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824" r:id="rId5"/>
    <p:sldMasterId id="2147483844" r:id="rId6"/>
  </p:sldMasterIdLst>
  <p:notesMasterIdLst>
    <p:notesMasterId r:id="rId20"/>
  </p:notesMasterIdLst>
  <p:sldIdLst>
    <p:sldId id="276" r:id="rId7"/>
    <p:sldId id="338" r:id="rId8"/>
    <p:sldId id="472" r:id="rId9"/>
    <p:sldId id="473" r:id="rId10"/>
    <p:sldId id="475" r:id="rId11"/>
    <p:sldId id="476" r:id="rId12"/>
    <p:sldId id="477" r:id="rId13"/>
    <p:sldId id="478" r:id="rId14"/>
    <p:sldId id="479" r:id="rId15"/>
    <p:sldId id="480" r:id="rId16"/>
    <p:sldId id="481" r:id="rId17"/>
    <p:sldId id="482" r:id="rId18"/>
    <p:sldId id="471" r:id="rId19"/>
  </p:sldIdLst>
  <p:sldSz cx="12192000" cy="6858000"/>
  <p:notesSz cx="6858000" cy="9144000"/>
  <p:embeddedFontLst>
    <p:embeddedFont>
      <p:font typeface="LFC Sans" pitchFamily="2" charset="0"/>
      <p:regular r:id="rId21"/>
      <p:bold r:id="rId22"/>
    </p:embeddedFont>
    <p:embeddedFont>
      <p:font typeface="LFC Serif" pitchFamily="2" charset="0"/>
      <p:regular r:id="rId23"/>
      <p:bold r:id="rId24"/>
    </p:embeddedFont>
    <p:embeddedFont>
      <p:font typeface="LFC Serif Condensed" pitchFamily="2" charset="0"/>
      <p:regular r:id="rId25"/>
      <p:bold r:id="rId26"/>
    </p:embeddedFont>
    <p:embeddedFont>
      <p:font typeface="Roboto" panose="02000000000000000000" pitchFamily="2" charset="0"/>
      <p:regular r:id="rId27"/>
      <p:bold r:id="rId28"/>
      <p:italic r:id="rId29"/>
      <p:boldItalic r:id="rId30"/>
    </p:embeddedFont>
    <p:embeddedFont>
      <p:font typeface="Roboto" panose="02000000000000000000" pitchFamily="2"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DDFB91D-BE6F-4B18-97DE-CCBE59344448}">
          <p14:sldIdLst>
            <p14:sldId id="276"/>
            <p14:sldId id="338"/>
            <p14:sldId id="472"/>
            <p14:sldId id="473"/>
            <p14:sldId id="475"/>
            <p14:sldId id="476"/>
            <p14:sldId id="477"/>
            <p14:sldId id="478"/>
            <p14:sldId id="479"/>
            <p14:sldId id="480"/>
            <p14:sldId id="481"/>
            <p14:sldId id="482"/>
            <p14:sldId id="471"/>
          </p14:sldIdLst>
        </p14:section>
      </p14:sectionLst>
    </p:ext>
    <p:ext uri="{EFAFB233-063F-42B5-8137-9DF3F51BA10A}">
      <p15:sldGuideLst xmlns:p15="http://schemas.microsoft.com/office/powerpoint/2012/main">
        <p15:guide id="2" pos="3817" userDrawn="1">
          <p15:clr>
            <a:srgbClr val="A4A3A4"/>
          </p15:clr>
        </p15:guide>
        <p15:guide id="3" pos="302" userDrawn="1">
          <p15:clr>
            <a:srgbClr val="A4A3A4"/>
          </p15:clr>
        </p15:guide>
        <p15:guide id="4"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B13E1F-F201-AB71-88B2-47ABA61A7DA0}" name="Victoria BuckleySmyth" initials="VB" userId="S::Victoria.BuckleySmyth@LIVERPOOLFC.COM::a628fe6e-ab45-4279-bcc2-1e20287737ed" providerId="AD"/>
  <p188:author id="{79C5C921-55F6-9567-AFFB-8543E8055454}" name="Kieran Baillie" initials="KB" userId="S::kieran.baillie@liverpoolfc.com::9638e6c9-2568-4ea1-af19-c80ac434571a" providerId="AD"/>
  <p188:author id="{DF0E363C-CD8B-2024-920D-58EA3A0F0122}" name="Nicola Fryer" initials="NF" userId="S::nicola.fryer@LIVERPOOLFC.COM::05807de4-3add-4e50-ad62-fc4c58370e35" providerId="AD"/>
  <p188:author id="{3F2A9873-CF4B-0745-9F28-BC1E727BBB34}" name="Lorna Duckworth" initials="LD" userId="S::lorna.duckworth@liverpoolfc.com::f4b12377-df09-417a-a867-c4bb505a9b13" providerId="AD"/>
  <p188:author id="{11C86FB4-097A-F47D-D6C6-FAC546E9C9B8}" name="Kieran Baillie" initials="KB" userId="S::Kieran.Baillie@LIVERPOOLFC.COM::9638e6c9-2568-4ea1-af19-c80ac434571a" providerId="AD"/>
  <p188:author id="{CBB69AD4-5590-B948-65DB-CF0142D1EDBC}" name="Nicola Fryer" initials="NF" userId="S::nicola.fryer@liverpoolfc.com::05807de4-3add-4e50-ad62-fc4c58370e35" providerId="AD"/>
  <p188:author id="{BE1F52E6-2EA5-42DC-EB3D-BA361D64BBF3}" name="Lorna Duckworth" initials="" userId="S::Lorna.Duckworth@LIVERPOOLFC.COM::f4b12377-df09-417a-a867-c4bb505a9b1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tt Roper" initials="MR" lastIdx="1" clrIdx="0">
    <p:extLst>
      <p:ext uri="{19B8F6BF-5375-455C-9EA6-DF929625EA0E}">
        <p15:presenceInfo xmlns:p15="http://schemas.microsoft.com/office/powerpoint/2012/main" userId="S-1-5-21-266029660-647785006-2930417154-11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31B23"/>
    <a:srgbClr val="F4A3A7"/>
    <a:srgbClr val="BEC0C2"/>
    <a:srgbClr val="B19524"/>
    <a:srgbClr val="FFE144"/>
    <a:srgbClr val="860000"/>
    <a:srgbClr val="009982"/>
    <a:srgbClr val="898989"/>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32"/>
      </p:cViewPr>
      <p:guideLst>
        <p:guide pos="3817"/>
        <p:guide pos="302"/>
        <p:guide orient="horz"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3.fntdata"/><Relationship Id="rId28" Type="http://schemas.openxmlformats.org/officeDocument/2006/relationships/font" Target="fonts/font8.fntdata"/><Relationship Id="rId36"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C830A06F-2CC5-42B3-ABFC-EBC51453E11A}" type="datetimeFigureOut">
              <a:rPr lang="en-GB" smtClean="0"/>
              <a:pPr/>
              <a:t>22/04/2026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BB8649C8-47FB-40F5-B1DE-E541C20EFB68}" type="slidenum">
              <a:rPr lang="en-GB" smtClean="0"/>
              <a:pPr/>
              <a:t>‹#›</a:t>
            </a:fld>
            <a:endParaRPr lang="en-GB"/>
          </a:p>
        </p:txBody>
      </p:sp>
    </p:spTree>
    <p:extLst>
      <p:ext uri="{BB962C8B-B14F-4D97-AF65-F5344CB8AC3E}">
        <p14:creationId xmlns:p14="http://schemas.microsoft.com/office/powerpoint/2010/main" val="2638365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Roboto" panose="02000000000000000000" pitchFamily="2" charset="0"/>
        <a:ea typeface="+mn-ea"/>
        <a:cs typeface="+mn-cs"/>
      </a:defRPr>
    </a:lvl2pPr>
    <a:lvl3pPr marL="914400" algn="l" defTabSz="914400" rtl="0" eaLnBrk="1" latinLnBrk="0" hangingPunct="1">
      <a:defRPr sz="1200" kern="1200">
        <a:solidFill>
          <a:schemeClr val="tx1"/>
        </a:solidFill>
        <a:latin typeface="Roboto" panose="02000000000000000000" pitchFamily="2" charset="0"/>
        <a:ea typeface="+mn-ea"/>
        <a:cs typeface="+mn-cs"/>
      </a:defRPr>
    </a:lvl3pPr>
    <a:lvl4pPr marL="1371600" algn="l" defTabSz="914400" rtl="0" eaLnBrk="1" latinLnBrk="0" hangingPunct="1">
      <a:defRPr sz="1200" kern="1200">
        <a:solidFill>
          <a:schemeClr val="tx1"/>
        </a:solidFill>
        <a:latin typeface="Roboto" panose="02000000000000000000" pitchFamily="2" charset="0"/>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D1E67-11AB-87D6-29D6-D88886C4E0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9D1BE-7EEC-290B-BD5B-DCFB06BD4E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3F59E6-56BD-DEB4-5601-299DD55ADBB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89AD156-C4AA-B46E-4CAB-E39F4AC0D848}"/>
              </a:ext>
            </a:extLst>
          </p:cNvPr>
          <p:cNvSpPr>
            <a:spLocks noGrp="1"/>
          </p:cNvSpPr>
          <p:nvPr>
            <p:ph type="sldNum" sz="quarter" idx="5"/>
          </p:nvPr>
        </p:nvSpPr>
        <p:spPr/>
        <p:txBody>
          <a:bodyPr/>
          <a:lstStyle/>
          <a:p>
            <a:fld id="{BB8649C8-47FB-40F5-B1DE-E541C20EFB68}" type="slidenum">
              <a:rPr lang="en-GB" smtClean="0"/>
              <a:pPr/>
              <a:t>13</a:t>
            </a:fld>
            <a:endParaRPr lang="en-GB"/>
          </a:p>
        </p:txBody>
      </p:sp>
    </p:spTree>
    <p:extLst>
      <p:ext uri="{BB962C8B-B14F-4D97-AF65-F5344CB8AC3E}">
        <p14:creationId xmlns:p14="http://schemas.microsoft.com/office/powerpoint/2010/main" val="14355522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27.jpeg"/><Relationship Id="rId1" Type="http://schemas.openxmlformats.org/officeDocument/2006/relationships/slideMaster" Target="../slideMasters/slideMaster3.xml"/><Relationship Id="rId4" Type="http://schemas.openxmlformats.org/officeDocument/2006/relationships/image" Target="../media/image42.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1D4F83-FB4B-48A3-B1DE-36AAC19ADB2D}"/>
              </a:ext>
            </a:extLst>
          </p:cNvPr>
          <p:cNvSpPr/>
          <p:nvPr userDrawn="1"/>
        </p:nvSpPr>
        <p:spPr>
          <a:xfrm>
            <a:off x="0" y="0"/>
            <a:ext cx="12192000" cy="6858000"/>
          </a:xfrm>
          <a:prstGeom prst="rect">
            <a:avLst/>
          </a:prstGeom>
          <a:blipFill>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C649C51E-1166-404D-8BB9-1C134F6AD236}"/>
              </a:ext>
            </a:extLst>
          </p:cNvPr>
          <p:cNvSpPr/>
          <p:nvPr userDrawn="1"/>
        </p:nvSpPr>
        <p:spPr>
          <a:xfrm rot="16200000">
            <a:off x="2661992" y="-2661994"/>
            <a:ext cx="6858002" cy="12181987"/>
          </a:xfrm>
          <a:custGeom>
            <a:avLst/>
            <a:gdLst>
              <a:gd name="connsiteX0" fmla="*/ 6858002 w 6858002"/>
              <a:gd name="connsiteY0" fmla="*/ 6067718 h 12181987"/>
              <a:gd name="connsiteX1" fmla="*/ 6858002 w 6858002"/>
              <a:gd name="connsiteY1" fmla="*/ 12181987 h 12181987"/>
              <a:gd name="connsiteX2" fmla="*/ 0 w 6858002"/>
              <a:gd name="connsiteY2" fmla="*/ 12181987 h 12181987"/>
              <a:gd name="connsiteX3" fmla="*/ 0 w 6858002"/>
              <a:gd name="connsiteY3" fmla="*/ 0 h 12181987"/>
              <a:gd name="connsiteX4" fmla="*/ 3447656 w 6858002"/>
              <a:gd name="connsiteY4" fmla="*/ 0 h 1218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2" h="12181987">
                <a:moveTo>
                  <a:pt x="6858002" y="6067718"/>
                </a:moveTo>
                <a:lnTo>
                  <a:pt x="6858002" y="12181987"/>
                </a:lnTo>
                <a:lnTo>
                  <a:pt x="0" y="12181987"/>
                </a:lnTo>
                <a:lnTo>
                  <a:pt x="0" y="0"/>
                </a:lnTo>
                <a:lnTo>
                  <a:pt x="3447656" y="0"/>
                </a:lnTo>
                <a:close/>
              </a:path>
            </a:pathLst>
          </a:custGeom>
          <a:gradFill flip="none" rotWithShape="1">
            <a:gsLst>
              <a:gs pos="10000">
                <a:schemeClr val="tx1">
                  <a:alpha val="50000"/>
                </a:schemeClr>
              </a:gs>
              <a:gs pos="100000">
                <a:srgbClr val="AB0F15">
                  <a:alpha val="0"/>
                </a:srgb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atin typeface="Roboto" panose="02000000000000000000" pitchFamily="2" charset="0"/>
            </a:endParaRPr>
          </a:p>
        </p:txBody>
      </p:sp>
      <p:sp>
        <p:nvSpPr>
          <p:cNvPr id="13" name="Freeform: Shape 12">
            <a:extLst>
              <a:ext uri="{FF2B5EF4-FFF2-40B4-BE49-F238E27FC236}">
                <a16:creationId xmlns:a16="http://schemas.microsoft.com/office/drawing/2014/main" id="{9D75466D-5AFF-460B-92DC-8C1B715A070F}"/>
              </a:ext>
            </a:extLst>
          </p:cNvPr>
          <p:cNvSpPr/>
          <p:nvPr userDrawn="1"/>
        </p:nvSpPr>
        <p:spPr>
          <a:xfrm rot="16200000" flipH="1">
            <a:off x="1995157" y="-1995158"/>
            <a:ext cx="5120983" cy="9111298"/>
          </a:xfrm>
          <a:custGeom>
            <a:avLst/>
            <a:gdLst>
              <a:gd name="connsiteX0" fmla="*/ 0 w 5120983"/>
              <a:gd name="connsiteY0" fmla="*/ 0 h 9111298"/>
              <a:gd name="connsiteX1" fmla="*/ 0 w 5120983"/>
              <a:gd name="connsiteY1" fmla="*/ 9111298 h 9111298"/>
              <a:gd name="connsiteX2" fmla="*/ 5120983 w 5120983"/>
              <a:gd name="connsiteY2" fmla="*/ 9111298 h 9111298"/>
            </a:gdLst>
            <a:ahLst/>
            <a:cxnLst>
              <a:cxn ang="0">
                <a:pos x="connsiteX0" y="connsiteY0"/>
              </a:cxn>
              <a:cxn ang="0">
                <a:pos x="connsiteX1" y="connsiteY1"/>
              </a:cxn>
              <a:cxn ang="0">
                <a:pos x="connsiteX2" y="connsiteY2"/>
              </a:cxn>
            </a:cxnLst>
            <a:rect l="l" t="t" r="r" b="b"/>
            <a:pathLst>
              <a:path w="5120983" h="9111298">
                <a:moveTo>
                  <a:pt x="0" y="0"/>
                </a:moveTo>
                <a:lnTo>
                  <a:pt x="0" y="9111298"/>
                </a:lnTo>
                <a:lnTo>
                  <a:pt x="5120983" y="9111298"/>
                </a:lnTo>
                <a:close/>
              </a:path>
            </a:pathLst>
          </a:custGeom>
          <a:gradFill flip="none" rotWithShape="1">
            <a:gsLst>
              <a:gs pos="26000">
                <a:schemeClr val="tx1">
                  <a:alpha val="25000"/>
                </a:schemeClr>
              </a:gs>
              <a:gs pos="100000">
                <a:srgbClr val="AB0F15">
                  <a:alpha val="0"/>
                </a:srgb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pic>
        <p:nvPicPr>
          <p:cNvPr id="10" name="Content Placeholder 25">
            <a:extLst>
              <a:ext uri="{FF2B5EF4-FFF2-40B4-BE49-F238E27FC236}">
                <a16:creationId xmlns:a16="http://schemas.microsoft.com/office/drawing/2014/main" id="{19A40EF9-6131-44CF-9DBD-60ACCE3731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375679" y="1118562"/>
            <a:ext cx="1430628" cy="1944906"/>
          </a:xfrm>
          <a:prstGeom prst="rect">
            <a:avLst/>
          </a:prstGeom>
        </p:spPr>
      </p:pic>
      <p:sp>
        <p:nvSpPr>
          <p:cNvPr id="12" name="[T2O] Placeholder converted by Text to Outline">
            <a:extLst>
              <a:ext uri="{FF2B5EF4-FFF2-40B4-BE49-F238E27FC236}">
                <a16:creationId xmlns:a16="http://schemas.microsoft.com/office/drawing/2014/main" id="{0A5762BD-3327-4CE4-A9B0-73A9FFB31B99}"/>
              </a:ext>
            </a:extLst>
          </p:cNvPr>
          <p:cNvSpPr/>
          <p:nvPr userDrawn="1"/>
        </p:nvSpPr>
        <p:spPr>
          <a:xfrm>
            <a:off x="2124123" y="3808906"/>
            <a:ext cx="7943754" cy="669703"/>
          </a:xfrm>
          <a:custGeom>
            <a:avLst/>
            <a:gdLst/>
            <a:ahLst/>
            <a:cxnLst/>
            <a:rect l="l" t="t" r="r" b="b"/>
            <a:pathLst>
              <a:path w="7943754" h="669703">
                <a:moveTo>
                  <a:pt x="4483558" y="203359"/>
                </a:moveTo>
                <a:cubicBezTo>
                  <a:pt x="4447683" y="204248"/>
                  <a:pt x="4419382" y="216381"/>
                  <a:pt x="4398657" y="239757"/>
                </a:cubicBezTo>
                <a:cubicBezTo>
                  <a:pt x="4377932" y="263134"/>
                  <a:pt x="4367354" y="292417"/>
                  <a:pt x="4366926" y="327609"/>
                </a:cubicBezTo>
                <a:cubicBezTo>
                  <a:pt x="4366964" y="351484"/>
                  <a:pt x="4371547" y="374455"/>
                  <a:pt x="4380676" y="396523"/>
                </a:cubicBezTo>
                <a:cubicBezTo>
                  <a:pt x="4389805" y="418591"/>
                  <a:pt x="4403253" y="436764"/>
                  <a:pt x="4421022" y="451040"/>
                </a:cubicBezTo>
                <a:cubicBezTo>
                  <a:pt x="4438790" y="465316"/>
                  <a:pt x="4460652" y="472703"/>
                  <a:pt x="4486608" y="473202"/>
                </a:cubicBezTo>
                <a:cubicBezTo>
                  <a:pt x="4522214" y="472376"/>
                  <a:pt x="4550673" y="460497"/>
                  <a:pt x="4571986" y="437566"/>
                </a:cubicBezTo>
                <a:cubicBezTo>
                  <a:pt x="4593299" y="414634"/>
                  <a:pt x="4604225" y="385605"/>
                  <a:pt x="4604766" y="350477"/>
                </a:cubicBezTo>
                <a:cubicBezTo>
                  <a:pt x="4604780" y="325383"/>
                  <a:pt x="4600347" y="301715"/>
                  <a:pt x="4591467" y="279473"/>
                </a:cubicBezTo>
                <a:cubicBezTo>
                  <a:pt x="4582588" y="257231"/>
                  <a:pt x="4569176" y="239096"/>
                  <a:pt x="4551234" y="225069"/>
                </a:cubicBezTo>
                <a:cubicBezTo>
                  <a:pt x="4533292" y="211042"/>
                  <a:pt x="4510733" y="203806"/>
                  <a:pt x="4483558" y="203359"/>
                </a:cubicBezTo>
                <a:close/>
                <a:moveTo>
                  <a:pt x="4035883" y="203359"/>
                </a:moveTo>
                <a:cubicBezTo>
                  <a:pt x="4000008" y="204248"/>
                  <a:pt x="3971707" y="216381"/>
                  <a:pt x="3950982" y="239757"/>
                </a:cubicBezTo>
                <a:cubicBezTo>
                  <a:pt x="3930257" y="263134"/>
                  <a:pt x="3919680" y="292417"/>
                  <a:pt x="3919251" y="327609"/>
                </a:cubicBezTo>
                <a:cubicBezTo>
                  <a:pt x="3919289" y="351484"/>
                  <a:pt x="3923872" y="374455"/>
                  <a:pt x="3933001" y="396523"/>
                </a:cubicBezTo>
                <a:cubicBezTo>
                  <a:pt x="3942130" y="418591"/>
                  <a:pt x="3955579" y="436764"/>
                  <a:pt x="3973347" y="451040"/>
                </a:cubicBezTo>
                <a:cubicBezTo>
                  <a:pt x="3991115" y="465316"/>
                  <a:pt x="4012977" y="472703"/>
                  <a:pt x="4038933" y="473202"/>
                </a:cubicBezTo>
                <a:cubicBezTo>
                  <a:pt x="4074539" y="472376"/>
                  <a:pt x="4102998" y="460497"/>
                  <a:pt x="4124311" y="437566"/>
                </a:cubicBezTo>
                <a:cubicBezTo>
                  <a:pt x="4145624" y="414634"/>
                  <a:pt x="4156550" y="385605"/>
                  <a:pt x="4157091" y="350477"/>
                </a:cubicBezTo>
                <a:cubicBezTo>
                  <a:pt x="4157105" y="325383"/>
                  <a:pt x="4152672" y="301715"/>
                  <a:pt x="4143792" y="279473"/>
                </a:cubicBezTo>
                <a:cubicBezTo>
                  <a:pt x="4134913" y="257231"/>
                  <a:pt x="4121501" y="239096"/>
                  <a:pt x="4103559" y="225069"/>
                </a:cubicBezTo>
                <a:cubicBezTo>
                  <a:pt x="4085617" y="211042"/>
                  <a:pt x="4063058" y="203806"/>
                  <a:pt x="4035883" y="203359"/>
                </a:cubicBezTo>
                <a:close/>
                <a:moveTo>
                  <a:pt x="2816683" y="203359"/>
                </a:moveTo>
                <a:cubicBezTo>
                  <a:pt x="2780808" y="204248"/>
                  <a:pt x="2752507" y="216381"/>
                  <a:pt x="2731782" y="239757"/>
                </a:cubicBezTo>
                <a:cubicBezTo>
                  <a:pt x="2711057" y="263134"/>
                  <a:pt x="2700480" y="292417"/>
                  <a:pt x="2700051" y="327609"/>
                </a:cubicBezTo>
                <a:cubicBezTo>
                  <a:pt x="2700089" y="351484"/>
                  <a:pt x="2704672" y="374455"/>
                  <a:pt x="2713801" y="396523"/>
                </a:cubicBezTo>
                <a:cubicBezTo>
                  <a:pt x="2722929" y="418591"/>
                  <a:pt x="2736378" y="436764"/>
                  <a:pt x="2754146" y="451040"/>
                </a:cubicBezTo>
                <a:cubicBezTo>
                  <a:pt x="2771915" y="465316"/>
                  <a:pt x="2793777" y="472703"/>
                  <a:pt x="2819733" y="473202"/>
                </a:cubicBezTo>
                <a:cubicBezTo>
                  <a:pt x="2855338" y="472376"/>
                  <a:pt x="2883798" y="460497"/>
                  <a:pt x="2905111" y="437566"/>
                </a:cubicBezTo>
                <a:cubicBezTo>
                  <a:pt x="2926424" y="414634"/>
                  <a:pt x="2937350" y="385605"/>
                  <a:pt x="2937890" y="350477"/>
                </a:cubicBezTo>
                <a:cubicBezTo>
                  <a:pt x="2937904" y="325383"/>
                  <a:pt x="2933472" y="301715"/>
                  <a:pt x="2924592" y="279473"/>
                </a:cubicBezTo>
                <a:cubicBezTo>
                  <a:pt x="2915713" y="257231"/>
                  <a:pt x="2902302" y="239096"/>
                  <a:pt x="2884359" y="225069"/>
                </a:cubicBezTo>
                <a:cubicBezTo>
                  <a:pt x="2866417" y="211042"/>
                  <a:pt x="2843858" y="203806"/>
                  <a:pt x="2816683" y="203359"/>
                </a:cubicBezTo>
                <a:close/>
                <a:moveTo>
                  <a:pt x="2369009" y="203359"/>
                </a:moveTo>
                <a:cubicBezTo>
                  <a:pt x="2333133" y="204248"/>
                  <a:pt x="2304832" y="216381"/>
                  <a:pt x="2284107" y="239757"/>
                </a:cubicBezTo>
                <a:cubicBezTo>
                  <a:pt x="2263382" y="263134"/>
                  <a:pt x="2252805" y="292417"/>
                  <a:pt x="2252376" y="327609"/>
                </a:cubicBezTo>
                <a:cubicBezTo>
                  <a:pt x="2252414" y="351484"/>
                  <a:pt x="2256997" y="374455"/>
                  <a:pt x="2266126" y="396523"/>
                </a:cubicBezTo>
                <a:cubicBezTo>
                  <a:pt x="2275255" y="418591"/>
                  <a:pt x="2288703" y="436764"/>
                  <a:pt x="2306471" y="451040"/>
                </a:cubicBezTo>
                <a:cubicBezTo>
                  <a:pt x="2324240" y="465316"/>
                  <a:pt x="2346102" y="472703"/>
                  <a:pt x="2372058" y="473202"/>
                </a:cubicBezTo>
                <a:cubicBezTo>
                  <a:pt x="2407664" y="472376"/>
                  <a:pt x="2436123" y="460497"/>
                  <a:pt x="2457436" y="437566"/>
                </a:cubicBezTo>
                <a:cubicBezTo>
                  <a:pt x="2478749" y="414634"/>
                  <a:pt x="2489675" y="385605"/>
                  <a:pt x="2490216" y="350477"/>
                </a:cubicBezTo>
                <a:cubicBezTo>
                  <a:pt x="2490230" y="325383"/>
                  <a:pt x="2485797" y="301715"/>
                  <a:pt x="2476917" y="279473"/>
                </a:cubicBezTo>
                <a:cubicBezTo>
                  <a:pt x="2468037" y="257231"/>
                  <a:pt x="2454627" y="239096"/>
                  <a:pt x="2436684" y="225069"/>
                </a:cubicBezTo>
                <a:cubicBezTo>
                  <a:pt x="2418742" y="211042"/>
                  <a:pt x="2396183" y="203806"/>
                  <a:pt x="2369009" y="203359"/>
                </a:cubicBezTo>
                <a:close/>
                <a:moveTo>
                  <a:pt x="1208055" y="203359"/>
                </a:moveTo>
                <a:cubicBezTo>
                  <a:pt x="1182195" y="203629"/>
                  <a:pt x="1160573" y="210718"/>
                  <a:pt x="1143190" y="224625"/>
                </a:cubicBezTo>
                <a:cubicBezTo>
                  <a:pt x="1125807" y="238532"/>
                  <a:pt x="1114663" y="257637"/>
                  <a:pt x="1109757" y="281940"/>
                </a:cubicBezTo>
                <a:lnTo>
                  <a:pt x="1306353" y="281940"/>
                </a:lnTo>
                <a:cubicBezTo>
                  <a:pt x="1302019" y="255301"/>
                  <a:pt x="1291447" y="235528"/>
                  <a:pt x="1274635" y="222622"/>
                </a:cubicBezTo>
                <a:cubicBezTo>
                  <a:pt x="1257823" y="209716"/>
                  <a:pt x="1235630" y="203295"/>
                  <a:pt x="1208055" y="203359"/>
                </a:cubicBezTo>
                <a:close/>
                <a:moveTo>
                  <a:pt x="662535" y="153924"/>
                </a:moveTo>
                <a:lnTo>
                  <a:pt x="664820" y="153924"/>
                </a:lnTo>
                <a:cubicBezTo>
                  <a:pt x="665281" y="158702"/>
                  <a:pt x="666645" y="164574"/>
                  <a:pt x="668915" y="171542"/>
                </a:cubicBezTo>
                <a:cubicBezTo>
                  <a:pt x="671185" y="178509"/>
                  <a:pt x="673883" y="185334"/>
                  <a:pt x="677010" y="192016"/>
                </a:cubicBezTo>
                <a:lnTo>
                  <a:pt x="787474" y="438078"/>
                </a:lnTo>
                <a:lnTo>
                  <a:pt x="875084" y="249913"/>
                </a:lnTo>
                <a:cubicBezTo>
                  <a:pt x="883925" y="233439"/>
                  <a:pt x="889479" y="217441"/>
                  <a:pt x="891749" y="201919"/>
                </a:cubicBezTo>
                <a:cubicBezTo>
                  <a:pt x="894019" y="186397"/>
                  <a:pt x="885670" y="174208"/>
                  <a:pt x="866704" y="165352"/>
                </a:cubicBezTo>
                <a:lnTo>
                  <a:pt x="866704" y="163068"/>
                </a:lnTo>
                <a:lnTo>
                  <a:pt x="974883" y="163068"/>
                </a:lnTo>
                <a:lnTo>
                  <a:pt x="801949" y="527209"/>
                </a:lnTo>
                <a:cubicBezTo>
                  <a:pt x="780729" y="515718"/>
                  <a:pt x="763937" y="504989"/>
                  <a:pt x="751573" y="495022"/>
                </a:cubicBezTo>
                <a:cubicBezTo>
                  <a:pt x="739209" y="485056"/>
                  <a:pt x="728322" y="469375"/>
                  <a:pt x="718910" y="447981"/>
                </a:cubicBezTo>
                <a:lnTo>
                  <a:pt x="626729" y="246865"/>
                </a:lnTo>
                <a:cubicBezTo>
                  <a:pt x="618857" y="227043"/>
                  <a:pt x="611175" y="211457"/>
                  <a:pt x="603684" y="200110"/>
                </a:cubicBezTo>
                <a:cubicBezTo>
                  <a:pt x="596193" y="188762"/>
                  <a:pt x="581273" y="177176"/>
                  <a:pt x="558926" y="165352"/>
                </a:cubicBezTo>
                <a:lnTo>
                  <a:pt x="558926" y="163068"/>
                </a:lnTo>
                <a:lnTo>
                  <a:pt x="600065" y="163068"/>
                </a:lnTo>
                <a:cubicBezTo>
                  <a:pt x="611953" y="163401"/>
                  <a:pt x="623221" y="163306"/>
                  <a:pt x="633871" y="162782"/>
                </a:cubicBezTo>
                <a:cubicBezTo>
                  <a:pt x="644521" y="162257"/>
                  <a:pt x="654075" y="159305"/>
                  <a:pt x="662535" y="153924"/>
                </a:cubicBezTo>
                <a:close/>
                <a:moveTo>
                  <a:pt x="7239288" y="153162"/>
                </a:moveTo>
                <a:lnTo>
                  <a:pt x="7241571" y="153162"/>
                </a:lnTo>
                <a:lnTo>
                  <a:pt x="7241571" y="352044"/>
                </a:lnTo>
                <a:cubicBezTo>
                  <a:pt x="7241015" y="387445"/>
                  <a:pt x="7247083" y="415131"/>
                  <a:pt x="7259773" y="435102"/>
                </a:cubicBezTo>
                <a:cubicBezTo>
                  <a:pt x="7272465" y="455073"/>
                  <a:pt x="7295115" y="465233"/>
                  <a:pt x="7327725" y="465582"/>
                </a:cubicBezTo>
                <a:cubicBezTo>
                  <a:pt x="7353361" y="465090"/>
                  <a:pt x="7374137" y="455787"/>
                  <a:pt x="7390053" y="437674"/>
                </a:cubicBezTo>
                <a:cubicBezTo>
                  <a:pt x="7405968" y="419560"/>
                  <a:pt x="7414164" y="395589"/>
                  <a:pt x="7414641" y="365760"/>
                </a:cubicBezTo>
                <a:lnTo>
                  <a:pt x="7414641" y="248412"/>
                </a:lnTo>
                <a:cubicBezTo>
                  <a:pt x="7415529" y="230521"/>
                  <a:pt x="7414893" y="214677"/>
                  <a:pt x="7412731" y="200882"/>
                </a:cubicBezTo>
                <a:cubicBezTo>
                  <a:pt x="7410569" y="187087"/>
                  <a:pt x="7401548" y="175244"/>
                  <a:pt x="7385667" y="165354"/>
                </a:cubicBezTo>
                <a:lnTo>
                  <a:pt x="7385667" y="163068"/>
                </a:lnTo>
                <a:lnTo>
                  <a:pt x="7424533" y="163068"/>
                </a:lnTo>
                <a:cubicBezTo>
                  <a:pt x="7434711" y="163465"/>
                  <a:pt x="7444983" y="163433"/>
                  <a:pt x="7455351" y="162973"/>
                </a:cubicBezTo>
                <a:cubicBezTo>
                  <a:pt x="7465719" y="162512"/>
                  <a:pt x="7474470" y="159242"/>
                  <a:pt x="7481603" y="153162"/>
                </a:cubicBezTo>
                <a:lnTo>
                  <a:pt x="7483887" y="153162"/>
                </a:lnTo>
                <a:lnTo>
                  <a:pt x="7483887" y="430530"/>
                </a:lnTo>
                <a:cubicBezTo>
                  <a:pt x="7482999" y="448134"/>
                  <a:pt x="7483634" y="463776"/>
                  <a:pt x="7485794" y="477456"/>
                </a:cubicBezTo>
                <a:cubicBezTo>
                  <a:pt x="7487955" y="491136"/>
                  <a:pt x="7496970" y="502388"/>
                  <a:pt x="7512843" y="511211"/>
                </a:cubicBezTo>
                <a:lnTo>
                  <a:pt x="7512843" y="513492"/>
                </a:lnTo>
                <a:lnTo>
                  <a:pt x="7414641" y="513492"/>
                </a:lnTo>
                <a:lnTo>
                  <a:pt x="7414641" y="464058"/>
                </a:lnTo>
                <a:cubicBezTo>
                  <a:pt x="7401393" y="484837"/>
                  <a:pt x="7386335" y="499958"/>
                  <a:pt x="7369467" y="509419"/>
                </a:cubicBezTo>
                <a:cubicBezTo>
                  <a:pt x="7352598" y="518882"/>
                  <a:pt x="7331060" y="523541"/>
                  <a:pt x="7304851" y="523399"/>
                </a:cubicBezTo>
                <a:cubicBezTo>
                  <a:pt x="7259992" y="523513"/>
                  <a:pt x="7226665" y="510542"/>
                  <a:pt x="7204870" y="484485"/>
                </a:cubicBezTo>
                <a:cubicBezTo>
                  <a:pt x="7183075" y="458428"/>
                  <a:pt x="7172227" y="418599"/>
                  <a:pt x="7172325" y="364998"/>
                </a:cubicBezTo>
                <a:lnTo>
                  <a:pt x="7172325" y="247650"/>
                </a:lnTo>
                <a:cubicBezTo>
                  <a:pt x="7173213" y="230076"/>
                  <a:pt x="7172577" y="214360"/>
                  <a:pt x="7170417" y="200501"/>
                </a:cubicBezTo>
                <a:cubicBezTo>
                  <a:pt x="7168257" y="186642"/>
                  <a:pt x="7159241" y="174926"/>
                  <a:pt x="7143369" y="165354"/>
                </a:cubicBezTo>
                <a:lnTo>
                  <a:pt x="7143369" y="163068"/>
                </a:lnTo>
                <a:lnTo>
                  <a:pt x="7192870" y="163068"/>
                </a:lnTo>
                <a:cubicBezTo>
                  <a:pt x="7201463" y="163227"/>
                  <a:pt x="7209960" y="162719"/>
                  <a:pt x="7218362" y="161544"/>
                </a:cubicBezTo>
                <a:cubicBezTo>
                  <a:pt x="7226764" y="160369"/>
                  <a:pt x="7233739" y="157575"/>
                  <a:pt x="7239288" y="153162"/>
                </a:cubicBezTo>
                <a:close/>
                <a:moveTo>
                  <a:pt x="5578553" y="153162"/>
                </a:moveTo>
                <a:cubicBezTo>
                  <a:pt x="5620590" y="152224"/>
                  <a:pt x="5655036" y="159994"/>
                  <a:pt x="5681891" y="176472"/>
                </a:cubicBezTo>
                <a:cubicBezTo>
                  <a:pt x="5708747" y="192951"/>
                  <a:pt x="5722799" y="223765"/>
                  <a:pt x="5724048" y="268914"/>
                </a:cubicBezTo>
                <a:lnTo>
                  <a:pt x="5724048" y="383254"/>
                </a:lnTo>
                <a:cubicBezTo>
                  <a:pt x="5722794" y="412919"/>
                  <a:pt x="5725683" y="434580"/>
                  <a:pt x="5732716" y="448238"/>
                </a:cubicBezTo>
                <a:cubicBezTo>
                  <a:pt x="5739749" y="461895"/>
                  <a:pt x="5758449" y="470216"/>
                  <a:pt x="5788818" y="473202"/>
                </a:cubicBezTo>
                <a:lnTo>
                  <a:pt x="5755290" y="523399"/>
                </a:lnTo>
                <a:cubicBezTo>
                  <a:pt x="5729111" y="522576"/>
                  <a:pt x="5706080" y="516616"/>
                  <a:pt x="5686196" y="505517"/>
                </a:cubicBezTo>
                <a:cubicBezTo>
                  <a:pt x="5666312" y="494419"/>
                  <a:pt x="5655847" y="473992"/>
                  <a:pt x="5654801" y="444236"/>
                </a:cubicBezTo>
                <a:lnTo>
                  <a:pt x="5654801" y="323797"/>
                </a:lnTo>
                <a:cubicBezTo>
                  <a:pt x="5643650" y="329403"/>
                  <a:pt x="5631831" y="334009"/>
                  <a:pt x="5619345" y="337614"/>
                </a:cubicBezTo>
                <a:cubicBezTo>
                  <a:pt x="5606860" y="341218"/>
                  <a:pt x="5594279" y="344490"/>
                  <a:pt x="5581603" y="347428"/>
                </a:cubicBezTo>
                <a:cubicBezTo>
                  <a:pt x="5562350" y="350826"/>
                  <a:pt x="5544813" y="356607"/>
                  <a:pt x="5528992" y="364769"/>
                </a:cubicBezTo>
                <a:cubicBezTo>
                  <a:pt x="5513171" y="372932"/>
                  <a:pt x="5504783" y="388241"/>
                  <a:pt x="5503830" y="410696"/>
                </a:cubicBezTo>
                <a:cubicBezTo>
                  <a:pt x="5504768" y="433977"/>
                  <a:pt x="5513568" y="450302"/>
                  <a:pt x="5530231" y="459672"/>
                </a:cubicBezTo>
                <a:cubicBezTo>
                  <a:pt x="5546894" y="469041"/>
                  <a:pt x="5565798" y="473551"/>
                  <a:pt x="5586940" y="473202"/>
                </a:cubicBezTo>
                <a:cubicBezTo>
                  <a:pt x="5596090" y="473091"/>
                  <a:pt x="5605239" y="471979"/>
                  <a:pt x="5614389" y="469867"/>
                </a:cubicBezTo>
                <a:cubicBezTo>
                  <a:pt x="5623539" y="467755"/>
                  <a:pt x="5632689" y="465309"/>
                  <a:pt x="5641838" y="462530"/>
                </a:cubicBezTo>
                <a:lnTo>
                  <a:pt x="5596852" y="519596"/>
                </a:lnTo>
                <a:cubicBezTo>
                  <a:pt x="5590340" y="520753"/>
                  <a:pt x="5583731" y="521672"/>
                  <a:pt x="5577028" y="522353"/>
                </a:cubicBezTo>
                <a:cubicBezTo>
                  <a:pt x="5570325" y="523034"/>
                  <a:pt x="5563716" y="523383"/>
                  <a:pt x="5557204" y="523399"/>
                </a:cubicBezTo>
                <a:cubicBezTo>
                  <a:pt x="5518105" y="522688"/>
                  <a:pt x="5486777" y="511940"/>
                  <a:pt x="5463221" y="491153"/>
                </a:cubicBezTo>
                <a:cubicBezTo>
                  <a:pt x="5439666" y="470365"/>
                  <a:pt x="5427580" y="443801"/>
                  <a:pt x="5426964" y="411458"/>
                </a:cubicBezTo>
                <a:cubicBezTo>
                  <a:pt x="5428150" y="376940"/>
                  <a:pt x="5440017" y="352599"/>
                  <a:pt x="5462563" y="338435"/>
                </a:cubicBezTo>
                <a:cubicBezTo>
                  <a:pt x="5485109" y="324272"/>
                  <a:pt x="5511216" y="314724"/>
                  <a:pt x="5540882" y="309791"/>
                </a:cubicBezTo>
                <a:cubicBezTo>
                  <a:pt x="5570548" y="304858"/>
                  <a:pt x="5596656" y="298978"/>
                  <a:pt x="5619202" y="292151"/>
                </a:cubicBezTo>
                <a:cubicBezTo>
                  <a:pt x="5641748" y="285325"/>
                  <a:pt x="5653615" y="271989"/>
                  <a:pt x="5654801" y="252144"/>
                </a:cubicBezTo>
                <a:cubicBezTo>
                  <a:pt x="5654420" y="240023"/>
                  <a:pt x="5650184" y="230387"/>
                  <a:pt x="5642094" y="223234"/>
                </a:cubicBezTo>
                <a:cubicBezTo>
                  <a:pt x="5634002" y="216082"/>
                  <a:pt x="5624344" y="210963"/>
                  <a:pt x="5613119" y="207876"/>
                </a:cubicBezTo>
                <a:cubicBezTo>
                  <a:pt x="5601894" y="204789"/>
                  <a:pt x="5591388" y="203283"/>
                  <a:pt x="5581603" y="203359"/>
                </a:cubicBezTo>
                <a:cubicBezTo>
                  <a:pt x="5562413" y="203629"/>
                  <a:pt x="5544560" y="206709"/>
                  <a:pt x="5528045" y="212601"/>
                </a:cubicBezTo>
                <a:cubicBezTo>
                  <a:pt x="5511529" y="218493"/>
                  <a:pt x="5494833" y="225576"/>
                  <a:pt x="5477954" y="233850"/>
                </a:cubicBezTo>
                <a:lnTo>
                  <a:pt x="5528992" y="157725"/>
                </a:lnTo>
                <a:close/>
                <a:moveTo>
                  <a:pt x="4491943" y="153162"/>
                </a:moveTo>
                <a:cubicBezTo>
                  <a:pt x="4516306" y="153035"/>
                  <a:pt x="4539047" y="156521"/>
                  <a:pt x="4560167" y="163619"/>
                </a:cubicBezTo>
                <a:cubicBezTo>
                  <a:pt x="4581287" y="170718"/>
                  <a:pt x="4600973" y="182190"/>
                  <a:pt x="4619226" y="198035"/>
                </a:cubicBezTo>
                <a:cubicBezTo>
                  <a:pt x="4638807" y="215482"/>
                  <a:pt x="4654060" y="236028"/>
                  <a:pt x="4664984" y="259673"/>
                </a:cubicBezTo>
                <a:cubicBezTo>
                  <a:pt x="4675908" y="283318"/>
                  <a:pt x="4681457" y="308250"/>
                  <a:pt x="4681632" y="334469"/>
                </a:cubicBezTo>
                <a:cubicBezTo>
                  <a:pt x="4681168" y="371358"/>
                  <a:pt x="4671946" y="403947"/>
                  <a:pt x="4653968" y="432236"/>
                </a:cubicBezTo>
                <a:cubicBezTo>
                  <a:pt x="4635989" y="460525"/>
                  <a:pt x="4612038" y="482716"/>
                  <a:pt x="4582117" y="498809"/>
                </a:cubicBezTo>
                <a:cubicBezTo>
                  <a:pt x="4552196" y="514902"/>
                  <a:pt x="4519089" y="523099"/>
                  <a:pt x="4482796" y="523399"/>
                </a:cubicBezTo>
                <a:cubicBezTo>
                  <a:pt x="4447539" y="523155"/>
                  <a:pt x="4415411" y="515439"/>
                  <a:pt x="4386411" y="500249"/>
                </a:cubicBezTo>
                <a:cubicBezTo>
                  <a:pt x="4357413" y="485060"/>
                  <a:pt x="4334216" y="463857"/>
                  <a:pt x="4316820" y="436640"/>
                </a:cubicBezTo>
                <a:cubicBezTo>
                  <a:pt x="4299425" y="409424"/>
                  <a:pt x="4290505" y="377654"/>
                  <a:pt x="4290059" y="341330"/>
                </a:cubicBezTo>
                <a:cubicBezTo>
                  <a:pt x="4290519" y="303011"/>
                  <a:pt x="4299834" y="269810"/>
                  <a:pt x="4318006" y="241727"/>
                </a:cubicBezTo>
                <a:cubicBezTo>
                  <a:pt x="4336177" y="213645"/>
                  <a:pt x="4360447" y="191915"/>
                  <a:pt x="4390816" y="176537"/>
                </a:cubicBezTo>
                <a:cubicBezTo>
                  <a:pt x="4421184" y="161159"/>
                  <a:pt x="4454893" y="153367"/>
                  <a:pt x="4491943" y="153162"/>
                </a:cubicBezTo>
                <a:close/>
                <a:moveTo>
                  <a:pt x="4044269" y="153162"/>
                </a:moveTo>
                <a:cubicBezTo>
                  <a:pt x="4068631" y="153035"/>
                  <a:pt x="4091372" y="156521"/>
                  <a:pt x="4112492" y="163619"/>
                </a:cubicBezTo>
                <a:cubicBezTo>
                  <a:pt x="4133612" y="170718"/>
                  <a:pt x="4153298" y="182190"/>
                  <a:pt x="4171551" y="198035"/>
                </a:cubicBezTo>
                <a:cubicBezTo>
                  <a:pt x="4191132" y="215482"/>
                  <a:pt x="4206385" y="236028"/>
                  <a:pt x="4217309" y="259673"/>
                </a:cubicBezTo>
                <a:cubicBezTo>
                  <a:pt x="4228233" y="283318"/>
                  <a:pt x="4233783" y="308250"/>
                  <a:pt x="4233957" y="334469"/>
                </a:cubicBezTo>
                <a:cubicBezTo>
                  <a:pt x="4233493" y="371358"/>
                  <a:pt x="4224271" y="403947"/>
                  <a:pt x="4206293" y="432236"/>
                </a:cubicBezTo>
                <a:cubicBezTo>
                  <a:pt x="4188314" y="460525"/>
                  <a:pt x="4164364" y="482716"/>
                  <a:pt x="4134442" y="498809"/>
                </a:cubicBezTo>
                <a:cubicBezTo>
                  <a:pt x="4104521" y="514902"/>
                  <a:pt x="4071414" y="523099"/>
                  <a:pt x="4035121" y="523399"/>
                </a:cubicBezTo>
                <a:cubicBezTo>
                  <a:pt x="3999864" y="523155"/>
                  <a:pt x="3967736" y="515439"/>
                  <a:pt x="3938737" y="500249"/>
                </a:cubicBezTo>
                <a:cubicBezTo>
                  <a:pt x="3909738" y="485060"/>
                  <a:pt x="3886541" y="463857"/>
                  <a:pt x="3869146" y="436640"/>
                </a:cubicBezTo>
                <a:cubicBezTo>
                  <a:pt x="3851750" y="409424"/>
                  <a:pt x="3842830" y="377654"/>
                  <a:pt x="3842384" y="341330"/>
                </a:cubicBezTo>
                <a:cubicBezTo>
                  <a:pt x="3842844" y="303011"/>
                  <a:pt x="3852159" y="269810"/>
                  <a:pt x="3870331" y="241727"/>
                </a:cubicBezTo>
                <a:cubicBezTo>
                  <a:pt x="3888503" y="213645"/>
                  <a:pt x="3912773" y="191915"/>
                  <a:pt x="3943141" y="176537"/>
                </a:cubicBezTo>
                <a:cubicBezTo>
                  <a:pt x="3973510" y="161159"/>
                  <a:pt x="4007219" y="153367"/>
                  <a:pt x="4044269" y="153162"/>
                </a:cubicBezTo>
                <a:close/>
                <a:moveTo>
                  <a:pt x="2825069" y="153162"/>
                </a:moveTo>
                <a:cubicBezTo>
                  <a:pt x="2849431" y="153035"/>
                  <a:pt x="2872172" y="156521"/>
                  <a:pt x="2893292" y="163619"/>
                </a:cubicBezTo>
                <a:cubicBezTo>
                  <a:pt x="2914412" y="170718"/>
                  <a:pt x="2934098" y="182190"/>
                  <a:pt x="2952351" y="198035"/>
                </a:cubicBezTo>
                <a:cubicBezTo>
                  <a:pt x="2971932" y="215482"/>
                  <a:pt x="2987185" y="236028"/>
                  <a:pt x="2998109" y="259673"/>
                </a:cubicBezTo>
                <a:cubicBezTo>
                  <a:pt x="3009033" y="283318"/>
                  <a:pt x="3014583" y="308250"/>
                  <a:pt x="3014757" y="334469"/>
                </a:cubicBezTo>
                <a:cubicBezTo>
                  <a:pt x="3014293" y="371358"/>
                  <a:pt x="3005071" y="403947"/>
                  <a:pt x="2987093" y="432236"/>
                </a:cubicBezTo>
                <a:cubicBezTo>
                  <a:pt x="2969114" y="460525"/>
                  <a:pt x="2945164" y="482716"/>
                  <a:pt x="2915242" y="498809"/>
                </a:cubicBezTo>
                <a:cubicBezTo>
                  <a:pt x="2885321" y="514902"/>
                  <a:pt x="2852214" y="523099"/>
                  <a:pt x="2815921" y="523399"/>
                </a:cubicBezTo>
                <a:cubicBezTo>
                  <a:pt x="2780664" y="523155"/>
                  <a:pt x="2748536" y="515439"/>
                  <a:pt x="2719537" y="500249"/>
                </a:cubicBezTo>
                <a:cubicBezTo>
                  <a:pt x="2690538" y="485060"/>
                  <a:pt x="2667341" y="463857"/>
                  <a:pt x="2649945" y="436640"/>
                </a:cubicBezTo>
                <a:cubicBezTo>
                  <a:pt x="2632550" y="409424"/>
                  <a:pt x="2623630" y="377654"/>
                  <a:pt x="2623185" y="341330"/>
                </a:cubicBezTo>
                <a:cubicBezTo>
                  <a:pt x="2623644" y="303011"/>
                  <a:pt x="2632960" y="269810"/>
                  <a:pt x="2651131" y="241727"/>
                </a:cubicBezTo>
                <a:cubicBezTo>
                  <a:pt x="2669303" y="213645"/>
                  <a:pt x="2693572" y="191915"/>
                  <a:pt x="2723941" y="176537"/>
                </a:cubicBezTo>
                <a:cubicBezTo>
                  <a:pt x="2754309" y="161159"/>
                  <a:pt x="2788019" y="153367"/>
                  <a:pt x="2825069" y="153162"/>
                </a:cubicBezTo>
                <a:close/>
                <a:moveTo>
                  <a:pt x="2377394" y="153162"/>
                </a:moveTo>
                <a:cubicBezTo>
                  <a:pt x="2401756" y="153035"/>
                  <a:pt x="2424497" y="156521"/>
                  <a:pt x="2445617" y="163619"/>
                </a:cubicBezTo>
                <a:cubicBezTo>
                  <a:pt x="2466737" y="170718"/>
                  <a:pt x="2486423" y="182190"/>
                  <a:pt x="2504676" y="198035"/>
                </a:cubicBezTo>
                <a:cubicBezTo>
                  <a:pt x="2524257" y="215482"/>
                  <a:pt x="2539510" y="236028"/>
                  <a:pt x="2550434" y="259673"/>
                </a:cubicBezTo>
                <a:cubicBezTo>
                  <a:pt x="2561358" y="283318"/>
                  <a:pt x="2566908" y="308250"/>
                  <a:pt x="2567082" y="334469"/>
                </a:cubicBezTo>
                <a:cubicBezTo>
                  <a:pt x="2566618" y="371358"/>
                  <a:pt x="2557396" y="403947"/>
                  <a:pt x="2539418" y="432236"/>
                </a:cubicBezTo>
                <a:cubicBezTo>
                  <a:pt x="2521439" y="460525"/>
                  <a:pt x="2497489" y="482716"/>
                  <a:pt x="2467567" y="498809"/>
                </a:cubicBezTo>
                <a:cubicBezTo>
                  <a:pt x="2437645" y="514902"/>
                  <a:pt x="2404539" y="523099"/>
                  <a:pt x="2368246" y="523399"/>
                </a:cubicBezTo>
                <a:cubicBezTo>
                  <a:pt x="2332989" y="523155"/>
                  <a:pt x="2300861" y="515439"/>
                  <a:pt x="2271862" y="500249"/>
                </a:cubicBezTo>
                <a:cubicBezTo>
                  <a:pt x="2242863" y="485060"/>
                  <a:pt x="2219665" y="463857"/>
                  <a:pt x="2202271" y="436640"/>
                </a:cubicBezTo>
                <a:cubicBezTo>
                  <a:pt x="2184875" y="409424"/>
                  <a:pt x="2175955" y="377654"/>
                  <a:pt x="2175509" y="341330"/>
                </a:cubicBezTo>
                <a:cubicBezTo>
                  <a:pt x="2175969" y="303011"/>
                  <a:pt x="2185285" y="269810"/>
                  <a:pt x="2203456" y="241727"/>
                </a:cubicBezTo>
                <a:cubicBezTo>
                  <a:pt x="2221628" y="213645"/>
                  <a:pt x="2245898" y="191915"/>
                  <a:pt x="2276266" y="176537"/>
                </a:cubicBezTo>
                <a:cubicBezTo>
                  <a:pt x="2306634" y="161159"/>
                  <a:pt x="2340344" y="153367"/>
                  <a:pt x="2377394" y="153162"/>
                </a:cubicBezTo>
                <a:close/>
                <a:moveTo>
                  <a:pt x="1810038" y="153162"/>
                </a:moveTo>
                <a:lnTo>
                  <a:pt x="1812321" y="153162"/>
                </a:lnTo>
                <a:lnTo>
                  <a:pt x="1812321" y="207170"/>
                </a:lnTo>
                <a:cubicBezTo>
                  <a:pt x="1826202" y="189278"/>
                  <a:pt x="1844942" y="175807"/>
                  <a:pt x="1868543" y="166759"/>
                </a:cubicBezTo>
                <a:cubicBezTo>
                  <a:pt x="1892143" y="157710"/>
                  <a:pt x="1915076" y="153178"/>
                  <a:pt x="1937342" y="153162"/>
                </a:cubicBezTo>
                <a:cubicBezTo>
                  <a:pt x="1972851" y="153551"/>
                  <a:pt x="2003623" y="161823"/>
                  <a:pt x="2029658" y="177977"/>
                </a:cubicBezTo>
                <a:cubicBezTo>
                  <a:pt x="2055693" y="194131"/>
                  <a:pt x="2075842" y="215833"/>
                  <a:pt x="2090105" y="243083"/>
                </a:cubicBezTo>
                <a:cubicBezTo>
                  <a:pt x="2104368" y="270332"/>
                  <a:pt x="2111596" y="300794"/>
                  <a:pt x="2111787" y="334469"/>
                </a:cubicBezTo>
                <a:cubicBezTo>
                  <a:pt x="2110808" y="388697"/>
                  <a:pt x="2093550" y="433429"/>
                  <a:pt x="2060013" y="468667"/>
                </a:cubicBezTo>
                <a:cubicBezTo>
                  <a:pt x="2026477" y="503905"/>
                  <a:pt x="1982537" y="522149"/>
                  <a:pt x="1928195" y="523399"/>
                </a:cubicBezTo>
                <a:cubicBezTo>
                  <a:pt x="1918269" y="523414"/>
                  <a:pt x="1908581" y="522622"/>
                  <a:pt x="1899131" y="521022"/>
                </a:cubicBezTo>
                <a:cubicBezTo>
                  <a:pt x="1889681" y="519421"/>
                  <a:pt x="1880565" y="516918"/>
                  <a:pt x="1871783" y="513511"/>
                </a:cubicBezTo>
                <a:lnTo>
                  <a:pt x="1830617" y="451096"/>
                </a:lnTo>
                <a:cubicBezTo>
                  <a:pt x="1843942" y="457686"/>
                  <a:pt x="1857505" y="462991"/>
                  <a:pt x="1871306" y="467008"/>
                </a:cubicBezTo>
                <a:cubicBezTo>
                  <a:pt x="1885108" y="471026"/>
                  <a:pt x="1899242" y="473091"/>
                  <a:pt x="1913711" y="473202"/>
                </a:cubicBezTo>
                <a:cubicBezTo>
                  <a:pt x="1954114" y="472535"/>
                  <a:pt x="1984416" y="460338"/>
                  <a:pt x="2004618" y="436613"/>
                </a:cubicBezTo>
                <a:cubicBezTo>
                  <a:pt x="2024820" y="412887"/>
                  <a:pt x="2034921" y="381634"/>
                  <a:pt x="2034921" y="342854"/>
                </a:cubicBezTo>
                <a:cubicBezTo>
                  <a:pt x="2034968" y="306154"/>
                  <a:pt x="2025344" y="274551"/>
                  <a:pt x="2006047" y="248046"/>
                </a:cubicBezTo>
                <a:cubicBezTo>
                  <a:pt x="1986751" y="221541"/>
                  <a:pt x="1957497" y="207661"/>
                  <a:pt x="1918285" y="206407"/>
                </a:cubicBezTo>
                <a:cubicBezTo>
                  <a:pt x="1902085" y="206454"/>
                  <a:pt x="1886648" y="209599"/>
                  <a:pt x="1871973" y="215840"/>
                </a:cubicBezTo>
                <a:cubicBezTo>
                  <a:pt x="1857298" y="222082"/>
                  <a:pt x="1844530" y="231134"/>
                  <a:pt x="1833666" y="242997"/>
                </a:cubicBezTo>
                <a:cubicBezTo>
                  <a:pt x="1823106" y="254827"/>
                  <a:pt x="1816785" y="267565"/>
                  <a:pt x="1814704" y="281212"/>
                </a:cubicBezTo>
                <a:cubicBezTo>
                  <a:pt x="1812623" y="294859"/>
                  <a:pt x="1811829" y="309326"/>
                  <a:pt x="1812321" y="324612"/>
                </a:cubicBezTo>
                <a:lnTo>
                  <a:pt x="1812321" y="585883"/>
                </a:lnTo>
                <a:cubicBezTo>
                  <a:pt x="1811432" y="603425"/>
                  <a:pt x="1812068" y="619014"/>
                  <a:pt x="1814230" y="632650"/>
                </a:cubicBezTo>
                <a:cubicBezTo>
                  <a:pt x="1816392" y="646287"/>
                  <a:pt x="1825411" y="657876"/>
                  <a:pt x="1841289" y="667417"/>
                </a:cubicBezTo>
                <a:lnTo>
                  <a:pt x="1841289" y="669703"/>
                </a:lnTo>
                <a:lnTo>
                  <a:pt x="1714119" y="669703"/>
                </a:lnTo>
                <a:lnTo>
                  <a:pt x="1714119" y="667417"/>
                </a:lnTo>
                <a:cubicBezTo>
                  <a:pt x="1729991" y="657876"/>
                  <a:pt x="1739007" y="646287"/>
                  <a:pt x="1741167" y="632650"/>
                </a:cubicBezTo>
                <a:cubicBezTo>
                  <a:pt x="1743327" y="619014"/>
                  <a:pt x="1743963" y="603425"/>
                  <a:pt x="1743074" y="585883"/>
                </a:cubicBezTo>
                <a:lnTo>
                  <a:pt x="1743074" y="246888"/>
                </a:lnTo>
                <a:cubicBezTo>
                  <a:pt x="1743963" y="229298"/>
                  <a:pt x="1743327" y="213614"/>
                  <a:pt x="1741167" y="199834"/>
                </a:cubicBezTo>
                <a:cubicBezTo>
                  <a:pt x="1739007" y="186055"/>
                  <a:pt x="1729991" y="174561"/>
                  <a:pt x="1714119" y="165354"/>
                </a:cubicBezTo>
                <a:lnTo>
                  <a:pt x="1714119" y="163068"/>
                </a:lnTo>
                <a:lnTo>
                  <a:pt x="1764381" y="163068"/>
                </a:lnTo>
                <a:cubicBezTo>
                  <a:pt x="1772942" y="163179"/>
                  <a:pt x="1781312" y="162576"/>
                  <a:pt x="1789493" y="161258"/>
                </a:cubicBezTo>
                <a:cubicBezTo>
                  <a:pt x="1797673" y="159940"/>
                  <a:pt x="1804522" y="157242"/>
                  <a:pt x="1810038" y="153162"/>
                </a:cubicBezTo>
                <a:close/>
                <a:moveTo>
                  <a:pt x="1548673" y="153162"/>
                </a:moveTo>
                <a:lnTo>
                  <a:pt x="1550955" y="153162"/>
                </a:lnTo>
                <a:lnTo>
                  <a:pt x="1550955" y="210982"/>
                </a:lnTo>
                <a:cubicBezTo>
                  <a:pt x="1559655" y="193595"/>
                  <a:pt x="1571974" y="179679"/>
                  <a:pt x="1587912" y="169234"/>
                </a:cubicBezTo>
                <a:cubicBezTo>
                  <a:pt x="1603851" y="158789"/>
                  <a:pt x="1621504" y="153431"/>
                  <a:pt x="1640871" y="153162"/>
                </a:cubicBezTo>
                <a:lnTo>
                  <a:pt x="1668303" y="155448"/>
                </a:lnTo>
                <a:lnTo>
                  <a:pt x="1668303" y="225457"/>
                </a:lnTo>
                <a:cubicBezTo>
                  <a:pt x="1663985" y="220948"/>
                  <a:pt x="1658715" y="217773"/>
                  <a:pt x="1652492" y="215932"/>
                </a:cubicBezTo>
                <a:cubicBezTo>
                  <a:pt x="1646269" y="214090"/>
                  <a:pt x="1639855" y="213201"/>
                  <a:pt x="1633251" y="213265"/>
                </a:cubicBezTo>
                <a:cubicBezTo>
                  <a:pt x="1604486" y="212898"/>
                  <a:pt x="1583531" y="221251"/>
                  <a:pt x="1570386" y="238322"/>
                </a:cubicBezTo>
                <a:cubicBezTo>
                  <a:pt x="1557242" y="255393"/>
                  <a:pt x="1550765" y="283380"/>
                  <a:pt x="1550955" y="322283"/>
                </a:cubicBezTo>
                <a:lnTo>
                  <a:pt x="1550955" y="428934"/>
                </a:lnTo>
                <a:cubicBezTo>
                  <a:pt x="1550066" y="446503"/>
                  <a:pt x="1550703" y="462215"/>
                  <a:pt x="1552863" y="476070"/>
                </a:cubicBezTo>
                <a:cubicBezTo>
                  <a:pt x="1555023" y="489925"/>
                  <a:pt x="1564039" y="501637"/>
                  <a:pt x="1579911" y="511207"/>
                </a:cubicBezTo>
                <a:lnTo>
                  <a:pt x="1579911" y="513493"/>
                </a:lnTo>
                <a:lnTo>
                  <a:pt x="1452752" y="513493"/>
                </a:lnTo>
                <a:lnTo>
                  <a:pt x="1452752" y="511207"/>
                </a:lnTo>
                <a:cubicBezTo>
                  <a:pt x="1468625" y="501637"/>
                  <a:pt x="1477641" y="489925"/>
                  <a:pt x="1479801" y="476070"/>
                </a:cubicBezTo>
                <a:cubicBezTo>
                  <a:pt x="1481961" y="462215"/>
                  <a:pt x="1482597" y="446503"/>
                  <a:pt x="1481708" y="428934"/>
                </a:cubicBezTo>
                <a:lnTo>
                  <a:pt x="1481708" y="246866"/>
                </a:lnTo>
                <a:cubicBezTo>
                  <a:pt x="1482581" y="229329"/>
                  <a:pt x="1481977" y="213744"/>
                  <a:pt x="1479896" y="200111"/>
                </a:cubicBezTo>
                <a:cubicBezTo>
                  <a:pt x="1477816" y="186478"/>
                  <a:pt x="1469022" y="174892"/>
                  <a:pt x="1453514" y="165354"/>
                </a:cubicBezTo>
                <a:lnTo>
                  <a:pt x="1453514" y="163068"/>
                </a:lnTo>
                <a:lnTo>
                  <a:pt x="1502254" y="163068"/>
                </a:lnTo>
                <a:cubicBezTo>
                  <a:pt x="1511179" y="163227"/>
                  <a:pt x="1519772" y="162719"/>
                  <a:pt x="1528032" y="161544"/>
                </a:cubicBezTo>
                <a:cubicBezTo>
                  <a:pt x="1536291" y="160369"/>
                  <a:pt x="1543171" y="157575"/>
                  <a:pt x="1548673" y="153162"/>
                </a:cubicBezTo>
                <a:close/>
                <a:moveTo>
                  <a:pt x="1214913" y="153162"/>
                </a:moveTo>
                <a:cubicBezTo>
                  <a:pt x="1267586" y="154223"/>
                  <a:pt x="1309496" y="170753"/>
                  <a:pt x="1340643" y="202750"/>
                </a:cubicBezTo>
                <a:cubicBezTo>
                  <a:pt x="1371790" y="234748"/>
                  <a:pt x="1387030" y="275845"/>
                  <a:pt x="1386363" y="326041"/>
                </a:cubicBezTo>
                <a:lnTo>
                  <a:pt x="1106709" y="326041"/>
                </a:lnTo>
                <a:cubicBezTo>
                  <a:pt x="1108344" y="372871"/>
                  <a:pt x="1123172" y="409025"/>
                  <a:pt x="1151191" y="434505"/>
                </a:cubicBezTo>
                <a:cubicBezTo>
                  <a:pt x="1179210" y="459985"/>
                  <a:pt x="1215183" y="472884"/>
                  <a:pt x="1259109" y="473202"/>
                </a:cubicBezTo>
                <a:cubicBezTo>
                  <a:pt x="1282128" y="473234"/>
                  <a:pt x="1304289" y="469929"/>
                  <a:pt x="1325594" y="463289"/>
                </a:cubicBezTo>
                <a:cubicBezTo>
                  <a:pt x="1346898" y="456649"/>
                  <a:pt x="1366392" y="446483"/>
                  <a:pt x="1384077" y="432790"/>
                </a:cubicBezTo>
                <a:lnTo>
                  <a:pt x="1386363" y="432790"/>
                </a:lnTo>
                <a:lnTo>
                  <a:pt x="1348263" y="504385"/>
                </a:lnTo>
                <a:cubicBezTo>
                  <a:pt x="1331785" y="511166"/>
                  <a:pt x="1314640" y="516047"/>
                  <a:pt x="1296828" y="519025"/>
                </a:cubicBezTo>
                <a:cubicBezTo>
                  <a:pt x="1279016" y="522004"/>
                  <a:pt x="1261110" y="523462"/>
                  <a:pt x="1243107" y="523399"/>
                </a:cubicBezTo>
                <a:cubicBezTo>
                  <a:pt x="1177325" y="522212"/>
                  <a:pt x="1124699" y="504220"/>
                  <a:pt x="1085230" y="469421"/>
                </a:cubicBezTo>
                <a:cubicBezTo>
                  <a:pt x="1045761" y="434622"/>
                  <a:pt x="1025520" y="390133"/>
                  <a:pt x="1024509" y="335954"/>
                </a:cubicBezTo>
                <a:cubicBezTo>
                  <a:pt x="1025346" y="282009"/>
                  <a:pt x="1042889" y="238307"/>
                  <a:pt x="1077136" y="204848"/>
                </a:cubicBezTo>
                <a:cubicBezTo>
                  <a:pt x="1111384" y="171389"/>
                  <a:pt x="1157309" y="154160"/>
                  <a:pt x="1214913" y="153162"/>
                </a:cubicBezTo>
                <a:close/>
                <a:moveTo>
                  <a:pt x="507400" y="150850"/>
                </a:moveTo>
                <a:lnTo>
                  <a:pt x="509682" y="150850"/>
                </a:lnTo>
                <a:lnTo>
                  <a:pt x="509682" y="428934"/>
                </a:lnTo>
                <a:cubicBezTo>
                  <a:pt x="508794" y="446503"/>
                  <a:pt x="509429" y="462215"/>
                  <a:pt x="511590" y="476070"/>
                </a:cubicBezTo>
                <a:cubicBezTo>
                  <a:pt x="513750" y="489925"/>
                  <a:pt x="522766" y="501637"/>
                  <a:pt x="538638" y="511207"/>
                </a:cubicBezTo>
                <a:lnTo>
                  <a:pt x="538638" y="513493"/>
                </a:lnTo>
                <a:lnTo>
                  <a:pt x="411480" y="513493"/>
                </a:lnTo>
                <a:lnTo>
                  <a:pt x="411480" y="511207"/>
                </a:lnTo>
                <a:cubicBezTo>
                  <a:pt x="427352" y="501637"/>
                  <a:pt x="436368" y="489925"/>
                  <a:pt x="438528" y="476070"/>
                </a:cubicBezTo>
                <a:cubicBezTo>
                  <a:pt x="440688" y="462215"/>
                  <a:pt x="441324" y="446503"/>
                  <a:pt x="440435" y="428934"/>
                </a:cubicBezTo>
                <a:lnTo>
                  <a:pt x="440435" y="246866"/>
                </a:lnTo>
                <a:cubicBezTo>
                  <a:pt x="441324" y="229329"/>
                  <a:pt x="440688" y="213744"/>
                  <a:pt x="438528" y="200111"/>
                </a:cubicBezTo>
                <a:cubicBezTo>
                  <a:pt x="436368" y="186478"/>
                  <a:pt x="427352" y="174892"/>
                  <a:pt x="411480" y="165354"/>
                </a:cubicBezTo>
                <a:lnTo>
                  <a:pt x="411480" y="163068"/>
                </a:lnTo>
                <a:lnTo>
                  <a:pt x="457937" y="163068"/>
                </a:lnTo>
                <a:cubicBezTo>
                  <a:pt x="466847" y="163275"/>
                  <a:pt x="475661" y="162670"/>
                  <a:pt x="484381" y="161254"/>
                </a:cubicBezTo>
                <a:cubicBezTo>
                  <a:pt x="493100" y="159838"/>
                  <a:pt x="500773" y="156370"/>
                  <a:pt x="507400" y="150850"/>
                </a:cubicBezTo>
                <a:close/>
                <a:moveTo>
                  <a:pt x="4823787" y="49530"/>
                </a:moveTo>
                <a:lnTo>
                  <a:pt x="4854225" y="49530"/>
                </a:lnTo>
                <a:lnTo>
                  <a:pt x="4854225" y="163068"/>
                </a:lnTo>
                <a:lnTo>
                  <a:pt x="4925853" y="163068"/>
                </a:lnTo>
                <a:cubicBezTo>
                  <a:pt x="4930918" y="163163"/>
                  <a:pt x="4936029" y="162973"/>
                  <a:pt x="4941189" y="162496"/>
                </a:cubicBezTo>
                <a:cubicBezTo>
                  <a:pt x="4946348" y="162020"/>
                  <a:pt x="4950888" y="160687"/>
                  <a:pt x="4954809" y="158496"/>
                </a:cubicBezTo>
                <a:lnTo>
                  <a:pt x="4957095" y="158496"/>
                </a:lnTo>
                <a:lnTo>
                  <a:pt x="4957095" y="227748"/>
                </a:lnTo>
                <a:lnTo>
                  <a:pt x="4954809" y="227748"/>
                </a:lnTo>
                <a:cubicBezTo>
                  <a:pt x="4948428" y="220143"/>
                  <a:pt x="4940236" y="215728"/>
                  <a:pt x="4930235" y="214505"/>
                </a:cubicBezTo>
                <a:cubicBezTo>
                  <a:pt x="4920234" y="213281"/>
                  <a:pt x="4910137" y="212868"/>
                  <a:pt x="4899945" y="213265"/>
                </a:cubicBezTo>
                <a:lnTo>
                  <a:pt x="4854225" y="213265"/>
                </a:lnTo>
                <a:lnTo>
                  <a:pt x="4854225" y="365720"/>
                </a:lnTo>
                <a:cubicBezTo>
                  <a:pt x="4853609" y="376167"/>
                  <a:pt x="4853827" y="389746"/>
                  <a:pt x="4854877" y="406460"/>
                </a:cubicBezTo>
                <a:cubicBezTo>
                  <a:pt x="4855928" y="423174"/>
                  <a:pt x="4861507" y="438278"/>
                  <a:pt x="4871616" y="451773"/>
                </a:cubicBezTo>
                <a:cubicBezTo>
                  <a:pt x="4881724" y="465268"/>
                  <a:pt x="4900057" y="472411"/>
                  <a:pt x="4926615" y="473202"/>
                </a:cubicBezTo>
                <a:cubicBezTo>
                  <a:pt x="4931933" y="473122"/>
                  <a:pt x="4937109" y="472328"/>
                  <a:pt x="4942141" y="470820"/>
                </a:cubicBezTo>
                <a:cubicBezTo>
                  <a:pt x="4947173" y="469311"/>
                  <a:pt x="4952158" y="467564"/>
                  <a:pt x="4957095" y="465579"/>
                </a:cubicBezTo>
                <a:lnTo>
                  <a:pt x="4916709" y="519596"/>
                </a:lnTo>
                <a:cubicBezTo>
                  <a:pt x="4908962" y="522004"/>
                  <a:pt x="4900834" y="523272"/>
                  <a:pt x="4892325" y="523399"/>
                </a:cubicBezTo>
                <a:cubicBezTo>
                  <a:pt x="4863184" y="522841"/>
                  <a:pt x="4840998" y="516340"/>
                  <a:pt x="4825765" y="503895"/>
                </a:cubicBezTo>
                <a:cubicBezTo>
                  <a:pt x="4810531" y="491450"/>
                  <a:pt x="4800076" y="476404"/>
                  <a:pt x="4794396" y="458757"/>
                </a:cubicBezTo>
                <a:cubicBezTo>
                  <a:pt x="4788717" y="441110"/>
                  <a:pt x="4785636" y="424206"/>
                  <a:pt x="4785156" y="408045"/>
                </a:cubicBezTo>
                <a:cubicBezTo>
                  <a:pt x="4784674" y="391883"/>
                  <a:pt x="4784616" y="379808"/>
                  <a:pt x="4784978" y="371819"/>
                </a:cubicBezTo>
                <a:lnTo>
                  <a:pt x="4784978" y="213265"/>
                </a:lnTo>
                <a:lnTo>
                  <a:pt x="4733162" y="213265"/>
                </a:lnTo>
                <a:lnTo>
                  <a:pt x="4733162" y="185884"/>
                </a:lnTo>
                <a:cubicBezTo>
                  <a:pt x="4768264" y="179308"/>
                  <a:pt x="4792318" y="163920"/>
                  <a:pt x="4805325" y="139718"/>
                </a:cubicBezTo>
                <a:cubicBezTo>
                  <a:pt x="4818332" y="115517"/>
                  <a:pt x="4824486" y="85455"/>
                  <a:pt x="4823787" y="49530"/>
                </a:cubicBezTo>
                <a:close/>
                <a:moveTo>
                  <a:pt x="472390" y="22098"/>
                </a:moveTo>
                <a:cubicBezTo>
                  <a:pt x="485616" y="22494"/>
                  <a:pt x="496464" y="27220"/>
                  <a:pt x="504933" y="36276"/>
                </a:cubicBezTo>
                <a:cubicBezTo>
                  <a:pt x="513401" y="45332"/>
                  <a:pt x="517779" y="56338"/>
                  <a:pt x="518064" y="69295"/>
                </a:cubicBezTo>
                <a:cubicBezTo>
                  <a:pt x="517779" y="82283"/>
                  <a:pt x="513401" y="93416"/>
                  <a:pt x="504933" y="102694"/>
                </a:cubicBezTo>
                <a:cubicBezTo>
                  <a:pt x="496464" y="111971"/>
                  <a:pt x="485616" y="116824"/>
                  <a:pt x="472390" y="117253"/>
                </a:cubicBezTo>
                <a:cubicBezTo>
                  <a:pt x="458006" y="116920"/>
                  <a:pt x="446238" y="112067"/>
                  <a:pt x="437088" y="102694"/>
                </a:cubicBezTo>
                <a:cubicBezTo>
                  <a:pt x="427937" y="93321"/>
                  <a:pt x="423211" y="81427"/>
                  <a:pt x="422910" y="67011"/>
                </a:cubicBezTo>
                <a:cubicBezTo>
                  <a:pt x="423401" y="53483"/>
                  <a:pt x="428508" y="42667"/>
                  <a:pt x="438229" y="34563"/>
                </a:cubicBezTo>
                <a:cubicBezTo>
                  <a:pt x="447951" y="26459"/>
                  <a:pt x="459338" y="22304"/>
                  <a:pt x="472390" y="22098"/>
                </a:cubicBezTo>
                <a:close/>
                <a:moveTo>
                  <a:pt x="0" y="12192"/>
                </a:moveTo>
                <a:lnTo>
                  <a:pt x="145446" y="12192"/>
                </a:lnTo>
                <a:lnTo>
                  <a:pt x="145446" y="14478"/>
                </a:lnTo>
                <a:cubicBezTo>
                  <a:pt x="132800" y="19695"/>
                  <a:pt x="124146" y="28381"/>
                  <a:pt x="119485" y="40537"/>
                </a:cubicBezTo>
                <a:cubicBezTo>
                  <a:pt x="114823" y="52692"/>
                  <a:pt x="112321" y="65947"/>
                  <a:pt x="111976" y="80302"/>
                </a:cubicBezTo>
                <a:cubicBezTo>
                  <a:pt x="111632" y="94657"/>
                  <a:pt x="111613" y="107743"/>
                  <a:pt x="111918" y="119560"/>
                </a:cubicBezTo>
                <a:lnTo>
                  <a:pt x="111918" y="451559"/>
                </a:lnTo>
                <a:lnTo>
                  <a:pt x="215550" y="458422"/>
                </a:lnTo>
                <a:cubicBezTo>
                  <a:pt x="241458" y="459822"/>
                  <a:pt x="265652" y="456458"/>
                  <a:pt x="288131" y="448331"/>
                </a:cubicBezTo>
                <a:cubicBezTo>
                  <a:pt x="310610" y="440204"/>
                  <a:pt x="331374" y="428081"/>
                  <a:pt x="350424" y="411963"/>
                </a:cubicBezTo>
                <a:lnTo>
                  <a:pt x="352710" y="411963"/>
                </a:lnTo>
                <a:lnTo>
                  <a:pt x="313086" y="513421"/>
                </a:lnTo>
                <a:lnTo>
                  <a:pt x="0" y="513421"/>
                </a:lnTo>
                <a:lnTo>
                  <a:pt x="0" y="511130"/>
                </a:lnTo>
                <a:cubicBezTo>
                  <a:pt x="12656" y="506145"/>
                  <a:pt x="21375" y="497616"/>
                  <a:pt x="26159" y="485541"/>
                </a:cubicBezTo>
                <a:cubicBezTo>
                  <a:pt x="30943" y="473467"/>
                  <a:pt x="33568" y="460252"/>
                  <a:pt x="34034" y="445898"/>
                </a:cubicBezTo>
                <a:cubicBezTo>
                  <a:pt x="34501" y="431544"/>
                  <a:pt x="34586" y="418455"/>
                  <a:pt x="34289" y="406632"/>
                </a:cubicBezTo>
                <a:lnTo>
                  <a:pt x="34289" y="119560"/>
                </a:lnTo>
                <a:cubicBezTo>
                  <a:pt x="34586" y="107503"/>
                  <a:pt x="34501" y="94305"/>
                  <a:pt x="34034" y="79964"/>
                </a:cubicBezTo>
                <a:cubicBezTo>
                  <a:pt x="33568" y="65623"/>
                  <a:pt x="30943" y="52424"/>
                  <a:pt x="26159" y="40367"/>
                </a:cubicBezTo>
                <a:cubicBezTo>
                  <a:pt x="21375" y="28311"/>
                  <a:pt x="12656" y="19681"/>
                  <a:pt x="0" y="14478"/>
                </a:cubicBezTo>
                <a:close/>
                <a:moveTo>
                  <a:pt x="3788187" y="8382"/>
                </a:moveTo>
                <a:lnTo>
                  <a:pt x="3790473" y="8382"/>
                </a:lnTo>
                <a:lnTo>
                  <a:pt x="3790473" y="96699"/>
                </a:lnTo>
                <a:lnTo>
                  <a:pt x="3788187" y="96699"/>
                </a:lnTo>
                <a:cubicBezTo>
                  <a:pt x="3776297" y="83784"/>
                  <a:pt x="3762739" y="75492"/>
                  <a:pt x="3747516" y="71822"/>
                </a:cubicBezTo>
                <a:cubicBezTo>
                  <a:pt x="3732291" y="68152"/>
                  <a:pt x="3715876" y="66532"/>
                  <a:pt x="3698271" y="66961"/>
                </a:cubicBezTo>
                <a:cubicBezTo>
                  <a:pt x="3684889" y="66897"/>
                  <a:pt x="3671649" y="67215"/>
                  <a:pt x="3658552" y="67914"/>
                </a:cubicBezTo>
                <a:cubicBezTo>
                  <a:pt x="3645455" y="68613"/>
                  <a:pt x="3632787" y="70075"/>
                  <a:pt x="3620547" y="72299"/>
                </a:cubicBezTo>
                <a:lnTo>
                  <a:pt x="3620547" y="214122"/>
                </a:lnTo>
                <a:lnTo>
                  <a:pt x="3711987" y="214122"/>
                </a:lnTo>
                <a:cubicBezTo>
                  <a:pt x="3717781" y="214217"/>
                  <a:pt x="3723528" y="214026"/>
                  <a:pt x="3729228" y="213550"/>
                </a:cubicBezTo>
                <a:cubicBezTo>
                  <a:pt x="3734927" y="213073"/>
                  <a:pt x="3740102" y="211739"/>
                  <a:pt x="3744754" y="209547"/>
                </a:cubicBezTo>
                <a:lnTo>
                  <a:pt x="3747039" y="209547"/>
                </a:lnTo>
                <a:lnTo>
                  <a:pt x="3747039" y="290227"/>
                </a:lnTo>
                <a:lnTo>
                  <a:pt x="3744754" y="290227"/>
                </a:lnTo>
                <a:cubicBezTo>
                  <a:pt x="3738070" y="279337"/>
                  <a:pt x="3728196" y="272924"/>
                  <a:pt x="3715130" y="270987"/>
                </a:cubicBezTo>
                <a:cubicBezTo>
                  <a:pt x="3702065" y="269050"/>
                  <a:pt x="3689334" y="268351"/>
                  <a:pt x="3676935" y="268891"/>
                </a:cubicBezTo>
                <a:lnTo>
                  <a:pt x="3620547" y="268891"/>
                </a:lnTo>
                <a:lnTo>
                  <a:pt x="3620547" y="406813"/>
                </a:lnTo>
                <a:cubicBezTo>
                  <a:pt x="3620237" y="418628"/>
                  <a:pt x="3620181" y="431658"/>
                  <a:pt x="3620380" y="445900"/>
                </a:cubicBezTo>
                <a:cubicBezTo>
                  <a:pt x="3620578" y="460143"/>
                  <a:pt x="3622893" y="473285"/>
                  <a:pt x="3627324" y="485327"/>
                </a:cubicBezTo>
                <a:cubicBezTo>
                  <a:pt x="3631755" y="497368"/>
                  <a:pt x="3640164" y="505995"/>
                  <a:pt x="3652552" y="511207"/>
                </a:cubicBezTo>
                <a:lnTo>
                  <a:pt x="3652552" y="513493"/>
                </a:lnTo>
                <a:lnTo>
                  <a:pt x="3508628" y="513493"/>
                </a:lnTo>
                <a:lnTo>
                  <a:pt x="3508628" y="511207"/>
                </a:lnTo>
                <a:cubicBezTo>
                  <a:pt x="3521284" y="506235"/>
                  <a:pt x="3530004" y="497721"/>
                  <a:pt x="3534788" y="485665"/>
                </a:cubicBezTo>
                <a:cubicBezTo>
                  <a:pt x="3539571" y="473610"/>
                  <a:pt x="3542197" y="460411"/>
                  <a:pt x="3542663" y="446070"/>
                </a:cubicBezTo>
                <a:cubicBezTo>
                  <a:pt x="3543130" y="431728"/>
                  <a:pt x="3543215" y="418642"/>
                  <a:pt x="3542918" y="406813"/>
                </a:cubicBezTo>
                <a:lnTo>
                  <a:pt x="3542918" y="119573"/>
                </a:lnTo>
                <a:cubicBezTo>
                  <a:pt x="3543215" y="107501"/>
                  <a:pt x="3543130" y="94293"/>
                  <a:pt x="3542663" y="79948"/>
                </a:cubicBezTo>
                <a:cubicBezTo>
                  <a:pt x="3542197" y="65604"/>
                  <a:pt x="3539571" y="52405"/>
                  <a:pt x="3534788" y="40351"/>
                </a:cubicBezTo>
                <a:cubicBezTo>
                  <a:pt x="3530004" y="28298"/>
                  <a:pt x="3521284" y="19672"/>
                  <a:pt x="3508628" y="14474"/>
                </a:cubicBezTo>
                <a:lnTo>
                  <a:pt x="3508628" y="12192"/>
                </a:lnTo>
                <a:lnTo>
                  <a:pt x="3752373" y="12192"/>
                </a:lnTo>
                <a:cubicBezTo>
                  <a:pt x="3758914" y="12366"/>
                  <a:pt x="3765264" y="12398"/>
                  <a:pt x="3771423" y="12286"/>
                </a:cubicBezTo>
                <a:cubicBezTo>
                  <a:pt x="3777583" y="12175"/>
                  <a:pt x="3783171" y="10873"/>
                  <a:pt x="3788187" y="8382"/>
                </a:cubicBezTo>
                <a:close/>
                <a:moveTo>
                  <a:pt x="7669437" y="0"/>
                </a:moveTo>
                <a:lnTo>
                  <a:pt x="7671720" y="0"/>
                </a:lnTo>
                <a:lnTo>
                  <a:pt x="7671720" y="461006"/>
                </a:lnTo>
                <a:cubicBezTo>
                  <a:pt x="7682028" y="463722"/>
                  <a:pt x="7692479" y="465914"/>
                  <a:pt x="7703073" y="467581"/>
                </a:cubicBezTo>
                <a:cubicBezTo>
                  <a:pt x="7713666" y="469249"/>
                  <a:pt x="7724307" y="470106"/>
                  <a:pt x="7734997" y="470154"/>
                </a:cubicBezTo>
                <a:cubicBezTo>
                  <a:pt x="7777181" y="469471"/>
                  <a:pt x="7809646" y="457306"/>
                  <a:pt x="7832390" y="433660"/>
                </a:cubicBezTo>
                <a:cubicBezTo>
                  <a:pt x="7855134" y="410013"/>
                  <a:pt x="7866632" y="378982"/>
                  <a:pt x="7866887" y="340566"/>
                </a:cubicBezTo>
                <a:cubicBezTo>
                  <a:pt x="7866935" y="302754"/>
                  <a:pt x="7857500" y="271660"/>
                  <a:pt x="7838584" y="247283"/>
                </a:cubicBezTo>
                <a:cubicBezTo>
                  <a:pt x="7819668" y="222906"/>
                  <a:pt x="7790984" y="210296"/>
                  <a:pt x="7752531" y="209455"/>
                </a:cubicBezTo>
                <a:cubicBezTo>
                  <a:pt x="7740476" y="209486"/>
                  <a:pt x="7729327" y="210947"/>
                  <a:pt x="7719082" y="213838"/>
                </a:cubicBezTo>
                <a:cubicBezTo>
                  <a:pt x="7708837" y="216728"/>
                  <a:pt x="7698641" y="220857"/>
                  <a:pt x="7688492" y="226225"/>
                </a:cubicBezTo>
                <a:lnTo>
                  <a:pt x="7729660" y="161530"/>
                </a:lnTo>
                <a:cubicBezTo>
                  <a:pt x="7738443" y="158519"/>
                  <a:pt x="7747369" y="156363"/>
                  <a:pt x="7756439" y="155064"/>
                </a:cubicBezTo>
                <a:cubicBezTo>
                  <a:pt x="7765508" y="153764"/>
                  <a:pt x="7774624" y="153130"/>
                  <a:pt x="7783789" y="153162"/>
                </a:cubicBezTo>
                <a:cubicBezTo>
                  <a:pt x="7828475" y="153872"/>
                  <a:pt x="7865998" y="169765"/>
                  <a:pt x="7896360" y="200841"/>
                </a:cubicBezTo>
                <a:cubicBezTo>
                  <a:pt x="7926722" y="231918"/>
                  <a:pt x="7942520" y="273919"/>
                  <a:pt x="7943754" y="326845"/>
                </a:cubicBezTo>
                <a:cubicBezTo>
                  <a:pt x="7943029" y="387394"/>
                  <a:pt x="7922785" y="435113"/>
                  <a:pt x="7883021" y="470001"/>
                </a:cubicBezTo>
                <a:cubicBezTo>
                  <a:pt x="7843258" y="504890"/>
                  <a:pt x="7788325" y="522689"/>
                  <a:pt x="7718224" y="523399"/>
                </a:cubicBezTo>
                <a:cubicBezTo>
                  <a:pt x="7692106" y="523161"/>
                  <a:pt x="7667189" y="521544"/>
                  <a:pt x="7643477" y="518546"/>
                </a:cubicBezTo>
                <a:cubicBezTo>
                  <a:pt x="7619763" y="515549"/>
                  <a:pt x="7598475" y="512594"/>
                  <a:pt x="7579613" y="509683"/>
                </a:cubicBezTo>
                <a:lnTo>
                  <a:pt x="7579613" y="507397"/>
                </a:lnTo>
                <a:cubicBezTo>
                  <a:pt x="7591565" y="501761"/>
                  <a:pt x="7598519" y="493411"/>
                  <a:pt x="7600471" y="482346"/>
                </a:cubicBezTo>
                <a:cubicBezTo>
                  <a:pt x="7602425" y="471281"/>
                  <a:pt x="7603092" y="459311"/>
                  <a:pt x="7602473" y="446437"/>
                </a:cubicBezTo>
                <a:lnTo>
                  <a:pt x="7602473" y="96012"/>
                </a:lnTo>
                <a:cubicBezTo>
                  <a:pt x="7603346" y="78470"/>
                  <a:pt x="7602741" y="62881"/>
                  <a:pt x="7600661" y="49244"/>
                </a:cubicBezTo>
                <a:cubicBezTo>
                  <a:pt x="7598581" y="35607"/>
                  <a:pt x="7589787" y="24019"/>
                  <a:pt x="7574279" y="14478"/>
                </a:cubicBezTo>
                <a:lnTo>
                  <a:pt x="7574279" y="12192"/>
                </a:lnTo>
                <a:lnTo>
                  <a:pt x="7621497" y="12192"/>
                </a:lnTo>
                <a:cubicBezTo>
                  <a:pt x="7630819" y="12446"/>
                  <a:pt x="7639759" y="11938"/>
                  <a:pt x="7648320" y="10668"/>
                </a:cubicBezTo>
                <a:cubicBezTo>
                  <a:pt x="7656881" y="9398"/>
                  <a:pt x="7663920" y="5842"/>
                  <a:pt x="7669437" y="0"/>
                </a:cubicBezTo>
                <a:close/>
                <a:moveTo>
                  <a:pt x="7040025" y="0"/>
                </a:moveTo>
                <a:lnTo>
                  <a:pt x="7042308" y="0"/>
                </a:lnTo>
                <a:lnTo>
                  <a:pt x="7042308" y="428926"/>
                </a:lnTo>
                <a:cubicBezTo>
                  <a:pt x="7041387" y="446496"/>
                  <a:pt x="7041896" y="462210"/>
                  <a:pt x="7043835" y="476066"/>
                </a:cubicBezTo>
                <a:cubicBezTo>
                  <a:pt x="7045773" y="489923"/>
                  <a:pt x="7054663" y="501636"/>
                  <a:pt x="7070502" y="511207"/>
                </a:cubicBezTo>
                <a:lnTo>
                  <a:pt x="7070502" y="513493"/>
                </a:lnTo>
                <a:lnTo>
                  <a:pt x="6944867" y="513493"/>
                </a:lnTo>
                <a:lnTo>
                  <a:pt x="6944867" y="511207"/>
                </a:lnTo>
                <a:cubicBezTo>
                  <a:pt x="6960375" y="501636"/>
                  <a:pt x="6969169" y="489923"/>
                  <a:pt x="6971249" y="476066"/>
                </a:cubicBezTo>
                <a:cubicBezTo>
                  <a:pt x="6973330" y="462210"/>
                  <a:pt x="6973934" y="446496"/>
                  <a:pt x="6973061" y="428926"/>
                </a:cubicBezTo>
                <a:lnTo>
                  <a:pt x="6973061" y="96755"/>
                </a:lnTo>
                <a:cubicBezTo>
                  <a:pt x="6973934" y="79184"/>
                  <a:pt x="6973330" y="63471"/>
                  <a:pt x="6971249" y="49615"/>
                </a:cubicBezTo>
                <a:cubicBezTo>
                  <a:pt x="6969169" y="35758"/>
                  <a:pt x="6960375" y="24045"/>
                  <a:pt x="6944867" y="14474"/>
                </a:cubicBezTo>
                <a:lnTo>
                  <a:pt x="6944867" y="12192"/>
                </a:lnTo>
                <a:lnTo>
                  <a:pt x="6991323" y="12192"/>
                </a:lnTo>
                <a:cubicBezTo>
                  <a:pt x="7000297" y="12493"/>
                  <a:pt x="7009175" y="12080"/>
                  <a:pt x="7017957" y="10952"/>
                </a:cubicBezTo>
                <a:cubicBezTo>
                  <a:pt x="7026739" y="9824"/>
                  <a:pt x="7034096" y="6174"/>
                  <a:pt x="7040025" y="0"/>
                </a:cubicBezTo>
                <a:close/>
                <a:moveTo>
                  <a:pt x="6726840" y="0"/>
                </a:moveTo>
                <a:cubicBezTo>
                  <a:pt x="6750144" y="127"/>
                  <a:pt x="6773449" y="1965"/>
                  <a:pt x="6796753" y="5516"/>
                </a:cubicBezTo>
                <a:cubicBezTo>
                  <a:pt x="6820058" y="9067"/>
                  <a:pt x="6842981" y="13569"/>
                  <a:pt x="6865524" y="19021"/>
                </a:cubicBezTo>
                <a:lnTo>
                  <a:pt x="6865524" y="106593"/>
                </a:lnTo>
                <a:cubicBezTo>
                  <a:pt x="6844458" y="93112"/>
                  <a:pt x="6822010" y="82537"/>
                  <a:pt x="6798182" y="74868"/>
                </a:cubicBezTo>
                <a:cubicBezTo>
                  <a:pt x="6774354" y="67199"/>
                  <a:pt x="6749811" y="63293"/>
                  <a:pt x="6724554" y="63151"/>
                </a:cubicBezTo>
                <a:cubicBezTo>
                  <a:pt x="6671119" y="64056"/>
                  <a:pt x="6628257" y="81490"/>
                  <a:pt x="6595967" y="115454"/>
                </a:cubicBezTo>
                <a:cubicBezTo>
                  <a:pt x="6563677" y="149419"/>
                  <a:pt x="6547103" y="194483"/>
                  <a:pt x="6546246" y="250646"/>
                </a:cubicBezTo>
                <a:cubicBezTo>
                  <a:pt x="6546463" y="288534"/>
                  <a:pt x="6554497" y="323444"/>
                  <a:pt x="6570347" y="355376"/>
                </a:cubicBezTo>
                <a:cubicBezTo>
                  <a:pt x="6586199" y="387308"/>
                  <a:pt x="6608569" y="413015"/>
                  <a:pt x="6637461" y="432498"/>
                </a:cubicBezTo>
                <a:cubicBezTo>
                  <a:pt x="6666351" y="451981"/>
                  <a:pt x="6700462" y="461993"/>
                  <a:pt x="6739793" y="462534"/>
                </a:cubicBezTo>
                <a:cubicBezTo>
                  <a:pt x="6768559" y="462248"/>
                  <a:pt x="6796753" y="457675"/>
                  <a:pt x="6824376" y="448814"/>
                </a:cubicBezTo>
                <a:cubicBezTo>
                  <a:pt x="6851999" y="439954"/>
                  <a:pt x="6877906" y="428521"/>
                  <a:pt x="6902100" y="414516"/>
                </a:cubicBezTo>
                <a:lnTo>
                  <a:pt x="6904386" y="414516"/>
                </a:lnTo>
                <a:lnTo>
                  <a:pt x="6865524" y="502859"/>
                </a:lnTo>
                <a:cubicBezTo>
                  <a:pt x="6847537" y="511133"/>
                  <a:pt x="6828837" y="517030"/>
                  <a:pt x="6809421" y="520549"/>
                </a:cubicBezTo>
                <a:cubicBezTo>
                  <a:pt x="6790007" y="524068"/>
                  <a:pt x="6770353" y="525780"/>
                  <a:pt x="6750462" y="525685"/>
                </a:cubicBezTo>
                <a:cubicBezTo>
                  <a:pt x="6659661" y="524895"/>
                  <a:pt x="6588683" y="501349"/>
                  <a:pt x="6537531" y="455047"/>
                </a:cubicBezTo>
                <a:cubicBezTo>
                  <a:pt x="6486378" y="408745"/>
                  <a:pt x="6460358" y="344422"/>
                  <a:pt x="6459473" y="262079"/>
                </a:cubicBezTo>
                <a:cubicBezTo>
                  <a:pt x="6459881" y="209174"/>
                  <a:pt x="6471416" y="163152"/>
                  <a:pt x="6494077" y="124011"/>
                </a:cubicBezTo>
                <a:cubicBezTo>
                  <a:pt x="6516739" y="84871"/>
                  <a:pt x="6548078" y="54496"/>
                  <a:pt x="6588095" y="32886"/>
                </a:cubicBezTo>
                <a:cubicBezTo>
                  <a:pt x="6628114" y="11276"/>
                  <a:pt x="6674361" y="314"/>
                  <a:pt x="6726840" y="0"/>
                </a:cubicBezTo>
                <a:close/>
                <a:moveTo>
                  <a:pt x="6125625" y="0"/>
                </a:moveTo>
                <a:lnTo>
                  <a:pt x="6127908" y="0"/>
                </a:lnTo>
                <a:lnTo>
                  <a:pt x="6127908" y="428926"/>
                </a:lnTo>
                <a:cubicBezTo>
                  <a:pt x="6126988" y="446496"/>
                  <a:pt x="6127496" y="462210"/>
                  <a:pt x="6129435" y="476066"/>
                </a:cubicBezTo>
                <a:cubicBezTo>
                  <a:pt x="6131373" y="489923"/>
                  <a:pt x="6140262" y="501636"/>
                  <a:pt x="6156102" y="511207"/>
                </a:cubicBezTo>
                <a:lnTo>
                  <a:pt x="6156102" y="513493"/>
                </a:lnTo>
                <a:lnTo>
                  <a:pt x="6030467" y="513493"/>
                </a:lnTo>
                <a:lnTo>
                  <a:pt x="6030467" y="511207"/>
                </a:lnTo>
                <a:cubicBezTo>
                  <a:pt x="6045975" y="501636"/>
                  <a:pt x="6054768" y="489923"/>
                  <a:pt x="6056850" y="476066"/>
                </a:cubicBezTo>
                <a:cubicBezTo>
                  <a:pt x="6058930" y="462210"/>
                  <a:pt x="6059534" y="446496"/>
                  <a:pt x="6058662" y="428926"/>
                </a:cubicBezTo>
                <a:lnTo>
                  <a:pt x="6058662" y="96755"/>
                </a:lnTo>
                <a:cubicBezTo>
                  <a:pt x="6059534" y="79184"/>
                  <a:pt x="6058930" y="63471"/>
                  <a:pt x="6056850" y="49615"/>
                </a:cubicBezTo>
                <a:cubicBezTo>
                  <a:pt x="6054768" y="35758"/>
                  <a:pt x="6045975" y="24045"/>
                  <a:pt x="6030467" y="14474"/>
                </a:cubicBezTo>
                <a:lnTo>
                  <a:pt x="6030467" y="12192"/>
                </a:lnTo>
                <a:lnTo>
                  <a:pt x="6076924" y="12192"/>
                </a:lnTo>
                <a:cubicBezTo>
                  <a:pt x="6085897" y="12493"/>
                  <a:pt x="6094775" y="12080"/>
                  <a:pt x="6103558" y="10952"/>
                </a:cubicBezTo>
                <a:cubicBezTo>
                  <a:pt x="6112340" y="9824"/>
                  <a:pt x="6119696" y="6174"/>
                  <a:pt x="6125625" y="0"/>
                </a:cubicBezTo>
                <a:close/>
                <a:moveTo>
                  <a:pt x="5925600" y="0"/>
                </a:moveTo>
                <a:lnTo>
                  <a:pt x="5927883" y="0"/>
                </a:lnTo>
                <a:lnTo>
                  <a:pt x="5927883" y="428926"/>
                </a:lnTo>
                <a:cubicBezTo>
                  <a:pt x="5926963" y="446496"/>
                  <a:pt x="5927471" y="462210"/>
                  <a:pt x="5929410" y="476066"/>
                </a:cubicBezTo>
                <a:cubicBezTo>
                  <a:pt x="5931348" y="489923"/>
                  <a:pt x="5940237" y="501636"/>
                  <a:pt x="5956077" y="511207"/>
                </a:cubicBezTo>
                <a:lnTo>
                  <a:pt x="5956077" y="513493"/>
                </a:lnTo>
                <a:lnTo>
                  <a:pt x="5830442" y="513493"/>
                </a:lnTo>
                <a:lnTo>
                  <a:pt x="5830442" y="511207"/>
                </a:lnTo>
                <a:cubicBezTo>
                  <a:pt x="5845950" y="501636"/>
                  <a:pt x="5854743" y="489923"/>
                  <a:pt x="5856825" y="476066"/>
                </a:cubicBezTo>
                <a:cubicBezTo>
                  <a:pt x="5858905" y="462210"/>
                  <a:pt x="5859509" y="446496"/>
                  <a:pt x="5858637" y="428926"/>
                </a:cubicBezTo>
                <a:lnTo>
                  <a:pt x="5858637" y="96755"/>
                </a:lnTo>
                <a:cubicBezTo>
                  <a:pt x="5859509" y="79184"/>
                  <a:pt x="5858905" y="63471"/>
                  <a:pt x="5856825" y="49615"/>
                </a:cubicBezTo>
                <a:cubicBezTo>
                  <a:pt x="5854743" y="35758"/>
                  <a:pt x="5845950" y="24045"/>
                  <a:pt x="5830442" y="14474"/>
                </a:cubicBezTo>
                <a:lnTo>
                  <a:pt x="5830442" y="12192"/>
                </a:lnTo>
                <a:lnTo>
                  <a:pt x="5876899" y="12192"/>
                </a:lnTo>
                <a:cubicBezTo>
                  <a:pt x="5885872" y="12493"/>
                  <a:pt x="5894750" y="12080"/>
                  <a:pt x="5903533" y="10952"/>
                </a:cubicBezTo>
                <a:cubicBezTo>
                  <a:pt x="5912315" y="9824"/>
                  <a:pt x="5919671" y="6174"/>
                  <a:pt x="5925600" y="0"/>
                </a:cubicBezTo>
                <a:close/>
                <a:moveTo>
                  <a:pt x="5107212" y="0"/>
                </a:moveTo>
                <a:lnTo>
                  <a:pt x="5109495" y="0"/>
                </a:lnTo>
                <a:lnTo>
                  <a:pt x="5109495" y="461006"/>
                </a:lnTo>
                <a:cubicBezTo>
                  <a:pt x="5119803" y="463722"/>
                  <a:pt x="5130254" y="465914"/>
                  <a:pt x="5140848" y="467581"/>
                </a:cubicBezTo>
                <a:cubicBezTo>
                  <a:pt x="5151441" y="469249"/>
                  <a:pt x="5162083" y="470106"/>
                  <a:pt x="5172772" y="470154"/>
                </a:cubicBezTo>
                <a:cubicBezTo>
                  <a:pt x="5214957" y="469471"/>
                  <a:pt x="5247421" y="457306"/>
                  <a:pt x="5270165" y="433660"/>
                </a:cubicBezTo>
                <a:cubicBezTo>
                  <a:pt x="5292909" y="410013"/>
                  <a:pt x="5304408" y="378982"/>
                  <a:pt x="5304662" y="340566"/>
                </a:cubicBezTo>
                <a:cubicBezTo>
                  <a:pt x="5304710" y="302754"/>
                  <a:pt x="5295276" y="271660"/>
                  <a:pt x="5276359" y="247283"/>
                </a:cubicBezTo>
                <a:cubicBezTo>
                  <a:pt x="5257443" y="222906"/>
                  <a:pt x="5228759" y="210296"/>
                  <a:pt x="5190307" y="209455"/>
                </a:cubicBezTo>
                <a:cubicBezTo>
                  <a:pt x="5178251" y="209486"/>
                  <a:pt x="5167102" y="210947"/>
                  <a:pt x="5156857" y="213838"/>
                </a:cubicBezTo>
                <a:cubicBezTo>
                  <a:pt x="5146613" y="216728"/>
                  <a:pt x="5136416" y="220857"/>
                  <a:pt x="5126267" y="226225"/>
                </a:cubicBezTo>
                <a:lnTo>
                  <a:pt x="5167435" y="161530"/>
                </a:lnTo>
                <a:cubicBezTo>
                  <a:pt x="5176218" y="158519"/>
                  <a:pt x="5185145" y="156363"/>
                  <a:pt x="5194214" y="155064"/>
                </a:cubicBezTo>
                <a:cubicBezTo>
                  <a:pt x="5203283" y="153764"/>
                  <a:pt x="5212399" y="153130"/>
                  <a:pt x="5221564" y="153162"/>
                </a:cubicBezTo>
                <a:cubicBezTo>
                  <a:pt x="5266250" y="153872"/>
                  <a:pt x="5303773" y="169765"/>
                  <a:pt x="5334136" y="200841"/>
                </a:cubicBezTo>
                <a:cubicBezTo>
                  <a:pt x="5364498" y="231918"/>
                  <a:pt x="5380296" y="273919"/>
                  <a:pt x="5381529" y="326845"/>
                </a:cubicBezTo>
                <a:cubicBezTo>
                  <a:pt x="5380804" y="387394"/>
                  <a:pt x="5360560" y="435113"/>
                  <a:pt x="5320796" y="470001"/>
                </a:cubicBezTo>
                <a:cubicBezTo>
                  <a:pt x="5281033" y="504890"/>
                  <a:pt x="5226101" y="522689"/>
                  <a:pt x="5156000" y="523399"/>
                </a:cubicBezTo>
                <a:cubicBezTo>
                  <a:pt x="5129881" y="523161"/>
                  <a:pt x="5104965" y="521544"/>
                  <a:pt x="5081252" y="518546"/>
                </a:cubicBezTo>
                <a:cubicBezTo>
                  <a:pt x="5057539" y="515549"/>
                  <a:pt x="5036251" y="512594"/>
                  <a:pt x="5017389" y="509683"/>
                </a:cubicBezTo>
                <a:lnTo>
                  <a:pt x="5017389" y="507397"/>
                </a:lnTo>
                <a:cubicBezTo>
                  <a:pt x="5029341" y="501761"/>
                  <a:pt x="5036294" y="493411"/>
                  <a:pt x="5038247" y="482346"/>
                </a:cubicBezTo>
                <a:cubicBezTo>
                  <a:pt x="5040200" y="471281"/>
                  <a:pt x="5040867" y="459311"/>
                  <a:pt x="5040248" y="446437"/>
                </a:cubicBezTo>
                <a:lnTo>
                  <a:pt x="5040248" y="96012"/>
                </a:lnTo>
                <a:cubicBezTo>
                  <a:pt x="5041121" y="78470"/>
                  <a:pt x="5040517" y="62881"/>
                  <a:pt x="5038437" y="49244"/>
                </a:cubicBezTo>
                <a:cubicBezTo>
                  <a:pt x="5036355" y="35607"/>
                  <a:pt x="5027562" y="24019"/>
                  <a:pt x="5012055" y="14478"/>
                </a:cubicBezTo>
                <a:lnTo>
                  <a:pt x="5012055" y="12192"/>
                </a:lnTo>
                <a:lnTo>
                  <a:pt x="5059273" y="12192"/>
                </a:lnTo>
                <a:cubicBezTo>
                  <a:pt x="5068594" y="12446"/>
                  <a:pt x="5077535" y="11938"/>
                  <a:pt x="5086095" y="10668"/>
                </a:cubicBezTo>
                <a:cubicBezTo>
                  <a:pt x="5094657" y="9398"/>
                  <a:pt x="5101696" y="5842"/>
                  <a:pt x="5107212" y="0"/>
                </a:cubicBezTo>
                <a:close/>
                <a:moveTo>
                  <a:pt x="3172875" y="0"/>
                </a:moveTo>
                <a:lnTo>
                  <a:pt x="3175158" y="0"/>
                </a:lnTo>
                <a:lnTo>
                  <a:pt x="3175158" y="428926"/>
                </a:lnTo>
                <a:cubicBezTo>
                  <a:pt x="3174238" y="446496"/>
                  <a:pt x="3174747" y="462210"/>
                  <a:pt x="3176685" y="476066"/>
                </a:cubicBezTo>
                <a:cubicBezTo>
                  <a:pt x="3178623" y="489923"/>
                  <a:pt x="3187512" y="501636"/>
                  <a:pt x="3203352" y="511207"/>
                </a:cubicBezTo>
                <a:lnTo>
                  <a:pt x="3203352" y="513493"/>
                </a:lnTo>
                <a:lnTo>
                  <a:pt x="3077717" y="513493"/>
                </a:lnTo>
                <a:lnTo>
                  <a:pt x="3077717" y="511207"/>
                </a:lnTo>
                <a:cubicBezTo>
                  <a:pt x="3093225" y="501636"/>
                  <a:pt x="3102018" y="489923"/>
                  <a:pt x="3104099" y="476066"/>
                </a:cubicBezTo>
                <a:cubicBezTo>
                  <a:pt x="3106180" y="462210"/>
                  <a:pt x="3106784" y="446496"/>
                  <a:pt x="3105911" y="428926"/>
                </a:cubicBezTo>
                <a:lnTo>
                  <a:pt x="3105911" y="96755"/>
                </a:lnTo>
                <a:cubicBezTo>
                  <a:pt x="3106784" y="79184"/>
                  <a:pt x="3106180" y="63471"/>
                  <a:pt x="3104099" y="49615"/>
                </a:cubicBezTo>
                <a:cubicBezTo>
                  <a:pt x="3102018" y="35758"/>
                  <a:pt x="3093225" y="24045"/>
                  <a:pt x="3077717" y="14474"/>
                </a:cubicBezTo>
                <a:lnTo>
                  <a:pt x="3077717" y="12192"/>
                </a:lnTo>
                <a:lnTo>
                  <a:pt x="3124174" y="12192"/>
                </a:lnTo>
                <a:cubicBezTo>
                  <a:pt x="3133147" y="12493"/>
                  <a:pt x="3142025" y="12080"/>
                  <a:pt x="3150808" y="10952"/>
                </a:cubicBezTo>
                <a:cubicBezTo>
                  <a:pt x="3159590" y="9824"/>
                  <a:pt x="3166946" y="6174"/>
                  <a:pt x="3172875" y="0"/>
                </a:cubicBezTo>
                <a:close/>
              </a:path>
            </a:pathLst>
          </a:cu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3" name="Subtitle 2">
            <a:extLst>
              <a:ext uri="{FF2B5EF4-FFF2-40B4-BE49-F238E27FC236}">
                <a16:creationId xmlns:a16="http://schemas.microsoft.com/office/drawing/2014/main" id="{148ECB3C-94F8-4967-A022-F3235126A0A0}"/>
              </a:ext>
            </a:extLst>
          </p:cNvPr>
          <p:cNvSpPr>
            <a:spLocks noGrp="1"/>
          </p:cNvSpPr>
          <p:nvPr>
            <p:ph type="subTitle" idx="1" hasCustomPrompt="1"/>
          </p:nvPr>
        </p:nvSpPr>
        <p:spPr>
          <a:xfrm>
            <a:off x="1524000" y="4800486"/>
            <a:ext cx="9144000" cy="586173"/>
          </a:xfrm>
        </p:spPr>
        <p:txBody>
          <a:bodyPr/>
          <a:lstStyle>
            <a:lvl1pPr marL="0" indent="0" algn="ctr">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endParaRPr lang="en-GB"/>
          </a:p>
        </p:txBody>
      </p:sp>
      <p:sp>
        <p:nvSpPr>
          <p:cNvPr id="4" name="Date Placeholder 3">
            <a:extLst>
              <a:ext uri="{FF2B5EF4-FFF2-40B4-BE49-F238E27FC236}">
                <a16:creationId xmlns:a16="http://schemas.microsoft.com/office/drawing/2014/main" id="{E3F1715A-A7B2-498D-A2AF-17DF488E50B7}"/>
              </a:ext>
            </a:extLst>
          </p:cNvPr>
          <p:cNvSpPr>
            <a:spLocks noGrp="1"/>
          </p:cNvSpPr>
          <p:nvPr>
            <p:ph type="dt" sz="half" idx="10"/>
          </p:nvPr>
        </p:nvSpPr>
        <p:spPr/>
        <p:txBody>
          <a:bodyPr/>
          <a:lstStyle/>
          <a:p>
            <a:fld id="{B527F0EA-2344-44C5-ACB6-99F22C07AD63}" type="datetimeFigureOut">
              <a:rPr lang="en-GB" smtClean="0"/>
              <a:t>22/04/2026</a:t>
            </a:fld>
            <a:endParaRPr lang="en-GB"/>
          </a:p>
        </p:txBody>
      </p:sp>
      <p:sp>
        <p:nvSpPr>
          <p:cNvPr id="5" name="Footer Placeholder 4">
            <a:extLst>
              <a:ext uri="{FF2B5EF4-FFF2-40B4-BE49-F238E27FC236}">
                <a16:creationId xmlns:a16="http://schemas.microsoft.com/office/drawing/2014/main" id="{BE0B50A2-5B14-4C66-BE75-14E441279D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16B895-77DC-4EC2-8DEF-029A713F58B1}"/>
              </a:ext>
            </a:extLst>
          </p:cNvPr>
          <p:cNvSpPr>
            <a:spLocks noGrp="1"/>
          </p:cNvSpPr>
          <p:nvPr>
            <p:ph type="sldNum" sz="quarter" idx="12"/>
          </p:nvPr>
        </p:nvSpPr>
        <p:spPr/>
        <p:txBody>
          <a:bodyPr/>
          <a:lstStyle/>
          <a:p>
            <a:fld id="{2B82716D-4C51-47C8-997A-9F765C6D6008}" type="slidenum">
              <a:rPr lang="en-GB" smtClean="0"/>
              <a:t>‹#›</a:t>
            </a:fld>
            <a:endParaRPr lang="en-GB"/>
          </a:p>
        </p:txBody>
      </p:sp>
    </p:spTree>
    <p:extLst>
      <p:ext uri="{BB962C8B-B14F-4D97-AF65-F5344CB8AC3E}">
        <p14:creationId xmlns:p14="http://schemas.microsoft.com/office/powerpoint/2010/main" val="3476178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Divider 1 - Red no number">
    <p:spTree>
      <p:nvGrpSpPr>
        <p:cNvPr id="1" name=""/>
        <p:cNvGrpSpPr/>
        <p:nvPr/>
      </p:nvGrpSpPr>
      <p:grpSpPr>
        <a:xfrm>
          <a:off x="0" y="0"/>
          <a:ext cx="0" cy="0"/>
          <a:chOff x="0" y="0"/>
          <a:chExt cx="0" cy="0"/>
        </a:xfrm>
      </p:grpSpPr>
      <p:pic>
        <p:nvPicPr>
          <p:cNvPr id="14" name="Picture 13" descr="A person standing in front of a crowd&#10;&#10;Description automatically generated">
            <a:extLst>
              <a:ext uri="{FF2B5EF4-FFF2-40B4-BE49-F238E27FC236}">
                <a16:creationId xmlns:a16="http://schemas.microsoft.com/office/drawing/2014/main" id="{2C24ACC8-0170-43AF-8026-44EC4D9377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3509"/>
          <a:stretch/>
        </p:blipFill>
        <p:spPr>
          <a:xfrm>
            <a:off x="0" y="-1"/>
            <a:ext cx="12278764" cy="6858001"/>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86764" y="12962"/>
            <a:ext cx="12192000"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rgbClr val="AB0F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rgbClr val="AB0F1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C1CAFBF-7F6E-468B-A9E5-F7F969F9A3B6}"/>
              </a:ext>
            </a:extLst>
          </p:cNvPr>
          <p:cNvSpPr/>
          <p:nvPr userDrawn="1"/>
        </p:nvSpPr>
        <p:spPr>
          <a:xfrm>
            <a:off x="0" y="-2"/>
            <a:ext cx="12278764"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30615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10E66-4E8A-EA4D-3815-D8DC1944C33A}"/>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39436E17-D114-2983-477B-27659FE18753}"/>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31B665-C9D5-E97E-6455-14E026573F66}"/>
              </a:ext>
            </a:extLst>
          </p:cNvPr>
          <p:cNvSpPr txBox="1">
            <a:spLocks noGrp="1"/>
          </p:cNvSpPr>
          <p:nvPr>
            <p:ph type="dt" sz="half" idx="7"/>
          </p:nvPr>
        </p:nvSpPr>
        <p:spPr/>
        <p:txBody>
          <a:bodyPr/>
          <a:lstStyle>
            <a:lvl1pPr>
              <a:defRPr lang="en-GB"/>
            </a:lvl1pPr>
          </a:lstStyle>
          <a:p>
            <a:pPr lvl="0"/>
            <a:endParaRPr lang="en-GB"/>
          </a:p>
        </p:txBody>
      </p:sp>
      <p:sp>
        <p:nvSpPr>
          <p:cNvPr id="5" name="Footer Placeholder 4">
            <a:extLst>
              <a:ext uri="{FF2B5EF4-FFF2-40B4-BE49-F238E27FC236}">
                <a16:creationId xmlns:a16="http://schemas.microsoft.com/office/drawing/2014/main" id="{1022C07D-7B6F-F735-7E31-3FF247B528E9}"/>
              </a:ext>
            </a:extLst>
          </p:cNvPr>
          <p:cNvSpPr txBox="1">
            <a:spLocks noGrp="1"/>
          </p:cNvSpPr>
          <p:nvPr>
            <p:ph type="ftr" sz="quarter" idx="9"/>
          </p:nvPr>
        </p:nvSpPr>
        <p:spPr/>
        <p:txBody>
          <a:bodyPr/>
          <a:lstStyle>
            <a:lvl1pPr>
              <a:defRPr lang="en-GB"/>
            </a:lvl1pPr>
          </a:lstStyle>
          <a:p>
            <a:pPr lvl="0"/>
            <a:r>
              <a:rPr lang="en-GB"/>
              <a:t>Strictly Private and Confidential</a:t>
            </a:r>
          </a:p>
        </p:txBody>
      </p:sp>
      <p:sp>
        <p:nvSpPr>
          <p:cNvPr id="6" name="Slide Number Placeholder 5">
            <a:extLst>
              <a:ext uri="{FF2B5EF4-FFF2-40B4-BE49-F238E27FC236}">
                <a16:creationId xmlns:a16="http://schemas.microsoft.com/office/drawing/2014/main" id="{B91150D3-B65E-F3A8-1800-1CF7545EC8BB}"/>
              </a:ext>
            </a:extLst>
          </p:cNvPr>
          <p:cNvSpPr txBox="1">
            <a:spLocks noGrp="1"/>
          </p:cNvSpPr>
          <p:nvPr>
            <p:ph type="sldNum" sz="quarter" idx="8"/>
          </p:nvPr>
        </p:nvSpPr>
        <p:spPr/>
        <p:txBody>
          <a:bodyPr/>
          <a:lstStyle>
            <a:lvl1pPr>
              <a:defRPr lang="en-GB"/>
            </a:lvl1pPr>
          </a:lstStyle>
          <a:p>
            <a:pPr lvl="0"/>
            <a:fld id="{BCC7595E-5C6C-4C30-85E7-C8324C6D71EC}" type="slidenum">
              <a:t>‹#›</a:t>
            </a:fld>
            <a:endParaRPr lang="en-GB"/>
          </a:p>
        </p:txBody>
      </p:sp>
    </p:spTree>
    <p:extLst>
      <p:ext uri="{BB962C8B-B14F-4D97-AF65-F5344CB8AC3E}">
        <p14:creationId xmlns:p14="http://schemas.microsoft.com/office/powerpoint/2010/main" val="208953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Divider 2 - Green no number">
    <p:spTree>
      <p:nvGrpSpPr>
        <p:cNvPr id="1" name=""/>
        <p:cNvGrpSpPr/>
        <p:nvPr/>
      </p:nvGrpSpPr>
      <p:grpSpPr>
        <a:xfrm>
          <a:off x="0" y="0"/>
          <a:ext cx="0" cy="0"/>
          <a:chOff x="0" y="0"/>
          <a:chExt cx="0" cy="0"/>
        </a:xfrm>
      </p:grpSpPr>
      <p:pic>
        <p:nvPicPr>
          <p:cNvPr id="20" name="Picture 19" descr="A picture containing outdoor, building, large, colorful&#10;&#10;Description automatically generated">
            <a:extLst>
              <a:ext uri="{FF2B5EF4-FFF2-40B4-BE49-F238E27FC236}">
                <a16:creationId xmlns:a16="http://schemas.microsoft.com/office/drawing/2014/main" id="{E6201A00-1E81-41B8-85F8-C8CC52705F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947"/>
          <a:stretch/>
        </p:blipFill>
        <p:spPr>
          <a:xfrm>
            <a:off x="-15457" y="-12962"/>
            <a:ext cx="12222914" cy="6858000"/>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30915" y="12963"/>
            <a:ext cx="12222915" cy="6858000"/>
          </a:xfrm>
          <a:prstGeom prst="rect">
            <a:avLst/>
          </a:prstGeom>
          <a:solidFill>
            <a:schemeClr val="accent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2D76FA2-BA5C-4D90-BBE1-064B340A906F}"/>
              </a:ext>
            </a:extLst>
          </p:cNvPr>
          <p:cNvSpPr/>
          <p:nvPr userDrawn="1"/>
        </p:nvSpPr>
        <p:spPr>
          <a:xfrm>
            <a:off x="0" y="12962"/>
            <a:ext cx="12222915" cy="6858000"/>
          </a:xfrm>
          <a:prstGeom prst="rect">
            <a:avLst/>
          </a:prstGeom>
          <a:solidFill>
            <a:schemeClr val="accent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1896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Divider 3 - Yellow no number">
    <p:spTree>
      <p:nvGrpSpPr>
        <p:cNvPr id="1" name=""/>
        <p:cNvGrpSpPr/>
        <p:nvPr/>
      </p:nvGrpSpPr>
      <p:grpSpPr>
        <a:xfrm>
          <a:off x="0" y="0"/>
          <a:ext cx="0" cy="0"/>
          <a:chOff x="0" y="0"/>
          <a:chExt cx="0" cy="0"/>
        </a:xfrm>
      </p:grpSpPr>
      <p:pic>
        <p:nvPicPr>
          <p:cNvPr id="4" name="Picture 3" descr="A person in a red uniform with a football ball in front of him&#10;&#10;Description automatically generated with medium confidence">
            <a:extLst>
              <a:ext uri="{FF2B5EF4-FFF2-40B4-BE49-F238E27FC236}">
                <a16:creationId xmlns:a16="http://schemas.microsoft.com/office/drawing/2014/main" id="{B87CA1FE-7A97-3B6F-CCCF-CEAA285EB2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90" b="16382"/>
          <a:stretch/>
        </p:blipFill>
        <p:spPr>
          <a:xfrm>
            <a:off x="0" y="50794"/>
            <a:ext cx="12231062" cy="6879467"/>
          </a:xfrm>
          <a:prstGeom prst="rect">
            <a:avLst/>
          </a:prstGeom>
        </p:spPr>
      </p:pic>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12700" y="10733"/>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116897" y="3467886"/>
            <a:ext cx="4395988" cy="3411582"/>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4438726-027E-4181-B804-4E17F1D17B1E}"/>
              </a:ext>
            </a:extLst>
          </p:cNvPr>
          <p:cNvSpPr/>
          <p:nvPr userDrawn="1"/>
        </p:nvSpPr>
        <p:spPr>
          <a:xfrm>
            <a:off x="4353" y="-42935"/>
            <a:ext cx="12192000" cy="6850141"/>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6" name="Rectangle 5">
            <a:extLst>
              <a:ext uri="{FF2B5EF4-FFF2-40B4-BE49-F238E27FC236}">
                <a16:creationId xmlns:a16="http://schemas.microsoft.com/office/drawing/2014/main" id="{AAD6A928-9392-4F1F-A1AC-125B9E5B3E48}"/>
              </a:ext>
            </a:extLst>
          </p:cNvPr>
          <p:cNvSpPr/>
          <p:nvPr userDrawn="1"/>
        </p:nvSpPr>
        <p:spPr>
          <a:xfrm>
            <a:off x="85510" y="42033"/>
            <a:ext cx="12192000" cy="6879467"/>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7" name="Rectangle 6">
            <a:extLst>
              <a:ext uri="{FF2B5EF4-FFF2-40B4-BE49-F238E27FC236}">
                <a16:creationId xmlns:a16="http://schemas.microsoft.com/office/drawing/2014/main" id="{1FE00235-BE41-4C68-A093-FFA6FC5D751A}"/>
              </a:ext>
            </a:extLst>
          </p:cNvPr>
          <p:cNvSpPr/>
          <p:nvPr userDrawn="1"/>
        </p:nvSpPr>
        <p:spPr>
          <a:xfrm>
            <a:off x="3315" y="63499"/>
            <a:ext cx="12192000" cy="6854061"/>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tx2"/>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012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Divider 4 - Gold no number">
    <p:bg>
      <p:bgPr>
        <a:solidFill>
          <a:srgbClr val="FFFFFF"/>
        </a:solidFill>
        <a:effectLst/>
      </p:bgPr>
    </p:bg>
    <p:spTree>
      <p:nvGrpSpPr>
        <p:cNvPr id="1" name=""/>
        <p:cNvGrpSpPr/>
        <p:nvPr/>
      </p:nvGrpSpPr>
      <p:grpSpPr>
        <a:xfrm>
          <a:off x="0" y="0"/>
          <a:ext cx="0" cy="0"/>
          <a:chOff x="0" y="0"/>
          <a:chExt cx="0" cy="0"/>
        </a:xfrm>
      </p:grpSpPr>
      <p:pic>
        <p:nvPicPr>
          <p:cNvPr id="4" name="Picture 3" descr="A picture containing person, outdoor, wearing, hat&#10;&#10;Description automatically generated">
            <a:extLst>
              <a:ext uri="{FF2B5EF4-FFF2-40B4-BE49-F238E27FC236}">
                <a16:creationId xmlns:a16="http://schemas.microsoft.com/office/drawing/2014/main" id="{F146E076-DC42-4346-9209-3260DE1CF7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251"/>
          <a:stretch/>
        </p:blipFill>
        <p:spPr>
          <a:xfrm>
            <a:off x="-1" y="12444"/>
            <a:ext cx="12191999" cy="6845039"/>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0" y="12446"/>
            <a:ext cx="12192000" cy="6858000"/>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2" y="3441445"/>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9427C9-4AB1-461A-AD59-FE39FDFE389D}"/>
              </a:ext>
            </a:extLst>
          </p:cNvPr>
          <p:cNvSpPr/>
          <p:nvPr userDrawn="1"/>
        </p:nvSpPr>
        <p:spPr>
          <a:xfrm>
            <a:off x="-3" y="-12445"/>
            <a:ext cx="12192000" cy="6858000"/>
          </a:xfrm>
          <a:prstGeom prst="rect">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493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Divider 5 - Silver no numb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47BF593-514D-42AE-8EDB-D93D47D8E8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0" y="0"/>
            <a:ext cx="12192000" cy="68580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952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Divider 6 - Red no number">
    <p:bg>
      <p:bgPr>
        <a:solidFill>
          <a:srgbClr val="FFFFFF"/>
        </a:solidFill>
        <a:effectLst/>
      </p:bgPr>
    </p:bg>
    <p:spTree>
      <p:nvGrpSpPr>
        <p:cNvPr id="1" name=""/>
        <p:cNvGrpSpPr/>
        <p:nvPr/>
      </p:nvGrpSpPr>
      <p:grpSpPr>
        <a:xfrm>
          <a:off x="0" y="0"/>
          <a:ext cx="0" cy="0"/>
          <a:chOff x="0" y="0"/>
          <a:chExt cx="0" cy="0"/>
        </a:xfrm>
      </p:grpSpPr>
      <p:pic>
        <p:nvPicPr>
          <p:cNvPr id="4" name="Picture 3" descr="A football player holding a glove&#10;&#10;Description automatically generated">
            <a:extLst>
              <a:ext uri="{FF2B5EF4-FFF2-40B4-BE49-F238E27FC236}">
                <a16:creationId xmlns:a16="http://schemas.microsoft.com/office/drawing/2014/main" id="{6F911B67-A57E-06C9-EC28-2E6C20221D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188" r="10166" b="47082"/>
          <a:stretch/>
        </p:blipFill>
        <p:spPr>
          <a:xfrm>
            <a:off x="22728" y="-25925"/>
            <a:ext cx="12167807" cy="6896887"/>
          </a:xfrm>
          <a:prstGeom prst="rect">
            <a:avLst/>
          </a:prstGeom>
        </p:spPr>
      </p:pic>
      <p:sp>
        <p:nvSpPr>
          <p:cNvPr id="22" name="Rectangle 21">
            <a:extLst>
              <a:ext uri="{FF2B5EF4-FFF2-40B4-BE49-F238E27FC236}">
                <a16:creationId xmlns:a16="http://schemas.microsoft.com/office/drawing/2014/main" id="{0104ACF0-687C-4AEE-87C2-95B821334688}"/>
              </a:ext>
            </a:extLst>
          </p:cNvPr>
          <p:cNvSpPr/>
          <p:nvPr userDrawn="1"/>
        </p:nvSpPr>
        <p:spPr>
          <a:xfrm>
            <a:off x="1465" y="-12962"/>
            <a:ext cx="12192000"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332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Divider 7 - Green no number">
    <p:bg>
      <p:bgPr>
        <a:solidFill>
          <a:schemeClr val="bg1"/>
        </a:solidFill>
        <a:effectLst/>
      </p:bgPr>
    </p:bg>
    <p:spTree>
      <p:nvGrpSpPr>
        <p:cNvPr id="1" name=""/>
        <p:cNvGrpSpPr/>
        <p:nvPr/>
      </p:nvGrpSpPr>
      <p:grpSpPr>
        <a:xfrm>
          <a:off x="0" y="0"/>
          <a:ext cx="0" cy="0"/>
          <a:chOff x="0" y="0"/>
          <a:chExt cx="0" cy="0"/>
        </a:xfrm>
      </p:grpSpPr>
      <p:pic>
        <p:nvPicPr>
          <p:cNvPr id="5" name="Picture 4" descr="A person wearing a hat&#10;&#10;Description automatically generated with low confidence">
            <a:extLst>
              <a:ext uri="{FF2B5EF4-FFF2-40B4-BE49-F238E27FC236}">
                <a16:creationId xmlns:a16="http://schemas.microsoft.com/office/drawing/2014/main" id="{B09CFFAB-3C35-8C19-051E-CA5FED2DF2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430" b="31018"/>
          <a:stretch/>
        </p:blipFill>
        <p:spPr>
          <a:xfrm>
            <a:off x="41862" y="12962"/>
            <a:ext cx="12191998" cy="6858000"/>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32079" y="12962"/>
            <a:ext cx="12192000" cy="6858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B33F8CB-6774-45B4-AA08-5DFDAEF6AD30}"/>
              </a:ext>
            </a:extLst>
          </p:cNvPr>
          <p:cNvSpPr/>
          <p:nvPr userDrawn="1"/>
        </p:nvSpPr>
        <p:spPr>
          <a:xfrm>
            <a:off x="62825" y="-1"/>
            <a:ext cx="12192000" cy="6858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31024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ivider 8 - Yellow no number">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AA847CA-C6D4-4F56-977C-AE81A252EF0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1"/>
          <a:stretch/>
        </p:blipFill>
        <p:spPr>
          <a:xfrm>
            <a:off x="-1" y="-2"/>
            <a:ext cx="12191999" cy="6886896"/>
          </a:xfrm>
          <a:prstGeom prst="rect">
            <a:avLst/>
          </a:prstGeom>
        </p:spPr>
      </p:pic>
      <p:sp>
        <p:nvSpPr>
          <p:cNvPr id="24" name="Rectangle 23">
            <a:extLst>
              <a:ext uri="{FF2B5EF4-FFF2-40B4-BE49-F238E27FC236}">
                <a16:creationId xmlns:a16="http://schemas.microsoft.com/office/drawing/2014/main" id="{31EC7EE6-15BB-4FAE-BEE8-9BDFE686B260}"/>
              </a:ext>
            </a:extLst>
          </p:cNvPr>
          <p:cNvSpPr/>
          <p:nvPr userDrawn="1"/>
        </p:nvSpPr>
        <p:spPr>
          <a:xfrm>
            <a:off x="0" y="-1"/>
            <a:ext cx="12192000" cy="6886893"/>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tx2"/>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5732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Divider 1 - Red numbered">
    <p:spTree>
      <p:nvGrpSpPr>
        <p:cNvPr id="1" name=""/>
        <p:cNvGrpSpPr/>
        <p:nvPr/>
      </p:nvGrpSpPr>
      <p:grpSpPr>
        <a:xfrm>
          <a:off x="0" y="0"/>
          <a:ext cx="0" cy="0"/>
          <a:chOff x="0" y="0"/>
          <a:chExt cx="0" cy="0"/>
        </a:xfrm>
      </p:grpSpPr>
      <p:pic>
        <p:nvPicPr>
          <p:cNvPr id="14" name="Picture 13" descr="A person standing in front of a crowd&#10;&#10;Description automatically generated">
            <a:extLst>
              <a:ext uri="{FF2B5EF4-FFF2-40B4-BE49-F238E27FC236}">
                <a16:creationId xmlns:a16="http://schemas.microsoft.com/office/drawing/2014/main" id="{2C24ACC8-0170-43AF-8026-44EC4D9377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3509"/>
          <a:stretch/>
        </p:blipFill>
        <p:spPr>
          <a:xfrm>
            <a:off x="0" y="-1"/>
            <a:ext cx="12278764" cy="6858001"/>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86764" y="12962"/>
            <a:ext cx="12192000"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rgbClr val="AB0F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rgbClr val="AB0F1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C1CAFBF-7F6E-468B-A9E5-F7F969F9A3B6}"/>
              </a:ext>
            </a:extLst>
          </p:cNvPr>
          <p:cNvSpPr/>
          <p:nvPr userDrawn="1"/>
        </p:nvSpPr>
        <p:spPr>
          <a:xfrm>
            <a:off x="-2" y="25924"/>
            <a:ext cx="12278764"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sp>
        <p:nvSpPr>
          <p:cNvPr id="11" name="[T2O] Title 1">
            <a:extLst>
              <a:ext uri="{FF2B5EF4-FFF2-40B4-BE49-F238E27FC236}">
                <a16:creationId xmlns:a16="http://schemas.microsoft.com/office/drawing/2014/main" id="{E7D857B9-0F66-4E97-B314-EF599498FD62}"/>
              </a:ext>
            </a:extLst>
          </p:cNvPr>
          <p:cNvSpPr/>
          <p:nvPr userDrawn="1"/>
        </p:nvSpPr>
        <p:spPr>
          <a:xfrm>
            <a:off x="655009" y="562565"/>
            <a:ext cx="856649" cy="2262997"/>
          </a:xfrm>
          <a:custGeom>
            <a:avLst/>
            <a:gdLst/>
            <a:ahLst/>
            <a:cxnLst/>
            <a:rect l="l" t="t" r="r" b="b"/>
            <a:pathLst>
              <a:path w="856649" h="2262997">
                <a:moveTo>
                  <a:pt x="686535" y="0"/>
                </a:moveTo>
                <a:lnTo>
                  <a:pt x="696153" y="0"/>
                </a:lnTo>
                <a:lnTo>
                  <a:pt x="696153" y="1810398"/>
                </a:lnTo>
                <a:cubicBezTo>
                  <a:pt x="692008" y="1901881"/>
                  <a:pt x="697092" y="1984536"/>
                  <a:pt x="711406" y="2058364"/>
                </a:cubicBezTo>
                <a:cubicBezTo>
                  <a:pt x="725720" y="2132193"/>
                  <a:pt x="774134" y="2197194"/>
                  <a:pt x="856649" y="2253367"/>
                </a:cubicBezTo>
                <a:lnTo>
                  <a:pt x="856649" y="2262997"/>
                </a:lnTo>
                <a:lnTo>
                  <a:pt x="182966" y="2262997"/>
                </a:lnTo>
                <a:lnTo>
                  <a:pt x="182966" y="2253367"/>
                </a:lnTo>
                <a:cubicBezTo>
                  <a:pt x="277921" y="2205018"/>
                  <a:pt x="334361" y="2143628"/>
                  <a:pt x="352285" y="2069198"/>
                </a:cubicBezTo>
                <a:cubicBezTo>
                  <a:pt x="370209" y="1994768"/>
                  <a:pt x="376898" y="1908501"/>
                  <a:pt x="372352" y="1810398"/>
                </a:cubicBezTo>
                <a:lnTo>
                  <a:pt x="372352" y="571367"/>
                </a:lnTo>
                <a:lnTo>
                  <a:pt x="0" y="571367"/>
                </a:lnTo>
                <a:lnTo>
                  <a:pt x="0" y="561737"/>
                </a:lnTo>
                <a:cubicBezTo>
                  <a:pt x="144375" y="510846"/>
                  <a:pt x="276074" y="436884"/>
                  <a:pt x="395096" y="339851"/>
                </a:cubicBezTo>
                <a:cubicBezTo>
                  <a:pt x="514119" y="242817"/>
                  <a:pt x="611265" y="129534"/>
                  <a:pt x="686535" y="0"/>
                </a:cubicBezTo>
                <a:close/>
              </a:path>
            </a:pathLst>
          </a:cu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788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vider 2 - Green numbered">
    <p:spTree>
      <p:nvGrpSpPr>
        <p:cNvPr id="1" name=""/>
        <p:cNvGrpSpPr/>
        <p:nvPr/>
      </p:nvGrpSpPr>
      <p:grpSpPr>
        <a:xfrm>
          <a:off x="0" y="0"/>
          <a:ext cx="0" cy="0"/>
          <a:chOff x="0" y="0"/>
          <a:chExt cx="0" cy="0"/>
        </a:xfrm>
      </p:grpSpPr>
      <p:pic>
        <p:nvPicPr>
          <p:cNvPr id="20" name="Picture 19" descr="A picture containing outdoor, building, large, colorful&#10;&#10;Description automatically generated">
            <a:extLst>
              <a:ext uri="{FF2B5EF4-FFF2-40B4-BE49-F238E27FC236}">
                <a16:creationId xmlns:a16="http://schemas.microsoft.com/office/drawing/2014/main" id="{E6201A00-1E81-41B8-85F8-C8CC52705F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947"/>
          <a:stretch/>
        </p:blipFill>
        <p:spPr>
          <a:xfrm>
            <a:off x="-15457" y="-12962"/>
            <a:ext cx="12222914" cy="6858000"/>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30915" y="12963"/>
            <a:ext cx="12222915" cy="6858000"/>
          </a:xfrm>
          <a:prstGeom prst="rect">
            <a:avLst/>
          </a:prstGeom>
          <a:solidFill>
            <a:schemeClr val="accent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2D76FA2-BA5C-4D90-BBE1-064B340A906F}"/>
              </a:ext>
            </a:extLst>
          </p:cNvPr>
          <p:cNvSpPr/>
          <p:nvPr userDrawn="1"/>
        </p:nvSpPr>
        <p:spPr>
          <a:xfrm>
            <a:off x="0" y="12962"/>
            <a:ext cx="12222915" cy="6858000"/>
          </a:xfrm>
          <a:prstGeom prst="rect">
            <a:avLst/>
          </a:prstGeom>
          <a:solidFill>
            <a:schemeClr val="accent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sp>
        <p:nvSpPr>
          <p:cNvPr id="23" name="[T2O] Title 1">
            <a:extLst>
              <a:ext uri="{FF2B5EF4-FFF2-40B4-BE49-F238E27FC236}">
                <a16:creationId xmlns:a16="http://schemas.microsoft.com/office/drawing/2014/main" id="{DA52C000-CBBA-49C0-9938-4CB264FFAAB4}"/>
              </a:ext>
            </a:extLst>
          </p:cNvPr>
          <p:cNvSpPr/>
          <p:nvPr userDrawn="1"/>
        </p:nvSpPr>
        <p:spPr>
          <a:xfrm>
            <a:off x="553862" y="695131"/>
            <a:ext cx="1649500" cy="2163088"/>
          </a:xfrm>
          <a:custGeom>
            <a:avLst/>
            <a:gdLst/>
            <a:ahLst/>
            <a:cxnLst/>
            <a:rect l="l" t="t" r="r" b="b"/>
            <a:pathLst>
              <a:path w="1649500" h="2163088">
                <a:moveTo>
                  <a:pt x="715813" y="0"/>
                </a:moveTo>
                <a:cubicBezTo>
                  <a:pt x="836324" y="551"/>
                  <a:pt x="947599" y="20458"/>
                  <a:pt x="1049638" y="59719"/>
                </a:cubicBezTo>
                <a:cubicBezTo>
                  <a:pt x="1151678" y="98980"/>
                  <a:pt x="1233926" y="154288"/>
                  <a:pt x="1296383" y="225643"/>
                </a:cubicBezTo>
                <a:cubicBezTo>
                  <a:pt x="1358839" y="296998"/>
                  <a:pt x="1390947" y="381092"/>
                  <a:pt x="1392706" y="477924"/>
                </a:cubicBezTo>
                <a:cubicBezTo>
                  <a:pt x="1391704" y="550967"/>
                  <a:pt x="1378478" y="618392"/>
                  <a:pt x="1353027" y="680198"/>
                </a:cubicBezTo>
                <a:cubicBezTo>
                  <a:pt x="1327576" y="742004"/>
                  <a:pt x="1295912" y="803008"/>
                  <a:pt x="1258037" y="863209"/>
                </a:cubicBezTo>
                <a:lnTo>
                  <a:pt x="555317" y="1900268"/>
                </a:lnTo>
                <a:lnTo>
                  <a:pt x="979027" y="1932375"/>
                </a:lnTo>
                <a:cubicBezTo>
                  <a:pt x="1095349" y="1932843"/>
                  <a:pt x="1209878" y="1921472"/>
                  <a:pt x="1322614" y="1898261"/>
                </a:cubicBezTo>
                <a:cubicBezTo>
                  <a:pt x="1435351" y="1875050"/>
                  <a:pt x="1541103" y="1837190"/>
                  <a:pt x="1639871" y="1784682"/>
                </a:cubicBezTo>
                <a:lnTo>
                  <a:pt x="1649500" y="1784682"/>
                </a:lnTo>
                <a:lnTo>
                  <a:pt x="1472954" y="2163088"/>
                </a:lnTo>
                <a:lnTo>
                  <a:pt x="0" y="2163088"/>
                </a:lnTo>
                <a:lnTo>
                  <a:pt x="808901" y="991637"/>
                </a:lnTo>
                <a:cubicBezTo>
                  <a:pt x="855913" y="928694"/>
                  <a:pt x="903126" y="860332"/>
                  <a:pt x="950539" y="786553"/>
                </a:cubicBezTo>
                <a:cubicBezTo>
                  <a:pt x="997952" y="712774"/>
                  <a:pt x="1023498" y="635583"/>
                  <a:pt x="1027176" y="554981"/>
                </a:cubicBezTo>
                <a:cubicBezTo>
                  <a:pt x="1023231" y="457991"/>
                  <a:pt x="985380" y="383076"/>
                  <a:pt x="913625" y="330236"/>
                </a:cubicBezTo>
                <a:cubicBezTo>
                  <a:pt x="841870" y="277396"/>
                  <a:pt x="759883" y="250641"/>
                  <a:pt x="667664" y="249973"/>
                </a:cubicBezTo>
                <a:cubicBezTo>
                  <a:pt x="564679" y="251912"/>
                  <a:pt x="466509" y="272914"/>
                  <a:pt x="373154" y="312978"/>
                </a:cubicBezTo>
                <a:cubicBezTo>
                  <a:pt x="279799" y="353042"/>
                  <a:pt x="192863" y="400533"/>
                  <a:pt x="112347" y="455449"/>
                </a:cubicBezTo>
                <a:lnTo>
                  <a:pt x="102718" y="455449"/>
                </a:lnTo>
                <a:lnTo>
                  <a:pt x="295313" y="64095"/>
                </a:lnTo>
                <a:cubicBezTo>
                  <a:pt x="362989" y="44600"/>
                  <a:pt x="432270" y="29110"/>
                  <a:pt x="503156" y="17626"/>
                </a:cubicBezTo>
                <a:cubicBezTo>
                  <a:pt x="574042" y="6142"/>
                  <a:pt x="644928" y="267"/>
                  <a:pt x="715813" y="0"/>
                </a:cubicBezTo>
                <a:close/>
              </a:path>
            </a:pathLst>
          </a:cu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830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1D4F83-FB4B-48A3-B1DE-36AAC19ADB2D}"/>
              </a:ext>
            </a:extLst>
          </p:cNvPr>
          <p:cNvSpPr/>
          <p:nvPr userDrawn="1"/>
        </p:nvSpPr>
        <p:spPr>
          <a:xfrm>
            <a:off x="0" y="0"/>
            <a:ext cx="12192000" cy="6858000"/>
          </a:xfrm>
          <a:prstGeom prst="rect">
            <a:avLst/>
          </a:prstGeom>
          <a:blipFill>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C649C51E-1166-404D-8BB9-1C134F6AD236}"/>
              </a:ext>
            </a:extLst>
          </p:cNvPr>
          <p:cNvSpPr/>
          <p:nvPr userDrawn="1"/>
        </p:nvSpPr>
        <p:spPr>
          <a:xfrm rot="16200000">
            <a:off x="2661991" y="-2667894"/>
            <a:ext cx="6858002" cy="12181987"/>
          </a:xfrm>
          <a:custGeom>
            <a:avLst/>
            <a:gdLst>
              <a:gd name="connsiteX0" fmla="*/ 6858002 w 6858002"/>
              <a:gd name="connsiteY0" fmla="*/ 6067718 h 12181987"/>
              <a:gd name="connsiteX1" fmla="*/ 6858002 w 6858002"/>
              <a:gd name="connsiteY1" fmla="*/ 12181987 h 12181987"/>
              <a:gd name="connsiteX2" fmla="*/ 0 w 6858002"/>
              <a:gd name="connsiteY2" fmla="*/ 12181987 h 12181987"/>
              <a:gd name="connsiteX3" fmla="*/ 0 w 6858002"/>
              <a:gd name="connsiteY3" fmla="*/ 0 h 12181987"/>
              <a:gd name="connsiteX4" fmla="*/ 3447656 w 6858002"/>
              <a:gd name="connsiteY4" fmla="*/ 0 h 1218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2" h="12181987">
                <a:moveTo>
                  <a:pt x="6858002" y="6067718"/>
                </a:moveTo>
                <a:lnTo>
                  <a:pt x="6858002" y="12181987"/>
                </a:lnTo>
                <a:lnTo>
                  <a:pt x="0" y="12181987"/>
                </a:lnTo>
                <a:lnTo>
                  <a:pt x="0" y="0"/>
                </a:lnTo>
                <a:lnTo>
                  <a:pt x="3447656" y="0"/>
                </a:lnTo>
                <a:close/>
              </a:path>
            </a:pathLst>
          </a:custGeom>
          <a:gradFill flip="none" rotWithShape="1">
            <a:gsLst>
              <a:gs pos="10000">
                <a:schemeClr val="tx1">
                  <a:alpha val="50000"/>
                </a:schemeClr>
              </a:gs>
              <a:gs pos="100000">
                <a:srgbClr val="AB0F15">
                  <a:alpha val="0"/>
                </a:srgb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atin typeface="Roboto" panose="02000000000000000000" pitchFamily="2" charset="0"/>
            </a:endParaRPr>
          </a:p>
        </p:txBody>
      </p:sp>
      <p:sp>
        <p:nvSpPr>
          <p:cNvPr id="13" name="Freeform: Shape 12">
            <a:extLst>
              <a:ext uri="{FF2B5EF4-FFF2-40B4-BE49-F238E27FC236}">
                <a16:creationId xmlns:a16="http://schemas.microsoft.com/office/drawing/2014/main" id="{9D75466D-5AFF-460B-92DC-8C1B715A070F}"/>
              </a:ext>
            </a:extLst>
          </p:cNvPr>
          <p:cNvSpPr/>
          <p:nvPr userDrawn="1"/>
        </p:nvSpPr>
        <p:spPr>
          <a:xfrm rot="16200000" flipH="1">
            <a:off x="1995157" y="-1995158"/>
            <a:ext cx="5120983" cy="9111298"/>
          </a:xfrm>
          <a:custGeom>
            <a:avLst/>
            <a:gdLst>
              <a:gd name="connsiteX0" fmla="*/ 0 w 5120983"/>
              <a:gd name="connsiteY0" fmla="*/ 0 h 9111298"/>
              <a:gd name="connsiteX1" fmla="*/ 0 w 5120983"/>
              <a:gd name="connsiteY1" fmla="*/ 9111298 h 9111298"/>
              <a:gd name="connsiteX2" fmla="*/ 5120983 w 5120983"/>
              <a:gd name="connsiteY2" fmla="*/ 9111298 h 9111298"/>
            </a:gdLst>
            <a:ahLst/>
            <a:cxnLst>
              <a:cxn ang="0">
                <a:pos x="connsiteX0" y="connsiteY0"/>
              </a:cxn>
              <a:cxn ang="0">
                <a:pos x="connsiteX1" y="connsiteY1"/>
              </a:cxn>
              <a:cxn ang="0">
                <a:pos x="connsiteX2" y="connsiteY2"/>
              </a:cxn>
            </a:cxnLst>
            <a:rect l="l" t="t" r="r" b="b"/>
            <a:pathLst>
              <a:path w="5120983" h="9111298">
                <a:moveTo>
                  <a:pt x="0" y="0"/>
                </a:moveTo>
                <a:lnTo>
                  <a:pt x="0" y="9111298"/>
                </a:lnTo>
                <a:lnTo>
                  <a:pt x="5120983" y="9111298"/>
                </a:lnTo>
                <a:close/>
              </a:path>
            </a:pathLst>
          </a:custGeom>
          <a:gradFill flip="none" rotWithShape="1">
            <a:gsLst>
              <a:gs pos="26000">
                <a:schemeClr val="tx1">
                  <a:alpha val="25000"/>
                </a:schemeClr>
              </a:gs>
              <a:gs pos="100000">
                <a:srgbClr val="AB0F15">
                  <a:alpha val="0"/>
                </a:srgb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3" name="Subtitle 2">
            <a:extLst>
              <a:ext uri="{FF2B5EF4-FFF2-40B4-BE49-F238E27FC236}">
                <a16:creationId xmlns:a16="http://schemas.microsoft.com/office/drawing/2014/main" id="{148ECB3C-94F8-4967-A022-F3235126A0A0}"/>
              </a:ext>
            </a:extLst>
          </p:cNvPr>
          <p:cNvSpPr>
            <a:spLocks noGrp="1"/>
          </p:cNvSpPr>
          <p:nvPr>
            <p:ph type="subTitle" idx="1" hasCustomPrompt="1"/>
          </p:nvPr>
        </p:nvSpPr>
        <p:spPr>
          <a:xfrm>
            <a:off x="1524000" y="4800486"/>
            <a:ext cx="9144000" cy="586173"/>
          </a:xfrm>
        </p:spPr>
        <p:txBody>
          <a:bodyPr/>
          <a:lstStyle>
            <a:lvl1pPr marL="0" indent="0" algn="ctr">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endParaRPr lang="en-GB"/>
          </a:p>
        </p:txBody>
      </p:sp>
      <p:sp>
        <p:nvSpPr>
          <p:cNvPr id="4" name="Date Placeholder 3">
            <a:extLst>
              <a:ext uri="{FF2B5EF4-FFF2-40B4-BE49-F238E27FC236}">
                <a16:creationId xmlns:a16="http://schemas.microsoft.com/office/drawing/2014/main" id="{E3F1715A-A7B2-498D-A2AF-17DF488E50B7}"/>
              </a:ext>
            </a:extLst>
          </p:cNvPr>
          <p:cNvSpPr>
            <a:spLocks noGrp="1"/>
          </p:cNvSpPr>
          <p:nvPr>
            <p:ph type="dt" sz="half" idx="10"/>
          </p:nvPr>
        </p:nvSpPr>
        <p:spPr/>
        <p:txBody>
          <a:bodyPr/>
          <a:lstStyle/>
          <a:p>
            <a:fld id="{B527F0EA-2344-44C5-ACB6-99F22C07AD63}" type="datetimeFigureOut">
              <a:rPr lang="en-GB" smtClean="0"/>
              <a:t>22/04/2026</a:t>
            </a:fld>
            <a:endParaRPr lang="en-GB"/>
          </a:p>
        </p:txBody>
      </p:sp>
      <p:sp>
        <p:nvSpPr>
          <p:cNvPr id="5" name="Footer Placeholder 4">
            <a:extLst>
              <a:ext uri="{FF2B5EF4-FFF2-40B4-BE49-F238E27FC236}">
                <a16:creationId xmlns:a16="http://schemas.microsoft.com/office/drawing/2014/main" id="{BE0B50A2-5B14-4C66-BE75-14E441279D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16B895-77DC-4EC2-8DEF-029A713F58B1}"/>
              </a:ext>
            </a:extLst>
          </p:cNvPr>
          <p:cNvSpPr>
            <a:spLocks noGrp="1"/>
          </p:cNvSpPr>
          <p:nvPr>
            <p:ph type="sldNum" sz="quarter" idx="12"/>
          </p:nvPr>
        </p:nvSpPr>
        <p:spPr/>
        <p:txBody>
          <a:bodyPr/>
          <a:lstStyle/>
          <a:p>
            <a:fld id="{2B82716D-4C51-47C8-997A-9F765C6D6008}" type="slidenum">
              <a:rPr lang="en-GB" smtClean="0"/>
              <a:t>‹#›</a:t>
            </a:fld>
            <a:endParaRPr lang="en-GB"/>
          </a:p>
        </p:txBody>
      </p:sp>
      <p:sp>
        <p:nvSpPr>
          <p:cNvPr id="16" name="TextBox 15">
            <a:extLst>
              <a:ext uri="{FF2B5EF4-FFF2-40B4-BE49-F238E27FC236}">
                <a16:creationId xmlns:a16="http://schemas.microsoft.com/office/drawing/2014/main" id="{E433A479-D043-4F47-AC67-B5170567018E}"/>
              </a:ext>
            </a:extLst>
          </p:cNvPr>
          <p:cNvSpPr txBox="1"/>
          <p:nvPr userDrawn="1"/>
        </p:nvSpPr>
        <p:spPr>
          <a:xfrm>
            <a:off x="690271" y="3609658"/>
            <a:ext cx="10801441" cy="1015663"/>
          </a:xfrm>
          <a:prstGeom prst="rect">
            <a:avLst/>
          </a:prstGeom>
          <a:noFill/>
        </p:spPr>
        <p:txBody>
          <a:bodyPr wrap="square" rtlCol="0">
            <a:spAutoFit/>
          </a:bodyPr>
          <a:lstStyle/>
          <a:p>
            <a:pPr algn="ctr"/>
            <a:r>
              <a:rPr lang="en-GB" sz="6000">
                <a:solidFill>
                  <a:schemeClr val="bg1"/>
                </a:solidFill>
                <a:latin typeface="Roboto" panose="02000000000000000000" pitchFamily="2" charset="0"/>
              </a:rPr>
              <a:t>Liverpool Football Club Women</a:t>
            </a:r>
          </a:p>
        </p:txBody>
      </p:sp>
      <p:pic>
        <p:nvPicPr>
          <p:cNvPr id="2" name="Content Placeholder 25">
            <a:extLst>
              <a:ext uri="{FF2B5EF4-FFF2-40B4-BE49-F238E27FC236}">
                <a16:creationId xmlns:a16="http://schemas.microsoft.com/office/drawing/2014/main" id="{20015A61-0C8C-71AD-B1E6-3AB54B045FD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375679" y="1118562"/>
            <a:ext cx="1430628" cy="1944906"/>
          </a:xfrm>
          <a:prstGeom prst="rect">
            <a:avLst/>
          </a:prstGeom>
        </p:spPr>
      </p:pic>
    </p:spTree>
    <p:extLst>
      <p:ext uri="{BB962C8B-B14F-4D97-AF65-F5344CB8AC3E}">
        <p14:creationId xmlns:p14="http://schemas.microsoft.com/office/powerpoint/2010/main" val="18521342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Divider 3 - Yellow numbered">
    <p:spTree>
      <p:nvGrpSpPr>
        <p:cNvPr id="1" name=""/>
        <p:cNvGrpSpPr/>
        <p:nvPr/>
      </p:nvGrpSpPr>
      <p:grpSpPr>
        <a:xfrm>
          <a:off x="0" y="0"/>
          <a:ext cx="0" cy="0"/>
          <a:chOff x="0" y="0"/>
          <a:chExt cx="0" cy="0"/>
        </a:xfrm>
      </p:grpSpPr>
      <p:pic>
        <p:nvPicPr>
          <p:cNvPr id="8" name="Picture 7" descr="A person in a red shirt&#10;&#10;Description automatically generated with medium confidence">
            <a:extLst>
              <a:ext uri="{FF2B5EF4-FFF2-40B4-BE49-F238E27FC236}">
                <a16:creationId xmlns:a16="http://schemas.microsoft.com/office/drawing/2014/main" id="{589E0CD9-FD91-E740-CB65-57D9F1F1BA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031" b="8402"/>
          <a:stretch/>
        </p:blipFill>
        <p:spPr>
          <a:xfrm>
            <a:off x="-92211" y="0"/>
            <a:ext cx="12248708" cy="6905595"/>
          </a:xfrm>
          <a:prstGeom prst="rect">
            <a:avLst/>
          </a:prstGeom>
        </p:spPr>
      </p:pic>
      <p:sp>
        <p:nvSpPr>
          <p:cNvPr id="24" name="Rectangle 23">
            <a:extLst>
              <a:ext uri="{FF2B5EF4-FFF2-40B4-BE49-F238E27FC236}">
                <a16:creationId xmlns:a16="http://schemas.microsoft.com/office/drawing/2014/main" id="{31EC7EE6-15BB-4FAE-BEE8-9BDFE686B260}"/>
              </a:ext>
            </a:extLst>
          </p:cNvPr>
          <p:cNvSpPr/>
          <p:nvPr userDrawn="1"/>
        </p:nvSpPr>
        <p:spPr>
          <a:xfrm>
            <a:off x="-35717" y="-28898"/>
            <a:ext cx="12192000" cy="7031856"/>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35503" y="3467886"/>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4438726-027E-4181-B804-4E17F1D17B1E}"/>
              </a:ext>
            </a:extLst>
          </p:cNvPr>
          <p:cNvSpPr/>
          <p:nvPr userDrawn="1"/>
        </p:nvSpPr>
        <p:spPr>
          <a:xfrm>
            <a:off x="-88466" y="-7227"/>
            <a:ext cx="12192000" cy="6974065"/>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6" name="Rectangle 5">
            <a:extLst>
              <a:ext uri="{FF2B5EF4-FFF2-40B4-BE49-F238E27FC236}">
                <a16:creationId xmlns:a16="http://schemas.microsoft.com/office/drawing/2014/main" id="{AAD6A928-9392-4F1F-A1AC-125B9E5B3E48}"/>
              </a:ext>
            </a:extLst>
          </p:cNvPr>
          <p:cNvSpPr/>
          <p:nvPr userDrawn="1"/>
        </p:nvSpPr>
        <p:spPr>
          <a:xfrm>
            <a:off x="-33914" y="0"/>
            <a:ext cx="12192000" cy="6988509"/>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7" name="Rectangle 6">
            <a:extLst>
              <a:ext uri="{FF2B5EF4-FFF2-40B4-BE49-F238E27FC236}">
                <a16:creationId xmlns:a16="http://schemas.microsoft.com/office/drawing/2014/main" id="{1FE00235-BE41-4C68-A093-FFA6FC5D751A}"/>
              </a:ext>
            </a:extLst>
          </p:cNvPr>
          <p:cNvSpPr/>
          <p:nvPr userDrawn="1"/>
        </p:nvSpPr>
        <p:spPr>
          <a:xfrm>
            <a:off x="-101107" y="-14449"/>
            <a:ext cx="12192000" cy="6981287"/>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tx2"/>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7" name="[T2O] Title 1">
            <a:extLst>
              <a:ext uri="{FF2B5EF4-FFF2-40B4-BE49-F238E27FC236}">
                <a16:creationId xmlns:a16="http://schemas.microsoft.com/office/drawing/2014/main" id="{BCBC102E-00F8-4FE8-847C-C10EAA6764EB}"/>
              </a:ext>
            </a:extLst>
          </p:cNvPr>
          <p:cNvSpPr/>
          <p:nvPr userDrawn="1"/>
        </p:nvSpPr>
        <p:spPr>
          <a:xfrm>
            <a:off x="582824" y="695130"/>
            <a:ext cx="1521103" cy="2214525"/>
          </a:xfrm>
          <a:custGeom>
            <a:avLst/>
            <a:gdLst/>
            <a:ahLst/>
            <a:cxnLst/>
            <a:rect l="l" t="t" r="r" b="b"/>
            <a:pathLst>
              <a:path w="1521103" h="2214525">
                <a:moveTo>
                  <a:pt x="677294" y="10"/>
                </a:moveTo>
                <a:cubicBezTo>
                  <a:pt x="779709" y="-409"/>
                  <a:pt x="882987" y="16452"/>
                  <a:pt x="987126" y="50595"/>
                </a:cubicBezTo>
                <a:cubicBezTo>
                  <a:pt x="1091265" y="84737"/>
                  <a:pt x="1178820" y="138672"/>
                  <a:pt x="1249790" y="212402"/>
                </a:cubicBezTo>
                <a:cubicBezTo>
                  <a:pt x="1320760" y="286131"/>
                  <a:pt x="1357699" y="382168"/>
                  <a:pt x="1360607" y="500511"/>
                </a:cubicBezTo>
                <a:cubicBezTo>
                  <a:pt x="1357936" y="622367"/>
                  <a:pt x="1319994" y="720726"/>
                  <a:pt x="1246781" y="795590"/>
                </a:cubicBezTo>
                <a:cubicBezTo>
                  <a:pt x="1173568" y="870454"/>
                  <a:pt x="1081107" y="923008"/>
                  <a:pt x="969397" y="953254"/>
                </a:cubicBezTo>
                <a:cubicBezTo>
                  <a:pt x="1121532" y="979813"/>
                  <a:pt x="1250382" y="1038879"/>
                  <a:pt x="1355947" y="1130453"/>
                </a:cubicBezTo>
                <a:cubicBezTo>
                  <a:pt x="1461513" y="1222026"/>
                  <a:pt x="1516565" y="1350169"/>
                  <a:pt x="1521103" y="1514882"/>
                </a:cubicBezTo>
                <a:cubicBezTo>
                  <a:pt x="1516531" y="1694318"/>
                  <a:pt x="1460094" y="1835152"/>
                  <a:pt x="1351794" y="1937382"/>
                </a:cubicBezTo>
                <a:cubicBezTo>
                  <a:pt x="1243494" y="2039613"/>
                  <a:pt x="1110762" y="2111702"/>
                  <a:pt x="953600" y="2153650"/>
                </a:cubicBezTo>
                <a:cubicBezTo>
                  <a:pt x="796437" y="2195598"/>
                  <a:pt x="642277" y="2215867"/>
                  <a:pt x="491118" y="2214457"/>
                </a:cubicBezTo>
                <a:lnTo>
                  <a:pt x="157286" y="2188819"/>
                </a:lnTo>
                <a:lnTo>
                  <a:pt x="0" y="1803912"/>
                </a:lnTo>
                <a:lnTo>
                  <a:pt x="9629" y="1803912"/>
                </a:lnTo>
                <a:cubicBezTo>
                  <a:pt x="96966" y="1851347"/>
                  <a:pt x="190321" y="1889751"/>
                  <a:pt x="289695" y="1919122"/>
                </a:cubicBezTo>
                <a:cubicBezTo>
                  <a:pt x="389069" y="1948494"/>
                  <a:pt x="490449" y="1963614"/>
                  <a:pt x="593836" y="1964484"/>
                </a:cubicBezTo>
                <a:cubicBezTo>
                  <a:pt x="686666" y="1964543"/>
                  <a:pt x="775632" y="1947654"/>
                  <a:pt x="860735" y="1913814"/>
                </a:cubicBezTo>
                <a:cubicBezTo>
                  <a:pt x="945838" y="1879975"/>
                  <a:pt x="1015782" y="1828830"/>
                  <a:pt x="1070569" y="1760379"/>
                </a:cubicBezTo>
                <a:cubicBezTo>
                  <a:pt x="1125356" y="1691928"/>
                  <a:pt x="1153690" y="1605813"/>
                  <a:pt x="1155573" y="1502036"/>
                </a:cubicBezTo>
                <a:cubicBezTo>
                  <a:pt x="1155974" y="1382142"/>
                  <a:pt x="1114245" y="1288742"/>
                  <a:pt x="1030386" y="1221837"/>
                </a:cubicBezTo>
                <a:cubicBezTo>
                  <a:pt x="946526" y="1154931"/>
                  <a:pt x="818129" y="1120943"/>
                  <a:pt x="645194" y="1119872"/>
                </a:cubicBezTo>
                <a:cubicBezTo>
                  <a:pt x="603332" y="1119605"/>
                  <a:pt x="561068" y="1121746"/>
                  <a:pt x="518402" y="1126296"/>
                </a:cubicBezTo>
                <a:cubicBezTo>
                  <a:pt x="475737" y="1130846"/>
                  <a:pt x="433473" y="1139410"/>
                  <a:pt x="391610" y="1151989"/>
                </a:cubicBezTo>
                <a:lnTo>
                  <a:pt x="391610" y="885943"/>
                </a:lnTo>
                <a:lnTo>
                  <a:pt x="539267" y="895579"/>
                </a:lnTo>
                <a:cubicBezTo>
                  <a:pt x="687124" y="902116"/>
                  <a:pt x="803885" y="873738"/>
                  <a:pt x="889550" y="810445"/>
                </a:cubicBezTo>
                <a:cubicBezTo>
                  <a:pt x="975215" y="747152"/>
                  <a:pt x="1018950" y="667395"/>
                  <a:pt x="1020756" y="571174"/>
                </a:cubicBezTo>
                <a:cubicBezTo>
                  <a:pt x="1019151" y="500471"/>
                  <a:pt x="997751" y="441309"/>
                  <a:pt x="956557" y="393685"/>
                </a:cubicBezTo>
                <a:cubicBezTo>
                  <a:pt x="915363" y="346062"/>
                  <a:pt x="864004" y="310215"/>
                  <a:pt x="802481" y="286146"/>
                </a:cubicBezTo>
                <a:cubicBezTo>
                  <a:pt x="740957" y="262077"/>
                  <a:pt x="678899" y="250022"/>
                  <a:pt x="616305" y="249983"/>
                </a:cubicBezTo>
                <a:cubicBezTo>
                  <a:pt x="524956" y="250986"/>
                  <a:pt x="438823" y="266644"/>
                  <a:pt x="357906" y="296956"/>
                </a:cubicBezTo>
                <a:cubicBezTo>
                  <a:pt x="276989" y="327268"/>
                  <a:pt x="200486" y="366212"/>
                  <a:pt x="128397" y="413789"/>
                </a:cubicBezTo>
                <a:lnTo>
                  <a:pt x="118767" y="413789"/>
                </a:lnTo>
                <a:lnTo>
                  <a:pt x="250374" y="70515"/>
                </a:lnTo>
                <a:cubicBezTo>
                  <a:pt x="318117" y="45144"/>
                  <a:pt x="388066" y="26983"/>
                  <a:pt x="460223" y="16034"/>
                </a:cubicBezTo>
                <a:cubicBezTo>
                  <a:pt x="532379" y="5084"/>
                  <a:pt x="604736" y="-257"/>
                  <a:pt x="677294" y="10"/>
                </a:cubicBezTo>
                <a:close/>
              </a:path>
            </a:pathLst>
          </a:cu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Tree>
    <p:extLst>
      <p:ext uri="{BB962C8B-B14F-4D97-AF65-F5344CB8AC3E}">
        <p14:creationId xmlns:p14="http://schemas.microsoft.com/office/powerpoint/2010/main" val="411717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ivider 4 - Gold numbered">
    <p:bg>
      <p:bgPr>
        <a:solidFill>
          <a:srgbClr val="FFFFFF"/>
        </a:solidFill>
        <a:effectLst/>
      </p:bgPr>
    </p:bg>
    <p:spTree>
      <p:nvGrpSpPr>
        <p:cNvPr id="1" name=""/>
        <p:cNvGrpSpPr/>
        <p:nvPr/>
      </p:nvGrpSpPr>
      <p:grpSpPr>
        <a:xfrm>
          <a:off x="0" y="0"/>
          <a:ext cx="0" cy="0"/>
          <a:chOff x="0" y="0"/>
          <a:chExt cx="0" cy="0"/>
        </a:xfrm>
      </p:grpSpPr>
      <p:pic>
        <p:nvPicPr>
          <p:cNvPr id="29" name="Picture 28" descr="A picture containing person, outdoor, wearing, hat&#10;&#10;Description automatically generated">
            <a:extLst>
              <a:ext uri="{FF2B5EF4-FFF2-40B4-BE49-F238E27FC236}">
                <a16:creationId xmlns:a16="http://schemas.microsoft.com/office/drawing/2014/main" id="{F7675074-E25D-4385-8FA8-97D9F15BE7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251"/>
          <a:stretch/>
        </p:blipFill>
        <p:spPr>
          <a:xfrm>
            <a:off x="-1" y="12444"/>
            <a:ext cx="12191999" cy="6845039"/>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0" y="-24373"/>
            <a:ext cx="12192000" cy="6858000"/>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2" y="3441445"/>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9427C9-4AB1-461A-AD59-FE39FDFE389D}"/>
              </a:ext>
            </a:extLst>
          </p:cNvPr>
          <p:cNvSpPr/>
          <p:nvPr userDrawn="1"/>
        </p:nvSpPr>
        <p:spPr>
          <a:xfrm>
            <a:off x="-2" y="-12445"/>
            <a:ext cx="12192000" cy="6858000"/>
          </a:xfrm>
          <a:prstGeom prst="rect">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sp>
        <p:nvSpPr>
          <p:cNvPr id="23" name="[T2O] TextBox 13">
            <a:extLst>
              <a:ext uri="{FF2B5EF4-FFF2-40B4-BE49-F238E27FC236}">
                <a16:creationId xmlns:a16="http://schemas.microsoft.com/office/drawing/2014/main" id="{A72302F5-5E44-4911-AFF2-8EC24ECEC677}"/>
              </a:ext>
            </a:extLst>
          </p:cNvPr>
          <p:cNvSpPr/>
          <p:nvPr userDrawn="1"/>
        </p:nvSpPr>
        <p:spPr>
          <a:xfrm>
            <a:off x="389931" y="744380"/>
            <a:ext cx="1772052" cy="2086664"/>
          </a:xfrm>
          <a:custGeom>
            <a:avLst/>
            <a:gdLst/>
            <a:ahLst/>
            <a:cxnLst/>
            <a:rect l="l" t="t" r="r" b="b"/>
            <a:pathLst>
              <a:path w="1772052" h="2086664">
                <a:moveTo>
                  <a:pt x="1103795" y="231146"/>
                </a:moveTo>
                <a:lnTo>
                  <a:pt x="434540" y="1386080"/>
                </a:lnTo>
                <a:cubicBezTo>
                  <a:pt x="517338" y="1391169"/>
                  <a:pt x="615004" y="1396061"/>
                  <a:pt x="727538" y="1400754"/>
                </a:cubicBezTo>
                <a:cubicBezTo>
                  <a:pt x="840071" y="1405447"/>
                  <a:pt x="965491" y="1407959"/>
                  <a:pt x="1103795" y="1408290"/>
                </a:cubicBezTo>
                <a:close/>
                <a:moveTo>
                  <a:pt x="986438" y="0"/>
                </a:moveTo>
                <a:lnTo>
                  <a:pt x="1423753" y="0"/>
                </a:lnTo>
                <a:lnTo>
                  <a:pt x="1423753" y="1408290"/>
                </a:lnTo>
                <a:cubicBezTo>
                  <a:pt x="1497432" y="1408488"/>
                  <a:pt x="1568930" y="1397780"/>
                  <a:pt x="1638248" y="1376164"/>
                </a:cubicBezTo>
                <a:cubicBezTo>
                  <a:pt x="1672907" y="1365357"/>
                  <a:pt x="1705930" y="1351525"/>
                  <a:pt x="1737318" y="1334669"/>
                </a:cubicBezTo>
                <a:lnTo>
                  <a:pt x="1772052" y="1311460"/>
                </a:lnTo>
                <a:lnTo>
                  <a:pt x="1772052" y="1411210"/>
                </a:lnTo>
                <a:lnTo>
                  <a:pt x="1674327" y="1655296"/>
                </a:lnTo>
                <a:lnTo>
                  <a:pt x="1423753" y="1655296"/>
                </a:lnTo>
                <a:lnTo>
                  <a:pt x="1423753" y="1718732"/>
                </a:lnTo>
                <a:cubicBezTo>
                  <a:pt x="1421044" y="1790362"/>
                  <a:pt x="1427255" y="1858821"/>
                  <a:pt x="1442388" y="1924109"/>
                </a:cubicBezTo>
                <a:cubicBezTo>
                  <a:pt x="1457520" y="1989396"/>
                  <a:pt x="1497829" y="2040411"/>
                  <a:pt x="1563313" y="2077154"/>
                </a:cubicBezTo>
                <a:lnTo>
                  <a:pt x="1563313" y="2086664"/>
                </a:lnTo>
                <a:lnTo>
                  <a:pt x="948376" y="2086664"/>
                </a:lnTo>
                <a:lnTo>
                  <a:pt x="948376" y="2077154"/>
                </a:lnTo>
                <a:cubicBezTo>
                  <a:pt x="1031163" y="2045392"/>
                  <a:pt x="1078870" y="2001136"/>
                  <a:pt x="1091496" y="1944386"/>
                </a:cubicBezTo>
                <a:cubicBezTo>
                  <a:pt x="1104121" y="1887635"/>
                  <a:pt x="1108221" y="1818761"/>
                  <a:pt x="1103795" y="1737763"/>
                </a:cubicBezTo>
                <a:lnTo>
                  <a:pt x="1103795" y="1655296"/>
                </a:lnTo>
                <a:lnTo>
                  <a:pt x="0" y="1655296"/>
                </a:lnTo>
                <a:close/>
              </a:path>
            </a:pathLst>
          </a:cu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722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ivider 5 - Silver numbere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47BF593-514D-42AE-8EDB-D93D47D8E8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0" y="0"/>
            <a:ext cx="12192000" cy="68580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 name="[T2O] TextBox 14">
            <a:extLst>
              <a:ext uri="{FF2B5EF4-FFF2-40B4-BE49-F238E27FC236}">
                <a16:creationId xmlns:a16="http://schemas.microsoft.com/office/drawing/2014/main" id="{08990031-06E9-462F-8BAA-3730AFEC8474}"/>
              </a:ext>
            </a:extLst>
          </p:cNvPr>
          <p:cNvSpPr/>
          <p:nvPr userDrawn="1"/>
        </p:nvSpPr>
        <p:spPr>
          <a:xfrm>
            <a:off x="595470" y="693631"/>
            <a:ext cx="1499579" cy="2137413"/>
          </a:xfrm>
          <a:custGeom>
            <a:avLst/>
            <a:gdLst/>
            <a:ahLst/>
            <a:cxnLst/>
            <a:rect l="l" t="t" r="r" b="b"/>
            <a:pathLst>
              <a:path w="1499579" h="2137413">
                <a:moveTo>
                  <a:pt x="171347" y="0"/>
                </a:moveTo>
                <a:lnTo>
                  <a:pt x="1312647" y="0"/>
                </a:lnTo>
                <a:lnTo>
                  <a:pt x="1312647" y="383501"/>
                </a:lnTo>
                <a:lnTo>
                  <a:pt x="1303142" y="383501"/>
                </a:lnTo>
                <a:cubicBezTo>
                  <a:pt x="1241359" y="322263"/>
                  <a:pt x="1163741" y="283642"/>
                  <a:pt x="1070286" y="267638"/>
                </a:cubicBezTo>
                <a:cubicBezTo>
                  <a:pt x="976831" y="251634"/>
                  <a:pt x="886547" y="244757"/>
                  <a:pt x="799433" y="247005"/>
                </a:cubicBezTo>
                <a:lnTo>
                  <a:pt x="454147" y="266050"/>
                </a:lnTo>
                <a:lnTo>
                  <a:pt x="425593" y="789718"/>
                </a:lnTo>
                <a:cubicBezTo>
                  <a:pt x="476232" y="775534"/>
                  <a:pt x="527062" y="765109"/>
                  <a:pt x="578080" y="758446"/>
                </a:cubicBezTo>
                <a:cubicBezTo>
                  <a:pt x="629099" y="751783"/>
                  <a:pt x="680709" y="748484"/>
                  <a:pt x="732910" y="748550"/>
                </a:cubicBezTo>
                <a:cubicBezTo>
                  <a:pt x="873018" y="748701"/>
                  <a:pt x="1000752" y="774437"/>
                  <a:pt x="1116113" y="825758"/>
                </a:cubicBezTo>
                <a:cubicBezTo>
                  <a:pt x="1231474" y="877078"/>
                  <a:pt x="1323780" y="953078"/>
                  <a:pt x="1393032" y="1053757"/>
                </a:cubicBezTo>
                <a:cubicBezTo>
                  <a:pt x="1462284" y="1154436"/>
                  <a:pt x="1497799" y="1278889"/>
                  <a:pt x="1499579" y="1427116"/>
                </a:cubicBezTo>
                <a:cubicBezTo>
                  <a:pt x="1497877" y="1569748"/>
                  <a:pt x="1456221" y="1694126"/>
                  <a:pt x="1374611" y="1800250"/>
                </a:cubicBezTo>
                <a:cubicBezTo>
                  <a:pt x="1293000" y="1906374"/>
                  <a:pt x="1181648" y="1988876"/>
                  <a:pt x="1040553" y="2047754"/>
                </a:cubicBezTo>
                <a:cubicBezTo>
                  <a:pt x="899459" y="2106632"/>
                  <a:pt x="738836" y="2136518"/>
                  <a:pt x="558683" y="2137413"/>
                </a:cubicBezTo>
                <a:cubicBezTo>
                  <a:pt x="490541" y="2137281"/>
                  <a:pt x="422326" y="2132795"/>
                  <a:pt x="354038" y="2123955"/>
                </a:cubicBezTo>
                <a:cubicBezTo>
                  <a:pt x="285750" y="2115114"/>
                  <a:pt x="217437" y="2102711"/>
                  <a:pt x="149101" y="2086745"/>
                </a:cubicBezTo>
                <a:lnTo>
                  <a:pt x="0" y="1763478"/>
                </a:lnTo>
                <a:cubicBezTo>
                  <a:pt x="86018" y="1807639"/>
                  <a:pt x="175837" y="1839900"/>
                  <a:pt x="269456" y="1860262"/>
                </a:cubicBezTo>
                <a:cubicBezTo>
                  <a:pt x="363076" y="1880623"/>
                  <a:pt x="458429" y="1890672"/>
                  <a:pt x="555516" y="1890407"/>
                </a:cubicBezTo>
                <a:cubicBezTo>
                  <a:pt x="654459" y="1890818"/>
                  <a:pt x="748006" y="1875187"/>
                  <a:pt x="836157" y="1843514"/>
                </a:cubicBezTo>
                <a:cubicBezTo>
                  <a:pt x="924307" y="1811840"/>
                  <a:pt x="996267" y="1761656"/>
                  <a:pt x="1052036" y="1692962"/>
                </a:cubicBezTo>
                <a:cubicBezTo>
                  <a:pt x="1107805" y="1624267"/>
                  <a:pt x="1136589" y="1534594"/>
                  <a:pt x="1138388" y="1423943"/>
                </a:cubicBezTo>
                <a:cubicBezTo>
                  <a:pt x="1136393" y="1322752"/>
                  <a:pt x="1108000" y="1240600"/>
                  <a:pt x="1053209" y="1177488"/>
                </a:cubicBezTo>
                <a:cubicBezTo>
                  <a:pt x="998418" y="1114376"/>
                  <a:pt x="929196" y="1068188"/>
                  <a:pt x="845543" y="1038924"/>
                </a:cubicBezTo>
                <a:cubicBezTo>
                  <a:pt x="761890" y="1009660"/>
                  <a:pt x="675773" y="995204"/>
                  <a:pt x="587193" y="995556"/>
                </a:cubicBezTo>
                <a:cubicBezTo>
                  <a:pt x="507971" y="995953"/>
                  <a:pt x="425484" y="1005473"/>
                  <a:pt x="339733" y="1024115"/>
                </a:cubicBezTo>
                <a:cubicBezTo>
                  <a:pt x="253983" y="1042758"/>
                  <a:pt x="174571" y="1068144"/>
                  <a:pt x="101498" y="1100273"/>
                </a:cubicBezTo>
                <a:close/>
              </a:path>
            </a:pathLst>
          </a:cu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04656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Divider 6 - Red numbered">
    <p:bg>
      <p:bgPr>
        <a:solidFill>
          <a:srgbClr val="FFFFFF"/>
        </a:solidFill>
        <a:effectLst/>
      </p:bgPr>
    </p:bg>
    <p:spTree>
      <p:nvGrpSpPr>
        <p:cNvPr id="1" name=""/>
        <p:cNvGrpSpPr/>
        <p:nvPr/>
      </p:nvGrpSpPr>
      <p:grpSpPr>
        <a:xfrm>
          <a:off x="0" y="0"/>
          <a:ext cx="0" cy="0"/>
          <a:chOff x="0" y="0"/>
          <a:chExt cx="0" cy="0"/>
        </a:xfrm>
      </p:grpSpPr>
      <p:pic>
        <p:nvPicPr>
          <p:cNvPr id="6" name="Picture 5" descr="A group of men in red uniforms&#10;&#10;Description automatically generated with low confidence">
            <a:extLst>
              <a:ext uri="{FF2B5EF4-FFF2-40B4-BE49-F238E27FC236}">
                <a16:creationId xmlns:a16="http://schemas.microsoft.com/office/drawing/2014/main" id="{B9E08BFF-FD28-DD77-9679-020DA1ED61F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633" b="20223"/>
          <a:stretch/>
        </p:blipFill>
        <p:spPr>
          <a:xfrm>
            <a:off x="0" y="-12961"/>
            <a:ext cx="12240120" cy="6857999"/>
          </a:xfrm>
          <a:prstGeom prst="rect">
            <a:avLst/>
          </a:prstGeom>
        </p:spPr>
      </p:pic>
      <p:sp>
        <p:nvSpPr>
          <p:cNvPr id="22" name="Rectangle 21">
            <a:extLst>
              <a:ext uri="{FF2B5EF4-FFF2-40B4-BE49-F238E27FC236}">
                <a16:creationId xmlns:a16="http://schemas.microsoft.com/office/drawing/2014/main" id="{0104ACF0-687C-4AEE-87C2-95B821334688}"/>
              </a:ext>
            </a:extLst>
          </p:cNvPr>
          <p:cNvSpPr/>
          <p:nvPr userDrawn="1"/>
        </p:nvSpPr>
        <p:spPr>
          <a:xfrm>
            <a:off x="10445" y="12962"/>
            <a:ext cx="12192000"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3" name="Rectangle 12">
            <a:extLst>
              <a:ext uri="{FF2B5EF4-FFF2-40B4-BE49-F238E27FC236}">
                <a16:creationId xmlns:a16="http://schemas.microsoft.com/office/drawing/2014/main" id="{4DD556F5-372E-43E7-8AE0-437EFC1066C4}"/>
              </a:ext>
            </a:extLst>
          </p:cNvPr>
          <p:cNvSpPr/>
          <p:nvPr userDrawn="1"/>
        </p:nvSpPr>
        <p:spPr>
          <a:xfrm>
            <a:off x="58564" y="-1"/>
            <a:ext cx="12192000" cy="6858000"/>
          </a:xfrm>
          <a:prstGeom prst="rect">
            <a:avLst/>
          </a:prstGeom>
          <a:solidFill>
            <a:schemeClr val="accent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0" name="[T2O] TextBox 15">
            <a:extLst>
              <a:ext uri="{FF2B5EF4-FFF2-40B4-BE49-F238E27FC236}">
                <a16:creationId xmlns:a16="http://schemas.microsoft.com/office/drawing/2014/main" id="{B7ACD0F0-CC39-47AA-B33B-1B24EC70AB72}"/>
              </a:ext>
            </a:extLst>
          </p:cNvPr>
          <p:cNvSpPr/>
          <p:nvPr userDrawn="1"/>
        </p:nvSpPr>
        <p:spPr>
          <a:xfrm>
            <a:off x="447003" y="640573"/>
            <a:ext cx="1642609" cy="2197678"/>
          </a:xfrm>
          <a:custGeom>
            <a:avLst/>
            <a:gdLst/>
            <a:ahLst/>
            <a:cxnLst/>
            <a:rect l="l" t="t" r="r" b="b"/>
            <a:pathLst>
              <a:path w="1642609" h="2197678">
                <a:moveTo>
                  <a:pt x="1439864" y="0"/>
                </a:moveTo>
                <a:lnTo>
                  <a:pt x="1287748" y="199825"/>
                </a:lnTo>
                <a:cubicBezTo>
                  <a:pt x="1177219" y="218724"/>
                  <a:pt x="1065897" y="261015"/>
                  <a:pt x="953781" y="326698"/>
                </a:cubicBezTo>
                <a:cubicBezTo>
                  <a:pt x="841666" y="392381"/>
                  <a:pt x="744622" y="463219"/>
                  <a:pt x="662651" y="539210"/>
                </a:cubicBezTo>
                <a:cubicBezTo>
                  <a:pt x="553973" y="641351"/>
                  <a:pt x="469886" y="757327"/>
                  <a:pt x="410391" y="887138"/>
                </a:cubicBezTo>
                <a:cubicBezTo>
                  <a:pt x="350895" y="1016950"/>
                  <a:pt x="320751" y="1156744"/>
                  <a:pt x="319958" y="1306521"/>
                </a:cubicBezTo>
                <a:cubicBezTo>
                  <a:pt x="319977" y="1418833"/>
                  <a:pt x="340739" y="1526678"/>
                  <a:pt x="382244" y="1630058"/>
                </a:cubicBezTo>
                <a:cubicBezTo>
                  <a:pt x="423749" y="1733438"/>
                  <a:pt x="485879" y="1818485"/>
                  <a:pt x="568633" y="1885198"/>
                </a:cubicBezTo>
                <a:cubicBezTo>
                  <a:pt x="651388" y="1951911"/>
                  <a:pt x="754651" y="1986423"/>
                  <a:pt x="878420" y="1988734"/>
                </a:cubicBezTo>
                <a:cubicBezTo>
                  <a:pt x="1019094" y="1985561"/>
                  <a:pt x="1128036" y="1938758"/>
                  <a:pt x="1205248" y="1848325"/>
                </a:cubicBezTo>
                <a:cubicBezTo>
                  <a:pt x="1282459" y="1757892"/>
                  <a:pt x="1321593" y="1642868"/>
                  <a:pt x="1322651" y="1503252"/>
                </a:cubicBezTo>
                <a:cubicBezTo>
                  <a:pt x="1322387" y="1340830"/>
                  <a:pt x="1280872" y="1211925"/>
                  <a:pt x="1198108" y="1116537"/>
                </a:cubicBezTo>
                <a:cubicBezTo>
                  <a:pt x="1115344" y="1021148"/>
                  <a:pt x="992916" y="972363"/>
                  <a:pt x="830824" y="970182"/>
                </a:cubicBezTo>
                <a:cubicBezTo>
                  <a:pt x="768883" y="970909"/>
                  <a:pt x="708727" y="981352"/>
                  <a:pt x="650355" y="1001512"/>
                </a:cubicBezTo>
                <a:cubicBezTo>
                  <a:pt x="591984" y="1021673"/>
                  <a:pt x="535794" y="1047188"/>
                  <a:pt x="481785" y="1078059"/>
                </a:cubicBezTo>
                <a:lnTo>
                  <a:pt x="681689" y="827720"/>
                </a:lnTo>
                <a:cubicBezTo>
                  <a:pt x="726178" y="804174"/>
                  <a:pt x="772056" y="787158"/>
                  <a:pt x="819322" y="776671"/>
                </a:cubicBezTo>
                <a:cubicBezTo>
                  <a:pt x="866587" y="766184"/>
                  <a:pt x="914845" y="761040"/>
                  <a:pt x="964094" y="761238"/>
                </a:cubicBezTo>
                <a:cubicBezTo>
                  <a:pt x="1165865" y="764589"/>
                  <a:pt x="1328523" y="827573"/>
                  <a:pt x="1452066" y="950190"/>
                </a:cubicBezTo>
                <a:cubicBezTo>
                  <a:pt x="1575609" y="1072806"/>
                  <a:pt x="1639123" y="1234949"/>
                  <a:pt x="1642609" y="1436618"/>
                </a:cubicBezTo>
                <a:cubicBezTo>
                  <a:pt x="1640892" y="1586863"/>
                  <a:pt x="1604544" y="1718916"/>
                  <a:pt x="1533567" y="1832776"/>
                </a:cubicBezTo>
                <a:cubicBezTo>
                  <a:pt x="1462590" y="1946636"/>
                  <a:pt x="1367286" y="2035641"/>
                  <a:pt x="1247655" y="2099789"/>
                </a:cubicBezTo>
                <a:cubicBezTo>
                  <a:pt x="1128024" y="2163938"/>
                  <a:pt x="994369" y="2196568"/>
                  <a:pt x="846690" y="2197678"/>
                </a:cubicBezTo>
                <a:cubicBezTo>
                  <a:pt x="678405" y="2195764"/>
                  <a:pt x="530961" y="2155222"/>
                  <a:pt x="404356" y="2076050"/>
                </a:cubicBezTo>
                <a:cubicBezTo>
                  <a:pt x="277752" y="1996878"/>
                  <a:pt x="179001" y="1890559"/>
                  <a:pt x="108102" y="1757092"/>
                </a:cubicBezTo>
                <a:cubicBezTo>
                  <a:pt x="37203" y="1623626"/>
                  <a:pt x="1169" y="1474493"/>
                  <a:pt x="0" y="1309694"/>
                </a:cubicBezTo>
                <a:cubicBezTo>
                  <a:pt x="5146" y="1057133"/>
                  <a:pt x="79059" y="836852"/>
                  <a:pt x="221738" y="648852"/>
                </a:cubicBezTo>
                <a:cubicBezTo>
                  <a:pt x="364417" y="460852"/>
                  <a:pt x="544986" y="311251"/>
                  <a:pt x="763445" y="200050"/>
                </a:cubicBezTo>
                <a:cubicBezTo>
                  <a:pt x="981904" y="88849"/>
                  <a:pt x="1207377" y="22165"/>
                  <a:pt x="1439864" y="0"/>
                </a:cubicBezTo>
                <a:close/>
              </a:path>
            </a:pathLst>
          </a:cu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9525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7 - Green numbered">
    <p:bg>
      <p:bgPr>
        <a:solidFill>
          <a:schemeClr val="bg1"/>
        </a:solidFill>
        <a:effectLst/>
      </p:bgPr>
    </p:bg>
    <p:spTree>
      <p:nvGrpSpPr>
        <p:cNvPr id="1" name=""/>
        <p:cNvGrpSpPr/>
        <p:nvPr/>
      </p:nvGrpSpPr>
      <p:grpSpPr>
        <a:xfrm>
          <a:off x="0" y="0"/>
          <a:ext cx="0" cy="0"/>
          <a:chOff x="0" y="0"/>
          <a:chExt cx="0" cy="0"/>
        </a:xfrm>
      </p:grpSpPr>
      <p:pic>
        <p:nvPicPr>
          <p:cNvPr id="11" name="Picture 10" descr="A person wearing a hat&#10;&#10;Description automatically generated with low confidence">
            <a:extLst>
              <a:ext uri="{FF2B5EF4-FFF2-40B4-BE49-F238E27FC236}">
                <a16:creationId xmlns:a16="http://schemas.microsoft.com/office/drawing/2014/main" id="{E7BE4590-0345-8470-696A-17057418F5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430" b="31018"/>
          <a:stretch/>
        </p:blipFill>
        <p:spPr>
          <a:xfrm>
            <a:off x="41862" y="12962"/>
            <a:ext cx="12191998" cy="6858000"/>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64165" y="27675"/>
            <a:ext cx="12192000" cy="6858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7B7EE947-6BAC-415F-A0A9-B01A781149FA}"/>
              </a:ext>
            </a:extLst>
          </p:cNvPr>
          <p:cNvSpPr/>
          <p:nvPr userDrawn="1"/>
        </p:nvSpPr>
        <p:spPr>
          <a:xfrm>
            <a:off x="-5231" y="55349"/>
            <a:ext cx="12192000" cy="6858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sp>
        <p:nvSpPr>
          <p:cNvPr id="12" name="[T2O] TextBox 28">
            <a:extLst>
              <a:ext uri="{FF2B5EF4-FFF2-40B4-BE49-F238E27FC236}">
                <a16:creationId xmlns:a16="http://schemas.microsoft.com/office/drawing/2014/main" id="{9508682C-9D0A-40C1-842E-770B8FE98942}"/>
              </a:ext>
            </a:extLst>
          </p:cNvPr>
          <p:cNvSpPr/>
          <p:nvPr userDrawn="1"/>
        </p:nvSpPr>
        <p:spPr>
          <a:xfrm>
            <a:off x="689764" y="774791"/>
            <a:ext cx="1509392" cy="2086664"/>
          </a:xfrm>
          <a:custGeom>
            <a:avLst/>
            <a:gdLst/>
            <a:ahLst/>
            <a:cxnLst/>
            <a:rect l="l" t="t" r="r" b="b"/>
            <a:pathLst>
              <a:path w="1509392" h="2086664">
                <a:moveTo>
                  <a:pt x="142695" y="0"/>
                </a:moveTo>
                <a:lnTo>
                  <a:pt x="1509392" y="0"/>
                </a:lnTo>
                <a:lnTo>
                  <a:pt x="891052" y="1445955"/>
                </a:lnTo>
                <a:cubicBezTo>
                  <a:pt x="797177" y="1655626"/>
                  <a:pt x="739174" y="1806420"/>
                  <a:pt x="717043" y="1898337"/>
                </a:cubicBezTo>
                <a:cubicBezTo>
                  <a:pt x="694912" y="1990254"/>
                  <a:pt x="720148" y="2049858"/>
                  <a:pt x="792751" y="2077148"/>
                </a:cubicBezTo>
                <a:lnTo>
                  <a:pt x="792751" y="2086664"/>
                </a:lnTo>
                <a:lnTo>
                  <a:pt x="263193" y="2086664"/>
                </a:lnTo>
                <a:lnTo>
                  <a:pt x="1062286" y="266036"/>
                </a:lnTo>
                <a:cubicBezTo>
                  <a:pt x="989287" y="249781"/>
                  <a:pt x="915693" y="236300"/>
                  <a:pt x="841505" y="225595"/>
                </a:cubicBezTo>
                <a:cubicBezTo>
                  <a:pt x="767317" y="214891"/>
                  <a:pt x="692930" y="209340"/>
                  <a:pt x="618346" y="208943"/>
                </a:cubicBezTo>
                <a:cubicBezTo>
                  <a:pt x="506766" y="207754"/>
                  <a:pt x="399348" y="219648"/>
                  <a:pt x="296093" y="244626"/>
                </a:cubicBezTo>
                <a:cubicBezTo>
                  <a:pt x="192837" y="269605"/>
                  <a:pt x="97310" y="314803"/>
                  <a:pt x="9513" y="380222"/>
                </a:cubicBezTo>
                <a:lnTo>
                  <a:pt x="0" y="380222"/>
                </a:lnTo>
                <a:close/>
              </a:path>
            </a:pathLst>
          </a:cu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0003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ivider 8 - Yellow numbere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AA847CA-C6D4-4F56-977C-AE81A252EF0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1"/>
          <a:stretch/>
        </p:blipFill>
        <p:spPr>
          <a:xfrm>
            <a:off x="-1" y="-2"/>
            <a:ext cx="12191999" cy="6886896"/>
          </a:xfrm>
          <a:prstGeom prst="rect">
            <a:avLst/>
          </a:prstGeom>
        </p:spPr>
      </p:pic>
      <p:sp>
        <p:nvSpPr>
          <p:cNvPr id="24" name="Rectangle 23">
            <a:extLst>
              <a:ext uri="{FF2B5EF4-FFF2-40B4-BE49-F238E27FC236}">
                <a16:creationId xmlns:a16="http://schemas.microsoft.com/office/drawing/2014/main" id="{31EC7EE6-15BB-4FAE-BEE8-9BDFE686B260}"/>
              </a:ext>
            </a:extLst>
          </p:cNvPr>
          <p:cNvSpPr/>
          <p:nvPr userDrawn="1"/>
        </p:nvSpPr>
        <p:spPr>
          <a:xfrm>
            <a:off x="0" y="-1"/>
            <a:ext cx="12192000" cy="6886893"/>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tx2"/>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3" name="[T2O] TextBox 32">
            <a:extLst>
              <a:ext uri="{FF2B5EF4-FFF2-40B4-BE49-F238E27FC236}">
                <a16:creationId xmlns:a16="http://schemas.microsoft.com/office/drawing/2014/main" id="{AB522A26-13F3-4BA4-9FAA-31942C7E1384}"/>
              </a:ext>
            </a:extLst>
          </p:cNvPr>
          <p:cNvSpPr/>
          <p:nvPr userDrawn="1"/>
        </p:nvSpPr>
        <p:spPr>
          <a:xfrm>
            <a:off x="396657" y="694998"/>
            <a:ext cx="1692756" cy="2188179"/>
          </a:xfrm>
          <a:custGeom>
            <a:avLst/>
            <a:gdLst/>
            <a:ahLst/>
            <a:cxnLst/>
            <a:rect l="l" t="t" r="r" b="b"/>
            <a:pathLst>
              <a:path w="1692756" h="2188179">
                <a:moveTo>
                  <a:pt x="668992" y="1138509"/>
                </a:moveTo>
                <a:cubicBezTo>
                  <a:pt x="582262" y="1173077"/>
                  <a:pt x="503465" y="1226878"/>
                  <a:pt x="432601" y="1299913"/>
                </a:cubicBezTo>
                <a:cubicBezTo>
                  <a:pt x="361736" y="1372947"/>
                  <a:pt x="324189" y="1457681"/>
                  <a:pt x="319958" y="1554113"/>
                </a:cubicBezTo>
                <a:cubicBezTo>
                  <a:pt x="321941" y="1685642"/>
                  <a:pt x="371123" y="1789014"/>
                  <a:pt x="467504" y="1864230"/>
                </a:cubicBezTo>
                <a:cubicBezTo>
                  <a:pt x="563885" y="1939446"/>
                  <a:pt x="695566" y="1977781"/>
                  <a:pt x="862547" y="1979235"/>
                </a:cubicBezTo>
                <a:cubicBezTo>
                  <a:pt x="939777" y="1979588"/>
                  <a:pt x="1017300" y="1967602"/>
                  <a:pt x="1095117" y="1943279"/>
                </a:cubicBezTo>
                <a:cubicBezTo>
                  <a:pt x="1172934" y="1918957"/>
                  <a:pt x="1238235" y="1880181"/>
                  <a:pt x="1291020" y="1826953"/>
                </a:cubicBezTo>
                <a:cubicBezTo>
                  <a:pt x="1343805" y="1773724"/>
                  <a:pt x="1371265" y="1703928"/>
                  <a:pt x="1373400" y="1617564"/>
                </a:cubicBezTo>
                <a:cubicBezTo>
                  <a:pt x="1369111" y="1513125"/>
                  <a:pt x="1325864" y="1430129"/>
                  <a:pt x="1243660" y="1368578"/>
                </a:cubicBezTo>
                <a:cubicBezTo>
                  <a:pt x="1161455" y="1307026"/>
                  <a:pt x="1066030" y="1259046"/>
                  <a:pt x="957384" y="1224638"/>
                </a:cubicBezTo>
                <a:cubicBezTo>
                  <a:pt x="848738" y="1190229"/>
                  <a:pt x="752607" y="1161520"/>
                  <a:pt x="668992" y="1138509"/>
                </a:cubicBezTo>
                <a:close/>
                <a:moveTo>
                  <a:pt x="786395" y="208960"/>
                </a:moveTo>
                <a:cubicBezTo>
                  <a:pt x="727630" y="208607"/>
                  <a:pt x="668513" y="217419"/>
                  <a:pt x="609044" y="235396"/>
                </a:cubicBezTo>
                <a:cubicBezTo>
                  <a:pt x="549574" y="253372"/>
                  <a:pt x="499624" y="282629"/>
                  <a:pt x="459195" y="323166"/>
                </a:cubicBezTo>
                <a:cubicBezTo>
                  <a:pt x="418765" y="363703"/>
                  <a:pt x="397727" y="417635"/>
                  <a:pt x="396082" y="484964"/>
                </a:cubicBezTo>
                <a:cubicBezTo>
                  <a:pt x="399627" y="573952"/>
                  <a:pt x="435904" y="646255"/>
                  <a:pt x="504913" y="701872"/>
                </a:cubicBezTo>
                <a:cubicBezTo>
                  <a:pt x="573922" y="757490"/>
                  <a:pt x="654390" y="801827"/>
                  <a:pt x="746317" y="834884"/>
                </a:cubicBezTo>
                <a:cubicBezTo>
                  <a:pt x="838244" y="867941"/>
                  <a:pt x="920358" y="895124"/>
                  <a:pt x="992658" y="916431"/>
                </a:cubicBezTo>
                <a:cubicBezTo>
                  <a:pt x="1060421" y="880739"/>
                  <a:pt x="1120052" y="831565"/>
                  <a:pt x="1171553" y="768907"/>
                </a:cubicBezTo>
                <a:cubicBezTo>
                  <a:pt x="1223054" y="706249"/>
                  <a:pt x="1250160" y="634867"/>
                  <a:pt x="1252871" y="554760"/>
                </a:cubicBezTo>
                <a:cubicBezTo>
                  <a:pt x="1252474" y="452908"/>
                  <a:pt x="1212807" y="370291"/>
                  <a:pt x="1133871" y="306909"/>
                </a:cubicBezTo>
                <a:cubicBezTo>
                  <a:pt x="1054934" y="243526"/>
                  <a:pt x="939109" y="210877"/>
                  <a:pt x="786395" y="208960"/>
                </a:cubicBezTo>
                <a:close/>
                <a:moveTo>
                  <a:pt x="830821" y="16"/>
                </a:moveTo>
                <a:cubicBezTo>
                  <a:pt x="941879" y="-594"/>
                  <a:pt x="1053954" y="16455"/>
                  <a:pt x="1167048" y="51163"/>
                </a:cubicBezTo>
                <a:cubicBezTo>
                  <a:pt x="1280142" y="85871"/>
                  <a:pt x="1375254" y="141897"/>
                  <a:pt x="1452384" y="219241"/>
                </a:cubicBezTo>
                <a:cubicBezTo>
                  <a:pt x="1529514" y="296585"/>
                  <a:pt x="1569662" y="398907"/>
                  <a:pt x="1572829" y="526207"/>
                </a:cubicBezTo>
                <a:cubicBezTo>
                  <a:pt x="1568212" y="639956"/>
                  <a:pt x="1526759" y="735265"/>
                  <a:pt x="1448470" y="812133"/>
                </a:cubicBezTo>
                <a:cubicBezTo>
                  <a:pt x="1370181" y="889001"/>
                  <a:pt x="1282757" y="950205"/>
                  <a:pt x="1186196" y="995744"/>
                </a:cubicBezTo>
                <a:cubicBezTo>
                  <a:pt x="1323879" y="1054569"/>
                  <a:pt x="1441706" y="1125687"/>
                  <a:pt x="1539678" y="1209098"/>
                </a:cubicBezTo>
                <a:cubicBezTo>
                  <a:pt x="1613157" y="1271657"/>
                  <a:pt x="1660341" y="1356746"/>
                  <a:pt x="1681232" y="1464365"/>
                </a:cubicBezTo>
                <a:lnTo>
                  <a:pt x="1692756" y="1573778"/>
                </a:lnTo>
                <a:lnTo>
                  <a:pt x="1692756" y="1583818"/>
                </a:lnTo>
                <a:lnTo>
                  <a:pt x="1675154" y="1710263"/>
                </a:lnTo>
                <a:cubicBezTo>
                  <a:pt x="1642647" y="1834106"/>
                  <a:pt x="1567228" y="1937173"/>
                  <a:pt x="1448900" y="2019463"/>
                </a:cubicBezTo>
                <a:cubicBezTo>
                  <a:pt x="1291128" y="2129183"/>
                  <a:pt x="1088273" y="2185422"/>
                  <a:pt x="840336" y="2188179"/>
                </a:cubicBezTo>
                <a:cubicBezTo>
                  <a:pt x="687116" y="2187714"/>
                  <a:pt x="547273" y="2164017"/>
                  <a:pt x="420807" y="2117088"/>
                </a:cubicBezTo>
                <a:cubicBezTo>
                  <a:pt x="294341" y="2070159"/>
                  <a:pt x="193083" y="2002784"/>
                  <a:pt x="117033" y="1914964"/>
                </a:cubicBezTo>
                <a:cubicBezTo>
                  <a:pt x="40983" y="1827144"/>
                  <a:pt x="1972" y="1721666"/>
                  <a:pt x="0" y="1598529"/>
                </a:cubicBezTo>
                <a:cubicBezTo>
                  <a:pt x="4351" y="1452525"/>
                  <a:pt x="52671" y="1335273"/>
                  <a:pt x="144960" y="1246772"/>
                </a:cubicBezTo>
                <a:cubicBezTo>
                  <a:pt x="237248" y="1158271"/>
                  <a:pt x="347398" y="1089401"/>
                  <a:pt x="475410" y="1040160"/>
                </a:cubicBezTo>
                <a:cubicBezTo>
                  <a:pt x="363085" y="996273"/>
                  <a:pt x="269198" y="933351"/>
                  <a:pt x="193749" y="851393"/>
                </a:cubicBezTo>
                <a:cubicBezTo>
                  <a:pt x="118299" y="769436"/>
                  <a:pt x="79091" y="665270"/>
                  <a:pt x="76124" y="538897"/>
                </a:cubicBezTo>
                <a:cubicBezTo>
                  <a:pt x="80200" y="374869"/>
                  <a:pt x="151245" y="244605"/>
                  <a:pt x="289257" y="148107"/>
                </a:cubicBezTo>
                <a:cubicBezTo>
                  <a:pt x="427270" y="51608"/>
                  <a:pt x="607791" y="2245"/>
                  <a:pt x="830821" y="16"/>
                </a:cubicBezTo>
                <a:close/>
              </a:path>
            </a:pathLst>
          </a:cu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1743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ivider 1 - Red - Womens">
    <p:spTree>
      <p:nvGrpSpPr>
        <p:cNvPr id="1" name=""/>
        <p:cNvGrpSpPr/>
        <p:nvPr/>
      </p:nvGrpSpPr>
      <p:grpSpPr>
        <a:xfrm>
          <a:off x="0" y="0"/>
          <a:ext cx="0" cy="0"/>
          <a:chOff x="0" y="0"/>
          <a:chExt cx="0" cy="0"/>
        </a:xfrm>
      </p:grpSpPr>
      <p:pic>
        <p:nvPicPr>
          <p:cNvPr id="3" name="Picture 2" descr="A group of women playing football&#10;&#10;Description automatically generated with medium confidence">
            <a:extLst>
              <a:ext uri="{FF2B5EF4-FFF2-40B4-BE49-F238E27FC236}">
                <a16:creationId xmlns:a16="http://schemas.microsoft.com/office/drawing/2014/main" id="{323CE352-EEC6-1E50-3C44-A19D05ECDA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366" b="11890"/>
          <a:stretch/>
        </p:blipFill>
        <p:spPr>
          <a:xfrm>
            <a:off x="99480" y="12962"/>
            <a:ext cx="12069552" cy="6832076"/>
          </a:xfrm>
          <a:prstGeom prst="rect">
            <a:avLst/>
          </a:prstGeom>
        </p:spPr>
      </p:pic>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1934E9E-9C41-4F1F-96CD-DDFC543975C5}"/>
              </a:ext>
            </a:extLst>
          </p:cNvPr>
          <p:cNvSpPr/>
          <p:nvPr userDrawn="1"/>
        </p:nvSpPr>
        <p:spPr>
          <a:xfrm>
            <a:off x="-104105" y="-196514"/>
            <a:ext cx="12267748" cy="7041552"/>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37668" y="3441962"/>
            <a:ext cx="4261280"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rgbClr val="AB0F1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1" y="-204798"/>
            <a:ext cx="4259681" cy="7062798"/>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rgbClr val="AB0F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5192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Divider 2 - Green - Womens">
    <p:spTree>
      <p:nvGrpSpPr>
        <p:cNvPr id="1" name=""/>
        <p:cNvGrpSpPr/>
        <p:nvPr/>
      </p:nvGrpSpPr>
      <p:grpSpPr>
        <a:xfrm>
          <a:off x="0" y="0"/>
          <a:ext cx="0" cy="0"/>
          <a:chOff x="0" y="0"/>
          <a:chExt cx="0" cy="0"/>
        </a:xfrm>
      </p:grpSpPr>
      <p:pic>
        <p:nvPicPr>
          <p:cNvPr id="3" name="Picture 2" descr="A person in a red uniform kicking a football ball&#10;&#10;Description automatically generated with medium confidence">
            <a:extLst>
              <a:ext uri="{FF2B5EF4-FFF2-40B4-BE49-F238E27FC236}">
                <a16:creationId xmlns:a16="http://schemas.microsoft.com/office/drawing/2014/main" id="{DA323892-4366-4D12-1F84-22DF75C984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377" b="43520"/>
          <a:stretch/>
        </p:blipFill>
        <p:spPr>
          <a:xfrm>
            <a:off x="0" y="21267"/>
            <a:ext cx="12420028" cy="6858001"/>
          </a:xfrm>
          <a:prstGeom prst="rect">
            <a:avLst/>
          </a:prstGeom>
        </p:spPr>
      </p:pic>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C5C8EBA-B4A1-4400-A9E9-C9E416E72839}"/>
              </a:ext>
            </a:extLst>
          </p:cNvPr>
          <p:cNvSpPr/>
          <p:nvPr userDrawn="1"/>
        </p:nvSpPr>
        <p:spPr>
          <a:xfrm>
            <a:off x="170120" y="0"/>
            <a:ext cx="12196963" cy="7190581"/>
          </a:xfrm>
          <a:prstGeom prst="rect">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9966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Divider 3 - Yellow - Womens">
    <p:spTree>
      <p:nvGrpSpPr>
        <p:cNvPr id="1" name=""/>
        <p:cNvGrpSpPr/>
        <p:nvPr/>
      </p:nvGrpSpPr>
      <p:grpSpPr>
        <a:xfrm>
          <a:off x="0" y="0"/>
          <a:ext cx="0" cy="0"/>
          <a:chOff x="0" y="0"/>
          <a:chExt cx="0" cy="0"/>
        </a:xfrm>
      </p:grpSpPr>
      <p:pic>
        <p:nvPicPr>
          <p:cNvPr id="3" name="Picture 2" descr="A person in a red uniform kicking a football ball&#10;&#10;Description automatically generated with low confidence">
            <a:extLst>
              <a:ext uri="{FF2B5EF4-FFF2-40B4-BE49-F238E27FC236}">
                <a16:creationId xmlns:a16="http://schemas.microsoft.com/office/drawing/2014/main" id="{C06276B4-4D85-CF77-690C-DF078A5400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244" b="26853"/>
          <a:stretch/>
        </p:blipFill>
        <p:spPr>
          <a:xfrm>
            <a:off x="38265" y="18273"/>
            <a:ext cx="12105236" cy="6886893"/>
          </a:xfrm>
          <a:prstGeom prst="rect">
            <a:avLst/>
          </a:prstGeom>
        </p:spPr>
      </p:pic>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25399" y="-155893"/>
            <a:ext cx="4259681" cy="7013893"/>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87E06D4-11A7-47B7-88E0-A2B163514B68}"/>
              </a:ext>
            </a:extLst>
          </p:cNvPr>
          <p:cNvSpPr/>
          <p:nvPr userDrawn="1"/>
        </p:nvSpPr>
        <p:spPr>
          <a:xfrm>
            <a:off x="-2" y="-127000"/>
            <a:ext cx="12166601" cy="7013893"/>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tx2"/>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05158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Divider 4 - Gold">
    <p:spTree>
      <p:nvGrpSpPr>
        <p:cNvPr id="1" name=""/>
        <p:cNvGrpSpPr/>
        <p:nvPr/>
      </p:nvGrpSpPr>
      <p:grpSpPr>
        <a:xfrm>
          <a:off x="0" y="0"/>
          <a:ext cx="0" cy="0"/>
          <a:chOff x="0" y="0"/>
          <a:chExt cx="0" cy="0"/>
        </a:xfrm>
      </p:grpSpPr>
      <p:pic>
        <p:nvPicPr>
          <p:cNvPr id="12" name="Picture 11" descr="A group of people standing in front of a crowd&#10;&#10;Description automatically generated">
            <a:extLst>
              <a:ext uri="{FF2B5EF4-FFF2-40B4-BE49-F238E27FC236}">
                <a16:creationId xmlns:a16="http://schemas.microsoft.com/office/drawing/2014/main" id="{EB7A0809-4C36-4289-B453-B3866AD7E6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153" b="45434"/>
          <a:stretch/>
        </p:blipFill>
        <p:spPr>
          <a:xfrm>
            <a:off x="43381" y="0"/>
            <a:ext cx="12172552" cy="6858000"/>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23933" y="0"/>
            <a:ext cx="12192000" cy="6858000"/>
          </a:xfrm>
          <a:prstGeom prst="rect">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E54332B-516A-42B0-8466-3DAD59AA1994}"/>
              </a:ext>
            </a:extLst>
          </p:cNvPr>
          <p:cNvSpPr/>
          <p:nvPr userDrawn="1"/>
        </p:nvSpPr>
        <p:spPr>
          <a:xfrm>
            <a:off x="43381" y="12962"/>
            <a:ext cx="12192000" cy="6858000"/>
          </a:xfrm>
          <a:prstGeom prst="rect">
            <a:avLst/>
          </a:prstGeom>
          <a:solidFill>
            <a:schemeClr val="accent4">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0078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1D4F83-FB4B-48A3-B1DE-36AAC19ADB2D}"/>
              </a:ext>
            </a:extLst>
          </p:cNvPr>
          <p:cNvSpPr/>
          <p:nvPr userDrawn="1"/>
        </p:nvSpPr>
        <p:spPr>
          <a:xfrm>
            <a:off x="0" y="0"/>
            <a:ext cx="12192000" cy="6858000"/>
          </a:xfrm>
          <a:prstGeom prst="rect">
            <a:avLst/>
          </a:prstGeom>
          <a:blipFill>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C649C51E-1166-404D-8BB9-1C134F6AD236}"/>
              </a:ext>
            </a:extLst>
          </p:cNvPr>
          <p:cNvSpPr/>
          <p:nvPr userDrawn="1"/>
        </p:nvSpPr>
        <p:spPr>
          <a:xfrm rot="16200000">
            <a:off x="2661991" y="-2667894"/>
            <a:ext cx="6858002" cy="12181987"/>
          </a:xfrm>
          <a:custGeom>
            <a:avLst/>
            <a:gdLst>
              <a:gd name="connsiteX0" fmla="*/ 6858002 w 6858002"/>
              <a:gd name="connsiteY0" fmla="*/ 6067718 h 12181987"/>
              <a:gd name="connsiteX1" fmla="*/ 6858002 w 6858002"/>
              <a:gd name="connsiteY1" fmla="*/ 12181987 h 12181987"/>
              <a:gd name="connsiteX2" fmla="*/ 0 w 6858002"/>
              <a:gd name="connsiteY2" fmla="*/ 12181987 h 12181987"/>
              <a:gd name="connsiteX3" fmla="*/ 0 w 6858002"/>
              <a:gd name="connsiteY3" fmla="*/ 0 h 12181987"/>
              <a:gd name="connsiteX4" fmla="*/ 3447656 w 6858002"/>
              <a:gd name="connsiteY4" fmla="*/ 0 h 1218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2" h="12181987">
                <a:moveTo>
                  <a:pt x="6858002" y="6067718"/>
                </a:moveTo>
                <a:lnTo>
                  <a:pt x="6858002" y="12181987"/>
                </a:lnTo>
                <a:lnTo>
                  <a:pt x="0" y="12181987"/>
                </a:lnTo>
                <a:lnTo>
                  <a:pt x="0" y="0"/>
                </a:lnTo>
                <a:lnTo>
                  <a:pt x="3447656" y="0"/>
                </a:lnTo>
                <a:close/>
              </a:path>
            </a:pathLst>
          </a:custGeom>
          <a:gradFill flip="none" rotWithShape="1">
            <a:gsLst>
              <a:gs pos="10000">
                <a:schemeClr val="tx1">
                  <a:alpha val="50000"/>
                </a:schemeClr>
              </a:gs>
              <a:gs pos="100000">
                <a:srgbClr val="AB0F15">
                  <a:alpha val="0"/>
                </a:srgb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atin typeface="Roboto" panose="02000000000000000000" pitchFamily="2" charset="0"/>
            </a:endParaRPr>
          </a:p>
        </p:txBody>
      </p:sp>
      <p:sp>
        <p:nvSpPr>
          <p:cNvPr id="13" name="Freeform: Shape 12">
            <a:extLst>
              <a:ext uri="{FF2B5EF4-FFF2-40B4-BE49-F238E27FC236}">
                <a16:creationId xmlns:a16="http://schemas.microsoft.com/office/drawing/2014/main" id="{9D75466D-5AFF-460B-92DC-8C1B715A070F}"/>
              </a:ext>
            </a:extLst>
          </p:cNvPr>
          <p:cNvSpPr/>
          <p:nvPr userDrawn="1"/>
        </p:nvSpPr>
        <p:spPr>
          <a:xfrm rot="16200000" flipH="1">
            <a:off x="1995157" y="-1995158"/>
            <a:ext cx="5120983" cy="9111298"/>
          </a:xfrm>
          <a:custGeom>
            <a:avLst/>
            <a:gdLst>
              <a:gd name="connsiteX0" fmla="*/ 0 w 5120983"/>
              <a:gd name="connsiteY0" fmla="*/ 0 h 9111298"/>
              <a:gd name="connsiteX1" fmla="*/ 0 w 5120983"/>
              <a:gd name="connsiteY1" fmla="*/ 9111298 h 9111298"/>
              <a:gd name="connsiteX2" fmla="*/ 5120983 w 5120983"/>
              <a:gd name="connsiteY2" fmla="*/ 9111298 h 9111298"/>
            </a:gdLst>
            <a:ahLst/>
            <a:cxnLst>
              <a:cxn ang="0">
                <a:pos x="connsiteX0" y="connsiteY0"/>
              </a:cxn>
              <a:cxn ang="0">
                <a:pos x="connsiteX1" y="connsiteY1"/>
              </a:cxn>
              <a:cxn ang="0">
                <a:pos x="connsiteX2" y="connsiteY2"/>
              </a:cxn>
            </a:cxnLst>
            <a:rect l="l" t="t" r="r" b="b"/>
            <a:pathLst>
              <a:path w="5120983" h="9111298">
                <a:moveTo>
                  <a:pt x="0" y="0"/>
                </a:moveTo>
                <a:lnTo>
                  <a:pt x="0" y="9111298"/>
                </a:lnTo>
                <a:lnTo>
                  <a:pt x="5120983" y="9111298"/>
                </a:lnTo>
                <a:close/>
              </a:path>
            </a:pathLst>
          </a:custGeom>
          <a:gradFill flip="none" rotWithShape="1">
            <a:gsLst>
              <a:gs pos="26000">
                <a:schemeClr val="tx1">
                  <a:alpha val="25000"/>
                </a:schemeClr>
              </a:gs>
              <a:gs pos="100000">
                <a:srgbClr val="AB0F15">
                  <a:alpha val="0"/>
                </a:srgb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3" name="Subtitle 2">
            <a:extLst>
              <a:ext uri="{FF2B5EF4-FFF2-40B4-BE49-F238E27FC236}">
                <a16:creationId xmlns:a16="http://schemas.microsoft.com/office/drawing/2014/main" id="{148ECB3C-94F8-4967-A022-F3235126A0A0}"/>
              </a:ext>
            </a:extLst>
          </p:cNvPr>
          <p:cNvSpPr>
            <a:spLocks noGrp="1"/>
          </p:cNvSpPr>
          <p:nvPr>
            <p:ph type="subTitle" idx="1" hasCustomPrompt="1"/>
          </p:nvPr>
        </p:nvSpPr>
        <p:spPr>
          <a:xfrm>
            <a:off x="1524000" y="4800486"/>
            <a:ext cx="9144000" cy="586173"/>
          </a:xfrm>
        </p:spPr>
        <p:txBody>
          <a:bodyPr/>
          <a:lstStyle>
            <a:lvl1pPr marL="0" indent="0" algn="ctr">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endParaRPr lang="en-GB"/>
          </a:p>
        </p:txBody>
      </p:sp>
      <p:sp>
        <p:nvSpPr>
          <p:cNvPr id="4" name="Date Placeholder 3">
            <a:extLst>
              <a:ext uri="{FF2B5EF4-FFF2-40B4-BE49-F238E27FC236}">
                <a16:creationId xmlns:a16="http://schemas.microsoft.com/office/drawing/2014/main" id="{E3F1715A-A7B2-498D-A2AF-17DF488E50B7}"/>
              </a:ext>
            </a:extLst>
          </p:cNvPr>
          <p:cNvSpPr>
            <a:spLocks noGrp="1"/>
          </p:cNvSpPr>
          <p:nvPr>
            <p:ph type="dt" sz="half" idx="10"/>
          </p:nvPr>
        </p:nvSpPr>
        <p:spPr/>
        <p:txBody>
          <a:bodyPr/>
          <a:lstStyle/>
          <a:p>
            <a:fld id="{B527F0EA-2344-44C5-ACB6-99F22C07AD63}" type="datetimeFigureOut">
              <a:rPr lang="en-GB" smtClean="0"/>
              <a:t>22/04/2026</a:t>
            </a:fld>
            <a:endParaRPr lang="en-GB"/>
          </a:p>
        </p:txBody>
      </p:sp>
      <p:sp>
        <p:nvSpPr>
          <p:cNvPr id="5" name="Footer Placeholder 4">
            <a:extLst>
              <a:ext uri="{FF2B5EF4-FFF2-40B4-BE49-F238E27FC236}">
                <a16:creationId xmlns:a16="http://schemas.microsoft.com/office/drawing/2014/main" id="{BE0B50A2-5B14-4C66-BE75-14E441279D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16B895-77DC-4EC2-8DEF-029A713F58B1}"/>
              </a:ext>
            </a:extLst>
          </p:cNvPr>
          <p:cNvSpPr>
            <a:spLocks noGrp="1"/>
          </p:cNvSpPr>
          <p:nvPr>
            <p:ph type="sldNum" sz="quarter" idx="12"/>
          </p:nvPr>
        </p:nvSpPr>
        <p:spPr/>
        <p:txBody>
          <a:bodyPr/>
          <a:lstStyle/>
          <a:p>
            <a:fld id="{2B82716D-4C51-47C8-997A-9F765C6D6008}" type="slidenum">
              <a:rPr lang="en-GB" smtClean="0"/>
              <a:t>‹#›</a:t>
            </a:fld>
            <a:endParaRPr lang="en-GB"/>
          </a:p>
        </p:txBody>
      </p:sp>
      <p:sp>
        <p:nvSpPr>
          <p:cNvPr id="16" name="TextBox 15">
            <a:extLst>
              <a:ext uri="{FF2B5EF4-FFF2-40B4-BE49-F238E27FC236}">
                <a16:creationId xmlns:a16="http://schemas.microsoft.com/office/drawing/2014/main" id="{E433A479-D043-4F47-AC67-B5170567018E}"/>
              </a:ext>
            </a:extLst>
          </p:cNvPr>
          <p:cNvSpPr txBox="1"/>
          <p:nvPr userDrawn="1"/>
        </p:nvSpPr>
        <p:spPr>
          <a:xfrm>
            <a:off x="690271" y="3609658"/>
            <a:ext cx="10801441" cy="1015663"/>
          </a:xfrm>
          <a:prstGeom prst="rect">
            <a:avLst/>
          </a:prstGeom>
          <a:noFill/>
        </p:spPr>
        <p:txBody>
          <a:bodyPr wrap="square" rtlCol="0">
            <a:spAutoFit/>
          </a:bodyPr>
          <a:lstStyle/>
          <a:p>
            <a:pPr algn="ctr"/>
            <a:r>
              <a:rPr lang="en-GB" sz="6000">
                <a:solidFill>
                  <a:schemeClr val="bg1"/>
                </a:solidFill>
                <a:latin typeface="Roboto" panose="02000000000000000000" pitchFamily="2" charset="0"/>
              </a:rPr>
              <a:t>Liverpool Football Club</a:t>
            </a:r>
          </a:p>
        </p:txBody>
      </p:sp>
      <p:pic>
        <p:nvPicPr>
          <p:cNvPr id="10" name="Picture 9" descr="A picture containing logo&#10;&#10;Description automatically generated">
            <a:extLst>
              <a:ext uri="{FF2B5EF4-FFF2-40B4-BE49-F238E27FC236}">
                <a16:creationId xmlns:a16="http://schemas.microsoft.com/office/drawing/2014/main" id="{43741247-58DA-434D-B2F8-AA983BE257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65617" y="768335"/>
            <a:ext cx="1260765" cy="2306465"/>
          </a:xfrm>
          <a:prstGeom prst="rect">
            <a:avLst/>
          </a:prstGeom>
        </p:spPr>
      </p:pic>
    </p:spTree>
    <p:extLst>
      <p:ext uri="{BB962C8B-B14F-4D97-AF65-F5344CB8AC3E}">
        <p14:creationId xmlns:p14="http://schemas.microsoft.com/office/powerpoint/2010/main" val="13478859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Divider 5 - Silver - Womens">
    <p:spTree>
      <p:nvGrpSpPr>
        <p:cNvPr id="1" name=""/>
        <p:cNvGrpSpPr/>
        <p:nvPr/>
      </p:nvGrpSpPr>
      <p:grpSpPr>
        <a:xfrm>
          <a:off x="0" y="0"/>
          <a:ext cx="0" cy="0"/>
          <a:chOff x="0" y="0"/>
          <a:chExt cx="0" cy="0"/>
        </a:xfrm>
      </p:grpSpPr>
      <p:pic>
        <p:nvPicPr>
          <p:cNvPr id="3" name="Picture 2" descr="A person in a red uniform&#10;&#10;Description automatically generated with low confidence">
            <a:extLst>
              <a:ext uri="{FF2B5EF4-FFF2-40B4-BE49-F238E27FC236}">
                <a16:creationId xmlns:a16="http://schemas.microsoft.com/office/drawing/2014/main" id="{FD1245D9-05DF-42F3-E637-090A56D7848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248" b="16887"/>
          <a:stretch/>
        </p:blipFill>
        <p:spPr>
          <a:xfrm>
            <a:off x="84602" y="12538"/>
            <a:ext cx="12105235" cy="6832924"/>
          </a:xfrm>
          <a:prstGeom prst="rect">
            <a:avLst/>
          </a:prstGeom>
        </p:spPr>
      </p:pic>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F7538638-0592-4DF1-B58F-684E35459710}"/>
              </a:ext>
            </a:extLst>
          </p:cNvPr>
          <p:cNvSpPr/>
          <p:nvPr userDrawn="1"/>
        </p:nvSpPr>
        <p:spPr>
          <a:xfrm>
            <a:off x="-6793" y="0"/>
            <a:ext cx="12192000" cy="6857151"/>
          </a:xfrm>
          <a:prstGeom prst="rect">
            <a:avLst/>
          </a:prstGeom>
          <a:solidFill>
            <a:schemeClr val="accent5">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1" name="Rectangle 10">
            <a:extLst>
              <a:ext uri="{FF2B5EF4-FFF2-40B4-BE49-F238E27FC236}">
                <a16:creationId xmlns:a16="http://schemas.microsoft.com/office/drawing/2014/main" id="{61D020EC-0BEC-4BD1-BBFC-EA31892580BA}"/>
              </a:ext>
            </a:extLst>
          </p:cNvPr>
          <p:cNvSpPr/>
          <p:nvPr userDrawn="1"/>
        </p:nvSpPr>
        <p:spPr>
          <a:xfrm>
            <a:off x="13945" y="-18807"/>
            <a:ext cx="12192000" cy="6857151"/>
          </a:xfrm>
          <a:prstGeom prst="rect">
            <a:avLst/>
          </a:prstGeom>
          <a:solidFill>
            <a:schemeClr val="accent5">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spTree>
    <p:extLst>
      <p:ext uri="{BB962C8B-B14F-4D97-AF65-F5344CB8AC3E}">
        <p14:creationId xmlns:p14="http://schemas.microsoft.com/office/powerpoint/2010/main" val="3013854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Divider 6 - Red">
    <p:spTree>
      <p:nvGrpSpPr>
        <p:cNvPr id="1" name=""/>
        <p:cNvGrpSpPr/>
        <p:nvPr/>
      </p:nvGrpSpPr>
      <p:grpSpPr>
        <a:xfrm>
          <a:off x="0" y="0"/>
          <a:ext cx="0" cy="0"/>
          <a:chOff x="0" y="0"/>
          <a:chExt cx="0" cy="0"/>
        </a:xfrm>
      </p:grpSpPr>
      <p:pic>
        <p:nvPicPr>
          <p:cNvPr id="5" name="Picture 4" descr="A group of men in red uniforms on a field&#10;&#10;Description automatically generated with low confidence">
            <a:extLst>
              <a:ext uri="{FF2B5EF4-FFF2-40B4-BE49-F238E27FC236}">
                <a16:creationId xmlns:a16="http://schemas.microsoft.com/office/drawing/2014/main" id="{CB9F03DF-BA6C-5A4A-8DAC-E25E93FA04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975" b="15238"/>
          <a:stretch/>
        </p:blipFill>
        <p:spPr>
          <a:xfrm>
            <a:off x="-2" y="-12962"/>
            <a:ext cx="12192001" cy="6858000"/>
          </a:xfrm>
          <a:prstGeom prst="rect">
            <a:avLst/>
          </a:prstGeom>
        </p:spPr>
      </p:pic>
      <p:sp>
        <p:nvSpPr>
          <p:cNvPr id="22" name="Rectangle 21">
            <a:extLst>
              <a:ext uri="{FF2B5EF4-FFF2-40B4-BE49-F238E27FC236}">
                <a16:creationId xmlns:a16="http://schemas.microsoft.com/office/drawing/2014/main" id="{0104ACF0-687C-4AEE-87C2-95B821334688}"/>
              </a:ext>
            </a:extLst>
          </p:cNvPr>
          <p:cNvSpPr/>
          <p:nvPr userDrawn="1"/>
        </p:nvSpPr>
        <p:spPr>
          <a:xfrm>
            <a:off x="13733" y="-5389"/>
            <a:ext cx="12192000"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3" name="Rectangle 12">
            <a:extLst>
              <a:ext uri="{FF2B5EF4-FFF2-40B4-BE49-F238E27FC236}">
                <a16:creationId xmlns:a16="http://schemas.microsoft.com/office/drawing/2014/main" id="{4DD556F5-372E-43E7-8AE0-437EFC1066C4}"/>
              </a:ext>
            </a:extLst>
          </p:cNvPr>
          <p:cNvSpPr/>
          <p:nvPr userDrawn="1"/>
        </p:nvSpPr>
        <p:spPr>
          <a:xfrm>
            <a:off x="-31800" y="-12962"/>
            <a:ext cx="12192000"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42179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Divider 7 - Green">
    <p:spTree>
      <p:nvGrpSpPr>
        <p:cNvPr id="1" name=""/>
        <p:cNvGrpSpPr/>
        <p:nvPr/>
      </p:nvGrpSpPr>
      <p:grpSpPr>
        <a:xfrm>
          <a:off x="0" y="0"/>
          <a:ext cx="0" cy="0"/>
          <a:chOff x="0" y="0"/>
          <a:chExt cx="0" cy="0"/>
        </a:xfrm>
      </p:grpSpPr>
      <p:pic>
        <p:nvPicPr>
          <p:cNvPr id="4" name="Picture 3" descr="A group of men in red uniforms&#10;&#10;Description automatically generated with low confidence">
            <a:extLst>
              <a:ext uri="{FF2B5EF4-FFF2-40B4-BE49-F238E27FC236}">
                <a16:creationId xmlns:a16="http://schemas.microsoft.com/office/drawing/2014/main" id="{6D32D94B-30DF-C2BE-7431-0185D3C4198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084" b="18946"/>
          <a:stretch/>
        </p:blipFill>
        <p:spPr>
          <a:xfrm>
            <a:off x="171819" y="-12964"/>
            <a:ext cx="12105235" cy="6857999"/>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20135" y="-12964"/>
            <a:ext cx="12249812" cy="6858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22A5795-40C9-45EE-829F-B9615F4DA3C0}"/>
              </a:ext>
            </a:extLst>
          </p:cNvPr>
          <p:cNvSpPr/>
          <p:nvPr userDrawn="1"/>
        </p:nvSpPr>
        <p:spPr>
          <a:xfrm>
            <a:off x="26859" y="12965"/>
            <a:ext cx="12192000" cy="6858000"/>
          </a:xfrm>
          <a:prstGeom prst="rect">
            <a:avLst/>
          </a:prstGeom>
          <a:solidFill>
            <a:schemeClr val="accent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4445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Divider 8 - Yellow">
    <p:spTree>
      <p:nvGrpSpPr>
        <p:cNvPr id="1" name=""/>
        <p:cNvGrpSpPr/>
        <p:nvPr/>
      </p:nvGrpSpPr>
      <p:grpSpPr>
        <a:xfrm>
          <a:off x="0" y="0"/>
          <a:ext cx="0" cy="0"/>
          <a:chOff x="0" y="0"/>
          <a:chExt cx="0" cy="0"/>
        </a:xfrm>
      </p:grpSpPr>
      <p:pic>
        <p:nvPicPr>
          <p:cNvPr id="4" name="Picture 3" descr="A person in a red uniform kicking a football ball&#10;&#10;Description automatically generated with medium confidence">
            <a:extLst>
              <a:ext uri="{FF2B5EF4-FFF2-40B4-BE49-F238E27FC236}">
                <a16:creationId xmlns:a16="http://schemas.microsoft.com/office/drawing/2014/main" id="{D5FBA00F-265B-9E49-6BB0-AC9FD9CF571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392"/>
          <a:stretch/>
        </p:blipFill>
        <p:spPr>
          <a:xfrm>
            <a:off x="86764" y="40558"/>
            <a:ext cx="12114537" cy="6898559"/>
          </a:xfrm>
          <a:prstGeom prst="rect">
            <a:avLst/>
          </a:prstGeom>
        </p:spPr>
      </p:pic>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AB44B36-F95F-4489-B48A-0CCB769E0744}"/>
              </a:ext>
            </a:extLst>
          </p:cNvPr>
          <p:cNvSpPr/>
          <p:nvPr userDrawn="1"/>
        </p:nvSpPr>
        <p:spPr>
          <a:xfrm>
            <a:off x="14206" y="-2348"/>
            <a:ext cx="12192000" cy="6886893"/>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6" name="Rectangle 5">
            <a:extLst>
              <a:ext uri="{FF2B5EF4-FFF2-40B4-BE49-F238E27FC236}">
                <a16:creationId xmlns:a16="http://schemas.microsoft.com/office/drawing/2014/main" id="{6E8579ED-AB8E-46F2-B7BC-2137D943375E}"/>
              </a:ext>
            </a:extLst>
          </p:cNvPr>
          <p:cNvSpPr/>
          <p:nvPr userDrawn="1"/>
        </p:nvSpPr>
        <p:spPr>
          <a:xfrm>
            <a:off x="24073" y="-2349"/>
            <a:ext cx="12192000" cy="6886893"/>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7" name="Rectangle 6">
            <a:extLst>
              <a:ext uri="{FF2B5EF4-FFF2-40B4-BE49-F238E27FC236}">
                <a16:creationId xmlns:a16="http://schemas.microsoft.com/office/drawing/2014/main" id="{78C84402-2D81-47EC-A21C-E22234EE6EE9}"/>
              </a:ext>
            </a:extLst>
          </p:cNvPr>
          <p:cNvSpPr/>
          <p:nvPr userDrawn="1"/>
        </p:nvSpPr>
        <p:spPr>
          <a:xfrm>
            <a:off x="-23092" y="26112"/>
            <a:ext cx="12192000" cy="6886893"/>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8" name="Rectangle 7">
            <a:extLst>
              <a:ext uri="{FF2B5EF4-FFF2-40B4-BE49-F238E27FC236}">
                <a16:creationId xmlns:a16="http://schemas.microsoft.com/office/drawing/2014/main" id="{7237C86D-BF84-4B7F-8BAA-A6189BC9E602}"/>
              </a:ext>
            </a:extLst>
          </p:cNvPr>
          <p:cNvSpPr/>
          <p:nvPr userDrawn="1"/>
        </p:nvSpPr>
        <p:spPr>
          <a:xfrm>
            <a:off x="35010" y="40559"/>
            <a:ext cx="12192000" cy="6886893"/>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tx2"/>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1168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Divider 1 - Red Women's -  numbered">
    <p:spTree>
      <p:nvGrpSpPr>
        <p:cNvPr id="1" name=""/>
        <p:cNvGrpSpPr/>
        <p:nvPr/>
      </p:nvGrpSpPr>
      <p:grpSpPr>
        <a:xfrm>
          <a:off x="0" y="0"/>
          <a:ext cx="0" cy="0"/>
          <a:chOff x="0" y="0"/>
          <a:chExt cx="0" cy="0"/>
        </a:xfrm>
      </p:grpSpPr>
      <p:pic>
        <p:nvPicPr>
          <p:cNvPr id="5" name="Picture 4" descr="A group of women playing football&#10;&#10;Description automatically generated with medium confidence">
            <a:extLst>
              <a:ext uri="{FF2B5EF4-FFF2-40B4-BE49-F238E27FC236}">
                <a16:creationId xmlns:a16="http://schemas.microsoft.com/office/drawing/2014/main" id="{A6D7D632-4FE9-D06A-E25F-AD110BF50C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366" b="11890"/>
          <a:stretch/>
        </p:blipFill>
        <p:spPr>
          <a:xfrm>
            <a:off x="99480" y="12962"/>
            <a:ext cx="12069552" cy="6832076"/>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7520" y="12962"/>
            <a:ext cx="12192000"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rgbClr val="AB0F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rgbClr val="AB0F1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sp>
        <p:nvSpPr>
          <p:cNvPr id="11" name="[T2O] Title 1">
            <a:extLst>
              <a:ext uri="{FF2B5EF4-FFF2-40B4-BE49-F238E27FC236}">
                <a16:creationId xmlns:a16="http://schemas.microsoft.com/office/drawing/2014/main" id="{E7D857B9-0F66-4E97-B314-EF599498FD62}"/>
              </a:ext>
            </a:extLst>
          </p:cNvPr>
          <p:cNvSpPr/>
          <p:nvPr userDrawn="1"/>
        </p:nvSpPr>
        <p:spPr>
          <a:xfrm>
            <a:off x="655009" y="595223"/>
            <a:ext cx="856649" cy="2262997"/>
          </a:xfrm>
          <a:custGeom>
            <a:avLst/>
            <a:gdLst/>
            <a:ahLst/>
            <a:cxnLst/>
            <a:rect l="l" t="t" r="r" b="b"/>
            <a:pathLst>
              <a:path w="856649" h="2262997">
                <a:moveTo>
                  <a:pt x="686535" y="0"/>
                </a:moveTo>
                <a:lnTo>
                  <a:pt x="696153" y="0"/>
                </a:lnTo>
                <a:lnTo>
                  <a:pt x="696153" y="1810398"/>
                </a:lnTo>
                <a:cubicBezTo>
                  <a:pt x="692008" y="1901881"/>
                  <a:pt x="697092" y="1984536"/>
                  <a:pt x="711406" y="2058364"/>
                </a:cubicBezTo>
                <a:cubicBezTo>
                  <a:pt x="725720" y="2132193"/>
                  <a:pt x="774134" y="2197194"/>
                  <a:pt x="856649" y="2253367"/>
                </a:cubicBezTo>
                <a:lnTo>
                  <a:pt x="856649" y="2262997"/>
                </a:lnTo>
                <a:lnTo>
                  <a:pt x="182966" y="2262997"/>
                </a:lnTo>
                <a:lnTo>
                  <a:pt x="182966" y="2253367"/>
                </a:lnTo>
                <a:cubicBezTo>
                  <a:pt x="277921" y="2205018"/>
                  <a:pt x="334361" y="2143628"/>
                  <a:pt x="352285" y="2069198"/>
                </a:cubicBezTo>
                <a:cubicBezTo>
                  <a:pt x="370209" y="1994768"/>
                  <a:pt x="376898" y="1908501"/>
                  <a:pt x="372352" y="1810398"/>
                </a:cubicBezTo>
                <a:lnTo>
                  <a:pt x="372352" y="571367"/>
                </a:lnTo>
                <a:lnTo>
                  <a:pt x="0" y="571367"/>
                </a:lnTo>
                <a:lnTo>
                  <a:pt x="0" y="561737"/>
                </a:lnTo>
                <a:cubicBezTo>
                  <a:pt x="144375" y="510846"/>
                  <a:pt x="276074" y="436884"/>
                  <a:pt x="395096" y="339851"/>
                </a:cubicBezTo>
                <a:cubicBezTo>
                  <a:pt x="514119" y="242817"/>
                  <a:pt x="611265" y="129534"/>
                  <a:pt x="686535" y="0"/>
                </a:cubicBezTo>
                <a:close/>
              </a:path>
            </a:pathLst>
          </a:cu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073687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Divider 2 - Green Women's -  numbered">
    <p:spTree>
      <p:nvGrpSpPr>
        <p:cNvPr id="1" name=""/>
        <p:cNvGrpSpPr/>
        <p:nvPr/>
      </p:nvGrpSpPr>
      <p:grpSpPr>
        <a:xfrm>
          <a:off x="0" y="0"/>
          <a:ext cx="0" cy="0"/>
          <a:chOff x="0" y="0"/>
          <a:chExt cx="0" cy="0"/>
        </a:xfrm>
      </p:grpSpPr>
      <p:pic>
        <p:nvPicPr>
          <p:cNvPr id="5" name="Picture 4" descr="A person in a red uniform kicking a football ball&#10;&#10;Description automatically generated with medium confidence">
            <a:extLst>
              <a:ext uri="{FF2B5EF4-FFF2-40B4-BE49-F238E27FC236}">
                <a16:creationId xmlns:a16="http://schemas.microsoft.com/office/drawing/2014/main" id="{0756ABCD-C642-CA7B-D38C-E3E58E03F6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377" b="43520"/>
          <a:stretch/>
        </p:blipFill>
        <p:spPr>
          <a:xfrm>
            <a:off x="0" y="21267"/>
            <a:ext cx="12420028" cy="6858001"/>
          </a:xfrm>
          <a:prstGeom prst="rect">
            <a:avLst/>
          </a:prstGeom>
        </p:spPr>
      </p:pic>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4282000-F908-48DF-BB2A-1903C6B21A42}"/>
              </a:ext>
            </a:extLst>
          </p:cNvPr>
          <p:cNvSpPr/>
          <p:nvPr userDrawn="1"/>
        </p:nvSpPr>
        <p:spPr>
          <a:xfrm>
            <a:off x="314125" y="-1"/>
            <a:ext cx="12192000" cy="6858001"/>
          </a:xfrm>
          <a:prstGeom prst="rect">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sp>
        <p:nvSpPr>
          <p:cNvPr id="23" name="[T2O] Title 1">
            <a:extLst>
              <a:ext uri="{FF2B5EF4-FFF2-40B4-BE49-F238E27FC236}">
                <a16:creationId xmlns:a16="http://schemas.microsoft.com/office/drawing/2014/main" id="{DA52C000-CBBA-49C0-9938-4CB264FFAAB4}"/>
              </a:ext>
            </a:extLst>
          </p:cNvPr>
          <p:cNvSpPr/>
          <p:nvPr userDrawn="1"/>
        </p:nvSpPr>
        <p:spPr>
          <a:xfrm>
            <a:off x="553862" y="695131"/>
            <a:ext cx="1649500" cy="2163088"/>
          </a:xfrm>
          <a:custGeom>
            <a:avLst/>
            <a:gdLst/>
            <a:ahLst/>
            <a:cxnLst/>
            <a:rect l="l" t="t" r="r" b="b"/>
            <a:pathLst>
              <a:path w="1649500" h="2163088">
                <a:moveTo>
                  <a:pt x="715813" y="0"/>
                </a:moveTo>
                <a:cubicBezTo>
                  <a:pt x="836324" y="551"/>
                  <a:pt x="947599" y="20458"/>
                  <a:pt x="1049638" y="59719"/>
                </a:cubicBezTo>
                <a:cubicBezTo>
                  <a:pt x="1151678" y="98980"/>
                  <a:pt x="1233926" y="154288"/>
                  <a:pt x="1296383" y="225643"/>
                </a:cubicBezTo>
                <a:cubicBezTo>
                  <a:pt x="1358839" y="296998"/>
                  <a:pt x="1390947" y="381092"/>
                  <a:pt x="1392706" y="477924"/>
                </a:cubicBezTo>
                <a:cubicBezTo>
                  <a:pt x="1391704" y="550967"/>
                  <a:pt x="1378478" y="618392"/>
                  <a:pt x="1353027" y="680198"/>
                </a:cubicBezTo>
                <a:cubicBezTo>
                  <a:pt x="1327576" y="742004"/>
                  <a:pt x="1295912" y="803008"/>
                  <a:pt x="1258037" y="863209"/>
                </a:cubicBezTo>
                <a:lnTo>
                  <a:pt x="555317" y="1900268"/>
                </a:lnTo>
                <a:lnTo>
                  <a:pt x="979027" y="1932375"/>
                </a:lnTo>
                <a:cubicBezTo>
                  <a:pt x="1095349" y="1932843"/>
                  <a:pt x="1209878" y="1921472"/>
                  <a:pt x="1322614" y="1898261"/>
                </a:cubicBezTo>
                <a:cubicBezTo>
                  <a:pt x="1435351" y="1875050"/>
                  <a:pt x="1541103" y="1837190"/>
                  <a:pt x="1639871" y="1784682"/>
                </a:cubicBezTo>
                <a:lnTo>
                  <a:pt x="1649500" y="1784682"/>
                </a:lnTo>
                <a:lnTo>
                  <a:pt x="1472954" y="2163088"/>
                </a:lnTo>
                <a:lnTo>
                  <a:pt x="0" y="2163088"/>
                </a:lnTo>
                <a:lnTo>
                  <a:pt x="808901" y="991637"/>
                </a:lnTo>
                <a:cubicBezTo>
                  <a:pt x="855913" y="928694"/>
                  <a:pt x="903126" y="860332"/>
                  <a:pt x="950539" y="786553"/>
                </a:cubicBezTo>
                <a:cubicBezTo>
                  <a:pt x="997952" y="712774"/>
                  <a:pt x="1023498" y="635583"/>
                  <a:pt x="1027176" y="554981"/>
                </a:cubicBezTo>
                <a:cubicBezTo>
                  <a:pt x="1023231" y="457991"/>
                  <a:pt x="985380" y="383076"/>
                  <a:pt x="913625" y="330236"/>
                </a:cubicBezTo>
                <a:cubicBezTo>
                  <a:pt x="841870" y="277396"/>
                  <a:pt x="759883" y="250641"/>
                  <a:pt x="667664" y="249973"/>
                </a:cubicBezTo>
                <a:cubicBezTo>
                  <a:pt x="564679" y="251912"/>
                  <a:pt x="466509" y="272914"/>
                  <a:pt x="373154" y="312978"/>
                </a:cubicBezTo>
                <a:cubicBezTo>
                  <a:pt x="279799" y="353042"/>
                  <a:pt x="192863" y="400533"/>
                  <a:pt x="112347" y="455449"/>
                </a:cubicBezTo>
                <a:lnTo>
                  <a:pt x="102718" y="455449"/>
                </a:lnTo>
                <a:lnTo>
                  <a:pt x="295313" y="64095"/>
                </a:lnTo>
                <a:cubicBezTo>
                  <a:pt x="362989" y="44600"/>
                  <a:pt x="432270" y="29110"/>
                  <a:pt x="503156" y="17626"/>
                </a:cubicBezTo>
                <a:cubicBezTo>
                  <a:pt x="574042" y="6142"/>
                  <a:pt x="644928" y="267"/>
                  <a:pt x="715813" y="0"/>
                </a:cubicBezTo>
                <a:close/>
              </a:path>
            </a:pathLst>
          </a:cu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5164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Divider 3 - Yellow Women's -  numbered">
    <p:spTree>
      <p:nvGrpSpPr>
        <p:cNvPr id="1" name=""/>
        <p:cNvGrpSpPr/>
        <p:nvPr/>
      </p:nvGrpSpPr>
      <p:grpSpPr>
        <a:xfrm>
          <a:off x="0" y="0"/>
          <a:ext cx="0" cy="0"/>
          <a:chOff x="0" y="0"/>
          <a:chExt cx="0" cy="0"/>
        </a:xfrm>
      </p:grpSpPr>
      <p:pic>
        <p:nvPicPr>
          <p:cNvPr id="5" name="Picture 4" descr="A person in a red uniform kicking a football ball&#10;&#10;Description automatically generated with low confidence">
            <a:extLst>
              <a:ext uri="{FF2B5EF4-FFF2-40B4-BE49-F238E27FC236}">
                <a16:creationId xmlns:a16="http://schemas.microsoft.com/office/drawing/2014/main" id="{A38DD766-82AF-7D1E-AC23-F09EFF0972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244" b="26853"/>
          <a:stretch/>
        </p:blipFill>
        <p:spPr>
          <a:xfrm>
            <a:off x="38265" y="18273"/>
            <a:ext cx="12105236" cy="6886893"/>
          </a:xfrm>
          <a:prstGeom prst="rect">
            <a:avLst/>
          </a:prstGeom>
        </p:spPr>
      </p:pic>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52B718A-4D87-412C-9AB3-D6B6C85A22E4}"/>
              </a:ext>
            </a:extLst>
          </p:cNvPr>
          <p:cNvSpPr/>
          <p:nvPr userDrawn="1"/>
        </p:nvSpPr>
        <p:spPr>
          <a:xfrm>
            <a:off x="-96534" y="18273"/>
            <a:ext cx="12192000" cy="6886893"/>
          </a:xfrm>
          <a:prstGeom prst="rect">
            <a:avLst/>
          </a:prstGeom>
          <a:solidFill>
            <a:schemeClr val="accent3">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7" name="Rectangle 6">
            <a:extLst>
              <a:ext uri="{FF2B5EF4-FFF2-40B4-BE49-F238E27FC236}">
                <a16:creationId xmlns:a16="http://schemas.microsoft.com/office/drawing/2014/main" id="{B492941A-8847-4D50-89F2-B97B86F34FFE}"/>
              </a:ext>
            </a:extLst>
          </p:cNvPr>
          <p:cNvSpPr/>
          <p:nvPr userDrawn="1"/>
        </p:nvSpPr>
        <p:spPr>
          <a:xfrm>
            <a:off x="-27518" y="0"/>
            <a:ext cx="12192000" cy="6886893"/>
          </a:xfrm>
          <a:prstGeom prst="rect">
            <a:avLst/>
          </a:prstGeom>
          <a:solidFill>
            <a:schemeClr val="accent3">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tx2"/>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7" name="[T2O] Title 1">
            <a:extLst>
              <a:ext uri="{FF2B5EF4-FFF2-40B4-BE49-F238E27FC236}">
                <a16:creationId xmlns:a16="http://schemas.microsoft.com/office/drawing/2014/main" id="{BCBC102E-00F8-4FE8-847C-C10EAA6764EB}"/>
              </a:ext>
            </a:extLst>
          </p:cNvPr>
          <p:cNvSpPr/>
          <p:nvPr userDrawn="1"/>
        </p:nvSpPr>
        <p:spPr>
          <a:xfrm>
            <a:off x="582824" y="695130"/>
            <a:ext cx="1521103" cy="2214525"/>
          </a:xfrm>
          <a:custGeom>
            <a:avLst/>
            <a:gdLst/>
            <a:ahLst/>
            <a:cxnLst/>
            <a:rect l="l" t="t" r="r" b="b"/>
            <a:pathLst>
              <a:path w="1521103" h="2214525">
                <a:moveTo>
                  <a:pt x="677294" y="10"/>
                </a:moveTo>
                <a:cubicBezTo>
                  <a:pt x="779709" y="-409"/>
                  <a:pt x="882987" y="16452"/>
                  <a:pt x="987126" y="50595"/>
                </a:cubicBezTo>
                <a:cubicBezTo>
                  <a:pt x="1091265" y="84737"/>
                  <a:pt x="1178820" y="138672"/>
                  <a:pt x="1249790" y="212402"/>
                </a:cubicBezTo>
                <a:cubicBezTo>
                  <a:pt x="1320760" y="286131"/>
                  <a:pt x="1357699" y="382168"/>
                  <a:pt x="1360607" y="500511"/>
                </a:cubicBezTo>
                <a:cubicBezTo>
                  <a:pt x="1357936" y="622367"/>
                  <a:pt x="1319994" y="720726"/>
                  <a:pt x="1246781" y="795590"/>
                </a:cubicBezTo>
                <a:cubicBezTo>
                  <a:pt x="1173568" y="870454"/>
                  <a:pt x="1081107" y="923008"/>
                  <a:pt x="969397" y="953254"/>
                </a:cubicBezTo>
                <a:cubicBezTo>
                  <a:pt x="1121532" y="979813"/>
                  <a:pt x="1250382" y="1038879"/>
                  <a:pt x="1355947" y="1130453"/>
                </a:cubicBezTo>
                <a:cubicBezTo>
                  <a:pt x="1461513" y="1222026"/>
                  <a:pt x="1516565" y="1350169"/>
                  <a:pt x="1521103" y="1514882"/>
                </a:cubicBezTo>
                <a:cubicBezTo>
                  <a:pt x="1516531" y="1694318"/>
                  <a:pt x="1460094" y="1835152"/>
                  <a:pt x="1351794" y="1937382"/>
                </a:cubicBezTo>
                <a:cubicBezTo>
                  <a:pt x="1243494" y="2039613"/>
                  <a:pt x="1110762" y="2111702"/>
                  <a:pt x="953600" y="2153650"/>
                </a:cubicBezTo>
                <a:cubicBezTo>
                  <a:pt x="796437" y="2195598"/>
                  <a:pt x="642277" y="2215867"/>
                  <a:pt x="491118" y="2214457"/>
                </a:cubicBezTo>
                <a:lnTo>
                  <a:pt x="157286" y="2188819"/>
                </a:lnTo>
                <a:lnTo>
                  <a:pt x="0" y="1803912"/>
                </a:lnTo>
                <a:lnTo>
                  <a:pt x="9629" y="1803912"/>
                </a:lnTo>
                <a:cubicBezTo>
                  <a:pt x="96966" y="1851347"/>
                  <a:pt x="190321" y="1889751"/>
                  <a:pt x="289695" y="1919122"/>
                </a:cubicBezTo>
                <a:cubicBezTo>
                  <a:pt x="389069" y="1948494"/>
                  <a:pt x="490449" y="1963614"/>
                  <a:pt x="593836" y="1964484"/>
                </a:cubicBezTo>
                <a:cubicBezTo>
                  <a:pt x="686666" y="1964543"/>
                  <a:pt x="775632" y="1947654"/>
                  <a:pt x="860735" y="1913814"/>
                </a:cubicBezTo>
                <a:cubicBezTo>
                  <a:pt x="945838" y="1879975"/>
                  <a:pt x="1015782" y="1828830"/>
                  <a:pt x="1070569" y="1760379"/>
                </a:cubicBezTo>
                <a:cubicBezTo>
                  <a:pt x="1125356" y="1691928"/>
                  <a:pt x="1153690" y="1605813"/>
                  <a:pt x="1155573" y="1502036"/>
                </a:cubicBezTo>
                <a:cubicBezTo>
                  <a:pt x="1155974" y="1382142"/>
                  <a:pt x="1114245" y="1288742"/>
                  <a:pt x="1030386" y="1221837"/>
                </a:cubicBezTo>
                <a:cubicBezTo>
                  <a:pt x="946526" y="1154931"/>
                  <a:pt x="818129" y="1120943"/>
                  <a:pt x="645194" y="1119872"/>
                </a:cubicBezTo>
                <a:cubicBezTo>
                  <a:pt x="603332" y="1119605"/>
                  <a:pt x="561068" y="1121746"/>
                  <a:pt x="518402" y="1126296"/>
                </a:cubicBezTo>
                <a:cubicBezTo>
                  <a:pt x="475737" y="1130846"/>
                  <a:pt x="433473" y="1139410"/>
                  <a:pt x="391610" y="1151989"/>
                </a:cubicBezTo>
                <a:lnTo>
                  <a:pt x="391610" y="885943"/>
                </a:lnTo>
                <a:lnTo>
                  <a:pt x="539267" y="895579"/>
                </a:lnTo>
                <a:cubicBezTo>
                  <a:pt x="687124" y="902116"/>
                  <a:pt x="803885" y="873738"/>
                  <a:pt x="889550" y="810445"/>
                </a:cubicBezTo>
                <a:cubicBezTo>
                  <a:pt x="975215" y="747152"/>
                  <a:pt x="1018950" y="667395"/>
                  <a:pt x="1020756" y="571174"/>
                </a:cubicBezTo>
                <a:cubicBezTo>
                  <a:pt x="1019151" y="500471"/>
                  <a:pt x="997751" y="441309"/>
                  <a:pt x="956557" y="393685"/>
                </a:cubicBezTo>
                <a:cubicBezTo>
                  <a:pt x="915363" y="346062"/>
                  <a:pt x="864004" y="310215"/>
                  <a:pt x="802481" y="286146"/>
                </a:cubicBezTo>
                <a:cubicBezTo>
                  <a:pt x="740957" y="262077"/>
                  <a:pt x="678899" y="250022"/>
                  <a:pt x="616305" y="249983"/>
                </a:cubicBezTo>
                <a:cubicBezTo>
                  <a:pt x="524956" y="250986"/>
                  <a:pt x="438823" y="266644"/>
                  <a:pt x="357906" y="296956"/>
                </a:cubicBezTo>
                <a:cubicBezTo>
                  <a:pt x="276989" y="327268"/>
                  <a:pt x="200486" y="366212"/>
                  <a:pt x="128397" y="413789"/>
                </a:cubicBezTo>
                <a:lnTo>
                  <a:pt x="118767" y="413789"/>
                </a:lnTo>
                <a:lnTo>
                  <a:pt x="250374" y="70515"/>
                </a:lnTo>
                <a:cubicBezTo>
                  <a:pt x="318117" y="45144"/>
                  <a:pt x="388066" y="26983"/>
                  <a:pt x="460223" y="16034"/>
                </a:cubicBezTo>
                <a:cubicBezTo>
                  <a:pt x="532379" y="5084"/>
                  <a:pt x="604736" y="-257"/>
                  <a:pt x="677294" y="10"/>
                </a:cubicBezTo>
                <a:close/>
              </a:path>
            </a:pathLst>
          </a:cu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Tree>
    <p:extLst>
      <p:ext uri="{BB962C8B-B14F-4D97-AF65-F5344CB8AC3E}">
        <p14:creationId xmlns:p14="http://schemas.microsoft.com/office/powerpoint/2010/main" val="4987246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Divider 4 - Gold - numbered">
    <p:spTree>
      <p:nvGrpSpPr>
        <p:cNvPr id="1" name=""/>
        <p:cNvGrpSpPr/>
        <p:nvPr/>
      </p:nvGrpSpPr>
      <p:grpSpPr>
        <a:xfrm>
          <a:off x="0" y="0"/>
          <a:ext cx="0" cy="0"/>
          <a:chOff x="0" y="0"/>
          <a:chExt cx="0" cy="0"/>
        </a:xfrm>
      </p:grpSpPr>
      <p:pic>
        <p:nvPicPr>
          <p:cNvPr id="11" name="Picture 10" descr="A group of people standing in front of a crowd&#10;&#10;Description automatically generated">
            <a:extLst>
              <a:ext uri="{FF2B5EF4-FFF2-40B4-BE49-F238E27FC236}">
                <a16:creationId xmlns:a16="http://schemas.microsoft.com/office/drawing/2014/main" id="{0636CE6A-7130-45E6-A447-1B0383D24A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153" b="45434"/>
          <a:stretch/>
        </p:blipFill>
        <p:spPr>
          <a:xfrm>
            <a:off x="43381" y="0"/>
            <a:ext cx="12172552" cy="6858000"/>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23933" y="12962"/>
            <a:ext cx="12192000" cy="6858000"/>
          </a:xfrm>
          <a:prstGeom prst="rect">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E54332B-516A-42B0-8466-3DAD59AA1994}"/>
              </a:ext>
            </a:extLst>
          </p:cNvPr>
          <p:cNvSpPr/>
          <p:nvPr userDrawn="1"/>
        </p:nvSpPr>
        <p:spPr>
          <a:xfrm>
            <a:off x="23933" y="-1"/>
            <a:ext cx="12192000" cy="6858000"/>
          </a:xfrm>
          <a:prstGeom prst="rect">
            <a:avLst/>
          </a:prstGeom>
          <a:solidFill>
            <a:schemeClr val="accent4">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sp>
        <p:nvSpPr>
          <p:cNvPr id="23" name="[T2O] TextBox 13">
            <a:extLst>
              <a:ext uri="{FF2B5EF4-FFF2-40B4-BE49-F238E27FC236}">
                <a16:creationId xmlns:a16="http://schemas.microsoft.com/office/drawing/2014/main" id="{A72302F5-5E44-4911-AFF2-8EC24ECEC677}"/>
              </a:ext>
            </a:extLst>
          </p:cNvPr>
          <p:cNvSpPr/>
          <p:nvPr userDrawn="1"/>
        </p:nvSpPr>
        <p:spPr>
          <a:xfrm>
            <a:off x="389931" y="744380"/>
            <a:ext cx="1772052" cy="2086664"/>
          </a:xfrm>
          <a:custGeom>
            <a:avLst/>
            <a:gdLst/>
            <a:ahLst/>
            <a:cxnLst/>
            <a:rect l="l" t="t" r="r" b="b"/>
            <a:pathLst>
              <a:path w="1772052" h="2086664">
                <a:moveTo>
                  <a:pt x="1103795" y="231146"/>
                </a:moveTo>
                <a:lnTo>
                  <a:pt x="434540" y="1386080"/>
                </a:lnTo>
                <a:cubicBezTo>
                  <a:pt x="517338" y="1391169"/>
                  <a:pt x="615004" y="1396061"/>
                  <a:pt x="727538" y="1400754"/>
                </a:cubicBezTo>
                <a:cubicBezTo>
                  <a:pt x="840071" y="1405447"/>
                  <a:pt x="965491" y="1407959"/>
                  <a:pt x="1103795" y="1408290"/>
                </a:cubicBezTo>
                <a:close/>
                <a:moveTo>
                  <a:pt x="986438" y="0"/>
                </a:moveTo>
                <a:lnTo>
                  <a:pt x="1423753" y="0"/>
                </a:lnTo>
                <a:lnTo>
                  <a:pt x="1423753" y="1408290"/>
                </a:lnTo>
                <a:cubicBezTo>
                  <a:pt x="1497432" y="1408488"/>
                  <a:pt x="1568930" y="1397780"/>
                  <a:pt x="1638248" y="1376164"/>
                </a:cubicBezTo>
                <a:cubicBezTo>
                  <a:pt x="1672907" y="1365357"/>
                  <a:pt x="1705930" y="1351525"/>
                  <a:pt x="1737318" y="1334669"/>
                </a:cubicBezTo>
                <a:lnTo>
                  <a:pt x="1772052" y="1311460"/>
                </a:lnTo>
                <a:lnTo>
                  <a:pt x="1772052" y="1411210"/>
                </a:lnTo>
                <a:lnTo>
                  <a:pt x="1674327" y="1655296"/>
                </a:lnTo>
                <a:lnTo>
                  <a:pt x="1423753" y="1655296"/>
                </a:lnTo>
                <a:lnTo>
                  <a:pt x="1423753" y="1718732"/>
                </a:lnTo>
                <a:cubicBezTo>
                  <a:pt x="1421044" y="1790362"/>
                  <a:pt x="1427255" y="1858821"/>
                  <a:pt x="1442388" y="1924109"/>
                </a:cubicBezTo>
                <a:cubicBezTo>
                  <a:pt x="1457520" y="1989396"/>
                  <a:pt x="1497829" y="2040411"/>
                  <a:pt x="1563313" y="2077154"/>
                </a:cubicBezTo>
                <a:lnTo>
                  <a:pt x="1563313" y="2086664"/>
                </a:lnTo>
                <a:lnTo>
                  <a:pt x="948376" y="2086664"/>
                </a:lnTo>
                <a:lnTo>
                  <a:pt x="948376" y="2077154"/>
                </a:lnTo>
                <a:cubicBezTo>
                  <a:pt x="1031163" y="2045392"/>
                  <a:pt x="1078870" y="2001136"/>
                  <a:pt x="1091496" y="1944386"/>
                </a:cubicBezTo>
                <a:cubicBezTo>
                  <a:pt x="1104121" y="1887635"/>
                  <a:pt x="1108221" y="1818761"/>
                  <a:pt x="1103795" y="1737763"/>
                </a:cubicBezTo>
                <a:lnTo>
                  <a:pt x="1103795" y="1655296"/>
                </a:lnTo>
                <a:lnTo>
                  <a:pt x="0" y="1655296"/>
                </a:lnTo>
                <a:close/>
              </a:path>
            </a:pathLst>
          </a:cu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21294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Divider 5 - Silver Women's -  numbered">
    <p:spTree>
      <p:nvGrpSpPr>
        <p:cNvPr id="1" name=""/>
        <p:cNvGrpSpPr/>
        <p:nvPr/>
      </p:nvGrpSpPr>
      <p:grpSpPr>
        <a:xfrm>
          <a:off x="0" y="0"/>
          <a:ext cx="0" cy="0"/>
          <a:chOff x="0" y="0"/>
          <a:chExt cx="0" cy="0"/>
        </a:xfrm>
      </p:grpSpPr>
      <p:pic>
        <p:nvPicPr>
          <p:cNvPr id="9" name="Picture 8" descr="A person in a red uniform&#10;&#10;Description automatically generated with low confidence">
            <a:extLst>
              <a:ext uri="{FF2B5EF4-FFF2-40B4-BE49-F238E27FC236}">
                <a16:creationId xmlns:a16="http://schemas.microsoft.com/office/drawing/2014/main" id="{3C6C0460-370E-94EC-D2A7-791F993760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248" b="16887"/>
          <a:stretch/>
        </p:blipFill>
        <p:spPr>
          <a:xfrm>
            <a:off x="84602" y="12538"/>
            <a:ext cx="12105235" cy="6832924"/>
          </a:xfrm>
          <a:prstGeom prst="rect">
            <a:avLst/>
          </a:prstGeom>
        </p:spPr>
      </p:pic>
      <p:sp>
        <p:nvSpPr>
          <p:cNvPr id="21" name="Rectangle 20">
            <a:extLst>
              <a:ext uri="{FF2B5EF4-FFF2-40B4-BE49-F238E27FC236}">
                <a16:creationId xmlns:a16="http://schemas.microsoft.com/office/drawing/2014/main" id="{90F79E1C-9839-40DF-905B-0110956264A2}"/>
              </a:ext>
            </a:extLst>
          </p:cNvPr>
          <p:cNvSpPr/>
          <p:nvPr userDrawn="1"/>
        </p:nvSpPr>
        <p:spPr>
          <a:xfrm>
            <a:off x="125398" y="-13387"/>
            <a:ext cx="12105235" cy="6858849"/>
          </a:xfrm>
          <a:prstGeom prst="rect">
            <a:avLst/>
          </a:prstGeom>
          <a:solidFill>
            <a:schemeClr val="accent5">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 name="[T2O] TextBox 14">
            <a:extLst>
              <a:ext uri="{FF2B5EF4-FFF2-40B4-BE49-F238E27FC236}">
                <a16:creationId xmlns:a16="http://schemas.microsoft.com/office/drawing/2014/main" id="{08990031-06E9-462F-8BAA-3730AFEC8474}"/>
              </a:ext>
            </a:extLst>
          </p:cNvPr>
          <p:cNvSpPr/>
          <p:nvPr userDrawn="1"/>
        </p:nvSpPr>
        <p:spPr>
          <a:xfrm>
            <a:off x="595470" y="693631"/>
            <a:ext cx="1499579" cy="2137413"/>
          </a:xfrm>
          <a:custGeom>
            <a:avLst/>
            <a:gdLst/>
            <a:ahLst/>
            <a:cxnLst/>
            <a:rect l="l" t="t" r="r" b="b"/>
            <a:pathLst>
              <a:path w="1499579" h="2137413">
                <a:moveTo>
                  <a:pt x="171347" y="0"/>
                </a:moveTo>
                <a:lnTo>
                  <a:pt x="1312647" y="0"/>
                </a:lnTo>
                <a:lnTo>
                  <a:pt x="1312647" y="383501"/>
                </a:lnTo>
                <a:lnTo>
                  <a:pt x="1303142" y="383501"/>
                </a:lnTo>
                <a:cubicBezTo>
                  <a:pt x="1241359" y="322263"/>
                  <a:pt x="1163741" y="283642"/>
                  <a:pt x="1070286" y="267638"/>
                </a:cubicBezTo>
                <a:cubicBezTo>
                  <a:pt x="976831" y="251634"/>
                  <a:pt x="886547" y="244757"/>
                  <a:pt x="799433" y="247005"/>
                </a:cubicBezTo>
                <a:lnTo>
                  <a:pt x="454147" y="266050"/>
                </a:lnTo>
                <a:lnTo>
                  <a:pt x="425593" y="789718"/>
                </a:lnTo>
                <a:cubicBezTo>
                  <a:pt x="476232" y="775534"/>
                  <a:pt x="527062" y="765109"/>
                  <a:pt x="578080" y="758446"/>
                </a:cubicBezTo>
                <a:cubicBezTo>
                  <a:pt x="629099" y="751783"/>
                  <a:pt x="680709" y="748484"/>
                  <a:pt x="732910" y="748550"/>
                </a:cubicBezTo>
                <a:cubicBezTo>
                  <a:pt x="873018" y="748701"/>
                  <a:pt x="1000752" y="774437"/>
                  <a:pt x="1116113" y="825758"/>
                </a:cubicBezTo>
                <a:cubicBezTo>
                  <a:pt x="1231474" y="877078"/>
                  <a:pt x="1323780" y="953078"/>
                  <a:pt x="1393032" y="1053757"/>
                </a:cubicBezTo>
                <a:cubicBezTo>
                  <a:pt x="1462284" y="1154436"/>
                  <a:pt x="1497799" y="1278889"/>
                  <a:pt x="1499579" y="1427116"/>
                </a:cubicBezTo>
                <a:cubicBezTo>
                  <a:pt x="1497877" y="1569748"/>
                  <a:pt x="1456221" y="1694126"/>
                  <a:pt x="1374611" y="1800250"/>
                </a:cubicBezTo>
                <a:cubicBezTo>
                  <a:pt x="1293000" y="1906374"/>
                  <a:pt x="1181648" y="1988876"/>
                  <a:pt x="1040553" y="2047754"/>
                </a:cubicBezTo>
                <a:cubicBezTo>
                  <a:pt x="899459" y="2106632"/>
                  <a:pt x="738836" y="2136518"/>
                  <a:pt x="558683" y="2137413"/>
                </a:cubicBezTo>
                <a:cubicBezTo>
                  <a:pt x="490541" y="2137281"/>
                  <a:pt x="422326" y="2132795"/>
                  <a:pt x="354038" y="2123955"/>
                </a:cubicBezTo>
                <a:cubicBezTo>
                  <a:pt x="285750" y="2115114"/>
                  <a:pt x="217437" y="2102711"/>
                  <a:pt x="149101" y="2086745"/>
                </a:cubicBezTo>
                <a:lnTo>
                  <a:pt x="0" y="1763478"/>
                </a:lnTo>
                <a:cubicBezTo>
                  <a:pt x="86018" y="1807639"/>
                  <a:pt x="175837" y="1839900"/>
                  <a:pt x="269456" y="1860262"/>
                </a:cubicBezTo>
                <a:cubicBezTo>
                  <a:pt x="363076" y="1880623"/>
                  <a:pt x="458429" y="1890672"/>
                  <a:pt x="555516" y="1890407"/>
                </a:cubicBezTo>
                <a:cubicBezTo>
                  <a:pt x="654459" y="1890818"/>
                  <a:pt x="748006" y="1875187"/>
                  <a:pt x="836157" y="1843514"/>
                </a:cubicBezTo>
                <a:cubicBezTo>
                  <a:pt x="924307" y="1811840"/>
                  <a:pt x="996267" y="1761656"/>
                  <a:pt x="1052036" y="1692962"/>
                </a:cubicBezTo>
                <a:cubicBezTo>
                  <a:pt x="1107805" y="1624267"/>
                  <a:pt x="1136589" y="1534594"/>
                  <a:pt x="1138388" y="1423943"/>
                </a:cubicBezTo>
                <a:cubicBezTo>
                  <a:pt x="1136393" y="1322752"/>
                  <a:pt x="1108000" y="1240600"/>
                  <a:pt x="1053209" y="1177488"/>
                </a:cubicBezTo>
                <a:cubicBezTo>
                  <a:pt x="998418" y="1114376"/>
                  <a:pt x="929196" y="1068188"/>
                  <a:pt x="845543" y="1038924"/>
                </a:cubicBezTo>
                <a:cubicBezTo>
                  <a:pt x="761890" y="1009660"/>
                  <a:pt x="675773" y="995204"/>
                  <a:pt x="587193" y="995556"/>
                </a:cubicBezTo>
                <a:cubicBezTo>
                  <a:pt x="507971" y="995953"/>
                  <a:pt x="425484" y="1005473"/>
                  <a:pt x="339733" y="1024115"/>
                </a:cubicBezTo>
                <a:cubicBezTo>
                  <a:pt x="253983" y="1042758"/>
                  <a:pt x="174571" y="1068144"/>
                  <a:pt x="101498" y="1100273"/>
                </a:cubicBezTo>
                <a:close/>
              </a:path>
            </a:pathLst>
          </a:cu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Tree>
    <p:extLst>
      <p:ext uri="{BB962C8B-B14F-4D97-AF65-F5344CB8AC3E}">
        <p14:creationId xmlns:p14="http://schemas.microsoft.com/office/powerpoint/2010/main" val="31036812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Divider 6 - Red Women's -  numbered">
    <p:spTree>
      <p:nvGrpSpPr>
        <p:cNvPr id="1" name=""/>
        <p:cNvGrpSpPr/>
        <p:nvPr/>
      </p:nvGrpSpPr>
      <p:grpSpPr>
        <a:xfrm>
          <a:off x="0" y="0"/>
          <a:ext cx="0" cy="0"/>
          <a:chOff x="0" y="0"/>
          <a:chExt cx="0" cy="0"/>
        </a:xfrm>
      </p:grpSpPr>
      <p:pic>
        <p:nvPicPr>
          <p:cNvPr id="5" name="Picture 4" descr="A person in a red uniform running on a field&#10;&#10;Description automatically generated with medium confidence">
            <a:extLst>
              <a:ext uri="{FF2B5EF4-FFF2-40B4-BE49-F238E27FC236}">
                <a16:creationId xmlns:a16="http://schemas.microsoft.com/office/drawing/2014/main" id="{EAB8AB2A-1070-6A67-AFA3-295004FF92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68" r="2648" b="26976"/>
          <a:stretch/>
        </p:blipFill>
        <p:spPr>
          <a:xfrm>
            <a:off x="325237" y="-37082"/>
            <a:ext cx="11953529" cy="6932163"/>
          </a:xfrm>
          <a:prstGeom prst="rect">
            <a:avLst/>
          </a:prstGeom>
        </p:spPr>
      </p:pic>
      <p:sp>
        <p:nvSpPr>
          <p:cNvPr id="22" name="Rectangle 21">
            <a:extLst>
              <a:ext uri="{FF2B5EF4-FFF2-40B4-BE49-F238E27FC236}">
                <a16:creationId xmlns:a16="http://schemas.microsoft.com/office/drawing/2014/main" id="{0104ACF0-687C-4AEE-87C2-95B821334688}"/>
              </a:ext>
            </a:extLst>
          </p:cNvPr>
          <p:cNvSpPr/>
          <p:nvPr userDrawn="1"/>
        </p:nvSpPr>
        <p:spPr>
          <a:xfrm>
            <a:off x="86766" y="-87009"/>
            <a:ext cx="12192000" cy="698209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3" name="Rectangle 12">
            <a:extLst>
              <a:ext uri="{FF2B5EF4-FFF2-40B4-BE49-F238E27FC236}">
                <a16:creationId xmlns:a16="http://schemas.microsoft.com/office/drawing/2014/main" id="{4DD556F5-372E-43E7-8AE0-437EFC1066C4}"/>
              </a:ext>
            </a:extLst>
          </p:cNvPr>
          <p:cNvSpPr/>
          <p:nvPr userDrawn="1"/>
        </p:nvSpPr>
        <p:spPr>
          <a:xfrm>
            <a:off x="357828" y="38769"/>
            <a:ext cx="11920938" cy="680638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86765" y="0"/>
            <a:ext cx="4346446"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19561"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0" name="[T2O] TextBox 15">
            <a:extLst>
              <a:ext uri="{FF2B5EF4-FFF2-40B4-BE49-F238E27FC236}">
                <a16:creationId xmlns:a16="http://schemas.microsoft.com/office/drawing/2014/main" id="{B7ACD0F0-CC39-47AA-B33B-1B24EC70AB72}"/>
              </a:ext>
            </a:extLst>
          </p:cNvPr>
          <p:cNvSpPr/>
          <p:nvPr userDrawn="1"/>
        </p:nvSpPr>
        <p:spPr>
          <a:xfrm>
            <a:off x="447003" y="640573"/>
            <a:ext cx="1642609" cy="2197678"/>
          </a:xfrm>
          <a:custGeom>
            <a:avLst/>
            <a:gdLst/>
            <a:ahLst/>
            <a:cxnLst/>
            <a:rect l="l" t="t" r="r" b="b"/>
            <a:pathLst>
              <a:path w="1642609" h="2197678">
                <a:moveTo>
                  <a:pt x="1439864" y="0"/>
                </a:moveTo>
                <a:lnTo>
                  <a:pt x="1287748" y="199825"/>
                </a:lnTo>
                <a:cubicBezTo>
                  <a:pt x="1177219" y="218724"/>
                  <a:pt x="1065897" y="261015"/>
                  <a:pt x="953781" y="326698"/>
                </a:cubicBezTo>
                <a:cubicBezTo>
                  <a:pt x="841666" y="392381"/>
                  <a:pt x="744622" y="463219"/>
                  <a:pt x="662651" y="539210"/>
                </a:cubicBezTo>
                <a:cubicBezTo>
                  <a:pt x="553973" y="641351"/>
                  <a:pt x="469886" y="757327"/>
                  <a:pt x="410391" y="887138"/>
                </a:cubicBezTo>
                <a:cubicBezTo>
                  <a:pt x="350895" y="1016950"/>
                  <a:pt x="320751" y="1156744"/>
                  <a:pt x="319958" y="1306521"/>
                </a:cubicBezTo>
                <a:cubicBezTo>
                  <a:pt x="319977" y="1418833"/>
                  <a:pt x="340739" y="1526678"/>
                  <a:pt x="382244" y="1630058"/>
                </a:cubicBezTo>
                <a:cubicBezTo>
                  <a:pt x="423749" y="1733438"/>
                  <a:pt x="485879" y="1818485"/>
                  <a:pt x="568633" y="1885198"/>
                </a:cubicBezTo>
                <a:cubicBezTo>
                  <a:pt x="651388" y="1951911"/>
                  <a:pt x="754651" y="1986423"/>
                  <a:pt x="878420" y="1988734"/>
                </a:cubicBezTo>
                <a:cubicBezTo>
                  <a:pt x="1019094" y="1985561"/>
                  <a:pt x="1128036" y="1938758"/>
                  <a:pt x="1205248" y="1848325"/>
                </a:cubicBezTo>
                <a:cubicBezTo>
                  <a:pt x="1282459" y="1757892"/>
                  <a:pt x="1321593" y="1642868"/>
                  <a:pt x="1322651" y="1503252"/>
                </a:cubicBezTo>
                <a:cubicBezTo>
                  <a:pt x="1322387" y="1340830"/>
                  <a:pt x="1280872" y="1211925"/>
                  <a:pt x="1198108" y="1116537"/>
                </a:cubicBezTo>
                <a:cubicBezTo>
                  <a:pt x="1115344" y="1021148"/>
                  <a:pt x="992916" y="972363"/>
                  <a:pt x="830824" y="970182"/>
                </a:cubicBezTo>
                <a:cubicBezTo>
                  <a:pt x="768883" y="970909"/>
                  <a:pt x="708727" y="981352"/>
                  <a:pt x="650355" y="1001512"/>
                </a:cubicBezTo>
                <a:cubicBezTo>
                  <a:pt x="591984" y="1021673"/>
                  <a:pt x="535794" y="1047188"/>
                  <a:pt x="481785" y="1078059"/>
                </a:cubicBezTo>
                <a:lnTo>
                  <a:pt x="681689" y="827720"/>
                </a:lnTo>
                <a:cubicBezTo>
                  <a:pt x="726178" y="804174"/>
                  <a:pt x="772056" y="787158"/>
                  <a:pt x="819322" y="776671"/>
                </a:cubicBezTo>
                <a:cubicBezTo>
                  <a:pt x="866587" y="766184"/>
                  <a:pt x="914845" y="761040"/>
                  <a:pt x="964094" y="761238"/>
                </a:cubicBezTo>
                <a:cubicBezTo>
                  <a:pt x="1165865" y="764589"/>
                  <a:pt x="1328523" y="827573"/>
                  <a:pt x="1452066" y="950190"/>
                </a:cubicBezTo>
                <a:cubicBezTo>
                  <a:pt x="1575609" y="1072806"/>
                  <a:pt x="1639123" y="1234949"/>
                  <a:pt x="1642609" y="1436618"/>
                </a:cubicBezTo>
                <a:cubicBezTo>
                  <a:pt x="1640892" y="1586863"/>
                  <a:pt x="1604544" y="1718916"/>
                  <a:pt x="1533567" y="1832776"/>
                </a:cubicBezTo>
                <a:cubicBezTo>
                  <a:pt x="1462590" y="1946636"/>
                  <a:pt x="1367286" y="2035641"/>
                  <a:pt x="1247655" y="2099789"/>
                </a:cubicBezTo>
                <a:cubicBezTo>
                  <a:pt x="1128024" y="2163938"/>
                  <a:pt x="994369" y="2196568"/>
                  <a:pt x="846690" y="2197678"/>
                </a:cubicBezTo>
                <a:cubicBezTo>
                  <a:pt x="678405" y="2195764"/>
                  <a:pt x="530961" y="2155222"/>
                  <a:pt x="404356" y="2076050"/>
                </a:cubicBezTo>
                <a:cubicBezTo>
                  <a:pt x="277752" y="1996878"/>
                  <a:pt x="179001" y="1890559"/>
                  <a:pt x="108102" y="1757092"/>
                </a:cubicBezTo>
                <a:cubicBezTo>
                  <a:pt x="37203" y="1623626"/>
                  <a:pt x="1169" y="1474493"/>
                  <a:pt x="0" y="1309694"/>
                </a:cubicBezTo>
                <a:cubicBezTo>
                  <a:pt x="5146" y="1057133"/>
                  <a:pt x="79059" y="836852"/>
                  <a:pt x="221738" y="648852"/>
                </a:cubicBezTo>
                <a:cubicBezTo>
                  <a:pt x="364417" y="460852"/>
                  <a:pt x="544986" y="311251"/>
                  <a:pt x="763445" y="200050"/>
                </a:cubicBezTo>
                <a:cubicBezTo>
                  <a:pt x="981904" y="88849"/>
                  <a:pt x="1207377" y="22165"/>
                  <a:pt x="1439864" y="0"/>
                </a:cubicBezTo>
                <a:close/>
              </a:path>
            </a:pathLst>
          </a:cu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8462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1D4F83-FB4B-48A3-B1DE-36AAC19ADB2D}"/>
              </a:ext>
            </a:extLst>
          </p:cNvPr>
          <p:cNvSpPr/>
          <p:nvPr userDrawn="1"/>
        </p:nvSpPr>
        <p:spPr>
          <a:xfrm>
            <a:off x="0" y="0"/>
            <a:ext cx="12192000" cy="6858000"/>
          </a:xfrm>
          <a:prstGeom prst="rect">
            <a:avLst/>
          </a:prstGeom>
          <a:blipFill>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C649C51E-1166-404D-8BB9-1C134F6AD236}"/>
              </a:ext>
            </a:extLst>
          </p:cNvPr>
          <p:cNvSpPr/>
          <p:nvPr userDrawn="1"/>
        </p:nvSpPr>
        <p:spPr>
          <a:xfrm rot="16200000">
            <a:off x="2661992" y="-2661994"/>
            <a:ext cx="6858002" cy="12181987"/>
          </a:xfrm>
          <a:custGeom>
            <a:avLst/>
            <a:gdLst>
              <a:gd name="connsiteX0" fmla="*/ 6858002 w 6858002"/>
              <a:gd name="connsiteY0" fmla="*/ 6067718 h 12181987"/>
              <a:gd name="connsiteX1" fmla="*/ 6858002 w 6858002"/>
              <a:gd name="connsiteY1" fmla="*/ 12181987 h 12181987"/>
              <a:gd name="connsiteX2" fmla="*/ 0 w 6858002"/>
              <a:gd name="connsiteY2" fmla="*/ 12181987 h 12181987"/>
              <a:gd name="connsiteX3" fmla="*/ 0 w 6858002"/>
              <a:gd name="connsiteY3" fmla="*/ 0 h 12181987"/>
              <a:gd name="connsiteX4" fmla="*/ 3447656 w 6858002"/>
              <a:gd name="connsiteY4" fmla="*/ 0 h 1218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2" h="12181987">
                <a:moveTo>
                  <a:pt x="6858002" y="6067718"/>
                </a:moveTo>
                <a:lnTo>
                  <a:pt x="6858002" y="12181987"/>
                </a:lnTo>
                <a:lnTo>
                  <a:pt x="0" y="12181987"/>
                </a:lnTo>
                <a:lnTo>
                  <a:pt x="0" y="0"/>
                </a:lnTo>
                <a:lnTo>
                  <a:pt x="3447656" y="0"/>
                </a:lnTo>
                <a:close/>
              </a:path>
            </a:pathLst>
          </a:custGeom>
          <a:gradFill flip="none" rotWithShape="1">
            <a:gsLst>
              <a:gs pos="10000">
                <a:schemeClr val="tx1">
                  <a:alpha val="50000"/>
                </a:schemeClr>
              </a:gs>
              <a:gs pos="100000">
                <a:srgbClr val="AB0F15">
                  <a:alpha val="0"/>
                </a:srgb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atin typeface="Roboto" panose="02000000000000000000" pitchFamily="2" charset="0"/>
            </a:endParaRPr>
          </a:p>
        </p:txBody>
      </p:sp>
      <p:sp>
        <p:nvSpPr>
          <p:cNvPr id="13" name="Freeform: Shape 12">
            <a:extLst>
              <a:ext uri="{FF2B5EF4-FFF2-40B4-BE49-F238E27FC236}">
                <a16:creationId xmlns:a16="http://schemas.microsoft.com/office/drawing/2014/main" id="{9D75466D-5AFF-460B-92DC-8C1B715A070F}"/>
              </a:ext>
            </a:extLst>
          </p:cNvPr>
          <p:cNvSpPr/>
          <p:nvPr userDrawn="1"/>
        </p:nvSpPr>
        <p:spPr>
          <a:xfrm rot="16200000" flipH="1">
            <a:off x="1995157" y="-1995158"/>
            <a:ext cx="5120983" cy="9111298"/>
          </a:xfrm>
          <a:custGeom>
            <a:avLst/>
            <a:gdLst>
              <a:gd name="connsiteX0" fmla="*/ 0 w 5120983"/>
              <a:gd name="connsiteY0" fmla="*/ 0 h 9111298"/>
              <a:gd name="connsiteX1" fmla="*/ 0 w 5120983"/>
              <a:gd name="connsiteY1" fmla="*/ 9111298 h 9111298"/>
              <a:gd name="connsiteX2" fmla="*/ 5120983 w 5120983"/>
              <a:gd name="connsiteY2" fmla="*/ 9111298 h 9111298"/>
            </a:gdLst>
            <a:ahLst/>
            <a:cxnLst>
              <a:cxn ang="0">
                <a:pos x="connsiteX0" y="connsiteY0"/>
              </a:cxn>
              <a:cxn ang="0">
                <a:pos x="connsiteX1" y="connsiteY1"/>
              </a:cxn>
              <a:cxn ang="0">
                <a:pos x="connsiteX2" y="connsiteY2"/>
              </a:cxn>
            </a:cxnLst>
            <a:rect l="l" t="t" r="r" b="b"/>
            <a:pathLst>
              <a:path w="5120983" h="9111298">
                <a:moveTo>
                  <a:pt x="0" y="0"/>
                </a:moveTo>
                <a:lnTo>
                  <a:pt x="0" y="9111298"/>
                </a:lnTo>
                <a:lnTo>
                  <a:pt x="5120983" y="9111298"/>
                </a:lnTo>
                <a:close/>
              </a:path>
            </a:pathLst>
          </a:custGeom>
          <a:gradFill flip="none" rotWithShape="1">
            <a:gsLst>
              <a:gs pos="26000">
                <a:schemeClr val="tx1">
                  <a:alpha val="50000"/>
                </a:schemeClr>
              </a:gs>
              <a:gs pos="100000">
                <a:srgbClr val="AB0F15">
                  <a:alpha val="0"/>
                </a:srgb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3" name="Subtitle 2">
            <a:extLst>
              <a:ext uri="{FF2B5EF4-FFF2-40B4-BE49-F238E27FC236}">
                <a16:creationId xmlns:a16="http://schemas.microsoft.com/office/drawing/2014/main" id="{148ECB3C-94F8-4967-A022-F3235126A0A0}"/>
              </a:ext>
            </a:extLst>
          </p:cNvPr>
          <p:cNvSpPr>
            <a:spLocks noGrp="1"/>
          </p:cNvSpPr>
          <p:nvPr>
            <p:ph type="subTitle" idx="1" hasCustomPrompt="1"/>
          </p:nvPr>
        </p:nvSpPr>
        <p:spPr>
          <a:xfrm>
            <a:off x="1524000" y="4800486"/>
            <a:ext cx="9144000" cy="586173"/>
          </a:xfrm>
        </p:spPr>
        <p:txBody>
          <a:bodyPr/>
          <a:lstStyle>
            <a:lvl1pPr marL="0" indent="0" algn="ctr">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endParaRPr lang="en-GB"/>
          </a:p>
        </p:txBody>
      </p:sp>
      <p:sp>
        <p:nvSpPr>
          <p:cNvPr id="4" name="Date Placeholder 3">
            <a:extLst>
              <a:ext uri="{FF2B5EF4-FFF2-40B4-BE49-F238E27FC236}">
                <a16:creationId xmlns:a16="http://schemas.microsoft.com/office/drawing/2014/main" id="{E3F1715A-A7B2-498D-A2AF-17DF488E50B7}"/>
              </a:ext>
            </a:extLst>
          </p:cNvPr>
          <p:cNvSpPr>
            <a:spLocks noGrp="1"/>
          </p:cNvSpPr>
          <p:nvPr>
            <p:ph type="dt" sz="half" idx="10"/>
          </p:nvPr>
        </p:nvSpPr>
        <p:spPr/>
        <p:txBody>
          <a:bodyPr/>
          <a:lstStyle/>
          <a:p>
            <a:fld id="{B527F0EA-2344-44C5-ACB6-99F22C07AD63}" type="datetimeFigureOut">
              <a:rPr lang="en-GB" smtClean="0"/>
              <a:t>22/04/2026</a:t>
            </a:fld>
            <a:endParaRPr lang="en-GB"/>
          </a:p>
        </p:txBody>
      </p:sp>
      <p:sp>
        <p:nvSpPr>
          <p:cNvPr id="5" name="Footer Placeholder 4">
            <a:extLst>
              <a:ext uri="{FF2B5EF4-FFF2-40B4-BE49-F238E27FC236}">
                <a16:creationId xmlns:a16="http://schemas.microsoft.com/office/drawing/2014/main" id="{BE0B50A2-5B14-4C66-BE75-14E441279D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16B895-77DC-4EC2-8DEF-029A713F58B1}"/>
              </a:ext>
            </a:extLst>
          </p:cNvPr>
          <p:cNvSpPr>
            <a:spLocks noGrp="1"/>
          </p:cNvSpPr>
          <p:nvPr>
            <p:ph type="sldNum" sz="quarter" idx="12"/>
          </p:nvPr>
        </p:nvSpPr>
        <p:spPr/>
        <p:txBody>
          <a:bodyPr/>
          <a:lstStyle/>
          <a:p>
            <a:fld id="{2B82716D-4C51-47C8-997A-9F765C6D6008}" type="slidenum">
              <a:rPr lang="en-GB" smtClean="0"/>
              <a:t>‹#›</a:t>
            </a:fld>
            <a:endParaRPr lang="en-GB"/>
          </a:p>
        </p:txBody>
      </p:sp>
      <p:pic>
        <p:nvPicPr>
          <p:cNvPr id="14" name="Content Placeholder 25">
            <a:extLst>
              <a:ext uri="{FF2B5EF4-FFF2-40B4-BE49-F238E27FC236}">
                <a16:creationId xmlns:a16="http://schemas.microsoft.com/office/drawing/2014/main" id="{2C4268A8-A15B-45F3-8D2E-07E3B075BDA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621408" y="1475037"/>
            <a:ext cx="949184" cy="1290393"/>
          </a:xfrm>
          <a:prstGeom prst="rect">
            <a:avLst/>
          </a:prstGeom>
        </p:spPr>
      </p:pic>
      <p:sp>
        <p:nvSpPr>
          <p:cNvPr id="16" name="[T2O] Placeholder converted by Text to Outline">
            <a:extLst>
              <a:ext uri="{FF2B5EF4-FFF2-40B4-BE49-F238E27FC236}">
                <a16:creationId xmlns:a16="http://schemas.microsoft.com/office/drawing/2014/main" id="{5C2989C1-BC7B-4ACA-B7CA-F61BEE6EB3CF}"/>
              </a:ext>
            </a:extLst>
          </p:cNvPr>
          <p:cNvSpPr/>
          <p:nvPr userDrawn="1"/>
        </p:nvSpPr>
        <p:spPr>
          <a:xfrm>
            <a:off x="4007923" y="3230104"/>
            <a:ext cx="4176154" cy="352072"/>
          </a:xfrm>
          <a:custGeom>
            <a:avLst/>
            <a:gdLst/>
            <a:ahLst/>
            <a:cxnLst/>
            <a:rect l="l" t="t" r="r" b="b"/>
            <a:pathLst>
              <a:path w="7943754" h="669703">
                <a:moveTo>
                  <a:pt x="4483558" y="203359"/>
                </a:moveTo>
                <a:cubicBezTo>
                  <a:pt x="4447683" y="204248"/>
                  <a:pt x="4419382" y="216381"/>
                  <a:pt x="4398657" y="239757"/>
                </a:cubicBezTo>
                <a:cubicBezTo>
                  <a:pt x="4377932" y="263134"/>
                  <a:pt x="4367354" y="292417"/>
                  <a:pt x="4366926" y="327609"/>
                </a:cubicBezTo>
                <a:cubicBezTo>
                  <a:pt x="4366964" y="351484"/>
                  <a:pt x="4371547" y="374455"/>
                  <a:pt x="4380676" y="396523"/>
                </a:cubicBezTo>
                <a:cubicBezTo>
                  <a:pt x="4389805" y="418591"/>
                  <a:pt x="4403253" y="436764"/>
                  <a:pt x="4421022" y="451040"/>
                </a:cubicBezTo>
                <a:cubicBezTo>
                  <a:pt x="4438790" y="465316"/>
                  <a:pt x="4460652" y="472703"/>
                  <a:pt x="4486608" y="473202"/>
                </a:cubicBezTo>
                <a:cubicBezTo>
                  <a:pt x="4522214" y="472376"/>
                  <a:pt x="4550673" y="460497"/>
                  <a:pt x="4571986" y="437566"/>
                </a:cubicBezTo>
                <a:cubicBezTo>
                  <a:pt x="4593299" y="414634"/>
                  <a:pt x="4604225" y="385605"/>
                  <a:pt x="4604766" y="350477"/>
                </a:cubicBezTo>
                <a:cubicBezTo>
                  <a:pt x="4604780" y="325383"/>
                  <a:pt x="4600347" y="301715"/>
                  <a:pt x="4591467" y="279473"/>
                </a:cubicBezTo>
                <a:cubicBezTo>
                  <a:pt x="4582588" y="257231"/>
                  <a:pt x="4569176" y="239096"/>
                  <a:pt x="4551234" y="225069"/>
                </a:cubicBezTo>
                <a:cubicBezTo>
                  <a:pt x="4533292" y="211042"/>
                  <a:pt x="4510733" y="203806"/>
                  <a:pt x="4483558" y="203359"/>
                </a:cubicBezTo>
                <a:close/>
                <a:moveTo>
                  <a:pt x="4035883" y="203359"/>
                </a:moveTo>
                <a:cubicBezTo>
                  <a:pt x="4000008" y="204248"/>
                  <a:pt x="3971707" y="216381"/>
                  <a:pt x="3950982" y="239757"/>
                </a:cubicBezTo>
                <a:cubicBezTo>
                  <a:pt x="3930257" y="263134"/>
                  <a:pt x="3919680" y="292417"/>
                  <a:pt x="3919251" y="327609"/>
                </a:cubicBezTo>
                <a:cubicBezTo>
                  <a:pt x="3919289" y="351484"/>
                  <a:pt x="3923872" y="374455"/>
                  <a:pt x="3933001" y="396523"/>
                </a:cubicBezTo>
                <a:cubicBezTo>
                  <a:pt x="3942130" y="418591"/>
                  <a:pt x="3955579" y="436764"/>
                  <a:pt x="3973347" y="451040"/>
                </a:cubicBezTo>
                <a:cubicBezTo>
                  <a:pt x="3991115" y="465316"/>
                  <a:pt x="4012977" y="472703"/>
                  <a:pt x="4038933" y="473202"/>
                </a:cubicBezTo>
                <a:cubicBezTo>
                  <a:pt x="4074539" y="472376"/>
                  <a:pt x="4102998" y="460497"/>
                  <a:pt x="4124311" y="437566"/>
                </a:cubicBezTo>
                <a:cubicBezTo>
                  <a:pt x="4145624" y="414634"/>
                  <a:pt x="4156550" y="385605"/>
                  <a:pt x="4157091" y="350477"/>
                </a:cubicBezTo>
                <a:cubicBezTo>
                  <a:pt x="4157105" y="325383"/>
                  <a:pt x="4152672" y="301715"/>
                  <a:pt x="4143792" y="279473"/>
                </a:cubicBezTo>
                <a:cubicBezTo>
                  <a:pt x="4134913" y="257231"/>
                  <a:pt x="4121501" y="239096"/>
                  <a:pt x="4103559" y="225069"/>
                </a:cubicBezTo>
                <a:cubicBezTo>
                  <a:pt x="4085617" y="211042"/>
                  <a:pt x="4063058" y="203806"/>
                  <a:pt x="4035883" y="203359"/>
                </a:cubicBezTo>
                <a:close/>
                <a:moveTo>
                  <a:pt x="2816683" y="203359"/>
                </a:moveTo>
                <a:cubicBezTo>
                  <a:pt x="2780808" y="204248"/>
                  <a:pt x="2752507" y="216381"/>
                  <a:pt x="2731782" y="239757"/>
                </a:cubicBezTo>
                <a:cubicBezTo>
                  <a:pt x="2711057" y="263134"/>
                  <a:pt x="2700480" y="292417"/>
                  <a:pt x="2700051" y="327609"/>
                </a:cubicBezTo>
                <a:cubicBezTo>
                  <a:pt x="2700089" y="351484"/>
                  <a:pt x="2704672" y="374455"/>
                  <a:pt x="2713801" y="396523"/>
                </a:cubicBezTo>
                <a:cubicBezTo>
                  <a:pt x="2722929" y="418591"/>
                  <a:pt x="2736378" y="436764"/>
                  <a:pt x="2754146" y="451040"/>
                </a:cubicBezTo>
                <a:cubicBezTo>
                  <a:pt x="2771915" y="465316"/>
                  <a:pt x="2793777" y="472703"/>
                  <a:pt x="2819733" y="473202"/>
                </a:cubicBezTo>
                <a:cubicBezTo>
                  <a:pt x="2855338" y="472376"/>
                  <a:pt x="2883798" y="460497"/>
                  <a:pt x="2905111" y="437566"/>
                </a:cubicBezTo>
                <a:cubicBezTo>
                  <a:pt x="2926424" y="414634"/>
                  <a:pt x="2937350" y="385605"/>
                  <a:pt x="2937890" y="350477"/>
                </a:cubicBezTo>
                <a:cubicBezTo>
                  <a:pt x="2937904" y="325383"/>
                  <a:pt x="2933472" y="301715"/>
                  <a:pt x="2924592" y="279473"/>
                </a:cubicBezTo>
                <a:cubicBezTo>
                  <a:pt x="2915713" y="257231"/>
                  <a:pt x="2902302" y="239096"/>
                  <a:pt x="2884359" y="225069"/>
                </a:cubicBezTo>
                <a:cubicBezTo>
                  <a:pt x="2866417" y="211042"/>
                  <a:pt x="2843858" y="203806"/>
                  <a:pt x="2816683" y="203359"/>
                </a:cubicBezTo>
                <a:close/>
                <a:moveTo>
                  <a:pt x="2369009" y="203359"/>
                </a:moveTo>
                <a:cubicBezTo>
                  <a:pt x="2333133" y="204248"/>
                  <a:pt x="2304832" y="216381"/>
                  <a:pt x="2284107" y="239757"/>
                </a:cubicBezTo>
                <a:cubicBezTo>
                  <a:pt x="2263382" y="263134"/>
                  <a:pt x="2252805" y="292417"/>
                  <a:pt x="2252376" y="327609"/>
                </a:cubicBezTo>
                <a:cubicBezTo>
                  <a:pt x="2252414" y="351484"/>
                  <a:pt x="2256997" y="374455"/>
                  <a:pt x="2266126" y="396523"/>
                </a:cubicBezTo>
                <a:cubicBezTo>
                  <a:pt x="2275255" y="418591"/>
                  <a:pt x="2288703" y="436764"/>
                  <a:pt x="2306471" y="451040"/>
                </a:cubicBezTo>
                <a:cubicBezTo>
                  <a:pt x="2324240" y="465316"/>
                  <a:pt x="2346102" y="472703"/>
                  <a:pt x="2372058" y="473202"/>
                </a:cubicBezTo>
                <a:cubicBezTo>
                  <a:pt x="2407664" y="472376"/>
                  <a:pt x="2436123" y="460497"/>
                  <a:pt x="2457436" y="437566"/>
                </a:cubicBezTo>
                <a:cubicBezTo>
                  <a:pt x="2478749" y="414634"/>
                  <a:pt x="2489675" y="385605"/>
                  <a:pt x="2490216" y="350477"/>
                </a:cubicBezTo>
                <a:cubicBezTo>
                  <a:pt x="2490230" y="325383"/>
                  <a:pt x="2485797" y="301715"/>
                  <a:pt x="2476917" y="279473"/>
                </a:cubicBezTo>
                <a:cubicBezTo>
                  <a:pt x="2468037" y="257231"/>
                  <a:pt x="2454627" y="239096"/>
                  <a:pt x="2436684" y="225069"/>
                </a:cubicBezTo>
                <a:cubicBezTo>
                  <a:pt x="2418742" y="211042"/>
                  <a:pt x="2396183" y="203806"/>
                  <a:pt x="2369009" y="203359"/>
                </a:cubicBezTo>
                <a:close/>
                <a:moveTo>
                  <a:pt x="1208055" y="203359"/>
                </a:moveTo>
                <a:cubicBezTo>
                  <a:pt x="1182195" y="203629"/>
                  <a:pt x="1160573" y="210718"/>
                  <a:pt x="1143190" y="224625"/>
                </a:cubicBezTo>
                <a:cubicBezTo>
                  <a:pt x="1125807" y="238532"/>
                  <a:pt x="1114663" y="257637"/>
                  <a:pt x="1109757" y="281940"/>
                </a:cubicBezTo>
                <a:lnTo>
                  <a:pt x="1306353" y="281940"/>
                </a:lnTo>
                <a:cubicBezTo>
                  <a:pt x="1302019" y="255301"/>
                  <a:pt x="1291447" y="235528"/>
                  <a:pt x="1274635" y="222622"/>
                </a:cubicBezTo>
                <a:cubicBezTo>
                  <a:pt x="1257823" y="209716"/>
                  <a:pt x="1235630" y="203295"/>
                  <a:pt x="1208055" y="203359"/>
                </a:cubicBezTo>
                <a:close/>
                <a:moveTo>
                  <a:pt x="662535" y="153924"/>
                </a:moveTo>
                <a:lnTo>
                  <a:pt x="664820" y="153924"/>
                </a:lnTo>
                <a:cubicBezTo>
                  <a:pt x="665281" y="158702"/>
                  <a:pt x="666645" y="164574"/>
                  <a:pt x="668915" y="171542"/>
                </a:cubicBezTo>
                <a:cubicBezTo>
                  <a:pt x="671185" y="178509"/>
                  <a:pt x="673883" y="185334"/>
                  <a:pt x="677010" y="192016"/>
                </a:cubicBezTo>
                <a:lnTo>
                  <a:pt x="787474" y="438078"/>
                </a:lnTo>
                <a:lnTo>
                  <a:pt x="875084" y="249913"/>
                </a:lnTo>
                <a:cubicBezTo>
                  <a:pt x="883925" y="233439"/>
                  <a:pt x="889479" y="217441"/>
                  <a:pt x="891749" y="201919"/>
                </a:cubicBezTo>
                <a:cubicBezTo>
                  <a:pt x="894019" y="186397"/>
                  <a:pt x="885670" y="174208"/>
                  <a:pt x="866704" y="165352"/>
                </a:cubicBezTo>
                <a:lnTo>
                  <a:pt x="866704" y="163068"/>
                </a:lnTo>
                <a:lnTo>
                  <a:pt x="974883" y="163068"/>
                </a:lnTo>
                <a:lnTo>
                  <a:pt x="801949" y="527209"/>
                </a:lnTo>
                <a:cubicBezTo>
                  <a:pt x="780729" y="515718"/>
                  <a:pt x="763937" y="504989"/>
                  <a:pt x="751573" y="495022"/>
                </a:cubicBezTo>
                <a:cubicBezTo>
                  <a:pt x="739209" y="485056"/>
                  <a:pt x="728322" y="469375"/>
                  <a:pt x="718910" y="447981"/>
                </a:cubicBezTo>
                <a:lnTo>
                  <a:pt x="626729" y="246865"/>
                </a:lnTo>
                <a:cubicBezTo>
                  <a:pt x="618857" y="227043"/>
                  <a:pt x="611175" y="211457"/>
                  <a:pt x="603684" y="200110"/>
                </a:cubicBezTo>
                <a:cubicBezTo>
                  <a:pt x="596193" y="188762"/>
                  <a:pt x="581273" y="177176"/>
                  <a:pt x="558926" y="165352"/>
                </a:cubicBezTo>
                <a:lnTo>
                  <a:pt x="558926" y="163068"/>
                </a:lnTo>
                <a:lnTo>
                  <a:pt x="600065" y="163068"/>
                </a:lnTo>
                <a:cubicBezTo>
                  <a:pt x="611953" y="163401"/>
                  <a:pt x="623221" y="163306"/>
                  <a:pt x="633871" y="162782"/>
                </a:cubicBezTo>
                <a:cubicBezTo>
                  <a:pt x="644521" y="162257"/>
                  <a:pt x="654075" y="159305"/>
                  <a:pt x="662535" y="153924"/>
                </a:cubicBezTo>
                <a:close/>
                <a:moveTo>
                  <a:pt x="7239288" y="153162"/>
                </a:moveTo>
                <a:lnTo>
                  <a:pt x="7241571" y="153162"/>
                </a:lnTo>
                <a:lnTo>
                  <a:pt x="7241571" y="352044"/>
                </a:lnTo>
                <a:cubicBezTo>
                  <a:pt x="7241015" y="387445"/>
                  <a:pt x="7247083" y="415131"/>
                  <a:pt x="7259773" y="435102"/>
                </a:cubicBezTo>
                <a:cubicBezTo>
                  <a:pt x="7272465" y="455073"/>
                  <a:pt x="7295115" y="465233"/>
                  <a:pt x="7327725" y="465582"/>
                </a:cubicBezTo>
                <a:cubicBezTo>
                  <a:pt x="7353361" y="465090"/>
                  <a:pt x="7374137" y="455787"/>
                  <a:pt x="7390053" y="437674"/>
                </a:cubicBezTo>
                <a:cubicBezTo>
                  <a:pt x="7405968" y="419560"/>
                  <a:pt x="7414164" y="395589"/>
                  <a:pt x="7414641" y="365760"/>
                </a:cubicBezTo>
                <a:lnTo>
                  <a:pt x="7414641" y="248412"/>
                </a:lnTo>
                <a:cubicBezTo>
                  <a:pt x="7415529" y="230521"/>
                  <a:pt x="7414893" y="214677"/>
                  <a:pt x="7412731" y="200882"/>
                </a:cubicBezTo>
                <a:cubicBezTo>
                  <a:pt x="7410569" y="187087"/>
                  <a:pt x="7401548" y="175244"/>
                  <a:pt x="7385667" y="165354"/>
                </a:cubicBezTo>
                <a:lnTo>
                  <a:pt x="7385667" y="163068"/>
                </a:lnTo>
                <a:lnTo>
                  <a:pt x="7424533" y="163068"/>
                </a:lnTo>
                <a:cubicBezTo>
                  <a:pt x="7434711" y="163465"/>
                  <a:pt x="7444983" y="163433"/>
                  <a:pt x="7455351" y="162973"/>
                </a:cubicBezTo>
                <a:cubicBezTo>
                  <a:pt x="7465719" y="162512"/>
                  <a:pt x="7474470" y="159242"/>
                  <a:pt x="7481603" y="153162"/>
                </a:cubicBezTo>
                <a:lnTo>
                  <a:pt x="7483887" y="153162"/>
                </a:lnTo>
                <a:lnTo>
                  <a:pt x="7483887" y="430530"/>
                </a:lnTo>
                <a:cubicBezTo>
                  <a:pt x="7482999" y="448134"/>
                  <a:pt x="7483634" y="463776"/>
                  <a:pt x="7485794" y="477456"/>
                </a:cubicBezTo>
                <a:cubicBezTo>
                  <a:pt x="7487955" y="491136"/>
                  <a:pt x="7496970" y="502388"/>
                  <a:pt x="7512843" y="511211"/>
                </a:cubicBezTo>
                <a:lnTo>
                  <a:pt x="7512843" y="513492"/>
                </a:lnTo>
                <a:lnTo>
                  <a:pt x="7414641" y="513492"/>
                </a:lnTo>
                <a:lnTo>
                  <a:pt x="7414641" y="464058"/>
                </a:lnTo>
                <a:cubicBezTo>
                  <a:pt x="7401393" y="484837"/>
                  <a:pt x="7386335" y="499958"/>
                  <a:pt x="7369467" y="509419"/>
                </a:cubicBezTo>
                <a:cubicBezTo>
                  <a:pt x="7352598" y="518882"/>
                  <a:pt x="7331060" y="523541"/>
                  <a:pt x="7304851" y="523399"/>
                </a:cubicBezTo>
                <a:cubicBezTo>
                  <a:pt x="7259992" y="523513"/>
                  <a:pt x="7226665" y="510542"/>
                  <a:pt x="7204870" y="484485"/>
                </a:cubicBezTo>
                <a:cubicBezTo>
                  <a:pt x="7183075" y="458428"/>
                  <a:pt x="7172227" y="418599"/>
                  <a:pt x="7172325" y="364998"/>
                </a:cubicBezTo>
                <a:lnTo>
                  <a:pt x="7172325" y="247650"/>
                </a:lnTo>
                <a:cubicBezTo>
                  <a:pt x="7173213" y="230076"/>
                  <a:pt x="7172577" y="214360"/>
                  <a:pt x="7170417" y="200501"/>
                </a:cubicBezTo>
                <a:cubicBezTo>
                  <a:pt x="7168257" y="186642"/>
                  <a:pt x="7159241" y="174926"/>
                  <a:pt x="7143369" y="165354"/>
                </a:cubicBezTo>
                <a:lnTo>
                  <a:pt x="7143369" y="163068"/>
                </a:lnTo>
                <a:lnTo>
                  <a:pt x="7192870" y="163068"/>
                </a:lnTo>
                <a:cubicBezTo>
                  <a:pt x="7201463" y="163227"/>
                  <a:pt x="7209960" y="162719"/>
                  <a:pt x="7218362" y="161544"/>
                </a:cubicBezTo>
                <a:cubicBezTo>
                  <a:pt x="7226764" y="160369"/>
                  <a:pt x="7233739" y="157575"/>
                  <a:pt x="7239288" y="153162"/>
                </a:cubicBezTo>
                <a:close/>
                <a:moveTo>
                  <a:pt x="5578553" y="153162"/>
                </a:moveTo>
                <a:cubicBezTo>
                  <a:pt x="5620590" y="152224"/>
                  <a:pt x="5655036" y="159994"/>
                  <a:pt x="5681891" y="176472"/>
                </a:cubicBezTo>
                <a:cubicBezTo>
                  <a:pt x="5708747" y="192951"/>
                  <a:pt x="5722799" y="223765"/>
                  <a:pt x="5724048" y="268914"/>
                </a:cubicBezTo>
                <a:lnTo>
                  <a:pt x="5724048" y="383254"/>
                </a:lnTo>
                <a:cubicBezTo>
                  <a:pt x="5722794" y="412919"/>
                  <a:pt x="5725683" y="434580"/>
                  <a:pt x="5732716" y="448238"/>
                </a:cubicBezTo>
                <a:cubicBezTo>
                  <a:pt x="5739749" y="461895"/>
                  <a:pt x="5758449" y="470216"/>
                  <a:pt x="5788818" y="473202"/>
                </a:cubicBezTo>
                <a:lnTo>
                  <a:pt x="5755290" y="523399"/>
                </a:lnTo>
                <a:cubicBezTo>
                  <a:pt x="5729111" y="522576"/>
                  <a:pt x="5706080" y="516616"/>
                  <a:pt x="5686196" y="505517"/>
                </a:cubicBezTo>
                <a:cubicBezTo>
                  <a:pt x="5666312" y="494419"/>
                  <a:pt x="5655847" y="473992"/>
                  <a:pt x="5654801" y="444236"/>
                </a:cubicBezTo>
                <a:lnTo>
                  <a:pt x="5654801" y="323797"/>
                </a:lnTo>
                <a:cubicBezTo>
                  <a:pt x="5643650" y="329403"/>
                  <a:pt x="5631831" y="334009"/>
                  <a:pt x="5619345" y="337614"/>
                </a:cubicBezTo>
                <a:cubicBezTo>
                  <a:pt x="5606860" y="341218"/>
                  <a:pt x="5594279" y="344490"/>
                  <a:pt x="5581603" y="347428"/>
                </a:cubicBezTo>
                <a:cubicBezTo>
                  <a:pt x="5562350" y="350826"/>
                  <a:pt x="5544813" y="356607"/>
                  <a:pt x="5528992" y="364769"/>
                </a:cubicBezTo>
                <a:cubicBezTo>
                  <a:pt x="5513171" y="372932"/>
                  <a:pt x="5504783" y="388241"/>
                  <a:pt x="5503830" y="410696"/>
                </a:cubicBezTo>
                <a:cubicBezTo>
                  <a:pt x="5504768" y="433977"/>
                  <a:pt x="5513568" y="450302"/>
                  <a:pt x="5530231" y="459672"/>
                </a:cubicBezTo>
                <a:cubicBezTo>
                  <a:pt x="5546894" y="469041"/>
                  <a:pt x="5565798" y="473551"/>
                  <a:pt x="5586940" y="473202"/>
                </a:cubicBezTo>
                <a:cubicBezTo>
                  <a:pt x="5596090" y="473091"/>
                  <a:pt x="5605239" y="471979"/>
                  <a:pt x="5614389" y="469867"/>
                </a:cubicBezTo>
                <a:cubicBezTo>
                  <a:pt x="5623539" y="467755"/>
                  <a:pt x="5632689" y="465309"/>
                  <a:pt x="5641838" y="462530"/>
                </a:cubicBezTo>
                <a:lnTo>
                  <a:pt x="5596852" y="519596"/>
                </a:lnTo>
                <a:cubicBezTo>
                  <a:pt x="5590340" y="520753"/>
                  <a:pt x="5583731" y="521672"/>
                  <a:pt x="5577028" y="522353"/>
                </a:cubicBezTo>
                <a:cubicBezTo>
                  <a:pt x="5570325" y="523034"/>
                  <a:pt x="5563716" y="523383"/>
                  <a:pt x="5557204" y="523399"/>
                </a:cubicBezTo>
                <a:cubicBezTo>
                  <a:pt x="5518105" y="522688"/>
                  <a:pt x="5486777" y="511940"/>
                  <a:pt x="5463221" y="491153"/>
                </a:cubicBezTo>
                <a:cubicBezTo>
                  <a:pt x="5439666" y="470365"/>
                  <a:pt x="5427580" y="443801"/>
                  <a:pt x="5426964" y="411458"/>
                </a:cubicBezTo>
                <a:cubicBezTo>
                  <a:pt x="5428150" y="376940"/>
                  <a:pt x="5440017" y="352599"/>
                  <a:pt x="5462563" y="338435"/>
                </a:cubicBezTo>
                <a:cubicBezTo>
                  <a:pt x="5485109" y="324272"/>
                  <a:pt x="5511216" y="314724"/>
                  <a:pt x="5540882" y="309791"/>
                </a:cubicBezTo>
                <a:cubicBezTo>
                  <a:pt x="5570548" y="304858"/>
                  <a:pt x="5596656" y="298978"/>
                  <a:pt x="5619202" y="292151"/>
                </a:cubicBezTo>
                <a:cubicBezTo>
                  <a:pt x="5641748" y="285325"/>
                  <a:pt x="5653615" y="271989"/>
                  <a:pt x="5654801" y="252144"/>
                </a:cubicBezTo>
                <a:cubicBezTo>
                  <a:pt x="5654420" y="240023"/>
                  <a:pt x="5650184" y="230387"/>
                  <a:pt x="5642094" y="223234"/>
                </a:cubicBezTo>
                <a:cubicBezTo>
                  <a:pt x="5634002" y="216082"/>
                  <a:pt x="5624344" y="210963"/>
                  <a:pt x="5613119" y="207876"/>
                </a:cubicBezTo>
                <a:cubicBezTo>
                  <a:pt x="5601894" y="204789"/>
                  <a:pt x="5591388" y="203283"/>
                  <a:pt x="5581603" y="203359"/>
                </a:cubicBezTo>
                <a:cubicBezTo>
                  <a:pt x="5562413" y="203629"/>
                  <a:pt x="5544560" y="206709"/>
                  <a:pt x="5528045" y="212601"/>
                </a:cubicBezTo>
                <a:cubicBezTo>
                  <a:pt x="5511529" y="218493"/>
                  <a:pt x="5494833" y="225576"/>
                  <a:pt x="5477954" y="233850"/>
                </a:cubicBezTo>
                <a:lnTo>
                  <a:pt x="5528992" y="157725"/>
                </a:lnTo>
                <a:close/>
                <a:moveTo>
                  <a:pt x="4491943" y="153162"/>
                </a:moveTo>
                <a:cubicBezTo>
                  <a:pt x="4516306" y="153035"/>
                  <a:pt x="4539047" y="156521"/>
                  <a:pt x="4560167" y="163619"/>
                </a:cubicBezTo>
                <a:cubicBezTo>
                  <a:pt x="4581287" y="170718"/>
                  <a:pt x="4600973" y="182190"/>
                  <a:pt x="4619226" y="198035"/>
                </a:cubicBezTo>
                <a:cubicBezTo>
                  <a:pt x="4638807" y="215482"/>
                  <a:pt x="4654060" y="236028"/>
                  <a:pt x="4664984" y="259673"/>
                </a:cubicBezTo>
                <a:cubicBezTo>
                  <a:pt x="4675908" y="283318"/>
                  <a:pt x="4681457" y="308250"/>
                  <a:pt x="4681632" y="334469"/>
                </a:cubicBezTo>
                <a:cubicBezTo>
                  <a:pt x="4681168" y="371358"/>
                  <a:pt x="4671946" y="403947"/>
                  <a:pt x="4653968" y="432236"/>
                </a:cubicBezTo>
                <a:cubicBezTo>
                  <a:pt x="4635989" y="460525"/>
                  <a:pt x="4612038" y="482716"/>
                  <a:pt x="4582117" y="498809"/>
                </a:cubicBezTo>
                <a:cubicBezTo>
                  <a:pt x="4552196" y="514902"/>
                  <a:pt x="4519089" y="523099"/>
                  <a:pt x="4482796" y="523399"/>
                </a:cubicBezTo>
                <a:cubicBezTo>
                  <a:pt x="4447539" y="523155"/>
                  <a:pt x="4415411" y="515439"/>
                  <a:pt x="4386411" y="500249"/>
                </a:cubicBezTo>
                <a:cubicBezTo>
                  <a:pt x="4357413" y="485060"/>
                  <a:pt x="4334216" y="463857"/>
                  <a:pt x="4316820" y="436640"/>
                </a:cubicBezTo>
                <a:cubicBezTo>
                  <a:pt x="4299425" y="409424"/>
                  <a:pt x="4290505" y="377654"/>
                  <a:pt x="4290059" y="341330"/>
                </a:cubicBezTo>
                <a:cubicBezTo>
                  <a:pt x="4290519" y="303011"/>
                  <a:pt x="4299834" y="269810"/>
                  <a:pt x="4318006" y="241727"/>
                </a:cubicBezTo>
                <a:cubicBezTo>
                  <a:pt x="4336177" y="213645"/>
                  <a:pt x="4360447" y="191915"/>
                  <a:pt x="4390816" y="176537"/>
                </a:cubicBezTo>
                <a:cubicBezTo>
                  <a:pt x="4421184" y="161159"/>
                  <a:pt x="4454893" y="153367"/>
                  <a:pt x="4491943" y="153162"/>
                </a:cubicBezTo>
                <a:close/>
                <a:moveTo>
                  <a:pt x="4044269" y="153162"/>
                </a:moveTo>
                <a:cubicBezTo>
                  <a:pt x="4068631" y="153035"/>
                  <a:pt x="4091372" y="156521"/>
                  <a:pt x="4112492" y="163619"/>
                </a:cubicBezTo>
                <a:cubicBezTo>
                  <a:pt x="4133612" y="170718"/>
                  <a:pt x="4153298" y="182190"/>
                  <a:pt x="4171551" y="198035"/>
                </a:cubicBezTo>
                <a:cubicBezTo>
                  <a:pt x="4191132" y="215482"/>
                  <a:pt x="4206385" y="236028"/>
                  <a:pt x="4217309" y="259673"/>
                </a:cubicBezTo>
                <a:cubicBezTo>
                  <a:pt x="4228233" y="283318"/>
                  <a:pt x="4233783" y="308250"/>
                  <a:pt x="4233957" y="334469"/>
                </a:cubicBezTo>
                <a:cubicBezTo>
                  <a:pt x="4233493" y="371358"/>
                  <a:pt x="4224271" y="403947"/>
                  <a:pt x="4206293" y="432236"/>
                </a:cubicBezTo>
                <a:cubicBezTo>
                  <a:pt x="4188314" y="460525"/>
                  <a:pt x="4164364" y="482716"/>
                  <a:pt x="4134442" y="498809"/>
                </a:cubicBezTo>
                <a:cubicBezTo>
                  <a:pt x="4104521" y="514902"/>
                  <a:pt x="4071414" y="523099"/>
                  <a:pt x="4035121" y="523399"/>
                </a:cubicBezTo>
                <a:cubicBezTo>
                  <a:pt x="3999864" y="523155"/>
                  <a:pt x="3967736" y="515439"/>
                  <a:pt x="3938737" y="500249"/>
                </a:cubicBezTo>
                <a:cubicBezTo>
                  <a:pt x="3909738" y="485060"/>
                  <a:pt x="3886541" y="463857"/>
                  <a:pt x="3869146" y="436640"/>
                </a:cubicBezTo>
                <a:cubicBezTo>
                  <a:pt x="3851750" y="409424"/>
                  <a:pt x="3842830" y="377654"/>
                  <a:pt x="3842384" y="341330"/>
                </a:cubicBezTo>
                <a:cubicBezTo>
                  <a:pt x="3842844" y="303011"/>
                  <a:pt x="3852159" y="269810"/>
                  <a:pt x="3870331" y="241727"/>
                </a:cubicBezTo>
                <a:cubicBezTo>
                  <a:pt x="3888503" y="213645"/>
                  <a:pt x="3912773" y="191915"/>
                  <a:pt x="3943141" y="176537"/>
                </a:cubicBezTo>
                <a:cubicBezTo>
                  <a:pt x="3973510" y="161159"/>
                  <a:pt x="4007219" y="153367"/>
                  <a:pt x="4044269" y="153162"/>
                </a:cubicBezTo>
                <a:close/>
                <a:moveTo>
                  <a:pt x="2825069" y="153162"/>
                </a:moveTo>
                <a:cubicBezTo>
                  <a:pt x="2849431" y="153035"/>
                  <a:pt x="2872172" y="156521"/>
                  <a:pt x="2893292" y="163619"/>
                </a:cubicBezTo>
                <a:cubicBezTo>
                  <a:pt x="2914412" y="170718"/>
                  <a:pt x="2934098" y="182190"/>
                  <a:pt x="2952351" y="198035"/>
                </a:cubicBezTo>
                <a:cubicBezTo>
                  <a:pt x="2971932" y="215482"/>
                  <a:pt x="2987185" y="236028"/>
                  <a:pt x="2998109" y="259673"/>
                </a:cubicBezTo>
                <a:cubicBezTo>
                  <a:pt x="3009033" y="283318"/>
                  <a:pt x="3014583" y="308250"/>
                  <a:pt x="3014757" y="334469"/>
                </a:cubicBezTo>
                <a:cubicBezTo>
                  <a:pt x="3014293" y="371358"/>
                  <a:pt x="3005071" y="403947"/>
                  <a:pt x="2987093" y="432236"/>
                </a:cubicBezTo>
                <a:cubicBezTo>
                  <a:pt x="2969114" y="460525"/>
                  <a:pt x="2945164" y="482716"/>
                  <a:pt x="2915242" y="498809"/>
                </a:cubicBezTo>
                <a:cubicBezTo>
                  <a:pt x="2885321" y="514902"/>
                  <a:pt x="2852214" y="523099"/>
                  <a:pt x="2815921" y="523399"/>
                </a:cubicBezTo>
                <a:cubicBezTo>
                  <a:pt x="2780664" y="523155"/>
                  <a:pt x="2748536" y="515439"/>
                  <a:pt x="2719537" y="500249"/>
                </a:cubicBezTo>
                <a:cubicBezTo>
                  <a:pt x="2690538" y="485060"/>
                  <a:pt x="2667341" y="463857"/>
                  <a:pt x="2649945" y="436640"/>
                </a:cubicBezTo>
                <a:cubicBezTo>
                  <a:pt x="2632550" y="409424"/>
                  <a:pt x="2623630" y="377654"/>
                  <a:pt x="2623185" y="341330"/>
                </a:cubicBezTo>
                <a:cubicBezTo>
                  <a:pt x="2623644" y="303011"/>
                  <a:pt x="2632960" y="269810"/>
                  <a:pt x="2651131" y="241727"/>
                </a:cubicBezTo>
                <a:cubicBezTo>
                  <a:pt x="2669303" y="213645"/>
                  <a:pt x="2693572" y="191915"/>
                  <a:pt x="2723941" y="176537"/>
                </a:cubicBezTo>
                <a:cubicBezTo>
                  <a:pt x="2754309" y="161159"/>
                  <a:pt x="2788019" y="153367"/>
                  <a:pt x="2825069" y="153162"/>
                </a:cubicBezTo>
                <a:close/>
                <a:moveTo>
                  <a:pt x="2377394" y="153162"/>
                </a:moveTo>
                <a:cubicBezTo>
                  <a:pt x="2401756" y="153035"/>
                  <a:pt x="2424497" y="156521"/>
                  <a:pt x="2445617" y="163619"/>
                </a:cubicBezTo>
                <a:cubicBezTo>
                  <a:pt x="2466737" y="170718"/>
                  <a:pt x="2486423" y="182190"/>
                  <a:pt x="2504676" y="198035"/>
                </a:cubicBezTo>
                <a:cubicBezTo>
                  <a:pt x="2524257" y="215482"/>
                  <a:pt x="2539510" y="236028"/>
                  <a:pt x="2550434" y="259673"/>
                </a:cubicBezTo>
                <a:cubicBezTo>
                  <a:pt x="2561358" y="283318"/>
                  <a:pt x="2566908" y="308250"/>
                  <a:pt x="2567082" y="334469"/>
                </a:cubicBezTo>
                <a:cubicBezTo>
                  <a:pt x="2566618" y="371358"/>
                  <a:pt x="2557396" y="403947"/>
                  <a:pt x="2539418" y="432236"/>
                </a:cubicBezTo>
                <a:cubicBezTo>
                  <a:pt x="2521439" y="460525"/>
                  <a:pt x="2497489" y="482716"/>
                  <a:pt x="2467567" y="498809"/>
                </a:cubicBezTo>
                <a:cubicBezTo>
                  <a:pt x="2437645" y="514902"/>
                  <a:pt x="2404539" y="523099"/>
                  <a:pt x="2368246" y="523399"/>
                </a:cubicBezTo>
                <a:cubicBezTo>
                  <a:pt x="2332989" y="523155"/>
                  <a:pt x="2300861" y="515439"/>
                  <a:pt x="2271862" y="500249"/>
                </a:cubicBezTo>
                <a:cubicBezTo>
                  <a:pt x="2242863" y="485060"/>
                  <a:pt x="2219665" y="463857"/>
                  <a:pt x="2202271" y="436640"/>
                </a:cubicBezTo>
                <a:cubicBezTo>
                  <a:pt x="2184875" y="409424"/>
                  <a:pt x="2175955" y="377654"/>
                  <a:pt x="2175509" y="341330"/>
                </a:cubicBezTo>
                <a:cubicBezTo>
                  <a:pt x="2175969" y="303011"/>
                  <a:pt x="2185285" y="269810"/>
                  <a:pt x="2203456" y="241727"/>
                </a:cubicBezTo>
                <a:cubicBezTo>
                  <a:pt x="2221628" y="213645"/>
                  <a:pt x="2245898" y="191915"/>
                  <a:pt x="2276266" y="176537"/>
                </a:cubicBezTo>
                <a:cubicBezTo>
                  <a:pt x="2306634" y="161159"/>
                  <a:pt x="2340344" y="153367"/>
                  <a:pt x="2377394" y="153162"/>
                </a:cubicBezTo>
                <a:close/>
                <a:moveTo>
                  <a:pt x="1810038" y="153162"/>
                </a:moveTo>
                <a:lnTo>
                  <a:pt x="1812321" y="153162"/>
                </a:lnTo>
                <a:lnTo>
                  <a:pt x="1812321" y="207170"/>
                </a:lnTo>
                <a:cubicBezTo>
                  <a:pt x="1826202" y="189278"/>
                  <a:pt x="1844942" y="175807"/>
                  <a:pt x="1868543" y="166759"/>
                </a:cubicBezTo>
                <a:cubicBezTo>
                  <a:pt x="1892143" y="157710"/>
                  <a:pt x="1915076" y="153178"/>
                  <a:pt x="1937342" y="153162"/>
                </a:cubicBezTo>
                <a:cubicBezTo>
                  <a:pt x="1972851" y="153551"/>
                  <a:pt x="2003623" y="161823"/>
                  <a:pt x="2029658" y="177977"/>
                </a:cubicBezTo>
                <a:cubicBezTo>
                  <a:pt x="2055693" y="194131"/>
                  <a:pt x="2075842" y="215833"/>
                  <a:pt x="2090105" y="243083"/>
                </a:cubicBezTo>
                <a:cubicBezTo>
                  <a:pt x="2104368" y="270332"/>
                  <a:pt x="2111596" y="300794"/>
                  <a:pt x="2111787" y="334469"/>
                </a:cubicBezTo>
                <a:cubicBezTo>
                  <a:pt x="2110808" y="388697"/>
                  <a:pt x="2093550" y="433429"/>
                  <a:pt x="2060013" y="468667"/>
                </a:cubicBezTo>
                <a:cubicBezTo>
                  <a:pt x="2026477" y="503905"/>
                  <a:pt x="1982537" y="522149"/>
                  <a:pt x="1928195" y="523399"/>
                </a:cubicBezTo>
                <a:cubicBezTo>
                  <a:pt x="1918269" y="523414"/>
                  <a:pt x="1908581" y="522622"/>
                  <a:pt x="1899131" y="521022"/>
                </a:cubicBezTo>
                <a:cubicBezTo>
                  <a:pt x="1889681" y="519421"/>
                  <a:pt x="1880565" y="516918"/>
                  <a:pt x="1871783" y="513511"/>
                </a:cubicBezTo>
                <a:lnTo>
                  <a:pt x="1830617" y="451096"/>
                </a:lnTo>
                <a:cubicBezTo>
                  <a:pt x="1843942" y="457686"/>
                  <a:pt x="1857505" y="462991"/>
                  <a:pt x="1871306" y="467008"/>
                </a:cubicBezTo>
                <a:cubicBezTo>
                  <a:pt x="1885108" y="471026"/>
                  <a:pt x="1899242" y="473091"/>
                  <a:pt x="1913711" y="473202"/>
                </a:cubicBezTo>
                <a:cubicBezTo>
                  <a:pt x="1954114" y="472535"/>
                  <a:pt x="1984416" y="460338"/>
                  <a:pt x="2004618" y="436613"/>
                </a:cubicBezTo>
                <a:cubicBezTo>
                  <a:pt x="2024820" y="412887"/>
                  <a:pt x="2034921" y="381634"/>
                  <a:pt x="2034921" y="342854"/>
                </a:cubicBezTo>
                <a:cubicBezTo>
                  <a:pt x="2034968" y="306154"/>
                  <a:pt x="2025344" y="274551"/>
                  <a:pt x="2006047" y="248046"/>
                </a:cubicBezTo>
                <a:cubicBezTo>
                  <a:pt x="1986751" y="221541"/>
                  <a:pt x="1957497" y="207661"/>
                  <a:pt x="1918285" y="206407"/>
                </a:cubicBezTo>
                <a:cubicBezTo>
                  <a:pt x="1902085" y="206454"/>
                  <a:pt x="1886648" y="209599"/>
                  <a:pt x="1871973" y="215840"/>
                </a:cubicBezTo>
                <a:cubicBezTo>
                  <a:pt x="1857298" y="222082"/>
                  <a:pt x="1844530" y="231134"/>
                  <a:pt x="1833666" y="242997"/>
                </a:cubicBezTo>
                <a:cubicBezTo>
                  <a:pt x="1823106" y="254827"/>
                  <a:pt x="1816785" y="267565"/>
                  <a:pt x="1814704" y="281212"/>
                </a:cubicBezTo>
                <a:cubicBezTo>
                  <a:pt x="1812623" y="294859"/>
                  <a:pt x="1811829" y="309326"/>
                  <a:pt x="1812321" y="324612"/>
                </a:cubicBezTo>
                <a:lnTo>
                  <a:pt x="1812321" y="585883"/>
                </a:lnTo>
                <a:cubicBezTo>
                  <a:pt x="1811432" y="603425"/>
                  <a:pt x="1812068" y="619014"/>
                  <a:pt x="1814230" y="632650"/>
                </a:cubicBezTo>
                <a:cubicBezTo>
                  <a:pt x="1816392" y="646287"/>
                  <a:pt x="1825411" y="657876"/>
                  <a:pt x="1841289" y="667417"/>
                </a:cubicBezTo>
                <a:lnTo>
                  <a:pt x="1841289" y="669703"/>
                </a:lnTo>
                <a:lnTo>
                  <a:pt x="1714119" y="669703"/>
                </a:lnTo>
                <a:lnTo>
                  <a:pt x="1714119" y="667417"/>
                </a:lnTo>
                <a:cubicBezTo>
                  <a:pt x="1729991" y="657876"/>
                  <a:pt x="1739007" y="646287"/>
                  <a:pt x="1741167" y="632650"/>
                </a:cubicBezTo>
                <a:cubicBezTo>
                  <a:pt x="1743327" y="619014"/>
                  <a:pt x="1743963" y="603425"/>
                  <a:pt x="1743074" y="585883"/>
                </a:cubicBezTo>
                <a:lnTo>
                  <a:pt x="1743074" y="246888"/>
                </a:lnTo>
                <a:cubicBezTo>
                  <a:pt x="1743963" y="229298"/>
                  <a:pt x="1743327" y="213614"/>
                  <a:pt x="1741167" y="199834"/>
                </a:cubicBezTo>
                <a:cubicBezTo>
                  <a:pt x="1739007" y="186055"/>
                  <a:pt x="1729991" y="174561"/>
                  <a:pt x="1714119" y="165354"/>
                </a:cubicBezTo>
                <a:lnTo>
                  <a:pt x="1714119" y="163068"/>
                </a:lnTo>
                <a:lnTo>
                  <a:pt x="1764381" y="163068"/>
                </a:lnTo>
                <a:cubicBezTo>
                  <a:pt x="1772942" y="163179"/>
                  <a:pt x="1781312" y="162576"/>
                  <a:pt x="1789493" y="161258"/>
                </a:cubicBezTo>
                <a:cubicBezTo>
                  <a:pt x="1797673" y="159940"/>
                  <a:pt x="1804522" y="157242"/>
                  <a:pt x="1810038" y="153162"/>
                </a:cubicBezTo>
                <a:close/>
                <a:moveTo>
                  <a:pt x="1548673" y="153162"/>
                </a:moveTo>
                <a:lnTo>
                  <a:pt x="1550955" y="153162"/>
                </a:lnTo>
                <a:lnTo>
                  <a:pt x="1550955" y="210982"/>
                </a:lnTo>
                <a:cubicBezTo>
                  <a:pt x="1559655" y="193595"/>
                  <a:pt x="1571974" y="179679"/>
                  <a:pt x="1587912" y="169234"/>
                </a:cubicBezTo>
                <a:cubicBezTo>
                  <a:pt x="1603851" y="158789"/>
                  <a:pt x="1621504" y="153431"/>
                  <a:pt x="1640871" y="153162"/>
                </a:cubicBezTo>
                <a:lnTo>
                  <a:pt x="1668303" y="155448"/>
                </a:lnTo>
                <a:lnTo>
                  <a:pt x="1668303" y="225457"/>
                </a:lnTo>
                <a:cubicBezTo>
                  <a:pt x="1663985" y="220948"/>
                  <a:pt x="1658715" y="217773"/>
                  <a:pt x="1652492" y="215932"/>
                </a:cubicBezTo>
                <a:cubicBezTo>
                  <a:pt x="1646269" y="214090"/>
                  <a:pt x="1639855" y="213201"/>
                  <a:pt x="1633251" y="213265"/>
                </a:cubicBezTo>
                <a:cubicBezTo>
                  <a:pt x="1604486" y="212898"/>
                  <a:pt x="1583531" y="221251"/>
                  <a:pt x="1570386" y="238322"/>
                </a:cubicBezTo>
                <a:cubicBezTo>
                  <a:pt x="1557242" y="255393"/>
                  <a:pt x="1550765" y="283380"/>
                  <a:pt x="1550955" y="322283"/>
                </a:cubicBezTo>
                <a:lnTo>
                  <a:pt x="1550955" y="428934"/>
                </a:lnTo>
                <a:cubicBezTo>
                  <a:pt x="1550066" y="446503"/>
                  <a:pt x="1550703" y="462215"/>
                  <a:pt x="1552863" y="476070"/>
                </a:cubicBezTo>
                <a:cubicBezTo>
                  <a:pt x="1555023" y="489925"/>
                  <a:pt x="1564039" y="501637"/>
                  <a:pt x="1579911" y="511207"/>
                </a:cubicBezTo>
                <a:lnTo>
                  <a:pt x="1579911" y="513493"/>
                </a:lnTo>
                <a:lnTo>
                  <a:pt x="1452752" y="513493"/>
                </a:lnTo>
                <a:lnTo>
                  <a:pt x="1452752" y="511207"/>
                </a:lnTo>
                <a:cubicBezTo>
                  <a:pt x="1468625" y="501637"/>
                  <a:pt x="1477641" y="489925"/>
                  <a:pt x="1479801" y="476070"/>
                </a:cubicBezTo>
                <a:cubicBezTo>
                  <a:pt x="1481961" y="462215"/>
                  <a:pt x="1482597" y="446503"/>
                  <a:pt x="1481708" y="428934"/>
                </a:cubicBezTo>
                <a:lnTo>
                  <a:pt x="1481708" y="246866"/>
                </a:lnTo>
                <a:cubicBezTo>
                  <a:pt x="1482581" y="229329"/>
                  <a:pt x="1481977" y="213744"/>
                  <a:pt x="1479896" y="200111"/>
                </a:cubicBezTo>
                <a:cubicBezTo>
                  <a:pt x="1477816" y="186478"/>
                  <a:pt x="1469022" y="174892"/>
                  <a:pt x="1453514" y="165354"/>
                </a:cubicBezTo>
                <a:lnTo>
                  <a:pt x="1453514" y="163068"/>
                </a:lnTo>
                <a:lnTo>
                  <a:pt x="1502254" y="163068"/>
                </a:lnTo>
                <a:cubicBezTo>
                  <a:pt x="1511179" y="163227"/>
                  <a:pt x="1519772" y="162719"/>
                  <a:pt x="1528032" y="161544"/>
                </a:cubicBezTo>
                <a:cubicBezTo>
                  <a:pt x="1536291" y="160369"/>
                  <a:pt x="1543171" y="157575"/>
                  <a:pt x="1548673" y="153162"/>
                </a:cubicBezTo>
                <a:close/>
                <a:moveTo>
                  <a:pt x="1214913" y="153162"/>
                </a:moveTo>
                <a:cubicBezTo>
                  <a:pt x="1267586" y="154223"/>
                  <a:pt x="1309496" y="170753"/>
                  <a:pt x="1340643" y="202750"/>
                </a:cubicBezTo>
                <a:cubicBezTo>
                  <a:pt x="1371790" y="234748"/>
                  <a:pt x="1387030" y="275845"/>
                  <a:pt x="1386363" y="326041"/>
                </a:cubicBezTo>
                <a:lnTo>
                  <a:pt x="1106709" y="326041"/>
                </a:lnTo>
                <a:cubicBezTo>
                  <a:pt x="1108344" y="372871"/>
                  <a:pt x="1123172" y="409025"/>
                  <a:pt x="1151191" y="434505"/>
                </a:cubicBezTo>
                <a:cubicBezTo>
                  <a:pt x="1179210" y="459985"/>
                  <a:pt x="1215183" y="472884"/>
                  <a:pt x="1259109" y="473202"/>
                </a:cubicBezTo>
                <a:cubicBezTo>
                  <a:pt x="1282128" y="473234"/>
                  <a:pt x="1304289" y="469929"/>
                  <a:pt x="1325594" y="463289"/>
                </a:cubicBezTo>
                <a:cubicBezTo>
                  <a:pt x="1346898" y="456649"/>
                  <a:pt x="1366392" y="446483"/>
                  <a:pt x="1384077" y="432790"/>
                </a:cubicBezTo>
                <a:lnTo>
                  <a:pt x="1386363" y="432790"/>
                </a:lnTo>
                <a:lnTo>
                  <a:pt x="1348263" y="504385"/>
                </a:lnTo>
                <a:cubicBezTo>
                  <a:pt x="1331785" y="511166"/>
                  <a:pt x="1314640" y="516047"/>
                  <a:pt x="1296828" y="519025"/>
                </a:cubicBezTo>
                <a:cubicBezTo>
                  <a:pt x="1279016" y="522004"/>
                  <a:pt x="1261110" y="523462"/>
                  <a:pt x="1243107" y="523399"/>
                </a:cubicBezTo>
                <a:cubicBezTo>
                  <a:pt x="1177325" y="522212"/>
                  <a:pt x="1124699" y="504220"/>
                  <a:pt x="1085230" y="469421"/>
                </a:cubicBezTo>
                <a:cubicBezTo>
                  <a:pt x="1045761" y="434622"/>
                  <a:pt x="1025520" y="390133"/>
                  <a:pt x="1024509" y="335954"/>
                </a:cubicBezTo>
                <a:cubicBezTo>
                  <a:pt x="1025346" y="282009"/>
                  <a:pt x="1042889" y="238307"/>
                  <a:pt x="1077136" y="204848"/>
                </a:cubicBezTo>
                <a:cubicBezTo>
                  <a:pt x="1111384" y="171389"/>
                  <a:pt x="1157309" y="154160"/>
                  <a:pt x="1214913" y="153162"/>
                </a:cubicBezTo>
                <a:close/>
                <a:moveTo>
                  <a:pt x="507400" y="150850"/>
                </a:moveTo>
                <a:lnTo>
                  <a:pt x="509682" y="150850"/>
                </a:lnTo>
                <a:lnTo>
                  <a:pt x="509682" y="428934"/>
                </a:lnTo>
                <a:cubicBezTo>
                  <a:pt x="508794" y="446503"/>
                  <a:pt x="509429" y="462215"/>
                  <a:pt x="511590" y="476070"/>
                </a:cubicBezTo>
                <a:cubicBezTo>
                  <a:pt x="513750" y="489925"/>
                  <a:pt x="522766" y="501637"/>
                  <a:pt x="538638" y="511207"/>
                </a:cubicBezTo>
                <a:lnTo>
                  <a:pt x="538638" y="513493"/>
                </a:lnTo>
                <a:lnTo>
                  <a:pt x="411480" y="513493"/>
                </a:lnTo>
                <a:lnTo>
                  <a:pt x="411480" y="511207"/>
                </a:lnTo>
                <a:cubicBezTo>
                  <a:pt x="427352" y="501637"/>
                  <a:pt x="436368" y="489925"/>
                  <a:pt x="438528" y="476070"/>
                </a:cubicBezTo>
                <a:cubicBezTo>
                  <a:pt x="440688" y="462215"/>
                  <a:pt x="441324" y="446503"/>
                  <a:pt x="440435" y="428934"/>
                </a:cubicBezTo>
                <a:lnTo>
                  <a:pt x="440435" y="246866"/>
                </a:lnTo>
                <a:cubicBezTo>
                  <a:pt x="441324" y="229329"/>
                  <a:pt x="440688" y="213744"/>
                  <a:pt x="438528" y="200111"/>
                </a:cubicBezTo>
                <a:cubicBezTo>
                  <a:pt x="436368" y="186478"/>
                  <a:pt x="427352" y="174892"/>
                  <a:pt x="411480" y="165354"/>
                </a:cubicBezTo>
                <a:lnTo>
                  <a:pt x="411480" y="163068"/>
                </a:lnTo>
                <a:lnTo>
                  <a:pt x="457937" y="163068"/>
                </a:lnTo>
                <a:cubicBezTo>
                  <a:pt x="466847" y="163275"/>
                  <a:pt x="475661" y="162670"/>
                  <a:pt x="484381" y="161254"/>
                </a:cubicBezTo>
                <a:cubicBezTo>
                  <a:pt x="493100" y="159838"/>
                  <a:pt x="500773" y="156370"/>
                  <a:pt x="507400" y="150850"/>
                </a:cubicBezTo>
                <a:close/>
                <a:moveTo>
                  <a:pt x="4823787" y="49530"/>
                </a:moveTo>
                <a:lnTo>
                  <a:pt x="4854225" y="49530"/>
                </a:lnTo>
                <a:lnTo>
                  <a:pt x="4854225" y="163068"/>
                </a:lnTo>
                <a:lnTo>
                  <a:pt x="4925853" y="163068"/>
                </a:lnTo>
                <a:cubicBezTo>
                  <a:pt x="4930918" y="163163"/>
                  <a:pt x="4936029" y="162973"/>
                  <a:pt x="4941189" y="162496"/>
                </a:cubicBezTo>
                <a:cubicBezTo>
                  <a:pt x="4946348" y="162020"/>
                  <a:pt x="4950888" y="160687"/>
                  <a:pt x="4954809" y="158496"/>
                </a:cubicBezTo>
                <a:lnTo>
                  <a:pt x="4957095" y="158496"/>
                </a:lnTo>
                <a:lnTo>
                  <a:pt x="4957095" y="227748"/>
                </a:lnTo>
                <a:lnTo>
                  <a:pt x="4954809" y="227748"/>
                </a:lnTo>
                <a:cubicBezTo>
                  <a:pt x="4948428" y="220143"/>
                  <a:pt x="4940236" y="215728"/>
                  <a:pt x="4930235" y="214505"/>
                </a:cubicBezTo>
                <a:cubicBezTo>
                  <a:pt x="4920234" y="213281"/>
                  <a:pt x="4910137" y="212868"/>
                  <a:pt x="4899945" y="213265"/>
                </a:cubicBezTo>
                <a:lnTo>
                  <a:pt x="4854225" y="213265"/>
                </a:lnTo>
                <a:lnTo>
                  <a:pt x="4854225" y="365720"/>
                </a:lnTo>
                <a:cubicBezTo>
                  <a:pt x="4853609" y="376167"/>
                  <a:pt x="4853827" y="389746"/>
                  <a:pt x="4854877" y="406460"/>
                </a:cubicBezTo>
                <a:cubicBezTo>
                  <a:pt x="4855928" y="423174"/>
                  <a:pt x="4861507" y="438278"/>
                  <a:pt x="4871616" y="451773"/>
                </a:cubicBezTo>
                <a:cubicBezTo>
                  <a:pt x="4881724" y="465268"/>
                  <a:pt x="4900057" y="472411"/>
                  <a:pt x="4926615" y="473202"/>
                </a:cubicBezTo>
                <a:cubicBezTo>
                  <a:pt x="4931933" y="473122"/>
                  <a:pt x="4937109" y="472328"/>
                  <a:pt x="4942141" y="470820"/>
                </a:cubicBezTo>
                <a:cubicBezTo>
                  <a:pt x="4947173" y="469311"/>
                  <a:pt x="4952158" y="467564"/>
                  <a:pt x="4957095" y="465579"/>
                </a:cubicBezTo>
                <a:lnTo>
                  <a:pt x="4916709" y="519596"/>
                </a:lnTo>
                <a:cubicBezTo>
                  <a:pt x="4908962" y="522004"/>
                  <a:pt x="4900834" y="523272"/>
                  <a:pt x="4892325" y="523399"/>
                </a:cubicBezTo>
                <a:cubicBezTo>
                  <a:pt x="4863184" y="522841"/>
                  <a:pt x="4840998" y="516340"/>
                  <a:pt x="4825765" y="503895"/>
                </a:cubicBezTo>
                <a:cubicBezTo>
                  <a:pt x="4810531" y="491450"/>
                  <a:pt x="4800076" y="476404"/>
                  <a:pt x="4794396" y="458757"/>
                </a:cubicBezTo>
                <a:cubicBezTo>
                  <a:pt x="4788717" y="441110"/>
                  <a:pt x="4785636" y="424206"/>
                  <a:pt x="4785156" y="408045"/>
                </a:cubicBezTo>
                <a:cubicBezTo>
                  <a:pt x="4784674" y="391883"/>
                  <a:pt x="4784616" y="379808"/>
                  <a:pt x="4784978" y="371819"/>
                </a:cubicBezTo>
                <a:lnTo>
                  <a:pt x="4784978" y="213265"/>
                </a:lnTo>
                <a:lnTo>
                  <a:pt x="4733162" y="213265"/>
                </a:lnTo>
                <a:lnTo>
                  <a:pt x="4733162" y="185884"/>
                </a:lnTo>
                <a:cubicBezTo>
                  <a:pt x="4768264" y="179308"/>
                  <a:pt x="4792318" y="163920"/>
                  <a:pt x="4805325" y="139718"/>
                </a:cubicBezTo>
                <a:cubicBezTo>
                  <a:pt x="4818332" y="115517"/>
                  <a:pt x="4824486" y="85455"/>
                  <a:pt x="4823787" y="49530"/>
                </a:cubicBezTo>
                <a:close/>
                <a:moveTo>
                  <a:pt x="472390" y="22098"/>
                </a:moveTo>
                <a:cubicBezTo>
                  <a:pt x="485616" y="22494"/>
                  <a:pt x="496464" y="27220"/>
                  <a:pt x="504933" y="36276"/>
                </a:cubicBezTo>
                <a:cubicBezTo>
                  <a:pt x="513401" y="45332"/>
                  <a:pt x="517779" y="56338"/>
                  <a:pt x="518064" y="69295"/>
                </a:cubicBezTo>
                <a:cubicBezTo>
                  <a:pt x="517779" y="82283"/>
                  <a:pt x="513401" y="93416"/>
                  <a:pt x="504933" y="102694"/>
                </a:cubicBezTo>
                <a:cubicBezTo>
                  <a:pt x="496464" y="111971"/>
                  <a:pt x="485616" y="116824"/>
                  <a:pt x="472390" y="117253"/>
                </a:cubicBezTo>
                <a:cubicBezTo>
                  <a:pt x="458006" y="116920"/>
                  <a:pt x="446238" y="112067"/>
                  <a:pt x="437088" y="102694"/>
                </a:cubicBezTo>
                <a:cubicBezTo>
                  <a:pt x="427937" y="93321"/>
                  <a:pt x="423211" y="81427"/>
                  <a:pt x="422910" y="67011"/>
                </a:cubicBezTo>
                <a:cubicBezTo>
                  <a:pt x="423401" y="53483"/>
                  <a:pt x="428508" y="42667"/>
                  <a:pt x="438229" y="34563"/>
                </a:cubicBezTo>
                <a:cubicBezTo>
                  <a:pt x="447951" y="26459"/>
                  <a:pt x="459338" y="22304"/>
                  <a:pt x="472390" y="22098"/>
                </a:cubicBezTo>
                <a:close/>
                <a:moveTo>
                  <a:pt x="0" y="12192"/>
                </a:moveTo>
                <a:lnTo>
                  <a:pt x="145446" y="12192"/>
                </a:lnTo>
                <a:lnTo>
                  <a:pt x="145446" y="14478"/>
                </a:lnTo>
                <a:cubicBezTo>
                  <a:pt x="132800" y="19695"/>
                  <a:pt x="124146" y="28381"/>
                  <a:pt x="119485" y="40537"/>
                </a:cubicBezTo>
                <a:cubicBezTo>
                  <a:pt x="114823" y="52692"/>
                  <a:pt x="112321" y="65947"/>
                  <a:pt x="111976" y="80302"/>
                </a:cubicBezTo>
                <a:cubicBezTo>
                  <a:pt x="111632" y="94657"/>
                  <a:pt x="111613" y="107743"/>
                  <a:pt x="111918" y="119560"/>
                </a:cubicBezTo>
                <a:lnTo>
                  <a:pt x="111918" y="451559"/>
                </a:lnTo>
                <a:lnTo>
                  <a:pt x="215550" y="458422"/>
                </a:lnTo>
                <a:cubicBezTo>
                  <a:pt x="241458" y="459822"/>
                  <a:pt x="265652" y="456458"/>
                  <a:pt x="288131" y="448331"/>
                </a:cubicBezTo>
                <a:cubicBezTo>
                  <a:pt x="310610" y="440204"/>
                  <a:pt x="331374" y="428081"/>
                  <a:pt x="350424" y="411963"/>
                </a:cubicBezTo>
                <a:lnTo>
                  <a:pt x="352710" y="411963"/>
                </a:lnTo>
                <a:lnTo>
                  <a:pt x="313086" y="513421"/>
                </a:lnTo>
                <a:lnTo>
                  <a:pt x="0" y="513421"/>
                </a:lnTo>
                <a:lnTo>
                  <a:pt x="0" y="511130"/>
                </a:lnTo>
                <a:cubicBezTo>
                  <a:pt x="12656" y="506145"/>
                  <a:pt x="21375" y="497616"/>
                  <a:pt x="26159" y="485541"/>
                </a:cubicBezTo>
                <a:cubicBezTo>
                  <a:pt x="30943" y="473467"/>
                  <a:pt x="33568" y="460252"/>
                  <a:pt x="34034" y="445898"/>
                </a:cubicBezTo>
                <a:cubicBezTo>
                  <a:pt x="34501" y="431544"/>
                  <a:pt x="34586" y="418455"/>
                  <a:pt x="34289" y="406632"/>
                </a:cubicBezTo>
                <a:lnTo>
                  <a:pt x="34289" y="119560"/>
                </a:lnTo>
                <a:cubicBezTo>
                  <a:pt x="34586" y="107503"/>
                  <a:pt x="34501" y="94305"/>
                  <a:pt x="34034" y="79964"/>
                </a:cubicBezTo>
                <a:cubicBezTo>
                  <a:pt x="33568" y="65623"/>
                  <a:pt x="30943" y="52424"/>
                  <a:pt x="26159" y="40367"/>
                </a:cubicBezTo>
                <a:cubicBezTo>
                  <a:pt x="21375" y="28311"/>
                  <a:pt x="12656" y="19681"/>
                  <a:pt x="0" y="14478"/>
                </a:cubicBezTo>
                <a:close/>
                <a:moveTo>
                  <a:pt x="3788187" y="8382"/>
                </a:moveTo>
                <a:lnTo>
                  <a:pt x="3790473" y="8382"/>
                </a:lnTo>
                <a:lnTo>
                  <a:pt x="3790473" y="96699"/>
                </a:lnTo>
                <a:lnTo>
                  <a:pt x="3788187" y="96699"/>
                </a:lnTo>
                <a:cubicBezTo>
                  <a:pt x="3776297" y="83784"/>
                  <a:pt x="3762739" y="75492"/>
                  <a:pt x="3747516" y="71822"/>
                </a:cubicBezTo>
                <a:cubicBezTo>
                  <a:pt x="3732291" y="68152"/>
                  <a:pt x="3715876" y="66532"/>
                  <a:pt x="3698271" y="66961"/>
                </a:cubicBezTo>
                <a:cubicBezTo>
                  <a:pt x="3684889" y="66897"/>
                  <a:pt x="3671649" y="67215"/>
                  <a:pt x="3658552" y="67914"/>
                </a:cubicBezTo>
                <a:cubicBezTo>
                  <a:pt x="3645455" y="68613"/>
                  <a:pt x="3632787" y="70075"/>
                  <a:pt x="3620547" y="72299"/>
                </a:cubicBezTo>
                <a:lnTo>
                  <a:pt x="3620547" y="214122"/>
                </a:lnTo>
                <a:lnTo>
                  <a:pt x="3711987" y="214122"/>
                </a:lnTo>
                <a:cubicBezTo>
                  <a:pt x="3717781" y="214217"/>
                  <a:pt x="3723528" y="214026"/>
                  <a:pt x="3729228" y="213550"/>
                </a:cubicBezTo>
                <a:cubicBezTo>
                  <a:pt x="3734927" y="213073"/>
                  <a:pt x="3740102" y="211739"/>
                  <a:pt x="3744754" y="209547"/>
                </a:cubicBezTo>
                <a:lnTo>
                  <a:pt x="3747039" y="209547"/>
                </a:lnTo>
                <a:lnTo>
                  <a:pt x="3747039" y="290227"/>
                </a:lnTo>
                <a:lnTo>
                  <a:pt x="3744754" y="290227"/>
                </a:lnTo>
                <a:cubicBezTo>
                  <a:pt x="3738070" y="279337"/>
                  <a:pt x="3728196" y="272924"/>
                  <a:pt x="3715130" y="270987"/>
                </a:cubicBezTo>
                <a:cubicBezTo>
                  <a:pt x="3702065" y="269050"/>
                  <a:pt x="3689334" y="268351"/>
                  <a:pt x="3676935" y="268891"/>
                </a:cubicBezTo>
                <a:lnTo>
                  <a:pt x="3620547" y="268891"/>
                </a:lnTo>
                <a:lnTo>
                  <a:pt x="3620547" y="406813"/>
                </a:lnTo>
                <a:cubicBezTo>
                  <a:pt x="3620237" y="418628"/>
                  <a:pt x="3620181" y="431658"/>
                  <a:pt x="3620380" y="445900"/>
                </a:cubicBezTo>
                <a:cubicBezTo>
                  <a:pt x="3620578" y="460143"/>
                  <a:pt x="3622893" y="473285"/>
                  <a:pt x="3627324" y="485327"/>
                </a:cubicBezTo>
                <a:cubicBezTo>
                  <a:pt x="3631755" y="497368"/>
                  <a:pt x="3640164" y="505995"/>
                  <a:pt x="3652552" y="511207"/>
                </a:cubicBezTo>
                <a:lnTo>
                  <a:pt x="3652552" y="513493"/>
                </a:lnTo>
                <a:lnTo>
                  <a:pt x="3508628" y="513493"/>
                </a:lnTo>
                <a:lnTo>
                  <a:pt x="3508628" y="511207"/>
                </a:lnTo>
                <a:cubicBezTo>
                  <a:pt x="3521284" y="506235"/>
                  <a:pt x="3530004" y="497721"/>
                  <a:pt x="3534788" y="485665"/>
                </a:cubicBezTo>
                <a:cubicBezTo>
                  <a:pt x="3539571" y="473610"/>
                  <a:pt x="3542197" y="460411"/>
                  <a:pt x="3542663" y="446070"/>
                </a:cubicBezTo>
                <a:cubicBezTo>
                  <a:pt x="3543130" y="431728"/>
                  <a:pt x="3543215" y="418642"/>
                  <a:pt x="3542918" y="406813"/>
                </a:cubicBezTo>
                <a:lnTo>
                  <a:pt x="3542918" y="119573"/>
                </a:lnTo>
                <a:cubicBezTo>
                  <a:pt x="3543215" y="107501"/>
                  <a:pt x="3543130" y="94293"/>
                  <a:pt x="3542663" y="79948"/>
                </a:cubicBezTo>
                <a:cubicBezTo>
                  <a:pt x="3542197" y="65604"/>
                  <a:pt x="3539571" y="52405"/>
                  <a:pt x="3534788" y="40351"/>
                </a:cubicBezTo>
                <a:cubicBezTo>
                  <a:pt x="3530004" y="28298"/>
                  <a:pt x="3521284" y="19672"/>
                  <a:pt x="3508628" y="14474"/>
                </a:cubicBezTo>
                <a:lnTo>
                  <a:pt x="3508628" y="12192"/>
                </a:lnTo>
                <a:lnTo>
                  <a:pt x="3752373" y="12192"/>
                </a:lnTo>
                <a:cubicBezTo>
                  <a:pt x="3758914" y="12366"/>
                  <a:pt x="3765264" y="12398"/>
                  <a:pt x="3771423" y="12286"/>
                </a:cubicBezTo>
                <a:cubicBezTo>
                  <a:pt x="3777583" y="12175"/>
                  <a:pt x="3783171" y="10873"/>
                  <a:pt x="3788187" y="8382"/>
                </a:cubicBezTo>
                <a:close/>
                <a:moveTo>
                  <a:pt x="7669437" y="0"/>
                </a:moveTo>
                <a:lnTo>
                  <a:pt x="7671720" y="0"/>
                </a:lnTo>
                <a:lnTo>
                  <a:pt x="7671720" y="461006"/>
                </a:lnTo>
                <a:cubicBezTo>
                  <a:pt x="7682028" y="463722"/>
                  <a:pt x="7692479" y="465914"/>
                  <a:pt x="7703073" y="467581"/>
                </a:cubicBezTo>
                <a:cubicBezTo>
                  <a:pt x="7713666" y="469249"/>
                  <a:pt x="7724307" y="470106"/>
                  <a:pt x="7734997" y="470154"/>
                </a:cubicBezTo>
                <a:cubicBezTo>
                  <a:pt x="7777181" y="469471"/>
                  <a:pt x="7809646" y="457306"/>
                  <a:pt x="7832390" y="433660"/>
                </a:cubicBezTo>
                <a:cubicBezTo>
                  <a:pt x="7855134" y="410013"/>
                  <a:pt x="7866632" y="378982"/>
                  <a:pt x="7866887" y="340566"/>
                </a:cubicBezTo>
                <a:cubicBezTo>
                  <a:pt x="7866935" y="302754"/>
                  <a:pt x="7857500" y="271660"/>
                  <a:pt x="7838584" y="247283"/>
                </a:cubicBezTo>
                <a:cubicBezTo>
                  <a:pt x="7819668" y="222906"/>
                  <a:pt x="7790984" y="210296"/>
                  <a:pt x="7752531" y="209455"/>
                </a:cubicBezTo>
                <a:cubicBezTo>
                  <a:pt x="7740476" y="209486"/>
                  <a:pt x="7729327" y="210947"/>
                  <a:pt x="7719082" y="213838"/>
                </a:cubicBezTo>
                <a:cubicBezTo>
                  <a:pt x="7708837" y="216728"/>
                  <a:pt x="7698641" y="220857"/>
                  <a:pt x="7688492" y="226225"/>
                </a:cubicBezTo>
                <a:lnTo>
                  <a:pt x="7729660" y="161530"/>
                </a:lnTo>
                <a:cubicBezTo>
                  <a:pt x="7738443" y="158519"/>
                  <a:pt x="7747369" y="156363"/>
                  <a:pt x="7756439" y="155064"/>
                </a:cubicBezTo>
                <a:cubicBezTo>
                  <a:pt x="7765508" y="153764"/>
                  <a:pt x="7774624" y="153130"/>
                  <a:pt x="7783789" y="153162"/>
                </a:cubicBezTo>
                <a:cubicBezTo>
                  <a:pt x="7828475" y="153872"/>
                  <a:pt x="7865998" y="169765"/>
                  <a:pt x="7896360" y="200841"/>
                </a:cubicBezTo>
                <a:cubicBezTo>
                  <a:pt x="7926722" y="231918"/>
                  <a:pt x="7942520" y="273919"/>
                  <a:pt x="7943754" y="326845"/>
                </a:cubicBezTo>
                <a:cubicBezTo>
                  <a:pt x="7943029" y="387394"/>
                  <a:pt x="7922785" y="435113"/>
                  <a:pt x="7883021" y="470001"/>
                </a:cubicBezTo>
                <a:cubicBezTo>
                  <a:pt x="7843258" y="504890"/>
                  <a:pt x="7788325" y="522689"/>
                  <a:pt x="7718224" y="523399"/>
                </a:cubicBezTo>
                <a:cubicBezTo>
                  <a:pt x="7692106" y="523161"/>
                  <a:pt x="7667189" y="521544"/>
                  <a:pt x="7643477" y="518546"/>
                </a:cubicBezTo>
                <a:cubicBezTo>
                  <a:pt x="7619763" y="515549"/>
                  <a:pt x="7598475" y="512594"/>
                  <a:pt x="7579613" y="509683"/>
                </a:cubicBezTo>
                <a:lnTo>
                  <a:pt x="7579613" y="507397"/>
                </a:lnTo>
                <a:cubicBezTo>
                  <a:pt x="7591565" y="501761"/>
                  <a:pt x="7598519" y="493411"/>
                  <a:pt x="7600471" y="482346"/>
                </a:cubicBezTo>
                <a:cubicBezTo>
                  <a:pt x="7602425" y="471281"/>
                  <a:pt x="7603092" y="459311"/>
                  <a:pt x="7602473" y="446437"/>
                </a:cubicBezTo>
                <a:lnTo>
                  <a:pt x="7602473" y="96012"/>
                </a:lnTo>
                <a:cubicBezTo>
                  <a:pt x="7603346" y="78470"/>
                  <a:pt x="7602741" y="62881"/>
                  <a:pt x="7600661" y="49244"/>
                </a:cubicBezTo>
                <a:cubicBezTo>
                  <a:pt x="7598581" y="35607"/>
                  <a:pt x="7589787" y="24019"/>
                  <a:pt x="7574279" y="14478"/>
                </a:cubicBezTo>
                <a:lnTo>
                  <a:pt x="7574279" y="12192"/>
                </a:lnTo>
                <a:lnTo>
                  <a:pt x="7621497" y="12192"/>
                </a:lnTo>
                <a:cubicBezTo>
                  <a:pt x="7630819" y="12446"/>
                  <a:pt x="7639759" y="11938"/>
                  <a:pt x="7648320" y="10668"/>
                </a:cubicBezTo>
                <a:cubicBezTo>
                  <a:pt x="7656881" y="9398"/>
                  <a:pt x="7663920" y="5842"/>
                  <a:pt x="7669437" y="0"/>
                </a:cubicBezTo>
                <a:close/>
                <a:moveTo>
                  <a:pt x="7040025" y="0"/>
                </a:moveTo>
                <a:lnTo>
                  <a:pt x="7042308" y="0"/>
                </a:lnTo>
                <a:lnTo>
                  <a:pt x="7042308" y="428926"/>
                </a:lnTo>
                <a:cubicBezTo>
                  <a:pt x="7041387" y="446496"/>
                  <a:pt x="7041896" y="462210"/>
                  <a:pt x="7043835" y="476066"/>
                </a:cubicBezTo>
                <a:cubicBezTo>
                  <a:pt x="7045773" y="489923"/>
                  <a:pt x="7054663" y="501636"/>
                  <a:pt x="7070502" y="511207"/>
                </a:cubicBezTo>
                <a:lnTo>
                  <a:pt x="7070502" y="513493"/>
                </a:lnTo>
                <a:lnTo>
                  <a:pt x="6944867" y="513493"/>
                </a:lnTo>
                <a:lnTo>
                  <a:pt x="6944867" y="511207"/>
                </a:lnTo>
                <a:cubicBezTo>
                  <a:pt x="6960375" y="501636"/>
                  <a:pt x="6969169" y="489923"/>
                  <a:pt x="6971249" y="476066"/>
                </a:cubicBezTo>
                <a:cubicBezTo>
                  <a:pt x="6973330" y="462210"/>
                  <a:pt x="6973934" y="446496"/>
                  <a:pt x="6973061" y="428926"/>
                </a:cubicBezTo>
                <a:lnTo>
                  <a:pt x="6973061" y="96755"/>
                </a:lnTo>
                <a:cubicBezTo>
                  <a:pt x="6973934" y="79184"/>
                  <a:pt x="6973330" y="63471"/>
                  <a:pt x="6971249" y="49615"/>
                </a:cubicBezTo>
                <a:cubicBezTo>
                  <a:pt x="6969169" y="35758"/>
                  <a:pt x="6960375" y="24045"/>
                  <a:pt x="6944867" y="14474"/>
                </a:cubicBezTo>
                <a:lnTo>
                  <a:pt x="6944867" y="12192"/>
                </a:lnTo>
                <a:lnTo>
                  <a:pt x="6991323" y="12192"/>
                </a:lnTo>
                <a:cubicBezTo>
                  <a:pt x="7000297" y="12493"/>
                  <a:pt x="7009175" y="12080"/>
                  <a:pt x="7017957" y="10952"/>
                </a:cubicBezTo>
                <a:cubicBezTo>
                  <a:pt x="7026739" y="9824"/>
                  <a:pt x="7034096" y="6174"/>
                  <a:pt x="7040025" y="0"/>
                </a:cubicBezTo>
                <a:close/>
                <a:moveTo>
                  <a:pt x="6726840" y="0"/>
                </a:moveTo>
                <a:cubicBezTo>
                  <a:pt x="6750144" y="127"/>
                  <a:pt x="6773449" y="1965"/>
                  <a:pt x="6796753" y="5516"/>
                </a:cubicBezTo>
                <a:cubicBezTo>
                  <a:pt x="6820058" y="9067"/>
                  <a:pt x="6842981" y="13569"/>
                  <a:pt x="6865524" y="19021"/>
                </a:cubicBezTo>
                <a:lnTo>
                  <a:pt x="6865524" y="106593"/>
                </a:lnTo>
                <a:cubicBezTo>
                  <a:pt x="6844458" y="93112"/>
                  <a:pt x="6822010" y="82537"/>
                  <a:pt x="6798182" y="74868"/>
                </a:cubicBezTo>
                <a:cubicBezTo>
                  <a:pt x="6774354" y="67199"/>
                  <a:pt x="6749811" y="63293"/>
                  <a:pt x="6724554" y="63151"/>
                </a:cubicBezTo>
                <a:cubicBezTo>
                  <a:pt x="6671119" y="64056"/>
                  <a:pt x="6628257" y="81490"/>
                  <a:pt x="6595967" y="115454"/>
                </a:cubicBezTo>
                <a:cubicBezTo>
                  <a:pt x="6563677" y="149419"/>
                  <a:pt x="6547103" y="194483"/>
                  <a:pt x="6546246" y="250646"/>
                </a:cubicBezTo>
                <a:cubicBezTo>
                  <a:pt x="6546463" y="288534"/>
                  <a:pt x="6554497" y="323444"/>
                  <a:pt x="6570347" y="355376"/>
                </a:cubicBezTo>
                <a:cubicBezTo>
                  <a:pt x="6586199" y="387308"/>
                  <a:pt x="6608569" y="413015"/>
                  <a:pt x="6637461" y="432498"/>
                </a:cubicBezTo>
                <a:cubicBezTo>
                  <a:pt x="6666351" y="451981"/>
                  <a:pt x="6700462" y="461993"/>
                  <a:pt x="6739793" y="462534"/>
                </a:cubicBezTo>
                <a:cubicBezTo>
                  <a:pt x="6768559" y="462248"/>
                  <a:pt x="6796753" y="457675"/>
                  <a:pt x="6824376" y="448814"/>
                </a:cubicBezTo>
                <a:cubicBezTo>
                  <a:pt x="6851999" y="439954"/>
                  <a:pt x="6877906" y="428521"/>
                  <a:pt x="6902100" y="414516"/>
                </a:cubicBezTo>
                <a:lnTo>
                  <a:pt x="6904386" y="414516"/>
                </a:lnTo>
                <a:lnTo>
                  <a:pt x="6865524" y="502859"/>
                </a:lnTo>
                <a:cubicBezTo>
                  <a:pt x="6847537" y="511133"/>
                  <a:pt x="6828837" y="517030"/>
                  <a:pt x="6809421" y="520549"/>
                </a:cubicBezTo>
                <a:cubicBezTo>
                  <a:pt x="6790007" y="524068"/>
                  <a:pt x="6770353" y="525780"/>
                  <a:pt x="6750462" y="525685"/>
                </a:cubicBezTo>
                <a:cubicBezTo>
                  <a:pt x="6659661" y="524895"/>
                  <a:pt x="6588683" y="501349"/>
                  <a:pt x="6537531" y="455047"/>
                </a:cubicBezTo>
                <a:cubicBezTo>
                  <a:pt x="6486378" y="408745"/>
                  <a:pt x="6460358" y="344422"/>
                  <a:pt x="6459473" y="262079"/>
                </a:cubicBezTo>
                <a:cubicBezTo>
                  <a:pt x="6459881" y="209174"/>
                  <a:pt x="6471416" y="163152"/>
                  <a:pt x="6494077" y="124011"/>
                </a:cubicBezTo>
                <a:cubicBezTo>
                  <a:pt x="6516739" y="84871"/>
                  <a:pt x="6548078" y="54496"/>
                  <a:pt x="6588095" y="32886"/>
                </a:cubicBezTo>
                <a:cubicBezTo>
                  <a:pt x="6628114" y="11276"/>
                  <a:pt x="6674361" y="314"/>
                  <a:pt x="6726840" y="0"/>
                </a:cubicBezTo>
                <a:close/>
                <a:moveTo>
                  <a:pt x="6125625" y="0"/>
                </a:moveTo>
                <a:lnTo>
                  <a:pt x="6127908" y="0"/>
                </a:lnTo>
                <a:lnTo>
                  <a:pt x="6127908" y="428926"/>
                </a:lnTo>
                <a:cubicBezTo>
                  <a:pt x="6126988" y="446496"/>
                  <a:pt x="6127496" y="462210"/>
                  <a:pt x="6129435" y="476066"/>
                </a:cubicBezTo>
                <a:cubicBezTo>
                  <a:pt x="6131373" y="489923"/>
                  <a:pt x="6140262" y="501636"/>
                  <a:pt x="6156102" y="511207"/>
                </a:cubicBezTo>
                <a:lnTo>
                  <a:pt x="6156102" y="513493"/>
                </a:lnTo>
                <a:lnTo>
                  <a:pt x="6030467" y="513493"/>
                </a:lnTo>
                <a:lnTo>
                  <a:pt x="6030467" y="511207"/>
                </a:lnTo>
                <a:cubicBezTo>
                  <a:pt x="6045975" y="501636"/>
                  <a:pt x="6054768" y="489923"/>
                  <a:pt x="6056850" y="476066"/>
                </a:cubicBezTo>
                <a:cubicBezTo>
                  <a:pt x="6058930" y="462210"/>
                  <a:pt x="6059534" y="446496"/>
                  <a:pt x="6058662" y="428926"/>
                </a:cubicBezTo>
                <a:lnTo>
                  <a:pt x="6058662" y="96755"/>
                </a:lnTo>
                <a:cubicBezTo>
                  <a:pt x="6059534" y="79184"/>
                  <a:pt x="6058930" y="63471"/>
                  <a:pt x="6056850" y="49615"/>
                </a:cubicBezTo>
                <a:cubicBezTo>
                  <a:pt x="6054768" y="35758"/>
                  <a:pt x="6045975" y="24045"/>
                  <a:pt x="6030467" y="14474"/>
                </a:cubicBezTo>
                <a:lnTo>
                  <a:pt x="6030467" y="12192"/>
                </a:lnTo>
                <a:lnTo>
                  <a:pt x="6076924" y="12192"/>
                </a:lnTo>
                <a:cubicBezTo>
                  <a:pt x="6085897" y="12493"/>
                  <a:pt x="6094775" y="12080"/>
                  <a:pt x="6103558" y="10952"/>
                </a:cubicBezTo>
                <a:cubicBezTo>
                  <a:pt x="6112340" y="9824"/>
                  <a:pt x="6119696" y="6174"/>
                  <a:pt x="6125625" y="0"/>
                </a:cubicBezTo>
                <a:close/>
                <a:moveTo>
                  <a:pt x="5925600" y="0"/>
                </a:moveTo>
                <a:lnTo>
                  <a:pt x="5927883" y="0"/>
                </a:lnTo>
                <a:lnTo>
                  <a:pt x="5927883" y="428926"/>
                </a:lnTo>
                <a:cubicBezTo>
                  <a:pt x="5926963" y="446496"/>
                  <a:pt x="5927471" y="462210"/>
                  <a:pt x="5929410" y="476066"/>
                </a:cubicBezTo>
                <a:cubicBezTo>
                  <a:pt x="5931348" y="489923"/>
                  <a:pt x="5940237" y="501636"/>
                  <a:pt x="5956077" y="511207"/>
                </a:cubicBezTo>
                <a:lnTo>
                  <a:pt x="5956077" y="513493"/>
                </a:lnTo>
                <a:lnTo>
                  <a:pt x="5830442" y="513493"/>
                </a:lnTo>
                <a:lnTo>
                  <a:pt x="5830442" y="511207"/>
                </a:lnTo>
                <a:cubicBezTo>
                  <a:pt x="5845950" y="501636"/>
                  <a:pt x="5854743" y="489923"/>
                  <a:pt x="5856825" y="476066"/>
                </a:cubicBezTo>
                <a:cubicBezTo>
                  <a:pt x="5858905" y="462210"/>
                  <a:pt x="5859509" y="446496"/>
                  <a:pt x="5858637" y="428926"/>
                </a:cubicBezTo>
                <a:lnTo>
                  <a:pt x="5858637" y="96755"/>
                </a:lnTo>
                <a:cubicBezTo>
                  <a:pt x="5859509" y="79184"/>
                  <a:pt x="5858905" y="63471"/>
                  <a:pt x="5856825" y="49615"/>
                </a:cubicBezTo>
                <a:cubicBezTo>
                  <a:pt x="5854743" y="35758"/>
                  <a:pt x="5845950" y="24045"/>
                  <a:pt x="5830442" y="14474"/>
                </a:cubicBezTo>
                <a:lnTo>
                  <a:pt x="5830442" y="12192"/>
                </a:lnTo>
                <a:lnTo>
                  <a:pt x="5876899" y="12192"/>
                </a:lnTo>
                <a:cubicBezTo>
                  <a:pt x="5885872" y="12493"/>
                  <a:pt x="5894750" y="12080"/>
                  <a:pt x="5903533" y="10952"/>
                </a:cubicBezTo>
                <a:cubicBezTo>
                  <a:pt x="5912315" y="9824"/>
                  <a:pt x="5919671" y="6174"/>
                  <a:pt x="5925600" y="0"/>
                </a:cubicBezTo>
                <a:close/>
                <a:moveTo>
                  <a:pt x="5107212" y="0"/>
                </a:moveTo>
                <a:lnTo>
                  <a:pt x="5109495" y="0"/>
                </a:lnTo>
                <a:lnTo>
                  <a:pt x="5109495" y="461006"/>
                </a:lnTo>
                <a:cubicBezTo>
                  <a:pt x="5119803" y="463722"/>
                  <a:pt x="5130254" y="465914"/>
                  <a:pt x="5140848" y="467581"/>
                </a:cubicBezTo>
                <a:cubicBezTo>
                  <a:pt x="5151441" y="469249"/>
                  <a:pt x="5162083" y="470106"/>
                  <a:pt x="5172772" y="470154"/>
                </a:cubicBezTo>
                <a:cubicBezTo>
                  <a:pt x="5214957" y="469471"/>
                  <a:pt x="5247421" y="457306"/>
                  <a:pt x="5270165" y="433660"/>
                </a:cubicBezTo>
                <a:cubicBezTo>
                  <a:pt x="5292909" y="410013"/>
                  <a:pt x="5304408" y="378982"/>
                  <a:pt x="5304662" y="340566"/>
                </a:cubicBezTo>
                <a:cubicBezTo>
                  <a:pt x="5304710" y="302754"/>
                  <a:pt x="5295276" y="271660"/>
                  <a:pt x="5276359" y="247283"/>
                </a:cubicBezTo>
                <a:cubicBezTo>
                  <a:pt x="5257443" y="222906"/>
                  <a:pt x="5228759" y="210296"/>
                  <a:pt x="5190307" y="209455"/>
                </a:cubicBezTo>
                <a:cubicBezTo>
                  <a:pt x="5178251" y="209486"/>
                  <a:pt x="5167102" y="210947"/>
                  <a:pt x="5156857" y="213838"/>
                </a:cubicBezTo>
                <a:cubicBezTo>
                  <a:pt x="5146613" y="216728"/>
                  <a:pt x="5136416" y="220857"/>
                  <a:pt x="5126267" y="226225"/>
                </a:cubicBezTo>
                <a:lnTo>
                  <a:pt x="5167435" y="161530"/>
                </a:lnTo>
                <a:cubicBezTo>
                  <a:pt x="5176218" y="158519"/>
                  <a:pt x="5185145" y="156363"/>
                  <a:pt x="5194214" y="155064"/>
                </a:cubicBezTo>
                <a:cubicBezTo>
                  <a:pt x="5203283" y="153764"/>
                  <a:pt x="5212399" y="153130"/>
                  <a:pt x="5221564" y="153162"/>
                </a:cubicBezTo>
                <a:cubicBezTo>
                  <a:pt x="5266250" y="153872"/>
                  <a:pt x="5303773" y="169765"/>
                  <a:pt x="5334136" y="200841"/>
                </a:cubicBezTo>
                <a:cubicBezTo>
                  <a:pt x="5364498" y="231918"/>
                  <a:pt x="5380296" y="273919"/>
                  <a:pt x="5381529" y="326845"/>
                </a:cubicBezTo>
                <a:cubicBezTo>
                  <a:pt x="5380804" y="387394"/>
                  <a:pt x="5360560" y="435113"/>
                  <a:pt x="5320796" y="470001"/>
                </a:cubicBezTo>
                <a:cubicBezTo>
                  <a:pt x="5281033" y="504890"/>
                  <a:pt x="5226101" y="522689"/>
                  <a:pt x="5156000" y="523399"/>
                </a:cubicBezTo>
                <a:cubicBezTo>
                  <a:pt x="5129881" y="523161"/>
                  <a:pt x="5104965" y="521544"/>
                  <a:pt x="5081252" y="518546"/>
                </a:cubicBezTo>
                <a:cubicBezTo>
                  <a:pt x="5057539" y="515549"/>
                  <a:pt x="5036251" y="512594"/>
                  <a:pt x="5017389" y="509683"/>
                </a:cubicBezTo>
                <a:lnTo>
                  <a:pt x="5017389" y="507397"/>
                </a:lnTo>
                <a:cubicBezTo>
                  <a:pt x="5029341" y="501761"/>
                  <a:pt x="5036294" y="493411"/>
                  <a:pt x="5038247" y="482346"/>
                </a:cubicBezTo>
                <a:cubicBezTo>
                  <a:pt x="5040200" y="471281"/>
                  <a:pt x="5040867" y="459311"/>
                  <a:pt x="5040248" y="446437"/>
                </a:cubicBezTo>
                <a:lnTo>
                  <a:pt x="5040248" y="96012"/>
                </a:lnTo>
                <a:cubicBezTo>
                  <a:pt x="5041121" y="78470"/>
                  <a:pt x="5040517" y="62881"/>
                  <a:pt x="5038437" y="49244"/>
                </a:cubicBezTo>
                <a:cubicBezTo>
                  <a:pt x="5036355" y="35607"/>
                  <a:pt x="5027562" y="24019"/>
                  <a:pt x="5012055" y="14478"/>
                </a:cubicBezTo>
                <a:lnTo>
                  <a:pt x="5012055" y="12192"/>
                </a:lnTo>
                <a:lnTo>
                  <a:pt x="5059273" y="12192"/>
                </a:lnTo>
                <a:cubicBezTo>
                  <a:pt x="5068594" y="12446"/>
                  <a:pt x="5077535" y="11938"/>
                  <a:pt x="5086095" y="10668"/>
                </a:cubicBezTo>
                <a:cubicBezTo>
                  <a:pt x="5094657" y="9398"/>
                  <a:pt x="5101696" y="5842"/>
                  <a:pt x="5107212" y="0"/>
                </a:cubicBezTo>
                <a:close/>
                <a:moveTo>
                  <a:pt x="3172875" y="0"/>
                </a:moveTo>
                <a:lnTo>
                  <a:pt x="3175158" y="0"/>
                </a:lnTo>
                <a:lnTo>
                  <a:pt x="3175158" y="428926"/>
                </a:lnTo>
                <a:cubicBezTo>
                  <a:pt x="3174238" y="446496"/>
                  <a:pt x="3174747" y="462210"/>
                  <a:pt x="3176685" y="476066"/>
                </a:cubicBezTo>
                <a:cubicBezTo>
                  <a:pt x="3178623" y="489923"/>
                  <a:pt x="3187512" y="501636"/>
                  <a:pt x="3203352" y="511207"/>
                </a:cubicBezTo>
                <a:lnTo>
                  <a:pt x="3203352" y="513493"/>
                </a:lnTo>
                <a:lnTo>
                  <a:pt x="3077717" y="513493"/>
                </a:lnTo>
                <a:lnTo>
                  <a:pt x="3077717" y="511207"/>
                </a:lnTo>
                <a:cubicBezTo>
                  <a:pt x="3093225" y="501636"/>
                  <a:pt x="3102018" y="489923"/>
                  <a:pt x="3104099" y="476066"/>
                </a:cubicBezTo>
                <a:cubicBezTo>
                  <a:pt x="3106180" y="462210"/>
                  <a:pt x="3106784" y="446496"/>
                  <a:pt x="3105911" y="428926"/>
                </a:cubicBezTo>
                <a:lnTo>
                  <a:pt x="3105911" y="96755"/>
                </a:lnTo>
                <a:cubicBezTo>
                  <a:pt x="3106784" y="79184"/>
                  <a:pt x="3106180" y="63471"/>
                  <a:pt x="3104099" y="49615"/>
                </a:cubicBezTo>
                <a:cubicBezTo>
                  <a:pt x="3102018" y="35758"/>
                  <a:pt x="3093225" y="24045"/>
                  <a:pt x="3077717" y="14474"/>
                </a:cubicBezTo>
                <a:lnTo>
                  <a:pt x="3077717" y="12192"/>
                </a:lnTo>
                <a:lnTo>
                  <a:pt x="3124174" y="12192"/>
                </a:lnTo>
                <a:cubicBezTo>
                  <a:pt x="3133147" y="12493"/>
                  <a:pt x="3142025" y="12080"/>
                  <a:pt x="3150808" y="10952"/>
                </a:cubicBezTo>
                <a:cubicBezTo>
                  <a:pt x="3159590" y="9824"/>
                  <a:pt x="3166946" y="6174"/>
                  <a:pt x="3172875" y="0"/>
                </a:cubicBezTo>
                <a:close/>
              </a:path>
            </a:pathLst>
          </a:cu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0" name="Title 1">
            <a:extLst>
              <a:ext uri="{FF2B5EF4-FFF2-40B4-BE49-F238E27FC236}">
                <a16:creationId xmlns:a16="http://schemas.microsoft.com/office/drawing/2014/main" id="{93D7A4DF-AEEB-4C9D-8276-F3A9D9FB54E0}"/>
              </a:ext>
            </a:extLst>
          </p:cNvPr>
          <p:cNvSpPr>
            <a:spLocks noGrp="1"/>
          </p:cNvSpPr>
          <p:nvPr>
            <p:ph type="ctrTitle" hasCustomPrompt="1"/>
          </p:nvPr>
        </p:nvSpPr>
        <p:spPr>
          <a:xfrm>
            <a:off x="1524000" y="3840495"/>
            <a:ext cx="9144000" cy="813757"/>
          </a:xfrm>
          <a:prstGeom prst="rect">
            <a:avLst/>
          </a:prstGeom>
        </p:spPr>
        <p:txBody>
          <a:bodyPr anchor="t">
            <a:normAutofit/>
          </a:bodyPr>
          <a:lstStyle>
            <a:lvl1pPr algn="ctr">
              <a:defRPr sz="4800">
                <a:solidFill>
                  <a:schemeClr val="bg1"/>
                </a:solidFill>
              </a:defRPr>
            </a:lvl1pPr>
          </a:lstStyle>
          <a:p>
            <a:r>
              <a:rPr lang="en-US"/>
              <a:t>Presentation Title</a:t>
            </a:r>
            <a:endParaRPr lang="en-GB"/>
          </a:p>
        </p:txBody>
      </p:sp>
    </p:spTree>
    <p:extLst>
      <p:ext uri="{BB962C8B-B14F-4D97-AF65-F5344CB8AC3E}">
        <p14:creationId xmlns:p14="http://schemas.microsoft.com/office/powerpoint/2010/main" val="36140571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Divider 7 - Green Women's - numbered">
    <p:spTree>
      <p:nvGrpSpPr>
        <p:cNvPr id="1" name=""/>
        <p:cNvGrpSpPr/>
        <p:nvPr/>
      </p:nvGrpSpPr>
      <p:grpSpPr>
        <a:xfrm>
          <a:off x="0" y="0"/>
          <a:ext cx="0" cy="0"/>
          <a:chOff x="0" y="0"/>
          <a:chExt cx="0" cy="0"/>
        </a:xfrm>
      </p:grpSpPr>
      <p:pic>
        <p:nvPicPr>
          <p:cNvPr id="4" name="Picture 3" descr="A group of women playing football&#10;&#10;Description automatically generated with medium confidence">
            <a:extLst>
              <a:ext uri="{FF2B5EF4-FFF2-40B4-BE49-F238E27FC236}">
                <a16:creationId xmlns:a16="http://schemas.microsoft.com/office/drawing/2014/main" id="{F4DCFC10-5159-E7F6-76F7-28AFA00047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22" t="15916" b="16429"/>
          <a:stretch/>
        </p:blipFill>
        <p:spPr>
          <a:xfrm>
            <a:off x="0" y="12805"/>
            <a:ext cx="12192000" cy="6806466"/>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1" y="-38729"/>
            <a:ext cx="11885916" cy="6858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22A5795-40C9-45EE-829F-B9615F4DA3C0}"/>
              </a:ext>
            </a:extLst>
          </p:cNvPr>
          <p:cNvSpPr/>
          <p:nvPr userDrawn="1"/>
        </p:nvSpPr>
        <p:spPr>
          <a:xfrm>
            <a:off x="86764" y="-6326"/>
            <a:ext cx="12192000" cy="6896575"/>
          </a:xfrm>
          <a:prstGeom prst="rect">
            <a:avLst/>
          </a:prstGeom>
          <a:solidFill>
            <a:schemeClr val="accent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sp>
        <p:nvSpPr>
          <p:cNvPr id="12" name="[T2O] TextBox 28">
            <a:extLst>
              <a:ext uri="{FF2B5EF4-FFF2-40B4-BE49-F238E27FC236}">
                <a16:creationId xmlns:a16="http://schemas.microsoft.com/office/drawing/2014/main" id="{9508682C-9D0A-40C1-842E-770B8FE98942}"/>
              </a:ext>
            </a:extLst>
          </p:cNvPr>
          <p:cNvSpPr/>
          <p:nvPr userDrawn="1"/>
        </p:nvSpPr>
        <p:spPr>
          <a:xfrm>
            <a:off x="689764" y="774791"/>
            <a:ext cx="1509392" cy="2086664"/>
          </a:xfrm>
          <a:custGeom>
            <a:avLst/>
            <a:gdLst/>
            <a:ahLst/>
            <a:cxnLst/>
            <a:rect l="l" t="t" r="r" b="b"/>
            <a:pathLst>
              <a:path w="1509392" h="2086664">
                <a:moveTo>
                  <a:pt x="142695" y="0"/>
                </a:moveTo>
                <a:lnTo>
                  <a:pt x="1509392" y="0"/>
                </a:lnTo>
                <a:lnTo>
                  <a:pt x="891052" y="1445955"/>
                </a:lnTo>
                <a:cubicBezTo>
                  <a:pt x="797177" y="1655626"/>
                  <a:pt x="739174" y="1806420"/>
                  <a:pt x="717043" y="1898337"/>
                </a:cubicBezTo>
                <a:cubicBezTo>
                  <a:pt x="694912" y="1990254"/>
                  <a:pt x="720148" y="2049858"/>
                  <a:pt x="792751" y="2077148"/>
                </a:cubicBezTo>
                <a:lnTo>
                  <a:pt x="792751" y="2086664"/>
                </a:lnTo>
                <a:lnTo>
                  <a:pt x="263193" y="2086664"/>
                </a:lnTo>
                <a:lnTo>
                  <a:pt x="1062286" y="266036"/>
                </a:lnTo>
                <a:cubicBezTo>
                  <a:pt x="989287" y="249781"/>
                  <a:pt x="915693" y="236300"/>
                  <a:pt x="841505" y="225595"/>
                </a:cubicBezTo>
                <a:cubicBezTo>
                  <a:pt x="767317" y="214891"/>
                  <a:pt x="692930" y="209340"/>
                  <a:pt x="618346" y="208943"/>
                </a:cubicBezTo>
                <a:cubicBezTo>
                  <a:pt x="506766" y="207754"/>
                  <a:pt x="399348" y="219648"/>
                  <a:pt x="296093" y="244626"/>
                </a:cubicBezTo>
                <a:cubicBezTo>
                  <a:pt x="192837" y="269605"/>
                  <a:pt x="97310" y="314803"/>
                  <a:pt x="9513" y="380222"/>
                </a:cubicBezTo>
                <a:lnTo>
                  <a:pt x="0" y="380222"/>
                </a:lnTo>
                <a:close/>
              </a:path>
            </a:pathLst>
          </a:cu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09895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Divider 8 - Yellow Women's - numbered">
    <p:spTree>
      <p:nvGrpSpPr>
        <p:cNvPr id="1" name=""/>
        <p:cNvGrpSpPr/>
        <p:nvPr/>
      </p:nvGrpSpPr>
      <p:grpSpPr>
        <a:xfrm>
          <a:off x="0" y="0"/>
          <a:ext cx="0" cy="0"/>
          <a:chOff x="0" y="0"/>
          <a:chExt cx="0" cy="0"/>
        </a:xfrm>
      </p:grpSpPr>
      <p:pic>
        <p:nvPicPr>
          <p:cNvPr id="4" name="Picture 3" descr="A group of women's football team huddle&#10;&#10;Description automatically generated">
            <a:extLst>
              <a:ext uri="{FF2B5EF4-FFF2-40B4-BE49-F238E27FC236}">
                <a16:creationId xmlns:a16="http://schemas.microsoft.com/office/drawing/2014/main" id="{A695850A-D732-F31F-96EB-C1E2760469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268" r="6786" b="25671"/>
          <a:stretch/>
        </p:blipFill>
        <p:spPr>
          <a:xfrm>
            <a:off x="38100" y="-17438"/>
            <a:ext cx="12240664" cy="6886893"/>
          </a:xfrm>
          <a:prstGeom prst="rect">
            <a:avLst/>
          </a:prstGeom>
        </p:spPr>
      </p:pic>
      <p:sp>
        <p:nvSpPr>
          <p:cNvPr id="24" name="Rectangle 23">
            <a:extLst>
              <a:ext uri="{FF2B5EF4-FFF2-40B4-BE49-F238E27FC236}">
                <a16:creationId xmlns:a16="http://schemas.microsoft.com/office/drawing/2014/main" id="{31EC7EE6-15BB-4FAE-BEE8-9BDFE686B260}"/>
              </a:ext>
            </a:extLst>
          </p:cNvPr>
          <p:cNvSpPr/>
          <p:nvPr userDrawn="1"/>
        </p:nvSpPr>
        <p:spPr>
          <a:xfrm>
            <a:off x="-63018" y="-61310"/>
            <a:ext cx="12067019" cy="6886893"/>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AB44B36-F95F-4489-B48A-0CCB769E0744}"/>
              </a:ext>
            </a:extLst>
          </p:cNvPr>
          <p:cNvSpPr/>
          <p:nvPr userDrawn="1"/>
        </p:nvSpPr>
        <p:spPr>
          <a:xfrm>
            <a:off x="173529" y="32417"/>
            <a:ext cx="12192000" cy="6573599"/>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6" name="Rectangle 5">
            <a:extLst>
              <a:ext uri="{FF2B5EF4-FFF2-40B4-BE49-F238E27FC236}">
                <a16:creationId xmlns:a16="http://schemas.microsoft.com/office/drawing/2014/main" id="{6E8579ED-AB8E-46F2-B7BC-2137D943375E}"/>
              </a:ext>
            </a:extLst>
          </p:cNvPr>
          <p:cNvSpPr/>
          <p:nvPr userDrawn="1"/>
        </p:nvSpPr>
        <p:spPr>
          <a:xfrm>
            <a:off x="11873" y="-32608"/>
            <a:ext cx="12192000" cy="6749104"/>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7" name="Rectangle 6">
            <a:extLst>
              <a:ext uri="{FF2B5EF4-FFF2-40B4-BE49-F238E27FC236}">
                <a16:creationId xmlns:a16="http://schemas.microsoft.com/office/drawing/2014/main" id="{78C84402-2D81-47EC-A21C-E22234EE6EE9}"/>
              </a:ext>
            </a:extLst>
          </p:cNvPr>
          <p:cNvSpPr/>
          <p:nvPr userDrawn="1"/>
        </p:nvSpPr>
        <p:spPr>
          <a:xfrm>
            <a:off x="86764" y="47778"/>
            <a:ext cx="12192000" cy="6886893"/>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8" name="Rectangle 7">
            <a:extLst>
              <a:ext uri="{FF2B5EF4-FFF2-40B4-BE49-F238E27FC236}">
                <a16:creationId xmlns:a16="http://schemas.microsoft.com/office/drawing/2014/main" id="{7237C86D-BF84-4B7F-8BAA-A6189BC9E602}"/>
              </a:ext>
            </a:extLst>
          </p:cNvPr>
          <p:cNvSpPr/>
          <p:nvPr userDrawn="1"/>
        </p:nvSpPr>
        <p:spPr>
          <a:xfrm>
            <a:off x="50695" y="15170"/>
            <a:ext cx="12314834" cy="6886893"/>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tx2"/>
                </a:solidFill>
              </a:defRPr>
            </a:lvl1pPr>
          </a:lstStyle>
          <a:p>
            <a:r>
              <a:rPr lang="en-US"/>
              <a:t>Divider Title</a:t>
            </a:r>
            <a:endParaRPr lang="en-GB"/>
          </a:p>
        </p:txBody>
      </p:sp>
      <p:sp>
        <p:nvSpPr>
          <p:cNvPr id="13" name="[T2O] TextBox 32">
            <a:extLst>
              <a:ext uri="{FF2B5EF4-FFF2-40B4-BE49-F238E27FC236}">
                <a16:creationId xmlns:a16="http://schemas.microsoft.com/office/drawing/2014/main" id="{AB522A26-13F3-4BA4-9FAA-31942C7E1384}"/>
              </a:ext>
            </a:extLst>
          </p:cNvPr>
          <p:cNvSpPr/>
          <p:nvPr userDrawn="1"/>
        </p:nvSpPr>
        <p:spPr>
          <a:xfrm>
            <a:off x="396657" y="694998"/>
            <a:ext cx="1692756" cy="2188179"/>
          </a:xfrm>
          <a:custGeom>
            <a:avLst/>
            <a:gdLst/>
            <a:ahLst/>
            <a:cxnLst/>
            <a:rect l="l" t="t" r="r" b="b"/>
            <a:pathLst>
              <a:path w="1692756" h="2188179">
                <a:moveTo>
                  <a:pt x="668992" y="1138509"/>
                </a:moveTo>
                <a:cubicBezTo>
                  <a:pt x="582262" y="1173077"/>
                  <a:pt x="503465" y="1226878"/>
                  <a:pt x="432601" y="1299913"/>
                </a:cubicBezTo>
                <a:cubicBezTo>
                  <a:pt x="361736" y="1372947"/>
                  <a:pt x="324189" y="1457681"/>
                  <a:pt x="319958" y="1554113"/>
                </a:cubicBezTo>
                <a:cubicBezTo>
                  <a:pt x="321941" y="1685642"/>
                  <a:pt x="371123" y="1789014"/>
                  <a:pt x="467504" y="1864230"/>
                </a:cubicBezTo>
                <a:cubicBezTo>
                  <a:pt x="563885" y="1939446"/>
                  <a:pt x="695566" y="1977781"/>
                  <a:pt x="862547" y="1979235"/>
                </a:cubicBezTo>
                <a:cubicBezTo>
                  <a:pt x="939777" y="1979588"/>
                  <a:pt x="1017300" y="1967602"/>
                  <a:pt x="1095117" y="1943279"/>
                </a:cubicBezTo>
                <a:cubicBezTo>
                  <a:pt x="1172934" y="1918957"/>
                  <a:pt x="1238235" y="1880181"/>
                  <a:pt x="1291020" y="1826953"/>
                </a:cubicBezTo>
                <a:cubicBezTo>
                  <a:pt x="1343805" y="1773724"/>
                  <a:pt x="1371265" y="1703928"/>
                  <a:pt x="1373400" y="1617564"/>
                </a:cubicBezTo>
                <a:cubicBezTo>
                  <a:pt x="1369111" y="1513125"/>
                  <a:pt x="1325864" y="1430129"/>
                  <a:pt x="1243660" y="1368578"/>
                </a:cubicBezTo>
                <a:cubicBezTo>
                  <a:pt x="1161455" y="1307026"/>
                  <a:pt x="1066030" y="1259046"/>
                  <a:pt x="957384" y="1224638"/>
                </a:cubicBezTo>
                <a:cubicBezTo>
                  <a:pt x="848738" y="1190229"/>
                  <a:pt x="752607" y="1161520"/>
                  <a:pt x="668992" y="1138509"/>
                </a:cubicBezTo>
                <a:close/>
                <a:moveTo>
                  <a:pt x="786395" y="208960"/>
                </a:moveTo>
                <a:cubicBezTo>
                  <a:pt x="727630" y="208607"/>
                  <a:pt x="668513" y="217419"/>
                  <a:pt x="609044" y="235396"/>
                </a:cubicBezTo>
                <a:cubicBezTo>
                  <a:pt x="549574" y="253372"/>
                  <a:pt x="499624" y="282629"/>
                  <a:pt x="459195" y="323166"/>
                </a:cubicBezTo>
                <a:cubicBezTo>
                  <a:pt x="418765" y="363703"/>
                  <a:pt x="397727" y="417635"/>
                  <a:pt x="396082" y="484964"/>
                </a:cubicBezTo>
                <a:cubicBezTo>
                  <a:pt x="399627" y="573952"/>
                  <a:pt x="435904" y="646255"/>
                  <a:pt x="504913" y="701872"/>
                </a:cubicBezTo>
                <a:cubicBezTo>
                  <a:pt x="573922" y="757490"/>
                  <a:pt x="654390" y="801827"/>
                  <a:pt x="746317" y="834884"/>
                </a:cubicBezTo>
                <a:cubicBezTo>
                  <a:pt x="838244" y="867941"/>
                  <a:pt x="920358" y="895124"/>
                  <a:pt x="992658" y="916431"/>
                </a:cubicBezTo>
                <a:cubicBezTo>
                  <a:pt x="1060421" y="880739"/>
                  <a:pt x="1120052" y="831565"/>
                  <a:pt x="1171553" y="768907"/>
                </a:cubicBezTo>
                <a:cubicBezTo>
                  <a:pt x="1223054" y="706249"/>
                  <a:pt x="1250160" y="634867"/>
                  <a:pt x="1252871" y="554760"/>
                </a:cubicBezTo>
                <a:cubicBezTo>
                  <a:pt x="1252474" y="452908"/>
                  <a:pt x="1212807" y="370291"/>
                  <a:pt x="1133871" y="306909"/>
                </a:cubicBezTo>
                <a:cubicBezTo>
                  <a:pt x="1054934" y="243526"/>
                  <a:pt x="939109" y="210877"/>
                  <a:pt x="786395" y="208960"/>
                </a:cubicBezTo>
                <a:close/>
                <a:moveTo>
                  <a:pt x="830821" y="16"/>
                </a:moveTo>
                <a:cubicBezTo>
                  <a:pt x="941879" y="-594"/>
                  <a:pt x="1053954" y="16455"/>
                  <a:pt x="1167048" y="51163"/>
                </a:cubicBezTo>
                <a:cubicBezTo>
                  <a:pt x="1280142" y="85871"/>
                  <a:pt x="1375254" y="141897"/>
                  <a:pt x="1452384" y="219241"/>
                </a:cubicBezTo>
                <a:cubicBezTo>
                  <a:pt x="1529514" y="296585"/>
                  <a:pt x="1569662" y="398907"/>
                  <a:pt x="1572829" y="526207"/>
                </a:cubicBezTo>
                <a:cubicBezTo>
                  <a:pt x="1568212" y="639956"/>
                  <a:pt x="1526759" y="735265"/>
                  <a:pt x="1448470" y="812133"/>
                </a:cubicBezTo>
                <a:cubicBezTo>
                  <a:pt x="1370181" y="889001"/>
                  <a:pt x="1282757" y="950205"/>
                  <a:pt x="1186196" y="995744"/>
                </a:cubicBezTo>
                <a:cubicBezTo>
                  <a:pt x="1323879" y="1054569"/>
                  <a:pt x="1441706" y="1125687"/>
                  <a:pt x="1539678" y="1209098"/>
                </a:cubicBezTo>
                <a:cubicBezTo>
                  <a:pt x="1613157" y="1271657"/>
                  <a:pt x="1660341" y="1356746"/>
                  <a:pt x="1681232" y="1464365"/>
                </a:cubicBezTo>
                <a:lnTo>
                  <a:pt x="1692756" y="1573778"/>
                </a:lnTo>
                <a:lnTo>
                  <a:pt x="1692756" y="1583818"/>
                </a:lnTo>
                <a:lnTo>
                  <a:pt x="1675154" y="1710263"/>
                </a:lnTo>
                <a:cubicBezTo>
                  <a:pt x="1642647" y="1834106"/>
                  <a:pt x="1567228" y="1937173"/>
                  <a:pt x="1448900" y="2019463"/>
                </a:cubicBezTo>
                <a:cubicBezTo>
                  <a:pt x="1291128" y="2129183"/>
                  <a:pt x="1088273" y="2185422"/>
                  <a:pt x="840336" y="2188179"/>
                </a:cubicBezTo>
                <a:cubicBezTo>
                  <a:pt x="687116" y="2187714"/>
                  <a:pt x="547273" y="2164017"/>
                  <a:pt x="420807" y="2117088"/>
                </a:cubicBezTo>
                <a:cubicBezTo>
                  <a:pt x="294341" y="2070159"/>
                  <a:pt x="193083" y="2002784"/>
                  <a:pt x="117033" y="1914964"/>
                </a:cubicBezTo>
                <a:cubicBezTo>
                  <a:pt x="40983" y="1827144"/>
                  <a:pt x="1972" y="1721666"/>
                  <a:pt x="0" y="1598529"/>
                </a:cubicBezTo>
                <a:cubicBezTo>
                  <a:pt x="4351" y="1452525"/>
                  <a:pt x="52671" y="1335273"/>
                  <a:pt x="144960" y="1246772"/>
                </a:cubicBezTo>
                <a:cubicBezTo>
                  <a:pt x="237248" y="1158271"/>
                  <a:pt x="347398" y="1089401"/>
                  <a:pt x="475410" y="1040160"/>
                </a:cubicBezTo>
                <a:cubicBezTo>
                  <a:pt x="363085" y="996273"/>
                  <a:pt x="269198" y="933351"/>
                  <a:pt x="193749" y="851393"/>
                </a:cubicBezTo>
                <a:cubicBezTo>
                  <a:pt x="118299" y="769436"/>
                  <a:pt x="79091" y="665270"/>
                  <a:pt x="76124" y="538897"/>
                </a:cubicBezTo>
                <a:cubicBezTo>
                  <a:pt x="80200" y="374869"/>
                  <a:pt x="151245" y="244605"/>
                  <a:pt x="289257" y="148107"/>
                </a:cubicBezTo>
                <a:cubicBezTo>
                  <a:pt x="427270" y="51608"/>
                  <a:pt x="607791" y="2245"/>
                  <a:pt x="830821" y="16"/>
                </a:cubicBezTo>
                <a:close/>
              </a:path>
            </a:pathLst>
          </a:cu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656896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B3B8A8-09B4-489F-888E-B0477E6CB6E0}"/>
              </a:ext>
            </a:extLst>
          </p:cNvPr>
          <p:cNvSpPr>
            <a:spLocks noGrp="1"/>
          </p:cNvSpPr>
          <p:nvPr>
            <p:ph idx="1"/>
          </p:nvPr>
        </p:nvSpPr>
        <p:spPr/>
        <p:txBody>
          <a:bodyPr>
            <a:no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6502FB-541A-44F8-B730-D3DBDB71B433}"/>
              </a:ext>
            </a:extLst>
          </p:cNvPr>
          <p:cNvSpPr>
            <a:spLocks noGrp="1"/>
          </p:cNvSpPr>
          <p:nvPr>
            <p:ph type="dt" sz="half" idx="10"/>
          </p:nvPr>
        </p:nvSpPr>
        <p:spPr/>
        <p:txBody>
          <a:bodyPr/>
          <a:lstStyle/>
          <a:p>
            <a:fld id="{B527F0EA-2344-44C5-ACB6-99F22C07AD63}" type="datetimeFigureOut">
              <a:rPr lang="en-GB" smtClean="0"/>
              <a:t>22/04/2026</a:t>
            </a:fld>
            <a:endParaRPr lang="en-GB"/>
          </a:p>
        </p:txBody>
      </p:sp>
      <p:sp>
        <p:nvSpPr>
          <p:cNvPr id="5" name="Footer Placeholder 4">
            <a:extLst>
              <a:ext uri="{FF2B5EF4-FFF2-40B4-BE49-F238E27FC236}">
                <a16:creationId xmlns:a16="http://schemas.microsoft.com/office/drawing/2014/main" id="{75618DE0-9ACB-4271-84A2-DCB13EDF4B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58F83F-6FE5-40B6-900B-4A2A5DFA1EA7}"/>
              </a:ext>
            </a:extLst>
          </p:cNvPr>
          <p:cNvSpPr>
            <a:spLocks noGrp="1"/>
          </p:cNvSpPr>
          <p:nvPr>
            <p:ph type="sldNum" sz="quarter" idx="12"/>
          </p:nvPr>
        </p:nvSpPr>
        <p:spPr/>
        <p:txBody>
          <a:bodyPr/>
          <a:lstStyle/>
          <a:p>
            <a:fld id="{2B82716D-4C51-47C8-997A-9F765C6D6008}" type="slidenum">
              <a:rPr lang="en-GB" smtClean="0"/>
              <a:t>‹#›</a:t>
            </a:fld>
            <a:endParaRPr lang="en-GB"/>
          </a:p>
        </p:txBody>
      </p:sp>
      <p:sp>
        <p:nvSpPr>
          <p:cNvPr id="7" name="Title Placeholder 1">
            <a:extLst>
              <a:ext uri="{FF2B5EF4-FFF2-40B4-BE49-F238E27FC236}">
                <a16:creationId xmlns:a16="http://schemas.microsoft.com/office/drawing/2014/main" id="{853FAD55-A760-47DA-B151-CBEDF693DCD7}"/>
              </a:ext>
            </a:extLst>
          </p:cNvPr>
          <p:cNvSpPr>
            <a:spLocks noGrp="1"/>
          </p:cNvSpPr>
          <p:nvPr>
            <p:ph type="title"/>
          </p:nvPr>
        </p:nvSpPr>
        <p:spPr>
          <a:xfrm>
            <a:off x="489858" y="0"/>
            <a:ext cx="10093450" cy="1325563"/>
          </a:xfrm>
          <a:prstGeom prst="rect">
            <a:avLst/>
          </a:prstGeom>
        </p:spPr>
        <p:txBody>
          <a:bodyPr vert="horz" lIns="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7358696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artner Logo - Title and Tex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AE36782-325F-4ECF-97DB-9A722E767826}"/>
              </a:ext>
            </a:extLst>
          </p:cNvPr>
          <p:cNvSpPr>
            <a:spLocks noGrp="1"/>
          </p:cNvSpPr>
          <p:nvPr>
            <p:ph type="dt" sz="half" idx="10"/>
          </p:nvPr>
        </p:nvSpPr>
        <p:spPr/>
        <p:txBody>
          <a:bodyPr/>
          <a:lstStyle/>
          <a:p>
            <a:fld id="{B527F0EA-2344-44C5-ACB6-99F22C07AD63}" type="datetimeFigureOut">
              <a:rPr lang="en-GB" smtClean="0"/>
              <a:t>22/04/2026</a:t>
            </a:fld>
            <a:endParaRPr lang="en-GB"/>
          </a:p>
        </p:txBody>
      </p:sp>
      <p:sp>
        <p:nvSpPr>
          <p:cNvPr id="6" name="Footer Placeholder 5">
            <a:extLst>
              <a:ext uri="{FF2B5EF4-FFF2-40B4-BE49-F238E27FC236}">
                <a16:creationId xmlns:a16="http://schemas.microsoft.com/office/drawing/2014/main" id="{532EFFD4-4C21-4EE5-A8B0-8F2D128D6E7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D880B5-D29E-4EBE-942B-4266041397A0}"/>
              </a:ext>
            </a:extLst>
          </p:cNvPr>
          <p:cNvSpPr>
            <a:spLocks noGrp="1"/>
          </p:cNvSpPr>
          <p:nvPr>
            <p:ph type="sldNum" sz="quarter" idx="12"/>
          </p:nvPr>
        </p:nvSpPr>
        <p:spPr/>
        <p:txBody>
          <a:bodyPr/>
          <a:lstStyle/>
          <a:p>
            <a:fld id="{2B82716D-4C51-47C8-997A-9F765C6D6008}" type="slidenum">
              <a:rPr lang="en-GB" smtClean="0"/>
              <a:t>‹#›</a:t>
            </a:fld>
            <a:endParaRPr lang="en-GB"/>
          </a:p>
        </p:txBody>
      </p:sp>
      <p:sp>
        <p:nvSpPr>
          <p:cNvPr id="9" name="Title Placeholder 1">
            <a:extLst>
              <a:ext uri="{FF2B5EF4-FFF2-40B4-BE49-F238E27FC236}">
                <a16:creationId xmlns:a16="http://schemas.microsoft.com/office/drawing/2014/main" id="{B3CAE802-3073-43DB-8DDB-6E5CABF2E3C9}"/>
              </a:ext>
            </a:extLst>
          </p:cNvPr>
          <p:cNvSpPr>
            <a:spLocks noGrp="1"/>
          </p:cNvSpPr>
          <p:nvPr>
            <p:ph type="title"/>
          </p:nvPr>
        </p:nvSpPr>
        <p:spPr>
          <a:xfrm>
            <a:off x="489858" y="0"/>
            <a:ext cx="9397318" cy="1325563"/>
          </a:xfrm>
          <a:prstGeom prst="rect">
            <a:avLst/>
          </a:prstGeom>
        </p:spPr>
        <p:txBody>
          <a:bodyPr vert="horz" lIns="0" tIns="45720" rIns="91440" bIns="45720" rtlCol="0" anchor="ctr">
            <a:normAutofit/>
          </a:bodyPr>
          <a:lstStyle/>
          <a:p>
            <a:r>
              <a:rPr lang="en-US"/>
              <a:t>Click to edit Master title style</a:t>
            </a:r>
            <a:endParaRPr lang="en-GB"/>
          </a:p>
        </p:txBody>
      </p:sp>
      <p:sp>
        <p:nvSpPr>
          <p:cNvPr id="10" name="Freeform: Shape 9">
            <a:extLst>
              <a:ext uri="{FF2B5EF4-FFF2-40B4-BE49-F238E27FC236}">
                <a16:creationId xmlns:a16="http://schemas.microsoft.com/office/drawing/2014/main" id="{CD785AD2-F2A0-4638-BB73-CD97D54201B0}"/>
              </a:ext>
            </a:extLst>
          </p:cNvPr>
          <p:cNvSpPr/>
          <p:nvPr userDrawn="1"/>
        </p:nvSpPr>
        <p:spPr>
          <a:xfrm flipH="1">
            <a:off x="9167664" y="0"/>
            <a:ext cx="3023468" cy="1084940"/>
          </a:xfrm>
          <a:custGeom>
            <a:avLst/>
            <a:gdLst>
              <a:gd name="connsiteX0" fmla="*/ 3023468 w 3023468"/>
              <a:gd name="connsiteY0" fmla="*/ 0 h 1084940"/>
              <a:gd name="connsiteX1" fmla="*/ 2228850 w 3023468"/>
              <a:gd name="connsiteY1" fmla="*/ 0 h 1084940"/>
              <a:gd name="connsiteX2" fmla="*/ 1537645 w 3023468"/>
              <a:gd name="connsiteY2" fmla="*/ 0 h 1084940"/>
              <a:gd name="connsiteX3" fmla="*/ 1485900 w 3023468"/>
              <a:gd name="connsiteY3" fmla="*/ 0 h 1084940"/>
              <a:gd name="connsiteX4" fmla="*/ 1224973 w 3023468"/>
              <a:gd name="connsiteY4" fmla="*/ 0 h 1084940"/>
              <a:gd name="connsiteX5" fmla="*/ 0 w 3023468"/>
              <a:gd name="connsiteY5" fmla="*/ 0 h 1084940"/>
              <a:gd name="connsiteX6" fmla="*/ 0 w 3023468"/>
              <a:gd name="connsiteY6" fmla="*/ 1084940 h 1084940"/>
              <a:gd name="connsiteX7" fmla="*/ 742950 w 3023468"/>
              <a:gd name="connsiteY7" fmla="*/ 1084940 h 1084940"/>
              <a:gd name="connsiteX8" fmla="*/ 850914 w 3023468"/>
              <a:gd name="connsiteY8" fmla="*/ 1084940 h 1084940"/>
              <a:gd name="connsiteX9" fmla="*/ 1537645 w 3023468"/>
              <a:gd name="connsiteY9" fmla="*/ 1084940 h 1084940"/>
              <a:gd name="connsiteX10" fmla="*/ 1593864 w 3023468"/>
              <a:gd name="connsiteY10" fmla="*/ 1084940 h 1084940"/>
              <a:gd name="connsiteX11" fmla="*/ 1881909 w 3023468"/>
              <a:gd name="connsiteY11" fmla="*/ 1084940 h 1084940"/>
              <a:gd name="connsiteX12" fmla="*/ 2366533 w 3023468"/>
              <a:gd name="connsiteY12" fmla="*/ 1084940 h 108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3468" h="1084940">
                <a:moveTo>
                  <a:pt x="3023468" y="0"/>
                </a:moveTo>
                <a:lnTo>
                  <a:pt x="2228850" y="0"/>
                </a:lnTo>
                <a:lnTo>
                  <a:pt x="1537645" y="0"/>
                </a:lnTo>
                <a:lnTo>
                  <a:pt x="1485900" y="0"/>
                </a:lnTo>
                <a:lnTo>
                  <a:pt x="1224973" y="0"/>
                </a:lnTo>
                <a:lnTo>
                  <a:pt x="0" y="0"/>
                </a:lnTo>
                <a:lnTo>
                  <a:pt x="0" y="1084940"/>
                </a:lnTo>
                <a:lnTo>
                  <a:pt x="742950" y="1084940"/>
                </a:lnTo>
                <a:lnTo>
                  <a:pt x="850914" y="1084940"/>
                </a:lnTo>
                <a:lnTo>
                  <a:pt x="1537645" y="1084940"/>
                </a:lnTo>
                <a:lnTo>
                  <a:pt x="1593864" y="1084940"/>
                </a:lnTo>
                <a:lnTo>
                  <a:pt x="1881909" y="1084940"/>
                </a:lnTo>
                <a:lnTo>
                  <a:pt x="2366533" y="108494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11" name="Straight Connector 10">
            <a:extLst>
              <a:ext uri="{FF2B5EF4-FFF2-40B4-BE49-F238E27FC236}">
                <a16:creationId xmlns:a16="http://schemas.microsoft.com/office/drawing/2014/main" id="{880A46E4-9139-4CA3-9E69-6CE160A1E965}"/>
              </a:ext>
            </a:extLst>
          </p:cNvPr>
          <p:cNvCxnSpPr>
            <a:cxnSpLocks/>
          </p:cNvCxnSpPr>
          <p:nvPr userDrawn="1"/>
        </p:nvCxnSpPr>
        <p:spPr>
          <a:xfrm>
            <a:off x="9287072" y="393717"/>
            <a:ext cx="414055" cy="681808"/>
          </a:xfrm>
          <a:prstGeom prst="line">
            <a:avLst/>
          </a:prstGeom>
          <a:ln w="19050" cap="rnd">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4" name="Picture Placeholder 2">
            <a:extLst>
              <a:ext uri="{FF2B5EF4-FFF2-40B4-BE49-F238E27FC236}">
                <a16:creationId xmlns:a16="http://schemas.microsoft.com/office/drawing/2014/main" id="{EB59558B-9F1F-4241-8D3F-A13783843EF3}"/>
              </a:ext>
            </a:extLst>
          </p:cNvPr>
          <p:cNvSpPr>
            <a:spLocks noGrp="1"/>
          </p:cNvSpPr>
          <p:nvPr>
            <p:ph type="pic" sz="quarter" idx="13" hasCustomPrompt="1"/>
          </p:nvPr>
        </p:nvSpPr>
        <p:spPr>
          <a:xfrm>
            <a:off x="9820535" y="243840"/>
            <a:ext cx="1184015" cy="590868"/>
          </a:xfrm>
        </p:spPr>
        <p:txBody>
          <a:bodyPr rIns="0" anchor="ctr">
            <a:noAutofit/>
          </a:bodyPr>
          <a:lstStyle>
            <a:lvl1pPr marL="0" indent="0" algn="ctr">
              <a:buNone/>
              <a:defRPr sz="1000">
                <a:solidFill>
                  <a:schemeClr val="accent5"/>
                </a:solidFill>
              </a:defRPr>
            </a:lvl1pPr>
          </a:lstStyle>
          <a:p>
            <a:r>
              <a:rPr lang="en-GB"/>
              <a:t>PARTNER LOCK-UP</a:t>
            </a:r>
          </a:p>
        </p:txBody>
      </p:sp>
      <p:sp>
        <p:nvSpPr>
          <p:cNvPr id="18" name="Content Placeholder 2">
            <a:extLst>
              <a:ext uri="{FF2B5EF4-FFF2-40B4-BE49-F238E27FC236}">
                <a16:creationId xmlns:a16="http://schemas.microsoft.com/office/drawing/2014/main" id="{8F5847F5-3AD6-4558-BF42-CA9C98BF4CE2}"/>
              </a:ext>
            </a:extLst>
          </p:cNvPr>
          <p:cNvSpPr>
            <a:spLocks noGrp="1"/>
          </p:cNvSpPr>
          <p:nvPr>
            <p:ph idx="1"/>
          </p:nvPr>
        </p:nvSpPr>
        <p:spPr>
          <a:xfrm>
            <a:off x="489858" y="1557338"/>
            <a:ext cx="11218637" cy="4686745"/>
          </a:xfrm>
        </p:spPr>
        <p:txBody>
          <a:bodyPr>
            <a:no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821216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94938C1-97F2-4749-8DFB-CB4570E32146}"/>
              </a:ext>
            </a:extLst>
          </p:cNvPr>
          <p:cNvSpPr>
            <a:spLocks noGrp="1"/>
          </p:cNvSpPr>
          <p:nvPr>
            <p:ph type="dt" sz="half" idx="10"/>
          </p:nvPr>
        </p:nvSpPr>
        <p:spPr/>
        <p:txBody>
          <a:bodyPr/>
          <a:lstStyle/>
          <a:p>
            <a:fld id="{B527F0EA-2344-44C5-ACB6-99F22C07AD63}" type="datetimeFigureOut">
              <a:rPr lang="en-GB" smtClean="0"/>
              <a:t>22/04/2026</a:t>
            </a:fld>
            <a:endParaRPr lang="en-GB"/>
          </a:p>
        </p:txBody>
      </p:sp>
      <p:sp>
        <p:nvSpPr>
          <p:cNvPr id="4" name="Footer Placeholder 3">
            <a:extLst>
              <a:ext uri="{FF2B5EF4-FFF2-40B4-BE49-F238E27FC236}">
                <a16:creationId xmlns:a16="http://schemas.microsoft.com/office/drawing/2014/main" id="{6E37A304-AF7F-4934-AAF9-540BE8C6371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EC9B0C2-1902-46A9-8F86-A238A8E8C22E}"/>
              </a:ext>
            </a:extLst>
          </p:cNvPr>
          <p:cNvSpPr>
            <a:spLocks noGrp="1"/>
          </p:cNvSpPr>
          <p:nvPr>
            <p:ph type="sldNum" sz="quarter" idx="12"/>
          </p:nvPr>
        </p:nvSpPr>
        <p:spPr/>
        <p:txBody>
          <a:bodyPr/>
          <a:lstStyle/>
          <a:p>
            <a:fld id="{2B82716D-4C51-47C8-997A-9F765C6D6008}" type="slidenum">
              <a:rPr lang="en-GB" smtClean="0"/>
              <a:t>‹#›</a:t>
            </a:fld>
            <a:endParaRPr lang="en-GB"/>
          </a:p>
        </p:txBody>
      </p:sp>
      <p:sp>
        <p:nvSpPr>
          <p:cNvPr id="6" name="Title Placeholder 1">
            <a:extLst>
              <a:ext uri="{FF2B5EF4-FFF2-40B4-BE49-F238E27FC236}">
                <a16:creationId xmlns:a16="http://schemas.microsoft.com/office/drawing/2014/main" id="{D6DD587B-8885-4E9B-B238-6C69AC1E1366}"/>
              </a:ext>
            </a:extLst>
          </p:cNvPr>
          <p:cNvSpPr>
            <a:spLocks noGrp="1"/>
          </p:cNvSpPr>
          <p:nvPr>
            <p:ph type="title"/>
          </p:nvPr>
        </p:nvSpPr>
        <p:spPr>
          <a:xfrm>
            <a:off x="489858" y="0"/>
            <a:ext cx="10093450" cy="1325563"/>
          </a:xfrm>
          <a:prstGeom prst="rect">
            <a:avLst/>
          </a:prstGeom>
        </p:spPr>
        <p:txBody>
          <a:bodyPr vert="horz" lIns="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2592524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with Lo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061E9B-7A03-4DEA-8AA8-5FA9E1ECB1E4}"/>
              </a:ext>
            </a:extLst>
          </p:cNvPr>
          <p:cNvSpPr>
            <a:spLocks noGrp="1"/>
          </p:cNvSpPr>
          <p:nvPr>
            <p:ph type="dt" sz="half" idx="10"/>
          </p:nvPr>
        </p:nvSpPr>
        <p:spPr/>
        <p:txBody>
          <a:bodyPr/>
          <a:lstStyle/>
          <a:p>
            <a:fld id="{B527F0EA-2344-44C5-ACB6-99F22C07AD63}" type="datetimeFigureOut">
              <a:rPr lang="en-GB" smtClean="0"/>
              <a:t>22/04/2026</a:t>
            </a:fld>
            <a:endParaRPr lang="en-GB"/>
          </a:p>
        </p:txBody>
      </p:sp>
      <p:sp>
        <p:nvSpPr>
          <p:cNvPr id="3" name="Footer Placeholder 2">
            <a:extLst>
              <a:ext uri="{FF2B5EF4-FFF2-40B4-BE49-F238E27FC236}">
                <a16:creationId xmlns:a16="http://schemas.microsoft.com/office/drawing/2014/main" id="{959515B7-CFE3-40CC-9549-A5F26E78DC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64164C0-F8C7-42C9-93F2-EA65718659F1}"/>
              </a:ext>
            </a:extLst>
          </p:cNvPr>
          <p:cNvSpPr>
            <a:spLocks noGrp="1"/>
          </p:cNvSpPr>
          <p:nvPr>
            <p:ph type="sldNum" sz="quarter" idx="12"/>
          </p:nvPr>
        </p:nvSpPr>
        <p:spPr/>
        <p:txBody>
          <a:bodyPr/>
          <a:lstStyle/>
          <a:p>
            <a:fld id="{2B82716D-4C51-47C8-997A-9F765C6D6008}" type="slidenum">
              <a:rPr lang="en-GB" smtClean="0"/>
              <a:t>‹#›</a:t>
            </a:fld>
            <a:endParaRPr lang="en-GB"/>
          </a:p>
        </p:txBody>
      </p:sp>
    </p:spTree>
    <p:extLst>
      <p:ext uri="{BB962C8B-B14F-4D97-AF65-F5344CB8AC3E}">
        <p14:creationId xmlns:p14="http://schemas.microsoft.com/office/powerpoint/2010/main" val="14655854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E77B5A-0479-4A2C-9753-A3E16CCB0D94}"/>
              </a:ext>
            </a:extLst>
          </p:cNvPr>
          <p:cNvSpPr/>
          <p:nvPr userDrawn="1"/>
        </p:nvSpPr>
        <p:spPr>
          <a:xfrm>
            <a:off x="0" y="0"/>
            <a:ext cx="12192000" cy="6852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4549D2CD-5F8E-4C1A-9676-8D04BF9BF11C}"/>
              </a:ext>
            </a:extLst>
          </p:cNvPr>
          <p:cNvSpPr>
            <a:spLocks noGrp="1"/>
          </p:cNvSpPr>
          <p:nvPr>
            <p:ph type="dt" sz="half" idx="10"/>
          </p:nvPr>
        </p:nvSpPr>
        <p:spPr/>
        <p:txBody>
          <a:bodyPr/>
          <a:lstStyle/>
          <a:p>
            <a:fld id="{B527F0EA-2344-44C5-ACB6-99F22C07AD63}" type="datetimeFigureOut">
              <a:rPr lang="en-GB" smtClean="0"/>
              <a:pPr/>
              <a:t>22/04/2026</a:t>
            </a:fld>
            <a:endParaRPr lang="en-GB"/>
          </a:p>
        </p:txBody>
      </p:sp>
      <p:sp>
        <p:nvSpPr>
          <p:cNvPr id="4" name="Footer Placeholder 3">
            <a:extLst>
              <a:ext uri="{FF2B5EF4-FFF2-40B4-BE49-F238E27FC236}">
                <a16:creationId xmlns:a16="http://schemas.microsoft.com/office/drawing/2014/main" id="{9148756F-5CE7-42B1-8217-BACF031D357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861CD1-8EDB-4041-A4D1-C0F34AD6FE6E}"/>
              </a:ext>
            </a:extLst>
          </p:cNvPr>
          <p:cNvSpPr>
            <a:spLocks noGrp="1"/>
          </p:cNvSpPr>
          <p:nvPr>
            <p:ph type="sldNum" sz="quarter" idx="12"/>
          </p:nvPr>
        </p:nvSpPr>
        <p:spPr/>
        <p:txBody>
          <a:bodyPr/>
          <a:lstStyle/>
          <a:p>
            <a:fld id="{2B82716D-4C51-47C8-997A-9F765C6D6008}" type="slidenum">
              <a:rPr lang="en-GB" smtClean="0"/>
              <a:pPr/>
              <a:t>‹#›</a:t>
            </a:fld>
            <a:endParaRPr lang="en-GB"/>
          </a:p>
        </p:txBody>
      </p:sp>
    </p:spTree>
    <p:extLst>
      <p:ext uri="{BB962C8B-B14F-4D97-AF65-F5344CB8AC3E}">
        <p14:creationId xmlns:p14="http://schemas.microsoft.com/office/powerpoint/2010/main" val="31395475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ne Imag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A8409F7-78D6-4575-881C-44C0BA17C8FE}"/>
              </a:ext>
            </a:extLst>
          </p:cNvPr>
          <p:cNvSpPr>
            <a:spLocks noGrp="1"/>
          </p:cNvSpPr>
          <p:nvPr>
            <p:ph type="pic" sz="quarter" idx="13" hasCustomPrompt="1"/>
          </p:nvPr>
        </p:nvSpPr>
        <p:spPr>
          <a:xfrm>
            <a:off x="0" y="1341438"/>
            <a:ext cx="12192001" cy="5516562"/>
          </a:xfrm>
          <a:prstGeom prst="rect">
            <a:avLst/>
          </a:prstGeom>
        </p:spPr>
        <p:txBody>
          <a:bodyPr wrap="square" anchor="ctr">
            <a:noAutofit/>
          </a:bodyPr>
          <a:lstStyle>
            <a:lvl1pPr marL="0" indent="0" algn="ctr">
              <a:buNone/>
              <a:defRPr>
                <a:solidFill>
                  <a:schemeClr val="accent5"/>
                </a:solidFill>
              </a:defRPr>
            </a:lvl1pPr>
          </a:lstStyle>
          <a:p>
            <a:r>
              <a:rPr lang="en-GB"/>
              <a:t>ADD IMAGE</a:t>
            </a:r>
          </a:p>
        </p:txBody>
      </p:sp>
      <p:sp>
        <p:nvSpPr>
          <p:cNvPr id="2" name="Title 1">
            <a:extLst>
              <a:ext uri="{FF2B5EF4-FFF2-40B4-BE49-F238E27FC236}">
                <a16:creationId xmlns:a16="http://schemas.microsoft.com/office/drawing/2014/main" id="{51BF55CB-2479-45E6-9145-EA92610147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B5A0D4-413E-4BE5-8C7A-218CC3CE79FB}"/>
              </a:ext>
            </a:extLst>
          </p:cNvPr>
          <p:cNvSpPr>
            <a:spLocks noGrp="1"/>
          </p:cNvSpPr>
          <p:nvPr>
            <p:ph type="dt" sz="half" idx="10"/>
          </p:nvPr>
        </p:nvSpPr>
        <p:spPr/>
        <p:txBody>
          <a:bodyPr/>
          <a:lstStyle/>
          <a:p>
            <a:fld id="{B527F0EA-2344-44C5-ACB6-99F22C07AD63}" type="datetimeFigureOut">
              <a:rPr lang="en-GB" smtClean="0"/>
              <a:pPr/>
              <a:t>22/04/2026</a:t>
            </a:fld>
            <a:endParaRPr lang="en-GB"/>
          </a:p>
        </p:txBody>
      </p:sp>
      <p:sp>
        <p:nvSpPr>
          <p:cNvPr id="4" name="Footer Placeholder 3">
            <a:extLst>
              <a:ext uri="{FF2B5EF4-FFF2-40B4-BE49-F238E27FC236}">
                <a16:creationId xmlns:a16="http://schemas.microsoft.com/office/drawing/2014/main" id="{D976AF89-94C6-40BB-84D1-CF66317B19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289171-5BC3-4F76-9350-7043DBBD22CB}"/>
              </a:ext>
            </a:extLst>
          </p:cNvPr>
          <p:cNvSpPr>
            <a:spLocks noGrp="1"/>
          </p:cNvSpPr>
          <p:nvPr>
            <p:ph type="sldNum" sz="quarter" idx="12"/>
          </p:nvPr>
        </p:nvSpPr>
        <p:spPr/>
        <p:txBody>
          <a:bodyPr/>
          <a:lstStyle/>
          <a:p>
            <a:fld id="{2B82716D-4C51-47C8-997A-9F765C6D6008}" type="slidenum">
              <a:rPr lang="en-GB" smtClean="0"/>
              <a:pPr/>
              <a:t>‹#›</a:t>
            </a:fld>
            <a:endParaRPr lang="en-GB"/>
          </a:p>
        </p:txBody>
      </p:sp>
      <p:pic>
        <p:nvPicPr>
          <p:cNvPr id="6" name="Picture 5" descr="A group of people wearing costumes&#10;&#10;Description automatically generated" hidden="1">
            <a:extLst>
              <a:ext uri="{FF2B5EF4-FFF2-40B4-BE49-F238E27FC236}">
                <a16:creationId xmlns:a16="http://schemas.microsoft.com/office/drawing/2014/main" id="{10668BBF-845F-44C8-8B70-0C0BE9CAC6F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90529" y="1307614"/>
            <a:ext cx="7300603" cy="4868443"/>
          </a:xfrm>
          <a:prstGeom prst="rect">
            <a:avLst/>
          </a:prstGeom>
        </p:spPr>
      </p:pic>
    </p:spTree>
    <p:extLst>
      <p:ext uri="{BB962C8B-B14F-4D97-AF65-F5344CB8AC3E}">
        <p14:creationId xmlns:p14="http://schemas.microsoft.com/office/powerpoint/2010/main" val="26211434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rt Left, Text R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C23CA1C-BC21-4FB3-ACE1-84C2AC616A8D}"/>
              </a:ext>
            </a:extLst>
          </p:cNvPr>
          <p:cNvSpPr/>
          <p:nvPr userDrawn="1"/>
        </p:nvSpPr>
        <p:spPr>
          <a:xfrm>
            <a:off x="489816" y="1557339"/>
            <a:ext cx="5545137" cy="4679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40C2AE6-1F96-480D-9380-F23024B68FB4}"/>
              </a:ext>
            </a:extLst>
          </p:cNvPr>
          <p:cNvSpPr/>
          <p:nvPr userDrawn="1"/>
        </p:nvSpPr>
        <p:spPr>
          <a:xfrm>
            <a:off x="6167438" y="1557339"/>
            <a:ext cx="5545137" cy="4679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1" name="Chart Placeholder 10">
            <a:extLst>
              <a:ext uri="{FF2B5EF4-FFF2-40B4-BE49-F238E27FC236}">
                <a16:creationId xmlns:a16="http://schemas.microsoft.com/office/drawing/2014/main" id="{5D154C08-A659-4077-84F6-EF9116135E84}"/>
              </a:ext>
            </a:extLst>
          </p:cNvPr>
          <p:cNvSpPr>
            <a:spLocks noGrp="1"/>
          </p:cNvSpPr>
          <p:nvPr>
            <p:ph type="chart" sz="quarter" idx="14" hasCustomPrompt="1"/>
          </p:nvPr>
        </p:nvSpPr>
        <p:spPr>
          <a:xfrm>
            <a:off x="489816" y="1557338"/>
            <a:ext cx="5534747" cy="4679950"/>
          </a:xfrm>
        </p:spPr>
        <p:txBody>
          <a:bodyPr anchor="ctr"/>
          <a:lstStyle>
            <a:lvl1pPr marL="0" indent="0" algn="ctr">
              <a:buNone/>
              <a:defRPr>
                <a:solidFill>
                  <a:schemeClr val="accent5"/>
                </a:solidFill>
              </a:defRPr>
            </a:lvl1pPr>
          </a:lstStyle>
          <a:p>
            <a:r>
              <a:rPr lang="en-GB"/>
              <a:t>ADD CHART</a:t>
            </a:r>
          </a:p>
        </p:txBody>
      </p:sp>
      <p:sp>
        <p:nvSpPr>
          <p:cNvPr id="2" name="Title 1">
            <a:extLst>
              <a:ext uri="{FF2B5EF4-FFF2-40B4-BE49-F238E27FC236}">
                <a16:creationId xmlns:a16="http://schemas.microsoft.com/office/drawing/2014/main" id="{51BF55CB-2479-45E6-9145-EA92610147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B5A0D4-413E-4BE5-8C7A-218CC3CE79FB}"/>
              </a:ext>
            </a:extLst>
          </p:cNvPr>
          <p:cNvSpPr>
            <a:spLocks noGrp="1"/>
          </p:cNvSpPr>
          <p:nvPr>
            <p:ph type="dt" sz="half" idx="10"/>
          </p:nvPr>
        </p:nvSpPr>
        <p:spPr/>
        <p:txBody>
          <a:bodyPr/>
          <a:lstStyle/>
          <a:p>
            <a:fld id="{B527F0EA-2344-44C5-ACB6-99F22C07AD63}" type="datetimeFigureOut">
              <a:rPr lang="en-GB" smtClean="0"/>
              <a:pPr/>
              <a:t>22/04/2026</a:t>
            </a:fld>
            <a:endParaRPr lang="en-GB"/>
          </a:p>
        </p:txBody>
      </p:sp>
      <p:sp>
        <p:nvSpPr>
          <p:cNvPr id="4" name="Footer Placeholder 3">
            <a:extLst>
              <a:ext uri="{FF2B5EF4-FFF2-40B4-BE49-F238E27FC236}">
                <a16:creationId xmlns:a16="http://schemas.microsoft.com/office/drawing/2014/main" id="{D976AF89-94C6-40BB-84D1-CF66317B19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289171-5BC3-4F76-9350-7043DBBD22CB}"/>
              </a:ext>
            </a:extLst>
          </p:cNvPr>
          <p:cNvSpPr>
            <a:spLocks noGrp="1"/>
          </p:cNvSpPr>
          <p:nvPr>
            <p:ph type="sldNum" sz="quarter" idx="12"/>
          </p:nvPr>
        </p:nvSpPr>
        <p:spPr/>
        <p:txBody>
          <a:bodyPr/>
          <a:lstStyle/>
          <a:p>
            <a:fld id="{2B82716D-4C51-47C8-997A-9F765C6D6008}" type="slidenum">
              <a:rPr lang="en-GB" smtClean="0"/>
              <a:pPr/>
              <a:t>‹#›</a:t>
            </a:fld>
            <a:endParaRPr lang="en-GB"/>
          </a:p>
        </p:txBody>
      </p:sp>
      <p:pic>
        <p:nvPicPr>
          <p:cNvPr id="6" name="Picture 5" descr="A group of people wearing costumes&#10;&#10;Description automatically generated" hidden="1">
            <a:extLst>
              <a:ext uri="{FF2B5EF4-FFF2-40B4-BE49-F238E27FC236}">
                <a16:creationId xmlns:a16="http://schemas.microsoft.com/office/drawing/2014/main" id="{10668BBF-845F-44C8-8B70-0C0BE9CAC6F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90529" y="1307614"/>
            <a:ext cx="7300603" cy="4868443"/>
          </a:xfrm>
          <a:prstGeom prst="rect">
            <a:avLst/>
          </a:prstGeom>
        </p:spPr>
      </p:pic>
      <p:sp>
        <p:nvSpPr>
          <p:cNvPr id="14" name="Text Placeholder 13">
            <a:extLst>
              <a:ext uri="{FF2B5EF4-FFF2-40B4-BE49-F238E27FC236}">
                <a16:creationId xmlns:a16="http://schemas.microsoft.com/office/drawing/2014/main" id="{5B39C63F-E7EE-4D77-BDF5-A43FF689C8B1}"/>
              </a:ext>
            </a:extLst>
          </p:cNvPr>
          <p:cNvSpPr>
            <a:spLocks noGrp="1"/>
          </p:cNvSpPr>
          <p:nvPr>
            <p:ph type="body" sz="quarter" idx="15" hasCustomPrompt="1"/>
          </p:nvPr>
        </p:nvSpPr>
        <p:spPr>
          <a:xfrm>
            <a:off x="6167438" y="1557338"/>
            <a:ext cx="5534025" cy="4679950"/>
          </a:xfrm>
        </p:spPr>
        <p:txBody>
          <a:bodyPr lIns="180000" rIns="180000" anchor="ctr">
            <a:noAutofit/>
          </a:bodyPr>
          <a:lstStyle>
            <a:lvl1pPr marL="0" indent="0">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grpSp>
        <p:nvGrpSpPr>
          <p:cNvPr id="26" name="Group 25">
            <a:extLst>
              <a:ext uri="{FF2B5EF4-FFF2-40B4-BE49-F238E27FC236}">
                <a16:creationId xmlns:a16="http://schemas.microsoft.com/office/drawing/2014/main" id="{68F103A4-8560-41E5-8A5C-A42D083BA653}"/>
              </a:ext>
            </a:extLst>
          </p:cNvPr>
          <p:cNvGrpSpPr/>
          <p:nvPr userDrawn="1"/>
        </p:nvGrpSpPr>
        <p:grpSpPr>
          <a:xfrm rot="16200000">
            <a:off x="3012481" y="1470650"/>
            <a:ext cx="489416" cy="526266"/>
            <a:chOff x="11258479" y="3340255"/>
            <a:chExt cx="523943" cy="1489374"/>
          </a:xfrm>
        </p:grpSpPr>
        <p:sp>
          <p:nvSpPr>
            <p:cNvPr id="27" name="Isosceles Triangle 26">
              <a:extLst>
                <a:ext uri="{FF2B5EF4-FFF2-40B4-BE49-F238E27FC236}">
                  <a16:creationId xmlns:a16="http://schemas.microsoft.com/office/drawing/2014/main" id="{9B5ADDE8-7F05-40A7-8F77-42335305635F}"/>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8" name="Isosceles Triangle 27">
              <a:extLst>
                <a:ext uri="{FF2B5EF4-FFF2-40B4-BE49-F238E27FC236}">
                  <a16:creationId xmlns:a16="http://schemas.microsoft.com/office/drawing/2014/main" id="{AC7F816F-C5A7-4922-AE61-043AF80D2C58}"/>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grpSp>
        <p:nvGrpSpPr>
          <p:cNvPr id="29" name="Group 28">
            <a:extLst>
              <a:ext uri="{FF2B5EF4-FFF2-40B4-BE49-F238E27FC236}">
                <a16:creationId xmlns:a16="http://schemas.microsoft.com/office/drawing/2014/main" id="{A71356E1-0DFD-4D6E-A838-D233338083BE}"/>
              </a:ext>
            </a:extLst>
          </p:cNvPr>
          <p:cNvGrpSpPr/>
          <p:nvPr userDrawn="1"/>
        </p:nvGrpSpPr>
        <p:grpSpPr>
          <a:xfrm rot="16200000">
            <a:off x="8695298" y="1470650"/>
            <a:ext cx="489416" cy="526266"/>
            <a:chOff x="11258479" y="3340255"/>
            <a:chExt cx="523943" cy="1489374"/>
          </a:xfrm>
        </p:grpSpPr>
        <p:sp>
          <p:nvSpPr>
            <p:cNvPr id="30" name="Isosceles Triangle 29">
              <a:extLst>
                <a:ext uri="{FF2B5EF4-FFF2-40B4-BE49-F238E27FC236}">
                  <a16:creationId xmlns:a16="http://schemas.microsoft.com/office/drawing/2014/main" id="{FE264811-C415-4C04-98C3-CE572927BD53}"/>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31" name="Isosceles Triangle 30">
              <a:extLst>
                <a:ext uri="{FF2B5EF4-FFF2-40B4-BE49-F238E27FC236}">
                  <a16:creationId xmlns:a16="http://schemas.microsoft.com/office/drawing/2014/main" id="{0D1C1FD8-66B4-4935-9A3A-1263EA526687}"/>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spTree>
    <p:extLst>
      <p:ext uri="{BB962C8B-B14F-4D97-AF65-F5344CB8AC3E}">
        <p14:creationId xmlns:p14="http://schemas.microsoft.com/office/powerpoint/2010/main" val="36817863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able Left, Text R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C23CA1C-BC21-4FB3-ACE1-84C2AC616A8D}"/>
              </a:ext>
            </a:extLst>
          </p:cNvPr>
          <p:cNvSpPr/>
          <p:nvPr userDrawn="1"/>
        </p:nvSpPr>
        <p:spPr>
          <a:xfrm>
            <a:off x="489816" y="1557339"/>
            <a:ext cx="5545137" cy="4679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40C2AE6-1F96-480D-9380-F23024B68FB4}"/>
              </a:ext>
            </a:extLst>
          </p:cNvPr>
          <p:cNvSpPr/>
          <p:nvPr userDrawn="1"/>
        </p:nvSpPr>
        <p:spPr>
          <a:xfrm>
            <a:off x="6167438" y="1557339"/>
            <a:ext cx="5545137" cy="4679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1BF55CB-2479-45E6-9145-EA92610147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B5A0D4-413E-4BE5-8C7A-218CC3CE79FB}"/>
              </a:ext>
            </a:extLst>
          </p:cNvPr>
          <p:cNvSpPr>
            <a:spLocks noGrp="1"/>
          </p:cNvSpPr>
          <p:nvPr>
            <p:ph type="dt" sz="half" idx="10"/>
          </p:nvPr>
        </p:nvSpPr>
        <p:spPr/>
        <p:txBody>
          <a:bodyPr/>
          <a:lstStyle/>
          <a:p>
            <a:fld id="{B527F0EA-2344-44C5-ACB6-99F22C07AD63}" type="datetimeFigureOut">
              <a:rPr lang="en-GB" smtClean="0"/>
              <a:pPr/>
              <a:t>22/04/2026</a:t>
            </a:fld>
            <a:endParaRPr lang="en-GB"/>
          </a:p>
        </p:txBody>
      </p:sp>
      <p:sp>
        <p:nvSpPr>
          <p:cNvPr id="4" name="Footer Placeholder 3">
            <a:extLst>
              <a:ext uri="{FF2B5EF4-FFF2-40B4-BE49-F238E27FC236}">
                <a16:creationId xmlns:a16="http://schemas.microsoft.com/office/drawing/2014/main" id="{D976AF89-94C6-40BB-84D1-CF66317B19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289171-5BC3-4F76-9350-7043DBBD22CB}"/>
              </a:ext>
            </a:extLst>
          </p:cNvPr>
          <p:cNvSpPr>
            <a:spLocks noGrp="1"/>
          </p:cNvSpPr>
          <p:nvPr>
            <p:ph type="sldNum" sz="quarter" idx="12"/>
          </p:nvPr>
        </p:nvSpPr>
        <p:spPr/>
        <p:txBody>
          <a:bodyPr/>
          <a:lstStyle/>
          <a:p>
            <a:fld id="{2B82716D-4C51-47C8-997A-9F765C6D6008}" type="slidenum">
              <a:rPr lang="en-GB" smtClean="0"/>
              <a:pPr/>
              <a:t>‹#›</a:t>
            </a:fld>
            <a:endParaRPr lang="en-GB"/>
          </a:p>
        </p:txBody>
      </p:sp>
      <p:pic>
        <p:nvPicPr>
          <p:cNvPr id="6" name="Picture 5" descr="A group of people wearing costumes&#10;&#10;Description automatically generated" hidden="1">
            <a:extLst>
              <a:ext uri="{FF2B5EF4-FFF2-40B4-BE49-F238E27FC236}">
                <a16:creationId xmlns:a16="http://schemas.microsoft.com/office/drawing/2014/main" id="{10668BBF-845F-44C8-8B70-0C0BE9CAC6F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90529" y="1307614"/>
            <a:ext cx="7300603" cy="4868443"/>
          </a:xfrm>
          <a:prstGeom prst="rect">
            <a:avLst/>
          </a:prstGeom>
        </p:spPr>
      </p:pic>
      <p:sp>
        <p:nvSpPr>
          <p:cNvPr id="14" name="Text Placeholder 13">
            <a:extLst>
              <a:ext uri="{FF2B5EF4-FFF2-40B4-BE49-F238E27FC236}">
                <a16:creationId xmlns:a16="http://schemas.microsoft.com/office/drawing/2014/main" id="{5B39C63F-E7EE-4D77-BDF5-A43FF689C8B1}"/>
              </a:ext>
            </a:extLst>
          </p:cNvPr>
          <p:cNvSpPr>
            <a:spLocks noGrp="1"/>
          </p:cNvSpPr>
          <p:nvPr>
            <p:ph type="body" sz="quarter" idx="15" hasCustomPrompt="1"/>
          </p:nvPr>
        </p:nvSpPr>
        <p:spPr>
          <a:xfrm>
            <a:off x="6167438" y="1557338"/>
            <a:ext cx="5534025" cy="4679950"/>
          </a:xfrm>
        </p:spPr>
        <p:txBody>
          <a:bodyPr lIns="180000" rIns="180000" anchor="ctr">
            <a:noAutofit/>
          </a:bodyPr>
          <a:lstStyle>
            <a:lvl1pPr marL="0" indent="0">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sp>
        <p:nvSpPr>
          <p:cNvPr id="8" name="Table Placeholder 7">
            <a:extLst>
              <a:ext uri="{FF2B5EF4-FFF2-40B4-BE49-F238E27FC236}">
                <a16:creationId xmlns:a16="http://schemas.microsoft.com/office/drawing/2014/main" id="{EF6F6D28-06AC-4228-A128-FB39A5081B3F}"/>
              </a:ext>
            </a:extLst>
          </p:cNvPr>
          <p:cNvSpPr>
            <a:spLocks noGrp="1"/>
          </p:cNvSpPr>
          <p:nvPr>
            <p:ph type="tbl" sz="quarter" idx="16" hasCustomPrompt="1"/>
          </p:nvPr>
        </p:nvSpPr>
        <p:spPr>
          <a:xfrm>
            <a:off x="479425" y="1557338"/>
            <a:ext cx="5545138" cy="4679950"/>
          </a:xfrm>
        </p:spPr>
        <p:txBody>
          <a:bodyPr anchor="ctr"/>
          <a:lstStyle>
            <a:lvl1pPr marL="0" indent="0" algn="ctr">
              <a:buNone/>
              <a:defRPr>
                <a:solidFill>
                  <a:schemeClr val="accent5"/>
                </a:solidFill>
              </a:defRPr>
            </a:lvl1pPr>
          </a:lstStyle>
          <a:p>
            <a:r>
              <a:rPr lang="en-GB"/>
              <a:t>TABLE</a:t>
            </a:r>
          </a:p>
        </p:txBody>
      </p:sp>
    </p:spTree>
    <p:extLst>
      <p:ext uri="{BB962C8B-B14F-4D97-AF65-F5344CB8AC3E}">
        <p14:creationId xmlns:p14="http://schemas.microsoft.com/office/powerpoint/2010/main" val="150432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1D4F83-FB4B-48A3-B1DE-36AAC19ADB2D}"/>
              </a:ext>
            </a:extLst>
          </p:cNvPr>
          <p:cNvSpPr/>
          <p:nvPr userDrawn="1"/>
        </p:nvSpPr>
        <p:spPr>
          <a:xfrm>
            <a:off x="0" y="0"/>
            <a:ext cx="12192000" cy="6858000"/>
          </a:xfrm>
          <a:prstGeom prst="rect">
            <a:avLst/>
          </a:prstGeom>
          <a:blipFill>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C649C51E-1166-404D-8BB9-1C134F6AD236}"/>
              </a:ext>
            </a:extLst>
          </p:cNvPr>
          <p:cNvSpPr/>
          <p:nvPr userDrawn="1"/>
        </p:nvSpPr>
        <p:spPr>
          <a:xfrm rot="16200000">
            <a:off x="2661992" y="-2661994"/>
            <a:ext cx="6858002" cy="12181987"/>
          </a:xfrm>
          <a:custGeom>
            <a:avLst/>
            <a:gdLst>
              <a:gd name="connsiteX0" fmla="*/ 6858002 w 6858002"/>
              <a:gd name="connsiteY0" fmla="*/ 6067718 h 12181987"/>
              <a:gd name="connsiteX1" fmla="*/ 6858002 w 6858002"/>
              <a:gd name="connsiteY1" fmla="*/ 12181987 h 12181987"/>
              <a:gd name="connsiteX2" fmla="*/ 0 w 6858002"/>
              <a:gd name="connsiteY2" fmla="*/ 12181987 h 12181987"/>
              <a:gd name="connsiteX3" fmla="*/ 0 w 6858002"/>
              <a:gd name="connsiteY3" fmla="*/ 0 h 12181987"/>
              <a:gd name="connsiteX4" fmla="*/ 3447656 w 6858002"/>
              <a:gd name="connsiteY4" fmla="*/ 0 h 1218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2" h="12181987">
                <a:moveTo>
                  <a:pt x="6858002" y="6067718"/>
                </a:moveTo>
                <a:lnTo>
                  <a:pt x="6858002" y="12181987"/>
                </a:lnTo>
                <a:lnTo>
                  <a:pt x="0" y="12181987"/>
                </a:lnTo>
                <a:lnTo>
                  <a:pt x="0" y="0"/>
                </a:lnTo>
                <a:lnTo>
                  <a:pt x="3447656" y="0"/>
                </a:lnTo>
                <a:close/>
              </a:path>
            </a:pathLst>
          </a:custGeom>
          <a:gradFill flip="none" rotWithShape="1">
            <a:gsLst>
              <a:gs pos="10000">
                <a:schemeClr val="tx1">
                  <a:alpha val="50000"/>
                </a:schemeClr>
              </a:gs>
              <a:gs pos="100000">
                <a:srgbClr val="AB0F15">
                  <a:alpha val="0"/>
                </a:srgb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atin typeface="Roboto" panose="02000000000000000000" pitchFamily="2" charset="0"/>
            </a:endParaRPr>
          </a:p>
        </p:txBody>
      </p:sp>
      <p:sp>
        <p:nvSpPr>
          <p:cNvPr id="13" name="Freeform: Shape 12">
            <a:extLst>
              <a:ext uri="{FF2B5EF4-FFF2-40B4-BE49-F238E27FC236}">
                <a16:creationId xmlns:a16="http://schemas.microsoft.com/office/drawing/2014/main" id="{9D75466D-5AFF-460B-92DC-8C1B715A070F}"/>
              </a:ext>
            </a:extLst>
          </p:cNvPr>
          <p:cNvSpPr/>
          <p:nvPr userDrawn="1"/>
        </p:nvSpPr>
        <p:spPr>
          <a:xfrm rot="16200000" flipH="1">
            <a:off x="1995157" y="-1995158"/>
            <a:ext cx="5120983" cy="9111298"/>
          </a:xfrm>
          <a:custGeom>
            <a:avLst/>
            <a:gdLst>
              <a:gd name="connsiteX0" fmla="*/ 0 w 5120983"/>
              <a:gd name="connsiteY0" fmla="*/ 0 h 9111298"/>
              <a:gd name="connsiteX1" fmla="*/ 0 w 5120983"/>
              <a:gd name="connsiteY1" fmla="*/ 9111298 h 9111298"/>
              <a:gd name="connsiteX2" fmla="*/ 5120983 w 5120983"/>
              <a:gd name="connsiteY2" fmla="*/ 9111298 h 9111298"/>
            </a:gdLst>
            <a:ahLst/>
            <a:cxnLst>
              <a:cxn ang="0">
                <a:pos x="connsiteX0" y="connsiteY0"/>
              </a:cxn>
              <a:cxn ang="0">
                <a:pos x="connsiteX1" y="connsiteY1"/>
              </a:cxn>
              <a:cxn ang="0">
                <a:pos x="connsiteX2" y="connsiteY2"/>
              </a:cxn>
            </a:cxnLst>
            <a:rect l="l" t="t" r="r" b="b"/>
            <a:pathLst>
              <a:path w="5120983" h="9111298">
                <a:moveTo>
                  <a:pt x="0" y="0"/>
                </a:moveTo>
                <a:lnTo>
                  <a:pt x="0" y="9111298"/>
                </a:lnTo>
                <a:lnTo>
                  <a:pt x="5120983" y="9111298"/>
                </a:lnTo>
                <a:close/>
              </a:path>
            </a:pathLst>
          </a:custGeom>
          <a:gradFill flip="none" rotWithShape="1">
            <a:gsLst>
              <a:gs pos="26000">
                <a:schemeClr val="tx1">
                  <a:alpha val="50000"/>
                </a:schemeClr>
              </a:gs>
              <a:gs pos="100000">
                <a:srgbClr val="AB0F15">
                  <a:alpha val="0"/>
                </a:srgb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3" name="Subtitle 2">
            <a:extLst>
              <a:ext uri="{FF2B5EF4-FFF2-40B4-BE49-F238E27FC236}">
                <a16:creationId xmlns:a16="http://schemas.microsoft.com/office/drawing/2014/main" id="{148ECB3C-94F8-4967-A022-F3235126A0A0}"/>
              </a:ext>
            </a:extLst>
          </p:cNvPr>
          <p:cNvSpPr>
            <a:spLocks noGrp="1"/>
          </p:cNvSpPr>
          <p:nvPr>
            <p:ph type="subTitle" idx="1" hasCustomPrompt="1"/>
          </p:nvPr>
        </p:nvSpPr>
        <p:spPr>
          <a:xfrm>
            <a:off x="1524000" y="4800486"/>
            <a:ext cx="9144000" cy="586173"/>
          </a:xfrm>
        </p:spPr>
        <p:txBody>
          <a:bodyPr/>
          <a:lstStyle>
            <a:lvl1pPr marL="0" indent="0" algn="ctr">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endParaRPr lang="en-GB"/>
          </a:p>
        </p:txBody>
      </p:sp>
      <p:sp>
        <p:nvSpPr>
          <p:cNvPr id="4" name="Date Placeholder 3">
            <a:extLst>
              <a:ext uri="{FF2B5EF4-FFF2-40B4-BE49-F238E27FC236}">
                <a16:creationId xmlns:a16="http://schemas.microsoft.com/office/drawing/2014/main" id="{E3F1715A-A7B2-498D-A2AF-17DF488E50B7}"/>
              </a:ext>
            </a:extLst>
          </p:cNvPr>
          <p:cNvSpPr>
            <a:spLocks noGrp="1"/>
          </p:cNvSpPr>
          <p:nvPr>
            <p:ph type="dt" sz="half" idx="10"/>
          </p:nvPr>
        </p:nvSpPr>
        <p:spPr/>
        <p:txBody>
          <a:bodyPr/>
          <a:lstStyle/>
          <a:p>
            <a:fld id="{B527F0EA-2344-44C5-ACB6-99F22C07AD63}" type="datetimeFigureOut">
              <a:rPr lang="en-GB" smtClean="0"/>
              <a:t>22/04/2026</a:t>
            </a:fld>
            <a:endParaRPr lang="en-GB"/>
          </a:p>
        </p:txBody>
      </p:sp>
      <p:sp>
        <p:nvSpPr>
          <p:cNvPr id="5" name="Footer Placeholder 4">
            <a:extLst>
              <a:ext uri="{FF2B5EF4-FFF2-40B4-BE49-F238E27FC236}">
                <a16:creationId xmlns:a16="http://schemas.microsoft.com/office/drawing/2014/main" id="{BE0B50A2-5B14-4C66-BE75-14E441279D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16B895-77DC-4EC2-8DEF-029A713F58B1}"/>
              </a:ext>
            </a:extLst>
          </p:cNvPr>
          <p:cNvSpPr>
            <a:spLocks noGrp="1"/>
          </p:cNvSpPr>
          <p:nvPr>
            <p:ph type="sldNum" sz="quarter" idx="12"/>
          </p:nvPr>
        </p:nvSpPr>
        <p:spPr/>
        <p:txBody>
          <a:bodyPr/>
          <a:lstStyle/>
          <a:p>
            <a:fld id="{2B82716D-4C51-47C8-997A-9F765C6D6008}" type="slidenum">
              <a:rPr lang="en-GB" smtClean="0"/>
              <a:t>‹#›</a:t>
            </a:fld>
            <a:endParaRPr lang="en-GB"/>
          </a:p>
        </p:txBody>
      </p:sp>
      <p:sp>
        <p:nvSpPr>
          <p:cNvPr id="20" name="Title 1">
            <a:extLst>
              <a:ext uri="{FF2B5EF4-FFF2-40B4-BE49-F238E27FC236}">
                <a16:creationId xmlns:a16="http://schemas.microsoft.com/office/drawing/2014/main" id="{93D7A4DF-AEEB-4C9D-8276-F3A9D9FB54E0}"/>
              </a:ext>
            </a:extLst>
          </p:cNvPr>
          <p:cNvSpPr>
            <a:spLocks noGrp="1"/>
          </p:cNvSpPr>
          <p:nvPr>
            <p:ph type="ctrTitle" hasCustomPrompt="1"/>
          </p:nvPr>
        </p:nvSpPr>
        <p:spPr>
          <a:xfrm>
            <a:off x="1524000" y="3840495"/>
            <a:ext cx="9144000" cy="813757"/>
          </a:xfrm>
          <a:prstGeom prst="rect">
            <a:avLst/>
          </a:prstGeom>
        </p:spPr>
        <p:txBody>
          <a:bodyPr anchor="t">
            <a:normAutofit/>
          </a:bodyPr>
          <a:lstStyle>
            <a:lvl1pPr algn="ctr">
              <a:defRPr sz="4800">
                <a:solidFill>
                  <a:schemeClr val="bg1"/>
                </a:solidFill>
              </a:defRPr>
            </a:lvl1pPr>
          </a:lstStyle>
          <a:p>
            <a:r>
              <a:rPr lang="en-US"/>
              <a:t>Presentation Title</a:t>
            </a:r>
            <a:endParaRPr lang="en-GB"/>
          </a:p>
        </p:txBody>
      </p:sp>
      <p:sp>
        <p:nvSpPr>
          <p:cNvPr id="15" name="TextBox 14">
            <a:extLst>
              <a:ext uri="{FF2B5EF4-FFF2-40B4-BE49-F238E27FC236}">
                <a16:creationId xmlns:a16="http://schemas.microsoft.com/office/drawing/2014/main" id="{FF5A1937-48CD-48B2-B237-782DC3881961}"/>
              </a:ext>
            </a:extLst>
          </p:cNvPr>
          <p:cNvSpPr txBox="1"/>
          <p:nvPr userDrawn="1"/>
        </p:nvSpPr>
        <p:spPr>
          <a:xfrm>
            <a:off x="690271" y="3095606"/>
            <a:ext cx="10801441" cy="584775"/>
          </a:xfrm>
          <a:prstGeom prst="rect">
            <a:avLst/>
          </a:prstGeom>
          <a:noFill/>
        </p:spPr>
        <p:txBody>
          <a:bodyPr wrap="square" rtlCol="0">
            <a:spAutoFit/>
          </a:bodyPr>
          <a:lstStyle/>
          <a:p>
            <a:pPr algn="ctr"/>
            <a:r>
              <a:rPr lang="en-GB" sz="3200">
                <a:solidFill>
                  <a:schemeClr val="bg1"/>
                </a:solidFill>
                <a:latin typeface="Roboto" panose="02000000000000000000" pitchFamily="2" charset="0"/>
              </a:rPr>
              <a:t>Liverpool Football Club Women</a:t>
            </a:r>
          </a:p>
        </p:txBody>
      </p:sp>
      <p:pic>
        <p:nvPicPr>
          <p:cNvPr id="2" name="Content Placeholder 25">
            <a:extLst>
              <a:ext uri="{FF2B5EF4-FFF2-40B4-BE49-F238E27FC236}">
                <a16:creationId xmlns:a16="http://schemas.microsoft.com/office/drawing/2014/main" id="{F3E71A1C-D411-177D-6ABE-C09FE399960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621408" y="1475037"/>
            <a:ext cx="949184" cy="1290393"/>
          </a:xfrm>
          <a:prstGeom prst="rect">
            <a:avLst/>
          </a:prstGeom>
        </p:spPr>
      </p:pic>
    </p:spTree>
    <p:extLst>
      <p:ext uri="{BB962C8B-B14F-4D97-AF65-F5344CB8AC3E}">
        <p14:creationId xmlns:p14="http://schemas.microsoft.com/office/powerpoint/2010/main" val="19170501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Left, Image Right squar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C23CA1C-BC21-4FB3-ACE1-84C2AC616A8D}"/>
              </a:ext>
            </a:extLst>
          </p:cNvPr>
          <p:cNvSpPr/>
          <p:nvPr userDrawn="1"/>
        </p:nvSpPr>
        <p:spPr>
          <a:xfrm>
            <a:off x="489816" y="1557339"/>
            <a:ext cx="5545137" cy="4679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40C2AE6-1F96-480D-9380-F23024B68FB4}"/>
              </a:ext>
            </a:extLst>
          </p:cNvPr>
          <p:cNvSpPr/>
          <p:nvPr userDrawn="1"/>
        </p:nvSpPr>
        <p:spPr>
          <a:xfrm>
            <a:off x="6167438" y="1557339"/>
            <a:ext cx="5545137" cy="4679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1BF55CB-2479-45E6-9145-EA92610147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B5A0D4-413E-4BE5-8C7A-218CC3CE79FB}"/>
              </a:ext>
            </a:extLst>
          </p:cNvPr>
          <p:cNvSpPr>
            <a:spLocks noGrp="1"/>
          </p:cNvSpPr>
          <p:nvPr>
            <p:ph type="dt" sz="half" idx="10"/>
          </p:nvPr>
        </p:nvSpPr>
        <p:spPr/>
        <p:txBody>
          <a:bodyPr/>
          <a:lstStyle/>
          <a:p>
            <a:fld id="{B527F0EA-2344-44C5-ACB6-99F22C07AD63}" type="datetimeFigureOut">
              <a:rPr lang="en-GB" smtClean="0"/>
              <a:pPr/>
              <a:t>22/04/2026</a:t>
            </a:fld>
            <a:endParaRPr lang="en-GB"/>
          </a:p>
        </p:txBody>
      </p:sp>
      <p:sp>
        <p:nvSpPr>
          <p:cNvPr id="4" name="Footer Placeholder 3">
            <a:extLst>
              <a:ext uri="{FF2B5EF4-FFF2-40B4-BE49-F238E27FC236}">
                <a16:creationId xmlns:a16="http://schemas.microsoft.com/office/drawing/2014/main" id="{D976AF89-94C6-40BB-84D1-CF66317B19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289171-5BC3-4F76-9350-7043DBBD22CB}"/>
              </a:ext>
            </a:extLst>
          </p:cNvPr>
          <p:cNvSpPr>
            <a:spLocks noGrp="1"/>
          </p:cNvSpPr>
          <p:nvPr>
            <p:ph type="sldNum" sz="quarter" idx="12"/>
          </p:nvPr>
        </p:nvSpPr>
        <p:spPr/>
        <p:txBody>
          <a:bodyPr/>
          <a:lstStyle/>
          <a:p>
            <a:fld id="{2B82716D-4C51-47C8-997A-9F765C6D6008}" type="slidenum">
              <a:rPr lang="en-GB" smtClean="0"/>
              <a:pPr/>
              <a:t>‹#›</a:t>
            </a:fld>
            <a:endParaRPr lang="en-GB"/>
          </a:p>
        </p:txBody>
      </p:sp>
      <p:pic>
        <p:nvPicPr>
          <p:cNvPr id="6" name="Picture 5" descr="A group of people wearing costumes&#10;&#10;Description automatically generated" hidden="1">
            <a:extLst>
              <a:ext uri="{FF2B5EF4-FFF2-40B4-BE49-F238E27FC236}">
                <a16:creationId xmlns:a16="http://schemas.microsoft.com/office/drawing/2014/main" id="{10668BBF-845F-44C8-8B70-0C0BE9CAC6F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90529" y="1307614"/>
            <a:ext cx="7300603" cy="4868443"/>
          </a:xfrm>
          <a:prstGeom prst="rect">
            <a:avLst/>
          </a:prstGeom>
        </p:spPr>
      </p:pic>
      <p:sp>
        <p:nvSpPr>
          <p:cNvPr id="14" name="Text Placeholder 13">
            <a:extLst>
              <a:ext uri="{FF2B5EF4-FFF2-40B4-BE49-F238E27FC236}">
                <a16:creationId xmlns:a16="http://schemas.microsoft.com/office/drawing/2014/main" id="{5B39C63F-E7EE-4D77-BDF5-A43FF689C8B1}"/>
              </a:ext>
            </a:extLst>
          </p:cNvPr>
          <p:cNvSpPr>
            <a:spLocks noGrp="1"/>
          </p:cNvSpPr>
          <p:nvPr>
            <p:ph type="body" sz="quarter" idx="15" hasCustomPrompt="1"/>
          </p:nvPr>
        </p:nvSpPr>
        <p:spPr>
          <a:xfrm>
            <a:off x="484736" y="1557338"/>
            <a:ext cx="5534025" cy="4679950"/>
          </a:xfrm>
        </p:spPr>
        <p:txBody>
          <a:bodyPr lIns="180000" rIns="180000" anchor="ctr">
            <a:noAutofit/>
          </a:bodyPr>
          <a:lstStyle>
            <a:lvl1pPr marL="0" indent="0">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sp>
        <p:nvSpPr>
          <p:cNvPr id="9" name="Picture Placeholder 8">
            <a:extLst>
              <a:ext uri="{FF2B5EF4-FFF2-40B4-BE49-F238E27FC236}">
                <a16:creationId xmlns:a16="http://schemas.microsoft.com/office/drawing/2014/main" id="{8176D5D5-3D02-460A-BD6F-4CEC97DB99B7}"/>
              </a:ext>
            </a:extLst>
          </p:cNvPr>
          <p:cNvSpPr>
            <a:spLocks noGrp="1"/>
          </p:cNvSpPr>
          <p:nvPr>
            <p:ph type="pic" sz="quarter" idx="16" hasCustomPrompt="1"/>
          </p:nvPr>
        </p:nvSpPr>
        <p:spPr>
          <a:xfrm>
            <a:off x="6167438" y="1557338"/>
            <a:ext cx="5534025" cy="4679950"/>
          </a:xfrm>
        </p:spPr>
        <p:txBody>
          <a:bodyPr anchor="ctr"/>
          <a:lstStyle>
            <a:lvl1pPr marL="0" indent="0" algn="ctr">
              <a:buNone/>
              <a:defRPr>
                <a:solidFill>
                  <a:schemeClr val="accent5"/>
                </a:solidFill>
              </a:defRPr>
            </a:lvl1pPr>
          </a:lstStyle>
          <a:p>
            <a:r>
              <a:rPr lang="en-GB"/>
              <a:t>ADD IMAGE</a:t>
            </a:r>
          </a:p>
        </p:txBody>
      </p:sp>
    </p:spTree>
    <p:extLst>
      <p:ext uri="{BB962C8B-B14F-4D97-AF65-F5344CB8AC3E}">
        <p14:creationId xmlns:p14="http://schemas.microsoft.com/office/powerpoint/2010/main" val="15587822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 Points and Imag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C23CA1C-BC21-4FB3-ACE1-84C2AC616A8D}"/>
              </a:ext>
            </a:extLst>
          </p:cNvPr>
          <p:cNvSpPr/>
          <p:nvPr userDrawn="1"/>
        </p:nvSpPr>
        <p:spPr>
          <a:xfrm>
            <a:off x="489024" y="1560828"/>
            <a:ext cx="2671942" cy="25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1BF55CB-2479-45E6-9145-EA92610147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B5A0D4-413E-4BE5-8C7A-218CC3CE79FB}"/>
              </a:ext>
            </a:extLst>
          </p:cNvPr>
          <p:cNvSpPr>
            <a:spLocks noGrp="1"/>
          </p:cNvSpPr>
          <p:nvPr>
            <p:ph type="dt" sz="half" idx="10"/>
          </p:nvPr>
        </p:nvSpPr>
        <p:spPr/>
        <p:txBody>
          <a:bodyPr/>
          <a:lstStyle/>
          <a:p>
            <a:fld id="{B527F0EA-2344-44C5-ACB6-99F22C07AD63}" type="datetimeFigureOut">
              <a:rPr lang="en-GB" smtClean="0"/>
              <a:pPr/>
              <a:t>22/04/2026</a:t>
            </a:fld>
            <a:endParaRPr lang="en-GB"/>
          </a:p>
        </p:txBody>
      </p:sp>
      <p:sp>
        <p:nvSpPr>
          <p:cNvPr id="4" name="Footer Placeholder 3">
            <a:extLst>
              <a:ext uri="{FF2B5EF4-FFF2-40B4-BE49-F238E27FC236}">
                <a16:creationId xmlns:a16="http://schemas.microsoft.com/office/drawing/2014/main" id="{D976AF89-94C6-40BB-84D1-CF66317B19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289171-5BC3-4F76-9350-7043DBBD22CB}"/>
              </a:ext>
            </a:extLst>
          </p:cNvPr>
          <p:cNvSpPr>
            <a:spLocks noGrp="1"/>
          </p:cNvSpPr>
          <p:nvPr>
            <p:ph type="sldNum" sz="quarter" idx="12"/>
          </p:nvPr>
        </p:nvSpPr>
        <p:spPr/>
        <p:txBody>
          <a:bodyPr/>
          <a:lstStyle/>
          <a:p>
            <a:fld id="{2B82716D-4C51-47C8-997A-9F765C6D6008}" type="slidenum">
              <a:rPr lang="en-GB" smtClean="0"/>
              <a:pPr/>
              <a:t>‹#›</a:t>
            </a:fld>
            <a:endParaRPr lang="en-GB"/>
          </a:p>
        </p:txBody>
      </p:sp>
      <p:grpSp>
        <p:nvGrpSpPr>
          <p:cNvPr id="18" name="Group 17">
            <a:extLst>
              <a:ext uri="{FF2B5EF4-FFF2-40B4-BE49-F238E27FC236}">
                <a16:creationId xmlns:a16="http://schemas.microsoft.com/office/drawing/2014/main" id="{0AC7A874-087F-443E-B985-0BB2D3F393B9}"/>
              </a:ext>
            </a:extLst>
          </p:cNvPr>
          <p:cNvGrpSpPr/>
          <p:nvPr userDrawn="1"/>
        </p:nvGrpSpPr>
        <p:grpSpPr>
          <a:xfrm rot="16200000">
            <a:off x="1580288" y="1472880"/>
            <a:ext cx="489416" cy="526266"/>
            <a:chOff x="11258479" y="3340255"/>
            <a:chExt cx="523943" cy="1489374"/>
          </a:xfrm>
        </p:grpSpPr>
        <p:sp>
          <p:nvSpPr>
            <p:cNvPr id="16" name="Isosceles Triangle 15">
              <a:extLst>
                <a:ext uri="{FF2B5EF4-FFF2-40B4-BE49-F238E27FC236}">
                  <a16:creationId xmlns:a16="http://schemas.microsoft.com/office/drawing/2014/main" id="{6CFF8E00-58B8-4961-A324-206373980AB9}"/>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Isosceles Triangle 16">
              <a:extLst>
                <a:ext uri="{FF2B5EF4-FFF2-40B4-BE49-F238E27FC236}">
                  <a16:creationId xmlns:a16="http://schemas.microsoft.com/office/drawing/2014/main" id="{E7CD5AAF-0690-43A6-810B-9F70B9F148D2}"/>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sp>
        <p:nvSpPr>
          <p:cNvPr id="9" name="Picture Placeholder 8">
            <a:extLst>
              <a:ext uri="{FF2B5EF4-FFF2-40B4-BE49-F238E27FC236}">
                <a16:creationId xmlns:a16="http://schemas.microsoft.com/office/drawing/2014/main" id="{BDB9EED7-1A66-4CCB-B2CD-FA03928449E7}"/>
              </a:ext>
            </a:extLst>
          </p:cNvPr>
          <p:cNvSpPr>
            <a:spLocks noGrp="1"/>
          </p:cNvSpPr>
          <p:nvPr>
            <p:ph type="pic" sz="quarter" idx="13" hasCustomPrompt="1"/>
          </p:nvPr>
        </p:nvSpPr>
        <p:spPr>
          <a:xfrm>
            <a:off x="479425" y="4226170"/>
            <a:ext cx="11233150" cy="2011118"/>
          </a:xfrm>
        </p:spPr>
        <p:txBody>
          <a:bodyPr anchor="ctr"/>
          <a:lstStyle>
            <a:lvl1pPr marL="0" indent="0" algn="ctr">
              <a:buNone/>
              <a:defRPr>
                <a:solidFill>
                  <a:schemeClr val="accent5"/>
                </a:solidFill>
              </a:defRPr>
            </a:lvl1pPr>
          </a:lstStyle>
          <a:p>
            <a:r>
              <a:rPr lang="en-GB"/>
              <a:t>IMAGE</a:t>
            </a:r>
          </a:p>
        </p:txBody>
      </p:sp>
      <p:sp>
        <p:nvSpPr>
          <p:cNvPr id="32" name="Text Placeholder 13">
            <a:extLst>
              <a:ext uri="{FF2B5EF4-FFF2-40B4-BE49-F238E27FC236}">
                <a16:creationId xmlns:a16="http://schemas.microsoft.com/office/drawing/2014/main" id="{E5B80055-679B-436F-9980-019D9B4F75BB}"/>
              </a:ext>
            </a:extLst>
          </p:cNvPr>
          <p:cNvSpPr>
            <a:spLocks noGrp="1"/>
          </p:cNvSpPr>
          <p:nvPr>
            <p:ph type="body" sz="quarter" idx="15" hasCustomPrompt="1"/>
          </p:nvPr>
        </p:nvSpPr>
        <p:spPr>
          <a:xfrm>
            <a:off x="486270" y="1559804"/>
            <a:ext cx="2677450" cy="2521024"/>
          </a:xfrm>
        </p:spPr>
        <p:txBody>
          <a:bodyPr lIns="180000" rIns="180000" anchor="ctr">
            <a:noAutofit/>
          </a:bodyPr>
          <a:lstStyle>
            <a:lvl1pPr marL="0" indent="0" algn="ctr">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sp>
        <p:nvSpPr>
          <p:cNvPr id="36" name="Rectangle 35">
            <a:extLst>
              <a:ext uri="{FF2B5EF4-FFF2-40B4-BE49-F238E27FC236}">
                <a16:creationId xmlns:a16="http://schemas.microsoft.com/office/drawing/2014/main" id="{552F2FE1-D142-4AD1-8F8D-51F1F4A76060}"/>
              </a:ext>
            </a:extLst>
          </p:cNvPr>
          <p:cNvSpPr/>
          <p:nvPr userDrawn="1"/>
        </p:nvSpPr>
        <p:spPr>
          <a:xfrm>
            <a:off x="3343096" y="1560828"/>
            <a:ext cx="2671942" cy="25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 name="Group 36">
            <a:extLst>
              <a:ext uri="{FF2B5EF4-FFF2-40B4-BE49-F238E27FC236}">
                <a16:creationId xmlns:a16="http://schemas.microsoft.com/office/drawing/2014/main" id="{53D63F2E-C3D0-4138-ABF3-788355E957C2}"/>
              </a:ext>
            </a:extLst>
          </p:cNvPr>
          <p:cNvGrpSpPr/>
          <p:nvPr userDrawn="1"/>
        </p:nvGrpSpPr>
        <p:grpSpPr>
          <a:xfrm rot="16200000">
            <a:off x="4437113" y="1472880"/>
            <a:ext cx="489416" cy="526266"/>
            <a:chOff x="11258479" y="3340255"/>
            <a:chExt cx="523943" cy="1489374"/>
          </a:xfrm>
        </p:grpSpPr>
        <p:sp>
          <p:nvSpPr>
            <p:cNvPr id="38" name="Isosceles Triangle 37">
              <a:extLst>
                <a:ext uri="{FF2B5EF4-FFF2-40B4-BE49-F238E27FC236}">
                  <a16:creationId xmlns:a16="http://schemas.microsoft.com/office/drawing/2014/main" id="{37005056-9449-4AA2-A846-0E1FC06C5138}"/>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39" name="Isosceles Triangle 38">
              <a:extLst>
                <a:ext uri="{FF2B5EF4-FFF2-40B4-BE49-F238E27FC236}">
                  <a16:creationId xmlns:a16="http://schemas.microsoft.com/office/drawing/2014/main" id="{A2E33C84-B220-4940-BB1E-158299A11B71}"/>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sp>
        <p:nvSpPr>
          <p:cNvPr id="40" name="Text Placeholder 13">
            <a:extLst>
              <a:ext uri="{FF2B5EF4-FFF2-40B4-BE49-F238E27FC236}">
                <a16:creationId xmlns:a16="http://schemas.microsoft.com/office/drawing/2014/main" id="{A0ED9637-B191-4179-A949-7DA1CF09EE2C}"/>
              </a:ext>
            </a:extLst>
          </p:cNvPr>
          <p:cNvSpPr>
            <a:spLocks noGrp="1"/>
          </p:cNvSpPr>
          <p:nvPr>
            <p:ph type="body" sz="quarter" idx="16" hasCustomPrompt="1"/>
          </p:nvPr>
        </p:nvSpPr>
        <p:spPr>
          <a:xfrm>
            <a:off x="3343096" y="1559804"/>
            <a:ext cx="2677450" cy="2521024"/>
          </a:xfrm>
        </p:spPr>
        <p:txBody>
          <a:bodyPr lIns="180000" rIns="180000" anchor="ctr">
            <a:noAutofit/>
          </a:bodyPr>
          <a:lstStyle>
            <a:lvl1pPr marL="0" indent="0" algn="ctr">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sp>
        <p:nvSpPr>
          <p:cNvPr id="41" name="Rectangle 40">
            <a:extLst>
              <a:ext uri="{FF2B5EF4-FFF2-40B4-BE49-F238E27FC236}">
                <a16:creationId xmlns:a16="http://schemas.microsoft.com/office/drawing/2014/main" id="{15BE1A28-D773-4A91-B0E1-F3A976398926}"/>
              </a:ext>
            </a:extLst>
          </p:cNvPr>
          <p:cNvSpPr/>
          <p:nvPr userDrawn="1"/>
        </p:nvSpPr>
        <p:spPr>
          <a:xfrm>
            <a:off x="6197168" y="1560828"/>
            <a:ext cx="2671942" cy="25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a:extLst>
              <a:ext uri="{FF2B5EF4-FFF2-40B4-BE49-F238E27FC236}">
                <a16:creationId xmlns:a16="http://schemas.microsoft.com/office/drawing/2014/main" id="{D41FB8D6-24C4-4553-BC66-8C4AE986194C}"/>
              </a:ext>
            </a:extLst>
          </p:cNvPr>
          <p:cNvGrpSpPr/>
          <p:nvPr userDrawn="1"/>
        </p:nvGrpSpPr>
        <p:grpSpPr>
          <a:xfrm rot="16200000">
            <a:off x="7288431" y="1472880"/>
            <a:ext cx="489416" cy="526266"/>
            <a:chOff x="11258479" y="3340255"/>
            <a:chExt cx="523943" cy="1489374"/>
          </a:xfrm>
        </p:grpSpPr>
        <p:sp>
          <p:nvSpPr>
            <p:cNvPr id="43" name="Isosceles Triangle 42">
              <a:extLst>
                <a:ext uri="{FF2B5EF4-FFF2-40B4-BE49-F238E27FC236}">
                  <a16:creationId xmlns:a16="http://schemas.microsoft.com/office/drawing/2014/main" id="{42C77CBF-76A3-4EB6-B06F-6614975D326D}"/>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44" name="Isosceles Triangle 43">
              <a:extLst>
                <a:ext uri="{FF2B5EF4-FFF2-40B4-BE49-F238E27FC236}">
                  <a16:creationId xmlns:a16="http://schemas.microsoft.com/office/drawing/2014/main" id="{C0858747-61F9-409F-9889-D26DEC4BD3C3}"/>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sp>
        <p:nvSpPr>
          <p:cNvPr id="45" name="Text Placeholder 13">
            <a:extLst>
              <a:ext uri="{FF2B5EF4-FFF2-40B4-BE49-F238E27FC236}">
                <a16:creationId xmlns:a16="http://schemas.microsoft.com/office/drawing/2014/main" id="{3178A953-B054-4504-AF85-CFFB44A0C7B6}"/>
              </a:ext>
            </a:extLst>
          </p:cNvPr>
          <p:cNvSpPr>
            <a:spLocks noGrp="1"/>
          </p:cNvSpPr>
          <p:nvPr>
            <p:ph type="body" sz="quarter" idx="17" hasCustomPrompt="1"/>
          </p:nvPr>
        </p:nvSpPr>
        <p:spPr>
          <a:xfrm>
            <a:off x="6194414" y="1559804"/>
            <a:ext cx="2677450" cy="2521024"/>
          </a:xfrm>
        </p:spPr>
        <p:txBody>
          <a:bodyPr lIns="180000" rIns="180000" anchor="ctr">
            <a:noAutofit/>
          </a:bodyPr>
          <a:lstStyle>
            <a:lvl1pPr marL="0" indent="0" algn="ctr">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sp>
        <p:nvSpPr>
          <p:cNvPr id="46" name="Rectangle 45">
            <a:extLst>
              <a:ext uri="{FF2B5EF4-FFF2-40B4-BE49-F238E27FC236}">
                <a16:creationId xmlns:a16="http://schemas.microsoft.com/office/drawing/2014/main" id="{104CFFC0-5B6C-45A1-A326-939814DA9A8C}"/>
              </a:ext>
            </a:extLst>
          </p:cNvPr>
          <p:cNvSpPr/>
          <p:nvPr userDrawn="1"/>
        </p:nvSpPr>
        <p:spPr>
          <a:xfrm>
            <a:off x="9045732" y="1560828"/>
            <a:ext cx="2671942" cy="25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 name="Group 46">
            <a:extLst>
              <a:ext uri="{FF2B5EF4-FFF2-40B4-BE49-F238E27FC236}">
                <a16:creationId xmlns:a16="http://schemas.microsoft.com/office/drawing/2014/main" id="{156573E0-A614-4B6F-A338-8C02C82C1F34}"/>
              </a:ext>
            </a:extLst>
          </p:cNvPr>
          <p:cNvGrpSpPr/>
          <p:nvPr userDrawn="1"/>
        </p:nvGrpSpPr>
        <p:grpSpPr>
          <a:xfrm rot="16200000">
            <a:off x="10136996" y="1472880"/>
            <a:ext cx="489416" cy="526266"/>
            <a:chOff x="11258479" y="3340255"/>
            <a:chExt cx="523943" cy="1489374"/>
          </a:xfrm>
        </p:grpSpPr>
        <p:sp>
          <p:nvSpPr>
            <p:cNvPr id="48" name="Isosceles Triangle 47">
              <a:extLst>
                <a:ext uri="{FF2B5EF4-FFF2-40B4-BE49-F238E27FC236}">
                  <a16:creationId xmlns:a16="http://schemas.microsoft.com/office/drawing/2014/main" id="{CCAF4D86-6B81-4CC6-AE2C-A9040DB52357}"/>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49" name="Isosceles Triangle 48">
              <a:extLst>
                <a:ext uri="{FF2B5EF4-FFF2-40B4-BE49-F238E27FC236}">
                  <a16:creationId xmlns:a16="http://schemas.microsoft.com/office/drawing/2014/main" id="{98BC4436-9F22-4EA4-900E-786C2268D431}"/>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sp>
        <p:nvSpPr>
          <p:cNvPr id="50" name="Text Placeholder 13">
            <a:extLst>
              <a:ext uri="{FF2B5EF4-FFF2-40B4-BE49-F238E27FC236}">
                <a16:creationId xmlns:a16="http://schemas.microsoft.com/office/drawing/2014/main" id="{2128594F-2B96-4727-ABF4-05CF0312B07D}"/>
              </a:ext>
            </a:extLst>
          </p:cNvPr>
          <p:cNvSpPr>
            <a:spLocks noGrp="1"/>
          </p:cNvSpPr>
          <p:nvPr>
            <p:ph type="body" sz="quarter" idx="18" hasCustomPrompt="1"/>
          </p:nvPr>
        </p:nvSpPr>
        <p:spPr>
          <a:xfrm>
            <a:off x="9040224" y="1559804"/>
            <a:ext cx="2677450" cy="2521024"/>
          </a:xfrm>
        </p:spPr>
        <p:txBody>
          <a:bodyPr lIns="180000" rIns="180000" anchor="ctr">
            <a:noAutofit/>
          </a:bodyPr>
          <a:lstStyle>
            <a:lvl1pPr marL="0" indent="0" algn="ctr">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spTree>
    <p:extLst>
      <p:ext uri="{BB962C8B-B14F-4D97-AF65-F5344CB8AC3E}">
        <p14:creationId xmlns:p14="http://schemas.microsoft.com/office/powerpoint/2010/main" val="3374673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Images and Text">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792B189-B495-4BFA-83B0-E8AE34884222}"/>
              </a:ext>
            </a:extLst>
          </p:cNvPr>
          <p:cNvSpPr/>
          <p:nvPr userDrawn="1"/>
        </p:nvSpPr>
        <p:spPr>
          <a:xfrm>
            <a:off x="489024" y="4387621"/>
            <a:ext cx="2671942" cy="18496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 Placeholder 13">
            <a:extLst>
              <a:ext uri="{FF2B5EF4-FFF2-40B4-BE49-F238E27FC236}">
                <a16:creationId xmlns:a16="http://schemas.microsoft.com/office/drawing/2014/main" id="{3A413E8F-BA98-47B7-81C2-9810320FF6C6}"/>
              </a:ext>
            </a:extLst>
          </p:cNvPr>
          <p:cNvSpPr>
            <a:spLocks noGrp="1"/>
          </p:cNvSpPr>
          <p:nvPr>
            <p:ph type="body" sz="quarter" idx="19" hasCustomPrompt="1"/>
          </p:nvPr>
        </p:nvSpPr>
        <p:spPr>
          <a:xfrm>
            <a:off x="486270" y="4386869"/>
            <a:ext cx="2677450" cy="1850418"/>
          </a:xfrm>
        </p:spPr>
        <p:txBody>
          <a:bodyPr lIns="180000" rIns="180000" anchor="ctr">
            <a:noAutofit/>
          </a:bodyPr>
          <a:lstStyle>
            <a:lvl1pPr marL="0" indent="0" algn="ctr">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sp>
        <p:nvSpPr>
          <p:cNvPr id="33" name="Rectangle 32">
            <a:extLst>
              <a:ext uri="{FF2B5EF4-FFF2-40B4-BE49-F238E27FC236}">
                <a16:creationId xmlns:a16="http://schemas.microsoft.com/office/drawing/2014/main" id="{30810881-E177-43BA-A982-8CB891943FAA}"/>
              </a:ext>
            </a:extLst>
          </p:cNvPr>
          <p:cNvSpPr/>
          <p:nvPr userDrawn="1"/>
        </p:nvSpPr>
        <p:spPr>
          <a:xfrm>
            <a:off x="3343096" y="4387621"/>
            <a:ext cx="2671942" cy="18496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 Placeholder 13">
            <a:extLst>
              <a:ext uri="{FF2B5EF4-FFF2-40B4-BE49-F238E27FC236}">
                <a16:creationId xmlns:a16="http://schemas.microsoft.com/office/drawing/2014/main" id="{FC0391AD-C700-42E7-AE43-12C74C01331B}"/>
              </a:ext>
            </a:extLst>
          </p:cNvPr>
          <p:cNvSpPr>
            <a:spLocks noGrp="1"/>
          </p:cNvSpPr>
          <p:nvPr>
            <p:ph type="body" sz="quarter" idx="20" hasCustomPrompt="1"/>
          </p:nvPr>
        </p:nvSpPr>
        <p:spPr>
          <a:xfrm>
            <a:off x="3343096" y="4386869"/>
            <a:ext cx="2677450" cy="1850418"/>
          </a:xfrm>
        </p:spPr>
        <p:txBody>
          <a:bodyPr lIns="180000" rIns="180000" anchor="ctr">
            <a:noAutofit/>
          </a:bodyPr>
          <a:lstStyle>
            <a:lvl1pPr marL="0" indent="0" algn="ctr">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sp>
        <p:nvSpPr>
          <p:cNvPr id="53" name="Rectangle 52">
            <a:extLst>
              <a:ext uri="{FF2B5EF4-FFF2-40B4-BE49-F238E27FC236}">
                <a16:creationId xmlns:a16="http://schemas.microsoft.com/office/drawing/2014/main" id="{2B914544-43AE-4E65-A325-45A490B3667A}"/>
              </a:ext>
            </a:extLst>
          </p:cNvPr>
          <p:cNvSpPr/>
          <p:nvPr userDrawn="1"/>
        </p:nvSpPr>
        <p:spPr>
          <a:xfrm>
            <a:off x="6197168" y="4387621"/>
            <a:ext cx="2671942" cy="18496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 Placeholder 13">
            <a:extLst>
              <a:ext uri="{FF2B5EF4-FFF2-40B4-BE49-F238E27FC236}">
                <a16:creationId xmlns:a16="http://schemas.microsoft.com/office/drawing/2014/main" id="{F85767F9-BB57-4736-BB33-EB5C4DD0B9D8}"/>
              </a:ext>
            </a:extLst>
          </p:cNvPr>
          <p:cNvSpPr>
            <a:spLocks noGrp="1"/>
          </p:cNvSpPr>
          <p:nvPr>
            <p:ph type="body" sz="quarter" idx="21" hasCustomPrompt="1"/>
          </p:nvPr>
        </p:nvSpPr>
        <p:spPr>
          <a:xfrm>
            <a:off x="6194414" y="4386869"/>
            <a:ext cx="2677450" cy="1850418"/>
          </a:xfrm>
        </p:spPr>
        <p:txBody>
          <a:bodyPr lIns="180000" rIns="180000" anchor="ctr">
            <a:noAutofit/>
          </a:bodyPr>
          <a:lstStyle>
            <a:lvl1pPr marL="0" indent="0" algn="ctr">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sp>
        <p:nvSpPr>
          <p:cNvPr id="58" name="Rectangle 57">
            <a:extLst>
              <a:ext uri="{FF2B5EF4-FFF2-40B4-BE49-F238E27FC236}">
                <a16:creationId xmlns:a16="http://schemas.microsoft.com/office/drawing/2014/main" id="{2E604FA5-299B-4F62-A927-7F84EACD4453}"/>
              </a:ext>
            </a:extLst>
          </p:cNvPr>
          <p:cNvSpPr/>
          <p:nvPr userDrawn="1"/>
        </p:nvSpPr>
        <p:spPr>
          <a:xfrm>
            <a:off x="9045732" y="4387621"/>
            <a:ext cx="2671942" cy="18496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ext Placeholder 13">
            <a:extLst>
              <a:ext uri="{FF2B5EF4-FFF2-40B4-BE49-F238E27FC236}">
                <a16:creationId xmlns:a16="http://schemas.microsoft.com/office/drawing/2014/main" id="{1E5F8DE1-432A-4A50-96AA-FF0DA091EA9F}"/>
              </a:ext>
            </a:extLst>
          </p:cNvPr>
          <p:cNvSpPr>
            <a:spLocks noGrp="1"/>
          </p:cNvSpPr>
          <p:nvPr>
            <p:ph type="body" sz="quarter" idx="22" hasCustomPrompt="1"/>
          </p:nvPr>
        </p:nvSpPr>
        <p:spPr>
          <a:xfrm>
            <a:off x="9040224" y="4386869"/>
            <a:ext cx="2677450" cy="1850418"/>
          </a:xfrm>
        </p:spPr>
        <p:txBody>
          <a:bodyPr lIns="180000" rIns="180000" anchor="ctr">
            <a:noAutofit/>
          </a:bodyPr>
          <a:lstStyle>
            <a:lvl1pPr marL="0" indent="0" algn="ctr">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sp>
        <p:nvSpPr>
          <p:cNvPr id="19" name="Rectangle 18">
            <a:extLst>
              <a:ext uri="{FF2B5EF4-FFF2-40B4-BE49-F238E27FC236}">
                <a16:creationId xmlns:a16="http://schemas.microsoft.com/office/drawing/2014/main" id="{AC23CA1C-BC21-4FB3-ACE1-84C2AC616A8D}"/>
              </a:ext>
            </a:extLst>
          </p:cNvPr>
          <p:cNvSpPr/>
          <p:nvPr userDrawn="1"/>
        </p:nvSpPr>
        <p:spPr>
          <a:xfrm>
            <a:off x="489024" y="1560828"/>
            <a:ext cx="2671942" cy="267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1BF55CB-2479-45E6-9145-EA92610147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B5A0D4-413E-4BE5-8C7A-218CC3CE79FB}"/>
              </a:ext>
            </a:extLst>
          </p:cNvPr>
          <p:cNvSpPr>
            <a:spLocks noGrp="1"/>
          </p:cNvSpPr>
          <p:nvPr>
            <p:ph type="dt" sz="half" idx="10"/>
          </p:nvPr>
        </p:nvSpPr>
        <p:spPr/>
        <p:txBody>
          <a:bodyPr/>
          <a:lstStyle/>
          <a:p>
            <a:fld id="{B527F0EA-2344-44C5-ACB6-99F22C07AD63}" type="datetimeFigureOut">
              <a:rPr lang="en-GB" smtClean="0"/>
              <a:pPr/>
              <a:t>22/04/2026</a:t>
            </a:fld>
            <a:endParaRPr lang="en-GB"/>
          </a:p>
        </p:txBody>
      </p:sp>
      <p:sp>
        <p:nvSpPr>
          <p:cNvPr id="4" name="Footer Placeholder 3">
            <a:extLst>
              <a:ext uri="{FF2B5EF4-FFF2-40B4-BE49-F238E27FC236}">
                <a16:creationId xmlns:a16="http://schemas.microsoft.com/office/drawing/2014/main" id="{D976AF89-94C6-40BB-84D1-CF66317B19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289171-5BC3-4F76-9350-7043DBBD22CB}"/>
              </a:ext>
            </a:extLst>
          </p:cNvPr>
          <p:cNvSpPr>
            <a:spLocks noGrp="1"/>
          </p:cNvSpPr>
          <p:nvPr>
            <p:ph type="sldNum" sz="quarter" idx="12"/>
          </p:nvPr>
        </p:nvSpPr>
        <p:spPr/>
        <p:txBody>
          <a:bodyPr/>
          <a:lstStyle/>
          <a:p>
            <a:fld id="{2B82716D-4C51-47C8-997A-9F765C6D6008}" type="slidenum">
              <a:rPr lang="en-GB" smtClean="0"/>
              <a:pPr/>
              <a:t>‹#›</a:t>
            </a:fld>
            <a:endParaRPr lang="en-GB"/>
          </a:p>
        </p:txBody>
      </p:sp>
      <p:sp>
        <p:nvSpPr>
          <p:cNvPr id="36" name="Rectangle 35">
            <a:extLst>
              <a:ext uri="{FF2B5EF4-FFF2-40B4-BE49-F238E27FC236}">
                <a16:creationId xmlns:a16="http://schemas.microsoft.com/office/drawing/2014/main" id="{552F2FE1-D142-4AD1-8F8D-51F1F4A76060}"/>
              </a:ext>
            </a:extLst>
          </p:cNvPr>
          <p:cNvSpPr/>
          <p:nvPr userDrawn="1"/>
        </p:nvSpPr>
        <p:spPr>
          <a:xfrm>
            <a:off x="3343096" y="1560828"/>
            <a:ext cx="2671942" cy="267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15BE1A28-D773-4A91-B0E1-F3A976398926}"/>
              </a:ext>
            </a:extLst>
          </p:cNvPr>
          <p:cNvSpPr/>
          <p:nvPr userDrawn="1"/>
        </p:nvSpPr>
        <p:spPr>
          <a:xfrm>
            <a:off x="6197168" y="1560828"/>
            <a:ext cx="2671942" cy="267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104CFFC0-5B6C-45A1-A326-939814DA9A8C}"/>
              </a:ext>
            </a:extLst>
          </p:cNvPr>
          <p:cNvSpPr/>
          <p:nvPr userDrawn="1"/>
        </p:nvSpPr>
        <p:spPr>
          <a:xfrm>
            <a:off x="9045732" y="1560828"/>
            <a:ext cx="2671942" cy="267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6" name="Group 75">
            <a:extLst>
              <a:ext uri="{FF2B5EF4-FFF2-40B4-BE49-F238E27FC236}">
                <a16:creationId xmlns:a16="http://schemas.microsoft.com/office/drawing/2014/main" id="{5E513B8D-5CB0-402B-9C0C-BB25E085B5AD}"/>
              </a:ext>
            </a:extLst>
          </p:cNvPr>
          <p:cNvGrpSpPr/>
          <p:nvPr userDrawn="1"/>
        </p:nvGrpSpPr>
        <p:grpSpPr>
          <a:xfrm rot="16200000">
            <a:off x="1580288" y="4293041"/>
            <a:ext cx="489416" cy="526266"/>
            <a:chOff x="11258479" y="3340255"/>
            <a:chExt cx="523943" cy="1489374"/>
          </a:xfrm>
        </p:grpSpPr>
        <p:sp>
          <p:nvSpPr>
            <p:cNvPr id="77" name="Isosceles Triangle 76">
              <a:extLst>
                <a:ext uri="{FF2B5EF4-FFF2-40B4-BE49-F238E27FC236}">
                  <a16:creationId xmlns:a16="http://schemas.microsoft.com/office/drawing/2014/main" id="{7C11E13A-CEC7-4C4C-854C-CEE66E5B1B2D}"/>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78" name="Isosceles Triangle 77">
              <a:extLst>
                <a:ext uri="{FF2B5EF4-FFF2-40B4-BE49-F238E27FC236}">
                  <a16:creationId xmlns:a16="http://schemas.microsoft.com/office/drawing/2014/main" id="{4E14AC54-CE4C-483E-B539-5F78DDEEF833}"/>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grpSp>
        <p:nvGrpSpPr>
          <p:cNvPr id="79" name="Group 78">
            <a:extLst>
              <a:ext uri="{FF2B5EF4-FFF2-40B4-BE49-F238E27FC236}">
                <a16:creationId xmlns:a16="http://schemas.microsoft.com/office/drawing/2014/main" id="{93E8E9EC-8F25-451C-B932-BBE190BD29D0}"/>
              </a:ext>
            </a:extLst>
          </p:cNvPr>
          <p:cNvGrpSpPr/>
          <p:nvPr userDrawn="1"/>
        </p:nvGrpSpPr>
        <p:grpSpPr>
          <a:xfrm rot="16200000">
            <a:off x="4437113" y="4293041"/>
            <a:ext cx="489416" cy="526266"/>
            <a:chOff x="11258479" y="3340255"/>
            <a:chExt cx="523943" cy="1489374"/>
          </a:xfrm>
        </p:grpSpPr>
        <p:sp>
          <p:nvSpPr>
            <p:cNvPr id="80" name="Isosceles Triangle 79">
              <a:extLst>
                <a:ext uri="{FF2B5EF4-FFF2-40B4-BE49-F238E27FC236}">
                  <a16:creationId xmlns:a16="http://schemas.microsoft.com/office/drawing/2014/main" id="{DDCDFFBD-6165-40A0-9D0E-4A15BD309752}"/>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81" name="Isosceles Triangle 80">
              <a:extLst>
                <a:ext uri="{FF2B5EF4-FFF2-40B4-BE49-F238E27FC236}">
                  <a16:creationId xmlns:a16="http://schemas.microsoft.com/office/drawing/2014/main" id="{F79EAA91-12B0-4215-BEB1-D486A22A4513}"/>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grpSp>
        <p:nvGrpSpPr>
          <p:cNvPr id="82" name="Group 81">
            <a:extLst>
              <a:ext uri="{FF2B5EF4-FFF2-40B4-BE49-F238E27FC236}">
                <a16:creationId xmlns:a16="http://schemas.microsoft.com/office/drawing/2014/main" id="{15596F10-18B7-44B2-BAD6-E07817EEC499}"/>
              </a:ext>
            </a:extLst>
          </p:cNvPr>
          <p:cNvGrpSpPr/>
          <p:nvPr userDrawn="1"/>
        </p:nvGrpSpPr>
        <p:grpSpPr>
          <a:xfrm rot="16200000">
            <a:off x="7288431" y="4293041"/>
            <a:ext cx="489416" cy="526266"/>
            <a:chOff x="11258479" y="3340255"/>
            <a:chExt cx="523943" cy="1489374"/>
          </a:xfrm>
        </p:grpSpPr>
        <p:sp>
          <p:nvSpPr>
            <p:cNvPr id="83" name="Isosceles Triangle 82">
              <a:extLst>
                <a:ext uri="{FF2B5EF4-FFF2-40B4-BE49-F238E27FC236}">
                  <a16:creationId xmlns:a16="http://schemas.microsoft.com/office/drawing/2014/main" id="{32B5A062-1B0C-4AAC-80EB-52FF755023BF}"/>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84" name="Isosceles Triangle 83">
              <a:extLst>
                <a:ext uri="{FF2B5EF4-FFF2-40B4-BE49-F238E27FC236}">
                  <a16:creationId xmlns:a16="http://schemas.microsoft.com/office/drawing/2014/main" id="{74B20749-B267-4427-BAB8-5D048F1352AF}"/>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grpSp>
        <p:nvGrpSpPr>
          <p:cNvPr id="85" name="Group 84">
            <a:extLst>
              <a:ext uri="{FF2B5EF4-FFF2-40B4-BE49-F238E27FC236}">
                <a16:creationId xmlns:a16="http://schemas.microsoft.com/office/drawing/2014/main" id="{C2C753B3-DF9D-4A06-BECA-783795037D37}"/>
              </a:ext>
            </a:extLst>
          </p:cNvPr>
          <p:cNvGrpSpPr/>
          <p:nvPr userDrawn="1"/>
        </p:nvGrpSpPr>
        <p:grpSpPr>
          <a:xfrm rot="16200000">
            <a:off x="10136996" y="4293041"/>
            <a:ext cx="489416" cy="526266"/>
            <a:chOff x="11258479" y="3340255"/>
            <a:chExt cx="523943" cy="1489374"/>
          </a:xfrm>
        </p:grpSpPr>
        <p:sp>
          <p:nvSpPr>
            <p:cNvPr id="86" name="Isosceles Triangle 85">
              <a:extLst>
                <a:ext uri="{FF2B5EF4-FFF2-40B4-BE49-F238E27FC236}">
                  <a16:creationId xmlns:a16="http://schemas.microsoft.com/office/drawing/2014/main" id="{38E9E42E-8BCF-49AF-8D5E-775F0745AB71}"/>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87" name="Isosceles Triangle 86">
              <a:extLst>
                <a:ext uri="{FF2B5EF4-FFF2-40B4-BE49-F238E27FC236}">
                  <a16:creationId xmlns:a16="http://schemas.microsoft.com/office/drawing/2014/main" id="{7DEB45C6-A102-4FEA-A9EF-FA533CEE106F}"/>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sp>
        <p:nvSpPr>
          <p:cNvPr id="7" name="Picture Placeholder 6">
            <a:extLst>
              <a:ext uri="{FF2B5EF4-FFF2-40B4-BE49-F238E27FC236}">
                <a16:creationId xmlns:a16="http://schemas.microsoft.com/office/drawing/2014/main" id="{B2D534FC-998B-40B0-BA5A-FB9A9CB55FEF}"/>
              </a:ext>
            </a:extLst>
          </p:cNvPr>
          <p:cNvSpPr>
            <a:spLocks noGrp="1"/>
          </p:cNvSpPr>
          <p:nvPr>
            <p:ph type="pic" sz="quarter" idx="23" hasCustomPrompt="1"/>
          </p:nvPr>
        </p:nvSpPr>
        <p:spPr>
          <a:xfrm>
            <a:off x="489203" y="1560828"/>
            <a:ext cx="2671763" cy="2671200"/>
          </a:xfrm>
        </p:spPr>
        <p:txBody>
          <a:bodyPr anchor="ctr"/>
          <a:lstStyle>
            <a:lvl1pPr marL="0" indent="0" algn="ctr">
              <a:buNone/>
              <a:defRPr>
                <a:solidFill>
                  <a:schemeClr val="accent5"/>
                </a:solidFill>
              </a:defRPr>
            </a:lvl1pPr>
          </a:lstStyle>
          <a:p>
            <a:r>
              <a:rPr lang="en-GB"/>
              <a:t>ADD IMAGE</a:t>
            </a:r>
          </a:p>
        </p:txBody>
      </p:sp>
      <p:sp>
        <p:nvSpPr>
          <p:cNvPr id="88" name="Picture Placeholder 6">
            <a:extLst>
              <a:ext uri="{FF2B5EF4-FFF2-40B4-BE49-F238E27FC236}">
                <a16:creationId xmlns:a16="http://schemas.microsoft.com/office/drawing/2014/main" id="{81E7125E-F96E-4F44-8B33-40BB536AF054}"/>
              </a:ext>
            </a:extLst>
          </p:cNvPr>
          <p:cNvSpPr>
            <a:spLocks noGrp="1"/>
          </p:cNvSpPr>
          <p:nvPr>
            <p:ph type="pic" sz="quarter" idx="24" hasCustomPrompt="1"/>
          </p:nvPr>
        </p:nvSpPr>
        <p:spPr>
          <a:xfrm>
            <a:off x="3343275" y="1560828"/>
            <a:ext cx="2671763" cy="2671200"/>
          </a:xfrm>
        </p:spPr>
        <p:txBody>
          <a:bodyPr anchor="ctr"/>
          <a:lstStyle>
            <a:lvl1pPr marL="0" indent="0" algn="ctr">
              <a:buNone/>
              <a:defRPr>
                <a:solidFill>
                  <a:schemeClr val="accent5"/>
                </a:solidFill>
              </a:defRPr>
            </a:lvl1pPr>
          </a:lstStyle>
          <a:p>
            <a:r>
              <a:rPr lang="en-GB"/>
              <a:t>ADD IMAGE</a:t>
            </a:r>
          </a:p>
        </p:txBody>
      </p:sp>
      <p:sp>
        <p:nvSpPr>
          <p:cNvPr id="89" name="Picture Placeholder 6">
            <a:extLst>
              <a:ext uri="{FF2B5EF4-FFF2-40B4-BE49-F238E27FC236}">
                <a16:creationId xmlns:a16="http://schemas.microsoft.com/office/drawing/2014/main" id="{AB080007-3941-4C02-BF55-182EF33A5400}"/>
              </a:ext>
            </a:extLst>
          </p:cNvPr>
          <p:cNvSpPr>
            <a:spLocks noGrp="1"/>
          </p:cNvSpPr>
          <p:nvPr>
            <p:ph type="pic" sz="quarter" idx="25" hasCustomPrompt="1"/>
          </p:nvPr>
        </p:nvSpPr>
        <p:spPr>
          <a:xfrm>
            <a:off x="6197347" y="1560828"/>
            <a:ext cx="2671763" cy="2671200"/>
          </a:xfrm>
        </p:spPr>
        <p:txBody>
          <a:bodyPr anchor="ctr"/>
          <a:lstStyle>
            <a:lvl1pPr marL="0" indent="0" algn="ctr">
              <a:buNone/>
              <a:defRPr>
                <a:solidFill>
                  <a:schemeClr val="accent5"/>
                </a:solidFill>
              </a:defRPr>
            </a:lvl1pPr>
          </a:lstStyle>
          <a:p>
            <a:r>
              <a:rPr lang="en-GB"/>
              <a:t>ADD IMAGE</a:t>
            </a:r>
          </a:p>
        </p:txBody>
      </p:sp>
      <p:sp>
        <p:nvSpPr>
          <p:cNvPr id="90" name="Picture Placeholder 6">
            <a:extLst>
              <a:ext uri="{FF2B5EF4-FFF2-40B4-BE49-F238E27FC236}">
                <a16:creationId xmlns:a16="http://schemas.microsoft.com/office/drawing/2014/main" id="{9596D643-B4EE-4762-9342-9A551D1C18CA}"/>
              </a:ext>
            </a:extLst>
          </p:cNvPr>
          <p:cNvSpPr>
            <a:spLocks noGrp="1"/>
          </p:cNvSpPr>
          <p:nvPr>
            <p:ph type="pic" sz="quarter" idx="26" hasCustomPrompt="1"/>
          </p:nvPr>
        </p:nvSpPr>
        <p:spPr>
          <a:xfrm>
            <a:off x="9045911" y="1560828"/>
            <a:ext cx="2671763" cy="2671200"/>
          </a:xfrm>
        </p:spPr>
        <p:txBody>
          <a:bodyPr anchor="ctr"/>
          <a:lstStyle>
            <a:lvl1pPr marL="0" indent="0" algn="ctr">
              <a:buNone/>
              <a:defRPr>
                <a:solidFill>
                  <a:schemeClr val="accent5"/>
                </a:solidFill>
              </a:defRPr>
            </a:lvl1pPr>
          </a:lstStyle>
          <a:p>
            <a:r>
              <a:rPr lang="en-GB"/>
              <a:t>ADD IMAGE</a:t>
            </a:r>
          </a:p>
        </p:txBody>
      </p:sp>
    </p:spTree>
    <p:extLst>
      <p:ext uri="{BB962C8B-B14F-4D97-AF65-F5344CB8AC3E}">
        <p14:creationId xmlns:p14="http://schemas.microsoft.com/office/powerpoint/2010/main" val="9448538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ap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F55CB-2479-45E6-9145-EA92610147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B5A0D4-413E-4BE5-8C7A-218CC3CE79FB}"/>
              </a:ext>
            </a:extLst>
          </p:cNvPr>
          <p:cNvSpPr>
            <a:spLocks noGrp="1"/>
          </p:cNvSpPr>
          <p:nvPr>
            <p:ph type="dt" sz="half" idx="10"/>
          </p:nvPr>
        </p:nvSpPr>
        <p:spPr/>
        <p:txBody>
          <a:bodyPr/>
          <a:lstStyle/>
          <a:p>
            <a:fld id="{B527F0EA-2344-44C5-ACB6-99F22C07AD63}" type="datetimeFigureOut">
              <a:rPr lang="en-GB" smtClean="0"/>
              <a:pPr/>
              <a:t>22/04/2026</a:t>
            </a:fld>
            <a:endParaRPr lang="en-GB"/>
          </a:p>
        </p:txBody>
      </p:sp>
      <p:sp>
        <p:nvSpPr>
          <p:cNvPr id="4" name="Footer Placeholder 3">
            <a:extLst>
              <a:ext uri="{FF2B5EF4-FFF2-40B4-BE49-F238E27FC236}">
                <a16:creationId xmlns:a16="http://schemas.microsoft.com/office/drawing/2014/main" id="{D976AF89-94C6-40BB-84D1-CF66317B19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289171-5BC3-4F76-9350-7043DBBD22CB}"/>
              </a:ext>
            </a:extLst>
          </p:cNvPr>
          <p:cNvSpPr>
            <a:spLocks noGrp="1"/>
          </p:cNvSpPr>
          <p:nvPr>
            <p:ph type="sldNum" sz="quarter" idx="12"/>
          </p:nvPr>
        </p:nvSpPr>
        <p:spPr/>
        <p:txBody>
          <a:bodyPr/>
          <a:lstStyle/>
          <a:p>
            <a:fld id="{2B82716D-4C51-47C8-997A-9F765C6D6008}" type="slidenum">
              <a:rPr lang="en-GB" smtClean="0"/>
              <a:pPr/>
              <a:t>‹#›</a:t>
            </a:fld>
            <a:endParaRPr lang="en-GB"/>
          </a:p>
        </p:txBody>
      </p:sp>
      <p:grpSp>
        <p:nvGrpSpPr>
          <p:cNvPr id="36" name="Group 35">
            <a:extLst>
              <a:ext uri="{FF2B5EF4-FFF2-40B4-BE49-F238E27FC236}">
                <a16:creationId xmlns:a16="http://schemas.microsoft.com/office/drawing/2014/main" id="{983ACCB8-33AB-44C0-9E39-D46015FFECDC}"/>
              </a:ext>
            </a:extLst>
          </p:cNvPr>
          <p:cNvGrpSpPr/>
          <p:nvPr userDrawn="1"/>
        </p:nvGrpSpPr>
        <p:grpSpPr>
          <a:xfrm>
            <a:off x="3592371" y="1950897"/>
            <a:ext cx="7598230" cy="4008104"/>
            <a:chOff x="93925" y="759200"/>
            <a:chExt cx="8956149" cy="4724413"/>
          </a:xfrm>
          <a:solidFill>
            <a:schemeClr val="bg2"/>
          </a:solidFill>
        </p:grpSpPr>
        <p:grpSp>
          <p:nvGrpSpPr>
            <p:cNvPr id="37" name="Group 207">
              <a:extLst>
                <a:ext uri="{FF2B5EF4-FFF2-40B4-BE49-F238E27FC236}">
                  <a16:creationId xmlns:a16="http://schemas.microsoft.com/office/drawing/2014/main" id="{BF8BEE0F-E265-433E-88B6-33F1FD7475F8}"/>
                </a:ext>
              </a:extLst>
            </p:cNvPr>
            <p:cNvGrpSpPr>
              <a:grpSpLocks/>
            </p:cNvGrpSpPr>
            <p:nvPr/>
          </p:nvGrpSpPr>
          <p:grpSpPr bwMode="auto">
            <a:xfrm>
              <a:off x="93925" y="759200"/>
              <a:ext cx="8956149" cy="4724413"/>
              <a:chOff x="1198" y="1160"/>
              <a:chExt cx="3363" cy="1774"/>
            </a:xfrm>
            <a:grpFill/>
          </p:grpSpPr>
          <p:sp>
            <p:nvSpPr>
              <p:cNvPr id="84" name="Malaysia">
                <a:extLst>
                  <a:ext uri="{FF2B5EF4-FFF2-40B4-BE49-F238E27FC236}">
                    <a16:creationId xmlns:a16="http://schemas.microsoft.com/office/drawing/2014/main" id="{9CB3DEE0-5BBC-4122-9279-02B8E915301F}"/>
                  </a:ext>
                </a:extLst>
              </p:cNvPr>
              <p:cNvSpPr>
                <a:spLocks/>
              </p:cNvSpPr>
              <p:nvPr/>
            </p:nvSpPr>
            <p:spPr bwMode="auto">
              <a:xfrm>
                <a:off x="3938" y="2048"/>
                <a:ext cx="108" cy="99"/>
              </a:xfrm>
              <a:custGeom>
                <a:avLst/>
                <a:gdLst/>
                <a:ahLst/>
                <a:cxnLst>
                  <a:cxn ang="0">
                    <a:pos x="27" y="10"/>
                  </a:cxn>
                  <a:cxn ang="0">
                    <a:pos x="28" y="10"/>
                  </a:cxn>
                  <a:cxn ang="0">
                    <a:pos x="28" y="7"/>
                  </a:cxn>
                  <a:cxn ang="0">
                    <a:pos x="30" y="4"/>
                  </a:cxn>
                  <a:cxn ang="0">
                    <a:pos x="31" y="0"/>
                  </a:cxn>
                  <a:cxn ang="0">
                    <a:pos x="33" y="2"/>
                  </a:cxn>
                  <a:cxn ang="0">
                    <a:pos x="34" y="0"/>
                  </a:cxn>
                  <a:cxn ang="0">
                    <a:pos x="36" y="2"/>
                  </a:cxn>
                  <a:cxn ang="0">
                    <a:pos x="37" y="3"/>
                  </a:cxn>
                  <a:cxn ang="0">
                    <a:pos x="37" y="5"/>
                  </a:cxn>
                  <a:cxn ang="0">
                    <a:pos x="36" y="6"/>
                  </a:cxn>
                  <a:cxn ang="0">
                    <a:pos x="39" y="6"/>
                  </a:cxn>
                  <a:cxn ang="0">
                    <a:pos x="40" y="8"/>
                  </a:cxn>
                  <a:cxn ang="0">
                    <a:pos x="44" y="10"/>
                  </a:cxn>
                  <a:cxn ang="0">
                    <a:pos x="44" y="12"/>
                  </a:cxn>
                  <a:cxn ang="0">
                    <a:pos x="41" y="13"/>
                  </a:cxn>
                  <a:cxn ang="0">
                    <a:pos x="43" y="15"/>
                  </a:cxn>
                  <a:cxn ang="0">
                    <a:pos x="41" y="17"/>
                  </a:cxn>
                  <a:cxn ang="0">
                    <a:pos x="38" y="17"/>
                  </a:cxn>
                  <a:cxn ang="0">
                    <a:pos x="37" y="19"/>
                  </a:cxn>
                  <a:cxn ang="0">
                    <a:pos x="34" y="18"/>
                  </a:cxn>
                  <a:cxn ang="0">
                    <a:pos x="31" y="18"/>
                  </a:cxn>
                  <a:cxn ang="0">
                    <a:pos x="29" y="20"/>
                  </a:cxn>
                  <a:cxn ang="0">
                    <a:pos x="27" y="27"/>
                  </a:cxn>
                  <a:cxn ang="0">
                    <a:pos x="24" y="35"/>
                  </a:cxn>
                  <a:cxn ang="0">
                    <a:pos x="19" y="38"/>
                  </a:cxn>
                  <a:cxn ang="0">
                    <a:pos x="16" y="37"/>
                  </a:cxn>
                  <a:cxn ang="0">
                    <a:pos x="13" y="38"/>
                  </a:cxn>
                  <a:cxn ang="0">
                    <a:pos x="12" y="40"/>
                  </a:cxn>
                  <a:cxn ang="0">
                    <a:pos x="7" y="41"/>
                  </a:cxn>
                  <a:cxn ang="0">
                    <a:pos x="3" y="39"/>
                  </a:cxn>
                  <a:cxn ang="0">
                    <a:pos x="2" y="36"/>
                  </a:cxn>
                  <a:cxn ang="0">
                    <a:pos x="0" y="34"/>
                  </a:cxn>
                  <a:cxn ang="0">
                    <a:pos x="3" y="35"/>
                  </a:cxn>
                  <a:cxn ang="0">
                    <a:pos x="7" y="36"/>
                  </a:cxn>
                  <a:cxn ang="0">
                    <a:pos x="9" y="37"/>
                  </a:cxn>
                  <a:cxn ang="0">
                    <a:pos x="7" y="35"/>
                  </a:cxn>
                  <a:cxn ang="0">
                    <a:pos x="8" y="31"/>
                  </a:cxn>
                  <a:cxn ang="0">
                    <a:pos x="9" y="28"/>
                  </a:cxn>
                  <a:cxn ang="0">
                    <a:pos x="13" y="26"/>
                  </a:cxn>
                  <a:cxn ang="0">
                    <a:pos x="19" y="18"/>
                  </a:cxn>
                  <a:cxn ang="0">
                    <a:pos x="21" y="14"/>
                  </a:cxn>
                  <a:cxn ang="0">
                    <a:pos x="22" y="15"/>
                  </a:cxn>
                  <a:cxn ang="0">
                    <a:pos x="23" y="15"/>
                  </a:cxn>
                  <a:cxn ang="0">
                    <a:pos x="25" y="17"/>
                  </a:cxn>
                  <a:cxn ang="0">
                    <a:pos x="26" y="12"/>
                  </a:cxn>
                  <a:cxn ang="0">
                    <a:pos x="27" y="15"/>
                  </a:cxn>
                  <a:cxn ang="0">
                    <a:pos x="28" y="13"/>
                  </a:cxn>
                  <a:cxn ang="0">
                    <a:pos x="27" y="10"/>
                  </a:cxn>
                </a:cxnLst>
                <a:rect l="0" t="0" r="r" b="b"/>
                <a:pathLst>
                  <a:path w="46" h="42">
                    <a:moveTo>
                      <a:pt x="27" y="10"/>
                    </a:moveTo>
                    <a:cubicBezTo>
                      <a:pt x="28" y="10"/>
                      <a:pt x="28" y="10"/>
                      <a:pt x="28" y="10"/>
                    </a:cubicBezTo>
                    <a:cubicBezTo>
                      <a:pt x="29" y="9"/>
                      <a:pt x="27" y="8"/>
                      <a:pt x="28" y="7"/>
                    </a:cubicBezTo>
                    <a:cubicBezTo>
                      <a:pt x="30" y="6"/>
                      <a:pt x="28" y="6"/>
                      <a:pt x="30" y="4"/>
                    </a:cubicBezTo>
                    <a:cubicBezTo>
                      <a:pt x="31" y="2"/>
                      <a:pt x="31" y="0"/>
                      <a:pt x="31" y="0"/>
                    </a:cubicBezTo>
                    <a:cubicBezTo>
                      <a:pt x="33" y="0"/>
                      <a:pt x="31" y="2"/>
                      <a:pt x="33" y="2"/>
                    </a:cubicBezTo>
                    <a:cubicBezTo>
                      <a:pt x="34" y="1"/>
                      <a:pt x="33" y="0"/>
                      <a:pt x="34" y="0"/>
                    </a:cubicBezTo>
                    <a:cubicBezTo>
                      <a:pt x="36" y="0"/>
                      <a:pt x="34" y="3"/>
                      <a:pt x="36" y="2"/>
                    </a:cubicBezTo>
                    <a:cubicBezTo>
                      <a:pt x="38" y="1"/>
                      <a:pt x="35" y="3"/>
                      <a:pt x="37" y="3"/>
                    </a:cubicBezTo>
                    <a:cubicBezTo>
                      <a:pt x="39" y="4"/>
                      <a:pt x="35" y="4"/>
                      <a:pt x="37" y="5"/>
                    </a:cubicBezTo>
                    <a:cubicBezTo>
                      <a:pt x="38" y="6"/>
                      <a:pt x="37" y="6"/>
                      <a:pt x="36" y="6"/>
                    </a:cubicBezTo>
                    <a:cubicBezTo>
                      <a:pt x="39" y="8"/>
                      <a:pt x="38" y="5"/>
                      <a:pt x="39" y="6"/>
                    </a:cubicBezTo>
                    <a:cubicBezTo>
                      <a:pt x="40" y="7"/>
                      <a:pt x="39" y="9"/>
                      <a:pt x="40" y="8"/>
                    </a:cubicBezTo>
                    <a:cubicBezTo>
                      <a:pt x="42" y="7"/>
                      <a:pt x="43" y="10"/>
                      <a:pt x="44" y="10"/>
                    </a:cubicBezTo>
                    <a:cubicBezTo>
                      <a:pt x="45" y="9"/>
                      <a:pt x="46" y="12"/>
                      <a:pt x="44" y="12"/>
                    </a:cubicBezTo>
                    <a:cubicBezTo>
                      <a:pt x="43" y="12"/>
                      <a:pt x="43" y="13"/>
                      <a:pt x="41" y="13"/>
                    </a:cubicBezTo>
                    <a:cubicBezTo>
                      <a:pt x="40" y="12"/>
                      <a:pt x="39" y="15"/>
                      <a:pt x="43" y="15"/>
                    </a:cubicBezTo>
                    <a:cubicBezTo>
                      <a:pt x="45" y="16"/>
                      <a:pt x="43" y="15"/>
                      <a:pt x="41" y="17"/>
                    </a:cubicBezTo>
                    <a:cubicBezTo>
                      <a:pt x="40" y="18"/>
                      <a:pt x="38" y="17"/>
                      <a:pt x="38" y="17"/>
                    </a:cubicBezTo>
                    <a:cubicBezTo>
                      <a:pt x="37" y="18"/>
                      <a:pt x="37" y="18"/>
                      <a:pt x="37" y="19"/>
                    </a:cubicBezTo>
                    <a:cubicBezTo>
                      <a:pt x="35" y="18"/>
                      <a:pt x="35" y="18"/>
                      <a:pt x="34" y="18"/>
                    </a:cubicBezTo>
                    <a:cubicBezTo>
                      <a:pt x="31" y="19"/>
                      <a:pt x="32" y="18"/>
                      <a:pt x="31" y="18"/>
                    </a:cubicBezTo>
                    <a:cubicBezTo>
                      <a:pt x="28" y="19"/>
                      <a:pt x="30" y="19"/>
                      <a:pt x="29" y="20"/>
                    </a:cubicBezTo>
                    <a:cubicBezTo>
                      <a:pt x="28" y="21"/>
                      <a:pt x="30" y="24"/>
                      <a:pt x="27" y="27"/>
                    </a:cubicBezTo>
                    <a:cubicBezTo>
                      <a:pt x="24" y="30"/>
                      <a:pt x="26" y="33"/>
                      <a:pt x="24" y="35"/>
                    </a:cubicBezTo>
                    <a:cubicBezTo>
                      <a:pt x="22" y="37"/>
                      <a:pt x="23" y="37"/>
                      <a:pt x="19" y="38"/>
                    </a:cubicBezTo>
                    <a:cubicBezTo>
                      <a:pt x="18" y="39"/>
                      <a:pt x="16" y="38"/>
                      <a:pt x="16" y="37"/>
                    </a:cubicBezTo>
                    <a:cubicBezTo>
                      <a:pt x="17" y="36"/>
                      <a:pt x="13" y="37"/>
                      <a:pt x="13" y="38"/>
                    </a:cubicBezTo>
                    <a:cubicBezTo>
                      <a:pt x="13" y="39"/>
                      <a:pt x="13" y="39"/>
                      <a:pt x="12" y="40"/>
                    </a:cubicBezTo>
                    <a:cubicBezTo>
                      <a:pt x="11" y="41"/>
                      <a:pt x="11" y="39"/>
                      <a:pt x="7" y="41"/>
                    </a:cubicBezTo>
                    <a:cubicBezTo>
                      <a:pt x="4" y="42"/>
                      <a:pt x="5" y="39"/>
                      <a:pt x="3" y="39"/>
                    </a:cubicBezTo>
                    <a:cubicBezTo>
                      <a:pt x="1" y="38"/>
                      <a:pt x="4" y="37"/>
                      <a:pt x="2" y="36"/>
                    </a:cubicBezTo>
                    <a:cubicBezTo>
                      <a:pt x="0" y="35"/>
                      <a:pt x="2" y="35"/>
                      <a:pt x="0" y="34"/>
                    </a:cubicBezTo>
                    <a:cubicBezTo>
                      <a:pt x="1" y="32"/>
                      <a:pt x="0" y="35"/>
                      <a:pt x="3" y="35"/>
                    </a:cubicBezTo>
                    <a:cubicBezTo>
                      <a:pt x="6" y="34"/>
                      <a:pt x="5" y="36"/>
                      <a:pt x="7" y="36"/>
                    </a:cubicBezTo>
                    <a:cubicBezTo>
                      <a:pt x="8" y="36"/>
                      <a:pt x="9" y="37"/>
                      <a:pt x="9" y="37"/>
                    </a:cubicBezTo>
                    <a:cubicBezTo>
                      <a:pt x="9" y="37"/>
                      <a:pt x="9" y="36"/>
                      <a:pt x="7" y="35"/>
                    </a:cubicBezTo>
                    <a:cubicBezTo>
                      <a:pt x="5" y="35"/>
                      <a:pt x="9" y="32"/>
                      <a:pt x="8" y="31"/>
                    </a:cubicBezTo>
                    <a:cubicBezTo>
                      <a:pt x="8" y="30"/>
                      <a:pt x="9" y="30"/>
                      <a:pt x="9" y="28"/>
                    </a:cubicBezTo>
                    <a:cubicBezTo>
                      <a:pt x="9" y="29"/>
                      <a:pt x="11" y="27"/>
                      <a:pt x="13" y="26"/>
                    </a:cubicBezTo>
                    <a:cubicBezTo>
                      <a:pt x="17" y="25"/>
                      <a:pt x="15" y="24"/>
                      <a:pt x="19" y="18"/>
                    </a:cubicBezTo>
                    <a:cubicBezTo>
                      <a:pt x="21" y="14"/>
                      <a:pt x="19" y="14"/>
                      <a:pt x="21" y="14"/>
                    </a:cubicBezTo>
                    <a:cubicBezTo>
                      <a:pt x="22" y="14"/>
                      <a:pt x="22" y="15"/>
                      <a:pt x="22" y="15"/>
                    </a:cubicBezTo>
                    <a:cubicBezTo>
                      <a:pt x="23" y="16"/>
                      <a:pt x="22" y="14"/>
                      <a:pt x="23" y="15"/>
                    </a:cubicBezTo>
                    <a:cubicBezTo>
                      <a:pt x="24" y="17"/>
                      <a:pt x="24" y="19"/>
                      <a:pt x="25" y="17"/>
                    </a:cubicBezTo>
                    <a:cubicBezTo>
                      <a:pt x="26" y="15"/>
                      <a:pt x="24" y="13"/>
                      <a:pt x="26" y="12"/>
                    </a:cubicBezTo>
                    <a:cubicBezTo>
                      <a:pt x="27" y="11"/>
                      <a:pt x="26" y="16"/>
                      <a:pt x="27" y="15"/>
                    </a:cubicBezTo>
                    <a:cubicBezTo>
                      <a:pt x="29" y="14"/>
                      <a:pt x="28" y="14"/>
                      <a:pt x="28" y="13"/>
                    </a:cubicBezTo>
                    <a:cubicBezTo>
                      <a:pt x="28" y="12"/>
                      <a:pt x="27" y="10"/>
                      <a:pt x="27"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85" name="Freeform 9">
                <a:extLst>
                  <a:ext uri="{FF2B5EF4-FFF2-40B4-BE49-F238E27FC236}">
                    <a16:creationId xmlns:a16="http://schemas.microsoft.com/office/drawing/2014/main" id="{36C895E9-AB86-449F-8FAE-AF816317BD5C}"/>
                  </a:ext>
                </a:extLst>
              </p:cNvPr>
              <p:cNvSpPr>
                <a:spLocks/>
              </p:cNvSpPr>
              <p:nvPr/>
            </p:nvSpPr>
            <p:spPr bwMode="auto">
              <a:xfrm>
                <a:off x="2060" y="2903"/>
                <a:ext cx="42" cy="26"/>
              </a:xfrm>
              <a:custGeom>
                <a:avLst/>
                <a:gdLst/>
                <a:ahLst/>
                <a:cxnLst>
                  <a:cxn ang="0">
                    <a:pos x="4" y="10"/>
                  </a:cxn>
                  <a:cxn ang="0">
                    <a:pos x="0" y="0"/>
                  </a:cxn>
                  <a:cxn ang="0">
                    <a:pos x="2" y="1"/>
                  </a:cxn>
                  <a:cxn ang="0">
                    <a:pos x="2" y="2"/>
                  </a:cxn>
                  <a:cxn ang="0">
                    <a:pos x="2" y="3"/>
                  </a:cxn>
                  <a:cxn ang="0">
                    <a:pos x="3" y="3"/>
                  </a:cxn>
                  <a:cxn ang="0">
                    <a:pos x="6" y="4"/>
                  </a:cxn>
                  <a:cxn ang="0">
                    <a:pos x="7" y="5"/>
                  </a:cxn>
                  <a:cxn ang="0">
                    <a:pos x="9" y="6"/>
                  </a:cxn>
                  <a:cxn ang="0">
                    <a:pos x="11" y="7"/>
                  </a:cxn>
                  <a:cxn ang="0">
                    <a:pos x="13" y="8"/>
                  </a:cxn>
                  <a:cxn ang="0">
                    <a:pos x="15" y="9"/>
                  </a:cxn>
                  <a:cxn ang="0">
                    <a:pos x="17" y="9"/>
                  </a:cxn>
                  <a:cxn ang="0">
                    <a:pos x="17" y="10"/>
                  </a:cxn>
                  <a:cxn ang="0">
                    <a:pos x="16" y="10"/>
                  </a:cxn>
                  <a:cxn ang="0">
                    <a:pos x="15" y="10"/>
                  </a:cxn>
                  <a:cxn ang="0">
                    <a:pos x="13" y="11"/>
                  </a:cxn>
                  <a:cxn ang="0">
                    <a:pos x="10" y="10"/>
                  </a:cxn>
                  <a:cxn ang="0">
                    <a:pos x="7" y="10"/>
                  </a:cxn>
                  <a:cxn ang="0">
                    <a:pos x="5" y="10"/>
                  </a:cxn>
                  <a:cxn ang="0">
                    <a:pos x="4" y="10"/>
                  </a:cxn>
                </a:cxnLst>
                <a:rect l="0" t="0" r="r" b="b"/>
                <a:pathLst>
                  <a:path w="18" h="11">
                    <a:moveTo>
                      <a:pt x="4" y="10"/>
                    </a:moveTo>
                    <a:cubicBezTo>
                      <a:pt x="0" y="0"/>
                      <a:pt x="0" y="0"/>
                      <a:pt x="0" y="0"/>
                    </a:cubicBezTo>
                    <a:cubicBezTo>
                      <a:pt x="1" y="1"/>
                      <a:pt x="1" y="1"/>
                      <a:pt x="2" y="1"/>
                    </a:cubicBezTo>
                    <a:cubicBezTo>
                      <a:pt x="3" y="2"/>
                      <a:pt x="3" y="2"/>
                      <a:pt x="2" y="2"/>
                    </a:cubicBezTo>
                    <a:cubicBezTo>
                      <a:pt x="1" y="2"/>
                      <a:pt x="1" y="2"/>
                      <a:pt x="2" y="3"/>
                    </a:cubicBezTo>
                    <a:cubicBezTo>
                      <a:pt x="2" y="3"/>
                      <a:pt x="3" y="2"/>
                      <a:pt x="3" y="3"/>
                    </a:cubicBezTo>
                    <a:cubicBezTo>
                      <a:pt x="4" y="4"/>
                      <a:pt x="5" y="4"/>
                      <a:pt x="6" y="4"/>
                    </a:cubicBezTo>
                    <a:cubicBezTo>
                      <a:pt x="7" y="5"/>
                      <a:pt x="6" y="5"/>
                      <a:pt x="7" y="5"/>
                    </a:cubicBezTo>
                    <a:cubicBezTo>
                      <a:pt x="8" y="6"/>
                      <a:pt x="8" y="6"/>
                      <a:pt x="9" y="6"/>
                    </a:cubicBezTo>
                    <a:cubicBezTo>
                      <a:pt x="10" y="7"/>
                      <a:pt x="11" y="7"/>
                      <a:pt x="11" y="7"/>
                    </a:cubicBezTo>
                    <a:cubicBezTo>
                      <a:pt x="11" y="7"/>
                      <a:pt x="12" y="8"/>
                      <a:pt x="13" y="8"/>
                    </a:cubicBezTo>
                    <a:cubicBezTo>
                      <a:pt x="14" y="8"/>
                      <a:pt x="15" y="9"/>
                      <a:pt x="15" y="9"/>
                    </a:cubicBezTo>
                    <a:cubicBezTo>
                      <a:pt x="16" y="9"/>
                      <a:pt x="16" y="9"/>
                      <a:pt x="17" y="9"/>
                    </a:cubicBezTo>
                    <a:cubicBezTo>
                      <a:pt x="17" y="9"/>
                      <a:pt x="18" y="9"/>
                      <a:pt x="17" y="10"/>
                    </a:cubicBezTo>
                    <a:cubicBezTo>
                      <a:pt x="17" y="10"/>
                      <a:pt x="17" y="11"/>
                      <a:pt x="16" y="10"/>
                    </a:cubicBezTo>
                    <a:cubicBezTo>
                      <a:pt x="15" y="10"/>
                      <a:pt x="16" y="11"/>
                      <a:pt x="15" y="10"/>
                    </a:cubicBezTo>
                    <a:cubicBezTo>
                      <a:pt x="13" y="10"/>
                      <a:pt x="14" y="11"/>
                      <a:pt x="13" y="11"/>
                    </a:cubicBezTo>
                    <a:cubicBezTo>
                      <a:pt x="11" y="10"/>
                      <a:pt x="11" y="10"/>
                      <a:pt x="10" y="10"/>
                    </a:cubicBezTo>
                    <a:cubicBezTo>
                      <a:pt x="9" y="11"/>
                      <a:pt x="8" y="11"/>
                      <a:pt x="7" y="10"/>
                    </a:cubicBezTo>
                    <a:cubicBezTo>
                      <a:pt x="7" y="10"/>
                      <a:pt x="5" y="9"/>
                      <a:pt x="5" y="10"/>
                    </a:cubicBezTo>
                    <a:cubicBezTo>
                      <a:pt x="5" y="10"/>
                      <a:pt x="5" y="10"/>
                      <a:pt x="4"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86" name="Panama">
                <a:extLst>
                  <a:ext uri="{FF2B5EF4-FFF2-40B4-BE49-F238E27FC236}">
                    <a16:creationId xmlns:a16="http://schemas.microsoft.com/office/drawing/2014/main" id="{63B73E07-7D85-46A5-81DE-457F8EA270FF}"/>
                  </a:ext>
                </a:extLst>
              </p:cNvPr>
              <p:cNvSpPr>
                <a:spLocks/>
              </p:cNvSpPr>
              <p:nvPr/>
            </p:nvSpPr>
            <p:spPr bwMode="auto">
              <a:xfrm>
                <a:off x="1772" y="2015"/>
                <a:ext cx="70" cy="38"/>
              </a:xfrm>
              <a:custGeom>
                <a:avLst/>
                <a:gdLst/>
                <a:ahLst/>
                <a:cxnLst>
                  <a:cxn ang="0">
                    <a:pos x="28" y="6"/>
                  </a:cxn>
                  <a:cxn ang="0">
                    <a:pos x="26" y="4"/>
                  </a:cxn>
                  <a:cxn ang="0">
                    <a:pos x="25" y="2"/>
                  </a:cxn>
                  <a:cxn ang="0">
                    <a:pos x="22" y="0"/>
                  </a:cxn>
                  <a:cxn ang="0">
                    <a:pos x="19" y="0"/>
                  </a:cxn>
                  <a:cxn ang="0">
                    <a:pos x="18" y="3"/>
                  </a:cxn>
                  <a:cxn ang="0">
                    <a:pos x="18" y="4"/>
                  </a:cxn>
                  <a:cxn ang="0">
                    <a:pos x="17" y="4"/>
                  </a:cxn>
                  <a:cxn ang="0">
                    <a:pos x="16" y="2"/>
                  </a:cxn>
                  <a:cxn ang="0">
                    <a:pos x="13" y="4"/>
                  </a:cxn>
                  <a:cxn ang="0">
                    <a:pos x="8" y="4"/>
                  </a:cxn>
                  <a:cxn ang="0">
                    <a:pos x="6" y="2"/>
                  </a:cxn>
                  <a:cxn ang="0">
                    <a:pos x="6" y="3"/>
                  </a:cxn>
                  <a:cxn ang="0">
                    <a:pos x="5" y="2"/>
                  </a:cxn>
                  <a:cxn ang="0">
                    <a:pos x="5" y="1"/>
                  </a:cxn>
                  <a:cxn ang="0">
                    <a:pos x="4" y="0"/>
                  </a:cxn>
                  <a:cxn ang="0">
                    <a:pos x="3" y="4"/>
                  </a:cxn>
                  <a:cxn ang="0">
                    <a:pos x="2" y="7"/>
                  </a:cxn>
                  <a:cxn ang="0">
                    <a:pos x="2" y="10"/>
                  </a:cxn>
                  <a:cxn ang="0">
                    <a:pos x="2" y="9"/>
                  </a:cxn>
                  <a:cxn ang="0">
                    <a:pos x="4" y="8"/>
                  </a:cxn>
                  <a:cxn ang="0">
                    <a:pos x="5" y="9"/>
                  </a:cxn>
                  <a:cxn ang="0">
                    <a:pos x="8" y="11"/>
                  </a:cxn>
                  <a:cxn ang="0">
                    <a:pos x="10" y="13"/>
                  </a:cxn>
                  <a:cxn ang="0">
                    <a:pos x="11" y="12"/>
                  </a:cxn>
                  <a:cxn ang="0">
                    <a:pos x="11" y="14"/>
                  </a:cxn>
                  <a:cxn ang="0">
                    <a:pos x="15" y="14"/>
                  </a:cxn>
                  <a:cxn ang="0">
                    <a:pos x="14" y="12"/>
                  </a:cxn>
                  <a:cxn ang="0">
                    <a:pos x="14" y="10"/>
                  </a:cxn>
                  <a:cxn ang="0">
                    <a:pos x="17" y="6"/>
                  </a:cxn>
                  <a:cxn ang="0">
                    <a:pos x="19" y="5"/>
                  </a:cxn>
                  <a:cxn ang="0">
                    <a:pos x="23" y="7"/>
                  </a:cxn>
                  <a:cxn ang="0">
                    <a:pos x="24" y="9"/>
                  </a:cxn>
                  <a:cxn ang="0">
                    <a:pos x="26" y="7"/>
                  </a:cxn>
                  <a:cxn ang="0">
                    <a:pos x="26" y="9"/>
                  </a:cxn>
                  <a:cxn ang="0">
                    <a:pos x="25" y="10"/>
                  </a:cxn>
                  <a:cxn ang="0">
                    <a:pos x="24" y="13"/>
                  </a:cxn>
                  <a:cxn ang="0">
                    <a:pos x="25" y="15"/>
                  </a:cxn>
                  <a:cxn ang="0">
                    <a:pos x="26" y="13"/>
                  </a:cxn>
                  <a:cxn ang="0">
                    <a:pos x="28" y="12"/>
                  </a:cxn>
                  <a:cxn ang="0">
                    <a:pos x="28" y="10"/>
                  </a:cxn>
                  <a:cxn ang="0">
                    <a:pos x="28" y="8"/>
                  </a:cxn>
                  <a:cxn ang="0">
                    <a:pos x="28" y="6"/>
                  </a:cxn>
                </a:cxnLst>
                <a:rect l="0" t="0" r="r" b="b"/>
                <a:pathLst>
                  <a:path w="30" h="16">
                    <a:moveTo>
                      <a:pt x="28" y="6"/>
                    </a:moveTo>
                    <a:cubicBezTo>
                      <a:pt x="27" y="3"/>
                      <a:pt x="27" y="5"/>
                      <a:pt x="26" y="4"/>
                    </a:cubicBezTo>
                    <a:cubicBezTo>
                      <a:pt x="25" y="2"/>
                      <a:pt x="28" y="4"/>
                      <a:pt x="25" y="2"/>
                    </a:cubicBezTo>
                    <a:cubicBezTo>
                      <a:pt x="22" y="0"/>
                      <a:pt x="23" y="1"/>
                      <a:pt x="22" y="0"/>
                    </a:cubicBezTo>
                    <a:cubicBezTo>
                      <a:pt x="21" y="0"/>
                      <a:pt x="20" y="0"/>
                      <a:pt x="19" y="0"/>
                    </a:cubicBezTo>
                    <a:cubicBezTo>
                      <a:pt x="18" y="1"/>
                      <a:pt x="17" y="2"/>
                      <a:pt x="18" y="3"/>
                    </a:cubicBezTo>
                    <a:cubicBezTo>
                      <a:pt x="18" y="3"/>
                      <a:pt x="20" y="3"/>
                      <a:pt x="18" y="4"/>
                    </a:cubicBezTo>
                    <a:cubicBezTo>
                      <a:pt x="16" y="4"/>
                      <a:pt x="16" y="5"/>
                      <a:pt x="17" y="4"/>
                    </a:cubicBezTo>
                    <a:cubicBezTo>
                      <a:pt x="18" y="2"/>
                      <a:pt x="17" y="2"/>
                      <a:pt x="16" y="2"/>
                    </a:cubicBezTo>
                    <a:cubicBezTo>
                      <a:pt x="15" y="4"/>
                      <a:pt x="14" y="3"/>
                      <a:pt x="13" y="4"/>
                    </a:cubicBezTo>
                    <a:cubicBezTo>
                      <a:pt x="12" y="5"/>
                      <a:pt x="8" y="5"/>
                      <a:pt x="8" y="4"/>
                    </a:cubicBezTo>
                    <a:cubicBezTo>
                      <a:pt x="8" y="3"/>
                      <a:pt x="6" y="2"/>
                      <a:pt x="6" y="2"/>
                    </a:cubicBezTo>
                    <a:cubicBezTo>
                      <a:pt x="6" y="3"/>
                      <a:pt x="7" y="4"/>
                      <a:pt x="6" y="3"/>
                    </a:cubicBezTo>
                    <a:cubicBezTo>
                      <a:pt x="4" y="3"/>
                      <a:pt x="6" y="2"/>
                      <a:pt x="5" y="2"/>
                    </a:cubicBezTo>
                    <a:cubicBezTo>
                      <a:pt x="5" y="1"/>
                      <a:pt x="4" y="2"/>
                      <a:pt x="5" y="1"/>
                    </a:cubicBezTo>
                    <a:cubicBezTo>
                      <a:pt x="6" y="1"/>
                      <a:pt x="5" y="1"/>
                      <a:pt x="4" y="0"/>
                    </a:cubicBezTo>
                    <a:cubicBezTo>
                      <a:pt x="0" y="1"/>
                      <a:pt x="4" y="2"/>
                      <a:pt x="3" y="4"/>
                    </a:cubicBezTo>
                    <a:cubicBezTo>
                      <a:pt x="2" y="6"/>
                      <a:pt x="3" y="6"/>
                      <a:pt x="2" y="7"/>
                    </a:cubicBezTo>
                    <a:cubicBezTo>
                      <a:pt x="1" y="8"/>
                      <a:pt x="2" y="8"/>
                      <a:pt x="2" y="10"/>
                    </a:cubicBezTo>
                    <a:cubicBezTo>
                      <a:pt x="2" y="10"/>
                      <a:pt x="2" y="10"/>
                      <a:pt x="2" y="9"/>
                    </a:cubicBezTo>
                    <a:cubicBezTo>
                      <a:pt x="2" y="8"/>
                      <a:pt x="3" y="9"/>
                      <a:pt x="4" y="8"/>
                    </a:cubicBezTo>
                    <a:cubicBezTo>
                      <a:pt x="5" y="8"/>
                      <a:pt x="3" y="9"/>
                      <a:pt x="5" y="9"/>
                    </a:cubicBezTo>
                    <a:cubicBezTo>
                      <a:pt x="7" y="9"/>
                      <a:pt x="7" y="11"/>
                      <a:pt x="8" y="11"/>
                    </a:cubicBezTo>
                    <a:cubicBezTo>
                      <a:pt x="9" y="12"/>
                      <a:pt x="9" y="13"/>
                      <a:pt x="10" y="13"/>
                    </a:cubicBezTo>
                    <a:cubicBezTo>
                      <a:pt x="11" y="13"/>
                      <a:pt x="10" y="12"/>
                      <a:pt x="11" y="12"/>
                    </a:cubicBezTo>
                    <a:cubicBezTo>
                      <a:pt x="10" y="12"/>
                      <a:pt x="11" y="13"/>
                      <a:pt x="11" y="14"/>
                    </a:cubicBezTo>
                    <a:cubicBezTo>
                      <a:pt x="12" y="16"/>
                      <a:pt x="14" y="16"/>
                      <a:pt x="15" y="14"/>
                    </a:cubicBezTo>
                    <a:cubicBezTo>
                      <a:pt x="16" y="12"/>
                      <a:pt x="14" y="13"/>
                      <a:pt x="14" y="12"/>
                    </a:cubicBezTo>
                    <a:cubicBezTo>
                      <a:pt x="15" y="11"/>
                      <a:pt x="13" y="11"/>
                      <a:pt x="14" y="10"/>
                    </a:cubicBezTo>
                    <a:cubicBezTo>
                      <a:pt x="16" y="7"/>
                      <a:pt x="18" y="7"/>
                      <a:pt x="17" y="6"/>
                    </a:cubicBezTo>
                    <a:cubicBezTo>
                      <a:pt x="16" y="6"/>
                      <a:pt x="18" y="5"/>
                      <a:pt x="19" y="5"/>
                    </a:cubicBezTo>
                    <a:cubicBezTo>
                      <a:pt x="23" y="5"/>
                      <a:pt x="21" y="7"/>
                      <a:pt x="23" y="7"/>
                    </a:cubicBezTo>
                    <a:cubicBezTo>
                      <a:pt x="25" y="7"/>
                      <a:pt x="24" y="8"/>
                      <a:pt x="24" y="9"/>
                    </a:cubicBezTo>
                    <a:cubicBezTo>
                      <a:pt x="26" y="8"/>
                      <a:pt x="26" y="8"/>
                      <a:pt x="26" y="7"/>
                    </a:cubicBezTo>
                    <a:cubicBezTo>
                      <a:pt x="27" y="9"/>
                      <a:pt x="27" y="9"/>
                      <a:pt x="26" y="9"/>
                    </a:cubicBezTo>
                    <a:cubicBezTo>
                      <a:pt x="25" y="9"/>
                      <a:pt x="25" y="9"/>
                      <a:pt x="25" y="10"/>
                    </a:cubicBezTo>
                    <a:cubicBezTo>
                      <a:pt x="23" y="11"/>
                      <a:pt x="24" y="12"/>
                      <a:pt x="24" y="13"/>
                    </a:cubicBezTo>
                    <a:cubicBezTo>
                      <a:pt x="24" y="15"/>
                      <a:pt x="25" y="14"/>
                      <a:pt x="25" y="15"/>
                    </a:cubicBezTo>
                    <a:cubicBezTo>
                      <a:pt x="25" y="14"/>
                      <a:pt x="26" y="14"/>
                      <a:pt x="26" y="13"/>
                    </a:cubicBezTo>
                    <a:cubicBezTo>
                      <a:pt x="25" y="12"/>
                      <a:pt x="26" y="14"/>
                      <a:pt x="28" y="12"/>
                    </a:cubicBezTo>
                    <a:cubicBezTo>
                      <a:pt x="29" y="11"/>
                      <a:pt x="27" y="11"/>
                      <a:pt x="28" y="10"/>
                    </a:cubicBezTo>
                    <a:cubicBezTo>
                      <a:pt x="30" y="9"/>
                      <a:pt x="28" y="9"/>
                      <a:pt x="28" y="8"/>
                    </a:cubicBezTo>
                    <a:cubicBezTo>
                      <a:pt x="28" y="7"/>
                      <a:pt x="27" y="8"/>
                      <a:pt x="28"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87" name="Uruguay">
                <a:extLst>
                  <a:ext uri="{FF2B5EF4-FFF2-40B4-BE49-F238E27FC236}">
                    <a16:creationId xmlns:a16="http://schemas.microsoft.com/office/drawing/2014/main" id="{1A97FE5C-C2FE-459E-AF5C-869CFC760ACF}"/>
                  </a:ext>
                </a:extLst>
              </p:cNvPr>
              <p:cNvSpPr>
                <a:spLocks/>
              </p:cNvSpPr>
              <p:nvPr/>
            </p:nvSpPr>
            <p:spPr bwMode="auto">
              <a:xfrm>
                <a:off x="2091" y="2608"/>
                <a:ext cx="61" cy="71"/>
              </a:xfrm>
              <a:custGeom>
                <a:avLst/>
                <a:gdLst/>
                <a:ahLst/>
                <a:cxnLst>
                  <a:cxn ang="0">
                    <a:pos x="2" y="20"/>
                  </a:cxn>
                  <a:cxn ang="0">
                    <a:pos x="10" y="27"/>
                  </a:cxn>
                  <a:cxn ang="0">
                    <a:pos x="14" y="28"/>
                  </a:cxn>
                  <a:cxn ang="0">
                    <a:pos x="25" y="25"/>
                  </a:cxn>
                  <a:cxn ang="0">
                    <a:pos x="25" y="21"/>
                  </a:cxn>
                  <a:cxn ang="0">
                    <a:pos x="23" y="16"/>
                  </a:cxn>
                  <a:cxn ang="0">
                    <a:pos x="20" y="13"/>
                  </a:cxn>
                  <a:cxn ang="0">
                    <a:pos x="14" y="9"/>
                  </a:cxn>
                  <a:cxn ang="0">
                    <a:pos x="12" y="8"/>
                  </a:cxn>
                  <a:cxn ang="0">
                    <a:pos x="10" y="4"/>
                  </a:cxn>
                  <a:cxn ang="0">
                    <a:pos x="8" y="0"/>
                  </a:cxn>
                  <a:cxn ang="0">
                    <a:pos x="2" y="2"/>
                  </a:cxn>
                  <a:cxn ang="0">
                    <a:pos x="1" y="10"/>
                  </a:cxn>
                  <a:cxn ang="0">
                    <a:pos x="2" y="20"/>
                  </a:cxn>
                </a:cxnLst>
                <a:rect l="0" t="0" r="r" b="b"/>
                <a:pathLst>
                  <a:path w="26" h="30">
                    <a:moveTo>
                      <a:pt x="2" y="20"/>
                    </a:moveTo>
                    <a:cubicBezTo>
                      <a:pt x="3" y="28"/>
                      <a:pt x="8" y="26"/>
                      <a:pt x="10" y="27"/>
                    </a:cubicBezTo>
                    <a:cubicBezTo>
                      <a:pt x="11" y="29"/>
                      <a:pt x="12" y="26"/>
                      <a:pt x="14" y="28"/>
                    </a:cubicBezTo>
                    <a:cubicBezTo>
                      <a:pt x="16" y="30"/>
                      <a:pt x="22" y="29"/>
                      <a:pt x="25" y="25"/>
                    </a:cubicBezTo>
                    <a:cubicBezTo>
                      <a:pt x="24" y="23"/>
                      <a:pt x="24" y="24"/>
                      <a:pt x="25" y="21"/>
                    </a:cubicBezTo>
                    <a:cubicBezTo>
                      <a:pt x="26" y="17"/>
                      <a:pt x="25" y="20"/>
                      <a:pt x="23" y="16"/>
                    </a:cubicBezTo>
                    <a:cubicBezTo>
                      <a:pt x="21" y="13"/>
                      <a:pt x="22" y="16"/>
                      <a:pt x="20" y="13"/>
                    </a:cubicBezTo>
                    <a:cubicBezTo>
                      <a:pt x="17" y="9"/>
                      <a:pt x="15" y="10"/>
                      <a:pt x="14" y="9"/>
                    </a:cubicBezTo>
                    <a:cubicBezTo>
                      <a:pt x="12" y="7"/>
                      <a:pt x="13" y="8"/>
                      <a:pt x="12" y="8"/>
                    </a:cubicBezTo>
                    <a:cubicBezTo>
                      <a:pt x="10" y="8"/>
                      <a:pt x="11" y="5"/>
                      <a:pt x="10" y="4"/>
                    </a:cubicBezTo>
                    <a:cubicBezTo>
                      <a:pt x="9" y="2"/>
                      <a:pt x="9" y="0"/>
                      <a:pt x="8" y="0"/>
                    </a:cubicBezTo>
                    <a:cubicBezTo>
                      <a:pt x="5" y="0"/>
                      <a:pt x="5" y="3"/>
                      <a:pt x="2" y="2"/>
                    </a:cubicBezTo>
                    <a:cubicBezTo>
                      <a:pt x="1" y="7"/>
                      <a:pt x="3" y="5"/>
                      <a:pt x="1" y="10"/>
                    </a:cubicBezTo>
                    <a:cubicBezTo>
                      <a:pt x="0" y="14"/>
                      <a:pt x="4" y="18"/>
                      <a:pt x="2" y="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88" name="Paraguay">
                <a:extLst>
                  <a:ext uri="{FF2B5EF4-FFF2-40B4-BE49-F238E27FC236}">
                    <a16:creationId xmlns:a16="http://schemas.microsoft.com/office/drawing/2014/main" id="{F6C9331B-5E06-470C-AA86-A06994CC590A}"/>
                  </a:ext>
                </a:extLst>
              </p:cNvPr>
              <p:cNvSpPr>
                <a:spLocks/>
              </p:cNvSpPr>
              <p:nvPr/>
            </p:nvSpPr>
            <p:spPr bwMode="auto">
              <a:xfrm>
                <a:off x="2020" y="2447"/>
                <a:ext cx="101" cy="132"/>
              </a:xfrm>
              <a:custGeom>
                <a:avLst/>
                <a:gdLst/>
                <a:ahLst/>
                <a:cxnLst>
                  <a:cxn ang="0">
                    <a:pos x="2" y="24"/>
                  </a:cxn>
                  <a:cxn ang="0">
                    <a:pos x="2" y="19"/>
                  </a:cxn>
                  <a:cxn ang="0">
                    <a:pos x="2" y="9"/>
                  </a:cxn>
                  <a:cxn ang="0">
                    <a:pos x="5" y="3"/>
                  </a:cxn>
                  <a:cxn ang="0">
                    <a:pos x="17" y="2"/>
                  </a:cxn>
                  <a:cxn ang="0">
                    <a:pos x="22" y="4"/>
                  </a:cxn>
                  <a:cxn ang="0">
                    <a:pos x="24" y="10"/>
                  </a:cxn>
                  <a:cxn ang="0">
                    <a:pos x="25" y="17"/>
                  </a:cxn>
                  <a:cxn ang="0">
                    <a:pos x="25" y="23"/>
                  </a:cxn>
                  <a:cxn ang="0">
                    <a:pos x="31" y="24"/>
                  </a:cxn>
                  <a:cxn ang="0">
                    <a:pos x="35" y="25"/>
                  </a:cxn>
                  <a:cxn ang="0">
                    <a:pos x="35" y="30"/>
                  </a:cxn>
                  <a:cxn ang="0">
                    <a:pos x="38" y="34"/>
                  </a:cxn>
                  <a:cxn ang="0">
                    <a:pos x="41" y="36"/>
                  </a:cxn>
                  <a:cxn ang="0">
                    <a:pos x="42" y="45"/>
                  </a:cxn>
                  <a:cxn ang="0">
                    <a:pos x="41" y="48"/>
                  </a:cxn>
                  <a:cxn ang="0">
                    <a:pos x="40" y="50"/>
                  </a:cxn>
                  <a:cxn ang="0">
                    <a:pos x="38" y="53"/>
                  </a:cxn>
                  <a:cxn ang="0">
                    <a:pos x="35" y="54"/>
                  </a:cxn>
                  <a:cxn ang="0">
                    <a:pos x="32" y="55"/>
                  </a:cxn>
                  <a:cxn ang="0">
                    <a:pos x="25" y="53"/>
                  </a:cxn>
                  <a:cxn ang="0">
                    <a:pos x="25" y="50"/>
                  </a:cxn>
                  <a:cxn ang="0">
                    <a:pos x="26" y="45"/>
                  </a:cxn>
                  <a:cxn ang="0">
                    <a:pos x="24" y="42"/>
                  </a:cxn>
                  <a:cxn ang="0">
                    <a:pos x="20" y="38"/>
                  </a:cxn>
                  <a:cxn ang="0">
                    <a:pos x="16" y="36"/>
                  </a:cxn>
                  <a:cxn ang="0">
                    <a:pos x="11" y="34"/>
                  </a:cxn>
                  <a:cxn ang="0">
                    <a:pos x="5" y="28"/>
                  </a:cxn>
                  <a:cxn ang="0">
                    <a:pos x="2" y="24"/>
                  </a:cxn>
                </a:cxnLst>
                <a:rect l="0" t="0" r="r" b="b"/>
                <a:pathLst>
                  <a:path w="43" h="56">
                    <a:moveTo>
                      <a:pt x="2" y="24"/>
                    </a:moveTo>
                    <a:cubicBezTo>
                      <a:pt x="2" y="23"/>
                      <a:pt x="1" y="22"/>
                      <a:pt x="2" y="19"/>
                    </a:cubicBezTo>
                    <a:cubicBezTo>
                      <a:pt x="2" y="15"/>
                      <a:pt x="0" y="11"/>
                      <a:pt x="2" y="9"/>
                    </a:cubicBezTo>
                    <a:cubicBezTo>
                      <a:pt x="3" y="7"/>
                      <a:pt x="2" y="3"/>
                      <a:pt x="5" y="3"/>
                    </a:cubicBezTo>
                    <a:cubicBezTo>
                      <a:pt x="11" y="1"/>
                      <a:pt x="12" y="0"/>
                      <a:pt x="17" y="2"/>
                    </a:cubicBezTo>
                    <a:cubicBezTo>
                      <a:pt x="21" y="3"/>
                      <a:pt x="18" y="3"/>
                      <a:pt x="22" y="4"/>
                    </a:cubicBezTo>
                    <a:cubicBezTo>
                      <a:pt x="23" y="8"/>
                      <a:pt x="21" y="6"/>
                      <a:pt x="24" y="10"/>
                    </a:cubicBezTo>
                    <a:cubicBezTo>
                      <a:pt x="26" y="14"/>
                      <a:pt x="25" y="13"/>
                      <a:pt x="25" y="17"/>
                    </a:cubicBezTo>
                    <a:cubicBezTo>
                      <a:pt x="24" y="21"/>
                      <a:pt x="22" y="23"/>
                      <a:pt x="25" y="23"/>
                    </a:cubicBezTo>
                    <a:cubicBezTo>
                      <a:pt x="27" y="23"/>
                      <a:pt x="29" y="24"/>
                      <a:pt x="31" y="24"/>
                    </a:cubicBezTo>
                    <a:cubicBezTo>
                      <a:pt x="33" y="24"/>
                      <a:pt x="33" y="24"/>
                      <a:pt x="35" y="25"/>
                    </a:cubicBezTo>
                    <a:cubicBezTo>
                      <a:pt x="37" y="26"/>
                      <a:pt x="34" y="28"/>
                      <a:pt x="35" y="30"/>
                    </a:cubicBezTo>
                    <a:cubicBezTo>
                      <a:pt x="37" y="33"/>
                      <a:pt x="36" y="35"/>
                      <a:pt x="38" y="34"/>
                    </a:cubicBezTo>
                    <a:cubicBezTo>
                      <a:pt x="40" y="33"/>
                      <a:pt x="41" y="33"/>
                      <a:pt x="41" y="36"/>
                    </a:cubicBezTo>
                    <a:cubicBezTo>
                      <a:pt x="41" y="39"/>
                      <a:pt x="43" y="37"/>
                      <a:pt x="42" y="45"/>
                    </a:cubicBezTo>
                    <a:cubicBezTo>
                      <a:pt x="42" y="47"/>
                      <a:pt x="41" y="46"/>
                      <a:pt x="41" y="48"/>
                    </a:cubicBezTo>
                    <a:cubicBezTo>
                      <a:pt x="42" y="49"/>
                      <a:pt x="40" y="49"/>
                      <a:pt x="40" y="50"/>
                    </a:cubicBezTo>
                    <a:cubicBezTo>
                      <a:pt x="39" y="53"/>
                      <a:pt x="39" y="51"/>
                      <a:pt x="38" y="53"/>
                    </a:cubicBezTo>
                    <a:cubicBezTo>
                      <a:pt x="37" y="55"/>
                      <a:pt x="36" y="53"/>
                      <a:pt x="35" y="54"/>
                    </a:cubicBezTo>
                    <a:cubicBezTo>
                      <a:pt x="34" y="55"/>
                      <a:pt x="33" y="54"/>
                      <a:pt x="32" y="55"/>
                    </a:cubicBezTo>
                    <a:cubicBezTo>
                      <a:pt x="31" y="56"/>
                      <a:pt x="29" y="52"/>
                      <a:pt x="25" y="53"/>
                    </a:cubicBezTo>
                    <a:cubicBezTo>
                      <a:pt x="23" y="53"/>
                      <a:pt x="24" y="51"/>
                      <a:pt x="25" y="50"/>
                    </a:cubicBezTo>
                    <a:cubicBezTo>
                      <a:pt x="26" y="48"/>
                      <a:pt x="25" y="47"/>
                      <a:pt x="26" y="45"/>
                    </a:cubicBezTo>
                    <a:cubicBezTo>
                      <a:pt x="27" y="44"/>
                      <a:pt x="25" y="44"/>
                      <a:pt x="24" y="42"/>
                    </a:cubicBezTo>
                    <a:cubicBezTo>
                      <a:pt x="23" y="40"/>
                      <a:pt x="22" y="40"/>
                      <a:pt x="20" y="38"/>
                    </a:cubicBezTo>
                    <a:cubicBezTo>
                      <a:pt x="18" y="36"/>
                      <a:pt x="18" y="38"/>
                      <a:pt x="16" y="36"/>
                    </a:cubicBezTo>
                    <a:cubicBezTo>
                      <a:pt x="12" y="34"/>
                      <a:pt x="12" y="35"/>
                      <a:pt x="11" y="34"/>
                    </a:cubicBezTo>
                    <a:cubicBezTo>
                      <a:pt x="9" y="32"/>
                      <a:pt x="6" y="29"/>
                      <a:pt x="5" y="28"/>
                    </a:cubicBezTo>
                    <a:cubicBezTo>
                      <a:pt x="2" y="27"/>
                      <a:pt x="6" y="26"/>
                      <a:pt x="2" y="2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89" name="Argentina">
                <a:extLst>
                  <a:ext uri="{FF2B5EF4-FFF2-40B4-BE49-F238E27FC236}">
                    <a16:creationId xmlns:a16="http://schemas.microsoft.com/office/drawing/2014/main" id="{D2514D0A-A675-42E9-AF32-B34DB4C078AE}"/>
                  </a:ext>
                </a:extLst>
              </p:cNvPr>
              <p:cNvSpPr>
                <a:spLocks/>
              </p:cNvSpPr>
              <p:nvPr/>
            </p:nvSpPr>
            <p:spPr bwMode="auto">
              <a:xfrm>
                <a:off x="1958" y="2499"/>
                <a:ext cx="173" cy="402"/>
              </a:xfrm>
              <a:custGeom>
                <a:avLst/>
                <a:gdLst/>
                <a:ahLst/>
                <a:cxnLst>
                  <a:cxn ang="0">
                    <a:pos x="42" y="168"/>
                  </a:cxn>
                  <a:cxn ang="0">
                    <a:pos x="39" y="165"/>
                  </a:cxn>
                  <a:cxn ang="0">
                    <a:pos x="38" y="161"/>
                  </a:cxn>
                  <a:cxn ang="0">
                    <a:pos x="43" y="156"/>
                  </a:cxn>
                  <a:cxn ang="0">
                    <a:pos x="47" y="150"/>
                  </a:cxn>
                  <a:cxn ang="0">
                    <a:pos x="41" y="143"/>
                  </a:cxn>
                  <a:cxn ang="0">
                    <a:pos x="41" y="134"/>
                  </a:cxn>
                  <a:cxn ang="0">
                    <a:pos x="45" y="128"/>
                  </a:cxn>
                  <a:cxn ang="0">
                    <a:pos x="46" y="122"/>
                  </a:cxn>
                  <a:cxn ang="0">
                    <a:pos x="47" y="121"/>
                  </a:cxn>
                  <a:cxn ang="0">
                    <a:pos x="47" y="118"/>
                  </a:cxn>
                  <a:cxn ang="0">
                    <a:pos x="44" y="119"/>
                  </a:cxn>
                  <a:cxn ang="0">
                    <a:pos x="42" y="111"/>
                  </a:cxn>
                  <a:cxn ang="0">
                    <a:pos x="51" y="109"/>
                  </a:cxn>
                  <a:cxn ang="0">
                    <a:pos x="52" y="103"/>
                  </a:cxn>
                  <a:cxn ang="0">
                    <a:pos x="50" y="98"/>
                  </a:cxn>
                  <a:cxn ang="0">
                    <a:pos x="63" y="97"/>
                  </a:cxn>
                  <a:cxn ang="0">
                    <a:pos x="72" y="85"/>
                  </a:cxn>
                  <a:cxn ang="0">
                    <a:pos x="59" y="73"/>
                  </a:cxn>
                  <a:cxn ang="0">
                    <a:pos x="57" y="56"/>
                  </a:cxn>
                  <a:cxn ang="0">
                    <a:pos x="59" y="46"/>
                  </a:cxn>
                  <a:cxn ang="0">
                    <a:pos x="65" y="38"/>
                  </a:cxn>
                  <a:cxn ang="0">
                    <a:pos x="67" y="35"/>
                  </a:cxn>
                  <a:cxn ang="0">
                    <a:pos x="71" y="26"/>
                  </a:cxn>
                  <a:cxn ang="0">
                    <a:pos x="67" y="26"/>
                  </a:cxn>
                  <a:cxn ang="0">
                    <a:pos x="64" y="31"/>
                  </a:cxn>
                  <a:cxn ang="0">
                    <a:pos x="58" y="33"/>
                  </a:cxn>
                  <a:cxn ang="0">
                    <a:pos x="51" y="28"/>
                  </a:cxn>
                  <a:cxn ang="0">
                    <a:pos x="50" y="20"/>
                  </a:cxn>
                  <a:cxn ang="0">
                    <a:pos x="42" y="14"/>
                  </a:cxn>
                  <a:cxn ang="0">
                    <a:pos x="31" y="6"/>
                  </a:cxn>
                  <a:cxn ang="0">
                    <a:pos x="24" y="2"/>
                  </a:cxn>
                  <a:cxn ang="0">
                    <a:pos x="20" y="6"/>
                  </a:cxn>
                  <a:cxn ang="0">
                    <a:pos x="13" y="2"/>
                  </a:cxn>
                  <a:cxn ang="0">
                    <a:pos x="8" y="4"/>
                  </a:cxn>
                  <a:cxn ang="0">
                    <a:pos x="8" y="8"/>
                  </a:cxn>
                  <a:cxn ang="0">
                    <a:pos x="3" y="19"/>
                  </a:cxn>
                  <a:cxn ang="0">
                    <a:pos x="5" y="32"/>
                  </a:cxn>
                  <a:cxn ang="0">
                    <a:pos x="2" y="40"/>
                  </a:cxn>
                  <a:cxn ang="0">
                    <a:pos x="2" y="52"/>
                  </a:cxn>
                  <a:cxn ang="0">
                    <a:pos x="4" y="62"/>
                  </a:cxn>
                  <a:cxn ang="0">
                    <a:pos x="7" y="70"/>
                  </a:cxn>
                  <a:cxn ang="0">
                    <a:pos x="8" y="77"/>
                  </a:cxn>
                  <a:cxn ang="0">
                    <a:pos x="7" y="90"/>
                  </a:cxn>
                  <a:cxn ang="0">
                    <a:pos x="9" y="100"/>
                  </a:cxn>
                  <a:cxn ang="0">
                    <a:pos x="8" y="106"/>
                  </a:cxn>
                  <a:cxn ang="0">
                    <a:pos x="11" y="118"/>
                  </a:cxn>
                  <a:cxn ang="0">
                    <a:pos x="13" y="123"/>
                  </a:cxn>
                  <a:cxn ang="0">
                    <a:pos x="15" y="126"/>
                  </a:cxn>
                  <a:cxn ang="0">
                    <a:pos x="17" y="132"/>
                  </a:cxn>
                  <a:cxn ang="0">
                    <a:pos x="18" y="139"/>
                  </a:cxn>
                  <a:cxn ang="0">
                    <a:pos x="18" y="149"/>
                  </a:cxn>
                  <a:cxn ang="0">
                    <a:pos x="20" y="157"/>
                  </a:cxn>
                  <a:cxn ang="0">
                    <a:pos x="24" y="161"/>
                  </a:cxn>
                  <a:cxn ang="0">
                    <a:pos x="27" y="167"/>
                  </a:cxn>
                  <a:cxn ang="0">
                    <a:pos x="37" y="168"/>
                  </a:cxn>
                </a:cxnLst>
                <a:rect l="0" t="0" r="r" b="b"/>
                <a:pathLst>
                  <a:path w="73" h="170">
                    <a:moveTo>
                      <a:pt x="43" y="170"/>
                    </a:moveTo>
                    <a:cubicBezTo>
                      <a:pt x="42" y="169"/>
                      <a:pt x="43" y="169"/>
                      <a:pt x="42" y="168"/>
                    </a:cubicBezTo>
                    <a:cubicBezTo>
                      <a:pt x="40" y="168"/>
                      <a:pt x="42" y="167"/>
                      <a:pt x="40" y="166"/>
                    </a:cubicBezTo>
                    <a:cubicBezTo>
                      <a:pt x="38" y="166"/>
                      <a:pt x="40" y="166"/>
                      <a:pt x="39" y="165"/>
                    </a:cubicBezTo>
                    <a:cubicBezTo>
                      <a:pt x="38" y="164"/>
                      <a:pt x="39" y="163"/>
                      <a:pt x="38" y="163"/>
                    </a:cubicBezTo>
                    <a:cubicBezTo>
                      <a:pt x="38" y="163"/>
                      <a:pt x="38" y="161"/>
                      <a:pt x="38" y="161"/>
                    </a:cubicBezTo>
                    <a:cubicBezTo>
                      <a:pt x="39" y="159"/>
                      <a:pt x="41" y="161"/>
                      <a:pt x="42" y="159"/>
                    </a:cubicBezTo>
                    <a:cubicBezTo>
                      <a:pt x="42" y="158"/>
                      <a:pt x="43" y="156"/>
                      <a:pt x="43" y="156"/>
                    </a:cubicBezTo>
                    <a:cubicBezTo>
                      <a:pt x="42" y="154"/>
                      <a:pt x="44" y="154"/>
                      <a:pt x="44" y="153"/>
                    </a:cubicBezTo>
                    <a:cubicBezTo>
                      <a:pt x="44" y="152"/>
                      <a:pt x="45" y="154"/>
                      <a:pt x="47" y="150"/>
                    </a:cubicBezTo>
                    <a:cubicBezTo>
                      <a:pt x="46" y="147"/>
                      <a:pt x="48" y="149"/>
                      <a:pt x="46" y="146"/>
                    </a:cubicBezTo>
                    <a:cubicBezTo>
                      <a:pt x="44" y="142"/>
                      <a:pt x="44" y="147"/>
                      <a:pt x="41" y="143"/>
                    </a:cubicBezTo>
                    <a:cubicBezTo>
                      <a:pt x="39" y="141"/>
                      <a:pt x="37" y="142"/>
                      <a:pt x="38" y="138"/>
                    </a:cubicBezTo>
                    <a:cubicBezTo>
                      <a:pt x="39" y="135"/>
                      <a:pt x="40" y="136"/>
                      <a:pt x="41" y="134"/>
                    </a:cubicBezTo>
                    <a:cubicBezTo>
                      <a:pt x="42" y="133"/>
                      <a:pt x="45" y="134"/>
                      <a:pt x="44" y="132"/>
                    </a:cubicBezTo>
                    <a:cubicBezTo>
                      <a:pt x="43" y="130"/>
                      <a:pt x="46" y="131"/>
                      <a:pt x="45" y="128"/>
                    </a:cubicBezTo>
                    <a:cubicBezTo>
                      <a:pt x="44" y="125"/>
                      <a:pt x="45" y="127"/>
                      <a:pt x="45" y="124"/>
                    </a:cubicBezTo>
                    <a:cubicBezTo>
                      <a:pt x="44" y="122"/>
                      <a:pt x="47" y="123"/>
                      <a:pt x="46" y="122"/>
                    </a:cubicBezTo>
                    <a:cubicBezTo>
                      <a:pt x="46" y="122"/>
                      <a:pt x="43" y="122"/>
                      <a:pt x="43" y="121"/>
                    </a:cubicBezTo>
                    <a:cubicBezTo>
                      <a:pt x="43" y="121"/>
                      <a:pt x="46" y="120"/>
                      <a:pt x="47" y="121"/>
                    </a:cubicBezTo>
                    <a:cubicBezTo>
                      <a:pt x="47" y="122"/>
                      <a:pt x="49" y="121"/>
                      <a:pt x="48" y="120"/>
                    </a:cubicBezTo>
                    <a:cubicBezTo>
                      <a:pt x="48" y="119"/>
                      <a:pt x="50" y="117"/>
                      <a:pt x="47" y="118"/>
                    </a:cubicBezTo>
                    <a:cubicBezTo>
                      <a:pt x="44" y="118"/>
                      <a:pt x="48" y="118"/>
                      <a:pt x="46" y="119"/>
                    </a:cubicBezTo>
                    <a:cubicBezTo>
                      <a:pt x="45" y="120"/>
                      <a:pt x="44" y="119"/>
                      <a:pt x="44" y="119"/>
                    </a:cubicBezTo>
                    <a:cubicBezTo>
                      <a:pt x="39" y="119"/>
                      <a:pt x="45" y="115"/>
                      <a:pt x="40" y="112"/>
                    </a:cubicBezTo>
                    <a:cubicBezTo>
                      <a:pt x="38" y="111"/>
                      <a:pt x="42" y="110"/>
                      <a:pt x="42" y="111"/>
                    </a:cubicBezTo>
                    <a:cubicBezTo>
                      <a:pt x="41" y="112"/>
                      <a:pt x="42" y="111"/>
                      <a:pt x="45" y="112"/>
                    </a:cubicBezTo>
                    <a:cubicBezTo>
                      <a:pt x="47" y="114"/>
                      <a:pt x="53" y="110"/>
                      <a:pt x="51" y="109"/>
                    </a:cubicBezTo>
                    <a:cubicBezTo>
                      <a:pt x="50" y="108"/>
                      <a:pt x="50" y="105"/>
                      <a:pt x="51" y="105"/>
                    </a:cubicBezTo>
                    <a:cubicBezTo>
                      <a:pt x="52" y="105"/>
                      <a:pt x="53" y="103"/>
                      <a:pt x="52" y="103"/>
                    </a:cubicBezTo>
                    <a:cubicBezTo>
                      <a:pt x="50" y="102"/>
                      <a:pt x="52" y="101"/>
                      <a:pt x="50" y="101"/>
                    </a:cubicBezTo>
                    <a:cubicBezTo>
                      <a:pt x="49" y="100"/>
                      <a:pt x="50" y="98"/>
                      <a:pt x="50" y="98"/>
                    </a:cubicBezTo>
                    <a:cubicBezTo>
                      <a:pt x="52" y="98"/>
                      <a:pt x="50" y="99"/>
                      <a:pt x="52" y="99"/>
                    </a:cubicBezTo>
                    <a:cubicBezTo>
                      <a:pt x="53" y="99"/>
                      <a:pt x="56" y="101"/>
                      <a:pt x="63" y="97"/>
                    </a:cubicBezTo>
                    <a:cubicBezTo>
                      <a:pt x="66" y="96"/>
                      <a:pt x="69" y="97"/>
                      <a:pt x="71" y="91"/>
                    </a:cubicBezTo>
                    <a:cubicBezTo>
                      <a:pt x="71" y="88"/>
                      <a:pt x="73" y="89"/>
                      <a:pt x="72" y="85"/>
                    </a:cubicBezTo>
                    <a:cubicBezTo>
                      <a:pt x="71" y="84"/>
                      <a:pt x="67" y="86"/>
                      <a:pt x="68" y="80"/>
                    </a:cubicBezTo>
                    <a:cubicBezTo>
                      <a:pt x="68" y="75"/>
                      <a:pt x="56" y="74"/>
                      <a:pt x="59" y="73"/>
                    </a:cubicBezTo>
                    <a:cubicBezTo>
                      <a:pt x="61" y="72"/>
                      <a:pt x="57" y="72"/>
                      <a:pt x="58" y="66"/>
                    </a:cubicBezTo>
                    <a:cubicBezTo>
                      <a:pt x="60" y="64"/>
                      <a:pt x="56" y="60"/>
                      <a:pt x="57" y="56"/>
                    </a:cubicBezTo>
                    <a:cubicBezTo>
                      <a:pt x="59" y="51"/>
                      <a:pt x="57" y="53"/>
                      <a:pt x="58" y="48"/>
                    </a:cubicBezTo>
                    <a:cubicBezTo>
                      <a:pt x="58" y="48"/>
                      <a:pt x="58" y="47"/>
                      <a:pt x="59" y="46"/>
                    </a:cubicBezTo>
                    <a:cubicBezTo>
                      <a:pt x="61" y="46"/>
                      <a:pt x="59" y="46"/>
                      <a:pt x="63" y="41"/>
                    </a:cubicBezTo>
                    <a:cubicBezTo>
                      <a:pt x="65" y="37"/>
                      <a:pt x="65" y="40"/>
                      <a:pt x="65" y="38"/>
                    </a:cubicBezTo>
                    <a:cubicBezTo>
                      <a:pt x="66" y="37"/>
                      <a:pt x="64" y="38"/>
                      <a:pt x="65" y="36"/>
                    </a:cubicBezTo>
                    <a:cubicBezTo>
                      <a:pt x="65" y="35"/>
                      <a:pt x="66" y="36"/>
                      <a:pt x="67" y="35"/>
                    </a:cubicBezTo>
                    <a:cubicBezTo>
                      <a:pt x="68" y="32"/>
                      <a:pt x="70" y="34"/>
                      <a:pt x="71" y="31"/>
                    </a:cubicBezTo>
                    <a:cubicBezTo>
                      <a:pt x="73" y="27"/>
                      <a:pt x="71" y="28"/>
                      <a:pt x="71" y="26"/>
                    </a:cubicBezTo>
                    <a:cubicBezTo>
                      <a:pt x="71" y="25"/>
                      <a:pt x="71" y="21"/>
                      <a:pt x="68" y="23"/>
                    </a:cubicBezTo>
                    <a:cubicBezTo>
                      <a:pt x="68" y="25"/>
                      <a:pt x="67" y="24"/>
                      <a:pt x="67" y="26"/>
                    </a:cubicBezTo>
                    <a:cubicBezTo>
                      <a:pt x="68" y="27"/>
                      <a:pt x="66" y="27"/>
                      <a:pt x="66" y="28"/>
                    </a:cubicBezTo>
                    <a:cubicBezTo>
                      <a:pt x="65" y="31"/>
                      <a:pt x="65" y="29"/>
                      <a:pt x="64" y="31"/>
                    </a:cubicBezTo>
                    <a:cubicBezTo>
                      <a:pt x="63" y="33"/>
                      <a:pt x="62" y="31"/>
                      <a:pt x="61" y="32"/>
                    </a:cubicBezTo>
                    <a:cubicBezTo>
                      <a:pt x="60" y="33"/>
                      <a:pt x="59" y="32"/>
                      <a:pt x="58" y="33"/>
                    </a:cubicBezTo>
                    <a:cubicBezTo>
                      <a:pt x="57" y="34"/>
                      <a:pt x="55" y="30"/>
                      <a:pt x="51" y="31"/>
                    </a:cubicBezTo>
                    <a:cubicBezTo>
                      <a:pt x="49" y="31"/>
                      <a:pt x="50" y="29"/>
                      <a:pt x="51" y="28"/>
                    </a:cubicBezTo>
                    <a:cubicBezTo>
                      <a:pt x="52" y="26"/>
                      <a:pt x="51" y="25"/>
                      <a:pt x="52" y="23"/>
                    </a:cubicBezTo>
                    <a:cubicBezTo>
                      <a:pt x="53" y="22"/>
                      <a:pt x="51" y="22"/>
                      <a:pt x="50" y="20"/>
                    </a:cubicBezTo>
                    <a:cubicBezTo>
                      <a:pt x="49" y="18"/>
                      <a:pt x="48" y="18"/>
                      <a:pt x="46" y="16"/>
                    </a:cubicBezTo>
                    <a:cubicBezTo>
                      <a:pt x="44" y="14"/>
                      <a:pt x="44" y="16"/>
                      <a:pt x="42" y="14"/>
                    </a:cubicBezTo>
                    <a:cubicBezTo>
                      <a:pt x="38" y="12"/>
                      <a:pt x="38" y="13"/>
                      <a:pt x="37" y="12"/>
                    </a:cubicBezTo>
                    <a:cubicBezTo>
                      <a:pt x="35" y="10"/>
                      <a:pt x="32" y="7"/>
                      <a:pt x="31" y="6"/>
                    </a:cubicBezTo>
                    <a:cubicBezTo>
                      <a:pt x="28" y="5"/>
                      <a:pt x="32" y="4"/>
                      <a:pt x="28" y="2"/>
                    </a:cubicBezTo>
                    <a:cubicBezTo>
                      <a:pt x="26" y="3"/>
                      <a:pt x="28" y="1"/>
                      <a:pt x="24" y="2"/>
                    </a:cubicBezTo>
                    <a:cubicBezTo>
                      <a:pt x="22" y="2"/>
                      <a:pt x="21" y="1"/>
                      <a:pt x="20" y="2"/>
                    </a:cubicBezTo>
                    <a:cubicBezTo>
                      <a:pt x="19" y="4"/>
                      <a:pt x="21" y="5"/>
                      <a:pt x="20" y="6"/>
                    </a:cubicBezTo>
                    <a:cubicBezTo>
                      <a:pt x="19" y="7"/>
                      <a:pt x="20" y="2"/>
                      <a:pt x="17" y="1"/>
                    </a:cubicBezTo>
                    <a:cubicBezTo>
                      <a:pt x="14" y="1"/>
                      <a:pt x="15" y="2"/>
                      <a:pt x="13" y="2"/>
                    </a:cubicBezTo>
                    <a:cubicBezTo>
                      <a:pt x="12" y="1"/>
                      <a:pt x="13" y="0"/>
                      <a:pt x="11" y="0"/>
                    </a:cubicBezTo>
                    <a:cubicBezTo>
                      <a:pt x="11" y="1"/>
                      <a:pt x="7" y="4"/>
                      <a:pt x="8" y="4"/>
                    </a:cubicBezTo>
                    <a:cubicBezTo>
                      <a:pt x="8" y="5"/>
                      <a:pt x="7" y="5"/>
                      <a:pt x="7" y="6"/>
                    </a:cubicBezTo>
                    <a:cubicBezTo>
                      <a:pt x="7" y="6"/>
                      <a:pt x="8" y="7"/>
                      <a:pt x="8" y="8"/>
                    </a:cubicBezTo>
                    <a:cubicBezTo>
                      <a:pt x="7" y="12"/>
                      <a:pt x="8" y="13"/>
                      <a:pt x="5" y="15"/>
                    </a:cubicBezTo>
                    <a:cubicBezTo>
                      <a:pt x="0" y="18"/>
                      <a:pt x="5" y="16"/>
                      <a:pt x="3" y="19"/>
                    </a:cubicBezTo>
                    <a:cubicBezTo>
                      <a:pt x="1" y="25"/>
                      <a:pt x="7" y="25"/>
                      <a:pt x="4" y="28"/>
                    </a:cubicBezTo>
                    <a:cubicBezTo>
                      <a:pt x="6" y="29"/>
                      <a:pt x="7" y="29"/>
                      <a:pt x="5" y="32"/>
                    </a:cubicBezTo>
                    <a:cubicBezTo>
                      <a:pt x="4" y="34"/>
                      <a:pt x="5" y="34"/>
                      <a:pt x="3" y="36"/>
                    </a:cubicBezTo>
                    <a:cubicBezTo>
                      <a:pt x="2" y="38"/>
                      <a:pt x="4" y="38"/>
                      <a:pt x="2" y="40"/>
                    </a:cubicBezTo>
                    <a:cubicBezTo>
                      <a:pt x="1" y="42"/>
                      <a:pt x="3" y="45"/>
                      <a:pt x="2" y="47"/>
                    </a:cubicBezTo>
                    <a:cubicBezTo>
                      <a:pt x="1" y="49"/>
                      <a:pt x="3" y="49"/>
                      <a:pt x="2" y="52"/>
                    </a:cubicBezTo>
                    <a:cubicBezTo>
                      <a:pt x="0" y="56"/>
                      <a:pt x="2" y="60"/>
                      <a:pt x="2" y="60"/>
                    </a:cubicBezTo>
                    <a:cubicBezTo>
                      <a:pt x="3" y="60"/>
                      <a:pt x="5" y="61"/>
                      <a:pt x="4" y="62"/>
                    </a:cubicBezTo>
                    <a:cubicBezTo>
                      <a:pt x="2" y="64"/>
                      <a:pt x="6" y="65"/>
                      <a:pt x="6" y="68"/>
                    </a:cubicBezTo>
                    <a:cubicBezTo>
                      <a:pt x="6" y="71"/>
                      <a:pt x="6" y="71"/>
                      <a:pt x="7" y="70"/>
                    </a:cubicBezTo>
                    <a:cubicBezTo>
                      <a:pt x="8" y="69"/>
                      <a:pt x="9" y="70"/>
                      <a:pt x="8" y="72"/>
                    </a:cubicBezTo>
                    <a:cubicBezTo>
                      <a:pt x="7" y="74"/>
                      <a:pt x="10" y="75"/>
                      <a:pt x="8" y="77"/>
                    </a:cubicBezTo>
                    <a:cubicBezTo>
                      <a:pt x="9" y="79"/>
                      <a:pt x="10" y="80"/>
                      <a:pt x="8" y="82"/>
                    </a:cubicBezTo>
                    <a:cubicBezTo>
                      <a:pt x="5" y="85"/>
                      <a:pt x="7" y="86"/>
                      <a:pt x="7" y="90"/>
                    </a:cubicBezTo>
                    <a:cubicBezTo>
                      <a:pt x="7" y="93"/>
                      <a:pt x="11" y="94"/>
                      <a:pt x="10" y="97"/>
                    </a:cubicBezTo>
                    <a:cubicBezTo>
                      <a:pt x="9" y="99"/>
                      <a:pt x="7" y="97"/>
                      <a:pt x="9" y="100"/>
                    </a:cubicBezTo>
                    <a:cubicBezTo>
                      <a:pt x="10" y="102"/>
                      <a:pt x="7" y="101"/>
                      <a:pt x="8" y="103"/>
                    </a:cubicBezTo>
                    <a:cubicBezTo>
                      <a:pt x="9" y="105"/>
                      <a:pt x="7" y="104"/>
                      <a:pt x="8" y="106"/>
                    </a:cubicBezTo>
                    <a:cubicBezTo>
                      <a:pt x="8" y="112"/>
                      <a:pt x="12" y="114"/>
                      <a:pt x="11" y="115"/>
                    </a:cubicBezTo>
                    <a:cubicBezTo>
                      <a:pt x="9" y="116"/>
                      <a:pt x="11" y="116"/>
                      <a:pt x="11" y="118"/>
                    </a:cubicBezTo>
                    <a:cubicBezTo>
                      <a:pt x="10" y="120"/>
                      <a:pt x="13" y="118"/>
                      <a:pt x="12" y="120"/>
                    </a:cubicBezTo>
                    <a:cubicBezTo>
                      <a:pt x="11" y="122"/>
                      <a:pt x="15" y="120"/>
                      <a:pt x="13" y="123"/>
                    </a:cubicBezTo>
                    <a:cubicBezTo>
                      <a:pt x="12" y="125"/>
                      <a:pt x="12" y="126"/>
                      <a:pt x="14" y="125"/>
                    </a:cubicBezTo>
                    <a:cubicBezTo>
                      <a:pt x="15" y="124"/>
                      <a:pt x="15" y="124"/>
                      <a:pt x="15" y="126"/>
                    </a:cubicBezTo>
                    <a:cubicBezTo>
                      <a:pt x="14" y="128"/>
                      <a:pt x="13" y="127"/>
                      <a:pt x="14" y="129"/>
                    </a:cubicBezTo>
                    <a:cubicBezTo>
                      <a:pt x="14" y="131"/>
                      <a:pt x="18" y="131"/>
                      <a:pt x="17" y="132"/>
                    </a:cubicBezTo>
                    <a:cubicBezTo>
                      <a:pt x="16" y="133"/>
                      <a:pt x="16" y="134"/>
                      <a:pt x="16" y="135"/>
                    </a:cubicBezTo>
                    <a:cubicBezTo>
                      <a:pt x="15" y="136"/>
                      <a:pt x="19" y="135"/>
                      <a:pt x="18" y="139"/>
                    </a:cubicBezTo>
                    <a:cubicBezTo>
                      <a:pt x="17" y="144"/>
                      <a:pt x="20" y="145"/>
                      <a:pt x="19" y="146"/>
                    </a:cubicBezTo>
                    <a:cubicBezTo>
                      <a:pt x="17" y="148"/>
                      <a:pt x="19" y="146"/>
                      <a:pt x="18" y="149"/>
                    </a:cubicBezTo>
                    <a:cubicBezTo>
                      <a:pt x="17" y="151"/>
                      <a:pt x="21" y="151"/>
                      <a:pt x="19" y="153"/>
                    </a:cubicBezTo>
                    <a:cubicBezTo>
                      <a:pt x="18" y="155"/>
                      <a:pt x="21" y="155"/>
                      <a:pt x="20" y="157"/>
                    </a:cubicBezTo>
                    <a:cubicBezTo>
                      <a:pt x="19" y="158"/>
                      <a:pt x="20" y="162"/>
                      <a:pt x="21" y="163"/>
                    </a:cubicBezTo>
                    <a:cubicBezTo>
                      <a:pt x="22" y="163"/>
                      <a:pt x="23" y="160"/>
                      <a:pt x="24" y="161"/>
                    </a:cubicBezTo>
                    <a:cubicBezTo>
                      <a:pt x="26" y="163"/>
                      <a:pt x="24" y="163"/>
                      <a:pt x="25" y="165"/>
                    </a:cubicBezTo>
                    <a:cubicBezTo>
                      <a:pt x="26" y="166"/>
                      <a:pt x="25" y="167"/>
                      <a:pt x="27" y="167"/>
                    </a:cubicBezTo>
                    <a:cubicBezTo>
                      <a:pt x="29" y="167"/>
                      <a:pt x="29" y="168"/>
                      <a:pt x="29" y="168"/>
                    </a:cubicBezTo>
                    <a:cubicBezTo>
                      <a:pt x="37" y="168"/>
                      <a:pt x="37" y="168"/>
                      <a:pt x="37" y="168"/>
                    </a:cubicBezTo>
                    <a:cubicBezTo>
                      <a:pt x="38" y="169"/>
                      <a:pt x="39" y="167"/>
                      <a:pt x="43" y="17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90" name="Venezuela">
                <a:extLst>
                  <a:ext uri="{FF2B5EF4-FFF2-40B4-BE49-F238E27FC236}">
                    <a16:creationId xmlns:a16="http://schemas.microsoft.com/office/drawing/2014/main" id="{727ED3CD-CE47-4D2E-A4B8-080B2E2DF46A}"/>
                  </a:ext>
                </a:extLst>
              </p:cNvPr>
              <p:cNvSpPr>
                <a:spLocks/>
              </p:cNvSpPr>
              <p:nvPr/>
            </p:nvSpPr>
            <p:spPr bwMode="auto">
              <a:xfrm>
                <a:off x="1880" y="1972"/>
                <a:ext cx="156" cy="185"/>
              </a:xfrm>
              <a:custGeom>
                <a:avLst/>
                <a:gdLst/>
                <a:ahLst/>
                <a:cxnLst>
                  <a:cxn ang="0">
                    <a:pos x="60" y="24"/>
                  </a:cxn>
                  <a:cxn ang="0">
                    <a:pos x="61" y="21"/>
                  </a:cxn>
                  <a:cxn ang="0">
                    <a:pos x="57" y="16"/>
                  </a:cxn>
                  <a:cxn ang="0">
                    <a:pos x="52" y="11"/>
                  </a:cxn>
                  <a:cxn ang="0">
                    <a:pos x="57" y="9"/>
                  </a:cxn>
                  <a:cxn ang="0">
                    <a:pos x="49" y="9"/>
                  </a:cxn>
                  <a:cxn ang="0">
                    <a:pos x="44" y="12"/>
                  </a:cxn>
                  <a:cxn ang="0">
                    <a:pos x="31" y="10"/>
                  </a:cxn>
                  <a:cxn ang="0">
                    <a:pos x="25" y="5"/>
                  </a:cxn>
                  <a:cxn ang="0">
                    <a:pos x="20" y="2"/>
                  </a:cxn>
                  <a:cxn ang="0">
                    <a:pos x="19" y="3"/>
                  </a:cxn>
                  <a:cxn ang="0">
                    <a:pos x="17" y="6"/>
                  </a:cxn>
                  <a:cxn ang="0">
                    <a:pos x="12" y="12"/>
                  </a:cxn>
                  <a:cxn ang="0">
                    <a:pos x="14" y="19"/>
                  </a:cxn>
                  <a:cxn ang="0">
                    <a:pos x="8" y="15"/>
                  </a:cxn>
                  <a:cxn ang="0">
                    <a:pos x="11" y="9"/>
                  </a:cxn>
                  <a:cxn ang="0">
                    <a:pos x="12" y="3"/>
                  </a:cxn>
                  <a:cxn ang="0">
                    <a:pos x="6" y="11"/>
                  </a:cxn>
                  <a:cxn ang="0">
                    <a:pos x="3" y="16"/>
                  </a:cxn>
                  <a:cxn ang="0">
                    <a:pos x="2" y="21"/>
                  </a:cxn>
                  <a:cxn ang="0">
                    <a:pos x="5" y="30"/>
                  </a:cxn>
                  <a:cxn ang="0">
                    <a:pos x="15" y="36"/>
                  </a:cxn>
                  <a:cxn ang="0">
                    <a:pos x="26" y="40"/>
                  </a:cxn>
                  <a:cxn ang="0">
                    <a:pos x="26" y="45"/>
                  </a:cxn>
                  <a:cxn ang="0">
                    <a:pos x="26" y="55"/>
                  </a:cxn>
                  <a:cxn ang="0">
                    <a:pos x="26" y="63"/>
                  </a:cxn>
                  <a:cxn ang="0">
                    <a:pos x="31" y="75"/>
                  </a:cxn>
                  <a:cxn ang="0">
                    <a:pos x="39" y="75"/>
                  </a:cxn>
                  <a:cxn ang="0">
                    <a:pos x="44" y="70"/>
                  </a:cxn>
                  <a:cxn ang="0">
                    <a:pos x="46" y="65"/>
                  </a:cxn>
                  <a:cxn ang="0">
                    <a:pos x="42" y="53"/>
                  </a:cxn>
                  <a:cxn ang="0">
                    <a:pos x="54" y="55"/>
                  </a:cxn>
                  <a:cxn ang="0">
                    <a:pos x="58" y="51"/>
                  </a:cxn>
                  <a:cxn ang="0">
                    <a:pos x="58" y="41"/>
                  </a:cxn>
                  <a:cxn ang="0">
                    <a:pos x="62" y="34"/>
                  </a:cxn>
                  <a:cxn ang="0">
                    <a:pos x="61" y="31"/>
                  </a:cxn>
                  <a:cxn ang="0">
                    <a:pos x="65" y="26"/>
                  </a:cxn>
                </a:cxnLst>
                <a:rect l="0" t="0" r="r" b="b"/>
                <a:pathLst>
                  <a:path w="66" h="78">
                    <a:moveTo>
                      <a:pt x="65" y="26"/>
                    </a:moveTo>
                    <a:cubicBezTo>
                      <a:pt x="62" y="22"/>
                      <a:pt x="64" y="26"/>
                      <a:pt x="60" y="24"/>
                    </a:cubicBezTo>
                    <a:cubicBezTo>
                      <a:pt x="63" y="24"/>
                      <a:pt x="62" y="23"/>
                      <a:pt x="62" y="22"/>
                    </a:cubicBezTo>
                    <a:cubicBezTo>
                      <a:pt x="62" y="21"/>
                      <a:pt x="60" y="22"/>
                      <a:pt x="61" y="21"/>
                    </a:cubicBezTo>
                    <a:cubicBezTo>
                      <a:pt x="62" y="20"/>
                      <a:pt x="60" y="21"/>
                      <a:pt x="60" y="20"/>
                    </a:cubicBezTo>
                    <a:cubicBezTo>
                      <a:pt x="61" y="18"/>
                      <a:pt x="58" y="17"/>
                      <a:pt x="57" y="16"/>
                    </a:cubicBezTo>
                    <a:cubicBezTo>
                      <a:pt x="57" y="15"/>
                      <a:pt x="55" y="14"/>
                      <a:pt x="54" y="15"/>
                    </a:cubicBezTo>
                    <a:cubicBezTo>
                      <a:pt x="52" y="11"/>
                      <a:pt x="53" y="11"/>
                      <a:pt x="52" y="11"/>
                    </a:cubicBezTo>
                    <a:cubicBezTo>
                      <a:pt x="51" y="11"/>
                      <a:pt x="50" y="10"/>
                      <a:pt x="52" y="10"/>
                    </a:cubicBezTo>
                    <a:cubicBezTo>
                      <a:pt x="55" y="10"/>
                      <a:pt x="57" y="10"/>
                      <a:pt x="57" y="9"/>
                    </a:cubicBezTo>
                    <a:cubicBezTo>
                      <a:pt x="56" y="9"/>
                      <a:pt x="56" y="9"/>
                      <a:pt x="53" y="9"/>
                    </a:cubicBezTo>
                    <a:cubicBezTo>
                      <a:pt x="51" y="9"/>
                      <a:pt x="52" y="10"/>
                      <a:pt x="49" y="9"/>
                    </a:cubicBezTo>
                    <a:cubicBezTo>
                      <a:pt x="47" y="9"/>
                      <a:pt x="45" y="9"/>
                      <a:pt x="49" y="10"/>
                    </a:cubicBezTo>
                    <a:cubicBezTo>
                      <a:pt x="45" y="10"/>
                      <a:pt x="49" y="12"/>
                      <a:pt x="44" y="12"/>
                    </a:cubicBezTo>
                    <a:cubicBezTo>
                      <a:pt x="39" y="13"/>
                      <a:pt x="38" y="12"/>
                      <a:pt x="38" y="11"/>
                    </a:cubicBezTo>
                    <a:cubicBezTo>
                      <a:pt x="39" y="10"/>
                      <a:pt x="35" y="9"/>
                      <a:pt x="31" y="10"/>
                    </a:cubicBezTo>
                    <a:cubicBezTo>
                      <a:pt x="27" y="10"/>
                      <a:pt x="26" y="9"/>
                      <a:pt x="27" y="8"/>
                    </a:cubicBezTo>
                    <a:cubicBezTo>
                      <a:pt x="28" y="8"/>
                      <a:pt x="26" y="6"/>
                      <a:pt x="25" y="5"/>
                    </a:cubicBezTo>
                    <a:cubicBezTo>
                      <a:pt x="24" y="4"/>
                      <a:pt x="25" y="6"/>
                      <a:pt x="23" y="5"/>
                    </a:cubicBezTo>
                    <a:cubicBezTo>
                      <a:pt x="21" y="4"/>
                      <a:pt x="20" y="5"/>
                      <a:pt x="20" y="2"/>
                    </a:cubicBezTo>
                    <a:cubicBezTo>
                      <a:pt x="20" y="0"/>
                      <a:pt x="18" y="0"/>
                      <a:pt x="18" y="2"/>
                    </a:cubicBezTo>
                    <a:cubicBezTo>
                      <a:pt x="18" y="4"/>
                      <a:pt x="17" y="4"/>
                      <a:pt x="19" y="3"/>
                    </a:cubicBezTo>
                    <a:cubicBezTo>
                      <a:pt x="20" y="3"/>
                      <a:pt x="20" y="5"/>
                      <a:pt x="19" y="4"/>
                    </a:cubicBezTo>
                    <a:cubicBezTo>
                      <a:pt x="18" y="4"/>
                      <a:pt x="19" y="5"/>
                      <a:pt x="17" y="6"/>
                    </a:cubicBezTo>
                    <a:cubicBezTo>
                      <a:pt x="15" y="7"/>
                      <a:pt x="14" y="7"/>
                      <a:pt x="13" y="9"/>
                    </a:cubicBezTo>
                    <a:cubicBezTo>
                      <a:pt x="12" y="11"/>
                      <a:pt x="13" y="11"/>
                      <a:pt x="12" y="12"/>
                    </a:cubicBezTo>
                    <a:cubicBezTo>
                      <a:pt x="11" y="13"/>
                      <a:pt x="13" y="12"/>
                      <a:pt x="13" y="14"/>
                    </a:cubicBezTo>
                    <a:cubicBezTo>
                      <a:pt x="13" y="13"/>
                      <a:pt x="14" y="15"/>
                      <a:pt x="14" y="19"/>
                    </a:cubicBezTo>
                    <a:cubicBezTo>
                      <a:pt x="14" y="19"/>
                      <a:pt x="10" y="21"/>
                      <a:pt x="10" y="19"/>
                    </a:cubicBezTo>
                    <a:cubicBezTo>
                      <a:pt x="10" y="17"/>
                      <a:pt x="7" y="18"/>
                      <a:pt x="8" y="15"/>
                    </a:cubicBezTo>
                    <a:cubicBezTo>
                      <a:pt x="8" y="13"/>
                      <a:pt x="12" y="13"/>
                      <a:pt x="11" y="11"/>
                    </a:cubicBezTo>
                    <a:cubicBezTo>
                      <a:pt x="9" y="8"/>
                      <a:pt x="13" y="12"/>
                      <a:pt x="11" y="9"/>
                    </a:cubicBezTo>
                    <a:cubicBezTo>
                      <a:pt x="11" y="8"/>
                      <a:pt x="8" y="6"/>
                      <a:pt x="10" y="4"/>
                    </a:cubicBezTo>
                    <a:cubicBezTo>
                      <a:pt x="13" y="3"/>
                      <a:pt x="11" y="3"/>
                      <a:pt x="12" y="3"/>
                    </a:cubicBezTo>
                    <a:cubicBezTo>
                      <a:pt x="10" y="4"/>
                      <a:pt x="9" y="5"/>
                      <a:pt x="9" y="5"/>
                    </a:cubicBezTo>
                    <a:cubicBezTo>
                      <a:pt x="6" y="11"/>
                      <a:pt x="6" y="11"/>
                      <a:pt x="6" y="11"/>
                    </a:cubicBezTo>
                    <a:cubicBezTo>
                      <a:pt x="6" y="11"/>
                      <a:pt x="5" y="10"/>
                      <a:pt x="4" y="12"/>
                    </a:cubicBezTo>
                    <a:cubicBezTo>
                      <a:pt x="3" y="15"/>
                      <a:pt x="4" y="14"/>
                      <a:pt x="3" y="16"/>
                    </a:cubicBezTo>
                    <a:cubicBezTo>
                      <a:pt x="2" y="18"/>
                      <a:pt x="0" y="20"/>
                      <a:pt x="1" y="21"/>
                    </a:cubicBezTo>
                    <a:cubicBezTo>
                      <a:pt x="1" y="21"/>
                      <a:pt x="2" y="20"/>
                      <a:pt x="2" y="21"/>
                    </a:cubicBezTo>
                    <a:cubicBezTo>
                      <a:pt x="3" y="22"/>
                      <a:pt x="3" y="20"/>
                      <a:pt x="4" y="23"/>
                    </a:cubicBezTo>
                    <a:cubicBezTo>
                      <a:pt x="4" y="27"/>
                      <a:pt x="5" y="29"/>
                      <a:pt x="5" y="30"/>
                    </a:cubicBezTo>
                    <a:cubicBezTo>
                      <a:pt x="4" y="33"/>
                      <a:pt x="7" y="33"/>
                      <a:pt x="9" y="35"/>
                    </a:cubicBezTo>
                    <a:cubicBezTo>
                      <a:pt x="11" y="38"/>
                      <a:pt x="12" y="34"/>
                      <a:pt x="15" y="36"/>
                    </a:cubicBezTo>
                    <a:cubicBezTo>
                      <a:pt x="18" y="39"/>
                      <a:pt x="16" y="36"/>
                      <a:pt x="18" y="39"/>
                    </a:cubicBezTo>
                    <a:cubicBezTo>
                      <a:pt x="21" y="42"/>
                      <a:pt x="22" y="42"/>
                      <a:pt x="26" y="40"/>
                    </a:cubicBezTo>
                    <a:cubicBezTo>
                      <a:pt x="27" y="40"/>
                      <a:pt x="28" y="40"/>
                      <a:pt x="27" y="42"/>
                    </a:cubicBezTo>
                    <a:cubicBezTo>
                      <a:pt x="26" y="43"/>
                      <a:pt x="27" y="44"/>
                      <a:pt x="26" y="45"/>
                    </a:cubicBezTo>
                    <a:cubicBezTo>
                      <a:pt x="25" y="46"/>
                      <a:pt x="27" y="47"/>
                      <a:pt x="26" y="49"/>
                    </a:cubicBezTo>
                    <a:cubicBezTo>
                      <a:pt x="25" y="51"/>
                      <a:pt x="26" y="53"/>
                      <a:pt x="26" y="55"/>
                    </a:cubicBezTo>
                    <a:cubicBezTo>
                      <a:pt x="27" y="55"/>
                      <a:pt x="27" y="55"/>
                      <a:pt x="27" y="55"/>
                    </a:cubicBezTo>
                    <a:cubicBezTo>
                      <a:pt x="28" y="58"/>
                      <a:pt x="29" y="57"/>
                      <a:pt x="26" y="63"/>
                    </a:cubicBezTo>
                    <a:cubicBezTo>
                      <a:pt x="28" y="62"/>
                      <a:pt x="29" y="67"/>
                      <a:pt x="29" y="74"/>
                    </a:cubicBezTo>
                    <a:cubicBezTo>
                      <a:pt x="30" y="74"/>
                      <a:pt x="30" y="75"/>
                      <a:pt x="31" y="75"/>
                    </a:cubicBezTo>
                    <a:cubicBezTo>
                      <a:pt x="32" y="74"/>
                      <a:pt x="34" y="78"/>
                      <a:pt x="36" y="77"/>
                    </a:cubicBezTo>
                    <a:cubicBezTo>
                      <a:pt x="38" y="75"/>
                      <a:pt x="37" y="77"/>
                      <a:pt x="39" y="75"/>
                    </a:cubicBezTo>
                    <a:cubicBezTo>
                      <a:pt x="42" y="72"/>
                      <a:pt x="43" y="73"/>
                      <a:pt x="43" y="72"/>
                    </a:cubicBezTo>
                    <a:cubicBezTo>
                      <a:pt x="43" y="70"/>
                      <a:pt x="44" y="74"/>
                      <a:pt x="44" y="70"/>
                    </a:cubicBezTo>
                    <a:cubicBezTo>
                      <a:pt x="45" y="67"/>
                      <a:pt x="45" y="70"/>
                      <a:pt x="48" y="67"/>
                    </a:cubicBezTo>
                    <a:cubicBezTo>
                      <a:pt x="48" y="65"/>
                      <a:pt x="48" y="65"/>
                      <a:pt x="46" y="65"/>
                    </a:cubicBezTo>
                    <a:cubicBezTo>
                      <a:pt x="43" y="66"/>
                      <a:pt x="43" y="60"/>
                      <a:pt x="43" y="59"/>
                    </a:cubicBezTo>
                    <a:cubicBezTo>
                      <a:pt x="45" y="56"/>
                      <a:pt x="40" y="54"/>
                      <a:pt x="42" y="53"/>
                    </a:cubicBezTo>
                    <a:cubicBezTo>
                      <a:pt x="47" y="53"/>
                      <a:pt x="46" y="56"/>
                      <a:pt x="50" y="55"/>
                    </a:cubicBezTo>
                    <a:cubicBezTo>
                      <a:pt x="53" y="53"/>
                      <a:pt x="53" y="55"/>
                      <a:pt x="54" y="55"/>
                    </a:cubicBezTo>
                    <a:cubicBezTo>
                      <a:pt x="55" y="54"/>
                      <a:pt x="53" y="54"/>
                      <a:pt x="54" y="53"/>
                    </a:cubicBezTo>
                    <a:cubicBezTo>
                      <a:pt x="55" y="53"/>
                      <a:pt x="55" y="54"/>
                      <a:pt x="58" y="51"/>
                    </a:cubicBezTo>
                    <a:cubicBezTo>
                      <a:pt x="60" y="49"/>
                      <a:pt x="61" y="51"/>
                      <a:pt x="61" y="47"/>
                    </a:cubicBezTo>
                    <a:cubicBezTo>
                      <a:pt x="59" y="44"/>
                      <a:pt x="58" y="42"/>
                      <a:pt x="58" y="41"/>
                    </a:cubicBezTo>
                    <a:cubicBezTo>
                      <a:pt x="58" y="39"/>
                      <a:pt x="60" y="39"/>
                      <a:pt x="60" y="37"/>
                    </a:cubicBezTo>
                    <a:cubicBezTo>
                      <a:pt x="59" y="36"/>
                      <a:pt x="60" y="35"/>
                      <a:pt x="62" y="34"/>
                    </a:cubicBezTo>
                    <a:cubicBezTo>
                      <a:pt x="63" y="33"/>
                      <a:pt x="63" y="31"/>
                      <a:pt x="61" y="32"/>
                    </a:cubicBezTo>
                    <a:cubicBezTo>
                      <a:pt x="59" y="33"/>
                      <a:pt x="61" y="32"/>
                      <a:pt x="61" y="31"/>
                    </a:cubicBezTo>
                    <a:cubicBezTo>
                      <a:pt x="60" y="29"/>
                      <a:pt x="61" y="30"/>
                      <a:pt x="62" y="28"/>
                    </a:cubicBezTo>
                    <a:cubicBezTo>
                      <a:pt x="63" y="27"/>
                      <a:pt x="66" y="29"/>
                      <a:pt x="65" y="2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91" name="Bolivia">
                <a:extLst>
                  <a:ext uri="{FF2B5EF4-FFF2-40B4-BE49-F238E27FC236}">
                    <a16:creationId xmlns:a16="http://schemas.microsoft.com/office/drawing/2014/main" id="{3D984F5A-93E6-4C17-8371-BA995F79DCBC}"/>
                  </a:ext>
                </a:extLst>
              </p:cNvPr>
              <p:cNvSpPr>
                <a:spLocks/>
              </p:cNvSpPr>
              <p:nvPr/>
            </p:nvSpPr>
            <p:spPr bwMode="auto">
              <a:xfrm>
                <a:off x="1925" y="2315"/>
                <a:ext cx="151" cy="203"/>
              </a:xfrm>
              <a:custGeom>
                <a:avLst/>
                <a:gdLst/>
                <a:ahLst/>
                <a:cxnLst>
                  <a:cxn ang="0">
                    <a:pos x="0" y="9"/>
                  </a:cxn>
                  <a:cxn ang="0">
                    <a:pos x="7" y="10"/>
                  </a:cxn>
                  <a:cxn ang="0">
                    <a:pos x="10" y="7"/>
                  </a:cxn>
                  <a:cxn ang="0">
                    <a:pos x="13" y="4"/>
                  </a:cxn>
                  <a:cxn ang="0">
                    <a:pos x="21" y="3"/>
                  </a:cxn>
                  <a:cxn ang="0">
                    <a:pos x="23" y="15"/>
                  </a:cxn>
                  <a:cxn ang="0">
                    <a:pos x="28" y="18"/>
                  </a:cxn>
                  <a:cxn ang="0">
                    <a:pos x="34" y="21"/>
                  </a:cxn>
                  <a:cxn ang="0">
                    <a:pos x="39" y="24"/>
                  </a:cxn>
                  <a:cxn ang="0">
                    <a:pos x="44" y="28"/>
                  </a:cxn>
                  <a:cxn ang="0">
                    <a:pos x="47" y="33"/>
                  </a:cxn>
                  <a:cxn ang="0">
                    <a:pos x="47" y="37"/>
                  </a:cxn>
                  <a:cxn ang="0">
                    <a:pos x="49" y="42"/>
                  </a:cxn>
                  <a:cxn ang="0">
                    <a:pos x="57" y="42"/>
                  </a:cxn>
                  <a:cxn ang="0">
                    <a:pos x="58" y="47"/>
                  </a:cxn>
                  <a:cxn ang="0">
                    <a:pos x="62" y="50"/>
                  </a:cxn>
                  <a:cxn ang="0">
                    <a:pos x="62" y="55"/>
                  </a:cxn>
                  <a:cxn ang="0">
                    <a:pos x="62" y="59"/>
                  </a:cxn>
                  <a:cxn ang="0">
                    <a:pos x="62" y="60"/>
                  </a:cxn>
                  <a:cxn ang="0">
                    <a:pos x="57" y="58"/>
                  </a:cxn>
                  <a:cxn ang="0">
                    <a:pos x="45" y="59"/>
                  </a:cxn>
                  <a:cxn ang="0">
                    <a:pos x="42" y="65"/>
                  </a:cxn>
                  <a:cxn ang="0">
                    <a:pos x="42" y="75"/>
                  </a:cxn>
                  <a:cxn ang="0">
                    <a:pos x="42" y="80"/>
                  </a:cxn>
                  <a:cxn ang="0">
                    <a:pos x="38" y="80"/>
                  </a:cxn>
                  <a:cxn ang="0">
                    <a:pos x="34" y="80"/>
                  </a:cxn>
                  <a:cxn ang="0">
                    <a:pos x="34" y="84"/>
                  </a:cxn>
                  <a:cxn ang="0">
                    <a:pos x="31" y="79"/>
                  </a:cxn>
                  <a:cxn ang="0">
                    <a:pos x="27" y="80"/>
                  </a:cxn>
                  <a:cxn ang="0">
                    <a:pos x="25" y="78"/>
                  </a:cxn>
                  <a:cxn ang="0">
                    <a:pos x="22" y="82"/>
                  </a:cxn>
                  <a:cxn ang="0">
                    <a:pos x="21" y="84"/>
                  </a:cxn>
                  <a:cxn ang="0">
                    <a:pos x="14" y="71"/>
                  </a:cxn>
                  <a:cxn ang="0">
                    <a:pos x="11" y="62"/>
                  </a:cxn>
                  <a:cxn ang="0">
                    <a:pos x="5" y="52"/>
                  </a:cxn>
                  <a:cxn ang="0">
                    <a:pos x="5" y="48"/>
                  </a:cxn>
                  <a:cxn ang="0">
                    <a:pos x="7" y="44"/>
                  </a:cxn>
                  <a:cxn ang="0">
                    <a:pos x="7" y="37"/>
                  </a:cxn>
                  <a:cxn ang="0">
                    <a:pos x="6" y="31"/>
                  </a:cxn>
                  <a:cxn ang="0">
                    <a:pos x="5" y="21"/>
                  </a:cxn>
                  <a:cxn ang="0">
                    <a:pos x="0" y="9"/>
                  </a:cxn>
                </a:cxnLst>
                <a:rect l="0" t="0" r="r" b="b"/>
                <a:pathLst>
                  <a:path w="64" h="86">
                    <a:moveTo>
                      <a:pt x="0" y="9"/>
                    </a:moveTo>
                    <a:cubicBezTo>
                      <a:pt x="7" y="9"/>
                      <a:pt x="4" y="12"/>
                      <a:pt x="7" y="10"/>
                    </a:cubicBezTo>
                    <a:cubicBezTo>
                      <a:pt x="9" y="8"/>
                      <a:pt x="10" y="10"/>
                      <a:pt x="10" y="7"/>
                    </a:cubicBezTo>
                    <a:cubicBezTo>
                      <a:pt x="10" y="5"/>
                      <a:pt x="12" y="7"/>
                      <a:pt x="13" y="4"/>
                    </a:cubicBezTo>
                    <a:cubicBezTo>
                      <a:pt x="14" y="3"/>
                      <a:pt x="21" y="0"/>
                      <a:pt x="21" y="3"/>
                    </a:cubicBezTo>
                    <a:cubicBezTo>
                      <a:pt x="21" y="6"/>
                      <a:pt x="21" y="14"/>
                      <a:pt x="23" y="15"/>
                    </a:cubicBezTo>
                    <a:cubicBezTo>
                      <a:pt x="25" y="15"/>
                      <a:pt x="24" y="18"/>
                      <a:pt x="28" y="18"/>
                    </a:cubicBezTo>
                    <a:cubicBezTo>
                      <a:pt x="33" y="18"/>
                      <a:pt x="32" y="21"/>
                      <a:pt x="34" y="21"/>
                    </a:cubicBezTo>
                    <a:cubicBezTo>
                      <a:pt x="37" y="21"/>
                      <a:pt x="35" y="23"/>
                      <a:pt x="39" y="24"/>
                    </a:cubicBezTo>
                    <a:cubicBezTo>
                      <a:pt x="42" y="26"/>
                      <a:pt x="39" y="26"/>
                      <a:pt x="44" y="28"/>
                    </a:cubicBezTo>
                    <a:cubicBezTo>
                      <a:pt x="49" y="30"/>
                      <a:pt x="46" y="30"/>
                      <a:pt x="47" y="33"/>
                    </a:cubicBezTo>
                    <a:cubicBezTo>
                      <a:pt x="48" y="36"/>
                      <a:pt x="46" y="35"/>
                      <a:pt x="47" y="37"/>
                    </a:cubicBezTo>
                    <a:cubicBezTo>
                      <a:pt x="48" y="38"/>
                      <a:pt x="45" y="36"/>
                      <a:pt x="49" y="42"/>
                    </a:cubicBezTo>
                    <a:cubicBezTo>
                      <a:pt x="57" y="42"/>
                      <a:pt x="57" y="42"/>
                      <a:pt x="57" y="42"/>
                    </a:cubicBezTo>
                    <a:cubicBezTo>
                      <a:pt x="58" y="45"/>
                      <a:pt x="54" y="46"/>
                      <a:pt x="58" y="47"/>
                    </a:cubicBezTo>
                    <a:cubicBezTo>
                      <a:pt x="61" y="48"/>
                      <a:pt x="59" y="48"/>
                      <a:pt x="62" y="50"/>
                    </a:cubicBezTo>
                    <a:cubicBezTo>
                      <a:pt x="64" y="51"/>
                      <a:pt x="61" y="53"/>
                      <a:pt x="62" y="55"/>
                    </a:cubicBezTo>
                    <a:cubicBezTo>
                      <a:pt x="63" y="57"/>
                      <a:pt x="61" y="57"/>
                      <a:pt x="62" y="59"/>
                    </a:cubicBezTo>
                    <a:cubicBezTo>
                      <a:pt x="63" y="60"/>
                      <a:pt x="62" y="60"/>
                      <a:pt x="62" y="60"/>
                    </a:cubicBezTo>
                    <a:cubicBezTo>
                      <a:pt x="58" y="59"/>
                      <a:pt x="61" y="59"/>
                      <a:pt x="57" y="58"/>
                    </a:cubicBezTo>
                    <a:cubicBezTo>
                      <a:pt x="52" y="56"/>
                      <a:pt x="51" y="57"/>
                      <a:pt x="45" y="59"/>
                    </a:cubicBezTo>
                    <a:cubicBezTo>
                      <a:pt x="42" y="59"/>
                      <a:pt x="43" y="63"/>
                      <a:pt x="42" y="65"/>
                    </a:cubicBezTo>
                    <a:cubicBezTo>
                      <a:pt x="40" y="67"/>
                      <a:pt x="42" y="71"/>
                      <a:pt x="42" y="75"/>
                    </a:cubicBezTo>
                    <a:cubicBezTo>
                      <a:pt x="41" y="78"/>
                      <a:pt x="42" y="79"/>
                      <a:pt x="42" y="80"/>
                    </a:cubicBezTo>
                    <a:cubicBezTo>
                      <a:pt x="40" y="81"/>
                      <a:pt x="42" y="79"/>
                      <a:pt x="38" y="80"/>
                    </a:cubicBezTo>
                    <a:cubicBezTo>
                      <a:pt x="36" y="80"/>
                      <a:pt x="35" y="79"/>
                      <a:pt x="34" y="80"/>
                    </a:cubicBezTo>
                    <a:cubicBezTo>
                      <a:pt x="33" y="82"/>
                      <a:pt x="35" y="83"/>
                      <a:pt x="34" y="84"/>
                    </a:cubicBezTo>
                    <a:cubicBezTo>
                      <a:pt x="33" y="85"/>
                      <a:pt x="34" y="80"/>
                      <a:pt x="31" y="79"/>
                    </a:cubicBezTo>
                    <a:cubicBezTo>
                      <a:pt x="28" y="79"/>
                      <a:pt x="29" y="80"/>
                      <a:pt x="27" y="80"/>
                    </a:cubicBezTo>
                    <a:cubicBezTo>
                      <a:pt x="26" y="79"/>
                      <a:pt x="27" y="78"/>
                      <a:pt x="25" y="78"/>
                    </a:cubicBezTo>
                    <a:cubicBezTo>
                      <a:pt x="25" y="79"/>
                      <a:pt x="21" y="82"/>
                      <a:pt x="22" y="82"/>
                    </a:cubicBezTo>
                    <a:cubicBezTo>
                      <a:pt x="22" y="83"/>
                      <a:pt x="21" y="83"/>
                      <a:pt x="21" y="84"/>
                    </a:cubicBezTo>
                    <a:cubicBezTo>
                      <a:pt x="14" y="86"/>
                      <a:pt x="19" y="80"/>
                      <a:pt x="14" y="71"/>
                    </a:cubicBezTo>
                    <a:cubicBezTo>
                      <a:pt x="11" y="68"/>
                      <a:pt x="13" y="65"/>
                      <a:pt x="11" y="62"/>
                    </a:cubicBezTo>
                    <a:cubicBezTo>
                      <a:pt x="7" y="56"/>
                      <a:pt x="10" y="57"/>
                      <a:pt x="5" y="52"/>
                    </a:cubicBezTo>
                    <a:cubicBezTo>
                      <a:pt x="7" y="49"/>
                      <a:pt x="4" y="51"/>
                      <a:pt x="5" y="48"/>
                    </a:cubicBezTo>
                    <a:cubicBezTo>
                      <a:pt x="7" y="45"/>
                      <a:pt x="5" y="47"/>
                      <a:pt x="7" y="44"/>
                    </a:cubicBezTo>
                    <a:cubicBezTo>
                      <a:pt x="9" y="40"/>
                      <a:pt x="5" y="39"/>
                      <a:pt x="7" y="37"/>
                    </a:cubicBezTo>
                    <a:cubicBezTo>
                      <a:pt x="8" y="34"/>
                      <a:pt x="3" y="36"/>
                      <a:pt x="6" y="31"/>
                    </a:cubicBezTo>
                    <a:cubicBezTo>
                      <a:pt x="7" y="28"/>
                      <a:pt x="4" y="24"/>
                      <a:pt x="5" y="21"/>
                    </a:cubicBezTo>
                    <a:cubicBezTo>
                      <a:pt x="7" y="18"/>
                      <a:pt x="4" y="17"/>
                      <a:pt x="0"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92" name="Peru">
                <a:extLst>
                  <a:ext uri="{FF2B5EF4-FFF2-40B4-BE49-F238E27FC236}">
                    <a16:creationId xmlns:a16="http://schemas.microsoft.com/office/drawing/2014/main" id="{FE006546-9356-460F-96A9-871262227EAC}"/>
                  </a:ext>
                </a:extLst>
              </p:cNvPr>
              <p:cNvSpPr>
                <a:spLocks/>
              </p:cNvSpPr>
              <p:nvPr/>
            </p:nvSpPr>
            <p:spPr bwMode="auto">
              <a:xfrm>
                <a:off x="1786" y="2168"/>
                <a:ext cx="160" cy="277"/>
              </a:xfrm>
              <a:custGeom>
                <a:avLst/>
                <a:gdLst/>
                <a:ahLst/>
                <a:cxnLst>
                  <a:cxn ang="0">
                    <a:pos x="6" y="22"/>
                  </a:cxn>
                  <a:cxn ang="0">
                    <a:pos x="3" y="26"/>
                  </a:cxn>
                  <a:cxn ang="0">
                    <a:pos x="3" y="29"/>
                  </a:cxn>
                  <a:cxn ang="0">
                    <a:pos x="3" y="32"/>
                  </a:cxn>
                  <a:cxn ang="0">
                    <a:pos x="5" y="36"/>
                  </a:cxn>
                  <a:cxn ang="0">
                    <a:pos x="6" y="41"/>
                  </a:cxn>
                  <a:cxn ang="0">
                    <a:pos x="11" y="47"/>
                  </a:cxn>
                  <a:cxn ang="0">
                    <a:pos x="14" y="52"/>
                  </a:cxn>
                  <a:cxn ang="0">
                    <a:pos x="17" y="57"/>
                  </a:cxn>
                  <a:cxn ang="0">
                    <a:pos x="22" y="71"/>
                  </a:cxn>
                  <a:cxn ang="0">
                    <a:pos x="26" y="78"/>
                  </a:cxn>
                  <a:cxn ang="0">
                    <a:pos x="27" y="82"/>
                  </a:cxn>
                  <a:cxn ang="0">
                    <a:pos x="29" y="90"/>
                  </a:cxn>
                  <a:cxn ang="0">
                    <a:pos x="28" y="90"/>
                  </a:cxn>
                  <a:cxn ang="0">
                    <a:pos x="33" y="95"/>
                  </a:cxn>
                  <a:cxn ang="0">
                    <a:pos x="38" y="101"/>
                  </a:cxn>
                  <a:cxn ang="0">
                    <a:pos x="46" y="105"/>
                  </a:cxn>
                  <a:cxn ang="0">
                    <a:pos x="57" y="113"/>
                  </a:cxn>
                  <a:cxn ang="0">
                    <a:pos x="61" y="117"/>
                  </a:cxn>
                  <a:cxn ang="0">
                    <a:pos x="64" y="114"/>
                  </a:cxn>
                  <a:cxn ang="0">
                    <a:pos x="64" y="110"/>
                  </a:cxn>
                  <a:cxn ang="0">
                    <a:pos x="66" y="106"/>
                  </a:cxn>
                  <a:cxn ang="0">
                    <a:pos x="66" y="99"/>
                  </a:cxn>
                  <a:cxn ang="0">
                    <a:pos x="65" y="93"/>
                  </a:cxn>
                  <a:cxn ang="0">
                    <a:pos x="64" y="83"/>
                  </a:cxn>
                  <a:cxn ang="0">
                    <a:pos x="59" y="71"/>
                  </a:cxn>
                  <a:cxn ang="0">
                    <a:pos x="55" y="68"/>
                  </a:cxn>
                  <a:cxn ang="0">
                    <a:pos x="55" y="63"/>
                  </a:cxn>
                  <a:cxn ang="0">
                    <a:pos x="54" y="61"/>
                  </a:cxn>
                  <a:cxn ang="0">
                    <a:pos x="49" y="64"/>
                  </a:cxn>
                  <a:cxn ang="0">
                    <a:pos x="44" y="62"/>
                  </a:cxn>
                  <a:cxn ang="0">
                    <a:pos x="43" y="58"/>
                  </a:cxn>
                  <a:cxn ang="0">
                    <a:pos x="40" y="51"/>
                  </a:cxn>
                  <a:cxn ang="0">
                    <a:pos x="40" y="48"/>
                  </a:cxn>
                  <a:cxn ang="0">
                    <a:pos x="42" y="41"/>
                  </a:cxn>
                  <a:cxn ang="0">
                    <a:pos x="44" y="35"/>
                  </a:cxn>
                  <a:cxn ang="0">
                    <a:pos x="47" y="31"/>
                  </a:cxn>
                  <a:cxn ang="0">
                    <a:pos x="53" y="27"/>
                  </a:cxn>
                  <a:cxn ang="0">
                    <a:pos x="55" y="25"/>
                  </a:cxn>
                  <a:cxn ang="0">
                    <a:pos x="54" y="19"/>
                  </a:cxn>
                  <a:cxn ang="0">
                    <a:pos x="51" y="15"/>
                  </a:cxn>
                  <a:cxn ang="0">
                    <a:pos x="46" y="15"/>
                  </a:cxn>
                  <a:cxn ang="0">
                    <a:pos x="41" y="15"/>
                  </a:cxn>
                  <a:cxn ang="0">
                    <a:pos x="38" y="9"/>
                  </a:cxn>
                  <a:cxn ang="0">
                    <a:pos x="35" y="4"/>
                  </a:cxn>
                  <a:cxn ang="0">
                    <a:pos x="30" y="0"/>
                  </a:cxn>
                  <a:cxn ang="0">
                    <a:pos x="29" y="8"/>
                  </a:cxn>
                  <a:cxn ang="0">
                    <a:pos x="20" y="18"/>
                  </a:cxn>
                  <a:cxn ang="0">
                    <a:pos x="16" y="21"/>
                  </a:cxn>
                  <a:cxn ang="0">
                    <a:pos x="14" y="26"/>
                  </a:cxn>
                  <a:cxn ang="0">
                    <a:pos x="8" y="25"/>
                  </a:cxn>
                  <a:cxn ang="0">
                    <a:pos x="6" y="22"/>
                  </a:cxn>
                </a:cxnLst>
                <a:rect l="0" t="0" r="r" b="b"/>
                <a:pathLst>
                  <a:path w="68" h="117">
                    <a:moveTo>
                      <a:pt x="6" y="22"/>
                    </a:moveTo>
                    <a:cubicBezTo>
                      <a:pt x="5" y="22"/>
                      <a:pt x="2" y="25"/>
                      <a:pt x="3" y="26"/>
                    </a:cubicBezTo>
                    <a:cubicBezTo>
                      <a:pt x="4" y="27"/>
                      <a:pt x="2" y="27"/>
                      <a:pt x="3" y="29"/>
                    </a:cubicBezTo>
                    <a:cubicBezTo>
                      <a:pt x="3" y="30"/>
                      <a:pt x="0" y="28"/>
                      <a:pt x="3" y="32"/>
                    </a:cubicBezTo>
                    <a:cubicBezTo>
                      <a:pt x="6" y="35"/>
                      <a:pt x="3" y="34"/>
                      <a:pt x="5" y="36"/>
                    </a:cubicBezTo>
                    <a:cubicBezTo>
                      <a:pt x="5" y="36"/>
                      <a:pt x="4" y="38"/>
                      <a:pt x="6" y="41"/>
                    </a:cubicBezTo>
                    <a:cubicBezTo>
                      <a:pt x="10" y="46"/>
                      <a:pt x="10" y="45"/>
                      <a:pt x="11" y="47"/>
                    </a:cubicBezTo>
                    <a:cubicBezTo>
                      <a:pt x="12" y="49"/>
                      <a:pt x="14" y="50"/>
                      <a:pt x="14" y="52"/>
                    </a:cubicBezTo>
                    <a:cubicBezTo>
                      <a:pt x="15" y="54"/>
                      <a:pt x="16" y="51"/>
                      <a:pt x="17" y="57"/>
                    </a:cubicBezTo>
                    <a:cubicBezTo>
                      <a:pt x="19" y="62"/>
                      <a:pt x="21" y="66"/>
                      <a:pt x="22" y="71"/>
                    </a:cubicBezTo>
                    <a:cubicBezTo>
                      <a:pt x="23" y="75"/>
                      <a:pt x="25" y="74"/>
                      <a:pt x="26" y="78"/>
                    </a:cubicBezTo>
                    <a:cubicBezTo>
                      <a:pt x="26" y="81"/>
                      <a:pt x="28" y="80"/>
                      <a:pt x="27" y="82"/>
                    </a:cubicBezTo>
                    <a:cubicBezTo>
                      <a:pt x="26" y="84"/>
                      <a:pt x="29" y="88"/>
                      <a:pt x="29" y="90"/>
                    </a:cubicBezTo>
                    <a:cubicBezTo>
                      <a:pt x="29" y="90"/>
                      <a:pt x="27" y="88"/>
                      <a:pt x="28" y="90"/>
                    </a:cubicBezTo>
                    <a:cubicBezTo>
                      <a:pt x="29" y="92"/>
                      <a:pt x="31" y="93"/>
                      <a:pt x="33" y="95"/>
                    </a:cubicBezTo>
                    <a:cubicBezTo>
                      <a:pt x="35" y="98"/>
                      <a:pt x="37" y="98"/>
                      <a:pt x="38" y="101"/>
                    </a:cubicBezTo>
                    <a:cubicBezTo>
                      <a:pt x="40" y="103"/>
                      <a:pt x="43" y="102"/>
                      <a:pt x="46" y="105"/>
                    </a:cubicBezTo>
                    <a:cubicBezTo>
                      <a:pt x="47" y="106"/>
                      <a:pt x="56" y="109"/>
                      <a:pt x="57" y="113"/>
                    </a:cubicBezTo>
                    <a:cubicBezTo>
                      <a:pt x="57" y="114"/>
                      <a:pt x="59" y="115"/>
                      <a:pt x="61" y="117"/>
                    </a:cubicBezTo>
                    <a:cubicBezTo>
                      <a:pt x="66" y="116"/>
                      <a:pt x="61" y="115"/>
                      <a:pt x="64" y="114"/>
                    </a:cubicBezTo>
                    <a:cubicBezTo>
                      <a:pt x="66" y="111"/>
                      <a:pt x="63" y="113"/>
                      <a:pt x="64" y="110"/>
                    </a:cubicBezTo>
                    <a:cubicBezTo>
                      <a:pt x="66" y="107"/>
                      <a:pt x="64" y="109"/>
                      <a:pt x="66" y="106"/>
                    </a:cubicBezTo>
                    <a:cubicBezTo>
                      <a:pt x="68" y="102"/>
                      <a:pt x="64" y="101"/>
                      <a:pt x="66" y="99"/>
                    </a:cubicBezTo>
                    <a:cubicBezTo>
                      <a:pt x="67" y="96"/>
                      <a:pt x="62" y="98"/>
                      <a:pt x="65" y="93"/>
                    </a:cubicBezTo>
                    <a:cubicBezTo>
                      <a:pt x="66" y="90"/>
                      <a:pt x="63" y="86"/>
                      <a:pt x="64" y="83"/>
                    </a:cubicBezTo>
                    <a:cubicBezTo>
                      <a:pt x="66" y="80"/>
                      <a:pt x="63" y="79"/>
                      <a:pt x="59" y="71"/>
                    </a:cubicBezTo>
                    <a:cubicBezTo>
                      <a:pt x="56" y="74"/>
                      <a:pt x="56" y="71"/>
                      <a:pt x="55" y="68"/>
                    </a:cubicBezTo>
                    <a:cubicBezTo>
                      <a:pt x="55" y="65"/>
                      <a:pt x="55" y="64"/>
                      <a:pt x="55" y="63"/>
                    </a:cubicBezTo>
                    <a:cubicBezTo>
                      <a:pt x="56" y="61"/>
                      <a:pt x="55" y="60"/>
                      <a:pt x="54" y="61"/>
                    </a:cubicBezTo>
                    <a:cubicBezTo>
                      <a:pt x="52" y="64"/>
                      <a:pt x="52" y="65"/>
                      <a:pt x="49" y="64"/>
                    </a:cubicBezTo>
                    <a:cubicBezTo>
                      <a:pt x="44" y="64"/>
                      <a:pt x="47" y="62"/>
                      <a:pt x="44" y="62"/>
                    </a:cubicBezTo>
                    <a:cubicBezTo>
                      <a:pt x="41" y="62"/>
                      <a:pt x="45" y="60"/>
                      <a:pt x="43" y="58"/>
                    </a:cubicBezTo>
                    <a:cubicBezTo>
                      <a:pt x="41" y="56"/>
                      <a:pt x="41" y="53"/>
                      <a:pt x="40" y="51"/>
                    </a:cubicBezTo>
                    <a:cubicBezTo>
                      <a:pt x="38" y="47"/>
                      <a:pt x="40" y="49"/>
                      <a:pt x="40" y="48"/>
                    </a:cubicBezTo>
                    <a:cubicBezTo>
                      <a:pt x="37" y="44"/>
                      <a:pt x="42" y="44"/>
                      <a:pt x="42" y="41"/>
                    </a:cubicBezTo>
                    <a:cubicBezTo>
                      <a:pt x="43" y="37"/>
                      <a:pt x="44" y="37"/>
                      <a:pt x="44" y="35"/>
                    </a:cubicBezTo>
                    <a:cubicBezTo>
                      <a:pt x="44" y="33"/>
                      <a:pt x="46" y="33"/>
                      <a:pt x="47" y="31"/>
                    </a:cubicBezTo>
                    <a:cubicBezTo>
                      <a:pt x="51" y="26"/>
                      <a:pt x="52" y="29"/>
                      <a:pt x="53" y="27"/>
                    </a:cubicBezTo>
                    <a:cubicBezTo>
                      <a:pt x="54" y="25"/>
                      <a:pt x="54" y="28"/>
                      <a:pt x="55" y="25"/>
                    </a:cubicBezTo>
                    <a:cubicBezTo>
                      <a:pt x="51" y="22"/>
                      <a:pt x="52" y="24"/>
                      <a:pt x="54" y="19"/>
                    </a:cubicBezTo>
                    <a:cubicBezTo>
                      <a:pt x="56" y="15"/>
                      <a:pt x="53" y="14"/>
                      <a:pt x="51" y="15"/>
                    </a:cubicBezTo>
                    <a:cubicBezTo>
                      <a:pt x="50" y="17"/>
                      <a:pt x="49" y="13"/>
                      <a:pt x="46" y="15"/>
                    </a:cubicBezTo>
                    <a:cubicBezTo>
                      <a:pt x="43" y="17"/>
                      <a:pt x="43" y="14"/>
                      <a:pt x="41" y="15"/>
                    </a:cubicBezTo>
                    <a:cubicBezTo>
                      <a:pt x="40" y="9"/>
                      <a:pt x="39" y="12"/>
                      <a:pt x="38" y="9"/>
                    </a:cubicBezTo>
                    <a:cubicBezTo>
                      <a:pt x="38" y="6"/>
                      <a:pt x="35" y="8"/>
                      <a:pt x="35" y="4"/>
                    </a:cubicBezTo>
                    <a:cubicBezTo>
                      <a:pt x="34" y="1"/>
                      <a:pt x="32" y="1"/>
                      <a:pt x="30" y="0"/>
                    </a:cubicBezTo>
                    <a:cubicBezTo>
                      <a:pt x="30" y="5"/>
                      <a:pt x="31" y="5"/>
                      <a:pt x="29" y="8"/>
                    </a:cubicBezTo>
                    <a:cubicBezTo>
                      <a:pt x="27" y="12"/>
                      <a:pt x="25" y="15"/>
                      <a:pt x="20" y="18"/>
                    </a:cubicBezTo>
                    <a:cubicBezTo>
                      <a:pt x="16" y="20"/>
                      <a:pt x="19" y="19"/>
                      <a:pt x="16" y="21"/>
                    </a:cubicBezTo>
                    <a:cubicBezTo>
                      <a:pt x="13" y="22"/>
                      <a:pt x="17" y="22"/>
                      <a:pt x="14" y="26"/>
                    </a:cubicBezTo>
                    <a:cubicBezTo>
                      <a:pt x="11" y="29"/>
                      <a:pt x="9" y="25"/>
                      <a:pt x="8" y="25"/>
                    </a:cubicBezTo>
                    <a:cubicBezTo>
                      <a:pt x="5" y="26"/>
                      <a:pt x="5" y="26"/>
                      <a:pt x="6" y="2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93" name="Brazil">
                <a:extLst>
                  <a:ext uri="{FF2B5EF4-FFF2-40B4-BE49-F238E27FC236}">
                    <a16:creationId xmlns:a16="http://schemas.microsoft.com/office/drawing/2014/main" id="{C03C5B96-9DE4-4670-85FF-5F54E4249960}"/>
                  </a:ext>
                </a:extLst>
              </p:cNvPr>
              <p:cNvSpPr>
                <a:spLocks/>
              </p:cNvSpPr>
              <p:nvPr/>
            </p:nvSpPr>
            <p:spPr bwMode="auto">
              <a:xfrm>
                <a:off x="1873" y="2081"/>
                <a:ext cx="442" cy="586"/>
              </a:xfrm>
              <a:custGeom>
                <a:avLst/>
                <a:gdLst/>
                <a:ahLst/>
                <a:cxnLst>
                  <a:cxn ang="0">
                    <a:pos x="111" y="9"/>
                  </a:cxn>
                  <a:cxn ang="0">
                    <a:pos x="112" y="32"/>
                  </a:cxn>
                  <a:cxn ang="0">
                    <a:pos x="110" y="48"/>
                  </a:cxn>
                  <a:cxn ang="0">
                    <a:pos x="114" y="35"/>
                  </a:cxn>
                  <a:cxn ang="0">
                    <a:pos x="123" y="40"/>
                  </a:cxn>
                  <a:cxn ang="0">
                    <a:pos x="113" y="46"/>
                  </a:cxn>
                  <a:cxn ang="0">
                    <a:pos x="122" y="45"/>
                  </a:cxn>
                  <a:cxn ang="0">
                    <a:pos x="140" y="49"/>
                  </a:cxn>
                  <a:cxn ang="0">
                    <a:pos x="156" y="56"/>
                  </a:cxn>
                  <a:cxn ang="0">
                    <a:pos x="184" y="69"/>
                  </a:cxn>
                  <a:cxn ang="0">
                    <a:pos x="178" y="104"/>
                  </a:cxn>
                  <a:cxn ang="0">
                    <a:pos x="169" y="133"/>
                  </a:cxn>
                  <a:cxn ang="0">
                    <a:pos x="165" y="162"/>
                  </a:cxn>
                  <a:cxn ang="0">
                    <a:pos x="153" y="182"/>
                  </a:cxn>
                  <a:cxn ang="0">
                    <a:pos x="134" y="203"/>
                  </a:cxn>
                  <a:cxn ang="0">
                    <a:pos x="127" y="228"/>
                  </a:cxn>
                  <a:cxn ang="0">
                    <a:pos x="117" y="244"/>
                  </a:cxn>
                  <a:cxn ang="0">
                    <a:pos x="106" y="232"/>
                  </a:cxn>
                  <a:cxn ang="0">
                    <a:pos x="100" y="223"/>
                  </a:cxn>
                  <a:cxn ang="0">
                    <a:pos x="99" y="218"/>
                  </a:cxn>
                  <a:cxn ang="0">
                    <a:pos x="103" y="212"/>
                  </a:cxn>
                  <a:cxn ang="0">
                    <a:pos x="104" y="200"/>
                  </a:cxn>
                  <a:cxn ang="0">
                    <a:pos x="97" y="185"/>
                  </a:cxn>
                  <a:cxn ang="0">
                    <a:pos x="87" y="178"/>
                  </a:cxn>
                  <a:cxn ang="0">
                    <a:pos x="84" y="159"/>
                  </a:cxn>
                  <a:cxn ang="0">
                    <a:pos x="84" y="149"/>
                  </a:cxn>
                  <a:cxn ang="0">
                    <a:pos x="71" y="141"/>
                  </a:cxn>
                  <a:cxn ang="0">
                    <a:pos x="66" y="127"/>
                  </a:cxn>
                  <a:cxn ang="0">
                    <a:pos x="50" y="117"/>
                  </a:cxn>
                  <a:cxn ang="0">
                    <a:pos x="35" y="103"/>
                  </a:cxn>
                  <a:cxn ang="0">
                    <a:pos x="22" y="108"/>
                  </a:cxn>
                  <a:cxn ang="0">
                    <a:pos x="17" y="98"/>
                  </a:cxn>
                  <a:cxn ang="0">
                    <a:pos x="6" y="95"/>
                  </a:cxn>
                  <a:cxn ang="0">
                    <a:pos x="5" y="78"/>
                  </a:cxn>
                  <a:cxn ang="0">
                    <a:pos x="16" y="64"/>
                  </a:cxn>
                  <a:cxn ang="0">
                    <a:pos x="18" y="34"/>
                  </a:cxn>
                  <a:cxn ang="0">
                    <a:pos x="19" y="26"/>
                  </a:cxn>
                  <a:cxn ang="0">
                    <a:pos x="29" y="25"/>
                  </a:cxn>
                  <a:cxn ang="0">
                    <a:pos x="34" y="29"/>
                  </a:cxn>
                  <a:cxn ang="0">
                    <a:pos x="46" y="26"/>
                  </a:cxn>
                  <a:cxn ang="0">
                    <a:pos x="49" y="19"/>
                  </a:cxn>
                  <a:cxn ang="0">
                    <a:pos x="53" y="9"/>
                  </a:cxn>
                  <a:cxn ang="0">
                    <a:pos x="61" y="5"/>
                  </a:cxn>
                  <a:cxn ang="0">
                    <a:pos x="69" y="5"/>
                  </a:cxn>
                  <a:cxn ang="0">
                    <a:pos x="68" y="17"/>
                  </a:cxn>
                  <a:cxn ang="0">
                    <a:pos x="73" y="27"/>
                  </a:cxn>
                  <a:cxn ang="0">
                    <a:pos x="80" y="22"/>
                  </a:cxn>
                  <a:cxn ang="0">
                    <a:pos x="87" y="20"/>
                  </a:cxn>
                  <a:cxn ang="0">
                    <a:pos x="92" y="21"/>
                  </a:cxn>
                  <a:cxn ang="0">
                    <a:pos x="99" y="22"/>
                  </a:cxn>
                  <a:cxn ang="0">
                    <a:pos x="105" y="13"/>
                  </a:cxn>
                </a:cxnLst>
                <a:rect l="0" t="0" r="r" b="b"/>
                <a:pathLst>
                  <a:path w="187" h="248">
                    <a:moveTo>
                      <a:pt x="108" y="6"/>
                    </a:moveTo>
                    <a:cubicBezTo>
                      <a:pt x="108" y="6"/>
                      <a:pt x="108" y="5"/>
                      <a:pt x="110" y="8"/>
                    </a:cubicBezTo>
                    <a:cubicBezTo>
                      <a:pt x="111" y="11"/>
                      <a:pt x="110" y="6"/>
                      <a:pt x="111" y="9"/>
                    </a:cubicBezTo>
                    <a:cubicBezTo>
                      <a:pt x="111" y="13"/>
                      <a:pt x="114" y="22"/>
                      <a:pt x="114" y="22"/>
                    </a:cubicBezTo>
                    <a:cubicBezTo>
                      <a:pt x="117" y="23"/>
                      <a:pt x="117" y="26"/>
                      <a:pt x="115" y="28"/>
                    </a:cubicBezTo>
                    <a:cubicBezTo>
                      <a:pt x="113" y="30"/>
                      <a:pt x="114" y="31"/>
                      <a:pt x="112" y="32"/>
                    </a:cubicBezTo>
                    <a:cubicBezTo>
                      <a:pt x="110" y="34"/>
                      <a:pt x="110" y="36"/>
                      <a:pt x="110" y="40"/>
                    </a:cubicBezTo>
                    <a:cubicBezTo>
                      <a:pt x="109" y="43"/>
                      <a:pt x="104" y="46"/>
                      <a:pt x="106" y="44"/>
                    </a:cubicBezTo>
                    <a:cubicBezTo>
                      <a:pt x="108" y="42"/>
                      <a:pt x="110" y="48"/>
                      <a:pt x="110" y="48"/>
                    </a:cubicBezTo>
                    <a:cubicBezTo>
                      <a:pt x="110" y="48"/>
                      <a:pt x="109" y="46"/>
                      <a:pt x="109" y="44"/>
                    </a:cubicBezTo>
                    <a:cubicBezTo>
                      <a:pt x="109" y="42"/>
                      <a:pt x="112" y="42"/>
                      <a:pt x="113" y="40"/>
                    </a:cubicBezTo>
                    <a:cubicBezTo>
                      <a:pt x="114" y="38"/>
                      <a:pt x="112" y="38"/>
                      <a:pt x="114" y="35"/>
                    </a:cubicBezTo>
                    <a:cubicBezTo>
                      <a:pt x="116" y="32"/>
                      <a:pt x="116" y="34"/>
                      <a:pt x="119" y="34"/>
                    </a:cubicBezTo>
                    <a:cubicBezTo>
                      <a:pt x="122" y="34"/>
                      <a:pt x="126" y="33"/>
                      <a:pt x="125" y="35"/>
                    </a:cubicBezTo>
                    <a:cubicBezTo>
                      <a:pt x="123" y="38"/>
                      <a:pt x="126" y="37"/>
                      <a:pt x="123" y="40"/>
                    </a:cubicBezTo>
                    <a:cubicBezTo>
                      <a:pt x="120" y="42"/>
                      <a:pt x="123" y="42"/>
                      <a:pt x="121" y="44"/>
                    </a:cubicBezTo>
                    <a:cubicBezTo>
                      <a:pt x="120" y="45"/>
                      <a:pt x="120" y="43"/>
                      <a:pt x="117" y="45"/>
                    </a:cubicBezTo>
                    <a:cubicBezTo>
                      <a:pt x="115" y="46"/>
                      <a:pt x="116" y="44"/>
                      <a:pt x="113" y="46"/>
                    </a:cubicBezTo>
                    <a:cubicBezTo>
                      <a:pt x="115" y="46"/>
                      <a:pt x="115" y="48"/>
                      <a:pt x="118" y="46"/>
                    </a:cubicBezTo>
                    <a:cubicBezTo>
                      <a:pt x="121" y="44"/>
                      <a:pt x="117" y="47"/>
                      <a:pt x="120" y="51"/>
                    </a:cubicBezTo>
                    <a:cubicBezTo>
                      <a:pt x="119" y="46"/>
                      <a:pt x="121" y="45"/>
                      <a:pt x="122" y="45"/>
                    </a:cubicBezTo>
                    <a:cubicBezTo>
                      <a:pt x="124" y="45"/>
                      <a:pt x="122" y="41"/>
                      <a:pt x="127" y="39"/>
                    </a:cubicBezTo>
                    <a:cubicBezTo>
                      <a:pt x="131" y="38"/>
                      <a:pt x="131" y="41"/>
                      <a:pt x="137" y="44"/>
                    </a:cubicBezTo>
                    <a:cubicBezTo>
                      <a:pt x="143" y="47"/>
                      <a:pt x="142" y="48"/>
                      <a:pt x="140" y="49"/>
                    </a:cubicBezTo>
                    <a:cubicBezTo>
                      <a:pt x="139" y="50"/>
                      <a:pt x="143" y="49"/>
                      <a:pt x="141" y="53"/>
                    </a:cubicBezTo>
                    <a:cubicBezTo>
                      <a:pt x="144" y="50"/>
                      <a:pt x="143" y="50"/>
                      <a:pt x="146" y="52"/>
                    </a:cubicBezTo>
                    <a:cubicBezTo>
                      <a:pt x="150" y="55"/>
                      <a:pt x="156" y="56"/>
                      <a:pt x="156" y="56"/>
                    </a:cubicBezTo>
                    <a:cubicBezTo>
                      <a:pt x="160" y="55"/>
                      <a:pt x="162" y="55"/>
                      <a:pt x="165" y="59"/>
                    </a:cubicBezTo>
                    <a:cubicBezTo>
                      <a:pt x="169" y="62"/>
                      <a:pt x="172" y="63"/>
                      <a:pt x="175" y="66"/>
                    </a:cubicBezTo>
                    <a:cubicBezTo>
                      <a:pt x="177" y="69"/>
                      <a:pt x="182" y="64"/>
                      <a:pt x="184" y="69"/>
                    </a:cubicBezTo>
                    <a:cubicBezTo>
                      <a:pt x="185" y="72"/>
                      <a:pt x="187" y="76"/>
                      <a:pt x="187" y="80"/>
                    </a:cubicBezTo>
                    <a:cubicBezTo>
                      <a:pt x="186" y="84"/>
                      <a:pt x="187" y="91"/>
                      <a:pt x="185" y="94"/>
                    </a:cubicBezTo>
                    <a:cubicBezTo>
                      <a:pt x="182" y="97"/>
                      <a:pt x="182" y="100"/>
                      <a:pt x="178" y="104"/>
                    </a:cubicBezTo>
                    <a:cubicBezTo>
                      <a:pt x="174" y="108"/>
                      <a:pt x="174" y="116"/>
                      <a:pt x="171" y="120"/>
                    </a:cubicBezTo>
                    <a:cubicBezTo>
                      <a:pt x="169" y="121"/>
                      <a:pt x="166" y="116"/>
                      <a:pt x="168" y="121"/>
                    </a:cubicBezTo>
                    <a:cubicBezTo>
                      <a:pt x="169" y="124"/>
                      <a:pt x="167" y="127"/>
                      <a:pt x="169" y="133"/>
                    </a:cubicBezTo>
                    <a:cubicBezTo>
                      <a:pt x="171" y="137"/>
                      <a:pt x="168" y="138"/>
                      <a:pt x="169" y="145"/>
                    </a:cubicBezTo>
                    <a:cubicBezTo>
                      <a:pt x="169" y="151"/>
                      <a:pt x="166" y="148"/>
                      <a:pt x="168" y="154"/>
                    </a:cubicBezTo>
                    <a:cubicBezTo>
                      <a:pt x="170" y="159"/>
                      <a:pt x="164" y="157"/>
                      <a:pt x="165" y="162"/>
                    </a:cubicBezTo>
                    <a:cubicBezTo>
                      <a:pt x="167" y="169"/>
                      <a:pt x="160" y="168"/>
                      <a:pt x="161" y="174"/>
                    </a:cubicBezTo>
                    <a:cubicBezTo>
                      <a:pt x="162" y="179"/>
                      <a:pt x="159" y="178"/>
                      <a:pt x="158" y="180"/>
                    </a:cubicBezTo>
                    <a:cubicBezTo>
                      <a:pt x="154" y="185"/>
                      <a:pt x="154" y="181"/>
                      <a:pt x="153" y="182"/>
                    </a:cubicBezTo>
                    <a:cubicBezTo>
                      <a:pt x="150" y="184"/>
                      <a:pt x="147" y="181"/>
                      <a:pt x="146" y="183"/>
                    </a:cubicBezTo>
                    <a:cubicBezTo>
                      <a:pt x="144" y="185"/>
                      <a:pt x="142" y="185"/>
                      <a:pt x="136" y="192"/>
                    </a:cubicBezTo>
                    <a:cubicBezTo>
                      <a:pt x="131" y="198"/>
                      <a:pt x="134" y="202"/>
                      <a:pt x="134" y="203"/>
                    </a:cubicBezTo>
                    <a:cubicBezTo>
                      <a:pt x="133" y="207"/>
                      <a:pt x="137" y="210"/>
                      <a:pt x="134" y="213"/>
                    </a:cubicBezTo>
                    <a:cubicBezTo>
                      <a:pt x="132" y="215"/>
                      <a:pt x="137" y="215"/>
                      <a:pt x="131" y="219"/>
                    </a:cubicBezTo>
                    <a:cubicBezTo>
                      <a:pt x="125" y="223"/>
                      <a:pt x="129" y="224"/>
                      <a:pt x="127" y="228"/>
                    </a:cubicBezTo>
                    <a:cubicBezTo>
                      <a:pt x="125" y="231"/>
                      <a:pt x="128" y="235"/>
                      <a:pt x="123" y="239"/>
                    </a:cubicBezTo>
                    <a:cubicBezTo>
                      <a:pt x="118" y="242"/>
                      <a:pt x="125" y="242"/>
                      <a:pt x="117" y="248"/>
                    </a:cubicBezTo>
                    <a:cubicBezTo>
                      <a:pt x="116" y="246"/>
                      <a:pt x="116" y="247"/>
                      <a:pt x="117" y="244"/>
                    </a:cubicBezTo>
                    <a:cubicBezTo>
                      <a:pt x="118" y="240"/>
                      <a:pt x="117" y="243"/>
                      <a:pt x="115" y="239"/>
                    </a:cubicBezTo>
                    <a:cubicBezTo>
                      <a:pt x="113" y="236"/>
                      <a:pt x="114" y="239"/>
                      <a:pt x="112" y="236"/>
                    </a:cubicBezTo>
                    <a:cubicBezTo>
                      <a:pt x="109" y="232"/>
                      <a:pt x="107" y="233"/>
                      <a:pt x="106" y="232"/>
                    </a:cubicBezTo>
                    <a:cubicBezTo>
                      <a:pt x="104" y="230"/>
                      <a:pt x="105" y="231"/>
                      <a:pt x="104" y="231"/>
                    </a:cubicBezTo>
                    <a:cubicBezTo>
                      <a:pt x="102" y="231"/>
                      <a:pt x="103" y="228"/>
                      <a:pt x="102" y="227"/>
                    </a:cubicBezTo>
                    <a:cubicBezTo>
                      <a:pt x="101" y="225"/>
                      <a:pt x="101" y="223"/>
                      <a:pt x="100" y="223"/>
                    </a:cubicBezTo>
                    <a:cubicBezTo>
                      <a:pt x="97" y="223"/>
                      <a:pt x="97" y="226"/>
                      <a:pt x="94" y="225"/>
                    </a:cubicBezTo>
                    <a:cubicBezTo>
                      <a:pt x="94" y="225"/>
                      <a:pt x="94" y="224"/>
                      <a:pt x="95" y="223"/>
                    </a:cubicBezTo>
                    <a:cubicBezTo>
                      <a:pt x="97" y="223"/>
                      <a:pt x="95" y="223"/>
                      <a:pt x="99" y="218"/>
                    </a:cubicBezTo>
                    <a:cubicBezTo>
                      <a:pt x="101" y="214"/>
                      <a:pt x="101" y="217"/>
                      <a:pt x="101" y="215"/>
                    </a:cubicBezTo>
                    <a:cubicBezTo>
                      <a:pt x="102" y="214"/>
                      <a:pt x="100" y="215"/>
                      <a:pt x="101" y="213"/>
                    </a:cubicBezTo>
                    <a:cubicBezTo>
                      <a:pt x="101" y="212"/>
                      <a:pt x="102" y="213"/>
                      <a:pt x="103" y="212"/>
                    </a:cubicBezTo>
                    <a:cubicBezTo>
                      <a:pt x="104" y="209"/>
                      <a:pt x="106" y="211"/>
                      <a:pt x="107" y="208"/>
                    </a:cubicBezTo>
                    <a:cubicBezTo>
                      <a:pt x="109" y="204"/>
                      <a:pt x="107" y="205"/>
                      <a:pt x="107" y="203"/>
                    </a:cubicBezTo>
                    <a:cubicBezTo>
                      <a:pt x="107" y="202"/>
                      <a:pt x="107" y="198"/>
                      <a:pt x="104" y="200"/>
                    </a:cubicBezTo>
                    <a:cubicBezTo>
                      <a:pt x="105" y="192"/>
                      <a:pt x="103" y="194"/>
                      <a:pt x="103" y="191"/>
                    </a:cubicBezTo>
                    <a:cubicBezTo>
                      <a:pt x="103" y="188"/>
                      <a:pt x="102" y="188"/>
                      <a:pt x="100" y="189"/>
                    </a:cubicBezTo>
                    <a:cubicBezTo>
                      <a:pt x="98" y="190"/>
                      <a:pt x="99" y="188"/>
                      <a:pt x="97" y="185"/>
                    </a:cubicBezTo>
                    <a:cubicBezTo>
                      <a:pt x="96" y="183"/>
                      <a:pt x="99" y="181"/>
                      <a:pt x="97" y="180"/>
                    </a:cubicBezTo>
                    <a:cubicBezTo>
                      <a:pt x="95" y="179"/>
                      <a:pt x="95" y="179"/>
                      <a:pt x="93" y="179"/>
                    </a:cubicBezTo>
                    <a:cubicBezTo>
                      <a:pt x="91" y="179"/>
                      <a:pt x="89" y="178"/>
                      <a:pt x="87" y="178"/>
                    </a:cubicBezTo>
                    <a:cubicBezTo>
                      <a:pt x="84" y="178"/>
                      <a:pt x="86" y="176"/>
                      <a:pt x="87" y="172"/>
                    </a:cubicBezTo>
                    <a:cubicBezTo>
                      <a:pt x="87" y="168"/>
                      <a:pt x="88" y="169"/>
                      <a:pt x="86" y="165"/>
                    </a:cubicBezTo>
                    <a:cubicBezTo>
                      <a:pt x="83" y="161"/>
                      <a:pt x="85" y="163"/>
                      <a:pt x="84" y="159"/>
                    </a:cubicBezTo>
                    <a:cubicBezTo>
                      <a:pt x="84" y="159"/>
                      <a:pt x="85" y="159"/>
                      <a:pt x="84" y="158"/>
                    </a:cubicBezTo>
                    <a:cubicBezTo>
                      <a:pt x="83" y="156"/>
                      <a:pt x="85" y="156"/>
                      <a:pt x="84" y="154"/>
                    </a:cubicBezTo>
                    <a:cubicBezTo>
                      <a:pt x="83" y="152"/>
                      <a:pt x="86" y="150"/>
                      <a:pt x="84" y="149"/>
                    </a:cubicBezTo>
                    <a:cubicBezTo>
                      <a:pt x="81" y="147"/>
                      <a:pt x="83" y="147"/>
                      <a:pt x="80" y="146"/>
                    </a:cubicBezTo>
                    <a:cubicBezTo>
                      <a:pt x="76" y="145"/>
                      <a:pt x="80" y="144"/>
                      <a:pt x="79" y="141"/>
                    </a:cubicBezTo>
                    <a:cubicBezTo>
                      <a:pt x="71" y="141"/>
                      <a:pt x="71" y="141"/>
                      <a:pt x="71" y="141"/>
                    </a:cubicBezTo>
                    <a:cubicBezTo>
                      <a:pt x="67" y="135"/>
                      <a:pt x="70" y="137"/>
                      <a:pt x="69" y="136"/>
                    </a:cubicBezTo>
                    <a:cubicBezTo>
                      <a:pt x="68" y="134"/>
                      <a:pt x="70" y="135"/>
                      <a:pt x="69" y="132"/>
                    </a:cubicBezTo>
                    <a:cubicBezTo>
                      <a:pt x="68" y="129"/>
                      <a:pt x="71" y="129"/>
                      <a:pt x="66" y="127"/>
                    </a:cubicBezTo>
                    <a:cubicBezTo>
                      <a:pt x="61" y="125"/>
                      <a:pt x="64" y="125"/>
                      <a:pt x="61" y="123"/>
                    </a:cubicBezTo>
                    <a:cubicBezTo>
                      <a:pt x="57" y="122"/>
                      <a:pt x="59" y="120"/>
                      <a:pt x="56" y="120"/>
                    </a:cubicBezTo>
                    <a:cubicBezTo>
                      <a:pt x="54" y="120"/>
                      <a:pt x="55" y="117"/>
                      <a:pt x="50" y="117"/>
                    </a:cubicBezTo>
                    <a:cubicBezTo>
                      <a:pt x="46" y="117"/>
                      <a:pt x="47" y="114"/>
                      <a:pt x="45" y="114"/>
                    </a:cubicBezTo>
                    <a:cubicBezTo>
                      <a:pt x="43" y="113"/>
                      <a:pt x="43" y="105"/>
                      <a:pt x="43" y="102"/>
                    </a:cubicBezTo>
                    <a:cubicBezTo>
                      <a:pt x="43" y="99"/>
                      <a:pt x="36" y="102"/>
                      <a:pt x="35" y="103"/>
                    </a:cubicBezTo>
                    <a:cubicBezTo>
                      <a:pt x="34" y="106"/>
                      <a:pt x="32" y="104"/>
                      <a:pt x="32" y="106"/>
                    </a:cubicBezTo>
                    <a:cubicBezTo>
                      <a:pt x="32" y="109"/>
                      <a:pt x="31" y="107"/>
                      <a:pt x="29" y="109"/>
                    </a:cubicBezTo>
                    <a:cubicBezTo>
                      <a:pt x="26" y="111"/>
                      <a:pt x="29" y="108"/>
                      <a:pt x="22" y="108"/>
                    </a:cubicBezTo>
                    <a:cubicBezTo>
                      <a:pt x="19" y="111"/>
                      <a:pt x="19" y="108"/>
                      <a:pt x="18" y="105"/>
                    </a:cubicBezTo>
                    <a:cubicBezTo>
                      <a:pt x="18" y="102"/>
                      <a:pt x="18" y="101"/>
                      <a:pt x="18" y="100"/>
                    </a:cubicBezTo>
                    <a:cubicBezTo>
                      <a:pt x="19" y="98"/>
                      <a:pt x="18" y="97"/>
                      <a:pt x="17" y="98"/>
                    </a:cubicBezTo>
                    <a:cubicBezTo>
                      <a:pt x="15" y="101"/>
                      <a:pt x="15" y="102"/>
                      <a:pt x="12" y="101"/>
                    </a:cubicBezTo>
                    <a:cubicBezTo>
                      <a:pt x="7" y="101"/>
                      <a:pt x="10" y="99"/>
                      <a:pt x="7" y="99"/>
                    </a:cubicBezTo>
                    <a:cubicBezTo>
                      <a:pt x="4" y="99"/>
                      <a:pt x="8" y="97"/>
                      <a:pt x="6" y="95"/>
                    </a:cubicBezTo>
                    <a:cubicBezTo>
                      <a:pt x="4" y="93"/>
                      <a:pt x="4" y="90"/>
                      <a:pt x="3" y="88"/>
                    </a:cubicBezTo>
                    <a:cubicBezTo>
                      <a:pt x="1" y="84"/>
                      <a:pt x="3" y="86"/>
                      <a:pt x="3" y="85"/>
                    </a:cubicBezTo>
                    <a:cubicBezTo>
                      <a:pt x="0" y="81"/>
                      <a:pt x="5" y="81"/>
                      <a:pt x="5" y="78"/>
                    </a:cubicBezTo>
                    <a:cubicBezTo>
                      <a:pt x="6" y="74"/>
                      <a:pt x="7" y="74"/>
                      <a:pt x="7" y="72"/>
                    </a:cubicBezTo>
                    <a:cubicBezTo>
                      <a:pt x="7" y="70"/>
                      <a:pt x="9" y="70"/>
                      <a:pt x="10" y="68"/>
                    </a:cubicBezTo>
                    <a:cubicBezTo>
                      <a:pt x="14" y="63"/>
                      <a:pt x="15" y="66"/>
                      <a:pt x="16" y="64"/>
                    </a:cubicBezTo>
                    <a:cubicBezTo>
                      <a:pt x="17" y="62"/>
                      <a:pt x="17" y="65"/>
                      <a:pt x="18" y="62"/>
                    </a:cubicBezTo>
                    <a:cubicBezTo>
                      <a:pt x="20" y="57"/>
                      <a:pt x="20" y="44"/>
                      <a:pt x="21" y="42"/>
                    </a:cubicBezTo>
                    <a:cubicBezTo>
                      <a:pt x="22" y="41"/>
                      <a:pt x="19" y="37"/>
                      <a:pt x="18" y="34"/>
                    </a:cubicBezTo>
                    <a:cubicBezTo>
                      <a:pt x="17" y="31"/>
                      <a:pt x="20" y="31"/>
                      <a:pt x="21" y="32"/>
                    </a:cubicBezTo>
                    <a:cubicBezTo>
                      <a:pt x="23" y="32"/>
                      <a:pt x="22" y="28"/>
                      <a:pt x="20" y="28"/>
                    </a:cubicBezTo>
                    <a:cubicBezTo>
                      <a:pt x="19" y="28"/>
                      <a:pt x="19" y="27"/>
                      <a:pt x="19" y="26"/>
                    </a:cubicBezTo>
                    <a:cubicBezTo>
                      <a:pt x="22" y="26"/>
                      <a:pt x="23" y="25"/>
                      <a:pt x="26" y="25"/>
                    </a:cubicBezTo>
                    <a:cubicBezTo>
                      <a:pt x="29" y="25"/>
                      <a:pt x="26" y="24"/>
                      <a:pt x="27" y="24"/>
                    </a:cubicBezTo>
                    <a:cubicBezTo>
                      <a:pt x="29" y="23"/>
                      <a:pt x="28" y="25"/>
                      <a:pt x="29" y="25"/>
                    </a:cubicBezTo>
                    <a:cubicBezTo>
                      <a:pt x="30" y="24"/>
                      <a:pt x="29" y="24"/>
                      <a:pt x="30" y="24"/>
                    </a:cubicBezTo>
                    <a:cubicBezTo>
                      <a:pt x="32" y="24"/>
                      <a:pt x="29" y="28"/>
                      <a:pt x="32" y="28"/>
                    </a:cubicBezTo>
                    <a:cubicBezTo>
                      <a:pt x="33" y="28"/>
                      <a:pt x="33" y="29"/>
                      <a:pt x="34" y="29"/>
                    </a:cubicBezTo>
                    <a:cubicBezTo>
                      <a:pt x="35" y="28"/>
                      <a:pt x="37" y="32"/>
                      <a:pt x="39" y="31"/>
                    </a:cubicBezTo>
                    <a:cubicBezTo>
                      <a:pt x="41" y="29"/>
                      <a:pt x="40" y="31"/>
                      <a:pt x="42" y="29"/>
                    </a:cubicBezTo>
                    <a:cubicBezTo>
                      <a:pt x="45" y="26"/>
                      <a:pt x="46" y="27"/>
                      <a:pt x="46" y="26"/>
                    </a:cubicBezTo>
                    <a:cubicBezTo>
                      <a:pt x="46" y="24"/>
                      <a:pt x="47" y="28"/>
                      <a:pt x="47" y="24"/>
                    </a:cubicBezTo>
                    <a:cubicBezTo>
                      <a:pt x="48" y="21"/>
                      <a:pt x="48" y="24"/>
                      <a:pt x="51" y="21"/>
                    </a:cubicBezTo>
                    <a:cubicBezTo>
                      <a:pt x="51" y="19"/>
                      <a:pt x="51" y="19"/>
                      <a:pt x="49" y="19"/>
                    </a:cubicBezTo>
                    <a:cubicBezTo>
                      <a:pt x="46" y="20"/>
                      <a:pt x="46" y="14"/>
                      <a:pt x="46" y="13"/>
                    </a:cubicBezTo>
                    <a:cubicBezTo>
                      <a:pt x="48" y="10"/>
                      <a:pt x="43" y="8"/>
                      <a:pt x="45" y="7"/>
                    </a:cubicBezTo>
                    <a:cubicBezTo>
                      <a:pt x="50" y="7"/>
                      <a:pt x="49" y="10"/>
                      <a:pt x="53" y="9"/>
                    </a:cubicBezTo>
                    <a:cubicBezTo>
                      <a:pt x="56" y="7"/>
                      <a:pt x="56" y="9"/>
                      <a:pt x="57" y="9"/>
                    </a:cubicBezTo>
                    <a:cubicBezTo>
                      <a:pt x="58" y="8"/>
                      <a:pt x="56" y="8"/>
                      <a:pt x="57" y="7"/>
                    </a:cubicBezTo>
                    <a:cubicBezTo>
                      <a:pt x="58" y="7"/>
                      <a:pt x="58" y="8"/>
                      <a:pt x="61" y="5"/>
                    </a:cubicBezTo>
                    <a:cubicBezTo>
                      <a:pt x="63" y="3"/>
                      <a:pt x="64" y="5"/>
                      <a:pt x="64" y="1"/>
                    </a:cubicBezTo>
                    <a:cubicBezTo>
                      <a:pt x="66" y="3"/>
                      <a:pt x="68" y="0"/>
                      <a:pt x="67" y="3"/>
                    </a:cubicBezTo>
                    <a:cubicBezTo>
                      <a:pt x="66" y="6"/>
                      <a:pt x="69" y="3"/>
                      <a:pt x="69" y="5"/>
                    </a:cubicBezTo>
                    <a:cubicBezTo>
                      <a:pt x="69" y="9"/>
                      <a:pt x="71" y="6"/>
                      <a:pt x="68" y="10"/>
                    </a:cubicBezTo>
                    <a:cubicBezTo>
                      <a:pt x="66" y="13"/>
                      <a:pt x="68" y="12"/>
                      <a:pt x="68" y="14"/>
                    </a:cubicBezTo>
                    <a:cubicBezTo>
                      <a:pt x="67" y="15"/>
                      <a:pt x="69" y="16"/>
                      <a:pt x="68" y="17"/>
                    </a:cubicBezTo>
                    <a:cubicBezTo>
                      <a:pt x="67" y="19"/>
                      <a:pt x="68" y="18"/>
                      <a:pt x="69" y="20"/>
                    </a:cubicBezTo>
                    <a:cubicBezTo>
                      <a:pt x="69" y="25"/>
                      <a:pt x="70" y="22"/>
                      <a:pt x="70" y="24"/>
                    </a:cubicBezTo>
                    <a:cubicBezTo>
                      <a:pt x="70" y="27"/>
                      <a:pt x="72" y="26"/>
                      <a:pt x="73" y="27"/>
                    </a:cubicBezTo>
                    <a:cubicBezTo>
                      <a:pt x="74" y="26"/>
                      <a:pt x="74" y="27"/>
                      <a:pt x="74" y="27"/>
                    </a:cubicBezTo>
                    <a:cubicBezTo>
                      <a:pt x="74" y="27"/>
                      <a:pt x="74" y="25"/>
                      <a:pt x="78" y="24"/>
                    </a:cubicBezTo>
                    <a:cubicBezTo>
                      <a:pt x="81" y="23"/>
                      <a:pt x="80" y="22"/>
                      <a:pt x="80" y="22"/>
                    </a:cubicBezTo>
                    <a:cubicBezTo>
                      <a:pt x="81" y="22"/>
                      <a:pt x="80" y="24"/>
                      <a:pt x="83" y="23"/>
                    </a:cubicBezTo>
                    <a:cubicBezTo>
                      <a:pt x="90" y="24"/>
                      <a:pt x="86" y="21"/>
                      <a:pt x="86" y="21"/>
                    </a:cubicBezTo>
                    <a:cubicBezTo>
                      <a:pt x="87" y="20"/>
                      <a:pt x="87" y="20"/>
                      <a:pt x="87" y="20"/>
                    </a:cubicBezTo>
                    <a:cubicBezTo>
                      <a:pt x="87" y="20"/>
                      <a:pt x="87" y="21"/>
                      <a:pt x="89" y="21"/>
                    </a:cubicBezTo>
                    <a:cubicBezTo>
                      <a:pt x="90" y="21"/>
                      <a:pt x="89" y="20"/>
                      <a:pt x="90" y="20"/>
                    </a:cubicBezTo>
                    <a:cubicBezTo>
                      <a:pt x="92" y="19"/>
                      <a:pt x="91" y="21"/>
                      <a:pt x="92" y="21"/>
                    </a:cubicBezTo>
                    <a:cubicBezTo>
                      <a:pt x="93" y="21"/>
                      <a:pt x="93" y="21"/>
                      <a:pt x="94" y="21"/>
                    </a:cubicBezTo>
                    <a:cubicBezTo>
                      <a:pt x="95" y="21"/>
                      <a:pt x="94" y="22"/>
                      <a:pt x="95" y="21"/>
                    </a:cubicBezTo>
                    <a:cubicBezTo>
                      <a:pt x="97" y="21"/>
                      <a:pt x="96" y="24"/>
                      <a:pt x="99" y="22"/>
                    </a:cubicBezTo>
                    <a:cubicBezTo>
                      <a:pt x="101" y="21"/>
                      <a:pt x="101" y="22"/>
                      <a:pt x="101" y="20"/>
                    </a:cubicBezTo>
                    <a:cubicBezTo>
                      <a:pt x="102" y="18"/>
                      <a:pt x="102" y="20"/>
                      <a:pt x="103" y="17"/>
                    </a:cubicBezTo>
                    <a:cubicBezTo>
                      <a:pt x="104" y="13"/>
                      <a:pt x="105" y="14"/>
                      <a:pt x="105" y="13"/>
                    </a:cubicBezTo>
                    <a:cubicBezTo>
                      <a:pt x="105" y="10"/>
                      <a:pt x="106" y="11"/>
                      <a:pt x="106" y="9"/>
                    </a:cubicBezTo>
                    <a:cubicBezTo>
                      <a:pt x="106" y="5"/>
                      <a:pt x="107" y="9"/>
                      <a:pt x="108"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94" name="Colombia">
                <a:extLst>
                  <a:ext uri="{FF2B5EF4-FFF2-40B4-BE49-F238E27FC236}">
                    <a16:creationId xmlns:a16="http://schemas.microsoft.com/office/drawing/2014/main" id="{C03B8E74-307E-4C19-9C08-E574BA495F61}"/>
                  </a:ext>
                </a:extLst>
              </p:cNvPr>
              <p:cNvSpPr>
                <a:spLocks/>
              </p:cNvSpPr>
              <p:nvPr/>
            </p:nvSpPr>
            <p:spPr bwMode="auto">
              <a:xfrm>
                <a:off x="1812" y="1970"/>
                <a:ext cx="137" cy="257"/>
              </a:xfrm>
              <a:custGeom>
                <a:avLst/>
                <a:gdLst/>
                <a:ahLst/>
                <a:cxnLst>
                  <a:cxn ang="0">
                    <a:pos x="15" y="29"/>
                  </a:cxn>
                  <a:cxn ang="0">
                    <a:pos x="14" y="25"/>
                  </a:cxn>
                  <a:cxn ang="0">
                    <a:pos x="19" y="20"/>
                  </a:cxn>
                  <a:cxn ang="0">
                    <a:pos x="20" y="13"/>
                  </a:cxn>
                  <a:cxn ang="0">
                    <a:pos x="26" y="11"/>
                  </a:cxn>
                  <a:cxn ang="0">
                    <a:pos x="35" y="4"/>
                  </a:cxn>
                  <a:cxn ang="0">
                    <a:pos x="40" y="1"/>
                  </a:cxn>
                  <a:cxn ang="0">
                    <a:pos x="38" y="6"/>
                  </a:cxn>
                  <a:cxn ang="0">
                    <a:pos x="33" y="13"/>
                  </a:cxn>
                  <a:cxn ang="0">
                    <a:pos x="30" y="22"/>
                  </a:cxn>
                  <a:cxn ang="0">
                    <a:pos x="33" y="24"/>
                  </a:cxn>
                  <a:cxn ang="0">
                    <a:pos x="38" y="36"/>
                  </a:cxn>
                  <a:cxn ang="0">
                    <a:pos x="47" y="40"/>
                  </a:cxn>
                  <a:cxn ang="0">
                    <a:pos x="56" y="43"/>
                  </a:cxn>
                  <a:cxn ang="0">
                    <a:pos x="55" y="50"/>
                  </a:cxn>
                  <a:cxn ang="0">
                    <a:pos x="56" y="56"/>
                  </a:cxn>
                  <a:cxn ang="0">
                    <a:pos x="58" y="75"/>
                  </a:cxn>
                  <a:cxn ang="0">
                    <a:pos x="55" y="72"/>
                  </a:cxn>
                  <a:cxn ang="0">
                    <a:pos x="52" y="72"/>
                  </a:cxn>
                  <a:cxn ang="0">
                    <a:pos x="46" y="75"/>
                  </a:cxn>
                  <a:cxn ang="0">
                    <a:pos x="44" y="81"/>
                  </a:cxn>
                  <a:cxn ang="0">
                    <a:pos x="44" y="109"/>
                  </a:cxn>
                  <a:cxn ang="0">
                    <a:pos x="40" y="99"/>
                  </a:cxn>
                  <a:cxn ang="0">
                    <a:pos x="30" y="99"/>
                  </a:cxn>
                  <a:cxn ang="0">
                    <a:pos x="24" y="88"/>
                  </a:cxn>
                  <a:cxn ang="0">
                    <a:pos x="13" y="82"/>
                  </a:cxn>
                  <a:cxn ang="0">
                    <a:pos x="2" y="75"/>
                  </a:cxn>
                  <a:cxn ang="0">
                    <a:pos x="5" y="71"/>
                  </a:cxn>
                  <a:cxn ang="0">
                    <a:pos x="9" y="64"/>
                  </a:cxn>
                  <a:cxn ang="0">
                    <a:pos x="13" y="57"/>
                  </a:cxn>
                  <a:cxn ang="0">
                    <a:pos x="11" y="54"/>
                  </a:cxn>
                  <a:cxn ang="0">
                    <a:pos x="10" y="45"/>
                  </a:cxn>
                  <a:cxn ang="0">
                    <a:pos x="10" y="39"/>
                  </a:cxn>
                  <a:cxn ang="0">
                    <a:pos x="8" y="36"/>
                  </a:cxn>
                  <a:cxn ang="0">
                    <a:pos x="9" y="32"/>
                  </a:cxn>
                  <a:cxn ang="0">
                    <a:pos x="11" y="29"/>
                  </a:cxn>
                  <a:cxn ang="0">
                    <a:pos x="11" y="25"/>
                  </a:cxn>
                </a:cxnLst>
                <a:rect l="0" t="0" r="r" b="b"/>
                <a:pathLst>
                  <a:path w="58" h="109">
                    <a:moveTo>
                      <a:pt x="11" y="25"/>
                    </a:moveTo>
                    <a:cubicBezTo>
                      <a:pt x="12" y="26"/>
                      <a:pt x="13" y="25"/>
                      <a:pt x="15" y="29"/>
                    </a:cubicBezTo>
                    <a:cubicBezTo>
                      <a:pt x="13" y="26"/>
                      <a:pt x="14" y="28"/>
                      <a:pt x="15" y="27"/>
                    </a:cubicBezTo>
                    <a:cubicBezTo>
                      <a:pt x="15" y="25"/>
                      <a:pt x="13" y="26"/>
                      <a:pt x="14" y="25"/>
                    </a:cubicBezTo>
                    <a:cubicBezTo>
                      <a:pt x="14" y="24"/>
                      <a:pt x="15" y="25"/>
                      <a:pt x="16" y="22"/>
                    </a:cubicBezTo>
                    <a:cubicBezTo>
                      <a:pt x="17" y="19"/>
                      <a:pt x="19" y="21"/>
                      <a:pt x="19" y="20"/>
                    </a:cubicBezTo>
                    <a:cubicBezTo>
                      <a:pt x="21" y="18"/>
                      <a:pt x="19" y="19"/>
                      <a:pt x="20" y="17"/>
                    </a:cubicBezTo>
                    <a:cubicBezTo>
                      <a:pt x="21" y="15"/>
                      <a:pt x="19" y="14"/>
                      <a:pt x="20" y="13"/>
                    </a:cubicBezTo>
                    <a:cubicBezTo>
                      <a:pt x="22" y="12"/>
                      <a:pt x="22" y="11"/>
                      <a:pt x="24" y="10"/>
                    </a:cubicBezTo>
                    <a:cubicBezTo>
                      <a:pt x="28" y="8"/>
                      <a:pt x="24" y="11"/>
                      <a:pt x="26" y="11"/>
                    </a:cubicBezTo>
                    <a:cubicBezTo>
                      <a:pt x="26" y="11"/>
                      <a:pt x="28" y="8"/>
                      <a:pt x="29" y="8"/>
                    </a:cubicBezTo>
                    <a:cubicBezTo>
                      <a:pt x="31" y="8"/>
                      <a:pt x="31" y="7"/>
                      <a:pt x="35" y="4"/>
                    </a:cubicBezTo>
                    <a:cubicBezTo>
                      <a:pt x="40" y="2"/>
                      <a:pt x="35" y="1"/>
                      <a:pt x="38" y="1"/>
                    </a:cubicBezTo>
                    <a:cubicBezTo>
                      <a:pt x="40" y="1"/>
                      <a:pt x="38" y="0"/>
                      <a:pt x="40" y="1"/>
                    </a:cubicBezTo>
                    <a:cubicBezTo>
                      <a:pt x="43" y="1"/>
                      <a:pt x="43" y="2"/>
                      <a:pt x="41" y="4"/>
                    </a:cubicBezTo>
                    <a:cubicBezTo>
                      <a:pt x="39" y="5"/>
                      <a:pt x="38" y="6"/>
                      <a:pt x="38" y="6"/>
                    </a:cubicBezTo>
                    <a:cubicBezTo>
                      <a:pt x="35" y="12"/>
                      <a:pt x="35" y="12"/>
                      <a:pt x="35" y="12"/>
                    </a:cubicBezTo>
                    <a:cubicBezTo>
                      <a:pt x="35" y="12"/>
                      <a:pt x="34" y="11"/>
                      <a:pt x="33" y="13"/>
                    </a:cubicBezTo>
                    <a:cubicBezTo>
                      <a:pt x="32" y="16"/>
                      <a:pt x="33" y="15"/>
                      <a:pt x="32" y="17"/>
                    </a:cubicBezTo>
                    <a:cubicBezTo>
                      <a:pt x="31" y="19"/>
                      <a:pt x="29" y="21"/>
                      <a:pt x="30" y="22"/>
                    </a:cubicBezTo>
                    <a:cubicBezTo>
                      <a:pt x="30" y="22"/>
                      <a:pt x="31" y="21"/>
                      <a:pt x="31" y="22"/>
                    </a:cubicBezTo>
                    <a:cubicBezTo>
                      <a:pt x="32" y="23"/>
                      <a:pt x="32" y="21"/>
                      <a:pt x="33" y="24"/>
                    </a:cubicBezTo>
                    <a:cubicBezTo>
                      <a:pt x="33" y="28"/>
                      <a:pt x="34" y="30"/>
                      <a:pt x="34" y="31"/>
                    </a:cubicBezTo>
                    <a:cubicBezTo>
                      <a:pt x="33" y="34"/>
                      <a:pt x="36" y="34"/>
                      <a:pt x="38" y="36"/>
                    </a:cubicBezTo>
                    <a:cubicBezTo>
                      <a:pt x="40" y="39"/>
                      <a:pt x="41" y="35"/>
                      <a:pt x="44" y="37"/>
                    </a:cubicBezTo>
                    <a:cubicBezTo>
                      <a:pt x="47" y="40"/>
                      <a:pt x="45" y="37"/>
                      <a:pt x="47" y="40"/>
                    </a:cubicBezTo>
                    <a:cubicBezTo>
                      <a:pt x="50" y="43"/>
                      <a:pt x="51" y="43"/>
                      <a:pt x="55" y="41"/>
                    </a:cubicBezTo>
                    <a:cubicBezTo>
                      <a:pt x="56" y="41"/>
                      <a:pt x="57" y="41"/>
                      <a:pt x="56" y="43"/>
                    </a:cubicBezTo>
                    <a:cubicBezTo>
                      <a:pt x="55" y="44"/>
                      <a:pt x="56" y="45"/>
                      <a:pt x="55" y="46"/>
                    </a:cubicBezTo>
                    <a:cubicBezTo>
                      <a:pt x="54" y="47"/>
                      <a:pt x="56" y="48"/>
                      <a:pt x="55" y="50"/>
                    </a:cubicBezTo>
                    <a:cubicBezTo>
                      <a:pt x="54" y="52"/>
                      <a:pt x="55" y="54"/>
                      <a:pt x="55" y="56"/>
                    </a:cubicBezTo>
                    <a:cubicBezTo>
                      <a:pt x="56" y="56"/>
                      <a:pt x="56" y="56"/>
                      <a:pt x="56" y="56"/>
                    </a:cubicBezTo>
                    <a:cubicBezTo>
                      <a:pt x="57" y="59"/>
                      <a:pt x="58" y="58"/>
                      <a:pt x="55" y="64"/>
                    </a:cubicBezTo>
                    <a:cubicBezTo>
                      <a:pt x="57" y="63"/>
                      <a:pt x="58" y="68"/>
                      <a:pt x="58" y="75"/>
                    </a:cubicBezTo>
                    <a:cubicBezTo>
                      <a:pt x="55" y="75"/>
                      <a:pt x="58" y="71"/>
                      <a:pt x="56" y="71"/>
                    </a:cubicBezTo>
                    <a:cubicBezTo>
                      <a:pt x="55" y="71"/>
                      <a:pt x="56" y="71"/>
                      <a:pt x="55" y="72"/>
                    </a:cubicBezTo>
                    <a:cubicBezTo>
                      <a:pt x="54" y="72"/>
                      <a:pt x="55" y="70"/>
                      <a:pt x="53" y="71"/>
                    </a:cubicBezTo>
                    <a:cubicBezTo>
                      <a:pt x="52" y="71"/>
                      <a:pt x="55" y="72"/>
                      <a:pt x="52" y="72"/>
                    </a:cubicBezTo>
                    <a:cubicBezTo>
                      <a:pt x="49" y="72"/>
                      <a:pt x="48" y="73"/>
                      <a:pt x="45" y="73"/>
                    </a:cubicBezTo>
                    <a:cubicBezTo>
                      <a:pt x="45" y="74"/>
                      <a:pt x="45" y="75"/>
                      <a:pt x="46" y="75"/>
                    </a:cubicBezTo>
                    <a:cubicBezTo>
                      <a:pt x="48" y="75"/>
                      <a:pt x="49" y="79"/>
                      <a:pt x="47" y="79"/>
                    </a:cubicBezTo>
                    <a:cubicBezTo>
                      <a:pt x="46" y="78"/>
                      <a:pt x="43" y="78"/>
                      <a:pt x="44" y="81"/>
                    </a:cubicBezTo>
                    <a:cubicBezTo>
                      <a:pt x="45" y="84"/>
                      <a:pt x="48" y="88"/>
                      <a:pt x="47" y="89"/>
                    </a:cubicBezTo>
                    <a:cubicBezTo>
                      <a:pt x="46" y="91"/>
                      <a:pt x="46" y="104"/>
                      <a:pt x="44" y="109"/>
                    </a:cubicBezTo>
                    <a:cubicBezTo>
                      <a:pt x="40" y="106"/>
                      <a:pt x="41" y="108"/>
                      <a:pt x="43" y="103"/>
                    </a:cubicBezTo>
                    <a:cubicBezTo>
                      <a:pt x="45" y="99"/>
                      <a:pt x="42" y="98"/>
                      <a:pt x="40" y="99"/>
                    </a:cubicBezTo>
                    <a:cubicBezTo>
                      <a:pt x="39" y="101"/>
                      <a:pt x="38" y="97"/>
                      <a:pt x="35" y="99"/>
                    </a:cubicBezTo>
                    <a:cubicBezTo>
                      <a:pt x="32" y="101"/>
                      <a:pt x="32" y="98"/>
                      <a:pt x="30" y="99"/>
                    </a:cubicBezTo>
                    <a:cubicBezTo>
                      <a:pt x="29" y="93"/>
                      <a:pt x="28" y="96"/>
                      <a:pt x="27" y="93"/>
                    </a:cubicBezTo>
                    <a:cubicBezTo>
                      <a:pt x="27" y="90"/>
                      <a:pt x="24" y="92"/>
                      <a:pt x="24" y="88"/>
                    </a:cubicBezTo>
                    <a:cubicBezTo>
                      <a:pt x="23" y="85"/>
                      <a:pt x="21" y="85"/>
                      <a:pt x="19" y="84"/>
                    </a:cubicBezTo>
                    <a:cubicBezTo>
                      <a:pt x="16" y="82"/>
                      <a:pt x="13" y="80"/>
                      <a:pt x="13" y="82"/>
                    </a:cubicBezTo>
                    <a:cubicBezTo>
                      <a:pt x="14" y="83"/>
                      <a:pt x="9" y="81"/>
                      <a:pt x="8" y="80"/>
                    </a:cubicBezTo>
                    <a:cubicBezTo>
                      <a:pt x="7" y="78"/>
                      <a:pt x="5" y="77"/>
                      <a:pt x="2" y="75"/>
                    </a:cubicBezTo>
                    <a:cubicBezTo>
                      <a:pt x="3" y="73"/>
                      <a:pt x="0" y="76"/>
                      <a:pt x="2" y="73"/>
                    </a:cubicBezTo>
                    <a:cubicBezTo>
                      <a:pt x="4" y="70"/>
                      <a:pt x="5" y="72"/>
                      <a:pt x="5" y="71"/>
                    </a:cubicBezTo>
                    <a:cubicBezTo>
                      <a:pt x="6" y="69"/>
                      <a:pt x="3" y="69"/>
                      <a:pt x="4" y="67"/>
                    </a:cubicBezTo>
                    <a:cubicBezTo>
                      <a:pt x="6" y="65"/>
                      <a:pt x="9" y="66"/>
                      <a:pt x="9" y="64"/>
                    </a:cubicBezTo>
                    <a:cubicBezTo>
                      <a:pt x="9" y="63"/>
                      <a:pt x="11" y="59"/>
                      <a:pt x="13" y="58"/>
                    </a:cubicBezTo>
                    <a:cubicBezTo>
                      <a:pt x="12" y="58"/>
                      <a:pt x="14" y="57"/>
                      <a:pt x="13" y="57"/>
                    </a:cubicBezTo>
                    <a:cubicBezTo>
                      <a:pt x="12" y="57"/>
                      <a:pt x="13" y="58"/>
                      <a:pt x="11" y="57"/>
                    </a:cubicBezTo>
                    <a:cubicBezTo>
                      <a:pt x="10" y="56"/>
                      <a:pt x="10" y="55"/>
                      <a:pt x="11" y="54"/>
                    </a:cubicBezTo>
                    <a:cubicBezTo>
                      <a:pt x="11" y="53"/>
                      <a:pt x="11" y="50"/>
                      <a:pt x="10" y="47"/>
                    </a:cubicBezTo>
                    <a:cubicBezTo>
                      <a:pt x="10" y="44"/>
                      <a:pt x="9" y="46"/>
                      <a:pt x="10" y="45"/>
                    </a:cubicBezTo>
                    <a:cubicBezTo>
                      <a:pt x="10" y="45"/>
                      <a:pt x="12" y="44"/>
                      <a:pt x="11" y="42"/>
                    </a:cubicBezTo>
                    <a:cubicBezTo>
                      <a:pt x="9" y="38"/>
                      <a:pt x="11" y="41"/>
                      <a:pt x="10" y="39"/>
                    </a:cubicBezTo>
                    <a:cubicBezTo>
                      <a:pt x="10" y="36"/>
                      <a:pt x="9" y="38"/>
                      <a:pt x="9" y="37"/>
                    </a:cubicBezTo>
                    <a:cubicBezTo>
                      <a:pt x="9" y="35"/>
                      <a:pt x="8" y="37"/>
                      <a:pt x="8" y="36"/>
                    </a:cubicBezTo>
                    <a:cubicBezTo>
                      <a:pt x="8" y="35"/>
                      <a:pt x="8" y="35"/>
                      <a:pt x="8" y="34"/>
                    </a:cubicBezTo>
                    <a:cubicBezTo>
                      <a:pt x="8" y="33"/>
                      <a:pt x="9" y="33"/>
                      <a:pt x="9" y="32"/>
                    </a:cubicBezTo>
                    <a:cubicBezTo>
                      <a:pt x="8" y="31"/>
                      <a:pt x="9" y="33"/>
                      <a:pt x="11" y="31"/>
                    </a:cubicBezTo>
                    <a:cubicBezTo>
                      <a:pt x="12" y="30"/>
                      <a:pt x="10" y="30"/>
                      <a:pt x="11" y="29"/>
                    </a:cubicBezTo>
                    <a:cubicBezTo>
                      <a:pt x="13" y="28"/>
                      <a:pt x="11" y="28"/>
                      <a:pt x="11" y="27"/>
                    </a:cubicBezTo>
                    <a:cubicBezTo>
                      <a:pt x="11" y="26"/>
                      <a:pt x="10" y="27"/>
                      <a:pt x="11" y="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95" name="Ecuador">
                <a:extLst>
                  <a:ext uri="{FF2B5EF4-FFF2-40B4-BE49-F238E27FC236}">
                    <a16:creationId xmlns:a16="http://schemas.microsoft.com/office/drawing/2014/main" id="{39C49104-F63A-4F21-A72B-E61FF313FFE6}"/>
                  </a:ext>
                </a:extLst>
              </p:cNvPr>
              <p:cNvSpPr>
                <a:spLocks/>
              </p:cNvSpPr>
              <p:nvPr/>
            </p:nvSpPr>
            <p:spPr bwMode="auto">
              <a:xfrm>
                <a:off x="1795" y="2147"/>
                <a:ext cx="64" cy="90"/>
              </a:xfrm>
              <a:custGeom>
                <a:avLst/>
                <a:gdLst/>
                <a:ahLst/>
                <a:cxnLst>
                  <a:cxn ang="0">
                    <a:pos x="9" y="0"/>
                  </a:cxn>
                  <a:cxn ang="0">
                    <a:pos x="6" y="2"/>
                  </a:cxn>
                  <a:cxn ang="0">
                    <a:pos x="3" y="4"/>
                  </a:cxn>
                  <a:cxn ang="0">
                    <a:pos x="4" y="6"/>
                  </a:cxn>
                  <a:cxn ang="0">
                    <a:pos x="3" y="10"/>
                  </a:cxn>
                  <a:cxn ang="0">
                    <a:pos x="1" y="17"/>
                  </a:cxn>
                  <a:cxn ang="0">
                    <a:pos x="2" y="18"/>
                  </a:cxn>
                  <a:cxn ang="0">
                    <a:pos x="1" y="20"/>
                  </a:cxn>
                  <a:cxn ang="0">
                    <a:pos x="1" y="22"/>
                  </a:cxn>
                  <a:cxn ang="0">
                    <a:pos x="2" y="23"/>
                  </a:cxn>
                  <a:cxn ang="0">
                    <a:pos x="2" y="25"/>
                  </a:cxn>
                  <a:cxn ang="0">
                    <a:pos x="3" y="24"/>
                  </a:cxn>
                  <a:cxn ang="0">
                    <a:pos x="5" y="24"/>
                  </a:cxn>
                  <a:cxn ang="0">
                    <a:pos x="5" y="27"/>
                  </a:cxn>
                  <a:cxn ang="0">
                    <a:pos x="2" y="31"/>
                  </a:cxn>
                  <a:cxn ang="0">
                    <a:pos x="4" y="34"/>
                  </a:cxn>
                  <a:cxn ang="0">
                    <a:pos x="10" y="35"/>
                  </a:cxn>
                  <a:cxn ang="0">
                    <a:pos x="12" y="30"/>
                  </a:cxn>
                  <a:cxn ang="0">
                    <a:pos x="16" y="27"/>
                  </a:cxn>
                  <a:cxn ang="0">
                    <a:pos x="25" y="17"/>
                  </a:cxn>
                  <a:cxn ang="0">
                    <a:pos x="26" y="9"/>
                  </a:cxn>
                  <a:cxn ang="0">
                    <a:pos x="20" y="7"/>
                  </a:cxn>
                  <a:cxn ang="0">
                    <a:pos x="15" y="5"/>
                  </a:cxn>
                  <a:cxn ang="0">
                    <a:pos x="9" y="0"/>
                  </a:cxn>
                </a:cxnLst>
                <a:rect l="0" t="0" r="r" b="b"/>
                <a:pathLst>
                  <a:path w="27" h="38">
                    <a:moveTo>
                      <a:pt x="9" y="0"/>
                    </a:moveTo>
                    <a:cubicBezTo>
                      <a:pt x="8" y="2"/>
                      <a:pt x="7" y="1"/>
                      <a:pt x="6" y="2"/>
                    </a:cubicBezTo>
                    <a:cubicBezTo>
                      <a:pt x="5" y="3"/>
                      <a:pt x="4" y="2"/>
                      <a:pt x="3" y="4"/>
                    </a:cubicBezTo>
                    <a:cubicBezTo>
                      <a:pt x="3" y="5"/>
                      <a:pt x="5" y="3"/>
                      <a:pt x="4" y="6"/>
                    </a:cubicBezTo>
                    <a:cubicBezTo>
                      <a:pt x="3" y="9"/>
                      <a:pt x="5" y="7"/>
                      <a:pt x="3" y="10"/>
                    </a:cubicBezTo>
                    <a:cubicBezTo>
                      <a:pt x="1" y="14"/>
                      <a:pt x="0" y="17"/>
                      <a:pt x="1" y="17"/>
                    </a:cubicBezTo>
                    <a:cubicBezTo>
                      <a:pt x="2" y="17"/>
                      <a:pt x="0" y="18"/>
                      <a:pt x="2" y="18"/>
                    </a:cubicBezTo>
                    <a:cubicBezTo>
                      <a:pt x="0" y="18"/>
                      <a:pt x="2" y="19"/>
                      <a:pt x="1" y="20"/>
                    </a:cubicBezTo>
                    <a:cubicBezTo>
                      <a:pt x="0" y="21"/>
                      <a:pt x="2" y="21"/>
                      <a:pt x="1" y="22"/>
                    </a:cubicBezTo>
                    <a:cubicBezTo>
                      <a:pt x="1" y="23"/>
                      <a:pt x="3" y="22"/>
                      <a:pt x="2" y="23"/>
                    </a:cubicBezTo>
                    <a:cubicBezTo>
                      <a:pt x="1" y="24"/>
                      <a:pt x="2" y="23"/>
                      <a:pt x="2" y="25"/>
                    </a:cubicBezTo>
                    <a:cubicBezTo>
                      <a:pt x="3" y="27"/>
                      <a:pt x="3" y="26"/>
                      <a:pt x="3" y="24"/>
                    </a:cubicBezTo>
                    <a:cubicBezTo>
                      <a:pt x="3" y="23"/>
                      <a:pt x="5" y="23"/>
                      <a:pt x="5" y="24"/>
                    </a:cubicBezTo>
                    <a:cubicBezTo>
                      <a:pt x="5" y="25"/>
                      <a:pt x="6" y="24"/>
                      <a:pt x="5" y="27"/>
                    </a:cubicBezTo>
                    <a:cubicBezTo>
                      <a:pt x="3" y="30"/>
                      <a:pt x="3" y="32"/>
                      <a:pt x="2" y="31"/>
                    </a:cubicBezTo>
                    <a:cubicBezTo>
                      <a:pt x="1" y="35"/>
                      <a:pt x="1" y="35"/>
                      <a:pt x="4" y="34"/>
                    </a:cubicBezTo>
                    <a:cubicBezTo>
                      <a:pt x="5" y="34"/>
                      <a:pt x="7" y="38"/>
                      <a:pt x="10" y="35"/>
                    </a:cubicBezTo>
                    <a:cubicBezTo>
                      <a:pt x="13" y="31"/>
                      <a:pt x="9" y="31"/>
                      <a:pt x="12" y="30"/>
                    </a:cubicBezTo>
                    <a:cubicBezTo>
                      <a:pt x="15" y="28"/>
                      <a:pt x="12" y="29"/>
                      <a:pt x="16" y="27"/>
                    </a:cubicBezTo>
                    <a:cubicBezTo>
                      <a:pt x="21" y="24"/>
                      <a:pt x="23" y="21"/>
                      <a:pt x="25" y="17"/>
                    </a:cubicBezTo>
                    <a:cubicBezTo>
                      <a:pt x="27" y="14"/>
                      <a:pt x="26" y="14"/>
                      <a:pt x="26" y="9"/>
                    </a:cubicBezTo>
                    <a:cubicBezTo>
                      <a:pt x="23" y="7"/>
                      <a:pt x="20" y="5"/>
                      <a:pt x="20" y="7"/>
                    </a:cubicBezTo>
                    <a:cubicBezTo>
                      <a:pt x="21" y="8"/>
                      <a:pt x="16" y="6"/>
                      <a:pt x="15" y="5"/>
                    </a:cubicBezTo>
                    <a:cubicBezTo>
                      <a:pt x="14" y="3"/>
                      <a:pt x="12" y="2"/>
                      <a:pt x="9"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96" name="Cayenne">
                <a:extLst>
                  <a:ext uri="{FF2B5EF4-FFF2-40B4-BE49-F238E27FC236}">
                    <a16:creationId xmlns:a16="http://schemas.microsoft.com/office/drawing/2014/main" id="{89896314-353E-4C87-AEAE-28789DD496D8}"/>
                  </a:ext>
                </a:extLst>
              </p:cNvPr>
              <p:cNvSpPr>
                <a:spLocks/>
              </p:cNvSpPr>
              <p:nvPr/>
            </p:nvSpPr>
            <p:spPr bwMode="auto">
              <a:xfrm>
                <a:off x="2091" y="2071"/>
                <a:ext cx="37" cy="67"/>
              </a:xfrm>
              <a:custGeom>
                <a:avLst/>
                <a:gdLst/>
                <a:ahLst/>
                <a:cxnLst>
                  <a:cxn ang="0">
                    <a:pos x="16" y="10"/>
                  </a:cxn>
                  <a:cxn ang="0">
                    <a:pos x="14" y="7"/>
                  </a:cxn>
                  <a:cxn ang="0">
                    <a:pos x="12" y="5"/>
                  </a:cxn>
                  <a:cxn ang="0">
                    <a:pos x="11" y="4"/>
                  </a:cxn>
                  <a:cxn ang="0">
                    <a:pos x="7" y="1"/>
                  </a:cxn>
                  <a:cxn ang="0">
                    <a:pos x="5" y="1"/>
                  </a:cxn>
                  <a:cxn ang="0">
                    <a:pos x="1" y="8"/>
                  </a:cxn>
                  <a:cxn ang="0">
                    <a:pos x="2" y="12"/>
                  </a:cxn>
                  <a:cxn ang="0">
                    <a:pos x="3" y="16"/>
                  </a:cxn>
                  <a:cxn ang="0">
                    <a:pos x="2" y="20"/>
                  </a:cxn>
                  <a:cxn ang="0">
                    <a:pos x="0" y="25"/>
                  </a:cxn>
                  <a:cxn ang="0">
                    <a:pos x="2" y="25"/>
                  </a:cxn>
                  <a:cxn ang="0">
                    <a:pos x="3" y="25"/>
                  </a:cxn>
                  <a:cxn ang="0">
                    <a:pos x="7" y="26"/>
                  </a:cxn>
                  <a:cxn ang="0">
                    <a:pos x="9" y="24"/>
                  </a:cxn>
                  <a:cxn ang="0">
                    <a:pos x="11" y="21"/>
                  </a:cxn>
                  <a:cxn ang="0">
                    <a:pos x="13" y="17"/>
                  </a:cxn>
                  <a:cxn ang="0">
                    <a:pos x="14" y="13"/>
                  </a:cxn>
                  <a:cxn ang="0">
                    <a:pos x="16" y="10"/>
                  </a:cxn>
                </a:cxnLst>
                <a:rect l="0" t="0" r="r" b="b"/>
                <a:pathLst>
                  <a:path w="16" h="28">
                    <a:moveTo>
                      <a:pt x="16" y="10"/>
                    </a:moveTo>
                    <a:cubicBezTo>
                      <a:pt x="15" y="8"/>
                      <a:pt x="14" y="9"/>
                      <a:pt x="14" y="7"/>
                    </a:cubicBezTo>
                    <a:cubicBezTo>
                      <a:pt x="14" y="6"/>
                      <a:pt x="13" y="7"/>
                      <a:pt x="12" y="5"/>
                    </a:cubicBezTo>
                    <a:cubicBezTo>
                      <a:pt x="11" y="3"/>
                      <a:pt x="12" y="6"/>
                      <a:pt x="11" y="4"/>
                    </a:cubicBezTo>
                    <a:cubicBezTo>
                      <a:pt x="9" y="2"/>
                      <a:pt x="7" y="2"/>
                      <a:pt x="7" y="1"/>
                    </a:cubicBezTo>
                    <a:cubicBezTo>
                      <a:pt x="6" y="0"/>
                      <a:pt x="5" y="1"/>
                      <a:pt x="5" y="1"/>
                    </a:cubicBezTo>
                    <a:cubicBezTo>
                      <a:pt x="2" y="3"/>
                      <a:pt x="0" y="7"/>
                      <a:pt x="1" y="8"/>
                    </a:cubicBezTo>
                    <a:cubicBezTo>
                      <a:pt x="2" y="10"/>
                      <a:pt x="0" y="11"/>
                      <a:pt x="2" y="12"/>
                    </a:cubicBezTo>
                    <a:cubicBezTo>
                      <a:pt x="2" y="13"/>
                      <a:pt x="2" y="14"/>
                      <a:pt x="3" y="16"/>
                    </a:cubicBezTo>
                    <a:cubicBezTo>
                      <a:pt x="4" y="17"/>
                      <a:pt x="2" y="18"/>
                      <a:pt x="2" y="20"/>
                    </a:cubicBezTo>
                    <a:cubicBezTo>
                      <a:pt x="3" y="22"/>
                      <a:pt x="2" y="21"/>
                      <a:pt x="0" y="25"/>
                    </a:cubicBezTo>
                    <a:cubicBezTo>
                      <a:pt x="1" y="25"/>
                      <a:pt x="1" y="25"/>
                      <a:pt x="2" y="25"/>
                    </a:cubicBezTo>
                    <a:cubicBezTo>
                      <a:pt x="3" y="25"/>
                      <a:pt x="2" y="26"/>
                      <a:pt x="3" y="25"/>
                    </a:cubicBezTo>
                    <a:cubicBezTo>
                      <a:pt x="5" y="25"/>
                      <a:pt x="4" y="28"/>
                      <a:pt x="7" y="26"/>
                    </a:cubicBezTo>
                    <a:cubicBezTo>
                      <a:pt x="9" y="25"/>
                      <a:pt x="9" y="26"/>
                      <a:pt x="9" y="24"/>
                    </a:cubicBezTo>
                    <a:cubicBezTo>
                      <a:pt x="10" y="22"/>
                      <a:pt x="10" y="24"/>
                      <a:pt x="11" y="21"/>
                    </a:cubicBezTo>
                    <a:cubicBezTo>
                      <a:pt x="12" y="17"/>
                      <a:pt x="13" y="18"/>
                      <a:pt x="13" y="17"/>
                    </a:cubicBezTo>
                    <a:cubicBezTo>
                      <a:pt x="13" y="14"/>
                      <a:pt x="14" y="15"/>
                      <a:pt x="14" y="13"/>
                    </a:cubicBezTo>
                    <a:cubicBezTo>
                      <a:pt x="14" y="9"/>
                      <a:pt x="15" y="13"/>
                      <a:pt x="16"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97" name="Suriname">
                <a:extLst>
                  <a:ext uri="{FF2B5EF4-FFF2-40B4-BE49-F238E27FC236}">
                    <a16:creationId xmlns:a16="http://schemas.microsoft.com/office/drawing/2014/main" id="{D1E08035-DB40-479F-A4C8-2CFB47D2BC7B}"/>
                  </a:ext>
                </a:extLst>
              </p:cNvPr>
              <p:cNvSpPr>
                <a:spLocks/>
              </p:cNvSpPr>
              <p:nvPr/>
            </p:nvSpPr>
            <p:spPr bwMode="auto">
              <a:xfrm>
                <a:off x="2050" y="2064"/>
                <a:ext cx="52" cy="74"/>
              </a:xfrm>
              <a:custGeom>
                <a:avLst/>
                <a:gdLst/>
                <a:ahLst/>
                <a:cxnLst>
                  <a:cxn ang="0">
                    <a:pos x="17" y="28"/>
                  </a:cxn>
                  <a:cxn ang="0">
                    <a:pos x="19" y="23"/>
                  </a:cxn>
                  <a:cxn ang="0">
                    <a:pos x="20" y="19"/>
                  </a:cxn>
                  <a:cxn ang="0">
                    <a:pos x="19" y="15"/>
                  </a:cxn>
                  <a:cxn ang="0">
                    <a:pos x="18" y="11"/>
                  </a:cxn>
                  <a:cxn ang="0">
                    <a:pos x="22" y="4"/>
                  </a:cxn>
                  <a:cxn ang="0">
                    <a:pos x="18" y="2"/>
                  </a:cxn>
                  <a:cxn ang="0">
                    <a:pos x="15" y="3"/>
                  </a:cxn>
                  <a:cxn ang="0">
                    <a:pos x="13" y="3"/>
                  </a:cxn>
                  <a:cxn ang="0">
                    <a:pos x="7" y="3"/>
                  </a:cxn>
                  <a:cxn ang="0">
                    <a:pos x="4" y="6"/>
                  </a:cxn>
                  <a:cxn ang="0">
                    <a:pos x="3" y="9"/>
                  </a:cxn>
                  <a:cxn ang="0">
                    <a:pos x="1" y="13"/>
                  </a:cxn>
                  <a:cxn ang="0">
                    <a:pos x="2" y="19"/>
                  </a:cxn>
                  <a:cxn ang="0">
                    <a:pos x="4" y="20"/>
                  </a:cxn>
                  <a:cxn ang="0">
                    <a:pos x="5" y="24"/>
                  </a:cxn>
                  <a:cxn ang="0">
                    <a:pos x="8" y="30"/>
                  </a:cxn>
                  <a:cxn ang="0">
                    <a:pos x="11" y="28"/>
                  </a:cxn>
                  <a:cxn ang="0">
                    <a:pos x="12" y="27"/>
                  </a:cxn>
                  <a:cxn ang="0">
                    <a:pos x="14" y="28"/>
                  </a:cxn>
                  <a:cxn ang="0">
                    <a:pos x="15" y="27"/>
                  </a:cxn>
                  <a:cxn ang="0">
                    <a:pos x="17" y="28"/>
                  </a:cxn>
                </a:cxnLst>
                <a:rect l="0" t="0" r="r" b="b"/>
                <a:pathLst>
                  <a:path w="22" h="31">
                    <a:moveTo>
                      <a:pt x="17" y="28"/>
                    </a:moveTo>
                    <a:cubicBezTo>
                      <a:pt x="19" y="24"/>
                      <a:pt x="20" y="25"/>
                      <a:pt x="19" y="23"/>
                    </a:cubicBezTo>
                    <a:cubicBezTo>
                      <a:pt x="19" y="21"/>
                      <a:pt x="21" y="20"/>
                      <a:pt x="20" y="19"/>
                    </a:cubicBezTo>
                    <a:cubicBezTo>
                      <a:pt x="19" y="17"/>
                      <a:pt x="19" y="16"/>
                      <a:pt x="19" y="15"/>
                    </a:cubicBezTo>
                    <a:cubicBezTo>
                      <a:pt x="17" y="14"/>
                      <a:pt x="19" y="13"/>
                      <a:pt x="18" y="11"/>
                    </a:cubicBezTo>
                    <a:cubicBezTo>
                      <a:pt x="17" y="10"/>
                      <a:pt x="19" y="6"/>
                      <a:pt x="22" y="4"/>
                    </a:cubicBezTo>
                    <a:cubicBezTo>
                      <a:pt x="22" y="3"/>
                      <a:pt x="19" y="2"/>
                      <a:pt x="18" y="2"/>
                    </a:cubicBezTo>
                    <a:cubicBezTo>
                      <a:pt x="18" y="3"/>
                      <a:pt x="16" y="2"/>
                      <a:pt x="15" y="3"/>
                    </a:cubicBezTo>
                    <a:cubicBezTo>
                      <a:pt x="15" y="3"/>
                      <a:pt x="14" y="2"/>
                      <a:pt x="13" y="3"/>
                    </a:cubicBezTo>
                    <a:cubicBezTo>
                      <a:pt x="11" y="4"/>
                      <a:pt x="8" y="0"/>
                      <a:pt x="7" y="3"/>
                    </a:cubicBezTo>
                    <a:cubicBezTo>
                      <a:pt x="5" y="5"/>
                      <a:pt x="4" y="6"/>
                      <a:pt x="4" y="6"/>
                    </a:cubicBezTo>
                    <a:cubicBezTo>
                      <a:pt x="3" y="8"/>
                      <a:pt x="5" y="8"/>
                      <a:pt x="3" y="9"/>
                    </a:cubicBezTo>
                    <a:cubicBezTo>
                      <a:pt x="1" y="10"/>
                      <a:pt x="3" y="9"/>
                      <a:pt x="1" y="13"/>
                    </a:cubicBezTo>
                    <a:cubicBezTo>
                      <a:pt x="0" y="16"/>
                      <a:pt x="2" y="17"/>
                      <a:pt x="2" y="19"/>
                    </a:cubicBezTo>
                    <a:cubicBezTo>
                      <a:pt x="2" y="21"/>
                      <a:pt x="3" y="18"/>
                      <a:pt x="4" y="20"/>
                    </a:cubicBezTo>
                    <a:cubicBezTo>
                      <a:pt x="5" y="23"/>
                      <a:pt x="4" y="23"/>
                      <a:pt x="5" y="24"/>
                    </a:cubicBezTo>
                    <a:cubicBezTo>
                      <a:pt x="6" y="25"/>
                      <a:pt x="6" y="28"/>
                      <a:pt x="8" y="30"/>
                    </a:cubicBezTo>
                    <a:cubicBezTo>
                      <a:pt x="15" y="31"/>
                      <a:pt x="11" y="28"/>
                      <a:pt x="11" y="28"/>
                    </a:cubicBezTo>
                    <a:cubicBezTo>
                      <a:pt x="12" y="27"/>
                      <a:pt x="12" y="27"/>
                      <a:pt x="12" y="27"/>
                    </a:cubicBezTo>
                    <a:cubicBezTo>
                      <a:pt x="12" y="27"/>
                      <a:pt x="12" y="28"/>
                      <a:pt x="14" y="28"/>
                    </a:cubicBezTo>
                    <a:cubicBezTo>
                      <a:pt x="15" y="28"/>
                      <a:pt x="14" y="27"/>
                      <a:pt x="15" y="27"/>
                    </a:cubicBezTo>
                    <a:cubicBezTo>
                      <a:pt x="17" y="26"/>
                      <a:pt x="16" y="28"/>
                      <a:pt x="17"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98" name="Guyana">
                <a:extLst>
                  <a:ext uri="{FF2B5EF4-FFF2-40B4-BE49-F238E27FC236}">
                    <a16:creationId xmlns:a16="http://schemas.microsoft.com/office/drawing/2014/main" id="{4A5FE4DC-9BD0-4502-A210-8F381CA425B4}"/>
                  </a:ext>
                </a:extLst>
              </p:cNvPr>
              <p:cNvSpPr>
                <a:spLocks/>
              </p:cNvSpPr>
              <p:nvPr/>
            </p:nvSpPr>
            <p:spPr bwMode="auto">
              <a:xfrm>
                <a:off x="2017" y="2031"/>
                <a:ext cx="52" cy="114"/>
              </a:xfrm>
              <a:custGeom>
                <a:avLst/>
                <a:gdLst/>
                <a:ahLst/>
                <a:cxnLst>
                  <a:cxn ang="0">
                    <a:pos x="7" y="1"/>
                  </a:cxn>
                  <a:cxn ang="0">
                    <a:pos x="13" y="4"/>
                  </a:cxn>
                  <a:cxn ang="0">
                    <a:pos x="14" y="10"/>
                  </a:cxn>
                  <a:cxn ang="0">
                    <a:pos x="17" y="11"/>
                  </a:cxn>
                  <a:cxn ang="0">
                    <a:pos x="20" y="14"/>
                  </a:cxn>
                  <a:cxn ang="0">
                    <a:pos x="18" y="20"/>
                  </a:cxn>
                  <a:cxn ang="0">
                    <a:pos x="17" y="23"/>
                  </a:cxn>
                  <a:cxn ang="0">
                    <a:pos x="15" y="27"/>
                  </a:cxn>
                  <a:cxn ang="0">
                    <a:pos x="16" y="33"/>
                  </a:cxn>
                  <a:cxn ang="0">
                    <a:pos x="18" y="34"/>
                  </a:cxn>
                  <a:cxn ang="0">
                    <a:pos x="19" y="38"/>
                  </a:cxn>
                  <a:cxn ang="0">
                    <a:pos x="22" y="44"/>
                  </a:cxn>
                  <a:cxn ang="0">
                    <a:pos x="19" y="43"/>
                  </a:cxn>
                  <a:cxn ang="0">
                    <a:pos x="17" y="45"/>
                  </a:cxn>
                  <a:cxn ang="0">
                    <a:pos x="13" y="48"/>
                  </a:cxn>
                  <a:cxn ang="0">
                    <a:pos x="12" y="48"/>
                  </a:cxn>
                  <a:cxn ang="0">
                    <a:pos x="9" y="45"/>
                  </a:cxn>
                  <a:cxn ang="0">
                    <a:pos x="8" y="41"/>
                  </a:cxn>
                  <a:cxn ang="0">
                    <a:pos x="7" y="38"/>
                  </a:cxn>
                  <a:cxn ang="0">
                    <a:pos x="7" y="35"/>
                  </a:cxn>
                  <a:cxn ang="0">
                    <a:pos x="7" y="31"/>
                  </a:cxn>
                  <a:cxn ang="0">
                    <a:pos x="8" y="26"/>
                  </a:cxn>
                  <a:cxn ang="0">
                    <a:pos x="6" y="24"/>
                  </a:cxn>
                  <a:cxn ang="0">
                    <a:pos x="3" y="22"/>
                  </a:cxn>
                  <a:cxn ang="0">
                    <a:pos x="0" y="16"/>
                  </a:cxn>
                  <a:cxn ang="0">
                    <a:pos x="2" y="12"/>
                  </a:cxn>
                  <a:cxn ang="0">
                    <a:pos x="4" y="9"/>
                  </a:cxn>
                  <a:cxn ang="0">
                    <a:pos x="3" y="7"/>
                  </a:cxn>
                  <a:cxn ang="0">
                    <a:pos x="3" y="6"/>
                  </a:cxn>
                  <a:cxn ang="0">
                    <a:pos x="4" y="3"/>
                  </a:cxn>
                  <a:cxn ang="0">
                    <a:pos x="7" y="1"/>
                  </a:cxn>
                </a:cxnLst>
                <a:rect l="0" t="0" r="r" b="b"/>
                <a:pathLst>
                  <a:path w="22" h="48">
                    <a:moveTo>
                      <a:pt x="7" y="1"/>
                    </a:moveTo>
                    <a:cubicBezTo>
                      <a:pt x="9" y="0"/>
                      <a:pt x="9" y="1"/>
                      <a:pt x="13" y="4"/>
                    </a:cubicBezTo>
                    <a:cubicBezTo>
                      <a:pt x="16" y="7"/>
                      <a:pt x="16" y="7"/>
                      <a:pt x="14" y="10"/>
                    </a:cubicBezTo>
                    <a:cubicBezTo>
                      <a:pt x="15" y="10"/>
                      <a:pt x="15" y="9"/>
                      <a:pt x="17" y="11"/>
                    </a:cubicBezTo>
                    <a:cubicBezTo>
                      <a:pt x="20" y="13"/>
                      <a:pt x="18" y="14"/>
                      <a:pt x="20" y="14"/>
                    </a:cubicBezTo>
                    <a:cubicBezTo>
                      <a:pt x="21" y="14"/>
                      <a:pt x="18" y="19"/>
                      <a:pt x="18" y="20"/>
                    </a:cubicBezTo>
                    <a:cubicBezTo>
                      <a:pt x="17" y="22"/>
                      <a:pt x="19" y="22"/>
                      <a:pt x="17" y="23"/>
                    </a:cubicBezTo>
                    <a:cubicBezTo>
                      <a:pt x="15" y="24"/>
                      <a:pt x="17" y="23"/>
                      <a:pt x="15" y="27"/>
                    </a:cubicBezTo>
                    <a:cubicBezTo>
                      <a:pt x="14" y="30"/>
                      <a:pt x="16" y="31"/>
                      <a:pt x="16" y="33"/>
                    </a:cubicBezTo>
                    <a:cubicBezTo>
                      <a:pt x="16" y="35"/>
                      <a:pt x="17" y="32"/>
                      <a:pt x="18" y="34"/>
                    </a:cubicBezTo>
                    <a:cubicBezTo>
                      <a:pt x="19" y="37"/>
                      <a:pt x="18" y="37"/>
                      <a:pt x="19" y="38"/>
                    </a:cubicBezTo>
                    <a:cubicBezTo>
                      <a:pt x="20" y="39"/>
                      <a:pt x="20" y="42"/>
                      <a:pt x="22" y="44"/>
                    </a:cubicBezTo>
                    <a:cubicBezTo>
                      <a:pt x="19" y="45"/>
                      <a:pt x="20" y="43"/>
                      <a:pt x="19" y="43"/>
                    </a:cubicBezTo>
                    <a:cubicBezTo>
                      <a:pt x="19" y="43"/>
                      <a:pt x="20" y="44"/>
                      <a:pt x="17" y="45"/>
                    </a:cubicBezTo>
                    <a:cubicBezTo>
                      <a:pt x="13" y="46"/>
                      <a:pt x="13" y="48"/>
                      <a:pt x="13" y="48"/>
                    </a:cubicBezTo>
                    <a:cubicBezTo>
                      <a:pt x="13" y="48"/>
                      <a:pt x="13" y="47"/>
                      <a:pt x="12" y="48"/>
                    </a:cubicBezTo>
                    <a:cubicBezTo>
                      <a:pt x="11" y="47"/>
                      <a:pt x="9" y="48"/>
                      <a:pt x="9" y="45"/>
                    </a:cubicBezTo>
                    <a:cubicBezTo>
                      <a:pt x="9" y="43"/>
                      <a:pt x="8" y="46"/>
                      <a:pt x="8" y="41"/>
                    </a:cubicBezTo>
                    <a:cubicBezTo>
                      <a:pt x="7" y="39"/>
                      <a:pt x="6" y="40"/>
                      <a:pt x="7" y="38"/>
                    </a:cubicBezTo>
                    <a:cubicBezTo>
                      <a:pt x="8" y="37"/>
                      <a:pt x="6" y="36"/>
                      <a:pt x="7" y="35"/>
                    </a:cubicBezTo>
                    <a:cubicBezTo>
                      <a:pt x="7" y="33"/>
                      <a:pt x="5" y="34"/>
                      <a:pt x="7" y="31"/>
                    </a:cubicBezTo>
                    <a:cubicBezTo>
                      <a:pt x="10" y="27"/>
                      <a:pt x="8" y="30"/>
                      <a:pt x="8" y="26"/>
                    </a:cubicBezTo>
                    <a:cubicBezTo>
                      <a:pt x="8" y="24"/>
                      <a:pt x="5" y="27"/>
                      <a:pt x="6" y="24"/>
                    </a:cubicBezTo>
                    <a:cubicBezTo>
                      <a:pt x="7" y="21"/>
                      <a:pt x="5" y="24"/>
                      <a:pt x="3" y="22"/>
                    </a:cubicBezTo>
                    <a:cubicBezTo>
                      <a:pt x="1" y="19"/>
                      <a:pt x="0" y="17"/>
                      <a:pt x="0" y="16"/>
                    </a:cubicBezTo>
                    <a:cubicBezTo>
                      <a:pt x="0" y="14"/>
                      <a:pt x="2" y="14"/>
                      <a:pt x="2" y="12"/>
                    </a:cubicBezTo>
                    <a:cubicBezTo>
                      <a:pt x="1" y="11"/>
                      <a:pt x="2" y="10"/>
                      <a:pt x="4" y="9"/>
                    </a:cubicBezTo>
                    <a:cubicBezTo>
                      <a:pt x="5" y="8"/>
                      <a:pt x="5" y="6"/>
                      <a:pt x="3" y="7"/>
                    </a:cubicBezTo>
                    <a:cubicBezTo>
                      <a:pt x="1" y="8"/>
                      <a:pt x="3" y="7"/>
                      <a:pt x="3" y="6"/>
                    </a:cubicBezTo>
                    <a:cubicBezTo>
                      <a:pt x="2" y="4"/>
                      <a:pt x="3" y="5"/>
                      <a:pt x="4" y="3"/>
                    </a:cubicBezTo>
                    <a:cubicBezTo>
                      <a:pt x="5" y="2"/>
                      <a:pt x="8" y="4"/>
                      <a:pt x="7"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99" name="Costa Rica">
                <a:extLst>
                  <a:ext uri="{FF2B5EF4-FFF2-40B4-BE49-F238E27FC236}">
                    <a16:creationId xmlns:a16="http://schemas.microsoft.com/office/drawing/2014/main" id="{099DD488-70DC-4CA9-8A5E-6EE3C5D3A759}"/>
                  </a:ext>
                </a:extLst>
              </p:cNvPr>
              <p:cNvSpPr>
                <a:spLocks/>
              </p:cNvSpPr>
              <p:nvPr/>
            </p:nvSpPr>
            <p:spPr bwMode="auto">
              <a:xfrm>
                <a:off x="1741" y="1991"/>
                <a:ext cx="40" cy="47"/>
              </a:xfrm>
              <a:custGeom>
                <a:avLst/>
                <a:gdLst/>
                <a:ahLst/>
                <a:cxnLst>
                  <a:cxn ang="0">
                    <a:pos x="2" y="2"/>
                  </a:cxn>
                  <a:cxn ang="0">
                    <a:pos x="6" y="1"/>
                  </a:cxn>
                  <a:cxn ang="0">
                    <a:pos x="10" y="3"/>
                  </a:cxn>
                  <a:cxn ang="0">
                    <a:pos x="13" y="2"/>
                  </a:cxn>
                  <a:cxn ang="0">
                    <a:pos x="14" y="4"/>
                  </a:cxn>
                  <a:cxn ang="0">
                    <a:pos x="17" y="10"/>
                  </a:cxn>
                  <a:cxn ang="0">
                    <a:pos x="16" y="14"/>
                  </a:cxn>
                  <a:cxn ang="0">
                    <a:pos x="15" y="17"/>
                  </a:cxn>
                  <a:cxn ang="0">
                    <a:pos x="15" y="20"/>
                  </a:cxn>
                  <a:cxn ang="0">
                    <a:pos x="14" y="18"/>
                  </a:cxn>
                  <a:cxn ang="0">
                    <a:pos x="13" y="16"/>
                  </a:cxn>
                  <a:cxn ang="0">
                    <a:pos x="13" y="17"/>
                  </a:cxn>
                  <a:cxn ang="0">
                    <a:pos x="12" y="17"/>
                  </a:cxn>
                  <a:cxn ang="0">
                    <a:pos x="11" y="16"/>
                  </a:cxn>
                  <a:cxn ang="0">
                    <a:pos x="11" y="14"/>
                  </a:cxn>
                  <a:cxn ang="0">
                    <a:pos x="7" y="10"/>
                  </a:cxn>
                  <a:cxn ang="0">
                    <a:pos x="6" y="8"/>
                  </a:cxn>
                  <a:cxn ang="0">
                    <a:pos x="5" y="8"/>
                  </a:cxn>
                  <a:cxn ang="0">
                    <a:pos x="4" y="9"/>
                  </a:cxn>
                  <a:cxn ang="0">
                    <a:pos x="2" y="6"/>
                  </a:cxn>
                  <a:cxn ang="0">
                    <a:pos x="2" y="4"/>
                  </a:cxn>
                  <a:cxn ang="0">
                    <a:pos x="1" y="3"/>
                  </a:cxn>
                  <a:cxn ang="0">
                    <a:pos x="2" y="2"/>
                  </a:cxn>
                </a:cxnLst>
                <a:rect l="0" t="0" r="r" b="b"/>
                <a:pathLst>
                  <a:path w="17" h="20">
                    <a:moveTo>
                      <a:pt x="2" y="2"/>
                    </a:moveTo>
                    <a:cubicBezTo>
                      <a:pt x="3" y="0"/>
                      <a:pt x="4" y="2"/>
                      <a:pt x="6" y="1"/>
                    </a:cubicBezTo>
                    <a:cubicBezTo>
                      <a:pt x="7" y="0"/>
                      <a:pt x="9" y="3"/>
                      <a:pt x="10" y="3"/>
                    </a:cubicBezTo>
                    <a:cubicBezTo>
                      <a:pt x="11" y="2"/>
                      <a:pt x="11" y="3"/>
                      <a:pt x="13" y="2"/>
                    </a:cubicBezTo>
                    <a:cubicBezTo>
                      <a:pt x="13" y="2"/>
                      <a:pt x="14" y="2"/>
                      <a:pt x="14" y="4"/>
                    </a:cubicBezTo>
                    <a:cubicBezTo>
                      <a:pt x="14" y="5"/>
                      <a:pt x="16" y="8"/>
                      <a:pt x="17" y="10"/>
                    </a:cubicBezTo>
                    <a:cubicBezTo>
                      <a:pt x="13" y="11"/>
                      <a:pt x="17" y="12"/>
                      <a:pt x="16" y="14"/>
                    </a:cubicBezTo>
                    <a:cubicBezTo>
                      <a:pt x="15" y="16"/>
                      <a:pt x="16" y="16"/>
                      <a:pt x="15" y="17"/>
                    </a:cubicBezTo>
                    <a:cubicBezTo>
                      <a:pt x="14" y="18"/>
                      <a:pt x="15" y="18"/>
                      <a:pt x="15" y="20"/>
                    </a:cubicBezTo>
                    <a:cubicBezTo>
                      <a:pt x="14" y="19"/>
                      <a:pt x="15" y="18"/>
                      <a:pt x="14" y="18"/>
                    </a:cubicBezTo>
                    <a:cubicBezTo>
                      <a:pt x="13" y="18"/>
                      <a:pt x="15" y="17"/>
                      <a:pt x="13" y="16"/>
                    </a:cubicBezTo>
                    <a:cubicBezTo>
                      <a:pt x="12" y="16"/>
                      <a:pt x="12" y="16"/>
                      <a:pt x="13" y="17"/>
                    </a:cubicBezTo>
                    <a:cubicBezTo>
                      <a:pt x="13" y="17"/>
                      <a:pt x="13" y="18"/>
                      <a:pt x="12" y="17"/>
                    </a:cubicBezTo>
                    <a:cubicBezTo>
                      <a:pt x="11" y="17"/>
                      <a:pt x="10" y="17"/>
                      <a:pt x="11" y="16"/>
                    </a:cubicBezTo>
                    <a:cubicBezTo>
                      <a:pt x="12" y="15"/>
                      <a:pt x="11" y="15"/>
                      <a:pt x="11" y="14"/>
                    </a:cubicBezTo>
                    <a:cubicBezTo>
                      <a:pt x="9" y="12"/>
                      <a:pt x="9" y="11"/>
                      <a:pt x="7" y="10"/>
                    </a:cubicBezTo>
                    <a:cubicBezTo>
                      <a:pt x="5" y="9"/>
                      <a:pt x="8" y="9"/>
                      <a:pt x="6" y="8"/>
                    </a:cubicBezTo>
                    <a:cubicBezTo>
                      <a:pt x="3" y="7"/>
                      <a:pt x="4" y="8"/>
                      <a:pt x="5" y="8"/>
                    </a:cubicBezTo>
                    <a:cubicBezTo>
                      <a:pt x="6" y="9"/>
                      <a:pt x="6" y="10"/>
                      <a:pt x="4" y="9"/>
                    </a:cubicBezTo>
                    <a:cubicBezTo>
                      <a:pt x="2" y="8"/>
                      <a:pt x="2" y="8"/>
                      <a:pt x="2" y="6"/>
                    </a:cubicBezTo>
                    <a:cubicBezTo>
                      <a:pt x="3" y="6"/>
                      <a:pt x="2" y="5"/>
                      <a:pt x="2" y="4"/>
                    </a:cubicBezTo>
                    <a:cubicBezTo>
                      <a:pt x="2" y="3"/>
                      <a:pt x="0" y="3"/>
                      <a:pt x="1" y="3"/>
                    </a:cubicBezTo>
                    <a:cubicBezTo>
                      <a:pt x="2" y="2"/>
                      <a:pt x="3" y="2"/>
                      <a:pt x="2"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00" name="Chile">
                <a:extLst>
                  <a:ext uri="{FF2B5EF4-FFF2-40B4-BE49-F238E27FC236}">
                    <a16:creationId xmlns:a16="http://schemas.microsoft.com/office/drawing/2014/main" id="{AE2F9E3C-F035-46F6-AB31-36BA47462990}"/>
                  </a:ext>
                </a:extLst>
              </p:cNvPr>
              <p:cNvSpPr>
                <a:spLocks/>
              </p:cNvSpPr>
              <p:nvPr/>
            </p:nvSpPr>
            <p:spPr bwMode="auto">
              <a:xfrm>
                <a:off x="1930" y="2438"/>
                <a:ext cx="130" cy="479"/>
              </a:xfrm>
              <a:custGeom>
                <a:avLst/>
                <a:gdLst/>
                <a:ahLst/>
                <a:cxnLst>
                  <a:cxn ang="0">
                    <a:pos x="49" y="196"/>
                  </a:cxn>
                  <a:cxn ang="0">
                    <a:pos x="48" y="202"/>
                  </a:cxn>
                  <a:cxn ang="0">
                    <a:pos x="43" y="200"/>
                  </a:cxn>
                  <a:cxn ang="0">
                    <a:pos x="45" y="197"/>
                  </a:cxn>
                  <a:cxn ang="0">
                    <a:pos x="40" y="198"/>
                  </a:cxn>
                  <a:cxn ang="0">
                    <a:pos x="43" y="199"/>
                  </a:cxn>
                  <a:cxn ang="0">
                    <a:pos x="37" y="199"/>
                  </a:cxn>
                  <a:cxn ang="0">
                    <a:pos x="36" y="195"/>
                  </a:cxn>
                  <a:cxn ang="0">
                    <a:pos x="32" y="191"/>
                  </a:cxn>
                  <a:cxn ang="0">
                    <a:pos x="28" y="187"/>
                  </a:cxn>
                  <a:cxn ang="0">
                    <a:pos x="29" y="181"/>
                  </a:cxn>
                  <a:cxn ang="0">
                    <a:pos x="25" y="177"/>
                  </a:cxn>
                  <a:cxn ang="0">
                    <a:pos x="27" y="175"/>
                  </a:cxn>
                  <a:cxn ang="0">
                    <a:pos x="22" y="169"/>
                  </a:cxn>
                  <a:cxn ang="0">
                    <a:pos x="17" y="167"/>
                  </a:cxn>
                  <a:cxn ang="0">
                    <a:pos x="23" y="166"/>
                  </a:cxn>
                  <a:cxn ang="0">
                    <a:pos x="22" y="156"/>
                  </a:cxn>
                  <a:cxn ang="0">
                    <a:pos x="21" y="145"/>
                  </a:cxn>
                  <a:cxn ang="0">
                    <a:pos x="16" y="142"/>
                  </a:cxn>
                  <a:cxn ang="0">
                    <a:pos x="12" y="123"/>
                  </a:cxn>
                  <a:cxn ang="0">
                    <a:pos x="10" y="116"/>
                  </a:cxn>
                  <a:cxn ang="0">
                    <a:pos x="11" y="108"/>
                  </a:cxn>
                  <a:cxn ang="0">
                    <a:pos x="10" y="88"/>
                  </a:cxn>
                  <a:cxn ang="0">
                    <a:pos x="8" y="73"/>
                  </a:cxn>
                  <a:cxn ang="0">
                    <a:pos x="6" y="63"/>
                  </a:cxn>
                  <a:cxn ang="0">
                    <a:pos x="6" y="41"/>
                  </a:cxn>
                  <a:cxn ang="0">
                    <a:pos x="5" y="26"/>
                  </a:cxn>
                  <a:cxn ang="0">
                    <a:pos x="3" y="11"/>
                  </a:cxn>
                  <a:cxn ang="0">
                    <a:pos x="3" y="0"/>
                  </a:cxn>
                  <a:cxn ang="0">
                    <a:pos x="19" y="32"/>
                  </a:cxn>
                  <a:cxn ang="0">
                    <a:pos x="15" y="45"/>
                  </a:cxn>
                  <a:cxn ang="0">
                    <a:pos x="15" y="62"/>
                  </a:cxn>
                  <a:cxn ang="0">
                    <a:pos x="14" y="78"/>
                  </a:cxn>
                  <a:cxn ang="0">
                    <a:pos x="18" y="94"/>
                  </a:cxn>
                  <a:cxn ang="0">
                    <a:pos x="20" y="103"/>
                  </a:cxn>
                  <a:cxn ang="0">
                    <a:pos x="22" y="123"/>
                  </a:cxn>
                  <a:cxn ang="0">
                    <a:pos x="20" y="132"/>
                  </a:cxn>
                  <a:cxn ang="0">
                    <a:pos x="24" y="146"/>
                  </a:cxn>
                  <a:cxn ang="0">
                    <a:pos x="27" y="152"/>
                  </a:cxn>
                  <a:cxn ang="0">
                    <a:pos x="28" y="161"/>
                  </a:cxn>
                  <a:cxn ang="0">
                    <a:pos x="30" y="175"/>
                  </a:cxn>
                  <a:cxn ang="0">
                    <a:pos x="33" y="189"/>
                  </a:cxn>
                  <a:cxn ang="0">
                    <a:pos x="39" y="193"/>
                  </a:cxn>
                  <a:cxn ang="0">
                    <a:pos x="55" y="196"/>
                  </a:cxn>
                </a:cxnLst>
                <a:rect l="0" t="0" r="r" b="b"/>
                <a:pathLst>
                  <a:path w="55" h="203">
                    <a:moveTo>
                      <a:pt x="55" y="196"/>
                    </a:moveTo>
                    <a:cubicBezTo>
                      <a:pt x="53" y="195"/>
                      <a:pt x="53" y="196"/>
                      <a:pt x="52" y="195"/>
                    </a:cubicBezTo>
                    <a:cubicBezTo>
                      <a:pt x="50" y="194"/>
                      <a:pt x="50" y="197"/>
                      <a:pt x="49" y="196"/>
                    </a:cubicBezTo>
                    <a:cubicBezTo>
                      <a:pt x="48" y="196"/>
                      <a:pt x="49" y="197"/>
                      <a:pt x="48" y="197"/>
                    </a:cubicBezTo>
                    <a:cubicBezTo>
                      <a:pt x="46" y="197"/>
                      <a:pt x="48" y="197"/>
                      <a:pt x="47" y="199"/>
                    </a:cubicBezTo>
                    <a:cubicBezTo>
                      <a:pt x="47" y="200"/>
                      <a:pt x="47" y="200"/>
                      <a:pt x="48" y="202"/>
                    </a:cubicBezTo>
                    <a:cubicBezTo>
                      <a:pt x="48" y="203"/>
                      <a:pt x="46" y="203"/>
                      <a:pt x="45" y="202"/>
                    </a:cubicBezTo>
                    <a:cubicBezTo>
                      <a:pt x="43" y="202"/>
                      <a:pt x="42" y="202"/>
                      <a:pt x="42" y="201"/>
                    </a:cubicBezTo>
                    <a:cubicBezTo>
                      <a:pt x="42" y="200"/>
                      <a:pt x="43" y="200"/>
                      <a:pt x="43" y="200"/>
                    </a:cubicBezTo>
                    <a:cubicBezTo>
                      <a:pt x="44" y="200"/>
                      <a:pt x="44" y="202"/>
                      <a:pt x="44" y="201"/>
                    </a:cubicBezTo>
                    <a:cubicBezTo>
                      <a:pt x="45" y="201"/>
                      <a:pt x="44" y="200"/>
                      <a:pt x="45" y="199"/>
                    </a:cubicBezTo>
                    <a:cubicBezTo>
                      <a:pt x="46" y="199"/>
                      <a:pt x="46" y="198"/>
                      <a:pt x="45" y="197"/>
                    </a:cubicBezTo>
                    <a:cubicBezTo>
                      <a:pt x="44" y="196"/>
                      <a:pt x="43" y="195"/>
                      <a:pt x="41" y="197"/>
                    </a:cubicBezTo>
                    <a:cubicBezTo>
                      <a:pt x="40" y="198"/>
                      <a:pt x="41" y="196"/>
                      <a:pt x="39" y="197"/>
                    </a:cubicBezTo>
                    <a:cubicBezTo>
                      <a:pt x="38" y="197"/>
                      <a:pt x="39" y="197"/>
                      <a:pt x="40" y="198"/>
                    </a:cubicBezTo>
                    <a:cubicBezTo>
                      <a:pt x="42" y="199"/>
                      <a:pt x="42" y="197"/>
                      <a:pt x="42" y="197"/>
                    </a:cubicBezTo>
                    <a:cubicBezTo>
                      <a:pt x="43" y="198"/>
                      <a:pt x="44" y="196"/>
                      <a:pt x="45" y="197"/>
                    </a:cubicBezTo>
                    <a:cubicBezTo>
                      <a:pt x="45" y="199"/>
                      <a:pt x="44" y="198"/>
                      <a:pt x="43" y="199"/>
                    </a:cubicBezTo>
                    <a:cubicBezTo>
                      <a:pt x="42" y="201"/>
                      <a:pt x="40" y="200"/>
                      <a:pt x="41" y="201"/>
                    </a:cubicBezTo>
                    <a:cubicBezTo>
                      <a:pt x="41" y="202"/>
                      <a:pt x="38" y="201"/>
                      <a:pt x="38" y="199"/>
                    </a:cubicBezTo>
                    <a:cubicBezTo>
                      <a:pt x="38" y="198"/>
                      <a:pt x="36" y="200"/>
                      <a:pt x="37" y="199"/>
                    </a:cubicBezTo>
                    <a:cubicBezTo>
                      <a:pt x="37" y="198"/>
                      <a:pt x="35" y="198"/>
                      <a:pt x="36" y="197"/>
                    </a:cubicBezTo>
                    <a:cubicBezTo>
                      <a:pt x="37" y="196"/>
                      <a:pt x="35" y="197"/>
                      <a:pt x="34" y="196"/>
                    </a:cubicBezTo>
                    <a:cubicBezTo>
                      <a:pt x="33" y="194"/>
                      <a:pt x="35" y="196"/>
                      <a:pt x="36" y="195"/>
                    </a:cubicBezTo>
                    <a:cubicBezTo>
                      <a:pt x="37" y="195"/>
                      <a:pt x="36" y="193"/>
                      <a:pt x="34" y="191"/>
                    </a:cubicBezTo>
                    <a:cubicBezTo>
                      <a:pt x="34" y="193"/>
                      <a:pt x="37" y="195"/>
                      <a:pt x="35" y="195"/>
                    </a:cubicBezTo>
                    <a:cubicBezTo>
                      <a:pt x="34" y="195"/>
                      <a:pt x="32" y="192"/>
                      <a:pt x="32" y="191"/>
                    </a:cubicBezTo>
                    <a:cubicBezTo>
                      <a:pt x="32" y="191"/>
                      <a:pt x="30" y="191"/>
                      <a:pt x="30" y="190"/>
                    </a:cubicBezTo>
                    <a:cubicBezTo>
                      <a:pt x="29" y="189"/>
                      <a:pt x="31" y="189"/>
                      <a:pt x="31" y="189"/>
                    </a:cubicBezTo>
                    <a:cubicBezTo>
                      <a:pt x="30" y="189"/>
                      <a:pt x="30" y="188"/>
                      <a:pt x="28" y="187"/>
                    </a:cubicBezTo>
                    <a:cubicBezTo>
                      <a:pt x="26" y="186"/>
                      <a:pt x="27" y="187"/>
                      <a:pt x="27" y="185"/>
                    </a:cubicBezTo>
                    <a:cubicBezTo>
                      <a:pt x="28" y="183"/>
                      <a:pt x="30" y="187"/>
                      <a:pt x="30" y="185"/>
                    </a:cubicBezTo>
                    <a:cubicBezTo>
                      <a:pt x="30" y="183"/>
                      <a:pt x="29" y="185"/>
                      <a:pt x="29" y="181"/>
                    </a:cubicBezTo>
                    <a:cubicBezTo>
                      <a:pt x="28" y="184"/>
                      <a:pt x="27" y="184"/>
                      <a:pt x="27" y="183"/>
                    </a:cubicBezTo>
                    <a:cubicBezTo>
                      <a:pt x="26" y="181"/>
                      <a:pt x="26" y="183"/>
                      <a:pt x="26" y="181"/>
                    </a:cubicBezTo>
                    <a:cubicBezTo>
                      <a:pt x="25" y="178"/>
                      <a:pt x="25" y="179"/>
                      <a:pt x="25" y="177"/>
                    </a:cubicBezTo>
                    <a:cubicBezTo>
                      <a:pt x="23" y="179"/>
                      <a:pt x="25" y="178"/>
                      <a:pt x="24" y="176"/>
                    </a:cubicBezTo>
                    <a:cubicBezTo>
                      <a:pt x="22" y="175"/>
                      <a:pt x="22" y="175"/>
                      <a:pt x="23" y="175"/>
                    </a:cubicBezTo>
                    <a:cubicBezTo>
                      <a:pt x="24" y="175"/>
                      <a:pt x="24" y="174"/>
                      <a:pt x="27" y="175"/>
                    </a:cubicBezTo>
                    <a:cubicBezTo>
                      <a:pt x="25" y="171"/>
                      <a:pt x="25" y="176"/>
                      <a:pt x="23" y="174"/>
                    </a:cubicBezTo>
                    <a:cubicBezTo>
                      <a:pt x="22" y="173"/>
                      <a:pt x="21" y="174"/>
                      <a:pt x="22" y="172"/>
                    </a:cubicBezTo>
                    <a:cubicBezTo>
                      <a:pt x="23" y="169"/>
                      <a:pt x="23" y="169"/>
                      <a:pt x="22" y="169"/>
                    </a:cubicBezTo>
                    <a:cubicBezTo>
                      <a:pt x="21" y="168"/>
                      <a:pt x="19" y="170"/>
                      <a:pt x="18" y="168"/>
                    </a:cubicBezTo>
                    <a:cubicBezTo>
                      <a:pt x="18" y="167"/>
                      <a:pt x="18" y="168"/>
                      <a:pt x="18" y="169"/>
                    </a:cubicBezTo>
                    <a:cubicBezTo>
                      <a:pt x="17" y="168"/>
                      <a:pt x="15" y="169"/>
                      <a:pt x="17" y="167"/>
                    </a:cubicBezTo>
                    <a:cubicBezTo>
                      <a:pt x="18" y="165"/>
                      <a:pt x="18" y="167"/>
                      <a:pt x="19" y="165"/>
                    </a:cubicBezTo>
                    <a:cubicBezTo>
                      <a:pt x="19" y="164"/>
                      <a:pt x="17" y="165"/>
                      <a:pt x="19" y="164"/>
                    </a:cubicBezTo>
                    <a:cubicBezTo>
                      <a:pt x="22" y="162"/>
                      <a:pt x="23" y="166"/>
                      <a:pt x="23" y="166"/>
                    </a:cubicBezTo>
                    <a:cubicBezTo>
                      <a:pt x="24" y="165"/>
                      <a:pt x="23" y="164"/>
                      <a:pt x="25" y="163"/>
                    </a:cubicBezTo>
                    <a:cubicBezTo>
                      <a:pt x="26" y="162"/>
                      <a:pt x="24" y="162"/>
                      <a:pt x="23" y="160"/>
                    </a:cubicBezTo>
                    <a:cubicBezTo>
                      <a:pt x="21" y="157"/>
                      <a:pt x="23" y="157"/>
                      <a:pt x="22" y="156"/>
                    </a:cubicBezTo>
                    <a:cubicBezTo>
                      <a:pt x="22" y="153"/>
                      <a:pt x="24" y="155"/>
                      <a:pt x="22" y="153"/>
                    </a:cubicBezTo>
                    <a:cubicBezTo>
                      <a:pt x="21" y="150"/>
                      <a:pt x="24" y="150"/>
                      <a:pt x="22" y="148"/>
                    </a:cubicBezTo>
                    <a:cubicBezTo>
                      <a:pt x="20" y="146"/>
                      <a:pt x="22" y="146"/>
                      <a:pt x="21" y="145"/>
                    </a:cubicBezTo>
                    <a:cubicBezTo>
                      <a:pt x="20" y="144"/>
                      <a:pt x="21" y="143"/>
                      <a:pt x="20" y="142"/>
                    </a:cubicBezTo>
                    <a:cubicBezTo>
                      <a:pt x="18" y="141"/>
                      <a:pt x="18" y="143"/>
                      <a:pt x="17" y="142"/>
                    </a:cubicBezTo>
                    <a:cubicBezTo>
                      <a:pt x="16" y="141"/>
                      <a:pt x="16" y="143"/>
                      <a:pt x="16" y="142"/>
                    </a:cubicBezTo>
                    <a:cubicBezTo>
                      <a:pt x="14" y="139"/>
                      <a:pt x="17" y="139"/>
                      <a:pt x="14" y="135"/>
                    </a:cubicBezTo>
                    <a:cubicBezTo>
                      <a:pt x="12" y="132"/>
                      <a:pt x="18" y="134"/>
                      <a:pt x="14" y="128"/>
                    </a:cubicBezTo>
                    <a:cubicBezTo>
                      <a:pt x="12" y="125"/>
                      <a:pt x="13" y="123"/>
                      <a:pt x="12" y="123"/>
                    </a:cubicBezTo>
                    <a:cubicBezTo>
                      <a:pt x="11" y="122"/>
                      <a:pt x="14" y="122"/>
                      <a:pt x="11" y="120"/>
                    </a:cubicBezTo>
                    <a:cubicBezTo>
                      <a:pt x="9" y="119"/>
                      <a:pt x="8" y="118"/>
                      <a:pt x="9" y="116"/>
                    </a:cubicBezTo>
                    <a:cubicBezTo>
                      <a:pt x="10" y="114"/>
                      <a:pt x="10" y="115"/>
                      <a:pt x="10" y="116"/>
                    </a:cubicBezTo>
                    <a:cubicBezTo>
                      <a:pt x="9" y="117"/>
                      <a:pt x="12" y="118"/>
                      <a:pt x="11" y="115"/>
                    </a:cubicBezTo>
                    <a:cubicBezTo>
                      <a:pt x="10" y="112"/>
                      <a:pt x="12" y="113"/>
                      <a:pt x="11" y="112"/>
                    </a:cubicBezTo>
                    <a:cubicBezTo>
                      <a:pt x="10" y="109"/>
                      <a:pt x="12" y="111"/>
                      <a:pt x="11" y="108"/>
                    </a:cubicBezTo>
                    <a:cubicBezTo>
                      <a:pt x="10" y="105"/>
                      <a:pt x="13" y="107"/>
                      <a:pt x="12" y="103"/>
                    </a:cubicBezTo>
                    <a:cubicBezTo>
                      <a:pt x="11" y="99"/>
                      <a:pt x="13" y="99"/>
                      <a:pt x="12" y="96"/>
                    </a:cubicBezTo>
                    <a:cubicBezTo>
                      <a:pt x="11" y="93"/>
                      <a:pt x="12" y="93"/>
                      <a:pt x="10" y="88"/>
                    </a:cubicBezTo>
                    <a:cubicBezTo>
                      <a:pt x="8" y="83"/>
                      <a:pt x="7" y="76"/>
                      <a:pt x="6" y="75"/>
                    </a:cubicBezTo>
                    <a:cubicBezTo>
                      <a:pt x="6" y="73"/>
                      <a:pt x="7" y="75"/>
                      <a:pt x="8" y="75"/>
                    </a:cubicBezTo>
                    <a:cubicBezTo>
                      <a:pt x="8" y="74"/>
                      <a:pt x="7" y="74"/>
                      <a:pt x="8" y="73"/>
                    </a:cubicBezTo>
                    <a:cubicBezTo>
                      <a:pt x="8" y="72"/>
                      <a:pt x="9" y="74"/>
                      <a:pt x="9" y="73"/>
                    </a:cubicBezTo>
                    <a:cubicBezTo>
                      <a:pt x="9" y="71"/>
                      <a:pt x="8" y="73"/>
                      <a:pt x="8" y="71"/>
                    </a:cubicBezTo>
                    <a:cubicBezTo>
                      <a:pt x="8" y="68"/>
                      <a:pt x="5" y="72"/>
                      <a:pt x="6" y="63"/>
                    </a:cubicBezTo>
                    <a:cubicBezTo>
                      <a:pt x="7" y="58"/>
                      <a:pt x="7" y="55"/>
                      <a:pt x="7" y="52"/>
                    </a:cubicBezTo>
                    <a:cubicBezTo>
                      <a:pt x="7" y="46"/>
                      <a:pt x="8" y="46"/>
                      <a:pt x="7" y="45"/>
                    </a:cubicBezTo>
                    <a:cubicBezTo>
                      <a:pt x="6" y="43"/>
                      <a:pt x="8" y="44"/>
                      <a:pt x="6" y="41"/>
                    </a:cubicBezTo>
                    <a:cubicBezTo>
                      <a:pt x="5" y="38"/>
                      <a:pt x="7" y="38"/>
                      <a:pt x="5" y="35"/>
                    </a:cubicBezTo>
                    <a:cubicBezTo>
                      <a:pt x="3" y="33"/>
                      <a:pt x="5" y="36"/>
                      <a:pt x="5" y="30"/>
                    </a:cubicBezTo>
                    <a:cubicBezTo>
                      <a:pt x="5" y="25"/>
                      <a:pt x="4" y="29"/>
                      <a:pt x="5" y="26"/>
                    </a:cubicBezTo>
                    <a:cubicBezTo>
                      <a:pt x="6" y="22"/>
                      <a:pt x="5" y="24"/>
                      <a:pt x="4" y="20"/>
                    </a:cubicBezTo>
                    <a:cubicBezTo>
                      <a:pt x="3" y="17"/>
                      <a:pt x="5" y="20"/>
                      <a:pt x="4" y="17"/>
                    </a:cubicBezTo>
                    <a:cubicBezTo>
                      <a:pt x="3" y="15"/>
                      <a:pt x="4" y="12"/>
                      <a:pt x="3" y="11"/>
                    </a:cubicBezTo>
                    <a:cubicBezTo>
                      <a:pt x="1" y="8"/>
                      <a:pt x="3" y="9"/>
                      <a:pt x="1" y="7"/>
                    </a:cubicBezTo>
                    <a:cubicBezTo>
                      <a:pt x="0" y="4"/>
                      <a:pt x="1" y="4"/>
                      <a:pt x="0" y="3"/>
                    </a:cubicBezTo>
                    <a:cubicBezTo>
                      <a:pt x="5" y="2"/>
                      <a:pt x="0" y="1"/>
                      <a:pt x="3" y="0"/>
                    </a:cubicBezTo>
                    <a:cubicBezTo>
                      <a:pt x="8" y="5"/>
                      <a:pt x="5" y="4"/>
                      <a:pt x="9" y="10"/>
                    </a:cubicBezTo>
                    <a:cubicBezTo>
                      <a:pt x="11" y="13"/>
                      <a:pt x="9" y="16"/>
                      <a:pt x="12" y="19"/>
                    </a:cubicBezTo>
                    <a:cubicBezTo>
                      <a:pt x="17" y="28"/>
                      <a:pt x="12" y="34"/>
                      <a:pt x="19" y="32"/>
                    </a:cubicBezTo>
                    <a:cubicBezTo>
                      <a:pt x="19" y="32"/>
                      <a:pt x="20" y="33"/>
                      <a:pt x="20" y="34"/>
                    </a:cubicBezTo>
                    <a:cubicBezTo>
                      <a:pt x="19" y="38"/>
                      <a:pt x="20" y="39"/>
                      <a:pt x="17" y="41"/>
                    </a:cubicBezTo>
                    <a:cubicBezTo>
                      <a:pt x="12" y="44"/>
                      <a:pt x="17" y="42"/>
                      <a:pt x="15" y="45"/>
                    </a:cubicBezTo>
                    <a:cubicBezTo>
                      <a:pt x="13" y="51"/>
                      <a:pt x="19" y="51"/>
                      <a:pt x="16" y="54"/>
                    </a:cubicBezTo>
                    <a:cubicBezTo>
                      <a:pt x="18" y="55"/>
                      <a:pt x="19" y="55"/>
                      <a:pt x="17" y="58"/>
                    </a:cubicBezTo>
                    <a:cubicBezTo>
                      <a:pt x="16" y="60"/>
                      <a:pt x="17" y="60"/>
                      <a:pt x="15" y="62"/>
                    </a:cubicBezTo>
                    <a:cubicBezTo>
                      <a:pt x="14" y="64"/>
                      <a:pt x="16" y="64"/>
                      <a:pt x="14" y="66"/>
                    </a:cubicBezTo>
                    <a:cubicBezTo>
                      <a:pt x="13" y="68"/>
                      <a:pt x="15" y="71"/>
                      <a:pt x="14" y="73"/>
                    </a:cubicBezTo>
                    <a:cubicBezTo>
                      <a:pt x="13" y="75"/>
                      <a:pt x="15" y="75"/>
                      <a:pt x="14" y="78"/>
                    </a:cubicBezTo>
                    <a:cubicBezTo>
                      <a:pt x="12" y="82"/>
                      <a:pt x="14" y="86"/>
                      <a:pt x="14" y="86"/>
                    </a:cubicBezTo>
                    <a:cubicBezTo>
                      <a:pt x="15" y="86"/>
                      <a:pt x="17" y="87"/>
                      <a:pt x="16" y="88"/>
                    </a:cubicBezTo>
                    <a:cubicBezTo>
                      <a:pt x="14" y="90"/>
                      <a:pt x="18" y="91"/>
                      <a:pt x="18" y="94"/>
                    </a:cubicBezTo>
                    <a:cubicBezTo>
                      <a:pt x="18" y="97"/>
                      <a:pt x="18" y="97"/>
                      <a:pt x="19" y="96"/>
                    </a:cubicBezTo>
                    <a:cubicBezTo>
                      <a:pt x="20" y="95"/>
                      <a:pt x="21" y="96"/>
                      <a:pt x="20" y="98"/>
                    </a:cubicBezTo>
                    <a:cubicBezTo>
                      <a:pt x="19" y="100"/>
                      <a:pt x="22" y="101"/>
                      <a:pt x="20" y="103"/>
                    </a:cubicBezTo>
                    <a:cubicBezTo>
                      <a:pt x="21" y="105"/>
                      <a:pt x="22" y="106"/>
                      <a:pt x="20" y="108"/>
                    </a:cubicBezTo>
                    <a:cubicBezTo>
                      <a:pt x="17" y="111"/>
                      <a:pt x="19" y="112"/>
                      <a:pt x="19" y="116"/>
                    </a:cubicBezTo>
                    <a:cubicBezTo>
                      <a:pt x="19" y="119"/>
                      <a:pt x="23" y="120"/>
                      <a:pt x="22" y="123"/>
                    </a:cubicBezTo>
                    <a:cubicBezTo>
                      <a:pt x="21" y="125"/>
                      <a:pt x="19" y="123"/>
                      <a:pt x="21" y="126"/>
                    </a:cubicBezTo>
                    <a:cubicBezTo>
                      <a:pt x="22" y="128"/>
                      <a:pt x="19" y="127"/>
                      <a:pt x="20" y="129"/>
                    </a:cubicBezTo>
                    <a:cubicBezTo>
                      <a:pt x="21" y="131"/>
                      <a:pt x="19" y="130"/>
                      <a:pt x="20" y="132"/>
                    </a:cubicBezTo>
                    <a:cubicBezTo>
                      <a:pt x="20" y="138"/>
                      <a:pt x="24" y="140"/>
                      <a:pt x="23" y="141"/>
                    </a:cubicBezTo>
                    <a:cubicBezTo>
                      <a:pt x="21" y="142"/>
                      <a:pt x="23" y="142"/>
                      <a:pt x="23" y="144"/>
                    </a:cubicBezTo>
                    <a:cubicBezTo>
                      <a:pt x="22" y="146"/>
                      <a:pt x="25" y="144"/>
                      <a:pt x="24" y="146"/>
                    </a:cubicBezTo>
                    <a:cubicBezTo>
                      <a:pt x="23" y="148"/>
                      <a:pt x="27" y="146"/>
                      <a:pt x="25" y="149"/>
                    </a:cubicBezTo>
                    <a:cubicBezTo>
                      <a:pt x="24" y="151"/>
                      <a:pt x="24" y="152"/>
                      <a:pt x="26" y="151"/>
                    </a:cubicBezTo>
                    <a:cubicBezTo>
                      <a:pt x="27" y="150"/>
                      <a:pt x="27" y="150"/>
                      <a:pt x="27" y="152"/>
                    </a:cubicBezTo>
                    <a:cubicBezTo>
                      <a:pt x="26" y="154"/>
                      <a:pt x="25" y="153"/>
                      <a:pt x="26" y="155"/>
                    </a:cubicBezTo>
                    <a:cubicBezTo>
                      <a:pt x="26" y="157"/>
                      <a:pt x="30" y="157"/>
                      <a:pt x="29" y="158"/>
                    </a:cubicBezTo>
                    <a:cubicBezTo>
                      <a:pt x="28" y="159"/>
                      <a:pt x="28" y="160"/>
                      <a:pt x="28" y="161"/>
                    </a:cubicBezTo>
                    <a:cubicBezTo>
                      <a:pt x="27" y="162"/>
                      <a:pt x="31" y="161"/>
                      <a:pt x="30" y="165"/>
                    </a:cubicBezTo>
                    <a:cubicBezTo>
                      <a:pt x="29" y="170"/>
                      <a:pt x="32" y="171"/>
                      <a:pt x="31" y="172"/>
                    </a:cubicBezTo>
                    <a:cubicBezTo>
                      <a:pt x="29" y="174"/>
                      <a:pt x="31" y="172"/>
                      <a:pt x="30" y="175"/>
                    </a:cubicBezTo>
                    <a:cubicBezTo>
                      <a:pt x="29" y="177"/>
                      <a:pt x="33" y="177"/>
                      <a:pt x="31" y="179"/>
                    </a:cubicBezTo>
                    <a:cubicBezTo>
                      <a:pt x="30" y="181"/>
                      <a:pt x="33" y="181"/>
                      <a:pt x="32" y="183"/>
                    </a:cubicBezTo>
                    <a:cubicBezTo>
                      <a:pt x="31" y="184"/>
                      <a:pt x="32" y="188"/>
                      <a:pt x="33" y="189"/>
                    </a:cubicBezTo>
                    <a:cubicBezTo>
                      <a:pt x="34" y="189"/>
                      <a:pt x="35" y="186"/>
                      <a:pt x="36" y="187"/>
                    </a:cubicBezTo>
                    <a:cubicBezTo>
                      <a:pt x="38" y="189"/>
                      <a:pt x="36" y="189"/>
                      <a:pt x="37" y="191"/>
                    </a:cubicBezTo>
                    <a:cubicBezTo>
                      <a:pt x="38" y="192"/>
                      <a:pt x="37" y="193"/>
                      <a:pt x="39" y="193"/>
                    </a:cubicBezTo>
                    <a:cubicBezTo>
                      <a:pt x="41" y="193"/>
                      <a:pt x="41" y="194"/>
                      <a:pt x="41" y="194"/>
                    </a:cubicBezTo>
                    <a:cubicBezTo>
                      <a:pt x="49" y="194"/>
                      <a:pt x="49" y="194"/>
                      <a:pt x="49" y="194"/>
                    </a:cubicBezTo>
                    <a:cubicBezTo>
                      <a:pt x="50" y="195"/>
                      <a:pt x="51" y="193"/>
                      <a:pt x="55" y="1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01" name="Freeform 25">
                <a:extLst>
                  <a:ext uri="{FF2B5EF4-FFF2-40B4-BE49-F238E27FC236}">
                    <a16:creationId xmlns:a16="http://schemas.microsoft.com/office/drawing/2014/main" id="{094A4295-A661-4778-B0B5-C97B4E7D3CC7}"/>
                  </a:ext>
                </a:extLst>
              </p:cNvPr>
              <p:cNvSpPr>
                <a:spLocks/>
              </p:cNvSpPr>
              <p:nvPr/>
            </p:nvSpPr>
            <p:spPr bwMode="auto">
              <a:xfrm>
                <a:off x="2036" y="2898"/>
                <a:ext cx="33" cy="36"/>
              </a:xfrm>
              <a:custGeom>
                <a:avLst/>
                <a:gdLst/>
                <a:ahLst/>
                <a:cxnLst>
                  <a:cxn ang="0">
                    <a:pos x="14" y="12"/>
                  </a:cxn>
                  <a:cxn ang="0">
                    <a:pos x="12" y="12"/>
                  </a:cxn>
                  <a:cxn ang="0">
                    <a:pos x="9" y="11"/>
                  </a:cxn>
                  <a:cxn ang="0">
                    <a:pos x="8" y="11"/>
                  </a:cxn>
                  <a:cxn ang="0">
                    <a:pos x="6" y="11"/>
                  </a:cxn>
                  <a:cxn ang="0">
                    <a:pos x="8" y="12"/>
                  </a:cxn>
                  <a:cxn ang="0">
                    <a:pos x="7" y="13"/>
                  </a:cxn>
                  <a:cxn ang="0">
                    <a:pos x="9" y="14"/>
                  </a:cxn>
                  <a:cxn ang="0">
                    <a:pos x="7" y="14"/>
                  </a:cxn>
                  <a:cxn ang="0">
                    <a:pos x="6" y="13"/>
                  </a:cxn>
                  <a:cxn ang="0">
                    <a:pos x="5" y="12"/>
                  </a:cxn>
                  <a:cxn ang="0">
                    <a:pos x="6" y="12"/>
                  </a:cxn>
                  <a:cxn ang="0">
                    <a:pos x="5" y="11"/>
                  </a:cxn>
                  <a:cxn ang="0">
                    <a:pos x="4" y="11"/>
                  </a:cxn>
                  <a:cxn ang="0">
                    <a:pos x="3" y="11"/>
                  </a:cxn>
                  <a:cxn ang="0">
                    <a:pos x="2" y="10"/>
                  </a:cxn>
                  <a:cxn ang="0">
                    <a:pos x="2" y="12"/>
                  </a:cxn>
                  <a:cxn ang="0">
                    <a:pos x="1" y="11"/>
                  </a:cxn>
                  <a:cxn ang="0">
                    <a:pos x="0" y="11"/>
                  </a:cxn>
                  <a:cxn ang="0">
                    <a:pos x="2" y="10"/>
                  </a:cxn>
                  <a:cxn ang="0">
                    <a:pos x="3" y="10"/>
                  </a:cxn>
                  <a:cxn ang="0">
                    <a:pos x="4" y="9"/>
                  </a:cxn>
                  <a:cxn ang="0">
                    <a:pos x="5" y="10"/>
                  </a:cxn>
                  <a:cxn ang="0">
                    <a:pos x="5" y="10"/>
                  </a:cxn>
                  <a:cxn ang="0">
                    <a:pos x="4" y="8"/>
                  </a:cxn>
                  <a:cxn ang="0">
                    <a:pos x="4" y="7"/>
                  </a:cxn>
                  <a:cxn ang="0">
                    <a:pos x="4" y="6"/>
                  </a:cxn>
                  <a:cxn ang="0">
                    <a:pos x="5" y="6"/>
                  </a:cxn>
                  <a:cxn ang="0">
                    <a:pos x="5" y="8"/>
                  </a:cxn>
                  <a:cxn ang="0">
                    <a:pos x="6" y="9"/>
                  </a:cxn>
                  <a:cxn ang="0">
                    <a:pos x="6" y="9"/>
                  </a:cxn>
                  <a:cxn ang="0">
                    <a:pos x="7" y="10"/>
                  </a:cxn>
                  <a:cxn ang="0">
                    <a:pos x="7" y="9"/>
                  </a:cxn>
                  <a:cxn ang="0">
                    <a:pos x="8" y="9"/>
                  </a:cxn>
                  <a:cxn ang="0">
                    <a:pos x="9" y="9"/>
                  </a:cxn>
                  <a:cxn ang="0">
                    <a:pos x="10" y="9"/>
                  </a:cxn>
                  <a:cxn ang="0">
                    <a:pos x="11" y="10"/>
                  </a:cxn>
                  <a:cxn ang="0">
                    <a:pos x="12" y="9"/>
                  </a:cxn>
                  <a:cxn ang="0">
                    <a:pos x="7" y="8"/>
                  </a:cxn>
                  <a:cxn ang="0">
                    <a:pos x="6" y="6"/>
                  </a:cxn>
                  <a:cxn ang="0">
                    <a:pos x="8" y="5"/>
                  </a:cxn>
                  <a:cxn ang="0">
                    <a:pos x="6" y="5"/>
                  </a:cxn>
                  <a:cxn ang="0">
                    <a:pos x="4" y="4"/>
                  </a:cxn>
                  <a:cxn ang="0">
                    <a:pos x="4" y="4"/>
                  </a:cxn>
                  <a:cxn ang="0">
                    <a:pos x="4" y="3"/>
                  </a:cxn>
                  <a:cxn ang="0">
                    <a:pos x="5" y="2"/>
                  </a:cxn>
                  <a:cxn ang="0">
                    <a:pos x="6" y="3"/>
                  </a:cxn>
                  <a:cxn ang="0">
                    <a:pos x="6" y="2"/>
                  </a:cxn>
                  <a:cxn ang="0">
                    <a:pos x="7" y="1"/>
                  </a:cxn>
                  <a:cxn ang="0">
                    <a:pos x="9" y="2"/>
                  </a:cxn>
                  <a:cxn ang="0">
                    <a:pos x="10" y="2"/>
                  </a:cxn>
                  <a:cxn ang="0">
                    <a:pos x="14" y="12"/>
                  </a:cxn>
                </a:cxnLst>
                <a:rect l="0" t="0" r="r" b="b"/>
                <a:pathLst>
                  <a:path w="14" h="15">
                    <a:moveTo>
                      <a:pt x="14" y="12"/>
                    </a:moveTo>
                    <a:cubicBezTo>
                      <a:pt x="14" y="12"/>
                      <a:pt x="13" y="12"/>
                      <a:pt x="12" y="12"/>
                    </a:cubicBezTo>
                    <a:cubicBezTo>
                      <a:pt x="11" y="12"/>
                      <a:pt x="10" y="11"/>
                      <a:pt x="9" y="11"/>
                    </a:cubicBezTo>
                    <a:cubicBezTo>
                      <a:pt x="9" y="11"/>
                      <a:pt x="9" y="12"/>
                      <a:pt x="8" y="11"/>
                    </a:cubicBezTo>
                    <a:cubicBezTo>
                      <a:pt x="7" y="11"/>
                      <a:pt x="6" y="11"/>
                      <a:pt x="6" y="11"/>
                    </a:cubicBezTo>
                    <a:cubicBezTo>
                      <a:pt x="6" y="11"/>
                      <a:pt x="8" y="11"/>
                      <a:pt x="8" y="12"/>
                    </a:cubicBezTo>
                    <a:cubicBezTo>
                      <a:pt x="7" y="13"/>
                      <a:pt x="7" y="12"/>
                      <a:pt x="7" y="13"/>
                    </a:cubicBezTo>
                    <a:cubicBezTo>
                      <a:pt x="7" y="13"/>
                      <a:pt x="9" y="13"/>
                      <a:pt x="9" y="14"/>
                    </a:cubicBezTo>
                    <a:cubicBezTo>
                      <a:pt x="9" y="15"/>
                      <a:pt x="8" y="13"/>
                      <a:pt x="7" y="14"/>
                    </a:cubicBezTo>
                    <a:cubicBezTo>
                      <a:pt x="7" y="14"/>
                      <a:pt x="7" y="14"/>
                      <a:pt x="6" y="13"/>
                    </a:cubicBezTo>
                    <a:cubicBezTo>
                      <a:pt x="6" y="13"/>
                      <a:pt x="5" y="13"/>
                      <a:pt x="5" y="12"/>
                    </a:cubicBezTo>
                    <a:cubicBezTo>
                      <a:pt x="6" y="12"/>
                      <a:pt x="6" y="13"/>
                      <a:pt x="6" y="12"/>
                    </a:cubicBezTo>
                    <a:cubicBezTo>
                      <a:pt x="6" y="12"/>
                      <a:pt x="5" y="11"/>
                      <a:pt x="5" y="11"/>
                    </a:cubicBezTo>
                    <a:cubicBezTo>
                      <a:pt x="5" y="11"/>
                      <a:pt x="4" y="12"/>
                      <a:pt x="4" y="11"/>
                    </a:cubicBezTo>
                    <a:cubicBezTo>
                      <a:pt x="4" y="10"/>
                      <a:pt x="3" y="11"/>
                      <a:pt x="3" y="11"/>
                    </a:cubicBezTo>
                    <a:cubicBezTo>
                      <a:pt x="2" y="12"/>
                      <a:pt x="3" y="10"/>
                      <a:pt x="2" y="10"/>
                    </a:cubicBezTo>
                    <a:cubicBezTo>
                      <a:pt x="2" y="10"/>
                      <a:pt x="2" y="12"/>
                      <a:pt x="2" y="12"/>
                    </a:cubicBezTo>
                    <a:cubicBezTo>
                      <a:pt x="1" y="12"/>
                      <a:pt x="1" y="11"/>
                      <a:pt x="1" y="11"/>
                    </a:cubicBezTo>
                    <a:cubicBezTo>
                      <a:pt x="0" y="11"/>
                      <a:pt x="0" y="11"/>
                      <a:pt x="0" y="11"/>
                    </a:cubicBezTo>
                    <a:cubicBezTo>
                      <a:pt x="1" y="10"/>
                      <a:pt x="2" y="9"/>
                      <a:pt x="2" y="10"/>
                    </a:cubicBezTo>
                    <a:cubicBezTo>
                      <a:pt x="2" y="10"/>
                      <a:pt x="2" y="9"/>
                      <a:pt x="3" y="10"/>
                    </a:cubicBezTo>
                    <a:cubicBezTo>
                      <a:pt x="3" y="10"/>
                      <a:pt x="4" y="9"/>
                      <a:pt x="4" y="9"/>
                    </a:cubicBezTo>
                    <a:cubicBezTo>
                      <a:pt x="5" y="9"/>
                      <a:pt x="4" y="10"/>
                      <a:pt x="5" y="10"/>
                    </a:cubicBezTo>
                    <a:cubicBezTo>
                      <a:pt x="5" y="10"/>
                      <a:pt x="6" y="11"/>
                      <a:pt x="5" y="10"/>
                    </a:cubicBezTo>
                    <a:cubicBezTo>
                      <a:pt x="5" y="9"/>
                      <a:pt x="3" y="8"/>
                      <a:pt x="4" y="8"/>
                    </a:cubicBezTo>
                    <a:cubicBezTo>
                      <a:pt x="4" y="8"/>
                      <a:pt x="2" y="7"/>
                      <a:pt x="4" y="7"/>
                    </a:cubicBezTo>
                    <a:cubicBezTo>
                      <a:pt x="5" y="7"/>
                      <a:pt x="3" y="6"/>
                      <a:pt x="4" y="6"/>
                    </a:cubicBezTo>
                    <a:cubicBezTo>
                      <a:pt x="4" y="5"/>
                      <a:pt x="4" y="5"/>
                      <a:pt x="5" y="6"/>
                    </a:cubicBezTo>
                    <a:cubicBezTo>
                      <a:pt x="6" y="8"/>
                      <a:pt x="4" y="7"/>
                      <a:pt x="5" y="8"/>
                    </a:cubicBezTo>
                    <a:cubicBezTo>
                      <a:pt x="5" y="8"/>
                      <a:pt x="5" y="9"/>
                      <a:pt x="6" y="9"/>
                    </a:cubicBezTo>
                    <a:cubicBezTo>
                      <a:pt x="6" y="9"/>
                      <a:pt x="7" y="9"/>
                      <a:pt x="6" y="9"/>
                    </a:cubicBezTo>
                    <a:cubicBezTo>
                      <a:pt x="7" y="9"/>
                      <a:pt x="6" y="10"/>
                      <a:pt x="7" y="10"/>
                    </a:cubicBezTo>
                    <a:cubicBezTo>
                      <a:pt x="8" y="10"/>
                      <a:pt x="7" y="10"/>
                      <a:pt x="7" y="9"/>
                    </a:cubicBezTo>
                    <a:cubicBezTo>
                      <a:pt x="7" y="8"/>
                      <a:pt x="8" y="8"/>
                      <a:pt x="8" y="9"/>
                    </a:cubicBezTo>
                    <a:cubicBezTo>
                      <a:pt x="9" y="10"/>
                      <a:pt x="9" y="8"/>
                      <a:pt x="9" y="9"/>
                    </a:cubicBezTo>
                    <a:cubicBezTo>
                      <a:pt x="10" y="9"/>
                      <a:pt x="10" y="8"/>
                      <a:pt x="10" y="9"/>
                    </a:cubicBezTo>
                    <a:cubicBezTo>
                      <a:pt x="11" y="9"/>
                      <a:pt x="10" y="9"/>
                      <a:pt x="11" y="10"/>
                    </a:cubicBezTo>
                    <a:cubicBezTo>
                      <a:pt x="11" y="9"/>
                      <a:pt x="11" y="9"/>
                      <a:pt x="12" y="9"/>
                    </a:cubicBezTo>
                    <a:cubicBezTo>
                      <a:pt x="11" y="8"/>
                      <a:pt x="8" y="8"/>
                      <a:pt x="7" y="8"/>
                    </a:cubicBezTo>
                    <a:cubicBezTo>
                      <a:pt x="6" y="8"/>
                      <a:pt x="6" y="6"/>
                      <a:pt x="6" y="6"/>
                    </a:cubicBezTo>
                    <a:cubicBezTo>
                      <a:pt x="6" y="5"/>
                      <a:pt x="8" y="6"/>
                      <a:pt x="8" y="5"/>
                    </a:cubicBezTo>
                    <a:cubicBezTo>
                      <a:pt x="8" y="5"/>
                      <a:pt x="7" y="4"/>
                      <a:pt x="6" y="5"/>
                    </a:cubicBezTo>
                    <a:cubicBezTo>
                      <a:pt x="5" y="5"/>
                      <a:pt x="4" y="5"/>
                      <a:pt x="4" y="4"/>
                    </a:cubicBezTo>
                    <a:cubicBezTo>
                      <a:pt x="4" y="4"/>
                      <a:pt x="4" y="4"/>
                      <a:pt x="4" y="4"/>
                    </a:cubicBezTo>
                    <a:cubicBezTo>
                      <a:pt x="5" y="3"/>
                      <a:pt x="6" y="3"/>
                      <a:pt x="4" y="3"/>
                    </a:cubicBezTo>
                    <a:cubicBezTo>
                      <a:pt x="4" y="2"/>
                      <a:pt x="4" y="2"/>
                      <a:pt x="5" y="2"/>
                    </a:cubicBezTo>
                    <a:cubicBezTo>
                      <a:pt x="5" y="2"/>
                      <a:pt x="5" y="3"/>
                      <a:pt x="6" y="3"/>
                    </a:cubicBezTo>
                    <a:cubicBezTo>
                      <a:pt x="6" y="2"/>
                      <a:pt x="6" y="2"/>
                      <a:pt x="6" y="2"/>
                    </a:cubicBezTo>
                    <a:cubicBezTo>
                      <a:pt x="6" y="1"/>
                      <a:pt x="7" y="0"/>
                      <a:pt x="7" y="1"/>
                    </a:cubicBezTo>
                    <a:cubicBezTo>
                      <a:pt x="8" y="2"/>
                      <a:pt x="8" y="3"/>
                      <a:pt x="9" y="2"/>
                    </a:cubicBezTo>
                    <a:cubicBezTo>
                      <a:pt x="9" y="2"/>
                      <a:pt x="9" y="2"/>
                      <a:pt x="10" y="2"/>
                    </a:cubicBezTo>
                    <a:cubicBezTo>
                      <a:pt x="14" y="12"/>
                      <a:pt x="14" y="12"/>
                      <a:pt x="1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02" name="Freeform 26">
                <a:extLst>
                  <a:ext uri="{FF2B5EF4-FFF2-40B4-BE49-F238E27FC236}">
                    <a16:creationId xmlns:a16="http://schemas.microsoft.com/office/drawing/2014/main" id="{64AA14A0-7DF6-462D-89FB-DB567EB4311A}"/>
                  </a:ext>
                </a:extLst>
              </p:cNvPr>
              <p:cNvSpPr>
                <a:spLocks/>
              </p:cNvSpPr>
              <p:nvPr/>
            </p:nvSpPr>
            <p:spPr bwMode="auto">
              <a:xfrm>
                <a:off x="1883" y="1852"/>
                <a:ext cx="35" cy="28"/>
              </a:xfrm>
              <a:custGeom>
                <a:avLst/>
                <a:gdLst/>
                <a:ahLst/>
                <a:cxnLst>
                  <a:cxn ang="0">
                    <a:pos x="13" y="12"/>
                  </a:cxn>
                  <a:cxn ang="0">
                    <a:pos x="12" y="11"/>
                  </a:cxn>
                  <a:cxn ang="0">
                    <a:pos x="8" y="12"/>
                  </a:cxn>
                  <a:cxn ang="0">
                    <a:pos x="6" y="11"/>
                  </a:cxn>
                  <a:cxn ang="0">
                    <a:pos x="4" y="12"/>
                  </a:cxn>
                  <a:cxn ang="0">
                    <a:pos x="3" y="12"/>
                  </a:cxn>
                  <a:cxn ang="0">
                    <a:pos x="1" y="11"/>
                  </a:cxn>
                  <a:cxn ang="0">
                    <a:pos x="1" y="9"/>
                  </a:cxn>
                  <a:cxn ang="0">
                    <a:pos x="3" y="9"/>
                  </a:cxn>
                  <a:cxn ang="0">
                    <a:pos x="5" y="9"/>
                  </a:cxn>
                  <a:cxn ang="0">
                    <a:pos x="7" y="9"/>
                  </a:cxn>
                  <a:cxn ang="0">
                    <a:pos x="9" y="9"/>
                  </a:cxn>
                  <a:cxn ang="0">
                    <a:pos x="10" y="8"/>
                  </a:cxn>
                  <a:cxn ang="0">
                    <a:pos x="9" y="7"/>
                  </a:cxn>
                  <a:cxn ang="0">
                    <a:pos x="8" y="6"/>
                  </a:cxn>
                  <a:cxn ang="0">
                    <a:pos x="8" y="4"/>
                  </a:cxn>
                  <a:cxn ang="0">
                    <a:pos x="8" y="3"/>
                  </a:cxn>
                  <a:cxn ang="0">
                    <a:pos x="7" y="2"/>
                  </a:cxn>
                  <a:cxn ang="0">
                    <a:pos x="6" y="1"/>
                  </a:cxn>
                  <a:cxn ang="0">
                    <a:pos x="8" y="1"/>
                  </a:cxn>
                  <a:cxn ang="0">
                    <a:pos x="10" y="1"/>
                  </a:cxn>
                  <a:cxn ang="0">
                    <a:pos x="11" y="1"/>
                  </a:cxn>
                  <a:cxn ang="0">
                    <a:pos x="12" y="1"/>
                  </a:cxn>
                  <a:cxn ang="0">
                    <a:pos x="14" y="1"/>
                  </a:cxn>
                  <a:cxn ang="0">
                    <a:pos x="14" y="3"/>
                  </a:cxn>
                  <a:cxn ang="0">
                    <a:pos x="14" y="6"/>
                  </a:cxn>
                  <a:cxn ang="0">
                    <a:pos x="13" y="9"/>
                  </a:cxn>
                  <a:cxn ang="0">
                    <a:pos x="13" y="12"/>
                  </a:cxn>
                </a:cxnLst>
                <a:rect l="0" t="0" r="r" b="b"/>
                <a:pathLst>
                  <a:path w="15" h="12">
                    <a:moveTo>
                      <a:pt x="13" y="12"/>
                    </a:moveTo>
                    <a:cubicBezTo>
                      <a:pt x="13" y="12"/>
                      <a:pt x="12" y="12"/>
                      <a:pt x="12" y="11"/>
                    </a:cubicBezTo>
                    <a:cubicBezTo>
                      <a:pt x="10" y="11"/>
                      <a:pt x="9" y="11"/>
                      <a:pt x="8" y="12"/>
                    </a:cubicBezTo>
                    <a:cubicBezTo>
                      <a:pt x="7" y="12"/>
                      <a:pt x="7" y="11"/>
                      <a:pt x="6" y="11"/>
                    </a:cubicBezTo>
                    <a:cubicBezTo>
                      <a:pt x="5" y="11"/>
                      <a:pt x="4" y="11"/>
                      <a:pt x="4" y="12"/>
                    </a:cubicBezTo>
                    <a:cubicBezTo>
                      <a:pt x="4" y="12"/>
                      <a:pt x="3" y="12"/>
                      <a:pt x="3" y="12"/>
                    </a:cubicBezTo>
                    <a:cubicBezTo>
                      <a:pt x="3" y="11"/>
                      <a:pt x="2" y="11"/>
                      <a:pt x="1" y="11"/>
                    </a:cubicBezTo>
                    <a:cubicBezTo>
                      <a:pt x="0" y="11"/>
                      <a:pt x="1" y="10"/>
                      <a:pt x="1" y="9"/>
                    </a:cubicBezTo>
                    <a:cubicBezTo>
                      <a:pt x="1" y="9"/>
                      <a:pt x="3" y="9"/>
                      <a:pt x="3" y="9"/>
                    </a:cubicBezTo>
                    <a:cubicBezTo>
                      <a:pt x="3" y="9"/>
                      <a:pt x="5" y="9"/>
                      <a:pt x="5" y="9"/>
                    </a:cubicBezTo>
                    <a:cubicBezTo>
                      <a:pt x="5" y="9"/>
                      <a:pt x="5" y="9"/>
                      <a:pt x="7" y="9"/>
                    </a:cubicBezTo>
                    <a:cubicBezTo>
                      <a:pt x="8" y="9"/>
                      <a:pt x="8" y="9"/>
                      <a:pt x="9" y="9"/>
                    </a:cubicBezTo>
                    <a:cubicBezTo>
                      <a:pt x="9" y="8"/>
                      <a:pt x="10" y="8"/>
                      <a:pt x="10" y="8"/>
                    </a:cubicBezTo>
                    <a:cubicBezTo>
                      <a:pt x="10" y="8"/>
                      <a:pt x="10" y="8"/>
                      <a:pt x="9" y="7"/>
                    </a:cubicBezTo>
                    <a:cubicBezTo>
                      <a:pt x="8" y="7"/>
                      <a:pt x="9" y="6"/>
                      <a:pt x="8" y="6"/>
                    </a:cubicBezTo>
                    <a:cubicBezTo>
                      <a:pt x="7" y="5"/>
                      <a:pt x="9" y="5"/>
                      <a:pt x="8" y="4"/>
                    </a:cubicBezTo>
                    <a:cubicBezTo>
                      <a:pt x="8" y="4"/>
                      <a:pt x="8" y="4"/>
                      <a:pt x="8" y="3"/>
                    </a:cubicBezTo>
                    <a:cubicBezTo>
                      <a:pt x="9" y="3"/>
                      <a:pt x="8" y="2"/>
                      <a:pt x="7" y="2"/>
                    </a:cubicBezTo>
                    <a:cubicBezTo>
                      <a:pt x="6" y="2"/>
                      <a:pt x="6" y="2"/>
                      <a:pt x="6" y="1"/>
                    </a:cubicBezTo>
                    <a:cubicBezTo>
                      <a:pt x="6" y="0"/>
                      <a:pt x="8" y="1"/>
                      <a:pt x="8" y="1"/>
                    </a:cubicBezTo>
                    <a:cubicBezTo>
                      <a:pt x="9" y="1"/>
                      <a:pt x="9" y="1"/>
                      <a:pt x="10" y="1"/>
                    </a:cubicBezTo>
                    <a:cubicBezTo>
                      <a:pt x="10" y="1"/>
                      <a:pt x="11" y="1"/>
                      <a:pt x="11" y="1"/>
                    </a:cubicBezTo>
                    <a:cubicBezTo>
                      <a:pt x="12" y="2"/>
                      <a:pt x="12" y="2"/>
                      <a:pt x="12" y="1"/>
                    </a:cubicBezTo>
                    <a:cubicBezTo>
                      <a:pt x="13" y="1"/>
                      <a:pt x="13" y="1"/>
                      <a:pt x="14" y="1"/>
                    </a:cubicBezTo>
                    <a:cubicBezTo>
                      <a:pt x="14" y="2"/>
                      <a:pt x="14" y="3"/>
                      <a:pt x="14" y="3"/>
                    </a:cubicBezTo>
                    <a:cubicBezTo>
                      <a:pt x="13" y="4"/>
                      <a:pt x="15" y="4"/>
                      <a:pt x="14" y="6"/>
                    </a:cubicBezTo>
                    <a:cubicBezTo>
                      <a:pt x="13" y="7"/>
                      <a:pt x="15" y="8"/>
                      <a:pt x="13" y="9"/>
                    </a:cubicBezTo>
                    <a:cubicBezTo>
                      <a:pt x="11" y="10"/>
                      <a:pt x="13" y="10"/>
                      <a:pt x="13"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03" name="Honduras">
                <a:extLst>
                  <a:ext uri="{FF2B5EF4-FFF2-40B4-BE49-F238E27FC236}">
                    <a16:creationId xmlns:a16="http://schemas.microsoft.com/office/drawing/2014/main" id="{BD27F093-4FE7-4CEE-B9E3-FBB32FC001AE}"/>
                  </a:ext>
                </a:extLst>
              </p:cNvPr>
              <p:cNvSpPr>
                <a:spLocks/>
              </p:cNvSpPr>
              <p:nvPr/>
            </p:nvSpPr>
            <p:spPr bwMode="auto">
              <a:xfrm>
                <a:off x="1708" y="1913"/>
                <a:ext cx="73" cy="47"/>
              </a:xfrm>
              <a:custGeom>
                <a:avLst/>
                <a:gdLst/>
                <a:ahLst/>
                <a:cxnLst>
                  <a:cxn ang="0">
                    <a:pos x="8" y="18"/>
                  </a:cxn>
                  <a:cxn ang="0">
                    <a:pos x="7" y="17"/>
                  </a:cxn>
                  <a:cxn ang="0">
                    <a:pos x="5" y="15"/>
                  </a:cxn>
                  <a:cxn ang="0">
                    <a:pos x="3" y="13"/>
                  </a:cxn>
                  <a:cxn ang="0">
                    <a:pos x="0" y="12"/>
                  </a:cxn>
                  <a:cxn ang="0">
                    <a:pos x="2" y="10"/>
                  </a:cxn>
                  <a:cxn ang="0">
                    <a:pos x="2" y="7"/>
                  </a:cxn>
                  <a:cxn ang="0">
                    <a:pos x="7" y="2"/>
                  </a:cxn>
                  <a:cxn ang="0">
                    <a:pos x="9" y="2"/>
                  </a:cxn>
                  <a:cxn ang="0">
                    <a:pos x="11" y="1"/>
                  </a:cxn>
                  <a:cxn ang="0">
                    <a:pos x="21" y="1"/>
                  </a:cxn>
                  <a:cxn ang="0">
                    <a:pos x="22" y="1"/>
                  </a:cxn>
                  <a:cxn ang="0">
                    <a:pos x="26" y="2"/>
                  </a:cxn>
                  <a:cxn ang="0">
                    <a:pos x="25" y="3"/>
                  </a:cxn>
                  <a:cxn ang="0">
                    <a:pos x="27" y="4"/>
                  </a:cxn>
                  <a:cxn ang="0">
                    <a:pos x="28" y="4"/>
                  </a:cxn>
                  <a:cxn ang="0">
                    <a:pos x="31" y="6"/>
                  </a:cxn>
                  <a:cxn ang="0">
                    <a:pos x="28" y="8"/>
                  </a:cxn>
                  <a:cxn ang="0">
                    <a:pos x="25" y="9"/>
                  </a:cxn>
                  <a:cxn ang="0">
                    <a:pos x="23" y="9"/>
                  </a:cxn>
                  <a:cxn ang="0">
                    <a:pos x="21" y="11"/>
                  </a:cxn>
                  <a:cxn ang="0">
                    <a:pos x="19" y="13"/>
                  </a:cxn>
                  <a:cxn ang="0">
                    <a:pos x="15" y="15"/>
                  </a:cxn>
                  <a:cxn ang="0">
                    <a:pos x="14" y="17"/>
                  </a:cxn>
                  <a:cxn ang="0">
                    <a:pos x="12" y="17"/>
                  </a:cxn>
                  <a:cxn ang="0">
                    <a:pos x="10" y="20"/>
                  </a:cxn>
                  <a:cxn ang="0">
                    <a:pos x="10" y="19"/>
                  </a:cxn>
                  <a:cxn ang="0">
                    <a:pos x="8" y="18"/>
                  </a:cxn>
                </a:cxnLst>
                <a:rect l="0" t="0" r="r" b="b"/>
                <a:pathLst>
                  <a:path w="31" h="20">
                    <a:moveTo>
                      <a:pt x="8" y="18"/>
                    </a:moveTo>
                    <a:cubicBezTo>
                      <a:pt x="7" y="17"/>
                      <a:pt x="8" y="17"/>
                      <a:pt x="7" y="17"/>
                    </a:cubicBezTo>
                    <a:cubicBezTo>
                      <a:pt x="7" y="16"/>
                      <a:pt x="8" y="15"/>
                      <a:pt x="5" y="15"/>
                    </a:cubicBezTo>
                    <a:cubicBezTo>
                      <a:pt x="3" y="15"/>
                      <a:pt x="4" y="13"/>
                      <a:pt x="3" y="13"/>
                    </a:cubicBezTo>
                    <a:cubicBezTo>
                      <a:pt x="1" y="13"/>
                      <a:pt x="3" y="12"/>
                      <a:pt x="0" y="12"/>
                    </a:cubicBezTo>
                    <a:cubicBezTo>
                      <a:pt x="1" y="10"/>
                      <a:pt x="1" y="12"/>
                      <a:pt x="2" y="10"/>
                    </a:cubicBezTo>
                    <a:cubicBezTo>
                      <a:pt x="4" y="8"/>
                      <a:pt x="0" y="10"/>
                      <a:pt x="2" y="7"/>
                    </a:cubicBezTo>
                    <a:cubicBezTo>
                      <a:pt x="5" y="4"/>
                      <a:pt x="6" y="6"/>
                      <a:pt x="7" y="2"/>
                    </a:cubicBezTo>
                    <a:cubicBezTo>
                      <a:pt x="8" y="3"/>
                      <a:pt x="8" y="2"/>
                      <a:pt x="9" y="2"/>
                    </a:cubicBezTo>
                    <a:cubicBezTo>
                      <a:pt x="9" y="2"/>
                      <a:pt x="9" y="0"/>
                      <a:pt x="11" y="1"/>
                    </a:cubicBezTo>
                    <a:cubicBezTo>
                      <a:pt x="14" y="3"/>
                      <a:pt x="19" y="0"/>
                      <a:pt x="21" y="1"/>
                    </a:cubicBezTo>
                    <a:cubicBezTo>
                      <a:pt x="22" y="2"/>
                      <a:pt x="21" y="1"/>
                      <a:pt x="22" y="1"/>
                    </a:cubicBezTo>
                    <a:cubicBezTo>
                      <a:pt x="23" y="1"/>
                      <a:pt x="23" y="1"/>
                      <a:pt x="26" y="2"/>
                    </a:cubicBezTo>
                    <a:cubicBezTo>
                      <a:pt x="28" y="3"/>
                      <a:pt x="26" y="2"/>
                      <a:pt x="25" y="3"/>
                    </a:cubicBezTo>
                    <a:cubicBezTo>
                      <a:pt x="24" y="4"/>
                      <a:pt x="25" y="3"/>
                      <a:pt x="27" y="4"/>
                    </a:cubicBezTo>
                    <a:cubicBezTo>
                      <a:pt x="29" y="6"/>
                      <a:pt x="26" y="2"/>
                      <a:pt x="28" y="4"/>
                    </a:cubicBezTo>
                    <a:cubicBezTo>
                      <a:pt x="31" y="5"/>
                      <a:pt x="30" y="6"/>
                      <a:pt x="31" y="6"/>
                    </a:cubicBezTo>
                    <a:cubicBezTo>
                      <a:pt x="30" y="7"/>
                      <a:pt x="30" y="7"/>
                      <a:pt x="28" y="8"/>
                    </a:cubicBezTo>
                    <a:cubicBezTo>
                      <a:pt x="27" y="9"/>
                      <a:pt x="26" y="9"/>
                      <a:pt x="25" y="9"/>
                    </a:cubicBezTo>
                    <a:cubicBezTo>
                      <a:pt x="24" y="10"/>
                      <a:pt x="23" y="7"/>
                      <a:pt x="23" y="9"/>
                    </a:cubicBezTo>
                    <a:cubicBezTo>
                      <a:pt x="22" y="10"/>
                      <a:pt x="21" y="9"/>
                      <a:pt x="21" y="11"/>
                    </a:cubicBezTo>
                    <a:cubicBezTo>
                      <a:pt x="22" y="13"/>
                      <a:pt x="21" y="10"/>
                      <a:pt x="19" y="13"/>
                    </a:cubicBezTo>
                    <a:cubicBezTo>
                      <a:pt x="17" y="16"/>
                      <a:pt x="16" y="14"/>
                      <a:pt x="15" y="15"/>
                    </a:cubicBezTo>
                    <a:cubicBezTo>
                      <a:pt x="14" y="15"/>
                      <a:pt x="15" y="16"/>
                      <a:pt x="14" y="17"/>
                    </a:cubicBezTo>
                    <a:cubicBezTo>
                      <a:pt x="13" y="18"/>
                      <a:pt x="13" y="16"/>
                      <a:pt x="12" y="17"/>
                    </a:cubicBezTo>
                    <a:cubicBezTo>
                      <a:pt x="12" y="17"/>
                      <a:pt x="14" y="18"/>
                      <a:pt x="10" y="20"/>
                    </a:cubicBezTo>
                    <a:cubicBezTo>
                      <a:pt x="10" y="20"/>
                      <a:pt x="10" y="20"/>
                      <a:pt x="10" y="19"/>
                    </a:cubicBezTo>
                    <a:cubicBezTo>
                      <a:pt x="9" y="19"/>
                      <a:pt x="10" y="17"/>
                      <a:pt x="8" y="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04" name="Freeform 28">
                <a:extLst>
                  <a:ext uri="{FF2B5EF4-FFF2-40B4-BE49-F238E27FC236}">
                    <a16:creationId xmlns:a16="http://schemas.microsoft.com/office/drawing/2014/main" id="{3105FF12-6D6F-4F92-8577-4399681A749A}"/>
                  </a:ext>
                </a:extLst>
              </p:cNvPr>
              <p:cNvSpPr>
                <a:spLocks/>
              </p:cNvSpPr>
              <p:nvPr/>
            </p:nvSpPr>
            <p:spPr bwMode="auto">
              <a:xfrm>
                <a:off x="1698" y="1942"/>
                <a:ext cx="29" cy="21"/>
              </a:xfrm>
              <a:custGeom>
                <a:avLst/>
                <a:gdLst/>
                <a:ahLst/>
                <a:cxnLst>
                  <a:cxn ang="0">
                    <a:pos x="4" y="0"/>
                  </a:cxn>
                  <a:cxn ang="0">
                    <a:pos x="7" y="1"/>
                  </a:cxn>
                  <a:cxn ang="0">
                    <a:pos x="9" y="3"/>
                  </a:cxn>
                  <a:cxn ang="0">
                    <a:pos x="11" y="5"/>
                  </a:cxn>
                  <a:cxn ang="0">
                    <a:pos x="12" y="6"/>
                  </a:cxn>
                  <a:cxn ang="0">
                    <a:pos x="4" y="6"/>
                  </a:cxn>
                  <a:cxn ang="0">
                    <a:pos x="0" y="4"/>
                  </a:cxn>
                  <a:cxn ang="0">
                    <a:pos x="3" y="1"/>
                  </a:cxn>
                  <a:cxn ang="0">
                    <a:pos x="4" y="0"/>
                  </a:cxn>
                </a:cxnLst>
                <a:rect l="0" t="0" r="r" b="b"/>
                <a:pathLst>
                  <a:path w="12" h="9">
                    <a:moveTo>
                      <a:pt x="4" y="0"/>
                    </a:moveTo>
                    <a:cubicBezTo>
                      <a:pt x="7" y="0"/>
                      <a:pt x="5" y="1"/>
                      <a:pt x="7" y="1"/>
                    </a:cubicBezTo>
                    <a:cubicBezTo>
                      <a:pt x="8" y="1"/>
                      <a:pt x="7" y="3"/>
                      <a:pt x="9" y="3"/>
                    </a:cubicBezTo>
                    <a:cubicBezTo>
                      <a:pt x="12" y="3"/>
                      <a:pt x="11" y="4"/>
                      <a:pt x="11" y="5"/>
                    </a:cubicBezTo>
                    <a:cubicBezTo>
                      <a:pt x="12" y="5"/>
                      <a:pt x="11" y="5"/>
                      <a:pt x="12" y="6"/>
                    </a:cubicBezTo>
                    <a:cubicBezTo>
                      <a:pt x="6" y="9"/>
                      <a:pt x="7" y="6"/>
                      <a:pt x="4" y="6"/>
                    </a:cubicBezTo>
                    <a:cubicBezTo>
                      <a:pt x="1" y="5"/>
                      <a:pt x="2" y="5"/>
                      <a:pt x="0" y="4"/>
                    </a:cubicBezTo>
                    <a:cubicBezTo>
                      <a:pt x="1" y="2"/>
                      <a:pt x="2" y="3"/>
                      <a:pt x="3" y="1"/>
                    </a:cubicBezTo>
                    <a:cubicBezTo>
                      <a:pt x="3" y="0"/>
                      <a:pt x="3" y="0"/>
                      <a:pt x="4"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05" name="Nicaragua">
                <a:extLst>
                  <a:ext uri="{FF2B5EF4-FFF2-40B4-BE49-F238E27FC236}">
                    <a16:creationId xmlns:a16="http://schemas.microsoft.com/office/drawing/2014/main" id="{12367404-B0FF-4A58-9B63-4D95F0C2E699}"/>
                  </a:ext>
                </a:extLst>
              </p:cNvPr>
              <p:cNvSpPr>
                <a:spLocks/>
              </p:cNvSpPr>
              <p:nvPr/>
            </p:nvSpPr>
            <p:spPr bwMode="auto">
              <a:xfrm>
                <a:off x="1727" y="1927"/>
                <a:ext cx="56" cy="71"/>
              </a:xfrm>
              <a:custGeom>
                <a:avLst/>
                <a:gdLst/>
                <a:ahLst/>
                <a:cxnLst>
                  <a:cxn ang="0">
                    <a:pos x="2" y="14"/>
                  </a:cxn>
                  <a:cxn ang="0">
                    <a:pos x="4" y="11"/>
                  </a:cxn>
                  <a:cxn ang="0">
                    <a:pos x="6" y="11"/>
                  </a:cxn>
                  <a:cxn ang="0">
                    <a:pos x="7" y="9"/>
                  </a:cxn>
                  <a:cxn ang="0">
                    <a:pos x="11" y="7"/>
                  </a:cxn>
                  <a:cxn ang="0">
                    <a:pos x="13" y="5"/>
                  </a:cxn>
                  <a:cxn ang="0">
                    <a:pos x="15" y="3"/>
                  </a:cxn>
                  <a:cxn ang="0">
                    <a:pos x="17" y="3"/>
                  </a:cxn>
                  <a:cxn ang="0">
                    <a:pos x="20" y="2"/>
                  </a:cxn>
                  <a:cxn ang="0">
                    <a:pos x="23" y="0"/>
                  </a:cxn>
                  <a:cxn ang="0">
                    <a:pos x="22" y="3"/>
                  </a:cxn>
                  <a:cxn ang="0">
                    <a:pos x="21" y="7"/>
                  </a:cxn>
                  <a:cxn ang="0">
                    <a:pos x="21" y="11"/>
                  </a:cxn>
                  <a:cxn ang="0">
                    <a:pos x="20" y="15"/>
                  </a:cxn>
                  <a:cxn ang="0">
                    <a:pos x="19" y="17"/>
                  </a:cxn>
                  <a:cxn ang="0">
                    <a:pos x="20" y="18"/>
                  </a:cxn>
                  <a:cxn ang="0">
                    <a:pos x="20" y="19"/>
                  </a:cxn>
                  <a:cxn ang="0">
                    <a:pos x="20" y="21"/>
                  </a:cxn>
                  <a:cxn ang="0">
                    <a:pos x="19" y="24"/>
                  </a:cxn>
                  <a:cxn ang="0">
                    <a:pos x="19" y="29"/>
                  </a:cxn>
                  <a:cxn ang="0">
                    <a:pos x="16" y="30"/>
                  </a:cxn>
                  <a:cxn ang="0">
                    <a:pos x="12" y="28"/>
                  </a:cxn>
                  <a:cxn ang="0">
                    <a:pos x="8" y="29"/>
                  </a:cxn>
                  <a:cxn ang="0">
                    <a:pos x="6" y="25"/>
                  </a:cxn>
                  <a:cxn ang="0">
                    <a:pos x="1" y="16"/>
                  </a:cxn>
                  <a:cxn ang="0">
                    <a:pos x="2" y="14"/>
                  </a:cxn>
                </a:cxnLst>
                <a:rect l="0" t="0" r="r" b="b"/>
                <a:pathLst>
                  <a:path w="24" h="30">
                    <a:moveTo>
                      <a:pt x="2" y="14"/>
                    </a:moveTo>
                    <a:cubicBezTo>
                      <a:pt x="6" y="12"/>
                      <a:pt x="4" y="11"/>
                      <a:pt x="4" y="11"/>
                    </a:cubicBezTo>
                    <a:cubicBezTo>
                      <a:pt x="5" y="10"/>
                      <a:pt x="5" y="12"/>
                      <a:pt x="6" y="11"/>
                    </a:cubicBezTo>
                    <a:cubicBezTo>
                      <a:pt x="7" y="10"/>
                      <a:pt x="6" y="9"/>
                      <a:pt x="7" y="9"/>
                    </a:cubicBezTo>
                    <a:cubicBezTo>
                      <a:pt x="8" y="8"/>
                      <a:pt x="9" y="10"/>
                      <a:pt x="11" y="7"/>
                    </a:cubicBezTo>
                    <a:cubicBezTo>
                      <a:pt x="13" y="4"/>
                      <a:pt x="14" y="7"/>
                      <a:pt x="13" y="5"/>
                    </a:cubicBezTo>
                    <a:cubicBezTo>
                      <a:pt x="13" y="3"/>
                      <a:pt x="14" y="4"/>
                      <a:pt x="15" y="3"/>
                    </a:cubicBezTo>
                    <a:cubicBezTo>
                      <a:pt x="15" y="1"/>
                      <a:pt x="16" y="4"/>
                      <a:pt x="17" y="3"/>
                    </a:cubicBezTo>
                    <a:cubicBezTo>
                      <a:pt x="18" y="3"/>
                      <a:pt x="19" y="3"/>
                      <a:pt x="20" y="2"/>
                    </a:cubicBezTo>
                    <a:cubicBezTo>
                      <a:pt x="22" y="1"/>
                      <a:pt x="22" y="1"/>
                      <a:pt x="23" y="0"/>
                    </a:cubicBezTo>
                    <a:cubicBezTo>
                      <a:pt x="24" y="1"/>
                      <a:pt x="21" y="2"/>
                      <a:pt x="22" y="3"/>
                    </a:cubicBezTo>
                    <a:cubicBezTo>
                      <a:pt x="24" y="3"/>
                      <a:pt x="22" y="7"/>
                      <a:pt x="21" y="7"/>
                    </a:cubicBezTo>
                    <a:cubicBezTo>
                      <a:pt x="22" y="8"/>
                      <a:pt x="21" y="9"/>
                      <a:pt x="21" y="11"/>
                    </a:cubicBezTo>
                    <a:cubicBezTo>
                      <a:pt x="20" y="14"/>
                      <a:pt x="20" y="14"/>
                      <a:pt x="20" y="15"/>
                    </a:cubicBezTo>
                    <a:cubicBezTo>
                      <a:pt x="20" y="16"/>
                      <a:pt x="19" y="17"/>
                      <a:pt x="19" y="17"/>
                    </a:cubicBezTo>
                    <a:cubicBezTo>
                      <a:pt x="20" y="16"/>
                      <a:pt x="20" y="17"/>
                      <a:pt x="20" y="18"/>
                    </a:cubicBezTo>
                    <a:cubicBezTo>
                      <a:pt x="20" y="19"/>
                      <a:pt x="20" y="20"/>
                      <a:pt x="20" y="19"/>
                    </a:cubicBezTo>
                    <a:cubicBezTo>
                      <a:pt x="19" y="19"/>
                      <a:pt x="19" y="21"/>
                      <a:pt x="20" y="21"/>
                    </a:cubicBezTo>
                    <a:cubicBezTo>
                      <a:pt x="20" y="21"/>
                      <a:pt x="20" y="23"/>
                      <a:pt x="19" y="24"/>
                    </a:cubicBezTo>
                    <a:cubicBezTo>
                      <a:pt x="18" y="25"/>
                      <a:pt x="19" y="28"/>
                      <a:pt x="19" y="29"/>
                    </a:cubicBezTo>
                    <a:cubicBezTo>
                      <a:pt x="17" y="30"/>
                      <a:pt x="17" y="29"/>
                      <a:pt x="16" y="30"/>
                    </a:cubicBezTo>
                    <a:cubicBezTo>
                      <a:pt x="15" y="30"/>
                      <a:pt x="13" y="27"/>
                      <a:pt x="12" y="28"/>
                    </a:cubicBezTo>
                    <a:cubicBezTo>
                      <a:pt x="10" y="29"/>
                      <a:pt x="9" y="27"/>
                      <a:pt x="8" y="29"/>
                    </a:cubicBezTo>
                    <a:cubicBezTo>
                      <a:pt x="6" y="27"/>
                      <a:pt x="9" y="27"/>
                      <a:pt x="6" y="25"/>
                    </a:cubicBezTo>
                    <a:cubicBezTo>
                      <a:pt x="3" y="23"/>
                      <a:pt x="3" y="18"/>
                      <a:pt x="1" y="16"/>
                    </a:cubicBezTo>
                    <a:cubicBezTo>
                      <a:pt x="0" y="14"/>
                      <a:pt x="2" y="13"/>
                      <a:pt x="2"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06" name="Guatemala">
                <a:extLst>
                  <a:ext uri="{FF2B5EF4-FFF2-40B4-BE49-F238E27FC236}">
                    <a16:creationId xmlns:a16="http://schemas.microsoft.com/office/drawing/2014/main" id="{72DCC6E1-1953-4190-A4EB-36340492A2F1}"/>
                  </a:ext>
                </a:extLst>
              </p:cNvPr>
              <p:cNvSpPr>
                <a:spLocks/>
              </p:cNvSpPr>
              <p:nvPr/>
            </p:nvSpPr>
            <p:spPr bwMode="auto">
              <a:xfrm>
                <a:off x="1679" y="1890"/>
                <a:ext cx="45" cy="61"/>
              </a:xfrm>
              <a:custGeom>
                <a:avLst/>
                <a:gdLst/>
                <a:ahLst/>
                <a:cxnLst>
                  <a:cxn ang="0">
                    <a:pos x="8" y="26"/>
                  </a:cxn>
                  <a:cxn ang="0">
                    <a:pos x="11" y="23"/>
                  </a:cxn>
                  <a:cxn ang="0">
                    <a:pos x="12" y="22"/>
                  </a:cxn>
                  <a:cxn ang="0">
                    <a:pos x="14" y="20"/>
                  </a:cxn>
                  <a:cxn ang="0">
                    <a:pos x="14" y="17"/>
                  </a:cxn>
                  <a:cxn ang="0">
                    <a:pos x="19" y="12"/>
                  </a:cxn>
                  <a:cxn ang="0">
                    <a:pos x="17" y="11"/>
                  </a:cxn>
                  <a:cxn ang="0">
                    <a:pos x="15" y="11"/>
                  </a:cxn>
                  <a:cxn ang="0">
                    <a:pos x="16" y="0"/>
                  </a:cxn>
                  <a:cxn ang="0">
                    <a:pos x="9" y="0"/>
                  </a:cxn>
                  <a:cxn ang="0">
                    <a:pos x="9" y="3"/>
                  </a:cxn>
                  <a:cxn ang="0">
                    <a:pos x="7" y="6"/>
                  </a:cxn>
                  <a:cxn ang="0">
                    <a:pos x="9" y="8"/>
                  </a:cxn>
                  <a:cxn ang="0">
                    <a:pos x="10" y="11"/>
                  </a:cxn>
                  <a:cxn ang="0">
                    <a:pos x="0" y="20"/>
                  </a:cxn>
                  <a:cxn ang="0">
                    <a:pos x="8" y="26"/>
                  </a:cxn>
                </a:cxnLst>
                <a:rect l="0" t="0" r="r" b="b"/>
                <a:pathLst>
                  <a:path w="19" h="26">
                    <a:moveTo>
                      <a:pt x="8" y="26"/>
                    </a:moveTo>
                    <a:cubicBezTo>
                      <a:pt x="9" y="24"/>
                      <a:pt x="10" y="25"/>
                      <a:pt x="11" y="23"/>
                    </a:cubicBezTo>
                    <a:cubicBezTo>
                      <a:pt x="11" y="22"/>
                      <a:pt x="11" y="22"/>
                      <a:pt x="12" y="22"/>
                    </a:cubicBezTo>
                    <a:cubicBezTo>
                      <a:pt x="13" y="20"/>
                      <a:pt x="13" y="22"/>
                      <a:pt x="14" y="20"/>
                    </a:cubicBezTo>
                    <a:cubicBezTo>
                      <a:pt x="16" y="18"/>
                      <a:pt x="12" y="20"/>
                      <a:pt x="14" y="17"/>
                    </a:cubicBezTo>
                    <a:cubicBezTo>
                      <a:pt x="17" y="14"/>
                      <a:pt x="18" y="16"/>
                      <a:pt x="19" y="12"/>
                    </a:cubicBezTo>
                    <a:cubicBezTo>
                      <a:pt x="17" y="10"/>
                      <a:pt x="17" y="12"/>
                      <a:pt x="17" y="11"/>
                    </a:cubicBezTo>
                    <a:cubicBezTo>
                      <a:pt x="15" y="11"/>
                      <a:pt x="15" y="11"/>
                      <a:pt x="15" y="11"/>
                    </a:cubicBezTo>
                    <a:cubicBezTo>
                      <a:pt x="16" y="0"/>
                      <a:pt x="16" y="0"/>
                      <a:pt x="16" y="0"/>
                    </a:cubicBezTo>
                    <a:cubicBezTo>
                      <a:pt x="9" y="0"/>
                      <a:pt x="9" y="0"/>
                      <a:pt x="9" y="0"/>
                    </a:cubicBezTo>
                    <a:cubicBezTo>
                      <a:pt x="8" y="2"/>
                      <a:pt x="9" y="2"/>
                      <a:pt x="9" y="3"/>
                    </a:cubicBezTo>
                    <a:cubicBezTo>
                      <a:pt x="9" y="5"/>
                      <a:pt x="7" y="4"/>
                      <a:pt x="7" y="6"/>
                    </a:cubicBezTo>
                    <a:cubicBezTo>
                      <a:pt x="7" y="7"/>
                      <a:pt x="9" y="6"/>
                      <a:pt x="9" y="8"/>
                    </a:cubicBezTo>
                    <a:cubicBezTo>
                      <a:pt x="9" y="10"/>
                      <a:pt x="10" y="9"/>
                      <a:pt x="10" y="11"/>
                    </a:cubicBezTo>
                    <a:cubicBezTo>
                      <a:pt x="5" y="10"/>
                      <a:pt x="2" y="9"/>
                      <a:pt x="0" y="20"/>
                    </a:cubicBezTo>
                    <a:cubicBezTo>
                      <a:pt x="3" y="26"/>
                      <a:pt x="4" y="25"/>
                      <a:pt x="8" y="2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07" name="Dominican Rep">
                <a:extLst>
                  <a:ext uri="{FF2B5EF4-FFF2-40B4-BE49-F238E27FC236}">
                    <a16:creationId xmlns:a16="http://schemas.microsoft.com/office/drawing/2014/main" id="{5EAE83EA-795C-4600-AF02-DA84683FC34C}"/>
                  </a:ext>
                </a:extLst>
              </p:cNvPr>
              <p:cNvSpPr>
                <a:spLocks/>
              </p:cNvSpPr>
              <p:nvPr/>
            </p:nvSpPr>
            <p:spPr bwMode="auto">
              <a:xfrm>
                <a:off x="1909" y="1852"/>
                <a:ext cx="47" cy="35"/>
              </a:xfrm>
              <a:custGeom>
                <a:avLst/>
                <a:gdLst/>
                <a:ahLst/>
                <a:cxnLst>
                  <a:cxn ang="0">
                    <a:pos x="2" y="12"/>
                  </a:cxn>
                  <a:cxn ang="0">
                    <a:pos x="2" y="13"/>
                  </a:cxn>
                  <a:cxn ang="0">
                    <a:pos x="2" y="14"/>
                  </a:cxn>
                  <a:cxn ang="0">
                    <a:pos x="3" y="14"/>
                  </a:cxn>
                  <a:cxn ang="0">
                    <a:pos x="5" y="14"/>
                  </a:cxn>
                  <a:cxn ang="0">
                    <a:pos x="6" y="12"/>
                  </a:cxn>
                  <a:cxn ang="0">
                    <a:pos x="7" y="11"/>
                  </a:cxn>
                  <a:cxn ang="0">
                    <a:pos x="8" y="11"/>
                  </a:cxn>
                  <a:cxn ang="0">
                    <a:pos x="9" y="11"/>
                  </a:cxn>
                  <a:cxn ang="0">
                    <a:pos x="10" y="10"/>
                  </a:cxn>
                  <a:cxn ang="0">
                    <a:pos x="12" y="10"/>
                  </a:cxn>
                  <a:cxn ang="0">
                    <a:pos x="14" y="10"/>
                  </a:cxn>
                  <a:cxn ang="0">
                    <a:pos x="16" y="12"/>
                  </a:cxn>
                  <a:cxn ang="0">
                    <a:pos x="17" y="11"/>
                  </a:cxn>
                  <a:cxn ang="0">
                    <a:pos x="18" y="11"/>
                  </a:cxn>
                  <a:cxn ang="0">
                    <a:pos x="19" y="8"/>
                  </a:cxn>
                  <a:cxn ang="0">
                    <a:pos x="16" y="6"/>
                  </a:cxn>
                  <a:cxn ang="0">
                    <a:pos x="13" y="5"/>
                  </a:cxn>
                  <a:cxn ang="0">
                    <a:pos x="11" y="5"/>
                  </a:cxn>
                  <a:cxn ang="0">
                    <a:pos x="13" y="4"/>
                  </a:cxn>
                  <a:cxn ang="0">
                    <a:pos x="14" y="4"/>
                  </a:cxn>
                  <a:cxn ang="0">
                    <a:pos x="12" y="3"/>
                  </a:cxn>
                  <a:cxn ang="0">
                    <a:pos x="11" y="2"/>
                  </a:cxn>
                  <a:cxn ang="0">
                    <a:pos x="9" y="2"/>
                  </a:cxn>
                  <a:cxn ang="0">
                    <a:pos x="8" y="1"/>
                  </a:cxn>
                  <a:cxn ang="0">
                    <a:pos x="6" y="0"/>
                  </a:cxn>
                  <a:cxn ang="0">
                    <a:pos x="4" y="1"/>
                  </a:cxn>
                  <a:cxn ang="0">
                    <a:pos x="3" y="1"/>
                  </a:cxn>
                  <a:cxn ang="0">
                    <a:pos x="3" y="3"/>
                  </a:cxn>
                  <a:cxn ang="0">
                    <a:pos x="3" y="6"/>
                  </a:cxn>
                  <a:cxn ang="0">
                    <a:pos x="2" y="9"/>
                  </a:cxn>
                  <a:cxn ang="0">
                    <a:pos x="2" y="12"/>
                  </a:cxn>
                </a:cxnLst>
                <a:rect l="0" t="0" r="r" b="b"/>
                <a:pathLst>
                  <a:path w="20" h="15">
                    <a:moveTo>
                      <a:pt x="2" y="12"/>
                    </a:moveTo>
                    <a:cubicBezTo>
                      <a:pt x="2" y="12"/>
                      <a:pt x="2" y="13"/>
                      <a:pt x="2" y="13"/>
                    </a:cubicBezTo>
                    <a:cubicBezTo>
                      <a:pt x="2" y="13"/>
                      <a:pt x="1" y="14"/>
                      <a:pt x="2" y="14"/>
                    </a:cubicBezTo>
                    <a:cubicBezTo>
                      <a:pt x="3" y="14"/>
                      <a:pt x="3" y="14"/>
                      <a:pt x="3" y="14"/>
                    </a:cubicBezTo>
                    <a:cubicBezTo>
                      <a:pt x="3" y="15"/>
                      <a:pt x="4" y="15"/>
                      <a:pt x="5" y="14"/>
                    </a:cubicBezTo>
                    <a:cubicBezTo>
                      <a:pt x="5" y="13"/>
                      <a:pt x="5" y="13"/>
                      <a:pt x="6" y="12"/>
                    </a:cubicBezTo>
                    <a:cubicBezTo>
                      <a:pt x="7" y="12"/>
                      <a:pt x="7" y="12"/>
                      <a:pt x="7" y="11"/>
                    </a:cubicBezTo>
                    <a:cubicBezTo>
                      <a:pt x="6" y="11"/>
                      <a:pt x="8" y="11"/>
                      <a:pt x="8" y="11"/>
                    </a:cubicBezTo>
                    <a:cubicBezTo>
                      <a:pt x="8" y="10"/>
                      <a:pt x="8" y="11"/>
                      <a:pt x="9" y="11"/>
                    </a:cubicBezTo>
                    <a:cubicBezTo>
                      <a:pt x="9" y="11"/>
                      <a:pt x="10" y="11"/>
                      <a:pt x="10" y="10"/>
                    </a:cubicBezTo>
                    <a:cubicBezTo>
                      <a:pt x="11" y="9"/>
                      <a:pt x="11" y="11"/>
                      <a:pt x="12" y="10"/>
                    </a:cubicBezTo>
                    <a:cubicBezTo>
                      <a:pt x="13" y="10"/>
                      <a:pt x="13" y="10"/>
                      <a:pt x="14" y="10"/>
                    </a:cubicBezTo>
                    <a:cubicBezTo>
                      <a:pt x="15" y="10"/>
                      <a:pt x="15" y="11"/>
                      <a:pt x="16" y="12"/>
                    </a:cubicBezTo>
                    <a:cubicBezTo>
                      <a:pt x="17" y="12"/>
                      <a:pt x="16" y="12"/>
                      <a:pt x="17" y="11"/>
                    </a:cubicBezTo>
                    <a:cubicBezTo>
                      <a:pt x="18" y="11"/>
                      <a:pt x="17" y="10"/>
                      <a:pt x="18" y="11"/>
                    </a:cubicBezTo>
                    <a:cubicBezTo>
                      <a:pt x="19" y="11"/>
                      <a:pt x="20" y="9"/>
                      <a:pt x="19" y="8"/>
                    </a:cubicBezTo>
                    <a:cubicBezTo>
                      <a:pt x="18" y="8"/>
                      <a:pt x="17" y="7"/>
                      <a:pt x="16" y="6"/>
                    </a:cubicBezTo>
                    <a:cubicBezTo>
                      <a:pt x="15" y="5"/>
                      <a:pt x="14" y="5"/>
                      <a:pt x="13" y="5"/>
                    </a:cubicBezTo>
                    <a:cubicBezTo>
                      <a:pt x="12" y="5"/>
                      <a:pt x="12" y="5"/>
                      <a:pt x="11" y="5"/>
                    </a:cubicBezTo>
                    <a:cubicBezTo>
                      <a:pt x="12" y="4"/>
                      <a:pt x="13" y="4"/>
                      <a:pt x="13" y="4"/>
                    </a:cubicBezTo>
                    <a:cubicBezTo>
                      <a:pt x="14" y="5"/>
                      <a:pt x="15" y="4"/>
                      <a:pt x="14" y="4"/>
                    </a:cubicBezTo>
                    <a:cubicBezTo>
                      <a:pt x="13" y="3"/>
                      <a:pt x="12" y="4"/>
                      <a:pt x="12" y="3"/>
                    </a:cubicBezTo>
                    <a:cubicBezTo>
                      <a:pt x="12" y="3"/>
                      <a:pt x="12" y="2"/>
                      <a:pt x="11" y="2"/>
                    </a:cubicBezTo>
                    <a:cubicBezTo>
                      <a:pt x="11" y="2"/>
                      <a:pt x="10" y="2"/>
                      <a:pt x="9" y="2"/>
                    </a:cubicBezTo>
                    <a:cubicBezTo>
                      <a:pt x="9" y="2"/>
                      <a:pt x="9" y="1"/>
                      <a:pt x="8" y="1"/>
                    </a:cubicBezTo>
                    <a:cubicBezTo>
                      <a:pt x="8" y="1"/>
                      <a:pt x="7" y="0"/>
                      <a:pt x="6" y="0"/>
                    </a:cubicBezTo>
                    <a:cubicBezTo>
                      <a:pt x="5" y="1"/>
                      <a:pt x="5" y="0"/>
                      <a:pt x="4" y="1"/>
                    </a:cubicBezTo>
                    <a:cubicBezTo>
                      <a:pt x="3" y="1"/>
                      <a:pt x="3" y="1"/>
                      <a:pt x="3" y="1"/>
                    </a:cubicBezTo>
                    <a:cubicBezTo>
                      <a:pt x="3" y="2"/>
                      <a:pt x="3" y="3"/>
                      <a:pt x="3" y="3"/>
                    </a:cubicBezTo>
                    <a:cubicBezTo>
                      <a:pt x="2" y="4"/>
                      <a:pt x="4" y="4"/>
                      <a:pt x="3" y="6"/>
                    </a:cubicBezTo>
                    <a:cubicBezTo>
                      <a:pt x="2" y="7"/>
                      <a:pt x="4" y="8"/>
                      <a:pt x="2" y="9"/>
                    </a:cubicBezTo>
                    <a:cubicBezTo>
                      <a:pt x="0" y="10"/>
                      <a:pt x="2" y="10"/>
                      <a:pt x="2"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08" name="Mexico">
                <a:extLst>
                  <a:ext uri="{FF2B5EF4-FFF2-40B4-BE49-F238E27FC236}">
                    <a16:creationId xmlns:a16="http://schemas.microsoft.com/office/drawing/2014/main" id="{0E3132C7-7434-46F6-AA07-D37778BFE9E3}"/>
                  </a:ext>
                </a:extLst>
              </p:cNvPr>
              <p:cNvSpPr>
                <a:spLocks/>
              </p:cNvSpPr>
              <p:nvPr/>
            </p:nvSpPr>
            <p:spPr bwMode="auto">
              <a:xfrm>
                <a:off x="1467" y="1670"/>
                <a:ext cx="288" cy="267"/>
              </a:xfrm>
              <a:custGeom>
                <a:avLst/>
                <a:gdLst/>
                <a:ahLst/>
                <a:cxnLst>
                  <a:cxn ang="0">
                    <a:pos x="77" y="47"/>
                  </a:cxn>
                  <a:cxn ang="0">
                    <a:pos x="74" y="71"/>
                  </a:cxn>
                  <a:cxn ang="0">
                    <a:pos x="77" y="84"/>
                  </a:cxn>
                  <a:cxn ang="0">
                    <a:pos x="82" y="88"/>
                  </a:cxn>
                  <a:cxn ang="0">
                    <a:pos x="92" y="87"/>
                  </a:cxn>
                  <a:cxn ang="0">
                    <a:pos x="98" y="85"/>
                  </a:cxn>
                  <a:cxn ang="0">
                    <a:pos x="101" y="83"/>
                  </a:cxn>
                  <a:cxn ang="0">
                    <a:pos x="103" y="72"/>
                  </a:cxn>
                  <a:cxn ang="0">
                    <a:pos x="117" y="68"/>
                  </a:cxn>
                  <a:cxn ang="0">
                    <a:pos x="122" y="71"/>
                  </a:cxn>
                  <a:cxn ang="0">
                    <a:pos x="117" y="79"/>
                  </a:cxn>
                  <a:cxn ang="0">
                    <a:pos x="117" y="81"/>
                  </a:cxn>
                  <a:cxn ang="0">
                    <a:pos x="113" y="92"/>
                  </a:cxn>
                  <a:cxn ang="0">
                    <a:pos x="112" y="89"/>
                  </a:cxn>
                  <a:cxn ang="0">
                    <a:pos x="99" y="93"/>
                  </a:cxn>
                  <a:cxn ang="0">
                    <a:pos x="97" y="99"/>
                  </a:cxn>
                  <a:cxn ang="0">
                    <a:pos x="100" y="104"/>
                  </a:cxn>
                  <a:cxn ang="0">
                    <a:pos x="86" y="108"/>
                  </a:cxn>
                  <a:cxn ang="0">
                    <a:pos x="81" y="103"/>
                  </a:cxn>
                  <a:cxn ang="0">
                    <a:pos x="79" y="105"/>
                  </a:cxn>
                  <a:cxn ang="0">
                    <a:pos x="69" y="106"/>
                  </a:cxn>
                  <a:cxn ang="0">
                    <a:pos x="62" y="102"/>
                  </a:cxn>
                  <a:cxn ang="0">
                    <a:pos x="49" y="94"/>
                  </a:cxn>
                  <a:cxn ang="0">
                    <a:pos x="41" y="89"/>
                  </a:cxn>
                  <a:cxn ang="0">
                    <a:pos x="37" y="84"/>
                  </a:cxn>
                  <a:cxn ang="0">
                    <a:pos x="34" y="78"/>
                  </a:cxn>
                  <a:cxn ang="0">
                    <a:pos x="37" y="72"/>
                  </a:cxn>
                  <a:cxn ang="0">
                    <a:pos x="35" y="62"/>
                  </a:cxn>
                  <a:cxn ang="0">
                    <a:pos x="29" y="49"/>
                  </a:cxn>
                  <a:cxn ang="0">
                    <a:pos x="25" y="45"/>
                  </a:cxn>
                  <a:cxn ang="0">
                    <a:pos x="25" y="40"/>
                  </a:cxn>
                  <a:cxn ang="0">
                    <a:pos x="22" y="35"/>
                  </a:cxn>
                  <a:cxn ang="0">
                    <a:pos x="20" y="29"/>
                  </a:cxn>
                  <a:cxn ang="0">
                    <a:pos x="17" y="25"/>
                  </a:cxn>
                  <a:cxn ang="0">
                    <a:pos x="16" y="15"/>
                  </a:cxn>
                  <a:cxn ang="0">
                    <a:pos x="12" y="7"/>
                  </a:cxn>
                  <a:cxn ang="0">
                    <a:pos x="10" y="12"/>
                  </a:cxn>
                  <a:cxn ang="0">
                    <a:pos x="13" y="28"/>
                  </a:cxn>
                  <a:cxn ang="0">
                    <a:pos x="15" y="34"/>
                  </a:cxn>
                  <a:cxn ang="0">
                    <a:pos x="16" y="40"/>
                  </a:cxn>
                  <a:cxn ang="0">
                    <a:pos x="16" y="41"/>
                  </a:cxn>
                  <a:cxn ang="0">
                    <a:pos x="17" y="45"/>
                  </a:cxn>
                  <a:cxn ang="0">
                    <a:pos x="18" y="52"/>
                  </a:cxn>
                  <a:cxn ang="0">
                    <a:pos x="20" y="57"/>
                  </a:cxn>
                  <a:cxn ang="0">
                    <a:pos x="14" y="55"/>
                  </a:cxn>
                  <a:cxn ang="0">
                    <a:pos x="10" y="49"/>
                  </a:cxn>
                  <a:cxn ang="0">
                    <a:pos x="8" y="36"/>
                  </a:cxn>
                  <a:cxn ang="0">
                    <a:pos x="3" y="33"/>
                  </a:cxn>
                  <a:cxn ang="0">
                    <a:pos x="4" y="30"/>
                  </a:cxn>
                  <a:cxn ang="0">
                    <a:pos x="6" y="29"/>
                  </a:cxn>
                  <a:cxn ang="0">
                    <a:pos x="5" y="22"/>
                  </a:cxn>
                  <a:cxn ang="0">
                    <a:pos x="1" y="14"/>
                  </a:cxn>
                  <a:cxn ang="0">
                    <a:pos x="1" y="7"/>
                  </a:cxn>
                  <a:cxn ang="0">
                    <a:pos x="2" y="0"/>
                  </a:cxn>
                  <a:cxn ang="0">
                    <a:pos x="12" y="1"/>
                  </a:cxn>
                  <a:cxn ang="0">
                    <a:pos x="37" y="8"/>
                  </a:cxn>
                  <a:cxn ang="0">
                    <a:pos x="46" y="6"/>
                  </a:cxn>
                  <a:cxn ang="0">
                    <a:pos x="51" y="12"/>
                  </a:cxn>
                  <a:cxn ang="0">
                    <a:pos x="57" y="19"/>
                  </a:cxn>
                  <a:cxn ang="0">
                    <a:pos x="64" y="18"/>
                  </a:cxn>
                  <a:cxn ang="0">
                    <a:pos x="71" y="36"/>
                  </a:cxn>
                </a:cxnLst>
                <a:rect l="0" t="0" r="r" b="b"/>
                <a:pathLst>
                  <a:path w="122" h="113">
                    <a:moveTo>
                      <a:pt x="79" y="42"/>
                    </a:moveTo>
                    <a:cubicBezTo>
                      <a:pt x="79" y="43"/>
                      <a:pt x="79" y="44"/>
                      <a:pt x="77" y="47"/>
                    </a:cubicBezTo>
                    <a:cubicBezTo>
                      <a:pt x="74" y="51"/>
                      <a:pt x="76" y="59"/>
                      <a:pt x="73" y="62"/>
                    </a:cubicBezTo>
                    <a:cubicBezTo>
                      <a:pt x="71" y="66"/>
                      <a:pt x="75" y="68"/>
                      <a:pt x="74" y="71"/>
                    </a:cubicBezTo>
                    <a:cubicBezTo>
                      <a:pt x="72" y="73"/>
                      <a:pt x="75" y="77"/>
                      <a:pt x="76" y="80"/>
                    </a:cubicBezTo>
                    <a:cubicBezTo>
                      <a:pt x="77" y="83"/>
                      <a:pt x="76" y="83"/>
                      <a:pt x="77" y="84"/>
                    </a:cubicBezTo>
                    <a:cubicBezTo>
                      <a:pt x="79" y="85"/>
                      <a:pt x="77" y="87"/>
                      <a:pt x="79" y="87"/>
                    </a:cubicBezTo>
                    <a:cubicBezTo>
                      <a:pt x="81" y="87"/>
                      <a:pt x="81" y="88"/>
                      <a:pt x="82" y="88"/>
                    </a:cubicBezTo>
                    <a:cubicBezTo>
                      <a:pt x="83" y="88"/>
                      <a:pt x="84" y="90"/>
                      <a:pt x="86" y="89"/>
                    </a:cubicBezTo>
                    <a:cubicBezTo>
                      <a:pt x="88" y="87"/>
                      <a:pt x="90" y="88"/>
                      <a:pt x="92" y="87"/>
                    </a:cubicBezTo>
                    <a:cubicBezTo>
                      <a:pt x="95" y="85"/>
                      <a:pt x="95" y="86"/>
                      <a:pt x="97" y="85"/>
                    </a:cubicBezTo>
                    <a:cubicBezTo>
                      <a:pt x="98" y="84"/>
                      <a:pt x="99" y="85"/>
                      <a:pt x="98" y="85"/>
                    </a:cubicBezTo>
                    <a:cubicBezTo>
                      <a:pt x="96" y="86"/>
                      <a:pt x="96" y="87"/>
                      <a:pt x="98" y="86"/>
                    </a:cubicBezTo>
                    <a:cubicBezTo>
                      <a:pt x="101" y="84"/>
                      <a:pt x="97" y="85"/>
                      <a:pt x="101" y="83"/>
                    </a:cubicBezTo>
                    <a:cubicBezTo>
                      <a:pt x="102" y="82"/>
                      <a:pt x="101" y="79"/>
                      <a:pt x="103" y="78"/>
                    </a:cubicBezTo>
                    <a:cubicBezTo>
                      <a:pt x="104" y="78"/>
                      <a:pt x="103" y="75"/>
                      <a:pt x="103" y="72"/>
                    </a:cubicBezTo>
                    <a:cubicBezTo>
                      <a:pt x="104" y="69"/>
                      <a:pt x="110" y="68"/>
                      <a:pt x="111" y="69"/>
                    </a:cubicBezTo>
                    <a:cubicBezTo>
                      <a:pt x="112" y="70"/>
                      <a:pt x="114" y="68"/>
                      <a:pt x="117" y="68"/>
                    </a:cubicBezTo>
                    <a:cubicBezTo>
                      <a:pt x="120" y="69"/>
                      <a:pt x="119" y="67"/>
                      <a:pt x="120" y="69"/>
                    </a:cubicBezTo>
                    <a:cubicBezTo>
                      <a:pt x="121" y="71"/>
                      <a:pt x="121" y="69"/>
                      <a:pt x="122" y="71"/>
                    </a:cubicBezTo>
                    <a:cubicBezTo>
                      <a:pt x="122" y="73"/>
                      <a:pt x="120" y="74"/>
                      <a:pt x="119" y="75"/>
                    </a:cubicBezTo>
                    <a:cubicBezTo>
                      <a:pt x="119" y="77"/>
                      <a:pt x="119" y="79"/>
                      <a:pt x="117" y="79"/>
                    </a:cubicBezTo>
                    <a:cubicBezTo>
                      <a:pt x="117" y="78"/>
                      <a:pt x="117" y="79"/>
                      <a:pt x="117" y="79"/>
                    </a:cubicBezTo>
                    <a:cubicBezTo>
                      <a:pt x="118" y="79"/>
                      <a:pt x="119" y="79"/>
                      <a:pt x="117" y="81"/>
                    </a:cubicBezTo>
                    <a:cubicBezTo>
                      <a:pt x="115" y="83"/>
                      <a:pt x="115" y="87"/>
                      <a:pt x="114" y="88"/>
                    </a:cubicBezTo>
                    <a:cubicBezTo>
                      <a:pt x="114" y="89"/>
                      <a:pt x="115" y="91"/>
                      <a:pt x="113" y="92"/>
                    </a:cubicBezTo>
                    <a:cubicBezTo>
                      <a:pt x="114" y="89"/>
                      <a:pt x="113" y="90"/>
                      <a:pt x="113" y="87"/>
                    </a:cubicBezTo>
                    <a:cubicBezTo>
                      <a:pt x="113" y="88"/>
                      <a:pt x="111" y="89"/>
                      <a:pt x="112" y="89"/>
                    </a:cubicBezTo>
                    <a:cubicBezTo>
                      <a:pt x="107" y="96"/>
                      <a:pt x="109" y="89"/>
                      <a:pt x="106" y="93"/>
                    </a:cubicBezTo>
                    <a:cubicBezTo>
                      <a:pt x="99" y="93"/>
                      <a:pt x="99" y="93"/>
                      <a:pt x="99" y="93"/>
                    </a:cubicBezTo>
                    <a:cubicBezTo>
                      <a:pt x="98" y="95"/>
                      <a:pt x="99" y="95"/>
                      <a:pt x="99" y="96"/>
                    </a:cubicBezTo>
                    <a:cubicBezTo>
                      <a:pt x="99" y="98"/>
                      <a:pt x="97" y="97"/>
                      <a:pt x="97" y="99"/>
                    </a:cubicBezTo>
                    <a:cubicBezTo>
                      <a:pt x="97" y="100"/>
                      <a:pt x="99" y="99"/>
                      <a:pt x="99" y="101"/>
                    </a:cubicBezTo>
                    <a:cubicBezTo>
                      <a:pt x="99" y="103"/>
                      <a:pt x="100" y="102"/>
                      <a:pt x="100" y="104"/>
                    </a:cubicBezTo>
                    <a:cubicBezTo>
                      <a:pt x="95" y="103"/>
                      <a:pt x="92" y="102"/>
                      <a:pt x="90" y="113"/>
                    </a:cubicBezTo>
                    <a:cubicBezTo>
                      <a:pt x="90" y="112"/>
                      <a:pt x="90" y="112"/>
                      <a:pt x="86" y="108"/>
                    </a:cubicBezTo>
                    <a:cubicBezTo>
                      <a:pt x="83" y="104"/>
                      <a:pt x="82" y="106"/>
                      <a:pt x="81" y="104"/>
                    </a:cubicBezTo>
                    <a:cubicBezTo>
                      <a:pt x="82" y="104"/>
                      <a:pt x="82" y="103"/>
                      <a:pt x="81" y="103"/>
                    </a:cubicBezTo>
                    <a:cubicBezTo>
                      <a:pt x="80" y="104"/>
                      <a:pt x="80" y="103"/>
                      <a:pt x="79" y="104"/>
                    </a:cubicBezTo>
                    <a:cubicBezTo>
                      <a:pt x="78" y="105"/>
                      <a:pt x="81" y="104"/>
                      <a:pt x="79" y="105"/>
                    </a:cubicBezTo>
                    <a:cubicBezTo>
                      <a:pt x="76" y="105"/>
                      <a:pt x="78" y="106"/>
                      <a:pt x="75" y="106"/>
                    </a:cubicBezTo>
                    <a:cubicBezTo>
                      <a:pt x="72" y="106"/>
                      <a:pt x="73" y="109"/>
                      <a:pt x="69" y="106"/>
                    </a:cubicBezTo>
                    <a:cubicBezTo>
                      <a:pt x="68" y="107"/>
                      <a:pt x="66" y="106"/>
                      <a:pt x="65" y="105"/>
                    </a:cubicBezTo>
                    <a:cubicBezTo>
                      <a:pt x="64" y="103"/>
                      <a:pt x="63" y="104"/>
                      <a:pt x="62" y="102"/>
                    </a:cubicBezTo>
                    <a:cubicBezTo>
                      <a:pt x="60" y="100"/>
                      <a:pt x="59" y="102"/>
                      <a:pt x="57" y="99"/>
                    </a:cubicBezTo>
                    <a:cubicBezTo>
                      <a:pt x="56" y="97"/>
                      <a:pt x="51" y="98"/>
                      <a:pt x="49" y="94"/>
                    </a:cubicBezTo>
                    <a:cubicBezTo>
                      <a:pt x="48" y="92"/>
                      <a:pt x="49" y="93"/>
                      <a:pt x="46" y="92"/>
                    </a:cubicBezTo>
                    <a:cubicBezTo>
                      <a:pt x="39" y="90"/>
                      <a:pt x="43" y="89"/>
                      <a:pt x="41" y="89"/>
                    </a:cubicBezTo>
                    <a:cubicBezTo>
                      <a:pt x="39" y="88"/>
                      <a:pt x="39" y="87"/>
                      <a:pt x="38" y="87"/>
                    </a:cubicBezTo>
                    <a:cubicBezTo>
                      <a:pt x="37" y="86"/>
                      <a:pt x="38" y="85"/>
                      <a:pt x="37" y="84"/>
                    </a:cubicBezTo>
                    <a:cubicBezTo>
                      <a:pt x="35" y="84"/>
                      <a:pt x="35" y="81"/>
                      <a:pt x="34" y="80"/>
                    </a:cubicBezTo>
                    <a:cubicBezTo>
                      <a:pt x="32" y="79"/>
                      <a:pt x="36" y="78"/>
                      <a:pt x="34" y="78"/>
                    </a:cubicBezTo>
                    <a:cubicBezTo>
                      <a:pt x="32" y="77"/>
                      <a:pt x="35" y="76"/>
                      <a:pt x="35" y="74"/>
                    </a:cubicBezTo>
                    <a:cubicBezTo>
                      <a:pt x="36" y="72"/>
                      <a:pt x="38" y="74"/>
                      <a:pt x="37" y="72"/>
                    </a:cubicBezTo>
                    <a:cubicBezTo>
                      <a:pt x="36" y="70"/>
                      <a:pt x="38" y="73"/>
                      <a:pt x="37" y="69"/>
                    </a:cubicBezTo>
                    <a:cubicBezTo>
                      <a:pt x="35" y="65"/>
                      <a:pt x="38" y="68"/>
                      <a:pt x="35" y="62"/>
                    </a:cubicBezTo>
                    <a:cubicBezTo>
                      <a:pt x="33" y="60"/>
                      <a:pt x="32" y="56"/>
                      <a:pt x="29" y="50"/>
                    </a:cubicBezTo>
                    <a:cubicBezTo>
                      <a:pt x="28" y="49"/>
                      <a:pt x="32" y="52"/>
                      <a:pt x="29" y="49"/>
                    </a:cubicBezTo>
                    <a:cubicBezTo>
                      <a:pt x="27" y="46"/>
                      <a:pt x="30" y="51"/>
                      <a:pt x="27" y="48"/>
                    </a:cubicBezTo>
                    <a:cubicBezTo>
                      <a:pt x="25" y="46"/>
                      <a:pt x="26" y="46"/>
                      <a:pt x="25" y="45"/>
                    </a:cubicBezTo>
                    <a:cubicBezTo>
                      <a:pt x="25" y="44"/>
                      <a:pt x="25" y="46"/>
                      <a:pt x="25" y="43"/>
                    </a:cubicBezTo>
                    <a:cubicBezTo>
                      <a:pt x="25" y="41"/>
                      <a:pt x="26" y="41"/>
                      <a:pt x="25" y="40"/>
                    </a:cubicBezTo>
                    <a:cubicBezTo>
                      <a:pt x="25" y="38"/>
                      <a:pt x="24" y="36"/>
                      <a:pt x="23" y="37"/>
                    </a:cubicBezTo>
                    <a:cubicBezTo>
                      <a:pt x="23" y="38"/>
                      <a:pt x="22" y="36"/>
                      <a:pt x="22" y="35"/>
                    </a:cubicBezTo>
                    <a:cubicBezTo>
                      <a:pt x="22" y="33"/>
                      <a:pt x="20" y="33"/>
                      <a:pt x="20" y="31"/>
                    </a:cubicBezTo>
                    <a:cubicBezTo>
                      <a:pt x="21" y="29"/>
                      <a:pt x="20" y="28"/>
                      <a:pt x="20" y="29"/>
                    </a:cubicBezTo>
                    <a:cubicBezTo>
                      <a:pt x="19" y="30"/>
                      <a:pt x="19" y="29"/>
                      <a:pt x="18" y="28"/>
                    </a:cubicBezTo>
                    <a:cubicBezTo>
                      <a:pt x="17" y="26"/>
                      <a:pt x="17" y="26"/>
                      <a:pt x="17" y="25"/>
                    </a:cubicBezTo>
                    <a:cubicBezTo>
                      <a:pt x="18" y="23"/>
                      <a:pt x="16" y="23"/>
                      <a:pt x="16" y="20"/>
                    </a:cubicBezTo>
                    <a:cubicBezTo>
                      <a:pt x="16" y="17"/>
                      <a:pt x="17" y="17"/>
                      <a:pt x="16" y="15"/>
                    </a:cubicBezTo>
                    <a:cubicBezTo>
                      <a:pt x="15" y="14"/>
                      <a:pt x="18" y="10"/>
                      <a:pt x="14" y="9"/>
                    </a:cubicBezTo>
                    <a:cubicBezTo>
                      <a:pt x="15" y="7"/>
                      <a:pt x="13" y="6"/>
                      <a:pt x="12" y="7"/>
                    </a:cubicBezTo>
                    <a:cubicBezTo>
                      <a:pt x="11" y="9"/>
                      <a:pt x="11" y="6"/>
                      <a:pt x="10" y="6"/>
                    </a:cubicBezTo>
                    <a:cubicBezTo>
                      <a:pt x="11" y="8"/>
                      <a:pt x="8" y="12"/>
                      <a:pt x="10" y="12"/>
                    </a:cubicBezTo>
                    <a:cubicBezTo>
                      <a:pt x="9" y="13"/>
                      <a:pt x="9" y="19"/>
                      <a:pt x="10" y="20"/>
                    </a:cubicBezTo>
                    <a:cubicBezTo>
                      <a:pt x="14" y="25"/>
                      <a:pt x="13" y="28"/>
                      <a:pt x="13" y="28"/>
                    </a:cubicBezTo>
                    <a:cubicBezTo>
                      <a:pt x="14" y="27"/>
                      <a:pt x="13" y="30"/>
                      <a:pt x="14" y="30"/>
                    </a:cubicBezTo>
                    <a:cubicBezTo>
                      <a:pt x="15" y="31"/>
                      <a:pt x="13" y="32"/>
                      <a:pt x="15" y="34"/>
                    </a:cubicBezTo>
                    <a:cubicBezTo>
                      <a:pt x="17" y="37"/>
                      <a:pt x="15" y="37"/>
                      <a:pt x="16" y="39"/>
                    </a:cubicBezTo>
                    <a:cubicBezTo>
                      <a:pt x="17" y="40"/>
                      <a:pt x="15" y="38"/>
                      <a:pt x="16" y="40"/>
                    </a:cubicBezTo>
                    <a:cubicBezTo>
                      <a:pt x="16" y="40"/>
                      <a:pt x="15" y="44"/>
                      <a:pt x="16" y="43"/>
                    </a:cubicBezTo>
                    <a:cubicBezTo>
                      <a:pt x="17" y="43"/>
                      <a:pt x="16" y="42"/>
                      <a:pt x="16" y="41"/>
                    </a:cubicBezTo>
                    <a:cubicBezTo>
                      <a:pt x="17" y="41"/>
                      <a:pt x="16" y="39"/>
                      <a:pt x="17" y="41"/>
                    </a:cubicBezTo>
                    <a:cubicBezTo>
                      <a:pt x="19" y="44"/>
                      <a:pt x="18" y="44"/>
                      <a:pt x="17" y="45"/>
                    </a:cubicBezTo>
                    <a:cubicBezTo>
                      <a:pt x="17" y="47"/>
                      <a:pt x="18" y="49"/>
                      <a:pt x="17" y="50"/>
                    </a:cubicBezTo>
                    <a:cubicBezTo>
                      <a:pt x="16" y="50"/>
                      <a:pt x="17" y="53"/>
                      <a:pt x="18" y="52"/>
                    </a:cubicBezTo>
                    <a:cubicBezTo>
                      <a:pt x="19" y="52"/>
                      <a:pt x="19" y="54"/>
                      <a:pt x="20" y="54"/>
                    </a:cubicBezTo>
                    <a:cubicBezTo>
                      <a:pt x="21" y="54"/>
                      <a:pt x="19" y="56"/>
                      <a:pt x="20" y="57"/>
                    </a:cubicBezTo>
                    <a:cubicBezTo>
                      <a:pt x="21" y="58"/>
                      <a:pt x="20" y="60"/>
                      <a:pt x="18" y="60"/>
                    </a:cubicBezTo>
                    <a:cubicBezTo>
                      <a:pt x="16" y="61"/>
                      <a:pt x="17" y="57"/>
                      <a:pt x="14" y="55"/>
                    </a:cubicBezTo>
                    <a:cubicBezTo>
                      <a:pt x="12" y="54"/>
                      <a:pt x="12" y="52"/>
                      <a:pt x="12" y="51"/>
                    </a:cubicBezTo>
                    <a:cubicBezTo>
                      <a:pt x="11" y="50"/>
                      <a:pt x="11" y="49"/>
                      <a:pt x="10" y="49"/>
                    </a:cubicBezTo>
                    <a:cubicBezTo>
                      <a:pt x="10" y="50"/>
                      <a:pt x="9" y="50"/>
                      <a:pt x="10" y="46"/>
                    </a:cubicBezTo>
                    <a:cubicBezTo>
                      <a:pt x="12" y="39"/>
                      <a:pt x="7" y="39"/>
                      <a:pt x="8" y="36"/>
                    </a:cubicBezTo>
                    <a:cubicBezTo>
                      <a:pt x="7" y="38"/>
                      <a:pt x="7" y="35"/>
                      <a:pt x="6" y="36"/>
                    </a:cubicBezTo>
                    <a:cubicBezTo>
                      <a:pt x="5" y="38"/>
                      <a:pt x="6" y="35"/>
                      <a:pt x="3" y="33"/>
                    </a:cubicBezTo>
                    <a:cubicBezTo>
                      <a:pt x="2" y="32"/>
                      <a:pt x="4" y="32"/>
                      <a:pt x="2" y="31"/>
                    </a:cubicBezTo>
                    <a:cubicBezTo>
                      <a:pt x="1" y="30"/>
                      <a:pt x="2" y="30"/>
                      <a:pt x="4" y="30"/>
                    </a:cubicBezTo>
                    <a:cubicBezTo>
                      <a:pt x="5" y="30"/>
                      <a:pt x="5" y="29"/>
                      <a:pt x="6" y="30"/>
                    </a:cubicBezTo>
                    <a:cubicBezTo>
                      <a:pt x="6" y="31"/>
                      <a:pt x="7" y="30"/>
                      <a:pt x="6" y="29"/>
                    </a:cubicBezTo>
                    <a:cubicBezTo>
                      <a:pt x="6" y="29"/>
                      <a:pt x="6" y="29"/>
                      <a:pt x="7" y="28"/>
                    </a:cubicBezTo>
                    <a:cubicBezTo>
                      <a:pt x="7" y="27"/>
                      <a:pt x="8" y="25"/>
                      <a:pt x="5" y="22"/>
                    </a:cubicBezTo>
                    <a:cubicBezTo>
                      <a:pt x="2" y="19"/>
                      <a:pt x="2" y="19"/>
                      <a:pt x="2" y="17"/>
                    </a:cubicBezTo>
                    <a:cubicBezTo>
                      <a:pt x="3" y="15"/>
                      <a:pt x="1" y="18"/>
                      <a:pt x="1" y="14"/>
                    </a:cubicBezTo>
                    <a:cubicBezTo>
                      <a:pt x="2" y="11"/>
                      <a:pt x="0" y="14"/>
                      <a:pt x="1" y="10"/>
                    </a:cubicBezTo>
                    <a:cubicBezTo>
                      <a:pt x="2" y="8"/>
                      <a:pt x="0" y="9"/>
                      <a:pt x="1" y="7"/>
                    </a:cubicBezTo>
                    <a:cubicBezTo>
                      <a:pt x="3" y="4"/>
                      <a:pt x="0" y="4"/>
                      <a:pt x="1" y="2"/>
                    </a:cubicBezTo>
                    <a:cubicBezTo>
                      <a:pt x="3" y="1"/>
                      <a:pt x="0" y="2"/>
                      <a:pt x="2" y="0"/>
                    </a:cubicBezTo>
                    <a:cubicBezTo>
                      <a:pt x="5" y="1"/>
                      <a:pt x="10" y="0"/>
                      <a:pt x="12" y="1"/>
                    </a:cubicBezTo>
                    <a:cubicBezTo>
                      <a:pt x="12" y="1"/>
                      <a:pt x="12" y="1"/>
                      <a:pt x="12" y="1"/>
                    </a:cubicBezTo>
                    <a:cubicBezTo>
                      <a:pt x="27" y="8"/>
                      <a:pt x="27" y="8"/>
                      <a:pt x="27" y="8"/>
                    </a:cubicBezTo>
                    <a:cubicBezTo>
                      <a:pt x="37" y="8"/>
                      <a:pt x="37" y="8"/>
                      <a:pt x="37" y="8"/>
                    </a:cubicBezTo>
                    <a:cubicBezTo>
                      <a:pt x="39" y="6"/>
                      <a:pt x="39" y="6"/>
                      <a:pt x="39" y="6"/>
                    </a:cubicBezTo>
                    <a:cubicBezTo>
                      <a:pt x="46" y="6"/>
                      <a:pt x="46" y="6"/>
                      <a:pt x="46" y="6"/>
                    </a:cubicBezTo>
                    <a:cubicBezTo>
                      <a:pt x="46" y="6"/>
                      <a:pt x="46" y="7"/>
                      <a:pt x="48" y="9"/>
                    </a:cubicBezTo>
                    <a:cubicBezTo>
                      <a:pt x="50" y="10"/>
                      <a:pt x="48" y="10"/>
                      <a:pt x="51" y="12"/>
                    </a:cubicBezTo>
                    <a:cubicBezTo>
                      <a:pt x="53" y="14"/>
                      <a:pt x="50" y="16"/>
                      <a:pt x="53" y="19"/>
                    </a:cubicBezTo>
                    <a:cubicBezTo>
                      <a:pt x="56" y="21"/>
                      <a:pt x="56" y="21"/>
                      <a:pt x="57" y="19"/>
                    </a:cubicBezTo>
                    <a:cubicBezTo>
                      <a:pt x="59" y="17"/>
                      <a:pt x="60" y="18"/>
                      <a:pt x="60" y="17"/>
                    </a:cubicBezTo>
                    <a:cubicBezTo>
                      <a:pt x="61" y="16"/>
                      <a:pt x="61" y="17"/>
                      <a:pt x="64" y="18"/>
                    </a:cubicBezTo>
                    <a:cubicBezTo>
                      <a:pt x="66" y="19"/>
                      <a:pt x="67" y="19"/>
                      <a:pt x="68" y="26"/>
                    </a:cubicBezTo>
                    <a:cubicBezTo>
                      <a:pt x="70" y="36"/>
                      <a:pt x="71" y="33"/>
                      <a:pt x="71" y="36"/>
                    </a:cubicBezTo>
                    <a:cubicBezTo>
                      <a:pt x="72" y="40"/>
                      <a:pt x="71" y="39"/>
                      <a:pt x="79" y="4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09" name="United States">
                <a:extLst>
                  <a:ext uri="{FF2B5EF4-FFF2-40B4-BE49-F238E27FC236}">
                    <a16:creationId xmlns:a16="http://schemas.microsoft.com/office/drawing/2014/main" id="{E79CDAB6-EE20-4674-989C-40175F46928D}"/>
                  </a:ext>
                </a:extLst>
              </p:cNvPr>
              <p:cNvSpPr>
                <a:spLocks/>
              </p:cNvSpPr>
              <p:nvPr/>
            </p:nvSpPr>
            <p:spPr bwMode="auto">
              <a:xfrm>
                <a:off x="1436" y="1448"/>
                <a:ext cx="614" cy="331"/>
              </a:xfrm>
              <a:custGeom>
                <a:avLst/>
                <a:gdLst/>
                <a:ahLst/>
                <a:cxnLst>
                  <a:cxn ang="0">
                    <a:pos x="94" y="126"/>
                  </a:cxn>
                  <a:cxn ang="0">
                    <a:pos x="101" y="119"/>
                  </a:cxn>
                  <a:cxn ang="0">
                    <a:pos x="109" y="114"/>
                  </a:cxn>
                  <a:cxn ang="0">
                    <a:pos x="122" y="113"/>
                  </a:cxn>
                  <a:cxn ang="0">
                    <a:pos x="131" y="114"/>
                  </a:cxn>
                  <a:cxn ang="0">
                    <a:pos x="129" y="109"/>
                  </a:cxn>
                  <a:cxn ang="0">
                    <a:pos x="139" y="108"/>
                  </a:cxn>
                  <a:cxn ang="0">
                    <a:pos x="147" y="108"/>
                  </a:cxn>
                  <a:cxn ang="0">
                    <a:pos x="161" y="111"/>
                  </a:cxn>
                  <a:cxn ang="0">
                    <a:pos x="163" y="129"/>
                  </a:cxn>
                  <a:cxn ang="0">
                    <a:pos x="165" y="138"/>
                  </a:cxn>
                  <a:cxn ang="0">
                    <a:pos x="171" y="135"/>
                  </a:cxn>
                  <a:cxn ang="0">
                    <a:pos x="171" y="118"/>
                  </a:cxn>
                  <a:cxn ang="0">
                    <a:pos x="177" y="96"/>
                  </a:cxn>
                  <a:cxn ang="0">
                    <a:pos x="185" y="89"/>
                  </a:cxn>
                  <a:cxn ang="0">
                    <a:pos x="201" y="78"/>
                  </a:cxn>
                  <a:cxn ang="0">
                    <a:pos x="203" y="75"/>
                  </a:cxn>
                  <a:cxn ang="0">
                    <a:pos x="205" y="69"/>
                  </a:cxn>
                  <a:cxn ang="0">
                    <a:pos x="203" y="59"/>
                  </a:cxn>
                  <a:cxn ang="0">
                    <a:pos x="206" y="58"/>
                  </a:cxn>
                  <a:cxn ang="0">
                    <a:pos x="210" y="60"/>
                  </a:cxn>
                  <a:cxn ang="0">
                    <a:pos x="209" y="53"/>
                  </a:cxn>
                  <a:cxn ang="0">
                    <a:pos x="217" y="52"/>
                  </a:cxn>
                  <a:cxn ang="0">
                    <a:pos x="221" y="47"/>
                  </a:cxn>
                  <a:cxn ang="0">
                    <a:pos x="234" y="41"/>
                  </a:cxn>
                  <a:cxn ang="0">
                    <a:pos x="241" y="32"/>
                  </a:cxn>
                  <a:cxn ang="0">
                    <a:pos x="254" y="26"/>
                  </a:cxn>
                  <a:cxn ang="0">
                    <a:pos x="258" y="12"/>
                  </a:cxn>
                  <a:cxn ang="0">
                    <a:pos x="246" y="15"/>
                  </a:cxn>
                  <a:cxn ang="0">
                    <a:pos x="224" y="23"/>
                  </a:cxn>
                  <a:cxn ang="0">
                    <a:pos x="210" y="33"/>
                  </a:cxn>
                  <a:cxn ang="0">
                    <a:pos x="189" y="42"/>
                  </a:cxn>
                  <a:cxn ang="0">
                    <a:pos x="188" y="30"/>
                  </a:cxn>
                  <a:cxn ang="0">
                    <a:pos x="186" y="27"/>
                  </a:cxn>
                  <a:cxn ang="0">
                    <a:pos x="181" y="22"/>
                  </a:cxn>
                  <a:cxn ang="0">
                    <a:pos x="174" y="28"/>
                  </a:cxn>
                  <a:cxn ang="0">
                    <a:pos x="164" y="37"/>
                  </a:cxn>
                  <a:cxn ang="0">
                    <a:pos x="170" y="25"/>
                  </a:cxn>
                  <a:cxn ang="0">
                    <a:pos x="182" y="18"/>
                  </a:cxn>
                  <a:cxn ang="0">
                    <a:pos x="183" y="15"/>
                  </a:cxn>
                  <a:cxn ang="0">
                    <a:pos x="173" y="12"/>
                  </a:cxn>
                  <a:cxn ang="0">
                    <a:pos x="161" y="16"/>
                  </a:cxn>
                  <a:cxn ang="0">
                    <a:pos x="168" y="8"/>
                  </a:cxn>
                  <a:cxn ang="0">
                    <a:pos x="151" y="0"/>
                  </a:cxn>
                  <a:cxn ang="0">
                    <a:pos x="35" y="9"/>
                  </a:cxn>
                  <a:cxn ang="0">
                    <a:pos x="22" y="17"/>
                  </a:cxn>
                  <a:cxn ang="0">
                    <a:pos x="7" y="43"/>
                  </a:cxn>
                  <a:cxn ang="0">
                    <a:pos x="3" y="64"/>
                  </a:cxn>
                  <a:cxn ang="0">
                    <a:pos x="3" y="77"/>
                  </a:cxn>
                  <a:cxn ang="0">
                    <a:pos x="12" y="88"/>
                  </a:cxn>
                  <a:cxn ang="0">
                    <a:pos x="25" y="95"/>
                  </a:cxn>
                  <a:cxn ang="0">
                    <a:pos x="59" y="100"/>
                  </a:cxn>
                  <a:cxn ang="0">
                    <a:pos x="70" y="113"/>
                  </a:cxn>
                  <a:cxn ang="0">
                    <a:pos x="84" y="130"/>
                  </a:cxn>
                </a:cxnLst>
                <a:rect l="0" t="0" r="r" b="b"/>
                <a:pathLst>
                  <a:path w="260" h="140">
                    <a:moveTo>
                      <a:pt x="92" y="136"/>
                    </a:moveTo>
                    <a:cubicBezTo>
                      <a:pt x="92" y="133"/>
                      <a:pt x="93" y="133"/>
                      <a:pt x="92" y="132"/>
                    </a:cubicBezTo>
                    <a:cubicBezTo>
                      <a:pt x="92" y="131"/>
                      <a:pt x="93" y="131"/>
                      <a:pt x="94" y="128"/>
                    </a:cubicBezTo>
                    <a:cubicBezTo>
                      <a:pt x="94" y="125"/>
                      <a:pt x="93" y="126"/>
                      <a:pt x="94" y="126"/>
                    </a:cubicBezTo>
                    <a:cubicBezTo>
                      <a:pt x="96" y="126"/>
                      <a:pt x="94" y="125"/>
                      <a:pt x="96" y="125"/>
                    </a:cubicBezTo>
                    <a:cubicBezTo>
                      <a:pt x="96" y="126"/>
                      <a:pt x="97" y="123"/>
                      <a:pt x="98" y="123"/>
                    </a:cubicBezTo>
                    <a:cubicBezTo>
                      <a:pt x="99" y="123"/>
                      <a:pt x="100" y="121"/>
                      <a:pt x="99" y="120"/>
                    </a:cubicBezTo>
                    <a:cubicBezTo>
                      <a:pt x="102" y="122"/>
                      <a:pt x="101" y="118"/>
                      <a:pt x="101" y="119"/>
                    </a:cubicBezTo>
                    <a:cubicBezTo>
                      <a:pt x="101" y="119"/>
                      <a:pt x="101" y="117"/>
                      <a:pt x="102" y="118"/>
                    </a:cubicBezTo>
                    <a:cubicBezTo>
                      <a:pt x="103" y="119"/>
                      <a:pt x="103" y="117"/>
                      <a:pt x="104" y="118"/>
                    </a:cubicBezTo>
                    <a:cubicBezTo>
                      <a:pt x="105" y="119"/>
                      <a:pt x="105" y="116"/>
                      <a:pt x="107" y="116"/>
                    </a:cubicBezTo>
                    <a:cubicBezTo>
                      <a:pt x="111" y="115"/>
                      <a:pt x="108" y="114"/>
                      <a:pt x="109" y="114"/>
                    </a:cubicBezTo>
                    <a:cubicBezTo>
                      <a:pt x="109" y="113"/>
                      <a:pt x="108" y="113"/>
                      <a:pt x="111" y="111"/>
                    </a:cubicBezTo>
                    <a:cubicBezTo>
                      <a:pt x="109" y="113"/>
                      <a:pt x="111" y="113"/>
                      <a:pt x="110" y="114"/>
                    </a:cubicBezTo>
                    <a:cubicBezTo>
                      <a:pt x="109" y="115"/>
                      <a:pt x="111" y="114"/>
                      <a:pt x="113" y="112"/>
                    </a:cubicBezTo>
                    <a:cubicBezTo>
                      <a:pt x="118" y="108"/>
                      <a:pt x="119" y="114"/>
                      <a:pt x="122" y="113"/>
                    </a:cubicBezTo>
                    <a:cubicBezTo>
                      <a:pt x="123" y="112"/>
                      <a:pt x="123" y="111"/>
                      <a:pt x="124" y="112"/>
                    </a:cubicBezTo>
                    <a:cubicBezTo>
                      <a:pt x="125" y="114"/>
                      <a:pt x="124" y="112"/>
                      <a:pt x="125" y="113"/>
                    </a:cubicBezTo>
                    <a:cubicBezTo>
                      <a:pt x="126" y="114"/>
                      <a:pt x="128" y="113"/>
                      <a:pt x="129" y="114"/>
                    </a:cubicBezTo>
                    <a:cubicBezTo>
                      <a:pt x="131" y="116"/>
                      <a:pt x="131" y="114"/>
                      <a:pt x="131" y="114"/>
                    </a:cubicBezTo>
                    <a:cubicBezTo>
                      <a:pt x="132" y="115"/>
                      <a:pt x="132" y="115"/>
                      <a:pt x="133" y="115"/>
                    </a:cubicBezTo>
                    <a:cubicBezTo>
                      <a:pt x="135" y="115"/>
                      <a:pt x="132" y="114"/>
                      <a:pt x="133" y="113"/>
                    </a:cubicBezTo>
                    <a:cubicBezTo>
                      <a:pt x="134" y="113"/>
                      <a:pt x="131" y="112"/>
                      <a:pt x="132" y="111"/>
                    </a:cubicBezTo>
                    <a:cubicBezTo>
                      <a:pt x="133" y="109"/>
                      <a:pt x="128" y="111"/>
                      <a:pt x="129" y="109"/>
                    </a:cubicBezTo>
                    <a:cubicBezTo>
                      <a:pt x="130" y="106"/>
                      <a:pt x="131" y="110"/>
                      <a:pt x="134" y="109"/>
                    </a:cubicBezTo>
                    <a:cubicBezTo>
                      <a:pt x="135" y="108"/>
                      <a:pt x="137" y="110"/>
                      <a:pt x="137" y="108"/>
                    </a:cubicBezTo>
                    <a:cubicBezTo>
                      <a:pt x="137" y="106"/>
                      <a:pt x="137" y="107"/>
                      <a:pt x="137" y="107"/>
                    </a:cubicBezTo>
                    <a:cubicBezTo>
                      <a:pt x="137" y="107"/>
                      <a:pt x="137" y="109"/>
                      <a:pt x="139" y="108"/>
                    </a:cubicBezTo>
                    <a:cubicBezTo>
                      <a:pt x="141" y="107"/>
                      <a:pt x="140" y="108"/>
                      <a:pt x="141" y="107"/>
                    </a:cubicBezTo>
                    <a:cubicBezTo>
                      <a:pt x="142" y="108"/>
                      <a:pt x="146" y="108"/>
                      <a:pt x="145" y="107"/>
                    </a:cubicBezTo>
                    <a:cubicBezTo>
                      <a:pt x="144" y="107"/>
                      <a:pt x="148" y="107"/>
                      <a:pt x="149" y="107"/>
                    </a:cubicBezTo>
                    <a:cubicBezTo>
                      <a:pt x="150" y="107"/>
                      <a:pt x="143" y="107"/>
                      <a:pt x="147" y="108"/>
                    </a:cubicBezTo>
                    <a:cubicBezTo>
                      <a:pt x="152" y="110"/>
                      <a:pt x="153" y="110"/>
                      <a:pt x="152" y="111"/>
                    </a:cubicBezTo>
                    <a:cubicBezTo>
                      <a:pt x="151" y="111"/>
                      <a:pt x="152" y="112"/>
                      <a:pt x="153" y="111"/>
                    </a:cubicBezTo>
                    <a:cubicBezTo>
                      <a:pt x="154" y="110"/>
                      <a:pt x="154" y="112"/>
                      <a:pt x="157" y="110"/>
                    </a:cubicBezTo>
                    <a:cubicBezTo>
                      <a:pt x="160" y="108"/>
                      <a:pt x="159" y="111"/>
                      <a:pt x="161" y="111"/>
                    </a:cubicBezTo>
                    <a:cubicBezTo>
                      <a:pt x="162" y="111"/>
                      <a:pt x="161" y="113"/>
                      <a:pt x="163" y="114"/>
                    </a:cubicBezTo>
                    <a:cubicBezTo>
                      <a:pt x="165" y="116"/>
                      <a:pt x="161" y="121"/>
                      <a:pt x="161" y="122"/>
                    </a:cubicBezTo>
                    <a:cubicBezTo>
                      <a:pt x="162" y="124"/>
                      <a:pt x="160" y="123"/>
                      <a:pt x="162" y="129"/>
                    </a:cubicBezTo>
                    <a:cubicBezTo>
                      <a:pt x="163" y="128"/>
                      <a:pt x="164" y="128"/>
                      <a:pt x="163" y="129"/>
                    </a:cubicBezTo>
                    <a:cubicBezTo>
                      <a:pt x="162" y="130"/>
                      <a:pt x="163" y="130"/>
                      <a:pt x="163" y="132"/>
                    </a:cubicBezTo>
                    <a:cubicBezTo>
                      <a:pt x="163" y="135"/>
                      <a:pt x="164" y="134"/>
                      <a:pt x="165" y="135"/>
                    </a:cubicBezTo>
                    <a:cubicBezTo>
                      <a:pt x="165" y="137"/>
                      <a:pt x="168" y="137"/>
                      <a:pt x="166" y="137"/>
                    </a:cubicBezTo>
                    <a:cubicBezTo>
                      <a:pt x="165" y="138"/>
                      <a:pt x="167" y="139"/>
                      <a:pt x="165" y="138"/>
                    </a:cubicBezTo>
                    <a:cubicBezTo>
                      <a:pt x="164" y="138"/>
                      <a:pt x="165" y="140"/>
                      <a:pt x="167" y="139"/>
                    </a:cubicBezTo>
                    <a:cubicBezTo>
                      <a:pt x="168" y="139"/>
                      <a:pt x="168" y="140"/>
                      <a:pt x="169" y="139"/>
                    </a:cubicBezTo>
                    <a:cubicBezTo>
                      <a:pt x="169" y="138"/>
                      <a:pt x="169" y="139"/>
                      <a:pt x="170" y="138"/>
                    </a:cubicBezTo>
                    <a:cubicBezTo>
                      <a:pt x="171" y="137"/>
                      <a:pt x="170" y="139"/>
                      <a:pt x="171" y="135"/>
                    </a:cubicBezTo>
                    <a:cubicBezTo>
                      <a:pt x="172" y="132"/>
                      <a:pt x="173" y="129"/>
                      <a:pt x="172" y="128"/>
                    </a:cubicBezTo>
                    <a:cubicBezTo>
                      <a:pt x="172" y="127"/>
                      <a:pt x="171" y="125"/>
                      <a:pt x="171" y="121"/>
                    </a:cubicBezTo>
                    <a:cubicBezTo>
                      <a:pt x="171" y="118"/>
                      <a:pt x="171" y="124"/>
                      <a:pt x="172" y="124"/>
                    </a:cubicBezTo>
                    <a:cubicBezTo>
                      <a:pt x="172" y="124"/>
                      <a:pt x="171" y="120"/>
                      <a:pt x="171" y="118"/>
                    </a:cubicBezTo>
                    <a:cubicBezTo>
                      <a:pt x="171" y="116"/>
                      <a:pt x="171" y="119"/>
                      <a:pt x="171" y="116"/>
                    </a:cubicBezTo>
                    <a:cubicBezTo>
                      <a:pt x="170" y="113"/>
                      <a:pt x="169" y="108"/>
                      <a:pt x="170" y="107"/>
                    </a:cubicBezTo>
                    <a:cubicBezTo>
                      <a:pt x="171" y="106"/>
                      <a:pt x="169" y="106"/>
                      <a:pt x="174" y="98"/>
                    </a:cubicBezTo>
                    <a:cubicBezTo>
                      <a:pt x="176" y="96"/>
                      <a:pt x="177" y="98"/>
                      <a:pt x="177" y="96"/>
                    </a:cubicBezTo>
                    <a:cubicBezTo>
                      <a:pt x="176" y="95"/>
                      <a:pt x="178" y="96"/>
                      <a:pt x="177" y="94"/>
                    </a:cubicBezTo>
                    <a:cubicBezTo>
                      <a:pt x="176" y="92"/>
                      <a:pt x="178" y="96"/>
                      <a:pt x="179" y="93"/>
                    </a:cubicBezTo>
                    <a:cubicBezTo>
                      <a:pt x="180" y="92"/>
                      <a:pt x="179" y="95"/>
                      <a:pt x="183" y="92"/>
                    </a:cubicBezTo>
                    <a:cubicBezTo>
                      <a:pt x="184" y="90"/>
                      <a:pt x="184" y="92"/>
                      <a:pt x="185" y="89"/>
                    </a:cubicBezTo>
                    <a:cubicBezTo>
                      <a:pt x="186" y="88"/>
                      <a:pt x="188" y="86"/>
                      <a:pt x="189" y="87"/>
                    </a:cubicBezTo>
                    <a:cubicBezTo>
                      <a:pt x="191" y="87"/>
                      <a:pt x="193" y="83"/>
                      <a:pt x="194" y="83"/>
                    </a:cubicBezTo>
                    <a:cubicBezTo>
                      <a:pt x="195" y="84"/>
                      <a:pt x="196" y="81"/>
                      <a:pt x="198" y="81"/>
                    </a:cubicBezTo>
                    <a:cubicBezTo>
                      <a:pt x="201" y="81"/>
                      <a:pt x="200" y="79"/>
                      <a:pt x="201" y="78"/>
                    </a:cubicBezTo>
                    <a:cubicBezTo>
                      <a:pt x="202" y="78"/>
                      <a:pt x="198" y="79"/>
                      <a:pt x="200" y="78"/>
                    </a:cubicBezTo>
                    <a:cubicBezTo>
                      <a:pt x="201" y="77"/>
                      <a:pt x="198" y="75"/>
                      <a:pt x="201" y="76"/>
                    </a:cubicBezTo>
                    <a:cubicBezTo>
                      <a:pt x="204" y="77"/>
                      <a:pt x="203" y="77"/>
                      <a:pt x="204" y="76"/>
                    </a:cubicBezTo>
                    <a:cubicBezTo>
                      <a:pt x="205" y="75"/>
                      <a:pt x="204" y="74"/>
                      <a:pt x="203" y="75"/>
                    </a:cubicBezTo>
                    <a:cubicBezTo>
                      <a:pt x="202" y="76"/>
                      <a:pt x="204" y="74"/>
                      <a:pt x="202" y="74"/>
                    </a:cubicBezTo>
                    <a:cubicBezTo>
                      <a:pt x="200" y="74"/>
                      <a:pt x="201" y="74"/>
                      <a:pt x="201" y="73"/>
                    </a:cubicBezTo>
                    <a:cubicBezTo>
                      <a:pt x="202" y="74"/>
                      <a:pt x="203" y="73"/>
                      <a:pt x="204" y="74"/>
                    </a:cubicBezTo>
                    <a:cubicBezTo>
                      <a:pt x="205" y="74"/>
                      <a:pt x="205" y="71"/>
                      <a:pt x="205" y="69"/>
                    </a:cubicBezTo>
                    <a:cubicBezTo>
                      <a:pt x="204" y="67"/>
                      <a:pt x="205" y="64"/>
                      <a:pt x="203" y="65"/>
                    </a:cubicBezTo>
                    <a:cubicBezTo>
                      <a:pt x="205" y="64"/>
                      <a:pt x="203" y="63"/>
                      <a:pt x="202" y="62"/>
                    </a:cubicBezTo>
                    <a:cubicBezTo>
                      <a:pt x="204" y="63"/>
                      <a:pt x="204" y="62"/>
                      <a:pt x="204" y="63"/>
                    </a:cubicBezTo>
                    <a:cubicBezTo>
                      <a:pt x="203" y="61"/>
                      <a:pt x="205" y="61"/>
                      <a:pt x="203" y="59"/>
                    </a:cubicBezTo>
                    <a:cubicBezTo>
                      <a:pt x="204" y="60"/>
                      <a:pt x="205" y="60"/>
                      <a:pt x="204" y="58"/>
                    </a:cubicBezTo>
                    <a:cubicBezTo>
                      <a:pt x="204" y="59"/>
                      <a:pt x="204" y="57"/>
                      <a:pt x="205" y="56"/>
                    </a:cubicBezTo>
                    <a:cubicBezTo>
                      <a:pt x="207" y="55"/>
                      <a:pt x="209" y="54"/>
                      <a:pt x="207" y="55"/>
                    </a:cubicBezTo>
                    <a:cubicBezTo>
                      <a:pt x="205" y="57"/>
                      <a:pt x="207" y="56"/>
                      <a:pt x="206" y="58"/>
                    </a:cubicBezTo>
                    <a:cubicBezTo>
                      <a:pt x="205" y="59"/>
                      <a:pt x="207" y="59"/>
                      <a:pt x="206" y="60"/>
                    </a:cubicBezTo>
                    <a:cubicBezTo>
                      <a:pt x="205" y="62"/>
                      <a:pt x="208" y="62"/>
                      <a:pt x="207" y="64"/>
                    </a:cubicBezTo>
                    <a:cubicBezTo>
                      <a:pt x="206" y="65"/>
                      <a:pt x="205" y="66"/>
                      <a:pt x="207" y="65"/>
                    </a:cubicBezTo>
                    <a:cubicBezTo>
                      <a:pt x="208" y="64"/>
                      <a:pt x="209" y="61"/>
                      <a:pt x="210" y="60"/>
                    </a:cubicBezTo>
                    <a:cubicBezTo>
                      <a:pt x="211" y="58"/>
                      <a:pt x="209" y="63"/>
                      <a:pt x="209" y="63"/>
                    </a:cubicBezTo>
                    <a:cubicBezTo>
                      <a:pt x="210" y="62"/>
                      <a:pt x="212" y="58"/>
                      <a:pt x="211" y="57"/>
                    </a:cubicBezTo>
                    <a:cubicBezTo>
                      <a:pt x="210" y="56"/>
                      <a:pt x="211" y="56"/>
                      <a:pt x="210" y="55"/>
                    </a:cubicBezTo>
                    <a:cubicBezTo>
                      <a:pt x="208" y="54"/>
                      <a:pt x="209" y="54"/>
                      <a:pt x="209" y="53"/>
                    </a:cubicBezTo>
                    <a:cubicBezTo>
                      <a:pt x="210" y="55"/>
                      <a:pt x="211" y="55"/>
                      <a:pt x="211" y="56"/>
                    </a:cubicBezTo>
                    <a:cubicBezTo>
                      <a:pt x="211" y="58"/>
                      <a:pt x="212" y="57"/>
                      <a:pt x="212" y="56"/>
                    </a:cubicBezTo>
                    <a:cubicBezTo>
                      <a:pt x="214" y="53"/>
                      <a:pt x="214" y="55"/>
                      <a:pt x="215" y="53"/>
                    </a:cubicBezTo>
                    <a:cubicBezTo>
                      <a:pt x="216" y="51"/>
                      <a:pt x="215" y="54"/>
                      <a:pt x="217" y="52"/>
                    </a:cubicBezTo>
                    <a:cubicBezTo>
                      <a:pt x="216" y="51"/>
                      <a:pt x="216" y="51"/>
                      <a:pt x="216" y="50"/>
                    </a:cubicBezTo>
                    <a:cubicBezTo>
                      <a:pt x="217" y="51"/>
                      <a:pt x="217" y="52"/>
                      <a:pt x="218" y="51"/>
                    </a:cubicBezTo>
                    <a:cubicBezTo>
                      <a:pt x="219" y="50"/>
                      <a:pt x="219" y="50"/>
                      <a:pt x="221" y="49"/>
                    </a:cubicBezTo>
                    <a:cubicBezTo>
                      <a:pt x="223" y="47"/>
                      <a:pt x="220" y="48"/>
                      <a:pt x="221" y="47"/>
                    </a:cubicBezTo>
                    <a:cubicBezTo>
                      <a:pt x="222" y="46"/>
                      <a:pt x="221" y="46"/>
                      <a:pt x="222" y="46"/>
                    </a:cubicBezTo>
                    <a:cubicBezTo>
                      <a:pt x="224" y="45"/>
                      <a:pt x="224" y="43"/>
                      <a:pt x="227" y="43"/>
                    </a:cubicBezTo>
                    <a:cubicBezTo>
                      <a:pt x="231" y="43"/>
                      <a:pt x="229" y="42"/>
                      <a:pt x="231" y="43"/>
                    </a:cubicBezTo>
                    <a:cubicBezTo>
                      <a:pt x="232" y="43"/>
                      <a:pt x="235" y="42"/>
                      <a:pt x="234" y="41"/>
                    </a:cubicBezTo>
                    <a:cubicBezTo>
                      <a:pt x="235" y="43"/>
                      <a:pt x="238" y="39"/>
                      <a:pt x="238" y="41"/>
                    </a:cubicBezTo>
                    <a:cubicBezTo>
                      <a:pt x="240" y="38"/>
                      <a:pt x="238" y="41"/>
                      <a:pt x="237" y="39"/>
                    </a:cubicBezTo>
                    <a:cubicBezTo>
                      <a:pt x="237" y="37"/>
                      <a:pt x="237" y="37"/>
                      <a:pt x="238" y="35"/>
                    </a:cubicBezTo>
                    <a:cubicBezTo>
                      <a:pt x="240" y="33"/>
                      <a:pt x="239" y="34"/>
                      <a:pt x="241" y="32"/>
                    </a:cubicBezTo>
                    <a:cubicBezTo>
                      <a:pt x="242" y="29"/>
                      <a:pt x="244" y="30"/>
                      <a:pt x="246" y="29"/>
                    </a:cubicBezTo>
                    <a:cubicBezTo>
                      <a:pt x="247" y="28"/>
                      <a:pt x="247" y="31"/>
                      <a:pt x="249" y="27"/>
                    </a:cubicBezTo>
                    <a:cubicBezTo>
                      <a:pt x="250" y="25"/>
                      <a:pt x="250" y="30"/>
                      <a:pt x="251" y="27"/>
                    </a:cubicBezTo>
                    <a:cubicBezTo>
                      <a:pt x="252" y="24"/>
                      <a:pt x="253" y="27"/>
                      <a:pt x="254" y="26"/>
                    </a:cubicBezTo>
                    <a:cubicBezTo>
                      <a:pt x="254" y="26"/>
                      <a:pt x="260" y="23"/>
                      <a:pt x="259" y="23"/>
                    </a:cubicBezTo>
                    <a:cubicBezTo>
                      <a:pt x="258" y="20"/>
                      <a:pt x="258" y="23"/>
                      <a:pt x="257" y="21"/>
                    </a:cubicBezTo>
                    <a:cubicBezTo>
                      <a:pt x="256" y="19"/>
                      <a:pt x="255" y="20"/>
                      <a:pt x="255" y="19"/>
                    </a:cubicBezTo>
                    <a:cubicBezTo>
                      <a:pt x="256" y="17"/>
                      <a:pt x="257" y="13"/>
                      <a:pt x="258" y="12"/>
                    </a:cubicBezTo>
                    <a:cubicBezTo>
                      <a:pt x="258" y="11"/>
                      <a:pt x="258" y="11"/>
                      <a:pt x="257" y="11"/>
                    </a:cubicBezTo>
                    <a:cubicBezTo>
                      <a:pt x="256" y="10"/>
                      <a:pt x="258" y="7"/>
                      <a:pt x="253" y="10"/>
                    </a:cubicBezTo>
                    <a:cubicBezTo>
                      <a:pt x="250" y="12"/>
                      <a:pt x="252" y="8"/>
                      <a:pt x="249" y="12"/>
                    </a:cubicBezTo>
                    <a:cubicBezTo>
                      <a:pt x="248" y="14"/>
                      <a:pt x="247" y="13"/>
                      <a:pt x="246" y="15"/>
                    </a:cubicBezTo>
                    <a:cubicBezTo>
                      <a:pt x="245" y="17"/>
                      <a:pt x="244" y="16"/>
                      <a:pt x="244" y="18"/>
                    </a:cubicBezTo>
                    <a:cubicBezTo>
                      <a:pt x="244" y="20"/>
                      <a:pt x="242" y="19"/>
                      <a:pt x="241" y="20"/>
                    </a:cubicBezTo>
                    <a:cubicBezTo>
                      <a:pt x="240" y="22"/>
                      <a:pt x="240" y="21"/>
                      <a:pt x="238" y="23"/>
                    </a:cubicBezTo>
                    <a:cubicBezTo>
                      <a:pt x="238" y="23"/>
                      <a:pt x="226" y="23"/>
                      <a:pt x="224" y="23"/>
                    </a:cubicBezTo>
                    <a:cubicBezTo>
                      <a:pt x="220" y="23"/>
                      <a:pt x="219" y="27"/>
                      <a:pt x="217" y="28"/>
                    </a:cubicBezTo>
                    <a:cubicBezTo>
                      <a:pt x="215" y="29"/>
                      <a:pt x="218" y="29"/>
                      <a:pt x="216" y="30"/>
                    </a:cubicBezTo>
                    <a:cubicBezTo>
                      <a:pt x="215" y="30"/>
                      <a:pt x="217" y="31"/>
                      <a:pt x="216" y="31"/>
                    </a:cubicBezTo>
                    <a:cubicBezTo>
                      <a:pt x="212" y="31"/>
                      <a:pt x="213" y="33"/>
                      <a:pt x="210" y="33"/>
                    </a:cubicBezTo>
                    <a:cubicBezTo>
                      <a:pt x="206" y="34"/>
                      <a:pt x="209" y="33"/>
                      <a:pt x="203" y="33"/>
                    </a:cubicBezTo>
                    <a:cubicBezTo>
                      <a:pt x="203" y="35"/>
                      <a:pt x="205" y="35"/>
                      <a:pt x="202" y="36"/>
                    </a:cubicBezTo>
                    <a:cubicBezTo>
                      <a:pt x="198" y="39"/>
                      <a:pt x="199" y="37"/>
                      <a:pt x="194" y="40"/>
                    </a:cubicBezTo>
                    <a:cubicBezTo>
                      <a:pt x="190" y="43"/>
                      <a:pt x="190" y="41"/>
                      <a:pt x="189" y="42"/>
                    </a:cubicBezTo>
                    <a:cubicBezTo>
                      <a:pt x="187" y="43"/>
                      <a:pt x="187" y="42"/>
                      <a:pt x="184" y="41"/>
                    </a:cubicBezTo>
                    <a:cubicBezTo>
                      <a:pt x="182" y="41"/>
                      <a:pt x="183" y="41"/>
                      <a:pt x="185" y="38"/>
                    </a:cubicBezTo>
                    <a:cubicBezTo>
                      <a:pt x="186" y="37"/>
                      <a:pt x="187" y="34"/>
                      <a:pt x="187" y="35"/>
                    </a:cubicBezTo>
                    <a:cubicBezTo>
                      <a:pt x="188" y="35"/>
                      <a:pt x="188" y="32"/>
                      <a:pt x="188" y="30"/>
                    </a:cubicBezTo>
                    <a:cubicBezTo>
                      <a:pt x="188" y="28"/>
                      <a:pt x="188" y="28"/>
                      <a:pt x="187" y="29"/>
                    </a:cubicBezTo>
                    <a:cubicBezTo>
                      <a:pt x="187" y="30"/>
                      <a:pt x="186" y="29"/>
                      <a:pt x="186" y="29"/>
                    </a:cubicBezTo>
                    <a:cubicBezTo>
                      <a:pt x="186" y="29"/>
                      <a:pt x="184" y="29"/>
                      <a:pt x="186" y="28"/>
                    </a:cubicBezTo>
                    <a:cubicBezTo>
                      <a:pt x="187" y="28"/>
                      <a:pt x="185" y="27"/>
                      <a:pt x="186" y="27"/>
                    </a:cubicBezTo>
                    <a:cubicBezTo>
                      <a:pt x="187" y="26"/>
                      <a:pt x="188" y="24"/>
                      <a:pt x="188" y="24"/>
                    </a:cubicBezTo>
                    <a:cubicBezTo>
                      <a:pt x="187" y="21"/>
                      <a:pt x="188" y="23"/>
                      <a:pt x="188" y="22"/>
                    </a:cubicBezTo>
                    <a:cubicBezTo>
                      <a:pt x="187" y="21"/>
                      <a:pt x="185" y="19"/>
                      <a:pt x="184" y="19"/>
                    </a:cubicBezTo>
                    <a:cubicBezTo>
                      <a:pt x="182" y="20"/>
                      <a:pt x="183" y="21"/>
                      <a:pt x="181" y="22"/>
                    </a:cubicBezTo>
                    <a:cubicBezTo>
                      <a:pt x="179" y="22"/>
                      <a:pt x="181" y="22"/>
                      <a:pt x="180" y="24"/>
                    </a:cubicBezTo>
                    <a:cubicBezTo>
                      <a:pt x="178" y="25"/>
                      <a:pt x="178" y="25"/>
                      <a:pt x="179" y="24"/>
                    </a:cubicBezTo>
                    <a:cubicBezTo>
                      <a:pt x="179" y="23"/>
                      <a:pt x="178" y="22"/>
                      <a:pt x="178" y="24"/>
                    </a:cubicBezTo>
                    <a:cubicBezTo>
                      <a:pt x="176" y="25"/>
                      <a:pt x="176" y="24"/>
                      <a:pt x="174" y="28"/>
                    </a:cubicBezTo>
                    <a:cubicBezTo>
                      <a:pt x="173" y="31"/>
                      <a:pt x="173" y="31"/>
                      <a:pt x="173" y="32"/>
                    </a:cubicBezTo>
                    <a:cubicBezTo>
                      <a:pt x="174" y="32"/>
                      <a:pt x="174" y="35"/>
                      <a:pt x="172" y="38"/>
                    </a:cubicBezTo>
                    <a:cubicBezTo>
                      <a:pt x="169" y="40"/>
                      <a:pt x="166" y="41"/>
                      <a:pt x="164" y="41"/>
                    </a:cubicBezTo>
                    <a:cubicBezTo>
                      <a:pt x="162" y="42"/>
                      <a:pt x="163" y="37"/>
                      <a:pt x="164" y="37"/>
                    </a:cubicBezTo>
                    <a:cubicBezTo>
                      <a:pt x="167" y="33"/>
                      <a:pt x="167" y="31"/>
                      <a:pt x="168" y="30"/>
                    </a:cubicBezTo>
                    <a:cubicBezTo>
                      <a:pt x="169" y="29"/>
                      <a:pt x="171" y="26"/>
                      <a:pt x="174" y="23"/>
                    </a:cubicBezTo>
                    <a:cubicBezTo>
                      <a:pt x="175" y="21"/>
                      <a:pt x="176" y="20"/>
                      <a:pt x="174" y="22"/>
                    </a:cubicBezTo>
                    <a:cubicBezTo>
                      <a:pt x="172" y="24"/>
                      <a:pt x="173" y="22"/>
                      <a:pt x="170" y="25"/>
                    </a:cubicBezTo>
                    <a:cubicBezTo>
                      <a:pt x="171" y="23"/>
                      <a:pt x="173" y="21"/>
                      <a:pt x="174" y="20"/>
                    </a:cubicBezTo>
                    <a:cubicBezTo>
                      <a:pt x="176" y="18"/>
                      <a:pt x="176" y="19"/>
                      <a:pt x="176" y="19"/>
                    </a:cubicBezTo>
                    <a:cubicBezTo>
                      <a:pt x="175" y="20"/>
                      <a:pt x="176" y="21"/>
                      <a:pt x="177" y="19"/>
                    </a:cubicBezTo>
                    <a:cubicBezTo>
                      <a:pt x="179" y="18"/>
                      <a:pt x="181" y="19"/>
                      <a:pt x="182" y="18"/>
                    </a:cubicBezTo>
                    <a:cubicBezTo>
                      <a:pt x="183" y="17"/>
                      <a:pt x="185" y="20"/>
                      <a:pt x="185" y="19"/>
                    </a:cubicBezTo>
                    <a:cubicBezTo>
                      <a:pt x="185" y="18"/>
                      <a:pt x="191" y="20"/>
                      <a:pt x="189" y="17"/>
                    </a:cubicBezTo>
                    <a:cubicBezTo>
                      <a:pt x="187" y="15"/>
                      <a:pt x="189" y="17"/>
                      <a:pt x="186" y="17"/>
                    </a:cubicBezTo>
                    <a:cubicBezTo>
                      <a:pt x="183" y="17"/>
                      <a:pt x="187" y="15"/>
                      <a:pt x="183" y="15"/>
                    </a:cubicBezTo>
                    <a:cubicBezTo>
                      <a:pt x="180" y="15"/>
                      <a:pt x="180" y="14"/>
                      <a:pt x="177" y="15"/>
                    </a:cubicBezTo>
                    <a:cubicBezTo>
                      <a:pt x="174" y="14"/>
                      <a:pt x="176" y="14"/>
                      <a:pt x="175" y="13"/>
                    </a:cubicBezTo>
                    <a:cubicBezTo>
                      <a:pt x="173" y="12"/>
                      <a:pt x="172" y="13"/>
                      <a:pt x="172" y="13"/>
                    </a:cubicBezTo>
                    <a:cubicBezTo>
                      <a:pt x="171" y="13"/>
                      <a:pt x="172" y="12"/>
                      <a:pt x="173" y="12"/>
                    </a:cubicBezTo>
                    <a:cubicBezTo>
                      <a:pt x="175" y="11"/>
                      <a:pt x="175" y="10"/>
                      <a:pt x="172" y="11"/>
                    </a:cubicBezTo>
                    <a:cubicBezTo>
                      <a:pt x="170" y="12"/>
                      <a:pt x="171" y="13"/>
                      <a:pt x="168" y="14"/>
                    </a:cubicBezTo>
                    <a:cubicBezTo>
                      <a:pt x="165" y="15"/>
                      <a:pt x="165" y="15"/>
                      <a:pt x="163" y="16"/>
                    </a:cubicBezTo>
                    <a:cubicBezTo>
                      <a:pt x="162" y="16"/>
                      <a:pt x="161" y="16"/>
                      <a:pt x="161" y="16"/>
                    </a:cubicBezTo>
                    <a:cubicBezTo>
                      <a:pt x="161" y="14"/>
                      <a:pt x="162" y="14"/>
                      <a:pt x="158" y="15"/>
                    </a:cubicBezTo>
                    <a:cubicBezTo>
                      <a:pt x="157" y="15"/>
                      <a:pt x="153" y="16"/>
                      <a:pt x="156" y="14"/>
                    </a:cubicBezTo>
                    <a:cubicBezTo>
                      <a:pt x="158" y="13"/>
                      <a:pt x="161" y="12"/>
                      <a:pt x="163" y="10"/>
                    </a:cubicBezTo>
                    <a:cubicBezTo>
                      <a:pt x="165" y="8"/>
                      <a:pt x="164" y="8"/>
                      <a:pt x="168" y="8"/>
                    </a:cubicBezTo>
                    <a:cubicBezTo>
                      <a:pt x="165" y="5"/>
                      <a:pt x="162" y="8"/>
                      <a:pt x="160" y="6"/>
                    </a:cubicBezTo>
                    <a:cubicBezTo>
                      <a:pt x="158" y="5"/>
                      <a:pt x="158" y="6"/>
                      <a:pt x="156" y="5"/>
                    </a:cubicBezTo>
                    <a:cubicBezTo>
                      <a:pt x="154" y="4"/>
                      <a:pt x="153" y="3"/>
                      <a:pt x="152" y="3"/>
                    </a:cubicBezTo>
                    <a:cubicBezTo>
                      <a:pt x="148" y="3"/>
                      <a:pt x="153" y="0"/>
                      <a:pt x="151" y="0"/>
                    </a:cubicBezTo>
                    <a:cubicBezTo>
                      <a:pt x="148" y="0"/>
                      <a:pt x="149" y="3"/>
                      <a:pt x="146" y="3"/>
                    </a:cubicBezTo>
                    <a:cubicBezTo>
                      <a:pt x="142" y="3"/>
                      <a:pt x="37" y="3"/>
                      <a:pt x="37" y="3"/>
                    </a:cubicBezTo>
                    <a:cubicBezTo>
                      <a:pt x="39" y="6"/>
                      <a:pt x="35" y="4"/>
                      <a:pt x="37" y="6"/>
                    </a:cubicBezTo>
                    <a:cubicBezTo>
                      <a:pt x="39" y="8"/>
                      <a:pt x="36" y="5"/>
                      <a:pt x="35" y="9"/>
                    </a:cubicBezTo>
                    <a:cubicBezTo>
                      <a:pt x="33" y="12"/>
                      <a:pt x="33" y="10"/>
                      <a:pt x="34" y="8"/>
                    </a:cubicBezTo>
                    <a:cubicBezTo>
                      <a:pt x="34" y="6"/>
                      <a:pt x="30" y="8"/>
                      <a:pt x="28" y="6"/>
                    </a:cubicBezTo>
                    <a:cubicBezTo>
                      <a:pt x="26" y="5"/>
                      <a:pt x="25" y="9"/>
                      <a:pt x="25" y="11"/>
                    </a:cubicBezTo>
                    <a:cubicBezTo>
                      <a:pt x="25" y="13"/>
                      <a:pt x="24" y="14"/>
                      <a:pt x="22" y="17"/>
                    </a:cubicBezTo>
                    <a:cubicBezTo>
                      <a:pt x="21" y="19"/>
                      <a:pt x="24" y="18"/>
                      <a:pt x="26" y="20"/>
                    </a:cubicBezTo>
                    <a:cubicBezTo>
                      <a:pt x="26" y="20"/>
                      <a:pt x="24" y="19"/>
                      <a:pt x="21" y="19"/>
                    </a:cubicBezTo>
                    <a:cubicBezTo>
                      <a:pt x="19" y="23"/>
                      <a:pt x="11" y="34"/>
                      <a:pt x="11" y="34"/>
                    </a:cubicBezTo>
                    <a:cubicBezTo>
                      <a:pt x="6" y="37"/>
                      <a:pt x="8" y="43"/>
                      <a:pt x="7" y="43"/>
                    </a:cubicBezTo>
                    <a:cubicBezTo>
                      <a:pt x="3" y="46"/>
                      <a:pt x="7" y="44"/>
                      <a:pt x="5" y="46"/>
                    </a:cubicBezTo>
                    <a:cubicBezTo>
                      <a:pt x="1" y="50"/>
                      <a:pt x="4" y="50"/>
                      <a:pt x="3" y="53"/>
                    </a:cubicBezTo>
                    <a:cubicBezTo>
                      <a:pt x="1" y="57"/>
                      <a:pt x="3" y="59"/>
                      <a:pt x="2" y="60"/>
                    </a:cubicBezTo>
                    <a:cubicBezTo>
                      <a:pt x="2" y="61"/>
                      <a:pt x="2" y="64"/>
                      <a:pt x="3" y="64"/>
                    </a:cubicBezTo>
                    <a:cubicBezTo>
                      <a:pt x="4" y="64"/>
                      <a:pt x="4" y="63"/>
                      <a:pt x="5" y="63"/>
                    </a:cubicBezTo>
                    <a:cubicBezTo>
                      <a:pt x="4" y="63"/>
                      <a:pt x="6" y="64"/>
                      <a:pt x="3" y="65"/>
                    </a:cubicBezTo>
                    <a:cubicBezTo>
                      <a:pt x="0" y="66"/>
                      <a:pt x="6" y="70"/>
                      <a:pt x="3" y="71"/>
                    </a:cubicBezTo>
                    <a:cubicBezTo>
                      <a:pt x="1" y="72"/>
                      <a:pt x="5" y="75"/>
                      <a:pt x="3" y="77"/>
                    </a:cubicBezTo>
                    <a:cubicBezTo>
                      <a:pt x="2" y="78"/>
                      <a:pt x="5" y="78"/>
                      <a:pt x="4" y="79"/>
                    </a:cubicBezTo>
                    <a:cubicBezTo>
                      <a:pt x="3" y="80"/>
                      <a:pt x="5" y="80"/>
                      <a:pt x="4" y="81"/>
                    </a:cubicBezTo>
                    <a:cubicBezTo>
                      <a:pt x="3" y="85"/>
                      <a:pt x="8" y="82"/>
                      <a:pt x="9" y="85"/>
                    </a:cubicBezTo>
                    <a:cubicBezTo>
                      <a:pt x="9" y="87"/>
                      <a:pt x="10" y="85"/>
                      <a:pt x="12" y="88"/>
                    </a:cubicBezTo>
                    <a:cubicBezTo>
                      <a:pt x="14" y="90"/>
                      <a:pt x="16" y="91"/>
                      <a:pt x="14" y="92"/>
                    </a:cubicBezTo>
                    <a:cubicBezTo>
                      <a:pt x="13" y="93"/>
                      <a:pt x="16" y="93"/>
                      <a:pt x="15" y="94"/>
                    </a:cubicBezTo>
                    <a:cubicBezTo>
                      <a:pt x="18" y="95"/>
                      <a:pt x="23" y="94"/>
                      <a:pt x="25" y="95"/>
                    </a:cubicBezTo>
                    <a:cubicBezTo>
                      <a:pt x="25" y="95"/>
                      <a:pt x="25" y="95"/>
                      <a:pt x="25" y="95"/>
                    </a:cubicBezTo>
                    <a:cubicBezTo>
                      <a:pt x="40" y="102"/>
                      <a:pt x="40" y="102"/>
                      <a:pt x="40" y="102"/>
                    </a:cubicBezTo>
                    <a:cubicBezTo>
                      <a:pt x="50" y="102"/>
                      <a:pt x="50" y="102"/>
                      <a:pt x="50" y="102"/>
                    </a:cubicBezTo>
                    <a:cubicBezTo>
                      <a:pt x="52" y="100"/>
                      <a:pt x="52" y="100"/>
                      <a:pt x="52" y="100"/>
                    </a:cubicBezTo>
                    <a:cubicBezTo>
                      <a:pt x="59" y="100"/>
                      <a:pt x="59" y="100"/>
                      <a:pt x="59" y="100"/>
                    </a:cubicBezTo>
                    <a:cubicBezTo>
                      <a:pt x="59" y="100"/>
                      <a:pt x="59" y="101"/>
                      <a:pt x="61" y="103"/>
                    </a:cubicBezTo>
                    <a:cubicBezTo>
                      <a:pt x="63" y="104"/>
                      <a:pt x="61" y="104"/>
                      <a:pt x="64" y="106"/>
                    </a:cubicBezTo>
                    <a:cubicBezTo>
                      <a:pt x="66" y="108"/>
                      <a:pt x="63" y="110"/>
                      <a:pt x="66" y="113"/>
                    </a:cubicBezTo>
                    <a:cubicBezTo>
                      <a:pt x="69" y="115"/>
                      <a:pt x="69" y="115"/>
                      <a:pt x="70" y="113"/>
                    </a:cubicBezTo>
                    <a:cubicBezTo>
                      <a:pt x="72" y="111"/>
                      <a:pt x="73" y="112"/>
                      <a:pt x="73" y="111"/>
                    </a:cubicBezTo>
                    <a:cubicBezTo>
                      <a:pt x="74" y="110"/>
                      <a:pt x="74" y="111"/>
                      <a:pt x="77" y="112"/>
                    </a:cubicBezTo>
                    <a:cubicBezTo>
                      <a:pt x="79" y="113"/>
                      <a:pt x="80" y="113"/>
                      <a:pt x="81" y="120"/>
                    </a:cubicBezTo>
                    <a:cubicBezTo>
                      <a:pt x="83" y="130"/>
                      <a:pt x="84" y="127"/>
                      <a:pt x="84" y="130"/>
                    </a:cubicBezTo>
                    <a:cubicBezTo>
                      <a:pt x="85" y="134"/>
                      <a:pt x="84" y="133"/>
                      <a:pt x="92" y="13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10" name="United States">
                <a:extLst>
                  <a:ext uri="{FF2B5EF4-FFF2-40B4-BE49-F238E27FC236}">
                    <a16:creationId xmlns:a16="http://schemas.microsoft.com/office/drawing/2014/main" id="{6D404B1C-281A-43C4-897D-B0ACCE3251DB}"/>
                  </a:ext>
                </a:extLst>
              </p:cNvPr>
              <p:cNvSpPr>
                <a:spLocks/>
              </p:cNvSpPr>
              <p:nvPr/>
            </p:nvSpPr>
            <p:spPr bwMode="auto">
              <a:xfrm>
                <a:off x="1198" y="1233"/>
                <a:ext cx="385" cy="158"/>
              </a:xfrm>
              <a:custGeom>
                <a:avLst/>
                <a:gdLst/>
                <a:ahLst/>
                <a:cxnLst>
                  <a:cxn ang="0">
                    <a:pos x="129" y="59"/>
                  </a:cxn>
                  <a:cxn ang="0">
                    <a:pos x="129" y="48"/>
                  </a:cxn>
                  <a:cxn ang="0">
                    <a:pos x="121" y="49"/>
                  </a:cxn>
                  <a:cxn ang="0">
                    <a:pos x="117" y="45"/>
                  </a:cxn>
                  <a:cxn ang="0">
                    <a:pos x="101" y="43"/>
                  </a:cxn>
                  <a:cxn ang="0">
                    <a:pos x="94" y="39"/>
                  </a:cxn>
                  <a:cxn ang="0">
                    <a:pos x="83" y="39"/>
                  </a:cxn>
                  <a:cxn ang="0">
                    <a:pos x="81" y="43"/>
                  </a:cxn>
                  <a:cxn ang="0">
                    <a:pos x="69" y="45"/>
                  </a:cxn>
                  <a:cxn ang="0">
                    <a:pos x="70" y="42"/>
                  </a:cxn>
                  <a:cxn ang="0">
                    <a:pos x="81" y="32"/>
                  </a:cxn>
                  <a:cxn ang="0">
                    <a:pos x="67" y="40"/>
                  </a:cxn>
                  <a:cxn ang="0">
                    <a:pos x="55" y="45"/>
                  </a:cxn>
                  <a:cxn ang="0">
                    <a:pos x="56" y="49"/>
                  </a:cxn>
                  <a:cxn ang="0">
                    <a:pos x="47" y="53"/>
                  </a:cxn>
                  <a:cxn ang="0">
                    <a:pos x="39" y="56"/>
                  </a:cxn>
                  <a:cxn ang="0">
                    <a:pos x="26" y="60"/>
                  </a:cxn>
                  <a:cxn ang="0">
                    <a:pos x="15" y="63"/>
                  </a:cxn>
                  <a:cxn ang="0">
                    <a:pos x="1" y="64"/>
                  </a:cxn>
                  <a:cxn ang="0">
                    <a:pos x="16" y="61"/>
                  </a:cxn>
                  <a:cxn ang="0">
                    <a:pos x="31" y="54"/>
                  </a:cxn>
                  <a:cxn ang="0">
                    <a:pos x="44" y="48"/>
                  </a:cxn>
                  <a:cxn ang="0">
                    <a:pos x="34" y="49"/>
                  </a:cxn>
                  <a:cxn ang="0">
                    <a:pos x="29" y="47"/>
                  </a:cxn>
                  <a:cxn ang="0">
                    <a:pos x="36" y="41"/>
                  </a:cxn>
                  <a:cxn ang="0">
                    <a:pos x="25" y="43"/>
                  </a:cxn>
                  <a:cxn ang="0">
                    <a:pos x="28" y="40"/>
                  </a:cxn>
                  <a:cxn ang="0">
                    <a:pos x="23" y="40"/>
                  </a:cxn>
                  <a:cxn ang="0">
                    <a:pos x="25" y="37"/>
                  </a:cxn>
                  <a:cxn ang="0">
                    <a:pos x="27" y="34"/>
                  </a:cxn>
                  <a:cxn ang="0">
                    <a:pos x="35" y="30"/>
                  </a:cxn>
                  <a:cxn ang="0">
                    <a:pos x="45" y="31"/>
                  </a:cxn>
                  <a:cxn ang="0">
                    <a:pos x="51" y="30"/>
                  </a:cxn>
                  <a:cxn ang="0">
                    <a:pos x="64" y="24"/>
                  </a:cxn>
                  <a:cxn ang="0">
                    <a:pos x="50" y="24"/>
                  </a:cxn>
                  <a:cxn ang="0">
                    <a:pos x="44" y="20"/>
                  </a:cxn>
                  <a:cxn ang="0">
                    <a:pos x="52" y="18"/>
                  </a:cxn>
                  <a:cxn ang="0">
                    <a:pos x="67" y="15"/>
                  </a:cxn>
                  <a:cxn ang="0">
                    <a:pos x="74" y="18"/>
                  </a:cxn>
                  <a:cxn ang="0">
                    <a:pos x="81" y="17"/>
                  </a:cxn>
                  <a:cxn ang="0">
                    <a:pos x="77" y="15"/>
                  </a:cxn>
                  <a:cxn ang="0">
                    <a:pos x="68" y="11"/>
                  </a:cxn>
                  <a:cxn ang="0">
                    <a:pos x="67" y="8"/>
                  </a:cxn>
                  <a:cxn ang="0">
                    <a:pos x="82" y="7"/>
                  </a:cxn>
                  <a:cxn ang="0">
                    <a:pos x="98" y="2"/>
                  </a:cxn>
                  <a:cxn ang="0">
                    <a:pos x="102" y="3"/>
                  </a:cxn>
                  <a:cxn ang="0">
                    <a:pos x="104" y="2"/>
                  </a:cxn>
                  <a:cxn ang="0">
                    <a:pos x="119" y="0"/>
                  </a:cxn>
                  <a:cxn ang="0">
                    <a:pos x="123" y="0"/>
                  </a:cxn>
                  <a:cxn ang="0">
                    <a:pos x="129" y="2"/>
                  </a:cxn>
                  <a:cxn ang="0">
                    <a:pos x="142" y="2"/>
                  </a:cxn>
                  <a:cxn ang="0">
                    <a:pos x="156" y="3"/>
                  </a:cxn>
                  <a:cxn ang="0">
                    <a:pos x="113" y="42"/>
                  </a:cxn>
                  <a:cxn ang="0">
                    <a:pos x="118" y="42"/>
                  </a:cxn>
                  <a:cxn ang="0">
                    <a:pos x="126" y="45"/>
                  </a:cxn>
                  <a:cxn ang="0">
                    <a:pos x="131" y="44"/>
                  </a:cxn>
                  <a:cxn ang="0">
                    <a:pos x="131" y="58"/>
                  </a:cxn>
                  <a:cxn ang="0">
                    <a:pos x="129" y="65"/>
                  </a:cxn>
                </a:cxnLst>
                <a:rect l="0" t="0" r="r" b="b"/>
                <a:pathLst>
                  <a:path w="163" h="67">
                    <a:moveTo>
                      <a:pt x="129" y="65"/>
                    </a:moveTo>
                    <a:cubicBezTo>
                      <a:pt x="131" y="60"/>
                      <a:pt x="126" y="64"/>
                      <a:pt x="129" y="59"/>
                    </a:cubicBezTo>
                    <a:cubicBezTo>
                      <a:pt x="130" y="57"/>
                      <a:pt x="127" y="58"/>
                      <a:pt x="129" y="54"/>
                    </a:cubicBezTo>
                    <a:cubicBezTo>
                      <a:pt x="129" y="53"/>
                      <a:pt x="127" y="51"/>
                      <a:pt x="129" y="48"/>
                    </a:cubicBezTo>
                    <a:cubicBezTo>
                      <a:pt x="131" y="45"/>
                      <a:pt x="128" y="46"/>
                      <a:pt x="126" y="48"/>
                    </a:cubicBezTo>
                    <a:cubicBezTo>
                      <a:pt x="123" y="52"/>
                      <a:pt x="125" y="45"/>
                      <a:pt x="121" y="49"/>
                    </a:cubicBezTo>
                    <a:cubicBezTo>
                      <a:pt x="119" y="50"/>
                      <a:pt x="117" y="48"/>
                      <a:pt x="118" y="48"/>
                    </a:cubicBezTo>
                    <a:cubicBezTo>
                      <a:pt x="119" y="47"/>
                      <a:pt x="115" y="46"/>
                      <a:pt x="117" y="45"/>
                    </a:cubicBezTo>
                    <a:cubicBezTo>
                      <a:pt x="119" y="43"/>
                      <a:pt x="115" y="44"/>
                      <a:pt x="112" y="44"/>
                    </a:cubicBezTo>
                    <a:cubicBezTo>
                      <a:pt x="106" y="44"/>
                      <a:pt x="107" y="42"/>
                      <a:pt x="101" y="43"/>
                    </a:cubicBezTo>
                    <a:cubicBezTo>
                      <a:pt x="96" y="44"/>
                      <a:pt x="97" y="42"/>
                      <a:pt x="95" y="42"/>
                    </a:cubicBezTo>
                    <a:cubicBezTo>
                      <a:pt x="90" y="41"/>
                      <a:pt x="97" y="39"/>
                      <a:pt x="94" y="39"/>
                    </a:cubicBezTo>
                    <a:cubicBezTo>
                      <a:pt x="91" y="39"/>
                      <a:pt x="92" y="35"/>
                      <a:pt x="90" y="36"/>
                    </a:cubicBezTo>
                    <a:cubicBezTo>
                      <a:pt x="87" y="38"/>
                      <a:pt x="84" y="36"/>
                      <a:pt x="83" y="39"/>
                    </a:cubicBezTo>
                    <a:cubicBezTo>
                      <a:pt x="82" y="42"/>
                      <a:pt x="84" y="42"/>
                      <a:pt x="90" y="41"/>
                    </a:cubicBezTo>
                    <a:cubicBezTo>
                      <a:pt x="83" y="45"/>
                      <a:pt x="82" y="42"/>
                      <a:pt x="81" y="43"/>
                    </a:cubicBezTo>
                    <a:cubicBezTo>
                      <a:pt x="80" y="44"/>
                      <a:pt x="80" y="42"/>
                      <a:pt x="76" y="44"/>
                    </a:cubicBezTo>
                    <a:cubicBezTo>
                      <a:pt x="73" y="46"/>
                      <a:pt x="69" y="47"/>
                      <a:pt x="69" y="45"/>
                    </a:cubicBezTo>
                    <a:cubicBezTo>
                      <a:pt x="70" y="43"/>
                      <a:pt x="74" y="44"/>
                      <a:pt x="76" y="42"/>
                    </a:cubicBezTo>
                    <a:cubicBezTo>
                      <a:pt x="73" y="43"/>
                      <a:pt x="69" y="44"/>
                      <a:pt x="70" y="42"/>
                    </a:cubicBezTo>
                    <a:cubicBezTo>
                      <a:pt x="72" y="40"/>
                      <a:pt x="76" y="36"/>
                      <a:pt x="80" y="36"/>
                    </a:cubicBezTo>
                    <a:cubicBezTo>
                      <a:pt x="78" y="35"/>
                      <a:pt x="79" y="34"/>
                      <a:pt x="81" y="32"/>
                    </a:cubicBezTo>
                    <a:cubicBezTo>
                      <a:pt x="74" y="38"/>
                      <a:pt x="74" y="37"/>
                      <a:pt x="70" y="37"/>
                    </a:cubicBezTo>
                    <a:cubicBezTo>
                      <a:pt x="66" y="37"/>
                      <a:pt x="79" y="38"/>
                      <a:pt x="67" y="40"/>
                    </a:cubicBezTo>
                    <a:cubicBezTo>
                      <a:pt x="63" y="40"/>
                      <a:pt x="75" y="42"/>
                      <a:pt x="65" y="44"/>
                    </a:cubicBezTo>
                    <a:cubicBezTo>
                      <a:pt x="58" y="45"/>
                      <a:pt x="57" y="44"/>
                      <a:pt x="55" y="45"/>
                    </a:cubicBezTo>
                    <a:cubicBezTo>
                      <a:pt x="54" y="47"/>
                      <a:pt x="63" y="44"/>
                      <a:pt x="60" y="47"/>
                    </a:cubicBezTo>
                    <a:cubicBezTo>
                      <a:pt x="58" y="49"/>
                      <a:pt x="55" y="47"/>
                      <a:pt x="56" y="49"/>
                    </a:cubicBezTo>
                    <a:cubicBezTo>
                      <a:pt x="56" y="51"/>
                      <a:pt x="52" y="49"/>
                      <a:pt x="52" y="50"/>
                    </a:cubicBezTo>
                    <a:cubicBezTo>
                      <a:pt x="53" y="51"/>
                      <a:pt x="48" y="51"/>
                      <a:pt x="47" y="53"/>
                    </a:cubicBezTo>
                    <a:cubicBezTo>
                      <a:pt x="47" y="54"/>
                      <a:pt x="43" y="53"/>
                      <a:pt x="42" y="55"/>
                    </a:cubicBezTo>
                    <a:cubicBezTo>
                      <a:pt x="41" y="56"/>
                      <a:pt x="39" y="53"/>
                      <a:pt x="39" y="56"/>
                    </a:cubicBezTo>
                    <a:cubicBezTo>
                      <a:pt x="39" y="58"/>
                      <a:pt x="34" y="56"/>
                      <a:pt x="33" y="58"/>
                    </a:cubicBezTo>
                    <a:cubicBezTo>
                      <a:pt x="32" y="60"/>
                      <a:pt x="30" y="58"/>
                      <a:pt x="26" y="60"/>
                    </a:cubicBezTo>
                    <a:cubicBezTo>
                      <a:pt x="23" y="62"/>
                      <a:pt x="24" y="60"/>
                      <a:pt x="21" y="62"/>
                    </a:cubicBezTo>
                    <a:cubicBezTo>
                      <a:pt x="17" y="63"/>
                      <a:pt x="17" y="61"/>
                      <a:pt x="15" y="63"/>
                    </a:cubicBezTo>
                    <a:cubicBezTo>
                      <a:pt x="12" y="64"/>
                      <a:pt x="9" y="65"/>
                      <a:pt x="6" y="65"/>
                    </a:cubicBezTo>
                    <a:cubicBezTo>
                      <a:pt x="3" y="65"/>
                      <a:pt x="0" y="67"/>
                      <a:pt x="1" y="64"/>
                    </a:cubicBezTo>
                    <a:cubicBezTo>
                      <a:pt x="3" y="62"/>
                      <a:pt x="14" y="62"/>
                      <a:pt x="13" y="60"/>
                    </a:cubicBezTo>
                    <a:cubicBezTo>
                      <a:pt x="14" y="61"/>
                      <a:pt x="16" y="63"/>
                      <a:pt x="16" y="61"/>
                    </a:cubicBezTo>
                    <a:cubicBezTo>
                      <a:pt x="16" y="59"/>
                      <a:pt x="17" y="60"/>
                      <a:pt x="23" y="58"/>
                    </a:cubicBezTo>
                    <a:cubicBezTo>
                      <a:pt x="29" y="57"/>
                      <a:pt x="25" y="56"/>
                      <a:pt x="31" y="54"/>
                    </a:cubicBezTo>
                    <a:cubicBezTo>
                      <a:pt x="37" y="53"/>
                      <a:pt x="33" y="54"/>
                      <a:pt x="38" y="52"/>
                    </a:cubicBezTo>
                    <a:cubicBezTo>
                      <a:pt x="42" y="50"/>
                      <a:pt x="43" y="49"/>
                      <a:pt x="44" y="48"/>
                    </a:cubicBezTo>
                    <a:cubicBezTo>
                      <a:pt x="38" y="52"/>
                      <a:pt x="38" y="47"/>
                      <a:pt x="38" y="49"/>
                    </a:cubicBezTo>
                    <a:cubicBezTo>
                      <a:pt x="36" y="52"/>
                      <a:pt x="35" y="48"/>
                      <a:pt x="34" y="49"/>
                    </a:cubicBezTo>
                    <a:cubicBezTo>
                      <a:pt x="33" y="49"/>
                      <a:pt x="33" y="46"/>
                      <a:pt x="29" y="48"/>
                    </a:cubicBezTo>
                    <a:cubicBezTo>
                      <a:pt x="25" y="50"/>
                      <a:pt x="27" y="48"/>
                      <a:pt x="29" y="47"/>
                    </a:cubicBezTo>
                    <a:cubicBezTo>
                      <a:pt x="31" y="46"/>
                      <a:pt x="33" y="45"/>
                      <a:pt x="32" y="44"/>
                    </a:cubicBezTo>
                    <a:cubicBezTo>
                      <a:pt x="31" y="43"/>
                      <a:pt x="33" y="42"/>
                      <a:pt x="36" y="41"/>
                    </a:cubicBezTo>
                    <a:cubicBezTo>
                      <a:pt x="35" y="40"/>
                      <a:pt x="31" y="42"/>
                      <a:pt x="31" y="42"/>
                    </a:cubicBezTo>
                    <a:cubicBezTo>
                      <a:pt x="30" y="45"/>
                      <a:pt x="25" y="44"/>
                      <a:pt x="25" y="43"/>
                    </a:cubicBezTo>
                    <a:cubicBezTo>
                      <a:pt x="25" y="41"/>
                      <a:pt x="23" y="42"/>
                      <a:pt x="25" y="40"/>
                    </a:cubicBezTo>
                    <a:cubicBezTo>
                      <a:pt x="27" y="39"/>
                      <a:pt x="27" y="41"/>
                      <a:pt x="28" y="40"/>
                    </a:cubicBezTo>
                    <a:cubicBezTo>
                      <a:pt x="28" y="40"/>
                      <a:pt x="28" y="39"/>
                      <a:pt x="25" y="40"/>
                    </a:cubicBezTo>
                    <a:cubicBezTo>
                      <a:pt x="23" y="41"/>
                      <a:pt x="23" y="41"/>
                      <a:pt x="23" y="40"/>
                    </a:cubicBezTo>
                    <a:cubicBezTo>
                      <a:pt x="23" y="39"/>
                      <a:pt x="23" y="38"/>
                      <a:pt x="26" y="37"/>
                    </a:cubicBezTo>
                    <a:cubicBezTo>
                      <a:pt x="29" y="37"/>
                      <a:pt x="27" y="36"/>
                      <a:pt x="25" y="37"/>
                    </a:cubicBezTo>
                    <a:cubicBezTo>
                      <a:pt x="22" y="37"/>
                      <a:pt x="25" y="36"/>
                      <a:pt x="24" y="36"/>
                    </a:cubicBezTo>
                    <a:cubicBezTo>
                      <a:pt x="23" y="35"/>
                      <a:pt x="26" y="33"/>
                      <a:pt x="27" y="34"/>
                    </a:cubicBezTo>
                    <a:cubicBezTo>
                      <a:pt x="27" y="35"/>
                      <a:pt x="29" y="33"/>
                      <a:pt x="33" y="32"/>
                    </a:cubicBezTo>
                    <a:cubicBezTo>
                      <a:pt x="37" y="31"/>
                      <a:pt x="31" y="31"/>
                      <a:pt x="35" y="30"/>
                    </a:cubicBezTo>
                    <a:cubicBezTo>
                      <a:pt x="39" y="29"/>
                      <a:pt x="38" y="32"/>
                      <a:pt x="39" y="31"/>
                    </a:cubicBezTo>
                    <a:cubicBezTo>
                      <a:pt x="41" y="30"/>
                      <a:pt x="45" y="32"/>
                      <a:pt x="45" y="31"/>
                    </a:cubicBezTo>
                    <a:cubicBezTo>
                      <a:pt x="44" y="30"/>
                      <a:pt x="48" y="30"/>
                      <a:pt x="49" y="30"/>
                    </a:cubicBezTo>
                    <a:cubicBezTo>
                      <a:pt x="50" y="31"/>
                      <a:pt x="50" y="30"/>
                      <a:pt x="51" y="30"/>
                    </a:cubicBezTo>
                    <a:cubicBezTo>
                      <a:pt x="55" y="31"/>
                      <a:pt x="52" y="25"/>
                      <a:pt x="56" y="27"/>
                    </a:cubicBezTo>
                    <a:cubicBezTo>
                      <a:pt x="60" y="29"/>
                      <a:pt x="63" y="25"/>
                      <a:pt x="64" y="24"/>
                    </a:cubicBezTo>
                    <a:cubicBezTo>
                      <a:pt x="64" y="24"/>
                      <a:pt x="59" y="23"/>
                      <a:pt x="58" y="24"/>
                    </a:cubicBezTo>
                    <a:cubicBezTo>
                      <a:pt x="57" y="26"/>
                      <a:pt x="55" y="23"/>
                      <a:pt x="50" y="24"/>
                    </a:cubicBezTo>
                    <a:cubicBezTo>
                      <a:pt x="47" y="25"/>
                      <a:pt x="47" y="23"/>
                      <a:pt x="46" y="22"/>
                    </a:cubicBezTo>
                    <a:cubicBezTo>
                      <a:pt x="42" y="21"/>
                      <a:pt x="53" y="22"/>
                      <a:pt x="44" y="20"/>
                    </a:cubicBezTo>
                    <a:cubicBezTo>
                      <a:pt x="41" y="20"/>
                      <a:pt x="41" y="17"/>
                      <a:pt x="44" y="18"/>
                    </a:cubicBezTo>
                    <a:cubicBezTo>
                      <a:pt x="47" y="19"/>
                      <a:pt x="47" y="17"/>
                      <a:pt x="52" y="18"/>
                    </a:cubicBezTo>
                    <a:cubicBezTo>
                      <a:pt x="58" y="18"/>
                      <a:pt x="52" y="17"/>
                      <a:pt x="55" y="16"/>
                    </a:cubicBezTo>
                    <a:cubicBezTo>
                      <a:pt x="59" y="16"/>
                      <a:pt x="63" y="16"/>
                      <a:pt x="67" y="15"/>
                    </a:cubicBezTo>
                    <a:cubicBezTo>
                      <a:pt x="71" y="14"/>
                      <a:pt x="72" y="15"/>
                      <a:pt x="70" y="17"/>
                    </a:cubicBezTo>
                    <a:cubicBezTo>
                      <a:pt x="73" y="17"/>
                      <a:pt x="71" y="19"/>
                      <a:pt x="74" y="18"/>
                    </a:cubicBezTo>
                    <a:cubicBezTo>
                      <a:pt x="77" y="18"/>
                      <a:pt x="74" y="16"/>
                      <a:pt x="76" y="16"/>
                    </a:cubicBezTo>
                    <a:cubicBezTo>
                      <a:pt x="77" y="16"/>
                      <a:pt x="77" y="18"/>
                      <a:pt x="81" y="17"/>
                    </a:cubicBezTo>
                    <a:cubicBezTo>
                      <a:pt x="77" y="16"/>
                      <a:pt x="78" y="16"/>
                      <a:pt x="81" y="15"/>
                    </a:cubicBezTo>
                    <a:cubicBezTo>
                      <a:pt x="79" y="15"/>
                      <a:pt x="78" y="15"/>
                      <a:pt x="77" y="15"/>
                    </a:cubicBezTo>
                    <a:cubicBezTo>
                      <a:pt x="72" y="12"/>
                      <a:pt x="76" y="17"/>
                      <a:pt x="74" y="15"/>
                    </a:cubicBezTo>
                    <a:cubicBezTo>
                      <a:pt x="71" y="13"/>
                      <a:pt x="69" y="14"/>
                      <a:pt x="68" y="11"/>
                    </a:cubicBezTo>
                    <a:cubicBezTo>
                      <a:pt x="67" y="9"/>
                      <a:pt x="62" y="12"/>
                      <a:pt x="63" y="10"/>
                    </a:cubicBezTo>
                    <a:cubicBezTo>
                      <a:pt x="63" y="8"/>
                      <a:pt x="63" y="10"/>
                      <a:pt x="67" y="8"/>
                    </a:cubicBezTo>
                    <a:cubicBezTo>
                      <a:pt x="71" y="5"/>
                      <a:pt x="71" y="9"/>
                      <a:pt x="73" y="8"/>
                    </a:cubicBezTo>
                    <a:cubicBezTo>
                      <a:pt x="76" y="7"/>
                      <a:pt x="74" y="9"/>
                      <a:pt x="82" y="7"/>
                    </a:cubicBezTo>
                    <a:cubicBezTo>
                      <a:pt x="86" y="5"/>
                      <a:pt x="83" y="5"/>
                      <a:pt x="89" y="3"/>
                    </a:cubicBezTo>
                    <a:cubicBezTo>
                      <a:pt x="95" y="2"/>
                      <a:pt x="92" y="4"/>
                      <a:pt x="98" y="2"/>
                    </a:cubicBezTo>
                    <a:cubicBezTo>
                      <a:pt x="100" y="1"/>
                      <a:pt x="101" y="2"/>
                      <a:pt x="100" y="2"/>
                    </a:cubicBezTo>
                    <a:cubicBezTo>
                      <a:pt x="99" y="3"/>
                      <a:pt x="101" y="5"/>
                      <a:pt x="102" y="3"/>
                    </a:cubicBezTo>
                    <a:cubicBezTo>
                      <a:pt x="102" y="1"/>
                      <a:pt x="98" y="2"/>
                      <a:pt x="104" y="1"/>
                    </a:cubicBezTo>
                    <a:cubicBezTo>
                      <a:pt x="108" y="1"/>
                      <a:pt x="104" y="2"/>
                      <a:pt x="104" y="2"/>
                    </a:cubicBezTo>
                    <a:cubicBezTo>
                      <a:pt x="105" y="3"/>
                      <a:pt x="108" y="2"/>
                      <a:pt x="110" y="1"/>
                    </a:cubicBezTo>
                    <a:cubicBezTo>
                      <a:pt x="114" y="0"/>
                      <a:pt x="117" y="0"/>
                      <a:pt x="119" y="0"/>
                    </a:cubicBezTo>
                    <a:cubicBezTo>
                      <a:pt x="125" y="0"/>
                      <a:pt x="118" y="2"/>
                      <a:pt x="122" y="1"/>
                    </a:cubicBezTo>
                    <a:cubicBezTo>
                      <a:pt x="125" y="1"/>
                      <a:pt x="121" y="0"/>
                      <a:pt x="123" y="0"/>
                    </a:cubicBezTo>
                    <a:cubicBezTo>
                      <a:pt x="125" y="0"/>
                      <a:pt x="124" y="1"/>
                      <a:pt x="129" y="0"/>
                    </a:cubicBezTo>
                    <a:cubicBezTo>
                      <a:pt x="133" y="0"/>
                      <a:pt x="133" y="1"/>
                      <a:pt x="129" y="2"/>
                    </a:cubicBezTo>
                    <a:cubicBezTo>
                      <a:pt x="134" y="4"/>
                      <a:pt x="135" y="1"/>
                      <a:pt x="137" y="2"/>
                    </a:cubicBezTo>
                    <a:cubicBezTo>
                      <a:pt x="139" y="4"/>
                      <a:pt x="139" y="2"/>
                      <a:pt x="142" y="2"/>
                    </a:cubicBezTo>
                    <a:cubicBezTo>
                      <a:pt x="144" y="3"/>
                      <a:pt x="145" y="1"/>
                      <a:pt x="153" y="4"/>
                    </a:cubicBezTo>
                    <a:cubicBezTo>
                      <a:pt x="153" y="4"/>
                      <a:pt x="154" y="0"/>
                      <a:pt x="156" y="3"/>
                    </a:cubicBezTo>
                    <a:cubicBezTo>
                      <a:pt x="158" y="5"/>
                      <a:pt x="161" y="2"/>
                      <a:pt x="163" y="5"/>
                    </a:cubicBezTo>
                    <a:cubicBezTo>
                      <a:pt x="151" y="13"/>
                      <a:pt x="132" y="25"/>
                      <a:pt x="113" y="42"/>
                    </a:cubicBezTo>
                    <a:cubicBezTo>
                      <a:pt x="114" y="42"/>
                      <a:pt x="114" y="42"/>
                      <a:pt x="115" y="42"/>
                    </a:cubicBezTo>
                    <a:cubicBezTo>
                      <a:pt x="117" y="43"/>
                      <a:pt x="117" y="42"/>
                      <a:pt x="118" y="42"/>
                    </a:cubicBezTo>
                    <a:cubicBezTo>
                      <a:pt x="119" y="44"/>
                      <a:pt x="119" y="45"/>
                      <a:pt x="121" y="46"/>
                    </a:cubicBezTo>
                    <a:cubicBezTo>
                      <a:pt x="123" y="46"/>
                      <a:pt x="123" y="45"/>
                      <a:pt x="126" y="45"/>
                    </a:cubicBezTo>
                    <a:cubicBezTo>
                      <a:pt x="128" y="45"/>
                      <a:pt x="126" y="44"/>
                      <a:pt x="129" y="44"/>
                    </a:cubicBezTo>
                    <a:cubicBezTo>
                      <a:pt x="132" y="43"/>
                      <a:pt x="132" y="43"/>
                      <a:pt x="131" y="44"/>
                    </a:cubicBezTo>
                    <a:cubicBezTo>
                      <a:pt x="130" y="45"/>
                      <a:pt x="132" y="53"/>
                      <a:pt x="131" y="56"/>
                    </a:cubicBezTo>
                    <a:cubicBezTo>
                      <a:pt x="130" y="57"/>
                      <a:pt x="132" y="57"/>
                      <a:pt x="131" y="58"/>
                    </a:cubicBezTo>
                    <a:cubicBezTo>
                      <a:pt x="129" y="59"/>
                      <a:pt x="134" y="61"/>
                      <a:pt x="132" y="62"/>
                    </a:cubicBezTo>
                    <a:cubicBezTo>
                      <a:pt x="130" y="63"/>
                      <a:pt x="132" y="64"/>
                      <a:pt x="129" y="6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11" name="Cuba">
                <a:extLst>
                  <a:ext uri="{FF2B5EF4-FFF2-40B4-BE49-F238E27FC236}">
                    <a16:creationId xmlns:a16="http://schemas.microsoft.com/office/drawing/2014/main" id="{7E547589-4B74-43E5-9CE9-AE7F6017A732}"/>
                  </a:ext>
                </a:extLst>
              </p:cNvPr>
              <p:cNvSpPr>
                <a:spLocks/>
              </p:cNvSpPr>
              <p:nvPr/>
            </p:nvSpPr>
            <p:spPr bwMode="auto">
              <a:xfrm>
                <a:off x="1776" y="1805"/>
                <a:ext cx="118" cy="52"/>
              </a:xfrm>
              <a:custGeom>
                <a:avLst/>
                <a:gdLst/>
                <a:ahLst/>
                <a:cxnLst>
                  <a:cxn ang="0">
                    <a:pos x="1" y="9"/>
                  </a:cxn>
                  <a:cxn ang="0">
                    <a:pos x="3" y="9"/>
                  </a:cxn>
                  <a:cxn ang="0">
                    <a:pos x="5" y="7"/>
                  </a:cxn>
                  <a:cxn ang="0">
                    <a:pos x="8" y="6"/>
                  </a:cxn>
                  <a:cxn ang="0">
                    <a:pos x="11" y="4"/>
                  </a:cxn>
                  <a:cxn ang="0">
                    <a:pos x="16" y="5"/>
                  </a:cxn>
                  <a:cxn ang="0">
                    <a:pos x="13" y="6"/>
                  </a:cxn>
                  <a:cxn ang="0">
                    <a:pos x="16" y="7"/>
                  </a:cxn>
                  <a:cxn ang="0">
                    <a:pos x="21" y="7"/>
                  </a:cxn>
                  <a:cxn ang="0">
                    <a:pos x="24" y="9"/>
                  </a:cxn>
                  <a:cxn ang="0">
                    <a:pos x="29" y="11"/>
                  </a:cxn>
                  <a:cxn ang="0">
                    <a:pos x="30" y="12"/>
                  </a:cxn>
                  <a:cxn ang="0">
                    <a:pos x="31" y="16"/>
                  </a:cxn>
                  <a:cxn ang="0">
                    <a:pos x="34" y="17"/>
                  </a:cxn>
                  <a:cxn ang="0">
                    <a:pos x="36" y="18"/>
                  </a:cxn>
                  <a:cxn ang="0">
                    <a:pos x="34" y="20"/>
                  </a:cxn>
                  <a:cxn ang="0">
                    <a:pos x="33" y="22"/>
                  </a:cxn>
                  <a:cxn ang="0">
                    <a:pos x="38" y="21"/>
                  </a:cxn>
                  <a:cxn ang="0">
                    <a:pos x="44" y="21"/>
                  </a:cxn>
                  <a:cxn ang="0">
                    <a:pos x="47" y="20"/>
                  </a:cxn>
                  <a:cxn ang="0">
                    <a:pos x="50" y="18"/>
                  </a:cxn>
                  <a:cxn ang="0">
                    <a:pos x="47" y="17"/>
                  </a:cxn>
                  <a:cxn ang="0">
                    <a:pos x="44" y="16"/>
                  </a:cxn>
                  <a:cxn ang="0">
                    <a:pos x="42" y="16"/>
                  </a:cxn>
                  <a:cxn ang="0">
                    <a:pos x="44" y="13"/>
                  </a:cxn>
                  <a:cxn ang="0">
                    <a:pos x="40" y="13"/>
                  </a:cxn>
                  <a:cxn ang="0">
                    <a:pos x="35" y="9"/>
                  </a:cxn>
                  <a:cxn ang="0">
                    <a:pos x="34" y="9"/>
                  </a:cxn>
                  <a:cxn ang="0">
                    <a:pos x="32" y="8"/>
                  </a:cxn>
                  <a:cxn ang="0">
                    <a:pos x="28" y="6"/>
                  </a:cxn>
                  <a:cxn ang="0">
                    <a:pos x="24" y="3"/>
                  </a:cxn>
                  <a:cxn ang="0">
                    <a:pos x="21" y="1"/>
                  </a:cxn>
                  <a:cxn ang="0">
                    <a:pos x="17" y="0"/>
                  </a:cxn>
                  <a:cxn ang="0">
                    <a:pos x="10" y="1"/>
                  </a:cxn>
                  <a:cxn ang="0">
                    <a:pos x="5" y="3"/>
                  </a:cxn>
                  <a:cxn ang="0">
                    <a:pos x="3" y="5"/>
                  </a:cxn>
                  <a:cxn ang="0">
                    <a:pos x="2" y="7"/>
                  </a:cxn>
                </a:cxnLst>
                <a:rect l="0" t="0" r="r" b="b"/>
                <a:pathLst>
                  <a:path w="50" h="22">
                    <a:moveTo>
                      <a:pt x="0" y="8"/>
                    </a:moveTo>
                    <a:cubicBezTo>
                      <a:pt x="0" y="9"/>
                      <a:pt x="1" y="9"/>
                      <a:pt x="1" y="9"/>
                    </a:cubicBezTo>
                    <a:cubicBezTo>
                      <a:pt x="2" y="8"/>
                      <a:pt x="3" y="7"/>
                      <a:pt x="3" y="8"/>
                    </a:cubicBezTo>
                    <a:cubicBezTo>
                      <a:pt x="2" y="9"/>
                      <a:pt x="3" y="9"/>
                      <a:pt x="3" y="9"/>
                    </a:cubicBezTo>
                    <a:cubicBezTo>
                      <a:pt x="4" y="8"/>
                      <a:pt x="4" y="8"/>
                      <a:pt x="5" y="8"/>
                    </a:cubicBezTo>
                    <a:cubicBezTo>
                      <a:pt x="5" y="8"/>
                      <a:pt x="6" y="8"/>
                      <a:pt x="5" y="7"/>
                    </a:cubicBezTo>
                    <a:cubicBezTo>
                      <a:pt x="5" y="7"/>
                      <a:pt x="5" y="6"/>
                      <a:pt x="6" y="6"/>
                    </a:cubicBezTo>
                    <a:cubicBezTo>
                      <a:pt x="7" y="6"/>
                      <a:pt x="7" y="6"/>
                      <a:pt x="8" y="6"/>
                    </a:cubicBezTo>
                    <a:cubicBezTo>
                      <a:pt x="9" y="6"/>
                      <a:pt x="9" y="5"/>
                      <a:pt x="10" y="5"/>
                    </a:cubicBezTo>
                    <a:cubicBezTo>
                      <a:pt x="10" y="4"/>
                      <a:pt x="10" y="4"/>
                      <a:pt x="11" y="4"/>
                    </a:cubicBezTo>
                    <a:cubicBezTo>
                      <a:pt x="12" y="4"/>
                      <a:pt x="16" y="4"/>
                      <a:pt x="16" y="4"/>
                    </a:cubicBezTo>
                    <a:cubicBezTo>
                      <a:pt x="17" y="5"/>
                      <a:pt x="17" y="5"/>
                      <a:pt x="16" y="5"/>
                    </a:cubicBezTo>
                    <a:cubicBezTo>
                      <a:pt x="16" y="5"/>
                      <a:pt x="16" y="6"/>
                      <a:pt x="15" y="5"/>
                    </a:cubicBezTo>
                    <a:cubicBezTo>
                      <a:pt x="14" y="5"/>
                      <a:pt x="13" y="5"/>
                      <a:pt x="13" y="6"/>
                    </a:cubicBezTo>
                    <a:cubicBezTo>
                      <a:pt x="13" y="6"/>
                      <a:pt x="14" y="6"/>
                      <a:pt x="14" y="6"/>
                    </a:cubicBezTo>
                    <a:cubicBezTo>
                      <a:pt x="15" y="7"/>
                      <a:pt x="16" y="7"/>
                      <a:pt x="16" y="7"/>
                    </a:cubicBezTo>
                    <a:cubicBezTo>
                      <a:pt x="17" y="7"/>
                      <a:pt x="19" y="8"/>
                      <a:pt x="20" y="7"/>
                    </a:cubicBezTo>
                    <a:cubicBezTo>
                      <a:pt x="20" y="7"/>
                      <a:pt x="21" y="8"/>
                      <a:pt x="21" y="7"/>
                    </a:cubicBezTo>
                    <a:cubicBezTo>
                      <a:pt x="22" y="6"/>
                      <a:pt x="21" y="8"/>
                      <a:pt x="22" y="8"/>
                    </a:cubicBezTo>
                    <a:cubicBezTo>
                      <a:pt x="23" y="9"/>
                      <a:pt x="23" y="9"/>
                      <a:pt x="24" y="9"/>
                    </a:cubicBezTo>
                    <a:cubicBezTo>
                      <a:pt x="25" y="10"/>
                      <a:pt x="26" y="11"/>
                      <a:pt x="27" y="11"/>
                    </a:cubicBezTo>
                    <a:cubicBezTo>
                      <a:pt x="28" y="11"/>
                      <a:pt x="28" y="11"/>
                      <a:pt x="29" y="11"/>
                    </a:cubicBezTo>
                    <a:cubicBezTo>
                      <a:pt x="29" y="11"/>
                      <a:pt x="29" y="11"/>
                      <a:pt x="29" y="11"/>
                    </a:cubicBezTo>
                    <a:cubicBezTo>
                      <a:pt x="29" y="12"/>
                      <a:pt x="30" y="11"/>
                      <a:pt x="30" y="12"/>
                    </a:cubicBezTo>
                    <a:cubicBezTo>
                      <a:pt x="30" y="13"/>
                      <a:pt x="30" y="14"/>
                      <a:pt x="30" y="14"/>
                    </a:cubicBezTo>
                    <a:cubicBezTo>
                      <a:pt x="30" y="15"/>
                      <a:pt x="30" y="15"/>
                      <a:pt x="31" y="16"/>
                    </a:cubicBezTo>
                    <a:cubicBezTo>
                      <a:pt x="31" y="16"/>
                      <a:pt x="32" y="16"/>
                      <a:pt x="32" y="16"/>
                    </a:cubicBezTo>
                    <a:cubicBezTo>
                      <a:pt x="33" y="16"/>
                      <a:pt x="33" y="17"/>
                      <a:pt x="34" y="17"/>
                    </a:cubicBezTo>
                    <a:cubicBezTo>
                      <a:pt x="34" y="16"/>
                      <a:pt x="35" y="16"/>
                      <a:pt x="35" y="17"/>
                    </a:cubicBezTo>
                    <a:cubicBezTo>
                      <a:pt x="35" y="17"/>
                      <a:pt x="35" y="18"/>
                      <a:pt x="36" y="18"/>
                    </a:cubicBezTo>
                    <a:cubicBezTo>
                      <a:pt x="36" y="18"/>
                      <a:pt x="36" y="18"/>
                      <a:pt x="36" y="19"/>
                    </a:cubicBezTo>
                    <a:cubicBezTo>
                      <a:pt x="35" y="19"/>
                      <a:pt x="35" y="19"/>
                      <a:pt x="34" y="20"/>
                    </a:cubicBezTo>
                    <a:cubicBezTo>
                      <a:pt x="33" y="20"/>
                      <a:pt x="33" y="20"/>
                      <a:pt x="33" y="21"/>
                    </a:cubicBezTo>
                    <a:cubicBezTo>
                      <a:pt x="32" y="21"/>
                      <a:pt x="31" y="22"/>
                      <a:pt x="33" y="22"/>
                    </a:cubicBezTo>
                    <a:cubicBezTo>
                      <a:pt x="35" y="22"/>
                      <a:pt x="35" y="21"/>
                      <a:pt x="36" y="21"/>
                    </a:cubicBezTo>
                    <a:cubicBezTo>
                      <a:pt x="37" y="22"/>
                      <a:pt x="37" y="21"/>
                      <a:pt x="38" y="21"/>
                    </a:cubicBezTo>
                    <a:cubicBezTo>
                      <a:pt x="41" y="21"/>
                      <a:pt x="40" y="20"/>
                      <a:pt x="41" y="21"/>
                    </a:cubicBezTo>
                    <a:cubicBezTo>
                      <a:pt x="42" y="21"/>
                      <a:pt x="43" y="21"/>
                      <a:pt x="44" y="21"/>
                    </a:cubicBezTo>
                    <a:cubicBezTo>
                      <a:pt x="44" y="21"/>
                      <a:pt x="44" y="21"/>
                      <a:pt x="45" y="21"/>
                    </a:cubicBezTo>
                    <a:cubicBezTo>
                      <a:pt x="46" y="20"/>
                      <a:pt x="46" y="20"/>
                      <a:pt x="47" y="20"/>
                    </a:cubicBezTo>
                    <a:cubicBezTo>
                      <a:pt x="48" y="20"/>
                      <a:pt x="49" y="20"/>
                      <a:pt x="49" y="19"/>
                    </a:cubicBezTo>
                    <a:cubicBezTo>
                      <a:pt x="50" y="19"/>
                      <a:pt x="50" y="19"/>
                      <a:pt x="50" y="18"/>
                    </a:cubicBezTo>
                    <a:cubicBezTo>
                      <a:pt x="49" y="18"/>
                      <a:pt x="49" y="18"/>
                      <a:pt x="48" y="18"/>
                    </a:cubicBezTo>
                    <a:cubicBezTo>
                      <a:pt x="47" y="17"/>
                      <a:pt x="47" y="17"/>
                      <a:pt x="47" y="17"/>
                    </a:cubicBezTo>
                    <a:cubicBezTo>
                      <a:pt x="47" y="17"/>
                      <a:pt x="46" y="17"/>
                      <a:pt x="45" y="16"/>
                    </a:cubicBezTo>
                    <a:cubicBezTo>
                      <a:pt x="45" y="16"/>
                      <a:pt x="44" y="17"/>
                      <a:pt x="44" y="16"/>
                    </a:cubicBezTo>
                    <a:cubicBezTo>
                      <a:pt x="44" y="16"/>
                      <a:pt x="43" y="16"/>
                      <a:pt x="43" y="16"/>
                    </a:cubicBezTo>
                    <a:cubicBezTo>
                      <a:pt x="43" y="16"/>
                      <a:pt x="41" y="16"/>
                      <a:pt x="42" y="16"/>
                    </a:cubicBezTo>
                    <a:cubicBezTo>
                      <a:pt x="43" y="15"/>
                      <a:pt x="44" y="15"/>
                      <a:pt x="43" y="14"/>
                    </a:cubicBezTo>
                    <a:cubicBezTo>
                      <a:pt x="43" y="14"/>
                      <a:pt x="44" y="14"/>
                      <a:pt x="44" y="13"/>
                    </a:cubicBezTo>
                    <a:cubicBezTo>
                      <a:pt x="43" y="13"/>
                      <a:pt x="42" y="13"/>
                      <a:pt x="42" y="13"/>
                    </a:cubicBezTo>
                    <a:cubicBezTo>
                      <a:pt x="41" y="12"/>
                      <a:pt x="41" y="13"/>
                      <a:pt x="40" y="13"/>
                    </a:cubicBezTo>
                    <a:cubicBezTo>
                      <a:pt x="39" y="12"/>
                      <a:pt x="39" y="12"/>
                      <a:pt x="38" y="12"/>
                    </a:cubicBezTo>
                    <a:cubicBezTo>
                      <a:pt x="37" y="12"/>
                      <a:pt x="36" y="10"/>
                      <a:pt x="35" y="9"/>
                    </a:cubicBezTo>
                    <a:cubicBezTo>
                      <a:pt x="34" y="9"/>
                      <a:pt x="35" y="10"/>
                      <a:pt x="34" y="10"/>
                    </a:cubicBezTo>
                    <a:cubicBezTo>
                      <a:pt x="33" y="9"/>
                      <a:pt x="35" y="10"/>
                      <a:pt x="34" y="9"/>
                    </a:cubicBezTo>
                    <a:cubicBezTo>
                      <a:pt x="33" y="8"/>
                      <a:pt x="33" y="8"/>
                      <a:pt x="33" y="8"/>
                    </a:cubicBezTo>
                    <a:cubicBezTo>
                      <a:pt x="32" y="7"/>
                      <a:pt x="32" y="9"/>
                      <a:pt x="32" y="8"/>
                    </a:cubicBezTo>
                    <a:cubicBezTo>
                      <a:pt x="32" y="8"/>
                      <a:pt x="31" y="8"/>
                      <a:pt x="30" y="8"/>
                    </a:cubicBezTo>
                    <a:cubicBezTo>
                      <a:pt x="28" y="6"/>
                      <a:pt x="29" y="6"/>
                      <a:pt x="28" y="6"/>
                    </a:cubicBezTo>
                    <a:cubicBezTo>
                      <a:pt x="27" y="5"/>
                      <a:pt x="27" y="4"/>
                      <a:pt x="26" y="4"/>
                    </a:cubicBezTo>
                    <a:cubicBezTo>
                      <a:pt x="25" y="4"/>
                      <a:pt x="25" y="4"/>
                      <a:pt x="24" y="3"/>
                    </a:cubicBezTo>
                    <a:cubicBezTo>
                      <a:pt x="24" y="2"/>
                      <a:pt x="24" y="2"/>
                      <a:pt x="23" y="2"/>
                    </a:cubicBezTo>
                    <a:cubicBezTo>
                      <a:pt x="22" y="2"/>
                      <a:pt x="22" y="1"/>
                      <a:pt x="21" y="1"/>
                    </a:cubicBezTo>
                    <a:cubicBezTo>
                      <a:pt x="20" y="2"/>
                      <a:pt x="20" y="1"/>
                      <a:pt x="20" y="1"/>
                    </a:cubicBezTo>
                    <a:cubicBezTo>
                      <a:pt x="19" y="1"/>
                      <a:pt x="20" y="1"/>
                      <a:pt x="17" y="0"/>
                    </a:cubicBezTo>
                    <a:cubicBezTo>
                      <a:pt x="15" y="0"/>
                      <a:pt x="14" y="0"/>
                      <a:pt x="13" y="0"/>
                    </a:cubicBezTo>
                    <a:cubicBezTo>
                      <a:pt x="13" y="1"/>
                      <a:pt x="13" y="0"/>
                      <a:pt x="10" y="1"/>
                    </a:cubicBezTo>
                    <a:cubicBezTo>
                      <a:pt x="7" y="1"/>
                      <a:pt x="9" y="1"/>
                      <a:pt x="8" y="1"/>
                    </a:cubicBezTo>
                    <a:cubicBezTo>
                      <a:pt x="7" y="2"/>
                      <a:pt x="5" y="2"/>
                      <a:pt x="5" y="3"/>
                    </a:cubicBezTo>
                    <a:cubicBezTo>
                      <a:pt x="4" y="4"/>
                      <a:pt x="5" y="3"/>
                      <a:pt x="4" y="4"/>
                    </a:cubicBezTo>
                    <a:cubicBezTo>
                      <a:pt x="3" y="4"/>
                      <a:pt x="2" y="4"/>
                      <a:pt x="3" y="5"/>
                    </a:cubicBezTo>
                    <a:cubicBezTo>
                      <a:pt x="3" y="6"/>
                      <a:pt x="4" y="6"/>
                      <a:pt x="3" y="7"/>
                    </a:cubicBezTo>
                    <a:cubicBezTo>
                      <a:pt x="3" y="8"/>
                      <a:pt x="3" y="7"/>
                      <a:pt x="2" y="7"/>
                    </a:cubicBezTo>
                    <a:cubicBezTo>
                      <a:pt x="1" y="8"/>
                      <a:pt x="1" y="8"/>
                      <a:pt x="0"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12" name="jamaica">
                <a:extLst>
                  <a:ext uri="{FF2B5EF4-FFF2-40B4-BE49-F238E27FC236}">
                    <a16:creationId xmlns:a16="http://schemas.microsoft.com/office/drawing/2014/main" id="{19C8364F-39D6-456C-BB0E-221F1B290361}"/>
                  </a:ext>
                </a:extLst>
              </p:cNvPr>
              <p:cNvSpPr>
                <a:spLocks/>
              </p:cNvSpPr>
              <p:nvPr/>
            </p:nvSpPr>
            <p:spPr bwMode="auto">
              <a:xfrm>
                <a:off x="1838" y="1873"/>
                <a:ext cx="28" cy="14"/>
              </a:xfrm>
              <a:custGeom>
                <a:avLst/>
                <a:gdLst/>
                <a:ahLst/>
                <a:cxnLst>
                  <a:cxn ang="0">
                    <a:pos x="6" y="6"/>
                  </a:cxn>
                  <a:cxn ang="0">
                    <a:pos x="4" y="5"/>
                  </a:cxn>
                  <a:cxn ang="0">
                    <a:pos x="3" y="3"/>
                  </a:cxn>
                  <a:cxn ang="0">
                    <a:pos x="2" y="2"/>
                  </a:cxn>
                  <a:cxn ang="0">
                    <a:pos x="1" y="1"/>
                  </a:cxn>
                  <a:cxn ang="0">
                    <a:pos x="4" y="1"/>
                  </a:cxn>
                  <a:cxn ang="0">
                    <a:pos x="5" y="1"/>
                  </a:cxn>
                  <a:cxn ang="0">
                    <a:pos x="8" y="1"/>
                  </a:cxn>
                  <a:cxn ang="0">
                    <a:pos x="10" y="3"/>
                  </a:cxn>
                  <a:cxn ang="0">
                    <a:pos x="12" y="4"/>
                  </a:cxn>
                  <a:cxn ang="0">
                    <a:pos x="10" y="5"/>
                  </a:cxn>
                  <a:cxn ang="0">
                    <a:pos x="8" y="5"/>
                  </a:cxn>
                  <a:cxn ang="0">
                    <a:pos x="7" y="5"/>
                  </a:cxn>
                  <a:cxn ang="0">
                    <a:pos x="7" y="5"/>
                  </a:cxn>
                  <a:cxn ang="0">
                    <a:pos x="6" y="6"/>
                  </a:cxn>
                  <a:cxn ang="0">
                    <a:pos x="6" y="6"/>
                  </a:cxn>
                </a:cxnLst>
                <a:rect l="0" t="0" r="r" b="b"/>
                <a:pathLst>
                  <a:path w="12" h="6">
                    <a:moveTo>
                      <a:pt x="6" y="6"/>
                    </a:moveTo>
                    <a:cubicBezTo>
                      <a:pt x="5" y="5"/>
                      <a:pt x="5" y="5"/>
                      <a:pt x="4" y="5"/>
                    </a:cubicBezTo>
                    <a:cubicBezTo>
                      <a:pt x="3" y="5"/>
                      <a:pt x="4" y="4"/>
                      <a:pt x="3" y="3"/>
                    </a:cubicBezTo>
                    <a:cubicBezTo>
                      <a:pt x="3" y="3"/>
                      <a:pt x="3" y="2"/>
                      <a:pt x="2" y="2"/>
                    </a:cubicBezTo>
                    <a:cubicBezTo>
                      <a:pt x="1" y="2"/>
                      <a:pt x="0" y="1"/>
                      <a:pt x="1" y="1"/>
                    </a:cubicBezTo>
                    <a:cubicBezTo>
                      <a:pt x="3" y="0"/>
                      <a:pt x="3" y="1"/>
                      <a:pt x="4" y="1"/>
                    </a:cubicBezTo>
                    <a:cubicBezTo>
                      <a:pt x="4" y="0"/>
                      <a:pt x="4" y="0"/>
                      <a:pt x="5" y="1"/>
                    </a:cubicBezTo>
                    <a:cubicBezTo>
                      <a:pt x="6" y="1"/>
                      <a:pt x="7" y="1"/>
                      <a:pt x="8" y="1"/>
                    </a:cubicBezTo>
                    <a:cubicBezTo>
                      <a:pt x="8" y="2"/>
                      <a:pt x="9" y="3"/>
                      <a:pt x="10" y="3"/>
                    </a:cubicBezTo>
                    <a:cubicBezTo>
                      <a:pt x="11" y="3"/>
                      <a:pt x="11" y="4"/>
                      <a:pt x="12" y="4"/>
                    </a:cubicBezTo>
                    <a:cubicBezTo>
                      <a:pt x="12" y="4"/>
                      <a:pt x="11" y="5"/>
                      <a:pt x="10" y="5"/>
                    </a:cubicBezTo>
                    <a:cubicBezTo>
                      <a:pt x="10" y="5"/>
                      <a:pt x="9" y="5"/>
                      <a:pt x="8" y="5"/>
                    </a:cubicBezTo>
                    <a:cubicBezTo>
                      <a:pt x="8" y="4"/>
                      <a:pt x="7" y="4"/>
                      <a:pt x="7" y="5"/>
                    </a:cubicBezTo>
                    <a:cubicBezTo>
                      <a:pt x="8" y="6"/>
                      <a:pt x="7" y="6"/>
                      <a:pt x="7" y="5"/>
                    </a:cubicBezTo>
                    <a:cubicBezTo>
                      <a:pt x="6" y="5"/>
                      <a:pt x="6" y="5"/>
                      <a:pt x="6" y="6"/>
                    </a:cubicBezTo>
                    <a:cubicBezTo>
                      <a:pt x="6" y="6"/>
                      <a:pt x="6" y="6"/>
                      <a:pt x="6"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13" name="Puorto Rico">
                <a:extLst>
                  <a:ext uri="{FF2B5EF4-FFF2-40B4-BE49-F238E27FC236}">
                    <a16:creationId xmlns:a16="http://schemas.microsoft.com/office/drawing/2014/main" id="{405615C5-42D8-4BEB-BC71-34655173308B}"/>
                  </a:ext>
                </a:extLst>
              </p:cNvPr>
              <p:cNvSpPr>
                <a:spLocks/>
              </p:cNvSpPr>
              <p:nvPr/>
            </p:nvSpPr>
            <p:spPr bwMode="auto">
              <a:xfrm>
                <a:off x="1963" y="1875"/>
                <a:ext cx="21" cy="8"/>
              </a:xfrm>
              <a:custGeom>
                <a:avLst/>
                <a:gdLst/>
                <a:ahLst/>
                <a:cxnLst>
                  <a:cxn ang="0">
                    <a:pos x="2" y="0"/>
                  </a:cxn>
                  <a:cxn ang="0">
                    <a:pos x="1" y="1"/>
                  </a:cxn>
                  <a:cxn ang="0">
                    <a:pos x="1" y="2"/>
                  </a:cxn>
                  <a:cxn ang="0">
                    <a:pos x="1" y="3"/>
                  </a:cxn>
                  <a:cxn ang="0">
                    <a:pos x="2" y="3"/>
                  </a:cxn>
                  <a:cxn ang="0">
                    <a:pos x="5" y="3"/>
                  </a:cxn>
                  <a:cxn ang="0">
                    <a:pos x="6" y="3"/>
                  </a:cxn>
                  <a:cxn ang="0">
                    <a:pos x="7" y="2"/>
                  </a:cxn>
                  <a:cxn ang="0">
                    <a:pos x="7" y="1"/>
                  </a:cxn>
                  <a:cxn ang="0">
                    <a:pos x="5" y="1"/>
                  </a:cxn>
                  <a:cxn ang="0">
                    <a:pos x="2" y="0"/>
                  </a:cxn>
                </a:cxnLst>
                <a:rect l="0" t="0" r="r" b="b"/>
                <a:pathLst>
                  <a:path w="9" h="3">
                    <a:moveTo>
                      <a:pt x="2" y="0"/>
                    </a:moveTo>
                    <a:cubicBezTo>
                      <a:pt x="0" y="1"/>
                      <a:pt x="2" y="1"/>
                      <a:pt x="1" y="1"/>
                    </a:cubicBezTo>
                    <a:cubicBezTo>
                      <a:pt x="0" y="1"/>
                      <a:pt x="1" y="1"/>
                      <a:pt x="1" y="2"/>
                    </a:cubicBezTo>
                    <a:cubicBezTo>
                      <a:pt x="1" y="2"/>
                      <a:pt x="0" y="3"/>
                      <a:pt x="1" y="3"/>
                    </a:cubicBezTo>
                    <a:cubicBezTo>
                      <a:pt x="1" y="3"/>
                      <a:pt x="2" y="3"/>
                      <a:pt x="2" y="3"/>
                    </a:cubicBezTo>
                    <a:cubicBezTo>
                      <a:pt x="3" y="3"/>
                      <a:pt x="4" y="3"/>
                      <a:pt x="5" y="3"/>
                    </a:cubicBezTo>
                    <a:cubicBezTo>
                      <a:pt x="5" y="3"/>
                      <a:pt x="6" y="3"/>
                      <a:pt x="6" y="3"/>
                    </a:cubicBezTo>
                    <a:cubicBezTo>
                      <a:pt x="7" y="3"/>
                      <a:pt x="6" y="2"/>
                      <a:pt x="7" y="2"/>
                    </a:cubicBezTo>
                    <a:cubicBezTo>
                      <a:pt x="9" y="2"/>
                      <a:pt x="8" y="1"/>
                      <a:pt x="7" y="1"/>
                    </a:cubicBezTo>
                    <a:cubicBezTo>
                      <a:pt x="7" y="1"/>
                      <a:pt x="7" y="1"/>
                      <a:pt x="5" y="1"/>
                    </a:cubicBezTo>
                    <a:cubicBezTo>
                      <a:pt x="4" y="1"/>
                      <a:pt x="5" y="0"/>
                      <a:pt x="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14" name="Canada">
                <a:extLst>
                  <a:ext uri="{FF2B5EF4-FFF2-40B4-BE49-F238E27FC236}">
                    <a16:creationId xmlns:a16="http://schemas.microsoft.com/office/drawing/2014/main" id="{F6D3158D-D785-46E6-89CA-078E2C9327CD}"/>
                  </a:ext>
                </a:extLst>
              </p:cNvPr>
              <p:cNvSpPr>
                <a:spLocks/>
              </p:cNvSpPr>
              <p:nvPr/>
            </p:nvSpPr>
            <p:spPr bwMode="auto">
              <a:xfrm>
                <a:off x="1465" y="1221"/>
                <a:ext cx="727" cy="324"/>
              </a:xfrm>
              <a:custGeom>
                <a:avLst/>
                <a:gdLst/>
                <a:ahLst/>
                <a:cxnLst>
                  <a:cxn ang="0">
                    <a:pos x="139" y="96"/>
                  </a:cxn>
                  <a:cxn ang="0">
                    <a:pos x="12" y="88"/>
                  </a:cxn>
                  <a:cxn ang="0">
                    <a:pos x="18" y="63"/>
                  </a:cxn>
                  <a:cxn ang="0">
                    <a:pos x="8" y="51"/>
                  </a:cxn>
                  <a:cxn ang="0">
                    <a:pos x="60" y="13"/>
                  </a:cxn>
                  <a:cxn ang="0">
                    <a:pos x="88" y="7"/>
                  </a:cxn>
                  <a:cxn ang="0">
                    <a:pos x="96" y="8"/>
                  </a:cxn>
                  <a:cxn ang="0">
                    <a:pos x="109" y="7"/>
                  </a:cxn>
                  <a:cxn ang="0">
                    <a:pos x="133" y="10"/>
                  </a:cxn>
                  <a:cxn ang="0">
                    <a:pos x="147" y="14"/>
                  </a:cxn>
                  <a:cxn ang="0">
                    <a:pos x="161" y="14"/>
                  </a:cxn>
                  <a:cxn ang="0">
                    <a:pos x="156" y="13"/>
                  </a:cxn>
                  <a:cxn ang="0">
                    <a:pos x="169" y="14"/>
                  </a:cxn>
                  <a:cxn ang="0">
                    <a:pos x="194" y="15"/>
                  </a:cxn>
                  <a:cxn ang="0">
                    <a:pos x="198" y="14"/>
                  </a:cxn>
                  <a:cxn ang="0">
                    <a:pos x="213" y="10"/>
                  </a:cxn>
                  <a:cxn ang="0">
                    <a:pos x="212" y="3"/>
                  </a:cxn>
                  <a:cxn ang="0">
                    <a:pos x="216" y="9"/>
                  </a:cxn>
                  <a:cxn ang="0">
                    <a:pos x="233" y="13"/>
                  </a:cxn>
                  <a:cxn ang="0">
                    <a:pos x="246" y="13"/>
                  </a:cxn>
                  <a:cxn ang="0">
                    <a:pos x="228" y="18"/>
                  </a:cxn>
                  <a:cxn ang="0">
                    <a:pos x="213" y="25"/>
                  </a:cxn>
                  <a:cxn ang="0">
                    <a:pos x="203" y="29"/>
                  </a:cxn>
                  <a:cxn ang="0">
                    <a:pos x="194" y="34"/>
                  </a:cxn>
                  <a:cxn ang="0">
                    <a:pos x="173" y="44"/>
                  </a:cxn>
                  <a:cxn ang="0">
                    <a:pos x="173" y="55"/>
                  </a:cxn>
                  <a:cxn ang="0">
                    <a:pos x="186" y="63"/>
                  </a:cxn>
                  <a:cxn ang="0">
                    <a:pos x="201" y="72"/>
                  </a:cxn>
                  <a:cxn ang="0">
                    <a:pos x="201" y="83"/>
                  </a:cxn>
                  <a:cxn ang="0">
                    <a:pos x="207" y="85"/>
                  </a:cxn>
                  <a:cxn ang="0">
                    <a:pos x="215" y="77"/>
                  </a:cxn>
                  <a:cxn ang="0">
                    <a:pos x="233" y="49"/>
                  </a:cxn>
                  <a:cxn ang="0">
                    <a:pos x="251" y="36"/>
                  </a:cxn>
                  <a:cxn ang="0">
                    <a:pos x="269" y="42"/>
                  </a:cxn>
                  <a:cxn ang="0">
                    <a:pos x="266" y="53"/>
                  </a:cxn>
                  <a:cxn ang="0">
                    <a:pos x="270" y="56"/>
                  </a:cxn>
                  <a:cxn ang="0">
                    <a:pos x="284" y="44"/>
                  </a:cxn>
                  <a:cxn ang="0">
                    <a:pos x="286" y="59"/>
                  </a:cxn>
                  <a:cxn ang="0">
                    <a:pos x="296" y="69"/>
                  </a:cxn>
                  <a:cxn ang="0">
                    <a:pos x="296" y="73"/>
                  </a:cxn>
                  <a:cxn ang="0">
                    <a:pos x="304" y="79"/>
                  </a:cxn>
                  <a:cxn ang="0">
                    <a:pos x="287" y="90"/>
                  </a:cxn>
                  <a:cxn ang="0">
                    <a:pos x="249" y="97"/>
                  </a:cxn>
                  <a:cxn ang="0">
                    <a:pos x="257" y="97"/>
                  </a:cxn>
                  <a:cxn ang="0">
                    <a:pos x="255" y="103"/>
                  </a:cxn>
                  <a:cxn ang="0">
                    <a:pos x="264" y="114"/>
                  </a:cxn>
                  <a:cxn ang="0">
                    <a:pos x="263" y="120"/>
                  </a:cxn>
                  <a:cxn ang="0">
                    <a:pos x="249" y="127"/>
                  </a:cxn>
                  <a:cxn ang="0">
                    <a:pos x="258" y="117"/>
                  </a:cxn>
                  <a:cxn ang="0">
                    <a:pos x="245" y="117"/>
                  </a:cxn>
                  <a:cxn ang="0">
                    <a:pos x="237" y="108"/>
                  </a:cxn>
                  <a:cxn ang="0">
                    <a:pos x="212" y="119"/>
                  </a:cxn>
                  <a:cxn ang="0">
                    <a:pos x="191" y="127"/>
                  </a:cxn>
                  <a:cxn ang="0">
                    <a:pos x="180" y="134"/>
                  </a:cxn>
                  <a:cxn ang="0">
                    <a:pos x="179" y="128"/>
                  </a:cxn>
                  <a:cxn ang="0">
                    <a:pos x="187" y="120"/>
                  </a:cxn>
                  <a:cxn ang="0">
                    <a:pos x="184" y="113"/>
                  </a:cxn>
                  <a:cxn ang="0">
                    <a:pos x="175" y="105"/>
                  </a:cxn>
                  <a:cxn ang="0">
                    <a:pos x="165" y="99"/>
                  </a:cxn>
                </a:cxnLst>
                <a:rect l="0" t="0" r="r" b="b"/>
                <a:pathLst>
                  <a:path w="308" h="137">
                    <a:moveTo>
                      <a:pt x="156" y="104"/>
                    </a:moveTo>
                    <a:cubicBezTo>
                      <a:pt x="153" y="101"/>
                      <a:pt x="150" y="104"/>
                      <a:pt x="148" y="102"/>
                    </a:cubicBezTo>
                    <a:cubicBezTo>
                      <a:pt x="146" y="101"/>
                      <a:pt x="146" y="102"/>
                      <a:pt x="144" y="101"/>
                    </a:cubicBezTo>
                    <a:cubicBezTo>
                      <a:pt x="142" y="100"/>
                      <a:pt x="141" y="99"/>
                      <a:pt x="140" y="99"/>
                    </a:cubicBezTo>
                    <a:cubicBezTo>
                      <a:pt x="136" y="99"/>
                      <a:pt x="141" y="96"/>
                      <a:pt x="139" y="96"/>
                    </a:cubicBezTo>
                    <a:cubicBezTo>
                      <a:pt x="136" y="96"/>
                      <a:pt x="137" y="99"/>
                      <a:pt x="134" y="99"/>
                    </a:cubicBezTo>
                    <a:cubicBezTo>
                      <a:pt x="130" y="99"/>
                      <a:pt x="25" y="99"/>
                      <a:pt x="25" y="99"/>
                    </a:cubicBezTo>
                    <a:cubicBezTo>
                      <a:pt x="23" y="96"/>
                      <a:pt x="22" y="95"/>
                      <a:pt x="20" y="94"/>
                    </a:cubicBezTo>
                    <a:cubicBezTo>
                      <a:pt x="18" y="92"/>
                      <a:pt x="18" y="90"/>
                      <a:pt x="16" y="90"/>
                    </a:cubicBezTo>
                    <a:cubicBezTo>
                      <a:pt x="14" y="90"/>
                      <a:pt x="14" y="89"/>
                      <a:pt x="12" y="88"/>
                    </a:cubicBezTo>
                    <a:cubicBezTo>
                      <a:pt x="16" y="84"/>
                      <a:pt x="13" y="82"/>
                      <a:pt x="14" y="79"/>
                    </a:cubicBezTo>
                    <a:cubicBezTo>
                      <a:pt x="16" y="76"/>
                      <a:pt x="11" y="78"/>
                      <a:pt x="15" y="73"/>
                    </a:cubicBezTo>
                    <a:cubicBezTo>
                      <a:pt x="16" y="70"/>
                      <a:pt x="13" y="75"/>
                      <a:pt x="16" y="70"/>
                    </a:cubicBezTo>
                    <a:cubicBezTo>
                      <a:pt x="19" y="69"/>
                      <a:pt x="17" y="68"/>
                      <a:pt x="19" y="67"/>
                    </a:cubicBezTo>
                    <a:cubicBezTo>
                      <a:pt x="21" y="66"/>
                      <a:pt x="16" y="64"/>
                      <a:pt x="18" y="63"/>
                    </a:cubicBezTo>
                    <a:cubicBezTo>
                      <a:pt x="19" y="62"/>
                      <a:pt x="17" y="62"/>
                      <a:pt x="18" y="61"/>
                    </a:cubicBezTo>
                    <a:cubicBezTo>
                      <a:pt x="19" y="58"/>
                      <a:pt x="17" y="50"/>
                      <a:pt x="18" y="49"/>
                    </a:cubicBezTo>
                    <a:cubicBezTo>
                      <a:pt x="19" y="48"/>
                      <a:pt x="19" y="48"/>
                      <a:pt x="16" y="49"/>
                    </a:cubicBezTo>
                    <a:cubicBezTo>
                      <a:pt x="13" y="49"/>
                      <a:pt x="15" y="50"/>
                      <a:pt x="13" y="50"/>
                    </a:cubicBezTo>
                    <a:cubicBezTo>
                      <a:pt x="10" y="50"/>
                      <a:pt x="10" y="51"/>
                      <a:pt x="8" y="51"/>
                    </a:cubicBezTo>
                    <a:cubicBezTo>
                      <a:pt x="6" y="50"/>
                      <a:pt x="6" y="49"/>
                      <a:pt x="5" y="47"/>
                    </a:cubicBezTo>
                    <a:cubicBezTo>
                      <a:pt x="4" y="47"/>
                      <a:pt x="4" y="48"/>
                      <a:pt x="2" y="47"/>
                    </a:cubicBezTo>
                    <a:cubicBezTo>
                      <a:pt x="1" y="47"/>
                      <a:pt x="1" y="47"/>
                      <a:pt x="0" y="47"/>
                    </a:cubicBezTo>
                    <a:cubicBezTo>
                      <a:pt x="19" y="30"/>
                      <a:pt x="38" y="18"/>
                      <a:pt x="50" y="10"/>
                    </a:cubicBezTo>
                    <a:cubicBezTo>
                      <a:pt x="53" y="9"/>
                      <a:pt x="57" y="11"/>
                      <a:pt x="60" y="13"/>
                    </a:cubicBezTo>
                    <a:cubicBezTo>
                      <a:pt x="64" y="15"/>
                      <a:pt x="58" y="10"/>
                      <a:pt x="65" y="11"/>
                    </a:cubicBezTo>
                    <a:cubicBezTo>
                      <a:pt x="69" y="11"/>
                      <a:pt x="70" y="9"/>
                      <a:pt x="69" y="11"/>
                    </a:cubicBezTo>
                    <a:cubicBezTo>
                      <a:pt x="67" y="13"/>
                      <a:pt x="69" y="12"/>
                      <a:pt x="72" y="11"/>
                    </a:cubicBezTo>
                    <a:cubicBezTo>
                      <a:pt x="74" y="9"/>
                      <a:pt x="76" y="11"/>
                      <a:pt x="79" y="9"/>
                    </a:cubicBezTo>
                    <a:cubicBezTo>
                      <a:pt x="83" y="8"/>
                      <a:pt x="87" y="8"/>
                      <a:pt x="88" y="7"/>
                    </a:cubicBezTo>
                    <a:cubicBezTo>
                      <a:pt x="89" y="7"/>
                      <a:pt x="92" y="8"/>
                      <a:pt x="89" y="9"/>
                    </a:cubicBezTo>
                    <a:cubicBezTo>
                      <a:pt x="85" y="9"/>
                      <a:pt x="83" y="9"/>
                      <a:pt x="80" y="12"/>
                    </a:cubicBezTo>
                    <a:cubicBezTo>
                      <a:pt x="81" y="11"/>
                      <a:pt x="82" y="10"/>
                      <a:pt x="84" y="10"/>
                    </a:cubicBezTo>
                    <a:cubicBezTo>
                      <a:pt x="89" y="10"/>
                      <a:pt x="91" y="8"/>
                      <a:pt x="91" y="10"/>
                    </a:cubicBezTo>
                    <a:cubicBezTo>
                      <a:pt x="91" y="12"/>
                      <a:pt x="94" y="9"/>
                      <a:pt x="96" y="8"/>
                    </a:cubicBezTo>
                    <a:cubicBezTo>
                      <a:pt x="96" y="7"/>
                      <a:pt x="94" y="4"/>
                      <a:pt x="99" y="7"/>
                    </a:cubicBezTo>
                    <a:cubicBezTo>
                      <a:pt x="102" y="9"/>
                      <a:pt x="98" y="11"/>
                      <a:pt x="102" y="11"/>
                    </a:cubicBezTo>
                    <a:cubicBezTo>
                      <a:pt x="105" y="10"/>
                      <a:pt x="102" y="9"/>
                      <a:pt x="104" y="8"/>
                    </a:cubicBezTo>
                    <a:cubicBezTo>
                      <a:pt x="106" y="7"/>
                      <a:pt x="103" y="7"/>
                      <a:pt x="107" y="6"/>
                    </a:cubicBezTo>
                    <a:cubicBezTo>
                      <a:pt x="108" y="5"/>
                      <a:pt x="111" y="5"/>
                      <a:pt x="109" y="7"/>
                    </a:cubicBezTo>
                    <a:cubicBezTo>
                      <a:pt x="106" y="8"/>
                      <a:pt x="110" y="7"/>
                      <a:pt x="107" y="10"/>
                    </a:cubicBezTo>
                    <a:cubicBezTo>
                      <a:pt x="112" y="10"/>
                      <a:pt x="110" y="8"/>
                      <a:pt x="114" y="8"/>
                    </a:cubicBezTo>
                    <a:cubicBezTo>
                      <a:pt x="117" y="8"/>
                      <a:pt x="118" y="9"/>
                      <a:pt x="123" y="10"/>
                    </a:cubicBezTo>
                    <a:cubicBezTo>
                      <a:pt x="127" y="11"/>
                      <a:pt x="132" y="11"/>
                      <a:pt x="131" y="11"/>
                    </a:cubicBezTo>
                    <a:cubicBezTo>
                      <a:pt x="129" y="10"/>
                      <a:pt x="132" y="10"/>
                      <a:pt x="133" y="10"/>
                    </a:cubicBezTo>
                    <a:cubicBezTo>
                      <a:pt x="135" y="11"/>
                      <a:pt x="136" y="13"/>
                      <a:pt x="135" y="13"/>
                    </a:cubicBezTo>
                    <a:cubicBezTo>
                      <a:pt x="134" y="14"/>
                      <a:pt x="132" y="11"/>
                      <a:pt x="130" y="14"/>
                    </a:cubicBezTo>
                    <a:cubicBezTo>
                      <a:pt x="134" y="14"/>
                      <a:pt x="132" y="15"/>
                      <a:pt x="135" y="15"/>
                    </a:cubicBezTo>
                    <a:cubicBezTo>
                      <a:pt x="138" y="15"/>
                      <a:pt x="137" y="17"/>
                      <a:pt x="140" y="16"/>
                    </a:cubicBezTo>
                    <a:cubicBezTo>
                      <a:pt x="144" y="15"/>
                      <a:pt x="144" y="16"/>
                      <a:pt x="147" y="14"/>
                    </a:cubicBezTo>
                    <a:cubicBezTo>
                      <a:pt x="149" y="12"/>
                      <a:pt x="150" y="14"/>
                      <a:pt x="152" y="16"/>
                    </a:cubicBezTo>
                    <a:cubicBezTo>
                      <a:pt x="155" y="17"/>
                      <a:pt x="150" y="16"/>
                      <a:pt x="151" y="22"/>
                    </a:cubicBezTo>
                    <a:cubicBezTo>
                      <a:pt x="151" y="19"/>
                      <a:pt x="151" y="19"/>
                      <a:pt x="153" y="18"/>
                    </a:cubicBezTo>
                    <a:cubicBezTo>
                      <a:pt x="156" y="16"/>
                      <a:pt x="151" y="16"/>
                      <a:pt x="156" y="15"/>
                    </a:cubicBezTo>
                    <a:cubicBezTo>
                      <a:pt x="158" y="14"/>
                      <a:pt x="159" y="14"/>
                      <a:pt x="161" y="14"/>
                    </a:cubicBezTo>
                    <a:cubicBezTo>
                      <a:pt x="162" y="14"/>
                      <a:pt x="162" y="13"/>
                      <a:pt x="164" y="13"/>
                    </a:cubicBezTo>
                    <a:cubicBezTo>
                      <a:pt x="165" y="13"/>
                      <a:pt x="165" y="12"/>
                      <a:pt x="164" y="12"/>
                    </a:cubicBezTo>
                    <a:cubicBezTo>
                      <a:pt x="163" y="13"/>
                      <a:pt x="163" y="12"/>
                      <a:pt x="162" y="12"/>
                    </a:cubicBezTo>
                    <a:cubicBezTo>
                      <a:pt x="160" y="13"/>
                      <a:pt x="161" y="12"/>
                      <a:pt x="159" y="13"/>
                    </a:cubicBezTo>
                    <a:cubicBezTo>
                      <a:pt x="157" y="15"/>
                      <a:pt x="158" y="12"/>
                      <a:pt x="156" y="13"/>
                    </a:cubicBezTo>
                    <a:cubicBezTo>
                      <a:pt x="156" y="13"/>
                      <a:pt x="156" y="11"/>
                      <a:pt x="159" y="11"/>
                    </a:cubicBezTo>
                    <a:cubicBezTo>
                      <a:pt x="164" y="11"/>
                      <a:pt x="163" y="8"/>
                      <a:pt x="166" y="10"/>
                    </a:cubicBezTo>
                    <a:cubicBezTo>
                      <a:pt x="168" y="10"/>
                      <a:pt x="165" y="11"/>
                      <a:pt x="166" y="12"/>
                    </a:cubicBezTo>
                    <a:cubicBezTo>
                      <a:pt x="168" y="13"/>
                      <a:pt x="166" y="13"/>
                      <a:pt x="167" y="13"/>
                    </a:cubicBezTo>
                    <a:cubicBezTo>
                      <a:pt x="169" y="12"/>
                      <a:pt x="167" y="14"/>
                      <a:pt x="169" y="14"/>
                    </a:cubicBezTo>
                    <a:cubicBezTo>
                      <a:pt x="170" y="15"/>
                      <a:pt x="173" y="14"/>
                      <a:pt x="176" y="15"/>
                    </a:cubicBezTo>
                    <a:cubicBezTo>
                      <a:pt x="180" y="15"/>
                      <a:pt x="183" y="13"/>
                      <a:pt x="185" y="14"/>
                    </a:cubicBezTo>
                    <a:cubicBezTo>
                      <a:pt x="188" y="16"/>
                      <a:pt x="186" y="14"/>
                      <a:pt x="189" y="15"/>
                    </a:cubicBezTo>
                    <a:cubicBezTo>
                      <a:pt x="192" y="15"/>
                      <a:pt x="190" y="12"/>
                      <a:pt x="192" y="14"/>
                    </a:cubicBezTo>
                    <a:cubicBezTo>
                      <a:pt x="193" y="16"/>
                      <a:pt x="194" y="16"/>
                      <a:pt x="194" y="15"/>
                    </a:cubicBezTo>
                    <a:cubicBezTo>
                      <a:pt x="194" y="14"/>
                      <a:pt x="193" y="15"/>
                      <a:pt x="192" y="12"/>
                    </a:cubicBezTo>
                    <a:cubicBezTo>
                      <a:pt x="195" y="13"/>
                      <a:pt x="193" y="11"/>
                      <a:pt x="195" y="12"/>
                    </a:cubicBezTo>
                    <a:cubicBezTo>
                      <a:pt x="196" y="14"/>
                      <a:pt x="198" y="13"/>
                      <a:pt x="197" y="14"/>
                    </a:cubicBezTo>
                    <a:cubicBezTo>
                      <a:pt x="195" y="15"/>
                      <a:pt x="197" y="15"/>
                      <a:pt x="194" y="17"/>
                    </a:cubicBezTo>
                    <a:cubicBezTo>
                      <a:pt x="198" y="16"/>
                      <a:pt x="196" y="15"/>
                      <a:pt x="198" y="14"/>
                    </a:cubicBezTo>
                    <a:cubicBezTo>
                      <a:pt x="200" y="13"/>
                      <a:pt x="200" y="15"/>
                      <a:pt x="204" y="14"/>
                    </a:cubicBezTo>
                    <a:cubicBezTo>
                      <a:pt x="207" y="14"/>
                      <a:pt x="209" y="14"/>
                      <a:pt x="208" y="13"/>
                    </a:cubicBezTo>
                    <a:cubicBezTo>
                      <a:pt x="207" y="12"/>
                      <a:pt x="207" y="14"/>
                      <a:pt x="206" y="13"/>
                    </a:cubicBezTo>
                    <a:cubicBezTo>
                      <a:pt x="204" y="13"/>
                      <a:pt x="208" y="11"/>
                      <a:pt x="209" y="12"/>
                    </a:cubicBezTo>
                    <a:cubicBezTo>
                      <a:pt x="210" y="12"/>
                      <a:pt x="213" y="10"/>
                      <a:pt x="213" y="10"/>
                    </a:cubicBezTo>
                    <a:cubicBezTo>
                      <a:pt x="212" y="9"/>
                      <a:pt x="208" y="12"/>
                      <a:pt x="206" y="11"/>
                    </a:cubicBezTo>
                    <a:cubicBezTo>
                      <a:pt x="205" y="10"/>
                      <a:pt x="205" y="12"/>
                      <a:pt x="203" y="9"/>
                    </a:cubicBezTo>
                    <a:cubicBezTo>
                      <a:pt x="200" y="6"/>
                      <a:pt x="208" y="7"/>
                      <a:pt x="207" y="5"/>
                    </a:cubicBezTo>
                    <a:cubicBezTo>
                      <a:pt x="206" y="4"/>
                      <a:pt x="208" y="4"/>
                      <a:pt x="210" y="3"/>
                    </a:cubicBezTo>
                    <a:cubicBezTo>
                      <a:pt x="211" y="2"/>
                      <a:pt x="211" y="3"/>
                      <a:pt x="212" y="3"/>
                    </a:cubicBezTo>
                    <a:cubicBezTo>
                      <a:pt x="214" y="2"/>
                      <a:pt x="209" y="2"/>
                      <a:pt x="214" y="1"/>
                    </a:cubicBezTo>
                    <a:cubicBezTo>
                      <a:pt x="217" y="0"/>
                      <a:pt x="219" y="2"/>
                      <a:pt x="219" y="3"/>
                    </a:cubicBezTo>
                    <a:cubicBezTo>
                      <a:pt x="217" y="5"/>
                      <a:pt x="222" y="5"/>
                      <a:pt x="220" y="6"/>
                    </a:cubicBezTo>
                    <a:cubicBezTo>
                      <a:pt x="218" y="7"/>
                      <a:pt x="219" y="5"/>
                      <a:pt x="217" y="6"/>
                    </a:cubicBezTo>
                    <a:cubicBezTo>
                      <a:pt x="215" y="7"/>
                      <a:pt x="220" y="7"/>
                      <a:pt x="216" y="9"/>
                    </a:cubicBezTo>
                    <a:cubicBezTo>
                      <a:pt x="218" y="9"/>
                      <a:pt x="221" y="10"/>
                      <a:pt x="218" y="12"/>
                    </a:cubicBezTo>
                    <a:cubicBezTo>
                      <a:pt x="219" y="12"/>
                      <a:pt x="221" y="12"/>
                      <a:pt x="222" y="11"/>
                    </a:cubicBezTo>
                    <a:cubicBezTo>
                      <a:pt x="224" y="9"/>
                      <a:pt x="228" y="12"/>
                      <a:pt x="225" y="13"/>
                    </a:cubicBezTo>
                    <a:cubicBezTo>
                      <a:pt x="223" y="14"/>
                      <a:pt x="225" y="15"/>
                      <a:pt x="224" y="17"/>
                    </a:cubicBezTo>
                    <a:cubicBezTo>
                      <a:pt x="229" y="13"/>
                      <a:pt x="232" y="14"/>
                      <a:pt x="233" y="13"/>
                    </a:cubicBezTo>
                    <a:cubicBezTo>
                      <a:pt x="235" y="11"/>
                      <a:pt x="235" y="11"/>
                      <a:pt x="237" y="11"/>
                    </a:cubicBezTo>
                    <a:cubicBezTo>
                      <a:pt x="234" y="10"/>
                      <a:pt x="238" y="7"/>
                      <a:pt x="241" y="8"/>
                    </a:cubicBezTo>
                    <a:cubicBezTo>
                      <a:pt x="243" y="9"/>
                      <a:pt x="245" y="9"/>
                      <a:pt x="247" y="10"/>
                    </a:cubicBezTo>
                    <a:cubicBezTo>
                      <a:pt x="248" y="10"/>
                      <a:pt x="251" y="12"/>
                      <a:pt x="249" y="12"/>
                    </a:cubicBezTo>
                    <a:cubicBezTo>
                      <a:pt x="247" y="12"/>
                      <a:pt x="249" y="14"/>
                      <a:pt x="246" y="13"/>
                    </a:cubicBezTo>
                    <a:cubicBezTo>
                      <a:pt x="244" y="13"/>
                      <a:pt x="246" y="14"/>
                      <a:pt x="245" y="14"/>
                    </a:cubicBezTo>
                    <a:cubicBezTo>
                      <a:pt x="243" y="16"/>
                      <a:pt x="248" y="16"/>
                      <a:pt x="244" y="19"/>
                    </a:cubicBezTo>
                    <a:cubicBezTo>
                      <a:pt x="240" y="21"/>
                      <a:pt x="240" y="18"/>
                      <a:pt x="237" y="20"/>
                    </a:cubicBezTo>
                    <a:cubicBezTo>
                      <a:pt x="235" y="21"/>
                      <a:pt x="235" y="20"/>
                      <a:pt x="233" y="20"/>
                    </a:cubicBezTo>
                    <a:cubicBezTo>
                      <a:pt x="231" y="21"/>
                      <a:pt x="231" y="18"/>
                      <a:pt x="228" y="18"/>
                    </a:cubicBezTo>
                    <a:cubicBezTo>
                      <a:pt x="228" y="18"/>
                      <a:pt x="229" y="18"/>
                      <a:pt x="230" y="20"/>
                    </a:cubicBezTo>
                    <a:cubicBezTo>
                      <a:pt x="232" y="22"/>
                      <a:pt x="231" y="21"/>
                      <a:pt x="229" y="21"/>
                    </a:cubicBezTo>
                    <a:cubicBezTo>
                      <a:pt x="225" y="22"/>
                      <a:pt x="229" y="18"/>
                      <a:pt x="223" y="20"/>
                    </a:cubicBezTo>
                    <a:cubicBezTo>
                      <a:pt x="219" y="22"/>
                      <a:pt x="229" y="21"/>
                      <a:pt x="220" y="24"/>
                    </a:cubicBezTo>
                    <a:cubicBezTo>
                      <a:pt x="215" y="25"/>
                      <a:pt x="217" y="26"/>
                      <a:pt x="213" y="25"/>
                    </a:cubicBezTo>
                    <a:cubicBezTo>
                      <a:pt x="209" y="25"/>
                      <a:pt x="213" y="22"/>
                      <a:pt x="207" y="22"/>
                    </a:cubicBezTo>
                    <a:cubicBezTo>
                      <a:pt x="211" y="23"/>
                      <a:pt x="209" y="25"/>
                      <a:pt x="212" y="25"/>
                    </a:cubicBezTo>
                    <a:cubicBezTo>
                      <a:pt x="215" y="26"/>
                      <a:pt x="218" y="25"/>
                      <a:pt x="215" y="27"/>
                    </a:cubicBezTo>
                    <a:cubicBezTo>
                      <a:pt x="212" y="28"/>
                      <a:pt x="210" y="30"/>
                      <a:pt x="208" y="30"/>
                    </a:cubicBezTo>
                    <a:cubicBezTo>
                      <a:pt x="206" y="30"/>
                      <a:pt x="204" y="31"/>
                      <a:pt x="203" y="29"/>
                    </a:cubicBezTo>
                    <a:cubicBezTo>
                      <a:pt x="203" y="31"/>
                      <a:pt x="202" y="30"/>
                      <a:pt x="200" y="31"/>
                    </a:cubicBezTo>
                    <a:cubicBezTo>
                      <a:pt x="198" y="31"/>
                      <a:pt x="198" y="29"/>
                      <a:pt x="190" y="30"/>
                    </a:cubicBezTo>
                    <a:cubicBezTo>
                      <a:pt x="194" y="30"/>
                      <a:pt x="194" y="31"/>
                      <a:pt x="192" y="31"/>
                    </a:cubicBezTo>
                    <a:cubicBezTo>
                      <a:pt x="196" y="30"/>
                      <a:pt x="197" y="31"/>
                      <a:pt x="198" y="32"/>
                    </a:cubicBezTo>
                    <a:cubicBezTo>
                      <a:pt x="198" y="33"/>
                      <a:pt x="198" y="34"/>
                      <a:pt x="194" y="34"/>
                    </a:cubicBezTo>
                    <a:cubicBezTo>
                      <a:pt x="188" y="33"/>
                      <a:pt x="194" y="35"/>
                      <a:pt x="192" y="35"/>
                    </a:cubicBezTo>
                    <a:cubicBezTo>
                      <a:pt x="187" y="36"/>
                      <a:pt x="188" y="37"/>
                      <a:pt x="186" y="37"/>
                    </a:cubicBezTo>
                    <a:cubicBezTo>
                      <a:pt x="185" y="37"/>
                      <a:pt x="181" y="40"/>
                      <a:pt x="180" y="40"/>
                    </a:cubicBezTo>
                    <a:cubicBezTo>
                      <a:pt x="178" y="40"/>
                      <a:pt x="181" y="41"/>
                      <a:pt x="175" y="43"/>
                    </a:cubicBezTo>
                    <a:cubicBezTo>
                      <a:pt x="173" y="44"/>
                      <a:pt x="176" y="44"/>
                      <a:pt x="173" y="44"/>
                    </a:cubicBezTo>
                    <a:cubicBezTo>
                      <a:pt x="171" y="45"/>
                      <a:pt x="174" y="45"/>
                      <a:pt x="171" y="46"/>
                    </a:cubicBezTo>
                    <a:cubicBezTo>
                      <a:pt x="168" y="48"/>
                      <a:pt x="171" y="50"/>
                      <a:pt x="167" y="52"/>
                    </a:cubicBezTo>
                    <a:cubicBezTo>
                      <a:pt x="169" y="51"/>
                      <a:pt x="169" y="51"/>
                      <a:pt x="169" y="53"/>
                    </a:cubicBezTo>
                    <a:cubicBezTo>
                      <a:pt x="169" y="52"/>
                      <a:pt x="170" y="53"/>
                      <a:pt x="172" y="52"/>
                    </a:cubicBezTo>
                    <a:cubicBezTo>
                      <a:pt x="173" y="52"/>
                      <a:pt x="174" y="54"/>
                      <a:pt x="173" y="55"/>
                    </a:cubicBezTo>
                    <a:cubicBezTo>
                      <a:pt x="173" y="55"/>
                      <a:pt x="174" y="57"/>
                      <a:pt x="173" y="58"/>
                    </a:cubicBezTo>
                    <a:cubicBezTo>
                      <a:pt x="171" y="60"/>
                      <a:pt x="171" y="58"/>
                      <a:pt x="169" y="60"/>
                    </a:cubicBezTo>
                    <a:cubicBezTo>
                      <a:pt x="170" y="59"/>
                      <a:pt x="170" y="60"/>
                      <a:pt x="172" y="60"/>
                    </a:cubicBezTo>
                    <a:cubicBezTo>
                      <a:pt x="174" y="60"/>
                      <a:pt x="178" y="57"/>
                      <a:pt x="179" y="59"/>
                    </a:cubicBezTo>
                    <a:cubicBezTo>
                      <a:pt x="180" y="62"/>
                      <a:pt x="186" y="61"/>
                      <a:pt x="186" y="63"/>
                    </a:cubicBezTo>
                    <a:cubicBezTo>
                      <a:pt x="187" y="65"/>
                      <a:pt x="187" y="63"/>
                      <a:pt x="189" y="64"/>
                    </a:cubicBezTo>
                    <a:cubicBezTo>
                      <a:pt x="191" y="66"/>
                      <a:pt x="193" y="64"/>
                      <a:pt x="192" y="67"/>
                    </a:cubicBezTo>
                    <a:cubicBezTo>
                      <a:pt x="192" y="68"/>
                      <a:pt x="199" y="67"/>
                      <a:pt x="200" y="68"/>
                    </a:cubicBezTo>
                    <a:cubicBezTo>
                      <a:pt x="201" y="69"/>
                      <a:pt x="204" y="67"/>
                      <a:pt x="202" y="69"/>
                    </a:cubicBezTo>
                    <a:cubicBezTo>
                      <a:pt x="200" y="71"/>
                      <a:pt x="202" y="71"/>
                      <a:pt x="201" y="72"/>
                    </a:cubicBezTo>
                    <a:cubicBezTo>
                      <a:pt x="200" y="74"/>
                      <a:pt x="200" y="72"/>
                      <a:pt x="199" y="73"/>
                    </a:cubicBezTo>
                    <a:cubicBezTo>
                      <a:pt x="198" y="74"/>
                      <a:pt x="198" y="73"/>
                      <a:pt x="196" y="73"/>
                    </a:cubicBezTo>
                    <a:cubicBezTo>
                      <a:pt x="197" y="75"/>
                      <a:pt x="200" y="73"/>
                      <a:pt x="200" y="75"/>
                    </a:cubicBezTo>
                    <a:cubicBezTo>
                      <a:pt x="200" y="78"/>
                      <a:pt x="200" y="77"/>
                      <a:pt x="197" y="77"/>
                    </a:cubicBezTo>
                    <a:cubicBezTo>
                      <a:pt x="202" y="78"/>
                      <a:pt x="199" y="82"/>
                      <a:pt x="201" y="83"/>
                    </a:cubicBezTo>
                    <a:cubicBezTo>
                      <a:pt x="202" y="84"/>
                      <a:pt x="199" y="84"/>
                      <a:pt x="198" y="86"/>
                    </a:cubicBezTo>
                    <a:cubicBezTo>
                      <a:pt x="199" y="85"/>
                      <a:pt x="200" y="85"/>
                      <a:pt x="202" y="84"/>
                    </a:cubicBezTo>
                    <a:cubicBezTo>
                      <a:pt x="203" y="83"/>
                      <a:pt x="202" y="88"/>
                      <a:pt x="203" y="87"/>
                    </a:cubicBezTo>
                    <a:cubicBezTo>
                      <a:pt x="203" y="87"/>
                      <a:pt x="205" y="88"/>
                      <a:pt x="204" y="87"/>
                    </a:cubicBezTo>
                    <a:cubicBezTo>
                      <a:pt x="204" y="86"/>
                      <a:pt x="206" y="86"/>
                      <a:pt x="207" y="85"/>
                    </a:cubicBezTo>
                    <a:cubicBezTo>
                      <a:pt x="209" y="84"/>
                      <a:pt x="207" y="87"/>
                      <a:pt x="210" y="89"/>
                    </a:cubicBezTo>
                    <a:cubicBezTo>
                      <a:pt x="208" y="87"/>
                      <a:pt x="210" y="86"/>
                      <a:pt x="211" y="87"/>
                    </a:cubicBezTo>
                    <a:cubicBezTo>
                      <a:pt x="210" y="86"/>
                      <a:pt x="209" y="86"/>
                      <a:pt x="209" y="84"/>
                    </a:cubicBezTo>
                    <a:cubicBezTo>
                      <a:pt x="210" y="83"/>
                      <a:pt x="214" y="84"/>
                      <a:pt x="214" y="80"/>
                    </a:cubicBezTo>
                    <a:cubicBezTo>
                      <a:pt x="214" y="78"/>
                      <a:pt x="215" y="78"/>
                      <a:pt x="215" y="77"/>
                    </a:cubicBezTo>
                    <a:cubicBezTo>
                      <a:pt x="215" y="71"/>
                      <a:pt x="214" y="74"/>
                      <a:pt x="213" y="73"/>
                    </a:cubicBezTo>
                    <a:cubicBezTo>
                      <a:pt x="213" y="71"/>
                      <a:pt x="212" y="72"/>
                      <a:pt x="213" y="71"/>
                    </a:cubicBezTo>
                    <a:cubicBezTo>
                      <a:pt x="213" y="70"/>
                      <a:pt x="223" y="71"/>
                      <a:pt x="229" y="63"/>
                    </a:cubicBezTo>
                    <a:cubicBezTo>
                      <a:pt x="237" y="54"/>
                      <a:pt x="227" y="53"/>
                      <a:pt x="229" y="52"/>
                    </a:cubicBezTo>
                    <a:cubicBezTo>
                      <a:pt x="230" y="51"/>
                      <a:pt x="227" y="50"/>
                      <a:pt x="233" y="49"/>
                    </a:cubicBezTo>
                    <a:cubicBezTo>
                      <a:pt x="236" y="48"/>
                      <a:pt x="233" y="48"/>
                      <a:pt x="235" y="48"/>
                    </a:cubicBezTo>
                    <a:cubicBezTo>
                      <a:pt x="238" y="47"/>
                      <a:pt x="234" y="47"/>
                      <a:pt x="237" y="45"/>
                    </a:cubicBezTo>
                    <a:cubicBezTo>
                      <a:pt x="241" y="42"/>
                      <a:pt x="235" y="44"/>
                      <a:pt x="239" y="41"/>
                    </a:cubicBezTo>
                    <a:cubicBezTo>
                      <a:pt x="241" y="40"/>
                      <a:pt x="239" y="36"/>
                      <a:pt x="242" y="35"/>
                    </a:cubicBezTo>
                    <a:cubicBezTo>
                      <a:pt x="244" y="34"/>
                      <a:pt x="248" y="35"/>
                      <a:pt x="251" y="36"/>
                    </a:cubicBezTo>
                    <a:cubicBezTo>
                      <a:pt x="256" y="39"/>
                      <a:pt x="255" y="32"/>
                      <a:pt x="261" y="38"/>
                    </a:cubicBezTo>
                    <a:cubicBezTo>
                      <a:pt x="261" y="41"/>
                      <a:pt x="262" y="40"/>
                      <a:pt x="263" y="41"/>
                    </a:cubicBezTo>
                    <a:cubicBezTo>
                      <a:pt x="265" y="43"/>
                      <a:pt x="265" y="40"/>
                      <a:pt x="266" y="41"/>
                    </a:cubicBezTo>
                    <a:cubicBezTo>
                      <a:pt x="267" y="42"/>
                      <a:pt x="265" y="42"/>
                      <a:pt x="266" y="43"/>
                    </a:cubicBezTo>
                    <a:cubicBezTo>
                      <a:pt x="267" y="44"/>
                      <a:pt x="268" y="42"/>
                      <a:pt x="269" y="42"/>
                    </a:cubicBezTo>
                    <a:cubicBezTo>
                      <a:pt x="269" y="43"/>
                      <a:pt x="270" y="44"/>
                      <a:pt x="267" y="44"/>
                    </a:cubicBezTo>
                    <a:cubicBezTo>
                      <a:pt x="263" y="45"/>
                      <a:pt x="270" y="46"/>
                      <a:pt x="264" y="47"/>
                    </a:cubicBezTo>
                    <a:cubicBezTo>
                      <a:pt x="264" y="47"/>
                      <a:pt x="266" y="47"/>
                      <a:pt x="266" y="48"/>
                    </a:cubicBezTo>
                    <a:cubicBezTo>
                      <a:pt x="266" y="50"/>
                      <a:pt x="261" y="50"/>
                      <a:pt x="262" y="52"/>
                    </a:cubicBezTo>
                    <a:cubicBezTo>
                      <a:pt x="265" y="50"/>
                      <a:pt x="267" y="51"/>
                      <a:pt x="266" y="53"/>
                    </a:cubicBezTo>
                    <a:cubicBezTo>
                      <a:pt x="263" y="55"/>
                      <a:pt x="262" y="55"/>
                      <a:pt x="262" y="53"/>
                    </a:cubicBezTo>
                    <a:cubicBezTo>
                      <a:pt x="262" y="55"/>
                      <a:pt x="262" y="55"/>
                      <a:pt x="260" y="55"/>
                    </a:cubicBezTo>
                    <a:cubicBezTo>
                      <a:pt x="261" y="55"/>
                      <a:pt x="263" y="55"/>
                      <a:pt x="262" y="57"/>
                    </a:cubicBezTo>
                    <a:cubicBezTo>
                      <a:pt x="265" y="54"/>
                      <a:pt x="269" y="53"/>
                      <a:pt x="269" y="55"/>
                    </a:cubicBezTo>
                    <a:cubicBezTo>
                      <a:pt x="268" y="56"/>
                      <a:pt x="270" y="55"/>
                      <a:pt x="270" y="56"/>
                    </a:cubicBezTo>
                    <a:cubicBezTo>
                      <a:pt x="270" y="54"/>
                      <a:pt x="273" y="54"/>
                      <a:pt x="275" y="52"/>
                    </a:cubicBezTo>
                    <a:cubicBezTo>
                      <a:pt x="276" y="50"/>
                      <a:pt x="275" y="54"/>
                      <a:pt x="276" y="53"/>
                    </a:cubicBezTo>
                    <a:cubicBezTo>
                      <a:pt x="277" y="53"/>
                      <a:pt x="276" y="51"/>
                      <a:pt x="278" y="51"/>
                    </a:cubicBezTo>
                    <a:cubicBezTo>
                      <a:pt x="281" y="50"/>
                      <a:pt x="278" y="48"/>
                      <a:pt x="280" y="47"/>
                    </a:cubicBezTo>
                    <a:cubicBezTo>
                      <a:pt x="283" y="46"/>
                      <a:pt x="283" y="43"/>
                      <a:pt x="284" y="44"/>
                    </a:cubicBezTo>
                    <a:cubicBezTo>
                      <a:pt x="285" y="46"/>
                      <a:pt x="286" y="46"/>
                      <a:pt x="286" y="47"/>
                    </a:cubicBezTo>
                    <a:cubicBezTo>
                      <a:pt x="286" y="48"/>
                      <a:pt x="287" y="48"/>
                      <a:pt x="287" y="49"/>
                    </a:cubicBezTo>
                    <a:cubicBezTo>
                      <a:pt x="286" y="50"/>
                      <a:pt x="288" y="50"/>
                      <a:pt x="287" y="51"/>
                    </a:cubicBezTo>
                    <a:cubicBezTo>
                      <a:pt x="287" y="53"/>
                      <a:pt x="290" y="53"/>
                      <a:pt x="289" y="55"/>
                    </a:cubicBezTo>
                    <a:cubicBezTo>
                      <a:pt x="292" y="57"/>
                      <a:pt x="290" y="59"/>
                      <a:pt x="286" y="59"/>
                    </a:cubicBezTo>
                    <a:cubicBezTo>
                      <a:pt x="287" y="60"/>
                      <a:pt x="288" y="60"/>
                      <a:pt x="290" y="59"/>
                    </a:cubicBezTo>
                    <a:cubicBezTo>
                      <a:pt x="293" y="58"/>
                      <a:pt x="288" y="61"/>
                      <a:pt x="290" y="63"/>
                    </a:cubicBezTo>
                    <a:cubicBezTo>
                      <a:pt x="292" y="64"/>
                      <a:pt x="289" y="68"/>
                      <a:pt x="292" y="67"/>
                    </a:cubicBezTo>
                    <a:cubicBezTo>
                      <a:pt x="294" y="65"/>
                      <a:pt x="291" y="68"/>
                      <a:pt x="294" y="68"/>
                    </a:cubicBezTo>
                    <a:cubicBezTo>
                      <a:pt x="296" y="67"/>
                      <a:pt x="294" y="69"/>
                      <a:pt x="296" y="69"/>
                    </a:cubicBezTo>
                    <a:cubicBezTo>
                      <a:pt x="297" y="68"/>
                      <a:pt x="296" y="70"/>
                      <a:pt x="298" y="70"/>
                    </a:cubicBezTo>
                    <a:cubicBezTo>
                      <a:pt x="299" y="70"/>
                      <a:pt x="303" y="71"/>
                      <a:pt x="300" y="71"/>
                    </a:cubicBezTo>
                    <a:cubicBezTo>
                      <a:pt x="296" y="72"/>
                      <a:pt x="295" y="73"/>
                      <a:pt x="291" y="73"/>
                    </a:cubicBezTo>
                    <a:cubicBezTo>
                      <a:pt x="287" y="73"/>
                      <a:pt x="292" y="73"/>
                      <a:pt x="287" y="75"/>
                    </a:cubicBezTo>
                    <a:cubicBezTo>
                      <a:pt x="290" y="75"/>
                      <a:pt x="294" y="74"/>
                      <a:pt x="296" y="73"/>
                    </a:cubicBezTo>
                    <a:cubicBezTo>
                      <a:pt x="298" y="72"/>
                      <a:pt x="299" y="72"/>
                      <a:pt x="301" y="73"/>
                    </a:cubicBezTo>
                    <a:cubicBezTo>
                      <a:pt x="302" y="74"/>
                      <a:pt x="300" y="74"/>
                      <a:pt x="301" y="74"/>
                    </a:cubicBezTo>
                    <a:cubicBezTo>
                      <a:pt x="302" y="75"/>
                      <a:pt x="301" y="74"/>
                      <a:pt x="303" y="74"/>
                    </a:cubicBezTo>
                    <a:cubicBezTo>
                      <a:pt x="305" y="74"/>
                      <a:pt x="306" y="76"/>
                      <a:pt x="304" y="77"/>
                    </a:cubicBezTo>
                    <a:cubicBezTo>
                      <a:pt x="302" y="77"/>
                      <a:pt x="306" y="79"/>
                      <a:pt x="304" y="79"/>
                    </a:cubicBezTo>
                    <a:cubicBezTo>
                      <a:pt x="303" y="79"/>
                      <a:pt x="308" y="80"/>
                      <a:pt x="303" y="83"/>
                    </a:cubicBezTo>
                    <a:cubicBezTo>
                      <a:pt x="298" y="85"/>
                      <a:pt x="302" y="82"/>
                      <a:pt x="297" y="85"/>
                    </a:cubicBezTo>
                    <a:cubicBezTo>
                      <a:pt x="295" y="86"/>
                      <a:pt x="294" y="85"/>
                      <a:pt x="294" y="86"/>
                    </a:cubicBezTo>
                    <a:cubicBezTo>
                      <a:pt x="295" y="88"/>
                      <a:pt x="294" y="86"/>
                      <a:pt x="292" y="88"/>
                    </a:cubicBezTo>
                    <a:cubicBezTo>
                      <a:pt x="291" y="90"/>
                      <a:pt x="294" y="87"/>
                      <a:pt x="287" y="90"/>
                    </a:cubicBezTo>
                    <a:cubicBezTo>
                      <a:pt x="280" y="93"/>
                      <a:pt x="284" y="89"/>
                      <a:pt x="278" y="91"/>
                    </a:cubicBezTo>
                    <a:cubicBezTo>
                      <a:pt x="273" y="92"/>
                      <a:pt x="279" y="90"/>
                      <a:pt x="267" y="90"/>
                    </a:cubicBezTo>
                    <a:cubicBezTo>
                      <a:pt x="259" y="91"/>
                      <a:pt x="257" y="91"/>
                      <a:pt x="257" y="93"/>
                    </a:cubicBezTo>
                    <a:cubicBezTo>
                      <a:pt x="257" y="94"/>
                      <a:pt x="255" y="94"/>
                      <a:pt x="252" y="95"/>
                    </a:cubicBezTo>
                    <a:cubicBezTo>
                      <a:pt x="250" y="96"/>
                      <a:pt x="250" y="98"/>
                      <a:pt x="249" y="97"/>
                    </a:cubicBezTo>
                    <a:cubicBezTo>
                      <a:pt x="248" y="96"/>
                      <a:pt x="248" y="98"/>
                      <a:pt x="246" y="98"/>
                    </a:cubicBezTo>
                    <a:cubicBezTo>
                      <a:pt x="243" y="99"/>
                      <a:pt x="238" y="104"/>
                      <a:pt x="236" y="105"/>
                    </a:cubicBezTo>
                    <a:cubicBezTo>
                      <a:pt x="234" y="106"/>
                      <a:pt x="235" y="107"/>
                      <a:pt x="232" y="109"/>
                    </a:cubicBezTo>
                    <a:cubicBezTo>
                      <a:pt x="233" y="108"/>
                      <a:pt x="234" y="108"/>
                      <a:pt x="237" y="106"/>
                    </a:cubicBezTo>
                    <a:cubicBezTo>
                      <a:pt x="240" y="103"/>
                      <a:pt x="252" y="98"/>
                      <a:pt x="257" y="97"/>
                    </a:cubicBezTo>
                    <a:cubicBezTo>
                      <a:pt x="262" y="96"/>
                      <a:pt x="264" y="97"/>
                      <a:pt x="264" y="99"/>
                    </a:cubicBezTo>
                    <a:cubicBezTo>
                      <a:pt x="264" y="100"/>
                      <a:pt x="264" y="98"/>
                      <a:pt x="263" y="99"/>
                    </a:cubicBezTo>
                    <a:cubicBezTo>
                      <a:pt x="262" y="99"/>
                      <a:pt x="264" y="100"/>
                      <a:pt x="264" y="100"/>
                    </a:cubicBezTo>
                    <a:cubicBezTo>
                      <a:pt x="262" y="101"/>
                      <a:pt x="262" y="100"/>
                      <a:pt x="259" y="102"/>
                    </a:cubicBezTo>
                    <a:cubicBezTo>
                      <a:pt x="257" y="103"/>
                      <a:pt x="258" y="101"/>
                      <a:pt x="255" y="103"/>
                    </a:cubicBezTo>
                    <a:cubicBezTo>
                      <a:pt x="256" y="103"/>
                      <a:pt x="256" y="103"/>
                      <a:pt x="257" y="103"/>
                    </a:cubicBezTo>
                    <a:cubicBezTo>
                      <a:pt x="257" y="104"/>
                      <a:pt x="259" y="103"/>
                      <a:pt x="259" y="103"/>
                    </a:cubicBezTo>
                    <a:cubicBezTo>
                      <a:pt x="260" y="104"/>
                      <a:pt x="259" y="106"/>
                      <a:pt x="257" y="106"/>
                    </a:cubicBezTo>
                    <a:cubicBezTo>
                      <a:pt x="258" y="106"/>
                      <a:pt x="259" y="109"/>
                      <a:pt x="260" y="112"/>
                    </a:cubicBezTo>
                    <a:cubicBezTo>
                      <a:pt x="262" y="112"/>
                      <a:pt x="260" y="114"/>
                      <a:pt x="264" y="114"/>
                    </a:cubicBezTo>
                    <a:cubicBezTo>
                      <a:pt x="268" y="114"/>
                      <a:pt x="264" y="117"/>
                      <a:pt x="267" y="115"/>
                    </a:cubicBezTo>
                    <a:cubicBezTo>
                      <a:pt x="270" y="113"/>
                      <a:pt x="267" y="116"/>
                      <a:pt x="269" y="115"/>
                    </a:cubicBezTo>
                    <a:cubicBezTo>
                      <a:pt x="271" y="114"/>
                      <a:pt x="272" y="116"/>
                      <a:pt x="271" y="116"/>
                    </a:cubicBezTo>
                    <a:cubicBezTo>
                      <a:pt x="273" y="116"/>
                      <a:pt x="270" y="118"/>
                      <a:pt x="268" y="118"/>
                    </a:cubicBezTo>
                    <a:cubicBezTo>
                      <a:pt x="266" y="118"/>
                      <a:pt x="265" y="121"/>
                      <a:pt x="263" y="120"/>
                    </a:cubicBezTo>
                    <a:cubicBezTo>
                      <a:pt x="261" y="119"/>
                      <a:pt x="263" y="122"/>
                      <a:pt x="260" y="121"/>
                    </a:cubicBezTo>
                    <a:cubicBezTo>
                      <a:pt x="257" y="120"/>
                      <a:pt x="259" y="122"/>
                      <a:pt x="256" y="122"/>
                    </a:cubicBezTo>
                    <a:cubicBezTo>
                      <a:pt x="254" y="122"/>
                      <a:pt x="257" y="123"/>
                      <a:pt x="255" y="124"/>
                    </a:cubicBezTo>
                    <a:cubicBezTo>
                      <a:pt x="253" y="124"/>
                      <a:pt x="251" y="127"/>
                      <a:pt x="250" y="126"/>
                    </a:cubicBezTo>
                    <a:cubicBezTo>
                      <a:pt x="250" y="125"/>
                      <a:pt x="250" y="127"/>
                      <a:pt x="249" y="127"/>
                    </a:cubicBezTo>
                    <a:cubicBezTo>
                      <a:pt x="248" y="127"/>
                      <a:pt x="249" y="125"/>
                      <a:pt x="248" y="125"/>
                    </a:cubicBezTo>
                    <a:cubicBezTo>
                      <a:pt x="247" y="124"/>
                      <a:pt x="249" y="123"/>
                      <a:pt x="252" y="120"/>
                    </a:cubicBezTo>
                    <a:cubicBezTo>
                      <a:pt x="255" y="117"/>
                      <a:pt x="258" y="119"/>
                      <a:pt x="258" y="118"/>
                    </a:cubicBezTo>
                    <a:cubicBezTo>
                      <a:pt x="257" y="118"/>
                      <a:pt x="259" y="118"/>
                      <a:pt x="262" y="117"/>
                    </a:cubicBezTo>
                    <a:cubicBezTo>
                      <a:pt x="261" y="117"/>
                      <a:pt x="259" y="118"/>
                      <a:pt x="258" y="117"/>
                    </a:cubicBezTo>
                    <a:cubicBezTo>
                      <a:pt x="256" y="117"/>
                      <a:pt x="254" y="118"/>
                      <a:pt x="254" y="118"/>
                    </a:cubicBezTo>
                    <a:cubicBezTo>
                      <a:pt x="253" y="117"/>
                      <a:pt x="258" y="116"/>
                      <a:pt x="255" y="114"/>
                    </a:cubicBezTo>
                    <a:cubicBezTo>
                      <a:pt x="256" y="115"/>
                      <a:pt x="256" y="115"/>
                      <a:pt x="252" y="117"/>
                    </a:cubicBezTo>
                    <a:cubicBezTo>
                      <a:pt x="249" y="119"/>
                      <a:pt x="248" y="117"/>
                      <a:pt x="247" y="119"/>
                    </a:cubicBezTo>
                    <a:cubicBezTo>
                      <a:pt x="246" y="116"/>
                      <a:pt x="246" y="119"/>
                      <a:pt x="245" y="117"/>
                    </a:cubicBezTo>
                    <a:cubicBezTo>
                      <a:pt x="244" y="115"/>
                      <a:pt x="243" y="116"/>
                      <a:pt x="243" y="115"/>
                    </a:cubicBezTo>
                    <a:cubicBezTo>
                      <a:pt x="244" y="113"/>
                      <a:pt x="245" y="109"/>
                      <a:pt x="246" y="108"/>
                    </a:cubicBezTo>
                    <a:cubicBezTo>
                      <a:pt x="246" y="107"/>
                      <a:pt x="246" y="107"/>
                      <a:pt x="245" y="107"/>
                    </a:cubicBezTo>
                    <a:cubicBezTo>
                      <a:pt x="244" y="106"/>
                      <a:pt x="246" y="103"/>
                      <a:pt x="241" y="106"/>
                    </a:cubicBezTo>
                    <a:cubicBezTo>
                      <a:pt x="238" y="108"/>
                      <a:pt x="240" y="104"/>
                      <a:pt x="237" y="108"/>
                    </a:cubicBezTo>
                    <a:cubicBezTo>
                      <a:pt x="236" y="110"/>
                      <a:pt x="235" y="109"/>
                      <a:pt x="234" y="111"/>
                    </a:cubicBezTo>
                    <a:cubicBezTo>
                      <a:pt x="233" y="113"/>
                      <a:pt x="232" y="112"/>
                      <a:pt x="232" y="114"/>
                    </a:cubicBezTo>
                    <a:cubicBezTo>
                      <a:pt x="232" y="116"/>
                      <a:pt x="230" y="115"/>
                      <a:pt x="229" y="116"/>
                    </a:cubicBezTo>
                    <a:cubicBezTo>
                      <a:pt x="228" y="118"/>
                      <a:pt x="228" y="117"/>
                      <a:pt x="226" y="119"/>
                    </a:cubicBezTo>
                    <a:cubicBezTo>
                      <a:pt x="226" y="119"/>
                      <a:pt x="214" y="119"/>
                      <a:pt x="212" y="119"/>
                    </a:cubicBezTo>
                    <a:cubicBezTo>
                      <a:pt x="208" y="119"/>
                      <a:pt x="207" y="123"/>
                      <a:pt x="205" y="124"/>
                    </a:cubicBezTo>
                    <a:cubicBezTo>
                      <a:pt x="204" y="124"/>
                      <a:pt x="205" y="124"/>
                      <a:pt x="202" y="124"/>
                    </a:cubicBezTo>
                    <a:cubicBezTo>
                      <a:pt x="200" y="124"/>
                      <a:pt x="203" y="124"/>
                      <a:pt x="202" y="125"/>
                    </a:cubicBezTo>
                    <a:cubicBezTo>
                      <a:pt x="201" y="126"/>
                      <a:pt x="201" y="125"/>
                      <a:pt x="197" y="125"/>
                    </a:cubicBezTo>
                    <a:cubicBezTo>
                      <a:pt x="193" y="126"/>
                      <a:pt x="194" y="126"/>
                      <a:pt x="191" y="127"/>
                    </a:cubicBezTo>
                    <a:cubicBezTo>
                      <a:pt x="188" y="129"/>
                      <a:pt x="188" y="129"/>
                      <a:pt x="191" y="130"/>
                    </a:cubicBezTo>
                    <a:cubicBezTo>
                      <a:pt x="192" y="132"/>
                      <a:pt x="188" y="130"/>
                      <a:pt x="186" y="132"/>
                    </a:cubicBezTo>
                    <a:cubicBezTo>
                      <a:pt x="188" y="132"/>
                      <a:pt x="186" y="132"/>
                      <a:pt x="185" y="132"/>
                    </a:cubicBezTo>
                    <a:cubicBezTo>
                      <a:pt x="182" y="132"/>
                      <a:pt x="183" y="133"/>
                      <a:pt x="182" y="133"/>
                    </a:cubicBezTo>
                    <a:cubicBezTo>
                      <a:pt x="180" y="133"/>
                      <a:pt x="181" y="134"/>
                      <a:pt x="180" y="134"/>
                    </a:cubicBezTo>
                    <a:cubicBezTo>
                      <a:pt x="177" y="134"/>
                      <a:pt x="176" y="137"/>
                      <a:pt x="175" y="136"/>
                    </a:cubicBezTo>
                    <a:cubicBezTo>
                      <a:pt x="174" y="134"/>
                      <a:pt x="174" y="136"/>
                      <a:pt x="173" y="135"/>
                    </a:cubicBezTo>
                    <a:cubicBezTo>
                      <a:pt x="173" y="134"/>
                      <a:pt x="174" y="133"/>
                      <a:pt x="175" y="133"/>
                    </a:cubicBezTo>
                    <a:cubicBezTo>
                      <a:pt x="176" y="133"/>
                      <a:pt x="177" y="133"/>
                      <a:pt x="176" y="132"/>
                    </a:cubicBezTo>
                    <a:cubicBezTo>
                      <a:pt x="175" y="130"/>
                      <a:pt x="177" y="129"/>
                      <a:pt x="179" y="128"/>
                    </a:cubicBezTo>
                    <a:cubicBezTo>
                      <a:pt x="183" y="126"/>
                      <a:pt x="179" y="125"/>
                      <a:pt x="182" y="123"/>
                    </a:cubicBezTo>
                    <a:cubicBezTo>
                      <a:pt x="185" y="122"/>
                      <a:pt x="185" y="121"/>
                      <a:pt x="185" y="120"/>
                    </a:cubicBezTo>
                    <a:cubicBezTo>
                      <a:pt x="184" y="118"/>
                      <a:pt x="184" y="118"/>
                      <a:pt x="184" y="118"/>
                    </a:cubicBezTo>
                    <a:cubicBezTo>
                      <a:pt x="184" y="117"/>
                      <a:pt x="185" y="117"/>
                      <a:pt x="185" y="119"/>
                    </a:cubicBezTo>
                    <a:cubicBezTo>
                      <a:pt x="186" y="120"/>
                      <a:pt x="186" y="121"/>
                      <a:pt x="187" y="120"/>
                    </a:cubicBezTo>
                    <a:cubicBezTo>
                      <a:pt x="187" y="120"/>
                      <a:pt x="189" y="123"/>
                      <a:pt x="189" y="120"/>
                    </a:cubicBezTo>
                    <a:cubicBezTo>
                      <a:pt x="189" y="118"/>
                      <a:pt x="190" y="121"/>
                      <a:pt x="191" y="120"/>
                    </a:cubicBezTo>
                    <a:cubicBezTo>
                      <a:pt x="191" y="119"/>
                      <a:pt x="190" y="119"/>
                      <a:pt x="190" y="117"/>
                    </a:cubicBezTo>
                    <a:cubicBezTo>
                      <a:pt x="190" y="115"/>
                      <a:pt x="190" y="117"/>
                      <a:pt x="188" y="115"/>
                    </a:cubicBezTo>
                    <a:cubicBezTo>
                      <a:pt x="187" y="112"/>
                      <a:pt x="186" y="114"/>
                      <a:pt x="184" y="113"/>
                    </a:cubicBezTo>
                    <a:cubicBezTo>
                      <a:pt x="181" y="112"/>
                      <a:pt x="182" y="113"/>
                      <a:pt x="179" y="112"/>
                    </a:cubicBezTo>
                    <a:cubicBezTo>
                      <a:pt x="176" y="112"/>
                      <a:pt x="176" y="111"/>
                      <a:pt x="177" y="110"/>
                    </a:cubicBezTo>
                    <a:cubicBezTo>
                      <a:pt x="176" y="110"/>
                      <a:pt x="175" y="110"/>
                      <a:pt x="176" y="109"/>
                    </a:cubicBezTo>
                    <a:cubicBezTo>
                      <a:pt x="177" y="107"/>
                      <a:pt x="175" y="107"/>
                      <a:pt x="176" y="106"/>
                    </a:cubicBezTo>
                    <a:cubicBezTo>
                      <a:pt x="176" y="105"/>
                      <a:pt x="177" y="104"/>
                      <a:pt x="175" y="105"/>
                    </a:cubicBezTo>
                    <a:cubicBezTo>
                      <a:pt x="172" y="105"/>
                      <a:pt x="174" y="103"/>
                      <a:pt x="172" y="102"/>
                    </a:cubicBezTo>
                    <a:cubicBezTo>
                      <a:pt x="171" y="101"/>
                      <a:pt x="172" y="99"/>
                      <a:pt x="170" y="100"/>
                    </a:cubicBezTo>
                    <a:cubicBezTo>
                      <a:pt x="168" y="100"/>
                      <a:pt x="168" y="99"/>
                      <a:pt x="166" y="99"/>
                    </a:cubicBezTo>
                    <a:cubicBezTo>
                      <a:pt x="167" y="100"/>
                      <a:pt x="167" y="100"/>
                      <a:pt x="165" y="101"/>
                    </a:cubicBezTo>
                    <a:cubicBezTo>
                      <a:pt x="166" y="100"/>
                      <a:pt x="166" y="99"/>
                      <a:pt x="165" y="99"/>
                    </a:cubicBezTo>
                    <a:cubicBezTo>
                      <a:pt x="165" y="99"/>
                      <a:pt x="165" y="100"/>
                      <a:pt x="163" y="101"/>
                    </a:cubicBezTo>
                    <a:cubicBezTo>
                      <a:pt x="162" y="102"/>
                      <a:pt x="164" y="99"/>
                      <a:pt x="161" y="101"/>
                    </a:cubicBezTo>
                    <a:cubicBezTo>
                      <a:pt x="160" y="102"/>
                      <a:pt x="159" y="103"/>
                      <a:pt x="156" y="10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15" name="Belize">
                <a:extLst>
                  <a:ext uri="{FF2B5EF4-FFF2-40B4-BE49-F238E27FC236}">
                    <a16:creationId xmlns:a16="http://schemas.microsoft.com/office/drawing/2014/main" id="{A99C0E59-15FC-414A-BEBD-13F7B08052F8}"/>
                  </a:ext>
                </a:extLst>
              </p:cNvPr>
              <p:cNvSpPr>
                <a:spLocks/>
              </p:cNvSpPr>
              <p:nvPr/>
            </p:nvSpPr>
            <p:spPr bwMode="auto">
              <a:xfrm>
                <a:off x="1715" y="1880"/>
                <a:ext cx="21" cy="36"/>
              </a:xfrm>
              <a:custGeom>
                <a:avLst/>
                <a:gdLst/>
                <a:ahLst/>
                <a:cxnLst>
                  <a:cxn ang="0">
                    <a:pos x="1" y="4"/>
                  </a:cxn>
                  <a:cxn ang="0">
                    <a:pos x="7" y="0"/>
                  </a:cxn>
                  <a:cxn ang="0">
                    <a:pos x="7" y="6"/>
                  </a:cxn>
                  <a:cxn ang="0">
                    <a:pos x="4" y="12"/>
                  </a:cxn>
                  <a:cxn ang="0">
                    <a:pos x="2" y="15"/>
                  </a:cxn>
                  <a:cxn ang="0">
                    <a:pos x="0" y="15"/>
                  </a:cxn>
                  <a:cxn ang="0">
                    <a:pos x="1" y="4"/>
                  </a:cxn>
                </a:cxnLst>
                <a:rect l="0" t="0" r="r" b="b"/>
                <a:pathLst>
                  <a:path w="9" h="15">
                    <a:moveTo>
                      <a:pt x="1" y="4"/>
                    </a:moveTo>
                    <a:cubicBezTo>
                      <a:pt x="4" y="0"/>
                      <a:pt x="2" y="7"/>
                      <a:pt x="7" y="0"/>
                    </a:cubicBezTo>
                    <a:cubicBezTo>
                      <a:pt x="9" y="0"/>
                      <a:pt x="6" y="4"/>
                      <a:pt x="7" y="6"/>
                    </a:cubicBezTo>
                    <a:cubicBezTo>
                      <a:pt x="7" y="8"/>
                      <a:pt x="5" y="10"/>
                      <a:pt x="4" y="12"/>
                    </a:cubicBezTo>
                    <a:cubicBezTo>
                      <a:pt x="3" y="14"/>
                      <a:pt x="2" y="13"/>
                      <a:pt x="2" y="15"/>
                    </a:cubicBezTo>
                    <a:cubicBezTo>
                      <a:pt x="0" y="15"/>
                      <a:pt x="0" y="15"/>
                      <a:pt x="0" y="15"/>
                    </a:cubicBezTo>
                    <a:cubicBezTo>
                      <a:pt x="1" y="4"/>
                      <a:pt x="1" y="4"/>
                      <a:pt x="1"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16" name="Sudan">
                <a:extLst>
                  <a:ext uri="{FF2B5EF4-FFF2-40B4-BE49-F238E27FC236}">
                    <a16:creationId xmlns:a16="http://schemas.microsoft.com/office/drawing/2014/main" id="{2BA71C05-E5A5-423B-BD7B-300B93FB3C51}"/>
                  </a:ext>
                </a:extLst>
              </p:cNvPr>
              <p:cNvSpPr>
                <a:spLocks/>
              </p:cNvSpPr>
              <p:nvPr/>
            </p:nvSpPr>
            <p:spPr bwMode="auto">
              <a:xfrm>
                <a:off x="2946" y="1809"/>
                <a:ext cx="189" cy="300"/>
              </a:xfrm>
              <a:custGeom>
                <a:avLst/>
                <a:gdLst/>
                <a:ahLst/>
                <a:cxnLst>
                  <a:cxn ang="0">
                    <a:pos x="67" y="1"/>
                  </a:cxn>
                  <a:cxn ang="0">
                    <a:pos x="71" y="6"/>
                  </a:cxn>
                  <a:cxn ang="0">
                    <a:pos x="73" y="13"/>
                  </a:cxn>
                  <a:cxn ang="0">
                    <a:pos x="73" y="22"/>
                  </a:cxn>
                  <a:cxn ang="0">
                    <a:pos x="76" y="26"/>
                  </a:cxn>
                  <a:cxn ang="0">
                    <a:pos x="78" y="27"/>
                  </a:cxn>
                  <a:cxn ang="0">
                    <a:pos x="80" y="29"/>
                  </a:cxn>
                  <a:cxn ang="0">
                    <a:pos x="73" y="41"/>
                  </a:cxn>
                  <a:cxn ang="0">
                    <a:pos x="71" y="56"/>
                  </a:cxn>
                  <a:cxn ang="0">
                    <a:pos x="66" y="71"/>
                  </a:cxn>
                  <a:cxn ang="0">
                    <a:pos x="63" y="84"/>
                  </a:cxn>
                  <a:cxn ang="0">
                    <a:pos x="59" y="93"/>
                  </a:cxn>
                  <a:cxn ang="0">
                    <a:pos x="58" y="96"/>
                  </a:cxn>
                  <a:cxn ang="0">
                    <a:pos x="65" y="104"/>
                  </a:cxn>
                  <a:cxn ang="0">
                    <a:pos x="68" y="110"/>
                  </a:cxn>
                  <a:cxn ang="0">
                    <a:pos x="71" y="117"/>
                  </a:cxn>
                  <a:cxn ang="0">
                    <a:pos x="62" y="121"/>
                  </a:cxn>
                  <a:cxn ang="0">
                    <a:pos x="49" y="124"/>
                  </a:cxn>
                  <a:cxn ang="0">
                    <a:pos x="42" y="119"/>
                  </a:cxn>
                  <a:cxn ang="0">
                    <a:pos x="38" y="119"/>
                  </a:cxn>
                  <a:cxn ang="0">
                    <a:pos x="34" y="118"/>
                  </a:cxn>
                  <a:cxn ang="0">
                    <a:pos x="30" y="114"/>
                  </a:cxn>
                  <a:cxn ang="0">
                    <a:pos x="28" y="110"/>
                  </a:cxn>
                  <a:cxn ang="0">
                    <a:pos x="26" y="106"/>
                  </a:cxn>
                  <a:cxn ang="0">
                    <a:pos x="23" y="102"/>
                  </a:cxn>
                  <a:cxn ang="0">
                    <a:pos x="20" y="99"/>
                  </a:cxn>
                  <a:cxn ang="0">
                    <a:pos x="18" y="95"/>
                  </a:cxn>
                  <a:cxn ang="0">
                    <a:pos x="15" y="92"/>
                  </a:cxn>
                  <a:cxn ang="0">
                    <a:pos x="12" y="88"/>
                  </a:cxn>
                  <a:cxn ang="0">
                    <a:pos x="11" y="82"/>
                  </a:cxn>
                  <a:cxn ang="0">
                    <a:pos x="9" y="78"/>
                  </a:cxn>
                  <a:cxn ang="0">
                    <a:pos x="8" y="75"/>
                  </a:cxn>
                  <a:cxn ang="0">
                    <a:pos x="7" y="73"/>
                  </a:cxn>
                  <a:cxn ang="0">
                    <a:pos x="6" y="67"/>
                  </a:cxn>
                  <a:cxn ang="0">
                    <a:pos x="5" y="65"/>
                  </a:cxn>
                  <a:cxn ang="0">
                    <a:pos x="1" y="64"/>
                  </a:cxn>
                  <a:cxn ang="0">
                    <a:pos x="3" y="57"/>
                  </a:cxn>
                  <a:cxn ang="0">
                    <a:pos x="4" y="54"/>
                  </a:cxn>
                  <a:cxn ang="0">
                    <a:pos x="4" y="51"/>
                  </a:cxn>
                  <a:cxn ang="0">
                    <a:pos x="7" y="44"/>
                  </a:cxn>
                  <a:cxn ang="0">
                    <a:pos x="11" y="43"/>
                  </a:cxn>
                  <a:cxn ang="0">
                    <a:pos x="10" y="18"/>
                  </a:cxn>
                  <a:cxn ang="0">
                    <a:pos x="14" y="18"/>
                  </a:cxn>
                  <a:cxn ang="0">
                    <a:pos x="13" y="4"/>
                  </a:cxn>
                  <a:cxn ang="0">
                    <a:pos x="59" y="4"/>
                  </a:cxn>
                  <a:cxn ang="0">
                    <a:pos x="62" y="4"/>
                  </a:cxn>
                  <a:cxn ang="0">
                    <a:pos x="64" y="2"/>
                  </a:cxn>
                  <a:cxn ang="0">
                    <a:pos x="67" y="1"/>
                  </a:cxn>
                </a:cxnLst>
                <a:rect l="0" t="0" r="r" b="b"/>
                <a:pathLst>
                  <a:path w="80" h="127">
                    <a:moveTo>
                      <a:pt x="67" y="1"/>
                    </a:moveTo>
                    <a:cubicBezTo>
                      <a:pt x="70" y="5"/>
                      <a:pt x="71" y="3"/>
                      <a:pt x="71" y="6"/>
                    </a:cubicBezTo>
                    <a:cubicBezTo>
                      <a:pt x="70" y="8"/>
                      <a:pt x="75" y="12"/>
                      <a:pt x="73" y="13"/>
                    </a:cubicBezTo>
                    <a:cubicBezTo>
                      <a:pt x="73" y="14"/>
                      <a:pt x="73" y="20"/>
                      <a:pt x="73" y="22"/>
                    </a:cubicBezTo>
                    <a:cubicBezTo>
                      <a:pt x="74" y="23"/>
                      <a:pt x="74" y="26"/>
                      <a:pt x="76" y="26"/>
                    </a:cubicBezTo>
                    <a:cubicBezTo>
                      <a:pt x="77" y="25"/>
                      <a:pt x="77" y="28"/>
                      <a:pt x="78" y="27"/>
                    </a:cubicBezTo>
                    <a:cubicBezTo>
                      <a:pt x="78" y="26"/>
                      <a:pt x="79" y="27"/>
                      <a:pt x="80" y="29"/>
                    </a:cubicBezTo>
                    <a:cubicBezTo>
                      <a:pt x="77" y="35"/>
                      <a:pt x="74" y="32"/>
                      <a:pt x="73" y="41"/>
                    </a:cubicBezTo>
                    <a:cubicBezTo>
                      <a:pt x="72" y="49"/>
                      <a:pt x="71" y="52"/>
                      <a:pt x="71" y="56"/>
                    </a:cubicBezTo>
                    <a:cubicBezTo>
                      <a:pt x="70" y="66"/>
                      <a:pt x="66" y="64"/>
                      <a:pt x="66" y="71"/>
                    </a:cubicBezTo>
                    <a:cubicBezTo>
                      <a:pt x="65" y="77"/>
                      <a:pt x="63" y="72"/>
                      <a:pt x="63" y="84"/>
                    </a:cubicBezTo>
                    <a:cubicBezTo>
                      <a:pt x="63" y="93"/>
                      <a:pt x="60" y="93"/>
                      <a:pt x="59" y="93"/>
                    </a:cubicBezTo>
                    <a:cubicBezTo>
                      <a:pt x="58" y="96"/>
                      <a:pt x="58" y="96"/>
                      <a:pt x="58" y="96"/>
                    </a:cubicBezTo>
                    <a:cubicBezTo>
                      <a:pt x="58" y="96"/>
                      <a:pt x="63" y="100"/>
                      <a:pt x="65" y="104"/>
                    </a:cubicBezTo>
                    <a:cubicBezTo>
                      <a:pt x="66" y="109"/>
                      <a:pt x="66" y="106"/>
                      <a:pt x="68" y="110"/>
                    </a:cubicBezTo>
                    <a:cubicBezTo>
                      <a:pt x="69" y="114"/>
                      <a:pt x="72" y="113"/>
                      <a:pt x="71" y="117"/>
                    </a:cubicBezTo>
                    <a:cubicBezTo>
                      <a:pt x="66" y="123"/>
                      <a:pt x="69" y="113"/>
                      <a:pt x="62" y="121"/>
                    </a:cubicBezTo>
                    <a:cubicBezTo>
                      <a:pt x="56" y="127"/>
                      <a:pt x="53" y="121"/>
                      <a:pt x="49" y="124"/>
                    </a:cubicBezTo>
                    <a:cubicBezTo>
                      <a:pt x="47" y="124"/>
                      <a:pt x="45" y="122"/>
                      <a:pt x="42" y="119"/>
                    </a:cubicBezTo>
                    <a:cubicBezTo>
                      <a:pt x="39" y="117"/>
                      <a:pt x="39" y="120"/>
                      <a:pt x="38" y="119"/>
                    </a:cubicBezTo>
                    <a:cubicBezTo>
                      <a:pt x="35" y="118"/>
                      <a:pt x="35" y="120"/>
                      <a:pt x="34" y="118"/>
                    </a:cubicBezTo>
                    <a:cubicBezTo>
                      <a:pt x="32" y="116"/>
                      <a:pt x="31" y="117"/>
                      <a:pt x="30" y="114"/>
                    </a:cubicBezTo>
                    <a:cubicBezTo>
                      <a:pt x="29" y="111"/>
                      <a:pt x="28" y="114"/>
                      <a:pt x="28" y="110"/>
                    </a:cubicBezTo>
                    <a:cubicBezTo>
                      <a:pt x="28" y="108"/>
                      <a:pt x="27" y="106"/>
                      <a:pt x="26" y="106"/>
                    </a:cubicBezTo>
                    <a:cubicBezTo>
                      <a:pt x="25" y="106"/>
                      <a:pt x="25" y="103"/>
                      <a:pt x="23" y="102"/>
                    </a:cubicBezTo>
                    <a:cubicBezTo>
                      <a:pt x="22" y="101"/>
                      <a:pt x="23" y="101"/>
                      <a:pt x="20" y="99"/>
                    </a:cubicBezTo>
                    <a:cubicBezTo>
                      <a:pt x="19" y="97"/>
                      <a:pt x="22" y="97"/>
                      <a:pt x="18" y="95"/>
                    </a:cubicBezTo>
                    <a:cubicBezTo>
                      <a:pt x="15" y="94"/>
                      <a:pt x="19" y="94"/>
                      <a:pt x="15" y="92"/>
                    </a:cubicBezTo>
                    <a:cubicBezTo>
                      <a:pt x="11" y="91"/>
                      <a:pt x="16" y="90"/>
                      <a:pt x="12" y="88"/>
                    </a:cubicBezTo>
                    <a:cubicBezTo>
                      <a:pt x="8" y="87"/>
                      <a:pt x="13" y="84"/>
                      <a:pt x="11" y="82"/>
                    </a:cubicBezTo>
                    <a:cubicBezTo>
                      <a:pt x="10" y="81"/>
                      <a:pt x="11" y="81"/>
                      <a:pt x="9" y="78"/>
                    </a:cubicBezTo>
                    <a:cubicBezTo>
                      <a:pt x="8" y="77"/>
                      <a:pt x="8" y="77"/>
                      <a:pt x="8" y="75"/>
                    </a:cubicBezTo>
                    <a:cubicBezTo>
                      <a:pt x="8" y="74"/>
                      <a:pt x="9" y="74"/>
                      <a:pt x="7" y="73"/>
                    </a:cubicBezTo>
                    <a:cubicBezTo>
                      <a:pt x="6" y="72"/>
                      <a:pt x="7" y="70"/>
                      <a:pt x="6" y="67"/>
                    </a:cubicBezTo>
                    <a:cubicBezTo>
                      <a:pt x="4" y="64"/>
                      <a:pt x="6" y="66"/>
                      <a:pt x="5" y="65"/>
                    </a:cubicBezTo>
                    <a:cubicBezTo>
                      <a:pt x="4" y="62"/>
                      <a:pt x="2" y="66"/>
                      <a:pt x="1" y="64"/>
                    </a:cubicBezTo>
                    <a:cubicBezTo>
                      <a:pt x="0" y="59"/>
                      <a:pt x="3" y="59"/>
                      <a:pt x="3" y="57"/>
                    </a:cubicBezTo>
                    <a:cubicBezTo>
                      <a:pt x="3" y="56"/>
                      <a:pt x="5" y="55"/>
                      <a:pt x="4" y="54"/>
                    </a:cubicBezTo>
                    <a:cubicBezTo>
                      <a:pt x="2" y="52"/>
                      <a:pt x="4" y="53"/>
                      <a:pt x="4" y="51"/>
                    </a:cubicBezTo>
                    <a:cubicBezTo>
                      <a:pt x="4" y="48"/>
                      <a:pt x="5" y="46"/>
                      <a:pt x="7" y="44"/>
                    </a:cubicBezTo>
                    <a:cubicBezTo>
                      <a:pt x="9" y="42"/>
                      <a:pt x="8" y="45"/>
                      <a:pt x="11" y="43"/>
                    </a:cubicBezTo>
                    <a:cubicBezTo>
                      <a:pt x="10" y="18"/>
                      <a:pt x="10" y="18"/>
                      <a:pt x="10" y="18"/>
                    </a:cubicBezTo>
                    <a:cubicBezTo>
                      <a:pt x="14" y="18"/>
                      <a:pt x="14" y="18"/>
                      <a:pt x="14" y="18"/>
                    </a:cubicBezTo>
                    <a:cubicBezTo>
                      <a:pt x="13" y="4"/>
                      <a:pt x="13" y="4"/>
                      <a:pt x="13" y="4"/>
                    </a:cubicBezTo>
                    <a:cubicBezTo>
                      <a:pt x="59" y="4"/>
                      <a:pt x="59" y="4"/>
                      <a:pt x="59" y="4"/>
                    </a:cubicBezTo>
                    <a:cubicBezTo>
                      <a:pt x="61" y="5"/>
                      <a:pt x="64" y="5"/>
                      <a:pt x="62" y="4"/>
                    </a:cubicBezTo>
                    <a:cubicBezTo>
                      <a:pt x="61" y="3"/>
                      <a:pt x="63" y="4"/>
                      <a:pt x="64" y="2"/>
                    </a:cubicBezTo>
                    <a:cubicBezTo>
                      <a:pt x="65" y="0"/>
                      <a:pt x="66" y="2"/>
                      <a:pt x="67"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17" name="Burundi">
                <a:extLst>
                  <a:ext uri="{FF2B5EF4-FFF2-40B4-BE49-F238E27FC236}">
                    <a16:creationId xmlns:a16="http://schemas.microsoft.com/office/drawing/2014/main" id="{744AEC02-7903-4E01-BCDF-B3F1B025CD08}"/>
                  </a:ext>
                </a:extLst>
              </p:cNvPr>
              <p:cNvSpPr>
                <a:spLocks/>
              </p:cNvSpPr>
              <p:nvPr/>
            </p:nvSpPr>
            <p:spPr bwMode="auto">
              <a:xfrm>
                <a:off x="3038" y="2194"/>
                <a:ext cx="21" cy="38"/>
              </a:xfrm>
              <a:custGeom>
                <a:avLst/>
                <a:gdLst/>
                <a:ahLst/>
                <a:cxnLst>
                  <a:cxn ang="0">
                    <a:pos x="3" y="12"/>
                  </a:cxn>
                  <a:cxn ang="0">
                    <a:pos x="4" y="16"/>
                  </a:cxn>
                  <a:cxn ang="0">
                    <a:pos x="8" y="9"/>
                  </a:cxn>
                  <a:cxn ang="0">
                    <a:pos x="9" y="5"/>
                  </a:cxn>
                  <a:cxn ang="0">
                    <a:pos x="7" y="2"/>
                  </a:cxn>
                  <a:cxn ang="0">
                    <a:pos x="3" y="3"/>
                  </a:cxn>
                  <a:cxn ang="0">
                    <a:pos x="0" y="4"/>
                  </a:cxn>
                  <a:cxn ang="0">
                    <a:pos x="3" y="12"/>
                  </a:cxn>
                </a:cxnLst>
                <a:rect l="0" t="0" r="r" b="b"/>
                <a:pathLst>
                  <a:path w="9" h="16">
                    <a:moveTo>
                      <a:pt x="3" y="12"/>
                    </a:moveTo>
                    <a:cubicBezTo>
                      <a:pt x="3" y="16"/>
                      <a:pt x="3" y="15"/>
                      <a:pt x="4" y="16"/>
                    </a:cubicBezTo>
                    <a:cubicBezTo>
                      <a:pt x="7" y="13"/>
                      <a:pt x="8" y="11"/>
                      <a:pt x="8" y="9"/>
                    </a:cubicBezTo>
                    <a:cubicBezTo>
                      <a:pt x="8" y="7"/>
                      <a:pt x="9" y="7"/>
                      <a:pt x="9" y="5"/>
                    </a:cubicBezTo>
                    <a:cubicBezTo>
                      <a:pt x="9" y="4"/>
                      <a:pt x="5" y="5"/>
                      <a:pt x="7" y="2"/>
                    </a:cubicBezTo>
                    <a:cubicBezTo>
                      <a:pt x="6" y="1"/>
                      <a:pt x="3" y="0"/>
                      <a:pt x="3" y="3"/>
                    </a:cubicBezTo>
                    <a:cubicBezTo>
                      <a:pt x="3" y="6"/>
                      <a:pt x="3" y="2"/>
                      <a:pt x="0" y="4"/>
                    </a:cubicBezTo>
                    <a:cubicBezTo>
                      <a:pt x="2" y="15"/>
                      <a:pt x="2" y="10"/>
                      <a:pt x="3"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18" name="Uganda">
                <a:extLst>
                  <a:ext uri="{FF2B5EF4-FFF2-40B4-BE49-F238E27FC236}">
                    <a16:creationId xmlns:a16="http://schemas.microsoft.com/office/drawing/2014/main" id="{7CE7C9F9-64B6-42C3-8961-6907CED1E476}"/>
                  </a:ext>
                </a:extLst>
              </p:cNvPr>
              <p:cNvSpPr>
                <a:spLocks/>
              </p:cNvSpPr>
              <p:nvPr/>
            </p:nvSpPr>
            <p:spPr bwMode="auto">
              <a:xfrm>
                <a:off x="3042" y="2095"/>
                <a:ext cx="67" cy="85"/>
              </a:xfrm>
              <a:custGeom>
                <a:avLst/>
                <a:gdLst/>
                <a:ahLst/>
                <a:cxnLst>
                  <a:cxn ang="0">
                    <a:pos x="22" y="27"/>
                  </a:cxn>
                  <a:cxn ang="0">
                    <a:pos x="20" y="26"/>
                  </a:cxn>
                  <a:cxn ang="0">
                    <a:pos x="19" y="26"/>
                  </a:cxn>
                  <a:cxn ang="0">
                    <a:pos x="16" y="27"/>
                  </a:cxn>
                  <a:cxn ang="0">
                    <a:pos x="15" y="28"/>
                  </a:cxn>
                  <a:cxn ang="0">
                    <a:pos x="14" y="30"/>
                  </a:cxn>
                  <a:cxn ang="0">
                    <a:pos x="12" y="33"/>
                  </a:cxn>
                  <a:cxn ang="0">
                    <a:pos x="8" y="33"/>
                  </a:cxn>
                  <a:cxn ang="0">
                    <a:pos x="6" y="33"/>
                  </a:cxn>
                  <a:cxn ang="0">
                    <a:pos x="2" y="34"/>
                  </a:cxn>
                  <a:cxn ang="0">
                    <a:pos x="3" y="26"/>
                  </a:cxn>
                  <a:cxn ang="0">
                    <a:pos x="8" y="16"/>
                  </a:cxn>
                  <a:cxn ang="0">
                    <a:pos x="10" y="12"/>
                  </a:cxn>
                  <a:cxn ang="0">
                    <a:pos x="7" y="8"/>
                  </a:cxn>
                  <a:cxn ang="0">
                    <a:pos x="8" y="3"/>
                  </a:cxn>
                  <a:cxn ang="0">
                    <a:pos x="21" y="0"/>
                  </a:cxn>
                  <a:cxn ang="0">
                    <a:pos x="24" y="7"/>
                  </a:cxn>
                  <a:cxn ang="0">
                    <a:pos x="25" y="9"/>
                  </a:cxn>
                  <a:cxn ang="0">
                    <a:pos x="26" y="16"/>
                  </a:cxn>
                  <a:cxn ang="0">
                    <a:pos x="25" y="22"/>
                  </a:cxn>
                  <a:cxn ang="0">
                    <a:pos x="22" y="27"/>
                  </a:cxn>
                </a:cxnLst>
                <a:rect l="0" t="0" r="r" b="b"/>
                <a:pathLst>
                  <a:path w="28" h="36">
                    <a:moveTo>
                      <a:pt x="22" y="27"/>
                    </a:moveTo>
                    <a:cubicBezTo>
                      <a:pt x="21" y="26"/>
                      <a:pt x="20" y="27"/>
                      <a:pt x="20" y="26"/>
                    </a:cubicBezTo>
                    <a:cubicBezTo>
                      <a:pt x="20" y="26"/>
                      <a:pt x="20" y="25"/>
                      <a:pt x="19" y="26"/>
                    </a:cubicBezTo>
                    <a:cubicBezTo>
                      <a:pt x="17" y="28"/>
                      <a:pt x="18" y="26"/>
                      <a:pt x="16" y="27"/>
                    </a:cubicBezTo>
                    <a:cubicBezTo>
                      <a:pt x="16" y="27"/>
                      <a:pt x="14" y="26"/>
                      <a:pt x="15" y="28"/>
                    </a:cubicBezTo>
                    <a:cubicBezTo>
                      <a:pt x="15" y="29"/>
                      <a:pt x="14" y="29"/>
                      <a:pt x="14" y="30"/>
                    </a:cubicBezTo>
                    <a:cubicBezTo>
                      <a:pt x="13" y="31"/>
                      <a:pt x="12" y="32"/>
                      <a:pt x="12" y="33"/>
                    </a:cubicBezTo>
                    <a:cubicBezTo>
                      <a:pt x="11" y="34"/>
                      <a:pt x="10" y="34"/>
                      <a:pt x="8" y="33"/>
                    </a:cubicBezTo>
                    <a:cubicBezTo>
                      <a:pt x="7" y="32"/>
                      <a:pt x="8" y="33"/>
                      <a:pt x="6" y="33"/>
                    </a:cubicBezTo>
                    <a:cubicBezTo>
                      <a:pt x="2" y="36"/>
                      <a:pt x="5" y="32"/>
                      <a:pt x="2" y="34"/>
                    </a:cubicBezTo>
                    <a:cubicBezTo>
                      <a:pt x="0" y="29"/>
                      <a:pt x="2" y="30"/>
                      <a:pt x="3" y="26"/>
                    </a:cubicBezTo>
                    <a:cubicBezTo>
                      <a:pt x="3" y="22"/>
                      <a:pt x="5" y="23"/>
                      <a:pt x="8" y="16"/>
                    </a:cubicBezTo>
                    <a:cubicBezTo>
                      <a:pt x="10" y="11"/>
                      <a:pt x="10" y="14"/>
                      <a:pt x="10" y="12"/>
                    </a:cubicBezTo>
                    <a:cubicBezTo>
                      <a:pt x="10" y="11"/>
                      <a:pt x="6" y="13"/>
                      <a:pt x="7" y="8"/>
                    </a:cubicBezTo>
                    <a:cubicBezTo>
                      <a:pt x="7" y="4"/>
                      <a:pt x="5" y="8"/>
                      <a:pt x="8" y="3"/>
                    </a:cubicBezTo>
                    <a:cubicBezTo>
                      <a:pt x="12" y="0"/>
                      <a:pt x="15" y="6"/>
                      <a:pt x="21" y="0"/>
                    </a:cubicBezTo>
                    <a:cubicBezTo>
                      <a:pt x="24" y="4"/>
                      <a:pt x="21" y="4"/>
                      <a:pt x="24" y="7"/>
                    </a:cubicBezTo>
                    <a:cubicBezTo>
                      <a:pt x="25" y="8"/>
                      <a:pt x="26" y="6"/>
                      <a:pt x="25" y="9"/>
                    </a:cubicBezTo>
                    <a:cubicBezTo>
                      <a:pt x="24" y="11"/>
                      <a:pt x="28" y="12"/>
                      <a:pt x="26" y="16"/>
                    </a:cubicBezTo>
                    <a:cubicBezTo>
                      <a:pt x="25" y="20"/>
                      <a:pt x="27" y="22"/>
                      <a:pt x="25" y="22"/>
                    </a:cubicBezTo>
                    <a:cubicBezTo>
                      <a:pt x="24" y="22"/>
                      <a:pt x="24" y="22"/>
                      <a:pt x="22" y="2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19" name="Freeform 43">
                <a:extLst>
                  <a:ext uri="{FF2B5EF4-FFF2-40B4-BE49-F238E27FC236}">
                    <a16:creationId xmlns:a16="http://schemas.microsoft.com/office/drawing/2014/main" id="{9A1FC9DE-64F5-4D11-9EC9-44627E7DC214}"/>
                  </a:ext>
                </a:extLst>
              </p:cNvPr>
              <p:cNvSpPr>
                <a:spLocks/>
              </p:cNvSpPr>
              <p:nvPr/>
            </p:nvSpPr>
            <p:spPr bwMode="auto">
              <a:xfrm>
                <a:off x="2835" y="2225"/>
                <a:ext cx="18" cy="28"/>
              </a:xfrm>
              <a:custGeom>
                <a:avLst/>
                <a:gdLst/>
                <a:ahLst/>
                <a:cxnLst>
                  <a:cxn ang="0">
                    <a:pos x="1" y="3"/>
                  </a:cxn>
                  <a:cxn ang="0">
                    <a:pos x="3" y="4"/>
                  </a:cxn>
                  <a:cxn ang="0">
                    <a:pos x="3" y="5"/>
                  </a:cxn>
                  <a:cxn ang="0">
                    <a:pos x="4" y="8"/>
                  </a:cxn>
                  <a:cxn ang="0">
                    <a:pos x="4" y="10"/>
                  </a:cxn>
                  <a:cxn ang="0">
                    <a:pos x="4" y="12"/>
                  </a:cxn>
                  <a:cxn ang="0">
                    <a:pos x="6" y="7"/>
                  </a:cxn>
                  <a:cxn ang="0">
                    <a:pos x="8" y="2"/>
                  </a:cxn>
                  <a:cxn ang="0">
                    <a:pos x="6" y="2"/>
                  </a:cxn>
                  <a:cxn ang="0">
                    <a:pos x="4" y="3"/>
                  </a:cxn>
                  <a:cxn ang="0">
                    <a:pos x="1" y="3"/>
                  </a:cxn>
                </a:cxnLst>
                <a:rect l="0" t="0" r="r" b="b"/>
                <a:pathLst>
                  <a:path w="8" h="12">
                    <a:moveTo>
                      <a:pt x="1" y="3"/>
                    </a:moveTo>
                    <a:cubicBezTo>
                      <a:pt x="2" y="4"/>
                      <a:pt x="2" y="5"/>
                      <a:pt x="3" y="4"/>
                    </a:cubicBezTo>
                    <a:cubicBezTo>
                      <a:pt x="4" y="4"/>
                      <a:pt x="5" y="6"/>
                      <a:pt x="3" y="5"/>
                    </a:cubicBezTo>
                    <a:cubicBezTo>
                      <a:pt x="0" y="5"/>
                      <a:pt x="4" y="8"/>
                      <a:pt x="4" y="8"/>
                    </a:cubicBezTo>
                    <a:cubicBezTo>
                      <a:pt x="3" y="8"/>
                      <a:pt x="5" y="11"/>
                      <a:pt x="4" y="10"/>
                    </a:cubicBezTo>
                    <a:cubicBezTo>
                      <a:pt x="3" y="10"/>
                      <a:pt x="4" y="12"/>
                      <a:pt x="4" y="12"/>
                    </a:cubicBezTo>
                    <a:cubicBezTo>
                      <a:pt x="7" y="11"/>
                      <a:pt x="6" y="11"/>
                      <a:pt x="6" y="7"/>
                    </a:cubicBezTo>
                    <a:cubicBezTo>
                      <a:pt x="5" y="3"/>
                      <a:pt x="7" y="3"/>
                      <a:pt x="8" y="2"/>
                    </a:cubicBezTo>
                    <a:cubicBezTo>
                      <a:pt x="8" y="2"/>
                      <a:pt x="6" y="0"/>
                      <a:pt x="6" y="2"/>
                    </a:cubicBezTo>
                    <a:cubicBezTo>
                      <a:pt x="5" y="3"/>
                      <a:pt x="5" y="2"/>
                      <a:pt x="4" y="3"/>
                    </a:cubicBezTo>
                    <a:cubicBezTo>
                      <a:pt x="3" y="5"/>
                      <a:pt x="4" y="3"/>
                      <a:pt x="1"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20" name="Libreville">
                <a:extLst>
                  <a:ext uri="{FF2B5EF4-FFF2-40B4-BE49-F238E27FC236}">
                    <a16:creationId xmlns:a16="http://schemas.microsoft.com/office/drawing/2014/main" id="{1C4CE134-6D72-4FF7-BC62-D0F8D2D74252}"/>
                  </a:ext>
                </a:extLst>
              </p:cNvPr>
              <p:cNvSpPr>
                <a:spLocks/>
              </p:cNvSpPr>
              <p:nvPr/>
            </p:nvSpPr>
            <p:spPr bwMode="auto">
              <a:xfrm>
                <a:off x="2811" y="2126"/>
                <a:ext cx="24" cy="21"/>
              </a:xfrm>
              <a:custGeom>
                <a:avLst/>
                <a:gdLst/>
                <a:ahLst/>
                <a:cxnLst>
                  <a:cxn ang="0">
                    <a:pos x="3" y="1"/>
                  </a:cxn>
                  <a:cxn ang="0">
                    <a:pos x="2" y="3"/>
                  </a:cxn>
                  <a:cxn ang="0">
                    <a:pos x="0" y="7"/>
                  </a:cxn>
                  <a:cxn ang="0">
                    <a:pos x="4" y="8"/>
                  </a:cxn>
                  <a:cxn ang="0">
                    <a:pos x="10" y="8"/>
                  </a:cxn>
                  <a:cxn ang="0">
                    <a:pos x="10" y="5"/>
                  </a:cxn>
                  <a:cxn ang="0">
                    <a:pos x="9" y="5"/>
                  </a:cxn>
                  <a:cxn ang="0">
                    <a:pos x="10" y="4"/>
                  </a:cxn>
                  <a:cxn ang="0">
                    <a:pos x="10" y="1"/>
                  </a:cxn>
                  <a:cxn ang="0">
                    <a:pos x="8" y="1"/>
                  </a:cxn>
                  <a:cxn ang="0">
                    <a:pos x="3" y="1"/>
                  </a:cxn>
                </a:cxnLst>
                <a:rect l="0" t="0" r="r" b="b"/>
                <a:pathLst>
                  <a:path w="10" h="9">
                    <a:moveTo>
                      <a:pt x="3" y="1"/>
                    </a:moveTo>
                    <a:cubicBezTo>
                      <a:pt x="3" y="1"/>
                      <a:pt x="1" y="2"/>
                      <a:pt x="2" y="3"/>
                    </a:cubicBezTo>
                    <a:cubicBezTo>
                      <a:pt x="2" y="5"/>
                      <a:pt x="0" y="6"/>
                      <a:pt x="0" y="7"/>
                    </a:cubicBezTo>
                    <a:cubicBezTo>
                      <a:pt x="0" y="9"/>
                      <a:pt x="2" y="7"/>
                      <a:pt x="4" y="8"/>
                    </a:cubicBezTo>
                    <a:cubicBezTo>
                      <a:pt x="10" y="8"/>
                      <a:pt x="10" y="8"/>
                      <a:pt x="10" y="8"/>
                    </a:cubicBezTo>
                    <a:cubicBezTo>
                      <a:pt x="10" y="5"/>
                      <a:pt x="10" y="5"/>
                      <a:pt x="10" y="5"/>
                    </a:cubicBezTo>
                    <a:cubicBezTo>
                      <a:pt x="9" y="5"/>
                      <a:pt x="9" y="5"/>
                      <a:pt x="9" y="5"/>
                    </a:cubicBezTo>
                    <a:cubicBezTo>
                      <a:pt x="10" y="4"/>
                      <a:pt x="10" y="4"/>
                      <a:pt x="10" y="4"/>
                    </a:cubicBezTo>
                    <a:cubicBezTo>
                      <a:pt x="10" y="1"/>
                      <a:pt x="10" y="1"/>
                      <a:pt x="10" y="1"/>
                    </a:cubicBezTo>
                    <a:cubicBezTo>
                      <a:pt x="10" y="1"/>
                      <a:pt x="10" y="1"/>
                      <a:pt x="8" y="1"/>
                    </a:cubicBezTo>
                    <a:cubicBezTo>
                      <a:pt x="7" y="1"/>
                      <a:pt x="6" y="0"/>
                      <a:pt x="3"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21" name="Gabon">
                <a:extLst>
                  <a:ext uri="{FF2B5EF4-FFF2-40B4-BE49-F238E27FC236}">
                    <a16:creationId xmlns:a16="http://schemas.microsoft.com/office/drawing/2014/main" id="{225B9394-FBE0-49A0-8553-1486E1586F04}"/>
                  </a:ext>
                </a:extLst>
              </p:cNvPr>
              <p:cNvSpPr>
                <a:spLocks/>
              </p:cNvSpPr>
              <p:nvPr/>
            </p:nvSpPr>
            <p:spPr bwMode="auto">
              <a:xfrm>
                <a:off x="2802" y="2121"/>
                <a:ext cx="75" cy="104"/>
              </a:xfrm>
              <a:custGeom>
                <a:avLst/>
                <a:gdLst/>
                <a:ahLst/>
                <a:cxnLst>
                  <a:cxn ang="0">
                    <a:pos x="8" y="10"/>
                  </a:cxn>
                  <a:cxn ang="0">
                    <a:pos x="5" y="13"/>
                  </a:cxn>
                  <a:cxn ang="0">
                    <a:pos x="7" y="15"/>
                  </a:cxn>
                  <a:cxn ang="0">
                    <a:pos x="7" y="17"/>
                  </a:cxn>
                  <a:cxn ang="0">
                    <a:pos x="4" y="15"/>
                  </a:cxn>
                  <a:cxn ang="0">
                    <a:pos x="4" y="19"/>
                  </a:cxn>
                  <a:cxn ang="0">
                    <a:pos x="1" y="21"/>
                  </a:cxn>
                  <a:cxn ang="0">
                    <a:pos x="3" y="27"/>
                  </a:cxn>
                  <a:cxn ang="0">
                    <a:pos x="4" y="28"/>
                  </a:cxn>
                  <a:cxn ang="0">
                    <a:pos x="5" y="31"/>
                  </a:cxn>
                  <a:cxn ang="0">
                    <a:pos x="5" y="32"/>
                  </a:cxn>
                  <a:cxn ang="0">
                    <a:pos x="9" y="37"/>
                  </a:cxn>
                  <a:cxn ang="0">
                    <a:pos x="11" y="40"/>
                  </a:cxn>
                  <a:cxn ang="0">
                    <a:pos x="12" y="42"/>
                  </a:cxn>
                  <a:cxn ang="0">
                    <a:pos x="16" y="41"/>
                  </a:cxn>
                  <a:cxn ang="0">
                    <a:pos x="14" y="33"/>
                  </a:cxn>
                  <a:cxn ang="0">
                    <a:pos x="16" y="33"/>
                  </a:cxn>
                  <a:cxn ang="0">
                    <a:pos x="18" y="33"/>
                  </a:cxn>
                  <a:cxn ang="0">
                    <a:pos x="19" y="30"/>
                  </a:cxn>
                  <a:cxn ang="0">
                    <a:pos x="21" y="32"/>
                  </a:cxn>
                  <a:cxn ang="0">
                    <a:pos x="24" y="32"/>
                  </a:cxn>
                  <a:cxn ang="0">
                    <a:pos x="27" y="33"/>
                  </a:cxn>
                  <a:cxn ang="0">
                    <a:pos x="28" y="30"/>
                  </a:cxn>
                  <a:cxn ang="0">
                    <a:pos x="30" y="27"/>
                  </a:cxn>
                  <a:cxn ang="0">
                    <a:pos x="30" y="24"/>
                  </a:cxn>
                  <a:cxn ang="0">
                    <a:pos x="30" y="21"/>
                  </a:cxn>
                  <a:cxn ang="0">
                    <a:pos x="28" y="18"/>
                  </a:cxn>
                  <a:cxn ang="0">
                    <a:pos x="29" y="15"/>
                  </a:cxn>
                  <a:cxn ang="0">
                    <a:pos x="30" y="11"/>
                  </a:cxn>
                  <a:cxn ang="0">
                    <a:pos x="29" y="8"/>
                  </a:cxn>
                  <a:cxn ang="0">
                    <a:pos x="26" y="8"/>
                  </a:cxn>
                  <a:cxn ang="0">
                    <a:pos x="26" y="3"/>
                  </a:cxn>
                  <a:cxn ang="0">
                    <a:pos x="23" y="2"/>
                  </a:cxn>
                  <a:cxn ang="0">
                    <a:pos x="12" y="3"/>
                  </a:cxn>
                  <a:cxn ang="0">
                    <a:pos x="14" y="3"/>
                  </a:cxn>
                  <a:cxn ang="0">
                    <a:pos x="14" y="6"/>
                  </a:cxn>
                  <a:cxn ang="0">
                    <a:pos x="13" y="7"/>
                  </a:cxn>
                  <a:cxn ang="0">
                    <a:pos x="14" y="7"/>
                  </a:cxn>
                  <a:cxn ang="0">
                    <a:pos x="14" y="10"/>
                  </a:cxn>
                  <a:cxn ang="0">
                    <a:pos x="8" y="10"/>
                  </a:cxn>
                </a:cxnLst>
                <a:rect l="0" t="0" r="r" b="b"/>
                <a:pathLst>
                  <a:path w="32" h="44">
                    <a:moveTo>
                      <a:pt x="8" y="10"/>
                    </a:moveTo>
                    <a:cubicBezTo>
                      <a:pt x="5" y="12"/>
                      <a:pt x="8" y="14"/>
                      <a:pt x="5" y="13"/>
                    </a:cubicBezTo>
                    <a:cubicBezTo>
                      <a:pt x="3" y="13"/>
                      <a:pt x="6" y="15"/>
                      <a:pt x="7" y="15"/>
                    </a:cubicBezTo>
                    <a:cubicBezTo>
                      <a:pt x="8" y="16"/>
                      <a:pt x="7" y="17"/>
                      <a:pt x="7" y="17"/>
                    </a:cubicBezTo>
                    <a:cubicBezTo>
                      <a:pt x="4" y="16"/>
                      <a:pt x="5" y="15"/>
                      <a:pt x="4" y="15"/>
                    </a:cubicBezTo>
                    <a:cubicBezTo>
                      <a:pt x="4" y="15"/>
                      <a:pt x="5" y="18"/>
                      <a:pt x="4" y="19"/>
                    </a:cubicBezTo>
                    <a:cubicBezTo>
                      <a:pt x="3" y="20"/>
                      <a:pt x="4" y="22"/>
                      <a:pt x="1" y="21"/>
                    </a:cubicBezTo>
                    <a:cubicBezTo>
                      <a:pt x="0" y="20"/>
                      <a:pt x="3" y="27"/>
                      <a:pt x="3" y="27"/>
                    </a:cubicBezTo>
                    <a:cubicBezTo>
                      <a:pt x="4" y="26"/>
                      <a:pt x="4" y="28"/>
                      <a:pt x="4" y="28"/>
                    </a:cubicBezTo>
                    <a:cubicBezTo>
                      <a:pt x="3" y="28"/>
                      <a:pt x="4" y="31"/>
                      <a:pt x="5" y="31"/>
                    </a:cubicBezTo>
                    <a:cubicBezTo>
                      <a:pt x="6" y="32"/>
                      <a:pt x="5" y="32"/>
                      <a:pt x="5" y="32"/>
                    </a:cubicBezTo>
                    <a:cubicBezTo>
                      <a:pt x="7" y="36"/>
                      <a:pt x="9" y="36"/>
                      <a:pt x="9" y="37"/>
                    </a:cubicBezTo>
                    <a:cubicBezTo>
                      <a:pt x="9" y="38"/>
                      <a:pt x="12" y="40"/>
                      <a:pt x="11" y="40"/>
                    </a:cubicBezTo>
                    <a:cubicBezTo>
                      <a:pt x="10" y="41"/>
                      <a:pt x="13" y="41"/>
                      <a:pt x="12" y="42"/>
                    </a:cubicBezTo>
                    <a:cubicBezTo>
                      <a:pt x="16" y="36"/>
                      <a:pt x="15" y="44"/>
                      <a:pt x="16" y="41"/>
                    </a:cubicBezTo>
                    <a:cubicBezTo>
                      <a:pt x="17" y="37"/>
                      <a:pt x="14" y="35"/>
                      <a:pt x="14" y="33"/>
                    </a:cubicBezTo>
                    <a:cubicBezTo>
                      <a:pt x="15" y="34"/>
                      <a:pt x="15" y="34"/>
                      <a:pt x="16" y="33"/>
                    </a:cubicBezTo>
                    <a:cubicBezTo>
                      <a:pt x="17" y="32"/>
                      <a:pt x="17" y="34"/>
                      <a:pt x="18" y="33"/>
                    </a:cubicBezTo>
                    <a:cubicBezTo>
                      <a:pt x="19" y="33"/>
                      <a:pt x="17" y="30"/>
                      <a:pt x="19" y="30"/>
                    </a:cubicBezTo>
                    <a:cubicBezTo>
                      <a:pt x="20" y="29"/>
                      <a:pt x="20" y="33"/>
                      <a:pt x="21" y="32"/>
                    </a:cubicBezTo>
                    <a:cubicBezTo>
                      <a:pt x="22" y="32"/>
                      <a:pt x="23" y="33"/>
                      <a:pt x="24" y="32"/>
                    </a:cubicBezTo>
                    <a:cubicBezTo>
                      <a:pt x="24" y="31"/>
                      <a:pt x="26" y="33"/>
                      <a:pt x="27" y="33"/>
                    </a:cubicBezTo>
                    <a:cubicBezTo>
                      <a:pt x="28" y="34"/>
                      <a:pt x="28" y="33"/>
                      <a:pt x="28" y="30"/>
                    </a:cubicBezTo>
                    <a:cubicBezTo>
                      <a:pt x="29" y="28"/>
                      <a:pt x="31" y="29"/>
                      <a:pt x="30" y="27"/>
                    </a:cubicBezTo>
                    <a:cubicBezTo>
                      <a:pt x="29" y="25"/>
                      <a:pt x="30" y="26"/>
                      <a:pt x="30" y="24"/>
                    </a:cubicBezTo>
                    <a:cubicBezTo>
                      <a:pt x="29" y="22"/>
                      <a:pt x="31" y="22"/>
                      <a:pt x="30" y="21"/>
                    </a:cubicBezTo>
                    <a:cubicBezTo>
                      <a:pt x="29" y="20"/>
                      <a:pt x="30" y="20"/>
                      <a:pt x="28" y="18"/>
                    </a:cubicBezTo>
                    <a:cubicBezTo>
                      <a:pt x="26" y="14"/>
                      <a:pt x="30" y="19"/>
                      <a:pt x="29" y="15"/>
                    </a:cubicBezTo>
                    <a:cubicBezTo>
                      <a:pt x="28" y="13"/>
                      <a:pt x="31" y="15"/>
                      <a:pt x="30" y="11"/>
                    </a:cubicBezTo>
                    <a:cubicBezTo>
                      <a:pt x="30" y="9"/>
                      <a:pt x="32" y="8"/>
                      <a:pt x="29" y="8"/>
                    </a:cubicBezTo>
                    <a:cubicBezTo>
                      <a:pt x="27" y="8"/>
                      <a:pt x="27" y="7"/>
                      <a:pt x="26" y="8"/>
                    </a:cubicBezTo>
                    <a:cubicBezTo>
                      <a:pt x="25" y="8"/>
                      <a:pt x="23" y="7"/>
                      <a:pt x="26" y="3"/>
                    </a:cubicBezTo>
                    <a:cubicBezTo>
                      <a:pt x="25" y="2"/>
                      <a:pt x="24" y="2"/>
                      <a:pt x="23" y="2"/>
                    </a:cubicBezTo>
                    <a:cubicBezTo>
                      <a:pt x="17" y="2"/>
                      <a:pt x="20" y="0"/>
                      <a:pt x="12" y="3"/>
                    </a:cubicBezTo>
                    <a:cubicBezTo>
                      <a:pt x="14" y="3"/>
                      <a:pt x="14" y="3"/>
                      <a:pt x="14" y="3"/>
                    </a:cubicBezTo>
                    <a:cubicBezTo>
                      <a:pt x="14" y="6"/>
                      <a:pt x="14" y="6"/>
                      <a:pt x="14" y="6"/>
                    </a:cubicBezTo>
                    <a:cubicBezTo>
                      <a:pt x="13" y="7"/>
                      <a:pt x="13" y="7"/>
                      <a:pt x="13" y="7"/>
                    </a:cubicBezTo>
                    <a:cubicBezTo>
                      <a:pt x="14" y="7"/>
                      <a:pt x="14" y="7"/>
                      <a:pt x="14" y="7"/>
                    </a:cubicBezTo>
                    <a:cubicBezTo>
                      <a:pt x="14" y="10"/>
                      <a:pt x="14" y="10"/>
                      <a:pt x="14" y="10"/>
                    </a:cubicBezTo>
                    <a:cubicBezTo>
                      <a:pt x="8" y="10"/>
                      <a:pt x="8" y="10"/>
                      <a:pt x="8"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22" name="Cameroon">
                <a:extLst>
                  <a:ext uri="{FF2B5EF4-FFF2-40B4-BE49-F238E27FC236}">
                    <a16:creationId xmlns:a16="http://schemas.microsoft.com/office/drawing/2014/main" id="{42F72B65-6CA8-460B-B0D7-4AFAD1E40FEF}"/>
                  </a:ext>
                </a:extLst>
              </p:cNvPr>
              <p:cNvSpPr>
                <a:spLocks/>
              </p:cNvSpPr>
              <p:nvPr/>
            </p:nvSpPr>
            <p:spPr bwMode="auto">
              <a:xfrm>
                <a:off x="2802" y="1963"/>
                <a:ext cx="89" cy="175"/>
              </a:xfrm>
              <a:custGeom>
                <a:avLst/>
                <a:gdLst/>
                <a:ahLst/>
                <a:cxnLst>
                  <a:cxn ang="0">
                    <a:pos x="1" y="55"/>
                  </a:cxn>
                  <a:cxn ang="0">
                    <a:pos x="2" y="49"/>
                  </a:cxn>
                  <a:cxn ang="0">
                    <a:pos x="4" y="43"/>
                  </a:cxn>
                  <a:cxn ang="0">
                    <a:pos x="8" y="39"/>
                  </a:cxn>
                  <a:cxn ang="0">
                    <a:pos x="11" y="40"/>
                  </a:cxn>
                  <a:cxn ang="0">
                    <a:pos x="13" y="41"/>
                  </a:cxn>
                  <a:cxn ang="0">
                    <a:pos x="15" y="39"/>
                  </a:cxn>
                  <a:cxn ang="0">
                    <a:pos x="17" y="35"/>
                  </a:cxn>
                  <a:cxn ang="0">
                    <a:pos x="18" y="31"/>
                  </a:cxn>
                  <a:cxn ang="0">
                    <a:pos x="20" y="27"/>
                  </a:cxn>
                  <a:cxn ang="0">
                    <a:pos x="22" y="24"/>
                  </a:cxn>
                  <a:cxn ang="0">
                    <a:pos x="21" y="22"/>
                  </a:cxn>
                  <a:cxn ang="0">
                    <a:pos x="23" y="20"/>
                  </a:cxn>
                  <a:cxn ang="0">
                    <a:pos x="25" y="11"/>
                  </a:cxn>
                  <a:cxn ang="0">
                    <a:pos x="28" y="5"/>
                  </a:cxn>
                  <a:cxn ang="0">
                    <a:pos x="28" y="1"/>
                  </a:cxn>
                  <a:cxn ang="0">
                    <a:pos x="30" y="0"/>
                  </a:cxn>
                  <a:cxn ang="0">
                    <a:pos x="30" y="8"/>
                  </a:cxn>
                  <a:cxn ang="0">
                    <a:pos x="34" y="17"/>
                  </a:cxn>
                  <a:cxn ang="0">
                    <a:pos x="32" y="17"/>
                  </a:cxn>
                  <a:cxn ang="0">
                    <a:pos x="29" y="18"/>
                  </a:cxn>
                  <a:cxn ang="0">
                    <a:pos x="27" y="20"/>
                  </a:cxn>
                  <a:cxn ang="0">
                    <a:pos x="31" y="27"/>
                  </a:cxn>
                  <a:cxn ang="0">
                    <a:pos x="34" y="35"/>
                  </a:cxn>
                  <a:cxn ang="0">
                    <a:pos x="30" y="44"/>
                  </a:cxn>
                  <a:cxn ang="0">
                    <a:pos x="29" y="52"/>
                  </a:cxn>
                  <a:cxn ang="0">
                    <a:pos x="33" y="59"/>
                  </a:cxn>
                  <a:cxn ang="0">
                    <a:pos x="37" y="64"/>
                  </a:cxn>
                  <a:cxn ang="0">
                    <a:pos x="37" y="67"/>
                  </a:cxn>
                  <a:cxn ang="0">
                    <a:pos x="35" y="71"/>
                  </a:cxn>
                  <a:cxn ang="0">
                    <a:pos x="31" y="70"/>
                  </a:cxn>
                  <a:cxn ang="0">
                    <a:pos x="26" y="70"/>
                  </a:cxn>
                  <a:cxn ang="0">
                    <a:pos x="23" y="69"/>
                  </a:cxn>
                  <a:cxn ang="0">
                    <a:pos x="12" y="70"/>
                  </a:cxn>
                  <a:cxn ang="0">
                    <a:pos x="7" y="70"/>
                  </a:cxn>
                  <a:cxn ang="0">
                    <a:pos x="7" y="64"/>
                  </a:cxn>
                  <a:cxn ang="0">
                    <a:pos x="6" y="61"/>
                  </a:cxn>
                  <a:cxn ang="0">
                    <a:pos x="6" y="59"/>
                  </a:cxn>
                  <a:cxn ang="0">
                    <a:pos x="6" y="58"/>
                  </a:cxn>
                  <a:cxn ang="0">
                    <a:pos x="5" y="57"/>
                  </a:cxn>
                  <a:cxn ang="0">
                    <a:pos x="4" y="57"/>
                  </a:cxn>
                  <a:cxn ang="0">
                    <a:pos x="2" y="55"/>
                  </a:cxn>
                  <a:cxn ang="0">
                    <a:pos x="1" y="55"/>
                  </a:cxn>
                </a:cxnLst>
                <a:rect l="0" t="0" r="r" b="b"/>
                <a:pathLst>
                  <a:path w="38" h="74">
                    <a:moveTo>
                      <a:pt x="1" y="55"/>
                    </a:moveTo>
                    <a:cubicBezTo>
                      <a:pt x="0" y="52"/>
                      <a:pt x="0" y="51"/>
                      <a:pt x="2" y="49"/>
                    </a:cubicBezTo>
                    <a:cubicBezTo>
                      <a:pt x="4" y="48"/>
                      <a:pt x="0" y="48"/>
                      <a:pt x="4" y="43"/>
                    </a:cubicBezTo>
                    <a:cubicBezTo>
                      <a:pt x="6" y="41"/>
                      <a:pt x="5" y="39"/>
                      <a:pt x="8" y="39"/>
                    </a:cubicBezTo>
                    <a:cubicBezTo>
                      <a:pt x="11" y="38"/>
                      <a:pt x="9" y="40"/>
                      <a:pt x="11" y="40"/>
                    </a:cubicBezTo>
                    <a:cubicBezTo>
                      <a:pt x="13" y="39"/>
                      <a:pt x="11" y="41"/>
                      <a:pt x="13" y="41"/>
                    </a:cubicBezTo>
                    <a:cubicBezTo>
                      <a:pt x="14" y="42"/>
                      <a:pt x="13" y="40"/>
                      <a:pt x="15" y="39"/>
                    </a:cubicBezTo>
                    <a:cubicBezTo>
                      <a:pt x="16" y="39"/>
                      <a:pt x="14" y="39"/>
                      <a:pt x="17" y="35"/>
                    </a:cubicBezTo>
                    <a:cubicBezTo>
                      <a:pt x="20" y="31"/>
                      <a:pt x="17" y="33"/>
                      <a:pt x="18" y="31"/>
                    </a:cubicBezTo>
                    <a:cubicBezTo>
                      <a:pt x="18" y="29"/>
                      <a:pt x="20" y="29"/>
                      <a:pt x="20" y="27"/>
                    </a:cubicBezTo>
                    <a:cubicBezTo>
                      <a:pt x="20" y="24"/>
                      <a:pt x="21" y="27"/>
                      <a:pt x="22" y="24"/>
                    </a:cubicBezTo>
                    <a:cubicBezTo>
                      <a:pt x="22" y="22"/>
                      <a:pt x="21" y="23"/>
                      <a:pt x="21" y="22"/>
                    </a:cubicBezTo>
                    <a:cubicBezTo>
                      <a:pt x="22" y="20"/>
                      <a:pt x="22" y="22"/>
                      <a:pt x="23" y="20"/>
                    </a:cubicBezTo>
                    <a:cubicBezTo>
                      <a:pt x="23" y="19"/>
                      <a:pt x="21" y="22"/>
                      <a:pt x="25" y="11"/>
                    </a:cubicBezTo>
                    <a:cubicBezTo>
                      <a:pt x="27" y="6"/>
                      <a:pt x="27" y="10"/>
                      <a:pt x="28" y="5"/>
                    </a:cubicBezTo>
                    <a:cubicBezTo>
                      <a:pt x="30" y="1"/>
                      <a:pt x="27" y="4"/>
                      <a:pt x="28" y="1"/>
                    </a:cubicBezTo>
                    <a:cubicBezTo>
                      <a:pt x="29" y="1"/>
                      <a:pt x="29" y="1"/>
                      <a:pt x="30" y="0"/>
                    </a:cubicBezTo>
                    <a:cubicBezTo>
                      <a:pt x="29" y="7"/>
                      <a:pt x="31" y="2"/>
                      <a:pt x="30" y="8"/>
                    </a:cubicBezTo>
                    <a:cubicBezTo>
                      <a:pt x="30" y="12"/>
                      <a:pt x="32" y="14"/>
                      <a:pt x="34" y="17"/>
                    </a:cubicBezTo>
                    <a:cubicBezTo>
                      <a:pt x="34" y="18"/>
                      <a:pt x="33" y="18"/>
                      <a:pt x="32" y="17"/>
                    </a:cubicBezTo>
                    <a:cubicBezTo>
                      <a:pt x="33" y="19"/>
                      <a:pt x="31" y="18"/>
                      <a:pt x="29" y="18"/>
                    </a:cubicBezTo>
                    <a:cubicBezTo>
                      <a:pt x="27" y="18"/>
                      <a:pt x="26" y="18"/>
                      <a:pt x="27" y="20"/>
                    </a:cubicBezTo>
                    <a:cubicBezTo>
                      <a:pt x="29" y="25"/>
                      <a:pt x="29" y="22"/>
                      <a:pt x="31" y="27"/>
                    </a:cubicBezTo>
                    <a:cubicBezTo>
                      <a:pt x="34" y="32"/>
                      <a:pt x="35" y="32"/>
                      <a:pt x="34" y="35"/>
                    </a:cubicBezTo>
                    <a:cubicBezTo>
                      <a:pt x="32" y="37"/>
                      <a:pt x="31" y="39"/>
                      <a:pt x="30" y="44"/>
                    </a:cubicBezTo>
                    <a:cubicBezTo>
                      <a:pt x="29" y="51"/>
                      <a:pt x="27" y="47"/>
                      <a:pt x="29" y="52"/>
                    </a:cubicBezTo>
                    <a:cubicBezTo>
                      <a:pt x="31" y="58"/>
                      <a:pt x="31" y="54"/>
                      <a:pt x="33" y="59"/>
                    </a:cubicBezTo>
                    <a:cubicBezTo>
                      <a:pt x="36" y="63"/>
                      <a:pt x="38" y="62"/>
                      <a:pt x="37" y="64"/>
                    </a:cubicBezTo>
                    <a:cubicBezTo>
                      <a:pt x="37" y="65"/>
                      <a:pt x="37" y="66"/>
                      <a:pt x="37" y="67"/>
                    </a:cubicBezTo>
                    <a:cubicBezTo>
                      <a:pt x="38" y="74"/>
                      <a:pt x="37" y="70"/>
                      <a:pt x="35" y="71"/>
                    </a:cubicBezTo>
                    <a:cubicBezTo>
                      <a:pt x="33" y="71"/>
                      <a:pt x="33" y="70"/>
                      <a:pt x="31" y="70"/>
                    </a:cubicBezTo>
                    <a:cubicBezTo>
                      <a:pt x="30" y="71"/>
                      <a:pt x="29" y="70"/>
                      <a:pt x="26" y="70"/>
                    </a:cubicBezTo>
                    <a:cubicBezTo>
                      <a:pt x="25" y="69"/>
                      <a:pt x="24" y="69"/>
                      <a:pt x="23" y="69"/>
                    </a:cubicBezTo>
                    <a:cubicBezTo>
                      <a:pt x="17" y="69"/>
                      <a:pt x="20" y="67"/>
                      <a:pt x="12" y="70"/>
                    </a:cubicBezTo>
                    <a:cubicBezTo>
                      <a:pt x="11" y="70"/>
                      <a:pt x="10" y="69"/>
                      <a:pt x="7" y="70"/>
                    </a:cubicBezTo>
                    <a:cubicBezTo>
                      <a:pt x="7" y="67"/>
                      <a:pt x="6" y="66"/>
                      <a:pt x="7" y="64"/>
                    </a:cubicBezTo>
                    <a:cubicBezTo>
                      <a:pt x="8" y="62"/>
                      <a:pt x="6" y="62"/>
                      <a:pt x="6" y="61"/>
                    </a:cubicBezTo>
                    <a:cubicBezTo>
                      <a:pt x="7" y="60"/>
                      <a:pt x="4" y="59"/>
                      <a:pt x="6" y="59"/>
                    </a:cubicBezTo>
                    <a:cubicBezTo>
                      <a:pt x="8" y="59"/>
                      <a:pt x="5" y="59"/>
                      <a:pt x="6" y="58"/>
                    </a:cubicBezTo>
                    <a:cubicBezTo>
                      <a:pt x="8" y="57"/>
                      <a:pt x="5" y="58"/>
                      <a:pt x="5" y="57"/>
                    </a:cubicBezTo>
                    <a:cubicBezTo>
                      <a:pt x="5" y="57"/>
                      <a:pt x="5" y="59"/>
                      <a:pt x="4" y="57"/>
                    </a:cubicBezTo>
                    <a:cubicBezTo>
                      <a:pt x="2" y="56"/>
                      <a:pt x="2" y="53"/>
                      <a:pt x="2" y="55"/>
                    </a:cubicBezTo>
                    <a:cubicBezTo>
                      <a:pt x="2" y="55"/>
                      <a:pt x="2" y="55"/>
                      <a:pt x="1" y="5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23" name="Rep of the Congo">
                <a:extLst>
                  <a:ext uri="{FF2B5EF4-FFF2-40B4-BE49-F238E27FC236}">
                    <a16:creationId xmlns:a16="http://schemas.microsoft.com/office/drawing/2014/main" id="{49FB1CA6-4219-4739-B30C-F315E6E99A71}"/>
                  </a:ext>
                </a:extLst>
              </p:cNvPr>
              <p:cNvSpPr>
                <a:spLocks/>
              </p:cNvSpPr>
              <p:nvPr/>
            </p:nvSpPr>
            <p:spPr bwMode="auto">
              <a:xfrm>
                <a:off x="2828" y="2100"/>
                <a:ext cx="89" cy="144"/>
              </a:xfrm>
              <a:custGeom>
                <a:avLst/>
                <a:gdLst/>
                <a:ahLst/>
                <a:cxnLst>
                  <a:cxn ang="0">
                    <a:pos x="15" y="12"/>
                  </a:cxn>
                  <a:cxn ang="0">
                    <a:pos x="20" y="12"/>
                  </a:cxn>
                  <a:cxn ang="0">
                    <a:pos x="24" y="13"/>
                  </a:cxn>
                  <a:cxn ang="0">
                    <a:pos x="26" y="9"/>
                  </a:cxn>
                  <a:cxn ang="0">
                    <a:pos x="30" y="0"/>
                  </a:cxn>
                  <a:cxn ang="0">
                    <a:pos x="38" y="1"/>
                  </a:cxn>
                  <a:cxn ang="0">
                    <a:pos x="37" y="9"/>
                  </a:cxn>
                  <a:cxn ang="0">
                    <a:pos x="36" y="19"/>
                  </a:cxn>
                  <a:cxn ang="0">
                    <a:pos x="34" y="28"/>
                  </a:cxn>
                  <a:cxn ang="0">
                    <a:pos x="29" y="35"/>
                  </a:cxn>
                  <a:cxn ang="0">
                    <a:pos x="26" y="49"/>
                  </a:cxn>
                  <a:cxn ang="0">
                    <a:pos x="20" y="56"/>
                  </a:cxn>
                  <a:cxn ang="0">
                    <a:pos x="17" y="55"/>
                  </a:cxn>
                  <a:cxn ang="0">
                    <a:pos x="15" y="56"/>
                  </a:cxn>
                  <a:cxn ang="0">
                    <a:pos x="11" y="55"/>
                  </a:cxn>
                  <a:cxn ang="0">
                    <a:pos x="9" y="55"/>
                  </a:cxn>
                  <a:cxn ang="0">
                    <a:pos x="7" y="56"/>
                  </a:cxn>
                  <a:cxn ang="0">
                    <a:pos x="4" y="56"/>
                  </a:cxn>
                  <a:cxn ang="0">
                    <a:pos x="1" y="51"/>
                  </a:cxn>
                  <a:cxn ang="0">
                    <a:pos x="5" y="50"/>
                  </a:cxn>
                  <a:cxn ang="0">
                    <a:pos x="3" y="42"/>
                  </a:cxn>
                  <a:cxn ang="0">
                    <a:pos x="5" y="42"/>
                  </a:cxn>
                  <a:cxn ang="0">
                    <a:pos x="7" y="42"/>
                  </a:cxn>
                  <a:cxn ang="0">
                    <a:pos x="8" y="39"/>
                  </a:cxn>
                  <a:cxn ang="0">
                    <a:pos x="10" y="41"/>
                  </a:cxn>
                  <a:cxn ang="0">
                    <a:pos x="13" y="41"/>
                  </a:cxn>
                  <a:cxn ang="0">
                    <a:pos x="16" y="42"/>
                  </a:cxn>
                  <a:cxn ang="0">
                    <a:pos x="17" y="39"/>
                  </a:cxn>
                  <a:cxn ang="0">
                    <a:pos x="19" y="36"/>
                  </a:cxn>
                  <a:cxn ang="0">
                    <a:pos x="19" y="33"/>
                  </a:cxn>
                  <a:cxn ang="0">
                    <a:pos x="19" y="30"/>
                  </a:cxn>
                  <a:cxn ang="0">
                    <a:pos x="17" y="27"/>
                  </a:cxn>
                  <a:cxn ang="0">
                    <a:pos x="18" y="24"/>
                  </a:cxn>
                  <a:cxn ang="0">
                    <a:pos x="19" y="20"/>
                  </a:cxn>
                  <a:cxn ang="0">
                    <a:pos x="18" y="17"/>
                  </a:cxn>
                  <a:cxn ang="0">
                    <a:pos x="15" y="17"/>
                  </a:cxn>
                  <a:cxn ang="0">
                    <a:pos x="15" y="12"/>
                  </a:cxn>
                </a:cxnLst>
                <a:rect l="0" t="0" r="r" b="b"/>
                <a:pathLst>
                  <a:path w="38" h="61">
                    <a:moveTo>
                      <a:pt x="15" y="12"/>
                    </a:moveTo>
                    <a:cubicBezTo>
                      <a:pt x="18" y="12"/>
                      <a:pt x="19" y="13"/>
                      <a:pt x="20" y="12"/>
                    </a:cubicBezTo>
                    <a:cubicBezTo>
                      <a:pt x="22" y="12"/>
                      <a:pt x="22" y="13"/>
                      <a:pt x="24" y="13"/>
                    </a:cubicBezTo>
                    <a:cubicBezTo>
                      <a:pt x="26" y="12"/>
                      <a:pt x="27" y="16"/>
                      <a:pt x="26" y="9"/>
                    </a:cubicBezTo>
                    <a:cubicBezTo>
                      <a:pt x="30" y="4"/>
                      <a:pt x="27" y="1"/>
                      <a:pt x="30" y="0"/>
                    </a:cubicBezTo>
                    <a:cubicBezTo>
                      <a:pt x="33" y="0"/>
                      <a:pt x="37" y="1"/>
                      <a:pt x="38" y="1"/>
                    </a:cubicBezTo>
                    <a:cubicBezTo>
                      <a:pt x="38" y="8"/>
                      <a:pt x="36" y="7"/>
                      <a:pt x="37" y="9"/>
                    </a:cubicBezTo>
                    <a:cubicBezTo>
                      <a:pt x="38" y="12"/>
                      <a:pt x="36" y="9"/>
                      <a:pt x="36" y="19"/>
                    </a:cubicBezTo>
                    <a:cubicBezTo>
                      <a:pt x="35" y="25"/>
                      <a:pt x="37" y="24"/>
                      <a:pt x="34" y="28"/>
                    </a:cubicBezTo>
                    <a:cubicBezTo>
                      <a:pt x="31" y="36"/>
                      <a:pt x="31" y="32"/>
                      <a:pt x="29" y="35"/>
                    </a:cubicBezTo>
                    <a:cubicBezTo>
                      <a:pt x="28" y="39"/>
                      <a:pt x="29" y="44"/>
                      <a:pt x="26" y="49"/>
                    </a:cubicBezTo>
                    <a:cubicBezTo>
                      <a:pt x="24" y="54"/>
                      <a:pt x="23" y="50"/>
                      <a:pt x="20" y="56"/>
                    </a:cubicBezTo>
                    <a:cubicBezTo>
                      <a:pt x="18" y="61"/>
                      <a:pt x="19" y="55"/>
                      <a:pt x="17" y="55"/>
                    </a:cubicBezTo>
                    <a:cubicBezTo>
                      <a:pt x="15" y="56"/>
                      <a:pt x="16" y="53"/>
                      <a:pt x="15" y="56"/>
                    </a:cubicBezTo>
                    <a:cubicBezTo>
                      <a:pt x="14" y="57"/>
                      <a:pt x="12" y="56"/>
                      <a:pt x="11" y="55"/>
                    </a:cubicBezTo>
                    <a:cubicBezTo>
                      <a:pt x="11" y="55"/>
                      <a:pt x="9" y="53"/>
                      <a:pt x="9" y="55"/>
                    </a:cubicBezTo>
                    <a:cubicBezTo>
                      <a:pt x="8" y="56"/>
                      <a:pt x="8" y="55"/>
                      <a:pt x="7" y="56"/>
                    </a:cubicBezTo>
                    <a:cubicBezTo>
                      <a:pt x="6" y="58"/>
                      <a:pt x="7" y="56"/>
                      <a:pt x="4" y="56"/>
                    </a:cubicBezTo>
                    <a:cubicBezTo>
                      <a:pt x="2" y="51"/>
                      <a:pt x="0" y="52"/>
                      <a:pt x="1" y="51"/>
                    </a:cubicBezTo>
                    <a:cubicBezTo>
                      <a:pt x="5" y="45"/>
                      <a:pt x="4" y="53"/>
                      <a:pt x="5" y="50"/>
                    </a:cubicBezTo>
                    <a:cubicBezTo>
                      <a:pt x="6" y="46"/>
                      <a:pt x="3" y="44"/>
                      <a:pt x="3" y="42"/>
                    </a:cubicBezTo>
                    <a:cubicBezTo>
                      <a:pt x="4" y="43"/>
                      <a:pt x="4" y="43"/>
                      <a:pt x="5" y="42"/>
                    </a:cubicBezTo>
                    <a:cubicBezTo>
                      <a:pt x="6" y="41"/>
                      <a:pt x="6" y="43"/>
                      <a:pt x="7" y="42"/>
                    </a:cubicBezTo>
                    <a:cubicBezTo>
                      <a:pt x="8" y="42"/>
                      <a:pt x="6" y="39"/>
                      <a:pt x="8" y="39"/>
                    </a:cubicBezTo>
                    <a:cubicBezTo>
                      <a:pt x="9" y="38"/>
                      <a:pt x="9" y="42"/>
                      <a:pt x="10" y="41"/>
                    </a:cubicBezTo>
                    <a:cubicBezTo>
                      <a:pt x="11" y="41"/>
                      <a:pt x="12" y="42"/>
                      <a:pt x="13" y="41"/>
                    </a:cubicBezTo>
                    <a:cubicBezTo>
                      <a:pt x="13" y="40"/>
                      <a:pt x="15" y="42"/>
                      <a:pt x="16" y="42"/>
                    </a:cubicBezTo>
                    <a:cubicBezTo>
                      <a:pt x="17" y="43"/>
                      <a:pt x="17" y="42"/>
                      <a:pt x="17" y="39"/>
                    </a:cubicBezTo>
                    <a:cubicBezTo>
                      <a:pt x="18" y="37"/>
                      <a:pt x="20" y="38"/>
                      <a:pt x="19" y="36"/>
                    </a:cubicBezTo>
                    <a:cubicBezTo>
                      <a:pt x="18" y="34"/>
                      <a:pt x="19" y="35"/>
                      <a:pt x="19" y="33"/>
                    </a:cubicBezTo>
                    <a:cubicBezTo>
                      <a:pt x="18" y="31"/>
                      <a:pt x="20" y="31"/>
                      <a:pt x="19" y="30"/>
                    </a:cubicBezTo>
                    <a:cubicBezTo>
                      <a:pt x="18" y="29"/>
                      <a:pt x="19" y="29"/>
                      <a:pt x="17" y="27"/>
                    </a:cubicBezTo>
                    <a:cubicBezTo>
                      <a:pt x="15" y="23"/>
                      <a:pt x="19" y="28"/>
                      <a:pt x="18" y="24"/>
                    </a:cubicBezTo>
                    <a:cubicBezTo>
                      <a:pt x="17" y="22"/>
                      <a:pt x="20" y="24"/>
                      <a:pt x="19" y="20"/>
                    </a:cubicBezTo>
                    <a:cubicBezTo>
                      <a:pt x="19" y="18"/>
                      <a:pt x="21" y="17"/>
                      <a:pt x="18" y="17"/>
                    </a:cubicBezTo>
                    <a:cubicBezTo>
                      <a:pt x="16" y="17"/>
                      <a:pt x="16" y="16"/>
                      <a:pt x="15" y="17"/>
                    </a:cubicBezTo>
                    <a:cubicBezTo>
                      <a:pt x="14" y="17"/>
                      <a:pt x="12" y="16"/>
                      <a:pt x="15"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24" name="Malawi">
                <a:extLst>
                  <a:ext uri="{FF2B5EF4-FFF2-40B4-BE49-F238E27FC236}">
                    <a16:creationId xmlns:a16="http://schemas.microsoft.com/office/drawing/2014/main" id="{16AAA6BF-3140-40F7-ACF2-7A2B35F6BB40}"/>
                  </a:ext>
                </a:extLst>
              </p:cNvPr>
              <p:cNvSpPr>
                <a:spLocks/>
              </p:cNvSpPr>
              <p:nvPr/>
            </p:nvSpPr>
            <p:spPr bwMode="auto">
              <a:xfrm>
                <a:off x="3071" y="2310"/>
                <a:ext cx="42" cy="121"/>
              </a:xfrm>
              <a:custGeom>
                <a:avLst/>
                <a:gdLst/>
                <a:ahLst/>
                <a:cxnLst>
                  <a:cxn ang="0">
                    <a:pos x="3" y="31"/>
                  </a:cxn>
                  <a:cxn ang="0">
                    <a:pos x="1" y="30"/>
                  </a:cxn>
                  <a:cxn ang="0">
                    <a:pos x="2" y="26"/>
                  </a:cxn>
                  <a:cxn ang="0">
                    <a:pos x="5" y="22"/>
                  </a:cxn>
                  <a:cxn ang="0">
                    <a:pos x="6" y="20"/>
                  </a:cxn>
                  <a:cxn ang="0">
                    <a:pos x="5" y="15"/>
                  </a:cxn>
                  <a:cxn ang="0">
                    <a:pos x="6" y="10"/>
                  </a:cxn>
                  <a:cxn ang="0">
                    <a:pos x="6" y="6"/>
                  </a:cxn>
                  <a:cxn ang="0">
                    <a:pos x="5" y="0"/>
                  </a:cxn>
                  <a:cxn ang="0">
                    <a:pos x="9" y="2"/>
                  </a:cxn>
                  <a:cxn ang="0">
                    <a:pos x="10" y="6"/>
                  </a:cxn>
                  <a:cxn ang="0">
                    <a:pos x="10" y="12"/>
                  </a:cxn>
                  <a:cxn ang="0">
                    <a:pos x="9" y="19"/>
                  </a:cxn>
                  <a:cxn ang="0">
                    <a:pos x="10" y="23"/>
                  </a:cxn>
                  <a:cxn ang="0">
                    <a:pos x="10" y="28"/>
                  </a:cxn>
                  <a:cxn ang="0">
                    <a:pos x="11" y="31"/>
                  </a:cxn>
                  <a:cxn ang="0">
                    <a:pos x="13" y="32"/>
                  </a:cxn>
                  <a:cxn ang="0">
                    <a:pos x="14" y="30"/>
                  </a:cxn>
                  <a:cxn ang="0">
                    <a:pos x="16" y="37"/>
                  </a:cxn>
                  <a:cxn ang="0">
                    <a:pos x="15" y="43"/>
                  </a:cxn>
                  <a:cxn ang="0">
                    <a:pos x="14" y="49"/>
                  </a:cxn>
                  <a:cxn ang="0">
                    <a:pos x="11" y="47"/>
                  </a:cxn>
                  <a:cxn ang="0">
                    <a:pos x="9" y="39"/>
                  </a:cxn>
                  <a:cxn ang="0">
                    <a:pos x="9" y="33"/>
                  </a:cxn>
                  <a:cxn ang="0">
                    <a:pos x="6" y="34"/>
                  </a:cxn>
                  <a:cxn ang="0">
                    <a:pos x="3" y="31"/>
                  </a:cxn>
                </a:cxnLst>
                <a:rect l="0" t="0" r="r" b="b"/>
                <a:pathLst>
                  <a:path w="18" h="51">
                    <a:moveTo>
                      <a:pt x="3" y="31"/>
                    </a:moveTo>
                    <a:cubicBezTo>
                      <a:pt x="2" y="29"/>
                      <a:pt x="2" y="32"/>
                      <a:pt x="1" y="30"/>
                    </a:cubicBezTo>
                    <a:cubicBezTo>
                      <a:pt x="0" y="28"/>
                      <a:pt x="1" y="29"/>
                      <a:pt x="2" y="26"/>
                    </a:cubicBezTo>
                    <a:cubicBezTo>
                      <a:pt x="3" y="23"/>
                      <a:pt x="3" y="23"/>
                      <a:pt x="5" y="22"/>
                    </a:cubicBezTo>
                    <a:cubicBezTo>
                      <a:pt x="6" y="21"/>
                      <a:pt x="7" y="20"/>
                      <a:pt x="6" y="20"/>
                    </a:cubicBezTo>
                    <a:cubicBezTo>
                      <a:pt x="5" y="20"/>
                      <a:pt x="5" y="19"/>
                      <a:pt x="5" y="15"/>
                    </a:cubicBezTo>
                    <a:cubicBezTo>
                      <a:pt x="5" y="11"/>
                      <a:pt x="5" y="11"/>
                      <a:pt x="6" y="10"/>
                    </a:cubicBezTo>
                    <a:cubicBezTo>
                      <a:pt x="8" y="9"/>
                      <a:pt x="5" y="8"/>
                      <a:pt x="6" y="6"/>
                    </a:cubicBezTo>
                    <a:cubicBezTo>
                      <a:pt x="7" y="3"/>
                      <a:pt x="4" y="3"/>
                      <a:pt x="5" y="0"/>
                    </a:cubicBezTo>
                    <a:cubicBezTo>
                      <a:pt x="7" y="1"/>
                      <a:pt x="8" y="2"/>
                      <a:pt x="9" y="2"/>
                    </a:cubicBezTo>
                    <a:cubicBezTo>
                      <a:pt x="9" y="3"/>
                      <a:pt x="9" y="4"/>
                      <a:pt x="10" y="6"/>
                    </a:cubicBezTo>
                    <a:cubicBezTo>
                      <a:pt x="10" y="7"/>
                      <a:pt x="9" y="11"/>
                      <a:pt x="10" y="12"/>
                    </a:cubicBezTo>
                    <a:cubicBezTo>
                      <a:pt x="12" y="14"/>
                      <a:pt x="7" y="17"/>
                      <a:pt x="9" y="19"/>
                    </a:cubicBezTo>
                    <a:cubicBezTo>
                      <a:pt x="11" y="20"/>
                      <a:pt x="9" y="21"/>
                      <a:pt x="10" y="23"/>
                    </a:cubicBezTo>
                    <a:cubicBezTo>
                      <a:pt x="10" y="25"/>
                      <a:pt x="8" y="27"/>
                      <a:pt x="10" y="28"/>
                    </a:cubicBezTo>
                    <a:cubicBezTo>
                      <a:pt x="12" y="30"/>
                      <a:pt x="8" y="29"/>
                      <a:pt x="11" y="31"/>
                    </a:cubicBezTo>
                    <a:cubicBezTo>
                      <a:pt x="13" y="33"/>
                      <a:pt x="13" y="30"/>
                      <a:pt x="13" y="32"/>
                    </a:cubicBezTo>
                    <a:cubicBezTo>
                      <a:pt x="14" y="33"/>
                      <a:pt x="14" y="34"/>
                      <a:pt x="14" y="30"/>
                    </a:cubicBezTo>
                    <a:cubicBezTo>
                      <a:pt x="17" y="32"/>
                      <a:pt x="18" y="33"/>
                      <a:pt x="16" y="37"/>
                    </a:cubicBezTo>
                    <a:cubicBezTo>
                      <a:pt x="14" y="40"/>
                      <a:pt x="18" y="40"/>
                      <a:pt x="15" y="43"/>
                    </a:cubicBezTo>
                    <a:cubicBezTo>
                      <a:pt x="12" y="46"/>
                      <a:pt x="15" y="48"/>
                      <a:pt x="14" y="49"/>
                    </a:cubicBezTo>
                    <a:cubicBezTo>
                      <a:pt x="12" y="51"/>
                      <a:pt x="13" y="47"/>
                      <a:pt x="11" y="47"/>
                    </a:cubicBezTo>
                    <a:cubicBezTo>
                      <a:pt x="10" y="47"/>
                      <a:pt x="7" y="39"/>
                      <a:pt x="9" y="39"/>
                    </a:cubicBezTo>
                    <a:cubicBezTo>
                      <a:pt x="10" y="39"/>
                      <a:pt x="10" y="34"/>
                      <a:pt x="9" y="33"/>
                    </a:cubicBezTo>
                    <a:cubicBezTo>
                      <a:pt x="8" y="33"/>
                      <a:pt x="7" y="35"/>
                      <a:pt x="6" y="34"/>
                    </a:cubicBezTo>
                    <a:cubicBezTo>
                      <a:pt x="5" y="34"/>
                      <a:pt x="5" y="32"/>
                      <a:pt x="3" y="3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25" name="Zimbabwe">
                <a:extLst>
                  <a:ext uri="{FF2B5EF4-FFF2-40B4-BE49-F238E27FC236}">
                    <a16:creationId xmlns:a16="http://schemas.microsoft.com/office/drawing/2014/main" id="{0C595D1A-7A2A-4A10-B386-B1A8529F93C0}"/>
                  </a:ext>
                </a:extLst>
              </p:cNvPr>
              <p:cNvSpPr>
                <a:spLocks/>
              </p:cNvSpPr>
              <p:nvPr/>
            </p:nvSpPr>
            <p:spPr bwMode="auto">
              <a:xfrm>
                <a:off x="2986" y="2405"/>
                <a:ext cx="92" cy="103"/>
              </a:xfrm>
              <a:custGeom>
                <a:avLst/>
                <a:gdLst/>
                <a:ahLst/>
                <a:cxnLst>
                  <a:cxn ang="0">
                    <a:pos x="19" y="43"/>
                  </a:cxn>
                  <a:cxn ang="0">
                    <a:pos x="26" y="44"/>
                  </a:cxn>
                  <a:cxn ang="0">
                    <a:pos x="29" y="44"/>
                  </a:cxn>
                  <a:cxn ang="0">
                    <a:pos x="32" y="37"/>
                  </a:cxn>
                  <a:cxn ang="0">
                    <a:pos x="32" y="35"/>
                  </a:cxn>
                  <a:cxn ang="0">
                    <a:pos x="34" y="32"/>
                  </a:cxn>
                  <a:cxn ang="0">
                    <a:pos x="36" y="28"/>
                  </a:cxn>
                  <a:cxn ang="0">
                    <a:pos x="34" y="25"/>
                  </a:cxn>
                  <a:cxn ang="0">
                    <a:pos x="37" y="19"/>
                  </a:cxn>
                  <a:cxn ang="0">
                    <a:pos x="37" y="13"/>
                  </a:cxn>
                  <a:cxn ang="0">
                    <a:pos x="37" y="8"/>
                  </a:cxn>
                  <a:cxn ang="0">
                    <a:pos x="34" y="6"/>
                  </a:cxn>
                  <a:cxn ang="0">
                    <a:pos x="28" y="3"/>
                  </a:cxn>
                  <a:cxn ang="0">
                    <a:pos x="25" y="0"/>
                  </a:cxn>
                  <a:cxn ang="0">
                    <a:pos x="19" y="3"/>
                  </a:cxn>
                  <a:cxn ang="0">
                    <a:pos x="11" y="13"/>
                  </a:cxn>
                  <a:cxn ang="0">
                    <a:pos x="7" y="14"/>
                  </a:cxn>
                  <a:cxn ang="0">
                    <a:pos x="0" y="14"/>
                  </a:cxn>
                  <a:cxn ang="0">
                    <a:pos x="3" y="21"/>
                  </a:cxn>
                  <a:cxn ang="0">
                    <a:pos x="7" y="29"/>
                  </a:cxn>
                  <a:cxn ang="0">
                    <a:pos x="10" y="33"/>
                  </a:cxn>
                  <a:cxn ang="0">
                    <a:pos x="15" y="41"/>
                  </a:cxn>
                  <a:cxn ang="0">
                    <a:pos x="19" y="43"/>
                  </a:cxn>
                </a:cxnLst>
                <a:rect l="0" t="0" r="r" b="b"/>
                <a:pathLst>
                  <a:path w="39" h="44">
                    <a:moveTo>
                      <a:pt x="19" y="43"/>
                    </a:moveTo>
                    <a:cubicBezTo>
                      <a:pt x="22" y="41"/>
                      <a:pt x="23" y="44"/>
                      <a:pt x="26" y="44"/>
                    </a:cubicBezTo>
                    <a:cubicBezTo>
                      <a:pt x="28" y="43"/>
                      <a:pt x="29" y="44"/>
                      <a:pt x="29" y="44"/>
                    </a:cubicBezTo>
                    <a:cubicBezTo>
                      <a:pt x="30" y="43"/>
                      <a:pt x="31" y="41"/>
                      <a:pt x="32" y="37"/>
                    </a:cubicBezTo>
                    <a:cubicBezTo>
                      <a:pt x="32" y="36"/>
                      <a:pt x="32" y="38"/>
                      <a:pt x="32" y="35"/>
                    </a:cubicBezTo>
                    <a:cubicBezTo>
                      <a:pt x="32" y="33"/>
                      <a:pt x="32" y="37"/>
                      <a:pt x="34" y="32"/>
                    </a:cubicBezTo>
                    <a:cubicBezTo>
                      <a:pt x="36" y="28"/>
                      <a:pt x="37" y="31"/>
                      <a:pt x="36" y="28"/>
                    </a:cubicBezTo>
                    <a:cubicBezTo>
                      <a:pt x="35" y="26"/>
                      <a:pt x="38" y="27"/>
                      <a:pt x="34" y="25"/>
                    </a:cubicBezTo>
                    <a:cubicBezTo>
                      <a:pt x="38" y="21"/>
                      <a:pt x="36" y="20"/>
                      <a:pt x="37" y="19"/>
                    </a:cubicBezTo>
                    <a:cubicBezTo>
                      <a:pt x="39" y="18"/>
                      <a:pt x="37" y="16"/>
                      <a:pt x="37" y="13"/>
                    </a:cubicBezTo>
                    <a:cubicBezTo>
                      <a:pt x="37" y="9"/>
                      <a:pt x="39" y="11"/>
                      <a:pt x="37" y="8"/>
                    </a:cubicBezTo>
                    <a:cubicBezTo>
                      <a:pt x="35" y="6"/>
                      <a:pt x="36" y="7"/>
                      <a:pt x="34" y="6"/>
                    </a:cubicBezTo>
                    <a:cubicBezTo>
                      <a:pt x="30" y="5"/>
                      <a:pt x="32" y="4"/>
                      <a:pt x="28" y="3"/>
                    </a:cubicBezTo>
                    <a:cubicBezTo>
                      <a:pt x="25" y="3"/>
                      <a:pt x="26" y="4"/>
                      <a:pt x="25" y="0"/>
                    </a:cubicBezTo>
                    <a:cubicBezTo>
                      <a:pt x="17" y="2"/>
                      <a:pt x="25" y="0"/>
                      <a:pt x="19" y="3"/>
                    </a:cubicBezTo>
                    <a:cubicBezTo>
                      <a:pt x="14" y="5"/>
                      <a:pt x="14" y="13"/>
                      <a:pt x="11" y="13"/>
                    </a:cubicBezTo>
                    <a:cubicBezTo>
                      <a:pt x="9" y="13"/>
                      <a:pt x="9" y="15"/>
                      <a:pt x="7" y="14"/>
                    </a:cubicBezTo>
                    <a:cubicBezTo>
                      <a:pt x="6" y="13"/>
                      <a:pt x="1" y="14"/>
                      <a:pt x="0" y="14"/>
                    </a:cubicBezTo>
                    <a:cubicBezTo>
                      <a:pt x="1" y="19"/>
                      <a:pt x="2" y="16"/>
                      <a:pt x="3" y="21"/>
                    </a:cubicBezTo>
                    <a:cubicBezTo>
                      <a:pt x="3" y="25"/>
                      <a:pt x="4" y="25"/>
                      <a:pt x="7" y="29"/>
                    </a:cubicBezTo>
                    <a:cubicBezTo>
                      <a:pt x="10" y="32"/>
                      <a:pt x="9" y="33"/>
                      <a:pt x="10" y="33"/>
                    </a:cubicBezTo>
                    <a:cubicBezTo>
                      <a:pt x="11" y="34"/>
                      <a:pt x="10" y="39"/>
                      <a:pt x="15" y="41"/>
                    </a:cubicBezTo>
                    <a:cubicBezTo>
                      <a:pt x="20" y="42"/>
                      <a:pt x="19" y="43"/>
                      <a:pt x="19" y="4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26" name="Botswana">
                <a:extLst>
                  <a:ext uri="{FF2B5EF4-FFF2-40B4-BE49-F238E27FC236}">
                    <a16:creationId xmlns:a16="http://schemas.microsoft.com/office/drawing/2014/main" id="{2F14525E-42D5-41A0-A762-182363BE7BAD}"/>
                  </a:ext>
                </a:extLst>
              </p:cNvPr>
              <p:cNvSpPr>
                <a:spLocks/>
              </p:cNvSpPr>
              <p:nvPr/>
            </p:nvSpPr>
            <p:spPr bwMode="auto">
              <a:xfrm>
                <a:off x="2922" y="2435"/>
                <a:ext cx="111" cy="140"/>
              </a:xfrm>
              <a:custGeom>
                <a:avLst/>
                <a:gdLst/>
                <a:ahLst/>
                <a:cxnLst>
                  <a:cxn ang="0">
                    <a:pos x="0" y="47"/>
                  </a:cxn>
                  <a:cxn ang="0">
                    <a:pos x="1" y="28"/>
                  </a:cxn>
                  <a:cxn ang="0">
                    <a:pos x="6" y="28"/>
                  </a:cxn>
                  <a:cxn ang="0">
                    <a:pos x="7" y="6"/>
                  </a:cxn>
                  <a:cxn ang="0">
                    <a:pos x="16" y="4"/>
                  </a:cxn>
                  <a:cxn ang="0">
                    <a:pos x="22" y="5"/>
                  </a:cxn>
                  <a:cxn ang="0">
                    <a:pos x="27" y="1"/>
                  </a:cxn>
                  <a:cxn ang="0">
                    <a:pos x="30" y="8"/>
                  </a:cxn>
                  <a:cxn ang="0">
                    <a:pos x="34" y="16"/>
                  </a:cxn>
                  <a:cxn ang="0">
                    <a:pos x="37" y="20"/>
                  </a:cxn>
                  <a:cxn ang="0">
                    <a:pos x="42" y="28"/>
                  </a:cxn>
                  <a:cxn ang="0">
                    <a:pos x="46" y="30"/>
                  </a:cxn>
                  <a:cxn ang="0">
                    <a:pos x="43" y="32"/>
                  </a:cxn>
                  <a:cxn ang="0">
                    <a:pos x="38" y="36"/>
                  </a:cxn>
                  <a:cxn ang="0">
                    <a:pos x="34" y="41"/>
                  </a:cxn>
                  <a:cxn ang="0">
                    <a:pos x="29" y="50"/>
                  </a:cxn>
                  <a:cxn ang="0">
                    <a:pos x="22" y="51"/>
                  </a:cxn>
                  <a:cxn ang="0">
                    <a:pos x="19" y="49"/>
                  </a:cxn>
                  <a:cxn ang="0">
                    <a:pos x="14" y="53"/>
                  </a:cxn>
                  <a:cxn ang="0">
                    <a:pos x="12" y="57"/>
                  </a:cxn>
                  <a:cxn ang="0">
                    <a:pos x="10" y="58"/>
                  </a:cxn>
                  <a:cxn ang="0">
                    <a:pos x="6" y="58"/>
                  </a:cxn>
                  <a:cxn ang="0">
                    <a:pos x="6" y="55"/>
                  </a:cxn>
                  <a:cxn ang="0">
                    <a:pos x="0" y="47"/>
                  </a:cxn>
                </a:cxnLst>
                <a:rect l="0" t="0" r="r" b="b"/>
                <a:pathLst>
                  <a:path w="47" h="59">
                    <a:moveTo>
                      <a:pt x="0" y="47"/>
                    </a:moveTo>
                    <a:cubicBezTo>
                      <a:pt x="1" y="42"/>
                      <a:pt x="1" y="28"/>
                      <a:pt x="1" y="28"/>
                    </a:cubicBezTo>
                    <a:cubicBezTo>
                      <a:pt x="6" y="28"/>
                      <a:pt x="6" y="28"/>
                      <a:pt x="6" y="28"/>
                    </a:cubicBezTo>
                    <a:cubicBezTo>
                      <a:pt x="7" y="6"/>
                      <a:pt x="7" y="6"/>
                      <a:pt x="7" y="6"/>
                    </a:cubicBezTo>
                    <a:cubicBezTo>
                      <a:pt x="7" y="6"/>
                      <a:pt x="12" y="5"/>
                      <a:pt x="16" y="4"/>
                    </a:cubicBezTo>
                    <a:cubicBezTo>
                      <a:pt x="19" y="2"/>
                      <a:pt x="20" y="7"/>
                      <a:pt x="22" y="5"/>
                    </a:cubicBezTo>
                    <a:cubicBezTo>
                      <a:pt x="25" y="0"/>
                      <a:pt x="24" y="4"/>
                      <a:pt x="27" y="1"/>
                    </a:cubicBezTo>
                    <a:cubicBezTo>
                      <a:pt x="28" y="6"/>
                      <a:pt x="29" y="3"/>
                      <a:pt x="30" y="8"/>
                    </a:cubicBezTo>
                    <a:cubicBezTo>
                      <a:pt x="30" y="12"/>
                      <a:pt x="31" y="12"/>
                      <a:pt x="34" y="16"/>
                    </a:cubicBezTo>
                    <a:cubicBezTo>
                      <a:pt x="37" y="19"/>
                      <a:pt x="36" y="20"/>
                      <a:pt x="37" y="20"/>
                    </a:cubicBezTo>
                    <a:cubicBezTo>
                      <a:pt x="38" y="21"/>
                      <a:pt x="37" y="26"/>
                      <a:pt x="42" y="28"/>
                    </a:cubicBezTo>
                    <a:cubicBezTo>
                      <a:pt x="47" y="29"/>
                      <a:pt x="46" y="30"/>
                      <a:pt x="46" y="30"/>
                    </a:cubicBezTo>
                    <a:cubicBezTo>
                      <a:pt x="44" y="31"/>
                      <a:pt x="46" y="31"/>
                      <a:pt x="43" y="32"/>
                    </a:cubicBezTo>
                    <a:cubicBezTo>
                      <a:pt x="40" y="32"/>
                      <a:pt x="43" y="34"/>
                      <a:pt x="38" y="36"/>
                    </a:cubicBezTo>
                    <a:cubicBezTo>
                      <a:pt x="36" y="36"/>
                      <a:pt x="36" y="38"/>
                      <a:pt x="34" y="41"/>
                    </a:cubicBezTo>
                    <a:cubicBezTo>
                      <a:pt x="32" y="45"/>
                      <a:pt x="31" y="42"/>
                      <a:pt x="29" y="50"/>
                    </a:cubicBezTo>
                    <a:cubicBezTo>
                      <a:pt x="27" y="49"/>
                      <a:pt x="25" y="52"/>
                      <a:pt x="22" y="51"/>
                    </a:cubicBezTo>
                    <a:cubicBezTo>
                      <a:pt x="18" y="50"/>
                      <a:pt x="22" y="50"/>
                      <a:pt x="19" y="49"/>
                    </a:cubicBezTo>
                    <a:cubicBezTo>
                      <a:pt x="16" y="49"/>
                      <a:pt x="13" y="51"/>
                      <a:pt x="14" y="53"/>
                    </a:cubicBezTo>
                    <a:cubicBezTo>
                      <a:pt x="15" y="54"/>
                      <a:pt x="12" y="54"/>
                      <a:pt x="12" y="57"/>
                    </a:cubicBezTo>
                    <a:cubicBezTo>
                      <a:pt x="11" y="59"/>
                      <a:pt x="11" y="55"/>
                      <a:pt x="10" y="58"/>
                    </a:cubicBezTo>
                    <a:cubicBezTo>
                      <a:pt x="10" y="59"/>
                      <a:pt x="9" y="58"/>
                      <a:pt x="6" y="58"/>
                    </a:cubicBezTo>
                    <a:cubicBezTo>
                      <a:pt x="4" y="59"/>
                      <a:pt x="5" y="57"/>
                      <a:pt x="6" y="55"/>
                    </a:cubicBezTo>
                    <a:cubicBezTo>
                      <a:pt x="7" y="54"/>
                      <a:pt x="6" y="49"/>
                      <a:pt x="0" y="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27" name="Namibia">
                <a:extLst>
                  <a:ext uri="{FF2B5EF4-FFF2-40B4-BE49-F238E27FC236}">
                    <a16:creationId xmlns:a16="http://schemas.microsoft.com/office/drawing/2014/main" id="{594FCDEC-1A9A-4252-BFAB-613971696A93}"/>
                  </a:ext>
                </a:extLst>
              </p:cNvPr>
              <p:cNvSpPr>
                <a:spLocks/>
              </p:cNvSpPr>
              <p:nvPr/>
            </p:nvSpPr>
            <p:spPr bwMode="auto">
              <a:xfrm>
                <a:off x="2837" y="2423"/>
                <a:ext cx="149" cy="178"/>
              </a:xfrm>
              <a:custGeom>
                <a:avLst/>
                <a:gdLst/>
                <a:ahLst/>
                <a:cxnLst>
                  <a:cxn ang="0">
                    <a:pos x="0" y="4"/>
                  </a:cxn>
                  <a:cxn ang="0">
                    <a:pos x="5" y="20"/>
                  </a:cxn>
                  <a:cxn ang="0">
                    <a:pos x="13" y="40"/>
                  </a:cxn>
                  <a:cxn ang="0">
                    <a:pos x="12" y="45"/>
                  </a:cxn>
                  <a:cxn ang="0">
                    <a:pos x="15" y="65"/>
                  </a:cxn>
                  <a:cxn ang="0">
                    <a:pos x="18" y="73"/>
                  </a:cxn>
                  <a:cxn ang="0">
                    <a:pos x="24" y="70"/>
                  </a:cxn>
                  <a:cxn ang="0">
                    <a:pos x="28" y="75"/>
                  </a:cxn>
                  <a:cxn ang="0">
                    <a:pos x="35" y="72"/>
                  </a:cxn>
                  <a:cxn ang="0">
                    <a:pos x="36" y="52"/>
                  </a:cxn>
                  <a:cxn ang="0">
                    <a:pos x="37" y="33"/>
                  </a:cxn>
                  <a:cxn ang="0">
                    <a:pos x="42" y="33"/>
                  </a:cxn>
                  <a:cxn ang="0">
                    <a:pos x="43" y="11"/>
                  </a:cxn>
                  <a:cxn ang="0">
                    <a:pos x="52" y="9"/>
                  </a:cxn>
                  <a:cxn ang="0">
                    <a:pos x="58" y="10"/>
                  </a:cxn>
                  <a:cxn ang="0">
                    <a:pos x="63" y="6"/>
                  </a:cxn>
                  <a:cxn ang="0">
                    <a:pos x="59" y="4"/>
                  </a:cxn>
                  <a:cxn ang="0">
                    <a:pos x="53" y="4"/>
                  </a:cxn>
                  <a:cxn ang="0">
                    <a:pos x="40" y="7"/>
                  </a:cxn>
                  <a:cxn ang="0">
                    <a:pos x="36" y="6"/>
                  </a:cxn>
                  <a:cxn ang="0">
                    <a:pos x="30" y="3"/>
                  </a:cxn>
                  <a:cxn ang="0">
                    <a:pos x="14" y="3"/>
                  </a:cxn>
                  <a:cxn ang="0">
                    <a:pos x="6" y="2"/>
                  </a:cxn>
                  <a:cxn ang="0">
                    <a:pos x="0" y="4"/>
                  </a:cxn>
                </a:cxnLst>
                <a:rect l="0" t="0" r="r" b="b"/>
                <a:pathLst>
                  <a:path w="63" h="75">
                    <a:moveTo>
                      <a:pt x="0" y="4"/>
                    </a:moveTo>
                    <a:cubicBezTo>
                      <a:pt x="0" y="11"/>
                      <a:pt x="5" y="16"/>
                      <a:pt x="5" y="20"/>
                    </a:cubicBezTo>
                    <a:cubicBezTo>
                      <a:pt x="5" y="26"/>
                      <a:pt x="13" y="38"/>
                      <a:pt x="13" y="40"/>
                    </a:cubicBezTo>
                    <a:cubicBezTo>
                      <a:pt x="11" y="44"/>
                      <a:pt x="13" y="41"/>
                      <a:pt x="12" y="45"/>
                    </a:cubicBezTo>
                    <a:cubicBezTo>
                      <a:pt x="11" y="49"/>
                      <a:pt x="16" y="63"/>
                      <a:pt x="15" y="65"/>
                    </a:cubicBezTo>
                    <a:cubicBezTo>
                      <a:pt x="15" y="66"/>
                      <a:pt x="16" y="70"/>
                      <a:pt x="18" y="73"/>
                    </a:cubicBezTo>
                    <a:cubicBezTo>
                      <a:pt x="20" y="72"/>
                      <a:pt x="21" y="70"/>
                      <a:pt x="24" y="70"/>
                    </a:cubicBezTo>
                    <a:cubicBezTo>
                      <a:pt x="26" y="70"/>
                      <a:pt x="24" y="75"/>
                      <a:pt x="28" y="75"/>
                    </a:cubicBezTo>
                    <a:cubicBezTo>
                      <a:pt x="34" y="75"/>
                      <a:pt x="32" y="72"/>
                      <a:pt x="35" y="72"/>
                    </a:cubicBezTo>
                    <a:cubicBezTo>
                      <a:pt x="36" y="52"/>
                      <a:pt x="36" y="52"/>
                      <a:pt x="36" y="52"/>
                    </a:cubicBezTo>
                    <a:cubicBezTo>
                      <a:pt x="37" y="47"/>
                      <a:pt x="37" y="33"/>
                      <a:pt x="37" y="33"/>
                    </a:cubicBezTo>
                    <a:cubicBezTo>
                      <a:pt x="42" y="33"/>
                      <a:pt x="42" y="33"/>
                      <a:pt x="42" y="33"/>
                    </a:cubicBezTo>
                    <a:cubicBezTo>
                      <a:pt x="43" y="11"/>
                      <a:pt x="43" y="11"/>
                      <a:pt x="43" y="11"/>
                    </a:cubicBezTo>
                    <a:cubicBezTo>
                      <a:pt x="43" y="11"/>
                      <a:pt x="48" y="10"/>
                      <a:pt x="52" y="9"/>
                    </a:cubicBezTo>
                    <a:cubicBezTo>
                      <a:pt x="55" y="7"/>
                      <a:pt x="56" y="12"/>
                      <a:pt x="58" y="10"/>
                    </a:cubicBezTo>
                    <a:cubicBezTo>
                      <a:pt x="61" y="5"/>
                      <a:pt x="60" y="9"/>
                      <a:pt x="63" y="6"/>
                    </a:cubicBezTo>
                    <a:cubicBezTo>
                      <a:pt x="61" y="5"/>
                      <a:pt x="63" y="3"/>
                      <a:pt x="59" y="4"/>
                    </a:cubicBezTo>
                    <a:cubicBezTo>
                      <a:pt x="55" y="5"/>
                      <a:pt x="55" y="3"/>
                      <a:pt x="53" y="4"/>
                    </a:cubicBezTo>
                    <a:cubicBezTo>
                      <a:pt x="41" y="9"/>
                      <a:pt x="43" y="6"/>
                      <a:pt x="40" y="7"/>
                    </a:cubicBezTo>
                    <a:cubicBezTo>
                      <a:pt x="37" y="7"/>
                      <a:pt x="36" y="7"/>
                      <a:pt x="36" y="6"/>
                    </a:cubicBezTo>
                    <a:cubicBezTo>
                      <a:pt x="29" y="5"/>
                      <a:pt x="30" y="3"/>
                      <a:pt x="30" y="3"/>
                    </a:cubicBezTo>
                    <a:cubicBezTo>
                      <a:pt x="30" y="3"/>
                      <a:pt x="18" y="3"/>
                      <a:pt x="14" y="3"/>
                    </a:cubicBezTo>
                    <a:cubicBezTo>
                      <a:pt x="5" y="3"/>
                      <a:pt x="8" y="0"/>
                      <a:pt x="6" y="2"/>
                    </a:cubicBezTo>
                    <a:cubicBezTo>
                      <a:pt x="3" y="4"/>
                      <a:pt x="5" y="1"/>
                      <a:pt x="0"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28" name="Zambia">
                <a:extLst>
                  <a:ext uri="{FF2B5EF4-FFF2-40B4-BE49-F238E27FC236}">
                    <a16:creationId xmlns:a16="http://schemas.microsoft.com/office/drawing/2014/main" id="{F1ECD7F5-6EEE-4AA1-9474-0D90CCD7D688}"/>
                  </a:ext>
                </a:extLst>
              </p:cNvPr>
              <p:cNvSpPr>
                <a:spLocks/>
              </p:cNvSpPr>
              <p:nvPr/>
            </p:nvSpPr>
            <p:spPr bwMode="auto">
              <a:xfrm>
                <a:off x="2953" y="2286"/>
                <a:ext cx="137" cy="154"/>
              </a:xfrm>
              <a:custGeom>
                <a:avLst/>
                <a:gdLst/>
                <a:ahLst/>
                <a:cxnLst>
                  <a:cxn ang="0">
                    <a:pos x="39" y="50"/>
                  </a:cxn>
                  <a:cxn ang="0">
                    <a:pos x="38" y="47"/>
                  </a:cxn>
                  <a:cxn ang="0">
                    <a:pos x="46" y="44"/>
                  </a:cxn>
                  <a:cxn ang="0">
                    <a:pos x="53" y="41"/>
                  </a:cxn>
                  <a:cxn ang="0">
                    <a:pos x="51" y="40"/>
                  </a:cxn>
                  <a:cxn ang="0">
                    <a:pos x="52" y="36"/>
                  </a:cxn>
                  <a:cxn ang="0">
                    <a:pos x="55" y="32"/>
                  </a:cxn>
                  <a:cxn ang="0">
                    <a:pos x="56" y="30"/>
                  </a:cxn>
                  <a:cxn ang="0">
                    <a:pos x="55" y="25"/>
                  </a:cxn>
                  <a:cxn ang="0">
                    <a:pos x="56" y="20"/>
                  </a:cxn>
                  <a:cxn ang="0">
                    <a:pos x="56" y="16"/>
                  </a:cxn>
                  <a:cxn ang="0">
                    <a:pos x="55" y="10"/>
                  </a:cxn>
                  <a:cxn ang="0">
                    <a:pos x="45" y="5"/>
                  </a:cxn>
                  <a:cxn ang="0">
                    <a:pos x="43" y="4"/>
                  </a:cxn>
                  <a:cxn ang="0">
                    <a:pos x="42" y="1"/>
                  </a:cxn>
                  <a:cxn ang="0">
                    <a:pos x="35" y="4"/>
                  </a:cxn>
                  <a:cxn ang="0">
                    <a:pos x="34" y="9"/>
                  </a:cxn>
                  <a:cxn ang="0">
                    <a:pos x="35" y="13"/>
                  </a:cxn>
                  <a:cxn ang="0">
                    <a:pos x="33" y="17"/>
                  </a:cxn>
                  <a:cxn ang="0">
                    <a:pos x="33" y="23"/>
                  </a:cxn>
                  <a:cxn ang="0">
                    <a:pos x="35" y="27"/>
                  </a:cxn>
                  <a:cxn ang="0">
                    <a:pos x="37" y="27"/>
                  </a:cxn>
                  <a:cxn ang="0">
                    <a:pos x="37" y="34"/>
                  </a:cxn>
                  <a:cxn ang="0">
                    <a:pos x="36" y="33"/>
                  </a:cxn>
                  <a:cxn ang="0">
                    <a:pos x="31" y="30"/>
                  </a:cxn>
                  <a:cxn ang="0">
                    <a:pos x="26" y="26"/>
                  </a:cxn>
                  <a:cxn ang="0">
                    <a:pos x="21" y="25"/>
                  </a:cxn>
                  <a:cxn ang="0">
                    <a:pos x="18" y="24"/>
                  </a:cxn>
                  <a:cxn ang="0">
                    <a:pos x="14" y="21"/>
                  </a:cxn>
                  <a:cxn ang="0">
                    <a:pos x="11" y="20"/>
                  </a:cxn>
                  <a:cxn ang="0">
                    <a:pos x="11" y="27"/>
                  </a:cxn>
                  <a:cxn ang="0">
                    <a:pos x="12" y="33"/>
                  </a:cxn>
                  <a:cxn ang="0">
                    <a:pos x="0" y="33"/>
                  </a:cxn>
                  <a:cxn ang="0">
                    <a:pos x="0" y="57"/>
                  </a:cxn>
                  <a:cxn ang="0">
                    <a:pos x="1" y="59"/>
                  </a:cxn>
                  <a:cxn ang="0">
                    <a:pos x="4" y="62"/>
                  </a:cxn>
                  <a:cxn ang="0">
                    <a:pos x="10" y="62"/>
                  </a:cxn>
                  <a:cxn ang="0">
                    <a:pos x="14" y="64"/>
                  </a:cxn>
                  <a:cxn ang="0">
                    <a:pos x="21" y="64"/>
                  </a:cxn>
                  <a:cxn ang="0">
                    <a:pos x="25" y="63"/>
                  </a:cxn>
                  <a:cxn ang="0">
                    <a:pos x="33" y="53"/>
                  </a:cxn>
                  <a:cxn ang="0">
                    <a:pos x="39" y="50"/>
                  </a:cxn>
                </a:cxnLst>
                <a:rect l="0" t="0" r="r" b="b"/>
                <a:pathLst>
                  <a:path w="58" h="65">
                    <a:moveTo>
                      <a:pt x="39" y="50"/>
                    </a:moveTo>
                    <a:cubicBezTo>
                      <a:pt x="37" y="48"/>
                      <a:pt x="39" y="48"/>
                      <a:pt x="38" y="47"/>
                    </a:cubicBezTo>
                    <a:cubicBezTo>
                      <a:pt x="41" y="46"/>
                      <a:pt x="42" y="45"/>
                      <a:pt x="46" y="44"/>
                    </a:cubicBezTo>
                    <a:cubicBezTo>
                      <a:pt x="49" y="43"/>
                      <a:pt x="50" y="42"/>
                      <a:pt x="53" y="41"/>
                    </a:cubicBezTo>
                    <a:cubicBezTo>
                      <a:pt x="52" y="39"/>
                      <a:pt x="52" y="42"/>
                      <a:pt x="51" y="40"/>
                    </a:cubicBezTo>
                    <a:cubicBezTo>
                      <a:pt x="50" y="38"/>
                      <a:pt x="51" y="39"/>
                      <a:pt x="52" y="36"/>
                    </a:cubicBezTo>
                    <a:cubicBezTo>
                      <a:pt x="53" y="33"/>
                      <a:pt x="53" y="33"/>
                      <a:pt x="55" y="32"/>
                    </a:cubicBezTo>
                    <a:cubicBezTo>
                      <a:pt x="56" y="31"/>
                      <a:pt x="57" y="30"/>
                      <a:pt x="56" y="30"/>
                    </a:cubicBezTo>
                    <a:cubicBezTo>
                      <a:pt x="55" y="30"/>
                      <a:pt x="55" y="29"/>
                      <a:pt x="55" y="25"/>
                    </a:cubicBezTo>
                    <a:cubicBezTo>
                      <a:pt x="55" y="21"/>
                      <a:pt x="55" y="21"/>
                      <a:pt x="56" y="20"/>
                    </a:cubicBezTo>
                    <a:cubicBezTo>
                      <a:pt x="58" y="19"/>
                      <a:pt x="55" y="18"/>
                      <a:pt x="56" y="16"/>
                    </a:cubicBezTo>
                    <a:cubicBezTo>
                      <a:pt x="57" y="13"/>
                      <a:pt x="54" y="13"/>
                      <a:pt x="55" y="10"/>
                    </a:cubicBezTo>
                    <a:cubicBezTo>
                      <a:pt x="48" y="8"/>
                      <a:pt x="50" y="6"/>
                      <a:pt x="45" y="5"/>
                    </a:cubicBezTo>
                    <a:cubicBezTo>
                      <a:pt x="44" y="5"/>
                      <a:pt x="44" y="6"/>
                      <a:pt x="43" y="4"/>
                    </a:cubicBezTo>
                    <a:cubicBezTo>
                      <a:pt x="42" y="0"/>
                      <a:pt x="42" y="5"/>
                      <a:pt x="42" y="1"/>
                    </a:cubicBezTo>
                    <a:cubicBezTo>
                      <a:pt x="35" y="4"/>
                      <a:pt x="35" y="4"/>
                      <a:pt x="35" y="4"/>
                    </a:cubicBezTo>
                    <a:cubicBezTo>
                      <a:pt x="36" y="5"/>
                      <a:pt x="36" y="8"/>
                      <a:pt x="34" y="9"/>
                    </a:cubicBezTo>
                    <a:cubicBezTo>
                      <a:pt x="34" y="12"/>
                      <a:pt x="36" y="11"/>
                      <a:pt x="35" y="13"/>
                    </a:cubicBezTo>
                    <a:cubicBezTo>
                      <a:pt x="34" y="14"/>
                      <a:pt x="35" y="15"/>
                      <a:pt x="33" y="17"/>
                    </a:cubicBezTo>
                    <a:cubicBezTo>
                      <a:pt x="31" y="20"/>
                      <a:pt x="33" y="23"/>
                      <a:pt x="33" y="23"/>
                    </a:cubicBezTo>
                    <a:cubicBezTo>
                      <a:pt x="32" y="24"/>
                      <a:pt x="32" y="25"/>
                      <a:pt x="35" y="27"/>
                    </a:cubicBezTo>
                    <a:cubicBezTo>
                      <a:pt x="37" y="29"/>
                      <a:pt x="36" y="27"/>
                      <a:pt x="37" y="27"/>
                    </a:cubicBezTo>
                    <a:cubicBezTo>
                      <a:pt x="37" y="34"/>
                      <a:pt x="37" y="34"/>
                      <a:pt x="37" y="34"/>
                    </a:cubicBezTo>
                    <a:cubicBezTo>
                      <a:pt x="37" y="34"/>
                      <a:pt x="36" y="34"/>
                      <a:pt x="36" y="33"/>
                    </a:cubicBezTo>
                    <a:cubicBezTo>
                      <a:pt x="35" y="31"/>
                      <a:pt x="33" y="33"/>
                      <a:pt x="31" y="30"/>
                    </a:cubicBezTo>
                    <a:cubicBezTo>
                      <a:pt x="29" y="27"/>
                      <a:pt x="28" y="29"/>
                      <a:pt x="26" y="26"/>
                    </a:cubicBezTo>
                    <a:cubicBezTo>
                      <a:pt x="24" y="24"/>
                      <a:pt x="24" y="27"/>
                      <a:pt x="21" y="25"/>
                    </a:cubicBezTo>
                    <a:cubicBezTo>
                      <a:pt x="18" y="24"/>
                      <a:pt x="20" y="26"/>
                      <a:pt x="18" y="24"/>
                    </a:cubicBezTo>
                    <a:cubicBezTo>
                      <a:pt x="15" y="22"/>
                      <a:pt x="19" y="21"/>
                      <a:pt x="14" y="21"/>
                    </a:cubicBezTo>
                    <a:cubicBezTo>
                      <a:pt x="11" y="22"/>
                      <a:pt x="13" y="20"/>
                      <a:pt x="11" y="20"/>
                    </a:cubicBezTo>
                    <a:cubicBezTo>
                      <a:pt x="10" y="24"/>
                      <a:pt x="11" y="23"/>
                      <a:pt x="11" y="27"/>
                    </a:cubicBezTo>
                    <a:cubicBezTo>
                      <a:pt x="11" y="31"/>
                      <a:pt x="11" y="32"/>
                      <a:pt x="12" y="33"/>
                    </a:cubicBezTo>
                    <a:cubicBezTo>
                      <a:pt x="0" y="33"/>
                      <a:pt x="0" y="33"/>
                      <a:pt x="0" y="33"/>
                    </a:cubicBezTo>
                    <a:cubicBezTo>
                      <a:pt x="0" y="33"/>
                      <a:pt x="0" y="58"/>
                      <a:pt x="0" y="57"/>
                    </a:cubicBezTo>
                    <a:cubicBezTo>
                      <a:pt x="0" y="57"/>
                      <a:pt x="1" y="58"/>
                      <a:pt x="1" y="59"/>
                    </a:cubicBezTo>
                    <a:cubicBezTo>
                      <a:pt x="1" y="60"/>
                      <a:pt x="2" y="59"/>
                      <a:pt x="4" y="62"/>
                    </a:cubicBezTo>
                    <a:cubicBezTo>
                      <a:pt x="6" y="61"/>
                      <a:pt x="6" y="63"/>
                      <a:pt x="10" y="62"/>
                    </a:cubicBezTo>
                    <a:cubicBezTo>
                      <a:pt x="14" y="61"/>
                      <a:pt x="12" y="63"/>
                      <a:pt x="14" y="64"/>
                    </a:cubicBezTo>
                    <a:cubicBezTo>
                      <a:pt x="15" y="64"/>
                      <a:pt x="20" y="63"/>
                      <a:pt x="21" y="64"/>
                    </a:cubicBezTo>
                    <a:cubicBezTo>
                      <a:pt x="23" y="65"/>
                      <a:pt x="23" y="63"/>
                      <a:pt x="25" y="63"/>
                    </a:cubicBezTo>
                    <a:cubicBezTo>
                      <a:pt x="28" y="63"/>
                      <a:pt x="28" y="55"/>
                      <a:pt x="33" y="53"/>
                    </a:cubicBezTo>
                    <a:cubicBezTo>
                      <a:pt x="39" y="50"/>
                      <a:pt x="31" y="52"/>
                      <a:pt x="39" y="5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29" name="Freeform 53">
                <a:extLst>
                  <a:ext uri="{FF2B5EF4-FFF2-40B4-BE49-F238E27FC236}">
                    <a16:creationId xmlns:a16="http://schemas.microsoft.com/office/drawing/2014/main" id="{0BAB231C-3110-49AC-94F5-24A29ECBAA30}"/>
                  </a:ext>
                </a:extLst>
              </p:cNvPr>
              <p:cNvSpPr>
                <a:spLocks/>
              </p:cNvSpPr>
              <p:nvPr/>
            </p:nvSpPr>
            <p:spPr bwMode="auto">
              <a:xfrm>
                <a:off x="2835" y="2251"/>
                <a:ext cx="146" cy="194"/>
              </a:xfrm>
              <a:custGeom>
                <a:avLst/>
                <a:gdLst/>
                <a:ahLst/>
                <a:cxnLst>
                  <a:cxn ang="0">
                    <a:pos x="61" y="35"/>
                  </a:cxn>
                  <a:cxn ang="0">
                    <a:pos x="52" y="37"/>
                  </a:cxn>
                  <a:cxn ang="0">
                    <a:pos x="50" y="23"/>
                  </a:cxn>
                  <a:cxn ang="0">
                    <a:pos x="49" y="13"/>
                  </a:cxn>
                  <a:cxn ang="0">
                    <a:pos x="47" y="10"/>
                  </a:cxn>
                  <a:cxn ang="0">
                    <a:pos x="44" y="8"/>
                  </a:cxn>
                  <a:cxn ang="0">
                    <a:pos x="41" y="9"/>
                  </a:cxn>
                  <a:cxn ang="0">
                    <a:pos x="39" y="12"/>
                  </a:cxn>
                  <a:cxn ang="0">
                    <a:pos x="36" y="15"/>
                  </a:cxn>
                  <a:cxn ang="0">
                    <a:pos x="32" y="15"/>
                  </a:cxn>
                  <a:cxn ang="0">
                    <a:pos x="27" y="9"/>
                  </a:cxn>
                  <a:cxn ang="0">
                    <a:pos x="25" y="1"/>
                  </a:cxn>
                  <a:cxn ang="0">
                    <a:pos x="19" y="0"/>
                  </a:cxn>
                  <a:cxn ang="0">
                    <a:pos x="9" y="1"/>
                  </a:cxn>
                  <a:cxn ang="0">
                    <a:pos x="5" y="3"/>
                  </a:cxn>
                  <a:cxn ang="0">
                    <a:pos x="7" y="8"/>
                  </a:cxn>
                  <a:cxn ang="0">
                    <a:pos x="9" y="19"/>
                  </a:cxn>
                  <a:cxn ang="0">
                    <a:pos x="9" y="24"/>
                  </a:cxn>
                  <a:cxn ang="0">
                    <a:pos x="11" y="38"/>
                  </a:cxn>
                  <a:cxn ang="0">
                    <a:pos x="8" y="44"/>
                  </a:cxn>
                  <a:cxn ang="0">
                    <a:pos x="4" y="50"/>
                  </a:cxn>
                  <a:cxn ang="0">
                    <a:pos x="2" y="68"/>
                  </a:cxn>
                  <a:cxn ang="0">
                    <a:pos x="1" y="77"/>
                  </a:cxn>
                  <a:cxn ang="0">
                    <a:pos x="7" y="75"/>
                  </a:cxn>
                  <a:cxn ang="0">
                    <a:pos x="15" y="76"/>
                  </a:cxn>
                  <a:cxn ang="0">
                    <a:pos x="31" y="76"/>
                  </a:cxn>
                  <a:cxn ang="0">
                    <a:pos x="37" y="79"/>
                  </a:cxn>
                  <a:cxn ang="0">
                    <a:pos x="41" y="80"/>
                  </a:cxn>
                  <a:cxn ang="0">
                    <a:pos x="54" y="77"/>
                  </a:cxn>
                  <a:cxn ang="0">
                    <a:pos x="51" y="74"/>
                  </a:cxn>
                  <a:cxn ang="0">
                    <a:pos x="50" y="72"/>
                  </a:cxn>
                  <a:cxn ang="0">
                    <a:pos x="50" y="48"/>
                  </a:cxn>
                  <a:cxn ang="0">
                    <a:pos x="62" y="48"/>
                  </a:cxn>
                  <a:cxn ang="0">
                    <a:pos x="61" y="42"/>
                  </a:cxn>
                  <a:cxn ang="0">
                    <a:pos x="61" y="35"/>
                  </a:cxn>
                </a:cxnLst>
                <a:rect l="0" t="0" r="r" b="b"/>
                <a:pathLst>
                  <a:path w="62" h="82">
                    <a:moveTo>
                      <a:pt x="61" y="35"/>
                    </a:moveTo>
                    <a:cubicBezTo>
                      <a:pt x="54" y="36"/>
                      <a:pt x="62" y="33"/>
                      <a:pt x="52" y="37"/>
                    </a:cubicBezTo>
                    <a:cubicBezTo>
                      <a:pt x="52" y="25"/>
                      <a:pt x="50" y="33"/>
                      <a:pt x="50" y="23"/>
                    </a:cubicBezTo>
                    <a:cubicBezTo>
                      <a:pt x="50" y="17"/>
                      <a:pt x="49" y="16"/>
                      <a:pt x="49" y="13"/>
                    </a:cubicBezTo>
                    <a:cubicBezTo>
                      <a:pt x="50" y="10"/>
                      <a:pt x="50" y="10"/>
                      <a:pt x="47" y="10"/>
                    </a:cubicBezTo>
                    <a:cubicBezTo>
                      <a:pt x="44" y="10"/>
                      <a:pt x="47" y="8"/>
                      <a:pt x="44" y="8"/>
                    </a:cubicBezTo>
                    <a:cubicBezTo>
                      <a:pt x="42" y="8"/>
                      <a:pt x="44" y="9"/>
                      <a:pt x="41" y="9"/>
                    </a:cubicBezTo>
                    <a:cubicBezTo>
                      <a:pt x="37" y="10"/>
                      <a:pt x="40" y="11"/>
                      <a:pt x="39" y="12"/>
                    </a:cubicBezTo>
                    <a:cubicBezTo>
                      <a:pt x="38" y="13"/>
                      <a:pt x="38" y="16"/>
                      <a:pt x="36" y="15"/>
                    </a:cubicBezTo>
                    <a:cubicBezTo>
                      <a:pt x="34" y="13"/>
                      <a:pt x="35" y="15"/>
                      <a:pt x="32" y="15"/>
                    </a:cubicBezTo>
                    <a:cubicBezTo>
                      <a:pt x="28" y="15"/>
                      <a:pt x="30" y="12"/>
                      <a:pt x="27" y="9"/>
                    </a:cubicBezTo>
                    <a:cubicBezTo>
                      <a:pt x="25" y="7"/>
                      <a:pt x="27" y="1"/>
                      <a:pt x="25" y="1"/>
                    </a:cubicBezTo>
                    <a:cubicBezTo>
                      <a:pt x="21" y="1"/>
                      <a:pt x="22" y="0"/>
                      <a:pt x="19" y="0"/>
                    </a:cubicBezTo>
                    <a:cubicBezTo>
                      <a:pt x="14" y="1"/>
                      <a:pt x="11" y="0"/>
                      <a:pt x="9" y="1"/>
                    </a:cubicBezTo>
                    <a:cubicBezTo>
                      <a:pt x="9" y="2"/>
                      <a:pt x="7" y="3"/>
                      <a:pt x="5" y="3"/>
                    </a:cubicBezTo>
                    <a:cubicBezTo>
                      <a:pt x="4" y="4"/>
                      <a:pt x="7" y="5"/>
                      <a:pt x="7" y="8"/>
                    </a:cubicBezTo>
                    <a:cubicBezTo>
                      <a:pt x="8" y="12"/>
                      <a:pt x="10" y="16"/>
                      <a:pt x="9" y="19"/>
                    </a:cubicBezTo>
                    <a:cubicBezTo>
                      <a:pt x="8" y="24"/>
                      <a:pt x="10" y="22"/>
                      <a:pt x="9" y="24"/>
                    </a:cubicBezTo>
                    <a:cubicBezTo>
                      <a:pt x="8" y="28"/>
                      <a:pt x="13" y="31"/>
                      <a:pt x="11" y="38"/>
                    </a:cubicBezTo>
                    <a:cubicBezTo>
                      <a:pt x="10" y="44"/>
                      <a:pt x="9" y="40"/>
                      <a:pt x="8" y="44"/>
                    </a:cubicBezTo>
                    <a:cubicBezTo>
                      <a:pt x="6" y="48"/>
                      <a:pt x="7" y="43"/>
                      <a:pt x="4" y="50"/>
                    </a:cubicBezTo>
                    <a:cubicBezTo>
                      <a:pt x="2" y="57"/>
                      <a:pt x="4" y="67"/>
                      <a:pt x="2" y="68"/>
                    </a:cubicBezTo>
                    <a:cubicBezTo>
                      <a:pt x="0" y="70"/>
                      <a:pt x="2" y="66"/>
                      <a:pt x="1" y="77"/>
                    </a:cubicBezTo>
                    <a:cubicBezTo>
                      <a:pt x="6" y="74"/>
                      <a:pt x="4" y="77"/>
                      <a:pt x="7" y="75"/>
                    </a:cubicBezTo>
                    <a:cubicBezTo>
                      <a:pt x="9" y="73"/>
                      <a:pt x="6" y="76"/>
                      <a:pt x="15" y="76"/>
                    </a:cubicBezTo>
                    <a:cubicBezTo>
                      <a:pt x="19" y="76"/>
                      <a:pt x="31" y="76"/>
                      <a:pt x="31" y="76"/>
                    </a:cubicBezTo>
                    <a:cubicBezTo>
                      <a:pt x="31" y="76"/>
                      <a:pt x="30" y="78"/>
                      <a:pt x="37" y="79"/>
                    </a:cubicBezTo>
                    <a:cubicBezTo>
                      <a:pt x="37" y="80"/>
                      <a:pt x="38" y="80"/>
                      <a:pt x="41" y="80"/>
                    </a:cubicBezTo>
                    <a:cubicBezTo>
                      <a:pt x="44" y="79"/>
                      <a:pt x="42" y="82"/>
                      <a:pt x="54" y="77"/>
                    </a:cubicBezTo>
                    <a:cubicBezTo>
                      <a:pt x="52" y="74"/>
                      <a:pt x="51" y="75"/>
                      <a:pt x="51" y="74"/>
                    </a:cubicBezTo>
                    <a:cubicBezTo>
                      <a:pt x="51" y="73"/>
                      <a:pt x="50" y="72"/>
                      <a:pt x="50" y="72"/>
                    </a:cubicBezTo>
                    <a:cubicBezTo>
                      <a:pt x="50" y="73"/>
                      <a:pt x="50" y="48"/>
                      <a:pt x="50" y="48"/>
                    </a:cubicBezTo>
                    <a:cubicBezTo>
                      <a:pt x="62" y="48"/>
                      <a:pt x="62" y="48"/>
                      <a:pt x="62" y="48"/>
                    </a:cubicBezTo>
                    <a:cubicBezTo>
                      <a:pt x="61" y="47"/>
                      <a:pt x="61" y="46"/>
                      <a:pt x="61" y="42"/>
                    </a:cubicBezTo>
                    <a:cubicBezTo>
                      <a:pt x="61" y="38"/>
                      <a:pt x="60" y="39"/>
                      <a:pt x="61" y="3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30" name="Democratic Republic of the Congo">
                <a:extLst>
                  <a:ext uri="{FF2B5EF4-FFF2-40B4-BE49-F238E27FC236}">
                    <a16:creationId xmlns:a16="http://schemas.microsoft.com/office/drawing/2014/main" id="{AEE55463-BDA5-492B-A798-3869D94E8945}"/>
                  </a:ext>
                </a:extLst>
              </p:cNvPr>
              <p:cNvSpPr>
                <a:spLocks/>
              </p:cNvSpPr>
              <p:nvPr/>
            </p:nvSpPr>
            <p:spPr bwMode="auto">
              <a:xfrm>
                <a:off x="2844" y="2076"/>
                <a:ext cx="222" cy="291"/>
              </a:xfrm>
              <a:custGeom>
                <a:avLst/>
                <a:gdLst/>
                <a:ahLst/>
                <a:cxnLst>
                  <a:cxn ang="0">
                    <a:pos x="31" y="11"/>
                  </a:cxn>
                  <a:cxn ang="0">
                    <a:pos x="37" y="1"/>
                  </a:cxn>
                  <a:cxn ang="0">
                    <a:pos x="43" y="4"/>
                  </a:cxn>
                  <a:cxn ang="0">
                    <a:pos x="52" y="6"/>
                  </a:cxn>
                  <a:cxn ang="0">
                    <a:pos x="57" y="2"/>
                  </a:cxn>
                  <a:cxn ang="0">
                    <a:pos x="62" y="0"/>
                  </a:cxn>
                  <a:cxn ang="0">
                    <a:pos x="73" y="1"/>
                  </a:cxn>
                  <a:cxn ang="0">
                    <a:pos x="77" y="5"/>
                  </a:cxn>
                  <a:cxn ang="0">
                    <a:pos x="81" y="6"/>
                  </a:cxn>
                  <a:cxn ang="0">
                    <a:pos x="85" y="6"/>
                  </a:cxn>
                  <a:cxn ang="0">
                    <a:pos x="92" y="11"/>
                  </a:cxn>
                  <a:cxn ang="0">
                    <a:pos x="91" y="16"/>
                  </a:cxn>
                  <a:cxn ang="0">
                    <a:pos x="94" y="20"/>
                  </a:cxn>
                  <a:cxn ang="0">
                    <a:pos x="92" y="24"/>
                  </a:cxn>
                  <a:cxn ang="0">
                    <a:pos x="87" y="34"/>
                  </a:cxn>
                  <a:cxn ang="0">
                    <a:pos x="86" y="42"/>
                  </a:cxn>
                  <a:cxn ang="0">
                    <a:pos x="83" y="50"/>
                  </a:cxn>
                  <a:cxn ang="0">
                    <a:pos x="82" y="54"/>
                  </a:cxn>
                  <a:cxn ang="0">
                    <a:pos x="85" y="62"/>
                  </a:cxn>
                  <a:cxn ang="0">
                    <a:pos x="83" y="78"/>
                  </a:cxn>
                  <a:cxn ang="0">
                    <a:pos x="88" y="90"/>
                  </a:cxn>
                  <a:cxn ang="0">
                    <a:pos x="81" y="93"/>
                  </a:cxn>
                  <a:cxn ang="0">
                    <a:pos x="80" y="98"/>
                  </a:cxn>
                  <a:cxn ang="0">
                    <a:pos x="81" y="102"/>
                  </a:cxn>
                  <a:cxn ang="0">
                    <a:pos x="79" y="106"/>
                  </a:cxn>
                  <a:cxn ang="0">
                    <a:pos x="79" y="112"/>
                  </a:cxn>
                  <a:cxn ang="0">
                    <a:pos x="81" y="116"/>
                  </a:cxn>
                  <a:cxn ang="0">
                    <a:pos x="83" y="116"/>
                  </a:cxn>
                  <a:cxn ang="0">
                    <a:pos x="83" y="123"/>
                  </a:cxn>
                  <a:cxn ang="0">
                    <a:pos x="82" y="122"/>
                  </a:cxn>
                  <a:cxn ang="0">
                    <a:pos x="77" y="119"/>
                  </a:cxn>
                  <a:cxn ang="0">
                    <a:pos x="72" y="115"/>
                  </a:cxn>
                  <a:cxn ang="0">
                    <a:pos x="67" y="114"/>
                  </a:cxn>
                  <a:cxn ang="0">
                    <a:pos x="64" y="113"/>
                  </a:cxn>
                  <a:cxn ang="0">
                    <a:pos x="60" y="110"/>
                  </a:cxn>
                  <a:cxn ang="0">
                    <a:pos x="57" y="109"/>
                  </a:cxn>
                  <a:cxn ang="0">
                    <a:pos x="48" y="111"/>
                  </a:cxn>
                  <a:cxn ang="0">
                    <a:pos x="46" y="97"/>
                  </a:cxn>
                  <a:cxn ang="0">
                    <a:pos x="45" y="87"/>
                  </a:cxn>
                  <a:cxn ang="0">
                    <a:pos x="43" y="84"/>
                  </a:cxn>
                  <a:cxn ang="0">
                    <a:pos x="40" y="82"/>
                  </a:cxn>
                  <a:cxn ang="0">
                    <a:pos x="37" y="83"/>
                  </a:cxn>
                  <a:cxn ang="0">
                    <a:pos x="35" y="86"/>
                  </a:cxn>
                  <a:cxn ang="0">
                    <a:pos x="32" y="89"/>
                  </a:cxn>
                  <a:cxn ang="0">
                    <a:pos x="28" y="89"/>
                  </a:cxn>
                  <a:cxn ang="0">
                    <a:pos x="23" y="83"/>
                  </a:cxn>
                  <a:cxn ang="0">
                    <a:pos x="21" y="75"/>
                  </a:cxn>
                  <a:cxn ang="0">
                    <a:pos x="15" y="74"/>
                  </a:cxn>
                  <a:cxn ang="0">
                    <a:pos x="5" y="75"/>
                  </a:cxn>
                  <a:cxn ang="0">
                    <a:pos x="2" y="76"/>
                  </a:cxn>
                  <a:cxn ang="0">
                    <a:pos x="0" y="75"/>
                  </a:cxn>
                  <a:cxn ang="0">
                    <a:pos x="2" y="70"/>
                  </a:cxn>
                  <a:cxn ang="0">
                    <a:pos x="4" y="65"/>
                  </a:cxn>
                  <a:cxn ang="0">
                    <a:pos x="8" y="66"/>
                  </a:cxn>
                  <a:cxn ang="0">
                    <a:pos x="10" y="65"/>
                  </a:cxn>
                  <a:cxn ang="0">
                    <a:pos x="13" y="66"/>
                  </a:cxn>
                  <a:cxn ang="0">
                    <a:pos x="19" y="59"/>
                  </a:cxn>
                  <a:cxn ang="0">
                    <a:pos x="22" y="45"/>
                  </a:cxn>
                  <a:cxn ang="0">
                    <a:pos x="27" y="38"/>
                  </a:cxn>
                  <a:cxn ang="0">
                    <a:pos x="29" y="29"/>
                  </a:cxn>
                  <a:cxn ang="0">
                    <a:pos x="30" y="19"/>
                  </a:cxn>
                  <a:cxn ang="0">
                    <a:pos x="31" y="11"/>
                  </a:cxn>
                </a:cxnLst>
                <a:rect l="0" t="0" r="r" b="b"/>
                <a:pathLst>
                  <a:path w="94" h="123">
                    <a:moveTo>
                      <a:pt x="31" y="11"/>
                    </a:moveTo>
                    <a:cubicBezTo>
                      <a:pt x="32" y="2"/>
                      <a:pt x="34" y="1"/>
                      <a:pt x="37" y="1"/>
                    </a:cubicBezTo>
                    <a:cubicBezTo>
                      <a:pt x="41" y="1"/>
                      <a:pt x="41" y="5"/>
                      <a:pt x="43" y="4"/>
                    </a:cubicBezTo>
                    <a:cubicBezTo>
                      <a:pt x="46" y="3"/>
                      <a:pt x="47" y="7"/>
                      <a:pt x="52" y="6"/>
                    </a:cubicBezTo>
                    <a:cubicBezTo>
                      <a:pt x="53" y="5"/>
                      <a:pt x="53" y="2"/>
                      <a:pt x="57" y="2"/>
                    </a:cubicBezTo>
                    <a:cubicBezTo>
                      <a:pt x="63" y="2"/>
                      <a:pt x="59" y="0"/>
                      <a:pt x="62" y="0"/>
                    </a:cubicBezTo>
                    <a:cubicBezTo>
                      <a:pt x="64" y="0"/>
                      <a:pt x="59" y="1"/>
                      <a:pt x="73" y="1"/>
                    </a:cubicBezTo>
                    <a:cubicBezTo>
                      <a:pt x="74" y="4"/>
                      <a:pt x="75" y="3"/>
                      <a:pt x="77" y="5"/>
                    </a:cubicBezTo>
                    <a:cubicBezTo>
                      <a:pt x="78" y="7"/>
                      <a:pt x="78" y="5"/>
                      <a:pt x="81" y="6"/>
                    </a:cubicBezTo>
                    <a:cubicBezTo>
                      <a:pt x="82" y="7"/>
                      <a:pt x="82" y="4"/>
                      <a:pt x="85" y="6"/>
                    </a:cubicBezTo>
                    <a:cubicBezTo>
                      <a:pt x="88" y="9"/>
                      <a:pt x="90" y="11"/>
                      <a:pt x="92" y="11"/>
                    </a:cubicBezTo>
                    <a:cubicBezTo>
                      <a:pt x="89" y="16"/>
                      <a:pt x="91" y="12"/>
                      <a:pt x="91" y="16"/>
                    </a:cubicBezTo>
                    <a:cubicBezTo>
                      <a:pt x="90" y="21"/>
                      <a:pt x="94" y="19"/>
                      <a:pt x="94" y="20"/>
                    </a:cubicBezTo>
                    <a:cubicBezTo>
                      <a:pt x="94" y="22"/>
                      <a:pt x="94" y="19"/>
                      <a:pt x="92" y="24"/>
                    </a:cubicBezTo>
                    <a:cubicBezTo>
                      <a:pt x="89" y="31"/>
                      <a:pt x="87" y="30"/>
                      <a:pt x="87" y="34"/>
                    </a:cubicBezTo>
                    <a:cubicBezTo>
                      <a:pt x="86" y="38"/>
                      <a:pt x="84" y="37"/>
                      <a:pt x="86" y="42"/>
                    </a:cubicBezTo>
                    <a:cubicBezTo>
                      <a:pt x="82" y="45"/>
                      <a:pt x="87" y="48"/>
                      <a:pt x="83" y="50"/>
                    </a:cubicBezTo>
                    <a:cubicBezTo>
                      <a:pt x="81" y="51"/>
                      <a:pt x="81" y="50"/>
                      <a:pt x="82" y="54"/>
                    </a:cubicBezTo>
                    <a:cubicBezTo>
                      <a:pt x="84" y="65"/>
                      <a:pt x="84" y="60"/>
                      <a:pt x="85" y="62"/>
                    </a:cubicBezTo>
                    <a:cubicBezTo>
                      <a:pt x="81" y="74"/>
                      <a:pt x="85" y="76"/>
                      <a:pt x="83" y="78"/>
                    </a:cubicBezTo>
                    <a:cubicBezTo>
                      <a:pt x="82" y="80"/>
                      <a:pt x="88" y="86"/>
                      <a:pt x="88" y="90"/>
                    </a:cubicBezTo>
                    <a:cubicBezTo>
                      <a:pt x="81" y="93"/>
                      <a:pt x="81" y="93"/>
                      <a:pt x="81" y="93"/>
                    </a:cubicBezTo>
                    <a:cubicBezTo>
                      <a:pt x="82" y="94"/>
                      <a:pt x="82" y="97"/>
                      <a:pt x="80" y="98"/>
                    </a:cubicBezTo>
                    <a:cubicBezTo>
                      <a:pt x="80" y="101"/>
                      <a:pt x="82" y="100"/>
                      <a:pt x="81" y="102"/>
                    </a:cubicBezTo>
                    <a:cubicBezTo>
                      <a:pt x="80" y="103"/>
                      <a:pt x="81" y="104"/>
                      <a:pt x="79" y="106"/>
                    </a:cubicBezTo>
                    <a:cubicBezTo>
                      <a:pt x="77" y="109"/>
                      <a:pt x="79" y="112"/>
                      <a:pt x="79" y="112"/>
                    </a:cubicBezTo>
                    <a:cubicBezTo>
                      <a:pt x="78" y="113"/>
                      <a:pt x="78" y="114"/>
                      <a:pt x="81" y="116"/>
                    </a:cubicBezTo>
                    <a:cubicBezTo>
                      <a:pt x="83" y="118"/>
                      <a:pt x="82" y="116"/>
                      <a:pt x="83" y="116"/>
                    </a:cubicBezTo>
                    <a:cubicBezTo>
                      <a:pt x="83" y="123"/>
                      <a:pt x="83" y="123"/>
                      <a:pt x="83" y="123"/>
                    </a:cubicBezTo>
                    <a:cubicBezTo>
                      <a:pt x="83" y="123"/>
                      <a:pt x="82" y="123"/>
                      <a:pt x="82" y="122"/>
                    </a:cubicBezTo>
                    <a:cubicBezTo>
                      <a:pt x="81" y="120"/>
                      <a:pt x="79" y="122"/>
                      <a:pt x="77" y="119"/>
                    </a:cubicBezTo>
                    <a:cubicBezTo>
                      <a:pt x="75" y="116"/>
                      <a:pt x="74" y="118"/>
                      <a:pt x="72" y="115"/>
                    </a:cubicBezTo>
                    <a:cubicBezTo>
                      <a:pt x="70" y="113"/>
                      <a:pt x="70" y="116"/>
                      <a:pt x="67" y="114"/>
                    </a:cubicBezTo>
                    <a:cubicBezTo>
                      <a:pt x="64" y="113"/>
                      <a:pt x="66" y="115"/>
                      <a:pt x="64" y="113"/>
                    </a:cubicBezTo>
                    <a:cubicBezTo>
                      <a:pt x="61" y="111"/>
                      <a:pt x="65" y="110"/>
                      <a:pt x="60" y="110"/>
                    </a:cubicBezTo>
                    <a:cubicBezTo>
                      <a:pt x="57" y="111"/>
                      <a:pt x="59" y="109"/>
                      <a:pt x="57" y="109"/>
                    </a:cubicBezTo>
                    <a:cubicBezTo>
                      <a:pt x="50" y="110"/>
                      <a:pt x="58" y="107"/>
                      <a:pt x="48" y="111"/>
                    </a:cubicBezTo>
                    <a:cubicBezTo>
                      <a:pt x="48" y="99"/>
                      <a:pt x="46" y="107"/>
                      <a:pt x="46" y="97"/>
                    </a:cubicBezTo>
                    <a:cubicBezTo>
                      <a:pt x="46" y="91"/>
                      <a:pt x="45" y="90"/>
                      <a:pt x="45" y="87"/>
                    </a:cubicBezTo>
                    <a:cubicBezTo>
                      <a:pt x="46" y="84"/>
                      <a:pt x="46" y="84"/>
                      <a:pt x="43" y="84"/>
                    </a:cubicBezTo>
                    <a:cubicBezTo>
                      <a:pt x="40" y="84"/>
                      <a:pt x="43" y="82"/>
                      <a:pt x="40" y="82"/>
                    </a:cubicBezTo>
                    <a:cubicBezTo>
                      <a:pt x="38" y="82"/>
                      <a:pt x="40" y="83"/>
                      <a:pt x="37" y="83"/>
                    </a:cubicBezTo>
                    <a:cubicBezTo>
                      <a:pt x="33" y="84"/>
                      <a:pt x="36" y="85"/>
                      <a:pt x="35" y="86"/>
                    </a:cubicBezTo>
                    <a:cubicBezTo>
                      <a:pt x="34" y="87"/>
                      <a:pt x="34" y="90"/>
                      <a:pt x="32" y="89"/>
                    </a:cubicBezTo>
                    <a:cubicBezTo>
                      <a:pt x="30" y="87"/>
                      <a:pt x="31" y="89"/>
                      <a:pt x="28" y="89"/>
                    </a:cubicBezTo>
                    <a:cubicBezTo>
                      <a:pt x="24" y="89"/>
                      <a:pt x="26" y="86"/>
                      <a:pt x="23" y="83"/>
                    </a:cubicBezTo>
                    <a:cubicBezTo>
                      <a:pt x="21" y="81"/>
                      <a:pt x="23" y="75"/>
                      <a:pt x="21" y="75"/>
                    </a:cubicBezTo>
                    <a:cubicBezTo>
                      <a:pt x="17" y="75"/>
                      <a:pt x="18" y="74"/>
                      <a:pt x="15" y="74"/>
                    </a:cubicBezTo>
                    <a:cubicBezTo>
                      <a:pt x="10" y="75"/>
                      <a:pt x="7" y="74"/>
                      <a:pt x="5" y="75"/>
                    </a:cubicBezTo>
                    <a:cubicBezTo>
                      <a:pt x="4" y="76"/>
                      <a:pt x="4" y="75"/>
                      <a:pt x="2" y="76"/>
                    </a:cubicBezTo>
                    <a:cubicBezTo>
                      <a:pt x="1" y="77"/>
                      <a:pt x="0" y="76"/>
                      <a:pt x="0" y="75"/>
                    </a:cubicBezTo>
                    <a:cubicBezTo>
                      <a:pt x="3" y="74"/>
                      <a:pt x="2" y="74"/>
                      <a:pt x="2" y="70"/>
                    </a:cubicBezTo>
                    <a:cubicBezTo>
                      <a:pt x="1" y="66"/>
                      <a:pt x="3" y="66"/>
                      <a:pt x="4" y="65"/>
                    </a:cubicBezTo>
                    <a:cubicBezTo>
                      <a:pt x="5" y="66"/>
                      <a:pt x="7" y="67"/>
                      <a:pt x="8" y="66"/>
                    </a:cubicBezTo>
                    <a:cubicBezTo>
                      <a:pt x="9" y="63"/>
                      <a:pt x="8" y="66"/>
                      <a:pt x="10" y="65"/>
                    </a:cubicBezTo>
                    <a:cubicBezTo>
                      <a:pt x="12" y="65"/>
                      <a:pt x="11" y="71"/>
                      <a:pt x="13" y="66"/>
                    </a:cubicBezTo>
                    <a:cubicBezTo>
                      <a:pt x="16" y="60"/>
                      <a:pt x="17" y="64"/>
                      <a:pt x="19" y="59"/>
                    </a:cubicBezTo>
                    <a:cubicBezTo>
                      <a:pt x="22" y="54"/>
                      <a:pt x="21" y="49"/>
                      <a:pt x="22" y="45"/>
                    </a:cubicBezTo>
                    <a:cubicBezTo>
                      <a:pt x="24" y="42"/>
                      <a:pt x="24" y="46"/>
                      <a:pt x="27" y="38"/>
                    </a:cubicBezTo>
                    <a:cubicBezTo>
                      <a:pt x="30" y="34"/>
                      <a:pt x="28" y="35"/>
                      <a:pt x="29" y="29"/>
                    </a:cubicBezTo>
                    <a:cubicBezTo>
                      <a:pt x="29" y="19"/>
                      <a:pt x="31" y="22"/>
                      <a:pt x="30" y="19"/>
                    </a:cubicBezTo>
                    <a:cubicBezTo>
                      <a:pt x="29" y="17"/>
                      <a:pt x="31" y="18"/>
                      <a:pt x="31"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31" name="South Africa">
                <a:extLst>
                  <a:ext uri="{FF2B5EF4-FFF2-40B4-BE49-F238E27FC236}">
                    <a16:creationId xmlns:a16="http://schemas.microsoft.com/office/drawing/2014/main" id="{77457E38-2874-40BC-84BE-D7770626D05D}"/>
                  </a:ext>
                </a:extLst>
              </p:cNvPr>
              <p:cNvSpPr>
                <a:spLocks/>
              </p:cNvSpPr>
              <p:nvPr/>
            </p:nvSpPr>
            <p:spPr bwMode="auto">
              <a:xfrm>
                <a:off x="2879" y="2501"/>
                <a:ext cx="182" cy="194"/>
              </a:xfrm>
              <a:custGeom>
                <a:avLst/>
                <a:gdLst/>
                <a:ahLst/>
                <a:cxnLst>
                  <a:cxn ang="0">
                    <a:pos x="64" y="2"/>
                  </a:cxn>
                  <a:cxn ang="0">
                    <a:pos x="71" y="3"/>
                  </a:cxn>
                  <a:cxn ang="0">
                    <a:pos x="74" y="3"/>
                  </a:cxn>
                  <a:cxn ang="0">
                    <a:pos x="75" y="13"/>
                  </a:cxn>
                  <a:cxn ang="0">
                    <a:pos x="73" y="24"/>
                  </a:cxn>
                  <a:cxn ang="0">
                    <a:pos x="69" y="26"/>
                  </a:cxn>
                  <a:cxn ang="0">
                    <a:pos x="70" y="32"/>
                  </a:cxn>
                  <a:cxn ang="0">
                    <a:pos x="74" y="33"/>
                  </a:cxn>
                  <a:cxn ang="0">
                    <a:pos x="75" y="29"/>
                  </a:cxn>
                  <a:cxn ang="0">
                    <a:pos x="77" y="29"/>
                  </a:cxn>
                  <a:cxn ang="0">
                    <a:pos x="72" y="42"/>
                  </a:cxn>
                  <a:cxn ang="0">
                    <a:pos x="60" y="58"/>
                  </a:cxn>
                  <a:cxn ang="0">
                    <a:pos x="54" y="66"/>
                  </a:cxn>
                  <a:cxn ang="0">
                    <a:pos x="44" y="74"/>
                  </a:cxn>
                  <a:cxn ang="0">
                    <a:pos x="39" y="76"/>
                  </a:cxn>
                  <a:cxn ang="0">
                    <a:pos x="36" y="77"/>
                  </a:cxn>
                  <a:cxn ang="0">
                    <a:pos x="31" y="77"/>
                  </a:cxn>
                  <a:cxn ang="0">
                    <a:pos x="27" y="77"/>
                  </a:cxn>
                  <a:cxn ang="0">
                    <a:pos x="24" y="78"/>
                  </a:cxn>
                  <a:cxn ang="0">
                    <a:pos x="20" y="79"/>
                  </a:cxn>
                  <a:cxn ang="0">
                    <a:pos x="12" y="77"/>
                  </a:cxn>
                  <a:cxn ang="0">
                    <a:pos x="12" y="79"/>
                  </a:cxn>
                  <a:cxn ang="0">
                    <a:pos x="9" y="74"/>
                  </a:cxn>
                  <a:cxn ang="0">
                    <a:pos x="7" y="69"/>
                  </a:cxn>
                  <a:cxn ang="0">
                    <a:pos x="9" y="66"/>
                  </a:cxn>
                  <a:cxn ang="0">
                    <a:pos x="7" y="58"/>
                  </a:cxn>
                  <a:cxn ang="0">
                    <a:pos x="2" y="42"/>
                  </a:cxn>
                  <a:cxn ang="0">
                    <a:pos x="0" y="40"/>
                  </a:cxn>
                  <a:cxn ang="0">
                    <a:pos x="6" y="37"/>
                  </a:cxn>
                  <a:cxn ang="0">
                    <a:pos x="10" y="42"/>
                  </a:cxn>
                  <a:cxn ang="0">
                    <a:pos x="17" y="39"/>
                  </a:cxn>
                  <a:cxn ang="0">
                    <a:pos x="18" y="19"/>
                  </a:cxn>
                  <a:cxn ang="0">
                    <a:pos x="24" y="27"/>
                  </a:cxn>
                  <a:cxn ang="0">
                    <a:pos x="24" y="30"/>
                  </a:cxn>
                  <a:cxn ang="0">
                    <a:pos x="28" y="30"/>
                  </a:cxn>
                  <a:cxn ang="0">
                    <a:pos x="30" y="29"/>
                  </a:cxn>
                  <a:cxn ang="0">
                    <a:pos x="32" y="25"/>
                  </a:cxn>
                  <a:cxn ang="0">
                    <a:pos x="37" y="21"/>
                  </a:cxn>
                  <a:cxn ang="0">
                    <a:pos x="40" y="23"/>
                  </a:cxn>
                  <a:cxn ang="0">
                    <a:pos x="47" y="22"/>
                  </a:cxn>
                  <a:cxn ang="0">
                    <a:pos x="52" y="13"/>
                  </a:cxn>
                  <a:cxn ang="0">
                    <a:pos x="56" y="8"/>
                  </a:cxn>
                  <a:cxn ang="0">
                    <a:pos x="61" y="4"/>
                  </a:cxn>
                  <a:cxn ang="0">
                    <a:pos x="64" y="2"/>
                  </a:cxn>
                </a:cxnLst>
                <a:rect l="0" t="0" r="r" b="b"/>
                <a:pathLst>
                  <a:path w="77" h="82">
                    <a:moveTo>
                      <a:pt x="64" y="2"/>
                    </a:moveTo>
                    <a:cubicBezTo>
                      <a:pt x="67" y="0"/>
                      <a:pt x="68" y="3"/>
                      <a:pt x="71" y="3"/>
                    </a:cubicBezTo>
                    <a:cubicBezTo>
                      <a:pt x="73" y="2"/>
                      <a:pt x="74" y="3"/>
                      <a:pt x="74" y="3"/>
                    </a:cubicBezTo>
                    <a:cubicBezTo>
                      <a:pt x="76" y="9"/>
                      <a:pt x="74" y="5"/>
                      <a:pt x="75" y="13"/>
                    </a:cubicBezTo>
                    <a:cubicBezTo>
                      <a:pt x="76" y="19"/>
                      <a:pt x="74" y="18"/>
                      <a:pt x="73" y="24"/>
                    </a:cubicBezTo>
                    <a:cubicBezTo>
                      <a:pt x="70" y="22"/>
                      <a:pt x="70" y="23"/>
                      <a:pt x="69" y="26"/>
                    </a:cubicBezTo>
                    <a:cubicBezTo>
                      <a:pt x="68" y="29"/>
                      <a:pt x="67" y="29"/>
                      <a:pt x="70" y="32"/>
                    </a:cubicBezTo>
                    <a:cubicBezTo>
                      <a:pt x="72" y="34"/>
                      <a:pt x="73" y="33"/>
                      <a:pt x="74" y="33"/>
                    </a:cubicBezTo>
                    <a:cubicBezTo>
                      <a:pt x="76" y="32"/>
                      <a:pt x="73" y="31"/>
                      <a:pt x="75" y="29"/>
                    </a:cubicBezTo>
                    <a:cubicBezTo>
                      <a:pt x="77" y="29"/>
                      <a:pt x="77" y="29"/>
                      <a:pt x="77" y="29"/>
                    </a:cubicBezTo>
                    <a:cubicBezTo>
                      <a:pt x="75" y="40"/>
                      <a:pt x="75" y="42"/>
                      <a:pt x="72" y="42"/>
                    </a:cubicBezTo>
                    <a:cubicBezTo>
                      <a:pt x="68" y="42"/>
                      <a:pt x="65" y="57"/>
                      <a:pt x="60" y="58"/>
                    </a:cubicBezTo>
                    <a:cubicBezTo>
                      <a:pt x="58" y="59"/>
                      <a:pt x="56" y="65"/>
                      <a:pt x="54" y="66"/>
                    </a:cubicBezTo>
                    <a:cubicBezTo>
                      <a:pt x="52" y="67"/>
                      <a:pt x="52" y="73"/>
                      <a:pt x="44" y="74"/>
                    </a:cubicBezTo>
                    <a:cubicBezTo>
                      <a:pt x="41" y="74"/>
                      <a:pt x="43" y="77"/>
                      <a:pt x="39" y="76"/>
                    </a:cubicBezTo>
                    <a:cubicBezTo>
                      <a:pt x="37" y="76"/>
                      <a:pt x="39" y="79"/>
                      <a:pt x="36" y="77"/>
                    </a:cubicBezTo>
                    <a:cubicBezTo>
                      <a:pt x="35" y="77"/>
                      <a:pt x="32" y="76"/>
                      <a:pt x="31" y="77"/>
                    </a:cubicBezTo>
                    <a:cubicBezTo>
                      <a:pt x="30" y="77"/>
                      <a:pt x="28" y="75"/>
                      <a:pt x="27" y="77"/>
                    </a:cubicBezTo>
                    <a:cubicBezTo>
                      <a:pt x="26" y="79"/>
                      <a:pt x="25" y="78"/>
                      <a:pt x="24" y="78"/>
                    </a:cubicBezTo>
                    <a:cubicBezTo>
                      <a:pt x="23" y="79"/>
                      <a:pt x="22" y="77"/>
                      <a:pt x="20" y="79"/>
                    </a:cubicBezTo>
                    <a:cubicBezTo>
                      <a:pt x="15" y="82"/>
                      <a:pt x="13" y="76"/>
                      <a:pt x="12" y="77"/>
                    </a:cubicBezTo>
                    <a:cubicBezTo>
                      <a:pt x="11" y="77"/>
                      <a:pt x="12" y="79"/>
                      <a:pt x="12" y="79"/>
                    </a:cubicBezTo>
                    <a:cubicBezTo>
                      <a:pt x="8" y="77"/>
                      <a:pt x="11" y="76"/>
                      <a:pt x="9" y="74"/>
                    </a:cubicBezTo>
                    <a:cubicBezTo>
                      <a:pt x="7" y="72"/>
                      <a:pt x="10" y="71"/>
                      <a:pt x="7" y="69"/>
                    </a:cubicBezTo>
                    <a:cubicBezTo>
                      <a:pt x="9" y="68"/>
                      <a:pt x="10" y="68"/>
                      <a:pt x="9" y="66"/>
                    </a:cubicBezTo>
                    <a:cubicBezTo>
                      <a:pt x="8" y="63"/>
                      <a:pt x="11" y="61"/>
                      <a:pt x="7" y="58"/>
                    </a:cubicBezTo>
                    <a:cubicBezTo>
                      <a:pt x="2" y="55"/>
                      <a:pt x="4" y="43"/>
                      <a:pt x="2" y="42"/>
                    </a:cubicBezTo>
                    <a:cubicBezTo>
                      <a:pt x="2" y="42"/>
                      <a:pt x="1" y="41"/>
                      <a:pt x="0" y="40"/>
                    </a:cubicBezTo>
                    <a:cubicBezTo>
                      <a:pt x="2" y="39"/>
                      <a:pt x="3" y="37"/>
                      <a:pt x="6" y="37"/>
                    </a:cubicBezTo>
                    <a:cubicBezTo>
                      <a:pt x="8" y="37"/>
                      <a:pt x="6" y="42"/>
                      <a:pt x="10" y="42"/>
                    </a:cubicBezTo>
                    <a:cubicBezTo>
                      <a:pt x="16" y="42"/>
                      <a:pt x="14" y="39"/>
                      <a:pt x="17" y="39"/>
                    </a:cubicBezTo>
                    <a:cubicBezTo>
                      <a:pt x="18" y="19"/>
                      <a:pt x="18" y="19"/>
                      <a:pt x="18" y="19"/>
                    </a:cubicBezTo>
                    <a:cubicBezTo>
                      <a:pt x="24" y="21"/>
                      <a:pt x="25" y="26"/>
                      <a:pt x="24" y="27"/>
                    </a:cubicBezTo>
                    <a:cubicBezTo>
                      <a:pt x="23" y="29"/>
                      <a:pt x="22" y="31"/>
                      <a:pt x="24" y="30"/>
                    </a:cubicBezTo>
                    <a:cubicBezTo>
                      <a:pt x="27" y="30"/>
                      <a:pt x="28" y="31"/>
                      <a:pt x="28" y="30"/>
                    </a:cubicBezTo>
                    <a:cubicBezTo>
                      <a:pt x="29" y="27"/>
                      <a:pt x="29" y="31"/>
                      <a:pt x="30" y="29"/>
                    </a:cubicBezTo>
                    <a:cubicBezTo>
                      <a:pt x="30" y="26"/>
                      <a:pt x="33" y="26"/>
                      <a:pt x="32" y="25"/>
                    </a:cubicBezTo>
                    <a:cubicBezTo>
                      <a:pt x="31" y="23"/>
                      <a:pt x="34" y="21"/>
                      <a:pt x="37" y="21"/>
                    </a:cubicBezTo>
                    <a:cubicBezTo>
                      <a:pt x="40" y="22"/>
                      <a:pt x="36" y="22"/>
                      <a:pt x="40" y="23"/>
                    </a:cubicBezTo>
                    <a:cubicBezTo>
                      <a:pt x="43" y="24"/>
                      <a:pt x="45" y="21"/>
                      <a:pt x="47" y="22"/>
                    </a:cubicBezTo>
                    <a:cubicBezTo>
                      <a:pt x="49" y="14"/>
                      <a:pt x="50" y="17"/>
                      <a:pt x="52" y="13"/>
                    </a:cubicBezTo>
                    <a:cubicBezTo>
                      <a:pt x="54" y="10"/>
                      <a:pt x="54" y="8"/>
                      <a:pt x="56" y="8"/>
                    </a:cubicBezTo>
                    <a:cubicBezTo>
                      <a:pt x="61" y="6"/>
                      <a:pt x="58" y="4"/>
                      <a:pt x="61" y="4"/>
                    </a:cubicBezTo>
                    <a:cubicBezTo>
                      <a:pt x="64" y="3"/>
                      <a:pt x="62" y="3"/>
                      <a:pt x="64"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32" name="Mozambique">
                <a:extLst>
                  <a:ext uri="{FF2B5EF4-FFF2-40B4-BE49-F238E27FC236}">
                    <a16:creationId xmlns:a16="http://schemas.microsoft.com/office/drawing/2014/main" id="{68B1BD19-99C3-49DC-A7C6-19105E301911}"/>
                  </a:ext>
                </a:extLst>
              </p:cNvPr>
              <p:cNvSpPr>
                <a:spLocks/>
              </p:cNvSpPr>
              <p:nvPr/>
            </p:nvSpPr>
            <p:spPr bwMode="auto">
              <a:xfrm>
                <a:off x="3040" y="2327"/>
                <a:ext cx="128" cy="243"/>
              </a:xfrm>
              <a:custGeom>
                <a:avLst/>
                <a:gdLst/>
                <a:ahLst/>
                <a:cxnLst>
                  <a:cxn ang="0">
                    <a:pos x="6" y="77"/>
                  </a:cxn>
                  <a:cxn ang="0">
                    <a:pos x="9" y="70"/>
                  </a:cxn>
                  <a:cxn ang="0">
                    <a:pos x="9" y="68"/>
                  </a:cxn>
                  <a:cxn ang="0">
                    <a:pos x="11" y="65"/>
                  </a:cxn>
                  <a:cxn ang="0">
                    <a:pos x="13" y="61"/>
                  </a:cxn>
                  <a:cxn ang="0">
                    <a:pos x="11" y="58"/>
                  </a:cxn>
                  <a:cxn ang="0">
                    <a:pos x="14" y="52"/>
                  </a:cxn>
                  <a:cxn ang="0">
                    <a:pos x="14" y="46"/>
                  </a:cxn>
                  <a:cxn ang="0">
                    <a:pos x="14" y="41"/>
                  </a:cxn>
                  <a:cxn ang="0">
                    <a:pos x="11" y="39"/>
                  </a:cxn>
                  <a:cxn ang="0">
                    <a:pos x="5" y="36"/>
                  </a:cxn>
                  <a:cxn ang="0">
                    <a:pos x="2" y="33"/>
                  </a:cxn>
                  <a:cxn ang="0">
                    <a:pos x="1" y="30"/>
                  </a:cxn>
                  <a:cxn ang="0">
                    <a:pos x="9" y="27"/>
                  </a:cxn>
                  <a:cxn ang="0">
                    <a:pos x="16" y="24"/>
                  </a:cxn>
                  <a:cxn ang="0">
                    <a:pos x="19" y="27"/>
                  </a:cxn>
                  <a:cxn ang="0">
                    <a:pos x="22" y="26"/>
                  </a:cxn>
                  <a:cxn ang="0">
                    <a:pos x="22" y="32"/>
                  </a:cxn>
                  <a:cxn ang="0">
                    <a:pos x="24" y="40"/>
                  </a:cxn>
                  <a:cxn ang="0">
                    <a:pos x="27" y="42"/>
                  </a:cxn>
                  <a:cxn ang="0">
                    <a:pos x="28" y="36"/>
                  </a:cxn>
                  <a:cxn ang="0">
                    <a:pos x="29" y="30"/>
                  </a:cxn>
                  <a:cxn ang="0">
                    <a:pos x="27" y="23"/>
                  </a:cxn>
                  <a:cxn ang="0">
                    <a:pos x="26" y="21"/>
                  </a:cxn>
                  <a:cxn ang="0">
                    <a:pos x="26" y="12"/>
                  </a:cxn>
                  <a:cxn ang="0">
                    <a:pos x="26" y="7"/>
                  </a:cxn>
                  <a:cxn ang="0">
                    <a:pos x="32" y="7"/>
                  </a:cxn>
                  <a:cxn ang="0">
                    <a:pos x="38" y="7"/>
                  </a:cxn>
                  <a:cxn ang="0">
                    <a:pos x="41" y="5"/>
                  </a:cxn>
                  <a:cxn ang="0">
                    <a:pos x="45" y="4"/>
                  </a:cxn>
                  <a:cxn ang="0">
                    <a:pos x="52" y="0"/>
                  </a:cxn>
                  <a:cxn ang="0">
                    <a:pos x="53" y="7"/>
                  </a:cxn>
                  <a:cxn ang="0">
                    <a:pos x="52" y="14"/>
                  </a:cxn>
                  <a:cxn ang="0">
                    <a:pos x="52" y="24"/>
                  </a:cxn>
                  <a:cxn ang="0">
                    <a:pos x="51" y="34"/>
                  </a:cxn>
                  <a:cxn ang="0">
                    <a:pos x="48" y="38"/>
                  </a:cxn>
                  <a:cxn ang="0">
                    <a:pos x="40" y="45"/>
                  </a:cxn>
                  <a:cxn ang="0">
                    <a:pos x="37" y="47"/>
                  </a:cxn>
                  <a:cxn ang="0">
                    <a:pos x="25" y="58"/>
                  </a:cxn>
                  <a:cxn ang="0">
                    <a:pos x="22" y="68"/>
                  </a:cxn>
                  <a:cxn ang="0">
                    <a:pos x="23" y="74"/>
                  </a:cxn>
                  <a:cxn ang="0">
                    <a:pos x="24" y="80"/>
                  </a:cxn>
                  <a:cxn ang="0">
                    <a:pos x="22" y="87"/>
                  </a:cxn>
                  <a:cxn ang="0">
                    <a:pos x="14" y="96"/>
                  </a:cxn>
                  <a:cxn ang="0">
                    <a:pos x="9" y="103"/>
                  </a:cxn>
                  <a:cxn ang="0">
                    <a:pos x="7" y="103"/>
                  </a:cxn>
                  <a:cxn ang="0">
                    <a:pos x="5" y="98"/>
                  </a:cxn>
                  <a:cxn ang="0">
                    <a:pos x="7" y="87"/>
                  </a:cxn>
                  <a:cxn ang="0">
                    <a:pos x="6" y="77"/>
                  </a:cxn>
                </a:cxnLst>
                <a:rect l="0" t="0" r="r" b="b"/>
                <a:pathLst>
                  <a:path w="54" h="103">
                    <a:moveTo>
                      <a:pt x="6" y="77"/>
                    </a:moveTo>
                    <a:cubicBezTo>
                      <a:pt x="7" y="76"/>
                      <a:pt x="8" y="74"/>
                      <a:pt x="9" y="70"/>
                    </a:cubicBezTo>
                    <a:cubicBezTo>
                      <a:pt x="9" y="69"/>
                      <a:pt x="9" y="71"/>
                      <a:pt x="9" y="68"/>
                    </a:cubicBezTo>
                    <a:cubicBezTo>
                      <a:pt x="9" y="66"/>
                      <a:pt x="9" y="70"/>
                      <a:pt x="11" y="65"/>
                    </a:cubicBezTo>
                    <a:cubicBezTo>
                      <a:pt x="13" y="61"/>
                      <a:pt x="14" y="64"/>
                      <a:pt x="13" y="61"/>
                    </a:cubicBezTo>
                    <a:cubicBezTo>
                      <a:pt x="12" y="59"/>
                      <a:pt x="15" y="60"/>
                      <a:pt x="11" y="58"/>
                    </a:cubicBezTo>
                    <a:cubicBezTo>
                      <a:pt x="15" y="54"/>
                      <a:pt x="13" y="53"/>
                      <a:pt x="14" y="52"/>
                    </a:cubicBezTo>
                    <a:cubicBezTo>
                      <a:pt x="16" y="51"/>
                      <a:pt x="14" y="49"/>
                      <a:pt x="14" y="46"/>
                    </a:cubicBezTo>
                    <a:cubicBezTo>
                      <a:pt x="14" y="42"/>
                      <a:pt x="16" y="44"/>
                      <a:pt x="14" y="41"/>
                    </a:cubicBezTo>
                    <a:cubicBezTo>
                      <a:pt x="12" y="39"/>
                      <a:pt x="13" y="40"/>
                      <a:pt x="11" y="39"/>
                    </a:cubicBezTo>
                    <a:cubicBezTo>
                      <a:pt x="7" y="38"/>
                      <a:pt x="9" y="37"/>
                      <a:pt x="5" y="36"/>
                    </a:cubicBezTo>
                    <a:cubicBezTo>
                      <a:pt x="2" y="36"/>
                      <a:pt x="3" y="37"/>
                      <a:pt x="2" y="33"/>
                    </a:cubicBezTo>
                    <a:cubicBezTo>
                      <a:pt x="0" y="31"/>
                      <a:pt x="2" y="31"/>
                      <a:pt x="1" y="30"/>
                    </a:cubicBezTo>
                    <a:cubicBezTo>
                      <a:pt x="4" y="29"/>
                      <a:pt x="5" y="28"/>
                      <a:pt x="9" y="27"/>
                    </a:cubicBezTo>
                    <a:cubicBezTo>
                      <a:pt x="12" y="26"/>
                      <a:pt x="13" y="25"/>
                      <a:pt x="16" y="24"/>
                    </a:cubicBezTo>
                    <a:cubicBezTo>
                      <a:pt x="18" y="25"/>
                      <a:pt x="18" y="27"/>
                      <a:pt x="19" y="27"/>
                    </a:cubicBezTo>
                    <a:cubicBezTo>
                      <a:pt x="20" y="28"/>
                      <a:pt x="21" y="26"/>
                      <a:pt x="22" y="26"/>
                    </a:cubicBezTo>
                    <a:cubicBezTo>
                      <a:pt x="23" y="27"/>
                      <a:pt x="23" y="32"/>
                      <a:pt x="22" y="32"/>
                    </a:cubicBezTo>
                    <a:cubicBezTo>
                      <a:pt x="20" y="32"/>
                      <a:pt x="23" y="40"/>
                      <a:pt x="24" y="40"/>
                    </a:cubicBezTo>
                    <a:cubicBezTo>
                      <a:pt x="26" y="40"/>
                      <a:pt x="25" y="44"/>
                      <a:pt x="27" y="42"/>
                    </a:cubicBezTo>
                    <a:cubicBezTo>
                      <a:pt x="28" y="41"/>
                      <a:pt x="25" y="39"/>
                      <a:pt x="28" y="36"/>
                    </a:cubicBezTo>
                    <a:cubicBezTo>
                      <a:pt x="31" y="33"/>
                      <a:pt x="27" y="33"/>
                      <a:pt x="29" y="30"/>
                    </a:cubicBezTo>
                    <a:cubicBezTo>
                      <a:pt x="31" y="26"/>
                      <a:pt x="30" y="25"/>
                      <a:pt x="27" y="23"/>
                    </a:cubicBezTo>
                    <a:cubicBezTo>
                      <a:pt x="27" y="23"/>
                      <a:pt x="27" y="21"/>
                      <a:pt x="26" y="21"/>
                    </a:cubicBezTo>
                    <a:cubicBezTo>
                      <a:pt x="23" y="19"/>
                      <a:pt x="28" y="15"/>
                      <a:pt x="26" y="12"/>
                    </a:cubicBezTo>
                    <a:cubicBezTo>
                      <a:pt x="25" y="11"/>
                      <a:pt x="26" y="10"/>
                      <a:pt x="26" y="7"/>
                    </a:cubicBezTo>
                    <a:cubicBezTo>
                      <a:pt x="30" y="7"/>
                      <a:pt x="29" y="4"/>
                      <a:pt x="32" y="7"/>
                    </a:cubicBezTo>
                    <a:cubicBezTo>
                      <a:pt x="36" y="10"/>
                      <a:pt x="35" y="5"/>
                      <a:pt x="38" y="7"/>
                    </a:cubicBezTo>
                    <a:cubicBezTo>
                      <a:pt x="39" y="7"/>
                      <a:pt x="42" y="6"/>
                      <a:pt x="41" y="5"/>
                    </a:cubicBezTo>
                    <a:cubicBezTo>
                      <a:pt x="40" y="4"/>
                      <a:pt x="44" y="4"/>
                      <a:pt x="45" y="4"/>
                    </a:cubicBezTo>
                    <a:cubicBezTo>
                      <a:pt x="47" y="4"/>
                      <a:pt x="51" y="4"/>
                      <a:pt x="52" y="0"/>
                    </a:cubicBezTo>
                    <a:cubicBezTo>
                      <a:pt x="54" y="3"/>
                      <a:pt x="52" y="5"/>
                      <a:pt x="53" y="7"/>
                    </a:cubicBezTo>
                    <a:cubicBezTo>
                      <a:pt x="53" y="9"/>
                      <a:pt x="51" y="10"/>
                      <a:pt x="52" y="14"/>
                    </a:cubicBezTo>
                    <a:cubicBezTo>
                      <a:pt x="53" y="17"/>
                      <a:pt x="50" y="18"/>
                      <a:pt x="52" y="24"/>
                    </a:cubicBezTo>
                    <a:cubicBezTo>
                      <a:pt x="54" y="30"/>
                      <a:pt x="54" y="29"/>
                      <a:pt x="51" y="34"/>
                    </a:cubicBezTo>
                    <a:cubicBezTo>
                      <a:pt x="50" y="38"/>
                      <a:pt x="50" y="35"/>
                      <a:pt x="48" y="38"/>
                    </a:cubicBezTo>
                    <a:cubicBezTo>
                      <a:pt x="47" y="41"/>
                      <a:pt x="43" y="45"/>
                      <a:pt x="40" y="45"/>
                    </a:cubicBezTo>
                    <a:cubicBezTo>
                      <a:pt x="39" y="45"/>
                      <a:pt x="40" y="47"/>
                      <a:pt x="37" y="47"/>
                    </a:cubicBezTo>
                    <a:cubicBezTo>
                      <a:pt x="32" y="48"/>
                      <a:pt x="28" y="57"/>
                      <a:pt x="25" y="58"/>
                    </a:cubicBezTo>
                    <a:cubicBezTo>
                      <a:pt x="21" y="60"/>
                      <a:pt x="19" y="66"/>
                      <a:pt x="22" y="68"/>
                    </a:cubicBezTo>
                    <a:cubicBezTo>
                      <a:pt x="23" y="68"/>
                      <a:pt x="22" y="70"/>
                      <a:pt x="23" y="74"/>
                    </a:cubicBezTo>
                    <a:cubicBezTo>
                      <a:pt x="24" y="75"/>
                      <a:pt x="23" y="77"/>
                      <a:pt x="24" y="80"/>
                    </a:cubicBezTo>
                    <a:cubicBezTo>
                      <a:pt x="25" y="83"/>
                      <a:pt x="22" y="83"/>
                      <a:pt x="22" y="87"/>
                    </a:cubicBezTo>
                    <a:cubicBezTo>
                      <a:pt x="22" y="88"/>
                      <a:pt x="21" y="93"/>
                      <a:pt x="14" y="96"/>
                    </a:cubicBezTo>
                    <a:cubicBezTo>
                      <a:pt x="6" y="99"/>
                      <a:pt x="10" y="100"/>
                      <a:pt x="9" y="103"/>
                    </a:cubicBezTo>
                    <a:cubicBezTo>
                      <a:pt x="7" y="103"/>
                      <a:pt x="7" y="103"/>
                      <a:pt x="7" y="103"/>
                    </a:cubicBezTo>
                    <a:cubicBezTo>
                      <a:pt x="5" y="100"/>
                      <a:pt x="7" y="100"/>
                      <a:pt x="5" y="98"/>
                    </a:cubicBezTo>
                    <a:cubicBezTo>
                      <a:pt x="6" y="92"/>
                      <a:pt x="8" y="93"/>
                      <a:pt x="7" y="87"/>
                    </a:cubicBezTo>
                    <a:cubicBezTo>
                      <a:pt x="6" y="79"/>
                      <a:pt x="8" y="83"/>
                      <a:pt x="6" y="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33" name="Ethiopia">
                <a:extLst>
                  <a:ext uri="{FF2B5EF4-FFF2-40B4-BE49-F238E27FC236}">
                    <a16:creationId xmlns:a16="http://schemas.microsoft.com/office/drawing/2014/main" id="{A1D8E01F-56C5-4CE4-A270-D0B6DFE57E67}"/>
                  </a:ext>
                </a:extLst>
              </p:cNvPr>
              <p:cNvSpPr>
                <a:spLocks/>
              </p:cNvSpPr>
              <p:nvPr/>
            </p:nvSpPr>
            <p:spPr bwMode="auto">
              <a:xfrm>
                <a:off x="3083" y="1937"/>
                <a:ext cx="167" cy="168"/>
              </a:xfrm>
              <a:custGeom>
                <a:avLst/>
                <a:gdLst/>
                <a:ahLst/>
                <a:cxnLst>
                  <a:cxn ang="0">
                    <a:pos x="13" y="63"/>
                  </a:cxn>
                  <a:cxn ang="0">
                    <a:pos x="10" y="56"/>
                  </a:cxn>
                  <a:cxn ang="0">
                    <a:pos x="7" y="50"/>
                  </a:cxn>
                  <a:cxn ang="0">
                    <a:pos x="0" y="42"/>
                  </a:cxn>
                  <a:cxn ang="0">
                    <a:pos x="1" y="39"/>
                  </a:cxn>
                  <a:cxn ang="0">
                    <a:pos x="5" y="30"/>
                  </a:cxn>
                  <a:cxn ang="0">
                    <a:pos x="8" y="17"/>
                  </a:cxn>
                  <a:cxn ang="0">
                    <a:pos x="13" y="2"/>
                  </a:cxn>
                  <a:cxn ang="0">
                    <a:pos x="18" y="3"/>
                  </a:cxn>
                  <a:cxn ang="0">
                    <a:pos x="20" y="0"/>
                  </a:cxn>
                  <a:cxn ang="0">
                    <a:pos x="26" y="2"/>
                  </a:cxn>
                  <a:cxn ang="0">
                    <a:pos x="31" y="2"/>
                  </a:cxn>
                  <a:cxn ang="0">
                    <a:pos x="44" y="13"/>
                  </a:cxn>
                  <a:cxn ang="0">
                    <a:pos x="41" y="15"/>
                  </a:cxn>
                  <a:cxn ang="0">
                    <a:pos x="41" y="21"/>
                  </a:cxn>
                  <a:cxn ang="0">
                    <a:pos x="45" y="22"/>
                  </a:cxn>
                  <a:cxn ang="0">
                    <a:pos x="44" y="24"/>
                  </a:cxn>
                  <a:cxn ang="0">
                    <a:pos x="47" y="29"/>
                  </a:cxn>
                  <a:cxn ang="0">
                    <a:pos x="48" y="32"/>
                  </a:cxn>
                  <a:cxn ang="0">
                    <a:pos x="64" y="40"/>
                  </a:cxn>
                  <a:cxn ang="0">
                    <a:pos x="71" y="42"/>
                  </a:cxn>
                  <a:cxn ang="0">
                    <a:pos x="54" y="61"/>
                  </a:cxn>
                  <a:cxn ang="0">
                    <a:pos x="42" y="69"/>
                  </a:cxn>
                  <a:cxn ang="0">
                    <a:pos x="35" y="68"/>
                  </a:cxn>
                  <a:cxn ang="0">
                    <a:pos x="29" y="71"/>
                  </a:cxn>
                  <a:cxn ang="0">
                    <a:pos x="13" y="63"/>
                  </a:cxn>
                </a:cxnLst>
                <a:rect l="0" t="0" r="r" b="b"/>
                <a:pathLst>
                  <a:path w="71" h="71">
                    <a:moveTo>
                      <a:pt x="13" y="63"/>
                    </a:moveTo>
                    <a:cubicBezTo>
                      <a:pt x="14" y="59"/>
                      <a:pt x="11" y="60"/>
                      <a:pt x="10" y="56"/>
                    </a:cubicBezTo>
                    <a:cubicBezTo>
                      <a:pt x="8" y="52"/>
                      <a:pt x="8" y="55"/>
                      <a:pt x="7" y="50"/>
                    </a:cubicBezTo>
                    <a:cubicBezTo>
                      <a:pt x="5" y="46"/>
                      <a:pt x="0" y="42"/>
                      <a:pt x="0" y="42"/>
                    </a:cubicBezTo>
                    <a:cubicBezTo>
                      <a:pt x="1" y="39"/>
                      <a:pt x="1" y="39"/>
                      <a:pt x="1" y="39"/>
                    </a:cubicBezTo>
                    <a:cubicBezTo>
                      <a:pt x="2" y="39"/>
                      <a:pt x="5" y="39"/>
                      <a:pt x="5" y="30"/>
                    </a:cubicBezTo>
                    <a:cubicBezTo>
                      <a:pt x="5" y="18"/>
                      <a:pt x="7" y="23"/>
                      <a:pt x="8" y="17"/>
                    </a:cubicBezTo>
                    <a:cubicBezTo>
                      <a:pt x="8" y="10"/>
                      <a:pt x="12" y="12"/>
                      <a:pt x="13" y="2"/>
                    </a:cubicBezTo>
                    <a:cubicBezTo>
                      <a:pt x="19" y="1"/>
                      <a:pt x="16" y="3"/>
                      <a:pt x="18" y="3"/>
                    </a:cubicBezTo>
                    <a:cubicBezTo>
                      <a:pt x="20" y="3"/>
                      <a:pt x="19" y="0"/>
                      <a:pt x="20" y="0"/>
                    </a:cubicBezTo>
                    <a:cubicBezTo>
                      <a:pt x="22" y="0"/>
                      <a:pt x="21" y="3"/>
                      <a:pt x="26" y="2"/>
                    </a:cubicBezTo>
                    <a:cubicBezTo>
                      <a:pt x="29" y="1"/>
                      <a:pt x="28" y="2"/>
                      <a:pt x="31" y="2"/>
                    </a:cubicBezTo>
                    <a:cubicBezTo>
                      <a:pt x="37" y="1"/>
                      <a:pt x="41" y="8"/>
                      <a:pt x="44" y="13"/>
                    </a:cubicBezTo>
                    <a:cubicBezTo>
                      <a:pt x="44" y="13"/>
                      <a:pt x="42" y="13"/>
                      <a:pt x="41" y="15"/>
                    </a:cubicBezTo>
                    <a:cubicBezTo>
                      <a:pt x="40" y="21"/>
                      <a:pt x="41" y="22"/>
                      <a:pt x="41" y="21"/>
                    </a:cubicBezTo>
                    <a:cubicBezTo>
                      <a:pt x="43" y="24"/>
                      <a:pt x="43" y="20"/>
                      <a:pt x="45" y="22"/>
                    </a:cubicBezTo>
                    <a:cubicBezTo>
                      <a:pt x="44" y="24"/>
                      <a:pt x="44" y="24"/>
                      <a:pt x="44" y="24"/>
                    </a:cubicBezTo>
                    <a:cubicBezTo>
                      <a:pt x="47" y="29"/>
                      <a:pt x="47" y="29"/>
                      <a:pt x="47" y="29"/>
                    </a:cubicBezTo>
                    <a:cubicBezTo>
                      <a:pt x="48" y="32"/>
                      <a:pt x="48" y="32"/>
                      <a:pt x="48" y="32"/>
                    </a:cubicBezTo>
                    <a:cubicBezTo>
                      <a:pt x="64" y="40"/>
                      <a:pt x="64" y="40"/>
                      <a:pt x="64" y="40"/>
                    </a:cubicBezTo>
                    <a:cubicBezTo>
                      <a:pt x="71" y="42"/>
                      <a:pt x="71" y="42"/>
                      <a:pt x="71" y="42"/>
                    </a:cubicBezTo>
                    <a:cubicBezTo>
                      <a:pt x="57" y="60"/>
                      <a:pt x="56" y="62"/>
                      <a:pt x="54" y="61"/>
                    </a:cubicBezTo>
                    <a:cubicBezTo>
                      <a:pt x="50" y="60"/>
                      <a:pt x="47" y="65"/>
                      <a:pt x="42" y="69"/>
                    </a:cubicBezTo>
                    <a:cubicBezTo>
                      <a:pt x="36" y="69"/>
                      <a:pt x="40" y="66"/>
                      <a:pt x="35" y="68"/>
                    </a:cubicBezTo>
                    <a:cubicBezTo>
                      <a:pt x="31" y="69"/>
                      <a:pt x="38" y="71"/>
                      <a:pt x="29" y="71"/>
                    </a:cubicBezTo>
                    <a:cubicBezTo>
                      <a:pt x="19" y="71"/>
                      <a:pt x="23" y="64"/>
                      <a:pt x="13" y="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34" name="Somalia">
                <a:extLst>
                  <a:ext uri="{FF2B5EF4-FFF2-40B4-BE49-F238E27FC236}">
                    <a16:creationId xmlns:a16="http://schemas.microsoft.com/office/drawing/2014/main" id="{CB629AE0-C220-49F3-ABFD-649916A3136C}"/>
                  </a:ext>
                </a:extLst>
              </p:cNvPr>
              <p:cNvSpPr>
                <a:spLocks/>
              </p:cNvSpPr>
              <p:nvPr/>
            </p:nvSpPr>
            <p:spPr bwMode="auto">
              <a:xfrm>
                <a:off x="3172" y="1977"/>
                <a:ext cx="116" cy="210"/>
              </a:xfrm>
              <a:custGeom>
                <a:avLst/>
                <a:gdLst/>
                <a:ahLst/>
                <a:cxnLst>
                  <a:cxn ang="0">
                    <a:pos x="5" y="89"/>
                  </a:cxn>
                  <a:cxn ang="0">
                    <a:pos x="8" y="83"/>
                  </a:cxn>
                  <a:cxn ang="0">
                    <a:pos x="16" y="73"/>
                  </a:cxn>
                  <a:cxn ang="0">
                    <a:pos x="25" y="62"/>
                  </a:cxn>
                  <a:cxn ang="0">
                    <a:pos x="33" y="49"/>
                  </a:cxn>
                  <a:cxn ang="0">
                    <a:pos x="40" y="36"/>
                  </a:cxn>
                  <a:cxn ang="0">
                    <a:pos x="44" y="22"/>
                  </a:cxn>
                  <a:cxn ang="0">
                    <a:pos x="46" y="16"/>
                  </a:cxn>
                  <a:cxn ang="0">
                    <a:pos x="47" y="13"/>
                  </a:cxn>
                  <a:cxn ang="0">
                    <a:pos x="47" y="8"/>
                  </a:cxn>
                  <a:cxn ang="0">
                    <a:pos x="47" y="2"/>
                  </a:cxn>
                  <a:cxn ang="0">
                    <a:pos x="43" y="1"/>
                  </a:cxn>
                  <a:cxn ang="0">
                    <a:pos x="36" y="5"/>
                  </a:cxn>
                  <a:cxn ang="0">
                    <a:pos x="32" y="6"/>
                  </a:cxn>
                  <a:cxn ang="0">
                    <a:pos x="24" y="7"/>
                  </a:cxn>
                  <a:cxn ang="0">
                    <a:pos x="18" y="9"/>
                  </a:cxn>
                  <a:cxn ang="0">
                    <a:pos x="9" y="3"/>
                  </a:cxn>
                  <a:cxn ang="0">
                    <a:pos x="7" y="5"/>
                  </a:cxn>
                  <a:cxn ang="0">
                    <a:pos x="6" y="7"/>
                  </a:cxn>
                  <a:cxn ang="0">
                    <a:pos x="9" y="12"/>
                  </a:cxn>
                  <a:cxn ang="0">
                    <a:pos x="10" y="15"/>
                  </a:cxn>
                  <a:cxn ang="0">
                    <a:pos x="26" y="23"/>
                  </a:cxn>
                  <a:cxn ang="0">
                    <a:pos x="33" y="25"/>
                  </a:cxn>
                  <a:cxn ang="0">
                    <a:pos x="16" y="44"/>
                  </a:cxn>
                  <a:cxn ang="0">
                    <a:pos x="4" y="52"/>
                  </a:cxn>
                  <a:cxn ang="0">
                    <a:pos x="0" y="60"/>
                  </a:cxn>
                  <a:cxn ang="0">
                    <a:pos x="0" y="82"/>
                  </a:cxn>
                  <a:cxn ang="0">
                    <a:pos x="5" y="89"/>
                  </a:cxn>
                </a:cxnLst>
                <a:rect l="0" t="0" r="r" b="b"/>
                <a:pathLst>
                  <a:path w="49" h="89">
                    <a:moveTo>
                      <a:pt x="5" y="89"/>
                    </a:moveTo>
                    <a:cubicBezTo>
                      <a:pt x="6" y="88"/>
                      <a:pt x="6" y="88"/>
                      <a:pt x="8" y="83"/>
                    </a:cubicBezTo>
                    <a:cubicBezTo>
                      <a:pt x="9" y="79"/>
                      <a:pt x="13" y="78"/>
                      <a:pt x="16" y="73"/>
                    </a:cubicBezTo>
                    <a:cubicBezTo>
                      <a:pt x="18" y="68"/>
                      <a:pt x="21" y="68"/>
                      <a:pt x="25" y="62"/>
                    </a:cubicBezTo>
                    <a:cubicBezTo>
                      <a:pt x="29" y="57"/>
                      <a:pt x="33" y="53"/>
                      <a:pt x="33" y="49"/>
                    </a:cubicBezTo>
                    <a:cubicBezTo>
                      <a:pt x="34" y="45"/>
                      <a:pt x="39" y="44"/>
                      <a:pt x="40" y="36"/>
                    </a:cubicBezTo>
                    <a:cubicBezTo>
                      <a:pt x="40" y="31"/>
                      <a:pt x="45" y="25"/>
                      <a:pt x="44" y="22"/>
                    </a:cubicBezTo>
                    <a:cubicBezTo>
                      <a:pt x="44" y="20"/>
                      <a:pt x="44" y="23"/>
                      <a:pt x="46" y="16"/>
                    </a:cubicBezTo>
                    <a:cubicBezTo>
                      <a:pt x="48" y="11"/>
                      <a:pt x="46" y="14"/>
                      <a:pt x="47" y="13"/>
                    </a:cubicBezTo>
                    <a:cubicBezTo>
                      <a:pt x="48" y="10"/>
                      <a:pt x="46" y="7"/>
                      <a:pt x="47" y="8"/>
                    </a:cubicBezTo>
                    <a:cubicBezTo>
                      <a:pt x="49" y="8"/>
                      <a:pt x="46" y="6"/>
                      <a:pt x="47" y="2"/>
                    </a:cubicBezTo>
                    <a:cubicBezTo>
                      <a:pt x="47" y="0"/>
                      <a:pt x="45" y="0"/>
                      <a:pt x="43" y="1"/>
                    </a:cubicBezTo>
                    <a:cubicBezTo>
                      <a:pt x="43" y="1"/>
                      <a:pt x="38" y="5"/>
                      <a:pt x="36" y="5"/>
                    </a:cubicBezTo>
                    <a:cubicBezTo>
                      <a:pt x="33" y="4"/>
                      <a:pt x="35" y="6"/>
                      <a:pt x="32" y="6"/>
                    </a:cubicBezTo>
                    <a:cubicBezTo>
                      <a:pt x="28" y="5"/>
                      <a:pt x="29" y="8"/>
                      <a:pt x="24" y="7"/>
                    </a:cubicBezTo>
                    <a:cubicBezTo>
                      <a:pt x="21" y="7"/>
                      <a:pt x="21" y="8"/>
                      <a:pt x="18" y="9"/>
                    </a:cubicBezTo>
                    <a:cubicBezTo>
                      <a:pt x="15" y="11"/>
                      <a:pt x="10" y="5"/>
                      <a:pt x="9" y="3"/>
                    </a:cubicBezTo>
                    <a:cubicBezTo>
                      <a:pt x="7" y="5"/>
                      <a:pt x="7" y="5"/>
                      <a:pt x="7" y="5"/>
                    </a:cubicBezTo>
                    <a:cubicBezTo>
                      <a:pt x="6" y="7"/>
                      <a:pt x="6" y="7"/>
                      <a:pt x="6" y="7"/>
                    </a:cubicBezTo>
                    <a:cubicBezTo>
                      <a:pt x="9" y="12"/>
                      <a:pt x="9" y="12"/>
                      <a:pt x="9" y="12"/>
                    </a:cubicBezTo>
                    <a:cubicBezTo>
                      <a:pt x="10" y="15"/>
                      <a:pt x="10" y="15"/>
                      <a:pt x="10" y="15"/>
                    </a:cubicBezTo>
                    <a:cubicBezTo>
                      <a:pt x="26" y="23"/>
                      <a:pt x="26" y="23"/>
                      <a:pt x="26" y="23"/>
                    </a:cubicBezTo>
                    <a:cubicBezTo>
                      <a:pt x="33" y="25"/>
                      <a:pt x="33" y="25"/>
                      <a:pt x="33" y="25"/>
                    </a:cubicBezTo>
                    <a:cubicBezTo>
                      <a:pt x="19" y="43"/>
                      <a:pt x="18" y="45"/>
                      <a:pt x="16" y="44"/>
                    </a:cubicBezTo>
                    <a:cubicBezTo>
                      <a:pt x="12" y="43"/>
                      <a:pt x="9" y="48"/>
                      <a:pt x="4" y="52"/>
                    </a:cubicBezTo>
                    <a:cubicBezTo>
                      <a:pt x="3" y="57"/>
                      <a:pt x="0" y="56"/>
                      <a:pt x="0" y="60"/>
                    </a:cubicBezTo>
                    <a:cubicBezTo>
                      <a:pt x="0" y="64"/>
                      <a:pt x="0" y="79"/>
                      <a:pt x="0" y="82"/>
                    </a:cubicBezTo>
                    <a:cubicBezTo>
                      <a:pt x="0" y="83"/>
                      <a:pt x="0" y="83"/>
                      <a:pt x="5" y="8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35" name="Kenya">
                <a:extLst>
                  <a:ext uri="{FF2B5EF4-FFF2-40B4-BE49-F238E27FC236}">
                    <a16:creationId xmlns:a16="http://schemas.microsoft.com/office/drawing/2014/main" id="{213311D9-8FE4-4CC1-A6B8-089BDE4D31DD}"/>
                  </a:ext>
                </a:extLst>
              </p:cNvPr>
              <p:cNvSpPr>
                <a:spLocks/>
              </p:cNvSpPr>
              <p:nvPr/>
            </p:nvSpPr>
            <p:spPr bwMode="auto">
              <a:xfrm>
                <a:off x="3092" y="2076"/>
                <a:ext cx="92" cy="163"/>
              </a:xfrm>
              <a:custGeom>
                <a:avLst/>
                <a:gdLst/>
                <a:ahLst/>
                <a:cxnLst>
                  <a:cxn ang="0">
                    <a:pos x="28" y="68"/>
                  </a:cxn>
                  <a:cxn ang="0">
                    <a:pos x="29" y="66"/>
                  </a:cxn>
                  <a:cxn ang="0">
                    <a:pos x="31" y="61"/>
                  </a:cxn>
                  <a:cxn ang="0">
                    <a:pos x="32" y="55"/>
                  </a:cxn>
                  <a:cxn ang="0">
                    <a:pos x="39" y="47"/>
                  </a:cxn>
                  <a:cxn ang="0">
                    <a:pos x="34" y="40"/>
                  </a:cxn>
                  <a:cxn ang="0">
                    <a:pos x="34" y="18"/>
                  </a:cxn>
                  <a:cxn ang="0">
                    <a:pos x="38" y="10"/>
                  </a:cxn>
                  <a:cxn ang="0">
                    <a:pos x="31" y="9"/>
                  </a:cxn>
                  <a:cxn ang="0">
                    <a:pos x="25" y="12"/>
                  </a:cxn>
                  <a:cxn ang="0">
                    <a:pos x="9" y="4"/>
                  </a:cxn>
                  <a:cxn ang="0">
                    <a:pos x="0" y="8"/>
                  </a:cxn>
                  <a:cxn ang="0">
                    <a:pos x="3" y="15"/>
                  </a:cxn>
                  <a:cxn ang="0">
                    <a:pos x="4" y="17"/>
                  </a:cxn>
                  <a:cxn ang="0">
                    <a:pos x="5" y="24"/>
                  </a:cxn>
                  <a:cxn ang="0">
                    <a:pos x="4" y="30"/>
                  </a:cxn>
                  <a:cxn ang="0">
                    <a:pos x="1" y="35"/>
                  </a:cxn>
                  <a:cxn ang="0">
                    <a:pos x="1" y="37"/>
                  </a:cxn>
                  <a:cxn ang="0">
                    <a:pos x="2" y="38"/>
                  </a:cxn>
                  <a:cxn ang="0">
                    <a:pos x="4" y="38"/>
                  </a:cxn>
                  <a:cxn ang="0">
                    <a:pos x="2" y="40"/>
                  </a:cxn>
                  <a:cxn ang="0">
                    <a:pos x="2" y="42"/>
                  </a:cxn>
                  <a:cxn ang="0">
                    <a:pos x="18" y="54"/>
                  </a:cxn>
                  <a:cxn ang="0">
                    <a:pos x="20" y="61"/>
                  </a:cxn>
                  <a:cxn ang="0">
                    <a:pos x="28" y="68"/>
                  </a:cxn>
                </a:cxnLst>
                <a:rect l="0" t="0" r="r" b="b"/>
                <a:pathLst>
                  <a:path w="39" h="69">
                    <a:moveTo>
                      <a:pt x="28" y="68"/>
                    </a:moveTo>
                    <a:cubicBezTo>
                      <a:pt x="29" y="67"/>
                      <a:pt x="29" y="69"/>
                      <a:pt x="29" y="66"/>
                    </a:cubicBezTo>
                    <a:cubicBezTo>
                      <a:pt x="30" y="63"/>
                      <a:pt x="31" y="64"/>
                      <a:pt x="31" y="61"/>
                    </a:cubicBezTo>
                    <a:cubicBezTo>
                      <a:pt x="31" y="57"/>
                      <a:pt x="32" y="59"/>
                      <a:pt x="32" y="55"/>
                    </a:cubicBezTo>
                    <a:cubicBezTo>
                      <a:pt x="32" y="50"/>
                      <a:pt x="35" y="52"/>
                      <a:pt x="39" y="47"/>
                    </a:cubicBezTo>
                    <a:cubicBezTo>
                      <a:pt x="34" y="41"/>
                      <a:pt x="34" y="41"/>
                      <a:pt x="34" y="40"/>
                    </a:cubicBezTo>
                    <a:cubicBezTo>
                      <a:pt x="34" y="37"/>
                      <a:pt x="34" y="22"/>
                      <a:pt x="34" y="18"/>
                    </a:cubicBezTo>
                    <a:cubicBezTo>
                      <a:pt x="34" y="14"/>
                      <a:pt x="37" y="15"/>
                      <a:pt x="38" y="10"/>
                    </a:cubicBezTo>
                    <a:cubicBezTo>
                      <a:pt x="32" y="10"/>
                      <a:pt x="36" y="7"/>
                      <a:pt x="31" y="9"/>
                    </a:cubicBezTo>
                    <a:cubicBezTo>
                      <a:pt x="27" y="10"/>
                      <a:pt x="34" y="12"/>
                      <a:pt x="25" y="12"/>
                    </a:cubicBezTo>
                    <a:cubicBezTo>
                      <a:pt x="15" y="12"/>
                      <a:pt x="19" y="5"/>
                      <a:pt x="9" y="4"/>
                    </a:cubicBezTo>
                    <a:cubicBezTo>
                      <a:pt x="4" y="10"/>
                      <a:pt x="7" y="0"/>
                      <a:pt x="0" y="8"/>
                    </a:cubicBezTo>
                    <a:cubicBezTo>
                      <a:pt x="3" y="12"/>
                      <a:pt x="0" y="12"/>
                      <a:pt x="3" y="15"/>
                    </a:cubicBezTo>
                    <a:cubicBezTo>
                      <a:pt x="4" y="16"/>
                      <a:pt x="5" y="14"/>
                      <a:pt x="4" y="17"/>
                    </a:cubicBezTo>
                    <a:cubicBezTo>
                      <a:pt x="3" y="19"/>
                      <a:pt x="7" y="20"/>
                      <a:pt x="5" y="24"/>
                    </a:cubicBezTo>
                    <a:cubicBezTo>
                      <a:pt x="4" y="28"/>
                      <a:pt x="6" y="30"/>
                      <a:pt x="4" y="30"/>
                    </a:cubicBezTo>
                    <a:cubicBezTo>
                      <a:pt x="3" y="30"/>
                      <a:pt x="3" y="30"/>
                      <a:pt x="1" y="35"/>
                    </a:cubicBezTo>
                    <a:cubicBezTo>
                      <a:pt x="2" y="35"/>
                      <a:pt x="2" y="36"/>
                      <a:pt x="1" y="37"/>
                    </a:cubicBezTo>
                    <a:cubicBezTo>
                      <a:pt x="0" y="38"/>
                      <a:pt x="2" y="38"/>
                      <a:pt x="2" y="38"/>
                    </a:cubicBezTo>
                    <a:cubicBezTo>
                      <a:pt x="2" y="37"/>
                      <a:pt x="4" y="37"/>
                      <a:pt x="4" y="38"/>
                    </a:cubicBezTo>
                    <a:cubicBezTo>
                      <a:pt x="5" y="39"/>
                      <a:pt x="3" y="38"/>
                      <a:pt x="2" y="40"/>
                    </a:cubicBezTo>
                    <a:cubicBezTo>
                      <a:pt x="1" y="42"/>
                      <a:pt x="3" y="41"/>
                      <a:pt x="2" y="42"/>
                    </a:cubicBezTo>
                    <a:cubicBezTo>
                      <a:pt x="2" y="42"/>
                      <a:pt x="15" y="52"/>
                      <a:pt x="18" y="54"/>
                    </a:cubicBezTo>
                    <a:cubicBezTo>
                      <a:pt x="21" y="56"/>
                      <a:pt x="17" y="59"/>
                      <a:pt x="20" y="61"/>
                    </a:cubicBezTo>
                    <a:cubicBezTo>
                      <a:pt x="23" y="64"/>
                      <a:pt x="26" y="66"/>
                      <a:pt x="28" y="6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36" name="Tanzania">
                <a:extLst>
                  <a:ext uri="{FF2B5EF4-FFF2-40B4-BE49-F238E27FC236}">
                    <a16:creationId xmlns:a16="http://schemas.microsoft.com/office/drawing/2014/main" id="{EFDBA801-E1A6-4E43-928D-1E22BB495DCB}"/>
                  </a:ext>
                </a:extLst>
              </p:cNvPr>
              <p:cNvSpPr>
                <a:spLocks/>
              </p:cNvSpPr>
              <p:nvPr/>
            </p:nvSpPr>
            <p:spPr bwMode="auto">
              <a:xfrm>
                <a:off x="3045" y="2173"/>
                <a:ext cx="118" cy="177"/>
              </a:xfrm>
              <a:custGeom>
                <a:avLst/>
                <a:gdLst/>
                <a:ahLst/>
                <a:cxnLst>
                  <a:cxn ang="0">
                    <a:pos x="11" y="0"/>
                  </a:cxn>
                  <a:cxn ang="0">
                    <a:pos x="11" y="9"/>
                  </a:cxn>
                  <a:cxn ang="0">
                    <a:pos x="10" y="12"/>
                  </a:cxn>
                  <a:cxn ang="0">
                    <a:pos x="11" y="14"/>
                  </a:cxn>
                  <a:cxn ang="0">
                    <a:pos x="13" y="13"/>
                  </a:cxn>
                  <a:cxn ang="0">
                    <a:pos x="17" y="13"/>
                  </a:cxn>
                  <a:cxn ang="0">
                    <a:pos x="19" y="11"/>
                  </a:cxn>
                  <a:cxn ang="0">
                    <a:pos x="19" y="9"/>
                  </a:cxn>
                  <a:cxn ang="0">
                    <a:pos x="20" y="6"/>
                  </a:cxn>
                  <a:cxn ang="0">
                    <a:pos x="22" y="1"/>
                  </a:cxn>
                  <a:cxn ang="0">
                    <a:pos x="38" y="13"/>
                  </a:cxn>
                  <a:cxn ang="0">
                    <a:pos x="40" y="20"/>
                  </a:cxn>
                  <a:cxn ang="0">
                    <a:pos x="48" y="27"/>
                  </a:cxn>
                  <a:cxn ang="0">
                    <a:pos x="45" y="36"/>
                  </a:cxn>
                  <a:cxn ang="0">
                    <a:pos x="47" y="46"/>
                  </a:cxn>
                  <a:cxn ang="0">
                    <a:pos x="46" y="50"/>
                  </a:cxn>
                  <a:cxn ang="0">
                    <a:pos x="48" y="60"/>
                  </a:cxn>
                  <a:cxn ang="0">
                    <a:pos x="50" y="65"/>
                  </a:cxn>
                  <a:cxn ang="0">
                    <a:pos x="43" y="69"/>
                  </a:cxn>
                  <a:cxn ang="0">
                    <a:pos x="39" y="70"/>
                  </a:cxn>
                  <a:cxn ang="0">
                    <a:pos x="36" y="72"/>
                  </a:cxn>
                  <a:cxn ang="0">
                    <a:pos x="30" y="72"/>
                  </a:cxn>
                  <a:cxn ang="0">
                    <a:pos x="24" y="72"/>
                  </a:cxn>
                  <a:cxn ang="0">
                    <a:pos x="23" y="68"/>
                  </a:cxn>
                  <a:cxn ang="0">
                    <a:pos x="23" y="63"/>
                  </a:cxn>
                  <a:cxn ang="0">
                    <a:pos x="20" y="60"/>
                  </a:cxn>
                  <a:cxn ang="0">
                    <a:pos x="16" y="58"/>
                  </a:cxn>
                  <a:cxn ang="0">
                    <a:pos x="6" y="53"/>
                  </a:cxn>
                  <a:cxn ang="0">
                    <a:pos x="5" y="45"/>
                  </a:cxn>
                  <a:cxn ang="0">
                    <a:pos x="2" y="38"/>
                  </a:cxn>
                  <a:cxn ang="0">
                    <a:pos x="2" y="34"/>
                  </a:cxn>
                  <a:cxn ang="0">
                    <a:pos x="1" y="25"/>
                  </a:cxn>
                  <a:cxn ang="0">
                    <a:pos x="5" y="18"/>
                  </a:cxn>
                  <a:cxn ang="0">
                    <a:pos x="6" y="14"/>
                  </a:cxn>
                  <a:cxn ang="0">
                    <a:pos x="4" y="11"/>
                  </a:cxn>
                  <a:cxn ang="0">
                    <a:pos x="8" y="8"/>
                  </a:cxn>
                  <a:cxn ang="0">
                    <a:pos x="7" y="0"/>
                  </a:cxn>
                  <a:cxn ang="0">
                    <a:pos x="11" y="0"/>
                  </a:cxn>
                </a:cxnLst>
                <a:rect l="0" t="0" r="r" b="b"/>
                <a:pathLst>
                  <a:path w="50" h="75">
                    <a:moveTo>
                      <a:pt x="11" y="0"/>
                    </a:moveTo>
                    <a:cubicBezTo>
                      <a:pt x="12" y="3"/>
                      <a:pt x="12" y="7"/>
                      <a:pt x="11" y="9"/>
                    </a:cubicBezTo>
                    <a:cubicBezTo>
                      <a:pt x="9" y="12"/>
                      <a:pt x="11" y="10"/>
                      <a:pt x="10" y="12"/>
                    </a:cubicBezTo>
                    <a:cubicBezTo>
                      <a:pt x="10" y="14"/>
                      <a:pt x="11" y="12"/>
                      <a:pt x="11" y="14"/>
                    </a:cubicBezTo>
                    <a:cubicBezTo>
                      <a:pt x="12" y="12"/>
                      <a:pt x="12" y="13"/>
                      <a:pt x="13" y="13"/>
                    </a:cubicBezTo>
                    <a:cubicBezTo>
                      <a:pt x="15" y="12"/>
                      <a:pt x="14" y="15"/>
                      <a:pt x="17" y="13"/>
                    </a:cubicBezTo>
                    <a:cubicBezTo>
                      <a:pt x="18" y="12"/>
                      <a:pt x="20" y="13"/>
                      <a:pt x="19" y="11"/>
                    </a:cubicBezTo>
                    <a:cubicBezTo>
                      <a:pt x="19" y="9"/>
                      <a:pt x="20" y="10"/>
                      <a:pt x="19" y="9"/>
                    </a:cubicBezTo>
                    <a:cubicBezTo>
                      <a:pt x="18" y="8"/>
                      <a:pt x="20" y="7"/>
                      <a:pt x="20" y="6"/>
                    </a:cubicBezTo>
                    <a:cubicBezTo>
                      <a:pt x="19" y="5"/>
                      <a:pt x="22" y="4"/>
                      <a:pt x="22" y="1"/>
                    </a:cubicBezTo>
                    <a:cubicBezTo>
                      <a:pt x="22" y="1"/>
                      <a:pt x="35" y="11"/>
                      <a:pt x="38" y="13"/>
                    </a:cubicBezTo>
                    <a:cubicBezTo>
                      <a:pt x="41" y="15"/>
                      <a:pt x="37" y="18"/>
                      <a:pt x="40" y="20"/>
                    </a:cubicBezTo>
                    <a:cubicBezTo>
                      <a:pt x="43" y="23"/>
                      <a:pt x="46" y="25"/>
                      <a:pt x="48" y="27"/>
                    </a:cubicBezTo>
                    <a:cubicBezTo>
                      <a:pt x="46" y="30"/>
                      <a:pt x="48" y="31"/>
                      <a:pt x="45" y="36"/>
                    </a:cubicBezTo>
                    <a:cubicBezTo>
                      <a:pt x="41" y="42"/>
                      <a:pt x="50" y="41"/>
                      <a:pt x="47" y="46"/>
                    </a:cubicBezTo>
                    <a:cubicBezTo>
                      <a:pt x="46" y="48"/>
                      <a:pt x="48" y="47"/>
                      <a:pt x="46" y="50"/>
                    </a:cubicBezTo>
                    <a:cubicBezTo>
                      <a:pt x="44" y="54"/>
                      <a:pt x="48" y="54"/>
                      <a:pt x="48" y="60"/>
                    </a:cubicBezTo>
                    <a:cubicBezTo>
                      <a:pt x="48" y="63"/>
                      <a:pt x="49" y="63"/>
                      <a:pt x="50" y="65"/>
                    </a:cubicBezTo>
                    <a:cubicBezTo>
                      <a:pt x="49" y="69"/>
                      <a:pt x="45" y="69"/>
                      <a:pt x="43" y="69"/>
                    </a:cubicBezTo>
                    <a:cubicBezTo>
                      <a:pt x="42" y="69"/>
                      <a:pt x="38" y="69"/>
                      <a:pt x="39" y="70"/>
                    </a:cubicBezTo>
                    <a:cubicBezTo>
                      <a:pt x="40" y="71"/>
                      <a:pt x="37" y="72"/>
                      <a:pt x="36" y="72"/>
                    </a:cubicBezTo>
                    <a:cubicBezTo>
                      <a:pt x="33" y="70"/>
                      <a:pt x="34" y="75"/>
                      <a:pt x="30" y="72"/>
                    </a:cubicBezTo>
                    <a:cubicBezTo>
                      <a:pt x="27" y="69"/>
                      <a:pt x="28" y="72"/>
                      <a:pt x="24" y="72"/>
                    </a:cubicBezTo>
                    <a:cubicBezTo>
                      <a:pt x="24" y="70"/>
                      <a:pt x="23" y="72"/>
                      <a:pt x="23" y="68"/>
                    </a:cubicBezTo>
                    <a:cubicBezTo>
                      <a:pt x="24" y="64"/>
                      <a:pt x="23" y="66"/>
                      <a:pt x="23" y="63"/>
                    </a:cubicBezTo>
                    <a:cubicBezTo>
                      <a:pt x="22" y="61"/>
                      <a:pt x="21" y="58"/>
                      <a:pt x="20" y="60"/>
                    </a:cubicBezTo>
                    <a:cubicBezTo>
                      <a:pt x="19" y="60"/>
                      <a:pt x="18" y="59"/>
                      <a:pt x="16" y="58"/>
                    </a:cubicBezTo>
                    <a:cubicBezTo>
                      <a:pt x="9" y="56"/>
                      <a:pt x="11" y="54"/>
                      <a:pt x="6" y="53"/>
                    </a:cubicBezTo>
                    <a:cubicBezTo>
                      <a:pt x="8" y="50"/>
                      <a:pt x="4" y="47"/>
                      <a:pt x="5" y="45"/>
                    </a:cubicBezTo>
                    <a:cubicBezTo>
                      <a:pt x="6" y="42"/>
                      <a:pt x="0" y="40"/>
                      <a:pt x="2" y="38"/>
                    </a:cubicBezTo>
                    <a:cubicBezTo>
                      <a:pt x="4" y="37"/>
                      <a:pt x="1" y="36"/>
                      <a:pt x="2" y="34"/>
                    </a:cubicBezTo>
                    <a:cubicBezTo>
                      <a:pt x="2" y="30"/>
                      <a:pt x="0" y="29"/>
                      <a:pt x="1" y="25"/>
                    </a:cubicBezTo>
                    <a:cubicBezTo>
                      <a:pt x="4" y="22"/>
                      <a:pt x="5" y="20"/>
                      <a:pt x="5" y="18"/>
                    </a:cubicBezTo>
                    <a:cubicBezTo>
                      <a:pt x="5" y="16"/>
                      <a:pt x="6" y="16"/>
                      <a:pt x="6" y="14"/>
                    </a:cubicBezTo>
                    <a:cubicBezTo>
                      <a:pt x="6" y="13"/>
                      <a:pt x="2" y="14"/>
                      <a:pt x="4" y="11"/>
                    </a:cubicBezTo>
                    <a:cubicBezTo>
                      <a:pt x="7" y="11"/>
                      <a:pt x="6" y="11"/>
                      <a:pt x="8" y="8"/>
                    </a:cubicBezTo>
                    <a:cubicBezTo>
                      <a:pt x="9" y="5"/>
                      <a:pt x="6" y="3"/>
                      <a:pt x="7" y="0"/>
                    </a:cubicBezTo>
                    <a:cubicBezTo>
                      <a:pt x="9" y="1"/>
                      <a:pt x="10" y="1"/>
                      <a:pt x="1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37" name="Niger">
                <a:extLst>
                  <a:ext uri="{FF2B5EF4-FFF2-40B4-BE49-F238E27FC236}">
                    <a16:creationId xmlns:a16="http://schemas.microsoft.com/office/drawing/2014/main" id="{B10E2D65-9646-4CE5-ADCD-5BC777DA41C9}"/>
                  </a:ext>
                </a:extLst>
              </p:cNvPr>
              <p:cNvSpPr>
                <a:spLocks/>
              </p:cNvSpPr>
              <p:nvPr/>
            </p:nvSpPr>
            <p:spPr bwMode="auto">
              <a:xfrm>
                <a:off x="2709" y="1783"/>
                <a:ext cx="175" cy="194"/>
              </a:xfrm>
              <a:custGeom>
                <a:avLst/>
                <a:gdLst/>
                <a:ahLst/>
                <a:cxnLst>
                  <a:cxn ang="0">
                    <a:pos x="0" y="64"/>
                  </a:cxn>
                  <a:cxn ang="0">
                    <a:pos x="2" y="63"/>
                  </a:cxn>
                  <a:cxn ang="0">
                    <a:pos x="5" y="61"/>
                  </a:cxn>
                  <a:cxn ang="0">
                    <a:pos x="13" y="59"/>
                  </a:cxn>
                  <a:cxn ang="0">
                    <a:pos x="18" y="55"/>
                  </a:cxn>
                  <a:cxn ang="0">
                    <a:pos x="18" y="51"/>
                  </a:cxn>
                  <a:cxn ang="0">
                    <a:pos x="19" y="48"/>
                  </a:cxn>
                  <a:cxn ang="0">
                    <a:pos x="19" y="35"/>
                  </a:cxn>
                  <a:cxn ang="0">
                    <a:pos x="24" y="34"/>
                  </a:cxn>
                  <a:cxn ang="0">
                    <a:pos x="28" y="30"/>
                  </a:cxn>
                  <a:cxn ang="0">
                    <a:pos x="34" y="24"/>
                  </a:cxn>
                  <a:cxn ang="0">
                    <a:pos x="53" y="0"/>
                  </a:cxn>
                  <a:cxn ang="0">
                    <a:pos x="63" y="2"/>
                  </a:cxn>
                  <a:cxn ang="0">
                    <a:pos x="65" y="5"/>
                  </a:cxn>
                  <a:cxn ang="0">
                    <a:pos x="68" y="4"/>
                  </a:cxn>
                  <a:cxn ang="0">
                    <a:pos x="69" y="16"/>
                  </a:cxn>
                  <a:cxn ang="0">
                    <a:pos x="70" y="21"/>
                  </a:cxn>
                  <a:cxn ang="0">
                    <a:pos x="74" y="26"/>
                  </a:cxn>
                  <a:cxn ang="0">
                    <a:pos x="71" y="31"/>
                  </a:cxn>
                  <a:cxn ang="0">
                    <a:pos x="71" y="46"/>
                  </a:cxn>
                  <a:cxn ang="0">
                    <a:pos x="68" y="57"/>
                  </a:cxn>
                  <a:cxn ang="0">
                    <a:pos x="65" y="62"/>
                  </a:cxn>
                  <a:cxn ang="0">
                    <a:pos x="64" y="66"/>
                  </a:cxn>
                  <a:cxn ang="0">
                    <a:pos x="62" y="69"/>
                  </a:cxn>
                  <a:cxn ang="0">
                    <a:pos x="57" y="71"/>
                  </a:cxn>
                  <a:cxn ang="0">
                    <a:pos x="46" y="73"/>
                  </a:cxn>
                  <a:cxn ang="0">
                    <a:pos x="37" y="73"/>
                  </a:cxn>
                  <a:cxn ang="0">
                    <a:pos x="34" y="72"/>
                  </a:cxn>
                  <a:cxn ang="0">
                    <a:pos x="31" y="71"/>
                  </a:cxn>
                  <a:cxn ang="0">
                    <a:pos x="28" y="69"/>
                  </a:cxn>
                  <a:cxn ang="0">
                    <a:pos x="24" y="69"/>
                  </a:cxn>
                  <a:cxn ang="0">
                    <a:pos x="21" y="69"/>
                  </a:cxn>
                  <a:cxn ang="0">
                    <a:pos x="17" y="75"/>
                  </a:cxn>
                  <a:cxn ang="0">
                    <a:pos x="16" y="82"/>
                  </a:cxn>
                  <a:cxn ang="0">
                    <a:pos x="10" y="81"/>
                  </a:cxn>
                  <a:cxn ang="0">
                    <a:pos x="9" y="78"/>
                  </a:cxn>
                  <a:cxn ang="0">
                    <a:pos x="4" y="75"/>
                  </a:cxn>
                  <a:cxn ang="0">
                    <a:pos x="3" y="73"/>
                  </a:cxn>
                  <a:cxn ang="0">
                    <a:pos x="3" y="71"/>
                  </a:cxn>
                  <a:cxn ang="0">
                    <a:pos x="0" y="64"/>
                  </a:cxn>
                </a:cxnLst>
                <a:rect l="0" t="0" r="r" b="b"/>
                <a:pathLst>
                  <a:path w="74" h="82">
                    <a:moveTo>
                      <a:pt x="0" y="64"/>
                    </a:moveTo>
                    <a:cubicBezTo>
                      <a:pt x="1" y="64"/>
                      <a:pt x="1" y="64"/>
                      <a:pt x="2" y="63"/>
                    </a:cubicBezTo>
                    <a:cubicBezTo>
                      <a:pt x="2" y="62"/>
                      <a:pt x="4" y="64"/>
                      <a:pt x="5" y="61"/>
                    </a:cubicBezTo>
                    <a:cubicBezTo>
                      <a:pt x="7" y="58"/>
                      <a:pt x="10" y="61"/>
                      <a:pt x="13" y="59"/>
                    </a:cubicBezTo>
                    <a:cubicBezTo>
                      <a:pt x="14" y="57"/>
                      <a:pt x="17" y="57"/>
                      <a:pt x="18" y="55"/>
                    </a:cubicBezTo>
                    <a:cubicBezTo>
                      <a:pt x="18" y="54"/>
                      <a:pt x="18" y="55"/>
                      <a:pt x="18" y="51"/>
                    </a:cubicBezTo>
                    <a:cubicBezTo>
                      <a:pt x="18" y="48"/>
                      <a:pt x="19" y="51"/>
                      <a:pt x="19" y="48"/>
                    </a:cubicBezTo>
                    <a:cubicBezTo>
                      <a:pt x="19" y="46"/>
                      <a:pt x="19" y="38"/>
                      <a:pt x="19" y="35"/>
                    </a:cubicBezTo>
                    <a:cubicBezTo>
                      <a:pt x="23" y="34"/>
                      <a:pt x="23" y="34"/>
                      <a:pt x="24" y="34"/>
                    </a:cubicBezTo>
                    <a:cubicBezTo>
                      <a:pt x="25" y="33"/>
                      <a:pt x="25" y="34"/>
                      <a:pt x="28" y="30"/>
                    </a:cubicBezTo>
                    <a:cubicBezTo>
                      <a:pt x="30" y="27"/>
                      <a:pt x="30" y="28"/>
                      <a:pt x="34" y="24"/>
                    </a:cubicBezTo>
                    <a:cubicBezTo>
                      <a:pt x="39" y="18"/>
                      <a:pt x="53" y="0"/>
                      <a:pt x="53" y="0"/>
                    </a:cubicBezTo>
                    <a:cubicBezTo>
                      <a:pt x="63" y="2"/>
                      <a:pt x="63" y="2"/>
                      <a:pt x="63" y="2"/>
                    </a:cubicBezTo>
                    <a:cubicBezTo>
                      <a:pt x="65" y="5"/>
                      <a:pt x="65" y="5"/>
                      <a:pt x="65" y="5"/>
                    </a:cubicBezTo>
                    <a:cubicBezTo>
                      <a:pt x="68" y="4"/>
                      <a:pt x="68" y="4"/>
                      <a:pt x="68" y="4"/>
                    </a:cubicBezTo>
                    <a:cubicBezTo>
                      <a:pt x="70" y="13"/>
                      <a:pt x="69" y="15"/>
                      <a:pt x="69" y="16"/>
                    </a:cubicBezTo>
                    <a:cubicBezTo>
                      <a:pt x="69" y="18"/>
                      <a:pt x="70" y="18"/>
                      <a:pt x="70" y="21"/>
                    </a:cubicBezTo>
                    <a:cubicBezTo>
                      <a:pt x="70" y="25"/>
                      <a:pt x="73" y="24"/>
                      <a:pt x="74" y="26"/>
                    </a:cubicBezTo>
                    <a:cubicBezTo>
                      <a:pt x="74" y="28"/>
                      <a:pt x="71" y="28"/>
                      <a:pt x="71" y="31"/>
                    </a:cubicBezTo>
                    <a:cubicBezTo>
                      <a:pt x="71" y="34"/>
                      <a:pt x="71" y="43"/>
                      <a:pt x="71" y="46"/>
                    </a:cubicBezTo>
                    <a:cubicBezTo>
                      <a:pt x="71" y="49"/>
                      <a:pt x="70" y="53"/>
                      <a:pt x="68" y="57"/>
                    </a:cubicBezTo>
                    <a:cubicBezTo>
                      <a:pt x="66" y="61"/>
                      <a:pt x="65" y="59"/>
                      <a:pt x="65" y="62"/>
                    </a:cubicBezTo>
                    <a:cubicBezTo>
                      <a:pt x="64" y="64"/>
                      <a:pt x="63" y="63"/>
                      <a:pt x="64" y="66"/>
                    </a:cubicBezTo>
                    <a:cubicBezTo>
                      <a:pt x="63" y="65"/>
                      <a:pt x="61" y="66"/>
                      <a:pt x="62" y="69"/>
                    </a:cubicBezTo>
                    <a:cubicBezTo>
                      <a:pt x="57" y="70"/>
                      <a:pt x="62" y="73"/>
                      <a:pt x="57" y="71"/>
                    </a:cubicBezTo>
                    <a:cubicBezTo>
                      <a:pt x="53" y="70"/>
                      <a:pt x="47" y="71"/>
                      <a:pt x="46" y="73"/>
                    </a:cubicBezTo>
                    <a:cubicBezTo>
                      <a:pt x="45" y="76"/>
                      <a:pt x="37" y="73"/>
                      <a:pt x="37" y="73"/>
                    </a:cubicBezTo>
                    <a:cubicBezTo>
                      <a:pt x="34" y="70"/>
                      <a:pt x="35" y="73"/>
                      <a:pt x="34" y="72"/>
                    </a:cubicBezTo>
                    <a:cubicBezTo>
                      <a:pt x="32" y="71"/>
                      <a:pt x="32" y="74"/>
                      <a:pt x="31" y="71"/>
                    </a:cubicBezTo>
                    <a:cubicBezTo>
                      <a:pt x="29" y="68"/>
                      <a:pt x="30" y="70"/>
                      <a:pt x="28" y="69"/>
                    </a:cubicBezTo>
                    <a:cubicBezTo>
                      <a:pt x="26" y="67"/>
                      <a:pt x="25" y="70"/>
                      <a:pt x="24" y="69"/>
                    </a:cubicBezTo>
                    <a:cubicBezTo>
                      <a:pt x="24" y="68"/>
                      <a:pt x="23" y="67"/>
                      <a:pt x="21" y="69"/>
                    </a:cubicBezTo>
                    <a:cubicBezTo>
                      <a:pt x="18" y="72"/>
                      <a:pt x="19" y="72"/>
                      <a:pt x="17" y="75"/>
                    </a:cubicBezTo>
                    <a:cubicBezTo>
                      <a:pt x="15" y="77"/>
                      <a:pt x="17" y="80"/>
                      <a:pt x="16" y="82"/>
                    </a:cubicBezTo>
                    <a:cubicBezTo>
                      <a:pt x="12" y="78"/>
                      <a:pt x="13" y="79"/>
                      <a:pt x="10" y="81"/>
                    </a:cubicBezTo>
                    <a:cubicBezTo>
                      <a:pt x="7" y="77"/>
                      <a:pt x="11" y="79"/>
                      <a:pt x="9" y="78"/>
                    </a:cubicBezTo>
                    <a:cubicBezTo>
                      <a:pt x="8" y="77"/>
                      <a:pt x="8" y="79"/>
                      <a:pt x="4" y="75"/>
                    </a:cubicBezTo>
                    <a:cubicBezTo>
                      <a:pt x="2" y="73"/>
                      <a:pt x="2" y="74"/>
                      <a:pt x="3" y="73"/>
                    </a:cubicBezTo>
                    <a:cubicBezTo>
                      <a:pt x="3" y="72"/>
                      <a:pt x="5" y="72"/>
                      <a:pt x="3" y="71"/>
                    </a:cubicBezTo>
                    <a:cubicBezTo>
                      <a:pt x="0" y="70"/>
                      <a:pt x="0" y="67"/>
                      <a:pt x="0" y="6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38" name="Western Sahara">
                <a:extLst>
                  <a:ext uri="{FF2B5EF4-FFF2-40B4-BE49-F238E27FC236}">
                    <a16:creationId xmlns:a16="http://schemas.microsoft.com/office/drawing/2014/main" id="{07DE6532-8B37-47D2-B6C2-FA47B03FD665}"/>
                  </a:ext>
                </a:extLst>
              </p:cNvPr>
              <p:cNvSpPr>
                <a:spLocks/>
              </p:cNvSpPr>
              <p:nvPr/>
            </p:nvSpPr>
            <p:spPr bwMode="auto">
              <a:xfrm>
                <a:off x="2518" y="1736"/>
                <a:ext cx="95" cy="104"/>
              </a:xfrm>
              <a:custGeom>
                <a:avLst/>
                <a:gdLst/>
                <a:ahLst/>
                <a:cxnLst>
                  <a:cxn ang="0">
                    <a:pos x="3" y="41"/>
                  </a:cxn>
                  <a:cxn ang="0">
                    <a:pos x="2" y="39"/>
                  </a:cxn>
                  <a:cxn ang="0">
                    <a:pos x="6" y="29"/>
                  </a:cxn>
                  <a:cxn ang="0">
                    <a:pos x="13" y="14"/>
                  </a:cxn>
                  <a:cxn ang="0">
                    <a:pos x="19" y="5"/>
                  </a:cxn>
                  <a:cxn ang="0">
                    <a:pos x="21" y="0"/>
                  </a:cxn>
                  <a:cxn ang="0">
                    <a:pos x="40" y="0"/>
                  </a:cxn>
                  <a:cxn ang="0">
                    <a:pos x="40" y="3"/>
                  </a:cxn>
                  <a:cxn ang="0">
                    <a:pos x="40" y="11"/>
                  </a:cxn>
                  <a:cxn ang="0">
                    <a:pos x="25" y="11"/>
                  </a:cxn>
                  <a:cxn ang="0">
                    <a:pos x="24" y="26"/>
                  </a:cxn>
                  <a:cxn ang="0">
                    <a:pos x="20" y="32"/>
                  </a:cxn>
                  <a:cxn ang="0">
                    <a:pos x="20" y="39"/>
                  </a:cxn>
                  <a:cxn ang="0">
                    <a:pos x="6" y="39"/>
                  </a:cxn>
                  <a:cxn ang="0">
                    <a:pos x="3" y="41"/>
                  </a:cxn>
                </a:cxnLst>
                <a:rect l="0" t="0" r="r" b="b"/>
                <a:pathLst>
                  <a:path w="40" h="44">
                    <a:moveTo>
                      <a:pt x="3" y="41"/>
                    </a:moveTo>
                    <a:cubicBezTo>
                      <a:pt x="3" y="39"/>
                      <a:pt x="0" y="44"/>
                      <a:pt x="2" y="39"/>
                    </a:cubicBezTo>
                    <a:cubicBezTo>
                      <a:pt x="4" y="35"/>
                      <a:pt x="5" y="35"/>
                      <a:pt x="6" y="29"/>
                    </a:cubicBezTo>
                    <a:cubicBezTo>
                      <a:pt x="7" y="22"/>
                      <a:pt x="11" y="21"/>
                      <a:pt x="13" y="14"/>
                    </a:cubicBezTo>
                    <a:cubicBezTo>
                      <a:pt x="16" y="4"/>
                      <a:pt x="17" y="12"/>
                      <a:pt x="19" y="5"/>
                    </a:cubicBezTo>
                    <a:cubicBezTo>
                      <a:pt x="20" y="1"/>
                      <a:pt x="20" y="2"/>
                      <a:pt x="21" y="0"/>
                    </a:cubicBezTo>
                    <a:cubicBezTo>
                      <a:pt x="40" y="0"/>
                      <a:pt x="40" y="0"/>
                      <a:pt x="40" y="0"/>
                    </a:cubicBezTo>
                    <a:cubicBezTo>
                      <a:pt x="40" y="3"/>
                      <a:pt x="40" y="3"/>
                      <a:pt x="40" y="3"/>
                    </a:cubicBezTo>
                    <a:cubicBezTo>
                      <a:pt x="40" y="11"/>
                      <a:pt x="40" y="11"/>
                      <a:pt x="40" y="11"/>
                    </a:cubicBezTo>
                    <a:cubicBezTo>
                      <a:pt x="25" y="11"/>
                      <a:pt x="25" y="11"/>
                      <a:pt x="25" y="11"/>
                    </a:cubicBezTo>
                    <a:cubicBezTo>
                      <a:pt x="25" y="11"/>
                      <a:pt x="24" y="22"/>
                      <a:pt x="24" y="26"/>
                    </a:cubicBezTo>
                    <a:cubicBezTo>
                      <a:pt x="24" y="30"/>
                      <a:pt x="20" y="26"/>
                      <a:pt x="20" y="32"/>
                    </a:cubicBezTo>
                    <a:cubicBezTo>
                      <a:pt x="20" y="39"/>
                      <a:pt x="20" y="39"/>
                      <a:pt x="20" y="39"/>
                    </a:cubicBezTo>
                    <a:cubicBezTo>
                      <a:pt x="20" y="39"/>
                      <a:pt x="8" y="39"/>
                      <a:pt x="6" y="39"/>
                    </a:cubicBezTo>
                    <a:cubicBezTo>
                      <a:pt x="3" y="39"/>
                      <a:pt x="3" y="40"/>
                      <a:pt x="3" y="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39" name="Yemen">
                <a:extLst>
                  <a:ext uri="{FF2B5EF4-FFF2-40B4-BE49-F238E27FC236}">
                    <a16:creationId xmlns:a16="http://schemas.microsoft.com/office/drawing/2014/main" id="{D6291F0B-0B22-4A20-9672-ED654348F01F}"/>
                  </a:ext>
                </a:extLst>
              </p:cNvPr>
              <p:cNvSpPr>
                <a:spLocks/>
              </p:cNvSpPr>
              <p:nvPr/>
            </p:nvSpPr>
            <p:spPr bwMode="auto">
              <a:xfrm>
                <a:off x="3187" y="1873"/>
                <a:ext cx="120" cy="92"/>
              </a:xfrm>
              <a:custGeom>
                <a:avLst/>
                <a:gdLst/>
                <a:ahLst/>
                <a:cxnLst>
                  <a:cxn ang="0">
                    <a:pos x="0" y="16"/>
                  </a:cxn>
                  <a:cxn ang="0">
                    <a:pos x="2" y="25"/>
                  </a:cxn>
                  <a:cxn ang="0">
                    <a:pos x="3" y="33"/>
                  </a:cxn>
                  <a:cxn ang="0">
                    <a:pos x="4" y="38"/>
                  </a:cxn>
                  <a:cxn ang="0">
                    <a:pos x="12" y="38"/>
                  </a:cxn>
                  <a:cxn ang="0">
                    <a:pos x="15" y="36"/>
                  </a:cxn>
                  <a:cxn ang="0">
                    <a:pos x="23" y="32"/>
                  </a:cxn>
                  <a:cxn ang="0">
                    <a:pos x="31" y="28"/>
                  </a:cxn>
                  <a:cxn ang="0">
                    <a:pos x="41" y="22"/>
                  </a:cxn>
                  <a:cxn ang="0">
                    <a:pos x="46" y="19"/>
                  </a:cxn>
                  <a:cxn ang="0">
                    <a:pos x="50" y="13"/>
                  </a:cxn>
                  <a:cxn ang="0">
                    <a:pos x="47" y="9"/>
                  </a:cxn>
                  <a:cxn ang="0">
                    <a:pos x="41" y="0"/>
                  </a:cxn>
                  <a:cxn ang="0">
                    <a:pos x="30" y="5"/>
                  </a:cxn>
                  <a:cxn ang="0">
                    <a:pos x="17" y="20"/>
                  </a:cxn>
                  <a:cxn ang="0">
                    <a:pos x="16" y="15"/>
                  </a:cxn>
                  <a:cxn ang="0">
                    <a:pos x="8" y="12"/>
                  </a:cxn>
                  <a:cxn ang="0">
                    <a:pos x="3" y="13"/>
                  </a:cxn>
                  <a:cxn ang="0">
                    <a:pos x="0" y="16"/>
                  </a:cxn>
                </a:cxnLst>
                <a:rect l="0" t="0" r="r" b="b"/>
                <a:pathLst>
                  <a:path w="51" h="39">
                    <a:moveTo>
                      <a:pt x="0" y="16"/>
                    </a:moveTo>
                    <a:cubicBezTo>
                      <a:pt x="1" y="26"/>
                      <a:pt x="2" y="24"/>
                      <a:pt x="2" y="25"/>
                    </a:cubicBezTo>
                    <a:cubicBezTo>
                      <a:pt x="2" y="29"/>
                      <a:pt x="4" y="31"/>
                      <a:pt x="3" y="33"/>
                    </a:cubicBezTo>
                    <a:cubicBezTo>
                      <a:pt x="3" y="35"/>
                      <a:pt x="4" y="36"/>
                      <a:pt x="4" y="38"/>
                    </a:cubicBezTo>
                    <a:cubicBezTo>
                      <a:pt x="5" y="39"/>
                      <a:pt x="11" y="39"/>
                      <a:pt x="12" y="38"/>
                    </a:cubicBezTo>
                    <a:cubicBezTo>
                      <a:pt x="12" y="35"/>
                      <a:pt x="12" y="38"/>
                      <a:pt x="15" y="36"/>
                    </a:cubicBezTo>
                    <a:cubicBezTo>
                      <a:pt x="17" y="33"/>
                      <a:pt x="21" y="35"/>
                      <a:pt x="23" y="32"/>
                    </a:cubicBezTo>
                    <a:cubicBezTo>
                      <a:pt x="24" y="29"/>
                      <a:pt x="29" y="32"/>
                      <a:pt x="31" y="28"/>
                    </a:cubicBezTo>
                    <a:cubicBezTo>
                      <a:pt x="32" y="25"/>
                      <a:pt x="40" y="23"/>
                      <a:pt x="41" y="22"/>
                    </a:cubicBezTo>
                    <a:cubicBezTo>
                      <a:pt x="42" y="21"/>
                      <a:pt x="47" y="20"/>
                      <a:pt x="46" y="19"/>
                    </a:cubicBezTo>
                    <a:cubicBezTo>
                      <a:pt x="43" y="17"/>
                      <a:pt x="48" y="14"/>
                      <a:pt x="50" y="13"/>
                    </a:cubicBezTo>
                    <a:cubicBezTo>
                      <a:pt x="45" y="11"/>
                      <a:pt x="51" y="10"/>
                      <a:pt x="47" y="9"/>
                    </a:cubicBezTo>
                    <a:cubicBezTo>
                      <a:pt x="39" y="6"/>
                      <a:pt x="41" y="3"/>
                      <a:pt x="41" y="0"/>
                    </a:cubicBezTo>
                    <a:cubicBezTo>
                      <a:pt x="38" y="1"/>
                      <a:pt x="30" y="5"/>
                      <a:pt x="30" y="5"/>
                    </a:cubicBezTo>
                    <a:cubicBezTo>
                      <a:pt x="30" y="5"/>
                      <a:pt x="22" y="16"/>
                      <a:pt x="17" y="20"/>
                    </a:cubicBezTo>
                    <a:cubicBezTo>
                      <a:pt x="18" y="16"/>
                      <a:pt x="18" y="16"/>
                      <a:pt x="16" y="15"/>
                    </a:cubicBezTo>
                    <a:cubicBezTo>
                      <a:pt x="13" y="14"/>
                      <a:pt x="15" y="13"/>
                      <a:pt x="8" y="12"/>
                    </a:cubicBezTo>
                    <a:cubicBezTo>
                      <a:pt x="2" y="10"/>
                      <a:pt x="5" y="12"/>
                      <a:pt x="3" y="13"/>
                    </a:cubicBezTo>
                    <a:cubicBezTo>
                      <a:pt x="1" y="14"/>
                      <a:pt x="5" y="15"/>
                      <a:pt x="0" y="1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40" name="India">
                <a:extLst>
                  <a:ext uri="{FF2B5EF4-FFF2-40B4-BE49-F238E27FC236}">
                    <a16:creationId xmlns:a16="http://schemas.microsoft.com/office/drawing/2014/main" id="{13F0E04A-7410-4CEC-970E-8CF018460CA7}"/>
                  </a:ext>
                </a:extLst>
              </p:cNvPr>
              <p:cNvSpPr>
                <a:spLocks/>
              </p:cNvSpPr>
              <p:nvPr/>
            </p:nvSpPr>
            <p:spPr bwMode="auto">
              <a:xfrm>
                <a:off x="3449" y="1609"/>
                <a:ext cx="321" cy="432"/>
              </a:xfrm>
              <a:custGeom>
                <a:avLst/>
                <a:gdLst/>
                <a:ahLst/>
                <a:cxnLst>
                  <a:cxn ang="0">
                    <a:pos x="87" y="64"/>
                  </a:cxn>
                  <a:cxn ang="0">
                    <a:pos x="76" y="62"/>
                  </a:cxn>
                  <a:cxn ang="0">
                    <a:pos x="63" y="58"/>
                  </a:cxn>
                  <a:cxn ang="0">
                    <a:pos x="51" y="51"/>
                  </a:cxn>
                  <a:cxn ang="0">
                    <a:pos x="56" y="41"/>
                  </a:cxn>
                  <a:cxn ang="0">
                    <a:pos x="42" y="32"/>
                  </a:cxn>
                  <a:cxn ang="0">
                    <a:pos x="38" y="13"/>
                  </a:cxn>
                  <a:cxn ang="0">
                    <a:pos x="29" y="11"/>
                  </a:cxn>
                  <a:cxn ang="0">
                    <a:pos x="16" y="17"/>
                  </a:cxn>
                  <a:cxn ang="0">
                    <a:pos x="24" y="24"/>
                  </a:cxn>
                  <a:cxn ang="0">
                    <a:pos x="17" y="45"/>
                  </a:cxn>
                  <a:cxn ang="0">
                    <a:pos x="4" y="58"/>
                  </a:cxn>
                  <a:cxn ang="0">
                    <a:pos x="15" y="74"/>
                  </a:cxn>
                  <a:cxn ang="0">
                    <a:pos x="5" y="76"/>
                  </a:cxn>
                  <a:cxn ang="0">
                    <a:pos x="5" y="80"/>
                  </a:cxn>
                  <a:cxn ang="0">
                    <a:pos x="10" y="86"/>
                  </a:cxn>
                  <a:cxn ang="0">
                    <a:pos x="4" y="89"/>
                  </a:cxn>
                  <a:cxn ang="0">
                    <a:pos x="18" y="98"/>
                  </a:cxn>
                  <a:cxn ang="0">
                    <a:pos x="24" y="91"/>
                  </a:cxn>
                  <a:cxn ang="0">
                    <a:pos x="24" y="97"/>
                  </a:cxn>
                  <a:cxn ang="0">
                    <a:pos x="26" y="109"/>
                  </a:cxn>
                  <a:cxn ang="0">
                    <a:pos x="37" y="145"/>
                  </a:cxn>
                  <a:cxn ang="0">
                    <a:pos x="47" y="171"/>
                  </a:cxn>
                  <a:cxn ang="0">
                    <a:pos x="57" y="180"/>
                  </a:cxn>
                  <a:cxn ang="0">
                    <a:pos x="63" y="167"/>
                  </a:cxn>
                  <a:cxn ang="0">
                    <a:pos x="66" y="150"/>
                  </a:cxn>
                  <a:cxn ang="0">
                    <a:pos x="67" y="130"/>
                  </a:cxn>
                  <a:cxn ang="0">
                    <a:pos x="74" y="122"/>
                  </a:cxn>
                  <a:cxn ang="0">
                    <a:pos x="86" y="104"/>
                  </a:cxn>
                  <a:cxn ang="0">
                    <a:pos x="91" y="93"/>
                  </a:cxn>
                  <a:cxn ang="0">
                    <a:pos x="96" y="92"/>
                  </a:cxn>
                  <a:cxn ang="0">
                    <a:pos x="97" y="82"/>
                  </a:cxn>
                  <a:cxn ang="0">
                    <a:pos x="95" y="69"/>
                  </a:cxn>
                  <a:cxn ang="0">
                    <a:pos x="92" y="59"/>
                  </a:cxn>
                  <a:cxn ang="0">
                    <a:pos x="102" y="70"/>
                  </a:cxn>
                  <a:cxn ang="0">
                    <a:pos x="107" y="79"/>
                  </a:cxn>
                  <a:cxn ang="0">
                    <a:pos x="112" y="81"/>
                  </a:cxn>
                  <a:cxn ang="0">
                    <a:pos x="122" y="81"/>
                  </a:cxn>
                  <a:cxn ang="0">
                    <a:pos x="129" y="56"/>
                  </a:cxn>
                  <a:cxn ang="0">
                    <a:pos x="128" y="47"/>
                  </a:cxn>
                  <a:cxn ang="0">
                    <a:pos x="115" y="45"/>
                  </a:cxn>
                  <a:cxn ang="0">
                    <a:pos x="107" y="52"/>
                  </a:cxn>
                  <a:cxn ang="0">
                    <a:pos x="99" y="56"/>
                  </a:cxn>
                  <a:cxn ang="0">
                    <a:pos x="90" y="53"/>
                  </a:cxn>
                </a:cxnLst>
                <a:rect l="0" t="0" r="r" b="b"/>
                <a:pathLst>
                  <a:path w="136" h="183">
                    <a:moveTo>
                      <a:pt x="90" y="53"/>
                    </a:moveTo>
                    <a:cubicBezTo>
                      <a:pt x="92" y="56"/>
                      <a:pt x="86" y="57"/>
                      <a:pt x="88" y="59"/>
                    </a:cubicBezTo>
                    <a:cubicBezTo>
                      <a:pt x="89" y="61"/>
                      <a:pt x="88" y="64"/>
                      <a:pt x="87" y="64"/>
                    </a:cubicBezTo>
                    <a:cubicBezTo>
                      <a:pt x="84" y="65"/>
                      <a:pt x="85" y="64"/>
                      <a:pt x="83" y="65"/>
                    </a:cubicBezTo>
                    <a:cubicBezTo>
                      <a:pt x="81" y="65"/>
                      <a:pt x="82" y="63"/>
                      <a:pt x="79" y="63"/>
                    </a:cubicBezTo>
                    <a:cubicBezTo>
                      <a:pt x="76" y="64"/>
                      <a:pt x="77" y="61"/>
                      <a:pt x="76" y="62"/>
                    </a:cubicBezTo>
                    <a:cubicBezTo>
                      <a:pt x="74" y="62"/>
                      <a:pt x="76" y="60"/>
                      <a:pt x="73" y="59"/>
                    </a:cubicBezTo>
                    <a:cubicBezTo>
                      <a:pt x="71" y="58"/>
                      <a:pt x="67" y="57"/>
                      <a:pt x="67" y="58"/>
                    </a:cubicBezTo>
                    <a:cubicBezTo>
                      <a:pt x="67" y="59"/>
                      <a:pt x="65" y="58"/>
                      <a:pt x="63" y="58"/>
                    </a:cubicBezTo>
                    <a:cubicBezTo>
                      <a:pt x="62" y="58"/>
                      <a:pt x="64" y="57"/>
                      <a:pt x="62" y="56"/>
                    </a:cubicBezTo>
                    <a:cubicBezTo>
                      <a:pt x="61" y="56"/>
                      <a:pt x="58" y="55"/>
                      <a:pt x="56" y="53"/>
                    </a:cubicBezTo>
                    <a:cubicBezTo>
                      <a:pt x="54" y="51"/>
                      <a:pt x="54" y="52"/>
                      <a:pt x="51" y="51"/>
                    </a:cubicBezTo>
                    <a:cubicBezTo>
                      <a:pt x="49" y="50"/>
                      <a:pt x="52" y="49"/>
                      <a:pt x="54" y="46"/>
                    </a:cubicBezTo>
                    <a:cubicBezTo>
                      <a:pt x="55" y="44"/>
                      <a:pt x="54" y="45"/>
                      <a:pt x="54" y="43"/>
                    </a:cubicBezTo>
                    <a:cubicBezTo>
                      <a:pt x="55" y="42"/>
                      <a:pt x="56" y="41"/>
                      <a:pt x="56" y="41"/>
                    </a:cubicBezTo>
                    <a:cubicBezTo>
                      <a:pt x="55" y="41"/>
                      <a:pt x="55" y="40"/>
                      <a:pt x="55" y="40"/>
                    </a:cubicBezTo>
                    <a:cubicBezTo>
                      <a:pt x="52" y="37"/>
                      <a:pt x="50" y="38"/>
                      <a:pt x="48" y="36"/>
                    </a:cubicBezTo>
                    <a:cubicBezTo>
                      <a:pt x="47" y="34"/>
                      <a:pt x="44" y="36"/>
                      <a:pt x="42" y="32"/>
                    </a:cubicBezTo>
                    <a:cubicBezTo>
                      <a:pt x="40" y="28"/>
                      <a:pt x="42" y="29"/>
                      <a:pt x="40" y="26"/>
                    </a:cubicBezTo>
                    <a:cubicBezTo>
                      <a:pt x="37" y="22"/>
                      <a:pt x="44" y="28"/>
                      <a:pt x="41" y="22"/>
                    </a:cubicBezTo>
                    <a:cubicBezTo>
                      <a:pt x="39" y="16"/>
                      <a:pt x="36" y="17"/>
                      <a:pt x="38" y="13"/>
                    </a:cubicBezTo>
                    <a:cubicBezTo>
                      <a:pt x="31" y="0"/>
                      <a:pt x="30" y="6"/>
                      <a:pt x="27" y="4"/>
                    </a:cubicBezTo>
                    <a:cubicBezTo>
                      <a:pt x="28" y="6"/>
                      <a:pt x="29" y="4"/>
                      <a:pt x="31" y="7"/>
                    </a:cubicBezTo>
                    <a:cubicBezTo>
                      <a:pt x="32" y="11"/>
                      <a:pt x="31" y="11"/>
                      <a:pt x="29" y="11"/>
                    </a:cubicBezTo>
                    <a:cubicBezTo>
                      <a:pt x="24" y="11"/>
                      <a:pt x="26" y="13"/>
                      <a:pt x="18" y="12"/>
                    </a:cubicBezTo>
                    <a:cubicBezTo>
                      <a:pt x="11" y="10"/>
                      <a:pt x="14" y="13"/>
                      <a:pt x="15" y="14"/>
                    </a:cubicBezTo>
                    <a:cubicBezTo>
                      <a:pt x="12" y="14"/>
                      <a:pt x="16" y="15"/>
                      <a:pt x="16" y="17"/>
                    </a:cubicBezTo>
                    <a:cubicBezTo>
                      <a:pt x="16" y="20"/>
                      <a:pt x="19" y="17"/>
                      <a:pt x="19" y="17"/>
                    </a:cubicBezTo>
                    <a:cubicBezTo>
                      <a:pt x="21" y="19"/>
                      <a:pt x="19" y="22"/>
                      <a:pt x="22" y="20"/>
                    </a:cubicBezTo>
                    <a:cubicBezTo>
                      <a:pt x="26" y="19"/>
                      <a:pt x="22" y="23"/>
                      <a:pt x="24" y="24"/>
                    </a:cubicBezTo>
                    <a:cubicBezTo>
                      <a:pt x="26" y="24"/>
                      <a:pt x="20" y="26"/>
                      <a:pt x="23" y="29"/>
                    </a:cubicBezTo>
                    <a:cubicBezTo>
                      <a:pt x="27" y="32"/>
                      <a:pt x="22" y="30"/>
                      <a:pt x="22" y="37"/>
                    </a:cubicBezTo>
                    <a:cubicBezTo>
                      <a:pt x="22" y="45"/>
                      <a:pt x="17" y="41"/>
                      <a:pt x="17" y="45"/>
                    </a:cubicBezTo>
                    <a:cubicBezTo>
                      <a:pt x="17" y="46"/>
                      <a:pt x="16" y="50"/>
                      <a:pt x="12" y="52"/>
                    </a:cubicBezTo>
                    <a:cubicBezTo>
                      <a:pt x="8" y="54"/>
                      <a:pt x="11" y="49"/>
                      <a:pt x="8" y="52"/>
                    </a:cubicBezTo>
                    <a:cubicBezTo>
                      <a:pt x="6" y="54"/>
                      <a:pt x="3" y="57"/>
                      <a:pt x="4" y="58"/>
                    </a:cubicBezTo>
                    <a:cubicBezTo>
                      <a:pt x="6" y="60"/>
                      <a:pt x="8" y="59"/>
                      <a:pt x="7" y="62"/>
                    </a:cubicBezTo>
                    <a:cubicBezTo>
                      <a:pt x="7" y="65"/>
                      <a:pt x="9" y="65"/>
                      <a:pt x="13" y="69"/>
                    </a:cubicBezTo>
                    <a:cubicBezTo>
                      <a:pt x="19" y="74"/>
                      <a:pt x="12" y="72"/>
                      <a:pt x="15" y="74"/>
                    </a:cubicBezTo>
                    <a:cubicBezTo>
                      <a:pt x="17" y="75"/>
                      <a:pt x="16" y="74"/>
                      <a:pt x="14" y="75"/>
                    </a:cubicBezTo>
                    <a:cubicBezTo>
                      <a:pt x="11" y="77"/>
                      <a:pt x="15" y="73"/>
                      <a:pt x="11" y="75"/>
                    </a:cubicBezTo>
                    <a:cubicBezTo>
                      <a:pt x="9" y="76"/>
                      <a:pt x="7" y="75"/>
                      <a:pt x="5" y="76"/>
                    </a:cubicBezTo>
                    <a:cubicBezTo>
                      <a:pt x="4" y="77"/>
                      <a:pt x="4" y="74"/>
                      <a:pt x="3" y="76"/>
                    </a:cubicBezTo>
                    <a:cubicBezTo>
                      <a:pt x="2" y="78"/>
                      <a:pt x="2" y="75"/>
                      <a:pt x="0" y="78"/>
                    </a:cubicBezTo>
                    <a:cubicBezTo>
                      <a:pt x="3" y="80"/>
                      <a:pt x="1" y="81"/>
                      <a:pt x="5" y="80"/>
                    </a:cubicBezTo>
                    <a:cubicBezTo>
                      <a:pt x="5" y="81"/>
                      <a:pt x="3" y="81"/>
                      <a:pt x="5" y="83"/>
                    </a:cubicBezTo>
                    <a:cubicBezTo>
                      <a:pt x="6" y="84"/>
                      <a:pt x="4" y="88"/>
                      <a:pt x="7" y="86"/>
                    </a:cubicBezTo>
                    <a:cubicBezTo>
                      <a:pt x="8" y="86"/>
                      <a:pt x="9" y="87"/>
                      <a:pt x="10" y="86"/>
                    </a:cubicBezTo>
                    <a:cubicBezTo>
                      <a:pt x="10" y="88"/>
                      <a:pt x="11" y="88"/>
                      <a:pt x="9" y="89"/>
                    </a:cubicBezTo>
                    <a:cubicBezTo>
                      <a:pt x="8" y="90"/>
                      <a:pt x="6" y="89"/>
                      <a:pt x="6" y="89"/>
                    </a:cubicBezTo>
                    <a:cubicBezTo>
                      <a:pt x="5" y="90"/>
                      <a:pt x="5" y="88"/>
                      <a:pt x="4" y="89"/>
                    </a:cubicBezTo>
                    <a:cubicBezTo>
                      <a:pt x="4" y="90"/>
                      <a:pt x="4" y="90"/>
                      <a:pt x="6" y="92"/>
                    </a:cubicBezTo>
                    <a:cubicBezTo>
                      <a:pt x="7" y="93"/>
                      <a:pt x="11" y="100"/>
                      <a:pt x="15" y="100"/>
                    </a:cubicBezTo>
                    <a:cubicBezTo>
                      <a:pt x="17" y="100"/>
                      <a:pt x="15" y="100"/>
                      <a:pt x="18" y="98"/>
                    </a:cubicBezTo>
                    <a:cubicBezTo>
                      <a:pt x="20" y="98"/>
                      <a:pt x="21" y="96"/>
                      <a:pt x="20" y="94"/>
                    </a:cubicBezTo>
                    <a:cubicBezTo>
                      <a:pt x="19" y="92"/>
                      <a:pt x="21" y="91"/>
                      <a:pt x="21" y="90"/>
                    </a:cubicBezTo>
                    <a:cubicBezTo>
                      <a:pt x="21" y="92"/>
                      <a:pt x="20" y="92"/>
                      <a:pt x="24" y="91"/>
                    </a:cubicBezTo>
                    <a:cubicBezTo>
                      <a:pt x="22" y="92"/>
                      <a:pt x="21" y="92"/>
                      <a:pt x="21" y="94"/>
                    </a:cubicBezTo>
                    <a:cubicBezTo>
                      <a:pt x="22" y="96"/>
                      <a:pt x="23" y="95"/>
                      <a:pt x="23" y="95"/>
                    </a:cubicBezTo>
                    <a:cubicBezTo>
                      <a:pt x="23" y="95"/>
                      <a:pt x="21" y="98"/>
                      <a:pt x="24" y="97"/>
                    </a:cubicBezTo>
                    <a:cubicBezTo>
                      <a:pt x="22" y="98"/>
                      <a:pt x="23" y="99"/>
                      <a:pt x="25" y="102"/>
                    </a:cubicBezTo>
                    <a:cubicBezTo>
                      <a:pt x="24" y="103"/>
                      <a:pt x="24" y="106"/>
                      <a:pt x="24" y="107"/>
                    </a:cubicBezTo>
                    <a:cubicBezTo>
                      <a:pt x="25" y="108"/>
                      <a:pt x="24" y="110"/>
                      <a:pt x="26" y="109"/>
                    </a:cubicBezTo>
                    <a:cubicBezTo>
                      <a:pt x="27" y="108"/>
                      <a:pt x="24" y="109"/>
                      <a:pt x="26" y="114"/>
                    </a:cubicBezTo>
                    <a:cubicBezTo>
                      <a:pt x="27" y="118"/>
                      <a:pt x="28" y="128"/>
                      <a:pt x="31" y="132"/>
                    </a:cubicBezTo>
                    <a:cubicBezTo>
                      <a:pt x="35" y="136"/>
                      <a:pt x="34" y="142"/>
                      <a:pt x="37" y="145"/>
                    </a:cubicBezTo>
                    <a:cubicBezTo>
                      <a:pt x="38" y="147"/>
                      <a:pt x="35" y="142"/>
                      <a:pt x="38" y="150"/>
                    </a:cubicBezTo>
                    <a:cubicBezTo>
                      <a:pt x="40" y="155"/>
                      <a:pt x="45" y="159"/>
                      <a:pt x="45" y="166"/>
                    </a:cubicBezTo>
                    <a:cubicBezTo>
                      <a:pt x="45" y="168"/>
                      <a:pt x="46" y="166"/>
                      <a:pt x="47" y="171"/>
                    </a:cubicBezTo>
                    <a:cubicBezTo>
                      <a:pt x="48" y="174"/>
                      <a:pt x="48" y="173"/>
                      <a:pt x="49" y="176"/>
                    </a:cubicBezTo>
                    <a:cubicBezTo>
                      <a:pt x="51" y="179"/>
                      <a:pt x="52" y="179"/>
                      <a:pt x="53" y="181"/>
                    </a:cubicBezTo>
                    <a:cubicBezTo>
                      <a:pt x="56" y="183"/>
                      <a:pt x="56" y="180"/>
                      <a:pt x="57" y="180"/>
                    </a:cubicBezTo>
                    <a:cubicBezTo>
                      <a:pt x="61" y="179"/>
                      <a:pt x="56" y="176"/>
                      <a:pt x="62" y="174"/>
                    </a:cubicBezTo>
                    <a:cubicBezTo>
                      <a:pt x="62" y="173"/>
                      <a:pt x="58" y="173"/>
                      <a:pt x="60" y="171"/>
                    </a:cubicBezTo>
                    <a:cubicBezTo>
                      <a:pt x="63" y="168"/>
                      <a:pt x="60" y="166"/>
                      <a:pt x="63" y="167"/>
                    </a:cubicBezTo>
                    <a:cubicBezTo>
                      <a:pt x="66" y="168"/>
                      <a:pt x="64" y="165"/>
                      <a:pt x="64" y="163"/>
                    </a:cubicBezTo>
                    <a:cubicBezTo>
                      <a:pt x="65" y="160"/>
                      <a:pt x="63" y="159"/>
                      <a:pt x="63" y="156"/>
                    </a:cubicBezTo>
                    <a:cubicBezTo>
                      <a:pt x="64" y="154"/>
                      <a:pt x="66" y="154"/>
                      <a:pt x="66" y="150"/>
                    </a:cubicBezTo>
                    <a:cubicBezTo>
                      <a:pt x="66" y="145"/>
                      <a:pt x="68" y="146"/>
                      <a:pt x="65" y="144"/>
                    </a:cubicBezTo>
                    <a:cubicBezTo>
                      <a:pt x="62" y="142"/>
                      <a:pt x="67" y="144"/>
                      <a:pt x="64" y="137"/>
                    </a:cubicBezTo>
                    <a:cubicBezTo>
                      <a:pt x="61" y="130"/>
                      <a:pt x="66" y="129"/>
                      <a:pt x="67" y="130"/>
                    </a:cubicBezTo>
                    <a:cubicBezTo>
                      <a:pt x="68" y="131"/>
                      <a:pt x="67" y="128"/>
                      <a:pt x="69" y="127"/>
                    </a:cubicBezTo>
                    <a:cubicBezTo>
                      <a:pt x="70" y="127"/>
                      <a:pt x="68" y="126"/>
                      <a:pt x="71" y="125"/>
                    </a:cubicBezTo>
                    <a:cubicBezTo>
                      <a:pt x="74" y="125"/>
                      <a:pt x="73" y="124"/>
                      <a:pt x="74" y="122"/>
                    </a:cubicBezTo>
                    <a:cubicBezTo>
                      <a:pt x="75" y="121"/>
                      <a:pt x="72" y="122"/>
                      <a:pt x="75" y="120"/>
                    </a:cubicBezTo>
                    <a:cubicBezTo>
                      <a:pt x="78" y="118"/>
                      <a:pt x="78" y="115"/>
                      <a:pt x="80" y="114"/>
                    </a:cubicBezTo>
                    <a:cubicBezTo>
                      <a:pt x="85" y="110"/>
                      <a:pt x="80" y="107"/>
                      <a:pt x="86" y="104"/>
                    </a:cubicBezTo>
                    <a:cubicBezTo>
                      <a:pt x="84" y="104"/>
                      <a:pt x="86" y="102"/>
                      <a:pt x="87" y="104"/>
                    </a:cubicBezTo>
                    <a:cubicBezTo>
                      <a:pt x="91" y="103"/>
                      <a:pt x="90" y="99"/>
                      <a:pt x="91" y="98"/>
                    </a:cubicBezTo>
                    <a:cubicBezTo>
                      <a:pt x="92" y="96"/>
                      <a:pt x="89" y="94"/>
                      <a:pt x="91" y="93"/>
                    </a:cubicBezTo>
                    <a:cubicBezTo>
                      <a:pt x="93" y="92"/>
                      <a:pt x="94" y="92"/>
                      <a:pt x="94" y="90"/>
                    </a:cubicBezTo>
                    <a:cubicBezTo>
                      <a:pt x="95" y="92"/>
                      <a:pt x="94" y="88"/>
                      <a:pt x="95" y="89"/>
                    </a:cubicBezTo>
                    <a:cubicBezTo>
                      <a:pt x="96" y="90"/>
                      <a:pt x="95" y="92"/>
                      <a:pt x="96" y="92"/>
                    </a:cubicBezTo>
                    <a:cubicBezTo>
                      <a:pt x="97" y="92"/>
                      <a:pt x="97" y="90"/>
                      <a:pt x="98" y="90"/>
                    </a:cubicBezTo>
                    <a:cubicBezTo>
                      <a:pt x="99" y="90"/>
                      <a:pt x="98" y="92"/>
                      <a:pt x="99" y="91"/>
                    </a:cubicBezTo>
                    <a:cubicBezTo>
                      <a:pt x="99" y="83"/>
                      <a:pt x="95" y="85"/>
                      <a:pt x="97" y="82"/>
                    </a:cubicBezTo>
                    <a:cubicBezTo>
                      <a:pt x="98" y="81"/>
                      <a:pt x="96" y="82"/>
                      <a:pt x="97" y="79"/>
                    </a:cubicBezTo>
                    <a:cubicBezTo>
                      <a:pt x="97" y="76"/>
                      <a:pt x="92" y="76"/>
                      <a:pt x="92" y="72"/>
                    </a:cubicBezTo>
                    <a:cubicBezTo>
                      <a:pt x="93" y="69"/>
                      <a:pt x="94" y="70"/>
                      <a:pt x="95" y="69"/>
                    </a:cubicBezTo>
                    <a:cubicBezTo>
                      <a:pt x="95" y="67"/>
                      <a:pt x="88" y="65"/>
                      <a:pt x="88" y="64"/>
                    </a:cubicBezTo>
                    <a:cubicBezTo>
                      <a:pt x="88" y="64"/>
                      <a:pt x="91" y="64"/>
                      <a:pt x="91" y="62"/>
                    </a:cubicBezTo>
                    <a:cubicBezTo>
                      <a:pt x="92" y="60"/>
                      <a:pt x="92" y="57"/>
                      <a:pt x="92" y="59"/>
                    </a:cubicBezTo>
                    <a:cubicBezTo>
                      <a:pt x="95" y="67"/>
                      <a:pt x="94" y="59"/>
                      <a:pt x="95" y="61"/>
                    </a:cubicBezTo>
                    <a:cubicBezTo>
                      <a:pt x="96" y="63"/>
                      <a:pt x="95" y="65"/>
                      <a:pt x="96" y="63"/>
                    </a:cubicBezTo>
                    <a:cubicBezTo>
                      <a:pt x="98" y="61"/>
                      <a:pt x="98" y="68"/>
                      <a:pt x="102" y="70"/>
                    </a:cubicBezTo>
                    <a:cubicBezTo>
                      <a:pt x="106" y="72"/>
                      <a:pt x="112" y="69"/>
                      <a:pt x="114" y="71"/>
                    </a:cubicBezTo>
                    <a:cubicBezTo>
                      <a:pt x="114" y="72"/>
                      <a:pt x="112" y="73"/>
                      <a:pt x="112" y="75"/>
                    </a:cubicBezTo>
                    <a:cubicBezTo>
                      <a:pt x="113" y="77"/>
                      <a:pt x="107" y="74"/>
                      <a:pt x="107" y="79"/>
                    </a:cubicBezTo>
                    <a:cubicBezTo>
                      <a:pt x="107" y="81"/>
                      <a:pt x="108" y="80"/>
                      <a:pt x="109" y="81"/>
                    </a:cubicBezTo>
                    <a:cubicBezTo>
                      <a:pt x="110" y="83"/>
                      <a:pt x="109" y="80"/>
                      <a:pt x="110" y="81"/>
                    </a:cubicBezTo>
                    <a:cubicBezTo>
                      <a:pt x="111" y="81"/>
                      <a:pt x="111" y="79"/>
                      <a:pt x="112" y="81"/>
                    </a:cubicBezTo>
                    <a:cubicBezTo>
                      <a:pt x="114" y="83"/>
                      <a:pt x="115" y="91"/>
                      <a:pt x="117" y="92"/>
                    </a:cubicBezTo>
                    <a:cubicBezTo>
                      <a:pt x="119" y="92"/>
                      <a:pt x="119" y="90"/>
                      <a:pt x="119" y="85"/>
                    </a:cubicBezTo>
                    <a:cubicBezTo>
                      <a:pt x="119" y="80"/>
                      <a:pt x="123" y="87"/>
                      <a:pt x="122" y="81"/>
                    </a:cubicBezTo>
                    <a:cubicBezTo>
                      <a:pt x="121" y="77"/>
                      <a:pt x="124" y="75"/>
                      <a:pt x="121" y="70"/>
                    </a:cubicBezTo>
                    <a:cubicBezTo>
                      <a:pt x="119" y="68"/>
                      <a:pt x="122" y="68"/>
                      <a:pt x="122" y="65"/>
                    </a:cubicBezTo>
                    <a:cubicBezTo>
                      <a:pt x="121" y="63"/>
                      <a:pt x="125" y="61"/>
                      <a:pt x="129" y="56"/>
                    </a:cubicBezTo>
                    <a:cubicBezTo>
                      <a:pt x="130" y="53"/>
                      <a:pt x="135" y="56"/>
                      <a:pt x="132" y="53"/>
                    </a:cubicBezTo>
                    <a:cubicBezTo>
                      <a:pt x="129" y="50"/>
                      <a:pt x="136" y="52"/>
                      <a:pt x="130" y="47"/>
                    </a:cubicBezTo>
                    <a:cubicBezTo>
                      <a:pt x="129" y="48"/>
                      <a:pt x="129" y="48"/>
                      <a:pt x="128" y="47"/>
                    </a:cubicBezTo>
                    <a:cubicBezTo>
                      <a:pt x="126" y="47"/>
                      <a:pt x="124" y="49"/>
                      <a:pt x="126" y="46"/>
                    </a:cubicBezTo>
                    <a:cubicBezTo>
                      <a:pt x="122" y="46"/>
                      <a:pt x="128" y="42"/>
                      <a:pt x="122" y="44"/>
                    </a:cubicBezTo>
                    <a:cubicBezTo>
                      <a:pt x="117" y="46"/>
                      <a:pt x="117" y="43"/>
                      <a:pt x="115" y="45"/>
                    </a:cubicBezTo>
                    <a:cubicBezTo>
                      <a:pt x="113" y="46"/>
                      <a:pt x="115" y="46"/>
                      <a:pt x="110" y="48"/>
                    </a:cubicBezTo>
                    <a:cubicBezTo>
                      <a:pt x="108" y="49"/>
                      <a:pt x="106" y="51"/>
                      <a:pt x="105" y="51"/>
                    </a:cubicBezTo>
                    <a:cubicBezTo>
                      <a:pt x="105" y="52"/>
                      <a:pt x="106" y="52"/>
                      <a:pt x="107" y="52"/>
                    </a:cubicBezTo>
                    <a:cubicBezTo>
                      <a:pt x="109" y="52"/>
                      <a:pt x="108" y="55"/>
                      <a:pt x="109" y="56"/>
                    </a:cubicBezTo>
                    <a:cubicBezTo>
                      <a:pt x="109" y="57"/>
                      <a:pt x="104" y="56"/>
                      <a:pt x="103" y="57"/>
                    </a:cubicBezTo>
                    <a:cubicBezTo>
                      <a:pt x="101" y="58"/>
                      <a:pt x="100" y="57"/>
                      <a:pt x="99" y="56"/>
                    </a:cubicBezTo>
                    <a:cubicBezTo>
                      <a:pt x="98" y="55"/>
                      <a:pt x="95" y="56"/>
                      <a:pt x="93" y="54"/>
                    </a:cubicBezTo>
                    <a:cubicBezTo>
                      <a:pt x="93" y="49"/>
                      <a:pt x="93" y="50"/>
                      <a:pt x="92" y="50"/>
                    </a:cubicBezTo>
                    <a:cubicBezTo>
                      <a:pt x="90" y="50"/>
                      <a:pt x="90" y="50"/>
                      <a:pt x="90" y="5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41" name="Mongolia">
                <a:extLst>
                  <a:ext uri="{FF2B5EF4-FFF2-40B4-BE49-F238E27FC236}">
                    <a16:creationId xmlns:a16="http://schemas.microsoft.com/office/drawing/2014/main" id="{849DAD99-92E3-48A0-8473-2C22FD066BC0}"/>
                  </a:ext>
                </a:extLst>
              </p:cNvPr>
              <p:cNvSpPr>
                <a:spLocks/>
              </p:cNvSpPr>
              <p:nvPr/>
            </p:nvSpPr>
            <p:spPr bwMode="auto">
              <a:xfrm>
                <a:off x="3560" y="1408"/>
                <a:ext cx="316" cy="134"/>
              </a:xfrm>
              <a:custGeom>
                <a:avLst/>
                <a:gdLst/>
                <a:ahLst/>
                <a:cxnLst>
                  <a:cxn ang="0">
                    <a:pos x="0" y="18"/>
                  </a:cxn>
                  <a:cxn ang="0">
                    <a:pos x="2" y="15"/>
                  </a:cxn>
                  <a:cxn ang="0">
                    <a:pos x="5" y="13"/>
                  </a:cxn>
                  <a:cxn ang="0">
                    <a:pos x="6" y="11"/>
                  </a:cxn>
                  <a:cxn ang="0">
                    <a:pos x="10" y="10"/>
                  </a:cxn>
                  <a:cxn ang="0">
                    <a:pos x="13" y="9"/>
                  </a:cxn>
                  <a:cxn ang="0">
                    <a:pos x="17" y="8"/>
                  </a:cxn>
                  <a:cxn ang="0">
                    <a:pos x="22" y="10"/>
                  </a:cxn>
                  <a:cxn ang="0">
                    <a:pos x="25" y="12"/>
                  </a:cxn>
                  <a:cxn ang="0">
                    <a:pos x="31" y="13"/>
                  </a:cxn>
                  <a:cxn ang="0">
                    <a:pos x="36" y="13"/>
                  </a:cxn>
                  <a:cxn ang="0">
                    <a:pos x="37" y="9"/>
                  </a:cxn>
                  <a:cxn ang="0">
                    <a:pos x="35" y="5"/>
                  </a:cxn>
                  <a:cxn ang="0">
                    <a:pos x="35" y="0"/>
                  </a:cxn>
                  <a:cxn ang="0">
                    <a:pos x="44" y="3"/>
                  </a:cxn>
                  <a:cxn ang="0">
                    <a:pos x="57" y="12"/>
                  </a:cxn>
                  <a:cxn ang="0">
                    <a:pos x="67" y="12"/>
                  </a:cxn>
                  <a:cxn ang="0">
                    <a:pos x="78" y="15"/>
                  </a:cxn>
                  <a:cxn ang="0">
                    <a:pos x="93" y="13"/>
                  </a:cxn>
                  <a:cxn ang="0">
                    <a:pos x="107" y="12"/>
                  </a:cxn>
                  <a:cxn ang="0">
                    <a:pos x="103" y="19"/>
                  </a:cxn>
                  <a:cxn ang="0">
                    <a:pos x="107" y="22"/>
                  </a:cxn>
                  <a:cxn ang="0">
                    <a:pos x="119" y="20"/>
                  </a:cxn>
                  <a:cxn ang="0">
                    <a:pos x="131" y="23"/>
                  </a:cxn>
                  <a:cxn ang="0">
                    <a:pos x="130" y="28"/>
                  </a:cxn>
                  <a:cxn ang="0">
                    <a:pos x="127" y="29"/>
                  </a:cxn>
                  <a:cxn ang="0">
                    <a:pos x="122" y="32"/>
                  </a:cxn>
                  <a:cxn ang="0">
                    <a:pos x="117" y="36"/>
                  </a:cxn>
                  <a:cxn ang="0">
                    <a:pos x="111" y="38"/>
                  </a:cxn>
                  <a:cxn ang="0">
                    <a:pos x="114" y="41"/>
                  </a:cxn>
                  <a:cxn ang="0">
                    <a:pos x="112" y="48"/>
                  </a:cxn>
                  <a:cxn ang="0">
                    <a:pos x="106" y="51"/>
                  </a:cxn>
                  <a:cxn ang="0">
                    <a:pos x="84" y="54"/>
                  </a:cxn>
                  <a:cxn ang="0">
                    <a:pos x="72" y="49"/>
                  </a:cxn>
                  <a:cxn ang="0">
                    <a:pos x="65" y="49"/>
                  </a:cxn>
                  <a:cxn ang="0">
                    <a:pos x="56" y="49"/>
                  </a:cxn>
                  <a:cxn ang="0">
                    <a:pos x="50" y="50"/>
                  </a:cxn>
                  <a:cxn ang="0">
                    <a:pos x="48" y="45"/>
                  </a:cxn>
                  <a:cxn ang="0">
                    <a:pos x="46" y="42"/>
                  </a:cxn>
                  <a:cxn ang="0">
                    <a:pos x="44" y="41"/>
                  </a:cxn>
                  <a:cxn ang="0">
                    <a:pos x="35" y="38"/>
                  </a:cxn>
                  <a:cxn ang="0">
                    <a:pos x="23" y="38"/>
                  </a:cxn>
                  <a:cxn ang="0">
                    <a:pos x="21" y="35"/>
                  </a:cxn>
                  <a:cxn ang="0">
                    <a:pos x="20" y="31"/>
                  </a:cxn>
                  <a:cxn ang="0">
                    <a:pos x="15" y="24"/>
                  </a:cxn>
                  <a:cxn ang="0">
                    <a:pos x="13" y="22"/>
                  </a:cxn>
                  <a:cxn ang="0">
                    <a:pos x="7" y="22"/>
                  </a:cxn>
                  <a:cxn ang="0">
                    <a:pos x="0" y="18"/>
                  </a:cxn>
                  <a:cxn ang="0">
                    <a:pos x="0" y="18"/>
                  </a:cxn>
                </a:cxnLst>
                <a:rect l="0" t="0" r="r" b="b"/>
                <a:pathLst>
                  <a:path w="134" h="57">
                    <a:moveTo>
                      <a:pt x="0" y="18"/>
                    </a:moveTo>
                    <a:cubicBezTo>
                      <a:pt x="1" y="17"/>
                      <a:pt x="0" y="15"/>
                      <a:pt x="2" y="15"/>
                    </a:cubicBezTo>
                    <a:cubicBezTo>
                      <a:pt x="4" y="15"/>
                      <a:pt x="4" y="12"/>
                      <a:pt x="5" y="13"/>
                    </a:cubicBezTo>
                    <a:cubicBezTo>
                      <a:pt x="6" y="14"/>
                      <a:pt x="5" y="11"/>
                      <a:pt x="6" y="11"/>
                    </a:cubicBezTo>
                    <a:cubicBezTo>
                      <a:pt x="8" y="12"/>
                      <a:pt x="9" y="10"/>
                      <a:pt x="10" y="10"/>
                    </a:cubicBezTo>
                    <a:cubicBezTo>
                      <a:pt x="11" y="11"/>
                      <a:pt x="12" y="8"/>
                      <a:pt x="13" y="9"/>
                    </a:cubicBezTo>
                    <a:cubicBezTo>
                      <a:pt x="14" y="10"/>
                      <a:pt x="16" y="7"/>
                      <a:pt x="17" y="8"/>
                    </a:cubicBezTo>
                    <a:cubicBezTo>
                      <a:pt x="19" y="10"/>
                      <a:pt x="20" y="7"/>
                      <a:pt x="22" y="10"/>
                    </a:cubicBezTo>
                    <a:cubicBezTo>
                      <a:pt x="24" y="14"/>
                      <a:pt x="24" y="11"/>
                      <a:pt x="25" y="12"/>
                    </a:cubicBezTo>
                    <a:cubicBezTo>
                      <a:pt x="27" y="13"/>
                      <a:pt x="27" y="12"/>
                      <a:pt x="31" y="13"/>
                    </a:cubicBezTo>
                    <a:cubicBezTo>
                      <a:pt x="35" y="14"/>
                      <a:pt x="36" y="12"/>
                      <a:pt x="36" y="13"/>
                    </a:cubicBezTo>
                    <a:cubicBezTo>
                      <a:pt x="37" y="13"/>
                      <a:pt x="40" y="11"/>
                      <a:pt x="37" y="9"/>
                    </a:cubicBezTo>
                    <a:cubicBezTo>
                      <a:pt x="32" y="6"/>
                      <a:pt x="35" y="8"/>
                      <a:pt x="35" y="5"/>
                    </a:cubicBezTo>
                    <a:cubicBezTo>
                      <a:pt x="36" y="3"/>
                      <a:pt x="34" y="2"/>
                      <a:pt x="35" y="0"/>
                    </a:cubicBezTo>
                    <a:cubicBezTo>
                      <a:pt x="37" y="0"/>
                      <a:pt x="37" y="1"/>
                      <a:pt x="44" y="3"/>
                    </a:cubicBezTo>
                    <a:cubicBezTo>
                      <a:pt x="50" y="4"/>
                      <a:pt x="48" y="13"/>
                      <a:pt x="57" y="12"/>
                    </a:cubicBezTo>
                    <a:cubicBezTo>
                      <a:pt x="67" y="10"/>
                      <a:pt x="63" y="12"/>
                      <a:pt x="67" y="12"/>
                    </a:cubicBezTo>
                    <a:cubicBezTo>
                      <a:pt x="74" y="11"/>
                      <a:pt x="69" y="16"/>
                      <a:pt x="78" y="15"/>
                    </a:cubicBezTo>
                    <a:cubicBezTo>
                      <a:pt x="84" y="13"/>
                      <a:pt x="87" y="15"/>
                      <a:pt x="93" y="13"/>
                    </a:cubicBezTo>
                    <a:cubicBezTo>
                      <a:pt x="98" y="11"/>
                      <a:pt x="100" y="11"/>
                      <a:pt x="107" y="12"/>
                    </a:cubicBezTo>
                    <a:cubicBezTo>
                      <a:pt x="99" y="17"/>
                      <a:pt x="108" y="17"/>
                      <a:pt x="103" y="19"/>
                    </a:cubicBezTo>
                    <a:cubicBezTo>
                      <a:pt x="101" y="21"/>
                      <a:pt x="100" y="24"/>
                      <a:pt x="107" y="22"/>
                    </a:cubicBezTo>
                    <a:cubicBezTo>
                      <a:pt x="118" y="20"/>
                      <a:pt x="114" y="25"/>
                      <a:pt x="119" y="20"/>
                    </a:cubicBezTo>
                    <a:cubicBezTo>
                      <a:pt x="123" y="17"/>
                      <a:pt x="124" y="19"/>
                      <a:pt x="131" y="23"/>
                    </a:cubicBezTo>
                    <a:cubicBezTo>
                      <a:pt x="134" y="25"/>
                      <a:pt x="133" y="29"/>
                      <a:pt x="130" y="28"/>
                    </a:cubicBezTo>
                    <a:cubicBezTo>
                      <a:pt x="127" y="28"/>
                      <a:pt x="130" y="29"/>
                      <a:pt x="127" y="29"/>
                    </a:cubicBezTo>
                    <a:cubicBezTo>
                      <a:pt x="123" y="29"/>
                      <a:pt x="125" y="29"/>
                      <a:pt x="122" y="32"/>
                    </a:cubicBezTo>
                    <a:cubicBezTo>
                      <a:pt x="119" y="36"/>
                      <a:pt x="118" y="32"/>
                      <a:pt x="117" y="36"/>
                    </a:cubicBezTo>
                    <a:cubicBezTo>
                      <a:pt x="115" y="41"/>
                      <a:pt x="112" y="35"/>
                      <a:pt x="111" y="38"/>
                    </a:cubicBezTo>
                    <a:cubicBezTo>
                      <a:pt x="110" y="40"/>
                      <a:pt x="111" y="40"/>
                      <a:pt x="114" y="41"/>
                    </a:cubicBezTo>
                    <a:cubicBezTo>
                      <a:pt x="117" y="42"/>
                      <a:pt x="115" y="48"/>
                      <a:pt x="112" y="48"/>
                    </a:cubicBezTo>
                    <a:cubicBezTo>
                      <a:pt x="110" y="48"/>
                      <a:pt x="111" y="52"/>
                      <a:pt x="106" y="51"/>
                    </a:cubicBezTo>
                    <a:cubicBezTo>
                      <a:pt x="93" y="50"/>
                      <a:pt x="96" y="57"/>
                      <a:pt x="84" y="54"/>
                    </a:cubicBezTo>
                    <a:cubicBezTo>
                      <a:pt x="71" y="51"/>
                      <a:pt x="78" y="49"/>
                      <a:pt x="72" y="49"/>
                    </a:cubicBezTo>
                    <a:cubicBezTo>
                      <a:pt x="69" y="49"/>
                      <a:pt x="68" y="47"/>
                      <a:pt x="65" y="49"/>
                    </a:cubicBezTo>
                    <a:cubicBezTo>
                      <a:pt x="62" y="50"/>
                      <a:pt x="59" y="48"/>
                      <a:pt x="56" y="49"/>
                    </a:cubicBezTo>
                    <a:cubicBezTo>
                      <a:pt x="54" y="49"/>
                      <a:pt x="53" y="47"/>
                      <a:pt x="50" y="50"/>
                    </a:cubicBezTo>
                    <a:cubicBezTo>
                      <a:pt x="48" y="53"/>
                      <a:pt x="50" y="47"/>
                      <a:pt x="48" y="45"/>
                    </a:cubicBezTo>
                    <a:cubicBezTo>
                      <a:pt x="46" y="44"/>
                      <a:pt x="47" y="42"/>
                      <a:pt x="46" y="42"/>
                    </a:cubicBezTo>
                    <a:cubicBezTo>
                      <a:pt x="44" y="42"/>
                      <a:pt x="45" y="39"/>
                      <a:pt x="44" y="41"/>
                    </a:cubicBezTo>
                    <a:cubicBezTo>
                      <a:pt x="43" y="43"/>
                      <a:pt x="35" y="39"/>
                      <a:pt x="35" y="38"/>
                    </a:cubicBezTo>
                    <a:cubicBezTo>
                      <a:pt x="31" y="36"/>
                      <a:pt x="29" y="38"/>
                      <a:pt x="23" y="38"/>
                    </a:cubicBezTo>
                    <a:cubicBezTo>
                      <a:pt x="17" y="39"/>
                      <a:pt x="23" y="38"/>
                      <a:pt x="21" y="35"/>
                    </a:cubicBezTo>
                    <a:cubicBezTo>
                      <a:pt x="19" y="33"/>
                      <a:pt x="23" y="33"/>
                      <a:pt x="20" y="31"/>
                    </a:cubicBezTo>
                    <a:cubicBezTo>
                      <a:pt x="16" y="29"/>
                      <a:pt x="18" y="25"/>
                      <a:pt x="15" y="24"/>
                    </a:cubicBezTo>
                    <a:cubicBezTo>
                      <a:pt x="12" y="23"/>
                      <a:pt x="13" y="23"/>
                      <a:pt x="13" y="22"/>
                    </a:cubicBezTo>
                    <a:cubicBezTo>
                      <a:pt x="10" y="20"/>
                      <a:pt x="10" y="25"/>
                      <a:pt x="7" y="22"/>
                    </a:cubicBezTo>
                    <a:cubicBezTo>
                      <a:pt x="4" y="19"/>
                      <a:pt x="3" y="21"/>
                      <a:pt x="0" y="18"/>
                    </a:cubicBezTo>
                    <a:cubicBezTo>
                      <a:pt x="0" y="18"/>
                      <a:pt x="0" y="18"/>
                      <a:pt x="0" y="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42" name="USSR Russia">
                <a:extLst>
                  <a:ext uri="{FF2B5EF4-FFF2-40B4-BE49-F238E27FC236}">
                    <a16:creationId xmlns:a16="http://schemas.microsoft.com/office/drawing/2014/main" id="{8510F846-521C-4B80-A9A2-52E870F0D1CE}"/>
                  </a:ext>
                </a:extLst>
              </p:cNvPr>
              <p:cNvSpPr>
                <a:spLocks/>
              </p:cNvSpPr>
              <p:nvPr/>
            </p:nvSpPr>
            <p:spPr bwMode="auto">
              <a:xfrm>
                <a:off x="2941" y="1188"/>
                <a:ext cx="1358" cy="359"/>
              </a:xfrm>
              <a:custGeom>
                <a:avLst/>
                <a:gdLst/>
                <a:ahLst/>
                <a:cxnLst>
                  <a:cxn ang="0">
                    <a:pos x="444" y="86"/>
                  </a:cxn>
                  <a:cxn ang="0">
                    <a:pos x="470" y="60"/>
                  </a:cxn>
                  <a:cxn ang="0">
                    <a:pos x="501" y="51"/>
                  </a:cxn>
                  <a:cxn ang="0">
                    <a:pos x="504" y="75"/>
                  </a:cxn>
                  <a:cxn ang="0">
                    <a:pos x="531" y="76"/>
                  </a:cxn>
                  <a:cxn ang="0">
                    <a:pos x="522" y="56"/>
                  </a:cxn>
                  <a:cxn ang="0">
                    <a:pos x="535" y="40"/>
                  </a:cxn>
                  <a:cxn ang="0">
                    <a:pos x="571" y="38"/>
                  </a:cxn>
                  <a:cxn ang="0">
                    <a:pos x="559" y="31"/>
                  </a:cxn>
                  <a:cxn ang="0">
                    <a:pos x="477" y="23"/>
                  </a:cxn>
                  <a:cxn ang="0">
                    <a:pos x="415" y="16"/>
                  </a:cxn>
                  <a:cxn ang="0">
                    <a:pos x="371" y="13"/>
                  </a:cxn>
                  <a:cxn ang="0">
                    <a:pos x="345" y="19"/>
                  </a:cxn>
                  <a:cxn ang="0">
                    <a:pos x="306" y="7"/>
                  </a:cxn>
                  <a:cxn ang="0">
                    <a:pos x="287" y="9"/>
                  </a:cxn>
                  <a:cxn ang="0">
                    <a:pos x="254" y="11"/>
                  </a:cxn>
                  <a:cxn ang="0">
                    <a:pos x="253" y="7"/>
                  </a:cxn>
                  <a:cxn ang="0">
                    <a:pos x="232" y="3"/>
                  </a:cxn>
                  <a:cxn ang="0">
                    <a:pos x="211" y="4"/>
                  </a:cxn>
                  <a:cxn ang="0">
                    <a:pos x="195" y="4"/>
                  </a:cxn>
                  <a:cxn ang="0">
                    <a:pos x="179" y="9"/>
                  </a:cxn>
                  <a:cxn ang="0">
                    <a:pos x="184" y="21"/>
                  </a:cxn>
                  <a:cxn ang="0">
                    <a:pos x="156" y="14"/>
                  </a:cxn>
                  <a:cxn ang="0">
                    <a:pos x="152" y="17"/>
                  </a:cxn>
                  <a:cxn ang="0">
                    <a:pos x="153" y="24"/>
                  </a:cxn>
                  <a:cxn ang="0">
                    <a:pos x="156" y="28"/>
                  </a:cxn>
                  <a:cxn ang="0">
                    <a:pos x="152" y="31"/>
                  </a:cxn>
                  <a:cxn ang="0">
                    <a:pos x="128" y="11"/>
                  </a:cxn>
                  <a:cxn ang="0">
                    <a:pos x="138" y="25"/>
                  </a:cxn>
                  <a:cxn ang="0">
                    <a:pos x="108" y="25"/>
                  </a:cxn>
                  <a:cxn ang="0">
                    <a:pos x="93" y="26"/>
                  </a:cxn>
                  <a:cxn ang="0">
                    <a:pos x="83" y="27"/>
                  </a:cxn>
                  <a:cxn ang="0">
                    <a:pos x="65" y="33"/>
                  </a:cxn>
                  <a:cxn ang="0">
                    <a:pos x="54" y="29"/>
                  </a:cxn>
                  <a:cxn ang="0">
                    <a:pos x="44" y="36"/>
                  </a:cxn>
                  <a:cxn ang="0">
                    <a:pos x="33" y="41"/>
                  </a:cxn>
                  <a:cxn ang="0">
                    <a:pos x="26" y="40"/>
                  </a:cxn>
                  <a:cxn ang="0">
                    <a:pos x="13" y="32"/>
                  </a:cxn>
                  <a:cxn ang="0">
                    <a:pos x="45" y="33"/>
                  </a:cxn>
                  <a:cxn ang="0">
                    <a:pos x="13" y="25"/>
                  </a:cxn>
                  <a:cxn ang="0">
                    <a:pos x="0" y="28"/>
                  </a:cxn>
                  <a:cxn ang="0">
                    <a:pos x="13" y="51"/>
                  </a:cxn>
                  <a:cxn ang="0">
                    <a:pos x="15" y="61"/>
                  </a:cxn>
                  <a:cxn ang="0">
                    <a:pos x="8" y="71"/>
                  </a:cxn>
                  <a:cxn ang="0">
                    <a:pos x="25" y="82"/>
                  </a:cxn>
                  <a:cxn ang="0">
                    <a:pos x="28" y="92"/>
                  </a:cxn>
                  <a:cxn ang="0">
                    <a:pos x="57" y="105"/>
                  </a:cxn>
                  <a:cxn ang="0">
                    <a:pos x="61" y="126"/>
                  </a:cxn>
                  <a:cxn ang="0">
                    <a:pos x="102" y="149"/>
                  </a:cxn>
                  <a:cxn ang="0">
                    <a:pos x="107" y="124"/>
                  </a:cxn>
                  <a:cxn ang="0">
                    <a:pos x="98" y="103"/>
                  </a:cxn>
                  <a:cxn ang="0">
                    <a:pos x="119" y="99"/>
                  </a:cxn>
                  <a:cxn ang="0">
                    <a:pos x="151" y="99"/>
                  </a:cxn>
                  <a:cxn ang="0">
                    <a:pos x="168" y="84"/>
                  </a:cxn>
                  <a:cxn ang="0">
                    <a:pos x="193" y="88"/>
                  </a:cxn>
                  <a:cxn ang="0">
                    <a:pos x="240" y="106"/>
                  </a:cxn>
                  <a:cxn ang="0">
                    <a:pos x="262" y="111"/>
                  </a:cxn>
                  <a:cxn ang="0">
                    <a:pos x="284" y="103"/>
                  </a:cxn>
                  <a:cxn ang="0">
                    <a:pos x="306" y="96"/>
                  </a:cxn>
                  <a:cxn ang="0">
                    <a:pos x="384" y="99"/>
                  </a:cxn>
                  <a:cxn ang="0">
                    <a:pos x="456" y="117"/>
                  </a:cxn>
                </a:cxnLst>
                <a:rect l="0" t="0" r="r" b="b"/>
                <a:pathLst>
                  <a:path w="575" h="152">
                    <a:moveTo>
                      <a:pt x="459" y="144"/>
                    </a:moveTo>
                    <a:cubicBezTo>
                      <a:pt x="460" y="144"/>
                      <a:pt x="462" y="139"/>
                      <a:pt x="463" y="142"/>
                    </a:cubicBezTo>
                    <a:cubicBezTo>
                      <a:pt x="465" y="147"/>
                      <a:pt x="474" y="133"/>
                      <a:pt x="473" y="124"/>
                    </a:cubicBezTo>
                    <a:cubicBezTo>
                      <a:pt x="472" y="119"/>
                      <a:pt x="476" y="107"/>
                      <a:pt x="470" y="105"/>
                    </a:cubicBezTo>
                    <a:cubicBezTo>
                      <a:pt x="460" y="101"/>
                      <a:pt x="471" y="98"/>
                      <a:pt x="465" y="95"/>
                    </a:cubicBezTo>
                    <a:cubicBezTo>
                      <a:pt x="459" y="91"/>
                      <a:pt x="458" y="88"/>
                      <a:pt x="451" y="85"/>
                    </a:cubicBezTo>
                    <a:cubicBezTo>
                      <a:pt x="444" y="82"/>
                      <a:pt x="448" y="88"/>
                      <a:pt x="444" y="86"/>
                    </a:cubicBezTo>
                    <a:cubicBezTo>
                      <a:pt x="440" y="84"/>
                      <a:pt x="442" y="88"/>
                      <a:pt x="439" y="85"/>
                    </a:cubicBezTo>
                    <a:cubicBezTo>
                      <a:pt x="436" y="82"/>
                      <a:pt x="445" y="81"/>
                      <a:pt x="439" y="80"/>
                    </a:cubicBezTo>
                    <a:cubicBezTo>
                      <a:pt x="432" y="79"/>
                      <a:pt x="443" y="84"/>
                      <a:pt x="433" y="82"/>
                    </a:cubicBezTo>
                    <a:cubicBezTo>
                      <a:pt x="428" y="82"/>
                      <a:pt x="431" y="76"/>
                      <a:pt x="434" y="71"/>
                    </a:cubicBezTo>
                    <a:cubicBezTo>
                      <a:pt x="439" y="63"/>
                      <a:pt x="433" y="64"/>
                      <a:pt x="440" y="61"/>
                    </a:cubicBezTo>
                    <a:cubicBezTo>
                      <a:pt x="451" y="57"/>
                      <a:pt x="449" y="63"/>
                      <a:pt x="459" y="61"/>
                    </a:cubicBezTo>
                    <a:cubicBezTo>
                      <a:pt x="470" y="59"/>
                      <a:pt x="466" y="61"/>
                      <a:pt x="470" y="60"/>
                    </a:cubicBezTo>
                    <a:cubicBezTo>
                      <a:pt x="479" y="59"/>
                      <a:pt x="467" y="66"/>
                      <a:pt x="476" y="64"/>
                    </a:cubicBezTo>
                    <a:cubicBezTo>
                      <a:pt x="481" y="63"/>
                      <a:pt x="486" y="63"/>
                      <a:pt x="482" y="60"/>
                    </a:cubicBezTo>
                    <a:cubicBezTo>
                      <a:pt x="477" y="57"/>
                      <a:pt x="483" y="59"/>
                      <a:pt x="482" y="54"/>
                    </a:cubicBezTo>
                    <a:cubicBezTo>
                      <a:pt x="482" y="49"/>
                      <a:pt x="483" y="53"/>
                      <a:pt x="485" y="51"/>
                    </a:cubicBezTo>
                    <a:cubicBezTo>
                      <a:pt x="487" y="49"/>
                      <a:pt x="488" y="51"/>
                      <a:pt x="490" y="49"/>
                    </a:cubicBezTo>
                    <a:cubicBezTo>
                      <a:pt x="493" y="46"/>
                      <a:pt x="490" y="49"/>
                      <a:pt x="496" y="52"/>
                    </a:cubicBezTo>
                    <a:cubicBezTo>
                      <a:pt x="502" y="56"/>
                      <a:pt x="499" y="52"/>
                      <a:pt x="501" y="51"/>
                    </a:cubicBezTo>
                    <a:cubicBezTo>
                      <a:pt x="504" y="50"/>
                      <a:pt x="498" y="48"/>
                      <a:pt x="503" y="47"/>
                    </a:cubicBezTo>
                    <a:cubicBezTo>
                      <a:pt x="508" y="46"/>
                      <a:pt x="507" y="47"/>
                      <a:pt x="505" y="48"/>
                    </a:cubicBezTo>
                    <a:cubicBezTo>
                      <a:pt x="502" y="49"/>
                      <a:pt x="507" y="52"/>
                      <a:pt x="508" y="53"/>
                    </a:cubicBezTo>
                    <a:cubicBezTo>
                      <a:pt x="510" y="54"/>
                      <a:pt x="505" y="56"/>
                      <a:pt x="507" y="59"/>
                    </a:cubicBezTo>
                    <a:cubicBezTo>
                      <a:pt x="508" y="61"/>
                      <a:pt x="503" y="66"/>
                      <a:pt x="504" y="67"/>
                    </a:cubicBezTo>
                    <a:cubicBezTo>
                      <a:pt x="505" y="69"/>
                      <a:pt x="501" y="68"/>
                      <a:pt x="503" y="70"/>
                    </a:cubicBezTo>
                    <a:cubicBezTo>
                      <a:pt x="506" y="74"/>
                      <a:pt x="502" y="72"/>
                      <a:pt x="504" y="75"/>
                    </a:cubicBezTo>
                    <a:cubicBezTo>
                      <a:pt x="510" y="83"/>
                      <a:pt x="513" y="81"/>
                      <a:pt x="518" y="86"/>
                    </a:cubicBezTo>
                    <a:cubicBezTo>
                      <a:pt x="523" y="90"/>
                      <a:pt x="530" y="93"/>
                      <a:pt x="534" y="97"/>
                    </a:cubicBezTo>
                    <a:cubicBezTo>
                      <a:pt x="537" y="101"/>
                      <a:pt x="537" y="97"/>
                      <a:pt x="537" y="94"/>
                    </a:cubicBezTo>
                    <a:cubicBezTo>
                      <a:pt x="536" y="90"/>
                      <a:pt x="534" y="89"/>
                      <a:pt x="536" y="88"/>
                    </a:cubicBezTo>
                    <a:cubicBezTo>
                      <a:pt x="538" y="88"/>
                      <a:pt x="536" y="88"/>
                      <a:pt x="534" y="84"/>
                    </a:cubicBezTo>
                    <a:cubicBezTo>
                      <a:pt x="532" y="81"/>
                      <a:pt x="537" y="83"/>
                      <a:pt x="535" y="80"/>
                    </a:cubicBezTo>
                    <a:cubicBezTo>
                      <a:pt x="533" y="76"/>
                      <a:pt x="534" y="80"/>
                      <a:pt x="531" y="76"/>
                    </a:cubicBezTo>
                    <a:cubicBezTo>
                      <a:pt x="529" y="73"/>
                      <a:pt x="531" y="73"/>
                      <a:pt x="531" y="74"/>
                    </a:cubicBezTo>
                    <a:cubicBezTo>
                      <a:pt x="531" y="75"/>
                      <a:pt x="535" y="73"/>
                      <a:pt x="529" y="71"/>
                    </a:cubicBezTo>
                    <a:cubicBezTo>
                      <a:pt x="524" y="69"/>
                      <a:pt x="530" y="67"/>
                      <a:pt x="525" y="66"/>
                    </a:cubicBezTo>
                    <a:cubicBezTo>
                      <a:pt x="519" y="66"/>
                      <a:pt x="524" y="67"/>
                      <a:pt x="522" y="67"/>
                    </a:cubicBezTo>
                    <a:cubicBezTo>
                      <a:pt x="520" y="68"/>
                      <a:pt x="519" y="63"/>
                      <a:pt x="519" y="62"/>
                    </a:cubicBezTo>
                    <a:cubicBezTo>
                      <a:pt x="518" y="60"/>
                      <a:pt x="514" y="58"/>
                      <a:pt x="519" y="58"/>
                    </a:cubicBezTo>
                    <a:cubicBezTo>
                      <a:pt x="524" y="59"/>
                      <a:pt x="519" y="57"/>
                      <a:pt x="522" y="56"/>
                    </a:cubicBezTo>
                    <a:cubicBezTo>
                      <a:pt x="527" y="55"/>
                      <a:pt x="525" y="63"/>
                      <a:pt x="527" y="57"/>
                    </a:cubicBezTo>
                    <a:cubicBezTo>
                      <a:pt x="528" y="53"/>
                      <a:pt x="533" y="54"/>
                      <a:pt x="536" y="56"/>
                    </a:cubicBezTo>
                    <a:cubicBezTo>
                      <a:pt x="539" y="58"/>
                      <a:pt x="538" y="55"/>
                      <a:pt x="540" y="54"/>
                    </a:cubicBezTo>
                    <a:cubicBezTo>
                      <a:pt x="542" y="53"/>
                      <a:pt x="547" y="45"/>
                      <a:pt x="550" y="46"/>
                    </a:cubicBezTo>
                    <a:cubicBezTo>
                      <a:pt x="552" y="47"/>
                      <a:pt x="555" y="44"/>
                      <a:pt x="550" y="44"/>
                    </a:cubicBezTo>
                    <a:cubicBezTo>
                      <a:pt x="545" y="43"/>
                      <a:pt x="544" y="41"/>
                      <a:pt x="541" y="41"/>
                    </a:cubicBezTo>
                    <a:cubicBezTo>
                      <a:pt x="538" y="41"/>
                      <a:pt x="537" y="38"/>
                      <a:pt x="535" y="40"/>
                    </a:cubicBezTo>
                    <a:cubicBezTo>
                      <a:pt x="534" y="41"/>
                      <a:pt x="530" y="38"/>
                      <a:pt x="538" y="38"/>
                    </a:cubicBezTo>
                    <a:cubicBezTo>
                      <a:pt x="546" y="37"/>
                      <a:pt x="543" y="35"/>
                      <a:pt x="542" y="34"/>
                    </a:cubicBezTo>
                    <a:cubicBezTo>
                      <a:pt x="538" y="33"/>
                      <a:pt x="545" y="31"/>
                      <a:pt x="545" y="34"/>
                    </a:cubicBezTo>
                    <a:cubicBezTo>
                      <a:pt x="546" y="39"/>
                      <a:pt x="551" y="35"/>
                      <a:pt x="549" y="37"/>
                    </a:cubicBezTo>
                    <a:cubicBezTo>
                      <a:pt x="548" y="39"/>
                      <a:pt x="555" y="36"/>
                      <a:pt x="556" y="38"/>
                    </a:cubicBezTo>
                    <a:cubicBezTo>
                      <a:pt x="560" y="43"/>
                      <a:pt x="560" y="37"/>
                      <a:pt x="565" y="39"/>
                    </a:cubicBezTo>
                    <a:cubicBezTo>
                      <a:pt x="569" y="41"/>
                      <a:pt x="575" y="40"/>
                      <a:pt x="571" y="38"/>
                    </a:cubicBezTo>
                    <a:cubicBezTo>
                      <a:pt x="567" y="36"/>
                      <a:pt x="572" y="37"/>
                      <a:pt x="567" y="35"/>
                    </a:cubicBezTo>
                    <a:cubicBezTo>
                      <a:pt x="560" y="32"/>
                      <a:pt x="572" y="35"/>
                      <a:pt x="570" y="33"/>
                    </a:cubicBezTo>
                    <a:cubicBezTo>
                      <a:pt x="567" y="32"/>
                      <a:pt x="573" y="32"/>
                      <a:pt x="572" y="31"/>
                    </a:cubicBezTo>
                    <a:cubicBezTo>
                      <a:pt x="570" y="31"/>
                      <a:pt x="573" y="28"/>
                      <a:pt x="570" y="28"/>
                    </a:cubicBezTo>
                    <a:cubicBezTo>
                      <a:pt x="566" y="28"/>
                      <a:pt x="559" y="26"/>
                      <a:pt x="555" y="26"/>
                    </a:cubicBezTo>
                    <a:cubicBezTo>
                      <a:pt x="551" y="25"/>
                      <a:pt x="550" y="26"/>
                      <a:pt x="553" y="27"/>
                    </a:cubicBezTo>
                    <a:cubicBezTo>
                      <a:pt x="557" y="29"/>
                      <a:pt x="559" y="31"/>
                      <a:pt x="559" y="31"/>
                    </a:cubicBezTo>
                    <a:cubicBezTo>
                      <a:pt x="559" y="31"/>
                      <a:pt x="556" y="31"/>
                      <a:pt x="553" y="29"/>
                    </a:cubicBezTo>
                    <a:cubicBezTo>
                      <a:pt x="549" y="26"/>
                      <a:pt x="546" y="27"/>
                      <a:pt x="535" y="24"/>
                    </a:cubicBezTo>
                    <a:cubicBezTo>
                      <a:pt x="525" y="22"/>
                      <a:pt x="522" y="21"/>
                      <a:pt x="517" y="23"/>
                    </a:cubicBezTo>
                    <a:cubicBezTo>
                      <a:pt x="513" y="24"/>
                      <a:pt x="507" y="21"/>
                      <a:pt x="500" y="21"/>
                    </a:cubicBezTo>
                    <a:cubicBezTo>
                      <a:pt x="494" y="21"/>
                      <a:pt x="485" y="20"/>
                      <a:pt x="481" y="20"/>
                    </a:cubicBezTo>
                    <a:cubicBezTo>
                      <a:pt x="476" y="20"/>
                      <a:pt x="484" y="22"/>
                      <a:pt x="482" y="23"/>
                    </a:cubicBezTo>
                    <a:cubicBezTo>
                      <a:pt x="480" y="25"/>
                      <a:pt x="480" y="23"/>
                      <a:pt x="477" y="23"/>
                    </a:cubicBezTo>
                    <a:cubicBezTo>
                      <a:pt x="473" y="23"/>
                      <a:pt x="473" y="16"/>
                      <a:pt x="470" y="20"/>
                    </a:cubicBezTo>
                    <a:cubicBezTo>
                      <a:pt x="468" y="22"/>
                      <a:pt x="471" y="20"/>
                      <a:pt x="463" y="20"/>
                    </a:cubicBezTo>
                    <a:cubicBezTo>
                      <a:pt x="455" y="21"/>
                      <a:pt x="462" y="18"/>
                      <a:pt x="455" y="19"/>
                    </a:cubicBezTo>
                    <a:cubicBezTo>
                      <a:pt x="449" y="19"/>
                      <a:pt x="457" y="20"/>
                      <a:pt x="452" y="21"/>
                    </a:cubicBezTo>
                    <a:cubicBezTo>
                      <a:pt x="447" y="21"/>
                      <a:pt x="448" y="18"/>
                      <a:pt x="441" y="18"/>
                    </a:cubicBezTo>
                    <a:cubicBezTo>
                      <a:pt x="433" y="18"/>
                      <a:pt x="437" y="17"/>
                      <a:pt x="424" y="16"/>
                    </a:cubicBezTo>
                    <a:cubicBezTo>
                      <a:pt x="418" y="16"/>
                      <a:pt x="414" y="15"/>
                      <a:pt x="415" y="16"/>
                    </a:cubicBezTo>
                    <a:cubicBezTo>
                      <a:pt x="416" y="17"/>
                      <a:pt x="412" y="17"/>
                      <a:pt x="410" y="16"/>
                    </a:cubicBezTo>
                    <a:cubicBezTo>
                      <a:pt x="408" y="14"/>
                      <a:pt x="404" y="13"/>
                      <a:pt x="398" y="14"/>
                    </a:cubicBezTo>
                    <a:cubicBezTo>
                      <a:pt x="392" y="16"/>
                      <a:pt x="390" y="13"/>
                      <a:pt x="385" y="13"/>
                    </a:cubicBezTo>
                    <a:cubicBezTo>
                      <a:pt x="377" y="14"/>
                      <a:pt x="389" y="12"/>
                      <a:pt x="380" y="11"/>
                    </a:cubicBezTo>
                    <a:cubicBezTo>
                      <a:pt x="375" y="11"/>
                      <a:pt x="378" y="15"/>
                      <a:pt x="375" y="14"/>
                    </a:cubicBezTo>
                    <a:cubicBezTo>
                      <a:pt x="372" y="13"/>
                      <a:pt x="378" y="12"/>
                      <a:pt x="376" y="11"/>
                    </a:cubicBezTo>
                    <a:cubicBezTo>
                      <a:pt x="373" y="10"/>
                      <a:pt x="371" y="12"/>
                      <a:pt x="371" y="13"/>
                    </a:cubicBezTo>
                    <a:cubicBezTo>
                      <a:pt x="370" y="13"/>
                      <a:pt x="366" y="11"/>
                      <a:pt x="371" y="11"/>
                    </a:cubicBezTo>
                    <a:cubicBezTo>
                      <a:pt x="377" y="10"/>
                      <a:pt x="374" y="10"/>
                      <a:pt x="371" y="10"/>
                    </a:cubicBezTo>
                    <a:cubicBezTo>
                      <a:pt x="368" y="10"/>
                      <a:pt x="364" y="10"/>
                      <a:pt x="359" y="10"/>
                    </a:cubicBezTo>
                    <a:cubicBezTo>
                      <a:pt x="354" y="10"/>
                      <a:pt x="362" y="15"/>
                      <a:pt x="355" y="14"/>
                    </a:cubicBezTo>
                    <a:cubicBezTo>
                      <a:pt x="352" y="13"/>
                      <a:pt x="353" y="16"/>
                      <a:pt x="343" y="12"/>
                    </a:cubicBezTo>
                    <a:cubicBezTo>
                      <a:pt x="338" y="10"/>
                      <a:pt x="353" y="19"/>
                      <a:pt x="348" y="18"/>
                    </a:cubicBezTo>
                    <a:cubicBezTo>
                      <a:pt x="345" y="18"/>
                      <a:pt x="348" y="20"/>
                      <a:pt x="345" y="19"/>
                    </a:cubicBezTo>
                    <a:cubicBezTo>
                      <a:pt x="343" y="18"/>
                      <a:pt x="340" y="18"/>
                      <a:pt x="337" y="16"/>
                    </a:cubicBezTo>
                    <a:cubicBezTo>
                      <a:pt x="334" y="15"/>
                      <a:pt x="337" y="16"/>
                      <a:pt x="333" y="16"/>
                    </a:cubicBezTo>
                    <a:cubicBezTo>
                      <a:pt x="330" y="15"/>
                      <a:pt x="334" y="15"/>
                      <a:pt x="332" y="14"/>
                    </a:cubicBezTo>
                    <a:cubicBezTo>
                      <a:pt x="330" y="13"/>
                      <a:pt x="328" y="13"/>
                      <a:pt x="328" y="11"/>
                    </a:cubicBezTo>
                    <a:cubicBezTo>
                      <a:pt x="327" y="10"/>
                      <a:pt x="324" y="9"/>
                      <a:pt x="320" y="9"/>
                    </a:cubicBezTo>
                    <a:cubicBezTo>
                      <a:pt x="317" y="8"/>
                      <a:pt x="313" y="5"/>
                      <a:pt x="311" y="7"/>
                    </a:cubicBezTo>
                    <a:cubicBezTo>
                      <a:pt x="309" y="8"/>
                      <a:pt x="308" y="7"/>
                      <a:pt x="306" y="7"/>
                    </a:cubicBezTo>
                    <a:cubicBezTo>
                      <a:pt x="305" y="7"/>
                      <a:pt x="302" y="6"/>
                      <a:pt x="302" y="7"/>
                    </a:cubicBezTo>
                    <a:cubicBezTo>
                      <a:pt x="301" y="9"/>
                      <a:pt x="297" y="8"/>
                      <a:pt x="302" y="10"/>
                    </a:cubicBezTo>
                    <a:cubicBezTo>
                      <a:pt x="306" y="12"/>
                      <a:pt x="302" y="11"/>
                      <a:pt x="297" y="11"/>
                    </a:cubicBezTo>
                    <a:cubicBezTo>
                      <a:pt x="293" y="11"/>
                      <a:pt x="293" y="11"/>
                      <a:pt x="294" y="12"/>
                    </a:cubicBezTo>
                    <a:cubicBezTo>
                      <a:pt x="295" y="14"/>
                      <a:pt x="286" y="12"/>
                      <a:pt x="287" y="11"/>
                    </a:cubicBezTo>
                    <a:cubicBezTo>
                      <a:pt x="287" y="11"/>
                      <a:pt x="286" y="11"/>
                      <a:pt x="286" y="11"/>
                    </a:cubicBezTo>
                    <a:cubicBezTo>
                      <a:pt x="286" y="10"/>
                      <a:pt x="287" y="10"/>
                      <a:pt x="287" y="9"/>
                    </a:cubicBezTo>
                    <a:cubicBezTo>
                      <a:pt x="286" y="9"/>
                      <a:pt x="284" y="10"/>
                      <a:pt x="277" y="10"/>
                    </a:cubicBezTo>
                    <a:cubicBezTo>
                      <a:pt x="270" y="10"/>
                      <a:pt x="273" y="11"/>
                      <a:pt x="269" y="11"/>
                    </a:cubicBezTo>
                    <a:cubicBezTo>
                      <a:pt x="266" y="12"/>
                      <a:pt x="269" y="9"/>
                      <a:pt x="264" y="9"/>
                    </a:cubicBezTo>
                    <a:cubicBezTo>
                      <a:pt x="259" y="10"/>
                      <a:pt x="260" y="11"/>
                      <a:pt x="259" y="10"/>
                    </a:cubicBezTo>
                    <a:cubicBezTo>
                      <a:pt x="259" y="10"/>
                      <a:pt x="257" y="11"/>
                      <a:pt x="256" y="10"/>
                    </a:cubicBezTo>
                    <a:cubicBezTo>
                      <a:pt x="255" y="9"/>
                      <a:pt x="254" y="9"/>
                      <a:pt x="253" y="9"/>
                    </a:cubicBezTo>
                    <a:cubicBezTo>
                      <a:pt x="251" y="10"/>
                      <a:pt x="251" y="10"/>
                      <a:pt x="254" y="11"/>
                    </a:cubicBezTo>
                    <a:cubicBezTo>
                      <a:pt x="252" y="12"/>
                      <a:pt x="251" y="9"/>
                      <a:pt x="250" y="11"/>
                    </a:cubicBezTo>
                    <a:cubicBezTo>
                      <a:pt x="249" y="12"/>
                      <a:pt x="247" y="12"/>
                      <a:pt x="246" y="12"/>
                    </a:cubicBezTo>
                    <a:cubicBezTo>
                      <a:pt x="246" y="12"/>
                      <a:pt x="245" y="13"/>
                      <a:pt x="244" y="13"/>
                    </a:cubicBezTo>
                    <a:cubicBezTo>
                      <a:pt x="243" y="14"/>
                      <a:pt x="240" y="14"/>
                      <a:pt x="243" y="13"/>
                    </a:cubicBezTo>
                    <a:cubicBezTo>
                      <a:pt x="246" y="12"/>
                      <a:pt x="244" y="11"/>
                      <a:pt x="246" y="11"/>
                    </a:cubicBezTo>
                    <a:cubicBezTo>
                      <a:pt x="248" y="11"/>
                      <a:pt x="247" y="10"/>
                      <a:pt x="249" y="10"/>
                    </a:cubicBezTo>
                    <a:cubicBezTo>
                      <a:pt x="251" y="9"/>
                      <a:pt x="252" y="8"/>
                      <a:pt x="253" y="7"/>
                    </a:cubicBezTo>
                    <a:cubicBezTo>
                      <a:pt x="254" y="7"/>
                      <a:pt x="253" y="5"/>
                      <a:pt x="252" y="6"/>
                    </a:cubicBezTo>
                    <a:cubicBezTo>
                      <a:pt x="251" y="6"/>
                      <a:pt x="248" y="5"/>
                      <a:pt x="249" y="5"/>
                    </a:cubicBezTo>
                    <a:cubicBezTo>
                      <a:pt x="249" y="5"/>
                      <a:pt x="252" y="6"/>
                      <a:pt x="252" y="5"/>
                    </a:cubicBezTo>
                    <a:cubicBezTo>
                      <a:pt x="253" y="5"/>
                      <a:pt x="247" y="3"/>
                      <a:pt x="246" y="3"/>
                    </a:cubicBezTo>
                    <a:cubicBezTo>
                      <a:pt x="245" y="4"/>
                      <a:pt x="244" y="3"/>
                      <a:pt x="239" y="3"/>
                    </a:cubicBezTo>
                    <a:cubicBezTo>
                      <a:pt x="235" y="3"/>
                      <a:pt x="238" y="4"/>
                      <a:pt x="236" y="4"/>
                    </a:cubicBezTo>
                    <a:cubicBezTo>
                      <a:pt x="235" y="4"/>
                      <a:pt x="237" y="3"/>
                      <a:pt x="232" y="3"/>
                    </a:cubicBezTo>
                    <a:cubicBezTo>
                      <a:pt x="229" y="3"/>
                      <a:pt x="227" y="2"/>
                      <a:pt x="226" y="2"/>
                    </a:cubicBezTo>
                    <a:cubicBezTo>
                      <a:pt x="225" y="2"/>
                      <a:pt x="224" y="2"/>
                      <a:pt x="221" y="2"/>
                    </a:cubicBezTo>
                    <a:cubicBezTo>
                      <a:pt x="221" y="2"/>
                      <a:pt x="220" y="6"/>
                      <a:pt x="221" y="3"/>
                    </a:cubicBezTo>
                    <a:cubicBezTo>
                      <a:pt x="221" y="0"/>
                      <a:pt x="215" y="6"/>
                      <a:pt x="217" y="3"/>
                    </a:cubicBezTo>
                    <a:cubicBezTo>
                      <a:pt x="219" y="1"/>
                      <a:pt x="219" y="2"/>
                      <a:pt x="216" y="2"/>
                    </a:cubicBezTo>
                    <a:cubicBezTo>
                      <a:pt x="214" y="1"/>
                      <a:pt x="214" y="2"/>
                      <a:pt x="212" y="2"/>
                    </a:cubicBezTo>
                    <a:cubicBezTo>
                      <a:pt x="211" y="3"/>
                      <a:pt x="210" y="3"/>
                      <a:pt x="211" y="4"/>
                    </a:cubicBezTo>
                    <a:cubicBezTo>
                      <a:pt x="211" y="4"/>
                      <a:pt x="209" y="4"/>
                      <a:pt x="211" y="5"/>
                    </a:cubicBezTo>
                    <a:cubicBezTo>
                      <a:pt x="207" y="4"/>
                      <a:pt x="207" y="5"/>
                      <a:pt x="205" y="4"/>
                    </a:cubicBezTo>
                    <a:cubicBezTo>
                      <a:pt x="204" y="4"/>
                      <a:pt x="205" y="4"/>
                      <a:pt x="203" y="5"/>
                    </a:cubicBezTo>
                    <a:cubicBezTo>
                      <a:pt x="201" y="5"/>
                      <a:pt x="202" y="4"/>
                      <a:pt x="201" y="5"/>
                    </a:cubicBezTo>
                    <a:cubicBezTo>
                      <a:pt x="200" y="5"/>
                      <a:pt x="202" y="4"/>
                      <a:pt x="200" y="4"/>
                    </a:cubicBezTo>
                    <a:cubicBezTo>
                      <a:pt x="198" y="4"/>
                      <a:pt x="196" y="4"/>
                      <a:pt x="197" y="4"/>
                    </a:cubicBezTo>
                    <a:cubicBezTo>
                      <a:pt x="198" y="4"/>
                      <a:pt x="197" y="4"/>
                      <a:pt x="195" y="4"/>
                    </a:cubicBezTo>
                    <a:cubicBezTo>
                      <a:pt x="188" y="5"/>
                      <a:pt x="190" y="6"/>
                      <a:pt x="189" y="5"/>
                    </a:cubicBezTo>
                    <a:cubicBezTo>
                      <a:pt x="188" y="5"/>
                      <a:pt x="187" y="6"/>
                      <a:pt x="185" y="5"/>
                    </a:cubicBezTo>
                    <a:cubicBezTo>
                      <a:pt x="183" y="5"/>
                      <a:pt x="184" y="6"/>
                      <a:pt x="182" y="6"/>
                    </a:cubicBezTo>
                    <a:cubicBezTo>
                      <a:pt x="180" y="6"/>
                      <a:pt x="182" y="7"/>
                      <a:pt x="178" y="6"/>
                    </a:cubicBezTo>
                    <a:cubicBezTo>
                      <a:pt x="176" y="6"/>
                      <a:pt x="177" y="7"/>
                      <a:pt x="175" y="7"/>
                    </a:cubicBezTo>
                    <a:cubicBezTo>
                      <a:pt x="174" y="7"/>
                      <a:pt x="176" y="7"/>
                      <a:pt x="176" y="8"/>
                    </a:cubicBezTo>
                    <a:cubicBezTo>
                      <a:pt x="176" y="8"/>
                      <a:pt x="180" y="9"/>
                      <a:pt x="179" y="9"/>
                    </a:cubicBezTo>
                    <a:cubicBezTo>
                      <a:pt x="177" y="9"/>
                      <a:pt x="178" y="12"/>
                      <a:pt x="177" y="10"/>
                    </a:cubicBezTo>
                    <a:cubicBezTo>
                      <a:pt x="177" y="8"/>
                      <a:pt x="178" y="10"/>
                      <a:pt x="174" y="9"/>
                    </a:cubicBezTo>
                    <a:cubicBezTo>
                      <a:pt x="170" y="9"/>
                      <a:pt x="167" y="10"/>
                      <a:pt x="165" y="10"/>
                    </a:cubicBezTo>
                    <a:cubicBezTo>
                      <a:pt x="164" y="10"/>
                      <a:pt x="159" y="10"/>
                      <a:pt x="166" y="13"/>
                    </a:cubicBezTo>
                    <a:cubicBezTo>
                      <a:pt x="171" y="16"/>
                      <a:pt x="170" y="13"/>
                      <a:pt x="173" y="15"/>
                    </a:cubicBezTo>
                    <a:cubicBezTo>
                      <a:pt x="175" y="17"/>
                      <a:pt x="178" y="15"/>
                      <a:pt x="178" y="17"/>
                    </a:cubicBezTo>
                    <a:cubicBezTo>
                      <a:pt x="178" y="20"/>
                      <a:pt x="181" y="19"/>
                      <a:pt x="184" y="21"/>
                    </a:cubicBezTo>
                    <a:cubicBezTo>
                      <a:pt x="188" y="22"/>
                      <a:pt x="185" y="23"/>
                      <a:pt x="182" y="21"/>
                    </a:cubicBezTo>
                    <a:cubicBezTo>
                      <a:pt x="180" y="20"/>
                      <a:pt x="180" y="22"/>
                      <a:pt x="180" y="22"/>
                    </a:cubicBezTo>
                    <a:cubicBezTo>
                      <a:pt x="180" y="22"/>
                      <a:pt x="180" y="21"/>
                      <a:pt x="178" y="20"/>
                    </a:cubicBezTo>
                    <a:cubicBezTo>
                      <a:pt x="174" y="19"/>
                      <a:pt x="180" y="17"/>
                      <a:pt x="174" y="17"/>
                    </a:cubicBezTo>
                    <a:cubicBezTo>
                      <a:pt x="170" y="17"/>
                      <a:pt x="168" y="16"/>
                      <a:pt x="166" y="16"/>
                    </a:cubicBezTo>
                    <a:cubicBezTo>
                      <a:pt x="165" y="16"/>
                      <a:pt x="162" y="14"/>
                      <a:pt x="160" y="14"/>
                    </a:cubicBezTo>
                    <a:cubicBezTo>
                      <a:pt x="158" y="13"/>
                      <a:pt x="155" y="13"/>
                      <a:pt x="156" y="14"/>
                    </a:cubicBezTo>
                    <a:cubicBezTo>
                      <a:pt x="157" y="15"/>
                      <a:pt x="155" y="14"/>
                      <a:pt x="154" y="14"/>
                    </a:cubicBezTo>
                    <a:cubicBezTo>
                      <a:pt x="153" y="13"/>
                      <a:pt x="150" y="15"/>
                      <a:pt x="153" y="15"/>
                    </a:cubicBezTo>
                    <a:cubicBezTo>
                      <a:pt x="155" y="16"/>
                      <a:pt x="154" y="17"/>
                      <a:pt x="156" y="17"/>
                    </a:cubicBezTo>
                    <a:cubicBezTo>
                      <a:pt x="158" y="17"/>
                      <a:pt x="159" y="18"/>
                      <a:pt x="161" y="18"/>
                    </a:cubicBezTo>
                    <a:cubicBezTo>
                      <a:pt x="161" y="18"/>
                      <a:pt x="161" y="19"/>
                      <a:pt x="158" y="18"/>
                    </a:cubicBezTo>
                    <a:cubicBezTo>
                      <a:pt x="155" y="17"/>
                      <a:pt x="156" y="18"/>
                      <a:pt x="154" y="17"/>
                    </a:cubicBezTo>
                    <a:cubicBezTo>
                      <a:pt x="153" y="17"/>
                      <a:pt x="153" y="18"/>
                      <a:pt x="152" y="17"/>
                    </a:cubicBezTo>
                    <a:cubicBezTo>
                      <a:pt x="151" y="16"/>
                      <a:pt x="152" y="18"/>
                      <a:pt x="149" y="14"/>
                    </a:cubicBezTo>
                    <a:cubicBezTo>
                      <a:pt x="145" y="10"/>
                      <a:pt x="142" y="10"/>
                      <a:pt x="142" y="10"/>
                    </a:cubicBezTo>
                    <a:cubicBezTo>
                      <a:pt x="141" y="10"/>
                      <a:pt x="146" y="12"/>
                      <a:pt x="144" y="13"/>
                    </a:cubicBezTo>
                    <a:cubicBezTo>
                      <a:pt x="142" y="14"/>
                      <a:pt x="144" y="15"/>
                      <a:pt x="144" y="16"/>
                    </a:cubicBezTo>
                    <a:cubicBezTo>
                      <a:pt x="143" y="17"/>
                      <a:pt x="145" y="16"/>
                      <a:pt x="146" y="17"/>
                    </a:cubicBezTo>
                    <a:cubicBezTo>
                      <a:pt x="147" y="19"/>
                      <a:pt x="149" y="17"/>
                      <a:pt x="149" y="20"/>
                    </a:cubicBezTo>
                    <a:cubicBezTo>
                      <a:pt x="149" y="23"/>
                      <a:pt x="152" y="22"/>
                      <a:pt x="153" y="24"/>
                    </a:cubicBezTo>
                    <a:cubicBezTo>
                      <a:pt x="154" y="25"/>
                      <a:pt x="155" y="25"/>
                      <a:pt x="156" y="24"/>
                    </a:cubicBezTo>
                    <a:cubicBezTo>
                      <a:pt x="157" y="23"/>
                      <a:pt x="159" y="23"/>
                      <a:pt x="161" y="25"/>
                    </a:cubicBezTo>
                    <a:cubicBezTo>
                      <a:pt x="163" y="27"/>
                      <a:pt x="163" y="26"/>
                      <a:pt x="162" y="27"/>
                    </a:cubicBezTo>
                    <a:cubicBezTo>
                      <a:pt x="161" y="27"/>
                      <a:pt x="161" y="28"/>
                      <a:pt x="164" y="29"/>
                    </a:cubicBezTo>
                    <a:cubicBezTo>
                      <a:pt x="159" y="29"/>
                      <a:pt x="162" y="25"/>
                      <a:pt x="158" y="25"/>
                    </a:cubicBezTo>
                    <a:cubicBezTo>
                      <a:pt x="156" y="25"/>
                      <a:pt x="156" y="25"/>
                      <a:pt x="155" y="26"/>
                    </a:cubicBezTo>
                    <a:cubicBezTo>
                      <a:pt x="154" y="26"/>
                      <a:pt x="154" y="27"/>
                      <a:pt x="156" y="28"/>
                    </a:cubicBezTo>
                    <a:cubicBezTo>
                      <a:pt x="158" y="29"/>
                      <a:pt x="158" y="29"/>
                      <a:pt x="157" y="30"/>
                    </a:cubicBezTo>
                    <a:cubicBezTo>
                      <a:pt x="157" y="32"/>
                      <a:pt x="157" y="32"/>
                      <a:pt x="155" y="34"/>
                    </a:cubicBezTo>
                    <a:cubicBezTo>
                      <a:pt x="152" y="35"/>
                      <a:pt x="153" y="36"/>
                      <a:pt x="152" y="35"/>
                    </a:cubicBezTo>
                    <a:cubicBezTo>
                      <a:pt x="150" y="34"/>
                      <a:pt x="147" y="35"/>
                      <a:pt x="148" y="35"/>
                    </a:cubicBezTo>
                    <a:cubicBezTo>
                      <a:pt x="149" y="35"/>
                      <a:pt x="149" y="34"/>
                      <a:pt x="150" y="34"/>
                    </a:cubicBezTo>
                    <a:cubicBezTo>
                      <a:pt x="151" y="34"/>
                      <a:pt x="150" y="33"/>
                      <a:pt x="151" y="33"/>
                    </a:cubicBezTo>
                    <a:cubicBezTo>
                      <a:pt x="152" y="32"/>
                      <a:pt x="151" y="31"/>
                      <a:pt x="152" y="31"/>
                    </a:cubicBezTo>
                    <a:cubicBezTo>
                      <a:pt x="154" y="31"/>
                      <a:pt x="153" y="29"/>
                      <a:pt x="154" y="29"/>
                    </a:cubicBezTo>
                    <a:cubicBezTo>
                      <a:pt x="154" y="28"/>
                      <a:pt x="154" y="27"/>
                      <a:pt x="150" y="26"/>
                    </a:cubicBezTo>
                    <a:cubicBezTo>
                      <a:pt x="146" y="25"/>
                      <a:pt x="149" y="23"/>
                      <a:pt x="144" y="22"/>
                    </a:cubicBezTo>
                    <a:cubicBezTo>
                      <a:pt x="142" y="21"/>
                      <a:pt x="145" y="21"/>
                      <a:pt x="142" y="19"/>
                    </a:cubicBezTo>
                    <a:cubicBezTo>
                      <a:pt x="140" y="17"/>
                      <a:pt x="137" y="17"/>
                      <a:pt x="137" y="16"/>
                    </a:cubicBezTo>
                    <a:cubicBezTo>
                      <a:pt x="138" y="14"/>
                      <a:pt x="134" y="10"/>
                      <a:pt x="132" y="11"/>
                    </a:cubicBezTo>
                    <a:cubicBezTo>
                      <a:pt x="130" y="12"/>
                      <a:pt x="129" y="10"/>
                      <a:pt x="128" y="11"/>
                    </a:cubicBezTo>
                    <a:cubicBezTo>
                      <a:pt x="127" y="11"/>
                      <a:pt x="124" y="9"/>
                      <a:pt x="126" y="13"/>
                    </a:cubicBezTo>
                    <a:cubicBezTo>
                      <a:pt x="128" y="17"/>
                      <a:pt x="125" y="15"/>
                      <a:pt x="125" y="17"/>
                    </a:cubicBezTo>
                    <a:cubicBezTo>
                      <a:pt x="125" y="19"/>
                      <a:pt x="124" y="16"/>
                      <a:pt x="126" y="19"/>
                    </a:cubicBezTo>
                    <a:cubicBezTo>
                      <a:pt x="128" y="21"/>
                      <a:pt x="125" y="19"/>
                      <a:pt x="127" y="21"/>
                    </a:cubicBezTo>
                    <a:cubicBezTo>
                      <a:pt x="129" y="23"/>
                      <a:pt x="127" y="21"/>
                      <a:pt x="129" y="22"/>
                    </a:cubicBezTo>
                    <a:cubicBezTo>
                      <a:pt x="134" y="24"/>
                      <a:pt x="132" y="21"/>
                      <a:pt x="134" y="23"/>
                    </a:cubicBezTo>
                    <a:cubicBezTo>
                      <a:pt x="136" y="26"/>
                      <a:pt x="138" y="25"/>
                      <a:pt x="138" y="25"/>
                    </a:cubicBezTo>
                    <a:cubicBezTo>
                      <a:pt x="138" y="25"/>
                      <a:pt x="139" y="28"/>
                      <a:pt x="138" y="27"/>
                    </a:cubicBezTo>
                    <a:cubicBezTo>
                      <a:pt x="137" y="26"/>
                      <a:pt x="131" y="27"/>
                      <a:pt x="130" y="25"/>
                    </a:cubicBezTo>
                    <a:cubicBezTo>
                      <a:pt x="129" y="25"/>
                      <a:pt x="122" y="24"/>
                      <a:pt x="121" y="24"/>
                    </a:cubicBezTo>
                    <a:cubicBezTo>
                      <a:pt x="120" y="24"/>
                      <a:pt x="120" y="24"/>
                      <a:pt x="117" y="24"/>
                    </a:cubicBezTo>
                    <a:cubicBezTo>
                      <a:pt x="115" y="24"/>
                      <a:pt x="111" y="23"/>
                      <a:pt x="110" y="23"/>
                    </a:cubicBezTo>
                    <a:cubicBezTo>
                      <a:pt x="108" y="23"/>
                      <a:pt x="106" y="23"/>
                      <a:pt x="105" y="24"/>
                    </a:cubicBezTo>
                    <a:cubicBezTo>
                      <a:pt x="104" y="24"/>
                      <a:pt x="107" y="24"/>
                      <a:pt x="108" y="25"/>
                    </a:cubicBezTo>
                    <a:cubicBezTo>
                      <a:pt x="110" y="25"/>
                      <a:pt x="110" y="26"/>
                      <a:pt x="107" y="26"/>
                    </a:cubicBezTo>
                    <a:cubicBezTo>
                      <a:pt x="105" y="26"/>
                      <a:pt x="107" y="26"/>
                      <a:pt x="106" y="28"/>
                    </a:cubicBezTo>
                    <a:cubicBezTo>
                      <a:pt x="107" y="27"/>
                      <a:pt x="104" y="27"/>
                      <a:pt x="105" y="26"/>
                    </a:cubicBezTo>
                    <a:cubicBezTo>
                      <a:pt x="106" y="26"/>
                      <a:pt x="103" y="26"/>
                      <a:pt x="105" y="25"/>
                    </a:cubicBezTo>
                    <a:cubicBezTo>
                      <a:pt x="106" y="25"/>
                      <a:pt x="104" y="25"/>
                      <a:pt x="103" y="26"/>
                    </a:cubicBezTo>
                    <a:cubicBezTo>
                      <a:pt x="102" y="26"/>
                      <a:pt x="101" y="25"/>
                      <a:pt x="99" y="27"/>
                    </a:cubicBezTo>
                    <a:cubicBezTo>
                      <a:pt x="97" y="28"/>
                      <a:pt x="98" y="26"/>
                      <a:pt x="93" y="26"/>
                    </a:cubicBezTo>
                    <a:cubicBezTo>
                      <a:pt x="89" y="26"/>
                      <a:pt x="91" y="28"/>
                      <a:pt x="90" y="27"/>
                    </a:cubicBezTo>
                    <a:cubicBezTo>
                      <a:pt x="89" y="27"/>
                      <a:pt x="87" y="29"/>
                      <a:pt x="87" y="27"/>
                    </a:cubicBezTo>
                    <a:cubicBezTo>
                      <a:pt x="88" y="26"/>
                      <a:pt x="88" y="28"/>
                      <a:pt x="87" y="27"/>
                    </a:cubicBezTo>
                    <a:cubicBezTo>
                      <a:pt x="87" y="26"/>
                      <a:pt x="89" y="27"/>
                      <a:pt x="89" y="26"/>
                    </a:cubicBezTo>
                    <a:cubicBezTo>
                      <a:pt x="89" y="26"/>
                      <a:pt x="87" y="26"/>
                      <a:pt x="85" y="26"/>
                    </a:cubicBezTo>
                    <a:cubicBezTo>
                      <a:pt x="82" y="27"/>
                      <a:pt x="84" y="27"/>
                      <a:pt x="83" y="28"/>
                    </a:cubicBezTo>
                    <a:cubicBezTo>
                      <a:pt x="82" y="29"/>
                      <a:pt x="83" y="28"/>
                      <a:pt x="83" y="27"/>
                    </a:cubicBezTo>
                    <a:cubicBezTo>
                      <a:pt x="82" y="25"/>
                      <a:pt x="79" y="28"/>
                      <a:pt x="78" y="27"/>
                    </a:cubicBezTo>
                    <a:cubicBezTo>
                      <a:pt x="77" y="26"/>
                      <a:pt x="75" y="28"/>
                      <a:pt x="73" y="28"/>
                    </a:cubicBezTo>
                    <a:cubicBezTo>
                      <a:pt x="70" y="29"/>
                      <a:pt x="70" y="28"/>
                      <a:pt x="69" y="29"/>
                    </a:cubicBezTo>
                    <a:cubicBezTo>
                      <a:pt x="69" y="30"/>
                      <a:pt x="68" y="27"/>
                      <a:pt x="68" y="30"/>
                    </a:cubicBezTo>
                    <a:cubicBezTo>
                      <a:pt x="69" y="32"/>
                      <a:pt x="69" y="30"/>
                      <a:pt x="68" y="32"/>
                    </a:cubicBezTo>
                    <a:cubicBezTo>
                      <a:pt x="68" y="33"/>
                      <a:pt x="68" y="32"/>
                      <a:pt x="67" y="33"/>
                    </a:cubicBezTo>
                    <a:cubicBezTo>
                      <a:pt x="66" y="33"/>
                      <a:pt x="66" y="32"/>
                      <a:pt x="65" y="33"/>
                    </a:cubicBezTo>
                    <a:cubicBezTo>
                      <a:pt x="64" y="33"/>
                      <a:pt x="64" y="32"/>
                      <a:pt x="63" y="33"/>
                    </a:cubicBezTo>
                    <a:cubicBezTo>
                      <a:pt x="62" y="33"/>
                      <a:pt x="61" y="32"/>
                      <a:pt x="60" y="32"/>
                    </a:cubicBezTo>
                    <a:cubicBezTo>
                      <a:pt x="59" y="32"/>
                      <a:pt x="57" y="29"/>
                      <a:pt x="59" y="30"/>
                    </a:cubicBezTo>
                    <a:cubicBezTo>
                      <a:pt x="62" y="30"/>
                      <a:pt x="60" y="29"/>
                      <a:pt x="59" y="28"/>
                    </a:cubicBezTo>
                    <a:cubicBezTo>
                      <a:pt x="57" y="28"/>
                      <a:pt x="59" y="27"/>
                      <a:pt x="57" y="27"/>
                    </a:cubicBezTo>
                    <a:cubicBezTo>
                      <a:pt x="53" y="26"/>
                      <a:pt x="51" y="25"/>
                      <a:pt x="51" y="25"/>
                    </a:cubicBezTo>
                    <a:cubicBezTo>
                      <a:pt x="51" y="26"/>
                      <a:pt x="52" y="26"/>
                      <a:pt x="54" y="29"/>
                    </a:cubicBezTo>
                    <a:cubicBezTo>
                      <a:pt x="56" y="31"/>
                      <a:pt x="53" y="32"/>
                      <a:pt x="55" y="32"/>
                    </a:cubicBezTo>
                    <a:cubicBezTo>
                      <a:pt x="57" y="32"/>
                      <a:pt x="57" y="32"/>
                      <a:pt x="57" y="32"/>
                    </a:cubicBezTo>
                    <a:cubicBezTo>
                      <a:pt x="57" y="33"/>
                      <a:pt x="58" y="37"/>
                      <a:pt x="56" y="35"/>
                    </a:cubicBezTo>
                    <a:cubicBezTo>
                      <a:pt x="55" y="34"/>
                      <a:pt x="53" y="37"/>
                      <a:pt x="54" y="35"/>
                    </a:cubicBezTo>
                    <a:cubicBezTo>
                      <a:pt x="56" y="34"/>
                      <a:pt x="53" y="34"/>
                      <a:pt x="51" y="34"/>
                    </a:cubicBezTo>
                    <a:cubicBezTo>
                      <a:pt x="50" y="35"/>
                      <a:pt x="52" y="33"/>
                      <a:pt x="47" y="34"/>
                    </a:cubicBezTo>
                    <a:cubicBezTo>
                      <a:pt x="45" y="35"/>
                      <a:pt x="45" y="35"/>
                      <a:pt x="44" y="36"/>
                    </a:cubicBezTo>
                    <a:cubicBezTo>
                      <a:pt x="42" y="37"/>
                      <a:pt x="42" y="36"/>
                      <a:pt x="42" y="37"/>
                    </a:cubicBezTo>
                    <a:cubicBezTo>
                      <a:pt x="41" y="38"/>
                      <a:pt x="48" y="39"/>
                      <a:pt x="47" y="40"/>
                    </a:cubicBezTo>
                    <a:cubicBezTo>
                      <a:pt x="47" y="41"/>
                      <a:pt x="46" y="40"/>
                      <a:pt x="44" y="41"/>
                    </a:cubicBezTo>
                    <a:cubicBezTo>
                      <a:pt x="42" y="41"/>
                      <a:pt x="42" y="39"/>
                      <a:pt x="38" y="41"/>
                    </a:cubicBezTo>
                    <a:cubicBezTo>
                      <a:pt x="36" y="41"/>
                      <a:pt x="40" y="39"/>
                      <a:pt x="37" y="40"/>
                    </a:cubicBezTo>
                    <a:cubicBezTo>
                      <a:pt x="34" y="40"/>
                      <a:pt x="34" y="39"/>
                      <a:pt x="34" y="40"/>
                    </a:cubicBezTo>
                    <a:cubicBezTo>
                      <a:pt x="33" y="40"/>
                      <a:pt x="32" y="40"/>
                      <a:pt x="33" y="41"/>
                    </a:cubicBezTo>
                    <a:cubicBezTo>
                      <a:pt x="34" y="41"/>
                      <a:pt x="32" y="42"/>
                      <a:pt x="36" y="42"/>
                    </a:cubicBezTo>
                    <a:cubicBezTo>
                      <a:pt x="38" y="42"/>
                      <a:pt x="40" y="43"/>
                      <a:pt x="39" y="43"/>
                    </a:cubicBezTo>
                    <a:cubicBezTo>
                      <a:pt x="38" y="43"/>
                      <a:pt x="38" y="45"/>
                      <a:pt x="37" y="44"/>
                    </a:cubicBezTo>
                    <a:cubicBezTo>
                      <a:pt x="36" y="43"/>
                      <a:pt x="32" y="44"/>
                      <a:pt x="32" y="43"/>
                    </a:cubicBezTo>
                    <a:cubicBezTo>
                      <a:pt x="31" y="42"/>
                      <a:pt x="30" y="42"/>
                      <a:pt x="28" y="42"/>
                    </a:cubicBezTo>
                    <a:cubicBezTo>
                      <a:pt x="24" y="41"/>
                      <a:pt x="28" y="42"/>
                      <a:pt x="27" y="41"/>
                    </a:cubicBezTo>
                    <a:cubicBezTo>
                      <a:pt x="26" y="40"/>
                      <a:pt x="28" y="40"/>
                      <a:pt x="26" y="40"/>
                    </a:cubicBezTo>
                    <a:cubicBezTo>
                      <a:pt x="24" y="39"/>
                      <a:pt x="26" y="39"/>
                      <a:pt x="25" y="38"/>
                    </a:cubicBezTo>
                    <a:cubicBezTo>
                      <a:pt x="25" y="38"/>
                      <a:pt x="26" y="38"/>
                      <a:pt x="25" y="37"/>
                    </a:cubicBezTo>
                    <a:cubicBezTo>
                      <a:pt x="25" y="36"/>
                      <a:pt x="25" y="37"/>
                      <a:pt x="23" y="36"/>
                    </a:cubicBezTo>
                    <a:cubicBezTo>
                      <a:pt x="22" y="35"/>
                      <a:pt x="21" y="36"/>
                      <a:pt x="19" y="35"/>
                    </a:cubicBezTo>
                    <a:cubicBezTo>
                      <a:pt x="17" y="34"/>
                      <a:pt x="21" y="35"/>
                      <a:pt x="18" y="34"/>
                    </a:cubicBezTo>
                    <a:cubicBezTo>
                      <a:pt x="16" y="34"/>
                      <a:pt x="17" y="34"/>
                      <a:pt x="17" y="34"/>
                    </a:cubicBezTo>
                    <a:cubicBezTo>
                      <a:pt x="17" y="33"/>
                      <a:pt x="13" y="34"/>
                      <a:pt x="13" y="32"/>
                    </a:cubicBezTo>
                    <a:cubicBezTo>
                      <a:pt x="13" y="31"/>
                      <a:pt x="14" y="32"/>
                      <a:pt x="15" y="32"/>
                    </a:cubicBezTo>
                    <a:cubicBezTo>
                      <a:pt x="17" y="32"/>
                      <a:pt x="17" y="33"/>
                      <a:pt x="17" y="33"/>
                    </a:cubicBezTo>
                    <a:cubicBezTo>
                      <a:pt x="19" y="32"/>
                      <a:pt x="18" y="33"/>
                      <a:pt x="19" y="33"/>
                    </a:cubicBezTo>
                    <a:cubicBezTo>
                      <a:pt x="20" y="32"/>
                      <a:pt x="20" y="34"/>
                      <a:pt x="21" y="33"/>
                    </a:cubicBezTo>
                    <a:cubicBezTo>
                      <a:pt x="23" y="32"/>
                      <a:pt x="20" y="35"/>
                      <a:pt x="31" y="35"/>
                    </a:cubicBezTo>
                    <a:cubicBezTo>
                      <a:pt x="39" y="35"/>
                      <a:pt x="40" y="36"/>
                      <a:pt x="41" y="36"/>
                    </a:cubicBezTo>
                    <a:cubicBezTo>
                      <a:pt x="44" y="35"/>
                      <a:pt x="44" y="34"/>
                      <a:pt x="45" y="33"/>
                    </a:cubicBezTo>
                    <a:cubicBezTo>
                      <a:pt x="46" y="33"/>
                      <a:pt x="45" y="32"/>
                      <a:pt x="45" y="32"/>
                    </a:cubicBezTo>
                    <a:cubicBezTo>
                      <a:pt x="46" y="32"/>
                      <a:pt x="43" y="30"/>
                      <a:pt x="43" y="30"/>
                    </a:cubicBezTo>
                    <a:cubicBezTo>
                      <a:pt x="42" y="30"/>
                      <a:pt x="43" y="29"/>
                      <a:pt x="42" y="29"/>
                    </a:cubicBezTo>
                    <a:cubicBezTo>
                      <a:pt x="41" y="29"/>
                      <a:pt x="37" y="27"/>
                      <a:pt x="35" y="28"/>
                    </a:cubicBezTo>
                    <a:cubicBezTo>
                      <a:pt x="33" y="29"/>
                      <a:pt x="28" y="25"/>
                      <a:pt x="26" y="26"/>
                    </a:cubicBezTo>
                    <a:cubicBezTo>
                      <a:pt x="24" y="27"/>
                      <a:pt x="19" y="24"/>
                      <a:pt x="17" y="24"/>
                    </a:cubicBezTo>
                    <a:cubicBezTo>
                      <a:pt x="14" y="25"/>
                      <a:pt x="14" y="25"/>
                      <a:pt x="13" y="25"/>
                    </a:cubicBezTo>
                    <a:cubicBezTo>
                      <a:pt x="12" y="25"/>
                      <a:pt x="12" y="25"/>
                      <a:pt x="11" y="25"/>
                    </a:cubicBezTo>
                    <a:cubicBezTo>
                      <a:pt x="11" y="25"/>
                      <a:pt x="8" y="24"/>
                      <a:pt x="8" y="24"/>
                    </a:cubicBezTo>
                    <a:cubicBezTo>
                      <a:pt x="7" y="24"/>
                      <a:pt x="10" y="24"/>
                      <a:pt x="10" y="24"/>
                    </a:cubicBezTo>
                    <a:cubicBezTo>
                      <a:pt x="10" y="23"/>
                      <a:pt x="6" y="22"/>
                      <a:pt x="7" y="23"/>
                    </a:cubicBezTo>
                    <a:cubicBezTo>
                      <a:pt x="7" y="25"/>
                      <a:pt x="6" y="23"/>
                      <a:pt x="3" y="23"/>
                    </a:cubicBezTo>
                    <a:cubicBezTo>
                      <a:pt x="4" y="26"/>
                      <a:pt x="3" y="24"/>
                      <a:pt x="2" y="25"/>
                    </a:cubicBezTo>
                    <a:cubicBezTo>
                      <a:pt x="2" y="26"/>
                      <a:pt x="2" y="27"/>
                      <a:pt x="0" y="28"/>
                    </a:cubicBezTo>
                    <a:cubicBezTo>
                      <a:pt x="2" y="30"/>
                      <a:pt x="2" y="28"/>
                      <a:pt x="3" y="30"/>
                    </a:cubicBezTo>
                    <a:cubicBezTo>
                      <a:pt x="6" y="33"/>
                      <a:pt x="2" y="32"/>
                      <a:pt x="6" y="35"/>
                    </a:cubicBezTo>
                    <a:cubicBezTo>
                      <a:pt x="9" y="38"/>
                      <a:pt x="9" y="39"/>
                      <a:pt x="8" y="39"/>
                    </a:cubicBezTo>
                    <a:cubicBezTo>
                      <a:pt x="7" y="38"/>
                      <a:pt x="8" y="41"/>
                      <a:pt x="9" y="41"/>
                    </a:cubicBezTo>
                    <a:cubicBezTo>
                      <a:pt x="11" y="42"/>
                      <a:pt x="7" y="42"/>
                      <a:pt x="9" y="43"/>
                    </a:cubicBezTo>
                    <a:cubicBezTo>
                      <a:pt x="14" y="46"/>
                      <a:pt x="7" y="45"/>
                      <a:pt x="13" y="47"/>
                    </a:cubicBezTo>
                    <a:cubicBezTo>
                      <a:pt x="16" y="48"/>
                      <a:pt x="15" y="50"/>
                      <a:pt x="13" y="51"/>
                    </a:cubicBezTo>
                    <a:cubicBezTo>
                      <a:pt x="12" y="52"/>
                      <a:pt x="13" y="53"/>
                      <a:pt x="12" y="53"/>
                    </a:cubicBezTo>
                    <a:cubicBezTo>
                      <a:pt x="11" y="53"/>
                      <a:pt x="11" y="54"/>
                      <a:pt x="8" y="56"/>
                    </a:cubicBezTo>
                    <a:cubicBezTo>
                      <a:pt x="7" y="56"/>
                      <a:pt x="5" y="58"/>
                      <a:pt x="5" y="59"/>
                    </a:cubicBezTo>
                    <a:cubicBezTo>
                      <a:pt x="8" y="57"/>
                      <a:pt x="7" y="59"/>
                      <a:pt x="7" y="59"/>
                    </a:cubicBezTo>
                    <a:cubicBezTo>
                      <a:pt x="6" y="59"/>
                      <a:pt x="8" y="60"/>
                      <a:pt x="9" y="60"/>
                    </a:cubicBezTo>
                    <a:cubicBezTo>
                      <a:pt x="10" y="59"/>
                      <a:pt x="10" y="61"/>
                      <a:pt x="12" y="60"/>
                    </a:cubicBezTo>
                    <a:cubicBezTo>
                      <a:pt x="13" y="60"/>
                      <a:pt x="14" y="61"/>
                      <a:pt x="15" y="61"/>
                    </a:cubicBezTo>
                    <a:cubicBezTo>
                      <a:pt x="15" y="60"/>
                      <a:pt x="14" y="62"/>
                      <a:pt x="14" y="62"/>
                    </a:cubicBezTo>
                    <a:cubicBezTo>
                      <a:pt x="12" y="62"/>
                      <a:pt x="11" y="61"/>
                      <a:pt x="10" y="62"/>
                    </a:cubicBezTo>
                    <a:cubicBezTo>
                      <a:pt x="10" y="64"/>
                      <a:pt x="8" y="61"/>
                      <a:pt x="8" y="63"/>
                    </a:cubicBezTo>
                    <a:cubicBezTo>
                      <a:pt x="8" y="64"/>
                      <a:pt x="7" y="62"/>
                      <a:pt x="7" y="63"/>
                    </a:cubicBezTo>
                    <a:cubicBezTo>
                      <a:pt x="6" y="63"/>
                      <a:pt x="7" y="63"/>
                      <a:pt x="7" y="64"/>
                    </a:cubicBezTo>
                    <a:cubicBezTo>
                      <a:pt x="9" y="65"/>
                      <a:pt x="6" y="63"/>
                      <a:pt x="7" y="69"/>
                    </a:cubicBezTo>
                    <a:cubicBezTo>
                      <a:pt x="6" y="71"/>
                      <a:pt x="9" y="70"/>
                      <a:pt x="8" y="71"/>
                    </a:cubicBezTo>
                    <a:cubicBezTo>
                      <a:pt x="6" y="74"/>
                      <a:pt x="8" y="71"/>
                      <a:pt x="9" y="75"/>
                    </a:cubicBezTo>
                    <a:cubicBezTo>
                      <a:pt x="9" y="75"/>
                      <a:pt x="14" y="75"/>
                      <a:pt x="14" y="76"/>
                    </a:cubicBezTo>
                    <a:cubicBezTo>
                      <a:pt x="14" y="77"/>
                      <a:pt x="15" y="75"/>
                      <a:pt x="17" y="74"/>
                    </a:cubicBezTo>
                    <a:cubicBezTo>
                      <a:pt x="18" y="74"/>
                      <a:pt x="18" y="75"/>
                      <a:pt x="19" y="75"/>
                    </a:cubicBezTo>
                    <a:cubicBezTo>
                      <a:pt x="22" y="76"/>
                      <a:pt x="17" y="76"/>
                      <a:pt x="20" y="78"/>
                    </a:cubicBezTo>
                    <a:cubicBezTo>
                      <a:pt x="22" y="79"/>
                      <a:pt x="21" y="79"/>
                      <a:pt x="21" y="80"/>
                    </a:cubicBezTo>
                    <a:cubicBezTo>
                      <a:pt x="21" y="80"/>
                      <a:pt x="22" y="81"/>
                      <a:pt x="25" y="82"/>
                    </a:cubicBezTo>
                    <a:cubicBezTo>
                      <a:pt x="26" y="82"/>
                      <a:pt x="26" y="81"/>
                      <a:pt x="27" y="82"/>
                    </a:cubicBezTo>
                    <a:cubicBezTo>
                      <a:pt x="29" y="83"/>
                      <a:pt x="26" y="83"/>
                      <a:pt x="28" y="84"/>
                    </a:cubicBezTo>
                    <a:cubicBezTo>
                      <a:pt x="28" y="84"/>
                      <a:pt x="29" y="83"/>
                      <a:pt x="30" y="84"/>
                    </a:cubicBezTo>
                    <a:cubicBezTo>
                      <a:pt x="31" y="84"/>
                      <a:pt x="30" y="84"/>
                      <a:pt x="32" y="85"/>
                    </a:cubicBezTo>
                    <a:cubicBezTo>
                      <a:pt x="33" y="85"/>
                      <a:pt x="34" y="87"/>
                      <a:pt x="31" y="88"/>
                    </a:cubicBezTo>
                    <a:cubicBezTo>
                      <a:pt x="30" y="88"/>
                      <a:pt x="28" y="89"/>
                      <a:pt x="27" y="88"/>
                    </a:cubicBezTo>
                    <a:cubicBezTo>
                      <a:pt x="26" y="86"/>
                      <a:pt x="24" y="87"/>
                      <a:pt x="28" y="92"/>
                    </a:cubicBezTo>
                    <a:cubicBezTo>
                      <a:pt x="29" y="92"/>
                      <a:pt x="27" y="91"/>
                      <a:pt x="33" y="91"/>
                    </a:cubicBezTo>
                    <a:cubicBezTo>
                      <a:pt x="39" y="92"/>
                      <a:pt x="35" y="92"/>
                      <a:pt x="37" y="93"/>
                    </a:cubicBezTo>
                    <a:cubicBezTo>
                      <a:pt x="41" y="94"/>
                      <a:pt x="35" y="97"/>
                      <a:pt x="39" y="97"/>
                    </a:cubicBezTo>
                    <a:cubicBezTo>
                      <a:pt x="44" y="96"/>
                      <a:pt x="40" y="96"/>
                      <a:pt x="43" y="98"/>
                    </a:cubicBezTo>
                    <a:cubicBezTo>
                      <a:pt x="46" y="100"/>
                      <a:pt x="42" y="102"/>
                      <a:pt x="45" y="102"/>
                    </a:cubicBezTo>
                    <a:cubicBezTo>
                      <a:pt x="49" y="104"/>
                      <a:pt x="46" y="106"/>
                      <a:pt x="50" y="103"/>
                    </a:cubicBezTo>
                    <a:cubicBezTo>
                      <a:pt x="53" y="101"/>
                      <a:pt x="53" y="105"/>
                      <a:pt x="57" y="105"/>
                    </a:cubicBezTo>
                    <a:cubicBezTo>
                      <a:pt x="61" y="105"/>
                      <a:pt x="59" y="106"/>
                      <a:pt x="63" y="107"/>
                    </a:cubicBezTo>
                    <a:cubicBezTo>
                      <a:pt x="68" y="107"/>
                      <a:pt x="60" y="110"/>
                      <a:pt x="63" y="110"/>
                    </a:cubicBezTo>
                    <a:cubicBezTo>
                      <a:pt x="65" y="110"/>
                      <a:pt x="62" y="111"/>
                      <a:pt x="64" y="112"/>
                    </a:cubicBezTo>
                    <a:cubicBezTo>
                      <a:pt x="66" y="114"/>
                      <a:pt x="64" y="116"/>
                      <a:pt x="62" y="117"/>
                    </a:cubicBezTo>
                    <a:cubicBezTo>
                      <a:pt x="61" y="118"/>
                      <a:pt x="59" y="118"/>
                      <a:pt x="59" y="122"/>
                    </a:cubicBezTo>
                    <a:cubicBezTo>
                      <a:pt x="65" y="120"/>
                      <a:pt x="65" y="121"/>
                      <a:pt x="63" y="122"/>
                    </a:cubicBezTo>
                    <a:cubicBezTo>
                      <a:pt x="59" y="126"/>
                      <a:pt x="57" y="121"/>
                      <a:pt x="61" y="126"/>
                    </a:cubicBezTo>
                    <a:cubicBezTo>
                      <a:pt x="64" y="130"/>
                      <a:pt x="60" y="125"/>
                      <a:pt x="59" y="129"/>
                    </a:cubicBezTo>
                    <a:cubicBezTo>
                      <a:pt x="58" y="133"/>
                      <a:pt x="56" y="130"/>
                      <a:pt x="57" y="132"/>
                    </a:cubicBezTo>
                    <a:cubicBezTo>
                      <a:pt x="58" y="134"/>
                      <a:pt x="63" y="134"/>
                      <a:pt x="68" y="138"/>
                    </a:cubicBezTo>
                    <a:cubicBezTo>
                      <a:pt x="68" y="138"/>
                      <a:pt x="69" y="137"/>
                      <a:pt x="73" y="138"/>
                    </a:cubicBezTo>
                    <a:cubicBezTo>
                      <a:pt x="78" y="141"/>
                      <a:pt x="81" y="139"/>
                      <a:pt x="85" y="142"/>
                    </a:cubicBezTo>
                    <a:cubicBezTo>
                      <a:pt x="89" y="146"/>
                      <a:pt x="88" y="142"/>
                      <a:pt x="94" y="144"/>
                    </a:cubicBezTo>
                    <a:cubicBezTo>
                      <a:pt x="98" y="145"/>
                      <a:pt x="95" y="146"/>
                      <a:pt x="102" y="149"/>
                    </a:cubicBezTo>
                    <a:cubicBezTo>
                      <a:pt x="106" y="152"/>
                      <a:pt x="107" y="151"/>
                      <a:pt x="110" y="149"/>
                    </a:cubicBezTo>
                    <a:cubicBezTo>
                      <a:pt x="105" y="145"/>
                      <a:pt x="105" y="142"/>
                      <a:pt x="103" y="139"/>
                    </a:cubicBezTo>
                    <a:cubicBezTo>
                      <a:pt x="102" y="136"/>
                      <a:pt x="96" y="134"/>
                      <a:pt x="100" y="134"/>
                    </a:cubicBezTo>
                    <a:cubicBezTo>
                      <a:pt x="103" y="133"/>
                      <a:pt x="99" y="132"/>
                      <a:pt x="100" y="132"/>
                    </a:cubicBezTo>
                    <a:cubicBezTo>
                      <a:pt x="102" y="131"/>
                      <a:pt x="98" y="125"/>
                      <a:pt x="102" y="127"/>
                    </a:cubicBezTo>
                    <a:cubicBezTo>
                      <a:pt x="103" y="128"/>
                      <a:pt x="105" y="127"/>
                      <a:pt x="105" y="125"/>
                    </a:cubicBezTo>
                    <a:cubicBezTo>
                      <a:pt x="104" y="124"/>
                      <a:pt x="106" y="126"/>
                      <a:pt x="107" y="124"/>
                    </a:cubicBezTo>
                    <a:cubicBezTo>
                      <a:pt x="107" y="124"/>
                      <a:pt x="107" y="124"/>
                      <a:pt x="107" y="123"/>
                    </a:cubicBezTo>
                    <a:cubicBezTo>
                      <a:pt x="104" y="122"/>
                      <a:pt x="110" y="123"/>
                      <a:pt x="105" y="119"/>
                    </a:cubicBezTo>
                    <a:cubicBezTo>
                      <a:pt x="101" y="116"/>
                      <a:pt x="101" y="118"/>
                      <a:pt x="100" y="116"/>
                    </a:cubicBezTo>
                    <a:cubicBezTo>
                      <a:pt x="99" y="115"/>
                      <a:pt x="98" y="119"/>
                      <a:pt x="97" y="115"/>
                    </a:cubicBezTo>
                    <a:cubicBezTo>
                      <a:pt x="96" y="112"/>
                      <a:pt x="93" y="115"/>
                      <a:pt x="95" y="110"/>
                    </a:cubicBezTo>
                    <a:cubicBezTo>
                      <a:pt x="97" y="106"/>
                      <a:pt x="95" y="108"/>
                      <a:pt x="96" y="105"/>
                    </a:cubicBezTo>
                    <a:cubicBezTo>
                      <a:pt x="97" y="103"/>
                      <a:pt x="96" y="101"/>
                      <a:pt x="98" y="103"/>
                    </a:cubicBezTo>
                    <a:cubicBezTo>
                      <a:pt x="99" y="104"/>
                      <a:pt x="99" y="107"/>
                      <a:pt x="101" y="106"/>
                    </a:cubicBezTo>
                    <a:cubicBezTo>
                      <a:pt x="103" y="105"/>
                      <a:pt x="102" y="104"/>
                      <a:pt x="99" y="102"/>
                    </a:cubicBezTo>
                    <a:cubicBezTo>
                      <a:pt x="101" y="101"/>
                      <a:pt x="101" y="104"/>
                      <a:pt x="102" y="101"/>
                    </a:cubicBezTo>
                    <a:cubicBezTo>
                      <a:pt x="103" y="100"/>
                      <a:pt x="105" y="99"/>
                      <a:pt x="105" y="97"/>
                    </a:cubicBezTo>
                    <a:cubicBezTo>
                      <a:pt x="104" y="95"/>
                      <a:pt x="106" y="96"/>
                      <a:pt x="107" y="97"/>
                    </a:cubicBezTo>
                    <a:cubicBezTo>
                      <a:pt x="109" y="100"/>
                      <a:pt x="110" y="95"/>
                      <a:pt x="112" y="96"/>
                    </a:cubicBezTo>
                    <a:cubicBezTo>
                      <a:pt x="115" y="99"/>
                      <a:pt x="114" y="94"/>
                      <a:pt x="119" y="99"/>
                    </a:cubicBezTo>
                    <a:cubicBezTo>
                      <a:pt x="122" y="102"/>
                      <a:pt x="119" y="95"/>
                      <a:pt x="124" y="100"/>
                    </a:cubicBezTo>
                    <a:cubicBezTo>
                      <a:pt x="128" y="103"/>
                      <a:pt x="127" y="101"/>
                      <a:pt x="128" y="99"/>
                    </a:cubicBezTo>
                    <a:cubicBezTo>
                      <a:pt x="128" y="98"/>
                      <a:pt x="129" y="100"/>
                      <a:pt x="131" y="99"/>
                    </a:cubicBezTo>
                    <a:cubicBezTo>
                      <a:pt x="133" y="98"/>
                      <a:pt x="132" y="101"/>
                      <a:pt x="135" y="100"/>
                    </a:cubicBezTo>
                    <a:cubicBezTo>
                      <a:pt x="135" y="99"/>
                      <a:pt x="141" y="97"/>
                      <a:pt x="140" y="99"/>
                    </a:cubicBezTo>
                    <a:cubicBezTo>
                      <a:pt x="138" y="102"/>
                      <a:pt x="142" y="103"/>
                      <a:pt x="143" y="100"/>
                    </a:cubicBezTo>
                    <a:cubicBezTo>
                      <a:pt x="147" y="102"/>
                      <a:pt x="151" y="103"/>
                      <a:pt x="151" y="99"/>
                    </a:cubicBezTo>
                    <a:cubicBezTo>
                      <a:pt x="151" y="96"/>
                      <a:pt x="147" y="98"/>
                      <a:pt x="143" y="96"/>
                    </a:cubicBezTo>
                    <a:cubicBezTo>
                      <a:pt x="137" y="95"/>
                      <a:pt x="150" y="93"/>
                      <a:pt x="144" y="92"/>
                    </a:cubicBezTo>
                    <a:cubicBezTo>
                      <a:pt x="140" y="91"/>
                      <a:pt x="146" y="91"/>
                      <a:pt x="142" y="90"/>
                    </a:cubicBezTo>
                    <a:cubicBezTo>
                      <a:pt x="140" y="90"/>
                      <a:pt x="141" y="88"/>
                      <a:pt x="143" y="87"/>
                    </a:cubicBezTo>
                    <a:cubicBezTo>
                      <a:pt x="143" y="87"/>
                      <a:pt x="147" y="86"/>
                      <a:pt x="150" y="86"/>
                    </a:cubicBezTo>
                    <a:cubicBezTo>
                      <a:pt x="150" y="86"/>
                      <a:pt x="159" y="86"/>
                      <a:pt x="160" y="85"/>
                    </a:cubicBezTo>
                    <a:cubicBezTo>
                      <a:pt x="160" y="84"/>
                      <a:pt x="164" y="84"/>
                      <a:pt x="168" y="84"/>
                    </a:cubicBezTo>
                    <a:cubicBezTo>
                      <a:pt x="172" y="83"/>
                      <a:pt x="171" y="80"/>
                      <a:pt x="175" y="81"/>
                    </a:cubicBezTo>
                    <a:cubicBezTo>
                      <a:pt x="178" y="81"/>
                      <a:pt x="179" y="79"/>
                      <a:pt x="179" y="81"/>
                    </a:cubicBezTo>
                    <a:cubicBezTo>
                      <a:pt x="178" y="84"/>
                      <a:pt x="181" y="83"/>
                      <a:pt x="180" y="84"/>
                    </a:cubicBezTo>
                    <a:cubicBezTo>
                      <a:pt x="178" y="85"/>
                      <a:pt x="182" y="87"/>
                      <a:pt x="183" y="86"/>
                    </a:cubicBezTo>
                    <a:cubicBezTo>
                      <a:pt x="184" y="84"/>
                      <a:pt x="184" y="88"/>
                      <a:pt x="186" y="86"/>
                    </a:cubicBezTo>
                    <a:cubicBezTo>
                      <a:pt x="187" y="85"/>
                      <a:pt x="187" y="87"/>
                      <a:pt x="190" y="86"/>
                    </a:cubicBezTo>
                    <a:cubicBezTo>
                      <a:pt x="188" y="92"/>
                      <a:pt x="190" y="88"/>
                      <a:pt x="193" y="88"/>
                    </a:cubicBezTo>
                    <a:cubicBezTo>
                      <a:pt x="196" y="89"/>
                      <a:pt x="193" y="87"/>
                      <a:pt x="195" y="87"/>
                    </a:cubicBezTo>
                    <a:cubicBezTo>
                      <a:pt x="196" y="86"/>
                      <a:pt x="196" y="86"/>
                      <a:pt x="198" y="85"/>
                    </a:cubicBezTo>
                    <a:cubicBezTo>
                      <a:pt x="201" y="85"/>
                      <a:pt x="202" y="85"/>
                      <a:pt x="199" y="87"/>
                    </a:cubicBezTo>
                    <a:cubicBezTo>
                      <a:pt x="214" y="92"/>
                      <a:pt x="217" y="98"/>
                      <a:pt x="221" y="102"/>
                    </a:cubicBezTo>
                    <a:cubicBezTo>
                      <a:pt x="225" y="106"/>
                      <a:pt x="224" y="96"/>
                      <a:pt x="226" y="102"/>
                    </a:cubicBezTo>
                    <a:cubicBezTo>
                      <a:pt x="228" y="106"/>
                      <a:pt x="234" y="100"/>
                      <a:pt x="236" y="103"/>
                    </a:cubicBezTo>
                    <a:cubicBezTo>
                      <a:pt x="238" y="106"/>
                      <a:pt x="237" y="103"/>
                      <a:pt x="240" y="106"/>
                    </a:cubicBezTo>
                    <a:cubicBezTo>
                      <a:pt x="242" y="109"/>
                      <a:pt x="242" y="105"/>
                      <a:pt x="244" y="108"/>
                    </a:cubicBezTo>
                    <a:cubicBezTo>
                      <a:pt x="245" y="109"/>
                      <a:pt x="247" y="109"/>
                      <a:pt x="247" y="108"/>
                    </a:cubicBezTo>
                    <a:cubicBezTo>
                      <a:pt x="248" y="107"/>
                      <a:pt x="248" y="106"/>
                      <a:pt x="250" y="107"/>
                    </a:cubicBezTo>
                    <a:cubicBezTo>
                      <a:pt x="251" y="108"/>
                      <a:pt x="251" y="106"/>
                      <a:pt x="254" y="106"/>
                    </a:cubicBezTo>
                    <a:cubicBezTo>
                      <a:pt x="257" y="107"/>
                      <a:pt x="257" y="110"/>
                      <a:pt x="258" y="109"/>
                    </a:cubicBezTo>
                    <a:cubicBezTo>
                      <a:pt x="259" y="109"/>
                      <a:pt x="257" y="111"/>
                      <a:pt x="261" y="111"/>
                    </a:cubicBezTo>
                    <a:cubicBezTo>
                      <a:pt x="261" y="111"/>
                      <a:pt x="262" y="111"/>
                      <a:pt x="262" y="111"/>
                    </a:cubicBezTo>
                    <a:cubicBezTo>
                      <a:pt x="263" y="110"/>
                      <a:pt x="262" y="108"/>
                      <a:pt x="264" y="108"/>
                    </a:cubicBezTo>
                    <a:cubicBezTo>
                      <a:pt x="266" y="108"/>
                      <a:pt x="266" y="105"/>
                      <a:pt x="267" y="106"/>
                    </a:cubicBezTo>
                    <a:cubicBezTo>
                      <a:pt x="268" y="107"/>
                      <a:pt x="267" y="104"/>
                      <a:pt x="268" y="104"/>
                    </a:cubicBezTo>
                    <a:cubicBezTo>
                      <a:pt x="270" y="105"/>
                      <a:pt x="271" y="103"/>
                      <a:pt x="272" y="103"/>
                    </a:cubicBezTo>
                    <a:cubicBezTo>
                      <a:pt x="273" y="104"/>
                      <a:pt x="274" y="101"/>
                      <a:pt x="275" y="102"/>
                    </a:cubicBezTo>
                    <a:cubicBezTo>
                      <a:pt x="276" y="103"/>
                      <a:pt x="278" y="100"/>
                      <a:pt x="279" y="101"/>
                    </a:cubicBezTo>
                    <a:cubicBezTo>
                      <a:pt x="281" y="103"/>
                      <a:pt x="282" y="100"/>
                      <a:pt x="284" y="103"/>
                    </a:cubicBezTo>
                    <a:cubicBezTo>
                      <a:pt x="286" y="107"/>
                      <a:pt x="286" y="104"/>
                      <a:pt x="287" y="105"/>
                    </a:cubicBezTo>
                    <a:cubicBezTo>
                      <a:pt x="289" y="106"/>
                      <a:pt x="289" y="105"/>
                      <a:pt x="293" y="106"/>
                    </a:cubicBezTo>
                    <a:cubicBezTo>
                      <a:pt x="297" y="107"/>
                      <a:pt x="298" y="105"/>
                      <a:pt x="298" y="106"/>
                    </a:cubicBezTo>
                    <a:cubicBezTo>
                      <a:pt x="299" y="106"/>
                      <a:pt x="302" y="104"/>
                      <a:pt x="299" y="102"/>
                    </a:cubicBezTo>
                    <a:cubicBezTo>
                      <a:pt x="294" y="99"/>
                      <a:pt x="297" y="101"/>
                      <a:pt x="297" y="98"/>
                    </a:cubicBezTo>
                    <a:cubicBezTo>
                      <a:pt x="298" y="96"/>
                      <a:pt x="296" y="95"/>
                      <a:pt x="297" y="93"/>
                    </a:cubicBezTo>
                    <a:cubicBezTo>
                      <a:pt x="299" y="93"/>
                      <a:pt x="299" y="94"/>
                      <a:pt x="306" y="96"/>
                    </a:cubicBezTo>
                    <a:cubicBezTo>
                      <a:pt x="312" y="97"/>
                      <a:pt x="310" y="106"/>
                      <a:pt x="319" y="105"/>
                    </a:cubicBezTo>
                    <a:cubicBezTo>
                      <a:pt x="329" y="103"/>
                      <a:pt x="325" y="105"/>
                      <a:pt x="329" y="105"/>
                    </a:cubicBezTo>
                    <a:cubicBezTo>
                      <a:pt x="336" y="104"/>
                      <a:pt x="331" y="109"/>
                      <a:pt x="340" y="108"/>
                    </a:cubicBezTo>
                    <a:cubicBezTo>
                      <a:pt x="346" y="106"/>
                      <a:pt x="349" y="108"/>
                      <a:pt x="355" y="106"/>
                    </a:cubicBezTo>
                    <a:cubicBezTo>
                      <a:pt x="360" y="104"/>
                      <a:pt x="362" y="104"/>
                      <a:pt x="369" y="105"/>
                    </a:cubicBezTo>
                    <a:cubicBezTo>
                      <a:pt x="370" y="106"/>
                      <a:pt x="372" y="106"/>
                      <a:pt x="374" y="107"/>
                    </a:cubicBezTo>
                    <a:cubicBezTo>
                      <a:pt x="385" y="110"/>
                      <a:pt x="383" y="102"/>
                      <a:pt x="384" y="99"/>
                    </a:cubicBezTo>
                    <a:cubicBezTo>
                      <a:pt x="385" y="96"/>
                      <a:pt x="388" y="92"/>
                      <a:pt x="383" y="93"/>
                    </a:cubicBezTo>
                    <a:cubicBezTo>
                      <a:pt x="379" y="93"/>
                      <a:pt x="378" y="90"/>
                      <a:pt x="384" y="90"/>
                    </a:cubicBezTo>
                    <a:cubicBezTo>
                      <a:pt x="389" y="89"/>
                      <a:pt x="385" y="88"/>
                      <a:pt x="393" y="88"/>
                    </a:cubicBezTo>
                    <a:cubicBezTo>
                      <a:pt x="402" y="88"/>
                      <a:pt x="409" y="91"/>
                      <a:pt x="417" y="100"/>
                    </a:cubicBezTo>
                    <a:cubicBezTo>
                      <a:pt x="426" y="109"/>
                      <a:pt x="431" y="106"/>
                      <a:pt x="437" y="111"/>
                    </a:cubicBezTo>
                    <a:cubicBezTo>
                      <a:pt x="444" y="116"/>
                      <a:pt x="446" y="114"/>
                      <a:pt x="450" y="111"/>
                    </a:cubicBezTo>
                    <a:cubicBezTo>
                      <a:pt x="454" y="109"/>
                      <a:pt x="459" y="113"/>
                      <a:pt x="456" y="117"/>
                    </a:cubicBezTo>
                    <a:cubicBezTo>
                      <a:pt x="453" y="120"/>
                      <a:pt x="463" y="120"/>
                      <a:pt x="457" y="124"/>
                    </a:cubicBezTo>
                    <a:cubicBezTo>
                      <a:pt x="455" y="126"/>
                      <a:pt x="459" y="126"/>
                      <a:pt x="452" y="131"/>
                    </a:cubicBezTo>
                    <a:cubicBezTo>
                      <a:pt x="450" y="133"/>
                      <a:pt x="456" y="134"/>
                      <a:pt x="457" y="139"/>
                    </a:cubicBezTo>
                    <a:cubicBezTo>
                      <a:pt x="457" y="142"/>
                      <a:pt x="459" y="144"/>
                      <a:pt x="459" y="14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43" name="Sakhalin">
                <a:extLst>
                  <a:ext uri="{FF2B5EF4-FFF2-40B4-BE49-F238E27FC236}">
                    <a16:creationId xmlns:a16="http://schemas.microsoft.com/office/drawing/2014/main" id="{155E87FC-C357-47AA-81CA-CE4DFC17785F}"/>
                  </a:ext>
                </a:extLst>
              </p:cNvPr>
              <p:cNvSpPr>
                <a:spLocks/>
              </p:cNvSpPr>
              <p:nvPr/>
            </p:nvSpPr>
            <p:spPr bwMode="auto">
              <a:xfrm>
                <a:off x="4023" y="1382"/>
                <a:ext cx="97" cy="113"/>
              </a:xfrm>
              <a:custGeom>
                <a:avLst/>
                <a:gdLst/>
                <a:ahLst/>
                <a:cxnLst>
                  <a:cxn ang="0">
                    <a:pos x="5" y="5"/>
                  </a:cxn>
                  <a:cxn ang="0">
                    <a:pos x="1" y="1"/>
                  </a:cxn>
                  <a:cxn ang="0">
                    <a:pos x="5" y="2"/>
                  </a:cxn>
                  <a:cxn ang="0">
                    <a:pos x="7" y="4"/>
                  </a:cxn>
                  <a:cxn ang="0">
                    <a:pos x="10" y="6"/>
                  </a:cxn>
                  <a:cxn ang="0">
                    <a:pos x="10" y="7"/>
                  </a:cxn>
                  <a:cxn ang="0">
                    <a:pos x="13" y="9"/>
                  </a:cxn>
                  <a:cxn ang="0">
                    <a:pos x="16" y="13"/>
                  </a:cxn>
                  <a:cxn ang="0">
                    <a:pos x="21" y="17"/>
                  </a:cxn>
                  <a:cxn ang="0">
                    <a:pos x="27" y="22"/>
                  </a:cxn>
                  <a:cxn ang="0">
                    <a:pos x="33" y="27"/>
                  </a:cxn>
                  <a:cxn ang="0">
                    <a:pos x="30" y="26"/>
                  </a:cxn>
                  <a:cxn ang="0">
                    <a:pos x="28" y="28"/>
                  </a:cxn>
                  <a:cxn ang="0">
                    <a:pos x="32" y="35"/>
                  </a:cxn>
                  <a:cxn ang="0">
                    <a:pos x="35" y="37"/>
                  </a:cxn>
                  <a:cxn ang="0">
                    <a:pos x="39" y="39"/>
                  </a:cxn>
                  <a:cxn ang="0">
                    <a:pos x="40" y="43"/>
                  </a:cxn>
                  <a:cxn ang="0">
                    <a:pos x="38" y="41"/>
                  </a:cxn>
                  <a:cxn ang="0">
                    <a:pos x="35" y="41"/>
                  </a:cxn>
                  <a:cxn ang="0">
                    <a:pos x="35" y="46"/>
                  </a:cxn>
                  <a:cxn ang="0">
                    <a:pos x="32" y="39"/>
                  </a:cxn>
                  <a:cxn ang="0">
                    <a:pos x="29" y="35"/>
                  </a:cxn>
                  <a:cxn ang="0">
                    <a:pos x="26" y="31"/>
                  </a:cxn>
                  <a:cxn ang="0">
                    <a:pos x="22" y="25"/>
                  </a:cxn>
                  <a:cxn ang="0">
                    <a:pos x="14" y="16"/>
                  </a:cxn>
                  <a:cxn ang="0">
                    <a:pos x="11" y="13"/>
                  </a:cxn>
                  <a:cxn ang="0">
                    <a:pos x="6" y="10"/>
                  </a:cxn>
                  <a:cxn ang="0">
                    <a:pos x="3" y="5"/>
                  </a:cxn>
                  <a:cxn ang="0">
                    <a:pos x="5" y="5"/>
                  </a:cxn>
                </a:cxnLst>
                <a:rect l="0" t="0" r="r" b="b"/>
                <a:pathLst>
                  <a:path w="41" h="48">
                    <a:moveTo>
                      <a:pt x="5" y="5"/>
                    </a:moveTo>
                    <a:cubicBezTo>
                      <a:pt x="5" y="3"/>
                      <a:pt x="0" y="1"/>
                      <a:pt x="1" y="1"/>
                    </a:cubicBezTo>
                    <a:cubicBezTo>
                      <a:pt x="2" y="1"/>
                      <a:pt x="4" y="0"/>
                      <a:pt x="5" y="2"/>
                    </a:cubicBezTo>
                    <a:cubicBezTo>
                      <a:pt x="6" y="3"/>
                      <a:pt x="6" y="4"/>
                      <a:pt x="7" y="4"/>
                    </a:cubicBezTo>
                    <a:cubicBezTo>
                      <a:pt x="7" y="4"/>
                      <a:pt x="8" y="5"/>
                      <a:pt x="10" y="6"/>
                    </a:cubicBezTo>
                    <a:cubicBezTo>
                      <a:pt x="11" y="7"/>
                      <a:pt x="8" y="6"/>
                      <a:pt x="10" y="7"/>
                    </a:cubicBezTo>
                    <a:cubicBezTo>
                      <a:pt x="13" y="8"/>
                      <a:pt x="12" y="8"/>
                      <a:pt x="13" y="9"/>
                    </a:cubicBezTo>
                    <a:cubicBezTo>
                      <a:pt x="14" y="11"/>
                      <a:pt x="13" y="11"/>
                      <a:pt x="16" y="13"/>
                    </a:cubicBezTo>
                    <a:cubicBezTo>
                      <a:pt x="18" y="14"/>
                      <a:pt x="20" y="15"/>
                      <a:pt x="21" y="17"/>
                    </a:cubicBezTo>
                    <a:cubicBezTo>
                      <a:pt x="22" y="18"/>
                      <a:pt x="24" y="18"/>
                      <a:pt x="27" y="22"/>
                    </a:cubicBezTo>
                    <a:cubicBezTo>
                      <a:pt x="29" y="25"/>
                      <a:pt x="32" y="26"/>
                      <a:pt x="33" y="27"/>
                    </a:cubicBezTo>
                    <a:cubicBezTo>
                      <a:pt x="33" y="28"/>
                      <a:pt x="31" y="26"/>
                      <a:pt x="30" y="26"/>
                    </a:cubicBezTo>
                    <a:cubicBezTo>
                      <a:pt x="29" y="26"/>
                      <a:pt x="26" y="25"/>
                      <a:pt x="28" y="28"/>
                    </a:cubicBezTo>
                    <a:cubicBezTo>
                      <a:pt x="30" y="30"/>
                      <a:pt x="28" y="31"/>
                      <a:pt x="32" y="35"/>
                    </a:cubicBezTo>
                    <a:cubicBezTo>
                      <a:pt x="33" y="36"/>
                      <a:pt x="34" y="35"/>
                      <a:pt x="35" y="37"/>
                    </a:cubicBezTo>
                    <a:cubicBezTo>
                      <a:pt x="36" y="39"/>
                      <a:pt x="37" y="37"/>
                      <a:pt x="39" y="39"/>
                    </a:cubicBezTo>
                    <a:cubicBezTo>
                      <a:pt x="41" y="42"/>
                      <a:pt x="41" y="44"/>
                      <a:pt x="40" y="43"/>
                    </a:cubicBezTo>
                    <a:cubicBezTo>
                      <a:pt x="39" y="42"/>
                      <a:pt x="39" y="41"/>
                      <a:pt x="38" y="41"/>
                    </a:cubicBezTo>
                    <a:cubicBezTo>
                      <a:pt x="35" y="41"/>
                      <a:pt x="35" y="39"/>
                      <a:pt x="35" y="41"/>
                    </a:cubicBezTo>
                    <a:cubicBezTo>
                      <a:pt x="36" y="47"/>
                      <a:pt x="37" y="48"/>
                      <a:pt x="35" y="46"/>
                    </a:cubicBezTo>
                    <a:cubicBezTo>
                      <a:pt x="30" y="41"/>
                      <a:pt x="33" y="42"/>
                      <a:pt x="32" y="39"/>
                    </a:cubicBezTo>
                    <a:cubicBezTo>
                      <a:pt x="32" y="37"/>
                      <a:pt x="30" y="38"/>
                      <a:pt x="29" y="35"/>
                    </a:cubicBezTo>
                    <a:cubicBezTo>
                      <a:pt x="28" y="32"/>
                      <a:pt x="28" y="32"/>
                      <a:pt x="26" y="31"/>
                    </a:cubicBezTo>
                    <a:cubicBezTo>
                      <a:pt x="23" y="29"/>
                      <a:pt x="23" y="28"/>
                      <a:pt x="22" y="25"/>
                    </a:cubicBezTo>
                    <a:cubicBezTo>
                      <a:pt x="21" y="23"/>
                      <a:pt x="17" y="18"/>
                      <a:pt x="14" y="16"/>
                    </a:cubicBezTo>
                    <a:cubicBezTo>
                      <a:pt x="12" y="15"/>
                      <a:pt x="15" y="15"/>
                      <a:pt x="11" y="13"/>
                    </a:cubicBezTo>
                    <a:cubicBezTo>
                      <a:pt x="7" y="11"/>
                      <a:pt x="7" y="11"/>
                      <a:pt x="6" y="10"/>
                    </a:cubicBezTo>
                    <a:cubicBezTo>
                      <a:pt x="5" y="8"/>
                      <a:pt x="2" y="6"/>
                      <a:pt x="3" y="5"/>
                    </a:cubicBezTo>
                    <a:cubicBezTo>
                      <a:pt x="4" y="4"/>
                      <a:pt x="5" y="6"/>
                      <a:pt x="5"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44" name="Hainan Dao">
                <a:extLst>
                  <a:ext uri="{FF2B5EF4-FFF2-40B4-BE49-F238E27FC236}">
                    <a16:creationId xmlns:a16="http://schemas.microsoft.com/office/drawing/2014/main" id="{70B3412C-857C-41E7-A186-F7C9BD119755}"/>
                  </a:ext>
                </a:extLst>
              </p:cNvPr>
              <p:cNvSpPr>
                <a:spLocks/>
              </p:cNvSpPr>
              <p:nvPr/>
            </p:nvSpPr>
            <p:spPr bwMode="auto">
              <a:xfrm>
                <a:off x="3900" y="1849"/>
                <a:ext cx="31" cy="31"/>
              </a:xfrm>
              <a:custGeom>
                <a:avLst/>
                <a:gdLst/>
                <a:ahLst/>
                <a:cxnLst>
                  <a:cxn ang="0">
                    <a:pos x="4" y="2"/>
                  </a:cxn>
                  <a:cxn ang="0">
                    <a:pos x="5" y="2"/>
                  </a:cxn>
                  <a:cxn ang="0">
                    <a:pos x="7" y="1"/>
                  </a:cxn>
                  <a:cxn ang="0">
                    <a:pos x="9" y="1"/>
                  </a:cxn>
                  <a:cxn ang="0">
                    <a:pos x="11" y="1"/>
                  </a:cxn>
                  <a:cxn ang="0">
                    <a:pos x="12" y="1"/>
                  </a:cxn>
                  <a:cxn ang="0">
                    <a:pos x="12" y="3"/>
                  </a:cxn>
                  <a:cxn ang="0">
                    <a:pos x="11" y="5"/>
                  </a:cxn>
                  <a:cxn ang="0">
                    <a:pos x="11" y="8"/>
                  </a:cxn>
                  <a:cxn ang="0">
                    <a:pos x="9" y="10"/>
                  </a:cxn>
                  <a:cxn ang="0">
                    <a:pos x="7" y="12"/>
                  </a:cxn>
                  <a:cxn ang="0">
                    <a:pos x="6" y="12"/>
                  </a:cxn>
                  <a:cxn ang="0">
                    <a:pos x="5" y="12"/>
                  </a:cxn>
                  <a:cxn ang="0">
                    <a:pos x="3" y="11"/>
                  </a:cxn>
                  <a:cxn ang="0">
                    <a:pos x="1" y="8"/>
                  </a:cxn>
                  <a:cxn ang="0">
                    <a:pos x="1" y="5"/>
                  </a:cxn>
                  <a:cxn ang="0">
                    <a:pos x="4" y="3"/>
                  </a:cxn>
                  <a:cxn ang="0">
                    <a:pos x="4" y="2"/>
                  </a:cxn>
                </a:cxnLst>
                <a:rect l="0" t="0" r="r" b="b"/>
                <a:pathLst>
                  <a:path w="13" h="13">
                    <a:moveTo>
                      <a:pt x="4" y="2"/>
                    </a:moveTo>
                    <a:cubicBezTo>
                      <a:pt x="5" y="2"/>
                      <a:pt x="5" y="2"/>
                      <a:pt x="5" y="2"/>
                    </a:cubicBezTo>
                    <a:cubicBezTo>
                      <a:pt x="6" y="1"/>
                      <a:pt x="6" y="1"/>
                      <a:pt x="7" y="1"/>
                    </a:cubicBezTo>
                    <a:cubicBezTo>
                      <a:pt x="8" y="1"/>
                      <a:pt x="8" y="1"/>
                      <a:pt x="9" y="1"/>
                    </a:cubicBezTo>
                    <a:cubicBezTo>
                      <a:pt x="10" y="0"/>
                      <a:pt x="10" y="0"/>
                      <a:pt x="11" y="1"/>
                    </a:cubicBezTo>
                    <a:cubicBezTo>
                      <a:pt x="11" y="1"/>
                      <a:pt x="12" y="0"/>
                      <a:pt x="12" y="1"/>
                    </a:cubicBezTo>
                    <a:cubicBezTo>
                      <a:pt x="12" y="2"/>
                      <a:pt x="13" y="2"/>
                      <a:pt x="12" y="3"/>
                    </a:cubicBezTo>
                    <a:cubicBezTo>
                      <a:pt x="11" y="4"/>
                      <a:pt x="12" y="5"/>
                      <a:pt x="11" y="5"/>
                    </a:cubicBezTo>
                    <a:cubicBezTo>
                      <a:pt x="11" y="6"/>
                      <a:pt x="11" y="7"/>
                      <a:pt x="11" y="8"/>
                    </a:cubicBezTo>
                    <a:cubicBezTo>
                      <a:pt x="11" y="9"/>
                      <a:pt x="10" y="9"/>
                      <a:pt x="9" y="10"/>
                    </a:cubicBezTo>
                    <a:cubicBezTo>
                      <a:pt x="9" y="12"/>
                      <a:pt x="7" y="12"/>
                      <a:pt x="7" y="12"/>
                    </a:cubicBezTo>
                    <a:cubicBezTo>
                      <a:pt x="7" y="11"/>
                      <a:pt x="7" y="12"/>
                      <a:pt x="6" y="12"/>
                    </a:cubicBezTo>
                    <a:cubicBezTo>
                      <a:pt x="5" y="12"/>
                      <a:pt x="5" y="13"/>
                      <a:pt x="5" y="12"/>
                    </a:cubicBezTo>
                    <a:cubicBezTo>
                      <a:pt x="4" y="11"/>
                      <a:pt x="4" y="12"/>
                      <a:pt x="3" y="11"/>
                    </a:cubicBezTo>
                    <a:cubicBezTo>
                      <a:pt x="3" y="10"/>
                      <a:pt x="1" y="9"/>
                      <a:pt x="1" y="8"/>
                    </a:cubicBezTo>
                    <a:cubicBezTo>
                      <a:pt x="2" y="7"/>
                      <a:pt x="0" y="6"/>
                      <a:pt x="1" y="5"/>
                    </a:cubicBezTo>
                    <a:cubicBezTo>
                      <a:pt x="2" y="4"/>
                      <a:pt x="3" y="3"/>
                      <a:pt x="4" y="3"/>
                    </a:cubicBezTo>
                    <a:cubicBezTo>
                      <a:pt x="4" y="3"/>
                      <a:pt x="3" y="3"/>
                      <a:pt x="4"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45" name="Tasmania">
                <a:extLst>
                  <a:ext uri="{FF2B5EF4-FFF2-40B4-BE49-F238E27FC236}">
                    <a16:creationId xmlns:a16="http://schemas.microsoft.com/office/drawing/2014/main" id="{FB4FF213-6148-432A-BFD8-43D163B572AA}"/>
                  </a:ext>
                </a:extLst>
              </p:cNvPr>
              <p:cNvSpPr>
                <a:spLocks/>
              </p:cNvSpPr>
              <p:nvPr/>
            </p:nvSpPr>
            <p:spPr bwMode="auto">
              <a:xfrm>
                <a:off x="4167" y="2752"/>
                <a:ext cx="49" cy="40"/>
              </a:xfrm>
              <a:custGeom>
                <a:avLst/>
                <a:gdLst/>
                <a:ahLst/>
                <a:cxnLst>
                  <a:cxn ang="0">
                    <a:pos x="12" y="2"/>
                  </a:cxn>
                  <a:cxn ang="0">
                    <a:pos x="8" y="1"/>
                  </a:cxn>
                  <a:cxn ang="0">
                    <a:pos x="6" y="2"/>
                  </a:cxn>
                  <a:cxn ang="0">
                    <a:pos x="3" y="5"/>
                  </a:cxn>
                  <a:cxn ang="0">
                    <a:pos x="2" y="10"/>
                  </a:cxn>
                  <a:cxn ang="0">
                    <a:pos x="2" y="8"/>
                  </a:cxn>
                  <a:cxn ang="0">
                    <a:pos x="1" y="11"/>
                  </a:cxn>
                  <a:cxn ang="0">
                    <a:pos x="1" y="15"/>
                  </a:cxn>
                  <a:cxn ang="0">
                    <a:pos x="0" y="16"/>
                  </a:cxn>
                  <a:cxn ang="0">
                    <a:pos x="4" y="16"/>
                  </a:cxn>
                  <a:cxn ang="0">
                    <a:pos x="7" y="14"/>
                  </a:cxn>
                  <a:cxn ang="0">
                    <a:pos x="10" y="12"/>
                  </a:cxn>
                  <a:cxn ang="0">
                    <a:pos x="15" y="9"/>
                  </a:cxn>
                  <a:cxn ang="0">
                    <a:pos x="16" y="8"/>
                  </a:cxn>
                  <a:cxn ang="0">
                    <a:pos x="17" y="8"/>
                  </a:cxn>
                  <a:cxn ang="0">
                    <a:pos x="18" y="5"/>
                  </a:cxn>
                  <a:cxn ang="0">
                    <a:pos x="19" y="3"/>
                  </a:cxn>
                  <a:cxn ang="0">
                    <a:pos x="20" y="1"/>
                  </a:cxn>
                  <a:cxn ang="0">
                    <a:pos x="15" y="2"/>
                  </a:cxn>
                  <a:cxn ang="0">
                    <a:pos x="12" y="2"/>
                  </a:cxn>
                </a:cxnLst>
                <a:rect l="0" t="0" r="r" b="b"/>
                <a:pathLst>
                  <a:path w="21" h="17">
                    <a:moveTo>
                      <a:pt x="12" y="2"/>
                    </a:moveTo>
                    <a:cubicBezTo>
                      <a:pt x="11" y="2"/>
                      <a:pt x="9" y="2"/>
                      <a:pt x="8" y="1"/>
                    </a:cubicBezTo>
                    <a:cubicBezTo>
                      <a:pt x="7" y="1"/>
                      <a:pt x="7" y="2"/>
                      <a:pt x="6" y="2"/>
                    </a:cubicBezTo>
                    <a:cubicBezTo>
                      <a:pt x="4" y="1"/>
                      <a:pt x="2" y="4"/>
                      <a:pt x="3" y="5"/>
                    </a:cubicBezTo>
                    <a:cubicBezTo>
                      <a:pt x="4" y="7"/>
                      <a:pt x="3" y="9"/>
                      <a:pt x="2" y="10"/>
                    </a:cubicBezTo>
                    <a:cubicBezTo>
                      <a:pt x="2" y="11"/>
                      <a:pt x="2" y="9"/>
                      <a:pt x="2" y="8"/>
                    </a:cubicBezTo>
                    <a:cubicBezTo>
                      <a:pt x="1" y="8"/>
                      <a:pt x="1" y="9"/>
                      <a:pt x="1" y="11"/>
                    </a:cubicBezTo>
                    <a:cubicBezTo>
                      <a:pt x="1" y="13"/>
                      <a:pt x="0" y="13"/>
                      <a:pt x="1" y="15"/>
                    </a:cubicBezTo>
                    <a:cubicBezTo>
                      <a:pt x="1" y="16"/>
                      <a:pt x="0" y="15"/>
                      <a:pt x="0" y="16"/>
                    </a:cubicBezTo>
                    <a:cubicBezTo>
                      <a:pt x="1" y="16"/>
                      <a:pt x="3" y="17"/>
                      <a:pt x="4" y="16"/>
                    </a:cubicBezTo>
                    <a:cubicBezTo>
                      <a:pt x="5" y="16"/>
                      <a:pt x="5" y="14"/>
                      <a:pt x="7" y="14"/>
                    </a:cubicBezTo>
                    <a:cubicBezTo>
                      <a:pt x="8" y="14"/>
                      <a:pt x="9" y="12"/>
                      <a:pt x="10" y="12"/>
                    </a:cubicBezTo>
                    <a:cubicBezTo>
                      <a:pt x="12" y="13"/>
                      <a:pt x="14" y="10"/>
                      <a:pt x="15" y="9"/>
                    </a:cubicBezTo>
                    <a:cubicBezTo>
                      <a:pt x="15" y="7"/>
                      <a:pt x="16" y="7"/>
                      <a:pt x="16" y="8"/>
                    </a:cubicBezTo>
                    <a:cubicBezTo>
                      <a:pt x="16" y="9"/>
                      <a:pt x="16" y="9"/>
                      <a:pt x="17" y="8"/>
                    </a:cubicBezTo>
                    <a:cubicBezTo>
                      <a:pt x="17" y="6"/>
                      <a:pt x="17" y="6"/>
                      <a:pt x="18" y="5"/>
                    </a:cubicBezTo>
                    <a:cubicBezTo>
                      <a:pt x="19" y="3"/>
                      <a:pt x="19" y="4"/>
                      <a:pt x="19" y="3"/>
                    </a:cubicBezTo>
                    <a:cubicBezTo>
                      <a:pt x="19" y="2"/>
                      <a:pt x="21" y="1"/>
                      <a:pt x="20" y="1"/>
                    </a:cubicBezTo>
                    <a:cubicBezTo>
                      <a:pt x="18" y="0"/>
                      <a:pt x="15" y="2"/>
                      <a:pt x="15" y="2"/>
                    </a:cubicBezTo>
                    <a:cubicBezTo>
                      <a:pt x="14" y="2"/>
                      <a:pt x="13" y="3"/>
                      <a:pt x="12"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46" name="New Zeland">
                <a:extLst>
                  <a:ext uri="{FF2B5EF4-FFF2-40B4-BE49-F238E27FC236}">
                    <a16:creationId xmlns:a16="http://schemas.microsoft.com/office/drawing/2014/main" id="{FECDAEC0-A4BB-46EE-8FAF-93A36E8BD268}"/>
                  </a:ext>
                </a:extLst>
              </p:cNvPr>
              <p:cNvSpPr>
                <a:spLocks/>
              </p:cNvSpPr>
              <p:nvPr/>
            </p:nvSpPr>
            <p:spPr bwMode="auto">
              <a:xfrm>
                <a:off x="4490" y="2660"/>
                <a:ext cx="71" cy="94"/>
              </a:xfrm>
              <a:custGeom>
                <a:avLst/>
                <a:gdLst/>
                <a:ahLst/>
                <a:cxnLst>
                  <a:cxn ang="0">
                    <a:pos x="16" y="1"/>
                  </a:cxn>
                  <a:cxn ang="0">
                    <a:pos x="16" y="0"/>
                  </a:cxn>
                  <a:cxn ang="0">
                    <a:pos x="17" y="2"/>
                  </a:cxn>
                  <a:cxn ang="0">
                    <a:pos x="18" y="3"/>
                  </a:cxn>
                  <a:cxn ang="0">
                    <a:pos x="19" y="4"/>
                  </a:cxn>
                  <a:cxn ang="0">
                    <a:pos x="20" y="7"/>
                  </a:cxn>
                  <a:cxn ang="0">
                    <a:pos x="19" y="8"/>
                  </a:cxn>
                  <a:cxn ang="0">
                    <a:pos x="19" y="8"/>
                  </a:cxn>
                  <a:cxn ang="0">
                    <a:pos x="19" y="11"/>
                  </a:cxn>
                  <a:cxn ang="0">
                    <a:pos x="18" y="14"/>
                  </a:cxn>
                  <a:cxn ang="0">
                    <a:pos x="17" y="14"/>
                  </a:cxn>
                  <a:cxn ang="0">
                    <a:pos x="19" y="15"/>
                  </a:cxn>
                  <a:cxn ang="0">
                    <a:pos x="20" y="16"/>
                  </a:cxn>
                  <a:cxn ang="0">
                    <a:pos x="20" y="14"/>
                  </a:cxn>
                  <a:cxn ang="0">
                    <a:pos x="21" y="14"/>
                  </a:cxn>
                  <a:cxn ang="0">
                    <a:pos x="21" y="16"/>
                  </a:cxn>
                  <a:cxn ang="0">
                    <a:pos x="21" y="19"/>
                  </a:cxn>
                  <a:cxn ang="0">
                    <a:pos x="26" y="19"/>
                  </a:cxn>
                  <a:cxn ang="0">
                    <a:pos x="29" y="19"/>
                  </a:cxn>
                  <a:cxn ang="0">
                    <a:pos x="29" y="20"/>
                  </a:cxn>
                  <a:cxn ang="0">
                    <a:pos x="28" y="22"/>
                  </a:cxn>
                  <a:cxn ang="0">
                    <a:pos x="26" y="24"/>
                  </a:cxn>
                  <a:cxn ang="0">
                    <a:pos x="24" y="26"/>
                  </a:cxn>
                  <a:cxn ang="0">
                    <a:pos x="23" y="28"/>
                  </a:cxn>
                  <a:cxn ang="0">
                    <a:pos x="23" y="27"/>
                  </a:cxn>
                  <a:cxn ang="0">
                    <a:pos x="17" y="29"/>
                  </a:cxn>
                  <a:cxn ang="0">
                    <a:pos x="16" y="32"/>
                  </a:cxn>
                  <a:cxn ang="0">
                    <a:pos x="13" y="34"/>
                  </a:cxn>
                  <a:cxn ang="0">
                    <a:pos x="11" y="35"/>
                  </a:cxn>
                  <a:cxn ang="0">
                    <a:pos x="8" y="37"/>
                  </a:cxn>
                  <a:cxn ang="0">
                    <a:pos x="4" y="40"/>
                  </a:cxn>
                  <a:cxn ang="0">
                    <a:pos x="3" y="40"/>
                  </a:cxn>
                  <a:cxn ang="0">
                    <a:pos x="2" y="39"/>
                  </a:cxn>
                  <a:cxn ang="0">
                    <a:pos x="1" y="39"/>
                  </a:cxn>
                  <a:cxn ang="0">
                    <a:pos x="2" y="37"/>
                  </a:cxn>
                  <a:cxn ang="0">
                    <a:pos x="5" y="33"/>
                  </a:cxn>
                  <a:cxn ang="0">
                    <a:pos x="3" y="31"/>
                  </a:cxn>
                  <a:cxn ang="0">
                    <a:pos x="3" y="28"/>
                  </a:cxn>
                  <a:cxn ang="0">
                    <a:pos x="8" y="25"/>
                  </a:cxn>
                  <a:cxn ang="0">
                    <a:pos x="11" y="21"/>
                  </a:cxn>
                  <a:cxn ang="0">
                    <a:pos x="12" y="20"/>
                  </a:cxn>
                  <a:cxn ang="0">
                    <a:pos x="13" y="19"/>
                  </a:cxn>
                  <a:cxn ang="0">
                    <a:pos x="15" y="16"/>
                  </a:cxn>
                  <a:cxn ang="0">
                    <a:pos x="17" y="16"/>
                  </a:cxn>
                  <a:cxn ang="0">
                    <a:pos x="16" y="15"/>
                  </a:cxn>
                  <a:cxn ang="0">
                    <a:pos x="16" y="11"/>
                  </a:cxn>
                  <a:cxn ang="0">
                    <a:pos x="17" y="12"/>
                  </a:cxn>
                  <a:cxn ang="0">
                    <a:pos x="17" y="10"/>
                  </a:cxn>
                  <a:cxn ang="0">
                    <a:pos x="16" y="10"/>
                  </a:cxn>
                  <a:cxn ang="0">
                    <a:pos x="16" y="7"/>
                  </a:cxn>
                  <a:cxn ang="0">
                    <a:pos x="17" y="4"/>
                  </a:cxn>
                  <a:cxn ang="0">
                    <a:pos x="16" y="4"/>
                  </a:cxn>
                </a:cxnLst>
                <a:rect l="0" t="0" r="r" b="b"/>
                <a:pathLst>
                  <a:path w="30" h="40">
                    <a:moveTo>
                      <a:pt x="15" y="3"/>
                    </a:moveTo>
                    <a:cubicBezTo>
                      <a:pt x="16" y="3"/>
                      <a:pt x="16" y="4"/>
                      <a:pt x="16" y="3"/>
                    </a:cubicBezTo>
                    <a:cubicBezTo>
                      <a:pt x="16" y="3"/>
                      <a:pt x="16" y="2"/>
                      <a:pt x="16" y="1"/>
                    </a:cubicBezTo>
                    <a:cubicBezTo>
                      <a:pt x="16" y="1"/>
                      <a:pt x="16" y="0"/>
                      <a:pt x="15" y="0"/>
                    </a:cubicBezTo>
                    <a:cubicBezTo>
                      <a:pt x="15" y="0"/>
                      <a:pt x="16" y="0"/>
                      <a:pt x="16" y="0"/>
                    </a:cubicBezTo>
                    <a:cubicBezTo>
                      <a:pt x="16" y="0"/>
                      <a:pt x="16" y="0"/>
                      <a:pt x="16" y="0"/>
                    </a:cubicBezTo>
                    <a:cubicBezTo>
                      <a:pt x="16" y="0"/>
                      <a:pt x="16" y="0"/>
                      <a:pt x="16" y="0"/>
                    </a:cubicBezTo>
                    <a:cubicBezTo>
                      <a:pt x="16" y="1"/>
                      <a:pt x="16" y="1"/>
                      <a:pt x="17" y="2"/>
                    </a:cubicBezTo>
                    <a:cubicBezTo>
                      <a:pt x="17" y="2"/>
                      <a:pt x="16" y="2"/>
                      <a:pt x="17" y="2"/>
                    </a:cubicBezTo>
                    <a:cubicBezTo>
                      <a:pt x="17" y="2"/>
                      <a:pt x="17" y="2"/>
                      <a:pt x="17" y="3"/>
                    </a:cubicBezTo>
                    <a:cubicBezTo>
                      <a:pt x="17" y="3"/>
                      <a:pt x="17" y="2"/>
                      <a:pt x="17" y="2"/>
                    </a:cubicBezTo>
                    <a:cubicBezTo>
                      <a:pt x="18" y="2"/>
                      <a:pt x="18" y="3"/>
                      <a:pt x="18" y="3"/>
                    </a:cubicBezTo>
                    <a:cubicBezTo>
                      <a:pt x="18" y="3"/>
                      <a:pt x="17" y="3"/>
                      <a:pt x="18" y="3"/>
                    </a:cubicBezTo>
                    <a:cubicBezTo>
                      <a:pt x="18" y="3"/>
                      <a:pt x="18" y="3"/>
                      <a:pt x="18" y="3"/>
                    </a:cubicBezTo>
                    <a:cubicBezTo>
                      <a:pt x="19" y="3"/>
                      <a:pt x="18" y="4"/>
                      <a:pt x="19" y="4"/>
                    </a:cubicBezTo>
                    <a:cubicBezTo>
                      <a:pt x="19" y="4"/>
                      <a:pt x="19" y="4"/>
                      <a:pt x="19" y="5"/>
                    </a:cubicBezTo>
                    <a:cubicBezTo>
                      <a:pt x="20" y="5"/>
                      <a:pt x="19" y="5"/>
                      <a:pt x="20" y="6"/>
                    </a:cubicBezTo>
                    <a:cubicBezTo>
                      <a:pt x="20" y="6"/>
                      <a:pt x="20" y="7"/>
                      <a:pt x="20" y="7"/>
                    </a:cubicBezTo>
                    <a:cubicBezTo>
                      <a:pt x="19" y="7"/>
                      <a:pt x="20" y="8"/>
                      <a:pt x="20" y="8"/>
                    </a:cubicBezTo>
                    <a:cubicBezTo>
                      <a:pt x="19" y="8"/>
                      <a:pt x="20" y="8"/>
                      <a:pt x="19" y="8"/>
                    </a:cubicBezTo>
                    <a:cubicBezTo>
                      <a:pt x="19" y="8"/>
                      <a:pt x="19" y="8"/>
                      <a:pt x="19" y="8"/>
                    </a:cubicBezTo>
                    <a:cubicBezTo>
                      <a:pt x="19" y="7"/>
                      <a:pt x="19" y="8"/>
                      <a:pt x="19" y="7"/>
                    </a:cubicBezTo>
                    <a:cubicBezTo>
                      <a:pt x="19" y="7"/>
                      <a:pt x="19" y="7"/>
                      <a:pt x="19" y="8"/>
                    </a:cubicBezTo>
                    <a:cubicBezTo>
                      <a:pt x="19" y="8"/>
                      <a:pt x="19" y="8"/>
                      <a:pt x="19" y="8"/>
                    </a:cubicBezTo>
                    <a:cubicBezTo>
                      <a:pt x="19" y="8"/>
                      <a:pt x="18" y="9"/>
                      <a:pt x="19" y="9"/>
                    </a:cubicBezTo>
                    <a:cubicBezTo>
                      <a:pt x="19" y="9"/>
                      <a:pt x="18" y="10"/>
                      <a:pt x="19" y="10"/>
                    </a:cubicBezTo>
                    <a:cubicBezTo>
                      <a:pt x="19" y="11"/>
                      <a:pt x="19" y="11"/>
                      <a:pt x="19" y="11"/>
                    </a:cubicBezTo>
                    <a:cubicBezTo>
                      <a:pt x="18" y="11"/>
                      <a:pt x="19" y="12"/>
                      <a:pt x="18" y="12"/>
                    </a:cubicBezTo>
                    <a:cubicBezTo>
                      <a:pt x="18" y="12"/>
                      <a:pt x="18" y="12"/>
                      <a:pt x="18" y="13"/>
                    </a:cubicBezTo>
                    <a:cubicBezTo>
                      <a:pt x="18" y="13"/>
                      <a:pt x="18" y="13"/>
                      <a:pt x="18" y="14"/>
                    </a:cubicBezTo>
                    <a:cubicBezTo>
                      <a:pt x="18" y="14"/>
                      <a:pt x="17" y="14"/>
                      <a:pt x="18" y="14"/>
                    </a:cubicBezTo>
                    <a:cubicBezTo>
                      <a:pt x="18" y="14"/>
                      <a:pt x="17" y="14"/>
                      <a:pt x="17" y="14"/>
                    </a:cubicBezTo>
                    <a:cubicBezTo>
                      <a:pt x="16" y="14"/>
                      <a:pt x="18" y="14"/>
                      <a:pt x="17" y="14"/>
                    </a:cubicBezTo>
                    <a:cubicBezTo>
                      <a:pt x="16" y="15"/>
                      <a:pt x="18" y="14"/>
                      <a:pt x="18" y="14"/>
                    </a:cubicBezTo>
                    <a:cubicBezTo>
                      <a:pt x="18" y="15"/>
                      <a:pt x="18" y="14"/>
                      <a:pt x="19" y="14"/>
                    </a:cubicBezTo>
                    <a:cubicBezTo>
                      <a:pt x="19" y="15"/>
                      <a:pt x="19" y="15"/>
                      <a:pt x="19" y="15"/>
                    </a:cubicBezTo>
                    <a:cubicBezTo>
                      <a:pt x="19" y="15"/>
                      <a:pt x="19" y="15"/>
                      <a:pt x="19" y="16"/>
                    </a:cubicBezTo>
                    <a:cubicBezTo>
                      <a:pt x="19" y="16"/>
                      <a:pt x="19" y="16"/>
                      <a:pt x="19" y="16"/>
                    </a:cubicBezTo>
                    <a:cubicBezTo>
                      <a:pt x="20" y="16"/>
                      <a:pt x="20" y="16"/>
                      <a:pt x="20" y="16"/>
                    </a:cubicBezTo>
                    <a:cubicBezTo>
                      <a:pt x="20" y="15"/>
                      <a:pt x="20" y="15"/>
                      <a:pt x="20" y="15"/>
                    </a:cubicBezTo>
                    <a:cubicBezTo>
                      <a:pt x="20" y="14"/>
                      <a:pt x="20" y="14"/>
                      <a:pt x="20" y="14"/>
                    </a:cubicBezTo>
                    <a:cubicBezTo>
                      <a:pt x="20" y="14"/>
                      <a:pt x="20" y="14"/>
                      <a:pt x="20" y="14"/>
                    </a:cubicBezTo>
                    <a:cubicBezTo>
                      <a:pt x="20" y="14"/>
                      <a:pt x="20" y="13"/>
                      <a:pt x="20" y="13"/>
                    </a:cubicBezTo>
                    <a:cubicBezTo>
                      <a:pt x="20" y="13"/>
                      <a:pt x="21" y="13"/>
                      <a:pt x="21" y="13"/>
                    </a:cubicBezTo>
                    <a:cubicBezTo>
                      <a:pt x="21" y="14"/>
                      <a:pt x="21" y="14"/>
                      <a:pt x="21" y="14"/>
                    </a:cubicBezTo>
                    <a:cubicBezTo>
                      <a:pt x="21" y="14"/>
                      <a:pt x="22" y="14"/>
                      <a:pt x="21" y="14"/>
                    </a:cubicBezTo>
                    <a:cubicBezTo>
                      <a:pt x="21" y="14"/>
                      <a:pt x="21" y="14"/>
                      <a:pt x="21" y="15"/>
                    </a:cubicBezTo>
                    <a:cubicBezTo>
                      <a:pt x="21" y="15"/>
                      <a:pt x="21" y="15"/>
                      <a:pt x="21" y="16"/>
                    </a:cubicBezTo>
                    <a:cubicBezTo>
                      <a:pt x="21" y="16"/>
                      <a:pt x="21" y="16"/>
                      <a:pt x="21" y="17"/>
                    </a:cubicBezTo>
                    <a:cubicBezTo>
                      <a:pt x="21" y="17"/>
                      <a:pt x="21" y="17"/>
                      <a:pt x="21" y="18"/>
                    </a:cubicBezTo>
                    <a:cubicBezTo>
                      <a:pt x="21" y="18"/>
                      <a:pt x="21" y="19"/>
                      <a:pt x="21" y="19"/>
                    </a:cubicBezTo>
                    <a:cubicBezTo>
                      <a:pt x="22" y="19"/>
                      <a:pt x="22" y="19"/>
                      <a:pt x="23" y="19"/>
                    </a:cubicBezTo>
                    <a:cubicBezTo>
                      <a:pt x="23" y="20"/>
                      <a:pt x="24" y="20"/>
                      <a:pt x="25" y="20"/>
                    </a:cubicBezTo>
                    <a:cubicBezTo>
                      <a:pt x="25" y="20"/>
                      <a:pt x="26" y="19"/>
                      <a:pt x="26" y="19"/>
                    </a:cubicBezTo>
                    <a:cubicBezTo>
                      <a:pt x="26" y="19"/>
                      <a:pt x="27" y="19"/>
                      <a:pt x="27" y="19"/>
                    </a:cubicBezTo>
                    <a:cubicBezTo>
                      <a:pt x="27" y="19"/>
                      <a:pt x="28" y="18"/>
                      <a:pt x="28" y="18"/>
                    </a:cubicBezTo>
                    <a:cubicBezTo>
                      <a:pt x="29" y="18"/>
                      <a:pt x="29" y="18"/>
                      <a:pt x="29" y="19"/>
                    </a:cubicBezTo>
                    <a:cubicBezTo>
                      <a:pt x="30" y="19"/>
                      <a:pt x="29" y="19"/>
                      <a:pt x="30" y="19"/>
                    </a:cubicBezTo>
                    <a:cubicBezTo>
                      <a:pt x="30" y="19"/>
                      <a:pt x="30" y="19"/>
                      <a:pt x="30" y="19"/>
                    </a:cubicBezTo>
                    <a:cubicBezTo>
                      <a:pt x="30" y="20"/>
                      <a:pt x="30" y="20"/>
                      <a:pt x="29" y="20"/>
                    </a:cubicBezTo>
                    <a:cubicBezTo>
                      <a:pt x="29" y="20"/>
                      <a:pt x="29" y="20"/>
                      <a:pt x="29" y="20"/>
                    </a:cubicBezTo>
                    <a:cubicBezTo>
                      <a:pt x="29" y="21"/>
                      <a:pt x="29" y="21"/>
                      <a:pt x="29" y="21"/>
                    </a:cubicBezTo>
                    <a:cubicBezTo>
                      <a:pt x="28" y="22"/>
                      <a:pt x="29" y="22"/>
                      <a:pt x="28" y="22"/>
                    </a:cubicBezTo>
                    <a:cubicBezTo>
                      <a:pt x="28" y="23"/>
                      <a:pt x="28" y="23"/>
                      <a:pt x="27" y="23"/>
                    </a:cubicBezTo>
                    <a:cubicBezTo>
                      <a:pt x="27" y="23"/>
                      <a:pt x="26" y="24"/>
                      <a:pt x="26" y="24"/>
                    </a:cubicBezTo>
                    <a:cubicBezTo>
                      <a:pt x="26" y="24"/>
                      <a:pt x="26" y="24"/>
                      <a:pt x="26" y="24"/>
                    </a:cubicBezTo>
                    <a:cubicBezTo>
                      <a:pt x="25" y="24"/>
                      <a:pt x="26" y="25"/>
                      <a:pt x="25" y="24"/>
                    </a:cubicBezTo>
                    <a:cubicBezTo>
                      <a:pt x="25" y="24"/>
                      <a:pt x="25" y="24"/>
                      <a:pt x="25" y="25"/>
                    </a:cubicBezTo>
                    <a:cubicBezTo>
                      <a:pt x="25" y="25"/>
                      <a:pt x="25" y="26"/>
                      <a:pt x="24" y="26"/>
                    </a:cubicBezTo>
                    <a:cubicBezTo>
                      <a:pt x="24" y="27"/>
                      <a:pt x="23" y="27"/>
                      <a:pt x="24" y="27"/>
                    </a:cubicBezTo>
                    <a:cubicBezTo>
                      <a:pt x="24" y="27"/>
                      <a:pt x="25" y="27"/>
                      <a:pt x="24" y="28"/>
                    </a:cubicBezTo>
                    <a:cubicBezTo>
                      <a:pt x="24" y="28"/>
                      <a:pt x="24" y="28"/>
                      <a:pt x="23" y="28"/>
                    </a:cubicBezTo>
                    <a:cubicBezTo>
                      <a:pt x="23" y="29"/>
                      <a:pt x="23" y="28"/>
                      <a:pt x="23" y="28"/>
                    </a:cubicBezTo>
                    <a:cubicBezTo>
                      <a:pt x="23" y="28"/>
                      <a:pt x="23" y="28"/>
                      <a:pt x="23" y="28"/>
                    </a:cubicBezTo>
                    <a:cubicBezTo>
                      <a:pt x="23" y="27"/>
                      <a:pt x="24" y="27"/>
                      <a:pt x="23" y="27"/>
                    </a:cubicBezTo>
                    <a:cubicBezTo>
                      <a:pt x="23" y="27"/>
                      <a:pt x="21" y="27"/>
                      <a:pt x="20" y="27"/>
                    </a:cubicBezTo>
                    <a:cubicBezTo>
                      <a:pt x="20" y="27"/>
                      <a:pt x="18" y="28"/>
                      <a:pt x="17" y="28"/>
                    </a:cubicBezTo>
                    <a:cubicBezTo>
                      <a:pt x="17" y="29"/>
                      <a:pt x="17" y="29"/>
                      <a:pt x="17" y="29"/>
                    </a:cubicBezTo>
                    <a:cubicBezTo>
                      <a:pt x="17" y="30"/>
                      <a:pt x="15" y="30"/>
                      <a:pt x="16" y="30"/>
                    </a:cubicBezTo>
                    <a:cubicBezTo>
                      <a:pt x="16" y="31"/>
                      <a:pt x="15" y="31"/>
                      <a:pt x="16" y="31"/>
                    </a:cubicBezTo>
                    <a:cubicBezTo>
                      <a:pt x="17" y="32"/>
                      <a:pt x="16" y="32"/>
                      <a:pt x="16" y="32"/>
                    </a:cubicBezTo>
                    <a:cubicBezTo>
                      <a:pt x="15" y="32"/>
                      <a:pt x="15" y="32"/>
                      <a:pt x="15" y="32"/>
                    </a:cubicBezTo>
                    <a:cubicBezTo>
                      <a:pt x="15" y="33"/>
                      <a:pt x="14" y="33"/>
                      <a:pt x="14" y="33"/>
                    </a:cubicBezTo>
                    <a:cubicBezTo>
                      <a:pt x="13" y="34"/>
                      <a:pt x="13" y="33"/>
                      <a:pt x="13" y="34"/>
                    </a:cubicBezTo>
                    <a:cubicBezTo>
                      <a:pt x="12" y="34"/>
                      <a:pt x="13" y="34"/>
                      <a:pt x="13" y="34"/>
                    </a:cubicBezTo>
                    <a:cubicBezTo>
                      <a:pt x="12" y="34"/>
                      <a:pt x="12" y="34"/>
                      <a:pt x="12" y="34"/>
                    </a:cubicBezTo>
                    <a:cubicBezTo>
                      <a:pt x="12" y="35"/>
                      <a:pt x="12" y="35"/>
                      <a:pt x="11" y="35"/>
                    </a:cubicBezTo>
                    <a:cubicBezTo>
                      <a:pt x="11" y="35"/>
                      <a:pt x="11" y="35"/>
                      <a:pt x="10" y="36"/>
                    </a:cubicBezTo>
                    <a:cubicBezTo>
                      <a:pt x="10" y="36"/>
                      <a:pt x="10" y="36"/>
                      <a:pt x="9" y="36"/>
                    </a:cubicBezTo>
                    <a:cubicBezTo>
                      <a:pt x="9" y="37"/>
                      <a:pt x="9" y="37"/>
                      <a:pt x="8" y="37"/>
                    </a:cubicBezTo>
                    <a:cubicBezTo>
                      <a:pt x="7" y="38"/>
                      <a:pt x="8" y="38"/>
                      <a:pt x="7" y="39"/>
                    </a:cubicBezTo>
                    <a:cubicBezTo>
                      <a:pt x="6" y="39"/>
                      <a:pt x="6" y="39"/>
                      <a:pt x="6" y="39"/>
                    </a:cubicBezTo>
                    <a:cubicBezTo>
                      <a:pt x="5" y="40"/>
                      <a:pt x="4" y="40"/>
                      <a:pt x="4" y="40"/>
                    </a:cubicBezTo>
                    <a:cubicBezTo>
                      <a:pt x="4" y="40"/>
                      <a:pt x="4" y="40"/>
                      <a:pt x="3" y="40"/>
                    </a:cubicBezTo>
                    <a:cubicBezTo>
                      <a:pt x="3" y="40"/>
                      <a:pt x="3" y="40"/>
                      <a:pt x="3" y="40"/>
                    </a:cubicBezTo>
                    <a:cubicBezTo>
                      <a:pt x="3" y="40"/>
                      <a:pt x="3" y="39"/>
                      <a:pt x="3" y="40"/>
                    </a:cubicBezTo>
                    <a:cubicBezTo>
                      <a:pt x="2" y="40"/>
                      <a:pt x="2" y="40"/>
                      <a:pt x="2" y="40"/>
                    </a:cubicBezTo>
                    <a:cubicBezTo>
                      <a:pt x="2" y="39"/>
                      <a:pt x="2" y="39"/>
                      <a:pt x="2" y="39"/>
                    </a:cubicBezTo>
                    <a:cubicBezTo>
                      <a:pt x="2" y="39"/>
                      <a:pt x="2" y="39"/>
                      <a:pt x="2" y="39"/>
                    </a:cubicBezTo>
                    <a:cubicBezTo>
                      <a:pt x="2" y="38"/>
                      <a:pt x="1" y="38"/>
                      <a:pt x="1" y="39"/>
                    </a:cubicBezTo>
                    <a:cubicBezTo>
                      <a:pt x="1" y="39"/>
                      <a:pt x="2" y="39"/>
                      <a:pt x="2" y="39"/>
                    </a:cubicBezTo>
                    <a:cubicBezTo>
                      <a:pt x="2" y="39"/>
                      <a:pt x="1" y="39"/>
                      <a:pt x="1" y="39"/>
                    </a:cubicBezTo>
                    <a:cubicBezTo>
                      <a:pt x="0" y="39"/>
                      <a:pt x="0" y="39"/>
                      <a:pt x="0" y="38"/>
                    </a:cubicBezTo>
                    <a:cubicBezTo>
                      <a:pt x="0" y="38"/>
                      <a:pt x="1" y="38"/>
                      <a:pt x="1" y="38"/>
                    </a:cubicBezTo>
                    <a:cubicBezTo>
                      <a:pt x="1" y="38"/>
                      <a:pt x="2" y="37"/>
                      <a:pt x="2" y="37"/>
                    </a:cubicBezTo>
                    <a:cubicBezTo>
                      <a:pt x="2" y="38"/>
                      <a:pt x="2" y="37"/>
                      <a:pt x="2" y="37"/>
                    </a:cubicBezTo>
                    <a:cubicBezTo>
                      <a:pt x="3" y="36"/>
                      <a:pt x="3" y="36"/>
                      <a:pt x="3" y="36"/>
                    </a:cubicBezTo>
                    <a:cubicBezTo>
                      <a:pt x="4" y="35"/>
                      <a:pt x="4" y="34"/>
                      <a:pt x="5" y="33"/>
                    </a:cubicBezTo>
                    <a:cubicBezTo>
                      <a:pt x="5" y="33"/>
                      <a:pt x="5" y="32"/>
                      <a:pt x="4" y="32"/>
                    </a:cubicBezTo>
                    <a:cubicBezTo>
                      <a:pt x="4" y="32"/>
                      <a:pt x="4" y="32"/>
                      <a:pt x="4" y="32"/>
                    </a:cubicBezTo>
                    <a:cubicBezTo>
                      <a:pt x="3" y="31"/>
                      <a:pt x="3" y="32"/>
                      <a:pt x="3" y="31"/>
                    </a:cubicBezTo>
                    <a:cubicBezTo>
                      <a:pt x="3" y="31"/>
                      <a:pt x="3" y="31"/>
                      <a:pt x="3" y="31"/>
                    </a:cubicBezTo>
                    <a:cubicBezTo>
                      <a:pt x="2" y="31"/>
                      <a:pt x="2" y="30"/>
                      <a:pt x="2" y="29"/>
                    </a:cubicBezTo>
                    <a:cubicBezTo>
                      <a:pt x="2" y="29"/>
                      <a:pt x="3" y="28"/>
                      <a:pt x="3" y="28"/>
                    </a:cubicBezTo>
                    <a:cubicBezTo>
                      <a:pt x="4" y="27"/>
                      <a:pt x="4" y="26"/>
                      <a:pt x="5" y="26"/>
                    </a:cubicBezTo>
                    <a:cubicBezTo>
                      <a:pt x="6" y="26"/>
                      <a:pt x="6" y="27"/>
                      <a:pt x="7" y="26"/>
                    </a:cubicBezTo>
                    <a:cubicBezTo>
                      <a:pt x="7" y="25"/>
                      <a:pt x="7" y="25"/>
                      <a:pt x="8" y="25"/>
                    </a:cubicBezTo>
                    <a:cubicBezTo>
                      <a:pt x="8" y="25"/>
                      <a:pt x="9" y="24"/>
                      <a:pt x="9" y="23"/>
                    </a:cubicBezTo>
                    <a:cubicBezTo>
                      <a:pt x="10" y="23"/>
                      <a:pt x="10" y="24"/>
                      <a:pt x="10" y="23"/>
                    </a:cubicBezTo>
                    <a:cubicBezTo>
                      <a:pt x="11" y="22"/>
                      <a:pt x="11" y="22"/>
                      <a:pt x="11" y="21"/>
                    </a:cubicBezTo>
                    <a:cubicBezTo>
                      <a:pt x="12" y="21"/>
                      <a:pt x="12" y="20"/>
                      <a:pt x="12" y="20"/>
                    </a:cubicBezTo>
                    <a:cubicBezTo>
                      <a:pt x="12" y="20"/>
                      <a:pt x="12" y="20"/>
                      <a:pt x="12" y="20"/>
                    </a:cubicBezTo>
                    <a:cubicBezTo>
                      <a:pt x="13" y="20"/>
                      <a:pt x="12" y="20"/>
                      <a:pt x="12" y="20"/>
                    </a:cubicBezTo>
                    <a:cubicBezTo>
                      <a:pt x="13" y="20"/>
                      <a:pt x="14" y="20"/>
                      <a:pt x="13" y="20"/>
                    </a:cubicBezTo>
                    <a:cubicBezTo>
                      <a:pt x="13" y="20"/>
                      <a:pt x="12" y="20"/>
                      <a:pt x="13" y="20"/>
                    </a:cubicBezTo>
                    <a:cubicBezTo>
                      <a:pt x="13" y="19"/>
                      <a:pt x="13" y="19"/>
                      <a:pt x="13" y="19"/>
                    </a:cubicBezTo>
                    <a:cubicBezTo>
                      <a:pt x="13" y="19"/>
                      <a:pt x="14" y="19"/>
                      <a:pt x="14" y="19"/>
                    </a:cubicBezTo>
                    <a:cubicBezTo>
                      <a:pt x="14" y="19"/>
                      <a:pt x="14" y="17"/>
                      <a:pt x="15" y="17"/>
                    </a:cubicBezTo>
                    <a:cubicBezTo>
                      <a:pt x="15" y="17"/>
                      <a:pt x="15" y="16"/>
                      <a:pt x="15" y="16"/>
                    </a:cubicBezTo>
                    <a:cubicBezTo>
                      <a:pt x="15" y="15"/>
                      <a:pt x="15" y="16"/>
                      <a:pt x="16" y="16"/>
                    </a:cubicBezTo>
                    <a:cubicBezTo>
                      <a:pt x="16" y="15"/>
                      <a:pt x="15" y="17"/>
                      <a:pt x="16" y="16"/>
                    </a:cubicBezTo>
                    <a:cubicBezTo>
                      <a:pt x="16" y="16"/>
                      <a:pt x="18" y="16"/>
                      <a:pt x="17" y="16"/>
                    </a:cubicBezTo>
                    <a:cubicBezTo>
                      <a:pt x="17" y="15"/>
                      <a:pt x="17" y="16"/>
                      <a:pt x="17" y="15"/>
                    </a:cubicBezTo>
                    <a:cubicBezTo>
                      <a:pt x="16" y="15"/>
                      <a:pt x="16" y="15"/>
                      <a:pt x="16" y="15"/>
                    </a:cubicBezTo>
                    <a:cubicBezTo>
                      <a:pt x="16" y="15"/>
                      <a:pt x="16" y="15"/>
                      <a:pt x="16" y="15"/>
                    </a:cubicBezTo>
                    <a:cubicBezTo>
                      <a:pt x="15" y="15"/>
                      <a:pt x="15" y="15"/>
                      <a:pt x="15" y="15"/>
                    </a:cubicBezTo>
                    <a:cubicBezTo>
                      <a:pt x="16" y="14"/>
                      <a:pt x="16" y="14"/>
                      <a:pt x="16" y="14"/>
                    </a:cubicBezTo>
                    <a:cubicBezTo>
                      <a:pt x="16" y="13"/>
                      <a:pt x="16" y="12"/>
                      <a:pt x="16" y="11"/>
                    </a:cubicBezTo>
                    <a:cubicBezTo>
                      <a:pt x="16" y="11"/>
                      <a:pt x="16" y="11"/>
                      <a:pt x="16" y="11"/>
                    </a:cubicBezTo>
                    <a:cubicBezTo>
                      <a:pt x="17" y="11"/>
                      <a:pt x="17" y="11"/>
                      <a:pt x="17" y="11"/>
                    </a:cubicBezTo>
                    <a:cubicBezTo>
                      <a:pt x="16" y="11"/>
                      <a:pt x="16" y="12"/>
                      <a:pt x="17" y="12"/>
                    </a:cubicBezTo>
                    <a:cubicBezTo>
                      <a:pt x="17" y="11"/>
                      <a:pt x="17" y="12"/>
                      <a:pt x="17" y="11"/>
                    </a:cubicBezTo>
                    <a:cubicBezTo>
                      <a:pt x="17" y="11"/>
                      <a:pt x="17" y="11"/>
                      <a:pt x="17" y="11"/>
                    </a:cubicBezTo>
                    <a:cubicBezTo>
                      <a:pt x="17" y="11"/>
                      <a:pt x="16" y="10"/>
                      <a:pt x="17" y="10"/>
                    </a:cubicBezTo>
                    <a:cubicBezTo>
                      <a:pt x="17" y="10"/>
                      <a:pt x="18" y="10"/>
                      <a:pt x="17" y="10"/>
                    </a:cubicBezTo>
                    <a:cubicBezTo>
                      <a:pt x="17" y="10"/>
                      <a:pt x="17" y="9"/>
                      <a:pt x="17" y="9"/>
                    </a:cubicBezTo>
                    <a:cubicBezTo>
                      <a:pt x="17" y="10"/>
                      <a:pt x="16" y="9"/>
                      <a:pt x="16" y="10"/>
                    </a:cubicBezTo>
                    <a:cubicBezTo>
                      <a:pt x="16" y="10"/>
                      <a:pt x="16" y="10"/>
                      <a:pt x="16" y="10"/>
                    </a:cubicBezTo>
                    <a:cubicBezTo>
                      <a:pt x="16" y="10"/>
                      <a:pt x="16" y="10"/>
                      <a:pt x="16" y="10"/>
                    </a:cubicBezTo>
                    <a:cubicBezTo>
                      <a:pt x="16" y="9"/>
                      <a:pt x="16" y="8"/>
                      <a:pt x="16" y="7"/>
                    </a:cubicBezTo>
                    <a:cubicBezTo>
                      <a:pt x="16" y="6"/>
                      <a:pt x="15" y="5"/>
                      <a:pt x="16" y="5"/>
                    </a:cubicBezTo>
                    <a:cubicBezTo>
                      <a:pt x="16" y="5"/>
                      <a:pt x="16" y="5"/>
                      <a:pt x="16" y="5"/>
                    </a:cubicBezTo>
                    <a:cubicBezTo>
                      <a:pt x="17" y="5"/>
                      <a:pt x="17" y="5"/>
                      <a:pt x="17" y="4"/>
                    </a:cubicBezTo>
                    <a:cubicBezTo>
                      <a:pt x="17" y="5"/>
                      <a:pt x="16" y="4"/>
                      <a:pt x="16" y="5"/>
                    </a:cubicBezTo>
                    <a:cubicBezTo>
                      <a:pt x="16" y="5"/>
                      <a:pt x="16" y="5"/>
                      <a:pt x="16" y="5"/>
                    </a:cubicBezTo>
                    <a:cubicBezTo>
                      <a:pt x="16" y="5"/>
                      <a:pt x="15" y="4"/>
                      <a:pt x="16" y="4"/>
                    </a:cubicBezTo>
                    <a:cubicBezTo>
                      <a:pt x="16" y="4"/>
                      <a:pt x="15" y="3"/>
                      <a:pt x="15"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47" name="New zeland">
                <a:extLst>
                  <a:ext uri="{FF2B5EF4-FFF2-40B4-BE49-F238E27FC236}">
                    <a16:creationId xmlns:a16="http://schemas.microsoft.com/office/drawing/2014/main" id="{A9512BC3-6491-4919-9056-93ED600E67B9}"/>
                  </a:ext>
                </a:extLst>
              </p:cNvPr>
              <p:cNvSpPr>
                <a:spLocks/>
              </p:cNvSpPr>
              <p:nvPr/>
            </p:nvSpPr>
            <p:spPr bwMode="auto">
              <a:xfrm>
                <a:off x="4353" y="2745"/>
                <a:ext cx="133" cy="82"/>
              </a:xfrm>
              <a:custGeom>
                <a:avLst/>
                <a:gdLst/>
                <a:ahLst/>
                <a:cxnLst>
                  <a:cxn ang="0">
                    <a:pos x="38" y="18"/>
                  </a:cxn>
                  <a:cxn ang="0">
                    <a:pos x="38" y="18"/>
                  </a:cxn>
                  <a:cxn ang="0">
                    <a:pos x="39" y="19"/>
                  </a:cxn>
                  <a:cxn ang="0">
                    <a:pos x="40" y="18"/>
                  </a:cxn>
                  <a:cxn ang="0">
                    <a:pos x="40" y="17"/>
                  </a:cxn>
                  <a:cxn ang="0">
                    <a:pos x="40" y="18"/>
                  </a:cxn>
                  <a:cxn ang="0">
                    <a:pos x="41" y="18"/>
                  </a:cxn>
                  <a:cxn ang="0">
                    <a:pos x="41" y="17"/>
                  </a:cxn>
                  <a:cxn ang="0">
                    <a:pos x="40" y="17"/>
                  </a:cxn>
                  <a:cxn ang="0">
                    <a:pos x="40" y="16"/>
                  </a:cxn>
                  <a:cxn ang="0">
                    <a:pos x="41" y="14"/>
                  </a:cxn>
                  <a:cxn ang="0">
                    <a:pos x="45" y="13"/>
                  </a:cxn>
                  <a:cxn ang="0">
                    <a:pos x="46" y="13"/>
                  </a:cxn>
                  <a:cxn ang="0">
                    <a:pos x="48" y="10"/>
                  </a:cxn>
                  <a:cxn ang="0">
                    <a:pos x="49" y="10"/>
                  </a:cxn>
                  <a:cxn ang="0">
                    <a:pos x="51" y="8"/>
                  </a:cxn>
                  <a:cxn ang="0">
                    <a:pos x="53" y="6"/>
                  </a:cxn>
                  <a:cxn ang="0">
                    <a:pos x="54" y="5"/>
                  </a:cxn>
                  <a:cxn ang="0">
                    <a:pos x="54" y="4"/>
                  </a:cxn>
                  <a:cxn ang="0">
                    <a:pos x="55" y="3"/>
                  </a:cxn>
                  <a:cxn ang="0">
                    <a:pos x="54" y="3"/>
                  </a:cxn>
                  <a:cxn ang="0">
                    <a:pos x="55" y="3"/>
                  </a:cxn>
                  <a:cxn ang="0">
                    <a:pos x="55" y="2"/>
                  </a:cxn>
                  <a:cxn ang="0">
                    <a:pos x="54" y="2"/>
                  </a:cxn>
                  <a:cxn ang="0">
                    <a:pos x="54" y="1"/>
                  </a:cxn>
                  <a:cxn ang="0">
                    <a:pos x="53" y="2"/>
                  </a:cxn>
                  <a:cxn ang="0">
                    <a:pos x="51" y="2"/>
                  </a:cxn>
                  <a:cxn ang="0">
                    <a:pos x="51" y="2"/>
                  </a:cxn>
                  <a:cxn ang="0">
                    <a:pos x="51" y="1"/>
                  </a:cxn>
                  <a:cxn ang="0">
                    <a:pos x="51" y="0"/>
                  </a:cxn>
                  <a:cxn ang="0">
                    <a:pos x="51" y="0"/>
                  </a:cxn>
                  <a:cxn ang="0">
                    <a:pos x="49" y="1"/>
                  </a:cxn>
                  <a:cxn ang="0">
                    <a:pos x="47" y="3"/>
                  </a:cxn>
                  <a:cxn ang="0">
                    <a:pos x="45" y="5"/>
                  </a:cxn>
                  <a:cxn ang="0">
                    <a:pos x="42" y="5"/>
                  </a:cxn>
                  <a:cxn ang="0">
                    <a:pos x="40" y="7"/>
                  </a:cxn>
                  <a:cxn ang="0">
                    <a:pos x="39" y="9"/>
                  </a:cxn>
                  <a:cxn ang="0">
                    <a:pos x="36" y="11"/>
                  </a:cxn>
                  <a:cxn ang="0">
                    <a:pos x="32" y="13"/>
                  </a:cxn>
                  <a:cxn ang="0">
                    <a:pos x="26" y="16"/>
                  </a:cxn>
                  <a:cxn ang="0">
                    <a:pos x="21" y="19"/>
                  </a:cxn>
                  <a:cxn ang="0">
                    <a:pos x="17" y="20"/>
                  </a:cxn>
                  <a:cxn ang="0">
                    <a:pos x="12" y="23"/>
                  </a:cxn>
                  <a:cxn ang="0">
                    <a:pos x="6" y="26"/>
                  </a:cxn>
                  <a:cxn ang="0">
                    <a:pos x="2" y="29"/>
                  </a:cxn>
                  <a:cxn ang="0">
                    <a:pos x="2" y="30"/>
                  </a:cxn>
                  <a:cxn ang="0">
                    <a:pos x="1" y="31"/>
                  </a:cxn>
                  <a:cxn ang="0">
                    <a:pos x="4" y="33"/>
                  </a:cxn>
                  <a:cxn ang="0">
                    <a:pos x="7" y="33"/>
                  </a:cxn>
                  <a:cxn ang="0">
                    <a:pos x="8" y="34"/>
                  </a:cxn>
                  <a:cxn ang="0">
                    <a:pos x="13" y="35"/>
                  </a:cxn>
                  <a:cxn ang="0">
                    <a:pos x="17" y="33"/>
                  </a:cxn>
                  <a:cxn ang="0">
                    <a:pos x="21" y="30"/>
                  </a:cxn>
                  <a:cxn ang="0">
                    <a:pos x="27" y="26"/>
                  </a:cxn>
                  <a:cxn ang="0">
                    <a:pos x="31" y="21"/>
                  </a:cxn>
                  <a:cxn ang="0">
                    <a:pos x="36" y="18"/>
                  </a:cxn>
                </a:cxnLst>
                <a:rect l="0" t="0" r="r" b="b"/>
                <a:pathLst>
                  <a:path w="56" h="35">
                    <a:moveTo>
                      <a:pt x="36" y="18"/>
                    </a:moveTo>
                    <a:cubicBezTo>
                      <a:pt x="37" y="18"/>
                      <a:pt x="37" y="18"/>
                      <a:pt x="38" y="18"/>
                    </a:cubicBezTo>
                    <a:cubicBezTo>
                      <a:pt x="38" y="17"/>
                      <a:pt x="39" y="17"/>
                      <a:pt x="38" y="18"/>
                    </a:cubicBezTo>
                    <a:cubicBezTo>
                      <a:pt x="38" y="18"/>
                      <a:pt x="38" y="18"/>
                      <a:pt x="38" y="18"/>
                    </a:cubicBezTo>
                    <a:cubicBezTo>
                      <a:pt x="38" y="18"/>
                      <a:pt x="39" y="18"/>
                      <a:pt x="39" y="18"/>
                    </a:cubicBezTo>
                    <a:cubicBezTo>
                      <a:pt x="39" y="18"/>
                      <a:pt x="39" y="19"/>
                      <a:pt x="39" y="19"/>
                    </a:cubicBezTo>
                    <a:cubicBezTo>
                      <a:pt x="40" y="19"/>
                      <a:pt x="40" y="19"/>
                      <a:pt x="40" y="19"/>
                    </a:cubicBezTo>
                    <a:cubicBezTo>
                      <a:pt x="40" y="19"/>
                      <a:pt x="41" y="19"/>
                      <a:pt x="40" y="18"/>
                    </a:cubicBezTo>
                    <a:cubicBezTo>
                      <a:pt x="40" y="18"/>
                      <a:pt x="40" y="18"/>
                      <a:pt x="40" y="18"/>
                    </a:cubicBezTo>
                    <a:cubicBezTo>
                      <a:pt x="40" y="18"/>
                      <a:pt x="40" y="18"/>
                      <a:pt x="40" y="17"/>
                    </a:cubicBezTo>
                    <a:cubicBezTo>
                      <a:pt x="40" y="17"/>
                      <a:pt x="40" y="17"/>
                      <a:pt x="40" y="17"/>
                    </a:cubicBezTo>
                    <a:cubicBezTo>
                      <a:pt x="40" y="18"/>
                      <a:pt x="40" y="18"/>
                      <a:pt x="40" y="18"/>
                    </a:cubicBezTo>
                    <a:cubicBezTo>
                      <a:pt x="40" y="18"/>
                      <a:pt x="40" y="18"/>
                      <a:pt x="41" y="18"/>
                    </a:cubicBezTo>
                    <a:cubicBezTo>
                      <a:pt x="41" y="18"/>
                      <a:pt x="41" y="18"/>
                      <a:pt x="41" y="18"/>
                    </a:cubicBezTo>
                    <a:cubicBezTo>
                      <a:pt x="41" y="18"/>
                      <a:pt x="41" y="18"/>
                      <a:pt x="41" y="18"/>
                    </a:cubicBezTo>
                    <a:cubicBezTo>
                      <a:pt x="41" y="18"/>
                      <a:pt x="41" y="17"/>
                      <a:pt x="41" y="17"/>
                    </a:cubicBezTo>
                    <a:cubicBezTo>
                      <a:pt x="41" y="17"/>
                      <a:pt x="41" y="17"/>
                      <a:pt x="41" y="17"/>
                    </a:cubicBezTo>
                    <a:cubicBezTo>
                      <a:pt x="40" y="17"/>
                      <a:pt x="40" y="16"/>
                      <a:pt x="40" y="17"/>
                    </a:cubicBezTo>
                    <a:cubicBezTo>
                      <a:pt x="40" y="17"/>
                      <a:pt x="39" y="17"/>
                      <a:pt x="39" y="17"/>
                    </a:cubicBezTo>
                    <a:cubicBezTo>
                      <a:pt x="39" y="16"/>
                      <a:pt x="40" y="17"/>
                      <a:pt x="40" y="16"/>
                    </a:cubicBezTo>
                    <a:cubicBezTo>
                      <a:pt x="40" y="16"/>
                      <a:pt x="40" y="16"/>
                      <a:pt x="40" y="15"/>
                    </a:cubicBezTo>
                    <a:cubicBezTo>
                      <a:pt x="40" y="15"/>
                      <a:pt x="41" y="14"/>
                      <a:pt x="41" y="14"/>
                    </a:cubicBezTo>
                    <a:cubicBezTo>
                      <a:pt x="42" y="14"/>
                      <a:pt x="43" y="14"/>
                      <a:pt x="44" y="14"/>
                    </a:cubicBezTo>
                    <a:cubicBezTo>
                      <a:pt x="44" y="14"/>
                      <a:pt x="45" y="14"/>
                      <a:pt x="45" y="13"/>
                    </a:cubicBezTo>
                    <a:cubicBezTo>
                      <a:pt x="45" y="13"/>
                      <a:pt x="45" y="13"/>
                      <a:pt x="45" y="13"/>
                    </a:cubicBezTo>
                    <a:cubicBezTo>
                      <a:pt x="45" y="13"/>
                      <a:pt x="45" y="13"/>
                      <a:pt x="46" y="13"/>
                    </a:cubicBezTo>
                    <a:cubicBezTo>
                      <a:pt x="46" y="12"/>
                      <a:pt x="47" y="11"/>
                      <a:pt x="48" y="11"/>
                    </a:cubicBezTo>
                    <a:cubicBezTo>
                      <a:pt x="48" y="11"/>
                      <a:pt x="47" y="10"/>
                      <a:pt x="48" y="10"/>
                    </a:cubicBezTo>
                    <a:cubicBezTo>
                      <a:pt x="48" y="10"/>
                      <a:pt x="49" y="10"/>
                      <a:pt x="49" y="10"/>
                    </a:cubicBezTo>
                    <a:cubicBezTo>
                      <a:pt x="49" y="10"/>
                      <a:pt x="49" y="10"/>
                      <a:pt x="49" y="10"/>
                    </a:cubicBezTo>
                    <a:cubicBezTo>
                      <a:pt x="49" y="10"/>
                      <a:pt x="49" y="9"/>
                      <a:pt x="49" y="9"/>
                    </a:cubicBezTo>
                    <a:cubicBezTo>
                      <a:pt x="50" y="9"/>
                      <a:pt x="50" y="9"/>
                      <a:pt x="51" y="8"/>
                    </a:cubicBezTo>
                    <a:cubicBezTo>
                      <a:pt x="51" y="8"/>
                      <a:pt x="51" y="8"/>
                      <a:pt x="52" y="7"/>
                    </a:cubicBezTo>
                    <a:cubicBezTo>
                      <a:pt x="52" y="7"/>
                      <a:pt x="53" y="7"/>
                      <a:pt x="53" y="6"/>
                    </a:cubicBezTo>
                    <a:cubicBezTo>
                      <a:pt x="54" y="6"/>
                      <a:pt x="54" y="5"/>
                      <a:pt x="54" y="5"/>
                    </a:cubicBezTo>
                    <a:cubicBezTo>
                      <a:pt x="55" y="5"/>
                      <a:pt x="54" y="5"/>
                      <a:pt x="54" y="5"/>
                    </a:cubicBezTo>
                    <a:cubicBezTo>
                      <a:pt x="54" y="5"/>
                      <a:pt x="54" y="5"/>
                      <a:pt x="54" y="4"/>
                    </a:cubicBezTo>
                    <a:cubicBezTo>
                      <a:pt x="54" y="4"/>
                      <a:pt x="54" y="4"/>
                      <a:pt x="54" y="4"/>
                    </a:cubicBezTo>
                    <a:cubicBezTo>
                      <a:pt x="55" y="3"/>
                      <a:pt x="54" y="3"/>
                      <a:pt x="54" y="3"/>
                    </a:cubicBezTo>
                    <a:cubicBezTo>
                      <a:pt x="55" y="4"/>
                      <a:pt x="55" y="3"/>
                      <a:pt x="55" y="3"/>
                    </a:cubicBezTo>
                    <a:cubicBezTo>
                      <a:pt x="55" y="3"/>
                      <a:pt x="56" y="3"/>
                      <a:pt x="55" y="3"/>
                    </a:cubicBezTo>
                    <a:cubicBezTo>
                      <a:pt x="55" y="3"/>
                      <a:pt x="54" y="3"/>
                      <a:pt x="54" y="3"/>
                    </a:cubicBezTo>
                    <a:cubicBezTo>
                      <a:pt x="54" y="3"/>
                      <a:pt x="53" y="3"/>
                      <a:pt x="53" y="3"/>
                    </a:cubicBezTo>
                    <a:cubicBezTo>
                      <a:pt x="54" y="3"/>
                      <a:pt x="55" y="3"/>
                      <a:pt x="55" y="3"/>
                    </a:cubicBezTo>
                    <a:cubicBezTo>
                      <a:pt x="55" y="3"/>
                      <a:pt x="54" y="2"/>
                      <a:pt x="55" y="2"/>
                    </a:cubicBezTo>
                    <a:cubicBezTo>
                      <a:pt x="55" y="3"/>
                      <a:pt x="55" y="3"/>
                      <a:pt x="55" y="2"/>
                    </a:cubicBezTo>
                    <a:cubicBezTo>
                      <a:pt x="55" y="2"/>
                      <a:pt x="55" y="2"/>
                      <a:pt x="55" y="2"/>
                    </a:cubicBezTo>
                    <a:cubicBezTo>
                      <a:pt x="54" y="2"/>
                      <a:pt x="55" y="2"/>
                      <a:pt x="54" y="2"/>
                    </a:cubicBezTo>
                    <a:cubicBezTo>
                      <a:pt x="54" y="2"/>
                      <a:pt x="54" y="1"/>
                      <a:pt x="54" y="1"/>
                    </a:cubicBezTo>
                    <a:cubicBezTo>
                      <a:pt x="53" y="2"/>
                      <a:pt x="54" y="1"/>
                      <a:pt x="54" y="1"/>
                    </a:cubicBezTo>
                    <a:cubicBezTo>
                      <a:pt x="53" y="1"/>
                      <a:pt x="54" y="1"/>
                      <a:pt x="53" y="2"/>
                    </a:cubicBezTo>
                    <a:cubicBezTo>
                      <a:pt x="53" y="2"/>
                      <a:pt x="53" y="2"/>
                      <a:pt x="53" y="2"/>
                    </a:cubicBezTo>
                    <a:cubicBezTo>
                      <a:pt x="53" y="2"/>
                      <a:pt x="53" y="2"/>
                      <a:pt x="52" y="2"/>
                    </a:cubicBezTo>
                    <a:cubicBezTo>
                      <a:pt x="52" y="2"/>
                      <a:pt x="52" y="2"/>
                      <a:pt x="51" y="2"/>
                    </a:cubicBezTo>
                    <a:cubicBezTo>
                      <a:pt x="51" y="3"/>
                      <a:pt x="51" y="3"/>
                      <a:pt x="51" y="3"/>
                    </a:cubicBezTo>
                    <a:cubicBezTo>
                      <a:pt x="50" y="2"/>
                      <a:pt x="51" y="2"/>
                      <a:pt x="51" y="2"/>
                    </a:cubicBezTo>
                    <a:cubicBezTo>
                      <a:pt x="51" y="2"/>
                      <a:pt x="51" y="2"/>
                      <a:pt x="51" y="2"/>
                    </a:cubicBezTo>
                    <a:cubicBezTo>
                      <a:pt x="51" y="1"/>
                      <a:pt x="51" y="1"/>
                      <a:pt x="51" y="1"/>
                    </a:cubicBezTo>
                    <a:cubicBezTo>
                      <a:pt x="50" y="1"/>
                      <a:pt x="50" y="1"/>
                      <a:pt x="50" y="1"/>
                    </a:cubicBezTo>
                    <a:cubicBezTo>
                      <a:pt x="51" y="0"/>
                      <a:pt x="51" y="0"/>
                      <a:pt x="51" y="0"/>
                    </a:cubicBezTo>
                    <a:cubicBezTo>
                      <a:pt x="52" y="0"/>
                      <a:pt x="52" y="0"/>
                      <a:pt x="52" y="0"/>
                    </a:cubicBezTo>
                    <a:cubicBezTo>
                      <a:pt x="52" y="0"/>
                      <a:pt x="52" y="0"/>
                      <a:pt x="51" y="0"/>
                    </a:cubicBezTo>
                    <a:cubicBezTo>
                      <a:pt x="51" y="0"/>
                      <a:pt x="50" y="0"/>
                      <a:pt x="50" y="0"/>
                    </a:cubicBezTo>
                    <a:cubicBezTo>
                      <a:pt x="50" y="1"/>
                      <a:pt x="50" y="0"/>
                      <a:pt x="49" y="1"/>
                    </a:cubicBezTo>
                    <a:cubicBezTo>
                      <a:pt x="49" y="1"/>
                      <a:pt x="48" y="1"/>
                      <a:pt x="48" y="2"/>
                    </a:cubicBezTo>
                    <a:cubicBezTo>
                      <a:pt x="48" y="2"/>
                      <a:pt x="48" y="2"/>
                      <a:pt x="47" y="3"/>
                    </a:cubicBezTo>
                    <a:cubicBezTo>
                      <a:pt x="47" y="4"/>
                      <a:pt x="46" y="4"/>
                      <a:pt x="46" y="4"/>
                    </a:cubicBezTo>
                    <a:cubicBezTo>
                      <a:pt x="46" y="4"/>
                      <a:pt x="45" y="4"/>
                      <a:pt x="45" y="5"/>
                    </a:cubicBezTo>
                    <a:cubicBezTo>
                      <a:pt x="45" y="5"/>
                      <a:pt x="44" y="5"/>
                      <a:pt x="43" y="5"/>
                    </a:cubicBezTo>
                    <a:cubicBezTo>
                      <a:pt x="42" y="5"/>
                      <a:pt x="42" y="5"/>
                      <a:pt x="42" y="5"/>
                    </a:cubicBezTo>
                    <a:cubicBezTo>
                      <a:pt x="42" y="5"/>
                      <a:pt x="42" y="6"/>
                      <a:pt x="42" y="6"/>
                    </a:cubicBezTo>
                    <a:cubicBezTo>
                      <a:pt x="41" y="6"/>
                      <a:pt x="41" y="7"/>
                      <a:pt x="40" y="7"/>
                    </a:cubicBezTo>
                    <a:cubicBezTo>
                      <a:pt x="40" y="8"/>
                      <a:pt x="40" y="8"/>
                      <a:pt x="40" y="8"/>
                    </a:cubicBezTo>
                    <a:cubicBezTo>
                      <a:pt x="39" y="9"/>
                      <a:pt x="39" y="9"/>
                      <a:pt x="39" y="9"/>
                    </a:cubicBezTo>
                    <a:cubicBezTo>
                      <a:pt x="38" y="9"/>
                      <a:pt x="38" y="10"/>
                      <a:pt x="38" y="10"/>
                    </a:cubicBezTo>
                    <a:cubicBezTo>
                      <a:pt x="37" y="10"/>
                      <a:pt x="37" y="11"/>
                      <a:pt x="36" y="11"/>
                    </a:cubicBezTo>
                    <a:cubicBezTo>
                      <a:pt x="35" y="11"/>
                      <a:pt x="34" y="12"/>
                      <a:pt x="34" y="12"/>
                    </a:cubicBezTo>
                    <a:cubicBezTo>
                      <a:pt x="33" y="12"/>
                      <a:pt x="33" y="12"/>
                      <a:pt x="32" y="13"/>
                    </a:cubicBezTo>
                    <a:cubicBezTo>
                      <a:pt x="31" y="14"/>
                      <a:pt x="30" y="14"/>
                      <a:pt x="29" y="15"/>
                    </a:cubicBezTo>
                    <a:cubicBezTo>
                      <a:pt x="28" y="16"/>
                      <a:pt x="27" y="16"/>
                      <a:pt x="26" y="16"/>
                    </a:cubicBezTo>
                    <a:cubicBezTo>
                      <a:pt x="26" y="17"/>
                      <a:pt x="26" y="16"/>
                      <a:pt x="25" y="16"/>
                    </a:cubicBezTo>
                    <a:cubicBezTo>
                      <a:pt x="24" y="17"/>
                      <a:pt x="22" y="18"/>
                      <a:pt x="21" y="19"/>
                    </a:cubicBezTo>
                    <a:cubicBezTo>
                      <a:pt x="20" y="20"/>
                      <a:pt x="19" y="20"/>
                      <a:pt x="18" y="20"/>
                    </a:cubicBezTo>
                    <a:cubicBezTo>
                      <a:pt x="18" y="20"/>
                      <a:pt x="17" y="20"/>
                      <a:pt x="17" y="20"/>
                    </a:cubicBezTo>
                    <a:cubicBezTo>
                      <a:pt x="16" y="21"/>
                      <a:pt x="15" y="21"/>
                      <a:pt x="15" y="22"/>
                    </a:cubicBezTo>
                    <a:cubicBezTo>
                      <a:pt x="14" y="22"/>
                      <a:pt x="13" y="22"/>
                      <a:pt x="12" y="23"/>
                    </a:cubicBezTo>
                    <a:cubicBezTo>
                      <a:pt x="11" y="24"/>
                      <a:pt x="10" y="23"/>
                      <a:pt x="8" y="25"/>
                    </a:cubicBezTo>
                    <a:cubicBezTo>
                      <a:pt x="6" y="26"/>
                      <a:pt x="5" y="26"/>
                      <a:pt x="6" y="26"/>
                    </a:cubicBezTo>
                    <a:cubicBezTo>
                      <a:pt x="6" y="26"/>
                      <a:pt x="4" y="27"/>
                      <a:pt x="4" y="27"/>
                    </a:cubicBezTo>
                    <a:cubicBezTo>
                      <a:pt x="3" y="27"/>
                      <a:pt x="2" y="28"/>
                      <a:pt x="2" y="29"/>
                    </a:cubicBezTo>
                    <a:cubicBezTo>
                      <a:pt x="1" y="29"/>
                      <a:pt x="1" y="30"/>
                      <a:pt x="1" y="30"/>
                    </a:cubicBezTo>
                    <a:cubicBezTo>
                      <a:pt x="2" y="30"/>
                      <a:pt x="2" y="30"/>
                      <a:pt x="2" y="30"/>
                    </a:cubicBezTo>
                    <a:cubicBezTo>
                      <a:pt x="2" y="31"/>
                      <a:pt x="4" y="31"/>
                      <a:pt x="3" y="31"/>
                    </a:cubicBezTo>
                    <a:cubicBezTo>
                      <a:pt x="2" y="31"/>
                      <a:pt x="0" y="31"/>
                      <a:pt x="1" y="31"/>
                    </a:cubicBezTo>
                    <a:cubicBezTo>
                      <a:pt x="2" y="32"/>
                      <a:pt x="2" y="32"/>
                      <a:pt x="3" y="32"/>
                    </a:cubicBezTo>
                    <a:cubicBezTo>
                      <a:pt x="4" y="32"/>
                      <a:pt x="4" y="33"/>
                      <a:pt x="4" y="33"/>
                    </a:cubicBezTo>
                    <a:cubicBezTo>
                      <a:pt x="5" y="32"/>
                      <a:pt x="5" y="32"/>
                      <a:pt x="5" y="33"/>
                    </a:cubicBezTo>
                    <a:cubicBezTo>
                      <a:pt x="6" y="33"/>
                      <a:pt x="6" y="33"/>
                      <a:pt x="7" y="33"/>
                    </a:cubicBezTo>
                    <a:cubicBezTo>
                      <a:pt x="7" y="33"/>
                      <a:pt x="7" y="33"/>
                      <a:pt x="7" y="34"/>
                    </a:cubicBezTo>
                    <a:cubicBezTo>
                      <a:pt x="7" y="34"/>
                      <a:pt x="7" y="34"/>
                      <a:pt x="8" y="34"/>
                    </a:cubicBezTo>
                    <a:cubicBezTo>
                      <a:pt x="9" y="34"/>
                      <a:pt x="10" y="34"/>
                      <a:pt x="11" y="34"/>
                    </a:cubicBezTo>
                    <a:cubicBezTo>
                      <a:pt x="11" y="35"/>
                      <a:pt x="12" y="35"/>
                      <a:pt x="13" y="35"/>
                    </a:cubicBezTo>
                    <a:cubicBezTo>
                      <a:pt x="14" y="34"/>
                      <a:pt x="15" y="34"/>
                      <a:pt x="15" y="34"/>
                    </a:cubicBezTo>
                    <a:cubicBezTo>
                      <a:pt x="15" y="33"/>
                      <a:pt x="17" y="34"/>
                      <a:pt x="17" y="33"/>
                    </a:cubicBezTo>
                    <a:cubicBezTo>
                      <a:pt x="18" y="32"/>
                      <a:pt x="19" y="32"/>
                      <a:pt x="19" y="31"/>
                    </a:cubicBezTo>
                    <a:cubicBezTo>
                      <a:pt x="19" y="31"/>
                      <a:pt x="19" y="30"/>
                      <a:pt x="21" y="30"/>
                    </a:cubicBezTo>
                    <a:cubicBezTo>
                      <a:pt x="22" y="30"/>
                      <a:pt x="21" y="29"/>
                      <a:pt x="23" y="28"/>
                    </a:cubicBezTo>
                    <a:cubicBezTo>
                      <a:pt x="25" y="27"/>
                      <a:pt x="24" y="26"/>
                      <a:pt x="27" y="26"/>
                    </a:cubicBezTo>
                    <a:cubicBezTo>
                      <a:pt x="29" y="25"/>
                      <a:pt x="28" y="24"/>
                      <a:pt x="29" y="23"/>
                    </a:cubicBezTo>
                    <a:cubicBezTo>
                      <a:pt x="30" y="22"/>
                      <a:pt x="29" y="21"/>
                      <a:pt x="31" y="21"/>
                    </a:cubicBezTo>
                    <a:cubicBezTo>
                      <a:pt x="32" y="20"/>
                      <a:pt x="32" y="20"/>
                      <a:pt x="34" y="19"/>
                    </a:cubicBezTo>
                    <a:cubicBezTo>
                      <a:pt x="35" y="18"/>
                      <a:pt x="36" y="18"/>
                      <a:pt x="36" y="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48" name="Philippines">
                <a:extLst>
                  <a:ext uri="{FF2B5EF4-FFF2-40B4-BE49-F238E27FC236}">
                    <a16:creationId xmlns:a16="http://schemas.microsoft.com/office/drawing/2014/main" id="{EA70EC13-4C98-4D82-A3D1-4508552D0002}"/>
                  </a:ext>
                </a:extLst>
              </p:cNvPr>
              <p:cNvSpPr>
                <a:spLocks/>
              </p:cNvSpPr>
              <p:nvPr/>
            </p:nvSpPr>
            <p:spPr bwMode="auto">
              <a:xfrm>
                <a:off x="4072" y="2005"/>
                <a:ext cx="57" cy="69"/>
              </a:xfrm>
              <a:custGeom>
                <a:avLst/>
                <a:gdLst/>
                <a:ahLst/>
                <a:cxnLst>
                  <a:cxn ang="0">
                    <a:pos x="0" y="17"/>
                  </a:cxn>
                  <a:cxn ang="0">
                    <a:pos x="1" y="15"/>
                  </a:cxn>
                  <a:cxn ang="0">
                    <a:pos x="1" y="13"/>
                  </a:cxn>
                  <a:cxn ang="0">
                    <a:pos x="3" y="10"/>
                  </a:cxn>
                  <a:cxn ang="0">
                    <a:pos x="5" y="9"/>
                  </a:cxn>
                  <a:cxn ang="0">
                    <a:pos x="7" y="7"/>
                  </a:cxn>
                  <a:cxn ang="0">
                    <a:pos x="8" y="7"/>
                  </a:cxn>
                  <a:cxn ang="0">
                    <a:pos x="10" y="9"/>
                  </a:cxn>
                  <a:cxn ang="0">
                    <a:pos x="10" y="9"/>
                  </a:cxn>
                  <a:cxn ang="0">
                    <a:pos x="11" y="7"/>
                  </a:cxn>
                  <a:cxn ang="0">
                    <a:pos x="13" y="6"/>
                  </a:cxn>
                  <a:cxn ang="0">
                    <a:pos x="15" y="5"/>
                  </a:cxn>
                  <a:cxn ang="0">
                    <a:pos x="17" y="4"/>
                  </a:cxn>
                  <a:cxn ang="0">
                    <a:pos x="19" y="2"/>
                  </a:cxn>
                  <a:cxn ang="0">
                    <a:pos x="21" y="5"/>
                  </a:cxn>
                  <a:cxn ang="0">
                    <a:pos x="21" y="7"/>
                  </a:cxn>
                  <a:cxn ang="0">
                    <a:pos x="21" y="10"/>
                  </a:cxn>
                  <a:cxn ang="0">
                    <a:pos x="22" y="11"/>
                  </a:cxn>
                  <a:cxn ang="0">
                    <a:pos x="22" y="13"/>
                  </a:cxn>
                  <a:cxn ang="0">
                    <a:pos x="23" y="16"/>
                  </a:cxn>
                  <a:cxn ang="0">
                    <a:pos x="22" y="18"/>
                  </a:cxn>
                  <a:cxn ang="0">
                    <a:pos x="22" y="22"/>
                  </a:cxn>
                  <a:cxn ang="0">
                    <a:pos x="21" y="18"/>
                  </a:cxn>
                  <a:cxn ang="0">
                    <a:pos x="20" y="15"/>
                  </a:cxn>
                  <a:cxn ang="0">
                    <a:pos x="19" y="19"/>
                  </a:cxn>
                  <a:cxn ang="0">
                    <a:pos x="20" y="21"/>
                  </a:cxn>
                  <a:cxn ang="0">
                    <a:pos x="21" y="26"/>
                  </a:cxn>
                  <a:cxn ang="0">
                    <a:pos x="18" y="28"/>
                  </a:cxn>
                  <a:cxn ang="0">
                    <a:pos x="18" y="25"/>
                  </a:cxn>
                  <a:cxn ang="0">
                    <a:pos x="15" y="25"/>
                  </a:cxn>
                  <a:cxn ang="0">
                    <a:pos x="11" y="21"/>
                  </a:cxn>
                  <a:cxn ang="0">
                    <a:pos x="10" y="18"/>
                  </a:cxn>
                  <a:cxn ang="0">
                    <a:pos x="12" y="15"/>
                  </a:cxn>
                  <a:cxn ang="0">
                    <a:pos x="10" y="13"/>
                  </a:cxn>
                  <a:cxn ang="0">
                    <a:pos x="9" y="13"/>
                  </a:cxn>
                  <a:cxn ang="0">
                    <a:pos x="9" y="15"/>
                  </a:cxn>
                  <a:cxn ang="0">
                    <a:pos x="7" y="15"/>
                  </a:cxn>
                  <a:cxn ang="0">
                    <a:pos x="5" y="13"/>
                  </a:cxn>
                  <a:cxn ang="0">
                    <a:pos x="4" y="14"/>
                  </a:cxn>
                  <a:cxn ang="0">
                    <a:pos x="3" y="17"/>
                  </a:cxn>
                  <a:cxn ang="0">
                    <a:pos x="1" y="19"/>
                  </a:cxn>
                </a:cxnLst>
                <a:rect l="0" t="0" r="r" b="b"/>
                <a:pathLst>
                  <a:path w="24" h="29">
                    <a:moveTo>
                      <a:pt x="1" y="19"/>
                    </a:moveTo>
                    <a:cubicBezTo>
                      <a:pt x="0" y="19"/>
                      <a:pt x="0" y="18"/>
                      <a:pt x="0" y="17"/>
                    </a:cubicBezTo>
                    <a:cubicBezTo>
                      <a:pt x="0" y="16"/>
                      <a:pt x="1" y="16"/>
                      <a:pt x="1" y="16"/>
                    </a:cubicBezTo>
                    <a:cubicBezTo>
                      <a:pt x="1" y="16"/>
                      <a:pt x="0" y="16"/>
                      <a:pt x="1" y="15"/>
                    </a:cubicBezTo>
                    <a:cubicBezTo>
                      <a:pt x="2" y="15"/>
                      <a:pt x="1" y="14"/>
                      <a:pt x="1" y="14"/>
                    </a:cubicBezTo>
                    <a:cubicBezTo>
                      <a:pt x="2" y="14"/>
                      <a:pt x="1" y="14"/>
                      <a:pt x="1" y="13"/>
                    </a:cubicBezTo>
                    <a:cubicBezTo>
                      <a:pt x="1" y="12"/>
                      <a:pt x="1" y="12"/>
                      <a:pt x="2" y="11"/>
                    </a:cubicBezTo>
                    <a:cubicBezTo>
                      <a:pt x="2" y="11"/>
                      <a:pt x="2" y="11"/>
                      <a:pt x="3" y="10"/>
                    </a:cubicBezTo>
                    <a:cubicBezTo>
                      <a:pt x="4" y="10"/>
                      <a:pt x="5" y="10"/>
                      <a:pt x="5" y="10"/>
                    </a:cubicBezTo>
                    <a:cubicBezTo>
                      <a:pt x="4" y="9"/>
                      <a:pt x="5" y="9"/>
                      <a:pt x="5" y="9"/>
                    </a:cubicBezTo>
                    <a:cubicBezTo>
                      <a:pt x="5" y="8"/>
                      <a:pt x="6" y="8"/>
                      <a:pt x="6" y="8"/>
                    </a:cubicBezTo>
                    <a:cubicBezTo>
                      <a:pt x="5" y="7"/>
                      <a:pt x="6" y="7"/>
                      <a:pt x="7" y="7"/>
                    </a:cubicBezTo>
                    <a:cubicBezTo>
                      <a:pt x="7" y="8"/>
                      <a:pt x="7" y="7"/>
                      <a:pt x="8" y="7"/>
                    </a:cubicBezTo>
                    <a:cubicBezTo>
                      <a:pt x="8" y="7"/>
                      <a:pt x="7" y="6"/>
                      <a:pt x="8" y="7"/>
                    </a:cubicBezTo>
                    <a:cubicBezTo>
                      <a:pt x="9" y="7"/>
                      <a:pt x="9" y="6"/>
                      <a:pt x="9" y="7"/>
                    </a:cubicBezTo>
                    <a:cubicBezTo>
                      <a:pt x="10" y="7"/>
                      <a:pt x="10" y="8"/>
                      <a:pt x="10" y="9"/>
                    </a:cubicBezTo>
                    <a:cubicBezTo>
                      <a:pt x="10" y="10"/>
                      <a:pt x="8" y="9"/>
                      <a:pt x="9" y="10"/>
                    </a:cubicBezTo>
                    <a:cubicBezTo>
                      <a:pt x="9" y="10"/>
                      <a:pt x="9" y="10"/>
                      <a:pt x="10" y="9"/>
                    </a:cubicBezTo>
                    <a:cubicBezTo>
                      <a:pt x="11" y="9"/>
                      <a:pt x="11" y="10"/>
                      <a:pt x="11" y="9"/>
                    </a:cubicBezTo>
                    <a:cubicBezTo>
                      <a:pt x="11" y="8"/>
                      <a:pt x="11" y="7"/>
                      <a:pt x="11" y="7"/>
                    </a:cubicBezTo>
                    <a:cubicBezTo>
                      <a:pt x="12" y="8"/>
                      <a:pt x="12" y="8"/>
                      <a:pt x="13" y="8"/>
                    </a:cubicBezTo>
                    <a:cubicBezTo>
                      <a:pt x="13" y="8"/>
                      <a:pt x="13" y="7"/>
                      <a:pt x="13" y="6"/>
                    </a:cubicBezTo>
                    <a:cubicBezTo>
                      <a:pt x="14" y="6"/>
                      <a:pt x="14" y="7"/>
                      <a:pt x="15" y="7"/>
                    </a:cubicBezTo>
                    <a:cubicBezTo>
                      <a:pt x="15" y="7"/>
                      <a:pt x="15" y="5"/>
                      <a:pt x="15" y="5"/>
                    </a:cubicBezTo>
                    <a:cubicBezTo>
                      <a:pt x="16" y="5"/>
                      <a:pt x="16" y="7"/>
                      <a:pt x="17" y="6"/>
                    </a:cubicBezTo>
                    <a:cubicBezTo>
                      <a:pt x="17" y="6"/>
                      <a:pt x="17" y="5"/>
                      <a:pt x="17" y="4"/>
                    </a:cubicBezTo>
                    <a:cubicBezTo>
                      <a:pt x="17" y="3"/>
                      <a:pt x="17" y="2"/>
                      <a:pt x="17" y="1"/>
                    </a:cubicBezTo>
                    <a:cubicBezTo>
                      <a:pt x="18" y="1"/>
                      <a:pt x="17" y="0"/>
                      <a:pt x="19" y="2"/>
                    </a:cubicBezTo>
                    <a:cubicBezTo>
                      <a:pt x="19" y="3"/>
                      <a:pt x="20" y="3"/>
                      <a:pt x="20" y="4"/>
                    </a:cubicBezTo>
                    <a:cubicBezTo>
                      <a:pt x="21" y="5"/>
                      <a:pt x="20" y="5"/>
                      <a:pt x="21" y="5"/>
                    </a:cubicBezTo>
                    <a:cubicBezTo>
                      <a:pt x="21" y="5"/>
                      <a:pt x="22" y="5"/>
                      <a:pt x="21" y="6"/>
                    </a:cubicBezTo>
                    <a:cubicBezTo>
                      <a:pt x="20" y="7"/>
                      <a:pt x="21" y="7"/>
                      <a:pt x="21" y="7"/>
                    </a:cubicBezTo>
                    <a:cubicBezTo>
                      <a:pt x="22" y="8"/>
                      <a:pt x="22" y="9"/>
                      <a:pt x="22" y="9"/>
                    </a:cubicBezTo>
                    <a:cubicBezTo>
                      <a:pt x="21" y="9"/>
                      <a:pt x="21" y="9"/>
                      <a:pt x="21" y="10"/>
                    </a:cubicBezTo>
                    <a:cubicBezTo>
                      <a:pt x="21" y="10"/>
                      <a:pt x="22" y="9"/>
                      <a:pt x="22" y="10"/>
                    </a:cubicBezTo>
                    <a:cubicBezTo>
                      <a:pt x="23" y="11"/>
                      <a:pt x="22" y="11"/>
                      <a:pt x="22" y="11"/>
                    </a:cubicBezTo>
                    <a:cubicBezTo>
                      <a:pt x="23" y="12"/>
                      <a:pt x="23" y="11"/>
                      <a:pt x="23" y="12"/>
                    </a:cubicBezTo>
                    <a:cubicBezTo>
                      <a:pt x="23" y="12"/>
                      <a:pt x="22" y="13"/>
                      <a:pt x="22" y="13"/>
                    </a:cubicBezTo>
                    <a:cubicBezTo>
                      <a:pt x="23" y="14"/>
                      <a:pt x="23" y="13"/>
                      <a:pt x="23" y="14"/>
                    </a:cubicBezTo>
                    <a:cubicBezTo>
                      <a:pt x="24" y="15"/>
                      <a:pt x="24" y="15"/>
                      <a:pt x="23" y="16"/>
                    </a:cubicBezTo>
                    <a:cubicBezTo>
                      <a:pt x="23" y="17"/>
                      <a:pt x="23" y="17"/>
                      <a:pt x="23" y="17"/>
                    </a:cubicBezTo>
                    <a:cubicBezTo>
                      <a:pt x="22" y="18"/>
                      <a:pt x="22" y="18"/>
                      <a:pt x="22" y="18"/>
                    </a:cubicBezTo>
                    <a:cubicBezTo>
                      <a:pt x="22" y="19"/>
                      <a:pt x="22" y="19"/>
                      <a:pt x="22" y="20"/>
                    </a:cubicBezTo>
                    <a:cubicBezTo>
                      <a:pt x="23" y="21"/>
                      <a:pt x="23" y="21"/>
                      <a:pt x="22" y="22"/>
                    </a:cubicBezTo>
                    <a:cubicBezTo>
                      <a:pt x="22" y="22"/>
                      <a:pt x="22" y="22"/>
                      <a:pt x="22" y="21"/>
                    </a:cubicBezTo>
                    <a:cubicBezTo>
                      <a:pt x="21" y="20"/>
                      <a:pt x="22" y="19"/>
                      <a:pt x="21" y="18"/>
                    </a:cubicBezTo>
                    <a:cubicBezTo>
                      <a:pt x="21" y="18"/>
                      <a:pt x="20" y="18"/>
                      <a:pt x="20" y="17"/>
                    </a:cubicBezTo>
                    <a:cubicBezTo>
                      <a:pt x="20" y="16"/>
                      <a:pt x="20" y="15"/>
                      <a:pt x="20" y="15"/>
                    </a:cubicBezTo>
                    <a:cubicBezTo>
                      <a:pt x="20" y="16"/>
                      <a:pt x="20" y="17"/>
                      <a:pt x="20" y="18"/>
                    </a:cubicBezTo>
                    <a:cubicBezTo>
                      <a:pt x="19" y="18"/>
                      <a:pt x="19" y="18"/>
                      <a:pt x="19" y="19"/>
                    </a:cubicBezTo>
                    <a:cubicBezTo>
                      <a:pt x="19" y="19"/>
                      <a:pt x="18" y="20"/>
                      <a:pt x="19" y="21"/>
                    </a:cubicBezTo>
                    <a:cubicBezTo>
                      <a:pt x="19" y="22"/>
                      <a:pt x="20" y="21"/>
                      <a:pt x="20" y="21"/>
                    </a:cubicBezTo>
                    <a:cubicBezTo>
                      <a:pt x="20" y="22"/>
                      <a:pt x="21" y="22"/>
                      <a:pt x="21" y="23"/>
                    </a:cubicBezTo>
                    <a:cubicBezTo>
                      <a:pt x="21" y="24"/>
                      <a:pt x="21" y="25"/>
                      <a:pt x="21" y="26"/>
                    </a:cubicBezTo>
                    <a:cubicBezTo>
                      <a:pt x="20" y="27"/>
                      <a:pt x="19" y="27"/>
                      <a:pt x="19" y="28"/>
                    </a:cubicBezTo>
                    <a:cubicBezTo>
                      <a:pt x="20" y="28"/>
                      <a:pt x="19" y="29"/>
                      <a:pt x="18" y="28"/>
                    </a:cubicBezTo>
                    <a:cubicBezTo>
                      <a:pt x="18" y="28"/>
                      <a:pt x="17" y="27"/>
                      <a:pt x="18" y="27"/>
                    </a:cubicBezTo>
                    <a:cubicBezTo>
                      <a:pt x="18" y="26"/>
                      <a:pt x="18" y="25"/>
                      <a:pt x="18" y="25"/>
                    </a:cubicBezTo>
                    <a:cubicBezTo>
                      <a:pt x="18" y="24"/>
                      <a:pt x="17" y="26"/>
                      <a:pt x="17" y="26"/>
                    </a:cubicBezTo>
                    <a:cubicBezTo>
                      <a:pt x="17" y="26"/>
                      <a:pt x="15" y="26"/>
                      <a:pt x="15" y="25"/>
                    </a:cubicBezTo>
                    <a:cubicBezTo>
                      <a:pt x="14" y="24"/>
                      <a:pt x="13" y="24"/>
                      <a:pt x="12" y="23"/>
                    </a:cubicBezTo>
                    <a:cubicBezTo>
                      <a:pt x="11" y="23"/>
                      <a:pt x="10" y="22"/>
                      <a:pt x="11" y="21"/>
                    </a:cubicBezTo>
                    <a:cubicBezTo>
                      <a:pt x="11" y="21"/>
                      <a:pt x="11" y="20"/>
                      <a:pt x="10" y="19"/>
                    </a:cubicBezTo>
                    <a:cubicBezTo>
                      <a:pt x="10" y="19"/>
                      <a:pt x="10" y="19"/>
                      <a:pt x="10" y="18"/>
                    </a:cubicBezTo>
                    <a:cubicBezTo>
                      <a:pt x="10" y="17"/>
                      <a:pt x="10" y="16"/>
                      <a:pt x="11" y="16"/>
                    </a:cubicBezTo>
                    <a:cubicBezTo>
                      <a:pt x="12" y="16"/>
                      <a:pt x="11" y="15"/>
                      <a:pt x="12" y="15"/>
                    </a:cubicBezTo>
                    <a:cubicBezTo>
                      <a:pt x="12" y="15"/>
                      <a:pt x="12" y="14"/>
                      <a:pt x="12" y="14"/>
                    </a:cubicBezTo>
                    <a:cubicBezTo>
                      <a:pt x="11" y="14"/>
                      <a:pt x="11" y="13"/>
                      <a:pt x="10" y="13"/>
                    </a:cubicBezTo>
                    <a:cubicBezTo>
                      <a:pt x="10" y="12"/>
                      <a:pt x="9" y="12"/>
                      <a:pt x="9" y="12"/>
                    </a:cubicBezTo>
                    <a:cubicBezTo>
                      <a:pt x="8" y="12"/>
                      <a:pt x="9" y="13"/>
                      <a:pt x="9" y="13"/>
                    </a:cubicBezTo>
                    <a:cubicBezTo>
                      <a:pt x="9" y="14"/>
                      <a:pt x="8" y="14"/>
                      <a:pt x="9" y="14"/>
                    </a:cubicBezTo>
                    <a:cubicBezTo>
                      <a:pt x="10" y="15"/>
                      <a:pt x="9" y="15"/>
                      <a:pt x="9" y="15"/>
                    </a:cubicBezTo>
                    <a:cubicBezTo>
                      <a:pt x="9" y="15"/>
                      <a:pt x="8" y="14"/>
                      <a:pt x="8" y="14"/>
                    </a:cubicBezTo>
                    <a:cubicBezTo>
                      <a:pt x="8" y="15"/>
                      <a:pt x="7" y="15"/>
                      <a:pt x="7" y="15"/>
                    </a:cubicBezTo>
                    <a:cubicBezTo>
                      <a:pt x="6" y="14"/>
                      <a:pt x="6" y="15"/>
                      <a:pt x="6" y="14"/>
                    </a:cubicBezTo>
                    <a:cubicBezTo>
                      <a:pt x="5" y="14"/>
                      <a:pt x="5" y="14"/>
                      <a:pt x="5" y="13"/>
                    </a:cubicBezTo>
                    <a:cubicBezTo>
                      <a:pt x="5" y="12"/>
                      <a:pt x="5" y="12"/>
                      <a:pt x="4" y="13"/>
                    </a:cubicBezTo>
                    <a:cubicBezTo>
                      <a:pt x="4" y="13"/>
                      <a:pt x="4" y="13"/>
                      <a:pt x="4" y="14"/>
                    </a:cubicBezTo>
                    <a:cubicBezTo>
                      <a:pt x="4" y="14"/>
                      <a:pt x="4" y="14"/>
                      <a:pt x="3" y="15"/>
                    </a:cubicBezTo>
                    <a:cubicBezTo>
                      <a:pt x="3" y="15"/>
                      <a:pt x="4" y="16"/>
                      <a:pt x="3" y="17"/>
                    </a:cubicBezTo>
                    <a:cubicBezTo>
                      <a:pt x="3" y="17"/>
                      <a:pt x="3" y="18"/>
                      <a:pt x="3" y="18"/>
                    </a:cubicBezTo>
                    <a:cubicBezTo>
                      <a:pt x="2" y="19"/>
                      <a:pt x="2" y="19"/>
                      <a:pt x="1"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49" name="Manila">
                <a:extLst>
                  <a:ext uri="{FF2B5EF4-FFF2-40B4-BE49-F238E27FC236}">
                    <a16:creationId xmlns:a16="http://schemas.microsoft.com/office/drawing/2014/main" id="{A99049A0-959F-41B0-8304-BFC487507939}"/>
                  </a:ext>
                </a:extLst>
              </p:cNvPr>
              <p:cNvSpPr>
                <a:spLocks/>
              </p:cNvSpPr>
              <p:nvPr/>
            </p:nvSpPr>
            <p:spPr bwMode="auto">
              <a:xfrm>
                <a:off x="4030" y="1866"/>
                <a:ext cx="64" cy="94"/>
              </a:xfrm>
              <a:custGeom>
                <a:avLst/>
                <a:gdLst/>
                <a:ahLst/>
                <a:cxnLst>
                  <a:cxn ang="0">
                    <a:pos x="6" y="1"/>
                  </a:cxn>
                  <a:cxn ang="0">
                    <a:pos x="11" y="1"/>
                  </a:cxn>
                  <a:cxn ang="0">
                    <a:pos x="12" y="3"/>
                  </a:cxn>
                  <a:cxn ang="0">
                    <a:pos x="12" y="6"/>
                  </a:cxn>
                  <a:cxn ang="0">
                    <a:pos x="13" y="11"/>
                  </a:cxn>
                  <a:cxn ang="0">
                    <a:pos x="14" y="12"/>
                  </a:cxn>
                  <a:cxn ang="0">
                    <a:pos x="14" y="15"/>
                  </a:cxn>
                  <a:cxn ang="0">
                    <a:pos x="13" y="17"/>
                  </a:cxn>
                  <a:cxn ang="0">
                    <a:pos x="11" y="18"/>
                  </a:cxn>
                  <a:cxn ang="0">
                    <a:pos x="10" y="19"/>
                  </a:cxn>
                  <a:cxn ang="0">
                    <a:pos x="11" y="21"/>
                  </a:cxn>
                  <a:cxn ang="0">
                    <a:pos x="12" y="23"/>
                  </a:cxn>
                  <a:cxn ang="0">
                    <a:pos x="13" y="27"/>
                  </a:cxn>
                  <a:cxn ang="0">
                    <a:pos x="13" y="29"/>
                  </a:cxn>
                  <a:cxn ang="0">
                    <a:pos x="16" y="31"/>
                  </a:cxn>
                  <a:cxn ang="0">
                    <a:pos x="16" y="31"/>
                  </a:cxn>
                  <a:cxn ang="0">
                    <a:pos x="16" y="30"/>
                  </a:cxn>
                  <a:cxn ang="0">
                    <a:pos x="18" y="29"/>
                  </a:cxn>
                  <a:cxn ang="0">
                    <a:pos x="19" y="31"/>
                  </a:cxn>
                  <a:cxn ang="0">
                    <a:pos x="20" y="29"/>
                  </a:cxn>
                  <a:cxn ang="0">
                    <a:pos x="22" y="30"/>
                  </a:cxn>
                  <a:cxn ang="0">
                    <a:pos x="24" y="32"/>
                  </a:cxn>
                  <a:cxn ang="0">
                    <a:pos x="22" y="33"/>
                  </a:cxn>
                  <a:cxn ang="0">
                    <a:pos x="24" y="35"/>
                  </a:cxn>
                  <a:cxn ang="0">
                    <a:pos x="25" y="36"/>
                  </a:cxn>
                  <a:cxn ang="0">
                    <a:pos x="26" y="38"/>
                  </a:cxn>
                  <a:cxn ang="0">
                    <a:pos x="23" y="38"/>
                  </a:cxn>
                  <a:cxn ang="0">
                    <a:pos x="22" y="37"/>
                  </a:cxn>
                  <a:cxn ang="0">
                    <a:pos x="20" y="34"/>
                  </a:cxn>
                  <a:cxn ang="0">
                    <a:pos x="17" y="32"/>
                  </a:cxn>
                  <a:cxn ang="0">
                    <a:pos x="18" y="35"/>
                  </a:cxn>
                  <a:cxn ang="0">
                    <a:pos x="17" y="35"/>
                  </a:cxn>
                  <a:cxn ang="0">
                    <a:pos x="15" y="33"/>
                  </a:cxn>
                  <a:cxn ang="0">
                    <a:pos x="13" y="33"/>
                  </a:cxn>
                  <a:cxn ang="0">
                    <a:pos x="10" y="34"/>
                  </a:cxn>
                  <a:cxn ang="0">
                    <a:pos x="10" y="32"/>
                  </a:cxn>
                  <a:cxn ang="0">
                    <a:pos x="8" y="31"/>
                  </a:cxn>
                  <a:cxn ang="0">
                    <a:pos x="9" y="29"/>
                  </a:cxn>
                  <a:cxn ang="0">
                    <a:pos x="8" y="26"/>
                  </a:cxn>
                  <a:cxn ang="0">
                    <a:pos x="7" y="28"/>
                  </a:cxn>
                  <a:cxn ang="0">
                    <a:pos x="5" y="26"/>
                  </a:cxn>
                  <a:cxn ang="0">
                    <a:pos x="4" y="25"/>
                  </a:cxn>
                  <a:cxn ang="0">
                    <a:pos x="2" y="22"/>
                  </a:cxn>
                  <a:cxn ang="0">
                    <a:pos x="1" y="18"/>
                  </a:cxn>
                  <a:cxn ang="0">
                    <a:pos x="1" y="16"/>
                  </a:cxn>
                  <a:cxn ang="0">
                    <a:pos x="2" y="15"/>
                  </a:cxn>
                  <a:cxn ang="0">
                    <a:pos x="4" y="17"/>
                  </a:cxn>
                  <a:cxn ang="0">
                    <a:pos x="4" y="14"/>
                  </a:cxn>
                  <a:cxn ang="0">
                    <a:pos x="4" y="12"/>
                  </a:cxn>
                  <a:cxn ang="0">
                    <a:pos x="3" y="9"/>
                  </a:cxn>
                  <a:cxn ang="0">
                    <a:pos x="3" y="6"/>
                  </a:cxn>
                  <a:cxn ang="0">
                    <a:pos x="3" y="3"/>
                  </a:cxn>
                  <a:cxn ang="0">
                    <a:pos x="4" y="1"/>
                  </a:cxn>
                </a:cxnLst>
                <a:rect l="0" t="0" r="r" b="b"/>
                <a:pathLst>
                  <a:path w="27" h="40">
                    <a:moveTo>
                      <a:pt x="5" y="1"/>
                    </a:moveTo>
                    <a:cubicBezTo>
                      <a:pt x="6" y="2"/>
                      <a:pt x="6" y="1"/>
                      <a:pt x="6" y="1"/>
                    </a:cubicBezTo>
                    <a:cubicBezTo>
                      <a:pt x="7" y="1"/>
                      <a:pt x="9" y="2"/>
                      <a:pt x="10" y="2"/>
                    </a:cubicBezTo>
                    <a:cubicBezTo>
                      <a:pt x="11" y="1"/>
                      <a:pt x="10" y="0"/>
                      <a:pt x="11" y="1"/>
                    </a:cubicBezTo>
                    <a:cubicBezTo>
                      <a:pt x="12" y="1"/>
                      <a:pt x="12" y="1"/>
                      <a:pt x="12" y="1"/>
                    </a:cubicBezTo>
                    <a:cubicBezTo>
                      <a:pt x="12" y="2"/>
                      <a:pt x="12" y="3"/>
                      <a:pt x="12" y="3"/>
                    </a:cubicBezTo>
                    <a:cubicBezTo>
                      <a:pt x="11" y="3"/>
                      <a:pt x="11" y="4"/>
                      <a:pt x="12" y="4"/>
                    </a:cubicBezTo>
                    <a:cubicBezTo>
                      <a:pt x="12" y="5"/>
                      <a:pt x="12" y="5"/>
                      <a:pt x="12" y="6"/>
                    </a:cubicBezTo>
                    <a:cubicBezTo>
                      <a:pt x="12" y="7"/>
                      <a:pt x="12" y="10"/>
                      <a:pt x="12" y="10"/>
                    </a:cubicBezTo>
                    <a:cubicBezTo>
                      <a:pt x="13" y="10"/>
                      <a:pt x="13" y="10"/>
                      <a:pt x="13" y="11"/>
                    </a:cubicBezTo>
                    <a:cubicBezTo>
                      <a:pt x="14" y="11"/>
                      <a:pt x="13" y="11"/>
                      <a:pt x="14" y="12"/>
                    </a:cubicBezTo>
                    <a:cubicBezTo>
                      <a:pt x="14" y="12"/>
                      <a:pt x="14" y="11"/>
                      <a:pt x="14" y="12"/>
                    </a:cubicBezTo>
                    <a:cubicBezTo>
                      <a:pt x="15" y="13"/>
                      <a:pt x="15" y="13"/>
                      <a:pt x="15" y="14"/>
                    </a:cubicBezTo>
                    <a:cubicBezTo>
                      <a:pt x="14" y="14"/>
                      <a:pt x="15" y="15"/>
                      <a:pt x="14" y="15"/>
                    </a:cubicBezTo>
                    <a:cubicBezTo>
                      <a:pt x="14" y="16"/>
                      <a:pt x="15" y="16"/>
                      <a:pt x="14" y="17"/>
                    </a:cubicBezTo>
                    <a:cubicBezTo>
                      <a:pt x="13" y="17"/>
                      <a:pt x="13" y="18"/>
                      <a:pt x="13" y="17"/>
                    </a:cubicBezTo>
                    <a:cubicBezTo>
                      <a:pt x="13" y="17"/>
                      <a:pt x="13" y="16"/>
                      <a:pt x="12" y="17"/>
                    </a:cubicBezTo>
                    <a:cubicBezTo>
                      <a:pt x="11" y="18"/>
                      <a:pt x="11" y="18"/>
                      <a:pt x="11" y="18"/>
                    </a:cubicBezTo>
                    <a:cubicBezTo>
                      <a:pt x="11" y="18"/>
                      <a:pt x="11" y="17"/>
                      <a:pt x="10" y="18"/>
                    </a:cubicBezTo>
                    <a:cubicBezTo>
                      <a:pt x="10" y="18"/>
                      <a:pt x="9" y="19"/>
                      <a:pt x="10" y="19"/>
                    </a:cubicBezTo>
                    <a:cubicBezTo>
                      <a:pt x="11" y="19"/>
                      <a:pt x="11" y="19"/>
                      <a:pt x="10" y="20"/>
                    </a:cubicBezTo>
                    <a:cubicBezTo>
                      <a:pt x="10" y="21"/>
                      <a:pt x="11" y="21"/>
                      <a:pt x="11" y="21"/>
                    </a:cubicBezTo>
                    <a:cubicBezTo>
                      <a:pt x="10" y="21"/>
                      <a:pt x="10" y="22"/>
                      <a:pt x="11" y="22"/>
                    </a:cubicBezTo>
                    <a:cubicBezTo>
                      <a:pt x="11" y="22"/>
                      <a:pt x="11" y="23"/>
                      <a:pt x="12" y="23"/>
                    </a:cubicBezTo>
                    <a:cubicBezTo>
                      <a:pt x="12" y="24"/>
                      <a:pt x="12" y="25"/>
                      <a:pt x="12" y="26"/>
                    </a:cubicBezTo>
                    <a:cubicBezTo>
                      <a:pt x="13" y="26"/>
                      <a:pt x="13" y="27"/>
                      <a:pt x="13" y="27"/>
                    </a:cubicBezTo>
                    <a:cubicBezTo>
                      <a:pt x="12" y="26"/>
                      <a:pt x="12" y="27"/>
                      <a:pt x="12" y="28"/>
                    </a:cubicBezTo>
                    <a:cubicBezTo>
                      <a:pt x="12" y="28"/>
                      <a:pt x="12" y="29"/>
                      <a:pt x="13" y="29"/>
                    </a:cubicBezTo>
                    <a:cubicBezTo>
                      <a:pt x="13" y="29"/>
                      <a:pt x="13" y="30"/>
                      <a:pt x="14" y="30"/>
                    </a:cubicBezTo>
                    <a:cubicBezTo>
                      <a:pt x="14" y="31"/>
                      <a:pt x="15" y="31"/>
                      <a:pt x="16" y="31"/>
                    </a:cubicBezTo>
                    <a:cubicBezTo>
                      <a:pt x="16" y="32"/>
                      <a:pt x="15" y="31"/>
                      <a:pt x="16" y="31"/>
                    </a:cubicBezTo>
                    <a:cubicBezTo>
                      <a:pt x="16" y="31"/>
                      <a:pt x="16" y="31"/>
                      <a:pt x="16" y="31"/>
                    </a:cubicBezTo>
                    <a:cubicBezTo>
                      <a:pt x="16" y="30"/>
                      <a:pt x="15" y="30"/>
                      <a:pt x="16" y="30"/>
                    </a:cubicBezTo>
                    <a:cubicBezTo>
                      <a:pt x="16" y="29"/>
                      <a:pt x="16" y="30"/>
                      <a:pt x="16" y="30"/>
                    </a:cubicBezTo>
                    <a:cubicBezTo>
                      <a:pt x="17" y="30"/>
                      <a:pt x="16" y="29"/>
                      <a:pt x="17" y="29"/>
                    </a:cubicBezTo>
                    <a:cubicBezTo>
                      <a:pt x="18" y="29"/>
                      <a:pt x="18" y="29"/>
                      <a:pt x="18" y="29"/>
                    </a:cubicBezTo>
                    <a:cubicBezTo>
                      <a:pt x="18" y="30"/>
                      <a:pt x="19" y="30"/>
                      <a:pt x="19" y="31"/>
                    </a:cubicBezTo>
                    <a:cubicBezTo>
                      <a:pt x="18" y="31"/>
                      <a:pt x="19" y="31"/>
                      <a:pt x="19" y="31"/>
                    </a:cubicBezTo>
                    <a:cubicBezTo>
                      <a:pt x="19" y="31"/>
                      <a:pt x="21" y="31"/>
                      <a:pt x="20" y="31"/>
                    </a:cubicBezTo>
                    <a:cubicBezTo>
                      <a:pt x="20" y="30"/>
                      <a:pt x="19" y="29"/>
                      <a:pt x="20" y="29"/>
                    </a:cubicBezTo>
                    <a:cubicBezTo>
                      <a:pt x="21" y="30"/>
                      <a:pt x="21" y="29"/>
                      <a:pt x="21" y="29"/>
                    </a:cubicBezTo>
                    <a:cubicBezTo>
                      <a:pt x="21" y="30"/>
                      <a:pt x="22" y="30"/>
                      <a:pt x="22" y="30"/>
                    </a:cubicBezTo>
                    <a:cubicBezTo>
                      <a:pt x="21" y="31"/>
                      <a:pt x="22" y="30"/>
                      <a:pt x="22" y="31"/>
                    </a:cubicBezTo>
                    <a:cubicBezTo>
                      <a:pt x="22" y="31"/>
                      <a:pt x="24" y="32"/>
                      <a:pt x="24" y="32"/>
                    </a:cubicBezTo>
                    <a:cubicBezTo>
                      <a:pt x="24" y="33"/>
                      <a:pt x="23" y="32"/>
                      <a:pt x="23" y="33"/>
                    </a:cubicBezTo>
                    <a:cubicBezTo>
                      <a:pt x="23" y="33"/>
                      <a:pt x="22" y="32"/>
                      <a:pt x="22" y="33"/>
                    </a:cubicBezTo>
                    <a:cubicBezTo>
                      <a:pt x="21" y="33"/>
                      <a:pt x="22" y="34"/>
                      <a:pt x="22" y="34"/>
                    </a:cubicBezTo>
                    <a:cubicBezTo>
                      <a:pt x="23" y="34"/>
                      <a:pt x="24" y="34"/>
                      <a:pt x="24" y="35"/>
                    </a:cubicBezTo>
                    <a:cubicBezTo>
                      <a:pt x="24" y="36"/>
                      <a:pt x="25" y="35"/>
                      <a:pt x="24" y="35"/>
                    </a:cubicBezTo>
                    <a:cubicBezTo>
                      <a:pt x="24" y="36"/>
                      <a:pt x="25" y="36"/>
                      <a:pt x="25" y="36"/>
                    </a:cubicBezTo>
                    <a:cubicBezTo>
                      <a:pt x="26" y="36"/>
                      <a:pt x="26" y="36"/>
                      <a:pt x="26" y="36"/>
                    </a:cubicBezTo>
                    <a:cubicBezTo>
                      <a:pt x="27" y="37"/>
                      <a:pt x="26" y="37"/>
                      <a:pt x="26" y="38"/>
                    </a:cubicBezTo>
                    <a:cubicBezTo>
                      <a:pt x="27" y="39"/>
                      <a:pt x="26" y="40"/>
                      <a:pt x="25" y="40"/>
                    </a:cubicBezTo>
                    <a:cubicBezTo>
                      <a:pt x="25" y="40"/>
                      <a:pt x="23" y="39"/>
                      <a:pt x="23" y="38"/>
                    </a:cubicBezTo>
                    <a:cubicBezTo>
                      <a:pt x="24" y="38"/>
                      <a:pt x="23" y="38"/>
                      <a:pt x="22" y="37"/>
                    </a:cubicBezTo>
                    <a:cubicBezTo>
                      <a:pt x="21" y="36"/>
                      <a:pt x="22" y="37"/>
                      <a:pt x="22" y="37"/>
                    </a:cubicBezTo>
                    <a:cubicBezTo>
                      <a:pt x="21" y="37"/>
                      <a:pt x="22" y="36"/>
                      <a:pt x="21" y="35"/>
                    </a:cubicBezTo>
                    <a:cubicBezTo>
                      <a:pt x="20" y="35"/>
                      <a:pt x="21" y="35"/>
                      <a:pt x="20" y="34"/>
                    </a:cubicBezTo>
                    <a:cubicBezTo>
                      <a:pt x="19" y="34"/>
                      <a:pt x="20" y="34"/>
                      <a:pt x="19" y="34"/>
                    </a:cubicBezTo>
                    <a:cubicBezTo>
                      <a:pt x="19" y="33"/>
                      <a:pt x="17" y="31"/>
                      <a:pt x="17" y="32"/>
                    </a:cubicBezTo>
                    <a:cubicBezTo>
                      <a:pt x="17" y="32"/>
                      <a:pt x="18" y="33"/>
                      <a:pt x="18" y="33"/>
                    </a:cubicBezTo>
                    <a:cubicBezTo>
                      <a:pt x="17" y="34"/>
                      <a:pt x="19" y="34"/>
                      <a:pt x="18" y="35"/>
                    </a:cubicBezTo>
                    <a:cubicBezTo>
                      <a:pt x="18" y="35"/>
                      <a:pt x="19" y="35"/>
                      <a:pt x="18" y="35"/>
                    </a:cubicBezTo>
                    <a:cubicBezTo>
                      <a:pt x="18" y="35"/>
                      <a:pt x="17" y="35"/>
                      <a:pt x="17" y="35"/>
                    </a:cubicBezTo>
                    <a:cubicBezTo>
                      <a:pt x="17" y="34"/>
                      <a:pt x="16" y="33"/>
                      <a:pt x="16" y="33"/>
                    </a:cubicBezTo>
                    <a:cubicBezTo>
                      <a:pt x="15" y="33"/>
                      <a:pt x="15" y="33"/>
                      <a:pt x="15" y="33"/>
                    </a:cubicBezTo>
                    <a:cubicBezTo>
                      <a:pt x="14" y="32"/>
                      <a:pt x="14" y="32"/>
                      <a:pt x="13" y="32"/>
                    </a:cubicBezTo>
                    <a:cubicBezTo>
                      <a:pt x="12" y="32"/>
                      <a:pt x="13" y="33"/>
                      <a:pt x="13" y="33"/>
                    </a:cubicBezTo>
                    <a:cubicBezTo>
                      <a:pt x="13" y="33"/>
                      <a:pt x="12" y="34"/>
                      <a:pt x="12" y="34"/>
                    </a:cubicBezTo>
                    <a:cubicBezTo>
                      <a:pt x="12" y="34"/>
                      <a:pt x="10" y="34"/>
                      <a:pt x="10" y="34"/>
                    </a:cubicBezTo>
                    <a:cubicBezTo>
                      <a:pt x="11" y="33"/>
                      <a:pt x="11" y="32"/>
                      <a:pt x="10" y="33"/>
                    </a:cubicBezTo>
                    <a:cubicBezTo>
                      <a:pt x="9" y="33"/>
                      <a:pt x="9" y="33"/>
                      <a:pt x="10" y="32"/>
                    </a:cubicBezTo>
                    <a:cubicBezTo>
                      <a:pt x="11" y="32"/>
                      <a:pt x="9" y="30"/>
                      <a:pt x="9" y="31"/>
                    </a:cubicBezTo>
                    <a:cubicBezTo>
                      <a:pt x="9" y="33"/>
                      <a:pt x="8" y="32"/>
                      <a:pt x="8" y="31"/>
                    </a:cubicBezTo>
                    <a:cubicBezTo>
                      <a:pt x="8" y="30"/>
                      <a:pt x="7" y="30"/>
                      <a:pt x="8" y="30"/>
                    </a:cubicBezTo>
                    <a:cubicBezTo>
                      <a:pt x="8" y="29"/>
                      <a:pt x="8" y="29"/>
                      <a:pt x="9" y="29"/>
                    </a:cubicBezTo>
                    <a:cubicBezTo>
                      <a:pt x="10" y="28"/>
                      <a:pt x="10" y="29"/>
                      <a:pt x="9" y="28"/>
                    </a:cubicBezTo>
                    <a:cubicBezTo>
                      <a:pt x="9" y="27"/>
                      <a:pt x="8" y="25"/>
                      <a:pt x="8" y="26"/>
                    </a:cubicBezTo>
                    <a:cubicBezTo>
                      <a:pt x="8" y="27"/>
                      <a:pt x="7" y="26"/>
                      <a:pt x="7" y="26"/>
                    </a:cubicBezTo>
                    <a:cubicBezTo>
                      <a:pt x="7" y="27"/>
                      <a:pt x="8" y="28"/>
                      <a:pt x="7" y="28"/>
                    </a:cubicBezTo>
                    <a:cubicBezTo>
                      <a:pt x="7" y="29"/>
                      <a:pt x="6" y="28"/>
                      <a:pt x="6" y="27"/>
                    </a:cubicBezTo>
                    <a:cubicBezTo>
                      <a:pt x="6" y="27"/>
                      <a:pt x="5" y="26"/>
                      <a:pt x="5" y="26"/>
                    </a:cubicBezTo>
                    <a:cubicBezTo>
                      <a:pt x="6" y="25"/>
                      <a:pt x="5" y="24"/>
                      <a:pt x="4" y="25"/>
                    </a:cubicBezTo>
                    <a:cubicBezTo>
                      <a:pt x="4" y="26"/>
                      <a:pt x="4" y="26"/>
                      <a:pt x="4" y="25"/>
                    </a:cubicBezTo>
                    <a:cubicBezTo>
                      <a:pt x="3" y="25"/>
                      <a:pt x="2" y="25"/>
                      <a:pt x="2" y="24"/>
                    </a:cubicBezTo>
                    <a:cubicBezTo>
                      <a:pt x="2" y="23"/>
                      <a:pt x="3" y="23"/>
                      <a:pt x="2" y="22"/>
                    </a:cubicBezTo>
                    <a:cubicBezTo>
                      <a:pt x="2" y="20"/>
                      <a:pt x="3" y="20"/>
                      <a:pt x="2" y="19"/>
                    </a:cubicBezTo>
                    <a:cubicBezTo>
                      <a:pt x="2" y="19"/>
                      <a:pt x="1" y="18"/>
                      <a:pt x="1" y="18"/>
                    </a:cubicBezTo>
                    <a:cubicBezTo>
                      <a:pt x="2" y="17"/>
                      <a:pt x="1" y="17"/>
                      <a:pt x="1" y="17"/>
                    </a:cubicBezTo>
                    <a:cubicBezTo>
                      <a:pt x="1" y="17"/>
                      <a:pt x="0" y="17"/>
                      <a:pt x="1" y="16"/>
                    </a:cubicBezTo>
                    <a:cubicBezTo>
                      <a:pt x="1" y="16"/>
                      <a:pt x="0" y="15"/>
                      <a:pt x="1" y="15"/>
                    </a:cubicBezTo>
                    <a:cubicBezTo>
                      <a:pt x="2" y="14"/>
                      <a:pt x="2" y="15"/>
                      <a:pt x="2" y="15"/>
                    </a:cubicBezTo>
                    <a:cubicBezTo>
                      <a:pt x="2" y="16"/>
                      <a:pt x="3" y="15"/>
                      <a:pt x="3" y="16"/>
                    </a:cubicBezTo>
                    <a:cubicBezTo>
                      <a:pt x="3" y="16"/>
                      <a:pt x="4" y="17"/>
                      <a:pt x="4" y="17"/>
                    </a:cubicBezTo>
                    <a:cubicBezTo>
                      <a:pt x="5" y="17"/>
                      <a:pt x="6" y="15"/>
                      <a:pt x="5" y="15"/>
                    </a:cubicBezTo>
                    <a:cubicBezTo>
                      <a:pt x="3" y="15"/>
                      <a:pt x="5" y="14"/>
                      <a:pt x="4" y="14"/>
                    </a:cubicBezTo>
                    <a:cubicBezTo>
                      <a:pt x="4" y="14"/>
                      <a:pt x="4" y="13"/>
                      <a:pt x="4" y="13"/>
                    </a:cubicBezTo>
                    <a:cubicBezTo>
                      <a:pt x="3" y="13"/>
                      <a:pt x="4" y="12"/>
                      <a:pt x="4" y="12"/>
                    </a:cubicBezTo>
                    <a:cubicBezTo>
                      <a:pt x="4" y="12"/>
                      <a:pt x="5" y="11"/>
                      <a:pt x="4" y="11"/>
                    </a:cubicBezTo>
                    <a:cubicBezTo>
                      <a:pt x="3" y="10"/>
                      <a:pt x="4" y="9"/>
                      <a:pt x="3" y="9"/>
                    </a:cubicBezTo>
                    <a:cubicBezTo>
                      <a:pt x="2" y="9"/>
                      <a:pt x="3" y="8"/>
                      <a:pt x="2" y="7"/>
                    </a:cubicBezTo>
                    <a:cubicBezTo>
                      <a:pt x="2" y="7"/>
                      <a:pt x="3" y="6"/>
                      <a:pt x="3" y="6"/>
                    </a:cubicBezTo>
                    <a:cubicBezTo>
                      <a:pt x="2" y="6"/>
                      <a:pt x="3" y="5"/>
                      <a:pt x="3" y="5"/>
                    </a:cubicBezTo>
                    <a:cubicBezTo>
                      <a:pt x="2" y="4"/>
                      <a:pt x="3" y="3"/>
                      <a:pt x="3" y="3"/>
                    </a:cubicBezTo>
                    <a:cubicBezTo>
                      <a:pt x="3" y="3"/>
                      <a:pt x="4" y="2"/>
                      <a:pt x="3" y="2"/>
                    </a:cubicBezTo>
                    <a:cubicBezTo>
                      <a:pt x="2" y="2"/>
                      <a:pt x="4" y="1"/>
                      <a:pt x="4" y="1"/>
                    </a:cubicBezTo>
                    <a:cubicBezTo>
                      <a:pt x="4" y="2"/>
                      <a:pt x="5" y="0"/>
                      <a:pt x="5"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50" name="philippines">
                <a:extLst>
                  <a:ext uri="{FF2B5EF4-FFF2-40B4-BE49-F238E27FC236}">
                    <a16:creationId xmlns:a16="http://schemas.microsoft.com/office/drawing/2014/main" id="{97446D65-3C7F-42DF-A86F-F27C6E9D4FD1}"/>
                  </a:ext>
                </a:extLst>
              </p:cNvPr>
              <p:cNvSpPr>
                <a:spLocks/>
              </p:cNvSpPr>
              <p:nvPr/>
            </p:nvSpPr>
            <p:spPr bwMode="auto">
              <a:xfrm>
                <a:off x="4044" y="1949"/>
                <a:ext cx="19" cy="19"/>
              </a:xfrm>
              <a:custGeom>
                <a:avLst/>
                <a:gdLst/>
                <a:ahLst/>
                <a:cxnLst>
                  <a:cxn ang="0">
                    <a:pos x="0" y="0"/>
                  </a:cxn>
                  <a:cxn ang="0">
                    <a:pos x="2" y="0"/>
                  </a:cxn>
                  <a:cxn ang="0">
                    <a:pos x="3" y="0"/>
                  </a:cxn>
                  <a:cxn ang="0">
                    <a:pos x="4" y="1"/>
                  </a:cxn>
                  <a:cxn ang="0">
                    <a:pos x="5" y="1"/>
                  </a:cxn>
                  <a:cxn ang="0">
                    <a:pos x="7" y="2"/>
                  </a:cxn>
                  <a:cxn ang="0">
                    <a:pos x="7" y="3"/>
                  </a:cxn>
                  <a:cxn ang="0">
                    <a:pos x="8" y="6"/>
                  </a:cxn>
                  <a:cxn ang="0">
                    <a:pos x="8" y="6"/>
                  </a:cxn>
                  <a:cxn ang="0">
                    <a:pos x="6" y="7"/>
                  </a:cxn>
                  <a:cxn ang="0">
                    <a:pos x="4" y="6"/>
                  </a:cxn>
                  <a:cxn ang="0">
                    <a:pos x="4" y="5"/>
                  </a:cxn>
                  <a:cxn ang="0">
                    <a:pos x="3" y="4"/>
                  </a:cxn>
                  <a:cxn ang="0">
                    <a:pos x="2" y="2"/>
                  </a:cxn>
                  <a:cxn ang="0">
                    <a:pos x="1" y="1"/>
                  </a:cxn>
                  <a:cxn ang="0">
                    <a:pos x="0" y="1"/>
                  </a:cxn>
                  <a:cxn ang="0">
                    <a:pos x="0" y="0"/>
                  </a:cxn>
                </a:cxnLst>
                <a:rect l="0" t="0" r="r" b="b"/>
                <a:pathLst>
                  <a:path w="8" h="8">
                    <a:moveTo>
                      <a:pt x="0" y="0"/>
                    </a:moveTo>
                    <a:cubicBezTo>
                      <a:pt x="1" y="0"/>
                      <a:pt x="1" y="0"/>
                      <a:pt x="2" y="0"/>
                    </a:cubicBezTo>
                    <a:cubicBezTo>
                      <a:pt x="2" y="1"/>
                      <a:pt x="2" y="0"/>
                      <a:pt x="3" y="0"/>
                    </a:cubicBezTo>
                    <a:cubicBezTo>
                      <a:pt x="3" y="1"/>
                      <a:pt x="3" y="1"/>
                      <a:pt x="4" y="1"/>
                    </a:cubicBezTo>
                    <a:cubicBezTo>
                      <a:pt x="5" y="1"/>
                      <a:pt x="5" y="1"/>
                      <a:pt x="5" y="1"/>
                    </a:cubicBezTo>
                    <a:cubicBezTo>
                      <a:pt x="6" y="2"/>
                      <a:pt x="7" y="2"/>
                      <a:pt x="7" y="2"/>
                    </a:cubicBezTo>
                    <a:cubicBezTo>
                      <a:pt x="7" y="3"/>
                      <a:pt x="8" y="2"/>
                      <a:pt x="7" y="3"/>
                    </a:cubicBezTo>
                    <a:cubicBezTo>
                      <a:pt x="7" y="4"/>
                      <a:pt x="8" y="5"/>
                      <a:pt x="8" y="6"/>
                    </a:cubicBezTo>
                    <a:cubicBezTo>
                      <a:pt x="8" y="6"/>
                      <a:pt x="8" y="6"/>
                      <a:pt x="8" y="6"/>
                    </a:cubicBezTo>
                    <a:cubicBezTo>
                      <a:pt x="7" y="7"/>
                      <a:pt x="7" y="8"/>
                      <a:pt x="6" y="7"/>
                    </a:cubicBezTo>
                    <a:cubicBezTo>
                      <a:pt x="6" y="7"/>
                      <a:pt x="4" y="7"/>
                      <a:pt x="4" y="6"/>
                    </a:cubicBezTo>
                    <a:cubicBezTo>
                      <a:pt x="5" y="6"/>
                      <a:pt x="4" y="5"/>
                      <a:pt x="4" y="5"/>
                    </a:cubicBezTo>
                    <a:cubicBezTo>
                      <a:pt x="3" y="5"/>
                      <a:pt x="3" y="4"/>
                      <a:pt x="3" y="4"/>
                    </a:cubicBezTo>
                    <a:cubicBezTo>
                      <a:pt x="3" y="3"/>
                      <a:pt x="2" y="2"/>
                      <a:pt x="2" y="2"/>
                    </a:cubicBezTo>
                    <a:cubicBezTo>
                      <a:pt x="1" y="2"/>
                      <a:pt x="1" y="2"/>
                      <a:pt x="1" y="1"/>
                    </a:cubicBezTo>
                    <a:cubicBezTo>
                      <a:pt x="1" y="1"/>
                      <a:pt x="1" y="1"/>
                      <a:pt x="0" y="1"/>
                    </a:cubicBezTo>
                    <a:cubicBezTo>
                      <a:pt x="0" y="1"/>
                      <a:pt x="0" y="1"/>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51" name="Freeform 75">
                <a:extLst>
                  <a:ext uri="{FF2B5EF4-FFF2-40B4-BE49-F238E27FC236}">
                    <a16:creationId xmlns:a16="http://schemas.microsoft.com/office/drawing/2014/main" id="{1DBB8F01-ED1B-4F3D-8773-F97FBF4B1D63}"/>
                  </a:ext>
                </a:extLst>
              </p:cNvPr>
              <p:cNvSpPr>
                <a:spLocks/>
              </p:cNvSpPr>
              <p:nvPr/>
            </p:nvSpPr>
            <p:spPr bwMode="auto">
              <a:xfrm>
                <a:off x="4063" y="1949"/>
                <a:ext cx="9" cy="7"/>
              </a:xfrm>
              <a:custGeom>
                <a:avLst/>
                <a:gdLst/>
                <a:ahLst/>
                <a:cxnLst>
                  <a:cxn ang="0">
                    <a:pos x="0" y="1"/>
                  </a:cxn>
                  <a:cxn ang="0">
                    <a:pos x="1" y="0"/>
                  </a:cxn>
                  <a:cxn ang="0">
                    <a:pos x="2" y="0"/>
                  </a:cxn>
                  <a:cxn ang="0">
                    <a:pos x="3" y="1"/>
                  </a:cxn>
                  <a:cxn ang="0">
                    <a:pos x="3" y="2"/>
                  </a:cxn>
                  <a:cxn ang="0">
                    <a:pos x="2" y="3"/>
                  </a:cxn>
                  <a:cxn ang="0">
                    <a:pos x="0" y="2"/>
                  </a:cxn>
                  <a:cxn ang="0">
                    <a:pos x="0" y="1"/>
                  </a:cxn>
                </a:cxnLst>
                <a:rect l="0" t="0" r="r" b="b"/>
                <a:pathLst>
                  <a:path w="4" h="3">
                    <a:moveTo>
                      <a:pt x="0" y="1"/>
                    </a:moveTo>
                    <a:cubicBezTo>
                      <a:pt x="1" y="1"/>
                      <a:pt x="0" y="0"/>
                      <a:pt x="1" y="0"/>
                    </a:cubicBezTo>
                    <a:cubicBezTo>
                      <a:pt x="1" y="0"/>
                      <a:pt x="2" y="0"/>
                      <a:pt x="2" y="0"/>
                    </a:cubicBezTo>
                    <a:cubicBezTo>
                      <a:pt x="2" y="1"/>
                      <a:pt x="3" y="0"/>
                      <a:pt x="3" y="1"/>
                    </a:cubicBezTo>
                    <a:cubicBezTo>
                      <a:pt x="3" y="1"/>
                      <a:pt x="4" y="1"/>
                      <a:pt x="3" y="2"/>
                    </a:cubicBezTo>
                    <a:cubicBezTo>
                      <a:pt x="2" y="2"/>
                      <a:pt x="2" y="3"/>
                      <a:pt x="2" y="3"/>
                    </a:cubicBezTo>
                    <a:cubicBezTo>
                      <a:pt x="1" y="3"/>
                      <a:pt x="1" y="2"/>
                      <a:pt x="0" y="2"/>
                    </a:cubicBezTo>
                    <a:cubicBezTo>
                      <a:pt x="0" y="2"/>
                      <a:pt x="0" y="1"/>
                      <a:pt x="0"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52" name="Freeform 76">
                <a:extLst>
                  <a:ext uri="{FF2B5EF4-FFF2-40B4-BE49-F238E27FC236}">
                    <a16:creationId xmlns:a16="http://schemas.microsoft.com/office/drawing/2014/main" id="{572B2993-1CB7-4D14-A14A-13D945C89439}"/>
                  </a:ext>
                </a:extLst>
              </p:cNvPr>
              <p:cNvSpPr>
                <a:spLocks/>
              </p:cNvSpPr>
              <p:nvPr/>
            </p:nvSpPr>
            <p:spPr bwMode="auto">
              <a:xfrm>
                <a:off x="4080" y="1960"/>
                <a:ext cx="17" cy="19"/>
              </a:xfrm>
              <a:custGeom>
                <a:avLst/>
                <a:gdLst/>
                <a:ahLst/>
                <a:cxnLst>
                  <a:cxn ang="0">
                    <a:pos x="1" y="1"/>
                  </a:cxn>
                  <a:cxn ang="0">
                    <a:pos x="3" y="2"/>
                  </a:cxn>
                  <a:cxn ang="0">
                    <a:pos x="4" y="3"/>
                  </a:cxn>
                  <a:cxn ang="0">
                    <a:pos x="6" y="4"/>
                  </a:cxn>
                  <a:cxn ang="0">
                    <a:pos x="7" y="6"/>
                  </a:cxn>
                  <a:cxn ang="0">
                    <a:pos x="6" y="7"/>
                  </a:cxn>
                  <a:cxn ang="0">
                    <a:pos x="5" y="6"/>
                  </a:cxn>
                  <a:cxn ang="0">
                    <a:pos x="4" y="5"/>
                  </a:cxn>
                  <a:cxn ang="0">
                    <a:pos x="3" y="5"/>
                  </a:cxn>
                  <a:cxn ang="0">
                    <a:pos x="2" y="5"/>
                  </a:cxn>
                  <a:cxn ang="0">
                    <a:pos x="2" y="6"/>
                  </a:cxn>
                  <a:cxn ang="0">
                    <a:pos x="1" y="5"/>
                  </a:cxn>
                  <a:cxn ang="0">
                    <a:pos x="1" y="4"/>
                  </a:cxn>
                  <a:cxn ang="0">
                    <a:pos x="1" y="3"/>
                  </a:cxn>
                  <a:cxn ang="0">
                    <a:pos x="1" y="1"/>
                  </a:cxn>
                </a:cxnLst>
                <a:rect l="0" t="0" r="r" b="b"/>
                <a:pathLst>
                  <a:path w="7" h="8">
                    <a:moveTo>
                      <a:pt x="1" y="1"/>
                    </a:moveTo>
                    <a:cubicBezTo>
                      <a:pt x="2" y="1"/>
                      <a:pt x="3" y="1"/>
                      <a:pt x="3" y="2"/>
                    </a:cubicBezTo>
                    <a:cubicBezTo>
                      <a:pt x="3" y="2"/>
                      <a:pt x="4" y="2"/>
                      <a:pt x="4" y="3"/>
                    </a:cubicBezTo>
                    <a:cubicBezTo>
                      <a:pt x="4" y="3"/>
                      <a:pt x="5" y="3"/>
                      <a:pt x="6" y="4"/>
                    </a:cubicBezTo>
                    <a:cubicBezTo>
                      <a:pt x="7" y="5"/>
                      <a:pt x="7" y="6"/>
                      <a:pt x="7" y="6"/>
                    </a:cubicBezTo>
                    <a:cubicBezTo>
                      <a:pt x="7" y="7"/>
                      <a:pt x="7" y="8"/>
                      <a:pt x="6" y="7"/>
                    </a:cubicBezTo>
                    <a:cubicBezTo>
                      <a:pt x="6" y="6"/>
                      <a:pt x="5" y="6"/>
                      <a:pt x="5" y="6"/>
                    </a:cubicBezTo>
                    <a:cubicBezTo>
                      <a:pt x="4" y="6"/>
                      <a:pt x="5" y="6"/>
                      <a:pt x="4" y="5"/>
                    </a:cubicBezTo>
                    <a:cubicBezTo>
                      <a:pt x="3" y="5"/>
                      <a:pt x="4" y="5"/>
                      <a:pt x="3" y="5"/>
                    </a:cubicBezTo>
                    <a:cubicBezTo>
                      <a:pt x="3" y="4"/>
                      <a:pt x="2" y="5"/>
                      <a:pt x="2" y="5"/>
                    </a:cubicBezTo>
                    <a:cubicBezTo>
                      <a:pt x="2" y="6"/>
                      <a:pt x="2" y="7"/>
                      <a:pt x="2" y="6"/>
                    </a:cubicBezTo>
                    <a:cubicBezTo>
                      <a:pt x="1" y="6"/>
                      <a:pt x="2" y="5"/>
                      <a:pt x="1" y="5"/>
                    </a:cubicBezTo>
                    <a:cubicBezTo>
                      <a:pt x="1" y="5"/>
                      <a:pt x="2" y="4"/>
                      <a:pt x="1" y="4"/>
                    </a:cubicBezTo>
                    <a:cubicBezTo>
                      <a:pt x="1" y="4"/>
                      <a:pt x="1" y="4"/>
                      <a:pt x="1" y="3"/>
                    </a:cubicBezTo>
                    <a:cubicBezTo>
                      <a:pt x="1" y="2"/>
                      <a:pt x="0" y="0"/>
                      <a:pt x="1"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53" name="Philippines">
                <a:extLst>
                  <a:ext uri="{FF2B5EF4-FFF2-40B4-BE49-F238E27FC236}">
                    <a16:creationId xmlns:a16="http://schemas.microsoft.com/office/drawing/2014/main" id="{BCF54FDB-B86C-4F48-B7BE-CE06F32D2964}"/>
                  </a:ext>
                </a:extLst>
              </p:cNvPr>
              <p:cNvSpPr>
                <a:spLocks/>
              </p:cNvSpPr>
              <p:nvPr/>
            </p:nvSpPr>
            <p:spPr bwMode="auto">
              <a:xfrm>
                <a:off x="4091" y="1958"/>
                <a:ext cx="24" cy="28"/>
              </a:xfrm>
              <a:custGeom>
                <a:avLst/>
                <a:gdLst/>
                <a:ahLst/>
                <a:cxnLst>
                  <a:cxn ang="0">
                    <a:pos x="0" y="1"/>
                  </a:cxn>
                  <a:cxn ang="0">
                    <a:pos x="1" y="2"/>
                  </a:cxn>
                  <a:cxn ang="0">
                    <a:pos x="2" y="4"/>
                  </a:cxn>
                  <a:cxn ang="0">
                    <a:pos x="3" y="5"/>
                  </a:cxn>
                  <a:cxn ang="0">
                    <a:pos x="4" y="6"/>
                  </a:cxn>
                  <a:cxn ang="0">
                    <a:pos x="4" y="7"/>
                  </a:cxn>
                  <a:cxn ang="0">
                    <a:pos x="4" y="8"/>
                  </a:cxn>
                  <a:cxn ang="0">
                    <a:pos x="4" y="9"/>
                  </a:cxn>
                  <a:cxn ang="0">
                    <a:pos x="5" y="10"/>
                  </a:cxn>
                  <a:cxn ang="0">
                    <a:pos x="5" y="10"/>
                  </a:cxn>
                  <a:cxn ang="0">
                    <a:pos x="7" y="11"/>
                  </a:cxn>
                  <a:cxn ang="0">
                    <a:pos x="7" y="12"/>
                  </a:cxn>
                  <a:cxn ang="0">
                    <a:pos x="8" y="12"/>
                  </a:cxn>
                  <a:cxn ang="0">
                    <a:pos x="9" y="11"/>
                  </a:cxn>
                  <a:cxn ang="0">
                    <a:pos x="10" y="9"/>
                  </a:cxn>
                  <a:cxn ang="0">
                    <a:pos x="8" y="8"/>
                  </a:cxn>
                  <a:cxn ang="0">
                    <a:pos x="7" y="7"/>
                  </a:cxn>
                  <a:cxn ang="0">
                    <a:pos x="7" y="6"/>
                  </a:cxn>
                  <a:cxn ang="0">
                    <a:pos x="6" y="4"/>
                  </a:cxn>
                  <a:cxn ang="0">
                    <a:pos x="6" y="3"/>
                  </a:cxn>
                  <a:cxn ang="0">
                    <a:pos x="6" y="2"/>
                  </a:cxn>
                  <a:cxn ang="0">
                    <a:pos x="5" y="2"/>
                  </a:cxn>
                  <a:cxn ang="0">
                    <a:pos x="5" y="1"/>
                  </a:cxn>
                  <a:cxn ang="0">
                    <a:pos x="4" y="1"/>
                  </a:cxn>
                  <a:cxn ang="0">
                    <a:pos x="3" y="1"/>
                  </a:cxn>
                  <a:cxn ang="0">
                    <a:pos x="2" y="1"/>
                  </a:cxn>
                  <a:cxn ang="0">
                    <a:pos x="0" y="1"/>
                  </a:cxn>
                </a:cxnLst>
                <a:rect l="0" t="0" r="r" b="b"/>
                <a:pathLst>
                  <a:path w="10" h="12">
                    <a:moveTo>
                      <a:pt x="0" y="1"/>
                    </a:moveTo>
                    <a:cubicBezTo>
                      <a:pt x="0" y="2"/>
                      <a:pt x="0" y="2"/>
                      <a:pt x="1" y="2"/>
                    </a:cubicBezTo>
                    <a:cubicBezTo>
                      <a:pt x="1" y="3"/>
                      <a:pt x="1" y="3"/>
                      <a:pt x="2" y="4"/>
                    </a:cubicBezTo>
                    <a:cubicBezTo>
                      <a:pt x="2" y="5"/>
                      <a:pt x="2" y="5"/>
                      <a:pt x="3" y="5"/>
                    </a:cubicBezTo>
                    <a:cubicBezTo>
                      <a:pt x="3" y="6"/>
                      <a:pt x="3" y="6"/>
                      <a:pt x="4" y="6"/>
                    </a:cubicBezTo>
                    <a:cubicBezTo>
                      <a:pt x="4" y="7"/>
                      <a:pt x="4" y="6"/>
                      <a:pt x="4" y="7"/>
                    </a:cubicBezTo>
                    <a:cubicBezTo>
                      <a:pt x="5" y="7"/>
                      <a:pt x="5" y="7"/>
                      <a:pt x="4" y="8"/>
                    </a:cubicBezTo>
                    <a:cubicBezTo>
                      <a:pt x="4" y="8"/>
                      <a:pt x="3" y="9"/>
                      <a:pt x="4" y="9"/>
                    </a:cubicBezTo>
                    <a:cubicBezTo>
                      <a:pt x="4" y="9"/>
                      <a:pt x="5" y="9"/>
                      <a:pt x="5" y="10"/>
                    </a:cubicBezTo>
                    <a:cubicBezTo>
                      <a:pt x="5" y="10"/>
                      <a:pt x="5" y="11"/>
                      <a:pt x="5" y="10"/>
                    </a:cubicBezTo>
                    <a:cubicBezTo>
                      <a:pt x="6" y="10"/>
                      <a:pt x="7" y="10"/>
                      <a:pt x="7" y="11"/>
                    </a:cubicBezTo>
                    <a:cubicBezTo>
                      <a:pt x="7" y="12"/>
                      <a:pt x="7" y="12"/>
                      <a:pt x="7" y="12"/>
                    </a:cubicBezTo>
                    <a:cubicBezTo>
                      <a:pt x="8" y="11"/>
                      <a:pt x="8" y="12"/>
                      <a:pt x="8" y="12"/>
                    </a:cubicBezTo>
                    <a:cubicBezTo>
                      <a:pt x="9" y="11"/>
                      <a:pt x="9" y="12"/>
                      <a:pt x="9" y="11"/>
                    </a:cubicBezTo>
                    <a:cubicBezTo>
                      <a:pt x="9" y="10"/>
                      <a:pt x="10" y="9"/>
                      <a:pt x="10" y="9"/>
                    </a:cubicBezTo>
                    <a:cubicBezTo>
                      <a:pt x="9" y="9"/>
                      <a:pt x="9" y="8"/>
                      <a:pt x="8" y="8"/>
                    </a:cubicBezTo>
                    <a:cubicBezTo>
                      <a:pt x="8" y="8"/>
                      <a:pt x="8" y="7"/>
                      <a:pt x="7" y="7"/>
                    </a:cubicBezTo>
                    <a:cubicBezTo>
                      <a:pt x="7" y="7"/>
                      <a:pt x="7" y="6"/>
                      <a:pt x="7" y="6"/>
                    </a:cubicBezTo>
                    <a:cubicBezTo>
                      <a:pt x="6" y="5"/>
                      <a:pt x="5" y="5"/>
                      <a:pt x="6" y="4"/>
                    </a:cubicBezTo>
                    <a:cubicBezTo>
                      <a:pt x="6" y="3"/>
                      <a:pt x="6" y="3"/>
                      <a:pt x="6" y="3"/>
                    </a:cubicBezTo>
                    <a:cubicBezTo>
                      <a:pt x="5" y="2"/>
                      <a:pt x="7" y="2"/>
                      <a:pt x="6" y="2"/>
                    </a:cubicBezTo>
                    <a:cubicBezTo>
                      <a:pt x="5" y="1"/>
                      <a:pt x="5" y="2"/>
                      <a:pt x="5" y="2"/>
                    </a:cubicBezTo>
                    <a:cubicBezTo>
                      <a:pt x="5" y="1"/>
                      <a:pt x="5" y="1"/>
                      <a:pt x="5" y="1"/>
                    </a:cubicBezTo>
                    <a:cubicBezTo>
                      <a:pt x="4" y="1"/>
                      <a:pt x="4" y="0"/>
                      <a:pt x="4" y="1"/>
                    </a:cubicBezTo>
                    <a:cubicBezTo>
                      <a:pt x="4" y="1"/>
                      <a:pt x="3" y="1"/>
                      <a:pt x="3" y="1"/>
                    </a:cubicBezTo>
                    <a:cubicBezTo>
                      <a:pt x="3" y="1"/>
                      <a:pt x="2" y="1"/>
                      <a:pt x="2" y="1"/>
                    </a:cubicBezTo>
                    <a:cubicBezTo>
                      <a:pt x="1" y="1"/>
                      <a:pt x="1" y="1"/>
                      <a:pt x="0"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54" name="Philippines">
                <a:extLst>
                  <a:ext uri="{FF2B5EF4-FFF2-40B4-BE49-F238E27FC236}">
                    <a16:creationId xmlns:a16="http://schemas.microsoft.com/office/drawing/2014/main" id="{C73C1AC5-49D9-4DA5-A781-DB55DA43454A}"/>
                  </a:ext>
                </a:extLst>
              </p:cNvPr>
              <p:cNvSpPr>
                <a:spLocks/>
              </p:cNvSpPr>
              <p:nvPr/>
            </p:nvSpPr>
            <p:spPr bwMode="auto">
              <a:xfrm>
                <a:off x="4094" y="1979"/>
                <a:ext cx="16" cy="24"/>
              </a:xfrm>
              <a:custGeom>
                <a:avLst/>
                <a:gdLst/>
                <a:ahLst/>
                <a:cxnLst>
                  <a:cxn ang="0">
                    <a:pos x="2" y="1"/>
                  </a:cxn>
                  <a:cxn ang="0">
                    <a:pos x="3" y="1"/>
                  </a:cxn>
                  <a:cxn ang="0">
                    <a:pos x="4" y="2"/>
                  </a:cxn>
                  <a:cxn ang="0">
                    <a:pos x="5" y="4"/>
                  </a:cxn>
                  <a:cxn ang="0">
                    <a:pos x="6" y="5"/>
                  </a:cxn>
                  <a:cxn ang="0">
                    <a:pos x="6" y="6"/>
                  </a:cxn>
                  <a:cxn ang="0">
                    <a:pos x="6" y="7"/>
                  </a:cxn>
                  <a:cxn ang="0">
                    <a:pos x="6" y="8"/>
                  </a:cxn>
                  <a:cxn ang="0">
                    <a:pos x="5" y="7"/>
                  </a:cxn>
                  <a:cxn ang="0">
                    <a:pos x="5" y="8"/>
                  </a:cxn>
                  <a:cxn ang="0">
                    <a:pos x="5" y="10"/>
                  </a:cxn>
                  <a:cxn ang="0">
                    <a:pos x="4" y="9"/>
                  </a:cxn>
                  <a:cxn ang="0">
                    <a:pos x="3" y="8"/>
                  </a:cxn>
                  <a:cxn ang="0">
                    <a:pos x="3" y="6"/>
                  </a:cxn>
                  <a:cxn ang="0">
                    <a:pos x="3" y="5"/>
                  </a:cxn>
                  <a:cxn ang="0">
                    <a:pos x="2" y="3"/>
                  </a:cxn>
                  <a:cxn ang="0">
                    <a:pos x="2" y="4"/>
                  </a:cxn>
                  <a:cxn ang="0">
                    <a:pos x="1" y="4"/>
                  </a:cxn>
                  <a:cxn ang="0">
                    <a:pos x="1" y="3"/>
                  </a:cxn>
                  <a:cxn ang="0">
                    <a:pos x="1" y="1"/>
                  </a:cxn>
                  <a:cxn ang="0">
                    <a:pos x="0" y="0"/>
                  </a:cxn>
                  <a:cxn ang="0">
                    <a:pos x="1" y="1"/>
                  </a:cxn>
                  <a:cxn ang="0">
                    <a:pos x="2" y="1"/>
                  </a:cxn>
                </a:cxnLst>
                <a:rect l="0" t="0" r="r" b="b"/>
                <a:pathLst>
                  <a:path w="7" h="10">
                    <a:moveTo>
                      <a:pt x="2" y="1"/>
                    </a:moveTo>
                    <a:cubicBezTo>
                      <a:pt x="3" y="1"/>
                      <a:pt x="3" y="0"/>
                      <a:pt x="3" y="1"/>
                    </a:cubicBezTo>
                    <a:cubicBezTo>
                      <a:pt x="4" y="1"/>
                      <a:pt x="4" y="2"/>
                      <a:pt x="4" y="2"/>
                    </a:cubicBezTo>
                    <a:cubicBezTo>
                      <a:pt x="4" y="4"/>
                      <a:pt x="4" y="4"/>
                      <a:pt x="5" y="4"/>
                    </a:cubicBezTo>
                    <a:cubicBezTo>
                      <a:pt x="6" y="4"/>
                      <a:pt x="5" y="5"/>
                      <a:pt x="6" y="5"/>
                    </a:cubicBezTo>
                    <a:cubicBezTo>
                      <a:pt x="6" y="6"/>
                      <a:pt x="6" y="6"/>
                      <a:pt x="6" y="6"/>
                    </a:cubicBezTo>
                    <a:cubicBezTo>
                      <a:pt x="6" y="7"/>
                      <a:pt x="7" y="7"/>
                      <a:pt x="6" y="7"/>
                    </a:cubicBezTo>
                    <a:cubicBezTo>
                      <a:pt x="6" y="7"/>
                      <a:pt x="6" y="7"/>
                      <a:pt x="6" y="8"/>
                    </a:cubicBezTo>
                    <a:cubicBezTo>
                      <a:pt x="7" y="8"/>
                      <a:pt x="6" y="8"/>
                      <a:pt x="5" y="7"/>
                    </a:cubicBezTo>
                    <a:cubicBezTo>
                      <a:pt x="5" y="7"/>
                      <a:pt x="5" y="7"/>
                      <a:pt x="5" y="8"/>
                    </a:cubicBezTo>
                    <a:cubicBezTo>
                      <a:pt x="5" y="9"/>
                      <a:pt x="5" y="9"/>
                      <a:pt x="5" y="10"/>
                    </a:cubicBezTo>
                    <a:cubicBezTo>
                      <a:pt x="5" y="10"/>
                      <a:pt x="4" y="8"/>
                      <a:pt x="4" y="9"/>
                    </a:cubicBezTo>
                    <a:cubicBezTo>
                      <a:pt x="4" y="9"/>
                      <a:pt x="3" y="9"/>
                      <a:pt x="3" y="8"/>
                    </a:cubicBezTo>
                    <a:cubicBezTo>
                      <a:pt x="4" y="7"/>
                      <a:pt x="2" y="7"/>
                      <a:pt x="3" y="6"/>
                    </a:cubicBezTo>
                    <a:cubicBezTo>
                      <a:pt x="3" y="5"/>
                      <a:pt x="3" y="6"/>
                      <a:pt x="3" y="5"/>
                    </a:cubicBezTo>
                    <a:cubicBezTo>
                      <a:pt x="3" y="4"/>
                      <a:pt x="3" y="3"/>
                      <a:pt x="2" y="3"/>
                    </a:cubicBezTo>
                    <a:cubicBezTo>
                      <a:pt x="2" y="3"/>
                      <a:pt x="2" y="4"/>
                      <a:pt x="2" y="4"/>
                    </a:cubicBezTo>
                    <a:cubicBezTo>
                      <a:pt x="2" y="4"/>
                      <a:pt x="2" y="3"/>
                      <a:pt x="1" y="4"/>
                    </a:cubicBezTo>
                    <a:cubicBezTo>
                      <a:pt x="1" y="4"/>
                      <a:pt x="1" y="3"/>
                      <a:pt x="1" y="3"/>
                    </a:cubicBezTo>
                    <a:cubicBezTo>
                      <a:pt x="1" y="3"/>
                      <a:pt x="1" y="2"/>
                      <a:pt x="1" y="1"/>
                    </a:cubicBezTo>
                    <a:cubicBezTo>
                      <a:pt x="0" y="1"/>
                      <a:pt x="0" y="1"/>
                      <a:pt x="0" y="0"/>
                    </a:cubicBezTo>
                    <a:cubicBezTo>
                      <a:pt x="0" y="0"/>
                      <a:pt x="1" y="0"/>
                      <a:pt x="1" y="1"/>
                    </a:cubicBezTo>
                    <a:cubicBezTo>
                      <a:pt x="1" y="1"/>
                      <a:pt x="2" y="1"/>
                      <a:pt x="2"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55" name="Philippines">
                <a:extLst>
                  <a:ext uri="{FF2B5EF4-FFF2-40B4-BE49-F238E27FC236}">
                    <a16:creationId xmlns:a16="http://schemas.microsoft.com/office/drawing/2014/main" id="{78B8BFD4-A8E3-4D44-8E8C-F95D7592FFC0}"/>
                  </a:ext>
                </a:extLst>
              </p:cNvPr>
              <p:cNvSpPr>
                <a:spLocks/>
              </p:cNvSpPr>
              <p:nvPr/>
            </p:nvSpPr>
            <p:spPr bwMode="auto">
              <a:xfrm>
                <a:off x="4069" y="1973"/>
                <a:ext cx="19" cy="24"/>
              </a:xfrm>
              <a:custGeom>
                <a:avLst/>
                <a:gdLst/>
                <a:ahLst/>
                <a:cxnLst>
                  <a:cxn ang="0">
                    <a:pos x="1" y="0"/>
                  </a:cxn>
                  <a:cxn ang="0">
                    <a:pos x="2" y="1"/>
                  </a:cxn>
                  <a:cxn ang="0">
                    <a:pos x="4" y="1"/>
                  </a:cxn>
                  <a:cxn ang="0">
                    <a:pos x="5" y="2"/>
                  </a:cxn>
                  <a:cxn ang="0">
                    <a:pos x="6" y="2"/>
                  </a:cxn>
                  <a:cxn ang="0">
                    <a:pos x="6" y="2"/>
                  </a:cxn>
                  <a:cxn ang="0">
                    <a:pos x="8" y="2"/>
                  </a:cxn>
                  <a:cxn ang="0">
                    <a:pos x="8" y="3"/>
                  </a:cxn>
                  <a:cxn ang="0">
                    <a:pos x="8" y="3"/>
                  </a:cxn>
                  <a:cxn ang="0">
                    <a:pos x="7" y="4"/>
                  </a:cxn>
                  <a:cxn ang="0">
                    <a:pos x="7" y="5"/>
                  </a:cxn>
                  <a:cxn ang="0">
                    <a:pos x="7" y="5"/>
                  </a:cxn>
                  <a:cxn ang="0">
                    <a:pos x="5" y="6"/>
                  </a:cxn>
                  <a:cxn ang="0">
                    <a:pos x="5" y="7"/>
                  </a:cxn>
                  <a:cxn ang="0">
                    <a:pos x="3" y="8"/>
                  </a:cxn>
                  <a:cxn ang="0">
                    <a:pos x="3" y="10"/>
                  </a:cxn>
                  <a:cxn ang="0">
                    <a:pos x="2" y="9"/>
                  </a:cxn>
                  <a:cxn ang="0">
                    <a:pos x="2" y="8"/>
                  </a:cxn>
                  <a:cxn ang="0">
                    <a:pos x="2" y="7"/>
                  </a:cxn>
                  <a:cxn ang="0">
                    <a:pos x="2" y="5"/>
                  </a:cxn>
                  <a:cxn ang="0">
                    <a:pos x="2" y="4"/>
                  </a:cxn>
                  <a:cxn ang="0">
                    <a:pos x="2" y="2"/>
                  </a:cxn>
                  <a:cxn ang="0">
                    <a:pos x="2" y="2"/>
                  </a:cxn>
                  <a:cxn ang="0">
                    <a:pos x="1" y="1"/>
                  </a:cxn>
                  <a:cxn ang="0">
                    <a:pos x="0" y="1"/>
                  </a:cxn>
                  <a:cxn ang="0">
                    <a:pos x="1" y="0"/>
                  </a:cxn>
                </a:cxnLst>
                <a:rect l="0" t="0" r="r" b="b"/>
                <a:pathLst>
                  <a:path w="8" h="10">
                    <a:moveTo>
                      <a:pt x="1" y="0"/>
                    </a:moveTo>
                    <a:cubicBezTo>
                      <a:pt x="1" y="0"/>
                      <a:pt x="2" y="0"/>
                      <a:pt x="2" y="1"/>
                    </a:cubicBezTo>
                    <a:cubicBezTo>
                      <a:pt x="3" y="1"/>
                      <a:pt x="4" y="1"/>
                      <a:pt x="4" y="1"/>
                    </a:cubicBezTo>
                    <a:cubicBezTo>
                      <a:pt x="4" y="2"/>
                      <a:pt x="4" y="3"/>
                      <a:pt x="5" y="2"/>
                    </a:cubicBezTo>
                    <a:cubicBezTo>
                      <a:pt x="5" y="2"/>
                      <a:pt x="6" y="1"/>
                      <a:pt x="6" y="2"/>
                    </a:cubicBezTo>
                    <a:cubicBezTo>
                      <a:pt x="6" y="2"/>
                      <a:pt x="5" y="3"/>
                      <a:pt x="6" y="2"/>
                    </a:cubicBezTo>
                    <a:cubicBezTo>
                      <a:pt x="7" y="2"/>
                      <a:pt x="7" y="2"/>
                      <a:pt x="8" y="2"/>
                    </a:cubicBezTo>
                    <a:cubicBezTo>
                      <a:pt x="8" y="2"/>
                      <a:pt x="8" y="2"/>
                      <a:pt x="8" y="3"/>
                    </a:cubicBezTo>
                    <a:cubicBezTo>
                      <a:pt x="8" y="3"/>
                      <a:pt x="8" y="3"/>
                      <a:pt x="8" y="3"/>
                    </a:cubicBezTo>
                    <a:cubicBezTo>
                      <a:pt x="7" y="3"/>
                      <a:pt x="8" y="4"/>
                      <a:pt x="7" y="4"/>
                    </a:cubicBezTo>
                    <a:cubicBezTo>
                      <a:pt x="7" y="4"/>
                      <a:pt x="7" y="4"/>
                      <a:pt x="7" y="5"/>
                    </a:cubicBezTo>
                    <a:cubicBezTo>
                      <a:pt x="7" y="5"/>
                      <a:pt x="7" y="5"/>
                      <a:pt x="7" y="5"/>
                    </a:cubicBezTo>
                    <a:cubicBezTo>
                      <a:pt x="6" y="5"/>
                      <a:pt x="5" y="6"/>
                      <a:pt x="5" y="6"/>
                    </a:cubicBezTo>
                    <a:cubicBezTo>
                      <a:pt x="5" y="6"/>
                      <a:pt x="6" y="7"/>
                      <a:pt x="5" y="7"/>
                    </a:cubicBezTo>
                    <a:cubicBezTo>
                      <a:pt x="4" y="8"/>
                      <a:pt x="3" y="7"/>
                      <a:pt x="3" y="8"/>
                    </a:cubicBezTo>
                    <a:cubicBezTo>
                      <a:pt x="3" y="9"/>
                      <a:pt x="3" y="10"/>
                      <a:pt x="3" y="10"/>
                    </a:cubicBezTo>
                    <a:cubicBezTo>
                      <a:pt x="2" y="10"/>
                      <a:pt x="2" y="10"/>
                      <a:pt x="2" y="9"/>
                    </a:cubicBezTo>
                    <a:cubicBezTo>
                      <a:pt x="2" y="9"/>
                      <a:pt x="2" y="8"/>
                      <a:pt x="2" y="8"/>
                    </a:cubicBezTo>
                    <a:cubicBezTo>
                      <a:pt x="2" y="7"/>
                      <a:pt x="2" y="7"/>
                      <a:pt x="2" y="7"/>
                    </a:cubicBezTo>
                    <a:cubicBezTo>
                      <a:pt x="2" y="6"/>
                      <a:pt x="2" y="5"/>
                      <a:pt x="2" y="5"/>
                    </a:cubicBezTo>
                    <a:cubicBezTo>
                      <a:pt x="2" y="5"/>
                      <a:pt x="2" y="4"/>
                      <a:pt x="2" y="4"/>
                    </a:cubicBezTo>
                    <a:cubicBezTo>
                      <a:pt x="2" y="3"/>
                      <a:pt x="2" y="2"/>
                      <a:pt x="2" y="2"/>
                    </a:cubicBezTo>
                    <a:cubicBezTo>
                      <a:pt x="2" y="2"/>
                      <a:pt x="2" y="1"/>
                      <a:pt x="2" y="2"/>
                    </a:cubicBezTo>
                    <a:cubicBezTo>
                      <a:pt x="1" y="2"/>
                      <a:pt x="2" y="1"/>
                      <a:pt x="1" y="1"/>
                    </a:cubicBezTo>
                    <a:cubicBezTo>
                      <a:pt x="0" y="1"/>
                      <a:pt x="0" y="2"/>
                      <a:pt x="0" y="1"/>
                    </a:cubicBezTo>
                    <a:cubicBezTo>
                      <a:pt x="1" y="0"/>
                      <a:pt x="1" y="0"/>
                      <a:pt x="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56" name="Philippines">
                <a:extLst>
                  <a:ext uri="{FF2B5EF4-FFF2-40B4-BE49-F238E27FC236}">
                    <a16:creationId xmlns:a16="http://schemas.microsoft.com/office/drawing/2014/main" id="{E3005485-D6EA-4548-924D-664C3FF5D8C6}"/>
                  </a:ext>
                </a:extLst>
              </p:cNvPr>
              <p:cNvSpPr>
                <a:spLocks/>
              </p:cNvSpPr>
              <p:nvPr/>
            </p:nvSpPr>
            <p:spPr bwMode="auto">
              <a:xfrm>
                <a:off x="4075" y="1986"/>
                <a:ext cx="14" cy="34"/>
              </a:xfrm>
              <a:custGeom>
                <a:avLst/>
                <a:gdLst/>
                <a:ahLst/>
                <a:cxnLst>
                  <a:cxn ang="0">
                    <a:pos x="3" y="1"/>
                  </a:cxn>
                  <a:cxn ang="0">
                    <a:pos x="3" y="2"/>
                  </a:cxn>
                  <a:cxn ang="0">
                    <a:pos x="2" y="4"/>
                  </a:cxn>
                  <a:cxn ang="0">
                    <a:pos x="2" y="5"/>
                  </a:cxn>
                  <a:cxn ang="0">
                    <a:pos x="1" y="8"/>
                  </a:cxn>
                  <a:cxn ang="0">
                    <a:pos x="1" y="9"/>
                  </a:cxn>
                  <a:cxn ang="0">
                    <a:pos x="0" y="10"/>
                  </a:cxn>
                  <a:cxn ang="0">
                    <a:pos x="0" y="12"/>
                  </a:cxn>
                  <a:cxn ang="0">
                    <a:pos x="2" y="13"/>
                  </a:cxn>
                  <a:cxn ang="0">
                    <a:pos x="3" y="13"/>
                  </a:cxn>
                  <a:cxn ang="0">
                    <a:pos x="4" y="14"/>
                  </a:cxn>
                  <a:cxn ang="0">
                    <a:pos x="5" y="12"/>
                  </a:cxn>
                  <a:cxn ang="0">
                    <a:pos x="4" y="11"/>
                  </a:cxn>
                  <a:cxn ang="0">
                    <a:pos x="4" y="10"/>
                  </a:cxn>
                  <a:cxn ang="0">
                    <a:pos x="3" y="8"/>
                  </a:cxn>
                  <a:cxn ang="0">
                    <a:pos x="5" y="5"/>
                  </a:cxn>
                  <a:cxn ang="0">
                    <a:pos x="5" y="4"/>
                  </a:cxn>
                  <a:cxn ang="0">
                    <a:pos x="6" y="2"/>
                  </a:cxn>
                  <a:cxn ang="0">
                    <a:pos x="4" y="1"/>
                  </a:cxn>
                  <a:cxn ang="0">
                    <a:pos x="3" y="1"/>
                  </a:cxn>
                  <a:cxn ang="0">
                    <a:pos x="3" y="1"/>
                  </a:cxn>
                </a:cxnLst>
                <a:rect l="0" t="0" r="r" b="b"/>
                <a:pathLst>
                  <a:path w="6" h="14">
                    <a:moveTo>
                      <a:pt x="3" y="1"/>
                    </a:moveTo>
                    <a:cubicBezTo>
                      <a:pt x="2" y="1"/>
                      <a:pt x="2" y="2"/>
                      <a:pt x="3" y="2"/>
                    </a:cubicBezTo>
                    <a:cubicBezTo>
                      <a:pt x="3" y="3"/>
                      <a:pt x="3" y="4"/>
                      <a:pt x="2" y="4"/>
                    </a:cubicBezTo>
                    <a:cubicBezTo>
                      <a:pt x="1" y="5"/>
                      <a:pt x="2" y="5"/>
                      <a:pt x="2" y="5"/>
                    </a:cubicBezTo>
                    <a:cubicBezTo>
                      <a:pt x="2" y="6"/>
                      <a:pt x="1" y="6"/>
                      <a:pt x="1" y="8"/>
                    </a:cubicBezTo>
                    <a:cubicBezTo>
                      <a:pt x="2" y="9"/>
                      <a:pt x="2" y="9"/>
                      <a:pt x="1" y="9"/>
                    </a:cubicBezTo>
                    <a:cubicBezTo>
                      <a:pt x="1" y="10"/>
                      <a:pt x="0" y="9"/>
                      <a:pt x="0" y="10"/>
                    </a:cubicBezTo>
                    <a:cubicBezTo>
                      <a:pt x="0" y="11"/>
                      <a:pt x="0" y="11"/>
                      <a:pt x="0" y="12"/>
                    </a:cubicBezTo>
                    <a:cubicBezTo>
                      <a:pt x="0" y="12"/>
                      <a:pt x="1" y="13"/>
                      <a:pt x="2" y="13"/>
                    </a:cubicBezTo>
                    <a:cubicBezTo>
                      <a:pt x="3" y="13"/>
                      <a:pt x="3" y="13"/>
                      <a:pt x="3" y="13"/>
                    </a:cubicBezTo>
                    <a:cubicBezTo>
                      <a:pt x="3" y="14"/>
                      <a:pt x="4" y="14"/>
                      <a:pt x="4" y="14"/>
                    </a:cubicBezTo>
                    <a:cubicBezTo>
                      <a:pt x="4" y="14"/>
                      <a:pt x="5" y="13"/>
                      <a:pt x="5" y="12"/>
                    </a:cubicBezTo>
                    <a:cubicBezTo>
                      <a:pt x="5" y="12"/>
                      <a:pt x="5" y="11"/>
                      <a:pt x="4" y="11"/>
                    </a:cubicBezTo>
                    <a:cubicBezTo>
                      <a:pt x="4" y="10"/>
                      <a:pt x="4" y="10"/>
                      <a:pt x="4" y="10"/>
                    </a:cubicBezTo>
                    <a:cubicBezTo>
                      <a:pt x="3" y="10"/>
                      <a:pt x="4" y="9"/>
                      <a:pt x="3" y="8"/>
                    </a:cubicBezTo>
                    <a:cubicBezTo>
                      <a:pt x="3" y="7"/>
                      <a:pt x="5" y="6"/>
                      <a:pt x="5" y="5"/>
                    </a:cubicBezTo>
                    <a:cubicBezTo>
                      <a:pt x="5" y="5"/>
                      <a:pt x="5" y="5"/>
                      <a:pt x="5" y="4"/>
                    </a:cubicBezTo>
                    <a:cubicBezTo>
                      <a:pt x="6" y="2"/>
                      <a:pt x="6" y="3"/>
                      <a:pt x="6" y="2"/>
                    </a:cubicBezTo>
                    <a:cubicBezTo>
                      <a:pt x="5" y="2"/>
                      <a:pt x="5" y="1"/>
                      <a:pt x="4" y="1"/>
                    </a:cubicBezTo>
                    <a:cubicBezTo>
                      <a:pt x="4" y="1"/>
                      <a:pt x="4" y="0"/>
                      <a:pt x="3" y="1"/>
                    </a:cubicBezTo>
                    <a:cubicBezTo>
                      <a:pt x="3" y="1"/>
                      <a:pt x="3" y="1"/>
                      <a:pt x="3"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57" name="Freeform 81">
                <a:extLst>
                  <a:ext uri="{FF2B5EF4-FFF2-40B4-BE49-F238E27FC236}">
                    <a16:creationId xmlns:a16="http://schemas.microsoft.com/office/drawing/2014/main" id="{F2C60268-496A-4F29-8E84-E32B03079ABB}"/>
                  </a:ext>
                </a:extLst>
              </p:cNvPr>
              <p:cNvSpPr>
                <a:spLocks/>
              </p:cNvSpPr>
              <p:nvPr/>
            </p:nvSpPr>
            <p:spPr bwMode="auto">
              <a:xfrm>
                <a:off x="4087" y="1986"/>
                <a:ext cx="9" cy="26"/>
              </a:xfrm>
              <a:custGeom>
                <a:avLst/>
                <a:gdLst/>
                <a:ahLst/>
                <a:cxnLst>
                  <a:cxn ang="0">
                    <a:pos x="3" y="1"/>
                  </a:cxn>
                  <a:cxn ang="0">
                    <a:pos x="2" y="2"/>
                  </a:cxn>
                  <a:cxn ang="0">
                    <a:pos x="1" y="5"/>
                  </a:cxn>
                  <a:cxn ang="0">
                    <a:pos x="0" y="7"/>
                  </a:cxn>
                  <a:cxn ang="0">
                    <a:pos x="0" y="11"/>
                  </a:cxn>
                  <a:cxn ang="0">
                    <a:pos x="1" y="10"/>
                  </a:cxn>
                  <a:cxn ang="0">
                    <a:pos x="2" y="7"/>
                  </a:cxn>
                  <a:cxn ang="0">
                    <a:pos x="2" y="6"/>
                  </a:cxn>
                  <a:cxn ang="0">
                    <a:pos x="2" y="5"/>
                  </a:cxn>
                  <a:cxn ang="0">
                    <a:pos x="3" y="4"/>
                  </a:cxn>
                  <a:cxn ang="0">
                    <a:pos x="3" y="2"/>
                  </a:cxn>
                  <a:cxn ang="0">
                    <a:pos x="3" y="1"/>
                  </a:cxn>
                  <a:cxn ang="0">
                    <a:pos x="3" y="1"/>
                  </a:cxn>
                </a:cxnLst>
                <a:rect l="0" t="0" r="r" b="b"/>
                <a:pathLst>
                  <a:path w="4" h="11">
                    <a:moveTo>
                      <a:pt x="3" y="1"/>
                    </a:moveTo>
                    <a:cubicBezTo>
                      <a:pt x="2" y="1"/>
                      <a:pt x="2" y="1"/>
                      <a:pt x="2" y="2"/>
                    </a:cubicBezTo>
                    <a:cubicBezTo>
                      <a:pt x="2" y="3"/>
                      <a:pt x="1" y="3"/>
                      <a:pt x="1" y="5"/>
                    </a:cubicBezTo>
                    <a:cubicBezTo>
                      <a:pt x="1" y="6"/>
                      <a:pt x="1" y="6"/>
                      <a:pt x="0" y="7"/>
                    </a:cubicBezTo>
                    <a:cubicBezTo>
                      <a:pt x="0" y="8"/>
                      <a:pt x="0" y="10"/>
                      <a:pt x="0" y="11"/>
                    </a:cubicBezTo>
                    <a:cubicBezTo>
                      <a:pt x="0" y="11"/>
                      <a:pt x="0" y="11"/>
                      <a:pt x="1" y="10"/>
                    </a:cubicBezTo>
                    <a:cubicBezTo>
                      <a:pt x="1" y="9"/>
                      <a:pt x="1" y="8"/>
                      <a:pt x="2" y="7"/>
                    </a:cubicBezTo>
                    <a:cubicBezTo>
                      <a:pt x="2" y="7"/>
                      <a:pt x="1" y="6"/>
                      <a:pt x="2" y="6"/>
                    </a:cubicBezTo>
                    <a:cubicBezTo>
                      <a:pt x="2" y="6"/>
                      <a:pt x="2" y="5"/>
                      <a:pt x="2" y="5"/>
                    </a:cubicBezTo>
                    <a:cubicBezTo>
                      <a:pt x="3" y="5"/>
                      <a:pt x="3" y="4"/>
                      <a:pt x="3" y="4"/>
                    </a:cubicBezTo>
                    <a:cubicBezTo>
                      <a:pt x="4" y="3"/>
                      <a:pt x="3" y="3"/>
                      <a:pt x="3" y="2"/>
                    </a:cubicBezTo>
                    <a:cubicBezTo>
                      <a:pt x="3" y="2"/>
                      <a:pt x="3" y="1"/>
                      <a:pt x="3" y="1"/>
                    </a:cubicBezTo>
                    <a:cubicBezTo>
                      <a:pt x="3" y="1"/>
                      <a:pt x="3" y="0"/>
                      <a:pt x="3"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58" name="Philippines">
                <a:extLst>
                  <a:ext uri="{FF2B5EF4-FFF2-40B4-BE49-F238E27FC236}">
                    <a16:creationId xmlns:a16="http://schemas.microsoft.com/office/drawing/2014/main" id="{FA2E8DF6-3DE2-4EC9-8B8C-FDC40C288412}"/>
                  </a:ext>
                </a:extLst>
              </p:cNvPr>
              <p:cNvSpPr>
                <a:spLocks/>
              </p:cNvSpPr>
              <p:nvPr/>
            </p:nvSpPr>
            <p:spPr bwMode="auto">
              <a:xfrm>
                <a:off x="4091" y="2003"/>
                <a:ext cx="12" cy="9"/>
              </a:xfrm>
              <a:custGeom>
                <a:avLst/>
                <a:gdLst/>
                <a:ahLst/>
                <a:cxnLst>
                  <a:cxn ang="0">
                    <a:pos x="1" y="3"/>
                  </a:cxn>
                  <a:cxn ang="0">
                    <a:pos x="1" y="2"/>
                  </a:cxn>
                  <a:cxn ang="0">
                    <a:pos x="2" y="2"/>
                  </a:cxn>
                  <a:cxn ang="0">
                    <a:pos x="3" y="0"/>
                  </a:cxn>
                  <a:cxn ang="0">
                    <a:pos x="4" y="1"/>
                  </a:cxn>
                  <a:cxn ang="0">
                    <a:pos x="5" y="1"/>
                  </a:cxn>
                  <a:cxn ang="0">
                    <a:pos x="5" y="2"/>
                  </a:cxn>
                  <a:cxn ang="0">
                    <a:pos x="4" y="3"/>
                  </a:cxn>
                  <a:cxn ang="0">
                    <a:pos x="3" y="4"/>
                  </a:cxn>
                  <a:cxn ang="0">
                    <a:pos x="1" y="4"/>
                  </a:cxn>
                  <a:cxn ang="0">
                    <a:pos x="0" y="4"/>
                  </a:cxn>
                  <a:cxn ang="0">
                    <a:pos x="1" y="3"/>
                  </a:cxn>
                </a:cxnLst>
                <a:rect l="0" t="0" r="r" b="b"/>
                <a:pathLst>
                  <a:path w="5" h="4">
                    <a:moveTo>
                      <a:pt x="1" y="3"/>
                    </a:moveTo>
                    <a:cubicBezTo>
                      <a:pt x="1" y="3"/>
                      <a:pt x="0" y="3"/>
                      <a:pt x="1" y="2"/>
                    </a:cubicBezTo>
                    <a:cubicBezTo>
                      <a:pt x="1" y="2"/>
                      <a:pt x="1" y="2"/>
                      <a:pt x="2" y="2"/>
                    </a:cubicBezTo>
                    <a:cubicBezTo>
                      <a:pt x="2" y="1"/>
                      <a:pt x="2" y="1"/>
                      <a:pt x="3" y="0"/>
                    </a:cubicBezTo>
                    <a:cubicBezTo>
                      <a:pt x="4" y="0"/>
                      <a:pt x="4" y="1"/>
                      <a:pt x="4" y="1"/>
                    </a:cubicBezTo>
                    <a:cubicBezTo>
                      <a:pt x="4" y="1"/>
                      <a:pt x="5" y="0"/>
                      <a:pt x="5" y="1"/>
                    </a:cubicBezTo>
                    <a:cubicBezTo>
                      <a:pt x="5" y="2"/>
                      <a:pt x="4" y="2"/>
                      <a:pt x="5" y="2"/>
                    </a:cubicBezTo>
                    <a:cubicBezTo>
                      <a:pt x="5" y="3"/>
                      <a:pt x="4" y="3"/>
                      <a:pt x="4" y="3"/>
                    </a:cubicBezTo>
                    <a:cubicBezTo>
                      <a:pt x="3" y="4"/>
                      <a:pt x="3" y="4"/>
                      <a:pt x="3" y="4"/>
                    </a:cubicBezTo>
                    <a:cubicBezTo>
                      <a:pt x="2" y="4"/>
                      <a:pt x="1" y="4"/>
                      <a:pt x="1" y="4"/>
                    </a:cubicBezTo>
                    <a:cubicBezTo>
                      <a:pt x="1" y="4"/>
                      <a:pt x="1" y="4"/>
                      <a:pt x="0" y="4"/>
                    </a:cubicBezTo>
                    <a:cubicBezTo>
                      <a:pt x="0" y="4"/>
                      <a:pt x="0" y="4"/>
                      <a:pt x="1"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59" name="Freeform 83">
                <a:extLst>
                  <a:ext uri="{FF2B5EF4-FFF2-40B4-BE49-F238E27FC236}">
                    <a16:creationId xmlns:a16="http://schemas.microsoft.com/office/drawing/2014/main" id="{765150CE-551A-4D40-AEA9-D5EE18876308}"/>
                  </a:ext>
                </a:extLst>
              </p:cNvPr>
              <p:cNvSpPr>
                <a:spLocks/>
              </p:cNvSpPr>
              <p:nvPr/>
            </p:nvSpPr>
            <p:spPr bwMode="auto">
              <a:xfrm>
                <a:off x="4070" y="2053"/>
                <a:ext cx="9" cy="9"/>
              </a:xfrm>
              <a:custGeom>
                <a:avLst/>
                <a:gdLst/>
                <a:ahLst/>
                <a:cxnLst>
                  <a:cxn ang="0">
                    <a:pos x="0" y="1"/>
                  </a:cxn>
                  <a:cxn ang="0">
                    <a:pos x="1" y="1"/>
                  </a:cxn>
                  <a:cxn ang="0">
                    <a:pos x="3" y="1"/>
                  </a:cxn>
                  <a:cxn ang="0">
                    <a:pos x="4" y="2"/>
                  </a:cxn>
                  <a:cxn ang="0">
                    <a:pos x="3" y="3"/>
                  </a:cxn>
                  <a:cxn ang="0">
                    <a:pos x="1" y="3"/>
                  </a:cxn>
                  <a:cxn ang="0">
                    <a:pos x="0" y="1"/>
                  </a:cxn>
                </a:cxnLst>
                <a:rect l="0" t="0" r="r" b="b"/>
                <a:pathLst>
                  <a:path w="4" h="4">
                    <a:moveTo>
                      <a:pt x="0" y="1"/>
                    </a:moveTo>
                    <a:cubicBezTo>
                      <a:pt x="0" y="1"/>
                      <a:pt x="1" y="1"/>
                      <a:pt x="1" y="1"/>
                    </a:cubicBezTo>
                    <a:cubicBezTo>
                      <a:pt x="1" y="0"/>
                      <a:pt x="3" y="1"/>
                      <a:pt x="3" y="1"/>
                    </a:cubicBezTo>
                    <a:cubicBezTo>
                      <a:pt x="3" y="1"/>
                      <a:pt x="4" y="2"/>
                      <a:pt x="4" y="2"/>
                    </a:cubicBezTo>
                    <a:cubicBezTo>
                      <a:pt x="3" y="2"/>
                      <a:pt x="3" y="3"/>
                      <a:pt x="3" y="3"/>
                    </a:cubicBezTo>
                    <a:cubicBezTo>
                      <a:pt x="2" y="3"/>
                      <a:pt x="2" y="4"/>
                      <a:pt x="1" y="3"/>
                    </a:cubicBezTo>
                    <a:cubicBezTo>
                      <a:pt x="0" y="2"/>
                      <a:pt x="0" y="2"/>
                      <a:pt x="0"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60" name="Philippines">
                <a:extLst>
                  <a:ext uri="{FF2B5EF4-FFF2-40B4-BE49-F238E27FC236}">
                    <a16:creationId xmlns:a16="http://schemas.microsoft.com/office/drawing/2014/main" id="{E9ACADDD-133C-46A4-8B1A-16237B537F2C}"/>
                  </a:ext>
                </a:extLst>
              </p:cNvPr>
              <p:cNvSpPr>
                <a:spLocks/>
              </p:cNvSpPr>
              <p:nvPr/>
            </p:nvSpPr>
            <p:spPr bwMode="auto">
              <a:xfrm>
                <a:off x="4020" y="1982"/>
                <a:ext cx="26" cy="45"/>
              </a:xfrm>
              <a:custGeom>
                <a:avLst/>
                <a:gdLst/>
                <a:ahLst/>
                <a:cxnLst>
                  <a:cxn ang="0">
                    <a:pos x="0" y="19"/>
                  </a:cxn>
                  <a:cxn ang="0">
                    <a:pos x="0" y="16"/>
                  </a:cxn>
                  <a:cxn ang="0">
                    <a:pos x="1" y="16"/>
                  </a:cxn>
                  <a:cxn ang="0">
                    <a:pos x="2" y="13"/>
                  </a:cxn>
                  <a:cxn ang="0">
                    <a:pos x="3" y="12"/>
                  </a:cxn>
                  <a:cxn ang="0">
                    <a:pos x="4" y="10"/>
                  </a:cxn>
                  <a:cxn ang="0">
                    <a:pos x="5" y="9"/>
                  </a:cxn>
                  <a:cxn ang="0">
                    <a:pos x="6" y="7"/>
                  </a:cxn>
                  <a:cxn ang="0">
                    <a:pos x="7" y="6"/>
                  </a:cxn>
                  <a:cxn ang="0">
                    <a:pos x="8" y="4"/>
                  </a:cxn>
                  <a:cxn ang="0">
                    <a:pos x="8" y="3"/>
                  </a:cxn>
                  <a:cxn ang="0">
                    <a:pos x="8" y="3"/>
                  </a:cxn>
                  <a:cxn ang="0">
                    <a:pos x="9" y="1"/>
                  </a:cxn>
                  <a:cxn ang="0">
                    <a:pos x="10" y="1"/>
                  </a:cxn>
                  <a:cxn ang="0">
                    <a:pos x="10" y="2"/>
                  </a:cxn>
                  <a:cxn ang="0">
                    <a:pos x="10" y="4"/>
                  </a:cxn>
                  <a:cxn ang="0">
                    <a:pos x="10" y="4"/>
                  </a:cxn>
                  <a:cxn ang="0">
                    <a:pos x="11" y="5"/>
                  </a:cxn>
                  <a:cxn ang="0">
                    <a:pos x="10" y="6"/>
                  </a:cxn>
                  <a:cxn ang="0">
                    <a:pos x="9" y="8"/>
                  </a:cxn>
                  <a:cxn ang="0">
                    <a:pos x="6" y="10"/>
                  </a:cxn>
                  <a:cxn ang="0">
                    <a:pos x="7" y="11"/>
                  </a:cxn>
                  <a:cxn ang="0">
                    <a:pos x="6" y="13"/>
                  </a:cxn>
                  <a:cxn ang="0">
                    <a:pos x="5" y="14"/>
                  </a:cxn>
                  <a:cxn ang="0">
                    <a:pos x="4" y="15"/>
                  </a:cxn>
                  <a:cxn ang="0">
                    <a:pos x="3" y="16"/>
                  </a:cxn>
                  <a:cxn ang="0">
                    <a:pos x="2" y="18"/>
                  </a:cxn>
                  <a:cxn ang="0">
                    <a:pos x="0" y="19"/>
                  </a:cxn>
                </a:cxnLst>
                <a:rect l="0" t="0" r="r" b="b"/>
                <a:pathLst>
                  <a:path w="11" h="19">
                    <a:moveTo>
                      <a:pt x="0" y="19"/>
                    </a:moveTo>
                    <a:cubicBezTo>
                      <a:pt x="0" y="18"/>
                      <a:pt x="0" y="17"/>
                      <a:pt x="0" y="16"/>
                    </a:cubicBezTo>
                    <a:cubicBezTo>
                      <a:pt x="1" y="16"/>
                      <a:pt x="1" y="16"/>
                      <a:pt x="1" y="16"/>
                    </a:cubicBezTo>
                    <a:cubicBezTo>
                      <a:pt x="1" y="14"/>
                      <a:pt x="2" y="14"/>
                      <a:pt x="2" y="13"/>
                    </a:cubicBezTo>
                    <a:cubicBezTo>
                      <a:pt x="2" y="13"/>
                      <a:pt x="3" y="13"/>
                      <a:pt x="3" y="12"/>
                    </a:cubicBezTo>
                    <a:cubicBezTo>
                      <a:pt x="3" y="11"/>
                      <a:pt x="4" y="11"/>
                      <a:pt x="4" y="10"/>
                    </a:cubicBezTo>
                    <a:cubicBezTo>
                      <a:pt x="4" y="10"/>
                      <a:pt x="5" y="10"/>
                      <a:pt x="5" y="9"/>
                    </a:cubicBezTo>
                    <a:cubicBezTo>
                      <a:pt x="5" y="8"/>
                      <a:pt x="6" y="8"/>
                      <a:pt x="6" y="7"/>
                    </a:cubicBezTo>
                    <a:cubicBezTo>
                      <a:pt x="6" y="7"/>
                      <a:pt x="7" y="5"/>
                      <a:pt x="7" y="6"/>
                    </a:cubicBezTo>
                    <a:cubicBezTo>
                      <a:pt x="7" y="6"/>
                      <a:pt x="8" y="5"/>
                      <a:pt x="8" y="4"/>
                    </a:cubicBezTo>
                    <a:cubicBezTo>
                      <a:pt x="8" y="4"/>
                      <a:pt x="8" y="4"/>
                      <a:pt x="8" y="3"/>
                    </a:cubicBezTo>
                    <a:cubicBezTo>
                      <a:pt x="8" y="3"/>
                      <a:pt x="9" y="3"/>
                      <a:pt x="8" y="3"/>
                    </a:cubicBezTo>
                    <a:cubicBezTo>
                      <a:pt x="8" y="2"/>
                      <a:pt x="9" y="1"/>
                      <a:pt x="9" y="1"/>
                    </a:cubicBezTo>
                    <a:cubicBezTo>
                      <a:pt x="9" y="0"/>
                      <a:pt x="9" y="0"/>
                      <a:pt x="10" y="1"/>
                    </a:cubicBezTo>
                    <a:cubicBezTo>
                      <a:pt x="10" y="2"/>
                      <a:pt x="10" y="2"/>
                      <a:pt x="10" y="2"/>
                    </a:cubicBezTo>
                    <a:cubicBezTo>
                      <a:pt x="9" y="3"/>
                      <a:pt x="9" y="4"/>
                      <a:pt x="10" y="4"/>
                    </a:cubicBezTo>
                    <a:cubicBezTo>
                      <a:pt x="10" y="4"/>
                      <a:pt x="10" y="4"/>
                      <a:pt x="10" y="4"/>
                    </a:cubicBezTo>
                    <a:cubicBezTo>
                      <a:pt x="10" y="5"/>
                      <a:pt x="11" y="4"/>
                      <a:pt x="11" y="5"/>
                    </a:cubicBezTo>
                    <a:cubicBezTo>
                      <a:pt x="11" y="6"/>
                      <a:pt x="10" y="5"/>
                      <a:pt x="10" y="6"/>
                    </a:cubicBezTo>
                    <a:cubicBezTo>
                      <a:pt x="10" y="6"/>
                      <a:pt x="10" y="7"/>
                      <a:pt x="9" y="8"/>
                    </a:cubicBezTo>
                    <a:cubicBezTo>
                      <a:pt x="9" y="8"/>
                      <a:pt x="7" y="9"/>
                      <a:pt x="6" y="10"/>
                    </a:cubicBezTo>
                    <a:cubicBezTo>
                      <a:pt x="6" y="10"/>
                      <a:pt x="6" y="11"/>
                      <a:pt x="7" y="11"/>
                    </a:cubicBezTo>
                    <a:cubicBezTo>
                      <a:pt x="7" y="11"/>
                      <a:pt x="7" y="12"/>
                      <a:pt x="6" y="13"/>
                    </a:cubicBezTo>
                    <a:cubicBezTo>
                      <a:pt x="6" y="13"/>
                      <a:pt x="6" y="14"/>
                      <a:pt x="5" y="14"/>
                    </a:cubicBezTo>
                    <a:cubicBezTo>
                      <a:pt x="4" y="14"/>
                      <a:pt x="4" y="14"/>
                      <a:pt x="4" y="15"/>
                    </a:cubicBezTo>
                    <a:cubicBezTo>
                      <a:pt x="4" y="16"/>
                      <a:pt x="4" y="16"/>
                      <a:pt x="3" y="16"/>
                    </a:cubicBezTo>
                    <a:cubicBezTo>
                      <a:pt x="3" y="17"/>
                      <a:pt x="3" y="18"/>
                      <a:pt x="2" y="18"/>
                    </a:cubicBezTo>
                    <a:cubicBezTo>
                      <a:pt x="1" y="18"/>
                      <a:pt x="1" y="19"/>
                      <a:pt x="0"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61" name="Timorleste">
                <a:extLst>
                  <a:ext uri="{FF2B5EF4-FFF2-40B4-BE49-F238E27FC236}">
                    <a16:creationId xmlns:a16="http://schemas.microsoft.com/office/drawing/2014/main" id="{BD49827D-3522-4B8D-9EDF-D8913E9481AA}"/>
                  </a:ext>
                </a:extLst>
              </p:cNvPr>
              <p:cNvSpPr>
                <a:spLocks/>
              </p:cNvSpPr>
              <p:nvPr/>
            </p:nvSpPr>
            <p:spPr bwMode="auto">
              <a:xfrm>
                <a:off x="4096" y="2298"/>
                <a:ext cx="47" cy="28"/>
              </a:xfrm>
              <a:custGeom>
                <a:avLst/>
                <a:gdLst/>
                <a:ahLst/>
                <a:cxnLst>
                  <a:cxn ang="0">
                    <a:pos x="2" y="11"/>
                  </a:cxn>
                  <a:cxn ang="0">
                    <a:pos x="1" y="10"/>
                  </a:cxn>
                  <a:cxn ang="0">
                    <a:pos x="2" y="8"/>
                  </a:cxn>
                  <a:cxn ang="0">
                    <a:pos x="3" y="7"/>
                  </a:cxn>
                  <a:cxn ang="0">
                    <a:pos x="4" y="6"/>
                  </a:cxn>
                  <a:cxn ang="0">
                    <a:pos x="6" y="6"/>
                  </a:cxn>
                  <a:cxn ang="0">
                    <a:pos x="7" y="5"/>
                  </a:cxn>
                  <a:cxn ang="0">
                    <a:pos x="9" y="3"/>
                  </a:cxn>
                  <a:cxn ang="0">
                    <a:pos x="12" y="1"/>
                  </a:cxn>
                  <a:cxn ang="0">
                    <a:pos x="15" y="1"/>
                  </a:cxn>
                  <a:cxn ang="0">
                    <a:pos x="16" y="1"/>
                  </a:cxn>
                  <a:cxn ang="0">
                    <a:pos x="18" y="0"/>
                  </a:cxn>
                  <a:cxn ang="0">
                    <a:pos x="19" y="0"/>
                  </a:cxn>
                  <a:cxn ang="0">
                    <a:pos x="19" y="1"/>
                  </a:cxn>
                  <a:cxn ang="0">
                    <a:pos x="18" y="2"/>
                  </a:cxn>
                  <a:cxn ang="0">
                    <a:pos x="16" y="3"/>
                  </a:cxn>
                  <a:cxn ang="0">
                    <a:pos x="14" y="4"/>
                  </a:cxn>
                  <a:cxn ang="0">
                    <a:pos x="12" y="5"/>
                  </a:cxn>
                  <a:cxn ang="0">
                    <a:pos x="11" y="6"/>
                  </a:cxn>
                  <a:cxn ang="0">
                    <a:pos x="10" y="7"/>
                  </a:cxn>
                  <a:cxn ang="0">
                    <a:pos x="9" y="8"/>
                  </a:cxn>
                  <a:cxn ang="0">
                    <a:pos x="7" y="10"/>
                  </a:cxn>
                  <a:cxn ang="0">
                    <a:pos x="5" y="11"/>
                  </a:cxn>
                  <a:cxn ang="0">
                    <a:pos x="4" y="12"/>
                  </a:cxn>
                  <a:cxn ang="0">
                    <a:pos x="1" y="12"/>
                  </a:cxn>
                  <a:cxn ang="0">
                    <a:pos x="2" y="11"/>
                  </a:cxn>
                </a:cxnLst>
                <a:rect l="0" t="0" r="r" b="b"/>
                <a:pathLst>
                  <a:path w="20" h="12">
                    <a:moveTo>
                      <a:pt x="2" y="11"/>
                    </a:moveTo>
                    <a:cubicBezTo>
                      <a:pt x="2" y="10"/>
                      <a:pt x="2" y="10"/>
                      <a:pt x="1" y="10"/>
                    </a:cubicBezTo>
                    <a:cubicBezTo>
                      <a:pt x="1" y="10"/>
                      <a:pt x="1" y="9"/>
                      <a:pt x="2" y="8"/>
                    </a:cubicBezTo>
                    <a:cubicBezTo>
                      <a:pt x="2" y="8"/>
                      <a:pt x="2" y="7"/>
                      <a:pt x="3" y="7"/>
                    </a:cubicBezTo>
                    <a:cubicBezTo>
                      <a:pt x="3" y="7"/>
                      <a:pt x="4" y="6"/>
                      <a:pt x="4" y="6"/>
                    </a:cubicBezTo>
                    <a:cubicBezTo>
                      <a:pt x="5" y="6"/>
                      <a:pt x="5" y="6"/>
                      <a:pt x="6" y="6"/>
                    </a:cubicBezTo>
                    <a:cubicBezTo>
                      <a:pt x="6" y="5"/>
                      <a:pt x="7" y="5"/>
                      <a:pt x="7" y="5"/>
                    </a:cubicBezTo>
                    <a:cubicBezTo>
                      <a:pt x="8" y="5"/>
                      <a:pt x="8" y="3"/>
                      <a:pt x="9" y="3"/>
                    </a:cubicBezTo>
                    <a:cubicBezTo>
                      <a:pt x="10" y="3"/>
                      <a:pt x="10" y="2"/>
                      <a:pt x="12" y="1"/>
                    </a:cubicBezTo>
                    <a:cubicBezTo>
                      <a:pt x="14" y="1"/>
                      <a:pt x="14" y="1"/>
                      <a:pt x="15" y="1"/>
                    </a:cubicBezTo>
                    <a:cubicBezTo>
                      <a:pt x="16" y="0"/>
                      <a:pt x="16" y="1"/>
                      <a:pt x="16" y="1"/>
                    </a:cubicBezTo>
                    <a:cubicBezTo>
                      <a:pt x="17" y="0"/>
                      <a:pt x="18" y="0"/>
                      <a:pt x="18" y="0"/>
                    </a:cubicBezTo>
                    <a:cubicBezTo>
                      <a:pt x="18" y="0"/>
                      <a:pt x="19" y="1"/>
                      <a:pt x="19" y="0"/>
                    </a:cubicBezTo>
                    <a:cubicBezTo>
                      <a:pt x="19" y="0"/>
                      <a:pt x="20" y="0"/>
                      <a:pt x="19" y="1"/>
                    </a:cubicBezTo>
                    <a:cubicBezTo>
                      <a:pt x="19" y="1"/>
                      <a:pt x="18" y="1"/>
                      <a:pt x="18" y="2"/>
                    </a:cubicBezTo>
                    <a:cubicBezTo>
                      <a:pt x="18" y="3"/>
                      <a:pt x="17" y="3"/>
                      <a:pt x="16" y="3"/>
                    </a:cubicBezTo>
                    <a:cubicBezTo>
                      <a:pt x="14" y="3"/>
                      <a:pt x="14" y="3"/>
                      <a:pt x="14" y="4"/>
                    </a:cubicBezTo>
                    <a:cubicBezTo>
                      <a:pt x="14" y="5"/>
                      <a:pt x="13" y="4"/>
                      <a:pt x="12" y="5"/>
                    </a:cubicBezTo>
                    <a:cubicBezTo>
                      <a:pt x="12" y="5"/>
                      <a:pt x="11" y="5"/>
                      <a:pt x="11" y="6"/>
                    </a:cubicBezTo>
                    <a:cubicBezTo>
                      <a:pt x="11" y="6"/>
                      <a:pt x="10" y="6"/>
                      <a:pt x="10" y="7"/>
                    </a:cubicBezTo>
                    <a:cubicBezTo>
                      <a:pt x="10" y="7"/>
                      <a:pt x="9" y="7"/>
                      <a:pt x="9" y="8"/>
                    </a:cubicBezTo>
                    <a:cubicBezTo>
                      <a:pt x="9" y="9"/>
                      <a:pt x="8" y="9"/>
                      <a:pt x="7" y="10"/>
                    </a:cubicBezTo>
                    <a:cubicBezTo>
                      <a:pt x="7" y="11"/>
                      <a:pt x="6" y="11"/>
                      <a:pt x="5" y="11"/>
                    </a:cubicBezTo>
                    <a:cubicBezTo>
                      <a:pt x="5" y="10"/>
                      <a:pt x="6" y="11"/>
                      <a:pt x="4" y="12"/>
                    </a:cubicBezTo>
                    <a:cubicBezTo>
                      <a:pt x="2" y="12"/>
                      <a:pt x="2" y="12"/>
                      <a:pt x="1" y="12"/>
                    </a:cubicBezTo>
                    <a:cubicBezTo>
                      <a:pt x="0" y="12"/>
                      <a:pt x="0" y="11"/>
                      <a:pt x="2"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62" name="Indonesia">
                <a:extLst>
                  <a:ext uri="{FF2B5EF4-FFF2-40B4-BE49-F238E27FC236}">
                    <a16:creationId xmlns:a16="http://schemas.microsoft.com/office/drawing/2014/main" id="{FAC6A3B2-C7A2-452B-B1A4-7E2601B6F29F}"/>
                  </a:ext>
                </a:extLst>
              </p:cNvPr>
              <p:cNvSpPr>
                <a:spLocks/>
              </p:cNvSpPr>
              <p:nvPr/>
            </p:nvSpPr>
            <p:spPr bwMode="auto">
              <a:xfrm>
                <a:off x="4115" y="2272"/>
                <a:ext cx="14" cy="7"/>
              </a:xfrm>
              <a:custGeom>
                <a:avLst/>
                <a:gdLst/>
                <a:ahLst/>
                <a:cxnLst>
                  <a:cxn ang="0">
                    <a:pos x="0" y="3"/>
                  </a:cxn>
                  <a:cxn ang="0">
                    <a:pos x="1" y="2"/>
                  </a:cxn>
                  <a:cxn ang="0">
                    <a:pos x="2" y="1"/>
                  </a:cxn>
                  <a:cxn ang="0">
                    <a:pos x="4" y="1"/>
                  </a:cxn>
                  <a:cxn ang="0">
                    <a:pos x="5" y="1"/>
                  </a:cxn>
                  <a:cxn ang="0">
                    <a:pos x="6" y="2"/>
                  </a:cxn>
                  <a:cxn ang="0">
                    <a:pos x="5" y="3"/>
                  </a:cxn>
                  <a:cxn ang="0">
                    <a:pos x="4" y="3"/>
                  </a:cxn>
                  <a:cxn ang="0">
                    <a:pos x="2" y="3"/>
                  </a:cxn>
                  <a:cxn ang="0">
                    <a:pos x="0" y="3"/>
                  </a:cxn>
                </a:cxnLst>
                <a:rect l="0" t="0" r="r" b="b"/>
                <a:pathLst>
                  <a:path w="6" h="3">
                    <a:moveTo>
                      <a:pt x="0" y="3"/>
                    </a:moveTo>
                    <a:cubicBezTo>
                      <a:pt x="1" y="2"/>
                      <a:pt x="1" y="2"/>
                      <a:pt x="1" y="2"/>
                    </a:cubicBezTo>
                    <a:cubicBezTo>
                      <a:pt x="1" y="1"/>
                      <a:pt x="2" y="1"/>
                      <a:pt x="2" y="1"/>
                    </a:cubicBezTo>
                    <a:cubicBezTo>
                      <a:pt x="2" y="1"/>
                      <a:pt x="4" y="1"/>
                      <a:pt x="4" y="1"/>
                    </a:cubicBezTo>
                    <a:cubicBezTo>
                      <a:pt x="4" y="0"/>
                      <a:pt x="4" y="0"/>
                      <a:pt x="5" y="1"/>
                    </a:cubicBezTo>
                    <a:cubicBezTo>
                      <a:pt x="5" y="1"/>
                      <a:pt x="6" y="1"/>
                      <a:pt x="6" y="2"/>
                    </a:cubicBezTo>
                    <a:cubicBezTo>
                      <a:pt x="6" y="2"/>
                      <a:pt x="6" y="3"/>
                      <a:pt x="5" y="3"/>
                    </a:cubicBezTo>
                    <a:cubicBezTo>
                      <a:pt x="5" y="2"/>
                      <a:pt x="4" y="3"/>
                      <a:pt x="4" y="3"/>
                    </a:cubicBezTo>
                    <a:cubicBezTo>
                      <a:pt x="4" y="3"/>
                      <a:pt x="2" y="2"/>
                      <a:pt x="2" y="3"/>
                    </a:cubicBezTo>
                    <a:cubicBezTo>
                      <a:pt x="1" y="3"/>
                      <a:pt x="0" y="3"/>
                      <a:pt x="0"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63" name="Indonesia">
                <a:extLst>
                  <a:ext uri="{FF2B5EF4-FFF2-40B4-BE49-F238E27FC236}">
                    <a16:creationId xmlns:a16="http://schemas.microsoft.com/office/drawing/2014/main" id="{12D4C312-2EEE-445B-B199-833E8CA57DBF}"/>
                  </a:ext>
                </a:extLst>
              </p:cNvPr>
              <p:cNvSpPr>
                <a:spLocks/>
              </p:cNvSpPr>
              <p:nvPr/>
            </p:nvSpPr>
            <p:spPr bwMode="auto">
              <a:xfrm>
                <a:off x="4044" y="2279"/>
                <a:ext cx="45" cy="15"/>
              </a:xfrm>
              <a:custGeom>
                <a:avLst/>
                <a:gdLst/>
                <a:ahLst/>
                <a:cxnLst>
                  <a:cxn ang="0">
                    <a:pos x="1" y="3"/>
                  </a:cxn>
                  <a:cxn ang="0">
                    <a:pos x="1" y="2"/>
                  </a:cxn>
                  <a:cxn ang="0">
                    <a:pos x="2" y="2"/>
                  </a:cxn>
                  <a:cxn ang="0">
                    <a:pos x="3" y="1"/>
                  </a:cxn>
                  <a:cxn ang="0">
                    <a:pos x="4" y="1"/>
                  </a:cxn>
                  <a:cxn ang="0">
                    <a:pos x="5" y="2"/>
                  </a:cxn>
                  <a:cxn ang="0">
                    <a:pos x="6" y="2"/>
                  </a:cxn>
                  <a:cxn ang="0">
                    <a:pos x="8" y="2"/>
                  </a:cxn>
                  <a:cxn ang="0">
                    <a:pos x="9" y="2"/>
                  </a:cxn>
                  <a:cxn ang="0">
                    <a:pos x="11" y="2"/>
                  </a:cxn>
                  <a:cxn ang="0">
                    <a:pos x="12" y="3"/>
                  </a:cxn>
                  <a:cxn ang="0">
                    <a:pos x="12" y="2"/>
                  </a:cxn>
                  <a:cxn ang="0">
                    <a:pos x="13" y="2"/>
                  </a:cxn>
                  <a:cxn ang="0">
                    <a:pos x="16" y="1"/>
                  </a:cxn>
                  <a:cxn ang="0">
                    <a:pos x="18" y="1"/>
                  </a:cxn>
                  <a:cxn ang="0">
                    <a:pos x="17" y="0"/>
                  </a:cxn>
                  <a:cxn ang="0">
                    <a:pos x="18" y="0"/>
                  </a:cxn>
                  <a:cxn ang="0">
                    <a:pos x="19" y="1"/>
                  </a:cxn>
                  <a:cxn ang="0">
                    <a:pos x="18" y="2"/>
                  </a:cxn>
                  <a:cxn ang="0">
                    <a:pos x="18" y="3"/>
                  </a:cxn>
                  <a:cxn ang="0">
                    <a:pos x="17" y="3"/>
                  </a:cxn>
                  <a:cxn ang="0">
                    <a:pos x="16" y="4"/>
                  </a:cxn>
                  <a:cxn ang="0">
                    <a:pos x="14" y="4"/>
                  </a:cxn>
                  <a:cxn ang="0">
                    <a:pos x="13" y="5"/>
                  </a:cxn>
                  <a:cxn ang="0">
                    <a:pos x="11" y="5"/>
                  </a:cxn>
                  <a:cxn ang="0">
                    <a:pos x="9" y="5"/>
                  </a:cxn>
                  <a:cxn ang="0">
                    <a:pos x="8" y="6"/>
                  </a:cxn>
                  <a:cxn ang="0">
                    <a:pos x="6" y="5"/>
                  </a:cxn>
                  <a:cxn ang="0">
                    <a:pos x="4" y="4"/>
                  </a:cxn>
                  <a:cxn ang="0">
                    <a:pos x="2" y="5"/>
                  </a:cxn>
                  <a:cxn ang="0">
                    <a:pos x="1" y="4"/>
                  </a:cxn>
                  <a:cxn ang="0">
                    <a:pos x="1" y="4"/>
                  </a:cxn>
                  <a:cxn ang="0">
                    <a:pos x="1" y="3"/>
                  </a:cxn>
                </a:cxnLst>
                <a:rect l="0" t="0" r="r" b="b"/>
                <a:pathLst>
                  <a:path w="19" h="6">
                    <a:moveTo>
                      <a:pt x="1" y="3"/>
                    </a:moveTo>
                    <a:cubicBezTo>
                      <a:pt x="0" y="2"/>
                      <a:pt x="1" y="3"/>
                      <a:pt x="1" y="2"/>
                    </a:cubicBezTo>
                    <a:cubicBezTo>
                      <a:pt x="1" y="1"/>
                      <a:pt x="2" y="2"/>
                      <a:pt x="2" y="2"/>
                    </a:cubicBezTo>
                    <a:cubicBezTo>
                      <a:pt x="2" y="1"/>
                      <a:pt x="3" y="1"/>
                      <a:pt x="3" y="1"/>
                    </a:cubicBezTo>
                    <a:cubicBezTo>
                      <a:pt x="3" y="1"/>
                      <a:pt x="3" y="2"/>
                      <a:pt x="4" y="1"/>
                    </a:cubicBezTo>
                    <a:cubicBezTo>
                      <a:pt x="4" y="1"/>
                      <a:pt x="5" y="2"/>
                      <a:pt x="5" y="2"/>
                    </a:cubicBezTo>
                    <a:cubicBezTo>
                      <a:pt x="5" y="2"/>
                      <a:pt x="6" y="2"/>
                      <a:pt x="6" y="2"/>
                    </a:cubicBezTo>
                    <a:cubicBezTo>
                      <a:pt x="6" y="1"/>
                      <a:pt x="7" y="2"/>
                      <a:pt x="8" y="2"/>
                    </a:cubicBezTo>
                    <a:cubicBezTo>
                      <a:pt x="8" y="1"/>
                      <a:pt x="9" y="1"/>
                      <a:pt x="9" y="2"/>
                    </a:cubicBezTo>
                    <a:cubicBezTo>
                      <a:pt x="10" y="2"/>
                      <a:pt x="10" y="2"/>
                      <a:pt x="11" y="2"/>
                    </a:cubicBezTo>
                    <a:cubicBezTo>
                      <a:pt x="11" y="3"/>
                      <a:pt x="11" y="2"/>
                      <a:pt x="12" y="3"/>
                    </a:cubicBezTo>
                    <a:cubicBezTo>
                      <a:pt x="12" y="3"/>
                      <a:pt x="12" y="3"/>
                      <a:pt x="12" y="2"/>
                    </a:cubicBezTo>
                    <a:cubicBezTo>
                      <a:pt x="12" y="2"/>
                      <a:pt x="13" y="2"/>
                      <a:pt x="13" y="2"/>
                    </a:cubicBezTo>
                    <a:cubicBezTo>
                      <a:pt x="14" y="1"/>
                      <a:pt x="15" y="2"/>
                      <a:pt x="16" y="1"/>
                    </a:cubicBezTo>
                    <a:cubicBezTo>
                      <a:pt x="17" y="1"/>
                      <a:pt x="18" y="1"/>
                      <a:pt x="18" y="1"/>
                    </a:cubicBezTo>
                    <a:cubicBezTo>
                      <a:pt x="17" y="0"/>
                      <a:pt x="17" y="1"/>
                      <a:pt x="17" y="0"/>
                    </a:cubicBezTo>
                    <a:cubicBezTo>
                      <a:pt x="16" y="0"/>
                      <a:pt x="17" y="0"/>
                      <a:pt x="18" y="0"/>
                    </a:cubicBezTo>
                    <a:cubicBezTo>
                      <a:pt x="18" y="0"/>
                      <a:pt x="19" y="0"/>
                      <a:pt x="19" y="1"/>
                    </a:cubicBezTo>
                    <a:cubicBezTo>
                      <a:pt x="19" y="1"/>
                      <a:pt x="19" y="2"/>
                      <a:pt x="18" y="2"/>
                    </a:cubicBezTo>
                    <a:cubicBezTo>
                      <a:pt x="18" y="2"/>
                      <a:pt x="18" y="3"/>
                      <a:pt x="18" y="3"/>
                    </a:cubicBezTo>
                    <a:cubicBezTo>
                      <a:pt x="17" y="2"/>
                      <a:pt x="18" y="4"/>
                      <a:pt x="17" y="3"/>
                    </a:cubicBezTo>
                    <a:cubicBezTo>
                      <a:pt x="16" y="3"/>
                      <a:pt x="17" y="4"/>
                      <a:pt x="16" y="4"/>
                    </a:cubicBezTo>
                    <a:cubicBezTo>
                      <a:pt x="15" y="4"/>
                      <a:pt x="16" y="5"/>
                      <a:pt x="14" y="4"/>
                    </a:cubicBezTo>
                    <a:cubicBezTo>
                      <a:pt x="14" y="4"/>
                      <a:pt x="14" y="5"/>
                      <a:pt x="13" y="5"/>
                    </a:cubicBezTo>
                    <a:cubicBezTo>
                      <a:pt x="12" y="4"/>
                      <a:pt x="12" y="4"/>
                      <a:pt x="11" y="5"/>
                    </a:cubicBezTo>
                    <a:cubicBezTo>
                      <a:pt x="10" y="6"/>
                      <a:pt x="10" y="6"/>
                      <a:pt x="9" y="5"/>
                    </a:cubicBezTo>
                    <a:cubicBezTo>
                      <a:pt x="9" y="5"/>
                      <a:pt x="9" y="6"/>
                      <a:pt x="8" y="6"/>
                    </a:cubicBezTo>
                    <a:cubicBezTo>
                      <a:pt x="7" y="5"/>
                      <a:pt x="7" y="6"/>
                      <a:pt x="6" y="5"/>
                    </a:cubicBezTo>
                    <a:cubicBezTo>
                      <a:pt x="5" y="5"/>
                      <a:pt x="4" y="4"/>
                      <a:pt x="4" y="4"/>
                    </a:cubicBezTo>
                    <a:cubicBezTo>
                      <a:pt x="3" y="4"/>
                      <a:pt x="3" y="5"/>
                      <a:pt x="2" y="5"/>
                    </a:cubicBezTo>
                    <a:cubicBezTo>
                      <a:pt x="2" y="5"/>
                      <a:pt x="2" y="4"/>
                      <a:pt x="1" y="4"/>
                    </a:cubicBezTo>
                    <a:cubicBezTo>
                      <a:pt x="1" y="5"/>
                      <a:pt x="1" y="4"/>
                      <a:pt x="1" y="4"/>
                    </a:cubicBezTo>
                    <a:cubicBezTo>
                      <a:pt x="1" y="3"/>
                      <a:pt x="1" y="3"/>
                      <a:pt x="1"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64" name="Indonesia">
                <a:extLst>
                  <a:ext uri="{FF2B5EF4-FFF2-40B4-BE49-F238E27FC236}">
                    <a16:creationId xmlns:a16="http://schemas.microsoft.com/office/drawing/2014/main" id="{FB1BAF33-F5CF-4D98-BCA6-1B3CCAF18210}"/>
                  </a:ext>
                </a:extLst>
              </p:cNvPr>
              <p:cNvSpPr>
                <a:spLocks/>
              </p:cNvSpPr>
              <p:nvPr/>
            </p:nvSpPr>
            <p:spPr bwMode="auto">
              <a:xfrm>
                <a:off x="4035" y="2298"/>
                <a:ext cx="26" cy="17"/>
              </a:xfrm>
              <a:custGeom>
                <a:avLst/>
                <a:gdLst/>
                <a:ahLst/>
                <a:cxnLst>
                  <a:cxn ang="0">
                    <a:pos x="2" y="2"/>
                  </a:cxn>
                  <a:cxn ang="0">
                    <a:pos x="3" y="1"/>
                  </a:cxn>
                  <a:cxn ang="0">
                    <a:pos x="6" y="1"/>
                  </a:cxn>
                  <a:cxn ang="0">
                    <a:pos x="8" y="1"/>
                  </a:cxn>
                  <a:cxn ang="0">
                    <a:pos x="9" y="2"/>
                  </a:cxn>
                  <a:cxn ang="0">
                    <a:pos x="9" y="3"/>
                  </a:cxn>
                  <a:cxn ang="0">
                    <a:pos x="11" y="5"/>
                  </a:cxn>
                  <a:cxn ang="0">
                    <a:pos x="10" y="6"/>
                  </a:cxn>
                  <a:cxn ang="0">
                    <a:pos x="8" y="7"/>
                  </a:cxn>
                  <a:cxn ang="0">
                    <a:pos x="7" y="5"/>
                  </a:cxn>
                  <a:cxn ang="0">
                    <a:pos x="6" y="5"/>
                  </a:cxn>
                  <a:cxn ang="0">
                    <a:pos x="4" y="3"/>
                  </a:cxn>
                  <a:cxn ang="0">
                    <a:pos x="3" y="3"/>
                  </a:cxn>
                  <a:cxn ang="0">
                    <a:pos x="2" y="2"/>
                  </a:cxn>
                </a:cxnLst>
                <a:rect l="0" t="0" r="r" b="b"/>
                <a:pathLst>
                  <a:path w="11" h="7">
                    <a:moveTo>
                      <a:pt x="2" y="2"/>
                    </a:moveTo>
                    <a:cubicBezTo>
                      <a:pt x="2" y="1"/>
                      <a:pt x="3" y="1"/>
                      <a:pt x="3" y="1"/>
                    </a:cubicBezTo>
                    <a:cubicBezTo>
                      <a:pt x="4" y="1"/>
                      <a:pt x="5" y="0"/>
                      <a:pt x="6" y="1"/>
                    </a:cubicBezTo>
                    <a:cubicBezTo>
                      <a:pt x="6" y="1"/>
                      <a:pt x="7" y="2"/>
                      <a:pt x="8" y="1"/>
                    </a:cubicBezTo>
                    <a:cubicBezTo>
                      <a:pt x="8" y="1"/>
                      <a:pt x="9" y="1"/>
                      <a:pt x="9" y="2"/>
                    </a:cubicBezTo>
                    <a:cubicBezTo>
                      <a:pt x="9" y="3"/>
                      <a:pt x="9" y="3"/>
                      <a:pt x="9" y="3"/>
                    </a:cubicBezTo>
                    <a:cubicBezTo>
                      <a:pt x="9" y="4"/>
                      <a:pt x="10" y="4"/>
                      <a:pt x="11" y="5"/>
                    </a:cubicBezTo>
                    <a:cubicBezTo>
                      <a:pt x="11" y="5"/>
                      <a:pt x="10" y="6"/>
                      <a:pt x="10" y="6"/>
                    </a:cubicBezTo>
                    <a:cubicBezTo>
                      <a:pt x="9" y="6"/>
                      <a:pt x="9" y="7"/>
                      <a:pt x="8" y="7"/>
                    </a:cubicBezTo>
                    <a:cubicBezTo>
                      <a:pt x="8" y="6"/>
                      <a:pt x="6" y="6"/>
                      <a:pt x="7" y="5"/>
                    </a:cubicBezTo>
                    <a:cubicBezTo>
                      <a:pt x="7" y="5"/>
                      <a:pt x="7" y="5"/>
                      <a:pt x="6" y="5"/>
                    </a:cubicBezTo>
                    <a:cubicBezTo>
                      <a:pt x="5" y="4"/>
                      <a:pt x="4" y="4"/>
                      <a:pt x="4" y="3"/>
                    </a:cubicBezTo>
                    <a:cubicBezTo>
                      <a:pt x="4" y="3"/>
                      <a:pt x="4" y="4"/>
                      <a:pt x="3" y="3"/>
                    </a:cubicBezTo>
                    <a:cubicBezTo>
                      <a:pt x="2" y="3"/>
                      <a:pt x="0" y="3"/>
                      <a:pt x="2"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65" name="Indonesia">
                <a:extLst>
                  <a:ext uri="{FF2B5EF4-FFF2-40B4-BE49-F238E27FC236}">
                    <a16:creationId xmlns:a16="http://schemas.microsoft.com/office/drawing/2014/main" id="{BF352E41-9FCA-4156-92AC-A5DB10695373}"/>
                  </a:ext>
                </a:extLst>
              </p:cNvPr>
              <p:cNvSpPr>
                <a:spLocks/>
              </p:cNvSpPr>
              <p:nvPr/>
            </p:nvSpPr>
            <p:spPr bwMode="auto">
              <a:xfrm>
                <a:off x="3992" y="2279"/>
                <a:ext cx="14" cy="12"/>
              </a:xfrm>
              <a:custGeom>
                <a:avLst/>
                <a:gdLst/>
                <a:ahLst/>
                <a:cxnLst>
                  <a:cxn ang="0">
                    <a:pos x="0" y="1"/>
                  </a:cxn>
                  <a:cxn ang="0">
                    <a:pos x="1" y="1"/>
                  </a:cxn>
                  <a:cxn ang="0">
                    <a:pos x="3" y="0"/>
                  </a:cxn>
                  <a:cxn ang="0">
                    <a:pos x="5" y="1"/>
                  </a:cxn>
                  <a:cxn ang="0">
                    <a:pos x="6" y="2"/>
                  </a:cxn>
                  <a:cxn ang="0">
                    <a:pos x="5" y="3"/>
                  </a:cxn>
                  <a:cxn ang="0">
                    <a:pos x="5" y="3"/>
                  </a:cxn>
                  <a:cxn ang="0">
                    <a:pos x="4" y="4"/>
                  </a:cxn>
                  <a:cxn ang="0">
                    <a:pos x="3" y="5"/>
                  </a:cxn>
                  <a:cxn ang="0">
                    <a:pos x="2" y="4"/>
                  </a:cxn>
                  <a:cxn ang="0">
                    <a:pos x="1" y="2"/>
                  </a:cxn>
                  <a:cxn ang="0">
                    <a:pos x="0" y="1"/>
                  </a:cxn>
                </a:cxnLst>
                <a:rect l="0" t="0" r="r" b="b"/>
                <a:pathLst>
                  <a:path w="6" h="5">
                    <a:moveTo>
                      <a:pt x="0" y="1"/>
                    </a:moveTo>
                    <a:cubicBezTo>
                      <a:pt x="0" y="1"/>
                      <a:pt x="0" y="1"/>
                      <a:pt x="1" y="1"/>
                    </a:cubicBezTo>
                    <a:cubicBezTo>
                      <a:pt x="2" y="1"/>
                      <a:pt x="2" y="1"/>
                      <a:pt x="3" y="0"/>
                    </a:cubicBezTo>
                    <a:cubicBezTo>
                      <a:pt x="3" y="0"/>
                      <a:pt x="4" y="0"/>
                      <a:pt x="5" y="1"/>
                    </a:cubicBezTo>
                    <a:cubicBezTo>
                      <a:pt x="5" y="1"/>
                      <a:pt x="6" y="1"/>
                      <a:pt x="6" y="2"/>
                    </a:cubicBezTo>
                    <a:cubicBezTo>
                      <a:pt x="6" y="2"/>
                      <a:pt x="5" y="3"/>
                      <a:pt x="5" y="3"/>
                    </a:cubicBezTo>
                    <a:cubicBezTo>
                      <a:pt x="5" y="2"/>
                      <a:pt x="5" y="4"/>
                      <a:pt x="5" y="3"/>
                    </a:cubicBezTo>
                    <a:cubicBezTo>
                      <a:pt x="4" y="3"/>
                      <a:pt x="5" y="3"/>
                      <a:pt x="4" y="4"/>
                    </a:cubicBezTo>
                    <a:cubicBezTo>
                      <a:pt x="3" y="5"/>
                      <a:pt x="4" y="5"/>
                      <a:pt x="3" y="5"/>
                    </a:cubicBezTo>
                    <a:cubicBezTo>
                      <a:pt x="3" y="5"/>
                      <a:pt x="2" y="5"/>
                      <a:pt x="2" y="4"/>
                    </a:cubicBezTo>
                    <a:cubicBezTo>
                      <a:pt x="3" y="3"/>
                      <a:pt x="2" y="2"/>
                      <a:pt x="1" y="2"/>
                    </a:cubicBezTo>
                    <a:cubicBezTo>
                      <a:pt x="1" y="2"/>
                      <a:pt x="0" y="2"/>
                      <a:pt x="0"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66" name="Indonesia">
                <a:extLst>
                  <a:ext uri="{FF2B5EF4-FFF2-40B4-BE49-F238E27FC236}">
                    <a16:creationId xmlns:a16="http://schemas.microsoft.com/office/drawing/2014/main" id="{A78B84E0-3E70-4737-A07A-0449CD4A6824}"/>
                  </a:ext>
                </a:extLst>
              </p:cNvPr>
              <p:cNvSpPr>
                <a:spLocks/>
              </p:cNvSpPr>
              <p:nvPr/>
            </p:nvSpPr>
            <p:spPr bwMode="auto">
              <a:xfrm>
                <a:off x="4004" y="2282"/>
                <a:ext cx="12" cy="12"/>
              </a:xfrm>
              <a:custGeom>
                <a:avLst/>
                <a:gdLst/>
                <a:ahLst/>
                <a:cxnLst>
                  <a:cxn ang="0">
                    <a:pos x="3" y="1"/>
                  </a:cxn>
                  <a:cxn ang="0">
                    <a:pos x="2" y="2"/>
                  </a:cxn>
                  <a:cxn ang="0">
                    <a:pos x="1" y="3"/>
                  </a:cxn>
                  <a:cxn ang="0">
                    <a:pos x="0" y="4"/>
                  </a:cxn>
                  <a:cxn ang="0">
                    <a:pos x="1" y="4"/>
                  </a:cxn>
                  <a:cxn ang="0">
                    <a:pos x="2" y="4"/>
                  </a:cxn>
                  <a:cxn ang="0">
                    <a:pos x="4" y="4"/>
                  </a:cxn>
                  <a:cxn ang="0">
                    <a:pos x="4" y="3"/>
                  </a:cxn>
                  <a:cxn ang="0">
                    <a:pos x="5" y="2"/>
                  </a:cxn>
                  <a:cxn ang="0">
                    <a:pos x="4" y="1"/>
                  </a:cxn>
                  <a:cxn ang="0">
                    <a:pos x="3" y="1"/>
                  </a:cxn>
                </a:cxnLst>
                <a:rect l="0" t="0" r="r" b="b"/>
                <a:pathLst>
                  <a:path w="5" h="5">
                    <a:moveTo>
                      <a:pt x="3" y="1"/>
                    </a:moveTo>
                    <a:cubicBezTo>
                      <a:pt x="2" y="1"/>
                      <a:pt x="1" y="1"/>
                      <a:pt x="2" y="2"/>
                    </a:cubicBezTo>
                    <a:cubicBezTo>
                      <a:pt x="2" y="2"/>
                      <a:pt x="2" y="3"/>
                      <a:pt x="1" y="3"/>
                    </a:cubicBezTo>
                    <a:cubicBezTo>
                      <a:pt x="1" y="3"/>
                      <a:pt x="0" y="3"/>
                      <a:pt x="0" y="4"/>
                    </a:cubicBezTo>
                    <a:cubicBezTo>
                      <a:pt x="0" y="4"/>
                      <a:pt x="1" y="4"/>
                      <a:pt x="1" y="4"/>
                    </a:cubicBezTo>
                    <a:cubicBezTo>
                      <a:pt x="2" y="4"/>
                      <a:pt x="2" y="4"/>
                      <a:pt x="2" y="4"/>
                    </a:cubicBezTo>
                    <a:cubicBezTo>
                      <a:pt x="3" y="5"/>
                      <a:pt x="3" y="5"/>
                      <a:pt x="4" y="4"/>
                    </a:cubicBezTo>
                    <a:cubicBezTo>
                      <a:pt x="4" y="4"/>
                      <a:pt x="4" y="4"/>
                      <a:pt x="4" y="3"/>
                    </a:cubicBezTo>
                    <a:cubicBezTo>
                      <a:pt x="4" y="3"/>
                      <a:pt x="4" y="2"/>
                      <a:pt x="5" y="2"/>
                    </a:cubicBezTo>
                    <a:cubicBezTo>
                      <a:pt x="5" y="2"/>
                      <a:pt x="5" y="1"/>
                      <a:pt x="4" y="1"/>
                    </a:cubicBezTo>
                    <a:cubicBezTo>
                      <a:pt x="3" y="1"/>
                      <a:pt x="3" y="0"/>
                      <a:pt x="3"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67" name="Indonesia">
                <a:extLst>
                  <a:ext uri="{FF2B5EF4-FFF2-40B4-BE49-F238E27FC236}">
                    <a16:creationId xmlns:a16="http://schemas.microsoft.com/office/drawing/2014/main" id="{8FE3CAC6-44CC-485A-B05C-C14C6C5CEFF5}"/>
                  </a:ext>
                </a:extLst>
              </p:cNvPr>
              <p:cNvSpPr>
                <a:spLocks/>
              </p:cNvSpPr>
              <p:nvPr/>
            </p:nvSpPr>
            <p:spPr bwMode="auto">
              <a:xfrm>
                <a:off x="4016" y="2279"/>
                <a:ext cx="26" cy="17"/>
              </a:xfrm>
              <a:custGeom>
                <a:avLst/>
                <a:gdLst/>
                <a:ahLst/>
                <a:cxnLst>
                  <a:cxn ang="0">
                    <a:pos x="1" y="4"/>
                  </a:cxn>
                  <a:cxn ang="0">
                    <a:pos x="1" y="3"/>
                  </a:cxn>
                  <a:cxn ang="0">
                    <a:pos x="2" y="2"/>
                  </a:cxn>
                  <a:cxn ang="0">
                    <a:pos x="4" y="2"/>
                  </a:cxn>
                  <a:cxn ang="0">
                    <a:pos x="5" y="4"/>
                  </a:cxn>
                  <a:cxn ang="0">
                    <a:pos x="7" y="3"/>
                  </a:cxn>
                  <a:cxn ang="0">
                    <a:pos x="6" y="2"/>
                  </a:cxn>
                  <a:cxn ang="0">
                    <a:pos x="5" y="1"/>
                  </a:cxn>
                  <a:cxn ang="0">
                    <a:pos x="6" y="1"/>
                  </a:cxn>
                  <a:cxn ang="0">
                    <a:pos x="8" y="1"/>
                  </a:cxn>
                  <a:cxn ang="0">
                    <a:pos x="8" y="2"/>
                  </a:cxn>
                  <a:cxn ang="0">
                    <a:pos x="10" y="2"/>
                  </a:cxn>
                  <a:cxn ang="0">
                    <a:pos x="11" y="2"/>
                  </a:cxn>
                  <a:cxn ang="0">
                    <a:pos x="11" y="3"/>
                  </a:cxn>
                  <a:cxn ang="0">
                    <a:pos x="11" y="4"/>
                  </a:cxn>
                  <a:cxn ang="0">
                    <a:pos x="9" y="4"/>
                  </a:cxn>
                  <a:cxn ang="0">
                    <a:pos x="9" y="5"/>
                  </a:cxn>
                  <a:cxn ang="0">
                    <a:pos x="9" y="5"/>
                  </a:cxn>
                  <a:cxn ang="0">
                    <a:pos x="8" y="5"/>
                  </a:cxn>
                  <a:cxn ang="0">
                    <a:pos x="7" y="5"/>
                  </a:cxn>
                  <a:cxn ang="0">
                    <a:pos x="6" y="6"/>
                  </a:cxn>
                  <a:cxn ang="0">
                    <a:pos x="5" y="6"/>
                  </a:cxn>
                  <a:cxn ang="0">
                    <a:pos x="3" y="7"/>
                  </a:cxn>
                  <a:cxn ang="0">
                    <a:pos x="2" y="6"/>
                  </a:cxn>
                  <a:cxn ang="0">
                    <a:pos x="0" y="5"/>
                  </a:cxn>
                  <a:cxn ang="0">
                    <a:pos x="1" y="4"/>
                  </a:cxn>
                </a:cxnLst>
                <a:rect l="0" t="0" r="r" b="b"/>
                <a:pathLst>
                  <a:path w="11" h="7">
                    <a:moveTo>
                      <a:pt x="1" y="4"/>
                    </a:moveTo>
                    <a:cubicBezTo>
                      <a:pt x="1" y="4"/>
                      <a:pt x="0" y="4"/>
                      <a:pt x="1" y="3"/>
                    </a:cubicBezTo>
                    <a:cubicBezTo>
                      <a:pt x="1" y="3"/>
                      <a:pt x="2" y="2"/>
                      <a:pt x="2" y="2"/>
                    </a:cubicBezTo>
                    <a:cubicBezTo>
                      <a:pt x="3" y="2"/>
                      <a:pt x="4" y="2"/>
                      <a:pt x="4" y="2"/>
                    </a:cubicBezTo>
                    <a:cubicBezTo>
                      <a:pt x="5" y="3"/>
                      <a:pt x="5" y="4"/>
                      <a:pt x="5" y="4"/>
                    </a:cubicBezTo>
                    <a:cubicBezTo>
                      <a:pt x="6" y="3"/>
                      <a:pt x="8" y="4"/>
                      <a:pt x="7" y="3"/>
                    </a:cubicBezTo>
                    <a:cubicBezTo>
                      <a:pt x="6" y="2"/>
                      <a:pt x="7" y="3"/>
                      <a:pt x="6" y="2"/>
                    </a:cubicBezTo>
                    <a:cubicBezTo>
                      <a:pt x="5" y="2"/>
                      <a:pt x="5" y="2"/>
                      <a:pt x="5" y="1"/>
                    </a:cubicBezTo>
                    <a:cubicBezTo>
                      <a:pt x="5" y="1"/>
                      <a:pt x="6" y="1"/>
                      <a:pt x="6" y="1"/>
                    </a:cubicBezTo>
                    <a:cubicBezTo>
                      <a:pt x="7" y="1"/>
                      <a:pt x="8" y="0"/>
                      <a:pt x="8" y="1"/>
                    </a:cubicBezTo>
                    <a:cubicBezTo>
                      <a:pt x="8" y="2"/>
                      <a:pt x="8" y="2"/>
                      <a:pt x="8" y="2"/>
                    </a:cubicBezTo>
                    <a:cubicBezTo>
                      <a:pt x="9" y="1"/>
                      <a:pt x="10" y="2"/>
                      <a:pt x="10" y="2"/>
                    </a:cubicBezTo>
                    <a:cubicBezTo>
                      <a:pt x="10" y="2"/>
                      <a:pt x="11" y="1"/>
                      <a:pt x="11" y="2"/>
                    </a:cubicBezTo>
                    <a:cubicBezTo>
                      <a:pt x="11" y="3"/>
                      <a:pt x="10" y="4"/>
                      <a:pt x="11" y="3"/>
                    </a:cubicBezTo>
                    <a:cubicBezTo>
                      <a:pt x="11" y="3"/>
                      <a:pt x="11" y="4"/>
                      <a:pt x="11" y="4"/>
                    </a:cubicBezTo>
                    <a:cubicBezTo>
                      <a:pt x="10" y="4"/>
                      <a:pt x="10" y="4"/>
                      <a:pt x="9" y="4"/>
                    </a:cubicBezTo>
                    <a:cubicBezTo>
                      <a:pt x="9" y="4"/>
                      <a:pt x="8" y="5"/>
                      <a:pt x="9" y="5"/>
                    </a:cubicBezTo>
                    <a:cubicBezTo>
                      <a:pt x="10" y="5"/>
                      <a:pt x="10" y="5"/>
                      <a:pt x="9" y="5"/>
                    </a:cubicBezTo>
                    <a:cubicBezTo>
                      <a:pt x="8" y="5"/>
                      <a:pt x="8" y="6"/>
                      <a:pt x="8" y="5"/>
                    </a:cubicBezTo>
                    <a:cubicBezTo>
                      <a:pt x="7" y="5"/>
                      <a:pt x="8" y="4"/>
                      <a:pt x="7" y="5"/>
                    </a:cubicBezTo>
                    <a:cubicBezTo>
                      <a:pt x="6" y="6"/>
                      <a:pt x="6" y="5"/>
                      <a:pt x="6" y="6"/>
                    </a:cubicBezTo>
                    <a:cubicBezTo>
                      <a:pt x="5" y="6"/>
                      <a:pt x="5" y="5"/>
                      <a:pt x="5" y="6"/>
                    </a:cubicBezTo>
                    <a:cubicBezTo>
                      <a:pt x="4" y="6"/>
                      <a:pt x="3" y="7"/>
                      <a:pt x="3" y="7"/>
                    </a:cubicBezTo>
                    <a:cubicBezTo>
                      <a:pt x="3" y="6"/>
                      <a:pt x="2" y="7"/>
                      <a:pt x="2" y="6"/>
                    </a:cubicBezTo>
                    <a:cubicBezTo>
                      <a:pt x="1" y="6"/>
                      <a:pt x="0" y="6"/>
                      <a:pt x="0" y="5"/>
                    </a:cubicBezTo>
                    <a:cubicBezTo>
                      <a:pt x="1" y="5"/>
                      <a:pt x="1" y="5"/>
                      <a:pt x="1"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68" name="Indonesia">
                <a:extLst>
                  <a:ext uri="{FF2B5EF4-FFF2-40B4-BE49-F238E27FC236}">
                    <a16:creationId xmlns:a16="http://schemas.microsoft.com/office/drawing/2014/main" id="{C06F9C79-E010-468D-B043-854C9D3C48D2}"/>
                  </a:ext>
                </a:extLst>
              </p:cNvPr>
              <p:cNvSpPr>
                <a:spLocks/>
              </p:cNvSpPr>
              <p:nvPr/>
            </p:nvSpPr>
            <p:spPr bwMode="auto">
              <a:xfrm>
                <a:off x="3971" y="2260"/>
                <a:ext cx="19" cy="8"/>
              </a:xfrm>
              <a:custGeom>
                <a:avLst/>
                <a:gdLst/>
                <a:ahLst/>
                <a:cxnLst>
                  <a:cxn ang="0">
                    <a:pos x="1" y="3"/>
                  </a:cxn>
                  <a:cxn ang="0">
                    <a:pos x="1" y="1"/>
                  </a:cxn>
                  <a:cxn ang="0">
                    <a:pos x="4" y="1"/>
                  </a:cxn>
                  <a:cxn ang="0">
                    <a:pos x="6" y="1"/>
                  </a:cxn>
                  <a:cxn ang="0">
                    <a:pos x="8" y="1"/>
                  </a:cxn>
                  <a:cxn ang="0">
                    <a:pos x="7" y="1"/>
                  </a:cxn>
                  <a:cxn ang="0">
                    <a:pos x="7" y="2"/>
                  </a:cxn>
                  <a:cxn ang="0">
                    <a:pos x="5" y="2"/>
                  </a:cxn>
                  <a:cxn ang="0">
                    <a:pos x="4" y="3"/>
                  </a:cxn>
                  <a:cxn ang="0">
                    <a:pos x="2" y="3"/>
                  </a:cxn>
                  <a:cxn ang="0">
                    <a:pos x="1" y="3"/>
                  </a:cxn>
                </a:cxnLst>
                <a:rect l="0" t="0" r="r" b="b"/>
                <a:pathLst>
                  <a:path w="8" h="3">
                    <a:moveTo>
                      <a:pt x="1" y="3"/>
                    </a:moveTo>
                    <a:cubicBezTo>
                      <a:pt x="2" y="2"/>
                      <a:pt x="0" y="2"/>
                      <a:pt x="1" y="1"/>
                    </a:cubicBezTo>
                    <a:cubicBezTo>
                      <a:pt x="2" y="1"/>
                      <a:pt x="3" y="1"/>
                      <a:pt x="4" y="1"/>
                    </a:cubicBezTo>
                    <a:cubicBezTo>
                      <a:pt x="5" y="0"/>
                      <a:pt x="5" y="1"/>
                      <a:pt x="6" y="1"/>
                    </a:cubicBezTo>
                    <a:cubicBezTo>
                      <a:pt x="7" y="0"/>
                      <a:pt x="8" y="1"/>
                      <a:pt x="8" y="1"/>
                    </a:cubicBezTo>
                    <a:cubicBezTo>
                      <a:pt x="8" y="1"/>
                      <a:pt x="7" y="1"/>
                      <a:pt x="7" y="1"/>
                    </a:cubicBezTo>
                    <a:cubicBezTo>
                      <a:pt x="7" y="2"/>
                      <a:pt x="6" y="2"/>
                      <a:pt x="7" y="2"/>
                    </a:cubicBezTo>
                    <a:cubicBezTo>
                      <a:pt x="7" y="2"/>
                      <a:pt x="6" y="2"/>
                      <a:pt x="5" y="2"/>
                    </a:cubicBezTo>
                    <a:cubicBezTo>
                      <a:pt x="4" y="2"/>
                      <a:pt x="3" y="2"/>
                      <a:pt x="4" y="3"/>
                    </a:cubicBezTo>
                    <a:cubicBezTo>
                      <a:pt x="4" y="3"/>
                      <a:pt x="3" y="3"/>
                      <a:pt x="2" y="3"/>
                    </a:cubicBezTo>
                    <a:cubicBezTo>
                      <a:pt x="1" y="3"/>
                      <a:pt x="1" y="3"/>
                      <a:pt x="1"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69" name="Indonesia">
                <a:extLst>
                  <a:ext uri="{FF2B5EF4-FFF2-40B4-BE49-F238E27FC236}">
                    <a16:creationId xmlns:a16="http://schemas.microsoft.com/office/drawing/2014/main" id="{D1EAC1E0-C236-4EA1-9F24-2C31CC98AEAA}"/>
                  </a:ext>
                </a:extLst>
              </p:cNvPr>
              <p:cNvSpPr>
                <a:spLocks/>
              </p:cNvSpPr>
              <p:nvPr/>
            </p:nvSpPr>
            <p:spPr bwMode="auto">
              <a:xfrm>
                <a:off x="4103" y="2279"/>
                <a:ext cx="10" cy="7"/>
              </a:xfrm>
              <a:custGeom>
                <a:avLst/>
                <a:gdLst/>
                <a:ahLst/>
                <a:cxnLst>
                  <a:cxn ang="0">
                    <a:pos x="3" y="1"/>
                  </a:cxn>
                  <a:cxn ang="0">
                    <a:pos x="3" y="2"/>
                  </a:cxn>
                  <a:cxn ang="0">
                    <a:pos x="2" y="2"/>
                  </a:cxn>
                  <a:cxn ang="0">
                    <a:pos x="1" y="2"/>
                  </a:cxn>
                  <a:cxn ang="0">
                    <a:pos x="1" y="0"/>
                  </a:cxn>
                  <a:cxn ang="0">
                    <a:pos x="2" y="1"/>
                  </a:cxn>
                  <a:cxn ang="0">
                    <a:pos x="3" y="1"/>
                  </a:cxn>
                </a:cxnLst>
                <a:rect l="0" t="0" r="r" b="b"/>
                <a:pathLst>
                  <a:path w="4" h="3">
                    <a:moveTo>
                      <a:pt x="3" y="1"/>
                    </a:moveTo>
                    <a:cubicBezTo>
                      <a:pt x="4" y="1"/>
                      <a:pt x="4" y="2"/>
                      <a:pt x="3" y="2"/>
                    </a:cubicBezTo>
                    <a:cubicBezTo>
                      <a:pt x="3" y="2"/>
                      <a:pt x="3" y="2"/>
                      <a:pt x="2" y="2"/>
                    </a:cubicBezTo>
                    <a:cubicBezTo>
                      <a:pt x="1" y="3"/>
                      <a:pt x="0" y="3"/>
                      <a:pt x="1" y="2"/>
                    </a:cubicBezTo>
                    <a:cubicBezTo>
                      <a:pt x="2" y="1"/>
                      <a:pt x="0" y="1"/>
                      <a:pt x="1" y="0"/>
                    </a:cubicBezTo>
                    <a:cubicBezTo>
                      <a:pt x="2" y="0"/>
                      <a:pt x="1" y="1"/>
                      <a:pt x="2" y="1"/>
                    </a:cubicBezTo>
                    <a:cubicBezTo>
                      <a:pt x="3" y="0"/>
                      <a:pt x="3" y="0"/>
                      <a:pt x="3"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70" name="Indonesia">
                <a:extLst>
                  <a:ext uri="{FF2B5EF4-FFF2-40B4-BE49-F238E27FC236}">
                    <a16:creationId xmlns:a16="http://schemas.microsoft.com/office/drawing/2014/main" id="{0D567245-5EC8-4CA6-9445-FC3A7C37C24F}"/>
                  </a:ext>
                </a:extLst>
              </p:cNvPr>
              <p:cNvSpPr>
                <a:spLocks/>
              </p:cNvSpPr>
              <p:nvPr/>
            </p:nvSpPr>
            <p:spPr bwMode="auto">
              <a:xfrm>
                <a:off x="4089" y="2282"/>
                <a:ext cx="5" cy="2"/>
              </a:xfrm>
              <a:custGeom>
                <a:avLst/>
                <a:gdLst/>
                <a:ahLst/>
                <a:cxnLst>
                  <a:cxn ang="0">
                    <a:pos x="0" y="0"/>
                  </a:cxn>
                  <a:cxn ang="0">
                    <a:pos x="2" y="0"/>
                  </a:cxn>
                  <a:cxn ang="0">
                    <a:pos x="1" y="1"/>
                  </a:cxn>
                  <a:cxn ang="0">
                    <a:pos x="0" y="0"/>
                  </a:cxn>
                </a:cxnLst>
                <a:rect l="0" t="0" r="r" b="b"/>
                <a:pathLst>
                  <a:path w="2" h="1">
                    <a:moveTo>
                      <a:pt x="0" y="0"/>
                    </a:moveTo>
                    <a:cubicBezTo>
                      <a:pt x="1" y="0"/>
                      <a:pt x="2" y="0"/>
                      <a:pt x="2" y="0"/>
                    </a:cubicBezTo>
                    <a:cubicBezTo>
                      <a:pt x="2" y="0"/>
                      <a:pt x="2" y="1"/>
                      <a:pt x="1" y="1"/>
                    </a:cubicBezTo>
                    <a:cubicBezTo>
                      <a:pt x="0" y="1"/>
                      <a:pt x="0" y="1"/>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71" name="Indonesia">
                <a:extLst>
                  <a:ext uri="{FF2B5EF4-FFF2-40B4-BE49-F238E27FC236}">
                    <a16:creationId xmlns:a16="http://schemas.microsoft.com/office/drawing/2014/main" id="{FDC50E56-CEB4-4D54-AD73-7A6B1AF3742C}"/>
                  </a:ext>
                </a:extLst>
              </p:cNvPr>
              <p:cNvSpPr>
                <a:spLocks/>
              </p:cNvSpPr>
              <p:nvPr/>
            </p:nvSpPr>
            <p:spPr bwMode="auto">
              <a:xfrm>
                <a:off x="4091" y="2279"/>
                <a:ext cx="10" cy="10"/>
              </a:xfrm>
              <a:custGeom>
                <a:avLst/>
                <a:gdLst/>
                <a:ahLst/>
                <a:cxnLst>
                  <a:cxn ang="0">
                    <a:pos x="2" y="1"/>
                  </a:cxn>
                  <a:cxn ang="0">
                    <a:pos x="3" y="1"/>
                  </a:cxn>
                  <a:cxn ang="0">
                    <a:pos x="3" y="3"/>
                  </a:cxn>
                  <a:cxn ang="0">
                    <a:pos x="2" y="3"/>
                  </a:cxn>
                  <a:cxn ang="0">
                    <a:pos x="1" y="3"/>
                  </a:cxn>
                  <a:cxn ang="0">
                    <a:pos x="2" y="1"/>
                  </a:cxn>
                </a:cxnLst>
                <a:rect l="0" t="0" r="r" b="b"/>
                <a:pathLst>
                  <a:path w="4" h="4">
                    <a:moveTo>
                      <a:pt x="2" y="1"/>
                    </a:moveTo>
                    <a:cubicBezTo>
                      <a:pt x="2" y="1"/>
                      <a:pt x="3" y="0"/>
                      <a:pt x="3" y="1"/>
                    </a:cubicBezTo>
                    <a:cubicBezTo>
                      <a:pt x="4" y="1"/>
                      <a:pt x="2" y="2"/>
                      <a:pt x="3" y="3"/>
                    </a:cubicBezTo>
                    <a:cubicBezTo>
                      <a:pt x="3" y="4"/>
                      <a:pt x="2" y="3"/>
                      <a:pt x="2" y="3"/>
                    </a:cubicBezTo>
                    <a:cubicBezTo>
                      <a:pt x="1" y="4"/>
                      <a:pt x="0" y="4"/>
                      <a:pt x="1" y="3"/>
                    </a:cubicBezTo>
                    <a:cubicBezTo>
                      <a:pt x="2" y="1"/>
                      <a:pt x="1" y="1"/>
                      <a:pt x="2"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72" name="Indonesia">
                <a:extLst>
                  <a:ext uri="{FF2B5EF4-FFF2-40B4-BE49-F238E27FC236}">
                    <a16:creationId xmlns:a16="http://schemas.microsoft.com/office/drawing/2014/main" id="{3B6365E8-937F-4144-982B-E19434A08A90}"/>
                  </a:ext>
                </a:extLst>
              </p:cNvPr>
              <p:cNvSpPr>
                <a:spLocks/>
              </p:cNvSpPr>
              <p:nvPr/>
            </p:nvSpPr>
            <p:spPr bwMode="auto">
              <a:xfrm>
                <a:off x="4098" y="2279"/>
                <a:ext cx="7" cy="7"/>
              </a:xfrm>
              <a:custGeom>
                <a:avLst/>
                <a:gdLst/>
                <a:ahLst/>
                <a:cxnLst>
                  <a:cxn ang="0">
                    <a:pos x="2" y="0"/>
                  </a:cxn>
                  <a:cxn ang="0">
                    <a:pos x="1" y="1"/>
                  </a:cxn>
                  <a:cxn ang="0">
                    <a:pos x="1" y="2"/>
                  </a:cxn>
                  <a:cxn ang="0">
                    <a:pos x="1" y="3"/>
                  </a:cxn>
                  <a:cxn ang="0">
                    <a:pos x="2" y="3"/>
                  </a:cxn>
                  <a:cxn ang="0">
                    <a:pos x="2" y="0"/>
                  </a:cxn>
                </a:cxnLst>
                <a:rect l="0" t="0" r="r" b="b"/>
                <a:pathLst>
                  <a:path w="3" h="3">
                    <a:moveTo>
                      <a:pt x="2" y="0"/>
                    </a:moveTo>
                    <a:cubicBezTo>
                      <a:pt x="2" y="0"/>
                      <a:pt x="2" y="1"/>
                      <a:pt x="1" y="1"/>
                    </a:cubicBezTo>
                    <a:cubicBezTo>
                      <a:pt x="1" y="2"/>
                      <a:pt x="1" y="1"/>
                      <a:pt x="1" y="2"/>
                    </a:cubicBezTo>
                    <a:cubicBezTo>
                      <a:pt x="0" y="3"/>
                      <a:pt x="0" y="3"/>
                      <a:pt x="1" y="3"/>
                    </a:cubicBezTo>
                    <a:cubicBezTo>
                      <a:pt x="1" y="2"/>
                      <a:pt x="1" y="3"/>
                      <a:pt x="2" y="3"/>
                    </a:cubicBezTo>
                    <a:cubicBezTo>
                      <a:pt x="2" y="2"/>
                      <a:pt x="3" y="1"/>
                      <a:pt x="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73" name="Indonesia">
                <a:extLst>
                  <a:ext uri="{FF2B5EF4-FFF2-40B4-BE49-F238E27FC236}">
                    <a16:creationId xmlns:a16="http://schemas.microsoft.com/office/drawing/2014/main" id="{CB190079-6222-4173-BA2F-3648949BECEB}"/>
                  </a:ext>
                </a:extLst>
              </p:cNvPr>
              <p:cNvSpPr>
                <a:spLocks/>
              </p:cNvSpPr>
              <p:nvPr/>
            </p:nvSpPr>
            <p:spPr bwMode="auto">
              <a:xfrm>
                <a:off x="4077" y="2315"/>
                <a:ext cx="10" cy="9"/>
              </a:xfrm>
              <a:custGeom>
                <a:avLst/>
                <a:gdLst/>
                <a:ahLst/>
                <a:cxnLst>
                  <a:cxn ang="0">
                    <a:pos x="0" y="2"/>
                  </a:cxn>
                  <a:cxn ang="0">
                    <a:pos x="2" y="1"/>
                  </a:cxn>
                  <a:cxn ang="0">
                    <a:pos x="2" y="0"/>
                  </a:cxn>
                  <a:cxn ang="0">
                    <a:pos x="3" y="0"/>
                  </a:cxn>
                  <a:cxn ang="0">
                    <a:pos x="3" y="1"/>
                  </a:cxn>
                  <a:cxn ang="0">
                    <a:pos x="1" y="2"/>
                  </a:cxn>
                  <a:cxn ang="0">
                    <a:pos x="0" y="2"/>
                  </a:cxn>
                </a:cxnLst>
                <a:rect l="0" t="0" r="r" b="b"/>
                <a:pathLst>
                  <a:path w="4" h="4">
                    <a:moveTo>
                      <a:pt x="0" y="2"/>
                    </a:moveTo>
                    <a:cubicBezTo>
                      <a:pt x="1" y="1"/>
                      <a:pt x="1" y="1"/>
                      <a:pt x="2" y="1"/>
                    </a:cubicBezTo>
                    <a:cubicBezTo>
                      <a:pt x="2" y="1"/>
                      <a:pt x="1" y="0"/>
                      <a:pt x="2" y="0"/>
                    </a:cubicBezTo>
                    <a:cubicBezTo>
                      <a:pt x="3" y="0"/>
                      <a:pt x="3" y="0"/>
                      <a:pt x="3" y="0"/>
                    </a:cubicBezTo>
                    <a:cubicBezTo>
                      <a:pt x="3" y="1"/>
                      <a:pt x="4" y="1"/>
                      <a:pt x="3" y="1"/>
                    </a:cubicBezTo>
                    <a:cubicBezTo>
                      <a:pt x="2" y="1"/>
                      <a:pt x="2" y="3"/>
                      <a:pt x="1" y="2"/>
                    </a:cubicBezTo>
                    <a:cubicBezTo>
                      <a:pt x="1" y="2"/>
                      <a:pt x="0" y="4"/>
                      <a:pt x="0"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74" name="Taiwan">
                <a:extLst>
                  <a:ext uri="{FF2B5EF4-FFF2-40B4-BE49-F238E27FC236}">
                    <a16:creationId xmlns:a16="http://schemas.microsoft.com/office/drawing/2014/main" id="{3317255C-6C18-4912-A1C0-B2D504D5C3B3}"/>
                  </a:ext>
                </a:extLst>
              </p:cNvPr>
              <p:cNvSpPr>
                <a:spLocks/>
              </p:cNvSpPr>
              <p:nvPr/>
            </p:nvSpPr>
            <p:spPr bwMode="auto">
              <a:xfrm>
                <a:off x="4013" y="1776"/>
                <a:ext cx="22" cy="47"/>
              </a:xfrm>
              <a:custGeom>
                <a:avLst/>
                <a:gdLst/>
                <a:ahLst/>
                <a:cxnLst>
                  <a:cxn ang="0">
                    <a:pos x="4" y="1"/>
                  </a:cxn>
                  <a:cxn ang="0">
                    <a:pos x="3" y="3"/>
                  </a:cxn>
                  <a:cxn ang="0">
                    <a:pos x="1" y="8"/>
                  </a:cxn>
                  <a:cxn ang="0">
                    <a:pos x="2" y="13"/>
                  </a:cxn>
                  <a:cxn ang="0">
                    <a:pos x="3" y="15"/>
                  </a:cxn>
                  <a:cxn ang="0">
                    <a:pos x="5" y="18"/>
                  </a:cxn>
                  <a:cxn ang="0">
                    <a:pos x="6" y="19"/>
                  </a:cxn>
                  <a:cxn ang="0">
                    <a:pos x="8" y="20"/>
                  </a:cxn>
                  <a:cxn ang="0">
                    <a:pos x="7" y="17"/>
                  </a:cxn>
                  <a:cxn ang="0">
                    <a:pos x="8" y="13"/>
                  </a:cxn>
                  <a:cxn ang="0">
                    <a:pos x="8" y="9"/>
                  </a:cxn>
                  <a:cxn ang="0">
                    <a:pos x="7" y="7"/>
                  </a:cxn>
                  <a:cxn ang="0">
                    <a:pos x="7" y="4"/>
                  </a:cxn>
                  <a:cxn ang="0">
                    <a:pos x="7" y="2"/>
                  </a:cxn>
                  <a:cxn ang="0">
                    <a:pos x="6" y="0"/>
                  </a:cxn>
                  <a:cxn ang="0">
                    <a:pos x="4" y="1"/>
                  </a:cxn>
                </a:cxnLst>
                <a:rect l="0" t="0" r="r" b="b"/>
                <a:pathLst>
                  <a:path w="9" h="20">
                    <a:moveTo>
                      <a:pt x="4" y="1"/>
                    </a:moveTo>
                    <a:cubicBezTo>
                      <a:pt x="3" y="1"/>
                      <a:pt x="4" y="2"/>
                      <a:pt x="3" y="3"/>
                    </a:cubicBezTo>
                    <a:cubicBezTo>
                      <a:pt x="2" y="4"/>
                      <a:pt x="2" y="6"/>
                      <a:pt x="1" y="8"/>
                    </a:cubicBezTo>
                    <a:cubicBezTo>
                      <a:pt x="0" y="11"/>
                      <a:pt x="2" y="11"/>
                      <a:pt x="2" y="13"/>
                    </a:cubicBezTo>
                    <a:cubicBezTo>
                      <a:pt x="2" y="15"/>
                      <a:pt x="3" y="15"/>
                      <a:pt x="3" y="15"/>
                    </a:cubicBezTo>
                    <a:cubicBezTo>
                      <a:pt x="4" y="17"/>
                      <a:pt x="4" y="17"/>
                      <a:pt x="5" y="18"/>
                    </a:cubicBezTo>
                    <a:cubicBezTo>
                      <a:pt x="6" y="18"/>
                      <a:pt x="6" y="18"/>
                      <a:pt x="6" y="19"/>
                    </a:cubicBezTo>
                    <a:cubicBezTo>
                      <a:pt x="6" y="20"/>
                      <a:pt x="7" y="20"/>
                      <a:pt x="8" y="20"/>
                    </a:cubicBezTo>
                    <a:cubicBezTo>
                      <a:pt x="7" y="19"/>
                      <a:pt x="7" y="18"/>
                      <a:pt x="7" y="17"/>
                    </a:cubicBezTo>
                    <a:cubicBezTo>
                      <a:pt x="7" y="16"/>
                      <a:pt x="9" y="15"/>
                      <a:pt x="8" y="13"/>
                    </a:cubicBezTo>
                    <a:cubicBezTo>
                      <a:pt x="8" y="12"/>
                      <a:pt x="8" y="10"/>
                      <a:pt x="8" y="9"/>
                    </a:cubicBezTo>
                    <a:cubicBezTo>
                      <a:pt x="7" y="8"/>
                      <a:pt x="7" y="8"/>
                      <a:pt x="7" y="7"/>
                    </a:cubicBezTo>
                    <a:cubicBezTo>
                      <a:pt x="8" y="6"/>
                      <a:pt x="7" y="5"/>
                      <a:pt x="7" y="4"/>
                    </a:cubicBezTo>
                    <a:cubicBezTo>
                      <a:pt x="7" y="3"/>
                      <a:pt x="7" y="3"/>
                      <a:pt x="7" y="2"/>
                    </a:cubicBezTo>
                    <a:cubicBezTo>
                      <a:pt x="8" y="1"/>
                      <a:pt x="8" y="1"/>
                      <a:pt x="6" y="0"/>
                    </a:cubicBezTo>
                    <a:cubicBezTo>
                      <a:pt x="5" y="0"/>
                      <a:pt x="5" y="1"/>
                      <a:pt x="4"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75" name="Japan">
                <a:extLst>
                  <a:ext uri="{FF2B5EF4-FFF2-40B4-BE49-F238E27FC236}">
                    <a16:creationId xmlns:a16="http://schemas.microsoft.com/office/drawing/2014/main" id="{F214EC3B-FB98-4FF0-81ED-C33811C7D149}"/>
                  </a:ext>
                </a:extLst>
              </p:cNvPr>
              <p:cNvSpPr>
                <a:spLocks/>
              </p:cNvSpPr>
              <p:nvPr/>
            </p:nvSpPr>
            <p:spPr bwMode="auto">
              <a:xfrm>
                <a:off x="4103" y="1493"/>
                <a:ext cx="66" cy="56"/>
              </a:xfrm>
              <a:custGeom>
                <a:avLst/>
                <a:gdLst/>
                <a:ahLst/>
                <a:cxnLst>
                  <a:cxn ang="0">
                    <a:pos x="6" y="13"/>
                  </a:cxn>
                  <a:cxn ang="0">
                    <a:pos x="5" y="9"/>
                  </a:cxn>
                  <a:cxn ang="0">
                    <a:pos x="3" y="6"/>
                  </a:cxn>
                  <a:cxn ang="0">
                    <a:pos x="1" y="2"/>
                  </a:cxn>
                  <a:cxn ang="0">
                    <a:pos x="2" y="1"/>
                  </a:cxn>
                  <a:cxn ang="0">
                    <a:pos x="7" y="4"/>
                  </a:cxn>
                  <a:cxn ang="0">
                    <a:pos x="14" y="7"/>
                  </a:cxn>
                  <a:cxn ang="0">
                    <a:pos x="19" y="9"/>
                  </a:cxn>
                  <a:cxn ang="0">
                    <a:pos x="22" y="9"/>
                  </a:cxn>
                  <a:cxn ang="0">
                    <a:pos x="23" y="11"/>
                  </a:cxn>
                  <a:cxn ang="0">
                    <a:pos x="25" y="13"/>
                  </a:cxn>
                  <a:cxn ang="0">
                    <a:pos x="21" y="14"/>
                  </a:cxn>
                  <a:cxn ang="0">
                    <a:pos x="19" y="18"/>
                  </a:cxn>
                  <a:cxn ang="0">
                    <a:pos x="18" y="19"/>
                  </a:cxn>
                  <a:cxn ang="0">
                    <a:pos x="12" y="17"/>
                  </a:cxn>
                  <a:cxn ang="0">
                    <a:pos x="8" y="17"/>
                  </a:cxn>
                  <a:cxn ang="0">
                    <a:pos x="7" y="19"/>
                  </a:cxn>
                  <a:cxn ang="0">
                    <a:pos x="11" y="22"/>
                  </a:cxn>
                  <a:cxn ang="0">
                    <a:pos x="8" y="24"/>
                  </a:cxn>
                  <a:cxn ang="0">
                    <a:pos x="6" y="20"/>
                  </a:cxn>
                  <a:cxn ang="0">
                    <a:pos x="3" y="17"/>
                  </a:cxn>
                  <a:cxn ang="0">
                    <a:pos x="3" y="14"/>
                  </a:cxn>
                  <a:cxn ang="0">
                    <a:pos x="6" y="13"/>
                  </a:cxn>
                </a:cxnLst>
                <a:rect l="0" t="0" r="r" b="b"/>
                <a:pathLst>
                  <a:path w="28" h="24">
                    <a:moveTo>
                      <a:pt x="6" y="13"/>
                    </a:moveTo>
                    <a:cubicBezTo>
                      <a:pt x="6" y="12"/>
                      <a:pt x="3" y="11"/>
                      <a:pt x="5" y="9"/>
                    </a:cubicBezTo>
                    <a:cubicBezTo>
                      <a:pt x="6" y="7"/>
                      <a:pt x="4" y="8"/>
                      <a:pt x="3" y="6"/>
                    </a:cubicBezTo>
                    <a:cubicBezTo>
                      <a:pt x="2" y="3"/>
                      <a:pt x="0" y="4"/>
                      <a:pt x="1" y="2"/>
                    </a:cubicBezTo>
                    <a:cubicBezTo>
                      <a:pt x="1" y="1"/>
                      <a:pt x="1" y="0"/>
                      <a:pt x="2" y="1"/>
                    </a:cubicBezTo>
                    <a:cubicBezTo>
                      <a:pt x="4" y="2"/>
                      <a:pt x="4" y="3"/>
                      <a:pt x="7" y="4"/>
                    </a:cubicBezTo>
                    <a:cubicBezTo>
                      <a:pt x="10" y="5"/>
                      <a:pt x="11" y="7"/>
                      <a:pt x="14" y="7"/>
                    </a:cubicBezTo>
                    <a:cubicBezTo>
                      <a:pt x="17" y="8"/>
                      <a:pt x="18" y="10"/>
                      <a:pt x="19" y="9"/>
                    </a:cubicBezTo>
                    <a:cubicBezTo>
                      <a:pt x="21" y="8"/>
                      <a:pt x="23" y="3"/>
                      <a:pt x="22" y="9"/>
                    </a:cubicBezTo>
                    <a:cubicBezTo>
                      <a:pt x="21" y="11"/>
                      <a:pt x="23" y="10"/>
                      <a:pt x="23" y="11"/>
                    </a:cubicBezTo>
                    <a:cubicBezTo>
                      <a:pt x="23" y="13"/>
                      <a:pt x="28" y="10"/>
                      <a:pt x="25" y="13"/>
                    </a:cubicBezTo>
                    <a:cubicBezTo>
                      <a:pt x="24" y="14"/>
                      <a:pt x="22" y="15"/>
                      <a:pt x="21" y="14"/>
                    </a:cubicBezTo>
                    <a:cubicBezTo>
                      <a:pt x="19" y="14"/>
                      <a:pt x="18" y="17"/>
                      <a:pt x="19" y="18"/>
                    </a:cubicBezTo>
                    <a:cubicBezTo>
                      <a:pt x="19" y="18"/>
                      <a:pt x="20" y="20"/>
                      <a:pt x="18" y="19"/>
                    </a:cubicBezTo>
                    <a:cubicBezTo>
                      <a:pt x="16" y="18"/>
                      <a:pt x="14" y="18"/>
                      <a:pt x="12" y="17"/>
                    </a:cubicBezTo>
                    <a:cubicBezTo>
                      <a:pt x="9" y="15"/>
                      <a:pt x="10" y="18"/>
                      <a:pt x="8" y="17"/>
                    </a:cubicBezTo>
                    <a:cubicBezTo>
                      <a:pt x="6" y="16"/>
                      <a:pt x="4" y="19"/>
                      <a:pt x="7" y="19"/>
                    </a:cubicBezTo>
                    <a:cubicBezTo>
                      <a:pt x="9" y="19"/>
                      <a:pt x="13" y="22"/>
                      <a:pt x="11" y="22"/>
                    </a:cubicBezTo>
                    <a:cubicBezTo>
                      <a:pt x="8" y="22"/>
                      <a:pt x="9" y="24"/>
                      <a:pt x="8" y="24"/>
                    </a:cubicBezTo>
                    <a:cubicBezTo>
                      <a:pt x="5" y="23"/>
                      <a:pt x="8" y="20"/>
                      <a:pt x="6" y="20"/>
                    </a:cubicBezTo>
                    <a:cubicBezTo>
                      <a:pt x="4" y="20"/>
                      <a:pt x="2" y="18"/>
                      <a:pt x="3" y="17"/>
                    </a:cubicBezTo>
                    <a:cubicBezTo>
                      <a:pt x="5" y="15"/>
                      <a:pt x="2" y="14"/>
                      <a:pt x="3" y="14"/>
                    </a:cubicBezTo>
                    <a:cubicBezTo>
                      <a:pt x="3" y="13"/>
                      <a:pt x="4" y="15"/>
                      <a:pt x="6" y="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76" name="Japan">
                <a:extLst>
                  <a:ext uri="{FF2B5EF4-FFF2-40B4-BE49-F238E27FC236}">
                    <a16:creationId xmlns:a16="http://schemas.microsoft.com/office/drawing/2014/main" id="{4C9739FF-ACFF-42AA-B4D3-93E607E37205}"/>
                  </a:ext>
                </a:extLst>
              </p:cNvPr>
              <p:cNvSpPr>
                <a:spLocks/>
              </p:cNvSpPr>
              <p:nvPr/>
            </p:nvSpPr>
            <p:spPr bwMode="auto">
              <a:xfrm>
                <a:off x="4072" y="1542"/>
                <a:ext cx="100" cy="109"/>
              </a:xfrm>
              <a:custGeom>
                <a:avLst/>
                <a:gdLst/>
                <a:ahLst/>
                <a:cxnLst>
                  <a:cxn ang="0">
                    <a:pos x="24" y="2"/>
                  </a:cxn>
                  <a:cxn ang="0">
                    <a:pos x="26" y="1"/>
                  </a:cxn>
                  <a:cxn ang="0">
                    <a:pos x="28" y="3"/>
                  </a:cxn>
                  <a:cxn ang="0">
                    <a:pos x="30" y="5"/>
                  </a:cxn>
                  <a:cxn ang="0">
                    <a:pos x="37" y="13"/>
                  </a:cxn>
                  <a:cxn ang="0">
                    <a:pos x="37" y="17"/>
                  </a:cxn>
                  <a:cxn ang="0">
                    <a:pos x="37" y="20"/>
                  </a:cxn>
                  <a:cxn ang="0">
                    <a:pos x="39" y="25"/>
                  </a:cxn>
                  <a:cxn ang="0">
                    <a:pos x="40" y="31"/>
                  </a:cxn>
                  <a:cxn ang="0">
                    <a:pos x="41" y="33"/>
                  </a:cxn>
                  <a:cxn ang="0">
                    <a:pos x="40" y="37"/>
                  </a:cxn>
                  <a:cxn ang="0">
                    <a:pos x="39" y="36"/>
                  </a:cxn>
                  <a:cxn ang="0">
                    <a:pos x="38" y="34"/>
                  </a:cxn>
                  <a:cxn ang="0">
                    <a:pos x="38" y="35"/>
                  </a:cxn>
                  <a:cxn ang="0">
                    <a:pos x="38" y="37"/>
                  </a:cxn>
                  <a:cxn ang="0">
                    <a:pos x="37" y="38"/>
                  </a:cxn>
                  <a:cxn ang="0">
                    <a:pos x="36" y="39"/>
                  </a:cxn>
                  <a:cxn ang="0">
                    <a:pos x="34" y="39"/>
                  </a:cxn>
                  <a:cxn ang="0">
                    <a:pos x="31" y="40"/>
                  </a:cxn>
                  <a:cxn ang="0">
                    <a:pos x="28" y="39"/>
                  </a:cxn>
                  <a:cxn ang="0">
                    <a:pos x="26" y="38"/>
                  </a:cxn>
                  <a:cxn ang="0">
                    <a:pos x="26" y="39"/>
                  </a:cxn>
                  <a:cxn ang="0">
                    <a:pos x="28" y="40"/>
                  </a:cxn>
                  <a:cxn ang="0">
                    <a:pos x="27" y="44"/>
                  </a:cxn>
                  <a:cxn ang="0">
                    <a:pos x="24" y="45"/>
                  </a:cxn>
                  <a:cxn ang="0">
                    <a:pos x="21" y="42"/>
                  </a:cxn>
                  <a:cxn ang="0">
                    <a:pos x="21" y="39"/>
                  </a:cxn>
                  <a:cxn ang="0">
                    <a:pos x="17" y="39"/>
                  </a:cxn>
                  <a:cxn ang="0">
                    <a:pos x="15" y="40"/>
                  </a:cxn>
                  <a:cxn ang="0">
                    <a:pos x="12" y="41"/>
                  </a:cxn>
                  <a:cxn ang="0">
                    <a:pos x="10" y="41"/>
                  </a:cxn>
                  <a:cxn ang="0">
                    <a:pos x="8" y="44"/>
                  </a:cxn>
                  <a:cxn ang="0">
                    <a:pos x="3" y="44"/>
                  </a:cxn>
                  <a:cxn ang="0">
                    <a:pos x="3" y="41"/>
                  </a:cxn>
                  <a:cxn ang="0">
                    <a:pos x="7" y="36"/>
                  </a:cxn>
                  <a:cxn ang="0">
                    <a:pos x="7" y="34"/>
                  </a:cxn>
                  <a:cxn ang="0">
                    <a:pos x="10" y="34"/>
                  </a:cxn>
                  <a:cxn ang="0">
                    <a:pos x="15" y="33"/>
                  </a:cxn>
                  <a:cxn ang="0">
                    <a:pos x="17" y="33"/>
                  </a:cxn>
                  <a:cxn ang="0">
                    <a:pos x="20" y="33"/>
                  </a:cxn>
                  <a:cxn ang="0">
                    <a:pos x="19" y="30"/>
                  </a:cxn>
                  <a:cxn ang="0">
                    <a:pos x="19" y="25"/>
                  </a:cxn>
                  <a:cxn ang="0">
                    <a:pos x="21" y="23"/>
                  </a:cxn>
                  <a:cxn ang="0">
                    <a:pos x="21" y="25"/>
                  </a:cxn>
                  <a:cxn ang="0">
                    <a:pos x="22" y="26"/>
                  </a:cxn>
                  <a:cxn ang="0">
                    <a:pos x="26" y="23"/>
                  </a:cxn>
                  <a:cxn ang="0">
                    <a:pos x="27" y="19"/>
                  </a:cxn>
                  <a:cxn ang="0">
                    <a:pos x="26" y="12"/>
                  </a:cxn>
                  <a:cxn ang="0">
                    <a:pos x="24" y="11"/>
                  </a:cxn>
                  <a:cxn ang="0">
                    <a:pos x="25" y="9"/>
                  </a:cxn>
                  <a:cxn ang="0">
                    <a:pos x="23" y="6"/>
                  </a:cxn>
                  <a:cxn ang="0">
                    <a:pos x="22" y="3"/>
                  </a:cxn>
                  <a:cxn ang="0">
                    <a:pos x="26" y="4"/>
                  </a:cxn>
                  <a:cxn ang="0">
                    <a:pos x="25" y="3"/>
                  </a:cxn>
                  <a:cxn ang="0">
                    <a:pos x="24" y="2"/>
                  </a:cxn>
                </a:cxnLst>
                <a:rect l="0" t="0" r="r" b="b"/>
                <a:pathLst>
                  <a:path w="42" h="46">
                    <a:moveTo>
                      <a:pt x="24" y="2"/>
                    </a:moveTo>
                    <a:cubicBezTo>
                      <a:pt x="24" y="1"/>
                      <a:pt x="24" y="1"/>
                      <a:pt x="26" y="1"/>
                    </a:cubicBezTo>
                    <a:cubicBezTo>
                      <a:pt x="28" y="2"/>
                      <a:pt x="28" y="0"/>
                      <a:pt x="28" y="3"/>
                    </a:cubicBezTo>
                    <a:cubicBezTo>
                      <a:pt x="28" y="5"/>
                      <a:pt x="28" y="4"/>
                      <a:pt x="30" y="5"/>
                    </a:cubicBezTo>
                    <a:cubicBezTo>
                      <a:pt x="32" y="6"/>
                      <a:pt x="36" y="7"/>
                      <a:pt x="37" y="13"/>
                    </a:cubicBezTo>
                    <a:cubicBezTo>
                      <a:pt x="37" y="15"/>
                      <a:pt x="38" y="19"/>
                      <a:pt x="37" y="17"/>
                    </a:cubicBezTo>
                    <a:cubicBezTo>
                      <a:pt x="35" y="16"/>
                      <a:pt x="36" y="19"/>
                      <a:pt x="37" y="20"/>
                    </a:cubicBezTo>
                    <a:cubicBezTo>
                      <a:pt x="38" y="21"/>
                      <a:pt x="39" y="23"/>
                      <a:pt x="39" y="25"/>
                    </a:cubicBezTo>
                    <a:cubicBezTo>
                      <a:pt x="39" y="27"/>
                      <a:pt x="39" y="30"/>
                      <a:pt x="40" y="31"/>
                    </a:cubicBezTo>
                    <a:cubicBezTo>
                      <a:pt x="41" y="31"/>
                      <a:pt x="42" y="32"/>
                      <a:pt x="41" y="33"/>
                    </a:cubicBezTo>
                    <a:cubicBezTo>
                      <a:pt x="41" y="35"/>
                      <a:pt x="41" y="36"/>
                      <a:pt x="40" y="37"/>
                    </a:cubicBezTo>
                    <a:cubicBezTo>
                      <a:pt x="39" y="38"/>
                      <a:pt x="40" y="38"/>
                      <a:pt x="39" y="36"/>
                    </a:cubicBezTo>
                    <a:cubicBezTo>
                      <a:pt x="39" y="34"/>
                      <a:pt x="39" y="34"/>
                      <a:pt x="38" y="34"/>
                    </a:cubicBezTo>
                    <a:cubicBezTo>
                      <a:pt x="38" y="34"/>
                      <a:pt x="37" y="35"/>
                      <a:pt x="38" y="35"/>
                    </a:cubicBezTo>
                    <a:cubicBezTo>
                      <a:pt x="39" y="35"/>
                      <a:pt x="38" y="37"/>
                      <a:pt x="38" y="37"/>
                    </a:cubicBezTo>
                    <a:cubicBezTo>
                      <a:pt x="37" y="37"/>
                      <a:pt x="37" y="37"/>
                      <a:pt x="37" y="38"/>
                    </a:cubicBezTo>
                    <a:cubicBezTo>
                      <a:pt x="38" y="39"/>
                      <a:pt x="36" y="40"/>
                      <a:pt x="36" y="39"/>
                    </a:cubicBezTo>
                    <a:cubicBezTo>
                      <a:pt x="36" y="38"/>
                      <a:pt x="34" y="37"/>
                      <a:pt x="34" y="39"/>
                    </a:cubicBezTo>
                    <a:cubicBezTo>
                      <a:pt x="33" y="40"/>
                      <a:pt x="33" y="40"/>
                      <a:pt x="31" y="40"/>
                    </a:cubicBezTo>
                    <a:cubicBezTo>
                      <a:pt x="30" y="40"/>
                      <a:pt x="27" y="39"/>
                      <a:pt x="28" y="39"/>
                    </a:cubicBezTo>
                    <a:cubicBezTo>
                      <a:pt x="30" y="38"/>
                      <a:pt x="27" y="39"/>
                      <a:pt x="26" y="38"/>
                    </a:cubicBezTo>
                    <a:cubicBezTo>
                      <a:pt x="26" y="38"/>
                      <a:pt x="25" y="38"/>
                      <a:pt x="26" y="39"/>
                    </a:cubicBezTo>
                    <a:cubicBezTo>
                      <a:pt x="27" y="40"/>
                      <a:pt x="27" y="39"/>
                      <a:pt x="28" y="40"/>
                    </a:cubicBezTo>
                    <a:cubicBezTo>
                      <a:pt x="29" y="41"/>
                      <a:pt x="26" y="43"/>
                      <a:pt x="27" y="44"/>
                    </a:cubicBezTo>
                    <a:cubicBezTo>
                      <a:pt x="28" y="46"/>
                      <a:pt x="25" y="46"/>
                      <a:pt x="24" y="45"/>
                    </a:cubicBezTo>
                    <a:cubicBezTo>
                      <a:pt x="22" y="44"/>
                      <a:pt x="21" y="45"/>
                      <a:pt x="21" y="42"/>
                    </a:cubicBezTo>
                    <a:cubicBezTo>
                      <a:pt x="22" y="40"/>
                      <a:pt x="20" y="41"/>
                      <a:pt x="21" y="39"/>
                    </a:cubicBezTo>
                    <a:cubicBezTo>
                      <a:pt x="20" y="40"/>
                      <a:pt x="19" y="39"/>
                      <a:pt x="17" y="39"/>
                    </a:cubicBezTo>
                    <a:cubicBezTo>
                      <a:pt x="15" y="40"/>
                      <a:pt x="16" y="41"/>
                      <a:pt x="15" y="40"/>
                    </a:cubicBezTo>
                    <a:cubicBezTo>
                      <a:pt x="13" y="40"/>
                      <a:pt x="13" y="42"/>
                      <a:pt x="12" y="41"/>
                    </a:cubicBezTo>
                    <a:cubicBezTo>
                      <a:pt x="11" y="40"/>
                      <a:pt x="12" y="42"/>
                      <a:pt x="10" y="41"/>
                    </a:cubicBezTo>
                    <a:cubicBezTo>
                      <a:pt x="9" y="41"/>
                      <a:pt x="10" y="45"/>
                      <a:pt x="8" y="44"/>
                    </a:cubicBezTo>
                    <a:cubicBezTo>
                      <a:pt x="6" y="43"/>
                      <a:pt x="4" y="45"/>
                      <a:pt x="3" y="44"/>
                    </a:cubicBezTo>
                    <a:cubicBezTo>
                      <a:pt x="2" y="43"/>
                      <a:pt x="0" y="41"/>
                      <a:pt x="3" y="41"/>
                    </a:cubicBezTo>
                    <a:cubicBezTo>
                      <a:pt x="4" y="41"/>
                      <a:pt x="6" y="36"/>
                      <a:pt x="7" y="36"/>
                    </a:cubicBezTo>
                    <a:cubicBezTo>
                      <a:pt x="8" y="35"/>
                      <a:pt x="5" y="36"/>
                      <a:pt x="7" y="34"/>
                    </a:cubicBezTo>
                    <a:cubicBezTo>
                      <a:pt x="10" y="33"/>
                      <a:pt x="8" y="35"/>
                      <a:pt x="10" y="34"/>
                    </a:cubicBezTo>
                    <a:cubicBezTo>
                      <a:pt x="12" y="33"/>
                      <a:pt x="12" y="34"/>
                      <a:pt x="15" y="33"/>
                    </a:cubicBezTo>
                    <a:cubicBezTo>
                      <a:pt x="16" y="32"/>
                      <a:pt x="16" y="34"/>
                      <a:pt x="17" y="33"/>
                    </a:cubicBezTo>
                    <a:cubicBezTo>
                      <a:pt x="18" y="32"/>
                      <a:pt x="19" y="35"/>
                      <a:pt x="20" y="33"/>
                    </a:cubicBezTo>
                    <a:cubicBezTo>
                      <a:pt x="21" y="32"/>
                      <a:pt x="19" y="32"/>
                      <a:pt x="19" y="30"/>
                    </a:cubicBezTo>
                    <a:cubicBezTo>
                      <a:pt x="20" y="28"/>
                      <a:pt x="18" y="27"/>
                      <a:pt x="19" y="25"/>
                    </a:cubicBezTo>
                    <a:cubicBezTo>
                      <a:pt x="20" y="23"/>
                      <a:pt x="20" y="22"/>
                      <a:pt x="21" y="23"/>
                    </a:cubicBezTo>
                    <a:cubicBezTo>
                      <a:pt x="22" y="24"/>
                      <a:pt x="20" y="25"/>
                      <a:pt x="21" y="25"/>
                    </a:cubicBezTo>
                    <a:cubicBezTo>
                      <a:pt x="22" y="24"/>
                      <a:pt x="21" y="27"/>
                      <a:pt x="22" y="26"/>
                    </a:cubicBezTo>
                    <a:cubicBezTo>
                      <a:pt x="24" y="26"/>
                      <a:pt x="24" y="25"/>
                      <a:pt x="26" y="23"/>
                    </a:cubicBezTo>
                    <a:cubicBezTo>
                      <a:pt x="28" y="21"/>
                      <a:pt x="26" y="21"/>
                      <a:pt x="27" y="19"/>
                    </a:cubicBezTo>
                    <a:cubicBezTo>
                      <a:pt x="29" y="17"/>
                      <a:pt x="27" y="13"/>
                      <a:pt x="26" y="12"/>
                    </a:cubicBezTo>
                    <a:cubicBezTo>
                      <a:pt x="25" y="11"/>
                      <a:pt x="25" y="12"/>
                      <a:pt x="24" y="11"/>
                    </a:cubicBezTo>
                    <a:cubicBezTo>
                      <a:pt x="24" y="10"/>
                      <a:pt x="25" y="10"/>
                      <a:pt x="25" y="9"/>
                    </a:cubicBezTo>
                    <a:cubicBezTo>
                      <a:pt x="24" y="8"/>
                      <a:pt x="22" y="7"/>
                      <a:pt x="23" y="6"/>
                    </a:cubicBezTo>
                    <a:cubicBezTo>
                      <a:pt x="24" y="4"/>
                      <a:pt x="22" y="4"/>
                      <a:pt x="22" y="3"/>
                    </a:cubicBezTo>
                    <a:cubicBezTo>
                      <a:pt x="23" y="2"/>
                      <a:pt x="25" y="5"/>
                      <a:pt x="26" y="4"/>
                    </a:cubicBezTo>
                    <a:cubicBezTo>
                      <a:pt x="26" y="3"/>
                      <a:pt x="27" y="1"/>
                      <a:pt x="25" y="3"/>
                    </a:cubicBezTo>
                    <a:cubicBezTo>
                      <a:pt x="24" y="3"/>
                      <a:pt x="24" y="3"/>
                      <a:pt x="24"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77" name="Freeform 101">
                <a:extLst>
                  <a:ext uri="{FF2B5EF4-FFF2-40B4-BE49-F238E27FC236}">
                    <a16:creationId xmlns:a16="http://schemas.microsoft.com/office/drawing/2014/main" id="{FE6B1CDF-DF6A-4CC8-A32F-C2954693F872}"/>
                  </a:ext>
                </a:extLst>
              </p:cNvPr>
              <p:cNvSpPr>
                <a:spLocks/>
              </p:cNvSpPr>
              <p:nvPr/>
            </p:nvSpPr>
            <p:spPr bwMode="auto">
              <a:xfrm>
                <a:off x="4096" y="1642"/>
                <a:ext cx="24" cy="21"/>
              </a:xfrm>
              <a:custGeom>
                <a:avLst/>
                <a:gdLst/>
                <a:ahLst/>
                <a:cxnLst>
                  <a:cxn ang="0">
                    <a:pos x="2" y="2"/>
                  </a:cxn>
                  <a:cxn ang="0">
                    <a:pos x="3" y="1"/>
                  </a:cxn>
                  <a:cxn ang="0">
                    <a:pos x="3" y="2"/>
                  </a:cxn>
                  <a:cxn ang="0">
                    <a:pos x="4" y="1"/>
                  </a:cxn>
                  <a:cxn ang="0">
                    <a:pos x="4" y="0"/>
                  </a:cxn>
                  <a:cxn ang="0">
                    <a:pos x="7" y="0"/>
                  </a:cxn>
                  <a:cxn ang="0">
                    <a:pos x="9" y="2"/>
                  </a:cxn>
                  <a:cxn ang="0">
                    <a:pos x="9" y="4"/>
                  </a:cxn>
                  <a:cxn ang="0">
                    <a:pos x="8" y="5"/>
                  </a:cxn>
                  <a:cxn ang="0">
                    <a:pos x="8" y="6"/>
                  </a:cxn>
                  <a:cxn ang="0">
                    <a:pos x="6" y="5"/>
                  </a:cxn>
                  <a:cxn ang="0">
                    <a:pos x="5" y="7"/>
                  </a:cxn>
                  <a:cxn ang="0">
                    <a:pos x="5" y="8"/>
                  </a:cxn>
                  <a:cxn ang="0">
                    <a:pos x="5" y="8"/>
                  </a:cxn>
                  <a:cxn ang="0">
                    <a:pos x="4" y="8"/>
                  </a:cxn>
                  <a:cxn ang="0">
                    <a:pos x="3" y="8"/>
                  </a:cxn>
                  <a:cxn ang="0">
                    <a:pos x="3" y="8"/>
                  </a:cxn>
                  <a:cxn ang="0">
                    <a:pos x="2" y="6"/>
                  </a:cxn>
                  <a:cxn ang="0">
                    <a:pos x="1" y="6"/>
                  </a:cxn>
                  <a:cxn ang="0">
                    <a:pos x="0" y="6"/>
                  </a:cxn>
                  <a:cxn ang="0">
                    <a:pos x="1" y="5"/>
                  </a:cxn>
                  <a:cxn ang="0">
                    <a:pos x="1" y="3"/>
                  </a:cxn>
                  <a:cxn ang="0">
                    <a:pos x="2" y="2"/>
                  </a:cxn>
                </a:cxnLst>
                <a:rect l="0" t="0" r="r" b="b"/>
                <a:pathLst>
                  <a:path w="10" h="9">
                    <a:moveTo>
                      <a:pt x="2" y="2"/>
                    </a:moveTo>
                    <a:cubicBezTo>
                      <a:pt x="2" y="1"/>
                      <a:pt x="2" y="1"/>
                      <a:pt x="3" y="1"/>
                    </a:cubicBezTo>
                    <a:cubicBezTo>
                      <a:pt x="3" y="1"/>
                      <a:pt x="3" y="2"/>
                      <a:pt x="3" y="2"/>
                    </a:cubicBezTo>
                    <a:cubicBezTo>
                      <a:pt x="3" y="2"/>
                      <a:pt x="4" y="1"/>
                      <a:pt x="4" y="1"/>
                    </a:cubicBezTo>
                    <a:cubicBezTo>
                      <a:pt x="4" y="1"/>
                      <a:pt x="4" y="1"/>
                      <a:pt x="4" y="0"/>
                    </a:cubicBezTo>
                    <a:cubicBezTo>
                      <a:pt x="5" y="0"/>
                      <a:pt x="6" y="0"/>
                      <a:pt x="7" y="0"/>
                    </a:cubicBezTo>
                    <a:cubicBezTo>
                      <a:pt x="7" y="1"/>
                      <a:pt x="8" y="1"/>
                      <a:pt x="9" y="2"/>
                    </a:cubicBezTo>
                    <a:cubicBezTo>
                      <a:pt x="9" y="2"/>
                      <a:pt x="10" y="3"/>
                      <a:pt x="9" y="4"/>
                    </a:cubicBezTo>
                    <a:cubicBezTo>
                      <a:pt x="9" y="4"/>
                      <a:pt x="9" y="4"/>
                      <a:pt x="8" y="5"/>
                    </a:cubicBezTo>
                    <a:cubicBezTo>
                      <a:pt x="8" y="5"/>
                      <a:pt x="8" y="6"/>
                      <a:pt x="8" y="6"/>
                    </a:cubicBezTo>
                    <a:cubicBezTo>
                      <a:pt x="7" y="6"/>
                      <a:pt x="7" y="5"/>
                      <a:pt x="6" y="5"/>
                    </a:cubicBezTo>
                    <a:cubicBezTo>
                      <a:pt x="5" y="6"/>
                      <a:pt x="5" y="6"/>
                      <a:pt x="5" y="7"/>
                    </a:cubicBezTo>
                    <a:cubicBezTo>
                      <a:pt x="5" y="7"/>
                      <a:pt x="5" y="8"/>
                      <a:pt x="5" y="8"/>
                    </a:cubicBezTo>
                    <a:cubicBezTo>
                      <a:pt x="5" y="8"/>
                      <a:pt x="5" y="8"/>
                      <a:pt x="5" y="8"/>
                    </a:cubicBezTo>
                    <a:cubicBezTo>
                      <a:pt x="5" y="9"/>
                      <a:pt x="4" y="9"/>
                      <a:pt x="4" y="8"/>
                    </a:cubicBezTo>
                    <a:cubicBezTo>
                      <a:pt x="3" y="8"/>
                      <a:pt x="3" y="8"/>
                      <a:pt x="3" y="8"/>
                    </a:cubicBezTo>
                    <a:cubicBezTo>
                      <a:pt x="3" y="8"/>
                      <a:pt x="3" y="8"/>
                      <a:pt x="3" y="8"/>
                    </a:cubicBezTo>
                    <a:cubicBezTo>
                      <a:pt x="2" y="8"/>
                      <a:pt x="3" y="7"/>
                      <a:pt x="2" y="6"/>
                    </a:cubicBezTo>
                    <a:cubicBezTo>
                      <a:pt x="2" y="6"/>
                      <a:pt x="2" y="6"/>
                      <a:pt x="1" y="6"/>
                    </a:cubicBezTo>
                    <a:cubicBezTo>
                      <a:pt x="1" y="6"/>
                      <a:pt x="0" y="7"/>
                      <a:pt x="0" y="6"/>
                    </a:cubicBezTo>
                    <a:cubicBezTo>
                      <a:pt x="0" y="6"/>
                      <a:pt x="1" y="5"/>
                      <a:pt x="1" y="5"/>
                    </a:cubicBezTo>
                    <a:cubicBezTo>
                      <a:pt x="1" y="4"/>
                      <a:pt x="1" y="4"/>
                      <a:pt x="1" y="3"/>
                    </a:cubicBezTo>
                    <a:cubicBezTo>
                      <a:pt x="1" y="2"/>
                      <a:pt x="2" y="2"/>
                      <a:pt x="2"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78" name="Japan">
                <a:extLst>
                  <a:ext uri="{FF2B5EF4-FFF2-40B4-BE49-F238E27FC236}">
                    <a16:creationId xmlns:a16="http://schemas.microsoft.com/office/drawing/2014/main" id="{94E9A3C8-9A17-4816-93FD-462428D33150}"/>
                  </a:ext>
                </a:extLst>
              </p:cNvPr>
              <p:cNvSpPr>
                <a:spLocks/>
              </p:cNvSpPr>
              <p:nvPr/>
            </p:nvSpPr>
            <p:spPr bwMode="auto">
              <a:xfrm>
                <a:off x="4069" y="1649"/>
                <a:ext cx="26" cy="38"/>
              </a:xfrm>
              <a:custGeom>
                <a:avLst/>
                <a:gdLst/>
                <a:ahLst/>
                <a:cxnLst>
                  <a:cxn ang="0">
                    <a:pos x="2" y="1"/>
                  </a:cxn>
                  <a:cxn ang="0">
                    <a:pos x="5" y="0"/>
                  </a:cxn>
                  <a:cxn ang="0">
                    <a:pos x="5" y="2"/>
                  </a:cxn>
                  <a:cxn ang="0">
                    <a:pos x="7" y="2"/>
                  </a:cxn>
                  <a:cxn ang="0">
                    <a:pos x="9" y="2"/>
                  </a:cxn>
                  <a:cxn ang="0">
                    <a:pos x="9" y="3"/>
                  </a:cxn>
                  <a:cxn ang="0">
                    <a:pos x="10" y="4"/>
                  </a:cxn>
                  <a:cxn ang="0">
                    <a:pos x="11" y="5"/>
                  </a:cxn>
                  <a:cxn ang="0">
                    <a:pos x="11" y="5"/>
                  </a:cxn>
                  <a:cxn ang="0">
                    <a:pos x="11" y="5"/>
                  </a:cxn>
                  <a:cxn ang="0">
                    <a:pos x="11" y="6"/>
                  </a:cxn>
                  <a:cxn ang="0">
                    <a:pos x="11" y="11"/>
                  </a:cxn>
                  <a:cxn ang="0">
                    <a:pos x="11" y="12"/>
                  </a:cxn>
                  <a:cxn ang="0">
                    <a:pos x="11" y="14"/>
                  </a:cxn>
                  <a:cxn ang="0">
                    <a:pos x="10" y="14"/>
                  </a:cxn>
                  <a:cxn ang="0">
                    <a:pos x="10" y="15"/>
                  </a:cxn>
                  <a:cxn ang="0">
                    <a:pos x="11" y="15"/>
                  </a:cxn>
                  <a:cxn ang="0">
                    <a:pos x="10" y="16"/>
                  </a:cxn>
                  <a:cxn ang="0">
                    <a:pos x="9" y="16"/>
                  </a:cxn>
                  <a:cxn ang="0">
                    <a:pos x="10" y="15"/>
                  </a:cxn>
                  <a:cxn ang="0">
                    <a:pos x="9" y="15"/>
                  </a:cxn>
                  <a:cxn ang="0">
                    <a:pos x="9" y="14"/>
                  </a:cxn>
                  <a:cxn ang="0">
                    <a:pos x="9" y="14"/>
                  </a:cxn>
                  <a:cxn ang="0">
                    <a:pos x="9" y="15"/>
                  </a:cxn>
                  <a:cxn ang="0">
                    <a:pos x="9" y="16"/>
                  </a:cxn>
                  <a:cxn ang="0">
                    <a:pos x="7" y="16"/>
                  </a:cxn>
                  <a:cxn ang="0">
                    <a:pos x="7" y="15"/>
                  </a:cxn>
                  <a:cxn ang="0">
                    <a:pos x="7" y="14"/>
                  </a:cxn>
                  <a:cxn ang="0">
                    <a:pos x="5" y="13"/>
                  </a:cxn>
                  <a:cxn ang="0">
                    <a:pos x="5" y="12"/>
                  </a:cxn>
                  <a:cxn ang="0">
                    <a:pos x="6" y="12"/>
                  </a:cxn>
                  <a:cxn ang="0">
                    <a:pos x="5" y="9"/>
                  </a:cxn>
                  <a:cxn ang="0">
                    <a:pos x="5" y="8"/>
                  </a:cxn>
                  <a:cxn ang="0">
                    <a:pos x="3" y="6"/>
                  </a:cxn>
                  <a:cxn ang="0">
                    <a:pos x="3" y="6"/>
                  </a:cxn>
                  <a:cxn ang="0">
                    <a:pos x="4" y="7"/>
                  </a:cxn>
                  <a:cxn ang="0">
                    <a:pos x="3" y="8"/>
                  </a:cxn>
                  <a:cxn ang="0">
                    <a:pos x="2" y="8"/>
                  </a:cxn>
                  <a:cxn ang="0">
                    <a:pos x="2" y="7"/>
                  </a:cxn>
                  <a:cxn ang="0">
                    <a:pos x="0" y="5"/>
                  </a:cxn>
                  <a:cxn ang="0">
                    <a:pos x="0" y="4"/>
                  </a:cxn>
                  <a:cxn ang="0">
                    <a:pos x="1" y="3"/>
                  </a:cxn>
                  <a:cxn ang="0">
                    <a:pos x="1" y="3"/>
                  </a:cxn>
                  <a:cxn ang="0">
                    <a:pos x="2" y="1"/>
                  </a:cxn>
                </a:cxnLst>
                <a:rect l="0" t="0" r="r" b="b"/>
                <a:pathLst>
                  <a:path w="11" h="16">
                    <a:moveTo>
                      <a:pt x="2" y="1"/>
                    </a:moveTo>
                    <a:cubicBezTo>
                      <a:pt x="3" y="0"/>
                      <a:pt x="4" y="1"/>
                      <a:pt x="5" y="0"/>
                    </a:cubicBezTo>
                    <a:cubicBezTo>
                      <a:pt x="6" y="1"/>
                      <a:pt x="5" y="1"/>
                      <a:pt x="5" y="2"/>
                    </a:cubicBezTo>
                    <a:cubicBezTo>
                      <a:pt x="5" y="2"/>
                      <a:pt x="7" y="2"/>
                      <a:pt x="7" y="2"/>
                    </a:cubicBezTo>
                    <a:cubicBezTo>
                      <a:pt x="7" y="1"/>
                      <a:pt x="9" y="2"/>
                      <a:pt x="9" y="2"/>
                    </a:cubicBezTo>
                    <a:cubicBezTo>
                      <a:pt x="9" y="3"/>
                      <a:pt x="9" y="3"/>
                      <a:pt x="9" y="3"/>
                    </a:cubicBezTo>
                    <a:cubicBezTo>
                      <a:pt x="9" y="4"/>
                      <a:pt x="10" y="4"/>
                      <a:pt x="10" y="4"/>
                    </a:cubicBezTo>
                    <a:cubicBezTo>
                      <a:pt x="10" y="4"/>
                      <a:pt x="10" y="4"/>
                      <a:pt x="11" y="5"/>
                    </a:cubicBezTo>
                    <a:cubicBezTo>
                      <a:pt x="11" y="5"/>
                      <a:pt x="11" y="5"/>
                      <a:pt x="11" y="5"/>
                    </a:cubicBezTo>
                    <a:cubicBezTo>
                      <a:pt x="11" y="5"/>
                      <a:pt x="11" y="5"/>
                      <a:pt x="11" y="5"/>
                    </a:cubicBezTo>
                    <a:cubicBezTo>
                      <a:pt x="11" y="5"/>
                      <a:pt x="11" y="6"/>
                      <a:pt x="11" y="6"/>
                    </a:cubicBezTo>
                    <a:cubicBezTo>
                      <a:pt x="10" y="8"/>
                      <a:pt x="11" y="9"/>
                      <a:pt x="11" y="11"/>
                    </a:cubicBezTo>
                    <a:cubicBezTo>
                      <a:pt x="11" y="11"/>
                      <a:pt x="11" y="12"/>
                      <a:pt x="11" y="12"/>
                    </a:cubicBezTo>
                    <a:cubicBezTo>
                      <a:pt x="11" y="13"/>
                      <a:pt x="11" y="14"/>
                      <a:pt x="11" y="14"/>
                    </a:cubicBezTo>
                    <a:cubicBezTo>
                      <a:pt x="11" y="15"/>
                      <a:pt x="11" y="15"/>
                      <a:pt x="10" y="14"/>
                    </a:cubicBezTo>
                    <a:cubicBezTo>
                      <a:pt x="10" y="15"/>
                      <a:pt x="10" y="15"/>
                      <a:pt x="10" y="15"/>
                    </a:cubicBezTo>
                    <a:cubicBezTo>
                      <a:pt x="11" y="15"/>
                      <a:pt x="11" y="15"/>
                      <a:pt x="11" y="15"/>
                    </a:cubicBezTo>
                    <a:cubicBezTo>
                      <a:pt x="10" y="16"/>
                      <a:pt x="10" y="16"/>
                      <a:pt x="10" y="16"/>
                    </a:cubicBezTo>
                    <a:cubicBezTo>
                      <a:pt x="9" y="16"/>
                      <a:pt x="9" y="16"/>
                      <a:pt x="9" y="16"/>
                    </a:cubicBezTo>
                    <a:cubicBezTo>
                      <a:pt x="9" y="16"/>
                      <a:pt x="10" y="15"/>
                      <a:pt x="10" y="15"/>
                    </a:cubicBezTo>
                    <a:cubicBezTo>
                      <a:pt x="10" y="15"/>
                      <a:pt x="9" y="15"/>
                      <a:pt x="9" y="15"/>
                    </a:cubicBezTo>
                    <a:cubicBezTo>
                      <a:pt x="9" y="14"/>
                      <a:pt x="9" y="14"/>
                      <a:pt x="9" y="14"/>
                    </a:cubicBezTo>
                    <a:cubicBezTo>
                      <a:pt x="9" y="14"/>
                      <a:pt x="9" y="14"/>
                      <a:pt x="9" y="14"/>
                    </a:cubicBezTo>
                    <a:cubicBezTo>
                      <a:pt x="9" y="14"/>
                      <a:pt x="9" y="15"/>
                      <a:pt x="9" y="15"/>
                    </a:cubicBezTo>
                    <a:cubicBezTo>
                      <a:pt x="9" y="15"/>
                      <a:pt x="9" y="16"/>
                      <a:pt x="9" y="16"/>
                    </a:cubicBezTo>
                    <a:cubicBezTo>
                      <a:pt x="8" y="16"/>
                      <a:pt x="7" y="16"/>
                      <a:pt x="7" y="16"/>
                    </a:cubicBezTo>
                    <a:cubicBezTo>
                      <a:pt x="7" y="15"/>
                      <a:pt x="8" y="15"/>
                      <a:pt x="7" y="15"/>
                    </a:cubicBezTo>
                    <a:cubicBezTo>
                      <a:pt x="7" y="14"/>
                      <a:pt x="7" y="14"/>
                      <a:pt x="7" y="14"/>
                    </a:cubicBezTo>
                    <a:cubicBezTo>
                      <a:pt x="6" y="14"/>
                      <a:pt x="6" y="13"/>
                      <a:pt x="5" y="13"/>
                    </a:cubicBezTo>
                    <a:cubicBezTo>
                      <a:pt x="5" y="13"/>
                      <a:pt x="5" y="12"/>
                      <a:pt x="5" y="12"/>
                    </a:cubicBezTo>
                    <a:cubicBezTo>
                      <a:pt x="5" y="12"/>
                      <a:pt x="5" y="12"/>
                      <a:pt x="6" y="12"/>
                    </a:cubicBezTo>
                    <a:cubicBezTo>
                      <a:pt x="6" y="11"/>
                      <a:pt x="6" y="10"/>
                      <a:pt x="5" y="9"/>
                    </a:cubicBezTo>
                    <a:cubicBezTo>
                      <a:pt x="5" y="9"/>
                      <a:pt x="5" y="8"/>
                      <a:pt x="5" y="8"/>
                    </a:cubicBezTo>
                    <a:cubicBezTo>
                      <a:pt x="5" y="7"/>
                      <a:pt x="4" y="7"/>
                      <a:pt x="3" y="6"/>
                    </a:cubicBezTo>
                    <a:cubicBezTo>
                      <a:pt x="3" y="6"/>
                      <a:pt x="3" y="6"/>
                      <a:pt x="3" y="6"/>
                    </a:cubicBezTo>
                    <a:cubicBezTo>
                      <a:pt x="3" y="7"/>
                      <a:pt x="4" y="7"/>
                      <a:pt x="4" y="7"/>
                    </a:cubicBezTo>
                    <a:cubicBezTo>
                      <a:pt x="4" y="7"/>
                      <a:pt x="3" y="7"/>
                      <a:pt x="3" y="8"/>
                    </a:cubicBezTo>
                    <a:cubicBezTo>
                      <a:pt x="3" y="8"/>
                      <a:pt x="3" y="8"/>
                      <a:pt x="2" y="8"/>
                    </a:cubicBezTo>
                    <a:cubicBezTo>
                      <a:pt x="2" y="7"/>
                      <a:pt x="2" y="7"/>
                      <a:pt x="2" y="7"/>
                    </a:cubicBezTo>
                    <a:cubicBezTo>
                      <a:pt x="1" y="7"/>
                      <a:pt x="0" y="6"/>
                      <a:pt x="0" y="5"/>
                    </a:cubicBezTo>
                    <a:cubicBezTo>
                      <a:pt x="0" y="5"/>
                      <a:pt x="0" y="4"/>
                      <a:pt x="0" y="4"/>
                    </a:cubicBezTo>
                    <a:cubicBezTo>
                      <a:pt x="0" y="2"/>
                      <a:pt x="0" y="3"/>
                      <a:pt x="1" y="3"/>
                    </a:cubicBezTo>
                    <a:cubicBezTo>
                      <a:pt x="1" y="3"/>
                      <a:pt x="1" y="3"/>
                      <a:pt x="1" y="3"/>
                    </a:cubicBezTo>
                    <a:cubicBezTo>
                      <a:pt x="2" y="2"/>
                      <a:pt x="1" y="2"/>
                      <a:pt x="2"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79" name="Freeform 103">
                <a:extLst>
                  <a:ext uri="{FF2B5EF4-FFF2-40B4-BE49-F238E27FC236}">
                    <a16:creationId xmlns:a16="http://schemas.microsoft.com/office/drawing/2014/main" id="{CA332688-1A7C-4581-A23E-9E8E9C143206}"/>
                  </a:ext>
                </a:extLst>
              </p:cNvPr>
              <p:cNvSpPr>
                <a:spLocks/>
              </p:cNvSpPr>
              <p:nvPr/>
            </p:nvSpPr>
            <p:spPr bwMode="auto">
              <a:xfrm>
                <a:off x="1290" y="1356"/>
                <a:ext cx="45" cy="21"/>
              </a:xfrm>
              <a:custGeom>
                <a:avLst/>
                <a:gdLst/>
                <a:ahLst/>
                <a:cxnLst>
                  <a:cxn ang="0">
                    <a:pos x="4" y="4"/>
                  </a:cxn>
                  <a:cxn ang="0">
                    <a:pos x="8" y="3"/>
                  </a:cxn>
                  <a:cxn ang="0">
                    <a:pos x="9" y="4"/>
                  </a:cxn>
                  <a:cxn ang="0">
                    <a:pos x="9" y="2"/>
                  </a:cxn>
                  <a:cxn ang="0">
                    <a:pos x="11" y="2"/>
                  </a:cxn>
                  <a:cxn ang="0">
                    <a:pos x="14" y="1"/>
                  </a:cxn>
                  <a:cxn ang="0">
                    <a:pos x="16" y="2"/>
                  </a:cxn>
                  <a:cxn ang="0">
                    <a:pos x="17" y="4"/>
                  </a:cxn>
                  <a:cxn ang="0">
                    <a:pos x="16" y="6"/>
                  </a:cxn>
                  <a:cxn ang="0">
                    <a:pos x="14" y="6"/>
                  </a:cxn>
                  <a:cxn ang="0">
                    <a:pos x="14" y="7"/>
                  </a:cxn>
                  <a:cxn ang="0">
                    <a:pos x="10" y="7"/>
                  </a:cxn>
                  <a:cxn ang="0">
                    <a:pos x="6" y="9"/>
                  </a:cxn>
                  <a:cxn ang="0">
                    <a:pos x="6" y="8"/>
                  </a:cxn>
                  <a:cxn ang="0">
                    <a:pos x="6" y="7"/>
                  </a:cxn>
                  <a:cxn ang="0">
                    <a:pos x="4" y="7"/>
                  </a:cxn>
                  <a:cxn ang="0">
                    <a:pos x="4" y="4"/>
                  </a:cxn>
                </a:cxnLst>
                <a:rect l="0" t="0" r="r" b="b"/>
                <a:pathLst>
                  <a:path w="19" h="9">
                    <a:moveTo>
                      <a:pt x="4" y="4"/>
                    </a:moveTo>
                    <a:cubicBezTo>
                      <a:pt x="5" y="3"/>
                      <a:pt x="7" y="3"/>
                      <a:pt x="8" y="3"/>
                    </a:cubicBezTo>
                    <a:cubicBezTo>
                      <a:pt x="8" y="3"/>
                      <a:pt x="8" y="4"/>
                      <a:pt x="9" y="4"/>
                    </a:cubicBezTo>
                    <a:cubicBezTo>
                      <a:pt x="10" y="3"/>
                      <a:pt x="8" y="3"/>
                      <a:pt x="9" y="2"/>
                    </a:cubicBezTo>
                    <a:cubicBezTo>
                      <a:pt x="10" y="2"/>
                      <a:pt x="11" y="3"/>
                      <a:pt x="11" y="2"/>
                    </a:cubicBezTo>
                    <a:cubicBezTo>
                      <a:pt x="11" y="2"/>
                      <a:pt x="13" y="0"/>
                      <a:pt x="14" y="1"/>
                    </a:cubicBezTo>
                    <a:cubicBezTo>
                      <a:pt x="14" y="3"/>
                      <a:pt x="16" y="1"/>
                      <a:pt x="16" y="2"/>
                    </a:cubicBezTo>
                    <a:cubicBezTo>
                      <a:pt x="16" y="3"/>
                      <a:pt x="19" y="3"/>
                      <a:pt x="17" y="4"/>
                    </a:cubicBezTo>
                    <a:cubicBezTo>
                      <a:pt x="16" y="4"/>
                      <a:pt x="18" y="6"/>
                      <a:pt x="16" y="6"/>
                    </a:cubicBezTo>
                    <a:cubicBezTo>
                      <a:pt x="14" y="6"/>
                      <a:pt x="12" y="6"/>
                      <a:pt x="14" y="6"/>
                    </a:cubicBezTo>
                    <a:cubicBezTo>
                      <a:pt x="15" y="6"/>
                      <a:pt x="16" y="7"/>
                      <a:pt x="14" y="7"/>
                    </a:cubicBezTo>
                    <a:cubicBezTo>
                      <a:pt x="11" y="8"/>
                      <a:pt x="11" y="7"/>
                      <a:pt x="10" y="7"/>
                    </a:cubicBezTo>
                    <a:cubicBezTo>
                      <a:pt x="9" y="8"/>
                      <a:pt x="7" y="8"/>
                      <a:pt x="6" y="9"/>
                    </a:cubicBezTo>
                    <a:cubicBezTo>
                      <a:pt x="4" y="9"/>
                      <a:pt x="5" y="8"/>
                      <a:pt x="6" y="8"/>
                    </a:cubicBezTo>
                    <a:cubicBezTo>
                      <a:pt x="7" y="7"/>
                      <a:pt x="7" y="7"/>
                      <a:pt x="6" y="7"/>
                    </a:cubicBezTo>
                    <a:cubicBezTo>
                      <a:pt x="4" y="7"/>
                      <a:pt x="4" y="8"/>
                      <a:pt x="4" y="7"/>
                    </a:cubicBezTo>
                    <a:cubicBezTo>
                      <a:pt x="4" y="5"/>
                      <a:pt x="0" y="5"/>
                      <a:pt x="4"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80" name="Freeform 104">
                <a:extLst>
                  <a:ext uri="{FF2B5EF4-FFF2-40B4-BE49-F238E27FC236}">
                    <a16:creationId xmlns:a16="http://schemas.microsoft.com/office/drawing/2014/main" id="{D01F9736-C21B-43DE-9A12-FB7755F649F0}"/>
                  </a:ext>
                </a:extLst>
              </p:cNvPr>
              <p:cNvSpPr>
                <a:spLocks/>
              </p:cNvSpPr>
              <p:nvPr/>
            </p:nvSpPr>
            <p:spPr bwMode="auto">
              <a:xfrm>
                <a:off x="1481" y="1429"/>
                <a:ext cx="35" cy="33"/>
              </a:xfrm>
              <a:custGeom>
                <a:avLst/>
                <a:gdLst/>
                <a:ahLst/>
                <a:cxnLst>
                  <a:cxn ang="0">
                    <a:pos x="12" y="14"/>
                  </a:cxn>
                  <a:cxn ang="0">
                    <a:pos x="10" y="13"/>
                  </a:cxn>
                  <a:cxn ang="0">
                    <a:pos x="7" y="12"/>
                  </a:cxn>
                  <a:cxn ang="0">
                    <a:pos x="7" y="11"/>
                  </a:cxn>
                  <a:cxn ang="0">
                    <a:pos x="5" y="10"/>
                  </a:cxn>
                  <a:cxn ang="0">
                    <a:pos x="4" y="8"/>
                  </a:cxn>
                  <a:cxn ang="0">
                    <a:pos x="3" y="7"/>
                  </a:cxn>
                  <a:cxn ang="0">
                    <a:pos x="2" y="5"/>
                  </a:cxn>
                  <a:cxn ang="0">
                    <a:pos x="1" y="4"/>
                  </a:cxn>
                  <a:cxn ang="0">
                    <a:pos x="2" y="3"/>
                  </a:cxn>
                  <a:cxn ang="0">
                    <a:pos x="1" y="1"/>
                  </a:cxn>
                  <a:cxn ang="0">
                    <a:pos x="5" y="1"/>
                  </a:cxn>
                  <a:cxn ang="0">
                    <a:pos x="6" y="3"/>
                  </a:cxn>
                  <a:cxn ang="0">
                    <a:pos x="9" y="4"/>
                  </a:cxn>
                  <a:cxn ang="0">
                    <a:pos x="11" y="4"/>
                  </a:cxn>
                  <a:cxn ang="0">
                    <a:pos x="12" y="6"/>
                  </a:cxn>
                  <a:cxn ang="0">
                    <a:pos x="12" y="8"/>
                  </a:cxn>
                  <a:cxn ang="0">
                    <a:pos x="12" y="9"/>
                  </a:cxn>
                  <a:cxn ang="0">
                    <a:pos x="14" y="10"/>
                  </a:cxn>
                  <a:cxn ang="0">
                    <a:pos x="15" y="14"/>
                  </a:cxn>
                  <a:cxn ang="0">
                    <a:pos x="12" y="14"/>
                  </a:cxn>
                </a:cxnLst>
                <a:rect l="0" t="0" r="r" b="b"/>
                <a:pathLst>
                  <a:path w="15" h="14">
                    <a:moveTo>
                      <a:pt x="12" y="14"/>
                    </a:moveTo>
                    <a:cubicBezTo>
                      <a:pt x="11" y="14"/>
                      <a:pt x="11" y="14"/>
                      <a:pt x="10" y="13"/>
                    </a:cubicBezTo>
                    <a:cubicBezTo>
                      <a:pt x="8" y="12"/>
                      <a:pt x="7" y="12"/>
                      <a:pt x="7" y="12"/>
                    </a:cubicBezTo>
                    <a:cubicBezTo>
                      <a:pt x="8" y="11"/>
                      <a:pt x="8" y="11"/>
                      <a:pt x="7" y="11"/>
                    </a:cubicBezTo>
                    <a:cubicBezTo>
                      <a:pt x="6" y="11"/>
                      <a:pt x="6" y="11"/>
                      <a:pt x="5" y="10"/>
                    </a:cubicBezTo>
                    <a:cubicBezTo>
                      <a:pt x="5" y="9"/>
                      <a:pt x="5" y="9"/>
                      <a:pt x="4" y="8"/>
                    </a:cubicBezTo>
                    <a:cubicBezTo>
                      <a:pt x="4" y="7"/>
                      <a:pt x="3" y="8"/>
                      <a:pt x="3" y="7"/>
                    </a:cubicBezTo>
                    <a:cubicBezTo>
                      <a:pt x="4" y="6"/>
                      <a:pt x="2" y="6"/>
                      <a:pt x="2" y="5"/>
                    </a:cubicBezTo>
                    <a:cubicBezTo>
                      <a:pt x="2" y="4"/>
                      <a:pt x="0" y="5"/>
                      <a:pt x="1" y="4"/>
                    </a:cubicBezTo>
                    <a:cubicBezTo>
                      <a:pt x="2" y="4"/>
                      <a:pt x="2" y="4"/>
                      <a:pt x="2" y="3"/>
                    </a:cubicBezTo>
                    <a:cubicBezTo>
                      <a:pt x="2" y="2"/>
                      <a:pt x="1" y="3"/>
                      <a:pt x="1" y="1"/>
                    </a:cubicBezTo>
                    <a:cubicBezTo>
                      <a:pt x="3" y="1"/>
                      <a:pt x="4" y="0"/>
                      <a:pt x="5" y="1"/>
                    </a:cubicBezTo>
                    <a:cubicBezTo>
                      <a:pt x="6" y="2"/>
                      <a:pt x="5" y="3"/>
                      <a:pt x="6" y="3"/>
                    </a:cubicBezTo>
                    <a:cubicBezTo>
                      <a:pt x="7" y="3"/>
                      <a:pt x="8" y="3"/>
                      <a:pt x="9" y="4"/>
                    </a:cubicBezTo>
                    <a:cubicBezTo>
                      <a:pt x="10" y="4"/>
                      <a:pt x="10" y="4"/>
                      <a:pt x="11" y="4"/>
                    </a:cubicBezTo>
                    <a:cubicBezTo>
                      <a:pt x="11" y="5"/>
                      <a:pt x="11" y="5"/>
                      <a:pt x="12" y="6"/>
                    </a:cubicBezTo>
                    <a:cubicBezTo>
                      <a:pt x="12" y="7"/>
                      <a:pt x="13" y="8"/>
                      <a:pt x="12" y="8"/>
                    </a:cubicBezTo>
                    <a:cubicBezTo>
                      <a:pt x="12" y="8"/>
                      <a:pt x="12" y="9"/>
                      <a:pt x="12" y="9"/>
                    </a:cubicBezTo>
                    <a:cubicBezTo>
                      <a:pt x="13" y="10"/>
                      <a:pt x="14" y="9"/>
                      <a:pt x="14" y="10"/>
                    </a:cubicBezTo>
                    <a:cubicBezTo>
                      <a:pt x="14" y="11"/>
                      <a:pt x="15" y="14"/>
                      <a:pt x="15" y="14"/>
                    </a:cubicBezTo>
                    <a:cubicBezTo>
                      <a:pt x="14" y="14"/>
                      <a:pt x="14" y="14"/>
                      <a:pt x="12"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81" name="Canada">
                <a:extLst>
                  <a:ext uri="{FF2B5EF4-FFF2-40B4-BE49-F238E27FC236}">
                    <a16:creationId xmlns:a16="http://schemas.microsoft.com/office/drawing/2014/main" id="{EA45E064-AB93-45B9-B5A3-94A720E7D73D}"/>
                  </a:ext>
                </a:extLst>
              </p:cNvPr>
              <p:cNvSpPr>
                <a:spLocks/>
              </p:cNvSpPr>
              <p:nvPr/>
            </p:nvSpPr>
            <p:spPr bwMode="auto">
              <a:xfrm>
                <a:off x="1998" y="1212"/>
                <a:ext cx="213" cy="99"/>
              </a:xfrm>
              <a:custGeom>
                <a:avLst/>
                <a:gdLst/>
                <a:ahLst/>
                <a:cxnLst>
                  <a:cxn ang="0">
                    <a:pos x="22" y="35"/>
                  </a:cxn>
                  <a:cxn ang="0">
                    <a:pos x="27" y="33"/>
                  </a:cxn>
                  <a:cxn ang="0">
                    <a:pos x="33" y="33"/>
                  </a:cxn>
                  <a:cxn ang="0">
                    <a:pos x="41" y="37"/>
                  </a:cxn>
                  <a:cxn ang="0">
                    <a:pos x="48" y="39"/>
                  </a:cxn>
                  <a:cxn ang="0">
                    <a:pos x="60" y="41"/>
                  </a:cxn>
                  <a:cxn ang="0">
                    <a:pos x="56" y="37"/>
                  </a:cxn>
                  <a:cxn ang="0">
                    <a:pos x="62" y="36"/>
                  </a:cxn>
                  <a:cxn ang="0">
                    <a:pos x="65" y="32"/>
                  </a:cxn>
                  <a:cxn ang="0">
                    <a:pos x="60" y="28"/>
                  </a:cxn>
                  <a:cxn ang="0">
                    <a:pos x="63" y="25"/>
                  </a:cxn>
                  <a:cxn ang="0">
                    <a:pos x="69" y="25"/>
                  </a:cxn>
                  <a:cxn ang="0">
                    <a:pos x="73" y="30"/>
                  </a:cxn>
                  <a:cxn ang="0">
                    <a:pos x="75" y="26"/>
                  </a:cxn>
                  <a:cxn ang="0">
                    <a:pos x="83" y="23"/>
                  </a:cxn>
                  <a:cxn ang="0">
                    <a:pos x="85" y="20"/>
                  </a:cxn>
                  <a:cxn ang="0">
                    <a:pos x="80" y="18"/>
                  </a:cxn>
                  <a:cxn ang="0">
                    <a:pos x="73" y="17"/>
                  </a:cxn>
                  <a:cxn ang="0">
                    <a:pos x="75" y="13"/>
                  </a:cxn>
                  <a:cxn ang="0">
                    <a:pos x="68" y="11"/>
                  </a:cxn>
                  <a:cxn ang="0">
                    <a:pos x="66" y="7"/>
                  </a:cxn>
                  <a:cxn ang="0">
                    <a:pos x="54" y="3"/>
                  </a:cxn>
                  <a:cxn ang="0">
                    <a:pos x="48" y="5"/>
                  </a:cxn>
                  <a:cxn ang="0">
                    <a:pos x="40" y="6"/>
                  </a:cxn>
                  <a:cxn ang="0">
                    <a:pos x="39" y="0"/>
                  </a:cxn>
                  <a:cxn ang="0">
                    <a:pos x="24" y="3"/>
                  </a:cxn>
                  <a:cxn ang="0">
                    <a:pos x="17" y="6"/>
                  </a:cxn>
                  <a:cxn ang="0">
                    <a:pos x="12" y="1"/>
                  </a:cxn>
                  <a:cxn ang="0">
                    <a:pos x="4" y="8"/>
                  </a:cxn>
                  <a:cxn ang="0">
                    <a:pos x="15" y="11"/>
                  </a:cxn>
                  <a:cxn ang="0">
                    <a:pos x="21" y="12"/>
                  </a:cxn>
                  <a:cxn ang="0">
                    <a:pos x="26" y="11"/>
                  </a:cxn>
                  <a:cxn ang="0">
                    <a:pos x="32" y="12"/>
                  </a:cxn>
                  <a:cxn ang="0">
                    <a:pos x="37" y="10"/>
                  </a:cxn>
                  <a:cxn ang="0">
                    <a:pos x="43" y="14"/>
                  </a:cxn>
                  <a:cxn ang="0">
                    <a:pos x="48" y="15"/>
                  </a:cxn>
                  <a:cxn ang="0">
                    <a:pos x="46" y="21"/>
                  </a:cxn>
                  <a:cxn ang="0">
                    <a:pos x="51" y="22"/>
                  </a:cxn>
                  <a:cxn ang="0">
                    <a:pos x="48" y="27"/>
                  </a:cxn>
                  <a:cxn ang="0">
                    <a:pos x="46" y="24"/>
                  </a:cxn>
                  <a:cxn ang="0">
                    <a:pos x="41" y="27"/>
                  </a:cxn>
                  <a:cxn ang="0">
                    <a:pos x="30" y="28"/>
                  </a:cxn>
                  <a:cxn ang="0">
                    <a:pos x="20" y="32"/>
                  </a:cxn>
                </a:cxnLst>
                <a:rect l="0" t="0" r="r" b="b"/>
                <a:pathLst>
                  <a:path w="90" h="42">
                    <a:moveTo>
                      <a:pt x="20" y="32"/>
                    </a:moveTo>
                    <a:cubicBezTo>
                      <a:pt x="19" y="34"/>
                      <a:pt x="21" y="33"/>
                      <a:pt x="20" y="34"/>
                    </a:cubicBezTo>
                    <a:cubicBezTo>
                      <a:pt x="19" y="35"/>
                      <a:pt x="21" y="35"/>
                      <a:pt x="22" y="35"/>
                    </a:cubicBezTo>
                    <a:cubicBezTo>
                      <a:pt x="23" y="35"/>
                      <a:pt x="25" y="35"/>
                      <a:pt x="24" y="35"/>
                    </a:cubicBezTo>
                    <a:cubicBezTo>
                      <a:pt x="23" y="34"/>
                      <a:pt x="26" y="34"/>
                      <a:pt x="25" y="34"/>
                    </a:cubicBezTo>
                    <a:cubicBezTo>
                      <a:pt x="24" y="33"/>
                      <a:pt x="28" y="34"/>
                      <a:pt x="27" y="33"/>
                    </a:cubicBezTo>
                    <a:cubicBezTo>
                      <a:pt x="25" y="32"/>
                      <a:pt x="32" y="36"/>
                      <a:pt x="31" y="34"/>
                    </a:cubicBezTo>
                    <a:cubicBezTo>
                      <a:pt x="30" y="33"/>
                      <a:pt x="29" y="31"/>
                      <a:pt x="30" y="32"/>
                    </a:cubicBezTo>
                    <a:cubicBezTo>
                      <a:pt x="31" y="33"/>
                      <a:pt x="32" y="34"/>
                      <a:pt x="33" y="33"/>
                    </a:cubicBezTo>
                    <a:cubicBezTo>
                      <a:pt x="34" y="32"/>
                      <a:pt x="31" y="34"/>
                      <a:pt x="33" y="35"/>
                    </a:cubicBezTo>
                    <a:cubicBezTo>
                      <a:pt x="35" y="35"/>
                      <a:pt x="37" y="36"/>
                      <a:pt x="38" y="37"/>
                    </a:cubicBezTo>
                    <a:cubicBezTo>
                      <a:pt x="39" y="38"/>
                      <a:pt x="40" y="38"/>
                      <a:pt x="41" y="37"/>
                    </a:cubicBezTo>
                    <a:cubicBezTo>
                      <a:pt x="42" y="36"/>
                      <a:pt x="40" y="39"/>
                      <a:pt x="42" y="39"/>
                    </a:cubicBezTo>
                    <a:cubicBezTo>
                      <a:pt x="45" y="39"/>
                      <a:pt x="46" y="41"/>
                      <a:pt x="47" y="39"/>
                    </a:cubicBezTo>
                    <a:cubicBezTo>
                      <a:pt x="48" y="37"/>
                      <a:pt x="47" y="39"/>
                      <a:pt x="48" y="39"/>
                    </a:cubicBezTo>
                    <a:cubicBezTo>
                      <a:pt x="49" y="39"/>
                      <a:pt x="50" y="38"/>
                      <a:pt x="50" y="39"/>
                    </a:cubicBezTo>
                    <a:cubicBezTo>
                      <a:pt x="51" y="40"/>
                      <a:pt x="55" y="42"/>
                      <a:pt x="56" y="41"/>
                    </a:cubicBezTo>
                    <a:cubicBezTo>
                      <a:pt x="57" y="40"/>
                      <a:pt x="59" y="42"/>
                      <a:pt x="60" y="41"/>
                    </a:cubicBezTo>
                    <a:cubicBezTo>
                      <a:pt x="62" y="40"/>
                      <a:pt x="59" y="40"/>
                      <a:pt x="60" y="39"/>
                    </a:cubicBezTo>
                    <a:cubicBezTo>
                      <a:pt x="61" y="39"/>
                      <a:pt x="61" y="38"/>
                      <a:pt x="59" y="38"/>
                    </a:cubicBezTo>
                    <a:cubicBezTo>
                      <a:pt x="57" y="38"/>
                      <a:pt x="59" y="37"/>
                      <a:pt x="56" y="37"/>
                    </a:cubicBezTo>
                    <a:cubicBezTo>
                      <a:pt x="55" y="37"/>
                      <a:pt x="57" y="35"/>
                      <a:pt x="53" y="34"/>
                    </a:cubicBezTo>
                    <a:cubicBezTo>
                      <a:pt x="57" y="34"/>
                      <a:pt x="58" y="36"/>
                      <a:pt x="59" y="35"/>
                    </a:cubicBezTo>
                    <a:cubicBezTo>
                      <a:pt x="60" y="34"/>
                      <a:pt x="62" y="37"/>
                      <a:pt x="62" y="36"/>
                    </a:cubicBezTo>
                    <a:cubicBezTo>
                      <a:pt x="62" y="35"/>
                      <a:pt x="64" y="37"/>
                      <a:pt x="65" y="36"/>
                    </a:cubicBezTo>
                    <a:cubicBezTo>
                      <a:pt x="65" y="35"/>
                      <a:pt x="66" y="35"/>
                      <a:pt x="65" y="34"/>
                    </a:cubicBezTo>
                    <a:cubicBezTo>
                      <a:pt x="64" y="34"/>
                      <a:pt x="66" y="33"/>
                      <a:pt x="65" y="32"/>
                    </a:cubicBezTo>
                    <a:cubicBezTo>
                      <a:pt x="63" y="32"/>
                      <a:pt x="66" y="32"/>
                      <a:pt x="64" y="31"/>
                    </a:cubicBezTo>
                    <a:cubicBezTo>
                      <a:pt x="62" y="30"/>
                      <a:pt x="63" y="29"/>
                      <a:pt x="61" y="29"/>
                    </a:cubicBezTo>
                    <a:cubicBezTo>
                      <a:pt x="59" y="29"/>
                      <a:pt x="58" y="28"/>
                      <a:pt x="60" y="28"/>
                    </a:cubicBezTo>
                    <a:cubicBezTo>
                      <a:pt x="61" y="28"/>
                      <a:pt x="58" y="25"/>
                      <a:pt x="60" y="26"/>
                    </a:cubicBezTo>
                    <a:cubicBezTo>
                      <a:pt x="64" y="28"/>
                      <a:pt x="60" y="23"/>
                      <a:pt x="61" y="24"/>
                    </a:cubicBezTo>
                    <a:cubicBezTo>
                      <a:pt x="63" y="25"/>
                      <a:pt x="62" y="25"/>
                      <a:pt x="63" y="25"/>
                    </a:cubicBezTo>
                    <a:cubicBezTo>
                      <a:pt x="64" y="25"/>
                      <a:pt x="65" y="24"/>
                      <a:pt x="66" y="26"/>
                    </a:cubicBezTo>
                    <a:cubicBezTo>
                      <a:pt x="66" y="27"/>
                      <a:pt x="67" y="25"/>
                      <a:pt x="67" y="26"/>
                    </a:cubicBezTo>
                    <a:cubicBezTo>
                      <a:pt x="67" y="27"/>
                      <a:pt x="68" y="26"/>
                      <a:pt x="69" y="25"/>
                    </a:cubicBezTo>
                    <a:cubicBezTo>
                      <a:pt x="70" y="24"/>
                      <a:pt x="68" y="27"/>
                      <a:pt x="69" y="27"/>
                    </a:cubicBezTo>
                    <a:cubicBezTo>
                      <a:pt x="71" y="28"/>
                      <a:pt x="70" y="29"/>
                      <a:pt x="71" y="28"/>
                    </a:cubicBezTo>
                    <a:cubicBezTo>
                      <a:pt x="72" y="28"/>
                      <a:pt x="71" y="31"/>
                      <a:pt x="73" y="30"/>
                    </a:cubicBezTo>
                    <a:cubicBezTo>
                      <a:pt x="74" y="30"/>
                      <a:pt x="74" y="29"/>
                      <a:pt x="73" y="28"/>
                    </a:cubicBezTo>
                    <a:cubicBezTo>
                      <a:pt x="72" y="27"/>
                      <a:pt x="75" y="29"/>
                      <a:pt x="74" y="27"/>
                    </a:cubicBezTo>
                    <a:cubicBezTo>
                      <a:pt x="73" y="26"/>
                      <a:pt x="76" y="29"/>
                      <a:pt x="75" y="26"/>
                    </a:cubicBezTo>
                    <a:cubicBezTo>
                      <a:pt x="74" y="24"/>
                      <a:pt x="78" y="27"/>
                      <a:pt x="78" y="26"/>
                    </a:cubicBezTo>
                    <a:cubicBezTo>
                      <a:pt x="77" y="24"/>
                      <a:pt x="81" y="26"/>
                      <a:pt x="80" y="24"/>
                    </a:cubicBezTo>
                    <a:cubicBezTo>
                      <a:pt x="79" y="22"/>
                      <a:pt x="84" y="25"/>
                      <a:pt x="83" y="23"/>
                    </a:cubicBezTo>
                    <a:cubicBezTo>
                      <a:pt x="82" y="21"/>
                      <a:pt x="88" y="24"/>
                      <a:pt x="87" y="22"/>
                    </a:cubicBezTo>
                    <a:cubicBezTo>
                      <a:pt x="85" y="21"/>
                      <a:pt x="90" y="22"/>
                      <a:pt x="88" y="21"/>
                    </a:cubicBezTo>
                    <a:cubicBezTo>
                      <a:pt x="85" y="20"/>
                      <a:pt x="87" y="18"/>
                      <a:pt x="85" y="20"/>
                    </a:cubicBezTo>
                    <a:cubicBezTo>
                      <a:pt x="83" y="21"/>
                      <a:pt x="83" y="21"/>
                      <a:pt x="83" y="20"/>
                    </a:cubicBezTo>
                    <a:cubicBezTo>
                      <a:pt x="83" y="19"/>
                      <a:pt x="83" y="19"/>
                      <a:pt x="82" y="19"/>
                    </a:cubicBezTo>
                    <a:cubicBezTo>
                      <a:pt x="80" y="20"/>
                      <a:pt x="81" y="18"/>
                      <a:pt x="80" y="18"/>
                    </a:cubicBezTo>
                    <a:cubicBezTo>
                      <a:pt x="78" y="19"/>
                      <a:pt x="79" y="17"/>
                      <a:pt x="78" y="18"/>
                    </a:cubicBezTo>
                    <a:cubicBezTo>
                      <a:pt x="77" y="18"/>
                      <a:pt x="79" y="16"/>
                      <a:pt x="76" y="17"/>
                    </a:cubicBezTo>
                    <a:cubicBezTo>
                      <a:pt x="74" y="18"/>
                      <a:pt x="75" y="16"/>
                      <a:pt x="73" y="17"/>
                    </a:cubicBezTo>
                    <a:cubicBezTo>
                      <a:pt x="74" y="16"/>
                      <a:pt x="77" y="16"/>
                      <a:pt x="76" y="15"/>
                    </a:cubicBezTo>
                    <a:cubicBezTo>
                      <a:pt x="75" y="14"/>
                      <a:pt x="71" y="16"/>
                      <a:pt x="70" y="15"/>
                    </a:cubicBezTo>
                    <a:cubicBezTo>
                      <a:pt x="68" y="14"/>
                      <a:pt x="76" y="14"/>
                      <a:pt x="75" y="13"/>
                    </a:cubicBezTo>
                    <a:cubicBezTo>
                      <a:pt x="74" y="11"/>
                      <a:pt x="75" y="11"/>
                      <a:pt x="73" y="10"/>
                    </a:cubicBezTo>
                    <a:cubicBezTo>
                      <a:pt x="72" y="9"/>
                      <a:pt x="71" y="10"/>
                      <a:pt x="69" y="11"/>
                    </a:cubicBezTo>
                    <a:cubicBezTo>
                      <a:pt x="67" y="12"/>
                      <a:pt x="67" y="12"/>
                      <a:pt x="68" y="11"/>
                    </a:cubicBezTo>
                    <a:cubicBezTo>
                      <a:pt x="70" y="10"/>
                      <a:pt x="72" y="9"/>
                      <a:pt x="71" y="9"/>
                    </a:cubicBezTo>
                    <a:cubicBezTo>
                      <a:pt x="70" y="8"/>
                      <a:pt x="69" y="8"/>
                      <a:pt x="68" y="9"/>
                    </a:cubicBezTo>
                    <a:cubicBezTo>
                      <a:pt x="66" y="10"/>
                      <a:pt x="67" y="6"/>
                      <a:pt x="66" y="7"/>
                    </a:cubicBezTo>
                    <a:cubicBezTo>
                      <a:pt x="65" y="8"/>
                      <a:pt x="65" y="5"/>
                      <a:pt x="62" y="6"/>
                    </a:cubicBezTo>
                    <a:cubicBezTo>
                      <a:pt x="61" y="6"/>
                      <a:pt x="60" y="5"/>
                      <a:pt x="58" y="5"/>
                    </a:cubicBezTo>
                    <a:cubicBezTo>
                      <a:pt x="57" y="6"/>
                      <a:pt x="57" y="3"/>
                      <a:pt x="54" y="3"/>
                    </a:cubicBezTo>
                    <a:cubicBezTo>
                      <a:pt x="51" y="3"/>
                      <a:pt x="48" y="3"/>
                      <a:pt x="50" y="5"/>
                    </a:cubicBezTo>
                    <a:cubicBezTo>
                      <a:pt x="53" y="6"/>
                      <a:pt x="48" y="4"/>
                      <a:pt x="50" y="7"/>
                    </a:cubicBezTo>
                    <a:cubicBezTo>
                      <a:pt x="53" y="10"/>
                      <a:pt x="48" y="4"/>
                      <a:pt x="48" y="5"/>
                    </a:cubicBezTo>
                    <a:cubicBezTo>
                      <a:pt x="47" y="6"/>
                      <a:pt x="47" y="1"/>
                      <a:pt x="45" y="4"/>
                    </a:cubicBezTo>
                    <a:cubicBezTo>
                      <a:pt x="43" y="6"/>
                      <a:pt x="44" y="3"/>
                      <a:pt x="43" y="5"/>
                    </a:cubicBezTo>
                    <a:cubicBezTo>
                      <a:pt x="41" y="6"/>
                      <a:pt x="39" y="7"/>
                      <a:pt x="40" y="6"/>
                    </a:cubicBezTo>
                    <a:cubicBezTo>
                      <a:pt x="41" y="4"/>
                      <a:pt x="42" y="3"/>
                      <a:pt x="40" y="3"/>
                    </a:cubicBezTo>
                    <a:cubicBezTo>
                      <a:pt x="39" y="3"/>
                      <a:pt x="41" y="3"/>
                      <a:pt x="40" y="2"/>
                    </a:cubicBezTo>
                    <a:cubicBezTo>
                      <a:pt x="39" y="1"/>
                      <a:pt x="40" y="0"/>
                      <a:pt x="39" y="0"/>
                    </a:cubicBezTo>
                    <a:cubicBezTo>
                      <a:pt x="38" y="1"/>
                      <a:pt x="34" y="0"/>
                      <a:pt x="31" y="1"/>
                    </a:cubicBezTo>
                    <a:cubicBezTo>
                      <a:pt x="29" y="2"/>
                      <a:pt x="29" y="1"/>
                      <a:pt x="27" y="2"/>
                    </a:cubicBezTo>
                    <a:cubicBezTo>
                      <a:pt x="26" y="3"/>
                      <a:pt x="21" y="3"/>
                      <a:pt x="24" y="3"/>
                    </a:cubicBezTo>
                    <a:cubicBezTo>
                      <a:pt x="25" y="3"/>
                      <a:pt x="17" y="4"/>
                      <a:pt x="22" y="6"/>
                    </a:cubicBezTo>
                    <a:cubicBezTo>
                      <a:pt x="24" y="7"/>
                      <a:pt x="16" y="5"/>
                      <a:pt x="17" y="9"/>
                    </a:cubicBezTo>
                    <a:cubicBezTo>
                      <a:pt x="16" y="8"/>
                      <a:pt x="16" y="6"/>
                      <a:pt x="17" y="6"/>
                    </a:cubicBezTo>
                    <a:cubicBezTo>
                      <a:pt x="19" y="5"/>
                      <a:pt x="19" y="4"/>
                      <a:pt x="20" y="3"/>
                    </a:cubicBezTo>
                    <a:cubicBezTo>
                      <a:pt x="22" y="2"/>
                      <a:pt x="23" y="1"/>
                      <a:pt x="20" y="1"/>
                    </a:cubicBezTo>
                    <a:cubicBezTo>
                      <a:pt x="16" y="1"/>
                      <a:pt x="15" y="1"/>
                      <a:pt x="12" y="1"/>
                    </a:cubicBezTo>
                    <a:cubicBezTo>
                      <a:pt x="11" y="2"/>
                      <a:pt x="10" y="2"/>
                      <a:pt x="9" y="3"/>
                    </a:cubicBezTo>
                    <a:cubicBezTo>
                      <a:pt x="7" y="4"/>
                      <a:pt x="8" y="5"/>
                      <a:pt x="5" y="6"/>
                    </a:cubicBezTo>
                    <a:cubicBezTo>
                      <a:pt x="2" y="7"/>
                      <a:pt x="6" y="8"/>
                      <a:pt x="4" y="8"/>
                    </a:cubicBezTo>
                    <a:cubicBezTo>
                      <a:pt x="0" y="8"/>
                      <a:pt x="5" y="13"/>
                      <a:pt x="8" y="12"/>
                    </a:cubicBezTo>
                    <a:cubicBezTo>
                      <a:pt x="12" y="11"/>
                      <a:pt x="10" y="12"/>
                      <a:pt x="12" y="11"/>
                    </a:cubicBezTo>
                    <a:cubicBezTo>
                      <a:pt x="14" y="10"/>
                      <a:pt x="14" y="11"/>
                      <a:pt x="15" y="11"/>
                    </a:cubicBezTo>
                    <a:cubicBezTo>
                      <a:pt x="17" y="11"/>
                      <a:pt x="18" y="12"/>
                      <a:pt x="19" y="11"/>
                    </a:cubicBezTo>
                    <a:cubicBezTo>
                      <a:pt x="20" y="11"/>
                      <a:pt x="20" y="11"/>
                      <a:pt x="21" y="10"/>
                    </a:cubicBezTo>
                    <a:cubicBezTo>
                      <a:pt x="20" y="11"/>
                      <a:pt x="19" y="12"/>
                      <a:pt x="21" y="12"/>
                    </a:cubicBezTo>
                    <a:cubicBezTo>
                      <a:pt x="22" y="12"/>
                      <a:pt x="21" y="13"/>
                      <a:pt x="23" y="12"/>
                    </a:cubicBezTo>
                    <a:cubicBezTo>
                      <a:pt x="24" y="11"/>
                      <a:pt x="24" y="14"/>
                      <a:pt x="25" y="13"/>
                    </a:cubicBezTo>
                    <a:cubicBezTo>
                      <a:pt x="26" y="12"/>
                      <a:pt x="25" y="10"/>
                      <a:pt x="26" y="11"/>
                    </a:cubicBezTo>
                    <a:cubicBezTo>
                      <a:pt x="28" y="12"/>
                      <a:pt x="28" y="14"/>
                      <a:pt x="29" y="13"/>
                    </a:cubicBezTo>
                    <a:cubicBezTo>
                      <a:pt x="31" y="12"/>
                      <a:pt x="27" y="11"/>
                      <a:pt x="28" y="11"/>
                    </a:cubicBezTo>
                    <a:cubicBezTo>
                      <a:pt x="30" y="11"/>
                      <a:pt x="30" y="13"/>
                      <a:pt x="32" y="12"/>
                    </a:cubicBezTo>
                    <a:cubicBezTo>
                      <a:pt x="34" y="11"/>
                      <a:pt x="34" y="10"/>
                      <a:pt x="32" y="9"/>
                    </a:cubicBezTo>
                    <a:cubicBezTo>
                      <a:pt x="35" y="10"/>
                      <a:pt x="35" y="11"/>
                      <a:pt x="35" y="10"/>
                    </a:cubicBezTo>
                    <a:cubicBezTo>
                      <a:pt x="36" y="9"/>
                      <a:pt x="35" y="10"/>
                      <a:pt x="37" y="10"/>
                    </a:cubicBezTo>
                    <a:cubicBezTo>
                      <a:pt x="39" y="10"/>
                      <a:pt x="39" y="12"/>
                      <a:pt x="40" y="12"/>
                    </a:cubicBezTo>
                    <a:cubicBezTo>
                      <a:pt x="42" y="11"/>
                      <a:pt x="40" y="13"/>
                      <a:pt x="42" y="13"/>
                    </a:cubicBezTo>
                    <a:cubicBezTo>
                      <a:pt x="43" y="13"/>
                      <a:pt x="45" y="14"/>
                      <a:pt x="43" y="14"/>
                    </a:cubicBezTo>
                    <a:cubicBezTo>
                      <a:pt x="42" y="14"/>
                      <a:pt x="40" y="16"/>
                      <a:pt x="43" y="16"/>
                    </a:cubicBezTo>
                    <a:cubicBezTo>
                      <a:pt x="45" y="16"/>
                      <a:pt x="43" y="15"/>
                      <a:pt x="45" y="15"/>
                    </a:cubicBezTo>
                    <a:cubicBezTo>
                      <a:pt x="46" y="15"/>
                      <a:pt x="47" y="15"/>
                      <a:pt x="48" y="15"/>
                    </a:cubicBezTo>
                    <a:cubicBezTo>
                      <a:pt x="48" y="16"/>
                      <a:pt x="50" y="15"/>
                      <a:pt x="50" y="17"/>
                    </a:cubicBezTo>
                    <a:cubicBezTo>
                      <a:pt x="50" y="18"/>
                      <a:pt x="52" y="19"/>
                      <a:pt x="50" y="20"/>
                    </a:cubicBezTo>
                    <a:cubicBezTo>
                      <a:pt x="48" y="20"/>
                      <a:pt x="48" y="20"/>
                      <a:pt x="46" y="21"/>
                    </a:cubicBezTo>
                    <a:cubicBezTo>
                      <a:pt x="44" y="22"/>
                      <a:pt x="41" y="22"/>
                      <a:pt x="43" y="23"/>
                    </a:cubicBezTo>
                    <a:cubicBezTo>
                      <a:pt x="45" y="23"/>
                      <a:pt x="46" y="25"/>
                      <a:pt x="48" y="24"/>
                    </a:cubicBezTo>
                    <a:cubicBezTo>
                      <a:pt x="49" y="23"/>
                      <a:pt x="51" y="21"/>
                      <a:pt x="51" y="22"/>
                    </a:cubicBezTo>
                    <a:cubicBezTo>
                      <a:pt x="51" y="24"/>
                      <a:pt x="51" y="24"/>
                      <a:pt x="53" y="24"/>
                    </a:cubicBezTo>
                    <a:cubicBezTo>
                      <a:pt x="55" y="24"/>
                      <a:pt x="54" y="25"/>
                      <a:pt x="52" y="25"/>
                    </a:cubicBezTo>
                    <a:cubicBezTo>
                      <a:pt x="50" y="26"/>
                      <a:pt x="50" y="25"/>
                      <a:pt x="48" y="27"/>
                    </a:cubicBezTo>
                    <a:cubicBezTo>
                      <a:pt x="46" y="29"/>
                      <a:pt x="45" y="29"/>
                      <a:pt x="45" y="28"/>
                    </a:cubicBezTo>
                    <a:cubicBezTo>
                      <a:pt x="46" y="27"/>
                      <a:pt x="45" y="27"/>
                      <a:pt x="46" y="26"/>
                    </a:cubicBezTo>
                    <a:cubicBezTo>
                      <a:pt x="47" y="25"/>
                      <a:pt x="47" y="25"/>
                      <a:pt x="46" y="24"/>
                    </a:cubicBezTo>
                    <a:cubicBezTo>
                      <a:pt x="44" y="24"/>
                      <a:pt x="42" y="23"/>
                      <a:pt x="41" y="23"/>
                    </a:cubicBezTo>
                    <a:cubicBezTo>
                      <a:pt x="40" y="24"/>
                      <a:pt x="38" y="24"/>
                      <a:pt x="38" y="25"/>
                    </a:cubicBezTo>
                    <a:cubicBezTo>
                      <a:pt x="37" y="26"/>
                      <a:pt x="41" y="26"/>
                      <a:pt x="41" y="27"/>
                    </a:cubicBezTo>
                    <a:cubicBezTo>
                      <a:pt x="39" y="27"/>
                      <a:pt x="36" y="26"/>
                      <a:pt x="37" y="27"/>
                    </a:cubicBezTo>
                    <a:cubicBezTo>
                      <a:pt x="38" y="28"/>
                      <a:pt x="33" y="27"/>
                      <a:pt x="34" y="28"/>
                    </a:cubicBezTo>
                    <a:cubicBezTo>
                      <a:pt x="35" y="28"/>
                      <a:pt x="28" y="27"/>
                      <a:pt x="30" y="28"/>
                    </a:cubicBezTo>
                    <a:cubicBezTo>
                      <a:pt x="32" y="29"/>
                      <a:pt x="21" y="26"/>
                      <a:pt x="25" y="28"/>
                    </a:cubicBezTo>
                    <a:cubicBezTo>
                      <a:pt x="28" y="30"/>
                      <a:pt x="18" y="28"/>
                      <a:pt x="21" y="29"/>
                    </a:cubicBezTo>
                    <a:cubicBezTo>
                      <a:pt x="24" y="31"/>
                      <a:pt x="21" y="29"/>
                      <a:pt x="20" y="3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82" name="Freeform 106">
                <a:extLst>
                  <a:ext uri="{FF2B5EF4-FFF2-40B4-BE49-F238E27FC236}">
                    <a16:creationId xmlns:a16="http://schemas.microsoft.com/office/drawing/2014/main" id="{40C68ED9-0765-4C79-B574-D6790768F3D0}"/>
                  </a:ext>
                </a:extLst>
              </p:cNvPr>
              <p:cNvSpPr>
                <a:spLocks/>
              </p:cNvSpPr>
              <p:nvPr/>
            </p:nvSpPr>
            <p:spPr bwMode="auto">
              <a:xfrm>
                <a:off x="1774" y="1212"/>
                <a:ext cx="135" cy="37"/>
              </a:xfrm>
              <a:custGeom>
                <a:avLst/>
                <a:gdLst/>
                <a:ahLst/>
                <a:cxnLst>
                  <a:cxn ang="0">
                    <a:pos x="2" y="12"/>
                  </a:cxn>
                  <a:cxn ang="0">
                    <a:pos x="5" y="13"/>
                  </a:cxn>
                  <a:cxn ang="0">
                    <a:pos x="7" y="15"/>
                  </a:cxn>
                  <a:cxn ang="0">
                    <a:pos x="9" y="16"/>
                  </a:cxn>
                  <a:cxn ang="0">
                    <a:pos x="14" y="16"/>
                  </a:cxn>
                  <a:cxn ang="0">
                    <a:pos x="19" y="15"/>
                  </a:cxn>
                  <a:cxn ang="0">
                    <a:pos x="23" y="15"/>
                  </a:cxn>
                  <a:cxn ang="0">
                    <a:pos x="27" y="14"/>
                  </a:cxn>
                  <a:cxn ang="0">
                    <a:pos x="32" y="13"/>
                  </a:cxn>
                  <a:cxn ang="0">
                    <a:pos x="33" y="11"/>
                  </a:cxn>
                  <a:cxn ang="0">
                    <a:pos x="34" y="13"/>
                  </a:cxn>
                  <a:cxn ang="0">
                    <a:pos x="38" y="14"/>
                  </a:cxn>
                  <a:cxn ang="0">
                    <a:pos x="42" y="15"/>
                  </a:cxn>
                  <a:cxn ang="0">
                    <a:pos x="47" y="16"/>
                  </a:cxn>
                  <a:cxn ang="0">
                    <a:pos x="51" y="15"/>
                  </a:cxn>
                  <a:cxn ang="0">
                    <a:pos x="49" y="14"/>
                  </a:cxn>
                  <a:cxn ang="0">
                    <a:pos x="47" y="13"/>
                  </a:cxn>
                  <a:cxn ang="0">
                    <a:pos x="50" y="11"/>
                  </a:cxn>
                  <a:cxn ang="0">
                    <a:pos x="52" y="12"/>
                  </a:cxn>
                  <a:cxn ang="0">
                    <a:pos x="55" y="10"/>
                  </a:cxn>
                  <a:cxn ang="0">
                    <a:pos x="51" y="7"/>
                  </a:cxn>
                  <a:cxn ang="0">
                    <a:pos x="51" y="5"/>
                  </a:cxn>
                  <a:cxn ang="0">
                    <a:pos x="50" y="2"/>
                  </a:cxn>
                  <a:cxn ang="0">
                    <a:pos x="46" y="1"/>
                  </a:cxn>
                  <a:cxn ang="0">
                    <a:pos x="45" y="3"/>
                  </a:cxn>
                  <a:cxn ang="0">
                    <a:pos x="45" y="4"/>
                  </a:cxn>
                  <a:cxn ang="0">
                    <a:pos x="43" y="6"/>
                  </a:cxn>
                  <a:cxn ang="0">
                    <a:pos x="41" y="6"/>
                  </a:cxn>
                  <a:cxn ang="0">
                    <a:pos x="42" y="4"/>
                  </a:cxn>
                  <a:cxn ang="0">
                    <a:pos x="41" y="2"/>
                  </a:cxn>
                  <a:cxn ang="0">
                    <a:pos x="39" y="2"/>
                  </a:cxn>
                  <a:cxn ang="0">
                    <a:pos x="37" y="3"/>
                  </a:cxn>
                  <a:cxn ang="0">
                    <a:pos x="36" y="4"/>
                  </a:cxn>
                  <a:cxn ang="0">
                    <a:pos x="33" y="3"/>
                  </a:cxn>
                  <a:cxn ang="0">
                    <a:pos x="33" y="2"/>
                  </a:cxn>
                  <a:cxn ang="0">
                    <a:pos x="29" y="2"/>
                  </a:cxn>
                  <a:cxn ang="0">
                    <a:pos x="27" y="2"/>
                  </a:cxn>
                  <a:cxn ang="0">
                    <a:pos x="22" y="2"/>
                  </a:cxn>
                  <a:cxn ang="0">
                    <a:pos x="15" y="3"/>
                  </a:cxn>
                  <a:cxn ang="0">
                    <a:pos x="13" y="4"/>
                  </a:cxn>
                  <a:cxn ang="0">
                    <a:pos x="8" y="6"/>
                  </a:cxn>
                  <a:cxn ang="0">
                    <a:pos x="13" y="7"/>
                  </a:cxn>
                  <a:cxn ang="0">
                    <a:pos x="6" y="8"/>
                  </a:cxn>
                  <a:cxn ang="0">
                    <a:pos x="8" y="10"/>
                  </a:cxn>
                  <a:cxn ang="0">
                    <a:pos x="14" y="10"/>
                  </a:cxn>
                  <a:cxn ang="0">
                    <a:pos x="16" y="11"/>
                  </a:cxn>
                  <a:cxn ang="0">
                    <a:pos x="11" y="11"/>
                  </a:cxn>
                  <a:cxn ang="0">
                    <a:pos x="2" y="12"/>
                  </a:cxn>
                </a:cxnLst>
                <a:rect l="0" t="0" r="r" b="b"/>
                <a:pathLst>
                  <a:path w="57" h="16">
                    <a:moveTo>
                      <a:pt x="2" y="12"/>
                    </a:moveTo>
                    <a:cubicBezTo>
                      <a:pt x="0" y="13"/>
                      <a:pt x="3" y="13"/>
                      <a:pt x="5" y="13"/>
                    </a:cubicBezTo>
                    <a:cubicBezTo>
                      <a:pt x="7" y="13"/>
                      <a:pt x="8" y="14"/>
                      <a:pt x="7" y="15"/>
                    </a:cubicBezTo>
                    <a:cubicBezTo>
                      <a:pt x="7" y="15"/>
                      <a:pt x="7" y="16"/>
                      <a:pt x="9" y="16"/>
                    </a:cubicBezTo>
                    <a:cubicBezTo>
                      <a:pt x="11" y="16"/>
                      <a:pt x="12" y="16"/>
                      <a:pt x="14" y="16"/>
                    </a:cubicBezTo>
                    <a:cubicBezTo>
                      <a:pt x="16" y="16"/>
                      <a:pt x="17" y="16"/>
                      <a:pt x="19" y="15"/>
                    </a:cubicBezTo>
                    <a:cubicBezTo>
                      <a:pt x="20" y="15"/>
                      <a:pt x="21" y="16"/>
                      <a:pt x="23" y="15"/>
                    </a:cubicBezTo>
                    <a:cubicBezTo>
                      <a:pt x="26" y="14"/>
                      <a:pt x="25" y="15"/>
                      <a:pt x="27" y="14"/>
                    </a:cubicBezTo>
                    <a:cubicBezTo>
                      <a:pt x="28" y="13"/>
                      <a:pt x="29" y="15"/>
                      <a:pt x="32" y="13"/>
                    </a:cubicBezTo>
                    <a:cubicBezTo>
                      <a:pt x="33" y="12"/>
                      <a:pt x="33" y="11"/>
                      <a:pt x="33" y="11"/>
                    </a:cubicBezTo>
                    <a:cubicBezTo>
                      <a:pt x="33" y="11"/>
                      <a:pt x="33" y="13"/>
                      <a:pt x="34" y="13"/>
                    </a:cubicBezTo>
                    <a:cubicBezTo>
                      <a:pt x="36" y="13"/>
                      <a:pt x="38" y="12"/>
                      <a:pt x="38" y="14"/>
                    </a:cubicBezTo>
                    <a:cubicBezTo>
                      <a:pt x="38" y="15"/>
                      <a:pt x="39" y="15"/>
                      <a:pt x="42" y="15"/>
                    </a:cubicBezTo>
                    <a:cubicBezTo>
                      <a:pt x="45" y="15"/>
                      <a:pt x="45" y="16"/>
                      <a:pt x="47" y="16"/>
                    </a:cubicBezTo>
                    <a:cubicBezTo>
                      <a:pt x="50" y="16"/>
                      <a:pt x="51" y="15"/>
                      <a:pt x="51" y="15"/>
                    </a:cubicBezTo>
                    <a:cubicBezTo>
                      <a:pt x="52" y="14"/>
                      <a:pt x="51" y="15"/>
                      <a:pt x="49" y="14"/>
                    </a:cubicBezTo>
                    <a:cubicBezTo>
                      <a:pt x="48" y="13"/>
                      <a:pt x="44" y="13"/>
                      <a:pt x="47" y="13"/>
                    </a:cubicBezTo>
                    <a:cubicBezTo>
                      <a:pt x="49" y="13"/>
                      <a:pt x="51" y="13"/>
                      <a:pt x="50" y="11"/>
                    </a:cubicBezTo>
                    <a:cubicBezTo>
                      <a:pt x="49" y="10"/>
                      <a:pt x="50" y="12"/>
                      <a:pt x="52" y="12"/>
                    </a:cubicBezTo>
                    <a:cubicBezTo>
                      <a:pt x="54" y="12"/>
                      <a:pt x="57" y="10"/>
                      <a:pt x="55" y="10"/>
                    </a:cubicBezTo>
                    <a:cubicBezTo>
                      <a:pt x="52" y="9"/>
                      <a:pt x="52" y="8"/>
                      <a:pt x="51" y="7"/>
                    </a:cubicBezTo>
                    <a:cubicBezTo>
                      <a:pt x="49" y="7"/>
                      <a:pt x="52" y="5"/>
                      <a:pt x="51" y="5"/>
                    </a:cubicBezTo>
                    <a:cubicBezTo>
                      <a:pt x="50" y="4"/>
                      <a:pt x="52" y="3"/>
                      <a:pt x="50" y="2"/>
                    </a:cubicBezTo>
                    <a:cubicBezTo>
                      <a:pt x="49" y="1"/>
                      <a:pt x="45" y="0"/>
                      <a:pt x="46" y="1"/>
                    </a:cubicBezTo>
                    <a:cubicBezTo>
                      <a:pt x="46" y="3"/>
                      <a:pt x="45" y="2"/>
                      <a:pt x="45" y="3"/>
                    </a:cubicBezTo>
                    <a:cubicBezTo>
                      <a:pt x="45" y="3"/>
                      <a:pt x="44" y="3"/>
                      <a:pt x="45" y="4"/>
                    </a:cubicBezTo>
                    <a:cubicBezTo>
                      <a:pt x="45" y="6"/>
                      <a:pt x="43" y="4"/>
                      <a:pt x="43" y="6"/>
                    </a:cubicBezTo>
                    <a:cubicBezTo>
                      <a:pt x="44" y="7"/>
                      <a:pt x="41" y="5"/>
                      <a:pt x="41" y="6"/>
                    </a:cubicBezTo>
                    <a:cubicBezTo>
                      <a:pt x="41" y="7"/>
                      <a:pt x="39" y="5"/>
                      <a:pt x="42" y="4"/>
                    </a:cubicBezTo>
                    <a:cubicBezTo>
                      <a:pt x="44" y="2"/>
                      <a:pt x="43" y="2"/>
                      <a:pt x="41" y="2"/>
                    </a:cubicBezTo>
                    <a:cubicBezTo>
                      <a:pt x="39" y="1"/>
                      <a:pt x="37" y="2"/>
                      <a:pt x="39" y="2"/>
                    </a:cubicBezTo>
                    <a:cubicBezTo>
                      <a:pt x="41" y="3"/>
                      <a:pt x="36" y="2"/>
                      <a:pt x="37" y="3"/>
                    </a:cubicBezTo>
                    <a:cubicBezTo>
                      <a:pt x="39" y="4"/>
                      <a:pt x="36" y="3"/>
                      <a:pt x="36" y="4"/>
                    </a:cubicBezTo>
                    <a:cubicBezTo>
                      <a:pt x="35" y="5"/>
                      <a:pt x="35" y="3"/>
                      <a:pt x="33" y="3"/>
                    </a:cubicBezTo>
                    <a:cubicBezTo>
                      <a:pt x="32" y="4"/>
                      <a:pt x="36" y="2"/>
                      <a:pt x="33" y="2"/>
                    </a:cubicBezTo>
                    <a:cubicBezTo>
                      <a:pt x="31" y="2"/>
                      <a:pt x="30" y="1"/>
                      <a:pt x="29" y="2"/>
                    </a:cubicBezTo>
                    <a:cubicBezTo>
                      <a:pt x="28" y="2"/>
                      <a:pt x="26" y="3"/>
                      <a:pt x="27" y="2"/>
                    </a:cubicBezTo>
                    <a:cubicBezTo>
                      <a:pt x="29" y="1"/>
                      <a:pt x="25" y="1"/>
                      <a:pt x="22" y="2"/>
                    </a:cubicBezTo>
                    <a:cubicBezTo>
                      <a:pt x="20" y="3"/>
                      <a:pt x="17" y="2"/>
                      <a:pt x="15" y="3"/>
                    </a:cubicBezTo>
                    <a:cubicBezTo>
                      <a:pt x="13" y="3"/>
                      <a:pt x="16" y="4"/>
                      <a:pt x="13" y="4"/>
                    </a:cubicBezTo>
                    <a:cubicBezTo>
                      <a:pt x="11" y="5"/>
                      <a:pt x="6" y="6"/>
                      <a:pt x="8" y="6"/>
                    </a:cubicBezTo>
                    <a:cubicBezTo>
                      <a:pt x="9" y="7"/>
                      <a:pt x="15" y="6"/>
                      <a:pt x="13" y="7"/>
                    </a:cubicBezTo>
                    <a:cubicBezTo>
                      <a:pt x="11" y="7"/>
                      <a:pt x="5" y="7"/>
                      <a:pt x="6" y="8"/>
                    </a:cubicBezTo>
                    <a:cubicBezTo>
                      <a:pt x="7" y="9"/>
                      <a:pt x="6" y="10"/>
                      <a:pt x="8" y="10"/>
                    </a:cubicBezTo>
                    <a:cubicBezTo>
                      <a:pt x="11" y="10"/>
                      <a:pt x="12" y="9"/>
                      <a:pt x="14" y="10"/>
                    </a:cubicBezTo>
                    <a:cubicBezTo>
                      <a:pt x="17" y="10"/>
                      <a:pt x="17" y="11"/>
                      <a:pt x="16" y="11"/>
                    </a:cubicBezTo>
                    <a:cubicBezTo>
                      <a:pt x="14" y="10"/>
                      <a:pt x="13" y="11"/>
                      <a:pt x="11" y="11"/>
                    </a:cubicBezTo>
                    <a:cubicBezTo>
                      <a:pt x="9" y="11"/>
                      <a:pt x="6" y="11"/>
                      <a:pt x="2"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83" name="Freeform 107">
                <a:extLst>
                  <a:ext uri="{FF2B5EF4-FFF2-40B4-BE49-F238E27FC236}">
                    <a16:creationId xmlns:a16="http://schemas.microsoft.com/office/drawing/2014/main" id="{50B3A98A-7ECA-4487-875F-A8A52998662B}"/>
                  </a:ext>
                </a:extLst>
              </p:cNvPr>
              <p:cNvSpPr>
                <a:spLocks/>
              </p:cNvSpPr>
              <p:nvPr/>
            </p:nvSpPr>
            <p:spPr bwMode="auto">
              <a:xfrm>
                <a:off x="2079" y="1474"/>
                <a:ext cx="21" cy="16"/>
              </a:xfrm>
              <a:custGeom>
                <a:avLst/>
                <a:gdLst/>
                <a:ahLst/>
                <a:cxnLst>
                  <a:cxn ang="0">
                    <a:pos x="0" y="3"/>
                  </a:cxn>
                  <a:cxn ang="0">
                    <a:pos x="1" y="2"/>
                  </a:cxn>
                  <a:cxn ang="0">
                    <a:pos x="3" y="3"/>
                  </a:cxn>
                  <a:cxn ang="0">
                    <a:pos x="4" y="3"/>
                  </a:cxn>
                  <a:cxn ang="0">
                    <a:pos x="7" y="4"/>
                  </a:cxn>
                  <a:cxn ang="0">
                    <a:pos x="8" y="4"/>
                  </a:cxn>
                  <a:cxn ang="0">
                    <a:pos x="7" y="5"/>
                  </a:cxn>
                  <a:cxn ang="0">
                    <a:pos x="7" y="6"/>
                  </a:cxn>
                  <a:cxn ang="0">
                    <a:pos x="6" y="5"/>
                  </a:cxn>
                  <a:cxn ang="0">
                    <a:pos x="5" y="5"/>
                  </a:cxn>
                  <a:cxn ang="0">
                    <a:pos x="4" y="5"/>
                  </a:cxn>
                  <a:cxn ang="0">
                    <a:pos x="2" y="5"/>
                  </a:cxn>
                  <a:cxn ang="0">
                    <a:pos x="2" y="4"/>
                  </a:cxn>
                  <a:cxn ang="0">
                    <a:pos x="1" y="4"/>
                  </a:cxn>
                  <a:cxn ang="0">
                    <a:pos x="1" y="3"/>
                  </a:cxn>
                  <a:cxn ang="0">
                    <a:pos x="0" y="3"/>
                  </a:cxn>
                </a:cxnLst>
                <a:rect l="0" t="0" r="r" b="b"/>
                <a:pathLst>
                  <a:path w="9" h="7">
                    <a:moveTo>
                      <a:pt x="0" y="3"/>
                    </a:moveTo>
                    <a:cubicBezTo>
                      <a:pt x="0" y="2"/>
                      <a:pt x="1" y="0"/>
                      <a:pt x="1" y="2"/>
                    </a:cubicBezTo>
                    <a:cubicBezTo>
                      <a:pt x="2" y="3"/>
                      <a:pt x="3" y="2"/>
                      <a:pt x="3" y="3"/>
                    </a:cubicBezTo>
                    <a:cubicBezTo>
                      <a:pt x="3" y="4"/>
                      <a:pt x="4" y="3"/>
                      <a:pt x="4" y="3"/>
                    </a:cubicBezTo>
                    <a:cubicBezTo>
                      <a:pt x="5" y="4"/>
                      <a:pt x="6" y="4"/>
                      <a:pt x="7" y="4"/>
                    </a:cubicBezTo>
                    <a:cubicBezTo>
                      <a:pt x="8" y="3"/>
                      <a:pt x="9" y="3"/>
                      <a:pt x="8" y="4"/>
                    </a:cubicBezTo>
                    <a:cubicBezTo>
                      <a:pt x="8" y="4"/>
                      <a:pt x="8" y="5"/>
                      <a:pt x="7" y="5"/>
                    </a:cubicBezTo>
                    <a:cubicBezTo>
                      <a:pt x="6" y="5"/>
                      <a:pt x="9" y="5"/>
                      <a:pt x="7" y="6"/>
                    </a:cubicBezTo>
                    <a:cubicBezTo>
                      <a:pt x="6" y="7"/>
                      <a:pt x="6" y="5"/>
                      <a:pt x="6" y="5"/>
                    </a:cubicBezTo>
                    <a:cubicBezTo>
                      <a:pt x="5" y="5"/>
                      <a:pt x="4" y="4"/>
                      <a:pt x="5" y="5"/>
                    </a:cubicBezTo>
                    <a:cubicBezTo>
                      <a:pt x="5" y="6"/>
                      <a:pt x="5" y="5"/>
                      <a:pt x="4" y="5"/>
                    </a:cubicBezTo>
                    <a:cubicBezTo>
                      <a:pt x="3" y="5"/>
                      <a:pt x="2" y="5"/>
                      <a:pt x="2" y="5"/>
                    </a:cubicBezTo>
                    <a:cubicBezTo>
                      <a:pt x="3" y="4"/>
                      <a:pt x="3" y="4"/>
                      <a:pt x="2" y="4"/>
                    </a:cubicBezTo>
                    <a:cubicBezTo>
                      <a:pt x="1" y="5"/>
                      <a:pt x="1" y="4"/>
                      <a:pt x="1" y="4"/>
                    </a:cubicBezTo>
                    <a:cubicBezTo>
                      <a:pt x="1" y="3"/>
                      <a:pt x="2" y="3"/>
                      <a:pt x="1" y="3"/>
                    </a:cubicBezTo>
                    <a:cubicBezTo>
                      <a:pt x="1" y="4"/>
                      <a:pt x="1" y="4"/>
                      <a:pt x="0"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84" name="Freeform 108">
                <a:extLst>
                  <a:ext uri="{FF2B5EF4-FFF2-40B4-BE49-F238E27FC236}">
                    <a16:creationId xmlns:a16="http://schemas.microsoft.com/office/drawing/2014/main" id="{A240213D-B2EB-49C8-B919-9E21FEC87298}"/>
                  </a:ext>
                </a:extLst>
              </p:cNvPr>
              <p:cNvSpPr>
                <a:spLocks/>
              </p:cNvSpPr>
              <p:nvPr/>
            </p:nvSpPr>
            <p:spPr bwMode="auto">
              <a:xfrm>
                <a:off x="2105" y="1479"/>
                <a:ext cx="16" cy="14"/>
              </a:xfrm>
              <a:custGeom>
                <a:avLst/>
                <a:gdLst/>
                <a:ahLst/>
                <a:cxnLst>
                  <a:cxn ang="0">
                    <a:pos x="0" y="6"/>
                  </a:cxn>
                  <a:cxn ang="0">
                    <a:pos x="1" y="3"/>
                  </a:cxn>
                  <a:cxn ang="0">
                    <a:pos x="4" y="0"/>
                  </a:cxn>
                  <a:cxn ang="0">
                    <a:pos x="5" y="1"/>
                  </a:cxn>
                  <a:cxn ang="0">
                    <a:pos x="4" y="3"/>
                  </a:cxn>
                  <a:cxn ang="0">
                    <a:pos x="6" y="3"/>
                  </a:cxn>
                  <a:cxn ang="0">
                    <a:pos x="6" y="5"/>
                  </a:cxn>
                  <a:cxn ang="0">
                    <a:pos x="4" y="5"/>
                  </a:cxn>
                  <a:cxn ang="0">
                    <a:pos x="2" y="6"/>
                  </a:cxn>
                  <a:cxn ang="0">
                    <a:pos x="0" y="6"/>
                  </a:cxn>
                </a:cxnLst>
                <a:rect l="0" t="0" r="r" b="b"/>
                <a:pathLst>
                  <a:path w="7" h="6">
                    <a:moveTo>
                      <a:pt x="0" y="6"/>
                    </a:moveTo>
                    <a:cubicBezTo>
                      <a:pt x="0" y="4"/>
                      <a:pt x="0" y="4"/>
                      <a:pt x="1" y="3"/>
                    </a:cubicBezTo>
                    <a:cubicBezTo>
                      <a:pt x="2" y="3"/>
                      <a:pt x="4" y="1"/>
                      <a:pt x="4" y="0"/>
                    </a:cubicBezTo>
                    <a:cubicBezTo>
                      <a:pt x="5" y="0"/>
                      <a:pt x="4" y="1"/>
                      <a:pt x="5" y="1"/>
                    </a:cubicBezTo>
                    <a:cubicBezTo>
                      <a:pt x="5" y="1"/>
                      <a:pt x="5" y="3"/>
                      <a:pt x="4" y="3"/>
                    </a:cubicBezTo>
                    <a:cubicBezTo>
                      <a:pt x="5" y="3"/>
                      <a:pt x="7" y="3"/>
                      <a:pt x="6" y="3"/>
                    </a:cubicBezTo>
                    <a:cubicBezTo>
                      <a:pt x="5" y="4"/>
                      <a:pt x="7" y="4"/>
                      <a:pt x="6" y="5"/>
                    </a:cubicBezTo>
                    <a:cubicBezTo>
                      <a:pt x="5" y="5"/>
                      <a:pt x="5" y="5"/>
                      <a:pt x="4" y="5"/>
                    </a:cubicBezTo>
                    <a:cubicBezTo>
                      <a:pt x="3" y="5"/>
                      <a:pt x="3" y="6"/>
                      <a:pt x="2" y="6"/>
                    </a:cubicBezTo>
                    <a:cubicBezTo>
                      <a:pt x="1" y="6"/>
                      <a:pt x="0" y="6"/>
                      <a:pt x="0"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85" name="Canada">
                <a:extLst>
                  <a:ext uri="{FF2B5EF4-FFF2-40B4-BE49-F238E27FC236}">
                    <a16:creationId xmlns:a16="http://schemas.microsoft.com/office/drawing/2014/main" id="{72316F33-032B-4827-920B-709BA965592E}"/>
                  </a:ext>
                </a:extLst>
              </p:cNvPr>
              <p:cNvSpPr>
                <a:spLocks/>
              </p:cNvSpPr>
              <p:nvPr/>
            </p:nvSpPr>
            <p:spPr bwMode="auto">
              <a:xfrm>
                <a:off x="2128" y="1420"/>
                <a:ext cx="66" cy="56"/>
              </a:xfrm>
              <a:custGeom>
                <a:avLst/>
                <a:gdLst/>
                <a:ahLst/>
                <a:cxnLst>
                  <a:cxn ang="0">
                    <a:pos x="17" y="3"/>
                  </a:cxn>
                  <a:cxn ang="0">
                    <a:pos x="19" y="1"/>
                  </a:cxn>
                  <a:cxn ang="0">
                    <a:pos x="22" y="1"/>
                  </a:cxn>
                  <a:cxn ang="0">
                    <a:pos x="22" y="2"/>
                  </a:cxn>
                  <a:cxn ang="0">
                    <a:pos x="22" y="3"/>
                  </a:cxn>
                  <a:cxn ang="0">
                    <a:pos x="20" y="5"/>
                  </a:cxn>
                  <a:cxn ang="0">
                    <a:pos x="18" y="7"/>
                  </a:cxn>
                  <a:cxn ang="0">
                    <a:pos x="19" y="7"/>
                  </a:cxn>
                  <a:cxn ang="0">
                    <a:pos x="20" y="8"/>
                  </a:cxn>
                  <a:cxn ang="0">
                    <a:pos x="18" y="9"/>
                  </a:cxn>
                  <a:cxn ang="0">
                    <a:pos x="20" y="11"/>
                  </a:cxn>
                  <a:cxn ang="0">
                    <a:pos x="23" y="12"/>
                  </a:cxn>
                  <a:cxn ang="0">
                    <a:pos x="27" y="12"/>
                  </a:cxn>
                  <a:cxn ang="0">
                    <a:pos x="26" y="14"/>
                  </a:cxn>
                  <a:cxn ang="0">
                    <a:pos x="26" y="15"/>
                  </a:cxn>
                  <a:cxn ang="0">
                    <a:pos x="28" y="15"/>
                  </a:cxn>
                  <a:cxn ang="0">
                    <a:pos x="25" y="17"/>
                  </a:cxn>
                  <a:cxn ang="0">
                    <a:pos x="25" y="19"/>
                  </a:cxn>
                  <a:cxn ang="0">
                    <a:pos x="22" y="20"/>
                  </a:cxn>
                  <a:cxn ang="0">
                    <a:pos x="20" y="22"/>
                  </a:cxn>
                  <a:cxn ang="0">
                    <a:pos x="16" y="24"/>
                  </a:cxn>
                  <a:cxn ang="0">
                    <a:pos x="15" y="23"/>
                  </a:cxn>
                  <a:cxn ang="0">
                    <a:pos x="19" y="20"/>
                  </a:cxn>
                  <a:cxn ang="0">
                    <a:pos x="17" y="20"/>
                  </a:cxn>
                  <a:cxn ang="0">
                    <a:pos x="15" y="20"/>
                  </a:cxn>
                  <a:cxn ang="0">
                    <a:pos x="12" y="20"/>
                  </a:cxn>
                  <a:cxn ang="0">
                    <a:pos x="7" y="21"/>
                  </a:cxn>
                  <a:cxn ang="0">
                    <a:pos x="5" y="21"/>
                  </a:cxn>
                  <a:cxn ang="0">
                    <a:pos x="1" y="20"/>
                  </a:cxn>
                  <a:cxn ang="0">
                    <a:pos x="4" y="17"/>
                  </a:cxn>
                  <a:cxn ang="0">
                    <a:pos x="3" y="17"/>
                  </a:cxn>
                  <a:cxn ang="0">
                    <a:pos x="6" y="15"/>
                  </a:cxn>
                  <a:cxn ang="0">
                    <a:pos x="8" y="13"/>
                  </a:cxn>
                  <a:cxn ang="0">
                    <a:pos x="11" y="10"/>
                  </a:cxn>
                  <a:cxn ang="0">
                    <a:pos x="15" y="4"/>
                  </a:cxn>
                </a:cxnLst>
                <a:rect l="0" t="0" r="r" b="b"/>
                <a:pathLst>
                  <a:path w="28" h="24">
                    <a:moveTo>
                      <a:pt x="15" y="4"/>
                    </a:moveTo>
                    <a:cubicBezTo>
                      <a:pt x="16" y="4"/>
                      <a:pt x="17" y="3"/>
                      <a:pt x="17" y="3"/>
                    </a:cubicBezTo>
                    <a:cubicBezTo>
                      <a:pt x="16" y="3"/>
                      <a:pt x="17" y="3"/>
                      <a:pt x="18" y="2"/>
                    </a:cubicBezTo>
                    <a:cubicBezTo>
                      <a:pt x="19" y="2"/>
                      <a:pt x="18" y="1"/>
                      <a:pt x="19" y="1"/>
                    </a:cubicBezTo>
                    <a:cubicBezTo>
                      <a:pt x="20" y="0"/>
                      <a:pt x="21" y="1"/>
                      <a:pt x="21" y="0"/>
                    </a:cubicBezTo>
                    <a:cubicBezTo>
                      <a:pt x="22" y="0"/>
                      <a:pt x="21" y="1"/>
                      <a:pt x="22" y="1"/>
                    </a:cubicBezTo>
                    <a:cubicBezTo>
                      <a:pt x="23" y="0"/>
                      <a:pt x="23" y="0"/>
                      <a:pt x="23" y="1"/>
                    </a:cubicBezTo>
                    <a:cubicBezTo>
                      <a:pt x="23" y="2"/>
                      <a:pt x="22" y="2"/>
                      <a:pt x="22" y="2"/>
                    </a:cubicBezTo>
                    <a:cubicBezTo>
                      <a:pt x="21" y="2"/>
                      <a:pt x="21" y="3"/>
                      <a:pt x="21" y="2"/>
                    </a:cubicBezTo>
                    <a:cubicBezTo>
                      <a:pt x="22" y="2"/>
                      <a:pt x="23" y="3"/>
                      <a:pt x="22" y="3"/>
                    </a:cubicBezTo>
                    <a:cubicBezTo>
                      <a:pt x="22" y="4"/>
                      <a:pt x="22" y="4"/>
                      <a:pt x="21" y="4"/>
                    </a:cubicBezTo>
                    <a:cubicBezTo>
                      <a:pt x="21" y="4"/>
                      <a:pt x="20" y="5"/>
                      <a:pt x="20" y="5"/>
                    </a:cubicBezTo>
                    <a:cubicBezTo>
                      <a:pt x="19" y="5"/>
                      <a:pt x="19" y="7"/>
                      <a:pt x="19" y="6"/>
                    </a:cubicBezTo>
                    <a:cubicBezTo>
                      <a:pt x="18" y="6"/>
                      <a:pt x="19" y="7"/>
                      <a:pt x="18" y="7"/>
                    </a:cubicBezTo>
                    <a:cubicBezTo>
                      <a:pt x="17" y="8"/>
                      <a:pt x="15" y="9"/>
                      <a:pt x="16" y="9"/>
                    </a:cubicBezTo>
                    <a:cubicBezTo>
                      <a:pt x="17" y="8"/>
                      <a:pt x="18" y="7"/>
                      <a:pt x="19" y="7"/>
                    </a:cubicBezTo>
                    <a:cubicBezTo>
                      <a:pt x="19" y="7"/>
                      <a:pt x="19" y="8"/>
                      <a:pt x="19" y="8"/>
                    </a:cubicBezTo>
                    <a:cubicBezTo>
                      <a:pt x="20" y="8"/>
                      <a:pt x="20" y="8"/>
                      <a:pt x="20" y="8"/>
                    </a:cubicBezTo>
                    <a:cubicBezTo>
                      <a:pt x="21" y="8"/>
                      <a:pt x="21" y="7"/>
                      <a:pt x="21" y="8"/>
                    </a:cubicBezTo>
                    <a:cubicBezTo>
                      <a:pt x="20" y="9"/>
                      <a:pt x="18" y="9"/>
                      <a:pt x="18" y="9"/>
                    </a:cubicBezTo>
                    <a:cubicBezTo>
                      <a:pt x="19" y="9"/>
                      <a:pt x="20" y="9"/>
                      <a:pt x="19" y="10"/>
                    </a:cubicBezTo>
                    <a:cubicBezTo>
                      <a:pt x="19" y="10"/>
                      <a:pt x="21" y="10"/>
                      <a:pt x="20" y="11"/>
                    </a:cubicBezTo>
                    <a:cubicBezTo>
                      <a:pt x="20" y="11"/>
                      <a:pt x="22" y="10"/>
                      <a:pt x="21" y="11"/>
                    </a:cubicBezTo>
                    <a:cubicBezTo>
                      <a:pt x="21" y="12"/>
                      <a:pt x="22" y="12"/>
                      <a:pt x="23" y="12"/>
                    </a:cubicBezTo>
                    <a:cubicBezTo>
                      <a:pt x="24" y="11"/>
                      <a:pt x="23" y="12"/>
                      <a:pt x="24" y="12"/>
                    </a:cubicBezTo>
                    <a:cubicBezTo>
                      <a:pt x="25" y="11"/>
                      <a:pt x="27" y="11"/>
                      <a:pt x="27" y="12"/>
                    </a:cubicBezTo>
                    <a:cubicBezTo>
                      <a:pt x="28" y="13"/>
                      <a:pt x="27" y="13"/>
                      <a:pt x="27" y="13"/>
                    </a:cubicBezTo>
                    <a:cubicBezTo>
                      <a:pt x="26" y="14"/>
                      <a:pt x="26" y="13"/>
                      <a:pt x="26" y="14"/>
                    </a:cubicBezTo>
                    <a:cubicBezTo>
                      <a:pt x="26" y="14"/>
                      <a:pt x="25" y="14"/>
                      <a:pt x="25" y="15"/>
                    </a:cubicBezTo>
                    <a:cubicBezTo>
                      <a:pt x="24" y="15"/>
                      <a:pt x="25" y="14"/>
                      <a:pt x="26" y="15"/>
                    </a:cubicBezTo>
                    <a:cubicBezTo>
                      <a:pt x="26" y="15"/>
                      <a:pt x="27" y="15"/>
                      <a:pt x="27" y="15"/>
                    </a:cubicBezTo>
                    <a:cubicBezTo>
                      <a:pt x="28" y="14"/>
                      <a:pt x="28" y="15"/>
                      <a:pt x="28" y="15"/>
                    </a:cubicBezTo>
                    <a:cubicBezTo>
                      <a:pt x="28" y="16"/>
                      <a:pt x="28" y="15"/>
                      <a:pt x="27" y="16"/>
                    </a:cubicBezTo>
                    <a:cubicBezTo>
                      <a:pt x="27" y="17"/>
                      <a:pt x="26" y="17"/>
                      <a:pt x="25" y="17"/>
                    </a:cubicBezTo>
                    <a:cubicBezTo>
                      <a:pt x="25" y="17"/>
                      <a:pt x="28" y="17"/>
                      <a:pt x="26" y="18"/>
                    </a:cubicBezTo>
                    <a:cubicBezTo>
                      <a:pt x="25" y="18"/>
                      <a:pt x="25" y="19"/>
                      <a:pt x="25" y="19"/>
                    </a:cubicBezTo>
                    <a:cubicBezTo>
                      <a:pt x="24" y="18"/>
                      <a:pt x="24" y="18"/>
                      <a:pt x="24" y="19"/>
                    </a:cubicBezTo>
                    <a:cubicBezTo>
                      <a:pt x="23" y="20"/>
                      <a:pt x="23" y="20"/>
                      <a:pt x="22" y="20"/>
                    </a:cubicBezTo>
                    <a:cubicBezTo>
                      <a:pt x="21" y="21"/>
                      <a:pt x="21" y="20"/>
                      <a:pt x="21" y="21"/>
                    </a:cubicBezTo>
                    <a:cubicBezTo>
                      <a:pt x="20" y="22"/>
                      <a:pt x="20" y="22"/>
                      <a:pt x="20" y="22"/>
                    </a:cubicBezTo>
                    <a:cubicBezTo>
                      <a:pt x="19" y="22"/>
                      <a:pt x="19" y="23"/>
                      <a:pt x="19" y="23"/>
                    </a:cubicBezTo>
                    <a:cubicBezTo>
                      <a:pt x="18" y="23"/>
                      <a:pt x="17" y="24"/>
                      <a:pt x="16" y="24"/>
                    </a:cubicBezTo>
                    <a:cubicBezTo>
                      <a:pt x="16" y="24"/>
                      <a:pt x="16" y="24"/>
                      <a:pt x="15" y="24"/>
                    </a:cubicBezTo>
                    <a:cubicBezTo>
                      <a:pt x="15" y="24"/>
                      <a:pt x="15" y="23"/>
                      <a:pt x="15" y="23"/>
                    </a:cubicBezTo>
                    <a:cubicBezTo>
                      <a:pt x="16" y="23"/>
                      <a:pt x="17" y="22"/>
                      <a:pt x="17" y="22"/>
                    </a:cubicBezTo>
                    <a:cubicBezTo>
                      <a:pt x="17" y="21"/>
                      <a:pt x="18" y="20"/>
                      <a:pt x="19" y="20"/>
                    </a:cubicBezTo>
                    <a:cubicBezTo>
                      <a:pt x="20" y="20"/>
                      <a:pt x="19" y="20"/>
                      <a:pt x="18" y="20"/>
                    </a:cubicBezTo>
                    <a:cubicBezTo>
                      <a:pt x="17" y="21"/>
                      <a:pt x="17" y="20"/>
                      <a:pt x="17" y="20"/>
                    </a:cubicBezTo>
                    <a:cubicBezTo>
                      <a:pt x="16" y="20"/>
                      <a:pt x="16" y="20"/>
                      <a:pt x="16" y="20"/>
                    </a:cubicBezTo>
                    <a:cubicBezTo>
                      <a:pt x="15" y="20"/>
                      <a:pt x="16" y="19"/>
                      <a:pt x="15" y="20"/>
                    </a:cubicBezTo>
                    <a:cubicBezTo>
                      <a:pt x="14" y="20"/>
                      <a:pt x="14" y="20"/>
                      <a:pt x="13" y="20"/>
                    </a:cubicBezTo>
                    <a:cubicBezTo>
                      <a:pt x="13" y="19"/>
                      <a:pt x="12" y="20"/>
                      <a:pt x="12" y="20"/>
                    </a:cubicBezTo>
                    <a:cubicBezTo>
                      <a:pt x="12" y="19"/>
                      <a:pt x="11" y="21"/>
                      <a:pt x="10" y="21"/>
                    </a:cubicBezTo>
                    <a:cubicBezTo>
                      <a:pt x="9" y="20"/>
                      <a:pt x="9" y="21"/>
                      <a:pt x="7" y="21"/>
                    </a:cubicBezTo>
                    <a:cubicBezTo>
                      <a:pt x="5" y="21"/>
                      <a:pt x="6" y="20"/>
                      <a:pt x="6" y="20"/>
                    </a:cubicBezTo>
                    <a:cubicBezTo>
                      <a:pt x="6" y="20"/>
                      <a:pt x="6" y="21"/>
                      <a:pt x="5" y="21"/>
                    </a:cubicBezTo>
                    <a:cubicBezTo>
                      <a:pt x="3" y="20"/>
                      <a:pt x="2" y="21"/>
                      <a:pt x="2" y="21"/>
                    </a:cubicBezTo>
                    <a:cubicBezTo>
                      <a:pt x="1" y="21"/>
                      <a:pt x="1" y="21"/>
                      <a:pt x="1" y="20"/>
                    </a:cubicBezTo>
                    <a:cubicBezTo>
                      <a:pt x="1" y="19"/>
                      <a:pt x="0" y="19"/>
                      <a:pt x="1" y="19"/>
                    </a:cubicBezTo>
                    <a:cubicBezTo>
                      <a:pt x="2" y="18"/>
                      <a:pt x="3" y="17"/>
                      <a:pt x="4" y="17"/>
                    </a:cubicBezTo>
                    <a:cubicBezTo>
                      <a:pt x="5" y="17"/>
                      <a:pt x="6" y="16"/>
                      <a:pt x="5" y="17"/>
                    </a:cubicBezTo>
                    <a:cubicBezTo>
                      <a:pt x="4" y="17"/>
                      <a:pt x="2" y="18"/>
                      <a:pt x="3" y="17"/>
                    </a:cubicBezTo>
                    <a:cubicBezTo>
                      <a:pt x="4" y="16"/>
                      <a:pt x="3" y="17"/>
                      <a:pt x="5" y="16"/>
                    </a:cubicBezTo>
                    <a:cubicBezTo>
                      <a:pt x="6" y="15"/>
                      <a:pt x="5" y="15"/>
                      <a:pt x="6" y="15"/>
                    </a:cubicBezTo>
                    <a:cubicBezTo>
                      <a:pt x="7" y="14"/>
                      <a:pt x="7" y="14"/>
                      <a:pt x="9" y="14"/>
                    </a:cubicBezTo>
                    <a:cubicBezTo>
                      <a:pt x="8" y="14"/>
                      <a:pt x="9" y="13"/>
                      <a:pt x="8" y="13"/>
                    </a:cubicBezTo>
                    <a:cubicBezTo>
                      <a:pt x="8" y="13"/>
                      <a:pt x="8" y="13"/>
                      <a:pt x="9" y="12"/>
                    </a:cubicBezTo>
                    <a:cubicBezTo>
                      <a:pt x="10" y="11"/>
                      <a:pt x="9" y="11"/>
                      <a:pt x="11" y="10"/>
                    </a:cubicBezTo>
                    <a:cubicBezTo>
                      <a:pt x="12" y="10"/>
                      <a:pt x="11" y="9"/>
                      <a:pt x="12" y="8"/>
                    </a:cubicBezTo>
                    <a:cubicBezTo>
                      <a:pt x="13" y="8"/>
                      <a:pt x="15" y="4"/>
                      <a:pt x="15"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86" name="Freeform 110">
                <a:extLst>
                  <a:ext uri="{FF2B5EF4-FFF2-40B4-BE49-F238E27FC236}">
                    <a16:creationId xmlns:a16="http://schemas.microsoft.com/office/drawing/2014/main" id="{BABE9518-4A46-4F19-A73B-D710D6B1F6A8}"/>
                  </a:ext>
                </a:extLst>
              </p:cNvPr>
              <p:cNvSpPr>
                <a:spLocks/>
              </p:cNvSpPr>
              <p:nvPr/>
            </p:nvSpPr>
            <p:spPr bwMode="auto">
              <a:xfrm>
                <a:off x="2180" y="1462"/>
                <a:ext cx="14" cy="19"/>
              </a:xfrm>
              <a:custGeom>
                <a:avLst/>
                <a:gdLst/>
                <a:ahLst/>
                <a:cxnLst>
                  <a:cxn ang="0">
                    <a:pos x="1" y="2"/>
                  </a:cxn>
                  <a:cxn ang="0">
                    <a:pos x="3" y="2"/>
                  </a:cxn>
                  <a:cxn ang="0">
                    <a:pos x="5" y="0"/>
                  </a:cxn>
                  <a:cxn ang="0">
                    <a:pos x="5" y="1"/>
                  </a:cxn>
                  <a:cxn ang="0">
                    <a:pos x="4" y="2"/>
                  </a:cxn>
                  <a:cxn ang="0">
                    <a:pos x="6" y="2"/>
                  </a:cxn>
                  <a:cxn ang="0">
                    <a:pos x="5" y="4"/>
                  </a:cxn>
                  <a:cxn ang="0">
                    <a:pos x="5" y="6"/>
                  </a:cxn>
                  <a:cxn ang="0">
                    <a:pos x="3" y="7"/>
                  </a:cxn>
                  <a:cxn ang="0">
                    <a:pos x="2" y="7"/>
                  </a:cxn>
                  <a:cxn ang="0">
                    <a:pos x="2" y="5"/>
                  </a:cxn>
                  <a:cxn ang="0">
                    <a:pos x="1" y="6"/>
                  </a:cxn>
                  <a:cxn ang="0">
                    <a:pos x="0" y="7"/>
                  </a:cxn>
                  <a:cxn ang="0">
                    <a:pos x="1" y="4"/>
                  </a:cxn>
                  <a:cxn ang="0">
                    <a:pos x="1" y="2"/>
                  </a:cxn>
                </a:cxnLst>
                <a:rect l="0" t="0" r="r" b="b"/>
                <a:pathLst>
                  <a:path w="6" h="8">
                    <a:moveTo>
                      <a:pt x="1" y="2"/>
                    </a:moveTo>
                    <a:cubicBezTo>
                      <a:pt x="2" y="2"/>
                      <a:pt x="2" y="2"/>
                      <a:pt x="3" y="2"/>
                    </a:cubicBezTo>
                    <a:cubicBezTo>
                      <a:pt x="3" y="1"/>
                      <a:pt x="4" y="1"/>
                      <a:pt x="5" y="0"/>
                    </a:cubicBezTo>
                    <a:cubicBezTo>
                      <a:pt x="5" y="0"/>
                      <a:pt x="6" y="0"/>
                      <a:pt x="5" y="1"/>
                    </a:cubicBezTo>
                    <a:cubicBezTo>
                      <a:pt x="4" y="2"/>
                      <a:pt x="4" y="3"/>
                      <a:pt x="4" y="2"/>
                    </a:cubicBezTo>
                    <a:cubicBezTo>
                      <a:pt x="5" y="2"/>
                      <a:pt x="6" y="1"/>
                      <a:pt x="6" y="2"/>
                    </a:cubicBezTo>
                    <a:cubicBezTo>
                      <a:pt x="6" y="3"/>
                      <a:pt x="6" y="4"/>
                      <a:pt x="5" y="4"/>
                    </a:cubicBezTo>
                    <a:cubicBezTo>
                      <a:pt x="5" y="5"/>
                      <a:pt x="4" y="6"/>
                      <a:pt x="5" y="6"/>
                    </a:cubicBezTo>
                    <a:cubicBezTo>
                      <a:pt x="5" y="7"/>
                      <a:pt x="4" y="8"/>
                      <a:pt x="3" y="7"/>
                    </a:cubicBezTo>
                    <a:cubicBezTo>
                      <a:pt x="3" y="7"/>
                      <a:pt x="3" y="8"/>
                      <a:pt x="2" y="7"/>
                    </a:cubicBezTo>
                    <a:cubicBezTo>
                      <a:pt x="2" y="6"/>
                      <a:pt x="2" y="6"/>
                      <a:pt x="2" y="5"/>
                    </a:cubicBezTo>
                    <a:cubicBezTo>
                      <a:pt x="2" y="4"/>
                      <a:pt x="2" y="5"/>
                      <a:pt x="1" y="6"/>
                    </a:cubicBezTo>
                    <a:cubicBezTo>
                      <a:pt x="1" y="7"/>
                      <a:pt x="0" y="8"/>
                      <a:pt x="0" y="7"/>
                    </a:cubicBezTo>
                    <a:cubicBezTo>
                      <a:pt x="0" y="5"/>
                      <a:pt x="0" y="5"/>
                      <a:pt x="1" y="4"/>
                    </a:cubicBezTo>
                    <a:cubicBezTo>
                      <a:pt x="1" y="3"/>
                      <a:pt x="0" y="3"/>
                      <a:pt x="1"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87" name="Canada">
                <a:extLst>
                  <a:ext uri="{FF2B5EF4-FFF2-40B4-BE49-F238E27FC236}">
                    <a16:creationId xmlns:a16="http://schemas.microsoft.com/office/drawing/2014/main" id="{857645DD-CCB4-42A7-B969-E03C68CE6583}"/>
                  </a:ext>
                </a:extLst>
              </p:cNvPr>
              <p:cNvSpPr>
                <a:spLocks/>
              </p:cNvSpPr>
              <p:nvPr/>
            </p:nvSpPr>
            <p:spPr bwMode="auto">
              <a:xfrm>
                <a:off x="1958" y="1275"/>
                <a:ext cx="64" cy="29"/>
              </a:xfrm>
              <a:custGeom>
                <a:avLst/>
                <a:gdLst/>
                <a:ahLst/>
                <a:cxnLst>
                  <a:cxn ang="0">
                    <a:pos x="6" y="7"/>
                  </a:cxn>
                  <a:cxn ang="0">
                    <a:pos x="10" y="3"/>
                  </a:cxn>
                  <a:cxn ang="0">
                    <a:pos x="14" y="1"/>
                  </a:cxn>
                  <a:cxn ang="0">
                    <a:pos x="15" y="1"/>
                  </a:cxn>
                  <a:cxn ang="0">
                    <a:pos x="15" y="3"/>
                  </a:cxn>
                  <a:cxn ang="0">
                    <a:pos x="18" y="2"/>
                  </a:cxn>
                  <a:cxn ang="0">
                    <a:pos x="21" y="4"/>
                  </a:cxn>
                  <a:cxn ang="0">
                    <a:pos x="23" y="6"/>
                  </a:cxn>
                  <a:cxn ang="0">
                    <a:pos x="24" y="8"/>
                  </a:cxn>
                  <a:cxn ang="0">
                    <a:pos x="25" y="9"/>
                  </a:cxn>
                  <a:cxn ang="0">
                    <a:pos x="22" y="9"/>
                  </a:cxn>
                  <a:cxn ang="0">
                    <a:pos x="20" y="8"/>
                  </a:cxn>
                  <a:cxn ang="0">
                    <a:pos x="18" y="8"/>
                  </a:cxn>
                  <a:cxn ang="0">
                    <a:pos x="17" y="7"/>
                  </a:cxn>
                  <a:cxn ang="0">
                    <a:pos x="15" y="8"/>
                  </a:cxn>
                  <a:cxn ang="0">
                    <a:pos x="11" y="9"/>
                  </a:cxn>
                  <a:cxn ang="0">
                    <a:pos x="8" y="11"/>
                  </a:cxn>
                  <a:cxn ang="0">
                    <a:pos x="4" y="12"/>
                  </a:cxn>
                  <a:cxn ang="0">
                    <a:pos x="5" y="10"/>
                  </a:cxn>
                  <a:cxn ang="0">
                    <a:pos x="4" y="10"/>
                  </a:cxn>
                  <a:cxn ang="0">
                    <a:pos x="1" y="9"/>
                  </a:cxn>
                  <a:cxn ang="0">
                    <a:pos x="6" y="7"/>
                  </a:cxn>
                </a:cxnLst>
                <a:rect l="0" t="0" r="r" b="b"/>
                <a:pathLst>
                  <a:path w="27" h="12">
                    <a:moveTo>
                      <a:pt x="6" y="7"/>
                    </a:moveTo>
                    <a:cubicBezTo>
                      <a:pt x="6" y="6"/>
                      <a:pt x="8" y="4"/>
                      <a:pt x="10" y="3"/>
                    </a:cubicBezTo>
                    <a:cubicBezTo>
                      <a:pt x="11" y="2"/>
                      <a:pt x="12" y="1"/>
                      <a:pt x="14" y="1"/>
                    </a:cubicBezTo>
                    <a:cubicBezTo>
                      <a:pt x="15" y="0"/>
                      <a:pt x="16" y="1"/>
                      <a:pt x="15" y="1"/>
                    </a:cubicBezTo>
                    <a:cubicBezTo>
                      <a:pt x="15" y="2"/>
                      <a:pt x="15" y="4"/>
                      <a:pt x="15" y="3"/>
                    </a:cubicBezTo>
                    <a:cubicBezTo>
                      <a:pt x="16" y="2"/>
                      <a:pt x="18" y="1"/>
                      <a:pt x="18" y="2"/>
                    </a:cubicBezTo>
                    <a:cubicBezTo>
                      <a:pt x="18" y="3"/>
                      <a:pt x="21" y="3"/>
                      <a:pt x="21" y="4"/>
                    </a:cubicBezTo>
                    <a:cubicBezTo>
                      <a:pt x="21" y="6"/>
                      <a:pt x="21" y="6"/>
                      <a:pt x="23" y="6"/>
                    </a:cubicBezTo>
                    <a:cubicBezTo>
                      <a:pt x="24" y="7"/>
                      <a:pt x="25" y="8"/>
                      <a:pt x="24" y="8"/>
                    </a:cubicBezTo>
                    <a:cubicBezTo>
                      <a:pt x="23" y="8"/>
                      <a:pt x="27" y="8"/>
                      <a:pt x="25" y="9"/>
                    </a:cubicBezTo>
                    <a:cubicBezTo>
                      <a:pt x="23" y="10"/>
                      <a:pt x="23" y="10"/>
                      <a:pt x="22" y="9"/>
                    </a:cubicBezTo>
                    <a:cubicBezTo>
                      <a:pt x="20" y="9"/>
                      <a:pt x="18" y="9"/>
                      <a:pt x="20" y="8"/>
                    </a:cubicBezTo>
                    <a:cubicBezTo>
                      <a:pt x="23" y="6"/>
                      <a:pt x="17" y="8"/>
                      <a:pt x="18" y="8"/>
                    </a:cubicBezTo>
                    <a:cubicBezTo>
                      <a:pt x="19" y="7"/>
                      <a:pt x="19" y="6"/>
                      <a:pt x="17" y="7"/>
                    </a:cubicBezTo>
                    <a:cubicBezTo>
                      <a:pt x="16" y="8"/>
                      <a:pt x="15" y="6"/>
                      <a:pt x="15" y="8"/>
                    </a:cubicBezTo>
                    <a:cubicBezTo>
                      <a:pt x="14" y="9"/>
                      <a:pt x="12" y="9"/>
                      <a:pt x="11" y="9"/>
                    </a:cubicBezTo>
                    <a:cubicBezTo>
                      <a:pt x="10" y="9"/>
                      <a:pt x="10" y="10"/>
                      <a:pt x="8" y="11"/>
                    </a:cubicBezTo>
                    <a:cubicBezTo>
                      <a:pt x="7" y="12"/>
                      <a:pt x="6" y="12"/>
                      <a:pt x="4" y="12"/>
                    </a:cubicBezTo>
                    <a:cubicBezTo>
                      <a:pt x="3" y="11"/>
                      <a:pt x="4" y="11"/>
                      <a:pt x="5" y="10"/>
                    </a:cubicBezTo>
                    <a:cubicBezTo>
                      <a:pt x="6" y="10"/>
                      <a:pt x="6" y="9"/>
                      <a:pt x="4" y="10"/>
                    </a:cubicBezTo>
                    <a:cubicBezTo>
                      <a:pt x="3" y="10"/>
                      <a:pt x="0" y="10"/>
                      <a:pt x="1" y="9"/>
                    </a:cubicBezTo>
                    <a:cubicBezTo>
                      <a:pt x="1" y="9"/>
                      <a:pt x="2" y="8"/>
                      <a:pt x="6"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88" name="Freeform 112">
                <a:extLst>
                  <a:ext uri="{FF2B5EF4-FFF2-40B4-BE49-F238E27FC236}">
                    <a16:creationId xmlns:a16="http://schemas.microsoft.com/office/drawing/2014/main" id="{D1F6C3BF-A9D7-49B2-9807-AF4BD5246E29}"/>
                  </a:ext>
                </a:extLst>
              </p:cNvPr>
              <p:cNvSpPr>
                <a:spLocks/>
              </p:cNvSpPr>
              <p:nvPr/>
            </p:nvSpPr>
            <p:spPr bwMode="auto">
              <a:xfrm>
                <a:off x="2093" y="1209"/>
                <a:ext cx="28" cy="12"/>
              </a:xfrm>
              <a:custGeom>
                <a:avLst/>
                <a:gdLst/>
                <a:ahLst/>
                <a:cxnLst>
                  <a:cxn ang="0">
                    <a:pos x="2" y="4"/>
                  </a:cxn>
                  <a:cxn ang="0">
                    <a:pos x="1" y="2"/>
                  </a:cxn>
                  <a:cxn ang="0">
                    <a:pos x="2" y="1"/>
                  </a:cxn>
                  <a:cxn ang="0">
                    <a:pos x="7" y="1"/>
                  </a:cxn>
                  <a:cxn ang="0">
                    <a:pos x="10" y="3"/>
                  </a:cxn>
                  <a:cxn ang="0">
                    <a:pos x="6" y="3"/>
                  </a:cxn>
                  <a:cxn ang="0">
                    <a:pos x="2" y="4"/>
                  </a:cxn>
                </a:cxnLst>
                <a:rect l="0" t="0" r="r" b="b"/>
                <a:pathLst>
                  <a:path w="12" h="5">
                    <a:moveTo>
                      <a:pt x="2" y="4"/>
                    </a:moveTo>
                    <a:cubicBezTo>
                      <a:pt x="1" y="4"/>
                      <a:pt x="2" y="3"/>
                      <a:pt x="1" y="2"/>
                    </a:cubicBezTo>
                    <a:cubicBezTo>
                      <a:pt x="0" y="2"/>
                      <a:pt x="0" y="1"/>
                      <a:pt x="2" y="1"/>
                    </a:cubicBezTo>
                    <a:cubicBezTo>
                      <a:pt x="4" y="1"/>
                      <a:pt x="5" y="0"/>
                      <a:pt x="7" y="1"/>
                    </a:cubicBezTo>
                    <a:cubicBezTo>
                      <a:pt x="9" y="2"/>
                      <a:pt x="12" y="2"/>
                      <a:pt x="10" y="3"/>
                    </a:cubicBezTo>
                    <a:cubicBezTo>
                      <a:pt x="9" y="3"/>
                      <a:pt x="8" y="3"/>
                      <a:pt x="6" y="3"/>
                    </a:cubicBezTo>
                    <a:cubicBezTo>
                      <a:pt x="5" y="4"/>
                      <a:pt x="4" y="5"/>
                      <a:pt x="2"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89" name="Canada">
                <a:extLst>
                  <a:ext uri="{FF2B5EF4-FFF2-40B4-BE49-F238E27FC236}">
                    <a16:creationId xmlns:a16="http://schemas.microsoft.com/office/drawing/2014/main" id="{2856A81D-B0BA-4BFF-A8AB-B402665E572B}"/>
                  </a:ext>
                </a:extLst>
              </p:cNvPr>
              <p:cNvSpPr>
                <a:spLocks/>
              </p:cNvSpPr>
              <p:nvPr/>
            </p:nvSpPr>
            <p:spPr bwMode="auto">
              <a:xfrm>
                <a:off x="1923" y="1207"/>
                <a:ext cx="54" cy="21"/>
              </a:xfrm>
              <a:custGeom>
                <a:avLst/>
                <a:gdLst/>
                <a:ahLst/>
                <a:cxnLst>
                  <a:cxn ang="0">
                    <a:pos x="13" y="7"/>
                  </a:cxn>
                  <a:cxn ang="0">
                    <a:pos x="15" y="7"/>
                  </a:cxn>
                  <a:cxn ang="0">
                    <a:pos x="17" y="6"/>
                  </a:cxn>
                  <a:cxn ang="0">
                    <a:pos x="17" y="4"/>
                  </a:cxn>
                  <a:cxn ang="0">
                    <a:pos x="21" y="3"/>
                  </a:cxn>
                  <a:cxn ang="0">
                    <a:pos x="19" y="2"/>
                  </a:cxn>
                  <a:cxn ang="0">
                    <a:pos x="21" y="1"/>
                  </a:cxn>
                  <a:cxn ang="0">
                    <a:pos x="16" y="1"/>
                  </a:cxn>
                  <a:cxn ang="0">
                    <a:pos x="13" y="1"/>
                  </a:cxn>
                  <a:cxn ang="0">
                    <a:pos x="9" y="1"/>
                  </a:cxn>
                  <a:cxn ang="0">
                    <a:pos x="7" y="2"/>
                  </a:cxn>
                  <a:cxn ang="0">
                    <a:pos x="10" y="4"/>
                  </a:cxn>
                  <a:cxn ang="0">
                    <a:pos x="8" y="4"/>
                  </a:cxn>
                  <a:cxn ang="0">
                    <a:pos x="1" y="4"/>
                  </a:cxn>
                  <a:cxn ang="0">
                    <a:pos x="3" y="6"/>
                  </a:cxn>
                  <a:cxn ang="0">
                    <a:pos x="6" y="7"/>
                  </a:cxn>
                  <a:cxn ang="0">
                    <a:pos x="9" y="8"/>
                  </a:cxn>
                  <a:cxn ang="0">
                    <a:pos x="13" y="7"/>
                  </a:cxn>
                </a:cxnLst>
                <a:rect l="0" t="0" r="r" b="b"/>
                <a:pathLst>
                  <a:path w="23" h="9">
                    <a:moveTo>
                      <a:pt x="13" y="7"/>
                    </a:moveTo>
                    <a:cubicBezTo>
                      <a:pt x="13" y="8"/>
                      <a:pt x="14" y="8"/>
                      <a:pt x="15" y="7"/>
                    </a:cubicBezTo>
                    <a:cubicBezTo>
                      <a:pt x="17" y="7"/>
                      <a:pt x="16" y="7"/>
                      <a:pt x="17" y="6"/>
                    </a:cubicBezTo>
                    <a:cubicBezTo>
                      <a:pt x="20" y="5"/>
                      <a:pt x="17" y="5"/>
                      <a:pt x="17" y="4"/>
                    </a:cubicBezTo>
                    <a:cubicBezTo>
                      <a:pt x="18" y="4"/>
                      <a:pt x="20" y="4"/>
                      <a:pt x="21" y="3"/>
                    </a:cubicBezTo>
                    <a:cubicBezTo>
                      <a:pt x="23" y="1"/>
                      <a:pt x="18" y="3"/>
                      <a:pt x="19" y="2"/>
                    </a:cubicBezTo>
                    <a:cubicBezTo>
                      <a:pt x="19" y="2"/>
                      <a:pt x="22" y="2"/>
                      <a:pt x="21" y="1"/>
                    </a:cubicBezTo>
                    <a:cubicBezTo>
                      <a:pt x="20" y="0"/>
                      <a:pt x="17" y="1"/>
                      <a:pt x="16" y="1"/>
                    </a:cubicBezTo>
                    <a:cubicBezTo>
                      <a:pt x="15" y="1"/>
                      <a:pt x="13" y="2"/>
                      <a:pt x="13" y="1"/>
                    </a:cubicBezTo>
                    <a:cubicBezTo>
                      <a:pt x="12" y="1"/>
                      <a:pt x="10" y="2"/>
                      <a:pt x="9" y="1"/>
                    </a:cubicBezTo>
                    <a:cubicBezTo>
                      <a:pt x="8" y="1"/>
                      <a:pt x="6" y="2"/>
                      <a:pt x="7" y="2"/>
                    </a:cubicBezTo>
                    <a:cubicBezTo>
                      <a:pt x="8" y="3"/>
                      <a:pt x="10" y="3"/>
                      <a:pt x="10" y="4"/>
                    </a:cubicBezTo>
                    <a:cubicBezTo>
                      <a:pt x="10" y="4"/>
                      <a:pt x="10" y="4"/>
                      <a:pt x="8" y="4"/>
                    </a:cubicBezTo>
                    <a:cubicBezTo>
                      <a:pt x="6" y="4"/>
                      <a:pt x="2" y="3"/>
                      <a:pt x="1" y="4"/>
                    </a:cubicBezTo>
                    <a:cubicBezTo>
                      <a:pt x="0" y="4"/>
                      <a:pt x="2" y="7"/>
                      <a:pt x="3" y="6"/>
                    </a:cubicBezTo>
                    <a:cubicBezTo>
                      <a:pt x="4" y="6"/>
                      <a:pt x="6" y="7"/>
                      <a:pt x="6" y="7"/>
                    </a:cubicBezTo>
                    <a:cubicBezTo>
                      <a:pt x="8" y="9"/>
                      <a:pt x="9" y="8"/>
                      <a:pt x="9" y="8"/>
                    </a:cubicBezTo>
                    <a:cubicBezTo>
                      <a:pt x="12" y="9"/>
                      <a:pt x="12" y="8"/>
                      <a:pt x="13"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90" name="Freeform 114">
                <a:extLst>
                  <a:ext uri="{FF2B5EF4-FFF2-40B4-BE49-F238E27FC236}">
                    <a16:creationId xmlns:a16="http://schemas.microsoft.com/office/drawing/2014/main" id="{474B4F88-06D6-47E2-A380-8865977D17B4}"/>
                  </a:ext>
                </a:extLst>
              </p:cNvPr>
              <p:cNvSpPr>
                <a:spLocks/>
              </p:cNvSpPr>
              <p:nvPr/>
            </p:nvSpPr>
            <p:spPr bwMode="auto">
              <a:xfrm>
                <a:off x="1975" y="1209"/>
                <a:ext cx="42" cy="14"/>
              </a:xfrm>
              <a:custGeom>
                <a:avLst/>
                <a:gdLst/>
                <a:ahLst/>
                <a:cxnLst>
                  <a:cxn ang="0">
                    <a:pos x="1" y="5"/>
                  </a:cxn>
                  <a:cxn ang="0">
                    <a:pos x="4" y="6"/>
                  </a:cxn>
                  <a:cxn ang="0">
                    <a:pos x="5" y="4"/>
                  </a:cxn>
                  <a:cxn ang="0">
                    <a:pos x="5" y="4"/>
                  </a:cxn>
                  <a:cxn ang="0">
                    <a:pos x="11" y="4"/>
                  </a:cxn>
                  <a:cxn ang="0">
                    <a:pos x="16" y="1"/>
                  </a:cxn>
                  <a:cxn ang="0">
                    <a:pos x="13" y="0"/>
                  </a:cxn>
                  <a:cxn ang="0">
                    <a:pos x="6" y="0"/>
                  </a:cxn>
                  <a:cxn ang="0">
                    <a:pos x="3" y="3"/>
                  </a:cxn>
                  <a:cxn ang="0">
                    <a:pos x="1" y="5"/>
                  </a:cxn>
                </a:cxnLst>
                <a:rect l="0" t="0" r="r" b="b"/>
                <a:pathLst>
                  <a:path w="18" h="6">
                    <a:moveTo>
                      <a:pt x="1" y="5"/>
                    </a:moveTo>
                    <a:cubicBezTo>
                      <a:pt x="2" y="5"/>
                      <a:pt x="3" y="6"/>
                      <a:pt x="4" y="6"/>
                    </a:cubicBezTo>
                    <a:cubicBezTo>
                      <a:pt x="4" y="5"/>
                      <a:pt x="6" y="5"/>
                      <a:pt x="5" y="4"/>
                    </a:cubicBezTo>
                    <a:cubicBezTo>
                      <a:pt x="4" y="4"/>
                      <a:pt x="2" y="3"/>
                      <a:pt x="5" y="4"/>
                    </a:cubicBezTo>
                    <a:cubicBezTo>
                      <a:pt x="8" y="4"/>
                      <a:pt x="10" y="5"/>
                      <a:pt x="11" y="4"/>
                    </a:cubicBezTo>
                    <a:cubicBezTo>
                      <a:pt x="12" y="3"/>
                      <a:pt x="14" y="2"/>
                      <a:pt x="16" y="1"/>
                    </a:cubicBezTo>
                    <a:cubicBezTo>
                      <a:pt x="18" y="1"/>
                      <a:pt x="15" y="1"/>
                      <a:pt x="13" y="0"/>
                    </a:cubicBezTo>
                    <a:cubicBezTo>
                      <a:pt x="11" y="0"/>
                      <a:pt x="7" y="0"/>
                      <a:pt x="6" y="0"/>
                    </a:cubicBezTo>
                    <a:cubicBezTo>
                      <a:pt x="4" y="1"/>
                      <a:pt x="2" y="1"/>
                      <a:pt x="3" y="3"/>
                    </a:cubicBezTo>
                    <a:cubicBezTo>
                      <a:pt x="3" y="4"/>
                      <a:pt x="0" y="4"/>
                      <a:pt x="1"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91" name="Canada">
                <a:extLst>
                  <a:ext uri="{FF2B5EF4-FFF2-40B4-BE49-F238E27FC236}">
                    <a16:creationId xmlns:a16="http://schemas.microsoft.com/office/drawing/2014/main" id="{97567DED-A010-431A-890A-239762A95D92}"/>
                  </a:ext>
                </a:extLst>
              </p:cNvPr>
              <p:cNvSpPr>
                <a:spLocks/>
              </p:cNvSpPr>
              <p:nvPr/>
            </p:nvSpPr>
            <p:spPr bwMode="auto">
              <a:xfrm>
                <a:off x="2005" y="1190"/>
                <a:ext cx="111" cy="22"/>
              </a:xfrm>
              <a:custGeom>
                <a:avLst/>
                <a:gdLst/>
                <a:ahLst/>
                <a:cxnLst>
                  <a:cxn ang="0">
                    <a:pos x="9" y="9"/>
                  </a:cxn>
                  <a:cxn ang="0">
                    <a:pos x="13" y="8"/>
                  </a:cxn>
                  <a:cxn ang="0">
                    <a:pos x="16" y="9"/>
                  </a:cxn>
                  <a:cxn ang="0">
                    <a:pos x="21" y="7"/>
                  </a:cxn>
                  <a:cxn ang="0">
                    <a:pos x="21" y="9"/>
                  </a:cxn>
                  <a:cxn ang="0">
                    <a:pos x="27" y="8"/>
                  </a:cxn>
                  <a:cxn ang="0">
                    <a:pos x="32" y="8"/>
                  </a:cxn>
                  <a:cxn ang="0">
                    <a:pos x="36" y="8"/>
                  </a:cxn>
                  <a:cxn ang="0">
                    <a:pos x="37" y="7"/>
                  </a:cxn>
                  <a:cxn ang="0">
                    <a:pos x="41" y="8"/>
                  </a:cxn>
                  <a:cxn ang="0">
                    <a:pos x="45" y="7"/>
                  </a:cxn>
                  <a:cxn ang="0">
                    <a:pos x="40" y="4"/>
                  </a:cxn>
                  <a:cxn ang="0">
                    <a:pos x="37" y="4"/>
                  </a:cxn>
                  <a:cxn ang="0">
                    <a:pos x="32" y="5"/>
                  </a:cxn>
                  <a:cxn ang="0">
                    <a:pos x="26" y="5"/>
                  </a:cxn>
                  <a:cxn ang="0">
                    <a:pos x="20" y="5"/>
                  </a:cxn>
                  <a:cxn ang="0">
                    <a:pos x="15" y="5"/>
                  </a:cxn>
                  <a:cxn ang="0">
                    <a:pos x="12" y="5"/>
                  </a:cxn>
                  <a:cxn ang="0">
                    <a:pos x="10" y="4"/>
                  </a:cxn>
                  <a:cxn ang="0">
                    <a:pos x="12" y="2"/>
                  </a:cxn>
                  <a:cxn ang="0">
                    <a:pos x="8" y="1"/>
                  </a:cxn>
                  <a:cxn ang="0">
                    <a:pos x="2" y="2"/>
                  </a:cxn>
                  <a:cxn ang="0">
                    <a:pos x="3" y="4"/>
                  </a:cxn>
                  <a:cxn ang="0">
                    <a:pos x="7" y="4"/>
                  </a:cxn>
                  <a:cxn ang="0">
                    <a:pos x="6" y="6"/>
                  </a:cxn>
                  <a:cxn ang="0">
                    <a:pos x="9" y="9"/>
                  </a:cxn>
                </a:cxnLst>
                <a:rect l="0" t="0" r="r" b="b"/>
                <a:pathLst>
                  <a:path w="47" h="9">
                    <a:moveTo>
                      <a:pt x="9" y="9"/>
                    </a:moveTo>
                    <a:cubicBezTo>
                      <a:pt x="12" y="8"/>
                      <a:pt x="13" y="7"/>
                      <a:pt x="13" y="8"/>
                    </a:cubicBezTo>
                    <a:cubicBezTo>
                      <a:pt x="14" y="8"/>
                      <a:pt x="14" y="9"/>
                      <a:pt x="16" y="9"/>
                    </a:cubicBezTo>
                    <a:cubicBezTo>
                      <a:pt x="18" y="9"/>
                      <a:pt x="20" y="7"/>
                      <a:pt x="21" y="7"/>
                    </a:cubicBezTo>
                    <a:cubicBezTo>
                      <a:pt x="22" y="7"/>
                      <a:pt x="19" y="9"/>
                      <a:pt x="21" y="9"/>
                    </a:cubicBezTo>
                    <a:cubicBezTo>
                      <a:pt x="25" y="9"/>
                      <a:pt x="25" y="8"/>
                      <a:pt x="27" y="8"/>
                    </a:cubicBezTo>
                    <a:cubicBezTo>
                      <a:pt x="28" y="8"/>
                      <a:pt x="30" y="8"/>
                      <a:pt x="32" y="8"/>
                    </a:cubicBezTo>
                    <a:cubicBezTo>
                      <a:pt x="34" y="7"/>
                      <a:pt x="35" y="8"/>
                      <a:pt x="36" y="8"/>
                    </a:cubicBezTo>
                    <a:cubicBezTo>
                      <a:pt x="38" y="8"/>
                      <a:pt x="35" y="5"/>
                      <a:pt x="37" y="7"/>
                    </a:cubicBezTo>
                    <a:cubicBezTo>
                      <a:pt x="40" y="8"/>
                      <a:pt x="39" y="8"/>
                      <a:pt x="41" y="8"/>
                    </a:cubicBezTo>
                    <a:cubicBezTo>
                      <a:pt x="44" y="7"/>
                      <a:pt x="47" y="8"/>
                      <a:pt x="45" y="7"/>
                    </a:cubicBezTo>
                    <a:cubicBezTo>
                      <a:pt x="42" y="5"/>
                      <a:pt x="43" y="4"/>
                      <a:pt x="40" y="4"/>
                    </a:cubicBezTo>
                    <a:cubicBezTo>
                      <a:pt x="37" y="4"/>
                      <a:pt x="38" y="5"/>
                      <a:pt x="37" y="4"/>
                    </a:cubicBezTo>
                    <a:cubicBezTo>
                      <a:pt x="36" y="4"/>
                      <a:pt x="34" y="5"/>
                      <a:pt x="32" y="5"/>
                    </a:cubicBezTo>
                    <a:cubicBezTo>
                      <a:pt x="30" y="4"/>
                      <a:pt x="29" y="5"/>
                      <a:pt x="26" y="5"/>
                    </a:cubicBezTo>
                    <a:cubicBezTo>
                      <a:pt x="24" y="4"/>
                      <a:pt x="21" y="5"/>
                      <a:pt x="20" y="5"/>
                    </a:cubicBezTo>
                    <a:cubicBezTo>
                      <a:pt x="18" y="4"/>
                      <a:pt x="16" y="6"/>
                      <a:pt x="15" y="5"/>
                    </a:cubicBezTo>
                    <a:cubicBezTo>
                      <a:pt x="15" y="4"/>
                      <a:pt x="12" y="5"/>
                      <a:pt x="12" y="5"/>
                    </a:cubicBezTo>
                    <a:cubicBezTo>
                      <a:pt x="12" y="4"/>
                      <a:pt x="8" y="4"/>
                      <a:pt x="10" y="4"/>
                    </a:cubicBezTo>
                    <a:cubicBezTo>
                      <a:pt x="12" y="4"/>
                      <a:pt x="14" y="2"/>
                      <a:pt x="12" y="2"/>
                    </a:cubicBezTo>
                    <a:cubicBezTo>
                      <a:pt x="9" y="2"/>
                      <a:pt x="10" y="0"/>
                      <a:pt x="8" y="1"/>
                    </a:cubicBezTo>
                    <a:cubicBezTo>
                      <a:pt x="5" y="1"/>
                      <a:pt x="3" y="1"/>
                      <a:pt x="2" y="2"/>
                    </a:cubicBezTo>
                    <a:cubicBezTo>
                      <a:pt x="0" y="2"/>
                      <a:pt x="3" y="3"/>
                      <a:pt x="3" y="4"/>
                    </a:cubicBezTo>
                    <a:cubicBezTo>
                      <a:pt x="2" y="5"/>
                      <a:pt x="5" y="5"/>
                      <a:pt x="7" y="4"/>
                    </a:cubicBezTo>
                    <a:cubicBezTo>
                      <a:pt x="8" y="5"/>
                      <a:pt x="8" y="6"/>
                      <a:pt x="6" y="6"/>
                    </a:cubicBezTo>
                    <a:cubicBezTo>
                      <a:pt x="5" y="7"/>
                      <a:pt x="5" y="9"/>
                      <a:pt x="9"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92" name="Canada">
                <a:extLst>
                  <a:ext uri="{FF2B5EF4-FFF2-40B4-BE49-F238E27FC236}">
                    <a16:creationId xmlns:a16="http://schemas.microsoft.com/office/drawing/2014/main" id="{98E2FCCC-C7B8-4593-9A2D-6CAACE13D5EC}"/>
                  </a:ext>
                </a:extLst>
              </p:cNvPr>
              <p:cNvSpPr>
                <a:spLocks/>
              </p:cNvSpPr>
              <p:nvPr/>
            </p:nvSpPr>
            <p:spPr bwMode="auto">
              <a:xfrm>
                <a:off x="1743" y="1209"/>
                <a:ext cx="78" cy="26"/>
              </a:xfrm>
              <a:custGeom>
                <a:avLst/>
                <a:gdLst/>
                <a:ahLst/>
                <a:cxnLst>
                  <a:cxn ang="0">
                    <a:pos x="12" y="7"/>
                  </a:cxn>
                  <a:cxn ang="0">
                    <a:pos x="17" y="6"/>
                  </a:cxn>
                  <a:cxn ang="0">
                    <a:pos x="25" y="4"/>
                  </a:cxn>
                  <a:cxn ang="0">
                    <a:pos x="31" y="3"/>
                  </a:cxn>
                  <a:cxn ang="0">
                    <a:pos x="31" y="0"/>
                  </a:cxn>
                  <a:cxn ang="0">
                    <a:pos x="27" y="1"/>
                  </a:cxn>
                  <a:cxn ang="0">
                    <a:pos x="18" y="0"/>
                  </a:cxn>
                  <a:cxn ang="0">
                    <a:pos x="12" y="1"/>
                  </a:cxn>
                  <a:cxn ang="0">
                    <a:pos x="10" y="3"/>
                  </a:cxn>
                  <a:cxn ang="0">
                    <a:pos x="8" y="4"/>
                  </a:cxn>
                  <a:cxn ang="0">
                    <a:pos x="5" y="6"/>
                  </a:cxn>
                  <a:cxn ang="0">
                    <a:pos x="2" y="8"/>
                  </a:cxn>
                  <a:cxn ang="0">
                    <a:pos x="3" y="11"/>
                  </a:cxn>
                  <a:cxn ang="0">
                    <a:pos x="7" y="10"/>
                  </a:cxn>
                  <a:cxn ang="0">
                    <a:pos x="10" y="9"/>
                  </a:cxn>
                  <a:cxn ang="0">
                    <a:pos x="12" y="7"/>
                  </a:cxn>
                </a:cxnLst>
                <a:rect l="0" t="0" r="r" b="b"/>
                <a:pathLst>
                  <a:path w="33" h="11">
                    <a:moveTo>
                      <a:pt x="12" y="7"/>
                    </a:moveTo>
                    <a:cubicBezTo>
                      <a:pt x="14" y="5"/>
                      <a:pt x="14" y="7"/>
                      <a:pt x="17" y="6"/>
                    </a:cubicBezTo>
                    <a:cubicBezTo>
                      <a:pt x="20" y="4"/>
                      <a:pt x="20" y="6"/>
                      <a:pt x="25" y="4"/>
                    </a:cubicBezTo>
                    <a:cubicBezTo>
                      <a:pt x="28" y="2"/>
                      <a:pt x="28" y="3"/>
                      <a:pt x="31" y="3"/>
                    </a:cubicBezTo>
                    <a:cubicBezTo>
                      <a:pt x="33" y="3"/>
                      <a:pt x="33" y="0"/>
                      <a:pt x="31" y="0"/>
                    </a:cubicBezTo>
                    <a:cubicBezTo>
                      <a:pt x="30" y="1"/>
                      <a:pt x="28" y="1"/>
                      <a:pt x="27" y="1"/>
                    </a:cubicBezTo>
                    <a:cubicBezTo>
                      <a:pt x="25" y="1"/>
                      <a:pt x="21" y="0"/>
                      <a:pt x="18" y="0"/>
                    </a:cubicBezTo>
                    <a:cubicBezTo>
                      <a:pt x="15" y="0"/>
                      <a:pt x="13" y="1"/>
                      <a:pt x="12" y="1"/>
                    </a:cubicBezTo>
                    <a:cubicBezTo>
                      <a:pt x="10" y="1"/>
                      <a:pt x="13" y="1"/>
                      <a:pt x="10" y="3"/>
                    </a:cubicBezTo>
                    <a:cubicBezTo>
                      <a:pt x="8" y="4"/>
                      <a:pt x="7" y="4"/>
                      <a:pt x="8" y="4"/>
                    </a:cubicBezTo>
                    <a:cubicBezTo>
                      <a:pt x="9" y="5"/>
                      <a:pt x="6" y="5"/>
                      <a:pt x="5" y="6"/>
                    </a:cubicBezTo>
                    <a:cubicBezTo>
                      <a:pt x="3" y="8"/>
                      <a:pt x="0" y="6"/>
                      <a:pt x="2" y="8"/>
                    </a:cubicBezTo>
                    <a:cubicBezTo>
                      <a:pt x="3" y="9"/>
                      <a:pt x="1" y="10"/>
                      <a:pt x="3" y="11"/>
                    </a:cubicBezTo>
                    <a:cubicBezTo>
                      <a:pt x="5" y="11"/>
                      <a:pt x="5" y="10"/>
                      <a:pt x="7" y="10"/>
                    </a:cubicBezTo>
                    <a:cubicBezTo>
                      <a:pt x="9" y="10"/>
                      <a:pt x="9" y="11"/>
                      <a:pt x="10" y="9"/>
                    </a:cubicBezTo>
                    <a:cubicBezTo>
                      <a:pt x="11" y="8"/>
                      <a:pt x="10" y="8"/>
                      <a:pt x="12"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93" name="Canada">
                <a:extLst>
                  <a:ext uri="{FF2B5EF4-FFF2-40B4-BE49-F238E27FC236}">
                    <a16:creationId xmlns:a16="http://schemas.microsoft.com/office/drawing/2014/main" id="{114609B9-B81A-4C28-A4DF-58D805A99B7A}"/>
                  </a:ext>
                </a:extLst>
              </p:cNvPr>
              <p:cNvSpPr>
                <a:spLocks/>
              </p:cNvSpPr>
              <p:nvPr/>
            </p:nvSpPr>
            <p:spPr bwMode="auto">
              <a:xfrm>
                <a:off x="1812" y="1186"/>
                <a:ext cx="52" cy="16"/>
              </a:xfrm>
              <a:custGeom>
                <a:avLst/>
                <a:gdLst/>
                <a:ahLst/>
                <a:cxnLst>
                  <a:cxn ang="0">
                    <a:pos x="3" y="4"/>
                  </a:cxn>
                  <a:cxn ang="0">
                    <a:pos x="9" y="3"/>
                  </a:cxn>
                  <a:cxn ang="0">
                    <a:pos x="18" y="1"/>
                  </a:cxn>
                  <a:cxn ang="0">
                    <a:pos x="20" y="1"/>
                  </a:cxn>
                  <a:cxn ang="0">
                    <a:pos x="17" y="4"/>
                  </a:cxn>
                  <a:cxn ang="0">
                    <a:pos x="14" y="4"/>
                  </a:cxn>
                  <a:cxn ang="0">
                    <a:pos x="12" y="4"/>
                  </a:cxn>
                  <a:cxn ang="0">
                    <a:pos x="10" y="5"/>
                  </a:cxn>
                  <a:cxn ang="0">
                    <a:pos x="6" y="5"/>
                  </a:cxn>
                  <a:cxn ang="0">
                    <a:pos x="3" y="4"/>
                  </a:cxn>
                </a:cxnLst>
                <a:rect l="0" t="0" r="r" b="b"/>
                <a:pathLst>
                  <a:path w="22" h="7">
                    <a:moveTo>
                      <a:pt x="3" y="4"/>
                    </a:moveTo>
                    <a:cubicBezTo>
                      <a:pt x="6" y="3"/>
                      <a:pt x="7" y="4"/>
                      <a:pt x="9" y="3"/>
                    </a:cubicBezTo>
                    <a:cubicBezTo>
                      <a:pt x="11" y="2"/>
                      <a:pt x="18" y="0"/>
                      <a:pt x="18" y="1"/>
                    </a:cubicBezTo>
                    <a:cubicBezTo>
                      <a:pt x="19" y="3"/>
                      <a:pt x="18" y="0"/>
                      <a:pt x="20" y="1"/>
                    </a:cubicBezTo>
                    <a:cubicBezTo>
                      <a:pt x="22" y="2"/>
                      <a:pt x="19" y="3"/>
                      <a:pt x="17" y="4"/>
                    </a:cubicBezTo>
                    <a:cubicBezTo>
                      <a:pt x="16" y="5"/>
                      <a:pt x="12" y="5"/>
                      <a:pt x="14" y="4"/>
                    </a:cubicBezTo>
                    <a:cubicBezTo>
                      <a:pt x="16" y="2"/>
                      <a:pt x="15" y="3"/>
                      <a:pt x="12" y="4"/>
                    </a:cubicBezTo>
                    <a:cubicBezTo>
                      <a:pt x="10" y="4"/>
                      <a:pt x="13" y="5"/>
                      <a:pt x="10" y="5"/>
                    </a:cubicBezTo>
                    <a:cubicBezTo>
                      <a:pt x="8" y="6"/>
                      <a:pt x="6" y="7"/>
                      <a:pt x="6" y="5"/>
                    </a:cubicBezTo>
                    <a:cubicBezTo>
                      <a:pt x="6" y="5"/>
                      <a:pt x="0" y="6"/>
                      <a:pt x="3"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94" name="Canada">
                <a:extLst>
                  <a:ext uri="{FF2B5EF4-FFF2-40B4-BE49-F238E27FC236}">
                    <a16:creationId xmlns:a16="http://schemas.microsoft.com/office/drawing/2014/main" id="{A663B042-2973-4EC7-85E5-09325A3C2B29}"/>
                  </a:ext>
                </a:extLst>
              </p:cNvPr>
              <p:cNvSpPr>
                <a:spLocks/>
              </p:cNvSpPr>
              <p:nvPr/>
            </p:nvSpPr>
            <p:spPr bwMode="auto">
              <a:xfrm>
                <a:off x="1842" y="1190"/>
                <a:ext cx="83" cy="22"/>
              </a:xfrm>
              <a:custGeom>
                <a:avLst/>
                <a:gdLst/>
                <a:ahLst/>
                <a:cxnLst>
                  <a:cxn ang="0">
                    <a:pos x="5" y="3"/>
                  </a:cxn>
                  <a:cxn ang="0">
                    <a:pos x="8" y="2"/>
                  </a:cxn>
                  <a:cxn ang="0">
                    <a:pos x="11" y="3"/>
                  </a:cxn>
                  <a:cxn ang="0">
                    <a:pos x="15" y="6"/>
                  </a:cxn>
                  <a:cxn ang="0">
                    <a:pos x="18" y="6"/>
                  </a:cxn>
                  <a:cxn ang="0">
                    <a:pos x="19" y="4"/>
                  </a:cxn>
                  <a:cxn ang="0">
                    <a:pos x="21" y="2"/>
                  </a:cxn>
                  <a:cxn ang="0">
                    <a:pos x="28" y="2"/>
                  </a:cxn>
                  <a:cxn ang="0">
                    <a:pos x="27" y="4"/>
                  </a:cxn>
                  <a:cxn ang="0">
                    <a:pos x="30" y="4"/>
                  </a:cxn>
                  <a:cxn ang="0">
                    <a:pos x="30" y="6"/>
                  </a:cxn>
                  <a:cxn ang="0">
                    <a:pos x="24" y="8"/>
                  </a:cxn>
                  <a:cxn ang="0">
                    <a:pos x="19" y="8"/>
                  </a:cxn>
                  <a:cxn ang="0">
                    <a:pos x="8" y="9"/>
                  </a:cxn>
                  <a:cxn ang="0">
                    <a:pos x="5" y="8"/>
                  </a:cxn>
                  <a:cxn ang="0">
                    <a:pos x="11" y="7"/>
                  </a:cxn>
                  <a:cxn ang="0">
                    <a:pos x="8" y="6"/>
                  </a:cxn>
                  <a:cxn ang="0">
                    <a:pos x="8" y="5"/>
                  </a:cxn>
                  <a:cxn ang="0">
                    <a:pos x="5" y="7"/>
                  </a:cxn>
                  <a:cxn ang="0">
                    <a:pos x="2" y="5"/>
                  </a:cxn>
                  <a:cxn ang="0">
                    <a:pos x="5" y="3"/>
                  </a:cxn>
                </a:cxnLst>
                <a:rect l="0" t="0" r="r" b="b"/>
                <a:pathLst>
                  <a:path w="35" h="9">
                    <a:moveTo>
                      <a:pt x="5" y="3"/>
                    </a:moveTo>
                    <a:cubicBezTo>
                      <a:pt x="7" y="1"/>
                      <a:pt x="8" y="1"/>
                      <a:pt x="8" y="2"/>
                    </a:cubicBezTo>
                    <a:cubicBezTo>
                      <a:pt x="8" y="3"/>
                      <a:pt x="10" y="1"/>
                      <a:pt x="11" y="3"/>
                    </a:cubicBezTo>
                    <a:cubicBezTo>
                      <a:pt x="12" y="5"/>
                      <a:pt x="14" y="6"/>
                      <a:pt x="15" y="6"/>
                    </a:cubicBezTo>
                    <a:cubicBezTo>
                      <a:pt x="17" y="6"/>
                      <a:pt x="17" y="6"/>
                      <a:pt x="18" y="6"/>
                    </a:cubicBezTo>
                    <a:cubicBezTo>
                      <a:pt x="19" y="6"/>
                      <a:pt x="18" y="5"/>
                      <a:pt x="19" y="4"/>
                    </a:cubicBezTo>
                    <a:cubicBezTo>
                      <a:pt x="21" y="4"/>
                      <a:pt x="18" y="3"/>
                      <a:pt x="21" y="2"/>
                    </a:cubicBezTo>
                    <a:cubicBezTo>
                      <a:pt x="24" y="2"/>
                      <a:pt x="30" y="0"/>
                      <a:pt x="28" y="2"/>
                    </a:cubicBezTo>
                    <a:cubicBezTo>
                      <a:pt x="26" y="4"/>
                      <a:pt x="28" y="4"/>
                      <a:pt x="27" y="4"/>
                    </a:cubicBezTo>
                    <a:cubicBezTo>
                      <a:pt x="26" y="5"/>
                      <a:pt x="29" y="3"/>
                      <a:pt x="30" y="4"/>
                    </a:cubicBezTo>
                    <a:cubicBezTo>
                      <a:pt x="35" y="6"/>
                      <a:pt x="30" y="6"/>
                      <a:pt x="30" y="6"/>
                    </a:cubicBezTo>
                    <a:cubicBezTo>
                      <a:pt x="29" y="7"/>
                      <a:pt x="26" y="8"/>
                      <a:pt x="24" y="8"/>
                    </a:cubicBezTo>
                    <a:cubicBezTo>
                      <a:pt x="21" y="9"/>
                      <a:pt x="21" y="8"/>
                      <a:pt x="19" y="8"/>
                    </a:cubicBezTo>
                    <a:cubicBezTo>
                      <a:pt x="16" y="8"/>
                      <a:pt x="12" y="9"/>
                      <a:pt x="8" y="9"/>
                    </a:cubicBezTo>
                    <a:cubicBezTo>
                      <a:pt x="4" y="9"/>
                      <a:pt x="4" y="8"/>
                      <a:pt x="5" y="8"/>
                    </a:cubicBezTo>
                    <a:cubicBezTo>
                      <a:pt x="7" y="7"/>
                      <a:pt x="12" y="7"/>
                      <a:pt x="11" y="7"/>
                    </a:cubicBezTo>
                    <a:cubicBezTo>
                      <a:pt x="10" y="6"/>
                      <a:pt x="9" y="7"/>
                      <a:pt x="8" y="6"/>
                    </a:cubicBezTo>
                    <a:cubicBezTo>
                      <a:pt x="7" y="6"/>
                      <a:pt x="9" y="5"/>
                      <a:pt x="8" y="5"/>
                    </a:cubicBezTo>
                    <a:cubicBezTo>
                      <a:pt x="8" y="5"/>
                      <a:pt x="7" y="7"/>
                      <a:pt x="5" y="7"/>
                    </a:cubicBezTo>
                    <a:cubicBezTo>
                      <a:pt x="2" y="6"/>
                      <a:pt x="3" y="6"/>
                      <a:pt x="2" y="5"/>
                    </a:cubicBezTo>
                    <a:cubicBezTo>
                      <a:pt x="0" y="5"/>
                      <a:pt x="2" y="4"/>
                      <a:pt x="5"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95" name="Canada">
                <a:extLst>
                  <a:ext uri="{FF2B5EF4-FFF2-40B4-BE49-F238E27FC236}">
                    <a16:creationId xmlns:a16="http://schemas.microsoft.com/office/drawing/2014/main" id="{D04D82C5-D6CE-4421-870B-A4A323EE5B36}"/>
                  </a:ext>
                </a:extLst>
              </p:cNvPr>
              <p:cNvSpPr>
                <a:spLocks/>
              </p:cNvSpPr>
              <p:nvPr/>
            </p:nvSpPr>
            <p:spPr bwMode="auto">
              <a:xfrm>
                <a:off x="2048" y="1160"/>
                <a:ext cx="234" cy="37"/>
              </a:xfrm>
              <a:custGeom>
                <a:avLst/>
                <a:gdLst/>
                <a:ahLst/>
                <a:cxnLst>
                  <a:cxn ang="0">
                    <a:pos x="70" y="2"/>
                  </a:cxn>
                  <a:cxn ang="0">
                    <a:pos x="64" y="2"/>
                  </a:cxn>
                  <a:cxn ang="0">
                    <a:pos x="58" y="1"/>
                  </a:cxn>
                  <a:cxn ang="0">
                    <a:pos x="50" y="2"/>
                  </a:cxn>
                  <a:cxn ang="0">
                    <a:pos x="44" y="2"/>
                  </a:cxn>
                  <a:cxn ang="0">
                    <a:pos x="39" y="2"/>
                  </a:cxn>
                  <a:cxn ang="0">
                    <a:pos x="35" y="2"/>
                  </a:cxn>
                  <a:cxn ang="0">
                    <a:pos x="30" y="2"/>
                  </a:cxn>
                  <a:cxn ang="0">
                    <a:pos x="23" y="4"/>
                  </a:cxn>
                  <a:cxn ang="0">
                    <a:pos x="29" y="4"/>
                  </a:cxn>
                  <a:cxn ang="0">
                    <a:pos x="33" y="4"/>
                  </a:cxn>
                  <a:cxn ang="0">
                    <a:pos x="35" y="4"/>
                  </a:cxn>
                  <a:cxn ang="0">
                    <a:pos x="38" y="4"/>
                  </a:cxn>
                  <a:cxn ang="0">
                    <a:pos x="42" y="4"/>
                  </a:cxn>
                  <a:cxn ang="0">
                    <a:pos x="37" y="4"/>
                  </a:cxn>
                  <a:cxn ang="0">
                    <a:pos x="32" y="5"/>
                  </a:cxn>
                  <a:cxn ang="0">
                    <a:pos x="31" y="8"/>
                  </a:cxn>
                  <a:cxn ang="0">
                    <a:pos x="29" y="7"/>
                  </a:cxn>
                  <a:cxn ang="0">
                    <a:pos x="24" y="7"/>
                  </a:cxn>
                  <a:cxn ang="0">
                    <a:pos x="18" y="9"/>
                  </a:cxn>
                  <a:cxn ang="0">
                    <a:pos x="15" y="10"/>
                  </a:cxn>
                  <a:cxn ang="0">
                    <a:pos x="21" y="10"/>
                  </a:cxn>
                  <a:cxn ang="0">
                    <a:pos x="16" y="11"/>
                  </a:cxn>
                  <a:cxn ang="0">
                    <a:pos x="20" y="12"/>
                  </a:cxn>
                  <a:cxn ang="0">
                    <a:pos x="15" y="11"/>
                  </a:cxn>
                  <a:cxn ang="0">
                    <a:pos x="9" y="11"/>
                  </a:cxn>
                  <a:cxn ang="0">
                    <a:pos x="7" y="13"/>
                  </a:cxn>
                  <a:cxn ang="0">
                    <a:pos x="2" y="13"/>
                  </a:cxn>
                  <a:cxn ang="0">
                    <a:pos x="2" y="15"/>
                  </a:cxn>
                  <a:cxn ang="0">
                    <a:pos x="9" y="15"/>
                  </a:cxn>
                  <a:cxn ang="0">
                    <a:pos x="15" y="16"/>
                  </a:cxn>
                  <a:cxn ang="0">
                    <a:pos x="19" y="14"/>
                  </a:cxn>
                  <a:cxn ang="0">
                    <a:pos x="24" y="15"/>
                  </a:cxn>
                  <a:cxn ang="0">
                    <a:pos x="28" y="16"/>
                  </a:cxn>
                  <a:cxn ang="0">
                    <a:pos x="33" y="14"/>
                  </a:cxn>
                  <a:cxn ang="0">
                    <a:pos x="36" y="14"/>
                  </a:cxn>
                  <a:cxn ang="0">
                    <a:pos x="36" y="12"/>
                  </a:cxn>
                  <a:cxn ang="0">
                    <a:pos x="40" y="11"/>
                  </a:cxn>
                  <a:cxn ang="0">
                    <a:pos x="41" y="11"/>
                  </a:cxn>
                  <a:cxn ang="0">
                    <a:pos x="45" y="10"/>
                  </a:cxn>
                  <a:cxn ang="0">
                    <a:pos x="53" y="11"/>
                  </a:cxn>
                  <a:cxn ang="0">
                    <a:pos x="57" y="10"/>
                  </a:cxn>
                  <a:cxn ang="0">
                    <a:pos x="61" y="10"/>
                  </a:cxn>
                  <a:cxn ang="0">
                    <a:pos x="70" y="9"/>
                  </a:cxn>
                  <a:cxn ang="0">
                    <a:pos x="81" y="7"/>
                  </a:cxn>
                  <a:cxn ang="0">
                    <a:pos x="91" y="4"/>
                  </a:cxn>
                  <a:cxn ang="0">
                    <a:pos x="92" y="2"/>
                  </a:cxn>
                  <a:cxn ang="0">
                    <a:pos x="82" y="0"/>
                  </a:cxn>
                  <a:cxn ang="0">
                    <a:pos x="70" y="2"/>
                  </a:cxn>
                </a:cxnLst>
                <a:rect l="0" t="0" r="r" b="b"/>
                <a:pathLst>
                  <a:path w="99" h="16">
                    <a:moveTo>
                      <a:pt x="70" y="2"/>
                    </a:moveTo>
                    <a:cubicBezTo>
                      <a:pt x="67" y="1"/>
                      <a:pt x="66" y="1"/>
                      <a:pt x="64" y="2"/>
                    </a:cubicBezTo>
                    <a:cubicBezTo>
                      <a:pt x="61" y="2"/>
                      <a:pt x="60" y="1"/>
                      <a:pt x="58" y="1"/>
                    </a:cubicBezTo>
                    <a:cubicBezTo>
                      <a:pt x="55" y="1"/>
                      <a:pt x="54" y="1"/>
                      <a:pt x="50" y="2"/>
                    </a:cubicBezTo>
                    <a:cubicBezTo>
                      <a:pt x="47" y="2"/>
                      <a:pt x="46" y="1"/>
                      <a:pt x="44" y="2"/>
                    </a:cubicBezTo>
                    <a:cubicBezTo>
                      <a:pt x="43" y="2"/>
                      <a:pt x="41" y="2"/>
                      <a:pt x="39" y="2"/>
                    </a:cubicBezTo>
                    <a:cubicBezTo>
                      <a:pt x="37" y="2"/>
                      <a:pt x="36" y="1"/>
                      <a:pt x="35" y="2"/>
                    </a:cubicBezTo>
                    <a:cubicBezTo>
                      <a:pt x="34" y="2"/>
                      <a:pt x="31" y="2"/>
                      <a:pt x="30" y="2"/>
                    </a:cubicBezTo>
                    <a:cubicBezTo>
                      <a:pt x="30" y="3"/>
                      <a:pt x="25" y="3"/>
                      <a:pt x="23" y="4"/>
                    </a:cubicBezTo>
                    <a:cubicBezTo>
                      <a:pt x="22" y="5"/>
                      <a:pt x="28" y="3"/>
                      <a:pt x="29" y="4"/>
                    </a:cubicBezTo>
                    <a:cubicBezTo>
                      <a:pt x="30" y="5"/>
                      <a:pt x="31" y="4"/>
                      <a:pt x="33" y="4"/>
                    </a:cubicBezTo>
                    <a:cubicBezTo>
                      <a:pt x="34" y="3"/>
                      <a:pt x="34" y="4"/>
                      <a:pt x="35" y="4"/>
                    </a:cubicBezTo>
                    <a:cubicBezTo>
                      <a:pt x="36" y="3"/>
                      <a:pt x="37" y="3"/>
                      <a:pt x="38" y="4"/>
                    </a:cubicBezTo>
                    <a:cubicBezTo>
                      <a:pt x="40" y="4"/>
                      <a:pt x="43" y="3"/>
                      <a:pt x="42" y="4"/>
                    </a:cubicBezTo>
                    <a:cubicBezTo>
                      <a:pt x="41" y="5"/>
                      <a:pt x="39" y="5"/>
                      <a:pt x="37" y="4"/>
                    </a:cubicBezTo>
                    <a:cubicBezTo>
                      <a:pt x="35" y="4"/>
                      <a:pt x="34" y="5"/>
                      <a:pt x="32" y="5"/>
                    </a:cubicBezTo>
                    <a:cubicBezTo>
                      <a:pt x="30" y="5"/>
                      <a:pt x="32" y="9"/>
                      <a:pt x="31" y="8"/>
                    </a:cubicBezTo>
                    <a:cubicBezTo>
                      <a:pt x="30" y="7"/>
                      <a:pt x="28" y="8"/>
                      <a:pt x="29" y="7"/>
                    </a:cubicBezTo>
                    <a:cubicBezTo>
                      <a:pt x="29" y="6"/>
                      <a:pt x="25" y="7"/>
                      <a:pt x="24" y="7"/>
                    </a:cubicBezTo>
                    <a:cubicBezTo>
                      <a:pt x="18" y="7"/>
                      <a:pt x="27" y="8"/>
                      <a:pt x="18" y="9"/>
                    </a:cubicBezTo>
                    <a:cubicBezTo>
                      <a:pt x="15" y="9"/>
                      <a:pt x="14" y="9"/>
                      <a:pt x="15" y="10"/>
                    </a:cubicBezTo>
                    <a:cubicBezTo>
                      <a:pt x="16" y="11"/>
                      <a:pt x="19" y="10"/>
                      <a:pt x="21" y="10"/>
                    </a:cubicBezTo>
                    <a:cubicBezTo>
                      <a:pt x="22" y="10"/>
                      <a:pt x="18" y="11"/>
                      <a:pt x="16" y="11"/>
                    </a:cubicBezTo>
                    <a:cubicBezTo>
                      <a:pt x="14" y="11"/>
                      <a:pt x="21" y="12"/>
                      <a:pt x="20" y="12"/>
                    </a:cubicBezTo>
                    <a:cubicBezTo>
                      <a:pt x="18" y="13"/>
                      <a:pt x="17" y="12"/>
                      <a:pt x="15" y="11"/>
                    </a:cubicBezTo>
                    <a:cubicBezTo>
                      <a:pt x="12" y="11"/>
                      <a:pt x="11" y="11"/>
                      <a:pt x="9" y="11"/>
                    </a:cubicBezTo>
                    <a:cubicBezTo>
                      <a:pt x="7" y="12"/>
                      <a:pt x="8" y="13"/>
                      <a:pt x="7" y="13"/>
                    </a:cubicBezTo>
                    <a:cubicBezTo>
                      <a:pt x="6" y="13"/>
                      <a:pt x="4" y="13"/>
                      <a:pt x="2" y="13"/>
                    </a:cubicBezTo>
                    <a:cubicBezTo>
                      <a:pt x="0" y="14"/>
                      <a:pt x="1" y="15"/>
                      <a:pt x="2" y="15"/>
                    </a:cubicBezTo>
                    <a:cubicBezTo>
                      <a:pt x="6" y="16"/>
                      <a:pt x="6" y="14"/>
                      <a:pt x="9" y="15"/>
                    </a:cubicBezTo>
                    <a:cubicBezTo>
                      <a:pt x="11" y="16"/>
                      <a:pt x="13" y="16"/>
                      <a:pt x="15" y="16"/>
                    </a:cubicBezTo>
                    <a:cubicBezTo>
                      <a:pt x="17" y="15"/>
                      <a:pt x="17" y="14"/>
                      <a:pt x="19" y="14"/>
                    </a:cubicBezTo>
                    <a:cubicBezTo>
                      <a:pt x="20" y="15"/>
                      <a:pt x="22" y="16"/>
                      <a:pt x="24" y="15"/>
                    </a:cubicBezTo>
                    <a:cubicBezTo>
                      <a:pt x="25" y="15"/>
                      <a:pt x="26" y="16"/>
                      <a:pt x="28" y="16"/>
                    </a:cubicBezTo>
                    <a:cubicBezTo>
                      <a:pt x="30" y="16"/>
                      <a:pt x="31" y="14"/>
                      <a:pt x="33" y="14"/>
                    </a:cubicBezTo>
                    <a:cubicBezTo>
                      <a:pt x="34" y="14"/>
                      <a:pt x="38" y="15"/>
                      <a:pt x="36" y="14"/>
                    </a:cubicBezTo>
                    <a:cubicBezTo>
                      <a:pt x="35" y="12"/>
                      <a:pt x="34" y="12"/>
                      <a:pt x="36" y="12"/>
                    </a:cubicBezTo>
                    <a:cubicBezTo>
                      <a:pt x="39" y="12"/>
                      <a:pt x="41" y="13"/>
                      <a:pt x="40" y="11"/>
                    </a:cubicBezTo>
                    <a:cubicBezTo>
                      <a:pt x="39" y="9"/>
                      <a:pt x="39" y="10"/>
                      <a:pt x="41" y="11"/>
                    </a:cubicBezTo>
                    <a:cubicBezTo>
                      <a:pt x="43" y="11"/>
                      <a:pt x="44" y="10"/>
                      <a:pt x="45" y="10"/>
                    </a:cubicBezTo>
                    <a:cubicBezTo>
                      <a:pt x="47" y="11"/>
                      <a:pt x="52" y="12"/>
                      <a:pt x="53" y="11"/>
                    </a:cubicBezTo>
                    <a:cubicBezTo>
                      <a:pt x="54" y="9"/>
                      <a:pt x="55" y="9"/>
                      <a:pt x="57" y="10"/>
                    </a:cubicBezTo>
                    <a:cubicBezTo>
                      <a:pt x="58" y="11"/>
                      <a:pt x="59" y="11"/>
                      <a:pt x="61" y="10"/>
                    </a:cubicBezTo>
                    <a:cubicBezTo>
                      <a:pt x="65" y="8"/>
                      <a:pt x="65" y="11"/>
                      <a:pt x="70" y="9"/>
                    </a:cubicBezTo>
                    <a:cubicBezTo>
                      <a:pt x="76" y="8"/>
                      <a:pt x="78" y="8"/>
                      <a:pt x="81" y="7"/>
                    </a:cubicBezTo>
                    <a:cubicBezTo>
                      <a:pt x="85" y="5"/>
                      <a:pt x="88" y="5"/>
                      <a:pt x="91" y="4"/>
                    </a:cubicBezTo>
                    <a:cubicBezTo>
                      <a:pt x="93" y="4"/>
                      <a:pt x="99" y="2"/>
                      <a:pt x="92" y="2"/>
                    </a:cubicBezTo>
                    <a:cubicBezTo>
                      <a:pt x="85" y="2"/>
                      <a:pt x="87" y="0"/>
                      <a:pt x="82" y="0"/>
                    </a:cubicBezTo>
                    <a:cubicBezTo>
                      <a:pt x="76" y="1"/>
                      <a:pt x="74" y="3"/>
                      <a:pt x="70"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96" name="Freeform 120">
                <a:extLst>
                  <a:ext uri="{FF2B5EF4-FFF2-40B4-BE49-F238E27FC236}">
                    <a16:creationId xmlns:a16="http://schemas.microsoft.com/office/drawing/2014/main" id="{97543A02-6CA8-426D-A32D-B4DC1DFFFD60}"/>
                  </a:ext>
                </a:extLst>
              </p:cNvPr>
              <p:cNvSpPr>
                <a:spLocks/>
              </p:cNvSpPr>
              <p:nvPr/>
            </p:nvSpPr>
            <p:spPr bwMode="auto">
              <a:xfrm>
                <a:off x="1987" y="1200"/>
                <a:ext cx="26" cy="9"/>
              </a:xfrm>
              <a:custGeom>
                <a:avLst/>
                <a:gdLst/>
                <a:ahLst/>
                <a:cxnLst>
                  <a:cxn ang="0">
                    <a:pos x="9" y="0"/>
                  </a:cxn>
                  <a:cxn ang="0">
                    <a:pos x="10" y="3"/>
                  </a:cxn>
                  <a:cxn ang="0">
                    <a:pos x="5" y="3"/>
                  </a:cxn>
                  <a:cxn ang="0">
                    <a:pos x="3" y="2"/>
                  </a:cxn>
                  <a:cxn ang="0">
                    <a:pos x="7" y="2"/>
                  </a:cxn>
                  <a:cxn ang="0">
                    <a:pos x="4" y="1"/>
                  </a:cxn>
                  <a:cxn ang="0">
                    <a:pos x="9" y="0"/>
                  </a:cxn>
                </a:cxnLst>
                <a:rect l="0" t="0" r="r" b="b"/>
                <a:pathLst>
                  <a:path w="11" h="4">
                    <a:moveTo>
                      <a:pt x="9" y="0"/>
                    </a:moveTo>
                    <a:cubicBezTo>
                      <a:pt x="11" y="1"/>
                      <a:pt x="11" y="2"/>
                      <a:pt x="10" y="3"/>
                    </a:cubicBezTo>
                    <a:cubicBezTo>
                      <a:pt x="8" y="4"/>
                      <a:pt x="7" y="3"/>
                      <a:pt x="5" y="3"/>
                    </a:cubicBezTo>
                    <a:cubicBezTo>
                      <a:pt x="2" y="4"/>
                      <a:pt x="0" y="3"/>
                      <a:pt x="3" y="2"/>
                    </a:cubicBezTo>
                    <a:cubicBezTo>
                      <a:pt x="6" y="2"/>
                      <a:pt x="9" y="2"/>
                      <a:pt x="7" y="2"/>
                    </a:cubicBezTo>
                    <a:cubicBezTo>
                      <a:pt x="6" y="2"/>
                      <a:pt x="4" y="2"/>
                      <a:pt x="4" y="1"/>
                    </a:cubicBezTo>
                    <a:cubicBezTo>
                      <a:pt x="5" y="1"/>
                      <a:pt x="7" y="0"/>
                      <a:pt x="9"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97" name="Freeform 121">
                <a:extLst>
                  <a:ext uri="{FF2B5EF4-FFF2-40B4-BE49-F238E27FC236}">
                    <a16:creationId xmlns:a16="http://schemas.microsoft.com/office/drawing/2014/main" id="{182A32BA-260B-41B8-A0FE-3C81BA27A651}"/>
                  </a:ext>
                </a:extLst>
              </p:cNvPr>
              <p:cNvSpPr>
                <a:spLocks/>
              </p:cNvSpPr>
              <p:nvPr/>
            </p:nvSpPr>
            <p:spPr bwMode="auto">
              <a:xfrm>
                <a:off x="1937" y="1183"/>
                <a:ext cx="68" cy="22"/>
              </a:xfrm>
              <a:custGeom>
                <a:avLst/>
                <a:gdLst/>
                <a:ahLst/>
                <a:cxnLst>
                  <a:cxn ang="0">
                    <a:pos x="20" y="8"/>
                  </a:cxn>
                  <a:cxn ang="0">
                    <a:pos x="16" y="8"/>
                  </a:cxn>
                  <a:cxn ang="0">
                    <a:pos x="12" y="7"/>
                  </a:cxn>
                  <a:cxn ang="0">
                    <a:pos x="6" y="7"/>
                  </a:cxn>
                  <a:cxn ang="0">
                    <a:pos x="6" y="4"/>
                  </a:cxn>
                  <a:cxn ang="0">
                    <a:pos x="3" y="3"/>
                  </a:cxn>
                  <a:cxn ang="0">
                    <a:pos x="9" y="3"/>
                  </a:cxn>
                  <a:cxn ang="0">
                    <a:pos x="11" y="5"/>
                  </a:cxn>
                  <a:cxn ang="0">
                    <a:pos x="12" y="2"/>
                  </a:cxn>
                  <a:cxn ang="0">
                    <a:pos x="17" y="2"/>
                  </a:cxn>
                  <a:cxn ang="0">
                    <a:pos x="16" y="5"/>
                  </a:cxn>
                  <a:cxn ang="0">
                    <a:pos x="20" y="2"/>
                  </a:cxn>
                  <a:cxn ang="0">
                    <a:pos x="27" y="3"/>
                  </a:cxn>
                  <a:cxn ang="0">
                    <a:pos x="22" y="5"/>
                  </a:cxn>
                  <a:cxn ang="0">
                    <a:pos x="20" y="8"/>
                  </a:cxn>
                </a:cxnLst>
                <a:rect l="0" t="0" r="r" b="b"/>
                <a:pathLst>
                  <a:path w="29" h="9">
                    <a:moveTo>
                      <a:pt x="20" y="8"/>
                    </a:moveTo>
                    <a:cubicBezTo>
                      <a:pt x="17" y="9"/>
                      <a:pt x="17" y="7"/>
                      <a:pt x="16" y="8"/>
                    </a:cubicBezTo>
                    <a:cubicBezTo>
                      <a:pt x="14" y="9"/>
                      <a:pt x="12" y="9"/>
                      <a:pt x="12" y="7"/>
                    </a:cubicBezTo>
                    <a:cubicBezTo>
                      <a:pt x="12" y="6"/>
                      <a:pt x="8" y="9"/>
                      <a:pt x="6" y="7"/>
                    </a:cubicBezTo>
                    <a:cubicBezTo>
                      <a:pt x="4" y="5"/>
                      <a:pt x="8" y="5"/>
                      <a:pt x="6" y="4"/>
                    </a:cubicBezTo>
                    <a:cubicBezTo>
                      <a:pt x="5" y="4"/>
                      <a:pt x="0" y="3"/>
                      <a:pt x="3" y="3"/>
                    </a:cubicBezTo>
                    <a:cubicBezTo>
                      <a:pt x="7" y="3"/>
                      <a:pt x="8" y="3"/>
                      <a:pt x="9" y="3"/>
                    </a:cubicBezTo>
                    <a:cubicBezTo>
                      <a:pt x="10" y="3"/>
                      <a:pt x="11" y="6"/>
                      <a:pt x="11" y="5"/>
                    </a:cubicBezTo>
                    <a:cubicBezTo>
                      <a:pt x="11" y="4"/>
                      <a:pt x="10" y="2"/>
                      <a:pt x="12" y="2"/>
                    </a:cubicBezTo>
                    <a:cubicBezTo>
                      <a:pt x="15" y="1"/>
                      <a:pt x="18" y="0"/>
                      <a:pt x="17" y="2"/>
                    </a:cubicBezTo>
                    <a:cubicBezTo>
                      <a:pt x="16" y="3"/>
                      <a:pt x="15" y="6"/>
                      <a:pt x="16" y="5"/>
                    </a:cubicBezTo>
                    <a:cubicBezTo>
                      <a:pt x="17" y="3"/>
                      <a:pt x="18" y="2"/>
                      <a:pt x="20" y="2"/>
                    </a:cubicBezTo>
                    <a:cubicBezTo>
                      <a:pt x="23" y="2"/>
                      <a:pt x="29" y="2"/>
                      <a:pt x="27" y="3"/>
                    </a:cubicBezTo>
                    <a:cubicBezTo>
                      <a:pt x="25" y="5"/>
                      <a:pt x="22" y="3"/>
                      <a:pt x="22" y="5"/>
                    </a:cubicBezTo>
                    <a:cubicBezTo>
                      <a:pt x="21" y="7"/>
                      <a:pt x="21" y="8"/>
                      <a:pt x="20"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98" name="Freeform 122">
                <a:extLst>
                  <a:ext uri="{FF2B5EF4-FFF2-40B4-BE49-F238E27FC236}">
                    <a16:creationId xmlns:a16="http://schemas.microsoft.com/office/drawing/2014/main" id="{62B4F550-67F7-41A3-966D-FBE7417B7CBA}"/>
                  </a:ext>
                </a:extLst>
              </p:cNvPr>
              <p:cNvSpPr>
                <a:spLocks/>
              </p:cNvSpPr>
              <p:nvPr/>
            </p:nvSpPr>
            <p:spPr bwMode="auto">
              <a:xfrm>
                <a:off x="2001" y="1179"/>
                <a:ext cx="23" cy="9"/>
              </a:xfrm>
              <a:custGeom>
                <a:avLst/>
                <a:gdLst/>
                <a:ahLst/>
                <a:cxnLst>
                  <a:cxn ang="0">
                    <a:pos x="2" y="3"/>
                  </a:cxn>
                  <a:cxn ang="0">
                    <a:pos x="9" y="0"/>
                  </a:cxn>
                  <a:cxn ang="0">
                    <a:pos x="9" y="3"/>
                  </a:cxn>
                  <a:cxn ang="0">
                    <a:pos x="5" y="3"/>
                  </a:cxn>
                  <a:cxn ang="0">
                    <a:pos x="2" y="3"/>
                  </a:cxn>
                </a:cxnLst>
                <a:rect l="0" t="0" r="r" b="b"/>
                <a:pathLst>
                  <a:path w="10" h="4">
                    <a:moveTo>
                      <a:pt x="2" y="3"/>
                    </a:moveTo>
                    <a:cubicBezTo>
                      <a:pt x="5" y="1"/>
                      <a:pt x="9" y="0"/>
                      <a:pt x="9" y="0"/>
                    </a:cubicBezTo>
                    <a:cubicBezTo>
                      <a:pt x="8" y="1"/>
                      <a:pt x="10" y="2"/>
                      <a:pt x="9" y="3"/>
                    </a:cubicBezTo>
                    <a:cubicBezTo>
                      <a:pt x="8" y="3"/>
                      <a:pt x="7" y="2"/>
                      <a:pt x="5" y="3"/>
                    </a:cubicBezTo>
                    <a:cubicBezTo>
                      <a:pt x="2" y="4"/>
                      <a:pt x="0" y="4"/>
                      <a:pt x="2"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199" name="Canada">
                <a:extLst>
                  <a:ext uri="{FF2B5EF4-FFF2-40B4-BE49-F238E27FC236}">
                    <a16:creationId xmlns:a16="http://schemas.microsoft.com/office/drawing/2014/main" id="{A1423E28-BC68-45A7-A8BA-9FD1A36534DA}"/>
                  </a:ext>
                </a:extLst>
              </p:cNvPr>
              <p:cNvSpPr>
                <a:spLocks/>
              </p:cNvSpPr>
              <p:nvPr/>
            </p:nvSpPr>
            <p:spPr bwMode="auto">
              <a:xfrm>
                <a:off x="1894" y="1183"/>
                <a:ext cx="45" cy="7"/>
              </a:xfrm>
              <a:custGeom>
                <a:avLst/>
                <a:gdLst/>
                <a:ahLst/>
                <a:cxnLst>
                  <a:cxn ang="0">
                    <a:pos x="3" y="3"/>
                  </a:cxn>
                  <a:cxn ang="0">
                    <a:pos x="11" y="2"/>
                  </a:cxn>
                  <a:cxn ang="0">
                    <a:pos x="16" y="0"/>
                  </a:cxn>
                  <a:cxn ang="0">
                    <a:pos x="11" y="0"/>
                  </a:cxn>
                  <a:cxn ang="0">
                    <a:pos x="8" y="1"/>
                  </a:cxn>
                  <a:cxn ang="0">
                    <a:pos x="3" y="3"/>
                  </a:cxn>
                </a:cxnLst>
                <a:rect l="0" t="0" r="r" b="b"/>
                <a:pathLst>
                  <a:path w="19" h="3">
                    <a:moveTo>
                      <a:pt x="3" y="3"/>
                    </a:moveTo>
                    <a:cubicBezTo>
                      <a:pt x="6" y="3"/>
                      <a:pt x="8" y="2"/>
                      <a:pt x="11" y="2"/>
                    </a:cubicBezTo>
                    <a:cubicBezTo>
                      <a:pt x="13" y="2"/>
                      <a:pt x="19" y="0"/>
                      <a:pt x="16" y="0"/>
                    </a:cubicBezTo>
                    <a:cubicBezTo>
                      <a:pt x="13" y="1"/>
                      <a:pt x="12" y="0"/>
                      <a:pt x="11" y="0"/>
                    </a:cubicBezTo>
                    <a:cubicBezTo>
                      <a:pt x="9" y="0"/>
                      <a:pt x="7" y="1"/>
                      <a:pt x="8" y="1"/>
                    </a:cubicBezTo>
                    <a:cubicBezTo>
                      <a:pt x="10" y="1"/>
                      <a:pt x="0" y="3"/>
                      <a:pt x="3"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00" name="Canada">
                <a:extLst>
                  <a:ext uri="{FF2B5EF4-FFF2-40B4-BE49-F238E27FC236}">
                    <a16:creationId xmlns:a16="http://schemas.microsoft.com/office/drawing/2014/main" id="{72BAF69C-2F29-45D4-8538-CC21542AF640}"/>
                  </a:ext>
                </a:extLst>
              </p:cNvPr>
              <p:cNvSpPr>
                <a:spLocks/>
              </p:cNvSpPr>
              <p:nvPr/>
            </p:nvSpPr>
            <p:spPr bwMode="auto">
              <a:xfrm>
                <a:off x="1989" y="1174"/>
                <a:ext cx="26" cy="14"/>
              </a:xfrm>
              <a:custGeom>
                <a:avLst/>
                <a:gdLst/>
                <a:ahLst/>
                <a:cxnLst>
                  <a:cxn ang="0">
                    <a:pos x="1" y="5"/>
                  </a:cxn>
                  <a:cxn ang="0">
                    <a:pos x="6" y="3"/>
                  </a:cxn>
                  <a:cxn ang="0">
                    <a:pos x="10" y="2"/>
                  </a:cxn>
                  <a:cxn ang="0">
                    <a:pos x="7" y="1"/>
                  </a:cxn>
                  <a:cxn ang="0">
                    <a:pos x="0" y="3"/>
                  </a:cxn>
                  <a:cxn ang="0">
                    <a:pos x="2" y="3"/>
                  </a:cxn>
                  <a:cxn ang="0">
                    <a:pos x="1" y="5"/>
                  </a:cxn>
                </a:cxnLst>
                <a:rect l="0" t="0" r="r" b="b"/>
                <a:pathLst>
                  <a:path w="11" h="6">
                    <a:moveTo>
                      <a:pt x="1" y="5"/>
                    </a:moveTo>
                    <a:cubicBezTo>
                      <a:pt x="4" y="6"/>
                      <a:pt x="5" y="4"/>
                      <a:pt x="6" y="3"/>
                    </a:cubicBezTo>
                    <a:cubicBezTo>
                      <a:pt x="7" y="3"/>
                      <a:pt x="10" y="3"/>
                      <a:pt x="10" y="2"/>
                    </a:cubicBezTo>
                    <a:cubicBezTo>
                      <a:pt x="10" y="1"/>
                      <a:pt x="11" y="0"/>
                      <a:pt x="7" y="1"/>
                    </a:cubicBezTo>
                    <a:cubicBezTo>
                      <a:pt x="3" y="2"/>
                      <a:pt x="0" y="2"/>
                      <a:pt x="0" y="3"/>
                    </a:cubicBezTo>
                    <a:cubicBezTo>
                      <a:pt x="1" y="4"/>
                      <a:pt x="3" y="3"/>
                      <a:pt x="2" y="3"/>
                    </a:cubicBezTo>
                    <a:cubicBezTo>
                      <a:pt x="1" y="4"/>
                      <a:pt x="0" y="5"/>
                      <a:pt x="1"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01" name="Freeform 125">
                <a:extLst>
                  <a:ext uri="{FF2B5EF4-FFF2-40B4-BE49-F238E27FC236}">
                    <a16:creationId xmlns:a16="http://schemas.microsoft.com/office/drawing/2014/main" id="{F77380BE-7ACC-475E-ABBB-9EA6F32F7120}"/>
                  </a:ext>
                </a:extLst>
              </p:cNvPr>
              <p:cNvSpPr>
                <a:spLocks/>
              </p:cNvSpPr>
              <p:nvPr/>
            </p:nvSpPr>
            <p:spPr bwMode="auto">
              <a:xfrm>
                <a:off x="2039" y="1164"/>
                <a:ext cx="61" cy="24"/>
              </a:xfrm>
              <a:custGeom>
                <a:avLst/>
                <a:gdLst/>
                <a:ahLst/>
                <a:cxnLst>
                  <a:cxn ang="0">
                    <a:pos x="3" y="10"/>
                  </a:cxn>
                  <a:cxn ang="0">
                    <a:pos x="2" y="8"/>
                  </a:cxn>
                  <a:cxn ang="0">
                    <a:pos x="4" y="7"/>
                  </a:cxn>
                  <a:cxn ang="0">
                    <a:pos x="6" y="5"/>
                  </a:cxn>
                  <a:cxn ang="0">
                    <a:pos x="12" y="3"/>
                  </a:cxn>
                  <a:cxn ang="0">
                    <a:pos x="16" y="2"/>
                  </a:cxn>
                  <a:cxn ang="0">
                    <a:pos x="19" y="2"/>
                  </a:cxn>
                  <a:cxn ang="0">
                    <a:pos x="25" y="3"/>
                  </a:cxn>
                  <a:cxn ang="0">
                    <a:pos x="23" y="5"/>
                  </a:cxn>
                  <a:cxn ang="0">
                    <a:pos x="20" y="6"/>
                  </a:cxn>
                  <a:cxn ang="0">
                    <a:pos x="14" y="8"/>
                  </a:cxn>
                  <a:cxn ang="0">
                    <a:pos x="9" y="8"/>
                  </a:cxn>
                  <a:cxn ang="0">
                    <a:pos x="7" y="9"/>
                  </a:cxn>
                  <a:cxn ang="0">
                    <a:pos x="3" y="10"/>
                  </a:cxn>
                </a:cxnLst>
                <a:rect l="0" t="0" r="r" b="b"/>
                <a:pathLst>
                  <a:path w="26" h="10">
                    <a:moveTo>
                      <a:pt x="3" y="10"/>
                    </a:moveTo>
                    <a:cubicBezTo>
                      <a:pt x="1" y="9"/>
                      <a:pt x="0" y="9"/>
                      <a:pt x="2" y="8"/>
                    </a:cubicBezTo>
                    <a:cubicBezTo>
                      <a:pt x="3" y="8"/>
                      <a:pt x="1" y="8"/>
                      <a:pt x="4" y="7"/>
                    </a:cubicBezTo>
                    <a:cubicBezTo>
                      <a:pt x="7" y="7"/>
                      <a:pt x="3" y="6"/>
                      <a:pt x="6" y="5"/>
                    </a:cubicBezTo>
                    <a:cubicBezTo>
                      <a:pt x="8" y="4"/>
                      <a:pt x="10" y="4"/>
                      <a:pt x="12" y="3"/>
                    </a:cubicBezTo>
                    <a:cubicBezTo>
                      <a:pt x="13" y="2"/>
                      <a:pt x="14" y="2"/>
                      <a:pt x="16" y="2"/>
                    </a:cubicBezTo>
                    <a:cubicBezTo>
                      <a:pt x="18" y="1"/>
                      <a:pt x="22" y="0"/>
                      <a:pt x="19" y="2"/>
                    </a:cubicBezTo>
                    <a:cubicBezTo>
                      <a:pt x="17" y="4"/>
                      <a:pt x="26" y="1"/>
                      <a:pt x="25" y="3"/>
                    </a:cubicBezTo>
                    <a:cubicBezTo>
                      <a:pt x="24" y="5"/>
                      <a:pt x="22" y="5"/>
                      <a:pt x="23" y="5"/>
                    </a:cubicBezTo>
                    <a:cubicBezTo>
                      <a:pt x="25" y="5"/>
                      <a:pt x="22" y="5"/>
                      <a:pt x="20" y="6"/>
                    </a:cubicBezTo>
                    <a:cubicBezTo>
                      <a:pt x="18" y="6"/>
                      <a:pt x="16" y="8"/>
                      <a:pt x="14" y="8"/>
                    </a:cubicBezTo>
                    <a:cubicBezTo>
                      <a:pt x="12" y="8"/>
                      <a:pt x="8" y="7"/>
                      <a:pt x="9" y="8"/>
                    </a:cubicBezTo>
                    <a:cubicBezTo>
                      <a:pt x="9" y="9"/>
                      <a:pt x="8" y="10"/>
                      <a:pt x="7" y="9"/>
                    </a:cubicBezTo>
                    <a:cubicBezTo>
                      <a:pt x="4" y="9"/>
                      <a:pt x="5" y="10"/>
                      <a:pt x="3"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02" name="Greenland">
                <a:extLst>
                  <a:ext uri="{FF2B5EF4-FFF2-40B4-BE49-F238E27FC236}">
                    <a16:creationId xmlns:a16="http://schemas.microsoft.com/office/drawing/2014/main" id="{5BC3B8D4-3497-461D-BB3E-0FB03ECF34DB}"/>
                  </a:ext>
                </a:extLst>
              </p:cNvPr>
              <p:cNvSpPr>
                <a:spLocks/>
              </p:cNvSpPr>
              <p:nvPr/>
            </p:nvSpPr>
            <p:spPr bwMode="auto">
              <a:xfrm>
                <a:off x="2204" y="1164"/>
                <a:ext cx="383" cy="173"/>
              </a:xfrm>
              <a:custGeom>
                <a:avLst/>
                <a:gdLst/>
                <a:ahLst/>
                <a:cxnLst>
                  <a:cxn ang="0">
                    <a:pos x="50" y="3"/>
                  </a:cxn>
                  <a:cxn ang="0">
                    <a:pos x="70" y="4"/>
                  </a:cxn>
                  <a:cxn ang="0">
                    <a:pos x="88" y="3"/>
                  </a:cxn>
                  <a:cxn ang="0">
                    <a:pos x="105" y="3"/>
                  </a:cxn>
                  <a:cxn ang="0">
                    <a:pos x="124" y="3"/>
                  </a:cxn>
                  <a:cxn ang="0">
                    <a:pos x="141" y="5"/>
                  </a:cxn>
                  <a:cxn ang="0">
                    <a:pos x="146" y="5"/>
                  </a:cxn>
                  <a:cxn ang="0">
                    <a:pos x="146" y="9"/>
                  </a:cxn>
                  <a:cxn ang="0">
                    <a:pos x="157" y="4"/>
                  </a:cxn>
                  <a:cxn ang="0">
                    <a:pos x="157" y="10"/>
                  </a:cxn>
                  <a:cxn ang="0">
                    <a:pos x="156" y="12"/>
                  </a:cxn>
                  <a:cxn ang="0">
                    <a:pos x="150" y="16"/>
                  </a:cxn>
                  <a:cxn ang="0">
                    <a:pos x="146" y="21"/>
                  </a:cxn>
                  <a:cxn ang="0">
                    <a:pos x="131" y="22"/>
                  </a:cxn>
                  <a:cxn ang="0">
                    <a:pos x="135" y="26"/>
                  </a:cxn>
                  <a:cxn ang="0">
                    <a:pos x="141" y="28"/>
                  </a:cxn>
                  <a:cxn ang="0">
                    <a:pos x="128" y="28"/>
                  </a:cxn>
                  <a:cxn ang="0">
                    <a:pos x="123" y="30"/>
                  </a:cxn>
                  <a:cxn ang="0">
                    <a:pos x="126" y="31"/>
                  </a:cxn>
                  <a:cxn ang="0">
                    <a:pos x="133" y="34"/>
                  </a:cxn>
                  <a:cxn ang="0">
                    <a:pos x="120" y="38"/>
                  </a:cxn>
                  <a:cxn ang="0">
                    <a:pos x="106" y="40"/>
                  </a:cxn>
                  <a:cxn ang="0">
                    <a:pos x="96" y="43"/>
                  </a:cxn>
                  <a:cxn ang="0">
                    <a:pos x="84" y="47"/>
                  </a:cxn>
                  <a:cxn ang="0">
                    <a:pos x="75" y="48"/>
                  </a:cxn>
                  <a:cxn ang="0">
                    <a:pos x="69" y="53"/>
                  </a:cxn>
                  <a:cxn ang="0">
                    <a:pos x="60" y="59"/>
                  </a:cxn>
                  <a:cxn ang="0">
                    <a:pos x="55" y="67"/>
                  </a:cxn>
                  <a:cxn ang="0">
                    <a:pos x="46" y="70"/>
                  </a:cxn>
                  <a:cxn ang="0">
                    <a:pos x="39" y="68"/>
                  </a:cxn>
                  <a:cxn ang="0">
                    <a:pos x="32" y="62"/>
                  </a:cxn>
                  <a:cxn ang="0">
                    <a:pos x="30" y="54"/>
                  </a:cxn>
                  <a:cxn ang="0">
                    <a:pos x="26" y="49"/>
                  </a:cxn>
                  <a:cxn ang="0">
                    <a:pos x="27" y="43"/>
                  </a:cxn>
                  <a:cxn ang="0">
                    <a:pos x="37" y="40"/>
                  </a:cxn>
                  <a:cxn ang="0">
                    <a:pos x="41" y="35"/>
                  </a:cxn>
                  <a:cxn ang="0">
                    <a:pos x="34" y="32"/>
                  </a:cxn>
                  <a:cxn ang="0">
                    <a:pos x="43" y="31"/>
                  </a:cxn>
                  <a:cxn ang="0">
                    <a:pos x="38" y="29"/>
                  </a:cxn>
                  <a:cxn ang="0">
                    <a:pos x="31" y="28"/>
                  </a:cxn>
                  <a:cxn ang="0">
                    <a:pos x="35" y="22"/>
                  </a:cxn>
                  <a:cxn ang="0">
                    <a:pos x="29" y="17"/>
                  </a:cxn>
                  <a:cxn ang="0">
                    <a:pos x="14" y="15"/>
                  </a:cxn>
                  <a:cxn ang="0">
                    <a:pos x="7" y="15"/>
                  </a:cxn>
                  <a:cxn ang="0">
                    <a:pos x="13" y="12"/>
                  </a:cxn>
                  <a:cxn ang="0">
                    <a:pos x="11" y="9"/>
                  </a:cxn>
                  <a:cxn ang="0">
                    <a:pos x="23" y="5"/>
                  </a:cxn>
                </a:cxnLst>
                <a:rect l="0" t="0" r="r" b="b"/>
                <a:pathLst>
                  <a:path w="162" h="73">
                    <a:moveTo>
                      <a:pt x="39" y="4"/>
                    </a:moveTo>
                    <a:cubicBezTo>
                      <a:pt x="42" y="3"/>
                      <a:pt x="42" y="4"/>
                      <a:pt x="45" y="4"/>
                    </a:cubicBezTo>
                    <a:cubicBezTo>
                      <a:pt x="47" y="3"/>
                      <a:pt x="47" y="4"/>
                      <a:pt x="50" y="3"/>
                    </a:cubicBezTo>
                    <a:cubicBezTo>
                      <a:pt x="53" y="2"/>
                      <a:pt x="54" y="4"/>
                      <a:pt x="57" y="3"/>
                    </a:cubicBezTo>
                    <a:cubicBezTo>
                      <a:pt x="59" y="2"/>
                      <a:pt x="59" y="5"/>
                      <a:pt x="63" y="4"/>
                    </a:cubicBezTo>
                    <a:cubicBezTo>
                      <a:pt x="66" y="2"/>
                      <a:pt x="71" y="5"/>
                      <a:pt x="70" y="4"/>
                    </a:cubicBezTo>
                    <a:cubicBezTo>
                      <a:pt x="70" y="2"/>
                      <a:pt x="72" y="2"/>
                      <a:pt x="75" y="3"/>
                    </a:cubicBezTo>
                    <a:cubicBezTo>
                      <a:pt x="78" y="4"/>
                      <a:pt x="80" y="3"/>
                      <a:pt x="82" y="2"/>
                    </a:cubicBezTo>
                    <a:cubicBezTo>
                      <a:pt x="84" y="2"/>
                      <a:pt x="85" y="4"/>
                      <a:pt x="88" y="3"/>
                    </a:cubicBezTo>
                    <a:cubicBezTo>
                      <a:pt x="90" y="2"/>
                      <a:pt x="90" y="4"/>
                      <a:pt x="92" y="3"/>
                    </a:cubicBezTo>
                    <a:cubicBezTo>
                      <a:pt x="95" y="3"/>
                      <a:pt x="93" y="4"/>
                      <a:pt x="98" y="3"/>
                    </a:cubicBezTo>
                    <a:cubicBezTo>
                      <a:pt x="102" y="2"/>
                      <a:pt x="106" y="2"/>
                      <a:pt x="105" y="3"/>
                    </a:cubicBezTo>
                    <a:cubicBezTo>
                      <a:pt x="103" y="4"/>
                      <a:pt x="103" y="4"/>
                      <a:pt x="109" y="2"/>
                    </a:cubicBezTo>
                    <a:cubicBezTo>
                      <a:pt x="114" y="0"/>
                      <a:pt x="113" y="4"/>
                      <a:pt x="117" y="3"/>
                    </a:cubicBezTo>
                    <a:cubicBezTo>
                      <a:pt x="120" y="2"/>
                      <a:pt x="120" y="4"/>
                      <a:pt x="124" y="3"/>
                    </a:cubicBezTo>
                    <a:cubicBezTo>
                      <a:pt x="128" y="3"/>
                      <a:pt x="127" y="5"/>
                      <a:pt x="130" y="4"/>
                    </a:cubicBezTo>
                    <a:cubicBezTo>
                      <a:pt x="133" y="3"/>
                      <a:pt x="135" y="4"/>
                      <a:pt x="137" y="4"/>
                    </a:cubicBezTo>
                    <a:cubicBezTo>
                      <a:pt x="140" y="3"/>
                      <a:pt x="141" y="4"/>
                      <a:pt x="141" y="5"/>
                    </a:cubicBezTo>
                    <a:cubicBezTo>
                      <a:pt x="142" y="6"/>
                      <a:pt x="142" y="4"/>
                      <a:pt x="143" y="3"/>
                    </a:cubicBezTo>
                    <a:cubicBezTo>
                      <a:pt x="143" y="3"/>
                      <a:pt x="145" y="3"/>
                      <a:pt x="146" y="4"/>
                    </a:cubicBezTo>
                    <a:cubicBezTo>
                      <a:pt x="147" y="4"/>
                      <a:pt x="149" y="4"/>
                      <a:pt x="146" y="5"/>
                    </a:cubicBezTo>
                    <a:cubicBezTo>
                      <a:pt x="144" y="6"/>
                      <a:pt x="144" y="7"/>
                      <a:pt x="144" y="7"/>
                    </a:cubicBezTo>
                    <a:cubicBezTo>
                      <a:pt x="144" y="7"/>
                      <a:pt x="146" y="5"/>
                      <a:pt x="148" y="6"/>
                    </a:cubicBezTo>
                    <a:cubicBezTo>
                      <a:pt x="150" y="6"/>
                      <a:pt x="148" y="8"/>
                      <a:pt x="146" y="9"/>
                    </a:cubicBezTo>
                    <a:cubicBezTo>
                      <a:pt x="144" y="11"/>
                      <a:pt x="147" y="9"/>
                      <a:pt x="149" y="8"/>
                    </a:cubicBezTo>
                    <a:cubicBezTo>
                      <a:pt x="151" y="7"/>
                      <a:pt x="148" y="6"/>
                      <a:pt x="150" y="4"/>
                    </a:cubicBezTo>
                    <a:cubicBezTo>
                      <a:pt x="152" y="2"/>
                      <a:pt x="155" y="4"/>
                      <a:pt x="157" y="4"/>
                    </a:cubicBezTo>
                    <a:cubicBezTo>
                      <a:pt x="159" y="3"/>
                      <a:pt x="162" y="3"/>
                      <a:pt x="159" y="5"/>
                    </a:cubicBezTo>
                    <a:cubicBezTo>
                      <a:pt x="156" y="6"/>
                      <a:pt x="160" y="6"/>
                      <a:pt x="158" y="7"/>
                    </a:cubicBezTo>
                    <a:cubicBezTo>
                      <a:pt x="156" y="8"/>
                      <a:pt x="159" y="8"/>
                      <a:pt x="157" y="10"/>
                    </a:cubicBezTo>
                    <a:cubicBezTo>
                      <a:pt x="155" y="11"/>
                      <a:pt x="155" y="8"/>
                      <a:pt x="153" y="10"/>
                    </a:cubicBezTo>
                    <a:cubicBezTo>
                      <a:pt x="150" y="11"/>
                      <a:pt x="150" y="13"/>
                      <a:pt x="152" y="12"/>
                    </a:cubicBezTo>
                    <a:cubicBezTo>
                      <a:pt x="153" y="11"/>
                      <a:pt x="153" y="12"/>
                      <a:pt x="156" y="12"/>
                    </a:cubicBezTo>
                    <a:cubicBezTo>
                      <a:pt x="159" y="12"/>
                      <a:pt x="156" y="13"/>
                      <a:pt x="153" y="14"/>
                    </a:cubicBezTo>
                    <a:cubicBezTo>
                      <a:pt x="150" y="15"/>
                      <a:pt x="152" y="13"/>
                      <a:pt x="150" y="13"/>
                    </a:cubicBezTo>
                    <a:cubicBezTo>
                      <a:pt x="147" y="14"/>
                      <a:pt x="148" y="15"/>
                      <a:pt x="150" y="16"/>
                    </a:cubicBezTo>
                    <a:cubicBezTo>
                      <a:pt x="152" y="17"/>
                      <a:pt x="147" y="17"/>
                      <a:pt x="149" y="19"/>
                    </a:cubicBezTo>
                    <a:cubicBezTo>
                      <a:pt x="151" y="20"/>
                      <a:pt x="150" y="19"/>
                      <a:pt x="149" y="21"/>
                    </a:cubicBezTo>
                    <a:cubicBezTo>
                      <a:pt x="147" y="22"/>
                      <a:pt x="145" y="19"/>
                      <a:pt x="146" y="21"/>
                    </a:cubicBezTo>
                    <a:cubicBezTo>
                      <a:pt x="147" y="22"/>
                      <a:pt x="143" y="23"/>
                      <a:pt x="141" y="22"/>
                    </a:cubicBezTo>
                    <a:cubicBezTo>
                      <a:pt x="138" y="21"/>
                      <a:pt x="138" y="23"/>
                      <a:pt x="135" y="22"/>
                    </a:cubicBezTo>
                    <a:cubicBezTo>
                      <a:pt x="132" y="21"/>
                      <a:pt x="133" y="22"/>
                      <a:pt x="131" y="22"/>
                    </a:cubicBezTo>
                    <a:cubicBezTo>
                      <a:pt x="128" y="23"/>
                      <a:pt x="128" y="24"/>
                      <a:pt x="130" y="24"/>
                    </a:cubicBezTo>
                    <a:cubicBezTo>
                      <a:pt x="132" y="23"/>
                      <a:pt x="131" y="26"/>
                      <a:pt x="132" y="25"/>
                    </a:cubicBezTo>
                    <a:cubicBezTo>
                      <a:pt x="134" y="25"/>
                      <a:pt x="133" y="26"/>
                      <a:pt x="135" y="26"/>
                    </a:cubicBezTo>
                    <a:cubicBezTo>
                      <a:pt x="136" y="26"/>
                      <a:pt x="136" y="27"/>
                      <a:pt x="137" y="25"/>
                    </a:cubicBezTo>
                    <a:cubicBezTo>
                      <a:pt x="138" y="24"/>
                      <a:pt x="139" y="27"/>
                      <a:pt x="139" y="26"/>
                    </a:cubicBezTo>
                    <a:cubicBezTo>
                      <a:pt x="140" y="25"/>
                      <a:pt x="141" y="26"/>
                      <a:pt x="141" y="28"/>
                    </a:cubicBezTo>
                    <a:cubicBezTo>
                      <a:pt x="141" y="31"/>
                      <a:pt x="139" y="29"/>
                      <a:pt x="139" y="31"/>
                    </a:cubicBezTo>
                    <a:cubicBezTo>
                      <a:pt x="138" y="32"/>
                      <a:pt x="134" y="30"/>
                      <a:pt x="133" y="29"/>
                    </a:cubicBezTo>
                    <a:cubicBezTo>
                      <a:pt x="132" y="28"/>
                      <a:pt x="130" y="28"/>
                      <a:pt x="128" y="28"/>
                    </a:cubicBezTo>
                    <a:cubicBezTo>
                      <a:pt x="126" y="27"/>
                      <a:pt x="125" y="26"/>
                      <a:pt x="122" y="27"/>
                    </a:cubicBezTo>
                    <a:cubicBezTo>
                      <a:pt x="119" y="27"/>
                      <a:pt x="124" y="27"/>
                      <a:pt x="126" y="28"/>
                    </a:cubicBezTo>
                    <a:cubicBezTo>
                      <a:pt x="128" y="29"/>
                      <a:pt x="125" y="29"/>
                      <a:pt x="123" y="30"/>
                    </a:cubicBezTo>
                    <a:cubicBezTo>
                      <a:pt x="121" y="31"/>
                      <a:pt x="119" y="32"/>
                      <a:pt x="122" y="32"/>
                    </a:cubicBezTo>
                    <a:cubicBezTo>
                      <a:pt x="126" y="31"/>
                      <a:pt x="121" y="33"/>
                      <a:pt x="122" y="33"/>
                    </a:cubicBezTo>
                    <a:cubicBezTo>
                      <a:pt x="124" y="33"/>
                      <a:pt x="126" y="32"/>
                      <a:pt x="126" y="31"/>
                    </a:cubicBezTo>
                    <a:cubicBezTo>
                      <a:pt x="127" y="30"/>
                      <a:pt x="131" y="32"/>
                      <a:pt x="133" y="32"/>
                    </a:cubicBezTo>
                    <a:cubicBezTo>
                      <a:pt x="136" y="32"/>
                      <a:pt x="135" y="32"/>
                      <a:pt x="136" y="32"/>
                    </a:cubicBezTo>
                    <a:cubicBezTo>
                      <a:pt x="137" y="33"/>
                      <a:pt x="132" y="33"/>
                      <a:pt x="133" y="34"/>
                    </a:cubicBezTo>
                    <a:cubicBezTo>
                      <a:pt x="134" y="35"/>
                      <a:pt x="128" y="35"/>
                      <a:pt x="129" y="36"/>
                    </a:cubicBezTo>
                    <a:cubicBezTo>
                      <a:pt x="130" y="37"/>
                      <a:pt x="124" y="36"/>
                      <a:pt x="124" y="37"/>
                    </a:cubicBezTo>
                    <a:cubicBezTo>
                      <a:pt x="125" y="38"/>
                      <a:pt x="120" y="37"/>
                      <a:pt x="120" y="38"/>
                    </a:cubicBezTo>
                    <a:cubicBezTo>
                      <a:pt x="121" y="39"/>
                      <a:pt x="117" y="38"/>
                      <a:pt x="115" y="39"/>
                    </a:cubicBezTo>
                    <a:cubicBezTo>
                      <a:pt x="112" y="40"/>
                      <a:pt x="113" y="38"/>
                      <a:pt x="111" y="40"/>
                    </a:cubicBezTo>
                    <a:cubicBezTo>
                      <a:pt x="109" y="41"/>
                      <a:pt x="108" y="39"/>
                      <a:pt x="106" y="40"/>
                    </a:cubicBezTo>
                    <a:cubicBezTo>
                      <a:pt x="103" y="41"/>
                      <a:pt x="104" y="39"/>
                      <a:pt x="102" y="38"/>
                    </a:cubicBezTo>
                    <a:cubicBezTo>
                      <a:pt x="101" y="37"/>
                      <a:pt x="103" y="40"/>
                      <a:pt x="100" y="40"/>
                    </a:cubicBezTo>
                    <a:cubicBezTo>
                      <a:pt x="97" y="39"/>
                      <a:pt x="98" y="44"/>
                      <a:pt x="96" y="43"/>
                    </a:cubicBezTo>
                    <a:cubicBezTo>
                      <a:pt x="94" y="42"/>
                      <a:pt x="94" y="45"/>
                      <a:pt x="92" y="45"/>
                    </a:cubicBezTo>
                    <a:cubicBezTo>
                      <a:pt x="90" y="44"/>
                      <a:pt x="87" y="45"/>
                      <a:pt x="88" y="46"/>
                    </a:cubicBezTo>
                    <a:cubicBezTo>
                      <a:pt x="89" y="48"/>
                      <a:pt x="84" y="47"/>
                      <a:pt x="84" y="47"/>
                    </a:cubicBezTo>
                    <a:cubicBezTo>
                      <a:pt x="84" y="47"/>
                      <a:pt x="84" y="47"/>
                      <a:pt x="83" y="46"/>
                    </a:cubicBezTo>
                    <a:cubicBezTo>
                      <a:pt x="83" y="45"/>
                      <a:pt x="79" y="45"/>
                      <a:pt x="80" y="47"/>
                    </a:cubicBezTo>
                    <a:cubicBezTo>
                      <a:pt x="80" y="48"/>
                      <a:pt x="77" y="48"/>
                      <a:pt x="75" y="48"/>
                    </a:cubicBezTo>
                    <a:cubicBezTo>
                      <a:pt x="73" y="48"/>
                      <a:pt x="71" y="49"/>
                      <a:pt x="73" y="50"/>
                    </a:cubicBezTo>
                    <a:cubicBezTo>
                      <a:pt x="74" y="51"/>
                      <a:pt x="71" y="51"/>
                      <a:pt x="69" y="50"/>
                    </a:cubicBezTo>
                    <a:cubicBezTo>
                      <a:pt x="66" y="50"/>
                      <a:pt x="67" y="52"/>
                      <a:pt x="69" y="53"/>
                    </a:cubicBezTo>
                    <a:cubicBezTo>
                      <a:pt x="70" y="54"/>
                      <a:pt x="65" y="54"/>
                      <a:pt x="66" y="55"/>
                    </a:cubicBezTo>
                    <a:cubicBezTo>
                      <a:pt x="67" y="56"/>
                      <a:pt x="63" y="57"/>
                      <a:pt x="64" y="57"/>
                    </a:cubicBezTo>
                    <a:cubicBezTo>
                      <a:pt x="65" y="58"/>
                      <a:pt x="60" y="58"/>
                      <a:pt x="60" y="59"/>
                    </a:cubicBezTo>
                    <a:cubicBezTo>
                      <a:pt x="61" y="59"/>
                      <a:pt x="56" y="59"/>
                      <a:pt x="58" y="61"/>
                    </a:cubicBezTo>
                    <a:cubicBezTo>
                      <a:pt x="60" y="64"/>
                      <a:pt x="55" y="64"/>
                      <a:pt x="57" y="65"/>
                    </a:cubicBezTo>
                    <a:cubicBezTo>
                      <a:pt x="59" y="66"/>
                      <a:pt x="53" y="66"/>
                      <a:pt x="55" y="67"/>
                    </a:cubicBezTo>
                    <a:cubicBezTo>
                      <a:pt x="57" y="68"/>
                      <a:pt x="51" y="67"/>
                      <a:pt x="52" y="70"/>
                    </a:cubicBezTo>
                    <a:cubicBezTo>
                      <a:pt x="53" y="73"/>
                      <a:pt x="51" y="71"/>
                      <a:pt x="48" y="71"/>
                    </a:cubicBezTo>
                    <a:cubicBezTo>
                      <a:pt x="45" y="72"/>
                      <a:pt x="48" y="71"/>
                      <a:pt x="46" y="70"/>
                    </a:cubicBezTo>
                    <a:cubicBezTo>
                      <a:pt x="45" y="70"/>
                      <a:pt x="47" y="69"/>
                      <a:pt x="44" y="68"/>
                    </a:cubicBezTo>
                    <a:cubicBezTo>
                      <a:pt x="42" y="68"/>
                      <a:pt x="45" y="66"/>
                      <a:pt x="43" y="67"/>
                    </a:cubicBezTo>
                    <a:cubicBezTo>
                      <a:pt x="41" y="67"/>
                      <a:pt x="41" y="68"/>
                      <a:pt x="39" y="68"/>
                    </a:cubicBezTo>
                    <a:cubicBezTo>
                      <a:pt x="38" y="69"/>
                      <a:pt x="39" y="68"/>
                      <a:pt x="37" y="67"/>
                    </a:cubicBezTo>
                    <a:cubicBezTo>
                      <a:pt x="34" y="67"/>
                      <a:pt x="36" y="65"/>
                      <a:pt x="34" y="65"/>
                    </a:cubicBezTo>
                    <a:cubicBezTo>
                      <a:pt x="31" y="64"/>
                      <a:pt x="34" y="62"/>
                      <a:pt x="32" y="62"/>
                    </a:cubicBezTo>
                    <a:cubicBezTo>
                      <a:pt x="29" y="61"/>
                      <a:pt x="32" y="60"/>
                      <a:pt x="30" y="59"/>
                    </a:cubicBezTo>
                    <a:cubicBezTo>
                      <a:pt x="28" y="59"/>
                      <a:pt x="29" y="57"/>
                      <a:pt x="28" y="56"/>
                    </a:cubicBezTo>
                    <a:cubicBezTo>
                      <a:pt x="28" y="54"/>
                      <a:pt x="30" y="55"/>
                      <a:pt x="30" y="54"/>
                    </a:cubicBezTo>
                    <a:cubicBezTo>
                      <a:pt x="30" y="53"/>
                      <a:pt x="31" y="53"/>
                      <a:pt x="32" y="52"/>
                    </a:cubicBezTo>
                    <a:cubicBezTo>
                      <a:pt x="31" y="51"/>
                      <a:pt x="30" y="53"/>
                      <a:pt x="28" y="54"/>
                    </a:cubicBezTo>
                    <a:cubicBezTo>
                      <a:pt x="26" y="55"/>
                      <a:pt x="28" y="51"/>
                      <a:pt x="26" y="49"/>
                    </a:cubicBezTo>
                    <a:cubicBezTo>
                      <a:pt x="24" y="47"/>
                      <a:pt x="25" y="47"/>
                      <a:pt x="27" y="47"/>
                    </a:cubicBezTo>
                    <a:cubicBezTo>
                      <a:pt x="29" y="47"/>
                      <a:pt x="29" y="47"/>
                      <a:pt x="27" y="45"/>
                    </a:cubicBezTo>
                    <a:cubicBezTo>
                      <a:pt x="25" y="43"/>
                      <a:pt x="29" y="44"/>
                      <a:pt x="27" y="43"/>
                    </a:cubicBezTo>
                    <a:cubicBezTo>
                      <a:pt x="26" y="41"/>
                      <a:pt x="31" y="42"/>
                      <a:pt x="30" y="41"/>
                    </a:cubicBezTo>
                    <a:cubicBezTo>
                      <a:pt x="28" y="40"/>
                      <a:pt x="30" y="40"/>
                      <a:pt x="33" y="39"/>
                    </a:cubicBezTo>
                    <a:cubicBezTo>
                      <a:pt x="35" y="38"/>
                      <a:pt x="35" y="41"/>
                      <a:pt x="37" y="40"/>
                    </a:cubicBezTo>
                    <a:cubicBezTo>
                      <a:pt x="39" y="38"/>
                      <a:pt x="34" y="39"/>
                      <a:pt x="35" y="38"/>
                    </a:cubicBezTo>
                    <a:cubicBezTo>
                      <a:pt x="36" y="36"/>
                      <a:pt x="40" y="38"/>
                      <a:pt x="39" y="37"/>
                    </a:cubicBezTo>
                    <a:cubicBezTo>
                      <a:pt x="39" y="36"/>
                      <a:pt x="42" y="36"/>
                      <a:pt x="41" y="35"/>
                    </a:cubicBezTo>
                    <a:cubicBezTo>
                      <a:pt x="40" y="35"/>
                      <a:pt x="42" y="34"/>
                      <a:pt x="41" y="33"/>
                    </a:cubicBezTo>
                    <a:cubicBezTo>
                      <a:pt x="41" y="32"/>
                      <a:pt x="38" y="33"/>
                      <a:pt x="38" y="33"/>
                    </a:cubicBezTo>
                    <a:cubicBezTo>
                      <a:pt x="37" y="33"/>
                      <a:pt x="35" y="32"/>
                      <a:pt x="34" y="32"/>
                    </a:cubicBezTo>
                    <a:cubicBezTo>
                      <a:pt x="33" y="32"/>
                      <a:pt x="32" y="31"/>
                      <a:pt x="33" y="31"/>
                    </a:cubicBezTo>
                    <a:cubicBezTo>
                      <a:pt x="36" y="30"/>
                      <a:pt x="35" y="31"/>
                      <a:pt x="37" y="30"/>
                    </a:cubicBezTo>
                    <a:cubicBezTo>
                      <a:pt x="38" y="30"/>
                      <a:pt x="41" y="31"/>
                      <a:pt x="43" y="31"/>
                    </a:cubicBezTo>
                    <a:cubicBezTo>
                      <a:pt x="44" y="30"/>
                      <a:pt x="41" y="30"/>
                      <a:pt x="42" y="30"/>
                    </a:cubicBezTo>
                    <a:cubicBezTo>
                      <a:pt x="43" y="29"/>
                      <a:pt x="38" y="30"/>
                      <a:pt x="40" y="29"/>
                    </a:cubicBezTo>
                    <a:cubicBezTo>
                      <a:pt x="42" y="27"/>
                      <a:pt x="40" y="28"/>
                      <a:pt x="38" y="29"/>
                    </a:cubicBezTo>
                    <a:cubicBezTo>
                      <a:pt x="37" y="30"/>
                      <a:pt x="35" y="28"/>
                      <a:pt x="36" y="28"/>
                    </a:cubicBezTo>
                    <a:cubicBezTo>
                      <a:pt x="37" y="27"/>
                      <a:pt x="36" y="29"/>
                      <a:pt x="33" y="29"/>
                    </a:cubicBezTo>
                    <a:cubicBezTo>
                      <a:pt x="31" y="29"/>
                      <a:pt x="31" y="29"/>
                      <a:pt x="31" y="28"/>
                    </a:cubicBezTo>
                    <a:cubicBezTo>
                      <a:pt x="31" y="27"/>
                      <a:pt x="30" y="27"/>
                      <a:pt x="32" y="26"/>
                    </a:cubicBezTo>
                    <a:cubicBezTo>
                      <a:pt x="34" y="26"/>
                      <a:pt x="33" y="25"/>
                      <a:pt x="35" y="24"/>
                    </a:cubicBezTo>
                    <a:cubicBezTo>
                      <a:pt x="36" y="24"/>
                      <a:pt x="34" y="23"/>
                      <a:pt x="35" y="22"/>
                    </a:cubicBezTo>
                    <a:cubicBezTo>
                      <a:pt x="37" y="21"/>
                      <a:pt x="32" y="21"/>
                      <a:pt x="34" y="20"/>
                    </a:cubicBezTo>
                    <a:cubicBezTo>
                      <a:pt x="35" y="19"/>
                      <a:pt x="31" y="19"/>
                      <a:pt x="32" y="19"/>
                    </a:cubicBezTo>
                    <a:cubicBezTo>
                      <a:pt x="34" y="18"/>
                      <a:pt x="32" y="17"/>
                      <a:pt x="29" y="17"/>
                    </a:cubicBezTo>
                    <a:cubicBezTo>
                      <a:pt x="27" y="17"/>
                      <a:pt x="29" y="16"/>
                      <a:pt x="26" y="17"/>
                    </a:cubicBezTo>
                    <a:cubicBezTo>
                      <a:pt x="24" y="17"/>
                      <a:pt x="22" y="15"/>
                      <a:pt x="19" y="16"/>
                    </a:cubicBezTo>
                    <a:cubicBezTo>
                      <a:pt x="16" y="16"/>
                      <a:pt x="16" y="15"/>
                      <a:pt x="14" y="15"/>
                    </a:cubicBezTo>
                    <a:cubicBezTo>
                      <a:pt x="12" y="16"/>
                      <a:pt x="12" y="15"/>
                      <a:pt x="10" y="16"/>
                    </a:cubicBezTo>
                    <a:cubicBezTo>
                      <a:pt x="8" y="16"/>
                      <a:pt x="9" y="18"/>
                      <a:pt x="6" y="17"/>
                    </a:cubicBezTo>
                    <a:cubicBezTo>
                      <a:pt x="3" y="15"/>
                      <a:pt x="3" y="16"/>
                      <a:pt x="7" y="15"/>
                    </a:cubicBezTo>
                    <a:cubicBezTo>
                      <a:pt x="10" y="13"/>
                      <a:pt x="8" y="14"/>
                      <a:pt x="12" y="13"/>
                    </a:cubicBezTo>
                    <a:cubicBezTo>
                      <a:pt x="17" y="13"/>
                      <a:pt x="19" y="13"/>
                      <a:pt x="15" y="13"/>
                    </a:cubicBezTo>
                    <a:cubicBezTo>
                      <a:pt x="11" y="12"/>
                      <a:pt x="15" y="11"/>
                      <a:pt x="13" y="12"/>
                    </a:cubicBezTo>
                    <a:cubicBezTo>
                      <a:pt x="10" y="12"/>
                      <a:pt x="7" y="12"/>
                      <a:pt x="5" y="11"/>
                    </a:cubicBezTo>
                    <a:cubicBezTo>
                      <a:pt x="4" y="11"/>
                      <a:pt x="0" y="11"/>
                      <a:pt x="4" y="10"/>
                    </a:cubicBezTo>
                    <a:cubicBezTo>
                      <a:pt x="8" y="8"/>
                      <a:pt x="8" y="9"/>
                      <a:pt x="11" y="9"/>
                    </a:cubicBezTo>
                    <a:cubicBezTo>
                      <a:pt x="15" y="9"/>
                      <a:pt x="14" y="10"/>
                      <a:pt x="16" y="9"/>
                    </a:cubicBezTo>
                    <a:cubicBezTo>
                      <a:pt x="18" y="8"/>
                      <a:pt x="16" y="8"/>
                      <a:pt x="19" y="7"/>
                    </a:cubicBezTo>
                    <a:cubicBezTo>
                      <a:pt x="23" y="6"/>
                      <a:pt x="18" y="5"/>
                      <a:pt x="23" y="5"/>
                    </a:cubicBezTo>
                    <a:cubicBezTo>
                      <a:pt x="28" y="5"/>
                      <a:pt x="29" y="6"/>
                      <a:pt x="33" y="5"/>
                    </a:cubicBezTo>
                    <a:cubicBezTo>
                      <a:pt x="36" y="4"/>
                      <a:pt x="36" y="5"/>
                      <a:pt x="39"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03" name="Iceland">
                <a:extLst>
                  <a:ext uri="{FF2B5EF4-FFF2-40B4-BE49-F238E27FC236}">
                    <a16:creationId xmlns:a16="http://schemas.microsoft.com/office/drawing/2014/main" id="{7A86AB45-B099-4661-A051-1682C76AA0DC}"/>
                  </a:ext>
                </a:extLst>
              </p:cNvPr>
              <p:cNvSpPr>
                <a:spLocks/>
              </p:cNvSpPr>
              <p:nvPr/>
            </p:nvSpPr>
            <p:spPr bwMode="auto">
              <a:xfrm>
                <a:off x="2502" y="1271"/>
                <a:ext cx="85" cy="30"/>
              </a:xfrm>
              <a:custGeom>
                <a:avLst/>
                <a:gdLst/>
                <a:ahLst/>
                <a:cxnLst>
                  <a:cxn ang="0">
                    <a:pos x="5" y="11"/>
                  </a:cxn>
                  <a:cxn ang="0">
                    <a:pos x="8" y="11"/>
                  </a:cxn>
                  <a:cxn ang="0">
                    <a:pos x="13" y="12"/>
                  </a:cxn>
                  <a:cxn ang="0">
                    <a:pos x="20" y="12"/>
                  </a:cxn>
                  <a:cxn ang="0">
                    <a:pos x="24" y="11"/>
                  </a:cxn>
                  <a:cxn ang="0">
                    <a:pos x="26" y="10"/>
                  </a:cxn>
                  <a:cxn ang="0">
                    <a:pos x="31" y="8"/>
                  </a:cxn>
                  <a:cxn ang="0">
                    <a:pos x="32" y="8"/>
                  </a:cxn>
                  <a:cxn ang="0">
                    <a:pos x="34" y="6"/>
                  </a:cxn>
                  <a:cxn ang="0">
                    <a:pos x="34" y="6"/>
                  </a:cxn>
                  <a:cxn ang="0">
                    <a:pos x="36" y="5"/>
                  </a:cxn>
                  <a:cxn ang="0">
                    <a:pos x="35" y="4"/>
                  </a:cxn>
                  <a:cxn ang="0">
                    <a:pos x="34" y="3"/>
                  </a:cxn>
                  <a:cxn ang="0">
                    <a:pos x="33" y="3"/>
                  </a:cxn>
                  <a:cxn ang="0">
                    <a:pos x="33" y="2"/>
                  </a:cxn>
                  <a:cxn ang="0">
                    <a:pos x="33" y="1"/>
                  </a:cxn>
                  <a:cxn ang="0">
                    <a:pos x="33" y="0"/>
                  </a:cxn>
                  <a:cxn ang="0">
                    <a:pos x="30" y="1"/>
                  </a:cxn>
                  <a:cxn ang="0">
                    <a:pos x="29" y="1"/>
                  </a:cxn>
                  <a:cxn ang="0">
                    <a:pos x="28" y="0"/>
                  </a:cxn>
                  <a:cxn ang="0">
                    <a:pos x="26" y="0"/>
                  </a:cxn>
                  <a:cxn ang="0">
                    <a:pos x="26" y="1"/>
                  </a:cxn>
                  <a:cxn ang="0">
                    <a:pos x="23" y="2"/>
                  </a:cxn>
                  <a:cxn ang="0">
                    <a:pos x="22" y="3"/>
                  </a:cxn>
                  <a:cxn ang="0">
                    <a:pos x="20" y="2"/>
                  </a:cxn>
                  <a:cxn ang="0">
                    <a:pos x="17" y="2"/>
                  </a:cxn>
                  <a:cxn ang="0">
                    <a:pos x="17" y="3"/>
                  </a:cxn>
                  <a:cxn ang="0">
                    <a:pos x="16" y="2"/>
                  </a:cxn>
                  <a:cxn ang="0">
                    <a:pos x="13" y="3"/>
                  </a:cxn>
                  <a:cxn ang="0">
                    <a:pos x="14" y="4"/>
                  </a:cxn>
                  <a:cxn ang="0">
                    <a:pos x="13" y="4"/>
                  </a:cxn>
                  <a:cxn ang="0">
                    <a:pos x="11" y="5"/>
                  </a:cxn>
                  <a:cxn ang="0">
                    <a:pos x="11" y="6"/>
                  </a:cxn>
                  <a:cxn ang="0">
                    <a:pos x="9" y="4"/>
                  </a:cxn>
                  <a:cxn ang="0">
                    <a:pos x="10" y="4"/>
                  </a:cxn>
                  <a:cxn ang="0">
                    <a:pos x="11" y="3"/>
                  </a:cxn>
                  <a:cxn ang="0">
                    <a:pos x="9" y="1"/>
                  </a:cxn>
                  <a:cxn ang="0">
                    <a:pos x="6" y="1"/>
                  </a:cxn>
                  <a:cxn ang="0">
                    <a:pos x="7" y="1"/>
                  </a:cxn>
                  <a:cxn ang="0">
                    <a:pos x="7" y="2"/>
                  </a:cxn>
                  <a:cxn ang="0">
                    <a:pos x="7" y="3"/>
                  </a:cxn>
                  <a:cxn ang="0">
                    <a:pos x="4" y="2"/>
                  </a:cxn>
                  <a:cxn ang="0">
                    <a:pos x="3" y="3"/>
                  </a:cxn>
                  <a:cxn ang="0">
                    <a:pos x="3" y="3"/>
                  </a:cxn>
                  <a:cxn ang="0">
                    <a:pos x="4" y="3"/>
                  </a:cxn>
                  <a:cxn ang="0">
                    <a:pos x="2" y="3"/>
                  </a:cxn>
                  <a:cxn ang="0">
                    <a:pos x="2" y="4"/>
                  </a:cxn>
                  <a:cxn ang="0">
                    <a:pos x="0" y="4"/>
                  </a:cxn>
                  <a:cxn ang="0">
                    <a:pos x="1" y="5"/>
                  </a:cxn>
                  <a:cxn ang="0">
                    <a:pos x="5" y="4"/>
                  </a:cxn>
                  <a:cxn ang="0">
                    <a:pos x="6" y="4"/>
                  </a:cxn>
                  <a:cxn ang="0">
                    <a:pos x="9" y="5"/>
                  </a:cxn>
                  <a:cxn ang="0">
                    <a:pos x="7" y="6"/>
                  </a:cxn>
                  <a:cxn ang="0">
                    <a:pos x="8" y="6"/>
                  </a:cxn>
                  <a:cxn ang="0">
                    <a:pos x="1" y="7"/>
                  </a:cxn>
                  <a:cxn ang="0">
                    <a:pos x="2" y="7"/>
                  </a:cxn>
                  <a:cxn ang="0">
                    <a:pos x="6" y="7"/>
                  </a:cxn>
                  <a:cxn ang="0">
                    <a:pos x="6" y="8"/>
                  </a:cxn>
                  <a:cxn ang="0">
                    <a:pos x="7" y="9"/>
                  </a:cxn>
                  <a:cxn ang="0">
                    <a:pos x="8" y="9"/>
                  </a:cxn>
                  <a:cxn ang="0">
                    <a:pos x="4" y="10"/>
                  </a:cxn>
                  <a:cxn ang="0">
                    <a:pos x="4" y="11"/>
                  </a:cxn>
                </a:cxnLst>
                <a:rect l="0" t="0" r="r" b="b"/>
                <a:pathLst>
                  <a:path w="36" h="13">
                    <a:moveTo>
                      <a:pt x="4" y="11"/>
                    </a:moveTo>
                    <a:cubicBezTo>
                      <a:pt x="4" y="11"/>
                      <a:pt x="5" y="11"/>
                      <a:pt x="5" y="11"/>
                    </a:cubicBezTo>
                    <a:cubicBezTo>
                      <a:pt x="6" y="11"/>
                      <a:pt x="7" y="11"/>
                      <a:pt x="8" y="11"/>
                    </a:cubicBezTo>
                    <a:cubicBezTo>
                      <a:pt x="8" y="11"/>
                      <a:pt x="8" y="11"/>
                      <a:pt x="8" y="11"/>
                    </a:cubicBezTo>
                    <a:cubicBezTo>
                      <a:pt x="10" y="10"/>
                      <a:pt x="11" y="12"/>
                      <a:pt x="12" y="12"/>
                    </a:cubicBezTo>
                    <a:cubicBezTo>
                      <a:pt x="13" y="12"/>
                      <a:pt x="13" y="12"/>
                      <a:pt x="13" y="12"/>
                    </a:cubicBezTo>
                    <a:cubicBezTo>
                      <a:pt x="14" y="12"/>
                      <a:pt x="16" y="13"/>
                      <a:pt x="17" y="12"/>
                    </a:cubicBezTo>
                    <a:cubicBezTo>
                      <a:pt x="18" y="12"/>
                      <a:pt x="19" y="12"/>
                      <a:pt x="20" y="12"/>
                    </a:cubicBezTo>
                    <a:cubicBezTo>
                      <a:pt x="20" y="12"/>
                      <a:pt x="21" y="11"/>
                      <a:pt x="21" y="11"/>
                    </a:cubicBezTo>
                    <a:cubicBezTo>
                      <a:pt x="22" y="11"/>
                      <a:pt x="23" y="11"/>
                      <a:pt x="24" y="11"/>
                    </a:cubicBezTo>
                    <a:cubicBezTo>
                      <a:pt x="25" y="11"/>
                      <a:pt x="25" y="10"/>
                      <a:pt x="25" y="10"/>
                    </a:cubicBezTo>
                    <a:cubicBezTo>
                      <a:pt x="26" y="10"/>
                      <a:pt x="26" y="10"/>
                      <a:pt x="26" y="10"/>
                    </a:cubicBezTo>
                    <a:cubicBezTo>
                      <a:pt x="27" y="9"/>
                      <a:pt x="27" y="9"/>
                      <a:pt x="28" y="9"/>
                    </a:cubicBezTo>
                    <a:cubicBezTo>
                      <a:pt x="29" y="8"/>
                      <a:pt x="30" y="8"/>
                      <a:pt x="31" y="8"/>
                    </a:cubicBezTo>
                    <a:cubicBezTo>
                      <a:pt x="31" y="8"/>
                      <a:pt x="31" y="8"/>
                      <a:pt x="31" y="8"/>
                    </a:cubicBezTo>
                    <a:cubicBezTo>
                      <a:pt x="32" y="8"/>
                      <a:pt x="32" y="8"/>
                      <a:pt x="32" y="8"/>
                    </a:cubicBezTo>
                    <a:cubicBezTo>
                      <a:pt x="33" y="8"/>
                      <a:pt x="33" y="8"/>
                      <a:pt x="33" y="8"/>
                    </a:cubicBezTo>
                    <a:cubicBezTo>
                      <a:pt x="33" y="7"/>
                      <a:pt x="33" y="7"/>
                      <a:pt x="34" y="6"/>
                    </a:cubicBezTo>
                    <a:cubicBezTo>
                      <a:pt x="34" y="6"/>
                      <a:pt x="34" y="7"/>
                      <a:pt x="34" y="6"/>
                    </a:cubicBezTo>
                    <a:cubicBezTo>
                      <a:pt x="34" y="6"/>
                      <a:pt x="34" y="6"/>
                      <a:pt x="34" y="6"/>
                    </a:cubicBezTo>
                    <a:cubicBezTo>
                      <a:pt x="35" y="6"/>
                      <a:pt x="35" y="6"/>
                      <a:pt x="35" y="5"/>
                    </a:cubicBezTo>
                    <a:cubicBezTo>
                      <a:pt x="35" y="5"/>
                      <a:pt x="35" y="5"/>
                      <a:pt x="36" y="5"/>
                    </a:cubicBezTo>
                    <a:cubicBezTo>
                      <a:pt x="36" y="5"/>
                      <a:pt x="36" y="5"/>
                      <a:pt x="36" y="4"/>
                    </a:cubicBezTo>
                    <a:cubicBezTo>
                      <a:pt x="36" y="4"/>
                      <a:pt x="35" y="4"/>
                      <a:pt x="35" y="4"/>
                    </a:cubicBezTo>
                    <a:cubicBezTo>
                      <a:pt x="35" y="4"/>
                      <a:pt x="36" y="4"/>
                      <a:pt x="35" y="3"/>
                    </a:cubicBezTo>
                    <a:cubicBezTo>
                      <a:pt x="35" y="3"/>
                      <a:pt x="35" y="3"/>
                      <a:pt x="34" y="3"/>
                    </a:cubicBezTo>
                    <a:cubicBezTo>
                      <a:pt x="34" y="3"/>
                      <a:pt x="34" y="3"/>
                      <a:pt x="34" y="3"/>
                    </a:cubicBezTo>
                    <a:cubicBezTo>
                      <a:pt x="33" y="3"/>
                      <a:pt x="33" y="3"/>
                      <a:pt x="33" y="3"/>
                    </a:cubicBezTo>
                    <a:cubicBezTo>
                      <a:pt x="33" y="3"/>
                      <a:pt x="32" y="3"/>
                      <a:pt x="32" y="3"/>
                    </a:cubicBezTo>
                    <a:cubicBezTo>
                      <a:pt x="32" y="2"/>
                      <a:pt x="33" y="2"/>
                      <a:pt x="33" y="2"/>
                    </a:cubicBezTo>
                    <a:cubicBezTo>
                      <a:pt x="33" y="1"/>
                      <a:pt x="32" y="2"/>
                      <a:pt x="32" y="2"/>
                    </a:cubicBezTo>
                    <a:cubicBezTo>
                      <a:pt x="31" y="1"/>
                      <a:pt x="32" y="1"/>
                      <a:pt x="33" y="1"/>
                    </a:cubicBezTo>
                    <a:cubicBezTo>
                      <a:pt x="33" y="1"/>
                      <a:pt x="33" y="1"/>
                      <a:pt x="33" y="1"/>
                    </a:cubicBezTo>
                    <a:cubicBezTo>
                      <a:pt x="33" y="1"/>
                      <a:pt x="33" y="0"/>
                      <a:pt x="33" y="0"/>
                    </a:cubicBezTo>
                    <a:cubicBezTo>
                      <a:pt x="32" y="0"/>
                      <a:pt x="31" y="1"/>
                      <a:pt x="31" y="1"/>
                    </a:cubicBezTo>
                    <a:cubicBezTo>
                      <a:pt x="30" y="1"/>
                      <a:pt x="30" y="1"/>
                      <a:pt x="30" y="1"/>
                    </a:cubicBezTo>
                    <a:cubicBezTo>
                      <a:pt x="29" y="1"/>
                      <a:pt x="29" y="1"/>
                      <a:pt x="30" y="1"/>
                    </a:cubicBezTo>
                    <a:cubicBezTo>
                      <a:pt x="30" y="1"/>
                      <a:pt x="30" y="1"/>
                      <a:pt x="29" y="1"/>
                    </a:cubicBezTo>
                    <a:cubicBezTo>
                      <a:pt x="29" y="1"/>
                      <a:pt x="28" y="0"/>
                      <a:pt x="28" y="0"/>
                    </a:cubicBezTo>
                    <a:cubicBezTo>
                      <a:pt x="28" y="0"/>
                      <a:pt x="28" y="0"/>
                      <a:pt x="28" y="0"/>
                    </a:cubicBezTo>
                    <a:cubicBezTo>
                      <a:pt x="28" y="0"/>
                      <a:pt x="27" y="0"/>
                      <a:pt x="27" y="0"/>
                    </a:cubicBezTo>
                    <a:cubicBezTo>
                      <a:pt x="27" y="0"/>
                      <a:pt x="26" y="0"/>
                      <a:pt x="26" y="0"/>
                    </a:cubicBezTo>
                    <a:cubicBezTo>
                      <a:pt x="27" y="1"/>
                      <a:pt x="26" y="1"/>
                      <a:pt x="26" y="1"/>
                    </a:cubicBezTo>
                    <a:cubicBezTo>
                      <a:pt x="26" y="1"/>
                      <a:pt x="27" y="1"/>
                      <a:pt x="26" y="1"/>
                    </a:cubicBezTo>
                    <a:cubicBezTo>
                      <a:pt x="26" y="2"/>
                      <a:pt x="25" y="1"/>
                      <a:pt x="25" y="1"/>
                    </a:cubicBezTo>
                    <a:cubicBezTo>
                      <a:pt x="24" y="1"/>
                      <a:pt x="24" y="2"/>
                      <a:pt x="23" y="2"/>
                    </a:cubicBezTo>
                    <a:cubicBezTo>
                      <a:pt x="23" y="2"/>
                      <a:pt x="22" y="2"/>
                      <a:pt x="21" y="2"/>
                    </a:cubicBezTo>
                    <a:cubicBezTo>
                      <a:pt x="21" y="2"/>
                      <a:pt x="22" y="3"/>
                      <a:pt x="22" y="3"/>
                    </a:cubicBezTo>
                    <a:cubicBezTo>
                      <a:pt x="21" y="3"/>
                      <a:pt x="21" y="3"/>
                      <a:pt x="20" y="2"/>
                    </a:cubicBezTo>
                    <a:cubicBezTo>
                      <a:pt x="20" y="2"/>
                      <a:pt x="20" y="2"/>
                      <a:pt x="20" y="2"/>
                    </a:cubicBezTo>
                    <a:cubicBezTo>
                      <a:pt x="19" y="2"/>
                      <a:pt x="19" y="1"/>
                      <a:pt x="19" y="1"/>
                    </a:cubicBezTo>
                    <a:cubicBezTo>
                      <a:pt x="18" y="2"/>
                      <a:pt x="17" y="2"/>
                      <a:pt x="17" y="2"/>
                    </a:cubicBezTo>
                    <a:cubicBezTo>
                      <a:pt x="17" y="2"/>
                      <a:pt x="17" y="3"/>
                      <a:pt x="17" y="3"/>
                    </a:cubicBezTo>
                    <a:cubicBezTo>
                      <a:pt x="17" y="3"/>
                      <a:pt x="17" y="3"/>
                      <a:pt x="17" y="3"/>
                    </a:cubicBezTo>
                    <a:cubicBezTo>
                      <a:pt x="16" y="3"/>
                      <a:pt x="16" y="3"/>
                      <a:pt x="16" y="2"/>
                    </a:cubicBezTo>
                    <a:cubicBezTo>
                      <a:pt x="16" y="2"/>
                      <a:pt x="16" y="2"/>
                      <a:pt x="16" y="2"/>
                    </a:cubicBezTo>
                    <a:cubicBezTo>
                      <a:pt x="16" y="2"/>
                      <a:pt x="15" y="2"/>
                      <a:pt x="14" y="2"/>
                    </a:cubicBezTo>
                    <a:cubicBezTo>
                      <a:pt x="14" y="2"/>
                      <a:pt x="14" y="3"/>
                      <a:pt x="13" y="3"/>
                    </a:cubicBezTo>
                    <a:cubicBezTo>
                      <a:pt x="13" y="3"/>
                      <a:pt x="14" y="3"/>
                      <a:pt x="14" y="3"/>
                    </a:cubicBezTo>
                    <a:cubicBezTo>
                      <a:pt x="14" y="3"/>
                      <a:pt x="14" y="4"/>
                      <a:pt x="14" y="4"/>
                    </a:cubicBezTo>
                    <a:cubicBezTo>
                      <a:pt x="14" y="4"/>
                      <a:pt x="13" y="4"/>
                      <a:pt x="13" y="4"/>
                    </a:cubicBezTo>
                    <a:cubicBezTo>
                      <a:pt x="13" y="4"/>
                      <a:pt x="13" y="4"/>
                      <a:pt x="13" y="4"/>
                    </a:cubicBezTo>
                    <a:cubicBezTo>
                      <a:pt x="12" y="4"/>
                      <a:pt x="12" y="4"/>
                      <a:pt x="11" y="5"/>
                    </a:cubicBezTo>
                    <a:cubicBezTo>
                      <a:pt x="11" y="5"/>
                      <a:pt x="11" y="5"/>
                      <a:pt x="11" y="5"/>
                    </a:cubicBezTo>
                    <a:cubicBezTo>
                      <a:pt x="11" y="5"/>
                      <a:pt x="11" y="5"/>
                      <a:pt x="11" y="5"/>
                    </a:cubicBezTo>
                    <a:cubicBezTo>
                      <a:pt x="11" y="6"/>
                      <a:pt x="11" y="6"/>
                      <a:pt x="11" y="6"/>
                    </a:cubicBezTo>
                    <a:cubicBezTo>
                      <a:pt x="10" y="5"/>
                      <a:pt x="11" y="5"/>
                      <a:pt x="11" y="4"/>
                    </a:cubicBezTo>
                    <a:cubicBezTo>
                      <a:pt x="10" y="4"/>
                      <a:pt x="10" y="4"/>
                      <a:pt x="9" y="4"/>
                    </a:cubicBezTo>
                    <a:cubicBezTo>
                      <a:pt x="10" y="4"/>
                      <a:pt x="10" y="4"/>
                      <a:pt x="10" y="4"/>
                    </a:cubicBezTo>
                    <a:cubicBezTo>
                      <a:pt x="10" y="4"/>
                      <a:pt x="10" y="4"/>
                      <a:pt x="10" y="4"/>
                    </a:cubicBezTo>
                    <a:cubicBezTo>
                      <a:pt x="11" y="3"/>
                      <a:pt x="11" y="3"/>
                      <a:pt x="11" y="3"/>
                    </a:cubicBezTo>
                    <a:cubicBezTo>
                      <a:pt x="11" y="3"/>
                      <a:pt x="11" y="3"/>
                      <a:pt x="11" y="3"/>
                    </a:cubicBezTo>
                    <a:cubicBezTo>
                      <a:pt x="10" y="2"/>
                      <a:pt x="10" y="2"/>
                      <a:pt x="9" y="2"/>
                    </a:cubicBezTo>
                    <a:cubicBezTo>
                      <a:pt x="9" y="2"/>
                      <a:pt x="9" y="1"/>
                      <a:pt x="9" y="1"/>
                    </a:cubicBezTo>
                    <a:cubicBezTo>
                      <a:pt x="8" y="1"/>
                      <a:pt x="9" y="1"/>
                      <a:pt x="8" y="1"/>
                    </a:cubicBezTo>
                    <a:cubicBezTo>
                      <a:pt x="7" y="1"/>
                      <a:pt x="6" y="1"/>
                      <a:pt x="6" y="1"/>
                    </a:cubicBezTo>
                    <a:cubicBezTo>
                      <a:pt x="6" y="1"/>
                      <a:pt x="6" y="1"/>
                      <a:pt x="6" y="1"/>
                    </a:cubicBezTo>
                    <a:cubicBezTo>
                      <a:pt x="6" y="1"/>
                      <a:pt x="7" y="1"/>
                      <a:pt x="7" y="1"/>
                    </a:cubicBezTo>
                    <a:cubicBezTo>
                      <a:pt x="7" y="1"/>
                      <a:pt x="7" y="1"/>
                      <a:pt x="7" y="1"/>
                    </a:cubicBezTo>
                    <a:cubicBezTo>
                      <a:pt x="7" y="2"/>
                      <a:pt x="7" y="2"/>
                      <a:pt x="7" y="2"/>
                    </a:cubicBezTo>
                    <a:cubicBezTo>
                      <a:pt x="7" y="2"/>
                      <a:pt x="7" y="2"/>
                      <a:pt x="7" y="2"/>
                    </a:cubicBezTo>
                    <a:cubicBezTo>
                      <a:pt x="8" y="2"/>
                      <a:pt x="8" y="3"/>
                      <a:pt x="7" y="3"/>
                    </a:cubicBezTo>
                    <a:cubicBezTo>
                      <a:pt x="7" y="3"/>
                      <a:pt x="6" y="2"/>
                      <a:pt x="5" y="2"/>
                    </a:cubicBezTo>
                    <a:cubicBezTo>
                      <a:pt x="5" y="2"/>
                      <a:pt x="4" y="2"/>
                      <a:pt x="4" y="2"/>
                    </a:cubicBezTo>
                    <a:cubicBezTo>
                      <a:pt x="4" y="2"/>
                      <a:pt x="5" y="2"/>
                      <a:pt x="4" y="2"/>
                    </a:cubicBezTo>
                    <a:cubicBezTo>
                      <a:pt x="4" y="2"/>
                      <a:pt x="3" y="2"/>
                      <a:pt x="3" y="3"/>
                    </a:cubicBezTo>
                    <a:cubicBezTo>
                      <a:pt x="3" y="3"/>
                      <a:pt x="4" y="3"/>
                      <a:pt x="4" y="3"/>
                    </a:cubicBezTo>
                    <a:cubicBezTo>
                      <a:pt x="3" y="3"/>
                      <a:pt x="3" y="3"/>
                      <a:pt x="3" y="3"/>
                    </a:cubicBezTo>
                    <a:cubicBezTo>
                      <a:pt x="3" y="3"/>
                      <a:pt x="3" y="3"/>
                      <a:pt x="4" y="3"/>
                    </a:cubicBezTo>
                    <a:cubicBezTo>
                      <a:pt x="4" y="3"/>
                      <a:pt x="4" y="3"/>
                      <a:pt x="4" y="3"/>
                    </a:cubicBezTo>
                    <a:cubicBezTo>
                      <a:pt x="4" y="4"/>
                      <a:pt x="4" y="4"/>
                      <a:pt x="3" y="4"/>
                    </a:cubicBezTo>
                    <a:cubicBezTo>
                      <a:pt x="3" y="4"/>
                      <a:pt x="3" y="3"/>
                      <a:pt x="2" y="3"/>
                    </a:cubicBezTo>
                    <a:cubicBezTo>
                      <a:pt x="2" y="3"/>
                      <a:pt x="2" y="3"/>
                      <a:pt x="2" y="3"/>
                    </a:cubicBezTo>
                    <a:cubicBezTo>
                      <a:pt x="2" y="4"/>
                      <a:pt x="2" y="4"/>
                      <a:pt x="2" y="4"/>
                    </a:cubicBezTo>
                    <a:cubicBezTo>
                      <a:pt x="2" y="4"/>
                      <a:pt x="2" y="4"/>
                      <a:pt x="2" y="4"/>
                    </a:cubicBezTo>
                    <a:cubicBezTo>
                      <a:pt x="1" y="4"/>
                      <a:pt x="1" y="4"/>
                      <a:pt x="0" y="4"/>
                    </a:cubicBezTo>
                    <a:cubicBezTo>
                      <a:pt x="0" y="4"/>
                      <a:pt x="0" y="4"/>
                      <a:pt x="0" y="5"/>
                    </a:cubicBezTo>
                    <a:cubicBezTo>
                      <a:pt x="0" y="5"/>
                      <a:pt x="1" y="5"/>
                      <a:pt x="1" y="5"/>
                    </a:cubicBezTo>
                    <a:cubicBezTo>
                      <a:pt x="2" y="5"/>
                      <a:pt x="2" y="5"/>
                      <a:pt x="3" y="5"/>
                    </a:cubicBezTo>
                    <a:cubicBezTo>
                      <a:pt x="4" y="5"/>
                      <a:pt x="4" y="4"/>
                      <a:pt x="5" y="4"/>
                    </a:cubicBezTo>
                    <a:cubicBezTo>
                      <a:pt x="5" y="4"/>
                      <a:pt x="5" y="4"/>
                      <a:pt x="5" y="4"/>
                    </a:cubicBezTo>
                    <a:cubicBezTo>
                      <a:pt x="6" y="4"/>
                      <a:pt x="6" y="4"/>
                      <a:pt x="6" y="4"/>
                    </a:cubicBezTo>
                    <a:cubicBezTo>
                      <a:pt x="7" y="5"/>
                      <a:pt x="8" y="5"/>
                      <a:pt x="9" y="5"/>
                    </a:cubicBezTo>
                    <a:cubicBezTo>
                      <a:pt x="9" y="5"/>
                      <a:pt x="9" y="5"/>
                      <a:pt x="9" y="5"/>
                    </a:cubicBezTo>
                    <a:cubicBezTo>
                      <a:pt x="8" y="5"/>
                      <a:pt x="6" y="5"/>
                      <a:pt x="6" y="6"/>
                    </a:cubicBezTo>
                    <a:cubicBezTo>
                      <a:pt x="6" y="6"/>
                      <a:pt x="7" y="6"/>
                      <a:pt x="7" y="6"/>
                    </a:cubicBezTo>
                    <a:cubicBezTo>
                      <a:pt x="7" y="6"/>
                      <a:pt x="7" y="6"/>
                      <a:pt x="7" y="6"/>
                    </a:cubicBezTo>
                    <a:cubicBezTo>
                      <a:pt x="7" y="6"/>
                      <a:pt x="9" y="6"/>
                      <a:pt x="8" y="6"/>
                    </a:cubicBezTo>
                    <a:cubicBezTo>
                      <a:pt x="8" y="7"/>
                      <a:pt x="6" y="6"/>
                      <a:pt x="5" y="6"/>
                    </a:cubicBezTo>
                    <a:cubicBezTo>
                      <a:pt x="3" y="7"/>
                      <a:pt x="2" y="7"/>
                      <a:pt x="1" y="7"/>
                    </a:cubicBezTo>
                    <a:cubicBezTo>
                      <a:pt x="1" y="7"/>
                      <a:pt x="1" y="7"/>
                      <a:pt x="1" y="7"/>
                    </a:cubicBezTo>
                    <a:cubicBezTo>
                      <a:pt x="1" y="7"/>
                      <a:pt x="1" y="7"/>
                      <a:pt x="2" y="7"/>
                    </a:cubicBezTo>
                    <a:cubicBezTo>
                      <a:pt x="2" y="7"/>
                      <a:pt x="2" y="8"/>
                      <a:pt x="2" y="7"/>
                    </a:cubicBezTo>
                    <a:cubicBezTo>
                      <a:pt x="3" y="7"/>
                      <a:pt x="5" y="7"/>
                      <a:pt x="6" y="7"/>
                    </a:cubicBezTo>
                    <a:cubicBezTo>
                      <a:pt x="6" y="7"/>
                      <a:pt x="5" y="8"/>
                      <a:pt x="6" y="8"/>
                    </a:cubicBezTo>
                    <a:cubicBezTo>
                      <a:pt x="6" y="8"/>
                      <a:pt x="6" y="8"/>
                      <a:pt x="6" y="8"/>
                    </a:cubicBezTo>
                    <a:cubicBezTo>
                      <a:pt x="6" y="9"/>
                      <a:pt x="7" y="8"/>
                      <a:pt x="7" y="8"/>
                    </a:cubicBezTo>
                    <a:cubicBezTo>
                      <a:pt x="8" y="8"/>
                      <a:pt x="7" y="9"/>
                      <a:pt x="7" y="9"/>
                    </a:cubicBezTo>
                    <a:cubicBezTo>
                      <a:pt x="7" y="9"/>
                      <a:pt x="8" y="9"/>
                      <a:pt x="8" y="9"/>
                    </a:cubicBezTo>
                    <a:cubicBezTo>
                      <a:pt x="8" y="9"/>
                      <a:pt x="8" y="9"/>
                      <a:pt x="8" y="9"/>
                    </a:cubicBezTo>
                    <a:cubicBezTo>
                      <a:pt x="8" y="9"/>
                      <a:pt x="7" y="9"/>
                      <a:pt x="7" y="9"/>
                    </a:cubicBezTo>
                    <a:cubicBezTo>
                      <a:pt x="7" y="10"/>
                      <a:pt x="5" y="10"/>
                      <a:pt x="4" y="10"/>
                    </a:cubicBezTo>
                    <a:cubicBezTo>
                      <a:pt x="4" y="10"/>
                      <a:pt x="4" y="11"/>
                      <a:pt x="4" y="11"/>
                    </a:cubicBezTo>
                    <a:cubicBezTo>
                      <a:pt x="4"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04" name="Freeform 128">
                <a:extLst>
                  <a:ext uri="{FF2B5EF4-FFF2-40B4-BE49-F238E27FC236}">
                    <a16:creationId xmlns:a16="http://schemas.microsoft.com/office/drawing/2014/main" id="{574C2546-3ADE-44E2-8D35-B1E51F20E584}"/>
                  </a:ext>
                </a:extLst>
              </p:cNvPr>
              <p:cNvSpPr>
                <a:spLocks/>
              </p:cNvSpPr>
              <p:nvPr/>
            </p:nvSpPr>
            <p:spPr bwMode="auto">
              <a:xfrm>
                <a:off x="2270" y="1242"/>
                <a:ext cx="21" cy="7"/>
              </a:xfrm>
              <a:custGeom>
                <a:avLst/>
                <a:gdLst/>
                <a:ahLst/>
                <a:cxnLst>
                  <a:cxn ang="0">
                    <a:pos x="5" y="0"/>
                  </a:cxn>
                  <a:cxn ang="0">
                    <a:pos x="4" y="0"/>
                  </a:cxn>
                  <a:cxn ang="0">
                    <a:pos x="2" y="0"/>
                  </a:cxn>
                  <a:cxn ang="0">
                    <a:pos x="0" y="0"/>
                  </a:cxn>
                  <a:cxn ang="0">
                    <a:pos x="1" y="1"/>
                  </a:cxn>
                  <a:cxn ang="0">
                    <a:pos x="2" y="2"/>
                  </a:cxn>
                  <a:cxn ang="0">
                    <a:pos x="4" y="3"/>
                  </a:cxn>
                  <a:cxn ang="0">
                    <a:pos x="7" y="3"/>
                  </a:cxn>
                  <a:cxn ang="0">
                    <a:pos x="8" y="1"/>
                  </a:cxn>
                  <a:cxn ang="0">
                    <a:pos x="5" y="0"/>
                  </a:cxn>
                </a:cxnLst>
                <a:rect l="0" t="0" r="r" b="b"/>
                <a:pathLst>
                  <a:path w="9" h="3">
                    <a:moveTo>
                      <a:pt x="5" y="0"/>
                    </a:moveTo>
                    <a:cubicBezTo>
                      <a:pt x="5" y="0"/>
                      <a:pt x="4" y="0"/>
                      <a:pt x="4" y="0"/>
                    </a:cubicBezTo>
                    <a:cubicBezTo>
                      <a:pt x="3" y="0"/>
                      <a:pt x="3" y="0"/>
                      <a:pt x="2" y="0"/>
                    </a:cubicBezTo>
                    <a:cubicBezTo>
                      <a:pt x="1" y="0"/>
                      <a:pt x="1" y="0"/>
                      <a:pt x="0" y="0"/>
                    </a:cubicBezTo>
                    <a:cubicBezTo>
                      <a:pt x="0" y="1"/>
                      <a:pt x="0" y="1"/>
                      <a:pt x="1" y="1"/>
                    </a:cubicBezTo>
                    <a:cubicBezTo>
                      <a:pt x="1" y="2"/>
                      <a:pt x="2" y="1"/>
                      <a:pt x="2" y="2"/>
                    </a:cubicBezTo>
                    <a:cubicBezTo>
                      <a:pt x="3" y="2"/>
                      <a:pt x="3" y="3"/>
                      <a:pt x="4" y="3"/>
                    </a:cubicBezTo>
                    <a:cubicBezTo>
                      <a:pt x="6" y="3"/>
                      <a:pt x="6" y="3"/>
                      <a:pt x="7" y="3"/>
                    </a:cubicBezTo>
                    <a:cubicBezTo>
                      <a:pt x="9" y="3"/>
                      <a:pt x="8" y="1"/>
                      <a:pt x="8" y="1"/>
                    </a:cubicBezTo>
                    <a:cubicBezTo>
                      <a:pt x="7" y="0"/>
                      <a:pt x="6" y="0"/>
                      <a:pt x="5"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06" name="Novaya Zemlya">
                <a:extLst>
                  <a:ext uri="{FF2B5EF4-FFF2-40B4-BE49-F238E27FC236}">
                    <a16:creationId xmlns:a16="http://schemas.microsoft.com/office/drawing/2014/main" id="{800A803E-FF27-4435-9BD2-C3150A09320D}"/>
                  </a:ext>
                </a:extLst>
              </p:cNvPr>
              <p:cNvSpPr>
                <a:spLocks/>
              </p:cNvSpPr>
              <p:nvPr/>
            </p:nvSpPr>
            <p:spPr bwMode="auto">
              <a:xfrm>
                <a:off x="3109" y="1212"/>
                <a:ext cx="63" cy="26"/>
              </a:xfrm>
              <a:custGeom>
                <a:avLst/>
                <a:gdLst/>
                <a:ahLst/>
                <a:cxnLst>
                  <a:cxn ang="0">
                    <a:pos x="24" y="9"/>
                  </a:cxn>
                  <a:cxn ang="0">
                    <a:pos x="17" y="7"/>
                  </a:cxn>
                  <a:cxn ang="0">
                    <a:pos x="13" y="4"/>
                  </a:cxn>
                  <a:cxn ang="0">
                    <a:pos x="13" y="2"/>
                  </a:cxn>
                  <a:cxn ang="0">
                    <a:pos x="14" y="1"/>
                  </a:cxn>
                  <a:cxn ang="0">
                    <a:pos x="9" y="0"/>
                  </a:cxn>
                  <a:cxn ang="0">
                    <a:pos x="7" y="0"/>
                  </a:cxn>
                  <a:cxn ang="0">
                    <a:pos x="5" y="1"/>
                  </a:cxn>
                  <a:cxn ang="0">
                    <a:pos x="4" y="3"/>
                  </a:cxn>
                  <a:cxn ang="0">
                    <a:pos x="2" y="4"/>
                  </a:cxn>
                  <a:cxn ang="0">
                    <a:pos x="2" y="7"/>
                  </a:cxn>
                  <a:cxn ang="0">
                    <a:pos x="5" y="7"/>
                  </a:cxn>
                  <a:cxn ang="0">
                    <a:pos x="6" y="7"/>
                  </a:cxn>
                  <a:cxn ang="0">
                    <a:pos x="7" y="8"/>
                  </a:cxn>
                  <a:cxn ang="0">
                    <a:pos x="9" y="9"/>
                  </a:cxn>
                  <a:cxn ang="0">
                    <a:pos x="8" y="9"/>
                  </a:cxn>
                  <a:cxn ang="0">
                    <a:pos x="9" y="11"/>
                  </a:cxn>
                  <a:cxn ang="0">
                    <a:pos x="12" y="11"/>
                  </a:cxn>
                  <a:cxn ang="0">
                    <a:pos x="14" y="11"/>
                  </a:cxn>
                  <a:cxn ang="0">
                    <a:pos x="17" y="10"/>
                  </a:cxn>
                  <a:cxn ang="0">
                    <a:pos x="19" y="10"/>
                  </a:cxn>
                  <a:cxn ang="0">
                    <a:pos x="21" y="10"/>
                  </a:cxn>
                  <a:cxn ang="0">
                    <a:pos x="22" y="9"/>
                  </a:cxn>
                  <a:cxn ang="0">
                    <a:pos x="24" y="9"/>
                  </a:cxn>
                </a:cxnLst>
                <a:rect l="0" t="0" r="r" b="b"/>
                <a:pathLst>
                  <a:path w="27" h="11">
                    <a:moveTo>
                      <a:pt x="24" y="9"/>
                    </a:moveTo>
                    <a:cubicBezTo>
                      <a:pt x="21" y="8"/>
                      <a:pt x="18" y="8"/>
                      <a:pt x="17" y="7"/>
                    </a:cubicBezTo>
                    <a:cubicBezTo>
                      <a:pt x="15" y="6"/>
                      <a:pt x="12" y="5"/>
                      <a:pt x="13" y="4"/>
                    </a:cubicBezTo>
                    <a:cubicBezTo>
                      <a:pt x="13" y="3"/>
                      <a:pt x="14" y="2"/>
                      <a:pt x="13" y="2"/>
                    </a:cubicBezTo>
                    <a:cubicBezTo>
                      <a:pt x="13" y="2"/>
                      <a:pt x="15" y="0"/>
                      <a:pt x="14" y="1"/>
                    </a:cubicBezTo>
                    <a:cubicBezTo>
                      <a:pt x="13" y="1"/>
                      <a:pt x="10" y="0"/>
                      <a:pt x="9" y="0"/>
                    </a:cubicBezTo>
                    <a:cubicBezTo>
                      <a:pt x="9" y="0"/>
                      <a:pt x="9" y="0"/>
                      <a:pt x="7" y="0"/>
                    </a:cubicBezTo>
                    <a:cubicBezTo>
                      <a:pt x="6" y="0"/>
                      <a:pt x="5" y="1"/>
                      <a:pt x="5" y="1"/>
                    </a:cubicBezTo>
                    <a:cubicBezTo>
                      <a:pt x="6" y="2"/>
                      <a:pt x="5" y="2"/>
                      <a:pt x="4" y="3"/>
                    </a:cubicBezTo>
                    <a:cubicBezTo>
                      <a:pt x="3" y="3"/>
                      <a:pt x="3" y="5"/>
                      <a:pt x="2" y="4"/>
                    </a:cubicBezTo>
                    <a:cubicBezTo>
                      <a:pt x="2" y="4"/>
                      <a:pt x="0" y="7"/>
                      <a:pt x="2" y="7"/>
                    </a:cubicBezTo>
                    <a:cubicBezTo>
                      <a:pt x="3" y="7"/>
                      <a:pt x="4" y="5"/>
                      <a:pt x="5" y="7"/>
                    </a:cubicBezTo>
                    <a:cubicBezTo>
                      <a:pt x="5" y="8"/>
                      <a:pt x="6" y="6"/>
                      <a:pt x="6" y="7"/>
                    </a:cubicBezTo>
                    <a:cubicBezTo>
                      <a:pt x="6" y="9"/>
                      <a:pt x="7" y="7"/>
                      <a:pt x="7" y="8"/>
                    </a:cubicBezTo>
                    <a:cubicBezTo>
                      <a:pt x="7" y="9"/>
                      <a:pt x="9" y="8"/>
                      <a:pt x="9" y="9"/>
                    </a:cubicBezTo>
                    <a:cubicBezTo>
                      <a:pt x="9" y="10"/>
                      <a:pt x="8" y="9"/>
                      <a:pt x="8" y="9"/>
                    </a:cubicBezTo>
                    <a:cubicBezTo>
                      <a:pt x="8" y="10"/>
                      <a:pt x="7" y="11"/>
                      <a:pt x="9" y="11"/>
                    </a:cubicBezTo>
                    <a:cubicBezTo>
                      <a:pt x="10" y="11"/>
                      <a:pt x="11" y="10"/>
                      <a:pt x="12" y="11"/>
                    </a:cubicBezTo>
                    <a:cubicBezTo>
                      <a:pt x="12" y="11"/>
                      <a:pt x="14" y="11"/>
                      <a:pt x="14" y="11"/>
                    </a:cubicBezTo>
                    <a:cubicBezTo>
                      <a:pt x="13" y="10"/>
                      <a:pt x="17" y="11"/>
                      <a:pt x="17" y="10"/>
                    </a:cubicBezTo>
                    <a:cubicBezTo>
                      <a:pt x="16" y="10"/>
                      <a:pt x="18" y="9"/>
                      <a:pt x="19" y="10"/>
                    </a:cubicBezTo>
                    <a:cubicBezTo>
                      <a:pt x="20" y="10"/>
                      <a:pt x="22" y="11"/>
                      <a:pt x="21" y="10"/>
                    </a:cubicBezTo>
                    <a:cubicBezTo>
                      <a:pt x="20" y="9"/>
                      <a:pt x="22" y="9"/>
                      <a:pt x="22" y="9"/>
                    </a:cubicBezTo>
                    <a:cubicBezTo>
                      <a:pt x="22" y="10"/>
                      <a:pt x="27" y="9"/>
                      <a:pt x="2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07" name="Novaya Zemlya">
                <a:extLst>
                  <a:ext uri="{FF2B5EF4-FFF2-40B4-BE49-F238E27FC236}">
                    <a16:creationId xmlns:a16="http://schemas.microsoft.com/office/drawing/2014/main" id="{63FCFE83-E3DA-473C-95E1-898990BAB1C0}"/>
                  </a:ext>
                </a:extLst>
              </p:cNvPr>
              <p:cNvSpPr>
                <a:spLocks/>
              </p:cNvSpPr>
              <p:nvPr/>
            </p:nvSpPr>
            <p:spPr bwMode="auto">
              <a:xfrm>
                <a:off x="3120" y="1186"/>
                <a:ext cx="90" cy="28"/>
              </a:xfrm>
              <a:custGeom>
                <a:avLst/>
                <a:gdLst/>
                <a:ahLst/>
                <a:cxnLst>
                  <a:cxn ang="0">
                    <a:pos x="3" y="11"/>
                  </a:cxn>
                  <a:cxn ang="0">
                    <a:pos x="6" y="11"/>
                  </a:cxn>
                  <a:cxn ang="0">
                    <a:pos x="10" y="10"/>
                  </a:cxn>
                  <a:cxn ang="0">
                    <a:pos x="10" y="9"/>
                  </a:cxn>
                  <a:cxn ang="0">
                    <a:pos x="13" y="9"/>
                  </a:cxn>
                  <a:cxn ang="0">
                    <a:pos x="16" y="8"/>
                  </a:cxn>
                  <a:cxn ang="0">
                    <a:pos x="18" y="8"/>
                  </a:cxn>
                  <a:cxn ang="0">
                    <a:pos x="21" y="7"/>
                  </a:cxn>
                  <a:cxn ang="0">
                    <a:pos x="25" y="6"/>
                  </a:cxn>
                  <a:cxn ang="0">
                    <a:pos x="28" y="5"/>
                  </a:cxn>
                  <a:cxn ang="0">
                    <a:pos x="32" y="5"/>
                  </a:cxn>
                  <a:cxn ang="0">
                    <a:pos x="35" y="5"/>
                  </a:cxn>
                  <a:cxn ang="0">
                    <a:pos x="37" y="3"/>
                  </a:cxn>
                  <a:cxn ang="0">
                    <a:pos x="33" y="2"/>
                  </a:cxn>
                  <a:cxn ang="0">
                    <a:pos x="28" y="3"/>
                  </a:cxn>
                  <a:cxn ang="0">
                    <a:pos x="22" y="3"/>
                  </a:cxn>
                  <a:cxn ang="0">
                    <a:pos x="18" y="3"/>
                  </a:cxn>
                  <a:cxn ang="0">
                    <a:pos x="15" y="4"/>
                  </a:cxn>
                  <a:cxn ang="0">
                    <a:pos x="10" y="6"/>
                  </a:cxn>
                  <a:cxn ang="0">
                    <a:pos x="5" y="7"/>
                  </a:cxn>
                  <a:cxn ang="0">
                    <a:pos x="2" y="9"/>
                  </a:cxn>
                  <a:cxn ang="0">
                    <a:pos x="3" y="11"/>
                  </a:cxn>
                </a:cxnLst>
                <a:rect l="0" t="0" r="r" b="b"/>
                <a:pathLst>
                  <a:path w="38" h="12">
                    <a:moveTo>
                      <a:pt x="3" y="11"/>
                    </a:moveTo>
                    <a:cubicBezTo>
                      <a:pt x="4" y="10"/>
                      <a:pt x="5" y="10"/>
                      <a:pt x="6" y="11"/>
                    </a:cubicBezTo>
                    <a:cubicBezTo>
                      <a:pt x="8" y="11"/>
                      <a:pt x="9" y="11"/>
                      <a:pt x="10" y="10"/>
                    </a:cubicBezTo>
                    <a:cubicBezTo>
                      <a:pt x="11" y="10"/>
                      <a:pt x="11" y="10"/>
                      <a:pt x="10" y="9"/>
                    </a:cubicBezTo>
                    <a:cubicBezTo>
                      <a:pt x="10" y="9"/>
                      <a:pt x="14" y="9"/>
                      <a:pt x="13" y="9"/>
                    </a:cubicBezTo>
                    <a:cubicBezTo>
                      <a:pt x="12" y="8"/>
                      <a:pt x="17" y="9"/>
                      <a:pt x="16" y="8"/>
                    </a:cubicBezTo>
                    <a:cubicBezTo>
                      <a:pt x="15" y="8"/>
                      <a:pt x="19" y="9"/>
                      <a:pt x="18" y="8"/>
                    </a:cubicBezTo>
                    <a:cubicBezTo>
                      <a:pt x="18" y="7"/>
                      <a:pt x="22" y="8"/>
                      <a:pt x="21" y="7"/>
                    </a:cubicBezTo>
                    <a:cubicBezTo>
                      <a:pt x="20" y="5"/>
                      <a:pt x="25" y="7"/>
                      <a:pt x="25" y="6"/>
                    </a:cubicBezTo>
                    <a:cubicBezTo>
                      <a:pt x="25" y="5"/>
                      <a:pt x="28" y="6"/>
                      <a:pt x="28" y="5"/>
                    </a:cubicBezTo>
                    <a:cubicBezTo>
                      <a:pt x="27" y="5"/>
                      <a:pt x="32" y="6"/>
                      <a:pt x="32" y="5"/>
                    </a:cubicBezTo>
                    <a:cubicBezTo>
                      <a:pt x="31" y="4"/>
                      <a:pt x="35" y="5"/>
                      <a:pt x="35" y="5"/>
                    </a:cubicBezTo>
                    <a:cubicBezTo>
                      <a:pt x="35" y="4"/>
                      <a:pt x="38" y="5"/>
                      <a:pt x="37" y="3"/>
                    </a:cubicBezTo>
                    <a:cubicBezTo>
                      <a:pt x="36" y="0"/>
                      <a:pt x="34" y="2"/>
                      <a:pt x="33" y="2"/>
                    </a:cubicBezTo>
                    <a:cubicBezTo>
                      <a:pt x="32" y="2"/>
                      <a:pt x="30" y="3"/>
                      <a:pt x="28" y="3"/>
                    </a:cubicBezTo>
                    <a:cubicBezTo>
                      <a:pt x="26" y="3"/>
                      <a:pt x="21" y="2"/>
                      <a:pt x="22" y="3"/>
                    </a:cubicBezTo>
                    <a:cubicBezTo>
                      <a:pt x="23" y="4"/>
                      <a:pt x="17" y="3"/>
                      <a:pt x="18" y="3"/>
                    </a:cubicBezTo>
                    <a:cubicBezTo>
                      <a:pt x="19" y="4"/>
                      <a:pt x="13" y="3"/>
                      <a:pt x="15" y="4"/>
                    </a:cubicBezTo>
                    <a:cubicBezTo>
                      <a:pt x="16" y="4"/>
                      <a:pt x="8" y="5"/>
                      <a:pt x="10" y="6"/>
                    </a:cubicBezTo>
                    <a:cubicBezTo>
                      <a:pt x="11" y="6"/>
                      <a:pt x="4" y="6"/>
                      <a:pt x="5" y="7"/>
                    </a:cubicBezTo>
                    <a:cubicBezTo>
                      <a:pt x="6" y="7"/>
                      <a:pt x="1" y="8"/>
                      <a:pt x="2" y="9"/>
                    </a:cubicBezTo>
                    <a:cubicBezTo>
                      <a:pt x="3" y="9"/>
                      <a:pt x="0" y="12"/>
                      <a:pt x="3"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08" name="Austrailia">
                <a:extLst>
                  <a:ext uri="{FF2B5EF4-FFF2-40B4-BE49-F238E27FC236}">
                    <a16:creationId xmlns:a16="http://schemas.microsoft.com/office/drawing/2014/main" id="{7405E807-B8CA-43C8-8CA7-0557DEAB7791}"/>
                  </a:ext>
                </a:extLst>
              </p:cNvPr>
              <p:cNvSpPr>
                <a:spLocks/>
              </p:cNvSpPr>
              <p:nvPr/>
            </p:nvSpPr>
            <p:spPr bwMode="auto">
              <a:xfrm>
                <a:off x="3909" y="2324"/>
                <a:ext cx="461" cy="409"/>
              </a:xfrm>
              <a:custGeom>
                <a:avLst/>
                <a:gdLst/>
                <a:ahLst/>
                <a:cxnLst>
                  <a:cxn ang="0">
                    <a:pos x="93" y="27"/>
                  </a:cxn>
                  <a:cxn ang="0">
                    <a:pos x="87" y="19"/>
                  </a:cxn>
                  <a:cxn ang="0">
                    <a:pos x="82" y="22"/>
                  </a:cxn>
                  <a:cxn ang="0">
                    <a:pos x="79" y="29"/>
                  </a:cxn>
                  <a:cxn ang="0">
                    <a:pos x="77" y="36"/>
                  </a:cxn>
                  <a:cxn ang="0">
                    <a:pos x="72" y="38"/>
                  </a:cxn>
                  <a:cxn ang="0">
                    <a:pos x="63" y="43"/>
                  </a:cxn>
                  <a:cxn ang="0">
                    <a:pos x="41" y="60"/>
                  </a:cxn>
                  <a:cxn ang="0">
                    <a:pos x="22" y="70"/>
                  </a:cxn>
                  <a:cxn ang="0">
                    <a:pos x="15" y="80"/>
                  </a:cxn>
                  <a:cxn ang="0">
                    <a:pos x="11" y="90"/>
                  </a:cxn>
                  <a:cxn ang="0">
                    <a:pos x="10" y="117"/>
                  </a:cxn>
                  <a:cxn ang="0">
                    <a:pos x="6" y="139"/>
                  </a:cxn>
                  <a:cxn ang="0">
                    <a:pos x="6" y="148"/>
                  </a:cxn>
                  <a:cxn ang="0">
                    <a:pos x="17" y="147"/>
                  </a:cxn>
                  <a:cxn ang="0">
                    <a:pos x="31" y="143"/>
                  </a:cxn>
                  <a:cxn ang="0">
                    <a:pos x="49" y="134"/>
                  </a:cxn>
                  <a:cxn ang="0">
                    <a:pos x="84" y="132"/>
                  </a:cxn>
                  <a:cxn ang="0">
                    <a:pos x="91" y="144"/>
                  </a:cxn>
                  <a:cxn ang="0">
                    <a:pos x="105" y="138"/>
                  </a:cxn>
                  <a:cxn ang="0">
                    <a:pos x="99" y="148"/>
                  </a:cxn>
                  <a:cxn ang="0">
                    <a:pos x="103" y="152"/>
                  </a:cxn>
                  <a:cxn ang="0">
                    <a:pos x="106" y="166"/>
                  </a:cxn>
                  <a:cxn ang="0">
                    <a:pos x="121" y="167"/>
                  </a:cxn>
                  <a:cxn ang="0">
                    <a:pos x="126" y="170"/>
                  </a:cxn>
                  <a:cxn ang="0">
                    <a:pos x="147" y="161"/>
                  </a:cxn>
                  <a:cxn ang="0">
                    <a:pos x="165" y="141"/>
                  </a:cxn>
                  <a:cxn ang="0">
                    <a:pos x="180" y="123"/>
                  </a:cxn>
                  <a:cxn ang="0">
                    <a:pos x="194" y="86"/>
                  </a:cxn>
                  <a:cxn ang="0">
                    <a:pos x="189" y="71"/>
                  </a:cxn>
                  <a:cxn ang="0">
                    <a:pos x="185" y="66"/>
                  </a:cxn>
                  <a:cxn ang="0">
                    <a:pos x="183" y="56"/>
                  </a:cxn>
                  <a:cxn ang="0">
                    <a:pos x="175" y="37"/>
                  </a:cxn>
                  <a:cxn ang="0">
                    <a:pos x="174" y="25"/>
                  </a:cxn>
                  <a:cxn ang="0">
                    <a:pos x="169" y="13"/>
                  </a:cxn>
                  <a:cxn ang="0">
                    <a:pos x="167" y="4"/>
                  </a:cxn>
                  <a:cxn ang="0">
                    <a:pos x="161" y="11"/>
                  </a:cxn>
                  <a:cxn ang="0">
                    <a:pos x="154" y="38"/>
                  </a:cxn>
                  <a:cxn ang="0">
                    <a:pos x="140" y="38"/>
                  </a:cxn>
                  <a:cxn ang="0">
                    <a:pos x="132" y="30"/>
                  </a:cxn>
                  <a:cxn ang="0">
                    <a:pos x="132" y="20"/>
                  </a:cxn>
                  <a:cxn ang="0">
                    <a:pos x="136" y="15"/>
                  </a:cxn>
                  <a:cxn ang="0">
                    <a:pos x="135" y="7"/>
                  </a:cxn>
                  <a:cxn ang="0">
                    <a:pos x="130" y="8"/>
                  </a:cxn>
                  <a:cxn ang="0">
                    <a:pos x="122" y="7"/>
                  </a:cxn>
                  <a:cxn ang="0">
                    <a:pos x="117" y="5"/>
                  </a:cxn>
                  <a:cxn ang="0">
                    <a:pos x="110" y="9"/>
                  </a:cxn>
                  <a:cxn ang="0">
                    <a:pos x="106" y="15"/>
                  </a:cxn>
                  <a:cxn ang="0">
                    <a:pos x="101" y="24"/>
                  </a:cxn>
                </a:cxnLst>
                <a:rect l="0" t="0" r="r" b="b"/>
                <a:pathLst>
                  <a:path w="195" h="173">
                    <a:moveTo>
                      <a:pt x="102" y="29"/>
                    </a:moveTo>
                    <a:cubicBezTo>
                      <a:pt x="99" y="27"/>
                      <a:pt x="102" y="26"/>
                      <a:pt x="99" y="25"/>
                    </a:cubicBezTo>
                    <a:cubicBezTo>
                      <a:pt x="96" y="24"/>
                      <a:pt x="94" y="25"/>
                      <a:pt x="95" y="26"/>
                    </a:cubicBezTo>
                    <a:cubicBezTo>
                      <a:pt x="95" y="26"/>
                      <a:pt x="94" y="27"/>
                      <a:pt x="93" y="27"/>
                    </a:cubicBezTo>
                    <a:cubicBezTo>
                      <a:pt x="95" y="25"/>
                      <a:pt x="93" y="25"/>
                      <a:pt x="94" y="24"/>
                    </a:cubicBezTo>
                    <a:cubicBezTo>
                      <a:pt x="96" y="23"/>
                      <a:pt x="93" y="24"/>
                      <a:pt x="92" y="21"/>
                    </a:cubicBezTo>
                    <a:cubicBezTo>
                      <a:pt x="91" y="18"/>
                      <a:pt x="90" y="20"/>
                      <a:pt x="89" y="19"/>
                    </a:cubicBezTo>
                    <a:cubicBezTo>
                      <a:pt x="88" y="18"/>
                      <a:pt x="88" y="19"/>
                      <a:pt x="87" y="19"/>
                    </a:cubicBezTo>
                    <a:cubicBezTo>
                      <a:pt x="86" y="20"/>
                      <a:pt x="87" y="18"/>
                      <a:pt x="86" y="19"/>
                    </a:cubicBezTo>
                    <a:cubicBezTo>
                      <a:pt x="85" y="19"/>
                      <a:pt x="84" y="19"/>
                      <a:pt x="84" y="21"/>
                    </a:cubicBezTo>
                    <a:cubicBezTo>
                      <a:pt x="85" y="22"/>
                      <a:pt x="84" y="21"/>
                      <a:pt x="84" y="23"/>
                    </a:cubicBezTo>
                    <a:cubicBezTo>
                      <a:pt x="83" y="21"/>
                      <a:pt x="83" y="21"/>
                      <a:pt x="82" y="22"/>
                    </a:cubicBezTo>
                    <a:cubicBezTo>
                      <a:pt x="82" y="23"/>
                      <a:pt x="79" y="22"/>
                      <a:pt x="81" y="24"/>
                    </a:cubicBezTo>
                    <a:cubicBezTo>
                      <a:pt x="83" y="26"/>
                      <a:pt x="78" y="24"/>
                      <a:pt x="80" y="26"/>
                    </a:cubicBezTo>
                    <a:cubicBezTo>
                      <a:pt x="82" y="26"/>
                      <a:pt x="76" y="26"/>
                      <a:pt x="79" y="28"/>
                    </a:cubicBezTo>
                    <a:cubicBezTo>
                      <a:pt x="81" y="30"/>
                      <a:pt x="80" y="28"/>
                      <a:pt x="79" y="29"/>
                    </a:cubicBezTo>
                    <a:cubicBezTo>
                      <a:pt x="78" y="30"/>
                      <a:pt x="77" y="27"/>
                      <a:pt x="77" y="29"/>
                    </a:cubicBezTo>
                    <a:cubicBezTo>
                      <a:pt x="77" y="30"/>
                      <a:pt x="74" y="29"/>
                      <a:pt x="75" y="33"/>
                    </a:cubicBezTo>
                    <a:cubicBezTo>
                      <a:pt x="76" y="31"/>
                      <a:pt x="77" y="32"/>
                      <a:pt x="77" y="31"/>
                    </a:cubicBezTo>
                    <a:cubicBezTo>
                      <a:pt x="76" y="33"/>
                      <a:pt x="74" y="34"/>
                      <a:pt x="77" y="36"/>
                    </a:cubicBezTo>
                    <a:cubicBezTo>
                      <a:pt x="75" y="35"/>
                      <a:pt x="74" y="35"/>
                      <a:pt x="74" y="36"/>
                    </a:cubicBezTo>
                    <a:cubicBezTo>
                      <a:pt x="75" y="34"/>
                      <a:pt x="75" y="34"/>
                      <a:pt x="73" y="33"/>
                    </a:cubicBezTo>
                    <a:cubicBezTo>
                      <a:pt x="70" y="32"/>
                      <a:pt x="73" y="35"/>
                      <a:pt x="71" y="35"/>
                    </a:cubicBezTo>
                    <a:cubicBezTo>
                      <a:pt x="69" y="35"/>
                      <a:pt x="70" y="36"/>
                      <a:pt x="72" y="38"/>
                    </a:cubicBezTo>
                    <a:cubicBezTo>
                      <a:pt x="71" y="38"/>
                      <a:pt x="70" y="39"/>
                      <a:pt x="71" y="42"/>
                    </a:cubicBezTo>
                    <a:cubicBezTo>
                      <a:pt x="67" y="36"/>
                      <a:pt x="69" y="37"/>
                      <a:pt x="68" y="36"/>
                    </a:cubicBezTo>
                    <a:cubicBezTo>
                      <a:pt x="67" y="35"/>
                      <a:pt x="66" y="38"/>
                      <a:pt x="64" y="40"/>
                    </a:cubicBezTo>
                    <a:cubicBezTo>
                      <a:pt x="62" y="41"/>
                      <a:pt x="64" y="40"/>
                      <a:pt x="63" y="43"/>
                    </a:cubicBezTo>
                    <a:cubicBezTo>
                      <a:pt x="62" y="45"/>
                      <a:pt x="66" y="46"/>
                      <a:pt x="64" y="46"/>
                    </a:cubicBezTo>
                    <a:cubicBezTo>
                      <a:pt x="61" y="46"/>
                      <a:pt x="61" y="46"/>
                      <a:pt x="58" y="52"/>
                    </a:cubicBezTo>
                    <a:cubicBezTo>
                      <a:pt x="57" y="54"/>
                      <a:pt x="54" y="57"/>
                      <a:pt x="48" y="58"/>
                    </a:cubicBezTo>
                    <a:cubicBezTo>
                      <a:pt x="46" y="59"/>
                      <a:pt x="45" y="60"/>
                      <a:pt x="41" y="60"/>
                    </a:cubicBezTo>
                    <a:cubicBezTo>
                      <a:pt x="38" y="60"/>
                      <a:pt x="41" y="62"/>
                      <a:pt x="38" y="62"/>
                    </a:cubicBezTo>
                    <a:cubicBezTo>
                      <a:pt x="36" y="62"/>
                      <a:pt x="34" y="63"/>
                      <a:pt x="33" y="63"/>
                    </a:cubicBezTo>
                    <a:cubicBezTo>
                      <a:pt x="29" y="65"/>
                      <a:pt x="30" y="61"/>
                      <a:pt x="28" y="65"/>
                    </a:cubicBezTo>
                    <a:cubicBezTo>
                      <a:pt x="26" y="68"/>
                      <a:pt x="25" y="69"/>
                      <a:pt x="22" y="70"/>
                    </a:cubicBezTo>
                    <a:cubicBezTo>
                      <a:pt x="19" y="71"/>
                      <a:pt x="23" y="72"/>
                      <a:pt x="19" y="75"/>
                    </a:cubicBezTo>
                    <a:cubicBezTo>
                      <a:pt x="19" y="74"/>
                      <a:pt x="19" y="73"/>
                      <a:pt x="20" y="71"/>
                    </a:cubicBezTo>
                    <a:cubicBezTo>
                      <a:pt x="15" y="77"/>
                      <a:pt x="15" y="76"/>
                      <a:pt x="16" y="77"/>
                    </a:cubicBezTo>
                    <a:cubicBezTo>
                      <a:pt x="17" y="78"/>
                      <a:pt x="14" y="79"/>
                      <a:pt x="15" y="80"/>
                    </a:cubicBezTo>
                    <a:cubicBezTo>
                      <a:pt x="16" y="81"/>
                      <a:pt x="11" y="82"/>
                      <a:pt x="12" y="87"/>
                    </a:cubicBezTo>
                    <a:cubicBezTo>
                      <a:pt x="13" y="89"/>
                      <a:pt x="13" y="90"/>
                      <a:pt x="13" y="93"/>
                    </a:cubicBezTo>
                    <a:cubicBezTo>
                      <a:pt x="13" y="95"/>
                      <a:pt x="12" y="94"/>
                      <a:pt x="12" y="97"/>
                    </a:cubicBezTo>
                    <a:cubicBezTo>
                      <a:pt x="11" y="93"/>
                      <a:pt x="11" y="90"/>
                      <a:pt x="11" y="90"/>
                    </a:cubicBezTo>
                    <a:cubicBezTo>
                      <a:pt x="10" y="90"/>
                      <a:pt x="10" y="93"/>
                      <a:pt x="10" y="96"/>
                    </a:cubicBezTo>
                    <a:cubicBezTo>
                      <a:pt x="11" y="100"/>
                      <a:pt x="7" y="91"/>
                      <a:pt x="7" y="97"/>
                    </a:cubicBezTo>
                    <a:cubicBezTo>
                      <a:pt x="8" y="102"/>
                      <a:pt x="9" y="102"/>
                      <a:pt x="8" y="104"/>
                    </a:cubicBezTo>
                    <a:cubicBezTo>
                      <a:pt x="6" y="107"/>
                      <a:pt x="12" y="112"/>
                      <a:pt x="10" y="117"/>
                    </a:cubicBezTo>
                    <a:cubicBezTo>
                      <a:pt x="8" y="123"/>
                      <a:pt x="10" y="130"/>
                      <a:pt x="8" y="133"/>
                    </a:cubicBezTo>
                    <a:cubicBezTo>
                      <a:pt x="7" y="136"/>
                      <a:pt x="9" y="135"/>
                      <a:pt x="7" y="136"/>
                    </a:cubicBezTo>
                    <a:cubicBezTo>
                      <a:pt x="7" y="136"/>
                      <a:pt x="6" y="135"/>
                      <a:pt x="6" y="135"/>
                    </a:cubicBezTo>
                    <a:cubicBezTo>
                      <a:pt x="5" y="137"/>
                      <a:pt x="7" y="138"/>
                      <a:pt x="6" y="139"/>
                    </a:cubicBezTo>
                    <a:cubicBezTo>
                      <a:pt x="4" y="141"/>
                      <a:pt x="6" y="141"/>
                      <a:pt x="4" y="142"/>
                    </a:cubicBezTo>
                    <a:cubicBezTo>
                      <a:pt x="2" y="143"/>
                      <a:pt x="2" y="141"/>
                      <a:pt x="1" y="142"/>
                    </a:cubicBezTo>
                    <a:cubicBezTo>
                      <a:pt x="0" y="144"/>
                      <a:pt x="2" y="143"/>
                      <a:pt x="2" y="145"/>
                    </a:cubicBezTo>
                    <a:cubicBezTo>
                      <a:pt x="2" y="148"/>
                      <a:pt x="4" y="145"/>
                      <a:pt x="6" y="148"/>
                    </a:cubicBezTo>
                    <a:cubicBezTo>
                      <a:pt x="7" y="150"/>
                      <a:pt x="7" y="149"/>
                      <a:pt x="9" y="150"/>
                    </a:cubicBezTo>
                    <a:cubicBezTo>
                      <a:pt x="10" y="151"/>
                      <a:pt x="10" y="149"/>
                      <a:pt x="11" y="149"/>
                    </a:cubicBezTo>
                    <a:cubicBezTo>
                      <a:pt x="12" y="150"/>
                      <a:pt x="13" y="148"/>
                      <a:pt x="14" y="149"/>
                    </a:cubicBezTo>
                    <a:cubicBezTo>
                      <a:pt x="15" y="149"/>
                      <a:pt x="15" y="146"/>
                      <a:pt x="17" y="147"/>
                    </a:cubicBezTo>
                    <a:cubicBezTo>
                      <a:pt x="18" y="147"/>
                      <a:pt x="17" y="145"/>
                      <a:pt x="19" y="144"/>
                    </a:cubicBezTo>
                    <a:cubicBezTo>
                      <a:pt x="22" y="143"/>
                      <a:pt x="19" y="144"/>
                      <a:pt x="25" y="142"/>
                    </a:cubicBezTo>
                    <a:cubicBezTo>
                      <a:pt x="26" y="142"/>
                      <a:pt x="28" y="143"/>
                      <a:pt x="29" y="142"/>
                    </a:cubicBezTo>
                    <a:cubicBezTo>
                      <a:pt x="30" y="141"/>
                      <a:pt x="30" y="145"/>
                      <a:pt x="31" y="143"/>
                    </a:cubicBezTo>
                    <a:cubicBezTo>
                      <a:pt x="33" y="142"/>
                      <a:pt x="34" y="143"/>
                      <a:pt x="35" y="142"/>
                    </a:cubicBezTo>
                    <a:cubicBezTo>
                      <a:pt x="36" y="141"/>
                      <a:pt x="35" y="144"/>
                      <a:pt x="39" y="142"/>
                    </a:cubicBezTo>
                    <a:cubicBezTo>
                      <a:pt x="43" y="139"/>
                      <a:pt x="39" y="139"/>
                      <a:pt x="43" y="138"/>
                    </a:cubicBezTo>
                    <a:cubicBezTo>
                      <a:pt x="45" y="137"/>
                      <a:pt x="47" y="136"/>
                      <a:pt x="49" y="134"/>
                    </a:cubicBezTo>
                    <a:cubicBezTo>
                      <a:pt x="52" y="133"/>
                      <a:pt x="54" y="134"/>
                      <a:pt x="60" y="133"/>
                    </a:cubicBezTo>
                    <a:cubicBezTo>
                      <a:pt x="65" y="132"/>
                      <a:pt x="62" y="132"/>
                      <a:pt x="69" y="129"/>
                    </a:cubicBezTo>
                    <a:cubicBezTo>
                      <a:pt x="72" y="128"/>
                      <a:pt x="75" y="130"/>
                      <a:pt x="77" y="129"/>
                    </a:cubicBezTo>
                    <a:cubicBezTo>
                      <a:pt x="80" y="128"/>
                      <a:pt x="80" y="133"/>
                      <a:pt x="84" y="132"/>
                    </a:cubicBezTo>
                    <a:cubicBezTo>
                      <a:pt x="85" y="132"/>
                      <a:pt x="85" y="133"/>
                      <a:pt x="86" y="132"/>
                    </a:cubicBezTo>
                    <a:cubicBezTo>
                      <a:pt x="87" y="132"/>
                      <a:pt x="90" y="134"/>
                      <a:pt x="89" y="135"/>
                    </a:cubicBezTo>
                    <a:cubicBezTo>
                      <a:pt x="88" y="136"/>
                      <a:pt x="90" y="138"/>
                      <a:pt x="91" y="138"/>
                    </a:cubicBezTo>
                    <a:cubicBezTo>
                      <a:pt x="92" y="137"/>
                      <a:pt x="92" y="143"/>
                      <a:pt x="91" y="144"/>
                    </a:cubicBezTo>
                    <a:cubicBezTo>
                      <a:pt x="91" y="146"/>
                      <a:pt x="91" y="148"/>
                      <a:pt x="94" y="147"/>
                    </a:cubicBezTo>
                    <a:cubicBezTo>
                      <a:pt x="96" y="146"/>
                      <a:pt x="92" y="146"/>
                      <a:pt x="95" y="145"/>
                    </a:cubicBezTo>
                    <a:cubicBezTo>
                      <a:pt x="97" y="144"/>
                      <a:pt x="100" y="142"/>
                      <a:pt x="101" y="142"/>
                    </a:cubicBezTo>
                    <a:cubicBezTo>
                      <a:pt x="103" y="142"/>
                      <a:pt x="103" y="138"/>
                      <a:pt x="105" y="138"/>
                    </a:cubicBezTo>
                    <a:cubicBezTo>
                      <a:pt x="106" y="138"/>
                      <a:pt x="105" y="135"/>
                      <a:pt x="108" y="135"/>
                    </a:cubicBezTo>
                    <a:cubicBezTo>
                      <a:pt x="106" y="137"/>
                      <a:pt x="108" y="137"/>
                      <a:pt x="106" y="139"/>
                    </a:cubicBezTo>
                    <a:cubicBezTo>
                      <a:pt x="105" y="140"/>
                      <a:pt x="108" y="139"/>
                      <a:pt x="104" y="142"/>
                    </a:cubicBezTo>
                    <a:cubicBezTo>
                      <a:pt x="98" y="147"/>
                      <a:pt x="102" y="148"/>
                      <a:pt x="99" y="148"/>
                    </a:cubicBezTo>
                    <a:cubicBezTo>
                      <a:pt x="98" y="148"/>
                      <a:pt x="95" y="150"/>
                      <a:pt x="98" y="150"/>
                    </a:cubicBezTo>
                    <a:cubicBezTo>
                      <a:pt x="101" y="150"/>
                      <a:pt x="101" y="151"/>
                      <a:pt x="103" y="148"/>
                    </a:cubicBezTo>
                    <a:cubicBezTo>
                      <a:pt x="105" y="146"/>
                      <a:pt x="105" y="143"/>
                      <a:pt x="105" y="146"/>
                    </a:cubicBezTo>
                    <a:cubicBezTo>
                      <a:pt x="105" y="149"/>
                      <a:pt x="106" y="150"/>
                      <a:pt x="103" y="152"/>
                    </a:cubicBezTo>
                    <a:cubicBezTo>
                      <a:pt x="108" y="153"/>
                      <a:pt x="105" y="151"/>
                      <a:pt x="108" y="152"/>
                    </a:cubicBezTo>
                    <a:cubicBezTo>
                      <a:pt x="110" y="153"/>
                      <a:pt x="105" y="152"/>
                      <a:pt x="106" y="155"/>
                    </a:cubicBezTo>
                    <a:cubicBezTo>
                      <a:pt x="106" y="159"/>
                      <a:pt x="101" y="159"/>
                      <a:pt x="103" y="161"/>
                    </a:cubicBezTo>
                    <a:cubicBezTo>
                      <a:pt x="106" y="163"/>
                      <a:pt x="102" y="165"/>
                      <a:pt x="106" y="166"/>
                    </a:cubicBezTo>
                    <a:cubicBezTo>
                      <a:pt x="110" y="167"/>
                      <a:pt x="109" y="170"/>
                      <a:pt x="111" y="169"/>
                    </a:cubicBezTo>
                    <a:cubicBezTo>
                      <a:pt x="113" y="168"/>
                      <a:pt x="113" y="170"/>
                      <a:pt x="115" y="169"/>
                    </a:cubicBezTo>
                    <a:cubicBezTo>
                      <a:pt x="117" y="168"/>
                      <a:pt x="115" y="171"/>
                      <a:pt x="118" y="168"/>
                    </a:cubicBezTo>
                    <a:cubicBezTo>
                      <a:pt x="120" y="167"/>
                      <a:pt x="120" y="169"/>
                      <a:pt x="121" y="167"/>
                    </a:cubicBezTo>
                    <a:cubicBezTo>
                      <a:pt x="122" y="166"/>
                      <a:pt x="119" y="167"/>
                      <a:pt x="121" y="165"/>
                    </a:cubicBezTo>
                    <a:cubicBezTo>
                      <a:pt x="124" y="163"/>
                      <a:pt x="121" y="168"/>
                      <a:pt x="123" y="167"/>
                    </a:cubicBezTo>
                    <a:cubicBezTo>
                      <a:pt x="125" y="166"/>
                      <a:pt x="119" y="169"/>
                      <a:pt x="124" y="168"/>
                    </a:cubicBezTo>
                    <a:cubicBezTo>
                      <a:pt x="127" y="167"/>
                      <a:pt x="121" y="169"/>
                      <a:pt x="126" y="170"/>
                    </a:cubicBezTo>
                    <a:cubicBezTo>
                      <a:pt x="127" y="171"/>
                      <a:pt x="126" y="173"/>
                      <a:pt x="129" y="171"/>
                    </a:cubicBezTo>
                    <a:cubicBezTo>
                      <a:pt x="132" y="170"/>
                      <a:pt x="133" y="165"/>
                      <a:pt x="137" y="165"/>
                    </a:cubicBezTo>
                    <a:cubicBezTo>
                      <a:pt x="140" y="166"/>
                      <a:pt x="143" y="167"/>
                      <a:pt x="144" y="165"/>
                    </a:cubicBezTo>
                    <a:cubicBezTo>
                      <a:pt x="145" y="166"/>
                      <a:pt x="144" y="162"/>
                      <a:pt x="147" y="161"/>
                    </a:cubicBezTo>
                    <a:cubicBezTo>
                      <a:pt x="149" y="161"/>
                      <a:pt x="148" y="158"/>
                      <a:pt x="152" y="157"/>
                    </a:cubicBezTo>
                    <a:cubicBezTo>
                      <a:pt x="153" y="157"/>
                      <a:pt x="152" y="158"/>
                      <a:pt x="154" y="156"/>
                    </a:cubicBezTo>
                    <a:cubicBezTo>
                      <a:pt x="155" y="154"/>
                      <a:pt x="155" y="157"/>
                      <a:pt x="156" y="153"/>
                    </a:cubicBezTo>
                    <a:cubicBezTo>
                      <a:pt x="156" y="150"/>
                      <a:pt x="163" y="145"/>
                      <a:pt x="165" y="141"/>
                    </a:cubicBezTo>
                    <a:cubicBezTo>
                      <a:pt x="166" y="139"/>
                      <a:pt x="167" y="141"/>
                      <a:pt x="167" y="139"/>
                    </a:cubicBezTo>
                    <a:cubicBezTo>
                      <a:pt x="166" y="138"/>
                      <a:pt x="170" y="139"/>
                      <a:pt x="171" y="135"/>
                    </a:cubicBezTo>
                    <a:cubicBezTo>
                      <a:pt x="171" y="135"/>
                      <a:pt x="180" y="128"/>
                      <a:pt x="179" y="127"/>
                    </a:cubicBezTo>
                    <a:cubicBezTo>
                      <a:pt x="178" y="126"/>
                      <a:pt x="179" y="124"/>
                      <a:pt x="180" y="123"/>
                    </a:cubicBezTo>
                    <a:cubicBezTo>
                      <a:pt x="182" y="122"/>
                      <a:pt x="182" y="117"/>
                      <a:pt x="186" y="113"/>
                    </a:cubicBezTo>
                    <a:cubicBezTo>
                      <a:pt x="190" y="109"/>
                      <a:pt x="193" y="99"/>
                      <a:pt x="191" y="98"/>
                    </a:cubicBezTo>
                    <a:cubicBezTo>
                      <a:pt x="190" y="97"/>
                      <a:pt x="193" y="95"/>
                      <a:pt x="193" y="92"/>
                    </a:cubicBezTo>
                    <a:cubicBezTo>
                      <a:pt x="192" y="88"/>
                      <a:pt x="195" y="88"/>
                      <a:pt x="194" y="86"/>
                    </a:cubicBezTo>
                    <a:cubicBezTo>
                      <a:pt x="193" y="85"/>
                      <a:pt x="192" y="93"/>
                      <a:pt x="192" y="87"/>
                    </a:cubicBezTo>
                    <a:cubicBezTo>
                      <a:pt x="191" y="81"/>
                      <a:pt x="191" y="82"/>
                      <a:pt x="190" y="82"/>
                    </a:cubicBezTo>
                    <a:cubicBezTo>
                      <a:pt x="191" y="80"/>
                      <a:pt x="187" y="80"/>
                      <a:pt x="189" y="76"/>
                    </a:cubicBezTo>
                    <a:cubicBezTo>
                      <a:pt x="191" y="72"/>
                      <a:pt x="189" y="72"/>
                      <a:pt x="189" y="71"/>
                    </a:cubicBezTo>
                    <a:cubicBezTo>
                      <a:pt x="188" y="71"/>
                      <a:pt x="189" y="73"/>
                      <a:pt x="189" y="74"/>
                    </a:cubicBezTo>
                    <a:cubicBezTo>
                      <a:pt x="186" y="70"/>
                      <a:pt x="186" y="70"/>
                      <a:pt x="185" y="73"/>
                    </a:cubicBezTo>
                    <a:cubicBezTo>
                      <a:pt x="184" y="72"/>
                      <a:pt x="185" y="70"/>
                      <a:pt x="185" y="69"/>
                    </a:cubicBezTo>
                    <a:cubicBezTo>
                      <a:pt x="185" y="68"/>
                      <a:pt x="184" y="68"/>
                      <a:pt x="185" y="66"/>
                    </a:cubicBezTo>
                    <a:cubicBezTo>
                      <a:pt x="186" y="64"/>
                      <a:pt x="183" y="62"/>
                      <a:pt x="184" y="61"/>
                    </a:cubicBezTo>
                    <a:cubicBezTo>
                      <a:pt x="184" y="61"/>
                      <a:pt x="185" y="62"/>
                      <a:pt x="185" y="62"/>
                    </a:cubicBezTo>
                    <a:cubicBezTo>
                      <a:pt x="185" y="62"/>
                      <a:pt x="185" y="59"/>
                      <a:pt x="184" y="58"/>
                    </a:cubicBezTo>
                    <a:cubicBezTo>
                      <a:pt x="183" y="58"/>
                      <a:pt x="184" y="56"/>
                      <a:pt x="183" y="56"/>
                    </a:cubicBezTo>
                    <a:cubicBezTo>
                      <a:pt x="182" y="57"/>
                      <a:pt x="182" y="55"/>
                      <a:pt x="181" y="56"/>
                    </a:cubicBezTo>
                    <a:cubicBezTo>
                      <a:pt x="179" y="56"/>
                      <a:pt x="180" y="54"/>
                      <a:pt x="177" y="52"/>
                    </a:cubicBezTo>
                    <a:cubicBezTo>
                      <a:pt x="175" y="51"/>
                      <a:pt x="176" y="50"/>
                      <a:pt x="174" y="48"/>
                    </a:cubicBezTo>
                    <a:cubicBezTo>
                      <a:pt x="173" y="46"/>
                      <a:pt x="178" y="42"/>
                      <a:pt x="175" y="37"/>
                    </a:cubicBezTo>
                    <a:cubicBezTo>
                      <a:pt x="174" y="34"/>
                      <a:pt x="175" y="34"/>
                      <a:pt x="175" y="33"/>
                    </a:cubicBezTo>
                    <a:cubicBezTo>
                      <a:pt x="174" y="31"/>
                      <a:pt x="176" y="32"/>
                      <a:pt x="176" y="29"/>
                    </a:cubicBezTo>
                    <a:cubicBezTo>
                      <a:pt x="175" y="26"/>
                      <a:pt x="178" y="29"/>
                      <a:pt x="177" y="27"/>
                    </a:cubicBezTo>
                    <a:cubicBezTo>
                      <a:pt x="176" y="24"/>
                      <a:pt x="176" y="27"/>
                      <a:pt x="174" y="25"/>
                    </a:cubicBezTo>
                    <a:cubicBezTo>
                      <a:pt x="172" y="22"/>
                      <a:pt x="173" y="23"/>
                      <a:pt x="173" y="22"/>
                    </a:cubicBezTo>
                    <a:cubicBezTo>
                      <a:pt x="171" y="21"/>
                      <a:pt x="172" y="23"/>
                      <a:pt x="169" y="22"/>
                    </a:cubicBezTo>
                    <a:cubicBezTo>
                      <a:pt x="169" y="22"/>
                      <a:pt x="170" y="19"/>
                      <a:pt x="169" y="19"/>
                    </a:cubicBezTo>
                    <a:cubicBezTo>
                      <a:pt x="167" y="19"/>
                      <a:pt x="170" y="18"/>
                      <a:pt x="169" y="13"/>
                    </a:cubicBezTo>
                    <a:cubicBezTo>
                      <a:pt x="169" y="11"/>
                      <a:pt x="170" y="11"/>
                      <a:pt x="170" y="10"/>
                    </a:cubicBezTo>
                    <a:cubicBezTo>
                      <a:pt x="169" y="9"/>
                      <a:pt x="167" y="12"/>
                      <a:pt x="168" y="10"/>
                    </a:cubicBezTo>
                    <a:cubicBezTo>
                      <a:pt x="170" y="8"/>
                      <a:pt x="167" y="9"/>
                      <a:pt x="168" y="7"/>
                    </a:cubicBezTo>
                    <a:cubicBezTo>
                      <a:pt x="169" y="6"/>
                      <a:pt x="166" y="7"/>
                      <a:pt x="167" y="4"/>
                    </a:cubicBezTo>
                    <a:cubicBezTo>
                      <a:pt x="168" y="1"/>
                      <a:pt x="166" y="1"/>
                      <a:pt x="167" y="1"/>
                    </a:cubicBezTo>
                    <a:cubicBezTo>
                      <a:pt x="167" y="0"/>
                      <a:pt x="163" y="1"/>
                      <a:pt x="164" y="2"/>
                    </a:cubicBezTo>
                    <a:cubicBezTo>
                      <a:pt x="165" y="4"/>
                      <a:pt x="159" y="7"/>
                      <a:pt x="161" y="8"/>
                    </a:cubicBezTo>
                    <a:cubicBezTo>
                      <a:pt x="163" y="9"/>
                      <a:pt x="161" y="9"/>
                      <a:pt x="161" y="11"/>
                    </a:cubicBezTo>
                    <a:cubicBezTo>
                      <a:pt x="162" y="13"/>
                      <a:pt x="158" y="15"/>
                      <a:pt x="158" y="17"/>
                    </a:cubicBezTo>
                    <a:cubicBezTo>
                      <a:pt x="159" y="18"/>
                      <a:pt x="156" y="23"/>
                      <a:pt x="158" y="26"/>
                    </a:cubicBezTo>
                    <a:cubicBezTo>
                      <a:pt x="158" y="27"/>
                      <a:pt x="158" y="30"/>
                      <a:pt x="156" y="33"/>
                    </a:cubicBezTo>
                    <a:cubicBezTo>
                      <a:pt x="155" y="35"/>
                      <a:pt x="154" y="36"/>
                      <a:pt x="154" y="38"/>
                    </a:cubicBezTo>
                    <a:cubicBezTo>
                      <a:pt x="154" y="41"/>
                      <a:pt x="152" y="42"/>
                      <a:pt x="149" y="42"/>
                    </a:cubicBezTo>
                    <a:cubicBezTo>
                      <a:pt x="147" y="42"/>
                      <a:pt x="148" y="43"/>
                      <a:pt x="147" y="42"/>
                    </a:cubicBezTo>
                    <a:cubicBezTo>
                      <a:pt x="146" y="40"/>
                      <a:pt x="145" y="42"/>
                      <a:pt x="144" y="40"/>
                    </a:cubicBezTo>
                    <a:cubicBezTo>
                      <a:pt x="144" y="37"/>
                      <a:pt x="141" y="39"/>
                      <a:pt x="140" y="38"/>
                    </a:cubicBezTo>
                    <a:cubicBezTo>
                      <a:pt x="140" y="36"/>
                      <a:pt x="138" y="38"/>
                      <a:pt x="138" y="36"/>
                    </a:cubicBezTo>
                    <a:cubicBezTo>
                      <a:pt x="138" y="34"/>
                      <a:pt x="137" y="37"/>
                      <a:pt x="136" y="34"/>
                    </a:cubicBezTo>
                    <a:cubicBezTo>
                      <a:pt x="136" y="33"/>
                      <a:pt x="133" y="33"/>
                      <a:pt x="133" y="33"/>
                    </a:cubicBezTo>
                    <a:cubicBezTo>
                      <a:pt x="133" y="32"/>
                      <a:pt x="131" y="32"/>
                      <a:pt x="132" y="30"/>
                    </a:cubicBezTo>
                    <a:cubicBezTo>
                      <a:pt x="132" y="30"/>
                      <a:pt x="131" y="26"/>
                      <a:pt x="129" y="27"/>
                    </a:cubicBezTo>
                    <a:cubicBezTo>
                      <a:pt x="130" y="26"/>
                      <a:pt x="128" y="27"/>
                      <a:pt x="129" y="25"/>
                    </a:cubicBezTo>
                    <a:cubicBezTo>
                      <a:pt x="130" y="24"/>
                      <a:pt x="130" y="23"/>
                      <a:pt x="131" y="23"/>
                    </a:cubicBezTo>
                    <a:cubicBezTo>
                      <a:pt x="132" y="23"/>
                      <a:pt x="130" y="21"/>
                      <a:pt x="132" y="20"/>
                    </a:cubicBezTo>
                    <a:cubicBezTo>
                      <a:pt x="134" y="19"/>
                      <a:pt x="130" y="20"/>
                      <a:pt x="132" y="18"/>
                    </a:cubicBezTo>
                    <a:cubicBezTo>
                      <a:pt x="133" y="17"/>
                      <a:pt x="130" y="16"/>
                      <a:pt x="132" y="16"/>
                    </a:cubicBezTo>
                    <a:cubicBezTo>
                      <a:pt x="134" y="16"/>
                      <a:pt x="131" y="14"/>
                      <a:pt x="134" y="16"/>
                    </a:cubicBezTo>
                    <a:cubicBezTo>
                      <a:pt x="135" y="17"/>
                      <a:pt x="135" y="15"/>
                      <a:pt x="136" y="15"/>
                    </a:cubicBezTo>
                    <a:cubicBezTo>
                      <a:pt x="137" y="14"/>
                      <a:pt x="133" y="13"/>
                      <a:pt x="136" y="13"/>
                    </a:cubicBezTo>
                    <a:cubicBezTo>
                      <a:pt x="138" y="13"/>
                      <a:pt x="135" y="12"/>
                      <a:pt x="137" y="11"/>
                    </a:cubicBezTo>
                    <a:cubicBezTo>
                      <a:pt x="139" y="11"/>
                      <a:pt x="138" y="8"/>
                      <a:pt x="137" y="9"/>
                    </a:cubicBezTo>
                    <a:cubicBezTo>
                      <a:pt x="135" y="12"/>
                      <a:pt x="136" y="6"/>
                      <a:pt x="135" y="7"/>
                    </a:cubicBezTo>
                    <a:cubicBezTo>
                      <a:pt x="135" y="8"/>
                      <a:pt x="133" y="8"/>
                      <a:pt x="134" y="9"/>
                    </a:cubicBezTo>
                    <a:cubicBezTo>
                      <a:pt x="135" y="10"/>
                      <a:pt x="132" y="10"/>
                      <a:pt x="133" y="9"/>
                    </a:cubicBezTo>
                    <a:cubicBezTo>
                      <a:pt x="134" y="8"/>
                      <a:pt x="132" y="8"/>
                      <a:pt x="132" y="7"/>
                    </a:cubicBezTo>
                    <a:cubicBezTo>
                      <a:pt x="133" y="7"/>
                      <a:pt x="131" y="7"/>
                      <a:pt x="130" y="8"/>
                    </a:cubicBezTo>
                    <a:cubicBezTo>
                      <a:pt x="130" y="9"/>
                      <a:pt x="129" y="7"/>
                      <a:pt x="128" y="8"/>
                    </a:cubicBezTo>
                    <a:cubicBezTo>
                      <a:pt x="128" y="8"/>
                      <a:pt x="128" y="6"/>
                      <a:pt x="127" y="8"/>
                    </a:cubicBezTo>
                    <a:cubicBezTo>
                      <a:pt x="126" y="8"/>
                      <a:pt x="126" y="6"/>
                      <a:pt x="124" y="7"/>
                    </a:cubicBezTo>
                    <a:cubicBezTo>
                      <a:pt x="123" y="7"/>
                      <a:pt x="127" y="6"/>
                      <a:pt x="122" y="7"/>
                    </a:cubicBezTo>
                    <a:cubicBezTo>
                      <a:pt x="121" y="7"/>
                      <a:pt x="121" y="5"/>
                      <a:pt x="120" y="4"/>
                    </a:cubicBezTo>
                    <a:cubicBezTo>
                      <a:pt x="118" y="3"/>
                      <a:pt x="119" y="5"/>
                      <a:pt x="118" y="3"/>
                    </a:cubicBezTo>
                    <a:cubicBezTo>
                      <a:pt x="117" y="3"/>
                      <a:pt x="116" y="3"/>
                      <a:pt x="115" y="3"/>
                    </a:cubicBezTo>
                    <a:cubicBezTo>
                      <a:pt x="115" y="3"/>
                      <a:pt x="116" y="5"/>
                      <a:pt x="117" y="5"/>
                    </a:cubicBezTo>
                    <a:cubicBezTo>
                      <a:pt x="119" y="4"/>
                      <a:pt x="116" y="6"/>
                      <a:pt x="118" y="8"/>
                    </a:cubicBezTo>
                    <a:cubicBezTo>
                      <a:pt x="116" y="7"/>
                      <a:pt x="116" y="8"/>
                      <a:pt x="115" y="9"/>
                    </a:cubicBezTo>
                    <a:cubicBezTo>
                      <a:pt x="114" y="11"/>
                      <a:pt x="114" y="8"/>
                      <a:pt x="112" y="9"/>
                    </a:cubicBezTo>
                    <a:cubicBezTo>
                      <a:pt x="111" y="11"/>
                      <a:pt x="111" y="8"/>
                      <a:pt x="110" y="9"/>
                    </a:cubicBezTo>
                    <a:cubicBezTo>
                      <a:pt x="108" y="10"/>
                      <a:pt x="106" y="10"/>
                      <a:pt x="108" y="11"/>
                    </a:cubicBezTo>
                    <a:cubicBezTo>
                      <a:pt x="107" y="11"/>
                      <a:pt x="107" y="10"/>
                      <a:pt x="106" y="11"/>
                    </a:cubicBezTo>
                    <a:cubicBezTo>
                      <a:pt x="105" y="12"/>
                      <a:pt x="107" y="12"/>
                      <a:pt x="106" y="12"/>
                    </a:cubicBezTo>
                    <a:cubicBezTo>
                      <a:pt x="104" y="13"/>
                      <a:pt x="107" y="15"/>
                      <a:pt x="106" y="15"/>
                    </a:cubicBezTo>
                    <a:cubicBezTo>
                      <a:pt x="104" y="15"/>
                      <a:pt x="104" y="14"/>
                      <a:pt x="104" y="16"/>
                    </a:cubicBezTo>
                    <a:cubicBezTo>
                      <a:pt x="104" y="16"/>
                      <a:pt x="102" y="17"/>
                      <a:pt x="102" y="19"/>
                    </a:cubicBezTo>
                    <a:cubicBezTo>
                      <a:pt x="102" y="20"/>
                      <a:pt x="101" y="20"/>
                      <a:pt x="101" y="19"/>
                    </a:cubicBezTo>
                    <a:cubicBezTo>
                      <a:pt x="99" y="22"/>
                      <a:pt x="98" y="23"/>
                      <a:pt x="101" y="24"/>
                    </a:cubicBezTo>
                    <a:cubicBezTo>
                      <a:pt x="100" y="24"/>
                      <a:pt x="100" y="27"/>
                      <a:pt x="102" y="26"/>
                    </a:cubicBezTo>
                    <a:cubicBezTo>
                      <a:pt x="101" y="27"/>
                      <a:pt x="101" y="27"/>
                      <a:pt x="102" y="2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09" name="Freeform 133">
                <a:extLst>
                  <a:ext uri="{FF2B5EF4-FFF2-40B4-BE49-F238E27FC236}">
                    <a16:creationId xmlns:a16="http://schemas.microsoft.com/office/drawing/2014/main" id="{3F153C63-F5B2-47AE-9F12-3A768D6FAFC2}"/>
                  </a:ext>
                </a:extLst>
              </p:cNvPr>
              <p:cNvSpPr>
                <a:spLocks/>
              </p:cNvSpPr>
              <p:nvPr/>
            </p:nvSpPr>
            <p:spPr bwMode="auto">
              <a:xfrm>
                <a:off x="4372" y="2225"/>
                <a:ext cx="52" cy="35"/>
              </a:xfrm>
              <a:custGeom>
                <a:avLst/>
                <a:gdLst/>
                <a:ahLst/>
                <a:cxnLst>
                  <a:cxn ang="0">
                    <a:pos x="3" y="11"/>
                  </a:cxn>
                  <a:cxn ang="0">
                    <a:pos x="2" y="8"/>
                  </a:cxn>
                  <a:cxn ang="0">
                    <a:pos x="5" y="7"/>
                  </a:cxn>
                  <a:cxn ang="0">
                    <a:pos x="7" y="7"/>
                  </a:cxn>
                  <a:cxn ang="0">
                    <a:pos x="8" y="5"/>
                  </a:cxn>
                  <a:cxn ang="0">
                    <a:pos x="9" y="7"/>
                  </a:cxn>
                  <a:cxn ang="0">
                    <a:pos x="13" y="6"/>
                  </a:cxn>
                  <a:cxn ang="0">
                    <a:pos x="16" y="4"/>
                  </a:cxn>
                  <a:cxn ang="0">
                    <a:pos x="17" y="2"/>
                  </a:cxn>
                  <a:cxn ang="0">
                    <a:pos x="17" y="0"/>
                  </a:cxn>
                  <a:cxn ang="0">
                    <a:pos x="19" y="1"/>
                  </a:cxn>
                  <a:cxn ang="0">
                    <a:pos x="21" y="1"/>
                  </a:cxn>
                  <a:cxn ang="0">
                    <a:pos x="21" y="3"/>
                  </a:cxn>
                  <a:cxn ang="0">
                    <a:pos x="20" y="6"/>
                  </a:cxn>
                  <a:cxn ang="0">
                    <a:pos x="19" y="8"/>
                  </a:cxn>
                  <a:cxn ang="0">
                    <a:pos x="18" y="8"/>
                  </a:cxn>
                  <a:cxn ang="0">
                    <a:pos x="18" y="9"/>
                  </a:cxn>
                  <a:cxn ang="0">
                    <a:pos x="13" y="13"/>
                  </a:cxn>
                  <a:cxn ang="0">
                    <a:pos x="10" y="14"/>
                  </a:cxn>
                  <a:cxn ang="0">
                    <a:pos x="6" y="13"/>
                  </a:cxn>
                  <a:cxn ang="0">
                    <a:pos x="3" y="11"/>
                  </a:cxn>
                </a:cxnLst>
                <a:rect l="0" t="0" r="r" b="b"/>
                <a:pathLst>
                  <a:path w="22" h="15">
                    <a:moveTo>
                      <a:pt x="3" y="11"/>
                    </a:moveTo>
                    <a:cubicBezTo>
                      <a:pt x="1" y="9"/>
                      <a:pt x="0" y="10"/>
                      <a:pt x="2" y="8"/>
                    </a:cubicBezTo>
                    <a:cubicBezTo>
                      <a:pt x="2" y="7"/>
                      <a:pt x="4" y="8"/>
                      <a:pt x="5" y="7"/>
                    </a:cubicBezTo>
                    <a:cubicBezTo>
                      <a:pt x="6" y="6"/>
                      <a:pt x="5" y="8"/>
                      <a:pt x="7" y="7"/>
                    </a:cubicBezTo>
                    <a:cubicBezTo>
                      <a:pt x="9" y="6"/>
                      <a:pt x="6" y="6"/>
                      <a:pt x="8" y="5"/>
                    </a:cubicBezTo>
                    <a:cubicBezTo>
                      <a:pt x="10" y="5"/>
                      <a:pt x="8" y="9"/>
                      <a:pt x="9" y="7"/>
                    </a:cubicBezTo>
                    <a:cubicBezTo>
                      <a:pt x="11" y="5"/>
                      <a:pt x="11" y="8"/>
                      <a:pt x="13" y="6"/>
                    </a:cubicBezTo>
                    <a:cubicBezTo>
                      <a:pt x="15" y="4"/>
                      <a:pt x="16" y="5"/>
                      <a:pt x="16" y="4"/>
                    </a:cubicBezTo>
                    <a:cubicBezTo>
                      <a:pt x="16" y="3"/>
                      <a:pt x="18" y="5"/>
                      <a:pt x="17" y="2"/>
                    </a:cubicBezTo>
                    <a:cubicBezTo>
                      <a:pt x="16" y="0"/>
                      <a:pt x="15" y="0"/>
                      <a:pt x="17" y="0"/>
                    </a:cubicBezTo>
                    <a:cubicBezTo>
                      <a:pt x="19" y="0"/>
                      <a:pt x="18" y="2"/>
                      <a:pt x="19" y="1"/>
                    </a:cubicBezTo>
                    <a:cubicBezTo>
                      <a:pt x="20" y="0"/>
                      <a:pt x="20" y="1"/>
                      <a:pt x="21" y="1"/>
                    </a:cubicBezTo>
                    <a:cubicBezTo>
                      <a:pt x="21" y="1"/>
                      <a:pt x="21" y="2"/>
                      <a:pt x="21" y="3"/>
                    </a:cubicBezTo>
                    <a:cubicBezTo>
                      <a:pt x="22" y="6"/>
                      <a:pt x="19" y="3"/>
                      <a:pt x="20" y="6"/>
                    </a:cubicBezTo>
                    <a:cubicBezTo>
                      <a:pt x="21" y="8"/>
                      <a:pt x="19" y="8"/>
                      <a:pt x="19" y="8"/>
                    </a:cubicBezTo>
                    <a:cubicBezTo>
                      <a:pt x="19" y="9"/>
                      <a:pt x="19" y="6"/>
                      <a:pt x="18" y="8"/>
                    </a:cubicBezTo>
                    <a:cubicBezTo>
                      <a:pt x="16" y="10"/>
                      <a:pt x="20" y="7"/>
                      <a:pt x="18" y="9"/>
                    </a:cubicBezTo>
                    <a:cubicBezTo>
                      <a:pt x="14" y="14"/>
                      <a:pt x="15" y="11"/>
                      <a:pt x="13" y="13"/>
                    </a:cubicBezTo>
                    <a:cubicBezTo>
                      <a:pt x="11" y="15"/>
                      <a:pt x="11" y="12"/>
                      <a:pt x="10" y="14"/>
                    </a:cubicBezTo>
                    <a:cubicBezTo>
                      <a:pt x="8" y="15"/>
                      <a:pt x="8" y="12"/>
                      <a:pt x="6" y="13"/>
                    </a:cubicBezTo>
                    <a:cubicBezTo>
                      <a:pt x="4" y="14"/>
                      <a:pt x="5" y="13"/>
                      <a:pt x="3"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10" name="Freeform 134">
                <a:extLst>
                  <a:ext uri="{FF2B5EF4-FFF2-40B4-BE49-F238E27FC236}">
                    <a16:creationId xmlns:a16="http://schemas.microsoft.com/office/drawing/2014/main" id="{DDF9BEDD-C2A4-498F-A0F4-584D64B2122A}"/>
                  </a:ext>
                </a:extLst>
              </p:cNvPr>
              <p:cNvSpPr>
                <a:spLocks/>
              </p:cNvSpPr>
              <p:nvPr/>
            </p:nvSpPr>
            <p:spPr bwMode="auto">
              <a:xfrm>
                <a:off x="4410" y="2204"/>
                <a:ext cx="24" cy="30"/>
              </a:xfrm>
              <a:custGeom>
                <a:avLst/>
                <a:gdLst/>
                <a:ahLst/>
                <a:cxnLst>
                  <a:cxn ang="0">
                    <a:pos x="8" y="13"/>
                  </a:cxn>
                  <a:cxn ang="0">
                    <a:pos x="6" y="7"/>
                  </a:cxn>
                  <a:cxn ang="0">
                    <a:pos x="1" y="2"/>
                  </a:cxn>
                  <a:cxn ang="0">
                    <a:pos x="1" y="1"/>
                  </a:cxn>
                  <a:cxn ang="0">
                    <a:pos x="5" y="4"/>
                  </a:cxn>
                  <a:cxn ang="0">
                    <a:pos x="8" y="8"/>
                  </a:cxn>
                  <a:cxn ang="0">
                    <a:pos x="9" y="10"/>
                  </a:cxn>
                  <a:cxn ang="0">
                    <a:pos x="8" y="13"/>
                  </a:cxn>
                </a:cxnLst>
                <a:rect l="0" t="0" r="r" b="b"/>
                <a:pathLst>
                  <a:path w="10" h="13">
                    <a:moveTo>
                      <a:pt x="8" y="13"/>
                    </a:moveTo>
                    <a:cubicBezTo>
                      <a:pt x="6" y="12"/>
                      <a:pt x="8" y="9"/>
                      <a:pt x="6" y="7"/>
                    </a:cubicBezTo>
                    <a:cubicBezTo>
                      <a:pt x="4" y="4"/>
                      <a:pt x="2" y="2"/>
                      <a:pt x="1" y="2"/>
                    </a:cubicBezTo>
                    <a:cubicBezTo>
                      <a:pt x="1" y="1"/>
                      <a:pt x="0" y="1"/>
                      <a:pt x="1" y="1"/>
                    </a:cubicBezTo>
                    <a:cubicBezTo>
                      <a:pt x="2" y="0"/>
                      <a:pt x="2" y="2"/>
                      <a:pt x="5" y="4"/>
                    </a:cubicBezTo>
                    <a:cubicBezTo>
                      <a:pt x="7" y="7"/>
                      <a:pt x="8" y="8"/>
                      <a:pt x="8" y="8"/>
                    </a:cubicBezTo>
                    <a:cubicBezTo>
                      <a:pt x="8" y="9"/>
                      <a:pt x="10" y="9"/>
                      <a:pt x="9" y="10"/>
                    </a:cubicBezTo>
                    <a:cubicBezTo>
                      <a:pt x="8" y="11"/>
                      <a:pt x="9" y="13"/>
                      <a:pt x="8" y="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11" name="Indonesia">
                <a:extLst>
                  <a:ext uri="{FF2B5EF4-FFF2-40B4-BE49-F238E27FC236}">
                    <a16:creationId xmlns:a16="http://schemas.microsoft.com/office/drawing/2014/main" id="{4248EF85-F46F-41E7-ADA6-1FD4FD1E091C}"/>
                  </a:ext>
                </a:extLst>
              </p:cNvPr>
              <p:cNvSpPr>
                <a:spLocks/>
              </p:cNvSpPr>
              <p:nvPr/>
            </p:nvSpPr>
            <p:spPr bwMode="auto">
              <a:xfrm>
                <a:off x="4042" y="2131"/>
                <a:ext cx="73" cy="118"/>
              </a:xfrm>
              <a:custGeom>
                <a:avLst/>
                <a:gdLst/>
                <a:ahLst/>
                <a:cxnLst>
                  <a:cxn ang="0">
                    <a:pos x="29" y="1"/>
                  </a:cxn>
                  <a:cxn ang="0">
                    <a:pos x="29" y="4"/>
                  </a:cxn>
                  <a:cxn ang="0">
                    <a:pos x="26" y="8"/>
                  </a:cxn>
                  <a:cxn ang="0">
                    <a:pos x="19" y="10"/>
                  </a:cxn>
                  <a:cxn ang="0">
                    <a:pos x="14" y="9"/>
                  </a:cxn>
                  <a:cxn ang="0">
                    <a:pos x="9" y="10"/>
                  </a:cxn>
                  <a:cxn ang="0">
                    <a:pos x="7" y="16"/>
                  </a:cxn>
                  <a:cxn ang="0">
                    <a:pos x="10" y="21"/>
                  </a:cxn>
                  <a:cxn ang="0">
                    <a:pos x="12" y="18"/>
                  </a:cxn>
                  <a:cxn ang="0">
                    <a:pos x="16" y="17"/>
                  </a:cxn>
                  <a:cxn ang="0">
                    <a:pos x="20" y="16"/>
                  </a:cxn>
                  <a:cxn ang="0">
                    <a:pos x="22" y="16"/>
                  </a:cxn>
                  <a:cxn ang="0">
                    <a:pos x="21" y="19"/>
                  </a:cxn>
                  <a:cxn ang="0">
                    <a:pos x="19" y="21"/>
                  </a:cxn>
                  <a:cxn ang="0">
                    <a:pos x="15" y="24"/>
                  </a:cxn>
                  <a:cxn ang="0">
                    <a:pos x="13" y="25"/>
                  </a:cxn>
                  <a:cxn ang="0">
                    <a:pos x="14" y="27"/>
                  </a:cxn>
                  <a:cxn ang="0">
                    <a:pos x="16" y="30"/>
                  </a:cxn>
                  <a:cxn ang="0">
                    <a:pos x="17" y="34"/>
                  </a:cxn>
                  <a:cxn ang="0">
                    <a:pos x="19" y="37"/>
                  </a:cxn>
                  <a:cxn ang="0">
                    <a:pos x="20" y="39"/>
                  </a:cxn>
                  <a:cxn ang="0">
                    <a:pos x="16" y="42"/>
                  </a:cxn>
                  <a:cxn ang="0">
                    <a:pos x="14" y="44"/>
                  </a:cxn>
                  <a:cxn ang="0">
                    <a:pos x="14" y="39"/>
                  </a:cxn>
                  <a:cxn ang="0">
                    <a:pos x="11" y="34"/>
                  </a:cxn>
                  <a:cxn ang="0">
                    <a:pos x="10" y="30"/>
                  </a:cxn>
                  <a:cxn ang="0">
                    <a:pos x="8" y="35"/>
                  </a:cxn>
                  <a:cxn ang="0">
                    <a:pos x="8" y="40"/>
                  </a:cxn>
                  <a:cxn ang="0">
                    <a:pos x="8" y="46"/>
                  </a:cxn>
                  <a:cxn ang="0">
                    <a:pos x="6" y="50"/>
                  </a:cxn>
                  <a:cxn ang="0">
                    <a:pos x="3" y="46"/>
                  </a:cxn>
                  <a:cxn ang="0">
                    <a:pos x="4" y="42"/>
                  </a:cxn>
                  <a:cxn ang="0">
                    <a:pos x="1" y="36"/>
                  </a:cxn>
                  <a:cxn ang="0">
                    <a:pos x="1" y="34"/>
                  </a:cxn>
                  <a:cxn ang="0">
                    <a:pos x="2" y="27"/>
                  </a:cxn>
                  <a:cxn ang="0">
                    <a:pos x="3" y="21"/>
                  </a:cxn>
                  <a:cxn ang="0">
                    <a:pos x="5" y="21"/>
                  </a:cxn>
                  <a:cxn ang="0">
                    <a:pos x="4" y="17"/>
                  </a:cxn>
                  <a:cxn ang="0">
                    <a:pos x="4" y="13"/>
                  </a:cxn>
                  <a:cxn ang="0">
                    <a:pos x="5" y="8"/>
                  </a:cxn>
                  <a:cxn ang="0">
                    <a:pos x="5" y="6"/>
                  </a:cxn>
                  <a:cxn ang="0">
                    <a:pos x="8" y="7"/>
                  </a:cxn>
                  <a:cxn ang="0">
                    <a:pos x="10" y="4"/>
                  </a:cxn>
                  <a:cxn ang="0">
                    <a:pos x="13" y="5"/>
                  </a:cxn>
                  <a:cxn ang="0">
                    <a:pos x="18" y="6"/>
                  </a:cxn>
                  <a:cxn ang="0">
                    <a:pos x="24" y="5"/>
                  </a:cxn>
                  <a:cxn ang="0">
                    <a:pos x="27" y="2"/>
                  </a:cxn>
                  <a:cxn ang="0">
                    <a:pos x="29" y="1"/>
                  </a:cxn>
                </a:cxnLst>
                <a:rect l="0" t="0" r="r" b="b"/>
                <a:pathLst>
                  <a:path w="31" h="50">
                    <a:moveTo>
                      <a:pt x="29" y="1"/>
                    </a:moveTo>
                    <a:cubicBezTo>
                      <a:pt x="31" y="1"/>
                      <a:pt x="29" y="2"/>
                      <a:pt x="29" y="4"/>
                    </a:cubicBezTo>
                    <a:cubicBezTo>
                      <a:pt x="29" y="6"/>
                      <a:pt x="26" y="6"/>
                      <a:pt x="26" y="8"/>
                    </a:cubicBezTo>
                    <a:cubicBezTo>
                      <a:pt x="26" y="9"/>
                      <a:pt x="20" y="12"/>
                      <a:pt x="19" y="10"/>
                    </a:cubicBezTo>
                    <a:cubicBezTo>
                      <a:pt x="19" y="8"/>
                      <a:pt x="15" y="10"/>
                      <a:pt x="14" y="9"/>
                    </a:cubicBezTo>
                    <a:cubicBezTo>
                      <a:pt x="14" y="8"/>
                      <a:pt x="10" y="9"/>
                      <a:pt x="9" y="10"/>
                    </a:cubicBezTo>
                    <a:cubicBezTo>
                      <a:pt x="7" y="11"/>
                      <a:pt x="6" y="14"/>
                      <a:pt x="7" y="16"/>
                    </a:cubicBezTo>
                    <a:cubicBezTo>
                      <a:pt x="9" y="18"/>
                      <a:pt x="10" y="17"/>
                      <a:pt x="10" y="21"/>
                    </a:cubicBezTo>
                    <a:cubicBezTo>
                      <a:pt x="12" y="20"/>
                      <a:pt x="10" y="20"/>
                      <a:pt x="12" y="18"/>
                    </a:cubicBezTo>
                    <a:cubicBezTo>
                      <a:pt x="15" y="16"/>
                      <a:pt x="14" y="19"/>
                      <a:pt x="16" y="17"/>
                    </a:cubicBezTo>
                    <a:cubicBezTo>
                      <a:pt x="18" y="16"/>
                      <a:pt x="18" y="17"/>
                      <a:pt x="20" y="16"/>
                    </a:cubicBezTo>
                    <a:cubicBezTo>
                      <a:pt x="19" y="16"/>
                      <a:pt x="21" y="15"/>
                      <a:pt x="22" y="16"/>
                    </a:cubicBezTo>
                    <a:cubicBezTo>
                      <a:pt x="23" y="17"/>
                      <a:pt x="22" y="21"/>
                      <a:pt x="21" y="19"/>
                    </a:cubicBezTo>
                    <a:cubicBezTo>
                      <a:pt x="20" y="18"/>
                      <a:pt x="19" y="17"/>
                      <a:pt x="19" y="21"/>
                    </a:cubicBezTo>
                    <a:cubicBezTo>
                      <a:pt x="18" y="24"/>
                      <a:pt x="16" y="22"/>
                      <a:pt x="15" y="24"/>
                    </a:cubicBezTo>
                    <a:cubicBezTo>
                      <a:pt x="15" y="26"/>
                      <a:pt x="13" y="25"/>
                      <a:pt x="13" y="25"/>
                    </a:cubicBezTo>
                    <a:cubicBezTo>
                      <a:pt x="13" y="25"/>
                      <a:pt x="15" y="26"/>
                      <a:pt x="14" y="27"/>
                    </a:cubicBezTo>
                    <a:cubicBezTo>
                      <a:pt x="14" y="28"/>
                      <a:pt x="15" y="26"/>
                      <a:pt x="16" y="30"/>
                    </a:cubicBezTo>
                    <a:cubicBezTo>
                      <a:pt x="16" y="31"/>
                      <a:pt x="18" y="31"/>
                      <a:pt x="17" y="34"/>
                    </a:cubicBezTo>
                    <a:cubicBezTo>
                      <a:pt x="17" y="38"/>
                      <a:pt x="19" y="35"/>
                      <a:pt x="19" y="37"/>
                    </a:cubicBezTo>
                    <a:cubicBezTo>
                      <a:pt x="19" y="40"/>
                      <a:pt x="20" y="36"/>
                      <a:pt x="20" y="39"/>
                    </a:cubicBezTo>
                    <a:cubicBezTo>
                      <a:pt x="19" y="42"/>
                      <a:pt x="16" y="40"/>
                      <a:pt x="16" y="42"/>
                    </a:cubicBezTo>
                    <a:cubicBezTo>
                      <a:pt x="16" y="44"/>
                      <a:pt x="18" y="46"/>
                      <a:pt x="14" y="44"/>
                    </a:cubicBezTo>
                    <a:cubicBezTo>
                      <a:pt x="11" y="42"/>
                      <a:pt x="14" y="39"/>
                      <a:pt x="14" y="39"/>
                    </a:cubicBezTo>
                    <a:cubicBezTo>
                      <a:pt x="12" y="38"/>
                      <a:pt x="9" y="36"/>
                      <a:pt x="11" y="34"/>
                    </a:cubicBezTo>
                    <a:cubicBezTo>
                      <a:pt x="12" y="33"/>
                      <a:pt x="12" y="29"/>
                      <a:pt x="10" y="30"/>
                    </a:cubicBezTo>
                    <a:cubicBezTo>
                      <a:pt x="10" y="32"/>
                      <a:pt x="6" y="33"/>
                      <a:pt x="8" y="35"/>
                    </a:cubicBezTo>
                    <a:cubicBezTo>
                      <a:pt x="10" y="36"/>
                      <a:pt x="7" y="40"/>
                      <a:pt x="8" y="40"/>
                    </a:cubicBezTo>
                    <a:cubicBezTo>
                      <a:pt x="8" y="40"/>
                      <a:pt x="10" y="44"/>
                      <a:pt x="8" y="46"/>
                    </a:cubicBezTo>
                    <a:cubicBezTo>
                      <a:pt x="6" y="48"/>
                      <a:pt x="11" y="49"/>
                      <a:pt x="6" y="50"/>
                    </a:cubicBezTo>
                    <a:cubicBezTo>
                      <a:pt x="2" y="50"/>
                      <a:pt x="2" y="47"/>
                      <a:pt x="3" y="46"/>
                    </a:cubicBezTo>
                    <a:cubicBezTo>
                      <a:pt x="4" y="44"/>
                      <a:pt x="2" y="46"/>
                      <a:pt x="4" y="42"/>
                    </a:cubicBezTo>
                    <a:cubicBezTo>
                      <a:pt x="6" y="39"/>
                      <a:pt x="2" y="35"/>
                      <a:pt x="1" y="36"/>
                    </a:cubicBezTo>
                    <a:cubicBezTo>
                      <a:pt x="0" y="36"/>
                      <a:pt x="0" y="35"/>
                      <a:pt x="1" y="34"/>
                    </a:cubicBezTo>
                    <a:cubicBezTo>
                      <a:pt x="3" y="32"/>
                      <a:pt x="0" y="29"/>
                      <a:pt x="2" y="27"/>
                    </a:cubicBezTo>
                    <a:cubicBezTo>
                      <a:pt x="1" y="25"/>
                      <a:pt x="2" y="22"/>
                      <a:pt x="3" y="21"/>
                    </a:cubicBezTo>
                    <a:cubicBezTo>
                      <a:pt x="4" y="20"/>
                      <a:pt x="3" y="19"/>
                      <a:pt x="5" y="21"/>
                    </a:cubicBezTo>
                    <a:cubicBezTo>
                      <a:pt x="5" y="19"/>
                      <a:pt x="3" y="21"/>
                      <a:pt x="4" y="17"/>
                    </a:cubicBezTo>
                    <a:cubicBezTo>
                      <a:pt x="5" y="13"/>
                      <a:pt x="3" y="15"/>
                      <a:pt x="4" y="13"/>
                    </a:cubicBezTo>
                    <a:cubicBezTo>
                      <a:pt x="5" y="12"/>
                      <a:pt x="3" y="9"/>
                      <a:pt x="5" y="8"/>
                    </a:cubicBezTo>
                    <a:cubicBezTo>
                      <a:pt x="7" y="7"/>
                      <a:pt x="5" y="7"/>
                      <a:pt x="5" y="6"/>
                    </a:cubicBezTo>
                    <a:cubicBezTo>
                      <a:pt x="6" y="5"/>
                      <a:pt x="6" y="9"/>
                      <a:pt x="8" y="7"/>
                    </a:cubicBezTo>
                    <a:cubicBezTo>
                      <a:pt x="9" y="5"/>
                      <a:pt x="8" y="4"/>
                      <a:pt x="10" y="4"/>
                    </a:cubicBezTo>
                    <a:cubicBezTo>
                      <a:pt x="12" y="3"/>
                      <a:pt x="11" y="6"/>
                      <a:pt x="13" y="5"/>
                    </a:cubicBezTo>
                    <a:cubicBezTo>
                      <a:pt x="16" y="5"/>
                      <a:pt x="16" y="6"/>
                      <a:pt x="18" y="6"/>
                    </a:cubicBezTo>
                    <a:cubicBezTo>
                      <a:pt x="20" y="5"/>
                      <a:pt x="21" y="7"/>
                      <a:pt x="24" y="5"/>
                    </a:cubicBezTo>
                    <a:cubicBezTo>
                      <a:pt x="27" y="3"/>
                      <a:pt x="26" y="3"/>
                      <a:pt x="27" y="2"/>
                    </a:cubicBezTo>
                    <a:cubicBezTo>
                      <a:pt x="28" y="2"/>
                      <a:pt x="27" y="0"/>
                      <a:pt x="29"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12" name="Freeform 136">
                <a:extLst>
                  <a:ext uri="{FF2B5EF4-FFF2-40B4-BE49-F238E27FC236}">
                    <a16:creationId xmlns:a16="http://schemas.microsoft.com/office/drawing/2014/main" id="{62ACC59D-72DA-4F12-806A-85051A62816D}"/>
                  </a:ext>
                </a:extLst>
              </p:cNvPr>
              <p:cNvSpPr>
                <a:spLocks/>
              </p:cNvSpPr>
              <p:nvPr/>
            </p:nvSpPr>
            <p:spPr bwMode="auto">
              <a:xfrm>
                <a:off x="4089" y="2223"/>
                <a:ext cx="9" cy="19"/>
              </a:xfrm>
              <a:custGeom>
                <a:avLst/>
                <a:gdLst/>
                <a:ahLst/>
                <a:cxnLst>
                  <a:cxn ang="0">
                    <a:pos x="1" y="0"/>
                  </a:cxn>
                  <a:cxn ang="0">
                    <a:pos x="3" y="2"/>
                  </a:cxn>
                  <a:cxn ang="0">
                    <a:pos x="2" y="3"/>
                  </a:cxn>
                  <a:cxn ang="0">
                    <a:pos x="4" y="5"/>
                  </a:cxn>
                  <a:cxn ang="0">
                    <a:pos x="2" y="6"/>
                  </a:cxn>
                  <a:cxn ang="0">
                    <a:pos x="1" y="6"/>
                  </a:cxn>
                  <a:cxn ang="0">
                    <a:pos x="0" y="3"/>
                  </a:cxn>
                  <a:cxn ang="0">
                    <a:pos x="1" y="0"/>
                  </a:cxn>
                </a:cxnLst>
                <a:rect l="0" t="0" r="r" b="b"/>
                <a:pathLst>
                  <a:path w="4" h="8">
                    <a:moveTo>
                      <a:pt x="1" y="0"/>
                    </a:moveTo>
                    <a:cubicBezTo>
                      <a:pt x="1" y="1"/>
                      <a:pt x="2" y="1"/>
                      <a:pt x="3" y="2"/>
                    </a:cubicBezTo>
                    <a:cubicBezTo>
                      <a:pt x="3" y="3"/>
                      <a:pt x="2" y="1"/>
                      <a:pt x="2" y="3"/>
                    </a:cubicBezTo>
                    <a:cubicBezTo>
                      <a:pt x="3" y="6"/>
                      <a:pt x="3" y="3"/>
                      <a:pt x="4" y="5"/>
                    </a:cubicBezTo>
                    <a:cubicBezTo>
                      <a:pt x="4" y="6"/>
                      <a:pt x="2" y="4"/>
                      <a:pt x="2" y="6"/>
                    </a:cubicBezTo>
                    <a:cubicBezTo>
                      <a:pt x="3" y="8"/>
                      <a:pt x="1" y="7"/>
                      <a:pt x="1" y="6"/>
                    </a:cubicBezTo>
                    <a:cubicBezTo>
                      <a:pt x="0" y="5"/>
                      <a:pt x="1" y="4"/>
                      <a:pt x="0" y="3"/>
                    </a:cubicBezTo>
                    <a:cubicBezTo>
                      <a:pt x="0" y="2"/>
                      <a:pt x="0" y="1"/>
                      <a:pt x="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13" name="Freeform 137">
                <a:extLst>
                  <a:ext uri="{FF2B5EF4-FFF2-40B4-BE49-F238E27FC236}">
                    <a16:creationId xmlns:a16="http://schemas.microsoft.com/office/drawing/2014/main" id="{EBB8D8DD-F296-4720-917A-D368A951B861}"/>
                  </a:ext>
                </a:extLst>
              </p:cNvPr>
              <p:cNvSpPr>
                <a:spLocks/>
              </p:cNvSpPr>
              <p:nvPr/>
            </p:nvSpPr>
            <p:spPr bwMode="auto">
              <a:xfrm>
                <a:off x="4136" y="2126"/>
                <a:ext cx="21" cy="45"/>
              </a:xfrm>
              <a:custGeom>
                <a:avLst/>
                <a:gdLst/>
                <a:ahLst/>
                <a:cxnLst>
                  <a:cxn ang="0">
                    <a:pos x="2" y="0"/>
                  </a:cxn>
                  <a:cxn ang="0">
                    <a:pos x="2" y="3"/>
                  </a:cxn>
                  <a:cxn ang="0">
                    <a:pos x="2" y="7"/>
                  </a:cxn>
                  <a:cxn ang="0">
                    <a:pos x="3" y="7"/>
                  </a:cxn>
                  <a:cxn ang="0">
                    <a:pos x="6" y="5"/>
                  </a:cxn>
                  <a:cxn ang="0">
                    <a:pos x="5" y="9"/>
                  </a:cxn>
                  <a:cxn ang="0">
                    <a:pos x="8" y="13"/>
                  </a:cxn>
                  <a:cxn ang="0">
                    <a:pos x="3" y="12"/>
                  </a:cxn>
                  <a:cxn ang="0">
                    <a:pos x="3" y="14"/>
                  </a:cxn>
                  <a:cxn ang="0">
                    <a:pos x="5" y="19"/>
                  </a:cxn>
                  <a:cxn ang="0">
                    <a:pos x="2" y="17"/>
                  </a:cxn>
                  <a:cxn ang="0">
                    <a:pos x="1" y="16"/>
                  </a:cxn>
                  <a:cxn ang="0">
                    <a:pos x="1" y="13"/>
                  </a:cxn>
                  <a:cxn ang="0">
                    <a:pos x="0" y="11"/>
                  </a:cxn>
                  <a:cxn ang="0">
                    <a:pos x="1" y="9"/>
                  </a:cxn>
                  <a:cxn ang="0">
                    <a:pos x="0" y="6"/>
                  </a:cxn>
                  <a:cxn ang="0">
                    <a:pos x="1" y="1"/>
                  </a:cxn>
                  <a:cxn ang="0">
                    <a:pos x="2" y="0"/>
                  </a:cxn>
                </a:cxnLst>
                <a:rect l="0" t="0" r="r" b="b"/>
                <a:pathLst>
                  <a:path w="9" h="19">
                    <a:moveTo>
                      <a:pt x="2" y="0"/>
                    </a:moveTo>
                    <a:cubicBezTo>
                      <a:pt x="4" y="0"/>
                      <a:pt x="0" y="1"/>
                      <a:pt x="2" y="3"/>
                    </a:cubicBezTo>
                    <a:cubicBezTo>
                      <a:pt x="4" y="5"/>
                      <a:pt x="0" y="6"/>
                      <a:pt x="2" y="7"/>
                    </a:cubicBezTo>
                    <a:cubicBezTo>
                      <a:pt x="3" y="9"/>
                      <a:pt x="2" y="6"/>
                      <a:pt x="3" y="7"/>
                    </a:cubicBezTo>
                    <a:cubicBezTo>
                      <a:pt x="5" y="7"/>
                      <a:pt x="2" y="5"/>
                      <a:pt x="6" y="5"/>
                    </a:cubicBezTo>
                    <a:cubicBezTo>
                      <a:pt x="9" y="8"/>
                      <a:pt x="2" y="9"/>
                      <a:pt x="5" y="9"/>
                    </a:cubicBezTo>
                    <a:cubicBezTo>
                      <a:pt x="8" y="10"/>
                      <a:pt x="5" y="11"/>
                      <a:pt x="8" y="13"/>
                    </a:cubicBezTo>
                    <a:cubicBezTo>
                      <a:pt x="4" y="11"/>
                      <a:pt x="3" y="11"/>
                      <a:pt x="3" y="12"/>
                    </a:cubicBezTo>
                    <a:cubicBezTo>
                      <a:pt x="2" y="12"/>
                      <a:pt x="4" y="12"/>
                      <a:pt x="3" y="14"/>
                    </a:cubicBezTo>
                    <a:cubicBezTo>
                      <a:pt x="3" y="14"/>
                      <a:pt x="4" y="17"/>
                      <a:pt x="5" y="19"/>
                    </a:cubicBezTo>
                    <a:cubicBezTo>
                      <a:pt x="3" y="19"/>
                      <a:pt x="3" y="18"/>
                      <a:pt x="2" y="17"/>
                    </a:cubicBezTo>
                    <a:cubicBezTo>
                      <a:pt x="1" y="17"/>
                      <a:pt x="2" y="16"/>
                      <a:pt x="1" y="16"/>
                    </a:cubicBezTo>
                    <a:cubicBezTo>
                      <a:pt x="1" y="15"/>
                      <a:pt x="1" y="13"/>
                      <a:pt x="1" y="13"/>
                    </a:cubicBezTo>
                    <a:cubicBezTo>
                      <a:pt x="0" y="11"/>
                      <a:pt x="1" y="11"/>
                      <a:pt x="0" y="11"/>
                    </a:cubicBezTo>
                    <a:cubicBezTo>
                      <a:pt x="0" y="10"/>
                      <a:pt x="0" y="9"/>
                      <a:pt x="1" y="9"/>
                    </a:cubicBezTo>
                    <a:cubicBezTo>
                      <a:pt x="0" y="9"/>
                      <a:pt x="0" y="9"/>
                      <a:pt x="0" y="6"/>
                    </a:cubicBezTo>
                    <a:cubicBezTo>
                      <a:pt x="0" y="3"/>
                      <a:pt x="0" y="2"/>
                      <a:pt x="1" y="1"/>
                    </a:cubicBezTo>
                    <a:cubicBezTo>
                      <a:pt x="2" y="0"/>
                      <a:pt x="2" y="0"/>
                      <a:pt x="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14" name="Freeform 138">
                <a:extLst>
                  <a:ext uri="{FF2B5EF4-FFF2-40B4-BE49-F238E27FC236}">
                    <a16:creationId xmlns:a16="http://schemas.microsoft.com/office/drawing/2014/main" id="{6FE2D0A2-4AAF-49DD-A7EF-F684E63A0704}"/>
                  </a:ext>
                </a:extLst>
              </p:cNvPr>
              <p:cNvSpPr>
                <a:spLocks/>
              </p:cNvSpPr>
              <p:nvPr/>
            </p:nvSpPr>
            <p:spPr bwMode="auto">
              <a:xfrm>
                <a:off x="4120" y="2206"/>
                <a:ext cx="19" cy="14"/>
              </a:xfrm>
              <a:custGeom>
                <a:avLst/>
                <a:gdLst/>
                <a:ahLst/>
                <a:cxnLst>
                  <a:cxn ang="0">
                    <a:pos x="1" y="1"/>
                  </a:cxn>
                  <a:cxn ang="0">
                    <a:pos x="3" y="1"/>
                  </a:cxn>
                  <a:cxn ang="0">
                    <a:pos x="6" y="3"/>
                  </a:cxn>
                  <a:cxn ang="0">
                    <a:pos x="7" y="5"/>
                  </a:cxn>
                  <a:cxn ang="0">
                    <a:pos x="2" y="5"/>
                  </a:cxn>
                  <a:cxn ang="0">
                    <a:pos x="1" y="1"/>
                  </a:cxn>
                </a:cxnLst>
                <a:rect l="0" t="0" r="r" b="b"/>
                <a:pathLst>
                  <a:path w="8" h="6">
                    <a:moveTo>
                      <a:pt x="1" y="1"/>
                    </a:moveTo>
                    <a:cubicBezTo>
                      <a:pt x="2" y="0"/>
                      <a:pt x="1" y="1"/>
                      <a:pt x="3" y="1"/>
                    </a:cubicBezTo>
                    <a:cubicBezTo>
                      <a:pt x="4" y="0"/>
                      <a:pt x="8" y="2"/>
                      <a:pt x="6" y="3"/>
                    </a:cubicBezTo>
                    <a:cubicBezTo>
                      <a:pt x="5" y="5"/>
                      <a:pt x="8" y="4"/>
                      <a:pt x="7" y="5"/>
                    </a:cubicBezTo>
                    <a:cubicBezTo>
                      <a:pt x="6" y="6"/>
                      <a:pt x="3" y="6"/>
                      <a:pt x="2" y="5"/>
                    </a:cubicBezTo>
                    <a:cubicBezTo>
                      <a:pt x="1" y="4"/>
                      <a:pt x="0" y="2"/>
                      <a:pt x="1"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15" name="Freeform 139">
                <a:extLst>
                  <a:ext uri="{FF2B5EF4-FFF2-40B4-BE49-F238E27FC236}">
                    <a16:creationId xmlns:a16="http://schemas.microsoft.com/office/drawing/2014/main" id="{52772A12-7F37-4509-BE81-45990D3253D3}"/>
                  </a:ext>
                </a:extLst>
              </p:cNvPr>
              <p:cNvSpPr>
                <a:spLocks/>
              </p:cNvSpPr>
              <p:nvPr/>
            </p:nvSpPr>
            <p:spPr bwMode="auto">
              <a:xfrm>
                <a:off x="4157" y="2187"/>
                <a:ext cx="15" cy="7"/>
              </a:xfrm>
              <a:custGeom>
                <a:avLst/>
                <a:gdLst/>
                <a:ahLst/>
                <a:cxnLst>
                  <a:cxn ang="0">
                    <a:pos x="5" y="0"/>
                  </a:cxn>
                  <a:cxn ang="0">
                    <a:pos x="3" y="2"/>
                  </a:cxn>
                  <a:cxn ang="0">
                    <a:pos x="5" y="0"/>
                  </a:cxn>
                </a:cxnLst>
                <a:rect l="0" t="0" r="r" b="b"/>
                <a:pathLst>
                  <a:path w="6" h="3">
                    <a:moveTo>
                      <a:pt x="5" y="0"/>
                    </a:moveTo>
                    <a:cubicBezTo>
                      <a:pt x="6" y="0"/>
                      <a:pt x="5" y="3"/>
                      <a:pt x="3" y="2"/>
                    </a:cubicBezTo>
                    <a:cubicBezTo>
                      <a:pt x="0" y="1"/>
                      <a:pt x="4" y="0"/>
                      <a:pt x="5"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16" name="Freeform 140">
                <a:extLst>
                  <a:ext uri="{FF2B5EF4-FFF2-40B4-BE49-F238E27FC236}">
                    <a16:creationId xmlns:a16="http://schemas.microsoft.com/office/drawing/2014/main" id="{DAAFF8B4-6778-4FFC-B48C-2B1D913ED2AE}"/>
                  </a:ext>
                </a:extLst>
              </p:cNvPr>
              <p:cNvSpPr>
                <a:spLocks/>
              </p:cNvSpPr>
              <p:nvPr/>
            </p:nvSpPr>
            <p:spPr bwMode="auto">
              <a:xfrm>
                <a:off x="4143" y="2201"/>
                <a:ext cx="36" cy="19"/>
              </a:xfrm>
              <a:custGeom>
                <a:avLst/>
                <a:gdLst/>
                <a:ahLst/>
                <a:cxnLst>
                  <a:cxn ang="0">
                    <a:pos x="0" y="6"/>
                  </a:cxn>
                  <a:cxn ang="0">
                    <a:pos x="1" y="2"/>
                  </a:cxn>
                  <a:cxn ang="0">
                    <a:pos x="6" y="1"/>
                  </a:cxn>
                  <a:cxn ang="0">
                    <a:pos x="8" y="1"/>
                  </a:cxn>
                  <a:cxn ang="0">
                    <a:pos x="12" y="1"/>
                  </a:cxn>
                  <a:cxn ang="0">
                    <a:pos x="14" y="2"/>
                  </a:cxn>
                  <a:cxn ang="0">
                    <a:pos x="15" y="4"/>
                  </a:cxn>
                  <a:cxn ang="0">
                    <a:pos x="15" y="7"/>
                  </a:cxn>
                  <a:cxn ang="0">
                    <a:pos x="13" y="7"/>
                  </a:cxn>
                  <a:cxn ang="0">
                    <a:pos x="10" y="4"/>
                  </a:cxn>
                  <a:cxn ang="0">
                    <a:pos x="8" y="5"/>
                  </a:cxn>
                  <a:cxn ang="0">
                    <a:pos x="5" y="5"/>
                  </a:cxn>
                  <a:cxn ang="0">
                    <a:pos x="3" y="6"/>
                  </a:cxn>
                  <a:cxn ang="0">
                    <a:pos x="1" y="5"/>
                  </a:cxn>
                  <a:cxn ang="0">
                    <a:pos x="0" y="6"/>
                  </a:cxn>
                </a:cxnLst>
                <a:rect l="0" t="0" r="r" b="b"/>
                <a:pathLst>
                  <a:path w="15" h="8">
                    <a:moveTo>
                      <a:pt x="0" y="6"/>
                    </a:moveTo>
                    <a:cubicBezTo>
                      <a:pt x="0" y="3"/>
                      <a:pt x="2" y="5"/>
                      <a:pt x="1" y="2"/>
                    </a:cubicBezTo>
                    <a:cubicBezTo>
                      <a:pt x="1" y="1"/>
                      <a:pt x="5" y="0"/>
                      <a:pt x="6" y="1"/>
                    </a:cubicBezTo>
                    <a:cubicBezTo>
                      <a:pt x="7" y="1"/>
                      <a:pt x="8" y="0"/>
                      <a:pt x="8" y="1"/>
                    </a:cubicBezTo>
                    <a:cubicBezTo>
                      <a:pt x="8" y="2"/>
                      <a:pt x="10" y="0"/>
                      <a:pt x="12" y="1"/>
                    </a:cubicBezTo>
                    <a:cubicBezTo>
                      <a:pt x="14" y="2"/>
                      <a:pt x="13" y="0"/>
                      <a:pt x="14" y="2"/>
                    </a:cubicBezTo>
                    <a:cubicBezTo>
                      <a:pt x="14" y="3"/>
                      <a:pt x="15" y="2"/>
                      <a:pt x="15" y="4"/>
                    </a:cubicBezTo>
                    <a:cubicBezTo>
                      <a:pt x="14" y="6"/>
                      <a:pt x="15" y="3"/>
                      <a:pt x="15" y="7"/>
                    </a:cubicBezTo>
                    <a:cubicBezTo>
                      <a:pt x="14" y="8"/>
                      <a:pt x="14" y="8"/>
                      <a:pt x="13" y="7"/>
                    </a:cubicBezTo>
                    <a:cubicBezTo>
                      <a:pt x="13" y="7"/>
                      <a:pt x="11" y="7"/>
                      <a:pt x="10" y="4"/>
                    </a:cubicBezTo>
                    <a:cubicBezTo>
                      <a:pt x="7" y="3"/>
                      <a:pt x="10" y="5"/>
                      <a:pt x="8" y="5"/>
                    </a:cubicBezTo>
                    <a:cubicBezTo>
                      <a:pt x="6" y="4"/>
                      <a:pt x="5" y="6"/>
                      <a:pt x="5" y="5"/>
                    </a:cubicBezTo>
                    <a:cubicBezTo>
                      <a:pt x="4" y="3"/>
                      <a:pt x="3" y="6"/>
                      <a:pt x="3" y="6"/>
                    </a:cubicBezTo>
                    <a:cubicBezTo>
                      <a:pt x="1" y="6"/>
                      <a:pt x="2" y="4"/>
                      <a:pt x="1" y="5"/>
                    </a:cubicBezTo>
                    <a:cubicBezTo>
                      <a:pt x="0" y="6"/>
                      <a:pt x="1" y="5"/>
                      <a:pt x="0"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17" name="Indonesia">
                <a:extLst>
                  <a:ext uri="{FF2B5EF4-FFF2-40B4-BE49-F238E27FC236}">
                    <a16:creationId xmlns:a16="http://schemas.microsoft.com/office/drawing/2014/main" id="{BB6C81CE-10E4-49C6-A6B9-7E710C4671A1}"/>
                  </a:ext>
                </a:extLst>
              </p:cNvPr>
              <p:cNvSpPr>
                <a:spLocks/>
              </p:cNvSpPr>
              <p:nvPr/>
            </p:nvSpPr>
            <p:spPr bwMode="auto">
              <a:xfrm>
                <a:off x="3772" y="2069"/>
                <a:ext cx="130" cy="182"/>
              </a:xfrm>
              <a:custGeom>
                <a:avLst/>
                <a:gdLst/>
                <a:ahLst/>
                <a:cxnLst>
                  <a:cxn ang="0">
                    <a:pos x="2" y="2"/>
                  </a:cxn>
                  <a:cxn ang="0">
                    <a:pos x="9" y="4"/>
                  </a:cxn>
                  <a:cxn ang="0">
                    <a:pos x="12" y="4"/>
                  </a:cxn>
                  <a:cxn ang="0">
                    <a:pos x="16" y="8"/>
                  </a:cxn>
                  <a:cxn ang="0">
                    <a:pos x="18" y="12"/>
                  </a:cxn>
                  <a:cxn ang="0">
                    <a:pos x="21" y="14"/>
                  </a:cxn>
                  <a:cxn ang="0">
                    <a:pos x="25" y="19"/>
                  </a:cxn>
                  <a:cxn ang="0">
                    <a:pos x="27" y="21"/>
                  </a:cxn>
                  <a:cxn ang="0">
                    <a:pos x="30" y="26"/>
                  </a:cxn>
                  <a:cxn ang="0">
                    <a:pos x="30" y="23"/>
                  </a:cxn>
                  <a:cxn ang="0">
                    <a:pos x="32" y="26"/>
                  </a:cxn>
                  <a:cxn ang="0">
                    <a:pos x="38" y="33"/>
                  </a:cxn>
                  <a:cxn ang="0">
                    <a:pos x="40" y="35"/>
                  </a:cxn>
                  <a:cxn ang="0">
                    <a:pos x="37" y="37"/>
                  </a:cxn>
                  <a:cxn ang="0">
                    <a:pos x="40" y="36"/>
                  </a:cxn>
                  <a:cxn ang="0">
                    <a:pos x="44" y="37"/>
                  </a:cxn>
                  <a:cxn ang="0">
                    <a:pos x="42" y="39"/>
                  </a:cxn>
                  <a:cxn ang="0">
                    <a:pos x="41" y="42"/>
                  </a:cxn>
                  <a:cxn ang="0">
                    <a:pos x="43" y="45"/>
                  </a:cxn>
                  <a:cxn ang="0">
                    <a:pos x="47" y="45"/>
                  </a:cxn>
                  <a:cxn ang="0">
                    <a:pos x="48" y="50"/>
                  </a:cxn>
                  <a:cxn ang="0">
                    <a:pos x="48" y="54"/>
                  </a:cxn>
                  <a:cxn ang="0">
                    <a:pos x="50" y="53"/>
                  </a:cxn>
                  <a:cxn ang="0">
                    <a:pos x="53" y="55"/>
                  </a:cxn>
                  <a:cxn ang="0">
                    <a:pos x="54" y="56"/>
                  </a:cxn>
                  <a:cxn ang="0">
                    <a:pos x="53" y="60"/>
                  </a:cxn>
                  <a:cxn ang="0">
                    <a:pos x="53" y="66"/>
                  </a:cxn>
                  <a:cxn ang="0">
                    <a:pos x="53" y="75"/>
                  </a:cxn>
                  <a:cxn ang="0">
                    <a:pos x="51" y="74"/>
                  </a:cxn>
                  <a:cxn ang="0">
                    <a:pos x="48" y="74"/>
                  </a:cxn>
                  <a:cxn ang="0">
                    <a:pos x="46" y="73"/>
                  </a:cxn>
                  <a:cxn ang="0">
                    <a:pos x="47" y="75"/>
                  </a:cxn>
                  <a:cxn ang="0">
                    <a:pos x="44" y="72"/>
                  </a:cxn>
                  <a:cxn ang="0">
                    <a:pos x="42" y="69"/>
                  </a:cxn>
                  <a:cxn ang="0">
                    <a:pos x="37" y="64"/>
                  </a:cxn>
                  <a:cxn ang="0">
                    <a:pos x="33" y="57"/>
                  </a:cxn>
                  <a:cxn ang="0">
                    <a:pos x="29" y="52"/>
                  </a:cxn>
                  <a:cxn ang="0">
                    <a:pos x="28" y="48"/>
                  </a:cxn>
                  <a:cxn ang="0">
                    <a:pos x="24" y="38"/>
                  </a:cxn>
                  <a:cxn ang="0">
                    <a:pos x="21" y="35"/>
                  </a:cxn>
                  <a:cxn ang="0">
                    <a:pos x="20" y="31"/>
                  </a:cxn>
                  <a:cxn ang="0">
                    <a:pos x="20" y="27"/>
                  </a:cxn>
                  <a:cxn ang="0">
                    <a:pos x="15" y="23"/>
                  </a:cxn>
                  <a:cxn ang="0">
                    <a:pos x="14" y="21"/>
                  </a:cxn>
                  <a:cxn ang="0">
                    <a:pos x="12" y="17"/>
                  </a:cxn>
                  <a:cxn ang="0">
                    <a:pos x="10" y="14"/>
                  </a:cxn>
                  <a:cxn ang="0">
                    <a:pos x="7" y="12"/>
                  </a:cxn>
                  <a:cxn ang="0">
                    <a:pos x="3" y="6"/>
                  </a:cxn>
                  <a:cxn ang="0">
                    <a:pos x="2" y="2"/>
                  </a:cxn>
                </a:cxnLst>
                <a:rect l="0" t="0" r="r" b="b"/>
                <a:pathLst>
                  <a:path w="55" h="77">
                    <a:moveTo>
                      <a:pt x="2" y="2"/>
                    </a:moveTo>
                    <a:cubicBezTo>
                      <a:pt x="3" y="0"/>
                      <a:pt x="6" y="5"/>
                      <a:pt x="9" y="4"/>
                    </a:cubicBezTo>
                    <a:cubicBezTo>
                      <a:pt x="12" y="3"/>
                      <a:pt x="11" y="4"/>
                      <a:pt x="12" y="4"/>
                    </a:cubicBezTo>
                    <a:cubicBezTo>
                      <a:pt x="15" y="4"/>
                      <a:pt x="13" y="7"/>
                      <a:pt x="16" y="8"/>
                    </a:cubicBezTo>
                    <a:cubicBezTo>
                      <a:pt x="18" y="10"/>
                      <a:pt x="15" y="10"/>
                      <a:pt x="18" y="12"/>
                    </a:cubicBezTo>
                    <a:cubicBezTo>
                      <a:pt x="20" y="13"/>
                      <a:pt x="17" y="12"/>
                      <a:pt x="21" y="14"/>
                    </a:cubicBezTo>
                    <a:cubicBezTo>
                      <a:pt x="24" y="15"/>
                      <a:pt x="25" y="19"/>
                      <a:pt x="25" y="19"/>
                    </a:cubicBezTo>
                    <a:cubicBezTo>
                      <a:pt x="25" y="20"/>
                      <a:pt x="26" y="18"/>
                      <a:pt x="27" y="21"/>
                    </a:cubicBezTo>
                    <a:cubicBezTo>
                      <a:pt x="27" y="23"/>
                      <a:pt x="28" y="21"/>
                      <a:pt x="30" y="26"/>
                    </a:cubicBezTo>
                    <a:cubicBezTo>
                      <a:pt x="30" y="24"/>
                      <a:pt x="28" y="23"/>
                      <a:pt x="30" y="23"/>
                    </a:cubicBezTo>
                    <a:cubicBezTo>
                      <a:pt x="31" y="23"/>
                      <a:pt x="31" y="26"/>
                      <a:pt x="32" y="26"/>
                    </a:cubicBezTo>
                    <a:cubicBezTo>
                      <a:pt x="35" y="25"/>
                      <a:pt x="36" y="33"/>
                      <a:pt x="38" y="33"/>
                    </a:cubicBezTo>
                    <a:cubicBezTo>
                      <a:pt x="39" y="33"/>
                      <a:pt x="41" y="35"/>
                      <a:pt x="40" y="35"/>
                    </a:cubicBezTo>
                    <a:cubicBezTo>
                      <a:pt x="39" y="36"/>
                      <a:pt x="37" y="36"/>
                      <a:pt x="37" y="37"/>
                    </a:cubicBezTo>
                    <a:cubicBezTo>
                      <a:pt x="39" y="36"/>
                      <a:pt x="39" y="36"/>
                      <a:pt x="40" y="36"/>
                    </a:cubicBezTo>
                    <a:cubicBezTo>
                      <a:pt x="42" y="35"/>
                      <a:pt x="42" y="35"/>
                      <a:pt x="44" y="37"/>
                    </a:cubicBezTo>
                    <a:cubicBezTo>
                      <a:pt x="45" y="38"/>
                      <a:pt x="44" y="38"/>
                      <a:pt x="42" y="39"/>
                    </a:cubicBezTo>
                    <a:cubicBezTo>
                      <a:pt x="38" y="40"/>
                      <a:pt x="42" y="40"/>
                      <a:pt x="41" y="42"/>
                    </a:cubicBezTo>
                    <a:cubicBezTo>
                      <a:pt x="41" y="44"/>
                      <a:pt x="42" y="43"/>
                      <a:pt x="43" y="45"/>
                    </a:cubicBezTo>
                    <a:cubicBezTo>
                      <a:pt x="44" y="45"/>
                      <a:pt x="46" y="44"/>
                      <a:pt x="47" y="45"/>
                    </a:cubicBezTo>
                    <a:cubicBezTo>
                      <a:pt x="47" y="47"/>
                      <a:pt x="45" y="50"/>
                      <a:pt x="48" y="50"/>
                    </a:cubicBezTo>
                    <a:cubicBezTo>
                      <a:pt x="50" y="49"/>
                      <a:pt x="47" y="52"/>
                      <a:pt x="48" y="54"/>
                    </a:cubicBezTo>
                    <a:cubicBezTo>
                      <a:pt x="49" y="52"/>
                      <a:pt x="49" y="52"/>
                      <a:pt x="50" y="53"/>
                    </a:cubicBezTo>
                    <a:cubicBezTo>
                      <a:pt x="54" y="54"/>
                      <a:pt x="51" y="55"/>
                      <a:pt x="53" y="55"/>
                    </a:cubicBezTo>
                    <a:cubicBezTo>
                      <a:pt x="54" y="56"/>
                      <a:pt x="53" y="56"/>
                      <a:pt x="54" y="56"/>
                    </a:cubicBezTo>
                    <a:cubicBezTo>
                      <a:pt x="55" y="57"/>
                      <a:pt x="52" y="59"/>
                      <a:pt x="53" y="60"/>
                    </a:cubicBezTo>
                    <a:cubicBezTo>
                      <a:pt x="54" y="61"/>
                      <a:pt x="51" y="64"/>
                      <a:pt x="53" y="66"/>
                    </a:cubicBezTo>
                    <a:cubicBezTo>
                      <a:pt x="53" y="66"/>
                      <a:pt x="52" y="72"/>
                      <a:pt x="53" y="75"/>
                    </a:cubicBezTo>
                    <a:cubicBezTo>
                      <a:pt x="53" y="77"/>
                      <a:pt x="50" y="72"/>
                      <a:pt x="51" y="74"/>
                    </a:cubicBezTo>
                    <a:cubicBezTo>
                      <a:pt x="51" y="76"/>
                      <a:pt x="49" y="74"/>
                      <a:pt x="48" y="74"/>
                    </a:cubicBezTo>
                    <a:cubicBezTo>
                      <a:pt x="47" y="74"/>
                      <a:pt x="47" y="73"/>
                      <a:pt x="46" y="73"/>
                    </a:cubicBezTo>
                    <a:cubicBezTo>
                      <a:pt x="45" y="73"/>
                      <a:pt x="48" y="75"/>
                      <a:pt x="47" y="75"/>
                    </a:cubicBezTo>
                    <a:cubicBezTo>
                      <a:pt x="45" y="75"/>
                      <a:pt x="45" y="73"/>
                      <a:pt x="44" y="72"/>
                    </a:cubicBezTo>
                    <a:cubicBezTo>
                      <a:pt x="43" y="71"/>
                      <a:pt x="43" y="69"/>
                      <a:pt x="42" y="69"/>
                    </a:cubicBezTo>
                    <a:cubicBezTo>
                      <a:pt x="40" y="69"/>
                      <a:pt x="39" y="67"/>
                      <a:pt x="37" y="64"/>
                    </a:cubicBezTo>
                    <a:cubicBezTo>
                      <a:pt x="34" y="61"/>
                      <a:pt x="36" y="59"/>
                      <a:pt x="33" y="57"/>
                    </a:cubicBezTo>
                    <a:cubicBezTo>
                      <a:pt x="30" y="56"/>
                      <a:pt x="31" y="55"/>
                      <a:pt x="29" y="52"/>
                    </a:cubicBezTo>
                    <a:cubicBezTo>
                      <a:pt x="27" y="50"/>
                      <a:pt x="30" y="52"/>
                      <a:pt x="28" y="48"/>
                    </a:cubicBezTo>
                    <a:cubicBezTo>
                      <a:pt x="27" y="47"/>
                      <a:pt x="24" y="39"/>
                      <a:pt x="24" y="38"/>
                    </a:cubicBezTo>
                    <a:cubicBezTo>
                      <a:pt x="24" y="36"/>
                      <a:pt x="20" y="38"/>
                      <a:pt x="21" y="35"/>
                    </a:cubicBezTo>
                    <a:cubicBezTo>
                      <a:pt x="21" y="34"/>
                      <a:pt x="19" y="33"/>
                      <a:pt x="20" y="31"/>
                    </a:cubicBezTo>
                    <a:cubicBezTo>
                      <a:pt x="21" y="31"/>
                      <a:pt x="19" y="28"/>
                      <a:pt x="20" y="27"/>
                    </a:cubicBezTo>
                    <a:cubicBezTo>
                      <a:pt x="18" y="25"/>
                      <a:pt x="16" y="23"/>
                      <a:pt x="15" y="23"/>
                    </a:cubicBezTo>
                    <a:cubicBezTo>
                      <a:pt x="14" y="24"/>
                      <a:pt x="13" y="23"/>
                      <a:pt x="14" y="21"/>
                    </a:cubicBezTo>
                    <a:cubicBezTo>
                      <a:pt x="14" y="19"/>
                      <a:pt x="13" y="19"/>
                      <a:pt x="12" y="17"/>
                    </a:cubicBezTo>
                    <a:cubicBezTo>
                      <a:pt x="11" y="16"/>
                      <a:pt x="11" y="17"/>
                      <a:pt x="10" y="14"/>
                    </a:cubicBezTo>
                    <a:cubicBezTo>
                      <a:pt x="8" y="11"/>
                      <a:pt x="7" y="15"/>
                      <a:pt x="7" y="12"/>
                    </a:cubicBezTo>
                    <a:cubicBezTo>
                      <a:pt x="6" y="9"/>
                      <a:pt x="3" y="8"/>
                      <a:pt x="3" y="6"/>
                    </a:cubicBezTo>
                    <a:cubicBezTo>
                      <a:pt x="2" y="3"/>
                      <a:pt x="0" y="5"/>
                      <a:pt x="2"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18" name="Madagascar">
                <a:extLst>
                  <a:ext uri="{FF2B5EF4-FFF2-40B4-BE49-F238E27FC236}">
                    <a16:creationId xmlns:a16="http://schemas.microsoft.com/office/drawing/2014/main" id="{20A12350-E444-4F47-AB4F-99730056E71F}"/>
                  </a:ext>
                </a:extLst>
              </p:cNvPr>
              <p:cNvSpPr>
                <a:spLocks/>
              </p:cNvSpPr>
              <p:nvPr/>
            </p:nvSpPr>
            <p:spPr bwMode="auto">
              <a:xfrm>
                <a:off x="3172" y="2334"/>
                <a:ext cx="95" cy="205"/>
              </a:xfrm>
              <a:custGeom>
                <a:avLst/>
                <a:gdLst/>
                <a:ahLst/>
                <a:cxnLst>
                  <a:cxn ang="0">
                    <a:pos x="33" y="4"/>
                  </a:cxn>
                  <a:cxn ang="0">
                    <a:pos x="36" y="5"/>
                  </a:cxn>
                  <a:cxn ang="0">
                    <a:pos x="39" y="25"/>
                  </a:cxn>
                  <a:cxn ang="0">
                    <a:pos x="36" y="24"/>
                  </a:cxn>
                  <a:cxn ang="0">
                    <a:pos x="37" y="31"/>
                  </a:cxn>
                  <a:cxn ang="0">
                    <a:pos x="32" y="47"/>
                  </a:cxn>
                  <a:cxn ang="0">
                    <a:pos x="23" y="75"/>
                  </a:cxn>
                  <a:cxn ang="0">
                    <a:pos x="15" y="84"/>
                  </a:cxn>
                  <a:cxn ang="0">
                    <a:pos x="4" y="78"/>
                  </a:cxn>
                  <a:cxn ang="0">
                    <a:pos x="2" y="64"/>
                  </a:cxn>
                  <a:cxn ang="0">
                    <a:pos x="7" y="56"/>
                  </a:cxn>
                  <a:cxn ang="0">
                    <a:pos x="8" y="49"/>
                  </a:cxn>
                  <a:cxn ang="0">
                    <a:pos x="8" y="39"/>
                  </a:cxn>
                  <a:cxn ang="0">
                    <a:pos x="11" y="30"/>
                  </a:cxn>
                  <a:cxn ang="0">
                    <a:pos x="14" y="27"/>
                  </a:cxn>
                  <a:cxn ang="0">
                    <a:pos x="21" y="25"/>
                  </a:cxn>
                  <a:cxn ang="0">
                    <a:pos x="23" y="21"/>
                  </a:cxn>
                  <a:cxn ang="0">
                    <a:pos x="25" y="20"/>
                  </a:cxn>
                  <a:cxn ang="0">
                    <a:pos x="27" y="16"/>
                  </a:cxn>
                  <a:cxn ang="0">
                    <a:pos x="28" y="12"/>
                  </a:cxn>
                  <a:cxn ang="0">
                    <a:pos x="30" y="12"/>
                  </a:cxn>
                  <a:cxn ang="0">
                    <a:pos x="32" y="7"/>
                  </a:cxn>
                  <a:cxn ang="0">
                    <a:pos x="33" y="4"/>
                  </a:cxn>
                </a:cxnLst>
                <a:rect l="0" t="0" r="r" b="b"/>
                <a:pathLst>
                  <a:path w="40" h="87">
                    <a:moveTo>
                      <a:pt x="33" y="4"/>
                    </a:moveTo>
                    <a:cubicBezTo>
                      <a:pt x="38" y="0"/>
                      <a:pt x="34" y="6"/>
                      <a:pt x="36" y="5"/>
                    </a:cubicBezTo>
                    <a:cubicBezTo>
                      <a:pt x="37" y="5"/>
                      <a:pt x="40" y="24"/>
                      <a:pt x="39" y="25"/>
                    </a:cubicBezTo>
                    <a:cubicBezTo>
                      <a:pt x="38" y="26"/>
                      <a:pt x="37" y="23"/>
                      <a:pt x="36" y="24"/>
                    </a:cubicBezTo>
                    <a:cubicBezTo>
                      <a:pt x="35" y="27"/>
                      <a:pt x="38" y="29"/>
                      <a:pt x="37" y="31"/>
                    </a:cubicBezTo>
                    <a:cubicBezTo>
                      <a:pt x="33" y="37"/>
                      <a:pt x="35" y="40"/>
                      <a:pt x="32" y="47"/>
                    </a:cubicBezTo>
                    <a:cubicBezTo>
                      <a:pt x="24" y="61"/>
                      <a:pt x="28" y="63"/>
                      <a:pt x="23" y="75"/>
                    </a:cubicBezTo>
                    <a:cubicBezTo>
                      <a:pt x="20" y="83"/>
                      <a:pt x="16" y="83"/>
                      <a:pt x="15" y="84"/>
                    </a:cubicBezTo>
                    <a:cubicBezTo>
                      <a:pt x="11" y="87"/>
                      <a:pt x="3" y="84"/>
                      <a:pt x="4" y="78"/>
                    </a:cubicBezTo>
                    <a:cubicBezTo>
                      <a:pt x="4" y="71"/>
                      <a:pt x="0" y="71"/>
                      <a:pt x="2" y="64"/>
                    </a:cubicBezTo>
                    <a:cubicBezTo>
                      <a:pt x="4" y="57"/>
                      <a:pt x="6" y="60"/>
                      <a:pt x="7" y="56"/>
                    </a:cubicBezTo>
                    <a:cubicBezTo>
                      <a:pt x="8" y="52"/>
                      <a:pt x="9" y="53"/>
                      <a:pt x="8" y="49"/>
                    </a:cubicBezTo>
                    <a:cubicBezTo>
                      <a:pt x="8" y="45"/>
                      <a:pt x="9" y="45"/>
                      <a:pt x="8" y="39"/>
                    </a:cubicBezTo>
                    <a:cubicBezTo>
                      <a:pt x="8" y="34"/>
                      <a:pt x="10" y="35"/>
                      <a:pt x="11" y="30"/>
                    </a:cubicBezTo>
                    <a:cubicBezTo>
                      <a:pt x="11" y="26"/>
                      <a:pt x="13" y="30"/>
                      <a:pt x="14" y="27"/>
                    </a:cubicBezTo>
                    <a:cubicBezTo>
                      <a:pt x="15" y="23"/>
                      <a:pt x="20" y="28"/>
                      <a:pt x="21" y="25"/>
                    </a:cubicBezTo>
                    <a:cubicBezTo>
                      <a:pt x="21" y="22"/>
                      <a:pt x="22" y="22"/>
                      <a:pt x="23" y="21"/>
                    </a:cubicBezTo>
                    <a:cubicBezTo>
                      <a:pt x="24" y="19"/>
                      <a:pt x="23" y="24"/>
                      <a:pt x="25" y="20"/>
                    </a:cubicBezTo>
                    <a:cubicBezTo>
                      <a:pt x="28" y="16"/>
                      <a:pt x="26" y="16"/>
                      <a:pt x="27" y="16"/>
                    </a:cubicBezTo>
                    <a:cubicBezTo>
                      <a:pt x="29" y="16"/>
                      <a:pt x="26" y="13"/>
                      <a:pt x="28" y="12"/>
                    </a:cubicBezTo>
                    <a:cubicBezTo>
                      <a:pt x="29" y="11"/>
                      <a:pt x="29" y="14"/>
                      <a:pt x="30" y="12"/>
                    </a:cubicBezTo>
                    <a:cubicBezTo>
                      <a:pt x="30" y="9"/>
                      <a:pt x="33" y="8"/>
                      <a:pt x="32" y="7"/>
                    </a:cubicBezTo>
                    <a:cubicBezTo>
                      <a:pt x="32" y="6"/>
                      <a:pt x="32" y="5"/>
                      <a:pt x="33"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19" name="Jakarta">
                <a:extLst>
                  <a:ext uri="{FF2B5EF4-FFF2-40B4-BE49-F238E27FC236}">
                    <a16:creationId xmlns:a16="http://schemas.microsoft.com/office/drawing/2014/main" id="{2AE6218B-8186-4DBB-996C-96A0D6BB6B65}"/>
                  </a:ext>
                </a:extLst>
              </p:cNvPr>
              <p:cNvSpPr>
                <a:spLocks/>
              </p:cNvSpPr>
              <p:nvPr/>
            </p:nvSpPr>
            <p:spPr bwMode="auto">
              <a:xfrm>
                <a:off x="3890" y="2244"/>
                <a:ext cx="107" cy="50"/>
              </a:xfrm>
              <a:custGeom>
                <a:avLst/>
                <a:gdLst/>
                <a:ahLst/>
                <a:cxnLst>
                  <a:cxn ang="0">
                    <a:pos x="3" y="2"/>
                  </a:cxn>
                  <a:cxn ang="0">
                    <a:pos x="5" y="2"/>
                  </a:cxn>
                  <a:cxn ang="0">
                    <a:pos x="8" y="3"/>
                  </a:cxn>
                  <a:cxn ang="0">
                    <a:pos x="10" y="2"/>
                  </a:cxn>
                  <a:cxn ang="0">
                    <a:pos x="12" y="3"/>
                  </a:cxn>
                  <a:cxn ang="0">
                    <a:pos x="14" y="3"/>
                  </a:cxn>
                  <a:cxn ang="0">
                    <a:pos x="16" y="5"/>
                  </a:cxn>
                  <a:cxn ang="0">
                    <a:pos x="17" y="6"/>
                  </a:cxn>
                  <a:cxn ang="0">
                    <a:pos x="22" y="6"/>
                  </a:cxn>
                  <a:cxn ang="0">
                    <a:pos x="24" y="5"/>
                  </a:cxn>
                  <a:cxn ang="0">
                    <a:pos x="27" y="5"/>
                  </a:cxn>
                  <a:cxn ang="0">
                    <a:pos x="29" y="6"/>
                  </a:cxn>
                  <a:cxn ang="0">
                    <a:pos x="33" y="8"/>
                  </a:cxn>
                  <a:cxn ang="0">
                    <a:pos x="34" y="11"/>
                  </a:cxn>
                  <a:cxn ang="0">
                    <a:pos x="36" y="13"/>
                  </a:cxn>
                  <a:cxn ang="0">
                    <a:pos x="41" y="13"/>
                  </a:cxn>
                  <a:cxn ang="0">
                    <a:pos x="43" y="16"/>
                  </a:cxn>
                  <a:cxn ang="0">
                    <a:pos x="44" y="20"/>
                  </a:cxn>
                  <a:cxn ang="0">
                    <a:pos x="38" y="18"/>
                  </a:cxn>
                  <a:cxn ang="0">
                    <a:pos x="30" y="18"/>
                  </a:cxn>
                  <a:cxn ang="0">
                    <a:pos x="24" y="16"/>
                  </a:cxn>
                  <a:cxn ang="0">
                    <a:pos x="19" y="14"/>
                  </a:cxn>
                  <a:cxn ang="0">
                    <a:pos x="15" y="14"/>
                  </a:cxn>
                  <a:cxn ang="0">
                    <a:pos x="11" y="13"/>
                  </a:cxn>
                  <a:cxn ang="0">
                    <a:pos x="7" y="11"/>
                  </a:cxn>
                  <a:cxn ang="0">
                    <a:pos x="7" y="8"/>
                  </a:cxn>
                  <a:cxn ang="0">
                    <a:pos x="5" y="8"/>
                  </a:cxn>
                  <a:cxn ang="0">
                    <a:pos x="2" y="7"/>
                  </a:cxn>
                  <a:cxn ang="0">
                    <a:pos x="1" y="6"/>
                  </a:cxn>
                  <a:cxn ang="0">
                    <a:pos x="3" y="6"/>
                  </a:cxn>
                  <a:cxn ang="0">
                    <a:pos x="3" y="4"/>
                  </a:cxn>
                  <a:cxn ang="0">
                    <a:pos x="3" y="2"/>
                  </a:cxn>
                </a:cxnLst>
                <a:rect l="0" t="0" r="r" b="b"/>
                <a:pathLst>
                  <a:path w="45" h="21">
                    <a:moveTo>
                      <a:pt x="3" y="2"/>
                    </a:moveTo>
                    <a:cubicBezTo>
                      <a:pt x="5" y="0"/>
                      <a:pt x="4" y="3"/>
                      <a:pt x="5" y="2"/>
                    </a:cubicBezTo>
                    <a:cubicBezTo>
                      <a:pt x="7" y="1"/>
                      <a:pt x="8" y="4"/>
                      <a:pt x="8" y="3"/>
                    </a:cubicBezTo>
                    <a:cubicBezTo>
                      <a:pt x="9" y="2"/>
                      <a:pt x="9" y="2"/>
                      <a:pt x="10" y="2"/>
                    </a:cubicBezTo>
                    <a:cubicBezTo>
                      <a:pt x="11" y="2"/>
                      <a:pt x="12" y="4"/>
                      <a:pt x="12" y="3"/>
                    </a:cubicBezTo>
                    <a:cubicBezTo>
                      <a:pt x="13" y="3"/>
                      <a:pt x="13" y="4"/>
                      <a:pt x="14" y="3"/>
                    </a:cubicBezTo>
                    <a:cubicBezTo>
                      <a:pt x="15" y="2"/>
                      <a:pt x="16" y="5"/>
                      <a:pt x="16" y="5"/>
                    </a:cubicBezTo>
                    <a:cubicBezTo>
                      <a:pt x="15" y="6"/>
                      <a:pt x="15" y="6"/>
                      <a:pt x="17" y="6"/>
                    </a:cubicBezTo>
                    <a:cubicBezTo>
                      <a:pt x="20" y="6"/>
                      <a:pt x="21" y="7"/>
                      <a:pt x="22" y="6"/>
                    </a:cubicBezTo>
                    <a:cubicBezTo>
                      <a:pt x="23" y="6"/>
                      <a:pt x="24" y="7"/>
                      <a:pt x="24" y="5"/>
                    </a:cubicBezTo>
                    <a:cubicBezTo>
                      <a:pt x="24" y="3"/>
                      <a:pt x="27" y="3"/>
                      <a:pt x="27" y="5"/>
                    </a:cubicBezTo>
                    <a:cubicBezTo>
                      <a:pt x="27" y="6"/>
                      <a:pt x="28" y="6"/>
                      <a:pt x="29" y="6"/>
                    </a:cubicBezTo>
                    <a:cubicBezTo>
                      <a:pt x="30" y="5"/>
                      <a:pt x="31" y="8"/>
                      <a:pt x="33" y="8"/>
                    </a:cubicBezTo>
                    <a:cubicBezTo>
                      <a:pt x="36" y="9"/>
                      <a:pt x="33" y="10"/>
                      <a:pt x="34" y="11"/>
                    </a:cubicBezTo>
                    <a:cubicBezTo>
                      <a:pt x="36" y="11"/>
                      <a:pt x="34" y="12"/>
                      <a:pt x="36" y="13"/>
                    </a:cubicBezTo>
                    <a:cubicBezTo>
                      <a:pt x="39" y="14"/>
                      <a:pt x="40" y="12"/>
                      <a:pt x="41" y="13"/>
                    </a:cubicBezTo>
                    <a:cubicBezTo>
                      <a:pt x="42" y="14"/>
                      <a:pt x="45" y="14"/>
                      <a:pt x="43" y="16"/>
                    </a:cubicBezTo>
                    <a:cubicBezTo>
                      <a:pt x="41" y="19"/>
                      <a:pt x="45" y="19"/>
                      <a:pt x="44" y="20"/>
                    </a:cubicBezTo>
                    <a:cubicBezTo>
                      <a:pt x="42" y="21"/>
                      <a:pt x="41" y="18"/>
                      <a:pt x="38" y="18"/>
                    </a:cubicBezTo>
                    <a:cubicBezTo>
                      <a:pt x="31" y="20"/>
                      <a:pt x="33" y="17"/>
                      <a:pt x="30" y="18"/>
                    </a:cubicBezTo>
                    <a:cubicBezTo>
                      <a:pt x="27" y="18"/>
                      <a:pt x="27" y="15"/>
                      <a:pt x="24" y="16"/>
                    </a:cubicBezTo>
                    <a:cubicBezTo>
                      <a:pt x="23" y="16"/>
                      <a:pt x="19" y="15"/>
                      <a:pt x="19" y="14"/>
                    </a:cubicBezTo>
                    <a:cubicBezTo>
                      <a:pt x="18" y="14"/>
                      <a:pt x="16" y="13"/>
                      <a:pt x="15" y="14"/>
                    </a:cubicBezTo>
                    <a:cubicBezTo>
                      <a:pt x="14" y="14"/>
                      <a:pt x="13" y="12"/>
                      <a:pt x="11" y="13"/>
                    </a:cubicBezTo>
                    <a:cubicBezTo>
                      <a:pt x="10" y="13"/>
                      <a:pt x="13" y="12"/>
                      <a:pt x="7" y="11"/>
                    </a:cubicBezTo>
                    <a:cubicBezTo>
                      <a:pt x="1" y="11"/>
                      <a:pt x="8" y="9"/>
                      <a:pt x="7" y="8"/>
                    </a:cubicBezTo>
                    <a:cubicBezTo>
                      <a:pt x="6" y="8"/>
                      <a:pt x="6" y="9"/>
                      <a:pt x="5" y="8"/>
                    </a:cubicBezTo>
                    <a:cubicBezTo>
                      <a:pt x="4" y="7"/>
                      <a:pt x="2" y="8"/>
                      <a:pt x="2" y="7"/>
                    </a:cubicBezTo>
                    <a:cubicBezTo>
                      <a:pt x="1" y="7"/>
                      <a:pt x="0" y="8"/>
                      <a:pt x="1" y="6"/>
                    </a:cubicBezTo>
                    <a:cubicBezTo>
                      <a:pt x="2" y="5"/>
                      <a:pt x="3" y="8"/>
                      <a:pt x="3" y="6"/>
                    </a:cubicBezTo>
                    <a:cubicBezTo>
                      <a:pt x="3" y="4"/>
                      <a:pt x="4" y="6"/>
                      <a:pt x="3" y="4"/>
                    </a:cubicBezTo>
                    <a:cubicBezTo>
                      <a:pt x="2" y="3"/>
                      <a:pt x="3" y="3"/>
                      <a:pt x="3"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20" name="Sri lanka">
                <a:extLst>
                  <a:ext uri="{FF2B5EF4-FFF2-40B4-BE49-F238E27FC236}">
                    <a16:creationId xmlns:a16="http://schemas.microsoft.com/office/drawing/2014/main" id="{CB75E72E-D5E7-4803-A16E-1215AC304E70}"/>
                  </a:ext>
                </a:extLst>
              </p:cNvPr>
              <p:cNvSpPr>
                <a:spLocks/>
              </p:cNvSpPr>
              <p:nvPr/>
            </p:nvSpPr>
            <p:spPr bwMode="auto">
              <a:xfrm>
                <a:off x="3602" y="2005"/>
                <a:ext cx="29" cy="59"/>
              </a:xfrm>
              <a:custGeom>
                <a:avLst/>
                <a:gdLst/>
                <a:ahLst/>
                <a:cxnLst>
                  <a:cxn ang="0">
                    <a:pos x="1" y="1"/>
                  </a:cxn>
                  <a:cxn ang="0">
                    <a:pos x="3" y="1"/>
                  </a:cxn>
                  <a:cxn ang="0">
                    <a:pos x="6" y="5"/>
                  </a:cxn>
                  <a:cxn ang="0">
                    <a:pos x="11" y="12"/>
                  </a:cxn>
                  <a:cxn ang="0">
                    <a:pos x="10" y="22"/>
                  </a:cxn>
                  <a:cxn ang="0">
                    <a:pos x="5" y="24"/>
                  </a:cxn>
                  <a:cxn ang="0">
                    <a:pos x="1" y="19"/>
                  </a:cxn>
                  <a:cxn ang="0">
                    <a:pos x="0" y="12"/>
                  </a:cxn>
                  <a:cxn ang="0">
                    <a:pos x="1" y="13"/>
                  </a:cxn>
                  <a:cxn ang="0">
                    <a:pos x="1" y="10"/>
                  </a:cxn>
                  <a:cxn ang="0">
                    <a:pos x="1" y="7"/>
                  </a:cxn>
                  <a:cxn ang="0">
                    <a:pos x="2" y="5"/>
                  </a:cxn>
                  <a:cxn ang="0">
                    <a:pos x="2" y="3"/>
                  </a:cxn>
                  <a:cxn ang="0">
                    <a:pos x="2" y="2"/>
                  </a:cxn>
                  <a:cxn ang="0">
                    <a:pos x="2" y="1"/>
                  </a:cxn>
                  <a:cxn ang="0">
                    <a:pos x="0" y="2"/>
                  </a:cxn>
                  <a:cxn ang="0">
                    <a:pos x="1" y="1"/>
                  </a:cxn>
                </a:cxnLst>
                <a:rect l="0" t="0" r="r" b="b"/>
                <a:pathLst>
                  <a:path w="12" h="25">
                    <a:moveTo>
                      <a:pt x="1" y="1"/>
                    </a:moveTo>
                    <a:cubicBezTo>
                      <a:pt x="1" y="0"/>
                      <a:pt x="3" y="0"/>
                      <a:pt x="3" y="1"/>
                    </a:cubicBezTo>
                    <a:cubicBezTo>
                      <a:pt x="3" y="2"/>
                      <a:pt x="4" y="1"/>
                      <a:pt x="6" y="5"/>
                    </a:cubicBezTo>
                    <a:cubicBezTo>
                      <a:pt x="9" y="9"/>
                      <a:pt x="9" y="10"/>
                      <a:pt x="11" y="12"/>
                    </a:cubicBezTo>
                    <a:cubicBezTo>
                      <a:pt x="12" y="13"/>
                      <a:pt x="12" y="21"/>
                      <a:pt x="10" y="22"/>
                    </a:cubicBezTo>
                    <a:cubicBezTo>
                      <a:pt x="8" y="23"/>
                      <a:pt x="7" y="25"/>
                      <a:pt x="5" y="24"/>
                    </a:cubicBezTo>
                    <a:cubicBezTo>
                      <a:pt x="4" y="24"/>
                      <a:pt x="0" y="20"/>
                      <a:pt x="1" y="19"/>
                    </a:cubicBezTo>
                    <a:cubicBezTo>
                      <a:pt x="1" y="19"/>
                      <a:pt x="0" y="13"/>
                      <a:pt x="0" y="12"/>
                    </a:cubicBezTo>
                    <a:cubicBezTo>
                      <a:pt x="1" y="12"/>
                      <a:pt x="1" y="13"/>
                      <a:pt x="1" y="13"/>
                    </a:cubicBezTo>
                    <a:cubicBezTo>
                      <a:pt x="1" y="13"/>
                      <a:pt x="0" y="11"/>
                      <a:pt x="1" y="10"/>
                    </a:cubicBezTo>
                    <a:cubicBezTo>
                      <a:pt x="2" y="10"/>
                      <a:pt x="0" y="8"/>
                      <a:pt x="1" y="7"/>
                    </a:cubicBezTo>
                    <a:cubicBezTo>
                      <a:pt x="2" y="6"/>
                      <a:pt x="1" y="6"/>
                      <a:pt x="2" y="5"/>
                    </a:cubicBezTo>
                    <a:cubicBezTo>
                      <a:pt x="3" y="4"/>
                      <a:pt x="1" y="4"/>
                      <a:pt x="2" y="3"/>
                    </a:cubicBezTo>
                    <a:cubicBezTo>
                      <a:pt x="2" y="2"/>
                      <a:pt x="1" y="2"/>
                      <a:pt x="2" y="2"/>
                    </a:cubicBezTo>
                    <a:cubicBezTo>
                      <a:pt x="3" y="2"/>
                      <a:pt x="3" y="2"/>
                      <a:pt x="2" y="1"/>
                    </a:cubicBezTo>
                    <a:cubicBezTo>
                      <a:pt x="1" y="1"/>
                      <a:pt x="1" y="2"/>
                      <a:pt x="0" y="2"/>
                    </a:cubicBezTo>
                    <a:cubicBezTo>
                      <a:pt x="0" y="2"/>
                      <a:pt x="0" y="1"/>
                      <a:pt x="1"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21" name="United kingdom">
                <a:extLst>
                  <a:ext uri="{FF2B5EF4-FFF2-40B4-BE49-F238E27FC236}">
                    <a16:creationId xmlns:a16="http://schemas.microsoft.com/office/drawing/2014/main" id="{80633D67-59A9-4CD1-A754-E5334830347A}"/>
                  </a:ext>
                </a:extLst>
              </p:cNvPr>
              <p:cNvSpPr>
                <a:spLocks/>
              </p:cNvSpPr>
              <p:nvPr/>
            </p:nvSpPr>
            <p:spPr bwMode="auto">
              <a:xfrm>
                <a:off x="2653" y="1344"/>
                <a:ext cx="68" cy="94"/>
              </a:xfrm>
              <a:custGeom>
                <a:avLst/>
                <a:gdLst/>
                <a:ahLst/>
                <a:cxnLst>
                  <a:cxn ang="0">
                    <a:pos x="8" y="1"/>
                  </a:cxn>
                  <a:cxn ang="0">
                    <a:pos x="12" y="1"/>
                  </a:cxn>
                  <a:cxn ang="0">
                    <a:pos x="8" y="4"/>
                  </a:cxn>
                  <a:cxn ang="0">
                    <a:pos x="8" y="5"/>
                  </a:cxn>
                  <a:cxn ang="0">
                    <a:pos x="14" y="5"/>
                  </a:cxn>
                  <a:cxn ang="0">
                    <a:pos x="14" y="9"/>
                  </a:cxn>
                  <a:cxn ang="0">
                    <a:pos x="13" y="11"/>
                  </a:cxn>
                  <a:cxn ang="0">
                    <a:pos x="9" y="12"/>
                  </a:cxn>
                  <a:cxn ang="0">
                    <a:pos x="15" y="14"/>
                  </a:cxn>
                  <a:cxn ang="0">
                    <a:pos x="18" y="19"/>
                  </a:cxn>
                  <a:cxn ang="0">
                    <a:pos x="22" y="24"/>
                  </a:cxn>
                  <a:cxn ang="0">
                    <a:pos x="23" y="26"/>
                  </a:cxn>
                  <a:cxn ang="0">
                    <a:pos x="26" y="26"/>
                  </a:cxn>
                  <a:cxn ang="0">
                    <a:pos x="27" y="31"/>
                  </a:cxn>
                  <a:cxn ang="0">
                    <a:pos x="25" y="32"/>
                  </a:cxn>
                  <a:cxn ang="0">
                    <a:pos x="24" y="33"/>
                  </a:cxn>
                  <a:cxn ang="0">
                    <a:pos x="27" y="35"/>
                  </a:cxn>
                  <a:cxn ang="0">
                    <a:pos x="19" y="37"/>
                  </a:cxn>
                  <a:cxn ang="0">
                    <a:pos x="17" y="37"/>
                  </a:cxn>
                  <a:cxn ang="0">
                    <a:pos x="13" y="37"/>
                  </a:cxn>
                  <a:cxn ang="0">
                    <a:pos x="9" y="39"/>
                  </a:cxn>
                  <a:cxn ang="0">
                    <a:pos x="5" y="39"/>
                  </a:cxn>
                  <a:cxn ang="0">
                    <a:pos x="2" y="40"/>
                  </a:cxn>
                  <a:cxn ang="0">
                    <a:pos x="5" y="37"/>
                  </a:cxn>
                  <a:cxn ang="0">
                    <a:pos x="9" y="35"/>
                  </a:cxn>
                  <a:cxn ang="0">
                    <a:pos x="13" y="32"/>
                  </a:cxn>
                  <a:cxn ang="0">
                    <a:pos x="8" y="33"/>
                  </a:cxn>
                  <a:cxn ang="0">
                    <a:pos x="7" y="32"/>
                  </a:cxn>
                  <a:cxn ang="0">
                    <a:pos x="3" y="32"/>
                  </a:cxn>
                  <a:cxn ang="0">
                    <a:pos x="8" y="29"/>
                  </a:cxn>
                  <a:cxn ang="0">
                    <a:pos x="6" y="27"/>
                  </a:cxn>
                  <a:cxn ang="0">
                    <a:pos x="7" y="25"/>
                  </a:cxn>
                  <a:cxn ang="0">
                    <a:pos x="9" y="25"/>
                  </a:cxn>
                  <a:cxn ang="0">
                    <a:pos x="11" y="24"/>
                  </a:cxn>
                  <a:cxn ang="0">
                    <a:pos x="12" y="23"/>
                  </a:cxn>
                  <a:cxn ang="0">
                    <a:pos x="11" y="21"/>
                  </a:cxn>
                  <a:cxn ang="0">
                    <a:pos x="11" y="17"/>
                  </a:cxn>
                  <a:cxn ang="0">
                    <a:pos x="8" y="18"/>
                  </a:cxn>
                  <a:cxn ang="0">
                    <a:pos x="5" y="19"/>
                  </a:cxn>
                  <a:cxn ang="0">
                    <a:pos x="5" y="16"/>
                  </a:cxn>
                  <a:cxn ang="0">
                    <a:pos x="7" y="13"/>
                  </a:cxn>
                  <a:cxn ang="0">
                    <a:pos x="4" y="13"/>
                  </a:cxn>
                  <a:cxn ang="0">
                    <a:pos x="3" y="13"/>
                  </a:cxn>
                  <a:cxn ang="0">
                    <a:pos x="4" y="10"/>
                  </a:cxn>
                  <a:cxn ang="0">
                    <a:pos x="3" y="8"/>
                  </a:cxn>
                  <a:cxn ang="0">
                    <a:pos x="4" y="5"/>
                  </a:cxn>
                  <a:cxn ang="0">
                    <a:pos x="6" y="4"/>
                  </a:cxn>
                  <a:cxn ang="0">
                    <a:pos x="6" y="1"/>
                  </a:cxn>
                </a:cxnLst>
                <a:rect l="0" t="0" r="r" b="b"/>
                <a:pathLst>
                  <a:path w="29" h="40">
                    <a:moveTo>
                      <a:pt x="6" y="0"/>
                    </a:moveTo>
                    <a:cubicBezTo>
                      <a:pt x="7" y="0"/>
                      <a:pt x="7" y="0"/>
                      <a:pt x="7" y="1"/>
                    </a:cubicBezTo>
                    <a:cubicBezTo>
                      <a:pt x="7" y="1"/>
                      <a:pt x="8" y="0"/>
                      <a:pt x="8" y="1"/>
                    </a:cubicBezTo>
                    <a:cubicBezTo>
                      <a:pt x="8" y="1"/>
                      <a:pt x="8" y="1"/>
                      <a:pt x="9" y="1"/>
                    </a:cubicBezTo>
                    <a:cubicBezTo>
                      <a:pt x="10" y="1"/>
                      <a:pt x="11" y="1"/>
                      <a:pt x="11" y="1"/>
                    </a:cubicBezTo>
                    <a:cubicBezTo>
                      <a:pt x="11" y="0"/>
                      <a:pt x="12" y="0"/>
                      <a:pt x="12" y="1"/>
                    </a:cubicBezTo>
                    <a:cubicBezTo>
                      <a:pt x="11" y="1"/>
                      <a:pt x="12" y="2"/>
                      <a:pt x="11" y="2"/>
                    </a:cubicBezTo>
                    <a:cubicBezTo>
                      <a:pt x="11" y="2"/>
                      <a:pt x="10" y="3"/>
                      <a:pt x="9" y="3"/>
                    </a:cubicBezTo>
                    <a:cubicBezTo>
                      <a:pt x="9" y="4"/>
                      <a:pt x="8" y="4"/>
                      <a:pt x="8" y="4"/>
                    </a:cubicBezTo>
                    <a:cubicBezTo>
                      <a:pt x="9" y="4"/>
                      <a:pt x="10" y="4"/>
                      <a:pt x="9" y="4"/>
                    </a:cubicBezTo>
                    <a:cubicBezTo>
                      <a:pt x="9" y="5"/>
                      <a:pt x="9" y="5"/>
                      <a:pt x="9" y="5"/>
                    </a:cubicBezTo>
                    <a:cubicBezTo>
                      <a:pt x="8" y="5"/>
                      <a:pt x="9" y="5"/>
                      <a:pt x="8" y="5"/>
                    </a:cubicBezTo>
                    <a:cubicBezTo>
                      <a:pt x="8" y="6"/>
                      <a:pt x="9" y="5"/>
                      <a:pt x="9" y="5"/>
                    </a:cubicBezTo>
                    <a:cubicBezTo>
                      <a:pt x="10" y="5"/>
                      <a:pt x="11" y="5"/>
                      <a:pt x="12" y="5"/>
                    </a:cubicBezTo>
                    <a:cubicBezTo>
                      <a:pt x="13" y="5"/>
                      <a:pt x="13" y="5"/>
                      <a:pt x="14" y="5"/>
                    </a:cubicBezTo>
                    <a:cubicBezTo>
                      <a:pt x="15" y="5"/>
                      <a:pt x="16" y="5"/>
                      <a:pt x="16" y="6"/>
                    </a:cubicBezTo>
                    <a:cubicBezTo>
                      <a:pt x="16" y="6"/>
                      <a:pt x="15" y="7"/>
                      <a:pt x="15" y="7"/>
                    </a:cubicBezTo>
                    <a:cubicBezTo>
                      <a:pt x="15" y="8"/>
                      <a:pt x="15" y="8"/>
                      <a:pt x="14" y="9"/>
                    </a:cubicBezTo>
                    <a:cubicBezTo>
                      <a:pt x="14" y="10"/>
                      <a:pt x="13" y="10"/>
                      <a:pt x="12" y="10"/>
                    </a:cubicBezTo>
                    <a:cubicBezTo>
                      <a:pt x="11" y="10"/>
                      <a:pt x="11" y="11"/>
                      <a:pt x="11" y="11"/>
                    </a:cubicBezTo>
                    <a:cubicBezTo>
                      <a:pt x="11" y="11"/>
                      <a:pt x="12" y="10"/>
                      <a:pt x="13" y="11"/>
                    </a:cubicBezTo>
                    <a:cubicBezTo>
                      <a:pt x="13" y="12"/>
                      <a:pt x="13" y="11"/>
                      <a:pt x="13" y="12"/>
                    </a:cubicBezTo>
                    <a:cubicBezTo>
                      <a:pt x="12" y="12"/>
                      <a:pt x="12" y="11"/>
                      <a:pt x="11" y="12"/>
                    </a:cubicBezTo>
                    <a:cubicBezTo>
                      <a:pt x="11" y="13"/>
                      <a:pt x="9" y="12"/>
                      <a:pt x="9" y="12"/>
                    </a:cubicBezTo>
                    <a:cubicBezTo>
                      <a:pt x="9" y="12"/>
                      <a:pt x="9" y="13"/>
                      <a:pt x="11" y="13"/>
                    </a:cubicBezTo>
                    <a:cubicBezTo>
                      <a:pt x="13" y="13"/>
                      <a:pt x="12" y="12"/>
                      <a:pt x="14" y="13"/>
                    </a:cubicBezTo>
                    <a:cubicBezTo>
                      <a:pt x="15" y="14"/>
                      <a:pt x="14" y="13"/>
                      <a:pt x="15" y="14"/>
                    </a:cubicBezTo>
                    <a:cubicBezTo>
                      <a:pt x="16" y="15"/>
                      <a:pt x="16" y="14"/>
                      <a:pt x="16" y="16"/>
                    </a:cubicBezTo>
                    <a:cubicBezTo>
                      <a:pt x="17" y="17"/>
                      <a:pt x="17" y="17"/>
                      <a:pt x="17" y="18"/>
                    </a:cubicBezTo>
                    <a:cubicBezTo>
                      <a:pt x="17" y="19"/>
                      <a:pt x="18" y="19"/>
                      <a:pt x="18" y="19"/>
                    </a:cubicBezTo>
                    <a:cubicBezTo>
                      <a:pt x="20" y="19"/>
                      <a:pt x="21" y="21"/>
                      <a:pt x="21" y="21"/>
                    </a:cubicBezTo>
                    <a:cubicBezTo>
                      <a:pt x="23" y="22"/>
                      <a:pt x="21" y="21"/>
                      <a:pt x="21" y="22"/>
                    </a:cubicBezTo>
                    <a:cubicBezTo>
                      <a:pt x="22" y="23"/>
                      <a:pt x="23" y="24"/>
                      <a:pt x="22" y="24"/>
                    </a:cubicBezTo>
                    <a:cubicBezTo>
                      <a:pt x="22" y="24"/>
                      <a:pt x="21" y="23"/>
                      <a:pt x="21" y="23"/>
                    </a:cubicBezTo>
                    <a:cubicBezTo>
                      <a:pt x="22" y="24"/>
                      <a:pt x="22" y="24"/>
                      <a:pt x="23" y="24"/>
                    </a:cubicBezTo>
                    <a:cubicBezTo>
                      <a:pt x="24" y="25"/>
                      <a:pt x="24" y="26"/>
                      <a:pt x="23" y="26"/>
                    </a:cubicBezTo>
                    <a:cubicBezTo>
                      <a:pt x="22" y="27"/>
                      <a:pt x="22" y="26"/>
                      <a:pt x="23" y="27"/>
                    </a:cubicBezTo>
                    <a:cubicBezTo>
                      <a:pt x="23" y="28"/>
                      <a:pt x="23" y="28"/>
                      <a:pt x="24" y="27"/>
                    </a:cubicBezTo>
                    <a:cubicBezTo>
                      <a:pt x="24" y="26"/>
                      <a:pt x="25" y="26"/>
                      <a:pt x="26" y="26"/>
                    </a:cubicBezTo>
                    <a:cubicBezTo>
                      <a:pt x="27" y="26"/>
                      <a:pt x="29" y="28"/>
                      <a:pt x="28" y="29"/>
                    </a:cubicBezTo>
                    <a:cubicBezTo>
                      <a:pt x="28" y="31"/>
                      <a:pt x="29" y="30"/>
                      <a:pt x="28" y="30"/>
                    </a:cubicBezTo>
                    <a:cubicBezTo>
                      <a:pt x="27" y="31"/>
                      <a:pt x="27" y="31"/>
                      <a:pt x="27" y="31"/>
                    </a:cubicBezTo>
                    <a:cubicBezTo>
                      <a:pt x="27" y="31"/>
                      <a:pt x="27" y="31"/>
                      <a:pt x="27" y="32"/>
                    </a:cubicBezTo>
                    <a:cubicBezTo>
                      <a:pt x="26" y="32"/>
                      <a:pt x="26" y="31"/>
                      <a:pt x="26" y="31"/>
                    </a:cubicBezTo>
                    <a:cubicBezTo>
                      <a:pt x="26" y="31"/>
                      <a:pt x="26" y="32"/>
                      <a:pt x="25" y="32"/>
                    </a:cubicBezTo>
                    <a:cubicBezTo>
                      <a:pt x="25" y="32"/>
                      <a:pt x="26" y="32"/>
                      <a:pt x="26" y="33"/>
                    </a:cubicBezTo>
                    <a:cubicBezTo>
                      <a:pt x="25" y="33"/>
                      <a:pt x="25" y="33"/>
                      <a:pt x="24" y="33"/>
                    </a:cubicBezTo>
                    <a:cubicBezTo>
                      <a:pt x="24" y="33"/>
                      <a:pt x="24" y="34"/>
                      <a:pt x="24" y="33"/>
                    </a:cubicBezTo>
                    <a:cubicBezTo>
                      <a:pt x="24" y="34"/>
                      <a:pt x="25" y="34"/>
                      <a:pt x="26" y="34"/>
                    </a:cubicBezTo>
                    <a:cubicBezTo>
                      <a:pt x="27" y="34"/>
                      <a:pt x="28" y="33"/>
                      <a:pt x="28" y="34"/>
                    </a:cubicBezTo>
                    <a:cubicBezTo>
                      <a:pt x="28" y="34"/>
                      <a:pt x="28" y="35"/>
                      <a:pt x="27" y="35"/>
                    </a:cubicBezTo>
                    <a:cubicBezTo>
                      <a:pt x="26" y="35"/>
                      <a:pt x="26" y="36"/>
                      <a:pt x="25" y="36"/>
                    </a:cubicBezTo>
                    <a:cubicBezTo>
                      <a:pt x="25" y="36"/>
                      <a:pt x="25" y="37"/>
                      <a:pt x="23" y="36"/>
                    </a:cubicBezTo>
                    <a:cubicBezTo>
                      <a:pt x="21" y="36"/>
                      <a:pt x="19" y="37"/>
                      <a:pt x="19" y="37"/>
                    </a:cubicBezTo>
                    <a:cubicBezTo>
                      <a:pt x="19" y="36"/>
                      <a:pt x="18" y="37"/>
                      <a:pt x="18" y="36"/>
                    </a:cubicBezTo>
                    <a:cubicBezTo>
                      <a:pt x="17" y="36"/>
                      <a:pt x="17" y="36"/>
                      <a:pt x="17" y="36"/>
                    </a:cubicBezTo>
                    <a:cubicBezTo>
                      <a:pt x="18" y="37"/>
                      <a:pt x="17" y="37"/>
                      <a:pt x="17" y="37"/>
                    </a:cubicBezTo>
                    <a:cubicBezTo>
                      <a:pt x="16" y="37"/>
                      <a:pt x="15" y="37"/>
                      <a:pt x="15" y="37"/>
                    </a:cubicBezTo>
                    <a:cubicBezTo>
                      <a:pt x="16" y="37"/>
                      <a:pt x="15" y="38"/>
                      <a:pt x="14" y="38"/>
                    </a:cubicBezTo>
                    <a:cubicBezTo>
                      <a:pt x="13" y="37"/>
                      <a:pt x="13" y="38"/>
                      <a:pt x="13" y="37"/>
                    </a:cubicBezTo>
                    <a:cubicBezTo>
                      <a:pt x="12" y="37"/>
                      <a:pt x="12" y="37"/>
                      <a:pt x="11" y="37"/>
                    </a:cubicBezTo>
                    <a:cubicBezTo>
                      <a:pt x="10" y="37"/>
                      <a:pt x="9" y="37"/>
                      <a:pt x="9" y="37"/>
                    </a:cubicBezTo>
                    <a:cubicBezTo>
                      <a:pt x="9" y="38"/>
                      <a:pt x="9" y="39"/>
                      <a:pt x="9" y="39"/>
                    </a:cubicBezTo>
                    <a:cubicBezTo>
                      <a:pt x="8" y="39"/>
                      <a:pt x="8" y="39"/>
                      <a:pt x="7" y="39"/>
                    </a:cubicBezTo>
                    <a:cubicBezTo>
                      <a:pt x="7" y="38"/>
                      <a:pt x="6" y="39"/>
                      <a:pt x="6" y="38"/>
                    </a:cubicBezTo>
                    <a:cubicBezTo>
                      <a:pt x="7" y="38"/>
                      <a:pt x="5" y="39"/>
                      <a:pt x="5" y="39"/>
                    </a:cubicBezTo>
                    <a:cubicBezTo>
                      <a:pt x="5" y="38"/>
                      <a:pt x="5" y="39"/>
                      <a:pt x="4" y="39"/>
                    </a:cubicBezTo>
                    <a:cubicBezTo>
                      <a:pt x="3" y="39"/>
                      <a:pt x="4" y="40"/>
                      <a:pt x="3" y="40"/>
                    </a:cubicBezTo>
                    <a:cubicBezTo>
                      <a:pt x="3" y="40"/>
                      <a:pt x="2" y="39"/>
                      <a:pt x="2" y="40"/>
                    </a:cubicBezTo>
                    <a:cubicBezTo>
                      <a:pt x="1" y="40"/>
                      <a:pt x="0" y="39"/>
                      <a:pt x="1" y="39"/>
                    </a:cubicBezTo>
                    <a:cubicBezTo>
                      <a:pt x="2" y="39"/>
                      <a:pt x="3" y="39"/>
                      <a:pt x="3" y="38"/>
                    </a:cubicBezTo>
                    <a:cubicBezTo>
                      <a:pt x="4" y="37"/>
                      <a:pt x="4" y="37"/>
                      <a:pt x="5" y="37"/>
                    </a:cubicBezTo>
                    <a:cubicBezTo>
                      <a:pt x="6" y="36"/>
                      <a:pt x="5" y="35"/>
                      <a:pt x="6" y="35"/>
                    </a:cubicBezTo>
                    <a:cubicBezTo>
                      <a:pt x="7" y="36"/>
                      <a:pt x="6" y="35"/>
                      <a:pt x="7" y="35"/>
                    </a:cubicBezTo>
                    <a:cubicBezTo>
                      <a:pt x="9" y="34"/>
                      <a:pt x="9" y="34"/>
                      <a:pt x="9" y="35"/>
                    </a:cubicBezTo>
                    <a:cubicBezTo>
                      <a:pt x="10" y="35"/>
                      <a:pt x="11" y="35"/>
                      <a:pt x="11" y="34"/>
                    </a:cubicBezTo>
                    <a:cubicBezTo>
                      <a:pt x="11" y="34"/>
                      <a:pt x="12" y="33"/>
                      <a:pt x="12" y="33"/>
                    </a:cubicBezTo>
                    <a:cubicBezTo>
                      <a:pt x="13" y="34"/>
                      <a:pt x="12" y="33"/>
                      <a:pt x="13" y="32"/>
                    </a:cubicBezTo>
                    <a:cubicBezTo>
                      <a:pt x="12" y="33"/>
                      <a:pt x="12" y="33"/>
                      <a:pt x="11" y="33"/>
                    </a:cubicBezTo>
                    <a:cubicBezTo>
                      <a:pt x="11" y="33"/>
                      <a:pt x="11" y="34"/>
                      <a:pt x="10" y="34"/>
                    </a:cubicBezTo>
                    <a:cubicBezTo>
                      <a:pt x="9" y="34"/>
                      <a:pt x="8" y="33"/>
                      <a:pt x="8" y="33"/>
                    </a:cubicBezTo>
                    <a:cubicBezTo>
                      <a:pt x="8" y="33"/>
                      <a:pt x="8" y="33"/>
                      <a:pt x="7" y="33"/>
                    </a:cubicBezTo>
                    <a:cubicBezTo>
                      <a:pt x="7" y="33"/>
                      <a:pt x="6" y="33"/>
                      <a:pt x="7" y="33"/>
                    </a:cubicBezTo>
                    <a:cubicBezTo>
                      <a:pt x="7" y="33"/>
                      <a:pt x="7" y="33"/>
                      <a:pt x="7" y="32"/>
                    </a:cubicBezTo>
                    <a:cubicBezTo>
                      <a:pt x="6" y="32"/>
                      <a:pt x="6" y="32"/>
                      <a:pt x="5" y="32"/>
                    </a:cubicBezTo>
                    <a:cubicBezTo>
                      <a:pt x="5" y="32"/>
                      <a:pt x="4" y="33"/>
                      <a:pt x="4" y="32"/>
                    </a:cubicBezTo>
                    <a:cubicBezTo>
                      <a:pt x="4" y="32"/>
                      <a:pt x="3" y="33"/>
                      <a:pt x="3" y="32"/>
                    </a:cubicBezTo>
                    <a:cubicBezTo>
                      <a:pt x="4" y="32"/>
                      <a:pt x="2" y="31"/>
                      <a:pt x="3" y="31"/>
                    </a:cubicBezTo>
                    <a:cubicBezTo>
                      <a:pt x="4" y="31"/>
                      <a:pt x="5" y="30"/>
                      <a:pt x="5" y="30"/>
                    </a:cubicBezTo>
                    <a:cubicBezTo>
                      <a:pt x="6" y="30"/>
                      <a:pt x="7" y="30"/>
                      <a:pt x="8" y="29"/>
                    </a:cubicBezTo>
                    <a:cubicBezTo>
                      <a:pt x="8" y="28"/>
                      <a:pt x="7" y="28"/>
                      <a:pt x="8" y="28"/>
                    </a:cubicBezTo>
                    <a:cubicBezTo>
                      <a:pt x="8" y="27"/>
                      <a:pt x="6" y="28"/>
                      <a:pt x="8" y="27"/>
                    </a:cubicBezTo>
                    <a:cubicBezTo>
                      <a:pt x="7" y="27"/>
                      <a:pt x="6" y="27"/>
                      <a:pt x="6" y="27"/>
                    </a:cubicBezTo>
                    <a:cubicBezTo>
                      <a:pt x="6" y="28"/>
                      <a:pt x="6" y="27"/>
                      <a:pt x="5" y="27"/>
                    </a:cubicBezTo>
                    <a:cubicBezTo>
                      <a:pt x="5" y="27"/>
                      <a:pt x="5" y="27"/>
                      <a:pt x="6" y="27"/>
                    </a:cubicBezTo>
                    <a:cubicBezTo>
                      <a:pt x="7" y="26"/>
                      <a:pt x="6" y="26"/>
                      <a:pt x="7" y="25"/>
                    </a:cubicBezTo>
                    <a:cubicBezTo>
                      <a:pt x="8" y="25"/>
                      <a:pt x="4" y="25"/>
                      <a:pt x="6" y="25"/>
                    </a:cubicBezTo>
                    <a:cubicBezTo>
                      <a:pt x="7" y="24"/>
                      <a:pt x="8" y="25"/>
                      <a:pt x="7" y="25"/>
                    </a:cubicBezTo>
                    <a:cubicBezTo>
                      <a:pt x="7" y="26"/>
                      <a:pt x="8" y="25"/>
                      <a:pt x="9" y="25"/>
                    </a:cubicBezTo>
                    <a:cubicBezTo>
                      <a:pt x="9" y="25"/>
                      <a:pt x="9" y="25"/>
                      <a:pt x="10" y="25"/>
                    </a:cubicBezTo>
                    <a:cubicBezTo>
                      <a:pt x="11" y="25"/>
                      <a:pt x="11" y="25"/>
                      <a:pt x="11" y="25"/>
                    </a:cubicBezTo>
                    <a:cubicBezTo>
                      <a:pt x="11" y="25"/>
                      <a:pt x="11" y="25"/>
                      <a:pt x="11" y="24"/>
                    </a:cubicBezTo>
                    <a:cubicBezTo>
                      <a:pt x="12" y="24"/>
                      <a:pt x="12" y="26"/>
                      <a:pt x="13" y="25"/>
                    </a:cubicBezTo>
                    <a:cubicBezTo>
                      <a:pt x="12" y="25"/>
                      <a:pt x="11" y="24"/>
                      <a:pt x="11" y="24"/>
                    </a:cubicBezTo>
                    <a:cubicBezTo>
                      <a:pt x="11" y="23"/>
                      <a:pt x="12" y="23"/>
                      <a:pt x="12" y="23"/>
                    </a:cubicBezTo>
                    <a:cubicBezTo>
                      <a:pt x="12" y="23"/>
                      <a:pt x="11" y="23"/>
                      <a:pt x="12" y="22"/>
                    </a:cubicBezTo>
                    <a:cubicBezTo>
                      <a:pt x="12" y="21"/>
                      <a:pt x="13" y="21"/>
                      <a:pt x="12" y="21"/>
                    </a:cubicBezTo>
                    <a:cubicBezTo>
                      <a:pt x="11" y="21"/>
                      <a:pt x="11" y="20"/>
                      <a:pt x="11" y="21"/>
                    </a:cubicBezTo>
                    <a:cubicBezTo>
                      <a:pt x="11" y="21"/>
                      <a:pt x="11" y="22"/>
                      <a:pt x="10" y="21"/>
                    </a:cubicBezTo>
                    <a:cubicBezTo>
                      <a:pt x="9" y="19"/>
                      <a:pt x="10" y="19"/>
                      <a:pt x="10" y="18"/>
                    </a:cubicBezTo>
                    <a:cubicBezTo>
                      <a:pt x="11" y="18"/>
                      <a:pt x="11" y="17"/>
                      <a:pt x="11" y="17"/>
                    </a:cubicBezTo>
                    <a:cubicBezTo>
                      <a:pt x="11" y="17"/>
                      <a:pt x="10" y="18"/>
                      <a:pt x="10" y="17"/>
                    </a:cubicBezTo>
                    <a:cubicBezTo>
                      <a:pt x="10" y="17"/>
                      <a:pt x="10" y="18"/>
                      <a:pt x="9" y="18"/>
                    </a:cubicBezTo>
                    <a:cubicBezTo>
                      <a:pt x="9" y="17"/>
                      <a:pt x="8" y="19"/>
                      <a:pt x="8" y="18"/>
                    </a:cubicBezTo>
                    <a:cubicBezTo>
                      <a:pt x="7" y="17"/>
                      <a:pt x="7" y="19"/>
                      <a:pt x="6" y="18"/>
                    </a:cubicBezTo>
                    <a:cubicBezTo>
                      <a:pt x="6" y="18"/>
                      <a:pt x="5" y="18"/>
                      <a:pt x="5" y="18"/>
                    </a:cubicBezTo>
                    <a:cubicBezTo>
                      <a:pt x="5" y="18"/>
                      <a:pt x="5" y="19"/>
                      <a:pt x="5" y="19"/>
                    </a:cubicBezTo>
                    <a:cubicBezTo>
                      <a:pt x="5" y="18"/>
                      <a:pt x="4" y="17"/>
                      <a:pt x="4" y="17"/>
                    </a:cubicBezTo>
                    <a:cubicBezTo>
                      <a:pt x="4" y="17"/>
                      <a:pt x="5" y="18"/>
                      <a:pt x="5" y="17"/>
                    </a:cubicBezTo>
                    <a:cubicBezTo>
                      <a:pt x="5" y="17"/>
                      <a:pt x="5" y="17"/>
                      <a:pt x="5" y="16"/>
                    </a:cubicBezTo>
                    <a:cubicBezTo>
                      <a:pt x="6" y="16"/>
                      <a:pt x="6" y="15"/>
                      <a:pt x="6" y="15"/>
                    </a:cubicBezTo>
                    <a:cubicBezTo>
                      <a:pt x="7" y="15"/>
                      <a:pt x="5" y="14"/>
                      <a:pt x="5" y="13"/>
                    </a:cubicBezTo>
                    <a:cubicBezTo>
                      <a:pt x="6" y="13"/>
                      <a:pt x="7" y="13"/>
                      <a:pt x="7" y="13"/>
                    </a:cubicBezTo>
                    <a:cubicBezTo>
                      <a:pt x="7" y="13"/>
                      <a:pt x="5" y="13"/>
                      <a:pt x="6" y="12"/>
                    </a:cubicBezTo>
                    <a:cubicBezTo>
                      <a:pt x="5" y="13"/>
                      <a:pt x="4" y="14"/>
                      <a:pt x="4" y="13"/>
                    </a:cubicBezTo>
                    <a:cubicBezTo>
                      <a:pt x="4" y="12"/>
                      <a:pt x="4" y="13"/>
                      <a:pt x="4" y="13"/>
                    </a:cubicBezTo>
                    <a:cubicBezTo>
                      <a:pt x="4" y="14"/>
                      <a:pt x="3" y="14"/>
                      <a:pt x="3" y="15"/>
                    </a:cubicBezTo>
                    <a:cubicBezTo>
                      <a:pt x="3" y="16"/>
                      <a:pt x="2" y="16"/>
                      <a:pt x="3" y="15"/>
                    </a:cubicBezTo>
                    <a:cubicBezTo>
                      <a:pt x="3" y="14"/>
                      <a:pt x="3" y="13"/>
                      <a:pt x="3" y="13"/>
                    </a:cubicBezTo>
                    <a:cubicBezTo>
                      <a:pt x="3" y="12"/>
                      <a:pt x="3" y="13"/>
                      <a:pt x="3" y="12"/>
                    </a:cubicBezTo>
                    <a:cubicBezTo>
                      <a:pt x="4" y="11"/>
                      <a:pt x="3" y="10"/>
                      <a:pt x="4" y="10"/>
                    </a:cubicBezTo>
                    <a:cubicBezTo>
                      <a:pt x="6" y="10"/>
                      <a:pt x="3" y="11"/>
                      <a:pt x="4" y="10"/>
                    </a:cubicBezTo>
                    <a:cubicBezTo>
                      <a:pt x="5" y="9"/>
                      <a:pt x="3" y="10"/>
                      <a:pt x="3" y="9"/>
                    </a:cubicBezTo>
                    <a:cubicBezTo>
                      <a:pt x="4" y="8"/>
                      <a:pt x="1" y="9"/>
                      <a:pt x="2" y="9"/>
                    </a:cubicBezTo>
                    <a:cubicBezTo>
                      <a:pt x="3" y="8"/>
                      <a:pt x="3" y="8"/>
                      <a:pt x="3" y="8"/>
                    </a:cubicBezTo>
                    <a:cubicBezTo>
                      <a:pt x="4" y="8"/>
                      <a:pt x="3" y="7"/>
                      <a:pt x="4" y="7"/>
                    </a:cubicBezTo>
                    <a:cubicBezTo>
                      <a:pt x="5" y="7"/>
                      <a:pt x="3" y="7"/>
                      <a:pt x="4" y="6"/>
                    </a:cubicBezTo>
                    <a:cubicBezTo>
                      <a:pt x="4" y="6"/>
                      <a:pt x="3" y="5"/>
                      <a:pt x="4" y="5"/>
                    </a:cubicBezTo>
                    <a:cubicBezTo>
                      <a:pt x="4" y="5"/>
                      <a:pt x="2" y="4"/>
                      <a:pt x="3" y="4"/>
                    </a:cubicBezTo>
                    <a:cubicBezTo>
                      <a:pt x="4" y="4"/>
                      <a:pt x="4" y="3"/>
                      <a:pt x="5" y="4"/>
                    </a:cubicBezTo>
                    <a:cubicBezTo>
                      <a:pt x="5" y="4"/>
                      <a:pt x="6" y="4"/>
                      <a:pt x="6" y="4"/>
                    </a:cubicBezTo>
                    <a:cubicBezTo>
                      <a:pt x="6" y="4"/>
                      <a:pt x="4" y="3"/>
                      <a:pt x="4" y="3"/>
                    </a:cubicBezTo>
                    <a:cubicBezTo>
                      <a:pt x="5" y="3"/>
                      <a:pt x="4" y="2"/>
                      <a:pt x="5" y="2"/>
                    </a:cubicBezTo>
                    <a:cubicBezTo>
                      <a:pt x="5" y="2"/>
                      <a:pt x="5" y="1"/>
                      <a:pt x="6" y="1"/>
                    </a:cubicBezTo>
                    <a:cubicBezTo>
                      <a:pt x="6" y="2"/>
                      <a:pt x="5" y="1"/>
                      <a:pt x="6"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22" name="United Kingdom">
                <a:extLst>
                  <a:ext uri="{FF2B5EF4-FFF2-40B4-BE49-F238E27FC236}">
                    <a16:creationId xmlns:a16="http://schemas.microsoft.com/office/drawing/2014/main" id="{61D18CCD-9346-4962-BBF4-92F730871768}"/>
                  </a:ext>
                </a:extLst>
              </p:cNvPr>
              <p:cNvSpPr>
                <a:spLocks/>
              </p:cNvSpPr>
              <p:nvPr/>
            </p:nvSpPr>
            <p:spPr bwMode="auto">
              <a:xfrm>
                <a:off x="2639" y="1379"/>
                <a:ext cx="21" cy="15"/>
              </a:xfrm>
              <a:custGeom>
                <a:avLst/>
                <a:gdLst/>
                <a:ahLst/>
                <a:cxnLst>
                  <a:cxn ang="0">
                    <a:pos x="7" y="6"/>
                  </a:cxn>
                  <a:cxn ang="0">
                    <a:pos x="7" y="6"/>
                  </a:cxn>
                  <a:cxn ang="0">
                    <a:pos x="8" y="5"/>
                  </a:cxn>
                  <a:cxn ang="0">
                    <a:pos x="9" y="5"/>
                  </a:cxn>
                  <a:cxn ang="0">
                    <a:pos x="9" y="4"/>
                  </a:cxn>
                  <a:cxn ang="0">
                    <a:pos x="8" y="3"/>
                  </a:cxn>
                  <a:cxn ang="0">
                    <a:pos x="8" y="4"/>
                  </a:cxn>
                  <a:cxn ang="0">
                    <a:pos x="8" y="3"/>
                  </a:cxn>
                  <a:cxn ang="0">
                    <a:pos x="8" y="3"/>
                  </a:cxn>
                  <a:cxn ang="0">
                    <a:pos x="8" y="2"/>
                  </a:cxn>
                  <a:cxn ang="0">
                    <a:pos x="7" y="1"/>
                  </a:cxn>
                  <a:cxn ang="0">
                    <a:pos x="7" y="1"/>
                  </a:cxn>
                  <a:cxn ang="0">
                    <a:pos x="6" y="1"/>
                  </a:cxn>
                  <a:cxn ang="0">
                    <a:pos x="4" y="1"/>
                  </a:cxn>
                  <a:cxn ang="0">
                    <a:pos x="3" y="1"/>
                  </a:cxn>
                  <a:cxn ang="0">
                    <a:pos x="2" y="2"/>
                  </a:cxn>
                  <a:cxn ang="0">
                    <a:pos x="1" y="3"/>
                  </a:cxn>
                  <a:cxn ang="0">
                    <a:pos x="1" y="4"/>
                  </a:cxn>
                  <a:cxn ang="0">
                    <a:pos x="3" y="5"/>
                  </a:cxn>
                  <a:cxn ang="0">
                    <a:pos x="4" y="5"/>
                  </a:cxn>
                  <a:cxn ang="0">
                    <a:pos x="5" y="6"/>
                  </a:cxn>
                  <a:cxn ang="0">
                    <a:pos x="7" y="6"/>
                  </a:cxn>
                </a:cxnLst>
                <a:rect l="0" t="0" r="r" b="b"/>
                <a:pathLst>
                  <a:path w="9" h="6">
                    <a:moveTo>
                      <a:pt x="7" y="6"/>
                    </a:moveTo>
                    <a:cubicBezTo>
                      <a:pt x="7" y="6"/>
                      <a:pt x="8" y="6"/>
                      <a:pt x="7" y="6"/>
                    </a:cubicBezTo>
                    <a:cubicBezTo>
                      <a:pt x="7" y="5"/>
                      <a:pt x="8" y="5"/>
                      <a:pt x="8" y="5"/>
                    </a:cubicBezTo>
                    <a:cubicBezTo>
                      <a:pt x="8" y="6"/>
                      <a:pt x="9" y="5"/>
                      <a:pt x="9" y="5"/>
                    </a:cubicBezTo>
                    <a:cubicBezTo>
                      <a:pt x="9" y="5"/>
                      <a:pt x="9" y="4"/>
                      <a:pt x="9" y="4"/>
                    </a:cubicBezTo>
                    <a:cubicBezTo>
                      <a:pt x="9" y="3"/>
                      <a:pt x="9" y="3"/>
                      <a:pt x="8" y="3"/>
                    </a:cubicBezTo>
                    <a:cubicBezTo>
                      <a:pt x="8" y="3"/>
                      <a:pt x="8" y="4"/>
                      <a:pt x="8" y="4"/>
                    </a:cubicBezTo>
                    <a:cubicBezTo>
                      <a:pt x="8" y="4"/>
                      <a:pt x="8" y="3"/>
                      <a:pt x="8" y="3"/>
                    </a:cubicBezTo>
                    <a:cubicBezTo>
                      <a:pt x="8" y="3"/>
                      <a:pt x="9" y="3"/>
                      <a:pt x="8" y="3"/>
                    </a:cubicBezTo>
                    <a:cubicBezTo>
                      <a:pt x="8" y="2"/>
                      <a:pt x="8" y="2"/>
                      <a:pt x="8" y="2"/>
                    </a:cubicBezTo>
                    <a:cubicBezTo>
                      <a:pt x="7" y="2"/>
                      <a:pt x="8" y="2"/>
                      <a:pt x="7" y="1"/>
                    </a:cubicBezTo>
                    <a:cubicBezTo>
                      <a:pt x="7" y="1"/>
                      <a:pt x="7" y="1"/>
                      <a:pt x="7" y="1"/>
                    </a:cubicBezTo>
                    <a:cubicBezTo>
                      <a:pt x="7" y="1"/>
                      <a:pt x="6" y="0"/>
                      <a:pt x="6" y="1"/>
                    </a:cubicBezTo>
                    <a:cubicBezTo>
                      <a:pt x="5" y="1"/>
                      <a:pt x="4" y="1"/>
                      <a:pt x="4" y="1"/>
                    </a:cubicBezTo>
                    <a:cubicBezTo>
                      <a:pt x="4" y="1"/>
                      <a:pt x="3" y="1"/>
                      <a:pt x="3" y="1"/>
                    </a:cubicBezTo>
                    <a:cubicBezTo>
                      <a:pt x="2" y="2"/>
                      <a:pt x="3" y="2"/>
                      <a:pt x="2" y="2"/>
                    </a:cubicBezTo>
                    <a:cubicBezTo>
                      <a:pt x="1" y="2"/>
                      <a:pt x="2" y="3"/>
                      <a:pt x="1" y="3"/>
                    </a:cubicBezTo>
                    <a:cubicBezTo>
                      <a:pt x="0" y="3"/>
                      <a:pt x="0" y="3"/>
                      <a:pt x="1" y="4"/>
                    </a:cubicBezTo>
                    <a:cubicBezTo>
                      <a:pt x="1" y="5"/>
                      <a:pt x="2" y="6"/>
                      <a:pt x="3" y="5"/>
                    </a:cubicBezTo>
                    <a:cubicBezTo>
                      <a:pt x="3" y="4"/>
                      <a:pt x="4" y="4"/>
                      <a:pt x="4" y="5"/>
                    </a:cubicBezTo>
                    <a:cubicBezTo>
                      <a:pt x="4" y="6"/>
                      <a:pt x="5" y="5"/>
                      <a:pt x="5" y="6"/>
                    </a:cubicBezTo>
                    <a:cubicBezTo>
                      <a:pt x="5" y="6"/>
                      <a:pt x="6" y="6"/>
                      <a:pt x="7"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23" name="Finland">
                <a:extLst>
                  <a:ext uri="{FF2B5EF4-FFF2-40B4-BE49-F238E27FC236}">
                    <a16:creationId xmlns:a16="http://schemas.microsoft.com/office/drawing/2014/main" id="{2EBF6A12-DBBB-4627-9D1C-D5FF68A6D009}"/>
                  </a:ext>
                </a:extLst>
              </p:cNvPr>
              <p:cNvSpPr>
                <a:spLocks/>
              </p:cNvSpPr>
              <p:nvPr/>
            </p:nvSpPr>
            <p:spPr bwMode="auto">
              <a:xfrm>
                <a:off x="2875" y="1238"/>
                <a:ext cx="104" cy="96"/>
              </a:xfrm>
              <a:custGeom>
                <a:avLst/>
                <a:gdLst/>
                <a:ahLst/>
                <a:cxnLst>
                  <a:cxn ang="0">
                    <a:pos x="33" y="38"/>
                  </a:cxn>
                  <a:cxn ang="0">
                    <a:pos x="28" y="38"/>
                  </a:cxn>
                  <a:cxn ang="0">
                    <a:pos x="24" y="39"/>
                  </a:cxn>
                  <a:cxn ang="0">
                    <a:pos x="21" y="39"/>
                  </a:cxn>
                  <a:cxn ang="0">
                    <a:pos x="17" y="39"/>
                  </a:cxn>
                  <a:cxn ang="0">
                    <a:pos x="15" y="40"/>
                  </a:cxn>
                  <a:cxn ang="0">
                    <a:pos x="13" y="41"/>
                  </a:cxn>
                  <a:cxn ang="0">
                    <a:pos x="13" y="40"/>
                  </a:cxn>
                  <a:cxn ang="0">
                    <a:pos x="12" y="38"/>
                  </a:cxn>
                  <a:cxn ang="0">
                    <a:pos x="9" y="37"/>
                  </a:cxn>
                  <a:cxn ang="0">
                    <a:pos x="8" y="36"/>
                  </a:cxn>
                  <a:cxn ang="0">
                    <a:pos x="8" y="34"/>
                  </a:cxn>
                  <a:cxn ang="0">
                    <a:pos x="7" y="33"/>
                  </a:cxn>
                  <a:cxn ang="0">
                    <a:pos x="6" y="32"/>
                  </a:cxn>
                  <a:cxn ang="0">
                    <a:pos x="6" y="31"/>
                  </a:cxn>
                  <a:cxn ang="0">
                    <a:pos x="6" y="30"/>
                  </a:cxn>
                  <a:cxn ang="0">
                    <a:pos x="7" y="29"/>
                  </a:cxn>
                  <a:cxn ang="0">
                    <a:pos x="7" y="29"/>
                  </a:cxn>
                  <a:cxn ang="0">
                    <a:pos x="8" y="28"/>
                  </a:cxn>
                  <a:cxn ang="0">
                    <a:pos x="9" y="28"/>
                  </a:cxn>
                  <a:cxn ang="0">
                    <a:pos x="11" y="27"/>
                  </a:cxn>
                  <a:cxn ang="0">
                    <a:pos x="12" y="26"/>
                  </a:cxn>
                  <a:cxn ang="0">
                    <a:pos x="13" y="25"/>
                  </a:cxn>
                  <a:cxn ang="0">
                    <a:pos x="14" y="24"/>
                  </a:cxn>
                  <a:cxn ang="0">
                    <a:pos x="16" y="23"/>
                  </a:cxn>
                  <a:cxn ang="0">
                    <a:pos x="18" y="22"/>
                  </a:cxn>
                  <a:cxn ang="0">
                    <a:pos x="20" y="22"/>
                  </a:cxn>
                  <a:cxn ang="0">
                    <a:pos x="19" y="20"/>
                  </a:cxn>
                  <a:cxn ang="0">
                    <a:pos x="15" y="18"/>
                  </a:cxn>
                  <a:cxn ang="0">
                    <a:pos x="13" y="18"/>
                  </a:cxn>
                  <a:cxn ang="0">
                    <a:pos x="13" y="17"/>
                  </a:cxn>
                  <a:cxn ang="0">
                    <a:pos x="11" y="13"/>
                  </a:cxn>
                  <a:cxn ang="0">
                    <a:pos x="10" y="11"/>
                  </a:cxn>
                  <a:cxn ang="0">
                    <a:pos x="8" y="9"/>
                  </a:cxn>
                  <a:cxn ang="0">
                    <a:pos x="0" y="6"/>
                  </a:cxn>
                  <a:cxn ang="0">
                    <a:pos x="0" y="5"/>
                  </a:cxn>
                  <a:cxn ang="0">
                    <a:pos x="2" y="5"/>
                  </a:cxn>
                  <a:cxn ang="0">
                    <a:pos x="8" y="6"/>
                  </a:cxn>
                  <a:cxn ang="0">
                    <a:pos x="12" y="7"/>
                  </a:cxn>
                  <a:cxn ang="0">
                    <a:pos x="13" y="7"/>
                  </a:cxn>
                  <a:cxn ang="0">
                    <a:pos x="16" y="8"/>
                  </a:cxn>
                  <a:cxn ang="0">
                    <a:pos x="18" y="6"/>
                  </a:cxn>
                  <a:cxn ang="0">
                    <a:pos x="18" y="5"/>
                  </a:cxn>
                  <a:cxn ang="0">
                    <a:pos x="21" y="2"/>
                  </a:cxn>
                  <a:cxn ang="0">
                    <a:pos x="23" y="1"/>
                  </a:cxn>
                  <a:cxn ang="0">
                    <a:pos x="25" y="1"/>
                  </a:cxn>
                  <a:cxn ang="0">
                    <a:pos x="28" y="3"/>
                  </a:cxn>
                  <a:cxn ang="0">
                    <a:pos x="28" y="5"/>
                  </a:cxn>
                  <a:cxn ang="0">
                    <a:pos x="28" y="7"/>
                  </a:cxn>
                  <a:cxn ang="0">
                    <a:pos x="31" y="9"/>
                  </a:cxn>
                  <a:cxn ang="0">
                    <a:pos x="34" y="14"/>
                  </a:cxn>
                  <a:cxn ang="0">
                    <a:pos x="36" y="18"/>
                  </a:cxn>
                  <a:cxn ang="0">
                    <a:pos x="37" y="20"/>
                  </a:cxn>
                  <a:cxn ang="0">
                    <a:pos x="37" y="22"/>
                  </a:cxn>
                  <a:cxn ang="0">
                    <a:pos x="41" y="26"/>
                  </a:cxn>
                  <a:cxn ang="0">
                    <a:pos x="41" y="30"/>
                  </a:cxn>
                  <a:cxn ang="0">
                    <a:pos x="40" y="32"/>
                  </a:cxn>
                  <a:cxn ang="0">
                    <a:pos x="36" y="35"/>
                  </a:cxn>
                  <a:cxn ang="0">
                    <a:pos x="33" y="38"/>
                  </a:cxn>
                </a:cxnLst>
                <a:rect l="0" t="0" r="r" b="b"/>
                <a:pathLst>
                  <a:path w="44" h="41">
                    <a:moveTo>
                      <a:pt x="33" y="38"/>
                    </a:moveTo>
                    <a:cubicBezTo>
                      <a:pt x="29" y="39"/>
                      <a:pt x="30" y="37"/>
                      <a:pt x="28" y="38"/>
                    </a:cubicBezTo>
                    <a:cubicBezTo>
                      <a:pt x="26" y="39"/>
                      <a:pt x="25" y="38"/>
                      <a:pt x="24" y="39"/>
                    </a:cubicBezTo>
                    <a:cubicBezTo>
                      <a:pt x="22" y="40"/>
                      <a:pt x="21" y="38"/>
                      <a:pt x="21" y="39"/>
                    </a:cubicBezTo>
                    <a:cubicBezTo>
                      <a:pt x="20" y="40"/>
                      <a:pt x="19" y="38"/>
                      <a:pt x="17" y="39"/>
                    </a:cubicBezTo>
                    <a:cubicBezTo>
                      <a:pt x="15" y="40"/>
                      <a:pt x="17" y="40"/>
                      <a:pt x="15" y="40"/>
                    </a:cubicBezTo>
                    <a:cubicBezTo>
                      <a:pt x="14" y="40"/>
                      <a:pt x="13" y="41"/>
                      <a:pt x="13" y="41"/>
                    </a:cubicBezTo>
                    <a:cubicBezTo>
                      <a:pt x="12" y="41"/>
                      <a:pt x="14" y="39"/>
                      <a:pt x="13" y="40"/>
                    </a:cubicBezTo>
                    <a:cubicBezTo>
                      <a:pt x="11" y="40"/>
                      <a:pt x="12" y="39"/>
                      <a:pt x="12" y="38"/>
                    </a:cubicBezTo>
                    <a:cubicBezTo>
                      <a:pt x="8" y="41"/>
                      <a:pt x="11" y="37"/>
                      <a:pt x="9" y="37"/>
                    </a:cubicBezTo>
                    <a:cubicBezTo>
                      <a:pt x="7" y="38"/>
                      <a:pt x="9" y="37"/>
                      <a:pt x="8" y="36"/>
                    </a:cubicBezTo>
                    <a:cubicBezTo>
                      <a:pt x="7" y="35"/>
                      <a:pt x="8" y="35"/>
                      <a:pt x="8" y="34"/>
                    </a:cubicBezTo>
                    <a:cubicBezTo>
                      <a:pt x="7" y="34"/>
                      <a:pt x="8" y="34"/>
                      <a:pt x="7" y="33"/>
                    </a:cubicBezTo>
                    <a:cubicBezTo>
                      <a:pt x="6" y="33"/>
                      <a:pt x="7" y="32"/>
                      <a:pt x="6" y="32"/>
                    </a:cubicBezTo>
                    <a:cubicBezTo>
                      <a:pt x="6" y="32"/>
                      <a:pt x="7" y="32"/>
                      <a:pt x="6" y="31"/>
                    </a:cubicBezTo>
                    <a:cubicBezTo>
                      <a:pt x="5" y="30"/>
                      <a:pt x="7" y="30"/>
                      <a:pt x="6" y="30"/>
                    </a:cubicBezTo>
                    <a:cubicBezTo>
                      <a:pt x="5" y="30"/>
                      <a:pt x="6" y="29"/>
                      <a:pt x="7" y="29"/>
                    </a:cubicBezTo>
                    <a:cubicBezTo>
                      <a:pt x="7" y="30"/>
                      <a:pt x="8" y="29"/>
                      <a:pt x="7" y="29"/>
                    </a:cubicBezTo>
                    <a:cubicBezTo>
                      <a:pt x="7" y="28"/>
                      <a:pt x="7" y="28"/>
                      <a:pt x="8" y="28"/>
                    </a:cubicBezTo>
                    <a:cubicBezTo>
                      <a:pt x="8" y="28"/>
                      <a:pt x="8" y="27"/>
                      <a:pt x="9" y="28"/>
                    </a:cubicBezTo>
                    <a:cubicBezTo>
                      <a:pt x="10" y="28"/>
                      <a:pt x="9" y="26"/>
                      <a:pt x="11" y="27"/>
                    </a:cubicBezTo>
                    <a:cubicBezTo>
                      <a:pt x="12" y="27"/>
                      <a:pt x="11" y="25"/>
                      <a:pt x="12" y="26"/>
                    </a:cubicBezTo>
                    <a:cubicBezTo>
                      <a:pt x="13" y="26"/>
                      <a:pt x="13" y="25"/>
                      <a:pt x="13" y="25"/>
                    </a:cubicBezTo>
                    <a:cubicBezTo>
                      <a:pt x="14" y="25"/>
                      <a:pt x="13" y="24"/>
                      <a:pt x="14" y="24"/>
                    </a:cubicBezTo>
                    <a:cubicBezTo>
                      <a:pt x="15" y="25"/>
                      <a:pt x="15" y="24"/>
                      <a:pt x="16" y="23"/>
                    </a:cubicBezTo>
                    <a:cubicBezTo>
                      <a:pt x="18" y="23"/>
                      <a:pt x="17" y="23"/>
                      <a:pt x="18" y="22"/>
                    </a:cubicBezTo>
                    <a:cubicBezTo>
                      <a:pt x="19" y="21"/>
                      <a:pt x="19" y="23"/>
                      <a:pt x="20" y="22"/>
                    </a:cubicBezTo>
                    <a:cubicBezTo>
                      <a:pt x="20" y="22"/>
                      <a:pt x="19" y="22"/>
                      <a:pt x="19" y="20"/>
                    </a:cubicBezTo>
                    <a:cubicBezTo>
                      <a:pt x="19" y="19"/>
                      <a:pt x="15" y="19"/>
                      <a:pt x="15" y="18"/>
                    </a:cubicBezTo>
                    <a:cubicBezTo>
                      <a:pt x="14" y="18"/>
                      <a:pt x="14" y="18"/>
                      <a:pt x="13" y="18"/>
                    </a:cubicBezTo>
                    <a:cubicBezTo>
                      <a:pt x="13" y="17"/>
                      <a:pt x="13" y="17"/>
                      <a:pt x="13" y="17"/>
                    </a:cubicBezTo>
                    <a:cubicBezTo>
                      <a:pt x="12" y="16"/>
                      <a:pt x="13" y="14"/>
                      <a:pt x="11" y="13"/>
                    </a:cubicBezTo>
                    <a:cubicBezTo>
                      <a:pt x="10" y="12"/>
                      <a:pt x="11" y="11"/>
                      <a:pt x="10" y="11"/>
                    </a:cubicBezTo>
                    <a:cubicBezTo>
                      <a:pt x="9" y="11"/>
                      <a:pt x="10" y="10"/>
                      <a:pt x="8" y="9"/>
                    </a:cubicBezTo>
                    <a:cubicBezTo>
                      <a:pt x="5" y="7"/>
                      <a:pt x="2" y="9"/>
                      <a:pt x="0" y="6"/>
                    </a:cubicBezTo>
                    <a:cubicBezTo>
                      <a:pt x="1" y="5"/>
                      <a:pt x="0" y="5"/>
                      <a:pt x="0" y="5"/>
                    </a:cubicBezTo>
                    <a:cubicBezTo>
                      <a:pt x="1" y="4"/>
                      <a:pt x="1" y="3"/>
                      <a:pt x="2" y="5"/>
                    </a:cubicBezTo>
                    <a:cubicBezTo>
                      <a:pt x="3" y="6"/>
                      <a:pt x="6" y="6"/>
                      <a:pt x="8" y="6"/>
                    </a:cubicBezTo>
                    <a:cubicBezTo>
                      <a:pt x="10" y="7"/>
                      <a:pt x="12" y="8"/>
                      <a:pt x="12" y="7"/>
                    </a:cubicBezTo>
                    <a:cubicBezTo>
                      <a:pt x="13" y="6"/>
                      <a:pt x="13" y="6"/>
                      <a:pt x="13" y="7"/>
                    </a:cubicBezTo>
                    <a:cubicBezTo>
                      <a:pt x="14" y="8"/>
                      <a:pt x="16" y="9"/>
                      <a:pt x="16" y="8"/>
                    </a:cubicBezTo>
                    <a:cubicBezTo>
                      <a:pt x="17" y="7"/>
                      <a:pt x="17" y="6"/>
                      <a:pt x="18" y="6"/>
                    </a:cubicBezTo>
                    <a:cubicBezTo>
                      <a:pt x="19" y="6"/>
                      <a:pt x="19" y="6"/>
                      <a:pt x="18" y="5"/>
                    </a:cubicBezTo>
                    <a:cubicBezTo>
                      <a:pt x="18" y="4"/>
                      <a:pt x="20" y="3"/>
                      <a:pt x="21" y="2"/>
                    </a:cubicBezTo>
                    <a:cubicBezTo>
                      <a:pt x="21" y="1"/>
                      <a:pt x="22" y="2"/>
                      <a:pt x="23" y="1"/>
                    </a:cubicBezTo>
                    <a:cubicBezTo>
                      <a:pt x="24" y="1"/>
                      <a:pt x="25" y="0"/>
                      <a:pt x="25" y="1"/>
                    </a:cubicBezTo>
                    <a:cubicBezTo>
                      <a:pt x="25" y="2"/>
                      <a:pt x="27" y="2"/>
                      <a:pt x="28" y="3"/>
                    </a:cubicBezTo>
                    <a:cubicBezTo>
                      <a:pt x="28" y="3"/>
                      <a:pt x="27" y="5"/>
                      <a:pt x="28" y="5"/>
                    </a:cubicBezTo>
                    <a:cubicBezTo>
                      <a:pt x="28" y="6"/>
                      <a:pt x="28" y="6"/>
                      <a:pt x="28" y="7"/>
                    </a:cubicBezTo>
                    <a:cubicBezTo>
                      <a:pt x="30" y="9"/>
                      <a:pt x="30" y="7"/>
                      <a:pt x="31" y="9"/>
                    </a:cubicBezTo>
                    <a:cubicBezTo>
                      <a:pt x="34" y="12"/>
                      <a:pt x="30" y="11"/>
                      <a:pt x="34" y="14"/>
                    </a:cubicBezTo>
                    <a:cubicBezTo>
                      <a:pt x="37" y="17"/>
                      <a:pt x="37" y="18"/>
                      <a:pt x="36" y="18"/>
                    </a:cubicBezTo>
                    <a:cubicBezTo>
                      <a:pt x="35" y="17"/>
                      <a:pt x="36" y="20"/>
                      <a:pt x="37" y="20"/>
                    </a:cubicBezTo>
                    <a:cubicBezTo>
                      <a:pt x="39" y="21"/>
                      <a:pt x="35" y="21"/>
                      <a:pt x="37" y="22"/>
                    </a:cubicBezTo>
                    <a:cubicBezTo>
                      <a:pt x="42" y="25"/>
                      <a:pt x="35" y="24"/>
                      <a:pt x="41" y="26"/>
                    </a:cubicBezTo>
                    <a:cubicBezTo>
                      <a:pt x="44" y="27"/>
                      <a:pt x="43" y="29"/>
                      <a:pt x="41" y="30"/>
                    </a:cubicBezTo>
                    <a:cubicBezTo>
                      <a:pt x="40" y="31"/>
                      <a:pt x="41" y="32"/>
                      <a:pt x="40" y="32"/>
                    </a:cubicBezTo>
                    <a:cubicBezTo>
                      <a:pt x="39" y="32"/>
                      <a:pt x="39" y="33"/>
                      <a:pt x="36" y="35"/>
                    </a:cubicBezTo>
                    <a:cubicBezTo>
                      <a:pt x="35" y="35"/>
                      <a:pt x="33" y="37"/>
                      <a:pt x="33" y="3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24" name="Sweden">
                <a:extLst>
                  <a:ext uri="{FF2B5EF4-FFF2-40B4-BE49-F238E27FC236}">
                    <a16:creationId xmlns:a16="http://schemas.microsoft.com/office/drawing/2014/main" id="{9076810E-957C-431F-9364-67FE55554B80}"/>
                  </a:ext>
                </a:extLst>
              </p:cNvPr>
              <p:cNvSpPr>
                <a:spLocks/>
              </p:cNvSpPr>
              <p:nvPr/>
            </p:nvSpPr>
            <p:spPr bwMode="auto">
              <a:xfrm>
                <a:off x="2802" y="1249"/>
                <a:ext cx="103" cy="135"/>
              </a:xfrm>
              <a:custGeom>
                <a:avLst/>
                <a:gdLst/>
                <a:ahLst/>
                <a:cxnLst>
                  <a:cxn ang="0">
                    <a:pos x="31" y="1"/>
                  </a:cxn>
                  <a:cxn ang="0">
                    <a:pos x="39" y="4"/>
                  </a:cxn>
                  <a:cxn ang="0">
                    <a:pos x="41" y="6"/>
                  </a:cxn>
                  <a:cxn ang="0">
                    <a:pos x="42" y="8"/>
                  </a:cxn>
                  <a:cxn ang="0">
                    <a:pos x="44" y="12"/>
                  </a:cxn>
                  <a:cxn ang="0">
                    <a:pos x="44" y="13"/>
                  </a:cxn>
                  <a:cxn ang="0">
                    <a:pos x="43" y="13"/>
                  </a:cxn>
                  <a:cxn ang="0">
                    <a:pos x="40" y="13"/>
                  </a:cxn>
                  <a:cxn ang="0">
                    <a:pos x="39" y="13"/>
                  </a:cxn>
                  <a:cxn ang="0">
                    <a:pos x="37" y="14"/>
                  </a:cxn>
                  <a:cxn ang="0">
                    <a:pos x="37" y="17"/>
                  </a:cxn>
                  <a:cxn ang="0">
                    <a:pos x="35" y="20"/>
                  </a:cxn>
                  <a:cxn ang="0">
                    <a:pos x="32" y="21"/>
                  </a:cxn>
                  <a:cxn ang="0">
                    <a:pos x="30" y="22"/>
                  </a:cxn>
                  <a:cxn ang="0">
                    <a:pos x="27" y="23"/>
                  </a:cxn>
                  <a:cxn ang="0">
                    <a:pos x="25" y="24"/>
                  </a:cxn>
                  <a:cxn ang="0">
                    <a:pos x="24" y="24"/>
                  </a:cxn>
                  <a:cxn ang="0">
                    <a:pos x="23" y="28"/>
                  </a:cxn>
                  <a:cxn ang="0">
                    <a:pos x="24" y="33"/>
                  </a:cxn>
                  <a:cxn ang="0">
                    <a:pos x="26" y="33"/>
                  </a:cxn>
                  <a:cxn ang="0">
                    <a:pos x="29" y="34"/>
                  </a:cxn>
                  <a:cxn ang="0">
                    <a:pos x="30" y="36"/>
                  </a:cxn>
                  <a:cxn ang="0">
                    <a:pos x="28" y="36"/>
                  </a:cxn>
                  <a:cxn ang="0">
                    <a:pos x="25" y="36"/>
                  </a:cxn>
                  <a:cxn ang="0">
                    <a:pos x="30" y="37"/>
                  </a:cxn>
                  <a:cxn ang="0">
                    <a:pos x="27" y="39"/>
                  </a:cxn>
                  <a:cxn ang="0">
                    <a:pos x="26" y="38"/>
                  </a:cxn>
                  <a:cxn ang="0">
                    <a:pos x="22" y="40"/>
                  </a:cxn>
                  <a:cxn ang="0">
                    <a:pos x="24" y="41"/>
                  </a:cxn>
                  <a:cxn ang="0">
                    <a:pos x="23" y="43"/>
                  </a:cxn>
                  <a:cxn ang="0">
                    <a:pos x="23" y="46"/>
                  </a:cxn>
                  <a:cxn ang="0">
                    <a:pos x="23" y="50"/>
                  </a:cxn>
                  <a:cxn ang="0">
                    <a:pos x="21" y="52"/>
                  </a:cxn>
                  <a:cxn ang="0">
                    <a:pos x="17" y="52"/>
                  </a:cxn>
                  <a:cxn ang="0">
                    <a:pos x="16" y="53"/>
                  </a:cxn>
                  <a:cxn ang="0">
                    <a:pos x="16" y="55"/>
                  </a:cxn>
                  <a:cxn ang="0">
                    <a:pos x="12" y="55"/>
                  </a:cxn>
                  <a:cxn ang="0">
                    <a:pos x="9" y="53"/>
                  </a:cxn>
                  <a:cxn ang="0">
                    <a:pos x="7" y="51"/>
                  </a:cxn>
                  <a:cxn ang="0">
                    <a:pos x="8" y="50"/>
                  </a:cxn>
                  <a:cxn ang="0">
                    <a:pos x="7" y="49"/>
                  </a:cxn>
                  <a:cxn ang="0">
                    <a:pos x="5" y="45"/>
                  </a:cxn>
                  <a:cxn ang="0">
                    <a:pos x="4" y="44"/>
                  </a:cxn>
                  <a:cxn ang="0">
                    <a:pos x="3" y="43"/>
                  </a:cxn>
                  <a:cxn ang="0">
                    <a:pos x="2" y="41"/>
                  </a:cxn>
                  <a:cxn ang="0">
                    <a:pos x="2" y="39"/>
                  </a:cxn>
                  <a:cxn ang="0">
                    <a:pos x="2" y="38"/>
                  </a:cxn>
                  <a:cxn ang="0">
                    <a:pos x="3" y="36"/>
                  </a:cxn>
                  <a:cxn ang="0">
                    <a:pos x="4" y="31"/>
                  </a:cxn>
                  <a:cxn ang="0">
                    <a:pos x="6" y="29"/>
                  </a:cxn>
                  <a:cxn ang="0">
                    <a:pos x="4" y="26"/>
                  </a:cxn>
                  <a:cxn ang="0">
                    <a:pos x="4" y="23"/>
                  </a:cxn>
                  <a:cxn ang="0">
                    <a:pos x="3" y="21"/>
                  </a:cxn>
                  <a:cxn ang="0">
                    <a:pos x="9" y="17"/>
                  </a:cxn>
                  <a:cxn ang="0">
                    <a:pos x="11" y="14"/>
                  </a:cxn>
                  <a:cxn ang="0">
                    <a:pos x="12" y="10"/>
                  </a:cxn>
                  <a:cxn ang="0">
                    <a:pos x="15" y="10"/>
                  </a:cxn>
                  <a:cxn ang="0">
                    <a:pos x="17" y="6"/>
                  </a:cxn>
                  <a:cxn ang="0">
                    <a:pos x="21" y="3"/>
                  </a:cxn>
                  <a:cxn ang="0">
                    <a:pos x="27" y="3"/>
                  </a:cxn>
                  <a:cxn ang="0">
                    <a:pos x="31" y="1"/>
                  </a:cxn>
                </a:cxnLst>
                <a:rect l="0" t="0" r="r" b="b"/>
                <a:pathLst>
                  <a:path w="44" h="57">
                    <a:moveTo>
                      <a:pt x="31" y="1"/>
                    </a:moveTo>
                    <a:cubicBezTo>
                      <a:pt x="33" y="4"/>
                      <a:pt x="36" y="2"/>
                      <a:pt x="39" y="4"/>
                    </a:cubicBezTo>
                    <a:cubicBezTo>
                      <a:pt x="41" y="5"/>
                      <a:pt x="40" y="6"/>
                      <a:pt x="41" y="6"/>
                    </a:cubicBezTo>
                    <a:cubicBezTo>
                      <a:pt x="42" y="6"/>
                      <a:pt x="41" y="7"/>
                      <a:pt x="42" y="8"/>
                    </a:cubicBezTo>
                    <a:cubicBezTo>
                      <a:pt x="44" y="9"/>
                      <a:pt x="43" y="11"/>
                      <a:pt x="44" y="12"/>
                    </a:cubicBezTo>
                    <a:cubicBezTo>
                      <a:pt x="44" y="12"/>
                      <a:pt x="44" y="12"/>
                      <a:pt x="44" y="13"/>
                    </a:cubicBezTo>
                    <a:cubicBezTo>
                      <a:pt x="44" y="14"/>
                      <a:pt x="43" y="12"/>
                      <a:pt x="43" y="13"/>
                    </a:cubicBezTo>
                    <a:cubicBezTo>
                      <a:pt x="43" y="15"/>
                      <a:pt x="42" y="12"/>
                      <a:pt x="40" y="13"/>
                    </a:cubicBezTo>
                    <a:cubicBezTo>
                      <a:pt x="39" y="13"/>
                      <a:pt x="39" y="12"/>
                      <a:pt x="39" y="13"/>
                    </a:cubicBezTo>
                    <a:cubicBezTo>
                      <a:pt x="39" y="14"/>
                      <a:pt x="38" y="13"/>
                      <a:pt x="37" y="14"/>
                    </a:cubicBezTo>
                    <a:cubicBezTo>
                      <a:pt x="36" y="16"/>
                      <a:pt x="38" y="15"/>
                      <a:pt x="37" y="17"/>
                    </a:cubicBezTo>
                    <a:cubicBezTo>
                      <a:pt x="35" y="19"/>
                      <a:pt x="36" y="18"/>
                      <a:pt x="35" y="20"/>
                    </a:cubicBezTo>
                    <a:cubicBezTo>
                      <a:pt x="34" y="21"/>
                      <a:pt x="33" y="19"/>
                      <a:pt x="32" y="21"/>
                    </a:cubicBezTo>
                    <a:cubicBezTo>
                      <a:pt x="31" y="22"/>
                      <a:pt x="31" y="21"/>
                      <a:pt x="30" y="22"/>
                    </a:cubicBezTo>
                    <a:cubicBezTo>
                      <a:pt x="29" y="23"/>
                      <a:pt x="28" y="22"/>
                      <a:pt x="27" y="23"/>
                    </a:cubicBezTo>
                    <a:cubicBezTo>
                      <a:pt x="26" y="24"/>
                      <a:pt x="26" y="22"/>
                      <a:pt x="25" y="24"/>
                    </a:cubicBezTo>
                    <a:cubicBezTo>
                      <a:pt x="25" y="25"/>
                      <a:pt x="24" y="22"/>
                      <a:pt x="24" y="24"/>
                    </a:cubicBezTo>
                    <a:cubicBezTo>
                      <a:pt x="24" y="26"/>
                      <a:pt x="23" y="27"/>
                      <a:pt x="23" y="28"/>
                    </a:cubicBezTo>
                    <a:cubicBezTo>
                      <a:pt x="24" y="29"/>
                      <a:pt x="22" y="31"/>
                      <a:pt x="24" y="33"/>
                    </a:cubicBezTo>
                    <a:cubicBezTo>
                      <a:pt x="27" y="35"/>
                      <a:pt x="25" y="32"/>
                      <a:pt x="26" y="33"/>
                    </a:cubicBezTo>
                    <a:cubicBezTo>
                      <a:pt x="28" y="33"/>
                      <a:pt x="27" y="34"/>
                      <a:pt x="29" y="34"/>
                    </a:cubicBezTo>
                    <a:cubicBezTo>
                      <a:pt x="31" y="35"/>
                      <a:pt x="31" y="36"/>
                      <a:pt x="30" y="36"/>
                    </a:cubicBezTo>
                    <a:cubicBezTo>
                      <a:pt x="29" y="36"/>
                      <a:pt x="29" y="37"/>
                      <a:pt x="28" y="36"/>
                    </a:cubicBezTo>
                    <a:cubicBezTo>
                      <a:pt x="27" y="36"/>
                      <a:pt x="26" y="36"/>
                      <a:pt x="25" y="36"/>
                    </a:cubicBezTo>
                    <a:cubicBezTo>
                      <a:pt x="29" y="36"/>
                      <a:pt x="27" y="38"/>
                      <a:pt x="30" y="37"/>
                    </a:cubicBezTo>
                    <a:cubicBezTo>
                      <a:pt x="28" y="40"/>
                      <a:pt x="28" y="38"/>
                      <a:pt x="27" y="39"/>
                    </a:cubicBezTo>
                    <a:cubicBezTo>
                      <a:pt x="27" y="40"/>
                      <a:pt x="27" y="39"/>
                      <a:pt x="26" y="38"/>
                    </a:cubicBezTo>
                    <a:cubicBezTo>
                      <a:pt x="27" y="41"/>
                      <a:pt x="23" y="39"/>
                      <a:pt x="22" y="40"/>
                    </a:cubicBezTo>
                    <a:cubicBezTo>
                      <a:pt x="24" y="40"/>
                      <a:pt x="24" y="40"/>
                      <a:pt x="24" y="41"/>
                    </a:cubicBezTo>
                    <a:cubicBezTo>
                      <a:pt x="23" y="42"/>
                      <a:pt x="25" y="42"/>
                      <a:pt x="23" y="43"/>
                    </a:cubicBezTo>
                    <a:cubicBezTo>
                      <a:pt x="22" y="44"/>
                      <a:pt x="24" y="45"/>
                      <a:pt x="23" y="46"/>
                    </a:cubicBezTo>
                    <a:cubicBezTo>
                      <a:pt x="22" y="47"/>
                      <a:pt x="23" y="48"/>
                      <a:pt x="23" y="50"/>
                    </a:cubicBezTo>
                    <a:cubicBezTo>
                      <a:pt x="23" y="50"/>
                      <a:pt x="23" y="52"/>
                      <a:pt x="21" y="52"/>
                    </a:cubicBezTo>
                    <a:cubicBezTo>
                      <a:pt x="19" y="52"/>
                      <a:pt x="18" y="51"/>
                      <a:pt x="17" y="52"/>
                    </a:cubicBezTo>
                    <a:cubicBezTo>
                      <a:pt x="17" y="53"/>
                      <a:pt x="17" y="51"/>
                      <a:pt x="16" y="53"/>
                    </a:cubicBezTo>
                    <a:cubicBezTo>
                      <a:pt x="15" y="55"/>
                      <a:pt x="17" y="54"/>
                      <a:pt x="16" y="55"/>
                    </a:cubicBezTo>
                    <a:cubicBezTo>
                      <a:pt x="15" y="56"/>
                      <a:pt x="14" y="54"/>
                      <a:pt x="12" y="55"/>
                    </a:cubicBezTo>
                    <a:cubicBezTo>
                      <a:pt x="10" y="57"/>
                      <a:pt x="10" y="54"/>
                      <a:pt x="9" y="53"/>
                    </a:cubicBezTo>
                    <a:cubicBezTo>
                      <a:pt x="8" y="52"/>
                      <a:pt x="8" y="52"/>
                      <a:pt x="7" y="51"/>
                    </a:cubicBezTo>
                    <a:cubicBezTo>
                      <a:pt x="9" y="52"/>
                      <a:pt x="10" y="51"/>
                      <a:pt x="8" y="50"/>
                    </a:cubicBezTo>
                    <a:cubicBezTo>
                      <a:pt x="7" y="49"/>
                      <a:pt x="8" y="50"/>
                      <a:pt x="7" y="49"/>
                    </a:cubicBezTo>
                    <a:cubicBezTo>
                      <a:pt x="6" y="48"/>
                      <a:pt x="6" y="47"/>
                      <a:pt x="5" y="45"/>
                    </a:cubicBezTo>
                    <a:cubicBezTo>
                      <a:pt x="5" y="44"/>
                      <a:pt x="5" y="47"/>
                      <a:pt x="4" y="44"/>
                    </a:cubicBezTo>
                    <a:cubicBezTo>
                      <a:pt x="4" y="43"/>
                      <a:pt x="3" y="45"/>
                      <a:pt x="3" y="43"/>
                    </a:cubicBezTo>
                    <a:cubicBezTo>
                      <a:pt x="3" y="42"/>
                      <a:pt x="2" y="44"/>
                      <a:pt x="2" y="41"/>
                    </a:cubicBezTo>
                    <a:cubicBezTo>
                      <a:pt x="2" y="39"/>
                      <a:pt x="0" y="40"/>
                      <a:pt x="2" y="39"/>
                    </a:cubicBezTo>
                    <a:cubicBezTo>
                      <a:pt x="3" y="40"/>
                      <a:pt x="3" y="40"/>
                      <a:pt x="2" y="38"/>
                    </a:cubicBezTo>
                    <a:cubicBezTo>
                      <a:pt x="2" y="37"/>
                      <a:pt x="3" y="37"/>
                      <a:pt x="3" y="36"/>
                    </a:cubicBezTo>
                    <a:cubicBezTo>
                      <a:pt x="3" y="35"/>
                      <a:pt x="6" y="35"/>
                      <a:pt x="4" y="31"/>
                    </a:cubicBezTo>
                    <a:cubicBezTo>
                      <a:pt x="6" y="30"/>
                      <a:pt x="6" y="30"/>
                      <a:pt x="6" y="29"/>
                    </a:cubicBezTo>
                    <a:cubicBezTo>
                      <a:pt x="6" y="28"/>
                      <a:pt x="4" y="28"/>
                      <a:pt x="4" y="26"/>
                    </a:cubicBezTo>
                    <a:cubicBezTo>
                      <a:pt x="4" y="25"/>
                      <a:pt x="4" y="25"/>
                      <a:pt x="4" y="23"/>
                    </a:cubicBezTo>
                    <a:cubicBezTo>
                      <a:pt x="4" y="20"/>
                      <a:pt x="3" y="21"/>
                      <a:pt x="3" y="21"/>
                    </a:cubicBezTo>
                    <a:cubicBezTo>
                      <a:pt x="6" y="20"/>
                      <a:pt x="5" y="18"/>
                      <a:pt x="9" y="17"/>
                    </a:cubicBezTo>
                    <a:cubicBezTo>
                      <a:pt x="12" y="17"/>
                      <a:pt x="10" y="15"/>
                      <a:pt x="11" y="14"/>
                    </a:cubicBezTo>
                    <a:cubicBezTo>
                      <a:pt x="12" y="12"/>
                      <a:pt x="11" y="11"/>
                      <a:pt x="12" y="10"/>
                    </a:cubicBezTo>
                    <a:cubicBezTo>
                      <a:pt x="13" y="9"/>
                      <a:pt x="14" y="10"/>
                      <a:pt x="15" y="10"/>
                    </a:cubicBezTo>
                    <a:cubicBezTo>
                      <a:pt x="16" y="9"/>
                      <a:pt x="14" y="8"/>
                      <a:pt x="17" y="6"/>
                    </a:cubicBezTo>
                    <a:cubicBezTo>
                      <a:pt x="20" y="4"/>
                      <a:pt x="17" y="5"/>
                      <a:pt x="21" y="3"/>
                    </a:cubicBezTo>
                    <a:cubicBezTo>
                      <a:pt x="26" y="0"/>
                      <a:pt x="23" y="4"/>
                      <a:pt x="27" y="3"/>
                    </a:cubicBezTo>
                    <a:cubicBezTo>
                      <a:pt x="29" y="2"/>
                      <a:pt x="27" y="2"/>
                      <a:pt x="31"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25" name="Norway">
                <a:extLst>
                  <a:ext uri="{FF2B5EF4-FFF2-40B4-BE49-F238E27FC236}">
                    <a16:creationId xmlns:a16="http://schemas.microsoft.com/office/drawing/2014/main" id="{ADDECF82-0ED3-4634-9C39-10F1F443280D}"/>
                  </a:ext>
                </a:extLst>
              </p:cNvPr>
              <p:cNvSpPr>
                <a:spLocks/>
              </p:cNvSpPr>
              <p:nvPr/>
            </p:nvSpPr>
            <p:spPr bwMode="auto">
              <a:xfrm>
                <a:off x="2745" y="1228"/>
                <a:ext cx="208" cy="128"/>
              </a:xfrm>
              <a:custGeom>
                <a:avLst/>
                <a:gdLst/>
                <a:ahLst/>
                <a:cxnLst>
                  <a:cxn ang="0">
                    <a:pos x="23" y="48"/>
                  </a:cxn>
                  <a:cxn ang="0">
                    <a:pos x="22" y="46"/>
                  </a:cxn>
                  <a:cxn ang="0">
                    <a:pos x="19" y="48"/>
                  </a:cxn>
                  <a:cxn ang="0">
                    <a:pos x="15" y="53"/>
                  </a:cxn>
                  <a:cxn ang="0">
                    <a:pos x="10" y="53"/>
                  </a:cxn>
                  <a:cxn ang="0">
                    <a:pos x="5" y="51"/>
                  </a:cxn>
                  <a:cxn ang="0">
                    <a:pos x="6" y="48"/>
                  </a:cxn>
                  <a:cxn ang="0">
                    <a:pos x="4" y="46"/>
                  </a:cxn>
                  <a:cxn ang="0">
                    <a:pos x="3" y="44"/>
                  </a:cxn>
                  <a:cxn ang="0">
                    <a:pos x="4" y="43"/>
                  </a:cxn>
                  <a:cxn ang="0">
                    <a:pos x="1" y="41"/>
                  </a:cxn>
                  <a:cxn ang="0">
                    <a:pos x="2" y="40"/>
                  </a:cxn>
                  <a:cxn ang="0">
                    <a:pos x="6" y="39"/>
                  </a:cxn>
                  <a:cxn ang="0">
                    <a:pos x="10" y="38"/>
                  </a:cxn>
                  <a:cxn ang="0">
                    <a:pos x="5" y="38"/>
                  </a:cxn>
                  <a:cxn ang="0">
                    <a:pos x="4" y="37"/>
                  </a:cxn>
                  <a:cxn ang="0">
                    <a:pos x="4" y="34"/>
                  </a:cxn>
                  <a:cxn ang="0">
                    <a:pos x="10" y="33"/>
                  </a:cxn>
                  <a:cxn ang="0">
                    <a:pos x="13" y="31"/>
                  </a:cxn>
                  <a:cxn ang="0">
                    <a:pos x="19" y="29"/>
                  </a:cxn>
                  <a:cxn ang="0">
                    <a:pos x="23" y="29"/>
                  </a:cxn>
                  <a:cxn ang="0">
                    <a:pos x="20" y="28"/>
                  </a:cxn>
                  <a:cxn ang="0">
                    <a:pos x="23" y="25"/>
                  </a:cxn>
                  <a:cxn ang="0">
                    <a:pos x="27" y="22"/>
                  </a:cxn>
                  <a:cxn ang="0">
                    <a:pos x="31" y="18"/>
                  </a:cxn>
                  <a:cxn ang="0">
                    <a:pos x="35" y="15"/>
                  </a:cxn>
                  <a:cxn ang="0">
                    <a:pos x="39" y="13"/>
                  </a:cxn>
                  <a:cxn ang="0">
                    <a:pos x="44" y="10"/>
                  </a:cxn>
                  <a:cxn ang="0">
                    <a:pos x="50" y="8"/>
                  </a:cxn>
                  <a:cxn ang="0">
                    <a:pos x="56" y="7"/>
                  </a:cxn>
                  <a:cxn ang="0">
                    <a:pos x="61" y="5"/>
                  </a:cxn>
                  <a:cxn ang="0">
                    <a:pos x="68" y="4"/>
                  </a:cxn>
                  <a:cxn ang="0">
                    <a:pos x="71" y="2"/>
                  </a:cxn>
                  <a:cxn ang="0">
                    <a:pos x="74" y="5"/>
                  </a:cxn>
                  <a:cxn ang="0">
                    <a:pos x="78" y="4"/>
                  </a:cxn>
                  <a:cxn ang="0">
                    <a:pos x="80" y="4"/>
                  </a:cxn>
                  <a:cxn ang="0">
                    <a:pos x="84" y="4"/>
                  </a:cxn>
                  <a:cxn ang="0">
                    <a:pos x="83" y="5"/>
                  </a:cxn>
                  <a:cxn ang="0">
                    <a:pos x="85" y="8"/>
                  </a:cxn>
                  <a:cxn ang="0">
                    <a:pos x="83" y="9"/>
                  </a:cxn>
                  <a:cxn ang="0">
                    <a:pos x="80" y="5"/>
                  </a:cxn>
                  <a:cxn ang="0">
                    <a:pos x="76" y="6"/>
                  </a:cxn>
                  <a:cxn ang="0">
                    <a:pos x="73" y="10"/>
                  </a:cxn>
                  <a:cxn ang="0">
                    <a:pos x="68" y="11"/>
                  </a:cxn>
                  <a:cxn ang="0">
                    <a:pos x="63" y="10"/>
                  </a:cxn>
                  <a:cxn ang="0">
                    <a:pos x="55" y="9"/>
                  </a:cxn>
                  <a:cxn ang="0">
                    <a:pos x="51" y="12"/>
                  </a:cxn>
                  <a:cxn ang="0">
                    <a:pos x="41" y="15"/>
                  </a:cxn>
                  <a:cxn ang="0">
                    <a:pos x="36" y="19"/>
                  </a:cxn>
                  <a:cxn ang="0">
                    <a:pos x="33" y="26"/>
                  </a:cxn>
                  <a:cxn ang="0">
                    <a:pos x="28" y="32"/>
                  </a:cxn>
                  <a:cxn ang="0">
                    <a:pos x="30" y="38"/>
                  </a:cxn>
                  <a:cxn ang="0">
                    <a:pos x="27" y="45"/>
                  </a:cxn>
                  <a:cxn ang="0">
                    <a:pos x="26" y="48"/>
                  </a:cxn>
                </a:cxnLst>
                <a:rect l="0" t="0" r="r" b="b"/>
                <a:pathLst>
                  <a:path w="88" h="54">
                    <a:moveTo>
                      <a:pt x="26" y="48"/>
                    </a:moveTo>
                    <a:cubicBezTo>
                      <a:pt x="25" y="47"/>
                      <a:pt x="24" y="49"/>
                      <a:pt x="23" y="48"/>
                    </a:cubicBezTo>
                    <a:cubicBezTo>
                      <a:pt x="23" y="46"/>
                      <a:pt x="23" y="46"/>
                      <a:pt x="23" y="44"/>
                    </a:cubicBezTo>
                    <a:cubicBezTo>
                      <a:pt x="22" y="46"/>
                      <a:pt x="23" y="47"/>
                      <a:pt x="22" y="46"/>
                    </a:cubicBezTo>
                    <a:cubicBezTo>
                      <a:pt x="23" y="48"/>
                      <a:pt x="23" y="49"/>
                      <a:pt x="22" y="49"/>
                    </a:cubicBezTo>
                    <a:cubicBezTo>
                      <a:pt x="21" y="49"/>
                      <a:pt x="20" y="49"/>
                      <a:pt x="19" y="48"/>
                    </a:cubicBezTo>
                    <a:cubicBezTo>
                      <a:pt x="20" y="50"/>
                      <a:pt x="19" y="51"/>
                      <a:pt x="18" y="51"/>
                    </a:cubicBezTo>
                    <a:cubicBezTo>
                      <a:pt x="17" y="52"/>
                      <a:pt x="17" y="53"/>
                      <a:pt x="15" y="53"/>
                    </a:cubicBezTo>
                    <a:cubicBezTo>
                      <a:pt x="12" y="53"/>
                      <a:pt x="13" y="54"/>
                      <a:pt x="11" y="53"/>
                    </a:cubicBezTo>
                    <a:cubicBezTo>
                      <a:pt x="10" y="53"/>
                      <a:pt x="8" y="54"/>
                      <a:pt x="10" y="53"/>
                    </a:cubicBezTo>
                    <a:cubicBezTo>
                      <a:pt x="8" y="53"/>
                      <a:pt x="6" y="53"/>
                      <a:pt x="8" y="52"/>
                    </a:cubicBezTo>
                    <a:cubicBezTo>
                      <a:pt x="6" y="52"/>
                      <a:pt x="6" y="52"/>
                      <a:pt x="5" y="51"/>
                    </a:cubicBezTo>
                    <a:cubicBezTo>
                      <a:pt x="5" y="50"/>
                      <a:pt x="2" y="50"/>
                      <a:pt x="3" y="48"/>
                    </a:cubicBezTo>
                    <a:cubicBezTo>
                      <a:pt x="5" y="46"/>
                      <a:pt x="5" y="48"/>
                      <a:pt x="6" y="48"/>
                    </a:cubicBezTo>
                    <a:cubicBezTo>
                      <a:pt x="5" y="46"/>
                      <a:pt x="5" y="47"/>
                      <a:pt x="7" y="45"/>
                    </a:cubicBezTo>
                    <a:cubicBezTo>
                      <a:pt x="4" y="46"/>
                      <a:pt x="6" y="46"/>
                      <a:pt x="4" y="46"/>
                    </a:cubicBezTo>
                    <a:cubicBezTo>
                      <a:pt x="3" y="47"/>
                      <a:pt x="4" y="45"/>
                      <a:pt x="3" y="47"/>
                    </a:cubicBezTo>
                    <a:cubicBezTo>
                      <a:pt x="2" y="45"/>
                      <a:pt x="3" y="43"/>
                      <a:pt x="3" y="44"/>
                    </a:cubicBezTo>
                    <a:cubicBezTo>
                      <a:pt x="4" y="45"/>
                      <a:pt x="5" y="44"/>
                      <a:pt x="5" y="43"/>
                    </a:cubicBezTo>
                    <a:cubicBezTo>
                      <a:pt x="5" y="43"/>
                      <a:pt x="3" y="44"/>
                      <a:pt x="4" y="43"/>
                    </a:cubicBezTo>
                    <a:cubicBezTo>
                      <a:pt x="4" y="42"/>
                      <a:pt x="3" y="44"/>
                      <a:pt x="3" y="42"/>
                    </a:cubicBezTo>
                    <a:cubicBezTo>
                      <a:pt x="3" y="42"/>
                      <a:pt x="2" y="43"/>
                      <a:pt x="1" y="41"/>
                    </a:cubicBezTo>
                    <a:cubicBezTo>
                      <a:pt x="1" y="41"/>
                      <a:pt x="2" y="41"/>
                      <a:pt x="3" y="40"/>
                    </a:cubicBezTo>
                    <a:cubicBezTo>
                      <a:pt x="1" y="41"/>
                      <a:pt x="1" y="40"/>
                      <a:pt x="2" y="40"/>
                    </a:cubicBezTo>
                    <a:cubicBezTo>
                      <a:pt x="2" y="39"/>
                      <a:pt x="0" y="39"/>
                      <a:pt x="2" y="39"/>
                    </a:cubicBezTo>
                    <a:cubicBezTo>
                      <a:pt x="4" y="39"/>
                      <a:pt x="4" y="38"/>
                      <a:pt x="6" y="39"/>
                    </a:cubicBezTo>
                    <a:cubicBezTo>
                      <a:pt x="7" y="39"/>
                      <a:pt x="6" y="38"/>
                      <a:pt x="8" y="39"/>
                    </a:cubicBezTo>
                    <a:cubicBezTo>
                      <a:pt x="10" y="39"/>
                      <a:pt x="10" y="38"/>
                      <a:pt x="10" y="38"/>
                    </a:cubicBezTo>
                    <a:cubicBezTo>
                      <a:pt x="10" y="38"/>
                      <a:pt x="10" y="39"/>
                      <a:pt x="8" y="38"/>
                    </a:cubicBezTo>
                    <a:cubicBezTo>
                      <a:pt x="6" y="38"/>
                      <a:pt x="7" y="39"/>
                      <a:pt x="5" y="38"/>
                    </a:cubicBezTo>
                    <a:cubicBezTo>
                      <a:pt x="4" y="38"/>
                      <a:pt x="4" y="38"/>
                      <a:pt x="2" y="38"/>
                    </a:cubicBezTo>
                    <a:cubicBezTo>
                      <a:pt x="1" y="38"/>
                      <a:pt x="1" y="36"/>
                      <a:pt x="4" y="37"/>
                    </a:cubicBezTo>
                    <a:cubicBezTo>
                      <a:pt x="1" y="36"/>
                      <a:pt x="1" y="36"/>
                      <a:pt x="2" y="35"/>
                    </a:cubicBezTo>
                    <a:cubicBezTo>
                      <a:pt x="3" y="34"/>
                      <a:pt x="3" y="35"/>
                      <a:pt x="4" y="34"/>
                    </a:cubicBezTo>
                    <a:cubicBezTo>
                      <a:pt x="6" y="33"/>
                      <a:pt x="7" y="33"/>
                      <a:pt x="8" y="33"/>
                    </a:cubicBezTo>
                    <a:cubicBezTo>
                      <a:pt x="9" y="32"/>
                      <a:pt x="9" y="32"/>
                      <a:pt x="10" y="33"/>
                    </a:cubicBezTo>
                    <a:cubicBezTo>
                      <a:pt x="9" y="31"/>
                      <a:pt x="9" y="31"/>
                      <a:pt x="11" y="31"/>
                    </a:cubicBezTo>
                    <a:cubicBezTo>
                      <a:pt x="12" y="31"/>
                      <a:pt x="13" y="30"/>
                      <a:pt x="13" y="31"/>
                    </a:cubicBezTo>
                    <a:cubicBezTo>
                      <a:pt x="13" y="30"/>
                      <a:pt x="15" y="29"/>
                      <a:pt x="16" y="30"/>
                    </a:cubicBezTo>
                    <a:cubicBezTo>
                      <a:pt x="16" y="29"/>
                      <a:pt x="18" y="28"/>
                      <a:pt x="19" y="29"/>
                    </a:cubicBezTo>
                    <a:cubicBezTo>
                      <a:pt x="19" y="28"/>
                      <a:pt x="18" y="28"/>
                      <a:pt x="20" y="29"/>
                    </a:cubicBezTo>
                    <a:cubicBezTo>
                      <a:pt x="22" y="30"/>
                      <a:pt x="21" y="28"/>
                      <a:pt x="23" y="29"/>
                    </a:cubicBezTo>
                    <a:cubicBezTo>
                      <a:pt x="22" y="28"/>
                      <a:pt x="23" y="29"/>
                      <a:pt x="24" y="28"/>
                    </a:cubicBezTo>
                    <a:cubicBezTo>
                      <a:pt x="22" y="28"/>
                      <a:pt x="22" y="29"/>
                      <a:pt x="20" y="28"/>
                    </a:cubicBezTo>
                    <a:cubicBezTo>
                      <a:pt x="21" y="28"/>
                      <a:pt x="19" y="28"/>
                      <a:pt x="21" y="27"/>
                    </a:cubicBezTo>
                    <a:cubicBezTo>
                      <a:pt x="23" y="26"/>
                      <a:pt x="22" y="26"/>
                      <a:pt x="23" y="25"/>
                    </a:cubicBezTo>
                    <a:cubicBezTo>
                      <a:pt x="24" y="25"/>
                      <a:pt x="24" y="25"/>
                      <a:pt x="25" y="24"/>
                    </a:cubicBezTo>
                    <a:cubicBezTo>
                      <a:pt x="26" y="23"/>
                      <a:pt x="25" y="22"/>
                      <a:pt x="27" y="22"/>
                    </a:cubicBezTo>
                    <a:cubicBezTo>
                      <a:pt x="29" y="21"/>
                      <a:pt x="28" y="20"/>
                      <a:pt x="30" y="19"/>
                    </a:cubicBezTo>
                    <a:cubicBezTo>
                      <a:pt x="31" y="19"/>
                      <a:pt x="30" y="19"/>
                      <a:pt x="31" y="18"/>
                    </a:cubicBezTo>
                    <a:cubicBezTo>
                      <a:pt x="32" y="18"/>
                      <a:pt x="31" y="17"/>
                      <a:pt x="33" y="17"/>
                    </a:cubicBezTo>
                    <a:cubicBezTo>
                      <a:pt x="34" y="16"/>
                      <a:pt x="34" y="15"/>
                      <a:pt x="35" y="15"/>
                    </a:cubicBezTo>
                    <a:cubicBezTo>
                      <a:pt x="36" y="15"/>
                      <a:pt x="35" y="14"/>
                      <a:pt x="37" y="14"/>
                    </a:cubicBezTo>
                    <a:cubicBezTo>
                      <a:pt x="40" y="14"/>
                      <a:pt x="38" y="13"/>
                      <a:pt x="39" y="13"/>
                    </a:cubicBezTo>
                    <a:cubicBezTo>
                      <a:pt x="40" y="13"/>
                      <a:pt x="40" y="12"/>
                      <a:pt x="41" y="11"/>
                    </a:cubicBezTo>
                    <a:cubicBezTo>
                      <a:pt x="43" y="11"/>
                      <a:pt x="43" y="10"/>
                      <a:pt x="44" y="10"/>
                    </a:cubicBezTo>
                    <a:cubicBezTo>
                      <a:pt x="45" y="10"/>
                      <a:pt x="44" y="8"/>
                      <a:pt x="45" y="9"/>
                    </a:cubicBezTo>
                    <a:cubicBezTo>
                      <a:pt x="46" y="9"/>
                      <a:pt x="49" y="7"/>
                      <a:pt x="50" y="8"/>
                    </a:cubicBezTo>
                    <a:cubicBezTo>
                      <a:pt x="51" y="8"/>
                      <a:pt x="51" y="7"/>
                      <a:pt x="53" y="7"/>
                    </a:cubicBezTo>
                    <a:cubicBezTo>
                      <a:pt x="54" y="8"/>
                      <a:pt x="54" y="7"/>
                      <a:pt x="56" y="7"/>
                    </a:cubicBezTo>
                    <a:cubicBezTo>
                      <a:pt x="58" y="7"/>
                      <a:pt x="56" y="5"/>
                      <a:pt x="58" y="6"/>
                    </a:cubicBezTo>
                    <a:cubicBezTo>
                      <a:pt x="60" y="6"/>
                      <a:pt x="59" y="4"/>
                      <a:pt x="61" y="5"/>
                    </a:cubicBezTo>
                    <a:cubicBezTo>
                      <a:pt x="61" y="5"/>
                      <a:pt x="62" y="5"/>
                      <a:pt x="64" y="5"/>
                    </a:cubicBezTo>
                    <a:cubicBezTo>
                      <a:pt x="66" y="5"/>
                      <a:pt x="66" y="2"/>
                      <a:pt x="68" y="4"/>
                    </a:cubicBezTo>
                    <a:cubicBezTo>
                      <a:pt x="69" y="2"/>
                      <a:pt x="70" y="2"/>
                      <a:pt x="71" y="5"/>
                    </a:cubicBezTo>
                    <a:cubicBezTo>
                      <a:pt x="73" y="1"/>
                      <a:pt x="68" y="4"/>
                      <a:pt x="71" y="2"/>
                    </a:cubicBezTo>
                    <a:cubicBezTo>
                      <a:pt x="74" y="0"/>
                      <a:pt x="73" y="2"/>
                      <a:pt x="74" y="2"/>
                    </a:cubicBezTo>
                    <a:cubicBezTo>
                      <a:pt x="76" y="1"/>
                      <a:pt x="72" y="6"/>
                      <a:pt x="74" y="5"/>
                    </a:cubicBezTo>
                    <a:cubicBezTo>
                      <a:pt x="77" y="3"/>
                      <a:pt x="76" y="2"/>
                      <a:pt x="77" y="2"/>
                    </a:cubicBezTo>
                    <a:cubicBezTo>
                      <a:pt x="77" y="2"/>
                      <a:pt x="77" y="4"/>
                      <a:pt x="78" y="4"/>
                    </a:cubicBezTo>
                    <a:cubicBezTo>
                      <a:pt x="79" y="3"/>
                      <a:pt x="77" y="1"/>
                      <a:pt x="79" y="2"/>
                    </a:cubicBezTo>
                    <a:cubicBezTo>
                      <a:pt x="82" y="2"/>
                      <a:pt x="79" y="4"/>
                      <a:pt x="80" y="4"/>
                    </a:cubicBezTo>
                    <a:cubicBezTo>
                      <a:pt x="81" y="3"/>
                      <a:pt x="81" y="4"/>
                      <a:pt x="82" y="3"/>
                    </a:cubicBezTo>
                    <a:cubicBezTo>
                      <a:pt x="83" y="2"/>
                      <a:pt x="83" y="4"/>
                      <a:pt x="84" y="4"/>
                    </a:cubicBezTo>
                    <a:cubicBezTo>
                      <a:pt x="85" y="4"/>
                      <a:pt x="86" y="3"/>
                      <a:pt x="87" y="5"/>
                    </a:cubicBezTo>
                    <a:cubicBezTo>
                      <a:pt x="88" y="6"/>
                      <a:pt x="82" y="5"/>
                      <a:pt x="83" y="5"/>
                    </a:cubicBezTo>
                    <a:cubicBezTo>
                      <a:pt x="85" y="6"/>
                      <a:pt x="85" y="6"/>
                      <a:pt x="86" y="6"/>
                    </a:cubicBezTo>
                    <a:cubicBezTo>
                      <a:pt x="87" y="9"/>
                      <a:pt x="86" y="7"/>
                      <a:pt x="85" y="8"/>
                    </a:cubicBezTo>
                    <a:cubicBezTo>
                      <a:pt x="85" y="9"/>
                      <a:pt x="85" y="10"/>
                      <a:pt x="83" y="11"/>
                    </a:cubicBezTo>
                    <a:cubicBezTo>
                      <a:pt x="83" y="10"/>
                      <a:pt x="83" y="10"/>
                      <a:pt x="83" y="9"/>
                    </a:cubicBezTo>
                    <a:cubicBezTo>
                      <a:pt x="82" y="9"/>
                      <a:pt x="83" y="7"/>
                      <a:pt x="83" y="7"/>
                    </a:cubicBezTo>
                    <a:cubicBezTo>
                      <a:pt x="82" y="6"/>
                      <a:pt x="80" y="6"/>
                      <a:pt x="80" y="5"/>
                    </a:cubicBezTo>
                    <a:cubicBezTo>
                      <a:pt x="80" y="4"/>
                      <a:pt x="79" y="5"/>
                      <a:pt x="78" y="5"/>
                    </a:cubicBezTo>
                    <a:cubicBezTo>
                      <a:pt x="77" y="6"/>
                      <a:pt x="76" y="5"/>
                      <a:pt x="76" y="6"/>
                    </a:cubicBezTo>
                    <a:cubicBezTo>
                      <a:pt x="75" y="7"/>
                      <a:pt x="73" y="8"/>
                      <a:pt x="73" y="9"/>
                    </a:cubicBezTo>
                    <a:cubicBezTo>
                      <a:pt x="74" y="10"/>
                      <a:pt x="74" y="10"/>
                      <a:pt x="73" y="10"/>
                    </a:cubicBezTo>
                    <a:cubicBezTo>
                      <a:pt x="72" y="10"/>
                      <a:pt x="72" y="11"/>
                      <a:pt x="71" y="12"/>
                    </a:cubicBezTo>
                    <a:cubicBezTo>
                      <a:pt x="71" y="13"/>
                      <a:pt x="69" y="12"/>
                      <a:pt x="68" y="11"/>
                    </a:cubicBezTo>
                    <a:cubicBezTo>
                      <a:pt x="68" y="10"/>
                      <a:pt x="68" y="10"/>
                      <a:pt x="67" y="11"/>
                    </a:cubicBezTo>
                    <a:cubicBezTo>
                      <a:pt x="67" y="12"/>
                      <a:pt x="65" y="11"/>
                      <a:pt x="63" y="10"/>
                    </a:cubicBezTo>
                    <a:cubicBezTo>
                      <a:pt x="61" y="10"/>
                      <a:pt x="58" y="10"/>
                      <a:pt x="57" y="9"/>
                    </a:cubicBezTo>
                    <a:cubicBezTo>
                      <a:pt x="56" y="7"/>
                      <a:pt x="56" y="8"/>
                      <a:pt x="55" y="9"/>
                    </a:cubicBezTo>
                    <a:cubicBezTo>
                      <a:pt x="55" y="9"/>
                      <a:pt x="56" y="9"/>
                      <a:pt x="55" y="10"/>
                    </a:cubicBezTo>
                    <a:cubicBezTo>
                      <a:pt x="51" y="11"/>
                      <a:pt x="53" y="11"/>
                      <a:pt x="51" y="12"/>
                    </a:cubicBezTo>
                    <a:cubicBezTo>
                      <a:pt x="47" y="13"/>
                      <a:pt x="50" y="9"/>
                      <a:pt x="45" y="12"/>
                    </a:cubicBezTo>
                    <a:cubicBezTo>
                      <a:pt x="41" y="14"/>
                      <a:pt x="44" y="13"/>
                      <a:pt x="41" y="15"/>
                    </a:cubicBezTo>
                    <a:cubicBezTo>
                      <a:pt x="38" y="17"/>
                      <a:pt x="40" y="18"/>
                      <a:pt x="39" y="19"/>
                    </a:cubicBezTo>
                    <a:cubicBezTo>
                      <a:pt x="38" y="19"/>
                      <a:pt x="37" y="18"/>
                      <a:pt x="36" y="19"/>
                    </a:cubicBezTo>
                    <a:cubicBezTo>
                      <a:pt x="35" y="20"/>
                      <a:pt x="36" y="21"/>
                      <a:pt x="35" y="23"/>
                    </a:cubicBezTo>
                    <a:cubicBezTo>
                      <a:pt x="34" y="24"/>
                      <a:pt x="36" y="26"/>
                      <a:pt x="33" y="26"/>
                    </a:cubicBezTo>
                    <a:cubicBezTo>
                      <a:pt x="29" y="27"/>
                      <a:pt x="30" y="29"/>
                      <a:pt x="27" y="30"/>
                    </a:cubicBezTo>
                    <a:cubicBezTo>
                      <a:pt x="27" y="30"/>
                      <a:pt x="28" y="29"/>
                      <a:pt x="28" y="32"/>
                    </a:cubicBezTo>
                    <a:cubicBezTo>
                      <a:pt x="28" y="34"/>
                      <a:pt x="28" y="34"/>
                      <a:pt x="28" y="35"/>
                    </a:cubicBezTo>
                    <a:cubicBezTo>
                      <a:pt x="28" y="37"/>
                      <a:pt x="30" y="37"/>
                      <a:pt x="30" y="38"/>
                    </a:cubicBezTo>
                    <a:cubicBezTo>
                      <a:pt x="30" y="39"/>
                      <a:pt x="30" y="39"/>
                      <a:pt x="28" y="40"/>
                    </a:cubicBezTo>
                    <a:cubicBezTo>
                      <a:pt x="30" y="44"/>
                      <a:pt x="27" y="44"/>
                      <a:pt x="27" y="45"/>
                    </a:cubicBezTo>
                    <a:cubicBezTo>
                      <a:pt x="27" y="46"/>
                      <a:pt x="26" y="46"/>
                      <a:pt x="26" y="47"/>
                    </a:cubicBezTo>
                    <a:cubicBezTo>
                      <a:pt x="27" y="49"/>
                      <a:pt x="27" y="49"/>
                      <a:pt x="26" y="4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26" name="Morocco">
                <a:extLst>
                  <a:ext uri="{FF2B5EF4-FFF2-40B4-BE49-F238E27FC236}">
                    <a16:creationId xmlns:a16="http://schemas.microsoft.com/office/drawing/2014/main" id="{C67B2B69-9F55-4593-9BB9-03BB94AAE31C}"/>
                  </a:ext>
                </a:extLst>
              </p:cNvPr>
              <p:cNvSpPr>
                <a:spLocks/>
              </p:cNvSpPr>
              <p:nvPr/>
            </p:nvSpPr>
            <p:spPr bwMode="auto">
              <a:xfrm>
                <a:off x="2568" y="1618"/>
                <a:ext cx="134" cy="118"/>
              </a:xfrm>
              <a:custGeom>
                <a:avLst/>
                <a:gdLst/>
                <a:ahLst/>
                <a:cxnLst>
                  <a:cxn ang="0">
                    <a:pos x="0" y="50"/>
                  </a:cxn>
                  <a:cxn ang="0">
                    <a:pos x="9" y="45"/>
                  </a:cxn>
                  <a:cxn ang="0">
                    <a:pos x="17" y="35"/>
                  </a:cxn>
                  <a:cxn ang="0">
                    <a:pos x="15" y="29"/>
                  </a:cxn>
                  <a:cxn ang="0">
                    <a:pos x="20" y="19"/>
                  </a:cxn>
                  <a:cxn ang="0">
                    <a:pos x="31" y="8"/>
                  </a:cxn>
                  <a:cxn ang="0">
                    <a:pos x="35" y="2"/>
                  </a:cxn>
                  <a:cxn ang="0">
                    <a:pos x="37" y="2"/>
                  </a:cxn>
                  <a:cxn ang="0">
                    <a:pos x="40" y="3"/>
                  </a:cxn>
                  <a:cxn ang="0">
                    <a:pos x="44" y="5"/>
                  </a:cxn>
                  <a:cxn ang="0">
                    <a:pos x="47" y="4"/>
                  </a:cxn>
                  <a:cxn ang="0">
                    <a:pos x="49" y="5"/>
                  </a:cxn>
                  <a:cxn ang="0">
                    <a:pos x="50" y="6"/>
                  </a:cxn>
                  <a:cxn ang="0">
                    <a:pos x="51" y="11"/>
                  </a:cxn>
                  <a:cxn ang="0">
                    <a:pos x="53" y="18"/>
                  </a:cxn>
                  <a:cxn ang="0">
                    <a:pos x="55" y="22"/>
                  </a:cxn>
                  <a:cxn ang="0">
                    <a:pos x="51" y="23"/>
                  </a:cxn>
                  <a:cxn ang="0">
                    <a:pos x="44" y="25"/>
                  </a:cxn>
                  <a:cxn ang="0">
                    <a:pos x="43" y="29"/>
                  </a:cxn>
                  <a:cxn ang="0">
                    <a:pos x="40" y="31"/>
                  </a:cxn>
                  <a:cxn ang="0">
                    <a:pos x="34" y="35"/>
                  </a:cxn>
                  <a:cxn ang="0">
                    <a:pos x="31" y="38"/>
                  </a:cxn>
                  <a:cxn ang="0">
                    <a:pos x="28" y="38"/>
                  </a:cxn>
                  <a:cxn ang="0">
                    <a:pos x="24" y="40"/>
                  </a:cxn>
                  <a:cxn ang="0">
                    <a:pos x="22" y="42"/>
                  </a:cxn>
                  <a:cxn ang="0">
                    <a:pos x="19" y="45"/>
                  </a:cxn>
                  <a:cxn ang="0">
                    <a:pos x="19" y="50"/>
                  </a:cxn>
                  <a:cxn ang="0">
                    <a:pos x="0" y="50"/>
                  </a:cxn>
                </a:cxnLst>
                <a:rect l="0" t="0" r="r" b="b"/>
                <a:pathLst>
                  <a:path w="57" h="50">
                    <a:moveTo>
                      <a:pt x="0" y="50"/>
                    </a:moveTo>
                    <a:cubicBezTo>
                      <a:pt x="3" y="45"/>
                      <a:pt x="8" y="48"/>
                      <a:pt x="9" y="45"/>
                    </a:cubicBezTo>
                    <a:cubicBezTo>
                      <a:pt x="11" y="42"/>
                      <a:pt x="16" y="40"/>
                      <a:pt x="17" y="35"/>
                    </a:cubicBezTo>
                    <a:cubicBezTo>
                      <a:pt x="18" y="33"/>
                      <a:pt x="14" y="34"/>
                      <a:pt x="15" y="29"/>
                    </a:cubicBezTo>
                    <a:cubicBezTo>
                      <a:pt x="18" y="22"/>
                      <a:pt x="19" y="26"/>
                      <a:pt x="20" y="19"/>
                    </a:cubicBezTo>
                    <a:cubicBezTo>
                      <a:pt x="21" y="15"/>
                      <a:pt x="26" y="19"/>
                      <a:pt x="31" y="8"/>
                    </a:cubicBezTo>
                    <a:cubicBezTo>
                      <a:pt x="33" y="4"/>
                      <a:pt x="34" y="5"/>
                      <a:pt x="35" y="2"/>
                    </a:cubicBezTo>
                    <a:cubicBezTo>
                      <a:pt x="36" y="0"/>
                      <a:pt x="38" y="1"/>
                      <a:pt x="37" y="2"/>
                    </a:cubicBezTo>
                    <a:cubicBezTo>
                      <a:pt x="37" y="2"/>
                      <a:pt x="38" y="3"/>
                      <a:pt x="40" y="3"/>
                    </a:cubicBezTo>
                    <a:cubicBezTo>
                      <a:pt x="41" y="3"/>
                      <a:pt x="42" y="5"/>
                      <a:pt x="44" y="5"/>
                    </a:cubicBezTo>
                    <a:cubicBezTo>
                      <a:pt x="45" y="4"/>
                      <a:pt x="45" y="6"/>
                      <a:pt x="47" y="4"/>
                    </a:cubicBezTo>
                    <a:cubicBezTo>
                      <a:pt x="48" y="2"/>
                      <a:pt x="46" y="6"/>
                      <a:pt x="49" y="5"/>
                    </a:cubicBezTo>
                    <a:cubicBezTo>
                      <a:pt x="49" y="5"/>
                      <a:pt x="50" y="6"/>
                      <a:pt x="50" y="6"/>
                    </a:cubicBezTo>
                    <a:cubicBezTo>
                      <a:pt x="51" y="7"/>
                      <a:pt x="51" y="9"/>
                      <a:pt x="51" y="11"/>
                    </a:cubicBezTo>
                    <a:cubicBezTo>
                      <a:pt x="51" y="14"/>
                      <a:pt x="49" y="16"/>
                      <a:pt x="53" y="18"/>
                    </a:cubicBezTo>
                    <a:cubicBezTo>
                      <a:pt x="57" y="20"/>
                      <a:pt x="55" y="21"/>
                      <a:pt x="55" y="22"/>
                    </a:cubicBezTo>
                    <a:cubicBezTo>
                      <a:pt x="54" y="23"/>
                      <a:pt x="57" y="24"/>
                      <a:pt x="51" y="23"/>
                    </a:cubicBezTo>
                    <a:cubicBezTo>
                      <a:pt x="47" y="23"/>
                      <a:pt x="47" y="24"/>
                      <a:pt x="44" y="25"/>
                    </a:cubicBezTo>
                    <a:cubicBezTo>
                      <a:pt x="42" y="25"/>
                      <a:pt x="41" y="28"/>
                      <a:pt x="43" y="29"/>
                    </a:cubicBezTo>
                    <a:cubicBezTo>
                      <a:pt x="45" y="29"/>
                      <a:pt x="44" y="29"/>
                      <a:pt x="40" y="31"/>
                    </a:cubicBezTo>
                    <a:cubicBezTo>
                      <a:pt x="36" y="33"/>
                      <a:pt x="36" y="33"/>
                      <a:pt x="34" y="35"/>
                    </a:cubicBezTo>
                    <a:cubicBezTo>
                      <a:pt x="32" y="38"/>
                      <a:pt x="33" y="38"/>
                      <a:pt x="31" y="38"/>
                    </a:cubicBezTo>
                    <a:cubicBezTo>
                      <a:pt x="29" y="39"/>
                      <a:pt x="29" y="39"/>
                      <a:pt x="28" y="38"/>
                    </a:cubicBezTo>
                    <a:cubicBezTo>
                      <a:pt x="27" y="35"/>
                      <a:pt x="26" y="44"/>
                      <a:pt x="24" y="40"/>
                    </a:cubicBezTo>
                    <a:cubicBezTo>
                      <a:pt x="24" y="39"/>
                      <a:pt x="22" y="41"/>
                      <a:pt x="22" y="42"/>
                    </a:cubicBezTo>
                    <a:cubicBezTo>
                      <a:pt x="22" y="43"/>
                      <a:pt x="19" y="43"/>
                      <a:pt x="19" y="45"/>
                    </a:cubicBezTo>
                    <a:cubicBezTo>
                      <a:pt x="19" y="50"/>
                      <a:pt x="19" y="50"/>
                      <a:pt x="19" y="50"/>
                    </a:cubicBezTo>
                    <a:cubicBezTo>
                      <a:pt x="0" y="50"/>
                      <a:pt x="0" y="50"/>
                      <a:pt x="0" y="5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27" name="Algeria">
                <a:extLst>
                  <a:ext uri="{FF2B5EF4-FFF2-40B4-BE49-F238E27FC236}">
                    <a16:creationId xmlns:a16="http://schemas.microsoft.com/office/drawing/2014/main" id="{83614752-94AD-4033-B67C-96F8BA7E4735}"/>
                  </a:ext>
                </a:extLst>
              </p:cNvPr>
              <p:cNvSpPr>
                <a:spLocks/>
              </p:cNvSpPr>
              <p:nvPr/>
            </p:nvSpPr>
            <p:spPr bwMode="auto">
              <a:xfrm>
                <a:off x="2613" y="1599"/>
                <a:ext cx="222" cy="274"/>
              </a:xfrm>
              <a:custGeom>
                <a:avLst/>
                <a:gdLst/>
                <a:ahLst/>
                <a:cxnLst>
                  <a:cxn ang="0">
                    <a:pos x="60" y="113"/>
                  </a:cxn>
                  <a:cxn ang="0">
                    <a:pos x="65" y="112"/>
                  </a:cxn>
                  <a:cxn ang="0">
                    <a:pos x="69" y="108"/>
                  </a:cxn>
                  <a:cxn ang="0">
                    <a:pos x="75" y="102"/>
                  </a:cxn>
                  <a:cxn ang="0">
                    <a:pos x="94" y="78"/>
                  </a:cxn>
                  <a:cxn ang="0">
                    <a:pos x="90" y="75"/>
                  </a:cxn>
                  <a:cxn ang="0">
                    <a:pos x="86" y="73"/>
                  </a:cxn>
                  <a:cxn ang="0">
                    <a:pos x="85" y="71"/>
                  </a:cxn>
                  <a:cxn ang="0">
                    <a:pos x="81" y="67"/>
                  </a:cxn>
                  <a:cxn ang="0">
                    <a:pos x="84" y="63"/>
                  </a:cxn>
                  <a:cxn ang="0">
                    <a:pos x="84" y="60"/>
                  </a:cxn>
                  <a:cxn ang="0">
                    <a:pos x="84" y="59"/>
                  </a:cxn>
                  <a:cxn ang="0">
                    <a:pos x="83" y="53"/>
                  </a:cxn>
                  <a:cxn ang="0">
                    <a:pos x="81" y="45"/>
                  </a:cxn>
                  <a:cxn ang="0">
                    <a:pos x="80" y="43"/>
                  </a:cxn>
                  <a:cxn ang="0">
                    <a:pos x="77" y="32"/>
                  </a:cxn>
                  <a:cxn ang="0">
                    <a:pos x="73" y="25"/>
                  </a:cxn>
                  <a:cxn ang="0">
                    <a:pos x="72" y="19"/>
                  </a:cxn>
                  <a:cxn ang="0">
                    <a:pos x="75" y="16"/>
                  </a:cxn>
                  <a:cxn ang="0">
                    <a:pos x="75" y="13"/>
                  </a:cxn>
                  <a:cxn ang="0">
                    <a:pos x="75" y="10"/>
                  </a:cxn>
                  <a:cxn ang="0">
                    <a:pos x="75" y="6"/>
                  </a:cxn>
                  <a:cxn ang="0">
                    <a:pos x="76" y="2"/>
                  </a:cxn>
                  <a:cxn ang="0">
                    <a:pos x="73" y="2"/>
                  </a:cxn>
                  <a:cxn ang="0">
                    <a:pos x="72" y="2"/>
                  </a:cxn>
                  <a:cxn ang="0">
                    <a:pos x="69" y="2"/>
                  </a:cxn>
                  <a:cxn ang="0">
                    <a:pos x="66" y="3"/>
                  </a:cxn>
                  <a:cxn ang="0">
                    <a:pos x="64" y="3"/>
                  </a:cxn>
                  <a:cxn ang="0">
                    <a:pos x="59" y="3"/>
                  </a:cxn>
                  <a:cxn ang="0">
                    <a:pos x="57" y="4"/>
                  </a:cxn>
                  <a:cxn ang="0">
                    <a:pos x="52" y="4"/>
                  </a:cxn>
                  <a:cxn ang="0">
                    <a:pos x="47" y="5"/>
                  </a:cxn>
                  <a:cxn ang="0">
                    <a:pos x="42" y="8"/>
                  </a:cxn>
                  <a:cxn ang="0">
                    <a:pos x="38" y="10"/>
                  </a:cxn>
                  <a:cxn ang="0">
                    <a:pos x="36" y="11"/>
                  </a:cxn>
                  <a:cxn ang="0">
                    <a:pos x="33" y="13"/>
                  </a:cxn>
                  <a:cxn ang="0">
                    <a:pos x="31" y="14"/>
                  </a:cxn>
                  <a:cxn ang="0">
                    <a:pos x="32" y="19"/>
                  </a:cxn>
                  <a:cxn ang="0">
                    <a:pos x="34" y="26"/>
                  </a:cxn>
                  <a:cxn ang="0">
                    <a:pos x="36" y="30"/>
                  </a:cxn>
                  <a:cxn ang="0">
                    <a:pos x="32" y="31"/>
                  </a:cxn>
                  <a:cxn ang="0">
                    <a:pos x="25" y="33"/>
                  </a:cxn>
                  <a:cxn ang="0">
                    <a:pos x="24" y="37"/>
                  </a:cxn>
                  <a:cxn ang="0">
                    <a:pos x="21" y="39"/>
                  </a:cxn>
                  <a:cxn ang="0">
                    <a:pos x="15" y="43"/>
                  </a:cxn>
                  <a:cxn ang="0">
                    <a:pos x="12" y="46"/>
                  </a:cxn>
                  <a:cxn ang="0">
                    <a:pos x="9" y="46"/>
                  </a:cxn>
                  <a:cxn ang="0">
                    <a:pos x="5" y="48"/>
                  </a:cxn>
                  <a:cxn ang="0">
                    <a:pos x="3" y="50"/>
                  </a:cxn>
                  <a:cxn ang="0">
                    <a:pos x="0" y="53"/>
                  </a:cxn>
                  <a:cxn ang="0">
                    <a:pos x="0" y="58"/>
                  </a:cxn>
                  <a:cxn ang="0">
                    <a:pos x="0" y="61"/>
                  </a:cxn>
                  <a:cxn ang="0">
                    <a:pos x="17" y="77"/>
                  </a:cxn>
                  <a:cxn ang="0">
                    <a:pos x="49" y="104"/>
                  </a:cxn>
                  <a:cxn ang="0">
                    <a:pos x="52" y="106"/>
                  </a:cxn>
                  <a:cxn ang="0">
                    <a:pos x="52" y="107"/>
                  </a:cxn>
                  <a:cxn ang="0">
                    <a:pos x="55" y="109"/>
                  </a:cxn>
                  <a:cxn ang="0">
                    <a:pos x="56" y="110"/>
                  </a:cxn>
                  <a:cxn ang="0">
                    <a:pos x="55" y="115"/>
                  </a:cxn>
                  <a:cxn ang="0">
                    <a:pos x="60" y="113"/>
                  </a:cxn>
                </a:cxnLst>
                <a:rect l="0" t="0" r="r" b="b"/>
                <a:pathLst>
                  <a:path w="94" h="116">
                    <a:moveTo>
                      <a:pt x="60" y="113"/>
                    </a:moveTo>
                    <a:cubicBezTo>
                      <a:pt x="64" y="112"/>
                      <a:pt x="64" y="112"/>
                      <a:pt x="65" y="112"/>
                    </a:cubicBezTo>
                    <a:cubicBezTo>
                      <a:pt x="66" y="111"/>
                      <a:pt x="66" y="112"/>
                      <a:pt x="69" y="108"/>
                    </a:cubicBezTo>
                    <a:cubicBezTo>
                      <a:pt x="71" y="105"/>
                      <a:pt x="71" y="106"/>
                      <a:pt x="75" y="102"/>
                    </a:cubicBezTo>
                    <a:cubicBezTo>
                      <a:pt x="80" y="96"/>
                      <a:pt x="94" y="78"/>
                      <a:pt x="94" y="78"/>
                    </a:cubicBezTo>
                    <a:cubicBezTo>
                      <a:pt x="94" y="78"/>
                      <a:pt x="93" y="77"/>
                      <a:pt x="90" y="75"/>
                    </a:cubicBezTo>
                    <a:cubicBezTo>
                      <a:pt x="88" y="72"/>
                      <a:pt x="88" y="76"/>
                      <a:pt x="86" y="73"/>
                    </a:cubicBezTo>
                    <a:cubicBezTo>
                      <a:pt x="84" y="70"/>
                      <a:pt x="84" y="73"/>
                      <a:pt x="85" y="71"/>
                    </a:cubicBezTo>
                    <a:cubicBezTo>
                      <a:pt x="85" y="69"/>
                      <a:pt x="84" y="70"/>
                      <a:pt x="81" y="67"/>
                    </a:cubicBezTo>
                    <a:cubicBezTo>
                      <a:pt x="80" y="65"/>
                      <a:pt x="83" y="67"/>
                      <a:pt x="84" y="63"/>
                    </a:cubicBezTo>
                    <a:cubicBezTo>
                      <a:pt x="84" y="61"/>
                      <a:pt x="86" y="62"/>
                      <a:pt x="84" y="60"/>
                    </a:cubicBezTo>
                    <a:cubicBezTo>
                      <a:pt x="83" y="59"/>
                      <a:pt x="83" y="59"/>
                      <a:pt x="84" y="59"/>
                    </a:cubicBezTo>
                    <a:cubicBezTo>
                      <a:pt x="84" y="58"/>
                      <a:pt x="86" y="57"/>
                      <a:pt x="83" y="53"/>
                    </a:cubicBezTo>
                    <a:cubicBezTo>
                      <a:pt x="81" y="48"/>
                      <a:pt x="82" y="47"/>
                      <a:pt x="81" y="45"/>
                    </a:cubicBezTo>
                    <a:cubicBezTo>
                      <a:pt x="80" y="44"/>
                      <a:pt x="79" y="44"/>
                      <a:pt x="80" y="43"/>
                    </a:cubicBezTo>
                    <a:cubicBezTo>
                      <a:pt x="79" y="38"/>
                      <a:pt x="80" y="33"/>
                      <a:pt x="77" y="32"/>
                    </a:cubicBezTo>
                    <a:cubicBezTo>
                      <a:pt x="74" y="31"/>
                      <a:pt x="76" y="27"/>
                      <a:pt x="73" y="25"/>
                    </a:cubicBezTo>
                    <a:cubicBezTo>
                      <a:pt x="71" y="23"/>
                      <a:pt x="71" y="20"/>
                      <a:pt x="72" y="19"/>
                    </a:cubicBezTo>
                    <a:cubicBezTo>
                      <a:pt x="74" y="18"/>
                      <a:pt x="73" y="17"/>
                      <a:pt x="75" y="16"/>
                    </a:cubicBezTo>
                    <a:cubicBezTo>
                      <a:pt x="76" y="16"/>
                      <a:pt x="75" y="14"/>
                      <a:pt x="75" y="13"/>
                    </a:cubicBezTo>
                    <a:cubicBezTo>
                      <a:pt x="76" y="12"/>
                      <a:pt x="75" y="13"/>
                      <a:pt x="75" y="10"/>
                    </a:cubicBezTo>
                    <a:cubicBezTo>
                      <a:pt x="75" y="6"/>
                      <a:pt x="75" y="6"/>
                      <a:pt x="75" y="6"/>
                    </a:cubicBezTo>
                    <a:cubicBezTo>
                      <a:pt x="73" y="5"/>
                      <a:pt x="75" y="6"/>
                      <a:pt x="76" y="2"/>
                    </a:cubicBezTo>
                    <a:cubicBezTo>
                      <a:pt x="73" y="1"/>
                      <a:pt x="75" y="2"/>
                      <a:pt x="73" y="2"/>
                    </a:cubicBezTo>
                    <a:cubicBezTo>
                      <a:pt x="71" y="0"/>
                      <a:pt x="73" y="2"/>
                      <a:pt x="72" y="2"/>
                    </a:cubicBezTo>
                    <a:cubicBezTo>
                      <a:pt x="70" y="3"/>
                      <a:pt x="71" y="0"/>
                      <a:pt x="69" y="2"/>
                    </a:cubicBezTo>
                    <a:cubicBezTo>
                      <a:pt x="69" y="3"/>
                      <a:pt x="68" y="2"/>
                      <a:pt x="66" y="3"/>
                    </a:cubicBezTo>
                    <a:cubicBezTo>
                      <a:pt x="64" y="5"/>
                      <a:pt x="66" y="2"/>
                      <a:pt x="64" y="3"/>
                    </a:cubicBezTo>
                    <a:cubicBezTo>
                      <a:pt x="62" y="3"/>
                      <a:pt x="61" y="2"/>
                      <a:pt x="59" y="3"/>
                    </a:cubicBezTo>
                    <a:cubicBezTo>
                      <a:pt x="57" y="4"/>
                      <a:pt x="58" y="3"/>
                      <a:pt x="57" y="4"/>
                    </a:cubicBezTo>
                    <a:cubicBezTo>
                      <a:pt x="55" y="5"/>
                      <a:pt x="57" y="4"/>
                      <a:pt x="52" y="4"/>
                    </a:cubicBezTo>
                    <a:cubicBezTo>
                      <a:pt x="47" y="4"/>
                      <a:pt x="49" y="5"/>
                      <a:pt x="47" y="5"/>
                    </a:cubicBezTo>
                    <a:cubicBezTo>
                      <a:pt x="45" y="5"/>
                      <a:pt x="44" y="8"/>
                      <a:pt x="42" y="8"/>
                    </a:cubicBezTo>
                    <a:cubicBezTo>
                      <a:pt x="41" y="9"/>
                      <a:pt x="41" y="12"/>
                      <a:pt x="38" y="10"/>
                    </a:cubicBezTo>
                    <a:cubicBezTo>
                      <a:pt x="37" y="8"/>
                      <a:pt x="38" y="11"/>
                      <a:pt x="36" y="11"/>
                    </a:cubicBezTo>
                    <a:cubicBezTo>
                      <a:pt x="34" y="11"/>
                      <a:pt x="35" y="13"/>
                      <a:pt x="33" y="13"/>
                    </a:cubicBezTo>
                    <a:cubicBezTo>
                      <a:pt x="31" y="13"/>
                      <a:pt x="33" y="14"/>
                      <a:pt x="31" y="14"/>
                    </a:cubicBezTo>
                    <a:cubicBezTo>
                      <a:pt x="32" y="15"/>
                      <a:pt x="32" y="17"/>
                      <a:pt x="32" y="19"/>
                    </a:cubicBezTo>
                    <a:cubicBezTo>
                      <a:pt x="32" y="22"/>
                      <a:pt x="30" y="24"/>
                      <a:pt x="34" y="26"/>
                    </a:cubicBezTo>
                    <a:cubicBezTo>
                      <a:pt x="38" y="28"/>
                      <a:pt x="36" y="29"/>
                      <a:pt x="36" y="30"/>
                    </a:cubicBezTo>
                    <a:cubicBezTo>
                      <a:pt x="35" y="31"/>
                      <a:pt x="38" y="32"/>
                      <a:pt x="32" y="31"/>
                    </a:cubicBezTo>
                    <a:cubicBezTo>
                      <a:pt x="28" y="31"/>
                      <a:pt x="28" y="32"/>
                      <a:pt x="25" y="33"/>
                    </a:cubicBezTo>
                    <a:cubicBezTo>
                      <a:pt x="23" y="33"/>
                      <a:pt x="22" y="36"/>
                      <a:pt x="24" y="37"/>
                    </a:cubicBezTo>
                    <a:cubicBezTo>
                      <a:pt x="26" y="37"/>
                      <a:pt x="25" y="37"/>
                      <a:pt x="21" y="39"/>
                    </a:cubicBezTo>
                    <a:cubicBezTo>
                      <a:pt x="17" y="41"/>
                      <a:pt x="17" y="41"/>
                      <a:pt x="15" y="43"/>
                    </a:cubicBezTo>
                    <a:cubicBezTo>
                      <a:pt x="13" y="46"/>
                      <a:pt x="14" y="46"/>
                      <a:pt x="12" y="46"/>
                    </a:cubicBezTo>
                    <a:cubicBezTo>
                      <a:pt x="10" y="47"/>
                      <a:pt x="10" y="47"/>
                      <a:pt x="9" y="46"/>
                    </a:cubicBezTo>
                    <a:cubicBezTo>
                      <a:pt x="8" y="43"/>
                      <a:pt x="7" y="52"/>
                      <a:pt x="5" y="48"/>
                    </a:cubicBezTo>
                    <a:cubicBezTo>
                      <a:pt x="5" y="47"/>
                      <a:pt x="3" y="49"/>
                      <a:pt x="3" y="50"/>
                    </a:cubicBezTo>
                    <a:cubicBezTo>
                      <a:pt x="3" y="51"/>
                      <a:pt x="0" y="51"/>
                      <a:pt x="0" y="53"/>
                    </a:cubicBezTo>
                    <a:cubicBezTo>
                      <a:pt x="0" y="58"/>
                      <a:pt x="0" y="58"/>
                      <a:pt x="0" y="58"/>
                    </a:cubicBezTo>
                    <a:cubicBezTo>
                      <a:pt x="0" y="61"/>
                      <a:pt x="0" y="61"/>
                      <a:pt x="0" y="61"/>
                    </a:cubicBezTo>
                    <a:cubicBezTo>
                      <a:pt x="17" y="77"/>
                      <a:pt x="17" y="77"/>
                      <a:pt x="17" y="77"/>
                    </a:cubicBezTo>
                    <a:cubicBezTo>
                      <a:pt x="17" y="77"/>
                      <a:pt x="47" y="102"/>
                      <a:pt x="49" y="104"/>
                    </a:cubicBezTo>
                    <a:cubicBezTo>
                      <a:pt x="51" y="106"/>
                      <a:pt x="51" y="105"/>
                      <a:pt x="52" y="106"/>
                    </a:cubicBezTo>
                    <a:cubicBezTo>
                      <a:pt x="53" y="107"/>
                      <a:pt x="52" y="106"/>
                      <a:pt x="52" y="107"/>
                    </a:cubicBezTo>
                    <a:cubicBezTo>
                      <a:pt x="53" y="108"/>
                      <a:pt x="54" y="107"/>
                      <a:pt x="55" y="109"/>
                    </a:cubicBezTo>
                    <a:cubicBezTo>
                      <a:pt x="56" y="110"/>
                      <a:pt x="56" y="109"/>
                      <a:pt x="56" y="110"/>
                    </a:cubicBezTo>
                    <a:cubicBezTo>
                      <a:pt x="57" y="111"/>
                      <a:pt x="55" y="114"/>
                      <a:pt x="55" y="115"/>
                    </a:cubicBezTo>
                    <a:cubicBezTo>
                      <a:pt x="55" y="116"/>
                      <a:pt x="56" y="115"/>
                      <a:pt x="60" y="1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28" name="Tunisia">
                <a:extLst>
                  <a:ext uri="{FF2B5EF4-FFF2-40B4-BE49-F238E27FC236}">
                    <a16:creationId xmlns:a16="http://schemas.microsoft.com/office/drawing/2014/main" id="{7F418A93-7E22-4C2C-B5F9-C6C2AB9E6813}"/>
                  </a:ext>
                </a:extLst>
              </p:cNvPr>
              <p:cNvSpPr>
                <a:spLocks/>
              </p:cNvSpPr>
              <p:nvPr/>
            </p:nvSpPr>
            <p:spPr bwMode="auto">
              <a:xfrm>
                <a:off x="2780" y="1597"/>
                <a:ext cx="48" cy="104"/>
              </a:xfrm>
              <a:custGeom>
                <a:avLst/>
                <a:gdLst/>
                <a:ahLst/>
                <a:cxnLst>
                  <a:cxn ang="0">
                    <a:pos x="9" y="44"/>
                  </a:cxn>
                  <a:cxn ang="0">
                    <a:pos x="6" y="33"/>
                  </a:cxn>
                  <a:cxn ang="0">
                    <a:pos x="2" y="26"/>
                  </a:cxn>
                  <a:cxn ang="0">
                    <a:pos x="1" y="20"/>
                  </a:cxn>
                  <a:cxn ang="0">
                    <a:pos x="4" y="17"/>
                  </a:cxn>
                  <a:cxn ang="0">
                    <a:pos x="4" y="14"/>
                  </a:cxn>
                  <a:cxn ang="0">
                    <a:pos x="4" y="11"/>
                  </a:cxn>
                  <a:cxn ang="0">
                    <a:pos x="4" y="7"/>
                  </a:cxn>
                  <a:cxn ang="0">
                    <a:pos x="5" y="3"/>
                  </a:cxn>
                  <a:cxn ang="0">
                    <a:pos x="10" y="1"/>
                  </a:cxn>
                  <a:cxn ang="0">
                    <a:pos x="13" y="2"/>
                  </a:cxn>
                  <a:cxn ang="0">
                    <a:pos x="12" y="4"/>
                  </a:cxn>
                  <a:cxn ang="0">
                    <a:pos x="14" y="4"/>
                  </a:cxn>
                  <a:cxn ang="0">
                    <a:pos x="16" y="4"/>
                  </a:cxn>
                  <a:cxn ang="0">
                    <a:pos x="16" y="6"/>
                  </a:cxn>
                  <a:cxn ang="0">
                    <a:pos x="15" y="9"/>
                  </a:cxn>
                  <a:cxn ang="0">
                    <a:pos x="17" y="13"/>
                  </a:cxn>
                  <a:cxn ang="0">
                    <a:pos x="17" y="17"/>
                  </a:cxn>
                  <a:cxn ang="0">
                    <a:pos x="12" y="21"/>
                  </a:cxn>
                  <a:cxn ang="0">
                    <a:pos x="16" y="23"/>
                  </a:cxn>
                  <a:cxn ang="0">
                    <a:pos x="17" y="23"/>
                  </a:cxn>
                  <a:cxn ang="0">
                    <a:pos x="17" y="24"/>
                  </a:cxn>
                  <a:cxn ang="0">
                    <a:pos x="19" y="26"/>
                  </a:cxn>
                  <a:cxn ang="0">
                    <a:pos x="18" y="29"/>
                  </a:cxn>
                  <a:cxn ang="0">
                    <a:pos x="18" y="31"/>
                  </a:cxn>
                  <a:cxn ang="0">
                    <a:pos x="15" y="33"/>
                  </a:cxn>
                  <a:cxn ang="0">
                    <a:pos x="13" y="38"/>
                  </a:cxn>
                  <a:cxn ang="0">
                    <a:pos x="9" y="44"/>
                  </a:cxn>
                </a:cxnLst>
                <a:rect l="0" t="0" r="r" b="b"/>
                <a:pathLst>
                  <a:path w="20" h="44">
                    <a:moveTo>
                      <a:pt x="9" y="44"/>
                    </a:moveTo>
                    <a:cubicBezTo>
                      <a:pt x="8" y="39"/>
                      <a:pt x="9" y="34"/>
                      <a:pt x="6" y="33"/>
                    </a:cubicBezTo>
                    <a:cubicBezTo>
                      <a:pt x="3" y="32"/>
                      <a:pt x="5" y="28"/>
                      <a:pt x="2" y="26"/>
                    </a:cubicBezTo>
                    <a:cubicBezTo>
                      <a:pt x="0" y="24"/>
                      <a:pt x="0" y="21"/>
                      <a:pt x="1" y="20"/>
                    </a:cubicBezTo>
                    <a:cubicBezTo>
                      <a:pt x="3" y="19"/>
                      <a:pt x="2" y="18"/>
                      <a:pt x="4" y="17"/>
                    </a:cubicBezTo>
                    <a:cubicBezTo>
                      <a:pt x="5" y="17"/>
                      <a:pt x="4" y="15"/>
                      <a:pt x="4" y="14"/>
                    </a:cubicBezTo>
                    <a:cubicBezTo>
                      <a:pt x="5" y="13"/>
                      <a:pt x="4" y="14"/>
                      <a:pt x="4" y="11"/>
                    </a:cubicBezTo>
                    <a:cubicBezTo>
                      <a:pt x="4" y="7"/>
                      <a:pt x="4" y="7"/>
                      <a:pt x="4" y="7"/>
                    </a:cubicBezTo>
                    <a:cubicBezTo>
                      <a:pt x="2" y="6"/>
                      <a:pt x="4" y="7"/>
                      <a:pt x="5" y="3"/>
                    </a:cubicBezTo>
                    <a:cubicBezTo>
                      <a:pt x="8" y="2"/>
                      <a:pt x="8" y="3"/>
                      <a:pt x="10" y="1"/>
                    </a:cubicBezTo>
                    <a:cubicBezTo>
                      <a:pt x="12" y="0"/>
                      <a:pt x="12" y="2"/>
                      <a:pt x="13" y="2"/>
                    </a:cubicBezTo>
                    <a:cubicBezTo>
                      <a:pt x="14" y="2"/>
                      <a:pt x="11" y="3"/>
                      <a:pt x="12" y="4"/>
                    </a:cubicBezTo>
                    <a:cubicBezTo>
                      <a:pt x="13" y="4"/>
                      <a:pt x="11" y="5"/>
                      <a:pt x="14" y="4"/>
                    </a:cubicBezTo>
                    <a:cubicBezTo>
                      <a:pt x="15" y="4"/>
                      <a:pt x="16" y="3"/>
                      <a:pt x="16" y="4"/>
                    </a:cubicBezTo>
                    <a:cubicBezTo>
                      <a:pt x="16" y="5"/>
                      <a:pt x="16" y="4"/>
                      <a:pt x="16" y="6"/>
                    </a:cubicBezTo>
                    <a:cubicBezTo>
                      <a:pt x="16" y="7"/>
                      <a:pt x="15" y="6"/>
                      <a:pt x="15" y="9"/>
                    </a:cubicBezTo>
                    <a:cubicBezTo>
                      <a:pt x="16" y="11"/>
                      <a:pt x="18" y="11"/>
                      <a:pt x="17" y="13"/>
                    </a:cubicBezTo>
                    <a:cubicBezTo>
                      <a:pt x="17" y="14"/>
                      <a:pt x="19" y="14"/>
                      <a:pt x="17" y="17"/>
                    </a:cubicBezTo>
                    <a:cubicBezTo>
                      <a:pt x="15" y="21"/>
                      <a:pt x="14" y="18"/>
                      <a:pt x="12" y="21"/>
                    </a:cubicBezTo>
                    <a:cubicBezTo>
                      <a:pt x="11" y="23"/>
                      <a:pt x="15" y="24"/>
                      <a:pt x="16" y="23"/>
                    </a:cubicBezTo>
                    <a:cubicBezTo>
                      <a:pt x="16" y="23"/>
                      <a:pt x="15" y="22"/>
                      <a:pt x="17" y="23"/>
                    </a:cubicBezTo>
                    <a:cubicBezTo>
                      <a:pt x="18" y="24"/>
                      <a:pt x="14" y="23"/>
                      <a:pt x="17" y="24"/>
                    </a:cubicBezTo>
                    <a:cubicBezTo>
                      <a:pt x="18" y="25"/>
                      <a:pt x="17" y="25"/>
                      <a:pt x="19" y="26"/>
                    </a:cubicBezTo>
                    <a:cubicBezTo>
                      <a:pt x="18" y="29"/>
                      <a:pt x="18" y="29"/>
                      <a:pt x="18" y="29"/>
                    </a:cubicBezTo>
                    <a:cubicBezTo>
                      <a:pt x="20" y="29"/>
                      <a:pt x="19" y="30"/>
                      <a:pt x="18" y="31"/>
                    </a:cubicBezTo>
                    <a:cubicBezTo>
                      <a:pt x="16" y="32"/>
                      <a:pt x="15" y="32"/>
                      <a:pt x="15" y="33"/>
                    </a:cubicBezTo>
                    <a:cubicBezTo>
                      <a:pt x="14" y="36"/>
                      <a:pt x="12" y="35"/>
                      <a:pt x="13" y="38"/>
                    </a:cubicBezTo>
                    <a:cubicBezTo>
                      <a:pt x="15" y="41"/>
                      <a:pt x="11" y="44"/>
                      <a:pt x="9" y="4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29" name="Kigali">
                <a:extLst>
                  <a:ext uri="{FF2B5EF4-FFF2-40B4-BE49-F238E27FC236}">
                    <a16:creationId xmlns:a16="http://schemas.microsoft.com/office/drawing/2014/main" id="{05BEAC2D-88DF-47F9-9AD0-B6C006973210}"/>
                  </a:ext>
                </a:extLst>
              </p:cNvPr>
              <p:cNvSpPr>
                <a:spLocks/>
              </p:cNvSpPr>
              <p:nvPr/>
            </p:nvSpPr>
            <p:spPr bwMode="auto">
              <a:xfrm>
                <a:off x="3035" y="2171"/>
                <a:ext cx="31" cy="37"/>
              </a:xfrm>
              <a:custGeom>
                <a:avLst/>
                <a:gdLst/>
                <a:ahLst/>
                <a:cxnLst>
                  <a:cxn ang="0">
                    <a:pos x="5" y="2"/>
                  </a:cxn>
                  <a:cxn ang="0">
                    <a:pos x="9" y="1"/>
                  </a:cxn>
                  <a:cxn ang="0">
                    <a:pos x="11" y="1"/>
                  </a:cxn>
                  <a:cxn ang="0">
                    <a:pos x="12" y="9"/>
                  </a:cxn>
                  <a:cxn ang="0">
                    <a:pos x="8" y="12"/>
                  </a:cxn>
                  <a:cxn ang="0">
                    <a:pos x="4" y="13"/>
                  </a:cxn>
                  <a:cxn ang="0">
                    <a:pos x="1" y="14"/>
                  </a:cxn>
                  <a:cxn ang="0">
                    <a:pos x="2" y="10"/>
                  </a:cxn>
                  <a:cxn ang="0">
                    <a:pos x="5" y="2"/>
                  </a:cxn>
                </a:cxnLst>
                <a:rect l="0" t="0" r="r" b="b"/>
                <a:pathLst>
                  <a:path w="13" h="16">
                    <a:moveTo>
                      <a:pt x="5" y="2"/>
                    </a:moveTo>
                    <a:cubicBezTo>
                      <a:pt x="8" y="0"/>
                      <a:pt x="5" y="4"/>
                      <a:pt x="9" y="1"/>
                    </a:cubicBezTo>
                    <a:cubicBezTo>
                      <a:pt x="11" y="1"/>
                      <a:pt x="10" y="0"/>
                      <a:pt x="11" y="1"/>
                    </a:cubicBezTo>
                    <a:cubicBezTo>
                      <a:pt x="10" y="4"/>
                      <a:pt x="13" y="6"/>
                      <a:pt x="12" y="9"/>
                    </a:cubicBezTo>
                    <a:cubicBezTo>
                      <a:pt x="10" y="12"/>
                      <a:pt x="11" y="12"/>
                      <a:pt x="8" y="12"/>
                    </a:cubicBezTo>
                    <a:cubicBezTo>
                      <a:pt x="7" y="11"/>
                      <a:pt x="4" y="10"/>
                      <a:pt x="4" y="13"/>
                    </a:cubicBezTo>
                    <a:cubicBezTo>
                      <a:pt x="4" y="16"/>
                      <a:pt x="4" y="12"/>
                      <a:pt x="1" y="14"/>
                    </a:cubicBezTo>
                    <a:cubicBezTo>
                      <a:pt x="0" y="10"/>
                      <a:pt x="0" y="11"/>
                      <a:pt x="2" y="10"/>
                    </a:cubicBezTo>
                    <a:cubicBezTo>
                      <a:pt x="6" y="8"/>
                      <a:pt x="1" y="5"/>
                      <a:pt x="5"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30" name="Freeform 154">
                <a:extLst>
                  <a:ext uri="{FF2B5EF4-FFF2-40B4-BE49-F238E27FC236}">
                    <a16:creationId xmlns:a16="http://schemas.microsoft.com/office/drawing/2014/main" id="{ED45BB83-7EDE-4AE6-BDCD-EAE26FA8C2C0}"/>
                  </a:ext>
                </a:extLst>
              </p:cNvPr>
              <p:cNvSpPr>
                <a:spLocks/>
              </p:cNvSpPr>
              <p:nvPr/>
            </p:nvSpPr>
            <p:spPr bwMode="auto">
              <a:xfrm>
                <a:off x="3931" y="2090"/>
                <a:ext cx="113" cy="135"/>
              </a:xfrm>
              <a:custGeom>
                <a:avLst/>
                <a:gdLst/>
                <a:ahLst/>
                <a:cxnLst>
                  <a:cxn ang="0">
                    <a:pos x="3" y="16"/>
                  </a:cxn>
                  <a:cxn ang="0">
                    <a:pos x="2" y="18"/>
                  </a:cxn>
                  <a:cxn ang="0">
                    <a:pos x="2" y="22"/>
                  </a:cxn>
                  <a:cxn ang="0">
                    <a:pos x="2" y="26"/>
                  </a:cxn>
                  <a:cxn ang="0">
                    <a:pos x="1" y="29"/>
                  </a:cxn>
                  <a:cxn ang="0">
                    <a:pos x="3" y="30"/>
                  </a:cxn>
                  <a:cxn ang="0">
                    <a:pos x="2" y="32"/>
                  </a:cxn>
                  <a:cxn ang="0">
                    <a:pos x="3" y="34"/>
                  </a:cxn>
                  <a:cxn ang="0">
                    <a:pos x="5" y="35"/>
                  </a:cxn>
                  <a:cxn ang="0">
                    <a:pos x="6" y="39"/>
                  </a:cxn>
                  <a:cxn ang="0">
                    <a:pos x="6" y="42"/>
                  </a:cxn>
                  <a:cxn ang="0">
                    <a:pos x="7" y="49"/>
                  </a:cxn>
                  <a:cxn ang="0">
                    <a:pos x="9" y="49"/>
                  </a:cxn>
                  <a:cxn ang="0">
                    <a:pos x="11" y="49"/>
                  </a:cxn>
                  <a:cxn ang="0">
                    <a:pos x="14" y="48"/>
                  </a:cxn>
                  <a:cxn ang="0">
                    <a:pos x="16" y="50"/>
                  </a:cxn>
                  <a:cxn ang="0">
                    <a:pos x="20" y="50"/>
                  </a:cxn>
                  <a:cxn ang="0">
                    <a:pos x="22" y="50"/>
                  </a:cxn>
                  <a:cxn ang="0">
                    <a:pos x="24" y="51"/>
                  </a:cxn>
                  <a:cxn ang="0">
                    <a:pos x="26" y="51"/>
                  </a:cxn>
                  <a:cxn ang="0">
                    <a:pos x="28" y="55"/>
                  </a:cxn>
                  <a:cxn ang="0">
                    <a:pos x="33" y="53"/>
                  </a:cxn>
                  <a:cxn ang="0">
                    <a:pos x="36" y="47"/>
                  </a:cxn>
                  <a:cxn ang="0">
                    <a:pos x="36" y="46"/>
                  </a:cxn>
                  <a:cxn ang="0">
                    <a:pos x="36" y="43"/>
                  </a:cxn>
                  <a:cxn ang="0">
                    <a:pos x="35" y="41"/>
                  </a:cxn>
                  <a:cxn ang="0">
                    <a:pos x="36" y="39"/>
                  </a:cxn>
                  <a:cxn ang="0">
                    <a:pos x="37" y="37"/>
                  </a:cxn>
                  <a:cxn ang="0">
                    <a:pos x="37" y="35"/>
                  </a:cxn>
                  <a:cxn ang="0">
                    <a:pos x="40" y="34"/>
                  </a:cxn>
                  <a:cxn ang="0">
                    <a:pos x="42" y="33"/>
                  </a:cxn>
                  <a:cxn ang="0">
                    <a:pos x="41" y="31"/>
                  </a:cxn>
                  <a:cxn ang="0">
                    <a:pos x="42" y="28"/>
                  </a:cxn>
                  <a:cxn ang="0">
                    <a:pos x="43" y="23"/>
                  </a:cxn>
                  <a:cxn ang="0">
                    <a:pos x="44" y="22"/>
                  </a:cxn>
                  <a:cxn ang="0">
                    <a:pos x="48" y="21"/>
                  </a:cxn>
                  <a:cxn ang="0">
                    <a:pos x="46" y="19"/>
                  </a:cxn>
                  <a:cxn ang="0">
                    <a:pos x="42" y="15"/>
                  </a:cxn>
                  <a:cxn ang="0">
                    <a:pos x="44" y="14"/>
                  </a:cxn>
                  <a:cxn ang="0">
                    <a:pos x="42" y="9"/>
                  </a:cxn>
                  <a:cxn ang="0">
                    <a:pos x="39" y="7"/>
                  </a:cxn>
                  <a:cxn ang="0">
                    <a:pos x="41" y="5"/>
                  </a:cxn>
                  <a:cxn ang="0">
                    <a:pos x="40" y="1"/>
                  </a:cxn>
                  <a:cxn ang="0">
                    <a:pos x="37" y="0"/>
                  </a:cxn>
                  <a:cxn ang="0">
                    <a:pos x="34" y="0"/>
                  </a:cxn>
                  <a:cxn ang="0">
                    <a:pos x="32" y="2"/>
                  </a:cxn>
                  <a:cxn ang="0">
                    <a:pos x="30" y="9"/>
                  </a:cxn>
                  <a:cxn ang="0">
                    <a:pos x="27" y="17"/>
                  </a:cxn>
                  <a:cxn ang="0">
                    <a:pos x="22" y="20"/>
                  </a:cxn>
                  <a:cxn ang="0">
                    <a:pos x="19" y="19"/>
                  </a:cxn>
                  <a:cxn ang="0">
                    <a:pos x="16" y="20"/>
                  </a:cxn>
                  <a:cxn ang="0">
                    <a:pos x="15" y="22"/>
                  </a:cxn>
                  <a:cxn ang="0">
                    <a:pos x="10" y="23"/>
                  </a:cxn>
                  <a:cxn ang="0">
                    <a:pos x="6" y="21"/>
                  </a:cxn>
                  <a:cxn ang="0">
                    <a:pos x="5" y="18"/>
                  </a:cxn>
                  <a:cxn ang="0">
                    <a:pos x="3" y="16"/>
                  </a:cxn>
                </a:cxnLst>
                <a:rect l="0" t="0" r="r" b="b"/>
                <a:pathLst>
                  <a:path w="48" h="57">
                    <a:moveTo>
                      <a:pt x="3" y="16"/>
                    </a:moveTo>
                    <a:cubicBezTo>
                      <a:pt x="2" y="17"/>
                      <a:pt x="3" y="17"/>
                      <a:pt x="2" y="18"/>
                    </a:cubicBezTo>
                    <a:cubicBezTo>
                      <a:pt x="1" y="19"/>
                      <a:pt x="2" y="21"/>
                      <a:pt x="2" y="22"/>
                    </a:cubicBezTo>
                    <a:cubicBezTo>
                      <a:pt x="2" y="24"/>
                      <a:pt x="0" y="24"/>
                      <a:pt x="2" y="26"/>
                    </a:cubicBezTo>
                    <a:cubicBezTo>
                      <a:pt x="3" y="28"/>
                      <a:pt x="1" y="27"/>
                      <a:pt x="1" y="29"/>
                    </a:cubicBezTo>
                    <a:cubicBezTo>
                      <a:pt x="1" y="31"/>
                      <a:pt x="2" y="29"/>
                      <a:pt x="3" y="30"/>
                    </a:cubicBezTo>
                    <a:cubicBezTo>
                      <a:pt x="3" y="32"/>
                      <a:pt x="1" y="29"/>
                      <a:pt x="2" y="32"/>
                    </a:cubicBezTo>
                    <a:cubicBezTo>
                      <a:pt x="2" y="35"/>
                      <a:pt x="4" y="31"/>
                      <a:pt x="3" y="34"/>
                    </a:cubicBezTo>
                    <a:cubicBezTo>
                      <a:pt x="2" y="37"/>
                      <a:pt x="5" y="34"/>
                      <a:pt x="5" y="35"/>
                    </a:cubicBezTo>
                    <a:cubicBezTo>
                      <a:pt x="5" y="37"/>
                      <a:pt x="7" y="37"/>
                      <a:pt x="6" y="39"/>
                    </a:cubicBezTo>
                    <a:cubicBezTo>
                      <a:pt x="4" y="41"/>
                      <a:pt x="7" y="39"/>
                      <a:pt x="6" y="42"/>
                    </a:cubicBezTo>
                    <a:cubicBezTo>
                      <a:pt x="6" y="44"/>
                      <a:pt x="6" y="50"/>
                      <a:pt x="7" y="49"/>
                    </a:cubicBezTo>
                    <a:cubicBezTo>
                      <a:pt x="9" y="47"/>
                      <a:pt x="8" y="50"/>
                      <a:pt x="9" y="49"/>
                    </a:cubicBezTo>
                    <a:cubicBezTo>
                      <a:pt x="10" y="48"/>
                      <a:pt x="11" y="50"/>
                      <a:pt x="11" y="49"/>
                    </a:cubicBezTo>
                    <a:cubicBezTo>
                      <a:pt x="13" y="47"/>
                      <a:pt x="13" y="51"/>
                      <a:pt x="14" y="48"/>
                    </a:cubicBezTo>
                    <a:cubicBezTo>
                      <a:pt x="14" y="49"/>
                      <a:pt x="13" y="52"/>
                      <a:pt x="16" y="50"/>
                    </a:cubicBezTo>
                    <a:cubicBezTo>
                      <a:pt x="18" y="48"/>
                      <a:pt x="18" y="52"/>
                      <a:pt x="20" y="50"/>
                    </a:cubicBezTo>
                    <a:cubicBezTo>
                      <a:pt x="21" y="49"/>
                      <a:pt x="22" y="51"/>
                      <a:pt x="22" y="50"/>
                    </a:cubicBezTo>
                    <a:cubicBezTo>
                      <a:pt x="22" y="49"/>
                      <a:pt x="25" y="50"/>
                      <a:pt x="24" y="51"/>
                    </a:cubicBezTo>
                    <a:cubicBezTo>
                      <a:pt x="23" y="51"/>
                      <a:pt x="24" y="52"/>
                      <a:pt x="26" y="51"/>
                    </a:cubicBezTo>
                    <a:cubicBezTo>
                      <a:pt x="26" y="51"/>
                      <a:pt x="29" y="53"/>
                      <a:pt x="28" y="55"/>
                    </a:cubicBezTo>
                    <a:cubicBezTo>
                      <a:pt x="27" y="57"/>
                      <a:pt x="32" y="54"/>
                      <a:pt x="33" y="53"/>
                    </a:cubicBezTo>
                    <a:cubicBezTo>
                      <a:pt x="35" y="50"/>
                      <a:pt x="36" y="49"/>
                      <a:pt x="36" y="47"/>
                    </a:cubicBezTo>
                    <a:cubicBezTo>
                      <a:pt x="35" y="45"/>
                      <a:pt x="35" y="46"/>
                      <a:pt x="36" y="46"/>
                    </a:cubicBezTo>
                    <a:cubicBezTo>
                      <a:pt x="37" y="44"/>
                      <a:pt x="38" y="43"/>
                      <a:pt x="36" y="43"/>
                    </a:cubicBezTo>
                    <a:cubicBezTo>
                      <a:pt x="36" y="41"/>
                      <a:pt x="36" y="41"/>
                      <a:pt x="35" y="41"/>
                    </a:cubicBezTo>
                    <a:cubicBezTo>
                      <a:pt x="38" y="39"/>
                      <a:pt x="35" y="41"/>
                      <a:pt x="36" y="39"/>
                    </a:cubicBezTo>
                    <a:cubicBezTo>
                      <a:pt x="38" y="38"/>
                      <a:pt x="35" y="39"/>
                      <a:pt x="37" y="37"/>
                    </a:cubicBezTo>
                    <a:cubicBezTo>
                      <a:pt x="39" y="36"/>
                      <a:pt x="37" y="36"/>
                      <a:pt x="37" y="35"/>
                    </a:cubicBezTo>
                    <a:cubicBezTo>
                      <a:pt x="37" y="37"/>
                      <a:pt x="40" y="35"/>
                      <a:pt x="40" y="34"/>
                    </a:cubicBezTo>
                    <a:cubicBezTo>
                      <a:pt x="40" y="32"/>
                      <a:pt x="42" y="34"/>
                      <a:pt x="42" y="33"/>
                    </a:cubicBezTo>
                    <a:cubicBezTo>
                      <a:pt x="43" y="30"/>
                      <a:pt x="42" y="33"/>
                      <a:pt x="41" y="31"/>
                    </a:cubicBezTo>
                    <a:cubicBezTo>
                      <a:pt x="40" y="29"/>
                      <a:pt x="42" y="29"/>
                      <a:pt x="42" y="28"/>
                    </a:cubicBezTo>
                    <a:cubicBezTo>
                      <a:pt x="42" y="26"/>
                      <a:pt x="42" y="23"/>
                      <a:pt x="43" y="23"/>
                    </a:cubicBezTo>
                    <a:cubicBezTo>
                      <a:pt x="41" y="22"/>
                      <a:pt x="45" y="23"/>
                      <a:pt x="44" y="22"/>
                    </a:cubicBezTo>
                    <a:cubicBezTo>
                      <a:pt x="43" y="21"/>
                      <a:pt x="48" y="23"/>
                      <a:pt x="48" y="21"/>
                    </a:cubicBezTo>
                    <a:cubicBezTo>
                      <a:pt x="48" y="19"/>
                      <a:pt x="48" y="22"/>
                      <a:pt x="46" y="19"/>
                    </a:cubicBezTo>
                    <a:cubicBezTo>
                      <a:pt x="45" y="16"/>
                      <a:pt x="44" y="18"/>
                      <a:pt x="42" y="15"/>
                    </a:cubicBezTo>
                    <a:cubicBezTo>
                      <a:pt x="43" y="16"/>
                      <a:pt x="46" y="16"/>
                      <a:pt x="44" y="14"/>
                    </a:cubicBezTo>
                    <a:cubicBezTo>
                      <a:pt x="42" y="13"/>
                      <a:pt x="42" y="11"/>
                      <a:pt x="42" y="9"/>
                    </a:cubicBezTo>
                    <a:cubicBezTo>
                      <a:pt x="41" y="7"/>
                      <a:pt x="40" y="8"/>
                      <a:pt x="39" y="7"/>
                    </a:cubicBezTo>
                    <a:cubicBezTo>
                      <a:pt x="42" y="6"/>
                      <a:pt x="39" y="6"/>
                      <a:pt x="41" y="5"/>
                    </a:cubicBezTo>
                    <a:cubicBezTo>
                      <a:pt x="43" y="4"/>
                      <a:pt x="41" y="4"/>
                      <a:pt x="40" y="1"/>
                    </a:cubicBezTo>
                    <a:cubicBezTo>
                      <a:pt x="38" y="0"/>
                      <a:pt x="38" y="0"/>
                      <a:pt x="37" y="0"/>
                    </a:cubicBezTo>
                    <a:cubicBezTo>
                      <a:pt x="34" y="1"/>
                      <a:pt x="35" y="0"/>
                      <a:pt x="34" y="0"/>
                    </a:cubicBezTo>
                    <a:cubicBezTo>
                      <a:pt x="31" y="1"/>
                      <a:pt x="33" y="1"/>
                      <a:pt x="32" y="2"/>
                    </a:cubicBezTo>
                    <a:cubicBezTo>
                      <a:pt x="31" y="3"/>
                      <a:pt x="33" y="6"/>
                      <a:pt x="30" y="9"/>
                    </a:cubicBezTo>
                    <a:cubicBezTo>
                      <a:pt x="27" y="12"/>
                      <a:pt x="29" y="15"/>
                      <a:pt x="27" y="17"/>
                    </a:cubicBezTo>
                    <a:cubicBezTo>
                      <a:pt x="25" y="19"/>
                      <a:pt x="26" y="19"/>
                      <a:pt x="22" y="20"/>
                    </a:cubicBezTo>
                    <a:cubicBezTo>
                      <a:pt x="21" y="21"/>
                      <a:pt x="19" y="20"/>
                      <a:pt x="19" y="19"/>
                    </a:cubicBezTo>
                    <a:cubicBezTo>
                      <a:pt x="20" y="18"/>
                      <a:pt x="16" y="19"/>
                      <a:pt x="16" y="20"/>
                    </a:cubicBezTo>
                    <a:cubicBezTo>
                      <a:pt x="16" y="21"/>
                      <a:pt x="16" y="21"/>
                      <a:pt x="15" y="22"/>
                    </a:cubicBezTo>
                    <a:cubicBezTo>
                      <a:pt x="14" y="23"/>
                      <a:pt x="14" y="21"/>
                      <a:pt x="10" y="23"/>
                    </a:cubicBezTo>
                    <a:cubicBezTo>
                      <a:pt x="7" y="24"/>
                      <a:pt x="8" y="21"/>
                      <a:pt x="6" y="21"/>
                    </a:cubicBezTo>
                    <a:cubicBezTo>
                      <a:pt x="4" y="20"/>
                      <a:pt x="7" y="19"/>
                      <a:pt x="5" y="18"/>
                    </a:cubicBezTo>
                    <a:cubicBezTo>
                      <a:pt x="3" y="17"/>
                      <a:pt x="5" y="17"/>
                      <a:pt x="3" y="1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31" name="Brundi">
                <a:extLst>
                  <a:ext uri="{FF2B5EF4-FFF2-40B4-BE49-F238E27FC236}">
                    <a16:creationId xmlns:a16="http://schemas.microsoft.com/office/drawing/2014/main" id="{FC6986A7-8E13-486F-845A-DC982D2328CF}"/>
                  </a:ext>
                </a:extLst>
              </p:cNvPr>
              <p:cNvSpPr>
                <a:spLocks/>
              </p:cNvSpPr>
              <p:nvPr/>
            </p:nvSpPr>
            <p:spPr bwMode="auto">
              <a:xfrm>
                <a:off x="3987" y="2071"/>
                <a:ext cx="19" cy="22"/>
              </a:xfrm>
              <a:custGeom>
                <a:avLst/>
                <a:gdLst/>
                <a:ahLst/>
                <a:cxnLst>
                  <a:cxn ang="0">
                    <a:pos x="0" y="4"/>
                  </a:cxn>
                  <a:cxn ang="0">
                    <a:pos x="4" y="1"/>
                  </a:cxn>
                  <a:cxn ang="0">
                    <a:pos x="6" y="0"/>
                  </a:cxn>
                  <a:cxn ang="0">
                    <a:pos x="7" y="3"/>
                  </a:cxn>
                  <a:cxn ang="0">
                    <a:pos x="6" y="5"/>
                  </a:cxn>
                  <a:cxn ang="0">
                    <a:pos x="5" y="2"/>
                  </a:cxn>
                  <a:cxn ang="0">
                    <a:pos x="4" y="7"/>
                  </a:cxn>
                  <a:cxn ang="0">
                    <a:pos x="2" y="5"/>
                  </a:cxn>
                  <a:cxn ang="0">
                    <a:pos x="1" y="5"/>
                  </a:cxn>
                  <a:cxn ang="0">
                    <a:pos x="0" y="4"/>
                  </a:cxn>
                </a:cxnLst>
                <a:rect l="0" t="0" r="r" b="b"/>
                <a:pathLst>
                  <a:path w="8" h="9">
                    <a:moveTo>
                      <a:pt x="0" y="4"/>
                    </a:moveTo>
                    <a:cubicBezTo>
                      <a:pt x="2" y="3"/>
                      <a:pt x="1" y="2"/>
                      <a:pt x="4" y="1"/>
                    </a:cubicBezTo>
                    <a:cubicBezTo>
                      <a:pt x="5" y="0"/>
                      <a:pt x="6" y="0"/>
                      <a:pt x="6" y="0"/>
                    </a:cubicBezTo>
                    <a:cubicBezTo>
                      <a:pt x="6" y="0"/>
                      <a:pt x="7" y="2"/>
                      <a:pt x="7" y="3"/>
                    </a:cubicBezTo>
                    <a:cubicBezTo>
                      <a:pt x="7" y="4"/>
                      <a:pt x="8" y="4"/>
                      <a:pt x="6" y="5"/>
                    </a:cubicBezTo>
                    <a:cubicBezTo>
                      <a:pt x="5" y="6"/>
                      <a:pt x="6" y="1"/>
                      <a:pt x="5" y="2"/>
                    </a:cubicBezTo>
                    <a:cubicBezTo>
                      <a:pt x="3" y="3"/>
                      <a:pt x="5" y="5"/>
                      <a:pt x="4" y="7"/>
                    </a:cubicBezTo>
                    <a:cubicBezTo>
                      <a:pt x="3" y="9"/>
                      <a:pt x="3" y="7"/>
                      <a:pt x="2" y="5"/>
                    </a:cubicBezTo>
                    <a:cubicBezTo>
                      <a:pt x="1" y="4"/>
                      <a:pt x="2" y="6"/>
                      <a:pt x="1" y="5"/>
                    </a:cubicBezTo>
                    <a:cubicBezTo>
                      <a:pt x="1" y="5"/>
                      <a:pt x="1" y="4"/>
                      <a:pt x="0"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32" name="Cote D'ivoire">
                <a:extLst>
                  <a:ext uri="{FF2B5EF4-FFF2-40B4-BE49-F238E27FC236}">
                    <a16:creationId xmlns:a16="http://schemas.microsoft.com/office/drawing/2014/main" id="{D7B7D64F-C234-4A52-A056-9186B2F803B6}"/>
                  </a:ext>
                </a:extLst>
              </p:cNvPr>
              <p:cNvSpPr>
                <a:spLocks/>
              </p:cNvSpPr>
              <p:nvPr/>
            </p:nvSpPr>
            <p:spPr bwMode="auto">
              <a:xfrm>
                <a:off x="2610" y="1991"/>
                <a:ext cx="73" cy="104"/>
              </a:xfrm>
              <a:custGeom>
                <a:avLst/>
                <a:gdLst/>
                <a:ahLst/>
                <a:cxnLst>
                  <a:cxn ang="0">
                    <a:pos x="28" y="38"/>
                  </a:cxn>
                  <a:cxn ang="0">
                    <a:pos x="24" y="37"/>
                  </a:cxn>
                  <a:cxn ang="0">
                    <a:pos x="22" y="37"/>
                  </a:cxn>
                  <a:cxn ang="0">
                    <a:pos x="25" y="38"/>
                  </a:cxn>
                  <a:cxn ang="0">
                    <a:pos x="20" y="38"/>
                  </a:cxn>
                  <a:cxn ang="0">
                    <a:pos x="12" y="38"/>
                  </a:cxn>
                  <a:cxn ang="0">
                    <a:pos x="6" y="43"/>
                  </a:cxn>
                  <a:cxn ang="0">
                    <a:pos x="4" y="42"/>
                  </a:cxn>
                  <a:cxn ang="0">
                    <a:pos x="6" y="36"/>
                  </a:cxn>
                  <a:cxn ang="0">
                    <a:pos x="4" y="33"/>
                  </a:cxn>
                  <a:cxn ang="0">
                    <a:pos x="2" y="31"/>
                  </a:cxn>
                  <a:cxn ang="0">
                    <a:pos x="1" y="27"/>
                  </a:cxn>
                  <a:cxn ang="0">
                    <a:pos x="1" y="23"/>
                  </a:cxn>
                  <a:cxn ang="0">
                    <a:pos x="3" y="21"/>
                  </a:cxn>
                  <a:cxn ang="0">
                    <a:pos x="2" y="19"/>
                  </a:cxn>
                  <a:cxn ang="0">
                    <a:pos x="5" y="17"/>
                  </a:cxn>
                  <a:cxn ang="0">
                    <a:pos x="5" y="13"/>
                  </a:cxn>
                  <a:cxn ang="0">
                    <a:pos x="5" y="10"/>
                  </a:cxn>
                  <a:cxn ang="0">
                    <a:pos x="3" y="10"/>
                  </a:cxn>
                  <a:cxn ang="0">
                    <a:pos x="3" y="7"/>
                  </a:cxn>
                  <a:cxn ang="0">
                    <a:pos x="4" y="5"/>
                  </a:cxn>
                  <a:cxn ang="0">
                    <a:pos x="8" y="4"/>
                  </a:cxn>
                  <a:cxn ang="0">
                    <a:pos x="13" y="3"/>
                  </a:cxn>
                  <a:cxn ang="0">
                    <a:pos x="16" y="4"/>
                  </a:cxn>
                  <a:cxn ang="0">
                    <a:pos x="19" y="8"/>
                  </a:cxn>
                  <a:cxn ang="0">
                    <a:pos x="22" y="7"/>
                  </a:cxn>
                  <a:cxn ang="0">
                    <a:pos x="26" y="7"/>
                  </a:cxn>
                  <a:cxn ang="0">
                    <a:pos x="29" y="9"/>
                  </a:cxn>
                  <a:cxn ang="0">
                    <a:pos x="29" y="12"/>
                  </a:cxn>
                  <a:cxn ang="0">
                    <a:pos x="29" y="21"/>
                  </a:cxn>
                  <a:cxn ang="0">
                    <a:pos x="27" y="27"/>
                  </a:cxn>
                  <a:cxn ang="0">
                    <a:pos x="28" y="33"/>
                  </a:cxn>
                  <a:cxn ang="0">
                    <a:pos x="29" y="36"/>
                  </a:cxn>
                  <a:cxn ang="0">
                    <a:pos x="28" y="38"/>
                  </a:cxn>
                </a:cxnLst>
                <a:rect l="0" t="0" r="r" b="b"/>
                <a:pathLst>
                  <a:path w="31" h="44">
                    <a:moveTo>
                      <a:pt x="28" y="38"/>
                    </a:moveTo>
                    <a:cubicBezTo>
                      <a:pt x="24" y="38"/>
                      <a:pt x="26" y="37"/>
                      <a:pt x="24" y="37"/>
                    </a:cubicBezTo>
                    <a:cubicBezTo>
                      <a:pt x="24" y="37"/>
                      <a:pt x="22" y="37"/>
                      <a:pt x="22" y="37"/>
                    </a:cubicBezTo>
                    <a:cubicBezTo>
                      <a:pt x="23" y="38"/>
                      <a:pt x="25" y="37"/>
                      <a:pt x="25" y="38"/>
                    </a:cubicBezTo>
                    <a:cubicBezTo>
                      <a:pt x="25" y="38"/>
                      <a:pt x="22" y="38"/>
                      <a:pt x="20" y="38"/>
                    </a:cubicBezTo>
                    <a:cubicBezTo>
                      <a:pt x="15" y="39"/>
                      <a:pt x="13" y="41"/>
                      <a:pt x="12" y="38"/>
                    </a:cubicBezTo>
                    <a:cubicBezTo>
                      <a:pt x="12" y="41"/>
                      <a:pt x="10" y="42"/>
                      <a:pt x="6" y="43"/>
                    </a:cubicBezTo>
                    <a:cubicBezTo>
                      <a:pt x="4" y="44"/>
                      <a:pt x="4" y="43"/>
                      <a:pt x="4" y="42"/>
                    </a:cubicBezTo>
                    <a:cubicBezTo>
                      <a:pt x="4" y="35"/>
                      <a:pt x="7" y="38"/>
                      <a:pt x="6" y="36"/>
                    </a:cubicBezTo>
                    <a:cubicBezTo>
                      <a:pt x="5" y="33"/>
                      <a:pt x="7" y="34"/>
                      <a:pt x="4" y="33"/>
                    </a:cubicBezTo>
                    <a:cubicBezTo>
                      <a:pt x="1" y="32"/>
                      <a:pt x="4" y="31"/>
                      <a:pt x="2" y="31"/>
                    </a:cubicBezTo>
                    <a:cubicBezTo>
                      <a:pt x="0" y="31"/>
                      <a:pt x="2" y="28"/>
                      <a:pt x="1" y="27"/>
                    </a:cubicBezTo>
                    <a:cubicBezTo>
                      <a:pt x="1" y="26"/>
                      <a:pt x="2" y="25"/>
                      <a:pt x="1" y="23"/>
                    </a:cubicBezTo>
                    <a:cubicBezTo>
                      <a:pt x="3" y="22"/>
                      <a:pt x="1" y="22"/>
                      <a:pt x="3" y="21"/>
                    </a:cubicBezTo>
                    <a:cubicBezTo>
                      <a:pt x="4" y="19"/>
                      <a:pt x="2" y="20"/>
                      <a:pt x="2" y="19"/>
                    </a:cubicBezTo>
                    <a:cubicBezTo>
                      <a:pt x="1" y="16"/>
                      <a:pt x="5" y="18"/>
                      <a:pt x="5" y="17"/>
                    </a:cubicBezTo>
                    <a:cubicBezTo>
                      <a:pt x="4" y="15"/>
                      <a:pt x="5" y="15"/>
                      <a:pt x="5" y="13"/>
                    </a:cubicBezTo>
                    <a:cubicBezTo>
                      <a:pt x="4" y="12"/>
                      <a:pt x="5" y="11"/>
                      <a:pt x="5" y="10"/>
                    </a:cubicBezTo>
                    <a:cubicBezTo>
                      <a:pt x="4" y="9"/>
                      <a:pt x="4" y="11"/>
                      <a:pt x="3" y="10"/>
                    </a:cubicBezTo>
                    <a:cubicBezTo>
                      <a:pt x="3" y="8"/>
                      <a:pt x="2" y="10"/>
                      <a:pt x="3" y="7"/>
                    </a:cubicBezTo>
                    <a:cubicBezTo>
                      <a:pt x="3" y="4"/>
                      <a:pt x="4" y="5"/>
                      <a:pt x="4" y="5"/>
                    </a:cubicBezTo>
                    <a:cubicBezTo>
                      <a:pt x="7" y="1"/>
                      <a:pt x="6" y="6"/>
                      <a:pt x="8" y="4"/>
                    </a:cubicBezTo>
                    <a:cubicBezTo>
                      <a:pt x="11" y="0"/>
                      <a:pt x="11" y="5"/>
                      <a:pt x="13" y="3"/>
                    </a:cubicBezTo>
                    <a:cubicBezTo>
                      <a:pt x="14" y="2"/>
                      <a:pt x="15" y="3"/>
                      <a:pt x="16" y="4"/>
                    </a:cubicBezTo>
                    <a:cubicBezTo>
                      <a:pt x="19" y="5"/>
                      <a:pt x="17" y="6"/>
                      <a:pt x="19" y="8"/>
                    </a:cubicBezTo>
                    <a:cubicBezTo>
                      <a:pt x="19" y="8"/>
                      <a:pt x="20" y="8"/>
                      <a:pt x="22" y="7"/>
                    </a:cubicBezTo>
                    <a:cubicBezTo>
                      <a:pt x="24" y="7"/>
                      <a:pt x="25" y="8"/>
                      <a:pt x="26" y="7"/>
                    </a:cubicBezTo>
                    <a:cubicBezTo>
                      <a:pt x="27" y="7"/>
                      <a:pt x="27" y="8"/>
                      <a:pt x="29" y="9"/>
                    </a:cubicBezTo>
                    <a:cubicBezTo>
                      <a:pt x="30" y="10"/>
                      <a:pt x="29" y="10"/>
                      <a:pt x="29" y="12"/>
                    </a:cubicBezTo>
                    <a:cubicBezTo>
                      <a:pt x="30" y="14"/>
                      <a:pt x="31" y="17"/>
                      <a:pt x="29" y="21"/>
                    </a:cubicBezTo>
                    <a:cubicBezTo>
                      <a:pt x="27" y="24"/>
                      <a:pt x="29" y="24"/>
                      <a:pt x="27" y="27"/>
                    </a:cubicBezTo>
                    <a:cubicBezTo>
                      <a:pt x="26" y="30"/>
                      <a:pt x="28" y="31"/>
                      <a:pt x="28" y="33"/>
                    </a:cubicBezTo>
                    <a:cubicBezTo>
                      <a:pt x="28" y="36"/>
                      <a:pt x="29" y="34"/>
                      <a:pt x="29" y="36"/>
                    </a:cubicBezTo>
                    <a:cubicBezTo>
                      <a:pt x="29" y="37"/>
                      <a:pt x="28" y="38"/>
                      <a:pt x="28" y="3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33" name="Swaziland">
                <a:extLst>
                  <a:ext uri="{FF2B5EF4-FFF2-40B4-BE49-F238E27FC236}">
                    <a16:creationId xmlns:a16="http://schemas.microsoft.com/office/drawing/2014/main" id="{B1379B98-A361-4672-A390-A423070C854D}"/>
                  </a:ext>
                </a:extLst>
              </p:cNvPr>
              <p:cNvSpPr>
                <a:spLocks/>
              </p:cNvSpPr>
              <p:nvPr/>
            </p:nvSpPr>
            <p:spPr bwMode="auto">
              <a:xfrm>
                <a:off x="3038" y="2553"/>
                <a:ext cx="21" cy="29"/>
              </a:xfrm>
              <a:custGeom>
                <a:avLst/>
                <a:gdLst/>
                <a:ahLst/>
                <a:cxnLst>
                  <a:cxn ang="0">
                    <a:pos x="8" y="7"/>
                  </a:cxn>
                  <a:cxn ang="0">
                    <a:pos x="7" y="11"/>
                  </a:cxn>
                  <a:cxn ang="0">
                    <a:pos x="3" y="10"/>
                  </a:cxn>
                  <a:cxn ang="0">
                    <a:pos x="2" y="4"/>
                  </a:cxn>
                  <a:cxn ang="0">
                    <a:pos x="6" y="2"/>
                  </a:cxn>
                  <a:cxn ang="0">
                    <a:pos x="8" y="7"/>
                  </a:cxn>
                </a:cxnLst>
                <a:rect l="0" t="0" r="r" b="b"/>
                <a:pathLst>
                  <a:path w="9" h="12">
                    <a:moveTo>
                      <a:pt x="8" y="7"/>
                    </a:moveTo>
                    <a:cubicBezTo>
                      <a:pt x="6" y="9"/>
                      <a:pt x="9" y="10"/>
                      <a:pt x="7" y="11"/>
                    </a:cubicBezTo>
                    <a:cubicBezTo>
                      <a:pt x="6" y="11"/>
                      <a:pt x="5" y="12"/>
                      <a:pt x="3" y="10"/>
                    </a:cubicBezTo>
                    <a:cubicBezTo>
                      <a:pt x="0" y="7"/>
                      <a:pt x="1" y="7"/>
                      <a:pt x="2" y="4"/>
                    </a:cubicBezTo>
                    <a:cubicBezTo>
                      <a:pt x="3" y="1"/>
                      <a:pt x="3" y="0"/>
                      <a:pt x="6" y="2"/>
                    </a:cubicBezTo>
                    <a:cubicBezTo>
                      <a:pt x="8" y="4"/>
                      <a:pt x="6" y="4"/>
                      <a:pt x="8"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34" name="Maseru">
                <a:extLst>
                  <a:ext uri="{FF2B5EF4-FFF2-40B4-BE49-F238E27FC236}">
                    <a16:creationId xmlns:a16="http://schemas.microsoft.com/office/drawing/2014/main" id="{B42FA7D9-B10A-4271-AA49-41F459390F72}"/>
                  </a:ext>
                </a:extLst>
              </p:cNvPr>
              <p:cNvSpPr>
                <a:spLocks/>
              </p:cNvSpPr>
              <p:nvPr/>
            </p:nvSpPr>
            <p:spPr bwMode="auto">
              <a:xfrm>
                <a:off x="2995" y="2584"/>
                <a:ext cx="31" cy="33"/>
              </a:xfrm>
              <a:custGeom>
                <a:avLst/>
                <a:gdLst/>
                <a:ahLst/>
                <a:cxnLst>
                  <a:cxn ang="0">
                    <a:pos x="10" y="1"/>
                  </a:cxn>
                  <a:cxn ang="0">
                    <a:pos x="3" y="4"/>
                  </a:cxn>
                  <a:cxn ang="0">
                    <a:pos x="2" y="10"/>
                  </a:cxn>
                  <a:cxn ang="0">
                    <a:pos x="7" y="12"/>
                  </a:cxn>
                  <a:cxn ang="0">
                    <a:pos x="11" y="8"/>
                  </a:cxn>
                  <a:cxn ang="0">
                    <a:pos x="12" y="4"/>
                  </a:cxn>
                  <a:cxn ang="0">
                    <a:pos x="10" y="1"/>
                  </a:cxn>
                </a:cxnLst>
                <a:rect l="0" t="0" r="r" b="b"/>
                <a:pathLst>
                  <a:path w="13" h="14">
                    <a:moveTo>
                      <a:pt x="10" y="1"/>
                    </a:moveTo>
                    <a:cubicBezTo>
                      <a:pt x="6" y="0"/>
                      <a:pt x="5" y="2"/>
                      <a:pt x="3" y="4"/>
                    </a:cubicBezTo>
                    <a:cubicBezTo>
                      <a:pt x="1" y="8"/>
                      <a:pt x="0" y="7"/>
                      <a:pt x="2" y="10"/>
                    </a:cubicBezTo>
                    <a:cubicBezTo>
                      <a:pt x="4" y="14"/>
                      <a:pt x="6" y="13"/>
                      <a:pt x="7" y="12"/>
                    </a:cubicBezTo>
                    <a:cubicBezTo>
                      <a:pt x="8" y="8"/>
                      <a:pt x="9" y="11"/>
                      <a:pt x="11" y="8"/>
                    </a:cubicBezTo>
                    <a:cubicBezTo>
                      <a:pt x="12" y="6"/>
                      <a:pt x="13" y="5"/>
                      <a:pt x="12" y="4"/>
                    </a:cubicBezTo>
                    <a:cubicBezTo>
                      <a:pt x="12" y="2"/>
                      <a:pt x="12" y="1"/>
                      <a:pt x="10"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35" name="Mauritania">
                <a:extLst>
                  <a:ext uri="{FF2B5EF4-FFF2-40B4-BE49-F238E27FC236}">
                    <a16:creationId xmlns:a16="http://schemas.microsoft.com/office/drawing/2014/main" id="{F864624D-928F-46F6-9714-DF188A29F199}"/>
                  </a:ext>
                </a:extLst>
              </p:cNvPr>
              <p:cNvSpPr>
                <a:spLocks/>
              </p:cNvSpPr>
              <p:nvPr/>
            </p:nvSpPr>
            <p:spPr bwMode="auto">
              <a:xfrm>
                <a:off x="2523" y="1743"/>
                <a:ext cx="130" cy="189"/>
              </a:xfrm>
              <a:custGeom>
                <a:avLst/>
                <a:gdLst/>
                <a:ahLst/>
                <a:cxnLst>
                  <a:cxn ang="0">
                    <a:pos x="1" y="38"/>
                  </a:cxn>
                  <a:cxn ang="0">
                    <a:pos x="1" y="42"/>
                  </a:cxn>
                  <a:cxn ang="0">
                    <a:pos x="3" y="45"/>
                  </a:cxn>
                  <a:cxn ang="0">
                    <a:pos x="2" y="48"/>
                  </a:cxn>
                  <a:cxn ang="0">
                    <a:pos x="3" y="50"/>
                  </a:cxn>
                  <a:cxn ang="0">
                    <a:pos x="2" y="52"/>
                  </a:cxn>
                  <a:cxn ang="0">
                    <a:pos x="4" y="62"/>
                  </a:cxn>
                  <a:cxn ang="0">
                    <a:pos x="2" y="70"/>
                  </a:cxn>
                  <a:cxn ang="0">
                    <a:pos x="4" y="69"/>
                  </a:cxn>
                  <a:cxn ang="0">
                    <a:pos x="6" y="69"/>
                  </a:cxn>
                  <a:cxn ang="0">
                    <a:pos x="8" y="69"/>
                  </a:cxn>
                  <a:cxn ang="0">
                    <a:pos x="10" y="68"/>
                  </a:cxn>
                  <a:cxn ang="0">
                    <a:pos x="12" y="69"/>
                  </a:cxn>
                  <a:cxn ang="0">
                    <a:pos x="16" y="72"/>
                  </a:cxn>
                  <a:cxn ang="0">
                    <a:pos x="17" y="74"/>
                  </a:cxn>
                  <a:cxn ang="0">
                    <a:pos x="18" y="77"/>
                  </a:cxn>
                  <a:cxn ang="0">
                    <a:pos x="20" y="80"/>
                  </a:cxn>
                  <a:cxn ang="0">
                    <a:pos x="23" y="75"/>
                  </a:cxn>
                  <a:cxn ang="0">
                    <a:pos x="25" y="74"/>
                  </a:cxn>
                  <a:cxn ang="0">
                    <a:pos x="28" y="77"/>
                  </a:cxn>
                  <a:cxn ang="0">
                    <a:pos x="33" y="76"/>
                  </a:cxn>
                  <a:cxn ang="0">
                    <a:pos x="35" y="75"/>
                  </a:cxn>
                  <a:cxn ang="0">
                    <a:pos x="36" y="76"/>
                  </a:cxn>
                  <a:cxn ang="0">
                    <a:pos x="51" y="76"/>
                  </a:cxn>
                  <a:cxn ang="0">
                    <a:pos x="53" y="70"/>
                  </a:cxn>
                  <a:cxn ang="0">
                    <a:pos x="51" y="66"/>
                  </a:cxn>
                  <a:cxn ang="0">
                    <a:pos x="50" y="16"/>
                  </a:cxn>
                  <a:cxn ang="0">
                    <a:pos x="55" y="16"/>
                  </a:cxn>
                  <a:cxn ang="0">
                    <a:pos x="38" y="0"/>
                  </a:cxn>
                  <a:cxn ang="0">
                    <a:pos x="38" y="8"/>
                  </a:cxn>
                  <a:cxn ang="0">
                    <a:pos x="23" y="8"/>
                  </a:cxn>
                  <a:cxn ang="0">
                    <a:pos x="22" y="23"/>
                  </a:cxn>
                  <a:cxn ang="0">
                    <a:pos x="18" y="29"/>
                  </a:cxn>
                  <a:cxn ang="0">
                    <a:pos x="18" y="36"/>
                  </a:cxn>
                  <a:cxn ang="0">
                    <a:pos x="4" y="36"/>
                  </a:cxn>
                  <a:cxn ang="0">
                    <a:pos x="1" y="38"/>
                  </a:cxn>
                </a:cxnLst>
                <a:rect l="0" t="0" r="r" b="b"/>
                <a:pathLst>
                  <a:path w="55" h="80">
                    <a:moveTo>
                      <a:pt x="1" y="38"/>
                    </a:moveTo>
                    <a:cubicBezTo>
                      <a:pt x="0" y="41"/>
                      <a:pt x="0" y="42"/>
                      <a:pt x="1" y="42"/>
                    </a:cubicBezTo>
                    <a:cubicBezTo>
                      <a:pt x="2" y="41"/>
                      <a:pt x="3" y="45"/>
                      <a:pt x="3" y="45"/>
                    </a:cubicBezTo>
                    <a:cubicBezTo>
                      <a:pt x="3" y="46"/>
                      <a:pt x="3" y="46"/>
                      <a:pt x="2" y="48"/>
                    </a:cubicBezTo>
                    <a:cubicBezTo>
                      <a:pt x="2" y="50"/>
                      <a:pt x="1" y="50"/>
                      <a:pt x="3" y="50"/>
                    </a:cubicBezTo>
                    <a:cubicBezTo>
                      <a:pt x="4" y="49"/>
                      <a:pt x="2" y="51"/>
                      <a:pt x="2" y="52"/>
                    </a:cubicBezTo>
                    <a:cubicBezTo>
                      <a:pt x="5" y="56"/>
                      <a:pt x="4" y="59"/>
                      <a:pt x="4" y="62"/>
                    </a:cubicBezTo>
                    <a:cubicBezTo>
                      <a:pt x="4" y="66"/>
                      <a:pt x="1" y="66"/>
                      <a:pt x="2" y="70"/>
                    </a:cubicBezTo>
                    <a:cubicBezTo>
                      <a:pt x="3" y="69"/>
                      <a:pt x="3" y="68"/>
                      <a:pt x="4" y="69"/>
                    </a:cubicBezTo>
                    <a:cubicBezTo>
                      <a:pt x="5" y="70"/>
                      <a:pt x="5" y="69"/>
                      <a:pt x="6" y="69"/>
                    </a:cubicBezTo>
                    <a:cubicBezTo>
                      <a:pt x="7" y="70"/>
                      <a:pt x="7" y="69"/>
                      <a:pt x="8" y="69"/>
                    </a:cubicBezTo>
                    <a:cubicBezTo>
                      <a:pt x="9" y="69"/>
                      <a:pt x="9" y="68"/>
                      <a:pt x="10" y="68"/>
                    </a:cubicBezTo>
                    <a:cubicBezTo>
                      <a:pt x="11" y="68"/>
                      <a:pt x="9" y="69"/>
                      <a:pt x="12" y="69"/>
                    </a:cubicBezTo>
                    <a:cubicBezTo>
                      <a:pt x="14" y="69"/>
                      <a:pt x="14" y="72"/>
                      <a:pt x="16" y="72"/>
                    </a:cubicBezTo>
                    <a:cubicBezTo>
                      <a:pt x="17" y="72"/>
                      <a:pt x="16" y="74"/>
                      <a:pt x="17" y="74"/>
                    </a:cubicBezTo>
                    <a:cubicBezTo>
                      <a:pt x="18" y="75"/>
                      <a:pt x="17" y="75"/>
                      <a:pt x="18" y="77"/>
                    </a:cubicBezTo>
                    <a:cubicBezTo>
                      <a:pt x="19" y="78"/>
                      <a:pt x="18" y="78"/>
                      <a:pt x="20" y="80"/>
                    </a:cubicBezTo>
                    <a:cubicBezTo>
                      <a:pt x="22" y="79"/>
                      <a:pt x="22" y="75"/>
                      <a:pt x="23" y="75"/>
                    </a:cubicBezTo>
                    <a:cubicBezTo>
                      <a:pt x="24" y="75"/>
                      <a:pt x="24" y="74"/>
                      <a:pt x="25" y="74"/>
                    </a:cubicBezTo>
                    <a:cubicBezTo>
                      <a:pt x="26" y="74"/>
                      <a:pt x="26" y="76"/>
                      <a:pt x="28" y="77"/>
                    </a:cubicBezTo>
                    <a:cubicBezTo>
                      <a:pt x="29" y="76"/>
                      <a:pt x="31" y="76"/>
                      <a:pt x="33" y="76"/>
                    </a:cubicBezTo>
                    <a:cubicBezTo>
                      <a:pt x="34" y="76"/>
                      <a:pt x="33" y="75"/>
                      <a:pt x="35" y="75"/>
                    </a:cubicBezTo>
                    <a:cubicBezTo>
                      <a:pt x="36" y="75"/>
                      <a:pt x="34" y="76"/>
                      <a:pt x="36" y="76"/>
                    </a:cubicBezTo>
                    <a:cubicBezTo>
                      <a:pt x="37" y="76"/>
                      <a:pt x="51" y="76"/>
                      <a:pt x="51" y="76"/>
                    </a:cubicBezTo>
                    <a:cubicBezTo>
                      <a:pt x="53" y="70"/>
                      <a:pt x="53" y="70"/>
                      <a:pt x="53" y="70"/>
                    </a:cubicBezTo>
                    <a:cubicBezTo>
                      <a:pt x="52" y="69"/>
                      <a:pt x="51" y="69"/>
                      <a:pt x="51" y="66"/>
                    </a:cubicBezTo>
                    <a:cubicBezTo>
                      <a:pt x="50" y="61"/>
                      <a:pt x="50" y="16"/>
                      <a:pt x="50" y="16"/>
                    </a:cubicBezTo>
                    <a:cubicBezTo>
                      <a:pt x="55" y="16"/>
                      <a:pt x="55" y="16"/>
                      <a:pt x="55" y="16"/>
                    </a:cubicBezTo>
                    <a:cubicBezTo>
                      <a:pt x="38" y="0"/>
                      <a:pt x="38" y="0"/>
                      <a:pt x="38" y="0"/>
                    </a:cubicBezTo>
                    <a:cubicBezTo>
                      <a:pt x="38" y="8"/>
                      <a:pt x="38" y="8"/>
                      <a:pt x="38" y="8"/>
                    </a:cubicBezTo>
                    <a:cubicBezTo>
                      <a:pt x="23" y="8"/>
                      <a:pt x="23" y="8"/>
                      <a:pt x="23" y="8"/>
                    </a:cubicBezTo>
                    <a:cubicBezTo>
                      <a:pt x="23" y="8"/>
                      <a:pt x="22" y="19"/>
                      <a:pt x="22" y="23"/>
                    </a:cubicBezTo>
                    <a:cubicBezTo>
                      <a:pt x="22" y="27"/>
                      <a:pt x="18" y="23"/>
                      <a:pt x="18" y="29"/>
                    </a:cubicBezTo>
                    <a:cubicBezTo>
                      <a:pt x="18" y="36"/>
                      <a:pt x="18" y="36"/>
                      <a:pt x="18" y="36"/>
                    </a:cubicBezTo>
                    <a:cubicBezTo>
                      <a:pt x="18" y="36"/>
                      <a:pt x="6" y="36"/>
                      <a:pt x="4" y="36"/>
                    </a:cubicBezTo>
                    <a:cubicBezTo>
                      <a:pt x="1" y="36"/>
                      <a:pt x="1" y="37"/>
                      <a:pt x="1" y="3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36" name="Freeform 160">
                <a:extLst>
                  <a:ext uri="{FF2B5EF4-FFF2-40B4-BE49-F238E27FC236}">
                    <a16:creationId xmlns:a16="http://schemas.microsoft.com/office/drawing/2014/main" id="{18298E5A-F59A-4D33-A3BB-5F1C418D6658}"/>
                  </a:ext>
                </a:extLst>
              </p:cNvPr>
              <p:cNvSpPr>
                <a:spLocks/>
              </p:cNvSpPr>
              <p:nvPr/>
            </p:nvSpPr>
            <p:spPr bwMode="auto">
              <a:xfrm>
                <a:off x="2646" y="1930"/>
                <a:ext cx="89" cy="82"/>
              </a:xfrm>
              <a:custGeom>
                <a:avLst/>
                <a:gdLst/>
                <a:ahLst/>
                <a:cxnLst>
                  <a:cxn ang="0">
                    <a:pos x="27" y="2"/>
                  </a:cxn>
                  <a:cxn ang="0">
                    <a:pos x="30" y="9"/>
                  </a:cxn>
                  <a:cxn ang="0">
                    <a:pos x="30" y="11"/>
                  </a:cxn>
                  <a:cxn ang="0">
                    <a:pos x="31" y="13"/>
                  </a:cxn>
                  <a:cxn ang="0">
                    <a:pos x="36" y="16"/>
                  </a:cxn>
                  <a:cxn ang="0">
                    <a:pos x="37" y="19"/>
                  </a:cxn>
                  <a:cxn ang="0">
                    <a:pos x="33" y="22"/>
                  </a:cxn>
                  <a:cxn ang="0">
                    <a:pos x="31" y="24"/>
                  </a:cxn>
                  <a:cxn ang="0">
                    <a:pos x="30" y="25"/>
                  </a:cxn>
                  <a:cxn ang="0">
                    <a:pos x="26" y="25"/>
                  </a:cxn>
                  <a:cxn ang="0">
                    <a:pos x="23" y="25"/>
                  </a:cxn>
                  <a:cxn ang="0">
                    <a:pos x="14" y="26"/>
                  </a:cxn>
                  <a:cxn ang="0">
                    <a:pos x="13" y="29"/>
                  </a:cxn>
                  <a:cxn ang="0">
                    <a:pos x="13" y="32"/>
                  </a:cxn>
                  <a:cxn ang="0">
                    <a:pos x="14" y="35"/>
                  </a:cxn>
                  <a:cxn ang="0">
                    <a:pos x="11" y="33"/>
                  </a:cxn>
                  <a:cxn ang="0">
                    <a:pos x="7" y="33"/>
                  </a:cxn>
                  <a:cxn ang="0">
                    <a:pos x="4" y="34"/>
                  </a:cxn>
                  <a:cxn ang="0">
                    <a:pos x="1" y="30"/>
                  </a:cxn>
                  <a:cxn ang="0">
                    <a:pos x="3" y="22"/>
                  </a:cxn>
                  <a:cxn ang="0">
                    <a:pos x="3" y="20"/>
                  </a:cxn>
                  <a:cxn ang="0">
                    <a:pos x="8" y="15"/>
                  </a:cxn>
                  <a:cxn ang="0">
                    <a:pos x="9" y="12"/>
                  </a:cxn>
                  <a:cxn ang="0">
                    <a:pos x="13" y="8"/>
                  </a:cxn>
                  <a:cxn ang="0">
                    <a:pos x="17" y="6"/>
                  </a:cxn>
                  <a:cxn ang="0">
                    <a:pos x="19" y="4"/>
                  </a:cxn>
                  <a:cxn ang="0">
                    <a:pos x="23" y="1"/>
                  </a:cxn>
                  <a:cxn ang="0">
                    <a:pos x="27" y="2"/>
                  </a:cxn>
                </a:cxnLst>
                <a:rect l="0" t="0" r="r" b="b"/>
                <a:pathLst>
                  <a:path w="38" h="35">
                    <a:moveTo>
                      <a:pt x="27" y="2"/>
                    </a:moveTo>
                    <a:cubicBezTo>
                      <a:pt x="27" y="5"/>
                      <a:pt x="27" y="8"/>
                      <a:pt x="30" y="9"/>
                    </a:cubicBezTo>
                    <a:cubicBezTo>
                      <a:pt x="32" y="10"/>
                      <a:pt x="30" y="10"/>
                      <a:pt x="30" y="11"/>
                    </a:cubicBezTo>
                    <a:cubicBezTo>
                      <a:pt x="29" y="12"/>
                      <a:pt x="29" y="11"/>
                      <a:pt x="31" y="13"/>
                    </a:cubicBezTo>
                    <a:cubicBezTo>
                      <a:pt x="35" y="17"/>
                      <a:pt x="35" y="15"/>
                      <a:pt x="36" y="16"/>
                    </a:cubicBezTo>
                    <a:cubicBezTo>
                      <a:pt x="38" y="17"/>
                      <a:pt x="34" y="15"/>
                      <a:pt x="37" y="19"/>
                    </a:cubicBezTo>
                    <a:cubicBezTo>
                      <a:pt x="35" y="21"/>
                      <a:pt x="33" y="20"/>
                      <a:pt x="33" y="22"/>
                    </a:cubicBezTo>
                    <a:cubicBezTo>
                      <a:pt x="32" y="23"/>
                      <a:pt x="31" y="23"/>
                      <a:pt x="31" y="24"/>
                    </a:cubicBezTo>
                    <a:cubicBezTo>
                      <a:pt x="31" y="28"/>
                      <a:pt x="32" y="24"/>
                      <a:pt x="30" y="25"/>
                    </a:cubicBezTo>
                    <a:cubicBezTo>
                      <a:pt x="28" y="26"/>
                      <a:pt x="30" y="25"/>
                      <a:pt x="26" y="25"/>
                    </a:cubicBezTo>
                    <a:cubicBezTo>
                      <a:pt x="24" y="25"/>
                      <a:pt x="24" y="24"/>
                      <a:pt x="23" y="25"/>
                    </a:cubicBezTo>
                    <a:cubicBezTo>
                      <a:pt x="22" y="26"/>
                      <a:pt x="19" y="25"/>
                      <a:pt x="14" y="26"/>
                    </a:cubicBezTo>
                    <a:cubicBezTo>
                      <a:pt x="13" y="26"/>
                      <a:pt x="12" y="28"/>
                      <a:pt x="13" y="29"/>
                    </a:cubicBezTo>
                    <a:cubicBezTo>
                      <a:pt x="14" y="30"/>
                      <a:pt x="13" y="30"/>
                      <a:pt x="13" y="32"/>
                    </a:cubicBezTo>
                    <a:cubicBezTo>
                      <a:pt x="14" y="34"/>
                      <a:pt x="15" y="34"/>
                      <a:pt x="14" y="35"/>
                    </a:cubicBezTo>
                    <a:cubicBezTo>
                      <a:pt x="12" y="34"/>
                      <a:pt x="12" y="33"/>
                      <a:pt x="11" y="33"/>
                    </a:cubicBezTo>
                    <a:cubicBezTo>
                      <a:pt x="10" y="34"/>
                      <a:pt x="9" y="33"/>
                      <a:pt x="7" y="33"/>
                    </a:cubicBezTo>
                    <a:cubicBezTo>
                      <a:pt x="5" y="34"/>
                      <a:pt x="4" y="34"/>
                      <a:pt x="4" y="34"/>
                    </a:cubicBezTo>
                    <a:cubicBezTo>
                      <a:pt x="2" y="32"/>
                      <a:pt x="4" y="31"/>
                      <a:pt x="1" y="30"/>
                    </a:cubicBezTo>
                    <a:cubicBezTo>
                      <a:pt x="1" y="22"/>
                      <a:pt x="3" y="25"/>
                      <a:pt x="3" y="22"/>
                    </a:cubicBezTo>
                    <a:cubicBezTo>
                      <a:pt x="3" y="21"/>
                      <a:pt x="0" y="22"/>
                      <a:pt x="3" y="20"/>
                    </a:cubicBezTo>
                    <a:cubicBezTo>
                      <a:pt x="6" y="18"/>
                      <a:pt x="9" y="16"/>
                      <a:pt x="8" y="15"/>
                    </a:cubicBezTo>
                    <a:cubicBezTo>
                      <a:pt x="7" y="13"/>
                      <a:pt x="11" y="14"/>
                      <a:pt x="9" y="12"/>
                    </a:cubicBezTo>
                    <a:cubicBezTo>
                      <a:pt x="9" y="11"/>
                      <a:pt x="10" y="7"/>
                      <a:pt x="13" y="8"/>
                    </a:cubicBezTo>
                    <a:cubicBezTo>
                      <a:pt x="15" y="9"/>
                      <a:pt x="18" y="7"/>
                      <a:pt x="17" y="6"/>
                    </a:cubicBezTo>
                    <a:cubicBezTo>
                      <a:pt x="14" y="5"/>
                      <a:pt x="18" y="6"/>
                      <a:pt x="19" y="4"/>
                    </a:cubicBezTo>
                    <a:cubicBezTo>
                      <a:pt x="21" y="0"/>
                      <a:pt x="22" y="3"/>
                      <a:pt x="23" y="1"/>
                    </a:cubicBezTo>
                    <a:cubicBezTo>
                      <a:pt x="24" y="0"/>
                      <a:pt x="23" y="0"/>
                      <a:pt x="27"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37" name="Mali">
                <a:extLst>
                  <a:ext uri="{FF2B5EF4-FFF2-40B4-BE49-F238E27FC236}">
                    <a16:creationId xmlns:a16="http://schemas.microsoft.com/office/drawing/2014/main" id="{8F9D83BA-FEDE-4555-8799-0CA49C175B88}"/>
                  </a:ext>
                </a:extLst>
              </p:cNvPr>
              <p:cNvSpPr>
                <a:spLocks/>
              </p:cNvSpPr>
              <p:nvPr/>
            </p:nvSpPr>
            <p:spPr bwMode="auto">
              <a:xfrm>
                <a:off x="2570" y="1781"/>
                <a:ext cx="184" cy="224"/>
              </a:xfrm>
              <a:custGeom>
                <a:avLst/>
                <a:gdLst/>
                <a:ahLst/>
                <a:cxnLst>
                  <a:cxn ang="0">
                    <a:pos x="33" y="93"/>
                  </a:cxn>
                  <a:cxn ang="0">
                    <a:pos x="35" y="85"/>
                  </a:cxn>
                  <a:cxn ang="0">
                    <a:pos x="35" y="83"/>
                  </a:cxn>
                  <a:cxn ang="0">
                    <a:pos x="40" y="78"/>
                  </a:cxn>
                  <a:cxn ang="0">
                    <a:pos x="41" y="75"/>
                  </a:cxn>
                  <a:cxn ang="0">
                    <a:pos x="45" y="71"/>
                  </a:cxn>
                  <a:cxn ang="0">
                    <a:pos x="49" y="69"/>
                  </a:cxn>
                  <a:cxn ang="0">
                    <a:pos x="51" y="67"/>
                  </a:cxn>
                  <a:cxn ang="0">
                    <a:pos x="55" y="64"/>
                  </a:cxn>
                  <a:cxn ang="0">
                    <a:pos x="59" y="65"/>
                  </a:cxn>
                  <a:cxn ang="0">
                    <a:pos x="61" y="64"/>
                  </a:cxn>
                  <a:cxn ang="0">
                    <a:pos x="64" y="62"/>
                  </a:cxn>
                  <a:cxn ang="0">
                    <a:pos x="72" y="60"/>
                  </a:cxn>
                  <a:cxn ang="0">
                    <a:pos x="77" y="56"/>
                  </a:cxn>
                  <a:cxn ang="0">
                    <a:pos x="77" y="52"/>
                  </a:cxn>
                  <a:cxn ang="0">
                    <a:pos x="78" y="49"/>
                  </a:cxn>
                  <a:cxn ang="0">
                    <a:pos x="78" y="36"/>
                  </a:cxn>
                  <a:cxn ang="0">
                    <a:pos x="73" y="38"/>
                  </a:cxn>
                  <a:cxn ang="0">
                    <a:pos x="74" y="33"/>
                  </a:cxn>
                  <a:cxn ang="0">
                    <a:pos x="73" y="32"/>
                  </a:cxn>
                  <a:cxn ang="0">
                    <a:pos x="70" y="30"/>
                  </a:cxn>
                  <a:cxn ang="0">
                    <a:pos x="70" y="29"/>
                  </a:cxn>
                  <a:cxn ang="0">
                    <a:pos x="67" y="27"/>
                  </a:cxn>
                  <a:cxn ang="0">
                    <a:pos x="35" y="0"/>
                  </a:cxn>
                  <a:cxn ang="0">
                    <a:pos x="30" y="0"/>
                  </a:cxn>
                  <a:cxn ang="0">
                    <a:pos x="31" y="50"/>
                  </a:cxn>
                  <a:cxn ang="0">
                    <a:pos x="33" y="54"/>
                  </a:cxn>
                  <a:cxn ang="0">
                    <a:pos x="31" y="60"/>
                  </a:cxn>
                  <a:cxn ang="0">
                    <a:pos x="16" y="60"/>
                  </a:cxn>
                  <a:cxn ang="0">
                    <a:pos x="15" y="59"/>
                  </a:cxn>
                  <a:cxn ang="0">
                    <a:pos x="13" y="60"/>
                  </a:cxn>
                  <a:cxn ang="0">
                    <a:pos x="8" y="61"/>
                  </a:cxn>
                  <a:cxn ang="0">
                    <a:pos x="5" y="58"/>
                  </a:cxn>
                  <a:cxn ang="0">
                    <a:pos x="3" y="59"/>
                  </a:cxn>
                  <a:cxn ang="0">
                    <a:pos x="0" y="64"/>
                  </a:cxn>
                  <a:cxn ang="0">
                    <a:pos x="1" y="68"/>
                  </a:cxn>
                  <a:cxn ang="0">
                    <a:pos x="3" y="72"/>
                  </a:cxn>
                  <a:cxn ang="0">
                    <a:pos x="3" y="80"/>
                  </a:cxn>
                  <a:cxn ang="0">
                    <a:pos x="5" y="80"/>
                  </a:cxn>
                  <a:cxn ang="0">
                    <a:pos x="7" y="81"/>
                  </a:cxn>
                  <a:cxn ang="0">
                    <a:pos x="10" y="81"/>
                  </a:cxn>
                  <a:cxn ang="0">
                    <a:pos x="12" y="81"/>
                  </a:cxn>
                  <a:cxn ang="0">
                    <a:pos x="14" y="80"/>
                  </a:cxn>
                  <a:cxn ang="0">
                    <a:pos x="16" y="83"/>
                  </a:cxn>
                  <a:cxn ang="0">
                    <a:pos x="17" y="85"/>
                  </a:cxn>
                  <a:cxn ang="0">
                    <a:pos x="16" y="89"/>
                  </a:cxn>
                  <a:cxn ang="0">
                    <a:pos x="19" y="91"/>
                  </a:cxn>
                  <a:cxn ang="0">
                    <a:pos x="21" y="94"/>
                  </a:cxn>
                  <a:cxn ang="0">
                    <a:pos x="25" y="93"/>
                  </a:cxn>
                  <a:cxn ang="0">
                    <a:pos x="30" y="92"/>
                  </a:cxn>
                  <a:cxn ang="0">
                    <a:pos x="33" y="93"/>
                  </a:cxn>
                </a:cxnLst>
                <a:rect l="0" t="0" r="r" b="b"/>
                <a:pathLst>
                  <a:path w="78" h="95">
                    <a:moveTo>
                      <a:pt x="33" y="93"/>
                    </a:moveTo>
                    <a:cubicBezTo>
                      <a:pt x="33" y="85"/>
                      <a:pt x="35" y="88"/>
                      <a:pt x="35" y="85"/>
                    </a:cubicBezTo>
                    <a:cubicBezTo>
                      <a:pt x="35" y="84"/>
                      <a:pt x="32" y="85"/>
                      <a:pt x="35" y="83"/>
                    </a:cubicBezTo>
                    <a:cubicBezTo>
                      <a:pt x="38" y="81"/>
                      <a:pt x="41" y="79"/>
                      <a:pt x="40" y="78"/>
                    </a:cubicBezTo>
                    <a:cubicBezTo>
                      <a:pt x="39" y="76"/>
                      <a:pt x="43" y="77"/>
                      <a:pt x="41" y="75"/>
                    </a:cubicBezTo>
                    <a:cubicBezTo>
                      <a:pt x="41" y="74"/>
                      <a:pt x="42" y="70"/>
                      <a:pt x="45" y="71"/>
                    </a:cubicBezTo>
                    <a:cubicBezTo>
                      <a:pt x="47" y="72"/>
                      <a:pt x="50" y="70"/>
                      <a:pt x="49" y="69"/>
                    </a:cubicBezTo>
                    <a:cubicBezTo>
                      <a:pt x="46" y="68"/>
                      <a:pt x="50" y="69"/>
                      <a:pt x="51" y="67"/>
                    </a:cubicBezTo>
                    <a:cubicBezTo>
                      <a:pt x="53" y="63"/>
                      <a:pt x="54" y="66"/>
                      <a:pt x="55" y="64"/>
                    </a:cubicBezTo>
                    <a:cubicBezTo>
                      <a:pt x="56" y="63"/>
                      <a:pt x="55" y="63"/>
                      <a:pt x="59" y="65"/>
                    </a:cubicBezTo>
                    <a:cubicBezTo>
                      <a:pt x="60" y="65"/>
                      <a:pt x="60" y="65"/>
                      <a:pt x="61" y="64"/>
                    </a:cubicBezTo>
                    <a:cubicBezTo>
                      <a:pt x="61" y="63"/>
                      <a:pt x="63" y="65"/>
                      <a:pt x="64" y="62"/>
                    </a:cubicBezTo>
                    <a:cubicBezTo>
                      <a:pt x="66" y="59"/>
                      <a:pt x="69" y="62"/>
                      <a:pt x="72" y="60"/>
                    </a:cubicBezTo>
                    <a:cubicBezTo>
                      <a:pt x="73" y="58"/>
                      <a:pt x="76" y="58"/>
                      <a:pt x="77" y="56"/>
                    </a:cubicBezTo>
                    <a:cubicBezTo>
                      <a:pt x="77" y="55"/>
                      <a:pt x="77" y="56"/>
                      <a:pt x="77" y="52"/>
                    </a:cubicBezTo>
                    <a:cubicBezTo>
                      <a:pt x="77" y="49"/>
                      <a:pt x="78" y="52"/>
                      <a:pt x="78" y="49"/>
                    </a:cubicBezTo>
                    <a:cubicBezTo>
                      <a:pt x="78" y="47"/>
                      <a:pt x="78" y="39"/>
                      <a:pt x="78" y="36"/>
                    </a:cubicBezTo>
                    <a:cubicBezTo>
                      <a:pt x="74" y="38"/>
                      <a:pt x="73" y="39"/>
                      <a:pt x="73" y="38"/>
                    </a:cubicBezTo>
                    <a:cubicBezTo>
                      <a:pt x="73" y="37"/>
                      <a:pt x="75" y="34"/>
                      <a:pt x="74" y="33"/>
                    </a:cubicBezTo>
                    <a:cubicBezTo>
                      <a:pt x="74" y="32"/>
                      <a:pt x="74" y="33"/>
                      <a:pt x="73" y="32"/>
                    </a:cubicBezTo>
                    <a:cubicBezTo>
                      <a:pt x="72" y="30"/>
                      <a:pt x="71" y="31"/>
                      <a:pt x="70" y="30"/>
                    </a:cubicBezTo>
                    <a:cubicBezTo>
                      <a:pt x="70" y="29"/>
                      <a:pt x="71" y="30"/>
                      <a:pt x="70" y="29"/>
                    </a:cubicBezTo>
                    <a:cubicBezTo>
                      <a:pt x="69" y="28"/>
                      <a:pt x="69" y="29"/>
                      <a:pt x="67" y="27"/>
                    </a:cubicBezTo>
                    <a:cubicBezTo>
                      <a:pt x="65" y="25"/>
                      <a:pt x="35" y="0"/>
                      <a:pt x="35" y="0"/>
                    </a:cubicBezTo>
                    <a:cubicBezTo>
                      <a:pt x="30" y="0"/>
                      <a:pt x="30" y="0"/>
                      <a:pt x="30" y="0"/>
                    </a:cubicBezTo>
                    <a:cubicBezTo>
                      <a:pt x="30" y="0"/>
                      <a:pt x="30" y="45"/>
                      <a:pt x="31" y="50"/>
                    </a:cubicBezTo>
                    <a:cubicBezTo>
                      <a:pt x="31" y="53"/>
                      <a:pt x="32" y="53"/>
                      <a:pt x="33" y="54"/>
                    </a:cubicBezTo>
                    <a:cubicBezTo>
                      <a:pt x="31" y="60"/>
                      <a:pt x="31" y="60"/>
                      <a:pt x="31" y="60"/>
                    </a:cubicBezTo>
                    <a:cubicBezTo>
                      <a:pt x="31" y="60"/>
                      <a:pt x="17" y="60"/>
                      <a:pt x="16" y="60"/>
                    </a:cubicBezTo>
                    <a:cubicBezTo>
                      <a:pt x="14" y="60"/>
                      <a:pt x="16" y="59"/>
                      <a:pt x="15" y="59"/>
                    </a:cubicBezTo>
                    <a:cubicBezTo>
                      <a:pt x="13" y="59"/>
                      <a:pt x="14" y="60"/>
                      <a:pt x="13" y="60"/>
                    </a:cubicBezTo>
                    <a:cubicBezTo>
                      <a:pt x="11" y="60"/>
                      <a:pt x="9" y="60"/>
                      <a:pt x="8" y="61"/>
                    </a:cubicBezTo>
                    <a:cubicBezTo>
                      <a:pt x="6" y="60"/>
                      <a:pt x="6" y="58"/>
                      <a:pt x="5" y="58"/>
                    </a:cubicBezTo>
                    <a:cubicBezTo>
                      <a:pt x="4" y="58"/>
                      <a:pt x="4" y="59"/>
                      <a:pt x="3" y="59"/>
                    </a:cubicBezTo>
                    <a:cubicBezTo>
                      <a:pt x="2" y="59"/>
                      <a:pt x="2" y="63"/>
                      <a:pt x="0" y="64"/>
                    </a:cubicBezTo>
                    <a:cubicBezTo>
                      <a:pt x="0" y="66"/>
                      <a:pt x="2" y="64"/>
                      <a:pt x="1" y="68"/>
                    </a:cubicBezTo>
                    <a:cubicBezTo>
                      <a:pt x="0" y="70"/>
                      <a:pt x="2" y="74"/>
                      <a:pt x="3" y="72"/>
                    </a:cubicBezTo>
                    <a:cubicBezTo>
                      <a:pt x="5" y="74"/>
                      <a:pt x="4" y="78"/>
                      <a:pt x="3" y="80"/>
                    </a:cubicBezTo>
                    <a:cubicBezTo>
                      <a:pt x="3" y="81"/>
                      <a:pt x="4" y="81"/>
                      <a:pt x="5" y="80"/>
                    </a:cubicBezTo>
                    <a:cubicBezTo>
                      <a:pt x="6" y="83"/>
                      <a:pt x="6" y="81"/>
                      <a:pt x="7" y="81"/>
                    </a:cubicBezTo>
                    <a:cubicBezTo>
                      <a:pt x="8" y="81"/>
                      <a:pt x="8" y="83"/>
                      <a:pt x="10" y="81"/>
                    </a:cubicBezTo>
                    <a:cubicBezTo>
                      <a:pt x="11" y="80"/>
                      <a:pt x="10" y="83"/>
                      <a:pt x="12" y="81"/>
                    </a:cubicBezTo>
                    <a:cubicBezTo>
                      <a:pt x="13" y="80"/>
                      <a:pt x="12" y="79"/>
                      <a:pt x="14" y="80"/>
                    </a:cubicBezTo>
                    <a:cubicBezTo>
                      <a:pt x="16" y="81"/>
                      <a:pt x="15" y="81"/>
                      <a:pt x="16" y="83"/>
                    </a:cubicBezTo>
                    <a:cubicBezTo>
                      <a:pt x="17" y="84"/>
                      <a:pt x="15" y="84"/>
                      <a:pt x="17" y="85"/>
                    </a:cubicBezTo>
                    <a:cubicBezTo>
                      <a:pt x="19" y="86"/>
                      <a:pt x="18" y="86"/>
                      <a:pt x="16" y="89"/>
                    </a:cubicBezTo>
                    <a:cubicBezTo>
                      <a:pt x="19" y="88"/>
                      <a:pt x="19" y="88"/>
                      <a:pt x="19" y="91"/>
                    </a:cubicBezTo>
                    <a:cubicBezTo>
                      <a:pt x="19" y="94"/>
                      <a:pt x="21" y="93"/>
                      <a:pt x="21" y="94"/>
                    </a:cubicBezTo>
                    <a:cubicBezTo>
                      <a:pt x="24" y="90"/>
                      <a:pt x="23" y="95"/>
                      <a:pt x="25" y="93"/>
                    </a:cubicBezTo>
                    <a:cubicBezTo>
                      <a:pt x="28" y="89"/>
                      <a:pt x="28" y="94"/>
                      <a:pt x="30" y="92"/>
                    </a:cubicBezTo>
                    <a:cubicBezTo>
                      <a:pt x="31" y="91"/>
                      <a:pt x="32" y="92"/>
                      <a:pt x="33" y="9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38" name="Nigeria">
                <a:extLst>
                  <a:ext uri="{FF2B5EF4-FFF2-40B4-BE49-F238E27FC236}">
                    <a16:creationId xmlns:a16="http://schemas.microsoft.com/office/drawing/2014/main" id="{9A99C5D4-3DFE-47AE-8E59-EBE9C710926C}"/>
                  </a:ext>
                </a:extLst>
              </p:cNvPr>
              <p:cNvSpPr>
                <a:spLocks/>
              </p:cNvSpPr>
              <p:nvPr/>
            </p:nvSpPr>
            <p:spPr bwMode="auto">
              <a:xfrm>
                <a:off x="2740" y="1942"/>
                <a:ext cx="132" cy="155"/>
              </a:xfrm>
              <a:custGeom>
                <a:avLst/>
                <a:gdLst/>
                <a:ahLst/>
                <a:cxnLst>
                  <a:cxn ang="0">
                    <a:pos x="49" y="2"/>
                  </a:cxn>
                  <a:cxn ang="0">
                    <a:pos x="52" y="7"/>
                  </a:cxn>
                  <a:cxn ang="0">
                    <a:pos x="54" y="10"/>
                  </a:cxn>
                  <a:cxn ang="0">
                    <a:pos x="54" y="14"/>
                  </a:cxn>
                  <a:cxn ang="0">
                    <a:pos x="51" y="20"/>
                  </a:cxn>
                  <a:cxn ang="0">
                    <a:pos x="49" y="29"/>
                  </a:cxn>
                  <a:cxn ang="0">
                    <a:pos x="47" y="31"/>
                  </a:cxn>
                  <a:cxn ang="0">
                    <a:pos x="48" y="33"/>
                  </a:cxn>
                  <a:cxn ang="0">
                    <a:pos x="46" y="36"/>
                  </a:cxn>
                  <a:cxn ang="0">
                    <a:pos x="44" y="40"/>
                  </a:cxn>
                  <a:cxn ang="0">
                    <a:pos x="43" y="44"/>
                  </a:cxn>
                  <a:cxn ang="0">
                    <a:pos x="41" y="48"/>
                  </a:cxn>
                  <a:cxn ang="0">
                    <a:pos x="39" y="50"/>
                  </a:cxn>
                  <a:cxn ang="0">
                    <a:pos x="37" y="49"/>
                  </a:cxn>
                  <a:cxn ang="0">
                    <a:pos x="34" y="48"/>
                  </a:cxn>
                  <a:cxn ang="0">
                    <a:pos x="30" y="52"/>
                  </a:cxn>
                  <a:cxn ang="0">
                    <a:pos x="28" y="58"/>
                  </a:cxn>
                  <a:cxn ang="0">
                    <a:pos x="27" y="64"/>
                  </a:cxn>
                  <a:cxn ang="0">
                    <a:pos x="25" y="62"/>
                  </a:cxn>
                  <a:cxn ang="0">
                    <a:pos x="23" y="63"/>
                  </a:cxn>
                  <a:cxn ang="0">
                    <a:pos x="21" y="63"/>
                  </a:cxn>
                  <a:cxn ang="0">
                    <a:pos x="20" y="65"/>
                  </a:cxn>
                  <a:cxn ang="0">
                    <a:pos x="19" y="65"/>
                  </a:cxn>
                  <a:cxn ang="0">
                    <a:pos x="17" y="65"/>
                  </a:cxn>
                  <a:cxn ang="0">
                    <a:pos x="13" y="63"/>
                  </a:cxn>
                  <a:cxn ang="0">
                    <a:pos x="12" y="61"/>
                  </a:cxn>
                  <a:cxn ang="0">
                    <a:pos x="13" y="60"/>
                  </a:cxn>
                  <a:cxn ang="0">
                    <a:pos x="14" y="59"/>
                  </a:cxn>
                  <a:cxn ang="0">
                    <a:pos x="12" y="60"/>
                  </a:cxn>
                  <a:cxn ang="0">
                    <a:pos x="11" y="58"/>
                  </a:cxn>
                  <a:cxn ang="0">
                    <a:pos x="12" y="57"/>
                  </a:cxn>
                  <a:cxn ang="0">
                    <a:pos x="11" y="56"/>
                  </a:cxn>
                  <a:cxn ang="0">
                    <a:pos x="6" y="53"/>
                  </a:cxn>
                  <a:cxn ang="0">
                    <a:pos x="4" y="52"/>
                  </a:cxn>
                  <a:cxn ang="0">
                    <a:pos x="1" y="53"/>
                  </a:cxn>
                  <a:cxn ang="0">
                    <a:pos x="0" y="43"/>
                  </a:cxn>
                  <a:cxn ang="0">
                    <a:pos x="0" y="35"/>
                  </a:cxn>
                  <a:cxn ang="0">
                    <a:pos x="1" y="32"/>
                  </a:cxn>
                  <a:cxn ang="0">
                    <a:pos x="2" y="30"/>
                  </a:cxn>
                  <a:cxn ang="0">
                    <a:pos x="3" y="26"/>
                  </a:cxn>
                  <a:cxn ang="0">
                    <a:pos x="4" y="25"/>
                  </a:cxn>
                  <a:cxn ang="0">
                    <a:pos x="4" y="21"/>
                  </a:cxn>
                  <a:cxn ang="0">
                    <a:pos x="3" y="17"/>
                  </a:cxn>
                  <a:cxn ang="0">
                    <a:pos x="3" y="15"/>
                  </a:cxn>
                  <a:cxn ang="0">
                    <a:pos x="4" y="8"/>
                  </a:cxn>
                  <a:cxn ang="0">
                    <a:pos x="8" y="2"/>
                  </a:cxn>
                  <a:cxn ang="0">
                    <a:pos x="11" y="2"/>
                  </a:cxn>
                  <a:cxn ang="0">
                    <a:pos x="15" y="2"/>
                  </a:cxn>
                  <a:cxn ang="0">
                    <a:pos x="18" y="4"/>
                  </a:cxn>
                  <a:cxn ang="0">
                    <a:pos x="21" y="5"/>
                  </a:cxn>
                  <a:cxn ang="0">
                    <a:pos x="24" y="6"/>
                  </a:cxn>
                  <a:cxn ang="0">
                    <a:pos x="33" y="6"/>
                  </a:cxn>
                  <a:cxn ang="0">
                    <a:pos x="44" y="4"/>
                  </a:cxn>
                  <a:cxn ang="0">
                    <a:pos x="49" y="2"/>
                  </a:cxn>
                </a:cxnLst>
                <a:rect l="0" t="0" r="r" b="b"/>
                <a:pathLst>
                  <a:path w="56" h="66">
                    <a:moveTo>
                      <a:pt x="49" y="2"/>
                    </a:moveTo>
                    <a:cubicBezTo>
                      <a:pt x="50" y="8"/>
                      <a:pt x="53" y="6"/>
                      <a:pt x="52" y="7"/>
                    </a:cubicBezTo>
                    <a:cubicBezTo>
                      <a:pt x="52" y="8"/>
                      <a:pt x="52" y="10"/>
                      <a:pt x="54" y="10"/>
                    </a:cubicBezTo>
                    <a:cubicBezTo>
                      <a:pt x="53" y="13"/>
                      <a:pt x="56" y="10"/>
                      <a:pt x="54" y="14"/>
                    </a:cubicBezTo>
                    <a:cubicBezTo>
                      <a:pt x="53" y="19"/>
                      <a:pt x="53" y="15"/>
                      <a:pt x="51" y="20"/>
                    </a:cubicBezTo>
                    <a:cubicBezTo>
                      <a:pt x="47" y="31"/>
                      <a:pt x="49" y="28"/>
                      <a:pt x="49" y="29"/>
                    </a:cubicBezTo>
                    <a:cubicBezTo>
                      <a:pt x="48" y="31"/>
                      <a:pt x="48" y="29"/>
                      <a:pt x="47" y="31"/>
                    </a:cubicBezTo>
                    <a:cubicBezTo>
                      <a:pt x="47" y="32"/>
                      <a:pt x="48" y="31"/>
                      <a:pt x="48" y="33"/>
                    </a:cubicBezTo>
                    <a:cubicBezTo>
                      <a:pt x="47" y="36"/>
                      <a:pt x="46" y="33"/>
                      <a:pt x="46" y="36"/>
                    </a:cubicBezTo>
                    <a:cubicBezTo>
                      <a:pt x="46" y="38"/>
                      <a:pt x="44" y="38"/>
                      <a:pt x="44" y="40"/>
                    </a:cubicBezTo>
                    <a:cubicBezTo>
                      <a:pt x="43" y="42"/>
                      <a:pt x="46" y="40"/>
                      <a:pt x="43" y="44"/>
                    </a:cubicBezTo>
                    <a:cubicBezTo>
                      <a:pt x="40" y="48"/>
                      <a:pt x="42" y="48"/>
                      <a:pt x="41" y="48"/>
                    </a:cubicBezTo>
                    <a:cubicBezTo>
                      <a:pt x="39" y="49"/>
                      <a:pt x="40" y="51"/>
                      <a:pt x="39" y="50"/>
                    </a:cubicBezTo>
                    <a:cubicBezTo>
                      <a:pt x="37" y="50"/>
                      <a:pt x="39" y="48"/>
                      <a:pt x="37" y="49"/>
                    </a:cubicBezTo>
                    <a:cubicBezTo>
                      <a:pt x="35" y="49"/>
                      <a:pt x="37" y="47"/>
                      <a:pt x="34" y="48"/>
                    </a:cubicBezTo>
                    <a:cubicBezTo>
                      <a:pt x="31" y="48"/>
                      <a:pt x="32" y="50"/>
                      <a:pt x="30" y="52"/>
                    </a:cubicBezTo>
                    <a:cubicBezTo>
                      <a:pt x="26" y="57"/>
                      <a:pt x="30" y="57"/>
                      <a:pt x="28" y="58"/>
                    </a:cubicBezTo>
                    <a:cubicBezTo>
                      <a:pt x="26" y="60"/>
                      <a:pt x="27" y="61"/>
                      <a:pt x="27" y="64"/>
                    </a:cubicBezTo>
                    <a:cubicBezTo>
                      <a:pt x="26" y="63"/>
                      <a:pt x="25" y="63"/>
                      <a:pt x="25" y="62"/>
                    </a:cubicBezTo>
                    <a:cubicBezTo>
                      <a:pt x="26" y="64"/>
                      <a:pt x="25" y="64"/>
                      <a:pt x="23" y="63"/>
                    </a:cubicBezTo>
                    <a:cubicBezTo>
                      <a:pt x="24" y="64"/>
                      <a:pt x="22" y="65"/>
                      <a:pt x="21" y="63"/>
                    </a:cubicBezTo>
                    <a:cubicBezTo>
                      <a:pt x="20" y="64"/>
                      <a:pt x="21" y="64"/>
                      <a:pt x="20" y="65"/>
                    </a:cubicBezTo>
                    <a:cubicBezTo>
                      <a:pt x="19" y="65"/>
                      <a:pt x="20" y="64"/>
                      <a:pt x="19" y="65"/>
                    </a:cubicBezTo>
                    <a:cubicBezTo>
                      <a:pt x="18" y="66"/>
                      <a:pt x="18" y="64"/>
                      <a:pt x="17" y="65"/>
                    </a:cubicBezTo>
                    <a:cubicBezTo>
                      <a:pt x="17" y="65"/>
                      <a:pt x="15" y="64"/>
                      <a:pt x="13" y="63"/>
                    </a:cubicBezTo>
                    <a:cubicBezTo>
                      <a:pt x="12" y="62"/>
                      <a:pt x="13" y="62"/>
                      <a:pt x="12" y="61"/>
                    </a:cubicBezTo>
                    <a:cubicBezTo>
                      <a:pt x="11" y="60"/>
                      <a:pt x="12" y="61"/>
                      <a:pt x="13" y="60"/>
                    </a:cubicBezTo>
                    <a:cubicBezTo>
                      <a:pt x="13" y="60"/>
                      <a:pt x="12" y="59"/>
                      <a:pt x="14" y="59"/>
                    </a:cubicBezTo>
                    <a:cubicBezTo>
                      <a:pt x="12" y="58"/>
                      <a:pt x="13" y="59"/>
                      <a:pt x="12" y="60"/>
                    </a:cubicBezTo>
                    <a:cubicBezTo>
                      <a:pt x="11" y="60"/>
                      <a:pt x="12" y="58"/>
                      <a:pt x="11" y="58"/>
                    </a:cubicBezTo>
                    <a:cubicBezTo>
                      <a:pt x="11" y="58"/>
                      <a:pt x="12" y="57"/>
                      <a:pt x="12" y="57"/>
                    </a:cubicBezTo>
                    <a:cubicBezTo>
                      <a:pt x="12" y="57"/>
                      <a:pt x="11" y="58"/>
                      <a:pt x="11" y="56"/>
                    </a:cubicBezTo>
                    <a:cubicBezTo>
                      <a:pt x="12" y="55"/>
                      <a:pt x="9" y="53"/>
                      <a:pt x="6" y="53"/>
                    </a:cubicBezTo>
                    <a:cubicBezTo>
                      <a:pt x="5" y="53"/>
                      <a:pt x="2" y="53"/>
                      <a:pt x="4" y="52"/>
                    </a:cubicBezTo>
                    <a:cubicBezTo>
                      <a:pt x="1" y="52"/>
                      <a:pt x="4" y="53"/>
                      <a:pt x="1" y="53"/>
                    </a:cubicBezTo>
                    <a:cubicBezTo>
                      <a:pt x="0" y="47"/>
                      <a:pt x="1" y="44"/>
                      <a:pt x="0" y="43"/>
                    </a:cubicBezTo>
                    <a:cubicBezTo>
                      <a:pt x="1" y="43"/>
                      <a:pt x="0" y="40"/>
                      <a:pt x="0" y="35"/>
                    </a:cubicBezTo>
                    <a:cubicBezTo>
                      <a:pt x="2" y="34"/>
                      <a:pt x="0" y="33"/>
                      <a:pt x="1" y="32"/>
                    </a:cubicBezTo>
                    <a:cubicBezTo>
                      <a:pt x="2" y="31"/>
                      <a:pt x="1" y="30"/>
                      <a:pt x="2" y="30"/>
                    </a:cubicBezTo>
                    <a:cubicBezTo>
                      <a:pt x="4" y="29"/>
                      <a:pt x="4" y="27"/>
                      <a:pt x="3" y="26"/>
                    </a:cubicBezTo>
                    <a:cubicBezTo>
                      <a:pt x="3" y="26"/>
                      <a:pt x="3" y="25"/>
                      <a:pt x="4" y="25"/>
                    </a:cubicBezTo>
                    <a:cubicBezTo>
                      <a:pt x="5" y="25"/>
                      <a:pt x="5" y="23"/>
                      <a:pt x="4" y="21"/>
                    </a:cubicBezTo>
                    <a:cubicBezTo>
                      <a:pt x="3" y="20"/>
                      <a:pt x="4" y="18"/>
                      <a:pt x="3" y="17"/>
                    </a:cubicBezTo>
                    <a:cubicBezTo>
                      <a:pt x="3" y="17"/>
                      <a:pt x="3" y="17"/>
                      <a:pt x="3" y="15"/>
                    </a:cubicBezTo>
                    <a:cubicBezTo>
                      <a:pt x="4" y="13"/>
                      <a:pt x="2" y="10"/>
                      <a:pt x="4" y="8"/>
                    </a:cubicBezTo>
                    <a:cubicBezTo>
                      <a:pt x="6" y="5"/>
                      <a:pt x="5" y="5"/>
                      <a:pt x="8" y="2"/>
                    </a:cubicBezTo>
                    <a:cubicBezTo>
                      <a:pt x="10" y="0"/>
                      <a:pt x="11" y="1"/>
                      <a:pt x="11" y="2"/>
                    </a:cubicBezTo>
                    <a:cubicBezTo>
                      <a:pt x="12" y="3"/>
                      <a:pt x="13" y="0"/>
                      <a:pt x="15" y="2"/>
                    </a:cubicBezTo>
                    <a:cubicBezTo>
                      <a:pt x="17" y="3"/>
                      <a:pt x="16" y="1"/>
                      <a:pt x="18" y="4"/>
                    </a:cubicBezTo>
                    <a:cubicBezTo>
                      <a:pt x="19" y="7"/>
                      <a:pt x="19" y="4"/>
                      <a:pt x="21" y="5"/>
                    </a:cubicBezTo>
                    <a:cubicBezTo>
                      <a:pt x="22" y="6"/>
                      <a:pt x="21" y="3"/>
                      <a:pt x="24" y="6"/>
                    </a:cubicBezTo>
                    <a:cubicBezTo>
                      <a:pt x="24" y="6"/>
                      <a:pt x="32" y="9"/>
                      <a:pt x="33" y="6"/>
                    </a:cubicBezTo>
                    <a:cubicBezTo>
                      <a:pt x="34" y="4"/>
                      <a:pt x="40" y="3"/>
                      <a:pt x="44" y="4"/>
                    </a:cubicBezTo>
                    <a:cubicBezTo>
                      <a:pt x="49" y="6"/>
                      <a:pt x="44" y="3"/>
                      <a:pt x="49"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39" name="Chad">
                <a:extLst>
                  <a:ext uri="{FF2B5EF4-FFF2-40B4-BE49-F238E27FC236}">
                    <a16:creationId xmlns:a16="http://schemas.microsoft.com/office/drawing/2014/main" id="{2B9BBBBC-ECB9-425F-B8E9-7C3C502DDD24}"/>
                  </a:ext>
                </a:extLst>
              </p:cNvPr>
              <p:cNvSpPr>
                <a:spLocks/>
              </p:cNvSpPr>
              <p:nvPr/>
            </p:nvSpPr>
            <p:spPr bwMode="auto">
              <a:xfrm>
                <a:off x="2858" y="1781"/>
                <a:ext cx="114" cy="265"/>
              </a:xfrm>
              <a:custGeom>
                <a:avLst/>
                <a:gdLst/>
                <a:ahLst/>
                <a:cxnLst>
                  <a:cxn ang="0">
                    <a:pos x="45" y="87"/>
                  </a:cxn>
                  <a:cxn ang="0">
                    <a:pos x="44" y="85"/>
                  </a:cxn>
                  <a:cxn ang="0">
                    <a:pos x="43" y="79"/>
                  </a:cxn>
                  <a:cxn ang="0">
                    <a:pos x="42" y="77"/>
                  </a:cxn>
                  <a:cxn ang="0">
                    <a:pos x="38" y="76"/>
                  </a:cxn>
                  <a:cxn ang="0">
                    <a:pos x="40" y="69"/>
                  </a:cxn>
                  <a:cxn ang="0">
                    <a:pos x="41" y="66"/>
                  </a:cxn>
                  <a:cxn ang="0">
                    <a:pos x="41" y="63"/>
                  </a:cxn>
                  <a:cxn ang="0">
                    <a:pos x="44" y="56"/>
                  </a:cxn>
                  <a:cxn ang="0">
                    <a:pos x="48" y="55"/>
                  </a:cxn>
                  <a:cxn ang="0">
                    <a:pos x="47" y="30"/>
                  </a:cxn>
                  <a:cxn ang="0">
                    <a:pos x="15" y="3"/>
                  </a:cxn>
                  <a:cxn ang="0">
                    <a:pos x="11" y="1"/>
                  </a:cxn>
                  <a:cxn ang="0">
                    <a:pos x="5" y="5"/>
                  </a:cxn>
                  <a:cxn ang="0">
                    <a:pos x="6" y="17"/>
                  </a:cxn>
                  <a:cxn ang="0">
                    <a:pos x="7" y="22"/>
                  </a:cxn>
                  <a:cxn ang="0">
                    <a:pos x="11" y="27"/>
                  </a:cxn>
                  <a:cxn ang="0">
                    <a:pos x="8" y="32"/>
                  </a:cxn>
                  <a:cxn ang="0">
                    <a:pos x="8" y="47"/>
                  </a:cxn>
                  <a:cxn ang="0">
                    <a:pos x="5" y="58"/>
                  </a:cxn>
                  <a:cxn ang="0">
                    <a:pos x="2" y="63"/>
                  </a:cxn>
                  <a:cxn ang="0">
                    <a:pos x="1" y="67"/>
                  </a:cxn>
                  <a:cxn ang="0">
                    <a:pos x="3" y="69"/>
                  </a:cxn>
                  <a:cxn ang="0">
                    <a:pos x="5" y="72"/>
                  </a:cxn>
                  <a:cxn ang="0">
                    <a:pos x="10" y="76"/>
                  </a:cxn>
                  <a:cxn ang="0">
                    <a:pos x="6" y="77"/>
                  </a:cxn>
                  <a:cxn ang="0">
                    <a:pos x="6" y="85"/>
                  </a:cxn>
                  <a:cxn ang="0">
                    <a:pos x="10" y="94"/>
                  </a:cxn>
                  <a:cxn ang="0">
                    <a:pos x="8" y="94"/>
                  </a:cxn>
                  <a:cxn ang="0">
                    <a:pos x="5" y="95"/>
                  </a:cxn>
                  <a:cxn ang="0">
                    <a:pos x="3" y="97"/>
                  </a:cxn>
                  <a:cxn ang="0">
                    <a:pos x="7" y="104"/>
                  </a:cxn>
                  <a:cxn ang="0">
                    <a:pos x="10" y="112"/>
                  </a:cxn>
                  <a:cxn ang="0">
                    <a:pos x="14" y="111"/>
                  </a:cxn>
                  <a:cxn ang="0">
                    <a:pos x="24" y="106"/>
                  </a:cxn>
                  <a:cxn ang="0">
                    <a:pos x="27" y="104"/>
                  </a:cxn>
                  <a:cxn ang="0">
                    <a:pos x="26" y="101"/>
                  </a:cxn>
                  <a:cxn ang="0">
                    <a:pos x="30" y="100"/>
                  </a:cxn>
                  <a:cxn ang="0">
                    <a:pos x="36" y="97"/>
                  </a:cxn>
                  <a:cxn ang="0">
                    <a:pos x="38" y="94"/>
                  </a:cxn>
                  <a:cxn ang="0">
                    <a:pos x="41" y="89"/>
                  </a:cxn>
                  <a:cxn ang="0">
                    <a:pos x="45" y="87"/>
                  </a:cxn>
                </a:cxnLst>
                <a:rect l="0" t="0" r="r" b="b"/>
                <a:pathLst>
                  <a:path w="48" h="112">
                    <a:moveTo>
                      <a:pt x="45" y="87"/>
                    </a:moveTo>
                    <a:cubicBezTo>
                      <a:pt x="45" y="86"/>
                      <a:pt x="46" y="86"/>
                      <a:pt x="44" y="85"/>
                    </a:cubicBezTo>
                    <a:cubicBezTo>
                      <a:pt x="43" y="84"/>
                      <a:pt x="44" y="82"/>
                      <a:pt x="43" y="79"/>
                    </a:cubicBezTo>
                    <a:cubicBezTo>
                      <a:pt x="41" y="76"/>
                      <a:pt x="43" y="78"/>
                      <a:pt x="42" y="77"/>
                    </a:cubicBezTo>
                    <a:cubicBezTo>
                      <a:pt x="41" y="74"/>
                      <a:pt x="39" y="78"/>
                      <a:pt x="38" y="76"/>
                    </a:cubicBezTo>
                    <a:cubicBezTo>
                      <a:pt x="37" y="71"/>
                      <a:pt x="40" y="71"/>
                      <a:pt x="40" y="69"/>
                    </a:cubicBezTo>
                    <a:cubicBezTo>
                      <a:pt x="40" y="68"/>
                      <a:pt x="42" y="67"/>
                      <a:pt x="41" y="66"/>
                    </a:cubicBezTo>
                    <a:cubicBezTo>
                      <a:pt x="39" y="64"/>
                      <a:pt x="41" y="65"/>
                      <a:pt x="41" y="63"/>
                    </a:cubicBezTo>
                    <a:cubicBezTo>
                      <a:pt x="41" y="60"/>
                      <a:pt x="42" y="58"/>
                      <a:pt x="44" y="56"/>
                    </a:cubicBezTo>
                    <a:cubicBezTo>
                      <a:pt x="46" y="54"/>
                      <a:pt x="45" y="57"/>
                      <a:pt x="48" y="55"/>
                    </a:cubicBezTo>
                    <a:cubicBezTo>
                      <a:pt x="47" y="30"/>
                      <a:pt x="47" y="30"/>
                      <a:pt x="47" y="30"/>
                    </a:cubicBezTo>
                    <a:cubicBezTo>
                      <a:pt x="47" y="30"/>
                      <a:pt x="17" y="4"/>
                      <a:pt x="15" y="3"/>
                    </a:cubicBezTo>
                    <a:cubicBezTo>
                      <a:pt x="13" y="1"/>
                      <a:pt x="13" y="0"/>
                      <a:pt x="11" y="1"/>
                    </a:cubicBezTo>
                    <a:cubicBezTo>
                      <a:pt x="9" y="3"/>
                      <a:pt x="5" y="5"/>
                      <a:pt x="5" y="5"/>
                    </a:cubicBezTo>
                    <a:cubicBezTo>
                      <a:pt x="7" y="14"/>
                      <a:pt x="6" y="16"/>
                      <a:pt x="6" y="17"/>
                    </a:cubicBezTo>
                    <a:cubicBezTo>
                      <a:pt x="6" y="19"/>
                      <a:pt x="7" y="19"/>
                      <a:pt x="7" y="22"/>
                    </a:cubicBezTo>
                    <a:cubicBezTo>
                      <a:pt x="7" y="26"/>
                      <a:pt x="10" y="25"/>
                      <a:pt x="11" y="27"/>
                    </a:cubicBezTo>
                    <a:cubicBezTo>
                      <a:pt x="11" y="29"/>
                      <a:pt x="8" y="29"/>
                      <a:pt x="8" y="32"/>
                    </a:cubicBezTo>
                    <a:cubicBezTo>
                      <a:pt x="8" y="35"/>
                      <a:pt x="8" y="44"/>
                      <a:pt x="8" y="47"/>
                    </a:cubicBezTo>
                    <a:cubicBezTo>
                      <a:pt x="8" y="50"/>
                      <a:pt x="7" y="54"/>
                      <a:pt x="5" y="58"/>
                    </a:cubicBezTo>
                    <a:cubicBezTo>
                      <a:pt x="3" y="62"/>
                      <a:pt x="2" y="60"/>
                      <a:pt x="2" y="63"/>
                    </a:cubicBezTo>
                    <a:cubicBezTo>
                      <a:pt x="1" y="65"/>
                      <a:pt x="0" y="64"/>
                      <a:pt x="1" y="67"/>
                    </a:cubicBezTo>
                    <a:cubicBezTo>
                      <a:pt x="3" y="68"/>
                      <a:pt x="2" y="68"/>
                      <a:pt x="3" y="69"/>
                    </a:cubicBezTo>
                    <a:cubicBezTo>
                      <a:pt x="6" y="69"/>
                      <a:pt x="2" y="72"/>
                      <a:pt x="5" y="72"/>
                    </a:cubicBezTo>
                    <a:cubicBezTo>
                      <a:pt x="12" y="73"/>
                      <a:pt x="5" y="75"/>
                      <a:pt x="10" y="76"/>
                    </a:cubicBezTo>
                    <a:cubicBezTo>
                      <a:pt x="8" y="77"/>
                      <a:pt x="9" y="75"/>
                      <a:pt x="6" y="77"/>
                    </a:cubicBezTo>
                    <a:cubicBezTo>
                      <a:pt x="5" y="84"/>
                      <a:pt x="7" y="79"/>
                      <a:pt x="6" y="85"/>
                    </a:cubicBezTo>
                    <a:cubicBezTo>
                      <a:pt x="6" y="89"/>
                      <a:pt x="8" y="91"/>
                      <a:pt x="10" y="94"/>
                    </a:cubicBezTo>
                    <a:cubicBezTo>
                      <a:pt x="10" y="95"/>
                      <a:pt x="9" y="95"/>
                      <a:pt x="8" y="94"/>
                    </a:cubicBezTo>
                    <a:cubicBezTo>
                      <a:pt x="9" y="96"/>
                      <a:pt x="7" y="95"/>
                      <a:pt x="5" y="95"/>
                    </a:cubicBezTo>
                    <a:cubicBezTo>
                      <a:pt x="3" y="95"/>
                      <a:pt x="2" y="95"/>
                      <a:pt x="3" y="97"/>
                    </a:cubicBezTo>
                    <a:cubicBezTo>
                      <a:pt x="5" y="102"/>
                      <a:pt x="5" y="99"/>
                      <a:pt x="7" y="104"/>
                    </a:cubicBezTo>
                    <a:cubicBezTo>
                      <a:pt x="10" y="109"/>
                      <a:pt x="11" y="109"/>
                      <a:pt x="10" y="112"/>
                    </a:cubicBezTo>
                    <a:cubicBezTo>
                      <a:pt x="14" y="110"/>
                      <a:pt x="12" y="112"/>
                      <a:pt x="14" y="111"/>
                    </a:cubicBezTo>
                    <a:cubicBezTo>
                      <a:pt x="17" y="108"/>
                      <a:pt x="22" y="108"/>
                      <a:pt x="24" y="106"/>
                    </a:cubicBezTo>
                    <a:cubicBezTo>
                      <a:pt x="26" y="105"/>
                      <a:pt x="26" y="106"/>
                      <a:pt x="27" y="104"/>
                    </a:cubicBezTo>
                    <a:cubicBezTo>
                      <a:pt x="27" y="102"/>
                      <a:pt x="23" y="103"/>
                      <a:pt x="26" y="101"/>
                    </a:cubicBezTo>
                    <a:cubicBezTo>
                      <a:pt x="28" y="100"/>
                      <a:pt x="28" y="101"/>
                      <a:pt x="30" y="100"/>
                    </a:cubicBezTo>
                    <a:cubicBezTo>
                      <a:pt x="33" y="99"/>
                      <a:pt x="35" y="98"/>
                      <a:pt x="36" y="97"/>
                    </a:cubicBezTo>
                    <a:cubicBezTo>
                      <a:pt x="37" y="96"/>
                      <a:pt x="37" y="94"/>
                      <a:pt x="38" y="94"/>
                    </a:cubicBezTo>
                    <a:cubicBezTo>
                      <a:pt x="41" y="93"/>
                      <a:pt x="38" y="91"/>
                      <a:pt x="41" y="89"/>
                    </a:cubicBezTo>
                    <a:cubicBezTo>
                      <a:pt x="45" y="87"/>
                      <a:pt x="43" y="87"/>
                      <a:pt x="45" y="8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40" name="Central African Republic">
                <a:extLst>
                  <a:ext uri="{FF2B5EF4-FFF2-40B4-BE49-F238E27FC236}">
                    <a16:creationId xmlns:a16="http://schemas.microsoft.com/office/drawing/2014/main" id="{41372A66-A04B-403B-A214-AD8816E7E213}"/>
                  </a:ext>
                </a:extLst>
              </p:cNvPr>
              <p:cNvSpPr>
                <a:spLocks/>
              </p:cNvSpPr>
              <p:nvPr/>
            </p:nvSpPr>
            <p:spPr bwMode="auto">
              <a:xfrm>
                <a:off x="2865" y="1986"/>
                <a:ext cx="151" cy="135"/>
              </a:xfrm>
              <a:custGeom>
                <a:avLst/>
                <a:gdLst/>
                <a:ahLst/>
                <a:cxnLst>
                  <a:cxn ang="0">
                    <a:pos x="64" y="39"/>
                  </a:cxn>
                  <a:cxn ang="0">
                    <a:pos x="62" y="35"/>
                  </a:cxn>
                  <a:cxn ang="0">
                    <a:pos x="60" y="31"/>
                  </a:cxn>
                  <a:cxn ang="0">
                    <a:pos x="57" y="27"/>
                  </a:cxn>
                  <a:cxn ang="0">
                    <a:pos x="54" y="24"/>
                  </a:cxn>
                  <a:cxn ang="0">
                    <a:pos x="52" y="20"/>
                  </a:cxn>
                  <a:cxn ang="0">
                    <a:pos x="49" y="17"/>
                  </a:cxn>
                  <a:cxn ang="0">
                    <a:pos x="46" y="13"/>
                  </a:cxn>
                  <a:cxn ang="0">
                    <a:pos x="45" y="7"/>
                  </a:cxn>
                  <a:cxn ang="0">
                    <a:pos x="43" y="3"/>
                  </a:cxn>
                  <a:cxn ang="0">
                    <a:pos x="42" y="0"/>
                  </a:cxn>
                  <a:cxn ang="0">
                    <a:pos x="38" y="2"/>
                  </a:cxn>
                  <a:cxn ang="0">
                    <a:pos x="35" y="7"/>
                  </a:cxn>
                  <a:cxn ang="0">
                    <a:pos x="33" y="10"/>
                  </a:cxn>
                  <a:cxn ang="0">
                    <a:pos x="27" y="13"/>
                  </a:cxn>
                  <a:cxn ang="0">
                    <a:pos x="23" y="14"/>
                  </a:cxn>
                  <a:cxn ang="0">
                    <a:pos x="24" y="17"/>
                  </a:cxn>
                  <a:cxn ang="0">
                    <a:pos x="21" y="19"/>
                  </a:cxn>
                  <a:cxn ang="0">
                    <a:pos x="11" y="24"/>
                  </a:cxn>
                  <a:cxn ang="0">
                    <a:pos x="7" y="25"/>
                  </a:cxn>
                  <a:cxn ang="0">
                    <a:pos x="3" y="34"/>
                  </a:cxn>
                  <a:cxn ang="0">
                    <a:pos x="2" y="42"/>
                  </a:cxn>
                  <a:cxn ang="0">
                    <a:pos x="6" y="49"/>
                  </a:cxn>
                  <a:cxn ang="0">
                    <a:pos x="10" y="54"/>
                  </a:cxn>
                  <a:cxn ang="0">
                    <a:pos x="10" y="57"/>
                  </a:cxn>
                  <a:cxn ang="0">
                    <a:pos x="14" y="48"/>
                  </a:cxn>
                  <a:cxn ang="0">
                    <a:pos x="22" y="49"/>
                  </a:cxn>
                  <a:cxn ang="0">
                    <a:pos x="28" y="39"/>
                  </a:cxn>
                  <a:cxn ang="0">
                    <a:pos x="34" y="42"/>
                  </a:cxn>
                  <a:cxn ang="0">
                    <a:pos x="43" y="44"/>
                  </a:cxn>
                  <a:cxn ang="0">
                    <a:pos x="48" y="40"/>
                  </a:cxn>
                  <a:cxn ang="0">
                    <a:pos x="53" y="38"/>
                  </a:cxn>
                  <a:cxn ang="0">
                    <a:pos x="64" y="39"/>
                  </a:cxn>
                </a:cxnLst>
                <a:rect l="0" t="0" r="r" b="b"/>
                <a:pathLst>
                  <a:path w="64" h="57">
                    <a:moveTo>
                      <a:pt x="64" y="39"/>
                    </a:moveTo>
                    <a:cubicBezTo>
                      <a:pt x="63" y="36"/>
                      <a:pt x="62" y="39"/>
                      <a:pt x="62" y="35"/>
                    </a:cubicBezTo>
                    <a:cubicBezTo>
                      <a:pt x="62" y="33"/>
                      <a:pt x="61" y="31"/>
                      <a:pt x="60" y="31"/>
                    </a:cubicBezTo>
                    <a:cubicBezTo>
                      <a:pt x="59" y="31"/>
                      <a:pt x="59" y="28"/>
                      <a:pt x="57" y="27"/>
                    </a:cubicBezTo>
                    <a:cubicBezTo>
                      <a:pt x="56" y="26"/>
                      <a:pt x="57" y="26"/>
                      <a:pt x="54" y="24"/>
                    </a:cubicBezTo>
                    <a:cubicBezTo>
                      <a:pt x="53" y="22"/>
                      <a:pt x="56" y="22"/>
                      <a:pt x="52" y="20"/>
                    </a:cubicBezTo>
                    <a:cubicBezTo>
                      <a:pt x="49" y="19"/>
                      <a:pt x="53" y="19"/>
                      <a:pt x="49" y="17"/>
                    </a:cubicBezTo>
                    <a:cubicBezTo>
                      <a:pt x="45" y="16"/>
                      <a:pt x="50" y="15"/>
                      <a:pt x="46" y="13"/>
                    </a:cubicBezTo>
                    <a:cubicBezTo>
                      <a:pt x="42" y="12"/>
                      <a:pt x="47" y="9"/>
                      <a:pt x="45" y="7"/>
                    </a:cubicBezTo>
                    <a:cubicBezTo>
                      <a:pt x="44" y="6"/>
                      <a:pt x="45" y="6"/>
                      <a:pt x="43" y="3"/>
                    </a:cubicBezTo>
                    <a:cubicBezTo>
                      <a:pt x="42" y="2"/>
                      <a:pt x="42" y="2"/>
                      <a:pt x="42" y="0"/>
                    </a:cubicBezTo>
                    <a:cubicBezTo>
                      <a:pt x="40" y="0"/>
                      <a:pt x="42" y="0"/>
                      <a:pt x="38" y="2"/>
                    </a:cubicBezTo>
                    <a:cubicBezTo>
                      <a:pt x="35" y="4"/>
                      <a:pt x="38" y="6"/>
                      <a:pt x="35" y="7"/>
                    </a:cubicBezTo>
                    <a:cubicBezTo>
                      <a:pt x="34" y="7"/>
                      <a:pt x="34" y="9"/>
                      <a:pt x="33" y="10"/>
                    </a:cubicBezTo>
                    <a:cubicBezTo>
                      <a:pt x="32" y="11"/>
                      <a:pt x="30" y="12"/>
                      <a:pt x="27" y="13"/>
                    </a:cubicBezTo>
                    <a:cubicBezTo>
                      <a:pt x="25" y="14"/>
                      <a:pt x="25" y="13"/>
                      <a:pt x="23" y="14"/>
                    </a:cubicBezTo>
                    <a:cubicBezTo>
                      <a:pt x="20" y="16"/>
                      <a:pt x="24" y="15"/>
                      <a:pt x="24" y="17"/>
                    </a:cubicBezTo>
                    <a:cubicBezTo>
                      <a:pt x="23" y="19"/>
                      <a:pt x="23" y="18"/>
                      <a:pt x="21" y="19"/>
                    </a:cubicBezTo>
                    <a:cubicBezTo>
                      <a:pt x="19" y="21"/>
                      <a:pt x="14" y="21"/>
                      <a:pt x="11" y="24"/>
                    </a:cubicBezTo>
                    <a:cubicBezTo>
                      <a:pt x="9" y="25"/>
                      <a:pt x="11" y="23"/>
                      <a:pt x="7" y="25"/>
                    </a:cubicBezTo>
                    <a:cubicBezTo>
                      <a:pt x="5" y="27"/>
                      <a:pt x="4" y="29"/>
                      <a:pt x="3" y="34"/>
                    </a:cubicBezTo>
                    <a:cubicBezTo>
                      <a:pt x="2" y="41"/>
                      <a:pt x="0" y="37"/>
                      <a:pt x="2" y="42"/>
                    </a:cubicBezTo>
                    <a:cubicBezTo>
                      <a:pt x="4" y="48"/>
                      <a:pt x="4" y="44"/>
                      <a:pt x="6" y="49"/>
                    </a:cubicBezTo>
                    <a:cubicBezTo>
                      <a:pt x="9" y="53"/>
                      <a:pt x="11" y="52"/>
                      <a:pt x="10" y="54"/>
                    </a:cubicBezTo>
                    <a:cubicBezTo>
                      <a:pt x="10" y="55"/>
                      <a:pt x="10" y="56"/>
                      <a:pt x="10" y="57"/>
                    </a:cubicBezTo>
                    <a:cubicBezTo>
                      <a:pt x="14" y="52"/>
                      <a:pt x="11" y="49"/>
                      <a:pt x="14" y="48"/>
                    </a:cubicBezTo>
                    <a:cubicBezTo>
                      <a:pt x="17" y="48"/>
                      <a:pt x="21" y="49"/>
                      <a:pt x="22" y="49"/>
                    </a:cubicBezTo>
                    <a:cubicBezTo>
                      <a:pt x="23" y="40"/>
                      <a:pt x="25" y="39"/>
                      <a:pt x="28" y="39"/>
                    </a:cubicBezTo>
                    <a:cubicBezTo>
                      <a:pt x="32" y="39"/>
                      <a:pt x="32" y="43"/>
                      <a:pt x="34" y="42"/>
                    </a:cubicBezTo>
                    <a:cubicBezTo>
                      <a:pt x="37" y="41"/>
                      <a:pt x="38" y="45"/>
                      <a:pt x="43" y="44"/>
                    </a:cubicBezTo>
                    <a:cubicBezTo>
                      <a:pt x="44" y="43"/>
                      <a:pt x="44" y="40"/>
                      <a:pt x="48" y="40"/>
                    </a:cubicBezTo>
                    <a:cubicBezTo>
                      <a:pt x="54" y="40"/>
                      <a:pt x="50" y="38"/>
                      <a:pt x="53" y="38"/>
                    </a:cubicBezTo>
                    <a:cubicBezTo>
                      <a:pt x="55" y="38"/>
                      <a:pt x="50" y="39"/>
                      <a:pt x="64" y="3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41" name="Libya">
                <a:extLst>
                  <a:ext uri="{FF2B5EF4-FFF2-40B4-BE49-F238E27FC236}">
                    <a16:creationId xmlns:a16="http://schemas.microsoft.com/office/drawing/2014/main" id="{89B479A3-3EFD-45BC-AB70-7CC23146FB7A}"/>
                  </a:ext>
                </a:extLst>
              </p:cNvPr>
              <p:cNvSpPr>
                <a:spLocks/>
              </p:cNvSpPr>
              <p:nvPr/>
            </p:nvSpPr>
            <p:spPr bwMode="auto">
              <a:xfrm>
                <a:off x="2799" y="1658"/>
                <a:ext cx="180" cy="194"/>
              </a:xfrm>
              <a:custGeom>
                <a:avLst/>
                <a:gdLst/>
                <a:ahLst/>
                <a:cxnLst>
                  <a:cxn ang="0">
                    <a:pos x="73" y="8"/>
                  </a:cxn>
                  <a:cxn ang="0">
                    <a:pos x="71" y="7"/>
                  </a:cxn>
                  <a:cxn ang="0">
                    <a:pos x="68" y="6"/>
                  </a:cxn>
                  <a:cxn ang="0">
                    <a:pos x="65" y="4"/>
                  </a:cxn>
                  <a:cxn ang="0">
                    <a:pos x="60" y="3"/>
                  </a:cxn>
                  <a:cxn ang="0">
                    <a:pos x="58" y="2"/>
                  </a:cxn>
                  <a:cxn ang="0">
                    <a:pos x="52" y="5"/>
                  </a:cxn>
                  <a:cxn ang="0">
                    <a:pos x="51" y="10"/>
                  </a:cxn>
                  <a:cxn ang="0">
                    <a:pos x="48" y="17"/>
                  </a:cxn>
                  <a:cxn ang="0">
                    <a:pos x="43" y="14"/>
                  </a:cxn>
                  <a:cxn ang="0">
                    <a:pos x="35" y="11"/>
                  </a:cxn>
                  <a:cxn ang="0">
                    <a:pos x="30" y="7"/>
                  </a:cxn>
                  <a:cxn ang="0">
                    <a:pos x="26" y="4"/>
                  </a:cxn>
                  <a:cxn ang="0">
                    <a:pos x="21" y="2"/>
                  </a:cxn>
                  <a:cxn ang="0">
                    <a:pos x="15" y="2"/>
                  </a:cxn>
                  <a:cxn ang="0">
                    <a:pos x="11" y="0"/>
                  </a:cxn>
                  <a:cxn ang="0">
                    <a:pos x="10" y="3"/>
                  </a:cxn>
                  <a:cxn ang="0">
                    <a:pos x="10" y="5"/>
                  </a:cxn>
                  <a:cxn ang="0">
                    <a:pos x="7" y="7"/>
                  </a:cxn>
                  <a:cxn ang="0">
                    <a:pos x="5" y="12"/>
                  </a:cxn>
                  <a:cxn ang="0">
                    <a:pos x="1" y="18"/>
                  </a:cxn>
                  <a:cxn ang="0">
                    <a:pos x="2" y="20"/>
                  </a:cxn>
                  <a:cxn ang="0">
                    <a:pos x="4" y="28"/>
                  </a:cxn>
                  <a:cxn ang="0">
                    <a:pos x="5" y="34"/>
                  </a:cxn>
                  <a:cxn ang="0">
                    <a:pos x="5" y="35"/>
                  </a:cxn>
                  <a:cxn ang="0">
                    <a:pos x="5" y="38"/>
                  </a:cxn>
                  <a:cxn ang="0">
                    <a:pos x="2" y="42"/>
                  </a:cxn>
                  <a:cxn ang="0">
                    <a:pos x="6" y="46"/>
                  </a:cxn>
                  <a:cxn ang="0">
                    <a:pos x="7" y="48"/>
                  </a:cxn>
                  <a:cxn ang="0">
                    <a:pos x="11" y="50"/>
                  </a:cxn>
                  <a:cxn ang="0">
                    <a:pos x="15" y="53"/>
                  </a:cxn>
                  <a:cxn ang="0">
                    <a:pos x="25" y="55"/>
                  </a:cxn>
                  <a:cxn ang="0">
                    <a:pos x="27" y="58"/>
                  </a:cxn>
                  <a:cxn ang="0">
                    <a:pos x="30" y="57"/>
                  </a:cxn>
                  <a:cxn ang="0">
                    <a:pos x="36" y="53"/>
                  </a:cxn>
                  <a:cxn ang="0">
                    <a:pos x="40" y="55"/>
                  </a:cxn>
                  <a:cxn ang="0">
                    <a:pos x="72" y="82"/>
                  </a:cxn>
                  <a:cxn ang="0">
                    <a:pos x="76" y="82"/>
                  </a:cxn>
                  <a:cxn ang="0">
                    <a:pos x="75" y="68"/>
                  </a:cxn>
                  <a:cxn ang="0">
                    <a:pos x="73" y="25"/>
                  </a:cxn>
                  <a:cxn ang="0">
                    <a:pos x="73" y="19"/>
                  </a:cxn>
                  <a:cxn ang="0">
                    <a:pos x="73" y="15"/>
                  </a:cxn>
                  <a:cxn ang="0">
                    <a:pos x="73" y="8"/>
                  </a:cxn>
                </a:cxnLst>
                <a:rect l="0" t="0" r="r" b="b"/>
                <a:pathLst>
                  <a:path w="76" h="82">
                    <a:moveTo>
                      <a:pt x="73" y="8"/>
                    </a:moveTo>
                    <a:cubicBezTo>
                      <a:pt x="72" y="8"/>
                      <a:pt x="73" y="7"/>
                      <a:pt x="71" y="7"/>
                    </a:cubicBezTo>
                    <a:cubicBezTo>
                      <a:pt x="68" y="8"/>
                      <a:pt x="71" y="6"/>
                      <a:pt x="68" y="6"/>
                    </a:cubicBezTo>
                    <a:cubicBezTo>
                      <a:pt x="64" y="6"/>
                      <a:pt x="69" y="5"/>
                      <a:pt x="65" y="4"/>
                    </a:cubicBezTo>
                    <a:cubicBezTo>
                      <a:pt x="59" y="2"/>
                      <a:pt x="62" y="4"/>
                      <a:pt x="60" y="3"/>
                    </a:cubicBezTo>
                    <a:cubicBezTo>
                      <a:pt x="58" y="3"/>
                      <a:pt x="62" y="3"/>
                      <a:pt x="58" y="2"/>
                    </a:cubicBezTo>
                    <a:cubicBezTo>
                      <a:pt x="54" y="2"/>
                      <a:pt x="54" y="4"/>
                      <a:pt x="52" y="5"/>
                    </a:cubicBezTo>
                    <a:cubicBezTo>
                      <a:pt x="50" y="7"/>
                      <a:pt x="50" y="9"/>
                      <a:pt x="51" y="10"/>
                    </a:cubicBezTo>
                    <a:cubicBezTo>
                      <a:pt x="53" y="10"/>
                      <a:pt x="52" y="16"/>
                      <a:pt x="48" y="17"/>
                    </a:cubicBezTo>
                    <a:cubicBezTo>
                      <a:pt x="45" y="17"/>
                      <a:pt x="47" y="17"/>
                      <a:pt x="43" y="14"/>
                    </a:cubicBezTo>
                    <a:cubicBezTo>
                      <a:pt x="39" y="11"/>
                      <a:pt x="37" y="12"/>
                      <a:pt x="35" y="11"/>
                    </a:cubicBezTo>
                    <a:cubicBezTo>
                      <a:pt x="33" y="10"/>
                      <a:pt x="31" y="13"/>
                      <a:pt x="30" y="7"/>
                    </a:cubicBezTo>
                    <a:cubicBezTo>
                      <a:pt x="29" y="3"/>
                      <a:pt x="28" y="6"/>
                      <a:pt x="26" y="4"/>
                    </a:cubicBezTo>
                    <a:cubicBezTo>
                      <a:pt x="24" y="2"/>
                      <a:pt x="23" y="5"/>
                      <a:pt x="21" y="2"/>
                    </a:cubicBezTo>
                    <a:cubicBezTo>
                      <a:pt x="19" y="0"/>
                      <a:pt x="18" y="4"/>
                      <a:pt x="15" y="2"/>
                    </a:cubicBezTo>
                    <a:cubicBezTo>
                      <a:pt x="13" y="1"/>
                      <a:pt x="12" y="0"/>
                      <a:pt x="11" y="0"/>
                    </a:cubicBezTo>
                    <a:cubicBezTo>
                      <a:pt x="10" y="3"/>
                      <a:pt x="10" y="3"/>
                      <a:pt x="10" y="3"/>
                    </a:cubicBezTo>
                    <a:cubicBezTo>
                      <a:pt x="12" y="3"/>
                      <a:pt x="11" y="4"/>
                      <a:pt x="10" y="5"/>
                    </a:cubicBezTo>
                    <a:cubicBezTo>
                      <a:pt x="8" y="6"/>
                      <a:pt x="7" y="6"/>
                      <a:pt x="7" y="7"/>
                    </a:cubicBezTo>
                    <a:cubicBezTo>
                      <a:pt x="6" y="10"/>
                      <a:pt x="4" y="9"/>
                      <a:pt x="5" y="12"/>
                    </a:cubicBezTo>
                    <a:cubicBezTo>
                      <a:pt x="7" y="15"/>
                      <a:pt x="3" y="18"/>
                      <a:pt x="1" y="18"/>
                    </a:cubicBezTo>
                    <a:cubicBezTo>
                      <a:pt x="0" y="19"/>
                      <a:pt x="1" y="19"/>
                      <a:pt x="2" y="20"/>
                    </a:cubicBezTo>
                    <a:cubicBezTo>
                      <a:pt x="3" y="22"/>
                      <a:pt x="2" y="23"/>
                      <a:pt x="4" y="28"/>
                    </a:cubicBezTo>
                    <a:cubicBezTo>
                      <a:pt x="7" y="32"/>
                      <a:pt x="5" y="33"/>
                      <a:pt x="5" y="34"/>
                    </a:cubicBezTo>
                    <a:cubicBezTo>
                      <a:pt x="4" y="34"/>
                      <a:pt x="4" y="34"/>
                      <a:pt x="5" y="35"/>
                    </a:cubicBezTo>
                    <a:cubicBezTo>
                      <a:pt x="7" y="37"/>
                      <a:pt x="5" y="36"/>
                      <a:pt x="5" y="38"/>
                    </a:cubicBezTo>
                    <a:cubicBezTo>
                      <a:pt x="4" y="42"/>
                      <a:pt x="1" y="40"/>
                      <a:pt x="2" y="42"/>
                    </a:cubicBezTo>
                    <a:cubicBezTo>
                      <a:pt x="5" y="45"/>
                      <a:pt x="6" y="44"/>
                      <a:pt x="6" y="46"/>
                    </a:cubicBezTo>
                    <a:cubicBezTo>
                      <a:pt x="5" y="48"/>
                      <a:pt x="5" y="45"/>
                      <a:pt x="7" y="48"/>
                    </a:cubicBezTo>
                    <a:cubicBezTo>
                      <a:pt x="9" y="51"/>
                      <a:pt x="9" y="47"/>
                      <a:pt x="11" y="50"/>
                    </a:cubicBezTo>
                    <a:cubicBezTo>
                      <a:pt x="14" y="52"/>
                      <a:pt x="15" y="53"/>
                      <a:pt x="15" y="53"/>
                    </a:cubicBezTo>
                    <a:cubicBezTo>
                      <a:pt x="25" y="55"/>
                      <a:pt x="25" y="55"/>
                      <a:pt x="25" y="55"/>
                    </a:cubicBezTo>
                    <a:cubicBezTo>
                      <a:pt x="27" y="58"/>
                      <a:pt x="27" y="58"/>
                      <a:pt x="27" y="58"/>
                    </a:cubicBezTo>
                    <a:cubicBezTo>
                      <a:pt x="30" y="57"/>
                      <a:pt x="30" y="57"/>
                      <a:pt x="30" y="57"/>
                    </a:cubicBezTo>
                    <a:cubicBezTo>
                      <a:pt x="30" y="57"/>
                      <a:pt x="34" y="55"/>
                      <a:pt x="36" y="53"/>
                    </a:cubicBezTo>
                    <a:cubicBezTo>
                      <a:pt x="38" y="52"/>
                      <a:pt x="38" y="53"/>
                      <a:pt x="40" y="55"/>
                    </a:cubicBezTo>
                    <a:cubicBezTo>
                      <a:pt x="42" y="56"/>
                      <a:pt x="72" y="82"/>
                      <a:pt x="72" y="82"/>
                    </a:cubicBezTo>
                    <a:cubicBezTo>
                      <a:pt x="76" y="82"/>
                      <a:pt x="76" y="82"/>
                      <a:pt x="76" y="82"/>
                    </a:cubicBezTo>
                    <a:cubicBezTo>
                      <a:pt x="75" y="68"/>
                      <a:pt x="75" y="68"/>
                      <a:pt x="75" y="68"/>
                    </a:cubicBezTo>
                    <a:cubicBezTo>
                      <a:pt x="75" y="68"/>
                      <a:pt x="73" y="29"/>
                      <a:pt x="73" y="25"/>
                    </a:cubicBezTo>
                    <a:cubicBezTo>
                      <a:pt x="72" y="20"/>
                      <a:pt x="75" y="21"/>
                      <a:pt x="73" y="19"/>
                    </a:cubicBezTo>
                    <a:cubicBezTo>
                      <a:pt x="71" y="18"/>
                      <a:pt x="76" y="16"/>
                      <a:pt x="73" y="15"/>
                    </a:cubicBezTo>
                    <a:cubicBezTo>
                      <a:pt x="73" y="11"/>
                      <a:pt x="73" y="10"/>
                      <a:pt x="73"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42" name="United Arab Emirates">
                <a:extLst>
                  <a:ext uri="{FF2B5EF4-FFF2-40B4-BE49-F238E27FC236}">
                    <a16:creationId xmlns:a16="http://schemas.microsoft.com/office/drawing/2014/main" id="{75F25A92-8425-49ED-AB5D-C497C02722B1}"/>
                  </a:ext>
                </a:extLst>
              </p:cNvPr>
              <p:cNvSpPr>
                <a:spLocks/>
              </p:cNvSpPr>
              <p:nvPr/>
            </p:nvSpPr>
            <p:spPr bwMode="auto">
              <a:xfrm>
                <a:off x="3269" y="1760"/>
                <a:ext cx="57" cy="63"/>
              </a:xfrm>
              <a:custGeom>
                <a:avLst/>
                <a:gdLst/>
                <a:ahLst/>
                <a:cxnLst>
                  <a:cxn ang="0">
                    <a:pos x="24" y="8"/>
                  </a:cxn>
                  <a:cxn ang="0">
                    <a:pos x="23" y="4"/>
                  </a:cxn>
                  <a:cxn ang="0">
                    <a:pos x="22" y="1"/>
                  </a:cxn>
                  <a:cxn ang="0">
                    <a:pos x="20" y="3"/>
                  </a:cxn>
                  <a:cxn ang="0">
                    <a:pos x="15" y="10"/>
                  </a:cxn>
                  <a:cxn ang="0">
                    <a:pos x="13" y="12"/>
                  </a:cxn>
                  <a:cxn ang="0">
                    <a:pos x="12" y="12"/>
                  </a:cxn>
                  <a:cxn ang="0">
                    <a:pos x="10" y="13"/>
                  </a:cxn>
                  <a:cxn ang="0">
                    <a:pos x="8" y="13"/>
                  </a:cxn>
                  <a:cxn ang="0">
                    <a:pos x="4" y="13"/>
                  </a:cxn>
                  <a:cxn ang="0">
                    <a:pos x="1" y="10"/>
                  </a:cxn>
                  <a:cxn ang="0">
                    <a:pos x="4" y="21"/>
                  </a:cxn>
                  <a:cxn ang="0">
                    <a:pos x="16" y="27"/>
                  </a:cxn>
                  <a:cxn ang="0">
                    <a:pos x="18" y="25"/>
                  </a:cxn>
                  <a:cxn ang="0">
                    <a:pos x="20" y="21"/>
                  </a:cxn>
                  <a:cxn ang="0">
                    <a:pos x="19" y="18"/>
                  </a:cxn>
                  <a:cxn ang="0">
                    <a:pos x="22" y="16"/>
                  </a:cxn>
                  <a:cxn ang="0">
                    <a:pos x="21" y="12"/>
                  </a:cxn>
                  <a:cxn ang="0">
                    <a:pos x="24" y="8"/>
                  </a:cxn>
                </a:cxnLst>
                <a:rect l="0" t="0" r="r" b="b"/>
                <a:pathLst>
                  <a:path w="24" h="27">
                    <a:moveTo>
                      <a:pt x="24" y="8"/>
                    </a:moveTo>
                    <a:cubicBezTo>
                      <a:pt x="22" y="6"/>
                      <a:pt x="24" y="4"/>
                      <a:pt x="23" y="4"/>
                    </a:cubicBezTo>
                    <a:cubicBezTo>
                      <a:pt x="21" y="4"/>
                      <a:pt x="24" y="1"/>
                      <a:pt x="22" y="1"/>
                    </a:cubicBezTo>
                    <a:cubicBezTo>
                      <a:pt x="20" y="0"/>
                      <a:pt x="22" y="2"/>
                      <a:pt x="20" y="3"/>
                    </a:cubicBezTo>
                    <a:cubicBezTo>
                      <a:pt x="17" y="5"/>
                      <a:pt x="19" y="6"/>
                      <a:pt x="15" y="10"/>
                    </a:cubicBezTo>
                    <a:cubicBezTo>
                      <a:pt x="13" y="11"/>
                      <a:pt x="15" y="12"/>
                      <a:pt x="13" y="12"/>
                    </a:cubicBezTo>
                    <a:cubicBezTo>
                      <a:pt x="12" y="11"/>
                      <a:pt x="13" y="12"/>
                      <a:pt x="12" y="12"/>
                    </a:cubicBezTo>
                    <a:cubicBezTo>
                      <a:pt x="11" y="12"/>
                      <a:pt x="12" y="13"/>
                      <a:pt x="10" y="13"/>
                    </a:cubicBezTo>
                    <a:cubicBezTo>
                      <a:pt x="8" y="12"/>
                      <a:pt x="10" y="13"/>
                      <a:pt x="8" y="13"/>
                    </a:cubicBezTo>
                    <a:cubicBezTo>
                      <a:pt x="4" y="12"/>
                      <a:pt x="4" y="13"/>
                      <a:pt x="4" y="13"/>
                    </a:cubicBezTo>
                    <a:cubicBezTo>
                      <a:pt x="1" y="12"/>
                      <a:pt x="3" y="9"/>
                      <a:pt x="1" y="10"/>
                    </a:cubicBezTo>
                    <a:cubicBezTo>
                      <a:pt x="0" y="15"/>
                      <a:pt x="4" y="15"/>
                      <a:pt x="4" y="21"/>
                    </a:cubicBezTo>
                    <a:cubicBezTo>
                      <a:pt x="16" y="27"/>
                      <a:pt x="16" y="27"/>
                      <a:pt x="16" y="27"/>
                    </a:cubicBezTo>
                    <a:cubicBezTo>
                      <a:pt x="16" y="27"/>
                      <a:pt x="18" y="25"/>
                      <a:pt x="18" y="25"/>
                    </a:cubicBezTo>
                    <a:cubicBezTo>
                      <a:pt x="19" y="21"/>
                      <a:pt x="19" y="23"/>
                      <a:pt x="20" y="21"/>
                    </a:cubicBezTo>
                    <a:cubicBezTo>
                      <a:pt x="21" y="18"/>
                      <a:pt x="19" y="18"/>
                      <a:pt x="19" y="18"/>
                    </a:cubicBezTo>
                    <a:cubicBezTo>
                      <a:pt x="20" y="16"/>
                      <a:pt x="22" y="18"/>
                      <a:pt x="22" y="16"/>
                    </a:cubicBezTo>
                    <a:cubicBezTo>
                      <a:pt x="23" y="14"/>
                      <a:pt x="21" y="16"/>
                      <a:pt x="21" y="12"/>
                    </a:cubicBezTo>
                    <a:cubicBezTo>
                      <a:pt x="21" y="8"/>
                      <a:pt x="23" y="11"/>
                      <a:pt x="24"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43" name="Egypt">
                <a:extLst>
                  <a:ext uri="{FF2B5EF4-FFF2-40B4-BE49-F238E27FC236}">
                    <a16:creationId xmlns:a16="http://schemas.microsoft.com/office/drawing/2014/main" id="{5D8A84EB-1D3A-4951-B07B-4D1172F587AA}"/>
                  </a:ext>
                </a:extLst>
              </p:cNvPr>
              <p:cNvSpPr>
                <a:spLocks noEditPoints="1"/>
              </p:cNvSpPr>
              <p:nvPr/>
            </p:nvSpPr>
            <p:spPr bwMode="auto">
              <a:xfrm>
                <a:off x="2967" y="1677"/>
                <a:ext cx="137" cy="144"/>
              </a:xfrm>
              <a:custGeom>
                <a:avLst/>
                <a:gdLst/>
                <a:ahLst/>
                <a:cxnLst>
                  <a:cxn ang="0">
                    <a:pos x="4" y="60"/>
                  </a:cxn>
                  <a:cxn ang="0">
                    <a:pos x="50" y="60"/>
                  </a:cxn>
                  <a:cxn ang="0">
                    <a:pos x="4" y="60"/>
                  </a:cxn>
                  <a:cxn ang="0">
                    <a:pos x="4" y="60"/>
                  </a:cxn>
                  <a:cxn ang="0">
                    <a:pos x="50" y="60"/>
                  </a:cxn>
                  <a:cxn ang="0">
                    <a:pos x="53" y="60"/>
                  </a:cxn>
                  <a:cxn ang="0">
                    <a:pos x="55" y="58"/>
                  </a:cxn>
                  <a:cxn ang="0">
                    <a:pos x="58" y="57"/>
                  </a:cxn>
                  <a:cxn ang="0">
                    <a:pos x="56" y="53"/>
                  </a:cxn>
                  <a:cxn ang="0">
                    <a:pos x="56" y="49"/>
                  </a:cxn>
                  <a:cxn ang="0">
                    <a:pos x="51" y="42"/>
                  </a:cxn>
                  <a:cxn ang="0">
                    <a:pos x="45" y="31"/>
                  </a:cxn>
                  <a:cxn ang="0">
                    <a:pos x="44" y="27"/>
                  </a:cxn>
                  <a:cxn ang="0">
                    <a:pos x="42" y="24"/>
                  </a:cxn>
                  <a:cxn ang="0">
                    <a:pos x="39" y="18"/>
                  </a:cxn>
                  <a:cxn ang="0">
                    <a:pos x="37" y="13"/>
                  </a:cxn>
                  <a:cxn ang="0">
                    <a:pos x="36" y="7"/>
                  </a:cxn>
                  <a:cxn ang="0">
                    <a:pos x="38" y="12"/>
                  </a:cxn>
                  <a:cxn ang="0">
                    <a:pos x="41" y="17"/>
                  </a:cxn>
                  <a:cxn ang="0">
                    <a:pos x="45" y="23"/>
                  </a:cxn>
                  <a:cxn ang="0">
                    <a:pos x="48" y="24"/>
                  </a:cxn>
                  <a:cxn ang="0">
                    <a:pos x="49" y="19"/>
                  </a:cxn>
                  <a:cxn ang="0">
                    <a:pos x="49" y="13"/>
                  </a:cxn>
                  <a:cxn ang="0">
                    <a:pos x="45" y="5"/>
                  </a:cxn>
                  <a:cxn ang="0">
                    <a:pos x="45" y="1"/>
                  </a:cxn>
                  <a:cxn ang="0">
                    <a:pos x="38" y="4"/>
                  </a:cxn>
                  <a:cxn ang="0">
                    <a:pos x="32" y="2"/>
                  </a:cxn>
                  <a:cxn ang="0">
                    <a:pos x="29" y="2"/>
                  </a:cxn>
                  <a:cxn ang="0">
                    <a:pos x="25" y="3"/>
                  </a:cxn>
                  <a:cxn ang="0">
                    <a:pos x="21" y="6"/>
                  </a:cxn>
                  <a:cxn ang="0">
                    <a:pos x="19" y="4"/>
                  </a:cxn>
                  <a:cxn ang="0">
                    <a:pos x="17" y="4"/>
                  </a:cxn>
                  <a:cxn ang="0">
                    <a:pos x="13" y="2"/>
                  </a:cxn>
                  <a:cxn ang="0">
                    <a:pos x="6" y="1"/>
                  </a:cxn>
                  <a:cxn ang="0">
                    <a:pos x="2" y="0"/>
                  </a:cxn>
                  <a:cxn ang="0">
                    <a:pos x="2" y="7"/>
                  </a:cxn>
                  <a:cxn ang="0">
                    <a:pos x="2" y="11"/>
                  </a:cxn>
                  <a:cxn ang="0">
                    <a:pos x="2" y="17"/>
                  </a:cxn>
                  <a:cxn ang="0">
                    <a:pos x="4" y="60"/>
                  </a:cxn>
                </a:cxnLst>
                <a:rect l="0" t="0" r="r" b="b"/>
                <a:pathLst>
                  <a:path w="58" h="61">
                    <a:moveTo>
                      <a:pt x="4" y="60"/>
                    </a:moveTo>
                    <a:cubicBezTo>
                      <a:pt x="50" y="60"/>
                      <a:pt x="50" y="60"/>
                      <a:pt x="50" y="60"/>
                    </a:cubicBezTo>
                    <a:cubicBezTo>
                      <a:pt x="4" y="60"/>
                      <a:pt x="4" y="60"/>
                      <a:pt x="4" y="60"/>
                    </a:cubicBezTo>
                    <a:close/>
                    <a:moveTo>
                      <a:pt x="4" y="60"/>
                    </a:moveTo>
                    <a:cubicBezTo>
                      <a:pt x="50" y="60"/>
                      <a:pt x="50" y="60"/>
                      <a:pt x="50" y="60"/>
                    </a:cubicBezTo>
                    <a:cubicBezTo>
                      <a:pt x="52" y="61"/>
                      <a:pt x="55" y="61"/>
                      <a:pt x="53" y="60"/>
                    </a:cubicBezTo>
                    <a:cubicBezTo>
                      <a:pt x="52" y="59"/>
                      <a:pt x="54" y="60"/>
                      <a:pt x="55" y="58"/>
                    </a:cubicBezTo>
                    <a:cubicBezTo>
                      <a:pt x="56" y="56"/>
                      <a:pt x="57" y="58"/>
                      <a:pt x="58" y="57"/>
                    </a:cubicBezTo>
                    <a:cubicBezTo>
                      <a:pt x="56" y="54"/>
                      <a:pt x="58" y="57"/>
                      <a:pt x="56" y="53"/>
                    </a:cubicBezTo>
                    <a:cubicBezTo>
                      <a:pt x="53" y="48"/>
                      <a:pt x="58" y="51"/>
                      <a:pt x="56" y="49"/>
                    </a:cubicBezTo>
                    <a:cubicBezTo>
                      <a:pt x="53" y="46"/>
                      <a:pt x="52" y="46"/>
                      <a:pt x="51" y="42"/>
                    </a:cubicBezTo>
                    <a:cubicBezTo>
                      <a:pt x="50" y="39"/>
                      <a:pt x="48" y="39"/>
                      <a:pt x="45" y="31"/>
                    </a:cubicBezTo>
                    <a:cubicBezTo>
                      <a:pt x="43" y="27"/>
                      <a:pt x="47" y="31"/>
                      <a:pt x="44" y="27"/>
                    </a:cubicBezTo>
                    <a:cubicBezTo>
                      <a:pt x="41" y="24"/>
                      <a:pt x="44" y="27"/>
                      <a:pt x="42" y="24"/>
                    </a:cubicBezTo>
                    <a:cubicBezTo>
                      <a:pt x="40" y="21"/>
                      <a:pt x="40" y="20"/>
                      <a:pt x="39" y="18"/>
                    </a:cubicBezTo>
                    <a:cubicBezTo>
                      <a:pt x="37" y="16"/>
                      <a:pt x="40" y="16"/>
                      <a:pt x="37" y="13"/>
                    </a:cubicBezTo>
                    <a:cubicBezTo>
                      <a:pt x="35" y="11"/>
                      <a:pt x="37" y="11"/>
                      <a:pt x="36" y="7"/>
                    </a:cubicBezTo>
                    <a:cubicBezTo>
                      <a:pt x="37" y="9"/>
                      <a:pt x="37" y="11"/>
                      <a:pt x="38" y="12"/>
                    </a:cubicBezTo>
                    <a:cubicBezTo>
                      <a:pt x="40" y="14"/>
                      <a:pt x="39" y="15"/>
                      <a:pt x="41" y="17"/>
                    </a:cubicBezTo>
                    <a:cubicBezTo>
                      <a:pt x="43" y="19"/>
                      <a:pt x="43" y="21"/>
                      <a:pt x="45" y="23"/>
                    </a:cubicBezTo>
                    <a:cubicBezTo>
                      <a:pt x="47" y="26"/>
                      <a:pt x="47" y="27"/>
                      <a:pt x="48" y="24"/>
                    </a:cubicBezTo>
                    <a:cubicBezTo>
                      <a:pt x="50" y="21"/>
                      <a:pt x="48" y="22"/>
                      <a:pt x="49" y="19"/>
                    </a:cubicBezTo>
                    <a:cubicBezTo>
                      <a:pt x="50" y="16"/>
                      <a:pt x="48" y="16"/>
                      <a:pt x="49" y="13"/>
                    </a:cubicBezTo>
                    <a:cubicBezTo>
                      <a:pt x="48" y="11"/>
                      <a:pt x="47" y="8"/>
                      <a:pt x="45" y="5"/>
                    </a:cubicBezTo>
                    <a:cubicBezTo>
                      <a:pt x="44" y="3"/>
                      <a:pt x="47" y="3"/>
                      <a:pt x="45" y="1"/>
                    </a:cubicBezTo>
                    <a:cubicBezTo>
                      <a:pt x="42" y="6"/>
                      <a:pt x="40" y="3"/>
                      <a:pt x="38" y="4"/>
                    </a:cubicBezTo>
                    <a:cubicBezTo>
                      <a:pt x="36" y="4"/>
                      <a:pt x="35" y="3"/>
                      <a:pt x="32" y="2"/>
                    </a:cubicBezTo>
                    <a:cubicBezTo>
                      <a:pt x="30" y="1"/>
                      <a:pt x="31" y="3"/>
                      <a:pt x="29" y="2"/>
                    </a:cubicBezTo>
                    <a:cubicBezTo>
                      <a:pt x="29" y="2"/>
                      <a:pt x="24" y="3"/>
                      <a:pt x="25" y="3"/>
                    </a:cubicBezTo>
                    <a:cubicBezTo>
                      <a:pt x="25" y="4"/>
                      <a:pt x="23" y="4"/>
                      <a:pt x="21" y="6"/>
                    </a:cubicBezTo>
                    <a:cubicBezTo>
                      <a:pt x="20" y="7"/>
                      <a:pt x="20" y="4"/>
                      <a:pt x="19" y="4"/>
                    </a:cubicBezTo>
                    <a:cubicBezTo>
                      <a:pt x="16" y="4"/>
                      <a:pt x="18" y="2"/>
                      <a:pt x="17" y="4"/>
                    </a:cubicBezTo>
                    <a:cubicBezTo>
                      <a:pt x="16" y="4"/>
                      <a:pt x="14" y="3"/>
                      <a:pt x="13" y="2"/>
                    </a:cubicBezTo>
                    <a:cubicBezTo>
                      <a:pt x="11" y="1"/>
                      <a:pt x="7" y="1"/>
                      <a:pt x="6" y="1"/>
                    </a:cubicBezTo>
                    <a:cubicBezTo>
                      <a:pt x="4" y="3"/>
                      <a:pt x="3" y="1"/>
                      <a:pt x="2" y="0"/>
                    </a:cubicBezTo>
                    <a:cubicBezTo>
                      <a:pt x="2" y="2"/>
                      <a:pt x="2" y="3"/>
                      <a:pt x="2" y="7"/>
                    </a:cubicBezTo>
                    <a:cubicBezTo>
                      <a:pt x="5" y="8"/>
                      <a:pt x="0" y="10"/>
                      <a:pt x="2" y="11"/>
                    </a:cubicBezTo>
                    <a:cubicBezTo>
                      <a:pt x="4" y="13"/>
                      <a:pt x="1" y="12"/>
                      <a:pt x="2" y="17"/>
                    </a:cubicBezTo>
                    <a:cubicBezTo>
                      <a:pt x="2" y="21"/>
                      <a:pt x="4" y="60"/>
                      <a:pt x="4" y="6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44" name="Eritrea">
                <a:extLst>
                  <a:ext uri="{FF2B5EF4-FFF2-40B4-BE49-F238E27FC236}">
                    <a16:creationId xmlns:a16="http://schemas.microsoft.com/office/drawing/2014/main" id="{CDC184D5-340E-4378-A928-18F3EE37A6D2}"/>
                  </a:ext>
                </a:extLst>
              </p:cNvPr>
              <p:cNvSpPr>
                <a:spLocks/>
              </p:cNvSpPr>
              <p:nvPr/>
            </p:nvSpPr>
            <p:spPr bwMode="auto">
              <a:xfrm>
                <a:off x="3113" y="1878"/>
                <a:ext cx="85" cy="116"/>
              </a:xfrm>
              <a:custGeom>
                <a:avLst/>
                <a:gdLst/>
                <a:ahLst/>
                <a:cxnLst>
                  <a:cxn ang="0">
                    <a:pos x="34" y="45"/>
                  </a:cxn>
                  <a:cxn ang="0">
                    <a:pos x="32" y="45"/>
                  </a:cxn>
                  <a:cxn ang="0">
                    <a:pos x="33" y="44"/>
                  </a:cxn>
                  <a:cxn ang="0">
                    <a:pos x="36" y="42"/>
                  </a:cxn>
                  <a:cxn ang="0">
                    <a:pos x="32" y="35"/>
                  </a:cxn>
                  <a:cxn ang="0">
                    <a:pos x="31" y="34"/>
                  </a:cxn>
                  <a:cxn ang="0">
                    <a:pos x="29" y="30"/>
                  </a:cxn>
                  <a:cxn ang="0">
                    <a:pos x="23" y="23"/>
                  </a:cxn>
                  <a:cxn ang="0">
                    <a:pos x="20" y="22"/>
                  </a:cxn>
                  <a:cxn ang="0">
                    <a:pos x="17" y="19"/>
                  </a:cxn>
                  <a:cxn ang="0">
                    <a:pos x="14" y="13"/>
                  </a:cxn>
                  <a:cxn ang="0">
                    <a:pos x="9" y="0"/>
                  </a:cxn>
                  <a:cxn ang="0">
                    <a:pos x="2" y="12"/>
                  </a:cxn>
                  <a:cxn ang="0">
                    <a:pos x="0" y="27"/>
                  </a:cxn>
                  <a:cxn ang="0">
                    <a:pos x="5" y="28"/>
                  </a:cxn>
                  <a:cxn ang="0">
                    <a:pos x="7" y="25"/>
                  </a:cxn>
                  <a:cxn ang="0">
                    <a:pos x="13" y="27"/>
                  </a:cxn>
                  <a:cxn ang="0">
                    <a:pos x="18" y="27"/>
                  </a:cxn>
                  <a:cxn ang="0">
                    <a:pos x="31" y="38"/>
                  </a:cxn>
                  <a:cxn ang="0">
                    <a:pos x="28" y="40"/>
                  </a:cxn>
                  <a:cxn ang="0">
                    <a:pos x="28" y="46"/>
                  </a:cxn>
                  <a:cxn ang="0">
                    <a:pos x="32" y="47"/>
                  </a:cxn>
                  <a:cxn ang="0">
                    <a:pos x="34" y="45"/>
                  </a:cxn>
                </a:cxnLst>
                <a:rect l="0" t="0" r="r" b="b"/>
                <a:pathLst>
                  <a:path w="36" h="49">
                    <a:moveTo>
                      <a:pt x="34" y="45"/>
                    </a:moveTo>
                    <a:cubicBezTo>
                      <a:pt x="33" y="44"/>
                      <a:pt x="34" y="45"/>
                      <a:pt x="32" y="45"/>
                    </a:cubicBezTo>
                    <a:cubicBezTo>
                      <a:pt x="30" y="45"/>
                      <a:pt x="32" y="45"/>
                      <a:pt x="33" y="44"/>
                    </a:cubicBezTo>
                    <a:cubicBezTo>
                      <a:pt x="33" y="43"/>
                      <a:pt x="35" y="44"/>
                      <a:pt x="36" y="42"/>
                    </a:cubicBezTo>
                    <a:cubicBezTo>
                      <a:pt x="36" y="39"/>
                      <a:pt x="34" y="38"/>
                      <a:pt x="32" y="35"/>
                    </a:cubicBezTo>
                    <a:cubicBezTo>
                      <a:pt x="32" y="34"/>
                      <a:pt x="32" y="34"/>
                      <a:pt x="31" y="34"/>
                    </a:cubicBezTo>
                    <a:cubicBezTo>
                      <a:pt x="30" y="34"/>
                      <a:pt x="31" y="33"/>
                      <a:pt x="29" y="30"/>
                    </a:cubicBezTo>
                    <a:cubicBezTo>
                      <a:pt x="26" y="28"/>
                      <a:pt x="25" y="23"/>
                      <a:pt x="23" y="23"/>
                    </a:cubicBezTo>
                    <a:cubicBezTo>
                      <a:pt x="21" y="23"/>
                      <a:pt x="22" y="22"/>
                      <a:pt x="20" y="22"/>
                    </a:cubicBezTo>
                    <a:cubicBezTo>
                      <a:pt x="17" y="21"/>
                      <a:pt x="18" y="17"/>
                      <a:pt x="17" y="19"/>
                    </a:cubicBezTo>
                    <a:cubicBezTo>
                      <a:pt x="16" y="20"/>
                      <a:pt x="16" y="20"/>
                      <a:pt x="14" y="13"/>
                    </a:cubicBezTo>
                    <a:cubicBezTo>
                      <a:pt x="13" y="6"/>
                      <a:pt x="12" y="7"/>
                      <a:pt x="9" y="0"/>
                    </a:cubicBezTo>
                    <a:cubicBezTo>
                      <a:pt x="6" y="6"/>
                      <a:pt x="3" y="3"/>
                      <a:pt x="2" y="12"/>
                    </a:cubicBezTo>
                    <a:cubicBezTo>
                      <a:pt x="1" y="20"/>
                      <a:pt x="0" y="23"/>
                      <a:pt x="0" y="27"/>
                    </a:cubicBezTo>
                    <a:cubicBezTo>
                      <a:pt x="6" y="26"/>
                      <a:pt x="3" y="28"/>
                      <a:pt x="5" y="28"/>
                    </a:cubicBezTo>
                    <a:cubicBezTo>
                      <a:pt x="7" y="28"/>
                      <a:pt x="6" y="25"/>
                      <a:pt x="7" y="25"/>
                    </a:cubicBezTo>
                    <a:cubicBezTo>
                      <a:pt x="9" y="25"/>
                      <a:pt x="8" y="28"/>
                      <a:pt x="13" y="27"/>
                    </a:cubicBezTo>
                    <a:cubicBezTo>
                      <a:pt x="16" y="26"/>
                      <a:pt x="15" y="27"/>
                      <a:pt x="18" y="27"/>
                    </a:cubicBezTo>
                    <a:cubicBezTo>
                      <a:pt x="24" y="26"/>
                      <a:pt x="28" y="33"/>
                      <a:pt x="31" y="38"/>
                    </a:cubicBezTo>
                    <a:cubicBezTo>
                      <a:pt x="31" y="38"/>
                      <a:pt x="29" y="38"/>
                      <a:pt x="28" y="40"/>
                    </a:cubicBezTo>
                    <a:cubicBezTo>
                      <a:pt x="27" y="46"/>
                      <a:pt x="28" y="47"/>
                      <a:pt x="28" y="46"/>
                    </a:cubicBezTo>
                    <a:cubicBezTo>
                      <a:pt x="30" y="49"/>
                      <a:pt x="30" y="45"/>
                      <a:pt x="32" y="47"/>
                    </a:cubicBezTo>
                    <a:cubicBezTo>
                      <a:pt x="34" y="45"/>
                      <a:pt x="34" y="45"/>
                      <a:pt x="34" y="4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45" name="Turkmenistan">
                <a:extLst>
                  <a:ext uri="{FF2B5EF4-FFF2-40B4-BE49-F238E27FC236}">
                    <a16:creationId xmlns:a16="http://schemas.microsoft.com/office/drawing/2014/main" id="{967E63BE-60BD-4193-983D-C9923DEBDC85}"/>
                  </a:ext>
                </a:extLst>
              </p:cNvPr>
              <p:cNvSpPr>
                <a:spLocks/>
              </p:cNvSpPr>
              <p:nvPr/>
            </p:nvSpPr>
            <p:spPr bwMode="auto">
              <a:xfrm>
                <a:off x="3246" y="1533"/>
                <a:ext cx="146" cy="94"/>
              </a:xfrm>
              <a:custGeom>
                <a:avLst/>
                <a:gdLst/>
                <a:ahLst/>
                <a:cxnLst>
                  <a:cxn ang="0">
                    <a:pos x="16" y="8"/>
                  </a:cxn>
                  <a:cxn ang="0">
                    <a:pos x="10" y="5"/>
                  </a:cxn>
                  <a:cxn ang="0">
                    <a:pos x="0" y="6"/>
                  </a:cxn>
                  <a:cxn ang="0">
                    <a:pos x="2" y="8"/>
                  </a:cxn>
                  <a:cxn ang="0">
                    <a:pos x="3" y="6"/>
                  </a:cxn>
                  <a:cxn ang="0">
                    <a:pos x="3" y="4"/>
                  </a:cxn>
                  <a:cxn ang="0">
                    <a:pos x="6" y="5"/>
                  </a:cxn>
                  <a:cxn ang="0">
                    <a:pos x="9" y="7"/>
                  </a:cxn>
                  <a:cxn ang="0">
                    <a:pos x="7" y="9"/>
                  </a:cxn>
                  <a:cxn ang="0">
                    <a:pos x="5" y="10"/>
                  </a:cxn>
                  <a:cxn ang="0">
                    <a:pos x="2" y="9"/>
                  </a:cxn>
                  <a:cxn ang="0">
                    <a:pos x="3" y="13"/>
                  </a:cxn>
                  <a:cxn ang="0">
                    <a:pos x="5" y="14"/>
                  </a:cxn>
                  <a:cxn ang="0">
                    <a:pos x="5" y="15"/>
                  </a:cxn>
                  <a:cxn ang="0">
                    <a:pos x="4" y="16"/>
                  </a:cxn>
                  <a:cxn ang="0">
                    <a:pos x="6" y="16"/>
                  </a:cxn>
                  <a:cxn ang="0">
                    <a:pos x="9" y="19"/>
                  </a:cxn>
                  <a:cxn ang="0">
                    <a:pos x="11" y="26"/>
                  </a:cxn>
                  <a:cxn ang="0">
                    <a:pos x="13" y="26"/>
                  </a:cxn>
                  <a:cxn ang="0">
                    <a:pos x="15" y="22"/>
                  </a:cxn>
                  <a:cxn ang="0">
                    <a:pos x="20" y="21"/>
                  </a:cxn>
                  <a:cxn ang="0">
                    <a:pos x="24" y="22"/>
                  </a:cxn>
                  <a:cxn ang="0">
                    <a:pos x="35" y="27"/>
                  </a:cxn>
                  <a:cxn ang="0">
                    <a:pos x="40" y="29"/>
                  </a:cxn>
                  <a:cxn ang="0">
                    <a:pos x="43" y="32"/>
                  </a:cxn>
                  <a:cxn ang="0">
                    <a:pos x="44" y="36"/>
                  </a:cxn>
                  <a:cxn ang="0">
                    <a:pos x="47" y="37"/>
                  </a:cxn>
                  <a:cxn ang="0">
                    <a:pos x="51" y="40"/>
                  </a:cxn>
                  <a:cxn ang="0">
                    <a:pos x="52" y="38"/>
                  </a:cxn>
                  <a:cxn ang="0">
                    <a:pos x="54" y="35"/>
                  </a:cxn>
                  <a:cxn ang="0">
                    <a:pos x="57" y="31"/>
                  </a:cxn>
                  <a:cxn ang="0">
                    <a:pos x="58" y="27"/>
                  </a:cxn>
                  <a:cxn ang="0">
                    <a:pos x="61" y="26"/>
                  </a:cxn>
                  <a:cxn ang="0">
                    <a:pos x="60" y="21"/>
                  </a:cxn>
                  <a:cxn ang="0">
                    <a:pos x="56" y="20"/>
                  </a:cxn>
                  <a:cxn ang="0">
                    <a:pos x="47" y="16"/>
                  </a:cxn>
                  <a:cxn ang="0">
                    <a:pos x="36" y="6"/>
                  </a:cxn>
                  <a:cxn ang="0">
                    <a:pos x="32" y="7"/>
                  </a:cxn>
                  <a:cxn ang="0">
                    <a:pos x="29" y="4"/>
                  </a:cxn>
                  <a:cxn ang="0">
                    <a:pos x="24" y="1"/>
                  </a:cxn>
                  <a:cxn ang="0">
                    <a:pos x="22" y="2"/>
                  </a:cxn>
                  <a:cxn ang="0">
                    <a:pos x="19" y="3"/>
                  </a:cxn>
                  <a:cxn ang="0">
                    <a:pos x="16" y="8"/>
                  </a:cxn>
                </a:cxnLst>
                <a:rect l="0" t="0" r="r" b="b"/>
                <a:pathLst>
                  <a:path w="62" h="40">
                    <a:moveTo>
                      <a:pt x="16" y="8"/>
                    </a:moveTo>
                    <a:cubicBezTo>
                      <a:pt x="13" y="8"/>
                      <a:pt x="12" y="8"/>
                      <a:pt x="10" y="5"/>
                    </a:cubicBezTo>
                    <a:cubicBezTo>
                      <a:pt x="8" y="2"/>
                      <a:pt x="2" y="0"/>
                      <a:pt x="0" y="6"/>
                    </a:cubicBezTo>
                    <a:cubicBezTo>
                      <a:pt x="2" y="8"/>
                      <a:pt x="2" y="8"/>
                      <a:pt x="2" y="8"/>
                    </a:cubicBezTo>
                    <a:cubicBezTo>
                      <a:pt x="2" y="8"/>
                      <a:pt x="3" y="7"/>
                      <a:pt x="3" y="6"/>
                    </a:cubicBezTo>
                    <a:cubicBezTo>
                      <a:pt x="2" y="5"/>
                      <a:pt x="2" y="4"/>
                      <a:pt x="3" y="4"/>
                    </a:cubicBezTo>
                    <a:cubicBezTo>
                      <a:pt x="4" y="4"/>
                      <a:pt x="6" y="3"/>
                      <a:pt x="6" y="5"/>
                    </a:cubicBezTo>
                    <a:cubicBezTo>
                      <a:pt x="6" y="6"/>
                      <a:pt x="10" y="6"/>
                      <a:pt x="9" y="7"/>
                    </a:cubicBezTo>
                    <a:cubicBezTo>
                      <a:pt x="7" y="8"/>
                      <a:pt x="9" y="9"/>
                      <a:pt x="7" y="9"/>
                    </a:cubicBezTo>
                    <a:cubicBezTo>
                      <a:pt x="5" y="8"/>
                      <a:pt x="7" y="9"/>
                      <a:pt x="5" y="10"/>
                    </a:cubicBezTo>
                    <a:cubicBezTo>
                      <a:pt x="4" y="10"/>
                      <a:pt x="3" y="9"/>
                      <a:pt x="2" y="9"/>
                    </a:cubicBezTo>
                    <a:cubicBezTo>
                      <a:pt x="2" y="9"/>
                      <a:pt x="3" y="12"/>
                      <a:pt x="3" y="13"/>
                    </a:cubicBezTo>
                    <a:cubicBezTo>
                      <a:pt x="3" y="14"/>
                      <a:pt x="6" y="12"/>
                      <a:pt x="5" y="14"/>
                    </a:cubicBezTo>
                    <a:cubicBezTo>
                      <a:pt x="5" y="15"/>
                      <a:pt x="7" y="15"/>
                      <a:pt x="5" y="15"/>
                    </a:cubicBezTo>
                    <a:cubicBezTo>
                      <a:pt x="4" y="15"/>
                      <a:pt x="2" y="13"/>
                      <a:pt x="4" y="16"/>
                    </a:cubicBezTo>
                    <a:cubicBezTo>
                      <a:pt x="5" y="19"/>
                      <a:pt x="5" y="17"/>
                      <a:pt x="6" y="16"/>
                    </a:cubicBezTo>
                    <a:cubicBezTo>
                      <a:pt x="7" y="16"/>
                      <a:pt x="7" y="18"/>
                      <a:pt x="9" y="19"/>
                    </a:cubicBezTo>
                    <a:cubicBezTo>
                      <a:pt x="12" y="20"/>
                      <a:pt x="9" y="22"/>
                      <a:pt x="11" y="26"/>
                    </a:cubicBezTo>
                    <a:cubicBezTo>
                      <a:pt x="11" y="28"/>
                      <a:pt x="12" y="26"/>
                      <a:pt x="13" y="26"/>
                    </a:cubicBezTo>
                    <a:cubicBezTo>
                      <a:pt x="15" y="26"/>
                      <a:pt x="13" y="23"/>
                      <a:pt x="15" y="22"/>
                    </a:cubicBezTo>
                    <a:cubicBezTo>
                      <a:pt x="17" y="20"/>
                      <a:pt x="19" y="22"/>
                      <a:pt x="20" y="21"/>
                    </a:cubicBezTo>
                    <a:cubicBezTo>
                      <a:pt x="20" y="20"/>
                      <a:pt x="24" y="21"/>
                      <a:pt x="24" y="22"/>
                    </a:cubicBezTo>
                    <a:cubicBezTo>
                      <a:pt x="25" y="24"/>
                      <a:pt x="32" y="24"/>
                      <a:pt x="35" y="27"/>
                    </a:cubicBezTo>
                    <a:cubicBezTo>
                      <a:pt x="37" y="30"/>
                      <a:pt x="38" y="28"/>
                      <a:pt x="40" y="29"/>
                    </a:cubicBezTo>
                    <a:cubicBezTo>
                      <a:pt x="43" y="30"/>
                      <a:pt x="41" y="32"/>
                      <a:pt x="43" y="32"/>
                    </a:cubicBezTo>
                    <a:cubicBezTo>
                      <a:pt x="43" y="33"/>
                      <a:pt x="43" y="34"/>
                      <a:pt x="44" y="36"/>
                    </a:cubicBezTo>
                    <a:cubicBezTo>
                      <a:pt x="45" y="37"/>
                      <a:pt x="46" y="37"/>
                      <a:pt x="47" y="37"/>
                    </a:cubicBezTo>
                    <a:cubicBezTo>
                      <a:pt x="49" y="37"/>
                      <a:pt x="49" y="38"/>
                      <a:pt x="51" y="40"/>
                    </a:cubicBezTo>
                    <a:cubicBezTo>
                      <a:pt x="51" y="40"/>
                      <a:pt x="50" y="39"/>
                      <a:pt x="52" y="38"/>
                    </a:cubicBezTo>
                    <a:cubicBezTo>
                      <a:pt x="54" y="36"/>
                      <a:pt x="51" y="36"/>
                      <a:pt x="54" y="35"/>
                    </a:cubicBezTo>
                    <a:cubicBezTo>
                      <a:pt x="57" y="33"/>
                      <a:pt x="57" y="33"/>
                      <a:pt x="57" y="31"/>
                    </a:cubicBezTo>
                    <a:cubicBezTo>
                      <a:pt x="57" y="30"/>
                      <a:pt x="57" y="27"/>
                      <a:pt x="58" y="27"/>
                    </a:cubicBezTo>
                    <a:cubicBezTo>
                      <a:pt x="60" y="26"/>
                      <a:pt x="59" y="26"/>
                      <a:pt x="61" y="26"/>
                    </a:cubicBezTo>
                    <a:cubicBezTo>
                      <a:pt x="61" y="23"/>
                      <a:pt x="62" y="21"/>
                      <a:pt x="60" y="21"/>
                    </a:cubicBezTo>
                    <a:cubicBezTo>
                      <a:pt x="58" y="21"/>
                      <a:pt x="59" y="20"/>
                      <a:pt x="56" y="20"/>
                    </a:cubicBezTo>
                    <a:cubicBezTo>
                      <a:pt x="52" y="20"/>
                      <a:pt x="54" y="18"/>
                      <a:pt x="47" y="16"/>
                    </a:cubicBezTo>
                    <a:cubicBezTo>
                      <a:pt x="39" y="13"/>
                      <a:pt x="40" y="12"/>
                      <a:pt x="36" y="6"/>
                    </a:cubicBezTo>
                    <a:cubicBezTo>
                      <a:pt x="35" y="5"/>
                      <a:pt x="35" y="6"/>
                      <a:pt x="32" y="7"/>
                    </a:cubicBezTo>
                    <a:cubicBezTo>
                      <a:pt x="30" y="7"/>
                      <a:pt x="29" y="6"/>
                      <a:pt x="29" y="4"/>
                    </a:cubicBezTo>
                    <a:cubicBezTo>
                      <a:pt x="30" y="3"/>
                      <a:pt x="26" y="1"/>
                      <a:pt x="24" y="1"/>
                    </a:cubicBezTo>
                    <a:cubicBezTo>
                      <a:pt x="22" y="0"/>
                      <a:pt x="25" y="3"/>
                      <a:pt x="22" y="2"/>
                    </a:cubicBezTo>
                    <a:cubicBezTo>
                      <a:pt x="21" y="1"/>
                      <a:pt x="21" y="2"/>
                      <a:pt x="19" y="3"/>
                    </a:cubicBezTo>
                    <a:cubicBezTo>
                      <a:pt x="16" y="5"/>
                      <a:pt x="21" y="8"/>
                      <a:pt x="16"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46" name="Bishkek">
                <a:extLst>
                  <a:ext uri="{FF2B5EF4-FFF2-40B4-BE49-F238E27FC236}">
                    <a16:creationId xmlns:a16="http://schemas.microsoft.com/office/drawing/2014/main" id="{CD7FD84B-2AFF-4E15-BDA8-BD54FBE751A7}"/>
                  </a:ext>
                </a:extLst>
              </p:cNvPr>
              <p:cNvSpPr>
                <a:spLocks/>
              </p:cNvSpPr>
              <p:nvPr/>
            </p:nvSpPr>
            <p:spPr bwMode="auto">
              <a:xfrm>
                <a:off x="3413" y="1521"/>
                <a:ext cx="104" cy="54"/>
              </a:xfrm>
              <a:custGeom>
                <a:avLst/>
                <a:gdLst/>
                <a:ahLst/>
                <a:cxnLst>
                  <a:cxn ang="0">
                    <a:pos x="7" y="18"/>
                  </a:cxn>
                  <a:cxn ang="0">
                    <a:pos x="5" y="20"/>
                  </a:cxn>
                  <a:cxn ang="0">
                    <a:pos x="1" y="21"/>
                  </a:cxn>
                  <a:cxn ang="0">
                    <a:pos x="6" y="22"/>
                  </a:cxn>
                  <a:cxn ang="0">
                    <a:pos x="10" y="22"/>
                  </a:cxn>
                  <a:cxn ang="0">
                    <a:pos x="21" y="21"/>
                  </a:cxn>
                  <a:cxn ang="0">
                    <a:pos x="25" y="14"/>
                  </a:cxn>
                  <a:cxn ang="0">
                    <a:pos x="28" y="14"/>
                  </a:cxn>
                  <a:cxn ang="0">
                    <a:pos x="33" y="11"/>
                  </a:cxn>
                  <a:cxn ang="0">
                    <a:pos x="36" y="10"/>
                  </a:cxn>
                  <a:cxn ang="0">
                    <a:pos x="40" y="7"/>
                  </a:cxn>
                  <a:cxn ang="0">
                    <a:pos x="44" y="5"/>
                  </a:cxn>
                  <a:cxn ang="0">
                    <a:pos x="41" y="4"/>
                  </a:cxn>
                  <a:cxn ang="0">
                    <a:pos x="37" y="3"/>
                  </a:cxn>
                  <a:cxn ang="0">
                    <a:pos x="24" y="3"/>
                  </a:cxn>
                  <a:cxn ang="0">
                    <a:pos x="17" y="3"/>
                  </a:cxn>
                  <a:cxn ang="0">
                    <a:pos x="12" y="4"/>
                  </a:cxn>
                  <a:cxn ang="0">
                    <a:pos x="7" y="6"/>
                  </a:cxn>
                  <a:cxn ang="0">
                    <a:pos x="6" y="10"/>
                  </a:cxn>
                  <a:cxn ang="0">
                    <a:pos x="6" y="13"/>
                  </a:cxn>
                  <a:cxn ang="0">
                    <a:pos x="10" y="13"/>
                  </a:cxn>
                  <a:cxn ang="0">
                    <a:pos x="13" y="12"/>
                  </a:cxn>
                  <a:cxn ang="0">
                    <a:pos x="16" y="14"/>
                  </a:cxn>
                  <a:cxn ang="0">
                    <a:pos x="18" y="16"/>
                  </a:cxn>
                  <a:cxn ang="0">
                    <a:pos x="12" y="18"/>
                  </a:cxn>
                  <a:cxn ang="0">
                    <a:pos x="7" y="18"/>
                  </a:cxn>
                </a:cxnLst>
                <a:rect l="0" t="0" r="r" b="b"/>
                <a:pathLst>
                  <a:path w="44" h="23">
                    <a:moveTo>
                      <a:pt x="7" y="18"/>
                    </a:moveTo>
                    <a:cubicBezTo>
                      <a:pt x="8" y="20"/>
                      <a:pt x="7" y="21"/>
                      <a:pt x="5" y="20"/>
                    </a:cubicBezTo>
                    <a:cubicBezTo>
                      <a:pt x="4" y="19"/>
                      <a:pt x="0" y="20"/>
                      <a:pt x="1" y="21"/>
                    </a:cubicBezTo>
                    <a:cubicBezTo>
                      <a:pt x="1" y="22"/>
                      <a:pt x="5" y="21"/>
                      <a:pt x="6" y="22"/>
                    </a:cubicBezTo>
                    <a:cubicBezTo>
                      <a:pt x="7" y="23"/>
                      <a:pt x="8" y="21"/>
                      <a:pt x="10" y="22"/>
                    </a:cubicBezTo>
                    <a:cubicBezTo>
                      <a:pt x="11" y="23"/>
                      <a:pt x="16" y="23"/>
                      <a:pt x="21" y="21"/>
                    </a:cubicBezTo>
                    <a:cubicBezTo>
                      <a:pt x="21" y="16"/>
                      <a:pt x="23" y="13"/>
                      <a:pt x="25" y="14"/>
                    </a:cubicBezTo>
                    <a:cubicBezTo>
                      <a:pt x="27" y="15"/>
                      <a:pt x="25" y="11"/>
                      <a:pt x="28" y="14"/>
                    </a:cubicBezTo>
                    <a:cubicBezTo>
                      <a:pt x="32" y="16"/>
                      <a:pt x="29" y="12"/>
                      <a:pt x="33" y="11"/>
                    </a:cubicBezTo>
                    <a:cubicBezTo>
                      <a:pt x="36" y="10"/>
                      <a:pt x="35" y="12"/>
                      <a:pt x="36" y="10"/>
                    </a:cubicBezTo>
                    <a:cubicBezTo>
                      <a:pt x="39" y="8"/>
                      <a:pt x="40" y="9"/>
                      <a:pt x="40" y="7"/>
                    </a:cubicBezTo>
                    <a:cubicBezTo>
                      <a:pt x="41" y="5"/>
                      <a:pt x="44" y="7"/>
                      <a:pt x="44" y="5"/>
                    </a:cubicBezTo>
                    <a:cubicBezTo>
                      <a:pt x="42" y="7"/>
                      <a:pt x="44" y="3"/>
                      <a:pt x="41" y="4"/>
                    </a:cubicBezTo>
                    <a:cubicBezTo>
                      <a:pt x="37" y="5"/>
                      <a:pt x="39" y="3"/>
                      <a:pt x="37" y="3"/>
                    </a:cubicBezTo>
                    <a:cubicBezTo>
                      <a:pt x="35" y="4"/>
                      <a:pt x="28" y="3"/>
                      <a:pt x="24" y="3"/>
                    </a:cubicBezTo>
                    <a:cubicBezTo>
                      <a:pt x="21" y="3"/>
                      <a:pt x="17" y="0"/>
                      <a:pt x="17" y="3"/>
                    </a:cubicBezTo>
                    <a:cubicBezTo>
                      <a:pt x="17" y="7"/>
                      <a:pt x="14" y="3"/>
                      <a:pt x="12" y="4"/>
                    </a:cubicBezTo>
                    <a:cubicBezTo>
                      <a:pt x="8" y="5"/>
                      <a:pt x="11" y="2"/>
                      <a:pt x="7" y="6"/>
                    </a:cubicBezTo>
                    <a:cubicBezTo>
                      <a:pt x="8" y="6"/>
                      <a:pt x="9" y="6"/>
                      <a:pt x="6" y="10"/>
                    </a:cubicBezTo>
                    <a:cubicBezTo>
                      <a:pt x="4" y="14"/>
                      <a:pt x="4" y="15"/>
                      <a:pt x="6" y="13"/>
                    </a:cubicBezTo>
                    <a:cubicBezTo>
                      <a:pt x="8" y="11"/>
                      <a:pt x="8" y="15"/>
                      <a:pt x="10" y="13"/>
                    </a:cubicBezTo>
                    <a:cubicBezTo>
                      <a:pt x="12" y="11"/>
                      <a:pt x="12" y="11"/>
                      <a:pt x="13" y="12"/>
                    </a:cubicBezTo>
                    <a:cubicBezTo>
                      <a:pt x="14" y="14"/>
                      <a:pt x="15" y="13"/>
                      <a:pt x="16" y="14"/>
                    </a:cubicBezTo>
                    <a:cubicBezTo>
                      <a:pt x="17" y="15"/>
                      <a:pt x="21" y="14"/>
                      <a:pt x="18" y="16"/>
                    </a:cubicBezTo>
                    <a:cubicBezTo>
                      <a:pt x="15" y="18"/>
                      <a:pt x="14" y="18"/>
                      <a:pt x="12" y="18"/>
                    </a:cubicBezTo>
                    <a:cubicBezTo>
                      <a:pt x="9" y="17"/>
                      <a:pt x="10" y="19"/>
                      <a:pt x="7" y="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47" name="Kazakstan">
                <a:extLst>
                  <a:ext uri="{FF2B5EF4-FFF2-40B4-BE49-F238E27FC236}">
                    <a16:creationId xmlns:a16="http://schemas.microsoft.com/office/drawing/2014/main" id="{13A91813-05F4-40F0-ADBD-A79A3DB41EE7}"/>
                  </a:ext>
                </a:extLst>
              </p:cNvPr>
              <p:cNvSpPr>
                <a:spLocks/>
              </p:cNvSpPr>
              <p:nvPr/>
            </p:nvSpPr>
            <p:spPr bwMode="auto">
              <a:xfrm>
                <a:off x="3161" y="1375"/>
                <a:ext cx="396" cy="186"/>
              </a:xfrm>
              <a:custGeom>
                <a:avLst/>
                <a:gdLst/>
                <a:ahLst/>
                <a:cxnLst>
                  <a:cxn ang="0">
                    <a:pos x="112" y="69"/>
                  </a:cxn>
                  <a:cxn ang="0">
                    <a:pos x="106" y="79"/>
                  </a:cxn>
                  <a:cxn ang="0">
                    <a:pos x="95" y="73"/>
                  </a:cxn>
                  <a:cxn ang="0">
                    <a:pos x="91" y="70"/>
                  </a:cxn>
                  <a:cxn ang="0">
                    <a:pos x="92" y="65"/>
                  </a:cxn>
                  <a:cxn ang="0">
                    <a:pos x="83" y="60"/>
                  </a:cxn>
                  <a:cxn ang="0">
                    <a:pos x="71" y="62"/>
                  </a:cxn>
                  <a:cxn ang="0">
                    <a:pos x="66" y="51"/>
                  </a:cxn>
                  <a:cxn ang="0">
                    <a:pos x="62" y="47"/>
                  </a:cxn>
                  <a:cxn ang="0">
                    <a:pos x="56" y="47"/>
                  </a:cxn>
                  <a:cxn ang="0">
                    <a:pos x="47" y="55"/>
                  </a:cxn>
                  <a:cxn ang="0">
                    <a:pos x="46" y="72"/>
                  </a:cxn>
                  <a:cxn ang="0">
                    <a:pos x="35" y="69"/>
                  </a:cxn>
                  <a:cxn ang="0">
                    <a:pos x="30" y="64"/>
                  </a:cxn>
                  <a:cxn ang="0">
                    <a:pos x="19" y="57"/>
                  </a:cxn>
                  <a:cxn ang="0">
                    <a:pos x="23" y="54"/>
                  </a:cxn>
                  <a:cxn ang="0">
                    <a:pos x="30" y="51"/>
                  </a:cxn>
                  <a:cxn ang="0">
                    <a:pos x="33" y="48"/>
                  </a:cxn>
                  <a:cxn ang="0">
                    <a:pos x="30" y="43"/>
                  </a:cxn>
                  <a:cxn ang="0">
                    <a:pos x="21" y="41"/>
                  </a:cxn>
                  <a:cxn ang="0">
                    <a:pos x="14" y="45"/>
                  </a:cxn>
                  <a:cxn ang="0">
                    <a:pos x="12" y="40"/>
                  </a:cxn>
                  <a:cxn ang="0">
                    <a:pos x="4" y="36"/>
                  </a:cxn>
                  <a:cxn ang="0">
                    <a:pos x="3" y="26"/>
                  </a:cxn>
                  <a:cxn ang="0">
                    <a:pos x="8" y="27"/>
                  </a:cxn>
                  <a:cxn ang="0">
                    <a:pos x="9" y="22"/>
                  </a:cxn>
                  <a:cxn ang="0">
                    <a:pos x="14" y="18"/>
                  </a:cxn>
                  <a:cxn ang="0">
                    <a:pos x="26" y="20"/>
                  </a:cxn>
                  <a:cxn ang="0">
                    <a:pos x="35" y="20"/>
                  </a:cxn>
                  <a:cxn ang="0">
                    <a:pos x="42" y="21"/>
                  </a:cxn>
                  <a:cxn ang="0">
                    <a:pos x="50" y="21"/>
                  </a:cxn>
                  <a:cxn ang="0">
                    <a:pos x="50" y="17"/>
                  </a:cxn>
                  <a:cxn ang="0">
                    <a:pos x="49" y="11"/>
                  </a:cxn>
                  <a:cxn ang="0">
                    <a:pos x="57" y="7"/>
                  </a:cxn>
                  <a:cxn ang="0">
                    <a:pos x="75" y="5"/>
                  </a:cxn>
                  <a:cxn ang="0">
                    <a:pos x="86" y="2"/>
                  </a:cxn>
                  <a:cxn ang="0">
                    <a:pos x="90" y="7"/>
                  </a:cxn>
                  <a:cxn ang="0">
                    <a:pos x="97" y="7"/>
                  </a:cxn>
                  <a:cxn ang="0">
                    <a:pos x="102" y="8"/>
                  </a:cxn>
                  <a:cxn ang="0">
                    <a:pos x="106" y="8"/>
                  </a:cxn>
                  <a:cxn ang="0">
                    <a:pos x="133" y="23"/>
                  </a:cxn>
                  <a:cxn ang="0">
                    <a:pos x="147" y="27"/>
                  </a:cxn>
                  <a:cxn ang="0">
                    <a:pos x="154" y="29"/>
                  </a:cxn>
                  <a:cxn ang="0">
                    <a:pos x="161" y="27"/>
                  </a:cxn>
                  <a:cxn ang="0">
                    <a:pos x="168" y="32"/>
                  </a:cxn>
                  <a:cxn ang="0">
                    <a:pos x="156" y="41"/>
                  </a:cxn>
                  <a:cxn ang="0">
                    <a:pos x="147" y="51"/>
                  </a:cxn>
                  <a:cxn ang="0">
                    <a:pos x="151" y="61"/>
                  </a:cxn>
                  <a:cxn ang="0">
                    <a:pos x="148" y="66"/>
                  </a:cxn>
                  <a:cxn ang="0">
                    <a:pos x="131" y="65"/>
                  </a:cxn>
                  <a:cxn ang="0">
                    <a:pos x="119" y="66"/>
                  </a:cxn>
                </a:cxnLst>
                <a:rect l="0" t="0" r="r" b="b"/>
                <a:pathLst>
                  <a:path w="168" h="79">
                    <a:moveTo>
                      <a:pt x="114" y="68"/>
                    </a:moveTo>
                    <a:cubicBezTo>
                      <a:pt x="113" y="68"/>
                      <a:pt x="113" y="68"/>
                      <a:pt x="112" y="69"/>
                    </a:cubicBezTo>
                    <a:cubicBezTo>
                      <a:pt x="110" y="71"/>
                      <a:pt x="111" y="73"/>
                      <a:pt x="108" y="75"/>
                    </a:cubicBezTo>
                    <a:cubicBezTo>
                      <a:pt x="104" y="78"/>
                      <a:pt x="109" y="79"/>
                      <a:pt x="106" y="79"/>
                    </a:cubicBezTo>
                    <a:cubicBezTo>
                      <a:pt x="102" y="79"/>
                      <a:pt x="107" y="77"/>
                      <a:pt x="104" y="77"/>
                    </a:cubicBezTo>
                    <a:cubicBezTo>
                      <a:pt x="97" y="79"/>
                      <a:pt x="96" y="78"/>
                      <a:pt x="95" y="73"/>
                    </a:cubicBezTo>
                    <a:cubicBezTo>
                      <a:pt x="93" y="73"/>
                      <a:pt x="93" y="73"/>
                      <a:pt x="93" y="73"/>
                    </a:cubicBezTo>
                    <a:cubicBezTo>
                      <a:pt x="91" y="70"/>
                      <a:pt x="91" y="70"/>
                      <a:pt x="91" y="70"/>
                    </a:cubicBezTo>
                    <a:cubicBezTo>
                      <a:pt x="93" y="69"/>
                      <a:pt x="93" y="69"/>
                      <a:pt x="93" y="69"/>
                    </a:cubicBezTo>
                    <a:cubicBezTo>
                      <a:pt x="92" y="65"/>
                      <a:pt x="92" y="65"/>
                      <a:pt x="92" y="65"/>
                    </a:cubicBezTo>
                    <a:cubicBezTo>
                      <a:pt x="90" y="66"/>
                      <a:pt x="90" y="66"/>
                      <a:pt x="90" y="66"/>
                    </a:cubicBezTo>
                    <a:cubicBezTo>
                      <a:pt x="86" y="59"/>
                      <a:pt x="85" y="62"/>
                      <a:pt x="83" y="60"/>
                    </a:cubicBezTo>
                    <a:cubicBezTo>
                      <a:pt x="82" y="58"/>
                      <a:pt x="84" y="62"/>
                      <a:pt x="81" y="62"/>
                    </a:cubicBezTo>
                    <a:cubicBezTo>
                      <a:pt x="79" y="62"/>
                      <a:pt x="73" y="62"/>
                      <a:pt x="71" y="62"/>
                    </a:cubicBezTo>
                    <a:cubicBezTo>
                      <a:pt x="69" y="62"/>
                      <a:pt x="67" y="57"/>
                      <a:pt x="68" y="56"/>
                    </a:cubicBezTo>
                    <a:cubicBezTo>
                      <a:pt x="69" y="56"/>
                      <a:pt x="68" y="51"/>
                      <a:pt x="66" y="51"/>
                    </a:cubicBezTo>
                    <a:cubicBezTo>
                      <a:pt x="66" y="51"/>
                      <a:pt x="67" y="50"/>
                      <a:pt x="66" y="50"/>
                    </a:cubicBezTo>
                    <a:cubicBezTo>
                      <a:pt x="63" y="50"/>
                      <a:pt x="67" y="46"/>
                      <a:pt x="62" y="47"/>
                    </a:cubicBezTo>
                    <a:cubicBezTo>
                      <a:pt x="58" y="48"/>
                      <a:pt x="60" y="44"/>
                      <a:pt x="58" y="46"/>
                    </a:cubicBezTo>
                    <a:cubicBezTo>
                      <a:pt x="56" y="48"/>
                      <a:pt x="56" y="42"/>
                      <a:pt x="56" y="47"/>
                    </a:cubicBezTo>
                    <a:cubicBezTo>
                      <a:pt x="57" y="56"/>
                      <a:pt x="55" y="43"/>
                      <a:pt x="54" y="50"/>
                    </a:cubicBezTo>
                    <a:cubicBezTo>
                      <a:pt x="54" y="51"/>
                      <a:pt x="46" y="51"/>
                      <a:pt x="47" y="55"/>
                    </a:cubicBezTo>
                    <a:cubicBezTo>
                      <a:pt x="48" y="58"/>
                      <a:pt x="52" y="75"/>
                      <a:pt x="52" y="75"/>
                    </a:cubicBezTo>
                    <a:cubicBezTo>
                      <a:pt x="49" y="75"/>
                      <a:pt x="48" y="75"/>
                      <a:pt x="46" y="72"/>
                    </a:cubicBezTo>
                    <a:cubicBezTo>
                      <a:pt x="44" y="69"/>
                      <a:pt x="38" y="67"/>
                      <a:pt x="36" y="73"/>
                    </a:cubicBezTo>
                    <a:cubicBezTo>
                      <a:pt x="34" y="73"/>
                      <a:pt x="34" y="69"/>
                      <a:pt x="35" y="69"/>
                    </a:cubicBezTo>
                    <a:cubicBezTo>
                      <a:pt x="36" y="68"/>
                      <a:pt x="35" y="66"/>
                      <a:pt x="35" y="65"/>
                    </a:cubicBezTo>
                    <a:cubicBezTo>
                      <a:pt x="36" y="62"/>
                      <a:pt x="28" y="67"/>
                      <a:pt x="30" y="64"/>
                    </a:cubicBezTo>
                    <a:cubicBezTo>
                      <a:pt x="31" y="61"/>
                      <a:pt x="27" y="64"/>
                      <a:pt x="26" y="61"/>
                    </a:cubicBezTo>
                    <a:cubicBezTo>
                      <a:pt x="24" y="56"/>
                      <a:pt x="20" y="60"/>
                      <a:pt x="19" y="57"/>
                    </a:cubicBezTo>
                    <a:cubicBezTo>
                      <a:pt x="19" y="55"/>
                      <a:pt x="25" y="57"/>
                      <a:pt x="26" y="55"/>
                    </a:cubicBezTo>
                    <a:cubicBezTo>
                      <a:pt x="27" y="54"/>
                      <a:pt x="25" y="55"/>
                      <a:pt x="23" y="54"/>
                    </a:cubicBezTo>
                    <a:cubicBezTo>
                      <a:pt x="22" y="53"/>
                      <a:pt x="24" y="50"/>
                      <a:pt x="26" y="51"/>
                    </a:cubicBezTo>
                    <a:cubicBezTo>
                      <a:pt x="27" y="52"/>
                      <a:pt x="27" y="49"/>
                      <a:pt x="30" y="51"/>
                    </a:cubicBezTo>
                    <a:cubicBezTo>
                      <a:pt x="31" y="52"/>
                      <a:pt x="33" y="53"/>
                      <a:pt x="32" y="51"/>
                    </a:cubicBezTo>
                    <a:cubicBezTo>
                      <a:pt x="30" y="50"/>
                      <a:pt x="35" y="50"/>
                      <a:pt x="33" y="48"/>
                    </a:cubicBezTo>
                    <a:cubicBezTo>
                      <a:pt x="31" y="47"/>
                      <a:pt x="33" y="46"/>
                      <a:pt x="31" y="45"/>
                    </a:cubicBezTo>
                    <a:cubicBezTo>
                      <a:pt x="30" y="45"/>
                      <a:pt x="31" y="44"/>
                      <a:pt x="30" y="43"/>
                    </a:cubicBezTo>
                    <a:cubicBezTo>
                      <a:pt x="29" y="42"/>
                      <a:pt x="30" y="39"/>
                      <a:pt x="26" y="40"/>
                    </a:cubicBezTo>
                    <a:cubicBezTo>
                      <a:pt x="20" y="41"/>
                      <a:pt x="21" y="40"/>
                      <a:pt x="21" y="41"/>
                    </a:cubicBezTo>
                    <a:cubicBezTo>
                      <a:pt x="20" y="43"/>
                      <a:pt x="18" y="42"/>
                      <a:pt x="17" y="44"/>
                    </a:cubicBezTo>
                    <a:cubicBezTo>
                      <a:pt x="15" y="45"/>
                      <a:pt x="14" y="45"/>
                      <a:pt x="14" y="45"/>
                    </a:cubicBezTo>
                    <a:cubicBezTo>
                      <a:pt x="14" y="45"/>
                      <a:pt x="14" y="45"/>
                      <a:pt x="14" y="44"/>
                    </a:cubicBezTo>
                    <a:cubicBezTo>
                      <a:pt x="11" y="43"/>
                      <a:pt x="17" y="44"/>
                      <a:pt x="12" y="40"/>
                    </a:cubicBezTo>
                    <a:cubicBezTo>
                      <a:pt x="8" y="37"/>
                      <a:pt x="8" y="39"/>
                      <a:pt x="7" y="37"/>
                    </a:cubicBezTo>
                    <a:cubicBezTo>
                      <a:pt x="6" y="36"/>
                      <a:pt x="5" y="40"/>
                      <a:pt x="4" y="36"/>
                    </a:cubicBezTo>
                    <a:cubicBezTo>
                      <a:pt x="3" y="33"/>
                      <a:pt x="0" y="36"/>
                      <a:pt x="2" y="31"/>
                    </a:cubicBezTo>
                    <a:cubicBezTo>
                      <a:pt x="4" y="27"/>
                      <a:pt x="2" y="29"/>
                      <a:pt x="3" y="26"/>
                    </a:cubicBezTo>
                    <a:cubicBezTo>
                      <a:pt x="4" y="24"/>
                      <a:pt x="3" y="22"/>
                      <a:pt x="5" y="24"/>
                    </a:cubicBezTo>
                    <a:cubicBezTo>
                      <a:pt x="6" y="25"/>
                      <a:pt x="6" y="28"/>
                      <a:pt x="8" y="27"/>
                    </a:cubicBezTo>
                    <a:cubicBezTo>
                      <a:pt x="10" y="26"/>
                      <a:pt x="9" y="25"/>
                      <a:pt x="6" y="23"/>
                    </a:cubicBezTo>
                    <a:cubicBezTo>
                      <a:pt x="8" y="22"/>
                      <a:pt x="8" y="25"/>
                      <a:pt x="9" y="22"/>
                    </a:cubicBezTo>
                    <a:cubicBezTo>
                      <a:pt x="10" y="21"/>
                      <a:pt x="12" y="20"/>
                      <a:pt x="12" y="18"/>
                    </a:cubicBezTo>
                    <a:cubicBezTo>
                      <a:pt x="11" y="16"/>
                      <a:pt x="13" y="17"/>
                      <a:pt x="14" y="18"/>
                    </a:cubicBezTo>
                    <a:cubicBezTo>
                      <a:pt x="16" y="21"/>
                      <a:pt x="17" y="16"/>
                      <a:pt x="19" y="17"/>
                    </a:cubicBezTo>
                    <a:cubicBezTo>
                      <a:pt x="22" y="20"/>
                      <a:pt x="21" y="15"/>
                      <a:pt x="26" y="20"/>
                    </a:cubicBezTo>
                    <a:cubicBezTo>
                      <a:pt x="29" y="23"/>
                      <a:pt x="26" y="16"/>
                      <a:pt x="31" y="21"/>
                    </a:cubicBezTo>
                    <a:cubicBezTo>
                      <a:pt x="35" y="24"/>
                      <a:pt x="34" y="22"/>
                      <a:pt x="35" y="20"/>
                    </a:cubicBezTo>
                    <a:cubicBezTo>
                      <a:pt x="35" y="19"/>
                      <a:pt x="36" y="21"/>
                      <a:pt x="38" y="20"/>
                    </a:cubicBezTo>
                    <a:cubicBezTo>
                      <a:pt x="40" y="19"/>
                      <a:pt x="39" y="22"/>
                      <a:pt x="42" y="21"/>
                    </a:cubicBezTo>
                    <a:cubicBezTo>
                      <a:pt x="42" y="20"/>
                      <a:pt x="48" y="18"/>
                      <a:pt x="47" y="20"/>
                    </a:cubicBezTo>
                    <a:cubicBezTo>
                      <a:pt x="45" y="23"/>
                      <a:pt x="49" y="24"/>
                      <a:pt x="50" y="21"/>
                    </a:cubicBezTo>
                    <a:cubicBezTo>
                      <a:pt x="54" y="23"/>
                      <a:pt x="58" y="24"/>
                      <a:pt x="58" y="20"/>
                    </a:cubicBezTo>
                    <a:cubicBezTo>
                      <a:pt x="58" y="17"/>
                      <a:pt x="54" y="19"/>
                      <a:pt x="50" y="17"/>
                    </a:cubicBezTo>
                    <a:cubicBezTo>
                      <a:pt x="44" y="16"/>
                      <a:pt x="57" y="14"/>
                      <a:pt x="51" y="13"/>
                    </a:cubicBezTo>
                    <a:cubicBezTo>
                      <a:pt x="47" y="12"/>
                      <a:pt x="53" y="12"/>
                      <a:pt x="49" y="11"/>
                    </a:cubicBezTo>
                    <a:cubicBezTo>
                      <a:pt x="47" y="11"/>
                      <a:pt x="48" y="9"/>
                      <a:pt x="50" y="8"/>
                    </a:cubicBezTo>
                    <a:cubicBezTo>
                      <a:pt x="50" y="8"/>
                      <a:pt x="54" y="7"/>
                      <a:pt x="57" y="7"/>
                    </a:cubicBezTo>
                    <a:cubicBezTo>
                      <a:pt x="57" y="7"/>
                      <a:pt x="66" y="7"/>
                      <a:pt x="67" y="6"/>
                    </a:cubicBezTo>
                    <a:cubicBezTo>
                      <a:pt x="67" y="5"/>
                      <a:pt x="71" y="5"/>
                      <a:pt x="75" y="5"/>
                    </a:cubicBezTo>
                    <a:cubicBezTo>
                      <a:pt x="79" y="4"/>
                      <a:pt x="78" y="1"/>
                      <a:pt x="82" y="2"/>
                    </a:cubicBezTo>
                    <a:cubicBezTo>
                      <a:pt x="85" y="2"/>
                      <a:pt x="86" y="0"/>
                      <a:pt x="86" y="2"/>
                    </a:cubicBezTo>
                    <a:cubicBezTo>
                      <a:pt x="85" y="5"/>
                      <a:pt x="88" y="4"/>
                      <a:pt x="87" y="5"/>
                    </a:cubicBezTo>
                    <a:cubicBezTo>
                      <a:pt x="85" y="6"/>
                      <a:pt x="89" y="8"/>
                      <a:pt x="90" y="7"/>
                    </a:cubicBezTo>
                    <a:cubicBezTo>
                      <a:pt x="91" y="5"/>
                      <a:pt x="91" y="9"/>
                      <a:pt x="93" y="7"/>
                    </a:cubicBezTo>
                    <a:cubicBezTo>
                      <a:pt x="94" y="6"/>
                      <a:pt x="94" y="8"/>
                      <a:pt x="97" y="7"/>
                    </a:cubicBezTo>
                    <a:cubicBezTo>
                      <a:pt x="95" y="13"/>
                      <a:pt x="97" y="9"/>
                      <a:pt x="100" y="9"/>
                    </a:cubicBezTo>
                    <a:cubicBezTo>
                      <a:pt x="103" y="10"/>
                      <a:pt x="100" y="8"/>
                      <a:pt x="102" y="8"/>
                    </a:cubicBezTo>
                    <a:cubicBezTo>
                      <a:pt x="103" y="7"/>
                      <a:pt x="103" y="7"/>
                      <a:pt x="105" y="6"/>
                    </a:cubicBezTo>
                    <a:cubicBezTo>
                      <a:pt x="108" y="6"/>
                      <a:pt x="109" y="6"/>
                      <a:pt x="106" y="8"/>
                    </a:cubicBezTo>
                    <a:cubicBezTo>
                      <a:pt x="121" y="13"/>
                      <a:pt x="124" y="19"/>
                      <a:pt x="128" y="23"/>
                    </a:cubicBezTo>
                    <a:cubicBezTo>
                      <a:pt x="132" y="27"/>
                      <a:pt x="131" y="17"/>
                      <a:pt x="133" y="23"/>
                    </a:cubicBezTo>
                    <a:cubicBezTo>
                      <a:pt x="135" y="27"/>
                      <a:pt x="141" y="21"/>
                      <a:pt x="143" y="24"/>
                    </a:cubicBezTo>
                    <a:cubicBezTo>
                      <a:pt x="145" y="27"/>
                      <a:pt x="144" y="24"/>
                      <a:pt x="147" y="27"/>
                    </a:cubicBezTo>
                    <a:cubicBezTo>
                      <a:pt x="149" y="30"/>
                      <a:pt x="149" y="26"/>
                      <a:pt x="151" y="29"/>
                    </a:cubicBezTo>
                    <a:cubicBezTo>
                      <a:pt x="152" y="30"/>
                      <a:pt x="154" y="30"/>
                      <a:pt x="154" y="29"/>
                    </a:cubicBezTo>
                    <a:cubicBezTo>
                      <a:pt x="155" y="28"/>
                      <a:pt x="155" y="27"/>
                      <a:pt x="157" y="28"/>
                    </a:cubicBezTo>
                    <a:cubicBezTo>
                      <a:pt x="158" y="29"/>
                      <a:pt x="158" y="27"/>
                      <a:pt x="161" y="27"/>
                    </a:cubicBezTo>
                    <a:cubicBezTo>
                      <a:pt x="164" y="28"/>
                      <a:pt x="164" y="31"/>
                      <a:pt x="165" y="30"/>
                    </a:cubicBezTo>
                    <a:cubicBezTo>
                      <a:pt x="166" y="30"/>
                      <a:pt x="164" y="32"/>
                      <a:pt x="168" y="32"/>
                    </a:cubicBezTo>
                    <a:cubicBezTo>
                      <a:pt x="168" y="34"/>
                      <a:pt x="160" y="29"/>
                      <a:pt x="163" y="38"/>
                    </a:cubicBezTo>
                    <a:cubicBezTo>
                      <a:pt x="164" y="40"/>
                      <a:pt x="159" y="42"/>
                      <a:pt x="156" y="41"/>
                    </a:cubicBezTo>
                    <a:cubicBezTo>
                      <a:pt x="152" y="39"/>
                      <a:pt x="153" y="42"/>
                      <a:pt x="153" y="49"/>
                    </a:cubicBezTo>
                    <a:cubicBezTo>
                      <a:pt x="155" y="52"/>
                      <a:pt x="150" y="50"/>
                      <a:pt x="147" y="51"/>
                    </a:cubicBezTo>
                    <a:cubicBezTo>
                      <a:pt x="145" y="52"/>
                      <a:pt x="145" y="54"/>
                      <a:pt x="146" y="54"/>
                    </a:cubicBezTo>
                    <a:cubicBezTo>
                      <a:pt x="147" y="53"/>
                      <a:pt x="152" y="60"/>
                      <a:pt x="151" y="61"/>
                    </a:cubicBezTo>
                    <a:cubicBezTo>
                      <a:pt x="149" y="64"/>
                      <a:pt x="154" y="65"/>
                      <a:pt x="151" y="67"/>
                    </a:cubicBezTo>
                    <a:cubicBezTo>
                      <a:pt x="149" y="69"/>
                      <a:pt x="151" y="65"/>
                      <a:pt x="148" y="66"/>
                    </a:cubicBezTo>
                    <a:cubicBezTo>
                      <a:pt x="144" y="67"/>
                      <a:pt x="146" y="65"/>
                      <a:pt x="144" y="65"/>
                    </a:cubicBezTo>
                    <a:cubicBezTo>
                      <a:pt x="142" y="66"/>
                      <a:pt x="135" y="65"/>
                      <a:pt x="131" y="65"/>
                    </a:cubicBezTo>
                    <a:cubicBezTo>
                      <a:pt x="128" y="65"/>
                      <a:pt x="124" y="62"/>
                      <a:pt x="124" y="65"/>
                    </a:cubicBezTo>
                    <a:cubicBezTo>
                      <a:pt x="124" y="69"/>
                      <a:pt x="121" y="65"/>
                      <a:pt x="119" y="66"/>
                    </a:cubicBezTo>
                    <a:cubicBezTo>
                      <a:pt x="115" y="67"/>
                      <a:pt x="118" y="64"/>
                      <a:pt x="114" y="6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48" name="Afghanistan">
                <a:extLst>
                  <a:ext uri="{FF2B5EF4-FFF2-40B4-BE49-F238E27FC236}">
                    <a16:creationId xmlns:a16="http://schemas.microsoft.com/office/drawing/2014/main" id="{97E66EDA-5225-45CA-AD57-7E3EF48E1CDB}"/>
                  </a:ext>
                </a:extLst>
              </p:cNvPr>
              <p:cNvSpPr>
                <a:spLocks/>
              </p:cNvSpPr>
              <p:nvPr/>
            </p:nvSpPr>
            <p:spPr bwMode="auto">
              <a:xfrm>
                <a:off x="3345" y="1580"/>
                <a:ext cx="134" cy="128"/>
              </a:xfrm>
              <a:custGeom>
                <a:avLst/>
                <a:gdLst/>
                <a:ahLst/>
                <a:cxnLst>
                  <a:cxn ang="0">
                    <a:pos x="19" y="6"/>
                  </a:cxn>
                  <a:cxn ang="0">
                    <a:pos x="16" y="7"/>
                  </a:cxn>
                  <a:cxn ang="0">
                    <a:pos x="15" y="11"/>
                  </a:cxn>
                  <a:cxn ang="0">
                    <a:pos x="12" y="15"/>
                  </a:cxn>
                  <a:cxn ang="0">
                    <a:pos x="10" y="18"/>
                  </a:cxn>
                  <a:cxn ang="0">
                    <a:pos x="9" y="20"/>
                  </a:cxn>
                  <a:cxn ang="0">
                    <a:pos x="5" y="17"/>
                  </a:cxn>
                  <a:cxn ang="0">
                    <a:pos x="2" y="16"/>
                  </a:cxn>
                  <a:cxn ang="0">
                    <a:pos x="2" y="19"/>
                  </a:cxn>
                  <a:cxn ang="0">
                    <a:pos x="3" y="23"/>
                  </a:cxn>
                  <a:cxn ang="0">
                    <a:pos x="2" y="27"/>
                  </a:cxn>
                  <a:cxn ang="0">
                    <a:pos x="3" y="33"/>
                  </a:cxn>
                  <a:cxn ang="0">
                    <a:pos x="6" y="40"/>
                  </a:cxn>
                  <a:cxn ang="0">
                    <a:pos x="8" y="50"/>
                  </a:cxn>
                  <a:cxn ang="0">
                    <a:pos x="11" y="51"/>
                  </a:cxn>
                  <a:cxn ang="0">
                    <a:pos x="19" y="53"/>
                  </a:cxn>
                  <a:cxn ang="0">
                    <a:pos x="29" y="52"/>
                  </a:cxn>
                  <a:cxn ang="0">
                    <a:pos x="32" y="49"/>
                  </a:cxn>
                  <a:cxn ang="0">
                    <a:pos x="31" y="47"/>
                  </a:cxn>
                  <a:cxn ang="0">
                    <a:pos x="35" y="43"/>
                  </a:cxn>
                  <a:cxn ang="0">
                    <a:pos x="37" y="41"/>
                  </a:cxn>
                  <a:cxn ang="0">
                    <a:pos x="40" y="38"/>
                  </a:cxn>
                  <a:cxn ang="0">
                    <a:pos x="39" y="33"/>
                  </a:cxn>
                  <a:cxn ang="0">
                    <a:pos x="43" y="30"/>
                  </a:cxn>
                  <a:cxn ang="0">
                    <a:pos x="40" y="27"/>
                  </a:cxn>
                  <a:cxn ang="0">
                    <a:pos x="48" y="27"/>
                  </a:cxn>
                  <a:cxn ang="0">
                    <a:pos x="49" y="25"/>
                  </a:cxn>
                  <a:cxn ang="0">
                    <a:pos x="47" y="18"/>
                  </a:cxn>
                  <a:cxn ang="0">
                    <a:pos x="47" y="13"/>
                  </a:cxn>
                  <a:cxn ang="0">
                    <a:pos x="50" y="11"/>
                  </a:cxn>
                  <a:cxn ang="0">
                    <a:pos x="56" y="8"/>
                  </a:cxn>
                  <a:cxn ang="0">
                    <a:pos x="55" y="8"/>
                  </a:cxn>
                  <a:cxn ang="0">
                    <a:pos x="57" y="6"/>
                  </a:cxn>
                  <a:cxn ang="0">
                    <a:pos x="52" y="7"/>
                  </a:cxn>
                  <a:cxn ang="0">
                    <a:pos x="52" y="6"/>
                  </a:cxn>
                  <a:cxn ang="0">
                    <a:pos x="49" y="8"/>
                  </a:cxn>
                  <a:cxn ang="0">
                    <a:pos x="46" y="9"/>
                  </a:cxn>
                  <a:cxn ang="0">
                    <a:pos x="43" y="4"/>
                  </a:cxn>
                  <a:cxn ang="0">
                    <a:pos x="42" y="2"/>
                  </a:cxn>
                  <a:cxn ang="0">
                    <a:pos x="39" y="1"/>
                  </a:cxn>
                  <a:cxn ang="0">
                    <a:pos x="38" y="4"/>
                  </a:cxn>
                  <a:cxn ang="0">
                    <a:pos x="36" y="4"/>
                  </a:cxn>
                  <a:cxn ang="0">
                    <a:pos x="36" y="6"/>
                  </a:cxn>
                  <a:cxn ang="0">
                    <a:pos x="31" y="7"/>
                  </a:cxn>
                  <a:cxn ang="0">
                    <a:pos x="27" y="5"/>
                  </a:cxn>
                  <a:cxn ang="0">
                    <a:pos x="25" y="6"/>
                  </a:cxn>
                  <a:cxn ang="0">
                    <a:pos x="19" y="6"/>
                  </a:cxn>
                </a:cxnLst>
                <a:rect l="0" t="0" r="r" b="b"/>
                <a:pathLst>
                  <a:path w="57" h="54">
                    <a:moveTo>
                      <a:pt x="19" y="6"/>
                    </a:moveTo>
                    <a:cubicBezTo>
                      <a:pt x="17" y="6"/>
                      <a:pt x="18" y="6"/>
                      <a:pt x="16" y="7"/>
                    </a:cubicBezTo>
                    <a:cubicBezTo>
                      <a:pt x="15" y="7"/>
                      <a:pt x="15" y="10"/>
                      <a:pt x="15" y="11"/>
                    </a:cubicBezTo>
                    <a:cubicBezTo>
                      <a:pt x="15" y="13"/>
                      <a:pt x="15" y="13"/>
                      <a:pt x="12" y="15"/>
                    </a:cubicBezTo>
                    <a:cubicBezTo>
                      <a:pt x="9" y="16"/>
                      <a:pt x="12" y="16"/>
                      <a:pt x="10" y="18"/>
                    </a:cubicBezTo>
                    <a:cubicBezTo>
                      <a:pt x="8" y="19"/>
                      <a:pt x="9" y="20"/>
                      <a:pt x="9" y="20"/>
                    </a:cubicBezTo>
                    <a:cubicBezTo>
                      <a:pt x="7" y="18"/>
                      <a:pt x="7" y="17"/>
                      <a:pt x="5" y="17"/>
                    </a:cubicBezTo>
                    <a:cubicBezTo>
                      <a:pt x="4" y="17"/>
                      <a:pt x="3" y="17"/>
                      <a:pt x="2" y="16"/>
                    </a:cubicBezTo>
                    <a:cubicBezTo>
                      <a:pt x="2" y="17"/>
                      <a:pt x="3" y="16"/>
                      <a:pt x="2" y="19"/>
                    </a:cubicBezTo>
                    <a:cubicBezTo>
                      <a:pt x="2" y="21"/>
                      <a:pt x="4" y="20"/>
                      <a:pt x="3" y="23"/>
                    </a:cubicBezTo>
                    <a:cubicBezTo>
                      <a:pt x="1" y="26"/>
                      <a:pt x="0" y="25"/>
                      <a:pt x="2" y="27"/>
                    </a:cubicBezTo>
                    <a:cubicBezTo>
                      <a:pt x="3" y="29"/>
                      <a:pt x="1" y="30"/>
                      <a:pt x="3" y="33"/>
                    </a:cubicBezTo>
                    <a:cubicBezTo>
                      <a:pt x="6" y="37"/>
                      <a:pt x="1" y="41"/>
                      <a:pt x="6" y="40"/>
                    </a:cubicBezTo>
                    <a:cubicBezTo>
                      <a:pt x="12" y="39"/>
                      <a:pt x="9" y="44"/>
                      <a:pt x="8" y="50"/>
                    </a:cubicBezTo>
                    <a:cubicBezTo>
                      <a:pt x="9" y="50"/>
                      <a:pt x="9" y="50"/>
                      <a:pt x="11" y="51"/>
                    </a:cubicBezTo>
                    <a:cubicBezTo>
                      <a:pt x="13" y="53"/>
                      <a:pt x="16" y="54"/>
                      <a:pt x="19" y="53"/>
                    </a:cubicBezTo>
                    <a:cubicBezTo>
                      <a:pt x="21" y="54"/>
                      <a:pt x="25" y="53"/>
                      <a:pt x="29" y="52"/>
                    </a:cubicBezTo>
                    <a:cubicBezTo>
                      <a:pt x="33" y="50"/>
                      <a:pt x="34" y="50"/>
                      <a:pt x="32" y="49"/>
                    </a:cubicBezTo>
                    <a:cubicBezTo>
                      <a:pt x="31" y="48"/>
                      <a:pt x="32" y="48"/>
                      <a:pt x="31" y="47"/>
                    </a:cubicBezTo>
                    <a:cubicBezTo>
                      <a:pt x="30" y="45"/>
                      <a:pt x="33" y="42"/>
                      <a:pt x="35" y="43"/>
                    </a:cubicBezTo>
                    <a:cubicBezTo>
                      <a:pt x="36" y="43"/>
                      <a:pt x="38" y="43"/>
                      <a:pt x="37" y="41"/>
                    </a:cubicBezTo>
                    <a:cubicBezTo>
                      <a:pt x="36" y="38"/>
                      <a:pt x="38" y="42"/>
                      <a:pt x="40" y="38"/>
                    </a:cubicBezTo>
                    <a:cubicBezTo>
                      <a:pt x="42" y="36"/>
                      <a:pt x="38" y="36"/>
                      <a:pt x="39" y="33"/>
                    </a:cubicBezTo>
                    <a:cubicBezTo>
                      <a:pt x="40" y="31"/>
                      <a:pt x="42" y="32"/>
                      <a:pt x="43" y="30"/>
                    </a:cubicBezTo>
                    <a:cubicBezTo>
                      <a:pt x="43" y="28"/>
                      <a:pt x="39" y="28"/>
                      <a:pt x="40" y="27"/>
                    </a:cubicBezTo>
                    <a:cubicBezTo>
                      <a:pt x="41" y="25"/>
                      <a:pt x="45" y="27"/>
                      <a:pt x="48" y="27"/>
                    </a:cubicBezTo>
                    <a:cubicBezTo>
                      <a:pt x="52" y="27"/>
                      <a:pt x="50" y="25"/>
                      <a:pt x="49" y="25"/>
                    </a:cubicBezTo>
                    <a:cubicBezTo>
                      <a:pt x="45" y="21"/>
                      <a:pt x="51" y="20"/>
                      <a:pt x="47" y="18"/>
                    </a:cubicBezTo>
                    <a:cubicBezTo>
                      <a:pt x="45" y="15"/>
                      <a:pt x="46" y="15"/>
                      <a:pt x="47" y="13"/>
                    </a:cubicBezTo>
                    <a:cubicBezTo>
                      <a:pt x="48" y="11"/>
                      <a:pt x="50" y="12"/>
                      <a:pt x="50" y="11"/>
                    </a:cubicBezTo>
                    <a:cubicBezTo>
                      <a:pt x="51" y="9"/>
                      <a:pt x="52" y="10"/>
                      <a:pt x="56" y="8"/>
                    </a:cubicBezTo>
                    <a:cubicBezTo>
                      <a:pt x="56" y="8"/>
                      <a:pt x="56" y="8"/>
                      <a:pt x="55" y="8"/>
                    </a:cubicBezTo>
                    <a:cubicBezTo>
                      <a:pt x="54" y="6"/>
                      <a:pt x="56" y="7"/>
                      <a:pt x="57" y="6"/>
                    </a:cubicBezTo>
                    <a:cubicBezTo>
                      <a:pt x="53" y="6"/>
                      <a:pt x="53" y="7"/>
                      <a:pt x="52" y="7"/>
                    </a:cubicBezTo>
                    <a:cubicBezTo>
                      <a:pt x="51" y="7"/>
                      <a:pt x="53" y="6"/>
                      <a:pt x="52" y="6"/>
                    </a:cubicBezTo>
                    <a:cubicBezTo>
                      <a:pt x="51" y="6"/>
                      <a:pt x="51" y="7"/>
                      <a:pt x="49" y="8"/>
                    </a:cubicBezTo>
                    <a:cubicBezTo>
                      <a:pt x="46" y="9"/>
                      <a:pt x="47" y="10"/>
                      <a:pt x="46" y="9"/>
                    </a:cubicBezTo>
                    <a:cubicBezTo>
                      <a:pt x="45" y="7"/>
                      <a:pt x="43" y="5"/>
                      <a:pt x="43" y="4"/>
                    </a:cubicBezTo>
                    <a:cubicBezTo>
                      <a:pt x="43" y="2"/>
                      <a:pt x="41" y="5"/>
                      <a:pt x="42" y="2"/>
                    </a:cubicBezTo>
                    <a:cubicBezTo>
                      <a:pt x="43" y="1"/>
                      <a:pt x="40" y="0"/>
                      <a:pt x="39" y="1"/>
                    </a:cubicBezTo>
                    <a:cubicBezTo>
                      <a:pt x="37" y="3"/>
                      <a:pt x="39" y="3"/>
                      <a:pt x="38" y="4"/>
                    </a:cubicBezTo>
                    <a:cubicBezTo>
                      <a:pt x="37" y="4"/>
                      <a:pt x="38" y="3"/>
                      <a:pt x="36" y="4"/>
                    </a:cubicBezTo>
                    <a:cubicBezTo>
                      <a:pt x="35" y="5"/>
                      <a:pt x="37" y="6"/>
                      <a:pt x="36" y="6"/>
                    </a:cubicBezTo>
                    <a:cubicBezTo>
                      <a:pt x="34" y="7"/>
                      <a:pt x="33" y="6"/>
                      <a:pt x="31" y="7"/>
                    </a:cubicBezTo>
                    <a:cubicBezTo>
                      <a:pt x="28" y="8"/>
                      <a:pt x="31" y="5"/>
                      <a:pt x="27" y="5"/>
                    </a:cubicBezTo>
                    <a:cubicBezTo>
                      <a:pt x="25" y="6"/>
                      <a:pt x="26" y="7"/>
                      <a:pt x="25" y="6"/>
                    </a:cubicBezTo>
                    <a:cubicBezTo>
                      <a:pt x="23" y="5"/>
                      <a:pt x="23" y="6"/>
                      <a:pt x="19"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49" name="Uzbekisten">
                <a:extLst>
                  <a:ext uri="{FF2B5EF4-FFF2-40B4-BE49-F238E27FC236}">
                    <a16:creationId xmlns:a16="http://schemas.microsoft.com/office/drawing/2014/main" id="{7E2D07D2-F4F9-46EC-91BF-A96BBC41CF75}"/>
                  </a:ext>
                </a:extLst>
              </p:cNvPr>
              <p:cNvSpPr>
                <a:spLocks/>
              </p:cNvSpPr>
              <p:nvPr/>
            </p:nvSpPr>
            <p:spPr bwMode="auto">
              <a:xfrm>
                <a:off x="3269" y="1493"/>
                <a:ext cx="194" cy="104"/>
              </a:xfrm>
              <a:custGeom>
                <a:avLst/>
                <a:gdLst/>
                <a:ahLst/>
                <a:cxnLst>
                  <a:cxn ang="0">
                    <a:pos x="6" y="25"/>
                  </a:cxn>
                  <a:cxn ang="0">
                    <a:pos x="9" y="20"/>
                  </a:cxn>
                  <a:cxn ang="0">
                    <a:pos x="12" y="19"/>
                  </a:cxn>
                  <a:cxn ang="0">
                    <a:pos x="14" y="18"/>
                  </a:cxn>
                  <a:cxn ang="0">
                    <a:pos x="19" y="21"/>
                  </a:cxn>
                  <a:cxn ang="0">
                    <a:pos x="22" y="24"/>
                  </a:cxn>
                  <a:cxn ang="0">
                    <a:pos x="26" y="23"/>
                  </a:cxn>
                  <a:cxn ang="0">
                    <a:pos x="37" y="33"/>
                  </a:cxn>
                  <a:cxn ang="0">
                    <a:pos x="46" y="37"/>
                  </a:cxn>
                  <a:cxn ang="0">
                    <a:pos x="50" y="38"/>
                  </a:cxn>
                  <a:cxn ang="0">
                    <a:pos x="51" y="43"/>
                  </a:cxn>
                  <a:cxn ang="0">
                    <a:pos x="57" y="43"/>
                  </a:cxn>
                  <a:cxn ang="0">
                    <a:pos x="59" y="42"/>
                  </a:cxn>
                  <a:cxn ang="0">
                    <a:pos x="60" y="37"/>
                  </a:cxn>
                  <a:cxn ang="0">
                    <a:pos x="58" y="36"/>
                  </a:cxn>
                  <a:cxn ang="0">
                    <a:pos x="58" y="33"/>
                  </a:cxn>
                  <a:cxn ang="0">
                    <a:pos x="59" y="31"/>
                  </a:cxn>
                  <a:cxn ang="0">
                    <a:pos x="62" y="29"/>
                  </a:cxn>
                  <a:cxn ang="0">
                    <a:pos x="67" y="28"/>
                  </a:cxn>
                  <a:cxn ang="0">
                    <a:pos x="68" y="29"/>
                  </a:cxn>
                  <a:cxn ang="0">
                    <a:pos x="68" y="30"/>
                  </a:cxn>
                  <a:cxn ang="0">
                    <a:pos x="73" y="30"/>
                  </a:cxn>
                  <a:cxn ang="0">
                    <a:pos x="79" y="28"/>
                  </a:cxn>
                  <a:cxn ang="0">
                    <a:pos x="77" y="26"/>
                  </a:cxn>
                  <a:cxn ang="0">
                    <a:pos x="74" y="24"/>
                  </a:cxn>
                  <a:cxn ang="0">
                    <a:pos x="71" y="25"/>
                  </a:cxn>
                  <a:cxn ang="0">
                    <a:pos x="67" y="25"/>
                  </a:cxn>
                  <a:cxn ang="0">
                    <a:pos x="67" y="22"/>
                  </a:cxn>
                  <a:cxn ang="0">
                    <a:pos x="68" y="18"/>
                  </a:cxn>
                  <a:cxn ang="0">
                    <a:pos x="66" y="19"/>
                  </a:cxn>
                  <a:cxn ang="0">
                    <a:pos x="62" y="25"/>
                  </a:cxn>
                  <a:cxn ang="0">
                    <a:pos x="60" y="29"/>
                  </a:cxn>
                  <a:cxn ang="0">
                    <a:pos x="58" y="27"/>
                  </a:cxn>
                  <a:cxn ang="0">
                    <a:pos x="49" y="23"/>
                  </a:cxn>
                  <a:cxn ang="0">
                    <a:pos x="47" y="23"/>
                  </a:cxn>
                  <a:cxn ang="0">
                    <a:pos x="45" y="20"/>
                  </a:cxn>
                  <a:cxn ang="0">
                    <a:pos x="47" y="19"/>
                  </a:cxn>
                  <a:cxn ang="0">
                    <a:pos x="46" y="15"/>
                  </a:cxn>
                  <a:cxn ang="0">
                    <a:pos x="44" y="16"/>
                  </a:cxn>
                  <a:cxn ang="0">
                    <a:pos x="37" y="10"/>
                  </a:cxn>
                  <a:cxn ang="0">
                    <a:pos x="35" y="12"/>
                  </a:cxn>
                  <a:cxn ang="0">
                    <a:pos x="25" y="12"/>
                  </a:cxn>
                  <a:cxn ang="0">
                    <a:pos x="22" y="6"/>
                  </a:cxn>
                  <a:cxn ang="0">
                    <a:pos x="21" y="9"/>
                  </a:cxn>
                  <a:cxn ang="0">
                    <a:pos x="16" y="12"/>
                  </a:cxn>
                  <a:cxn ang="0">
                    <a:pos x="12" y="11"/>
                  </a:cxn>
                  <a:cxn ang="0">
                    <a:pos x="9" y="10"/>
                  </a:cxn>
                  <a:cxn ang="0">
                    <a:pos x="8" y="4"/>
                  </a:cxn>
                  <a:cxn ang="0">
                    <a:pos x="8" y="0"/>
                  </a:cxn>
                  <a:cxn ang="0">
                    <a:pos x="1" y="5"/>
                  </a:cxn>
                  <a:cxn ang="0">
                    <a:pos x="6" y="25"/>
                  </a:cxn>
                </a:cxnLst>
                <a:rect l="0" t="0" r="r" b="b"/>
                <a:pathLst>
                  <a:path w="82" h="44">
                    <a:moveTo>
                      <a:pt x="6" y="25"/>
                    </a:moveTo>
                    <a:cubicBezTo>
                      <a:pt x="11" y="25"/>
                      <a:pt x="6" y="22"/>
                      <a:pt x="9" y="20"/>
                    </a:cubicBezTo>
                    <a:cubicBezTo>
                      <a:pt x="11" y="19"/>
                      <a:pt x="11" y="18"/>
                      <a:pt x="12" y="19"/>
                    </a:cubicBezTo>
                    <a:cubicBezTo>
                      <a:pt x="15" y="20"/>
                      <a:pt x="12" y="17"/>
                      <a:pt x="14" y="18"/>
                    </a:cubicBezTo>
                    <a:cubicBezTo>
                      <a:pt x="16" y="18"/>
                      <a:pt x="20" y="20"/>
                      <a:pt x="19" y="21"/>
                    </a:cubicBezTo>
                    <a:cubicBezTo>
                      <a:pt x="19" y="23"/>
                      <a:pt x="20" y="24"/>
                      <a:pt x="22" y="24"/>
                    </a:cubicBezTo>
                    <a:cubicBezTo>
                      <a:pt x="25" y="23"/>
                      <a:pt x="25" y="22"/>
                      <a:pt x="26" y="23"/>
                    </a:cubicBezTo>
                    <a:cubicBezTo>
                      <a:pt x="30" y="29"/>
                      <a:pt x="29" y="30"/>
                      <a:pt x="37" y="33"/>
                    </a:cubicBezTo>
                    <a:cubicBezTo>
                      <a:pt x="44" y="35"/>
                      <a:pt x="42" y="37"/>
                      <a:pt x="46" y="37"/>
                    </a:cubicBezTo>
                    <a:cubicBezTo>
                      <a:pt x="49" y="37"/>
                      <a:pt x="48" y="38"/>
                      <a:pt x="50" y="38"/>
                    </a:cubicBezTo>
                    <a:cubicBezTo>
                      <a:pt x="52" y="38"/>
                      <a:pt x="51" y="40"/>
                      <a:pt x="51" y="43"/>
                    </a:cubicBezTo>
                    <a:cubicBezTo>
                      <a:pt x="55" y="43"/>
                      <a:pt x="55" y="42"/>
                      <a:pt x="57" y="43"/>
                    </a:cubicBezTo>
                    <a:cubicBezTo>
                      <a:pt x="58" y="44"/>
                      <a:pt x="57" y="43"/>
                      <a:pt x="59" y="42"/>
                    </a:cubicBezTo>
                    <a:cubicBezTo>
                      <a:pt x="59" y="39"/>
                      <a:pt x="62" y="38"/>
                      <a:pt x="60" y="37"/>
                    </a:cubicBezTo>
                    <a:cubicBezTo>
                      <a:pt x="58" y="37"/>
                      <a:pt x="61" y="36"/>
                      <a:pt x="58" y="36"/>
                    </a:cubicBezTo>
                    <a:cubicBezTo>
                      <a:pt x="56" y="36"/>
                      <a:pt x="54" y="33"/>
                      <a:pt x="58" y="33"/>
                    </a:cubicBezTo>
                    <a:cubicBezTo>
                      <a:pt x="61" y="33"/>
                      <a:pt x="63" y="31"/>
                      <a:pt x="59" y="31"/>
                    </a:cubicBezTo>
                    <a:cubicBezTo>
                      <a:pt x="62" y="30"/>
                      <a:pt x="62" y="29"/>
                      <a:pt x="62" y="29"/>
                    </a:cubicBezTo>
                    <a:cubicBezTo>
                      <a:pt x="64" y="31"/>
                      <a:pt x="67" y="27"/>
                      <a:pt x="67" y="28"/>
                    </a:cubicBezTo>
                    <a:cubicBezTo>
                      <a:pt x="68" y="29"/>
                      <a:pt x="68" y="29"/>
                      <a:pt x="68" y="29"/>
                    </a:cubicBezTo>
                    <a:cubicBezTo>
                      <a:pt x="68" y="29"/>
                      <a:pt x="65" y="29"/>
                      <a:pt x="68" y="30"/>
                    </a:cubicBezTo>
                    <a:cubicBezTo>
                      <a:pt x="71" y="31"/>
                      <a:pt x="70" y="29"/>
                      <a:pt x="73" y="30"/>
                    </a:cubicBezTo>
                    <a:cubicBezTo>
                      <a:pt x="75" y="30"/>
                      <a:pt x="76" y="30"/>
                      <a:pt x="79" y="28"/>
                    </a:cubicBezTo>
                    <a:cubicBezTo>
                      <a:pt x="82" y="26"/>
                      <a:pt x="78" y="27"/>
                      <a:pt x="77" y="26"/>
                    </a:cubicBezTo>
                    <a:cubicBezTo>
                      <a:pt x="76" y="25"/>
                      <a:pt x="75" y="26"/>
                      <a:pt x="74" y="24"/>
                    </a:cubicBezTo>
                    <a:cubicBezTo>
                      <a:pt x="73" y="23"/>
                      <a:pt x="73" y="23"/>
                      <a:pt x="71" y="25"/>
                    </a:cubicBezTo>
                    <a:cubicBezTo>
                      <a:pt x="69" y="27"/>
                      <a:pt x="69" y="23"/>
                      <a:pt x="67" y="25"/>
                    </a:cubicBezTo>
                    <a:cubicBezTo>
                      <a:pt x="65" y="27"/>
                      <a:pt x="65" y="26"/>
                      <a:pt x="67" y="22"/>
                    </a:cubicBezTo>
                    <a:cubicBezTo>
                      <a:pt x="70" y="18"/>
                      <a:pt x="69" y="18"/>
                      <a:pt x="68" y="18"/>
                    </a:cubicBezTo>
                    <a:cubicBezTo>
                      <a:pt x="67" y="18"/>
                      <a:pt x="67" y="18"/>
                      <a:pt x="66" y="19"/>
                    </a:cubicBezTo>
                    <a:cubicBezTo>
                      <a:pt x="64" y="21"/>
                      <a:pt x="65" y="23"/>
                      <a:pt x="62" y="25"/>
                    </a:cubicBezTo>
                    <a:cubicBezTo>
                      <a:pt x="58" y="28"/>
                      <a:pt x="63" y="29"/>
                      <a:pt x="60" y="29"/>
                    </a:cubicBezTo>
                    <a:cubicBezTo>
                      <a:pt x="56" y="29"/>
                      <a:pt x="61" y="27"/>
                      <a:pt x="58" y="27"/>
                    </a:cubicBezTo>
                    <a:cubicBezTo>
                      <a:pt x="51" y="29"/>
                      <a:pt x="50" y="28"/>
                      <a:pt x="49" y="23"/>
                    </a:cubicBezTo>
                    <a:cubicBezTo>
                      <a:pt x="47" y="23"/>
                      <a:pt x="47" y="23"/>
                      <a:pt x="47" y="23"/>
                    </a:cubicBezTo>
                    <a:cubicBezTo>
                      <a:pt x="45" y="20"/>
                      <a:pt x="45" y="20"/>
                      <a:pt x="45" y="20"/>
                    </a:cubicBezTo>
                    <a:cubicBezTo>
                      <a:pt x="47" y="19"/>
                      <a:pt x="47" y="19"/>
                      <a:pt x="47" y="19"/>
                    </a:cubicBezTo>
                    <a:cubicBezTo>
                      <a:pt x="46" y="15"/>
                      <a:pt x="46" y="15"/>
                      <a:pt x="46" y="15"/>
                    </a:cubicBezTo>
                    <a:cubicBezTo>
                      <a:pt x="44" y="16"/>
                      <a:pt x="44" y="16"/>
                      <a:pt x="44" y="16"/>
                    </a:cubicBezTo>
                    <a:cubicBezTo>
                      <a:pt x="40" y="9"/>
                      <a:pt x="39" y="12"/>
                      <a:pt x="37" y="10"/>
                    </a:cubicBezTo>
                    <a:cubicBezTo>
                      <a:pt x="36" y="8"/>
                      <a:pt x="38" y="12"/>
                      <a:pt x="35" y="12"/>
                    </a:cubicBezTo>
                    <a:cubicBezTo>
                      <a:pt x="33" y="12"/>
                      <a:pt x="27" y="12"/>
                      <a:pt x="25" y="12"/>
                    </a:cubicBezTo>
                    <a:cubicBezTo>
                      <a:pt x="23" y="12"/>
                      <a:pt x="21" y="7"/>
                      <a:pt x="22" y="6"/>
                    </a:cubicBezTo>
                    <a:cubicBezTo>
                      <a:pt x="21" y="8"/>
                      <a:pt x="22" y="9"/>
                      <a:pt x="21" y="9"/>
                    </a:cubicBezTo>
                    <a:cubicBezTo>
                      <a:pt x="19" y="10"/>
                      <a:pt x="20" y="11"/>
                      <a:pt x="16" y="12"/>
                    </a:cubicBezTo>
                    <a:cubicBezTo>
                      <a:pt x="12" y="12"/>
                      <a:pt x="14" y="11"/>
                      <a:pt x="12" y="11"/>
                    </a:cubicBezTo>
                    <a:cubicBezTo>
                      <a:pt x="9" y="12"/>
                      <a:pt x="10" y="10"/>
                      <a:pt x="9" y="10"/>
                    </a:cubicBezTo>
                    <a:cubicBezTo>
                      <a:pt x="7" y="9"/>
                      <a:pt x="8" y="5"/>
                      <a:pt x="8" y="4"/>
                    </a:cubicBezTo>
                    <a:cubicBezTo>
                      <a:pt x="9" y="3"/>
                      <a:pt x="8" y="4"/>
                      <a:pt x="8" y="0"/>
                    </a:cubicBezTo>
                    <a:cubicBezTo>
                      <a:pt x="8" y="1"/>
                      <a:pt x="0" y="1"/>
                      <a:pt x="1" y="5"/>
                    </a:cubicBezTo>
                    <a:cubicBezTo>
                      <a:pt x="2" y="8"/>
                      <a:pt x="6" y="25"/>
                      <a:pt x="6" y="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50" name="Pakistan">
                <a:extLst>
                  <a:ext uri="{FF2B5EF4-FFF2-40B4-BE49-F238E27FC236}">
                    <a16:creationId xmlns:a16="http://schemas.microsoft.com/office/drawing/2014/main" id="{FA293E7D-7308-499E-9CFD-FDCA4571A3C3}"/>
                  </a:ext>
                </a:extLst>
              </p:cNvPr>
              <p:cNvSpPr>
                <a:spLocks/>
              </p:cNvSpPr>
              <p:nvPr/>
            </p:nvSpPr>
            <p:spPr bwMode="auto">
              <a:xfrm>
                <a:off x="3364" y="1594"/>
                <a:ext cx="160" cy="199"/>
              </a:xfrm>
              <a:custGeom>
                <a:avLst/>
                <a:gdLst/>
                <a:ahLst/>
                <a:cxnLst>
                  <a:cxn ang="0">
                    <a:pos x="36" y="84"/>
                  </a:cxn>
                  <a:cxn ang="0">
                    <a:pos x="34" y="81"/>
                  </a:cxn>
                  <a:cxn ang="0">
                    <a:pos x="31" y="79"/>
                  </a:cxn>
                  <a:cxn ang="0">
                    <a:pos x="30" y="76"/>
                  </a:cxn>
                  <a:cxn ang="0">
                    <a:pos x="27" y="75"/>
                  </a:cxn>
                  <a:cxn ang="0">
                    <a:pos x="28" y="76"/>
                  </a:cxn>
                  <a:cxn ang="0">
                    <a:pos x="25" y="76"/>
                  </a:cxn>
                  <a:cxn ang="0">
                    <a:pos x="22" y="76"/>
                  </a:cxn>
                  <a:cxn ang="0">
                    <a:pos x="19" y="74"/>
                  </a:cxn>
                  <a:cxn ang="0">
                    <a:pos x="17" y="74"/>
                  </a:cxn>
                  <a:cxn ang="0">
                    <a:pos x="14" y="75"/>
                  </a:cxn>
                  <a:cxn ang="0">
                    <a:pos x="10" y="74"/>
                  </a:cxn>
                  <a:cxn ang="0">
                    <a:pos x="7" y="75"/>
                  </a:cxn>
                  <a:cxn ang="0">
                    <a:pos x="7" y="70"/>
                  </a:cxn>
                  <a:cxn ang="0">
                    <a:pos x="9" y="65"/>
                  </a:cxn>
                  <a:cxn ang="0">
                    <a:pos x="11" y="64"/>
                  </a:cxn>
                  <a:cxn ang="0">
                    <a:pos x="12" y="62"/>
                  </a:cxn>
                  <a:cxn ang="0">
                    <a:pos x="12" y="59"/>
                  </a:cxn>
                  <a:cxn ang="0">
                    <a:pos x="10" y="56"/>
                  </a:cxn>
                  <a:cxn ang="0">
                    <a:pos x="6" y="53"/>
                  </a:cxn>
                  <a:cxn ang="0">
                    <a:pos x="0" y="44"/>
                  </a:cxn>
                  <a:cxn ang="0">
                    <a:pos x="3" y="45"/>
                  </a:cxn>
                  <a:cxn ang="0">
                    <a:pos x="11" y="47"/>
                  </a:cxn>
                  <a:cxn ang="0">
                    <a:pos x="21" y="46"/>
                  </a:cxn>
                  <a:cxn ang="0">
                    <a:pos x="24" y="43"/>
                  </a:cxn>
                  <a:cxn ang="0">
                    <a:pos x="23" y="41"/>
                  </a:cxn>
                  <a:cxn ang="0">
                    <a:pos x="27" y="37"/>
                  </a:cxn>
                  <a:cxn ang="0">
                    <a:pos x="29" y="35"/>
                  </a:cxn>
                  <a:cxn ang="0">
                    <a:pos x="32" y="32"/>
                  </a:cxn>
                  <a:cxn ang="0">
                    <a:pos x="31" y="27"/>
                  </a:cxn>
                  <a:cxn ang="0">
                    <a:pos x="35" y="24"/>
                  </a:cxn>
                  <a:cxn ang="0">
                    <a:pos x="32" y="21"/>
                  </a:cxn>
                  <a:cxn ang="0">
                    <a:pos x="40" y="21"/>
                  </a:cxn>
                  <a:cxn ang="0">
                    <a:pos x="41" y="19"/>
                  </a:cxn>
                  <a:cxn ang="0">
                    <a:pos x="39" y="12"/>
                  </a:cxn>
                  <a:cxn ang="0">
                    <a:pos x="39" y="7"/>
                  </a:cxn>
                  <a:cxn ang="0">
                    <a:pos x="42" y="5"/>
                  </a:cxn>
                  <a:cxn ang="0">
                    <a:pos x="48" y="2"/>
                  </a:cxn>
                  <a:cxn ang="0">
                    <a:pos x="54" y="4"/>
                  </a:cxn>
                  <a:cxn ang="0">
                    <a:pos x="57" y="7"/>
                  </a:cxn>
                  <a:cxn ang="0">
                    <a:pos x="63" y="10"/>
                  </a:cxn>
                  <a:cxn ang="0">
                    <a:pos x="67" y="13"/>
                  </a:cxn>
                  <a:cxn ang="0">
                    <a:pos x="65" y="17"/>
                  </a:cxn>
                  <a:cxn ang="0">
                    <a:pos x="54" y="18"/>
                  </a:cxn>
                  <a:cxn ang="0">
                    <a:pos x="51" y="20"/>
                  </a:cxn>
                  <a:cxn ang="0">
                    <a:pos x="52" y="23"/>
                  </a:cxn>
                  <a:cxn ang="0">
                    <a:pos x="55" y="23"/>
                  </a:cxn>
                  <a:cxn ang="0">
                    <a:pos x="58" y="26"/>
                  </a:cxn>
                  <a:cxn ang="0">
                    <a:pos x="60" y="30"/>
                  </a:cxn>
                  <a:cxn ang="0">
                    <a:pos x="59" y="35"/>
                  </a:cxn>
                  <a:cxn ang="0">
                    <a:pos x="58" y="43"/>
                  </a:cxn>
                  <a:cxn ang="0">
                    <a:pos x="53" y="51"/>
                  </a:cxn>
                  <a:cxn ang="0">
                    <a:pos x="48" y="58"/>
                  </a:cxn>
                  <a:cxn ang="0">
                    <a:pos x="44" y="58"/>
                  </a:cxn>
                  <a:cxn ang="0">
                    <a:pos x="40" y="64"/>
                  </a:cxn>
                  <a:cxn ang="0">
                    <a:pos x="43" y="68"/>
                  </a:cxn>
                  <a:cxn ang="0">
                    <a:pos x="49" y="75"/>
                  </a:cxn>
                  <a:cxn ang="0">
                    <a:pos x="51" y="80"/>
                  </a:cxn>
                  <a:cxn ang="0">
                    <a:pos x="50" y="81"/>
                  </a:cxn>
                  <a:cxn ang="0">
                    <a:pos x="47" y="81"/>
                  </a:cxn>
                  <a:cxn ang="0">
                    <a:pos x="41" y="82"/>
                  </a:cxn>
                  <a:cxn ang="0">
                    <a:pos x="39" y="82"/>
                  </a:cxn>
                  <a:cxn ang="0">
                    <a:pos x="36" y="84"/>
                  </a:cxn>
                </a:cxnLst>
                <a:rect l="0" t="0" r="r" b="b"/>
                <a:pathLst>
                  <a:path w="68" h="84">
                    <a:moveTo>
                      <a:pt x="36" y="84"/>
                    </a:moveTo>
                    <a:cubicBezTo>
                      <a:pt x="31" y="84"/>
                      <a:pt x="35" y="83"/>
                      <a:pt x="34" y="81"/>
                    </a:cubicBezTo>
                    <a:cubicBezTo>
                      <a:pt x="33" y="80"/>
                      <a:pt x="35" y="80"/>
                      <a:pt x="31" y="79"/>
                    </a:cubicBezTo>
                    <a:cubicBezTo>
                      <a:pt x="28" y="79"/>
                      <a:pt x="30" y="78"/>
                      <a:pt x="30" y="76"/>
                    </a:cubicBezTo>
                    <a:cubicBezTo>
                      <a:pt x="29" y="74"/>
                      <a:pt x="27" y="75"/>
                      <a:pt x="27" y="75"/>
                    </a:cubicBezTo>
                    <a:cubicBezTo>
                      <a:pt x="27" y="75"/>
                      <a:pt x="29" y="75"/>
                      <a:pt x="28" y="76"/>
                    </a:cubicBezTo>
                    <a:cubicBezTo>
                      <a:pt x="27" y="76"/>
                      <a:pt x="26" y="75"/>
                      <a:pt x="25" y="76"/>
                    </a:cubicBezTo>
                    <a:cubicBezTo>
                      <a:pt x="24" y="76"/>
                      <a:pt x="22" y="75"/>
                      <a:pt x="22" y="76"/>
                    </a:cubicBezTo>
                    <a:cubicBezTo>
                      <a:pt x="21" y="77"/>
                      <a:pt x="19" y="76"/>
                      <a:pt x="19" y="74"/>
                    </a:cubicBezTo>
                    <a:cubicBezTo>
                      <a:pt x="19" y="74"/>
                      <a:pt x="18" y="76"/>
                      <a:pt x="17" y="74"/>
                    </a:cubicBezTo>
                    <a:cubicBezTo>
                      <a:pt x="16" y="73"/>
                      <a:pt x="16" y="76"/>
                      <a:pt x="14" y="75"/>
                    </a:cubicBezTo>
                    <a:cubicBezTo>
                      <a:pt x="12" y="74"/>
                      <a:pt x="12" y="75"/>
                      <a:pt x="10" y="74"/>
                    </a:cubicBezTo>
                    <a:cubicBezTo>
                      <a:pt x="7" y="73"/>
                      <a:pt x="9" y="76"/>
                      <a:pt x="7" y="75"/>
                    </a:cubicBezTo>
                    <a:cubicBezTo>
                      <a:pt x="8" y="74"/>
                      <a:pt x="8" y="72"/>
                      <a:pt x="7" y="70"/>
                    </a:cubicBezTo>
                    <a:cubicBezTo>
                      <a:pt x="6" y="68"/>
                      <a:pt x="10" y="67"/>
                      <a:pt x="9" y="65"/>
                    </a:cubicBezTo>
                    <a:cubicBezTo>
                      <a:pt x="8" y="63"/>
                      <a:pt x="11" y="65"/>
                      <a:pt x="11" y="64"/>
                    </a:cubicBezTo>
                    <a:cubicBezTo>
                      <a:pt x="11" y="63"/>
                      <a:pt x="13" y="63"/>
                      <a:pt x="12" y="62"/>
                    </a:cubicBezTo>
                    <a:cubicBezTo>
                      <a:pt x="12" y="61"/>
                      <a:pt x="13" y="59"/>
                      <a:pt x="12" y="59"/>
                    </a:cubicBezTo>
                    <a:cubicBezTo>
                      <a:pt x="10" y="60"/>
                      <a:pt x="11" y="60"/>
                      <a:pt x="10" y="56"/>
                    </a:cubicBezTo>
                    <a:cubicBezTo>
                      <a:pt x="8" y="52"/>
                      <a:pt x="9" y="53"/>
                      <a:pt x="6" y="53"/>
                    </a:cubicBezTo>
                    <a:cubicBezTo>
                      <a:pt x="3" y="53"/>
                      <a:pt x="6" y="52"/>
                      <a:pt x="0" y="44"/>
                    </a:cubicBezTo>
                    <a:cubicBezTo>
                      <a:pt x="1" y="44"/>
                      <a:pt x="1" y="44"/>
                      <a:pt x="3" y="45"/>
                    </a:cubicBezTo>
                    <a:cubicBezTo>
                      <a:pt x="5" y="47"/>
                      <a:pt x="8" y="48"/>
                      <a:pt x="11" y="47"/>
                    </a:cubicBezTo>
                    <a:cubicBezTo>
                      <a:pt x="13" y="48"/>
                      <a:pt x="17" y="47"/>
                      <a:pt x="21" y="46"/>
                    </a:cubicBezTo>
                    <a:cubicBezTo>
                      <a:pt x="25" y="44"/>
                      <a:pt x="26" y="44"/>
                      <a:pt x="24" y="43"/>
                    </a:cubicBezTo>
                    <a:cubicBezTo>
                      <a:pt x="23" y="42"/>
                      <a:pt x="24" y="42"/>
                      <a:pt x="23" y="41"/>
                    </a:cubicBezTo>
                    <a:cubicBezTo>
                      <a:pt x="22" y="39"/>
                      <a:pt x="25" y="36"/>
                      <a:pt x="27" y="37"/>
                    </a:cubicBezTo>
                    <a:cubicBezTo>
                      <a:pt x="28" y="37"/>
                      <a:pt x="30" y="37"/>
                      <a:pt x="29" y="35"/>
                    </a:cubicBezTo>
                    <a:cubicBezTo>
                      <a:pt x="28" y="32"/>
                      <a:pt x="30" y="36"/>
                      <a:pt x="32" y="32"/>
                    </a:cubicBezTo>
                    <a:cubicBezTo>
                      <a:pt x="34" y="30"/>
                      <a:pt x="30" y="30"/>
                      <a:pt x="31" y="27"/>
                    </a:cubicBezTo>
                    <a:cubicBezTo>
                      <a:pt x="32" y="25"/>
                      <a:pt x="34" y="26"/>
                      <a:pt x="35" y="24"/>
                    </a:cubicBezTo>
                    <a:cubicBezTo>
                      <a:pt x="35" y="22"/>
                      <a:pt x="31" y="22"/>
                      <a:pt x="32" y="21"/>
                    </a:cubicBezTo>
                    <a:cubicBezTo>
                      <a:pt x="33" y="19"/>
                      <a:pt x="37" y="21"/>
                      <a:pt x="40" y="21"/>
                    </a:cubicBezTo>
                    <a:cubicBezTo>
                      <a:pt x="44" y="21"/>
                      <a:pt x="42" y="19"/>
                      <a:pt x="41" y="19"/>
                    </a:cubicBezTo>
                    <a:cubicBezTo>
                      <a:pt x="37" y="15"/>
                      <a:pt x="43" y="14"/>
                      <a:pt x="39" y="12"/>
                    </a:cubicBezTo>
                    <a:cubicBezTo>
                      <a:pt x="37" y="9"/>
                      <a:pt x="38" y="9"/>
                      <a:pt x="39" y="7"/>
                    </a:cubicBezTo>
                    <a:cubicBezTo>
                      <a:pt x="40" y="5"/>
                      <a:pt x="42" y="6"/>
                      <a:pt x="42" y="5"/>
                    </a:cubicBezTo>
                    <a:cubicBezTo>
                      <a:pt x="43" y="3"/>
                      <a:pt x="44" y="4"/>
                      <a:pt x="48" y="2"/>
                    </a:cubicBezTo>
                    <a:cubicBezTo>
                      <a:pt x="49" y="3"/>
                      <a:pt x="48" y="0"/>
                      <a:pt x="54" y="4"/>
                    </a:cubicBezTo>
                    <a:cubicBezTo>
                      <a:pt x="58" y="6"/>
                      <a:pt x="58" y="6"/>
                      <a:pt x="57" y="7"/>
                    </a:cubicBezTo>
                    <a:cubicBezTo>
                      <a:pt x="56" y="12"/>
                      <a:pt x="62" y="9"/>
                      <a:pt x="63" y="10"/>
                    </a:cubicBezTo>
                    <a:cubicBezTo>
                      <a:pt x="64" y="12"/>
                      <a:pt x="65" y="10"/>
                      <a:pt x="67" y="13"/>
                    </a:cubicBezTo>
                    <a:cubicBezTo>
                      <a:pt x="68" y="17"/>
                      <a:pt x="67" y="17"/>
                      <a:pt x="65" y="17"/>
                    </a:cubicBezTo>
                    <a:cubicBezTo>
                      <a:pt x="60" y="17"/>
                      <a:pt x="62" y="19"/>
                      <a:pt x="54" y="18"/>
                    </a:cubicBezTo>
                    <a:cubicBezTo>
                      <a:pt x="47" y="16"/>
                      <a:pt x="50" y="19"/>
                      <a:pt x="51" y="20"/>
                    </a:cubicBezTo>
                    <a:cubicBezTo>
                      <a:pt x="48" y="20"/>
                      <a:pt x="52" y="21"/>
                      <a:pt x="52" y="23"/>
                    </a:cubicBezTo>
                    <a:cubicBezTo>
                      <a:pt x="52" y="26"/>
                      <a:pt x="55" y="23"/>
                      <a:pt x="55" y="23"/>
                    </a:cubicBezTo>
                    <a:cubicBezTo>
                      <a:pt x="57" y="25"/>
                      <a:pt x="55" y="28"/>
                      <a:pt x="58" y="26"/>
                    </a:cubicBezTo>
                    <a:cubicBezTo>
                      <a:pt x="62" y="25"/>
                      <a:pt x="58" y="29"/>
                      <a:pt x="60" y="30"/>
                    </a:cubicBezTo>
                    <a:cubicBezTo>
                      <a:pt x="62" y="30"/>
                      <a:pt x="56" y="32"/>
                      <a:pt x="59" y="35"/>
                    </a:cubicBezTo>
                    <a:cubicBezTo>
                      <a:pt x="63" y="38"/>
                      <a:pt x="58" y="36"/>
                      <a:pt x="58" y="43"/>
                    </a:cubicBezTo>
                    <a:cubicBezTo>
                      <a:pt x="58" y="51"/>
                      <a:pt x="53" y="47"/>
                      <a:pt x="53" y="51"/>
                    </a:cubicBezTo>
                    <a:cubicBezTo>
                      <a:pt x="53" y="52"/>
                      <a:pt x="52" y="56"/>
                      <a:pt x="48" y="58"/>
                    </a:cubicBezTo>
                    <a:cubicBezTo>
                      <a:pt x="44" y="60"/>
                      <a:pt x="47" y="55"/>
                      <a:pt x="44" y="58"/>
                    </a:cubicBezTo>
                    <a:cubicBezTo>
                      <a:pt x="42" y="60"/>
                      <a:pt x="39" y="63"/>
                      <a:pt x="40" y="64"/>
                    </a:cubicBezTo>
                    <a:cubicBezTo>
                      <a:pt x="42" y="66"/>
                      <a:pt x="44" y="65"/>
                      <a:pt x="43" y="68"/>
                    </a:cubicBezTo>
                    <a:cubicBezTo>
                      <a:pt x="43" y="71"/>
                      <a:pt x="45" y="71"/>
                      <a:pt x="49" y="75"/>
                    </a:cubicBezTo>
                    <a:cubicBezTo>
                      <a:pt x="55" y="80"/>
                      <a:pt x="48" y="78"/>
                      <a:pt x="51" y="80"/>
                    </a:cubicBezTo>
                    <a:cubicBezTo>
                      <a:pt x="53" y="81"/>
                      <a:pt x="52" y="80"/>
                      <a:pt x="50" y="81"/>
                    </a:cubicBezTo>
                    <a:cubicBezTo>
                      <a:pt x="47" y="83"/>
                      <a:pt x="51" y="79"/>
                      <a:pt x="47" y="81"/>
                    </a:cubicBezTo>
                    <a:cubicBezTo>
                      <a:pt x="45" y="82"/>
                      <a:pt x="43" y="81"/>
                      <a:pt x="41" y="82"/>
                    </a:cubicBezTo>
                    <a:cubicBezTo>
                      <a:pt x="40" y="83"/>
                      <a:pt x="40" y="80"/>
                      <a:pt x="39" y="82"/>
                    </a:cubicBezTo>
                    <a:cubicBezTo>
                      <a:pt x="38" y="84"/>
                      <a:pt x="38" y="81"/>
                      <a:pt x="36" y="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51" name="Oman">
                <a:extLst>
                  <a:ext uri="{FF2B5EF4-FFF2-40B4-BE49-F238E27FC236}">
                    <a16:creationId xmlns:a16="http://schemas.microsoft.com/office/drawing/2014/main" id="{1F6694E0-FDF2-456B-ACC7-E93B7124F37B}"/>
                  </a:ext>
                </a:extLst>
              </p:cNvPr>
              <p:cNvSpPr>
                <a:spLocks/>
              </p:cNvSpPr>
              <p:nvPr/>
            </p:nvSpPr>
            <p:spPr bwMode="auto">
              <a:xfrm>
                <a:off x="3279" y="1779"/>
                <a:ext cx="87" cy="125"/>
              </a:xfrm>
              <a:custGeom>
                <a:avLst/>
                <a:gdLst/>
                <a:ahLst/>
                <a:cxnLst>
                  <a:cxn ang="0">
                    <a:pos x="11" y="53"/>
                  </a:cxn>
                  <a:cxn ang="0">
                    <a:pos x="14" y="52"/>
                  </a:cxn>
                  <a:cxn ang="0">
                    <a:pos x="20" y="49"/>
                  </a:cxn>
                  <a:cxn ang="0">
                    <a:pos x="21" y="46"/>
                  </a:cxn>
                  <a:cxn ang="0">
                    <a:pos x="26" y="42"/>
                  </a:cxn>
                  <a:cxn ang="0">
                    <a:pos x="30" y="37"/>
                  </a:cxn>
                  <a:cxn ang="0">
                    <a:pos x="31" y="34"/>
                  </a:cxn>
                  <a:cxn ang="0">
                    <a:pos x="33" y="26"/>
                  </a:cxn>
                  <a:cxn ang="0">
                    <a:pos x="36" y="18"/>
                  </a:cxn>
                  <a:cxn ang="0">
                    <a:pos x="36" y="16"/>
                  </a:cxn>
                  <a:cxn ang="0">
                    <a:pos x="34" y="12"/>
                  </a:cxn>
                  <a:cxn ang="0">
                    <a:pos x="32" y="10"/>
                  </a:cxn>
                  <a:cxn ang="0">
                    <a:pos x="29" y="8"/>
                  </a:cxn>
                  <a:cxn ang="0">
                    <a:pos x="24" y="4"/>
                  </a:cxn>
                  <a:cxn ang="0">
                    <a:pos x="20" y="0"/>
                  </a:cxn>
                  <a:cxn ang="0">
                    <a:pos x="17" y="4"/>
                  </a:cxn>
                  <a:cxn ang="0">
                    <a:pos x="18" y="8"/>
                  </a:cxn>
                  <a:cxn ang="0">
                    <a:pos x="15" y="10"/>
                  </a:cxn>
                  <a:cxn ang="0">
                    <a:pos x="16" y="13"/>
                  </a:cxn>
                  <a:cxn ang="0">
                    <a:pos x="14" y="17"/>
                  </a:cxn>
                  <a:cxn ang="0">
                    <a:pos x="18" y="20"/>
                  </a:cxn>
                  <a:cxn ang="0">
                    <a:pos x="16" y="33"/>
                  </a:cxn>
                  <a:cxn ang="0">
                    <a:pos x="2" y="40"/>
                  </a:cxn>
                  <a:cxn ang="0">
                    <a:pos x="8" y="49"/>
                  </a:cxn>
                  <a:cxn ang="0">
                    <a:pos x="11" y="53"/>
                  </a:cxn>
                </a:cxnLst>
                <a:rect l="0" t="0" r="r" b="b"/>
                <a:pathLst>
                  <a:path w="37" h="53">
                    <a:moveTo>
                      <a:pt x="11" y="53"/>
                    </a:moveTo>
                    <a:cubicBezTo>
                      <a:pt x="12" y="53"/>
                      <a:pt x="12" y="53"/>
                      <a:pt x="14" y="52"/>
                    </a:cubicBezTo>
                    <a:cubicBezTo>
                      <a:pt x="15" y="50"/>
                      <a:pt x="18" y="52"/>
                      <a:pt x="20" y="49"/>
                    </a:cubicBezTo>
                    <a:cubicBezTo>
                      <a:pt x="22" y="47"/>
                      <a:pt x="20" y="47"/>
                      <a:pt x="21" y="46"/>
                    </a:cubicBezTo>
                    <a:cubicBezTo>
                      <a:pt x="22" y="45"/>
                      <a:pt x="27" y="46"/>
                      <a:pt x="26" y="42"/>
                    </a:cubicBezTo>
                    <a:cubicBezTo>
                      <a:pt x="26" y="40"/>
                      <a:pt x="27" y="37"/>
                      <a:pt x="30" y="37"/>
                    </a:cubicBezTo>
                    <a:cubicBezTo>
                      <a:pt x="33" y="38"/>
                      <a:pt x="32" y="38"/>
                      <a:pt x="31" y="34"/>
                    </a:cubicBezTo>
                    <a:cubicBezTo>
                      <a:pt x="30" y="30"/>
                      <a:pt x="32" y="25"/>
                      <a:pt x="33" y="26"/>
                    </a:cubicBezTo>
                    <a:cubicBezTo>
                      <a:pt x="34" y="28"/>
                      <a:pt x="35" y="18"/>
                      <a:pt x="36" y="18"/>
                    </a:cubicBezTo>
                    <a:cubicBezTo>
                      <a:pt x="37" y="17"/>
                      <a:pt x="37" y="16"/>
                      <a:pt x="36" y="16"/>
                    </a:cubicBezTo>
                    <a:cubicBezTo>
                      <a:pt x="36" y="16"/>
                      <a:pt x="34" y="15"/>
                      <a:pt x="34" y="12"/>
                    </a:cubicBezTo>
                    <a:cubicBezTo>
                      <a:pt x="34" y="10"/>
                      <a:pt x="33" y="12"/>
                      <a:pt x="32" y="10"/>
                    </a:cubicBezTo>
                    <a:cubicBezTo>
                      <a:pt x="31" y="8"/>
                      <a:pt x="32" y="11"/>
                      <a:pt x="29" y="8"/>
                    </a:cubicBezTo>
                    <a:cubicBezTo>
                      <a:pt x="28" y="7"/>
                      <a:pt x="24" y="5"/>
                      <a:pt x="24" y="4"/>
                    </a:cubicBezTo>
                    <a:cubicBezTo>
                      <a:pt x="24" y="3"/>
                      <a:pt x="22" y="3"/>
                      <a:pt x="20" y="0"/>
                    </a:cubicBezTo>
                    <a:cubicBezTo>
                      <a:pt x="19" y="3"/>
                      <a:pt x="17" y="0"/>
                      <a:pt x="17" y="4"/>
                    </a:cubicBezTo>
                    <a:cubicBezTo>
                      <a:pt x="17" y="8"/>
                      <a:pt x="19" y="6"/>
                      <a:pt x="18" y="8"/>
                    </a:cubicBezTo>
                    <a:cubicBezTo>
                      <a:pt x="18" y="10"/>
                      <a:pt x="16" y="8"/>
                      <a:pt x="15" y="10"/>
                    </a:cubicBezTo>
                    <a:cubicBezTo>
                      <a:pt x="15" y="10"/>
                      <a:pt x="17" y="10"/>
                      <a:pt x="16" y="13"/>
                    </a:cubicBezTo>
                    <a:cubicBezTo>
                      <a:pt x="15" y="15"/>
                      <a:pt x="15" y="13"/>
                      <a:pt x="14" y="17"/>
                    </a:cubicBezTo>
                    <a:cubicBezTo>
                      <a:pt x="14" y="17"/>
                      <a:pt x="18" y="20"/>
                      <a:pt x="18" y="20"/>
                    </a:cubicBezTo>
                    <a:cubicBezTo>
                      <a:pt x="16" y="33"/>
                      <a:pt x="16" y="33"/>
                      <a:pt x="16" y="33"/>
                    </a:cubicBezTo>
                    <a:cubicBezTo>
                      <a:pt x="2" y="40"/>
                      <a:pt x="2" y="40"/>
                      <a:pt x="2" y="40"/>
                    </a:cubicBezTo>
                    <a:cubicBezTo>
                      <a:pt x="2" y="43"/>
                      <a:pt x="0" y="46"/>
                      <a:pt x="8" y="49"/>
                    </a:cubicBezTo>
                    <a:cubicBezTo>
                      <a:pt x="12" y="50"/>
                      <a:pt x="6" y="51"/>
                      <a:pt x="11" y="5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52" name="Thimpu">
                <a:extLst>
                  <a:ext uri="{FF2B5EF4-FFF2-40B4-BE49-F238E27FC236}">
                    <a16:creationId xmlns:a16="http://schemas.microsoft.com/office/drawing/2014/main" id="{9C0B56B9-2BA8-477B-BFE8-2BCB410AAA34}"/>
                  </a:ext>
                </a:extLst>
              </p:cNvPr>
              <p:cNvSpPr>
                <a:spLocks/>
              </p:cNvSpPr>
              <p:nvPr/>
            </p:nvSpPr>
            <p:spPr bwMode="auto">
              <a:xfrm>
                <a:off x="3668" y="1724"/>
                <a:ext cx="38" cy="22"/>
              </a:xfrm>
              <a:custGeom>
                <a:avLst/>
                <a:gdLst/>
                <a:ahLst/>
                <a:cxnLst>
                  <a:cxn ang="0">
                    <a:pos x="0" y="5"/>
                  </a:cxn>
                  <a:cxn ang="0">
                    <a:pos x="5" y="0"/>
                  </a:cxn>
                  <a:cxn ang="0">
                    <a:pos x="10" y="2"/>
                  </a:cxn>
                  <a:cxn ang="0">
                    <a:pos x="12" y="2"/>
                  </a:cxn>
                  <a:cxn ang="0">
                    <a:pos x="14" y="3"/>
                  </a:cxn>
                  <a:cxn ang="0">
                    <a:pos x="16" y="7"/>
                  </a:cxn>
                  <a:cxn ang="0">
                    <a:pos x="10" y="8"/>
                  </a:cxn>
                  <a:cxn ang="0">
                    <a:pos x="6" y="7"/>
                  </a:cxn>
                  <a:cxn ang="0">
                    <a:pos x="0" y="5"/>
                  </a:cxn>
                </a:cxnLst>
                <a:rect l="0" t="0" r="r" b="b"/>
                <a:pathLst>
                  <a:path w="16" h="9">
                    <a:moveTo>
                      <a:pt x="0" y="5"/>
                    </a:moveTo>
                    <a:cubicBezTo>
                      <a:pt x="1" y="0"/>
                      <a:pt x="2" y="0"/>
                      <a:pt x="5" y="0"/>
                    </a:cubicBezTo>
                    <a:cubicBezTo>
                      <a:pt x="8" y="0"/>
                      <a:pt x="10" y="1"/>
                      <a:pt x="10" y="2"/>
                    </a:cubicBezTo>
                    <a:cubicBezTo>
                      <a:pt x="11" y="2"/>
                      <a:pt x="11" y="2"/>
                      <a:pt x="12" y="2"/>
                    </a:cubicBezTo>
                    <a:cubicBezTo>
                      <a:pt x="12" y="3"/>
                      <a:pt x="13" y="3"/>
                      <a:pt x="14" y="3"/>
                    </a:cubicBezTo>
                    <a:cubicBezTo>
                      <a:pt x="16" y="3"/>
                      <a:pt x="15" y="6"/>
                      <a:pt x="16" y="7"/>
                    </a:cubicBezTo>
                    <a:cubicBezTo>
                      <a:pt x="16" y="8"/>
                      <a:pt x="11" y="7"/>
                      <a:pt x="10" y="8"/>
                    </a:cubicBezTo>
                    <a:cubicBezTo>
                      <a:pt x="8" y="9"/>
                      <a:pt x="7" y="8"/>
                      <a:pt x="6" y="7"/>
                    </a:cubicBezTo>
                    <a:cubicBezTo>
                      <a:pt x="5" y="6"/>
                      <a:pt x="2" y="7"/>
                      <a:pt x="0"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53" name="Nepal">
                <a:extLst>
                  <a:ext uri="{FF2B5EF4-FFF2-40B4-BE49-F238E27FC236}">
                    <a16:creationId xmlns:a16="http://schemas.microsoft.com/office/drawing/2014/main" id="{A77B9492-5CF5-4AA6-8998-A7AB8B6C88DD}"/>
                  </a:ext>
                </a:extLst>
              </p:cNvPr>
              <p:cNvSpPr>
                <a:spLocks/>
              </p:cNvSpPr>
              <p:nvPr/>
            </p:nvSpPr>
            <p:spPr bwMode="auto">
              <a:xfrm>
                <a:off x="3565" y="1703"/>
                <a:ext cx="101" cy="59"/>
              </a:xfrm>
              <a:custGeom>
                <a:avLst/>
                <a:gdLst/>
                <a:ahLst/>
                <a:cxnLst>
                  <a:cxn ang="0">
                    <a:pos x="7" y="1"/>
                  </a:cxn>
                  <a:cxn ang="0">
                    <a:pos x="12" y="2"/>
                  </a:cxn>
                  <a:cxn ang="0">
                    <a:pos x="18" y="4"/>
                  </a:cxn>
                  <a:cxn ang="0">
                    <a:pos x="26" y="9"/>
                  </a:cxn>
                  <a:cxn ang="0">
                    <a:pos x="30" y="11"/>
                  </a:cxn>
                  <a:cxn ang="0">
                    <a:pos x="41" y="13"/>
                  </a:cxn>
                  <a:cxn ang="0">
                    <a:pos x="39" y="19"/>
                  </a:cxn>
                  <a:cxn ang="0">
                    <a:pos x="38" y="24"/>
                  </a:cxn>
                  <a:cxn ang="0">
                    <a:pos x="34" y="25"/>
                  </a:cxn>
                  <a:cxn ang="0">
                    <a:pos x="30" y="23"/>
                  </a:cxn>
                  <a:cxn ang="0">
                    <a:pos x="27" y="22"/>
                  </a:cxn>
                  <a:cxn ang="0">
                    <a:pos x="24" y="19"/>
                  </a:cxn>
                  <a:cxn ang="0">
                    <a:pos x="18" y="18"/>
                  </a:cxn>
                  <a:cxn ang="0">
                    <a:pos x="14" y="18"/>
                  </a:cxn>
                  <a:cxn ang="0">
                    <a:pos x="13" y="16"/>
                  </a:cxn>
                  <a:cxn ang="0">
                    <a:pos x="7" y="13"/>
                  </a:cxn>
                  <a:cxn ang="0">
                    <a:pos x="2" y="11"/>
                  </a:cxn>
                  <a:cxn ang="0">
                    <a:pos x="5" y="6"/>
                  </a:cxn>
                  <a:cxn ang="0">
                    <a:pos x="5" y="3"/>
                  </a:cxn>
                  <a:cxn ang="0">
                    <a:pos x="7" y="1"/>
                  </a:cxn>
                </a:cxnLst>
                <a:rect l="0" t="0" r="r" b="b"/>
                <a:pathLst>
                  <a:path w="43" h="25">
                    <a:moveTo>
                      <a:pt x="7" y="1"/>
                    </a:moveTo>
                    <a:cubicBezTo>
                      <a:pt x="9" y="2"/>
                      <a:pt x="10" y="1"/>
                      <a:pt x="12" y="2"/>
                    </a:cubicBezTo>
                    <a:cubicBezTo>
                      <a:pt x="15" y="5"/>
                      <a:pt x="14" y="0"/>
                      <a:pt x="18" y="4"/>
                    </a:cubicBezTo>
                    <a:cubicBezTo>
                      <a:pt x="24" y="9"/>
                      <a:pt x="25" y="6"/>
                      <a:pt x="26" y="9"/>
                    </a:cubicBezTo>
                    <a:cubicBezTo>
                      <a:pt x="28" y="12"/>
                      <a:pt x="29" y="8"/>
                      <a:pt x="30" y="11"/>
                    </a:cubicBezTo>
                    <a:cubicBezTo>
                      <a:pt x="31" y="13"/>
                      <a:pt x="34" y="9"/>
                      <a:pt x="41" y="13"/>
                    </a:cubicBezTo>
                    <a:cubicBezTo>
                      <a:pt x="43" y="16"/>
                      <a:pt x="37" y="17"/>
                      <a:pt x="39" y="19"/>
                    </a:cubicBezTo>
                    <a:cubicBezTo>
                      <a:pt x="40" y="21"/>
                      <a:pt x="39" y="24"/>
                      <a:pt x="38" y="24"/>
                    </a:cubicBezTo>
                    <a:cubicBezTo>
                      <a:pt x="35" y="25"/>
                      <a:pt x="36" y="24"/>
                      <a:pt x="34" y="25"/>
                    </a:cubicBezTo>
                    <a:cubicBezTo>
                      <a:pt x="32" y="25"/>
                      <a:pt x="33" y="23"/>
                      <a:pt x="30" y="23"/>
                    </a:cubicBezTo>
                    <a:cubicBezTo>
                      <a:pt x="27" y="24"/>
                      <a:pt x="28" y="21"/>
                      <a:pt x="27" y="22"/>
                    </a:cubicBezTo>
                    <a:cubicBezTo>
                      <a:pt x="25" y="22"/>
                      <a:pt x="27" y="20"/>
                      <a:pt x="24" y="19"/>
                    </a:cubicBezTo>
                    <a:cubicBezTo>
                      <a:pt x="22" y="18"/>
                      <a:pt x="18" y="17"/>
                      <a:pt x="18" y="18"/>
                    </a:cubicBezTo>
                    <a:cubicBezTo>
                      <a:pt x="18" y="19"/>
                      <a:pt x="16" y="18"/>
                      <a:pt x="14" y="18"/>
                    </a:cubicBezTo>
                    <a:cubicBezTo>
                      <a:pt x="13" y="18"/>
                      <a:pt x="15" y="17"/>
                      <a:pt x="13" y="16"/>
                    </a:cubicBezTo>
                    <a:cubicBezTo>
                      <a:pt x="12" y="16"/>
                      <a:pt x="9" y="15"/>
                      <a:pt x="7" y="13"/>
                    </a:cubicBezTo>
                    <a:cubicBezTo>
                      <a:pt x="5" y="11"/>
                      <a:pt x="5" y="12"/>
                      <a:pt x="2" y="11"/>
                    </a:cubicBezTo>
                    <a:cubicBezTo>
                      <a:pt x="0" y="10"/>
                      <a:pt x="3" y="9"/>
                      <a:pt x="5" y="6"/>
                    </a:cubicBezTo>
                    <a:cubicBezTo>
                      <a:pt x="6" y="4"/>
                      <a:pt x="5" y="5"/>
                      <a:pt x="5" y="3"/>
                    </a:cubicBezTo>
                    <a:cubicBezTo>
                      <a:pt x="6" y="2"/>
                      <a:pt x="7" y="1"/>
                      <a:pt x="7"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54" name="Bangladesh">
                <a:extLst>
                  <a:ext uri="{FF2B5EF4-FFF2-40B4-BE49-F238E27FC236}">
                    <a16:creationId xmlns:a16="http://schemas.microsoft.com/office/drawing/2014/main" id="{53D0D049-0504-44B7-9469-7C4EB7ADA222}"/>
                  </a:ext>
                </a:extLst>
              </p:cNvPr>
              <p:cNvSpPr>
                <a:spLocks/>
              </p:cNvSpPr>
              <p:nvPr/>
            </p:nvSpPr>
            <p:spPr bwMode="auto">
              <a:xfrm>
                <a:off x="3657" y="1743"/>
                <a:ext cx="68" cy="97"/>
              </a:xfrm>
              <a:custGeom>
                <a:avLst/>
                <a:gdLst/>
                <a:ahLst/>
                <a:cxnLst>
                  <a:cxn ang="0">
                    <a:pos x="26" y="41"/>
                  </a:cxn>
                  <a:cxn ang="0">
                    <a:pos x="28" y="38"/>
                  </a:cxn>
                  <a:cxn ang="0">
                    <a:pos x="29" y="35"/>
                  </a:cxn>
                  <a:cxn ang="0">
                    <a:pos x="24" y="24"/>
                  </a:cxn>
                  <a:cxn ang="0">
                    <a:pos x="22" y="24"/>
                  </a:cxn>
                  <a:cxn ang="0">
                    <a:pos x="21" y="24"/>
                  </a:cxn>
                  <a:cxn ang="0">
                    <a:pos x="19" y="22"/>
                  </a:cxn>
                  <a:cxn ang="0">
                    <a:pos x="24" y="18"/>
                  </a:cxn>
                  <a:cxn ang="0">
                    <a:pos x="26" y="14"/>
                  </a:cxn>
                  <a:cxn ang="0">
                    <a:pos x="14" y="13"/>
                  </a:cxn>
                  <a:cxn ang="0">
                    <a:pos x="8" y="6"/>
                  </a:cxn>
                  <a:cxn ang="0">
                    <a:pos x="7" y="4"/>
                  </a:cxn>
                  <a:cxn ang="0">
                    <a:pos x="4" y="2"/>
                  </a:cxn>
                  <a:cxn ang="0">
                    <a:pos x="3" y="5"/>
                  </a:cxn>
                  <a:cxn ang="0">
                    <a:pos x="0" y="7"/>
                  </a:cxn>
                  <a:cxn ang="0">
                    <a:pos x="7" y="12"/>
                  </a:cxn>
                  <a:cxn ang="0">
                    <a:pos x="4" y="15"/>
                  </a:cxn>
                  <a:cxn ang="0">
                    <a:pos x="9" y="22"/>
                  </a:cxn>
                  <a:cxn ang="0">
                    <a:pos x="9" y="25"/>
                  </a:cxn>
                  <a:cxn ang="0">
                    <a:pos x="11" y="34"/>
                  </a:cxn>
                  <a:cxn ang="0">
                    <a:pos x="11" y="34"/>
                  </a:cxn>
                  <a:cxn ang="0">
                    <a:pos x="13" y="34"/>
                  </a:cxn>
                  <a:cxn ang="0">
                    <a:pos x="14" y="34"/>
                  </a:cxn>
                  <a:cxn ang="0">
                    <a:pos x="14" y="32"/>
                  </a:cxn>
                  <a:cxn ang="0">
                    <a:pos x="16" y="33"/>
                  </a:cxn>
                  <a:cxn ang="0">
                    <a:pos x="17" y="32"/>
                  </a:cxn>
                  <a:cxn ang="0">
                    <a:pos x="18" y="30"/>
                  </a:cxn>
                  <a:cxn ang="0">
                    <a:pos x="17" y="28"/>
                  </a:cxn>
                  <a:cxn ang="0">
                    <a:pos x="16" y="27"/>
                  </a:cxn>
                  <a:cxn ang="0">
                    <a:pos x="17" y="26"/>
                  </a:cxn>
                  <a:cxn ang="0">
                    <a:pos x="21" y="29"/>
                  </a:cxn>
                  <a:cxn ang="0">
                    <a:pos x="24" y="37"/>
                  </a:cxn>
                  <a:cxn ang="0">
                    <a:pos x="26" y="41"/>
                  </a:cxn>
                </a:cxnLst>
                <a:rect l="0" t="0" r="r" b="b"/>
                <a:pathLst>
                  <a:path w="29" h="41">
                    <a:moveTo>
                      <a:pt x="26" y="41"/>
                    </a:moveTo>
                    <a:cubicBezTo>
                      <a:pt x="26" y="37"/>
                      <a:pt x="28" y="41"/>
                      <a:pt x="28" y="38"/>
                    </a:cubicBezTo>
                    <a:cubicBezTo>
                      <a:pt x="27" y="36"/>
                      <a:pt x="27" y="34"/>
                      <a:pt x="29" y="35"/>
                    </a:cubicBezTo>
                    <a:cubicBezTo>
                      <a:pt x="27" y="34"/>
                      <a:pt x="26" y="26"/>
                      <a:pt x="24" y="24"/>
                    </a:cubicBezTo>
                    <a:cubicBezTo>
                      <a:pt x="23" y="22"/>
                      <a:pt x="23" y="24"/>
                      <a:pt x="22" y="24"/>
                    </a:cubicBezTo>
                    <a:cubicBezTo>
                      <a:pt x="21" y="23"/>
                      <a:pt x="22" y="26"/>
                      <a:pt x="21" y="24"/>
                    </a:cubicBezTo>
                    <a:cubicBezTo>
                      <a:pt x="20" y="23"/>
                      <a:pt x="19" y="24"/>
                      <a:pt x="19" y="22"/>
                    </a:cubicBezTo>
                    <a:cubicBezTo>
                      <a:pt x="19" y="17"/>
                      <a:pt x="25" y="20"/>
                      <a:pt x="24" y="18"/>
                    </a:cubicBezTo>
                    <a:cubicBezTo>
                      <a:pt x="24" y="16"/>
                      <a:pt x="26" y="15"/>
                      <a:pt x="26" y="14"/>
                    </a:cubicBezTo>
                    <a:cubicBezTo>
                      <a:pt x="24" y="12"/>
                      <a:pt x="18" y="15"/>
                      <a:pt x="14" y="13"/>
                    </a:cubicBezTo>
                    <a:cubicBezTo>
                      <a:pt x="10" y="11"/>
                      <a:pt x="10" y="4"/>
                      <a:pt x="8" y="6"/>
                    </a:cubicBezTo>
                    <a:cubicBezTo>
                      <a:pt x="7" y="8"/>
                      <a:pt x="8" y="6"/>
                      <a:pt x="7" y="4"/>
                    </a:cubicBezTo>
                    <a:cubicBezTo>
                      <a:pt x="6" y="2"/>
                      <a:pt x="7" y="10"/>
                      <a:pt x="4" y="2"/>
                    </a:cubicBezTo>
                    <a:cubicBezTo>
                      <a:pt x="4" y="0"/>
                      <a:pt x="4" y="3"/>
                      <a:pt x="3" y="5"/>
                    </a:cubicBezTo>
                    <a:cubicBezTo>
                      <a:pt x="3" y="7"/>
                      <a:pt x="0" y="7"/>
                      <a:pt x="0" y="7"/>
                    </a:cubicBezTo>
                    <a:cubicBezTo>
                      <a:pt x="0" y="8"/>
                      <a:pt x="7" y="10"/>
                      <a:pt x="7" y="12"/>
                    </a:cubicBezTo>
                    <a:cubicBezTo>
                      <a:pt x="6" y="13"/>
                      <a:pt x="5" y="12"/>
                      <a:pt x="4" y="15"/>
                    </a:cubicBezTo>
                    <a:cubicBezTo>
                      <a:pt x="4" y="19"/>
                      <a:pt x="9" y="19"/>
                      <a:pt x="9" y="22"/>
                    </a:cubicBezTo>
                    <a:cubicBezTo>
                      <a:pt x="8" y="25"/>
                      <a:pt x="10" y="24"/>
                      <a:pt x="9" y="25"/>
                    </a:cubicBezTo>
                    <a:cubicBezTo>
                      <a:pt x="7" y="28"/>
                      <a:pt x="11" y="26"/>
                      <a:pt x="11" y="34"/>
                    </a:cubicBezTo>
                    <a:cubicBezTo>
                      <a:pt x="11" y="34"/>
                      <a:pt x="11" y="34"/>
                      <a:pt x="11" y="34"/>
                    </a:cubicBezTo>
                    <a:cubicBezTo>
                      <a:pt x="12" y="36"/>
                      <a:pt x="12" y="33"/>
                      <a:pt x="13" y="34"/>
                    </a:cubicBezTo>
                    <a:cubicBezTo>
                      <a:pt x="13" y="35"/>
                      <a:pt x="13" y="33"/>
                      <a:pt x="14" y="34"/>
                    </a:cubicBezTo>
                    <a:cubicBezTo>
                      <a:pt x="15" y="35"/>
                      <a:pt x="14" y="32"/>
                      <a:pt x="14" y="32"/>
                    </a:cubicBezTo>
                    <a:cubicBezTo>
                      <a:pt x="14" y="32"/>
                      <a:pt x="14" y="32"/>
                      <a:pt x="16" y="33"/>
                    </a:cubicBezTo>
                    <a:cubicBezTo>
                      <a:pt x="17" y="35"/>
                      <a:pt x="16" y="32"/>
                      <a:pt x="17" y="32"/>
                    </a:cubicBezTo>
                    <a:cubicBezTo>
                      <a:pt x="18" y="32"/>
                      <a:pt x="18" y="30"/>
                      <a:pt x="18" y="30"/>
                    </a:cubicBezTo>
                    <a:cubicBezTo>
                      <a:pt x="17" y="30"/>
                      <a:pt x="19" y="29"/>
                      <a:pt x="17" y="28"/>
                    </a:cubicBezTo>
                    <a:cubicBezTo>
                      <a:pt x="17" y="28"/>
                      <a:pt x="17" y="28"/>
                      <a:pt x="16" y="27"/>
                    </a:cubicBezTo>
                    <a:cubicBezTo>
                      <a:pt x="18" y="28"/>
                      <a:pt x="17" y="27"/>
                      <a:pt x="17" y="26"/>
                    </a:cubicBezTo>
                    <a:cubicBezTo>
                      <a:pt x="18" y="29"/>
                      <a:pt x="20" y="29"/>
                      <a:pt x="21" y="29"/>
                    </a:cubicBezTo>
                    <a:cubicBezTo>
                      <a:pt x="18" y="29"/>
                      <a:pt x="23" y="33"/>
                      <a:pt x="24" y="37"/>
                    </a:cubicBezTo>
                    <a:cubicBezTo>
                      <a:pt x="24" y="39"/>
                      <a:pt x="26" y="41"/>
                      <a:pt x="26" y="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55" name="South Korea">
                <a:extLst>
                  <a:ext uri="{FF2B5EF4-FFF2-40B4-BE49-F238E27FC236}">
                    <a16:creationId xmlns:a16="http://schemas.microsoft.com/office/drawing/2014/main" id="{FFDA2FD5-C080-4778-A376-ED9E1187A10D}"/>
                  </a:ext>
                </a:extLst>
              </p:cNvPr>
              <p:cNvSpPr>
                <a:spLocks/>
              </p:cNvSpPr>
              <p:nvPr/>
            </p:nvSpPr>
            <p:spPr bwMode="auto">
              <a:xfrm>
                <a:off x="4009" y="1580"/>
                <a:ext cx="44" cy="66"/>
              </a:xfrm>
              <a:custGeom>
                <a:avLst/>
                <a:gdLst/>
                <a:ahLst/>
                <a:cxnLst>
                  <a:cxn ang="0">
                    <a:pos x="0" y="5"/>
                  </a:cxn>
                  <a:cxn ang="0">
                    <a:pos x="1" y="7"/>
                  </a:cxn>
                  <a:cxn ang="0">
                    <a:pos x="2" y="8"/>
                  </a:cxn>
                  <a:cxn ang="0">
                    <a:pos x="2" y="9"/>
                  </a:cxn>
                  <a:cxn ang="0">
                    <a:pos x="4" y="10"/>
                  </a:cxn>
                  <a:cxn ang="0">
                    <a:pos x="2" y="10"/>
                  </a:cxn>
                  <a:cxn ang="0">
                    <a:pos x="1" y="10"/>
                  </a:cxn>
                  <a:cxn ang="0">
                    <a:pos x="1" y="12"/>
                  </a:cxn>
                  <a:cxn ang="0">
                    <a:pos x="2" y="12"/>
                  </a:cxn>
                  <a:cxn ang="0">
                    <a:pos x="3" y="14"/>
                  </a:cxn>
                  <a:cxn ang="0">
                    <a:pos x="4" y="15"/>
                  </a:cxn>
                  <a:cxn ang="0">
                    <a:pos x="5" y="16"/>
                  </a:cxn>
                  <a:cxn ang="0">
                    <a:pos x="5" y="17"/>
                  </a:cxn>
                  <a:cxn ang="0">
                    <a:pos x="5" y="18"/>
                  </a:cxn>
                  <a:cxn ang="0">
                    <a:pos x="5" y="19"/>
                  </a:cxn>
                  <a:cxn ang="0">
                    <a:pos x="5" y="20"/>
                  </a:cxn>
                  <a:cxn ang="0">
                    <a:pos x="5" y="23"/>
                  </a:cxn>
                  <a:cxn ang="0">
                    <a:pos x="6" y="24"/>
                  </a:cxn>
                  <a:cxn ang="0">
                    <a:pos x="6" y="25"/>
                  </a:cxn>
                  <a:cxn ang="0">
                    <a:pos x="6" y="25"/>
                  </a:cxn>
                  <a:cxn ang="0">
                    <a:pos x="6" y="27"/>
                  </a:cxn>
                  <a:cxn ang="0">
                    <a:pos x="8" y="26"/>
                  </a:cxn>
                  <a:cxn ang="0">
                    <a:pos x="10" y="26"/>
                  </a:cxn>
                  <a:cxn ang="0">
                    <a:pos x="11" y="25"/>
                  </a:cxn>
                  <a:cxn ang="0">
                    <a:pos x="11" y="25"/>
                  </a:cxn>
                  <a:cxn ang="0">
                    <a:pos x="12" y="25"/>
                  </a:cxn>
                  <a:cxn ang="0">
                    <a:pos x="12" y="25"/>
                  </a:cxn>
                  <a:cxn ang="0">
                    <a:pos x="13" y="25"/>
                  </a:cxn>
                  <a:cxn ang="0">
                    <a:pos x="13" y="24"/>
                  </a:cxn>
                  <a:cxn ang="0">
                    <a:pos x="14" y="24"/>
                  </a:cxn>
                  <a:cxn ang="0">
                    <a:pos x="15" y="24"/>
                  </a:cxn>
                  <a:cxn ang="0">
                    <a:pos x="16" y="25"/>
                  </a:cxn>
                  <a:cxn ang="0">
                    <a:pos x="16" y="24"/>
                  </a:cxn>
                  <a:cxn ang="0">
                    <a:pos x="15" y="24"/>
                  </a:cxn>
                  <a:cxn ang="0">
                    <a:pos x="16" y="23"/>
                  </a:cxn>
                  <a:cxn ang="0">
                    <a:pos x="18" y="22"/>
                  </a:cxn>
                  <a:cxn ang="0">
                    <a:pos x="19" y="19"/>
                  </a:cxn>
                  <a:cxn ang="0">
                    <a:pos x="18" y="16"/>
                  </a:cxn>
                  <a:cxn ang="0">
                    <a:pos x="17" y="15"/>
                  </a:cxn>
                  <a:cxn ang="0">
                    <a:pos x="17" y="11"/>
                  </a:cxn>
                  <a:cxn ang="0">
                    <a:pos x="13" y="5"/>
                  </a:cxn>
                  <a:cxn ang="0">
                    <a:pos x="10" y="3"/>
                  </a:cxn>
                  <a:cxn ang="0">
                    <a:pos x="7" y="0"/>
                  </a:cxn>
                  <a:cxn ang="0">
                    <a:pos x="5" y="1"/>
                  </a:cxn>
                  <a:cxn ang="0">
                    <a:pos x="0" y="5"/>
                  </a:cxn>
                </a:cxnLst>
                <a:rect l="0" t="0" r="r" b="b"/>
                <a:pathLst>
                  <a:path w="19" h="28">
                    <a:moveTo>
                      <a:pt x="0" y="5"/>
                    </a:moveTo>
                    <a:cubicBezTo>
                      <a:pt x="0" y="6"/>
                      <a:pt x="0" y="7"/>
                      <a:pt x="1" y="7"/>
                    </a:cubicBezTo>
                    <a:cubicBezTo>
                      <a:pt x="2" y="7"/>
                      <a:pt x="1" y="8"/>
                      <a:pt x="2" y="8"/>
                    </a:cubicBezTo>
                    <a:cubicBezTo>
                      <a:pt x="3" y="8"/>
                      <a:pt x="1" y="8"/>
                      <a:pt x="2" y="9"/>
                    </a:cubicBezTo>
                    <a:cubicBezTo>
                      <a:pt x="3" y="10"/>
                      <a:pt x="5" y="10"/>
                      <a:pt x="4" y="10"/>
                    </a:cubicBezTo>
                    <a:cubicBezTo>
                      <a:pt x="3" y="11"/>
                      <a:pt x="2" y="9"/>
                      <a:pt x="2" y="10"/>
                    </a:cubicBezTo>
                    <a:cubicBezTo>
                      <a:pt x="2" y="11"/>
                      <a:pt x="1" y="10"/>
                      <a:pt x="1" y="10"/>
                    </a:cubicBezTo>
                    <a:cubicBezTo>
                      <a:pt x="1" y="11"/>
                      <a:pt x="0" y="12"/>
                      <a:pt x="1" y="12"/>
                    </a:cubicBezTo>
                    <a:cubicBezTo>
                      <a:pt x="2" y="12"/>
                      <a:pt x="2" y="12"/>
                      <a:pt x="2" y="12"/>
                    </a:cubicBezTo>
                    <a:cubicBezTo>
                      <a:pt x="2" y="13"/>
                      <a:pt x="3" y="14"/>
                      <a:pt x="3" y="14"/>
                    </a:cubicBezTo>
                    <a:cubicBezTo>
                      <a:pt x="4" y="14"/>
                      <a:pt x="3" y="15"/>
                      <a:pt x="4" y="15"/>
                    </a:cubicBezTo>
                    <a:cubicBezTo>
                      <a:pt x="5" y="15"/>
                      <a:pt x="4" y="16"/>
                      <a:pt x="5" y="16"/>
                    </a:cubicBezTo>
                    <a:cubicBezTo>
                      <a:pt x="5" y="16"/>
                      <a:pt x="4" y="16"/>
                      <a:pt x="5" y="17"/>
                    </a:cubicBezTo>
                    <a:cubicBezTo>
                      <a:pt x="6" y="18"/>
                      <a:pt x="5" y="18"/>
                      <a:pt x="5" y="18"/>
                    </a:cubicBezTo>
                    <a:cubicBezTo>
                      <a:pt x="4" y="19"/>
                      <a:pt x="5" y="19"/>
                      <a:pt x="5" y="19"/>
                    </a:cubicBezTo>
                    <a:cubicBezTo>
                      <a:pt x="6" y="19"/>
                      <a:pt x="5" y="19"/>
                      <a:pt x="5" y="20"/>
                    </a:cubicBezTo>
                    <a:cubicBezTo>
                      <a:pt x="5" y="22"/>
                      <a:pt x="4" y="23"/>
                      <a:pt x="5" y="23"/>
                    </a:cubicBezTo>
                    <a:cubicBezTo>
                      <a:pt x="6" y="23"/>
                      <a:pt x="6" y="23"/>
                      <a:pt x="6" y="24"/>
                    </a:cubicBezTo>
                    <a:cubicBezTo>
                      <a:pt x="6" y="25"/>
                      <a:pt x="6" y="25"/>
                      <a:pt x="6" y="25"/>
                    </a:cubicBezTo>
                    <a:cubicBezTo>
                      <a:pt x="6" y="24"/>
                      <a:pt x="6" y="25"/>
                      <a:pt x="6" y="25"/>
                    </a:cubicBezTo>
                    <a:cubicBezTo>
                      <a:pt x="7" y="25"/>
                      <a:pt x="6" y="26"/>
                      <a:pt x="6" y="27"/>
                    </a:cubicBezTo>
                    <a:cubicBezTo>
                      <a:pt x="7" y="28"/>
                      <a:pt x="7" y="28"/>
                      <a:pt x="8" y="26"/>
                    </a:cubicBezTo>
                    <a:cubicBezTo>
                      <a:pt x="9" y="26"/>
                      <a:pt x="9" y="27"/>
                      <a:pt x="10" y="26"/>
                    </a:cubicBezTo>
                    <a:cubicBezTo>
                      <a:pt x="10" y="25"/>
                      <a:pt x="11" y="24"/>
                      <a:pt x="11" y="25"/>
                    </a:cubicBezTo>
                    <a:cubicBezTo>
                      <a:pt x="11" y="25"/>
                      <a:pt x="10" y="25"/>
                      <a:pt x="11" y="25"/>
                    </a:cubicBezTo>
                    <a:cubicBezTo>
                      <a:pt x="11" y="26"/>
                      <a:pt x="12" y="25"/>
                      <a:pt x="12" y="25"/>
                    </a:cubicBezTo>
                    <a:cubicBezTo>
                      <a:pt x="12" y="24"/>
                      <a:pt x="12" y="24"/>
                      <a:pt x="12" y="25"/>
                    </a:cubicBezTo>
                    <a:cubicBezTo>
                      <a:pt x="12" y="25"/>
                      <a:pt x="14" y="25"/>
                      <a:pt x="13" y="25"/>
                    </a:cubicBezTo>
                    <a:cubicBezTo>
                      <a:pt x="13" y="24"/>
                      <a:pt x="13" y="24"/>
                      <a:pt x="13" y="24"/>
                    </a:cubicBezTo>
                    <a:cubicBezTo>
                      <a:pt x="14" y="24"/>
                      <a:pt x="14" y="23"/>
                      <a:pt x="14" y="24"/>
                    </a:cubicBezTo>
                    <a:cubicBezTo>
                      <a:pt x="14" y="24"/>
                      <a:pt x="15" y="25"/>
                      <a:pt x="15" y="24"/>
                    </a:cubicBezTo>
                    <a:cubicBezTo>
                      <a:pt x="16" y="24"/>
                      <a:pt x="15" y="25"/>
                      <a:pt x="16" y="25"/>
                    </a:cubicBezTo>
                    <a:cubicBezTo>
                      <a:pt x="17" y="24"/>
                      <a:pt x="17" y="24"/>
                      <a:pt x="16" y="24"/>
                    </a:cubicBezTo>
                    <a:cubicBezTo>
                      <a:pt x="15" y="24"/>
                      <a:pt x="15" y="24"/>
                      <a:pt x="15" y="24"/>
                    </a:cubicBezTo>
                    <a:cubicBezTo>
                      <a:pt x="15" y="23"/>
                      <a:pt x="16" y="24"/>
                      <a:pt x="16" y="23"/>
                    </a:cubicBezTo>
                    <a:cubicBezTo>
                      <a:pt x="16" y="24"/>
                      <a:pt x="18" y="23"/>
                      <a:pt x="18" y="22"/>
                    </a:cubicBezTo>
                    <a:cubicBezTo>
                      <a:pt x="19" y="19"/>
                      <a:pt x="19" y="22"/>
                      <a:pt x="19" y="19"/>
                    </a:cubicBezTo>
                    <a:cubicBezTo>
                      <a:pt x="19" y="16"/>
                      <a:pt x="19" y="15"/>
                      <a:pt x="18" y="16"/>
                    </a:cubicBezTo>
                    <a:cubicBezTo>
                      <a:pt x="18" y="16"/>
                      <a:pt x="17" y="16"/>
                      <a:pt x="17" y="15"/>
                    </a:cubicBezTo>
                    <a:cubicBezTo>
                      <a:pt x="18" y="14"/>
                      <a:pt x="17" y="12"/>
                      <a:pt x="17" y="11"/>
                    </a:cubicBezTo>
                    <a:cubicBezTo>
                      <a:pt x="16" y="9"/>
                      <a:pt x="15" y="7"/>
                      <a:pt x="13" y="5"/>
                    </a:cubicBezTo>
                    <a:cubicBezTo>
                      <a:pt x="12" y="4"/>
                      <a:pt x="11" y="3"/>
                      <a:pt x="10" y="3"/>
                    </a:cubicBezTo>
                    <a:cubicBezTo>
                      <a:pt x="9" y="2"/>
                      <a:pt x="8" y="0"/>
                      <a:pt x="7" y="0"/>
                    </a:cubicBezTo>
                    <a:cubicBezTo>
                      <a:pt x="6" y="1"/>
                      <a:pt x="7" y="1"/>
                      <a:pt x="5" y="1"/>
                    </a:cubicBezTo>
                    <a:cubicBezTo>
                      <a:pt x="2" y="2"/>
                      <a:pt x="2" y="3"/>
                      <a:pt x="0"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56" name="North Korea">
                <a:extLst>
                  <a:ext uri="{FF2B5EF4-FFF2-40B4-BE49-F238E27FC236}">
                    <a16:creationId xmlns:a16="http://schemas.microsoft.com/office/drawing/2014/main" id="{A1BD3CA9-EC5A-4B12-8B9C-E16EC96D4614}"/>
                  </a:ext>
                </a:extLst>
              </p:cNvPr>
              <p:cNvSpPr>
                <a:spLocks/>
              </p:cNvSpPr>
              <p:nvPr/>
            </p:nvSpPr>
            <p:spPr bwMode="auto">
              <a:xfrm>
                <a:off x="3973" y="1521"/>
                <a:ext cx="54" cy="71"/>
              </a:xfrm>
              <a:custGeom>
                <a:avLst/>
                <a:gdLst/>
                <a:ahLst/>
                <a:cxnLst>
                  <a:cxn ang="0">
                    <a:pos x="22" y="25"/>
                  </a:cxn>
                  <a:cxn ang="0">
                    <a:pos x="20" y="26"/>
                  </a:cxn>
                  <a:cxn ang="0">
                    <a:pos x="15" y="30"/>
                  </a:cxn>
                  <a:cxn ang="0">
                    <a:pos x="14" y="29"/>
                  </a:cxn>
                  <a:cxn ang="0">
                    <a:pos x="10" y="29"/>
                  </a:cxn>
                  <a:cxn ang="0">
                    <a:pos x="8" y="28"/>
                  </a:cxn>
                  <a:cxn ang="0">
                    <a:pos x="5" y="26"/>
                  </a:cxn>
                  <a:cxn ang="0">
                    <a:pos x="4" y="25"/>
                  </a:cxn>
                  <a:cxn ang="0">
                    <a:pos x="3" y="22"/>
                  </a:cxn>
                  <a:cxn ang="0">
                    <a:pos x="4" y="20"/>
                  </a:cxn>
                  <a:cxn ang="0">
                    <a:pos x="1" y="18"/>
                  </a:cxn>
                  <a:cxn ang="0">
                    <a:pos x="2" y="18"/>
                  </a:cxn>
                  <a:cxn ang="0">
                    <a:pos x="5" y="13"/>
                  </a:cxn>
                  <a:cxn ang="0">
                    <a:pos x="12" y="9"/>
                  </a:cxn>
                  <a:cxn ang="0">
                    <a:pos x="14" y="7"/>
                  </a:cxn>
                  <a:cxn ang="0">
                    <a:pos x="17" y="4"/>
                  </a:cxn>
                  <a:cxn ang="0">
                    <a:pos x="18" y="1"/>
                  </a:cxn>
                  <a:cxn ang="0">
                    <a:pos x="22" y="3"/>
                  </a:cxn>
                  <a:cxn ang="0">
                    <a:pos x="21" y="8"/>
                  </a:cxn>
                  <a:cxn ang="0">
                    <a:pos x="20" y="10"/>
                  </a:cxn>
                  <a:cxn ang="0">
                    <a:pos x="21" y="14"/>
                  </a:cxn>
                  <a:cxn ang="0">
                    <a:pos x="21" y="18"/>
                  </a:cxn>
                  <a:cxn ang="0">
                    <a:pos x="17" y="20"/>
                  </a:cxn>
                  <a:cxn ang="0">
                    <a:pos x="17" y="21"/>
                  </a:cxn>
                  <a:cxn ang="0">
                    <a:pos x="21" y="23"/>
                  </a:cxn>
                  <a:cxn ang="0">
                    <a:pos x="22" y="25"/>
                  </a:cxn>
                </a:cxnLst>
                <a:rect l="0" t="0" r="r" b="b"/>
                <a:pathLst>
                  <a:path w="23" h="30">
                    <a:moveTo>
                      <a:pt x="22" y="25"/>
                    </a:moveTo>
                    <a:cubicBezTo>
                      <a:pt x="21" y="26"/>
                      <a:pt x="22" y="26"/>
                      <a:pt x="20" y="26"/>
                    </a:cubicBezTo>
                    <a:cubicBezTo>
                      <a:pt x="17" y="27"/>
                      <a:pt x="17" y="28"/>
                      <a:pt x="15" y="30"/>
                    </a:cubicBezTo>
                    <a:cubicBezTo>
                      <a:pt x="14" y="30"/>
                      <a:pt x="14" y="29"/>
                      <a:pt x="14" y="29"/>
                    </a:cubicBezTo>
                    <a:cubicBezTo>
                      <a:pt x="13" y="29"/>
                      <a:pt x="11" y="29"/>
                      <a:pt x="10" y="29"/>
                    </a:cubicBezTo>
                    <a:cubicBezTo>
                      <a:pt x="9" y="29"/>
                      <a:pt x="7" y="29"/>
                      <a:pt x="8" y="28"/>
                    </a:cubicBezTo>
                    <a:cubicBezTo>
                      <a:pt x="9" y="27"/>
                      <a:pt x="3" y="27"/>
                      <a:pt x="5" y="26"/>
                    </a:cubicBezTo>
                    <a:cubicBezTo>
                      <a:pt x="5" y="26"/>
                      <a:pt x="3" y="27"/>
                      <a:pt x="4" y="25"/>
                    </a:cubicBezTo>
                    <a:cubicBezTo>
                      <a:pt x="8" y="21"/>
                      <a:pt x="3" y="23"/>
                      <a:pt x="3" y="22"/>
                    </a:cubicBezTo>
                    <a:cubicBezTo>
                      <a:pt x="3" y="20"/>
                      <a:pt x="6" y="20"/>
                      <a:pt x="4" y="20"/>
                    </a:cubicBezTo>
                    <a:cubicBezTo>
                      <a:pt x="0" y="19"/>
                      <a:pt x="1" y="18"/>
                      <a:pt x="1" y="18"/>
                    </a:cubicBezTo>
                    <a:cubicBezTo>
                      <a:pt x="1" y="18"/>
                      <a:pt x="1" y="18"/>
                      <a:pt x="2" y="18"/>
                    </a:cubicBezTo>
                    <a:cubicBezTo>
                      <a:pt x="5" y="15"/>
                      <a:pt x="4" y="14"/>
                      <a:pt x="5" y="13"/>
                    </a:cubicBezTo>
                    <a:cubicBezTo>
                      <a:pt x="7" y="10"/>
                      <a:pt x="6" y="8"/>
                      <a:pt x="12" y="9"/>
                    </a:cubicBezTo>
                    <a:cubicBezTo>
                      <a:pt x="14" y="9"/>
                      <a:pt x="16" y="8"/>
                      <a:pt x="14" y="7"/>
                    </a:cubicBezTo>
                    <a:cubicBezTo>
                      <a:pt x="12" y="5"/>
                      <a:pt x="18" y="6"/>
                      <a:pt x="17" y="4"/>
                    </a:cubicBezTo>
                    <a:cubicBezTo>
                      <a:pt x="15" y="2"/>
                      <a:pt x="18" y="3"/>
                      <a:pt x="18" y="1"/>
                    </a:cubicBezTo>
                    <a:cubicBezTo>
                      <a:pt x="18" y="0"/>
                      <a:pt x="21" y="6"/>
                      <a:pt x="22" y="3"/>
                    </a:cubicBezTo>
                    <a:cubicBezTo>
                      <a:pt x="22" y="5"/>
                      <a:pt x="20" y="6"/>
                      <a:pt x="21" y="8"/>
                    </a:cubicBezTo>
                    <a:cubicBezTo>
                      <a:pt x="21" y="10"/>
                      <a:pt x="20" y="10"/>
                      <a:pt x="20" y="10"/>
                    </a:cubicBezTo>
                    <a:cubicBezTo>
                      <a:pt x="19" y="11"/>
                      <a:pt x="23" y="10"/>
                      <a:pt x="21" y="14"/>
                    </a:cubicBezTo>
                    <a:cubicBezTo>
                      <a:pt x="20" y="16"/>
                      <a:pt x="23" y="18"/>
                      <a:pt x="21" y="18"/>
                    </a:cubicBezTo>
                    <a:cubicBezTo>
                      <a:pt x="17" y="18"/>
                      <a:pt x="18" y="18"/>
                      <a:pt x="17" y="20"/>
                    </a:cubicBezTo>
                    <a:cubicBezTo>
                      <a:pt x="16" y="21"/>
                      <a:pt x="16" y="22"/>
                      <a:pt x="17" y="21"/>
                    </a:cubicBezTo>
                    <a:cubicBezTo>
                      <a:pt x="18" y="21"/>
                      <a:pt x="19" y="21"/>
                      <a:pt x="21" y="23"/>
                    </a:cubicBezTo>
                    <a:cubicBezTo>
                      <a:pt x="21" y="24"/>
                      <a:pt x="22" y="23"/>
                      <a:pt x="22" y="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57" name="Vietnam">
                <a:extLst>
                  <a:ext uri="{FF2B5EF4-FFF2-40B4-BE49-F238E27FC236}">
                    <a16:creationId xmlns:a16="http://schemas.microsoft.com/office/drawing/2014/main" id="{66C932D8-5C81-4BA7-9BFA-B5D73E1AC170}"/>
                  </a:ext>
                </a:extLst>
              </p:cNvPr>
              <p:cNvSpPr>
                <a:spLocks/>
              </p:cNvSpPr>
              <p:nvPr/>
            </p:nvSpPr>
            <p:spPr bwMode="auto">
              <a:xfrm>
                <a:off x="3820" y="1802"/>
                <a:ext cx="113" cy="225"/>
              </a:xfrm>
              <a:custGeom>
                <a:avLst/>
                <a:gdLst/>
                <a:ahLst/>
                <a:cxnLst>
                  <a:cxn ang="0">
                    <a:pos x="24" y="84"/>
                  </a:cxn>
                  <a:cxn ang="0">
                    <a:pos x="27" y="86"/>
                  </a:cxn>
                  <a:cxn ang="0">
                    <a:pos x="27" y="94"/>
                  </a:cxn>
                  <a:cxn ang="0">
                    <a:pos x="28" y="95"/>
                  </a:cxn>
                  <a:cxn ang="0">
                    <a:pos x="29" y="94"/>
                  </a:cxn>
                  <a:cxn ang="0">
                    <a:pos x="32" y="92"/>
                  </a:cxn>
                  <a:cxn ang="0">
                    <a:pos x="33" y="91"/>
                  </a:cxn>
                  <a:cxn ang="0">
                    <a:pos x="33" y="88"/>
                  </a:cxn>
                  <a:cxn ang="0">
                    <a:pos x="33" y="87"/>
                  </a:cxn>
                  <a:cxn ang="0">
                    <a:pos x="35" y="89"/>
                  </a:cxn>
                  <a:cxn ang="0">
                    <a:pos x="36" y="86"/>
                  </a:cxn>
                  <a:cxn ang="0">
                    <a:pos x="36" y="84"/>
                  </a:cxn>
                  <a:cxn ang="0">
                    <a:pos x="41" y="81"/>
                  </a:cxn>
                  <a:cxn ang="0">
                    <a:pos x="43" y="80"/>
                  </a:cxn>
                  <a:cxn ang="0">
                    <a:pos x="45" y="77"/>
                  </a:cxn>
                  <a:cxn ang="0">
                    <a:pos x="47" y="75"/>
                  </a:cxn>
                  <a:cxn ang="0">
                    <a:pos x="47" y="72"/>
                  </a:cxn>
                  <a:cxn ang="0">
                    <a:pos x="47" y="72"/>
                  </a:cxn>
                  <a:cxn ang="0">
                    <a:pos x="47" y="68"/>
                  </a:cxn>
                  <a:cxn ang="0">
                    <a:pos x="47" y="66"/>
                  </a:cxn>
                  <a:cxn ang="0">
                    <a:pos x="46" y="63"/>
                  </a:cxn>
                  <a:cxn ang="0">
                    <a:pos x="46" y="60"/>
                  </a:cxn>
                  <a:cxn ang="0">
                    <a:pos x="42" y="52"/>
                  </a:cxn>
                  <a:cxn ang="0">
                    <a:pos x="41" y="50"/>
                  </a:cxn>
                  <a:cxn ang="0">
                    <a:pos x="39" y="48"/>
                  </a:cxn>
                  <a:cxn ang="0">
                    <a:pos x="33" y="42"/>
                  </a:cxn>
                  <a:cxn ang="0">
                    <a:pos x="26" y="33"/>
                  </a:cxn>
                  <a:cxn ang="0">
                    <a:pos x="23" y="29"/>
                  </a:cxn>
                  <a:cxn ang="0">
                    <a:pos x="22" y="24"/>
                  </a:cxn>
                  <a:cxn ang="0">
                    <a:pos x="26" y="18"/>
                  </a:cxn>
                  <a:cxn ang="0">
                    <a:pos x="28" y="16"/>
                  </a:cxn>
                  <a:cxn ang="0">
                    <a:pos x="30" y="12"/>
                  </a:cxn>
                  <a:cxn ang="0">
                    <a:pos x="30" y="12"/>
                  </a:cxn>
                  <a:cxn ang="0">
                    <a:pos x="25" y="10"/>
                  </a:cxn>
                  <a:cxn ang="0">
                    <a:pos x="24" y="9"/>
                  </a:cxn>
                  <a:cxn ang="0">
                    <a:pos x="24" y="7"/>
                  </a:cxn>
                  <a:cxn ang="0">
                    <a:pos x="22" y="5"/>
                  </a:cxn>
                  <a:cxn ang="0">
                    <a:pos x="17" y="1"/>
                  </a:cxn>
                  <a:cxn ang="0">
                    <a:pos x="14" y="4"/>
                  </a:cxn>
                  <a:cxn ang="0">
                    <a:pos x="12" y="6"/>
                  </a:cxn>
                  <a:cxn ang="0">
                    <a:pos x="9" y="6"/>
                  </a:cxn>
                  <a:cxn ang="0">
                    <a:pos x="5" y="4"/>
                  </a:cxn>
                  <a:cxn ang="0">
                    <a:pos x="5" y="8"/>
                  </a:cxn>
                  <a:cxn ang="0">
                    <a:pos x="2" y="6"/>
                  </a:cxn>
                  <a:cxn ang="0">
                    <a:pos x="0" y="6"/>
                  </a:cxn>
                  <a:cxn ang="0">
                    <a:pos x="6" y="14"/>
                  </a:cxn>
                  <a:cxn ang="0">
                    <a:pos x="11" y="17"/>
                  </a:cxn>
                  <a:cxn ang="0">
                    <a:pos x="18" y="18"/>
                  </a:cxn>
                  <a:cxn ang="0">
                    <a:pos x="20" y="21"/>
                  </a:cxn>
                  <a:cxn ang="0">
                    <a:pos x="17" y="24"/>
                  </a:cxn>
                  <a:cxn ang="0">
                    <a:pos x="16" y="27"/>
                  </a:cxn>
                  <a:cxn ang="0">
                    <a:pos x="22" y="31"/>
                  </a:cxn>
                  <a:cxn ang="0">
                    <a:pos x="25" y="38"/>
                  </a:cxn>
                  <a:cxn ang="0">
                    <a:pos x="32" y="46"/>
                  </a:cxn>
                  <a:cxn ang="0">
                    <a:pos x="37" y="52"/>
                  </a:cxn>
                  <a:cxn ang="0">
                    <a:pos x="41" y="61"/>
                  </a:cxn>
                  <a:cxn ang="0">
                    <a:pos x="39" y="70"/>
                  </a:cxn>
                  <a:cxn ang="0">
                    <a:pos x="38" y="74"/>
                  </a:cxn>
                  <a:cxn ang="0">
                    <a:pos x="34" y="76"/>
                  </a:cxn>
                  <a:cxn ang="0">
                    <a:pos x="30" y="78"/>
                  </a:cxn>
                  <a:cxn ang="0">
                    <a:pos x="33" y="82"/>
                  </a:cxn>
                  <a:cxn ang="0">
                    <a:pos x="29" y="81"/>
                  </a:cxn>
                  <a:cxn ang="0">
                    <a:pos x="24" y="84"/>
                  </a:cxn>
                </a:cxnLst>
                <a:rect l="0" t="0" r="r" b="b"/>
                <a:pathLst>
                  <a:path w="48" h="95">
                    <a:moveTo>
                      <a:pt x="24" y="84"/>
                    </a:moveTo>
                    <a:cubicBezTo>
                      <a:pt x="26" y="85"/>
                      <a:pt x="26" y="86"/>
                      <a:pt x="27" y="86"/>
                    </a:cubicBezTo>
                    <a:cubicBezTo>
                      <a:pt x="25" y="93"/>
                      <a:pt x="28" y="94"/>
                      <a:pt x="27" y="94"/>
                    </a:cubicBezTo>
                    <a:cubicBezTo>
                      <a:pt x="26" y="94"/>
                      <a:pt x="26" y="95"/>
                      <a:pt x="28" y="95"/>
                    </a:cubicBezTo>
                    <a:cubicBezTo>
                      <a:pt x="29" y="94"/>
                      <a:pt x="28" y="94"/>
                      <a:pt x="29" y="94"/>
                    </a:cubicBezTo>
                    <a:cubicBezTo>
                      <a:pt x="31" y="93"/>
                      <a:pt x="29" y="92"/>
                      <a:pt x="32" y="92"/>
                    </a:cubicBezTo>
                    <a:cubicBezTo>
                      <a:pt x="34" y="92"/>
                      <a:pt x="32" y="91"/>
                      <a:pt x="33" y="91"/>
                    </a:cubicBezTo>
                    <a:cubicBezTo>
                      <a:pt x="35" y="91"/>
                      <a:pt x="35" y="90"/>
                      <a:pt x="33" y="88"/>
                    </a:cubicBezTo>
                    <a:cubicBezTo>
                      <a:pt x="32" y="87"/>
                      <a:pt x="33" y="86"/>
                      <a:pt x="33" y="87"/>
                    </a:cubicBezTo>
                    <a:cubicBezTo>
                      <a:pt x="34" y="88"/>
                      <a:pt x="35" y="90"/>
                      <a:pt x="35" y="89"/>
                    </a:cubicBezTo>
                    <a:cubicBezTo>
                      <a:pt x="36" y="89"/>
                      <a:pt x="35" y="87"/>
                      <a:pt x="36" y="86"/>
                    </a:cubicBezTo>
                    <a:cubicBezTo>
                      <a:pt x="37" y="85"/>
                      <a:pt x="35" y="84"/>
                      <a:pt x="36" y="84"/>
                    </a:cubicBezTo>
                    <a:cubicBezTo>
                      <a:pt x="37" y="85"/>
                      <a:pt x="41" y="82"/>
                      <a:pt x="41" y="81"/>
                    </a:cubicBezTo>
                    <a:cubicBezTo>
                      <a:pt x="42" y="81"/>
                      <a:pt x="42" y="81"/>
                      <a:pt x="43" y="80"/>
                    </a:cubicBezTo>
                    <a:cubicBezTo>
                      <a:pt x="44" y="79"/>
                      <a:pt x="45" y="79"/>
                      <a:pt x="45" y="77"/>
                    </a:cubicBezTo>
                    <a:cubicBezTo>
                      <a:pt x="45" y="74"/>
                      <a:pt x="47" y="78"/>
                      <a:pt x="47" y="75"/>
                    </a:cubicBezTo>
                    <a:cubicBezTo>
                      <a:pt x="47" y="73"/>
                      <a:pt x="48" y="72"/>
                      <a:pt x="47" y="72"/>
                    </a:cubicBezTo>
                    <a:cubicBezTo>
                      <a:pt x="46" y="73"/>
                      <a:pt x="46" y="73"/>
                      <a:pt x="47" y="72"/>
                    </a:cubicBezTo>
                    <a:cubicBezTo>
                      <a:pt x="48" y="70"/>
                      <a:pt x="46" y="68"/>
                      <a:pt x="47" y="68"/>
                    </a:cubicBezTo>
                    <a:cubicBezTo>
                      <a:pt x="48" y="68"/>
                      <a:pt x="48" y="68"/>
                      <a:pt x="47" y="66"/>
                    </a:cubicBezTo>
                    <a:cubicBezTo>
                      <a:pt x="45" y="65"/>
                      <a:pt x="48" y="65"/>
                      <a:pt x="46" y="63"/>
                    </a:cubicBezTo>
                    <a:cubicBezTo>
                      <a:pt x="44" y="61"/>
                      <a:pt x="47" y="62"/>
                      <a:pt x="46" y="60"/>
                    </a:cubicBezTo>
                    <a:cubicBezTo>
                      <a:pt x="45" y="59"/>
                      <a:pt x="46" y="57"/>
                      <a:pt x="42" y="52"/>
                    </a:cubicBezTo>
                    <a:cubicBezTo>
                      <a:pt x="41" y="51"/>
                      <a:pt x="42" y="49"/>
                      <a:pt x="41" y="50"/>
                    </a:cubicBezTo>
                    <a:cubicBezTo>
                      <a:pt x="41" y="50"/>
                      <a:pt x="41" y="50"/>
                      <a:pt x="39" y="48"/>
                    </a:cubicBezTo>
                    <a:cubicBezTo>
                      <a:pt x="37" y="46"/>
                      <a:pt x="35" y="46"/>
                      <a:pt x="33" y="42"/>
                    </a:cubicBezTo>
                    <a:cubicBezTo>
                      <a:pt x="30" y="38"/>
                      <a:pt x="26" y="36"/>
                      <a:pt x="26" y="33"/>
                    </a:cubicBezTo>
                    <a:cubicBezTo>
                      <a:pt x="27" y="31"/>
                      <a:pt x="26" y="33"/>
                      <a:pt x="23" y="29"/>
                    </a:cubicBezTo>
                    <a:cubicBezTo>
                      <a:pt x="21" y="25"/>
                      <a:pt x="21" y="26"/>
                      <a:pt x="22" y="24"/>
                    </a:cubicBezTo>
                    <a:cubicBezTo>
                      <a:pt x="24" y="19"/>
                      <a:pt x="26" y="21"/>
                      <a:pt x="26" y="18"/>
                    </a:cubicBezTo>
                    <a:cubicBezTo>
                      <a:pt x="26" y="15"/>
                      <a:pt x="28" y="17"/>
                      <a:pt x="28" y="16"/>
                    </a:cubicBezTo>
                    <a:cubicBezTo>
                      <a:pt x="28" y="14"/>
                      <a:pt x="29" y="17"/>
                      <a:pt x="30" y="12"/>
                    </a:cubicBezTo>
                    <a:cubicBezTo>
                      <a:pt x="30" y="12"/>
                      <a:pt x="30" y="12"/>
                      <a:pt x="30" y="12"/>
                    </a:cubicBezTo>
                    <a:cubicBezTo>
                      <a:pt x="27" y="13"/>
                      <a:pt x="26" y="9"/>
                      <a:pt x="25" y="10"/>
                    </a:cubicBezTo>
                    <a:cubicBezTo>
                      <a:pt x="24" y="11"/>
                      <a:pt x="25" y="10"/>
                      <a:pt x="24" y="9"/>
                    </a:cubicBezTo>
                    <a:cubicBezTo>
                      <a:pt x="23" y="8"/>
                      <a:pt x="22" y="8"/>
                      <a:pt x="24" y="7"/>
                    </a:cubicBezTo>
                    <a:cubicBezTo>
                      <a:pt x="26" y="6"/>
                      <a:pt x="26" y="5"/>
                      <a:pt x="22" y="5"/>
                    </a:cubicBezTo>
                    <a:cubicBezTo>
                      <a:pt x="17" y="4"/>
                      <a:pt x="20" y="0"/>
                      <a:pt x="17" y="1"/>
                    </a:cubicBezTo>
                    <a:cubicBezTo>
                      <a:pt x="16" y="2"/>
                      <a:pt x="14" y="3"/>
                      <a:pt x="14" y="4"/>
                    </a:cubicBezTo>
                    <a:cubicBezTo>
                      <a:pt x="15" y="7"/>
                      <a:pt x="13" y="4"/>
                      <a:pt x="12" y="6"/>
                    </a:cubicBezTo>
                    <a:cubicBezTo>
                      <a:pt x="10" y="7"/>
                      <a:pt x="11" y="4"/>
                      <a:pt x="9" y="6"/>
                    </a:cubicBezTo>
                    <a:cubicBezTo>
                      <a:pt x="6" y="7"/>
                      <a:pt x="7" y="3"/>
                      <a:pt x="5" y="4"/>
                    </a:cubicBezTo>
                    <a:cubicBezTo>
                      <a:pt x="4" y="6"/>
                      <a:pt x="6" y="7"/>
                      <a:pt x="5" y="8"/>
                    </a:cubicBezTo>
                    <a:cubicBezTo>
                      <a:pt x="4" y="8"/>
                      <a:pt x="4" y="6"/>
                      <a:pt x="2" y="6"/>
                    </a:cubicBezTo>
                    <a:cubicBezTo>
                      <a:pt x="1" y="6"/>
                      <a:pt x="1" y="6"/>
                      <a:pt x="0" y="6"/>
                    </a:cubicBezTo>
                    <a:cubicBezTo>
                      <a:pt x="2" y="12"/>
                      <a:pt x="7" y="12"/>
                      <a:pt x="6" y="14"/>
                    </a:cubicBezTo>
                    <a:cubicBezTo>
                      <a:pt x="5" y="16"/>
                      <a:pt x="8" y="17"/>
                      <a:pt x="11" y="17"/>
                    </a:cubicBezTo>
                    <a:cubicBezTo>
                      <a:pt x="15" y="18"/>
                      <a:pt x="17" y="17"/>
                      <a:pt x="18" y="18"/>
                    </a:cubicBezTo>
                    <a:cubicBezTo>
                      <a:pt x="19" y="20"/>
                      <a:pt x="19" y="21"/>
                      <a:pt x="20" y="21"/>
                    </a:cubicBezTo>
                    <a:cubicBezTo>
                      <a:pt x="19" y="24"/>
                      <a:pt x="19" y="24"/>
                      <a:pt x="17" y="24"/>
                    </a:cubicBezTo>
                    <a:cubicBezTo>
                      <a:pt x="15" y="23"/>
                      <a:pt x="11" y="26"/>
                      <a:pt x="16" y="27"/>
                    </a:cubicBezTo>
                    <a:cubicBezTo>
                      <a:pt x="23" y="30"/>
                      <a:pt x="20" y="30"/>
                      <a:pt x="22" y="31"/>
                    </a:cubicBezTo>
                    <a:cubicBezTo>
                      <a:pt x="23" y="31"/>
                      <a:pt x="22" y="36"/>
                      <a:pt x="25" y="38"/>
                    </a:cubicBezTo>
                    <a:cubicBezTo>
                      <a:pt x="30" y="40"/>
                      <a:pt x="26" y="44"/>
                      <a:pt x="32" y="46"/>
                    </a:cubicBezTo>
                    <a:cubicBezTo>
                      <a:pt x="39" y="48"/>
                      <a:pt x="36" y="51"/>
                      <a:pt x="37" y="52"/>
                    </a:cubicBezTo>
                    <a:cubicBezTo>
                      <a:pt x="38" y="54"/>
                      <a:pt x="41" y="59"/>
                      <a:pt x="41" y="61"/>
                    </a:cubicBezTo>
                    <a:cubicBezTo>
                      <a:pt x="41" y="63"/>
                      <a:pt x="37" y="68"/>
                      <a:pt x="39" y="70"/>
                    </a:cubicBezTo>
                    <a:cubicBezTo>
                      <a:pt x="41" y="73"/>
                      <a:pt x="40" y="75"/>
                      <a:pt x="38" y="74"/>
                    </a:cubicBezTo>
                    <a:cubicBezTo>
                      <a:pt x="36" y="73"/>
                      <a:pt x="36" y="74"/>
                      <a:pt x="34" y="76"/>
                    </a:cubicBezTo>
                    <a:cubicBezTo>
                      <a:pt x="31" y="79"/>
                      <a:pt x="31" y="77"/>
                      <a:pt x="30" y="78"/>
                    </a:cubicBezTo>
                    <a:cubicBezTo>
                      <a:pt x="29" y="79"/>
                      <a:pt x="34" y="81"/>
                      <a:pt x="33" y="82"/>
                    </a:cubicBezTo>
                    <a:cubicBezTo>
                      <a:pt x="32" y="83"/>
                      <a:pt x="31" y="80"/>
                      <a:pt x="29" y="81"/>
                    </a:cubicBezTo>
                    <a:cubicBezTo>
                      <a:pt x="26" y="84"/>
                      <a:pt x="25" y="83"/>
                      <a:pt x="24" y="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58" name="Malaysia (Kuala lumpur)">
                <a:extLst>
                  <a:ext uri="{FF2B5EF4-FFF2-40B4-BE49-F238E27FC236}">
                    <a16:creationId xmlns:a16="http://schemas.microsoft.com/office/drawing/2014/main" id="{C57C6857-2D3C-449F-90E7-AF6FDA3557C3}"/>
                  </a:ext>
                </a:extLst>
              </p:cNvPr>
              <p:cNvSpPr>
                <a:spLocks/>
              </p:cNvSpPr>
              <p:nvPr/>
            </p:nvSpPr>
            <p:spPr bwMode="auto">
              <a:xfrm>
                <a:off x="3831" y="2057"/>
                <a:ext cx="57" cy="85"/>
              </a:xfrm>
              <a:custGeom>
                <a:avLst/>
                <a:gdLst/>
                <a:ahLst/>
                <a:cxnLst>
                  <a:cxn ang="0">
                    <a:pos x="0" y="2"/>
                  </a:cxn>
                  <a:cxn ang="0">
                    <a:pos x="2" y="9"/>
                  </a:cxn>
                  <a:cxn ang="0">
                    <a:pos x="3" y="11"/>
                  </a:cxn>
                  <a:cxn ang="0">
                    <a:pos x="4" y="16"/>
                  </a:cxn>
                  <a:cxn ang="0">
                    <a:pos x="5" y="20"/>
                  </a:cxn>
                  <a:cxn ang="0">
                    <a:pos x="8" y="25"/>
                  </a:cxn>
                  <a:cxn ang="0">
                    <a:pos x="10" y="28"/>
                  </a:cxn>
                  <a:cxn ang="0">
                    <a:pos x="14" y="31"/>
                  </a:cxn>
                  <a:cxn ang="0">
                    <a:pos x="18" y="34"/>
                  </a:cxn>
                  <a:cxn ang="0">
                    <a:pos x="20" y="34"/>
                  </a:cxn>
                  <a:cxn ang="0">
                    <a:pos x="21" y="30"/>
                  </a:cxn>
                  <a:cxn ang="0">
                    <a:pos x="17" y="24"/>
                  </a:cxn>
                  <a:cxn ang="0">
                    <a:pos x="16" y="19"/>
                  </a:cxn>
                  <a:cxn ang="0">
                    <a:pos x="18" y="12"/>
                  </a:cxn>
                  <a:cxn ang="0">
                    <a:pos x="12" y="5"/>
                  </a:cxn>
                  <a:cxn ang="0">
                    <a:pos x="9" y="2"/>
                  </a:cxn>
                  <a:cxn ang="0">
                    <a:pos x="6" y="4"/>
                  </a:cxn>
                  <a:cxn ang="0">
                    <a:pos x="0" y="2"/>
                  </a:cxn>
                </a:cxnLst>
                <a:rect l="0" t="0" r="r" b="b"/>
                <a:pathLst>
                  <a:path w="24" h="36">
                    <a:moveTo>
                      <a:pt x="0" y="2"/>
                    </a:moveTo>
                    <a:cubicBezTo>
                      <a:pt x="3" y="6"/>
                      <a:pt x="1" y="8"/>
                      <a:pt x="2" y="9"/>
                    </a:cubicBezTo>
                    <a:cubicBezTo>
                      <a:pt x="3" y="10"/>
                      <a:pt x="1" y="10"/>
                      <a:pt x="3" y="11"/>
                    </a:cubicBezTo>
                    <a:cubicBezTo>
                      <a:pt x="4" y="13"/>
                      <a:pt x="3" y="15"/>
                      <a:pt x="4" y="16"/>
                    </a:cubicBezTo>
                    <a:cubicBezTo>
                      <a:pt x="6" y="17"/>
                      <a:pt x="2" y="17"/>
                      <a:pt x="5" y="20"/>
                    </a:cubicBezTo>
                    <a:cubicBezTo>
                      <a:pt x="9" y="24"/>
                      <a:pt x="4" y="23"/>
                      <a:pt x="8" y="25"/>
                    </a:cubicBezTo>
                    <a:cubicBezTo>
                      <a:pt x="10" y="26"/>
                      <a:pt x="8" y="26"/>
                      <a:pt x="10" y="28"/>
                    </a:cubicBezTo>
                    <a:cubicBezTo>
                      <a:pt x="14" y="29"/>
                      <a:pt x="12" y="30"/>
                      <a:pt x="14" y="31"/>
                    </a:cubicBezTo>
                    <a:cubicBezTo>
                      <a:pt x="17" y="32"/>
                      <a:pt x="18" y="33"/>
                      <a:pt x="18" y="34"/>
                    </a:cubicBezTo>
                    <a:cubicBezTo>
                      <a:pt x="19" y="36"/>
                      <a:pt x="19" y="33"/>
                      <a:pt x="20" y="34"/>
                    </a:cubicBezTo>
                    <a:cubicBezTo>
                      <a:pt x="22" y="35"/>
                      <a:pt x="24" y="34"/>
                      <a:pt x="21" y="30"/>
                    </a:cubicBezTo>
                    <a:cubicBezTo>
                      <a:pt x="17" y="26"/>
                      <a:pt x="20" y="27"/>
                      <a:pt x="17" y="24"/>
                    </a:cubicBezTo>
                    <a:cubicBezTo>
                      <a:pt x="15" y="21"/>
                      <a:pt x="18" y="21"/>
                      <a:pt x="16" y="19"/>
                    </a:cubicBezTo>
                    <a:cubicBezTo>
                      <a:pt x="15" y="17"/>
                      <a:pt x="19" y="18"/>
                      <a:pt x="18" y="12"/>
                    </a:cubicBezTo>
                    <a:cubicBezTo>
                      <a:pt x="17" y="8"/>
                      <a:pt x="12" y="7"/>
                      <a:pt x="12" y="5"/>
                    </a:cubicBezTo>
                    <a:cubicBezTo>
                      <a:pt x="12" y="4"/>
                      <a:pt x="10" y="4"/>
                      <a:pt x="9" y="2"/>
                    </a:cubicBezTo>
                    <a:cubicBezTo>
                      <a:pt x="7" y="2"/>
                      <a:pt x="8" y="4"/>
                      <a:pt x="6" y="4"/>
                    </a:cubicBezTo>
                    <a:cubicBezTo>
                      <a:pt x="4" y="4"/>
                      <a:pt x="3" y="0"/>
                      <a:pt x="0"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59" name="Thailand">
                <a:extLst>
                  <a:ext uri="{FF2B5EF4-FFF2-40B4-BE49-F238E27FC236}">
                    <a16:creationId xmlns:a16="http://schemas.microsoft.com/office/drawing/2014/main" id="{F35FEF56-AE93-41C8-9E39-4B01AB9E43EB}"/>
                  </a:ext>
                </a:extLst>
              </p:cNvPr>
              <p:cNvSpPr>
                <a:spLocks/>
              </p:cNvSpPr>
              <p:nvPr/>
            </p:nvSpPr>
            <p:spPr bwMode="auto">
              <a:xfrm>
                <a:off x="3782" y="1847"/>
                <a:ext cx="106" cy="220"/>
              </a:xfrm>
              <a:custGeom>
                <a:avLst/>
                <a:gdLst/>
                <a:ahLst/>
                <a:cxnLst>
                  <a:cxn ang="0">
                    <a:pos x="30" y="91"/>
                  </a:cxn>
                  <a:cxn ang="0">
                    <a:pos x="24" y="83"/>
                  </a:cxn>
                  <a:cxn ang="0">
                    <a:pos x="20" y="75"/>
                  </a:cxn>
                  <a:cxn ang="0">
                    <a:pos x="16" y="72"/>
                  </a:cxn>
                  <a:cxn ang="0">
                    <a:pos x="16" y="63"/>
                  </a:cxn>
                  <a:cxn ang="0">
                    <a:pos x="17" y="57"/>
                  </a:cxn>
                  <a:cxn ang="0">
                    <a:pos x="17" y="48"/>
                  </a:cxn>
                  <a:cxn ang="0">
                    <a:pos x="17" y="42"/>
                  </a:cxn>
                  <a:cxn ang="0">
                    <a:pos x="19" y="41"/>
                  </a:cxn>
                  <a:cxn ang="0">
                    <a:pos x="21" y="44"/>
                  </a:cxn>
                  <a:cxn ang="0">
                    <a:pos x="23" y="47"/>
                  </a:cxn>
                  <a:cxn ang="0">
                    <a:pos x="25" y="48"/>
                  </a:cxn>
                  <a:cxn ang="0">
                    <a:pos x="28" y="53"/>
                  </a:cxn>
                  <a:cxn ang="0">
                    <a:pos x="30" y="53"/>
                  </a:cxn>
                  <a:cxn ang="0">
                    <a:pos x="31" y="55"/>
                  </a:cxn>
                  <a:cxn ang="0">
                    <a:pos x="33" y="59"/>
                  </a:cxn>
                  <a:cxn ang="0">
                    <a:pos x="29" y="46"/>
                  </a:cxn>
                  <a:cxn ang="0">
                    <a:pos x="33" y="41"/>
                  </a:cxn>
                  <a:cxn ang="0">
                    <a:pos x="36" y="40"/>
                  </a:cxn>
                  <a:cxn ang="0">
                    <a:pos x="38" y="40"/>
                  </a:cxn>
                  <a:cxn ang="0">
                    <a:pos x="43" y="39"/>
                  </a:cxn>
                  <a:cxn ang="0">
                    <a:pos x="44" y="36"/>
                  </a:cxn>
                  <a:cxn ang="0">
                    <a:pos x="43" y="32"/>
                  </a:cxn>
                  <a:cxn ang="0">
                    <a:pos x="41" y="29"/>
                  </a:cxn>
                  <a:cxn ang="0">
                    <a:pos x="36" y="23"/>
                  </a:cxn>
                  <a:cxn ang="0">
                    <a:pos x="31" y="17"/>
                  </a:cxn>
                  <a:cxn ang="0">
                    <a:pos x="22" y="14"/>
                  </a:cxn>
                  <a:cxn ang="0">
                    <a:pos x="16" y="16"/>
                  </a:cxn>
                  <a:cxn ang="0">
                    <a:pos x="18" y="4"/>
                  </a:cxn>
                  <a:cxn ang="0">
                    <a:pos x="13" y="3"/>
                  </a:cxn>
                  <a:cxn ang="0">
                    <a:pos x="12" y="1"/>
                  </a:cxn>
                  <a:cxn ang="0">
                    <a:pos x="7" y="2"/>
                  </a:cxn>
                  <a:cxn ang="0">
                    <a:pos x="3" y="4"/>
                  </a:cxn>
                  <a:cxn ang="0">
                    <a:pos x="3" y="10"/>
                  </a:cxn>
                  <a:cxn ang="0">
                    <a:pos x="0" y="12"/>
                  </a:cxn>
                  <a:cxn ang="0">
                    <a:pos x="2" y="14"/>
                  </a:cxn>
                  <a:cxn ang="0">
                    <a:pos x="6" y="20"/>
                  </a:cxn>
                  <a:cxn ang="0">
                    <a:pos x="12" y="25"/>
                  </a:cxn>
                  <a:cxn ang="0">
                    <a:pos x="9" y="27"/>
                  </a:cxn>
                  <a:cxn ang="0">
                    <a:pos x="9" y="31"/>
                  </a:cxn>
                  <a:cxn ang="0">
                    <a:pos x="9" y="35"/>
                  </a:cxn>
                  <a:cxn ang="0">
                    <a:pos x="12" y="41"/>
                  </a:cxn>
                  <a:cxn ang="0">
                    <a:pos x="15" y="53"/>
                  </a:cxn>
                  <a:cxn ang="0">
                    <a:pos x="13" y="64"/>
                  </a:cxn>
                  <a:cxn ang="0">
                    <a:pos x="13" y="68"/>
                  </a:cxn>
                  <a:cxn ang="0">
                    <a:pos x="12" y="74"/>
                  </a:cxn>
                  <a:cxn ang="0">
                    <a:pos x="11" y="77"/>
                  </a:cxn>
                  <a:cxn ang="0">
                    <a:pos x="12" y="79"/>
                  </a:cxn>
                  <a:cxn ang="0">
                    <a:pos x="13" y="78"/>
                  </a:cxn>
                  <a:cxn ang="0">
                    <a:pos x="15" y="80"/>
                  </a:cxn>
                  <a:cxn ang="0">
                    <a:pos x="15" y="83"/>
                  </a:cxn>
                  <a:cxn ang="0">
                    <a:pos x="16" y="82"/>
                  </a:cxn>
                  <a:cxn ang="0">
                    <a:pos x="18" y="85"/>
                  </a:cxn>
                  <a:cxn ang="0">
                    <a:pos x="21" y="91"/>
                  </a:cxn>
                  <a:cxn ang="0">
                    <a:pos x="27" y="93"/>
                  </a:cxn>
                  <a:cxn ang="0">
                    <a:pos x="30" y="91"/>
                  </a:cxn>
                </a:cxnLst>
                <a:rect l="0" t="0" r="r" b="b"/>
                <a:pathLst>
                  <a:path w="45" h="93">
                    <a:moveTo>
                      <a:pt x="30" y="91"/>
                    </a:moveTo>
                    <a:cubicBezTo>
                      <a:pt x="27" y="83"/>
                      <a:pt x="25" y="91"/>
                      <a:pt x="24" y="83"/>
                    </a:cubicBezTo>
                    <a:cubicBezTo>
                      <a:pt x="22" y="75"/>
                      <a:pt x="21" y="81"/>
                      <a:pt x="20" y="75"/>
                    </a:cubicBezTo>
                    <a:cubicBezTo>
                      <a:pt x="19" y="70"/>
                      <a:pt x="19" y="72"/>
                      <a:pt x="16" y="72"/>
                    </a:cubicBezTo>
                    <a:cubicBezTo>
                      <a:pt x="17" y="70"/>
                      <a:pt x="14" y="68"/>
                      <a:pt x="16" y="63"/>
                    </a:cubicBezTo>
                    <a:cubicBezTo>
                      <a:pt x="17" y="59"/>
                      <a:pt x="14" y="61"/>
                      <a:pt x="17" y="57"/>
                    </a:cubicBezTo>
                    <a:cubicBezTo>
                      <a:pt x="20" y="53"/>
                      <a:pt x="16" y="52"/>
                      <a:pt x="17" y="48"/>
                    </a:cubicBezTo>
                    <a:cubicBezTo>
                      <a:pt x="18" y="44"/>
                      <a:pt x="14" y="42"/>
                      <a:pt x="17" y="42"/>
                    </a:cubicBezTo>
                    <a:cubicBezTo>
                      <a:pt x="19" y="42"/>
                      <a:pt x="19" y="41"/>
                      <a:pt x="19" y="41"/>
                    </a:cubicBezTo>
                    <a:cubicBezTo>
                      <a:pt x="19" y="44"/>
                      <a:pt x="23" y="40"/>
                      <a:pt x="21" y="44"/>
                    </a:cubicBezTo>
                    <a:cubicBezTo>
                      <a:pt x="20" y="46"/>
                      <a:pt x="22" y="48"/>
                      <a:pt x="23" y="47"/>
                    </a:cubicBezTo>
                    <a:cubicBezTo>
                      <a:pt x="24" y="47"/>
                      <a:pt x="23" y="49"/>
                      <a:pt x="25" y="48"/>
                    </a:cubicBezTo>
                    <a:cubicBezTo>
                      <a:pt x="27" y="48"/>
                      <a:pt x="26" y="51"/>
                      <a:pt x="28" y="53"/>
                    </a:cubicBezTo>
                    <a:cubicBezTo>
                      <a:pt x="30" y="54"/>
                      <a:pt x="29" y="52"/>
                      <a:pt x="30" y="53"/>
                    </a:cubicBezTo>
                    <a:cubicBezTo>
                      <a:pt x="31" y="53"/>
                      <a:pt x="30" y="53"/>
                      <a:pt x="31" y="55"/>
                    </a:cubicBezTo>
                    <a:cubicBezTo>
                      <a:pt x="32" y="56"/>
                      <a:pt x="31" y="57"/>
                      <a:pt x="33" y="59"/>
                    </a:cubicBezTo>
                    <a:cubicBezTo>
                      <a:pt x="36" y="53"/>
                      <a:pt x="27" y="49"/>
                      <a:pt x="29" y="46"/>
                    </a:cubicBezTo>
                    <a:cubicBezTo>
                      <a:pt x="31" y="43"/>
                      <a:pt x="31" y="43"/>
                      <a:pt x="33" y="41"/>
                    </a:cubicBezTo>
                    <a:cubicBezTo>
                      <a:pt x="34" y="39"/>
                      <a:pt x="35" y="41"/>
                      <a:pt x="36" y="40"/>
                    </a:cubicBezTo>
                    <a:cubicBezTo>
                      <a:pt x="37" y="40"/>
                      <a:pt x="37" y="41"/>
                      <a:pt x="38" y="40"/>
                    </a:cubicBezTo>
                    <a:cubicBezTo>
                      <a:pt x="39" y="40"/>
                      <a:pt x="39" y="42"/>
                      <a:pt x="43" y="39"/>
                    </a:cubicBezTo>
                    <a:cubicBezTo>
                      <a:pt x="44" y="38"/>
                      <a:pt x="43" y="37"/>
                      <a:pt x="44" y="36"/>
                    </a:cubicBezTo>
                    <a:cubicBezTo>
                      <a:pt x="45" y="34"/>
                      <a:pt x="43" y="34"/>
                      <a:pt x="43" y="32"/>
                    </a:cubicBezTo>
                    <a:cubicBezTo>
                      <a:pt x="43" y="30"/>
                      <a:pt x="41" y="31"/>
                      <a:pt x="41" y="29"/>
                    </a:cubicBezTo>
                    <a:cubicBezTo>
                      <a:pt x="38" y="30"/>
                      <a:pt x="35" y="25"/>
                      <a:pt x="36" y="23"/>
                    </a:cubicBezTo>
                    <a:cubicBezTo>
                      <a:pt x="37" y="20"/>
                      <a:pt x="35" y="21"/>
                      <a:pt x="31" y="17"/>
                    </a:cubicBezTo>
                    <a:cubicBezTo>
                      <a:pt x="28" y="12"/>
                      <a:pt x="25" y="19"/>
                      <a:pt x="22" y="14"/>
                    </a:cubicBezTo>
                    <a:cubicBezTo>
                      <a:pt x="20" y="11"/>
                      <a:pt x="17" y="17"/>
                      <a:pt x="16" y="16"/>
                    </a:cubicBezTo>
                    <a:cubicBezTo>
                      <a:pt x="15" y="12"/>
                      <a:pt x="19" y="5"/>
                      <a:pt x="18" y="4"/>
                    </a:cubicBezTo>
                    <a:cubicBezTo>
                      <a:pt x="17" y="2"/>
                      <a:pt x="14" y="6"/>
                      <a:pt x="13" y="3"/>
                    </a:cubicBezTo>
                    <a:cubicBezTo>
                      <a:pt x="13" y="0"/>
                      <a:pt x="13" y="3"/>
                      <a:pt x="12" y="1"/>
                    </a:cubicBezTo>
                    <a:cubicBezTo>
                      <a:pt x="8" y="1"/>
                      <a:pt x="8" y="1"/>
                      <a:pt x="7" y="2"/>
                    </a:cubicBezTo>
                    <a:cubicBezTo>
                      <a:pt x="7" y="5"/>
                      <a:pt x="5" y="1"/>
                      <a:pt x="3" y="4"/>
                    </a:cubicBezTo>
                    <a:cubicBezTo>
                      <a:pt x="1" y="7"/>
                      <a:pt x="4" y="8"/>
                      <a:pt x="3" y="10"/>
                    </a:cubicBezTo>
                    <a:cubicBezTo>
                      <a:pt x="2" y="12"/>
                      <a:pt x="1" y="11"/>
                      <a:pt x="0" y="12"/>
                    </a:cubicBezTo>
                    <a:cubicBezTo>
                      <a:pt x="0" y="13"/>
                      <a:pt x="2" y="14"/>
                      <a:pt x="2" y="14"/>
                    </a:cubicBezTo>
                    <a:cubicBezTo>
                      <a:pt x="0" y="16"/>
                      <a:pt x="4" y="17"/>
                      <a:pt x="6" y="20"/>
                    </a:cubicBezTo>
                    <a:cubicBezTo>
                      <a:pt x="7" y="23"/>
                      <a:pt x="11" y="24"/>
                      <a:pt x="12" y="25"/>
                    </a:cubicBezTo>
                    <a:cubicBezTo>
                      <a:pt x="12" y="27"/>
                      <a:pt x="9" y="25"/>
                      <a:pt x="9" y="27"/>
                    </a:cubicBezTo>
                    <a:cubicBezTo>
                      <a:pt x="9" y="30"/>
                      <a:pt x="10" y="29"/>
                      <a:pt x="9" y="31"/>
                    </a:cubicBezTo>
                    <a:cubicBezTo>
                      <a:pt x="8" y="33"/>
                      <a:pt x="10" y="34"/>
                      <a:pt x="9" y="35"/>
                    </a:cubicBezTo>
                    <a:cubicBezTo>
                      <a:pt x="7" y="36"/>
                      <a:pt x="9" y="38"/>
                      <a:pt x="12" y="41"/>
                    </a:cubicBezTo>
                    <a:cubicBezTo>
                      <a:pt x="15" y="44"/>
                      <a:pt x="11" y="44"/>
                      <a:pt x="15" y="53"/>
                    </a:cubicBezTo>
                    <a:cubicBezTo>
                      <a:pt x="18" y="60"/>
                      <a:pt x="12" y="60"/>
                      <a:pt x="13" y="64"/>
                    </a:cubicBezTo>
                    <a:cubicBezTo>
                      <a:pt x="13" y="67"/>
                      <a:pt x="13" y="66"/>
                      <a:pt x="13" y="68"/>
                    </a:cubicBezTo>
                    <a:cubicBezTo>
                      <a:pt x="12" y="70"/>
                      <a:pt x="9" y="71"/>
                      <a:pt x="12" y="74"/>
                    </a:cubicBezTo>
                    <a:cubicBezTo>
                      <a:pt x="10" y="74"/>
                      <a:pt x="11" y="75"/>
                      <a:pt x="11" y="77"/>
                    </a:cubicBezTo>
                    <a:cubicBezTo>
                      <a:pt x="10" y="78"/>
                      <a:pt x="11" y="80"/>
                      <a:pt x="12" y="79"/>
                    </a:cubicBezTo>
                    <a:cubicBezTo>
                      <a:pt x="13" y="79"/>
                      <a:pt x="11" y="78"/>
                      <a:pt x="13" y="78"/>
                    </a:cubicBezTo>
                    <a:cubicBezTo>
                      <a:pt x="15" y="79"/>
                      <a:pt x="13" y="80"/>
                      <a:pt x="15" y="80"/>
                    </a:cubicBezTo>
                    <a:cubicBezTo>
                      <a:pt x="16" y="81"/>
                      <a:pt x="14" y="82"/>
                      <a:pt x="15" y="83"/>
                    </a:cubicBezTo>
                    <a:cubicBezTo>
                      <a:pt x="16" y="83"/>
                      <a:pt x="16" y="82"/>
                      <a:pt x="16" y="82"/>
                    </a:cubicBezTo>
                    <a:cubicBezTo>
                      <a:pt x="17" y="83"/>
                      <a:pt x="15" y="84"/>
                      <a:pt x="18" y="85"/>
                    </a:cubicBezTo>
                    <a:cubicBezTo>
                      <a:pt x="16" y="89"/>
                      <a:pt x="18" y="86"/>
                      <a:pt x="21" y="91"/>
                    </a:cubicBezTo>
                    <a:cubicBezTo>
                      <a:pt x="24" y="89"/>
                      <a:pt x="25" y="93"/>
                      <a:pt x="27" y="93"/>
                    </a:cubicBezTo>
                    <a:cubicBezTo>
                      <a:pt x="29" y="93"/>
                      <a:pt x="28" y="91"/>
                      <a:pt x="30" y="9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60" name="Laos">
                <a:extLst>
                  <a:ext uri="{FF2B5EF4-FFF2-40B4-BE49-F238E27FC236}">
                    <a16:creationId xmlns:a16="http://schemas.microsoft.com/office/drawing/2014/main" id="{D9A11DE2-498B-4835-BA56-A5E240918244}"/>
                  </a:ext>
                </a:extLst>
              </p:cNvPr>
              <p:cNvSpPr>
                <a:spLocks/>
              </p:cNvSpPr>
              <p:nvPr/>
            </p:nvSpPr>
            <p:spPr bwMode="auto">
              <a:xfrm>
                <a:off x="3805" y="1816"/>
                <a:ext cx="111" cy="130"/>
              </a:xfrm>
              <a:custGeom>
                <a:avLst/>
                <a:gdLst/>
                <a:ahLst/>
                <a:cxnLst>
                  <a:cxn ang="0">
                    <a:pos x="6" y="0"/>
                  </a:cxn>
                  <a:cxn ang="0">
                    <a:pos x="3" y="2"/>
                  </a:cxn>
                  <a:cxn ang="0">
                    <a:pos x="6" y="7"/>
                  </a:cxn>
                  <a:cxn ang="0">
                    <a:pos x="3" y="8"/>
                  </a:cxn>
                  <a:cxn ang="0">
                    <a:pos x="2" y="14"/>
                  </a:cxn>
                  <a:cxn ang="0">
                    <a:pos x="3" y="16"/>
                  </a:cxn>
                  <a:cxn ang="0">
                    <a:pos x="8" y="17"/>
                  </a:cxn>
                  <a:cxn ang="0">
                    <a:pos x="6" y="29"/>
                  </a:cxn>
                  <a:cxn ang="0">
                    <a:pos x="12" y="27"/>
                  </a:cxn>
                  <a:cxn ang="0">
                    <a:pos x="21" y="30"/>
                  </a:cxn>
                  <a:cxn ang="0">
                    <a:pos x="26" y="36"/>
                  </a:cxn>
                  <a:cxn ang="0">
                    <a:pos x="31" y="42"/>
                  </a:cxn>
                  <a:cxn ang="0">
                    <a:pos x="33" y="45"/>
                  </a:cxn>
                  <a:cxn ang="0">
                    <a:pos x="34" y="49"/>
                  </a:cxn>
                  <a:cxn ang="0">
                    <a:pos x="33" y="52"/>
                  </a:cxn>
                  <a:cxn ang="0">
                    <a:pos x="37" y="54"/>
                  </a:cxn>
                  <a:cxn ang="0">
                    <a:pos x="38" y="49"/>
                  </a:cxn>
                  <a:cxn ang="0">
                    <a:pos x="47" y="55"/>
                  </a:cxn>
                  <a:cxn ang="0">
                    <a:pos x="43" y="46"/>
                  </a:cxn>
                  <a:cxn ang="0">
                    <a:pos x="38" y="40"/>
                  </a:cxn>
                  <a:cxn ang="0">
                    <a:pos x="31" y="32"/>
                  </a:cxn>
                  <a:cxn ang="0">
                    <a:pos x="28" y="25"/>
                  </a:cxn>
                  <a:cxn ang="0">
                    <a:pos x="22" y="21"/>
                  </a:cxn>
                  <a:cxn ang="0">
                    <a:pos x="23" y="18"/>
                  </a:cxn>
                  <a:cxn ang="0">
                    <a:pos x="26" y="15"/>
                  </a:cxn>
                  <a:cxn ang="0">
                    <a:pos x="24" y="12"/>
                  </a:cxn>
                  <a:cxn ang="0">
                    <a:pos x="17" y="11"/>
                  </a:cxn>
                  <a:cxn ang="0">
                    <a:pos x="12" y="8"/>
                  </a:cxn>
                  <a:cxn ang="0">
                    <a:pos x="6" y="0"/>
                  </a:cxn>
                </a:cxnLst>
                <a:rect l="0" t="0" r="r" b="b"/>
                <a:pathLst>
                  <a:path w="47" h="55">
                    <a:moveTo>
                      <a:pt x="6" y="0"/>
                    </a:moveTo>
                    <a:cubicBezTo>
                      <a:pt x="4" y="1"/>
                      <a:pt x="3" y="1"/>
                      <a:pt x="3" y="2"/>
                    </a:cubicBezTo>
                    <a:cubicBezTo>
                      <a:pt x="3" y="4"/>
                      <a:pt x="5" y="4"/>
                      <a:pt x="6" y="7"/>
                    </a:cubicBezTo>
                    <a:cubicBezTo>
                      <a:pt x="6" y="10"/>
                      <a:pt x="3" y="10"/>
                      <a:pt x="3" y="8"/>
                    </a:cubicBezTo>
                    <a:cubicBezTo>
                      <a:pt x="0" y="11"/>
                      <a:pt x="3" y="12"/>
                      <a:pt x="2" y="14"/>
                    </a:cubicBezTo>
                    <a:cubicBezTo>
                      <a:pt x="3" y="16"/>
                      <a:pt x="3" y="13"/>
                      <a:pt x="3" y="16"/>
                    </a:cubicBezTo>
                    <a:cubicBezTo>
                      <a:pt x="4" y="19"/>
                      <a:pt x="7" y="15"/>
                      <a:pt x="8" y="17"/>
                    </a:cubicBezTo>
                    <a:cubicBezTo>
                      <a:pt x="9" y="18"/>
                      <a:pt x="5" y="25"/>
                      <a:pt x="6" y="29"/>
                    </a:cubicBezTo>
                    <a:cubicBezTo>
                      <a:pt x="7" y="30"/>
                      <a:pt x="10" y="24"/>
                      <a:pt x="12" y="27"/>
                    </a:cubicBezTo>
                    <a:cubicBezTo>
                      <a:pt x="15" y="32"/>
                      <a:pt x="18" y="25"/>
                      <a:pt x="21" y="30"/>
                    </a:cubicBezTo>
                    <a:cubicBezTo>
                      <a:pt x="25" y="34"/>
                      <a:pt x="27" y="33"/>
                      <a:pt x="26" y="36"/>
                    </a:cubicBezTo>
                    <a:cubicBezTo>
                      <a:pt x="25" y="38"/>
                      <a:pt x="28" y="43"/>
                      <a:pt x="31" y="42"/>
                    </a:cubicBezTo>
                    <a:cubicBezTo>
                      <a:pt x="31" y="44"/>
                      <a:pt x="33" y="43"/>
                      <a:pt x="33" y="45"/>
                    </a:cubicBezTo>
                    <a:cubicBezTo>
                      <a:pt x="33" y="47"/>
                      <a:pt x="35" y="47"/>
                      <a:pt x="34" y="49"/>
                    </a:cubicBezTo>
                    <a:cubicBezTo>
                      <a:pt x="33" y="50"/>
                      <a:pt x="34" y="51"/>
                      <a:pt x="33" y="52"/>
                    </a:cubicBezTo>
                    <a:cubicBezTo>
                      <a:pt x="38" y="52"/>
                      <a:pt x="36" y="54"/>
                      <a:pt x="37" y="54"/>
                    </a:cubicBezTo>
                    <a:cubicBezTo>
                      <a:pt x="39" y="55"/>
                      <a:pt x="37" y="50"/>
                      <a:pt x="38" y="49"/>
                    </a:cubicBezTo>
                    <a:cubicBezTo>
                      <a:pt x="40" y="48"/>
                      <a:pt x="43" y="54"/>
                      <a:pt x="47" y="55"/>
                    </a:cubicBezTo>
                    <a:cubicBezTo>
                      <a:pt x="47" y="53"/>
                      <a:pt x="44" y="48"/>
                      <a:pt x="43" y="46"/>
                    </a:cubicBezTo>
                    <a:cubicBezTo>
                      <a:pt x="42" y="45"/>
                      <a:pt x="45" y="42"/>
                      <a:pt x="38" y="40"/>
                    </a:cubicBezTo>
                    <a:cubicBezTo>
                      <a:pt x="32" y="38"/>
                      <a:pt x="36" y="34"/>
                      <a:pt x="31" y="32"/>
                    </a:cubicBezTo>
                    <a:cubicBezTo>
                      <a:pt x="28" y="30"/>
                      <a:pt x="29" y="25"/>
                      <a:pt x="28" y="25"/>
                    </a:cubicBezTo>
                    <a:cubicBezTo>
                      <a:pt x="26" y="24"/>
                      <a:pt x="29" y="24"/>
                      <a:pt x="22" y="21"/>
                    </a:cubicBezTo>
                    <a:cubicBezTo>
                      <a:pt x="17" y="20"/>
                      <a:pt x="21" y="17"/>
                      <a:pt x="23" y="18"/>
                    </a:cubicBezTo>
                    <a:cubicBezTo>
                      <a:pt x="25" y="18"/>
                      <a:pt x="25" y="18"/>
                      <a:pt x="26" y="15"/>
                    </a:cubicBezTo>
                    <a:cubicBezTo>
                      <a:pt x="25" y="15"/>
                      <a:pt x="25" y="14"/>
                      <a:pt x="24" y="12"/>
                    </a:cubicBezTo>
                    <a:cubicBezTo>
                      <a:pt x="23" y="11"/>
                      <a:pt x="21" y="12"/>
                      <a:pt x="17" y="11"/>
                    </a:cubicBezTo>
                    <a:cubicBezTo>
                      <a:pt x="14" y="11"/>
                      <a:pt x="11" y="10"/>
                      <a:pt x="12" y="8"/>
                    </a:cubicBezTo>
                    <a:cubicBezTo>
                      <a:pt x="13" y="6"/>
                      <a:pt x="8" y="6"/>
                      <a:pt x="6"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61" name="Burma">
                <a:extLst>
                  <a:ext uri="{FF2B5EF4-FFF2-40B4-BE49-F238E27FC236}">
                    <a16:creationId xmlns:a16="http://schemas.microsoft.com/office/drawing/2014/main" id="{4FB669E9-40AB-46EE-97D6-61B39743F78D}"/>
                  </a:ext>
                </a:extLst>
              </p:cNvPr>
              <p:cNvSpPr>
                <a:spLocks/>
              </p:cNvSpPr>
              <p:nvPr/>
            </p:nvSpPr>
            <p:spPr bwMode="auto">
              <a:xfrm>
                <a:off x="3718" y="1720"/>
                <a:ext cx="106" cy="288"/>
              </a:xfrm>
              <a:custGeom>
                <a:avLst/>
                <a:gdLst/>
                <a:ahLst/>
                <a:cxnLst>
                  <a:cxn ang="0">
                    <a:pos x="39" y="55"/>
                  </a:cxn>
                  <a:cxn ang="0">
                    <a:pos x="34" y="56"/>
                  </a:cxn>
                  <a:cxn ang="0">
                    <a:pos x="30" y="58"/>
                  </a:cxn>
                  <a:cxn ang="0">
                    <a:pos x="30" y="64"/>
                  </a:cxn>
                  <a:cxn ang="0">
                    <a:pos x="27" y="66"/>
                  </a:cxn>
                  <a:cxn ang="0">
                    <a:pos x="29" y="68"/>
                  </a:cxn>
                  <a:cxn ang="0">
                    <a:pos x="33" y="74"/>
                  </a:cxn>
                  <a:cxn ang="0">
                    <a:pos x="39" y="79"/>
                  </a:cxn>
                  <a:cxn ang="0">
                    <a:pos x="36" y="81"/>
                  </a:cxn>
                  <a:cxn ang="0">
                    <a:pos x="36" y="85"/>
                  </a:cxn>
                  <a:cxn ang="0">
                    <a:pos x="36" y="89"/>
                  </a:cxn>
                  <a:cxn ang="0">
                    <a:pos x="39" y="95"/>
                  </a:cxn>
                  <a:cxn ang="0">
                    <a:pos x="42" y="107"/>
                  </a:cxn>
                  <a:cxn ang="0">
                    <a:pos x="40" y="118"/>
                  </a:cxn>
                  <a:cxn ang="0">
                    <a:pos x="40" y="122"/>
                  </a:cxn>
                  <a:cxn ang="0">
                    <a:pos x="39" y="110"/>
                  </a:cxn>
                  <a:cxn ang="0">
                    <a:pos x="39" y="105"/>
                  </a:cxn>
                  <a:cxn ang="0">
                    <a:pos x="36" y="97"/>
                  </a:cxn>
                  <a:cxn ang="0">
                    <a:pos x="34" y="90"/>
                  </a:cxn>
                  <a:cxn ang="0">
                    <a:pos x="31" y="82"/>
                  </a:cxn>
                  <a:cxn ang="0">
                    <a:pos x="30" y="78"/>
                  </a:cxn>
                  <a:cxn ang="0">
                    <a:pos x="27" y="74"/>
                  </a:cxn>
                  <a:cxn ang="0">
                    <a:pos x="26" y="82"/>
                  </a:cxn>
                  <a:cxn ang="0">
                    <a:pos x="23" y="85"/>
                  </a:cxn>
                  <a:cxn ang="0">
                    <a:pos x="20" y="85"/>
                  </a:cxn>
                  <a:cxn ang="0">
                    <a:pos x="17" y="85"/>
                  </a:cxn>
                  <a:cxn ang="0">
                    <a:pos x="15" y="84"/>
                  </a:cxn>
                  <a:cxn ang="0">
                    <a:pos x="15" y="71"/>
                  </a:cxn>
                  <a:cxn ang="0">
                    <a:pos x="8" y="59"/>
                  </a:cxn>
                  <a:cxn ang="0">
                    <a:pos x="4" y="55"/>
                  </a:cxn>
                  <a:cxn ang="0">
                    <a:pos x="0" y="51"/>
                  </a:cxn>
                  <a:cxn ang="0">
                    <a:pos x="2" y="48"/>
                  </a:cxn>
                  <a:cxn ang="0">
                    <a:pos x="3" y="45"/>
                  </a:cxn>
                  <a:cxn ang="0">
                    <a:pos x="5" y="38"/>
                  </a:cxn>
                  <a:cxn ang="0">
                    <a:pos x="8" y="34"/>
                  </a:cxn>
                  <a:cxn ang="0">
                    <a:pos x="7" y="23"/>
                  </a:cxn>
                  <a:cxn ang="0">
                    <a:pos x="8" y="18"/>
                  </a:cxn>
                  <a:cxn ang="0">
                    <a:pos x="15" y="9"/>
                  </a:cxn>
                  <a:cxn ang="0">
                    <a:pos x="18" y="6"/>
                  </a:cxn>
                  <a:cxn ang="0">
                    <a:pos x="16" y="0"/>
                  </a:cxn>
                  <a:cxn ang="0">
                    <a:pos x="21" y="2"/>
                  </a:cxn>
                  <a:cxn ang="0">
                    <a:pos x="24" y="5"/>
                  </a:cxn>
                  <a:cxn ang="0">
                    <a:pos x="28" y="15"/>
                  </a:cxn>
                  <a:cxn ang="0">
                    <a:pos x="26" y="17"/>
                  </a:cxn>
                  <a:cxn ang="0">
                    <a:pos x="24" y="24"/>
                  </a:cxn>
                  <a:cxn ang="0">
                    <a:pos x="22" y="26"/>
                  </a:cxn>
                  <a:cxn ang="0">
                    <a:pos x="25" y="30"/>
                  </a:cxn>
                  <a:cxn ang="0">
                    <a:pos x="22" y="33"/>
                  </a:cxn>
                  <a:cxn ang="0">
                    <a:pos x="25" y="33"/>
                  </a:cxn>
                  <a:cxn ang="0">
                    <a:pos x="27" y="33"/>
                  </a:cxn>
                  <a:cxn ang="0">
                    <a:pos x="28" y="36"/>
                  </a:cxn>
                  <a:cxn ang="0">
                    <a:pos x="30" y="38"/>
                  </a:cxn>
                  <a:cxn ang="0">
                    <a:pos x="32" y="39"/>
                  </a:cxn>
                  <a:cxn ang="0">
                    <a:pos x="28" y="44"/>
                  </a:cxn>
                  <a:cxn ang="0">
                    <a:pos x="34" y="45"/>
                  </a:cxn>
                  <a:cxn ang="0">
                    <a:pos x="40" y="49"/>
                  </a:cxn>
                  <a:cxn ang="0">
                    <a:pos x="39" y="55"/>
                  </a:cxn>
                </a:cxnLst>
                <a:rect l="0" t="0" r="r" b="b"/>
                <a:pathLst>
                  <a:path w="45" h="122">
                    <a:moveTo>
                      <a:pt x="39" y="55"/>
                    </a:moveTo>
                    <a:cubicBezTo>
                      <a:pt x="35" y="55"/>
                      <a:pt x="35" y="55"/>
                      <a:pt x="34" y="56"/>
                    </a:cubicBezTo>
                    <a:cubicBezTo>
                      <a:pt x="34" y="59"/>
                      <a:pt x="32" y="55"/>
                      <a:pt x="30" y="58"/>
                    </a:cubicBezTo>
                    <a:cubicBezTo>
                      <a:pt x="28" y="61"/>
                      <a:pt x="31" y="62"/>
                      <a:pt x="30" y="64"/>
                    </a:cubicBezTo>
                    <a:cubicBezTo>
                      <a:pt x="29" y="66"/>
                      <a:pt x="28" y="65"/>
                      <a:pt x="27" y="66"/>
                    </a:cubicBezTo>
                    <a:cubicBezTo>
                      <a:pt x="27" y="67"/>
                      <a:pt x="29" y="68"/>
                      <a:pt x="29" y="68"/>
                    </a:cubicBezTo>
                    <a:cubicBezTo>
                      <a:pt x="27" y="70"/>
                      <a:pt x="31" y="71"/>
                      <a:pt x="33" y="74"/>
                    </a:cubicBezTo>
                    <a:cubicBezTo>
                      <a:pt x="34" y="77"/>
                      <a:pt x="38" y="78"/>
                      <a:pt x="39" y="79"/>
                    </a:cubicBezTo>
                    <a:cubicBezTo>
                      <a:pt x="39" y="81"/>
                      <a:pt x="36" y="79"/>
                      <a:pt x="36" y="81"/>
                    </a:cubicBezTo>
                    <a:cubicBezTo>
                      <a:pt x="36" y="84"/>
                      <a:pt x="37" y="83"/>
                      <a:pt x="36" y="85"/>
                    </a:cubicBezTo>
                    <a:cubicBezTo>
                      <a:pt x="35" y="87"/>
                      <a:pt x="37" y="88"/>
                      <a:pt x="36" y="89"/>
                    </a:cubicBezTo>
                    <a:cubicBezTo>
                      <a:pt x="34" y="90"/>
                      <a:pt x="36" y="92"/>
                      <a:pt x="39" y="95"/>
                    </a:cubicBezTo>
                    <a:cubicBezTo>
                      <a:pt x="42" y="98"/>
                      <a:pt x="38" y="98"/>
                      <a:pt x="42" y="107"/>
                    </a:cubicBezTo>
                    <a:cubicBezTo>
                      <a:pt x="45" y="114"/>
                      <a:pt x="39" y="114"/>
                      <a:pt x="40" y="118"/>
                    </a:cubicBezTo>
                    <a:cubicBezTo>
                      <a:pt x="40" y="121"/>
                      <a:pt x="40" y="120"/>
                      <a:pt x="40" y="122"/>
                    </a:cubicBezTo>
                    <a:cubicBezTo>
                      <a:pt x="35" y="114"/>
                      <a:pt x="43" y="114"/>
                      <a:pt x="39" y="110"/>
                    </a:cubicBezTo>
                    <a:cubicBezTo>
                      <a:pt x="37" y="108"/>
                      <a:pt x="40" y="110"/>
                      <a:pt x="39" y="105"/>
                    </a:cubicBezTo>
                    <a:cubicBezTo>
                      <a:pt x="38" y="100"/>
                      <a:pt x="37" y="96"/>
                      <a:pt x="36" y="97"/>
                    </a:cubicBezTo>
                    <a:cubicBezTo>
                      <a:pt x="35" y="98"/>
                      <a:pt x="34" y="91"/>
                      <a:pt x="34" y="90"/>
                    </a:cubicBezTo>
                    <a:cubicBezTo>
                      <a:pt x="33" y="87"/>
                      <a:pt x="31" y="82"/>
                      <a:pt x="31" y="82"/>
                    </a:cubicBezTo>
                    <a:cubicBezTo>
                      <a:pt x="32" y="80"/>
                      <a:pt x="30" y="81"/>
                      <a:pt x="30" y="78"/>
                    </a:cubicBezTo>
                    <a:cubicBezTo>
                      <a:pt x="29" y="79"/>
                      <a:pt x="29" y="79"/>
                      <a:pt x="27" y="74"/>
                    </a:cubicBezTo>
                    <a:cubicBezTo>
                      <a:pt x="27" y="78"/>
                      <a:pt x="29" y="81"/>
                      <a:pt x="26" y="82"/>
                    </a:cubicBezTo>
                    <a:cubicBezTo>
                      <a:pt x="24" y="83"/>
                      <a:pt x="24" y="86"/>
                      <a:pt x="23" y="85"/>
                    </a:cubicBezTo>
                    <a:cubicBezTo>
                      <a:pt x="22" y="84"/>
                      <a:pt x="22" y="86"/>
                      <a:pt x="20" y="85"/>
                    </a:cubicBezTo>
                    <a:cubicBezTo>
                      <a:pt x="19" y="84"/>
                      <a:pt x="18" y="86"/>
                      <a:pt x="17" y="85"/>
                    </a:cubicBezTo>
                    <a:cubicBezTo>
                      <a:pt x="16" y="83"/>
                      <a:pt x="16" y="85"/>
                      <a:pt x="15" y="84"/>
                    </a:cubicBezTo>
                    <a:cubicBezTo>
                      <a:pt x="12" y="83"/>
                      <a:pt x="17" y="80"/>
                      <a:pt x="15" y="71"/>
                    </a:cubicBezTo>
                    <a:cubicBezTo>
                      <a:pt x="14" y="66"/>
                      <a:pt x="13" y="67"/>
                      <a:pt x="8" y="59"/>
                    </a:cubicBezTo>
                    <a:cubicBezTo>
                      <a:pt x="5" y="53"/>
                      <a:pt x="6" y="60"/>
                      <a:pt x="4" y="55"/>
                    </a:cubicBezTo>
                    <a:cubicBezTo>
                      <a:pt x="2" y="51"/>
                      <a:pt x="4" y="59"/>
                      <a:pt x="0" y="51"/>
                    </a:cubicBezTo>
                    <a:cubicBezTo>
                      <a:pt x="0" y="47"/>
                      <a:pt x="2" y="51"/>
                      <a:pt x="2" y="48"/>
                    </a:cubicBezTo>
                    <a:cubicBezTo>
                      <a:pt x="1" y="46"/>
                      <a:pt x="1" y="44"/>
                      <a:pt x="3" y="45"/>
                    </a:cubicBezTo>
                    <a:cubicBezTo>
                      <a:pt x="5" y="45"/>
                      <a:pt x="5" y="43"/>
                      <a:pt x="5" y="38"/>
                    </a:cubicBezTo>
                    <a:cubicBezTo>
                      <a:pt x="5" y="33"/>
                      <a:pt x="9" y="40"/>
                      <a:pt x="8" y="34"/>
                    </a:cubicBezTo>
                    <a:cubicBezTo>
                      <a:pt x="7" y="30"/>
                      <a:pt x="10" y="28"/>
                      <a:pt x="7" y="23"/>
                    </a:cubicBezTo>
                    <a:cubicBezTo>
                      <a:pt x="5" y="21"/>
                      <a:pt x="8" y="21"/>
                      <a:pt x="8" y="18"/>
                    </a:cubicBezTo>
                    <a:cubicBezTo>
                      <a:pt x="7" y="16"/>
                      <a:pt x="11" y="14"/>
                      <a:pt x="15" y="9"/>
                    </a:cubicBezTo>
                    <a:cubicBezTo>
                      <a:pt x="16" y="6"/>
                      <a:pt x="21" y="9"/>
                      <a:pt x="18" y="6"/>
                    </a:cubicBezTo>
                    <a:cubicBezTo>
                      <a:pt x="15" y="3"/>
                      <a:pt x="22" y="5"/>
                      <a:pt x="16" y="0"/>
                    </a:cubicBezTo>
                    <a:cubicBezTo>
                      <a:pt x="17" y="0"/>
                      <a:pt x="18" y="0"/>
                      <a:pt x="21" y="2"/>
                    </a:cubicBezTo>
                    <a:cubicBezTo>
                      <a:pt x="25" y="5"/>
                      <a:pt x="22" y="7"/>
                      <a:pt x="24" y="5"/>
                    </a:cubicBezTo>
                    <a:cubicBezTo>
                      <a:pt x="26" y="4"/>
                      <a:pt x="25" y="9"/>
                      <a:pt x="28" y="15"/>
                    </a:cubicBezTo>
                    <a:cubicBezTo>
                      <a:pt x="30" y="19"/>
                      <a:pt x="27" y="17"/>
                      <a:pt x="26" y="17"/>
                    </a:cubicBezTo>
                    <a:cubicBezTo>
                      <a:pt x="25" y="21"/>
                      <a:pt x="23" y="21"/>
                      <a:pt x="24" y="24"/>
                    </a:cubicBezTo>
                    <a:cubicBezTo>
                      <a:pt x="25" y="26"/>
                      <a:pt x="23" y="24"/>
                      <a:pt x="22" y="26"/>
                    </a:cubicBezTo>
                    <a:cubicBezTo>
                      <a:pt x="22" y="29"/>
                      <a:pt x="25" y="29"/>
                      <a:pt x="25" y="30"/>
                    </a:cubicBezTo>
                    <a:cubicBezTo>
                      <a:pt x="25" y="31"/>
                      <a:pt x="21" y="31"/>
                      <a:pt x="22" y="33"/>
                    </a:cubicBezTo>
                    <a:cubicBezTo>
                      <a:pt x="22" y="34"/>
                      <a:pt x="22" y="33"/>
                      <a:pt x="25" y="33"/>
                    </a:cubicBezTo>
                    <a:cubicBezTo>
                      <a:pt x="27" y="32"/>
                      <a:pt x="29" y="31"/>
                      <a:pt x="27" y="33"/>
                    </a:cubicBezTo>
                    <a:cubicBezTo>
                      <a:pt x="25" y="36"/>
                      <a:pt x="28" y="35"/>
                      <a:pt x="28" y="36"/>
                    </a:cubicBezTo>
                    <a:cubicBezTo>
                      <a:pt x="27" y="39"/>
                      <a:pt x="30" y="37"/>
                      <a:pt x="30" y="38"/>
                    </a:cubicBezTo>
                    <a:cubicBezTo>
                      <a:pt x="30" y="39"/>
                      <a:pt x="32" y="38"/>
                      <a:pt x="32" y="39"/>
                    </a:cubicBezTo>
                    <a:cubicBezTo>
                      <a:pt x="31" y="39"/>
                      <a:pt x="29" y="43"/>
                      <a:pt x="28" y="44"/>
                    </a:cubicBezTo>
                    <a:cubicBezTo>
                      <a:pt x="27" y="45"/>
                      <a:pt x="28" y="46"/>
                      <a:pt x="34" y="45"/>
                    </a:cubicBezTo>
                    <a:cubicBezTo>
                      <a:pt x="35" y="50"/>
                      <a:pt x="39" y="48"/>
                      <a:pt x="40" y="49"/>
                    </a:cubicBezTo>
                    <a:cubicBezTo>
                      <a:pt x="37" y="52"/>
                      <a:pt x="40" y="53"/>
                      <a:pt x="39" y="5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62" name="Cambodia">
                <a:extLst>
                  <a:ext uri="{FF2B5EF4-FFF2-40B4-BE49-F238E27FC236}">
                    <a16:creationId xmlns:a16="http://schemas.microsoft.com/office/drawing/2014/main" id="{648D0214-BBC2-42FB-87F9-2007B16A4CE7}"/>
                  </a:ext>
                </a:extLst>
              </p:cNvPr>
              <p:cNvSpPr>
                <a:spLocks/>
              </p:cNvSpPr>
              <p:nvPr/>
            </p:nvSpPr>
            <p:spPr bwMode="auto">
              <a:xfrm>
                <a:off x="3846" y="1930"/>
                <a:ext cx="70" cy="73"/>
              </a:xfrm>
              <a:custGeom>
                <a:avLst/>
                <a:gdLst/>
                <a:ahLst/>
                <a:cxnLst>
                  <a:cxn ang="0">
                    <a:pos x="13" y="30"/>
                  </a:cxn>
                  <a:cxn ang="0">
                    <a:pos x="12" y="30"/>
                  </a:cxn>
                  <a:cxn ang="0">
                    <a:pos x="10" y="29"/>
                  </a:cxn>
                  <a:cxn ang="0">
                    <a:pos x="9" y="27"/>
                  </a:cxn>
                  <a:cxn ang="0">
                    <a:pos x="8" y="24"/>
                  </a:cxn>
                  <a:cxn ang="0">
                    <a:pos x="7" y="26"/>
                  </a:cxn>
                  <a:cxn ang="0">
                    <a:pos x="6" y="24"/>
                  </a:cxn>
                  <a:cxn ang="0">
                    <a:pos x="2" y="11"/>
                  </a:cxn>
                  <a:cxn ang="0">
                    <a:pos x="6" y="6"/>
                  </a:cxn>
                  <a:cxn ang="0">
                    <a:pos x="9" y="5"/>
                  </a:cxn>
                  <a:cxn ang="0">
                    <a:pos x="11" y="5"/>
                  </a:cxn>
                  <a:cxn ang="0">
                    <a:pos x="16" y="4"/>
                  </a:cxn>
                  <a:cxn ang="0">
                    <a:pos x="20" y="6"/>
                  </a:cxn>
                  <a:cxn ang="0">
                    <a:pos x="21" y="1"/>
                  </a:cxn>
                  <a:cxn ang="0">
                    <a:pos x="30" y="7"/>
                  </a:cxn>
                  <a:cxn ang="0">
                    <a:pos x="28" y="16"/>
                  </a:cxn>
                  <a:cxn ang="0">
                    <a:pos x="27" y="20"/>
                  </a:cxn>
                  <a:cxn ang="0">
                    <a:pos x="23" y="22"/>
                  </a:cxn>
                  <a:cxn ang="0">
                    <a:pos x="19" y="24"/>
                  </a:cxn>
                  <a:cxn ang="0">
                    <a:pos x="22" y="28"/>
                  </a:cxn>
                  <a:cxn ang="0">
                    <a:pos x="18" y="27"/>
                  </a:cxn>
                  <a:cxn ang="0">
                    <a:pos x="13" y="30"/>
                  </a:cxn>
                </a:cxnLst>
                <a:rect l="0" t="0" r="r" b="b"/>
                <a:pathLst>
                  <a:path w="30" h="31">
                    <a:moveTo>
                      <a:pt x="13" y="30"/>
                    </a:moveTo>
                    <a:cubicBezTo>
                      <a:pt x="12" y="31"/>
                      <a:pt x="13" y="30"/>
                      <a:pt x="12" y="30"/>
                    </a:cubicBezTo>
                    <a:cubicBezTo>
                      <a:pt x="12" y="29"/>
                      <a:pt x="10" y="28"/>
                      <a:pt x="10" y="29"/>
                    </a:cubicBezTo>
                    <a:cubicBezTo>
                      <a:pt x="9" y="30"/>
                      <a:pt x="6" y="27"/>
                      <a:pt x="9" y="27"/>
                    </a:cubicBezTo>
                    <a:cubicBezTo>
                      <a:pt x="10" y="27"/>
                      <a:pt x="9" y="24"/>
                      <a:pt x="8" y="24"/>
                    </a:cubicBezTo>
                    <a:cubicBezTo>
                      <a:pt x="7" y="24"/>
                      <a:pt x="8" y="26"/>
                      <a:pt x="7" y="26"/>
                    </a:cubicBezTo>
                    <a:cubicBezTo>
                      <a:pt x="6" y="26"/>
                      <a:pt x="6" y="26"/>
                      <a:pt x="6" y="24"/>
                    </a:cubicBezTo>
                    <a:cubicBezTo>
                      <a:pt x="9" y="18"/>
                      <a:pt x="0" y="14"/>
                      <a:pt x="2" y="11"/>
                    </a:cubicBezTo>
                    <a:cubicBezTo>
                      <a:pt x="4" y="8"/>
                      <a:pt x="4" y="8"/>
                      <a:pt x="6" y="6"/>
                    </a:cubicBezTo>
                    <a:cubicBezTo>
                      <a:pt x="7" y="4"/>
                      <a:pt x="8" y="6"/>
                      <a:pt x="9" y="5"/>
                    </a:cubicBezTo>
                    <a:cubicBezTo>
                      <a:pt x="10" y="5"/>
                      <a:pt x="10" y="6"/>
                      <a:pt x="11" y="5"/>
                    </a:cubicBezTo>
                    <a:cubicBezTo>
                      <a:pt x="12" y="5"/>
                      <a:pt x="12" y="7"/>
                      <a:pt x="16" y="4"/>
                    </a:cubicBezTo>
                    <a:cubicBezTo>
                      <a:pt x="21" y="4"/>
                      <a:pt x="19" y="6"/>
                      <a:pt x="20" y="6"/>
                    </a:cubicBezTo>
                    <a:cubicBezTo>
                      <a:pt x="22" y="7"/>
                      <a:pt x="20" y="2"/>
                      <a:pt x="21" y="1"/>
                    </a:cubicBezTo>
                    <a:cubicBezTo>
                      <a:pt x="23" y="0"/>
                      <a:pt x="26" y="6"/>
                      <a:pt x="30" y="7"/>
                    </a:cubicBezTo>
                    <a:cubicBezTo>
                      <a:pt x="30" y="9"/>
                      <a:pt x="26" y="14"/>
                      <a:pt x="28" y="16"/>
                    </a:cubicBezTo>
                    <a:cubicBezTo>
                      <a:pt x="30" y="19"/>
                      <a:pt x="29" y="21"/>
                      <a:pt x="27" y="20"/>
                    </a:cubicBezTo>
                    <a:cubicBezTo>
                      <a:pt x="25" y="19"/>
                      <a:pt x="25" y="20"/>
                      <a:pt x="23" y="22"/>
                    </a:cubicBezTo>
                    <a:cubicBezTo>
                      <a:pt x="20" y="25"/>
                      <a:pt x="20" y="23"/>
                      <a:pt x="19" y="24"/>
                    </a:cubicBezTo>
                    <a:cubicBezTo>
                      <a:pt x="18" y="25"/>
                      <a:pt x="23" y="27"/>
                      <a:pt x="22" y="28"/>
                    </a:cubicBezTo>
                    <a:cubicBezTo>
                      <a:pt x="21" y="29"/>
                      <a:pt x="20" y="26"/>
                      <a:pt x="18" y="27"/>
                    </a:cubicBezTo>
                    <a:cubicBezTo>
                      <a:pt x="15" y="30"/>
                      <a:pt x="14" y="29"/>
                      <a:pt x="13" y="3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63" name="Sierra Leone">
                <a:extLst>
                  <a:ext uri="{FF2B5EF4-FFF2-40B4-BE49-F238E27FC236}">
                    <a16:creationId xmlns:a16="http://schemas.microsoft.com/office/drawing/2014/main" id="{A4F56E2C-679C-4A2E-8808-A33A80B128C1}"/>
                  </a:ext>
                </a:extLst>
              </p:cNvPr>
              <p:cNvSpPr>
                <a:spLocks/>
              </p:cNvSpPr>
              <p:nvPr/>
            </p:nvSpPr>
            <p:spPr bwMode="auto">
              <a:xfrm>
                <a:off x="2556" y="2008"/>
                <a:ext cx="35" cy="47"/>
              </a:xfrm>
              <a:custGeom>
                <a:avLst/>
                <a:gdLst/>
                <a:ahLst/>
                <a:cxnLst>
                  <a:cxn ang="0">
                    <a:pos x="9" y="19"/>
                  </a:cxn>
                  <a:cxn ang="0">
                    <a:pos x="13" y="15"/>
                  </a:cxn>
                  <a:cxn ang="0">
                    <a:pos x="15" y="10"/>
                  </a:cxn>
                  <a:cxn ang="0">
                    <a:pos x="14" y="7"/>
                  </a:cxn>
                  <a:cxn ang="0">
                    <a:pos x="13" y="5"/>
                  </a:cxn>
                  <a:cxn ang="0">
                    <a:pos x="11" y="2"/>
                  </a:cxn>
                  <a:cxn ang="0">
                    <a:pos x="9" y="0"/>
                  </a:cxn>
                  <a:cxn ang="0">
                    <a:pos x="5" y="1"/>
                  </a:cxn>
                  <a:cxn ang="0">
                    <a:pos x="3" y="4"/>
                  </a:cxn>
                  <a:cxn ang="0">
                    <a:pos x="1" y="7"/>
                  </a:cxn>
                  <a:cxn ang="0">
                    <a:pos x="1" y="8"/>
                  </a:cxn>
                  <a:cxn ang="0">
                    <a:pos x="2" y="9"/>
                  </a:cxn>
                  <a:cxn ang="0">
                    <a:pos x="1" y="10"/>
                  </a:cxn>
                  <a:cxn ang="0">
                    <a:pos x="2" y="12"/>
                  </a:cxn>
                  <a:cxn ang="0">
                    <a:pos x="3" y="13"/>
                  </a:cxn>
                  <a:cxn ang="0">
                    <a:pos x="4" y="15"/>
                  </a:cxn>
                  <a:cxn ang="0">
                    <a:pos x="5" y="15"/>
                  </a:cxn>
                  <a:cxn ang="0">
                    <a:pos x="6" y="16"/>
                  </a:cxn>
                  <a:cxn ang="0">
                    <a:pos x="5" y="17"/>
                  </a:cxn>
                  <a:cxn ang="0">
                    <a:pos x="9" y="19"/>
                  </a:cxn>
                </a:cxnLst>
                <a:rect l="0" t="0" r="r" b="b"/>
                <a:pathLst>
                  <a:path w="15" h="20">
                    <a:moveTo>
                      <a:pt x="9" y="19"/>
                    </a:moveTo>
                    <a:cubicBezTo>
                      <a:pt x="9" y="17"/>
                      <a:pt x="9" y="18"/>
                      <a:pt x="13" y="15"/>
                    </a:cubicBezTo>
                    <a:cubicBezTo>
                      <a:pt x="15" y="11"/>
                      <a:pt x="15" y="11"/>
                      <a:pt x="15" y="10"/>
                    </a:cubicBezTo>
                    <a:cubicBezTo>
                      <a:pt x="13" y="8"/>
                      <a:pt x="15" y="8"/>
                      <a:pt x="14" y="7"/>
                    </a:cubicBezTo>
                    <a:cubicBezTo>
                      <a:pt x="13" y="6"/>
                      <a:pt x="15" y="6"/>
                      <a:pt x="13" y="5"/>
                    </a:cubicBezTo>
                    <a:cubicBezTo>
                      <a:pt x="11" y="4"/>
                      <a:pt x="14" y="2"/>
                      <a:pt x="11" y="2"/>
                    </a:cubicBezTo>
                    <a:cubicBezTo>
                      <a:pt x="10" y="1"/>
                      <a:pt x="11" y="1"/>
                      <a:pt x="9" y="0"/>
                    </a:cubicBezTo>
                    <a:cubicBezTo>
                      <a:pt x="7" y="0"/>
                      <a:pt x="6" y="1"/>
                      <a:pt x="5" y="1"/>
                    </a:cubicBezTo>
                    <a:cubicBezTo>
                      <a:pt x="3" y="1"/>
                      <a:pt x="4" y="4"/>
                      <a:pt x="3" y="4"/>
                    </a:cubicBezTo>
                    <a:cubicBezTo>
                      <a:pt x="2" y="5"/>
                      <a:pt x="2" y="6"/>
                      <a:pt x="1" y="7"/>
                    </a:cubicBezTo>
                    <a:cubicBezTo>
                      <a:pt x="0" y="7"/>
                      <a:pt x="2" y="7"/>
                      <a:pt x="1" y="8"/>
                    </a:cubicBezTo>
                    <a:cubicBezTo>
                      <a:pt x="0" y="8"/>
                      <a:pt x="3" y="9"/>
                      <a:pt x="2" y="9"/>
                    </a:cubicBezTo>
                    <a:cubicBezTo>
                      <a:pt x="1" y="9"/>
                      <a:pt x="2" y="10"/>
                      <a:pt x="1" y="10"/>
                    </a:cubicBezTo>
                    <a:cubicBezTo>
                      <a:pt x="0" y="9"/>
                      <a:pt x="2" y="11"/>
                      <a:pt x="2" y="12"/>
                    </a:cubicBezTo>
                    <a:cubicBezTo>
                      <a:pt x="3" y="12"/>
                      <a:pt x="3" y="13"/>
                      <a:pt x="3" y="13"/>
                    </a:cubicBezTo>
                    <a:cubicBezTo>
                      <a:pt x="2" y="13"/>
                      <a:pt x="2" y="13"/>
                      <a:pt x="4" y="15"/>
                    </a:cubicBezTo>
                    <a:cubicBezTo>
                      <a:pt x="5" y="16"/>
                      <a:pt x="5" y="14"/>
                      <a:pt x="5" y="15"/>
                    </a:cubicBezTo>
                    <a:cubicBezTo>
                      <a:pt x="5" y="16"/>
                      <a:pt x="7" y="15"/>
                      <a:pt x="6" y="16"/>
                    </a:cubicBezTo>
                    <a:cubicBezTo>
                      <a:pt x="5" y="16"/>
                      <a:pt x="7" y="17"/>
                      <a:pt x="5" y="17"/>
                    </a:cubicBezTo>
                    <a:cubicBezTo>
                      <a:pt x="4" y="16"/>
                      <a:pt x="8" y="20"/>
                      <a:pt x="9"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64" name="Liberia">
                <a:extLst>
                  <a:ext uri="{FF2B5EF4-FFF2-40B4-BE49-F238E27FC236}">
                    <a16:creationId xmlns:a16="http://schemas.microsoft.com/office/drawing/2014/main" id="{025EE2B8-53F5-4418-8A40-CE2F98671F3C}"/>
                  </a:ext>
                </a:extLst>
              </p:cNvPr>
              <p:cNvSpPr>
                <a:spLocks/>
              </p:cNvSpPr>
              <p:nvPr/>
            </p:nvSpPr>
            <p:spPr bwMode="auto">
              <a:xfrm>
                <a:off x="2577" y="2029"/>
                <a:ext cx="50" cy="64"/>
              </a:xfrm>
              <a:custGeom>
                <a:avLst/>
                <a:gdLst/>
                <a:ahLst/>
                <a:cxnLst>
                  <a:cxn ang="0">
                    <a:pos x="18" y="26"/>
                  </a:cxn>
                  <a:cxn ang="0">
                    <a:pos x="20" y="20"/>
                  </a:cxn>
                  <a:cxn ang="0">
                    <a:pos x="18" y="17"/>
                  </a:cxn>
                  <a:cxn ang="0">
                    <a:pos x="16" y="15"/>
                  </a:cxn>
                  <a:cxn ang="0">
                    <a:pos x="15" y="11"/>
                  </a:cxn>
                  <a:cxn ang="0">
                    <a:pos x="15" y="7"/>
                  </a:cxn>
                  <a:cxn ang="0">
                    <a:pos x="14" y="7"/>
                  </a:cxn>
                  <a:cxn ang="0">
                    <a:pos x="11" y="8"/>
                  </a:cxn>
                  <a:cxn ang="0">
                    <a:pos x="10" y="3"/>
                  </a:cxn>
                  <a:cxn ang="0">
                    <a:pos x="6" y="1"/>
                  </a:cxn>
                  <a:cxn ang="0">
                    <a:pos x="4" y="6"/>
                  </a:cxn>
                  <a:cxn ang="0">
                    <a:pos x="0" y="10"/>
                  </a:cxn>
                  <a:cxn ang="0">
                    <a:pos x="2" y="12"/>
                  </a:cxn>
                  <a:cxn ang="0">
                    <a:pos x="5" y="15"/>
                  </a:cxn>
                  <a:cxn ang="0">
                    <a:pos x="8" y="18"/>
                  </a:cxn>
                  <a:cxn ang="0">
                    <a:pos x="11" y="22"/>
                  </a:cxn>
                  <a:cxn ang="0">
                    <a:pos x="13" y="23"/>
                  </a:cxn>
                  <a:cxn ang="0">
                    <a:pos x="18" y="26"/>
                  </a:cxn>
                </a:cxnLst>
                <a:rect l="0" t="0" r="r" b="b"/>
                <a:pathLst>
                  <a:path w="21" h="27">
                    <a:moveTo>
                      <a:pt x="18" y="26"/>
                    </a:moveTo>
                    <a:cubicBezTo>
                      <a:pt x="18" y="19"/>
                      <a:pt x="21" y="22"/>
                      <a:pt x="20" y="20"/>
                    </a:cubicBezTo>
                    <a:cubicBezTo>
                      <a:pt x="19" y="17"/>
                      <a:pt x="21" y="18"/>
                      <a:pt x="18" y="17"/>
                    </a:cubicBezTo>
                    <a:cubicBezTo>
                      <a:pt x="15" y="16"/>
                      <a:pt x="18" y="15"/>
                      <a:pt x="16" y="15"/>
                    </a:cubicBezTo>
                    <a:cubicBezTo>
                      <a:pt x="14" y="15"/>
                      <a:pt x="16" y="12"/>
                      <a:pt x="15" y="11"/>
                    </a:cubicBezTo>
                    <a:cubicBezTo>
                      <a:pt x="15" y="10"/>
                      <a:pt x="16" y="9"/>
                      <a:pt x="15" y="7"/>
                    </a:cubicBezTo>
                    <a:cubicBezTo>
                      <a:pt x="14" y="6"/>
                      <a:pt x="14" y="7"/>
                      <a:pt x="14" y="7"/>
                    </a:cubicBezTo>
                    <a:cubicBezTo>
                      <a:pt x="14" y="7"/>
                      <a:pt x="13" y="9"/>
                      <a:pt x="11" y="8"/>
                    </a:cubicBezTo>
                    <a:cubicBezTo>
                      <a:pt x="10" y="7"/>
                      <a:pt x="12" y="8"/>
                      <a:pt x="10" y="3"/>
                    </a:cubicBezTo>
                    <a:cubicBezTo>
                      <a:pt x="9" y="0"/>
                      <a:pt x="9" y="0"/>
                      <a:pt x="6" y="1"/>
                    </a:cubicBezTo>
                    <a:cubicBezTo>
                      <a:pt x="6" y="2"/>
                      <a:pt x="6" y="2"/>
                      <a:pt x="4" y="6"/>
                    </a:cubicBezTo>
                    <a:cubicBezTo>
                      <a:pt x="0" y="9"/>
                      <a:pt x="0" y="8"/>
                      <a:pt x="0" y="10"/>
                    </a:cubicBezTo>
                    <a:cubicBezTo>
                      <a:pt x="4" y="12"/>
                      <a:pt x="0" y="11"/>
                      <a:pt x="2" y="12"/>
                    </a:cubicBezTo>
                    <a:cubicBezTo>
                      <a:pt x="4" y="13"/>
                      <a:pt x="3" y="15"/>
                      <a:pt x="5" y="15"/>
                    </a:cubicBezTo>
                    <a:cubicBezTo>
                      <a:pt x="5" y="15"/>
                      <a:pt x="4" y="17"/>
                      <a:pt x="8" y="18"/>
                    </a:cubicBezTo>
                    <a:cubicBezTo>
                      <a:pt x="11" y="20"/>
                      <a:pt x="10" y="21"/>
                      <a:pt x="11" y="22"/>
                    </a:cubicBezTo>
                    <a:cubicBezTo>
                      <a:pt x="13" y="23"/>
                      <a:pt x="11" y="23"/>
                      <a:pt x="13" y="23"/>
                    </a:cubicBezTo>
                    <a:cubicBezTo>
                      <a:pt x="17" y="25"/>
                      <a:pt x="15" y="27"/>
                      <a:pt x="18" y="2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65" name="Freeform 189">
                <a:extLst>
                  <a:ext uri="{FF2B5EF4-FFF2-40B4-BE49-F238E27FC236}">
                    <a16:creationId xmlns:a16="http://schemas.microsoft.com/office/drawing/2014/main" id="{31891D67-FF61-400E-BD4A-1E0CD14B985E}"/>
                  </a:ext>
                </a:extLst>
              </p:cNvPr>
              <p:cNvSpPr>
                <a:spLocks/>
              </p:cNvSpPr>
              <p:nvPr/>
            </p:nvSpPr>
            <p:spPr bwMode="auto">
              <a:xfrm>
                <a:off x="2523" y="1949"/>
                <a:ext cx="35" cy="11"/>
              </a:xfrm>
              <a:custGeom>
                <a:avLst/>
                <a:gdLst/>
                <a:ahLst/>
                <a:cxnLst>
                  <a:cxn ang="0">
                    <a:pos x="0" y="5"/>
                  </a:cxn>
                  <a:cxn ang="0">
                    <a:pos x="4" y="4"/>
                  </a:cxn>
                  <a:cxn ang="0">
                    <a:pos x="6" y="3"/>
                  </a:cxn>
                  <a:cxn ang="0">
                    <a:pos x="12" y="3"/>
                  </a:cxn>
                  <a:cxn ang="0">
                    <a:pos x="13" y="2"/>
                  </a:cxn>
                  <a:cxn ang="0">
                    <a:pos x="5" y="0"/>
                  </a:cxn>
                  <a:cxn ang="0">
                    <a:pos x="0" y="1"/>
                  </a:cxn>
                  <a:cxn ang="0">
                    <a:pos x="2" y="4"/>
                  </a:cxn>
                  <a:cxn ang="0">
                    <a:pos x="6" y="2"/>
                  </a:cxn>
                  <a:cxn ang="0">
                    <a:pos x="2" y="4"/>
                  </a:cxn>
                  <a:cxn ang="0">
                    <a:pos x="0" y="5"/>
                  </a:cxn>
                </a:cxnLst>
                <a:rect l="0" t="0" r="r" b="b"/>
                <a:pathLst>
                  <a:path w="15" h="5">
                    <a:moveTo>
                      <a:pt x="0" y="5"/>
                    </a:moveTo>
                    <a:cubicBezTo>
                      <a:pt x="3" y="4"/>
                      <a:pt x="3" y="4"/>
                      <a:pt x="4" y="4"/>
                    </a:cubicBezTo>
                    <a:cubicBezTo>
                      <a:pt x="4" y="3"/>
                      <a:pt x="5" y="3"/>
                      <a:pt x="6" y="3"/>
                    </a:cubicBezTo>
                    <a:cubicBezTo>
                      <a:pt x="8" y="2"/>
                      <a:pt x="9" y="3"/>
                      <a:pt x="12" y="3"/>
                    </a:cubicBezTo>
                    <a:cubicBezTo>
                      <a:pt x="14" y="2"/>
                      <a:pt x="15" y="1"/>
                      <a:pt x="13" y="2"/>
                    </a:cubicBezTo>
                    <a:cubicBezTo>
                      <a:pt x="10" y="2"/>
                      <a:pt x="7" y="0"/>
                      <a:pt x="5" y="0"/>
                    </a:cubicBezTo>
                    <a:cubicBezTo>
                      <a:pt x="3" y="0"/>
                      <a:pt x="7" y="1"/>
                      <a:pt x="0" y="1"/>
                    </a:cubicBezTo>
                    <a:cubicBezTo>
                      <a:pt x="1" y="3"/>
                      <a:pt x="0" y="4"/>
                      <a:pt x="2" y="4"/>
                    </a:cubicBezTo>
                    <a:cubicBezTo>
                      <a:pt x="3" y="3"/>
                      <a:pt x="0" y="2"/>
                      <a:pt x="6" y="2"/>
                    </a:cubicBezTo>
                    <a:cubicBezTo>
                      <a:pt x="1" y="3"/>
                      <a:pt x="4" y="3"/>
                      <a:pt x="2" y="4"/>
                    </a:cubicBezTo>
                    <a:cubicBezTo>
                      <a:pt x="0" y="5"/>
                      <a:pt x="1" y="3"/>
                      <a:pt x="0"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66" name="Senegal">
                <a:extLst>
                  <a:ext uri="{FF2B5EF4-FFF2-40B4-BE49-F238E27FC236}">
                    <a16:creationId xmlns:a16="http://schemas.microsoft.com/office/drawing/2014/main" id="{28723526-DAFA-4539-93CF-60AA437061AE}"/>
                  </a:ext>
                </a:extLst>
              </p:cNvPr>
              <p:cNvSpPr>
                <a:spLocks/>
              </p:cNvSpPr>
              <p:nvPr/>
            </p:nvSpPr>
            <p:spPr bwMode="auto">
              <a:xfrm>
                <a:off x="2509" y="1904"/>
                <a:ext cx="73" cy="68"/>
              </a:xfrm>
              <a:custGeom>
                <a:avLst/>
                <a:gdLst/>
                <a:ahLst/>
                <a:cxnLst>
                  <a:cxn ang="0">
                    <a:pos x="26" y="12"/>
                  </a:cxn>
                  <a:cxn ang="0">
                    <a:pos x="24" y="9"/>
                  </a:cxn>
                  <a:cxn ang="0">
                    <a:pos x="23" y="6"/>
                  </a:cxn>
                  <a:cxn ang="0">
                    <a:pos x="22" y="4"/>
                  </a:cxn>
                  <a:cxn ang="0">
                    <a:pos x="18" y="1"/>
                  </a:cxn>
                  <a:cxn ang="0">
                    <a:pos x="16" y="0"/>
                  </a:cxn>
                  <a:cxn ang="0">
                    <a:pos x="14" y="1"/>
                  </a:cxn>
                  <a:cxn ang="0">
                    <a:pos x="12" y="1"/>
                  </a:cxn>
                  <a:cxn ang="0">
                    <a:pos x="10" y="1"/>
                  </a:cxn>
                  <a:cxn ang="0">
                    <a:pos x="8" y="2"/>
                  </a:cxn>
                  <a:cxn ang="0">
                    <a:pos x="6" y="8"/>
                  </a:cxn>
                  <a:cxn ang="0">
                    <a:pos x="3" y="12"/>
                  </a:cxn>
                  <a:cxn ang="0">
                    <a:pos x="2" y="14"/>
                  </a:cxn>
                  <a:cxn ang="0">
                    <a:pos x="3" y="16"/>
                  </a:cxn>
                  <a:cxn ang="0">
                    <a:pos x="4" y="17"/>
                  </a:cxn>
                  <a:cxn ang="0">
                    <a:pos x="7" y="17"/>
                  </a:cxn>
                  <a:cxn ang="0">
                    <a:pos x="6" y="18"/>
                  </a:cxn>
                  <a:cxn ang="0">
                    <a:pos x="6" y="20"/>
                  </a:cxn>
                  <a:cxn ang="0">
                    <a:pos x="11" y="19"/>
                  </a:cxn>
                  <a:cxn ang="0">
                    <a:pos x="19" y="21"/>
                  </a:cxn>
                  <a:cxn ang="0">
                    <a:pos x="18" y="22"/>
                  </a:cxn>
                  <a:cxn ang="0">
                    <a:pos x="12" y="22"/>
                  </a:cxn>
                  <a:cxn ang="0">
                    <a:pos x="10" y="23"/>
                  </a:cxn>
                  <a:cxn ang="0">
                    <a:pos x="6" y="24"/>
                  </a:cxn>
                  <a:cxn ang="0">
                    <a:pos x="7" y="26"/>
                  </a:cxn>
                  <a:cxn ang="0">
                    <a:pos x="9" y="26"/>
                  </a:cxn>
                  <a:cxn ang="0">
                    <a:pos x="11" y="25"/>
                  </a:cxn>
                  <a:cxn ang="0">
                    <a:pos x="14" y="26"/>
                  </a:cxn>
                  <a:cxn ang="0">
                    <a:pos x="13" y="26"/>
                  </a:cxn>
                  <a:cxn ang="0">
                    <a:pos x="11" y="26"/>
                  </a:cxn>
                  <a:cxn ang="0">
                    <a:pos x="9" y="26"/>
                  </a:cxn>
                  <a:cxn ang="0">
                    <a:pos x="7" y="27"/>
                  </a:cxn>
                  <a:cxn ang="0">
                    <a:pos x="6" y="29"/>
                  </a:cxn>
                  <a:cxn ang="0">
                    <a:pos x="10" y="27"/>
                  </a:cxn>
                  <a:cxn ang="0">
                    <a:pos x="15" y="26"/>
                  </a:cxn>
                  <a:cxn ang="0">
                    <a:pos x="19" y="27"/>
                  </a:cxn>
                  <a:cxn ang="0">
                    <a:pos x="23" y="28"/>
                  </a:cxn>
                  <a:cxn ang="0">
                    <a:pos x="29" y="28"/>
                  </a:cxn>
                  <a:cxn ang="0">
                    <a:pos x="29" y="20"/>
                  </a:cxn>
                  <a:cxn ang="0">
                    <a:pos x="27" y="16"/>
                  </a:cxn>
                  <a:cxn ang="0">
                    <a:pos x="26" y="12"/>
                  </a:cxn>
                </a:cxnLst>
                <a:rect l="0" t="0" r="r" b="b"/>
                <a:pathLst>
                  <a:path w="31" h="29">
                    <a:moveTo>
                      <a:pt x="26" y="12"/>
                    </a:moveTo>
                    <a:cubicBezTo>
                      <a:pt x="24" y="10"/>
                      <a:pt x="25" y="10"/>
                      <a:pt x="24" y="9"/>
                    </a:cubicBezTo>
                    <a:cubicBezTo>
                      <a:pt x="23" y="7"/>
                      <a:pt x="24" y="7"/>
                      <a:pt x="23" y="6"/>
                    </a:cubicBezTo>
                    <a:cubicBezTo>
                      <a:pt x="22" y="6"/>
                      <a:pt x="23" y="4"/>
                      <a:pt x="22" y="4"/>
                    </a:cubicBezTo>
                    <a:cubicBezTo>
                      <a:pt x="20" y="4"/>
                      <a:pt x="20" y="1"/>
                      <a:pt x="18" y="1"/>
                    </a:cubicBezTo>
                    <a:cubicBezTo>
                      <a:pt x="15" y="1"/>
                      <a:pt x="17" y="0"/>
                      <a:pt x="16" y="0"/>
                    </a:cubicBezTo>
                    <a:cubicBezTo>
                      <a:pt x="15" y="0"/>
                      <a:pt x="15" y="1"/>
                      <a:pt x="14" y="1"/>
                    </a:cubicBezTo>
                    <a:cubicBezTo>
                      <a:pt x="13" y="1"/>
                      <a:pt x="13" y="2"/>
                      <a:pt x="12" y="1"/>
                    </a:cubicBezTo>
                    <a:cubicBezTo>
                      <a:pt x="11" y="1"/>
                      <a:pt x="11" y="2"/>
                      <a:pt x="10" y="1"/>
                    </a:cubicBezTo>
                    <a:cubicBezTo>
                      <a:pt x="9" y="0"/>
                      <a:pt x="9" y="1"/>
                      <a:pt x="8" y="2"/>
                    </a:cubicBezTo>
                    <a:cubicBezTo>
                      <a:pt x="7" y="4"/>
                      <a:pt x="8" y="4"/>
                      <a:pt x="6" y="8"/>
                    </a:cubicBezTo>
                    <a:cubicBezTo>
                      <a:pt x="4" y="12"/>
                      <a:pt x="4" y="11"/>
                      <a:pt x="3" y="12"/>
                    </a:cubicBezTo>
                    <a:cubicBezTo>
                      <a:pt x="2" y="14"/>
                      <a:pt x="0" y="14"/>
                      <a:pt x="2" y="14"/>
                    </a:cubicBezTo>
                    <a:cubicBezTo>
                      <a:pt x="4" y="15"/>
                      <a:pt x="1" y="15"/>
                      <a:pt x="3" y="16"/>
                    </a:cubicBezTo>
                    <a:cubicBezTo>
                      <a:pt x="6" y="17"/>
                      <a:pt x="3" y="16"/>
                      <a:pt x="4" y="17"/>
                    </a:cubicBezTo>
                    <a:cubicBezTo>
                      <a:pt x="5" y="18"/>
                      <a:pt x="5" y="16"/>
                      <a:pt x="7" y="17"/>
                    </a:cubicBezTo>
                    <a:cubicBezTo>
                      <a:pt x="6" y="17"/>
                      <a:pt x="5" y="17"/>
                      <a:pt x="6" y="18"/>
                    </a:cubicBezTo>
                    <a:cubicBezTo>
                      <a:pt x="7" y="20"/>
                      <a:pt x="5" y="19"/>
                      <a:pt x="6" y="20"/>
                    </a:cubicBezTo>
                    <a:cubicBezTo>
                      <a:pt x="13" y="20"/>
                      <a:pt x="9" y="19"/>
                      <a:pt x="11" y="19"/>
                    </a:cubicBezTo>
                    <a:cubicBezTo>
                      <a:pt x="13" y="19"/>
                      <a:pt x="16" y="21"/>
                      <a:pt x="19" y="21"/>
                    </a:cubicBezTo>
                    <a:cubicBezTo>
                      <a:pt x="21" y="20"/>
                      <a:pt x="20" y="21"/>
                      <a:pt x="18" y="22"/>
                    </a:cubicBezTo>
                    <a:cubicBezTo>
                      <a:pt x="15" y="22"/>
                      <a:pt x="14" y="21"/>
                      <a:pt x="12" y="22"/>
                    </a:cubicBezTo>
                    <a:cubicBezTo>
                      <a:pt x="11" y="22"/>
                      <a:pt x="10" y="22"/>
                      <a:pt x="10" y="23"/>
                    </a:cubicBezTo>
                    <a:cubicBezTo>
                      <a:pt x="9" y="23"/>
                      <a:pt x="9" y="23"/>
                      <a:pt x="6" y="24"/>
                    </a:cubicBezTo>
                    <a:cubicBezTo>
                      <a:pt x="6" y="25"/>
                      <a:pt x="6" y="27"/>
                      <a:pt x="7" y="26"/>
                    </a:cubicBezTo>
                    <a:cubicBezTo>
                      <a:pt x="8" y="25"/>
                      <a:pt x="8" y="26"/>
                      <a:pt x="9" y="26"/>
                    </a:cubicBezTo>
                    <a:cubicBezTo>
                      <a:pt x="11" y="25"/>
                      <a:pt x="10" y="26"/>
                      <a:pt x="11" y="25"/>
                    </a:cubicBezTo>
                    <a:cubicBezTo>
                      <a:pt x="13" y="25"/>
                      <a:pt x="13" y="26"/>
                      <a:pt x="14" y="26"/>
                    </a:cubicBezTo>
                    <a:cubicBezTo>
                      <a:pt x="14" y="26"/>
                      <a:pt x="13" y="27"/>
                      <a:pt x="13" y="26"/>
                    </a:cubicBezTo>
                    <a:cubicBezTo>
                      <a:pt x="11" y="25"/>
                      <a:pt x="12" y="26"/>
                      <a:pt x="11" y="26"/>
                    </a:cubicBezTo>
                    <a:cubicBezTo>
                      <a:pt x="9" y="26"/>
                      <a:pt x="10" y="26"/>
                      <a:pt x="9" y="26"/>
                    </a:cubicBezTo>
                    <a:cubicBezTo>
                      <a:pt x="6" y="26"/>
                      <a:pt x="8" y="27"/>
                      <a:pt x="7" y="27"/>
                    </a:cubicBezTo>
                    <a:cubicBezTo>
                      <a:pt x="5" y="27"/>
                      <a:pt x="6" y="28"/>
                      <a:pt x="6" y="29"/>
                    </a:cubicBezTo>
                    <a:cubicBezTo>
                      <a:pt x="9" y="28"/>
                      <a:pt x="6" y="27"/>
                      <a:pt x="10" y="27"/>
                    </a:cubicBezTo>
                    <a:cubicBezTo>
                      <a:pt x="14" y="27"/>
                      <a:pt x="14" y="26"/>
                      <a:pt x="15" y="26"/>
                    </a:cubicBezTo>
                    <a:cubicBezTo>
                      <a:pt x="16" y="26"/>
                      <a:pt x="19" y="27"/>
                      <a:pt x="19" y="27"/>
                    </a:cubicBezTo>
                    <a:cubicBezTo>
                      <a:pt x="21" y="26"/>
                      <a:pt x="21" y="28"/>
                      <a:pt x="23" y="28"/>
                    </a:cubicBezTo>
                    <a:cubicBezTo>
                      <a:pt x="25" y="27"/>
                      <a:pt x="25" y="28"/>
                      <a:pt x="29" y="28"/>
                    </a:cubicBezTo>
                    <a:cubicBezTo>
                      <a:pt x="30" y="26"/>
                      <a:pt x="31" y="22"/>
                      <a:pt x="29" y="20"/>
                    </a:cubicBezTo>
                    <a:cubicBezTo>
                      <a:pt x="28" y="22"/>
                      <a:pt x="26" y="18"/>
                      <a:pt x="27" y="16"/>
                    </a:cubicBezTo>
                    <a:cubicBezTo>
                      <a:pt x="28" y="12"/>
                      <a:pt x="26" y="14"/>
                      <a:pt x="26"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67" name="Freeform 191">
                <a:extLst>
                  <a:ext uri="{FF2B5EF4-FFF2-40B4-BE49-F238E27FC236}">
                    <a16:creationId xmlns:a16="http://schemas.microsoft.com/office/drawing/2014/main" id="{D154E17E-165C-4AD2-A3BC-2F46B5308AF9}"/>
                  </a:ext>
                </a:extLst>
              </p:cNvPr>
              <p:cNvSpPr>
                <a:spLocks/>
              </p:cNvSpPr>
              <p:nvPr/>
            </p:nvSpPr>
            <p:spPr bwMode="auto">
              <a:xfrm>
                <a:off x="2523" y="1965"/>
                <a:ext cx="33" cy="24"/>
              </a:xfrm>
              <a:custGeom>
                <a:avLst/>
                <a:gdLst/>
                <a:ahLst/>
                <a:cxnLst>
                  <a:cxn ang="0">
                    <a:pos x="7" y="10"/>
                  </a:cxn>
                  <a:cxn ang="0">
                    <a:pos x="8" y="8"/>
                  </a:cxn>
                  <a:cxn ang="0">
                    <a:pos x="11" y="7"/>
                  </a:cxn>
                  <a:cxn ang="0">
                    <a:pos x="12" y="4"/>
                  </a:cxn>
                  <a:cxn ang="0">
                    <a:pos x="13" y="1"/>
                  </a:cxn>
                  <a:cxn ang="0">
                    <a:pos x="9" y="0"/>
                  </a:cxn>
                  <a:cxn ang="0">
                    <a:pos x="4" y="1"/>
                  </a:cxn>
                  <a:cxn ang="0">
                    <a:pos x="0" y="3"/>
                  </a:cxn>
                  <a:cxn ang="0">
                    <a:pos x="3" y="3"/>
                  </a:cxn>
                  <a:cxn ang="0">
                    <a:pos x="2" y="5"/>
                  </a:cxn>
                  <a:cxn ang="0">
                    <a:pos x="4" y="4"/>
                  </a:cxn>
                  <a:cxn ang="0">
                    <a:pos x="3" y="5"/>
                  </a:cxn>
                  <a:cxn ang="0">
                    <a:pos x="7" y="5"/>
                  </a:cxn>
                  <a:cxn ang="0">
                    <a:pos x="4" y="6"/>
                  </a:cxn>
                  <a:cxn ang="0">
                    <a:pos x="5" y="7"/>
                  </a:cxn>
                  <a:cxn ang="0">
                    <a:pos x="7" y="6"/>
                  </a:cxn>
                  <a:cxn ang="0">
                    <a:pos x="6" y="7"/>
                  </a:cxn>
                  <a:cxn ang="0">
                    <a:pos x="6" y="8"/>
                  </a:cxn>
                  <a:cxn ang="0">
                    <a:pos x="7" y="10"/>
                  </a:cxn>
                </a:cxnLst>
                <a:rect l="0" t="0" r="r" b="b"/>
                <a:pathLst>
                  <a:path w="14" h="10">
                    <a:moveTo>
                      <a:pt x="7" y="10"/>
                    </a:moveTo>
                    <a:cubicBezTo>
                      <a:pt x="7" y="9"/>
                      <a:pt x="7" y="9"/>
                      <a:pt x="8" y="8"/>
                    </a:cubicBezTo>
                    <a:cubicBezTo>
                      <a:pt x="9" y="8"/>
                      <a:pt x="9" y="7"/>
                      <a:pt x="11" y="7"/>
                    </a:cubicBezTo>
                    <a:cubicBezTo>
                      <a:pt x="12" y="8"/>
                      <a:pt x="13" y="5"/>
                      <a:pt x="12" y="4"/>
                    </a:cubicBezTo>
                    <a:cubicBezTo>
                      <a:pt x="11" y="3"/>
                      <a:pt x="14" y="3"/>
                      <a:pt x="13" y="1"/>
                    </a:cubicBezTo>
                    <a:cubicBezTo>
                      <a:pt x="13" y="1"/>
                      <a:pt x="10" y="0"/>
                      <a:pt x="9" y="0"/>
                    </a:cubicBezTo>
                    <a:cubicBezTo>
                      <a:pt x="8" y="0"/>
                      <a:pt x="8" y="1"/>
                      <a:pt x="4" y="1"/>
                    </a:cubicBezTo>
                    <a:cubicBezTo>
                      <a:pt x="0" y="1"/>
                      <a:pt x="3" y="2"/>
                      <a:pt x="0" y="3"/>
                    </a:cubicBezTo>
                    <a:cubicBezTo>
                      <a:pt x="1" y="3"/>
                      <a:pt x="1" y="3"/>
                      <a:pt x="3" y="3"/>
                    </a:cubicBezTo>
                    <a:cubicBezTo>
                      <a:pt x="1" y="4"/>
                      <a:pt x="0" y="4"/>
                      <a:pt x="2" y="5"/>
                    </a:cubicBezTo>
                    <a:cubicBezTo>
                      <a:pt x="4" y="6"/>
                      <a:pt x="3" y="4"/>
                      <a:pt x="4" y="4"/>
                    </a:cubicBezTo>
                    <a:cubicBezTo>
                      <a:pt x="4" y="5"/>
                      <a:pt x="3" y="5"/>
                      <a:pt x="3" y="5"/>
                    </a:cubicBezTo>
                    <a:cubicBezTo>
                      <a:pt x="4" y="6"/>
                      <a:pt x="6" y="4"/>
                      <a:pt x="7" y="5"/>
                    </a:cubicBezTo>
                    <a:cubicBezTo>
                      <a:pt x="8" y="5"/>
                      <a:pt x="6" y="5"/>
                      <a:pt x="4" y="6"/>
                    </a:cubicBezTo>
                    <a:cubicBezTo>
                      <a:pt x="4" y="6"/>
                      <a:pt x="4" y="8"/>
                      <a:pt x="5" y="7"/>
                    </a:cubicBezTo>
                    <a:cubicBezTo>
                      <a:pt x="6" y="7"/>
                      <a:pt x="5" y="6"/>
                      <a:pt x="7" y="6"/>
                    </a:cubicBezTo>
                    <a:cubicBezTo>
                      <a:pt x="5" y="7"/>
                      <a:pt x="7" y="8"/>
                      <a:pt x="6" y="7"/>
                    </a:cubicBezTo>
                    <a:cubicBezTo>
                      <a:pt x="6" y="7"/>
                      <a:pt x="6" y="8"/>
                      <a:pt x="6" y="8"/>
                    </a:cubicBezTo>
                    <a:cubicBezTo>
                      <a:pt x="6" y="9"/>
                      <a:pt x="5" y="9"/>
                      <a:pt x="7"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68" name="Guinea">
                <a:extLst>
                  <a:ext uri="{FF2B5EF4-FFF2-40B4-BE49-F238E27FC236}">
                    <a16:creationId xmlns:a16="http://schemas.microsoft.com/office/drawing/2014/main" id="{627F6B73-4B81-43A7-9DA0-3856B68378B6}"/>
                  </a:ext>
                </a:extLst>
              </p:cNvPr>
              <p:cNvSpPr>
                <a:spLocks/>
              </p:cNvSpPr>
              <p:nvPr/>
            </p:nvSpPr>
            <p:spPr bwMode="auto">
              <a:xfrm>
                <a:off x="2537" y="1965"/>
                <a:ext cx="85" cy="85"/>
              </a:xfrm>
              <a:custGeom>
                <a:avLst/>
                <a:gdLst/>
                <a:ahLst/>
                <a:cxnLst>
                  <a:cxn ang="0">
                    <a:pos x="32" y="34"/>
                  </a:cxn>
                  <a:cxn ang="0">
                    <a:pos x="31" y="34"/>
                  </a:cxn>
                  <a:cxn ang="0">
                    <a:pos x="28" y="35"/>
                  </a:cxn>
                  <a:cxn ang="0">
                    <a:pos x="27" y="30"/>
                  </a:cxn>
                  <a:cxn ang="0">
                    <a:pos x="23" y="28"/>
                  </a:cxn>
                  <a:cxn ang="0">
                    <a:pos x="22" y="25"/>
                  </a:cxn>
                  <a:cxn ang="0">
                    <a:pos x="21" y="23"/>
                  </a:cxn>
                  <a:cxn ang="0">
                    <a:pos x="19" y="20"/>
                  </a:cxn>
                  <a:cxn ang="0">
                    <a:pos x="17" y="18"/>
                  </a:cxn>
                  <a:cxn ang="0">
                    <a:pos x="13" y="19"/>
                  </a:cxn>
                  <a:cxn ang="0">
                    <a:pos x="11" y="22"/>
                  </a:cxn>
                  <a:cxn ang="0">
                    <a:pos x="9" y="25"/>
                  </a:cxn>
                  <a:cxn ang="0">
                    <a:pos x="10" y="23"/>
                  </a:cxn>
                  <a:cxn ang="0">
                    <a:pos x="7" y="19"/>
                  </a:cxn>
                  <a:cxn ang="0">
                    <a:pos x="4" y="16"/>
                  </a:cxn>
                  <a:cxn ang="0">
                    <a:pos x="3" y="13"/>
                  </a:cxn>
                  <a:cxn ang="0">
                    <a:pos x="1" y="10"/>
                  </a:cxn>
                  <a:cxn ang="0">
                    <a:pos x="2" y="8"/>
                  </a:cxn>
                  <a:cxn ang="0">
                    <a:pos x="5" y="7"/>
                  </a:cxn>
                  <a:cxn ang="0">
                    <a:pos x="6" y="4"/>
                  </a:cxn>
                  <a:cxn ang="0">
                    <a:pos x="7" y="1"/>
                  </a:cxn>
                  <a:cxn ang="0">
                    <a:pos x="11" y="2"/>
                  </a:cxn>
                  <a:cxn ang="0">
                    <a:pos x="17" y="2"/>
                  </a:cxn>
                  <a:cxn ang="0">
                    <a:pos x="19" y="2"/>
                  </a:cxn>
                  <a:cxn ang="0">
                    <a:pos x="21" y="3"/>
                  </a:cxn>
                  <a:cxn ang="0">
                    <a:pos x="24" y="3"/>
                  </a:cxn>
                  <a:cxn ang="0">
                    <a:pos x="26" y="3"/>
                  </a:cxn>
                  <a:cxn ang="0">
                    <a:pos x="28" y="2"/>
                  </a:cxn>
                  <a:cxn ang="0">
                    <a:pos x="30" y="5"/>
                  </a:cxn>
                  <a:cxn ang="0">
                    <a:pos x="31" y="7"/>
                  </a:cxn>
                  <a:cxn ang="0">
                    <a:pos x="30" y="11"/>
                  </a:cxn>
                  <a:cxn ang="0">
                    <a:pos x="33" y="13"/>
                  </a:cxn>
                  <a:cxn ang="0">
                    <a:pos x="35" y="16"/>
                  </a:cxn>
                  <a:cxn ang="0">
                    <a:pos x="34" y="18"/>
                  </a:cxn>
                  <a:cxn ang="0">
                    <a:pos x="34" y="21"/>
                  </a:cxn>
                  <a:cxn ang="0">
                    <a:pos x="36" y="21"/>
                  </a:cxn>
                  <a:cxn ang="0">
                    <a:pos x="36" y="24"/>
                  </a:cxn>
                  <a:cxn ang="0">
                    <a:pos x="36" y="28"/>
                  </a:cxn>
                  <a:cxn ang="0">
                    <a:pos x="33" y="30"/>
                  </a:cxn>
                  <a:cxn ang="0">
                    <a:pos x="34" y="32"/>
                  </a:cxn>
                  <a:cxn ang="0">
                    <a:pos x="32" y="34"/>
                  </a:cxn>
                </a:cxnLst>
                <a:rect l="0" t="0" r="r" b="b"/>
                <a:pathLst>
                  <a:path w="36" h="36">
                    <a:moveTo>
                      <a:pt x="32" y="34"/>
                    </a:moveTo>
                    <a:cubicBezTo>
                      <a:pt x="31" y="33"/>
                      <a:pt x="31" y="34"/>
                      <a:pt x="31" y="34"/>
                    </a:cubicBezTo>
                    <a:cubicBezTo>
                      <a:pt x="31" y="34"/>
                      <a:pt x="30" y="36"/>
                      <a:pt x="28" y="35"/>
                    </a:cubicBezTo>
                    <a:cubicBezTo>
                      <a:pt x="27" y="34"/>
                      <a:pt x="29" y="35"/>
                      <a:pt x="27" y="30"/>
                    </a:cubicBezTo>
                    <a:cubicBezTo>
                      <a:pt x="26" y="27"/>
                      <a:pt x="26" y="27"/>
                      <a:pt x="23" y="28"/>
                    </a:cubicBezTo>
                    <a:cubicBezTo>
                      <a:pt x="21" y="26"/>
                      <a:pt x="23" y="26"/>
                      <a:pt x="22" y="25"/>
                    </a:cubicBezTo>
                    <a:cubicBezTo>
                      <a:pt x="21" y="24"/>
                      <a:pt x="23" y="24"/>
                      <a:pt x="21" y="23"/>
                    </a:cubicBezTo>
                    <a:cubicBezTo>
                      <a:pt x="19" y="22"/>
                      <a:pt x="22" y="20"/>
                      <a:pt x="19" y="20"/>
                    </a:cubicBezTo>
                    <a:cubicBezTo>
                      <a:pt x="18" y="19"/>
                      <a:pt x="19" y="19"/>
                      <a:pt x="17" y="18"/>
                    </a:cubicBezTo>
                    <a:cubicBezTo>
                      <a:pt x="15" y="18"/>
                      <a:pt x="14" y="19"/>
                      <a:pt x="13" y="19"/>
                    </a:cubicBezTo>
                    <a:cubicBezTo>
                      <a:pt x="11" y="19"/>
                      <a:pt x="12" y="22"/>
                      <a:pt x="11" y="22"/>
                    </a:cubicBezTo>
                    <a:cubicBezTo>
                      <a:pt x="10" y="23"/>
                      <a:pt x="10" y="24"/>
                      <a:pt x="9" y="25"/>
                    </a:cubicBezTo>
                    <a:cubicBezTo>
                      <a:pt x="8" y="24"/>
                      <a:pt x="9" y="24"/>
                      <a:pt x="10" y="23"/>
                    </a:cubicBezTo>
                    <a:cubicBezTo>
                      <a:pt x="8" y="23"/>
                      <a:pt x="5" y="19"/>
                      <a:pt x="7" y="19"/>
                    </a:cubicBezTo>
                    <a:cubicBezTo>
                      <a:pt x="5" y="19"/>
                      <a:pt x="4" y="17"/>
                      <a:pt x="4" y="16"/>
                    </a:cubicBezTo>
                    <a:cubicBezTo>
                      <a:pt x="5" y="15"/>
                      <a:pt x="3" y="14"/>
                      <a:pt x="3" y="13"/>
                    </a:cubicBezTo>
                    <a:cubicBezTo>
                      <a:pt x="2" y="14"/>
                      <a:pt x="0" y="11"/>
                      <a:pt x="1" y="10"/>
                    </a:cubicBezTo>
                    <a:cubicBezTo>
                      <a:pt x="1" y="9"/>
                      <a:pt x="1" y="9"/>
                      <a:pt x="2" y="8"/>
                    </a:cubicBezTo>
                    <a:cubicBezTo>
                      <a:pt x="3" y="8"/>
                      <a:pt x="3" y="7"/>
                      <a:pt x="5" y="7"/>
                    </a:cubicBezTo>
                    <a:cubicBezTo>
                      <a:pt x="6" y="8"/>
                      <a:pt x="7" y="5"/>
                      <a:pt x="6" y="4"/>
                    </a:cubicBezTo>
                    <a:cubicBezTo>
                      <a:pt x="5" y="3"/>
                      <a:pt x="8" y="3"/>
                      <a:pt x="7" y="1"/>
                    </a:cubicBezTo>
                    <a:cubicBezTo>
                      <a:pt x="9" y="0"/>
                      <a:pt x="9" y="2"/>
                      <a:pt x="11" y="2"/>
                    </a:cubicBezTo>
                    <a:cubicBezTo>
                      <a:pt x="13" y="1"/>
                      <a:pt x="13" y="2"/>
                      <a:pt x="17" y="2"/>
                    </a:cubicBezTo>
                    <a:cubicBezTo>
                      <a:pt x="17" y="3"/>
                      <a:pt x="18" y="3"/>
                      <a:pt x="19" y="2"/>
                    </a:cubicBezTo>
                    <a:cubicBezTo>
                      <a:pt x="20" y="5"/>
                      <a:pt x="20" y="3"/>
                      <a:pt x="21" y="3"/>
                    </a:cubicBezTo>
                    <a:cubicBezTo>
                      <a:pt x="22" y="3"/>
                      <a:pt x="22" y="5"/>
                      <a:pt x="24" y="3"/>
                    </a:cubicBezTo>
                    <a:cubicBezTo>
                      <a:pt x="25" y="2"/>
                      <a:pt x="24" y="5"/>
                      <a:pt x="26" y="3"/>
                    </a:cubicBezTo>
                    <a:cubicBezTo>
                      <a:pt x="27" y="2"/>
                      <a:pt x="26" y="1"/>
                      <a:pt x="28" y="2"/>
                    </a:cubicBezTo>
                    <a:cubicBezTo>
                      <a:pt x="30" y="3"/>
                      <a:pt x="29" y="3"/>
                      <a:pt x="30" y="5"/>
                    </a:cubicBezTo>
                    <a:cubicBezTo>
                      <a:pt x="31" y="6"/>
                      <a:pt x="29" y="6"/>
                      <a:pt x="31" y="7"/>
                    </a:cubicBezTo>
                    <a:cubicBezTo>
                      <a:pt x="33" y="8"/>
                      <a:pt x="32" y="8"/>
                      <a:pt x="30" y="11"/>
                    </a:cubicBezTo>
                    <a:cubicBezTo>
                      <a:pt x="33" y="10"/>
                      <a:pt x="33" y="10"/>
                      <a:pt x="33" y="13"/>
                    </a:cubicBezTo>
                    <a:cubicBezTo>
                      <a:pt x="33" y="16"/>
                      <a:pt x="35" y="15"/>
                      <a:pt x="35" y="16"/>
                    </a:cubicBezTo>
                    <a:cubicBezTo>
                      <a:pt x="35" y="16"/>
                      <a:pt x="34" y="15"/>
                      <a:pt x="34" y="18"/>
                    </a:cubicBezTo>
                    <a:cubicBezTo>
                      <a:pt x="33" y="21"/>
                      <a:pt x="34" y="19"/>
                      <a:pt x="34" y="21"/>
                    </a:cubicBezTo>
                    <a:cubicBezTo>
                      <a:pt x="35" y="22"/>
                      <a:pt x="35" y="20"/>
                      <a:pt x="36" y="21"/>
                    </a:cubicBezTo>
                    <a:cubicBezTo>
                      <a:pt x="36" y="22"/>
                      <a:pt x="35" y="23"/>
                      <a:pt x="36" y="24"/>
                    </a:cubicBezTo>
                    <a:cubicBezTo>
                      <a:pt x="36" y="26"/>
                      <a:pt x="35" y="26"/>
                      <a:pt x="36" y="28"/>
                    </a:cubicBezTo>
                    <a:cubicBezTo>
                      <a:pt x="36" y="29"/>
                      <a:pt x="32" y="27"/>
                      <a:pt x="33" y="30"/>
                    </a:cubicBezTo>
                    <a:cubicBezTo>
                      <a:pt x="33" y="31"/>
                      <a:pt x="35" y="30"/>
                      <a:pt x="34" y="32"/>
                    </a:cubicBezTo>
                    <a:cubicBezTo>
                      <a:pt x="32" y="33"/>
                      <a:pt x="34" y="33"/>
                      <a:pt x="32" y="3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69" name="Togo">
                <a:extLst>
                  <a:ext uri="{FF2B5EF4-FFF2-40B4-BE49-F238E27FC236}">
                    <a16:creationId xmlns:a16="http://schemas.microsoft.com/office/drawing/2014/main" id="{CAE252E1-5B4A-4F4F-9CBB-204889D92E5D}"/>
                  </a:ext>
                </a:extLst>
              </p:cNvPr>
              <p:cNvSpPr>
                <a:spLocks/>
              </p:cNvSpPr>
              <p:nvPr/>
            </p:nvSpPr>
            <p:spPr bwMode="auto">
              <a:xfrm>
                <a:off x="2705" y="1989"/>
                <a:ext cx="28" cy="82"/>
              </a:xfrm>
              <a:custGeom>
                <a:avLst/>
                <a:gdLst/>
                <a:ahLst/>
                <a:cxnLst>
                  <a:cxn ang="0">
                    <a:pos x="5" y="0"/>
                  </a:cxn>
                  <a:cxn ang="0">
                    <a:pos x="1" y="0"/>
                  </a:cxn>
                  <a:cxn ang="0">
                    <a:pos x="1" y="5"/>
                  </a:cxn>
                  <a:cxn ang="0">
                    <a:pos x="2" y="6"/>
                  </a:cxn>
                  <a:cxn ang="0">
                    <a:pos x="3" y="9"/>
                  </a:cxn>
                  <a:cxn ang="0">
                    <a:pos x="3" y="12"/>
                  </a:cxn>
                  <a:cxn ang="0">
                    <a:pos x="4" y="15"/>
                  </a:cxn>
                  <a:cxn ang="0">
                    <a:pos x="5" y="17"/>
                  </a:cxn>
                  <a:cxn ang="0">
                    <a:pos x="5" y="20"/>
                  </a:cxn>
                  <a:cxn ang="0">
                    <a:pos x="5" y="22"/>
                  </a:cxn>
                  <a:cxn ang="0">
                    <a:pos x="4" y="28"/>
                  </a:cxn>
                  <a:cxn ang="0">
                    <a:pos x="6" y="32"/>
                  </a:cxn>
                  <a:cxn ang="0">
                    <a:pos x="8" y="35"/>
                  </a:cxn>
                  <a:cxn ang="0">
                    <a:pos x="12" y="34"/>
                  </a:cxn>
                  <a:cxn ang="0">
                    <a:pos x="9" y="29"/>
                  </a:cxn>
                  <a:cxn ang="0">
                    <a:pos x="10" y="27"/>
                  </a:cxn>
                  <a:cxn ang="0">
                    <a:pos x="10" y="16"/>
                  </a:cxn>
                  <a:cxn ang="0">
                    <a:pos x="9" y="14"/>
                  </a:cxn>
                  <a:cxn ang="0">
                    <a:pos x="7" y="7"/>
                  </a:cxn>
                  <a:cxn ang="0">
                    <a:pos x="5" y="0"/>
                  </a:cxn>
                </a:cxnLst>
                <a:rect l="0" t="0" r="r" b="b"/>
                <a:pathLst>
                  <a:path w="12" h="35">
                    <a:moveTo>
                      <a:pt x="5" y="0"/>
                    </a:moveTo>
                    <a:cubicBezTo>
                      <a:pt x="3" y="1"/>
                      <a:pt x="5" y="0"/>
                      <a:pt x="1" y="0"/>
                    </a:cubicBezTo>
                    <a:cubicBezTo>
                      <a:pt x="0" y="4"/>
                      <a:pt x="1" y="3"/>
                      <a:pt x="1" y="5"/>
                    </a:cubicBezTo>
                    <a:cubicBezTo>
                      <a:pt x="0" y="6"/>
                      <a:pt x="3" y="4"/>
                      <a:pt x="2" y="6"/>
                    </a:cubicBezTo>
                    <a:cubicBezTo>
                      <a:pt x="1" y="8"/>
                      <a:pt x="3" y="7"/>
                      <a:pt x="3" y="9"/>
                    </a:cubicBezTo>
                    <a:cubicBezTo>
                      <a:pt x="3" y="12"/>
                      <a:pt x="3" y="12"/>
                      <a:pt x="3" y="12"/>
                    </a:cubicBezTo>
                    <a:cubicBezTo>
                      <a:pt x="3" y="12"/>
                      <a:pt x="4" y="15"/>
                      <a:pt x="4" y="15"/>
                    </a:cubicBezTo>
                    <a:cubicBezTo>
                      <a:pt x="5" y="15"/>
                      <a:pt x="5" y="16"/>
                      <a:pt x="5" y="17"/>
                    </a:cubicBezTo>
                    <a:cubicBezTo>
                      <a:pt x="5" y="19"/>
                      <a:pt x="5" y="19"/>
                      <a:pt x="5" y="20"/>
                    </a:cubicBezTo>
                    <a:cubicBezTo>
                      <a:pt x="4" y="20"/>
                      <a:pt x="5" y="22"/>
                      <a:pt x="5" y="22"/>
                    </a:cubicBezTo>
                    <a:cubicBezTo>
                      <a:pt x="4" y="23"/>
                      <a:pt x="5" y="25"/>
                      <a:pt x="4" y="28"/>
                    </a:cubicBezTo>
                    <a:cubicBezTo>
                      <a:pt x="3" y="30"/>
                      <a:pt x="5" y="30"/>
                      <a:pt x="6" y="32"/>
                    </a:cubicBezTo>
                    <a:cubicBezTo>
                      <a:pt x="6" y="34"/>
                      <a:pt x="7" y="32"/>
                      <a:pt x="8" y="35"/>
                    </a:cubicBezTo>
                    <a:cubicBezTo>
                      <a:pt x="9" y="35"/>
                      <a:pt x="11" y="35"/>
                      <a:pt x="12" y="34"/>
                    </a:cubicBezTo>
                    <a:cubicBezTo>
                      <a:pt x="11" y="30"/>
                      <a:pt x="9" y="32"/>
                      <a:pt x="9" y="29"/>
                    </a:cubicBezTo>
                    <a:cubicBezTo>
                      <a:pt x="9" y="27"/>
                      <a:pt x="10" y="28"/>
                      <a:pt x="10" y="27"/>
                    </a:cubicBezTo>
                    <a:cubicBezTo>
                      <a:pt x="10" y="25"/>
                      <a:pt x="10" y="17"/>
                      <a:pt x="10" y="16"/>
                    </a:cubicBezTo>
                    <a:cubicBezTo>
                      <a:pt x="10" y="15"/>
                      <a:pt x="10" y="14"/>
                      <a:pt x="9" y="14"/>
                    </a:cubicBezTo>
                    <a:cubicBezTo>
                      <a:pt x="7" y="12"/>
                      <a:pt x="9" y="9"/>
                      <a:pt x="7" y="7"/>
                    </a:cubicBezTo>
                    <a:cubicBezTo>
                      <a:pt x="4" y="5"/>
                      <a:pt x="4" y="6"/>
                      <a:pt x="5"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70" name="Ghana">
                <a:extLst>
                  <a:ext uri="{FF2B5EF4-FFF2-40B4-BE49-F238E27FC236}">
                    <a16:creationId xmlns:a16="http://schemas.microsoft.com/office/drawing/2014/main" id="{71C8796A-E373-45A8-9CFF-437F123131EE}"/>
                  </a:ext>
                </a:extLst>
              </p:cNvPr>
              <p:cNvSpPr>
                <a:spLocks/>
              </p:cNvSpPr>
              <p:nvPr/>
            </p:nvSpPr>
            <p:spPr bwMode="auto">
              <a:xfrm>
                <a:off x="2672" y="1986"/>
                <a:ext cx="52" cy="100"/>
              </a:xfrm>
              <a:custGeom>
                <a:avLst/>
                <a:gdLst/>
                <a:ahLst/>
                <a:cxnLst>
                  <a:cxn ang="0">
                    <a:pos x="3" y="11"/>
                  </a:cxn>
                  <a:cxn ang="0">
                    <a:pos x="2" y="8"/>
                  </a:cxn>
                  <a:cxn ang="0">
                    <a:pos x="2" y="5"/>
                  </a:cxn>
                  <a:cxn ang="0">
                    <a:pos x="3" y="2"/>
                  </a:cxn>
                  <a:cxn ang="0">
                    <a:pos x="12" y="1"/>
                  </a:cxn>
                  <a:cxn ang="0">
                    <a:pos x="15" y="1"/>
                  </a:cxn>
                  <a:cxn ang="0">
                    <a:pos x="15" y="6"/>
                  </a:cxn>
                  <a:cxn ang="0">
                    <a:pos x="16" y="7"/>
                  </a:cxn>
                  <a:cxn ang="0">
                    <a:pos x="17" y="10"/>
                  </a:cxn>
                  <a:cxn ang="0">
                    <a:pos x="17" y="13"/>
                  </a:cxn>
                  <a:cxn ang="0">
                    <a:pos x="18" y="16"/>
                  </a:cxn>
                  <a:cxn ang="0">
                    <a:pos x="19" y="18"/>
                  </a:cxn>
                  <a:cxn ang="0">
                    <a:pos x="19" y="21"/>
                  </a:cxn>
                  <a:cxn ang="0">
                    <a:pos x="19" y="23"/>
                  </a:cxn>
                  <a:cxn ang="0">
                    <a:pos x="18" y="29"/>
                  </a:cxn>
                  <a:cxn ang="0">
                    <a:pos x="20" y="33"/>
                  </a:cxn>
                  <a:cxn ang="0">
                    <a:pos x="22" y="36"/>
                  </a:cxn>
                  <a:cxn ang="0">
                    <a:pos x="18" y="37"/>
                  </a:cxn>
                  <a:cxn ang="0">
                    <a:pos x="17" y="39"/>
                  </a:cxn>
                  <a:cxn ang="0">
                    <a:pos x="12" y="41"/>
                  </a:cxn>
                  <a:cxn ang="0">
                    <a:pos x="9" y="42"/>
                  </a:cxn>
                  <a:cxn ang="0">
                    <a:pos x="5" y="41"/>
                  </a:cxn>
                  <a:cxn ang="0">
                    <a:pos x="2" y="40"/>
                  </a:cxn>
                  <a:cxn ang="0">
                    <a:pos x="3" y="38"/>
                  </a:cxn>
                  <a:cxn ang="0">
                    <a:pos x="2" y="35"/>
                  </a:cxn>
                  <a:cxn ang="0">
                    <a:pos x="1" y="29"/>
                  </a:cxn>
                  <a:cxn ang="0">
                    <a:pos x="3" y="23"/>
                  </a:cxn>
                  <a:cxn ang="0">
                    <a:pos x="3" y="14"/>
                  </a:cxn>
                  <a:cxn ang="0">
                    <a:pos x="3" y="11"/>
                  </a:cxn>
                </a:cxnLst>
                <a:rect l="0" t="0" r="r" b="b"/>
                <a:pathLst>
                  <a:path w="22" h="42">
                    <a:moveTo>
                      <a:pt x="3" y="11"/>
                    </a:moveTo>
                    <a:cubicBezTo>
                      <a:pt x="4" y="10"/>
                      <a:pt x="3" y="10"/>
                      <a:pt x="2" y="8"/>
                    </a:cubicBezTo>
                    <a:cubicBezTo>
                      <a:pt x="2" y="6"/>
                      <a:pt x="3" y="6"/>
                      <a:pt x="2" y="5"/>
                    </a:cubicBezTo>
                    <a:cubicBezTo>
                      <a:pt x="1" y="4"/>
                      <a:pt x="2" y="2"/>
                      <a:pt x="3" y="2"/>
                    </a:cubicBezTo>
                    <a:cubicBezTo>
                      <a:pt x="8" y="1"/>
                      <a:pt x="11" y="2"/>
                      <a:pt x="12" y="1"/>
                    </a:cubicBezTo>
                    <a:cubicBezTo>
                      <a:pt x="13" y="0"/>
                      <a:pt x="13" y="1"/>
                      <a:pt x="15" y="1"/>
                    </a:cubicBezTo>
                    <a:cubicBezTo>
                      <a:pt x="14" y="5"/>
                      <a:pt x="15" y="4"/>
                      <a:pt x="15" y="6"/>
                    </a:cubicBezTo>
                    <a:cubicBezTo>
                      <a:pt x="14" y="7"/>
                      <a:pt x="17" y="5"/>
                      <a:pt x="16" y="7"/>
                    </a:cubicBezTo>
                    <a:cubicBezTo>
                      <a:pt x="15" y="9"/>
                      <a:pt x="17" y="8"/>
                      <a:pt x="17" y="10"/>
                    </a:cubicBezTo>
                    <a:cubicBezTo>
                      <a:pt x="17" y="13"/>
                      <a:pt x="17" y="13"/>
                      <a:pt x="17" y="13"/>
                    </a:cubicBezTo>
                    <a:cubicBezTo>
                      <a:pt x="17" y="13"/>
                      <a:pt x="18" y="16"/>
                      <a:pt x="18" y="16"/>
                    </a:cubicBezTo>
                    <a:cubicBezTo>
                      <a:pt x="19" y="16"/>
                      <a:pt x="19" y="17"/>
                      <a:pt x="19" y="18"/>
                    </a:cubicBezTo>
                    <a:cubicBezTo>
                      <a:pt x="19" y="20"/>
                      <a:pt x="19" y="20"/>
                      <a:pt x="19" y="21"/>
                    </a:cubicBezTo>
                    <a:cubicBezTo>
                      <a:pt x="18" y="21"/>
                      <a:pt x="19" y="23"/>
                      <a:pt x="19" y="23"/>
                    </a:cubicBezTo>
                    <a:cubicBezTo>
                      <a:pt x="18" y="24"/>
                      <a:pt x="19" y="26"/>
                      <a:pt x="18" y="29"/>
                    </a:cubicBezTo>
                    <a:cubicBezTo>
                      <a:pt x="17" y="31"/>
                      <a:pt x="19" y="31"/>
                      <a:pt x="20" y="33"/>
                    </a:cubicBezTo>
                    <a:cubicBezTo>
                      <a:pt x="20" y="35"/>
                      <a:pt x="21" y="33"/>
                      <a:pt x="22" y="36"/>
                    </a:cubicBezTo>
                    <a:cubicBezTo>
                      <a:pt x="19" y="40"/>
                      <a:pt x="20" y="37"/>
                      <a:pt x="18" y="37"/>
                    </a:cubicBezTo>
                    <a:cubicBezTo>
                      <a:pt x="19" y="38"/>
                      <a:pt x="19" y="38"/>
                      <a:pt x="17" y="39"/>
                    </a:cubicBezTo>
                    <a:cubicBezTo>
                      <a:pt x="16" y="40"/>
                      <a:pt x="15" y="41"/>
                      <a:pt x="12" y="41"/>
                    </a:cubicBezTo>
                    <a:cubicBezTo>
                      <a:pt x="9" y="41"/>
                      <a:pt x="10" y="42"/>
                      <a:pt x="9" y="42"/>
                    </a:cubicBezTo>
                    <a:cubicBezTo>
                      <a:pt x="7" y="42"/>
                      <a:pt x="9" y="41"/>
                      <a:pt x="5" y="41"/>
                    </a:cubicBezTo>
                    <a:cubicBezTo>
                      <a:pt x="4" y="41"/>
                      <a:pt x="2" y="40"/>
                      <a:pt x="2" y="40"/>
                    </a:cubicBezTo>
                    <a:cubicBezTo>
                      <a:pt x="2" y="40"/>
                      <a:pt x="3" y="39"/>
                      <a:pt x="3" y="38"/>
                    </a:cubicBezTo>
                    <a:cubicBezTo>
                      <a:pt x="3" y="36"/>
                      <a:pt x="2" y="38"/>
                      <a:pt x="2" y="35"/>
                    </a:cubicBezTo>
                    <a:cubicBezTo>
                      <a:pt x="2" y="33"/>
                      <a:pt x="0" y="32"/>
                      <a:pt x="1" y="29"/>
                    </a:cubicBezTo>
                    <a:cubicBezTo>
                      <a:pt x="3" y="26"/>
                      <a:pt x="1" y="26"/>
                      <a:pt x="3" y="23"/>
                    </a:cubicBezTo>
                    <a:cubicBezTo>
                      <a:pt x="5" y="19"/>
                      <a:pt x="4" y="16"/>
                      <a:pt x="3" y="14"/>
                    </a:cubicBezTo>
                    <a:cubicBezTo>
                      <a:pt x="3" y="12"/>
                      <a:pt x="4" y="12"/>
                      <a:pt x="3"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71" name="Jayapura">
                <a:extLst>
                  <a:ext uri="{FF2B5EF4-FFF2-40B4-BE49-F238E27FC236}">
                    <a16:creationId xmlns:a16="http://schemas.microsoft.com/office/drawing/2014/main" id="{21E9F1B1-4A83-4796-A334-B44F2CE634D6}"/>
                  </a:ext>
                </a:extLst>
              </p:cNvPr>
              <p:cNvSpPr>
                <a:spLocks/>
              </p:cNvSpPr>
              <p:nvPr/>
            </p:nvSpPr>
            <p:spPr bwMode="auto">
              <a:xfrm>
                <a:off x="4174" y="2161"/>
                <a:ext cx="118" cy="137"/>
              </a:xfrm>
              <a:custGeom>
                <a:avLst/>
                <a:gdLst/>
                <a:ahLst/>
                <a:cxnLst>
                  <a:cxn ang="0">
                    <a:pos x="48" y="14"/>
                  </a:cxn>
                  <a:cxn ang="0">
                    <a:pos x="39" y="10"/>
                  </a:cxn>
                  <a:cxn ang="0">
                    <a:pos x="28" y="11"/>
                  </a:cxn>
                  <a:cxn ang="0">
                    <a:pos x="26" y="12"/>
                  </a:cxn>
                  <a:cxn ang="0">
                    <a:pos x="23" y="17"/>
                  </a:cxn>
                  <a:cxn ang="0">
                    <a:pos x="18" y="17"/>
                  </a:cxn>
                  <a:cxn ang="0">
                    <a:pos x="17" y="9"/>
                  </a:cxn>
                  <a:cxn ang="0">
                    <a:pos x="13" y="4"/>
                  </a:cxn>
                  <a:cxn ang="0">
                    <a:pos x="5" y="2"/>
                  </a:cxn>
                  <a:cxn ang="0">
                    <a:pos x="1" y="6"/>
                  </a:cxn>
                  <a:cxn ang="0">
                    <a:pos x="3" y="8"/>
                  </a:cxn>
                  <a:cxn ang="0">
                    <a:pos x="7" y="9"/>
                  </a:cxn>
                  <a:cxn ang="0">
                    <a:pos x="7" y="12"/>
                  </a:cxn>
                  <a:cxn ang="0">
                    <a:pos x="12" y="12"/>
                  </a:cxn>
                  <a:cxn ang="0">
                    <a:pos x="14" y="13"/>
                  </a:cxn>
                  <a:cxn ang="0">
                    <a:pos x="11" y="13"/>
                  </a:cxn>
                  <a:cxn ang="0">
                    <a:pos x="4" y="16"/>
                  </a:cxn>
                  <a:cxn ang="0">
                    <a:pos x="9" y="19"/>
                  </a:cxn>
                  <a:cxn ang="0">
                    <a:pos x="10" y="21"/>
                  </a:cxn>
                  <a:cxn ang="0">
                    <a:pos x="11" y="25"/>
                  </a:cxn>
                  <a:cxn ang="0">
                    <a:pos x="13" y="21"/>
                  </a:cxn>
                  <a:cxn ang="0">
                    <a:pos x="14" y="21"/>
                  </a:cxn>
                  <a:cxn ang="0">
                    <a:pos x="17" y="22"/>
                  </a:cxn>
                  <a:cxn ang="0">
                    <a:pos x="20" y="26"/>
                  </a:cxn>
                  <a:cxn ang="0">
                    <a:pos x="23" y="28"/>
                  </a:cxn>
                  <a:cxn ang="0">
                    <a:pos x="31" y="31"/>
                  </a:cxn>
                  <a:cxn ang="0">
                    <a:pos x="34" y="33"/>
                  </a:cxn>
                  <a:cxn ang="0">
                    <a:pos x="34" y="37"/>
                  </a:cxn>
                  <a:cxn ang="0">
                    <a:pos x="38" y="42"/>
                  </a:cxn>
                  <a:cxn ang="0">
                    <a:pos x="37" y="45"/>
                  </a:cxn>
                  <a:cxn ang="0">
                    <a:pos x="35" y="50"/>
                  </a:cxn>
                  <a:cxn ang="0">
                    <a:pos x="40" y="52"/>
                  </a:cxn>
                  <a:cxn ang="0">
                    <a:pos x="43" y="53"/>
                  </a:cxn>
                  <a:cxn ang="0">
                    <a:pos x="50" y="15"/>
                  </a:cxn>
                </a:cxnLst>
                <a:rect l="0" t="0" r="r" b="b"/>
                <a:pathLst>
                  <a:path w="50" h="58">
                    <a:moveTo>
                      <a:pt x="50" y="15"/>
                    </a:moveTo>
                    <a:cubicBezTo>
                      <a:pt x="48" y="15"/>
                      <a:pt x="50" y="15"/>
                      <a:pt x="48" y="14"/>
                    </a:cubicBezTo>
                    <a:cubicBezTo>
                      <a:pt x="46" y="13"/>
                      <a:pt x="47" y="14"/>
                      <a:pt x="44" y="13"/>
                    </a:cubicBezTo>
                    <a:cubicBezTo>
                      <a:pt x="42" y="11"/>
                      <a:pt x="42" y="12"/>
                      <a:pt x="39" y="10"/>
                    </a:cubicBezTo>
                    <a:cubicBezTo>
                      <a:pt x="34" y="8"/>
                      <a:pt x="33" y="6"/>
                      <a:pt x="31" y="8"/>
                    </a:cubicBezTo>
                    <a:cubicBezTo>
                      <a:pt x="29" y="9"/>
                      <a:pt x="27" y="10"/>
                      <a:pt x="28" y="11"/>
                    </a:cubicBezTo>
                    <a:cubicBezTo>
                      <a:pt x="29" y="12"/>
                      <a:pt x="28" y="10"/>
                      <a:pt x="27" y="12"/>
                    </a:cubicBezTo>
                    <a:cubicBezTo>
                      <a:pt x="27" y="11"/>
                      <a:pt x="27" y="11"/>
                      <a:pt x="26" y="12"/>
                    </a:cubicBezTo>
                    <a:cubicBezTo>
                      <a:pt x="24" y="14"/>
                      <a:pt x="26" y="14"/>
                      <a:pt x="24" y="15"/>
                    </a:cubicBezTo>
                    <a:cubicBezTo>
                      <a:pt x="23" y="15"/>
                      <a:pt x="24" y="16"/>
                      <a:pt x="23" y="17"/>
                    </a:cubicBezTo>
                    <a:cubicBezTo>
                      <a:pt x="21" y="18"/>
                      <a:pt x="23" y="20"/>
                      <a:pt x="21" y="20"/>
                    </a:cubicBezTo>
                    <a:cubicBezTo>
                      <a:pt x="18" y="19"/>
                      <a:pt x="19" y="16"/>
                      <a:pt x="18" y="17"/>
                    </a:cubicBezTo>
                    <a:cubicBezTo>
                      <a:pt x="17" y="18"/>
                      <a:pt x="19" y="13"/>
                      <a:pt x="17" y="16"/>
                    </a:cubicBezTo>
                    <a:cubicBezTo>
                      <a:pt x="16" y="12"/>
                      <a:pt x="15" y="11"/>
                      <a:pt x="17" y="9"/>
                    </a:cubicBezTo>
                    <a:cubicBezTo>
                      <a:pt x="18" y="6"/>
                      <a:pt x="15" y="5"/>
                      <a:pt x="16" y="4"/>
                    </a:cubicBezTo>
                    <a:cubicBezTo>
                      <a:pt x="14" y="3"/>
                      <a:pt x="15" y="5"/>
                      <a:pt x="13" y="4"/>
                    </a:cubicBezTo>
                    <a:cubicBezTo>
                      <a:pt x="11" y="3"/>
                      <a:pt x="13" y="3"/>
                      <a:pt x="10" y="1"/>
                    </a:cubicBezTo>
                    <a:cubicBezTo>
                      <a:pt x="6" y="0"/>
                      <a:pt x="6" y="2"/>
                      <a:pt x="5" y="2"/>
                    </a:cubicBezTo>
                    <a:cubicBezTo>
                      <a:pt x="4" y="3"/>
                      <a:pt x="4" y="4"/>
                      <a:pt x="3" y="4"/>
                    </a:cubicBezTo>
                    <a:cubicBezTo>
                      <a:pt x="2" y="4"/>
                      <a:pt x="2" y="6"/>
                      <a:pt x="1" y="6"/>
                    </a:cubicBezTo>
                    <a:cubicBezTo>
                      <a:pt x="0" y="6"/>
                      <a:pt x="1" y="6"/>
                      <a:pt x="0" y="7"/>
                    </a:cubicBezTo>
                    <a:cubicBezTo>
                      <a:pt x="1" y="7"/>
                      <a:pt x="2" y="9"/>
                      <a:pt x="3" y="8"/>
                    </a:cubicBezTo>
                    <a:cubicBezTo>
                      <a:pt x="4" y="7"/>
                      <a:pt x="3" y="9"/>
                      <a:pt x="4" y="8"/>
                    </a:cubicBezTo>
                    <a:cubicBezTo>
                      <a:pt x="6" y="8"/>
                      <a:pt x="5" y="10"/>
                      <a:pt x="7" y="9"/>
                    </a:cubicBezTo>
                    <a:cubicBezTo>
                      <a:pt x="7" y="10"/>
                      <a:pt x="5" y="9"/>
                      <a:pt x="6" y="10"/>
                    </a:cubicBezTo>
                    <a:cubicBezTo>
                      <a:pt x="7" y="12"/>
                      <a:pt x="4" y="10"/>
                      <a:pt x="7" y="12"/>
                    </a:cubicBezTo>
                    <a:cubicBezTo>
                      <a:pt x="8" y="13"/>
                      <a:pt x="8" y="11"/>
                      <a:pt x="9" y="12"/>
                    </a:cubicBezTo>
                    <a:cubicBezTo>
                      <a:pt x="10" y="13"/>
                      <a:pt x="10" y="11"/>
                      <a:pt x="12" y="12"/>
                    </a:cubicBezTo>
                    <a:cubicBezTo>
                      <a:pt x="13" y="13"/>
                      <a:pt x="15" y="10"/>
                      <a:pt x="14" y="12"/>
                    </a:cubicBezTo>
                    <a:cubicBezTo>
                      <a:pt x="14" y="13"/>
                      <a:pt x="15" y="13"/>
                      <a:pt x="14" y="13"/>
                    </a:cubicBezTo>
                    <a:cubicBezTo>
                      <a:pt x="12" y="13"/>
                      <a:pt x="11" y="15"/>
                      <a:pt x="12" y="14"/>
                    </a:cubicBezTo>
                    <a:cubicBezTo>
                      <a:pt x="12" y="13"/>
                      <a:pt x="12" y="13"/>
                      <a:pt x="11" y="13"/>
                    </a:cubicBezTo>
                    <a:cubicBezTo>
                      <a:pt x="9" y="14"/>
                      <a:pt x="10" y="15"/>
                      <a:pt x="9" y="14"/>
                    </a:cubicBezTo>
                    <a:cubicBezTo>
                      <a:pt x="8" y="13"/>
                      <a:pt x="4" y="15"/>
                      <a:pt x="4" y="16"/>
                    </a:cubicBezTo>
                    <a:cubicBezTo>
                      <a:pt x="4" y="17"/>
                      <a:pt x="6" y="15"/>
                      <a:pt x="6" y="17"/>
                    </a:cubicBezTo>
                    <a:cubicBezTo>
                      <a:pt x="7" y="18"/>
                      <a:pt x="8" y="17"/>
                      <a:pt x="9" y="19"/>
                    </a:cubicBezTo>
                    <a:cubicBezTo>
                      <a:pt x="9" y="20"/>
                      <a:pt x="10" y="19"/>
                      <a:pt x="10" y="20"/>
                    </a:cubicBezTo>
                    <a:cubicBezTo>
                      <a:pt x="9" y="21"/>
                      <a:pt x="11" y="21"/>
                      <a:pt x="10" y="21"/>
                    </a:cubicBezTo>
                    <a:cubicBezTo>
                      <a:pt x="9" y="22"/>
                      <a:pt x="8" y="22"/>
                      <a:pt x="9" y="23"/>
                    </a:cubicBezTo>
                    <a:cubicBezTo>
                      <a:pt x="10" y="24"/>
                      <a:pt x="9" y="26"/>
                      <a:pt x="11" y="25"/>
                    </a:cubicBezTo>
                    <a:cubicBezTo>
                      <a:pt x="13" y="25"/>
                      <a:pt x="12" y="23"/>
                      <a:pt x="13" y="23"/>
                    </a:cubicBezTo>
                    <a:cubicBezTo>
                      <a:pt x="15" y="22"/>
                      <a:pt x="12" y="21"/>
                      <a:pt x="13" y="21"/>
                    </a:cubicBezTo>
                    <a:cubicBezTo>
                      <a:pt x="14" y="21"/>
                      <a:pt x="13" y="20"/>
                      <a:pt x="14" y="19"/>
                    </a:cubicBezTo>
                    <a:cubicBezTo>
                      <a:pt x="15" y="20"/>
                      <a:pt x="14" y="20"/>
                      <a:pt x="14" y="21"/>
                    </a:cubicBezTo>
                    <a:cubicBezTo>
                      <a:pt x="15" y="22"/>
                      <a:pt x="13" y="22"/>
                      <a:pt x="15" y="23"/>
                    </a:cubicBezTo>
                    <a:cubicBezTo>
                      <a:pt x="16" y="23"/>
                      <a:pt x="15" y="22"/>
                      <a:pt x="17" y="22"/>
                    </a:cubicBezTo>
                    <a:cubicBezTo>
                      <a:pt x="17" y="22"/>
                      <a:pt x="14" y="23"/>
                      <a:pt x="17" y="24"/>
                    </a:cubicBezTo>
                    <a:cubicBezTo>
                      <a:pt x="19" y="24"/>
                      <a:pt x="18" y="26"/>
                      <a:pt x="20" y="26"/>
                    </a:cubicBezTo>
                    <a:cubicBezTo>
                      <a:pt x="21" y="26"/>
                      <a:pt x="19" y="28"/>
                      <a:pt x="21" y="27"/>
                    </a:cubicBezTo>
                    <a:cubicBezTo>
                      <a:pt x="22" y="27"/>
                      <a:pt x="21" y="29"/>
                      <a:pt x="23" y="28"/>
                    </a:cubicBezTo>
                    <a:cubicBezTo>
                      <a:pt x="24" y="28"/>
                      <a:pt x="25" y="28"/>
                      <a:pt x="26" y="29"/>
                    </a:cubicBezTo>
                    <a:cubicBezTo>
                      <a:pt x="29" y="31"/>
                      <a:pt x="30" y="29"/>
                      <a:pt x="31" y="31"/>
                    </a:cubicBezTo>
                    <a:cubicBezTo>
                      <a:pt x="31" y="32"/>
                      <a:pt x="32" y="32"/>
                      <a:pt x="33" y="32"/>
                    </a:cubicBezTo>
                    <a:cubicBezTo>
                      <a:pt x="32" y="33"/>
                      <a:pt x="31" y="34"/>
                      <a:pt x="34" y="33"/>
                    </a:cubicBezTo>
                    <a:cubicBezTo>
                      <a:pt x="32" y="34"/>
                      <a:pt x="32" y="35"/>
                      <a:pt x="35" y="34"/>
                    </a:cubicBezTo>
                    <a:cubicBezTo>
                      <a:pt x="32" y="35"/>
                      <a:pt x="32" y="35"/>
                      <a:pt x="34" y="37"/>
                    </a:cubicBezTo>
                    <a:cubicBezTo>
                      <a:pt x="36" y="39"/>
                      <a:pt x="31" y="37"/>
                      <a:pt x="34" y="40"/>
                    </a:cubicBezTo>
                    <a:cubicBezTo>
                      <a:pt x="36" y="40"/>
                      <a:pt x="37" y="41"/>
                      <a:pt x="38" y="42"/>
                    </a:cubicBezTo>
                    <a:cubicBezTo>
                      <a:pt x="34" y="40"/>
                      <a:pt x="35" y="42"/>
                      <a:pt x="34" y="42"/>
                    </a:cubicBezTo>
                    <a:cubicBezTo>
                      <a:pt x="33" y="42"/>
                      <a:pt x="33" y="44"/>
                      <a:pt x="37" y="45"/>
                    </a:cubicBezTo>
                    <a:cubicBezTo>
                      <a:pt x="33" y="45"/>
                      <a:pt x="34" y="46"/>
                      <a:pt x="36" y="47"/>
                    </a:cubicBezTo>
                    <a:cubicBezTo>
                      <a:pt x="36" y="48"/>
                      <a:pt x="34" y="49"/>
                      <a:pt x="35" y="50"/>
                    </a:cubicBezTo>
                    <a:cubicBezTo>
                      <a:pt x="36" y="51"/>
                      <a:pt x="35" y="53"/>
                      <a:pt x="37" y="52"/>
                    </a:cubicBezTo>
                    <a:cubicBezTo>
                      <a:pt x="39" y="51"/>
                      <a:pt x="38" y="53"/>
                      <a:pt x="40" y="52"/>
                    </a:cubicBezTo>
                    <a:cubicBezTo>
                      <a:pt x="40" y="52"/>
                      <a:pt x="42" y="53"/>
                      <a:pt x="42" y="50"/>
                    </a:cubicBezTo>
                    <a:cubicBezTo>
                      <a:pt x="43" y="52"/>
                      <a:pt x="41" y="52"/>
                      <a:pt x="43" y="53"/>
                    </a:cubicBezTo>
                    <a:cubicBezTo>
                      <a:pt x="45" y="53"/>
                      <a:pt x="45" y="58"/>
                      <a:pt x="47" y="58"/>
                    </a:cubicBezTo>
                    <a:cubicBezTo>
                      <a:pt x="48" y="49"/>
                      <a:pt x="49" y="35"/>
                      <a:pt x="50"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72" name="Papua New Guinea">
                <a:extLst>
                  <a:ext uri="{FF2B5EF4-FFF2-40B4-BE49-F238E27FC236}">
                    <a16:creationId xmlns:a16="http://schemas.microsoft.com/office/drawing/2014/main" id="{0BA525D2-F7E6-4F69-B821-A83A3412AADA}"/>
                  </a:ext>
                </a:extLst>
              </p:cNvPr>
              <p:cNvSpPr>
                <a:spLocks/>
              </p:cNvSpPr>
              <p:nvPr/>
            </p:nvSpPr>
            <p:spPr bwMode="auto">
              <a:xfrm>
                <a:off x="4285" y="2197"/>
                <a:ext cx="109" cy="123"/>
              </a:xfrm>
              <a:custGeom>
                <a:avLst/>
                <a:gdLst/>
                <a:ahLst/>
                <a:cxnLst>
                  <a:cxn ang="0">
                    <a:pos x="0" y="43"/>
                  </a:cxn>
                  <a:cxn ang="0">
                    <a:pos x="3" y="43"/>
                  </a:cxn>
                  <a:cxn ang="0">
                    <a:pos x="6" y="43"/>
                  </a:cxn>
                  <a:cxn ang="0">
                    <a:pos x="10" y="42"/>
                  </a:cxn>
                  <a:cxn ang="0">
                    <a:pos x="9" y="39"/>
                  </a:cxn>
                  <a:cxn ang="0">
                    <a:pos x="5" y="38"/>
                  </a:cxn>
                  <a:cxn ang="0">
                    <a:pos x="3" y="36"/>
                  </a:cxn>
                  <a:cxn ang="0">
                    <a:pos x="6" y="38"/>
                  </a:cxn>
                  <a:cxn ang="0">
                    <a:pos x="9" y="39"/>
                  </a:cxn>
                  <a:cxn ang="0">
                    <a:pos x="10" y="38"/>
                  </a:cxn>
                  <a:cxn ang="0">
                    <a:pos x="10" y="37"/>
                  </a:cxn>
                  <a:cxn ang="0">
                    <a:pos x="12" y="36"/>
                  </a:cxn>
                  <a:cxn ang="0">
                    <a:pos x="9" y="34"/>
                  </a:cxn>
                  <a:cxn ang="0">
                    <a:pos x="13" y="35"/>
                  </a:cxn>
                  <a:cxn ang="0">
                    <a:pos x="12" y="33"/>
                  </a:cxn>
                  <a:cxn ang="0">
                    <a:pos x="13" y="33"/>
                  </a:cxn>
                  <a:cxn ang="0">
                    <a:pos x="15" y="32"/>
                  </a:cxn>
                  <a:cxn ang="0">
                    <a:pos x="16" y="33"/>
                  </a:cxn>
                  <a:cxn ang="0">
                    <a:pos x="18" y="34"/>
                  </a:cxn>
                  <a:cxn ang="0">
                    <a:pos x="21" y="36"/>
                  </a:cxn>
                  <a:cxn ang="0">
                    <a:pos x="24" y="40"/>
                  </a:cxn>
                  <a:cxn ang="0">
                    <a:pos x="25" y="42"/>
                  </a:cxn>
                  <a:cxn ang="0">
                    <a:pos x="26" y="42"/>
                  </a:cxn>
                  <a:cxn ang="0">
                    <a:pos x="27" y="45"/>
                  </a:cxn>
                  <a:cxn ang="0">
                    <a:pos x="29" y="46"/>
                  </a:cxn>
                  <a:cxn ang="0">
                    <a:pos x="31" y="49"/>
                  </a:cxn>
                  <a:cxn ang="0">
                    <a:pos x="37" y="50"/>
                  </a:cxn>
                  <a:cxn ang="0">
                    <a:pos x="42" y="51"/>
                  </a:cxn>
                  <a:cxn ang="0">
                    <a:pos x="44" y="52"/>
                  </a:cxn>
                  <a:cxn ang="0">
                    <a:pos x="43" y="51"/>
                  </a:cxn>
                  <a:cxn ang="0">
                    <a:pos x="45" y="50"/>
                  </a:cxn>
                  <a:cxn ang="0">
                    <a:pos x="43" y="49"/>
                  </a:cxn>
                  <a:cxn ang="0">
                    <a:pos x="41" y="47"/>
                  </a:cxn>
                  <a:cxn ang="0">
                    <a:pos x="40" y="46"/>
                  </a:cxn>
                  <a:cxn ang="0">
                    <a:pos x="39" y="43"/>
                  </a:cxn>
                  <a:cxn ang="0">
                    <a:pos x="37" y="42"/>
                  </a:cxn>
                  <a:cxn ang="0">
                    <a:pos x="36" y="40"/>
                  </a:cxn>
                  <a:cxn ang="0">
                    <a:pos x="35" y="39"/>
                  </a:cxn>
                  <a:cxn ang="0">
                    <a:pos x="34" y="36"/>
                  </a:cxn>
                  <a:cxn ang="0">
                    <a:pos x="33" y="34"/>
                  </a:cxn>
                  <a:cxn ang="0">
                    <a:pos x="32" y="32"/>
                  </a:cxn>
                  <a:cxn ang="0">
                    <a:pos x="31" y="29"/>
                  </a:cxn>
                  <a:cxn ang="0">
                    <a:pos x="30" y="26"/>
                  </a:cxn>
                  <a:cxn ang="0">
                    <a:pos x="32" y="25"/>
                  </a:cxn>
                  <a:cxn ang="0">
                    <a:pos x="34" y="24"/>
                  </a:cxn>
                  <a:cxn ang="0">
                    <a:pos x="27" y="19"/>
                  </a:cxn>
                  <a:cxn ang="0">
                    <a:pos x="25" y="18"/>
                  </a:cxn>
                  <a:cxn ang="0">
                    <a:pos x="24" y="17"/>
                  </a:cxn>
                  <a:cxn ang="0">
                    <a:pos x="23" y="16"/>
                  </a:cxn>
                  <a:cxn ang="0">
                    <a:pos x="23" y="13"/>
                  </a:cxn>
                  <a:cxn ang="0">
                    <a:pos x="21" y="12"/>
                  </a:cxn>
                  <a:cxn ang="0">
                    <a:pos x="20" y="10"/>
                  </a:cxn>
                  <a:cxn ang="0">
                    <a:pos x="16" y="8"/>
                  </a:cxn>
                  <a:cxn ang="0">
                    <a:pos x="10" y="4"/>
                  </a:cxn>
                  <a:cxn ang="0">
                    <a:pos x="3" y="0"/>
                  </a:cxn>
                  <a:cxn ang="0">
                    <a:pos x="0" y="43"/>
                  </a:cxn>
                </a:cxnLst>
                <a:rect l="0" t="0" r="r" b="b"/>
                <a:pathLst>
                  <a:path w="46" h="52">
                    <a:moveTo>
                      <a:pt x="0" y="43"/>
                    </a:moveTo>
                    <a:cubicBezTo>
                      <a:pt x="1" y="42"/>
                      <a:pt x="1" y="44"/>
                      <a:pt x="3" y="43"/>
                    </a:cubicBezTo>
                    <a:cubicBezTo>
                      <a:pt x="5" y="43"/>
                      <a:pt x="3" y="41"/>
                      <a:pt x="6" y="43"/>
                    </a:cubicBezTo>
                    <a:cubicBezTo>
                      <a:pt x="8" y="45"/>
                      <a:pt x="7" y="42"/>
                      <a:pt x="10" y="42"/>
                    </a:cubicBezTo>
                    <a:cubicBezTo>
                      <a:pt x="11" y="42"/>
                      <a:pt x="12" y="39"/>
                      <a:pt x="9" y="39"/>
                    </a:cubicBezTo>
                    <a:cubicBezTo>
                      <a:pt x="6" y="40"/>
                      <a:pt x="5" y="39"/>
                      <a:pt x="5" y="38"/>
                    </a:cubicBezTo>
                    <a:cubicBezTo>
                      <a:pt x="4" y="37"/>
                      <a:pt x="3" y="37"/>
                      <a:pt x="3" y="36"/>
                    </a:cubicBezTo>
                    <a:cubicBezTo>
                      <a:pt x="5" y="37"/>
                      <a:pt x="5" y="36"/>
                      <a:pt x="6" y="38"/>
                    </a:cubicBezTo>
                    <a:cubicBezTo>
                      <a:pt x="6" y="39"/>
                      <a:pt x="7" y="38"/>
                      <a:pt x="9" y="39"/>
                    </a:cubicBezTo>
                    <a:cubicBezTo>
                      <a:pt x="11" y="39"/>
                      <a:pt x="12" y="39"/>
                      <a:pt x="10" y="38"/>
                    </a:cubicBezTo>
                    <a:cubicBezTo>
                      <a:pt x="9" y="38"/>
                      <a:pt x="8" y="37"/>
                      <a:pt x="10" y="37"/>
                    </a:cubicBezTo>
                    <a:cubicBezTo>
                      <a:pt x="11" y="38"/>
                      <a:pt x="13" y="37"/>
                      <a:pt x="12" y="36"/>
                    </a:cubicBezTo>
                    <a:cubicBezTo>
                      <a:pt x="10" y="34"/>
                      <a:pt x="11" y="34"/>
                      <a:pt x="9" y="34"/>
                    </a:cubicBezTo>
                    <a:cubicBezTo>
                      <a:pt x="12" y="33"/>
                      <a:pt x="12" y="35"/>
                      <a:pt x="13" y="35"/>
                    </a:cubicBezTo>
                    <a:cubicBezTo>
                      <a:pt x="14" y="35"/>
                      <a:pt x="12" y="34"/>
                      <a:pt x="12" y="33"/>
                    </a:cubicBezTo>
                    <a:cubicBezTo>
                      <a:pt x="14" y="35"/>
                      <a:pt x="13" y="34"/>
                      <a:pt x="13" y="33"/>
                    </a:cubicBezTo>
                    <a:cubicBezTo>
                      <a:pt x="14" y="33"/>
                      <a:pt x="15" y="33"/>
                      <a:pt x="15" y="32"/>
                    </a:cubicBezTo>
                    <a:cubicBezTo>
                      <a:pt x="16" y="34"/>
                      <a:pt x="15" y="34"/>
                      <a:pt x="16" y="33"/>
                    </a:cubicBezTo>
                    <a:cubicBezTo>
                      <a:pt x="18" y="32"/>
                      <a:pt x="17" y="33"/>
                      <a:pt x="18" y="34"/>
                    </a:cubicBezTo>
                    <a:cubicBezTo>
                      <a:pt x="20" y="35"/>
                      <a:pt x="19" y="35"/>
                      <a:pt x="21" y="36"/>
                    </a:cubicBezTo>
                    <a:cubicBezTo>
                      <a:pt x="23" y="36"/>
                      <a:pt x="25" y="40"/>
                      <a:pt x="24" y="40"/>
                    </a:cubicBezTo>
                    <a:cubicBezTo>
                      <a:pt x="24" y="41"/>
                      <a:pt x="25" y="43"/>
                      <a:pt x="25" y="42"/>
                    </a:cubicBezTo>
                    <a:cubicBezTo>
                      <a:pt x="26" y="41"/>
                      <a:pt x="26" y="42"/>
                      <a:pt x="26" y="42"/>
                    </a:cubicBezTo>
                    <a:cubicBezTo>
                      <a:pt x="25" y="42"/>
                      <a:pt x="26" y="45"/>
                      <a:pt x="27" y="45"/>
                    </a:cubicBezTo>
                    <a:cubicBezTo>
                      <a:pt x="29" y="44"/>
                      <a:pt x="27" y="43"/>
                      <a:pt x="29" y="46"/>
                    </a:cubicBezTo>
                    <a:cubicBezTo>
                      <a:pt x="30" y="48"/>
                      <a:pt x="28" y="48"/>
                      <a:pt x="31" y="49"/>
                    </a:cubicBezTo>
                    <a:cubicBezTo>
                      <a:pt x="35" y="50"/>
                      <a:pt x="35" y="49"/>
                      <a:pt x="37" y="50"/>
                    </a:cubicBezTo>
                    <a:cubicBezTo>
                      <a:pt x="38" y="51"/>
                      <a:pt x="39" y="51"/>
                      <a:pt x="42" y="51"/>
                    </a:cubicBezTo>
                    <a:cubicBezTo>
                      <a:pt x="40" y="52"/>
                      <a:pt x="42" y="52"/>
                      <a:pt x="44" y="52"/>
                    </a:cubicBezTo>
                    <a:cubicBezTo>
                      <a:pt x="45" y="52"/>
                      <a:pt x="42" y="51"/>
                      <a:pt x="43" y="51"/>
                    </a:cubicBezTo>
                    <a:cubicBezTo>
                      <a:pt x="44" y="51"/>
                      <a:pt x="45" y="51"/>
                      <a:pt x="45" y="50"/>
                    </a:cubicBezTo>
                    <a:cubicBezTo>
                      <a:pt x="46" y="50"/>
                      <a:pt x="44" y="51"/>
                      <a:pt x="43" y="49"/>
                    </a:cubicBezTo>
                    <a:cubicBezTo>
                      <a:pt x="42" y="48"/>
                      <a:pt x="39" y="48"/>
                      <a:pt x="41" y="47"/>
                    </a:cubicBezTo>
                    <a:cubicBezTo>
                      <a:pt x="43" y="47"/>
                      <a:pt x="42" y="46"/>
                      <a:pt x="40" y="46"/>
                    </a:cubicBezTo>
                    <a:cubicBezTo>
                      <a:pt x="39" y="45"/>
                      <a:pt x="37" y="45"/>
                      <a:pt x="39" y="43"/>
                    </a:cubicBezTo>
                    <a:cubicBezTo>
                      <a:pt x="40" y="43"/>
                      <a:pt x="39" y="41"/>
                      <a:pt x="37" y="42"/>
                    </a:cubicBezTo>
                    <a:cubicBezTo>
                      <a:pt x="36" y="42"/>
                      <a:pt x="37" y="40"/>
                      <a:pt x="36" y="40"/>
                    </a:cubicBezTo>
                    <a:cubicBezTo>
                      <a:pt x="35" y="40"/>
                      <a:pt x="36" y="39"/>
                      <a:pt x="35" y="39"/>
                    </a:cubicBezTo>
                    <a:cubicBezTo>
                      <a:pt x="35" y="39"/>
                      <a:pt x="37" y="36"/>
                      <a:pt x="34" y="36"/>
                    </a:cubicBezTo>
                    <a:cubicBezTo>
                      <a:pt x="33" y="35"/>
                      <a:pt x="34" y="35"/>
                      <a:pt x="33" y="34"/>
                    </a:cubicBezTo>
                    <a:cubicBezTo>
                      <a:pt x="32" y="34"/>
                      <a:pt x="33" y="31"/>
                      <a:pt x="32" y="32"/>
                    </a:cubicBezTo>
                    <a:cubicBezTo>
                      <a:pt x="31" y="32"/>
                      <a:pt x="32" y="29"/>
                      <a:pt x="31" y="29"/>
                    </a:cubicBezTo>
                    <a:cubicBezTo>
                      <a:pt x="29" y="29"/>
                      <a:pt x="31" y="27"/>
                      <a:pt x="30" y="26"/>
                    </a:cubicBezTo>
                    <a:cubicBezTo>
                      <a:pt x="30" y="25"/>
                      <a:pt x="33" y="26"/>
                      <a:pt x="32" y="25"/>
                    </a:cubicBezTo>
                    <a:cubicBezTo>
                      <a:pt x="32" y="24"/>
                      <a:pt x="34" y="27"/>
                      <a:pt x="34" y="24"/>
                    </a:cubicBezTo>
                    <a:cubicBezTo>
                      <a:pt x="33" y="20"/>
                      <a:pt x="29" y="21"/>
                      <a:pt x="27" y="19"/>
                    </a:cubicBezTo>
                    <a:cubicBezTo>
                      <a:pt x="26" y="18"/>
                      <a:pt x="26" y="19"/>
                      <a:pt x="25" y="18"/>
                    </a:cubicBezTo>
                    <a:cubicBezTo>
                      <a:pt x="25" y="17"/>
                      <a:pt x="24" y="18"/>
                      <a:pt x="24" y="17"/>
                    </a:cubicBezTo>
                    <a:cubicBezTo>
                      <a:pt x="24" y="17"/>
                      <a:pt x="22" y="18"/>
                      <a:pt x="23" y="16"/>
                    </a:cubicBezTo>
                    <a:cubicBezTo>
                      <a:pt x="24" y="14"/>
                      <a:pt x="23" y="15"/>
                      <a:pt x="23" y="13"/>
                    </a:cubicBezTo>
                    <a:cubicBezTo>
                      <a:pt x="23" y="12"/>
                      <a:pt x="22" y="14"/>
                      <a:pt x="21" y="12"/>
                    </a:cubicBezTo>
                    <a:cubicBezTo>
                      <a:pt x="21" y="10"/>
                      <a:pt x="20" y="12"/>
                      <a:pt x="20" y="10"/>
                    </a:cubicBezTo>
                    <a:cubicBezTo>
                      <a:pt x="20" y="8"/>
                      <a:pt x="17" y="10"/>
                      <a:pt x="16" y="8"/>
                    </a:cubicBezTo>
                    <a:cubicBezTo>
                      <a:pt x="13" y="3"/>
                      <a:pt x="11" y="5"/>
                      <a:pt x="10" y="4"/>
                    </a:cubicBezTo>
                    <a:cubicBezTo>
                      <a:pt x="9" y="3"/>
                      <a:pt x="4" y="1"/>
                      <a:pt x="3" y="0"/>
                    </a:cubicBezTo>
                    <a:cubicBezTo>
                      <a:pt x="2" y="20"/>
                      <a:pt x="1" y="34"/>
                      <a:pt x="0" y="4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73" name="Freeform 197">
                <a:extLst>
                  <a:ext uri="{FF2B5EF4-FFF2-40B4-BE49-F238E27FC236}">
                    <a16:creationId xmlns:a16="http://schemas.microsoft.com/office/drawing/2014/main" id="{DF80EF56-0CB8-4528-BAC6-4B8977166F46}"/>
                  </a:ext>
                </a:extLst>
              </p:cNvPr>
              <p:cNvSpPr>
                <a:spLocks/>
              </p:cNvSpPr>
              <p:nvPr/>
            </p:nvSpPr>
            <p:spPr bwMode="auto">
              <a:xfrm>
                <a:off x="4247" y="2272"/>
                <a:ext cx="12" cy="17"/>
              </a:xfrm>
              <a:custGeom>
                <a:avLst/>
                <a:gdLst/>
                <a:ahLst/>
                <a:cxnLst>
                  <a:cxn ang="0">
                    <a:pos x="3" y="0"/>
                  </a:cxn>
                  <a:cxn ang="0">
                    <a:pos x="0" y="6"/>
                  </a:cxn>
                  <a:cxn ang="0">
                    <a:pos x="2" y="7"/>
                  </a:cxn>
                  <a:cxn ang="0">
                    <a:pos x="4" y="5"/>
                  </a:cxn>
                  <a:cxn ang="0">
                    <a:pos x="4" y="1"/>
                  </a:cxn>
                  <a:cxn ang="0">
                    <a:pos x="3" y="0"/>
                  </a:cxn>
                </a:cxnLst>
                <a:rect l="0" t="0" r="r" b="b"/>
                <a:pathLst>
                  <a:path w="5" h="7">
                    <a:moveTo>
                      <a:pt x="3" y="0"/>
                    </a:moveTo>
                    <a:cubicBezTo>
                      <a:pt x="1" y="0"/>
                      <a:pt x="1" y="2"/>
                      <a:pt x="0" y="6"/>
                    </a:cubicBezTo>
                    <a:cubicBezTo>
                      <a:pt x="0" y="7"/>
                      <a:pt x="0" y="7"/>
                      <a:pt x="2" y="7"/>
                    </a:cubicBezTo>
                    <a:cubicBezTo>
                      <a:pt x="3" y="6"/>
                      <a:pt x="3" y="7"/>
                      <a:pt x="4" y="5"/>
                    </a:cubicBezTo>
                    <a:cubicBezTo>
                      <a:pt x="4" y="0"/>
                      <a:pt x="2" y="2"/>
                      <a:pt x="4" y="1"/>
                    </a:cubicBezTo>
                    <a:cubicBezTo>
                      <a:pt x="5" y="0"/>
                      <a:pt x="4" y="0"/>
                      <a:pt x="3"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74" name="Freeform 198">
                <a:extLst>
                  <a:ext uri="{FF2B5EF4-FFF2-40B4-BE49-F238E27FC236}">
                    <a16:creationId xmlns:a16="http://schemas.microsoft.com/office/drawing/2014/main" id="{B718C715-E6D9-456C-A32A-5C2FE8AED7D9}"/>
                  </a:ext>
                </a:extLst>
              </p:cNvPr>
              <p:cNvSpPr>
                <a:spLocks/>
              </p:cNvSpPr>
              <p:nvPr/>
            </p:nvSpPr>
            <p:spPr bwMode="auto">
              <a:xfrm>
                <a:off x="4077" y="2237"/>
                <a:ext cx="7" cy="9"/>
              </a:xfrm>
              <a:custGeom>
                <a:avLst/>
                <a:gdLst/>
                <a:ahLst/>
                <a:cxnLst>
                  <a:cxn ang="0">
                    <a:pos x="2" y="4"/>
                  </a:cxn>
                  <a:cxn ang="0">
                    <a:pos x="1" y="0"/>
                  </a:cxn>
                  <a:cxn ang="0">
                    <a:pos x="2" y="1"/>
                  </a:cxn>
                  <a:cxn ang="0">
                    <a:pos x="2" y="4"/>
                  </a:cxn>
                </a:cxnLst>
                <a:rect l="0" t="0" r="r" b="b"/>
                <a:pathLst>
                  <a:path w="3" h="4">
                    <a:moveTo>
                      <a:pt x="2" y="4"/>
                    </a:moveTo>
                    <a:cubicBezTo>
                      <a:pt x="1" y="4"/>
                      <a:pt x="0" y="1"/>
                      <a:pt x="1" y="0"/>
                    </a:cubicBezTo>
                    <a:cubicBezTo>
                      <a:pt x="2" y="0"/>
                      <a:pt x="2" y="1"/>
                      <a:pt x="2" y="1"/>
                    </a:cubicBezTo>
                    <a:cubicBezTo>
                      <a:pt x="3" y="1"/>
                      <a:pt x="3" y="4"/>
                      <a:pt x="2"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75" name="Freeform 199">
                <a:extLst>
                  <a:ext uri="{FF2B5EF4-FFF2-40B4-BE49-F238E27FC236}">
                    <a16:creationId xmlns:a16="http://schemas.microsoft.com/office/drawing/2014/main" id="{08C32241-250D-4C1E-A58E-4EE9DEAF61D4}"/>
                  </a:ext>
                </a:extLst>
              </p:cNvPr>
              <p:cNvSpPr>
                <a:spLocks/>
              </p:cNvSpPr>
              <p:nvPr/>
            </p:nvSpPr>
            <p:spPr bwMode="auto">
              <a:xfrm>
                <a:off x="4082" y="2227"/>
                <a:ext cx="9" cy="12"/>
              </a:xfrm>
              <a:custGeom>
                <a:avLst/>
                <a:gdLst/>
                <a:ahLst/>
                <a:cxnLst>
                  <a:cxn ang="0">
                    <a:pos x="1" y="1"/>
                  </a:cxn>
                  <a:cxn ang="0">
                    <a:pos x="3" y="2"/>
                  </a:cxn>
                  <a:cxn ang="0">
                    <a:pos x="2" y="5"/>
                  </a:cxn>
                  <a:cxn ang="0">
                    <a:pos x="1" y="3"/>
                  </a:cxn>
                  <a:cxn ang="0">
                    <a:pos x="1" y="1"/>
                  </a:cxn>
                </a:cxnLst>
                <a:rect l="0" t="0" r="r" b="b"/>
                <a:pathLst>
                  <a:path w="4" h="5">
                    <a:moveTo>
                      <a:pt x="1" y="1"/>
                    </a:moveTo>
                    <a:cubicBezTo>
                      <a:pt x="4" y="0"/>
                      <a:pt x="2" y="2"/>
                      <a:pt x="3" y="2"/>
                    </a:cubicBezTo>
                    <a:cubicBezTo>
                      <a:pt x="3" y="2"/>
                      <a:pt x="4" y="4"/>
                      <a:pt x="2" y="5"/>
                    </a:cubicBezTo>
                    <a:cubicBezTo>
                      <a:pt x="1" y="5"/>
                      <a:pt x="0" y="3"/>
                      <a:pt x="1" y="3"/>
                    </a:cubicBezTo>
                    <a:cubicBezTo>
                      <a:pt x="2" y="3"/>
                      <a:pt x="0" y="2"/>
                      <a:pt x="1"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76" name="Benim">
                <a:extLst>
                  <a:ext uri="{FF2B5EF4-FFF2-40B4-BE49-F238E27FC236}">
                    <a16:creationId xmlns:a16="http://schemas.microsoft.com/office/drawing/2014/main" id="{F5CBA9F5-2DC9-4234-81FC-AF18C8CF0090}"/>
                  </a:ext>
                </a:extLst>
              </p:cNvPr>
              <p:cNvSpPr>
                <a:spLocks/>
              </p:cNvSpPr>
              <p:nvPr/>
            </p:nvSpPr>
            <p:spPr bwMode="auto">
              <a:xfrm>
                <a:off x="2714" y="1968"/>
                <a:ext cx="38" cy="101"/>
              </a:xfrm>
              <a:custGeom>
                <a:avLst/>
                <a:gdLst/>
                <a:ahLst/>
                <a:cxnLst>
                  <a:cxn ang="0">
                    <a:pos x="12" y="42"/>
                  </a:cxn>
                  <a:cxn ang="0">
                    <a:pos x="11" y="32"/>
                  </a:cxn>
                  <a:cxn ang="0">
                    <a:pos x="11" y="24"/>
                  </a:cxn>
                  <a:cxn ang="0">
                    <a:pos x="12" y="21"/>
                  </a:cxn>
                  <a:cxn ang="0">
                    <a:pos x="13" y="19"/>
                  </a:cxn>
                  <a:cxn ang="0">
                    <a:pos x="14" y="15"/>
                  </a:cxn>
                  <a:cxn ang="0">
                    <a:pos x="15" y="14"/>
                  </a:cxn>
                  <a:cxn ang="0">
                    <a:pos x="15" y="10"/>
                  </a:cxn>
                  <a:cxn ang="0">
                    <a:pos x="14" y="6"/>
                  </a:cxn>
                  <a:cxn ang="0">
                    <a:pos x="14" y="4"/>
                  </a:cxn>
                  <a:cxn ang="0">
                    <a:pos x="8" y="3"/>
                  </a:cxn>
                  <a:cxn ang="0">
                    <a:pos x="4" y="6"/>
                  </a:cxn>
                  <a:cxn ang="0">
                    <a:pos x="2" y="8"/>
                  </a:cxn>
                  <a:cxn ang="0">
                    <a:pos x="1" y="9"/>
                  </a:cxn>
                  <a:cxn ang="0">
                    <a:pos x="3" y="16"/>
                  </a:cxn>
                  <a:cxn ang="0">
                    <a:pos x="5" y="23"/>
                  </a:cxn>
                  <a:cxn ang="0">
                    <a:pos x="6" y="25"/>
                  </a:cxn>
                  <a:cxn ang="0">
                    <a:pos x="6" y="36"/>
                  </a:cxn>
                  <a:cxn ang="0">
                    <a:pos x="5" y="38"/>
                  </a:cxn>
                  <a:cxn ang="0">
                    <a:pos x="8" y="43"/>
                  </a:cxn>
                  <a:cxn ang="0">
                    <a:pos x="9" y="42"/>
                  </a:cxn>
                  <a:cxn ang="0">
                    <a:pos x="10" y="42"/>
                  </a:cxn>
                  <a:cxn ang="0">
                    <a:pos x="12" y="42"/>
                  </a:cxn>
                </a:cxnLst>
                <a:rect l="0" t="0" r="r" b="b"/>
                <a:pathLst>
                  <a:path w="16" h="43">
                    <a:moveTo>
                      <a:pt x="12" y="42"/>
                    </a:moveTo>
                    <a:cubicBezTo>
                      <a:pt x="11" y="36"/>
                      <a:pt x="12" y="33"/>
                      <a:pt x="11" y="32"/>
                    </a:cubicBezTo>
                    <a:cubicBezTo>
                      <a:pt x="12" y="32"/>
                      <a:pt x="11" y="29"/>
                      <a:pt x="11" y="24"/>
                    </a:cubicBezTo>
                    <a:cubicBezTo>
                      <a:pt x="13" y="23"/>
                      <a:pt x="11" y="22"/>
                      <a:pt x="12" y="21"/>
                    </a:cubicBezTo>
                    <a:cubicBezTo>
                      <a:pt x="13" y="20"/>
                      <a:pt x="12" y="19"/>
                      <a:pt x="13" y="19"/>
                    </a:cubicBezTo>
                    <a:cubicBezTo>
                      <a:pt x="15" y="18"/>
                      <a:pt x="15" y="16"/>
                      <a:pt x="14" y="15"/>
                    </a:cubicBezTo>
                    <a:cubicBezTo>
                      <a:pt x="14" y="15"/>
                      <a:pt x="14" y="14"/>
                      <a:pt x="15" y="14"/>
                    </a:cubicBezTo>
                    <a:cubicBezTo>
                      <a:pt x="16" y="14"/>
                      <a:pt x="16" y="12"/>
                      <a:pt x="15" y="10"/>
                    </a:cubicBezTo>
                    <a:cubicBezTo>
                      <a:pt x="14" y="9"/>
                      <a:pt x="15" y="7"/>
                      <a:pt x="14" y="6"/>
                    </a:cubicBezTo>
                    <a:cubicBezTo>
                      <a:pt x="14" y="6"/>
                      <a:pt x="14" y="6"/>
                      <a:pt x="14" y="4"/>
                    </a:cubicBezTo>
                    <a:cubicBezTo>
                      <a:pt x="10" y="0"/>
                      <a:pt x="11" y="1"/>
                      <a:pt x="8" y="3"/>
                    </a:cubicBezTo>
                    <a:cubicBezTo>
                      <a:pt x="6" y="5"/>
                      <a:pt x="4" y="4"/>
                      <a:pt x="4" y="6"/>
                    </a:cubicBezTo>
                    <a:cubicBezTo>
                      <a:pt x="3" y="7"/>
                      <a:pt x="2" y="7"/>
                      <a:pt x="2" y="8"/>
                    </a:cubicBezTo>
                    <a:cubicBezTo>
                      <a:pt x="2" y="12"/>
                      <a:pt x="3" y="8"/>
                      <a:pt x="1" y="9"/>
                    </a:cubicBezTo>
                    <a:cubicBezTo>
                      <a:pt x="0" y="15"/>
                      <a:pt x="0" y="14"/>
                      <a:pt x="3" y="16"/>
                    </a:cubicBezTo>
                    <a:cubicBezTo>
                      <a:pt x="5" y="18"/>
                      <a:pt x="3" y="21"/>
                      <a:pt x="5" y="23"/>
                    </a:cubicBezTo>
                    <a:cubicBezTo>
                      <a:pt x="6" y="23"/>
                      <a:pt x="6" y="24"/>
                      <a:pt x="6" y="25"/>
                    </a:cubicBezTo>
                    <a:cubicBezTo>
                      <a:pt x="6" y="26"/>
                      <a:pt x="6" y="34"/>
                      <a:pt x="6" y="36"/>
                    </a:cubicBezTo>
                    <a:cubicBezTo>
                      <a:pt x="6" y="37"/>
                      <a:pt x="5" y="36"/>
                      <a:pt x="5" y="38"/>
                    </a:cubicBezTo>
                    <a:cubicBezTo>
                      <a:pt x="5" y="41"/>
                      <a:pt x="7" y="39"/>
                      <a:pt x="8" y="43"/>
                    </a:cubicBezTo>
                    <a:cubicBezTo>
                      <a:pt x="9" y="43"/>
                      <a:pt x="10" y="42"/>
                      <a:pt x="9" y="42"/>
                    </a:cubicBezTo>
                    <a:cubicBezTo>
                      <a:pt x="8" y="42"/>
                      <a:pt x="10" y="41"/>
                      <a:pt x="10" y="42"/>
                    </a:cubicBezTo>
                    <a:cubicBezTo>
                      <a:pt x="10" y="42"/>
                      <a:pt x="10" y="42"/>
                      <a:pt x="12" y="4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77" name="Iran">
                <a:extLst>
                  <a:ext uri="{FF2B5EF4-FFF2-40B4-BE49-F238E27FC236}">
                    <a16:creationId xmlns:a16="http://schemas.microsoft.com/office/drawing/2014/main" id="{D0034542-0EE7-494E-A578-C4F6219CD1C8}"/>
                  </a:ext>
                </a:extLst>
              </p:cNvPr>
              <p:cNvSpPr>
                <a:spLocks/>
              </p:cNvSpPr>
              <p:nvPr/>
            </p:nvSpPr>
            <p:spPr bwMode="auto">
              <a:xfrm>
                <a:off x="3163" y="1566"/>
                <a:ext cx="231" cy="208"/>
              </a:xfrm>
              <a:custGeom>
                <a:avLst/>
                <a:gdLst/>
                <a:ahLst/>
                <a:cxnLst>
                  <a:cxn ang="0">
                    <a:pos x="85" y="86"/>
                  </a:cxn>
                  <a:cxn ang="0">
                    <a:pos x="74" y="84"/>
                  </a:cxn>
                  <a:cxn ang="0">
                    <a:pos x="67" y="75"/>
                  </a:cxn>
                  <a:cxn ang="0">
                    <a:pos x="56" y="78"/>
                  </a:cxn>
                  <a:cxn ang="0">
                    <a:pos x="48" y="73"/>
                  </a:cxn>
                  <a:cxn ang="0">
                    <a:pos x="44" y="70"/>
                  </a:cxn>
                  <a:cxn ang="0">
                    <a:pos x="40" y="63"/>
                  </a:cxn>
                  <a:cxn ang="0">
                    <a:pos x="32" y="57"/>
                  </a:cxn>
                  <a:cxn ang="0">
                    <a:pos x="30" y="57"/>
                  </a:cxn>
                  <a:cxn ang="0">
                    <a:pos x="25" y="51"/>
                  </a:cxn>
                  <a:cxn ang="0">
                    <a:pos x="19" y="41"/>
                  </a:cxn>
                  <a:cxn ang="0">
                    <a:pos x="12" y="33"/>
                  </a:cxn>
                  <a:cxn ang="0">
                    <a:pos x="13" y="25"/>
                  </a:cxn>
                  <a:cxn ang="0">
                    <a:pos x="12" y="22"/>
                  </a:cxn>
                  <a:cxn ang="0">
                    <a:pos x="9" y="18"/>
                  </a:cxn>
                  <a:cxn ang="0">
                    <a:pos x="6" y="14"/>
                  </a:cxn>
                  <a:cxn ang="0">
                    <a:pos x="2" y="8"/>
                  </a:cxn>
                  <a:cxn ang="0">
                    <a:pos x="1" y="2"/>
                  </a:cxn>
                  <a:cxn ang="0">
                    <a:pos x="5" y="2"/>
                  </a:cxn>
                  <a:cxn ang="0">
                    <a:pos x="13" y="3"/>
                  </a:cxn>
                  <a:cxn ang="0">
                    <a:pos x="17" y="4"/>
                  </a:cxn>
                  <a:cxn ang="0">
                    <a:pos x="22" y="9"/>
                  </a:cxn>
                  <a:cxn ang="0">
                    <a:pos x="33" y="17"/>
                  </a:cxn>
                  <a:cxn ang="0">
                    <a:pos x="44" y="16"/>
                  </a:cxn>
                  <a:cxn ang="0">
                    <a:pos x="45" y="17"/>
                  </a:cxn>
                  <a:cxn ang="0">
                    <a:pos x="48" y="12"/>
                  </a:cxn>
                  <a:cxn ang="0">
                    <a:pos x="55" y="7"/>
                  </a:cxn>
                  <a:cxn ang="0">
                    <a:pos x="70" y="13"/>
                  </a:cxn>
                  <a:cxn ang="0">
                    <a:pos x="78" y="18"/>
                  </a:cxn>
                  <a:cxn ang="0">
                    <a:pos x="79" y="25"/>
                  </a:cxn>
                  <a:cxn ang="0">
                    <a:pos x="79" y="33"/>
                  </a:cxn>
                  <a:cxn ang="0">
                    <a:pos x="83" y="46"/>
                  </a:cxn>
                  <a:cxn ang="0">
                    <a:pos x="91" y="65"/>
                  </a:cxn>
                  <a:cxn ang="0">
                    <a:pos x="97" y="71"/>
                  </a:cxn>
                  <a:cxn ang="0">
                    <a:pos x="96" y="76"/>
                  </a:cxn>
                  <a:cxn ang="0">
                    <a:pos x="92" y="82"/>
                  </a:cxn>
                  <a:cxn ang="0">
                    <a:pos x="91" y="87"/>
                  </a:cxn>
                </a:cxnLst>
                <a:rect l="0" t="0" r="r" b="b"/>
                <a:pathLst>
                  <a:path w="98" h="88">
                    <a:moveTo>
                      <a:pt x="91" y="87"/>
                    </a:moveTo>
                    <a:cubicBezTo>
                      <a:pt x="88" y="88"/>
                      <a:pt x="86" y="84"/>
                      <a:pt x="85" y="86"/>
                    </a:cubicBezTo>
                    <a:cubicBezTo>
                      <a:pt x="84" y="87"/>
                      <a:pt x="84" y="84"/>
                      <a:pt x="80" y="85"/>
                    </a:cubicBezTo>
                    <a:cubicBezTo>
                      <a:pt x="77" y="86"/>
                      <a:pt x="76" y="84"/>
                      <a:pt x="74" y="84"/>
                    </a:cubicBezTo>
                    <a:cubicBezTo>
                      <a:pt x="72" y="85"/>
                      <a:pt x="72" y="82"/>
                      <a:pt x="71" y="80"/>
                    </a:cubicBezTo>
                    <a:cubicBezTo>
                      <a:pt x="69" y="78"/>
                      <a:pt x="71" y="76"/>
                      <a:pt x="67" y="75"/>
                    </a:cubicBezTo>
                    <a:cubicBezTo>
                      <a:pt x="63" y="74"/>
                      <a:pt x="63" y="78"/>
                      <a:pt x="62" y="77"/>
                    </a:cubicBezTo>
                    <a:cubicBezTo>
                      <a:pt x="60" y="77"/>
                      <a:pt x="58" y="79"/>
                      <a:pt x="56" y="78"/>
                    </a:cubicBezTo>
                    <a:cubicBezTo>
                      <a:pt x="54" y="77"/>
                      <a:pt x="53" y="79"/>
                      <a:pt x="52" y="76"/>
                    </a:cubicBezTo>
                    <a:cubicBezTo>
                      <a:pt x="50" y="73"/>
                      <a:pt x="50" y="76"/>
                      <a:pt x="48" y="73"/>
                    </a:cubicBezTo>
                    <a:cubicBezTo>
                      <a:pt x="48" y="71"/>
                      <a:pt x="48" y="73"/>
                      <a:pt x="47" y="71"/>
                    </a:cubicBezTo>
                    <a:cubicBezTo>
                      <a:pt x="46" y="70"/>
                      <a:pt x="46" y="71"/>
                      <a:pt x="44" y="70"/>
                    </a:cubicBezTo>
                    <a:cubicBezTo>
                      <a:pt x="43" y="69"/>
                      <a:pt x="43" y="70"/>
                      <a:pt x="43" y="67"/>
                    </a:cubicBezTo>
                    <a:cubicBezTo>
                      <a:pt x="42" y="64"/>
                      <a:pt x="40" y="64"/>
                      <a:pt x="40" y="63"/>
                    </a:cubicBezTo>
                    <a:cubicBezTo>
                      <a:pt x="40" y="61"/>
                      <a:pt x="38" y="63"/>
                      <a:pt x="36" y="59"/>
                    </a:cubicBezTo>
                    <a:cubicBezTo>
                      <a:pt x="34" y="55"/>
                      <a:pt x="34" y="59"/>
                      <a:pt x="32" y="57"/>
                    </a:cubicBezTo>
                    <a:cubicBezTo>
                      <a:pt x="31" y="56"/>
                      <a:pt x="30" y="56"/>
                      <a:pt x="31" y="55"/>
                    </a:cubicBezTo>
                    <a:cubicBezTo>
                      <a:pt x="30" y="56"/>
                      <a:pt x="31" y="56"/>
                      <a:pt x="30" y="57"/>
                    </a:cubicBezTo>
                    <a:cubicBezTo>
                      <a:pt x="28" y="55"/>
                      <a:pt x="29" y="54"/>
                      <a:pt x="28" y="54"/>
                    </a:cubicBezTo>
                    <a:cubicBezTo>
                      <a:pt x="26" y="54"/>
                      <a:pt x="25" y="52"/>
                      <a:pt x="25" y="51"/>
                    </a:cubicBezTo>
                    <a:cubicBezTo>
                      <a:pt x="25" y="49"/>
                      <a:pt x="25" y="47"/>
                      <a:pt x="23" y="44"/>
                    </a:cubicBezTo>
                    <a:cubicBezTo>
                      <a:pt x="21" y="41"/>
                      <a:pt x="21" y="44"/>
                      <a:pt x="19" y="41"/>
                    </a:cubicBezTo>
                    <a:cubicBezTo>
                      <a:pt x="17" y="38"/>
                      <a:pt x="13" y="39"/>
                      <a:pt x="14" y="37"/>
                    </a:cubicBezTo>
                    <a:cubicBezTo>
                      <a:pt x="14" y="34"/>
                      <a:pt x="11" y="34"/>
                      <a:pt x="12" y="33"/>
                    </a:cubicBezTo>
                    <a:cubicBezTo>
                      <a:pt x="13" y="32"/>
                      <a:pt x="11" y="33"/>
                      <a:pt x="12" y="31"/>
                    </a:cubicBezTo>
                    <a:cubicBezTo>
                      <a:pt x="12" y="28"/>
                      <a:pt x="14" y="26"/>
                      <a:pt x="13" y="25"/>
                    </a:cubicBezTo>
                    <a:cubicBezTo>
                      <a:pt x="12" y="24"/>
                      <a:pt x="14" y="25"/>
                      <a:pt x="14" y="22"/>
                    </a:cubicBezTo>
                    <a:cubicBezTo>
                      <a:pt x="14" y="21"/>
                      <a:pt x="14" y="22"/>
                      <a:pt x="12" y="22"/>
                    </a:cubicBezTo>
                    <a:cubicBezTo>
                      <a:pt x="10" y="22"/>
                      <a:pt x="10" y="20"/>
                      <a:pt x="9" y="19"/>
                    </a:cubicBezTo>
                    <a:cubicBezTo>
                      <a:pt x="8" y="19"/>
                      <a:pt x="10" y="19"/>
                      <a:pt x="9" y="18"/>
                    </a:cubicBezTo>
                    <a:cubicBezTo>
                      <a:pt x="8" y="17"/>
                      <a:pt x="8" y="16"/>
                      <a:pt x="7" y="16"/>
                    </a:cubicBezTo>
                    <a:cubicBezTo>
                      <a:pt x="7" y="15"/>
                      <a:pt x="7" y="15"/>
                      <a:pt x="6" y="14"/>
                    </a:cubicBezTo>
                    <a:cubicBezTo>
                      <a:pt x="5" y="14"/>
                      <a:pt x="6" y="12"/>
                      <a:pt x="5" y="12"/>
                    </a:cubicBezTo>
                    <a:cubicBezTo>
                      <a:pt x="3" y="12"/>
                      <a:pt x="2" y="10"/>
                      <a:pt x="2" y="8"/>
                    </a:cubicBezTo>
                    <a:cubicBezTo>
                      <a:pt x="3" y="6"/>
                      <a:pt x="1" y="8"/>
                      <a:pt x="1" y="5"/>
                    </a:cubicBezTo>
                    <a:cubicBezTo>
                      <a:pt x="1" y="2"/>
                      <a:pt x="0" y="2"/>
                      <a:pt x="1" y="2"/>
                    </a:cubicBezTo>
                    <a:cubicBezTo>
                      <a:pt x="3" y="3"/>
                      <a:pt x="1" y="1"/>
                      <a:pt x="2" y="0"/>
                    </a:cubicBezTo>
                    <a:cubicBezTo>
                      <a:pt x="4" y="1"/>
                      <a:pt x="5" y="1"/>
                      <a:pt x="5" y="2"/>
                    </a:cubicBezTo>
                    <a:cubicBezTo>
                      <a:pt x="6" y="6"/>
                      <a:pt x="10" y="5"/>
                      <a:pt x="11" y="4"/>
                    </a:cubicBezTo>
                    <a:cubicBezTo>
                      <a:pt x="11" y="4"/>
                      <a:pt x="12" y="4"/>
                      <a:pt x="13" y="3"/>
                    </a:cubicBezTo>
                    <a:cubicBezTo>
                      <a:pt x="16" y="1"/>
                      <a:pt x="16" y="1"/>
                      <a:pt x="16" y="2"/>
                    </a:cubicBezTo>
                    <a:cubicBezTo>
                      <a:pt x="17" y="2"/>
                      <a:pt x="19" y="3"/>
                      <a:pt x="17" y="4"/>
                    </a:cubicBezTo>
                    <a:cubicBezTo>
                      <a:pt x="19" y="4"/>
                      <a:pt x="18" y="6"/>
                      <a:pt x="16" y="7"/>
                    </a:cubicBezTo>
                    <a:cubicBezTo>
                      <a:pt x="20" y="9"/>
                      <a:pt x="20" y="10"/>
                      <a:pt x="22" y="9"/>
                    </a:cubicBezTo>
                    <a:cubicBezTo>
                      <a:pt x="23" y="12"/>
                      <a:pt x="24" y="14"/>
                      <a:pt x="27" y="13"/>
                    </a:cubicBezTo>
                    <a:cubicBezTo>
                      <a:pt x="30" y="12"/>
                      <a:pt x="28" y="15"/>
                      <a:pt x="33" y="17"/>
                    </a:cubicBezTo>
                    <a:cubicBezTo>
                      <a:pt x="39" y="19"/>
                      <a:pt x="37" y="16"/>
                      <a:pt x="40" y="17"/>
                    </a:cubicBezTo>
                    <a:cubicBezTo>
                      <a:pt x="42" y="18"/>
                      <a:pt x="43" y="16"/>
                      <a:pt x="44" y="16"/>
                    </a:cubicBezTo>
                    <a:cubicBezTo>
                      <a:pt x="45" y="16"/>
                      <a:pt x="46" y="16"/>
                      <a:pt x="45" y="16"/>
                    </a:cubicBezTo>
                    <a:cubicBezTo>
                      <a:pt x="44" y="16"/>
                      <a:pt x="43" y="17"/>
                      <a:pt x="45" y="17"/>
                    </a:cubicBezTo>
                    <a:cubicBezTo>
                      <a:pt x="48" y="16"/>
                      <a:pt x="46" y="14"/>
                      <a:pt x="46" y="12"/>
                    </a:cubicBezTo>
                    <a:cubicBezTo>
                      <a:pt x="46" y="14"/>
                      <a:pt x="47" y="12"/>
                      <a:pt x="48" y="12"/>
                    </a:cubicBezTo>
                    <a:cubicBezTo>
                      <a:pt x="50" y="12"/>
                      <a:pt x="48" y="9"/>
                      <a:pt x="50" y="8"/>
                    </a:cubicBezTo>
                    <a:cubicBezTo>
                      <a:pt x="52" y="6"/>
                      <a:pt x="54" y="8"/>
                      <a:pt x="55" y="7"/>
                    </a:cubicBezTo>
                    <a:cubicBezTo>
                      <a:pt x="55" y="6"/>
                      <a:pt x="59" y="7"/>
                      <a:pt x="59" y="8"/>
                    </a:cubicBezTo>
                    <a:cubicBezTo>
                      <a:pt x="60" y="10"/>
                      <a:pt x="67" y="10"/>
                      <a:pt x="70" y="13"/>
                    </a:cubicBezTo>
                    <a:cubicBezTo>
                      <a:pt x="72" y="16"/>
                      <a:pt x="73" y="14"/>
                      <a:pt x="75" y="15"/>
                    </a:cubicBezTo>
                    <a:cubicBezTo>
                      <a:pt x="78" y="16"/>
                      <a:pt x="76" y="18"/>
                      <a:pt x="78" y="18"/>
                    </a:cubicBezTo>
                    <a:cubicBezTo>
                      <a:pt x="78" y="19"/>
                      <a:pt x="78" y="20"/>
                      <a:pt x="79" y="22"/>
                    </a:cubicBezTo>
                    <a:cubicBezTo>
                      <a:pt x="79" y="23"/>
                      <a:pt x="80" y="22"/>
                      <a:pt x="79" y="25"/>
                    </a:cubicBezTo>
                    <a:cubicBezTo>
                      <a:pt x="79" y="27"/>
                      <a:pt x="81" y="26"/>
                      <a:pt x="80" y="29"/>
                    </a:cubicBezTo>
                    <a:cubicBezTo>
                      <a:pt x="78" y="32"/>
                      <a:pt x="77" y="31"/>
                      <a:pt x="79" y="33"/>
                    </a:cubicBezTo>
                    <a:cubicBezTo>
                      <a:pt x="80" y="35"/>
                      <a:pt x="78" y="36"/>
                      <a:pt x="80" y="39"/>
                    </a:cubicBezTo>
                    <a:cubicBezTo>
                      <a:pt x="83" y="43"/>
                      <a:pt x="78" y="47"/>
                      <a:pt x="83" y="46"/>
                    </a:cubicBezTo>
                    <a:cubicBezTo>
                      <a:pt x="89" y="45"/>
                      <a:pt x="86" y="50"/>
                      <a:pt x="85" y="56"/>
                    </a:cubicBezTo>
                    <a:cubicBezTo>
                      <a:pt x="91" y="64"/>
                      <a:pt x="88" y="65"/>
                      <a:pt x="91" y="65"/>
                    </a:cubicBezTo>
                    <a:cubicBezTo>
                      <a:pt x="94" y="65"/>
                      <a:pt x="93" y="64"/>
                      <a:pt x="95" y="68"/>
                    </a:cubicBezTo>
                    <a:cubicBezTo>
                      <a:pt x="96" y="72"/>
                      <a:pt x="95" y="72"/>
                      <a:pt x="97" y="71"/>
                    </a:cubicBezTo>
                    <a:cubicBezTo>
                      <a:pt x="98" y="71"/>
                      <a:pt x="97" y="73"/>
                      <a:pt x="97" y="74"/>
                    </a:cubicBezTo>
                    <a:cubicBezTo>
                      <a:pt x="98" y="75"/>
                      <a:pt x="96" y="75"/>
                      <a:pt x="96" y="76"/>
                    </a:cubicBezTo>
                    <a:cubicBezTo>
                      <a:pt x="96" y="77"/>
                      <a:pt x="93" y="75"/>
                      <a:pt x="94" y="77"/>
                    </a:cubicBezTo>
                    <a:cubicBezTo>
                      <a:pt x="95" y="79"/>
                      <a:pt x="91" y="80"/>
                      <a:pt x="92" y="82"/>
                    </a:cubicBezTo>
                    <a:cubicBezTo>
                      <a:pt x="93" y="84"/>
                      <a:pt x="93" y="86"/>
                      <a:pt x="92" y="87"/>
                    </a:cubicBezTo>
                    <a:cubicBezTo>
                      <a:pt x="91" y="87"/>
                      <a:pt x="91" y="87"/>
                      <a:pt x="91" y="8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78" name="Freeform 202">
                <a:extLst>
                  <a:ext uri="{FF2B5EF4-FFF2-40B4-BE49-F238E27FC236}">
                    <a16:creationId xmlns:a16="http://schemas.microsoft.com/office/drawing/2014/main" id="{25D6DC5D-A268-481F-A502-CD5CD1320750}"/>
                  </a:ext>
                </a:extLst>
              </p:cNvPr>
              <p:cNvSpPr>
                <a:spLocks/>
              </p:cNvSpPr>
              <p:nvPr/>
            </p:nvSpPr>
            <p:spPr bwMode="auto">
              <a:xfrm>
                <a:off x="3175" y="1571"/>
                <a:ext cx="14" cy="9"/>
              </a:xfrm>
              <a:custGeom>
                <a:avLst/>
                <a:gdLst/>
                <a:ahLst/>
                <a:cxnLst>
                  <a:cxn ang="0">
                    <a:pos x="0" y="0"/>
                  </a:cxn>
                  <a:cxn ang="0">
                    <a:pos x="6" y="2"/>
                  </a:cxn>
                  <a:cxn ang="0">
                    <a:pos x="0" y="0"/>
                  </a:cxn>
                </a:cxnLst>
                <a:rect l="0" t="0" r="r" b="b"/>
                <a:pathLst>
                  <a:path w="6" h="4">
                    <a:moveTo>
                      <a:pt x="0" y="0"/>
                    </a:moveTo>
                    <a:cubicBezTo>
                      <a:pt x="1" y="4"/>
                      <a:pt x="5" y="3"/>
                      <a:pt x="6" y="2"/>
                    </a:cubicBezTo>
                    <a:cubicBezTo>
                      <a:pt x="4" y="0"/>
                      <a:pt x="3" y="0"/>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79" name="Freeform 203">
                <a:extLst>
                  <a:ext uri="{FF2B5EF4-FFF2-40B4-BE49-F238E27FC236}">
                    <a16:creationId xmlns:a16="http://schemas.microsoft.com/office/drawing/2014/main" id="{A2750983-B046-4FBA-9F6B-A23CC79CC8D8}"/>
                  </a:ext>
                </a:extLst>
              </p:cNvPr>
              <p:cNvSpPr>
                <a:spLocks/>
              </p:cNvSpPr>
              <p:nvPr/>
            </p:nvSpPr>
            <p:spPr bwMode="auto">
              <a:xfrm>
                <a:off x="3151" y="1547"/>
                <a:ext cx="43" cy="28"/>
              </a:xfrm>
              <a:custGeom>
                <a:avLst/>
                <a:gdLst/>
                <a:ahLst/>
                <a:cxnLst>
                  <a:cxn ang="0">
                    <a:pos x="8" y="0"/>
                  </a:cxn>
                  <a:cxn ang="0">
                    <a:pos x="10" y="2"/>
                  </a:cxn>
                  <a:cxn ang="0">
                    <a:pos x="11" y="4"/>
                  </a:cxn>
                  <a:cxn ang="0">
                    <a:pos x="13" y="7"/>
                  </a:cxn>
                  <a:cxn ang="0">
                    <a:pos x="18" y="11"/>
                  </a:cxn>
                  <a:cxn ang="0">
                    <a:pos x="16" y="12"/>
                  </a:cxn>
                  <a:cxn ang="0">
                    <a:pos x="10" y="10"/>
                  </a:cxn>
                  <a:cxn ang="0">
                    <a:pos x="7" y="8"/>
                  </a:cxn>
                  <a:cxn ang="0">
                    <a:pos x="4" y="6"/>
                  </a:cxn>
                  <a:cxn ang="0">
                    <a:pos x="1" y="1"/>
                  </a:cxn>
                  <a:cxn ang="0">
                    <a:pos x="8" y="0"/>
                  </a:cxn>
                </a:cxnLst>
                <a:rect l="0" t="0" r="r" b="b"/>
                <a:pathLst>
                  <a:path w="18" h="12">
                    <a:moveTo>
                      <a:pt x="8" y="0"/>
                    </a:moveTo>
                    <a:cubicBezTo>
                      <a:pt x="9" y="1"/>
                      <a:pt x="9" y="1"/>
                      <a:pt x="10" y="2"/>
                    </a:cubicBezTo>
                    <a:cubicBezTo>
                      <a:pt x="11" y="3"/>
                      <a:pt x="11" y="2"/>
                      <a:pt x="11" y="4"/>
                    </a:cubicBezTo>
                    <a:cubicBezTo>
                      <a:pt x="11" y="6"/>
                      <a:pt x="13" y="5"/>
                      <a:pt x="13" y="7"/>
                    </a:cubicBezTo>
                    <a:cubicBezTo>
                      <a:pt x="13" y="10"/>
                      <a:pt x="18" y="9"/>
                      <a:pt x="18" y="11"/>
                    </a:cubicBezTo>
                    <a:cubicBezTo>
                      <a:pt x="17" y="12"/>
                      <a:pt x="16" y="12"/>
                      <a:pt x="16" y="12"/>
                    </a:cubicBezTo>
                    <a:cubicBezTo>
                      <a:pt x="14" y="10"/>
                      <a:pt x="13" y="10"/>
                      <a:pt x="10" y="10"/>
                    </a:cubicBezTo>
                    <a:cubicBezTo>
                      <a:pt x="10" y="9"/>
                      <a:pt x="9" y="9"/>
                      <a:pt x="7" y="8"/>
                    </a:cubicBezTo>
                    <a:cubicBezTo>
                      <a:pt x="5" y="7"/>
                      <a:pt x="8" y="6"/>
                      <a:pt x="4" y="6"/>
                    </a:cubicBezTo>
                    <a:cubicBezTo>
                      <a:pt x="0" y="5"/>
                      <a:pt x="4" y="3"/>
                      <a:pt x="1" y="1"/>
                    </a:cubicBezTo>
                    <a:cubicBezTo>
                      <a:pt x="5" y="1"/>
                      <a:pt x="6" y="1"/>
                      <a:pt x="8"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80" name="Kuwait">
                <a:extLst>
                  <a:ext uri="{FF2B5EF4-FFF2-40B4-BE49-F238E27FC236}">
                    <a16:creationId xmlns:a16="http://schemas.microsoft.com/office/drawing/2014/main" id="{447FA51D-1002-487C-AE8F-16F06ABEA317}"/>
                  </a:ext>
                </a:extLst>
              </p:cNvPr>
              <p:cNvSpPr>
                <a:spLocks/>
              </p:cNvSpPr>
              <p:nvPr/>
            </p:nvSpPr>
            <p:spPr bwMode="auto">
              <a:xfrm>
                <a:off x="3208" y="1696"/>
                <a:ext cx="23" cy="24"/>
              </a:xfrm>
              <a:custGeom>
                <a:avLst/>
                <a:gdLst/>
                <a:ahLst/>
                <a:cxnLst>
                  <a:cxn ang="0">
                    <a:pos x="0" y="6"/>
                  </a:cxn>
                  <a:cxn ang="0">
                    <a:pos x="7" y="2"/>
                  </a:cxn>
                  <a:cxn ang="0">
                    <a:pos x="9" y="5"/>
                  </a:cxn>
                  <a:cxn ang="0">
                    <a:pos x="7" y="8"/>
                  </a:cxn>
                  <a:cxn ang="0">
                    <a:pos x="0" y="6"/>
                  </a:cxn>
                </a:cxnLst>
                <a:rect l="0" t="0" r="r" b="b"/>
                <a:pathLst>
                  <a:path w="10" h="10">
                    <a:moveTo>
                      <a:pt x="0" y="6"/>
                    </a:moveTo>
                    <a:cubicBezTo>
                      <a:pt x="5" y="4"/>
                      <a:pt x="2" y="0"/>
                      <a:pt x="7" y="2"/>
                    </a:cubicBezTo>
                    <a:cubicBezTo>
                      <a:pt x="10" y="3"/>
                      <a:pt x="8" y="4"/>
                      <a:pt x="9" y="5"/>
                    </a:cubicBezTo>
                    <a:cubicBezTo>
                      <a:pt x="10" y="5"/>
                      <a:pt x="6" y="5"/>
                      <a:pt x="7" y="8"/>
                    </a:cubicBezTo>
                    <a:cubicBezTo>
                      <a:pt x="2" y="10"/>
                      <a:pt x="6" y="6"/>
                      <a:pt x="0"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81" name="Baku">
                <a:extLst>
                  <a:ext uri="{FF2B5EF4-FFF2-40B4-BE49-F238E27FC236}">
                    <a16:creationId xmlns:a16="http://schemas.microsoft.com/office/drawing/2014/main" id="{4C4A6B3C-235B-44BD-91B3-48A7B4DBF1CB}"/>
                  </a:ext>
                </a:extLst>
              </p:cNvPr>
              <p:cNvSpPr>
                <a:spLocks/>
              </p:cNvSpPr>
              <p:nvPr/>
            </p:nvSpPr>
            <p:spPr bwMode="auto">
              <a:xfrm>
                <a:off x="3170" y="1540"/>
                <a:ext cx="54" cy="50"/>
              </a:xfrm>
              <a:custGeom>
                <a:avLst/>
                <a:gdLst/>
                <a:ahLst/>
                <a:cxnLst>
                  <a:cxn ang="0">
                    <a:pos x="10" y="14"/>
                  </a:cxn>
                  <a:cxn ang="0">
                    <a:pos x="13" y="13"/>
                  </a:cxn>
                  <a:cxn ang="0">
                    <a:pos x="14" y="15"/>
                  </a:cxn>
                  <a:cxn ang="0">
                    <a:pos x="13" y="18"/>
                  </a:cxn>
                  <a:cxn ang="0">
                    <a:pos x="19" y="20"/>
                  </a:cxn>
                  <a:cxn ang="0">
                    <a:pos x="18" y="15"/>
                  </a:cxn>
                  <a:cxn ang="0">
                    <a:pos x="20" y="17"/>
                  </a:cxn>
                  <a:cxn ang="0">
                    <a:pos x="20" y="13"/>
                  </a:cxn>
                  <a:cxn ang="0">
                    <a:pos x="20" y="10"/>
                  </a:cxn>
                  <a:cxn ang="0">
                    <a:pos x="23" y="10"/>
                  </a:cxn>
                  <a:cxn ang="0">
                    <a:pos x="21" y="8"/>
                  </a:cxn>
                  <a:cxn ang="0">
                    <a:pos x="18" y="6"/>
                  </a:cxn>
                  <a:cxn ang="0">
                    <a:pos x="13" y="0"/>
                  </a:cxn>
                  <a:cxn ang="0">
                    <a:pos x="5" y="0"/>
                  </a:cxn>
                  <a:cxn ang="0">
                    <a:pos x="5" y="4"/>
                  </a:cxn>
                  <a:cxn ang="0">
                    <a:pos x="0" y="3"/>
                  </a:cxn>
                  <a:cxn ang="0">
                    <a:pos x="2" y="5"/>
                  </a:cxn>
                  <a:cxn ang="0">
                    <a:pos x="3" y="7"/>
                  </a:cxn>
                  <a:cxn ang="0">
                    <a:pos x="5" y="10"/>
                  </a:cxn>
                  <a:cxn ang="0">
                    <a:pos x="10" y="14"/>
                  </a:cxn>
                </a:cxnLst>
                <a:rect l="0" t="0" r="r" b="b"/>
                <a:pathLst>
                  <a:path w="23" h="21">
                    <a:moveTo>
                      <a:pt x="10" y="14"/>
                    </a:moveTo>
                    <a:cubicBezTo>
                      <a:pt x="13" y="12"/>
                      <a:pt x="13" y="12"/>
                      <a:pt x="13" y="13"/>
                    </a:cubicBezTo>
                    <a:cubicBezTo>
                      <a:pt x="14" y="13"/>
                      <a:pt x="16" y="14"/>
                      <a:pt x="14" y="15"/>
                    </a:cubicBezTo>
                    <a:cubicBezTo>
                      <a:pt x="16" y="15"/>
                      <a:pt x="15" y="17"/>
                      <a:pt x="13" y="18"/>
                    </a:cubicBezTo>
                    <a:cubicBezTo>
                      <a:pt x="17" y="20"/>
                      <a:pt x="17" y="21"/>
                      <a:pt x="19" y="20"/>
                    </a:cubicBezTo>
                    <a:cubicBezTo>
                      <a:pt x="18" y="17"/>
                      <a:pt x="18" y="16"/>
                      <a:pt x="18" y="15"/>
                    </a:cubicBezTo>
                    <a:cubicBezTo>
                      <a:pt x="19" y="15"/>
                      <a:pt x="19" y="17"/>
                      <a:pt x="20" y="17"/>
                    </a:cubicBezTo>
                    <a:cubicBezTo>
                      <a:pt x="21" y="16"/>
                      <a:pt x="19" y="15"/>
                      <a:pt x="20" y="13"/>
                    </a:cubicBezTo>
                    <a:cubicBezTo>
                      <a:pt x="21" y="12"/>
                      <a:pt x="19" y="12"/>
                      <a:pt x="20" y="10"/>
                    </a:cubicBezTo>
                    <a:cubicBezTo>
                      <a:pt x="21" y="9"/>
                      <a:pt x="22" y="10"/>
                      <a:pt x="23" y="10"/>
                    </a:cubicBezTo>
                    <a:cubicBezTo>
                      <a:pt x="23" y="10"/>
                      <a:pt x="21" y="7"/>
                      <a:pt x="21" y="8"/>
                    </a:cubicBezTo>
                    <a:cubicBezTo>
                      <a:pt x="20" y="8"/>
                      <a:pt x="20" y="7"/>
                      <a:pt x="18" y="6"/>
                    </a:cubicBezTo>
                    <a:cubicBezTo>
                      <a:pt x="16" y="4"/>
                      <a:pt x="15" y="2"/>
                      <a:pt x="13" y="0"/>
                    </a:cubicBezTo>
                    <a:cubicBezTo>
                      <a:pt x="10" y="2"/>
                      <a:pt x="9" y="3"/>
                      <a:pt x="5" y="0"/>
                    </a:cubicBezTo>
                    <a:cubicBezTo>
                      <a:pt x="5" y="1"/>
                      <a:pt x="6" y="4"/>
                      <a:pt x="5" y="4"/>
                    </a:cubicBezTo>
                    <a:cubicBezTo>
                      <a:pt x="4" y="5"/>
                      <a:pt x="3" y="2"/>
                      <a:pt x="0" y="3"/>
                    </a:cubicBezTo>
                    <a:cubicBezTo>
                      <a:pt x="1" y="4"/>
                      <a:pt x="1" y="4"/>
                      <a:pt x="2" y="5"/>
                    </a:cubicBezTo>
                    <a:cubicBezTo>
                      <a:pt x="3" y="6"/>
                      <a:pt x="3" y="5"/>
                      <a:pt x="3" y="7"/>
                    </a:cubicBezTo>
                    <a:cubicBezTo>
                      <a:pt x="3" y="9"/>
                      <a:pt x="5" y="8"/>
                      <a:pt x="5" y="10"/>
                    </a:cubicBezTo>
                    <a:cubicBezTo>
                      <a:pt x="5" y="13"/>
                      <a:pt x="10" y="12"/>
                      <a:pt x="10"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sp>
            <p:nvSpPr>
              <p:cNvPr id="282" name="Freeform 206">
                <a:extLst>
                  <a:ext uri="{FF2B5EF4-FFF2-40B4-BE49-F238E27FC236}">
                    <a16:creationId xmlns:a16="http://schemas.microsoft.com/office/drawing/2014/main" id="{A737B85A-142D-4DF4-8DF1-41EAC3D62EDA}"/>
                  </a:ext>
                </a:extLst>
              </p:cNvPr>
              <p:cNvSpPr>
                <a:spLocks/>
              </p:cNvSpPr>
              <p:nvPr/>
            </p:nvSpPr>
            <p:spPr bwMode="auto">
              <a:xfrm>
                <a:off x="2613" y="1540"/>
                <a:ext cx="30" cy="69"/>
              </a:xfrm>
              <a:custGeom>
                <a:avLst/>
                <a:gdLst/>
                <a:ahLst/>
                <a:cxnLst>
                  <a:cxn ang="0">
                    <a:pos x="8" y="28"/>
                  </a:cxn>
                  <a:cxn ang="0">
                    <a:pos x="6" y="29"/>
                  </a:cxn>
                  <a:cxn ang="0">
                    <a:pos x="4" y="29"/>
                  </a:cxn>
                  <a:cxn ang="0">
                    <a:pos x="3" y="28"/>
                  </a:cxn>
                  <a:cxn ang="0">
                    <a:pos x="1" y="28"/>
                  </a:cxn>
                  <a:cxn ang="0">
                    <a:pos x="1" y="28"/>
                  </a:cxn>
                  <a:cxn ang="0">
                    <a:pos x="2" y="26"/>
                  </a:cxn>
                  <a:cxn ang="0">
                    <a:pos x="2" y="24"/>
                  </a:cxn>
                  <a:cxn ang="0">
                    <a:pos x="2" y="24"/>
                  </a:cxn>
                  <a:cxn ang="0">
                    <a:pos x="2" y="21"/>
                  </a:cxn>
                  <a:cxn ang="0">
                    <a:pos x="2" y="20"/>
                  </a:cxn>
                  <a:cxn ang="0">
                    <a:pos x="1" y="20"/>
                  </a:cxn>
                  <a:cxn ang="0">
                    <a:pos x="1" y="19"/>
                  </a:cxn>
                  <a:cxn ang="0">
                    <a:pos x="0" y="19"/>
                  </a:cxn>
                  <a:cxn ang="0">
                    <a:pos x="0" y="18"/>
                  </a:cxn>
                  <a:cxn ang="0">
                    <a:pos x="0" y="15"/>
                  </a:cxn>
                  <a:cxn ang="0">
                    <a:pos x="1" y="13"/>
                  </a:cxn>
                  <a:cxn ang="0">
                    <a:pos x="2" y="12"/>
                  </a:cxn>
                  <a:cxn ang="0">
                    <a:pos x="3" y="9"/>
                  </a:cxn>
                  <a:cxn ang="0">
                    <a:pos x="3" y="5"/>
                  </a:cxn>
                  <a:cxn ang="0">
                    <a:pos x="4" y="3"/>
                  </a:cxn>
                  <a:cxn ang="0">
                    <a:pos x="4" y="1"/>
                  </a:cxn>
                  <a:cxn ang="0">
                    <a:pos x="4" y="1"/>
                  </a:cxn>
                  <a:cxn ang="0">
                    <a:pos x="6" y="0"/>
                  </a:cxn>
                  <a:cxn ang="0">
                    <a:pos x="7" y="1"/>
                  </a:cxn>
                  <a:cxn ang="0">
                    <a:pos x="7" y="2"/>
                  </a:cxn>
                  <a:cxn ang="0">
                    <a:pos x="9" y="2"/>
                  </a:cxn>
                  <a:cxn ang="0">
                    <a:pos x="12" y="2"/>
                  </a:cxn>
                  <a:cxn ang="0">
                    <a:pos x="12" y="3"/>
                  </a:cxn>
                  <a:cxn ang="0">
                    <a:pos x="12" y="4"/>
                  </a:cxn>
                  <a:cxn ang="0">
                    <a:pos x="10" y="7"/>
                  </a:cxn>
                  <a:cxn ang="0">
                    <a:pos x="10" y="8"/>
                  </a:cxn>
                  <a:cxn ang="0">
                    <a:pos x="10" y="9"/>
                  </a:cxn>
                  <a:cxn ang="0">
                    <a:pos x="10" y="11"/>
                  </a:cxn>
                  <a:cxn ang="0">
                    <a:pos x="10" y="14"/>
                  </a:cxn>
                  <a:cxn ang="0">
                    <a:pos x="8" y="14"/>
                  </a:cxn>
                  <a:cxn ang="0">
                    <a:pos x="9" y="17"/>
                  </a:cxn>
                  <a:cxn ang="0">
                    <a:pos x="9" y="19"/>
                  </a:cxn>
                  <a:cxn ang="0">
                    <a:pos x="8" y="22"/>
                  </a:cxn>
                  <a:cxn ang="0">
                    <a:pos x="9" y="23"/>
                  </a:cxn>
                  <a:cxn ang="0">
                    <a:pos x="8" y="25"/>
                  </a:cxn>
                  <a:cxn ang="0">
                    <a:pos x="8" y="28"/>
                  </a:cxn>
                </a:cxnLst>
                <a:rect l="0" t="0" r="r" b="b"/>
                <a:pathLst>
                  <a:path w="13" h="29">
                    <a:moveTo>
                      <a:pt x="8" y="28"/>
                    </a:moveTo>
                    <a:cubicBezTo>
                      <a:pt x="7" y="28"/>
                      <a:pt x="7" y="29"/>
                      <a:pt x="6" y="29"/>
                    </a:cubicBezTo>
                    <a:cubicBezTo>
                      <a:pt x="5" y="29"/>
                      <a:pt x="5" y="29"/>
                      <a:pt x="4" y="29"/>
                    </a:cubicBezTo>
                    <a:cubicBezTo>
                      <a:pt x="3" y="28"/>
                      <a:pt x="3" y="29"/>
                      <a:pt x="3" y="28"/>
                    </a:cubicBezTo>
                    <a:cubicBezTo>
                      <a:pt x="2" y="28"/>
                      <a:pt x="2" y="28"/>
                      <a:pt x="1" y="28"/>
                    </a:cubicBezTo>
                    <a:cubicBezTo>
                      <a:pt x="1" y="28"/>
                      <a:pt x="0" y="28"/>
                      <a:pt x="1" y="28"/>
                    </a:cubicBezTo>
                    <a:cubicBezTo>
                      <a:pt x="2" y="27"/>
                      <a:pt x="1" y="27"/>
                      <a:pt x="2" y="26"/>
                    </a:cubicBezTo>
                    <a:cubicBezTo>
                      <a:pt x="2" y="26"/>
                      <a:pt x="2" y="25"/>
                      <a:pt x="2" y="24"/>
                    </a:cubicBezTo>
                    <a:cubicBezTo>
                      <a:pt x="2" y="24"/>
                      <a:pt x="2" y="25"/>
                      <a:pt x="2" y="24"/>
                    </a:cubicBezTo>
                    <a:cubicBezTo>
                      <a:pt x="2" y="23"/>
                      <a:pt x="3" y="22"/>
                      <a:pt x="2" y="21"/>
                    </a:cubicBezTo>
                    <a:cubicBezTo>
                      <a:pt x="2" y="20"/>
                      <a:pt x="2" y="20"/>
                      <a:pt x="2" y="20"/>
                    </a:cubicBezTo>
                    <a:cubicBezTo>
                      <a:pt x="2" y="21"/>
                      <a:pt x="0" y="21"/>
                      <a:pt x="1" y="20"/>
                    </a:cubicBezTo>
                    <a:cubicBezTo>
                      <a:pt x="1" y="20"/>
                      <a:pt x="1" y="20"/>
                      <a:pt x="1" y="19"/>
                    </a:cubicBezTo>
                    <a:cubicBezTo>
                      <a:pt x="1" y="18"/>
                      <a:pt x="1" y="19"/>
                      <a:pt x="0" y="19"/>
                    </a:cubicBezTo>
                    <a:cubicBezTo>
                      <a:pt x="0" y="19"/>
                      <a:pt x="0" y="19"/>
                      <a:pt x="0" y="18"/>
                    </a:cubicBezTo>
                    <a:cubicBezTo>
                      <a:pt x="0" y="17"/>
                      <a:pt x="0" y="15"/>
                      <a:pt x="0" y="15"/>
                    </a:cubicBezTo>
                    <a:cubicBezTo>
                      <a:pt x="1" y="15"/>
                      <a:pt x="0" y="16"/>
                      <a:pt x="1" y="13"/>
                    </a:cubicBezTo>
                    <a:cubicBezTo>
                      <a:pt x="2" y="11"/>
                      <a:pt x="1" y="13"/>
                      <a:pt x="2" y="12"/>
                    </a:cubicBezTo>
                    <a:cubicBezTo>
                      <a:pt x="2" y="10"/>
                      <a:pt x="2" y="10"/>
                      <a:pt x="3" y="9"/>
                    </a:cubicBezTo>
                    <a:cubicBezTo>
                      <a:pt x="3" y="7"/>
                      <a:pt x="3" y="6"/>
                      <a:pt x="3" y="5"/>
                    </a:cubicBezTo>
                    <a:cubicBezTo>
                      <a:pt x="4" y="3"/>
                      <a:pt x="3" y="3"/>
                      <a:pt x="4" y="3"/>
                    </a:cubicBezTo>
                    <a:cubicBezTo>
                      <a:pt x="4" y="2"/>
                      <a:pt x="3" y="2"/>
                      <a:pt x="4" y="1"/>
                    </a:cubicBezTo>
                    <a:cubicBezTo>
                      <a:pt x="4" y="1"/>
                      <a:pt x="4" y="1"/>
                      <a:pt x="4" y="1"/>
                    </a:cubicBezTo>
                    <a:cubicBezTo>
                      <a:pt x="4" y="0"/>
                      <a:pt x="5" y="0"/>
                      <a:pt x="6" y="0"/>
                    </a:cubicBezTo>
                    <a:cubicBezTo>
                      <a:pt x="7" y="0"/>
                      <a:pt x="7" y="0"/>
                      <a:pt x="7" y="1"/>
                    </a:cubicBezTo>
                    <a:cubicBezTo>
                      <a:pt x="6" y="2"/>
                      <a:pt x="7" y="2"/>
                      <a:pt x="7" y="2"/>
                    </a:cubicBezTo>
                    <a:cubicBezTo>
                      <a:pt x="8" y="1"/>
                      <a:pt x="9" y="2"/>
                      <a:pt x="9" y="2"/>
                    </a:cubicBezTo>
                    <a:cubicBezTo>
                      <a:pt x="10" y="2"/>
                      <a:pt x="11" y="1"/>
                      <a:pt x="12" y="2"/>
                    </a:cubicBezTo>
                    <a:cubicBezTo>
                      <a:pt x="12" y="2"/>
                      <a:pt x="12" y="3"/>
                      <a:pt x="12" y="3"/>
                    </a:cubicBezTo>
                    <a:cubicBezTo>
                      <a:pt x="13" y="3"/>
                      <a:pt x="13" y="3"/>
                      <a:pt x="12" y="4"/>
                    </a:cubicBezTo>
                    <a:cubicBezTo>
                      <a:pt x="11" y="5"/>
                      <a:pt x="11" y="7"/>
                      <a:pt x="10" y="7"/>
                    </a:cubicBezTo>
                    <a:cubicBezTo>
                      <a:pt x="9" y="6"/>
                      <a:pt x="10" y="7"/>
                      <a:pt x="10" y="8"/>
                    </a:cubicBezTo>
                    <a:cubicBezTo>
                      <a:pt x="10" y="8"/>
                      <a:pt x="11" y="9"/>
                      <a:pt x="10" y="9"/>
                    </a:cubicBezTo>
                    <a:cubicBezTo>
                      <a:pt x="10" y="10"/>
                      <a:pt x="11" y="10"/>
                      <a:pt x="10" y="11"/>
                    </a:cubicBezTo>
                    <a:cubicBezTo>
                      <a:pt x="10" y="12"/>
                      <a:pt x="11" y="13"/>
                      <a:pt x="10" y="14"/>
                    </a:cubicBezTo>
                    <a:cubicBezTo>
                      <a:pt x="9" y="14"/>
                      <a:pt x="7" y="13"/>
                      <a:pt x="8" y="14"/>
                    </a:cubicBezTo>
                    <a:cubicBezTo>
                      <a:pt x="8" y="15"/>
                      <a:pt x="9" y="16"/>
                      <a:pt x="9" y="17"/>
                    </a:cubicBezTo>
                    <a:cubicBezTo>
                      <a:pt x="9" y="17"/>
                      <a:pt x="9" y="19"/>
                      <a:pt x="9" y="19"/>
                    </a:cubicBezTo>
                    <a:cubicBezTo>
                      <a:pt x="9" y="19"/>
                      <a:pt x="8" y="21"/>
                      <a:pt x="8" y="22"/>
                    </a:cubicBezTo>
                    <a:cubicBezTo>
                      <a:pt x="9" y="22"/>
                      <a:pt x="10" y="22"/>
                      <a:pt x="9" y="23"/>
                    </a:cubicBezTo>
                    <a:cubicBezTo>
                      <a:pt x="9" y="24"/>
                      <a:pt x="8" y="24"/>
                      <a:pt x="8" y="25"/>
                    </a:cubicBezTo>
                    <a:cubicBezTo>
                      <a:pt x="7" y="27"/>
                      <a:pt x="7" y="26"/>
                      <a:pt x="8"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sz="8800"/>
              </a:p>
            </p:txBody>
          </p:sp>
        </p:grpSp>
        <p:sp>
          <p:nvSpPr>
            <p:cNvPr id="38" name="Spain">
              <a:extLst>
                <a:ext uri="{FF2B5EF4-FFF2-40B4-BE49-F238E27FC236}">
                  <a16:creationId xmlns:a16="http://schemas.microsoft.com/office/drawing/2014/main" id="{2B7464F5-8E7B-446B-99ED-8008937B01E1}"/>
                </a:ext>
              </a:extLst>
            </p:cNvPr>
            <p:cNvSpPr>
              <a:spLocks/>
            </p:cNvSpPr>
            <p:nvPr/>
          </p:nvSpPr>
          <p:spPr bwMode="auto">
            <a:xfrm>
              <a:off x="3872925" y="1715268"/>
              <a:ext cx="332893" cy="268977"/>
            </a:xfrm>
            <a:custGeom>
              <a:avLst/>
              <a:gdLst/>
              <a:ahLst/>
              <a:cxnLst>
                <a:cxn ang="0">
                  <a:pos x="52" y="7"/>
                </a:cxn>
                <a:cxn ang="0">
                  <a:pos x="52" y="10"/>
                </a:cxn>
                <a:cxn ang="0">
                  <a:pos x="49" y="12"/>
                </a:cxn>
                <a:cxn ang="0">
                  <a:pos x="42" y="16"/>
                </a:cxn>
                <a:cxn ang="0">
                  <a:pos x="41" y="17"/>
                </a:cxn>
                <a:cxn ang="0">
                  <a:pos x="37" y="22"/>
                </a:cxn>
                <a:cxn ang="0">
                  <a:pos x="39" y="26"/>
                </a:cxn>
                <a:cxn ang="0">
                  <a:pos x="37" y="29"/>
                </a:cxn>
                <a:cxn ang="0">
                  <a:pos x="37" y="32"/>
                </a:cxn>
                <a:cxn ang="0">
                  <a:pos x="36" y="33"/>
                </a:cxn>
                <a:cxn ang="0">
                  <a:pos x="32" y="36"/>
                </a:cxn>
                <a:cxn ang="0">
                  <a:pos x="29" y="38"/>
                </a:cxn>
                <a:cxn ang="0">
                  <a:pos x="24" y="39"/>
                </a:cxn>
                <a:cxn ang="0">
                  <a:pos x="19" y="41"/>
                </a:cxn>
                <a:cxn ang="0">
                  <a:pos x="15" y="42"/>
                </a:cxn>
                <a:cxn ang="0">
                  <a:pos x="14" y="40"/>
                </a:cxn>
                <a:cxn ang="0">
                  <a:pos x="13" y="39"/>
                </a:cxn>
                <a:cxn ang="0">
                  <a:pos x="10" y="37"/>
                </a:cxn>
                <a:cxn ang="0">
                  <a:pos x="7" y="37"/>
                </a:cxn>
                <a:cxn ang="0">
                  <a:pos x="6" y="34"/>
                </a:cxn>
                <a:cxn ang="0">
                  <a:pos x="6" y="31"/>
                </a:cxn>
                <a:cxn ang="0">
                  <a:pos x="7" y="26"/>
                </a:cxn>
                <a:cxn ang="0">
                  <a:pos x="8" y="23"/>
                </a:cxn>
                <a:cxn ang="0">
                  <a:pos x="8" y="18"/>
                </a:cxn>
                <a:cxn ang="0">
                  <a:pos x="8" y="16"/>
                </a:cxn>
                <a:cxn ang="0">
                  <a:pos x="10" y="12"/>
                </a:cxn>
                <a:cxn ang="0">
                  <a:pos x="7" y="11"/>
                </a:cxn>
                <a:cxn ang="0">
                  <a:pos x="5" y="10"/>
                </a:cxn>
                <a:cxn ang="0">
                  <a:pos x="2" y="10"/>
                </a:cxn>
                <a:cxn ang="0">
                  <a:pos x="2" y="8"/>
                </a:cxn>
                <a:cxn ang="0">
                  <a:pos x="1" y="5"/>
                </a:cxn>
                <a:cxn ang="0">
                  <a:pos x="0" y="3"/>
                </a:cxn>
                <a:cxn ang="0">
                  <a:pos x="4" y="2"/>
                </a:cxn>
                <a:cxn ang="0">
                  <a:pos x="4" y="1"/>
                </a:cxn>
                <a:cxn ang="0">
                  <a:pos x="6" y="1"/>
                </a:cxn>
                <a:cxn ang="0">
                  <a:pos x="12" y="1"/>
                </a:cxn>
                <a:cxn ang="0">
                  <a:pos x="14" y="1"/>
                </a:cxn>
                <a:cxn ang="0">
                  <a:pos x="22" y="1"/>
                </a:cxn>
                <a:cxn ang="0">
                  <a:pos x="25" y="1"/>
                </a:cxn>
                <a:cxn ang="0">
                  <a:pos x="29" y="2"/>
                </a:cxn>
                <a:cxn ang="0">
                  <a:pos x="31" y="2"/>
                </a:cxn>
                <a:cxn ang="0">
                  <a:pos x="33" y="3"/>
                </a:cxn>
                <a:cxn ang="0">
                  <a:pos x="38" y="5"/>
                </a:cxn>
                <a:cxn ang="0">
                  <a:pos x="42" y="5"/>
                </a:cxn>
                <a:cxn ang="0">
                  <a:pos x="46" y="7"/>
                </a:cxn>
                <a:cxn ang="0">
                  <a:pos x="51" y="6"/>
                </a:cxn>
              </a:cxnLst>
              <a:rect l="0" t="0" r="r" b="b"/>
              <a:pathLst>
                <a:path w="53" h="43">
                  <a:moveTo>
                    <a:pt x="52" y="6"/>
                  </a:moveTo>
                  <a:cubicBezTo>
                    <a:pt x="53" y="6"/>
                    <a:pt x="53" y="7"/>
                    <a:pt x="52" y="7"/>
                  </a:cubicBezTo>
                  <a:cubicBezTo>
                    <a:pt x="51" y="7"/>
                    <a:pt x="53" y="8"/>
                    <a:pt x="53" y="8"/>
                  </a:cubicBezTo>
                  <a:cubicBezTo>
                    <a:pt x="52" y="8"/>
                    <a:pt x="53" y="10"/>
                    <a:pt x="52" y="10"/>
                  </a:cubicBezTo>
                  <a:cubicBezTo>
                    <a:pt x="52" y="10"/>
                    <a:pt x="52" y="11"/>
                    <a:pt x="51" y="11"/>
                  </a:cubicBezTo>
                  <a:cubicBezTo>
                    <a:pt x="50" y="11"/>
                    <a:pt x="49" y="11"/>
                    <a:pt x="49" y="12"/>
                  </a:cubicBezTo>
                  <a:cubicBezTo>
                    <a:pt x="48" y="13"/>
                    <a:pt x="48" y="13"/>
                    <a:pt x="47" y="13"/>
                  </a:cubicBezTo>
                  <a:cubicBezTo>
                    <a:pt x="46" y="14"/>
                    <a:pt x="43" y="15"/>
                    <a:pt x="42" y="16"/>
                  </a:cubicBezTo>
                  <a:cubicBezTo>
                    <a:pt x="42" y="16"/>
                    <a:pt x="43" y="16"/>
                    <a:pt x="42" y="17"/>
                  </a:cubicBezTo>
                  <a:cubicBezTo>
                    <a:pt x="42" y="18"/>
                    <a:pt x="41" y="18"/>
                    <a:pt x="41" y="17"/>
                  </a:cubicBezTo>
                  <a:cubicBezTo>
                    <a:pt x="42" y="17"/>
                    <a:pt x="41" y="19"/>
                    <a:pt x="39" y="20"/>
                  </a:cubicBezTo>
                  <a:cubicBezTo>
                    <a:pt x="38" y="20"/>
                    <a:pt x="38" y="21"/>
                    <a:pt x="37" y="22"/>
                  </a:cubicBezTo>
                  <a:cubicBezTo>
                    <a:pt x="36" y="23"/>
                    <a:pt x="37" y="24"/>
                    <a:pt x="37" y="25"/>
                  </a:cubicBezTo>
                  <a:cubicBezTo>
                    <a:pt x="38" y="26"/>
                    <a:pt x="38" y="26"/>
                    <a:pt x="39" y="26"/>
                  </a:cubicBezTo>
                  <a:cubicBezTo>
                    <a:pt x="40" y="26"/>
                    <a:pt x="38" y="27"/>
                    <a:pt x="38" y="27"/>
                  </a:cubicBezTo>
                  <a:cubicBezTo>
                    <a:pt x="38" y="27"/>
                    <a:pt x="38" y="29"/>
                    <a:pt x="37" y="29"/>
                  </a:cubicBezTo>
                  <a:cubicBezTo>
                    <a:pt x="37" y="29"/>
                    <a:pt x="38" y="31"/>
                    <a:pt x="37" y="31"/>
                  </a:cubicBezTo>
                  <a:cubicBezTo>
                    <a:pt x="37" y="31"/>
                    <a:pt x="37" y="31"/>
                    <a:pt x="37" y="32"/>
                  </a:cubicBezTo>
                  <a:cubicBezTo>
                    <a:pt x="36" y="32"/>
                    <a:pt x="37" y="32"/>
                    <a:pt x="37" y="32"/>
                  </a:cubicBezTo>
                  <a:cubicBezTo>
                    <a:pt x="36" y="33"/>
                    <a:pt x="36" y="33"/>
                    <a:pt x="36" y="33"/>
                  </a:cubicBezTo>
                  <a:cubicBezTo>
                    <a:pt x="35" y="33"/>
                    <a:pt x="35" y="33"/>
                    <a:pt x="34" y="34"/>
                  </a:cubicBezTo>
                  <a:cubicBezTo>
                    <a:pt x="33" y="34"/>
                    <a:pt x="33" y="35"/>
                    <a:pt x="32" y="36"/>
                  </a:cubicBezTo>
                  <a:cubicBezTo>
                    <a:pt x="32" y="37"/>
                    <a:pt x="31" y="39"/>
                    <a:pt x="31" y="38"/>
                  </a:cubicBezTo>
                  <a:cubicBezTo>
                    <a:pt x="30" y="38"/>
                    <a:pt x="30" y="38"/>
                    <a:pt x="29" y="38"/>
                  </a:cubicBezTo>
                  <a:cubicBezTo>
                    <a:pt x="29" y="38"/>
                    <a:pt x="28" y="38"/>
                    <a:pt x="27" y="39"/>
                  </a:cubicBezTo>
                  <a:cubicBezTo>
                    <a:pt x="26" y="39"/>
                    <a:pt x="26" y="39"/>
                    <a:pt x="24" y="39"/>
                  </a:cubicBezTo>
                  <a:cubicBezTo>
                    <a:pt x="23" y="40"/>
                    <a:pt x="22" y="40"/>
                    <a:pt x="22" y="40"/>
                  </a:cubicBezTo>
                  <a:cubicBezTo>
                    <a:pt x="22" y="40"/>
                    <a:pt x="20" y="40"/>
                    <a:pt x="19" y="41"/>
                  </a:cubicBezTo>
                  <a:cubicBezTo>
                    <a:pt x="17" y="42"/>
                    <a:pt x="17" y="42"/>
                    <a:pt x="16" y="43"/>
                  </a:cubicBezTo>
                  <a:cubicBezTo>
                    <a:pt x="15" y="43"/>
                    <a:pt x="16" y="42"/>
                    <a:pt x="15" y="42"/>
                  </a:cubicBezTo>
                  <a:cubicBezTo>
                    <a:pt x="15" y="43"/>
                    <a:pt x="14" y="42"/>
                    <a:pt x="14" y="42"/>
                  </a:cubicBezTo>
                  <a:cubicBezTo>
                    <a:pt x="14" y="42"/>
                    <a:pt x="13" y="41"/>
                    <a:pt x="14" y="40"/>
                  </a:cubicBezTo>
                  <a:cubicBezTo>
                    <a:pt x="14" y="40"/>
                    <a:pt x="14" y="40"/>
                    <a:pt x="13" y="40"/>
                  </a:cubicBezTo>
                  <a:cubicBezTo>
                    <a:pt x="13" y="39"/>
                    <a:pt x="14" y="39"/>
                    <a:pt x="13" y="39"/>
                  </a:cubicBezTo>
                  <a:cubicBezTo>
                    <a:pt x="13" y="39"/>
                    <a:pt x="13" y="39"/>
                    <a:pt x="12" y="39"/>
                  </a:cubicBezTo>
                  <a:cubicBezTo>
                    <a:pt x="12" y="38"/>
                    <a:pt x="10" y="37"/>
                    <a:pt x="10" y="37"/>
                  </a:cubicBezTo>
                  <a:cubicBezTo>
                    <a:pt x="10" y="38"/>
                    <a:pt x="10" y="37"/>
                    <a:pt x="10" y="37"/>
                  </a:cubicBezTo>
                  <a:cubicBezTo>
                    <a:pt x="9" y="37"/>
                    <a:pt x="8" y="37"/>
                    <a:pt x="7" y="37"/>
                  </a:cubicBezTo>
                  <a:cubicBezTo>
                    <a:pt x="6" y="37"/>
                    <a:pt x="6" y="37"/>
                    <a:pt x="6" y="37"/>
                  </a:cubicBezTo>
                  <a:cubicBezTo>
                    <a:pt x="5" y="35"/>
                    <a:pt x="5" y="36"/>
                    <a:pt x="6" y="34"/>
                  </a:cubicBezTo>
                  <a:cubicBezTo>
                    <a:pt x="6" y="33"/>
                    <a:pt x="7" y="33"/>
                    <a:pt x="7" y="32"/>
                  </a:cubicBezTo>
                  <a:cubicBezTo>
                    <a:pt x="8" y="31"/>
                    <a:pt x="7" y="31"/>
                    <a:pt x="6" y="31"/>
                  </a:cubicBezTo>
                  <a:cubicBezTo>
                    <a:pt x="6" y="30"/>
                    <a:pt x="7" y="28"/>
                    <a:pt x="7" y="28"/>
                  </a:cubicBezTo>
                  <a:cubicBezTo>
                    <a:pt x="7" y="28"/>
                    <a:pt x="7" y="26"/>
                    <a:pt x="7" y="26"/>
                  </a:cubicBezTo>
                  <a:cubicBezTo>
                    <a:pt x="7" y="25"/>
                    <a:pt x="6" y="24"/>
                    <a:pt x="6" y="23"/>
                  </a:cubicBezTo>
                  <a:cubicBezTo>
                    <a:pt x="5" y="22"/>
                    <a:pt x="7" y="23"/>
                    <a:pt x="8" y="23"/>
                  </a:cubicBezTo>
                  <a:cubicBezTo>
                    <a:pt x="9" y="22"/>
                    <a:pt x="8" y="21"/>
                    <a:pt x="8" y="20"/>
                  </a:cubicBezTo>
                  <a:cubicBezTo>
                    <a:pt x="9" y="19"/>
                    <a:pt x="8" y="19"/>
                    <a:pt x="8" y="18"/>
                  </a:cubicBezTo>
                  <a:cubicBezTo>
                    <a:pt x="9" y="18"/>
                    <a:pt x="8" y="17"/>
                    <a:pt x="8" y="17"/>
                  </a:cubicBezTo>
                  <a:cubicBezTo>
                    <a:pt x="8" y="16"/>
                    <a:pt x="7" y="15"/>
                    <a:pt x="8" y="16"/>
                  </a:cubicBezTo>
                  <a:cubicBezTo>
                    <a:pt x="9" y="16"/>
                    <a:pt x="9" y="14"/>
                    <a:pt x="10" y="13"/>
                  </a:cubicBezTo>
                  <a:cubicBezTo>
                    <a:pt x="11" y="12"/>
                    <a:pt x="11" y="12"/>
                    <a:pt x="10" y="12"/>
                  </a:cubicBezTo>
                  <a:cubicBezTo>
                    <a:pt x="10" y="12"/>
                    <a:pt x="10" y="11"/>
                    <a:pt x="10" y="11"/>
                  </a:cubicBezTo>
                  <a:cubicBezTo>
                    <a:pt x="9" y="10"/>
                    <a:pt x="8" y="11"/>
                    <a:pt x="7" y="11"/>
                  </a:cubicBezTo>
                  <a:cubicBezTo>
                    <a:pt x="7" y="11"/>
                    <a:pt x="6" y="10"/>
                    <a:pt x="5" y="11"/>
                  </a:cubicBezTo>
                  <a:cubicBezTo>
                    <a:pt x="5" y="11"/>
                    <a:pt x="4" y="11"/>
                    <a:pt x="5" y="10"/>
                  </a:cubicBezTo>
                  <a:cubicBezTo>
                    <a:pt x="5" y="9"/>
                    <a:pt x="5" y="9"/>
                    <a:pt x="4" y="9"/>
                  </a:cubicBezTo>
                  <a:cubicBezTo>
                    <a:pt x="3" y="9"/>
                    <a:pt x="2" y="9"/>
                    <a:pt x="2" y="10"/>
                  </a:cubicBezTo>
                  <a:cubicBezTo>
                    <a:pt x="1" y="9"/>
                    <a:pt x="1" y="9"/>
                    <a:pt x="1" y="8"/>
                  </a:cubicBezTo>
                  <a:cubicBezTo>
                    <a:pt x="2" y="8"/>
                    <a:pt x="3" y="8"/>
                    <a:pt x="2" y="8"/>
                  </a:cubicBezTo>
                  <a:cubicBezTo>
                    <a:pt x="1" y="8"/>
                    <a:pt x="2" y="7"/>
                    <a:pt x="1" y="6"/>
                  </a:cubicBezTo>
                  <a:cubicBezTo>
                    <a:pt x="1" y="6"/>
                    <a:pt x="1" y="6"/>
                    <a:pt x="1" y="5"/>
                  </a:cubicBezTo>
                  <a:cubicBezTo>
                    <a:pt x="2" y="4"/>
                    <a:pt x="0" y="4"/>
                    <a:pt x="0" y="4"/>
                  </a:cubicBezTo>
                  <a:cubicBezTo>
                    <a:pt x="1" y="4"/>
                    <a:pt x="0" y="4"/>
                    <a:pt x="0" y="3"/>
                  </a:cubicBezTo>
                  <a:cubicBezTo>
                    <a:pt x="1" y="3"/>
                    <a:pt x="2" y="2"/>
                    <a:pt x="2" y="2"/>
                  </a:cubicBezTo>
                  <a:cubicBezTo>
                    <a:pt x="2" y="3"/>
                    <a:pt x="3" y="2"/>
                    <a:pt x="4" y="2"/>
                  </a:cubicBezTo>
                  <a:cubicBezTo>
                    <a:pt x="4" y="2"/>
                    <a:pt x="5" y="2"/>
                    <a:pt x="4" y="2"/>
                  </a:cubicBezTo>
                  <a:cubicBezTo>
                    <a:pt x="3" y="1"/>
                    <a:pt x="4" y="1"/>
                    <a:pt x="4" y="1"/>
                  </a:cubicBezTo>
                  <a:cubicBezTo>
                    <a:pt x="5" y="1"/>
                    <a:pt x="6" y="0"/>
                    <a:pt x="6" y="0"/>
                  </a:cubicBezTo>
                  <a:cubicBezTo>
                    <a:pt x="5" y="1"/>
                    <a:pt x="6" y="0"/>
                    <a:pt x="6" y="1"/>
                  </a:cubicBezTo>
                  <a:cubicBezTo>
                    <a:pt x="6" y="1"/>
                    <a:pt x="8" y="1"/>
                    <a:pt x="9" y="1"/>
                  </a:cubicBezTo>
                  <a:cubicBezTo>
                    <a:pt x="9" y="2"/>
                    <a:pt x="12" y="2"/>
                    <a:pt x="12" y="1"/>
                  </a:cubicBezTo>
                  <a:cubicBezTo>
                    <a:pt x="13" y="1"/>
                    <a:pt x="14" y="1"/>
                    <a:pt x="13" y="1"/>
                  </a:cubicBezTo>
                  <a:cubicBezTo>
                    <a:pt x="13" y="1"/>
                    <a:pt x="14" y="1"/>
                    <a:pt x="14" y="1"/>
                  </a:cubicBezTo>
                  <a:cubicBezTo>
                    <a:pt x="15" y="1"/>
                    <a:pt x="17" y="1"/>
                    <a:pt x="19" y="2"/>
                  </a:cubicBezTo>
                  <a:cubicBezTo>
                    <a:pt x="21" y="2"/>
                    <a:pt x="22" y="1"/>
                    <a:pt x="22" y="1"/>
                  </a:cubicBezTo>
                  <a:cubicBezTo>
                    <a:pt x="23" y="2"/>
                    <a:pt x="23" y="2"/>
                    <a:pt x="24" y="2"/>
                  </a:cubicBezTo>
                  <a:cubicBezTo>
                    <a:pt x="25" y="2"/>
                    <a:pt x="25" y="1"/>
                    <a:pt x="25" y="1"/>
                  </a:cubicBezTo>
                  <a:cubicBezTo>
                    <a:pt x="26" y="2"/>
                    <a:pt x="27" y="2"/>
                    <a:pt x="27" y="2"/>
                  </a:cubicBezTo>
                  <a:cubicBezTo>
                    <a:pt x="27" y="2"/>
                    <a:pt x="29" y="2"/>
                    <a:pt x="29" y="2"/>
                  </a:cubicBezTo>
                  <a:cubicBezTo>
                    <a:pt x="30" y="2"/>
                    <a:pt x="30" y="2"/>
                    <a:pt x="31" y="2"/>
                  </a:cubicBezTo>
                  <a:cubicBezTo>
                    <a:pt x="31" y="2"/>
                    <a:pt x="31" y="2"/>
                    <a:pt x="31" y="2"/>
                  </a:cubicBezTo>
                  <a:cubicBezTo>
                    <a:pt x="32" y="3"/>
                    <a:pt x="32" y="2"/>
                    <a:pt x="32" y="2"/>
                  </a:cubicBezTo>
                  <a:cubicBezTo>
                    <a:pt x="33" y="2"/>
                    <a:pt x="32" y="3"/>
                    <a:pt x="33" y="3"/>
                  </a:cubicBezTo>
                  <a:cubicBezTo>
                    <a:pt x="35" y="3"/>
                    <a:pt x="34" y="4"/>
                    <a:pt x="36" y="4"/>
                  </a:cubicBezTo>
                  <a:cubicBezTo>
                    <a:pt x="37" y="4"/>
                    <a:pt x="37" y="4"/>
                    <a:pt x="38" y="5"/>
                  </a:cubicBezTo>
                  <a:cubicBezTo>
                    <a:pt x="39" y="6"/>
                    <a:pt x="40" y="5"/>
                    <a:pt x="41" y="6"/>
                  </a:cubicBezTo>
                  <a:cubicBezTo>
                    <a:pt x="41" y="7"/>
                    <a:pt x="42" y="6"/>
                    <a:pt x="42" y="5"/>
                  </a:cubicBezTo>
                  <a:cubicBezTo>
                    <a:pt x="42" y="5"/>
                    <a:pt x="45" y="7"/>
                    <a:pt x="45" y="6"/>
                  </a:cubicBezTo>
                  <a:cubicBezTo>
                    <a:pt x="44" y="7"/>
                    <a:pt x="45" y="8"/>
                    <a:pt x="46" y="7"/>
                  </a:cubicBezTo>
                  <a:cubicBezTo>
                    <a:pt x="47" y="6"/>
                    <a:pt x="48" y="7"/>
                    <a:pt x="49" y="7"/>
                  </a:cubicBezTo>
                  <a:cubicBezTo>
                    <a:pt x="49" y="6"/>
                    <a:pt x="50" y="7"/>
                    <a:pt x="51" y="6"/>
                  </a:cubicBezTo>
                  <a:cubicBezTo>
                    <a:pt x="52" y="6"/>
                    <a:pt x="51" y="6"/>
                    <a:pt x="52"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9" name="France">
              <a:extLst>
                <a:ext uri="{FF2B5EF4-FFF2-40B4-BE49-F238E27FC236}">
                  <a16:creationId xmlns:a16="http://schemas.microsoft.com/office/drawing/2014/main" id="{9148B635-126D-4CB3-9462-7B921CA21D9B}"/>
                </a:ext>
              </a:extLst>
            </p:cNvPr>
            <p:cNvSpPr>
              <a:spLocks/>
            </p:cNvSpPr>
            <p:nvPr/>
          </p:nvSpPr>
          <p:spPr bwMode="auto">
            <a:xfrm>
              <a:off x="4000755" y="1475585"/>
              <a:ext cx="314251" cy="290282"/>
            </a:xfrm>
            <a:custGeom>
              <a:avLst/>
              <a:gdLst/>
              <a:ahLst/>
              <a:cxnLst>
                <a:cxn ang="0">
                  <a:pos x="48" y="38"/>
                </a:cxn>
                <a:cxn ang="0">
                  <a:pos x="46" y="40"/>
                </a:cxn>
                <a:cxn ang="0">
                  <a:pos x="43" y="40"/>
                </a:cxn>
                <a:cxn ang="0">
                  <a:pos x="40" y="39"/>
                </a:cxn>
                <a:cxn ang="0">
                  <a:pos x="36" y="40"/>
                </a:cxn>
                <a:cxn ang="0">
                  <a:pos x="33" y="43"/>
                </a:cxn>
                <a:cxn ang="0">
                  <a:pos x="31" y="44"/>
                </a:cxn>
                <a:cxn ang="0">
                  <a:pos x="26" y="45"/>
                </a:cxn>
                <a:cxn ang="0">
                  <a:pos x="22" y="43"/>
                </a:cxn>
                <a:cxn ang="0">
                  <a:pos x="18" y="43"/>
                </a:cxn>
                <a:cxn ang="0">
                  <a:pos x="13" y="41"/>
                </a:cxn>
                <a:cxn ang="0">
                  <a:pos x="11" y="40"/>
                </a:cxn>
                <a:cxn ang="0">
                  <a:pos x="14" y="34"/>
                </a:cxn>
                <a:cxn ang="0">
                  <a:pos x="17" y="31"/>
                </a:cxn>
                <a:cxn ang="0">
                  <a:pos x="16" y="26"/>
                </a:cxn>
                <a:cxn ang="0">
                  <a:pos x="14" y="24"/>
                </a:cxn>
                <a:cxn ang="0">
                  <a:pos x="11" y="21"/>
                </a:cxn>
                <a:cxn ang="0">
                  <a:pos x="11" y="19"/>
                </a:cxn>
                <a:cxn ang="0">
                  <a:pos x="9" y="18"/>
                </a:cxn>
                <a:cxn ang="0">
                  <a:pos x="6" y="17"/>
                </a:cxn>
                <a:cxn ang="0">
                  <a:pos x="2" y="16"/>
                </a:cxn>
                <a:cxn ang="0">
                  <a:pos x="2" y="14"/>
                </a:cxn>
                <a:cxn ang="0">
                  <a:pos x="0" y="13"/>
                </a:cxn>
                <a:cxn ang="0">
                  <a:pos x="2" y="12"/>
                </a:cxn>
                <a:cxn ang="0">
                  <a:pos x="5" y="11"/>
                </a:cxn>
                <a:cxn ang="0">
                  <a:pos x="7" y="12"/>
                </a:cxn>
                <a:cxn ang="0">
                  <a:pos x="10" y="12"/>
                </a:cxn>
                <a:cxn ang="0">
                  <a:pos x="12" y="11"/>
                </a:cxn>
                <a:cxn ang="0">
                  <a:pos x="12" y="8"/>
                </a:cxn>
                <a:cxn ang="0">
                  <a:pos x="12" y="6"/>
                </a:cxn>
                <a:cxn ang="0">
                  <a:pos x="14" y="8"/>
                </a:cxn>
                <a:cxn ang="0">
                  <a:pos x="16" y="9"/>
                </a:cxn>
                <a:cxn ang="0">
                  <a:pos x="19" y="8"/>
                </a:cxn>
                <a:cxn ang="0">
                  <a:pos x="21" y="6"/>
                </a:cxn>
                <a:cxn ang="0">
                  <a:pos x="25" y="4"/>
                </a:cxn>
                <a:cxn ang="0">
                  <a:pos x="26" y="2"/>
                </a:cxn>
                <a:cxn ang="0">
                  <a:pos x="29" y="0"/>
                </a:cxn>
                <a:cxn ang="0">
                  <a:pos x="32" y="2"/>
                </a:cxn>
                <a:cxn ang="0">
                  <a:pos x="34" y="4"/>
                </a:cxn>
                <a:cxn ang="0">
                  <a:pos x="36" y="4"/>
                </a:cxn>
                <a:cxn ang="0">
                  <a:pos x="37" y="6"/>
                </a:cxn>
                <a:cxn ang="0">
                  <a:pos x="39" y="7"/>
                </a:cxn>
                <a:cxn ang="0">
                  <a:pos x="43" y="7"/>
                </a:cxn>
                <a:cxn ang="0">
                  <a:pos x="46" y="9"/>
                </a:cxn>
                <a:cxn ang="0">
                  <a:pos x="50" y="11"/>
                </a:cxn>
                <a:cxn ang="0">
                  <a:pos x="48" y="17"/>
                </a:cxn>
                <a:cxn ang="0">
                  <a:pos x="47" y="17"/>
                </a:cxn>
                <a:cxn ang="0">
                  <a:pos x="45" y="19"/>
                </a:cxn>
                <a:cxn ang="0">
                  <a:pos x="43" y="25"/>
                </a:cxn>
                <a:cxn ang="0">
                  <a:pos x="46" y="24"/>
                </a:cxn>
                <a:cxn ang="0">
                  <a:pos x="47" y="26"/>
                </a:cxn>
                <a:cxn ang="0">
                  <a:pos x="48" y="29"/>
                </a:cxn>
                <a:cxn ang="0">
                  <a:pos x="48" y="32"/>
                </a:cxn>
                <a:cxn ang="0">
                  <a:pos x="49" y="36"/>
                </a:cxn>
                <a:cxn ang="0">
                  <a:pos x="50" y="38"/>
                </a:cxn>
              </a:cxnLst>
              <a:rect l="0" t="0" r="r" b="b"/>
              <a:pathLst>
                <a:path w="50" h="46">
                  <a:moveTo>
                    <a:pt x="50" y="38"/>
                  </a:moveTo>
                  <a:cubicBezTo>
                    <a:pt x="49" y="38"/>
                    <a:pt x="49" y="38"/>
                    <a:pt x="48" y="38"/>
                  </a:cubicBezTo>
                  <a:cubicBezTo>
                    <a:pt x="47" y="38"/>
                    <a:pt x="48" y="39"/>
                    <a:pt x="47" y="39"/>
                  </a:cubicBezTo>
                  <a:cubicBezTo>
                    <a:pt x="47" y="39"/>
                    <a:pt x="47" y="39"/>
                    <a:pt x="46" y="40"/>
                  </a:cubicBezTo>
                  <a:cubicBezTo>
                    <a:pt x="46" y="41"/>
                    <a:pt x="45" y="41"/>
                    <a:pt x="45" y="41"/>
                  </a:cubicBezTo>
                  <a:cubicBezTo>
                    <a:pt x="44" y="42"/>
                    <a:pt x="43" y="41"/>
                    <a:pt x="43" y="40"/>
                  </a:cubicBezTo>
                  <a:cubicBezTo>
                    <a:pt x="43" y="40"/>
                    <a:pt x="42" y="40"/>
                    <a:pt x="41" y="39"/>
                  </a:cubicBezTo>
                  <a:cubicBezTo>
                    <a:pt x="40" y="39"/>
                    <a:pt x="41" y="39"/>
                    <a:pt x="40" y="39"/>
                  </a:cubicBezTo>
                  <a:cubicBezTo>
                    <a:pt x="39" y="39"/>
                    <a:pt x="39" y="39"/>
                    <a:pt x="38" y="40"/>
                  </a:cubicBezTo>
                  <a:cubicBezTo>
                    <a:pt x="37" y="40"/>
                    <a:pt x="37" y="40"/>
                    <a:pt x="36" y="40"/>
                  </a:cubicBezTo>
                  <a:cubicBezTo>
                    <a:pt x="36" y="40"/>
                    <a:pt x="35" y="41"/>
                    <a:pt x="34" y="42"/>
                  </a:cubicBezTo>
                  <a:cubicBezTo>
                    <a:pt x="33" y="43"/>
                    <a:pt x="33" y="42"/>
                    <a:pt x="33" y="43"/>
                  </a:cubicBezTo>
                  <a:cubicBezTo>
                    <a:pt x="32" y="44"/>
                    <a:pt x="33" y="44"/>
                    <a:pt x="32" y="44"/>
                  </a:cubicBezTo>
                  <a:cubicBezTo>
                    <a:pt x="31" y="44"/>
                    <a:pt x="32" y="44"/>
                    <a:pt x="31" y="44"/>
                  </a:cubicBezTo>
                  <a:cubicBezTo>
                    <a:pt x="30" y="45"/>
                    <a:pt x="29" y="44"/>
                    <a:pt x="29" y="45"/>
                  </a:cubicBezTo>
                  <a:cubicBezTo>
                    <a:pt x="28" y="45"/>
                    <a:pt x="27" y="44"/>
                    <a:pt x="26" y="45"/>
                  </a:cubicBezTo>
                  <a:cubicBezTo>
                    <a:pt x="25" y="46"/>
                    <a:pt x="24" y="45"/>
                    <a:pt x="25" y="44"/>
                  </a:cubicBezTo>
                  <a:cubicBezTo>
                    <a:pt x="25" y="45"/>
                    <a:pt x="22" y="43"/>
                    <a:pt x="22" y="43"/>
                  </a:cubicBezTo>
                  <a:cubicBezTo>
                    <a:pt x="22" y="44"/>
                    <a:pt x="21" y="45"/>
                    <a:pt x="21" y="44"/>
                  </a:cubicBezTo>
                  <a:cubicBezTo>
                    <a:pt x="20" y="43"/>
                    <a:pt x="19" y="44"/>
                    <a:pt x="18" y="43"/>
                  </a:cubicBezTo>
                  <a:cubicBezTo>
                    <a:pt x="17" y="42"/>
                    <a:pt x="17" y="42"/>
                    <a:pt x="16" y="42"/>
                  </a:cubicBezTo>
                  <a:cubicBezTo>
                    <a:pt x="14" y="42"/>
                    <a:pt x="15" y="41"/>
                    <a:pt x="13" y="41"/>
                  </a:cubicBezTo>
                  <a:cubicBezTo>
                    <a:pt x="12" y="41"/>
                    <a:pt x="13" y="40"/>
                    <a:pt x="12" y="40"/>
                  </a:cubicBezTo>
                  <a:cubicBezTo>
                    <a:pt x="12" y="40"/>
                    <a:pt x="12" y="41"/>
                    <a:pt x="11" y="40"/>
                  </a:cubicBezTo>
                  <a:cubicBezTo>
                    <a:pt x="12" y="40"/>
                    <a:pt x="12" y="39"/>
                    <a:pt x="13" y="39"/>
                  </a:cubicBezTo>
                  <a:cubicBezTo>
                    <a:pt x="13" y="38"/>
                    <a:pt x="13" y="35"/>
                    <a:pt x="14" y="34"/>
                  </a:cubicBezTo>
                  <a:cubicBezTo>
                    <a:pt x="15" y="33"/>
                    <a:pt x="15" y="31"/>
                    <a:pt x="15" y="30"/>
                  </a:cubicBezTo>
                  <a:cubicBezTo>
                    <a:pt x="15" y="28"/>
                    <a:pt x="16" y="30"/>
                    <a:pt x="17" y="31"/>
                  </a:cubicBezTo>
                  <a:cubicBezTo>
                    <a:pt x="17" y="28"/>
                    <a:pt x="15" y="29"/>
                    <a:pt x="15" y="27"/>
                  </a:cubicBezTo>
                  <a:cubicBezTo>
                    <a:pt x="16" y="26"/>
                    <a:pt x="16" y="27"/>
                    <a:pt x="16" y="26"/>
                  </a:cubicBezTo>
                  <a:cubicBezTo>
                    <a:pt x="15" y="25"/>
                    <a:pt x="16" y="24"/>
                    <a:pt x="16" y="25"/>
                  </a:cubicBezTo>
                  <a:cubicBezTo>
                    <a:pt x="15" y="25"/>
                    <a:pt x="15" y="24"/>
                    <a:pt x="14" y="24"/>
                  </a:cubicBezTo>
                  <a:cubicBezTo>
                    <a:pt x="13" y="23"/>
                    <a:pt x="12" y="23"/>
                    <a:pt x="12" y="23"/>
                  </a:cubicBezTo>
                  <a:cubicBezTo>
                    <a:pt x="11" y="21"/>
                    <a:pt x="11" y="21"/>
                    <a:pt x="11" y="21"/>
                  </a:cubicBezTo>
                  <a:cubicBezTo>
                    <a:pt x="11" y="20"/>
                    <a:pt x="11" y="20"/>
                    <a:pt x="11" y="20"/>
                  </a:cubicBezTo>
                  <a:cubicBezTo>
                    <a:pt x="11" y="20"/>
                    <a:pt x="12" y="19"/>
                    <a:pt x="11" y="19"/>
                  </a:cubicBezTo>
                  <a:cubicBezTo>
                    <a:pt x="10" y="19"/>
                    <a:pt x="10" y="19"/>
                    <a:pt x="10" y="19"/>
                  </a:cubicBezTo>
                  <a:cubicBezTo>
                    <a:pt x="11" y="18"/>
                    <a:pt x="9" y="18"/>
                    <a:pt x="9" y="18"/>
                  </a:cubicBezTo>
                  <a:cubicBezTo>
                    <a:pt x="8" y="18"/>
                    <a:pt x="9" y="17"/>
                    <a:pt x="8" y="17"/>
                  </a:cubicBezTo>
                  <a:cubicBezTo>
                    <a:pt x="7" y="17"/>
                    <a:pt x="7" y="19"/>
                    <a:pt x="6" y="17"/>
                  </a:cubicBezTo>
                  <a:cubicBezTo>
                    <a:pt x="6" y="16"/>
                    <a:pt x="5" y="17"/>
                    <a:pt x="4" y="16"/>
                  </a:cubicBezTo>
                  <a:cubicBezTo>
                    <a:pt x="4" y="15"/>
                    <a:pt x="3" y="16"/>
                    <a:pt x="2" y="16"/>
                  </a:cubicBezTo>
                  <a:cubicBezTo>
                    <a:pt x="1" y="16"/>
                    <a:pt x="2" y="15"/>
                    <a:pt x="1" y="15"/>
                  </a:cubicBezTo>
                  <a:cubicBezTo>
                    <a:pt x="0" y="15"/>
                    <a:pt x="1" y="14"/>
                    <a:pt x="2" y="14"/>
                  </a:cubicBezTo>
                  <a:cubicBezTo>
                    <a:pt x="3" y="14"/>
                    <a:pt x="1" y="14"/>
                    <a:pt x="2" y="13"/>
                  </a:cubicBezTo>
                  <a:cubicBezTo>
                    <a:pt x="2" y="13"/>
                    <a:pt x="1" y="13"/>
                    <a:pt x="0" y="13"/>
                  </a:cubicBezTo>
                  <a:cubicBezTo>
                    <a:pt x="0" y="13"/>
                    <a:pt x="0" y="13"/>
                    <a:pt x="0" y="12"/>
                  </a:cubicBezTo>
                  <a:cubicBezTo>
                    <a:pt x="1" y="12"/>
                    <a:pt x="1" y="12"/>
                    <a:pt x="2" y="12"/>
                  </a:cubicBezTo>
                  <a:cubicBezTo>
                    <a:pt x="3" y="12"/>
                    <a:pt x="4" y="12"/>
                    <a:pt x="4" y="11"/>
                  </a:cubicBezTo>
                  <a:cubicBezTo>
                    <a:pt x="4" y="11"/>
                    <a:pt x="4" y="11"/>
                    <a:pt x="5" y="11"/>
                  </a:cubicBezTo>
                  <a:cubicBezTo>
                    <a:pt x="6" y="11"/>
                    <a:pt x="6" y="10"/>
                    <a:pt x="7" y="11"/>
                  </a:cubicBezTo>
                  <a:cubicBezTo>
                    <a:pt x="7" y="12"/>
                    <a:pt x="7" y="12"/>
                    <a:pt x="7" y="12"/>
                  </a:cubicBezTo>
                  <a:cubicBezTo>
                    <a:pt x="8" y="12"/>
                    <a:pt x="9" y="11"/>
                    <a:pt x="9" y="12"/>
                  </a:cubicBezTo>
                  <a:cubicBezTo>
                    <a:pt x="9" y="12"/>
                    <a:pt x="10" y="11"/>
                    <a:pt x="10" y="12"/>
                  </a:cubicBezTo>
                  <a:cubicBezTo>
                    <a:pt x="10" y="12"/>
                    <a:pt x="11" y="12"/>
                    <a:pt x="12" y="12"/>
                  </a:cubicBezTo>
                  <a:cubicBezTo>
                    <a:pt x="13" y="12"/>
                    <a:pt x="12" y="12"/>
                    <a:pt x="12" y="11"/>
                  </a:cubicBezTo>
                  <a:cubicBezTo>
                    <a:pt x="12" y="10"/>
                    <a:pt x="12" y="10"/>
                    <a:pt x="12" y="10"/>
                  </a:cubicBezTo>
                  <a:cubicBezTo>
                    <a:pt x="12" y="9"/>
                    <a:pt x="12" y="9"/>
                    <a:pt x="12" y="8"/>
                  </a:cubicBezTo>
                  <a:cubicBezTo>
                    <a:pt x="12" y="7"/>
                    <a:pt x="12" y="7"/>
                    <a:pt x="12" y="6"/>
                  </a:cubicBezTo>
                  <a:cubicBezTo>
                    <a:pt x="11" y="6"/>
                    <a:pt x="12" y="6"/>
                    <a:pt x="12" y="6"/>
                  </a:cubicBezTo>
                  <a:cubicBezTo>
                    <a:pt x="13" y="6"/>
                    <a:pt x="14" y="6"/>
                    <a:pt x="14" y="7"/>
                  </a:cubicBezTo>
                  <a:cubicBezTo>
                    <a:pt x="14" y="7"/>
                    <a:pt x="14" y="8"/>
                    <a:pt x="14" y="8"/>
                  </a:cubicBezTo>
                  <a:cubicBezTo>
                    <a:pt x="14" y="9"/>
                    <a:pt x="15" y="9"/>
                    <a:pt x="15" y="9"/>
                  </a:cubicBezTo>
                  <a:cubicBezTo>
                    <a:pt x="16" y="9"/>
                    <a:pt x="16" y="8"/>
                    <a:pt x="16" y="9"/>
                  </a:cubicBezTo>
                  <a:cubicBezTo>
                    <a:pt x="17" y="9"/>
                    <a:pt x="18" y="8"/>
                    <a:pt x="18" y="8"/>
                  </a:cubicBezTo>
                  <a:cubicBezTo>
                    <a:pt x="19" y="8"/>
                    <a:pt x="20" y="8"/>
                    <a:pt x="19" y="8"/>
                  </a:cubicBezTo>
                  <a:cubicBezTo>
                    <a:pt x="18" y="7"/>
                    <a:pt x="19" y="7"/>
                    <a:pt x="19" y="7"/>
                  </a:cubicBezTo>
                  <a:cubicBezTo>
                    <a:pt x="20" y="6"/>
                    <a:pt x="20" y="6"/>
                    <a:pt x="21" y="6"/>
                  </a:cubicBezTo>
                  <a:cubicBezTo>
                    <a:pt x="21" y="6"/>
                    <a:pt x="22" y="6"/>
                    <a:pt x="23" y="5"/>
                  </a:cubicBezTo>
                  <a:cubicBezTo>
                    <a:pt x="24" y="5"/>
                    <a:pt x="25" y="5"/>
                    <a:pt x="25" y="4"/>
                  </a:cubicBezTo>
                  <a:cubicBezTo>
                    <a:pt x="25" y="3"/>
                    <a:pt x="26" y="3"/>
                    <a:pt x="26" y="3"/>
                  </a:cubicBezTo>
                  <a:cubicBezTo>
                    <a:pt x="25" y="2"/>
                    <a:pt x="26" y="2"/>
                    <a:pt x="26" y="2"/>
                  </a:cubicBezTo>
                  <a:cubicBezTo>
                    <a:pt x="26" y="1"/>
                    <a:pt x="26" y="1"/>
                    <a:pt x="27" y="1"/>
                  </a:cubicBezTo>
                  <a:cubicBezTo>
                    <a:pt x="28" y="1"/>
                    <a:pt x="28" y="0"/>
                    <a:pt x="29" y="0"/>
                  </a:cubicBezTo>
                  <a:cubicBezTo>
                    <a:pt x="29" y="2"/>
                    <a:pt x="30" y="1"/>
                    <a:pt x="31" y="2"/>
                  </a:cubicBezTo>
                  <a:cubicBezTo>
                    <a:pt x="31" y="2"/>
                    <a:pt x="32" y="2"/>
                    <a:pt x="32" y="2"/>
                  </a:cubicBezTo>
                  <a:cubicBezTo>
                    <a:pt x="33" y="3"/>
                    <a:pt x="33" y="3"/>
                    <a:pt x="34" y="3"/>
                  </a:cubicBezTo>
                  <a:cubicBezTo>
                    <a:pt x="34" y="3"/>
                    <a:pt x="35" y="4"/>
                    <a:pt x="34" y="4"/>
                  </a:cubicBezTo>
                  <a:cubicBezTo>
                    <a:pt x="34" y="5"/>
                    <a:pt x="35" y="5"/>
                    <a:pt x="35" y="5"/>
                  </a:cubicBezTo>
                  <a:cubicBezTo>
                    <a:pt x="36" y="5"/>
                    <a:pt x="36" y="5"/>
                    <a:pt x="36" y="4"/>
                  </a:cubicBezTo>
                  <a:cubicBezTo>
                    <a:pt x="36" y="4"/>
                    <a:pt x="37" y="3"/>
                    <a:pt x="37" y="4"/>
                  </a:cubicBezTo>
                  <a:cubicBezTo>
                    <a:pt x="36" y="5"/>
                    <a:pt x="36" y="6"/>
                    <a:pt x="37" y="6"/>
                  </a:cubicBezTo>
                  <a:cubicBezTo>
                    <a:pt x="38" y="7"/>
                    <a:pt x="38" y="8"/>
                    <a:pt x="39" y="8"/>
                  </a:cubicBezTo>
                  <a:cubicBezTo>
                    <a:pt x="39" y="8"/>
                    <a:pt x="39" y="7"/>
                    <a:pt x="39" y="7"/>
                  </a:cubicBezTo>
                  <a:cubicBezTo>
                    <a:pt x="40" y="7"/>
                    <a:pt x="40" y="7"/>
                    <a:pt x="41" y="7"/>
                  </a:cubicBezTo>
                  <a:cubicBezTo>
                    <a:pt x="41" y="7"/>
                    <a:pt x="42" y="7"/>
                    <a:pt x="43" y="7"/>
                  </a:cubicBezTo>
                  <a:cubicBezTo>
                    <a:pt x="43" y="8"/>
                    <a:pt x="43" y="8"/>
                    <a:pt x="44" y="8"/>
                  </a:cubicBezTo>
                  <a:cubicBezTo>
                    <a:pt x="45" y="9"/>
                    <a:pt x="45" y="9"/>
                    <a:pt x="46" y="9"/>
                  </a:cubicBezTo>
                  <a:cubicBezTo>
                    <a:pt x="47" y="9"/>
                    <a:pt x="47" y="10"/>
                    <a:pt x="48" y="10"/>
                  </a:cubicBezTo>
                  <a:cubicBezTo>
                    <a:pt x="49" y="10"/>
                    <a:pt x="50" y="11"/>
                    <a:pt x="50" y="11"/>
                  </a:cubicBezTo>
                  <a:cubicBezTo>
                    <a:pt x="49" y="12"/>
                    <a:pt x="48" y="13"/>
                    <a:pt x="48" y="14"/>
                  </a:cubicBezTo>
                  <a:cubicBezTo>
                    <a:pt x="48" y="15"/>
                    <a:pt x="48" y="16"/>
                    <a:pt x="48" y="17"/>
                  </a:cubicBezTo>
                  <a:cubicBezTo>
                    <a:pt x="48" y="17"/>
                    <a:pt x="48" y="17"/>
                    <a:pt x="48" y="17"/>
                  </a:cubicBezTo>
                  <a:cubicBezTo>
                    <a:pt x="48" y="18"/>
                    <a:pt x="48" y="18"/>
                    <a:pt x="47" y="17"/>
                  </a:cubicBezTo>
                  <a:cubicBezTo>
                    <a:pt x="47" y="17"/>
                    <a:pt x="45" y="18"/>
                    <a:pt x="46" y="18"/>
                  </a:cubicBezTo>
                  <a:cubicBezTo>
                    <a:pt x="47" y="18"/>
                    <a:pt x="46" y="19"/>
                    <a:pt x="45" y="19"/>
                  </a:cubicBezTo>
                  <a:cubicBezTo>
                    <a:pt x="45" y="20"/>
                    <a:pt x="44" y="20"/>
                    <a:pt x="43" y="21"/>
                  </a:cubicBezTo>
                  <a:cubicBezTo>
                    <a:pt x="43" y="22"/>
                    <a:pt x="42" y="23"/>
                    <a:pt x="43" y="25"/>
                  </a:cubicBezTo>
                  <a:cubicBezTo>
                    <a:pt x="43" y="26"/>
                    <a:pt x="44" y="25"/>
                    <a:pt x="44" y="24"/>
                  </a:cubicBezTo>
                  <a:cubicBezTo>
                    <a:pt x="44" y="24"/>
                    <a:pt x="45" y="23"/>
                    <a:pt x="46" y="24"/>
                  </a:cubicBezTo>
                  <a:cubicBezTo>
                    <a:pt x="46" y="24"/>
                    <a:pt x="46" y="24"/>
                    <a:pt x="46" y="25"/>
                  </a:cubicBezTo>
                  <a:cubicBezTo>
                    <a:pt x="47" y="26"/>
                    <a:pt x="47" y="26"/>
                    <a:pt x="47" y="26"/>
                  </a:cubicBezTo>
                  <a:cubicBezTo>
                    <a:pt x="47" y="28"/>
                    <a:pt x="47" y="27"/>
                    <a:pt x="47" y="28"/>
                  </a:cubicBezTo>
                  <a:cubicBezTo>
                    <a:pt x="47" y="29"/>
                    <a:pt x="49" y="28"/>
                    <a:pt x="48" y="29"/>
                  </a:cubicBezTo>
                  <a:cubicBezTo>
                    <a:pt x="47" y="30"/>
                    <a:pt x="47" y="30"/>
                    <a:pt x="47" y="30"/>
                  </a:cubicBezTo>
                  <a:cubicBezTo>
                    <a:pt x="46" y="31"/>
                    <a:pt x="48" y="31"/>
                    <a:pt x="48" y="32"/>
                  </a:cubicBezTo>
                  <a:cubicBezTo>
                    <a:pt x="48" y="33"/>
                    <a:pt x="47" y="33"/>
                    <a:pt x="48" y="34"/>
                  </a:cubicBezTo>
                  <a:cubicBezTo>
                    <a:pt x="48" y="35"/>
                    <a:pt x="47" y="36"/>
                    <a:pt x="49" y="36"/>
                  </a:cubicBezTo>
                  <a:cubicBezTo>
                    <a:pt x="50" y="36"/>
                    <a:pt x="50" y="36"/>
                    <a:pt x="50" y="37"/>
                  </a:cubicBezTo>
                  <a:cubicBezTo>
                    <a:pt x="50" y="37"/>
                    <a:pt x="50" y="38"/>
                    <a:pt x="50" y="3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0" name="Germany">
              <a:extLst>
                <a:ext uri="{FF2B5EF4-FFF2-40B4-BE49-F238E27FC236}">
                  <a16:creationId xmlns:a16="http://schemas.microsoft.com/office/drawing/2014/main" id="{C41AFD37-EC8D-49F4-92A2-4A53CAE1E41B}"/>
                </a:ext>
              </a:extLst>
            </p:cNvPr>
            <p:cNvSpPr>
              <a:spLocks/>
            </p:cNvSpPr>
            <p:nvPr/>
          </p:nvSpPr>
          <p:spPr bwMode="auto">
            <a:xfrm>
              <a:off x="4256417" y="1355744"/>
              <a:ext cx="234357" cy="239683"/>
            </a:xfrm>
            <a:custGeom>
              <a:avLst/>
              <a:gdLst/>
              <a:ahLst/>
              <a:cxnLst>
                <a:cxn ang="0">
                  <a:pos x="11" y="1"/>
                </a:cxn>
                <a:cxn ang="0">
                  <a:pos x="11" y="3"/>
                </a:cxn>
                <a:cxn ang="0">
                  <a:pos x="13" y="4"/>
                </a:cxn>
                <a:cxn ang="0">
                  <a:pos x="13" y="5"/>
                </a:cxn>
                <a:cxn ang="0">
                  <a:pos x="14" y="5"/>
                </a:cxn>
                <a:cxn ang="0">
                  <a:pos x="11" y="6"/>
                </a:cxn>
                <a:cxn ang="0">
                  <a:pos x="10" y="7"/>
                </a:cxn>
                <a:cxn ang="0">
                  <a:pos x="9" y="8"/>
                </a:cxn>
                <a:cxn ang="0">
                  <a:pos x="8" y="7"/>
                </a:cxn>
                <a:cxn ang="0">
                  <a:pos x="5" y="9"/>
                </a:cxn>
                <a:cxn ang="0">
                  <a:pos x="4" y="11"/>
                </a:cxn>
                <a:cxn ang="0">
                  <a:pos x="4" y="15"/>
                </a:cxn>
                <a:cxn ang="0">
                  <a:pos x="1" y="16"/>
                </a:cxn>
                <a:cxn ang="0">
                  <a:pos x="1" y="20"/>
                </a:cxn>
                <a:cxn ang="0">
                  <a:pos x="2" y="24"/>
                </a:cxn>
                <a:cxn ang="0">
                  <a:pos x="3" y="27"/>
                </a:cxn>
                <a:cxn ang="0">
                  <a:pos x="7" y="29"/>
                </a:cxn>
                <a:cxn ang="0">
                  <a:pos x="7" y="33"/>
                </a:cxn>
                <a:cxn ang="0">
                  <a:pos x="7" y="36"/>
                </a:cxn>
                <a:cxn ang="0">
                  <a:pos x="11" y="36"/>
                </a:cxn>
                <a:cxn ang="0">
                  <a:pos x="18" y="37"/>
                </a:cxn>
                <a:cxn ang="0">
                  <a:pos x="22" y="36"/>
                </a:cxn>
                <a:cxn ang="0">
                  <a:pos x="26" y="36"/>
                </a:cxn>
                <a:cxn ang="0">
                  <a:pos x="29" y="35"/>
                </a:cxn>
                <a:cxn ang="0">
                  <a:pos x="30" y="35"/>
                </a:cxn>
                <a:cxn ang="0">
                  <a:pos x="31" y="33"/>
                </a:cxn>
                <a:cxn ang="0">
                  <a:pos x="33" y="30"/>
                </a:cxn>
                <a:cxn ang="0">
                  <a:pos x="30" y="27"/>
                </a:cxn>
                <a:cxn ang="0">
                  <a:pos x="26" y="22"/>
                </a:cxn>
                <a:cxn ang="0">
                  <a:pos x="31" y="21"/>
                </a:cxn>
                <a:cxn ang="0">
                  <a:pos x="35" y="19"/>
                </a:cxn>
                <a:cxn ang="0">
                  <a:pos x="37" y="18"/>
                </a:cxn>
                <a:cxn ang="0">
                  <a:pos x="35" y="12"/>
                </a:cxn>
                <a:cxn ang="0">
                  <a:pos x="32" y="10"/>
                </a:cxn>
                <a:cxn ang="0">
                  <a:pos x="34" y="6"/>
                </a:cxn>
                <a:cxn ang="0">
                  <a:pos x="31" y="3"/>
                </a:cxn>
                <a:cxn ang="0">
                  <a:pos x="29" y="4"/>
                </a:cxn>
                <a:cxn ang="0">
                  <a:pos x="27" y="4"/>
                </a:cxn>
                <a:cxn ang="0">
                  <a:pos x="27" y="3"/>
                </a:cxn>
                <a:cxn ang="0">
                  <a:pos x="23" y="5"/>
                </a:cxn>
                <a:cxn ang="0">
                  <a:pos x="20" y="5"/>
                </a:cxn>
                <a:cxn ang="0">
                  <a:pos x="18" y="3"/>
                </a:cxn>
                <a:cxn ang="0">
                  <a:pos x="16" y="3"/>
                </a:cxn>
                <a:cxn ang="0">
                  <a:pos x="14" y="1"/>
                </a:cxn>
              </a:cxnLst>
              <a:rect l="0" t="0" r="r" b="b"/>
              <a:pathLst>
                <a:path w="37" h="38">
                  <a:moveTo>
                    <a:pt x="14" y="1"/>
                  </a:moveTo>
                  <a:cubicBezTo>
                    <a:pt x="13" y="2"/>
                    <a:pt x="12" y="0"/>
                    <a:pt x="11" y="1"/>
                  </a:cubicBezTo>
                  <a:cubicBezTo>
                    <a:pt x="11" y="1"/>
                    <a:pt x="11" y="2"/>
                    <a:pt x="12" y="2"/>
                  </a:cubicBezTo>
                  <a:cubicBezTo>
                    <a:pt x="12" y="3"/>
                    <a:pt x="11" y="2"/>
                    <a:pt x="11" y="3"/>
                  </a:cubicBezTo>
                  <a:cubicBezTo>
                    <a:pt x="11" y="3"/>
                    <a:pt x="12" y="3"/>
                    <a:pt x="12" y="3"/>
                  </a:cubicBezTo>
                  <a:cubicBezTo>
                    <a:pt x="12" y="4"/>
                    <a:pt x="12" y="4"/>
                    <a:pt x="13" y="4"/>
                  </a:cubicBezTo>
                  <a:cubicBezTo>
                    <a:pt x="13" y="4"/>
                    <a:pt x="12" y="4"/>
                    <a:pt x="12" y="5"/>
                  </a:cubicBezTo>
                  <a:cubicBezTo>
                    <a:pt x="12" y="5"/>
                    <a:pt x="13" y="5"/>
                    <a:pt x="13" y="5"/>
                  </a:cubicBezTo>
                  <a:cubicBezTo>
                    <a:pt x="14" y="5"/>
                    <a:pt x="15" y="6"/>
                    <a:pt x="15" y="6"/>
                  </a:cubicBezTo>
                  <a:cubicBezTo>
                    <a:pt x="14" y="6"/>
                    <a:pt x="14" y="6"/>
                    <a:pt x="14" y="5"/>
                  </a:cubicBezTo>
                  <a:cubicBezTo>
                    <a:pt x="13" y="5"/>
                    <a:pt x="13" y="6"/>
                    <a:pt x="12" y="5"/>
                  </a:cubicBezTo>
                  <a:cubicBezTo>
                    <a:pt x="11" y="5"/>
                    <a:pt x="12" y="6"/>
                    <a:pt x="11" y="6"/>
                  </a:cubicBezTo>
                  <a:cubicBezTo>
                    <a:pt x="11" y="7"/>
                    <a:pt x="11" y="7"/>
                    <a:pt x="11" y="7"/>
                  </a:cubicBezTo>
                  <a:cubicBezTo>
                    <a:pt x="11" y="7"/>
                    <a:pt x="10" y="7"/>
                    <a:pt x="10" y="7"/>
                  </a:cubicBezTo>
                  <a:cubicBezTo>
                    <a:pt x="9" y="8"/>
                    <a:pt x="10" y="8"/>
                    <a:pt x="10" y="8"/>
                  </a:cubicBezTo>
                  <a:cubicBezTo>
                    <a:pt x="9" y="8"/>
                    <a:pt x="9" y="8"/>
                    <a:pt x="9" y="8"/>
                  </a:cubicBezTo>
                  <a:cubicBezTo>
                    <a:pt x="9" y="7"/>
                    <a:pt x="10" y="8"/>
                    <a:pt x="9" y="7"/>
                  </a:cubicBezTo>
                  <a:cubicBezTo>
                    <a:pt x="9" y="6"/>
                    <a:pt x="8" y="6"/>
                    <a:pt x="8" y="7"/>
                  </a:cubicBezTo>
                  <a:cubicBezTo>
                    <a:pt x="7" y="8"/>
                    <a:pt x="7" y="7"/>
                    <a:pt x="5" y="8"/>
                  </a:cubicBezTo>
                  <a:cubicBezTo>
                    <a:pt x="5" y="8"/>
                    <a:pt x="5" y="8"/>
                    <a:pt x="5" y="9"/>
                  </a:cubicBezTo>
                  <a:cubicBezTo>
                    <a:pt x="4" y="9"/>
                    <a:pt x="5" y="10"/>
                    <a:pt x="4" y="9"/>
                  </a:cubicBezTo>
                  <a:cubicBezTo>
                    <a:pt x="4" y="10"/>
                    <a:pt x="5" y="10"/>
                    <a:pt x="4" y="11"/>
                  </a:cubicBezTo>
                  <a:cubicBezTo>
                    <a:pt x="4" y="11"/>
                    <a:pt x="3" y="13"/>
                    <a:pt x="4" y="13"/>
                  </a:cubicBezTo>
                  <a:cubicBezTo>
                    <a:pt x="5" y="13"/>
                    <a:pt x="4" y="14"/>
                    <a:pt x="4" y="15"/>
                  </a:cubicBezTo>
                  <a:cubicBezTo>
                    <a:pt x="3" y="15"/>
                    <a:pt x="3" y="15"/>
                    <a:pt x="2" y="15"/>
                  </a:cubicBezTo>
                  <a:cubicBezTo>
                    <a:pt x="1" y="15"/>
                    <a:pt x="1" y="15"/>
                    <a:pt x="1" y="16"/>
                  </a:cubicBezTo>
                  <a:cubicBezTo>
                    <a:pt x="1" y="17"/>
                    <a:pt x="0" y="18"/>
                    <a:pt x="1" y="19"/>
                  </a:cubicBezTo>
                  <a:cubicBezTo>
                    <a:pt x="1" y="19"/>
                    <a:pt x="0" y="20"/>
                    <a:pt x="1" y="20"/>
                  </a:cubicBezTo>
                  <a:cubicBezTo>
                    <a:pt x="1" y="21"/>
                    <a:pt x="1" y="21"/>
                    <a:pt x="1" y="22"/>
                  </a:cubicBezTo>
                  <a:cubicBezTo>
                    <a:pt x="1" y="23"/>
                    <a:pt x="1" y="24"/>
                    <a:pt x="2" y="24"/>
                  </a:cubicBezTo>
                  <a:cubicBezTo>
                    <a:pt x="2" y="25"/>
                    <a:pt x="3" y="25"/>
                    <a:pt x="2" y="26"/>
                  </a:cubicBezTo>
                  <a:cubicBezTo>
                    <a:pt x="2" y="27"/>
                    <a:pt x="2" y="27"/>
                    <a:pt x="3" y="27"/>
                  </a:cubicBezTo>
                  <a:cubicBezTo>
                    <a:pt x="4" y="28"/>
                    <a:pt x="4" y="28"/>
                    <a:pt x="5" y="28"/>
                  </a:cubicBezTo>
                  <a:cubicBezTo>
                    <a:pt x="6" y="28"/>
                    <a:pt x="6" y="29"/>
                    <a:pt x="7" y="29"/>
                  </a:cubicBezTo>
                  <a:cubicBezTo>
                    <a:pt x="8" y="29"/>
                    <a:pt x="9" y="30"/>
                    <a:pt x="9" y="30"/>
                  </a:cubicBezTo>
                  <a:cubicBezTo>
                    <a:pt x="8" y="31"/>
                    <a:pt x="7" y="32"/>
                    <a:pt x="7" y="33"/>
                  </a:cubicBezTo>
                  <a:cubicBezTo>
                    <a:pt x="7" y="34"/>
                    <a:pt x="7" y="35"/>
                    <a:pt x="7" y="36"/>
                  </a:cubicBezTo>
                  <a:cubicBezTo>
                    <a:pt x="7" y="36"/>
                    <a:pt x="7" y="36"/>
                    <a:pt x="7" y="36"/>
                  </a:cubicBezTo>
                  <a:cubicBezTo>
                    <a:pt x="7" y="36"/>
                    <a:pt x="7" y="36"/>
                    <a:pt x="8" y="36"/>
                  </a:cubicBezTo>
                  <a:cubicBezTo>
                    <a:pt x="8" y="36"/>
                    <a:pt x="12" y="37"/>
                    <a:pt x="11" y="36"/>
                  </a:cubicBezTo>
                  <a:cubicBezTo>
                    <a:pt x="11" y="36"/>
                    <a:pt x="14" y="37"/>
                    <a:pt x="15" y="37"/>
                  </a:cubicBezTo>
                  <a:cubicBezTo>
                    <a:pt x="16" y="36"/>
                    <a:pt x="17" y="37"/>
                    <a:pt x="18" y="37"/>
                  </a:cubicBezTo>
                  <a:cubicBezTo>
                    <a:pt x="20" y="38"/>
                    <a:pt x="21" y="38"/>
                    <a:pt x="21" y="37"/>
                  </a:cubicBezTo>
                  <a:cubicBezTo>
                    <a:pt x="21" y="36"/>
                    <a:pt x="22" y="37"/>
                    <a:pt x="22" y="36"/>
                  </a:cubicBezTo>
                  <a:cubicBezTo>
                    <a:pt x="22" y="36"/>
                    <a:pt x="23" y="36"/>
                    <a:pt x="24" y="37"/>
                  </a:cubicBezTo>
                  <a:cubicBezTo>
                    <a:pt x="25" y="37"/>
                    <a:pt x="25" y="36"/>
                    <a:pt x="26" y="36"/>
                  </a:cubicBezTo>
                  <a:cubicBezTo>
                    <a:pt x="27" y="36"/>
                    <a:pt x="27" y="36"/>
                    <a:pt x="27" y="35"/>
                  </a:cubicBezTo>
                  <a:cubicBezTo>
                    <a:pt x="28" y="35"/>
                    <a:pt x="28" y="36"/>
                    <a:pt x="29" y="35"/>
                  </a:cubicBezTo>
                  <a:cubicBezTo>
                    <a:pt x="29" y="34"/>
                    <a:pt x="29" y="36"/>
                    <a:pt x="30" y="36"/>
                  </a:cubicBezTo>
                  <a:cubicBezTo>
                    <a:pt x="31" y="36"/>
                    <a:pt x="31" y="35"/>
                    <a:pt x="30" y="35"/>
                  </a:cubicBezTo>
                  <a:cubicBezTo>
                    <a:pt x="30" y="35"/>
                    <a:pt x="31" y="34"/>
                    <a:pt x="30" y="34"/>
                  </a:cubicBezTo>
                  <a:cubicBezTo>
                    <a:pt x="30" y="34"/>
                    <a:pt x="30" y="33"/>
                    <a:pt x="31" y="33"/>
                  </a:cubicBezTo>
                  <a:cubicBezTo>
                    <a:pt x="31" y="33"/>
                    <a:pt x="31" y="31"/>
                    <a:pt x="32" y="32"/>
                  </a:cubicBezTo>
                  <a:cubicBezTo>
                    <a:pt x="32" y="32"/>
                    <a:pt x="33" y="31"/>
                    <a:pt x="33" y="30"/>
                  </a:cubicBezTo>
                  <a:cubicBezTo>
                    <a:pt x="33" y="29"/>
                    <a:pt x="33" y="29"/>
                    <a:pt x="32" y="29"/>
                  </a:cubicBezTo>
                  <a:cubicBezTo>
                    <a:pt x="31" y="28"/>
                    <a:pt x="31" y="27"/>
                    <a:pt x="30" y="27"/>
                  </a:cubicBezTo>
                  <a:cubicBezTo>
                    <a:pt x="28" y="26"/>
                    <a:pt x="28" y="26"/>
                    <a:pt x="28" y="25"/>
                  </a:cubicBezTo>
                  <a:cubicBezTo>
                    <a:pt x="27" y="23"/>
                    <a:pt x="27" y="23"/>
                    <a:pt x="26" y="22"/>
                  </a:cubicBezTo>
                  <a:cubicBezTo>
                    <a:pt x="26" y="22"/>
                    <a:pt x="27" y="22"/>
                    <a:pt x="28" y="22"/>
                  </a:cubicBezTo>
                  <a:cubicBezTo>
                    <a:pt x="29" y="21"/>
                    <a:pt x="30" y="21"/>
                    <a:pt x="31" y="21"/>
                  </a:cubicBezTo>
                  <a:cubicBezTo>
                    <a:pt x="33" y="20"/>
                    <a:pt x="33" y="20"/>
                    <a:pt x="34" y="19"/>
                  </a:cubicBezTo>
                  <a:cubicBezTo>
                    <a:pt x="34" y="18"/>
                    <a:pt x="35" y="18"/>
                    <a:pt x="35" y="19"/>
                  </a:cubicBezTo>
                  <a:cubicBezTo>
                    <a:pt x="36" y="20"/>
                    <a:pt x="36" y="20"/>
                    <a:pt x="37" y="20"/>
                  </a:cubicBezTo>
                  <a:cubicBezTo>
                    <a:pt x="37" y="20"/>
                    <a:pt x="37" y="19"/>
                    <a:pt x="37" y="18"/>
                  </a:cubicBezTo>
                  <a:cubicBezTo>
                    <a:pt x="36" y="17"/>
                    <a:pt x="36" y="15"/>
                    <a:pt x="35" y="14"/>
                  </a:cubicBezTo>
                  <a:cubicBezTo>
                    <a:pt x="35" y="12"/>
                    <a:pt x="35" y="13"/>
                    <a:pt x="35" y="12"/>
                  </a:cubicBezTo>
                  <a:cubicBezTo>
                    <a:pt x="35" y="11"/>
                    <a:pt x="34" y="11"/>
                    <a:pt x="34" y="11"/>
                  </a:cubicBezTo>
                  <a:cubicBezTo>
                    <a:pt x="34" y="10"/>
                    <a:pt x="33" y="10"/>
                    <a:pt x="32" y="10"/>
                  </a:cubicBezTo>
                  <a:cubicBezTo>
                    <a:pt x="32" y="9"/>
                    <a:pt x="34" y="8"/>
                    <a:pt x="34" y="7"/>
                  </a:cubicBezTo>
                  <a:cubicBezTo>
                    <a:pt x="33" y="7"/>
                    <a:pt x="34" y="7"/>
                    <a:pt x="34" y="6"/>
                  </a:cubicBezTo>
                  <a:cubicBezTo>
                    <a:pt x="33" y="5"/>
                    <a:pt x="33" y="5"/>
                    <a:pt x="32" y="4"/>
                  </a:cubicBezTo>
                  <a:cubicBezTo>
                    <a:pt x="31" y="4"/>
                    <a:pt x="33" y="3"/>
                    <a:pt x="31" y="3"/>
                  </a:cubicBezTo>
                  <a:cubicBezTo>
                    <a:pt x="30" y="3"/>
                    <a:pt x="31" y="5"/>
                    <a:pt x="30" y="4"/>
                  </a:cubicBezTo>
                  <a:cubicBezTo>
                    <a:pt x="30" y="3"/>
                    <a:pt x="29" y="4"/>
                    <a:pt x="29" y="4"/>
                  </a:cubicBezTo>
                  <a:cubicBezTo>
                    <a:pt x="28" y="4"/>
                    <a:pt x="28" y="4"/>
                    <a:pt x="27" y="4"/>
                  </a:cubicBezTo>
                  <a:cubicBezTo>
                    <a:pt x="27" y="5"/>
                    <a:pt x="27" y="4"/>
                    <a:pt x="27" y="4"/>
                  </a:cubicBezTo>
                  <a:cubicBezTo>
                    <a:pt x="27" y="3"/>
                    <a:pt x="28" y="4"/>
                    <a:pt x="28" y="4"/>
                  </a:cubicBezTo>
                  <a:cubicBezTo>
                    <a:pt x="28" y="3"/>
                    <a:pt x="28" y="3"/>
                    <a:pt x="27" y="3"/>
                  </a:cubicBezTo>
                  <a:cubicBezTo>
                    <a:pt x="27" y="3"/>
                    <a:pt x="26" y="4"/>
                    <a:pt x="25" y="4"/>
                  </a:cubicBezTo>
                  <a:cubicBezTo>
                    <a:pt x="24" y="5"/>
                    <a:pt x="24" y="5"/>
                    <a:pt x="23" y="5"/>
                  </a:cubicBezTo>
                  <a:cubicBezTo>
                    <a:pt x="23" y="4"/>
                    <a:pt x="22" y="4"/>
                    <a:pt x="22" y="5"/>
                  </a:cubicBezTo>
                  <a:cubicBezTo>
                    <a:pt x="22" y="5"/>
                    <a:pt x="21" y="5"/>
                    <a:pt x="20" y="5"/>
                  </a:cubicBezTo>
                  <a:cubicBezTo>
                    <a:pt x="19" y="4"/>
                    <a:pt x="19" y="5"/>
                    <a:pt x="18" y="5"/>
                  </a:cubicBezTo>
                  <a:cubicBezTo>
                    <a:pt x="17" y="3"/>
                    <a:pt x="20" y="4"/>
                    <a:pt x="18" y="3"/>
                  </a:cubicBezTo>
                  <a:cubicBezTo>
                    <a:pt x="18" y="2"/>
                    <a:pt x="17" y="3"/>
                    <a:pt x="17" y="3"/>
                  </a:cubicBezTo>
                  <a:cubicBezTo>
                    <a:pt x="17" y="2"/>
                    <a:pt x="16" y="2"/>
                    <a:pt x="16" y="3"/>
                  </a:cubicBezTo>
                  <a:cubicBezTo>
                    <a:pt x="16" y="2"/>
                    <a:pt x="15" y="2"/>
                    <a:pt x="15" y="2"/>
                  </a:cubicBezTo>
                  <a:cubicBezTo>
                    <a:pt x="15" y="2"/>
                    <a:pt x="14" y="1"/>
                    <a:pt x="14"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1" name="Denmark">
              <a:extLst>
                <a:ext uri="{FF2B5EF4-FFF2-40B4-BE49-F238E27FC236}">
                  <a16:creationId xmlns:a16="http://schemas.microsoft.com/office/drawing/2014/main" id="{9FA21EEE-6467-4191-8A7A-C84FB47C8B3A}"/>
                </a:ext>
              </a:extLst>
            </p:cNvPr>
            <p:cNvSpPr>
              <a:spLocks/>
            </p:cNvSpPr>
            <p:nvPr/>
          </p:nvSpPr>
          <p:spPr bwMode="auto">
            <a:xfrm>
              <a:off x="4301691" y="1291828"/>
              <a:ext cx="69242" cy="77231"/>
            </a:xfrm>
            <a:custGeom>
              <a:avLst/>
              <a:gdLst/>
              <a:ahLst/>
              <a:cxnLst>
                <a:cxn ang="0">
                  <a:pos x="7" y="11"/>
                </a:cxn>
                <a:cxn ang="0">
                  <a:pos x="7" y="11"/>
                </a:cxn>
                <a:cxn ang="0">
                  <a:pos x="6" y="10"/>
                </a:cxn>
                <a:cxn ang="0">
                  <a:pos x="7" y="8"/>
                </a:cxn>
                <a:cxn ang="0">
                  <a:pos x="7" y="7"/>
                </a:cxn>
                <a:cxn ang="0">
                  <a:pos x="8" y="6"/>
                </a:cxn>
                <a:cxn ang="0">
                  <a:pos x="9" y="5"/>
                </a:cxn>
                <a:cxn ang="0">
                  <a:pos x="10" y="4"/>
                </a:cxn>
                <a:cxn ang="0">
                  <a:pos x="8" y="4"/>
                </a:cxn>
                <a:cxn ang="0">
                  <a:pos x="8" y="3"/>
                </a:cxn>
                <a:cxn ang="0">
                  <a:pos x="7" y="2"/>
                </a:cxn>
                <a:cxn ang="0">
                  <a:pos x="6" y="1"/>
                </a:cxn>
                <a:cxn ang="0">
                  <a:pos x="5" y="1"/>
                </a:cxn>
                <a:cxn ang="0">
                  <a:pos x="4" y="2"/>
                </a:cxn>
                <a:cxn ang="0">
                  <a:pos x="4" y="2"/>
                </a:cxn>
                <a:cxn ang="0">
                  <a:pos x="4" y="1"/>
                </a:cxn>
                <a:cxn ang="0">
                  <a:pos x="3" y="2"/>
                </a:cxn>
                <a:cxn ang="0">
                  <a:pos x="2" y="2"/>
                </a:cxn>
                <a:cxn ang="0">
                  <a:pos x="1" y="2"/>
                </a:cxn>
                <a:cxn ang="0">
                  <a:pos x="1" y="4"/>
                </a:cxn>
                <a:cxn ang="0">
                  <a:pos x="2" y="5"/>
                </a:cxn>
                <a:cxn ang="0">
                  <a:pos x="1" y="6"/>
                </a:cxn>
                <a:cxn ang="0">
                  <a:pos x="2" y="7"/>
                </a:cxn>
                <a:cxn ang="0">
                  <a:pos x="2" y="8"/>
                </a:cxn>
                <a:cxn ang="0">
                  <a:pos x="3" y="8"/>
                </a:cxn>
                <a:cxn ang="0">
                  <a:pos x="4" y="9"/>
                </a:cxn>
                <a:cxn ang="0">
                  <a:pos x="4" y="10"/>
                </a:cxn>
                <a:cxn ang="0">
                  <a:pos x="4" y="11"/>
                </a:cxn>
                <a:cxn ang="0">
                  <a:pos x="7" y="11"/>
                </a:cxn>
              </a:cxnLst>
              <a:rect l="0" t="0" r="r" b="b"/>
              <a:pathLst>
                <a:path w="11" h="12">
                  <a:moveTo>
                    <a:pt x="7" y="11"/>
                  </a:moveTo>
                  <a:cubicBezTo>
                    <a:pt x="7" y="11"/>
                    <a:pt x="7" y="11"/>
                    <a:pt x="7" y="11"/>
                  </a:cubicBezTo>
                  <a:cubicBezTo>
                    <a:pt x="8" y="11"/>
                    <a:pt x="7" y="10"/>
                    <a:pt x="6" y="10"/>
                  </a:cubicBezTo>
                  <a:cubicBezTo>
                    <a:pt x="6" y="10"/>
                    <a:pt x="6" y="8"/>
                    <a:pt x="7" y="8"/>
                  </a:cubicBezTo>
                  <a:cubicBezTo>
                    <a:pt x="8" y="8"/>
                    <a:pt x="6" y="7"/>
                    <a:pt x="7" y="7"/>
                  </a:cubicBezTo>
                  <a:cubicBezTo>
                    <a:pt x="8" y="7"/>
                    <a:pt x="7" y="6"/>
                    <a:pt x="8" y="6"/>
                  </a:cubicBezTo>
                  <a:cubicBezTo>
                    <a:pt x="9" y="6"/>
                    <a:pt x="9" y="5"/>
                    <a:pt x="9" y="5"/>
                  </a:cubicBezTo>
                  <a:cubicBezTo>
                    <a:pt x="10" y="5"/>
                    <a:pt x="11" y="5"/>
                    <a:pt x="10" y="4"/>
                  </a:cubicBezTo>
                  <a:cubicBezTo>
                    <a:pt x="10" y="3"/>
                    <a:pt x="7" y="4"/>
                    <a:pt x="8" y="4"/>
                  </a:cubicBezTo>
                  <a:cubicBezTo>
                    <a:pt x="8" y="3"/>
                    <a:pt x="7" y="3"/>
                    <a:pt x="8" y="3"/>
                  </a:cubicBezTo>
                  <a:cubicBezTo>
                    <a:pt x="8" y="3"/>
                    <a:pt x="7" y="2"/>
                    <a:pt x="7" y="2"/>
                  </a:cubicBezTo>
                  <a:cubicBezTo>
                    <a:pt x="7" y="1"/>
                    <a:pt x="7" y="1"/>
                    <a:pt x="6" y="1"/>
                  </a:cubicBezTo>
                  <a:cubicBezTo>
                    <a:pt x="5" y="0"/>
                    <a:pt x="6" y="1"/>
                    <a:pt x="5" y="1"/>
                  </a:cubicBezTo>
                  <a:cubicBezTo>
                    <a:pt x="4" y="1"/>
                    <a:pt x="5" y="2"/>
                    <a:pt x="4" y="2"/>
                  </a:cubicBezTo>
                  <a:cubicBezTo>
                    <a:pt x="4" y="3"/>
                    <a:pt x="4" y="2"/>
                    <a:pt x="4" y="2"/>
                  </a:cubicBezTo>
                  <a:cubicBezTo>
                    <a:pt x="4" y="1"/>
                    <a:pt x="4" y="1"/>
                    <a:pt x="4" y="1"/>
                  </a:cubicBezTo>
                  <a:cubicBezTo>
                    <a:pt x="3" y="2"/>
                    <a:pt x="3" y="2"/>
                    <a:pt x="3" y="2"/>
                  </a:cubicBezTo>
                  <a:cubicBezTo>
                    <a:pt x="4" y="3"/>
                    <a:pt x="3" y="3"/>
                    <a:pt x="2" y="2"/>
                  </a:cubicBezTo>
                  <a:cubicBezTo>
                    <a:pt x="2" y="2"/>
                    <a:pt x="2" y="1"/>
                    <a:pt x="1" y="2"/>
                  </a:cubicBezTo>
                  <a:cubicBezTo>
                    <a:pt x="0" y="3"/>
                    <a:pt x="1" y="3"/>
                    <a:pt x="1" y="4"/>
                  </a:cubicBezTo>
                  <a:cubicBezTo>
                    <a:pt x="2" y="4"/>
                    <a:pt x="2" y="4"/>
                    <a:pt x="2" y="5"/>
                  </a:cubicBezTo>
                  <a:cubicBezTo>
                    <a:pt x="1" y="5"/>
                    <a:pt x="1" y="5"/>
                    <a:pt x="1" y="6"/>
                  </a:cubicBezTo>
                  <a:cubicBezTo>
                    <a:pt x="1" y="7"/>
                    <a:pt x="2" y="6"/>
                    <a:pt x="2" y="7"/>
                  </a:cubicBezTo>
                  <a:cubicBezTo>
                    <a:pt x="2" y="7"/>
                    <a:pt x="3" y="8"/>
                    <a:pt x="2" y="8"/>
                  </a:cubicBezTo>
                  <a:cubicBezTo>
                    <a:pt x="2" y="8"/>
                    <a:pt x="2" y="8"/>
                    <a:pt x="3" y="8"/>
                  </a:cubicBezTo>
                  <a:cubicBezTo>
                    <a:pt x="3" y="8"/>
                    <a:pt x="4" y="9"/>
                    <a:pt x="4" y="9"/>
                  </a:cubicBezTo>
                  <a:cubicBezTo>
                    <a:pt x="4" y="10"/>
                    <a:pt x="4" y="10"/>
                    <a:pt x="4" y="10"/>
                  </a:cubicBezTo>
                  <a:cubicBezTo>
                    <a:pt x="4" y="10"/>
                    <a:pt x="3" y="10"/>
                    <a:pt x="4" y="11"/>
                  </a:cubicBezTo>
                  <a:cubicBezTo>
                    <a:pt x="5" y="10"/>
                    <a:pt x="6" y="12"/>
                    <a:pt x="7"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2" name="Freeform 212">
              <a:extLst>
                <a:ext uri="{FF2B5EF4-FFF2-40B4-BE49-F238E27FC236}">
                  <a16:creationId xmlns:a16="http://schemas.microsoft.com/office/drawing/2014/main" id="{BFB56F74-DB22-45D3-BF1E-D201DDC6B269}"/>
                </a:ext>
              </a:extLst>
            </p:cNvPr>
            <p:cNvSpPr>
              <a:spLocks/>
            </p:cNvSpPr>
            <p:nvPr/>
          </p:nvSpPr>
          <p:spPr bwMode="auto">
            <a:xfrm>
              <a:off x="4307017" y="1281176"/>
              <a:ext cx="50600" cy="31958"/>
            </a:xfrm>
            <a:custGeom>
              <a:avLst/>
              <a:gdLst/>
              <a:ahLst/>
              <a:cxnLst>
                <a:cxn ang="0">
                  <a:pos x="1" y="4"/>
                </a:cxn>
                <a:cxn ang="0">
                  <a:pos x="1" y="3"/>
                </a:cxn>
                <a:cxn ang="0">
                  <a:pos x="2" y="2"/>
                </a:cxn>
                <a:cxn ang="0">
                  <a:pos x="3" y="2"/>
                </a:cxn>
                <a:cxn ang="0">
                  <a:pos x="4" y="2"/>
                </a:cxn>
                <a:cxn ang="0">
                  <a:pos x="6" y="1"/>
                </a:cxn>
                <a:cxn ang="0">
                  <a:pos x="7" y="0"/>
                </a:cxn>
                <a:cxn ang="0">
                  <a:pos x="7" y="1"/>
                </a:cxn>
                <a:cxn ang="0">
                  <a:pos x="7" y="3"/>
                </a:cxn>
                <a:cxn ang="0">
                  <a:pos x="6" y="4"/>
                </a:cxn>
                <a:cxn ang="0">
                  <a:pos x="5" y="2"/>
                </a:cxn>
                <a:cxn ang="0">
                  <a:pos x="4" y="3"/>
                </a:cxn>
                <a:cxn ang="0">
                  <a:pos x="2" y="3"/>
                </a:cxn>
                <a:cxn ang="0">
                  <a:pos x="1" y="4"/>
                </a:cxn>
              </a:cxnLst>
              <a:rect l="0" t="0" r="r" b="b"/>
              <a:pathLst>
                <a:path w="8" h="5">
                  <a:moveTo>
                    <a:pt x="1" y="4"/>
                  </a:moveTo>
                  <a:cubicBezTo>
                    <a:pt x="1" y="4"/>
                    <a:pt x="1" y="3"/>
                    <a:pt x="1" y="3"/>
                  </a:cubicBezTo>
                  <a:cubicBezTo>
                    <a:pt x="0" y="3"/>
                    <a:pt x="1" y="3"/>
                    <a:pt x="2" y="2"/>
                  </a:cubicBezTo>
                  <a:cubicBezTo>
                    <a:pt x="2" y="2"/>
                    <a:pt x="2" y="2"/>
                    <a:pt x="3" y="2"/>
                  </a:cubicBezTo>
                  <a:cubicBezTo>
                    <a:pt x="3" y="2"/>
                    <a:pt x="3" y="3"/>
                    <a:pt x="4" y="2"/>
                  </a:cubicBezTo>
                  <a:cubicBezTo>
                    <a:pt x="5" y="1"/>
                    <a:pt x="5" y="1"/>
                    <a:pt x="6" y="1"/>
                  </a:cubicBezTo>
                  <a:cubicBezTo>
                    <a:pt x="7" y="1"/>
                    <a:pt x="7" y="0"/>
                    <a:pt x="7" y="0"/>
                  </a:cubicBezTo>
                  <a:cubicBezTo>
                    <a:pt x="8" y="0"/>
                    <a:pt x="7" y="1"/>
                    <a:pt x="7" y="1"/>
                  </a:cubicBezTo>
                  <a:cubicBezTo>
                    <a:pt x="8" y="2"/>
                    <a:pt x="7" y="3"/>
                    <a:pt x="7" y="3"/>
                  </a:cubicBezTo>
                  <a:cubicBezTo>
                    <a:pt x="7" y="3"/>
                    <a:pt x="7" y="5"/>
                    <a:pt x="6" y="4"/>
                  </a:cubicBezTo>
                  <a:cubicBezTo>
                    <a:pt x="6" y="3"/>
                    <a:pt x="6" y="3"/>
                    <a:pt x="5" y="2"/>
                  </a:cubicBezTo>
                  <a:cubicBezTo>
                    <a:pt x="4" y="2"/>
                    <a:pt x="4" y="3"/>
                    <a:pt x="4" y="3"/>
                  </a:cubicBezTo>
                  <a:cubicBezTo>
                    <a:pt x="3" y="3"/>
                    <a:pt x="3" y="2"/>
                    <a:pt x="2" y="3"/>
                  </a:cubicBezTo>
                  <a:cubicBezTo>
                    <a:pt x="1" y="4"/>
                    <a:pt x="2" y="5"/>
                    <a:pt x="1"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3" name="Freeform 213">
              <a:extLst>
                <a:ext uri="{FF2B5EF4-FFF2-40B4-BE49-F238E27FC236}">
                  <a16:creationId xmlns:a16="http://schemas.microsoft.com/office/drawing/2014/main" id="{E0667A17-A906-4E0C-930C-5E534DEB9BB5}"/>
                </a:ext>
              </a:extLst>
            </p:cNvPr>
            <p:cNvSpPr>
              <a:spLocks/>
            </p:cNvSpPr>
            <p:nvPr/>
          </p:nvSpPr>
          <p:spPr bwMode="auto">
            <a:xfrm>
              <a:off x="4344301" y="1342428"/>
              <a:ext cx="26631" cy="18642"/>
            </a:xfrm>
            <a:custGeom>
              <a:avLst/>
              <a:gdLst/>
              <a:ahLst/>
              <a:cxnLst>
                <a:cxn ang="0">
                  <a:pos x="0" y="1"/>
                </a:cxn>
                <a:cxn ang="0">
                  <a:pos x="3" y="1"/>
                </a:cxn>
                <a:cxn ang="0">
                  <a:pos x="4" y="1"/>
                </a:cxn>
                <a:cxn ang="0">
                  <a:pos x="4" y="2"/>
                </a:cxn>
                <a:cxn ang="0">
                  <a:pos x="1" y="2"/>
                </a:cxn>
                <a:cxn ang="0">
                  <a:pos x="0" y="1"/>
                </a:cxn>
                <a:cxn ang="0">
                  <a:pos x="0" y="1"/>
                </a:cxn>
              </a:cxnLst>
              <a:rect l="0" t="0" r="r" b="b"/>
              <a:pathLst>
                <a:path w="4" h="3">
                  <a:moveTo>
                    <a:pt x="0" y="1"/>
                  </a:moveTo>
                  <a:cubicBezTo>
                    <a:pt x="1" y="1"/>
                    <a:pt x="3" y="0"/>
                    <a:pt x="3" y="1"/>
                  </a:cubicBezTo>
                  <a:cubicBezTo>
                    <a:pt x="3" y="1"/>
                    <a:pt x="3" y="0"/>
                    <a:pt x="4" y="1"/>
                  </a:cubicBezTo>
                  <a:cubicBezTo>
                    <a:pt x="4" y="2"/>
                    <a:pt x="4" y="1"/>
                    <a:pt x="4" y="2"/>
                  </a:cubicBezTo>
                  <a:cubicBezTo>
                    <a:pt x="3" y="3"/>
                    <a:pt x="2" y="2"/>
                    <a:pt x="1" y="2"/>
                  </a:cubicBezTo>
                  <a:cubicBezTo>
                    <a:pt x="1" y="2"/>
                    <a:pt x="0" y="2"/>
                    <a:pt x="0" y="1"/>
                  </a:cubicBezTo>
                  <a:cubicBezTo>
                    <a:pt x="0" y="1"/>
                    <a:pt x="0" y="1"/>
                    <a:pt x="0"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4" name="Copenhagen">
              <a:extLst>
                <a:ext uri="{FF2B5EF4-FFF2-40B4-BE49-F238E27FC236}">
                  <a16:creationId xmlns:a16="http://schemas.microsoft.com/office/drawing/2014/main" id="{F95AB6F8-AFDE-4A12-B11E-0D8969AF023E}"/>
                </a:ext>
              </a:extLst>
            </p:cNvPr>
            <p:cNvSpPr>
              <a:spLocks/>
            </p:cNvSpPr>
            <p:nvPr/>
          </p:nvSpPr>
          <p:spPr bwMode="auto">
            <a:xfrm>
              <a:off x="4370932" y="1323786"/>
              <a:ext cx="42610" cy="37284"/>
            </a:xfrm>
            <a:custGeom>
              <a:avLst/>
              <a:gdLst/>
              <a:ahLst/>
              <a:cxnLst>
                <a:cxn ang="0">
                  <a:pos x="1" y="3"/>
                </a:cxn>
                <a:cxn ang="0">
                  <a:pos x="1" y="5"/>
                </a:cxn>
                <a:cxn ang="0">
                  <a:pos x="3" y="5"/>
                </a:cxn>
                <a:cxn ang="0">
                  <a:pos x="3" y="5"/>
                </a:cxn>
                <a:cxn ang="0">
                  <a:pos x="5" y="6"/>
                </a:cxn>
                <a:cxn ang="0">
                  <a:pos x="6" y="4"/>
                </a:cxn>
                <a:cxn ang="0">
                  <a:pos x="5" y="2"/>
                </a:cxn>
                <a:cxn ang="0">
                  <a:pos x="6" y="1"/>
                </a:cxn>
                <a:cxn ang="0">
                  <a:pos x="6" y="0"/>
                </a:cxn>
                <a:cxn ang="0">
                  <a:pos x="4" y="0"/>
                </a:cxn>
                <a:cxn ang="0">
                  <a:pos x="5" y="1"/>
                </a:cxn>
                <a:cxn ang="0">
                  <a:pos x="4" y="1"/>
                </a:cxn>
                <a:cxn ang="0">
                  <a:pos x="4" y="1"/>
                </a:cxn>
                <a:cxn ang="0">
                  <a:pos x="3" y="1"/>
                </a:cxn>
                <a:cxn ang="0">
                  <a:pos x="2" y="2"/>
                </a:cxn>
                <a:cxn ang="0">
                  <a:pos x="1" y="3"/>
                </a:cxn>
              </a:cxnLst>
              <a:rect l="0" t="0" r="r" b="b"/>
              <a:pathLst>
                <a:path w="7" h="6">
                  <a:moveTo>
                    <a:pt x="1" y="3"/>
                  </a:moveTo>
                  <a:cubicBezTo>
                    <a:pt x="1" y="3"/>
                    <a:pt x="1" y="4"/>
                    <a:pt x="1" y="5"/>
                  </a:cubicBezTo>
                  <a:cubicBezTo>
                    <a:pt x="2" y="5"/>
                    <a:pt x="4" y="4"/>
                    <a:pt x="3" y="5"/>
                  </a:cubicBezTo>
                  <a:cubicBezTo>
                    <a:pt x="3" y="5"/>
                    <a:pt x="2" y="5"/>
                    <a:pt x="3" y="5"/>
                  </a:cubicBezTo>
                  <a:cubicBezTo>
                    <a:pt x="4" y="5"/>
                    <a:pt x="5" y="6"/>
                    <a:pt x="5" y="6"/>
                  </a:cubicBezTo>
                  <a:cubicBezTo>
                    <a:pt x="5" y="5"/>
                    <a:pt x="4" y="5"/>
                    <a:pt x="6" y="4"/>
                  </a:cubicBezTo>
                  <a:cubicBezTo>
                    <a:pt x="7" y="3"/>
                    <a:pt x="5" y="3"/>
                    <a:pt x="5" y="2"/>
                  </a:cubicBezTo>
                  <a:cubicBezTo>
                    <a:pt x="6" y="2"/>
                    <a:pt x="6" y="2"/>
                    <a:pt x="6" y="1"/>
                  </a:cubicBezTo>
                  <a:cubicBezTo>
                    <a:pt x="6" y="0"/>
                    <a:pt x="7" y="0"/>
                    <a:pt x="6" y="0"/>
                  </a:cubicBezTo>
                  <a:cubicBezTo>
                    <a:pt x="5" y="0"/>
                    <a:pt x="5" y="0"/>
                    <a:pt x="4" y="0"/>
                  </a:cubicBezTo>
                  <a:cubicBezTo>
                    <a:pt x="4" y="1"/>
                    <a:pt x="5" y="0"/>
                    <a:pt x="5" y="1"/>
                  </a:cubicBezTo>
                  <a:cubicBezTo>
                    <a:pt x="5" y="3"/>
                    <a:pt x="5" y="0"/>
                    <a:pt x="4" y="1"/>
                  </a:cubicBezTo>
                  <a:cubicBezTo>
                    <a:pt x="4" y="3"/>
                    <a:pt x="4" y="1"/>
                    <a:pt x="4" y="1"/>
                  </a:cubicBezTo>
                  <a:cubicBezTo>
                    <a:pt x="3" y="1"/>
                    <a:pt x="2" y="1"/>
                    <a:pt x="3" y="1"/>
                  </a:cubicBezTo>
                  <a:cubicBezTo>
                    <a:pt x="4" y="1"/>
                    <a:pt x="3" y="2"/>
                    <a:pt x="2" y="2"/>
                  </a:cubicBezTo>
                  <a:cubicBezTo>
                    <a:pt x="2" y="2"/>
                    <a:pt x="0" y="2"/>
                    <a:pt x="1"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5" name="Corsica">
              <a:extLst>
                <a:ext uri="{FF2B5EF4-FFF2-40B4-BE49-F238E27FC236}">
                  <a16:creationId xmlns:a16="http://schemas.microsoft.com/office/drawing/2014/main" id="{40AFF404-01E6-4BC6-9F22-9C65A497DED7}"/>
                </a:ext>
              </a:extLst>
            </p:cNvPr>
            <p:cNvSpPr>
              <a:spLocks/>
            </p:cNvSpPr>
            <p:nvPr/>
          </p:nvSpPr>
          <p:spPr bwMode="auto">
            <a:xfrm>
              <a:off x="4333648" y="1733910"/>
              <a:ext cx="31958" cy="69242"/>
            </a:xfrm>
            <a:custGeom>
              <a:avLst/>
              <a:gdLst/>
              <a:ahLst/>
              <a:cxnLst>
                <a:cxn ang="0">
                  <a:pos x="4" y="10"/>
                </a:cxn>
                <a:cxn ang="0">
                  <a:pos x="5" y="7"/>
                </a:cxn>
                <a:cxn ang="0">
                  <a:pos x="5" y="4"/>
                </a:cxn>
                <a:cxn ang="0">
                  <a:pos x="5" y="2"/>
                </a:cxn>
                <a:cxn ang="0">
                  <a:pos x="4" y="1"/>
                </a:cxn>
                <a:cxn ang="0">
                  <a:pos x="2" y="2"/>
                </a:cxn>
                <a:cxn ang="0">
                  <a:pos x="1" y="3"/>
                </a:cxn>
                <a:cxn ang="0">
                  <a:pos x="1" y="4"/>
                </a:cxn>
                <a:cxn ang="0">
                  <a:pos x="1" y="6"/>
                </a:cxn>
                <a:cxn ang="0">
                  <a:pos x="2" y="7"/>
                </a:cxn>
                <a:cxn ang="0">
                  <a:pos x="3" y="9"/>
                </a:cxn>
                <a:cxn ang="0">
                  <a:pos x="4" y="10"/>
                </a:cxn>
              </a:cxnLst>
              <a:rect l="0" t="0" r="r" b="b"/>
              <a:pathLst>
                <a:path w="5" h="11">
                  <a:moveTo>
                    <a:pt x="4" y="10"/>
                  </a:moveTo>
                  <a:cubicBezTo>
                    <a:pt x="5" y="9"/>
                    <a:pt x="4" y="8"/>
                    <a:pt x="5" y="7"/>
                  </a:cubicBezTo>
                  <a:cubicBezTo>
                    <a:pt x="5" y="6"/>
                    <a:pt x="5" y="5"/>
                    <a:pt x="5" y="4"/>
                  </a:cubicBezTo>
                  <a:cubicBezTo>
                    <a:pt x="5" y="3"/>
                    <a:pt x="5" y="2"/>
                    <a:pt x="5" y="2"/>
                  </a:cubicBezTo>
                  <a:cubicBezTo>
                    <a:pt x="5" y="0"/>
                    <a:pt x="4" y="0"/>
                    <a:pt x="4" y="1"/>
                  </a:cubicBezTo>
                  <a:cubicBezTo>
                    <a:pt x="3" y="2"/>
                    <a:pt x="3" y="1"/>
                    <a:pt x="2" y="2"/>
                  </a:cubicBezTo>
                  <a:cubicBezTo>
                    <a:pt x="2" y="3"/>
                    <a:pt x="1" y="2"/>
                    <a:pt x="1" y="3"/>
                  </a:cubicBezTo>
                  <a:cubicBezTo>
                    <a:pt x="2" y="3"/>
                    <a:pt x="0" y="4"/>
                    <a:pt x="1" y="4"/>
                  </a:cubicBezTo>
                  <a:cubicBezTo>
                    <a:pt x="2" y="4"/>
                    <a:pt x="1" y="6"/>
                    <a:pt x="1" y="6"/>
                  </a:cubicBezTo>
                  <a:cubicBezTo>
                    <a:pt x="2" y="6"/>
                    <a:pt x="1" y="7"/>
                    <a:pt x="2" y="7"/>
                  </a:cubicBezTo>
                  <a:cubicBezTo>
                    <a:pt x="3" y="7"/>
                    <a:pt x="2" y="9"/>
                    <a:pt x="3" y="9"/>
                  </a:cubicBezTo>
                  <a:cubicBezTo>
                    <a:pt x="4" y="8"/>
                    <a:pt x="4" y="11"/>
                    <a:pt x="4"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6" name="Sardinia">
              <a:extLst>
                <a:ext uri="{FF2B5EF4-FFF2-40B4-BE49-F238E27FC236}">
                  <a16:creationId xmlns:a16="http://schemas.microsoft.com/office/drawing/2014/main" id="{6AC5B859-67CD-4811-A16B-E80FDE33B9C0}"/>
                </a:ext>
              </a:extLst>
            </p:cNvPr>
            <p:cNvSpPr>
              <a:spLocks/>
            </p:cNvSpPr>
            <p:nvPr/>
          </p:nvSpPr>
          <p:spPr bwMode="auto">
            <a:xfrm>
              <a:off x="4338975" y="1795162"/>
              <a:ext cx="37284" cy="82557"/>
            </a:xfrm>
            <a:custGeom>
              <a:avLst/>
              <a:gdLst/>
              <a:ahLst/>
              <a:cxnLst>
                <a:cxn ang="0">
                  <a:pos x="3" y="1"/>
                </a:cxn>
                <a:cxn ang="0">
                  <a:pos x="4" y="1"/>
                </a:cxn>
                <a:cxn ang="0">
                  <a:pos x="5" y="2"/>
                </a:cxn>
                <a:cxn ang="0">
                  <a:pos x="5" y="4"/>
                </a:cxn>
                <a:cxn ang="0">
                  <a:pos x="5" y="6"/>
                </a:cxn>
                <a:cxn ang="0">
                  <a:pos x="5" y="8"/>
                </a:cxn>
                <a:cxn ang="0">
                  <a:pos x="5" y="9"/>
                </a:cxn>
                <a:cxn ang="0">
                  <a:pos x="5" y="11"/>
                </a:cxn>
                <a:cxn ang="0">
                  <a:pos x="3" y="11"/>
                </a:cxn>
                <a:cxn ang="0">
                  <a:pos x="3" y="12"/>
                </a:cxn>
                <a:cxn ang="0">
                  <a:pos x="2" y="12"/>
                </a:cxn>
                <a:cxn ang="0">
                  <a:pos x="1" y="11"/>
                </a:cxn>
                <a:cxn ang="0">
                  <a:pos x="1" y="7"/>
                </a:cxn>
                <a:cxn ang="0">
                  <a:pos x="1" y="6"/>
                </a:cxn>
                <a:cxn ang="0">
                  <a:pos x="1" y="4"/>
                </a:cxn>
                <a:cxn ang="0">
                  <a:pos x="0" y="3"/>
                </a:cxn>
                <a:cxn ang="0">
                  <a:pos x="0" y="2"/>
                </a:cxn>
                <a:cxn ang="0">
                  <a:pos x="2" y="2"/>
                </a:cxn>
                <a:cxn ang="0">
                  <a:pos x="3" y="1"/>
                </a:cxn>
              </a:cxnLst>
              <a:rect l="0" t="0" r="r" b="b"/>
              <a:pathLst>
                <a:path w="6" h="13">
                  <a:moveTo>
                    <a:pt x="3" y="1"/>
                  </a:moveTo>
                  <a:cubicBezTo>
                    <a:pt x="3" y="0"/>
                    <a:pt x="4" y="0"/>
                    <a:pt x="4" y="1"/>
                  </a:cubicBezTo>
                  <a:cubicBezTo>
                    <a:pt x="4" y="1"/>
                    <a:pt x="4" y="2"/>
                    <a:pt x="5" y="2"/>
                  </a:cubicBezTo>
                  <a:cubicBezTo>
                    <a:pt x="5" y="3"/>
                    <a:pt x="5" y="4"/>
                    <a:pt x="5" y="4"/>
                  </a:cubicBezTo>
                  <a:cubicBezTo>
                    <a:pt x="6" y="5"/>
                    <a:pt x="5" y="5"/>
                    <a:pt x="5" y="6"/>
                  </a:cubicBezTo>
                  <a:cubicBezTo>
                    <a:pt x="5" y="6"/>
                    <a:pt x="5" y="7"/>
                    <a:pt x="5" y="8"/>
                  </a:cubicBezTo>
                  <a:cubicBezTo>
                    <a:pt x="5" y="8"/>
                    <a:pt x="5" y="9"/>
                    <a:pt x="5" y="9"/>
                  </a:cubicBezTo>
                  <a:cubicBezTo>
                    <a:pt x="4" y="10"/>
                    <a:pt x="5" y="11"/>
                    <a:pt x="5" y="11"/>
                  </a:cubicBezTo>
                  <a:cubicBezTo>
                    <a:pt x="4" y="12"/>
                    <a:pt x="3" y="10"/>
                    <a:pt x="3" y="11"/>
                  </a:cubicBezTo>
                  <a:cubicBezTo>
                    <a:pt x="3" y="11"/>
                    <a:pt x="4" y="13"/>
                    <a:pt x="3" y="12"/>
                  </a:cubicBezTo>
                  <a:cubicBezTo>
                    <a:pt x="2" y="12"/>
                    <a:pt x="1" y="13"/>
                    <a:pt x="2" y="12"/>
                  </a:cubicBezTo>
                  <a:cubicBezTo>
                    <a:pt x="2" y="12"/>
                    <a:pt x="0" y="12"/>
                    <a:pt x="1" y="11"/>
                  </a:cubicBezTo>
                  <a:cubicBezTo>
                    <a:pt x="1" y="9"/>
                    <a:pt x="0" y="8"/>
                    <a:pt x="1" y="7"/>
                  </a:cubicBezTo>
                  <a:cubicBezTo>
                    <a:pt x="2" y="7"/>
                    <a:pt x="0" y="7"/>
                    <a:pt x="1" y="6"/>
                  </a:cubicBezTo>
                  <a:cubicBezTo>
                    <a:pt x="1" y="5"/>
                    <a:pt x="1" y="4"/>
                    <a:pt x="1" y="4"/>
                  </a:cubicBezTo>
                  <a:cubicBezTo>
                    <a:pt x="0" y="4"/>
                    <a:pt x="0" y="3"/>
                    <a:pt x="0" y="3"/>
                  </a:cubicBezTo>
                  <a:cubicBezTo>
                    <a:pt x="0" y="2"/>
                    <a:pt x="0" y="2"/>
                    <a:pt x="0" y="2"/>
                  </a:cubicBezTo>
                  <a:cubicBezTo>
                    <a:pt x="0" y="1"/>
                    <a:pt x="0" y="2"/>
                    <a:pt x="2" y="2"/>
                  </a:cubicBezTo>
                  <a:cubicBezTo>
                    <a:pt x="2" y="1"/>
                    <a:pt x="2" y="1"/>
                    <a:pt x="3"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7" name="Freeform 217">
              <a:extLst>
                <a:ext uri="{FF2B5EF4-FFF2-40B4-BE49-F238E27FC236}">
                  <a16:creationId xmlns:a16="http://schemas.microsoft.com/office/drawing/2014/main" id="{5F660E77-5F2D-4E1A-8154-783A81476492}"/>
                </a:ext>
              </a:extLst>
            </p:cNvPr>
            <p:cNvSpPr>
              <a:spLocks/>
            </p:cNvSpPr>
            <p:nvPr/>
          </p:nvSpPr>
          <p:spPr bwMode="auto">
            <a:xfrm>
              <a:off x="4453490" y="1896361"/>
              <a:ext cx="93210" cy="58589"/>
            </a:xfrm>
            <a:custGeom>
              <a:avLst/>
              <a:gdLst/>
              <a:ahLst/>
              <a:cxnLst>
                <a:cxn ang="0">
                  <a:pos x="15" y="0"/>
                </a:cxn>
                <a:cxn ang="0">
                  <a:pos x="13" y="0"/>
                </a:cxn>
                <a:cxn ang="0">
                  <a:pos x="12" y="1"/>
                </a:cxn>
                <a:cxn ang="0">
                  <a:pos x="9" y="1"/>
                </a:cxn>
                <a:cxn ang="0">
                  <a:pos x="7" y="2"/>
                </a:cxn>
                <a:cxn ang="0">
                  <a:pos x="6" y="1"/>
                </a:cxn>
                <a:cxn ang="0">
                  <a:pos x="3" y="1"/>
                </a:cxn>
                <a:cxn ang="0">
                  <a:pos x="1" y="2"/>
                </a:cxn>
                <a:cxn ang="0">
                  <a:pos x="2" y="4"/>
                </a:cxn>
                <a:cxn ang="0">
                  <a:pos x="5" y="5"/>
                </a:cxn>
                <a:cxn ang="0">
                  <a:pos x="7" y="7"/>
                </a:cxn>
                <a:cxn ang="0">
                  <a:pos x="10" y="8"/>
                </a:cxn>
                <a:cxn ang="0">
                  <a:pos x="12" y="8"/>
                </a:cxn>
                <a:cxn ang="0">
                  <a:pos x="13" y="7"/>
                </a:cxn>
                <a:cxn ang="0">
                  <a:pos x="13" y="5"/>
                </a:cxn>
                <a:cxn ang="0">
                  <a:pos x="13" y="3"/>
                </a:cxn>
                <a:cxn ang="0">
                  <a:pos x="15" y="0"/>
                </a:cxn>
              </a:cxnLst>
              <a:rect l="0" t="0" r="r" b="b"/>
              <a:pathLst>
                <a:path w="15" h="9">
                  <a:moveTo>
                    <a:pt x="15" y="0"/>
                  </a:moveTo>
                  <a:cubicBezTo>
                    <a:pt x="15" y="0"/>
                    <a:pt x="14" y="1"/>
                    <a:pt x="13" y="0"/>
                  </a:cubicBezTo>
                  <a:cubicBezTo>
                    <a:pt x="13" y="0"/>
                    <a:pt x="13" y="1"/>
                    <a:pt x="12" y="1"/>
                  </a:cubicBezTo>
                  <a:cubicBezTo>
                    <a:pt x="11" y="0"/>
                    <a:pt x="10" y="2"/>
                    <a:pt x="9" y="1"/>
                  </a:cubicBezTo>
                  <a:cubicBezTo>
                    <a:pt x="9" y="1"/>
                    <a:pt x="8" y="2"/>
                    <a:pt x="7" y="2"/>
                  </a:cubicBezTo>
                  <a:cubicBezTo>
                    <a:pt x="7" y="1"/>
                    <a:pt x="6" y="2"/>
                    <a:pt x="6" y="1"/>
                  </a:cubicBezTo>
                  <a:cubicBezTo>
                    <a:pt x="5" y="0"/>
                    <a:pt x="4" y="2"/>
                    <a:pt x="3" y="1"/>
                  </a:cubicBezTo>
                  <a:cubicBezTo>
                    <a:pt x="2" y="0"/>
                    <a:pt x="2" y="1"/>
                    <a:pt x="1" y="2"/>
                  </a:cubicBezTo>
                  <a:cubicBezTo>
                    <a:pt x="0" y="3"/>
                    <a:pt x="2" y="4"/>
                    <a:pt x="2" y="4"/>
                  </a:cubicBezTo>
                  <a:cubicBezTo>
                    <a:pt x="3" y="4"/>
                    <a:pt x="4" y="5"/>
                    <a:pt x="5" y="5"/>
                  </a:cubicBezTo>
                  <a:cubicBezTo>
                    <a:pt x="6" y="5"/>
                    <a:pt x="6" y="7"/>
                    <a:pt x="7" y="7"/>
                  </a:cubicBezTo>
                  <a:cubicBezTo>
                    <a:pt x="9" y="6"/>
                    <a:pt x="9" y="7"/>
                    <a:pt x="10" y="8"/>
                  </a:cubicBezTo>
                  <a:cubicBezTo>
                    <a:pt x="10" y="8"/>
                    <a:pt x="11" y="8"/>
                    <a:pt x="12" y="8"/>
                  </a:cubicBezTo>
                  <a:cubicBezTo>
                    <a:pt x="12" y="9"/>
                    <a:pt x="12" y="8"/>
                    <a:pt x="13" y="7"/>
                  </a:cubicBezTo>
                  <a:cubicBezTo>
                    <a:pt x="14" y="6"/>
                    <a:pt x="12" y="5"/>
                    <a:pt x="13" y="5"/>
                  </a:cubicBezTo>
                  <a:cubicBezTo>
                    <a:pt x="14" y="4"/>
                    <a:pt x="12" y="4"/>
                    <a:pt x="13" y="3"/>
                  </a:cubicBezTo>
                  <a:cubicBezTo>
                    <a:pt x="14" y="2"/>
                    <a:pt x="14" y="2"/>
                    <a:pt x="15"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8" name="Austria">
              <a:extLst>
                <a:ext uri="{FF2B5EF4-FFF2-40B4-BE49-F238E27FC236}">
                  <a16:creationId xmlns:a16="http://schemas.microsoft.com/office/drawing/2014/main" id="{7CC7B7FA-A9B8-4AE3-AA02-EAD910C34A91}"/>
                </a:ext>
              </a:extLst>
            </p:cNvPr>
            <p:cNvSpPr>
              <a:spLocks/>
            </p:cNvSpPr>
            <p:nvPr/>
          </p:nvSpPr>
          <p:spPr bwMode="auto">
            <a:xfrm>
              <a:off x="4352290" y="1531511"/>
              <a:ext cx="213051" cy="95873"/>
            </a:xfrm>
            <a:custGeom>
              <a:avLst/>
              <a:gdLst/>
              <a:ahLst/>
              <a:cxnLst>
                <a:cxn ang="0">
                  <a:pos x="18" y="2"/>
                </a:cxn>
                <a:cxn ang="0">
                  <a:pos x="17" y="4"/>
                </a:cxn>
                <a:cxn ang="0">
                  <a:pos x="16" y="5"/>
                </a:cxn>
                <a:cxn ang="0">
                  <a:pos x="15" y="6"/>
                </a:cxn>
                <a:cxn ang="0">
                  <a:pos x="15" y="7"/>
                </a:cxn>
                <a:cxn ang="0">
                  <a:pos x="15" y="8"/>
                </a:cxn>
                <a:cxn ang="0">
                  <a:pos x="14" y="7"/>
                </a:cxn>
                <a:cxn ang="0">
                  <a:pos x="12" y="7"/>
                </a:cxn>
                <a:cxn ang="0">
                  <a:pos x="11" y="8"/>
                </a:cxn>
                <a:cxn ang="0">
                  <a:pos x="9" y="9"/>
                </a:cxn>
                <a:cxn ang="0">
                  <a:pos x="7" y="8"/>
                </a:cxn>
                <a:cxn ang="0">
                  <a:pos x="6" y="9"/>
                </a:cxn>
                <a:cxn ang="0">
                  <a:pos x="3" y="9"/>
                </a:cxn>
                <a:cxn ang="0">
                  <a:pos x="0" y="9"/>
                </a:cxn>
                <a:cxn ang="0">
                  <a:pos x="1" y="11"/>
                </a:cxn>
                <a:cxn ang="0">
                  <a:pos x="3" y="12"/>
                </a:cxn>
                <a:cxn ang="0">
                  <a:pos x="4" y="13"/>
                </a:cxn>
                <a:cxn ang="0">
                  <a:pos x="6" y="13"/>
                </a:cxn>
                <a:cxn ang="0">
                  <a:pos x="8" y="13"/>
                </a:cxn>
                <a:cxn ang="0">
                  <a:pos x="11" y="12"/>
                </a:cxn>
                <a:cxn ang="0">
                  <a:pos x="13" y="13"/>
                </a:cxn>
                <a:cxn ang="0">
                  <a:pos x="14" y="13"/>
                </a:cxn>
                <a:cxn ang="0">
                  <a:pos x="16" y="14"/>
                </a:cxn>
                <a:cxn ang="0">
                  <a:pos x="18" y="15"/>
                </a:cxn>
                <a:cxn ang="0">
                  <a:pos x="22" y="14"/>
                </a:cxn>
                <a:cxn ang="0">
                  <a:pos x="25" y="13"/>
                </a:cxn>
                <a:cxn ang="0">
                  <a:pos x="26" y="13"/>
                </a:cxn>
                <a:cxn ang="0">
                  <a:pos x="28" y="13"/>
                </a:cxn>
                <a:cxn ang="0">
                  <a:pos x="30" y="12"/>
                </a:cxn>
                <a:cxn ang="0">
                  <a:pos x="31" y="10"/>
                </a:cxn>
                <a:cxn ang="0">
                  <a:pos x="31" y="8"/>
                </a:cxn>
                <a:cxn ang="0">
                  <a:pos x="31" y="7"/>
                </a:cxn>
                <a:cxn ang="0">
                  <a:pos x="33" y="7"/>
                </a:cxn>
                <a:cxn ang="0">
                  <a:pos x="33" y="4"/>
                </a:cxn>
                <a:cxn ang="0">
                  <a:pos x="31" y="4"/>
                </a:cxn>
                <a:cxn ang="0">
                  <a:pos x="27" y="1"/>
                </a:cxn>
                <a:cxn ang="0">
                  <a:pos x="25" y="1"/>
                </a:cxn>
                <a:cxn ang="0">
                  <a:pos x="23" y="0"/>
                </a:cxn>
                <a:cxn ang="0">
                  <a:pos x="22" y="2"/>
                </a:cxn>
                <a:cxn ang="0">
                  <a:pos x="20" y="3"/>
                </a:cxn>
                <a:cxn ang="0">
                  <a:pos x="18" y="2"/>
                </a:cxn>
              </a:cxnLst>
              <a:rect l="0" t="0" r="r" b="b"/>
              <a:pathLst>
                <a:path w="34" h="15">
                  <a:moveTo>
                    <a:pt x="18" y="2"/>
                  </a:moveTo>
                  <a:cubicBezTo>
                    <a:pt x="18" y="3"/>
                    <a:pt x="17" y="4"/>
                    <a:pt x="17" y="4"/>
                  </a:cubicBezTo>
                  <a:cubicBezTo>
                    <a:pt x="16" y="3"/>
                    <a:pt x="16" y="5"/>
                    <a:pt x="16" y="5"/>
                  </a:cubicBezTo>
                  <a:cubicBezTo>
                    <a:pt x="15" y="5"/>
                    <a:pt x="15" y="6"/>
                    <a:pt x="15" y="6"/>
                  </a:cubicBezTo>
                  <a:cubicBezTo>
                    <a:pt x="16" y="6"/>
                    <a:pt x="15" y="7"/>
                    <a:pt x="15" y="7"/>
                  </a:cubicBezTo>
                  <a:cubicBezTo>
                    <a:pt x="16" y="7"/>
                    <a:pt x="16" y="8"/>
                    <a:pt x="15" y="8"/>
                  </a:cubicBezTo>
                  <a:cubicBezTo>
                    <a:pt x="14" y="8"/>
                    <a:pt x="14" y="6"/>
                    <a:pt x="14" y="7"/>
                  </a:cubicBezTo>
                  <a:cubicBezTo>
                    <a:pt x="13" y="8"/>
                    <a:pt x="13" y="7"/>
                    <a:pt x="12" y="7"/>
                  </a:cubicBezTo>
                  <a:cubicBezTo>
                    <a:pt x="12" y="8"/>
                    <a:pt x="12" y="8"/>
                    <a:pt x="11" y="8"/>
                  </a:cubicBezTo>
                  <a:cubicBezTo>
                    <a:pt x="10" y="8"/>
                    <a:pt x="10" y="9"/>
                    <a:pt x="9" y="9"/>
                  </a:cubicBezTo>
                  <a:cubicBezTo>
                    <a:pt x="8" y="8"/>
                    <a:pt x="7" y="8"/>
                    <a:pt x="7" y="8"/>
                  </a:cubicBezTo>
                  <a:cubicBezTo>
                    <a:pt x="7" y="9"/>
                    <a:pt x="6" y="8"/>
                    <a:pt x="6" y="9"/>
                  </a:cubicBezTo>
                  <a:cubicBezTo>
                    <a:pt x="6" y="10"/>
                    <a:pt x="5" y="10"/>
                    <a:pt x="3" y="9"/>
                  </a:cubicBezTo>
                  <a:cubicBezTo>
                    <a:pt x="2" y="9"/>
                    <a:pt x="1" y="8"/>
                    <a:pt x="0" y="9"/>
                  </a:cubicBezTo>
                  <a:cubicBezTo>
                    <a:pt x="2" y="10"/>
                    <a:pt x="0" y="11"/>
                    <a:pt x="1" y="11"/>
                  </a:cubicBezTo>
                  <a:cubicBezTo>
                    <a:pt x="3" y="11"/>
                    <a:pt x="2" y="13"/>
                    <a:pt x="3" y="12"/>
                  </a:cubicBezTo>
                  <a:cubicBezTo>
                    <a:pt x="4" y="12"/>
                    <a:pt x="4" y="12"/>
                    <a:pt x="4" y="13"/>
                  </a:cubicBezTo>
                  <a:cubicBezTo>
                    <a:pt x="6" y="13"/>
                    <a:pt x="6" y="13"/>
                    <a:pt x="6" y="13"/>
                  </a:cubicBezTo>
                  <a:cubicBezTo>
                    <a:pt x="7" y="14"/>
                    <a:pt x="7" y="13"/>
                    <a:pt x="8" y="13"/>
                  </a:cubicBezTo>
                  <a:cubicBezTo>
                    <a:pt x="9" y="12"/>
                    <a:pt x="10" y="13"/>
                    <a:pt x="11" y="12"/>
                  </a:cubicBezTo>
                  <a:cubicBezTo>
                    <a:pt x="12" y="12"/>
                    <a:pt x="13" y="12"/>
                    <a:pt x="13" y="13"/>
                  </a:cubicBezTo>
                  <a:cubicBezTo>
                    <a:pt x="13" y="13"/>
                    <a:pt x="13" y="13"/>
                    <a:pt x="14" y="13"/>
                  </a:cubicBezTo>
                  <a:cubicBezTo>
                    <a:pt x="14" y="14"/>
                    <a:pt x="15" y="13"/>
                    <a:pt x="16" y="14"/>
                  </a:cubicBezTo>
                  <a:cubicBezTo>
                    <a:pt x="16" y="15"/>
                    <a:pt x="18" y="14"/>
                    <a:pt x="18" y="15"/>
                  </a:cubicBezTo>
                  <a:cubicBezTo>
                    <a:pt x="22" y="15"/>
                    <a:pt x="22" y="15"/>
                    <a:pt x="22" y="14"/>
                  </a:cubicBezTo>
                  <a:cubicBezTo>
                    <a:pt x="23" y="14"/>
                    <a:pt x="25" y="12"/>
                    <a:pt x="25" y="13"/>
                  </a:cubicBezTo>
                  <a:cubicBezTo>
                    <a:pt x="26" y="13"/>
                    <a:pt x="26" y="13"/>
                    <a:pt x="26" y="13"/>
                  </a:cubicBezTo>
                  <a:cubicBezTo>
                    <a:pt x="27" y="12"/>
                    <a:pt x="27" y="12"/>
                    <a:pt x="28" y="13"/>
                  </a:cubicBezTo>
                  <a:cubicBezTo>
                    <a:pt x="29" y="13"/>
                    <a:pt x="29" y="13"/>
                    <a:pt x="30" y="12"/>
                  </a:cubicBezTo>
                  <a:cubicBezTo>
                    <a:pt x="30" y="11"/>
                    <a:pt x="30" y="12"/>
                    <a:pt x="31" y="10"/>
                  </a:cubicBezTo>
                  <a:cubicBezTo>
                    <a:pt x="31" y="9"/>
                    <a:pt x="32" y="9"/>
                    <a:pt x="31" y="8"/>
                  </a:cubicBezTo>
                  <a:cubicBezTo>
                    <a:pt x="30" y="8"/>
                    <a:pt x="29" y="7"/>
                    <a:pt x="31" y="7"/>
                  </a:cubicBezTo>
                  <a:cubicBezTo>
                    <a:pt x="32" y="8"/>
                    <a:pt x="33" y="9"/>
                    <a:pt x="33" y="7"/>
                  </a:cubicBezTo>
                  <a:cubicBezTo>
                    <a:pt x="33" y="6"/>
                    <a:pt x="34" y="4"/>
                    <a:pt x="33" y="4"/>
                  </a:cubicBezTo>
                  <a:cubicBezTo>
                    <a:pt x="33" y="4"/>
                    <a:pt x="32" y="5"/>
                    <a:pt x="31" y="4"/>
                  </a:cubicBezTo>
                  <a:cubicBezTo>
                    <a:pt x="30" y="3"/>
                    <a:pt x="29" y="2"/>
                    <a:pt x="27" y="1"/>
                  </a:cubicBezTo>
                  <a:cubicBezTo>
                    <a:pt x="26" y="1"/>
                    <a:pt x="26" y="2"/>
                    <a:pt x="25" y="1"/>
                  </a:cubicBezTo>
                  <a:cubicBezTo>
                    <a:pt x="24" y="1"/>
                    <a:pt x="24" y="0"/>
                    <a:pt x="23" y="0"/>
                  </a:cubicBezTo>
                  <a:cubicBezTo>
                    <a:pt x="22" y="0"/>
                    <a:pt x="23" y="1"/>
                    <a:pt x="22" y="2"/>
                  </a:cubicBezTo>
                  <a:cubicBezTo>
                    <a:pt x="21" y="3"/>
                    <a:pt x="20" y="3"/>
                    <a:pt x="20" y="3"/>
                  </a:cubicBezTo>
                  <a:cubicBezTo>
                    <a:pt x="19" y="3"/>
                    <a:pt x="19" y="2"/>
                    <a:pt x="18"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9" name="Prague">
              <a:extLst>
                <a:ext uri="{FF2B5EF4-FFF2-40B4-BE49-F238E27FC236}">
                  <a16:creationId xmlns:a16="http://schemas.microsoft.com/office/drawing/2014/main" id="{02D56B17-62BE-40B7-8DCE-63427F53C678}"/>
                </a:ext>
              </a:extLst>
            </p:cNvPr>
            <p:cNvSpPr>
              <a:spLocks/>
            </p:cNvSpPr>
            <p:nvPr/>
          </p:nvSpPr>
          <p:spPr bwMode="auto">
            <a:xfrm>
              <a:off x="4421532" y="1470259"/>
              <a:ext cx="175767" cy="93210"/>
            </a:xfrm>
            <a:custGeom>
              <a:avLst/>
              <a:gdLst/>
              <a:ahLst/>
              <a:cxnLst>
                <a:cxn ang="0">
                  <a:pos x="22" y="14"/>
                </a:cxn>
                <a:cxn ang="0">
                  <a:pos x="25" y="12"/>
                </a:cxn>
                <a:cxn ang="0">
                  <a:pos x="28" y="7"/>
                </a:cxn>
                <a:cxn ang="0">
                  <a:pos x="22" y="4"/>
                </a:cxn>
                <a:cxn ang="0">
                  <a:pos x="21" y="3"/>
                </a:cxn>
                <a:cxn ang="0">
                  <a:pos x="19" y="3"/>
                </a:cxn>
                <a:cxn ang="0">
                  <a:pos x="19" y="5"/>
                </a:cxn>
                <a:cxn ang="0">
                  <a:pos x="16" y="3"/>
                </a:cxn>
                <a:cxn ang="0">
                  <a:pos x="11" y="2"/>
                </a:cxn>
                <a:cxn ang="0">
                  <a:pos x="9" y="1"/>
                </a:cxn>
                <a:cxn ang="0">
                  <a:pos x="8" y="1"/>
                </a:cxn>
                <a:cxn ang="0">
                  <a:pos x="5" y="3"/>
                </a:cxn>
                <a:cxn ang="0">
                  <a:pos x="2" y="4"/>
                </a:cxn>
                <a:cxn ang="0">
                  <a:pos x="0" y="4"/>
                </a:cxn>
                <a:cxn ang="0">
                  <a:pos x="2" y="7"/>
                </a:cxn>
                <a:cxn ang="0">
                  <a:pos x="4" y="9"/>
                </a:cxn>
                <a:cxn ang="0">
                  <a:pos x="6" y="11"/>
                </a:cxn>
                <a:cxn ang="0">
                  <a:pos x="7" y="12"/>
                </a:cxn>
                <a:cxn ang="0">
                  <a:pos x="9" y="13"/>
                </a:cxn>
                <a:cxn ang="0">
                  <a:pos x="11" y="12"/>
                </a:cxn>
                <a:cxn ang="0">
                  <a:pos x="12" y="10"/>
                </a:cxn>
                <a:cxn ang="0">
                  <a:pos x="14" y="11"/>
                </a:cxn>
                <a:cxn ang="0">
                  <a:pos x="16" y="11"/>
                </a:cxn>
                <a:cxn ang="0">
                  <a:pos x="20" y="14"/>
                </a:cxn>
                <a:cxn ang="0">
                  <a:pos x="22" y="14"/>
                </a:cxn>
              </a:cxnLst>
              <a:rect l="0" t="0" r="r" b="b"/>
              <a:pathLst>
                <a:path w="28" h="15">
                  <a:moveTo>
                    <a:pt x="22" y="14"/>
                  </a:moveTo>
                  <a:cubicBezTo>
                    <a:pt x="22" y="14"/>
                    <a:pt x="23" y="13"/>
                    <a:pt x="25" y="12"/>
                  </a:cubicBezTo>
                  <a:cubicBezTo>
                    <a:pt x="28" y="10"/>
                    <a:pt x="25" y="10"/>
                    <a:pt x="28" y="7"/>
                  </a:cubicBezTo>
                  <a:cubicBezTo>
                    <a:pt x="25" y="5"/>
                    <a:pt x="23" y="6"/>
                    <a:pt x="22" y="4"/>
                  </a:cubicBezTo>
                  <a:cubicBezTo>
                    <a:pt x="22" y="3"/>
                    <a:pt x="22" y="3"/>
                    <a:pt x="21" y="3"/>
                  </a:cubicBezTo>
                  <a:cubicBezTo>
                    <a:pt x="20" y="4"/>
                    <a:pt x="19" y="2"/>
                    <a:pt x="19" y="3"/>
                  </a:cubicBezTo>
                  <a:cubicBezTo>
                    <a:pt x="20" y="5"/>
                    <a:pt x="19" y="3"/>
                    <a:pt x="19" y="5"/>
                  </a:cubicBezTo>
                  <a:cubicBezTo>
                    <a:pt x="18" y="5"/>
                    <a:pt x="18" y="3"/>
                    <a:pt x="16" y="3"/>
                  </a:cubicBezTo>
                  <a:cubicBezTo>
                    <a:pt x="10" y="3"/>
                    <a:pt x="12" y="0"/>
                    <a:pt x="11" y="2"/>
                  </a:cubicBezTo>
                  <a:cubicBezTo>
                    <a:pt x="10" y="2"/>
                    <a:pt x="10" y="2"/>
                    <a:pt x="9" y="1"/>
                  </a:cubicBezTo>
                  <a:cubicBezTo>
                    <a:pt x="9" y="0"/>
                    <a:pt x="8" y="0"/>
                    <a:pt x="8" y="1"/>
                  </a:cubicBezTo>
                  <a:cubicBezTo>
                    <a:pt x="7" y="2"/>
                    <a:pt x="7" y="2"/>
                    <a:pt x="5" y="3"/>
                  </a:cubicBezTo>
                  <a:cubicBezTo>
                    <a:pt x="4" y="3"/>
                    <a:pt x="3" y="3"/>
                    <a:pt x="2" y="4"/>
                  </a:cubicBezTo>
                  <a:cubicBezTo>
                    <a:pt x="1" y="4"/>
                    <a:pt x="0" y="4"/>
                    <a:pt x="0" y="4"/>
                  </a:cubicBezTo>
                  <a:cubicBezTo>
                    <a:pt x="1" y="5"/>
                    <a:pt x="1" y="5"/>
                    <a:pt x="2" y="7"/>
                  </a:cubicBezTo>
                  <a:cubicBezTo>
                    <a:pt x="2" y="8"/>
                    <a:pt x="2" y="8"/>
                    <a:pt x="4" y="9"/>
                  </a:cubicBezTo>
                  <a:cubicBezTo>
                    <a:pt x="5" y="9"/>
                    <a:pt x="5" y="10"/>
                    <a:pt x="6" y="11"/>
                  </a:cubicBezTo>
                  <a:cubicBezTo>
                    <a:pt x="7" y="11"/>
                    <a:pt x="7" y="11"/>
                    <a:pt x="7" y="12"/>
                  </a:cubicBezTo>
                  <a:cubicBezTo>
                    <a:pt x="8" y="12"/>
                    <a:pt x="8" y="13"/>
                    <a:pt x="9" y="13"/>
                  </a:cubicBezTo>
                  <a:cubicBezTo>
                    <a:pt x="9" y="13"/>
                    <a:pt x="10" y="13"/>
                    <a:pt x="11" y="12"/>
                  </a:cubicBezTo>
                  <a:cubicBezTo>
                    <a:pt x="12" y="11"/>
                    <a:pt x="11" y="10"/>
                    <a:pt x="12" y="10"/>
                  </a:cubicBezTo>
                  <a:cubicBezTo>
                    <a:pt x="13" y="10"/>
                    <a:pt x="13" y="11"/>
                    <a:pt x="14" y="11"/>
                  </a:cubicBezTo>
                  <a:cubicBezTo>
                    <a:pt x="15" y="12"/>
                    <a:pt x="15" y="11"/>
                    <a:pt x="16" y="11"/>
                  </a:cubicBezTo>
                  <a:cubicBezTo>
                    <a:pt x="18" y="12"/>
                    <a:pt x="19" y="13"/>
                    <a:pt x="20" y="14"/>
                  </a:cubicBezTo>
                  <a:cubicBezTo>
                    <a:pt x="21" y="15"/>
                    <a:pt x="22" y="14"/>
                    <a:pt x="22"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0" name="Bern">
              <a:extLst>
                <a:ext uri="{FF2B5EF4-FFF2-40B4-BE49-F238E27FC236}">
                  <a16:creationId xmlns:a16="http://schemas.microsoft.com/office/drawing/2014/main" id="{68C5F679-6A36-4D2F-9518-6E322F1BFB61}"/>
                </a:ext>
              </a:extLst>
            </p:cNvPr>
            <p:cNvSpPr>
              <a:spLocks/>
            </p:cNvSpPr>
            <p:nvPr/>
          </p:nvSpPr>
          <p:spPr bwMode="auto">
            <a:xfrm>
              <a:off x="4264407" y="1582111"/>
              <a:ext cx="119841" cy="55926"/>
            </a:xfrm>
            <a:custGeom>
              <a:avLst/>
              <a:gdLst/>
              <a:ahLst/>
              <a:cxnLst>
                <a:cxn ang="0">
                  <a:pos x="5" y="9"/>
                </a:cxn>
                <a:cxn ang="0">
                  <a:pos x="4" y="8"/>
                </a:cxn>
                <a:cxn ang="0">
                  <a:pos x="4" y="7"/>
                </a:cxn>
                <a:cxn ang="0">
                  <a:pos x="2" y="7"/>
                </a:cxn>
                <a:cxn ang="0">
                  <a:pos x="1" y="8"/>
                </a:cxn>
                <a:cxn ang="0">
                  <a:pos x="1" y="4"/>
                </a:cxn>
                <a:cxn ang="0">
                  <a:pos x="3" y="2"/>
                </a:cxn>
                <a:cxn ang="0">
                  <a:pos x="4" y="1"/>
                </a:cxn>
                <a:cxn ang="0">
                  <a:pos x="5" y="0"/>
                </a:cxn>
                <a:cxn ang="0">
                  <a:pos x="6" y="0"/>
                </a:cxn>
                <a:cxn ang="0">
                  <a:pos x="7" y="0"/>
                </a:cxn>
                <a:cxn ang="0">
                  <a:pos x="10" y="0"/>
                </a:cxn>
                <a:cxn ang="0">
                  <a:pos x="14" y="1"/>
                </a:cxn>
                <a:cxn ang="0">
                  <a:pos x="15" y="3"/>
                </a:cxn>
                <a:cxn ang="0">
                  <a:pos x="17" y="4"/>
                </a:cxn>
                <a:cxn ang="0">
                  <a:pos x="18" y="5"/>
                </a:cxn>
                <a:cxn ang="0">
                  <a:pos x="18" y="6"/>
                </a:cxn>
                <a:cxn ang="0">
                  <a:pos x="18" y="7"/>
                </a:cxn>
                <a:cxn ang="0">
                  <a:pos x="17" y="7"/>
                </a:cxn>
                <a:cxn ang="0">
                  <a:pos x="16" y="7"/>
                </a:cxn>
                <a:cxn ang="0">
                  <a:pos x="15" y="6"/>
                </a:cxn>
                <a:cxn ang="0">
                  <a:pos x="14" y="8"/>
                </a:cxn>
                <a:cxn ang="0">
                  <a:pos x="13" y="9"/>
                </a:cxn>
                <a:cxn ang="0">
                  <a:pos x="11" y="7"/>
                </a:cxn>
                <a:cxn ang="0">
                  <a:pos x="11" y="7"/>
                </a:cxn>
                <a:cxn ang="0">
                  <a:pos x="9" y="9"/>
                </a:cxn>
                <a:cxn ang="0">
                  <a:pos x="7" y="9"/>
                </a:cxn>
                <a:cxn ang="0">
                  <a:pos x="5" y="9"/>
                </a:cxn>
              </a:cxnLst>
              <a:rect l="0" t="0" r="r" b="b"/>
              <a:pathLst>
                <a:path w="19" h="9">
                  <a:moveTo>
                    <a:pt x="5" y="9"/>
                  </a:moveTo>
                  <a:cubicBezTo>
                    <a:pt x="5" y="9"/>
                    <a:pt x="5" y="9"/>
                    <a:pt x="4" y="8"/>
                  </a:cubicBezTo>
                  <a:cubicBezTo>
                    <a:pt x="4" y="7"/>
                    <a:pt x="4" y="7"/>
                    <a:pt x="4" y="7"/>
                  </a:cubicBezTo>
                  <a:cubicBezTo>
                    <a:pt x="3" y="6"/>
                    <a:pt x="2" y="7"/>
                    <a:pt x="2" y="7"/>
                  </a:cubicBezTo>
                  <a:cubicBezTo>
                    <a:pt x="2" y="8"/>
                    <a:pt x="1" y="9"/>
                    <a:pt x="1" y="8"/>
                  </a:cubicBezTo>
                  <a:cubicBezTo>
                    <a:pt x="0" y="6"/>
                    <a:pt x="1" y="5"/>
                    <a:pt x="1" y="4"/>
                  </a:cubicBezTo>
                  <a:cubicBezTo>
                    <a:pt x="2" y="3"/>
                    <a:pt x="3" y="3"/>
                    <a:pt x="3" y="2"/>
                  </a:cubicBezTo>
                  <a:cubicBezTo>
                    <a:pt x="4" y="2"/>
                    <a:pt x="5" y="1"/>
                    <a:pt x="4" y="1"/>
                  </a:cubicBezTo>
                  <a:cubicBezTo>
                    <a:pt x="3" y="1"/>
                    <a:pt x="5" y="0"/>
                    <a:pt x="5" y="0"/>
                  </a:cubicBezTo>
                  <a:cubicBezTo>
                    <a:pt x="6" y="1"/>
                    <a:pt x="6" y="1"/>
                    <a:pt x="6" y="0"/>
                  </a:cubicBezTo>
                  <a:cubicBezTo>
                    <a:pt x="6" y="0"/>
                    <a:pt x="6" y="0"/>
                    <a:pt x="7" y="0"/>
                  </a:cubicBezTo>
                  <a:cubicBezTo>
                    <a:pt x="7" y="0"/>
                    <a:pt x="11" y="1"/>
                    <a:pt x="10" y="0"/>
                  </a:cubicBezTo>
                  <a:cubicBezTo>
                    <a:pt x="10" y="0"/>
                    <a:pt x="13" y="1"/>
                    <a:pt x="14" y="1"/>
                  </a:cubicBezTo>
                  <a:cubicBezTo>
                    <a:pt x="16" y="2"/>
                    <a:pt x="14" y="3"/>
                    <a:pt x="15" y="3"/>
                  </a:cubicBezTo>
                  <a:cubicBezTo>
                    <a:pt x="17" y="3"/>
                    <a:pt x="16" y="5"/>
                    <a:pt x="17" y="4"/>
                  </a:cubicBezTo>
                  <a:cubicBezTo>
                    <a:pt x="18" y="4"/>
                    <a:pt x="18" y="4"/>
                    <a:pt x="18" y="5"/>
                  </a:cubicBezTo>
                  <a:cubicBezTo>
                    <a:pt x="19" y="6"/>
                    <a:pt x="18" y="6"/>
                    <a:pt x="18" y="6"/>
                  </a:cubicBezTo>
                  <a:cubicBezTo>
                    <a:pt x="17" y="5"/>
                    <a:pt x="17" y="6"/>
                    <a:pt x="18" y="7"/>
                  </a:cubicBezTo>
                  <a:cubicBezTo>
                    <a:pt x="18" y="7"/>
                    <a:pt x="18" y="8"/>
                    <a:pt x="17" y="7"/>
                  </a:cubicBezTo>
                  <a:cubicBezTo>
                    <a:pt x="17" y="7"/>
                    <a:pt x="17" y="7"/>
                    <a:pt x="16" y="7"/>
                  </a:cubicBezTo>
                  <a:cubicBezTo>
                    <a:pt x="16" y="7"/>
                    <a:pt x="16" y="7"/>
                    <a:pt x="15" y="6"/>
                  </a:cubicBezTo>
                  <a:cubicBezTo>
                    <a:pt x="15" y="6"/>
                    <a:pt x="15" y="8"/>
                    <a:pt x="14" y="8"/>
                  </a:cubicBezTo>
                  <a:cubicBezTo>
                    <a:pt x="13" y="8"/>
                    <a:pt x="14" y="9"/>
                    <a:pt x="13" y="9"/>
                  </a:cubicBezTo>
                  <a:cubicBezTo>
                    <a:pt x="12" y="9"/>
                    <a:pt x="11" y="8"/>
                    <a:pt x="11" y="7"/>
                  </a:cubicBezTo>
                  <a:cubicBezTo>
                    <a:pt x="12" y="7"/>
                    <a:pt x="11" y="6"/>
                    <a:pt x="11" y="7"/>
                  </a:cubicBezTo>
                  <a:cubicBezTo>
                    <a:pt x="10" y="7"/>
                    <a:pt x="9" y="8"/>
                    <a:pt x="9" y="9"/>
                  </a:cubicBezTo>
                  <a:cubicBezTo>
                    <a:pt x="9" y="9"/>
                    <a:pt x="8" y="9"/>
                    <a:pt x="7" y="9"/>
                  </a:cubicBezTo>
                  <a:cubicBezTo>
                    <a:pt x="6" y="9"/>
                    <a:pt x="6" y="9"/>
                    <a:pt x="5"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1" name="Tirana">
              <a:extLst>
                <a:ext uri="{FF2B5EF4-FFF2-40B4-BE49-F238E27FC236}">
                  <a16:creationId xmlns:a16="http://schemas.microsoft.com/office/drawing/2014/main" id="{D03DB40D-3510-4E32-A0B8-859526B7FA31}"/>
                </a:ext>
              </a:extLst>
            </p:cNvPr>
            <p:cNvSpPr>
              <a:spLocks/>
            </p:cNvSpPr>
            <p:nvPr/>
          </p:nvSpPr>
          <p:spPr bwMode="auto">
            <a:xfrm>
              <a:off x="4629257" y="1752552"/>
              <a:ext cx="55926" cy="101199"/>
            </a:xfrm>
            <a:custGeom>
              <a:avLst/>
              <a:gdLst/>
              <a:ahLst/>
              <a:cxnLst>
                <a:cxn ang="0">
                  <a:pos x="6" y="16"/>
                </a:cxn>
                <a:cxn ang="0">
                  <a:pos x="5" y="14"/>
                </a:cxn>
                <a:cxn ang="0">
                  <a:pos x="3" y="13"/>
                </a:cxn>
                <a:cxn ang="0">
                  <a:pos x="2" y="11"/>
                </a:cxn>
                <a:cxn ang="0">
                  <a:pos x="3" y="11"/>
                </a:cxn>
                <a:cxn ang="0">
                  <a:pos x="3" y="11"/>
                </a:cxn>
                <a:cxn ang="0">
                  <a:pos x="2" y="9"/>
                </a:cxn>
                <a:cxn ang="0">
                  <a:pos x="2" y="8"/>
                </a:cxn>
                <a:cxn ang="0">
                  <a:pos x="2" y="7"/>
                </a:cxn>
                <a:cxn ang="0">
                  <a:pos x="2" y="5"/>
                </a:cxn>
                <a:cxn ang="0">
                  <a:pos x="1" y="3"/>
                </a:cxn>
                <a:cxn ang="0">
                  <a:pos x="2" y="3"/>
                </a:cxn>
                <a:cxn ang="0">
                  <a:pos x="1" y="2"/>
                </a:cxn>
                <a:cxn ang="0">
                  <a:pos x="1" y="1"/>
                </a:cxn>
                <a:cxn ang="0">
                  <a:pos x="2" y="0"/>
                </a:cxn>
                <a:cxn ang="0">
                  <a:pos x="5" y="1"/>
                </a:cxn>
                <a:cxn ang="0">
                  <a:pos x="6" y="4"/>
                </a:cxn>
                <a:cxn ang="0">
                  <a:pos x="7" y="6"/>
                </a:cxn>
                <a:cxn ang="0">
                  <a:pos x="9" y="9"/>
                </a:cxn>
                <a:cxn ang="0">
                  <a:pos x="8" y="13"/>
                </a:cxn>
                <a:cxn ang="0">
                  <a:pos x="7" y="15"/>
                </a:cxn>
                <a:cxn ang="0">
                  <a:pos x="6" y="16"/>
                </a:cxn>
              </a:cxnLst>
              <a:rect l="0" t="0" r="r" b="b"/>
              <a:pathLst>
                <a:path w="9" h="16">
                  <a:moveTo>
                    <a:pt x="6" y="16"/>
                  </a:moveTo>
                  <a:cubicBezTo>
                    <a:pt x="6" y="16"/>
                    <a:pt x="5" y="15"/>
                    <a:pt x="5" y="14"/>
                  </a:cubicBezTo>
                  <a:cubicBezTo>
                    <a:pt x="4" y="13"/>
                    <a:pt x="4" y="14"/>
                    <a:pt x="3" y="13"/>
                  </a:cubicBezTo>
                  <a:cubicBezTo>
                    <a:pt x="2" y="12"/>
                    <a:pt x="3" y="12"/>
                    <a:pt x="2" y="11"/>
                  </a:cubicBezTo>
                  <a:cubicBezTo>
                    <a:pt x="2" y="11"/>
                    <a:pt x="2" y="10"/>
                    <a:pt x="3" y="11"/>
                  </a:cubicBezTo>
                  <a:cubicBezTo>
                    <a:pt x="3" y="12"/>
                    <a:pt x="4" y="12"/>
                    <a:pt x="3" y="11"/>
                  </a:cubicBezTo>
                  <a:cubicBezTo>
                    <a:pt x="3" y="10"/>
                    <a:pt x="2" y="10"/>
                    <a:pt x="2" y="9"/>
                  </a:cubicBezTo>
                  <a:cubicBezTo>
                    <a:pt x="2" y="9"/>
                    <a:pt x="2" y="8"/>
                    <a:pt x="2" y="8"/>
                  </a:cubicBezTo>
                  <a:cubicBezTo>
                    <a:pt x="3" y="7"/>
                    <a:pt x="3" y="7"/>
                    <a:pt x="2" y="7"/>
                  </a:cubicBezTo>
                  <a:cubicBezTo>
                    <a:pt x="2" y="7"/>
                    <a:pt x="2" y="6"/>
                    <a:pt x="2" y="5"/>
                  </a:cubicBezTo>
                  <a:cubicBezTo>
                    <a:pt x="2" y="4"/>
                    <a:pt x="1" y="3"/>
                    <a:pt x="1" y="3"/>
                  </a:cubicBezTo>
                  <a:cubicBezTo>
                    <a:pt x="2" y="3"/>
                    <a:pt x="2" y="3"/>
                    <a:pt x="2" y="3"/>
                  </a:cubicBezTo>
                  <a:cubicBezTo>
                    <a:pt x="1" y="3"/>
                    <a:pt x="1" y="2"/>
                    <a:pt x="1" y="2"/>
                  </a:cubicBezTo>
                  <a:cubicBezTo>
                    <a:pt x="1" y="2"/>
                    <a:pt x="1" y="2"/>
                    <a:pt x="1" y="1"/>
                  </a:cubicBezTo>
                  <a:cubicBezTo>
                    <a:pt x="0" y="1"/>
                    <a:pt x="1" y="0"/>
                    <a:pt x="2" y="0"/>
                  </a:cubicBezTo>
                  <a:cubicBezTo>
                    <a:pt x="2" y="0"/>
                    <a:pt x="4" y="1"/>
                    <a:pt x="5" y="1"/>
                  </a:cubicBezTo>
                  <a:cubicBezTo>
                    <a:pt x="5" y="2"/>
                    <a:pt x="6" y="3"/>
                    <a:pt x="6" y="4"/>
                  </a:cubicBezTo>
                  <a:cubicBezTo>
                    <a:pt x="6" y="5"/>
                    <a:pt x="6" y="5"/>
                    <a:pt x="7" y="6"/>
                  </a:cubicBezTo>
                  <a:cubicBezTo>
                    <a:pt x="7" y="7"/>
                    <a:pt x="9" y="8"/>
                    <a:pt x="9" y="9"/>
                  </a:cubicBezTo>
                  <a:cubicBezTo>
                    <a:pt x="9" y="11"/>
                    <a:pt x="8" y="12"/>
                    <a:pt x="8" y="13"/>
                  </a:cubicBezTo>
                  <a:cubicBezTo>
                    <a:pt x="8" y="14"/>
                    <a:pt x="7" y="15"/>
                    <a:pt x="7" y="15"/>
                  </a:cubicBezTo>
                  <a:cubicBezTo>
                    <a:pt x="6" y="15"/>
                    <a:pt x="7" y="16"/>
                    <a:pt x="6" y="1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2" name="Greece">
              <a:extLst>
                <a:ext uri="{FF2B5EF4-FFF2-40B4-BE49-F238E27FC236}">
                  <a16:creationId xmlns:a16="http://schemas.microsoft.com/office/drawing/2014/main" id="{488CDFCC-7651-421E-A923-B747540AE6CB}"/>
                </a:ext>
              </a:extLst>
            </p:cNvPr>
            <p:cNvSpPr>
              <a:spLocks/>
            </p:cNvSpPr>
            <p:nvPr/>
          </p:nvSpPr>
          <p:spPr bwMode="auto">
            <a:xfrm>
              <a:off x="4666541" y="1776520"/>
              <a:ext cx="162452" cy="197072"/>
            </a:xfrm>
            <a:custGeom>
              <a:avLst/>
              <a:gdLst/>
              <a:ahLst/>
              <a:cxnLst>
                <a:cxn ang="0">
                  <a:pos x="0" y="13"/>
                </a:cxn>
                <a:cxn ang="0">
                  <a:pos x="3" y="15"/>
                </a:cxn>
                <a:cxn ang="0">
                  <a:pos x="5" y="16"/>
                </a:cxn>
                <a:cxn ang="0">
                  <a:pos x="6" y="16"/>
                </a:cxn>
                <a:cxn ang="0">
                  <a:pos x="5" y="17"/>
                </a:cxn>
                <a:cxn ang="0">
                  <a:pos x="7" y="19"/>
                </a:cxn>
                <a:cxn ang="0">
                  <a:pos x="11" y="20"/>
                </a:cxn>
                <a:cxn ang="0">
                  <a:pos x="13" y="21"/>
                </a:cxn>
                <a:cxn ang="0">
                  <a:pos x="10" y="20"/>
                </a:cxn>
                <a:cxn ang="0">
                  <a:pos x="6" y="21"/>
                </a:cxn>
                <a:cxn ang="0">
                  <a:pos x="7" y="23"/>
                </a:cxn>
                <a:cxn ang="0">
                  <a:pos x="10" y="28"/>
                </a:cxn>
                <a:cxn ang="0">
                  <a:pos x="13" y="29"/>
                </a:cxn>
                <a:cxn ang="0">
                  <a:pos x="14" y="30"/>
                </a:cxn>
                <a:cxn ang="0">
                  <a:pos x="14" y="27"/>
                </a:cxn>
                <a:cxn ang="0">
                  <a:pos x="13" y="24"/>
                </a:cxn>
                <a:cxn ang="0">
                  <a:pos x="15" y="24"/>
                </a:cxn>
                <a:cxn ang="0">
                  <a:pos x="14" y="22"/>
                </a:cxn>
                <a:cxn ang="0">
                  <a:pos x="17" y="22"/>
                </a:cxn>
                <a:cxn ang="0">
                  <a:pos x="18" y="20"/>
                </a:cxn>
                <a:cxn ang="0">
                  <a:pos x="15" y="18"/>
                </a:cxn>
                <a:cxn ang="0">
                  <a:pos x="13" y="16"/>
                </a:cxn>
                <a:cxn ang="0">
                  <a:pos x="12" y="14"/>
                </a:cxn>
                <a:cxn ang="0">
                  <a:pos x="12" y="13"/>
                </a:cxn>
                <a:cxn ang="0">
                  <a:pos x="13" y="14"/>
                </a:cxn>
                <a:cxn ang="0">
                  <a:pos x="11" y="11"/>
                </a:cxn>
                <a:cxn ang="0">
                  <a:pos x="11" y="7"/>
                </a:cxn>
                <a:cxn ang="0">
                  <a:pos x="14" y="9"/>
                </a:cxn>
                <a:cxn ang="0">
                  <a:pos x="14" y="9"/>
                </a:cxn>
                <a:cxn ang="0">
                  <a:pos x="15" y="9"/>
                </a:cxn>
                <a:cxn ang="0">
                  <a:pos x="16" y="8"/>
                </a:cxn>
                <a:cxn ang="0">
                  <a:pos x="17" y="6"/>
                </a:cxn>
                <a:cxn ang="0">
                  <a:pos x="20" y="5"/>
                </a:cxn>
                <a:cxn ang="0">
                  <a:pos x="24" y="5"/>
                </a:cxn>
                <a:cxn ang="0">
                  <a:pos x="26" y="2"/>
                </a:cxn>
                <a:cxn ang="0">
                  <a:pos x="24" y="1"/>
                </a:cxn>
                <a:cxn ang="0">
                  <a:pos x="20" y="1"/>
                </a:cxn>
                <a:cxn ang="0">
                  <a:pos x="17" y="1"/>
                </a:cxn>
                <a:cxn ang="0">
                  <a:pos x="12" y="2"/>
                </a:cxn>
                <a:cxn ang="0">
                  <a:pos x="10" y="3"/>
                </a:cxn>
                <a:cxn ang="0">
                  <a:pos x="5" y="5"/>
                </a:cxn>
                <a:cxn ang="0">
                  <a:pos x="2" y="9"/>
                </a:cxn>
                <a:cxn ang="0">
                  <a:pos x="0" y="12"/>
                </a:cxn>
              </a:cxnLst>
              <a:rect l="0" t="0" r="r" b="b"/>
              <a:pathLst>
                <a:path w="26" h="31">
                  <a:moveTo>
                    <a:pt x="0" y="12"/>
                  </a:moveTo>
                  <a:cubicBezTo>
                    <a:pt x="0" y="12"/>
                    <a:pt x="0" y="12"/>
                    <a:pt x="0" y="13"/>
                  </a:cubicBezTo>
                  <a:cubicBezTo>
                    <a:pt x="1" y="13"/>
                    <a:pt x="2" y="13"/>
                    <a:pt x="2" y="14"/>
                  </a:cubicBezTo>
                  <a:cubicBezTo>
                    <a:pt x="2" y="15"/>
                    <a:pt x="3" y="14"/>
                    <a:pt x="3" y="15"/>
                  </a:cubicBezTo>
                  <a:cubicBezTo>
                    <a:pt x="3" y="16"/>
                    <a:pt x="4" y="16"/>
                    <a:pt x="4" y="17"/>
                  </a:cubicBezTo>
                  <a:cubicBezTo>
                    <a:pt x="5" y="17"/>
                    <a:pt x="5" y="17"/>
                    <a:pt x="5" y="16"/>
                  </a:cubicBezTo>
                  <a:cubicBezTo>
                    <a:pt x="5" y="15"/>
                    <a:pt x="5" y="16"/>
                    <a:pt x="6" y="16"/>
                  </a:cubicBezTo>
                  <a:cubicBezTo>
                    <a:pt x="6" y="15"/>
                    <a:pt x="6" y="16"/>
                    <a:pt x="6" y="16"/>
                  </a:cubicBezTo>
                  <a:cubicBezTo>
                    <a:pt x="7" y="17"/>
                    <a:pt x="7" y="17"/>
                    <a:pt x="6" y="17"/>
                  </a:cubicBezTo>
                  <a:cubicBezTo>
                    <a:pt x="5" y="16"/>
                    <a:pt x="5" y="17"/>
                    <a:pt x="5" y="17"/>
                  </a:cubicBezTo>
                  <a:cubicBezTo>
                    <a:pt x="5" y="18"/>
                    <a:pt x="6" y="18"/>
                    <a:pt x="6" y="19"/>
                  </a:cubicBezTo>
                  <a:cubicBezTo>
                    <a:pt x="6" y="20"/>
                    <a:pt x="6" y="20"/>
                    <a:pt x="7" y="19"/>
                  </a:cubicBezTo>
                  <a:cubicBezTo>
                    <a:pt x="8" y="18"/>
                    <a:pt x="8" y="20"/>
                    <a:pt x="9" y="19"/>
                  </a:cubicBezTo>
                  <a:cubicBezTo>
                    <a:pt x="10" y="19"/>
                    <a:pt x="10" y="19"/>
                    <a:pt x="11" y="20"/>
                  </a:cubicBezTo>
                  <a:cubicBezTo>
                    <a:pt x="13" y="21"/>
                    <a:pt x="12" y="20"/>
                    <a:pt x="13" y="20"/>
                  </a:cubicBezTo>
                  <a:cubicBezTo>
                    <a:pt x="14" y="19"/>
                    <a:pt x="12" y="20"/>
                    <a:pt x="13" y="21"/>
                  </a:cubicBezTo>
                  <a:cubicBezTo>
                    <a:pt x="14" y="21"/>
                    <a:pt x="13" y="21"/>
                    <a:pt x="12" y="20"/>
                  </a:cubicBezTo>
                  <a:cubicBezTo>
                    <a:pt x="11" y="20"/>
                    <a:pt x="11" y="21"/>
                    <a:pt x="10" y="20"/>
                  </a:cubicBezTo>
                  <a:cubicBezTo>
                    <a:pt x="9" y="19"/>
                    <a:pt x="8" y="20"/>
                    <a:pt x="8" y="20"/>
                  </a:cubicBezTo>
                  <a:cubicBezTo>
                    <a:pt x="7" y="19"/>
                    <a:pt x="7" y="21"/>
                    <a:pt x="6" y="21"/>
                  </a:cubicBezTo>
                  <a:cubicBezTo>
                    <a:pt x="5" y="21"/>
                    <a:pt x="5" y="21"/>
                    <a:pt x="6" y="22"/>
                  </a:cubicBezTo>
                  <a:cubicBezTo>
                    <a:pt x="6" y="22"/>
                    <a:pt x="7" y="23"/>
                    <a:pt x="7" y="23"/>
                  </a:cubicBezTo>
                  <a:cubicBezTo>
                    <a:pt x="7" y="22"/>
                    <a:pt x="10" y="25"/>
                    <a:pt x="8" y="25"/>
                  </a:cubicBezTo>
                  <a:cubicBezTo>
                    <a:pt x="7" y="26"/>
                    <a:pt x="10" y="27"/>
                    <a:pt x="10" y="28"/>
                  </a:cubicBezTo>
                  <a:cubicBezTo>
                    <a:pt x="11" y="28"/>
                    <a:pt x="11" y="29"/>
                    <a:pt x="12" y="28"/>
                  </a:cubicBezTo>
                  <a:cubicBezTo>
                    <a:pt x="12" y="27"/>
                    <a:pt x="12" y="28"/>
                    <a:pt x="13" y="29"/>
                  </a:cubicBezTo>
                  <a:cubicBezTo>
                    <a:pt x="13" y="30"/>
                    <a:pt x="13" y="30"/>
                    <a:pt x="13" y="29"/>
                  </a:cubicBezTo>
                  <a:cubicBezTo>
                    <a:pt x="13" y="28"/>
                    <a:pt x="14" y="29"/>
                    <a:pt x="14" y="30"/>
                  </a:cubicBezTo>
                  <a:cubicBezTo>
                    <a:pt x="15" y="31"/>
                    <a:pt x="15" y="29"/>
                    <a:pt x="14" y="28"/>
                  </a:cubicBezTo>
                  <a:cubicBezTo>
                    <a:pt x="14" y="28"/>
                    <a:pt x="14" y="28"/>
                    <a:pt x="14" y="27"/>
                  </a:cubicBezTo>
                  <a:cubicBezTo>
                    <a:pt x="13" y="26"/>
                    <a:pt x="14" y="26"/>
                    <a:pt x="14" y="26"/>
                  </a:cubicBezTo>
                  <a:cubicBezTo>
                    <a:pt x="13" y="25"/>
                    <a:pt x="13" y="24"/>
                    <a:pt x="13" y="24"/>
                  </a:cubicBezTo>
                  <a:cubicBezTo>
                    <a:pt x="14" y="25"/>
                    <a:pt x="14" y="24"/>
                    <a:pt x="14" y="25"/>
                  </a:cubicBezTo>
                  <a:cubicBezTo>
                    <a:pt x="14" y="26"/>
                    <a:pt x="15" y="25"/>
                    <a:pt x="15" y="24"/>
                  </a:cubicBezTo>
                  <a:cubicBezTo>
                    <a:pt x="16" y="24"/>
                    <a:pt x="15" y="24"/>
                    <a:pt x="15" y="24"/>
                  </a:cubicBezTo>
                  <a:cubicBezTo>
                    <a:pt x="14" y="23"/>
                    <a:pt x="15" y="23"/>
                    <a:pt x="14" y="22"/>
                  </a:cubicBezTo>
                  <a:cubicBezTo>
                    <a:pt x="14" y="22"/>
                    <a:pt x="15" y="22"/>
                    <a:pt x="16" y="22"/>
                  </a:cubicBezTo>
                  <a:cubicBezTo>
                    <a:pt x="17" y="22"/>
                    <a:pt x="17" y="21"/>
                    <a:pt x="17" y="22"/>
                  </a:cubicBezTo>
                  <a:cubicBezTo>
                    <a:pt x="17" y="22"/>
                    <a:pt x="18" y="24"/>
                    <a:pt x="18" y="22"/>
                  </a:cubicBezTo>
                  <a:cubicBezTo>
                    <a:pt x="18" y="21"/>
                    <a:pt x="19" y="21"/>
                    <a:pt x="18" y="20"/>
                  </a:cubicBezTo>
                  <a:cubicBezTo>
                    <a:pt x="17" y="19"/>
                    <a:pt x="17" y="19"/>
                    <a:pt x="16" y="19"/>
                  </a:cubicBezTo>
                  <a:cubicBezTo>
                    <a:pt x="16" y="19"/>
                    <a:pt x="15" y="18"/>
                    <a:pt x="15" y="18"/>
                  </a:cubicBezTo>
                  <a:cubicBezTo>
                    <a:pt x="15" y="18"/>
                    <a:pt x="14" y="17"/>
                    <a:pt x="13" y="17"/>
                  </a:cubicBezTo>
                  <a:cubicBezTo>
                    <a:pt x="12" y="17"/>
                    <a:pt x="13" y="16"/>
                    <a:pt x="13" y="16"/>
                  </a:cubicBezTo>
                  <a:cubicBezTo>
                    <a:pt x="12" y="16"/>
                    <a:pt x="13" y="15"/>
                    <a:pt x="12" y="15"/>
                  </a:cubicBezTo>
                  <a:cubicBezTo>
                    <a:pt x="12" y="15"/>
                    <a:pt x="11" y="15"/>
                    <a:pt x="12" y="14"/>
                  </a:cubicBezTo>
                  <a:cubicBezTo>
                    <a:pt x="12" y="14"/>
                    <a:pt x="12" y="14"/>
                    <a:pt x="12" y="13"/>
                  </a:cubicBezTo>
                  <a:cubicBezTo>
                    <a:pt x="11" y="13"/>
                    <a:pt x="12" y="12"/>
                    <a:pt x="12" y="13"/>
                  </a:cubicBezTo>
                  <a:cubicBezTo>
                    <a:pt x="13" y="13"/>
                    <a:pt x="13" y="13"/>
                    <a:pt x="13" y="14"/>
                  </a:cubicBezTo>
                  <a:cubicBezTo>
                    <a:pt x="13" y="14"/>
                    <a:pt x="13" y="14"/>
                    <a:pt x="13" y="14"/>
                  </a:cubicBezTo>
                  <a:cubicBezTo>
                    <a:pt x="14" y="14"/>
                    <a:pt x="13" y="13"/>
                    <a:pt x="13" y="12"/>
                  </a:cubicBezTo>
                  <a:cubicBezTo>
                    <a:pt x="12" y="11"/>
                    <a:pt x="12" y="11"/>
                    <a:pt x="11" y="11"/>
                  </a:cubicBezTo>
                  <a:cubicBezTo>
                    <a:pt x="11" y="10"/>
                    <a:pt x="11" y="9"/>
                    <a:pt x="11" y="9"/>
                  </a:cubicBezTo>
                  <a:cubicBezTo>
                    <a:pt x="11" y="9"/>
                    <a:pt x="12" y="8"/>
                    <a:pt x="11" y="7"/>
                  </a:cubicBezTo>
                  <a:cubicBezTo>
                    <a:pt x="12" y="8"/>
                    <a:pt x="12" y="8"/>
                    <a:pt x="12" y="8"/>
                  </a:cubicBezTo>
                  <a:cubicBezTo>
                    <a:pt x="12" y="9"/>
                    <a:pt x="13" y="8"/>
                    <a:pt x="14" y="9"/>
                  </a:cubicBezTo>
                  <a:cubicBezTo>
                    <a:pt x="14" y="9"/>
                    <a:pt x="13" y="9"/>
                    <a:pt x="14" y="9"/>
                  </a:cubicBezTo>
                  <a:cubicBezTo>
                    <a:pt x="15" y="10"/>
                    <a:pt x="15" y="10"/>
                    <a:pt x="14" y="9"/>
                  </a:cubicBezTo>
                  <a:cubicBezTo>
                    <a:pt x="14" y="9"/>
                    <a:pt x="15" y="9"/>
                    <a:pt x="15" y="9"/>
                  </a:cubicBezTo>
                  <a:cubicBezTo>
                    <a:pt x="16" y="10"/>
                    <a:pt x="16" y="9"/>
                    <a:pt x="15" y="9"/>
                  </a:cubicBezTo>
                  <a:cubicBezTo>
                    <a:pt x="15" y="8"/>
                    <a:pt x="15" y="8"/>
                    <a:pt x="16" y="9"/>
                  </a:cubicBezTo>
                  <a:cubicBezTo>
                    <a:pt x="17" y="10"/>
                    <a:pt x="17" y="9"/>
                    <a:pt x="16" y="8"/>
                  </a:cubicBezTo>
                  <a:cubicBezTo>
                    <a:pt x="15" y="8"/>
                    <a:pt x="16" y="8"/>
                    <a:pt x="16" y="7"/>
                  </a:cubicBezTo>
                  <a:cubicBezTo>
                    <a:pt x="16" y="6"/>
                    <a:pt x="17" y="7"/>
                    <a:pt x="17" y="6"/>
                  </a:cubicBezTo>
                  <a:cubicBezTo>
                    <a:pt x="17" y="5"/>
                    <a:pt x="18" y="6"/>
                    <a:pt x="19" y="5"/>
                  </a:cubicBezTo>
                  <a:cubicBezTo>
                    <a:pt x="19" y="5"/>
                    <a:pt x="20" y="5"/>
                    <a:pt x="20" y="5"/>
                  </a:cubicBezTo>
                  <a:cubicBezTo>
                    <a:pt x="20" y="6"/>
                    <a:pt x="21" y="5"/>
                    <a:pt x="22" y="6"/>
                  </a:cubicBezTo>
                  <a:cubicBezTo>
                    <a:pt x="23" y="6"/>
                    <a:pt x="25" y="5"/>
                    <a:pt x="24" y="5"/>
                  </a:cubicBezTo>
                  <a:cubicBezTo>
                    <a:pt x="25" y="4"/>
                    <a:pt x="25" y="4"/>
                    <a:pt x="25" y="3"/>
                  </a:cubicBezTo>
                  <a:cubicBezTo>
                    <a:pt x="25" y="2"/>
                    <a:pt x="26" y="3"/>
                    <a:pt x="26" y="2"/>
                  </a:cubicBezTo>
                  <a:cubicBezTo>
                    <a:pt x="26" y="1"/>
                    <a:pt x="26" y="1"/>
                    <a:pt x="25" y="0"/>
                  </a:cubicBezTo>
                  <a:cubicBezTo>
                    <a:pt x="24" y="0"/>
                    <a:pt x="24" y="0"/>
                    <a:pt x="24" y="1"/>
                  </a:cubicBezTo>
                  <a:cubicBezTo>
                    <a:pt x="25" y="2"/>
                    <a:pt x="21" y="1"/>
                    <a:pt x="22" y="1"/>
                  </a:cubicBezTo>
                  <a:cubicBezTo>
                    <a:pt x="22" y="2"/>
                    <a:pt x="21" y="2"/>
                    <a:pt x="20" y="1"/>
                  </a:cubicBezTo>
                  <a:cubicBezTo>
                    <a:pt x="19" y="1"/>
                    <a:pt x="19" y="1"/>
                    <a:pt x="18" y="1"/>
                  </a:cubicBezTo>
                  <a:cubicBezTo>
                    <a:pt x="18" y="1"/>
                    <a:pt x="18" y="1"/>
                    <a:pt x="17" y="1"/>
                  </a:cubicBezTo>
                  <a:cubicBezTo>
                    <a:pt x="16" y="0"/>
                    <a:pt x="15" y="1"/>
                    <a:pt x="15" y="1"/>
                  </a:cubicBezTo>
                  <a:cubicBezTo>
                    <a:pt x="14" y="2"/>
                    <a:pt x="14" y="1"/>
                    <a:pt x="12" y="2"/>
                  </a:cubicBezTo>
                  <a:cubicBezTo>
                    <a:pt x="11" y="2"/>
                    <a:pt x="11" y="1"/>
                    <a:pt x="11" y="2"/>
                  </a:cubicBezTo>
                  <a:cubicBezTo>
                    <a:pt x="11" y="3"/>
                    <a:pt x="11" y="3"/>
                    <a:pt x="10" y="3"/>
                  </a:cubicBezTo>
                  <a:cubicBezTo>
                    <a:pt x="9" y="2"/>
                    <a:pt x="9" y="3"/>
                    <a:pt x="8" y="4"/>
                  </a:cubicBezTo>
                  <a:cubicBezTo>
                    <a:pt x="7" y="5"/>
                    <a:pt x="6" y="5"/>
                    <a:pt x="5" y="5"/>
                  </a:cubicBezTo>
                  <a:cubicBezTo>
                    <a:pt x="4" y="5"/>
                    <a:pt x="4" y="4"/>
                    <a:pt x="3" y="5"/>
                  </a:cubicBezTo>
                  <a:cubicBezTo>
                    <a:pt x="3" y="7"/>
                    <a:pt x="2" y="8"/>
                    <a:pt x="2" y="9"/>
                  </a:cubicBezTo>
                  <a:cubicBezTo>
                    <a:pt x="2" y="10"/>
                    <a:pt x="1" y="11"/>
                    <a:pt x="1" y="11"/>
                  </a:cubicBezTo>
                  <a:cubicBezTo>
                    <a:pt x="0" y="11"/>
                    <a:pt x="1" y="12"/>
                    <a:pt x="0"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3" name="Italy">
              <a:extLst>
                <a:ext uri="{FF2B5EF4-FFF2-40B4-BE49-F238E27FC236}">
                  <a16:creationId xmlns:a16="http://schemas.microsoft.com/office/drawing/2014/main" id="{6AA04EC8-087F-4475-8D82-2731D09542AA}"/>
                </a:ext>
              </a:extLst>
            </p:cNvPr>
            <p:cNvSpPr>
              <a:spLocks/>
            </p:cNvSpPr>
            <p:nvPr/>
          </p:nvSpPr>
          <p:spPr bwMode="auto">
            <a:xfrm>
              <a:off x="4288375" y="1608742"/>
              <a:ext cx="327567" cy="300935"/>
            </a:xfrm>
            <a:custGeom>
              <a:avLst/>
              <a:gdLst/>
              <a:ahLst/>
              <a:cxnLst>
                <a:cxn ang="0">
                  <a:pos x="29" y="6"/>
                </a:cxn>
                <a:cxn ang="0">
                  <a:pos x="25" y="8"/>
                </a:cxn>
                <a:cxn ang="0">
                  <a:pos x="25" y="11"/>
                </a:cxn>
                <a:cxn ang="0">
                  <a:pos x="29" y="16"/>
                </a:cxn>
                <a:cxn ang="0">
                  <a:pos x="33" y="23"/>
                </a:cxn>
                <a:cxn ang="0">
                  <a:pos x="38" y="26"/>
                </a:cxn>
                <a:cxn ang="0">
                  <a:pos x="42" y="28"/>
                </a:cxn>
                <a:cxn ang="0">
                  <a:pos x="46" y="31"/>
                </a:cxn>
                <a:cxn ang="0">
                  <a:pos x="50" y="34"/>
                </a:cxn>
                <a:cxn ang="0">
                  <a:pos x="51" y="37"/>
                </a:cxn>
                <a:cxn ang="0">
                  <a:pos x="47" y="35"/>
                </a:cxn>
                <a:cxn ang="0">
                  <a:pos x="45" y="36"/>
                </a:cxn>
                <a:cxn ang="0">
                  <a:pos x="46" y="38"/>
                </a:cxn>
                <a:cxn ang="0">
                  <a:pos x="48" y="41"/>
                </a:cxn>
                <a:cxn ang="0">
                  <a:pos x="46" y="44"/>
                </a:cxn>
                <a:cxn ang="0">
                  <a:pos x="42" y="48"/>
                </a:cxn>
                <a:cxn ang="0">
                  <a:pos x="42" y="44"/>
                </a:cxn>
                <a:cxn ang="0">
                  <a:pos x="40" y="38"/>
                </a:cxn>
                <a:cxn ang="0">
                  <a:pos x="38" y="36"/>
                </a:cxn>
                <a:cxn ang="0">
                  <a:pos x="35" y="34"/>
                </a:cxn>
                <a:cxn ang="0">
                  <a:pos x="31" y="31"/>
                </a:cxn>
                <a:cxn ang="0">
                  <a:pos x="26" y="28"/>
                </a:cxn>
                <a:cxn ang="0">
                  <a:pos x="23" y="25"/>
                </a:cxn>
                <a:cxn ang="0">
                  <a:pos x="20" y="23"/>
                </a:cxn>
                <a:cxn ang="0">
                  <a:pos x="17" y="18"/>
                </a:cxn>
                <a:cxn ang="0">
                  <a:pos x="8" y="14"/>
                </a:cxn>
                <a:cxn ang="0">
                  <a:pos x="4" y="17"/>
                </a:cxn>
                <a:cxn ang="0">
                  <a:pos x="3" y="15"/>
                </a:cxn>
                <a:cxn ang="0">
                  <a:pos x="2" y="11"/>
                </a:cxn>
                <a:cxn ang="0">
                  <a:pos x="2" y="8"/>
                </a:cxn>
                <a:cxn ang="0">
                  <a:pos x="1" y="5"/>
                </a:cxn>
                <a:cxn ang="0">
                  <a:pos x="5" y="5"/>
                </a:cxn>
                <a:cxn ang="0">
                  <a:pos x="7" y="3"/>
                </a:cxn>
                <a:cxn ang="0">
                  <a:pos x="10" y="4"/>
                </a:cxn>
                <a:cxn ang="0">
                  <a:pos x="12" y="3"/>
                </a:cxn>
                <a:cxn ang="0">
                  <a:pos x="14" y="3"/>
                </a:cxn>
                <a:cxn ang="0">
                  <a:pos x="14" y="1"/>
                </a:cxn>
                <a:cxn ang="0">
                  <a:pos x="18" y="1"/>
                </a:cxn>
                <a:cxn ang="0">
                  <a:pos x="23" y="1"/>
                </a:cxn>
                <a:cxn ang="0">
                  <a:pos x="26" y="2"/>
                </a:cxn>
                <a:cxn ang="0">
                  <a:pos x="29" y="4"/>
                </a:cxn>
              </a:cxnLst>
              <a:rect l="0" t="0" r="r" b="b"/>
              <a:pathLst>
                <a:path w="52" h="48">
                  <a:moveTo>
                    <a:pt x="30" y="7"/>
                  </a:moveTo>
                  <a:cubicBezTo>
                    <a:pt x="30" y="7"/>
                    <a:pt x="30" y="5"/>
                    <a:pt x="29" y="6"/>
                  </a:cubicBezTo>
                  <a:cubicBezTo>
                    <a:pt x="29" y="7"/>
                    <a:pt x="29" y="7"/>
                    <a:pt x="28" y="7"/>
                  </a:cubicBezTo>
                  <a:cubicBezTo>
                    <a:pt x="26" y="7"/>
                    <a:pt x="25" y="7"/>
                    <a:pt x="25" y="8"/>
                  </a:cubicBezTo>
                  <a:cubicBezTo>
                    <a:pt x="26" y="9"/>
                    <a:pt x="26" y="10"/>
                    <a:pt x="25" y="10"/>
                  </a:cubicBezTo>
                  <a:cubicBezTo>
                    <a:pt x="25" y="10"/>
                    <a:pt x="25" y="11"/>
                    <a:pt x="25" y="11"/>
                  </a:cubicBezTo>
                  <a:cubicBezTo>
                    <a:pt x="26" y="12"/>
                    <a:pt x="25" y="13"/>
                    <a:pt x="26" y="14"/>
                  </a:cubicBezTo>
                  <a:cubicBezTo>
                    <a:pt x="27" y="15"/>
                    <a:pt x="28" y="15"/>
                    <a:pt x="29" y="16"/>
                  </a:cubicBezTo>
                  <a:cubicBezTo>
                    <a:pt x="30" y="16"/>
                    <a:pt x="30" y="17"/>
                    <a:pt x="31" y="18"/>
                  </a:cubicBezTo>
                  <a:cubicBezTo>
                    <a:pt x="32" y="20"/>
                    <a:pt x="32" y="21"/>
                    <a:pt x="33" y="23"/>
                  </a:cubicBezTo>
                  <a:cubicBezTo>
                    <a:pt x="35" y="24"/>
                    <a:pt x="35" y="24"/>
                    <a:pt x="36" y="25"/>
                  </a:cubicBezTo>
                  <a:cubicBezTo>
                    <a:pt x="37" y="26"/>
                    <a:pt x="37" y="26"/>
                    <a:pt x="38" y="26"/>
                  </a:cubicBezTo>
                  <a:cubicBezTo>
                    <a:pt x="39" y="27"/>
                    <a:pt x="40" y="26"/>
                    <a:pt x="41" y="26"/>
                  </a:cubicBezTo>
                  <a:cubicBezTo>
                    <a:pt x="42" y="27"/>
                    <a:pt x="42" y="27"/>
                    <a:pt x="42" y="28"/>
                  </a:cubicBezTo>
                  <a:cubicBezTo>
                    <a:pt x="41" y="28"/>
                    <a:pt x="40" y="28"/>
                    <a:pt x="42" y="29"/>
                  </a:cubicBezTo>
                  <a:cubicBezTo>
                    <a:pt x="43" y="30"/>
                    <a:pt x="45" y="30"/>
                    <a:pt x="46" y="31"/>
                  </a:cubicBezTo>
                  <a:cubicBezTo>
                    <a:pt x="47" y="32"/>
                    <a:pt x="47" y="33"/>
                    <a:pt x="48" y="33"/>
                  </a:cubicBezTo>
                  <a:cubicBezTo>
                    <a:pt x="49" y="33"/>
                    <a:pt x="50" y="33"/>
                    <a:pt x="50" y="34"/>
                  </a:cubicBezTo>
                  <a:cubicBezTo>
                    <a:pt x="51" y="35"/>
                    <a:pt x="52" y="36"/>
                    <a:pt x="51" y="36"/>
                  </a:cubicBezTo>
                  <a:cubicBezTo>
                    <a:pt x="51" y="36"/>
                    <a:pt x="52" y="37"/>
                    <a:pt x="51" y="37"/>
                  </a:cubicBezTo>
                  <a:cubicBezTo>
                    <a:pt x="50" y="36"/>
                    <a:pt x="50" y="36"/>
                    <a:pt x="49" y="35"/>
                  </a:cubicBezTo>
                  <a:cubicBezTo>
                    <a:pt x="49" y="35"/>
                    <a:pt x="47" y="35"/>
                    <a:pt x="47" y="35"/>
                  </a:cubicBezTo>
                  <a:cubicBezTo>
                    <a:pt x="47" y="34"/>
                    <a:pt x="46" y="34"/>
                    <a:pt x="46" y="35"/>
                  </a:cubicBezTo>
                  <a:cubicBezTo>
                    <a:pt x="46" y="35"/>
                    <a:pt x="45" y="36"/>
                    <a:pt x="45" y="36"/>
                  </a:cubicBezTo>
                  <a:cubicBezTo>
                    <a:pt x="45" y="37"/>
                    <a:pt x="45" y="37"/>
                    <a:pt x="45" y="37"/>
                  </a:cubicBezTo>
                  <a:cubicBezTo>
                    <a:pt x="45" y="38"/>
                    <a:pt x="45" y="38"/>
                    <a:pt x="46" y="38"/>
                  </a:cubicBezTo>
                  <a:cubicBezTo>
                    <a:pt x="46" y="39"/>
                    <a:pt x="47" y="39"/>
                    <a:pt x="47" y="40"/>
                  </a:cubicBezTo>
                  <a:cubicBezTo>
                    <a:pt x="47" y="40"/>
                    <a:pt x="48" y="41"/>
                    <a:pt x="48" y="41"/>
                  </a:cubicBezTo>
                  <a:cubicBezTo>
                    <a:pt x="47" y="42"/>
                    <a:pt x="47" y="41"/>
                    <a:pt x="46" y="42"/>
                  </a:cubicBezTo>
                  <a:cubicBezTo>
                    <a:pt x="46" y="42"/>
                    <a:pt x="47" y="43"/>
                    <a:pt x="46" y="44"/>
                  </a:cubicBezTo>
                  <a:cubicBezTo>
                    <a:pt x="46" y="45"/>
                    <a:pt x="45" y="44"/>
                    <a:pt x="44" y="46"/>
                  </a:cubicBezTo>
                  <a:cubicBezTo>
                    <a:pt x="44" y="48"/>
                    <a:pt x="43" y="48"/>
                    <a:pt x="42" y="48"/>
                  </a:cubicBezTo>
                  <a:cubicBezTo>
                    <a:pt x="41" y="48"/>
                    <a:pt x="40" y="47"/>
                    <a:pt x="41" y="47"/>
                  </a:cubicBezTo>
                  <a:cubicBezTo>
                    <a:pt x="43" y="45"/>
                    <a:pt x="41" y="44"/>
                    <a:pt x="42" y="44"/>
                  </a:cubicBezTo>
                  <a:cubicBezTo>
                    <a:pt x="43" y="42"/>
                    <a:pt x="42" y="43"/>
                    <a:pt x="42" y="42"/>
                  </a:cubicBezTo>
                  <a:cubicBezTo>
                    <a:pt x="42" y="41"/>
                    <a:pt x="40" y="39"/>
                    <a:pt x="40" y="38"/>
                  </a:cubicBezTo>
                  <a:cubicBezTo>
                    <a:pt x="40" y="36"/>
                    <a:pt x="40" y="36"/>
                    <a:pt x="39" y="37"/>
                  </a:cubicBezTo>
                  <a:cubicBezTo>
                    <a:pt x="39" y="37"/>
                    <a:pt x="39" y="36"/>
                    <a:pt x="38" y="36"/>
                  </a:cubicBezTo>
                  <a:cubicBezTo>
                    <a:pt x="37" y="36"/>
                    <a:pt x="36" y="35"/>
                    <a:pt x="36" y="35"/>
                  </a:cubicBezTo>
                  <a:cubicBezTo>
                    <a:pt x="37" y="34"/>
                    <a:pt x="35" y="34"/>
                    <a:pt x="35" y="34"/>
                  </a:cubicBezTo>
                  <a:cubicBezTo>
                    <a:pt x="34" y="34"/>
                    <a:pt x="34" y="32"/>
                    <a:pt x="34" y="32"/>
                  </a:cubicBezTo>
                  <a:cubicBezTo>
                    <a:pt x="32" y="33"/>
                    <a:pt x="32" y="31"/>
                    <a:pt x="31" y="31"/>
                  </a:cubicBezTo>
                  <a:cubicBezTo>
                    <a:pt x="30" y="31"/>
                    <a:pt x="29" y="31"/>
                    <a:pt x="28" y="30"/>
                  </a:cubicBezTo>
                  <a:cubicBezTo>
                    <a:pt x="28" y="30"/>
                    <a:pt x="27" y="28"/>
                    <a:pt x="26" y="28"/>
                  </a:cubicBezTo>
                  <a:cubicBezTo>
                    <a:pt x="25" y="28"/>
                    <a:pt x="25" y="27"/>
                    <a:pt x="25" y="27"/>
                  </a:cubicBezTo>
                  <a:cubicBezTo>
                    <a:pt x="25" y="26"/>
                    <a:pt x="24" y="26"/>
                    <a:pt x="23" y="25"/>
                  </a:cubicBezTo>
                  <a:cubicBezTo>
                    <a:pt x="23" y="25"/>
                    <a:pt x="23" y="24"/>
                    <a:pt x="22" y="24"/>
                  </a:cubicBezTo>
                  <a:cubicBezTo>
                    <a:pt x="21" y="24"/>
                    <a:pt x="21" y="24"/>
                    <a:pt x="20" y="23"/>
                  </a:cubicBezTo>
                  <a:cubicBezTo>
                    <a:pt x="20" y="22"/>
                    <a:pt x="19" y="20"/>
                    <a:pt x="18" y="20"/>
                  </a:cubicBezTo>
                  <a:cubicBezTo>
                    <a:pt x="17" y="19"/>
                    <a:pt x="18" y="19"/>
                    <a:pt x="17" y="18"/>
                  </a:cubicBezTo>
                  <a:cubicBezTo>
                    <a:pt x="16" y="17"/>
                    <a:pt x="16" y="15"/>
                    <a:pt x="13" y="14"/>
                  </a:cubicBezTo>
                  <a:cubicBezTo>
                    <a:pt x="10" y="13"/>
                    <a:pt x="9" y="13"/>
                    <a:pt x="8" y="14"/>
                  </a:cubicBezTo>
                  <a:cubicBezTo>
                    <a:pt x="7" y="15"/>
                    <a:pt x="5" y="16"/>
                    <a:pt x="4" y="17"/>
                  </a:cubicBezTo>
                  <a:cubicBezTo>
                    <a:pt x="4" y="17"/>
                    <a:pt x="4" y="17"/>
                    <a:pt x="4" y="17"/>
                  </a:cubicBezTo>
                  <a:cubicBezTo>
                    <a:pt x="4" y="17"/>
                    <a:pt x="4" y="16"/>
                    <a:pt x="4" y="16"/>
                  </a:cubicBezTo>
                  <a:cubicBezTo>
                    <a:pt x="4" y="15"/>
                    <a:pt x="4" y="15"/>
                    <a:pt x="3" y="15"/>
                  </a:cubicBezTo>
                  <a:cubicBezTo>
                    <a:pt x="1" y="15"/>
                    <a:pt x="2" y="14"/>
                    <a:pt x="2" y="13"/>
                  </a:cubicBezTo>
                  <a:cubicBezTo>
                    <a:pt x="1" y="12"/>
                    <a:pt x="2" y="12"/>
                    <a:pt x="2" y="11"/>
                  </a:cubicBezTo>
                  <a:cubicBezTo>
                    <a:pt x="2" y="10"/>
                    <a:pt x="0" y="10"/>
                    <a:pt x="1" y="9"/>
                  </a:cubicBezTo>
                  <a:cubicBezTo>
                    <a:pt x="1" y="9"/>
                    <a:pt x="1" y="9"/>
                    <a:pt x="2" y="8"/>
                  </a:cubicBezTo>
                  <a:cubicBezTo>
                    <a:pt x="3" y="7"/>
                    <a:pt x="1" y="8"/>
                    <a:pt x="1" y="7"/>
                  </a:cubicBezTo>
                  <a:cubicBezTo>
                    <a:pt x="1" y="6"/>
                    <a:pt x="1" y="7"/>
                    <a:pt x="1" y="5"/>
                  </a:cubicBezTo>
                  <a:cubicBezTo>
                    <a:pt x="2" y="5"/>
                    <a:pt x="2" y="5"/>
                    <a:pt x="3" y="5"/>
                  </a:cubicBezTo>
                  <a:cubicBezTo>
                    <a:pt x="4" y="5"/>
                    <a:pt x="5" y="5"/>
                    <a:pt x="5" y="5"/>
                  </a:cubicBezTo>
                  <a:cubicBezTo>
                    <a:pt x="5" y="4"/>
                    <a:pt x="6" y="3"/>
                    <a:pt x="7" y="3"/>
                  </a:cubicBezTo>
                  <a:cubicBezTo>
                    <a:pt x="7" y="2"/>
                    <a:pt x="8" y="3"/>
                    <a:pt x="7" y="3"/>
                  </a:cubicBezTo>
                  <a:cubicBezTo>
                    <a:pt x="7" y="4"/>
                    <a:pt x="8" y="5"/>
                    <a:pt x="9" y="5"/>
                  </a:cubicBezTo>
                  <a:cubicBezTo>
                    <a:pt x="10" y="5"/>
                    <a:pt x="9" y="4"/>
                    <a:pt x="10" y="4"/>
                  </a:cubicBezTo>
                  <a:cubicBezTo>
                    <a:pt x="11" y="4"/>
                    <a:pt x="11" y="2"/>
                    <a:pt x="11" y="2"/>
                  </a:cubicBezTo>
                  <a:cubicBezTo>
                    <a:pt x="12" y="3"/>
                    <a:pt x="12" y="3"/>
                    <a:pt x="12" y="3"/>
                  </a:cubicBezTo>
                  <a:cubicBezTo>
                    <a:pt x="13" y="3"/>
                    <a:pt x="13" y="3"/>
                    <a:pt x="13" y="3"/>
                  </a:cubicBezTo>
                  <a:cubicBezTo>
                    <a:pt x="14" y="4"/>
                    <a:pt x="14" y="3"/>
                    <a:pt x="14" y="3"/>
                  </a:cubicBezTo>
                  <a:cubicBezTo>
                    <a:pt x="13" y="2"/>
                    <a:pt x="13" y="1"/>
                    <a:pt x="14" y="2"/>
                  </a:cubicBezTo>
                  <a:cubicBezTo>
                    <a:pt x="14" y="2"/>
                    <a:pt x="15" y="2"/>
                    <a:pt x="14" y="1"/>
                  </a:cubicBezTo>
                  <a:cubicBezTo>
                    <a:pt x="16" y="1"/>
                    <a:pt x="16" y="1"/>
                    <a:pt x="16" y="1"/>
                  </a:cubicBezTo>
                  <a:cubicBezTo>
                    <a:pt x="17" y="2"/>
                    <a:pt x="17" y="1"/>
                    <a:pt x="18" y="1"/>
                  </a:cubicBezTo>
                  <a:cubicBezTo>
                    <a:pt x="19" y="0"/>
                    <a:pt x="20" y="1"/>
                    <a:pt x="21" y="0"/>
                  </a:cubicBezTo>
                  <a:cubicBezTo>
                    <a:pt x="22" y="0"/>
                    <a:pt x="23" y="0"/>
                    <a:pt x="23" y="1"/>
                  </a:cubicBezTo>
                  <a:cubicBezTo>
                    <a:pt x="23" y="1"/>
                    <a:pt x="23" y="1"/>
                    <a:pt x="24" y="1"/>
                  </a:cubicBezTo>
                  <a:cubicBezTo>
                    <a:pt x="24" y="2"/>
                    <a:pt x="25" y="1"/>
                    <a:pt x="26" y="2"/>
                  </a:cubicBezTo>
                  <a:cubicBezTo>
                    <a:pt x="26" y="3"/>
                    <a:pt x="28" y="2"/>
                    <a:pt x="28" y="3"/>
                  </a:cubicBezTo>
                  <a:cubicBezTo>
                    <a:pt x="28" y="3"/>
                    <a:pt x="29" y="3"/>
                    <a:pt x="29" y="4"/>
                  </a:cubicBezTo>
                  <a:cubicBezTo>
                    <a:pt x="28" y="5"/>
                    <a:pt x="31" y="5"/>
                    <a:pt x="3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4" name="Freeform 224">
              <a:extLst>
                <a:ext uri="{FF2B5EF4-FFF2-40B4-BE49-F238E27FC236}">
                  <a16:creationId xmlns:a16="http://schemas.microsoft.com/office/drawing/2014/main" id="{318314CA-D544-4A8A-850C-40F167F2FCEC}"/>
                </a:ext>
              </a:extLst>
            </p:cNvPr>
            <p:cNvSpPr>
              <a:spLocks/>
            </p:cNvSpPr>
            <p:nvPr/>
          </p:nvSpPr>
          <p:spPr bwMode="auto">
            <a:xfrm>
              <a:off x="4464142" y="1608742"/>
              <a:ext cx="276967" cy="199736"/>
            </a:xfrm>
            <a:custGeom>
              <a:avLst/>
              <a:gdLst/>
              <a:ahLst/>
              <a:cxnLst>
                <a:cxn ang="0">
                  <a:pos x="27" y="25"/>
                </a:cxn>
                <a:cxn ang="0">
                  <a:pos x="25" y="24"/>
                </a:cxn>
                <a:cxn ang="0">
                  <a:pos x="23" y="23"/>
                </a:cxn>
                <a:cxn ang="0">
                  <a:pos x="24" y="22"/>
                </a:cxn>
                <a:cxn ang="0">
                  <a:pos x="23" y="22"/>
                </a:cxn>
                <a:cxn ang="0">
                  <a:pos x="22" y="22"/>
                </a:cxn>
                <a:cxn ang="0">
                  <a:pos x="19" y="21"/>
                </a:cxn>
                <a:cxn ang="0">
                  <a:pos x="19" y="20"/>
                </a:cxn>
                <a:cxn ang="0">
                  <a:pos x="16" y="18"/>
                </a:cxn>
                <a:cxn ang="0">
                  <a:pos x="14" y="18"/>
                </a:cxn>
                <a:cxn ang="0">
                  <a:pos x="12" y="16"/>
                </a:cxn>
                <a:cxn ang="0">
                  <a:pos x="10" y="14"/>
                </a:cxn>
                <a:cxn ang="0">
                  <a:pos x="9" y="13"/>
                </a:cxn>
                <a:cxn ang="0">
                  <a:pos x="6" y="11"/>
                </a:cxn>
                <a:cxn ang="0">
                  <a:pos x="5" y="8"/>
                </a:cxn>
                <a:cxn ang="0">
                  <a:pos x="4" y="10"/>
                </a:cxn>
                <a:cxn ang="0">
                  <a:pos x="3" y="10"/>
                </a:cxn>
                <a:cxn ang="0">
                  <a:pos x="2" y="7"/>
                </a:cxn>
                <a:cxn ang="0">
                  <a:pos x="2" y="7"/>
                </a:cxn>
                <a:cxn ang="0">
                  <a:pos x="1" y="4"/>
                </a:cxn>
                <a:cxn ang="0">
                  <a:pos x="0" y="3"/>
                </a:cxn>
                <a:cxn ang="0">
                  <a:pos x="4" y="2"/>
                </a:cxn>
                <a:cxn ang="0">
                  <a:pos x="7" y="1"/>
                </a:cxn>
                <a:cxn ang="0">
                  <a:pos x="8" y="1"/>
                </a:cxn>
                <a:cxn ang="0">
                  <a:pos x="10" y="1"/>
                </a:cxn>
                <a:cxn ang="0">
                  <a:pos x="12" y="0"/>
                </a:cxn>
                <a:cxn ang="0">
                  <a:pos x="13" y="2"/>
                </a:cxn>
                <a:cxn ang="0">
                  <a:pos x="14" y="3"/>
                </a:cxn>
                <a:cxn ang="0">
                  <a:pos x="16" y="4"/>
                </a:cxn>
                <a:cxn ang="0">
                  <a:pos x="19" y="5"/>
                </a:cxn>
                <a:cxn ang="0">
                  <a:pos x="21" y="6"/>
                </a:cxn>
                <a:cxn ang="0">
                  <a:pos x="22" y="4"/>
                </a:cxn>
                <a:cxn ang="0">
                  <a:pos x="25" y="4"/>
                </a:cxn>
                <a:cxn ang="0">
                  <a:pos x="27" y="4"/>
                </a:cxn>
                <a:cxn ang="0">
                  <a:pos x="30" y="4"/>
                </a:cxn>
                <a:cxn ang="0">
                  <a:pos x="31" y="6"/>
                </a:cxn>
                <a:cxn ang="0">
                  <a:pos x="33" y="8"/>
                </a:cxn>
                <a:cxn ang="0">
                  <a:pos x="34" y="9"/>
                </a:cxn>
                <a:cxn ang="0">
                  <a:pos x="34" y="11"/>
                </a:cxn>
                <a:cxn ang="0">
                  <a:pos x="36" y="11"/>
                </a:cxn>
                <a:cxn ang="0">
                  <a:pos x="38" y="13"/>
                </a:cxn>
                <a:cxn ang="0">
                  <a:pos x="39" y="12"/>
                </a:cxn>
                <a:cxn ang="0">
                  <a:pos x="39" y="14"/>
                </a:cxn>
                <a:cxn ang="0">
                  <a:pos x="40" y="15"/>
                </a:cxn>
                <a:cxn ang="0">
                  <a:pos x="40" y="17"/>
                </a:cxn>
                <a:cxn ang="0">
                  <a:pos x="41" y="19"/>
                </a:cxn>
                <a:cxn ang="0">
                  <a:pos x="41" y="21"/>
                </a:cxn>
                <a:cxn ang="0">
                  <a:pos x="41" y="23"/>
                </a:cxn>
                <a:cxn ang="0">
                  <a:pos x="42" y="24"/>
                </a:cxn>
                <a:cxn ang="0">
                  <a:pos x="44" y="29"/>
                </a:cxn>
                <a:cxn ang="0">
                  <a:pos x="43" y="29"/>
                </a:cxn>
                <a:cxn ang="0">
                  <a:pos x="42" y="30"/>
                </a:cxn>
                <a:cxn ang="0">
                  <a:pos x="40" y="31"/>
                </a:cxn>
                <a:cxn ang="0">
                  <a:pos x="37" y="32"/>
                </a:cxn>
                <a:cxn ang="0">
                  <a:pos x="35" y="32"/>
                </a:cxn>
                <a:cxn ang="0">
                  <a:pos x="33" y="29"/>
                </a:cxn>
                <a:cxn ang="0">
                  <a:pos x="32" y="27"/>
                </a:cxn>
                <a:cxn ang="0">
                  <a:pos x="31" y="24"/>
                </a:cxn>
                <a:cxn ang="0">
                  <a:pos x="28" y="23"/>
                </a:cxn>
                <a:cxn ang="0">
                  <a:pos x="27" y="24"/>
                </a:cxn>
                <a:cxn ang="0">
                  <a:pos x="27" y="25"/>
                </a:cxn>
              </a:cxnLst>
              <a:rect l="0" t="0" r="r" b="b"/>
              <a:pathLst>
                <a:path w="44" h="32">
                  <a:moveTo>
                    <a:pt x="27" y="25"/>
                  </a:moveTo>
                  <a:cubicBezTo>
                    <a:pt x="26" y="25"/>
                    <a:pt x="26" y="24"/>
                    <a:pt x="25" y="24"/>
                  </a:cubicBezTo>
                  <a:cubicBezTo>
                    <a:pt x="25" y="24"/>
                    <a:pt x="24" y="23"/>
                    <a:pt x="23" y="23"/>
                  </a:cubicBezTo>
                  <a:cubicBezTo>
                    <a:pt x="23" y="22"/>
                    <a:pt x="24" y="22"/>
                    <a:pt x="24" y="22"/>
                  </a:cubicBezTo>
                  <a:cubicBezTo>
                    <a:pt x="25" y="22"/>
                    <a:pt x="24" y="22"/>
                    <a:pt x="23" y="22"/>
                  </a:cubicBezTo>
                  <a:cubicBezTo>
                    <a:pt x="23" y="22"/>
                    <a:pt x="23" y="22"/>
                    <a:pt x="22" y="22"/>
                  </a:cubicBezTo>
                  <a:cubicBezTo>
                    <a:pt x="21" y="22"/>
                    <a:pt x="20" y="22"/>
                    <a:pt x="19" y="21"/>
                  </a:cubicBezTo>
                  <a:cubicBezTo>
                    <a:pt x="18" y="21"/>
                    <a:pt x="20" y="21"/>
                    <a:pt x="19" y="20"/>
                  </a:cubicBezTo>
                  <a:cubicBezTo>
                    <a:pt x="18" y="20"/>
                    <a:pt x="17" y="19"/>
                    <a:pt x="16" y="18"/>
                  </a:cubicBezTo>
                  <a:cubicBezTo>
                    <a:pt x="15" y="18"/>
                    <a:pt x="16" y="19"/>
                    <a:pt x="14" y="18"/>
                  </a:cubicBezTo>
                  <a:cubicBezTo>
                    <a:pt x="13" y="17"/>
                    <a:pt x="14" y="18"/>
                    <a:pt x="12" y="16"/>
                  </a:cubicBezTo>
                  <a:cubicBezTo>
                    <a:pt x="9" y="15"/>
                    <a:pt x="8" y="14"/>
                    <a:pt x="10" y="14"/>
                  </a:cubicBezTo>
                  <a:cubicBezTo>
                    <a:pt x="11" y="13"/>
                    <a:pt x="10" y="14"/>
                    <a:pt x="9" y="13"/>
                  </a:cubicBezTo>
                  <a:cubicBezTo>
                    <a:pt x="8" y="12"/>
                    <a:pt x="6" y="12"/>
                    <a:pt x="6" y="11"/>
                  </a:cubicBezTo>
                  <a:cubicBezTo>
                    <a:pt x="7" y="9"/>
                    <a:pt x="5" y="9"/>
                    <a:pt x="5" y="8"/>
                  </a:cubicBezTo>
                  <a:cubicBezTo>
                    <a:pt x="5" y="9"/>
                    <a:pt x="5" y="10"/>
                    <a:pt x="4" y="10"/>
                  </a:cubicBezTo>
                  <a:cubicBezTo>
                    <a:pt x="4" y="11"/>
                    <a:pt x="4" y="12"/>
                    <a:pt x="3" y="10"/>
                  </a:cubicBezTo>
                  <a:cubicBezTo>
                    <a:pt x="3" y="10"/>
                    <a:pt x="1" y="8"/>
                    <a:pt x="2" y="7"/>
                  </a:cubicBezTo>
                  <a:cubicBezTo>
                    <a:pt x="3" y="7"/>
                    <a:pt x="3" y="6"/>
                    <a:pt x="2" y="7"/>
                  </a:cubicBezTo>
                  <a:cubicBezTo>
                    <a:pt x="3" y="5"/>
                    <a:pt x="0" y="5"/>
                    <a:pt x="1" y="4"/>
                  </a:cubicBezTo>
                  <a:cubicBezTo>
                    <a:pt x="1" y="3"/>
                    <a:pt x="0" y="3"/>
                    <a:pt x="0" y="3"/>
                  </a:cubicBezTo>
                  <a:cubicBezTo>
                    <a:pt x="4" y="3"/>
                    <a:pt x="4" y="3"/>
                    <a:pt x="4" y="2"/>
                  </a:cubicBezTo>
                  <a:cubicBezTo>
                    <a:pt x="5" y="2"/>
                    <a:pt x="7" y="0"/>
                    <a:pt x="7" y="1"/>
                  </a:cubicBezTo>
                  <a:cubicBezTo>
                    <a:pt x="8" y="1"/>
                    <a:pt x="8" y="1"/>
                    <a:pt x="8" y="1"/>
                  </a:cubicBezTo>
                  <a:cubicBezTo>
                    <a:pt x="9" y="0"/>
                    <a:pt x="9" y="0"/>
                    <a:pt x="10" y="1"/>
                  </a:cubicBezTo>
                  <a:cubicBezTo>
                    <a:pt x="11" y="1"/>
                    <a:pt x="11" y="1"/>
                    <a:pt x="12" y="0"/>
                  </a:cubicBezTo>
                  <a:cubicBezTo>
                    <a:pt x="13" y="1"/>
                    <a:pt x="12" y="1"/>
                    <a:pt x="13" y="2"/>
                  </a:cubicBezTo>
                  <a:cubicBezTo>
                    <a:pt x="14" y="2"/>
                    <a:pt x="13" y="2"/>
                    <a:pt x="14" y="3"/>
                  </a:cubicBezTo>
                  <a:cubicBezTo>
                    <a:pt x="15" y="4"/>
                    <a:pt x="16" y="4"/>
                    <a:pt x="16" y="4"/>
                  </a:cubicBezTo>
                  <a:cubicBezTo>
                    <a:pt x="17" y="5"/>
                    <a:pt x="18" y="5"/>
                    <a:pt x="19" y="5"/>
                  </a:cubicBezTo>
                  <a:cubicBezTo>
                    <a:pt x="20" y="6"/>
                    <a:pt x="20" y="6"/>
                    <a:pt x="21" y="6"/>
                  </a:cubicBezTo>
                  <a:cubicBezTo>
                    <a:pt x="22" y="5"/>
                    <a:pt x="21" y="5"/>
                    <a:pt x="22" y="4"/>
                  </a:cubicBezTo>
                  <a:cubicBezTo>
                    <a:pt x="23" y="4"/>
                    <a:pt x="25" y="3"/>
                    <a:pt x="25" y="4"/>
                  </a:cubicBezTo>
                  <a:cubicBezTo>
                    <a:pt x="25" y="4"/>
                    <a:pt x="25" y="5"/>
                    <a:pt x="27" y="4"/>
                  </a:cubicBezTo>
                  <a:cubicBezTo>
                    <a:pt x="29" y="3"/>
                    <a:pt x="30" y="4"/>
                    <a:pt x="30" y="4"/>
                  </a:cubicBezTo>
                  <a:cubicBezTo>
                    <a:pt x="30" y="5"/>
                    <a:pt x="31" y="5"/>
                    <a:pt x="31" y="6"/>
                  </a:cubicBezTo>
                  <a:cubicBezTo>
                    <a:pt x="31" y="7"/>
                    <a:pt x="33" y="7"/>
                    <a:pt x="33" y="8"/>
                  </a:cubicBezTo>
                  <a:cubicBezTo>
                    <a:pt x="33" y="9"/>
                    <a:pt x="34" y="9"/>
                    <a:pt x="34" y="9"/>
                  </a:cubicBezTo>
                  <a:cubicBezTo>
                    <a:pt x="35" y="10"/>
                    <a:pt x="34" y="10"/>
                    <a:pt x="34" y="11"/>
                  </a:cubicBezTo>
                  <a:cubicBezTo>
                    <a:pt x="34" y="11"/>
                    <a:pt x="36" y="12"/>
                    <a:pt x="36" y="11"/>
                  </a:cubicBezTo>
                  <a:cubicBezTo>
                    <a:pt x="36" y="11"/>
                    <a:pt x="37" y="13"/>
                    <a:pt x="38" y="13"/>
                  </a:cubicBezTo>
                  <a:cubicBezTo>
                    <a:pt x="38" y="14"/>
                    <a:pt x="38" y="12"/>
                    <a:pt x="39" y="12"/>
                  </a:cubicBezTo>
                  <a:cubicBezTo>
                    <a:pt x="40" y="13"/>
                    <a:pt x="39" y="13"/>
                    <a:pt x="39" y="14"/>
                  </a:cubicBezTo>
                  <a:cubicBezTo>
                    <a:pt x="38" y="14"/>
                    <a:pt x="40" y="14"/>
                    <a:pt x="40" y="15"/>
                  </a:cubicBezTo>
                  <a:cubicBezTo>
                    <a:pt x="40" y="15"/>
                    <a:pt x="39" y="15"/>
                    <a:pt x="40" y="17"/>
                  </a:cubicBezTo>
                  <a:cubicBezTo>
                    <a:pt x="40" y="18"/>
                    <a:pt x="40" y="18"/>
                    <a:pt x="41" y="19"/>
                  </a:cubicBezTo>
                  <a:cubicBezTo>
                    <a:pt x="41" y="20"/>
                    <a:pt x="41" y="20"/>
                    <a:pt x="41" y="21"/>
                  </a:cubicBezTo>
                  <a:cubicBezTo>
                    <a:pt x="40" y="22"/>
                    <a:pt x="41" y="22"/>
                    <a:pt x="41" y="23"/>
                  </a:cubicBezTo>
                  <a:cubicBezTo>
                    <a:pt x="40" y="24"/>
                    <a:pt x="41" y="24"/>
                    <a:pt x="42" y="24"/>
                  </a:cubicBezTo>
                  <a:cubicBezTo>
                    <a:pt x="43" y="25"/>
                    <a:pt x="44" y="27"/>
                    <a:pt x="44" y="29"/>
                  </a:cubicBezTo>
                  <a:cubicBezTo>
                    <a:pt x="43" y="29"/>
                    <a:pt x="43" y="28"/>
                    <a:pt x="43" y="29"/>
                  </a:cubicBezTo>
                  <a:cubicBezTo>
                    <a:pt x="43" y="30"/>
                    <a:pt x="43" y="30"/>
                    <a:pt x="42" y="30"/>
                  </a:cubicBezTo>
                  <a:cubicBezTo>
                    <a:pt x="41" y="29"/>
                    <a:pt x="41" y="30"/>
                    <a:pt x="40" y="31"/>
                  </a:cubicBezTo>
                  <a:cubicBezTo>
                    <a:pt x="39" y="32"/>
                    <a:pt x="38" y="32"/>
                    <a:pt x="37" y="32"/>
                  </a:cubicBezTo>
                  <a:cubicBezTo>
                    <a:pt x="36" y="32"/>
                    <a:pt x="36" y="31"/>
                    <a:pt x="35" y="32"/>
                  </a:cubicBezTo>
                  <a:cubicBezTo>
                    <a:pt x="35" y="31"/>
                    <a:pt x="33" y="30"/>
                    <a:pt x="33" y="29"/>
                  </a:cubicBezTo>
                  <a:cubicBezTo>
                    <a:pt x="32" y="28"/>
                    <a:pt x="32" y="28"/>
                    <a:pt x="32" y="27"/>
                  </a:cubicBezTo>
                  <a:cubicBezTo>
                    <a:pt x="32" y="26"/>
                    <a:pt x="31" y="25"/>
                    <a:pt x="31" y="24"/>
                  </a:cubicBezTo>
                  <a:cubicBezTo>
                    <a:pt x="30" y="24"/>
                    <a:pt x="28" y="23"/>
                    <a:pt x="28" y="23"/>
                  </a:cubicBezTo>
                  <a:cubicBezTo>
                    <a:pt x="27" y="23"/>
                    <a:pt x="26" y="24"/>
                    <a:pt x="27" y="24"/>
                  </a:cubicBezTo>
                  <a:cubicBezTo>
                    <a:pt x="27" y="25"/>
                    <a:pt x="27" y="25"/>
                    <a:pt x="27" y="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5" name="Freeform 225">
              <a:extLst>
                <a:ext uri="{FF2B5EF4-FFF2-40B4-BE49-F238E27FC236}">
                  <a16:creationId xmlns:a16="http://schemas.microsoft.com/office/drawing/2014/main" id="{007437D1-BB49-4035-84B7-02CAF7FCB54D}"/>
                </a:ext>
              </a:extLst>
            </p:cNvPr>
            <p:cNvSpPr>
              <a:spLocks/>
            </p:cNvSpPr>
            <p:nvPr/>
          </p:nvSpPr>
          <p:spPr bwMode="auto">
            <a:xfrm>
              <a:off x="4458816" y="1361070"/>
              <a:ext cx="263651" cy="170441"/>
            </a:xfrm>
            <a:custGeom>
              <a:avLst/>
              <a:gdLst/>
              <a:ahLst/>
              <a:cxnLst>
                <a:cxn ang="0">
                  <a:pos x="5" y="19"/>
                </a:cxn>
                <a:cxn ang="0">
                  <a:pos x="5" y="17"/>
                </a:cxn>
                <a:cxn ang="0">
                  <a:pos x="3" y="13"/>
                </a:cxn>
                <a:cxn ang="0">
                  <a:pos x="3" y="11"/>
                </a:cxn>
                <a:cxn ang="0">
                  <a:pos x="2" y="10"/>
                </a:cxn>
                <a:cxn ang="0">
                  <a:pos x="0" y="9"/>
                </a:cxn>
                <a:cxn ang="0">
                  <a:pos x="2" y="6"/>
                </a:cxn>
                <a:cxn ang="0">
                  <a:pos x="2" y="5"/>
                </a:cxn>
                <a:cxn ang="0">
                  <a:pos x="2" y="5"/>
                </a:cxn>
                <a:cxn ang="0">
                  <a:pos x="4" y="3"/>
                </a:cxn>
                <a:cxn ang="0">
                  <a:pos x="8" y="2"/>
                </a:cxn>
                <a:cxn ang="0">
                  <a:pos x="12" y="1"/>
                </a:cxn>
                <a:cxn ang="0">
                  <a:pos x="15" y="0"/>
                </a:cxn>
                <a:cxn ang="0">
                  <a:pos x="19" y="0"/>
                </a:cxn>
                <a:cxn ang="0">
                  <a:pos x="21" y="1"/>
                </a:cxn>
                <a:cxn ang="0">
                  <a:pos x="21" y="2"/>
                </a:cxn>
                <a:cxn ang="0">
                  <a:pos x="20" y="1"/>
                </a:cxn>
                <a:cxn ang="0">
                  <a:pos x="20" y="2"/>
                </a:cxn>
                <a:cxn ang="0">
                  <a:pos x="22" y="3"/>
                </a:cxn>
                <a:cxn ang="0">
                  <a:pos x="23" y="1"/>
                </a:cxn>
                <a:cxn ang="0">
                  <a:pos x="23" y="2"/>
                </a:cxn>
                <a:cxn ang="0">
                  <a:pos x="22" y="3"/>
                </a:cxn>
                <a:cxn ang="0">
                  <a:pos x="23" y="3"/>
                </a:cxn>
                <a:cxn ang="0">
                  <a:pos x="23" y="2"/>
                </a:cxn>
                <a:cxn ang="0">
                  <a:pos x="30" y="2"/>
                </a:cxn>
                <a:cxn ang="0">
                  <a:pos x="34" y="2"/>
                </a:cxn>
                <a:cxn ang="0">
                  <a:pos x="35" y="2"/>
                </a:cxn>
                <a:cxn ang="0">
                  <a:pos x="37" y="4"/>
                </a:cxn>
                <a:cxn ang="0">
                  <a:pos x="38" y="6"/>
                </a:cxn>
                <a:cxn ang="0">
                  <a:pos x="38" y="9"/>
                </a:cxn>
                <a:cxn ang="0">
                  <a:pos x="38" y="15"/>
                </a:cxn>
                <a:cxn ang="0">
                  <a:pos x="42" y="19"/>
                </a:cxn>
                <a:cxn ang="0">
                  <a:pos x="41" y="20"/>
                </a:cxn>
                <a:cxn ang="0">
                  <a:pos x="40" y="22"/>
                </a:cxn>
                <a:cxn ang="0">
                  <a:pos x="38" y="25"/>
                </a:cxn>
                <a:cxn ang="0">
                  <a:pos x="37" y="26"/>
                </a:cxn>
                <a:cxn ang="0">
                  <a:pos x="31" y="24"/>
                </a:cxn>
                <a:cxn ang="0">
                  <a:pos x="30" y="26"/>
                </a:cxn>
                <a:cxn ang="0">
                  <a:pos x="28" y="25"/>
                </a:cxn>
                <a:cxn ang="0">
                  <a:pos x="26" y="25"/>
                </a:cxn>
                <a:cxn ang="0">
                  <a:pos x="22" y="24"/>
                </a:cxn>
                <a:cxn ang="0">
                  <a:pos x="16" y="21"/>
                </a:cxn>
                <a:cxn ang="0">
                  <a:pos x="15" y="20"/>
                </a:cxn>
                <a:cxn ang="0">
                  <a:pos x="13" y="20"/>
                </a:cxn>
                <a:cxn ang="0">
                  <a:pos x="13" y="22"/>
                </a:cxn>
                <a:cxn ang="0">
                  <a:pos x="10" y="20"/>
                </a:cxn>
                <a:cxn ang="0">
                  <a:pos x="5" y="19"/>
                </a:cxn>
              </a:cxnLst>
              <a:rect l="0" t="0" r="r" b="b"/>
              <a:pathLst>
                <a:path w="42" h="27">
                  <a:moveTo>
                    <a:pt x="5" y="19"/>
                  </a:moveTo>
                  <a:cubicBezTo>
                    <a:pt x="5" y="19"/>
                    <a:pt x="5" y="18"/>
                    <a:pt x="5" y="17"/>
                  </a:cubicBezTo>
                  <a:cubicBezTo>
                    <a:pt x="4" y="16"/>
                    <a:pt x="4" y="14"/>
                    <a:pt x="3" y="13"/>
                  </a:cubicBezTo>
                  <a:cubicBezTo>
                    <a:pt x="3" y="11"/>
                    <a:pt x="3" y="12"/>
                    <a:pt x="3" y="11"/>
                  </a:cubicBezTo>
                  <a:cubicBezTo>
                    <a:pt x="3" y="10"/>
                    <a:pt x="2" y="10"/>
                    <a:pt x="2" y="10"/>
                  </a:cubicBezTo>
                  <a:cubicBezTo>
                    <a:pt x="2" y="9"/>
                    <a:pt x="1" y="9"/>
                    <a:pt x="0" y="9"/>
                  </a:cubicBezTo>
                  <a:cubicBezTo>
                    <a:pt x="0" y="8"/>
                    <a:pt x="2" y="7"/>
                    <a:pt x="2" y="6"/>
                  </a:cubicBezTo>
                  <a:cubicBezTo>
                    <a:pt x="1" y="6"/>
                    <a:pt x="2" y="6"/>
                    <a:pt x="2" y="5"/>
                  </a:cubicBezTo>
                  <a:cubicBezTo>
                    <a:pt x="2" y="5"/>
                    <a:pt x="2" y="5"/>
                    <a:pt x="2" y="5"/>
                  </a:cubicBezTo>
                  <a:cubicBezTo>
                    <a:pt x="3" y="5"/>
                    <a:pt x="2" y="3"/>
                    <a:pt x="4" y="3"/>
                  </a:cubicBezTo>
                  <a:cubicBezTo>
                    <a:pt x="5" y="3"/>
                    <a:pt x="6" y="2"/>
                    <a:pt x="8" y="2"/>
                  </a:cubicBezTo>
                  <a:cubicBezTo>
                    <a:pt x="10" y="2"/>
                    <a:pt x="10" y="2"/>
                    <a:pt x="12" y="1"/>
                  </a:cubicBezTo>
                  <a:cubicBezTo>
                    <a:pt x="13" y="1"/>
                    <a:pt x="13" y="0"/>
                    <a:pt x="15" y="0"/>
                  </a:cubicBezTo>
                  <a:cubicBezTo>
                    <a:pt x="17" y="0"/>
                    <a:pt x="18" y="0"/>
                    <a:pt x="19" y="0"/>
                  </a:cubicBezTo>
                  <a:cubicBezTo>
                    <a:pt x="20" y="0"/>
                    <a:pt x="21" y="1"/>
                    <a:pt x="21" y="1"/>
                  </a:cubicBezTo>
                  <a:cubicBezTo>
                    <a:pt x="21" y="2"/>
                    <a:pt x="21" y="2"/>
                    <a:pt x="21" y="2"/>
                  </a:cubicBezTo>
                  <a:cubicBezTo>
                    <a:pt x="21" y="2"/>
                    <a:pt x="19" y="0"/>
                    <a:pt x="20" y="1"/>
                  </a:cubicBezTo>
                  <a:cubicBezTo>
                    <a:pt x="20" y="1"/>
                    <a:pt x="20" y="2"/>
                    <a:pt x="20" y="2"/>
                  </a:cubicBezTo>
                  <a:cubicBezTo>
                    <a:pt x="21" y="3"/>
                    <a:pt x="21" y="3"/>
                    <a:pt x="22" y="3"/>
                  </a:cubicBezTo>
                  <a:cubicBezTo>
                    <a:pt x="22" y="2"/>
                    <a:pt x="23" y="2"/>
                    <a:pt x="23" y="1"/>
                  </a:cubicBezTo>
                  <a:cubicBezTo>
                    <a:pt x="23" y="1"/>
                    <a:pt x="23" y="1"/>
                    <a:pt x="23" y="2"/>
                  </a:cubicBezTo>
                  <a:cubicBezTo>
                    <a:pt x="23" y="2"/>
                    <a:pt x="22" y="3"/>
                    <a:pt x="22" y="3"/>
                  </a:cubicBezTo>
                  <a:cubicBezTo>
                    <a:pt x="22" y="3"/>
                    <a:pt x="23" y="2"/>
                    <a:pt x="23" y="3"/>
                  </a:cubicBezTo>
                  <a:cubicBezTo>
                    <a:pt x="23" y="3"/>
                    <a:pt x="23" y="2"/>
                    <a:pt x="23" y="2"/>
                  </a:cubicBezTo>
                  <a:cubicBezTo>
                    <a:pt x="28" y="2"/>
                    <a:pt x="28" y="3"/>
                    <a:pt x="30" y="2"/>
                  </a:cubicBezTo>
                  <a:cubicBezTo>
                    <a:pt x="32" y="1"/>
                    <a:pt x="33" y="3"/>
                    <a:pt x="34" y="2"/>
                  </a:cubicBezTo>
                  <a:cubicBezTo>
                    <a:pt x="35" y="1"/>
                    <a:pt x="34" y="2"/>
                    <a:pt x="35" y="2"/>
                  </a:cubicBezTo>
                  <a:cubicBezTo>
                    <a:pt x="36" y="2"/>
                    <a:pt x="37" y="3"/>
                    <a:pt x="37" y="4"/>
                  </a:cubicBezTo>
                  <a:cubicBezTo>
                    <a:pt x="38" y="5"/>
                    <a:pt x="37" y="5"/>
                    <a:pt x="38" y="6"/>
                  </a:cubicBezTo>
                  <a:cubicBezTo>
                    <a:pt x="39" y="7"/>
                    <a:pt x="41" y="8"/>
                    <a:pt x="38" y="9"/>
                  </a:cubicBezTo>
                  <a:cubicBezTo>
                    <a:pt x="36" y="10"/>
                    <a:pt x="38" y="11"/>
                    <a:pt x="38" y="15"/>
                  </a:cubicBezTo>
                  <a:cubicBezTo>
                    <a:pt x="39" y="18"/>
                    <a:pt x="42" y="18"/>
                    <a:pt x="42" y="19"/>
                  </a:cubicBezTo>
                  <a:cubicBezTo>
                    <a:pt x="42" y="20"/>
                    <a:pt x="41" y="18"/>
                    <a:pt x="41" y="20"/>
                  </a:cubicBezTo>
                  <a:cubicBezTo>
                    <a:pt x="42" y="21"/>
                    <a:pt x="41" y="20"/>
                    <a:pt x="40" y="22"/>
                  </a:cubicBezTo>
                  <a:cubicBezTo>
                    <a:pt x="38" y="25"/>
                    <a:pt x="38" y="23"/>
                    <a:pt x="38" y="25"/>
                  </a:cubicBezTo>
                  <a:cubicBezTo>
                    <a:pt x="38" y="27"/>
                    <a:pt x="37" y="26"/>
                    <a:pt x="37" y="26"/>
                  </a:cubicBezTo>
                  <a:cubicBezTo>
                    <a:pt x="34" y="27"/>
                    <a:pt x="33" y="24"/>
                    <a:pt x="31" y="24"/>
                  </a:cubicBezTo>
                  <a:cubicBezTo>
                    <a:pt x="30" y="25"/>
                    <a:pt x="31" y="26"/>
                    <a:pt x="30" y="26"/>
                  </a:cubicBezTo>
                  <a:cubicBezTo>
                    <a:pt x="29" y="26"/>
                    <a:pt x="29" y="25"/>
                    <a:pt x="28" y="25"/>
                  </a:cubicBezTo>
                  <a:cubicBezTo>
                    <a:pt x="27" y="25"/>
                    <a:pt x="28" y="26"/>
                    <a:pt x="26" y="25"/>
                  </a:cubicBezTo>
                  <a:cubicBezTo>
                    <a:pt x="23" y="23"/>
                    <a:pt x="26" y="27"/>
                    <a:pt x="22" y="24"/>
                  </a:cubicBezTo>
                  <a:cubicBezTo>
                    <a:pt x="19" y="22"/>
                    <a:pt x="17" y="23"/>
                    <a:pt x="16" y="21"/>
                  </a:cubicBezTo>
                  <a:cubicBezTo>
                    <a:pt x="16" y="20"/>
                    <a:pt x="16" y="20"/>
                    <a:pt x="15" y="20"/>
                  </a:cubicBezTo>
                  <a:cubicBezTo>
                    <a:pt x="14" y="21"/>
                    <a:pt x="13" y="19"/>
                    <a:pt x="13" y="20"/>
                  </a:cubicBezTo>
                  <a:cubicBezTo>
                    <a:pt x="14" y="22"/>
                    <a:pt x="13" y="20"/>
                    <a:pt x="13" y="22"/>
                  </a:cubicBezTo>
                  <a:cubicBezTo>
                    <a:pt x="12" y="22"/>
                    <a:pt x="12" y="20"/>
                    <a:pt x="10" y="20"/>
                  </a:cubicBezTo>
                  <a:cubicBezTo>
                    <a:pt x="4" y="20"/>
                    <a:pt x="6" y="17"/>
                    <a:pt x="5"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6" name="Freeform 226">
              <a:extLst>
                <a:ext uri="{FF2B5EF4-FFF2-40B4-BE49-F238E27FC236}">
                  <a16:creationId xmlns:a16="http://schemas.microsoft.com/office/drawing/2014/main" id="{6E636480-5EAC-4AC3-A6B5-B62A665127E3}"/>
                </a:ext>
              </a:extLst>
            </p:cNvPr>
            <p:cNvSpPr>
              <a:spLocks/>
            </p:cNvSpPr>
            <p:nvPr/>
          </p:nvSpPr>
          <p:spPr bwMode="auto">
            <a:xfrm>
              <a:off x="4602626" y="1342428"/>
              <a:ext cx="69242" cy="39947"/>
            </a:xfrm>
            <a:custGeom>
              <a:avLst/>
              <a:gdLst/>
              <a:ahLst/>
              <a:cxnLst>
                <a:cxn ang="0">
                  <a:pos x="0" y="5"/>
                </a:cxn>
                <a:cxn ang="0">
                  <a:pos x="1" y="4"/>
                </a:cxn>
                <a:cxn ang="0">
                  <a:pos x="0" y="4"/>
                </a:cxn>
                <a:cxn ang="0">
                  <a:pos x="0" y="4"/>
                </a:cxn>
                <a:cxn ang="0">
                  <a:pos x="1" y="3"/>
                </a:cxn>
                <a:cxn ang="0">
                  <a:pos x="2" y="3"/>
                </a:cxn>
                <a:cxn ang="0">
                  <a:pos x="4" y="2"/>
                </a:cxn>
                <a:cxn ang="0">
                  <a:pos x="5" y="2"/>
                </a:cxn>
                <a:cxn ang="0">
                  <a:pos x="7" y="3"/>
                </a:cxn>
                <a:cxn ang="0">
                  <a:pos x="11" y="2"/>
                </a:cxn>
                <a:cxn ang="0">
                  <a:pos x="11" y="5"/>
                </a:cxn>
                <a:cxn ang="0">
                  <a:pos x="7" y="5"/>
                </a:cxn>
                <a:cxn ang="0">
                  <a:pos x="0" y="5"/>
                </a:cxn>
              </a:cxnLst>
              <a:rect l="0" t="0" r="r" b="b"/>
              <a:pathLst>
                <a:path w="11" h="6">
                  <a:moveTo>
                    <a:pt x="0" y="5"/>
                  </a:moveTo>
                  <a:cubicBezTo>
                    <a:pt x="1" y="4"/>
                    <a:pt x="1" y="5"/>
                    <a:pt x="1" y="4"/>
                  </a:cubicBezTo>
                  <a:cubicBezTo>
                    <a:pt x="2" y="4"/>
                    <a:pt x="0" y="4"/>
                    <a:pt x="0" y="4"/>
                  </a:cubicBezTo>
                  <a:cubicBezTo>
                    <a:pt x="0" y="4"/>
                    <a:pt x="0" y="4"/>
                    <a:pt x="0" y="4"/>
                  </a:cubicBezTo>
                  <a:cubicBezTo>
                    <a:pt x="0" y="3"/>
                    <a:pt x="0" y="3"/>
                    <a:pt x="1" y="3"/>
                  </a:cubicBezTo>
                  <a:cubicBezTo>
                    <a:pt x="1" y="3"/>
                    <a:pt x="1" y="3"/>
                    <a:pt x="2" y="3"/>
                  </a:cubicBezTo>
                  <a:cubicBezTo>
                    <a:pt x="2" y="3"/>
                    <a:pt x="4" y="2"/>
                    <a:pt x="4" y="2"/>
                  </a:cubicBezTo>
                  <a:cubicBezTo>
                    <a:pt x="5" y="0"/>
                    <a:pt x="3" y="5"/>
                    <a:pt x="5" y="2"/>
                  </a:cubicBezTo>
                  <a:cubicBezTo>
                    <a:pt x="5" y="2"/>
                    <a:pt x="6" y="3"/>
                    <a:pt x="7" y="3"/>
                  </a:cubicBezTo>
                  <a:cubicBezTo>
                    <a:pt x="8" y="3"/>
                    <a:pt x="9" y="2"/>
                    <a:pt x="11" y="2"/>
                  </a:cubicBezTo>
                  <a:cubicBezTo>
                    <a:pt x="11" y="3"/>
                    <a:pt x="11" y="3"/>
                    <a:pt x="11" y="5"/>
                  </a:cubicBezTo>
                  <a:cubicBezTo>
                    <a:pt x="10" y="6"/>
                    <a:pt x="9" y="4"/>
                    <a:pt x="7" y="5"/>
                  </a:cubicBezTo>
                  <a:cubicBezTo>
                    <a:pt x="5" y="6"/>
                    <a:pt x="5" y="5"/>
                    <a:pt x="0"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7" name="Freeform 227">
              <a:extLst>
                <a:ext uri="{FF2B5EF4-FFF2-40B4-BE49-F238E27FC236}">
                  <a16:creationId xmlns:a16="http://schemas.microsoft.com/office/drawing/2014/main" id="{48C6CC2E-5BB2-42A2-A0A9-47EAB07DC827}"/>
                </a:ext>
              </a:extLst>
            </p:cNvPr>
            <p:cNvSpPr>
              <a:spLocks/>
            </p:cNvSpPr>
            <p:nvPr/>
          </p:nvSpPr>
          <p:spPr bwMode="auto">
            <a:xfrm>
              <a:off x="4629257" y="1267860"/>
              <a:ext cx="175767" cy="69242"/>
            </a:xfrm>
            <a:custGeom>
              <a:avLst/>
              <a:gdLst/>
              <a:ahLst/>
              <a:cxnLst>
                <a:cxn ang="0">
                  <a:pos x="1" y="11"/>
                </a:cxn>
                <a:cxn ang="0">
                  <a:pos x="1" y="7"/>
                </a:cxn>
                <a:cxn ang="0">
                  <a:pos x="1" y="4"/>
                </a:cxn>
                <a:cxn ang="0">
                  <a:pos x="4" y="2"/>
                </a:cxn>
                <a:cxn ang="0">
                  <a:pos x="6" y="2"/>
                </a:cxn>
                <a:cxn ang="0">
                  <a:pos x="7" y="3"/>
                </a:cxn>
                <a:cxn ang="0">
                  <a:pos x="9" y="5"/>
                </a:cxn>
                <a:cxn ang="0">
                  <a:pos x="11" y="6"/>
                </a:cxn>
                <a:cxn ang="0">
                  <a:pos x="13" y="4"/>
                </a:cxn>
                <a:cxn ang="0">
                  <a:pos x="12" y="1"/>
                </a:cxn>
                <a:cxn ang="0">
                  <a:pos x="15" y="0"/>
                </a:cxn>
                <a:cxn ang="0">
                  <a:pos x="18" y="1"/>
                </a:cxn>
                <a:cxn ang="0">
                  <a:pos x="21" y="2"/>
                </a:cxn>
                <a:cxn ang="0">
                  <a:pos x="24" y="0"/>
                </a:cxn>
                <a:cxn ang="0">
                  <a:pos x="25" y="2"/>
                </a:cxn>
                <a:cxn ang="0">
                  <a:pos x="26" y="6"/>
                </a:cxn>
                <a:cxn ang="0">
                  <a:pos x="25" y="9"/>
                </a:cxn>
                <a:cxn ang="0">
                  <a:pos x="22" y="11"/>
                </a:cxn>
                <a:cxn ang="0">
                  <a:pos x="13" y="9"/>
                </a:cxn>
                <a:cxn ang="0">
                  <a:pos x="9" y="8"/>
                </a:cxn>
                <a:cxn ang="0">
                  <a:pos x="1" y="11"/>
                </a:cxn>
              </a:cxnLst>
              <a:rect l="0" t="0" r="r" b="b"/>
              <a:pathLst>
                <a:path w="28" h="11">
                  <a:moveTo>
                    <a:pt x="1" y="11"/>
                  </a:moveTo>
                  <a:cubicBezTo>
                    <a:pt x="1" y="9"/>
                    <a:pt x="0" y="8"/>
                    <a:pt x="1" y="7"/>
                  </a:cubicBezTo>
                  <a:cubicBezTo>
                    <a:pt x="2" y="6"/>
                    <a:pt x="0" y="6"/>
                    <a:pt x="1" y="4"/>
                  </a:cubicBezTo>
                  <a:cubicBezTo>
                    <a:pt x="3" y="2"/>
                    <a:pt x="2" y="4"/>
                    <a:pt x="4" y="2"/>
                  </a:cubicBezTo>
                  <a:cubicBezTo>
                    <a:pt x="5" y="1"/>
                    <a:pt x="5" y="2"/>
                    <a:pt x="6" y="2"/>
                  </a:cubicBezTo>
                  <a:cubicBezTo>
                    <a:pt x="6" y="2"/>
                    <a:pt x="6" y="3"/>
                    <a:pt x="7" y="3"/>
                  </a:cubicBezTo>
                  <a:cubicBezTo>
                    <a:pt x="8" y="3"/>
                    <a:pt x="8" y="5"/>
                    <a:pt x="9" y="5"/>
                  </a:cubicBezTo>
                  <a:cubicBezTo>
                    <a:pt x="10" y="5"/>
                    <a:pt x="10" y="6"/>
                    <a:pt x="11" y="6"/>
                  </a:cubicBezTo>
                  <a:cubicBezTo>
                    <a:pt x="11" y="5"/>
                    <a:pt x="12" y="6"/>
                    <a:pt x="13" y="4"/>
                  </a:cubicBezTo>
                  <a:cubicBezTo>
                    <a:pt x="13" y="3"/>
                    <a:pt x="12" y="2"/>
                    <a:pt x="12" y="1"/>
                  </a:cubicBezTo>
                  <a:cubicBezTo>
                    <a:pt x="13" y="0"/>
                    <a:pt x="13" y="0"/>
                    <a:pt x="15" y="0"/>
                  </a:cubicBezTo>
                  <a:cubicBezTo>
                    <a:pt x="17" y="0"/>
                    <a:pt x="18" y="0"/>
                    <a:pt x="18" y="1"/>
                  </a:cubicBezTo>
                  <a:cubicBezTo>
                    <a:pt x="17" y="1"/>
                    <a:pt x="21" y="1"/>
                    <a:pt x="21" y="2"/>
                  </a:cubicBezTo>
                  <a:cubicBezTo>
                    <a:pt x="22" y="1"/>
                    <a:pt x="23" y="1"/>
                    <a:pt x="24" y="0"/>
                  </a:cubicBezTo>
                  <a:cubicBezTo>
                    <a:pt x="23" y="2"/>
                    <a:pt x="26" y="1"/>
                    <a:pt x="25" y="2"/>
                  </a:cubicBezTo>
                  <a:cubicBezTo>
                    <a:pt x="23" y="5"/>
                    <a:pt x="25" y="2"/>
                    <a:pt x="26" y="6"/>
                  </a:cubicBezTo>
                  <a:cubicBezTo>
                    <a:pt x="24" y="6"/>
                    <a:pt x="28" y="9"/>
                    <a:pt x="25" y="9"/>
                  </a:cubicBezTo>
                  <a:cubicBezTo>
                    <a:pt x="22" y="9"/>
                    <a:pt x="24" y="11"/>
                    <a:pt x="22" y="11"/>
                  </a:cubicBezTo>
                  <a:cubicBezTo>
                    <a:pt x="13" y="10"/>
                    <a:pt x="15" y="8"/>
                    <a:pt x="13" y="9"/>
                  </a:cubicBezTo>
                  <a:cubicBezTo>
                    <a:pt x="12" y="10"/>
                    <a:pt x="11" y="8"/>
                    <a:pt x="9" y="8"/>
                  </a:cubicBezTo>
                  <a:cubicBezTo>
                    <a:pt x="7" y="8"/>
                    <a:pt x="4" y="6"/>
                    <a:pt x="1"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8" name="Freeform 228">
              <a:extLst>
                <a:ext uri="{FF2B5EF4-FFF2-40B4-BE49-F238E27FC236}">
                  <a16:creationId xmlns:a16="http://schemas.microsoft.com/office/drawing/2014/main" id="{41D891B7-71BA-4D41-BC9C-A2AB34AB0A00}"/>
                </a:ext>
              </a:extLst>
            </p:cNvPr>
            <p:cNvSpPr>
              <a:spLocks/>
            </p:cNvSpPr>
            <p:nvPr/>
          </p:nvSpPr>
          <p:spPr bwMode="auto">
            <a:xfrm>
              <a:off x="4671867" y="1222587"/>
              <a:ext cx="119841" cy="58589"/>
            </a:xfrm>
            <a:custGeom>
              <a:avLst/>
              <a:gdLst/>
              <a:ahLst/>
              <a:cxnLst>
                <a:cxn ang="0">
                  <a:pos x="5" y="8"/>
                </a:cxn>
                <a:cxn ang="0">
                  <a:pos x="4" y="7"/>
                </a:cxn>
                <a:cxn ang="0">
                  <a:pos x="3" y="7"/>
                </a:cxn>
                <a:cxn ang="0">
                  <a:pos x="2" y="5"/>
                </a:cxn>
                <a:cxn ang="0">
                  <a:pos x="3" y="5"/>
                </a:cxn>
                <a:cxn ang="0">
                  <a:pos x="1" y="3"/>
                </a:cxn>
                <a:cxn ang="0">
                  <a:pos x="2" y="2"/>
                </a:cxn>
                <a:cxn ang="0">
                  <a:pos x="4" y="1"/>
                </a:cxn>
                <a:cxn ang="0">
                  <a:pos x="5" y="1"/>
                </a:cxn>
                <a:cxn ang="0">
                  <a:pos x="7" y="1"/>
                </a:cxn>
                <a:cxn ang="0">
                  <a:pos x="9" y="1"/>
                </a:cxn>
                <a:cxn ang="0">
                  <a:pos x="11" y="2"/>
                </a:cxn>
                <a:cxn ang="0">
                  <a:pos x="15" y="2"/>
                </a:cxn>
                <a:cxn ang="0">
                  <a:pos x="17" y="2"/>
                </a:cxn>
                <a:cxn ang="0">
                  <a:pos x="17" y="7"/>
                </a:cxn>
                <a:cxn ang="0">
                  <a:pos x="14" y="9"/>
                </a:cxn>
                <a:cxn ang="0">
                  <a:pos x="11" y="8"/>
                </a:cxn>
                <a:cxn ang="0">
                  <a:pos x="8" y="7"/>
                </a:cxn>
                <a:cxn ang="0">
                  <a:pos x="5" y="8"/>
                </a:cxn>
              </a:cxnLst>
              <a:rect l="0" t="0" r="r" b="b"/>
              <a:pathLst>
                <a:path w="19" h="9">
                  <a:moveTo>
                    <a:pt x="5" y="8"/>
                  </a:moveTo>
                  <a:cubicBezTo>
                    <a:pt x="5" y="7"/>
                    <a:pt x="4" y="6"/>
                    <a:pt x="4" y="7"/>
                  </a:cubicBezTo>
                  <a:cubicBezTo>
                    <a:pt x="4" y="8"/>
                    <a:pt x="3" y="8"/>
                    <a:pt x="3" y="7"/>
                  </a:cubicBezTo>
                  <a:cubicBezTo>
                    <a:pt x="3" y="6"/>
                    <a:pt x="2" y="6"/>
                    <a:pt x="2" y="5"/>
                  </a:cubicBezTo>
                  <a:cubicBezTo>
                    <a:pt x="2" y="5"/>
                    <a:pt x="3" y="5"/>
                    <a:pt x="3" y="5"/>
                  </a:cubicBezTo>
                  <a:cubicBezTo>
                    <a:pt x="3" y="5"/>
                    <a:pt x="0" y="4"/>
                    <a:pt x="1" y="3"/>
                  </a:cubicBezTo>
                  <a:cubicBezTo>
                    <a:pt x="2" y="3"/>
                    <a:pt x="0" y="3"/>
                    <a:pt x="2" y="2"/>
                  </a:cubicBezTo>
                  <a:cubicBezTo>
                    <a:pt x="3" y="2"/>
                    <a:pt x="3" y="1"/>
                    <a:pt x="4" y="1"/>
                  </a:cubicBezTo>
                  <a:cubicBezTo>
                    <a:pt x="5" y="2"/>
                    <a:pt x="4" y="1"/>
                    <a:pt x="5" y="1"/>
                  </a:cubicBezTo>
                  <a:cubicBezTo>
                    <a:pt x="6" y="2"/>
                    <a:pt x="6" y="0"/>
                    <a:pt x="7" y="1"/>
                  </a:cubicBezTo>
                  <a:cubicBezTo>
                    <a:pt x="8" y="1"/>
                    <a:pt x="8" y="0"/>
                    <a:pt x="9" y="1"/>
                  </a:cubicBezTo>
                  <a:cubicBezTo>
                    <a:pt x="10" y="2"/>
                    <a:pt x="9" y="0"/>
                    <a:pt x="11" y="2"/>
                  </a:cubicBezTo>
                  <a:cubicBezTo>
                    <a:pt x="13" y="3"/>
                    <a:pt x="13" y="2"/>
                    <a:pt x="15" y="2"/>
                  </a:cubicBezTo>
                  <a:cubicBezTo>
                    <a:pt x="16" y="3"/>
                    <a:pt x="17" y="3"/>
                    <a:pt x="17" y="2"/>
                  </a:cubicBezTo>
                  <a:cubicBezTo>
                    <a:pt x="19" y="3"/>
                    <a:pt x="16" y="1"/>
                    <a:pt x="17" y="7"/>
                  </a:cubicBezTo>
                  <a:cubicBezTo>
                    <a:pt x="16" y="8"/>
                    <a:pt x="15" y="8"/>
                    <a:pt x="14" y="9"/>
                  </a:cubicBezTo>
                  <a:cubicBezTo>
                    <a:pt x="14" y="8"/>
                    <a:pt x="10" y="8"/>
                    <a:pt x="11" y="8"/>
                  </a:cubicBezTo>
                  <a:cubicBezTo>
                    <a:pt x="11" y="7"/>
                    <a:pt x="10" y="7"/>
                    <a:pt x="8" y="7"/>
                  </a:cubicBezTo>
                  <a:cubicBezTo>
                    <a:pt x="6" y="7"/>
                    <a:pt x="6" y="7"/>
                    <a:pt x="5"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9" name="Freeform 229">
              <a:extLst>
                <a:ext uri="{FF2B5EF4-FFF2-40B4-BE49-F238E27FC236}">
                  <a16:creationId xmlns:a16="http://schemas.microsoft.com/office/drawing/2014/main" id="{153D9FBA-F70A-4B4D-86A4-835644BA9854}"/>
                </a:ext>
              </a:extLst>
            </p:cNvPr>
            <p:cNvSpPr>
              <a:spLocks/>
            </p:cNvSpPr>
            <p:nvPr/>
          </p:nvSpPr>
          <p:spPr bwMode="auto">
            <a:xfrm>
              <a:off x="4634583" y="1305144"/>
              <a:ext cx="138483" cy="95873"/>
            </a:xfrm>
            <a:custGeom>
              <a:avLst/>
              <a:gdLst/>
              <a:ahLst/>
              <a:cxnLst>
                <a:cxn ang="0">
                  <a:pos x="6" y="11"/>
                </a:cxn>
                <a:cxn ang="0">
                  <a:pos x="7" y="11"/>
                </a:cxn>
                <a:cxn ang="0">
                  <a:pos x="9" y="13"/>
                </a:cxn>
                <a:cxn ang="0">
                  <a:pos x="14" y="13"/>
                </a:cxn>
                <a:cxn ang="0">
                  <a:pos x="16" y="13"/>
                </a:cxn>
                <a:cxn ang="0">
                  <a:pos x="16" y="10"/>
                </a:cxn>
                <a:cxn ang="0">
                  <a:pos x="18" y="8"/>
                </a:cxn>
                <a:cxn ang="0">
                  <a:pos x="21" y="7"/>
                </a:cxn>
                <a:cxn ang="0">
                  <a:pos x="21" y="5"/>
                </a:cxn>
                <a:cxn ang="0">
                  <a:pos x="12" y="3"/>
                </a:cxn>
                <a:cxn ang="0">
                  <a:pos x="8" y="2"/>
                </a:cxn>
                <a:cxn ang="0">
                  <a:pos x="0" y="5"/>
                </a:cxn>
                <a:cxn ang="0">
                  <a:pos x="0" y="8"/>
                </a:cxn>
                <a:cxn ang="0">
                  <a:pos x="2" y="9"/>
                </a:cxn>
                <a:cxn ang="0">
                  <a:pos x="6" y="8"/>
                </a:cxn>
                <a:cxn ang="0">
                  <a:pos x="6" y="11"/>
                </a:cxn>
              </a:cxnLst>
              <a:rect l="0" t="0" r="r" b="b"/>
              <a:pathLst>
                <a:path w="22" h="15">
                  <a:moveTo>
                    <a:pt x="6" y="11"/>
                  </a:moveTo>
                  <a:cubicBezTo>
                    <a:pt x="7" y="10"/>
                    <a:pt x="6" y="11"/>
                    <a:pt x="7" y="11"/>
                  </a:cubicBezTo>
                  <a:cubicBezTo>
                    <a:pt x="8" y="11"/>
                    <a:pt x="9" y="12"/>
                    <a:pt x="9" y="13"/>
                  </a:cubicBezTo>
                  <a:cubicBezTo>
                    <a:pt x="12" y="12"/>
                    <a:pt x="12" y="15"/>
                    <a:pt x="14" y="13"/>
                  </a:cubicBezTo>
                  <a:cubicBezTo>
                    <a:pt x="16" y="12"/>
                    <a:pt x="16" y="13"/>
                    <a:pt x="16" y="13"/>
                  </a:cubicBezTo>
                  <a:cubicBezTo>
                    <a:pt x="17" y="12"/>
                    <a:pt x="15" y="12"/>
                    <a:pt x="16" y="10"/>
                  </a:cubicBezTo>
                  <a:cubicBezTo>
                    <a:pt x="17" y="8"/>
                    <a:pt x="17" y="9"/>
                    <a:pt x="18" y="8"/>
                  </a:cubicBezTo>
                  <a:cubicBezTo>
                    <a:pt x="19" y="7"/>
                    <a:pt x="20" y="9"/>
                    <a:pt x="21" y="7"/>
                  </a:cubicBezTo>
                  <a:cubicBezTo>
                    <a:pt x="22" y="6"/>
                    <a:pt x="20" y="7"/>
                    <a:pt x="21" y="5"/>
                  </a:cubicBezTo>
                  <a:cubicBezTo>
                    <a:pt x="12" y="4"/>
                    <a:pt x="14" y="2"/>
                    <a:pt x="12" y="3"/>
                  </a:cubicBezTo>
                  <a:cubicBezTo>
                    <a:pt x="11" y="4"/>
                    <a:pt x="10" y="2"/>
                    <a:pt x="8" y="2"/>
                  </a:cubicBezTo>
                  <a:cubicBezTo>
                    <a:pt x="6" y="2"/>
                    <a:pt x="3" y="0"/>
                    <a:pt x="0" y="5"/>
                  </a:cubicBezTo>
                  <a:cubicBezTo>
                    <a:pt x="0" y="8"/>
                    <a:pt x="1" y="7"/>
                    <a:pt x="0" y="8"/>
                  </a:cubicBezTo>
                  <a:cubicBezTo>
                    <a:pt x="0" y="8"/>
                    <a:pt x="1" y="9"/>
                    <a:pt x="2" y="9"/>
                  </a:cubicBezTo>
                  <a:cubicBezTo>
                    <a:pt x="3" y="9"/>
                    <a:pt x="4" y="8"/>
                    <a:pt x="6" y="8"/>
                  </a:cubicBezTo>
                  <a:cubicBezTo>
                    <a:pt x="6" y="9"/>
                    <a:pt x="6" y="9"/>
                    <a:pt x="6"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0" name="Freeform 230">
              <a:extLst>
                <a:ext uri="{FF2B5EF4-FFF2-40B4-BE49-F238E27FC236}">
                  <a16:creationId xmlns:a16="http://schemas.microsoft.com/office/drawing/2014/main" id="{D18F7F0E-03A1-4DDB-91C3-39653942940C}"/>
                </a:ext>
              </a:extLst>
            </p:cNvPr>
            <p:cNvSpPr>
              <a:spLocks/>
            </p:cNvSpPr>
            <p:nvPr/>
          </p:nvSpPr>
          <p:spPr bwMode="auto">
            <a:xfrm>
              <a:off x="4256417" y="1507543"/>
              <a:ext cx="18642" cy="13316"/>
            </a:xfrm>
            <a:custGeom>
              <a:avLst/>
              <a:gdLst/>
              <a:ahLst/>
              <a:cxnLst>
                <a:cxn ang="0">
                  <a:pos x="2" y="2"/>
                </a:cxn>
                <a:cxn ang="0">
                  <a:pos x="0" y="2"/>
                </a:cxn>
                <a:cxn ang="0">
                  <a:pos x="2" y="0"/>
                </a:cxn>
                <a:cxn ang="0">
                  <a:pos x="2" y="2"/>
                </a:cxn>
              </a:cxnLst>
              <a:rect l="0" t="0" r="r" b="b"/>
              <a:pathLst>
                <a:path w="3" h="2">
                  <a:moveTo>
                    <a:pt x="2" y="2"/>
                  </a:moveTo>
                  <a:cubicBezTo>
                    <a:pt x="1" y="2"/>
                    <a:pt x="0" y="2"/>
                    <a:pt x="0" y="2"/>
                  </a:cubicBezTo>
                  <a:cubicBezTo>
                    <a:pt x="0" y="2"/>
                    <a:pt x="0" y="1"/>
                    <a:pt x="2" y="0"/>
                  </a:cubicBezTo>
                  <a:cubicBezTo>
                    <a:pt x="2" y="1"/>
                    <a:pt x="3" y="1"/>
                    <a:pt x="2"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1" name="Bulgaria">
              <a:extLst>
                <a:ext uri="{FF2B5EF4-FFF2-40B4-BE49-F238E27FC236}">
                  <a16:creationId xmlns:a16="http://schemas.microsoft.com/office/drawing/2014/main" id="{F1D4CDB8-E8CD-44CA-9CF1-C0DB0D471943}"/>
                </a:ext>
              </a:extLst>
            </p:cNvPr>
            <p:cNvSpPr>
              <a:spLocks/>
            </p:cNvSpPr>
            <p:nvPr/>
          </p:nvSpPr>
          <p:spPr bwMode="auto">
            <a:xfrm>
              <a:off x="4709151" y="1696626"/>
              <a:ext cx="178431" cy="93210"/>
            </a:xfrm>
            <a:custGeom>
              <a:avLst/>
              <a:gdLst/>
              <a:ahLst/>
              <a:cxnLst>
                <a:cxn ang="0">
                  <a:pos x="26" y="12"/>
                </a:cxn>
                <a:cxn ang="0">
                  <a:pos x="25" y="11"/>
                </a:cxn>
                <a:cxn ang="0">
                  <a:pos x="25" y="11"/>
                </a:cxn>
                <a:cxn ang="0">
                  <a:pos x="24" y="9"/>
                </a:cxn>
                <a:cxn ang="0">
                  <a:pos x="24" y="9"/>
                </a:cxn>
                <a:cxn ang="0">
                  <a:pos x="24" y="7"/>
                </a:cxn>
                <a:cxn ang="0">
                  <a:pos x="25" y="7"/>
                </a:cxn>
                <a:cxn ang="0">
                  <a:pos x="26" y="4"/>
                </a:cxn>
                <a:cxn ang="0">
                  <a:pos x="27" y="4"/>
                </a:cxn>
                <a:cxn ang="0">
                  <a:pos x="28" y="2"/>
                </a:cxn>
                <a:cxn ang="0">
                  <a:pos x="25" y="2"/>
                </a:cxn>
                <a:cxn ang="0">
                  <a:pos x="20" y="1"/>
                </a:cxn>
                <a:cxn ang="0">
                  <a:pos x="18" y="0"/>
                </a:cxn>
                <a:cxn ang="0">
                  <a:pos x="14" y="2"/>
                </a:cxn>
                <a:cxn ang="0">
                  <a:pos x="12" y="3"/>
                </a:cxn>
                <a:cxn ang="0">
                  <a:pos x="8" y="3"/>
                </a:cxn>
                <a:cxn ang="0">
                  <a:pos x="6" y="2"/>
                </a:cxn>
                <a:cxn ang="0">
                  <a:pos x="3" y="2"/>
                </a:cxn>
                <a:cxn ang="0">
                  <a:pos x="2" y="1"/>
                </a:cxn>
                <a:cxn ang="0">
                  <a:pos x="1" y="1"/>
                </a:cxn>
                <a:cxn ang="0">
                  <a:pos x="1" y="3"/>
                </a:cxn>
                <a:cxn ang="0">
                  <a:pos x="2" y="5"/>
                </a:cxn>
                <a:cxn ang="0">
                  <a:pos x="2" y="7"/>
                </a:cxn>
                <a:cxn ang="0">
                  <a:pos x="2" y="9"/>
                </a:cxn>
                <a:cxn ang="0">
                  <a:pos x="3" y="10"/>
                </a:cxn>
                <a:cxn ang="0">
                  <a:pos x="5" y="15"/>
                </a:cxn>
                <a:cxn ang="0">
                  <a:pos x="8" y="14"/>
                </a:cxn>
                <a:cxn ang="0">
                  <a:pos x="10" y="14"/>
                </a:cxn>
                <a:cxn ang="0">
                  <a:pos x="11" y="14"/>
                </a:cxn>
                <a:cxn ang="0">
                  <a:pos x="13" y="14"/>
                </a:cxn>
                <a:cxn ang="0">
                  <a:pos x="15" y="14"/>
                </a:cxn>
                <a:cxn ang="0">
                  <a:pos x="17" y="14"/>
                </a:cxn>
                <a:cxn ang="0">
                  <a:pos x="18" y="13"/>
                </a:cxn>
                <a:cxn ang="0">
                  <a:pos x="19" y="12"/>
                </a:cxn>
                <a:cxn ang="0">
                  <a:pos x="22" y="11"/>
                </a:cxn>
                <a:cxn ang="0">
                  <a:pos x="26" y="12"/>
                </a:cxn>
              </a:cxnLst>
              <a:rect l="0" t="0" r="r" b="b"/>
              <a:pathLst>
                <a:path w="28" h="15">
                  <a:moveTo>
                    <a:pt x="26" y="12"/>
                  </a:moveTo>
                  <a:cubicBezTo>
                    <a:pt x="25" y="11"/>
                    <a:pt x="26" y="12"/>
                    <a:pt x="25" y="11"/>
                  </a:cubicBezTo>
                  <a:cubicBezTo>
                    <a:pt x="25" y="11"/>
                    <a:pt x="26" y="12"/>
                    <a:pt x="25" y="11"/>
                  </a:cubicBezTo>
                  <a:cubicBezTo>
                    <a:pt x="25" y="10"/>
                    <a:pt x="24" y="9"/>
                    <a:pt x="24" y="9"/>
                  </a:cubicBezTo>
                  <a:cubicBezTo>
                    <a:pt x="25" y="9"/>
                    <a:pt x="24" y="9"/>
                    <a:pt x="24" y="9"/>
                  </a:cubicBezTo>
                  <a:cubicBezTo>
                    <a:pt x="24" y="8"/>
                    <a:pt x="24" y="8"/>
                    <a:pt x="24" y="7"/>
                  </a:cubicBezTo>
                  <a:cubicBezTo>
                    <a:pt x="25" y="7"/>
                    <a:pt x="25" y="8"/>
                    <a:pt x="25" y="7"/>
                  </a:cubicBezTo>
                  <a:cubicBezTo>
                    <a:pt x="25" y="5"/>
                    <a:pt x="26" y="5"/>
                    <a:pt x="26" y="4"/>
                  </a:cubicBezTo>
                  <a:cubicBezTo>
                    <a:pt x="26" y="3"/>
                    <a:pt x="27" y="3"/>
                    <a:pt x="27" y="4"/>
                  </a:cubicBezTo>
                  <a:cubicBezTo>
                    <a:pt x="27" y="4"/>
                    <a:pt x="28" y="3"/>
                    <a:pt x="28" y="2"/>
                  </a:cubicBezTo>
                  <a:cubicBezTo>
                    <a:pt x="25" y="2"/>
                    <a:pt x="26" y="2"/>
                    <a:pt x="25" y="2"/>
                  </a:cubicBezTo>
                  <a:cubicBezTo>
                    <a:pt x="23" y="2"/>
                    <a:pt x="21" y="1"/>
                    <a:pt x="20" y="1"/>
                  </a:cubicBezTo>
                  <a:cubicBezTo>
                    <a:pt x="20" y="0"/>
                    <a:pt x="20" y="0"/>
                    <a:pt x="18" y="0"/>
                  </a:cubicBezTo>
                  <a:cubicBezTo>
                    <a:pt x="17" y="0"/>
                    <a:pt x="15" y="1"/>
                    <a:pt x="14" y="2"/>
                  </a:cubicBezTo>
                  <a:cubicBezTo>
                    <a:pt x="13" y="4"/>
                    <a:pt x="13" y="3"/>
                    <a:pt x="12" y="3"/>
                  </a:cubicBezTo>
                  <a:cubicBezTo>
                    <a:pt x="10" y="3"/>
                    <a:pt x="9" y="2"/>
                    <a:pt x="8" y="3"/>
                  </a:cubicBezTo>
                  <a:cubicBezTo>
                    <a:pt x="8" y="3"/>
                    <a:pt x="7" y="3"/>
                    <a:pt x="6" y="2"/>
                  </a:cubicBezTo>
                  <a:cubicBezTo>
                    <a:pt x="4" y="2"/>
                    <a:pt x="4" y="2"/>
                    <a:pt x="3" y="2"/>
                  </a:cubicBezTo>
                  <a:cubicBezTo>
                    <a:pt x="3" y="2"/>
                    <a:pt x="2" y="2"/>
                    <a:pt x="2" y="1"/>
                  </a:cubicBezTo>
                  <a:cubicBezTo>
                    <a:pt x="2" y="1"/>
                    <a:pt x="2" y="1"/>
                    <a:pt x="1" y="1"/>
                  </a:cubicBezTo>
                  <a:cubicBezTo>
                    <a:pt x="1" y="1"/>
                    <a:pt x="0" y="1"/>
                    <a:pt x="1" y="3"/>
                  </a:cubicBezTo>
                  <a:cubicBezTo>
                    <a:pt x="1" y="4"/>
                    <a:pt x="1" y="4"/>
                    <a:pt x="2" y="5"/>
                  </a:cubicBezTo>
                  <a:cubicBezTo>
                    <a:pt x="2" y="6"/>
                    <a:pt x="2" y="6"/>
                    <a:pt x="2" y="7"/>
                  </a:cubicBezTo>
                  <a:cubicBezTo>
                    <a:pt x="1" y="8"/>
                    <a:pt x="2" y="8"/>
                    <a:pt x="2" y="9"/>
                  </a:cubicBezTo>
                  <a:cubicBezTo>
                    <a:pt x="1" y="10"/>
                    <a:pt x="2" y="10"/>
                    <a:pt x="3" y="10"/>
                  </a:cubicBezTo>
                  <a:cubicBezTo>
                    <a:pt x="4" y="11"/>
                    <a:pt x="5" y="13"/>
                    <a:pt x="5" y="15"/>
                  </a:cubicBezTo>
                  <a:cubicBezTo>
                    <a:pt x="7" y="14"/>
                    <a:pt x="7" y="15"/>
                    <a:pt x="8" y="14"/>
                  </a:cubicBezTo>
                  <a:cubicBezTo>
                    <a:pt x="8" y="14"/>
                    <a:pt x="9" y="13"/>
                    <a:pt x="10" y="14"/>
                  </a:cubicBezTo>
                  <a:cubicBezTo>
                    <a:pt x="11" y="14"/>
                    <a:pt x="11" y="14"/>
                    <a:pt x="11" y="14"/>
                  </a:cubicBezTo>
                  <a:cubicBezTo>
                    <a:pt x="12" y="14"/>
                    <a:pt x="12" y="14"/>
                    <a:pt x="13" y="14"/>
                  </a:cubicBezTo>
                  <a:cubicBezTo>
                    <a:pt x="14" y="15"/>
                    <a:pt x="15" y="15"/>
                    <a:pt x="15" y="14"/>
                  </a:cubicBezTo>
                  <a:cubicBezTo>
                    <a:pt x="14" y="14"/>
                    <a:pt x="18" y="15"/>
                    <a:pt x="17" y="14"/>
                  </a:cubicBezTo>
                  <a:cubicBezTo>
                    <a:pt x="17" y="13"/>
                    <a:pt x="17" y="13"/>
                    <a:pt x="18" y="13"/>
                  </a:cubicBezTo>
                  <a:cubicBezTo>
                    <a:pt x="18" y="12"/>
                    <a:pt x="19" y="12"/>
                    <a:pt x="19" y="12"/>
                  </a:cubicBezTo>
                  <a:cubicBezTo>
                    <a:pt x="20" y="12"/>
                    <a:pt x="21" y="11"/>
                    <a:pt x="22" y="11"/>
                  </a:cubicBezTo>
                  <a:cubicBezTo>
                    <a:pt x="23" y="12"/>
                    <a:pt x="24" y="12"/>
                    <a:pt x="26"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2" name="Romania">
              <a:extLst>
                <a:ext uri="{FF2B5EF4-FFF2-40B4-BE49-F238E27FC236}">
                  <a16:creationId xmlns:a16="http://schemas.microsoft.com/office/drawing/2014/main" id="{358FD3CE-83A1-4DF2-B40C-51500DD331AA}"/>
                </a:ext>
              </a:extLst>
            </p:cNvPr>
            <p:cNvSpPr>
              <a:spLocks/>
            </p:cNvSpPr>
            <p:nvPr/>
          </p:nvSpPr>
          <p:spPr bwMode="auto">
            <a:xfrm>
              <a:off x="4653225" y="1550153"/>
              <a:ext cx="252999" cy="170441"/>
            </a:xfrm>
            <a:custGeom>
              <a:avLst/>
              <a:gdLst/>
              <a:ahLst/>
              <a:cxnLst>
                <a:cxn ang="0">
                  <a:pos x="0" y="13"/>
                </a:cxn>
                <a:cxn ang="0">
                  <a:pos x="2" y="12"/>
                </a:cxn>
                <a:cxn ang="0">
                  <a:pos x="3" y="9"/>
                </a:cxn>
                <a:cxn ang="0">
                  <a:pos x="5" y="6"/>
                </a:cxn>
                <a:cxn ang="0">
                  <a:pos x="5" y="4"/>
                </a:cxn>
                <a:cxn ang="0">
                  <a:pos x="7" y="3"/>
                </a:cxn>
                <a:cxn ang="0">
                  <a:pos x="10" y="2"/>
                </a:cxn>
                <a:cxn ang="0">
                  <a:pos x="12" y="2"/>
                </a:cxn>
                <a:cxn ang="0">
                  <a:pos x="14" y="2"/>
                </a:cxn>
                <a:cxn ang="0">
                  <a:pos x="17" y="2"/>
                </a:cxn>
                <a:cxn ang="0">
                  <a:pos x="21" y="1"/>
                </a:cxn>
                <a:cxn ang="0">
                  <a:pos x="25" y="1"/>
                </a:cxn>
                <a:cxn ang="0">
                  <a:pos x="26" y="1"/>
                </a:cxn>
                <a:cxn ang="0">
                  <a:pos x="27" y="4"/>
                </a:cxn>
                <a:cxn ang="0">
                  <a:pos x="28" y="6"/>
                </a:cxn>
                <a:cxn ang="0">
                  <a:pos x="30" y="7"/>
                </a:cxn>
                <a:cxn ang="0">
                  <a:pos x="31" y="9"/>
                </a:cxn>
                <a:cxn ang="0">
                  <a:pos x="31" y="11"/>
                </a:cxn>
                <a:cxn ang="0">
                  <a:pos x="31" y="12"/>
                </a:cxn>
                <a:cxn ang="0">
                  <a:pos x="32" y="13"/>
                </a:cxn>
                <a:cxn ang="0">
                  <a:pos x="32" y="14"/>
                </a:cxn>
                <a:cxn ang="0">
                  <a:pos x="33" y="16"/>
                </a:cxn>
                <a:cxn ang="0">
                  <a:pos x="36" y="16"/>
                </a:cxn>
                <a:cxn ang="0">
                  <a:pos x="39" y="16"/>
                </a:cxn>
                <a:cxn ang="0">
                  <a:pos x="39" y="17"/>
                </a:cxn>
                <a:cxn ang="0">
                  <a:pos x="39" y="18"/>
                </a:cxn>
                <a:cxn ang="0">
                  <a:pos x="38" y="19"/>
                </a:cxn>
                <a:cxn ang="0">
                  <a:pos x="38" y="19"/>
                </a:cxn>
                <a:cxn ang="0">
                  <a:pos x="37" y="18"/>
                </a:cxn>
                <a:cxn ang="0">
                  <a:pos x="37" y="19"/>
                </a:cxn>
                <a:cxn ang="0">
                  <a:pos x="37" y="20"/>
                </a:cxn>
                <a:cxn ang="0">
                  <a:pos x="36" y="22"/>
                </a:cxn>
                <a:cxn ang="0">
                  <a:pos x="36" y="24"/>
                </a:cxn>
                <a:cxn ang="0">
                  <a:pos x="37" y="25"/>
                </a:cxn>
                <a:cxn ang="0">
                  <a:pos x="34" y="25"/>
                </a:cxn>
                <a:cxn ang="0">
                  <a:pos x="29" y="24"/>
                </a:cxn>
                <a:cxn ang="0">
                  <a:pos x="27" y="23"/>
                </a:cxn>
                <a:cxn ang="0">
                  <a:pos x="23" y="25"/>
                </a:cxn>
                <a:cxn ang="0">
                  <a:pos x="21" y="26"/>
                </a:cxn>
                <a:cxn ang="0">
                  <a:pos x="17" y="26"/>
                </a:cxn>
                <a:cxn ang="0">
                  <a:pos x="15" y="25"/>
                </a:cxn>
                <a:cxn ang="0">
                  <a:pos x="12" y="25"/>
                </a:cxn>
                <a:cxn ang="0">
                  <a:pos x="11" y="24"/>
                </a:cxn>
                <a:cxn ang="0">
                  <a:pos x="10" y="24"/>
                </a:cxn>
                <a:cxn ang="0">
                  <a:pos x="9" y="23"/>
                </a:cxn>
                <a:cxn ang="0">
                  <a:pos x="9" y="21"/>
                </a:cxn>
                <a:cxn ang="0">
                  <a:pos x="8" y="22"/>
                </a:cxn>
                <a:cxn ang="0">
                  <a:pos x="6" y="20"/>
                </a:cxn>
                <a:cxn ang="0">
                  <a:pos x="4" y="20"/>
                </a:cxn>
                <a:cxn ang="0">
                  <a:pos x="4" y="18"/>
                </a:cxn>
                <a:cxn ang="0">
                  <a:pos x="3" y="17"/>
                </a:cxn>
                <a:cxn ang="0">
                  <a:pos x="1" y="15"/>
                </a:cxn>
                <a:cxn ang="0">
                  <a:pos x="0" y="13"/>
                </a:cxn>
              </a:cxnLst>
              <a:rect l="0" t="0" r="r" b="b"/>
              <a:pathLst>
                <a:path w="40" h="27">
                  <a:moveTo>
                    <a:pt x="0" y="13"/>
                  </a:moveTo>
                  <a:cubicBezTo>
                    <a:pt x="0" y="13"/>
                    <a:pt x="1" y="13"/>
                    <a:pt x="2" y="12"/>
                  </a:cubicBezTo>
                  <a:cubicBezTo>
                    <a:pt x="3" y="11"/>
                    <a:pt x="3" y="10"/>
                    <a:pt x="3" y="9"/>
                  </a:cubicBezTo>
                  <a:cubicBezTo>
                    <a:pt x="4" y="8"/>
                    <a:pt x="5" y="8"/>
                    <a:pt x="5" y="6"/>
                  </a:cubicBezTo>
                  <a:cubicBezTo>
                    <a:pt x="5" y="5"/>
                    <a:pt x="4" y="5"/>
                    <a:pt x="5" y="4"/>
                  </a:cubicBezTo>
                  <a:cubicBezTo>
                    <a:pt x="6" y="3"/>
                    <a:pt x="7" y="3"/>
                    <a:pt x="7" y="3"/>
                  </a:cubicBezTo>
                  <a:cubicBezTo>
                    <a:pt x="8" y="1"/>
                    <a:pt x="9" y="3"/>
                    <a:pt x="10" y="2"/>
                  </a:cubicBezTo>
                  <a:cubicBezTo>
                    <a:pt x="11" y="2"/>
                    <a:pt x="10" y="3"/>
                    <a:pt x="12" y="2"/>
                  </a:cubicBezTo>
                  <a:cubicBezTo>
                    <a:pt x="14" y="2"/>
                    <a:pt x="13" y="3"/>
                    <a:pt x="14" y="2"/>
                  </a:cubicBezTo>
                  <a:cubicBezTo>
                    <a:pt x="15" y="1"/>
                    <a:pt x="17" y="2"/>
                    <a:pt x="17" y="2"/>
                  </a:cubicBezTo>
                  <a:cubicBezTo>
                    <a:pt x="18" y="1"/>
                    <a:pt x="21" y="2"/>
                    <a:pt x="21" y="1"/>
                  </a:cubicBezTo>
                  <a:cubicBezTo>
                    <a:pt x="23" y="0"/>
                    <a:pt x="25" y="2"/>
                    <a:pt x="25" y="1"/>
                  </a:cubicBezTo>
                  <a:cubicBezTo>
                    <a:pt x="25" y="1"/>
                    <a:pt x="26" y="1"/>
                    <a:pt x="26" y="1"/>
                  </a:cubicBezTo>
                  <a:cubicBezTo>
                    <a:pt x="27" y="2"/>
                    <a:pt x="27" y="4"/>
                    <a:pt x="27" y="4"/>
                  </a:cubicBezTo>
                  <a:cubicBezTo>
                    <a:pt x="28" y="4"/>
                    <a:pt x="28" y="5"/>
                    <a:pt x="28" y="6"/>
                  </a:cubicBezTo>
                  <a:cubicBezTo>
                    <a:pt x="29" y="6"/>
                    <a:pt x="30" y="6"/>
                    <a:pt x="30" y="7"/>
                  </a:cubicBezTo>
                  <a:cubicBezTo>
                    <a:pt x="29" y="7"/>
                    <a:pt x="31" y="8"/>
                    <a:pt x="31" y="9"/>
                  </a:cubicBezTo>
                  <a:cubicBezTo>
                    <a:pt x="30" y="9"/>
                    <a:pt x="31" y="10"/>
                    <a:pt x="31" y="11"/>
                  </a:cubicBezTo>
                  <a:cubicBezTo>
                    <a:pt x="30" y="11"/>
                    <a:pt x="31" y="12"/>
                    <a:pt x="31" y="12"/>
                  </a:cubicBezTo>
                  <a:cubicBezTo>
                    <a:pt x="31" y="13"/>
                    <a:pt x="32" y="13"/>
                    <a:pt x="32" y="13"/>
                  </a:cubicBezTo>
                  <a:cubicBezTo>
                    <a:pt x="32" y="14"/>
                    <a:pt x="33" y="14"/>
                    <a:pt x="32" y="14"/>
                  </a:cubicBezTo>
                  <a:cubicBezTo>
                    <a:pt x="32" y="15"/>
                    <a:pt x="33" y="16"/>
                    <a:pt x="33" y="16"/>
                  </a:cubicBezTo>
                  <a:cubicBezTo>
                    <a:pt x="35" y="18"/>
                    <a:pt x="36" y="17"/>
                    <a:pt x="36" y="16"/>
                  </a:cubicBezTo>
                  <a:cubicBezTo>
                    <a:pt x="38" y="16"/>
                    <a:pt x="37" y="15"/>
                    <a:pt x="39" y="16"/>
                  </a:cubicBezTo>
                  <a:cubicBezTo>
                    <a:pt x="40" y="17"/>
                    <a:pt x="39" y="17"/>
                    <a:pt x="39" y="17"/>
                  </a:cubicBezTo>
                  <a:cubicBezTo>
                    <a:pt x="39" y="17"/>
                    <a:pt x="39" y="18"/>
                    <a:pt x="39" y="18"/>
                  </a:cubicBezTo>
                  <a:cubicBezTo>
                    <a:pt x="39" y="19"/>
                    <a:pt x="39" y="18"/>
                    <a:pt x="38" y="19"/>
                  </a:cubicBezTo>
                  <a:cubicBezTo>
                    <a:pt x="38" y="19"/>
                    <a:pt x="37" y="20"/>
                    <a:pt x="38" y="19"/>
                  </a:cubicBezTo>
                  <a:cubicBezTo>
                    <a:pt x="38" y="19"/>
                    <a:pt x="38" y="18"/>
                    <a:pt x="37" y="18"/>
                  </a:cubicBezTo>
                  <a:cubicBezTo>
                    <a:pt x="36" y="19"/>
                    <a:pt x="37" y="19"/>
                    <a:pt x="37" y="19"/>
                  </a:cubicBezTo>
                  <a:cubicBezTo>
                    <a:pt x="37" y="20"/>
                    <a:pt x="37" y="20"/>
                    <a:pt x="37" y="20"/>
                  </a:cubicBezTo>
                  <a:cubicBezTo>
                    <a:pt x="36" y="21"/>
                    <a:pt x="36" y="21"/>
                    <a:pt x="36" y="22"/>
                  </a:cubicBezTo>
                  <a:cubicBezTo>
                    <a:pt x="36" y="23"/>
                    <a:pt x="36" y="23"/>
                    <a:pt x="36" y="24"/>
                  </a:cubicBezTo>
                  <a:cubicBezTo>
                    <a:pt x="36" y="25"/>
                    <a:pt x="37" y="25"/>
                    <a:pt x="37" y="25"/>
                  </a:cubicBezTo>
                  <a:cubicBezTo>
                    <a:pt x="34" y="25"/>
                    <a:pt x="35" y="25"/>
                    <a:pt x="34" y="25"/>
                  </a:cubicBezTo>
                  <a:cubicBezTo>
                    <a:pt x="32" y="25"/>
                    <a:pt x="30" y="24"/>
                    <a:pt x="29" y="24"/>
                  </a:cubicBezTo>
                  <a:cubicBezTo>
                    <a:pt x="29" y="23"/>
                    <a:pt x="29" y="23"/>
                    <a:pt x="27" y="23"/>
                  </a:cubicBezTo>
                  <a:cubicBezTo>
                    <a:pt x="26" y="23"/>
                    <a:pt x="24" y="24"/>
                    <a:pt x="23" y="25"/>
                  </a:cubicBezTo>
                  <a:cubicBezTo>
                    <a:pt x="22" y="27"/>
                    <a:pt x="22" y="26"/>
                    <a:pt x="21" y="26"/>
                  </a:cubicBezTo>
                  <a:cubicBezTo>
                    <a:pt x="19" y="26"/>
                    <a:pt x="18" y="25"/>
                    <a:pt x="17" y="26"/>
                  </a:cubicBezTo>
                  <a:cubicBezTo>
                    <a:pt x="17" y="26"/>
                    <a:pt x="16" y="26"/>
                    <a:pt x="15" y="25"/>
                  </a:cubicBezTo>
                  <a:cubicBezTo>
                    <a:pt x="13" y="25"/>
                    <a:pt x="13" y="25"/>
                    <a:pt x="12" y="25"/>
                  </a:cubicBezTo>
                  <a:cubicBezTo>
                    <a:pt x="12" y="25"/>
                    <a:pt x="11" y="25"/>
                    <a:pt x="11" y="24"/>
                  </a:cubicBezTo>
                  <a:cubicBezTo>
                    <a:pt x="11" y="24"/>
                    <a:pt x="11" y="24"/>
                    <a:pt x="10" y="24"/>
                  </a:cubicBezTo>
                  <a:cubicBezTo>
                    <a:pt x="10" y="23"/>
                    <a:pt x="8" y="23"/>
                    <a:pt x="9" y="23"/>
                  </a:cubicBezTo>
                  <a:cubicBezTo>
                    <a:pt x="9" y="22"/>
                    <a:pt x="10" y="22"/>
                    <a:pt x="9" y="21"/>
                  </a:cubicBezTo>
                  <a:cubicBezTo>
                    <a:pt x="8" y="21"/>
                    <a:pt x="8" y="23"/>
                    <a:pt x="8" y="22"/>
                  </a:cubicBezTo>
                  <a:cubicBezTo>
                    <a:pt x="7" y="22"/>
                    <a:pt x="6" y="20"/>
                    <a:pt x="6" y="20"/>
                  </a:cubicBezTo>
                  <a:cubicBezTo>
                    <a:pt x="6" y="21"/>
                    <a:pt x="4" y="20"/>
                    <a:pt x="4" y="20"/>
                  </a:cubicBezTo>
                  <a:cubicBezTo>
                    <a:pt x="4" y="19"/>
                    <a:pt x="5" y="19"/>
                    <a:pt x="4" y="18"/>
                  </a:cubicBezTo>
                  <a:cubicBezTo>
                    <a:pt x="4" y="18"/>
                    <a:pt x="3" y="18"/>
                    <a:pt x="3" y="17"/>
                  </a:cubicBezTo>
                  <a:cubicBezTo>
                    <a:pt x="3" y="16"/>
                    <a:pt x="1" y="16"/>
                    <a:pt x="1" y="15"/>
                  </a:cubicBezTo>
                  <a:cubicBezTo>
                    <a:pt x="1" y="14"/>
                    <a:pt x="0" y="14"/>
                    <a:pt x="0" y="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3" name="Ireland">
              <a:extLst>
                <a:ext uri="{FF2B5EF4-FFF2-40B4-BE49-F238E27FC236}">
                  <a16:creationId xmlns:a16="http://schemas.microsoft.com/office/drawing/2014/main" id="{E64BA17C-ABF9-4593-AD0E-A4D37A28ED97}"/>
                </a:ext>
              </a:extLst>
            </p:cNvPr>
            <p:cNvSpPr>
              <a:spLocks/>
            </p:cNvSpPr>
            <p:nvPr/>
          </p:nvSpPr>
          <p:spPr bwMode="auto">
            <a:xfrm>
              <a:off x="3862272" y="1342428"/>
              <a:ext cx="111852" cy="114515"/>
            </a:xfrm>
            <a:custGeom>
              <a:avLst/>
              <a:gdLst/>
              <a:ahLst/>
              <a:cxnLst>
                <a:cxn ang="0">
                  <a:pos x="15" y="1"/>
                </a:cxn>
                <a:cxn ang="0">
                  <a:pos x="13" y="0"/>
                </a:cxn>
                <a:cxn ang="0">
                  <a:pos x="13" y="0"/>
                </a:cxn>
                <a:cxn ang="0">
                  <a:pos x="11" y="1"/>
                </a:cxn>
                <a:cxn ang="0">
                  <a:pos x="9" y="2"/>
                </a:cxn>
                <a:cxn ang="0">
                  <a:pos x="9" y="3"/>
                </a:cxn>
                <a:cxn ang="0">
                  <a:pos x="10" y="4"/>
                </a:cxn>
                <a:cxn ang="0">
                  <a:pos x="9" y="5"/>
                </a:cxn>
                <a:cxn ang="0">
                  <a:pos x="7" y="5"/>
                </a:cxn>
                <a:cxn ang="0">
                  <a:pos x="4" y="4"/>
                </a:cxn>
                <a:cxn ang="0">
                  <a:pos x="4" y="6"/>
                </a:cxn>
                <a:cxn ang="0">
                  <a:pos x="4" y="6"/>
                </a:cxn>
                <a:cxn ang="0">
                  <a:pos x="4" y="7"/>
                </a:cxn>
                <a:cxn ang="0">
                  <a:pos x="3" y="8"/>
                </a:cxn>
                <a:cxn ang="0">
                  <a:pos x="4" y="8"/>
                </a:cxn>
                <a:cxn ang="0">
                  <a:pos x="4" y="9"/>
                </a:cxn>
                <a:cxn ang="0">
                  <a:pos x="7" y="9"/>
                </a:cxn>
                <a:cxn ang="0">
                  <a:pos x="5" y="11"/>
                </a:cxn>
                <a:cxn ang="0">
                  <a:pos x="4" y="12"/>
                </a:cxn>
                <a:cxn ang="0">
                  <a:pos x="4" y="13"/>
                </a:cxn>
                <a:cxn ang="0">
                  <a:pos x="7" y="12"/>
                </a:cxn>
                <a:cxn ang="0">
                  <a:pos x="8" y="12"/>
                </a:cxn>
                <a:cxn ang="0">
                  <a:pos x="3" y="13"/>
                </a:cxn>
                <a:cxn ang="0">
                  <a:pos x="4" y="14"/>
                </a:cxn>
                <a:cxn ang="0">
                  <a:pos x="1" y="14"/>
                </a:cxn>
                <a:cxn ang="0">
                  <a:pos x="2" y="15"/>
                </a:cxn>
                <a:cxn ang="0">
                  <a:pos x="3" y="15"/>
                </a:cxn>
                <a:cxn ang="0">
                  <a:pos x="1" y="16"/>
                </a:cxn>
                <a:cxn ang="0">
                  <a:pos x="4" y="16"/>
                </a:cxn>
                <a:cxn ang="0">
                  <a:pos x="3" y="17"/>
                </a:cxn>
                <a:cxn ang="0">
                  <a:pos x="3" y="17"/>
                </a:cxn>
                <a:cxn ang="0">
                  <a:pos x="5" y="18"/>
                </a:cxn>
                <a:cxn ang="0">
                  <a:pos x="8" y="17"/>
                </a:cxn>
                <a:cxn ang="0">
                  <a:pos x="10" y="16"/>
                </a:cxn>
                <a:cxn ang="0">
                  <a:pos x="12" y="15"/>
                </a:cxn>
                <a:cxn ang="0">
                  <a:pos x="14" y="14"/>
                </a:cxn>
                <a:cxn ang="0">
                  <a:pos x="15" y="15"/>
                </a:cxn>
                <a:cxn ang="0">
                  <a:pos x="16" y="14"/>
                </a:cxn>
                <a:cxn ang="0">
                  <a:pos x="17" y="12"/>
                </a:cxn>
                <a:cxn ang="0">
                  <a:pos x="18" y="10"/>
                </a:cxn>
                <a:cxn ang="0">
                  <a:pos x="18" y="9"/>
                </a:cxn>
                <a:cxn ang="0">
                  <a:pos x="17" y="7"/>
                </a:cxn>
                <a:cxn ang="0">
                  <a:pos x="18" y="6"/>
                </a:cxn>
                <a:cxn ang="0">
                  <a:pos x="15" y="5"/>
                </a:cxn>
                <a:cxn ang="0">
                  <a:pos x="12" y="4"/>
                </a:cxn>
                <a:cxn ang="0">
                  <a:pos x="13" y="2"/>
                </a:cxn>
              </a:cxnLst>
              <a:rect l="0" t="0" r="r" b="b"/>
              <a:pathLst>
                <a:path w="18" h="18">
                  <a:moveTo>
                    <a:pt x="14" y="1"/>
                  </a:moveTo>
                  <a:cubicBezTo>
                    <a:pt x="14" y="1"/>
                    <a:pt x="14" y="1"/>
                    <a:pt x="15" y="1"/>
                  </a:cubicBezTo>
                  <a:cubicBezTo>
                    <a:pt x="16" y="0"/>
                    <a:pt x="15" y="0"/>
                    <a:pt x="14" y="0"/>
                  </a:cubicBezTo>
                  <a:cubicBezTo>
                    <a:pt x="14" y="0"/>
                    <a:pt x="14" y="0"/>
                    <a:pt x="13" y="0"/>
                  </a:cubicBezTo>
                  <a:cubicBezTo>
                    <a:pt x="13" y="0"/>
                    <a:pt x="14" y="1"/>
                    <a:pt x="13" y="1"/>
                  </a:cubicBezTo>
                  <a:cubicBezTo>
                    <a:pt x="13" y="1"/>
                    <a:pt x="13" y="0"/>
                    <a:pt x="13" y="0"/>
                  </a:cubicBezTo>
                  <a:cubicBezTo>
                    <a:pt x="12" y="0"/>
                    <a:pt x="12" y="1"/>
                    <a:pt x="12" y="0"/>
                  </a:cubicBezTo>
                  <a:cubicBezTo>
                    <a:pt x="11" y="0"/>
                    <a:pt x="11" y="1"/>
                    <a:pt x="11" y="1"/>
                  </a:cubicBezTo>
                  <a:cubicBezTo>
                    <a:pt x="10" y="0"/>
                    <a:pt x="10" y="1"/>
                    <a:pt x="10" y="1"/>
                  </a:cubicBezTo>
                  <a:cubicBezTo>
                    <a:pt x="9" y="2"/>
                    <a:pt x="10" y="2"/>
                    <a:pt x="9" y="2"/>
                  </a:cubicBezTo>
                  <a:cubicBezTo>
                    <a:pt x="9" y="2"/>
                    <a:pt x="9" y="3"/>
                    <a:pt x="9" y="3"/>
                  </a:cubicBezTo>
                  <a:cubicBezTo>
                    <a:pt x="8" y="3"/>
                    <a:pt x="8" y="3"/>
                    <a:pt x="9" y="3"/>
                  </a:cubicBezTo>
                  <a:cubicBezTo>
                    <a:pt x="9" y="3"/>
                    <a:pt x="9" y="3"/>
                    <a:pt x="10" y="3"/>
                  </a:cubicBezTo>
                  <a:cubicBezTo>
                    <a:pt x="11" y="3"/>
                    <a:pt x="10" y="3"/>
                    <a:pt x="10" y="4"/>
                  </a:cubicBezTo>
                  <a:cubicBezTo>
                    <a:pt x="10" y="4"/>
                    <a:pt x="10" y="4"/>
                    <a:pt x="9" y="4"/>
                  </a:cubicBezTo>
                  <a:cubicBezTo>
                    <a:pt x="8" y="4"/>
                    <a:pt x="9" y="5"/>
                    <a:pt x="9" y="5"/>
                  </a:cubicBezTo>
                  <a:cubicBezTo>
                    <a:pt x="8" y="5"/>
                    <a:pt x="9" y="5"/>
                    <a:pt x="8" y="5"/>
                  </a:cubicBezTo>
                  <a:cubicBezTo>
                    <a:pt x="7" y="5"/>
                    <a:pt x="7" y="5"/>
                    <a:pt x="7" y="5"/>
                  </a:cubicBezTo>
                  <a:cubicBezTo>
                    <a:pt x="7" y="5"/>
                    <a:pt x="5" y="4"/>
                    <a:pt x="5" y="4"/>
                  </a:cubicBezTo>
                  <a:cubicBezTo>
                    <a:pt x="4" y="4"/>
                    <a:pt x="4" y="4"/>
                    <a:pt x="4" y="4"/>
                  </a:cubicBezTo>
                  <a:cubicBezTo>
                    <a:pt x="3" y="5"/>
                    <a:pt x="4" y="5"/>
                    <a:pt x="4" y="5"/>
                  </a:cubicBezTo>
                  <a:cubicBezTo>
                    <a:pt x="4" y="5"/>
                    <a:pt x="4" y="5"/>
                    <a:pt x="4" y="6"/>
                  </a:cubicBezTo>
                  <a:cubicBezTo>
                    <a:pt x="4" y="5"/>
                    <a:pt x="3" y="6"/>
                    <a:pt x="3" y="6"/>
                  </a:cubicBezTo>
                  <a:cubicBezTo>
                    <a:pt x="3" y="6"/>
                    <a:pt x="3" y="6"/>
                    <a:pt x="4" y="6"/>
                  </a:cubicBezTo>
                  <a:cubicBezTo>
                    <a:pt x="4" y="6"/>
                    <a:pt x="4" y="6"/>
                    <a:pt x="5" y="6"/>
                  </a:cubicBezTo>
                  <a:cubicBezTo>
                    <a:pt x="5" y="6"/>
                    <a:pt x="5" y="7"/>
                    <a:pt x="4" y="7"/>
                  </a:cubicBezTo>
                  <a:cubicBezTo>
                    <a:pt x="4" y="7"/>
                    <a:pt x="4" y="7"/>
                    <a:pt x="4" y="8"/>
                  </a:cubicBezTo>
                  <a:cubicBezTo>
                    <a:pt x="4" y="8"/>
                    <a:pt x="4" y="8"/>
                    <a:pt x="3" y="8"/>
                  </a:cubicBezTo>
                  <a:cubicBezTo>
                    <a:pt x="2" y="8"/>
                    <a:pt x="3" y="8"/>
                    <a:pt x="3" y="8"/>
                  </a:cubicBezTo>
                  <a:cubicBezTo>
                    <a:pt x="2" y="8"/>
                    <a:pt x="3" y="9"/>
                    <a:pt x="4" y="8"/>
                  </a:cubicBezTo>
                  <a:cubicBezTo>
                    <a:pt x="4" y="8"/>
                    <a:pt x="4" y="9"/>
                    <a:pt x="4" y="9"/>
                  </a:cubicBezTo>
                  <a:cubicBezTo>
                    <a:pt x="3" y="9"/>
                    <a:pt x="4" y="9"/>
                    <a:pt x="4" y="9"/>
                  </a:cubicBezTo>
                  <a:cubicBezTo>
                    <a:pt x="5" y="9"/>
                    <a:pt x="5" y="9"/>
                    <a:pt x="5" y="9"/>
                  </a:cubicBezTo>
                  <a:cubicBezTo>
                    <a:pt x="5" y="10"/>
                    <a:pt x="6" y="9"/>
                    <a:pt x="7" y="9"/>
                  </a:cubicBezTo>
                  <a:cubicBezTo>
                    <a:pt x="7" y="9"/>
                    <a:pt x="7" y="10"/>
                    <a:pt x="6" y="10"/>
                  </a:cubicBezTo>
                  <a:cubicBezTo>
                    <a:pt x="6" y="10"/>
                    <a:pt x="6" y="10"/>
                    <a:pt x="5" y="11"/>
                  </a:cubicBezTo>
                  <a:cubicBezTo>
                    <a:pt x="5" y="11"/>
                    <a:pt x="5" y="11"/>
                    <a:pt x="5" y="11"/>
                  </a:cubicBezTo>
                  <a:cubicBezTo>
                    <a:pt x="5" y="11"/>
                    <a:pt x="5" y="12"/>
                    <a:pt x="4" y="12"/>
                  </a:cubicBezTo>
                  <a:cubicBezTo>
                    <a:pt x="4" y="12"/>
                    <a:pt x="5" y="12"/>
                    <a:pt x="4" y="12"/>
                  </a:cubicBezTo>
                  <a:cubicBezTo>
                    <a:pt x="3" y="13"/>
                    <a:pt x="3" y="13"/>
                    <a:pt x="4" y="13"/>
                  </a:cubicBezTo>
                  <a:cubicBezTo>
                    <a:pt x="4" y="13"/>
                    <a:pt x="4" y="12"/>
                    <a:pt x="5" y="12"/>
                  </a:cubicBezTo>
                  <a:cubicBezTo>
                    <a:pt x="5" y="13"/>
                    <a:pt x="6" y="12"/>
                    <a:pt x="7" y="12"/>
                  </a:cubicBezTo>
                  <a:cubicBezTo>
                    <a:pt x="7" y="11"/>
                    <a:pt x="7" y="11"/>
                    <a:pt x="7" y="12"/>
                  </a:cubicBezTo>
                  <a:cubicBezTo>
                    <a:pt x="7" y="12"/>
                    <a:pt x="7" y="12"/>
                    <a:pt x="8" y="12"/>
                  </a:cubicBezTo>
                  <a:cubicBezTo>
                    <a:pt x="7" y="12"/>
                    <a:pt x="6" y="13"/>
                    <a:pt x="4" y="13"/>
                  </a:cubicBezTo>
                  <a:cubicBezTo>
                    <a:pt x="3" y="13"/>
                    <a:pt x="4" y="13"/>
                    <a:pt x="3" y="13"/>
                  </a:cubicBezTo>
                  <a:cubicBezTo>
                    <a:pt x="2" y="13"/>
                    <a:pt x="3" y="13"/>
                    <a:pt x="3" y="14"/>
                  </a:cubicBezTo>
                  <a:cubicBezTo>
                    <a:pt x="3" y="14"/>
                    <a:pt x="4" y="14"/>
                    <a:pt x="4" y="14"/>
                  </a:cubicBezTo>
                  <a:cubicBezTo>
                    <a:pt x="4" y="14"/>
                    <a:pt x="3" y="14"/>
                    <a:pt x="3" y="14"/>
                  </a:cubicBezTo>
                  <a:cubicBezTo>
                    <a:pt x="2" y="14"/>
                    <a:pt x="2" y="14"/>
                    <a:pt x="1" y="14"/>
                  </a:cubicBezTo>
                  <a:cubicBezTo>
                    <a:pt x="1" y="14"/>
                    <a:pt x="0" y="15"/>
                    <a:pt x="1" y="15"/>
                  </a:cubicBezTo>
                  <a:cubicBezTo>
                    <a:pt x="1" y="14"/>
                    <a:pt x="1" y="15"/>
                    <a:pt x="2" y="15"/>
                  </a:cubicBezTo>
                  <a:cubicBezTo>
                    <a:pt x="2" y="14"/>
                    <a:pt x="4" y="15"/>
                    <a:pt x="4" y="15"/>
                  </a:cubicBezTo>
                  <a:cubicBezTo>
                    <a:pt x="4" y="15"/>
                    <a:pt x="3" y="15"/>
                    <a:pt x="3" y="15"/>
                  </a:cubicBezTo>
                  <a:cubicBezTo>
                    <a:pt x="2" y="15"/>
                    <a:pt x="2" y="15"/>
                    <a:pt x="1" y="15"/>
                  </a:cubicBezTo>
                  <a:cubicBezTo>
                    <a:pt x="0" y="16"/>
                    <a:pt x="1" y="16"/>
                    <a:pt x="1" y="16"/>
                  </a:cubicBezTo>
                  <a:cubicBezTo>
                    <a:pt x="2" y="16"/>
                    <a:pt x="1" y="17"/>
                    <a:pt x="2" y="16"/>
                  </a:cubicBezTo>
                  <a:cubicBezTo>
                    <a:pt x="3" y="16"/>
                    <a:pt x="4" y="16"/>
                    <a:pt x="4" y="16"/>
                  </a:cubicBezTo>
                  <a:cubicBezTo>
                    <a:pt x="4" y="16"/>
                    <a:pt x="3" y="16"/>
                    <a:pt x="2" y="17"/>
                  </a:cubicBezTo>
                  <a:cubicBezTo>
                    <a:pt x="1" y="17"/>
                    <a:pt x="2" y="17"/>
                    <a:pt x="3" y="17"/>
                  </a:cubicBezTo>
                  <a:cubicBezTo>
                    <a:pt x="3" y="17"/>
                    <a:pt x="3" y="17"/>
                    <a:pt x="4" y="17"/>
                  </a:cubicBezTo>
                  <a:cubicBezTo>
                    <a:pt x="5" y="17"/>
                    <a:pt x="3" y="17"/>
                    <a:pt x="3" y="17"/>
                  </a:cubicBezTo>
                  <a:cubicBezTo>
                    <a:pt x="3" y="17"/>
                    <a:pt x="2" y="18"/>
                    <a:pt x="3" y="18"/>
                  </a:cubicBezTo>
                  <a:cubicBezTo>
                    <a:pt x="3" y="18"/>
                    <a:pt x="4" y="18"/>
                    <a:pt x="5" y="18"/>
                  </a:cubicBezTo>
                  <a:cubicBezTo>
                    <a:pt x="5" y="18"/>
                    <a:pt x="6" y="17"/>
                    <a:pt x="7" y="17"/>
                  </a:cubicBezTo>
                  <a:cubicBezTo>
                    <a:pt x="7" y="18"/>
                    <a:pt x="7" y="17"/>
                    <a:pt x="8" y="17"/>
                  </a:cubicBezTo>
                  <a:cubicBezTo>
                    <a:pt x="9" y="17"/>
                    <a:pt x="8" y="16"/>
                    <a:pt x="9" y="16"/>
                  </a:cubicBezTo>
                  <a:cubicBezTo>
                    <a:pt x="10" y="17"/>
                    <a:pt x="10" y="16"/>
                    <a:pt x="10" y="16"/>
                  </a:cubicBezTo>
                  <a:cubicBezTo>
                    <a:pt x="11" y="16"/>
                    <a:pt x="11" y="15"/>
                    <a:pt x="11" y="15"/>
                  </a:cubicBezTo>
                  <a:cubicBezTo>
                    <a:pt x="12" y="15"/>
                    <a:pt x="12" y="15"/>
                    <a:pt x="12" y="15"/>
                  </a:cubicBezTo>
                  <a:cubicBezTo>
                    <a:pt x="13" y="15"/>
                    <a:pt x="14" y="15"/>
                    <a:pt x="14" y="15"/>
                  </a:cubicBezTo>
                  <a:cubicBezTo>
                    <a:pt x="14" y="15"/>
                    <a:pt x="14" y="14"/>
                    <a:pt x="14" y="14"/>
                  </a:cubicBezTo>
                  <a:cubicBezTo>
                    <a:pt x="14" y="14"/>
                    <a:pt x="14" y="15"/>
                    <a:pt x="14" y="15"/>
                  </a:cubicBezTo>
                  <a:cubicBezTo>
                    <a:pt x="14" y="16"/>
                    <a:pt x="15" y="14"/>
                    <a:pt x="15" y="15"/>
                  </a:cubicBezTo>
                  <a:cubicBezTo>
                    <a:pt x="16" y="15"/>
                    <a:pt x="16" y="15"/>
                    <a:pt x="16" y="15"/>
                  </a:cubicBezTo>
                  <a:cubicBezTo>
                    <a:pt x="17" y="15"/>
                    <a:pt x="16" y="14"/>
                    <a:pt x="16" y="14"/>
                  </a:cubicBezTo>
                  <a:cubicBezTo>
                    <a:pt x="17" y="14"/>
                    <a:pt x="17" y="14"/>
                    <a:pt x="17" y="13"/>
                  </a:cubicBezTo>
                  <a:cubicBezTo>
                    <a:pt x="18" y="13"/>
                    <a:pt x="17" y="13"/>
                    <a:pt x="17" y="12"/>
                  </a:cubicBezTo>
                  <a:cubicBezTo>
                    <a:pt x="18" y="12"/>
                    <a:pt x="17" y="12"/>
                    <a:pt x="18" y="11"/>
                  </a:cubicBezTo>
                  <a:cubicBezTo>
                    <a:pt x="18" y="11"/>
                    <a:pt x="18" y="11"/>
                    <a:pt x="18" y="10"/>
                  </a:cubicBezTo>
                  <a:cubicBezTo>
                    <a:pt x="18" y="10"/>
                    <a:pt x="17" y="9"/>
                    <a:pt x="17" y="9"/>
                  </a:cubicBezTo>
                  <a:cubicBezTo>
                    <a:pt x="18" y="9"/>
                    <a:pt x="17" y="9"/>
                    <a:pt x="18" y="9"/>
                  </a:cubicBezTo>
                  <a:cubicBezTo>
                    <a:pt x="18" y="9"/>
                    <a:pt x="17" y="8"/>
                    <a:pt x="17" y="8"/>
                  </a:cubicBezTo>
                  <a:cubicBezTo>
                    <a:pt x="17" y="7"/>
                    <a:pt x="17" y="7"/>
                    <a:pt x="17" y="7"/>
                  </a:cubicBezTo>
                  <a:cubicBezTo>
                    <a:pt x="16" y="7"/>
                    <a:pt x="16" y="6"/>
                    <a:pt x="17" y="6"/>
                  </a:cubicBezTo>
                  <a:cubicBezTo>
                    <a:pt x="18" y="7"/>
                    <a:pt x="17" y="6"/>
                    <a:pt x="18" y="6"/>
                  </a:cubicBezTo>
                  <a:cubicBezTo>
                    <a:pt x="17" y="6"/>
                    <a:pt x="16" y="6"/>
                    <a:pt x="16" y="6"/>
                  </a:cubicBezTo>
                  <a:cubicBezTo>
                    <a:pt x="16" y="5"/>
                    <a:pt x="15" y="6"/>
                    <a:pt x="15" y="5"/>
                  </a:cubicBezTo>
                  <a:cubicBezTo>
                    <a:pt x="15" y="4"/>
                    <a:pt x="14" y="4"/>
                    <a:pt x="14" y="5"/>
                  </a:cubicBezTo>
                  <a:cubicBezTo>
                    <a:pt x="13" y="6"/>
                    <a:pt x="12" y="5"/>
                    <a:pt x="12" y="4"/>
                  </a:cubicBezTo>
                  <a:cubicBezTo>
                    <a:pt x="11" y="3"/>
                    <a:pt x="11" y="3"/>
                    <a:pt x="12" y="3"/>
                  </a:cubicBezTo>
                  <a:cubicBezTo>
                    <a:pt x="13" y="3"/>
                    <a:pt x="12" y="2"/>
                    <a:pt x="13" y="2"/>
                  </a:cubicBezTo>
                  <a:cubicBezTo>
                    <a:pt x="14" y="2"/>
                    <a:pt x="13" y="2"/>
                    <a:pt x="14"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4" name="Freeform 234">
              <a:extLst>
                <a:ext uri="{FF2B5EF4-FFF2-40B4-BE49-F238E27FC236}">
                  <a16:creationId xmlns:a16="http://schemas.microsoft.com/office/drawing/2014/main" id="{BB44A012-212D-40CA-96AA-223858A64825}"/>
                </a:ext>
              </a:extLst>
            </p:cNvPr>
            <p:cNvSpPr>
              <a:spLocks/>
            </p:cNvSpPr>
            <p:nvPr/>
          </p:nvSpPr>
          <p:spPr bwMode="auto">
            <a:xfrm>
              <a:off x="4685183" y="1299818"/>
              <a:ext cx="263651" cy="170441"/>
            </a:xfrm>
            <a:custGeom>
              <a:avLst/>
              <a:gdLst/>
              <a:ahLst/>
              <a:cxnLst>
                <a:cxn ang="0">
                  <a:pos x="36" y="18"/>
                </a:cxn>
                <a:cxn ang="0">
                  <a:pos x="35" y="14"/>
                </a:cxn>
                <a:cxn ang="0">
                  <a:pos x="39" y="14"/>
                </a:cxn>
                <a:cxn ang="0">
                  <a:pos x="40" y="11"/>
                </a:cxn>
                <a:cxn ang="0">
                  <a:pos x="38" y="10"/>
                </a:cxn>
                <a:cxn ang="0">
                  <a:pos x="36" y="10"/>
                </a:cxn>
                <a:cxn ang="0">
                  <a:pos x="35" y="8"/>
                </a:cxn>
                <a:cxn ang="0">
                  <a:pos x="33" y="8"/>
                </a:cxn>
                <a:cxn ang="0">
                  <a:pos x="29" y="6"/>
                </a:cxn>
                <a:cxn ang="0">
                  <a:pos x="28" y="4"/>
                </a:cxn>
                <a:cxn ang="0">
                  <a:pos x="27" y="1"/>
                </a:cxn>
                <a:cxn ang="0">
                  <a:pos x="25" y="0"/>
                </a:cxn>
                <a:cxn ang="0">
                  <a:pos x="22" y="2"/>
                </a:cxn>
                <a:cxn ang="0">
                  <a:pos x="17" y="1"/>
                </a:cxn>
                <a:cxn ang="0">
                  <a:pos x="16" y="4"/>
                </a:cxn>
                <a:cxn ang="0">
                  <a:pos x="13" y="6"/>
                </a:cxn>
                <a:cxn ang="0">
                  <a:pos x="13" y="8"/>
                </a:cxn>
                <a:cxn ang="0">
                  <a:pos x="10" y="9"/>
                </a:cxn>
                <a:cxn ang="0">
                  <a:pos x="8" y="11"/>
                </a:cxn>
                <a:cxn ang="0">
                  <a:pos x="8" y="14"/>
                </a:cxn>
                <a:cxn ang="0">
                  <a:pos x="6" y="14"/>
                </a:cxn>
                <a:cxn ang="0">
                  <a:pos x="1" y="14"/>
                </a:cxn>
                <a:cxn ang="0">
                  <a:pos x="2" y="16"/>
                </a:cxn>
                <a:cxn ang="0">
                  <a:pos x="2" y="19"/>
                </a:cxn>
                <a:cxn ang="0">
                  <a:pos x="2" y="25"/>
                </a:cxn>
                <a:cxn ang="0">
                  <a:pos x="7" y="23"/>
                </a:cxn>
                <a:cxn ang="0">
                  <a:pos x="20" y="25"/>
                </a:cxn>
                <a:cxn ang="0">
                  <a:pos x="24" y="25"/>
                </a:cxn>
                <a:cxn ang="0">
                  <a:pos x="26" y="24"/>
                </a:cxn>
                <a:cxn ang="0">
                  <a:pos x="30" y="23"/>
                </a:cxn>
                <a:cxn ang="0">
                  <a:pos x="34" y="23"/>
                </a:cxn>
                <a:cxn ang="0">
                  <a:pos x="36" y="18"/>
                </a:cxn>
              </a:cxnLst>
              <a:rect l="0" t="0" r="r" b="b"/>
              <a:pathLst>
                <a:path w="42" h="27">
                  <a:moveTo>
                    <a:pt x="36" y="18"/>
                  </a:moveTo>
                  <a:cubicBezTo>
                    <a:pt x="32" y="13"/>
                    <a:pt x="34" y="12"/>
                    <a:pt x="35" y="14"/>
                  </a:cubicBezTo>
                  <a:cubicBezTo>
                    <a:pt x="36" y="15"/>
                    <a:pt x="38" y="14"/>
                    <a:pt x="39" y="14"/>
                  </a:cubicBezTo>
                  <a:cubicBezTo>
                    <a:pt x="42" y="13"/>
                    <a:pt x="41" y="11"/>
                    <a:pt x="40" y="11"/>
                  </a:cubicBezTo>
                  <a:cubicBezTo>
                    <a:pt x="38" y="10"/>
                    <a:pt x="39" y="10"/>
                    <a:pt x="38" y="10"/>
                  </a:cubicBezTo>
                  <a:cubicBezTo>
                    <a:pt x="37" y="9"/>
                    <a:pt x="36" y="10"/>
                    <a:pt x="36" y="10"/>
                  </a:cubicBezTo>
                  <a:cubicBezTo>
                    <a:pt x="34" y="9"/>
                    <a:pt x="37" y="9"/>
                    <a:pt x="35" y="8"/>
                  </a:cubicBezTo>
                  <a:cubicBezTo>
                    <a:pt x="34" y="7"/>
                    <a:pt x="34" y="8"/>
                    <a:pt x="33" y="8"/>
                  </a:cubicBezTo>
                  <a:cubicBezTo>
                    <a:pt x="30" y="7"/>
                    <a:pt x="29" y="6"/>
                    <a:pt x="29" y="6"/>
                  </a:cubicBezTo>
                  <a:cubicBezTo>
                    <a:pt x="29" y="5"/>
                    <a:pt x="30" y="5"/>
                    <a:pt x="28" y="4"/>
                  </a:cubicBezTo>
                  <a:cubicBezTo>
                    <a:pt x="25" y="2"/>
                    <a:pt x="30" y="2"/>
                    <a:pt x="27" y="1"/>
                  </a:cubicBezTo>
                  <a:cubicBezTo>
                    <a:pt x="26" y="1"/>
                    <a:pt x="26" y="0"/>
                    <a:pt x="25" y="0"/>
                  </a:cubicBezTo>
                  <a:cubicBezTo>
                    <a:pt x="23" y="1"/>
                    <a:pt x="22" y="3"/>
                    <a:pt x="22" y="2"/>
                  </a:cubicBezTo>
                  <a:cubicBezTo>
                    <a:pt x="22" y="1"/>
                    <a:pt x="17" y="1"/>
                    <a:pt x="17" y="1"/>
                  </a:cubicBezTo>
                  <a:cubicBezTo>
                    <a:pt x="15" y="1"/>
                    <a:pt x="19" y="4"/>
                    <a:pt x="16" y="4"/>
                  </a:cubicBezTo>
                  <a:cubicBezTo>
                    <a:pt x="13" y="4"/>
                    <a:pt x="15" y="6"/>
                    <a:pt x="13" y="6"/>
                  </a:cubicBezTo>
                  <a:cubicBezTo>
                    <a:pt x="12" y="8"/>
                    <a:pt x="14" y="7"/>
                    <a:pt x="13" y="8"/>
                  </a:cubicBezTo>
                  <a:cubicBezTo>
                    <a:pt x="12" y="10"/>
                    <a:pt x="11" y="8"/>
                    <a:pt x="10" y="9"/>
                  </a:cubicBezTo>
                  <a:cubicBezTo>
                    <a:pt x="9" y="10"/>
                    <a:pt x="9" y="9"/>
                    <a:pt x="8" y="11"/>
                  </a:cubicBezTo>
                  <a:cubicBezTo>
                    <a:pt x="7" y="13"/>
                    <a:pt x="9" y="13"/>
                    <a:pt x="8" y="14"/>
                  </a:cubicBezTo>
                  <a:cubicBezTo>
                    <a:pt x="8" y="14"/>
                    <a:pt x="8" y="13"/>
                    <a:pt x="6" y="14"/>
                  </a:cubicBezTo>
                  <a:cubicBezTo>
                    <a:pt x="4" y="16"/>
                    <a:pt x="4" y="13"/>
                    <a:pt x="1" y="14"/>
                  </a:cubicBezTo>
                  <a:cubicBezTo>
                    <a:pt x="2" y="15"/>
                    <a:pt x="1" y="15"/>
                    <a:pt x="2" y="16"/>
                  </a:cubicBezTo>
                  <a:cubicBezTo>
                    <a:pt x="3" y="17"/>
                    <a:pt x="5" y="18"/>
                    <a:pt x="2" y="19"/>
                  </a:cubicBezTo>
                  <a:cubicBezTo>
                    <a:pt x="0" y="20"/>
                    <a:pt x="2" y="21"/>
                    <a:pt x="2" y="25"/>
                  </a:cubicBezTo>
                  <a:cubicBezTo>
                    <a:pt x="6" y="23"/>
                    <a:pt x="2" y="25"/>
                    <a:pt x="7" y="23"/>
                  </a:cubicBezTo>
                  <a:cubicBezTo>
                    <a:pt x="13" y="21"/>
                    <a:pt x="16" y="27"/>
                    <a:pt x="20" y="25"/>
                  </a:cubicBezTo>
                  <a:cubicBezTo>
                    <a:pt x="24" y="22"/>
                    <a:pt x="21" y="26"/>
                    <a:pt x="24" y="25"/>
                  </a:cubicBezTo>
                  <a:cubicBezTo>
                    <a:pt x="26" y="23"/>
                    <a:pt x="25" y="26"/>
                    <a:pt x="26" y="24"/>
                  </a:cubicBezTo>
                  <a:cubicBezTo>
                    <a:pt x="28" y="22"/>
                    <a:pt x="27" y="24"/>
                    <a:pt x="30" y="23"/>
                  </a:cubicBezTo>
                  <a:cubicBezTo>
                    <a:pt x="31" y="23"/>
                    <a:pt x="34" y="25"/>
                    <a:pt x="34" y="23"/>
                  </a:cubicBezTo>
                  <a:cubicBezTo>
                    <a:pt x="33" y="21"/>
                    <a:pt x="31" y="17"/>
                    <a:pt x="36" y="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5" name="Belgium">
              <a:extLst>
                <a:ext uri="{FF2B5EF4-FFF2-40B4-BE49-F238E27FC236}">
                  <a16:creationId xmlns:a16="http://schemas.microsoft.com/office/drawing/2014/main" id="{E6E7AC07-D6BA-4EB7-858C-C5265FECBA3C}"/>
                </a:ext>
              </a:extLst>
            </p:cNvPr>
            <p:cNvSpPr>
              <a:spLocks/>
            </p:cNvSpPr>
            <p:nvPr/>
          </p:nvSpPr>
          <p:spPr bwMode="auto">
            <a:xfrm>
              <a:off x="4181849" y="1462269"/>
              <a:ext cx="87884" cy="63915"/>
            </a:xfrm>
            <a:custGeom>
              <a:avLst/>
              <a:gdLst/>
              <a:ahLst/>
              <a:cxnLst>
                <a:cxn ang="0">
                  <a:pos x="0" y="2"/>
                </a:cxn>
                <a:cxn ang="0">
                  <a:pos x="2" y="2"/>
                </a:cxn>
                <a:cxn ang="0">
                  <a:pos x="5" y="0"/>
                </a:cxn>
                <a:cxn ang="0">
                  <a:pos x="7" y="1"/>
                </a:cxn>
                <a:cxn ang="0">
                  <a:pos x="10" y="1"/>
                </a:cxn>
                <a:cxn ang="0">
                  <a:pos x="11" y="1"/>
                </a:cxn>
                <a:cxn ang="0">
                  <a:pos x="12" y="2"/>
                </a:cxn>
                <a:cxn ang="0">
                  <a:pos x="13" y="3"/>
                </a:cxn>
                <a:cxn ang="0">
                  <a:pos x="13" y="5"/>
                </a:cxn>
                <a:cxn ang="0">
                  <a:pos x="14" y="7"/>
                </a:cxn>
                <a:cxn ang="0">
                  <a:pos x="12" y="9"/>
                </a:cxn>
                <a:cxn ang="0">
                  <a:pos x="10" y="9"/>
                </a:cxn>
                <a:cxn ang="0">
                  <a:pos x="10" y="10"/>
                </a:cxn>
                <a:cxn ang="0">
                  <a:pos x="8" y="8"/>
                </a:cxn>
                <a:cxn ang="0">
                  <a:pos x="8" y="6"/>
                </a:cxn>
                <a:cxn ang="0">
                  <a:pos x="7" y="6"/>
                </a:cxn>
                <a:cxn ang="0">
                  <a:pos x="6" y="7"/>
                </a:cxn>
                <a:cxn ang="0">
                  <a:pos x="5" y="6"/>
                </a:cxn>
                <a:cxn ang="0">
                  <a:pos x="5" y="5"/>
                </a:cxn>
                <a:cxn ang="0">
                  <a:pos x="3" y="4"/>
                </a:cxn>
                <a:cxn ang="0">
                  <a:pos x="2" y="4"/>
                </a:cxn>
                <a:cxn ang="0">
                  <a:pos x="0" y="2"/>
                </a:cxn>
              </a:cxnLst>
              <a:rect l="0" t="0" r="r" b="b"/>
              <a:pathLst>
                <a:path w="14" h="10">
                  <a:moveTo>
                    <a:pt x="0" y="2"/>
                  </a:moveTo>
                  <a:cubicBezTo>
                    <a:pt x="1" y="2"/>
                    <a:pt x="1" y="2"/>
                    <a:pt x="2" y="2"/>
                  </a:cubicBezTo>
                  <a:cubicBezTo>
                    <a:pt x="3" y="1"/>
                    <a:pt x="3" y="0"/>
                    <a:pt x="5" y="0"/>
                  </a:cubicBezTo>
                  <a:cubicBezTo>
                    <a:pt x="5" y="1"/>
                    <a:pt x="7" y="2"/>
                    <a:pt x="7" y="1"/>
                  </a:cubicBezTo>
                  <a:cubicBezTo>
                    <a:pt x="8" y="1"/>
                    <a:pt x="9" y="0"/>
                    <a:pt x="10" y="1"/>
                  </a:cubicBezTo>
                  <a:cubicBezTo>
                    <a:pt x="10" y="1"/>
                    <a:pt x="11" y="1"/>
                    <a:pt x="11" y="1"/>
                  </a:cubicBezTo>
                  <a:cubicBezTo>
                    <a:pt x="11" y="2"/>
                    <a:pt x="12" y="1"/>
                    <a:pt x="12" y="2"/>
                  </a:cubicBezTo>
                  <a:cubicBezTo>
                    <a:pt x="11" y="4"/>
                    <a:pt x="12" y="3"/>
                    <a:pt x="13" y="3"/>
                  </a:cubicBezTo>
                  <a:cubicBezTo>
                    <a:pt x="13" y="4"/>
                    <a:pt x="13" y="4"/>
                    <a:pt x="13" y="5"/>
                  </a:cubicBezTo>
                  <a:cubicBezTo>
                    <a:pt x="13" y="6"/>
                    <a:pt x="13" y="7"/>
                    <a:pt x="14" y="7"/>
                  </a:cubicBezTo>
                  <a:cubicBezTo>
                    <a:pt x="12" y="8"/>
                    <a:pt x="12" y="9"/>
                    <a:pt x="12" y="9"/>
                  </a:cubicBezTo>
                  <a:cubicBezTo>
                    <a:pt x="11" y="9"/>
                    <a:pt x="11" y="9"/>
                    <a:pt x="10" y="9"/>
                  </a:cubicBezTo>
                  <a:cubicBezTo>
                    <a:pt x="10" y="9"/>
                    <a:pt x="10" y="10"/>
                    <a:pt x="10" y="10"/>
                  </a:cubicBezTo>
                  <a:cubicBezTo>
                    <a:pt x="9" y="10"/>
                    <a:pt x="9" y="9"/>
                    <a:pt x="8" y="8"/>
                  </a:cubicBezTo>
                  <a:cubicBezTo>
                    <a:pt x="7" y="8"/>
                    <a:pt x="7" y="7"/>
                    <a:pt x="8" y="6"/>
                  </a:cubicBezTo>
                  <a:cubicBezTo>
                    <a:pt x="8" y="5"/>
                    <a:pt x="7" y="6"/>
                    <a:pt x="7" y="6"/>
                  </a:cubicBezTo>
                  <a:cubicBezTo>
                    <a:pt x="7" y="7"/>
                    <a:pt x="7" y="7"/>
                    <a:pt x="6" y="7"/>
                  </a:cubicBezTo>
                  <a:cubicBezTo>
                    <a:pt x="6" y="7"/>
                    <a:pt x="5" y="7"/>
                    <a:pt x="5" y="6"/>
                  </a:cubicBezTo>
                  <a:cubicBezTo>
                    <a:pt x="6" y="6"/>
                    <a:pt x="5" y="5"/>
                    <a:pt x="5" y="5"/>
                  </a:cubicBezTo>
                  <a:cubicBezTo>
                    <a:pt x="4" y="5"/>
                    <a:pt x="4" y="5"/>
                    <a:pt x="3" y="4"/>
                  </a:cubicBezTo>
                  <a:cubicBezTo>
                    <a:pt x="3" y="4"/>
                    <a:pt x="2" y="4"/>
                    <a:pt x="2" y="4"/>
                  </a:cubicBezTo>
                  <a:cubicBezTo>
                    <a:pt x="1" y="3"/>
                    <a:pt x="0" y="4"/>
                    <a:pt x="0"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6" name="Neth">
              <a:extLst>
                <a:ext uri="{FF2B5EF4-FFF2-40B4-BE49-F238E27FC236}">
                  <a16:creationId xmlns:a16="http://schemas.microsoft.com/office/drawing/2014/main" id="{836996A2-CE66-4D07-9340-09EBFDB2288E}"/>
                </a:ext>
              </a:extLst>
            </p:cNvPr>
            <p:cNvSpPr>
              <a:spLocks/>
            </p:cNvSpPr>
            <p:nvPr/>
          </p:nvSpPr>
          <p:spPr bwMode="auto">
            <a:xfrm>
              <a:off x="4213807" y="1406343"/>
              <a:ext cx="74568" cy="82557"/>
            </a:xfrm>
            <a:custGeom>
              <a:avLst/>
              <a:gdLst/>
              <a:ahLst/>
              <a:cxnLst>
                <a:cxn ang="0">
                  <a:pos x="8" y="12"/>
                </a:cxn>
                <a:cxn ang="0">
                  <a:pos x="7" y="11"/>
                </a:cxn>
                <a:cxn ang="0">
                  <a:pos x="6" y="10"/>
                </a:cxn>
                <a:cxn ang="0">
                  <a:pos x="5" y="10"/>
                </a:cxn>
                <a:cxn ang="0">
                  <a:pos x="2" y="10"/>
                </a:cxn>
                <a:cxn ang="0">
                  <a:pos x="0" y="9"/>
                </a:cxn>
                <a:cxn ang="0">
                  <a:pos x="1" y="9"/>
                </a:cxn>
                <a:cxn ang="0">
                  <a:pos x="2" y="9"/>
                </a:cxn>
                <a:cxn ang="0">
                  <a:pos x="3" y="10"/>
                </a:cxn>
                <a:cxn ang="0">
                  <a:pos x="3" y="9"/>
                </a:cxn>
                <a:cxn ang="0">
                  <a:pos x="2" y="8"/>
                </a:cxn>
                <a:cxn ang="0">
                  <a:pos x="3" y="8"/>
                </a:cxn>
                <a:cxn ang="0">
                  <a:pos x="2" y="7"/>
                </a:cxn>
                <a:cxn ang="0">
                  <a:pos x="3" y="4"/>
                </a:cxn>
                <a:cxn ang="0">
                  <a:pos x="4" y="2"/>
                </a:cxn>
                <a:cxn ang="0">
                  <a:pos x="5" y="2"/>
                </a:cxn>
                <a:cxn ang="0">
                  <a:pos x="6" y="3"/>
                </a:cxn>
                <a:cxn ang="0">
                  <a:pos x="6" y="4"/>
                </a:cxn>
                <a:cxn ang="0">
                  <a:pos x="6" y="4"/>
                </a:cxn>
                <a:cxn ang="0">
                  <a:pos x="5" y="5"/>
                </a:cxn>
                <a:cxn ang="0">
                  <a:pos x="6" y="5"/>
                </a:cxn>
                <a:cxn ang="0">
                  <a:pos x="7" y="4"/>
                </a:cxn>
                <a:cxn ang="0">
                  <a:pos x="8" y="3"/>
                </a:cxn>
                <a:cxn ang="0">
                  <a:pos x="8" y="2"/>
                </a:cxn>
                <a:cxn ang="0">
                  <a:pos x="7" y="1"/>
                </a:cxn>
                <a:cxn ang="0">
                  <a:pos x="8" y="1"/>
                </a:cxn>
                <a:cxn ang="0">
                  <a:pos x="10" y="0"/>
                </a:cxn>
                <a:cxn ang="0">
                  <a:pos x="12" y="0"/>
                </a:cxn>
                <a:cxn ang="0">
                  <a:pos x="11" y="1"/>
                </a:cxn>
                <a:cxn ang="0">
                  <a:pos x="11" y="3"/>
                </a:cxn>
                <a:cxn ang="0">
                  <a:pos x="11" y="5"/>
                </a:cxn>
                <a:cxn ang="0">
                  <a:pos x="11" y="7"/>
                </a:cxn>
                <a:cxn ang="0">
                  <a:pos x="9" y="7"/>
                </a:cxn>
                <a:cxn ang="0">
                  <a:pos x="8" y="8"/>
                </a:cxn>
                <a:cxn ang="0">
                  <a:pos x="8" y="11"/>
                </a:cxn>
                <a:cxn ang="0">
                  <a:pos x="8" y="12"/>
                </a:cxn>
              </a:cxnLst>
              <a:rect l="0" t="0" r="r" b="b"/>
              <a:pathLst>
                <a:path w="12" h="13">
                  <a:moveTo>
                    <a:pt x="8" y="12"/>
                  </a:moveTo>
                  <a:cubicBezTo>
                    <a:pt x="7" y="12"/>
                    <a:pt x="6" y="13"/>
                    <a:pt x="7" y="11"/>
                  </a:cubicBezTo>
                  <a:cubicBezTo>
                    <a:pt x="7" y="10"/>
                    <a:pt x="6" y="11"/>
                    <a:pt x="6" y="10"/>
                  </a:cubicBezTo>
                  <a:cubicBezTo>
                    <a:pt x="6" y="10"/>
                    <a:pt x="5" y="10"/>
                    <a:pt x="5" y="10"/>
                  </a:cubicBezTo>
                  <a:cubicBezTo>
                    <a:pt x="4" y="9"/>
                    <a:pt x="3" y="10"/>
                    <a:pt x="2" y="10"/>
                  </a:cubicBezTo>
                  <a:cubicBezTo>
                    <a:pt x="2" y="11"/>
                    <a:pt x="0" y="10"/>
                    <a:pt x="0" y="9"/>
                  </a:cubicBezTo>
                  <a:cubicBezTo>
                    <a:pt x="0" y="9"/>
                    <a:pt x="0" y="9"/>
                    <a:pt x="1" y="9"/>
                  </a:cubicBezTo>
                  <a:cubicBezTo>
                    <a:pt x="2" y="10"/>
                    <a:pt x="1" y="9"/>
                    <a:pt x="2" y="9"/>
                  </a:cubicBezTo>
                  <a:cubicBezTo>
                    <a:pt x="3" y="10"/>
                    <a:pt x="2" y="9"/>
                    <a:pt x="3" y="10"/>
                  </a:cubicBezTo>
                  <a:cubicBezTo>
                    <a:pt x="3" y="9"/>
                    <a:pt x="3" y="9"/>
                    <a:pt x="3" y="9"/>
                  </a:cubicBezTo>
                  <a:cubicBezTo>
                    <a:pt x="2" y="9"/>
                    <a:pt x="2" y="8"/>
                    <a:pt x="2" y="8"/>
                  </a:cubicBezTo>
                  <a:cubicBezTo>
                    <a:pt x="2" y="8"/>
                    <a:pt x="4" y="8"/>
                    <a:pt x="3" y="8"/>
                  </a:cubicBezTo>
                  <a:cubicBezTo>
                    <a:pt x="2" y="8"/>
                    <a:pt x="1" y="8"/>
                    <a:pt x="2" y="7"/>
                  </a:cubicBezTo>
                  <a:cubicBezTo>
                    <a:pt x="2" y="6"/>
                    <a:pt x="3" y="6"/>
                    <a:pt x="3" y="4"/>
                  </a:cubicBezTo>
                  <a:cubicBezTo>
                    <a:pt x="4" y="3"/>
                    <a:pt x="4" y="2"/>
                    <a:pt x="4" y="2"/>
                  </a:cubicBezTo>
                  <a:cubicBezTo>
                    <a:pt x="5" y="2"/>
                    <a:pt x="5" y="2"/>
                    <a:pt x="5" y="2"/>
                  </a:cubicBezTo>
                  <a:cubicBezTo>
                    <a:pt x="5" y="3"/>
                    <a:pt x="6" y="2"/>
                    <a:pt x="6" y="3"/>
                  </a:cubicBezTo>
                  <a:cubicBezTo>
                    <a:pt x="6" y="4"/>
                    <a:pt x="5" y="4"/>
                    <a:pt x="6" y="4"/>
                  </a:cubicBezTo>
                  <a:cubicBezTo>
                    <a:pt x="6" y="4"/>
                    <a:pt x="6" y="4"/>
                    <a:pt x="6" y="4"/>
                  </a:cubicBezTo>
                  <a:cubicBezTo>
                    <a:pt x="5" y="4"/>
                    <a:pt x="6" y="5"/>
                    <a:pt x="5" y="5"/>
                  </a:cubicBezTo>
                  <a:cubicBezTo>
                    <a:pt x="5" y="5"/>
                    <a:pt x="6" y="6"/>
                    <a:pt x="6" y="5"/>
                  </a:cubicBezTo>
                  <a:cubicBezTo>
                    <a:pt x="6" y="5"/>
                    <a:pt x="6" y="5"/>
                    <a:pt x="7" y="4"/>
                  </a:cubicBezTo>
                  <a:cubicBezTo>
                    <a:pt x="8" y="4"/>
                    <a:pt x="8" y="4"/>
                    <a:pt x="8" y="3"/>
                  </a:cubicBezTo>
                  <a:cubicBezTo>
                    <a:pt x="7" y="3"/>
                    <a:pt x="8" y="2"/>
                    <a:pt x="8" y="2"/>
                  </a:cubicBezTo>
                  <a:cubicBezTo>
                    <a:pt x="7" y="2"/>
                    <a:pt x="7" y="2"/>
                    <a:pt x="7" y="1"/>
                  </a:cubicBezTo>
                  <a:cubicBezTo>
                    <a:pt x="7" y="1"/>
                    <a:pt x="7" y="1"/>
                    <a:pt x="8" y="1"/>
                  </a:cubicBezTo>
                  <a:cubicBezTo>
                    <a:pt x="8" y="0"/>
                    <a:pt x="9" y="0"/>
                    <a:pt x="10" y="0"/>
                  </a:cubicBezTo>
                  <a:cubicBezTo>
                    <a:pt x="10" y="1"/>
                    <a:pt x="11" y="0"/>
                    <a:pt x="12" y="0"/>
                  </a:cubicBezTo>
                  <a:cubicBezTo>
                    <a:pt x="11" y="1"/>
                    <a:pt x="11" y="1"/>
                    <a:pt x="11" y="1"/>
                  </a:cubicBezTo>
                  <a:cubicBezTo>
                    <a:pt x="11" y="2"/>
                    <a:pt x="12" y="2"/>
                    <a:pt x="11" y="3"/>
                  </a:cubicBezTo>
                  <a:cubicBezTo>
                    <a:pt x="11" y="3"/>
                    <a:pt x="10" y="5"/>
                    <a:pt x="11" y="5"/>
                  </a:cubicBezTo>
                  <a:cubicBezTo>
                    <a:pt x="12" y="5"/>
                    <a:pt x="11" y="6"/>
                    <a:pt x="11" y="7"/>
                  </a:cubicBezTo>
                  <a:cubicBezTo>
                    <a:pt x="10" y="7"/>
                    <a:pt x="10" y="7"/>
                    <a:pt x="9" y="7"/>
                  </a:cubicBezTo>
                  <a:cubicBezTo>
                    <a:pt x="8" y="7"/>
                    <a:pt x="8" y="7"/>
                    <a:pt x="8" y="8"/>
                  </a:cubicBezTo>
                  <a:cubicBezTo>
                    <a:pt x="8" y="9"/>
                    <a:pt x="7" y="10"/>
                    <a:pt x="8" y="11"/>
                  </a:cubicBezTo>
                  <a:cubicBezTo>
                    <a:pt x="8" y="11"/>
                    <a:pt x="7" y="12"/>
                    <a:pt x="8"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7" name="Turkey">
              <a:extLst>
                <a:ext uri="{FF2B5EF4-FFF2-40B4-BE49-F238E27FC236}">
                  <a16:creationId xmlns:a16="http://schemas.microsoft.com/office/drawing/2014/main" id="{79625397-8FD6-46F7-8C04-E9424304C755}"/>
                </a:ext>
              </a:extLst>
            </p:cNvPr>
            <p:cNvSpPr>
              <a:spLocks/>
            </p:cNvSpPr>
            <p:nvPr/>
          </p:nvSpPr>
          <p:spPr bwMode="auto">
            <a:xfrm>
              <a:off x="4823666" y="1757878"/>
              <a:ext cx="545944" cy="226367"/>
            </a:xfrm>
            <a:custGeom>
              <a:avLst/>
              <a:gdLst/>
              <a:ahLst/>
              <a:cxnLst>
                <a:cxn ang="0">
                  <a:pos x="66" y="3"/>
                </a:cxn>
                <a:cxn ang="0">
                  <a:pos x="55" y="6"/>
                </a:cxn>
                <a:cxn ang="0">
                  <a:pos x="49" y="6"/>
                </a:cxn>
                <a:cxn ang="0">
                  <a:pos x="46" y="5"/>
                </a:cxn>
                <a:cxn ang="0">
                  <a:pos x="42" y="3"/>
                </a:cxn>
                <a:cxn ang="0">
                  <a:pos x="38" y="2"/>
                </a:cxn>
                <a:cxn ang="0">
                  <a:pos x="30" y="3"/>
                </a:cxn>
                <a:cxn ang="0">
                  <a:pos x="23" y="6"/>
                </a:cxn>
                <a:cxn ang="0">
                  <a:pos x="13" y="6"/>
                </a:cxn>
                <a:cxn ang="0">
                  <a:pos x="18" y="8"/>
                </a:cxn>
                <a:cxn ang="0">
                  <a:pos x="14" y="10"/>
                </a:cxn>
                <a:cxn ang="0">
                  <a:pos x="10" y="10"/>
                </a:cxn>
                <a:cxn ang="0">
                  <a:pos x="7" y="10"/>
                </a:cxn>
                <a:cxn ang="0">
                  <a:pos x="4" y="12"/>
                </a:cxn>
                <a:cxn ang="0">
                  <a:pos x="2" y="13"/>
                </a:cxn>
                <a:cxn ang="0">
                  <a:pos x="4" y="15"/>
                </a:cxn>
                <a:cxn ang="0">
                  <a:pos x="5" y="17"/>
                </a:cxn>
                <a:cxn ang="0">
                  <a:pos x="5" y="19"/>
                </a:cxn>
                <a:cxn ang="0">
                  <a:pos x="5" y="21"/>
                </a:cxn>
                <a:cxn ang="0">
                  <a:pos x="4" y="20"/>
                </a:cxn>
                <a:cxn ang="0">
                  <a:pos x="3" y="21"/>
                </a:cxn>
                <a:cxn ang="0">
                  <a:pos x="4" y="24"/>
                </a:cxn>
                <a:cxn ang="0">
                  <a:pos x="6" y="24"/>
                </a:cxn>
                <a:cxn ang="0">
                  <a:pos x="8" y="27"/>
                </a:cxn>
                <a:cxn ang="0">
                  <a:pos x="10" y="28"/>
                </a:cxn>
                <a:cxn ang="0">
                  <a:pos x="10" y="30"/>
                </a:cxn>
                <a:cxn ang="0">
                  <a:pos x="9" y="31"/>
                </a:cxn>
                <a:cxn ang="0">
                  <a:pos x="13" y="31"/>
                </a:cxn>
                <a:cxn ang="0">
                  <a:pos x="10" y="32"/>
                </a:cxn>
                <a:cxn ang="0">
                  <a:pos x="12" y="32"/>
                </a:cxn>
                <a:cxn ang="0">
                  <a:pos x="15" y="32"/>
                </a:cxn>
                <a:cxn ang="0">
                  <a:pos x="18" y="33"/>
                </a:cxn>
                <a:cxn ang="0">
                  <a:pos x="21" y="35"/>
                </a:cxn>
                <a:cxn ang="0">
                  <a:pos x="24" y="33"/>
                </a:cxn>
                <a:cxn ang="0">
                  <a:pos x="28" y="32"/>
                </a:cxn>
                <a:cxn ang="0">
                  <a:pos x="33" y="35"/>
                </a:cxn>
                <a:cxn ang="0">
                  <a:pos x="37" y="35"/>
                </a:cxn>
                <a:cxn ang="0">
                  <a:pos x="40" y="32"/>
                </a:cxn>
                <a:cxn ang="0">
                  <a:pos x="44" y="33"/>
                </a:cxn>
                <a:cxn ang="0">
                  <a:pos x="47" y="32"/>
                </a:cxn>
                <a:cxn ang="0">
                  <a:pos x="46" y="35"/>
                </a:cxn>
                <a:cxn ang="0">
                  <a:pos x="49" y="35"/>
                </a:cxn>
                <a:cxn ang="0">
                  <a:pos x="49" y="31"/>
                </a:cxn>
                <a:cxn ang="0">
                  <a:pos x="55" y="30"/>
                </a:cxn>
                <a:cxn ang="0">
                  <a:pos x="69" y="28"/>
                </a:cxn>
                <a:cxn ang="0">
                  <a:pos x="74" y="28"/>
                </a:cxn>
                <a:cxn ang="0">
                  <a:pos x="77" y="27"/>
                </a:cxn>
                <a:cxn ang="0">
                  <a:pos x="83" y="28"/>
                </a:cxn>
                <a:cxn ang="0">
                  <a:pos x="87" y="29"/>
                </a:cxn>
                <a:cxn ang="0">
                  <a:pos x="86" y="27"/>
                </a:cxn>
                <a:cxn ang="0">
                  <a:pos x="85" y="25"/>
                </a:cxn>
                <a:cxn ang="0">
                  <a:pos x="82" y="21"/>
                </a:cxn>
                <a:cxn ang="0">
                  <a:pos x="81" y="18"/>
                </a:cxn>
                <a:cxn ang="0">
                  <a:pos x="81" y="15"/>
                </a:cxn>
                <a:cxn ang="0">
                  <a:pos x="82" y="13"/>
                </a:cxn>
                <a:cxn ang="0">
                  <a:pos x="79" y="11"/>
                </a:cxn>
                <a:cxn ang="0">
                  <a:pos x="76" y="6"/>
                </a:cxn>
                <a:cxn ang="0">
                  <a:pos x="74" y="3"/>
                </a:cxn>
                <a:cxn ang="0">
                  <a:pos x="66" y="3"/>
                </a:cxn>
              </a:cxnLst>
              <a:rect l="0" t="0" r="r" b="b"/>
              <a:pathLst>
                <a:path w="87" h="36">
                  <a:moveTo>
                    <a:pt x="66" y="3"/>
                  </a:moveTo>
                  <a:cubicBezTo>
                    <a:pt x="61" y="10"/>
                    <a:pt x="58" y="5"/>
                    <a:pt x="55" y="6"/>
                  </a:cubicBezTo>
                  <a:cubicBezTo>
                    <a:pt x="52" y="8"/>
                    <a:pt x="49" y="6"/>
                    <a:pt x="49" y="6"/>
                  </a:cubicBezTo>
                  <a:cubicBezTo>
                    <a:pt x="47" y="7"/>
                    <a:pt x="49" y="5"/>
                    <a:pt x="46" y="5"/>
                  </a:cubicBezTo>
                  <a:cubicBezTo>
                    <a:pt x="43" y="5"/>
                    <a:pt x="45" y="3"/>
                    <a:pt x="42" y="3"/>
                  </a:cubicBezTo>
                  <a:cubicBezTo>
                    <a:pt x="39" y="3"/>
                    <a:pt x="39" y="0"/>
                    <a:pt x="38" y="2"/>
                  </a:cubicBezTo>
                  <a:cubicBezTo>
                    <a:pt x="36" y="3"/>
                    <a:pt x="32" y="1"/>
                    <a:pt x="30" y="3"/>
                  </a:cubicBezTo>
                  <a:cubicBezTo>
                    <a:pt x="27" y="5"/>
                    <a:pt x="25" y="4"/>
                    <a:pt x="23" y="6"/>
                  </a:cubicBezTo>
                  <a:cubicBezTo>
                    <a:pt x="21" y="9"/>
                    <a:pt x="15" y="4"/>
                    <a:pt x="13" y="6"/>
                  </a:cubicBezTo>
                  <a:cubicBezTo>
                    <a:pt x="12" y="9"/>
                    <a:pt x="16" y="8"/>
                    <a:pt x="18" y="8"/>
                  </a:cubicBezTo>
                  <a:cubicBezTo>
                    <a:pt x="17" y="9"/>
                    <a:pt x="12" y="9"/>
                    <a:pt x="14" y="10"/>
                  </a:cubicBezTo>
                  <a:cubicBezTo>
                    <a:pt x="16" y="10"/>
                    <a:pt x="10" y="11"/>
                    <a:pt x="10" y="10"/>
                  </a:cubicBezTo>
                  <a:cubicBezTo>
                    <a:pt x="9" y="9"/>
                    <a:pt x="8" y="11"/>
                    <a:pt x="7" y="10"/>
                  </a:cubicBezTo>
                  <a:cubicBezTo>
                    <a:pt x="7" y="9"/>
                    <a:pt x="5" y="11"/>
                    <a:pt x="4" y="12"/>
                  </a:cubicBezTo>
                  <a:cubicBezTo>
                    <a:pt x="2" y="13"/>
                    <a:pt x="2" y="12"/>
                    <a:pt x="2" y="13"/>
                  </a:cubicBezTo>
                  <a:cubicBezTo>
                    <a:pt x="3" y="15"/>
                    <a:pt x="0" y="15"/>
                    <a:pt x="4" y="15"/>
                  </a:cubicBezTo>
                  <a:cubicBezTo>
                    <a:pt x="1" y="16"/>
                    <a:pt x="5" y="17"/>
                    <a:pt x="5" y="17"/>
                  </a:cubicBezTo>
                  <a:cubicBezTo>
                    <a:pt x="4" y="18"/>
                    <a:pt x="6" y="18"/>
                    <a:pt x="5" y="19"/>
                  </a:cubicBezTo>
                  <a:cubicBezTo>
                    <a:pt x="4" y="19"/>
                    <a:pt x="6" y="21"/>
                    <a:pt x="5" y="21"/>
                  </a:cubicBezTo>
                  <a:cubicBezTo>
                    <a:pt x="4" y="20"/>
                    <a:pt x="5" y="22"/>
                    <a:pt x="4" y="20"/>
                  </a:cubicBezTo>
                  <a:cubicBezTo>
                    <a:pt x="3" y="19"/>
                    <a:pt x="2" y="20"/>
                    <a:pt x="3" y="21"/>
                  </a:cubicBezTo>
                  <a:cubicBezTo>
                    <a:pt x="4" y="22"/>
                    <a:pt x="3" y="25"/>
                    <a:pt x="4" y="24"/>
                  </a:cubicBezTo>
                  <a:cubicBezTo>
                    <a:pt x="5" y="23"/>
                    <a:pt x="5" y="24"/>
                    <a:pt x="6" y="24"/>
                  </a:cubicBezTo>
                  <a:cubicBezTo>
                    <a:pt x="9" y="25"/>
                    <a:pt x="6" y="27"/>
                    <a:pt x="8" y="27"/>
                  </a:cubicBezTo>
                  <a:cubicBezTo>
                    <a:pt x="9" y="27"/>
                    <a:pt x="9" y="29"/>
                    <a:pt x="10" y="28"/>
                  </a:cubicBezTo>
                  <a:cubicBezTo>
                    <a:pt x="11" y="28"/>
                    <a:pt x="11" y="30"/>
                    <a:pt x="10" y="30"/>
                  </a:cubicBezTo>
                  <a:cubicBezTo>
                    <a:pt x="9" y="29"/>
                    <a:pt x="9" y="30"/>
                    <a:pt x="9" y="31"/>
                  </a:cubicBezTo>
                  <a:cubicBezTo>
                    <a:pt x="9" y="31"/>
                    <a:pt x="13" y="30"/>
                    <a:pt x="13" y="31"/>
                  </a:cubicBezTo>
                  <a:cubicBezTo>
                    <a:pt x="13" y="32"/>
                    <a:pt x="9" y="31"/>
                    <a:pt x="10" y="32"/>
                  </a:cubicBezTo>
                  <a:cubicBezTo>
                    <a:pt x="10" y="33"/>
                    <a:pt x="12" y="32"/>
                    <a:pt x="12" y="32"/>
                  </a:cubicBezTo>
                  <a:cubicBezTo>
                    <a:pt x="13" y="33"/>
                    <a:pt x="15" y="32"/>
                    <a:pt x="15" y="32"/>
                  </a:cubicBezTo>
                  <a:cubicBezTo>
                    <a:pt x="15" y="33"/>
                    <a:pt x="19" y="32"/>
                    <a:pt x="18" y="33"/>
                  </a:cubicBezTo>
                  <a:cubicBezTo>
                    <a:pt x="16" y="34"/>
                    <a:pt x="20" y="36"/>
                    <a:pt x="21" y="35"/>
                  </a:cubicBezTo>
                  <a:cubicBezTo>
                    <a:pt x="21" y="34"/>
                    <a:pt x="25" y="34"/>
                    <a:pt x="24" y="33"/>
                  </a:cubicBezTo>
                  <a:cubicBezTo>
                    <a:pt x="24" y="31"/>
                    <a:pt x="26" y="31"/>
                    <a:pt x="28" y="32"/>
                  </a:cubicBezTo>
                  <a:cubicBezTo>
                    <a:pt x="29" y="33"/>
                    <a:pt x="31" y="33"/>
                    <a:pt x="33" y="35"/>
                  </a:cubicBezTo>
                  <a:cubicBezTo>
                    <a:pt x="33" y="36"/>
                    <a:pt x="38" y="35"/>
                    <a:pt x="37" y="35"/>
                  </a:cubicBezTo>
                  <a:cubicBezTo>
                    <a:pt x="39" y="36"/>
                    <a:pt x="37" y="34"/>
                    <a:pt x="40" y="32"/>
                  </a:cubicBezTo>
                  <a:cubicBezTo>
                    <a:pt x="42" y="30"/>
                    <a:pt x="42" y="33"/>
                    <a:pt x="44" y="33"/>
                  </a:cubicBezTo>
                  <a:cubicBezTo>
                    <a:pt x="45" y="33"/>
                    <a:pt x="46" y="31"/>
                    <a:pt x="47" y="32"/>
                  </a:cubicBezTo>
                  <a:cubicBezTo>
                    <a:pt x="48" y="35"/>
                    <a:pt x="45" y="33"/>
                    <a:pt x="46" y="35"/>
                  </a:cubicBezTo>
                  <a:cubicBezTo>
                    <a:pt x="48" y="36"/>
                    <a:pt x="48" y="36"/>
                    <a:pt x="49" y="35"/>
                  </a:cubicBezTo>
                  <a:cubicBezTo>
                    <a:pt x="49" y="33"/>
                    <a:pt x="49" y="33"/>
                    <a:pt x="49" y="31"/>
                  </a:cubicBezTo>
                  <a:cubicBezTo>
                    <a:pt x="50" y="30"/>
                    <a:pt x="52" y="33"/>
                    <a:pt x="55" y="30"/>
                  </a:cubicBezTo>
                  <a:cubicBezTo>
                    <a:pt x="60" y="33"/>
                    <a:pt x="63" y="28"/>
                    <a:pt x="69" y="28"/>
                  </a:cubicBezTo>
                  <a:cubicBezTo>
                    <a:pt x="74" y="28"/>
                    <a:pt x="72" y="26"/>
                    <a:pt x="74" y="28"/>
                  </a:cubicBezTo>
                  <a:cubicBezTo>
                    <a:pt x="76" y="27"/>
                    <a:pt x="75" y="26"/>
                    <a:pt x="77" y="27"/>
                  </a:cubicBezTo>
                  <a:cubicBezTo>
                    <a:pt x="82" y="27"/>
                    <a:pt x="80" y="28"/>
                    <a:pt x="83" y="28"/>
                  </a:cubicBezTo>
                  <a:cubicBezTo>
                    <a:pt x="85" y="28"/>
                    <a:pt x="83" y="31"/>
                    <a:pt x="87" y="29"/>
                  </a:cubicBezTo>
                  <a:cubicBezTo>
                    <a:pt x="87" y="28"/>
                    <a:pt x="87" y="28"/>
                    <a:pt x="86" y="27"/>
                  </a:cubicBezTo>
                  <a:cubicBezTo>
                    <a:pt x="85" y="27"/>
                    <a:pt x="86" y="25"/>
                    <a:pt x="85" y="25"/>
                  </a:cubicBezTo>
                  <a:cubicBezTo>
                    <a:pt x="83" y="25"/>
                    <a:pt x="82" y="23"/>
                    <a:pt x="82" y="21"/>
                  </a:cubicBezTo>
                  <a:cubicBezTo>
                    <a:pt x="83" y="19"/>
                    <a:pt x="81" y="21"/>
                    <a:pt x="81" y="18"/>
                  </a:cubicBezTo>
                  <a:cubicBezTo>
                    <a:pt x="81" y="15"/>
                    <a:pt x="80" y="15"/>
                    <a:pt x="81" y="15"/>
                  </a:cubicBezTo>
                  <a:cubicBezTo>
                    <a:pt x="83" y="16"/>
                    <a:pt x="81" y="14"/>
                    <a:pt x="82" y="13"/>
                  </a:cubicBezTo>
                  <a:cubicBezTo>
                    <a:pt x="80" y="12"/>
                    <a:pt x="83" y="11"/>
                    <a:pt x="79" y="11"/>
                  </a:cubicBezTo>
                  <a:cubicBezTo>
                    <a:pt x="75" y="10"/>
                    <a:pt x="79" y="8"/>
                    <a:pt x="76" y="6"/>
                  </a:cubicBezTo>
                  <a:cubicBezTo>
                    <a:pt x="72" y="6"/>
                    <a:pt x="76" y="2"/>
                    <a:pt x="74" y="3"/>
                  </a:cubicBezTo>
                  <a:cubicBezTo>
                    <a:pt x="70" y="5"/>
                    <a:pt x="68" y="2"/>
                    <a:pt x="66"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8" name="Tbilist">
              <a:extLst>
                <a:ext uri="{FF2B5EF4-FFF2-40B4-BE49-F238E27FC236}">
                  <a16:creationId xmlns:a16="http://schemas.microsoft.com/office/drawing/2014/main" id="{5816CF27-9911-48D5-B5D6-D4EC036C0EB0}"/>
                </a:ext>
              </a:extLst>
            </p:cNvPr>
            <p:cNvSpPr>
              <a:spLocks/>
            </p:cNvSpPr>
            <p:nvPr/>
          </p:nvSpPr>
          <p:spPr bwMode="auto">
            <a:xfrm>
              <a:off x="5164549" y="1696626"/>
              <a:ext cx="218378" cy="106526"/>
            </a:xfrm>
            <a:custGeom>
              <a:avLst/>
              <a:gdLst/>
              <a:ahLst/>
              <a:cxnLst>
                <a:cxn ang="0">
                  <a:pos x="0" y="1"/>
                </a:cxn>
                <a:cxn ang="0">
                  <a:pos x="6" y="4"/>
                </a:cxn>
                <a:cxn ang="0">
                  <a:pos x="10" y="7"/>
                </a:cxn>
                <a:cxn ang="0">
                  <a:pos x="12" y="10"/>
                </a:cxn>
                <a:cxn ang="0">
                  <a:pos x="12" y="13"/>
                </a:cxn>
                <a:cxn ang="0">
                  <a:pos x="20" y="13"/>
                </a:cxn>
                <a:cxn ang="0">
                  <a:pos x="22" y="16"/>
                </a:cxn>
                <a:cxn ang="0">
                  <a:pos x="29" y="15"/>
                </a:cxn>
                <a:cxn ang="0">
                  <a:pos x="34" y="16"/>
                </a:cxn>
                <a:cxn ang="0">
                  <a:pos x="34" y="12"/>
                </a:cxn>
                <a:cxn ang="0">
                  <a:pos x="26" y="7"/>
                </a:cxn>
                <a:cxn ang="0">
                  <a:pos x="17" y="5"/>
                </a:cxn>
                <a:cxn ang="0">
                  <a:pos x="5" y="1"/>
                </a:cxn>
                <a:cxn ang="0">
                  <a:pos x="0" y="1"/>
                </a:cxn>
              </a:cxnLst>
              <a:rect l="0" t="0" r="r" b="b"/>
              <a:pathLst>
                <a:path w="35" h="17">
                  <a:moveTo>
                    <a:pt x="0" y="1"/>
                  </a:moveTo>
                  <a:cubicBezTo>
                    <a:pt x="2" y="3"/>
                    <a:pt x="1" y="1"/>
                    <a:pt x="6" y="4"/>
                  </a:cubicBezTo>
                  <a:cubicBezTo>
                    <a:pt x="9" y="7"/>
                    <a:pt x="9" y="5"/>
                    <a:pt x="10" y="7"/>
                  </a:cubicBezTo>
                  <a:cubicBezTo>
                    <a:pt x="11" y="9"/>
                    <a:pt x="12" y="8"/>
                    <a:pt x="12" y="10"/>
                  </a:cubicBezTo>
                  <a:cubicBezTo>
                    <a:pt x="12" y="12"/>
                    <a:pt x="12" y="13"/>
                    <a:pt x="12" y="13"/>
                  </a:cubicBezTo>
                  <a:cubicBezTo>
                    <a:pt x="14" y="12"/>
                    <a:pt x="16" y="15"/>
                    <a:pt x="20" y="13"/>
                  </a:cubicBezTo>
                  <a:cubicBezTo>
                    <a:pt x="22" y="12"/>
                    <a:pt x="18" y="16"/>
                    <a:pt x="22" y="16"/>
                  </a:cubicBezTo>
                  <a:cubicBezTo>
                    <a:pt x="26" y="16"/>
                    <a:pt x="27" y="16"/>
                    <a:pt x="29" y="15"/>
                  </a:cubicBezTo>
                  <a:cubicBezTo>
                    <a:pt x="32" y="14"/>
                    <a:pt x="33" y="17"/>
                    <a:pt x="34" y="16"/>
                  </a:cubicBezTo>
                  <a:cubicBezTo>
                    <a:pt x="35" y="16"/>
                    <a:pt x="34" y="13"/>
                    <a:pt x="34" y="12"/>
                  </a:cubicBezTo>
                  <a:cubicBezTo>
                    <a:pt x="27" y="9"/>
                    <a:pt x="30" y="8"/>
                    <a:pt x="26" y="7"/>
                  </a:cubicBezTo>
                  <a:cubicBezTo>
                    <a:pt x="20" y="5"/>
                    <a:pt x="21" y="9"/>
                    <a:pt x="17" y="5"/>
                  </a:cubicBezTo>
                  <a:cubicBezTo>
                    <a:pt x="13" y="2"/>
                    <a:pt x="10" y="4"/>
                    <a:pt x="5" y="1"/>
                  </a:cubicBezTo>
                  <a:cubicBezTo>
                    <a:pt x="1" y="0"/>
                    <a:pt x="0" y="1"/>
                    <a:pt x="0"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9" name="Iraq">
              <a:extLst>
                <a:ext uri="{FF2B5EF4-FFF2-40B4-BE49-F238E27FC236}">
                  <a16:creationId xmlns:a16="http://schemas.microsoft.com/office/drawing/2014/main" id="{97190B97-7AC1-45E0-B25B-E08DC4DDC172}"/>
                </a:ext>
              </a:extLst>
            </p:cNvPr>
            <p:cNvSpPr>
              <a:spLocks/>
            </p:cNvSpPr>
            <p:nvPr/>
          </p:nvSpPr>
          <p:spPr bwMode="auto">
            <a:xfrm>
              <a:off x="5207159" y="1922993"/>
              <a:ext cx="308925" cy="300935"/>
            </a:xfrm>
            <a:custGeom>
              <a:avLst/>
              <a:gdLst/>
              <a:ahLst/>
              <a:cxnLst>
                <a:cxn ang="0">
                  <a:pos x="2" y="32"/>
                </a:cxn>
                <a:cxn ang="0">
                  <a:pos x="16" y="36"/>
                </a:cxn>
                <a:cxn ang="0">
                  <a:pos x="24" y="44"/>
                </a:cxn>
                <a:cxn ang="0">
                  <a:pos x="38" y="48"/>
                </a:cxn>
                <a:cxn ang="0">
                  <a:pos x="45" y="44"/>
                </a:cxn>
                <a:cxn ang="0">
                  <a:pos x="46" y="44"/>
                </a:cxn>
                <a:cxn ang="0">
                  <a:pos x="49" y="44"/>
                </a:cxn>
                <a:cxn ang="0">
                  <a:pos x="47" y="41"/>
                </a:cxn>
                <a:cxn ang="0">
                  <a:pos x="44" y="38"/>
                </a:cxn>
                <a:cxn ang="0">
                  <a:pos x="42" y="31"/>
                </a:cxn>
                <a:cxn ang="0">
                  <a:pos x="38" y="28"/>
                </a:cxn>
                <a:cxn ang="0">
                  <a:pos x="33" y="24"/>
                </a:cxn>
                <a:cxn ang="0">
                  <a:pos x="31" y="20"/>
                </a:cxn>
                <a:cxn ang="0">
                  <a:pos x="31" y="18"/>
                </a:cxn>
                <a:cxn ang="0">
                  <a:pos x="32" y="12"/>
                </a:cxn>
                <a:cxn ang="0">
                  <a:pos x="33" y="9"/>
                </a:cxn>
                <a:cxn ang="0">
                  <a:pos x="31" y="9"/>
                </a:cxn>
                <a:cxn ang="0">
                  <a:pos x="28" y="6"/>
                </a:cxn>
                <a:cxn ang="0">
                  <a:pos x="28" y="5"/>
                </a:cxn>
                <a:cxn ang="0">
                  <a:pos x="26" y="3"/>
                </a:cxn>
                <a:cxn ang="0">
                  <a:pos x="22" y="2"/>
                </a:cxn>
                <a:cxn ang="0">
                  <a:pos x="16" y="1"/>
                </a:cxn>
                <a:cxn ang="0">
                  <a:pos x="13" y="2"/>
                </a:cxn>
                <a:cxn ang="0">
                  <a:pos x="11" y="5"/>
                </a:cxn>
                <a:cxn ang="0">
                  <a:pos x="10" y="11"/>
                </a:cxn>
                <a:cxn ang="0">
                  <a:pos x="10" y="17"/>
                </a:cxn>
                <a:cxn ang="0">
                  <a:pos x="0" y="24"/>
                </a:cxn>
                <a:cxn ang="0">
                  <a:pos x="2" y="32"/>
                </a:cxn>
              </a:cxnLst>
              <a:rect l="0" t="0" r="r" b="b"/>
              <a:pathLst>
                <a:path w="49" h="48">
                  <a:moveTo>
                    <a:pt x="2" y="32"/>
                  </a:moveTo>
                  <a:cubicBezTo>
                    <a:pt x="11" y="32"/>
                    <a:pt x="10" y="33"/>
                    <a:pt x="16" y="36"/>
                  </a:cubicBezTo>
                  <a:cubicBezTo>
                    <a:pt x="21" y="39"/>
                    <a:pt x="18" y="38"/>
                    <a:pt x="24" y="44"/>
                  </a:cubicBezTo>
                  <a:cubicBezTo>
                    <a:pt x="28" y="48"/>
                    <a:pt x="29" y="48"/>
                    <a:pt x="38" y="48"/>
                  </a:cubicBezTo>
                  <a:cubicBezTo>
                    <a:pt x="43" y="46"/>
                    <a:pt x="40" y="42"/>
                    <a:pt x="45" y="44"/>
                  </a:cubicBezTo>
                  <a:cubicBezTo>
                    <a:pt x="45" y="44"/>
                    <a:pt x="45" y="43"/>
                    <a:pt x="46" y="44"/>
                  </a:cubicBezTo>
                  <a:cubicBezTo>
                    <a:pt x="48" y="47"/>
                    <a:pt x="47" y="45"/>
                    <a:pt x="49" y="44"/>
                  </a:cubicBezTo>
                  <a:cubicBezTo>
                    <a:pt x="47" y="42"/>
                    <a:pt x="48" y="41"/>
                    <a:pt x="47" y="41"/>
                  </a:cubicBezTo>
                  <a:cubicBezTo>
                    <a:pt x="45" y="41"/>
                    <a:pt x="44" y="39"/>
                    <a:pt x="44" y="38"/>
                  </a:cubicBezTo>
                  <a:cubicBezTo>
                    <a:pt x="44" y="36"/>
                    <a:pt x="44" y="34"/>
                    <a:pt x="42" y="31"/>
                  </a:cubicBezTo>
                  <a:cubicBezTo>
                    <a:pt x="40" y="28"/>
                    <a:pt x="40" y="31"/>
                    <a:pt x="38" y="28"/>
                  </a:cubicBezTo>
                  <a:cubicBezTo>
                    <a:pt x="36" y="25"/>
                    <a:pt x="32" y="26"/>
                    <a:pt x="33" y="24"/>
                  </a:cubicBezTo>
                  <a:cubicBezTo>
                    <a:pt x="33" y="21"/>
                    <a:pt x="30" y="21"/>
                    <a:pt x="31" y="20"/>
                  </a:cubicBezTo>
                  <a:cubicBezTo>
                    <a:pt x="32" y="19"/>
                    <a:pt x="30" y="20"/>
                    <a:pt x="31" y="18"/>
                  </a:cubicBezTo>
                  <a:cubicBezTo>
                    <a:pt x="31" y="15"/>
                    <a:pt x="33" y="13"/>
                    <a:pt x="32" y="12"/>
                  </a:cubicBezTo>
                  <a:cubicBezTo>
                    <a:pt x="31" y="11"/>
                    <a:pt x="33" y="12"/>
                    <a:pt x="33" y="9"/>
                  </a:cubicBezTo>
                  <a:cubicBezTo>
                    <a:pt x="33" y="8"/>
                    <a:pt x="33" y="9"/>
                    <a:pt x="31" y="9"/>
                  </a:cubicBezTo>
                  <a:cubicBezTo>
                    <a:pt x="29" y="9"/>
                    <a:pt x="29" y="7"/>
                    <a:pt x="28" y="6"/>
                  </a:cubicBezTo>
                  <a:cubicBezTo>
                    <a:pt x="27" y="6"/>
                    <a:pt x="29" y="6"/>
                    <a:pt x="28" y="5"/>
                  </a:cubicBezTo>
                  <a:cubicBezTo>
                    <a:pt x="27" y="4"/>
                    <a:pt x="27" y="3"/>
                    <a:pt x="26" y="3"/>
                  </a:cubicBezTo>
                  <a:cubicBezTo>
                    <a:pt x="22" y="5"/>
                    <a:pt x="24" y="2"/>
                    <a:pt x="22" y="2"/>
                  </a:cubicBezTo>
                  <a:cubicBezTo>
                    <a:pt x="19" y="2"/>
                    <a:pt x="21" y="1"/>
                    <a:pt x="16" y="1"/>
                  </a:cubicBezTo>
                  <a:cubicBezTo>
                    <a:pt x="14" y="0"/>
                    <a:pt x="15" y="1"/>
                    <a:pt x="13" y="2"/>
                  </a:cubicBezTo>
                  <a:cubicBezTo>
                    <a:pt x="13" y="3"/>
                    <a:pt x="12" y="4"/>
                    <a:pt x="11" y="5"/>
                  </a:cubicBezTo>
                  <a:cubicBezTo>
                    <a:pt x="8" y="7"/>
                    <a:pt x="11" y="7"/>
                    <a:pt x="10" y="11"/>
                  </a:cubicBezTo>
                  <a:cubicBezTo>
                    <a:pt x="10" y="16"/>
                    <a:pt x="12" y="15"/>
                    <a:pt x="10" y="17"/>
                  </a:cubicBezTo>
                  <a:cubicBezTo>
                    <a:pt x="7" y="19"/>
                    <a:pt x="4" y="21"/>
                    <a:pt x="0" y="24"/>
                  </a:cubicBezTo>
                  <a:cubicBezTo>
                    <a:pt x="0" y="26"/>
                    <a:pt x="2" y="31"/>
                    <a:pt x="2" y="3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0" name="Moldova">
              <a:extLst>
                <a:ext uri="{FF2B5EF4-FFF2-40B4-BE49-F238E27FC236}">
                  <a16:creationId xmlns:a16="http://schemas.microsoft.com/office/drawing/2014/main" id="{31B5D5B5-8578-4F99-90C5-E8616E960EAC}"/>
                </a:ext>
              </a:extLst>
            </p:cNvPr>
            <p:cNvSpPr>
              <a:spLocks/>
            </p:cNvSpPr>
            <p:nvPr/>
          </p:nvSpPr>
          <p:spPr bwMode="auto">
            <a:xfrm>
              <a:off x="4818340" y="1539501"/>
              <a:ext cx="87884" cy="111852"/>
            </a:xfrm>
            <a:custGeom>
              <a:avLst/>
              <a:gdLst/>
              <a:ahLst/>
              <a:cxnLst>
                <a:cxn ang="0">
                  <a:pos x="7" y="18"/>
                </a:cxn>
                <a:cxn ang="0">
                  <a:pos x="8" y="18"/>
                </a:cxn>
                <a:cxn ang="0">
                  <a:pos x="9" y="15"/>
                </a:cxn>
                <a:cxn ang="0">
                  <a:pos x="11" y="15"/>
                </a:cxn>
                <a:cxn ang="0">
                  <a:pos x="12" y="15"/>
                </a:cxn>
                <a:cxn ang="0">
                  <a:pos x="13" y="15"/>
                </a:cxn>
                <a:cxn ang="0">
                  <a:pos x="12" y="11"/>
                </a:cxn>
                <a:cxn ang="0">
                  <a:pos x="11" y="8"/>
                </a:cxn>
                <a:cxn ang="0">
                  <a:pos x="10" y="6"/>
                </a:cxn>
                <a:cxn ang="0">
                  <a:pos x="10" y="5"/>
                </a:cxn>
                <a:cxn ang="0">
                  <a:pos x="8" y="4"/>
                </a:cxn>
                <a:cxn ang="0">
                  <a:pos x="6" y="3"/>
                </a:cxn>
                <a:cxn ang="0">
                  <a:pos x="2" y="3"/>
                </a:cxn>
                <a:cxn ang="0">
                  <a:pos x="0" y="3"/>
                </a:cxn>
                <a:cxn ang="0">
                  <a:pos x="1" y="6"/>
                </a:cxn>
                <a:cxn ang="0">
                  <a:pos x="2" y="8"/>
                </a:cxn>
                <a:cxn ang="0">
                  <a:pos x="4" y="9"/>
                </a:cxn>
                <a:cxn ang="0">
                  <a:pos x="5" y="11"/>
                </a:cxn>
                <a:cxn ang="0">
                  <a:pos x="5" y="13"/>
                </a:cxn>
                <a:cxn ang="0">
                  <a:pos x="5" y="14"/>
                </a:cxn>
                <a:cxn ang="0">
                  <a:pos x="6" y="15"/>
                </a:cxn>
                <a:cxn ang="0">
                  <a:pos x="6" y="16"/>
                </a:cxn>
                <a:cxn ang="0">
                  <a:pos x="7" y="18"/>
                </a:cxn>
              </a:cxnLst>
              <a:rect l="0" t="0" r="r" b="b"/>
              <a:pathLst>
                <a:path w="14" h="18">
                  <a:moveTo>
                    <a:pt x="7" y="18"/>
                  </a:moveTo>
                  <a:cubicBezTo>
                    <a:pt x="8" y="18"/>
                    <a:pt x="7" y="18"/>
                    <a:pt x="8" y="18"/>
                  </a:cubicBezTo>
                  <a:cubicBezTo>
                    <a:pt x="9" y="18"/>
                    <a:pt x="9" y="15"/>
                    <a:pt x="9" y="15"/>
                  </a:cubicBezTo>
                  <a:cubicBezTo>
                    <a:pt x="10" y="14"/>
                    <a:pt x="10" y="15"/>
                    <a:pt x="11" y="15"/>
                  </a:cubicBezTo>
                  <a:cubicBezTo>
                    <a:pt x="11" y="15"/>
                    <a:pt x="12" y="16"/>
                    <a:pt x="12" y="15"/>
                  </a:cubicBezTo>
                  <a:cubicBezTo>
                    <a:pt x="13" y="15"/>
                    <a:pt x="14" y="15"/>
                    <a:pt x="13" y="15"/>
                  </a:cubicBezTo>
                  <a:cubicBezTo>
                    <a:pt x="12" y="14"/>
                    <a:pt x="13" y="12"/>
                    <a:pt x="12" y="11"/>
                  </a:cubicBezTo>
                  <a:cubicBezTo>
                    <a:pt x="11" y="10"/>
                    <a:pt x="12" y="10"/>
                    <a:pt x="11" y="8"/>
                  </a:cubicBezTo>
                  <a:cubicBezTo>
                    <a:pt x="10" y="7"/>
                    <a:pt x="11" y="6"/>
                    <a:pt x="10" y="6"/>
                  </a:cubicBezTo>
                  <a:cubicBezTo>
                    <a:pt x="10" y="5"/>
                    <a:pt x="11" y="5"/>
                    <a:pt x="10" y="5"/>
                  </a:cubicBezTo>
                  <a:cubicBezTo>
                    <a:pt x="9" y="4"/>
                    <a:pt x="9" y="3"/>
                    <a:pt x="8" y="4"/>
                  </a:cubicBezTo>
                  <a:cubicBezTo>
                    <a:pt x="7" y="4"/>
                    <a:pt x="7" y="3"/>
                    <a:pt x="6" y="3"/>
                  </a:cubicBezTo>
                  <a:cubicBezTo>
                    <a:pt x="5" y="3"/>
                    <a:pt x="4" y="0"/>
                    <a:pt x="2" y="3"/>
                  </a:cubicBezTo>
                  <a:cubicBezTo>
                    <a:pt x="2" y="3"/>
                    <a:pt x="1" y="3"/>
                    <a:pt x="0" y="3"/>
                  </a:cubicBezTo>
                  <a:cubicBezTo>
                    <a:pt x="1" y="4"/>
                    <a:pt x="1" y="6"/>
                    <a:pt x="1" y="6"/>
                  </a:cubicBezTo>
                  <a:cubicBezTo>
                    <a:pt x="2" y="6"/>
                    <a:pt x="2" y="7"/>
                    <a:pt x="2" y="8"/>
                  </a:cubicBezTo>
                  <a:cubicBezTo>
                    <a:pt x="3" y="8"/>
                    <a:pt x="4" y="8"/>
                    <a:pt x="4" y="9"/>
                  </a:cubicBezTo>
                  <a:cubicBezTo>
                    <a:pt x="3" y="9"/>
                    <a:pt x="5" y="10"/>
                    <a:pt x="5" y="11"/>
                  </a:cubicBezTo>
                  <a:cubicBezTo>
                    <a:pt x="4" y="11"/>
                    <a:pt x="5" y="12"/>
                    <a:pt x="5" y="13"/>
                  </a:cubicBezTo>
                  <a:cubicBezTo>
                    <a:pt x="4" y="13"/>
                    <a:pt x="5" y="14"/>
                    <a:pt x="5" y="14"/>
                  </a:cubicBezTo>
                  <a:cubicBezTo>
                    <a:pt x="5" y="15"/>
                    <a:pt x="6" y="15"/>
                    <a:pt x="6" y="15"/>
                  </a:cubicBezTo>
                  <a:cubicBezTo>
                    <a:pt x="6" y="16"/>
                    <a:pt x="7" y="16"/>
                    <a:pt x="6" y="16"/>
                  </a:cubicBezTo>
                  <a:cubicBezTo>
                    <a:pt x="6" y="17"/>
                    <a:pt x="7" y="18"/>
                    <a:pt x="7" y="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1" name="Amnian Jordon">
              <a:extLst>
                <a:ext uri="{FF2B5EF4-FFF2-40B4-BE49-F238E27FC236}">
                  <a16:creationId xmlns:a16="http://schemas.microsoft.com/office/drawing/2014/main" id="{4842C6F9-2C5E-48AA-9D43-96C8336BF19C}"/>
                </a:ext>
              </a:extLst>
            </p:cNvPr>
            <p:cNvSpPr>
              <a:spLocks/>
            </p:cNvSpPr>
            <p:nvPr/>
          </p:nvSpPr>
          <p:spPr bwMode="auto">
            <a:xfrm>
              <a:off x="5081991" y="2090771"/>
              <a:ext cx="50600" cy="127831"/>
            </a:xfrm>
            <a:custGeom>
              <a:avLst/>
              <a:gdLst/>
              <a:ahLst/>
              <a:cxnLst>
                <a:cxn ang="0">
                  <a:pos x="5" y="20"/>
                </a:cxn>
                <a:cxn ang="0">
                  <a:pos x="1" y="12"/>
                </a:cxn>
                <a:cxn ang="0">
                  <a:pos x="1" y="8"/>
                </a:cxn>
                <a:cxn ang="0">
                  <a:pos x="3" y="4"/>
                </a:cxn>
                <a:cxn ang="0">
                  <a:pos x="4" y="0"/>
                </a:cxn>
                <a:cxn ang="0">
                  <a:pos x="8" y="0"/>
                </a:cxn>
                <a:cxn ang="0">
                  <a:pos x="7" y="1"/>
                </a:cxn>
                <a:cxn ang="0">
                  <a:pos x="6" y="2"/>
                </a:cxn>
                <a:cxn ang="0">
                  <a:pos x="4" y="2"/>
                </a:cxn>
                <a:cxn ang="0">
                  <a:pos x="4" y="6"/>
                </a:cxn>
                <a:cxn ang="0">
                  <a:pos x="3" y="10"/>
                </a:cxn>
                <a:cxn ang="0">
                  <a:pos x="6" y="11"/>
                </a:cxn>
                <a:cxn ang="0">
                  <a:pos x="5" y="20"/>
                </a:cxn>
              </a:cxnLst>
              <a:rect l="0" t="0" r="r" b="b"/>
              <a:pathLst>
                <a:path w="8" h="20">
                  <a:moveTo>
                    <a:pt x="5" y="20"/>
                  </a:moveTo>
                  <a:cubicBezTo>
                    <a:pt x="4" y="18"/>
                    <a:pt x="3" y="15"/>
                    <a:pt x="1" y="12"/>
                  </a:cubicBezTo>
                  <a:cubicBezTo>
                    <a:pt x="0" y="10"/>
                    <a:pt x="3" y="10"/>
                    <a:pt x="1" y="8"/>
                  </a:cubicBezTo>
                  <a:cubicBezTo>
                    <a:pt x="2" y="5"/>
                    <a:pt x="3" y="6"/>
                    <a:pt x="3" y="4"/>
                  </a:cubicBezTo>
                  <a:cubicBezTo>
                    <a:pt x="3" y="1"/>
                    <a:pt x="4" y="2"/>
                    <a:pt x="4" y="0"/>
                  </a:cubicBezTo>
                  <a:cubicBezTo>
                    <a:pt x="8" y="0"/>
                    <a:pt x="8" y="0"/>
                    <a:pt x="8" y="0"/>
                  </a:cubicBezTo>
                  <a:cubicBezTo>
                    <a:pt x="7" y="1"/>
                    <a:pt x="7" y="1"/>
                    <a:pt x="7" y="1"/>
                  </a:cubicBezTo>
                  <a:cubicBezTo>
                    <a:pt x="5" y="0"/>
                    <a:pt x="7" y="2"/>
                    <a:pt x="6" y="2"/>
                  </a:cubicBezTo>
                  <a:cubicBezTo>
                    <a:pt x="5" y="3"/>
                    <a:pt x="5" y="1"/>
                    <a:pt x="4" y="2"/>
                  </a:cubicBezTo>
                  <a:cubicBezTo>
                    <a:pt x="3" y="2"/>
                    <a:pt x="4" y="6"/>
                    <a:pt x="4" y="6"/>
                  </a:cubicBezTo>
                  <a:cubicBezTo>
                    <a:pt x="6" y="7"/>
                    <a:pt x="3" y="9"/>
                    <a:pt x="3" y="10"/>
                  </a:cubicBezTo>
                  <a:cubicBezTo>
                    <a:pt x="4" y="11"/>
                    <a:pt x="7" y="7"/>
                    <a:pt x="6" y="11"/>
                  </a:cubicBezTo>
                  <a:cubicBezTo>
                    <a:pt x="6" y="14"/>
                    <a:pt x="5" y="17"/>
                    <a:pt x="5" y="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2" name="Damascus">
              <a:extLst>
                <a:ext uri="{FF2B5EF4-FFF2-40B4-BE49-F238E27FC236}">
                  <a16:creationId xmlns:a16="http://schemas.microsoft.com/office/drawing/2014/main" id="{C929F5EC-42CE-4A51-886C-083900E68315}"/>
                </a:ext>
              </a:extLst>
            </p:cNvPr>
            <p:cNvSpPr>
              <a:spLocks/>
            </p:cNvSpPr>
            <p:nvPr/>
          </p:nvSpPr>
          <p:spPr bwMode="auto">
            <a:xfrm>
              <a:off x="5105960" y="2029519"/>
              <a:ext cx="58589" cy="61252"/>
            </a:xfrm>
            <a:custGeom>
              <a:avLst/>
              <a:gdLst/>
              <a:ahLst/>
              <a:cxnLst>
                <a:cxn ang="0">
                  <a:pos x="3" y="2"/>
                </a:cxn>
                <a:cxn ang="0">
                  <a:pos x="1" y="5"/>
                </a:cxn>
                <a:cxn ang="0">
                  <a:pos x="0" y="10"/>
                </a:cxn>
                <a:cxn ang="0">
                  <a:pos x="4" y="10"/>
                </a:cxn>
                <a:cxn ang="0">
                  <a:pos x="5" y="7"/>
                </a:cxn>
                <a:cxn ang="0">
                  <a:pos x="7" y="6"/>
                </a:cxn>
                <a:cxn ang="0">
                  <a:pos x="7" y="4"/>
                </a:cxn>
                <a:cxn ang="0">
                  <a:pos x="6" y="1"/>
                </a:cxn>
                <a:cxn ang="0">
                  <a:pos x="3" y="2"/>
                </a:cxn>
              </a:cxnLst>
              <a:rect l="0" t="0" r="r" b="b"/>
              <a:pathLst>
                <a:path w="9" h="10">
                  <a:moveTo>
                    <a:pt x="3" y="2"/>
                  </a:moveTo>
                  <a:cubicBezTo>
                    <a:pt x="3" y="4"/>
                    <a:pt x="1" y="3"/>
                    <a:pt x="1" y="5"/>
                  </a:cubicBezTo>
                  <a:cubicBezTo>
                    <a:pt x="1" y="7"/>
                    <a:pt x="0" y="7"/>
                    <a:pt x="0" y="10"/>
                  </a:cubicBezTo>
                  <a:cubicBezTo>
                    <a:pt x="4" y="10"/>
                    <a:pt x="4" y="10"/>
                    <a:pt x="4" y="10"/>
                  </a:cubicBezTo>
                  <a:cubicBezTo>
                    <a:pt x="6" y="7"/>
                    <a:pt x="3" y="8"/>
                    <a:pt x="5" y="7"/>
                  </a:cubicBezTo>
                  <a:cubicBezTo>
                    <a:pt x="6" y="5"/>
                    <a:pt x="6" y="7"/>
                    <a:pt x="7" y="6"/>
                  </a:cubicBezTo>
                  <a:cubicBezTo>
                    <a:pt x="8" y="5"/>
                    <a:pt x="6" y="5"/>
                    <a:pt x="7" y="4"/>
                  </a:cubicBezTo>
                  <a:cubicBezTo>
                    <a:pt x="9" y="3"/>
                    <a:pt x="6" y="1"/>
                    <a:pt x="6" y="1"/>
                  </a:cubicBezTo>
                  <a:cubicBezTo>
                    <a:pt x="5" y="0"/>
                    <a:pt x="4" y="1"/>
                    <a:pt x="3"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3" name="Freeform 243">
              <a:extLst>
                <a:ext uri="{FF2B5EF4-FFF2-40B4-BE49-F238E27FC236}">
                  <a16:creationId xmlns:a16="http://schemas.microsoft.com/office/drawing/2014/main" id="{A4401227-A46C-414F-BF74-C9DCA24DD7D8}"/>
                </a:ext>
              </a:extLst>
            </p:cNvPr>
            <p:cNvSpPr>
              <a:spLocks/>
            </p:cNvSpPr>
            <p:nvPr/>
          </p:nvSpPr>
          <p:spPr bwMode="auto">
            <a:xfrm>
              <a:off x="4818340" y="1765868"/>
              <a:ext cx="87884" cy="69242"/>
            </a:xfrm>
            <a:custGeom>
              <a:avLst/>
              <a:gdLst/>
              <a:ahLst/>
              <a:cxnLst>
                <a:cxn ang="0">
                  <a:pos x="0" y="7"/>
                </a:cxn>
                <a:cxn ang="0">
                  <a:pos x="2" y="8"/>
                </a:cxn>
                <a:cxn ang="0">
                  <a:pos x="3" y="9"/>
                </a:cxn>
                <a:cxn ang="0">
                  <a:pos x="5" y="8"/>
                </a:cxn>
                <a:cxn ang="0">
                  <a:pos x="5" y="9"/>
                </a:cxn>
                <a:cxn ang="0">
                  <a:pos x="3" y="10"/>
                </a:cxn>
                <a:cxn ang="0">
                  <a:pos x="4" y="10"/>
                </a:cxn>
                <a:cxn ang="0">
                  <a:pos x="7" y="9"/>
                </a:cxn>
                <a:cxn ang="0">
                  <a:pos x="8" y="7"/>
                </a:cxn>
                <a:cxn ang="0">
                  <a:pos x="10" y="6"/>
                </a:cxn>
                <a:cxn ang="0">
                  <a:pos x="12" y="6"/>
                </a:cxn>
                <a:cxn ang="0">
                  <a:pos x="14" y="5"/>
                </a:cxn>
                <a:cxn ang="0">
                  <a:pos x="12" y="4"/>
                </a:cxn>
                <a:cxn ang="0">
                  <a:pos x="9" y="1"/>
                </a:cxn>
                <a:cxn ang="0">
                  <a:pos x="5" y="0"/>
                </a:cxn>
                <a:cxn ang="0">
                  <a:pos x="2" y="1"/>
                </a:cxn>
                <a:cxn ang="0">
                  <a:pos x="1" y="2"/>
                </a:cxn>
                <a:cxn ang="0">
                  <a:pos x="2" y="4"/>
                </a:cxn>
                <a:cxn ang="0">
                  <a:pos x="1" y="5"/>
                </a:cxn>
                <a:cxn ang="0">
                  <a:pos x="0" y="7"/>
                </a:cxn>
              </a:cxnLst>
              <a:rect l="0" t="0" r="r" b="b"/>
              <a:pathLst>
                <a:path w="14" h="11">
                  <a:moveTo>
                    <a:pt x="0" y="7"/>
                  </a:moveTo>
                  <a:cubicBezTo>
                    <a:pt x="0" y="8"/>
                    <a:pt x="1" y="8"/>
                    <a:pt x="2" y="8"/>
                  </a:cubicBezTo>
                  <a:cubicBezTo>
                    <a:pt x="2" y="8"/>
                    <a:pt x="2" y="10"/>
                    <a:pt x="3" y="9"/>
                  </a:cubicBezTo>
                  <a:cubicBezTo>
                    <a:pt x="4" y="9"/>
                    <a:pt x="4" y="9"/>
                    <a:pt x="5" y="8"/>
                  </a:cubicBezTo>
                  <a:cubicBezTo>
                    <a:pt x="6" y="7"/>
                    <a:pt x="6" y="9"/>
                    <a:pt x="5" y="9"/>
                  </a:cubicBezTo>
                  <a:cubicBezTo>
                    <a:pt x="4" y="9"/>
                    <a:pt x="4" y="10"/>
                    <a:pt x="3" y="10"/>
                  </a:cubicBezTo>
                  <a:cubicBezTo>
                    <a:pt x="2" y="11"/>
                    <a:pt x="4" y="11"/>
                    <a:pt x="4" y="10"/>
                  </a:cubicBezTo>
                  <a:cubicBezTo>
                    <a:pt x="5" y="10"/>
                    <a:pt x="6" y="9"/>
                    <a:pt x="7" y="9"/>
                  </a:cubicBezTo>
                  <a:cubicBezTo>
                    <a:pt x="8" y="8"/>
                    <a:pt x="8" y="7"/>
                    <a:pt x="8" y="7"/>
                  </a:cubicBezTo>
                  <a:cubicBezTo>
                    <a:pt x="9" y="7"/>
                    <a:pt x="9" y="6"/>
                    <a:pt x="10" y="6"/>
                  </a:cubicBezTo>
                  <a:cubicBezTo>
                    <a:pt x="11" y="6"/>
                    <a:pt x="11" y="7"/>
                    <a:pt x="12" y="6"/>
                  </a:cubicBezTo>
                  <a:cubicBezTo>
                    <a:pt x="12" y="5"/>
                    <a:pt x="14" y="7"/>
                    <a:pt x="14" y="5"/>
                  </a:cubicBezTo>
                  <a:cubicBezTo>
                    <a:pt x="14" y="5"/>
                    <a:pt x="14" y="5"/>
                    <a:pt x="12" y="4"/>
                  </a:cubicBezTo>
                  <a:cubicBezTo>
                    <a:pt x="11" y="3"/>
                    <a:pt x="9" y="2"/>
                    <a:pt x="9" y="1"/>
                  </a:cubicBezTo>
                  <a:cubicBezTo>
                    <a:pt x="7" y="1"/>
                    <a:pt x="6" y="1"/>
                    <a:pt x="5" y="0"/>
                  </a:cubicBezTo>
                  <a:cubicBezTo>
                    <a:pt x="4" y="0"/>
                    <a:pt x="3" y="1"/>
                    <a:pt x="2" y="1"/>
                  </a:cubicBezTo>
                  <a:cubicBezTo>
                    <a:pt x="2" y="1"/>
                    <a:pt x="1" y="1"/>
                    <a:pt x="1" y="2"/>
                  </a:cubicBezTo>
                  <a:cubicBezTo>
                    <a:pt x="2" y="3"/>
                    <a:pt x="2" y="3"/>
                    <a:pt x="2" y="4"/>
                  </a:cubicBezTo>
                  <a:cubicBezTo>
                    <a:pt x="2" y="5"/>
                    <a:pt x="1" y="4"/>
                    <a:pt x="1" y="5"/>
                  </a:cubicBezTo>
                  <a:cubicBezTo>
                    <a:pt x="1" y="6"/>
                    <a:pt x="1" y="6"/>
                    <a:pt x="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4" name="Syria">
              <a:extLst>
                <a:ext uri="{FF2B5EF4-FFF2-40B4-BE49-F238E27FC236}">
                  <a16:creationId xmlns:a16="http://schemas.microsoft.com/office/drawing/2014/main" id="{355F7B60-47E1-49EC-AA94-1C31A1BC5BD6}"/>
                </a:ext>
              </a:extLst>
            </p:cNvPr>
            <p:cNvSpPr>
              <a:spLocks/>
            </p:cNvSpPr>
            <p:nvPr/>
          </p:nvSpPr>
          <p:spPr bwMode="auto">
            <a:xfrm>
              <a:off x="5100633" y="1922993"/>
              <a:ext cx="189083" cy="189083"/>
            </a:xfrm>
            <a:custGeom>
              <a:avLst/>
              <a:gdLst/>
              <a:ahLst/>
              <a:cxnLst>
                <a:cxn ang="0">
                  <a:pos x="2" y="9"/>
                </a:cxn>
                <a:cxn ang="0">
                  <a:pos x="2" y="12"/>
                </a:cxn>
                <a:cxn ang="0">
                  <a:pos x="4" y="19"/>
                </a:cxn>
                <a:cxn ang="0">
                  <a:pos x="7" y="18"/>
                </a:cxn>
                <a:cxn ang="0">
                  <a:pos x="8" y="21"/>
                </a:cxn>
                <a:cxn ang="0">
                  <a:pos x="8" y="23"/>
                </a:cxn>
                <a:cxn ang="0">
                  <a:pos x="6" y="24"/>
                </a:cxn>
                <a:cxn ang="0">
                  <a:pos x="5" y="27"/>
                </a:cxn>
                <a:cxn ang="0">
                  <a:pos x="4" y="28"/>
                </a:cxn>
                <a:cxn ang="0">
                  <a:pos x="9" y="29"/>
                </a:cxn>
                <a:cxn ang="0">
                  <a:pos x="17" y="24"/>
                </a:cxn>
                <a:cxn ang="0">
                  <a:pos x="27" y="17"/>
                </a:cxn>
                <a:cxn ang="0">
                  <a:pos x="27" y="11"/>
                </a:cxn>
                <a:cxn ang="0">
                  <a:pos x="28" y="5"/>
                </a:cxn>
                <a:cxn ang="0">
                  <a:pos x="30" y="2"/>
                </a:cxn>
                <a:cxn ang="0">
                  <a:pos x="25" y="2"/>
                </a:cxn>
                <a:cxn ang="0">
                  <a:pos x="11" y="4"/>
                </a:cxn>
                <a:cxn ang="0">
                  <a:pos x="5" y="5"/>
                </a:cxn>
                <a:cxn ang="0">
                  <a:pos x="5" y="9"/>
                </a:cxn>
                <a:cxn ang="0">
                  <a:pos x="2" y="9"/>
                </a:cxn>
              </a:cxnLst>
              <a:rect l="0" t="0" r="r" b="b"/>
              <a:pathLst>
                <a:path w="30" h="30">
                  <a:moveTo>
                    <a:pt x="2" y="9"/>
                  </a:moveTo>
                  <a:cubicBezTo>
                    <a:pt x="2" y="10"/>
                    <a:pt x="0" y="10"/>
                    <a:pt x="2" y="12"/>
                  </a:cubicBezTo>
                  <a:cubicBezTo>
                    <a:pt x="5" y="13"/>
                    <a:pt x="1" y="12"/>
                    <a:pt x="4" y="19"/>
                  </a:cubicBezTo>
                  <a:cubicBezTo>
                    <a:pt x="5" y="18"/>
                    <a:pt x="6" y="17"/>
                    <a:pt x="7" y="18"/>
                  </a:cubicBezTo>
                  <a:cubicBezTo>
                    <a:pt x="7" y="18"/>
                    <a:pt x="10" y="20"/>
                    <a:pt x="8" y="21"/>
                  </a:cubicBezTo>
                  <a:cubicBezTo>
                    <a:pt x="7" y="22"/>
                    <a:pt x="9" y="22"/>
                    <a:pt x="8" y="23"/>
                  </a:cubicBezTo>
                  <a:cubicBezTo>
                    <a:pt x="7" y="24"/>
                    <a:pt x="7" y="22"/>
                    <a:pt x="6" y="24"/>
                  </a:cubicBezTo>
                  <a:cubicBezTo>
                    <a:pt x="4" y="25"/>
                    <a:pt x="7" y="24"/>
                    <a:pt x="5" y="27"/>
                  </a:cubicBezTo>
                  <a:cubicBezTo>
                    <a:pt x="4" y="28"/>
                    <a:pt x="4" y="28"/>
                    <a:pt x="4" y="28"/>
                  </a:cubicBezTo>
                  <a:cubicBezTo>
                    <a:pt x="7" y="30"/>
                    <a:pt x="8" y="30"/>
                    <a:pt x="9" y="29"/>
                  </a:cubicBezTo>
                  <a:cubicBezTo>
                    <a:pt x="10" y="28"/>
                    <a:pt x="17" y="24"/>
                    <a:pt x="17" y="24"/>
                  </a:cubicBezTo>
                  <a:cubicBezTo>
                    <a:pt x="21" y="21"/>
                    <a:pt x="24" y="19"/>
                    <a:pt x="27" y="17"/>
                  </a:cubicBezTo>
                  <a:cubicBezTo>
                    <a:pt x="29" y="15"/>
                    <a:pt x="27" y="16"/>
                    <a:pt x="27" y="11"/>
                  </a:cubicBezTo>
                  <a:cubicBezTo>
                    <a:pt x="28" y="7"/>
                    <a:pt x="25" y="7"/>
                    <a:pt x="28" y="5"/>
                  </a:cubicBezTo>
                  <a:cubicBezTo>
                    <a:pt x="29" y="4"/>
                    <a:pt x="30" y="3"/>
                    <a:pt x="30" y="2"/>
                  </a:cubicBezTo>
                  <a:cubicBezTo>
                    <a:pt x="28" y="0"/>
                    <a:pt x="30" y="2"/>
                    <a:pt x="25" y="2"/>
                  </a:cubicBezTo>
                  <a:cubicBezTo>
                    <a:pt x="19" y="2"/>
                    <a:pt x="16" y="7"/>
                    <a:pt x="11" y="4"/>
                  </a:cubicBezTo>
                  <a:cubicBezTo>
                    <a:pt x="8" y="7"/>
                    <a:pt x="6" y="4"/>
                    <a:pt x="5" y="5"/>
                  </a:cubicBezTo>
                  <a:cubicBezTo>
                    <a:pt x="5" y="7"/>
                    <a:pt x="5" y="7"/>
                    <a:pt x="5" y="9"/>
                  </a:cubicBezTo>
                  <a:cubicBezTo>
                    <a:pt x="4" y="10"/>
                    <a:pt x="4" y="10"/>
                    <a:pt x="2"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5" name="Iraq">
              <a:extLst>
                <a:ext uri="{FF2B5EF4-FFF2-40B4-BE49-F238E27FC236}">
                  <a16:creationId xmlns:a16="http://schemas.microsoft.com/office/drawing/2014/main" id="{3636A090-A656-4C91-B1A3-A6EFA54111BD}"/>
                </a:ext>
              </a:extLst>
            </p:cNvPr>
            <p:cNvSpPr>
              <a:spLocks/>
            </p:cNvSpPr>
            <p:nvPr/>
          </p:nvSpPr>
          <p:spPr bwMode="auto">
            <a:xfrm>
              <a:off x="5100633" y="2072129"/>
              <a:ext cx="119841" cy="170441"/>
            </a:xfrm>
            <a:custGeom>
              <a:avLst/>
              <a:gdLst/>
              <a:ahLst/>
              <a:cxnLst>
                <a:cxn ang="0">
                  <a:pos x="17" y="0"/>
                </a:cxn>
                <a:cxn ang="0">
                  <a:pos x="19" y="8"/>
                </a:cxn>
                <a:cxn ang="0">
                  <a:pos x="10" y="11"/>
                </a:cxn>
                <a:cxn ang="0">
                  <a:pos x="15" y="18"/>
                </a:cxn>
                <a:cxn ang="0">
                  <a:pos x="11" y="22"/>
                </a:cxn>
                <a:cxn ang="0">
                  <a:pos x="7" y="26"/>
                </a:cxn>
                <a:cxn ang="0">
                  <a:pos x="2" y="23"/>
                </a:cxn>
                <a:cxn ang="0">
                  <a:pos x="3" y="14"/>
                </a:cxn>
                <a:cxn ang="0">
                  <a:pos x="0" y="13"/>
                </a:cxn>
                <a:cxn ang="0">
                  <a:pos x="1" y="9"/>
                </a:cxn>
                <a:cxn ang="0">
                  <a:pos x="1" y="5"/>
                </a:cxn>
                <a:cxn ang="0">
                  <a:pos x="3" y="5"/>
                </a:cxn>
                <a:cxn ang="0">
                  <a:pos x="4" y="4"/>
                </a:cxn>
                <a:cxn ang="0">
                  <a:pos x="9" y="5"/>
                </a:cxn>
                <a:cxn ang="0">
                  <a:pos x="17" y="0"/>
                </a:cxn>
              </a:cxnLst>
              <a:rect l="0" t="0" r="r" b="b"/>
              <a:pathLst>
                <a:path w="19" h="27">
                  <a:moveTo>
                    <a:pt x="17" y="0"/>
                  </a:moveTo>
                  <a:cubicBezTo>
                    <a:pt x="17" y="2"/>
                    <a:pt x="19" y="7"/>
                    <a:pt x="19" y="8"/>
                  </a:cubicBezTo>
                  <a:cubicBezTo>
                    <a:pt x="19" y="10"/>
                    <a:pt x="17" y="10"/>
                    <a:pt x="10" y="11"/>
                  </a:cubicBezTo>
                  <a:cubicBezTo>
                    <a:pt x="15" y="18"/>
                    <a:pt x="15" y="18"/>
                    <a:pt x="15" y="18"/>
                  </a:cubicBezTo>
                  <a:cubicBezTo>
                    <a:pt x="12" y="20"/>
                    <a:pt x="14" y="21"/>
                    <a:pt x="11" y="22"/>
                  </a:cubicBezTo>
                  <a:cubicBezTo>
                    <a:pt x="8" y="22"/>
                    <a:pt x="8" y="26"/>
                    <a:pt x="7" y="26"/>
                  </a:cubicBezTo>
                  <a:cubicBezTo>
                    <a:pt x="6" y="27"/>
                    <a:pt x="4" y="23"/>
                    <a:pt x="2" y="23"/>
                  </a:cubicBezTo>
                  <a:cubicBezTo>
                    <a:pt x="2" y="20"/>
                    <a:pt x="3" y="17"/>
                    <a:pt x="3" y="14"/>
                  </a:cubicBezTo>
                  <a:cubicBezTo>
                    <a:pt x="4" y="10"/>
                    <a:pt x="1" y="14"/>
                    <a:pt x="0" y="13"/>
                  </a:cubicBezTo>
                  <a:cubicBezTo>
                    <a:pt x="0" y="12"/>
                    <a:pt x="3" y="10"/>
                    <a:pt x="1" y="9"/>
                  </a:cubicBezTo>
                  <a:cubicBezTo>
                    <a:pt x="1" y="9"/>
                    <a:pt x="0" y="5"/>
                    <a:pt x="1" y="5"/>
                  </a:cubicBezTo>
                  <a:cubicBezTo>
                    <a:pt x="2" y="4"/>
                    <a:pt x="2" y="6"/>
                    <a:pt x="3" y="5"/>
                  </a:cubicBezTo>
                  <a:cubicBezTo>
                    <a:pt x="4" y="5"/>
                    <a:pt x="2" y="3"/>
                    <a:pt x="4" y="4"/>
                  </a:cubicBezTo>
                  <a:cubicBezTo>
                    <a:pt x="7" y="6"/>
                    <a:pt x="8" y="6"/>
                    <a:pt x="9" y="5"/>
                  </a:cubicBezTo>
                  <a:cubicBezTo>
                    <a:pt x="10" y="4"/>
                    <a:pt x="17" y="0"/>
                    <a:pt x="17"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6" name="Freeform 246">
              <a:extLst>
                <a:ext uri="{FF2B5EF4-FFF2-40B4-BE49-F238E27FC236}">
                  <a16:creationId xmlns:a16="http://schemas.microsoft.com/office/drawing/2014/main" id="{F7D1E4D5-A345-42FD-BB87-F12D4D3EDA91}"/>
                </a:ext>
              </a:extLst>
            </p:cNvPr>
            <p:cNvSpPr>
              <a:spLocks/>
            </p:cNvSpPr>
            <p:nvPr/>
          </p:nvSpPr>
          <p:spPr bwMode="auto">
            <a:xfrm>
              <a:off x="4560015" y="1507543"/>
              <a:ext cx="130494" cy="69242"/>
            </a:xfrm>
            <a:custGeom>
              <a:avLst/>
              <a:gdLst/>
              <a:ahLst/>
              <a:cxnLst>
                <a:cxn ang="0">
                  <a:pos x="6" y="1"/>
                </a:cxn>
                <a:cxn ang="0">
                  <a:pos x="10" y="2"/>
                </a:cxn>
                <a:cxn ang="0">
                  <a:pos x="12" y="2"/>
                </a:cxn>
                <a:cxn ang="0">
                  <a:pos x="14" y="3"/>
                </a:cxn>
                <a:cxn ang="0">
                  <a:pos x="15" y="1"/>
                </a:cxn>
                <a:cxn ang="0">
                  <a:pos x="21" y="3"/>
                </a:cxn>
                <a:cxn ang="0">
                  <a:pos x="21" y="5"/>
                </a:cxn>
                <a:cxn ang="0">
                  <a:pos x="20" y="7"/>
                </a:cxn>
                <a:cxn ang="0">
                  <a:pos x="17" y="6"/>
                </a:cxn>
                <a:cxn ang="0">
                  <a:pos x="13" y="7"/>
                </a:cxn>
                <a:cxn ang="0">
                  <a:pos x="10" y="9"/>
                </a:cxn>
                <a:cxn ang="0">
                  <a:pos x="7" y="9"/>
                </a:cxn>
                <a:cxn ang="0">
                  <a:pos x="6" y="11"/>
                </a:cxn>
                <a:cxn ang="0">
                  <a:pos x="3" y="11"/>
                </a:cxn>
                <a:cxn ang="0">
                  <a:pos x="0" y="11"/>
                </a:cxn>
                <a:cxn ang="0">
                  <a:pos x="0" y="8"/>
                </a:cxn>
                <a:cxn ang="0">
                  <a:pos x="3" y="6"/>
                </a:cxn>
                <a:cxn ang="0">
                  <a:pos x="6" y="1"/>
                </a:cxn>
              </a:cxnLst>
              <a:rect l="0" t="0" r="r" b="b"/>
              <a:pathLst>
                <a:path w="21" h="11">
                  <a:moveTo>
                    <a:pt x="6" y="1"/>
                  </a:moveTo>
                  <a:cubicBezTo>
                    <a:pt x="10" y="4"/>
                    <a:pt x="7" y="0"/>
                    <a:pt x="10" y="2"/>
                  </a:cubicBezTo>
                  <a:cubicBezTo>
                    <a:pt x="12" y="3"/>
                    <a:pt x="11" y="2"/>
                    <a:pt x="12" y="2"/>
                  </a:cubicBezTo>
                  <a:cubicBezTo>
                    <a:pt x="13" y="2"/>
                    <a:pt x="13" y="3"/>
                    <a:pt x="14" y="3"/>
                  </a:cubicBezTo>
                  <a:cubicBezTo>
                    <a:pt x="15" y="3"/>
                    <a:pt x="14" y="2"/>
                    <a:pt x="15" y="1"/>
                  </a:cubicBezTo>
                  <a:cubicBezTo>
                    <a:pt x="17" y="1"/>
                    <a:pt x="18" y="4"/>
                    <a:pt x="21" y="3"/>
                  </a:cubicBezTo>
                  <a:cubicBezTo>
                    <a:pt x="21" y="4"/>
                    <a:pt x="21" y="4"/>
                    <a:pt x="21" y="5"/>
                  </a:cubicBezTo>
                  <a:cubicBezTo>
                    <a:pt x="21" y="7"/>
                    <a:pt x="20" y="6"/>
                    <a:pt x="20" y="7"/>
                  </a:cubicBezTo>
                  <a:cubicBezTo>
                    <a:pt x="19" y="8"/>
                    <a:pt x="18" y="8"/>
                    <a:pt x="17" y="6"/>
                  </a:cubicBezTo>
                  <a:cubicBezTo>
                    <a:pt x="15" y="5"/>
                    <a:pt x="15" y="7"/>
                    <a:pt x="13" y="7"/>
                  </a:cubicBezTo>
                  <a:cubicBezTo>
                    <a:pt x="12" y="7"/>
                    <a:pt x="11" y="8"/>
                    <a:pt x="10" y="9"/>
                  </a:cubicBezTo>
                  <a:cubicBezTo>
                    <a:pt x="9" y="9"/>
                    <a:pt x="8" y="9"/>
                    <a:pt x="7" y="9"/>
                  </a:cubicBezTo>
                  <a:cubicBezTo>
                    <a:pt x="5" y="10"/>
                    <a:pt x="6" y="10"/>
                    <a:pt x="6" y="11"/>
                  </a:cubicBezTo>
                  <a:cubicBezTo>
                    <a:pt x="6" y="11"/>
                    <a:pt x="4" y="11"/>
                    <a:pt x="3" y="11"/>
                  </a:cubicBezTo>
                  <a:cubicBezTo>
                    <a:pt x="2" y="11"/>
                    <a:pt x="2" y="11"/>
                    <a:pt x="0" y="11"/>
                  </a:cubicBezTo>
                  <a:cubicBezTo>
                    <a:pt x="0" y="10"/>
                    <a:pt x="1" y="8"/>
                    <a:pt x="0" y="8"/>
                  </a:cubicBezTo>
                  <a:cubicBezTo>
                    <a:pt x="0" y="8"/>
                    <a:pt x="1" y="7"/>
                    <a:pt x="3" y="6"/>
                  </a:cubicBezTo>
                  <a:cubicBezTo>
                    <a:pt x="6" y="4"/>
                    <a:pt x="3" y="4"/>
                    <a:pt x="6"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7" name="Freeform 247">
              <a:extLst>
                <a:ext uri="{FF2B5EF4-FFF2-40B4-BE49-F238E27FC236}">
                  <a16:creationId xmlns:a16="http://schemas.microsoft.com/office/drawing/2014/main" id="{AE0FE82E-26C4-4146-B196-3594B1F21934}"/>
                </a:ext>
              </a:extLst>
            </p:cNvPr>
            <p:cNvSpPr>
              <a:spLocks/>
            </p:cNvSpPr>
            <p:nvPr/>
          </p:nvSpPr>
          <p:spPr bwMode="auto">
            <a:xfrm>
              <a:off x="4533384" y="1539501"/>
              <a:ext cx="165115" cy="106526"/>
            </a:xfrm>
            <a:custGeom>
              <a:avLst/>
              <a:gdLst/>
              <a:ahLst/>
              <a:cxnLst>
                <a:cxn ang="0">
                  <a:pos x="26" y="5"/>
                </a:cxn>
                <a:cxn ang="0">
                  <a:pos x="25" y="3"/>
                </a:cxn>
                <a:cxn ang="0">
                  <a:pos x="24" y="2"/>
                </a:cxn>
                <a:cxn ang="0">
                  <a:pos x="21" y="1"/>
                </a:cxn>
                <a:cxn ang="0">
                  <a:pos x="17" y="2"/>
                </a:cxn>
                <a:cxn ang="0">
                  <a:pos x="14" y="4"/>
                </a:cxn>
                <a:cxn ang="0">
                  <a:pos x="11" y="4"/>
                </a:cxn>
                <a:cxn ang="0">
                  <a:pos x="10" y="6"/>
                </a:cxn>
                <a:cxn ang="0">
                  <a:pos x="7" y="6"/>
                </a:cxn>
                <a:cxn ang="0">
                  <a:pos x="4" y="6"/>
                </a:cxn>
                <a:cxn ang="0">
                  <a:pos x="2" y="6"/>
                </a:cxn>
                <a:cxn ang="0">
                  <a:pos x="2" y="7"/>
                </a:cxn>
                <a:cxn ang="0">
                  <a:pos x="2" y="9"/>
                </a:cxn>
                <a:cxn ang="0">
                  <a:pos x="1" y="11"/>
                </a:cxn>
                <a:cxn ang="0">
                  <a:pos x="2" y="13"/>
                </a:cxn>
                <a:cxn ang="0">
                  <a:pos x="3" y="14"/>
                </a:cxn>
                <a:cxn ang="0">
                  <a:pos x="5" y="15"/>
                </a:cxn>
                <a:cxn ang="0">
                  <a:pos x="8" y="16"/>
                </a:cxn>
                <a:cxn ang="0">
                  <a:pos x="10" y="17"/>
                </a:cxn>
                <a:cxn ang="0">
                  <a:pos x="11" y="15"/>
                </a:cxn>
                <a:cxn ang="0">
                  <a:pos x="14" y="15"/>
                </a:cxn>
                <a:cxn ang="0">
                  <a:pos x="16" y="15"/>
                </a:cxn>
                <a:cxn ang="0">
                  <a:pos x="19" y="15"/>
                </a:cxn>
                <a:cxn ang="0">
                  <a:pos x="21" y="14"/>
                </a:cxn>
                <a:cxn ang="0">
                  <a:pos x="22" y="11"/>
                </a:cxn>
                <a:cxn ang="0">
                  <a:pos x="24" y="8"/>
                </a:cxn>
                <a:cxn ang="0">
                  <a:pos x="24" y="6"/>
                </a:cxn>
                <a:cxn ang="0">
                  <a:pos x="26" y="5"/>
                </a:cxn>
              </a:cxnLst>
              <a:rect l="0" t="0" r="r" b="b"/>
              <a:pathLst>
                <a:path w="26" h="17">
                  <a:moveTo>
                    <a:pt x="26" y="5"/>
                  </a:moveTo>
                  <a:cubicBezTo>
                    <a:pt x="25" y="4"/>
                    <a:pt x="25" y="4"/>
                    <a:pt x="25" y="3"/>
                  </a:cubicBezTo>
                  <a:cubicBezTo>
                    <a:pt x="24" y="3"/>
                    <a:pt x="24" y="2"/>
                    <a:pt x="24" y="2"/>
                  </a:cubicBezTo>
                  <a:cubicBezTo>
                    <a:pt x="23" y="3"/>
                    <a:pt x="22" y="3"/>
                    <a:pt x="21" y="1"/>
                  </a:cubicBezTo>
                  <a:cubicBezTo>
                    <a:pt x="19" y="0"/>
                    <a:pt x="19" y="2"/>
                    <a:pt x="17" y="2"/>
                  </a:cubicBezTo>
                  <a:cubicBezTo>
                    <a:pt x="16" y="2"/>
                    <a:pt x="15" y="3"/>
                    <a:pt x="14" y="4"/>
                  </a:cubicBezTo>
                  <a:cubicBezTo>
                    <a:pt x="13" y="4"/>
                    <a:pt x="12" y="4"/>
                    <a:pt x="11" y="4"/>
                  </a:cubicBezTo>
                  <a:cubicBezTo>
                    <a:pt x="9" y="5"/>
                    <a:pt x="10" y="5"/>
                    <a:pt x="10" y="6"/>
                  </a:cubicBezTo>
                  <a:cubicBezTo>
                    <a:pt x="10" y="6"/>
                    <a:pt x="8" y="6"/>
                    <a:pt x="7" y="6"/>
                  </a:cubicBezTo>
                  <a:cubicBezTo>
                    <a:pt x="6" y="6"/>
                    <a:pt x="6" y="6"/>
                    <a:pt x="4" y="6"/>
                  </a:cubicBezTo>
                  <a:cubicBezTo>
                    <a:pt x="4" y="8"/>
                    <a:pt x="3" y="7"/>
                    <a:pt x="2" y="6"/>
                  </a:cubicBezTo>
                  <a:cubicBezTo>
                    <a:pt x="0" y="6"/>
                    <a:pt x="1" y="7"/>
                    <a:pt x="2" y="7"/>
                  </a:cubicBezTo>
                  <a:cubicBezTo>
                    <a:pt x="3" y="8"/>
                    <a:pt x="2" y="8"/>
                    <a:pt x="2" y="9"/>
                  </a:cubicBezTo>
                  <a:cubicBezTo>
                    <a:pt x="1" y="11"/>
                    <a:pt x="1" y="10"/>
                    <a:pt x="1" y="11"/>
                  </a:cubicBezTo>
                  <a:cubicBezTo>
                    <a:pt x="2" y="12"/>
                    <a:pt x="1" y="12"/>
                    <a:pt x="2" y="13"/>
                  </a:cubicBezTo>
                  <a:cubicBezTo>
                    <a:pt x="3" y="13"/>
                    <a:pt x="2" y="13"/>
                    <a:pt x="3" y="14"/>
                  </a:cubicBezTo>
                  <a:cubicBezTo>
                    <a:pt x="4" y="15"/>
                    <a:pt x="5" y="15"/>
                    <a:pt x="5" y="15"/>
                  </a:cubicBezTo>
                  <a:cubicBezTo>
                    <a:pt x="6" y="16"/>
                    <a:pt x="7" y="16"/>
                    <a:pt x="8" y="16"/>
                  </a:cubicBezTo>
                  <a:cubicBezTo>
                    <a:pt x="9" y="17"/>
                    <a:pt x="9" y="17"/>
                    <a:pt x="10" y="17"/>
                  </a:cubicBezTo>
                  <a:cubicBezTo>
                    <a:pt x="11" y="16"/>
                    <a:pt x="10" y="16"/>
                    <a:pt x="11" y="15"/>
                  </a:cubicBezTo>
                  <a:cubicBezTo>
                    <a:pt x="12" y="15"/>
                    <a:pt x="14" y="14"/>
                    <a:pt x="14" y="15"/>
                  </a:cubicBezTo>
                  <a:cubicBezTo>
                    <a:pt x="14" y="15"/>
                    <a:pt x="14" y="16"/>
                    <a:pt x="16" y="15"/>
                  </a:cubicBezTo>
                  <a:cubicBezTo>
                    <a:pt x="18" y="14"/>
                    <a:pt x="19" y="15"/>
                    <a:pt x="19" y="15"/>
                  </a:cubicBezTo>
                  <a:cubicBezTo>
                    <a:pt x="19" y="15"/>
                    <a:pt x="20" y="15"/>
                    <a:pt x="21" y="14"/>
                  </a:cubicBezTo>
                  <a:cubicBezTo>
                    <a:pt x="22" y="13"/>
                    <a:pt x="22" y="12"/>
                    <a:pt x="22" y="11"/>
                  </a:cubicBezTo>
                  <a:cubicBezTo>
                    <a:pt x="23" y="10"/>
                    <a:pt x="24" y="10"/>
                    <a:pt x="24" y="8"/>
                  </a:cubicBezTo>
                  <a:cubicBezTo>
                    <a:pt x="24" y="7"/>
                    <a:pt x="23" y="7"/>
                    <a:pt x="24" y="6"/>
                  </a:cubicBezTo>
                  <a:cubicBezTo>
                    <a:pt x="25" y="5"/>
                    <a:pt x="26" y="5"/>
                    <a:pt x="26"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8" name="Ukraine">
              <a:extLst>
                <a:ext uri="{FF2B5EF4-FFF2-40B4-BE49-F238E27FC236}">
                  <a16:creationId xmlns:a16="http://schemas.microsoft.com/office/drawing/2014/main" id="{47B21BB8-CBE8-4200-A0DD-5AC37F0BE884}"/>
                </a:ext>
              </a:extLst>
            </p:cNvPr>
            <p:cNvSpPr>
              <a:spLocks/>
            </p:cNvSpPr>
            <p:nvPr/>
          </p:nvSpPr>
          <p:spPr bwMode="auto">
            <a:xfrm>
              <a:off x="4685183" y="1406343"/>
              <a:ext cx="479366" cy="290282"/>
            </a:xfrm>
            <a:custGeom>
              <a:avLst/>
              <a:gdLst/>
              <a:ahLst/>
              <a:cxnLst>
                <a:cxn ang="0">
                  <a:pos x="1" y="24"/>
                </a:cxn>
                <a:cxn ang="0">
                  <a:pos x="1" y="21"/>
                </a:cxn>
                <a:cxn ang="0">
                  <a:pos x="2" y="18"/>
                </a:cxn>
                <a:cxn ang="0">
                  <a:pos x="5" y="13"/>
                </a:cxn>
                <a:cxn ang="0">
                  <a:pos x="2" y="8"/>
                </a:cxn>
                <a:cxn ang="0">
                  <a:pos x="20" y="8"/>
                </a:cxn>
                <a:cxn ang="0">
                  <a:pos x="26" y="7"/>
                </a:cxn>
                <a:cxn ang="0">
                  <a:pos x="34" y="6"/>
                </a:cxn>
                <a:cxn ang="0">
                  <a:pos x="41" y="0"/>
                </a:cxn>
                <a:cxn ang="0">
                  <a:pos x="47" y="6"/>
                </a:cxn>
                <a:cxn ang="0">
                  <a:pos x="53" y="11"/>
                </a:cxn>
                <a:cxn ang="0">
                  <a:pos x="65" y="14"/>
                </a:cxn>
                <a:cxn ang="0">
                  <a:pos x="71" y="19"/>
                </a:cxn>
                <a:cxn ang="0">
                  <a:pos x="70" y="26"/>
                </a:cxn>
                <a:cxn ang="0">
                  <a:pos x="66" y="31"/>
                </a:cxn>
                <a:cxn ang="0">
                  <a:pos x="61" y="34"/>
                </a:cxn>
                <a:cxn ang="0">
                  <a:pos x="54" y="36"/>
                </a:cxn>
                <a:cxn ang="0">
                  <a:pos x="54" y="35"/>
                </a:cxn>
                <a:cxn ang="0">
                  <a:pos x="53" y="36"/>
                </a:cxn>
                <a:cxn ang="0">
                  <a:pos x="56" y="39"/>
                </a:cxn>
                <a:cxn ang="0">
                  <a:pos x="63" y="40"/>
                </a:cxn>
                <a:cxn ang="0">
                  <a:pos x="63" y="41"/>
                </a:cxn>
                <a:cxn ang="0">
                  <a:pos x="56" y="42"/>
                </a:cxn>
                <a:cxn ang="0">
                  <a:pos x="51" y="41"/>
                </a:cxn>
                <a:cxn ang="0">
                  <a:pos x="48" y="39"/>
                </a:cxn>
                <a:cxn ang="0">
                  <a:pos x="50" y="36"/>
                </a:cxn>
                <a:cxn ang="0">
                  <a:pos x="46" y="35"/>
                </a:cxn>
                <a:cxn ang="0">
                  <a:pos x="44" y="34"/>
                </a:cxn>
                <a:cxn ang="0">
                  <a:pos x="47" y="33"/>
                </a:cxn>
                <a:cxn ang="0">
                  <a:pos x="41" y="33"/>
                </a:cxn>
                <a:cxn ang="0">
                  <a:pos x="37" y="34"/>
                </a:cxn>
                <a:cxn ang="0">
                  <a:pos x="37" y="36"/>
                </a:cxn>
                <a:cxn ang="0">
                  <a:pos x="34" y="39"/>
                </a:cxn>
                <a:cxn ang="0">
                  <a:pos x="28" y="39"/>
                </a:cxn>
                <a:cxn ang="0">
                  <a:pos x="30" y="36"/>
                </a:cxn>
                <a:cxn ang="0">
                  <a:pos x="33" y="36"/>
                </a:cxn>
                <a:cxn ang="0">
                  <a:pos x="33" y="32"/>
                </a:cxn>
                <a:cxn ang="0">
                  <a:pos x="31" y="27"/>
                </a:cxn>
                <a:cxn ang="0">
                  <a:pos x="29" y="25"/>
                </a:cxn>
                <a:cxn ang="0">
                  <a:pos x="23" y="24"/>
                </a:cxn>
                <a:cxn ang="0">
                  <a:pos x="20" y="24"/>
                </a:cxn>
                <a:cxn ang="0">
                  <a:pos x="12" y="25"/>
                </a:cxn>
                <a:cxn ang="0">
                  <a:pos x="7" y="25"/>
                </a:cxn>
                <a:cxn ang="0">
                  <a:pos x="2" y="26"/>
                </a:cxn>
              </a:cxnLst>
              <a:rect l="0" t="0" r="r" b="b"/>
              <a:pathLst>
                <a:path w="76" h="46">
                  <a:moveTo>
                    <a:pt x="2" y="26"/>
                  </a:moveTo>
                  <a:cubicBezTo>
                    <a:pt x="1" y="25"/>
                    <a:pt x="1" y="25"/>
                    <a:pt x="1" y="24"/>
                  </a:cubicBezTo>
                  <a:cubicBezTo>
                    <a:pt x="0" y="24"/>
                    <a:pt x="0" y="23"/>
                    <a:pt x="0" y="23"/>
                  </a:cubicBezTo>
                  <a:cubicBezTo>
                    <a:pt x="0" y="22"/>
                    <a:pt x="1" y="23"/>
                    <a:pt x="1" y="21"/>
                  </a:cubicBezTo>
                  <a:cubicBezTo>
                    <a:pt x="1" y="20"/>
                    <a:pt x="1" y="20"/>
                    <a:pt x="1" y="19"/>
                  </a:cubicBezTo>
                  <a:cubicBezTo>
                    <a:pt x="1" y="19"/>
                    <a:pt x="2" y="20"/>
                    <a:pt x="2" y="18"/>
                  </a:cubicBezTo>
                  <a:cubicBezTo>
                    <a:pt x="2" y="16"/>
                    <a:pt x="2" y="18"/>
                    <a:pt x="4" y="15"/>
                  </a:cubicBezTo>
                  <a:cubicBezTo>
                    <a:pt x="5" y="13"/>
                    <a:pt x="6" y="14"/>
                    <a:pt x="5" y="13"/>
                  </a:cubicBezTo>
                  <a:cubicBezTo>
                    <a:pt x="5" y="11"/>
                    <a:pt x="6" y="13"/>
                    <a:pt x="6" y="12"/>
                  </a:cubicBezTo>
                  <a:cubicBezTo>
                    <a:pt x="6" y="11"/>
                    <a:pt x="3" y="11"/>
                    <a:pt x="2" y="8"/>
                  </a:cubicBezTo>
                  <a:cubicBezTo>
                    <a:pt x="6" y="6"/>
                    <a:pt x="2" y="8"/>
                    <a:pt x="7" y="6"/>
                  </a:cubicBezTo>
                  <a:cubicBezTo>
                    <a:pt x="13" y="4"/>
                    <a:pt x="16" y="10"/>
                    <a:pt x="20" y="8"/>
                  </a:cubicBezTo>
                  <a:cubicBezTo>
                    <a:pt x="24" y="5"/>
                    <a:pt x="21" y="9"/>
                    <a:pt x="24" y="8"/>
                  </a:cubicBezTo>
                  <a:cubicBezTo>
                    <a:pt x="26" y="6"/>
                    <a:pt x="25" y="9"/>
                    <a:pt x="26" y="7"/>
                  </a:cubicBezTo>
                  <a:cubicBezTo>
                    <a:pt x="28" y="5"/>
                    <a:pt x="27" y="7"/>
                    <a:pt x="30" y="6"/>
                  </a:cubicBezTo>
                  <a:cubicBezTo>
                    <a:pt x="31" y="6"/>
                    <a:pt x="34" y="8"/>
                    <a:pt x="34" y="6"/>
                  </a:cubicBezTo>
                  <a:cubicBezTo>
                    <a:pt x="33" y="4"/>
                    <a:pt x="31" y="0"/>
                    <a:pt x="36" y="1"/>
                  </a:cubicBezTo>
                  <a:cubicBezTo>
                    <a:pt x="37" y="1"/>
                    <a:pt x="35" y="0"/>
                    <a:pt x="41" y="0"/>
                  </a:cubicBezTo>
                  <a:cubicBezTo>
                    <a:pt x="47" y="1"/>
                    <a:pt x="43" y="1"/>
                    <a:pt x="45" y="2"/>
                  </a:cubicBezTo>
                  <a:cubicBezTo>
                    <a:pt x="49" y="3"/>
                    <a:pt x="43" y="6"/>
                    <a:pt x="47" y="6"/>
                  </a:cubicBezTo>
                  <a:cubicBezTo>
                    <a:pt x="52" y="5"/>
                    <a:pt x="48" y="5"/>
                    <a:pt x="51" y="7"/>
                  </a:cubicBezTo>
                  <a:cubicBezTo>
                    <a:pt x="54" y="9"/>
                    <a:pt x="50" y="11"/>
                    <a:pt x="53" y="11"/>
                  </a:cubicBezTo>
                  <a:cubicBezTo>
                    <a:pt x="57" y="13"/>
                    <a:pt x="54" y="15"/>
                    <a:pt x="58" y="12"/>
                  </a:cubicBezTo>
                  <a:cubicBezTo>
                    <a:pt x="61" y="10"/>
                    <a:pt x="61" y="14"/>
                    <a:pt x="65" y="14"/>
                  </a:cubicBezTo>
                  <a:cubicBezTo>
                    <a:pt x="69" y="14"/>
                    <a:pt x="67" y="15"/>
                    <a:pt x="71" y="16"/>
                  </a:cubicBezTo>
                  <a:cubicBezTo>
                    <a:pt x="76" y="16"/>
                    <a:pt x="68" y="19"/>
                    <a:pt x="71" y="19"/>
                  </a:cubicBezTo>
                  <a:cubicBezTo>
                    <a:pt x="73" y="19"/>
                    <a:pt x="70" y="20"/>
                    <a:pt x="72" y="21"/>
                  </a:cubicBezTo>
                  <a:cubicBezTo>
                    <a:pt x="74" y="23"/>
                    <a:pt x="72" y="25"/>
                    <a:pt x="70" y="26"/>
                  </a:cubicBezTo>
                  <a:cubicBezTo>
                    <a:pt x="69" y="27"/>
                    <a:pt x="67" y="27"/>
                    <a:pt x="67" y="31"/>
                  </a:cubicBezTo>
                  <a:cubicBezTo>
                    <a:pt x="67" y="31"/>
                    <a:pt x="67" y="31"/>
                    <a:pt x="66" y="31"/>
                  </a:cubicBezTo>
                  <a:cubicBezTo>
                    <a:pt x="65" y="33"/>
                    <a:pt x="65" y="31"/>
                    <a:pt x="64" y="33"/>
                  </a:cubicBezTo>
                  <a:cubicBezTo>
                    <a:pt x="62" y="35"/>
                    <a:pt x="63" y="32"/>
                    <a:pt x="61" y="34"/>
                  </a:cubicBezTo>
                  <a:cubicBezTo>
                    <a:pt x="59" y="36"/>
                    <a:pt x="60" y="35"/>
                    <a:pt x="58" y="35"/>
                  </a:cubicBezTo>
                  <a:cubicBezTo>
                    <a:pt x="57" y="34"/>
                    <a:pt x="56" y="36"/>
                    <a:pt x="54" y="36"/>
                  </a:cubicBezTo>
                  <a:cubicBezTo>
                    <a:pt x="52" y="36"/>
                    <a:pt x="54" y="36"/>
                    <a:pt x="55" y="35"/>
                  </a:cubicBezTo>
                  <a:cubicBezTo>
                    <a:pt x="56" y="35"/>
                    <a:pt x="55" y="35"/>
                    <a:pt x="54" y="35"/>
                  </a:cubicBezTo>
                  <a:cubicBezTo>
                    <a:pt x="51" y="36"/>
                    <a:pt x="52" y="35"/>
                    <a:pt x="52" y="36"/>
                  </a:cubicBezTo>
                  <a:cubicBezTo>
                    <a:pt x="51" y="36"/>
                    <a:pt x="52" y="37"/>
                    <a:pt x="53" y="36"/>
                  </a:cubicBezTo>
                  <a:cubicBezTo>
                    <a:pt x="54" y="36"/>
                    <a:pt x="54" y="37"/>
                    <a:pt x="54" y="37"/>
                  </a:cubicBezTo>
                  <a:cubicBezTo>
                    <a:pt x="54" y="37"/>
                    <a:pt x="58" y="38"/>
                    <a:pt x="56" y="39"/>
                  </a:cubicBezTo>
                  <a:cubicBezTo>
                    <a:pt x="58" y="39"/>
                    <a:pt x="59" y="40"/>
                    <a:pt x="60" y="39"/>
                  </a:cubicBezTo>
                  <a:cubicBezTo>
                    <a:pt x="61" y="39"/>
                    <a:pt x="62" y="39"/>
                    <a:pt x="63" y="40"/>
                  </a:cubicBezTo>
                  <a:cubicBezTo>
                    <a:pt x="65" y="40"/>
                    <a:pt x="63" y="40"/>
                    <a:pt x="63" y="41"/>
                  </a:cubicBezTo>
                  <a:cubicBezTo>
                    <a:pt x="63" y="41"/>
                    <a:pt x="63" y="40"/>
                    <a:pt x="63" y="41"/>
                  </a:cubicBezTo>
                  <a:cubicBezTo>
                    <a:pt x="62" y="42"/>
                    <a:pt x="59" y="40"/>
                    <a:pt x="59" y="41"/>
                  </a:cubicBezTo>
                  <a:cubicBezTo>
                    <a:pt x="58" y="43"/>
                    <a:pt x="58" y="42"/>
                    <a:pt x="56" y="42"/>
                  </a:cubicBezTo>
                  <a:cubicBezTo>
                    <a:pt x="54" y="43"/>
                    <a:pt x="56" y="46"/>
                    <a:pt x="52" y="44"/>
                  </a:cubicBezTo>
                  <a:cubicBezTo>
                    <a:pt x="51" y="43"/>
                    <a:pt x="53" y="41"/>
                    <a:pt x="51" y="41"/>
                  </a:cubicBezTo>
                  <a:cubicBezTo>
                    <a:pt x="50" y="41"/>
                    <a:pt x="51" y="39"/>
                    <a:pt x="48" y="40"/>
                  </a:cubicBezTo>
                  <a:cubicBezTo>
                    <a:pt x="47" y="40"/>
                    <a:pt x="47" y="39"/>
                    <a:pt x="48" y="39"/>
                  </a:cubicBezTo>
                  <a:cubicBezTo>
                    <a:pt x="49" y="38"/>
                    <a:pt x="49" y="37"/>
                    <a:pt x="51" y="36"/>
                  </a:cubicBezTo>
                  <a:cubicBezTo>
                    <a:pt x="49" y="36"/>
                    <a:pt x="50" y="36"/>
                    <a:pt x="50" y="36"/>
                  </a:cubicBezTo>
                  <a:cubicBezTo>
                    <a:pt x="50" y="36"/>
                    <a:pt x="49" y="37"/>
                    <a:pt x="49" y="36"/>
                  </a:cubicBezTo>
                  <a:cubicBezTo>
                    <a:pt x="48" y="35"/>
                    <a:pt x="47" y="36"/>
                    <a:pt x="46" y="35"/>
                  </a:cubicBezTo>
                  <a:cubicBezTo>
                    <a:pt x="44" y="34"/>
                    <a:pt x="45" y="35"/>
                    <a:pt x="44" y="35"/>
                  </a:cubicBezTo>
                  <a:cubicBezTo>
                    <a:pt x="42" y="34"/>
                    <a:pt x="47" y="34"/>
                    <a:pt x="44" y="34"/>
                  </a:cubicBezTo>
                  <a:cubicBezTo>
                    <a:pt x="43" y="33"/>
                    <a:pt x="43" y="33"/>
                    <a:pt x="44" y="33"/>
                  </a:cubicBezTo>
                  <a:cubicBezTo>
                    <a:pt x="45" y="33"/>
                    <a:pt x="47" y="33"/>
                    <a:pt x="47" y="33"/>
                  </a:cubicBezTo>
                  <a:cubicBezTo>
                    <a:pt x="47" y="33"/>
                    <a:pt x="47" y="33"/>
                    <a:pt x="45" y="33"/>
                  </a:cubicBezTo>
                  <a:cubicBezTo>
                    <a:pt x="42" y="32"/>
                    <a:pt x="43" y="33"/>
                    <a:pt x="41" y="33"/>
                  </a:cubicBezTo>
                  <a:cubicBezTo>
                    <a:pt x="40" y="33"/>
                    <a:pt x="40" y="34"/>
                    <a:pt x="38" y="35"/>
                  </a:cubicBezTo>
                  <a:cubicBezTo>
                    <a:pt x="37" y="35"/>
                    <a:pt x="38" y="35"/>
                    <a:pt x="37" y="34"/>
                  </a:cubicBezTo>
                  <a:cubicBezTo>
                    <a:pt x="37" y="33"/>
                    <a:pt x="36" y="34"/>
                    <a:pt x="37" y="35"/>
                  </a:cubicBezTo>
                  <a:cubicBezTo>
                    <a:pt x="38" y="36"/>
                    <a:pt x="37" y="35"/>
                    <a:pt x="37" y="36"/>
                  </a:cubicBezTo>
                  <a:cubicBezTo>
                    <a:pt x="37" y="36"/>
                    <a:pt x="36" y="36"/>
                    <a:pt x="35" y="38"/>
                  </a:cubicBezTo>
                  <a:cubicBezTo>
                    <a:pt x="34" y="39"/>
                    <a:pt x="36" y="38"/>
                    <a:pt x="34" y="39"/>
                  </a:cubicBezTo>
                  <a:cubicBezTo>
                    <a:pt x="32" y="38"/>
                    <a:pt x="33" y="39"/>
                    <a:pt x="31" y="39"/>
                  </a:cubicBezTo>
                  <a:cubicBezTo>
                    <a:pt x="31" y="40"/>
                    <a:pt x="30" y="41"/>
                    <a:pt x="28" y="39"/>
                  </a:cubicBezTo>
                  <a:cubicBezTo>
                    <a:pt x="29" y="39"/>
                    <a:pt x="28" y="39"/>
                    <a:pt x="29" y="39"/>
                  </a:cubicBezTo>
                  <a:cubicBezTo>
                    <a:pt x="30" y="39"/>
                    <a:pt x="30" y="36"/>
                    <a:pt x="30" y="36"/>
                  </a:cubicBezTo>
                  <a:cubicBezTo>
                    <a:pt x="31" y="35"/>
                    <a:pt x="31" y="36"/>
                    <a:pt x="32" y="36"/>
                  </a:cubicBezTo>
                  <a:cubicBezTo>
                    <a:pt x="32" y="36"/>
                    <a:pt x="33" y="37"/>
                    <a:pt x="33" y="36"/>
                  </a:cubicBezTo>
                  <a:cubicBezTo>
                    <a:pt x="34" y="36"/>
                    <a:pt x="35" y="36"/>
                    <a:pt x="34" y="36"/>
                  </a:cubicBezTo>
                  <a:cubicBezTo>
                    <a:pt x="33" y="35"/>
                    <a:pt x="34" y="33"/>
                    <a:pt x="33" y="32"/>
                  </a:cubicBezTo>
                  <a:cubicBezTo>
                    <a:pt x="32" y="31"/>
                    <a:pt x="33" y="31"/>
                    <a:pt x="32" y="29"/>
                  </a:cubicBezTo>
                  <a:cubicBezTo>
                    <a:pt x="31" y="28"/>
                    <a:pt x="32" y="27"/>
                    <a:pt x="31" y="27"/>
                  </a:cubicBezTo>
                  <a:cubicBezTo>
                    <a:pt x="31" y="26"/>
                    <a:pt x="32" y="26"/>
                    <a:pt x="31" y="26"/>
                  </a:cubicBezTo>
                  <a:cubicBezTo>
                    <a:pt x="30" y="25"/>
                    <a:pt x="30" y="24"/>
                    <a:pt x="29" y="25"/>
                  </a:cubicBezTo>
                  <a:cubicBezTo>
                    <a:pt x="28" y="25"/>
                    <a:pt x="28" y="24"/>
                    <a:pt x="27" y="24"/>
                  </a:cubicBezTo>
                  <a:cubicBezTo>
                    <a:pt x="26" y="24"/>
                    <a:pt x="25" y="21"/>
                    <a:pt x="23" y="24"/>
                  </a:cubicBezTo>
                  <a:cubicBezTo>
                    <a:pt x="23" y="24"/>
                    <a:pt x="22" y="24"/>
                    <a:pt x="21" y="24"/>
                  </a:cubicBezTo>
                  <a:cubicBezTo>
                    <a:pt x="21" y="24"/>
                    <a:pt x="20" y="24"/>
                    <a:pt x="20" y="24"/>
                  </a:cubicBezTo>
                  <a:cubicBezTo>
                    <a:pt x="20" y="25"/>
                    <a:pt x="18" y="23"/>
                    <a:pt x="16" y="24"/>
                  </a:cubicBezTo>
                  <a:cubicBezTo>
                    <a:pt x="16" y="25"/>
                    <a:pt x="13" y="24"/>
                    <a:pt x="12" y="25"/>
                  </a:cubicBezTo>
                  <a:cubicBezTo>
                    <a:pt x="12" y="25"/>
                    <a:pt x="10" y="24"/>
                    <a:pt x="9" y="25"/>
                  </a:cubicBezTo>
                  <a:cubicBezTo>
                    <a:pt x="8" y="26"/>
                    <a:pt x="9" y="25"/>
                    <a:pt x="7" y="25"/>
                  </a:cubicBezTo>
                  <a:cubicBezTo>
                    <a:pt x="5" y="26"/>
                    <a:pt x="6" y="25"/>
                    <a:pt x="5" y="25"/>
                  </a:cubicBezTo>
                  <a:cubicBezTo>
                    <a:pt x="4" y="26"/>
                    <a:pt x="3" y="24"/>
                    <a:pt x="2" y="2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9" name="China">
              <a:extLst>
                <a:ext uri="{FF2B5EF4-FFF2-40B4-BE49-F238E27FC236}">
                  <a16:creationId xmlns:a16="http://schemas.microsoft.com/office/drawing/2014/main" id="{4E3CFF8A-784D-49B2-897D-E8542103DA4D}"/>
                </a:ext>
              </a:extLst>
            </p:cNvPr>
            <p:cNvSpPr>
              <a:spLocks/>
            </p:cNvSpPr>
            <p:nvPr/>
          </p:nvSpPr>
          <p:spPr bwMode="auto">
            <a:xfrm>
              <a:off x="6125943" y="1387701"/>
              <a:ext cx="1523318" cy="1214393"/>
            </a:xfrm>
            <a:custGeom>
              <a:avLst/>
              <a:gdLst/>
              <a:ahLst/>
              <a:cxnLst>
                <a:cxn ang="0">
                  <a:pos x="28" y="32"/>
                </a:cxn>
                <a:cxn ang="0">
                  <a:pos x="23" y="52"/>
                </a:cxn>
                <a:cxn ang="0">
                  <a:pos x="12" y="64"/>
                </a:cxn>
                <a:cxn ang="0">
                  <a:pos x="4" y="77"/>
                </a:cxn>
                <a:cxn ang="0">
                  <a:pos x="6" y="86"/>
                </a:cxn>
                <a:cxn ang="0">
                  <a:pos x="32" y="103"/>
                </a:cxn>
                <a:cxn ang="0">
                  <a:pos x="42" y="126"/>
                </a:cxn>
                <a:cxn ang="0">
                  <a:pos x="61" y="134"/>
                </a:cxn>
                <a:cxn ang="0">
                  <a:pos x="86" y="140"/>
                </a:cxn>
                <a:cxn ang="0">
                  <a:pos x="99" y="141"/>
                </a:cxn>
                <a:cxn ang="0">
                  <a:pos x="120" y="136"/>
                </a:cxn>
                <a:cxn ang="0">
                  <a:pos x="132" y="142"/>
                </a:cxn>
                <a:cxn ang="0">
                  <a:pos x="130" y="163"/>
                </a:cxn>
                <a:cxn ang="0">
                  <a:pos x="135" y="170"/>
                </a:cxn>
                <a:cxn ang="0">
                  <a:pos x="136" y="181"/>
                </a:cxn>
                <a:cxn ang="0">
                  <a:pos x="148" y="180"/>
                </a:cxn>
                <a:cxn ang="0">
                  <a:pos x="156" y="176"/>
                </a:cxn>
                <a:cxn ang="0">
                  <a:pos x="168" y="173"/>
                </a:cxn>
                <a:cxn ang="0">
                  <a:pos x="176" y="182"/>
                </a:cxn>
                <a:cxn ang="0">
                  <a:pos x="187" y="183"/>
                </a:cxn>
                <a:cxn ang="0">
                  <a:pos x="192" y="191"/>
                </a:cxn>
                <a:cxn ang="0">
                  <a:pos x="192" y="182"/>
                </a:cxn>
                <a:cxn ang="0">
                  <a:pos x="207" y="174"/>
                </a:cxn>
                <a:cxn ang="0">
                  <a:pos x="220" y="171"/>
                </a:cxn>
                <a:cxn ang="0">
                  <a:pos x="228" y="161"/>
                </a:cxn>
                <a:cxn ang="0">
                  <a:pos x="232" y="149"/>
                </a:cxn>
                <a:cxn ang="0">
                  <a:pos x="231" y="135"/>
                </a:cxn>
                <a:cxn ang="0">
                  <a:pos x="226" y="129"/>
                </a:cxn>
                <a:cxn ang="0">
                  <a:pos x="219" y="121"/>
                </a:cxn>
                <a:cxn ang="0">
                  <a:pos x="225" y="118"/>
                </a:cxn>
                <a:cxn ang="0">
                  <a:pos x="208" y="103"/>
                </a:cxn>
                <a:cxn ang="0">
                  <a:pos x="214" y="93"/>
                </a:cxn>
                <a:cxn ang="0">
                  <a:pos x="212" y="89"/>
                </a:cxn>
                <a:cxn ang="0">
                  <a:pos x="193" y="85"/>
                </a:cxn>
                <a:cxn ang="0">
                  <a:pos x="202" y="66"/>
                </a:cxn>
                <a:cxn ang="0">
                  <a:pos x="206" y="80"/>
                </a:cxn>
                <a:cxn ang="0">
                  <a:pos x="218" y="71"/>
                </a:cxn>
                <a:cxn ang="0">
                  <a:pos x="233" y="57"/>
                </a:cxn>
                <a:cxn ang="0">
                  <a:pos x="231" y="43"/>
                </a:cxn>
                <a:cxn ang="0">
                  <a:pos x="216" y="23"/>
                </a:cxn>
                <a:cxn ang="0">
                  <a:pos x="162" y="5"/>
                </a:cxn>
                <a:cxn ang="0">
                  <a:pos x="144" y="24"/>
                </a:cxn>
                <a:cxn ang="0">
                  <a:pos x="171" y="33"/>
                </a:cxn>
                <a:cxn ang="0">
                  <a:pos x="152" y="43"/>
                </a:cxn>
                <a:cxn ang="0">
                  <a:pos x="125" y="59"/>
                </a:cxn>
                <a:cxn ang="0">
                  <a:pos x="91" y="55"/>
                </a:cxn>
                <a:cxn ang="0">
                  <a:pos x="76" y="43"/>
                </a:cxn>
                <a:cxn ang="0">
                  <a:pos x="56" y="29"/>
                </a:cxn>
                <a:cxn ang="0">
                  <a:pos x="41" y="23"/>
                </a:cxn>
              </a:cxnLst>
              <a:rect l="0" t="0" r="r" b="b"/>
              <a:pathLst>
                <a:path w="242" h="193">
                  <a:moveTo>
                    <a:pt x="41" y="23"/>
                  </a:moveTo>
                  <a:cubicBezTo>
                    <a:pt x="41" y="23"/>
                    <a:pt x="40" y="23"/>
                    <a:pt x="40" y="23"/>
                  </a:cubicBezTo>
                  <a:cubicBezTo>
                    <a:pt x="40" y="25"/>
                    <a:pt x="32" y="20"/>
                    <a:pt x="35" y="29"/>
                  </a:cubicBezTo>
                  <a:cubicBezTo>
                    <a:pt x="36" y="31"/>
                    <a:pt x="31" y="33"/>
                    <a:pt x="28" y="32"/>
                  </a:cubicBezTo>
                  <a:cubicBezTo>
                    <a:pt x="24" y="30"/>
                    <a:pt x="25" y="33"/>
                    <a:pt x="25" y="40"/>
                  </a:cubicBezTo>
                  <a:cubicBezTo>
                    <a:pt x="27" y="43"/>
                    <a:pt x="22" y="41"/>
                    <a:pt x="19" y="42"/>
                  </a:cubicBezTo>
                  <a:cubicBezTo>
                    <a:pt x="17" y="43"/>
                    <a:pt x="17" y="45"/>
                    <a:pt x="18" y="45"/>
                  </a:cubicBezTo>
                  <a:cubicBezTo>
                    <a:pt x="19" y="44"/>
                    <a:pt x="24" y="51"/>
                    <a:pt x="23" y="52"/>
                  </a:cubicBezTo>
                  <a:cubicBezTo>
                    <a:pt x="21" y="55"/>
                    <a:pt x="26" y="56"/>
                    <a:pt x="23" y="58"/>
                  </a:cubicBezTo>
                  <a:cubicBezTo>
                    <a:pt x="23" y="60"/>
                    <a:pt x="20" y="58"/>
                    <a:pt x="19" y="60"/>
                  </a:cubicBezTo>
                  <a:cubicBezTo>
                    <a:pt x="19" y="62"/>
                    <a:pt x="18" y="61"/>
                    <a:pt x="15" y="63"/>
                  </a:cubicBezTo>
                  <a:cubicBezTo>
                    <a:pt x="14" y="65"/>
                    <a:pt x="15" y="63"/>
                    <a:pt x="12" y="64"/>
                  </a:cubicBezTo>
                  <a:cubicBezTo>
                    <a:pt x="8" y="65"/>
                    <a:pt x="11" y="69"/>
                    <a:pt x="7" y="67"/>
                  </a:cubicBezTo>
                  <a:cubicBezTo>
                    <a:pt x="4" y="64"/>
                    <a:pt x="6" y="68"/>
                    <a:pt x="4" y="67"/>
                  </a:cubicBezTo>
                  <a:cubicBezTo>
                    <a:pt x="2" y="66"/>
                    <a:pt x="0" y="69"/>
                    <a:pt x="0" y="74"/>
                  </a:cubicBezTo>
                  <a:cubicBezTo>
                    <a:pt x="1" y="79"/>
                    <a:pt x="5" y="72"/>
                    <a:pt x="4" y="77"/>
                  </a:cubicBezTo>
                  <a:cubicBezTo>
                    <a:pt x="4" y="79"/>
                    <a:pt x="6" y="79"/>
                    <a:pt x="7" y="81"/>
                  </a:cubicBezTo>
                  <a:cubicBezTo>
                    <a:pt x="8" y="82"/>
                    <a:pt x="7" y="83"/>
                    <a:pt x="7" y="84"/>
                  </a:cubicBezTo>
                  <a:cubicBezTo>
                    <a:pt x="6" y="85"/>
                    <a:pt x="4" y="84"/>
                    <a:pt x="5" y="86"/>
                  </a:cubicBezTo>
                  <a:cubicBezTo>
                    <a:pt x="6" y="86"/>
                    <a:pt x="6" y="86"/>
                    <a:pt x="6" y="86"/>
                  </a:cubicBezTo>
                  <a:cubicBezTo>
                    <a:pt x="7" y="87"/>
                    <a:pt x="6" y="84"/>
                    <a:pt x="12" y="88"/>
                  </a:cubicBezTo>
                  <a:cubicBezTo>
                    <a:pt x="16" y="90"/>
                    <a:pt x="16" y="90"/>
                    <a:pt x="15" y="91"/>
                  </a:cubicBezTo>
                  <a:cubicBezTo>
                    <a:pt x="14" y="96"/>
                    <a:pt x="20" y="93"/>
                    <a:pt x="21" y="94"/>
                  </a:cubicBezTo>
                  <a:cubicBezTo>
                    <a:pt x="24" y="96"/>
                    <a:pt x="25" y="90"/>
                    <a:pt x="32" y="103"/>
                  </a:cubicBezTo>
                  <a:cubicBezTo>
                    <a:pt x="30" y="107"/>
                    <a:pt x="33" y="106"/>
                    <a:pt x="35" y="112"/>
                  </a:cubicBezTo>
                  <a:cubicBezTo>
                    <a:pt x="38" y="118"/>
                    <a:pt x="31" y="112"/>
                    <a:pt x="34" y="116"/>
                  </a:cubicBezTo>
                  <a:cubicBezTo>
                    <a:pt x="36" y="119"/>
                    <a:pt x="34" y="118"/>
                    <a:pt x="36" y="122"/>
                  </a:cubicBezTo>
                  <a:cubicBezTo>
                    <a:pt x="38" y="126"/>
                    <a:pt x="41" y="124"/>
                    <a:pt x="42" y="126"/>
                  </a:cubicBezTo>
                  <a:cubicBezTo>
                    <a:pt x="44" y="128"/>
                    <a:pt x="46" y="127"/>
                    <a:pt x="49" y="130"/>
                  </a:cubicBezTo>
                  <a:cubicBezTo>
                    <a:pt x="49" y="130"/>
                    <a:pt x="49" y="131"/>
                    <a:pt x="50" y="131"/>
                  </a:cubicBezTo>
                  <a:cubicBezTo>
                    <a:pt x="52" y="132"/>
                    <a:pt x="53" y="131"/>
                    <a:pt x="55" y="132"/>
                  </a:cubicBezTo>
                  <a:cubicBezTo>
                    <a:pt x="58" y="135"/>
                    <a:pt x="57" y="130"/>
                    <a:pt x="61" y="134"/>
                  </a:cubicBezTo>
                  <a:cubicBezTo>
                    <a:pt x="67" y="139"/>
                    <a:pt x="68" y="136"/>
                    <a:pt x="69" y="139"/>
                  </a:cubicBezTo>
                  <a:cubicBezTo>
                    <a:pt x="71" y="142"/>
                    <a:pt x="72" y="138"/>
                    <a:pt x="73" y="141"/>
                  </a:cubicBezTo>
                  <a:cubicBezTo>
                    <a:pt x="74" y="143"/>
                    <a:pt x="77" y="139"/>
                    <a:pt x="84" y="143"/>
                  </a:cubicBezTo>
                  <a:cubicBezTo>
                    <a:pt x="84" y="140"/>
                    <a:pt x="84" y="140"/>
                    <a:pt x="86" y="140"/>
                  </a:cubicBezTo>
                  <a:cubicBezTo>
                    <a:pt x="87" y="140"/>
                    <a:pt x="87" y="139"/>
                    <a:pt x="87" y="144"/>
                  </a:cubicBezTo>
                  <a:cubicBezTo>
                    <a:pt x="88" y="139"/>
                    <a:pt x="89" y="139"/>
                    <a:pt x="92" y="139"/>
                  </a:cubicBezTo>
                  <a:cubicBezTo>
                    <a:pt x="95" y="139"/>
                    <a:pt x="97" y="140"/>
                    <a:pt x="97" y="141"/>
                  </a:cubicBezTo>
                  <a:cubicBezTo>
                    <a:pt x="98" y="141"/>
                    <a:pt x="98" y="141"/>
                    <a:pt x="99" y="141"/>
                  </a:cubicBezTo>
                  <a:cubicBezTo>
                    <a:pt x="100" y="141"/>
                    <a:pt x="102" y="139"/>
                    <a:pt x="104" y="138"/>
                  </a:cubicBezTo>
                  <a:cubicBezTo>
                    <a:pt x="109" y="136"/>
                    <a:pt x="107" y="136"/>
                    <a:pt x="109" y="135"/>
                  </a:cubicBezTo>
                  <a:cubicBezTo>
                    <a:pt x="111" y="133"/>
                    <a:pt x="111" y="136"/>
                    <a:pt x="116" y="134"/>
                  </a:cubicBezTo>
                  <a:cubicBezTo>
                    <a:pt x="122" y="132"/>
                    <a:pt x="116" y="136"/>
                    <a:pt x="120" y="136"/>
                  </a:cubicBezTo>
                  <a:cubicBezTo>
                    <a:pt x="118" y="139"/>
                    <a:pt x="120" y="137"/>
                    <a:pt x="122" y="137"/>
                  </a:cubicBezTo>
                  <a:cubicBezTo>
                    <a:pt x="123" y="138"/>
                    <a:pt x="123" y="138"/>
                    <a:pt x="124" y="137"/>
                  </a:cubicBezTo>
                  <a:cubicBezTo>
                    <a:pt x="125" y="137"/>
                    <a:pt x="126" y="137"/>
                    <a:pt x="129" y="139"/>
                  </a:cubicBezTo>
                  <a:cubicBezTo>
                    <a:pt x="133" y="142"/>
                    <a:pt x="130" y="144"/>
                    <a:pt x="132" y="142"/>
                  </a:cubicBezTo>
                  <a:cubicBezTo>
                    <a:pt x="134" y="141"/>
                    <a:pt x="133" y="146"/>
                    <a:pt x="136" y="152"/>
                  </a:cubicBezTo>
                  <a:cubicBezTo>
                    <a:pt x="138" y="156"/>
                    <a:pt x="135" y="154"/>
                    <a:pt x="134" y="154"/>
                  </a:cubicBezTo>
                  <a:cubicBezTo>
                    <a:pt x="133" y="158"/>
                    <a:pt x="131" y="158"/>
                    <a:pt x="132" y="161"/>
                  </a:cubicBezTo>
                  <a:cubicBezTo>
                    <a:pt x="133" y="163"/>
                    <a:pt x="131" y="161"/>
                    <a:pt x="130" y="163"/>
                  </a:cubicBezTo>
                  <a:cubicBezTo>
                    <a:pt x="130" y="166"/>
                    <a:pt x="133" y="166"/>
                    <a:pt x="133" y="167"/>
                  </a:cubicBezTo>
                  <a:cubicBezTo>
                    <a:pt x="133" y="168"/>
                    <a:pt x="129" y="168"/>
                    <a:pt x="130" y="170"/>
                  </a:cubicBezTo>
                  <a:cubicBezTo>
                    <a:pt x="130" y="171"/>
                    <a:pt x="130" y="170"/>
                    <a:pt x="133" y="170"/>
                  </a:cubicBezTo>
                  <a:cubicBezTo>
                    <a:pt x="135" y="169"/>
                    <a:pt x="137" y="168"/>
                    <a:pt x="135" y="170"/>
                  </a:cubicBezTo>
                  <a:cubicBezTo>
                    <a:pt x="133" y="173"/>
                    <a:pt x="136" y="172"/>
                    <a:pt x="136" y="173"/>
                  </a:cubicBezTo>
                  <a:cubicBezTo>
                    <a:pt x="135" y="176"/>
                    <a:pt x="138" y="174"/>
                    <a:pt x="138" y="175"/>
                  </a:cubicBezTo>
                  <a:cubicBezTo>
                    <a:pt x="138" y="176"/>
                    <a:pt x="140" y="175"/>
                    <a:pt x="140" y="176"/>
                  </a:cubicBezTo>
                  <a:cubicBezTo>
                    <a:pt x="139" y="176"/>
                    <a:pt x="137" y="180"/>
                    <a:pt x="136" y="181"/>
                  </a:cubicBezTo>
                  <a:cubicBezTo>
                    <a:pt x="135" y="182"/>
                    <a:pt x="136" y="183"/>
                    <a:pt x="142" y="182"/>
                  </a:cubicBezTo>
                  <a:cubicBezTo>
                    <a:pt x="143" y="187"/>
                    <a:pt x="147" y="185"/>
                    <a:pt x="148" y="186"/>
                  </a:cubicBezTo>
                  <a:cubicBezTo>
                    <a:pt x="148" y="188"/>
                    <a:pt x="151" y="188"/>
                    <a:pt x="151" y="185"/>
                  </a:cubicBezTo>
                  <a:cubicBezTo>
                    <a:pt x="150" y="182"/>
                    <a:pt x="148" y="182"/>
                    <a:pt x="148" y="180"/>
                  </a:cubicBezTo>
                  <a:cubicBezTo>
                    <a:pt x="148" y="179"/>
                    <a:pt x="149" y="179"/>
                    <a:pt x="151" y="178"/>
                  </a:cubicBezTo>
                  <a:cubicBezTo>
                    <a:pt x="152" y="178"/>
                    <a:pt x="152" y="178"/>
                    <a:pt x="153" y="178"/>
                  </a:cubicBezTo>
                  <a:cubicBezTo>
                    <a:pt x="155" y="178"/>
                    <a:pt x="155" y="180"/>
                    <a:pt x="156" y="180"/>
                  </a:cubicBezTo>
                  <a:cubicBezTo>
                    <a:pt x="157" y="179"/>
                    <a:pt x="155" y="178"/>
                    <a:pt x="156" y="176"/>
                  </a:cubicBezTo>
                  <a:cubicBezTo>
                    <a:pt x="158" y="175"/>
                    <a:pt x="157" y="179"/>
                    <a:pt x="160" y="178"/>
                  </a:cubicBezTo>
                  <a:cubicBezTo>
                    <a:pt x="162" y="176"/>
                    <a:pt x="161" y="179"/>
                    <a:pt x="163" y="178"/>
                  </a:cubicBezTo>
                  <a:cubicBezTo>
                    <a:pt x="164" y="176"/>
                    <a:pt x="166" y="179"/>
                    <a:pt x="165" y="176"/>
                  </a:cubicBezTo>
                  <a:cubicBezTo>
                    <a:pt x="165" y="175"/>
                    <a:pt x="167" y="174"/>
                    <a:pt x="168" y="173"/>
                  </a:cubicBezTo>
                  <a:cubicBezTo>
                    <a:pt x="171" y="172"/>
                    <a:pt x="168" y="176"/>
                    <a:pt x="173" y="177"/>
                  </a:cubicBezTo>
                  <a:cubicBezTo>
                    <a:pt x="177" y="177"/>
                    <a:pt x="177" y="178"/>
                    <a:pt x="175" y="179"/>
                  </a:cubicBezTo>
                  <a:cubicBezTo>
                    <a:pt x="173" y="180"/>
                    <a:pt x="174" y="180"/>
                    <a:pt x="175" y="181"/>
                  </a:cubicBezTo>
                  <a:cubicBezTo>
                    <a:pt x="176" y="182"/>
                    <a:pt x="175" y="183"/>
                    <a:pt x="176" y="182"/>
                  </a:cubicBezTo>
                  <a:cubicBezTo>
                    <a:pt x="177" y="181"/>
                    <a:pt x="178" y="185"/>
                    <a:pt x="181" y="184"/>
                  </a:cubicBezTo>
                  <a:cubicBezTo>
                    <a:pt x="181" y="184"/>
                    <a:pt x="182" y="184"/>
                    <a:pt x="182" y="184"/>
                  </a:cubicBezTo>
                  <a:cubicBezTo>
                    <a:pt x="184" y="183"/>
                    <a:pt x="182" y="182"/>
                    <a:pt x="183" y="182"/>
                  </a:cubicBezTo>
                  <a:cubicBezTo>
                    <a:pt x="184" y="181"/>
                    <a:pt x="184" y="185"/>
                    <a:pt x="187" y="183"/>
                  </a:cubicBezTo>
                  <a:cubicBezTo>
                    <a:pt x="186" y="184"/>
                    <a:pt x="188" y="185"/>
                    <a:pt x="189" y="183"/>
                  </a:cubicBezTo>
                  <a:cubicBezTo>
                    <a:pt x="190" y="184"/>
                    <a:pt x="189" y="184"/>
                    <a:pt x="188" y="186"/>
                  </a:cubicBezTo>
                  <a:cubicBezTo>
                    <a:pt x="188" y="187"/>
                    <a:pt x="189" y="189"/>
                    <a:pt x="190" y="190"/>
                  </a:cubicBezTo>
                  <a:cubicBezTo>
                    <a:pt x="190" y="190"/>
                    <a:pt x="190" y="193"/>
                    <a:pt x="192" y="191"/>
                  </a:cubicBezTo>
                  <a:cubicBezTo>
                    <a:pt x="194" y="190"/>
                    <a:pt x="195" y="189"/>
                    <a:pt x="194" y="188"/>
                  </a:cubicBezTo>
                  <a:cubicBezTo>
                    <a:pt x="194" y="186"/>
                    <a:pt x="193" y="188"/>
                    <a:pt x="193" y="187"/>
                  </a:cubicBezTo>
                  <a:cubicBezTo>
                    <a:pt x="194" y="186"/>
                    <a:pt x="192" y="186"/>
                    <a:pt x="191" y="185"/>
                  </a:cubicBezTo>
                  <a:cubicBezTo>
                    <a:pt x="190" y="184"/>
                    <a:pt x="195" y="184"/>
                    <a:pt x="192" y="182"/>
                  </a:cubicBezTo>
                  <a:cubicBezTo>
                    <a:pt x="194" y="182"/>
                    <a:pt x="195" y="184"/>
                    <a:pt x="196" y="182"/>
                  </a:cubicBezTo>
                  <a:cubicBezTo>
                    <a:pt x="196" y="181"/>
                    <a:pt x="198" y="182"/>
                    <a:pt x="199" y="181"/>
                  </a:cubicBezTo>
                  <a:cubicBezTo>
                    <a:pt x="201" y="179"/>
                    <a:pt x="206" y="180"/>
                    <a:pt x="204" y="177"/>
                  </a:cubicBezTo>
                  <a:cubicBezTo>
                    <a:pt x="206" y="178"/>
                    <a:pt x="207" y="178"/>
                    <a:pt x="207" y="174"/>
                  </a:cubicBezTo>
                  <a:cubicBezTo>
                    <a:pt x="209" y="178"/>
                    <a:pt x="208" y="173"/>
                    <a:pt x="209" y="176"/>
                  </a:cubicBezTo>
                  <a:cubicBezTo>
                    <a:pt x="211" y="178"/>
                    <a:pt x="211" y="172"/>
                    <a:pt x="212" y="174"/>
                  </a:cubicBezTo>
                  <a:cubicBezTo>
                    <a:pt x="213" y="176"/>
                    <a:pt x="215" y="172"/>
                    <a:pt x="217" y="173"/>
                  </a:cubicBezTo>
                  <a:cubicBezTo>
                    <a:pt x="219" y="173"/>
                    <a:pt x="218" y="171"/>
                    <a:pt x="220" y="171"/>
                  </a:cubicBezTo>
                  <a:cubicBezTo>
                    <a:pt x="223" y="171"/>
                    <a:pt x="221" y="170"/>
                    <a:pt x="222" y="170"/>
                  </a:cubicBezTo>
                  <a:cubicBezTo>
                    <a:pt x="224" y="168"/>
                    <a:pt x="221" y="167"/>
                    <a:pt x="223" y="167"/>
                  </a:cubicBezTo>
                  <a:cubicBezTo>
                    <a:pt x="225" y="167"/>
                    <a:pt x="224" y="165"/>
                    <a:pt x="225" y="164"/>
                  </a:cubicBezTo>
                  <a:cubicBezTo>
                    <a:pt x="228" y="163"/>
                    <a:pt x="225" y="161"/>
                    <a:pt x="228" y="161"/>
                  </a:cubicBezTo>
                  <a:cubicBezTo>
                    <a:pt x="231" y="162"/>
                    <a:pt x="227" y="160"/>
                    <a:pt x="229" y="157"/>
                  </a:cubicBezTo>
                  <a:cubicBezTo>
                    <a:pt x="231" y="155"/>
                    <a:pt x="229" y="156"/>
                    <a:pt x="228" y="156"/>
                  </a:cubicBezTo>
                  <a:cubicBezTo>
                    <a:pt x="226" y="154"/>
                    <a:pt x="230" y="156"/>
                    <a:pt x="230" y="153"/>
                  </a:cubicBezTo>
                  <a:cubicBezTo>
                    <a:pt x="230" y="150"/>
                    <a:pt x="232" y="151"/>
                    <a:pt x="232" y="149"/>
                  </a:cubicBezTo>
                  <a:cubicBezTo>
                    <a:pt x="231" y="141"/>
                    <a:pt x="233" y="144"/>
                    <a:pt x="233" y="142"/>
                  </a:cubicBezTo>
                  <a:cubicBezTo>
                    <a:pt x="232" y="140"/>
                    <a:pt x="236" y="140"/>
                    <a:pt x="233" y="138"/>
                  </a:cubicBezTo>
                  <a:cubicBezTo>
                    <a:pt x="231" y="136"/>
                    <a:pt x="235" y="138"/>
                    <a:pt x="234" y="136"/>
                  </a:cubicBezTo>
                  <a:cubicBezTo>
                    <a:pt x="233" y="133"/>
                    <a:pt x="233" y="135"/>
                    <a:pt x="231" y="135"/>
                  </a:cubicBezTo>
                  <a:cubicBezTo>
                    <a:pt x="232" y="135"/>
                    <a:pt x="233" y="135"/>
                    <a:pt x="233" y="133"/>
                  </a:cubicBezTo>
                  <a:cubicBezTo>
                    <a:pt x="229" y="133"/>
                    <a:pt x="229" y="129"/>
                    <a:pt x="227" y="130"/>
                  </a:cubicBezTo>
                  <a:cubicBezTo>
                    <a:pt x="224" y="132"/>
                    <a:pt x="225" y="129"/>
                    <a:pt x="222" y="132"/>
                  </a:cubicBezTo>
                  <a:cubicBezTo>
                    <a:pt x="224" y="128"/>
                    <a:pt x="226" y="131"/>
                    <a:pt x="226" y="129"/>
                  </a:cubicBezTo>
                  <a:cubicBezTo>
                    <a:pt x="225" y="129"/>
                    <a:pt x="228" y="129"/>
                    <a:pt x="228" y="127"/>
                  </a:cubicBezTo>
                  <a:cubicBezTo>
                    <a:pt x="227" y="126"/>
                    <a:pt x="229" y="126"/>
                    <a:pt x="229" y="126"/>
                  </a:cubicBezTo>
                  <a:cubicBezTo>
                    <a:pt x="229" y="123"/>
                    <a:pt x="225" y="122"/>
                    <a:pt x="225" y="122"/>
                  </a:cubicBezTo>
                  <a:cubicBezTo>
                    <a:pt x="223" y="120"/>
                    <a:pt x="221" y="124"/>
                    <a:pt x="219" y="121"/>
                  </a:cubicBezTo>
                  <a:cubicBezTo>
                    <a:pt x="219" y="121"/>
                    <a:pt x="221" y="122"/>
                    <a:pt x="222" y="121"/>
                  </a:cubicBezTo>
                  <a:cubicBezTo>
                    <a:pt x="224" y="119"/>
                    <a:pt x="226" y="123"/>
                    <a:pt x="228" y="122"/>
                  </a:cubicBezTo>
                  <a:cubicBezTo>
                    <a:pt x="228" y="122"/>
                    <a:pt x="229" y="121"/>
                    <a:pt x="227" y="120"/>
                  </a:cubicBezTo>
                  <a:cubicBezTo>
                    <a:pt x="225" y="119"/>
                    <a:pt x="226" y="118"/>
                    <a:pt x="225" y="118"/>
                  </a:cubicBezTo>
                  <a:cubicBezTo>
                    <a:pt x="223" y="118"/>
                    <a:pt x="221" y="116"/>
                    <a:pt x="220" y="113"/>
                  </a:cubicBezTo>
                  <a:cubicBezTo>
                    <a:pt x="220" y="110"/>
                    <a:pt x="218" y="112"/>
                    <a:pt x="218" y="110"/>
                  </a:cubicBezTo>
                  <a:cubicBezTo>
                    <a:pt x="217" y="107"/>
                    <a:pt x="217" y="109"/>
                    <a:pt x="216" y="107"/>
                  </a:cubicBezTo>
                  <a:cubicBezTo>
                    <a:pt x="213" y="103"/>
                    <a:pt x="209" y="104"/>
                    <a:pt x="208" y="103"/>
                  </a:cubicBezTo>
                  <a:cubicBezTo>
                    <a:pt x="208" y="101"/>
                    <a:pt x="213" y="100"/>
                    <a:pt x="209" y="99"/>
                  </a:cubicBezTo>
                  <a:cubicBezTo>
                    <a:pt x="208" y="98"/>
                    <a:pt x="213" y="99"/>
                    <a:pt x="212" y="96"/>
                  </a:cubicBezTo>
                  <a:cubicBezTo>
                    <a:pt x="211" y="95"/>
                    <a:pt x="212" y="96"/>
                    <a:pt x="213" y="95"/>
                  </a:cubicBezTo>
                  <a:cubicBezTo>
                    <a:pt x="213" y="93"/>
                    <a:pt x="214" y="96"/>
                    <a:pt x="214" y="93"/>
                  </a:cubicBezTo>
                  <a:cubicBezTo>
                    <a:pt x="215" y="91"/>
                    <a:pt x="217" y="93"/>
                    <a:pt x="217" y="92"/>
                  </a:cubicBezTo>
                  <a:cubicBezTo>
                    <a:pt x="217" y="91"/>
                    <a:pt x="217" y="91"/>
                    <a:pt x="217" y="90"/>
                  </a:cubicBezTo>
                  <a:cubicBezTo>
                    <a:pt x="217" y="90"/>
                    <a:pt x="219" y="89"/>
                    <a:pt x="216" y="89"/>
                  </a:cubicBezTo>
                  <a:cubicBezTo>
                    <a:pt x="213" y="88"/>
                    <a:pt x="213" y="90"/>
                    <a:pt x="212" y="89"/>
                  </a:cubicBezTo>
                  <a:cubicBezTo>
                    <a:pt x="211" y="87"/>
                    <a:pt x="207" y="87"/>
                    <a:pt x="207" y="88"/>
                  </a:cubicBezTo>
                  <a:cubicBezTo>
                    <a:pt x="207" y="89"/>
                    <a:pt x="205" y="90"/>
                    <a:pt x="205" y="89"/>
                  </a:cubicBezTo>
                  <a:cubicBezTo>
                    <a:pt x="204" y="91"/>
                    <a:pt x="198" y="90"/>
                    <a:pt x="199" y="88"/>
                  </a:cubicBezTo>
                  <a:cubicBezTo>
                    <a:pt x="201" y="86"/>
                    <a:pt x="197" y="84"/>
                    <a:pt x="193" y="85"/>
                  </a:cubicBezTo>
                  <a:cubicBezTo>
                    <a:pt x="192" y="80"/>
                    <a:pt x="188" y="82"/>
                    <a:pt x="188" y="78"/>
                  </a:cubicBezTo>
                  <a:cubicBezTo>
                    <a:pt x="189" y="73"/>
                    <a:pt x="195" y="79"/>
                    <a:pt x="195" y="74"/>
                  </a:cubicBezTo>
                  <a:cubicBezTo>
                    <a:pt x="196" y="70"/>
                    <a:pt x="200" y="72"/>
                    <a:pt x="200" y="69"/>
                  </a:cubicBezTo>
                  <a:cubicBezTo>
                    <a:pt x="200" y="66"/>
                    <a:pt x="203" y="70"/>
                    <a:pt x="202" y="66"/>
                  </a:cubicBezTo>
                  <a:cubicBezTo>
                    <a:pt x="204" y="71"/>
                    <a:pt x="210" y="67"/>
                    <a:pt x="205" y="73"/>
                  </a:cubicBezTo>
                  <a:cubicBezTo>
                    <a:pt x="201" y="79"/>
                    <a:pt x="207" y="76"/>
                    <a:pt x="206" y="77"/>
                  </a:cubicBezTo>
                  <a:cubicBezTo>
                    <a:pt x="204" y="78"/>
                    <a:pt x="206" y="78"/>
                    <a:pt x="205" y="78"/>
                  </a:cubicBezTo>
                  <a:cubicBezTo>
                    <a:pt x="203" y="80"/>
                    <a:pt x="204" y="80"/>
                    <a:pt x="206" y="80"/>
                  </a:cubicBezTo>
                  <a:cubicBezTo>
                    <a:pt x="207" y="79"/>
                    <a:pt x="205" y="79"/>
                    <a:pt x="207" y="78"/>
                  </a:cubicBezTo>
                  <a:cubicBezTo>
                    <a:pt x="209" y="78"/>
                    <a:pt x="210" y="73"/>
                    <a:pt x="214" y="73"/>
                  </a:cubicBezTo>
                  <a:cubicBezTo>
                    <a:pt x="216" y="73"/>
                    <a:pt x="216" y="72"/>
                    <a:pt x="217" y="71"/>
                  </a:cubicBezTo>
                  <a:cubicBezTo>
                    <a:pt x="217" y="71"/>
                    <a:pt x="217" y="71"/>
                    <a:pt x="218" y="71"/>
                  </a:cubicBezTo>
                  <a:cubicBezTo>
                    <a:pt x="221" y="68"/>
                    <a:pt x="220" y="67"/>
                    <a:pt x="221" y="66"/>
                  </a:cubicBezTo>
                  <a:cubicBezTo>
                    <a:pt x="223" y="63"/>
                    <a:pt x="222" y="61"/>
                    <a:pt x="228" y="62"/>
                  </a:cubicBezTo>
                  <a:cubicBezTo>
                    <a:pt x="230" y="62"/>
                    <a:pt x="232" y="61"/>
                    <a:pt x="230" y="60"/>
                  </a:cubicBezTo>
                  <a:cubicBezTo>
                    <a:pt x="228" y="58"/>
                    <a:pt x="234" y="59"/>
                    <a:pt x="233" y="57"/>
                  </a:cubicBezTo>
                  <a:cubicBezTo>
                    <a:pt x="231" y="55"/>
                    <a:pt x="234" y="56"/>
                    <a:pt x="234" y="54"/>
                  </a:cubicBezTo>
                  <a:cubicBezTo>
                    <a:pt x="234" y="53"/>
                    <a:pt x="237" y="59"/>
                    <a:pt x="238" y="56"/>
                  </a:cubicBezTo>
                  <a:cubicBezTo>
                    <a:pt x="238" y="56"/>
                    <a:pt x="236" y="54"/>
                    <a:pt x="236" y="51"/>
                  </a:cubicBezTo>
                  <a:cubicBezTo>
                    <a:pt x="235" y="46"/>
                    <a:pt x="229" y="45"/>
                    <a:pt x="231" y="43"/>
                  </a:cubicBezTo>
                  <a:cubicBezTo>
                    <a:pt x="238" y="38"/>
                    <a:pt x="234" y="38"/>
                    <a:pt x="236" y="36"/>
                  </a:cubicBezTo>
                  <a:cubicBezTo>
                    <a:pt x="242" y="32"/>
                    <a:pt x="232" y="32"/>
                    <a:pt x="235" y="29"/>
                  </a:cubicBezTo>
                  <a:cubicBezTo>
                    <a:pt x="238" y="25"/>
                    <a:pt x="233" y="21"/>
                    <a:pt x="229" y="23"/>
                  </a:cubicBezTo>
                  <a:cubicBezTo>
                    <a:pt x="225" y="26"/>
                    <a:pt x="223" y="28"/>
                    <a:pt x="216" y="23"/>
                  </a:cubicBezTo>
                  <a:cubicBezTo>
                    <a:pt x="210" y="18"/>
                    <a:pt x="205" y="21"/>
                    <a:pt x="196" y="12"/>
                  </a:cubicBezTo>
                  <a:cubicBezTo>
                    <a:pt x="188" y="3"/>
                    <a:pt x="181" y="0"/>
                    <a:pt x="172" y="0"/>
                  </a:cubicBezTo>
                  <a:cubicBezTo>
                    <a:pt x="164" y="0"/>
                    <a:pt x="168" y="1"/>
                    <a:pt x="163" y="2"/>
                  </a:cubicBezTo>
                  <a:cubicBezTo>
                    <a:pt x="157" y="2"/>
                    <a:pt x="158" y="5"/>
                    <a:pt x="162" y="5"/>
                  </a:cubicBezTo>
                  <a:cubicBezTo>
                    <a:pt x="167" y="4"/>
                    <a:pt x="164" y="8"/>
                    <a:pt x="163" y="11"/>
                  </a:cubicBezTo>
                  <a:cubicBezTo>
                    <a:pt x="162" y="14"/>
                    <a:pt x="164" y="22"/>
                    <a:pt x="153" y="19"/>
                  </a:cubicBezTo>
                  <a:cubicBezTo>
                    <a:pt x="151" y="18"/>
                    <a:pt x="149" y="18"/>
                    <a:pt x="148" y="17"/>
                  </a:cubicBezTo>
                  <a:cubicBezTo>
                    <a:pt x="140" y="22"/>
                    <a:pt x="149" y="22"/>
                    <a:pt x="144" y="24"/>
                  </a:cubicBezTo>
                  <a:cubicBezTo>
                    <a:pt x="142" y="26"/>
                    <a:pt x="141" y="29"/>
                    <a:pt x="148" y="27"/>
                  </a:cubicBezTo>
                  <a:cubicBezTo>
                    <a:pt x="159" y="25"/>
                    <a:pt x="155" y="30"/>
                    <a:pt x="160" y="25"/>
                  </a:cubicBezTo>
                  <a:cubicBezTo>
                    <a:pt x="164" y="22"/>
                    <a:pt x="165" y="24"/>
                    <a:pt x="172" y="28"/>
                  </a:cubicBezTo>
                  <a:cubicBezTo>
                    <a:pt x="175" y="30"/>
                    <a:pt x="174" y="34"/>
                    <a:pt x="171" y="33"/>
                  </a:cubicBezTo>
                  <a:cubicBezTo>
                    <a:pt x="168" y="33"/>
                    <a:pt x="171" y="34"/>
                    <a:pt x="168" y="34"/>
                  </a:cubicBezTo>
                  <a:cubicBezTo>
                    <a:pt x="164" y="34"/>
                    <a:pt x="166" y="34"/>
                    <a:pt x="163" y="37"/>
                  </a:cubicBezTo>
                  <a:cubicBezTo>
                    <a:pt x="160" y="41"/>
                    <a:pt x="159" y="37"/>
                    <a:pt x="158" y="41"/>
                  </a:cubicBezTo>
                  <a:cubicBezTo>
                    <a:pt x="156" y="46"/>
                    <a:pt x="153" y="40"/>
                    <a:pt x="152" y="43"/>
                  </a:cubicBezTo>
                  <a:cubicBezTo>
                    <a:pt x="151" y="45"/>
                    <a:pt x="152" y="45"/>
                    <a:pt x="155" y="46"/>
                  </a:cubicBezTo>
                  <a:cubicBezTo>
                    <a:pt x="158" y="47"/>
                    <a:pt x="156" y="53"/>
                    <a:pt x="153" y="53"/>
                  </a:cubicBezTo>
                  <a:cubicBezTo>
                    <a:pt x="151" y="53"/>
                    <a:pt x="152" y="57"/>
                    <a:pt x="147" y="56"/>
                  </a:cubicBezTo>
                  <a:cubicBezTo>
                    <a:pt x="134" y="55"/>
                    <a:pt x="137" y="62"/>
                    <a:pt x="125" y="59"/>
                  </a:cubicBezTo>
                  <a:cubicBezTo>
                    <a:pt x="112" y="56"/>
                    <a:pt x="119" y="54"/>
                    <a:pt x="113" y="54"/>
                  </a:cubicBezTo>
                  <a:cubicBezTo>
                    <a:pt x="110" y="54"/>
                    <a:pt x="109" y="52"/>
                    <a:pt x="106" y="54"/>
                  </a:cubicBezTo>
                  <a:cubicBezTo>
                    <a:pt x="103" y="55"/>
                    <a:pt x="100" y="53"/>
                    <a:pt x="97" y="54"/>
                  </a:cubicBezTo>
                  <a:cubicBezTo>
                    <a:pt x="95" y="54"/>
                    <a:pt x="94" y="52"/>
                    <a:pt x="91" y="55"/>
                  </a:cubicBezTo>
                  <a:cubicBezTo>
                    <a:pt x="89" y="58"/>
                    <a:pt x="91" y="52"/>
                    <a:pt x="89" y="50"/>
                  </a:cubicBezTo>
                  <a:cubicBezTo>
                    <a:pt x="87" y="49"/>
                    <a:pt x="88" y="47"/>
                    <a:pt x="87" y="47"/>
                  </a:cubicBezTo>
                  <a:cubicBezTo>
                    <a:pt x="85" y="47"/>
                    <a:pt x="86" y="44"/>
                    <a:pt x="85" y="46"/>
                  </a:cubicBezTo>
                  <a:cubicBezTo>
                    <a:pt x="84" y="48"/>
                    <a:pt x="76" y="44"/>
                    <a:pt x="76" y="43"/>
                  </a:cubicBezTo>
                  <a:cubicBezTo>
                    <a:pt x="72" y="41"/>
                    <a:pt x="70" y="43"/>
                    <a:pt x="64" y="43"/>
                  </a:cubicBezTo>
                  <a:cubicBezTo>
                    <a:pt x="58" y="44"/>
                    <a:pt x="64" y="43"/>
                    <a:pt x="62" y="40"/>
                  </a:cubicBezTo>
                  <a:cubicBezTo>
                    <a:pt x="60" y="38"/>
                    <a:pt x="64" y="38"/>
                    <a:pt x="61" y="36"/>
                  </a:cubicBezTo>
                  <a:cubicBezTo>
                    <a:pt x="57" y="34"/>
                    <a:pt x="59" y="30"/>
                    <a:pt x="56" y="29"/>
                  </a:cubicBezTo>
                  <a:cubicBezTo>
                    <a:pt x="53" y="28"/>
                    <a:pt x="54" y="28"/>
                    <a:pt x="54" y="27"/>
                  </a:cubicBezTo>
                  <a:cubicBezTo>
                    <a:pt x="51" y="25"/>
                    <a:pt x="51" y="30"/>
                    <a:pt x="48" y="27"/>
                  </a:cubicBezTo>
                  <a:cubicBezTo>
                    <a:pt x="45" y="24"/>
                    <a:pt x="44" y="26"/>
                    <a:pt x="41" y="23"/>
                  </a:cubicBezTo>
                  <a:cubicBezTo>
                    <a:pt x="41" y="23"/>
                    <a:pt x="41" y="23"/>
                    <a:pt x="41"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0" name="Saudi Arabia">
              <a:extLst>
                <a:ext uri="{FF2B5EF4-FFF2-40B4-BE49-F238E27FC236}">
                  <a16:creationId xmlns:a16="http://schemas.microsoft.com/office/drawing/2014/main" id="{732F90D7-9240-4FA1-A876-1E10D70E34C6}"/>
                </a:ext>
              </a:extLst>
            </p:cNvPr>
            <p:cNvSpPr>
              <a:spLocks/>
            </p:cNvSpPr>
            <p:nvPr/>
          </p:nvSpPr>
          <p:spPr bwMode="auto">
            <a:xfrm>
              <a:off x="5113949" y="2122729"/>
              <a:ext cx="633828" cy="660459"/>
            </a:xfrm>
            <a:custGeom>
              <a:avLst/>
              <a:gdLst/>
              <a:ahLst/>
              <a:cxnLst>
                <a:cxn ang="0">
                  <a:pos x="80" y="47"/>
                </a:cxn>
                <a:cxn ang="0">
                  <a:pos x="80" y="46"/>
                </a:cxn>
                <a:cxn ang="0">
                  <a:pos x="80" y="46"/>
                </a:cxn>
                <a:cxn ang="0">
                  <a:pos x="76" y="44"/>
                </a:cxn>
                <a:cxn ang="0">
                  <a:pos x="74" y="40"/>
                </a:cxn>
                <a:cxn ang="0">
                  <a:pos x="73" y="36"/>
                </a:cxn>
                <a:cxn ang="0">
                  <a:pos x="72" y="33"/>
                </a:cxn>
                <a:cxn ang="0">
                  <a:pos x="69" y="31"/>
                </a:cxn>
                <a:cxn ang="0">
                  <a:pos x="68" y="29"/>
                </a:cxn>
                <a:cxn ang="0">
                  <a:pos x="66" y="29"/>
                </a:cxn>
                <a:cxn ang="0">
                  <a:pos x="64" y="23"/>
                </a:cxn>
                <a:cxn ang="0">
                  <a:pos x="60" y="18"/>
                </a:cxn>
                <a:cxn ang="0">
                  <a:pos x="53" y="16"/>
                </a:cxn>
                <a:cxn ang="0">
                  <a:pos x="39" y="12"/>
                </a:cxn>
                <a:cxn ang="0">
                  <a:pos x="31" y="4"/>
                </a:cxn>
                <a:cxn ang="0">
                  <a:pos x="17" y="0"/>
                </a:cxn>
                <a:cxn ang="0">
                  <a:pos x="8" y="3"/>
                </a:cxn>
                <a:cxn ang="0">
                  <a:pos x="13" y="10"/>
                </a:cxn>
                <a:cxn ang="0">
                  <a:pos x="9" y="14"/>
                </a:cxn>
                <a:cxn ang="0">
                  <a:pos x="5" y="18"/>
                </a:cxn>
                <a:cxn ang="0">
                  <a:pos x="0" y="15"/>
                </a:cxn>
                <a:cxn ang="0">
                  <a:pos x="1" y="18"/>
                </a:cxn>
                <a:cxn ang="0">
                  <a:pos x="1" y="22"/>
                </a:cxn>
                <a:cxn ang="0">
                  <a:pos x="3" y="25"/>
                </a:cxn>
                <a:cxn ang="0">
                  <a:pos x="6" y="30"/>
                </a:cxn>
                <a:cxn ang="0">
                  <a:pos x="12" y="41"/>
                </a:cxn>
                <a:cxn ang="0">
                  <a:pos x="14" y="48"/>
                </a:cxn>
                <a:cxn ang="0">
                  <a:pos x="19" y="51"/>
                </a:cxn>
                <a:cxn ang="0">
                  <a:pos x="20" y="54"/>
                </a:cxn>
                <a:cxn ang="0">
                  <a:pos x="25" y="66"/>
                </a:cxn>
                <a:cxn ang="0">
                  <a:pos x="24" y="69"/>
                </a:cxn>
                <a:cxn ang="0">
                  <a:pos x="28" y="74"/>
                </a:cxn>
                <a:cxn ang="0">
                  <a:pos x="36" y="86"/>
                </a:cxn>
                <a:cxn ang="0">
                  <a:pos x="41" y="94"/>
                </a:cxn>
                <a:cxn ang="0">
                  <a:pos x="43" y="99"/>
                </a:cxn>
                <a:cxn ang="0">
                  <a:pos x="44" y="101"/>
                </a:cxn>
                <a:cxn ang="0">
                  <a:pos x="47" y="98"/>
                </a:cxn>
                <a:cxn ang="0">
                  <a:pos x="52" y="97"/>
                </a:cxn>
                <a:cxn ang="0">
                  <a:pos x="60" y="100"/>
                </a:cxn>
                <a:cxn ang="0">
                  <a:pos x="61" y="105"/>
                </a:cxn>
                <a:cxn ang="0">
                  <a:pos x="74" y="90"/>
                </a:cxn>
                <a:cxn ang="0">
                  <a:pos x="85" y="85"/>
                </a:cxn>
                <a:cxn ang="0">
                  <a:pos x="99" y="78"/>
                </a:cxn>
                <a:cxn ang="0">
                  <a:pos x="101" y="65"/>
                </a:cxn>
                <a:cxn ang="0">
                  <a:pos x="97" y="62"/>
                </a:cxn>
                <a:cxn ang="0">
                  <a:pos x="95" y="64"/>
                </a:cxn>
                <a:cxn ang="0">
                  <a:pos x="83" y="58"/>
                </a:cxn>
                <a:cxn ang="0">
                  <a:pos x="80" y="47"/>
                </a:cxn>
              </a:cxnLst>
              <a:rect l="0" t="0" r="r" b="b"/>
              <a:pathLst>
                <a:path w="101" h="105">
                  <a:moveTo>
                    <a:pt x="80" y="47"/>
                  </a:moveTo>
                  <a:cubicBezTo>
                    <a:pt x="80" y="47"/>
                    <a:pt x="79" y="47"/>
                    <a:pt x="80" y="46"/>
                  </a:cubicBezTo>
                  <a:cubicBezTo>
                    <a:pt x="81" y="45"/>
                    <a:pt x="79" y="47"/>
                    <a:pt x="80" y="46"/>
                  </a:cubicBezTo>
                  <a:cubicBezTo>
                    <a:pt x="78" y="45"/>
                    <a:pt x="78" y="45"/>
                    <a:pt x="76" y="44"/>
                  </a:cubicBezTo>
                  <a:cubicBezTo>
                    <a:pt x="75" y="42"/>
                    <a:pt x="74" y="42"/>
                    <a:pt x="74" y="40"/>
                  </a:cubicBezTo>
                  <a:cubicBezTo>
                    <a:pt x="74" y="39"/>
                    <a:pt x="72" y="38"/>
                    <a:pt x="73" y="36"/>
                  </a:cubicBezTo>
                  <a:cubicBezTo>
                    <a:pt x="73" y="33"/>
                    <a:pt x="72" y="34"/>
                    <a:pt x="72" y="33"/>
                  </a:cubicBezTo>
                  <a:cubicBezTo>
                    <a:pt x="71" y="31"/>
                    <a:pt x="71" y="33"/>
                    <a:pt x="69" y="31"/>
                  </a:cubicBezTo>
                  <a:cubicBezTo>
                    <a:pt x="68" y="29"/>
                    <a:pt x="67" y="29"/>
                    <a:pt x="68" y="29"/>
                  </a:cubicBezTo>
                  <a:cubicBezTo>
                    <a:pt x="68" y="28"/>
                    <a:pt x="67" y="27"/>
                    <a:pt x="66" y="29"/>
                  </a:cubicBezTo>
                  <a:cubicBezTo>
                    <a:pt x="66" y="27"/>
                    <a:pt x="66" y="27"/>
                    <a:pt x="64" y="23"/>
                  </a:cubicBezTo>
                  <a:cubicBezTo>
                    <a:pt x="61" y="18"/>
                    <a:pt x="61" y="18"/>
                    <a:pt x="60" y="18"/>
                  </a:cubicBezTo>
                  <a:cubicBezTo>
                    <a:pt x="55" y="20"/>
                    <a:pt x="59" y="16"/>
                    <a:pt x="53" y="16"/>
                  </a:cubicBezTo>
                  <a:cubicBezTo>
                    <a:pt x="44" y="16"/>
                    <a:pt x="43" y="16"/>
                    <a:pt x="39" y="12"/>
                  </a:cubicBezTo>
                  <a:cubicBezTo>
                    <a:pt x="33" y="6"/>
                    <a:pt x="36" y="7"/>
                    <a:pt x="31" y="4"/>
                  </a:cubicBezTo>
                  <a:cubicBezTo>
                    <a:pt x="25" y="1"/>
                    <a:pt x="26" y="0"/>
                    <a:pt x="17" y="0"/>
                  </a:cubicBezTo>
                  <a:cubicBezTo>
                    <a:pt x="17" y="2"/>
                    <a:pt x="15" y="2"/>
                    <a:pt x="8" y="3"/>
                  </a:cubicBezTo>
                  <a:cubicBezTo>
                    <a:pt x="13" y="10"/>
                    <a:pt x="13" y="10"/>
                    <a:pt x="13" y="10"/>
                  </a:cubicBezTo>
                  <a:cubicBezTo>
                    <a:pt x="10" y="12"/>
                    <a:pt x="12" y="13"/>
                    <a:pt x="9" y="14"/>
                  </a:cubicBezTo>
                  <a:cubicBezTo>
                    <a:pt x="6" y="14"/>
                    <a:pt x="6" y="18"/>
                    <a:pt x="5" y="18"/>
                  </a:cubicBezTo>
                  <a:cubicBezTo>
                    <a:pt x="4" y="19"/>
                    <a:pt x="2" y="15"/>
                    <a:pt x="0" y="15"/>
                  </a:cubicBezTo>
                  <a:cubicBezTo>
                    <a:pt x="1" y="16"/>
                    <a:pt x="2" y="16"/>
                    <a:pt x="1" y="18"/>
                  </a:cubicBezTo>
                  <a:cubicBezTo>
                    <a:pt x="0" y="19"/>
                    <a:pt x="2" y="19"/>
                    <a:pt x="1" y="22"/>
                  </a:cubicBezTo>
                  <a:cubicBezTo>
                    <a:pt x="0" y="24"/>
                    <a:pt x="2" y="22"/>
                    <a:pt x="3" y="25"/>
                  </a:cubicBezTo>
                  <a:cubicBezTo>
                    <a:pt x="4" y="28"/>
                    <a:pt x="7" y="29"/>
                    <a:pt x="6" y="30"/>
                  </a:cubicBezTo>
                  <a:cubicBezTo>
                    <a:pt x="5" y="31"/>
                    <a:pt x="7" y="33"/>
                    <a:pt x="12" y="41"/>
                  </a:cubicBezTo>
                  <a:cubicBezTo>
                    <a:pt x="15" y="47"/>
                    <a:pt x="11" y="42"/>
                    <a:pt x="14" y="48"/>
                  </a:cubicBezTo>
                  <a:cubicBezTo>
                    <a:pt x="15" y="50"/>
                    <a:pt x="17" y="49"/>
                    <a:pt x="19" y="51"/>
                  </a:cubicBezTo>
                  <a:cubicBezTo>
                    <a:pt x="19" y="53"/>
                    <a:pt x="20" y="53"/>
                    <a:pt x="20" y="54"/>
                  </a:cubicBezTo>
                  <a:cubicBezTo>
                    <a:pt x="21" y="57"/>
                    <a:pt x="23" y="62"/>
                    <a:pt x="25" y="66"/>
                  </a:cubicBezTo>
                  <a:cubicBezTo>
                    <a:pt x="26" y="70"/>
                    <a:pt x="23" y="67"/>
                    <a:pt x="24" y="69"/>
                  </a:cubicBezTo>
                  <a:cubicBezTo>
                    <a:pt x="26" y="71"/>
                    <a:pt x="24" y="71"/>
                    <a:pt x="28" y="74"/>
                  </a:cubicBezTo>
                  <a:cubicBezTo>
                    <a:pt x="35" y="81"/>
                    <a:pt x="33" y="83"/>
                    <a:pt x="36" y="86"/>
                  </a:cubicBezTo>
                  <a:cubicBezTo>
                    <a:pt x="39" y="90"/>
                    <a:pt x="39" y="90"/>
                    <a:pt x="41" y="94"/>
                  </a:cubicBezTo>
                  <a:cubicBezTo>
                    <a:pt x="43" y="99"/>
                    <a:pt x="41" y="98"/>
                    <a:pt x="43" y="99"/>
                  </a:cubicBezTo>
                  <a:cubicBezTo>
                    <a:pt x="45" y="100"/>
                    <a:pt x="42" y="100"/>
                    <a:pt x="44" y="101"/>
                  </a:cubicBezTo>
                  <a:cubicBezTo>
                    <a:pt x="49" y="100"/>
                    <a:pt x="45" y="99"/>
                    <a:pt x="47" y="98"/>
                  </a:cubicBezTo>
                  <a:cubicBezTo>
                    <a:pt x="49" y="97"/>
                    <a:pt x="46" y="95"/>
                    <a:pt x="52" y="97"/>
                  </a:cubicBezTo>
                  <a:cubicBezTo>
                    <a:pt x="59" y="98"/>
                    <a:pt x="57" y="99"/>
                    <a:pt x="60" y="100"/>
                  </a:cubicBezTo>
                  <a:cubicBezTo>
                    <a:pt x="62" y="101"/>
                    <a:pt x="62" y="101"/>
                    <a:pt x="61" y="105"/>
                  </a:cubicBezTo>
                  <a:cubicBezTo>
                    <a:pt x="66" y="101"/>
                    <a:pt x="74" y="90"/>
                    <a:pt x="74" y="90"/>
                  </a:cubicBezTo>
                  <a:cubicBezTo>
                    <a:pt x="74" y="90"/>
                    <a:pt x="82" y="86"/>
                    <a:pt x="85" y="85"/>
                  </a:cubicBezTo>
                  <a:cubicBezTo>
                    <a:pt x="99" y="78"/>
                    <a:pt x="99" y="78"/>
                    <a:pt x="99" y="78"/>
                  </a:cubicBezTo>
                  <a:cubicBezTo>
                    <a:pt x="101" y="65"/>
                    <a:pt x="101" y="65"/>
                    <a:pt x="101" y="65"/>
                  </a:cubicBezTo>
                  <a:cubicBezTo>
                    <a:pt x="101" y="65"/>
                    <a:pt x="97" y="62"/>
                    <a:pt x="97" y="62"/>
                  </a:cubicBezTo>
                  <a:cubicBezTo>
                    <a:pt x="97" y="62"/>
                    <a:pt x="95" y="64"/>
                    <a:pt x="95" y="64"/>
                  </a:cubicBezTo>
                  <a:cubicBezTo>
                    <a:pt x="83" y="58"/>
                    <a:pt x="83" y="58"/>
                    <a:pt x="83" y="58"/>
                  </a:cubicBezTo>
                  <a:cubicBezTo>
                    <a:pt x="83" y="52"/>
                    <a:pt x="79" y="52"/>
                    <a:pt x="80" y="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1" name="qatar Doha">
              <a:extLst>
                <a:ext uri="{FF2B5EF4-FFF2-40B4-BE49-F238E27FC236}">
                  <a16:creationId xmlns:a16="http://schemas.microsoft.com/office/drawing/2014/main" id="{B7A8FA04-04E5-44DB-80D8-BF44A0316311}"/>
                </a:ext>
              </a:extLst>
            </p:cNvPr>
            <p:cNvSpPr>
              <a:spLocks/>
            </p:cNvSpPr>
            <p:nvPr/>
          </p:nvSpPr>
          <p:spPr bwMode="auto">
            <a:xfrm>
              <a:off x="5585325" y="2357085"/>
              <a:ext cx="37284" cy="55926"/>
            </a:xfrm>
            <a:custGeom>
              <a:avLst/>
              <a:gdLst/>
              <a:ahLst/>
              <a:cxnLst>
                <a:cxn ang="0">
                  <a:pos x="5" y="9"/>
                </a:cxn>
                <a:cxn ang="0">
                  <a:pos x="5" y="4"/>
                </a:cxn>
                <a:cxn ang="0">
                  <a:pos x="3" y="1"/>
                </a:cxn>
                <a:cxn ang="0">
                  <a:pos x="1" y="2"/>
                </a:cxn>
                <a:cxn ang="0">
                  <a:pos x="0" y="2"/>
                </a:cxn>
                <a:cxn ang="0">
                  <a:pos x="1" y="7"/>
                </a:cxn>
                <a:cxn ang="0">
                  <a:pos x="5" y="9"/>
                </a:cxn>
              </a:cxnLst>
              <a:rect l="0" t="0" r="r" b="b"/>
              <a:pathLst>
                <a:path w="6" h="9">
                  <a:moveTo>
                    <a:pt x="5" y="9"/>
                  </a:moveTo>
                  <a:cubicBezTo>
                    <a:pt x="6" y="7"/>
                    <a:pt x="4" y="5"/>
                    <a:pt x="5" y="4"/>
                  </a:cubicBezTo>
                  <a:cubicBezTo>
                    <a:pt x="6" y="4"/>
                    <a:pt x="4" y="1"/>
                    <a:pt x="3" y="1"/>
                  </a:cubicBezTo>
                  <a:cubicBezTo>
                    <a:pt x="2" y="0"/>
                    <a:pt x="2" y="1"/>
                    <a:pt x="1" y="2"/>
                  </a:cubicBezTo>
                  <a:cubicBezTo>
                    <a:pt x="1" y="3"/>
                    <a:pt x="1" y="1"/>
                    <a:pt x="0" y="2"/>
                  </a:cubicBezTo>
                  <a:cubicBezTo>
                    <a:pt x="0" y="3"/>
                    <a:pt x="0" y="3"/>
                    <a:pt x="1" y="7"/>
                  </a:cubicBezTo>
                  <a:cubicBezTo>
                    <a:pt x="3" y="8"/>
                    <a:pt x="3" y="8"/>
                    <a:pt x="5"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2" name="Tajikisten">
              <a:extLst>
                <a:ext uri="{FF2B5EF4-FFF2-40B4-BE49-F238E27FC236}">
                  <a16:creationId xmlns:a16="http://schemas.microsoft.com/office/drawing/2014/main" id="{494F66F0-159E-4E6A-9435-8C0D2A936B8A}"/>
                </a:ext>
              </a:extLst>
            </p:cNvPr>
            <p:cNvSpPr>
              <a:spLocks/>
            </p:cNvSpPr>
            <p:nvPr/>
          </p:nvSpPr>
          <p:spPr bwMode="auto">
            <a:xfrm>
              <a:off x="5950176" y="1816467"/>
              <a:ext cx="226367" cy="125168"/>
            </a:xfrm>
            <a:custGeom>
              <a:avLst/>
              <a:gdLst/>
              <a:ahLst/>
              <a:cxnLst>
                <a:cxn ang="0">
                  <a:pos x="5" y="15"/>
                </a:cxn>
                <a:cxn ang="0">
                  <a:pos x="9" y="17"/>
                </a:cxn>
                <a:cxn ang="0">
                  <a:pos x="14" y="16"/>
                </a:cxn>
                <a:cxn ang="0">
                  <a:pos x="14" y="14"/>
                </a:cxn>
                <a:cxn ang="0">
                  <a:pos x="16" y="14"/>
                </a:cxn>
                <a:cxn ang="0">
                  <a:pos x="17" y="11"/>
                </a:cxn>
                <a:cxn ang="0">
                  <a:pos x="20" y="12"/>
                </a:cxn>
                <a:cxn ang="0">
                  <a:pos x="21" y="14"/>
                </a:cxn>
                <a:cxn ang="0">
                  <a:pos x="24" y="19"/>
                </a:cxn>
                <a:cxn ang="0">
                  <a:pos x="27" y="18"/>
                </a:cxn>
                <a:cxn ang="0">
                  <a:pos x="30" y="16"/>
                </a:cxn>
                <a:cxn ang="0">
                  <a:pos x="30" y="17"/>
                </a:cxn>
                <a:cxn ang="0">
                  <a:pos x="35" y="16"/>
                </a:cxn>
                <a:cxn ang="0">
                  <a:pos x="35" y="13"/>
                </a:cxn>
                <a:cxn ang="0">
                  <a:pos x="32" y="9"/>
                </a:cxn>
                <a:cxn ang="0">
                  <a:pos x="28" y="6"/>
                </a:cxn>
                <a:cxn ang="0">
                  <a:pos x="17" y="7"/>
                </a:cxn>
                <a:cxn ang="0">
                  <a:pos x="13" y="7"/>
                </a:cxn>
                <a:cxn ang="0">
                  <a:pos x="8" y="6"/>
                </a:cxn>
                <a:cxn ang="0">
                  <a:pos x="12" y="5"/>
                </a:cxn>
                <a:cxn ang="0">
                  <a:pos x="14" y="3"/>
                </a:cxn>
                <a:cxn ang="0">
                  <a:pos x="14" y="2"/>
                </a:cxn>
                <a:cxn ang="0">
                  <a:pos x="13" y="1"/>
                </a:cxn>
                <a:cxn ang="0">
                  <a:pos x="8" y="2"/>
                </a:cxn>
                <a:cxn ang="0">
                  <a:pos x="5" y="4"/>
                </a:cxn>
                <a:cxn ang="0">
                  <a:pos x="4" y="6"/>
                </a:cxn>
                <a:cxn ang="0">
                  <a:pos x="4" y="9"/>
                </a:cxn>
                <a:cxn ang="0">
                  <a:pos x="6" y="10"/>
                </a:cxn>
                <a:cxn ang="0">
                  <a:pos x="5" y="15"/>
                </a:cxn>
              </a:cxnLst>
              <a:rect l="0" t="0" r="r" b="b"/>
              <a:pathLst>
                <a:path w="36" h="20">
                  <a:moveTo>
                    <a:pt x="5" y="15"/>
                  </a:moveTo>
                  <a:cubicBezTo>
                    <a:pt x="9" y="15"/>
                    <a:pt x="6" y="18"/>
                    <a:pt x="9" y="17"/>
                  </a:cubicBezTo>
                  <a:cubicBezTo>
                    <a:pt x="11" y="16"/>
                    <a:pt x="12" y="17"/>
                    <a:pt x="14" y="16"/>
                  </a:cubicBezTo>
                  <a:cubicBezTo>
                    <a:pt x="15" y="16"/>
                    <a:pt x="13" y="15"/>
                    <a:pt x="14" y="14"/>
                  </a:cubicBezTo>
                  <a:cubicBezTo>
                    <a:pt x="16" y="13"/>
                    <a:pt x="15" y="14"/>
                    <a:pt x="16" y="14"/>
                  </a:cubicBezTo>
                  <a:cubicBezTo>
                    <a:pt x="17" y="13"/>
                    <a:pt x="15" y="13"/>
                    <a:pt x="17" y="11"/>
                  </a:cubicBezTo>
                  <a:cubicBezTo>
                    <a:pt x="18" y="10"/>
                    <a:pt x="21" y="11"/>
                    <a:pt x="20" y="12"/>
                  </a:cubicBezTo>
                  <a:cubicBezTo>
                    <a:pt x="19" y="15"/>
                    <a:pt x="21" y="12"/>
                    <a:pt x="21" y="14"/>
                  </a:cubicBezTo>
                  <a:cubicBezTo>
                    <a:pt x="21" y="15"/>
                    <a:pt x="23" y="17"/>
                    <a:pt x="24" y="19"/>
                  </a:cubicBezTo>
                  <a:cubicBezTo>
                    <a:pt x="25" y="20"/>
                    <a:pt x="24" y="19"/>
                    <a:pt x="27" y="18"/>
                  </a:cubicBezTo>
                  <a:cubicBezTo>
                    <a:pt x="29" y="17"/>
                    <a:pt x="29" y="16"/>
                    <a:pt x="30" y="16"/>
                  </a:cubicBezTo>
                  <a:cubicBezTo>
                    <a:pt x="31" y="16"/>
                    <a:pt x="29" y="17"/>
                    <a:pt x="30" y="17"/>
                  </a:cubicBezTo>
                  <a:cubicBezTo>
                    <a:pt x="31" y="17"/>
                    <a:pt x="31" y="16"/>
                    <a:pt x="35" y="16"/>
                  </a:cubicBezTo>
                  <a:cubicBezTo>
                    <a:pt x="35" y="15"/>
                    <a:pt x="36" y="14"/>
                    <a:pt x="35" y="13"/>
                  </a:cubicBezTo>
                  <a:cubicBezTo>
                    <a:pt x="34" y="11"/>
                    <a:pt x="32" y="11"/>
                    <a:pt x="32" y="9"/>
                  </a:cubicBezTo>
                  <a:cubicBezTo>
                    <a:pt x="33" y="4"/>
                    <a:pt x="29" y="11"/>
                    <a:pt x="28" y="6"/>
                  </a:cubicBezTo>
                  <a:cubicBezTo>
                    <a:pt x="23" y="8"/>
                    <a:pt x="18" y="8"/>
                    <a:pt x="17" y="7"/>
                  </a:cubicBezTo>
                  <a:cubicBezTo>
                    <a:pt x="15" y="6"/>
                    <a:pt x="14" y="8"/>
                    <a:pt x="13" y="7"/>
                  </a:cubicBezTo>
                  <a:cubicBezTo>
                    <a:pt x="12" y="6"/>
                    <a:pt x="8" y="7"/>
                    <a:pt x="8" y="6"/>
                  </a:cubicBezTo>
                  <a:cubicBezTo>
                    <a:pt x="7" y="5"/>
                    <a:pt x="11" y="4"/>
                    <a:pt x="12" y="5"/>
                  </a:cubicBezTo>
                  <a:cubicBezTo>
                    <a:pt x="14" y="6"/>
                    <a:pt x="15" y="5"/>
                    <a:pt x="14" y="3"/>
                  </a:cubicBezTo>
                  <a:cubicBezTo>
                    <a:pt x="11" y="2"/>
                    <a:pt x="14" y="2"/>
                    <a:pt x="14" y="2"/>
                  </a:cubicBezTo>
                  <a:cubicBezTo>
                    <a:pt x="14" y="2"/>
                    <a:pt x="14" y="2"/>
                    <a:pt x="13" y="1"/>
                  </a:cubicBezTo>
                  <a:cubicBezTo>
                    <a:pt x="13" y="0"/>
                    <a:pt x="10" y="4"/>
                    <a:pt x="8" y="2"/>
                  </a:cubicBezTo>
                  <a:cubicBezTo>
                    <a:pt x="8" y="2"/>
                    <a:pt x="8" y="3"/>
                    <a:pt x="5" y="4"/>
                  </a:cubicBezTo>
                  <a:cubicBezTo>
                    <a:pt x="9" y="4"/>
                    <a:pt x="7" y="6"/>
                    <a:pt x="4" y="6"/>
                  </a:cubicBezTo>
                  <a:cubicBezTo>
                    <a:pt x="0" y="6"/>
                    <a:pt x="2" y="9"/>
                    <a:pt x="4" y="9"/>
                  </a:cubicBezTo>
                  <a:cubicBezTo>
                    <a:pt x="7" y="9"/>
                    <a:pt x="4" y="10"/>
                    <a:pt x="6" y="10"/>
                  </a:cubicBezTo>
                  <a:cubicBezTo>
                    <a:pt x="8" y="11"/>
                    <a:pt x="5" y="12"/>
                    <a:pt x="5"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3" name="Freeform 253">
              <a:extLst>
                <a:ext uri="{FF2B5EF4-FFF2-40B4-BE49-F238E27FC236}">
                  <a16:creationId xmlns:a16="http://schemas.microsoft.com/office/drawing/2014/main" id="{40027FDF-7E7E-4CD5-8F4D-8D0E9B5902B6}"/>
                </a:ext>
              </a:extLst>
            </p:cNvPr>
            <p:cNvSpPr>
              <a:spLocks/>
            </p:cNvSpPr>
            <p:nvPr/>
          </p:nvSpPr>
          <p:spPr bwMode="auto">
            <a:xfrm>
              <a:off x="1683821" y="2532852"/>
              <a:ext cx="18642" cy="18642"/>
            </a:xfrm>
            <a:custGeom>
              <a:avLst/>
              <a:gdLst/>
              <a:ahLst/>
              <a:cxnLst>
                <a:cxn ang="0">
                  <a:pos x="1" y="0"/>
                </a:cxn>
                <a:cxn ang="0">
                  <a:pos x="0" y="1"/>
                </a:cxn>
                <a:cxn ang="0">
                  <a:pos x="0" y="1"/>
                </a:cxn>
                <a:cxn ang="0">
                  <a:pos x="1" y="2"/>
                </a:cxn>
                <a:cxn ang="0">
                  <a:pos x="1" y="2"/>
                </a:cxn>
                <a:cxn ang="0">
                  <a:pos x="0" y="2"/>
                </a:cxn>
                <a:cxn ang="0">
                  <a:pos x="0" y="1"/>
                </a:cxn>
                <a:cxn ang="0">
                  <a:pos x="0" y="1"/>
                </a:cxn>
                <a:cxn ang="0">
                  <a:pos x="1" y="3"/>
                </a:cxn>
                <a:cxn ang="0">
                  <a:pos x="3" y="2"/>
                </a:cxn>
                <a:cxn ang="0">
                  <a:pos x="3" y="2"/>
                </a:cxn>
                <a:cxn ang="0">
                  <a:pos x="3" y="1"/>
                </a:cxn>
                <a:cxn ang="0">
                  <a:pos x="2" y="1"/>
                </a:cxn>
                <a:cxn ang="0">
                  <a:pos x="2" y="0"/>
                </a:cxn>
                <a:cxn ang="0">
                  <a:pos x="2" y="0"/>
                </a:cxn>
                <a:cxn ang="0">
                  <a:pos x="1" y="0"/>
                </a:cxn>
              </a:cxnLst>
              <a:rect l="0" t="0" r="r" b="b"/>
              <a:pathLst>
                <a:path w="3" h="3">
                  <a:moveTo>
                    <a:pt x="1" y="0"/>
                  </a:moveTo>
                  <a:cubicBezTo>
                    <a:pt x="1" y="0"/>
                    <a:pt x="0" y="0"/>
                    <a:pt x="0" y="1"/>
                  </a:cubicBezTo>
                  <a:cubicBezTo>
                    <a:pt x="0" y="1"/>
                    <a:pt x="0" y="1"/>
                    <a:pt x="0" y="1"/>
                  </a:cubicBezTo>
                  <a:cubicBezTo>
                    <a:pt x="0" y="1"/>
                    <a:pt x="1" y="1"/>
                    <a:pt x="1" y="2"/>
                  </a:cubicBezTo>
                  <a:cubicBezTo>
                    <a:pt x="1" y="2"/>
                    <a:pt x="1" y="2"/>
                    <a:pt x="1" y="2"/>
                  </a:cubicBezTo>
                  <a:cubicBezTo>
                    <a:pt x="0" y="2"/>
                    <a:pt x="0" y="2"/>
                    <a:pt x="0" y="2"/>
                  </a:cubicBezTo>
                  <a:cubicBezTo>
                    <a:pt x="0" y="2"/>
                    <a:pt x="0" y="1"/>
                    <a:pt x="0" y="1"/>
                  </a:cubicBezTo>
                  <a:cubicBezTo>
                    <a:pt x="0" y="1"/>
                    <a:pt x="0" y="1"/>
                    <a:pt x="0" y="1"/>
                  </a:cubicBezTo>
                  <a:cubicBezTo>
                    <a:pt x="0" y="2"/>
                    <a:pt x="0" y="2"/>
                    <a:pt x="1" y="3"/>
                  </a:cubicBezTo>
                  <a:cubicBezTo>
                    <a:pt x="2" y="3"/>
                    <a:pt x="2" y="2"/>
                    <a:pt x="3" y="2"/>
                  </a:cubicBezTo>
                  <a:cubicBezTo>
                    <a:pt x="3" y="2"/>
                    <a:pt x="3" y="2"/>
                    <a:pt x="3" y="2"/>
                  </a:cubicBezTo>
                  <a:cubicBezTo>
                    <a:pt x="3" y="1"/>
                    <a:pt x="3" y="1"/>
                    <a:pt x="3" y="1"/>
                  </a:cubicBezTo>
                  <a:cubicBezTo>
                    <a:pt x="3" y="1"/>
                    <a:pt x="2" y="1"/>
                    <a:pt x="2" y="1"/>
                  </a:cubicBezTo>
                  <a:cubicBezTo>
                    <a:pt x="2" y="1"/>
                    <a:pt x="2" y="0"/>
                    <a:pt x="2" y="0"/>
                  </a:cubicBezTo>
                  <a:cubicBezTo>
                    <a:pt x="2" y="0"/>
                    <a:pt x="2" y="0"/>
                    <a:pt x="2" y="0"/>
                  </a:cubicBezTo>
                  <a:cubicBezTo>
                    <a:pt x="2" y="0"/>
                    <a:pt x="1" y="0"/>
                    <a:pt x="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288" name="Rectangle 287">
            <a:extLst>
              <a:ext uri="{FF2B5EF4-FFF2-40B4-BE49-F238E27FC236}">
                <a16:creationId xmlns:a16="http://schemas.microsoft.com/office/drawing/2014/main" id="{D269D18B-AF1E-4501-9860-8049CFD18AD9}"/>
              </a:ext>
            </a:extLst>
          </p:cNvPr>
          <p:cNvSpPr/>
          <p:nvPr userDrawn="1"/>
        </p:nvSpPr>
        <p:spPr>
          <a:xfrm>
            <a:off x="489024" y="1560828"/>
            <a:ext cx="2671942" cy="46755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9" name="Group 288">
            <a:extLst>
              <a:ext uri="{FF2B5EF4-FFF2-40B4-BE49-F238E27FC236}">
                <a16:creationId xmlns:a16="http://schemas.microsoft.com/office/drawing/2014/main" id="{764E5411-2CEA-43E7-A537-5E18701C1A71}"/>
              </a:ext>
            </a:extLst>
          </p:cNvPr>
          <p:cNvGrpSpPr/>
          <p:nvPr userDrawn="1"/>
        </p:nvGrpSpPr>
        <p:grpSpPr>
          <a:xfrm rot="16200000">
            <a:off x="1580288" y="1472880"/>
            <a:ext cx="489416" cy="526266"/>
            <a:chOff x="11258479" y="3340255"/>
            <a:chExt cx="523943" cy="1489374"/>
          </a:xfrm>
        </p:grpSpPr>
        <p:sp>
          <p:nvSpPr>
            <p:cNvPr id="290" name="Isosceles Triangle 289">
              <a:extLst>
                <a:ext uri="{FF2B5EF4-FFF2-40B4-BE49-F238E27FC236}">
                  <a16:creationId xmlns:a16="http://schemas.microsoft.com/office/drawing/2014/main" id="{5E2ADEA4-52B3-4FD4-8F61-881E56920E36}"/>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91" name="Isosceles Triangle 290">
              <a:extLst>
                <a:ext uri="{FF2B5EF4-FFF2-40B4-BE49-F238E27FC236}">
                  <a16:creationId xmlns:a16="http://schemas.microsoft.com/office/drawing/2014/main" id="{A664290F-46DC-45F4-8866-50821B68C10D}"/>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sp>
        <p:nvSpPr>
          <p:cNvPr id="292" name="Text Placeholder 13">
            <a:extLst>
              <a:ext uri="{FF2B5EF4-FFF2-40B4-BE49-F238E27FC236}">
                <a16:creationId xmlns:a16="http://schemas.microsoft.com/office/drawing/2014/main" id="{2620E577-AA90-442C-9154-7CDB928EF197}"/>
              </a:ext>
            </a:extLst>
          </p:cNvPr>
          <p:cNvSpPr>
            <a:spLocks noGrp="1"/>
          </p:cNvSpPr>
          <p:nvPr>
            <p:ph type="body" sz="quarter" idx="15" hasCustomPrompt="1"/>
          </p:nvPr>
        </p:nvSpPr>
        <p:spPr>
          <a:xfrm>
            <a:off x="486270" y="1559804"/>
            <a:ext cx="2677450" cy="4677484"/>
          </a:xfrm>
        </p:spPr>
        <p:txBody>
          <a:bodyPr lIns="180000" rIns="180000" anchor="ctr">
            <a:noAutofit/>
          </a:bodyPr>
          <a:lstStyle>
            <a:lvl1pPr marL="0" indent="0" algn="ctr">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spTree>
    <p:extLst>
      <p:ext uri="{BB962C8B-B14F-4D97-AF65-F5344CB8AC3E}">
        <p14:creationId xmlns:p14="http://schemas.microsoft.com/office/powerpoint/2010/main" val="656357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and Table Slide">
    <p:spTree>
      <p:nvGrpSpPr>
        <p:cNvPr id="1" name=""/>
        <p:cNvGrpSpPr/>
        <p:nvPr/>
      </p:nvGrpSpPr>
      <p:grpSpPr>
        <a:xfrm>
          <a:off x="0" y="0"/>
          <a:ext cx="0" cy="0"/>
          <a:chOff x="0" y="0"/>
          <a:chExt cx="0" cy="0"/>
        </a:xfrm>
      </p:grpSpPr>
      <p:sp>
        <p:nvSpPr>
          <p:cNvPr id="283" name="Rectangle 282">
            <a:extLst>
              <a:ext uri="{FF2B5EF4-FFF2-40B4-BE49-F238E27FC236}">
                <a16:creationId xmlns:a16="http://schemas.microsoft.com/office/drawing/2014/main" id="{00A8EA7D-FF82-4D4C-B41E-5CA9DDF06013}"/>
              </a:ext>
            </a:extLst>
          </p:cNvPr>
          <p:cNvSpPr/>
          <p:nvPr userDrawn="1"/>
        </p:nvSpPr>
        <p:spPr>
          <a:xfrm>
            <a:off x="3343097" y="1557339"/>
            <a:ext cx="8379870" cy="4679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4" name="Table Placeholder 7">
            <a:extLst>
              <a:ext uri="{FF2B5EF4-FFF2-40B4-BE49-F238E27FC236}">
                <a16:creationId xmlns:a16="http://schemas.microsoft.com/office/drawing/2014/main" id="{3A1C1526-90AD-4867-BAF0-52EA4FC0DDD4}"/>
              </a:ext>
            </a:extLst>
          </p:cNvPr>
          <p:cNvSpPr>
            <a:spLocks noGrp="1"/>
          </p:cNvSpPr>
          <p:nvPr>
            <p:ph type="tbl" sz="quarter" idx="16" hasCustomPrompt="1"/>
          </p:nvPr>
        </p:nvSpPr>
        <p:spPr>
          <a:xfrm>
            <a:off x="3343096" y="1557338"/>
            <a:ext cx="8369480" cy="4679950"/>
          </a:xfrm>
        </p:spPr>
        <p:txBody>
          <a:bodyPr anchor="ctr"/>
          <a:lstStyle>
            <a:lvl1pPr marL="0" indent="0" algn="ctr">
              <a:buNone/>
              <a:defRPr>
                <a:solidFill>
                  <a:schemeClr val="accent5"/>
                </a:solidFill>
              </a:defRPr>
            </a:lvl1pPr>
          </a:lstStyle>
          <a:p>
            <a:r>
              <a:rPr lang="en-GB"/>
              <a:t>TABLE</a:t>
            </a:r>
          </a:p>
        </p:txBody>
      </p:sp>
      <p:sp>
        <p:nvSpPr>
          <p:cNvPr id="2" name="Title 1">
            <a:extLst>
              <a:ext uri="{FF2B5EF4-FFF2-40B4-BE49-F238E27FC236}">
                <a16:creationId xmlns:a16="http://schemas.microsoft.com/office/drawing/2014/main" id="{51BF55CB-2479-45E6-9145-EA92610147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B5A0D4-413E-4BE5-8C7A-218CC3CE79FB}"/>
              </a:ext>
            </a:extLst>
          </p:cNvPr>
          <p:cNvSpPr>
            <a:spLocks noGrp="1"/>
          </p:cNvSpPr>
          <p:nvPr>
            <p:ph type="dt" sz="half" idx="10"/>
          </p:nvPr>
        </p:nvSpPr>
        <p:spPr/>
        <p:txBody>
          <a:bodyPr/>
          <a:lstStyle/>
          <a:p>
            <a:fld id="{B527F0EA-2344-44C5-ACB6-99F22C07AD63}" type="datetimeFigureOut">
              <a:rPr lang="en-GB" smtClean="0"/>
              <a:pPr/>
              <a:t>22/04/2026</a:t>
            </a:fld>
            <a:endParaRPr lang="en-GB"/>
          </a:p>
        </p:txBody>
      </p:sp>
      <p:sp>
        <p:nvSpPr>
          <p:cNvPr id="4" name="Footer Placeholder 3">
            <a:extLst>
              <a:ext uri="{FF2B5EF4-FFF2-40B4-BE49-F238E27FC236}">
                <a16:creationId xmlns:a16="http://schemas.microsoft.com/office/drawing/2014/main" id="{D976AF89-94C6-40BB-84D1-CF66317B19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289171-5BC3-4F76-9350-7043DBBD22CB}"/>
              </a:ext>
            </a:extLst>
          </p:cNvPr>
          <p:cNvSpPr>
            <a:spLocks noGrp="1"/>
          </p:cNvSpPr>
          <p:nvPr>
            <p:ph type="sldNum" sz="quarter" idx="12"/>
          </p:nvPr>
        </p:nvSpPr>
        <p:spPr/>
        <p:txBody>
          <a:bodyPr/>
          <a:lstStyle/>
          <a:p>
            <a:fld id="{2B82716D-4C51-47C8-997A-9F765C6D6008}" type="slidenum">
              <a:rPr lang="en-GB" smtClean="0"/>
              <a:pPr/>
              <a:t>‹#›</a:t>
            </a:fld>
            <a:endParaRPr lang="en-GB"/>
          </a:p>
        </p:txBody>
      </p:sp>
      <p:sp>
        <p:nvSpPr>
          <p:cNvPr id="291" name="Rectangle 290">
            <a:extLst>
              <a:ext uri="{FF2B5EF4-FFF2-40B4-BE49-F238E27FC236}">
                <a16:creationId xmlns:a16="http://schemas.microsoft.com/office/drawing/2014/main" id="{3AFBEE37-ED3E-4F6F-8F8B-21E2506CEAE9}"/>
              </a:ext>
            </a:extLst>
          </p:cNvPr>
          <p:cNvSpPr/>
          <p:nvPr userDrawn="1"/>
        </p:nvSpPr>
        <p:spPr>
          <a:xfrm>
            <a:off x="489024" y="1560828"/>
            <a:ext cx="2671942" cy="46755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2" name="Group 291">
            <a:extLst>
              <a:ext uri="{FF2B5EF4-FFF2-40B4-BE49-F238E27FC236}">
                <a16:creationId xmlns:a16="http://schemas.microsoft.com/office/drawing/2014/main" id="{67791391-3D2B-41A8-BA5B-58F1D98EEC25}"/>
              </a:ext>
            </a:extLst>
          </p:cNvPr>
          <p:cNvGrpSpPr/>
          <p:nvPr userDrawn="1"/>
        </p:nvGrpSpPr>
        <p:grpSpPr>
          <a:xfrm rot="16200000">
            <a:off x="1580288" y="1472880"/>
            <a:ext cx="489416" cy="526266"/>
            <a:chOff x="11258479" y="3340255"/>
            <a:chExt cx="523943" cy="1489374"/>
          </a:xfrm>
        </p:grpSpPr>
        <p:sp>
          <p:nvSpPr>
            <p:cNvPr id="293" name="Isosceles Triangle 292">
              <a:extLst>
                <a:ext uri="{FF2B5EF4-FFF2-40B4-BE49-F238E27FC236}">
                  <a16:creationId xmlns:a16="http://schemas.microsoft.com/office/drawing/2014/main" id="{F6A26A57-7305-4FC6-913D-ED2C260D0A51}"/>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94" name="Isosceles Triangle 293">
              <a:extLst>
                <a:ext uri="{FF2B5EF4-FFF2-40B4-BE49-F238E27FC236}">
                  <a16:creationId xmlns:a16="http://schemas.microsoft.com/office/drawing/2014/main" id="{084F3FB5-04A2-4749-93AB-C4514833B3AF}"/>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sp>
        <p:nvSpPr>
          <p:cNvPr id="295" name="Text Placeholder 13">
            <a:extLst>
              <a:ext uri="{FF2B5EF4-FFF2-40B4-BE49-F238E27FC236}">
                <a16:creationId xmlns:a16="http://schemas.microsoft.com/office/drawing/2014/main" id="{1E2155E1-3ED3-4CF8-B99C-CE0C13E93518}"/>
              </a:ext>
            </a:extLst>
          </p:cNvPr>
          <p:cNvSpPr>
            <a:spLocks noGrp="1"/>
          </p:cNvSpPr>
          <p:nvPr>
            <p:ph type="body" sz="quarter" idx="15" hasCustomPrompt="1"/>
          </p:nvPr>
        </p:nvSpPr>
        <p:spPr>
          <a:xfrm>
            <a:off x="486270" y="1559804"/>
            <a:ext cx="2677450" cy="4677484"/>
          </a:xfrm>
        </p:spPr>
        <p:txBody>
          <a:bodyPr lIns="180000" rIns="180000" anchor="ctr">
            <a:noAutofit/>
          </a:bodyPr>
          <a:lstStyle>
            <a:lvl1pPr marL="0" indent="0" algn="ctr">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spTree>
    <p:extLst>
      <p:ext uri="{BB962C8B-B14F-4D97-AF65-F5344CB8AC3E}">
        <p14:creationId xmlns:p14="http://schemas.microsoft.com/office/powerpoint/2010/main" val="36365697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4 Text and Image">
    <p:spTree>
      <p:nvGrpSpPr>
        <p:cNvPr id="1" name=""/>
        <p:cNvGrpSpPr/>
        <p:nvPr/>
      </p:nvGrpSpPr>
      <p:grpSpPr>
        <a:xfrm>
          <a:off x="0" y="0"/>
          <a:ext cx="0" cy="0"/>
          <a:chOff x="0" y="0"/>
          <a:chExt cx="0" cy="0"/>
        </a:xfrm>
      </p:grpSpPr>
      <p:sp>
        <p:nvSpPr>
          <p:cNvPr id="283" name="Rectangle 282">
            <a:extLst>
              <a:ext uri="{FF2B5EF4-FFF2-40B4-BE49-F238E27FC236}">
                <a16:creationId xmlns:a16="http://schemas.microsoft.com/office/drawing/2014/main" id="{00A8EA7D-FF82-4D4C-B41E-5CA9DDF06013}"/>
              </a:ext>
            </a:extLst>
          </p:cNvPr>
          <p:cNvSpPr/>
          <p:nvPr userDrawn="1"/>
        </p:nvSpPr>
        <p:spPr>
          <a:xfrm>
            <a:off x="3343097" y="1557339"/>
            <a:ext cx="8379870" cy="4679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1BF55CB-2479-45E6-9145-EA92610147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B5A0D4-413E-4BE5-8C7A-218CC3CE79FB}"/>
              </a:ext>
            </a:extLst>
          </p:cNvPr>
          <p:cNvSpPr>
            <a:spLocks noGrp="1"/>
          </p:cNvSpPr>
          <p:nvPr>
            <p:ph type="dt" sz="half" idx="10"/>
          </p:nvPr>
        </p:nvSpPr>
        <p:spPr/>
        <p:txBody>
          <a:bodyPr/>
          <a:lstStyle/>
          <a:p>
            <a:fld id="{B527F0EA-2344-44C5-ACB6-99F22C07AD63}" type="datetimeFigureOut">
              <a:rPr lang="en-GB" smtClean="0"/>
              <a:pPr/>
              <a:t>22/04/2026</a:t>
            </a:fld>
            <a:endParaRPr lang="en-GB"/>
          </a:p>
        </p:txBody>
      </p:sp>
      <p:sp>
        <p:nvSpPr>
          <p:cNvPr id="4" name="Footer Placeholder 3">
            <a:extLst>
              <a:ext uri="{FF2B5EF4-FFF2-40B4-BE49-F238E27FC236}">
                <a16:creationId xmlns:a16="http://schemas.microsoft.com/office/drawing/2014/main" id="{D976AF89-94C6-40BB-84D1-CF66317B19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289171-5BC3-4F76-9350-7043DBBD22CB}"/>
              </a:ext>
            </a:extLst>
          </p:cNvPr>
          <p:cNvSpPr>
            <a:spLocks noGrp="1"/>
          </p:cNvSpPr>
          <p:nvPr>
            <p:ph type="sldNum" sz="quarter" idx="12"/>
          </p:nvPr>
        </p:nvSpPr>
        <p:spPr/>
        <p:txBody>
          <a:bodyPr/>
          <a:lstStyle/>
          <a:p>
            <a:fld id="{2B82716D-4C51-47C8-997A-9F765C6D6008}" type="slidenum">
              <a:rPr lang="en-GB" smtClean="0"/>
              <a:pPr/>
              <a:t>‹#›</a:t>
            </a:fld>
            <a:endParaRPr lang="en-GB"/>
          </a:p>
        </p:txBody>
      </p:sp>
      <p:sp>
        <p:nvSpPr>
          <p:cNvPr id="291" name="Rectangle 290">
            <a:extLst>
              <a:ext uri="{FF2B5EF4-FFF2-40B4-BE49-F238E27FC236}">
                <a16:creationId xmlns:a16="http://schemas.microsoft.com/office/drawing/2014/main" id="{3AFBEE37-ED3E-4F6F-8F8B-21E2506CEAE9}"/>
              </a:ext>
            </a:extLst>
          </p:cNvPr>
          <p:cNvSpPr/>
          <p:nvPr userDrawn="1"/>
        </p:nvSpPr>
        <p:spPr>
          <a:xfrm>
            <a:off x="489024" y="1560828"/>
            <a:ext cx="2671942" cy="46755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2" name="Group 291">
            <a:extLst>
              <a:ext uri="{FF2B5EF4-FFF2-40B4-BE49-F238E27FC236}">
                <a16:creationId xmlns:a16="http://schemas.microsoft.com/office/drawing/2014/main" id="{67791391-3D2B-41A8-BA5B-58F1D98EEC25}"/>
              </a:ext>
            </a:extLst>
          </p:cNvPr>
          <p:cNvGrpSpPr/>
          <p:nvPr userDrawn="1"/>
        </p:nvGrpSpPr>
        <p:grpSpPr>
          <a:xfrm rot="16200000">
            <a:off x="1580288" y="1472880"/>
            <a:ext cx="489416" cy="526266"/>
            <a:chOff x="11258479" y="3340255"/>
            <a:chExt cx="523943" cy="1489374"/>
          </a:xfrm>
        </p:grpSpPr>
        <p:sp>
          <p:nvSpPr>
            <p:cNvPr id="293" name="Isosceles Triangle 292">
              <a:extLst>
                <a:ext uri="{FF2B5EF4-FFF2-40B4-BE49-F238E27FC236}">
                  <a16:creationId xmlns:a16="http://schemas.microsoft.com/office/drawing/2014/main" id="{F6A26A57-7305-4FC6-913D-ED2C260D0A51}"/>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94" name="Isosceles Triangle 293">
              <a:extLst>
                <a:ext uri="{FF2B5EF4-FFF2-40B4-BE49-F238E27FC236}">
                  <a16:creationId xmlns:a16="http://schemas.microsoft.com/office/drawing/2014/main" id="{084F3FB5-04A2-4749-93AB-C4514833B3AF}"/>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sp>
        <p:nvSpPr>
          <p:cNvPr id="295" name="Text Placeholder 13">
            <a:extLst>
              <a:ext uri="{FF2B5EF4-FFF2-40B4-BE49-F238E27FC236}">
                <a16:creationId xmlns:a16="http://schemas.microsoft.com/office/drawing/2014/main" id="{1E2155E1-3ED3-4CF8-B99C-CE0C13E93518}"/>
              </a:ext>
            </a:extLst>
          </p:cNvPr>
          <p:cNvSpPr>
            <a:spLocks noGrp="1"/>
          </p:cNvSpPr>
          <p:nvPr>
            <p:ph type="body" sz="quarter" idx="15" hasCustomPrompt="1"/>
          </p:nvPr>
        </p:nvSpPr>
        <p:spPr>
          <a:xfrm>
            <a:off x="486270" y="1559804"/>
            <a:ext cx="2677450" cy="4677484"/>
          </a:xfrm>
        </p:spPr>
        <p:txBody>
          <a:bodyPr lIns="180000" rIns="180000" anchor="ctr">
            <a:noAutofit/>
          </a:bodyPr>
          <a:lstStyle>
            <a:lvl1pPr marL="0" indent="0" algn="ctr">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sp>
        <p:nvSpPr>
          <p:cNvPr id="11" name="Picture Placeholder 10">
            <a:extLst>
              <a:ext uri="{FF2B5EF4-FFF2-40B4-BE49-F238E27FC236}">
                <a16:creationId xmlns:a16="http://schemas.microsoft.com/office/drawing/2014/main" id="{7AD90761-B805-46DD-BA82-4FA21909F64A}"/>
              </a:ext>
            </a:extLst>
          </p:cNvPr>
          <p:cNvSpPr>
            <a:spLocks noGrp="1"/>
          </p:cNvSpPr>
          <p:nvPr>
            <p:ph type="pic" sz="quarter" idx="16" hasCustomPrompt="1"/>
          </p:nvPr>
        </p:nvSpPr>
        <p:spPr>
          <a:xfrm>
            <a:off x="3343275" y="1557338"/>
            <a:ext cx="8369300" cy="4675187"/>
          </a:xfrm>
        </p:spPr>
        <p:txBody>
          <a:bodyPr anchor="ctr"/>
          <a:lstStyle>
            <a:lvl1pPr marL="0" indent="0" algn="ctr">
              <a:buNone/>
              <a:defRPr>
                <a:solidFill>
                  <a:schemeClr val="accent5"/>
                </a:solidFill>
              </a:defRPr>
            </a:lvl1pPr>
          </a:lstStyle>
          <a:p>
            <a:r>
              <a:rPr lang="en-GB"/>
              <a:t>ADD IMAGE</a:t>
            </a:r>
          </a:p>
        </p:txBody>
      </p:sp>
    </p:spTree>
    <p:extLst>
      <p:ext uri="{BB962C8B-B14F-4D97-AF65-F5344CB8AC3E}">
        <p14:creationId xmlns:p14="http://schemas.microsoft.com/office/powerpoint/2010/main" val="34681023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Charts and Tex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C23CA1C-BC21-4FB3-ACE1-84C2AC616A8D}"/>
              </a:ext>
            </a:extLst>
          </p:cNvPr>
          <p:cNvSpPr/>
          <p:nvPr userDrawn="1"/>
        </p:nvSpPr>
        <p:spPr>
          <a:xfrm>
            <a:off x="489816" y="1555741"/>
            <a:ext cx="5545137" cy="46815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40C2AE6-1F96-480D-9380-F23024B68FB4}"/>
              </a:ext>
            </a:extLst>
          </p:cNvPr>
          <p:cNvSpPr/>
          <p:nvPr userDrawn="1"/>
        </p:nvSpPr>
        <p:spPr>
          <a:xfrm>
            <a:off x="6167438" y="3958937"/>
            <a:ext cx="5545137" cy="22783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Title 1">
            <a:extLst>
              <a:ext uri="{FF2B5EF4-FFF2-40B4-BE49-F238E27FC236}">
                <a16:creationId xmlns:a16="http://schemas.microsoft.com/office/drawing/2014/main" id="{51BF55CB-2479-45E6-9145-EA92610147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B5A0D4-413E-4BE5-8C7A-218CC3CE79FB}"/>
              </a:ext>
            </a:extLst>
          </p:cNvPr>
          <p:cNvSpPr>
            <a:spLocks noGrp="1"/>
          </p:cNvSpPr>
          <p:nvPr>
            <p:ph type="dt" sz="half" idx="10"/>
          </p:nvPr>
        </p:nvSpPr>
        <p:spPr/>
        <p:txBody>
          <a:bodyPr/>
          <a:lstStyle/>
          <a:p>
            <a:fld id="{B527F0EA-2344-44C5-ACB6-99F22C07AD63}" type="datetimeFigureOut">
              <a:rPr lang="en-GB" smtClean="0"/>
              <a:pPr/>
              <a:t>22/04/2026</a:t>
            </a:fld>
            <a:endParaRPr lang="en-GB"/>
          </a:p>
        </p:txBody>
      </p:sp>
      <p:sp>
        <p:nvSpPr>
          <p:cNvPr id="4" name="Footer Placeholder 3">
            <a:extLst>
              <a:ext uri="{FF2B5EF4-FFF2-40B4-BE49-F238E27FC236}">
                <a16:creationId xmlns:a16="http://schemas.microsoft.com/office/drawing/2014/main" id="{D976AF89-94C6-40BB-84D1-CF66317B19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289171-5BC3-4F76-9350-7043DBBD22CB}"/>
              </a:ext>
            </a:extLst>
          </p:cNvPr>
          <p:cNvSpPr>
            <a:spLocks noGrp="1"/>
          </p:cNvSpPr>
          <p:nvPr>
            <p:ph type="sldNum" sz="quarter" idx="12"/>
          </p:nvPr>
        </p:nvSpPr>
        <p:spPr/>
        <p:txBody>
          <a:bodyPr/>
          <a:lstStyle/>
          <a:p>
            <a:fld id="{2B82716D-4C51-47C8-997A-9F765C6D6008}" type="slidenum">
              <a:rPr lang="en-GB" smtClean="0"/>
              <a:pPr/>
              <a:t>‹#›</a:t>
            </a:fld>
            <a:endParaRPr lang="en-GB"/>
          </a:p>
        </p:txBody>
      </p:sp>
      <p:pic>
        <p:nvPicPr>
          <p:cNvPr id="6" name="Picture 5" descr="A group of people wearing costumes&#10;&#10;Description automatically generated" hidden="1">
            <a:extLst>
              <a:ext uri="{FF2B5EF4-FFF2-40B4-BE49-F238E27FC236}">
                <a16:creationId xmlns:a16="http://schemas.microsoft.com/office/drawing/2014/main" id="{10668BBF-845F-44C8-8B70-0C0BE9CAC6F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90529" y="1307614"/>
            <a:ext cx="7300603" cy="4868443"/>
          </a:xfrm>
          <a:prstGeom prst="rect">
            <a:avLst/>
          </a:prstGeom>
        </p:spPr>
      </p:pic>
      <p:sp>
        <p:nvSpPr>
          <p:cNvPr id="17" name="Chart Placeholder 10">
            <a:extLst>
              <a:ext uri="{FF2B5EF4-FFF2-40B4-BE49-F238E27FC236}">
                <a16:creationId xmlns:a16="http://schemas.microsoft.com/office/drawing/2014/main" id="{C8185C9E-DD1F-49A8-8342-38FDAFD91EA9}"/>
              </a:ext>
            </a:extLst>
          </p:cNvPr>
          <p:cNvSpPr>
            <a:spLocks noGrp="1"/>
          </p:cNvSpPr>
          <p:nvPr>
            <p:ph type="chart" sz="quarter" idx="15" hasCustomPrompt="1"/>
          </p:nvPr>
        </p:nvSpPr>
        <p:spPr>
          <a:xfrm>
            <a:off x="6177828" y="3958936"/>
            <a:ext cx="5534747" cy="2278351"/>
          </a:xfrm>
        </p:spPr>
        <p:txBody>
          <a:bodyPr anchor="ctr"/>
          <a:lstStyle>
            <a:lvl1pPr marL="0" indent="0" algn="ctr">
              <a:buNone/>
              <a:defRPr>
                <a:solidFill>
                  <a:schemeClr val="accent5"/>
                </a:solidFill>
              </a:defRPr>
            </a:lvl1pPr>
          </a:lstStyle>
          <a:p>
            <a:r>
              <a:rPr lang="en-GB"/>
              <a:t>ADD CHART</a:t>
            </a:r>
          </a:p>
        </p:txBody>
      </p:sp>
      <p:sp>
        <p:nvSpPr>
          <p:cNvPr id="24" name="Rectangle 23">
            <a:extLst>
              <a:ext uri="{FF2B5EF4-FFF2-40B4-BE49-F238E27FC236}">
                <a16:creationId xmlns:a16="http://schemas.microsoft.com/office/drawing/2014/main" id="{3BC43621-E3FA-409E-9A1B-E3FECD0AE399}"/>
              </a:ext>
            </a:extLst>
          </p:cNvPr>
          <p:cNvSpPr/>
          <p:nvPr userDrawn="1"/>
        </p:nvSpPr>
        <p:spPr>
          <a:xfrm>
            <a:off x="6167438" y="1555741"/>
            <a:ext cx="5545137" cy="22783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Chart Placeholder 10">
            <a:extLst>
              <a:ext uri="{FF2B5EF4-FFF2-40B4-BE49-F238E27FC236}">
                <a16:creationId xmlns:a16="http://schemas.microsoft.com/office/drawing/2014/main" id="{F1AE8D24-0F39-4352-BE5F-AE4D08A46E19}"/>
              </a:ext>
            </a:extLst>
          </p:cNvPr>
          <p:cNvSpPr>
            <a:spLocks noGrp="1"/>
          </p:cNvSpPr>
          <p:nvPr>
            <p:ph type="chart" sz="quarter" idx="17" hasCustomPrompt="1"/>
          </p:nvPr>
        </p:nvSpPr>
        <p:spPr>
          <a:xfrm>
            <a:off x="6177828" y="1555740"/>
            <a:ext cx="5534747" cy="2278351"/>
          </a:xfrm>
        </p:spPr>
        <p:txBody>
          <a:bodyPr anchor="ctr"/>
          <a:lstStyle>
            <a:lvl1pPr marL="0" indent="0" algn="ctr">
              <a:buNone/>
              <a:defRPr>
                <a:solidFill>
                  <a:schemeClr val="accent5"/>
                </a:solidFill>
              </a:defRPr>
            </a:lvl1pPr>
          </a:lstStyle>
          <a:p>
            <a:r>
              <a:rPr lang="en-GB"/>
              <a:t>ADD CHART</a:t>
            </a:r>
          </a:p>
        </p:txBody>
      </p:sp>
      <p:grpSp>
        <p:nvGrpSpPr>
          <p:cNvPr id="16" name="Group 15">
            <a:extLst>
              <a:ext uri="{FF2B5EF4-FFF2-40B4-BE49-F238E27FC236}">
                <a16:creationId xmlns:a16="http://schemas.microsoft.com/office/drawing/2014/main" id="{43D0FE7A-7FDC-4E3A-9E71-E1FB91BD67A8}"/>
              </a:ext>
            </a:extLst>
          </p:cNvPr>
          <p:cNvGrpSpPr/>
          <p:nvPr userDrawn="1"/>
        </p:nvGrpSpPr>
        <p:grpSpPr>
          <a:xfrm rot="16200000">
            <a:off x="3012481" y="1470650"/>
            <a:ext cx="489416" cy="526266"/>
            <a:chOff x="11258479" y="3340255"/>
            <a:chExt cx="523943" cy="1489374"/>
          </a:xfrm>
        </p:grpSpPr>
        <p:sp>
          <p:nvSpPr>
            <p:cNvPr id="18" name="Isosceles Triangle 17">
              <a:extLst>
                <a:ext uri="{FF2B5EF4-FFF2-40B4-BE49-F238E27FC236}">
                  <a16:creationId xmlns:a16="http://schemas.microsoft.com/office/drawing/2014/main" id="{1B524B30-0868-4F00-8551-B4A9470F445F}"/>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0" name="Isosceles Triangle 19">
              <a:extLst>
                <a:ext uri="{FF2B5EF4-FFF2-40B4-BE49-F238E27FC236}">
                  <a16:creationId xmlns:a16="http://schemas.microsoft.com/office/drawing/2014/main" id="{0FA5FEE7-35E4-4C3C-B826-5177E418D034}"/>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sp>
        <p:nvSpPr>
          <p:cNvPr id="22" name="Text Placeholder 13">
            <a:extLst>
              <a:ext uri="{FF2B5EF4-FFF2-40B4-BE49-F238E27FC236}">
                <a16:creationId xmlns:a16="http://schemas.microsoft.com/office/drawing/2014/main" id="{1D49C89F-3CC8-42CD-8F24-B5FE776BDD05}"/>
              </a:ext>
            </a:extLst>
          </p:cNvPr>
          <p:cNvSpPr>
            <a:spLocks noGrp="1"/>
          </p:cNvSpPr>
          <p:nvPr>
            <p:ph type="body" sz="quarter" idx="18" hasCustomPrompt="1"/>
          </p:nvPr>
        </p:nvSpPr>
        <p:spPr>
          <a:xfrm>
            <a:off x="486269" y="1559804"/>
            <a:ext cx="5538293" cy="4677484"/>
          </a:xfrm>
        </p:spPr>
        <p:txBody>
          <a:bodyPr lIns="180000" rIns="180000" anchor="ctr">
            <a:noAutofit/>
          </a:bodyPr>
          <a:lstStyle>
            <a:lvl1pPr marL="0" indent="0" algn="ctr">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spTree>
    <p:extLst>
      <p:ext uri="{BB962C8B-B14F-4D97-AF65-F5344CB8AC3E}">
        <p14:creationId xmlns:p14="http://schemas.microsoft.com/office/powerpoint/2010/main" val="33817873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Charts">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C23CA1C-BC21-4FB3-ACE1-84C2AC616A8D}"/>
              </a:ext>
            </a:extLst>
          </p:cNvPr>
          <p:cNvSpPr/>
          <p:nvPr userDrawn="1"/>
        </p:nvSpPr>
        <p:spPr>
          <a:xfrm>
            <a:off x="489816" y="3958937"/>
            <a:ext cx="5545137" cy="22783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40C2AE6-1F96-480D-9380-F23024B68FB4}"/>
              </a:ext>
            </a:extLst>
          </p:cNvPr>
          <p:cNvSpPr/>
          <p:nvPr userDrawn="1"/>
        </p:nvSpPr>
        <p:spPr>
          <a:xfrm>
            <a:off x="6167438" y="3958937"/>
            <a:ext cx="5545137" cy="22783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Chart Placeholder 10">
            <a:extLst>
              <a:ext uri="{FF2B5EF4-FFF2-40B4-BE49-F238E27FC236}">
                <a16:creationId xmlns:a16="http://schemas.microsoft.com/office/drawing/2014/main" id="{5D154C08-A659-4077-84F6-EF9116135E84}"/>
              </a:ext>
            </a:extLst>
          </p:cNvPr>
          <p:cNvSpPr>
            <a:spLocks noGrp="1"/>
          </p:cNvSpPr>
          <p:nvPr>
            <p:ph type="chart" sz="quarter" idx="14" hasCustomPrompt="1"/>
          </p:nvPr>
        </p:nvSpPr>
        <p:spPr>
          <a:xfrm>
            <a:off x="489816" y="3958936"/>
            <a:ext cx="5534747" cy="2278351"/>
          </a:xfrm>
        </p:spPr>
        <p:txBody>
          <a:bodyPr anchor="ctr"/>
          <a:lstStyle>
            <a:lvl1pPr marL="0" indent="0" algn="ctr">
              <a:buNone/>
              <a:defRPr>
                <a:solidFill>
                  <a:schemeClr val="accent5"/>
                </a:solidFill>
              </a:defRPr>
            </a:lvl1pPr>
          </a:lstStyle>
          <a:p>
            <a:r>
              <a:rPr lang="en-GB"/>
              <a:t>ADD CHART</a:t>
            </a:r>
          </a:p>
        </p:txBody>
      </p:sp>
      <p:sp>
        <p:nvSpPr>
          <p:cNvPr id="2" name="Title 1">
            <a:extLst>
              <a:ext uri="{FF2B5EF4-FFF2-40B4-BE49-F238E27FC236}">
                <a16:creationId xmlns:a16="http://schemas.microsoft.com/office/drawing/2014/main" id="{51BF55CB-2479-45E6-9145-EA92610147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B5A0D4-413E-4BE5-8C7A-218CC3CE79FB}"/>
              </a:ext>
            </a:extLst>
          </p:cNvPr>
          <p:cNvSpPr>
            <a:spLocks noGrp="1"/>
          </p:cNvSpPr>
          <p:nvPr>
            <p:ph type="dt" sz="half" idx="10"/>
          </p:nvPr>
        </p:nvSpPr>
        <p:spPr/>
        <p:txBody>
          <a:bodyPr/>
          <a:lstStyle/>
          <a:p>
            <a:fld id="{B527F0EA-2344-44C5-ACB6-99F22C07AD63}" type="datetimeFigureOut">
              <a:rPr lang="en-GB" smtClean="0"/>
              <a:pPr/>
              <a:t>22/04/2026</a:t>
            </a:fld>
            <a:endParaRPr lang="en-GB"/>
          </a:p>
        </p:txBody>
      </p:sp>
      <p:sp>
        <p:nvSpPr>
          <p:cNvPr id="4" name="Footer Placeholder 3">
            <a:extLst>
              <a:ext uri="{FF2B5EF4-FFF2-40B4-BE49-F238E27FC236}">
                <a16:creationId xmlns:a16="http://schemas.microsoft.com/office/drawing/2014/main" id="{D976AF89-94C6-40BB-84D1-CF66317B19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289171-5BC3-4F76-9350-7043DBBD22CB}"/>
              </a:ext>
            </a:extLst>
          </p:cNvPr>
          <p:cNvSpPr>
            <a:spLocks noGrp="1"/>
          </p:cNvSpPr>
          <p:nvPr>
            <p:ph type="sldNum" sz="quarter" idx="12"/>
          </p:nvPr>
        </p:nvSpPr>
        <p:spPr/>
        <p:txBody>
          <a:bodyPr/>
          <a:lstStyle/>
          <a:p>
            <a:fld id="{2B82716D-4C51-47C8-997A-9F765C6D6008}" type="slidenum">
              <a:rPr lang="en-GB" smtClean="0"/>
              <a:pPr/>
              <a:t>‹#›</a:t>
            </a:fld>
            <a:endParaRPr lang="en-GB"/>
          </a:p>
        </p:txBody>
      </p:sp>
      <p:pic>
        <p:nvPicPr>
          <p:cNvPr id="6" name="Picture 5" descr="A group of people wearing costumes&#10;&#10;Description automatically generated" hidden="1">
            <a:extLst>
              <a:ext uri="{FF2B5EF4-FFF2-40B4-BE49-F238E27FC236}">
                <a16:creationId xmlns:a16="http://schemas.microsoft.com/office/drawing/2014/main" id="{10668BBF-845F-44C8-8B70-0C0BE9CAC6F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90529" y="1307614"/>
            <a:ext cx="7300603" cy="4868443"/>
          </a:xfrm>
          <a:prstGeom prst="rect">
            <a:avLst/>
          </a:prstGeom>
        </p:spPr>
      </p:pic>
      <p:sp>
        <p:nvSpPr>
          <p:cNvPr id="17" name="Chart Placeholder 10">
            <a:extLst>
              <a:ext uri="{FF2B5EF4-FFF2-40B4-BE49-F238E27FC236}">
                <a16:creationId xmlns:a16="http://schemas.microsoft.com/office/drawing/2014/main" id="{C8185C9E-DD1F-49A8-8342-38FDAFD91EA9}"/>
              </a:ext>
            </a:extLst>
          </p:cNvPr>
          <p:cNvSpPr>
            <a:spLocks noGrp="1"/>
          </p:cNvSpPr>
          <p:nvPr>
            <p:ph type="chart" sz="quarter" idx="15" hasCustomPrompt="1"/>
          </p:nvPr>
        </p:nvSpPr>
        <p:spPr>
          <a:xfrm>
            <a:off x="6177828" y="3958936"/>
            <a:ext cx="5534747" cy="2278351"/>
          </a:xfrm>
        </p:spPr>
        <p:txBody>
          <a:bodyPr anchor="ctr"/>
          <a:lstStyle>
            <a:lvl1pPr marL="0" indent="0" algn="ctr">
              <a:buNone/>
              <a:defRPr>
                <a:solidFill>
                  <a:schemeClr val="accent5"/>
                </a:solidFill>
              </a:defRPr>
            </a:lvl1pPr>
          </a:lstStyle>
          <a:p>
            <a:r>
              <a:rPr lang="en-GB"/>
              <a:t>ADD CHART</a:t>
            </a:r>
          </a:p>
        </p:txBody>
      </p:sp>
      <p:sp>
        <p:nvSpPr>
          <p:cNvPr id="23" name="Rectangle 22">
            <a:extLst>
              <a:ext uri="{FF2B5EF4-FFF2-40B4-BE49-F238E27FC236}">
                <a16:creationId xmlns:a16="http://schemas.microsoft.com/office/drawing/2014/main" id="{15F1B8BA-25BF-446E-97FD-A87364824C27}"/>
              </a:ext>
            </a:extLst>
          </p:cNvPr>
          <p:cNvSpPr/>
          <p:nvPr userDrawn="1"/>
        </p:nvSpPr>
        <p:spPr>
          <a:xfrm>
            <a:off x="489816" y="1555741"/>
            <a:ext cx="5545137" cy="22783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BC43621-E3FA-409E-9A1B-E3FECD0AE399}"/>
              </a:ext>
            </a:extLst>
          </p:cNvPr>
          <p:cNvSpPr/>
          <p:nvPr userDrawn="1"/>
        </p:nvSpPr>
        <p:spPr>
          <a:xfrm>
            <a:off x="6167438" y="1555741"/>
            <a:ext cx="5545137" cy="22783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Chart Placeholder 10">
            <a:extLst>
              <a:ext uri="{FF2B5EF4-FFF2-40B4-BE49-F238E27FC236}">
                <a16:creationId xmlns:a16="http://schemas.microsoft.com/office/drawing/2014/main" id="{EDCD4096-1BB9-4973-9B71-E2D43A30730C}"/>
              </a:ext>
            </a:extLst>
          </p:cNvPr>
          <p:cNvSpPr>
            <a:spLocks noGrp="1"/>
          </p:cNvSpPr>
          <p:nvPr>
            <p:ph type="chart" sz="quarter" idx="16" hasCustomPrompt="1"/>
          </p:nvPr>
        </p:nvSpPr>
        <p:spPr>
          <a:xfrm>
            <a:off x="489816" y="1555740"/>
            <a:ext cx="5534747" cy="2278351"/>
          </a:xfrm>
        </p:spPr>
        <p:txBody>
          <a:bodyPr anchor="ctr"/>
          <a:lstStyle>
            <a:lvl1pPr marL="0" indent="0" algn="ctr">
              <a:buNone/>
              <a:defRPr>
                <a:solidFill>
                  <a:schemeClr val="accent5"/>
                </a:solidFill>
              </a:defRPr>
            </a:lvl1pPr>
          </a:lstStyle>
          <a:p>
            <a:r>
              <a:rPr lang="en-GB"/>
              <a:t>ADD CHART</a:t>
            </a:r>
          </a:p>
        </p:txBody>
      </p:sp>
      <p:sp>
        <p:nvSpPr>
          <p:cNvPr id="32" name="Chart Placeholder 10">
            <a:extLst>
              <a:ext uri="{FF2B5EF4-FFF2-40B4-BE49-F238E27FC236}">
                <a16:creationId xmlns:a16="http://schemas.microsoft.com/office/drawing/2014/main" id="{F1AE8D24-0F39-4352-BE5F-AE4D08A46E19}"/>
              </a:ext>
            </a:extLst>
          </p:cNvPr>
          <p:cNvSpPr>
            <a:spLocks noGrp="1"/>
          </p:cNvSpPr>
          <p:nvPr>
            <p:ph type="chart" sz="quarter" idx="17" hasCustomPrompt="1"/>
          </p:nvPr>
        </p:nvSpPr>
        <p:spPr>
          <a:xfrm>
            <a:off x="6177828" y="1555740"/>
            <a:ext cx="5534747" cy="2278351"/>
          </a:xfrm>
        </p:spPr>
        <p:txBody>
          <a:bodyPr anchor="ctr"/>
          <a:lstStyle>
            <a:lvl1pPr marL="0" indent="0" algn="ctr">
              <a:buNone/>
              <a:defRPr>
                <a:solidFill>
                  <a:schemeClr val="accent5"/>
                </a:solidFill>
              </a:defRPr>
            </a:lvl1pPr>
          </a:lstStyle>
          <a:p>
            <a:r>
              <a:rPr lang="en-GB"/>
              <a:t>ADD CHART</a:t>
            </a:r>
          </a:p>
        </p:txBody>
      </p:sp>
    </p:spTree>
    <p:extLst>
      <p:ext uri="{BB962C8B-B14F-4D97-AF65-F5344CB8AC3E}">
        <p14:creationId xmlns:p14="http://schemas.microsoft.com/office/powerpoint/2010/main" val="15230463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4 Charts">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C23CA1C-BC21-4FB3-ACE1-84C2AC616A8D}"/>
              </a:ext>
            </a:extLst>
          </p:cNvPr>
          <p:cNvSpPr/>
          <p:nvPr userDrawn="1"/>
        </p:nvSpPr>
        <p:spPr>
          <a:xfrm>
            <a:off x="489816" y="3958937"/>
            <a:ext cx="5545137" cy="22783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40C2AE6-1F96-480D-9380-F23024B68FB4}"/>
              </a:ext>
            </a:extLst>
          </p:cNvPr>
          <p:cNvSpPr/>
          <p:nvPr userDrawn="1"/>
        </p:nvSpPr>
        <p:spPr>
          <a:xfrm>
            <a:off x="6167438" y="3958937"/>
            <a:ext cx="5545137" cy="22783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Title 1">
            <a:extLst>
              <a:ext uri="{FF2B5EF4-FFF2-40B4-BE49-F238E27FC236}">
                <a16:creationId xmlns:a16="http://schemas.microsoft.com/office/drawing/2014/main" id="{51BF55CB-2479-45E6-9145-EA92610147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B5A0D4-413E-4BE5-8C7A-218CC3CE79FB}"/>
              </a:ext>
            </a:extLst>
          </p:cNvPr>
          <p:cNvSpPr>
            <a:spLocks noGrp="1"/>
          </p:cNvSpPr>
          <p:nvPr>
            <p:ph type="dt" sz="half" idx="10"/>
          </p:nvPr>
        </p:nvSpPr>
        <p:spPr/>
        <p:txBody>
          <a:bodyPr/>
          <a:lstStyle/>
          <a:p>
            <a:fld id="{B527F0EA-2344-44C5-ACB6-99F22C07AD63}" type="datetimeFigureOut">
              <a:rPr lang="en-GB" smtClean="0"/>
              <a:pPr/>
              <a:t>22/04/2026</a:t>
            </a:fld>
            <a:endParaRPr lang="en-GB"/>
          </a:p>
        </p:txBody>
      </p:sp>
      <p:sp>
        <p:nvSpPr>
          <p:cNvPr id="4" name="Footer Placeholder 3">
            <a:extLst>
              <a:ext uri="{FF2B5EF4-FFF2-40B4-BE49-F238E27FC236}">
                <a16:creationId xmlns:a16="http://schemas.microsoft.com/office/drawing/2014/main" id="{D976AF89-94C6-40BB-84D1-CF66317B19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289171-5BC3-4F76-9350-7043DBBD22CB}"/>
              </a:ext>
            </a:extLst>
          </p:cNvPr>
          <p:cNvSpPr>
            <a:spLocks noGrp="1"/>
          </p:cNvSpPr>
          <p:nvPr>
            <p:ph type="sldNum" sz="quarter" idx="12"/>
          </p:nvPr>
        </p:nvSpPr>
        <p:spPr/>
        <p:txBody>
          <a:bodyPr/>
          <a:lstStyle/>
          <a:p>
            <a:fld id="{2B82716D-4C51-47C8-997A-9F765C6D6008}" type="slidenum">
              <a:rPr lang="en-GB" smtClean="0"/>
              <a:pPr/>
              <a:t>‹#›</a:t>
            </a:fld>
            <a:endParaRPr lang="en-GB"/>
          </a:p>
        </p:txBody>
      </p:sp>
      <p:pic>
        <p:nvPicPr>
          <p:cNvPr id="6" name="Picture 5" descr="A group of people wearing costumes&#10;&#10;Description automatically generated" hidden="1">
            <a:extLst>
              <a:ext uri="{FF2B5EF4-FFF2-40B4-BE49-F238E27FC236}">
                <a16:creationId xmlns:a16="http://schemas.microsoft.com/office/drawing/2014/main" id="{10668BBF-845F-44C8-8B70-0C0BE9CAC6F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90529" y="1307614"/>
            <a:ext cx="7300603" cy="4868443"/>
          </a:xfrm>
          <a:prstGeom prst="rect">
            <a:avLst/>
          </a:prstGeom>
        </p:spPr>
      </p:pic>
      <p:sp>
        <p:nvSpPr>
          <p:cNvPr id="23" name="Rectangle 22">
            <a:extLst>
              <a:ext uri="{FF2B5EF4-FFF2-40B4-BE49-F238E27FC236}">
                <a16:creationId xmlns:a16="http://schemas.microsoft.com/office/drawing/2014/main" id="{15F1B8BA-25BF-446E-97FD-A87364824C27}"/>
              </a:ext>
            </a:extLst>
          </p:cNvPr>
          <p:cNvSpPr/>
          <p:nvPr userDrawn="1"/>
        </p:nvSpPr>
        <p:spPr>
          <a:xfrm>
            <a:off x="489816" y="1555741"/>
            <a:ext cx="5545137" cy="22783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BC43621-E3FA-409E-9A1B-E3FECD0AE399}"/>
              </a:ext>
            </a:extLst>
          </p:cNvPr>
          <p:cNvSpPr/>
          <p:nvPr userDrawn="1"/>
        </p:nvSpPr>
        <p:spPr>
          <a:xfrm>
            <a:off x="6167438" y="1555741"/>
            <a:ext cx="5545137" cy="22783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Picture Placeholder 7">
            <a:extLst>
              <a:ext uri="{FF2B5EF4-FFF2-40B4-BE49-F238E27FC236}">
                <a16:creationId xmlns:a16="http://schemas.microsoft.com/office/drawing/2014/main" id="{9305BE7F-8BB5-4EB8-8C1B-FE22BD570F6D}"/>
              </a:ext>
            </a:extLst>
          </p:cNvPr>
          <p:cNvSpPr>
            <a:spLocks noGrp="1"/>
          </p:cNvSpPr>
          <p:nvPr>
            <p:ph type="pic" sz="quarter" idx="13" hasCustomPrompt="1"/>
          </p:nvPr>
        </p:nvSpPr>
        <p:spPr>
          <a:xfrm>
            <a:off x="490538" y="1557338"/>
            <a:ext cx="5534025" cy="2276475"/>
          </a:xfrm>
        </p:spPr>
        <p:txBody>
          <a:bodyPr anchor="ctr"/>
          <a:lstStyle>
            <a:lvl1pPr marL="0" indent="0" algn="ctr">
              <a:buNone/>
              <a:defRPr>
                <a:solidFill>
                  <a:schemeClr val="accent5"/>
                </a:solidFill>
              </a:defRPr>
            </a:lvl1pPr>
          </a:lstStyle>
          <a:p>
            <a:r>
              <a:rPr lang="en-GB"/>
              <a:t>ADD IMAGE</a:t>
            </a:r>
          </a:p>
        </p:txBody>
      </p:sp>
      <p:sp>
        <p:nvSpPr>
          <p:cNvPr id="18" name="Picture Placeholder 7">
            <a:extLst>
              <a:ext uri="{FF2B5EF4-FFF2-40B4-BE49-F238E27FC236}">
                <a16:creationId xmlns:a16="http://schemas.microsoft.com/office/drawing/2014/main" id="{034141D8-4A7A-4EA8-B2E5-9753729AB386}"/>
              </a:ext>
            </a:extLst>
          </p:cNvPr>
          <p:cNvSpPr>
            <a:spLocks noGrp="1"/>
          </p:cNvSpPr>
          <p:nvPr>
            <p:ph type="pic" sz="quarter" idx="14" hasCustomPrompt="1"/>
          </p:nvPr>
        </p:nvSpPr>
        <p:spPr>
          <a:xfrm>
            <a:off x="6174470" y="1557338"/>
            <a:ext cx="5534025" cy="2276475"/>
          </a:xfrm>
        </p:spPr>
        <p:txBody>
          <a:bodyPr anchor="ctr"/>
          <a:lstStyle>
            <a:lvl1pPr marL="0" indent="0" algn="ctr">
              <a:buNone/>
              <a:defRPr>
                <a:solidFill>
                  <a:schemeClr val="accent5"/>
                </a:solidFill>
              </a:defRPr>
            </a:lvl1pPr>
          </a:lstStyle>
          <a:p>
            <a:r>
              <a:rPr lang="en-GB"/>
              <a:t>ADD IMAGE</a:t>
            </a:r>
          </a:p>
        </p:txBody>
      </p:sp>
      <p:sp>
        <p:nvSpPr>
          <p:cNvPr id="20" name="Picture Placeholder 7">
            <a:extLst>
              <a:ext uri="{FF2B5EF4-FFF2-40B4-BE49-F238E27FC236}">
                <a16:creationId xmlns:a16="http://schemas.microsoft.com/office/drawing/2014/main" id="{307D939F-786D-49DE-BFA2-03B12CE946AE}"/>
              </a:ext>
            </a:extLst>
          </p:cNvPr>
          <p:cNvSpPr>
            <a:spLocks noGrp="1"/>
          </p:cNvSpPr>
          <p:nvPr>
            <p:ph type="pic" sz="quarter" idx="15" hasCustomPrompt="1"/>
          </p:nvPr>
        </p:nvSpPr>
        <p:spPr>
          <a:xfrm>
            <a:off x="490538" y="3958658"/>
            <a:ext cx="5534025" cy="2276475"/>
          </a:xfrm>
        </p:spPr>
        <p:txBody>
          <a:bodyPr anchor="ctr"/>
          <a:lstStyle>
            <a:lvl1pPr marL="0" indent="0" algn="ctr">
              <a:buNone/>
              <a:defRPr>
                <a:solidFill>
                  <a:schemeClr val="accent5"/>
                </a:solidFill>
              </a:defRPr>
            </a:lvl1pPr>
          </a:lstStyle>
          <a:p>
            <a:r>
              <a:rPr lang="en-GB"/>
              <a:t>ADD IMAGE</a:t>
            </a:r>
          </a:p>
        </p:txBody>
      </p:sp>
      <p:sp>
        <p:nvSpPr>
          <p:cNvPr id="21" name="Picture Placeholder 7">
            <a:extLst>
              <a:ext uri="{FF2B5EF4-FFF2-40B4-BE49-F238E27FC236}">
                <a16:creationId xmlns:a16="http://schemas.microsoft.com/office/drawing/2014/main" id="{999ACD20-DFBF-495D-ADE4-1FBF69EA0806}"/>
              </a:ext>
            </a:extLst>
          </p:cNvPr>
          <p:cNvSpPr>
            <a:spLocks noGrp="1"/>
          </p:cNvSpPr>
          <p:nvPr>
            <p:ph type="pic" sz="quarter" idx="16" hasCustomPrompt="1"/>
          </p:nvPr>
        </p:nvSpPr>
        <p:spPr>
          <a:xfrm>
            <a:off x="6174470" y="3958658"/>
            <a:ext cx="5534025" cy="2276475"/>
          </a:xfrm>
        </p:spPr>
        <p:txBody>
          <a:bodyPr anchor="ctr"/>
          <a:lstStyle>
            <a:lvl1pPr marL="0" indent="0" algn="ctr">
              <a:buNone/>
              <a:defRPr>
                <a:solidFill>
                  <a:schemeClr val="accent5"/>
                </a:solidFill>
              </a:defRPr>
            </a:lvl1pPr>
          </a:lstStyle>
          <a:p>
            <a:r>
              <a:rPr lang="en-GB"/>
              <a:t>ADD IMAGE</a:t>
            </a:r>
          </a:p>
        </p:txBody>
      </p:sp>
    </p:spTree>
    <p:extLst>
      <p:ext uri="{BB962C8B-B14F-4D97-AF65-F5344CB8AC3E}">
        <p14:creationId xmlns:p14="http://schemas.microsoft.com/office/powerpoint/2010/main" val="36403051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Images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A4959-6A0A-4CFD-A93A-F627EE717A98}"/>
              </a:ext>
            </a:extLst>
          </p:cNvPr>
          <p:cNvSpPr>
            <a:spLocks noGrp="1"/>
          </p:cNvSpPr>
          <p:nvPr>
            <p:ph type="title"/>
          </p:nvPr>
        </p:nvSpPr>
        <p:spPr>
          <a:xfrm>
            <a:off x="9041058" y="2766219"/>
            <a:ext cx="2743200" cy="1325563"/>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B9E93B9-6401-4805-9595-96EDBA5BF633}"/>
              </a:ext>
            </a:extLst>
          </p:cNvPr>
          <p:cNvSpPr>
            <a:spLocks noGrp="1"/>
          </p:cNvSpPr>
          <p:nvPr>
            <p:ph type="dt" sz="half" idx="10"/>
          </p:nvPr>
        </p:nvSpPr>
        <p:spPr/>
        <p:txBody>
          <a:bodyPr/>
          <a:lstStyle/>
          <a:p>
            <a:fld id="{B527F0EA-2344-44C5-ACB6-99F22C07AD63}" type="datetimeFigureOut">
              <a:rPr lang="en-GB" smtClean="0"/>
              <a:pPr/>
              <a:t>22/04/2026</a:t>
            </a:fld>
            <a:endParaRPr lang="en-GB"/>
          </a:p>
        </p:txBody>
      </p:sp>
      <p:sp>
        <p:nvSpPr>
          <p:cNvPr id="4" name="Footer Placeholder 3">
            <a:extLst>
              <a:ext uri="{FF2B5EF4-FFF2-40B4-BE49-F238E27FC236}">
                <a16:creationId xmlns:a16="http://schemas.microsoft.com/office/drawing/2014/main" id="{6AA2CD01-D567-4181-B00D-167054604A6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931E93D-9F84-4B06-8479-38CBDC7FE5B1}"/>
              </a:ext>
            </a:extLst>
          </p:cNvPr>
          <p:cNvSpPr>
            <a:spLocks noGrp="1"/>
          </p:cNvSpPr>
          <p:nvPr>
            <p:ph type="sldNum" sz="quarter" idx="12"/>
          </p:nvPr>
        </p:nvSpPr>
        <p:spPr/>
        <p:txBody>
          <a:bodyPr/>
          <a:lstStyle/>
          <a:p>
            <a:fld id="{2B82716D-4C51-47C8-997A-9F765C6D6008}" type="slidenum">
              <a:rPr lang="en-GB" smtClean="0"/>
              <a:pPr/>
              <a:t>‹#›</a:t>
            </a:fld>
            <a:endParaRPr lang="en-GB"/>
          </a:p>
        </p:txBody>
      </p:sp>
      <p:sp>
        <p:nvSpPr>
          <p:cNvPr id="21" name="Rectangle 20">
            <a:extLst>
              <a:ext uri="{FF2B5EF4-FFF2-40B4-BE49-F238E27FC236}">
                <a16:creationId xmlns:a16="http://schemas.microsoft.com/office/drawing/2014/main" id="{1D4CF3EB-A1A6-4B01-AB80-FE7F4C13EE76}"/>
              </a:ext>
            </a:extLst>
          </p:cNvPr>
          <p:cNvSpPr/>
          <p:nvPr userDrawn="1"/>
        </p:nvSpPr>
        <p:spPr>
          <a:xfrm>
            <a:off x="489858" y="1"/>
            <a:ext cx="2671942" cy="49117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CAC3ED8-55A6-46B5-95D0-A8080107AF08}"/>
              </a:ext>
            </a:extLst>
          </p:cNvPr>
          <p:cNvSpPr/>
          <p:nvPr userDrawn="1"/>
        </p:nvSpPr>
        <p:spPr>
          <a:xfrm>
            <a:off x="3343930" y="1"/>
            <a:ext cx="2671942" cy="49117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3BBD74E-7D35-4379-941A-75AB9D727A2F}"/>
              </a:ext>
            </a:extLst>
          </p:cNvPr>
          <p:cNvSpPr/>
          <p:nvPr userDrawn="1"/>
        </p:nvSpPr>
        <p:spPr>
          <a:xfrm>
            <a:off x="6192494" y="1"/>
            <a:ext cx="2671942" cy="49117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Picture Placeholder 6">
            <a:extLst>
              <a:ext uri="{FF2B5EF4-FFF2-40B4-BE49-F238E27FC236}">
                <a16:creationId xmlns:a16="http://schemas.microsoft.com/office/drawing/2014/main" id="{024190A7-3834-4395-887E-A4CB9C222FD7}"/>
              </a:ext>
            </a:extLst>
          </p:cNvPr>
          <p:cNvSpPr>
            <a:spLocks noGrp="1"/>
          </p:cNvSpPr>
          <p:nvPr>
            <p:ph type="pic" sz="quarter" idx="24" hasCustomPrompt="1"/>
          </p:nvPr>
        </p:nvSpPr>
        <p:spPr>
          <a:xfrm>
            <a:off x="490037" y="1"/>
            <a:ext cx="2671763" cy="4911724"/>
          </a:xfrm>
        </p:spPr>
        <p:txBody>
          <a:bodyPr anchor="ctr"/>
          <a:lstStyle>
            <a:lvl1pPr marL="0" indent="0" algn="ctr">
              <a:buNone/>
              <a:defRPr>
                <a:solidFill>
                  <a:schemeClr val="accent5"/>
                </a:solidFill>
              </a:defRPr>
            </a:lvl1pPr>
          </a:lstStyle>
          <a:p>
            <a:r>
              <a:rPr lang="en-GB"/>
              <a:t>ADD IMAGE</a:t>
            </a:r>
          </a:p>
        </p:txBody>
      </p:sp>
      <p:sp>
        <p:nvSpPr>
          <p:cNvPr id="25" name="Picture Placeholder 6">
            <a:extLst>
              <a:ext uri="{FF2B5EF4-FFF2-40B4-BE49-F238E27FC236}">
                <a16:creationId xmlns:a16="http://schemas.microsoft.com/office/drawing/2014/main" id="{BBD52222-B701-4236-A926-53BC2D3F1B8A}"/>
              </a:ext>
            </a:extLst>
          </p:cNvPr>
          <p:cNvSpPr>
            <a:spLocks noGrp="1"/>
          </p:cNvSpPr>
          <p:nvPr>
            <p:ph type="pic" sz="quarter" idx="25" hasCustomPrompt="1"/>
          </p:nvPr>
        </p:nvSpPr>
        <p:spPr>
          <a:xfrm>
            <a:off x="3344109" y="1"/>
            <a:ext cx="2671763" cy="4911724"/>
          </a:xfrm>
        </p:spPr>
        <p:txBody>
          <a:bodyPr anchor="ctr"/>
          <a:lstStyle>
            <a:lvl1pPr marL="0" indent="0" algn="ctr">
              <a:buNone/>
              <a:defRPr>
                <a:solidFill>
                  <a:schemeClr val="accent5"/>
                </a:solidFill>
              </a:defRPr>
            </a:lvl1pPr>
          </a:lstStyle>
          <a:p>
            <a:r>
              <a:rPr lang="en-GB"/>
              <a:t>ADD IMAGE</a:t>
            </a:r>
          </a:p>
        </p:txBody>
      </p:sp>
      <p:sp>
        <p:nvSpPr>
          <p:cNvPr id="26" name="Picture Placeholder 6">
            <a:extLst>
              <a:ext uri="{FF2B5EF4-FFF2-40B4-BE49-F238E27FC236}">
                <a16:creationId xmlns:a16="http://schemas.microsoft.com/office/drawing/2014/main" id="{087013EA-6B15-47D9-9B77-DFDCB85DA7BF}"/>
              </a:ext>
            </a:extLst>
          </p:cNvPr>
          <p:cNvSpPr>
            <a:spLocks noGrp="1"/>
          </p:cNvSpPr>
          <p:nvPr>
            <p:ph type="pic" sz="quarter" idx="26" hasCustomPrompt="1"/>
          </p:nvPr>
        </p:nvSpPr>
        <p:spPr>
          <a:xfrm>
            <a:off x="6192673" y="1"/>
            <a:ext cx="2671763" cy="4911724"/>
          </a:xfrm>
        </p:spPr>
        <p:txBody>
          <a:bodyPr anchor="ctr"/>
          <a:lstStyle>
            <a:lvl1pPr marL="0" indent="0" algn="ctr">
              <a:buNone/>
              <a:defRPr>
                <a:solidFill>
                  <a:schemeClr val="accent5"/>
                </a:solidFill>
              </a:defRPr>
            </a:lvl1pPr>
          </a:lstStyle>
          <a:p>
            <a:r>
              <a:rPr lang="en-GB"/>
              <a:t>ADD IMAGE</a:t>
            </a:r>
          </a:p>
        </p:txBody>
      </p:sp>
      <p:sp>
        <p:nvSpPr>
          <p:cNvPr id="27" name="Rectangle 26">
            <a:extLst>
              <a:ext uri="{FF2B5EF4-FFF2-40B4-BE49-F238E27FC236}">
                <a16:creationId xmlns:a16="http://schemas.microsoft.com/office/drawing/2014/main" id="{29364065-42FA-4D4F-9C35-AE1BB16AC2EE}"/>
              </a:ext>
            </a:extLst>
          </p:cNvPr>
          <p:cNvSpPr/>
          <p:nvPr userDrawn="1"/>
        </p:nvSpPr>
        <p:spPr>
          <a:xfrm>
            <a:off x="489858" y="5120963"/>
            <a:ext cx="2671942" cy="11163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13">
            <a:extLst>
              <a:ext uri="{FF2B5EF4-FFF2-40B4-BE49-F238E27FC236}">
                <a16:creationId xmlns:a16="http://schemas.microsoft.com/office/drawing/2014/main" id="{ADF6285B-CDAF-41BC-AD4A-1F9C2C2FD0EC}"/>
              </a:ext>
            </a:extLst>
          </p:cNvPr>
          <p:cNvSpPr>
            <a:spLocks noGrp="1"/>
          </p:cNvSpPr>
          <p:nvPr>
            <p:ph type="body" sz="quarter" idx="20" hasCustomPrompt="1"/>
          </p:nvPr>
        </p:nvSpPr>
        <p:spPr>
          <a:xfrm>
            <a:off x="489858" y="5172075"/>
            <a:ext cx="2677450" cy="1065212"/>
          </a:xfrm>
        </p:spPr>
        <p:txBody>
          <a:bodyPr lIns="180000" rIns="180000" anchor="ctr">
            <a:noAutofit/>
          </a:bodyPr>
          <a:lstStyle>
            <a:lvl1pPr marL="0" indent="0" algn="ctr">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sp>
        <p:nvSpPr>
          <p:cNvPr id="29" name="Rectangle 28">
            <a:extLst>
              <a:ext uri="{FF2B5EF4-FFF2-40B4-BE49-F238E27FC236}">
                <a16:creationId xmlns:a16="http://schemas.microsoft.com/office/drawing/2014/main" id="{528E5927-3832-4AE8-86DD-ECFEF47072B1}"/>
              </a:ext>
            </a:extLst>
          </p:cNvPr>
          <p:cNvSpPr/>
          <p:nvPr userDrawn="1"/>
        </p:nvSpPr>
        <p:spPr>
          <a:xfrm>
            <a:off x="3343930" y="5120963"/>
            <a:ext cx="2671942" cy="11163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 Placeholder 13">
            <a:extLst>
              <a:ext uri="{FF2B5EF4-FFF2-40B4-BE49-F238E27FC236}">
                <a16:creationId xmlns:a16="http://schemas.microsoft.com/office/drawing/2014/main" id="{3CA1E0D6-611A-47D8-A913-B202B42F9318}"/>
              </a:ext>
            </a:extLst>
          </p:cNvPr>
          <p:cNvSpPr>
            <a:spLocks noGrp="1"/>
          </p:cNvSpPr>
          <p:nvPr>
            <p:ph type="body" sz="quarter" idx="21" hasCustomPrompt="1"/>
          </p:nvPr>
        </p:nvSpPr>
        <p:spPr>
          <a:xfrm>
            <a:off x="3341176" y="5172075"/>
            <a:ext cx="2677450" cy="1065212"/>
          </a:xfrm>
        </p:spPr>
        <p:txBody>
          <a:bodyPr lIns="180000" rIns="180000" anchor="ctr">
            <a:noAutofit/>
          </a:bodyPr>
          <a:lstStyle>
            <a:lvl1pPr marL="0" indent="0" algn="ctr">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sp>
        <p:nvSpPr>
          <p:cNvPr id="31" name="Rectangle 30">
            <a:extLst>
              <a:ext uri="{FF2B5EF4-FFF2-40B4-BE49-F238E27FC236}">
                <a16:creationId xmlns:a16="http://schemas.microsoft.com/office/drawing/2014/main" id="{64E8EB64-CFA4-49BE-AA9A-27FA5BD7C4ED}"/>
              </a:ext>
            </a:extLst>
          </p:cNvPr>
          <p:cNvSpPr/>
          <p:nvPr userDrawn="1"/>
        </p:nvSpPr>
        <p:spPr>
          <a:xfrm>
            <a:off x="6192494" y="5120963"/>
            <a:ext cx="2671942" cy="11163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13">
            <a:extLst>
              <a:ext uri="{FF2B5EF4-FFF2-40B4-BE49-F238E27FC236}">
                <a16:creationId xmlns:a16="http://schemas.microsoft.com/office/drawing/2014/main" id="{B535815E-69C7-495C-B3A4-6FC0E62F9BA0}"/>
              </a:ext>
            </a:extLst>
          </p:cNvPr>
          <p:cNvSpPr>
            <a:spLocks noGrp="1"/>
          </p:cNvSpPr>
          <p:nvPr>
            <p:ph type="body" sz="quarter" idx="22" hasCustomPrompt="1"/>
          </p:nvPr>
        </p:nvSpPr>
        <p:spPr>
          <a:xfrm>
            <a:off x="6186986" y="5172075"/>
            <a:ext cx="2677450" cy="1065212"/>
          </a:xfrm>
        </p:spPr>
        <p:txBody>
          <a:bodyPr lIns="180000" rIns="180000" anchor="ctr">
            <a:noAutofit/>
          </a:bodyPr>
          <a:lstStyle>
            <a:lvl1pPr marL="0" indent="0" algn="ctr">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insert text</a:t>
            </a:r>
          </a:p>
        </p:txBody>
      </p:sp>
      <p:grpSp>
        <p:nvGrpSpPr>
          <p:cNvPr id="33" name="Group 32">
            <a:extLst>
              <a:ext uri="{FF2B5EF4-FFF2-40B4-BE49-F238E27FC236}">
                <a16:creationId xmlns:a16="http://schemas.microsoft.com/office/drawing/2014/main" id="{B4F76326-5C56-49DE-8A1F-7FDDBF95244F}"/>
              </a:ext>
            </a:extLst>
          </p:cNvPr>
          <p:cNvGrpSpPr/>
          <p:nvPr userDrawn="1"/>
        </p:nvGrpSpPr>
        <p:grpSpPr>
          <a:xfrm rot="16200000">
            <a:off x="1583875" y="5034040"/>
            <a:ext cx="489416" cy="526266"/>
            <a:chOff x="11258479" y="3340255"/>
            <a:chExt cx="523943" cy="1489374"/>
          </a:xfrm>
        </p:grpSpPr>
        <p:sp>
          <p:nvSpPr>
            <p:cNvPr id="34" name="Isosceles Triangle 33">
              <a:extLst>
                <a:ext uri="{FF2B5EF4-FFF2-40B4-BE49-F238E27FC236}">
                  <a16:creationId xmlns:a16="http://schemas.microsoft.com/office/drawing/2014/main" id="{2BB31093-ECF5-41E5-ABBF-89522D54DE88}"/>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35" name="Isosceles Triangle 34">
              <a:extLst>
                <a:ext uri="{FF2B5EF4-FFF2-40B4-BE49-F238E27FC236}">
                  <a16:creationId xmlns:a16="http://schemas.microsoft.com/office/drawing/2014/main" id="{D0F10273-9964-46C6-98AD-641C7CE66B87}"/>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grpSp>
        <p:nvGrpSpPr>
          <p:cNvPr id="36" name="Group 35">
            <a:extLst>
              <a:ext uri="{FF2B5EF4-FFF2-40B4-BE49-F238E27FC236}">
                <a16:creationId xmlns:a16="http://schemas.microsoft.com/office/drawing/2014/main" id="{7A602CB9-26C0-4F5D-B862-0B058A6D634D}"/>
              </a:ext>
            </a:extLst>
          </p:cNvPr>
          <p:cNvGrpSpPr/>
          <p:nvPr userDrawn="1"/>
        </p:nvGrpSpPr>
        <p:grpSpPr>
          <a:xfrm rot="16200000">
            <a:off x="4435193" y="5034040"/>
            <a:ext cx="489416" cy="526266"/>
            <a:chOff x="11258479" y="3340255"/>
            <a:chExt cx="523943" cy="1489374"/>
          </a:xfrm>
        </p:grpSpPr>
        <p:sp>
          <p:nvSpPr>
            <p:cNvPr id="37" name="Isosceles Triangle 36">
              <a:extLst>
                <a:ext uri="{FF2B5EF4-FFF2-40B4-BE49-F238E27FC236}">
                  <a16:creationId xmlns:a16="http://schemas.microsoft.com/office/drawing/2014/main" id="{653425CF-3B7C-40ED-9AE1-2898EC38A001}"/>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38" name="Isosceles Triangle 37">
              <a:extLst>
                <a:ext uri="{FF2B5EF4-FFF2-40B4-BE49-F238E27FC236}">
                  <a16:creationId xmlns:a16="http://schemas.microsoft.com/office/drawing/2014/main" id="{6E0C0652-7F26-4F26-A3D4-29BE0232C18E}"/>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grpSp>
        <p:nvGrpSpPr>
          <p:cNvPr id="39" name="Group 38">
            <a:extLst>
              <a:ext uri="{FF2B5EF4-FFF2-40B4-BE49-F238E27FC236}">
                <a16:creationId xmlns:a16="http://schemas.microsoft.com/office/drawing/2014/main" id="{CA07020B-55B4-481F-A1C0-CECDEAAC4836}"/>
              </a:ext>
            </a:extLst>
          </p:cNvPr>
          <p:cNvGrpSpPr/>
          <p:nvPr userDrawn="1"/>
        </p:nvGrpSpPr>
        <p:grpSpPr>
          <a:xfrm rot="16200000">
            <a:off x="7283758" y="5034040"/>
            <a:ext cx="489416" cy="526266"/>
            <a:chOff x="11258479" y="3340255"/>
            <a:chExt cx="523943" cy="1489374"/>
          </a:xfrm>
        </p:grpSpPr>
        <p:sp>
          <p:nvSpPr>
            <p:cNvPr id="40" name="Isosceles Triangle 39">
              <a:extLst>
                <a:ext uri="{FF2B5EF4-FFF2-40B4-BE49-F238E27FC236}">
                  <a16:creationId xmlns:a16="http://schemas.microsoft.com/office/drawing/2014/main" id="{1E0BE152-10B7-4B90-B510-4D68079FD80A}"/>
                </a:ext>
              </a:extLst>
            </p:cNvPr>
            <p:cNvSpPr/>
            <p:nvPr userDrawn="1"/>
          </p:nvSpPr>
          <p:spPr>
            <a:xfrm rot="16200000">
              <a:off x="10739098" y="3859636"/>
              <a:ext cx="1489374" cy="45061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41" name="Isosceles Triangle 40">
              <a:extLst>
                <a:ext uri="{FF2B5EF4-FFF2-40B4-BE49-F238E27FC236}">
                  <a16:creationId xmlns:a16="http://schemas.microsoft.com/office/drawing/2014/main" id="{6C62F15E-4C05-4D13-A3C0-4A7DFF1F2CC4}"/>
                </a:ext>
              </a:extLst>
            </p:cNvPr>
            <p:cNvSpPr/>
            <p:nvPr userDrawn="1"/>
          </p:nvSpPr>
          <p:spPr>
            <a:xfrm rot="16200000">
              <a:off x="10812433" y="3859636"/>
              <a:ext cx="1489370" cy="450608"/>
            </a:xfrm>
            <a:prstGeom prst="triangl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grpSp>
    </p:spTree>
    <p:extLst>
      <p:ext uri="{BB962C8B-B14F-4D97-AF65-F5344CB8AC3E}">
        <p14:creationId xmlns:p14="http://schemas.microsoft.com/office/powerpoint/2010/main" val="3846655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1D4F83-FB4B-48A3-B1DE-36AAC19ADB2D}"/>
              </a:ext>
            </a:extLst>
          </p:cNvPr>
          <p:cNvSpPr/>
          <p:nvPr userDrawn="1"/>
        </p:nvSpPr>
        <p:spPr>
          <a:xfrm>
            <a:off x="0" y="0"/>
            <a:ext cx="12192000" cy="6858000"/>
          </a:xfrm>
          <a:prstGeom prst="rect">
            <a:avLst/>
          </a:prstGeom>
          <a:blipFill>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C649C51E-1166-404D-8BB9-1C134F6AD236}"/>
              </a:ext>
            </a:extLst>
          </p:cNvPr>
          <p:cNvSpPr/>
          <p:nvPr userDrawn="1"/>
        </p:nvSpPr>
        <p:spPr>
          <a:xfrm rot="16200000">
            <a:off x="2661992" y="-2661994"/>
            <a:ext cx="6858002" cy="12181987"/>
          </a:xfrm>
          <a:custGeom>
            <a:avLst/>
            <a:gdLst>
              <a:gd name="connsiteX0" fmla="*/ 6858002 w 6858002"/>
              <a:gd name="connsiteY0" fmla="*/ 6067718 h 12181987"/>
              <a:gd name="connsiteX1" fmla="*/ 6858002 w 6858002"/>
              <a:gd name="connsiteY1" fmla="*/ 12181987 h 12181987"/>
              <a:gd name="connsiteX2" fmla="*/ 0 w 6858002"/>
              <a:gd name="connsiteY2" fmla="*/ 12181987 h 12181987"/>
              <a:gd name="connsiteX3" fmla="*/ 0 w 6858002"/>
              <a:gd name="connsiteY3" fmla="*/ 0 h 12181987"/>
              <a:gd name="connsiteX4" fmla="*/ 3447656 w 6858002"/>
              <a:gd name="connsiteY4" fmla="*/ 0 h 1218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2" h="12181987">
                <a:moveTo>
                  <a:pt x="6858002" y="6067718"/>
                </a:moveTo>
                <a:lnTo>
                  <a:pt x="6858002" y="12181987"/>
                </a:lnTo>
                <a:lnTo>
                  <a:pt x="0" y="12181987"/>
                </a:lnTo>
                <a:lnTo>
                  <a:pt x="0" y="0"/>
                </a:lnTo>
                <a:lnTo>
                  <a:pt x="3447656" y="0"/>
                </a:lnTo>
                <a:close/>
              </a:path>
            </a:pathLst>
          </a:custGeom>
          <a:gradFill flip="none" rotWithShape="1">
            <a:gsLst>
              <a:gs pos="10000">
                <a:schemeClr val="tx1">
                  <a:alpha val="50000"/>
                </a:schemeClr>
              </a:gs>
              <a:gs pos="100000">
                <a:srgbClr val="AB0F15">
                  <a:alpha val="0"/>
                </a:srgb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atin typeface="Roboto" panose="02000000000000000000" pitchFamily="2" charset="0"/>
            </a:endParaRPr>
          </a:p>
        </p:txBody>
      </p:sp>
      <p:sp>
        <p:nvSpPr>
          <p:cNvPr id="13" name="Freeform: Shape 12">
            <a:extLst>
              <a:ext uri="{FF2B5EF4-FFF2-40B4-BE49-F238E27FC236}">
                <a16:creationId xmlns:a16="http://schemas.microsoft.com/office/drawing/2014/main" id="{9D75466D-5AFF-460B-92DC-8C1B715A070F}"/>
              </a:ext>
            </a:extLst>
          </p:cNvPr>
          <p:cNvSpPr/>
          <p:nvPr userDrawn="1"/>
        </p:nvSpPr>
        <p:spPr>
          <a:xfrm rot="16200000" flipH="1">
            <a:off x="1995157" y="-1995158"/>
            <a:ext cx="5120983" cy="9111298"/>
          </a:xfrm>
          <a:custGeom>
            <a:avLst/>
            <a:gdLst>
              <a:gd name="connsiteX0" fmla="*/ 0 w 5120983"/>
              <a:gd name="connsiteY0" fmla="*/ 0 h 9111298"/>
              <a:gd name="connsiteX1" fmla="*/ 0 w 5120983"/>
              <a:gd name="connsiteY1" fmla="*/ 9111298 h 9111298"/>
              <a:gd name="connsiteX2" fmla="*/ 5120983 w 5120983"/>
              <a:gd name="connsiteY2" fmla="*/ 9111298 h 9111298"/>
            </a:gdLst>
            <a:ahLst/>
            <a:cxnLst>
              <a:cxn ang="0">
                <a:pos x="connsiteX0" y="connsiteY0"/>
              </a:cxn>
              <a:cxn ang="0">
                <a:pos x="connsiteX1" y="connsiteY1"/>
              </a:cxn>
              <a:cxn ang="0">
                <a:pos x="connsiteX2" y="connsiteY2"/>
              </a:cxn>
            </a:cxnLst>
            <a:rect l="l" t="t" r="r" b="b"/>
            <a:pathLst>
              <a:path w="5120983" h="9111298">
                <a:moveTo>
                  <a:pt x="0" y="0"/>
                </a:moveTo>
                <a:lnTo>
                  <a:pt x="0" y="9111298"/>
                </a:lnTo>
                <a:lnTo>
                  <a:pt x="5120983" y="9111298"/>
                </a:lnTo>
                <a:close/>
              </a:path>
            </a:pathLst>
          </a:custGeom>
          <a:gradFill flip="none" rotWithShape="1">
            <a:gsLst>
              <a:gs pos="26000">
                <a:schemeClr val="tx1">
                  <a:alpha val="50000"/>
                </a:schemeClr>
              </a:gs>
              <a:gs pos="100000">
                <a:srgbClr val="AB0F15">
                  <a:alpha val="0"/>
                </a:srgb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3" name="Subtitle 2">
            <a:extLst>
              <a:ext uri="{FF2B5EF4-FFF2-40B4-BE49-F238E27FC236}">
                <a16:creationId xmlns:a16="http://schemas.microsoft.com/office/drawing/2014/main" id="{148ECB3C-94F8-4967-A022-F3235126A0A0}"/>
              </a:ext>
            </a:extLst>
          </p:cNvPr>
          <p:cNvSpPr>
            <a:spLocks noGrp="1"/>
          </p:cNvSpPr>
          <p:nvPr>
            <p:ph type="subTitle" idx="1" hasCustomPrompt="1"/>
          </p:nvPr>
        </p:nvSpPr>
        <p:spPr>
          <a:xfrm>
            <a:off x="1524000" y="4800486"/>
            <a:ext cx="9144000" cy="586173"/>
          </a:xfrm>
        </p:spPr>
        <p:txBody>
          <a:bodyPr/>
          <a:lstStyle>
            <a:lvl1pPr marL="0" indent="0" algn="ctr">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endParaRPr lang="en-GB"/>
          </a:p>
        </p:txBody>
      </p:sp>
      <p:sp>
        <p:nvSpPr>
          <p:cNvPr id="4" name="Date Placeholder 3">
            <a:extLst>
              <a:ext uri="{FF2B5EF4-FFF2-40B4-BE49-F238E27FC236}">
                <a16:creationId xmlns:a16="http://schemas.microsoft.com/office/drawing/2014/main" id="{E3F1715A-A7B2-498D-A2AF-17DF488E50B7}"/>
              </a:ext>
            </a:extLst>
          </p:cNvPr>
          <p:cNvSpPr>
            <a:spLocks noGrp="1"/>
          </p:cNvSpPr>
          <p:nvPr>
            <p:ph type="dt" sz="half" idx="10"/>
          </p:nvPr>
        </p:nvSpPr>
        <p:spPr/>
        <p:txBody>
          <a:bodyPr/>
          <a:lstStyle/>
          <a:p>
            <a:fld id="{B527F0EA-2344-44C5-ACB6-99F22C07AD63}" type="datetimeFigureOut">
              <a:rPr lang="en-GB" smtClean="0"/>
              <a:t>22/04/2026</a:t>
            </a:fld>
            <a:endParaRPr lang="en-GB"/>
          </a:p>
        </p:txBody>
      </p:sp>
      <p:sp>
        <p:nvSpPr>
          <p:cNvPr id="5" name="Footer Placeholder 4">
            <a:extLst>
              <a:ext uri="{FF2B5EF4-FFF2-40B4-BE49-F238E27FC236}">
                <a16:creationId xmlns:a16="http://schemas.microsoft.com/office/drawing/2014/main" id="{BE0B50A2-5B14-4C66-BE75-14E441279D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16B895-77DC-4EC2-8DEF-029A713F58B1}"/>
              </a:ext>
            </a:extLst>
          </p:cNvPr>
          <p:cNvSpPr>
            <a:spLocks noGrp="1"/>
          </p:cNvSpPr>
          <p:nvPr>
            <p:ph type="sldNum" sz="quarter" idx="12"/>
          </p:nvPr>
        </p:nvSpPr>
        <p:spPr/>
        <p:txBody>
          <a:bodyPr/>
          <a:lstStyle/>
          <a:p>
            <a:fld id="{2B82716D-4C51-47C8-997A-9F765C6D6008}" type="slidenum">
              <a:rPr lang="en-GB" smtClean="0"/>
              <a:t>‹#›</a:t>
            </a:fld>
            <a:endParaRPr lang="en-GB"/>
          </a:p>
        </p:txBody>
      </p:sp>
      <p:sp>
        <p:nvSpPr>
          <p:cNvPr id="16" name="[T2O] Placeholder converted by Text to Outline">
            <a:extLst>
              <a:ext uri="{FF2B5EF4-FFF2-40B4-BE49-F238E27FC236}">
                <a16:creationId xmlns:a16="http://schemas.microsoft.com/office/drawing/2014/main" id="{5C2989C1-BC7B-4ACA-B7CA-F61BEE6EB3CF}"/>
              </a:ext>
            </a:extLst>
          </p:cNvPr>
          <p:cNvSpPr/>
          <p:nvPr userDrawn="1"/>
        </p:nvSpPr>
        <p:spPr>
          <a:xfrm>
            <a:off x="4007923" y="3230104"/>
            <a:ext cx="4176154" cy="352072"/>
          </a:xfrm>
          <a:custGeom>
            <a:avLst/>
            <a:gdLst/>
            <a:ahLst/>
            <a:cxnLst/>
            <a:rect l="l" t="t" r="r" b="b"/>
            <a:pathLst>
              <a:path w="7943754" h="669703">
                <a:moveTo>
                  <a:pt x="4483558" y="203359"/>
                </a:moveTo>
                <a:cubicBezTo>
                  <a:pt x="4447683" y="204248"/>
                  <a:pt x="4419382" y="216381"/>
                  <a:pt x="4398657" y="239757"/>
                </a:cubicBezTo>
                <a:cubicBezTo>
                  <a:pt x="4377932" y="263134"/>
                  <a:pt x="4367354" y="292417"/>
                  <a:pt x="4366926" y="327609"/>
                </a:cubicBezTo>
                <a:cubicBezTo>
                  <a:pt x="4366964" y="351484"/>
                  <a:pt x="4371547" y="374455"/>
                  <a:pt x="4380676" y="396523"/>
                </a:cubicBezTo>
                <a:cubicBezTo>
                  <a:pt x="4389805" y="418591"/>
                  <a:pt x="4403253" y="436764"/>
                  <a:pt x="4421022" y="451040"/>
                </a:cubicBezTo>
                <a:cubicBezTo>
                  <a:pt x="4438790" y="465316"/>
                  <a:pt x="4460652" y="472703"/>
                  <a:pt x="4486608" y="473202"/>
                </a:cubicBezTo>
                <a:cubicBezTo>
                  <a:pt x="4522214" y="472376"/>
                  <a:pt x="4550673" y="460497"/>
                  <a:pt x="4571986" y="437566"/>
                </a:cubicBezTo>
                <a:cubicBezTo>
                  <a:pt x="4593299" y="414634"/>
                  <a:pt x="4604225" y="385605"/>
                  <a:pt x="4604766" y="350477"/>
                </a:cubicBezTo>
                <a:cubicBezTo>
                  <a:pt x="4604780" y="325383"/>
                  <a:pt x="4600347" y="301715"/>
                  <a:pt x="4591467" y="279473"/>
                </a:cubicBezTo>
                <a:cubicBezTo>
                  <a:pt x="4582588" y="257231"/>
                  <a:pt x="4569176" y="239096"/>
                  <a:pt x="4551234" y="225069"/>
                </a:cubicBezTo>
                <a:cubicBezTo>
                  <a:pt x="4533292" y="211042"/>
                  <a:pt x="4510733" y="203806"/>
                  <a:pt x="4483558" y="203359"/>
                </a:cubicBezTo>
                <a:close/>
                <a:moveTo>
                  <a:pt x="4035883" y="203359"/>
                </a:moveTo>
                <a:cubicBezTo>
                  <a:pt x="4000008" y="204248"/>
                  <a:pt x="3971707" y="216381"/>
                  <a:pt x="3950982" y="239757"/>
                </a:cubicBezTo>
                <a:cubicBezTo>
                  <a:pt x="3930257" y="263134"/>
                  <a:pt x="3919680" y="292417"/>
                  <a:pt x="3919251" y="327609"/>
                </a:cubicBezTo>
                <a:cubicBezTo>
                  <a:pt x="3919289" y="351484"/>
                  <a:pt x="3923872" y="374455"/>
                  <a:pt x="3933001" y="396523"/>
                </a:cubicBezTo>
                <a:cubicBezTo>
                  <a:pt x="3942130" y="418591"/>
                  <a:pt x="3955579" y="436764"/>
                  <a:pt x="3973347" y="451040"/>
                </a:cubicBezTo>
                <a:cubicBezTo>
                  <a:pt x="3991115" y="465316"/>
                  <a:pt x="4012977" y="472703"/>
                  <a:pt x="4038933" y="473202"/>
                </a:cubicBezTo>
                <a:cubicBezTo>
                  <a:pt x="4074539" y="472376"/>
                  <a:pt x="4102998" y="460497"/>
                  <a:pt x="4124311" y="437566"/>
                </a:cubicBezTo>
                <a:cubicBezTo>
                  <a:pt x="4145624" y="414634"/>
                  <a:pt x="4156550" y="385605"/>
                  <a:pt x="4157091" y="350477"/>
                </a:cubicBezTo>
                <a:cubicBezTo>
                  <a:pt x="4157105" y="325383"/>
                  <a:pt x="4152672" y="301715"/>
                  <a:pt x="4143792" y="279473"/>
                </a:cubicBezTo>
                <a:cubicBezTo>
                  <a:pt x="4134913" y="257231"/>
                  <a:pt x="4121501" y="239096"/>
                  <a:pt x="4103559" y="225069"/>
                </a:cubicBezTo>
                <a:cubicBezTo>
                  <a:pt x="4085617" y="211042"/>
                  <a:pt x="4063058" y="203806"/>
                  <a:pt x="4035883" y="203359"/>
                </a:cubicBezTo>
                <a:close/>
                <a:moveTo>
                  <a:pt x="2816683" y="203359"/>
                </a:moveTo>
                <a:cubicBezTo>
                  <a:pt x="2780808" y="204248"/>
                  <a:pt x="2752507" y="216381"/>
                  <a:pt x="2731782" y="239757"/>
                </a:cubicBezTo>
                <a:cubicBezTo>
                  <a:pt x="2711057" y="263134"/>
                  <a:pt x="2700480" y="292417"/>
                  <a:pt x="2700051" y="327609"/>
                </a:cubicBezTo>
                <a:cubicBezTo>
                  <a:pt x="2700089" y="351484"/>
                  <a:pt x="2704672" y="374455"/>
                  <a:pt x="2713801" y="396523"/>
                </a:cubicBezTo>
                <a:cubicBezTo>
                  <a:pt x="2722929" y="418591"/>
                  <a:pt x="2736378" y="436764"/>
                  <a:pt x="2754146" y="451040"/>
                </a:cubicBezTo>
                <a:cubicBezTo>
                  <a:pt x="2771915" y="465316"/>
                  <a:pt x="2793777" y="472703"/>
                  <a:pt x="2819733" y="473202"/>
                </a:cubicBezTo>
                <a:cubicBezTo>
                  <a:pt x="2855338" y="472376"/>
                  <a:pt x="2883798" y="460497"/>
                  <a:pt x="2905111" y="437566"/>
                </a:cubicBezTo>
                <a:cubicBezTo>
                  <a:pt x="2926424" y="414634"/>
                  <a:pt x="2937350" y="385605"/>
                  <a:pt x="2937890" y="350477"/>
                </a:cubicBezTo>
                <a:cubicBezTo>
                  <a:pt x="2937904" y="325383"/>
                  <a:pt x="2933472" y="301715"/>
                  <a:pt x="2924592" y="279473"/>
                </a:cubicBezTo>
                <a:cubicBezTo>
                  <a:pt x="2915713" y="257231"/>
                  <a:pt x="2902302" y="239096"/>
                  <a:pt x="2884359" y="225069"/>
                </a:cubicBezTo>
                <a:cubicBezTo>
                  <a:pt x="2866417" y="211042"/>
                  <a:pt x="2843858" y="203806"/>
                  <a:pt x="2816683" y="203359"/>
                </a:cubicBezTo>
                <a:close/>
                <a:moveTo>
                  <a:pt x="2369009" y="203359"/>
                </a:moveTo>
                <a:cubicBezTo>
                  <a:pt x="2333133" y="204248"/>
                  <a:pt x="2304832" y="216381"/>
                  <a:pt x="2284107" y="239757"/>
                </a:cubicBezTo>
                <a:cubicBezTo>
                  <a:pt x="2263382" y="263134"/>
                  <a:pt x="2252805" y="292417"/>
                  <a:pt x="2252376" y="327609"/>
                </a:cubicBezTo>
                <a:cubicBezTo>
                  <a:pt x="2252414" y="351484"/>
                  <a:pt x="2256997" y="374455"/>
                  <a:pt x="2266126" y="396523"/>
                </a:cubicBezTo>
                <a:cubicBezTo>
                  <a:pt x="2275255" y="418591"/>
                  <a:pt x="2288703" y="436764"/>
                  <a:pt x="2306471" y="451040"/>
                </a:cubicBezTo>
                <a:cubicBezTo>
                  <a:pt x="2324240" y="465316"/>
                  <a:pt x="2346102" y="472703"/>
                  <a:pt x="2372058" y="473202"/>
                </a:cubicBezTo>
                <a:cubicBezTo>
                  <a:pt x="2407664" y="472376"/>
                  <a:pt x="2436123" y="460497"/>
                  <a:pt x="2457436" y="437566"/>
                </a:cubicBezTo>
                <a:cubicBezTo>
                  <a:pt x="2478749" y="414634"/>
                  <a:pt x="2489675" y="385605"/>
                  <a:pt x="2490216" y="350477"/>
                </a:cubicBezTo>
                <a:cubicBezTo>
                  <a:pt x="2490230" y="325383"/>
                  <a:pt x="2485797" y="301715"/>
                  <a:pt x="2476917" y="279473"/>
                </a:cubicBezTo>
                <a:cubicBezTo>
                  <a:pt x="2468037" y="257231"/>
                  <a:pt x="2454627" y="239096"/>
                  <a:pt x="2436684" y="225069"/>
                </a:cubicBezTo>
                <a:cubicBezTo>
                  <a:pt x="2418742" y="211042"/>
                  <a:pt x="2396183" y="203806"/>
                  <a:pt x="2369009" y="203359"/>
                </a:cubicBezTo>
                <a:close/>
                <a:moveTo>
                  <a:pt x="1208055" y="203359"/>
                </a:moveTo>
                <a:cubicBezTo>
                  <a:pt x="1182195" y="203629"/>
                  <a:pt x="1160573" y="210718"/>
                  <a:pt x="1143190" y="224625"/>
                </a:cubicBezTo>
                <a:cubicBezTo>
                  <a:pt x="1125807" y="238532"/>
                  <a:pt x="1114663" y="257637"/>
                  <a:pt x="1109757" y="281940"/>
                </a:cubicBezTo>
                <a:lnTo>
                  <a:pt x="1306353" y="281940"/>
                </a:lnTo>
                <a:cubicBezTo>
                  <a:pt x="1302019" y="255301"/>
                  <a:pt x="1291447" y="235528"/>
                  <a:pt x="1274635" y="222622"/>
                </a:cubicBezTo>
                <a:cubicBezTo>
                  <a:pt x="1257823" y="209716"/>
                  <a:pt x="1235630" y="203295"/>
                  <a:pt x="1208055" y="203359"/>
                </a:cubicBezTo>
                <a:close/>
                <a:moveTo>
                  <a:pt x="662535" y="153924"/>
                </a:moveTo>
                <a:lnTo>
                  <a:pt x="664820" y="153924"/>
                </a:lnTo>
                <a:cubicBezTo>
                  <a:pt x="665281" y="158702"/>
                  <a:pt x="666645" y="164574"/>
                  <a:pt x="668915" y="171542"/>
                </a:cubicBezTo>
                <a:cubicBezTo>
                  <a:pt x="671185" y="178509"/>
                  <a:pt x="673883" y="185334"/>
                  <a:pt x="677010" y="192016"/>
                </a:cubicBezTo>
                <a:lnTo>
                  <a:pt x="787474" y="438078"/>
                </a:lnTo>
                <a:lnTo>
                  <a:pt x="875084" y="249913"/>
                </a:lnTo>
                <a:cubicBezTo>
                  <a:pt x="883925" y="233439"/>
                  <a:pt x="889479" y="217441"/>
                  <a:pt x="891749" y="201919"/>
                </a:cubicBezTo>
                <a:cubicBezTo>
                  <a:pt x="894019" y="186397"/>
                  <a:pt x="885670" y="174208"/>
                  <a:pt x="866704" y="165352"/>
                </a:cubicBezTo>
                <a:lnTo>
                  <a:pt x="866704" y="163068"/>
                </a:lnTo>
                <a:lnTo>
                  <a:pt x="974883" y="163068"/>
                </a:lnTo>
                <a:lnTo>
                  <a:pt x="801949" y="527209"/>
                </a:lnTo>
                <a:cubicBezTo>
                  <a:pt x="780729" y="515718"/>
                  <a:pt x="763937" y="504989"/>
                  <a:pt x="751573" y="495022"/>
                </a:cubicBezTo>
                <a:cubicBezTo>
                  <a:pt x="739209" y="485056"/>
                  <a:pt x="728322" y="469375"/>
                  <a:pt x="718910" y="447981"/>
                </a:cubicBezTo>
                <a:lnTo>
                  <a:pt x="626729" y="246865"/>
                </a:lnTo>
                <a:cubicBezTo>
                  <a:pt x="618857" y="227043"/>
                  <a:pt x="611175" y="211457"/>
                  <a:pt x="603684" y="200110"/>
                </a:cubicBezTo>
                <a:cubicBezTo>
                  <a:pt x="596193" y="188762"/>
                  <a:pt x="581273" y="177176"/>
                  <a:pt x="558926" y="165352"/>
                </a:cubicBezTo>
                <a:lnTo>
                  <a:pt x="558926" y="163068"/>
                </a:lnTo>
                <a:lnTo>
                  <a:pt x="600065" y="163068"/>
                </a:lnTo>
                <a:cubicBezTo>
                  <a:pt x="611953" y="163401"/>
                  <a:pt x="623221" y="163306"/>
                  <a:pt x="633871" y="162782"/>
                </a:cubicBezTo>
                <a:cubicBezTo>
                  <a:pt x="644521" y="162257"/>
                  <a:pt x="654075" y="159305"/>
                  <a:pt x="662535" y="153924"/>
                </a:cubicBezTo>
                <a:close/>
                <a:moveTo>
                  <a:pt x="7239288" y="153162"/>
                </a:moveTo>
                <a:lnTo>
                  <a:pt x="7241571" y="153162"/>
                </a:lnTo>
                <a:lnTo>
                  <a:pt x="7241571" y="352044"/>
                </a:lnTo>
                <a:cubicBezTo>
                  <a:pt x="7241015" y="387445"/>
                  <a:pt x="7247083" y="415131"/>
                  <a:pt x="7259773" y="435102"/>
                </a:cubicBezTo>
                <a:cubicBezTo>
                  <a:pt x="7272465" y="455073"/>
                  <a:pt x="7295115" y="465233"/>
                  <a:pt x="7327725" y="465582"/>
                </a:cubicBezTo>
                <a:cubicBezTo>
                  <a:pt x="7353361" y="465090"/>
                  <a:pt x="7374137" y="455787"/>
                  <a:pt x="7390053" y="437674"/>
                </a:cubicBezTo>
                <a:cubicBezTo>
                  <a:pt x="7405968" y="419560"/>
                  <a:pt x="7414164" y="395589"/>
                  <a:pt x="7414641" y="365760"/>
                </a:cubicBezTo>
                <a:lnTo>
                  <a:pt x="7414641" y="248412"/>
                </a:lnTo>
                <a:cubicBezTo>
                  <a:pt x="7415529" y="230521"/>
                  <a:pt x="7414893" y="214677"/>
                  <a:pt x="7412731" y="200882"/>
                </a:cubicBezTo>
                <a:cubicBezTo>
                  <a:pt x="7410569" y="187087"/>
                  <a:pt x="7401548" y="175244"/>
                  <a:pt x="7385667" y="165354"/>
                </a:cubicBezTo>
                <a:lnTo>
                  <a:pt x="7385667" y="163068"/>
                </a:lnTo>
                <a:lnTo>
                  <a:pt x="7424533" y="163068"/>
                </a:lnTo>
                <a:cubicBezTo>
                  <a:pt x="7434711" y="163465"/>
                  <a:pt x="7444983" y="163433"/>
                  <a:pt x="7455351" y="162973"/>
                </a:cubicBezTo>
                <a:cubicBezTo>
                  <a:pt x="7465719" y="162512"/>
                  <a:pt x="7474470" y="159242"/>
                  <a:pt x="7481603" y="153162"/>
                </a:cubicBezTo>
                <a:lnTo>
                  <a:pt x="7483887" y="153162"/>
                </a:lnTo>
                <a:lnTo>
                  <a:pt x="7483887" y="430530"/>
                </a:lnTo>
                <a:cubicBezTo>
                  <a:pt x="7482999" y="448134"/>
                  <a:pt x="7483634" y="463776"/>
                  <a:pt x="7485794" y="477456"/>
                </a:cubicBezTo>
                <a:cubicBezTo>
                  <a:pt x="7487955" y="491136"/>
                  <a:pt x="7496970" y="502388"/>
                  <a:pt x="7512843" y="511211"/>
                </a:cubicBezTo>
                <a:lnTo>
                  <a:pt x="7512843" y="513492"/>
                </a:lnTo>
                <a:lnTo>
                  <a:pt x="7414641" y="513492"/>
                </a:lnTo>
                <a:lnTo>
                  <a:pt x="7414641" y="464058"/>
                </a:lnTo>
                <a:cubicBezTo>
                  <a:pt x="7401393" y="484837"/>
                  <a:pt x="7386335" y="499958"/>
                  <a:pt x="7369467" y="509419"/>
                </a:cubicBezTo>
                <a:cubicBezTo>
                  <a:pt x="7352598" y="518882"/>
                  <a:pt x="7331060" y="523541"/>
                  <a:pt x="7304851" y="523399"/>
                </a:cubicBezTo>
                <a:cubicBezTo>
                  <a:pt x="7259992" y="523513"/>
                  <a:pt x="7226665" y="510542"/>
                  <a:pt x="7204870" y="484485"/>
                </a:cubicBezTo>
                <a:cubicBezTo>
                  <a:pt x="7183075" y="458428"/>
                  <a:pt x="7172227" y="418599"/>
                  <a:pt x="7172325" y="364998"/>
                </a:cubicBezTo>
                <a:lnTo>
                  <a:pt x="7172325" y="247650"/>
                </a:lnTo>
                <a:cubicBezTo>
                  <a:pt x="7173213" y="230076"/>
                  <a:pt x="7172577" y="214360"/>
                  <a:pt x="7170417" y="200501"/>
                </a:cubicBezTo>
                <a:cubicBezTo>
                  <a:pt x="7168257" y="186642"/>
                  <a:pt x="7159241" y="174926"/>
                  <a:pt x="7143369" y="165354"/>
                </a:cubicBezTo>
                <a:lnTo>
                  <a:pt x="7143369" y="163068"/>
                </a:lnTo>
                <a:lnTo>
                  <a:pt x="7192870" y="163068"/>
                </a:lnTo>
                <a:cubicBezTo>
                  <a:pt x="7201463" y="163227"/>
                  <a:pt x="7209960" y="162719"/>
                  <a:pt x="7218362" y="161544"/>
                </a:cubicBezTo>
                <a:cubicBezTo>
                  <a:pt x="7226764" y="160369"/>
                  <a:pt x="7233739" y="157575"/>
                  <a:pt x="7239288" y="153162"/>
                </a:cubicBezTo>
                <a:close/>
                <a:moveTo>
                  <a:pt x="5578553" y="153162"/>
                </a:moveTo>
                <a:cubicBezTo>
                  <a:pt x="5620590" y="152224"/>
                  <a:pt x="5655036" y="159994"/>
                  <a:pt x="5681891" y="176472"/>
                </a:cubicBezTo>
                <a:cubicBezTo>
                  <a:pt x="5708747" y="192951"/>
                  <a:pt x="5722799" y="223765"/>
                  <a:pt x="5724048" y="268914"/>
                </a:cubicBezTo>
                <a:lnTo>
                  <a:pt x="5724048" y="383254"/>
                </a:lnTo>
                <a:cubicBezTo>
                  <a:pt x="5722794" y="412919"/>
                  <a:pt x="5725683" y="434580"/>
                  <a:pt x="5732716" y="448238"/>
                </a:cubicBezTo>
                <a:cubicBezTo>
                  <a:pt x="5739749" y="461895"/>
                  <a:pt x="5758449" y="470216"/>
                  <a:pt x="5788818" y="473202"/>
                </a:cubicBezTo>
                <a:lnTo>
                  <a:pt x="5755290" y="523399"/>
                </a:lnTo>
                <a:cubicBezTo>
                  <a:pt x="5729111" y="522576"/>
                  <a:pt x="5706080" y="516616"/>
                  <a:pt x="5686196" y="505517"/>
                </a:cubicBezTo>
                <a:cubicBezTo>
                  <a:pt x="5666312" y="494419"/>
                  <a:pt x="5655847" y="473992"/>
                  <a:pt x="5654801" y="444236"/>
                </a:cubicBezTo>
                <a:lnTo>
                  <a:pt x="5654801" y="323797"/>
                </a:lnTo>
                <a:cubicBezTo>
                  <a:pt x="5643650" y="329403"/>
                  <a:pt x="5631831" y="334009"/>
                  <a:pt x="5619345" y="337614"/>
                </a:cubicBezTo>
                <a:cubicBezTo>
                  <a:pt x="5606860" y="341218"/>
                  <a:pt x="5594279" y="344490"/>
                  <a:pt x="5581603" y="347428"/>
                </a:cubicBezTo>
                <a:cubicBezTo>
                  <a:pt x="5562350" y="350826"/>
                  <a:pt x="5544813" y="356607"/>
                  <a:pt x="5528992" y="364769"/>
                </a:cubicBezTo>
                <a:cubicBezTo>
                  <a:pt x="5513171" y="372932"/>
                  <a:pt x="5504783" y="388241"/>
                  <a:pt x="5503830" y="410696"/>
                </a:cubicBezTo>
                <a:cubicBezTo>
                  <a:pt x="5504768" y="433977"/>
                  <a:pt x="5513568" y="450302"/>
                  <a:pt x="5530231" y="459672"/>
                </a:cubicBezTo>
                <a:cubicBezTo>
                  <a:pt x="5546894" y="469041"/>
                  <a:pt x="5565798" y="473551"/>
                  <a:pt x="5586940" y="473202"/>
                </a:cubicBezTo>
                <a:cubicBezTo>
                  <a:pt x="5596090" y="473091"/>
                  <a:pt x="5605239" y="471979"/>
                  <a:pt x="5614389" y="469867"/>
                </a:cubicBezTo>
                <a:cubicBezTo>
                  <a:pt x="5623539" y="467755"/>
                  <a:pt x="5632689" y="465309"/>
                  <a:pt x="5641838" y="462530"/>
                </a:cubicBezTo>
                <a:lnTo>
                  <a:pt x="5596852" y="519596"/>
                </a:lnTo>
                <a:cubicBezTo>
                  <a:pt x="5590340" y="520753"/>
                  <a:pt x="5583731" y="521672"/>
                  <a:pt x="5577028" y="522353"/>
                </a:cubicBezTo>
                <a:cubicBezTo>
                  <a:pt x="5570325" y="523034"/>
                  <a:pt x="5563716" y="523383"/>
                  <a:pt x="5557204" y="523399"/>
                </a:cubicBezTo>
                <a:cubicBezTo>
                  <a:pt x="5518105" y="522688"/>
                  <a:pt x="5486777" y="511940"/>
                  <a:pt x="5463221" y="491153"/>
                </a:cubicBezTo>
                <a:cubicBezTo>
                  <a:pt x="5439666" y="470365"/>
                  <a:pt x="5427580" y="443801"/>
                  <a:pt x="5426964" y="411458"/>
                </a:cubicBezTo>
                <a:cubicBezTo>
                  <a:pt x="5428150" y="376940"/>
                  <a:pt x="5440017" y="352599"/>
                  <a:pt x="5462563" y="338435"/>
                </a:cubicBezTo>
                <a:cubicBezTo>
                  <a:pt x="5485109" y="324272"/>
                  <a:pt x="5511216" y="314724"/>
                  <a:pt x="5540882" y="309791"/>
                </a:cubicBezTo>
                <a:cubicBezTo>
                  <a:pt x="5570548" y="304858"/>
                  <a:pt x="5596656" y="298978"/>
                  <a:pt x="5619202" y="292151"/>
                </a:cubicBezTo>
                <a:cubicBezTo>
                  <a:pt x="5641748" y="285325"/>
                  <a:pt x="5653615" y="271989"/>
                  <a:pt x="5654801" y="252144"/>
                </a:cubicBezTo>
                <a:cubicBezTo>
                  <a:pt x="5654420" y="240023"/>
                  <a:pt x="5650184" y="230387"/>
                  <a:pt x="5642094" y="223234"/>
                </a:cubicBezTo>
                <a:cubicBezTo>
                  <a:pt x="5634002" y="216082"/>
                  <a:pt x="5624344" y="210963"/>
                  <a:pt x="5613119" y="207876"/>
                </a:cubicBezTo>
                <a:cubicBezTo>
                  <a:pt x="5601894" y="204789"/>
                  <a:pt x="5591388" y="203283"/>
                  <a:pt x="5581603" y="203359"/>
                </a:cubicBezTo>
                <a:cubicBezTo>
                  <a:pt x="5562413" y="203629"/>
                  <a:pt x="5544560" y="206709"/>
                  <a:pt x="5528045" y="212601"/>
                </a:cubicBezTo>
                <a:cubicBezTo>
                  <a:pt x="5511529" y="218493"/>
                  <a:pt x="5494833" y="225576"/>
                  <a:pt x="5477954" y="233850"/>
                </a:cubicBezTo>
                <a:lnTo>
                  <a:pt x="5528992" y="157725"/>
                </a:lnTo>
                <a:close/>
                <a:moveTo>
                  <a:pt x="4491943" y="153162"/>
                </a:moveTo>
                <a:cubicBezTo>
                  <a:pt x="4516306" y="153035"/>
                  <a:pt x="4539047" y="156521"/>
                  <a:pt x="4560167" y="163619"/>
                </a:cubicBezTo>
                <a:cubicBezTo>
                  <a:pt x="4581287" y="170718"/>
                  <a:pt x="4600973" y="182190"/>
                  <a:pt x="4619226" y="198035"/>
                </a:cubicBezTo>
                <a:cubicBezTo>
                  <a:pt x="4638807" y="215482"/>
                  <a:pt x="4654060" y="236028"/>
                  <a:pt x="4664984" y="259673"/>
                </a:cubicBezTo>
                <a:cubicBezTo>
                  <a:pt x="4675908" y="283318"/>
                  <a:pt x="4681457" y="308250"/>
                  <a:pt x="4681632" y="334469"/>
                </a:cubicBezTo>
                <a:cubicBezTo>
                  <a:pt x="4681168" y="371358"/>
                  <a:pt x="4671946" y="403947"/>
                  <a:pt x="4653968" y="432236"/>
                </a:cubicBezTo>
                <a:cubicBezTo>
                  <a:pt x="4635989" y="460525"/>
                  <a:pt x="4612038" y="482716"/>
                  <a:pt x="4582117" y="498809"/>
                </a:cubicBezTo>
                <a:cubicBezTo>
                  <a:pt x="4552196" y="514902"/>
                  <a:pt x="4519089" y="523099"/>
                  <a:pt x="4482796" y="523399"/>
                </a:cubicBezTo>
                <a:cubicBezTo>
                  <a:pt x="4447539" y="523155"/>
                  <a:pt x="4415411" y="515439"/>
                  <a:pt x="4386411" y="500249"/>
                </a:cubicBezTo>
                <a:cubicBezTo>
                  <a:pt x="4357413" y="485060"/>
                  <a:pt x="4334216" y="463857"/>
                  <a:pt x="4316820" y="436640"/>
                </a:cubicBezTo>
                <a:cubicBezTo>
                  <a:pt x="4299425" y="409424"/>
                  <a:pt x="4290505" y="377654"/>
                  <a:pt x="4290059" y="341330"/>
                </a:cubicBezTo>
                <a:cubicBezTo>
                  <a:pt x="4290519" y="303011"/>
                  <a:pt x="4299834" y="269810"/>
                  <a:pt x="4318006" y="241727"/>
                </a:cubicBezTo>
                <a:cubicBezTo>
                  <a:pt x="4336177" y="213645"/>
                  <a:pt x="4360447" y="191915"/>
                  <a:pt x="4390816" y="176537"/>
                </a:cubicBezTo>
                <a:cubicBezTo>
                  <a:pt x="4421184" y="161159"/>
                  <a:pt x="4454893" y="153367"/>
                  <a:pt x="4491943" y="153162"/>
                </a:cubicBezTo>
                <a:close/>
                <a:moveTo>
                  <a:pt x="4044269" y="153162"/>
                </a:moveTo>
                <a:cubicBezTo>
                  <a:pt x="4068631" y="153035"/>
                  <a:pt x="4091372" y="156521"/>
                  <a:pt x="4112492" y="163619"/>
                </a:cubicBezTo>
                <a:cubicBezTo>
                  <a:pt x="4133612" y="170718"/>
                  <a:pt x="4153298" y="182190"/>
                  <a:pt x="4171551" y="198035"/>
                </a:cubicBezTo>
                <a:cubicBezTo>
                  <a:pt x="4191132" y="215482"/>
                  <a:pt x="4206385" y="236028"/>
                  <a:pt x="4217309" y="259673"/>
                </a:cubicBezTo>
                <a:cubicBezTo>
                  <a:pt x="4228233" y="283318"/>
                  <a:pt x="4233783" y="308250"/>
                  <a:pt x="4233957" y="334469"/>
                </a:cubicBezTo>
                <a:cubicBezTo>
                  <a:pt x="4233493" y="371358"/>
                  <a:pt x="4224271" y="403947"/>
                  <a:pt x="4206293" y="432236"/>
                </a:cubicBezTo>
                <a:cubicBezTo>
                  <a:pt x="4188314" y="460525"/>
                  <a:pt x="4164364" y="482716"/>
                  <a:pt x="4134442" y="498809"/>
                </a:cubicBezTo>
                <a:cubicBezTo>
                  <a:pt x="4104521" y="514902"/>
                  <a:pt x="4071414" y="523099"/>
                  <a:pt x="4035121" y="523399"/>
                </a:cubicBezTo>
                <a:cubicBezTo>
                  <a:pt x="3999864" y="523155"/>
                  <a:pt x="3967736" y="515439"/>
                  <a:pt x="3938737" y="500249"/>
                </a:cubicBezTo>
                <a:cubicBezTo>
                  <a:pt x="3909738" y="485060"/>
                  <a:pt x="3886541" y="463857"/>
                  <a:pt x="3869146" y="436640"/>
                </a:cubicBezTo>
                <a:cubicBezTo>
                  <a:pt x="3851750" y="409424"/>
                  <a:pt x="3842830" y="377654"/>
                  <a:pt x="3842384" y="341330"/>
                </a:cubicBezTo>
                <a:cubicBezTo>
                  <a:pt x="3842844" y="303011"/>
                  <a:pt x="3852159" y="269810"/>
                  <a:pt x="3870331" y="241727"/>
                </a:cubicBezTo>
                <a:cubicBezTo>
                  <a:pt x="3888503" y="213645"/>
                  <a:pt x="3912773" y="191915"/>
                  <a:pt x="3943141" y="176537"/>
                </a:cubicBezTo>
                <a:cubicBezTo>
                  <a:pt x="3973510" y="161159"/>
                  <a:pt x="4007219" y="153367"/>
                  <a:pt x="4044269" y="153162"/>
                </a:cubicBezTo>
                <a:close/>
                <a:moveTo>
                  <a:pt x="2825069" y="153162"/>
                </a:moveTo>
                <a:cubicBezTo>
                  <a:pt x="2849431" y="153035"/>
                  <a:pt x="2872172" y="156521"/>
                  <a:pt x="2893292" y="163619"/>
                </a:cubicBezTo>
                <a:cubicBezTo>
                  <a:pt x="2914412" y="170718"/>
                  <a:pt x="2934098" y="182190"/>
                  <a:pt x="2952351" y="198035"/>
                </a:cubicBezTo>
                <a:cubicBezTo>
                  <a:pt x="2971932" y="215482"/>
                  <a:pt x="2987185" y="236028"/>
                  <a:pt x="2998109" y="259673"/>
                </a:cubicBezTo>
                <a:cubicBezTo>
                  <a:pt x="3009033" y="283318"/>
                  <a:pt x="3014583" y="308250"/>
                  <a:pt x="3014757" y="334469"/>
                </a:cubicBezTo>
                <a:cubicBezTo>
                  <a:pt x="3014293" y="371358"/>
                  <a:pt x="3005071" y="403947"/>
                  <a:pt x="2987093" y="432236"/>
                </a:cubicBezTo>
                <a:cubicBezTo>
                  <a:pt x="2969114" y="460525"/>
                  <a:pt x="2945164" y="482716"/>
                  <a:pt x="2915242" y="498809"/>
                </a:cubicBezTo>
                <a:cubicBezTo>
                  <a:pt x="2885321" y="514902"/>
                  <a:pt x="2852214" y="523099"/>
                  <a:pt x="2815921" y="523399"/>
                </a:cubicBezTo>
                <a:cubicBezTo>
                  <a:pt x="2780664" y="523155"/>
                  <a:pt x="2748536" y="515439"/>
                  <a:pt x="2719537" y="500249"/>
                </a:cubicBezTo>
                <a:cubicBezTo>
                  <a:pt x="2690538" y="485060"/>
                  <a:pt x="2667341" y="463857"/>
                  <a:pt x="2649945" y="436640"/>
                </a:cubicBezTo>
                <a:cubicBezTo>
                  <a:pt x="2632550" y="409424"/>
                  <a:pt x="2623630" y="377654"/>
                  <a:pt x="2623185" y="341330"/>
                </a:cubicBezTo>
                <a:cubicBezTo>
                  <a:pt x="2623644" y="303011"/>
                  <a:pt x="2632960" y="269810"/>
                  <a:pt x="2651131" y="241727"/>
                </a:cubicBezTo>
                <a:cubicBezTo>
                  <a:pt x="2669303" y="213645"/>
                  <a:pt x="2693572" y="191915"/>
                  <a:pt x="2723941" y="176537"/>
                </a:cubicBezTo>
                <a:cubicBezTo>
                  <a:pt x="2754309" y="161159"/>
                  <a:pt x="2788019" y="153367"/>
                  <a:pt x="2825069" y="153162"/>
                </a:cubicBezTo>
                <a:close/>
                <a:moveTo>
                  <a:pt x="2377394" y="153162"/>
                </a:moveTo>
                <a:cubicBezTo>
                  <a:pt x="2401756" y="153035"/>
                  <a:pt x="2424497" y="156521"/>
                  <a:pt x="2445617" y="163619"/>
                </a:cubicBezTo>
                <a:cubicBezTo>
                  <a:pt x="2466737" y="170718"/>
                  <a:pt x="2486423" y="182190"/>
                  <a:pt x="2504676" y="198035"/>
                </a:cubicBezTo>
                <a:cubicBezTo>
                  <a:pt x="2524257" y="215482"/>
                  <a:pt x="2539510" y="236028"/>
                  <a:pt x="2550434" y="259673"/>
                </a:cubicBezTo>
                <a:cubicBezTo>
                  <a:pt x="2561358" y="283318"/>
                  <a:pt x="2566908" y="308250"/>
                  <a:pt x="2567082" y="334469"/>
                </a:cubicBezTo>
                <a:cubicBezTo>
                  <a:pt x="2566618" y="371358"/>
                  <a:pt x="2557396" y="403947"/>
                  <a:pt x="2539418" y="432236"/>
                </a:cubicBezTo>
                <a:cubicBezTo>
                  <a:pt x="2521439" y="460525"/>
                  <a:pt x="2497489" y="482716"/>
                  <a:pt x="2467567" y="498809"/>
                </a:cubicBezTo>
                <a:cubicBezTo>
                  <a:pt x="2437645" y="514902"/>
                  <a:pt x="2404539" y="523099"/>
                  <a:pt x="2368246" y="523399"/>
                </a:cubicBezTo>
                <a:cubicBezTo>
                  <a:pt x="2332989" y="523155"/>
                  <a:pt x="2300861" y="515439"/>
                  <a:pt x="2271862" y="500249"/>
                </a:cubicBezTo>
                <a:cubicBezTo>
                  <a:pt x="2242863" y="485060"/>
                  <a:pt x="2219665" y="463857"/>
                  <a:pt x="2202271" y="436640"/>
                </a:cubicBezTo>
                <a:cubicBezTo>
                  <a:pt x="2184875" y="409424"/>
                  <a:pt x="2175955" y="377654"/>
                  <a:pt x="2175509" y="341330"/>
                </a:cubicBezTo>
                <a:cubicBezTo>
                  <a:pt x="2175969" y="303011"/>
                  <a:pt x="2185285" y="269810"/>
                  <a:pt x="2203456" y="241727"/>
                </a:cubicBezTo>
                <a:cubicBezTo>
                  <a:pt x="2221628" y="213645"/>
                  <a:pt x="2245898" y="191915"/>
                  <a:pt x="2276266" y="176537"/>
                </a:cubicBezTo>
                <a:cubicBezTo>
                  <a:pt x="2306634" y="161159"/>
                  <a:pt x="2340344" y="153367"/>
                  <a:pt x="2377394" y="153162"/>
                </a:cubicBezTo>
                <a:close/>
                <a:moveTo>
                  <a:pt x="1810038" y="153162"/>
                </a:moveTo>
                <a:lnTo>
                  <a:pt x="1812321" y="153162"/>
                </a:lnTo>
                <a:lnTo>
                  <a:pt x="1812321" y="207170"/>
                </a:lnTo>
                <a:cubicBezTo>
                  <a:pt x="1826202" y="189278"/>
                  <a:pt x="1844942" y="175807"/>
                  <a:pt x="1868543" y="166759"/>
                </a:cubicBezTo>
                <a:cubicBezTo>
                  <a:pt x="1892143" y="157710"/>
                  <a:pt x="1915076" y="153178"/>
                  <a:pt x="1937342" y="153162"/>
                </a:cubicBezTo>
                <a:cubicBezTo>
                  <a:pt x="1972851" y="153551"/>
                  <a:pt x="2003623" y="161823"/>
                  <a:pt x="2029658" y="177977"/>
                </a:cubicBezTo>
                <a:cubicBezTo>
                  <a:pt x="2055693" y="194131"/>
                  <a:pt x="2075842" y="215833"/>
                  <a:pt x="2090105" y="243083"/>
                </a:cubicBezTo>
                <a:cubicBezTo>
                  <a:pt x="2104368" y="270332"/>
                  <a:pt x="2111596" y="300794"/>
                  <a:pt x="2111787" y="334469"/>
                </a:cubicBezTo>
                <a:cubicBezTo>
                  <a:pt x="2110808" y="388697"/>
                  <a:pt x="2093550" y="433429"/>
                  <a:pt x="2060013" y="468667"/>
                </a:cubicBezTo>
                <a:cubicBezTo>
                  <a:pt x="2026477" y="503905"/>
                  <a:pt x="1982537" y="522149"/>
                  <a:pt x="1928195" y="523399"/>
                </a:cubicBezTo>
                <a:cubicBezTo>
                  <a:pt x="1918269" y="523414"/>
                  <a:pt x="1908581" y="522622"/>
                  <a:pt x="1899131" y="521022"/>
                </a:cubicBezTo>
                <a:cubicBezTo>
                  <a:pt x="1889681" y="519421"/>
                  <a:pt x="1880565" y="516918"/>
                  <a:pt x="1871783" y="513511"/>
                </a:cubicBezTo>
                <a:lnTo>
                  <a:pt x="1830617" y="451096"/>
                </a:lnTo>
                <a:cubicBezTo>
                  <a:pt x="1843942" y="457686"/>
                  <a:pt x="1857505" y="462991"/>
                  <a:pt x="1871306" y="467008"/>
                </a:cubicBezTo>
                <a:cubicBezTo>
                  <a:pt x="1885108" y="471026"/>
                  <a:pt x="1899242" y="473091"/>
                  <a:pt x="1913711" y="473202"/>
                </a:cubicBezTo>
                <a:cubicBezTo>
                  <a:pt x="1954114" y="472535"/>
                  <a:pt x="1984416" y="460338"/>
                  <a:pt x="2004618" y="436613"/>
                </a:cubicBezTo>
                <a:cubicBezTo>
                  <a:pt x="2024820" y="412887"/>
                  <a:pt x="2034921" y="381634"/>
                  <a:pt x="2034921" y="342854"/>
                </a:cubicBezTo>
                <a:cubicBezTo>
                  <a:pt x="2034968" y="306154"/>
                  <a:pt x="2025344" y="274551"/>
                  <a:pt x="2006047" y="248046"/>
                </a:cubicBezTo>
                <a:cubicBezTo>
                  <a:pt x="1986751" y="221541"/>
                  <a:pt x="1957497" y="207661"/>
                  <a:pt x="1918285" y="206407"/>
                </a:cubicBezTo>
                <a:cubicBezTo>
                  <a:pt x="1902085" y="206454"/>
                  <a:pt x="1886648" y="209599"/>
                  <a:pt x="1871973" y="215840"/>
                </a:cubicBezTo>
                <a:cubicBezTo>
                  <a:pt x="1857298" y="222082"/>
                  <a:pt x="1844530" y="231134"/>
                  <a:pt x="1833666" y="242997"/>
                </a:cubicBezTo>
                <a:cubicBezTo>
                  <a:pt x="1823106" y="254827"/>
                  <a:pt x="1816785" y="267565"/>
                  <a:pt x="1814704" y="281212"/>
                </a:cubicBezTo>
                <a:cubicBezTo>
                  <a:pt x="1812623" y="294859"/>
                  <a:pt x="1811829" y="309326"/>
                  <a:pt x="1812321" y="324612"/>
                </a:cubicBezTo>
                <a:lnTo>
                  <a:pt x="1812321" y="585883"/>
                </a:lnTo>
                <a:cubicBezTo>
                  <a:pt x="1811432" y="603425"/>
                  <a:pt x="1812068" y="619014"/>
                  <a:pt x="1814230" y="632650"/>
                </a:cubicBezTo>
                <a:cubicBezTo>
                  <a:pt x="1816392" y="646287"/>
                  <a:pt x="1825411" y="657876"/>
                  <a:pt x="1841289" y="667417"/>
                </a:cubicBezTo>
                <a:lnTo>
                  <a:pt x="1841289" y="669703"/>
                </a:lnTo>
                <a:lnTo>
                  <a:pt x="1714119" y="669703"/>
                </a:lnTo>
                <a:lnTo>
                  <a:pt x="1714119" y="667417"/>
                </a:lnTo>
                <a:cubicBezTo>
                  <a:pt x="1729991" y="657876"/>
                  <a:pt x="1739007" y="646287"/>
                  <a:pt x="1741167" y="632650"/>
                </a:cubicBezTo>
                <a:cubicBezTo>
                  <a:pt x="1743327" y="619014"/>
                  <a:pt x="1743963" y="603425"/>
                  <a:pt x="1743074" y="585883"/>
                </a:cubicBezTo>
                <a:lnTo>
                  <a:pt x="1743074" y="246888"/>
                </a:lnTo>
                <a:cubicBezTo>
                  <a:pt x="1743963" y="229298"/>
                  <a:pt x="1743327" y="213614"/>
                  <a:pt x="1741167" y="199834"/>
                </a:cubicBezTo>
                <a:cubicBezTo>
                  <a:pt x="1739007" y="186055"/>
                  <a:pt x="1729991" y="174561"/>
                  <a:pt x="1714119" y="165354"/>
                </a:cubicBezTo>
                <a:lnTo>
                  <a:pt x="1714119" y="163068"/>
                </a:lnTo>
                <a:lnTo>
                  <a:pt x="1764381" y="163068"/>
                </a:lnTo>
                <a:cubicBezTo>
                  <a:pt x="1772942" y="163179"/>
                  <a:pt x="1781312" y="162576"/>
                  <a:pt x="1789493" y="161258"/>
                </a:cubicBezTo>
                <a:cubicBezTo>
                  <a:pt x="1797673" y="159940"/>
                  <a:pt x="1804522" y="157242"/>
                  <a:pt x="1810038" y="153162"/>
                </a:cubicBezTo>
                <a:close/>
                <a:moveTo>
                  <a:pt x="1548673" y="153162"/>
                </a:moveTo>
                <a:lnTo>
                  <a:pt x="1550955" y="153162"/>
                </a:lnTo>
                <a:lnTo>
                  <a:pt x="1550955" y="210982"/>
                </a:lnTo>
                <a:cubicBezTo>
                  <a:pt x="1559655" y="193595"/>
                  <a:pt x="1571974" y="179679"/>
                  <a:pt x="1587912" y="169234"/>
                </a:cubicBezTo>
                <a:cubicBezTo>
                  <a:pt x="1603851" y="158789"/>
                  <a:pt x="1621504" y="153431"/>
                  <a:pt x="1640871" y="153162"/>
                </a:cubicBezTo>
                <a:lnTo>
                  <a:pt x="1668303" y="155448"/>
                </a:lnTo>
                <a:lnTo>
                  <a:pt x="1668303" y="225457"/>
                </a:lnTo>
                <a:cubicBezTo>
                  <a:pt x="1663985" y="220948"/>
                  <a:pt x="1658715" y="217773"/>
                  <a:pt x="1652492" y="215932"/>
                </a:cubicBezTo>
                <a:cubicBezTo>
                  <a:pt x="1646269" y="214090"/>
                  <a:pt x="1639855" y="213201"/>
                  <a:pt x="1633251" y="213265"/>
                </a:cubicBezTo>
                <a:cubicBezTo>
                  <a:pt x="1604486" y="212898"/>
                  <a:pt x="1583531" y="221251"/>
                  <a:pt x="1570386" y="238322"/>
                </a:cubicBezTo>
                <a:cubicBezTo>
                  <a:pt x="1557242" y="255393"/>
                  <a:pt x="1550765" y="283380"/>
                  <a:pt x="1550955" y="322283"/>
                </a:cubicBezTo>
                <a:lnTo>
                  <a:pt x="1550955" y="428934"/>
                </a:lnTo>
                <a:cubicBezTo>
                  <a:pt x="1550066" y="446503"/>
                  <a:pt x="1550703" y="462215"/>
                  <a:pt x="1552863" y="476070"/>
                </a:cubicBezTo>
                <a:cubicBezTo>
                  <a:pt x="1555023" y="489925"/>
                  <a:pt x="1564039" y="501637"/>
                  <a:pt x="1579911" y="511207"/>
                </a:cubicBezTo>
                <a:lnTo>
                  <a:pt x="1579911" y="513493"/>
                </a:lnTo>
                <a:lnTo>
                  <a:pt x="1452752" y="513493"/>
                </a:lnTo>
                <a:lnTo>
                  <a:pt x="1452752" y="511207"/>
                </a:lnTo>
                <a:cubicBezTo>
                  <a:pt x="1468625" y="501637"/>
                  <a:pt x="1477641" y="489925"/>
                  <a:pt x="1479801" y="476070"/>
                </a:cubicBezTo>
                <a:cubicBezTo>
                  <a:pt x="1481961" y="462215"/>
                  <a:pt x="1482597" y="446503"/>
                  <a:pt x="1481708" y="428934"/>
                </a:cubicBezTo>
                <a:lnTo>
                  <a:pt x="1481708" y="246866"/>
                </a:lnTo>
                <a:cubicBezTo>
                  <a:pt x="1482581" y="229329"/>
                  <a:pt x="1481977" y="213744"/>
                  <a:pt x="1479896" y="200111"/>
                </a:cubicBezTo>
                <a:cubicBezTo>
                  <a:pt x="1477816" y="186478"/>
                  <a:pt x="1469022" y="174892"/>
                  <a:pt x="1453514" y="165354"/>
                </a:cubicBezTo>
                <a:lnTo>
                  <a:pt x="1453514" y="163068"/>
                </a:lnTo>
                <a:lnTo>
                  <a:pt x="1502254" y="163068"/>
                </a:lnTo>
                <a:cubicBezTo>
                  <a:pt x="1511179" y="163227"/>
                  <a:pt x="1519772" y="162719"/>
                  <a:pt x="1528032" y="161544"/>
                </a:cubicBezTo>
                <a:cubicBezTo>
                  <a:pt x="1536291" y="160369"/>
                  <a:pt x="1543171" y="157575"/>
                  <a:pt x="1548673" y="153162"/>
                </a:cubicBezTo>
                <a:close/>
                <a:moveTo>
                  <a:pt x="1214913" y="153162"/>
                </a:moveTo>
                <a:cubicBezTo>
                  <a:pt x="1267586" y="154223"/>
                  <a:pt x="1309496" y="170753"/>
                  <a:pt x="1340643" y="202750"/>
                </a:cubicBezTo>
                <a:cubicBezTo>
                  <a:pt x="1371790" y="234748"/>
                  <a:pt x="1387030" y="275845"/>
                  <a:pt x="1386363" y="326041"/>
                </a:cubicBezTo>
                <a:lnTo>
                  <a:pt x="1106709" y="326041"/>
                </a:lnTo>
                <a:cubicBezTo>
                  <a:pt x="1108344" y="372871"/>
                  <a:pt x="1123172" y="409025"/>
                  <a:pt x="1151191" y="434505"/>
                </a:cubicBezTo>
                <a:cubicBezTo>
                  <a:pt x="1179210" y="459985"/>
                  <a:pt x="1215183" y="472884"/>
                  <a:pt x="1259109" y="473202"/>
                </a:cubicBezTo>
                <a:cubicBezTo>
                  <a:pt x="1282128" y="473234"/>
                  <a:pt x="1304289" y="469929"/>
                  <a:pt x="1325594" y="463289"/>
                </a:cubicBezTo>
                <a:cubicBezTo>
                  <a:pt x="1346898" y="456649"/>
                  <a:pt x="1366392" y="446483"/>
                  <a:pt x="1384077" y="432790"/>
                </a:cubicBezTo>
                <a:lnTo>
                  <a:pt x="1386363" y="432790"/>
                </a:lnTo>
                <a:lnTo>
                  <a:pt x="1348263" y="504385"/>
                </a:lnTo>
                <a:cubicBezTo>
                  <a:pt x="1331785" y="511166"/>
                  <a:pt x="1314640" y="516047"/>
                  <a:pt x="1296828" y="519025"/>
                </a:cubicBezTo>
                <a:cubicBezTo>
                  <a:pt x="1279016" y="522004"/>
                  <a:pt x="1261110" y="523462"/>
                  <a:pt x="1243107" y="523399"/>
                </a:cubicBezTo>
                <a:cubicBezTo>
                  <a:pt x="1177325" y="522212"/>
                  <a:pt x="1124699" y="504220"/>
                  <a:pt x="1085230" y="469421"/>
                </a:cubicBezTo>
                <a:cubicBezTo>
                  <a:pt x="1045761" y="434622"/>
                  <a:pt x="1025520" y="390133"/>
                  <a:pt x="1024509" y="335954"/>
                </a:cubicBezTo>
                <a:cubicBezTo>
                  <a:pt x="1025346" y="282009"/>
                  <a:pt x="1042889" y="238307"/>
                  <a:pt x="1077136" y="204848"/>
                </a:cubicBezTo>
                <a:cubicBezTo>
                  <a:pt x="1111384" y="171389"/>
                  <a:pt x="1157309" y="154160"/>
                  <a:pt x="1214913" y="153162"/>
                </a:cubicBezTo>
                <a:close/>
                <a:moveTo>
                  <a:pt x="507400" y="150850"/>
                </a:moveTo>
                <a:lnTo>
                  <a:pt x="509682" y="150850"/>
                </a:lnTo>
                <a:lnTo>
                  <a:pt x="509682" y="428934"/>
                </a:lnTo>
                <a:cubicBezTo>
                  <a:pt x="508794" y="446503"/>
                  <a:pt x="509429" y="462215"/>
                  <a:pt x="511590" y="476070"/>
                </a:cubicBezTo>
                <a:cubicBezTo>
                  <a:pt x="513750" y="489925"/>
                  <a:pt x="522766" y="501637"/>
                  <a:pt x="538638" y="511207"/>
                </a:cubicBezTo>
                <a:lnTo>
                  <a:pt x="538638" y="513493"/>
                </a:lnTo>
                <a:lnTo>
                  <a:pt x="411480" y="513493"/>
                </a:lnTo>
                <a:lnTo>
                  <a:pt x="411480" y="511207"/>
                </a:lnTo>
                <a:cubicBezTo>
                  <a:pt x="427352" y="501637"/>
                  <a:pt x="436368" y="489925"/>
                  <a:pt x="438528" y="476070"/>
                </a:cubicBezTo>
                <a:cubicBezTo>
                  <a:pt x="440688" y="462215"/>
                  <a:pt x="441324" y="446503"/>
                  <a:pt x="440435" y="428934"/>
                </a:cubicBezTo>
                <a:lnTo>
                  <a:pt x="440435" y="246866"/>
                </a:lnTo>
                <a:cubicBezTo>
                  <a:pt x="441324" y="229329"/>
                  <a:pt x="440688" y="213744"/>
                  <a:pt x="438528" y="200111"/>
                </a:cubicBezTo>
                <a:cubicBezTo>
                  <a:pt x="436368" y="186478"/>
                  <a:pt x="427352" y="174892"/>
                  <a:pt x="411480" y="165354"/>
                </a:cubicBezTo>
                <a:lnTo>
                  <a:pt x="411480" y="163068"/>
                </a:lnTo>
                <a:lnTo>
                  <a:pt x="457937" y="163068"/>
                </a:lnTo>
                <a:cubicBezTo>
                  <a:pt x="466847" y="163275"/>
                  <a:pt x="475661" y="162670"/>
                  <a:pt x="484381" y="161254"/>
                </a:cubicBezTo>
                <a:cubicBezTo>
                  <a:pt x="493100" y="159838"/>
                  <a:pt x="500773" y="156370"/>
                  <a:pt x="507400" y="150850"/>
                </a:cubicBezTo>
                <a:close/>
                <a:moveTo>
                  <a:pt x="4823787" y="49530"/>
                </a:moveTo>
                <a:lnTo>
                  <a:pt x="4854225" y="49530"/>
                </a:lnTo>
                <a:lnTo>
                  <a:pt x="4854225" y="163068"/>
                </a:lnTo>
                <a:lnTo>
                  <a:pt x="4925853" y="163068"/>
                </a:lnTo>
                <a:cubicBezTo>
                  <a:pt x="4930918" y="163163"/>
                  <a:pt x="4936029" y="162973"/>
                  <a:pt x="4941189" y="162496"/>
                </a:cubicBezTo>
                <a:cubicBezTo>
                  <a:pt x="4946348" y="162020"/>
                  <a:pt x="4950888" y="160687"/>
                  <a:pt x="4954809" y="158496"/>
                </a:cubicBezTo>
                <a:lnTo>
                  <a:pt x="4957095" y="158496"/>
                </a:lnTo>
                <a:lnTo>
                  <a:pt x="4957095" y="227748"/>
                </a:lnTo>
                <a:lnTo>
                  <a:pt x="4954809" y="227748"/>
                </a:lnTo>
                <a:cubicBezTo>
                  <a:pt x="4948428" y="220143"/>
                  <a:pt x="4940236" y="215728"/>
                  <a:pt x="4930235" y="214505"/>
                </a:cubicBezTo>
                <a:cubicBezTo>
                  <a:pt x="4920234" y="213281"/>
                  <a:pt x="4910137" y="212868"/>
                  <a:pt x="4899945" y="213265"/>
                </a:cubicBezTo>
                <a:lnTo>
                  <a:pt x="4854225" y="213265"/>
                </a:lnTo>
                <a:lnTo>
                  <a:pt x="4854225" y="365720"/>
                </a:lnTo>
                <a:cubicBezTo>
                  <a:pt x="4853609" y="376167"/>
                  <a:pt x="4853827" y="389746"/>
                  <a:pt x="4854877" y="406460"/>
                </a:cubicBezTo>
                <a:cubicBezTo>
                  <a:pt x="4855928" y="423174"/>
                  <a:pt x="4861507" y="438278"/>
                  <a:pt x="4871616" y="451773"/>
                </a:cubicBezTo>
                <a:cubicBezTo>
                  <a:pt x="4881724" y="465268"/>
                  <a:pt x="4900057" y="472411"/>
                  <a:pt x="4926615" y="473202"/>
                </a:cubicBezTo>
                <a:cubicBezTo>
                  <a:pt x="4931933" y="473122"/>
                  <a:pt x="4937109" y="472328"/>
                  <a:pt x="4942141" y="470820"/>
                </a:cubicBezTo>
                <a:cubicBezTo>
                  <a:pt x="4947173" y="469311"/>
                  <a:pt x="4952158" y="467564"/>
                  <a:pt x="4957095" y="465579"/>
                </a:cubicBezTo>
                <a:lnTo>
                  <a:pt x="4916709" y="519596"/>
                </a:lnTo>
                <a:cubicBezTo>
                  <a:pt x="4908962" y="522004"/>
                  <a:pt x="4900834" y="523272"/>
                  <a:pt x="4892325" y="523399"/>
                </a:cubicBezTo>
                <a:cubicBezTo>
                  <a:pt x="4863184" y="522841"/>
                  <a:pt x="4840998" y="516340"/>
                  <a:pt x="4825765" y="503895"/>
                </a:cubicBezTo>
                <a:cubicBezTo>
                  <a:pt x="4810531" y="491450"/>
                  <a:pt x="4800076" y="476404"/>
                  <a:pt x="4794396" y="458757"/>
                </a:cubicBezTo>
                <a:cubicBezTo>
                  <a:pt x="4788717" y="441110"/>
                  <a:pt x="4785636" y="424206"/>
                  <a:pt x="4785156" y="408045"/>
                </a:cubicBezTo>
                <a:cubicBezTo>
                  <a:pt x="4784674" y="391883"/>
                  <a:pt x="4784616" y="379808"/>
                  <a:pt x="4784978" y="371819"/>
                </a:cubicBezTo>
                <a:lnTo>
                  <a:pt x="4784978" y="213265"/>
                </a:lnTo>
                <a:lnTo>
                  <a:pt x="4733162" y="213265"/>
                </a:lnTo>
                <a:lnTo>
                  <a:pt x="4733162" y="185884"/>
                </a:lnTo>
                <a:cubicBezTo>
                  <a:pt x="4768264" y="179308"/>
                  <a:pt x="4792318" y="163920"/>
                  <a:pt x="4805325" y="139718"/>
                </a:cubicBezTo>
                <a:cubicBezTo>
                  <a:pt x="4818332" y="115517"/>
                  <a:pt x="4824486" y="85455"/>
                  <a:pt x="4823787" y="49530"/>
                </a:cubicBezTo>
                <a:close/>
                <a:moveTo>
                  <a:pt x="472390" y="22098"/>
                </a:moveTo>
                <a:cubicBezTo>
                  <a:pt x="485616" y="22494"/>
                  <a:pt x="496464" y="27220"/>
                  <a:pt x="504933" y="36276"/>
                </a:cubicBezTo>
                <a:cubicBezTo>
                  <a:pt x="513401" y="45332"/>
                  <a:pt x="517779" y="56338"/>
                  <a:pt x="518064" y="69295"/>
                </a:cubicBezTo>
                <a:cubicBezTo>
                  <a:pt x="517779" y="82283"/>
                  <a:pt x="513401" y="93416"/>
                  <a:pt x="504933" y="102694"/>
                </a:cubicBezTo>
                <a:cubicBezTo>
                  <a:pt x="496464" y="111971"/>
                  <a:pt x="485616" y="116824"/>
                  <a:pt x="472390" y="117253"/>
                </a:cubicBezTo>
                <a:cubicBezTo>
                  <a:pt x="458006" y="116920"/>
                  <a:pt x="446238" y="112067"/>
                  <a:pt x="437088" y="102694"/>
                </a:cubicBezTo>
                <a:cubicBezTo>
                  <a:pt x="427937" y="93321"/>
                  <a:pt x="423211" y="81427"/>
                  <a:pt x="422910" y="67011"/>
                </a:cubicBezTo>
                <a:cubicBezTo>
                  <a:pt x="423401" y="53483"/>
                  <a:pt x="428508" y="42667"/>
                  <a:pt x="438229" y="34563"/>
                </a:cubicBezTo>
                <a:cubicBezTo>
                  <a:pt x="447951" y="26459"/>
                  <a:pt x="459338" y="22304"/>
                  <a:pt x="472390" y="22098"/>
                </a:cubicBezTo>
                <a:close/>
                <a:moveTo>
                  <a:pt x="0" y="12192"/>
                </a:moveTo>
                <a:lnTo>
                  <a:pt x="145446" y="12192"/>
                </a:lnTo>
                <a:lnTo>
                  <a:pt x="145446" y="14478"/>
                </a:lnTo>
                <a:cubicBezTo>
                  <a:pt x="132800" y="19695"/>
                  <a:pt x="124146" y="28381"/>
                  <a:pt x="119485" y="40537"/>
                </a:cubicBezTo>
                <a:cubicBezTo>
                  <a:pt x="114823" y="52692"/>
                  <a:pt x="112321" y="65947"/>
                  <a:pt x="111976" y="80302"/>
                </a:cubicBezTo>
                <a:cubicBezTo>
                  <a:pt x="111632" y="94657"/>
                  <a:pt x="111613" y="107743"/>
                  <a:pt x="111918" y="119560"/>
                </a:cubicBezTo>
                <a:lnTo>
                  <a:pt x="111918" y="451559"/>
                </a:lnTo>
                <a:lnTo>
                  <a:pt x="215550" y="458422"/>
                </a:lnTo>
                <a:cubicBezTo>
                  <a:pt x="241458" y="459822"/>
                  <a:pt x="265652" y="456458"/>
                  <a:pt x="288131" y="448331"/>
                </a:cubicBezTo>
                <a:cubicBezTo>
                  <a:pt x="310610" y="440204"/>
                  <a:pt x="331374" y="428081"/>
                  <a:pt x="350424" y="411963"/>
                </a:cubicBezTo>
                <a:lnTo>
                  <a:pt x="352710" y="411963"/>
                </a:lnTo>
                <a:lnTo>
                  <a:pt x="313086" y="513421"/>
                </a:lnTo>
                <a:lnTo>
                  <a:pt x="0" y="513421"/>
                </a:lnTo>
                <a:lnTo>
                  <a:pt x="0" y="511130"/>
                </a:lnTo>
                <a:cubicBezTo>
                  <a:pt x="12656" y="506145"/>
                  <a:pt x="21375" y="497616"/>
                  <a:pt x="26159" y="485541"/>
                </a:cubicBezTo>
                <a:cubicBezTo>
                  <a:pt x="30943" y="473467"/>
                  <a:pt x="33568" y="460252"/>
                  <a:pt x="34034" y="445898"/>
                </a:cubicBezTo>
                <a:cubicBezTo>
                  <a:pt x="34501" y="431544"/>
                  <a:pt x="34586" y="418455"/>
                  <a:pt x="34289" y="406632"/>
                </a:cubicBezTo>
                <a:lnTo>
                  <a:pt x="34289" y="119560"/>
                </a:lnTo>
                <a:cubicBezTo>
                  <a:pt x="34586" y="107503"/>
                  <a:pt x="34501" y="94305"/>
                  <a:pt x="34034" y="79964"/>
                </a:cubicBezTo>
                <a:cubicBezTo>
                  <a:pt x="33568" y="65623"/>
                  <a:pt x="30943" y="52424"/>
                  <a:pt x="26159" y="40367"/>
                </a:cubicBezTo>
                <a:cubicBezTo>
                  <a:pt x="21375" y="28311"/>
                  <a:pt x="12656" y="19681"/>
                  <a:pt x="0" y="14478"/>
                </a:cubicBezTo>
                <a:close/>
                <a:moveTo>
                  <a:pt x="3788187" y="8382"/>
                </a:moveTo>
                <a:lnTo>
                  <a:pt x="3790473" y="8382"/>
                </a:lnTo>
                <a:lnTo>
                  <a:pt x="3790473" y="96699"/>
                </a:lnTo>
                <a:lnTo>
                  <a:pt x="3788187" y="96699"/>
                </a:lnTo>
                <a:cubicBezTo>
                  <a:pt x="3776297" y="83784"/>
                  <a:pt x="3762739" y="75492"/>
                  <a:pt x="3747516" y="71822"/>
                </a:cubicBezTo>
                <a:cubicBezTo>
                  <a:pt x="3732291" y="68152"/>
                  <a:pt x="3715876" y="66532"/>
                  <a:pt x="3698271" y="66961"/>
                </a:cubicBezTo>
                <a:cubicBezTo>
                  <a:pt x="3684889" y="66897"/>
                  <a:pt x="3671649" y="67215"/>
                  <a:pt x="3658552" y="67914"/>
                </a:cubicBezTo>
                <a:cubicBezTo>
                  <a:pt x="3645455" y="68613"/>
                  <a:pt x="3632787" y="70075"/>
                  <a:pt x="3620547" y="72299"/>
                </a:cubicBezTo>
                <a:lnTo>
                  <a:pt x="3620547" y="214122"/>
                </a:lnTo>
                <a:lnTo>
                  <a:pt x="3711987" y="214122"/>
                </a:lnTo>
                <a:cubicBezTo>
                  <a:pt x="3717781" y="214217"/>
                  <a:pt x="3723528" y="214026"/>
                  <a:pt x="3729228" y="213550"/>
                </a:cubicBezTo>
                <a:cubicBezTo>
                  <a:pt x="3734927" y="213073"/>
                  <a:pt x="3740102" y="211739"/>
                  <a:pt x="3744754" y="209547"/>
                </a:cubicBezTo>
                <a:lnTo>
                  <a:pt x="3747039" y="209547"/>
                </a:lnTo>
                <a:lnTo>
                  <a:pt x="3747039" y="290227"/>
                </a:lnTo>
                <a:lnTo>
                  <a:pt x="3744754" y="290227"/>
                </a:lnTo>
                <a:cubicBezTo>
                  <a:pt x="3738070" y="279337"/>
                  <a:pt x="3728196" y="272924"/>
                  <a:pt x="3715130" y="270987"/>
                </a:cubicBezTo>
                <a:cubicBezTo>
                  <a:pt x="3702065" y="269050"/>
                  <a:pt x="3689334" y="268351"/>
                  <a:pt x="3676935" y="268891"/>
                </a:cubicBezTo>
                <a:lnTo>
                  <a:pt x="3620547" y="268891"/>
                </a:lnTo>
                <a:lnTo>
                  <a:pt x="3620547" y="406813"/>
                </a:lnTo>
                <a:cubicBezTo>
                  <a:pt x="3620237" y="418628"/>
                  <a:pt x="3620181" y="431658"/>
                  <a:pt x="3620380" y="445900"/>
                </a:cubicBezTo>
                <a:cubicBezTo>
                  <a:pt x="3620578" y="460143"/>
                  <a:pt x="3622893" y="473285"/>
                  <a:pt x="3627324" y="485327"/>
                </a:cubicBezTo>
                <a:cubicBezTo>
                  <a:pt x="3631755" y="497368"/>
                  <a:pt x="3640164" y="505995"/>
                  <a:pt x="3652552" y="511207"/>
                </a:cubicBezTo>
                <a:lnTo>
                  <a:pt x="3652552" y="513493"/>
                </a:lnTo>
                <a:lnTo>
                  <a:pt x="3508628" y="513493"/>
                </a:lnTo>
                <a:lnTo>
                  <a:pt x="3508628" y="511207"/>
                </a:lnTo>
                <a:cubicBezTo>
                  <a:pt x="3521284" y="506235"/>
                  <a:pt x="3530004" y="497721"/>
                  <a:pt x="3534788" y="485665"/>
                </a:cubicBezTo>
                <a:cubicBezTo>
                  <a:pt x="3539571" y="473610"/>
                  <a:pt x="3542197" y="460411"/>
                  <a:pt x="3542663" y="446070"/>
                </a:cubicBezTo>
                <a:cubicBezTo>
                  <a:pt x="3543130" y="431728"/>
                  <a:pt x="3543215" y="418642"/>
                  <a:pt x="3542918" y="406813"/>
                </a:cubicBezTo>
                <a:lnTo>
                  <a:pt x="3542918" y="119573"/>
                </a:lnTo>
                <a:cubicBezTo>
                  <a:pt x="3543215" y="107501"/>
                  <a:pt x="3543130" y="94293"/>
                  <a:pt x="3542663" y="79948"/>
                </a:cubicBezTo>
                <a:cubicBezTo>
                  <a:pt x="3542197" y="65604"/>
                  <a:pt x="3539571" y="52405"/>
                  <a:pt x="3534788" y="40351"/>
                </a:cubicBezTo>
                <a:cubicBezTo>
                  <a:pt x="3530004" y="28298"/>
                  <a:pt x="3521284" y="19672"/>
                  <a:pt x="3508628" y="14474"/>
                </a:cubicBezTo>
                <a:lnTo>
                  <a:pt x="3508628" y="12192"/>
                </a:lnTo>
                <a:lnTo>
                  <a:pt x="3752373" y="12192"/>
                </a:lnTo>
                <a:cubicBezTo>
                  <a:pt x="3758914" y="12366"/>
                  <a:pt x="3765264" y="12398"/>
                  <a:pt x="3771423" y="12286"/>
                </a:cubicBezTo>
                <a:cubicBezTo>
                  <a:pt x="3777583" y="12175"/>
                  <a:pt x="3783171" y="10873"/>
                  <a:pt x="3788187" y="8382"/>
                </a:cubicBezTo>
                <a:close/>
                <a:moveTo>
                  <a:pt x="7669437" y="0"/>
                </a:moveTo>
                <a:lnTo>
                  <a:pt x="7671720" y="0"/>
                </a:lnTo>
                <a:lnTo>
                  <a:pt x="7671720" y="461006"/>
                </a:lnTo>
                <a:cubicBezTo>
                  <a:pt x="7682028" y="463722"/>
                  <a:pt x="7692479" y="465914"/>
                  <a:pt x="7703073" y="467581"/>
                </a:cubicBezTo>
                <a:cubicBezTo>
                  <a:pt x="7713666" y="469249"/>
                  <a:pt x="7724307" y="470106"/>
                  <a:pt x="7734997" y="470154"/>
                </a:cubicBezTo>
                <a:cubicBezTo>
                  <a:pt x="7777181" y="469471"/>
                  <a:pt x="7809646" y="457306"/>
                  <a:pt x="7832390" y="433660"/>
                </a:cubicBezTo>
                <a:cubicBezTo>
                  <a:pt x="7855134" y="410013"/>
                  <a:pt x="7866632" y="378982"/>
                  <a:pt x="7866887" y="340566"/>
                </a:cubicBezTo>
                <a:cubicBezTo>
                  <a:pt x="7866935" y="302754"/>
                  <a:pt x="7857500" y="271660"/>
                  <a:pt x="7838584" y="247283"/>
                </a:cubicBezTo>
                <a:cubicBezTo>
                  <a:pt x="7819668" y="222906"/>
                  <a:pt x="7790984" y="210296"/>
                  <a:pt x="7752531" y="209455"/>
                </a:cubicBezTo>
                <a:cubicBezTo>
                  <a:pt x="7740476" y="209486"/>
                  <a:pt x="7729327" y="210947"/>
                  <a:pt x="7719082" y="213838"/>
                </a:cubicBezTo>
                <a:cubicBezTo>
                  <a:pt x="7708837" y="216728"/>
                  <a:pt x="7698641" y="220857"/>
                  <a:pt x="7688492" y="226225"/>
                </a:cubicBezTo>
                <a:lnTo>
                  <a:pt x="7729660" y="161530"/>
                </a:lnTo>
                <a:cubicBezTo>
                  <a:pt x="7738443" y="158519"/>
                  <a:pt x="7747369" y="156363"/>
                  <a:pt x="7756439" y="155064"/>
                </a:cubicBezTo>
                <a:cubicBezTo>
                  <a:pt x="7765508" y="153764"/>
                  <a:pt x="7774624" y="153130"/>
                  <a:pt x="7783789" y="153162"/>
                </a:cubicBezTo>
                <a:cubicBezTo>
                  <a:pt x="7828475" y="153872"/>
                  <a:pt x="7865998" y="169765"/>
                  <a:pt x="7896360" y="200841"/>
                </a:cubicBezTo>
                <a:cubicBezTo>
                  <a:pt x="7926722" y="231918"/>
                  <a:pt x="7942520" y="273919"/>
                  <a:pt x="7943754" y="326845"/>
                </a:cubicBezTo>
                <a:cubicBezTo>
                  <a:pt x="7943029" y="387394"/>
                  <a:pt x="7922785" y="435113"/>
                  <a:pt x="7883021" y="470001"/>
                </a:cubicBezTo>
                <a:cubicBezTo>
                  <a:pt x="7843258" y="504890"/>
                  <a:pt x="7788325" y="522689"/>
                  <a:pt x="7718224" y="523399"/>
                </a:cubicBezTo>
                <a:cubicBezTo>
                  <a:pt x="7692106" y="523161"/>
                  <a:pt x="7667189" y="521544"/>
                  <a:pt x="7643477" y="518546"/>
                </a:cubicBezTo>
                <a:cubicBezTo>
                  <a:pt x="7619763" y="515549"/>
                  <a:pt x="7598475" y="512594"/>
                  <a:pt x="7579613" y="509683"/>
                </a:cubicBezTo>
                <a:lnTo>
                  <a:pt x="7579613" y="507397"/>
                </a:lnTo>
                <a:cubicBezTo>
                  <a:pt x="7591565" y="501761"/>
                  <a:pt x="7598519" y="493411"/>
                  <a:pt x="7600471" y="482346"/>
                </a:cubicBezTo>
                <a:cubicBezTo>
                  <a:pt x="7602425" y="471281"/>
                  <a:pt x="7603092" y="459311"/>
                  <a:pt x="7602473" y="446437"/>
                </a:cubicBezTo>
                <a:lnTo>
                  <a:pt x="7602473" y="96012"/>
                </a:lnTo>
                <a:cubicBezTo>
                  <a:pt x="7603346" y="78470"/>
                  <a:pt x="7602741" y="62881"/>
                  <a:pt x="7600661" y="49244"/>
                </a:cubicBezTo>
                <a:cubicBezTo>
                  <a:pt x="7598581" y="35607"/>
                  <a:pt x="7589787" y="24019"/>
                  <a:pt x="7574279" y="14478"/>
                </a:cubicBezTo>
                <a:lnTo>
                  <a:pt x="7574279" y="12192"/>
                </a:lnTo>
                <a:lnTo>
                  <a:pt x="7621497" y="12192"/>
                </a:lnTo>
                <a:cubicBezTo>
                  <a:pt x="7630819" y="12446"/>
                  <a:pt x="7639759" y="11938"/>
                  <a:pt x="7648320" y="10668"/>
                </a:cubicBezTo>
                <a:cubicBezTo>
                  <a:pt x="7656881" y="9398"/>
                  <a:pt x="7663920" y="5842"/>
                  <a:pt x="7669437" y="0"/>
                </a:cubicBezTo>
                <a:close/>
                <a:moveTo>
                  <a:pt x="7040025" y="0"/>
                </a:moveTo>
                <a:lnTo>
                  <a:pt x="7042308" y="0"/>
                </a:lnTo>
                <a:lnTo>
                  <a:pt x="7042308" y="428926"/>
                </a:lnTo>
                <a:cubicBezTo>
                  <a:pt x="7041387" y="446496"/>
                  <a:pt x="7041896" y="462210"/>
                  <a:pt x="7043835" y="476066"/>
                </a:cubicBezTo>
                <a:cubicBezTo>
                  <a:pt x="7045773" y="489923"/>
                  <a:pt x="7054663" y="501636"/>
                  <a:pt x="7070502" y="511207"/>
                </a:cubicBezTo>
                <a:lnTo>
                  <a:pt x="7070502" y="513493"/>
                </a:lnTo>
                <a:lnTo>
                  <a:pt x="6944867" y="513493"/>
                </a:lnTo>
                <a:lnTo>
                  <a:pt x="6944867" y="511207"/>
                </a:lnTo>
                <a:cubicBezTo>
                  <a:pt x="6960375" y="501636"/>
                  <a:pt x="6969169" y="489923"/>
                  <a:pt x="6971249" y="476066"/>
                </a:cubicBezTo>
                <a:cubicBezTo>
                  <a:pt x="6973330" y="462210"/>
                  <a:pt x="6973934" y="446496"/>
                  <a:pt x="6973061" y="428926"/>
                </a:cubicBezTo>
                <a:lnTo>
                  <a:pt x="6973061" y="96755"/>
                </a:lnTo>
                <a:cubicBezTo>
                  <a:pt x="6973934" y="79184"/>
                  <a:pt x="6973330" y="63471"/>
                  <a:pt x="6971249" y="49615"/>
                </a:cubicBezTo>
                <a:cubicBezTo>
                  <a:pt x="6969169" y="35758"/>
                  <a:pt x="6960375" y="24045"/>
                  <a:pt x="6944867" y="14474"/>
                </a:cubicBezTo>
                <a:lnTo>
                  <a:pt x="6944867" y="12192"/>
                </a:lnTo>
                <a:lnTo>
                  <a:pt x="6991323" y="12192"/>
                </a:lnTo>
                <a:cubicBezTo>
                  <a:pt x="7000297" y="12493"/>
                  <a:pt x="7009175" y="12080"/>
                  <a:pt x="7017957" y="10952"/>
                </a:cubicBezTo>
                <a:cubicBezTo>
                  <a:pt x="7026739" y="9824"/>
                  <a:pt x="7034096" y="6174"/>
                  <a:pt x="7040025" y="0"/>
                </a:cubicBezTo>
                <a:close/>
                <a:moveTo>
                  <a:pt x="6726840" y="0"/>
                </a:moveTo>
                <a:cubicBezTo>
                  <a:pt x="6750144" y="127"/>
                  <a:pt x="6773449" y="1965"/>
                  <a:pt x="6796753" y="5516"/>
                </a:cubicBezTo>
                <a:cubicBezTo>
                  <a:pt x="6820058" y="9067"/>
                  <a:pt x="6842981" y="13569"/>
                  <a:pt x="6865524" y="19021"/>
                </a:cubicBezTo>
                <a:lnTo>
                  <a:pt x="6865524" y="106593"/>
                </a:lnTo>
                <a:cubicBezTo>
                  <a:pt x="6844458" y="93112"/>
                  <a:pt x="6822010" y="82537"/>
                  <a:pt x="6798182" y="74868"/>
                </a:cubicBezTo>
                <a:cubicBezTo>
                  <a:pt x="6774354" y="67199"/>
                  <a:pt x="6749811" y="63293"/>
                  <a:pt x="6724554" y="63151"/>
                </a:cubicBezTo>
                <a:cubicBezTo>
                  <a:pt x="6671119" y="64056"/>
                  <a:pt x="6628257" y="81490"/>
                  <a:pt x="6595967" y="115454"/>
                </a:cubicBezTo>
                <a:cubicBezTo>
                  <a:pt x="6563677" y="149419"/>
                  <a:pt x="6547103" y="194483"/>
                  <a:pt x="6546246" y="250646"/>
                </a:cubicBezTo>
                <a:cubicBezTo>
                  <a:pt x="6546463" y="288534"/>
                  <a:pt x="6554497" y="323444"/>
                  <a:pt x="6570347" y="355376"/>
                </a:cubicBezTo>
                <a:cubicBezTo>
                  <a:pt x="6586199" y="387308"/>
                  <a:pt x="6608569" y="413015"/>
                  <a:pt x="6637461" y="432498"/>
                </a:cubicBezTo>
                <a:cubicBezTo>
                  <a:pt x="6666351" y="451981"/>
                  <a:pt x="6700462" y="461993"/>
                  <a:pt x="6739793" y="462534"/>
                </a:cubicBezTo>
                <a:cubicBezTo>
                  <a:pt x="6768559" y="462248"/>
                  <a:pt x="6796753" y="457675"/>
                  <a:pt x="6824376" y="448814"/>
                </a:cubicBezTo>
                <a:cubicBezTo>
                  <a:pt x="6851999" y="439954"/>
                  <a:pt x="6877906" y="428521"/>
                  <a:pt x="6902100" y="414516"/>
                </a:cubicBezTo>
                <a:lnTo>
                  <a:pt x="6904386" y="414516"/>
                </a:lnTo>
                <a:lnTo>
                  <a:pt x="6865524" y="502859"/>
                </a:lnTo>
                <a:cubicBezTo>
                  <a:pt x="6847537" y="511133"/>
                  <a:pt x="6828837" y="517030"/>
                  <a:pt x="6809421" y="520549"/>
                </a:cubicBezTo>
                <a:cubicBezTo>
                  <a:pt x="6790007" y="524068"/>
                  <a:pt x="6770353" y="525780"/>
                  <a:pt x="6750462" y="525685"/>
                </a:cubicBezTo>
                <a:cubicBezTo>
                  <a:pt x="6659661" y="524895"/>
                  <a:pt x="6588683" y="501349"/>
                  <a:pt x="6537531" y="455047"/>
                </a:cubicBezTo>
                <a:cubicBezTo>
                  <a:pt x="6486378" y="408745"/>
                  <a:pt x="6460358" y="344422"/>
                  <a:pt x="6459473" y="262079"/>
                </a:cubicBezTo>
                <a:cubicBezTo>
                  <a:pt x="6459881" y="209174"/>
                  <a:pt x="6471416" y="163152"/>
                  <a:pt x="6494077" y="124011"/>
                </a:cubicBezTo>
                <a:cubicBezTo>
                  <a:pt x="6516739" y="84871"/>
                  <a:pt x="6548078" y="54496"/>
                  <a:pt x="6588095" y="32886"/>
                </a:cubicBezTo>
                <a:cubicBezTo>
                  <a:pt x="6628114" y="11276"/>
                  <a:pt x="6674361" y="314"/>
                  <a:pt x="6726840" y="0"/>
                </a:cubicBezTo>
                <a:close/>
                <a:moveTo>
                  <a:pt x="6125625" y="0"/>
                </a:moveTo>
                <a:lnTo>
                  <a:pt x="6127908" y="0"/>
                </a:lnTo>
                <a:lnTo>
                  <a:pt x="6127908" y="428926"/>
                </a:lnTo>
                <a:cubicBezTo>
                  <a:pt x="6126988" y="446496"/>
                  <a:pt x="6127496" y="462210"/>
                  <a:pt x="6129435" y="476066"/>
                </a:cubicBezTo>
                <a:cubicBezTo>
                  <a:pt x="6131373" y="489923"/>
                  <a:pt x="6140262" y="501636"/>
                  <a:pt x="6156102" y="511207"/>
                </a:cubicBezTo>
                <a:lnTo>
                  <a:pt x="6156102" y="513493"/>
                </a:lnTo>
                <a:lnTo>
                  <a:pt x="6030467" y="513493"/>
                </a:lnTo>
                <a:lnTo>
                  <a:pt x="6030467" y="511207"/>
                </a:lnTo>
                <a:cubicBezTo>
                  <a:pt x="6045975" y="501636"/>
                  <a:pt x="6054768" y="489923"/>
                  <a:pt x="6056850" y="476066"/>
                </a:cubicBezTo>
                <a:cubicBezTo>
                  <a:pt x="6058930" y="462210"/>
                  <a:pt x="6059534" y="446496"/>
                  <a:pt x="6058662" y="428926"/>
                </a:cubicBezTo>
                <a:lnTo>
                  <a:pt x="6058662" y="96755"/>
                </a:lnTo>
                <a:cubicBezTo>
                  <a:pt x="6059534" y="79184"/>
                  <a:pt x="6058930" y="63471"/>
                  <a:pt x="6056850" y="49615"/>
                </a:cubicBezTo>
                <a:cubicBezTo>
                  <a:pt x="6054768" y="35758"/>
                  <a:pt x="6045975" y="24045"/>
                  <a:pt x="6030467" y="14474"/>
                </a:cubicBezTo>
                <a:lnTo>
                  <a:pt x="6030467" y="12192"/>
                </a:lnTo>
                <a:lnTo>
                  <a:pt x="6076924" y="12192"/>
                </a:lnTo>
                <a:cubicBezTo>
                  <a:pt x="6085897" y="12493"/>
                  <a:pt x="6094775" y="12080"/>
                  <a:pt x="6103558" y="10952"/>
                </a:cubicBezTo>
                <a:cubicBezTo>
                  <a:pt x="6112340" y="9824"/>
                  <a:pt x="6119696" y="6174"/>
                  <a:pt x="6125625" y="0"/>
                </a:cubicBezTo>
                <a:close/>
                <a:moveTo>
                  <a:pt x="5925600" y="0"/>
                </a:moveTo>
                <a:lnTo>
                  <a:pt x="5927883" y="0"/>
                </a:lnTo>
                <a:lnTo>
                  <a:pt x="5927883" y="428926"/>
                </a:lnTo>
                <a:cubicBezTo>
                  <a:pt x="5926963" y="446496"/>
                  <a:pt x="5927471" y="462210"/>
                  <a:pt x="5929410" y="476066"/>
                </a:cubicBezTo>
                <a:cubicBezTo>
                  <a:pt x="5931348" y="489923"/>
                  <a:pt x="5940237" y="501636"/>
                  <a:pt x="5956077" y="511207"/>
                </a:cubicBezTo>
                <a:lnTo>
                  <a:pt x="5956077" y="513493"/>
                </a:lnTo>
                <a:lnTo>
                  <a:pt x="5830442" y="513493"/>
                </a:lnTo>
                <a:lnTo>
                  <a:pt x="5830442" y="511207"/>
                </a:lnTo>
                <a:cubicBezTo>
                  <a:pt x="5845950" y="501636"/>
                  <a:pt x="5854743" y="489923"/>
                  <a:pt x="5856825" y="476066"/>
                </a:cubicBezTo>
                <a:cubicBezTo>
                  <a:pt x="5858905" y="462210"/>
                  <a:pt x="5859509" y="446496"/>
                  <a:pt x="5858637" y="428926"/>
                </a:cubicBezTo>
                <a:lnTo>
                  <a:pt x="5858637" y="96755"/>
                </a:lnTo>
                <a:cubicBezTo>
                  <a:pt x="5859509" y="79184"/>
                  <a:pt x="5858905" y="63471"/>
                  <a:pt x="5856825" y="49615"/>
                </a:cubicBezTo>
                <a:cubicBezTo>
                  <a:pt x="5854743" y="35758"/>
                  <a:pt x="5845950" y="24045"/>
                  <a:pt x="5830442" y="14474"/>
                </a:cubicBezTo>
                <a:lnTo>
                  <a:pt x="5830442" y="12192"/>
                </a:lnTo>
                <a:lnTo>
                  <a:pt x="5876899" y="12192"/>
                </a:lnTo>
                <a:cubicBezTo>
                  <a:pt x="5885872" y="12493"/>
                  <a:pt x="5894750" y="12080"/>
                  <a:pt x="5903533" y="10952"/>
                </a:cubicBezTo>
                <a:cubicBezTo>
                  <a:pt x="5912315" y="9824"/>
                  <a:pt x="5919671" y="6174"/>
                  <a:pt x="5925600" y="0"/>
                </a:cubicBezTo>
                <a:close/>
                <a:moveTo>
                  <a:pt x="5107212" y="0"/>
                </a:moveTo>
                <a:lnTo>
                  <a:pt x="5109495" y="0"/>
                </a:lnTo>
                <a:lnTo>
                  <a:pt x="5109495" y="461006"/>
                </a:lnTo>
                <a:cubicBezTo>
                  <a:pt x="5119803" y="463722"/>
                  <a:pt x="5130254" y="465914"/>
                  <a:pt x="5140848" y="467581"/>
                </a:cubicBezTo>
                <a:cubicBezTo>
                  <a:pt x="5151441" y="469249"/>
                  <a:pt x="5162083" y="470106"/>
                  <a:pt x="5172772" y="470154"/>
                </a:cubicBezTo>
                <a:cubicBezTo>
                  <a:pt x="5214957" y="469471"/>
                  <a:pt x="5247421" y="457306"/>
                  <a:pt x="5270165" y="433660"/>
                </a:cubicBezTo>
                <a:cubicBezTo>
                  <a:pt x="5292909" y="410013"/>
                  <a:pt x="5304408" y="378982"/>
                  <a:pt x="5304662" y="340566"/>
                </a:cubicBezTo>
                <a:cubicBezTo>
                  <a:pt x="5304710" y="302754"/>
                  <a:pt x="5295276" y="271660"/>
                  <a:pt x="5276359" y="247283"/>
                </a:cubicBezTo>
                <a:cubicBezTo>
                  <a:pt x="5257443" y="222906"/>
                  <a:pt x="5228759" y="210296"/>
                  <a:pt x="5190307" y="209455"/>
                </a:cubicBezTo>
                <a:cubicBezTo>
                  <a:pt x="5178251" y="209486"/>
                  <a:pt x="5167102" y="210947"/>
                  <a:pt x="5156857" y="213838"/>
                </a:cubicBezTo>
                <a:cubicBezTo>
                  <a:pt x="5146613" y="216728"/>
                  <a:pt x="5136416" y="220857"/>
                  <a:pt x="5126267" y="226225"/>
                </a:cubicBezTo>
                <a:lnTo>
                  <a:pt x="5167435" y="161530"/>
                </a:lnTo>
                <a:cubicBezTo>
                  <a:pt x="5176218" y="158519"/>
                  <a:pt x="5185145" y="156363"/>
                  <a:pt x="5194214" y="155064"/>
                </a:cubicBezTo>
                <a:cubicBezTo>
                  <a:pt x="5203283" y="153764"/>
                  <a:pt x="5212399" y="153130"/>
                  <a:pt x="5221564" y="153162"/>
                </a:cubicBezTo>
                <a:cubicBezTo>
                  <a:pt x="5266250" y="153872"/>
                  <a:pt x="5303773" y="169765"/>
                  <a:pt x="5334136" y="200841"/>
                </a:cubicBezTo>
                <a:cubicBezTo>
                  <a:pt x="5364498" y="231918"/>
                  <a:pt x="5380296" y="273919"/>
                  <a:pt x="5381529" y="326845"/>
                </a:cubicBezTo>
                <a:cubicBezTo>
                  <a:pt x="5380804" y="387394"/>
                  <a:pt x="5360560" y="435113"/>
                  <a:pt x="5320796" y="470001"/>
                </a:cubicBezTo>
                <a:cubicBezTo>
                  <a:pt x="5281033" y="504890"/>
                  <a:pt x="5226101" y="522689"/>
                  <a:pt x="5156000" y="523399"/>
                </a:cubicBezTo>
                <a:cubicBezTo>
                  <a:pt x="5129881" y="523161"/>
                  <a:pt x="5104965" y="521544"/>
                  <a:pt x="5081252" y="518546"/>
                </a:cubicBezTo>
                <a:cubicBezTo>
                  <a:pt x="5057539" y="515549"/>
                  <a:pt x="5036251" y="512594"/>
                  <a:pt x="5017389" y="509683"/>
                </a:cubicBezTo>
                <a:lnTo>
                  <a:pt x="5017389" y="507397"/>
                </a:lnTo>
                <a:cubicBezTo>
                  <a:pt x="5029341" y="501761"/>
                  <a:pt x="5036294" y="493411"/>
                  <a:pt x="5038247" y="482346"/>
                </a:cubicBezTo>
                <a:cubicBezTo>
                  <a:pt x="5040200" y="471281"/>
                  <a:pt x="5040867" y="459311"/>
                  <a:pt x="5040248" y="446437"/>
                </a:cubicBezTo>
                <a:lnTo>
                  <a:pt x="5040248" y="96012"/>
                </a:lnTo>
                <a:cubicBezTo>
                  <a:pt x="5041121" y="78470"/>
                  <a:pt x="5040517" y="62881"/>
                  <a:pt x="5038437" y="49244"/>
                </a:cubicBezTo>
                <a:cubicBezTo>
                  <a:pt x="5036355" y="35607"/>
                  <a:pt x="5027562" y="24019"/>
                  <a:pt x="5012055" y="14478"/>
                </a:cubicBezTo>
                <a:lnTo>
                  <a:pt x="5012055" y="12192"/>
                </a:lnTo>
                <a:lnTo>
                  <a:pt x="5059273" y="12192"/>
                </a:lnTo>
                <a:cubicBezTo>
                  <a:pt x="5068594" y="12446"/>
                  <a:pt x="5077535" y="11938"/>
                  <a:pt x="5086095" y="10668"/>
                </a:cubicBezTo>
                <a:cubicBezTo>
                  <a:pt x="5094657" y="9398"/>
                  <a:pt x="5101696" y="5842"/>
                  <a:pt x="5107212" y="0"/>
                </a:cubicBezTo>
                <a:close/>
                <a:moveTo>
                  <a:pt x="3172875" y="0"/>
                </a:moveTo>
                <a:lnTo>
                  <a:pt x="3175158" y="0"/>
                </a:lnTo>
                <a:lnTo>
                  <a:pt x="3175158" y="428926"/>
                </a:lnTo>
                <a:cubicBezTo>
                  <a:pt x="3174238" y="446496"/>
                  <a:pt x="3174747" y="462210"/>
                  <a:pt x="3176685" y="476066"/>
                </a:cubicBezTo>
                <a:cubicBezTo>
                  <a:pt x="3178623" y="489923"/>
                  <a:pt x="3187512" y="501636"/>
                  <a:pt x="3203352" y="511207"/>
                </a:cubicBezTo>
                <a:lnTo>
                  <a:pt x="3203352" y="513493"/>
                </a:lnTo>
                <a:lnTo>
                  <a:pt x="3077717" y="513493"/>
                </a:lnTo>
                <a:lnTo>
                  <a:pt x="3077717" y="511207"/>
                </a:lnTo>
                <a:cubicBezTo>
                  <a:pt x="3093225" y="501636"/>
                  <a:pt x="3102018" y="489923"/>
                  <a:pt x="3104099" y="476066"/>
                </a:cubicBezTo>
                <a:cubicBezTo>
                  <a:pt x="3106180" y="462210"/>
                  <a:pt x="3106784" y="446496"/>
                  <a:pt x="3105911" y="428926"/>
                </a:cubicBezTo>
                <a:lnTo>
                  <a:pt x="3105911" y="96755"/>
                </a:lnTo>
                <a:cubicBezTo>
                  <a:pt x="3106784" y="79184"/>
                  <a:pt x="3106180" y="63471"/>
                  <a:pt x="3104099" y="49615"/>
                </a:cubicBezTo>
                <a:cubicBezTo>
                  <a:pt x="3102018" y="35758"/>
                  <a:pt x="3093225" y="24045"/>
                  <a:pt x="3077717" y="14474"/>
                </a:cubicBezTo>
                <a:lnTo>
                  <a:pt x="3077717" y="12192"/>
                </a:lnTo>
                <a:lnTo>
                  <a:pt x="3124174" y="12192"/>
                </a:lnTo>
                <a:cubicBezTo>
                  <a:pt x="3133147" y="12493"/>
                  <a:pt x="3142025" y="12080"/>
                  <a:pt x="3150808" y="10952"/>
                </a:cubicBezTo>
                <a:cubicBezTo>
                  <a:pt x="3159590" y="9824"/>
                  <a:pt x="3166946" y="6174"/>
                  <a:pt x="3172875" y="0"/>
                </a:cubicBezTo>
                <a:close/>
              </a:path>
            </a:pathLst>
          </a:cu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0" name="Title 1">
            <a:extLst>
              <a:ext uri="{FF2B5EF4-FFF2-40B4-BE49-F238E27FC236}">
                <a16:creationId xmlns:a16="http://schemas.microsoft.com/office/drawing/2014/main" id="{93D7A4DF-AEEB-4C9D-8276-F3A9D9FB54E0}"/>
              </a:ext>
            </a:extLst>
          </p:cNvPr>
          <p:cNvSpPr>
            <a:spLocks noGrp="1"/>
          </p:cNvSpPr>
          <p:nvPr>
            <p:ph type="ctrTitle" hasCustomPrompt="1"/>
          </p:nvPr>
        </p:nvSpPr>
        <p:spPr>
          <a:xfrm>
            <a:off x="1524000" y="3840495"/>
            <a:ext cx="9144000" cy="813757"/>
          </a:xfrm>
          <a:prstGeom prst="rect">
            <a:avLst/>
          </a:prstGeom>
        </p:spPr>
        <p:txBody>
          <a:bodyPr anchor="t">
            <a:normAutofit/>
          </a:bodyPr>
          <a:lstStyle>
            <a:lvl1pPr algn="ctr">
              <a:defRPr sz="4800">
                <a:solidFill>
                  <a:schemeClr val="bg1"/>
                </a:solidFill>
              </a:defRPr>
            </a:lvl1pPr>
          </a:lstStyle>
          <a:p>
            <a:r>
              <a:rPr lang="en-US"/>
              <a:t>Presentation Title</a:t>
            </a:r>
            <a:endParaRPr lang="en-GB"/>
          </a:p>
        </p:txBody>
      </p:sp>
      <p:pic>
        <p:nvPicPr>
          <p:cNvPr id="12" name="Picture 11" descr="A picture containing logo&#10;&#10;Description automatically generated">
            <a:extLst>
              <a:ext uri="{FF2B5EF4-FFF2-40B4-BE49-F238E27FC236}">
                <a16:creationId xmlns:a16="http://schemas.microsoft.com/office/drawing/2014/main" id="{3BD85213-87D7-4ACC-9B79-85FAD527A2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10295" y="1328947"/>
            <a:ext cx="771410" cy="1411231"/>
          </a:xfrm>
          <a:prstGeom prst="rect">
            <a:avLst/>
          </a:prstGeom>
        </p:spPr>
      </p:pic>
    </p:spTree>
    <p:extLst>
      <p:ext uri="{BB962C8B-B14F-4D97-AF65-F5344CB8AC3E}">
        <p14:creationId xmlns:p14="http://schemas.microsoft.com/office/powerpoint/2010/main" val="16522688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9137579-32D8-4E1C-9CC1-C9D5DAE71B45}"/>
              </a:ext>
            </a:extLst>
          </p:cNvPr>
          <p:cNvSpPr>
            <a:spLocks noGrp="1"/>
          </p:cNvSpPr>
          <p:nvPr>
            <p:ph type="dt" sz="half" idx="10"/>
          </p:nvPr>
        </p:nvSpPr>
        <p:spPr/>
        <p:txBody>
          <a:bodyPr/>
          <a:lstStyle/>
          <a:p>
            <a:fld id="{B527F0EA-2344-44C5-ACB6-99F22C07AD63}" type="datetimeFigureOut">
              <a:rPr lang="en-GB" smtClean="0"/>
              <a:pPr/>
              <a:t>22/04/2026</a:t>
            </a:fld>
            <a:endParaRPr lang="en-GB"/>
          </a:p>
        </p:txBody>
      </p:sp>
      <p:sp>
        <p:nvSpPr>
          <p:cNvPr id="4" name="Footer Placeholder 3">
            <a:extLst>
              <a:ext uri="{FF2B5EF4-FFF2-40B4-BE49-F238E27FC236}">
                <a16:creationId xmlns:a16="http://schemas.microsoft.com/office/drawing/2014/main" id="{D45C3EBE-5084-426A-BE69-12842142B2B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016543B-28F7-4029-882B-88BF1905ECDE}"/>
              </a:ext>
            </a:extLst>
          </p:cNvPr>
          <p:cNvSpPr>
            <a:spLocks noGrp="1"/>
          </p:cNvSpPr>
          <p:nvPr>
            <p:ph type="sldNum" sz="quarter" idx="12"/>
          </p:nvPr>
        </p:nvSpPr>
        <p:spPr/>
        <p:txBody>
          <a:bodyPr/>
          <a:lstStyle/>
          <a:p>
            <a:fld id="{2B82716D-4C51-47C8-997A-9F765C6D6008}" type="slidenum">
              <a:rPr lang="en-GB" smtClean="0"/>
              <a:pPr/>
              <a:t>‹#›</a:t>
            </a:fld>
            <a:endParaRPr lang="en-GB"/>
          </a:p>
        </p:txBody>
      </p:sp>
      <p:sp>
        <p:nvSpPr>
          <p:cNvPr id="6" name="Rectangle 5">
            <a:extLst>
              <a:ext uri="{FF2B5EF4-FFF2-40B4-BE49-F238E27FC236}">
                <a16:creationId xmlns:a16="http://schemas.microsoft.com/office/drawing/2014/main" id="{76BDC4E8-91CA-4DD9-B1A0-583E29A58B0C}"/>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29B1B192-DFEA-45E2-A082-A7342553B8B4}"/>
              </a:ext>
            </a:extLst>
          </p:cNvPr>
          <p:cNvSpPr>
            <a:spLocks noGrp="1"/>
          </p:cNvSpPr>
          <p:nvPr>
            <p:ph type="pic" sz="quarter" idx="13" hasCustomPrompt="1"/>
          </p:nvPr>
        </p:nvSpPr>
        <p:spPr>
          <a:xfrm>
            <a:off x="0" y="0"/>
            <a:ext cx="12192000" cy="6858000"/>
          </a:xfrm>
        </p:spPr>
        <p:txBody>
          <a:bodyPr anchor="ctr"/>
          <a:lstStyle>
            <a:lvl1pPr marL="0" indent="0" algn="ctr">
              <a:buNone/>
              <a:defRPr>
                <a:solidFill>
                  <a:schemeClr val="accent5"/>
                </a:solidFill>
              </a:defRPr>
            </a:lvl1pPr>
          </a:lstStyle>
          <a:p>
            <a:r>
              <a:rPr lang="en-GB"/>
              <a:t>ADD IMAGE</a:t>
            </a:r>
          </a:p>
        </p:txBody>
      </p:sp>
    </p:spTree>
    <p:extLst>
      <p:ext uri="{BB962C8B-B14F-4D97-AF65-F5344CB8AC3E}">
        <p14:creationId xmlns:p14="http://schemas.microsoft.com/office/powerpoint/2010/main" val="33506436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34BC6F8-8769-622B-8811-5002F2219E6D}"/>
              </a:ext>
            </a:extLst>
          </p:cNvPr>
          <p:cNvPicPr>
            <a:picLocks noChangeAspect="1"/>
          </p:cNvPicPr>
          <p:nvPr/>
        </p:nvPicPr>
        <p:blipFill>
          <a:blip r:embed="rId2"/>
          <a:srcRect/>
          <a:stretch>
            <a:fillRect/>
          </a:stretch>
        </p:blipFill>
        <p:spPr>
          <a:xfrm>
            <a:off x="0" y="0"/>
            <a:ext cx="12191996" cy="6858000"/>
          </a:xfrm>
          <a:prstGeom prst="rect">
            <a:avLst/>
          </a:prstGeom>
          <a:noFill/>
          <a:ln cap="flat">
            <a:noFill/>
          </a:ln>
        </p:spPr>
      </p:pic>
      <p:sp>
        <p:nvSpPr>
          <p:cNvPr id="3" name="Title 1">
            <a:extLst>
              <a:ext uri="{FF2B5EF4-FFF2-40B4-BE49-F238E27FC236}">
                <a16:creationId xmlns:a16="http://schemas.microsoft.com/office/drawing/2014/main" id="{0CCD98FC-50AE-94DB-DB5A-BBDAD348C1D0}"/>
              </a:ext>
            </a:extLst>
          </p:cNvPr>
          <p:cNvSpPr txBox="1">
            <a:spLocks noGrp="1"/>
          </p:cNvSpPr>
          <p:nvPr>
            <p:ph type="ctrTitle"/>
          </p:nvPr>
        </p:nvSpPr>
        <p:spPr>
          <a:xfrm>
            <a:off x="0" y="2449238"/>
            <a:ext cx="12191996" cy="2387598"/>
          </a:xfrm>
        </p:spPr>
        <p:txBody>
          <a:bodyPr anchor="b" anchorCtr="1"/>
          <a:lstStyle>
            <a:lvl1pPr algn="ctr">
              <a:defRPr lang="en-GB" sz="7000">
                <a:solidFill>
                  <a:srgbClr val="FFFFFF"/>
                </a:solidFill>
                <a:latin typeface="LFC Serif" pitchFamily="2"/>
                <a:cs typeface="LFC Serif" pitchFamily="2"/>
              </a:defRPr>
            </a:lvl1pPr>
          </a:lstStyle>
          <a:p>
            <a:pPr lvl="0"/>
            <a:r>
              <a:rPr lang="en-GB"/>
              <a:t>Presentation Title Here</a:t>
            </a:r>
            <a:endParaRPr lang="en-US"/>
          </a:p>
        </p:txBody>
      </p:sp>
      <p:sp>
        <p:nvSpPr>
          <p:cNvPr id="4" name="Subtitle 2">
            <a:extLst>
              <a:ext uri="{FF2B5EF4-FFF2-40B4-BE49-F238E27FC236}">
                <a16:creationId xmlns:a16="http://schemas.microsoft.com/office/drawing/2014/main" id="{AB6C7B4A-900A-D954-C355-5F9125F6DE55}"/>
              </a:ext>
            </a:extLst>
          </p:cNvPr>
          <p:cNvSpPr txBox="1">
            <a:spLocks noGrp="1"/>
          </p:cNvSpPr>
          <p:nvPr>
            <p:ph type="subTitle" idx="1"/>
          </p:nvPr>
        </p:nvSpPr>
        <p:spPr>
          <a:xfrm>
            <a:off x="0" y="4978615"/>
            <a:ext cx="12191996" cy="1655758"/>
          </a:xfrm>
        </p:spPr>
        <p:txBody>
          <a:bodyPr anchorCtr="1"/>
          <a:lstStyle>
            <a:lvl1pPr marL="0" indent="0" algn="ctr">
              <a:buNone/>
              <a:defRPr>
                <a:solidFill>
                  <a:srgbClr val="FFFFFF"/>
                </a:solidFill>
                <a:latin typeface="LFC Serif" pitchFamily="2"/>
                <a:cs typeface="LFC Serif" pitchFamily="2"/>
              </a:defRPr>
            </a:lvl1pPr>
          </a:lstStyle>
          <a:p>
            <a:pPr lvl="0"/>
            <a:r>
              <a:rPr lang="en-US"/>
              <a:t>Click to edit Master subtitle style</a:t>
            </a:r>
          </a:p>
        </p:txBody>
      </p:sp>
      <p:pic>
        <p:nvPicPr>
          <p:cNvPr id="5" name="Picture 6" descr="A white bird with a black background&#10;&#10;AI-generated content may be incorrect.">
            <a:extLst>
              <a:ext uri="{FF2B5EF4-FFF2-40B4-BE49-F238E27FC236}">
                <a16:creationId xmlns:a16="http://schemas.microsoft.com/office/drawing/2014/main" id="{284A009B-C870-B167-3FAB-689C07073349}"/>
              </a:ext>
            </a:extLst>
          </p:cNvPr>
          <p:cNvPicPr>
            <a:picLocks noChangeAspect="1"/>
          </p:cNvPicPr>
          <p:nvPr/>
        </p:nvPicPr>
        <p:blipFill>
          <a:blip r:embed="rId3"/>
          <a:srcRect l="35810" t="21608" r="37978" b="22277"/>
          <a:stretch>
            <a:fillRect/>
          </a:stretch>
        </p:blipFill>
        <p:spPr>
          <a:xfrm>
            <a:off x="4815843" y="684007"/>
            <a:ext cx="2560320" cy="3083201"/>
          </a:xfrm>
          <a:prstGeom prst="rect">
            <a:avLst/>
          </a:prstGeom>
          <a:noFill/>
          <a:ln cap="flat">
            <a:noFill/>
          </a:ln>
        </p:spPr>
      </p:pic>
    </p:spTree>
    <p:extLst>
      <p:ext uri="{BB962C8B-B14F-4D97-AF65-F5344CB8AC3E}">
        <p14:creationId xmlns:p14="http://schemas.microsoft.com/office/powerpoint/2010/main" val="1731428052"/>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Divider 1">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2367C1A-825F-366F-1A15-C8E4A97F2C85}"/>
              </a:ext>
            </a:extLst>
          </p:cNvPr>
          <p:cNvPicPr>
            <a:picLocks noChangeAspect="1"/>
          </p:cNvPicPr>
          <p:nvPr/>
        </p:nvPicPr>
        <p:blipFill>
          <a:blip r:embed="rId2"/>
          <a:srcRect/>
          <a:stretch>
            <a:fillRect/>
          </a:stretch>
        </p:blipFill>
        <p:spPr>
          <a:xfrm>
            <a:off x="0" y="0"/>
            <a:ext cx="12191366" cy="6858000"/>
          </a:xfrm>
          <a:prstGeom prst="rect">
            <a:avLst/>
          </a:prstGeom>
          <a:noFill/>
          <a:ln cap="flat">
            <a:noFill/>
          </a:ln>
        </p:spPr>
      </p:pic>
      <p:sp>
        <p:nvSpPr>
          <p:cNvPr id="3" name="Title 1">
            <a:extLst>
              <a:ext uri="{FF2B5EF4-FFF2-40B4-BE49-F238E27FC236}">
                <a16:creationId xmlns:a16="http://schemas.microsoft.com/office/drawing/2014/main" id="{09CFA558-90F0-3F69-D357-9418AF31E88A}"/>
              </a:ext>
            </a:extLst>
          </p:cNvPr>
          <p:cNvSpPr txBox="1">
            <a:spLocks noGrp="1"/>
          </p:cNvSpPr>
          <p:nvPr>
            <p:ph type="ctrTitle"/>
          </p:nvPr>
        </p:nvSpPr>
        <p:spPr>
          <a:xfrm>
            <a:off x="457200" y="2151061"/>
            <a:ext cx="10210803" cy="2387598"/>
          </a:xfrm>
        </p:spPr>
        <p:txBody>
          <a:bodyPr anchor="b"/>
          <a:lstStyle>
            <a:lvl1pPr>
              <a:defRPr lang="en-GB" sz="7000">
                <a:solidFill>
                  <a:srgbClr val="FFFFFF"/>
                </a:solidFill>
                <a:latin typeface="LFC Serif" pitchFamily="2"/>
                <a:cs typeface="LFC Serif" pitchFamily="2"/>
              </a:defRPr>
            </a:lvl1pPr>
          </a:lstStyle>
          <a:p>
            <a:pPr lvl="0"/>
            <a:r>
              <a:rPr lang="en-GB"/>
              <a:t>Divider Title Here</a:t>
            </a:r>
            <a:endParaRPr lang="en-US"/>
          </a:p>
        </p:txBody>
      </p:sp>
      <p:sp>
        <p:nvSpPr>
          <p:cNvPr id="4" name="Subtitle 2">
            <a:extLst>
              <a:ext uri="{FF2B5EF4-FFF2-40B4-BE49-F238E27FC236}">
                <a16:creationId xmlns:a16="http://schemas.microsoft.com/office/drawing/2014/main" id="{96D067AD-8795-C1B2-536D-2C5C5508FF5C}"/>
              </a:ext>
            </a:extLst>
          </p:cNvPr>
          <p:cNvSpPr txBox="1">
            <a:spLocks noGrp="1"/>
          </p:cNvSpPr>
          <p:nvPr>
            <p:ph type="subTitle" idx="1"/>
          </p:nvPr>
        </p:nvSpPr>
        <p:spPr>
          <a:xfrm>
            <a:off x="457200" y="4630741"/>
            <a:ext cx="10210803" cy="1655758"/>
          </a:xfrm>
        </p:spPr>
        <p:txBody>
          <a:bodyPr/>
          <a:lstStyle>
            <a:lvl1pPr marL="0" indent="0">
              <a:buNone/>
              <a:defRPr>
                <a:solidFill>
                  <a:srgbClr val="FFFFFF"/>
                </a:solidFill>
                <a:latin typeface="LFC Serif" pitchFamily="2"/>
                <a:cs typeface="LFC Serif" pitchFamily="2"/>
              </a:defRPr>
            </a:lvl1pPr>
          </a:lstStyle>
          <a:p>
            <a:pPr lvl="0"/>
            <a:r>
              <a:rPr lang="en-US"/>
              <a:t>Click to edit Master subtitle style</a:t>
            </a:r>
          </a:p>
        </p:txBody>
      </p:sp>
      <p:pic>
        <p:nvPicPr>
          <p:cNvPr id="5" name="Picture 4" descr="A white bird with a black background&#10;&#10;AI-generated content may be incorrect.">
            <a:extLst>
              <a:ext uri="{FF2B5EF4-FFF2-40B4-BE49-F238E27FC236}">
                <a16:creationId xmlns:a16="http://schemas.microsoft.com/office/drawing/2014/main" id="{52001AE2-6A18-D994-731D-979C9C4DA055}"/>
              </a:ext>
            </a:extLst>
          </p:cNvPr>
          <p:cNvPicPr>
            <a:picLocks noChangeAspect="1"/>
          </p:cNvPicPr>
          <p:nvPr/>
        </p:nvPicPr>
        <p:blipFill>
          <a:blip r:embed="rId3"/>
          <a:srcRect l="35810" t="21608" r="37978" b="22277"/>
          <a:stretch>
            <a:fillRect/>
          </a:stretch>
        </p:blipFill>
        <p:spPr>
          <a:xfrm>
            <a:off x="10461622" y="117564"/>
            <a:ext cx="1612178" cy="1941426"/>
          </a:xfrm>
          <a:prstGeom prst="rect">
            <a:avLst/>
          </a:prstGeom>
          <a:noFill/>
          <a:ln cap="flat">
            <a:noFill/>
          </a:ln>
        </p:spPr>
      </p:pic>
    </p:spTree>
    <p:extLst>
      <p:ext uri="{BB962C8B-B14F-4D97-AF65-F5344CB8AC3E}">
        <p14:creationId xmlns:p14="http://schemas.microsoft.com/office/powerpoint/2010/main" val="27570161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Divider 2">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88133D8-9515-A5CB-0CD4-3F89BD4BFA96}"/>
              </a:ext>
            </a:extLst>
          </p:cNvPr>
          <p:cNvPicPr>
            <a:picLocks noChangeAspect="1"/>
          </p:cNvPicPr>
          <p:nvPr/>
        </p:nvPicPr>
        <p:blipFill>
          <a:blip r:embed="rId2"/>
          <a:srcRect/>
          <a:stretch>
            <a:fillRect/>
          </a:stretch>
        </p:blipFill>
        <p:spPr>
          <a:xfrm>
            <a:off x="0" y="0"/>
            <a:ext cx="12191366" cy="6858000"/>
          </a:xfrm>
          <a:prstGeom prst="rect">
            <a:avLst/>
          </a:prstGeom>
          <a:noFill/>
          <a:ln cap="flat">
            <a:noFill/>
          </a:ln>
        </p:spPr>
      </p:pic>
      <p:sp>
        <p:nvSpPr>
          <p:cNvPr id="3" name="Title 1">
            <a:extLst>
              <a:ext uri="{FF2B5EF4-FFF2-40B4-BE49-F238E27FC236}">
                <a16:creationId xmlns:a16="http://schemas.microsoft.com/office/drawing/2014/main" id="{7906D347-8D71-E7F2-683E-C1A5DB48B663}"/>
              </a:ext>
            </a:extLst>
          </p:cNvPr>
          <p:cNvSpPr txBox="1">
            <a:spLocks noGrp="1"/>
          </p:cNvSpPr>
          <p:nvPr>
            <p:ph type="ctrTitle"/>
          </p:nvPr>
        </p:nvSpPr>
        <p:spPr>
          <a:xfrm>
            <a:off x="457200" y="2151061"/>
            <a:ext cx="10210803" cy="2387598"/>
          </a:xfrm>
        </p:spPr>
        <p:txBody>
          <a:bodyPr anchor="b"/>
          <a:lstStyle>
            <a:lvl1pPr>
              <a:defRPr lang="en-GB" sz="7000">
                <a:solidFill>
                  <a:srgbClr val="FFFFFF"/>
                </a:solidFill>
                <a:latin typeface="LFC Serif" pitchFamily="2"/>
                <a:cs typeface="LFC Serif" pitchFamily="2"/>
              </a:defRPr>
            </a:lvl1pPr>
          </a:lstStyle>
          <a:p>
            <a:pPr lvl="0"/>
            <a:r>
              <a:rPr lang="en-GB"/>
              <a:t>Divider Title Here</a:t>
            </a:r>
            <a:endParaRPr lang="en-US"/>
          </a:p>
        </p:txBody>
      </p:sp>
      <p:sp>
        <p:nvSpPr>
          <p:cNvPr id="4" name="Subtitle 2">
            <a:extLst>
              <a:ext uri="{FF2B5EF4-FFF2-40B4-BE49-F238E27FC236}">
                <a16:creationId xmlns:a16="http://schemas.microsoft.com/office/drawing/2014/main" id="{9DDDD5E1-87B5-9CA9-3EAD-54F281C3683F}"/>
              </a:ext>
            </a:extLst>
          </p:cNvPr>
          <p:cNvSpPr txBox="1">
            <a:spLocks noGrp="1"/>
          </p:cNvSpPr>
          <p:nvPr>
            <p:ph type="subTitle" idx="1"/>
          </p:nvPr>
        </p:nvSpPr>
        <p:spPr>
          <a:xfrm>
            <a:off x="457200" y="4630741"/>
            <a:ext cx="10210803" cy="1655758"/>
          </a:xfrm>
        </p:spPr>
        <p:txBody>
          <a:bodyPr/>
          <a:lstStyle>
            <a:lvl1pPr marL="0" indent="0">
              <a:buNone/>
              <a:defRPr>
                <a:solidFill>
                  <a:srgbClr val="FFFFFF"/>
                </a:solidFill>
                <a:latin typeface="LFC Serif" pitchFamily="2"/>
                <a:cs typeface="LFC Serif" pitchFamily="2"/>
              </a:defRPr>
            </a:lvl1pPr>
          </a:lstStyle>
          <a:p>
            <a:pPr lvl="0"/>
            <a:r>
              <a:rPr lang="en-US"/>
              <a:t>Click to edit Master subtitle style</a:t>
            </a:r>
          </a:p>
        </p:txBody>
      </p:sp>
      <p:pic>
        <p:nvPicPr>
          <p:cNvPr id="5" name="Picture 6" descr="A white bird with a black background&#10;&#10;AI-generated content may be incorrect.">
            <a:extLst>
              <a:ext uri="{FF2B5EF4-FFF2-40B4-BE49-F238E27FC236}">
                <a16:creationId xmlns:a16="http://schemas.microsoft.com/office/drawing/2014/main" id="{2AF7C95A-B98A-5447-E749-AA35D5EC2885}"/>
              </a:ext>
            </a:extLst>
          </p:cNvPr>
          <p:cNvPicPr>
            <a:picLocks noChangeAspect="1"/>
          </p:cNvPicPr>
          <p:nvPr/>
        </p:nvPicPr>
        <p:blipFill>
          <a:blip r:embed="rId3"/>
          <a:srcRect l="35810" t="21608" r="37978" b="22277"/>
          <a:stretch>
            <a:fillRect/>
          </a:stretch>
        </p:blipFill>
        <p:spPr>
          <a:xfrm>
            <a:off x="10461622" y="117564"/>
            <a:ext cx="1612178" cy="1941426"/>
          </a:xfrm>
          <a:prstGeom prst="rect">
            <a:avLst/>
          </a:prstGeom>
          <a:noFill/>
          <a:ln cap="flat">
            <a:noFill/>
          </a:ln>
        </p:spPr>
      </p:pic>
    </p:spTree>
    <p:extLst>
      <p:ext uri="{BB962C8B-B14F-4D97-AF65-F5344CB8AC3E}">
        <p14:creationId xmlns:p14="http://schemas.microsoft.com/office/powerpoint/2010/main" val="10030272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Divider 3">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9158A81-0B92-7C05-76D6-4D54C9D0355A}"/>
              </a:ext>
            </a:extLst>
          </p:cNvPr>
          <p:cNvPicPr>
            <a:picLocks noChangeAspect="1"/>
          </p:cNvPicPr>
          <p:nvPr/>
        </p:nvPicPr>
        <p:blipFill>
          <a:blip r:embed="rId2"/>
          <a:srcRect/>
          <a:stretch>
            <a:fillRect/>
          </a:stretch>
        </p:blipFill>
        <p:spPr>
          <a:xfrm>
            <a:off x="0" y="0"/>
            <a:ext cx="12191366" cy="6858000"/>
          </a:xfrm>
          <a:prstGeom prst="rect">
            <a:avLst/>
          </a:prstGeom>
          <a:noFill/>
          <a:ln cap="flat">
            <a:noFill/>
          </a:ln>
        </p:spPr>
      </p:pic>
      <p:sp>
        <p:nvSpPr>
          <p:cNvPr id="3" name="Title 1">
            <a:extLst>
              <a:ext uri="{FF2B5EF4-FFF2-40B4-BE49-F238E27FC236}">
                <a16:creationId xmlns:a16="http://schemas.microsoft.com/office/drawing/2014/main" id="{DC7E5CB4-CE93-E238-844F-817A16A1BC90}"/>
              </a:ext>
            </a:extLst>
          </p:cNvPr>
          <p:cNvSpPr txBox="1">
            <a:spLocks noGrp="1"/>
          </p:cNvSpPr>
          <p:nvPr>
            <p:ph type="ctrTitle"/>
          </p:nvPr>
        </p:nvSpPr>
        <p:spPr>
          <a:xfrm>
            <a:off x="457200" y="2151061"/>
            <a:ext cx="10210803" cy="2387598"/>
          </a:xfrm>
        </p:spPr>
        <p:txBody>
          <a:bodyPr anchor="b"/>
          <a:lstStyle>
            <a:lvl1pPr>
              <a:defRPr lang="en-GB" sz="7000">
                <a:solidFill>
                  <a:srgbClr val="FFFFFF"/>
                </a:solidFill>
                <a:latin typeface="LFC Serif" pitchFamily="2"/>
                <a:cs typeface="LFC Serif" pitchFamily="2"/>
              </a:defRPr>
            </a:lvl1pPr>
          </a:lstStyle>
          <a:p>
            <a:pPr lvl="0"/>
            <a:r>
              <a:rPr lang="en-GB"/>
              <a:t>Divider Title Here</a:t>
            </a:r>
            <a:endParaRPr lang="en-US"/>
          </a:p>
        </p:txBody>
      </p:sp>
      <p:sp>
        <p:nvSpPr>
          <p:cNvPr id="4" name="Subtitle 2">
            <a:extLst>
              <a:ext uri="{FF2B5EF4-FFF2-40B4-BE49-F238E27FC236}">
                <a16:creationId xmlns:a16="http://schemas.microsoft.com/office/drawing/2014/main" id="{72E6FA7C-DBB5-AE2C-FA9C-AB3137B00CE3}"/>
              </a:ext>
            </a:extLst>
          </p:cNvPr>
          <p:cNvSpPr txBox="1">
            <a:spLocks noGrp="1"/>
          </p:cNvSpPr>
          <p:nvPr>
            <p:ph type="subTitle" idx="1"/>
          </p:nvPr>
        </p:nvSpPr>
        <p:spPr>
          <a:xfrm>
            <a:off x="457200" y="4630741"/>
            <a:ext cx="10210803" cy="1655758"/>
          </a:xfrm>
        </p:spPr>
        <p:txBody>
          <a:bodyPr/>
          <a:lstStyle>
            <a:lvl1pPr marL="0" indent="0">
              <a:buNone/>
              <a:defRPr>
                <a:solidFill>
                  <a:srgbClr val="FFFFFF"/>
                </a:solidFill>
                <a:latin typeface="LFC Serif" pitchFamily="2"/>
                <a:cs typeface="LFC Serif" pitchFamily="2"/>
              </a:defRPr>
            </a:lvl1pPr>
          </a:lstStyle>
          <a:p>
            <a:pPr lvl="0"/>
            <a:r>
              <a:rPr lang="en-US"/>
              <a:t>Click to edit Master subtitle style</a:t>
            </a:r>
          </a:p>
        </p:txBody>
      </p:sp>
      <p:pic>
        <p:nvPicPr>
          <p:cNvPr id="5" name="Picture 5" descr="A white bird with a black background&#10;&#10;AI-generated content may be incorrect.">
            <a:extLst>
              <a:ext uri="{FF2B5EF4-FFF2-40B4-BE49-F238E27FC236}">
                <a16:creationId xmlns:a16="http://schemas.microsoft.com/office/drawing/2014/main" id="{E61B59B7-D3A9-49C0-74E2-DF84184CFD30}"/>
              </a:ext>
            </a:extLst>
          </p:cNvPr>
          <p:cNvPicPr>
            <a:picLocks noChangeAspect="1"/>
          </p:cNvPicPr>
          <p:nvPr/>
        </p:nvPicPr>
        <p:blipFill>
          <a:blip r:embed="rId3"/>
          <a:srcRect l="35810" t="21608" r="37978" b="22277"/>
          <a:stretch>
            <a:fillRect/>
          </a:stretch>
        </p:blipFill>
        <p:spPr>
          <a:xfrm>
            <a:off x="10461622" y="117564"/>
            <a:ext cx="1612178" cy="1941426"/>
          </a:xfrm>
          <a:prstGeom prst="rect">
            <a:avLst/>
          </a:prstGeom>
          <a:noFill/>
          <a:ln cap="flat">
            <a:noFill/>
          </a:ln>
        </p:spPr>
      </p:pic>
    </p:spTree>
    <p:extLst>
      <p:ext uri="{BB962C8B-B14F-4D97-AF65-F5344CB8AC3E}">
        <p14:creationId xmlns:p14="http://schemas.microsoft.com/office/powerpoint/2010/main" val="21445814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ntents Page1">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A43DD0F8-0174-7A27-CE75-025D0E7EC6AF}"/>
              </a:ext>
            </a:extLst>
          </p:cNvPr>
          <p:cNvPicPr>
            <a:picLocks noChangeAspect="1"/>
          </p:cNvPicPr>
          <p:nvPr/>
        </p:nvPicPr>
        <p:blipFill>
          <a:blip r:embed="rId2"/>
          <a:srcRect/>
          <a:stretch>
            <a:fillRect/>
          </a:stretch>
        </p:blipFill>
        <p:spPr>
          <a:xfrm>
            <a:off x="0" y="0"/>
            <a:ext cx="6096003" cy="6858000"/>
          </a:xfrm>
          <a:prstGeom prst="rect">
            <a:avLst/>
          </a:prstGeom>
          <a:noFill/>
          <a:ln cap="flat">
            <a:noFill/>
          </a:ln>
        </p:spPr>
      </p:pic>
      <p:sp>
        <p:nvSpPr>
          <p:cNvPr id="3" name="Rectangle 6">
            <a:extLst>
              <a:ext uri="{FF2B5EF4-FFF2-40B4-BE49-F238E27FC236}">
                <a16:creationId xmlns:a16="http://schemas.microsoft.com/office/drawing/2014/main" id="{B76058EA-0684-C34C-E495-0808CF37D35B}"/>
              </a:ext>
            </a:extLst>
          </p:cNvPr>
          <p:cNvSpPr/>
          <p:nvPr/>
        </p:nvSpPr>
        <p:spPr>
          <a:xfrm>
            <a:off x="6096003" y="0"/>
            <a:ext cx="6096003" cy="6858000"/>
          </a:xfrm>
          <a:prstGeom prst="rect">
            <a:avLst/>
          </a:prstGeom>
          <a:solidFill>
            <a:srgbClr val="E31B2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LFC Sans"/>
            </a:endParaRPr>
          </a:p>
        </p:txBody>
      </p:sp>
      <p:sp>
        <p:nvSpPr>
          <p:cNvPr id="4" name="Title 1">
            <a:extLst>
              <a:ext uri="{FF2B5EF4-FFF2-40B4-BE49-F238E27FC236}">
                <a16:creationId xmlns:a16="http://schemas.microsoft.com/office/drawing/2014/main" id="{3352131D-6E0B-C56C-82E5-F43576239DE2}"/>
              </a:ext>
            </a:extLst>
          </p:cNvPr>
          <p:cNvSpPr txBox="1">
            <a:spLocks noGrp="1"/>
          </p:cNvSpPr>
          <p:nvPr>
            <p:ph type="title"/>
          </p:nvPr>
        </p:nvSpPr>
        <p:spPr>
          <a:xfrm>
            <a:off x="6389653" y="768470"/>
            <a:ext cx="3993577" cy="1194956"/>
          </a:xfrm>
        </p:spPr>
        <p:txBody>
          <a:bodyPr/>
          <a:lstStyle>
            <a:lvl1pPr>
              <a:defRPr lang="en-GB">
                <a:solidFill>
                  <a:srgbClr val="FFFFFF"/>
                </a:solidFill>
                <a:latin typeface="LFC Serif" pitchFamily="2"/>
                <a:cs typeface="LFC Serif" pitchFamily="2"/>
              </a:defRPr>
            </a:lvl1pPr>
          </a:lstStyle>
          <a:p>
            <a:pPr lvl="0"/>
            <a:r>
              <a:rPr lang="en-GB"/>
              <a:t>Contents</a:t>
            </a:r>
            <a:endParaRPr lang="en-US"/>
          </a:p>
        </p:txBody>
      </p:sp>
      <p:sp>
        <p:nvSpPr>
          <p:cNvPr id="5" name="Text Placeholder 20">
            <a:extLst>
              <a:ext uri="{FF2B5EF4-FFF2-40B4-BE49-F238E27FC236}">
                <a16:creationId xmlns:a16="http://schemas.microsoft.com/office/drawing/2014/main" id="{7D485A7B-5DEB-64F6-CD34-34A408D12D1D}"/>
              </a:ext>
            </a:extLst>
          </p:cNvPr>
          <p:cNvSpPr txBox="1">
            <a:spLocks noGrp="1"/>
          </p:cNvSpPr>
          <p:nvPr>
            <p:ph type="body" idx="4294967295"/>
          </p:nvPr>
        </p:nvSpPr>
        <p:spPr>
          <a:xfrm>
            <a:off x="6399739" y="2211357"/>
            <a:ext cx="5672132" cy="1682633"/>
          </a:xfrm>
        </p:spPr>
        <p:txBody>
          <a:bodyPr/>
          <a:lstStyle>
            <a:lvl1pPr marL="457200" indent="-457200">
              <a:buFont typeface="LFC Serif"/>
              <a:buAutoNum type="arabicPeriod"/>
              <a:defRPr lang="en-GB" b="0">
                <a:solidFill>
                  <a:srgbClr val="FFFFFF"/>
                </a:solidFill>
              </a:defRPr>
            </a:lvl1pPr>
            <a:lvl2pPr marL="457200" lvl="0" indent="-457200">
              <a:spcBef>
                <a:spcPts val="1000"/>
              </a:spcBef>
              <a:buFont typeface="LFC Serif"/>
              <a:buAutoNum type="arabicPeriod"/>
              <a:defRPr lang="en-GB">
                <a:solidFill>
                  <a:srgbClr val="FFFFFF"/>
                </a:solidFill>
                <a:latin typeface="LFC Serif"/>
              </a:defRPr>
            </a:lvl2pPr>
            <a:lvl3pPr marL="457200" lvl="0" indent="-457200">
              <a:spcBef>
                <a:spcPts val="1000"/>
              </a:spcBef>
              <a:buFont typeface="LFC Serif"/>
              <a:buAutoNum type="arabicPeriod"/>
              <a:defRPr lang="en-GB" sz="2400">
                <a:solidFill>
                  <a:srgbClr val="FFFFFF"/>
                </a:solidFill>
                <a:latin typeface="LFC Serif"/>
              </a:defRPr>
            </a:lvl3pPr>
            <a:lvl4pPr marL="457200" lvl="0" indent="-457200">
              <a:spcBef>
                <a:spcPts val="1000"/>
              </a:spcBef>
              <a:buFont typeface="LFC Serif"/>
              <a:buAutoNum type="arabicPeriod"/>
              <a:defRPr lang="en-GB" sz="2400">
                <a:solidFill>
                  <a:srgbClr val="FFFFFF"/>
                </a:solidFill>
                <a:latin typeface="LFC Serif"/>
              </a:defRPr>
            </a:lvl4pPr>
            <a:lvl5pPr marL="457200" lvl="0" indent="-457200">
              <a:spcBef>
                <a:spcPts val="1000"/>
              </a:spcBef>
              <a:buFont typeface="LFC Serif"/>
              <a:buAutoNum type="arabicPeriod"/>
              <a:defRPr lang="en-GB" sz="2400">
                <a:solidFill>
                  <a:srgbClr val="FFFFFF"/>
                </a:solidFill>
                <a:latin typeface="LFC Serif"/>
              </a:defRPr>
            </a:lvl5pPr>
            <a:lvl6pPr marL="457200" marR="0" lvl="0" indent="-457200" fontAlgn="auto">
              <a:spcBef>
                <a:spcPts val="1000"/>
              </a:spcBef>
              <a:spcAft>
                <a:spcPts val="0"/>
              </a:spcAft>
              <a:buSzPct val="100000"/>
              <a:buFont typeface="LFC Serif"/>
              <a:buAutoNum type="arabicPeriod"/>
              <a:tabLst/>
              <a:defRPr lang="en-GB" sz="2400" b="0" i="0" u="none" strike="noStrike" cap="none" spc="0" baseline="0">
                <a:solidFill>
                  <a:srgbClr val="FFFFFF"/>
                </a:solidFill>
                <a:uFillTx/>
                <a:latin typeface="LFC Serif"/>
              </a:defRPr>
            </a:lvl6pPr>
          </a:lstStyle>
          <a:p>
            <a:pPr lvl="0"/>
            <a:r>
              <a:rPr lang="en-GB"/>
              <a:t>Copy text (LFC Serif, Regular, 24pt) </a:t>
            </a:r>
          </a:p>
          <a:p>
            <a:pPr lvl="0"/>
            <a:r>
              <a:rPr lang="en-GB"/>
              <a:t>Copy text (LFC Serif, Regular, 24pt) </a:t>
            </a:r>
          </a:p>
          <a:p>
            <a:pPr lvl="0"/>
            <a:r>
              <a:rPr lang="en-GB"/>
              <a:t>Copy text (LFC Serif, Regular, 24pt) </a:t>
            </a:r>
          </a:p>
          <a:p>
            <a:pPr lvl="0"/>
            <a:r>
              <a:rPr lang="en-GB"/>
              <a:t>Copy text (LFC Serif, Regular, 24pt) </a:t>
            </a:r>
          </a:p>
          <a:p>
            <a:pPr lvl="0"/>
            <a:r>
              <a:rPr lang="en-GB"/>
              <a:t>Copy text (LFC Serif, Regular, 24pt) </a:t>
            </a:r>
          </a:p>
          <a:p>
            <a:pPr lvl="0"/>
            <a:endParaRPr lang="en-GB"/>
          </a:p>
        </p:txBody>
      </p:sp>
      <p:pic>
        <p:nvPicPr>
          <p:cNvPr id="6" name="Picture 2" descr="A white bird with a black background&#10;&#10;AI-generated content may be incorrect.">
            <a:extLst>
              <a:ext uri="{FF2B5EF4-FFF2-40B4-BE49-F238E27FC236}">
                <a16:creationId xmlns:a16="http://schemas.microsoft.com/office/drawing/2014/main" id="{14E4291D-EC50-445D-72C2-CEC1066783FE}"/>
              </a:ext>
            </a:extLst>
          </p:cNvPr>
          <p:cNvPicPr>
            <a:picLocks noChangeAspect="1"/>
          </p:cNvPicPr>
          <p:nvPr/>
        </p:nvPicPr>
        <p:blipFill>
          <a:blip r:embed="rId3"/>
          <a:srcRect l="35810" t="21608" r="37978" b="22277"/>
          <a:stretch>
            <a:fillRect/>
          </a:stretch>
        </p:blipFill>
        <p:spPr>
          <a:xfrm>
            <a:off x="2056869" y="2235461"/>
            <a:ext cx="1982254" cy="2387086"/>
          </a:xfrm>
          <a:prstGeom prst="rect">
            <a:avLst/>
          </a:prstGeom>
          <a:noFill/>
          <a:ln cap="flat">
            <a:noFill/>
          </a:ln>
        </p:spPr>
      </p:pic>
    </p:spTree>
    <p:extLst>
      <p:ext uri="{BB962C8B-B14F-4D97-AF65-F5344CB8AC3E}">
        <p14:creationId xmlns:p14="http://schemas.microsoft.com/office/powerpoint/2010/main" val="31184693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ntents Page2">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D27C31F4-3E7A-54D3-525C-4C8FF0D9FA32}"/>
              </a:ext>
            </a:extLst>
          </p:cNvPr>
          <p:cNvSpPr/>
          <p:nvPr/>
        </p:nvSpPr>
        <p:spPr>
          <a:xfrm>
            <a:off x="6096003" y="0"/>
            <a:ext cx="6096003" cy="6858000"/>
          </a:xfrm>
          <a:prstGeom prst="rect">
            <a:avLst/>
          </a:prstGeom>
          <a:solidFill>
            <a:srgbClr val="E31B2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LFC Sans"/>
            </a:endParaRPr>
          </a:p>
        </p:txBody>
      </p:sp>
      <p:sp>
        <p:nvSpPr>
          <p:cNvPr id="3" name="Title 1">
            <a:extLst>
              <a:ext uri="{FF2B5EF4-FFF2-40B4-BE49-F238E27FC236}">
                <a16:creationId xmlns:a16="http://schemas.microsoft.com/office/drawing/2014/main" id="{60A084CA-2B50-14C3-9E42-511B779E0AED}"/>
              </a:ext>
            </a:extLst>
          </p:cNvPr>
          <p:cNvSpPr txBox="1">
            <a:spLocks noGrp="1"/>
          </p:cNvSpPr>
          <p:nvPr>
            <p:ph type="title"/>
          </p:nvPr>
        </p:nvSpPr>
        <p:spPr>
          <a:xfrm>
            <a:off x="6389653" y="768470"/>
            <a:ext cx="3993577" cy="1194956"/>
          </a:xfrm>
        </p:spPr>
        <p:txBody>
          <a:bodyPr/>
          <a:lstStyle>
            <a:lvl1pPr>
              <a:defRPr lang="en-GB">
                <a:solidFill>
                  <a:srgbClr val="FFFFFF"/>
                </a:solidFill>
                <a:latin typeface="LFC Serif" pitchFamily="2"/>
                <a:cs typeface="LFC Serif" pitchFamily="2"/>
              </a:defRPr>
            </a:lvl1pPr>
          </a:lstStyle>
          <a:p>
            <a:pPr lvl="0"/>
            <a:r>
              <a:rPr lang="en-GB"/>
              <a:t>Contents</a:t>
            </a:r>
            <a:endParaRPr lang="en-US"/>
          </a:p>
        </p:txBody>
      </p:sp>
      <p:sp>
        <p:nvSpPr>
          <p:cNvPr id="4" name="TextBox 5">
            <a:extLst>
              <a:ext uri="{FF2B5EF4-FFF2-40B4-BE49-F238E27FC236}">
                <a16:creationId xmlns:a16="http://schemas.microsoft.com/office/drawing/2014/main" id="{1165FDBE-7973-DA91-A691-C6A53F160F73}"/>
              </a:ext>
            </a:extLst>
          </p:cNvPr>
          <p:cNvSpPr txBox="1"/>
          <p:nvPr/>
        </p:nvSpPr>
        <p:spPr>
          <a:xfrm>
            <a:off x="0" y="2981739"/>
            <a:ext cx="6096003" cy="307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E31B23"/>
                </a:solidFill>
                <a:uFillTx/>
                <a:latin typeface="LFC Serif Condensed" pitchFamily="2"/>
                <a:cs typeface="LFC Serif Condensed" pitchFamily="2"/>
              </a:rPr>
              <a:t>Insert LFC image</a:t>
            </a:r>
          </a:p>
        </p:txBody>
      </p:sp>
      <p:sp>
        <p:nvSpPr>
          <p:cNvPr id="5" name="Text Placeholder 20">
            <a:extLst>
              <a:ext uri="{FF2B5EF4-FFF2-40B4-BE49-F238E27FC236}">
                <a16:creationId xmlns:a16="http://schemas.microsoft.com/office/drawing/2014/main" id="{71292276-2731-0A20-45F4-A316D24B6841}"/>
              </a:ext>
            </a:extLst>
          </p:cNvPr>
          <p:cNvSpPr txBox="1">
            <a:spLocks noGrp="1"/>
          </p:cNvSpPr>
          <p:nvPr>
            <p:ph type="body" idx="4294967295"/>
          </p:nvPr>
        </p:nvSpPr>
        <p:spPr>
          <a:xfrm>
            <a:off x="6399739" y="2211357"/>
            <a:ext cx="5672132" cy="1682633"/>
          </a:xfrm>
        </p:spPr>
        <p:txBody>
          <a:bodyPr/>
          <a:lstStyle>
            <a:lvl1pPr marL="457200" indent="-457200">
              <a:buFont typeface="LFC Serif"/>
              <a:buAutoNum type="arabicPeriod"/>
              <a:defRPr lang="en-GB" b="0">
                <a:solidFill>
                  <a:srgbClr val="FFFFFF"/>
                </a:solidFill>
              </a:defRPr>
            </a:lvl1pPr>
            <a:lvl2pPr marL="457200" lvl="0" indent="-457200">
              <a:spcBef>
                <a:spcPts val="1000"/>
              </a:spcBef>
              <a:buFont typeface="LFC Serif"/>
              <a:buAutoNum type="arabicPeriod"/>
              <a:defRPr lang="en-GB">
                <a:solidFill>
                  <a:srgbClr val="FFFFFF"/>
                </a:solidFill>
                <a:latin typeface="LFC Serif"/>
              </a:defRPr>
            </a:lvl2pPr>
            <a:lvl3pPr marL="457200" lvl="0" indent="-457200">
              <a:spcBef>
                <a:spcPts val="1000"/>
              </a:spcBef>
              <a:buFont typeface="LFC Serif"/>
              <a:buAutoNum type="arabicPeriod"/>
              <a:defRPr lang="en-GB" sz="2400">
                <a:solidFill>
                  <a:srgbClr val="FFFFFF"/>
                </a:solidFill>
                <a:latin typeface="LFC Serif"/>
              </a:defRPr>
            </a:lvl3pPr>
            <a:lvl4pPr marL="457200" lvl="0" indent="-457200">
              <a:spcBef>
                <a:spcPts val="1000"/>
              </a:spcBef>
              <a:buFont typeface="LFC Serif"/>
              <a:buAutoNum type="arabicPeriod"/>
              <a:defRPr lang="en-GB" sz="2400">
                <a:solidFill>
                  <a:srgbClr val="FFFFFF"/>
                </a:solidFill>
                <a:latin typeface="LFC Serif"/>
              </a:defRPr>
            </a:lvl4pPr>
            <a:lvl5pPr marL="457200" lvl="0" indent="-457200">
              <a:spcBef>
                <a:spcPts val="1000"/>
              </a:spcBef>
              <a:buFont typeface="LFC Serif"/>
              <a:buAutoNum type="arabicPeriod"/>
              <a:defRPr lang="en-GB" sz="2400">
                <a:solidFill>
                  <a:srgbClr val="FFFFFF"/>
                </a:solidFill>
                <a:latin typeface="LFC Serif"/>
              </a:defRPr>
            </a:lvl5pPr>
            <a:lvl6pPr marL="457200" marR="0" lvl="0" indent="-457200" fontAlgn="auto">
              <a:spcBef>
                <a:spcPts val="1000"/>
              </a:spcBef>
              <a:spcAft>
                <a:spcPts val="0"/>
              </a:spcAft>
              <a:buSzPct val="100000"/>
              <a:buFont typeface="LFC Serif"/>
              <a:buAutoNum type="arabicPeriod"/>
              <a:tabLst/>
              <a:defRPr lang="en-GB" sz="2400" b="0" i="0" u="none" strike="noStrike" cap="none" spc="0" baseline="0">
                <a:solidFill>
                  <a:srgbClr val="FFFFFF"/>
                </a:solidFill>
                <a:uFillTx/>
                <a:latin typeface="LFC Serif"/>
              </a:defRPr>
            </a:lvl6pPr>
          </a:lstStyle>
          <a:p>
            <a:pPr lvl="0"/>
            <a:r>
              <a:rPr lang="en-GB"/>
              <a:t>Copy text (LFC Serif, Regular, 24pt) </a:t>
            </a:r>
          </a:p>
          <a:p>
            <a:pPr lvl="0"/>
            <a:r>
              <a:rPr lang="en-GB"/>
              <a:t>Copy text (LFC Serif, Regular, 24pt) </a:t>
            </a:r>
          </a:p>
          <a:p>
            <a:pPr lvl="0"/>
            <a:r>
              <a:rPr lang="en-GB"/>
              <a:t>Copy text (LFC Serif, Regular, 24pt) </a:t>
            </a:r>
          </a:p>
          <a:p>
            <a:pPr lvl="0"/>
            <a:r>
              <a:rPr lang="en-GB"/>
              <a:t>Copy text (LFC Serif, Regular, 24pt) </a:t>
            </a:r>
          </a:p>
          <a:p>
            <a:pPr lvl="0"/>
            <a:r>
              <a:rPr lang="en-GB"/>
              <a:t>Copy text (LFC Serif, Regular, 24pt) </a:t>
            </a:r>
          </a:p>
          <a:p>
            <a:pPr lvl="0"/>
            <a:endParaRPr lang="en-GB"/>
          </a:p>
        </p:txBody>
      </p:sp>
      <p:pic>
        <p:nvPicPr>
          <p:cNvPr id="6" name="Picture 7" descr="A red bird with a black background&#10;&#10;AI-generated content may be incorrect.">
            <a:extLst>
              <a:ext uri="{FF2B5EF4-FFF2-40B4-BE49-F238E27FC236}">
                <a16:creationId xmlns:a16="http://schemas.microsoft.com/office/drawing/2014/main" id="{B27E60BC-4B05-CA9A-110A-2C2DBE0CD280}"/>
              </a:ext>
            </a:extLst>
          </p:cNvPr>
          <p:cNvPicPr>
            <a:picLocks noChangeAspect="1"/>
          </p:cNvPicPr>
          <p:nvPr/>
        </p:nvPicPr>
        <p:blipFill>
          <a:blip r:embed="rId2"/>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38161830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Content P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02B1D-F2D8-5A45-559B-925BCA0E03CB}"/>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3" name="Text Placeholder 20">
            <a:extLst>
              <a:ext uri="{FF2B5EF4-FFF2-40B4-BE49-F238E27FC236}">
                <a16:creationId xmlns:a16="http://schemas.microsoft.com/office/drawing/2014/main" id="{E59DEFD4-460C-8FA6-745A-0683DAEDBCB6}"/>
              </a:ext>
            </a:extLst>
          </p:cNvPr>
          <p:cNvSpPr txBox="1">
            <a:spLocks noGrp="1"/>
          </p:cNvSpPr>
          <p:nvPr>
            <p:ph type="body" idx="4294967295"/>
          </p:nvPr>
        </p:nvSpPr>
        <p:spPr>
          <a:xfrm>
            <a:off x="276514" y="2279087"/>
            <a:ext cx="5672132" cy="1682633"/>
          </a:xfrm>
        </p:spPr>
        <p:txBody>
          <a:bodyPr/>
          <a:lstStyle>
            <a:lvl1pPr marL="0" indent="0">
              <a:buNone/>
              <a:defRPr lang="en-GB" sz="1400" b="0">
                <a:solidFill>
                  <a:srgbClr val="202020"/>
                </a:solidFill>
                <a:latin typeface="LFC Sans"/>
              </a:defRPr>
            </a:lvl1pPr>
            <a:lvl2pPr marL="0" lvl="0" indent="0">
              <a:spcBef>
                <a:spcPts val="1000"/>
              </a:spcBef>
              <a:buNone/>
              <a:defRPr lang="en-GB" sz="1400"/>
            </a:lvl2pPr>
            <a:lvl3pPr marL="0" lvl="0" indent="0">
              <a:spcBef>
                <a:spcPts val="1000"/>
              </a:spcBef>
              <a:buNone/>
              <a:defRPr lang="en-GB" sz="1400"/>
            </a:lvl3pPr>
            <a:lvl4pPr marL="0" lvl="0" indent="0">
              <a:spcBef>
                <a:spcPts val="1000"/>
              </a:spcBef>
              <a:buNone/>
              <a:defRPr lang="en-GB" sz="1400"/>
            </a:lvl4pPr>
            <a:lvl5pPr marL="0" lvl="0" indent="0">
              <a:spcBef>
                <a:spcPts val="1000"/>
              </a:spcBef>
              <a:buNone/>
              <a:defRPr lang="en-GB" sz="1400"/>
            </a:lvl5pPr>
            <a:lvl6pPr marL="0" marR="0" lvl="0" indent="0" fontAlgn="auto">
              <a:spcBef>
                <a:spcPts val="1000"/>
              </a:spcBef>
              <a:spcAft>
                <a:spcPts val="0"/>
              </a:spcAft>
              <a:buNone/>
              <a:tabLst/>
              <a:defRPr lang="en-GB" sz="1400" b="0" i="0" u="none" strike="noStrike" cap="none" spc="0" baseline="0">
                <a:solidFill>
                  <a:srgbClr val="202020"/>
                </a:solidFill>
                <a:uFillTx/>
                <a:latin typeface="LFC Sans"/>
              </a:defRPr>
            </a:lvl6pPr>
          </a:lstStyle>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endParaRPr lang="en-GB"/>
          </a:p>
        </p:txBody>
      </p:sp>
      <p:sp>
        <p:nvSpPr>
          <p:cNvPr id="4" name="Text Placeholder 20">
            <a:extLst>
              <a:ext uri="{FF2B5EF4-FFF2-40B4-BE49-F238E27FC236}">
                <a16:creationId xmlns:a16="http://schemas.microsoft.com/office/drawing/2014/main" id="{28BBDDA4-951D-59FF-26E2-0FDCE5880474}"/>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pic>
        <p:nvPicPr>
          <p:cNvPr id="5" name="Picture 2" descr="A red bird with a black background&#10;&#10;AI-generated content may be incorrect.">
            <a:extLst>
              <a:ext uri="{FF2B5EF4-FFF2-40B4-BE49-F238E27FC236}">
                <a16:creationId xmlns:a16="http://schemas.microsoft.com/office/drawing/2014/main" id="{564C80CE-A932-F6F3-3959-BFD5938284A3}"/>
              </a:ext>
            </a:extLst>
          </p:cNvPr>
          <p:cNvPicPr>
            <a:picLocks noChangeAspect="1"/>
          </p:cNvPicPr>
          <p:nvPr/>
        </p:nvPicPr>
        <p:blipFill>
          <a:blip r:embed="rId2"/>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40455880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and Content Pa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4435F-12CD-0079-1279-16B0967F5DB0}"/>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3" name="Text Placeholder 20">
            <a:extLst>
              <a:ext uri="{FF2B5EF4-FFF2-40B4-BE49-F238E27FC236}">
                <a16:creationId xmlns:a16="http://schemas.microsoft.com/office/drawing/2014/main" id="{334ED681-C2A5-5E15-99F2-31B4E3A045BE}"/>
              </a:ext>
            </a:extLst>
          </p:cNvPr>
          <p:cNvSpPr txBox="1">
            <a:spLocks noGrp="1"/>
          </p:cNvSpPr>
          <p:nvPr>
            <p:ph type="body" idx="4294967295"/>
          </p:nvPr>
        </p:nvSpPr>
        <p:spPr>
          <a:xfrm>
            <a:off x="276514" y="2279087"/>
            <a:ext cx="5672132" cy="1682633"/>
          </a:xfrm>
        </p:spPr>
        <p:txBody>
          <a:bodyPr/>
          <a:lstStyle>
            <a:lvl1pPr marL="0" indent="0">
              <a:buNone/>
              <a:defRPr lang="en-GB" sz="1400" b="0">
                <a:solidFill>
                  <a:srgbClr val="202020"/>
                </a:solidFill>
                <a:latin typeface="LFC Sans"/>
              </a:defRPr>
            </a:lvl1pPr>
            <a:lvl2pPr marL="0" lvl="0" indent="0">
              <a:spcBef>
                <a:spcPts val="1000"/>
              </a:spcBef>
              <a:buNone/>
              <a:defRPr lang="en-GB" sz="1400"/>
            </a:lvl2pPr>
            <a:lvl3pPr marL="0" lvl="0" indent="0">
              <a:spcBef>
                <a:spcPts val="1000"/>
              </a:spcBef>
              <a:buNone/>
              <a:defRPr lang="en-GB" sz="1400"/>
            </a:lvl3pPr>
            <a:lvl4pPr marL="0" lvl="0" indent="0">
              <a:spcBef>
                <a:spcPts val="1000"/>
              </a:spcBef>
              <a:buNone/>
              <a:defRPr lang="en-GB" sz="1400"/>
            </a:lvl4pPr>
            <a:lvl5pPr marL="0" lvl="0" indent="0">
              <a:spcBef>
                <a:spcPts val="1000"/>
              </a:spcBef>
              <a:buNone/>
              <a:defRPr lang="en-GB" sz="1400"/>
            </a:lvl5pPr>
            <a:lvl6pPr marL="0" marR="0" lvl="0" indent="0" fontAlgn="auto">
              <a:spcBef>
                <a:spcPts val="1000"/>
              </a:spcBef>
              <a:spcAft>
                <a:spcPts val="0"/>
              </a:spcAft>
              <a:buNone/>
              <a:tabLst/>
              <a:defRPr lang="en-GB" sz="1400" b="0" i="0" u="none" strike="noStrike" cap="none" spc="0" baseline="0">
                <a:solidFill>
                  <a:srgbClr val="202020"/>
                </a:solidFill>
                <a:uFillTx/>
                <a:latin typeface="LFC Sans"/>
              </a:defRPr>
            </a:lvl6pPr>
          </a:lstStyle>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endParaRPr lang="en-GB"/>
          </a:p>
        </p:txBody>
      </p:sp>
      <p:sp>
        <p:nvSpPr>
          <p:cNvPr id="4" name="Text Placeholder 20">
            <a:extLst>
              <a:ext uri="{FF2B5EF4-FFF2-40B4-BE49-F238E27FC236}">
                <a16:creationId xmlns:a16="http://schemas.microsoft.com/office/drawing/2014/main" id="{16AD442F-924F-CD02-8EDF-83FCC3528740}"/>
              </a:ext>
            </a:extLst>
          </p:cNvPr>
          <p:cNvSpPr txBox="1">
            <a:spLocks noGrp="1"/>
          </p:cNvSpPr>
          <p:nvPr>
            <p:ph type="body" idx="4294967295"/>
          </p:nvPr>
        </p:nvSpPr>
        <p:spPr>
          <a:xfrm>
            <a:off x="276514" y="4080253"/>
            <a:ext cx="5672132" cy="1682633"/>
          </a:xfrm>
        </p:spPr>
        <p:txBody>
          <a:bodyPr/>
          <a:lstStyle>
            <a:lvl1pPr marL="285750" indent="-285750">
              <a:defRPr lang="en-GB" sz="1400" b="0">
                <a:solidFill>
                  <a:srgbClr val="202020"/>
                </a:solidFill>
                <a:latin typeface="LFC Sans"/>
              </a:defRPr>
            </a:lvl1pPr>
            <a:lvl2pPr marL="285750" lvl="0" indent="-285750">
              <a:spcBef>
                <a:spcPts val="1000"/>
              </a:spcBef>
              <a:defRPr lang="en-GB" sz="1400"/>
            </a:lvl2pPr>
            <a:lvl3pPr marL="285750" lvl="0" indent="-285750">
              <a:spcBef>
                <a:spcPts val="1000"/>
              </a:spcBef>
              <a:defRPr lang="en-GB" sz="1400"/>
            </a:lvl3pPr>
            <a:lvl4pPr marL="285750" lvl="0" indent="-285750">
              <a:spcBef>
                <a:spcPts val="1000"/>
              </a:spcBef>
              <a:defRPr lang="en-GB" sz="1400"/>
            </a:lvl4pPr>
          </a:lstStyle>
          <a:p>
            <a:pPr lvl="0"/>
            <a:r>
              <a:rPr lang="en-GB"/>
              <a:t>Bullet-point (LFC Sans Regular, 14pt)</a:t>
            </a:r>
          </a:p>
          <a:p>
            <a:pPr lvl="0"/>
            <a:r>
              <a:rPr lang="en-GB"/>
              <a:t>Bullet-point (LFC Sans Regular, 14pt)</a:t>
            </a:r>
          </a:p>
          <a:p>
            <a:pPr lvl="0"/>
            <a:r>
              <a:rPr lang="en-GB"/>
              <a:t>Bullet-point (LFC Sans Regular, 14pt)</a:t>
            </a:r>
          </a:p>
          <a:p>
            <a:pPr lvl="0"/>
            <a:r>
              <a:rPr lang="en-GB"/>
              <a:t>Bullet-point (LFC Sans Regular, 14pt)</a:t>
            </a:r>
          </a:p>
        </p:txBody>
      </p:sp>
      <p:sp>
        <p:nvSpPr>
          <p:cNvPr id="5" name="Text Placeholder 20">
            <a:extLst>
              <a:ext uri="{FF2B5EF4-FFF2-40B4-BE49-F238E27FC236}">
                <a16:creationId xmlns:a16="http://schemas.microsoft.com/office/drawing/2014/main" id="{08E4C299-165C-0457-2DAE-57D08334C99F}"/>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pic>
        <p:nvPicPr>
          <p:cNvPr id="6" name="Picture 1" descr="A red bird with a black background&#10;&#10;AI-generated content may be incorrect.">
            <a:extLst>
              <a:ext uri="{FF2B5EF4-FFF2-40B4-BE49-F238E27FC236}">
                <a16:creationId xmlns:a16="http://schemas.microsoft.com/office/drawing/2014/main" id="{B75A9AAE-6A4A-AE2A-6AAC-4AC7DF460FB8}"/>
              </a:ext>
            </a:extLst>
          </p:cNvPr>
          <p:cNvPicPr>
            <a:picLocks noChangeAspect="1"/>
          </p:cNvPicPr>
          <p:nvPr/>
        </p:nvPicPr>
        <p:blipFill>
          <a:blip r:embed="rId2"/>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17149039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nd Content w Image 1">
    <p:spTree>
      <p:nvGrpSpPr>
        <p:cNvPr id="1" name=""/>
        <p:cNvGrpSpPr/>
        <p:nvPr/>
      </p:nvGrpSpPr>
      <p:grpSpPr>
        <a:xfrm>
          <a:off x="0" y="0"/>
          <a:ext cx="0" cy="0"/>
          <a:chOff x="0" y="0"/>
          <a:chExt cx="0" cy="0"/>
        </a:xfrm>
      </p:grpSpPr>
      <p:pic>
        <p:nvPicPr>
          <p:cNvPr id="2" name="Picture 6" descr="A white and grey background&#10;&#10;Description automatically generated with medium confidence">
            <a:extLst>
              <a:ext uri="{FF2B5EF4-FFF2-40B4-BE49-F238E27FC236}">
                <a16:creationId xmlns:a16="http://schemas.microsoft.com/office/drawing/2014/main" id="{16C89236-6AAD-E19C-AA5C-E11648C6DD0A}"/>
              </a:ext>
            </a:extLst>
          </p:cNvPr>
          <p:cNvPicPr>
            <a:picLocks noChangeAspect="1"/>
          </p:cNvPicPr>
          <p:nvPr/>
        </p:nvPicPr>
        <p:blipFill>
          <a:blip r:embed="rId2"/>
          <a:srcRect/>
          <a:stretch>
            <a:fillRect/>
          </a:stretch>
        </p:blipFill>
        <p:spPr>
          <a:xfrm>
            <a:off x="6096003" y="0"/>
            <a:ext cx="6096003" cy="6858000"/>
          </a:xfrm>
          <a:prstGeom prst="rect">
            <a:avLst/>
          </a:prstGeom>
          <a:noFill/>
          <a:ln cap="flat">
            <a:noFill/>
          </a:ln>
        </p:spPr>
      </p:pic>
      <p:sp>
        <p:nvSpPr>
          <p:cNvPr id="3" name="Content Placeholder 2">
            <a:extLst>
              <a:ext uri="{FF2B5EF4-FFF2-40B4-BE49-F238E27FC236}">
                <a16:creationId xmlns:a16="http://schemas.microsoft.com/office/drawing/2014/main" id="{775864EB-1AB4-3C67-BBAA-A398B08E019E}"/>
              </a:ext>
            </a:extLst>
          </p:cNvPr>
          <p:cNvSpPr txBox="1">
            <a:spLocks noGrp="1"/>
          </p:cNvSpPr>
          <p:nvPr>
            <p:ph idx="4294967295"/>
          </p:nvPr>
        </p:nvSpPr>
        <p:spPr>
          <a:xfrm>
            <a:off x="7086600" y="4052456"/>
            <a:ext cx="5105396"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4" name="Title 1">
            <a:extLst>
              <a:ext uri="{FF2B5EF4-FFF2-40B4-BE49-F238E27FC236}">
                <a16:creationId xmlns:a16="http://schemas.microsoft.com/office/drawing/2014/main" id="{C8E9CAE2-3F5B-EFD6-7DD2-FA5A6018B166}"/>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5" name="Text Placeholder 20">
            <a:extLst>
              <a:ext uri="{FF2B5EF4-FFF2-40B4-BE49-F238E27FC236}">
                <a16:creationId xmlns:a16="http://schemas.microsoft.com/office/drawing/2014/main" id="{184581EA-FB1C-CE0F-8178-C1CC0E76179C}"/>
              </a:ext>
            </a:extLst>
          </p:cNvPr>
          <p:cNvSpPr txBox="1">
            <a:spLocks noGrp="1"/>
          </p:cNvSpPr>
          <p:nvPr>
            <p:ph type="body" idx="4294967295"/>
          </p:nvPr>
        </p:nvSpPr>
        <p:spPr>
          <a:xfrm>
            <a:off x="276514" y="2279087"/>
            <a:ext cx="5672132" cy="477984"/>
          </a:xfrm>
        </p:spPr>
        <p:txBody>
          <a:bodyPr/>
          <a:lstStyle>
            <a:lvl1pPr marL="0" indent="0">
              <a:buNone/>
              <a:defRPr lang="en-GB" sz="1400" b="0">
                <a:solidFill>
                  <a:srgbClr val="202020"/>
                </a:solidFill>
                <a:latin typeface="LFC Sans"/>
              </a:defRPr>
            </a:lvl1pPr>
          </a:lstStyle>
          <a:p>
            <a:pPr lvl="0"/>
            <a:r>
              <a:rPr lang="en-GB"/>
              <a:t>Copy text (LFC Sans Regular, 14pt)</a:t>
            </a:r>
          </a:p>
        </p:txBody>
      </p:sp>
      <p:sp>
        <p:nvSpPr>
          <p:cNvPr id="6" name="Text Placeholder 20">
            <a:extLst>
              <a:ext uri="{FF2B5EF4-FFF2-40B4-BE49-F238E27FC236}">
                <a16:creationId xmlns:a16="http://schemas.microsoft.com/office/drawing/2014/main" id="{0C2EFBA9-2B3C-31DD-ACFC-BBDDB5C6250E}"/>
              </a:ext>
            </a:extLst>
          </p:cNvPr>
          <p:cNvSpPr txBox="1">
            <a:spLocks noGrp="1"/>
          </p:cNvSpPr>
          <p:nvPr>
            <p:ph type="body" idx="4294967295"/>
          </p:nvPr>
        </p:nvSpPr>
        <p:spPr>
          <a:xfrm>
            <a:off x="276514" y="2873648"/>
            <a:ext cx="5672132" cy="1682633"/>
          </a:xfrm>
        </p:spPr>
        <p:txBody>
          <a:bodyPr/>
          <a:lstStyle>
            <a:lvl1pPr marL="285750" indent="-285750">
              <a:defRPr lang="en-GB" sz="1400" b="0">
                <a:solidFill>
                  <a:srgbClr val="202020"/>
                </a:solidFill>
                <a:latin typeface="LFC Sans"/>
              </a:defRPr>
            </a:lvl1pPr>
            <a:lvl2pPr marL="285750" lvl="0" indent="-285750">
              <a:spcBef>
                <a:spcPts val="1000"/>
              </a:spcBef>
              <a:defRPr lang="en-GB" sz="1400"/>
            </a:lvl2pPr>
            <a:lvl3pPr marL="285750" lvl="0" indent="-285750">
              <a:spcBef>
                <a:spcPts val="1000"/>
              </a:spcBef>
              <a:defRPr lang="en-GB" sz="1400"/>
            </a:lvl3pPr>
            <a:lvl4pPr marL="285750" lvl="0" indent="-285750">
              <a:spcBef>
                <a:spcPts val="1000"/>
              </a:spcBef>
              <a:defRPr lang="en-GB" sz="1400"/>
            </a:lvl4pPr>
          </a:lstStyle>
          <a:p>
            <a:pPr lvl="0"/>
            <a:r>
              <a:rPr lang="en-GB"/>
              <a:t>Bullet-point (LFC Sans Regular, 14pt)</a:t>
            </a:r>
          </a:p>
          <a:p>
            <a:pPr lvl="0"/>
            <a:r>
              <a:rPr lang="en-GB"/>
              <a:t>Bullet-point (LFC Sans Regular, 14pt)</a:t>
            </a:r>
          </a:p>
          <a:p>
            <a:pPr lvl="0"/>
            <a:r>
              <a:rPr lang="en-GB"/>
              <a:t>Bullet-point (LFC Sans Regular, 14pt)</a:t>
            </a:r>
          </a:p>
          <a:p>
            <a:pPr lvl="0"/>
            <a:r>
              <a:rPr lang="en-GB"/>
              <a:t>Bullet-point (LFC Sans Regular, 14pt)</a:t>
            </a:r>
          </a:p>
        </p:txBody>
      </p:sp>
      <p:sp>
        <p:nvSpPr>
          <p:cNvPr id="7" name="Text Placeholder 20">
            <a:extLst>
              <a:ext uri="{FF2B5EF4-FFF2-40B4-BE49-F238E27FC236}">
                <a16:creationId xmlns:a16="http://schemas.microsoft.com/office/drawing/2014/main" id="{DDE3A5BD-ED3D-8E40-19D4-6D5E8E8CCCC6}"/>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pic>
        <p:nvPicPr>
          <p:cNvPr id="8" name="Picture 4" descr="A red bird with a black background&#10;&#10;AI-generated content may be incorrect.">
            <a:extLst>
              <a:ext uri="{FF2B5EF4-FFF2-40B4-BE49-F238E27FC236}">
                <a16:creationId xmlns:a16="http://schemas.microsoft.com/office/drawing/2014/main" id="{7765E888-1E54-2609-A3F5-DB61EED536EC}"/>
              </a:ext>
            </a:extLst>
          </p:cNvPr>
          <p:cNvPicPr>
            <a:picLocks noChangeAspect="1"/>
          </p:cNvPicPr>
          <p:nvPr/>
        </p:nvPicPr>
        <p:blipFill>
          <a:blip r:embed="rId3"/>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927136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vider 1 - Red no number">
    <p:spTree>
      <p:nvGrpSpPr>
        <p:cNvPr id="1" name=""/>
        <p:cNvGrpSpPr/>
        <p:nvPr/>
      </p:nvGrpSpPr>
      <p:grpSpPr>
        <a:xfrm>
          <a:off x="0" y="0"/>
          <a:ext cx="0" cy="0"/>
          <a:chOff x="0" y="0"/>
          <a:chExt cx="0" cy="0"/>
        </a:xfrm>
      </p:grpSpPr>
      <p:pic>
        <p:nvPicPr>
          <p:cNvPr id="5" name="Picture 4" descr="A group of men in red uniforms on a field&#10;&#10;Description automatically generated with low confidence">
            <a:extLst>
              <a:ext uri="{FF2B5EF4-FFF2-40B4-BE49-F238E27FC236}">
                <a16:creationId xmlns:a16="http://schemas.microsoft.com/office/drawing/2014/main" id="{B9EC40D6-A584-57B4-0A4D-1A085D494F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539"/>
          <a:stretch/>
        </p:blipFill>
        <p:spPr>
          <a:xfrm>
            <a:off x="0" y="0"/>
            <a:ext cx="12192000" cy="6870962"/>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77351" y="9069"/>
            <a:ext cx="12105236"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rgbClr val="AB0F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rgbClr val="AB0F1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DB47CEC-1DBD-46B8-B2E5-DD733C6AD259}"/>
              </a:ext>
            </a:extLst>
          </p:cNvPr>
          <p:cNvSpPr/>
          <p:nvPr userDrawn="1"/>
        </p:nvSpPr>
        <p:spPr>
          <a:xfrm>
            <a:off x="19881" y="871"/>
            <a:ext cx="12192001" cy="687096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23999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and Content w Image 2">
    <p:spTree>
      <p:nvGrpSpPr>
        <p:cNvPr id="1" name=""/>
        <p:cNvGrpSpPr/>
        <p:nvPr/>
      </p:nvGrpSpPr>
      <p:grpSpPr>
        <a:xfrm>
          <a:off x="0" y="0"/>
          <a:ext cx="0" cy="0"/>
          <a:chOff x="0" y="0"/>
          <a:chExt cx="0" cy="0"/>
        </a:xfrm>
      </p:grpSpPr>
      <p:pic>
        <p:nvPicPr>
          <p:cNvPr id="2" name="Picture 4" descr="A white and black image&#10;&#10;Description automatically generated with medium confidence">
            <a:extLst>
              <a:ext uri="{FF2B5EF4-FFF2-40B4-BE49-F238E27FC236}">
                <a16:creationId xmlns:a16="http://schemas.microsoft.com/office/drawing/2014/main" id="{1548457C-BABC-35F8-AC42-1DE422FB4352}"/>
              </a:ext>
            </a:extLst>
          </p:cNvPr>
          <p:cNvPicPr>
            <a:picLocks noChangeAspect="1"/>
          </p:cNvPicPr>
          <p:nvPr/>
        </p:nvPicPr>
        <p:blipFill>
          <a:blip r:embed="rId2"/>
          <a:srcRect/>
          <a:stretch>
            <a:fillRect/>
          </a:stretch>
        </p:blipFill>
        <p:spPr>
          <a:xfrm>
            <a:off x="5950531" y="0"/>
            <a:ext cx="6241474" cy="6858000"/>
          </a:xfrm>
          <a:prstGeom prst="rect">
            <a:avLst/>
          </a:prstGeom>
          <a:noFill/>
          <a:ln cap="flat">
            <a:noFill/>
          </a:ln>
        </p:spPr>
      </p:pic>
      <p:sp>
        <p:nvSpPr>
          <p:cNvPr id="3" name="Content Placeholder 2">
            <a:extLst>
              <a:ext uri="{FF2B5EF4-FFF2-40B4-BE49-F238E27FC236}">
                <a16:creationId xmlns:a16="http://schemas.microsoft.com/office/drawing/2014/main" id="{98CD16DD-FFE8-8360-F6C9-25BAB42ABE5F}"/>
              </a:ext>
            </a:extLst>
          </p:cNvPr>
          <p:cNvSpPr txBox="1">
            <a:spLocks noGrp="1"/>
          </p:cNvSpPr>
          <p:nvPr>
            <p:ph idx="4294967295"/>
          </p:nvPr>
        </p:nvSpPr>
        <p:spPr>
          <a:xfrm>
            <a:off x="6096003" y="4052456"/>
            <a:ext cx="6096003"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pic>
        <p:nvPicPr>
          <p:cNvPr id="4" name="Picture 3">
            <a:extLst>
              <a:ext uri="{FF2B5EF4-FFF2-40B4-BE49-F238E27FC236}">
                <a16:creationId xmlns:a16="http://schemas.microsoft.com/office/drawing/2014/main" id="{C0CF9C25-D1D2-976B-7BBF-3341CC306EC7}"/>
              </a:ext>
            </a:extLst>
          </p:cNvPr>
          <p:cNvPicPr>
            <a:picLocks noChangeAspect="1"/>
          </p:cNvPicPr>
          <p:nvPr/>
        </p:nvPicPr>
        <p:blipFill>
          <a:blip r:embed="rId3"/>
          <a:srcRect/>
          <a:stretch>
            <a:fillRect/>
          </a:stretch>
        </p:blipFill>
        <p:spPr>
          <a:xfrm>
            <a:off x="114043" y="6442853"/>
            <a:ext cx="189692" cy="347215"/>
          </a:xfrm>
          <a:prstGeom prst="rect">
            <a:avLst/>
          </a:prstGeom>
          <a:noFill/>
          <a:ln cap="flat">
            <a:noFill/>
          </a:ln>
        </p:spPr>
      </p:pic>
      <p:sp>
        <p:nvSpPr>
          <p:cNvPr id="5" name="Title 1">
            <a:extLst>
              <a:ext uri="{FF2B5EF4-FFF2-40B4-BE49-F238E27FC236}">
                <a16:creationId xmlns:a16="http://schemas.microsoft.com/office/drawing/2014/main" id="{EEFF37B0-A17F-670F-C44F-CD63AEF3E905}"/>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6" name="Text Placeholder 20">
            <a:extLst>
              <a:ext uri="{FF2B5EF4-FFF2-40B4-BE49-F238E27FC236}">
                <a16:creationId xmlns:a16="http://schemas.microsoft.com/office/drawing/2014/main" id="{09019A03-01BE-EDC6-4385-104CF31C1C8C}"/>
              </a:ext>
            </a:extLst>
          </p:cNvPr>
          <p:cNvSpPr txBox="1">
            <a:spLocks noGrp="1"/>
          </p:cNvSpPr>
          <p:nvPr>
            <p:ph type="body" idx="4294967295"/>
          </p:nvPr>
        </p:nvSpPr>
        <p:spPr>
          <a:xfrm>
            <a:off x="276514" y="2279087"/>
            <a:ext cx="5672132" cy="477984"/>
          </a:xfrm>
        </p:spPr>
        <p:txBody>
          <a:bodyPr/>
          <a:lstStyle>
            <a:lvl1pPr marL="0" indent="0">
              <a:buNone/>
              <a:defRPr lang="en-GB" sz="1400" b="0">
                <a:solidFill>
                  <a:srgbClr val="202020"/>
                </a:solidFill>
                <a:latin typeface="LFC Sans"/>
              </a:defRPr>
            </a:lvl1pPr>
          </a:lstStyle>
          <a:p>
            <a:pPr lvl="0"/>
            <a:r>
              <a:rPr lang="en-GB"/>
              <a:t>Copy text (LFC Sans Regular, 14pt)</a:t>
            </a:r>
          </a:p>
        </p:txBody>
      </p:sp>
      <p:sp>
        <p:nvSpPr>
          <p:cNvPr id="7" name="Text Placeholder 20">
            <a:extLst>
              <a:ext uri="{FF2B5EF4-FFF2-40B4-BE49-F238E27FC236}">
                <a16:creationId xmlns:a16="http://schemas.microsoft.com/office/drawing/2014/main" id="{AF491F1F-BFD9-A558-18A4-F87717F36721}"/>
              </a:ext>
            </a:extLst>
          </p:cNvPr>
          <p:cNvSpPr txBox="1">
            <a:spLocks noGrp="1"/>
          </p:cNvSpPr>
          <p:nvPr>
            <p:ph type="body" idx="4294967295"/>
          </p:nvPr>
        </p:nvSpPr>
        <p:spPr>
          <a:xfrm>
            <a:off x="276514" y="2873648"/>
            <a:ext cx="5672132" cy="1682633"/>
          </a:xfrm>
        </p:spPr>
        <p:txBody>
          <a:bodyPr/>
          <a:lstStyle>
            <a:lvl1pPr marL="285750" indent="-285750">
              <a:defRPr lang="en-GB" sz="1400" b="0">
                <a:solidFill>
                  <a:srgbClr val="202020"/>
                </a:solidFill>
                <a:latin typeface="LFC Sans"/>
              </a:defRPr>
            </a:lvl1pPr>
            <a:lvl2pPr marL="285750" lvl="0" indent="-285750">
              <a:spcBef>
                <a:spcPts val="1000"/>
              </a:spcBef>
              <a:defRPr lang="en-GB" sz="1400"/>
            </a:lvl2pPr>
            <a:lvl3pPr marL="285750" lvl="0" indent="-285750">
              <a:spcBef>
                <a:spcPts val="1000"/>
              </a:spcBef>
              <a:defRPr lang="en-GB" sz="1400"/>
            </a:lvl3pPr>
            <a:lvl4pPr marL="285750" lvl="0" indent="-285750">
              <a:spcBef>
                <a:spcPts val="1000"/>
              </a:spcBef>
              <a:defRPr lang="en-GB" sz="1400"/>
            </a:lvl4pPr>
          </a:lstStyle>
          <a:p>
            <a:pPr lvl="0"/>
            <a:r>
              <a:rPr lang="en-GB"/>
              <a:t>Bullet-point (LFC Sans Regular, 14pt)</a:t>
            </a:r>
          </a:p>
          <a:p>
            <a:pPr lvl="0"/>
            <a:r>
              <a:rPr lang="en-GB"/>
              <a:t>Bullet-point (LFC Sans Regular, 14pt)</a:t>
            </a:r>
          </a:p>
          <a:p>
            <a:pPr lvl="0"/>
            <a:r>
              <a:rPr lang="en-GB"/>
              <a:t>Bullet-point (LFC Sans Regular, 14pt)</a:t>
            </a:r>
          </a:p>
          <a:p>
            <a:pPr lvl="0"/>
            <a:r>
              <a:rPr lang="en-GB"/>
              <a:t>Bullet-point (LFC Sans Regular, 14pt)</a:t>
            </a:r>
          </a:p>
        </p:txBody>
      </p:sp>
      <p:sp>
        <p:nvSpPr>
          <p:cNvPr id="8" name="Text Placeholder 20">
            <a:extLst>
              <a:ext uri="{FF2B5EF4-FFF2-40B4-BE49-F238E27FC236}">
                <a16:creationId xmlns:a16="http://schemas.microsoft.com/office/drawing/2014/main" id="{1B5EED02-86C2-44F1-2BF9-22C819F4F737}"/>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spTree>
    <p:extLst>
      <p:ext uri="{BB962C8B-B14F-4D97-AF65-F5344CB8AC3E}">
        <p14:creationId xmlns:p14="http://schemas.microsoft.com/office/powerpoint/2010/main" val="13935279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and Content w Image 3">
    <p:spTree>
      <p:nvGrpSpPr>
        <p:cNvPr id="1" name=""/>
        <p:cNvGrpSpPr/>
        <p:nvPr/>
      </p:nvGrpSpPr>
      <p:grpSpPr>
        <a:xfrm>
          <a:off x="0" y="0"/>
          <a:ext cx="0" cy="0"/>
          <a:chOff x="0" y="0"/>
          <a:chExt cx="0" cy="0"/>
        </a:xfrm>
      </p:grpSpPr>
      <p:pic>
        <p:nvPicPr>
          <p:cNvPr id="2" name="Picture 6" descr="A white and grey background&#10;&#10;Description automatically generated with medium confidence">
            <a:extLst>
              <a:ext uri="{FF2B5EF4-FFF2-40B4-BE49-F238E27FC236}">
                <a16:creationId xmlns:a16="http://schemas.microsoft.com/office/drawing/2014/main" id="{9F88786C-DBD5-D8D3-7181-444A5B597946}"/>
              </a:ext>
            </a:extLst>
          </p:cNvPr>
          <p:cNvPicPr>
            <a:picLocks noChangeAspect="1"/>
          </p:cNvPicPr>
          <p:nvPr/>
        </p:nvPicPr>
        <p:blipFill>
          <a:blip r:embed="rId2"/>
          <a:srcRect/>
          <a:stretch>
            <a:fillRect/>
          </a:stretch>
        </p:blipFill>
        <p:spPr>
          <a:xfrm>
            <a:off x="5950531" y="0"/>
            <a:ext cx="6241474" cy="6858000"/>
          </a:xfrm>
          <a:prstGeom prst="rect">
            <a:avLst/>
          </a:prstGeom>
          <a:noFill/>
          <a:ln cap="flat">
            <a:noFill/>
          </a:ln>
        </p:spPr>
      </p:pic>
      <p:sp>
        <p:nvSpPr>
          <p:cNvPr id="3" name="Content Placeholder 2">
            <a:extLst>
              <a:ext uri="{FF2B5EF4-FFF2-40B4-BE49-F238E27FC236}">
                <a16:creationId xmlns:a16="http://schemas.microsoft.com/office/drawing/2014/main" id="{256B7B56-E616-C850-0338-5E6C2041074C}"/>
              </a:ext>
            </a:extLst>
          </p:cNvPr>
          <p:cNvSpPr txBox="1">
            <a:spLocks noGrp="1"/>
          </p:cNvSpPr>
          <p:nvPr>
            <p:ph idx="4294967295"/>
          </p:nvPr>
        </p:nvSpPr>
        <p:spPr>
          <a:xfrm>
            <a:off x="6096003" y="4052456"/>
            <a:ext cx="2040081"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4" name="Content Placeholder 2">
            <a:extLst>
              <a:ext uri="{FF2B5EF4-FFF2-40B4-BE49-F238E27FC236}">
                <a16:creationId xmlns:a16="http://schemas.microsoft.com/office/drawing/2014/main" id="{D84986A9-549C-6B40-EB34-EE8FDE4B02C3}"/>
              </a:ext>
            </a:extLst>
          </p:cNvPr>
          <p:cNvSpPr txBox="1">
            <a:spLocks noGrp="1"/>
          </p:cNvSpPr>
          <p:nvPr>
            <p:ph idx="4294967295"/>
          </p:nvPr>
        </p:nvSpPr>
        <p:spPr>
          <a:xfrm>
            <a:off x="8123959" y="4052456"/>
            <a:ext cx="2040081"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5" name="Content Placeholder 2">
            <a:extLst>
              <a:ext uri="{FF2B5EF4-FFF2-40B4-BE49-F238E27FC236}">
                <a16:creationId xmlns:a16="http://schemas.microsoft.com/office/drawing/2014/main" id="{F0690877-C1E3-8534-2159-36C478E9447C}"/>
              </a:ext>
            </a:extLst>
          </p:cNvPr>
          <p:cNvSpPr txBox="1">
            <a:spLocks noGrp="1"/>
          </p:cNvSpPr>
          <p:nvPr>
            <p:ph idx="4294967295"/>
          </p:nvPr>
        </p:nvSpPr>
        <p:spPr>
          <a:xfrm>
            <a:off x="10157978" y="4052456"/>
            <a:ext cx="2040081"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6" name="Title 1">
            <a:extLst>
              <a:ext uri="{FF2B5EF4-FFF2-40B4-BE49-F238E27FC236}">
                <a16:creationId xmlns:a16="http://schemas.microsoft.com/office/drawing/2014/main" id="{47DEFE79-0865-CC76-481A-EE12E3E3704B}"/>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7" name="Text Placeholder 20">
            <a:extLst>
              <a:ext uri="{FF2B5EF4-FFF2-40B4-BE49-F238E27FC236}">
                <a16:creationId xmlns:a16="http://schemas.microsoft.com/office/drawing/2014/main" id="{8ECCD46E-0767-6A9D-4B43-EBDEABCC9F71}"/>
              </a:ext>
            </a:extLst>
          </p:cNvPr>
          <p:cNvSpPr txBox="1">
            <a:spLocks noGrp="1"/>
          </p:cNvSpPr>
          <p:nvPr>
            <p:ph type="body" idx="4294967295"/>
          </p:nvPr>
        </p:nvSpPr>
        <p:spPr>
          <a:xfrm>
            <a:off x="276514" y="2279087"/>
            <a:ext cx="5672132" cy="477984"/>
          </a:xfrm>
        </p:spPr>
        <p:txBody>
          <a:bodyPr/>
          <a:lstStyle>
            <a:lvl1pPr marL="0" indent="0">
              <a:buNone/>
              <a:defRPr lang="en-GB" sz="1400" b="0">
                <a:solidFill>
                  <a:srgbClr val="202020"/>
                </a:solidFill>
                <a:latin typeface="LFC Sans"/>
              </a:defRPr>
            </a:lvl1pPr>
          </a:lstStyle>
          <a:p>
            <a:pPr lvl="0"/>
            <a:r>
              <a:rPr lang="en-GB"/>
              <a:t>Copy text (LFC Sans Regular, 14pt)</a:t>
            </a:r>
          </a:p>
        </p:txBody>
      </p:sp>
      <p:sp>
        <p:nvSpPr>
          <p:cNvPr id="8" name="Text Placeholder 20">
            <a:extLst>
              <a:ext uri="{FF2B5EF4-FFF2-40B4-BE49-F238E27FC236}">
                <a16:creationId xmlns:a16="http://schemas.microsoft.com/office/drawing/2014/main" id="{61A45551-72EB-9446-9550-F9497040E783}"/>
              </a:ext>
            </a:extLst>
          </p:cNvPr>
          <p:cNvSpPr txBox="1">
            <a:spLocks noGrp="1"/>
          </p:cNvSpPr>
          <p:nvPr>
            <p:ph type="body" idx="4294967295"/>
          </p:nvPr>
        </p:nvSpPr>
        <p:spPr>
          <a:xfrm>
            <a:off x="276514" y="2873648"/>
            <a:ext cx="5672132" cy="1682633"/>
          </a:xfrm>
        </p:spPr>
        <p:txBody>
          <a:bodyPr/>
          <a:lstStyle>
            <a:lvl1pPr marL="285750" indent="-285750">
              <a:defRPr lang="en-GB" sz="1400" b="0">
                <a:solidFill>
                  <a:srgbClr val="202020"/>
                </a:solidFill>
                <a:latin typeface="LFC Sans"/>
              </a:defRPr>
            </a:lvl1pPr>
            <a:lvl2pPr marL="285750" lvl="0" indent="-285750">
              <a:spcBef>
                <a:spcPts val="1000"/>
              </a:spcBef>
              <a:defRPr lang="en-GB" sz="1400"/>
            </a:lvl2pPr>
            <a:lvl3pPr marL="285750" lvl="0" indent="-285750">
              <a:spcBef>
                <a:spcPts val="1000"/>
              </a:spcBef>
              <a:defRPr lang="en-GB" sz="1400"/>
            </a:lvl3pPr>
            <a:lvl4pPr marL="285750" lvl="0" indent="-285750">
              <a:spcBef>
                <a:spcPts val="1000"/>
              </a:spcBef>
              <a:defRPr lang="en-GB" sz="1400"/>
            </a:lvl4pPr>
          </a:lstStyle>
          <a:p>
            <a:pPr lvl="0"/>
            <a:r>
              <a:rPr lang="en-GB"/>
              <a:t>Bullet-point (LFC Sans Regular, 14pt)</a:t>
            </a:r>
          </a:p>
          <a:p>
            <a:pPr lvl="0"/>
            <a:r>
              <a:rPr lang="en-GB"/>
              <a:t>Bullet-point (LFC Sans Regular, 14pt)</a:t>
            </a:r>
          </a:p>
          <a:p>
            <a:pPr lvl="0"/>
            <a:r>
              <a:rPr lang="en-GB"/>
              <a:t>Bullet-point (LFC Sans Regular, 14pt)</a:t>
            </a:r>
          </a:p>
          <a:p>
            <a:pPr lvl="0"/>
            <a:r>
              <a:rPr lang="en-GB"/>
              <a:t>Bullet-point (LFC Sans Regular, 14pt)</a:t>
            </a:r>
          </a:p>
        </p:txBody>
      </p:sp>
      <p:sp>
        <p:nvSpPr>
          <p:cNvPr id="9" name="Text Placeholder 20">
            <a:extLst>
              <a:ext uri="{FF2B5EF4-FFF2-40B4-BE49-F238E27FC236}">
                <a16:creationId xmlns:a16="http://schemas.microsoft.com/office/drawing/2014/main" id="{72D1B9A9-BE6E-2D1B-2C26-CB44261ACA78}"/>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pic>
        <p:nvPicPr>
          <p:cNvPr id="10" name="Picture 2" descr="A red bird with a black background&#10;&#10;AI-generated content may be incorrect.">
            <a:extLst>
              <a:ext uri="{FF2B5EF4-FFF2-40B4-BE49-F238E27FC236}">
                <a16:creationId xmlns:a16="http://schemas.microsoft.com/office/drawing/2014/main" id="{CE0D82B6-E2CD-7BBD-6248-C0869840C53B}"/>
              </a:ext>
            </a:extLst>
          </p:cNvPr>
          <p:cNvPicPr>
            <a:picLocks noChangeAspect="1"/>
          </p:cNvPicPr>
          <p:nvPr/>
        </p:nvPicPr>
        <p:blipFill>
          <a:blip r:embed="rId3"/>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21613050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and Content w Image 4">
    <p:spTree>
      <p:nvGrpSpPr>
        <p:cNvPr id="1" name=""/>
        <p:cNvGrpSpPr/>
        <p:nvPr/>
      </p:nvGrpSpPr>
      <p:grpSpPr>
        <a:xfrm>
          <a:off x="0" y="0"/>
          <a:ext cx="0" cy="0"/>
          <a:chOff x="0" y="0"/>
          <a:chExt cx="0" cy="0"/>
        </a:xfrm>
      </p:grpSpPr>
      <p:pic>
        <p:nvPicPr>
          <p:cNvPr id="2" name="Picture 4" descr="A white and grey background&#10;&#10;Description automatically generated with medium confidence">
            <a:extLst>
              <a:ext uri="{FF2B5EF4-FFF2-40B4-BE49-F238E27FC236}">
                <a16:creationId xmlns:a16="http://schemas.microsoft.com/office/drawing/2014/main" id="{F2E9D1FD-32E5-9B68-BBA8-FA18B5CCB501}"/>
              </a:ext>
            </a:extLst>
          </p:cNvPr>
          <p:cNvPicPr>
            <a:picLocks noChangeAspect="1"/>
          </p:cNvPicPr>
          <p:nvPr/>
        </p:nvPicPr>
        <p:blipFill>
          <a:blip r:embed="rId2"/>
          <a:srcRect/>
          <a:stretch>
            <a:fillRect/>
          </a:stretch>
        </p:blipFill>
        <p:spPr>
          <a:xfrm>
            <a:off x="7004651" y="0"/>
            <a:ext cx="5187354" cy="6858000"/>
          </a:xfrm>
          <a:prstGeom prst="rect">
            <a:avLst/>
          </a:prstGeom>
          <a:noFill/>
          <a:ln cap="flat">
            <a:noFill/>
          </a:ln>
        </p:spPr>
      </p:pic>
      <p:sp>
        <p:nvSpPr>
          <p:cNvPr id="3" name="Content Placeholder 2">
            <a:extLst>
              <a:ext uri="{FF2B5EF4-FFF2-40B4-BE49-F238E27FC236}">
                <a16:creationId xmlns:a16="http://schemas.microsoft.com/office/drawing/2014/main" id="{2AFB4134-4D1E-EF13-CC6E-A8795E679FA0}"/>
              </a:ext>
            </a:extLst>
          </p:cNvPr>
          <p:cNvSpPr txBox="1">
            <a:spLocks noGrp="1"/>
          </p:cNvSpPr>
          <p:nvPr>
            <p:ph idx="4294967295"/>
          </p:nvPr>
        </p:nvSpPr>
        <p:spPr>
          <a:xfrm>
            <a:off x="7125553" y="5652656"/>
            <a:ext cx="5066443"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4" name="Content Placeholder 2">
            <a:extLst>
              <a:ext uri="{FF2B5EF4-FFF2-40B4-BE49-F238E27FC236}">
                <a16:creationId xmlns:a16="http://schemas.microsoft.com/office/drawing/2014/main" id="{453B7375-5BAF-829F-D737-E0DB0EA56D6D}"/>
              </a:ext>
            </a:extLst>
          </p:cNvPr>
          <p:cNvSpPr txBox="1">
            <a:spLocks noGrp="1"/>
          </p:cNvSpPr>
          <p:nvPr>
            <p:ph idx="4294967295"/>
          </p:nvPr>
        </p:nvSpPr>
        <p:spPr>
          <a:xfrm>
            <a:off x="7125553" y="2327559"/>
            <a:ext cx="5066443"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5" name="Title 1">
            <a:extLst>
              <a:ext uri="{FF2B5EF4-FFF2-40B4-BE49-F238E27FC236}">
                <a16:creationId xmlns:a16="http://schemas.microsoft.com/office/drawing/2014/main" id="{AD3CCF54-7CF0-A40F-7E6B-44A29D7A257C}"/>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6" name="Text Placeholder 20">
            <a:extLst>
              <a:ext uri="{FF2B5EF4-FFF2-40B4-BE49-F238E27FC236}">
                <a16:creationId xmlns:a16="http://schemas.microsoft.com/office/drawing/2014/main" id="{182210C2-9C0B-2F99-6CD8-63C495C33C6E}"/>
              </a:ext>
            </a:extLst>
          </p:cNvPr>
          <p:cNvSpPr txBox="1">
            <a:spLocks noGrp="1"/>
          </p:cNvSpPr>
          <p:nvPr>
            <p:ph type="body" idx="4294967295"/>
          </p:nvPr>
        </p:nvSpPr>
        <p:spPr>
          <a:xfrm>
            <a:off x="276514" y="2279087"/>
            <a:ext cx="5672132" cy="477984"/>
          </a:xfrm>
        </p:spPr>
        <p:txBody>
          <a:bodyPr/>
          <a:lstStyle>
            <a:lvl1pPr marL="0" indent="0">
              <a:buNone/>
              <a:defRPr lang="en-GB" sz="1400" b="0">
                <a:solidFill>
                  <a:srgbClr val="202020"/>
                </a:solidFill>
                <a:latin typeface="LFC Sans"/>
              </a:defRPr>
            </a:lvl1pPr>
          </a:lstStyle>
          <a:p>
            <a:pPr lvl="0"/>
            <a:r>
              <a:rPr lang="en-GB"/>
              <a:t>Copy text (LFC Sans Regular, 14pt)</a:t>
            </a:r>
          </a:p>
        </p:txBody>
      </p:sp>
      <p:sp>
        <p:nvSpPr>
          <p:cNvPr id="7" name="Text Placeholder 20">
            <a:extLst>
              <a:ext uri="{FF2B5EF4-FFF2-40B4-BE49-F238E27FC236}">
                <a16:creationId xmlns:a16="http://schemas.microsoft.com/office/drawing/2014/main" id="{58A70525-D900-19C5-1E8E-FDE8434D9D2F}"/>
              </a:ext>
            </a:extLst>
          </p:cNvPr>
          <p:cNvSpPr txBox="1">
            <a:spLocks noGrp="1"/>
          </p:cNvSpPr>
          <p:nvPr>
            <p:ph type="body" idx="4294967295"/>
          </p:nvPr>
        </p:nvSpPr>
        <p:spPr>
          <a:xfrm>
            <a:off x="276514" y="2873648"/>
            <a:ext cx="5672132" cy="1682633"/>
          </a:xfrm>
        </p:spPr>
        <p:txBody>
          <a:bodyPr/>
          <a:lstStyle>
            <a:lvl1pPr marL="285750" indent="-285750">
              <a:defRPr lang="en-GB" sz="1400" b="0">
                <a:solidFill>
                  <a:srgbClr val="202020"/>
                </a:solidFill>
                <a:latin typeface="LFC Sans"/>
              </a:defRPr>
            </a:lvl1pPr>
            <a:lvl2pPr marL="285750" lvl="0" indent="-285750">
              <a:spcBef>
                <a:spcPts val="1000"/>
              </a:spcBef>
              <a:defRPr lang="en-GB" sz="1400"/>
            </a:lvl2pPr>
            <a:lvl3pPr marL="285750" lvl="0" indent="-285750">
              <a:spcBef>
                <a:spcPts val="1000"/>
              </a:spcBef>
              <a:defRPr lang="en-GB" sz="1400"/>
            </a:lvl3pPr>
            <a:lvl4pPr marL="285750" lvl="0" indent="-285750">
              <a:spcBef>
                <a:spcPts val="1000"/>
              </a:spcBef>
              <a:defRPr lang="en-GB" sz="1400"/>
            </a:lvl4pPr>
          </a:lstStyle>
          <a:p>
            <a:pPr lvl="0"/>
            <a:r>
              <a:rPr lang="en-GB"/>
              <a:t>Bullet-point (LFC Sans Regular, 14pt)</a:t>
            </a:r>
          </a:p>
          <a:p>
            <a:pPr lvl="0"/>
            <a:r>
              <a:rPr lang="en-GB"/>
              <a:t>Bullet-point (LFC Sans Regular, 14pt)</a:t>
            </a:r>
          </a:p>
          <a:p>
            <a:pPr lvl="0"/>
            <a:r>
              <a:rPr lang="en-GB"/>
              <a:t>Bullet-point (LFC Sans Regular, 14pt)</a:t>
            </a:r>
          </a:p>
          <a:p>
            <a:pPr lvl="0"/>
            <a:r>
              <a:rPr lang="en-GB"/>
              <a:t>Bullet-point (LFC Sans Regular, 14pt)</a:t>
            </a:r>
          </a:p>
        </p:txBody>
      </p:sp>
      <p:sp>
        <p:nvSpPr>
          <p:cNvPr id="8" name="Text Placeholder 20">
            <a:extLst>
              <a:ext uri="{FF2B5EF4-FFF2-40B4-BE49-F238E27FC236}">
                <a16:creationId xmlns:a16="http://schemas.microsoft.com/office/drawing/2014/main" id="{1B3400E8-6A72-9034-6D4F-648F53432BC1}"/>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pic>
        <p:nvPicPr>
          <p:cNvPr id="9" name="Picture 1" descr="A red bird with a black background&#10;&#10;AI-generated content may be incorrect.">
            <a:extLst>
              <a:ext uri="{FF2B5EF4-FFF2-40B4-BE49-F238E27FC236}">
                <a16:creationId xmlns:a16="http://schemas.microsoft.com/office/drawing/2014/main" id="{1D2E45F7-415B-5EB8-8F6E-C9A918AD27EA}"/>
              </a:ext>
            </a:extLst>
          </p:cNvPr>
          <p:cNvPicPr>
            <a:picLocks noChangeAspect="1"/>
          </p:cNvPicPr>
          <p:nvPr/>
        </p:nvPicPr>
        <p:blipFill>
          <a:blip r:embed="rId3"/>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9907400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and Content w Image 5">
    <p:spTree>
      <p:nvGrpSpPr>
        <p:cNvPr id="1" name=""/>
        <p:cNvGrpSpPr/>
        <p:nvPr/>
      </p:nvGrpSpPr>
      <p:grpSpPr>
        <a:xfrm>
          <a:off x="0" y="0"/>
          <a:ext cx="0" cy="0"/>
          <a:chOff x="0" y="0"/>
          <a:chExt cx="0" cy="0"/>
        </a:xfrm>
      </p:grpSpPr>
      <p:pic>
        <p:nvPicPr>
          <p:cNvPr id="2" name="Picture 6" descr="A screenshot of a computer&#10;&#10;Description automatically generated">
            <a:extLst>
              <a:ext uri="{FF2B5EF4-FFF2-40B4-BE49-F238E27FC236}">
                <a16:creationId xmlns:a16="http://schemas.microsoft.com/office/drawing/2014/main" id="{AFCEFC99-A6E8-0445-B86B-BC720B12FE5F}"/>
              </a:ext>
            </a:extLst>
          </p:cNvPr>
          <p:cNvPicPr>
            <a:picLocks noChangeAspect="1"/>
          </p:cNvPicPr>
          <p:nvPr/>
        </p:nvPicPr>
        <p:blipFill>
          <a:blip r:embed="rId2"/>
          <a:srcRect/>
          <a:stretch>
            <a:fillRect/>
          </a:stretch>
        </p:blipFill>
        <p:spPr>
          <a:xfrm>
            <a:off x="5950531" y="0"/>
            <a:ext cx="6241474" cy="6858000"/>
          </a:xfrm>
          <a:prstGeom prst="rect">
            <a:avLst/>
          </a:prstGeom>
          <a:noFill/>
          <a:ln cap="flat">
            <a:noFill/>
          </a:ln>
        </p:spPr>
      </p:pic>
      <p:sp>
        <p:nvSpPr>
          <p:cNvPr id="3" name="Content Placeholder 2">
            <a:extLst>
              <a:ext uri="{FF2B5EF4-FFF2-40B4-BE49-F238E27FC236}">
                <a16:creationId xmlns:a16="http://schemas.microsoft.com/office/drawing/2014/main" id="{5C5908BE-2718-1BE0-A701-43BC4FF1E84B}"/>
              </a:ext>
            </a:extLst>
          </p:cNvPr>
          <p:cNvSpPr txBox="1">
            <a:spLocks noGrp="1"/>
          </p:cNvSpPr>
          <p:nvPr>
            <p:ph idx="4294967295"/>
          </p:nvPr>
        </p:nvSpPr>
        <p:spPr>
          <a:xfrm>
            <a:off x="6096003" y="5652656"/>
            <a:ext cx="3079168"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4" name="Content Placeholder 2">
            <a:extLst>
              <a:ext uri="{FF2B5EF4-FFF2-40B4-BE49-F238E27FC236}">
                <a16:creationId xmlns:a16="http://schemas.microsoft.com/office/drawing/2014/main" id="{806462A5-65D3-9DDF-2A76-9872E10EBB93}"/>
              </a:ext>
            </a:extLst>
          </p:cNvPr>
          <p:cNvSpPr txBox="1">
            <a:spLocks noGrp="1"/>
          </p:cNvSpPr>
          <p:nvPr>
            <p:ph idx="4294967295"/>
          </p:nvPr>
        </p:nvSpPr>
        <p:spPr>
          <a:xfrm>
            <a:off x="6096003" y="2327559"/>
            <a:ext cx="3079168"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5" name="Content Placeholder 2">
            <a:extLst>
              <a:ext uri="{FF2B5EF4-FFF2-40B4-BE49-F238E27FC236}">
                <a16:creationId xmlns:a16="http://schemas.microsoft.com/office/drawing/2014/main" id="{AD49CD6C-F653-26F6-E025-AE334BCA63C8}"/>
              </a:ext>
            </a:extLst>
          </p:cNvPr>
          <p:cNvSpPr txBox="1">
            <a:spLocks noGrp="1"/>
          </p:cNvSpPr>
          <p:nvPr>
            <p:ph idx="4294967295"/>
          </p:nvPr>
        </p:nvSpPr>
        <p:spPr>
          <a:xfrm>
            <a:off x="9175171" y="2337956"/>
            <a:ext cx="3016825"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6" name="Content Placeholder 2">
            <a:extLst>
              <a:ext uri="{FF2B5EF4-FFF2-40B4-BE49-F238E27FC236}">
                <a16:creationId xmlns:a16="http://schemas.microsoft.com/office/drawing/2014/main" id="{7588456E-836A-5280-9D3A-7DBB144AD1C8}"/>
              </a:ext>
            </a:extLst>
          </p:cNvPr>
          <p:cNvSpPr txBox="1">
            <a:spLocks noGrp="1"/>
          </p:cNvSpPr>
          <p:nvPr>
            <p:ph idx="4294967295"/>
          </p:nvPr>
        </p:nvSpPr>
        <p:spPr>
          <a:xfrm>
            <a:off x="9175171" y="5642259"/>
            <a:ext cx="3016825"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7" name="Title 1">
            <a:extLst>
              <a:ext uri="{FF2B5EF4-FFF2-40B4-BE49-F238E27FC236}">
                <a16:creationId xmlns:a16="http://schemas.microsoft.com/office/drawing/2014/main" id="{2003D6CC-A26D-4376-C8D7-3E34FC5FE41A}"/>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8" name="Text Placeholder 20">
            <a:extLst>
              <a:ext uri="{FF2B5EF4-FFF2-40B4-BE49-F238E27FC236}">
                <a16:creationId xmlns:a16="http://schemas.microsoft.com/office/drawing/2014/main" id="{7DDBBDFE-56FA-12C4-00C0-1D84572A1BDC}"/>
              </a:ext>
            </a:extLst>
          </p:cNvPr>
          <p:cNvSpPr txBox="1">
            <a:spLocks noGrp="1"/>
          </p:cNvSpPr>
          <p:nvPr>
            <p:ph type="body" idx="4294967295"/>
          </p:nvPr>
        </p:nvSpPr>
        <p:spPr>
          <a:xfrm>
            <a:off x="276514" y="2279087"/>
            <a:ext cx="5672132" cy="477984"/>
          </a:xfrm>
        </p:spPr>
        <p:txBody>
          <a:bodyPr/>
          <a:lstStyle>
            <a:lvl1pPr marL="0" indent="0">
              <a:buNone/>
              <a:defRPr lang="en-GB" sz="1400" b="0">
                <a:solidFill>
                  <a:srgbClr val="202020"/>
                </a:solidFill>
                <a:latin typeface="LFC Sans"/>
              </a:defRPr>
            </a:lvl1pPr>
          </a:lstStyle>
          <a:p>
            <a:pPr lvl="0"/>
            <a:r>
              <a:rPr lang="en-GB"/>
              <a:t>Copy text (LFC Sans Regular, 14pt)</a:t>
            </a:r>
          </a:p>
        </p:txBody>
      </p:sp>
      <p:sp>
        <p:nvSpPr>
          <p:cNvPr id="9" name="Text Placeholder 20">
            <a:extLst>
              <a:ext uri="{FF2B5EF4-FFF2-40B4-BE49-F238E27FC236}">
                <a16:creationId xmlns:a16="http://schemas.microsoft.com/office/drawing/2014/main" id="{5B6C9D91-3BC0-0C06-1D4A-0CB66AE01B99}"/>
              </a:ext>
            </a:extLst>
          </p:cNvPr>
          <p:cNvSpPr txBox="1">
            <a:spLocks noGrp="1"/>
          </p:cNvSpPr>
          <p:nvPr>
            <p:ph type="body" idx="4294967295"/>
          </p:nvPr>
        </p:nvSpPr>
        <p:spPr>
          <a:xfrm>
            <a:off x="276514" y="2873648"/>
            <a:ext cx="5672132" cy="1682633"/>
          </a:xfrm>
        </p:spPr>
        <p:txBody>
          <a:bodyPr/>
          <a:lstStyle>
            <a:lvl1pPr marL="285750" indent="-285750">
              <a:defRPr lang="en-GB" sz="1400" b="0">
                <a:solidFill>
                  <a:srgbClr val="202020"/>
                </a:solidFill>
                <a:latin typeface="LFC Sans"/>
              </a:defRPr>
            </a:lvl1pPr>
            <a:lvl2pPr marL="285750" lvl="0" indent="-285750">
              <a:spcBef>
                <a:spcPts val="1000"/>
              </a:spcBef>
              <a:defRPr lang="en-GB" sz="1400"/>
            </a:lvl2pPr>
            <a:lvl3pPr marL="285750" lvl="0" indent="-285750">
              <a:spcBef>
                <a:spcPts val="1000"/>
              </a:spcBef>
              <a:defRPr lang="en-GB" sz="1400"/>
            </a:lvl3pPr>
            <a:lvl4pPr marL="285750" lvl="0" indent="-285750">
              <a:spcBef>
                <a:spcPts val="1000"/>
              </a:spcBef>
              <a:defRPr lang="en-GB" sz="1400"/>
            </a:lvl4pPr>
          </a:lstStyle>
          <a:p>
            <a:pPr lvl="0"/>
            <a:r>
              <a:rPr lang="en-GB"/>
              <a:t>Bullet-point (LFC Sans Regular, 14pt)</a:t>
            </a:r>
          </a:p>
          <a:p>
            <a:pPr lvl="0"/>
            <a:r>
              <a:rPr lang="en-GB"/>
              <a:t>Bullet-point (LFC Sans Regular, 14pt)</a:t>
            </a:r>
          </a:p>
          <a:p>
            <a:pPr lvl="0"/>
            <a:r>
              <a:rPr lang="en-GB"/>
              <a:t>Bullet-point (LFC Sans Regular, 14pt)</a:t>
            </a:r>
          </a:p>
          <a:p>
            <a:pPr lvl="0"/>
            <a:r>
              <a:rPr lang="en-GB"/>
              <a:t>Bullet-point (LFC Sans Regular, 14pt)</a:t>
            </a:r>
          </a:p>
        </p:txBody>
      </p:sp>
      <p:sp>
        <p:nvSpPr>
          <p:cNvPr id="10" name="Text Placeholder 20">
            <a:extLst>
              <a:ext uri="{FF2B5EF4-FFF2-40B4-BE49-F238E27FC236}">
                <a16:creationId xmlns:a16="http://schemas.microsoft.com/office/drawing/2014/main" id="{79FA3625-3A93-02D8-FFEA-60F3A7779A4D}"/>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pic>
        <p:nvPicPr>
          <p:cNvPr id="11" name="Picture 1" descr="A red bird with a black background&#10;&#10;AI-generated content may be incorrect.">
            <a:extLst>
              <a:ext uri="{FF2B5EF4-FFF2-40B4-BE49-F238E27FC236}">
                <a16:creationId xmlns:a16="http://schemas.microsoft.com/office/drawing/2014/main" id="{1EE0EA2B-A53B-2DA6-3B00-0CD710E14D7D}"/>
              </a:ext>
            </a:extLst>
          </p:cNvPr>
          <p:cNvPicPr>
            <a:picLocks noChangeAspect="1"/>
          </p:cNvPicPr>
          <p:nvPr/>
        </p:nvPicPr>
        <p:blipFill>
          <a:blip r:embed="rId3"/>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39118193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ontent w Image 6">
    <p:spTree>
      <p:nvGrpSpPr>
        <p:cNvPr id="1" name=""/>
        <p:cNvGrpSpPr/>
        <p:nvPr/>
      </p:nvGrpSpPr>
      <p:grpSpPr>
        <a:xfrm>
          <a:off x="0" y="0"/>
          <a:ext cx="0" cy="0"/>
          <a:chOff x="0" y="0"/>
          <a:chExt cx="0" cy="0"/>
        </a:xfrm>
      </p:grpSpPr>
      <p:pic>
        <p:nvPicPr>
          <p:cNvPr id="2" name="Picture 4" descr="A screenshot of a computer&#10;&#10;Description automatically generated">
            <a:extLst>
              <a:ext uri="{FF2B5EF4-FFF2-40B4-BE49-F238E27FC236}">
                <a16:creationId xmlns:a16="http://schemas.microsoft.com/office/drawing/2014/main" id="{07A3EB10-ACF2-9F60-406C-C93B160A80A4}"/>
              </a:ext>
            </a:extLst>
          </p:cNvPr>
          <p:cNvPicPr>
            <a:picLocks noChangeAspect="1"/>
          </p:cNvPicPr>
          <p:nvPr/>
        </p:nvPicPr>
        <p:blipFill>
          <a:blip r:embed="rId2"/>
          <a:srcRect/>
          <a:stretch>
            <a:fillRect/>
          </a:stretch>
        </p:blipFill>
        <p:spPr>
          <a:xfrm>
            <a:off x="5950531" y="0"/>
            <a:ext cx="6241474" cy="6858000"/>
          </a:xfrm>
          <a:prstGeom prst="rect">
            <a:avLst/>
          </a:prstGeom>
          <a:noFill/>
          <a:ln cap="flat">
            <a:noFill/>
          </a:ln>
        </p:spPr>
      </p:pic>
      <p:sp>
        <p:nvSpPr>
          <p:cNvPr id="3" name="Content Placeholder 2">
            <a:extLst>
              <a:ext uri="{FF2B5EF4-FFF2-40B4-BE49-F238E27FC236}">
                <a16:creationId xmlns:a16="http://schemas.microsoft.com/office/drawing/2014/main" id="{490F427A-7A29-7C72-9C17-DA1ABE68370E}"/>
              </a:ext>
            </a:extLst>
          </p:cNvPr>
          <p:cNvSpPr txBox="1">
            <a:spLocks noGrp="1"/>
          </p:cNvSpPr>
          <p:nvPr>
            <p:ph idx="4294967295"/>
          </p:nvPr>
        </p:nvSpPr>
        <p:spPr>
          <a:xfrm>
            <a:off x="6096003" y="5652656"/>
            <a:ext cx="3079168"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4" name="Content Placeholder 2">
            <a:extLst>
              <a:ext uri="{FF2B5EF4-FFF2-40B4-BE49-F238E27FC236}">
                <a16:creationId xmlns:a16="http://schemas.microsoft.com/office/drawing/2014/main" id="{015B7652-71AA-36A8-1042-0A580C26DF2F}"/>
              </a:ext>
            </a:extLst>
          </p:cNvPr>
          <p:cNvSpPr txBox="1">
            <a:spLocks noGrp="1"/>
          </p:cNvSpPr>
          <p:nvPr>
            <p:ph idx="4294967295"/>
          </p:nvPr>
        </p:nvSpPr>
        <p:spPr>
          <a:xfrm>
            <a:off x="6096003" y="2327559"/>
            <a:ext cx="3079168"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5" name="Content Placeholder 2">
            <a:extLst>
              <a:ext uri="{FF2B5EF4-FFF2-40B4-BE49-F238E27FC236}">
                <a16:creationId xmlns:a16="http://schemas.microsoft.com/office/drawing/2014/main" id="{1CDA3483-F7B0-EEB2-B59E-90F9FE87CF66}"/>
              </a:ext>
            </a:extLst>
          </p:cNvPr>
          <p:cNvSpPr txBox="1">
            <a:spLocks noGrp="1"/>
          </p:cNvSpPr>
          <p:nvPr>
            <p:ph idx="4294967295"/>
          </p:nvPr>
        </p:nvSpPr>
        <p:spPr>
          <a:xfrm>
            <a:off x="9175171" y="4031671"/>
            <a:ext cx="3016825"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6" name="Title 1">
            <a:extLst>
              <a:ext uri="{FF2B5EF4-FFF2-40B4-BE49-F238E27FC236}">
                <a16:creationId xmlns:a16="http://schemas.microsoft.com/office/drawing/2014/main" id="{AEC13904-B179-7AB0-0045-F3AAD6CE47E4}"/>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7" name="Text Placeholder 20">
            <a:extLst>
              <a:ext uri="{FF2B5EF4-FFF2-40B4-BE49-F238E27FC236}">
                <a16:creationId xmlns:a16="http://schemas.microsoft.com/office/drawing/2014/main" id="{2364EE06-C251-0898-1602-9137DCCF3A29}"/>
              </a:ext>
            </a:extLst>
          </p:cNvPr>
          <p:cNvSpPr txBox="1">
            <a:spLocks noGrp="1"/>
          </p:cNvSpPr>
          <p:nvPr>
            <p:ph type="body" idx="4294967295"/>
          </p:nvPr>
        </p:nvSpPr>
        <p:spPr>
          <a:xfrm>
            <a:off x="276514" y="2279087"/>
            <a:ext cx="5672132" cy="477984"/>
          </a:xfrm>
        </p:spPr>
        <p:txBody>
          <a:bodyPr/>
          <a:lstStyle>
            <a:lvl1pPr marL="0" indent="0">
              <a:buNone/>
              <a:defRPr lang="en-GB" sz="1400" b="0">
                <a:solidFill>
                  <a:srgbClr val="202020"/>
                </a:solidFill>
                <a:latin typeface="LFC Sans"/>
              </a:defRPr>
            </a:lvl1pPr>
          </a:lstStyle>
          <a:p>
            <a:pPr lvl="0"/>
            <a:r>
              <a:rPr lang="en-GB"/>
              <a:t>Copy text (LFC Sans Regular, 14pt)</a:t>
            </a:r>
          </a:p>
        </p:txBody>
      </p:sp>
      <p:sp>
        <p:nvSpPr>
          <p:cNvPr id="8" name="Text Placeholder 20">
            <a:extLst>
              <a:ext uri="{FF2B5EF4-FFF2-40B4-BE49-F238E27FC236}">
                <a16:creationId xmlns:a16="http://schemas.microsoft.com/office/drawing/2014/main" id="{DE5D37A6-66C9-C5DA-CA32-23B88750F986}"/>
              </a:ext>
            </a:extLst>
          </p:cNvPr>
          <p:cNvSpPr txBox="1">
            <a:spLocks noGrp="1"/>
          </p:cNvSpPr>
          <p:nvPr>
            <p:ph type="body" idx="4294967295"/>
          </p:nvPr>
        </p:nvSpPr>
        <p:spPr>
          <a:xfrm>
            <a:off x="276514" y="2873648"/>
            <a:ext cx="5672132" cy="1682633"/>
          </a:xfrm>
        </p:spPr>
        <p:txBody>
          <a:bodyPr/>
          <a:lstStyle>
            <a:lvl1pPr marL="285750" indent="-285750">
              <a:defRPr lang="en-GB" sz="1400" b="0">
                <a:solidFill>
                  <a:srgbClr val="202020"/>
                </a:solidFill>
                <a:latin typeface="LFC Sans"/>
              </a:defRPr>
            </a:lvl1pPr>
            <a:lvl2pPr marL="285750" lvl="0" indent="-285750">
              <a:spcBef>
                <a:spcPts val="1000"/>
              </a:spcBef>
              <a:defRPr lang="en-GB" sz="1400"/>
            </a:lvl2pPr>
            <a:lvl3pPr marL="285750" lvl="0" indent="-285750">
              <a:spcBef>
                <a:spcPts val="1000"/>
              </a:spcBef>
              <a:defRPr lang="en-GB" sz="1400"/>
            </a:lvl3pPr>
            <a:lvl4pPr marL="285750" lvl="0" indent="-285750">
              <a:spcBef>
                <a:spcPts val="1000"/>
              </a:spcBef>
              <a:defRPr lang="en-GB" sz="1400"/>
            </a:lvl4pPr>
          </a:lstStyle>
          <a:p>
            <a:pPr lvl="0"/>
            <a:r>
              <a:rPr lang="en-GB"/>
              <a:t>Bullet-point (LFC Sans Regular, 14pt)</a:t>
            </a:r>
          </a:p>
          <a:p>
            <a:pPr lvl="0"/>
            <a:r>
              <a:rPr lang="en-GB"/>
              <a:t>Bullet-point (LFC Sans Regular, 14pt)</a:t>
            </a:r>
          </a:p>
          <a:p>
            <a:pPr lvl="0"/>
            <a:r>
              <a:rPr lang="en-GB"/>
              <a:t>Bullet-point (LFC Sans Regular, 14pt)</a:t>
            </a:r>
          </a:p>
          <a:p>
            <a:pPr lvl="0"/>
            <a:r>
              <a:rPr lang="en-GB"/>
              <a:t>Bullet-point (LFC Sans Regular, 14pt)</a:t>
            </a:r>
          </a:p>
        </p:txBody>
      </p:sp>
      <p:sp>
        <p:nvSpPr>
          <p:cNvPr id="9" name="Text Placeholder 20">
            <a:extLst>
              <a:ext uri="{FF2B5EF4-FFF2-40B4-BE49-F238E27FC236}">
                <a16:creationId xmlns:a16="http://schemas.microsoft.com/office/drawing/2014/main" id="{AC5ED84B-0CAE-CB03-E349-478DE5F3F30C}"/>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pic>
        <p:nvPicPr>
          <p:cNvPr id="10" name="Picture 1" descr="A red bird with a black background&#10;&#10;AI-generated content may be incorrect.">
            <a:extLst>
              <a:ext uri="{FF2B5EF4-FFF2-40B4-BE49-F238E27FC236}">
                <a16:creationId xmlns:a16="http://schemas.microsoft.com/office/drawing/2014/main" id="{4A462969-A7FB-3D9A-1CDA-E2A08FC180A1}"/>
              </a:ext>
            </a:extLst>
          </p:cNvPr>
          <p:cNvPicPr>
            <a:picLocks noChangeAspect="1"/>
          </p:cNvPicPr>
          <p:nvPr/>
        </p:nvPicPr>
        <p:blipFill>
          <a:blip r:embed="rId3"/>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33688608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Graphs and Charts 1">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BC8C6880-0462-767E-8308-A2B7B69D102B}"/>
              </a:ext>
            </a:extLst>
          </p:cNvPr>
          <p:cNvGrpSpPr/>
          <p:nvPr/>
        </p:nvGrpSpPr>
        <p:grpSpPr>
          <a:xfrm>
            <a:off x="3390037" y="2441841"/>
            <a:ext cx="7598225" cy="3685415"/>
            <a:chOff x="3390037" y="2441841"/>
            <a:chExt cx="7598225" cy="3685415"/>
          </a:xfrm>
        </p:grpSpPr>
        <p:grpSp>
          <p:nvGrpSpPr>
            <p:cNvPr id="3" name="Group 207">
              <a:extLst>
                <a:ext uri="{FF2B5EF4-FFF2-40B4-BE49-F238E27FC236}">
                  <a16:creationId xmlns:a16="http://schemas.microsoft.com/office/drawing/2014/main" id="{59EA7ABE-6835-A5E2-6023-54F697144256}"/>
                </a:ext>
              </a:extLst>
            </p:cNvPr>
            <p:cNvGrpSpPr/>
            <p:nvPr/>
          </p:nvGrpSpPr>
          <p:grpSpPr>
            <a:xfrm>
              <a:off x="3390037" y="2441841"/>
              <a:ext cx="7598225" cy="3685415"/>
              <a:chOff x="3390037" y="2441841"/>
              <a:chExt cx="7598225" cy="3685415"/>
            </a:xfrm>
          </p:grpSpPr>
          <p:sp>
            <p:nvSpPr>
              <p:cNvPr id="4" name="Malaysia">
                <a:extLst>
                  <a:ext uri="{FF2B5EF4-FFF2-40B4-BE49-F238E27FC236}">
                    <a16:creationId xmlns:a16="http://schemas.microsoft.com/office/drawing/2014/main" id="{EC0D81E9-3B11-CC86-AE7A-CD67B199F938}"/>
                  </a:ext>
                </a:extLst>
              </p:cNvPr>
              <p:cNvSpPr/>
              <p:nvPr/>
            </p:nvSpPr>
            <p:spPr>
              <a:xfrm>
                <a:off x="9580680" y="4286624"/>
                <a:ext cx="244007" cy="205666"/>
              </a:xfrm>
              <a:custGeom>
                <a:avLst/>
                <a:gdLst>
                  <a:gd name="f0" fmla="val 10800000"/>
                  <a:gd name="f1" fmla="val 5400000"/>
                  <a:gd name="f2" fmla="val 180"/>
                  <a:gd name="f3" fmla="val w"/>
                  <a:gd name="f4" fmla="val h"/>
                  <a:gd name="f5" fmla="val 0"/>
                  <a:gd name="f6" fmla="val 46"/>
                  <a:gd name="f7" fmla="val 42"/>
                  <a:gd name="f8" fmla="val 27"/>
                  <a:gd name="f9" fmla="val 10"/>
                  <a:gd name="f10" fmla="val 28"/>
                  <a:gd name="f11" fmla="val 29"/>
                  <a:gd name="f12" fmla="val 9"/>
                  <a:gd name="f13" fmla="val 8"/>
                  <a:gd name="f14" fmla="val 7"/>
                  <a:gd name="f15" fmla="val 30"/>
                  <a:gd name="f16" fmla="val 6"/>
                  <a:gd name="f17" fmla="val 4"/>
                  <a:gd name="f18" fmla="val 31"/>
                  <a:gd name="f19" fmla="val 2"/>
                  <a:gd name="f20" fmla="val 33"/>
                  <a:gd name="f21" fmla="val 34"/>
                  <a:gd name="f22" fmla="val 1"/>
                  <a:gd name="f23" fmla="val 36"/>
                  <a:gd name="f24" fmla="val 3"/>
                  <a:gd name="f25" fmla="val 38"/>
                  <a:gd name="f26" fmla="val 35"/>
                  <a:gd name="f27" fmla="val 37"/>
                  <a:gd name="f28" fmla="val 39"/>
                  <a:gd name="f29" fmla="val 5"/>
                  <a:gd name="f30" fmla="val 40"/>
                  <a:gd name="f31" fmla="val 43"/>
                  <a:gd name="f32" fmla="val 44"/>
                  <a:gd name="f33" fmla="val 45"/>
                  <a:gd name="f34" fmla="val 12"/>
                  <a:gd name="f35" fmla="val 13"/>
                  <a:gd name="f36" fmla="val 41"/>
                  <a:gd name="f37" fmla="val 15"/>
                  <a:gd name="f38" fmla="val 16"/>
                  <a:gd name="f39" fmla="val 17"/>
                  <a:gd name="f40" fmla="val 18"/>
                  <a:gd name="f41" fmla="val 19"/>
                  <a:gd name="f42" fmla="val 32"/>
                  <a:gd name="f43" fmla="val 20"/>
                  <a:gd name="f44" fmla="val 21"/>
                  <a:gd name="f45" fmla="val 24"/>
                  <a:gd name="f46" fmla="val 26"/>
                  <a:gd name="f47" fmla="val 22"/>
                  <a:gd name="f48" fmla="val 23"/>
                  <a:gd name="f49" fmla="val 11"/>
                  <a:gd name="f50" fmla="val 25"/>
                  <a:gd name="f51" fmla="val 14"/>
                  <a:gd name="f52" fmla="+- 0 0 -90"/>
                  <a:gd name="f53" fmla="*/ f3 1 46"/>
                  <a:gd name="f54" fmla="*/ f4 1 42"/>
                  <a:gd name="f55" fmla="+- f7 0 f5"/>
                  <a:gd name="f56" fmla="+- f6 0 f5"/>
                  <a:gd name="f57" fmla="*/ f52 f0 1"/>
                  <a:gd name="f58" fmla="*/ f56 1 46"/>
                  <a:gd name="f59" fmla="*/ f55 1 42"/>
                  <a:gd name="f60" fmla="*/ f57 1 f2"/>
                  <a:gd name="f61" fmla="*/ 27 1 f58"/>
                  <a:gd name="f62" fmla="*/ 10 1 f59"/>
                  <a:gd name="f63" fmla="*/ 28 1 f58"/>
                  <a:gd name="f64" fmla="*/ 7 1 f59"/>
                  <a:gd name="f65" fmla="*/ 30 1 f58"/>
                  <a:gd name="f66" fmla="*/ 4 1 f59"/>
                  <a:gd name="f67" fmla="*/ 31 1 f58"/>
                  <a:gd name="f68" fmla="*/ 0 1 f59"/>
                  <a:gd name="f69" fmla="*/ 33 1 f58"/>
                  <a:gd name="f70" fmla="*/ 2 1 f59"/>
                  <a:gd name="f71" fmla="*/ 34 1 f58"/>
                  <a:gd name="f72" fmla="*/ 36 1 f58"/>
                  <a:gd name="f73" fmla="*/ 37 1 f58"/>
                  <a:gd name="f74" fmla="*/ 3 1 f59"/>
                  <a:gd name="f75" fmla="*/ 5 1 f59"/>
                  <a:gd name="f76" fmla="*/ 6 1 f59"/>
                  <a:gd name="f77" fmla="*/ 39 1 f58"/>
                  <a:gd name="f78" fmla="*/ 40 1 f58"/>
                  <a:gd name="f79" fmla="*/ 8 1 f59"/>
                  <a:gd name="f80" fmla="*/ 44 1 f58"/>
                  <a:gd name="f81" fmla="*/ 12 1 f59"/>
                  <a:gd name="f82" fmla="*/ 41 1 f58"/>
                  <a:gd name="f83" fmla="*/ 13 1 f59"/>
                  <a:gd name="f84" fmla="*/ 43 1 f58"/>
                  <a:gd name="f85" fmla="*/ 15 1 f59"/>
                  <a:gd name="f86" fmla="*/ 17 1 f59"/>
                  <a:gd name="f87" fmla="*/ 38 1 f58"/>
                  <a:gd name="f88" fmla="*/ 19 1 f59"/>
                  <a:gd name="f89" fmla="*/ 18 1 f59"/>
                  <a:gd name="f90" fmla="*/ 29 1 f58"/>
                  <a:gd name="f91" fmla="*/ 20 1 f59"/>
                  <a:gd name="f92" fmla="*/ 27 1 f59"/>
                  <a:gd name="f93" fmla="*/ 24 1 f58"/>
                  <a:gd name="f94" fmla="*/ 35 1 f59"/>
                  <a:gd name="f95" fmla="*/ 19 1 f58"/>
                  <a:gd name="f96" fmla="*/ 38 1 f59"/>
                  <a:gd name="f97" fmla="*/ 16 1 f58"/>
                  <a:gd name="f98" fmla="*/ 37 1 f59"/>
                  <a:gd name="f99" fmla="*/ 13 1 f58"/>
                  <a:gd name="f100" fmla="*/ 12 1 f58"/>
                  <a:gd name="f101" fmla="*/ 40 1 f59"/>
                  <a:gd name="f102" fmla="*/ 7 1 f58"/>
                  <a:gd name="f103" fmla="*/ 41 1 f59"/>
                  <a:gd name="f104" fmla="*/ 3 1 f58"/>
                  <a:gd name="f105" fmla="*/ 39 1 f59"/>
                  <a:gd name="f106" fmla="*/ 2 1 f58"/>
                  <a:gd name="f107" fmla="*/ 36 1 f59"/>
                  <a:gd name="f108" fmla="*/ 0 1 f58"/>
                  <a:gd name="f109" fmla="*/ 34 1 f59"/>
                  <a:gd name="f110" fmla="*/ 9 1 f58"/>
                  <a:gd name="f111" fmla="*/ 8 1 f58"/>
                  <a:gd name="f112" fmla="*/ 31 1 f59"/>
                  <a:gd name="f113" fmla="*/ 28 1 f59"/>
                  <a:gd name="f114" fmla="*/ 26 1 f59"/>
                  <a:gd name="f115" fmla="*/ 21 1 f58"/>
                  <a:gd name="f116" fmla="*/ 14 1 f59"/>
                  <a:gd name="f117" fmla="*/ 22 1 f58"/>
                  <a:gd name="f118" fmla="*/ 23 1 f58"/>
                  <a:gd name="f119" fmla="*/ 25 1 f58"/>
                  <a:gd name="f120" fmla="*/ 26 1 f58"/>
                  <a:gd name="f121" fmla="*/ f6 1 f58"/>
                  <a:gd name="f122" fmla="*/ f7 1 f59"/>
                  <a:gd name="f123" fmla="+- f60 0 f1"/>
                  <a:gd name="f124" fmla="*/ f108 f53 1"/>
                  <a:gd name="f125" fmla="*/ f121 f53 1"/>
                  <a:gd name="f126" fmla="*/ f122 f54 1"/>
                  <a:gd name="f127" fmla="*/ f68 f54 1"/>
                  <a:gd name="f128" fmla="*/ f61 f53 1"/>
                  <a:gd name="f129" fmla="*/ f62 f54 1"/>
                  <a:gd name="f130" fmla="*/ f63 f53 1"/>
                  <a:gd name="f131" fmla="*/ f64 f54 1"/>
                  <a:gd name="f132" fmla="*/ f65 f53 1"/>
                  <a:gd name="f133" fmla="*/ f66 f54 1"/>
                  <a:gd name="f134" fmla="*/ f67 f53 1"/>
                  <a:gd name="f135" fmla="*/ f69 f53 1"/>
                  <a:gd name="f136" fmla="*/ f70 f54 1"/>
                  <a:gd name="f137" fmla="*/ f71 f53 1"/>
                  <a:gd name="f138" fmla="*/ f72 f53 1"/>
                  <a:gd name="f139" fmla="*/ f73 f53 1"/>
                  <a:gd name="f140" fmla="*/ f74 f54 1"/>
                  <a:gd name="f141" fmla="*/ f75 f54 1"/>
                  <a:gd name="f142" fmla="*/ f76 f54 1"/>
                  <a:gd name="f143" fmla="*/ f77 f53 1"/>
                  <a:gd name="f144" fmla="*/ f78 f53 1"/>
                  <a:gd name="f145" fmla="*/ f79 f54 1"/>
                  <a:gd name="f146" fmla="*/ f80 f53 1"/>
                  <a:gd name="f147" fmla="*/ f81 f54 1"/>
                  <a:gd name="f148" fmla="*/ f82 f53 1"/>
                  <a:gd name="f149" fmla="*/ f83 f54 1"/>
                  <a:gd name="f150" fmla="*/ f84 f53 1"/>
                  <a:gd name="f151" fmla="*/ f85 f54 1"/>
                  <a:gd name="f152" fmla="*/ f86 f54 1"/>
                  <a:gd name="f153" fmla="*/ f87 f53 1"/>
                  <a:gd name="f154" fmla="*/ f88 f54 1"/>
                  <a:gd name="f155" fmla="*/ f89 f54 1"/>
                  <a:gd name="f156" fmla="*/ f90 f53 1"/>
                  <a:gd name="f157" fmla="*/ f91 f54 1"/>
                  <a:gd name="f158" fmla="*/ f92 f54 1"/>
                  <a:gd name="f159" fmla="*/ f93 f53 1"/>
                  <a:gd name="f160" fmla="*/ f94 f54 1"/>
                  <a:gd name="f161" fmla="*/ f95 f53 1"/>
                  <a:gd name="f162" fmla="*/ f96 f54 1"/>
                  <a:gd name="f163" fmla="*/ f97 f53 1"/>
                  <a:gd name="f164" fmla="*/ f98 f54 1"/>
                  <a:gd name="f165" fmla="*/ f99 f53 1"/>
                  <a:gd name="f166" fmla="*/ f100 f53 1"/>
                  <a:gd name="f167" fmla="*/ f101 f54 1"/>
                  <a:gd name="f168" fmla="*/ f102 f53 1"/>
                  <a:gd name="f169" fmla="*/ f103 f54 1"/>
                  <a:gd name="f170" fmla="*/ f104 f53 1"/>
                  <a:gd name="f171" fmla="*/ f105 f54 1"/>
                  <a:gd name="f172" fmla="*/ f106 f53 1"/>
                  <a:gd name="f173" fmla="*/ f107 f54 1"/>
                  <a:gd name="f174" fmla="*/ f109 f54 1"/>
                  <a:gd name="f175" fmla="*/ f110 f53 1"/>
                  <a:gd name="f176" fmla="*/ f111 f53 1"/>
                  <a:gd name="f177" fmla="*/ f112 f54 1"/>
                  <a:gd name="f178" fmla="*/ f113 f54 1"/>
                  <a:gd name="f179" fmla="*/ f114 f54 1"/>
                  <a:gd name="f180" fmla="*/ f115 f53 1"/>
                  <a:gd name="f181" fmla="*/ f116 f54 1"/>
                  <a:gd name="f182" fmla="*/ f117 f53 1"/>
                  <a:gd name="f183" fmla="*/ f118 f53 1"/>
                  <a:gd name="f184" fmla="*/ f119 f53 1"/>
                  <a:gd name="f185" fmla="*/ f120 f53 1"/>
                </a:gdLst>
                <a:ahLst/>
                <a:cxnLst>
                  <a:cxn ang="3cd4">
                    <a:pos x="hc" y="t"/>
                  </a:cxn>
                  <a:cxn ang="0">
                    <a:pos x="r" y="vc"/>
                  </a:cxn>
                  <a:cxn ang="cd4">
                    <a:pos x="hc" y="b"/>
                  </a:cxn>
                  <a:cxn ang="cd2">
                    <a:pos x="l" y="vc"/>
                  </a:cxn>
                  <a:cxn ang="f123">
                    <a:pos x="f128" y="f129"/>
                  </a:cxn>
                  <a:cxn ang="f123">
                    <a:pos x="f130" y="f129"/>
                  </a:cxn>
                  <a:cxn ang="f123">
                    <a:pos x="f130" y="f131"/>
                  </a:cxn>
                  <a:cxn ang="f123">
                    <a:pos x="f132" y="f133"/>
                  </a:cxn>
                  <a:cxn ang="f123">
                    <a:pos x="f134" y="f127"/>
                  </a:cxn>
                  <a:cxn ang="f123">
                    <a:pos x="f135" y="f136"/>
                  </a:cxn>
                  <a:cxn ang="f123">
                    <a:pos x="f137" y="f127"/>
                  </a:cxn>
                  <a:cxn ang="f123">
                    <a:pos x="f138" y="f136"/>
                  </a:cxn>
                  <a:cxn ang="f123">
                    <a:pos x="f139" y="f140"/>
                  </a:cxn>
                  <a:cxn ang="f123">
                    <a:pos x="f139" y="f141"/>
                  </a:cxn>
                  <a:cxn ang="f123">
                    <a:pos x="f138" y="f142"/>
                  </a:cxn>
                  <a:cxn ang="f123">
                    <a:pos x="f143" y="f142"/>
                  </a:cxn>
                  <a:cxn ang="f123">
                    <a:pos x="f144" y="f145"/>
                  </a:cxn>
                  <a:cxn ang="f123">
                    <a:pos x="f146" y="f129"/>
                  </a:cxn>
                  <a:cxn ang="f123">
                    <a:pos x="f146" y="f147"/>
                  </a:cxn>
                  <a:cxn ang="f123">
                    <a:pos x="f148" y="f149"/>
                  </a:cxn>
                  <a:cxn ang="f123">
                    <a:pos x="f150" y="f151"/>
                  </a:cxn>
                  <a:cxn ang="f123">
                    <a:pos x="f148" y="f152"/>
                  </a:cxn>
                  <a:cxn ang="f123">
                    <a:pos x="f153" y="f152"/>
                  </a:cxn>
                  <a:cxn ang="f123">
                    <a:pos x="f139" y="f154"/>
                  </a:cxn>
                  <a:cxn ang="f123">
                    <a:pos x="f137" y="f155"/>
                  </a:cxn>
                  <a:cxn ang="f123">
                    <a:pos x="f134" y="f155"/>
                  </a:cxn>
                  <a:cxn ang="f123">
                    <a:pos x="f156" y="f157"/>
                  </a:cxn>
                  <a:cxn ang="f123">
                    <a:pos x="f128" y="f158"/>
                  </a:cxn>
                  <a:cxn ang="f123">
                    <a:pos x="f159" y="f160"/>
                  </a:cxn>
                  <a:cxn ang="f123">
                    <a:pos x="f161" y="f162"/>
                  </a:cxn>
                  <a:cxn ang="f123">
                    <a:pos x="f163" y="f164"/>
                  </a:cxn>
                  <a:cxn ang="f123">
                    <a:pos x="f165" y="f162"/>
                  </a:cxn>
                  <a:cxn ang="f123">
                    <a:pos x="f166" y="f167"/>
                  </a:cxn>
                  <a:cxn ang="f123">
                    <a:pos x="f168" y="f169"/>
                  </a:cxn>
                  <a:cxn ang="f123">
                    <a:pos x="f170" y="f171"/>
                  </a:cxn>
                  <a:cxn ang="f123">
                    <a:pos x="f172" y="f173"/>
                  </a:cxn>
                  <a:cxn ang="f123">
                    <a:pos x="f124" y="f174"/>
                  </a:cxn>
                  <a:cxn ang="f123">
                    <a:pos x="f170" y="f160"/>
                  </a:cxn>
                  <a:cxn ang="f123">
                    <a:pos x="f168" y="f173"/>
                  </a:cxn>
                  <a:cxn ang="f123">
                    <a:pos x="f175" y="f164"/>
                  </a:cxn>
                  <a:cxn ang="f123">
                    <a:pos x="f168" y="f160"/>
                  </a:cxn>
                  <a:cxn ang="f123">
                    <a:pos x="f176" y="f177"/>
                  </a:cxn>
                  <a:cxn ang="f123">
                    <a:pos x="f175" y="f178"/>
                  </a:cxn>
                  <a:cxn ang="f123">
                    <a:pos x="f165" y="f179"/>
                  </a:cxn>
                  <a:cxn ang="f123">
                    <a:pos x="f161" y="f155"/>
                  </a:cxn>
                  <a:cxn ang="f123">
                    <a:pos x="f180" y="f181"/>
                  </a:cxn>
                  <a:cxn ang="f123">
                    <a:pos x="f182" y="f151"/>
                  </a:cxn>
                  <a:cxn ang="f123">
                    <a:pos x="f183" y="f151"/>
                  </a:cxn>
                  <a:cxn ang="f123">
                    <a:pos x="f184" y="f152"/>
                  </a:cxn>
                  <a:cxn ang="f123">
                    <a:pos x="f185" y="f147"/>
                  </a:cxn>
                  <a:cxn ang="f123">
                    <a:pos x="f128" y="f151"/>
                  </a:cxn>
                  <a:cxn ang="f123">
                    <a:pos x="f130" y="f149"/>
                  </a:cxn>
                  <a:cxn ang="f123">
                    <a:pos x="f128" y="f129"/>
                  </a:cxn>
                </a:cxnLst>
                <a:rect l="f124" t="f127" r="f125" b="f126"/>
                <a:pathLst>
                  <a:path w="46" h="42">
                    <a:moveTo>
                      <a:pt x="f8" y="f9"/>
                    </a:moveTo>
                    <a:cubicBezTo>
                      <a:pt x="f10" y="f9"/>
                      <a:pt x="f10" y="f9"/>
                      <a:pt x="f10" y="f9"/>
                    </a:cubicBezTo>
                    <a:cubicBezTo>
                      <a:pt x="f11" y="f12"/>
                      <a:pt x="f8" y="f13"/>
                      <a:pt x="f10" y="f14"/>
                    </a:cubicBezTo>
                    <a:cubicBezTo>
                      <a:pt x="f15" y="f16"/>
                      <a:pt x="f10" y="f16"/>
                      <a:pt x="f15" y="f17"/>
                    </a:cubicBezTo>
                    <a:cubicBezTo>
                      <a:pt x="f18" y="f19"/>
                      <a:pt x="f18" y="f5"/>
                      <a:pt x="f18" y="f5"/>
                    </a:cubicBezTo>
                    <a:cubicBezTo>
                      <a:pt x="f20" y="f5"/>
                      <a:pt x="f18" y="f19"/>
                      <a:pt x="f20" y="f19"/>
                    </a:cubicBezTo>
                    <a:cubicBezTo>
                      <a:pt x="f21" y="f22"/>
                      <a:pt x="f20" y="f5"/>
                      <a:pt x="f21" y="f5"/>
                    </a:cubicBezTo>
                    <a:cubicBezTo>
                      <a:pt x="f23" y="f5"/>
                      <a:pt x="f21" y="f24"/>
                      <a:pt x="f23" y="f19"/>
                    </a:cubicBezTo>
                    <a:cubicBezTo>
                      <a:pt x="f25" y="f22"/>
                      <a:pt x="f26" y="f24"/>
                      <a:pt x="f27" y="f24"/>
                    </a:cubicBezTo>
                    <a:cubicBezTo>
                      <a:pt x="f28" y="f17"/>
                      <a:pt x="f26" y="f17"/>
                      <a:pt x="f27" y="f29"/>
                    </a:cubicBezTo>
                    <a:cubicBezTo>
                      <a:pt x="f25" y="f16"/>
                      <a:pt x="f27" y="f16"/>
                      <a:pt x="f23" y="f16"/>
                    </a:cubicBezTo>
                    <a:cubicBezTo>
                      <a:pt x="f28" y="f13"/>
                      <a:pt x="f25" y="f29"/>
                      <a:pt x="f28" y="f16"/>
                    </a:cubicBezTo>
                    <a:cubicBezTo>
                      <a:pt x="f30" y="f14"/>
                      <a:pt x="f28" y="f12"/>
                      <a:pt x="f30" y="f13"/>
                    </a:cubicBezTo>
                    <a:cubicBezTo>
                      <a:pt x="f7" y="f14"/>
                      <a:pt x="f31" y="f9"/>
                      <a:pt x="f32" y="f9"/>
                    </a:cubicBezTo>
                    <a:cubicBezTo>
                      <a:pt x="f33" y="f12"/>
                      <a:pt x="f6" y="f34"/>
                      <a:pt x="f32" y="f34"/>
                    </a:cubicBezTo>
                    <a:cubicBezTo>
                      <a:pt x="f31" y="f34"/>
                      <a:pt x="f31" y="f35"/>
                      <a:pt x="f36" y="f35"/>
                    </a:cubicBezTo>
                    <a:cubicBezTo>
                      <a:pt x="f30" y="f34"/>
                      <a:pt x="f28" y="f37"/>
                      <a:pt x="f31" y="f37"/>
                    </a:cubicBezTo>
                    <a:cubicBezTo>
                      <a:pt x="f33" y="f38"/>
                      <a:pt x="f31" y="f37"/>
                      <a:pt x="f36" y="f39"/>
                    </a:cubicBezTo>
                    <a:cubicBezTo>
                      <a:pt x="f30" y="f40"/>
                      <a:pt x="f25" y="f39"/>
                      <a:pt x="f25" y="f39"/>
                    </a:cubicBezTo>
                    <a:cubicBezTo>
                      <a:pt x="f27" y="f40"/>
                      <a:pt x="f27" y="f40"/>
                      <a:pt x="f27" y="f41"/>
                    </a:cubicBezTo>
                    <a:cubicBezTo>
                      <a:pt x="f26" y="f40"/>
                      <a:pt x="f26" y="f40"/>
                      <a:pt x="f21" y="f40"/>
                    </a:cubicBezTo>
                    <a:cubicBezTo>
                      <a:pt x="f18" y="f41"/>
                      <a:pt x="f42" y="f40"/>
                      <a:pt x="f18" y="f40"/>
                    </a:cubicBezTo>
                    <a:cubicBezTo>
                      <a:pt x="f10" y="f41"/>
                      <a:pt x="f15" y="f41"/>
                      <a:pt x="f11" y="f43"/>
                    </a:cubicBezTo>
                    <a:cubicBezTo>
                      <a:pt x="f10" y="f44"/>
                      <a:pt x="f15" y="f45"/>
                      <a:pt x="f8" y="f8"/>
                    </a:cubicBezTo>
                    <a:cubicBezTo>
                      <a:pt x="f45" y="f15"/>
                      <a:pt x="f46" y="f20"/>
                      <a:pt x="f45" y="f26"/>
                    </a:cubicBezTo>
                    <a:cubicBezTo>
                      <a:pt x="f47" y="f27"/>
                      <a:pt x="f48" y="f27"/>
                      <a:pt x="f41" y="f25"/>
                    </a:cubicBezTo>
                    <a:cubicBezTo>
                      <a:pt x="f40" y="f28"/>
                      <a:pt x="f38" y="f25"/>
                      <a:pt x="f38" y="f27"/>
                    </a:cubicBezTo>
                    <a:cubicBezTo>
                      <a:pt x="f39" y="f23"/>
                      <a:pt x="f35" y="f27"/>
                      <a:pt x="f35" y="f25"/>
                    </a:cubicBezTo>
                    <a:cubicBezTo>
                      <a:pt x="f35" y="f28"/>
                      <a:pt x="f35" y="f28"/>
                      <a:pt x="f34" y="f30"/>
                    </a:cubicBezTo>
                    <a:cubicBezTo>
                      <a:pt x="f49" y="f36"/>
                      <a:pt x="f49" y="f28"/>
                      <a:pt x="f14" y="f36"/>
                    </a:cubicBezTo>
                    <a:cubicBezTo>
                      <a:pt x="f17" y="f7"/>
                      <a:pt x="f29" y="f28"/>
                      <a:pt x="f24" y="f28"/>
                    </a:cubicBezTo>
                    <a:cubicBezTo>
                      <a:pt x="f22" y="f25"/>
                      <a:pt x="f17" y="f27"/>
                      <a:pt x="f19" y="f23"/>
                    </a:cubicBezTo>
                    <a:cubicBezTo>
                      <a:pt x="f5" y="f26"/>
                      <a:pt x="f19" y="f26"/>
                      <a:pt x="f5" y="f21"/>
                    </a:cubicBezTo>
                    <a:cubicBezTo>
                      <a:pt x="f22" y="f42"/>
                      <a:pt x="f5" y="f26"/>
                      <a:pt x="f24" y="f26"/>
                    </a:cubicBezTo>
                    <a:cubicBezTo>
                      <a:pt x="f16" y="f21"/>
                      <a:pt x="f29" y="f23"/>
                      <a:pt x="f14" y="f23"/>
                    </a:cubicBezTo>
                    <a:cubicBezTo>
                      <a:pt x="f13" y="f23"/>
                      <a:pt x="f12" y="f27"/>
                      <a:pt x="f12" y="f27"/>
                    </a:cubicBezTo>
                    <a:cubicBezTo>
                      <a:pt x="f12" y="f27"/>
                      <a:pt x="f12" y="f23"/>
                      <a:pt x="f14" y="f26"/>
                    </a:cubicBezTo>
                    <a:cubicBezTo>
                      <a:pt x="f29" y="f26"/>
                      <a:pt x="f12" y="f42"/>
                      <a:pt x="f13" y="f18"/>
                    </a:cubicBezTo>
                    <a:cubicBezTo>
                      <a:pt x="f13" y="f15"/>
                      <a:pt x="f12" y="f15"/>
                      <a:pt x="f12" y="f10"/>
                    </a:cubicBezTo>
                    <a:cubicBezTo>
                      <a:pt x="f12" y="f11"/>
                      <a:pt x="f49" y="f8"/>
                      <a:pt x="f35" y="f46"/>
                    </a:cubicBezTo>
                    <a:cubicBezTo>
                      <a:pt x="f39" y="f50"/>
                      <a:pt x="f37" y="f45"/>
                      <a:pt x="f41" y="f40"/>
                    </a:cubicBezTo>
                    <a:cubicBezTo>
                      <a:pt x="f44" y="f51"/>
                      <a:pt x="f41" y="f51"/>
                      <a:pt x="f44" y="f51"/>
                    </a:cubicBezTo>
                    <a:cubicBezTo>
                      <a:pt x="f47" y="f51"/>
                      <a:pt x="f47" y="f37"/>
                      <a:pt x="f47" y="f37"/>
                    </a:cubicBezTo>
                    <a:cubicBezTo>
                      <a:pt x="f48" y="f38"/>
                      <a:pt x="f47" y="f51"/>
                      <a:pt x="f48" y="f37"/>
                    </a:cubicBezTo>
                    <a:cubicBezTo>
                      <a:pt x="f45" y="f39"/>
                      <a:pt x="f45" y="f41"/>
                      <a:pt x="f50" y="f39"/>
                    </a:cubicBezTo>
                    <a:cubicBezTo>
                      <a:pt x="f46" y="f37"/>
                      <a:pt x="f45" y="f35"/>
                      <a:pt x="f46" y="f34"/>
                    </a:cubicBezTo>
                    <a:cubicBezTo>
                      <a:pt x="f8" y="f49"/>
                      <a:pt x="f46" y="f38"/>
                      <a:pt x="f8" y="f37"/>
                    </a:cubicBezTo>
                    <a:cubicBezTo>
                      <a:pt x="f11" y="f51"/>
                      <a:pt x="f10" y="f51"/>
                      <a:pt x="f10" y="f35"/>
                    </a:cubicBezTo>
                    <a:cubicBezTo>
                      <a:pt x="f10" y="f34"/>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5" name="Freeform 9">
                <a:extLst>
                  <a:ext uri="{FF2B5EF4-FFF2-40B4-BE49-F238E27FC236}">
                    <a16:creationId xmlns:a16="http://schemas.microsoft.com/office/drawing/2014/main" id="{2AC75648-C6CD-AB31-AEFD-1D9AC3A67BAB}"/>
                  </a:ext>
                </a:extLst>
              </p:cNvPr>
              <p:cNvSpPr/>
              <p:nvPr/>
            </p:nvSpPr>
            <p:spPr>
              <a:xfrm>
                <a:off x="5337599" y="6062846"/>
                <a:ext cx="94896" cy="54013"/>
              </a:xfrm>
              <a:custGeom>
                <a:avLst/>
                <a:gdLst>
                  <a:gd name="f0" fmla="val 10800000"/>
                  <a:gd name="f1" fmla="val 5400000"/>
                  <a:gd name="f2" fmla="val 180"/>
                  <a:gd name="f3" fmla="val w"/>
                  <a:gd name="f4" fmla="val h"/>
                  <a:gd name="f5" fmla="val 0"/>
                  <a:gd name="f6" fmla="val 18"/>
                  <a:gd name="f7" fmla="val 11"/>
                  <a:gd name="f8" fmla="val 4"/>
                  <a:gd name="f9" fmla="val 10"/>
                  <a:gd name="f10" fmla="val 1"/>
                  <a:gd name="f11" fmla="val 2"/>
                  <a:gd name="f12" fmla="val 3"/>
                  <a:gd name="f13" fmla="val 5"/>
                  <a:gd name="f14" fmla="val 6"/>
                  <a:gd name="f15" fmla="val 7"/>
                  <a:gd name="f16" fmla="val 8"/>
                  <a:gd name="f17" fmla="val 9"/>
                  <a:gd name="f18" fmla="val 12"/>
                  <a:gd name="f19" fmla="val 13"/>
                  <a:gd name="f20" fmla="val 14"/>
                  <a:gd name="f21" fmla="val 15"/>
                  <a:gd name="f22" fmla="val 16"/>
                  <a:gd name="f23" fmla="val 17"/>
                  <a:gd name="f24" fmla="+- 0 0 -90"/>
                  <a:gd name="f25" fmla="*/ f3 1 18"/>
                  <a:gd name="f26" fmla="*/ f4 1 11"/>
                  <a:gd name="f27" fmla="+- f7 0 f5"/>
                  <a:gd name="f28" fmla="+- f6 0 f5"/>
                  <a:gd name="f29" fmla="*/ f24 f0 1"/>
                  <a:gd name="f30" fmla="*/ f28 1 18"/>
                  <a:gd name="f31" fmla="*/ f27 1 11"/>
                  <a:gd name="f32" fmla="*/ f29 1 f2"/>
                  <a:gd name="f33" fmla="*/ 4 1 f30"/>
                  <a:gd name="f34" fmla="*/ 10 1 f31"/>
                  <a:gd name="f35" fmla="*/ 0 1 f30"/>
                  <a:gd name="f36" fmla="*/ 0 1 f31"/>
                  <a:gd name="f37" fmla="*/ 2 1 f30"/>
                  <a:gd name="f38" fmla="*/ 1 1 f31"/>
                  <a:gd name="f39" fmla="*/ 2 1 f31"/>
                  <a:gd name="f40" fmla="*/ 3 1 f31"/>
                  <a:gd name="f41" fmla="*/ 3 1 f30"/>
                  <a:gd name="f42" fmla="*/ 6 1 f30"/>
                  <a:gd name="f43" fmla="*/ 4 1 f31"/>
                  <a:gd name="f44" fmla="*/ 7 1 f30"/>
                  <a:gd name="f45" fmla="*/ 5 1 f31"/>
                  <a:gd name="f46" fmla="*/ 9 1 f30"/>
                  <a:gd name="f47" fmla="*/ 6 1 f31"/>
                  <a:gd name="f48" fmla="*/ 11 1 f30"/>
                  <a:gd name="f49" fmla="*/ 7 1 f31"/>
                  <a:gd name="f50" fmla="*/ 13 1 f30"/>
                  <a:gd name="f51" fmla="*/ 8 1 f31"/>
                  <a:gd name="f52" fmla="*/ 15 1 f30"/>
                  <a:gd name="f53" fmla="*/ 9 1 f31"/>
                  <a:gd name="f54" fmla="*/ 17 1 f30"/>
                  <a:gd name="f55" fmla="*/ 16 1 f30"/>
                  <a:gd name="f56" fmla="*/ 11 1 f31"/>
                  <a:gd name="f57" fmla="*/ 10 1 f30"/>
                  <a:gd name="f58" fmla="*/ 5 1 f30"/>
                  <a:gd name="f59" fmla="*/ f6 1 f30"/>
                  <a:gd name="f60" fmla="*/ f7 1 f31"/>
                  <a:gd name="f61" fmla="+- f32 0 f1"/>
                  <a:gd name="f62" fmla="*/ f35 f25 1"/>
                  <a:gd name="f63" fmla="*/ f59 f25 1"/>
                  <a:gd name="f64" fmla="*/ f60 f26 1"/>
                  <a:gd name="f65" fmla="*/ f36 f26 1"/>
                  <a:gd name="f66" fmla="*/ f33 f25 1"/>
                  <a:gd name="f67" fmla="*/ f34 f26 1"/>
                  <a:gd name="f68" fmla="*/ f37 f25 1"/>
                  <a:gd name="f69" fmla="*/ f38 f26 1"/>
                  <a:gd name="f70" fmla="*/ f39 f26 1"/>
                  <a:gd name="f71" fmla="*/ f40 f26 1"/>
                  <a:gd name="f72" fmla="*/ f41 f25 1"/>
                  <a:gd name="f73" fmla="*/ f42 f25 1"/>
                  <a:gd name="f74" fmla="*/ f43 f26 1"/>
                  <a:gd name="f75" fmla="*/ f44 f25 1"/>
                  <a:gd name="f76" fmla="*/ f45 f26 1"/>
                  <a:gd name="f77" fmla="*/ f46 f25 1"/>
                  <a:gd name="f78" fmla="*/ f47 f26 1"/>
                  <a:gd name="f79" fmla="*/ f48 f25 1"/>
                  <a:gd name="f80" fmla="*/ f49 f26 1"/>
                  <a:gd name="f81" fmla="*/ f50 f25 1"/>
                  <a:gd name="f82" fmla="*/ f51 f26 1"/>
                  <a:gd name="f83" fmla="*/ f52 f25 1"/>
                  <a:gd name="f84" fmla="*/ f53 f26 1"/>
                  <a:gd name="f85" fmla="*/ f54 f25 1"/>
                  <a:gd name="f86" fmla="*/ f55 f25 1"/>
                  <a:gd name="f87" fmla="*/ f56 f26 1"/>
                  <a:gd name="f88" fmla="*/ f57 f25 1"/>
                  <a:gd name="f89" fmla="*/ f58 f25 1"/>
                </a:gdLst>
                <a:ahLst/>
                <a:cxnLst>
                  <a:cxn ang="3cd4">
                    <a:pos x="hc" y="t"/>
                  </a:cxn>
                  <a:cxn ang="0">
                    <a:pos x="r" y="vc"/>
                  </a:cxn>
                  <a:cxn ang="cd4">
                    <a:pos x="hc" y="b"/>
                  </a:cxn>
                  <a:cxn ang="cd2">
                    <a:pos x="l" y="vc"/>
                  </a:cxn>
                  <a:cxn ang="f61">
                    <a:pos x="f66" y="f67"/>
                  </a:cxn>
                  <a:cxn ang="f61">
                    <a:pos x="f62" y="f65"/>
                  </a:cxn>
                  <a:cxn ang="f61">
                    <a:pos x="f68" y="f69"/>
                  </a:cxn>
                  <a:cxn ang="f61">
                    <a:pos x="f68" y="f70"/>
                  </a:cxn>
                  <a:cxn ang="f61">
                    <a:pos x="f68" y="f71"/>
                  </a:cxn>
                  <a:cxn ang="f61">
                    <a:pos x="f72" y="f71"/>
                  </a:cxn>
                  <a:cxn ang="f61">
                    <a:pos x="f73" y="f74"/>
                  </a:cxn>
                  <a:cxn ang="f61">
                    <a:pos x="f75" y="f76"/>
                  </a:cxn>
                  <a:cxn ang="f61">
                    <a:pos x="f77" y="f78"/>
                  </a:cxn>
                  <a:cxn ang="f61">
                    <a:pos x="f79" y="f80"/>
                  </a:cxn>
                  <a:cxn ang="f61">
                    <a:pos x="f81" y="f82"/>
                  </a:cxn>
                  <a:cxn ang="f61">
                    <a:pos x="f83" y="f84"/>
                  </a:cxn>
                  <a:cxn ang="f61">
                    <a:pos x="f85" y="f84"/>
                  </a:cxn>
                  <a:cxn ang="f61">
                    <a:pos x="f85" y="f67"/>
                  </a:cxn>
                  <a:cxn ang="f61">
                    <a:pos x="f86" y="f67"/>
                  </a:cxn>
                  <a:cxn ang="f61">
                    <a:pos x="f83" y="f67"/>
                  </a:cxn>
                  <a:cxn ang="f61">
                    <a:pos x="f81" y="f87"/>
                  </a:cxn>
                  <a:cxn ang="f61">
                    <a:pos x="f88" y="f67"/>
                  </a:cxn>
                  <a:cxn ang="f61">
                    <a:pos x="f75" y="f67"/>
                  </a:cxn>
                  <a:cxn ang="f61">
                    <a:pos x="f89" y="f67"/>
                  </a:cxn>
                  <a:cxn ang="f61">
                    <a:pos x="f66" y="f67"/>
                  </a:cxn>
                </a:cxnLst>
                <a:rect l="f62" t="f65" r="f63" b="f64"/>
                <a:pathLst>
                  <a:path w="18" h="11">
                    <a:moveTo>
                      <a:pt x="f8" y="f9"/>
                    </a:moveTo>
                    <a:cubicBezTo>
                      <a:pt x="f5" y="f5"/>
                      <a:pt x="f5" y="f5"/>
                      <a:pt x="f5" y="f5"/>
                    </a:cubicBezTo>
                    <a:cubicBezTo>
                      <a:pt x="f10" y="f10"/>
                      <a:pt x="f10" y="f10"/>
                      <a:pt x="f11" y="f10"/>
                    </a:cubicBezTo>
                    <a:cubicBezTo>
                      <a:pt x="f12" y="f11"/>
                      <a:pt x="f12" y="f11"/>
                      <a:pt x="f11" y="f11"/>
                    </a:cubicBezTo>
                    <a:cubicBezTo>
                      <a:pt x="f10" y="f11"/>
                      <a:pt x="f10" y="f11"/>
                      <a:pt x="f11" y="f12"/>
                    </a:cubicBezTo>
                    <a:cubicBezTo>
                      <a:pt x="f11" y="f12"/>
                      <a:pt x="f12" y="f11"/>
                      <a:pt x="f12" y="f12"/>
                    </a:cubicBezTo>
                    <a:cubicBezTo>
                      <a:pt x="f8" y="f8"/>
                      <a:pt x="f13" y="f8"/>
                      <a:pt x="f14" y="f8"/>
                    </a:cubicBezTo>
                    <a:cubicBezTo>
                      <a:pt x="f15" y="f13"/>
                      <a:pt x="f14" y="f13"/>
                      <a:pt x="f15" y="f13"/>
                    </a:cubicBezTo>
                    <a:cubicBezTo>
                      <a:pt x="f16" y="f14"/>
                      <a:pt x="f16" y="f14"/>
                      <a:pt x="f17" y="f14"/>
                    </a:cubicBezTo>
                    <a:cubicBezTo>
                      <a:pt x="f9" y="f15"/>
                      <a:pt x="f7" y="f15"/>
                      <a:pt x="f7" y="f15"/>
                    </a:cubicBezTo>
                    <a:cubicBezTo>
                      <a:pt x="f7" y="f15"/>
                      <a:pt x="f18" y="f16"/>
                      <a:pt x="f19" y="f16"/>
                    </a:cubicBezTo>
                    <a:cubicBezTo>
                      <a:pt x="f20" y="f16"/>
                      <a:pt x="f21" y="f17"/>
                      <a:pt x="f21" y="f17"/>
                    </a:cubicBezTo>
                    <a:cubicBezTo>
                      <a:pt x="f22" y="f17"/>
                      <a:pt x="f22" y="f17"/>
                      <a:pt x="f23" y="f17"/>
                    </a:cubicBezTo>
                    <a:cubicBezTo>
                      <a:pt x="f23" y="f17"/>
                      <a:pt x="f6" y="f17"/>
                      <a:pt x="f23" y="f9"/>
                    </a:cubicBezTo>
                    <a:cubicBezTo>
                      <a:pt x="f23" y="f9"/>
                      <a:pt x="f23" y="f7"/>
                      <a:pt x="f22" y="f9"/>
                    </a:cubicBezTo>
                    <a:cubicBezTo>
                      <a:pt x="f21" y="f9"/>
                      <a:pt x="f22" y="f7"/>
                      <a:pt x="f21" y="f9"/>
                    </a:cubicBezTo>
                    <a:cubicBezTo>
                      <a:pt x="f19" y="f9"/>
                      <a:pt x="f20" y="f7"/>
                      <a:pt x="f19" y="f7"/>
                    </a:cubicBezTo>
                    <a:cubicBezTo>
                      <a:pt x="f7" y="f9"/>
                      <a:pt x="f7" y="f9"/>
                      <a:pt x="f9" y="f9"/>
                    </a:cubicBezTo>
                    <a:cubicBezTo>
                      <a:pt x="f17" y="f7"/>
                      <a:pt x="f16" y="f7"/>
                      <a:pt x="f15" y="f9"/>
                    </a:cubicBezTo>
                    <a:cubicBezTo>
                      <a:pt x="f15" y="f9"/>
                      <a:pt x="f13" y="f17"/>
                      <a:pt x="f13" y="f9"/>
                    </a:cubicBezTo>
                    <a:cubicBezTo>
                      <a:pt x="f13" y="f9"/>
                      <a:pt x="f13"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6" name="Panama">
                <a:extLst>
                  <a:ext uri="{FF2B5EF4-FFF2-40B4-BE49-F238E27FC236}">
                    <a16:creationId xmlns:a16="http://schemas.microsoft.com/office/drawing/2014/main" id="{8A194BED-1003-2DC3-E0D8-C9DA08B23214}"/>
                  </a:ext>
                </a:extLst>
              </p:cNvPr>
              <p:cNvSpPr/>
              <p:nvPr/>
            </p:nvSpPr>
            <p:spPr>
              <a:xfrm>
                <a:off x="4686903" y="4218072"/>
                <a:ext cx="158154" cy="78940"/>
              </a:xfrm>
              <a:custGeom>
                <a:avLst/>
                <a:gdLst>
                  <a:gd name="f0" fmla="val 10800000"/>
                  <a:gd name="f1" fmla="val 5400000"/>
                  <a:gd name="f2" fmla="val 180"/>
                  <a:gd name="f3" fmla="val w"/>
                  <a:gd name="f4" fmla="val h"/>
                  <a:gd name="f5" fmla="val 0"/>
                  <a:gd name="f6" fmla="val 30"/>
                  <a:gd name="f7" fmla="val 16"/>
                  <a:gd name="f8" fmla="val 28"/>
                  <a:gd name="f9" fmla="val 6"/>
                  <a:gd name="f10" fmla="val 27"/>
                  <a:gd name="f11" fmla="val 3"/>
                  <a:gd name="f12" fmla="val 5"/>
                  <a:gd name="f13" fmla="val 26"/>
                  <a:gd name="f14" fmla="val 4"/>
                  <a:gd name="f15" fmla="val 25"/>
                  <a:gd name="f16" fmla="val 2"/>
                  <a:gd name="f17" fmla="val 22"/>
                  <a:gd name="f18" fmla="val 23"/>
                  <a:gd name="f19" fmla="val 1"/>
                  <a:gd name="f20" fmla="val 21"/>
                  <a:gd name="f21" fmla="val 20"/>
                  <a:gd name="f22" fmla="val 19"/>
                  <a:gd name="f23" fmla="val 18"/>
                  <a:gd name="f24" fmla="val 17"/>
                  <a:gd name="f25" fmla="val 15"/>
                  <a:gd name="f26" fmla="val 14"/>
                  <a:gd name="f27" fmla="val 13"/>
                  <a:gd name="f28" fmla="val 12"/>
                  <a:gd name="f29" fmla="val 8"/>
                  <a:gd name="f30" fmla="val 7"/>
                  <a:gd name="f31" fmla="val 10"/>
                  <a:gd name="f32" fmla="val 9"/>
                  <a:gd name="f33" fmla="val 11"/>
                  <a:gd name="f34" fmla="val 24"/>
                  <a:gd name="f35" fmla="val 29"/>
                  <a:gd name="f36" fmla="+- 0 0 -90"/>
                  <a:gd name="f37" fmla="*/ f3 1 30"/>
                  <a:gd name="f38" fmla="*/ f4 1 16"/>
                  <a:gd name="f39" fmla="+- f7 0 f5"/>
                  <a:gd name="f40" fmla="+- f6 0 f5"/>
                  <a:gd name="f41" fmla="*/ f36 f0 1"/>
                  <a:gd name="f42" fmla="*/ f40 1 30"/>
                  <a:gd name="f43" fmla="*/ f39 1 16"/>
                  <a:gd name="f44" fmla="*/ f41 1 f2"/>
                  <a:gd name="f45" fmla="*/ 28 1 f42"/>
                  <a:gd name="f46" fmla="*/ 6 1 f43"/>
                  <a:gd name="f47" fmla="*/ 26 1 f42"/>
                  <a:gd name="f48" fmla="*/ 4 1 f43"/>
                  <a:gd name="f49" fmla="*/ 25 1 f42"/>
                  <a:gd name="f50" fmla="*/ 2 1 f43"/>
                  <a:gd name="f51" fmla="*/ 22 1 f42"/>
                  <a:gd name="f52" fmla="*/ 0 1 f43"/>
                  <a:gd name="f53" fmla="*/ 19 1 f42"/>
                  <a:gd name="f54" fmla="*/ 18 1 f42"/>
                  <a:gd name="f55" fmla="*/ 3 1 f43"/>
                  <a:gd name="f56" fmla="*/ 17 1 f42"/>
                  <a:gd name="f57" fmla="*/ 16 1 f42"/>
                  <a:gd name="f58" fmla="*/ 13 1 f42"/>
                  <a:gd name="f59" fmla="*/ 8 1 f42"/>
                  <a:gd name="f60" fmla="*/ 6 1 f42"/>
                  <a:gd name="f61" fmla="*/ 5 1 f42"/>
                  <a:gd name="f62" fmla="*/ 1 1 f43"/>
                  <a:gd name="f63" fmla="*/ 4 1 f42"/>
                  <a:gd name="f64" fmla="*/ 3 1 f42"/>
                  <a:gd name="f65" fmla="*/ 2 1 f42"/>
                  <a:gd name="f66" fmla="*/ 7 1 f43"/>
                  <a:gd name="f67" fmla="*/ 10 1 f43"/>
                  <a:gd name="f68" fmla="*/ 9 1 f43"/>
                  <a:gd name="f69" fmla="*/ 8 1 f43"/>
                  <a:gd name="f70" fmla="*/ 11 1 f43"/>
                  <a:gd name="f71" fmla="*/ 10 1 f42"/>
                  <a:gd name="f72" fmla="*/ 13 1 f43"/>
                  <a:gd name="f73" fmla="*/ 11 1 f42"/>
                  <a:gd name="f74" fmla="*/ 12 1 f43"/>
                  <a:gd name="f75" fmla="*/ 14 1 f43"/>
                  <a:gd name="f76" fmla="*/ 15 1 f42"/>
                  <a:gd name="f77" fmla="*/ 14 1 f42"/>
                  <a:gd name="f78" fmla="*/ 5 1 f43"/>
                  <a:gd name="f79" fmla="*/ 23 1 f42"/>
                  <a:gd name="f80" fmla="*/ 24 1 f42"/>
                  <a:gd name="f81" fmla="*/ 15 1 f43"/>
                  <a:gd name="f82" fmla="*/ 0 1 f42"/>
                  <a:gd name="f83" fmla="*/ f6 1 f42"/>
                  <a:gd name="f84" fmla="*/ f7 1 f43"/>
                  <a:gd name="f85" fmla="+- f44 0 f1"/>
                  <a:gd name="f86" fmla="*/ f82 f37 1"/>
                  <a:gd name="f87" fmla="*/ f83 f37 1"/>
                  <a:gd name="f88" fmla="*/ f84 f38 1"/>
                  <a:gd name="f89" fmla="*/ f52 f38 1"/>
                  <a:gd name="f90" fmla="*/ f45 f37 1"/>
                  <a:gd name="f91" fmla="*/ f46 f38 1"/>
                  <a:gd name="f92" fmla="*/ f47 f37 1"/>
                  <a:gd name="f93" fmla="*/ f48 f38 1"/>
                  <a:gd name="f94" fmla="*/ f49 f37 1"/>
                  <a:gd name="f95" fmla="*/ f50 f38 1"/>
                  <a:gd name="f96" fmla="*/ f51 f37 1"/>
                  <a:gd name="f97" fmla="*/ f53 f37 1"/>
                  <a:gd name="f98" fmla="*/ f54 f37 1"/>
                  <a:gd name="f99" fmla="*/ f55 f38 1"/>
                  <a:gd name="f100" fmla="*/ f56 f37 1"/>
                  <a:gd name="f101" fmla="*/ f57 f37 1"/>
                  <a:gd name="f102" fmla="*/ f58 f37 1"/>
                  <a:gd name="f103" fmla="*/ f59 f37 1"/>
                  <a:gd name="f104" fmla="*/ f60 f37 1"/>
                  <a:gd name="f105" fmla="*/ f61 f37 1"/>
                  <a:gd name="f106" fmla="*/ f62 f38 1"/>
                  <a:gd name="f107" fmla="*/ f63 f37 1"/>
                  <a:gd name="f108" fmla="*/ f64 f37 1"/>
                  <a:gd name="f109" fmla="*/ f65 f37 1"/>
                  <a:gd name="f110" fmla="*/ f66 f38 1"/>
                  <a:gd name="f111" fmla="*/ f67 f38 1"/>
                  <a:gd name="f112" fmla="*/ f68 f38 1"/>
                  <a:gd name="f113" fmla="*/ f69 f38 1"/>
                  <a:gd name="f114" fmla="*/ f70 f38 1"/>
                  <a:gd name="f115" fmla="*/ f71 f37 1"/>
                  <a:gd name="f116" fmla="*/ f72 f38 1"/>
                  <a:gd name="f117" fmla="*/ f73 f37 1"/>
                  <a:gd name="f118" fmla="*/ f74 f38 1"/>
                  <a:gd name="f119" fmla="*/ f75 f38 1"/>
                  <a:gd name="f120" fmla="*/ f76 f37 1"/>
                  <a:gd name="f121" fmla="*/ f77 f37 1"/>
                  <a:gd name="f122" fmla="*/ f78 f38 1"/>
                  <a:gd name="f123" fmla="*/ f79 f37 1"/>
                  <a:gd name="f124" fmla="*/ f80 f37 1"/>
                  <a:gd name="f125" fmla="*/ f81 f38 1"/>
                </a:gdLst>
                <a:ahLst/>
                <a:cxnLst>
                  <a:cxn ang="3cd4">
                    <a:pos x="hc" y="t"/>
                  </a:cxn>
                  <a:cxn ang="0">
                    <a:pos x="r" y="vc"/>
                  </a:cxn>
                  <a:cxn ang="cd4">
                    <a:pos x="hc" y="b"/>
                  </a:cxn>
                  <a:cxn ang="cd2">
                    <a:pos x="l" y="vc"/>
                  </a:cxn>
                  <a:cxn ang="f85">
                    <a:pos x="f90" y="f91"/>
                  </a:cxn>
                  <a:cxn ang="f85">
                    <a:pos x="f92" y="f93"/>
                  </a:cxn>
                  <a:cxn ang="f85">
                    <a:pos x="f94" y="f95"/>
                  </a:cxn>
                  <a:cxn ang="f85">
                    <a:pos x="f96" y="f89"/>
                  </a:cxn>
                  <a:cxn ang="f85">
                    <a:pos x="f97" y="f89"/>
                  </a:cxn>
                  <a:cxn ang="f85">
                    <a:pos x="f98" y="f99"/>
                  </a:cxn>
                  <a:cxn ang="f85">
                    <a:pos x="f98" y="f93"/>
                  </a:cxn>
                  <a:cxn ang="f85">
                    <a:pos x="f100" y="f93"/>
                  </a:cxn>
                  <a:cxn ang="f85">
                    <a:pos x="f101" y="f95"/>
                  </a:cxn>
                  <a:cxn ang="f85">
                    <a:pos x="f102" y="f93"/>
                  </a:cxn>
                  <a:cxn ang="f85">
                    <a:pos x="f103" y="f93"/>
                  </a:cxn>
                  <a:cxn ang="f85">
                    <a:pos x="f104" y="f95"/>
                  </a:cxn>
                  <a:cxn ang="f85">
                    <a:pos x="f104" y="f99"/>
                  </a:cxn>
                  <a:cxn ang="f85">
                    <a:pos x="f105" y="f95"/>
                  </a:cxn>
                  <a:cxn ang="f85">
                    <a:pos x="f105" y="f106"/>
                  </a:cxn>
                  <a:cxn ang="f85">
                    <a:pos x="f107" y="f89"/>
                  </a:cxn>
                  <a:cxn ang="f85">
                    <a:pos x="f108" y="f93"/>
                  </a:cxn>
                  <a:cxn ang="f85">
                    <a:pos x="f109" y="f110"/>
                  </a:cxn>
                  <a:cxn ang="f85">
                    <a:pos x="f109" y="f111"/>
                  </a:cxn>
                  <a:cxn ang="f85">
                    <a:pos x="f109" y="f112"/>
                  </a:cxn>
                  <a:cxn ang="f85">
                    <a:pos x="f107" y="f113"/>
                  </a:cxn>
                  <a:cxn ang="f85">
                    <a:pos x="f105" y="f112"/>
                  </a:cxn>
                  <a:cxn ang="f85">
                    <a:pos x="f103" y="f114"/>
                  </a:cxn>
                  <a:cxn ang="f85">
                    <a:pos x="f115" y="f116"/>
                  </a:cxn>
                  <a:cxn ang="f85">
                    <a:pos x="f117" y="f118"/>
                  </a:cxn>
                  <a:cxn ang="f85">
                    <a:pos x="f117" y="f119"/>
                  </a:cxn>
                  <a:cxn ang="f85">
                    <a:pos x="f120" y="f119"/>
                  </a:cxn>
                  <a:cxn ang="f85">
                    <a:pos x="f121" y="f118"/>
                  </a:cxn>
                  <a:cxn ang="f85">
                    <a:pos x="f121" y="f111"/>
                  </a:cxn>
                  <a:cxn ang="f85">
                    <a:pos x="f100" y="f91"/>
                  </a:cxn>
                  <a:cxn ang="f85">
                    <a:pos x="f97" y="f122"/>
                  </a:cxn>
                  <a:cxn ang="f85">
                    <a:pos x="f123" y="f110"/>
                  </a:cxn>
                  <a:cxn ang="f85">
                    <a:pos x="f124" y="f112"/>
                  </a:cxn>
                  <a:cxn ang="f85">
                    <a:pos x="f92" y="f110"/>
                  </a:cxn>
                  <a:cxn ang="f85">
                    <a:pos x="f92" y="f112"/>
                  </a:cxn>
                  <a:cxn ang="f85">
                    <a:pos x="f94" y="f111"/>
                  </a:cxn>
                  <a:cxn ang="f85">
                    <a:pos x="f124" y="f116"/>
                  </a:cxn>
                  <a:cxn ang="f85">
                    <a:pos x="f94" y="f125"/>
                  </a:cxn>
                  <a:cxn ang="f85">
                    <a:pos x="f92" y="f116"/>
                  </a:cxn>
                  <a:cxn ang="f85">
                    <a:pos x="f90" y="f118"/>
                  </a:cxn>
                  <a:cxn ang="f85">
                    <a:pos x="f90" y="f111"/>
                  </a:cxn>
                  <a:cxn ang="f85">
                    <a:pos x="f90" y="f113"/>
                  </a:cxn>
                  <a:cxn ang="f85">
                    <a:pos x="f90" y="f91"/>
                  </a:cxn>
                </a:cxnLst>
                <a:rect l="f86" t="f89" r="f87" b="f88"/>
                <a:pathLst>
                  <a:path w="30" h="16">
                    <a:moveTo>
                      <a:pt x="f8" y="f9"/>
                    </a:moveTo>
                    <a:cubicBezTo>
                      <a:pt x="f10" y="f11"/>
                      <a:pt x="f10" y="f12"/>
                      <a:pt x="f13" y="f14"/>
                    </a:cubicBezTo>
                    <a:cubicBezTo>
                      <a:pt x="f15" y="f16"/>
                      <a:pt x="f8" y="f14"/>
                      <a:pt x="f15" y="f16"/>
                    </a:cubicBezTo>
                    <a:cubicBezTo>
                      <a:pt x="f17" y="f5"/>
                      <a:pt x="f18" y="f19"/>
                      <a:pt x="f17" y="f5"/>
                    </a:cubicBezTo>
                    <a:cubicBezTo>
                      <a:pt x="f20" y="f5"/>
                      <a:pt x="f21" y="f5"/>
                      <a:pt x="f22" y="f5"/>
                    </a:cubicBezTo>
                    <a:cubicBezTo>
                      <a:pt x="f23" y="f19"/>
                      <a:pt x="f24" y="f16"/>
                      <a:pt x="f23" y="f11"/>
                    </a:cubicBezTo>
                    <a:cubicBezTo>
                      <a:pt x="f23" y="f11"/>
                      <a:pt x="f21" y="f11"/>
                      <a:pt x="f23" y="f14"/>
                    </a:cubicBezTo>
                    <a:cubicBezTo>
                      <a:pt x="f7" y="f14"/>
                      <a:pt x="f7" y="f12"/>
                      <a:pt x="f24" y="f14"/>
                    </a:cubicBezTo>
                    <a:cubicBezTo>
                      <a:pt x="f23" y="f16"/>
                      <a:pt x="f24" y="f16"/>
                      <a:pt x="f7" y="f16"/>
                    </a:cubicBezTo>
                    <a:cubicBezTo>
                      <a:pt x="f25" y="f14"/>
                      <a:pt x="f26" y="f11"/>
                      <a:pt x="f27" y="f14"/>
                    </a:cubicBezTo>
                    <a:cubicBezTo>
                      <a:pt x="f28" y="f12"/>
                      <a:pt x="f29" y="f12"/>
                      <a:pt x="f29" y="f14"/>
                    </a:cubicBezTo>
                    <a:cubicBezTo>
                      <a:pt x="f29" y="f11"/>
                      <a:pt x="f9" y="f16"/>
                      <a:pt x="f9" y="f16"/>
                    </a:cubicBezTo>
                    <a:cubicBezTo>
                      <a:pt x="f9" y="f11"/>
                      <a:pt x="f30" y="f14"/>
                      <a:pt x="f9" y="f11"/>
                    </a:cubicBezTo>
                    <a:cubicBezTo>
                      <a:pt x="f14" y="f11"/>
                      <a:pt x="f9" y="f16"/>
                      <a:pt x="f12" y="f16"/>
                    </a:cubicBezTo>
                    <a:cubicBezTo>
                      <a:pt x="f12" y="f19"/>
                      <a:pt x="f14" y="f16"/>
                      <a:pt x="f12" y="f19"/>
                    </a:cubicBezTo>
                    <a:cubicBezTo>
                      <a:pt x="f9" y="f19"/>
                      <a:pt x="f12" y="f19"/>
                      <a:pt x="f14" y="f5"/>
                    </a:cubicBezTo>
                    <a:cubicBezTo>
                      <a:pt x="f5" y="f19"/>
                      <a:pt x="f14" y="f16"/>
                      <a:pt x="f11" y="f14"/>
                    </a:cubicBezTo>
                    <a:cubicBezTo>
                      <a:pt x="f16" y="f9"/>
                      <a:pt x="f11" y="f9"/>
                      <a:pt x="f16" y="f30"/>
                    </a:cubicBezTo>
                    <a:cubicBezTo>
                      <a:pt x="f19" y="f29"/>
                      <a:pt x="f16" y="f29"/>
                      <a:pt x="f16" y="f31"/>
                    </a:cubicBezTo>
                    <a:cubicBezTo>
                      <a:pt x="f16" y="f31"/>
                      <a:pt x="f16" y="f31"/>
                      <a:pt x="f16" y="f32"/>
                    </a:cubicBezTo>
                    <a:cubicBezTo>
                      <a:pt x="f16" y="f29"/>
                      <a:pt x="f11" y="f32"/>
                      <a:pt x="f14" y="f29"/>
                    </a:cubicBezTo>
                    <a:cubicBezTo>
                      <a:pt x="f12" y="f29"/>
                      <a:pt x="f11" y="f32"/>
                      <a:pt x="f12" y="f32"/>
                    </a:cubicBezTo>
                    <a:cubicBezTo>
                      <a:pt x="f30" y="f32"/>
                      <a:pt x="f30" y="f33"/>
                      <a:pt x="f29" y="f33"/>
                    </a:cubicBezTo>
                    <a:cubicBezTo>
                      <a:pt x="f32" y="f28"/>
                      <a:pt x="f32" y="f27"/>
                      <a:pt x="f31" y="f27"/>
                    </a:cubicBezTo>
                    <a:cubicBezTo>
                      <a:pt x="f33" y="f27"/>
                      <a:pt x="f31" y="f28"/>
                      <a:pt x="f33" y="f28"/>
                    </a:cubicBezTo>
                    <a:cubicBezTo>
                      <a:pt x="f31" y="f28"/>
                      <a:pt x="f33" y="f27"/>
                      <a:pt x="f33" y="f26"/>
                    </a:cubicBezTo>
                    <a:cubicBezTo>
                      <a:pt x="f28" y="f7"/>
                      <a:pt x="f26" y="f7"/>
                      <a:pt x="f25" y="f26"/>
                    </a:cubicBezTo>
                    <a:cubicBezTo>
                      <a:pt x="f7" y="f28"/>
                      <a:pt x="f26" y="f27"/>
                      <a:pt x="f26" y="f28"/>
                    </a:cubicBezTo>
                    <a:cubicBezTo>
                      <a:pt x="f25" y="f33"/>
                      <a:pt x="f27" y="f33"/>
                      <a:pt x="f26" y="f31"/>
                    </a:cubicBezTo>
                    <a:cubicBezTo>
                      <a:pt x="f7" y="f30"/>
                      <a:pt x="f23" y="f30"/>
                      <a:pt x="f24" y="f9"/>
                    </a:cubicBezTo>
                    <a:cubicBezTo>
                      <a:pt x="f7" y="f9"/>
                      <a:pt x="f23" y="f12"/>
                      <a:pt x="f22" y="f12"/>
                    </a:cubicBezTo>
                    <a:cubicBezTo>
                      <a:pt x="f18" y="f12"/>
                      <a:pt x="f20" y="f30"/>
                      <a:pt x="f18" y="f30"/>
                    </a:cubicBezTo>
                    <a:cubicBezTo>
                      <a:pt x="f15" y="f30"/>
                      <a:pt x="f34" y="f29"/>
                      <a:pt x="f34" y="f32"/>
                    </a:cubicBezTo>
                    <a:cubicBezTo>
                      <a:pt x="f13" y="f29"/>
                      <a:pt x="f13" y="f29"/>
                      <a:pt x="f13" y="f30"/>
                    </a:cubicBezTo>
                    <a:cubicBezTo>
                      <a:pt x="f10" y="f32"/>
                      <a:pt x="f10" y="f32"/>
                      <a:pt x="f13" y="f32"/>
                    </a:cubicBezTo>
                    <a:cubicBezTo>
                      <a:pt x="f15" y="f32"/>
                      <a:pt x="f15" y="f32"/>
                      <a:pt x="f15" y="f31"/>
                    </a:cubicBezTo>
                    <a:cubicBezTo>
                      <a:pt x="f18" y="f33"/>
                      <a:pt x="f34" y="f28"/>
                      <a:pt x="f34" y="f27"/>
                    </a:cubicBezTo>
                    <a:cubicBezTo>
                      <a:pt x="f34" y="f25"/>
                      <a:pt x="f15" y="f26"/>
                      <a:pt x="f15" y="f25"/>
                    </a:cubicBezTo>
                    <a:cubicBezTo>
                      <a:pt x="f15" y="f26"/>
                      <a:pt x="f13" y="f26"/>
                      <a:pt x="f13" y="f27"/>
                    </a:cubicBezTo>
                    <a:cubicBezTo>
                      <a:pt x="f15" y="f28"/>
                      <a:pt x="f13" y="f26"/>
                      <a:pt x="f8" y="f28"/>
                    </a:cubicBezTo>
                    <a:cubicBezTo>
                      <a:pt x="f35" y="f33"/>
                      <a:pt x="f10" y="f33"/>
                      <a:pt x="f8" y="f31"/>
                    </a:cubicBezTo>
                    <a:cubicBezTo>
                      <a:pt x="f6" y="f32"/>
                      <a:pt x="f8" y="f32"/>
                      <a:pt x="f8" y="f29"/>
                    </a:cubicBezTo>
                    <a:cubicBezTo>
                      <a:pt x="f8" y="f30"/>
                      <a:pt x="f10" y="f2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7" name="Uruguay">
                <a:extLst>
                  <a:ext uri="{FF2B5EF4-FFF2-40B4-BE49-F238E27FC236}">
                    <a16:creationId xmlns:a16="http://schemas.microsoft.com/office/drawing/2014/main" id="{92486056-5521-CD09-6A91-7BC8DBF19F0F}"/>
                  </a:ext>
                </a:extLst>
              </p:cNvPr>
              <p:cNvSpPr/>
              <p:nvPr/>
            </p:nvSpPr>
            <p:spPr>
              <a:xfrm>
                <a:off x="5407642" y="5449997"/>
                <a:ext cx="137818" cy="147501"/>
              </a:xfrm>
              <a:custGeom>
                <a:avLst/>
                <a:gdLst>
                  <a:gd name="f0" fmla="val 10800000"/>
                  <a:gd name="f1" fmla="val 5400000"/>
                  <a:gd name="f2" fmla="val 180"/>
                  <a:gd name="f3" fmla="val w"/>
                  <a:gd name="f4" fmla="val h"/>
                  <a:gd name="f5" fmla="val 0"/>
                  <a:gd name="f6" fmla="val 26"/>
                  <a:gd name="f7" fmla="val 30"/>
                  <a:gd name="f8" fmla="val 2"/>
                  <a:gd name="f9" fmla="val 20"/>
                  <a:gd name="f10" fmla="val 3"/>
                  <a:gd name="f11" fmla="val 28"/>
                  <a:gd name="f12" fmla="val 8"/>
                  <a:gd name="f13" fmla="val 10"/>
                  <a:gd name="f14" fmla="val 27"/>
                  <a:gd name="f15" fmla="val 11"/>
                  <a:gd name="f16" fmla="val 29"/>
                  <a:gd name="f17" fmla="val 12"/>
                  <a:gd name="f18" fmla="val 14"/>
                  <a:gd name="f19" fmla="val 16"/>
                  <a:gd name="f20" fmla="val 22"/>
                  <a:gd name="f21" fmla="val 25"/>
                  <a:gd name="f22" fmla="val 24"/>
                  <a:gd name="f23" fmla="val 23"/>
                  <a:gd name="f24" fmla="val 21"/>
                  <a:gd name="f25" fmla="val 17"/>
                  <a:gd name="f26" fmla="val 13"/>
                  <a:gd name="f27" fmla="val 9"/>
                  <a:gd name="f28" fmla="val 15"/>
                  <a:gd name="f29" fmla="val 7"/>
                  <a:gd name="f30" fmla="val 5"/>
                  <a:gd name="f31" fmla="val 4"/>
                  <a:gd name="f32" fmla="val 1"/>
                  <a:gd name="f33" fmla="val 18"/>
                  <a:gd name="f34" fmla="+- 0 0 -90"/>
                  <a:gd name="f35" fmla="*/ f3 1 26"/>
                  <a:gd name="f36" fmla="*/ f4 1 30"/>
                  <a:gd name="f37" fmla="+- f7 0 f5"/>
                  <a:gd name="f38" fmla="+- f6 0 f5"/>
                  <a:gd name="f39" fmla="*/ f34 f0 1"/>
                  <a:gd name="f40" fmla="*/ f38 1 26"/>
                  <a:gd name="f41" fmla="*/ f37 1 30"/>
                  <a:gd name="f42" fmla="*/ f39 1 f2"/>
                  <a:gd name="f43" fmla="*/ 2 1 f40"/>
                  <a:gd name="f44" fmla="*/ 20 1 f41"/>
                  <a:gd name="f45" fmla="*/ 10 1 f40"/>
                  <a:gd name="f46" fmla="*/ 27 1 f41"/>
                  <a:gd name="f47" fmla="*/ 14 1 f40"/>
                  <a:gd name="f48" fmla="*/ 28 1 f41"/>
                  <a:gd name="f49" fmla="*/ 25 1 f40"/>
                  <a:gd name="f50" fmla="*/ 25 1 f41"/>
                  <a:gd name="f51" fmla="*/ 21 1 f41"/>
                  <a:gd name="f52" fmla="*/ 23 1 f40"/>
                  <a:gd name="f53" fmla="*/ 16 1 f41"/>
                  <a:gd name="f54" fmla="*/ 20 1 f40"/>
                  <a:gd name="f55" fmla="*/ 13 1 f41"/>
                  <a:gd name="f56" fmla="*/ 9 1 f41"/>
                  <a:gd name="f57" fmla="*/ 12 1 f40"/>
                  <a:gd name="f58" fmla="*/ 8 1 f41"/>
                  <a:gd name="f59" fmla="*/ 4 1 f41"/>
                  <a:gd name="f60" fmla="*/ 8 1 f40"/>
                  <a:gd name="f61" fmla="*/ 0 1 f41"/>
                  <a:gd name="f62" fmla="*/ 2 1 f41"/>
                  <a:gd name="f63" fmla="*/ 1 1 f40"/>
                  <a:gd name="f64" fmla="*/ 10 1 f41"/>
                  <a:gd name="f65" fmla="*/ 0 1 f40"/>
                  <a:gd name="f66" fmla="*/ f6 1 f40"/>
                  <a:gd name="f67" fmla="*/ f7 1 f41"/>
                  <a:gd name="f68" fmla="+- f42 0 f1"/>
                  <a:gd name="f69" fmla="*/ f65 f35 1"/>
                  <a:gd name="f70" fmla="*/ f66 f35 1"/>
                  <a:gd name="f71" fmla="*/ f67 f36 1"/>
                  <a:gd name="f72" fmla="*/ f61 f36 1"/>
                  <a:gd name="f73" fmla="*/ f43 f35 1"/>
                  <a:gd name="f74" fmla="*/ f44 f36 1"/>
                  <a:gd name="f75" fmla="*/ f45 f35 1"/>
                  <a:gd name="f76" fmla="*/ f46 f36 1"/>
                  <a:gd name="f77" fmla="*/ f47 f35 1"/>
                  <a:gd name="f78" fmla="*/ f48 f36 1"/>
                  <a:gd name="f79" fmla="*/ f49 f35 1"/>
                  <a:gd name="f80" fmla="*/ f50 f36 1"/>
                  <a:gd name="f81" fmla="*/ f51 f36 1"/>
                  <a:gd name="f82" fmla="*/ f52 f35 1"/>
                  <a:gd name="f83" fmla="*/ f53 f36 1"/>
                  <a:gd name="f84" fmla="*/ f54 f35 1"/>
                  <a:gd name="f85" fmla="*/ f55 f36 1"/>
                  <a:gd name="f86" fmla="*/ f56 f36 1"/>
                  <a:gd name="f87" fmla="*/ f57 f35 1"/>
                  <a:gd name="f88" fmla="*/ f58 f36 1"/>
                  <a:gd name="f89" fmla="*/ f59 f36 1"/>
                  <a:gd name="f90" fmla="*/ f60 f35 1"/>
                  <a:gd name="f91" fmla="*/ f62 f36 1"/>
                  <a:gd name="f92" fmla="*/ f63 f35 1"/>
                  <a:gd name="f93" fmla="*/ f64 f36 1"/>
                </a:gdLst>
                <a:ahLst/>
                <a:cxnLst>
                  <a:cxn ang="3cd4">
                    <a:pos x="hc" y="t"/>
                  </a:cxn>
                  <a:cxn ang="0">
                    <a:pos x="r" y="vc"/>
                  </a:cxn>
                  <a:cxn ang="cd4">
                    <a:pos x="hc" y="b"/>
                  </a:cxn>
                  <a:cxn ang="cd2">
                    <a:pos x="l" y="vc"/>
                  </a:cxn>
                  <a:cxn ang="f68">
                    <a:pos x="f73" y="f74"/>
                  </a:cxn>
                  <a:cxn ang="f68">
                    <a:pos x="f75" y="f76"/>
                  </a:cxn>
                  <a:cxn ang="f68">
                    <a:pos x="f77" y="f78"/>
                  </a:cxn>
                  <a:cxn ang="f68">
                    <a:pos x="f79" y="f80"/>
                  </a:cxn>
                  <a:cxn ang="f68">
                    <a:pos x="f79" y="f81"/>
                  </a:cxn>
                  <a:cxn ang="f68">
                    <a:pos x="f82" y="f83"/>
                  </a:cxn>
                  <a:cxn ang="f68">
                    <a:pos x="f84" y="f85"/>
                  </a:cxn>
                  <a:cxn ang="f68">
                    <a:pos x="f77" y="f86"/>
                  </a:cxn>
                  <a:cxn ang="f68">
                    <a:pos x="f87" y="f88"/>
                  </a:cxn>
                  <a:cxn ang="f68">
                    <a:pos x="f75" y="f89"/>
                  </a:cxn>
                  <a:cxn ang="f68">
                    <a:pos x="f90" y="f72"/>
                  </a:cxn>
                  <a:cxn ang="f68">
                    <a:pos x="f73" y="f91"/>
                  </a:cxn>
                  <a:cxn ang="f68">
                    <a:pos x="f92" y="f93"/>
                  </a:cxn>
                  <a:cxn ang="f68">
                    <a:pos x="f73" y="f74"/>
                  </a:cxn>
                </a:cxnLst>
                <a:rect l="f69" t="f72" r="f70" b="f71"/>
                <a:pathLst>
                  <a:path w="26" h="30">
                    <a:moveTo>
                      <a:pt x="f8" y="f9"/>
                    </a:moveTo>
                    <a:cubicBezTo>
                      <a:pt x="f10" y="f11"/>
                      <a:pt x="f12" y="f6"/>
                      <a:pt x="f13" y="f14"/>
                    </a:cubicBezTo>
                    <a:cubicBezTo>
                      <a:pt x="f15" y="f16"/>
                      <a:pt x="f17" y="f6"/>
                      <a:pt x="f18" y="f11"/>
                    </a:cubicBezTo>
                    <a:cubicBezTo>
                      <a:pt x="f19" y="f7"/>
                      <a:pt x="f20" y="f16"/>
                      <a:pt x="f21" y="f21"/>
                    </a:cubicBezTo>
                    <a:cubicBezTo>
                      <a:pt x="f22" y="f23"/>
                      <a:pt x="f22" y="f22"/>
                      <a:pt x="f21" y="f24"/>
                    </a:cubicBezTo>
                    <a:cubicBezTo>
                      <a:pt x="f6" y="f25"/>
                      <a:pt x="f21" y="f9"/>
                      <a:pt x="f23" y="f19"/>
                    </a:cubicBezTo>
                    <a:cubicBezTo>
                      <a:pt x="f24" y="f26"/>
                      <a:pt x="f20" y="f19"/>
                      <a:pt x="f9" y="f26"/>
                    </a:cubicBezTo>
                    <a:cubicBezTo>
                      <a:pt x="f25" y="f27"/>
                      <a:pt x="f28" y="f13"/>
                      <a:pt x="f18" y="f27"/>
                    </a:cubicBezTo>
                    <a:cubicBezTo>
                      <a:pt x="f17" y="f29"/>
                      <a:pt x="f26" y="f12"/>
                      <a:pt x="f17" y="f12"/>
                    </a:cubicBezTo>
                    <a:cubicBezTo>
                      <a:pt x="f13" y="f12"/>
                      <a:pt x="f15" y="f30"/>
                      <a:pt x="f13" y="f31"/>
                    </a:cubicBezTo>
                    <a:cubicBezTo>
                      <a:pt x="f27" y="f8"/>
                      <a:pt x="f27" y="f5"/>
                      <a:pt x="f12" y="f5"/>
                    </a:cubicBezTo>
                    <a:cubicBezTo>
                      <a:pt x="f30" y="f5"/>
                      <a:pt x="f30" y="f10"/>
                      <a:pt x="f8" y="f8"/>
                    </a:cubicBezTo>
                    <a:cubicBezTo>
                      <a:pt x="f32" y="f29"/>
                      <a:pt x="f10" y="f30"/>
                      <a:pt x="f32" y="f13"/>
                    </a:cubicBezTo>
                    <a:cubicBezTo>
                      <a:pt x="f5" y="f18"/>
                      <a:pt x="f31" y="f33"/>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8" name="Paraguay">
                <a:extLst>
                  <a:ext uri="{FF2B5EF4-FFF2-40B4-BE49-F238E27FC236}">
                    <a16:creationId xmlns:a16="http://schemas.microsoft.com/office/drawing/2014/main" id="{31CCDFA6-33B1-400B-331A-07D55911F8F8}"/>
                  </a:ext>
                </a:extLst>
              </p:cNvPr>
              <p:cNvSpPr/>
              <p:nvPr/>
            </p:nvSpPr>
            <p:spPr>
              <a:xfrm>
                <a:off x="5247229" y="5115528"/>
                <a:ext cx="228197" cy="274228"/>
              </a:xfrm>
              <a:custGeom>
                <a:avLst/>
                <a:gdLst>
                  <a:gd name="f0" fmla="val 10800000"/>
                  <a:gd name="f1" fmla="val 5400000"/>
                  <a:gd name="f2" fmla="val 180"/>
                  <a:gd name="f3" fmla="val w"/>
                  <a:gd name="f4" fmla="val h"/>
                  <a:gd name="f5" fmla="val 0"/>
                  <a:gd name="f6" fmla="val 43"/>
                  <a:gd name="f7" fmla="val 56"/>
                  <a:gd name="f8" fmla="val 2"/>
                  <a:gd name="f9" fmla="val 24"/>
                  <a:gd name="f10" fmla="val 23"/>
                  <a:gd name="f11" fmla="val 1"/>
                  <a:gd name="f12" fmla="val 22"/>
                  <a:gd name="f13" fmla="val 19"/>
                  <a:gd name="f14" fmla="val 15"/>
                  <a:gd name="f15" fmla="val 11"/>
                  <a:gd name="f16" fmla="val 9"/>
                  <a:gd name="f17" fmla="val 3"/>
                  <a:gd name="f18" fmla="val 7"/>
                  <a:gd name="f19" fmla="val 5"/>
                  <a:gd name="f20" fmla="val 12"/>
                  <a:gd name="f21" fmla="val 17"/>
                  <a:gd name="f22" fmla="val 21"/>
                  <a:gd name="f23" fmla="val 18"/>
                  <a:gd name="f24" fmla="val 4"/>
                  <a:gd name="f25" fmla="val 8"/>
                  <a:gd name="f26" fmla="val 6"/>
                  <a:gd name="f27" fmla="val 10"/>
                  <a:gd name="f28" fmla="val 26"/>
                  <a:gd name="f29" fmla="val 14"/>
                  <a:gd name="f30" fmla="val 25"/>
                  <a:gd name="f31" fmla="val 13"/>
                  <a:gd name="f32" fmla="val 27"/>
                  <a:gd name="f33" fmla="val 29"/>
                  <a:gd name="f34" fmla="val 31"/>
                  <a:gd name="f35" fmla="val 33"/>
                  <a:gd name="f36" fmla="val 35"/>
                  <a:gd name="f37" fmla="val 37"/>
                  <a:gd name="f38" fmla="val 34"/>
                  <a:gd name="f39" fmla="val 28"/>
                  <a:gd name="f40" fmla="val 30"/>
                  <a:gd name="f41" fmla="val 36"/>
                  <a:gd name="f42" fmla="val 38"/>
                  <a:gd name="f43" fmla="val 40"/>
                  <a:gd name="f44" fmla="val 41"/>
                  <a:gd name="f45" fmla="val 39"/>
                  <a:gd name="f46" fmla="val 42"/>
                  <a:gd name="f47" fmla="val 45"/>
                  <a:gd name="f48" fmla="val 47"/>
                  <a:gd name="f49" fmla="val 46"/>
                  <a:gd name="f50" fmla="val 48"/>
                  <a:gd name="f51" fmla="val 49"/>
                  <a:gd name="f52" fmla="val 50"/>
                  <a:gd name="f53" fmla="val 53"/>
                  <a:gd name="f54" fmla="val 51"/>
                  <a:gd name="f55" fmla="val 55"/>
                  <a:gd name="f56" fmla="val 54"/>
                  <a:gd name="f57" fmla="val 32"/>
                  <a:gd name="f58" fmla="val 52"/>
                  <a:gd name="f59" fmla="val 44"/>
                  <a:gd name="f60" fmla="val 20"/>
                  <a:gd name="f61" fmla="val 16"/>
                  <a:gd name="f62" fmla="+- 0 0 -90"/>
                  <a:gd name="f63" fmla="*/ f3 1 43"/>
                  <a:gd name="f64" fmla="*/ f4 1 56"/>
                  <a:gd name="f65" fmla="+- f7 0 f5"/>
                  <a:gd name="f66" fmla="+- f6 0 f5"/>
                  <a:gd name="f67" fmla="*/ f62 f0 1"/>
                  <a:gd name="f68" fmla="*/ f66 1 43"/>
                  <a:gd name="f69" fmla="*/ f65 1 56"/>
                  <a:gd name="f70" fmla="*/ f67 1 f2"/>
                  <a:gd name="f71" fmla="*/ 2 1 f68"/>
                  <a:gd name="f72" fmla="*/ 24 1 f69"/>
                  <a:gd name="f73" fmla="*/ 19 1 f69"/>
                  <a:gd name="f74" fmla="*/ 9 1 f69"/>
                  <a:gd name="f75" fmla="*/ 5 1 f68"/>
                  <a:gd name="f76" fmla="*/ 3 1 f69"/>
                  <a:gd name="f77" fmla="*/ 17 1 f68"/>
                  <a:gd name="f78" fmla="*/ 2 1 f69"/>
                  <a:gd name="f79" fmla="*/ 22 1 f68"/>
                  <a:gd name="f80" fmla="*/ 4 1 f69"/>
                  <a:gd name="f81" fmla="*/ 24 1 f68"/>
                  <a:gd name="f82" fmla="*/ 10 1 f69"/>
                  <a:gd name="f83" fmla="*/ 25 1 f68"/>
                  <a:gd name="f84" fmla="*/ 17 1 f69"/>
                  <a:gd name="f85" fmla="*/ 23 1 f69"/>
                  <a:gd name="f86" fmla="*/ 31 1 f68"/>
                  <a:gd name="f87" fmla="*/ 35 1 f68"/>
                  <a:gd name="f88" fmla="*/ 25 1 f69"/>
                  <a:gd name="f89" fmla="*/ 30 1 f69"/>
                  <a:gd name="f90" fmla="*/ 38 1 f68"/>
                  <a:gd name="f91" fmla="*/ 34 1 f69"/>
                  <a:gd name="f92" fmla="*/ 41 1 f68"/>
                  <a:gd name="f93" fmla="*/ 36 1 f69"/>
                  <a:gd name="f94" fmla="*/ 42 1 f68"/>
                  <a:gd name="f95" fmla="*/ 45 1 f69"/>
                  <a:gd name="f96" fmla="*/ 48 1 f69"/>
                  <a:gd name="f97" fmla="*/ 40 1 f68"/>
                  <a:gd name="f98" fmla="*/ 50 1 f69"/>
                  <a:gd name="f99" fmla="*/ 53 1 f69"/>
                  <a:gd name="f100" fmla="*/ 54 1 f69"/>
                  <a:gd name="f101" fmla="*/ 32 1 f68"/>
                  <a:gd name="f102" fmla="*/ 55 1 f69"/>
                  <a:gd name="f103" fmla="*/ 26 1 f68"/>
                  <a:gd name="f104" fmla="*/ 42 1 f69"/>
                  <a:gd name="f105" fmla="*/ 20 1 f68"/>
                  <a:gd name="f106" fmla="*/ 38 1 f69"/>
                  <a:gd name="f107" fmla="*/ 16 1 f68"/>
                  <a:gd name="f108" fmla="*/ 11 1 f68"/>
                  <a:gd name="f109" fmla="*/ 28 1 f69"/>
                  <a:gd name="f110" fmla="*/ 0 1 f68"/>
                  <a:gd name="f111" fmla="*/ f6 1 f68"/>
                  <a:gd name="f112" fmla="*/ 0 1 f69"/>
                  <a:gd name="f113" fmla="*/ f7 1 f69"/>
                  <a:gd name="f114" fmla="+- f70 0 f1"/>
                  <a:gd name="f115" fmla="*/ f110 f63 1"/>
                  <a:gd name="f116" fmla="*/ f111 f63 1"/>
                  <a:gd name="f117" fmla="*/ f113 f64 1"/>
                  <a:gd name="f118" fmla="*/ f112 f64 1"/>
                  <a:gd name="f119" fmla="*/ f71 f63 1"/>
                  <a:gd name="f120" fmla="*/ f72 f64 1"/>
                  <a:gd name="f121" fmla="*/ f73 f64 1"/>
                  <a:gd name="f122" fmla="*/ f74 f64 1"/>
                  <a:gd name="f123" fmla="*/ f75 f63 1"/>
                  <a:gd name="f124" fmla="*/ f76 f64 1"/>
                  <a:gd name="f125" fmla="*/ f77 f63 1"/>
                  <a:gd name="f126" fmla="*/ f78 f64 1"/>
                  <a:gd name="f127" fmla="*/ f79 f63 1"/>
                  <a:gd name="f128" fmla="*/ f80 f64 1"/>
                  <a:gd name="f129" fmla="*/ f81 f63 1"/>
                  <a:gd name="f130" fmla="*/ f82 f64 1"/>
                  <a:gd name="f131" fmla="*/ f83 f63 1"/>
                  <a:gd name="f132" fmla="*/ f84 f64 1"/>
                  <a:gd name="f133" fmla="*/ f85 f64 1"/>
                  <a:gd name="f134" fmla="*/ f86 f63 1"/>
                  <a:gd name="f135" fmla="*/ f87 f63 1"/>
                  <a:gd name="f136" fmla="*/ f88 f64 1"/>
                  <a:gd name="f137" fmla="*/ f89 f64 1"/>
                  <a:gd name="f138" fmla="*/ f90 f63 1"/>
                  <a:gd name="f139" fmla="*/ f91 f64 1"/>
                  <a:gd name="f140" fmla="*/ f92 f63 1"/>
                  <a:gd name="f141" fmla="*/ f93 f64 1"/>
                  <a:gd name="f142" fmla="*/ f94 f63 1"/>
                  <a:gd name="f143" fmla="*/ f95 f64 1"/>
                  <a:gd name="f144" fmla="*/ f96 f64 1"/>
                  <a:gd name="f145" fmla="*/ f97 f63 1"/>
                  <a:gd name="f146" fmla="*/ f98 f64 1"/>
                  <a:gd name="f147" fmla="*/ f99 f64 1"/>
                  <a:gd name="f148" fmla="*/ f100 f64 1"/>
                  <a:gd name="f149" fmla="*/ f101 f63 1"/>
                  <a:gd name="f150" fmla="*/ f102 f64 1"/>
                  <a:gd name="f151" fmla="*/ f103 f63 1"/>
                  <a:gd name="f152" fmla="*/ f104 f64 1"/>
                  <a:gd name="f153" fmla="*/ f105 f63 1"/>
                  <a:gd name="f154" fmla="*/ f106 f64 1"/>
                  <a:gd name="f155" fmla="*/ f107 f63 1"/>
                  <a:gd name="f156" fmla="*/ f108 f63 1"/>
                  <a:gd name="f157" fmla="*/ f109 f64 1"/>
                </a:gdLst>
                <a:ahLst/>
                <a:cxnLst>
                  <a:cxn ang="3cd4">
                    <a:pos x="hc" y="t"/>
                  </a:cxn>
                  <a:cxn ang="0">
                    <a:pos x="r" y="vc"/>
                  </a:cxn>
                  <a:cxn ang="cd4">
                    <a:pos x="hc" y="b"/>
                  </a:cxn>
                  <a:cxn ang="cd2">
                    <a:pos x="l" y="vc"/>
                  </a:cxn>
                  <a:cxn ang="f114">
                    <a:pos x="f119" y="f120"/>
                  </a:cxn>
                  <a:cxn ang="f114">
                    <a:pos x="f119" y="f121"/>
                  </a:cxn>
                  <a:cxn ang="f114">
                    <a:pos x="f119" y="f122"/>
                  </a:cxn>
                  <a:cxn ang="f114">
                    <a:pos x="f123" y="f124"/>
                  </a:cxn>
                  <a:cxn ang="f114">
                    <a:pos x="f125" y="f126"/>
                  </a:cxn>
                  <a:cxn ang="f114">
                    <a:pos x="f127" y="f128"/>
                  </a:cxn>
                  <a:cxn ang="f114">
                    <a:pos x="f129" y="f130"/>
                  </a:cxn>
                  <a:cxn ang="f114">
                    <a:pos x="f131" y="f132"/>
                  </a:cxn>
                  <a:cxn ang="f114">
                    <a:pos x="f131" y="f133"/>
                  </a:cxn>
                  <a:cxn ang="f114">
                    <a:pos x="f134" y="f120"/>
                  </a:cxn>
                  <a:cxn ang="f114">
                    <a:pos x="f135" y="f136"/>
                  </a:cxn>
                  <a:cxn ang="f114">
                    <a:pos x="f135" y="f137"/>
                  </a:cxn>
                  <a:cxn ang="f114">
                    <a:pos x="f138" y="f139"/>
                  </a:cxn>
                  <a:cxn ang="f114">
                    <a:pos x="f140" y="f141"/>
                  </a:cxn>
                  <a:cxn ang="f114">
                    <a:pos x="f142" y="f143"/>
                  </a:cxn>
                  <a:cxn ang="f114">
                    <a:pos x="f140" y="f144"/>
                  </a:cxn>
                  <a:cxn ang="f114">
                    <a:pos x="f145" y="f146"/>
                  </a:cxn>
                  <a:cxn ang="f114">
                    <a:pos x="f138" y="f147"/>
                  </a:cxn>
                  <a:cxn ang="f114">
                    <a:pos x="f135" y="f148"/>
                  </a:cxn>
                  <a:cxn ang="f114">
                    <a:pos x="f149" y="f150"/>
                  </a:cxn>
                  <a:cxn ang="f114">
                    <a:pos x="f131" y="f147"/>
                  </a:cxn>
                  <a:cxn ang="f114">
                    <a:pos x="f131" y="f146"/>
                  </a:cxn>
                  <a:cxn ang="f114">
                    <a:pos x="f151" y="f143"/>
                  </a:cxn>
                  <a:cxn ang="f114">
                    <a:pos x="f129" y="f152"/>
                  </a:cxn>
                  <a:cxn ang="f114">
                    <a:pos x="f153" y="f154"/>
                  </a:cxn>
                  <a:cxn ang="f114">
                    <a:pos x="f155" y="f141"/>
                  </a:cxn>
                  <a:cxn ang="f114">
                    <a:pos x="f156" y="f139"/>
                  </a:cxn>
                  <a:cxn ang="f114">
                    <a:pos x="f123" y="f157"/>
                  </a:cxn>
                  <a:cxn ang="f114">
                    <a:pos x="f119" y="f120"/>
                  </a:cxn>
                </a:cxnLst>
                <a:rect l="f115" t="f118" r="f116" b="f117"/>
                <a:pathLst>
                  <a:path w="43" h="56">
                    <a:moveTo>
                      <a:pt x="f8" y="f9"/>
                    </a:moveTo>
                    <a:cubicBezTo>
                      <a:pt x="f8" y="f10"/>
                      <a:pt x="f11" y="f12"/>
                      <a:pt x="f8" y="f13"/>
                    </a:cubicBezTo>
                    <a:cubicBezTo>
                      <a:pt x="f8" y="f14"/>
                      <a:pt x="f5" y="f15"/>
                      <a:pt x="f8" y="f16"/>
                    </a:cubicBezTo>
                    <a:cubicBezTo>
                      <a:pt x="f17" y="f18"/>
                      <a:pt x="f8" y="f17"/>
                      <a:pt x="f19" y="f17"/>
                    </a:cubicBezTo>
                    <a:cubicBezTo>
                      <a:pt x="f15" y="f11"/>
                      <a:pt x="f20" y="f5"/>
                      <a:pt x="f21" y="f8"/>
                    </a:cubicBezTo>
                    <a:cubicBezTo>
                      <a:pt x="f22" y="f17"/>
                      <a:pt x="f23" y="f17"/>
                      <a:pt x="f12" y="f24"/>
                    </a:cubicBezTo>
                    <a:cubicBezTo>
                      <a:pt x="f10" y="f25"/>
                      <a:pt x="f22" y="f26"/>
                      <a:pt x="f9" y="f27"/>
                    </a:cubicBezTo>
                    <a:cubicBezTo>
                      <a:pt x="f28" y="f29"/>
                      <a:pt x="f30" y="f31"/>
                      <a:pt x="f30" y="f21"/>
                    </a:cubicBezTo>
                    <a:cubicBezTo>
                      <a:pt x="f9" y="f22"/>
                      <a:pt x="f12" y="f10"/>
                      <a:pt x="f30" y="f10"/>
                    </a:cubicBezTo>
                    <a:cubicBezTo>
                      <a:pt x="f32" y="f10"/>
                      <a:pt x="f33" y="f9"/>
                      <a:pt x="f34" y="f9"/>
                    </a:cubicBezTo>
                    <a:cubicBezTo>
                      <a:pt x="f35" y="f9"/>
                      <a:pt x="f35" y="f9"/>
                      <a:pt x="f36" y="f30"/>
                    </a:cubicBezTo>
                    <a:cubicBezTo>
                      <a:pt x="f37" y="f28"/>
                      <a:pt x="f38" y="f39"/>
                      <a:pt x="f36" y="f40"/>
                    </a:cubicBezTo>
                    <a:cubicBezTo>
                      <a:pt x="f37" y="f35"/>
                      <a:pt x="f41" y="f36"/>
                      <a:pt x="f42" y="f38"/>
                    </a:cubicBezTo>
                    <a:cubicBezTo>
                      <a:pt x="f43" y="f35"/>
                      <a:pt x="f44" y="f35"/>
                      <a:pt x="f44" y="f41"/>
                    </a:cubicBezTo>
                    <a:cubicBezTo>
                      <a:pt x="f44" y="f45"/>
                      <a:pt x="f6" y="f37"/>
                      <a:pt x="f46" y="f47"/>
                    </a:cubicBezTo>
                    <a:cubicBezTo>
                      <a:pt x="f46" y="f48"/>
                      <a:pt x="f44" y="f49"/>
                      <a:pt x="f44" y="f50"/>
                    </a:cubicBezTo>
                    <a:cubicBezTo>
                      <a:pt x="f46" y="f51"/>
                      <a:pt x="f43" y="f51"/>
                      <a:pt x="f43" y="f52"/>
                    </a:cubicBezTo>
                    <a:cubicBezTo>
                      <a:pt x="f45" y="f53"/>
                      <a:pt x="f45" y="f54"/>
                      <a:pt x="f42" y="f53"/>
                    </a:cubicBezTo>
                    <a:cubicBezTo>
                      <a:pt x="f37" y="f55"/>
                      <a:pt x="f41" y="f53"/>
                      <a:pt x="f36" y="f56"/>
                    </a:cubicBezTo>
                    <a:cubicBezTo>
                      <a:pt x="f38" y="f55"/>
                      <a:pt x="f35" y="f56"/>
                      <a:pt x="f57" y="f55"/>
                    </a:cubicBezTo>
                    <a:cubicBezTo>
                      <a:pt x="f34" y="f7"/>
                      <a:pt x="f33" y="f58"/>
                      <a:pt x="f30" y="f53"/>
                    </a:cubicBezTo>
                    <a:cubicBezTo>
                      <a:pt x="f10" y="f53"/>
                      <a:pt x="f9" y="f54"/>
                      <a:pt x="f30" y="f52"/>
                    </a:cubicBezTo>
                    <a:cubicBezTo>
                      <a:pt x="f28" y="f50"/>
                      <a:pt x="f30" y="f48"/>
                      <a:pt x="f28" y="f47"/>
                    </a:cubicBezTo>
                    <a:cubicBezTo>
                      <a:pt x="f32" y="f59"/>
                      <a:pt x="f30" y="f59"/>
                      <a:pt x="f9" y="f46"/>
                    </a:cubicBezTo>
                    <a:cubicBezTo>
                      <a:pt x="f10" y="f43"/>
                      <a:pt x="f12" y="f43"/>
                      <a:pt x="f60" y="f42"/>
                    </a:cubicBezTo>
                    <a:cubicBezTo>
                      <a:pt x="f23" y="f41"/>
                      <a:pt x="f23" y="f42"/>
                      <a:pt x="f61" y="f41"/>
                    </a:cubicBezTo>
                    <a:cubicBezTo>
                      <a:pt x="f20" y="f38"/>
                      <a:pt x="f20" y="f36"/>
                      <a:pt x="f15" y="f38"/>
                    </a:cubicBezTo>
                    <a:cubicBezTo>
                      <a:pt x="f16" y="f57"/>
                      <a:pt x="f26" y="f33"/>
                      <a:pt x="f19" y="f39"/>
                    </a:cubicBezTo>
                    <a:cubicBezTo>
                      <a:pt x="f8" y="f32"/>
                      <a:pt x="f26" y="f2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9" name="Argentina">
                <a:extLst>
                  <a:ext uri="{FF2B5EF4-FFF2-40B4-BE49-F238E27FC236}">
                    <a16:creationId xmlns:a16="http://schemas.microsoft.com/office/drawing/2014/main" id="{4BC8B785-67E4-E63D-3F78-C3456A4D212F}"/>
                  </a:ext>
                </a:extLst>
              </p:cNvPr>
              <p:cNvSpPr/>
              <p:nvPr/>
            </p:nvSpPr>
            <p:spPr>
              <a:xfrm>
                <a:off x="5107152" y="5223555"/>
                <a:ext cx="390869" cy="835139"/>
              </a:xfrm>
              <a:custGeom>
                <a:avLst/>
                <a:gdLst>
                  <a:gd name="f0" fmla="val 10800000"/>
                  <a:gd name="f1" fmla="val 5400000"/>
                  <a:gd name="f2" fmla="val 180"/>
                  <a:gd name="f3" fmla="val w"/>
                  <a:gd name="f4" fmla="val h"/>
                  <a:gd name="f5" fmla="val 0"/>
                  <a:gd name="f6" fmla="val 73"/>
                  <a:gd name="f7" fmla="val 170"/>
                  <a:gd name="f8" fmla="val 43"/>
                  <a:gd name="f9" fmla="val 42"/>
                  <a:gd name="f10" fmla="val 169"/>
                  <a:gd name="f11" fmla="val 168"/>
                  <a:gd name="f12" fmla="val 40"/>
                  <a:gd name="f13" fmla="val 167"/>
                  <a:gd name="f14" fmla="val 166"/>
                  <a:gd name="f15" fmla="val 38"/>
                  <a:gd name="f16" fmla="val 39"/>
                  <a:gd name="f17" fmla="val 165"/>
                  <a:gd name="f18" fmla="val 164"/>
                  <a:gd name="f19" fmla="val 163"/>
                  <a:gd name="f20" fmla="val 161"/>
                  <a:gd name="f21" fmla="val 159"/>
                  <a:gd name="f22" fmla="val 41"/>
                  <a:gd name="f23" fmla="val 158"/>
                  <a:gd name="f24" fmla="val 156"/>
                  <a:gd name="f25" fmla="val 154"/>
                  <a:gd name="f26" fmla="val 44"/>
                  <a:gd name="f27" fmla="val 153"/>
                  <a:gd name="f28" fmla="val 152"/>
                  <a:gd name="f29" fmla="val 45"/>
                  <a:gd name="f30" fmla="val 47"/>
                  <a:gd name="f31" fmla="val 150"/>
                  <a:gd name="f32" fmla="val 46"/>
                  <a:gd name="f33" fmla="val 147"/>
                  <a:gd name="f34" fmla="val 48"/>
                  <a:gd name="f35" fmla="val 149"/>
                  <a:gd name="f36" fmla="val 146"/>
                  <a:gd name="f37" fmla="val 142"/>
                  <a:gd name="f38" fmla="val 143"/>
                  <a:gd name="f39" fmla="val 141"/>
                  <a:gd name="f40" fmla="val 37"/>
                  <a:gd name="f41" fmla="val 138"/>
                  <a:gd name="f42" fmla="val 135"/>
                  <a:gd name="f43" fmla="val 136"/>
                  <a:gd name="f44" fmla="val 134"/>
                  <a:gd name="f45" fmla="val 133"/>
                  <a:gd name="f46" fmla="val 132"/>
                  <a:gd name="f47" fmla="val 130"/>
                  <a:gd name="f48" fmla="val 131"/>
                  <a:gd name="f49" fmla="val 128"/>
                  <a:gd name="f50" fmla="val 125"/>
                  <a:gd name="f51" fmla="val 127"/>
                  <a:gd name="f52" fmla="val 124"/>
                  <a:gd name="f53" fmla="val 122"/>
                  <a:gd name="f54" fmla="val 123"/>
                  <a:gd name="f55" fmla="val 121"/>
                  <a:gd name="f56" fmla="val 120"/>
                  <a:gd name="f57" fmla="val 49"/>
                  <a:gd name="f58" fmla="val 119"/>
                  <a:gd name="f59" fmla="val 50"/>
                  <a:gd name="f60" fmla="val 117"/>
                  <a:gd name="f61" fmla="val 118"/>
                  <a:gd name="f62" fmla="val 115"/>
                  <a:gd name="f63" fmla="val 112"/>
                  <a:gd name="f64" fmla="val 111"/>
                  <a:gd name="f65" fmla="val 110"/>
                  <a:gd name="f66" fmla="val 114"/>
                  <a:gd name="f67" fmla="val 53"/>
                  <a:gd name="f68" fmla="val 51"/>
                  <a:gd name="f69" fmla="val 109"/>
                  <a:gd name="f70" fmla="val 108"/>
                  <a:gd name="f71" fmla="val 105"/>
                  <a:gd name="f72" fmla="val 52"/>
                  <a:gd name="f73" fmla="val 103"/>
                  <a:gd name="f74" fmla="val 102"/>
                  <a:gd name="f75" fmla="val 101"/>
                  <a:gd name="f76" fmla="val 100"/>
                  <a:gd name="f77" fmla="val 98"/>
                  <a:gd name="f78" fmla="val 99"/>
                  <a:gd name="f79" fmla="val 56"/>
                  <a:gd name="f80" fmla="val 63"/>
                  <a:gd name="f81" fmla="val 97"/>
                  <a:gd name="f82" fmla="val 66"/>
                  <a:gd name="f83" fmla="val 96"/>
                  <a:gd name="f84" fmla="val 69"/>
                  <a:gd name="f85" fmla="val 71"/>
                  <a:gd name="f86" fmla="val 91"/>
                  <a:gd name="f87" fmla="val 88"/>
                  <a:gd name="f88" fmla="val 89"/>
                  <a:gd name="f89" fmla="val 72"/>
                  <a:gd name="f90" fmla="val 85"/>
                  <a:gd name="f91" fmla="val 84"/>
                  <a:gd name="f92" fmla="val 67"/>
                  <a:gd name="f93" fmla="val 86"/>
                  <a:gd name="f94" fmla="val 68"/>
                  <a:gd name="f95" fmla="val 80"/>
                  <a:gd name="f96" fmla="val 75"/>
                  <a:gd name="f97" fmla="val 74"/>
                  <a:gd name="f98" fmla="val 59"/>
                  <a:gd name="f99" fmla="val 61"/>
                  <a:gd name="f100" fmla="val 57"/>
                  <a:gd name="f101" fmla="val 58"/>
                  <a:gd name="f102" fmla="val 60"/>
                  <a:gd name="f103" fmla="val 64"/>
                  <a:gd name="f104" fmla="val 65"/>
                  <a:gd name="f105" fmla="val 36"/>
                  <a:gd name="f106" fmla="val 35"/>
                  <a:gd name="f107" fmla="val 32"/>
                  <a:gd name="f108" fmla="val 70"/>
                  <a:gd name="f109" fmla="val 34"/>
                  <a:gd name="f110" fmla="val 31"/>
                  <a:gd name="f111" fmla="val 27"/>
                  <a:gd name="f112" fmla="val 28"/>
                  <a:gd name="f113" fmla="val 26"/>
                  <a:gd name="f114" fmla="val 25"/>
                  <a:gd name="f115" fmla="val 21"/>
                  <a:gd name="f116" fmla="val 23"/>
                  <a:gd name="f117" fmla="val 24"/>
                  <a:gd name="f118" fmla="val 29"/>
                  <a:gd name="f119" fmla="val 33"/>
                  <a:gd name="f120" fmla="val 62"/>
                  <a:gd name="f121" fmla="val 55"/>
                  <a:gd name="f122" fmla="val 30"/>
                  <a:gd name="f123" fmla="val 22"/>
                  <a:gd name="f124" fmla="val 20"/>
                  <a:gd name="f125" fmla="val 18"/>
                  <a:gd name="f126" fmla="val 16"/>
                  <a:gd name="f127" fmla="val 14"/>
                  <a:gd name="f128" fmla="val 12"/>
                  <a:gd name="f129" fmla="val 13"/>
                  <a:gd name="f130" fmla="val 10"/>
                  <a:gd name="f131" fmla="val 7"/>
                  <a:gd name="f132" fmla="val 6"/>
                  <a:gd name="f133" fmla="val 5"/>
                  <a:gd name="f134" fmla="val 4"/>
                  <a:gd name="f135" fmla="val 2"/>
                  <a:gd name="f136" fmla="val 3"/>
                  <a:gd name="f137" fmla="val 1"/>
                  <a:gd name="f138" fmla="val 19"/>
                  <a:gd name="f139" fmla="val 17"/>
                  <a:gd name="f140" fmla="val 15"/>
                  <a:gd name="f141" fmla="val 11"/>
                  <a:gd name="f142" fmla="val 8"/>
                  <a:gd name="f143" fmla="val 9"/>
                  <a:gd name="f144" fmla="val 77"/>
                  <a:gd name="f145" fmla="val 79"/>
                  <a:gd name="f146" fmla="val 82"/>
                  <a:gd name="f147" fmla="val 90"/>
                  <a:gd name="f148" fmla="val 93"/>
                  <a:gd name="f149" fmla="val 94"/>
                  <a:gd name="f150" fmla="val 104"/>
                  <a:gd name="f151" fmla="val 106"/>
                  <a:gd name="f152" fmla="val 116"/>
                  <a:gd name="f153" fmla="val 126"/>
                  <a:gd name="f154" fmla="val 129"/>
                  <a:gd name="f155" fmla="val 139"/>
                  <a:gd name="f156" fmla="val 144"/>
                  <a:gd name="f157" fmla="val 145"/>
                  <a:gd name="f158" fmla="val 148"/>
                  <a:gd name="f159" fmla="val 151"/>
                  <a:gd name="f160" fmla="val 155"/>
                  <a:gd name="f161" fmla="val 157"/>
                  <a:gd name="f162" fmla="val 162"/>
                  <a:gd name="f163" fmla="val 160"/>
                  <a:gd name="f164" fmla="+- 0 0 -90"/>
                  <a:gd name="f165" fmla="*/ f3 1 73"/>
                  <a:gd name="f166" fmla="*/ f4 1 170"/>
                  <a:gd name="f167" fmla="+- f7 0 f5"/>
                  <a:gd name="f168" fmla="+- f6 0 f5"/>
                  <a:gd name="f169" fmla="*/ f164 f0 1"/>
                  <a:gd name="f170" fmla="*/ f168 1 73"/>
                  <a:gd name="f171" fmla="*/ f167 1 170"/>
                  <a:gd name="f172" fmla="*/ f169 1 f2"/>
                  <a:gd name="f173" fmla="*/ 42 1 f170"/>
                  <a:gd name="f174" fmla="*/ 168 1 f171"/>
                  <a:gd name="f175" fmla="*/ 39 1 f170"/>
                  <a:gd name="f176" fmla="*/ 165 1 f171"/>
                  <a:gd name="f177" fmla="*/ 38 1 f170"/>
                  <a:gd name="f178" fmla="*/ 161 1 f171"/>
                  <a:gd name="f179" fmla="*/ 43 1 f170"/>
                  <a:gd name="f180" fmla="*/ 156 1 f171"/>
                  <a:gd name="f181" fmla="*/ 47 1 f170"/>
                  <a:gd name="f182" fmla="*/ 150 1 f171"/>
                  <a:gd name="f183" fmla="*/ 41 1 f170"/>
                  <a:gd name="f184" fmla="*/ 143 1 f171"/>
                  <a:gd name="f185" fmla="*/ 134 1 f171"/>
                  <a:gd name="f186" fmla="*/ 45 1 f170"/>
                  <a:gd name="f187" fmla="*/ 128 1 f171"/>
                  <a:gd name="f188" fmla="*/ 46 1 f170"/>
                  <a:gd name="f189" fmla="*/ 122 1 f171"/>
                  <a:gd name="f190" fmla="*/ 121 1 f171"/>
                  <a:gd name="f191" fmla="*/ 118 1 f171"/>
                  <a:gd name="f192" fmla="*/ 44 1 f170"/>
                  <a:gd name="f193" fmla="*/ 119 1 f171"/>
                  <a:gd name="f194" fmla="*/ 111 1 f171"/>
                  <a:gd name="f195" fmla="*/ 51 1 f170"/>
                  <a:gd name="f196" fmla="*/ 109 1 f171"/>
                  <a:gd name="f197" fmla="*/ 52 1 f170"/>
                  <a:gd name="f198" fmla="*/ 103 1 f171"/>
                  <a:gd name="f199" fmla="*/ 50 1 f170"/>
                  <a:gd name="f200" fmla="*/ 98 1 f171"/>
                  <a:gd name="f201" fmla="*/ 63 1 f170"/>
                  <a:gd name="f202" fmla="*/ 97 1 f171"/>
                  <a:gd name="f203" fmla="*/ 72 1 f170"/>
                  <a:gd name="f204" fmla="*/ 85 1 f171"/>
                  <a:gd name="f205" fmla="*/ 59 1 f170"/>
                  <a:gd name="f206" fmla="*/ 73 1 f171"/>
                  <a:gd name="f207" fmla="*/ 57 1 f170"/>
                  <a:gd name="f208" fmla="*/ 56 1 f171"/>
                  <a:gd name="f209" fmla="*/ 46 1 f171"/>
                  <a:gd name="f210" fmla="*/ 65 1 f170"/>
                  <a:gd name="f211" fmla="*/ 38 1 f171"/>
                  <a:gd name="f212" fmla="*/ 67 1 f170"/>
                  <a:gd name="f213" fmla="*/ 35 1 f171"/>
                  <a:gd name="f214" fmla="*/ 71 1 f170"/>
                  <a:gd name="f215" fmla="*/ 26 1 f171"/>
                  <a:gd name="f216" fmla="*/ 64 1 f170"/>
                  <a:gd name="f217" fmla="*/ 31 1 f171"/>
                  <a:gd name="f218" fmla="*/ 58 1 f170"/>
                  <a:gd name="f219" fmla="*/ 33 1 f171"/>
                  <a:gd name="f220" fmla="*/ 28 1 f171"/>
                  <a:gd name="f221" fmla="*/ 20 1 f171"/>
                  <a:gd name="f222" fmla="*/ 14 1 f171"/>
                  <a:gd name="f223" fmla="*/ 31 1 f170"/>
                  <a:gd name="f224" fmla="*/ 6 1 f171"/>
                  <a:gd name="f225" fmla="*/ 24 1 f170"/>
                  <a:gd name="f226" fmla="*/ 2 1 f171"/>
                  <a:gd name="f227" fmla="*/ 20 1 f170"/>
                  <a:gd name="f228" fmla="*/ 13 1 f170"/>
                  <a:gd name="f229" fmla="*/ 8 1 f170"/>
                  <a:gd name="f230" fmla="*/ 4 1 f171"/>
                  <a:gd name="f231" fmla="*/ 8 1 f171"/>
                  <a:gd name="f232" fmla="*/ 3 1 f170"/>
                  <a:gd name="f233" fmla="*/ 19 1 f171"/>
                  <a:gd name="f234" fmla="*/ 5 1 f170"/>
                  <a:gd name="f235" fmla="*/ 32 1 f171"/>
                  <a:gd name="f236" fmla="*/ 2 1 f170"/>
                  <a:gd name="f237" fmla="*/ 40 1 f171"/>
                  <a:gd name="f238" fmla="*/ 52 1 f171"/>
                  <a:gd name="f239" fmla="*/ 4 1 f170"/>
                  <a:gd name="f240" fmla="*/ 62 1 f171"/>
                  <a:gd name="f241" fmla="*/ 7 1 f170"/>
                  <a:gd name="f242" fmla="*/ 70 1 f171"/>
                  <a:gd name="f243" fmla="*/ 77 1 f171"/>
                  <a:gd name="f244" fmla="*/ 90 1 f171"/>
                  <a:gd name="f245" fmla="*/ 9 1 f170"/>
                  <a:gd name="f246" fmla="*/ 100 1 f171"/>
                  <a:gd name="f247" fmla="*/ 106 1 f171"/>
                  <a:gd name="f248" fmla="*/ 11 1 f170"/>
                  <a:gd name="f249" fmla="*/ 123 1 f171"/>
                  <a:gd name="f250" fmla="*/ 15 1 f170"/>
                  <a:gd name="f251" fmla="*/ 126 1 f171"/>
                  <a:gd name="f252" fmla="*/ 17 1 f170"/>
                  <a:gd name="f253" fmla="*/ 132 1 f171"/>
                  <a:gd name="f254" fmla="*/ 18 1 f170"/>
                  <a:gd name="f255" fmla="*/ 139 1 f171"/>
                  <a:gd name="f256" fmla="*/ 149 1 f171"/>
                  <a:gd name="f257" fmla="*/ 157 1 f171"/>
                  <a:gd name="f258" fmla="*/ 27 1 f170"/>
                  <a:gd name="f259" fmla="*/ 167 1 f171"/>
                  <a:gd name="f260" fmla="*/ 37 1 f170"/>
                  <a:gd name="f261" fmla="*/ 0 1 f170"/>
                  <a:gd name="f262" fmla="*/ f6 1 f170"/>
                  <a:gd name="f263" fmla="*/ 0 1 f171"/>
                  <a:gd name="f264" fmla="*/ f7 1 f171"/>
                  <a:gd name="f265" fmla="+- f172 0 f1"/>
                  <a:gd name="f266" fmla="*/ f261 f165 1"/>
                  <a:gd name="f267" fmla="*/ f262 f165 1"/>
                  <a:gd name="f268" fmla="*/ f264 f166 1"/>
                  <a:gd name="f269" fmla="*/ f263 f166 1"/>
                  <a:gd name="f270" fmla="*/ f173 f165 1"/>
                  <a:gd name="f271" fmla="*/ f174 f166 1"/>
                  <a:gd name="f272" fmla="*/ f175 f165 1"/>
                  <a:gd name="f273" fmla="*/ f176 f166 1"/>
                  <a:gd name="f274" fmla="*/ f177 f165 1"/>
                  <a:gd name="f275" fmla="*/ f178 f166 1"/>
                  <a:gd name="f276" fmla="*/ f179 f165 1"/>
                  <a:gd name="f277" fmla="*/ f180 f166 1"/>
                  <a:gd name="f278" fmla="*/ f181 f165 1"/>
                  <a:gd name="f279" fmla="*/ f182 f166 1"/>
                  <a:gd name="f280" fmla="*/ f183 f165 1"/>
                  <a:gd name="f281" fmla="*/ f184 f166 1"/>
                  <a:gd name="f282" fmla="*/ f185 f166 1"/>
                  <a:gd name="f283" fmla="*/ f186 f165 1"/>
                  <a:gd name="f284" fmla="*/ f187 f166 1"/>
                  <a:gd name="f285" fmla="*/ f188 f165 1"/>
                  <a:gd name="f286" fmla="*/ f189 f166 1"/>
                  <a:gd name="f287" fmla="*/ f190 f166 1"/>
                  <a:gd name="f288" fmla="*/ f191 f166 1"/>
                  <a:gd name="f289" fmla="*/ f192 f165 1"/>
                  <a:gd name="f290" fmla="*/ f193 f166 1"/>
                  <a:gd name="f291" fmla="*/ f194 f166 1"/>
                  <a:gd name="f292" fmla="*/ f195 f165 1"/>
                  <a:gd name="f293" fmla="*/ f196 f166 1"/>
                  <a:gd name="f294" fmla="*/ f197 f165 1"/>
                  <a:gd name="f295" fmla="*/ f198 f166 1"/>
                  <a:gd name="f296" fmla="*/ f199 f165 1"/>
                  <a:gd name="f297" fmla="*/ f200 f166 1"/>
                  <a:gd name="f298" fmla="*/ f201 f165 1"/>
                  <a:gd name="f299" fmla="*/ f202 f166 1"/>
                  <a:gd name="f300" fmla="*/ f203 f165 1"/>
                  <a:gd name="f301" fmla="*/ f204 f166 1"/>
                  <a:gd name="f302" fmla="*/ f205 f165 1"/>
                  <a:gd name="f303" fmla="*/ f206 f166 1"/>
                  <a:gd name="f304" fmla="*/ f207 f165 1"/>
                  <a:gd name="f305" fmla="*/ f208 f166 1"/>
                  <a:gd name="f306" fmla="*/ f209 f166 1"/>
                  <a:gd name="f307" fmla="*/ f210 f165 1"/>
                  <a:gd name="f308" fmla="*/ f211 f166 1"/>
                  <a:gd name="f309" fmla="*/ f212 f165 1"/>
                  <a:gd name="f310" fmla="*/ f213 f166 1"/>
                  <a:gd name="f311" fmla="*/ f214 f165 1"/>
                  <a:gd name="f312" fmla="*/ f215 f166 1"/>
                  <a:gd name="f313" fmla="*/ f216 f165 1"/>
                  <a:gd name="f314" fmla="*/ f217 f166 1"/>
                  <a:gd name="f315" fmla="*/ f218 f165 1"/>
                  <a:gd name="f316" fmla="*/ f219 f166 1"/>
                  <a:gd name="f317" fmla="*/ f220 f166 1"/>
                  <a:gd name="f318" fmla="*/ f221 f166 1"/>
                  <a:gd name="f319" fmla="*/ f222 f166 1"/>
                  <a:gd name="f320" fmla="*/ f223 f165 1"/>
                  <a:gd name="f321" fmla="*/ f224 f166 1"/>
                  <a:gd name="f322" fmla="*/ f225 f165 1"/>
                  <a:gd name="f323" fmla="*/ f226 f166 1"/>
                  <a:gd name="f324" fmla="*/ f227 f165 1"/>
                  <a:gd name="f325" fmla="*/ f228 f165 1"/>
                  <a:gd name="f326" fmla="*/ f229 f165 1"/>
                  <a:gd name="f327" fmla="*/ f230 f166 1"/>
                  <a:gd name="f328" fmla="*/ f231 f166 1"/>
                  <a:gd name="f329" fmla="*/ f232 f165 1"/>
                  <a:gd name="f330" fmla="*/ f233 f166 1"/>
                  <a:gd name="f331" fmla="*/ f234 f165 1"/>
                  <a:gd name="f332" fmla="*/ f235 f166 1"/>
                  <a:gd name="f333" fmla="*/ f236 f165 1"/>
                  <a:gd name="f334" fmla="*/ f237 f166 1"/>
                  <a:gd name="f335" fmla="*/ f238 f166 1"/>
                  <a:gd name="f336" fmla="*/ f239 f165 1"/>
                  <a:gd name="f337" fmla="*/ f240 f166 1"/>
                  <a:gd name="f338" fmla="*/ f241 f165 1"/>
                  <a:gd name="f339" fmla="*/ f242 f166 1"/>
                  <a:gd name="f340" fmla="*/ f243 f166 1"/>
                  <a:gd name="f341" fmla="*/ f244 f166 1"/>
                  <a:gd name="f342" fmla="*/ f245 f165 1"/>
                  <a:gd name="f343" fmla="*/ f246 f166 1"/>
                  <a:gd name="f344" fmla="*/ f247 f166 1"/>
                  <a:gd name="f345" fmla="*/ f248 f165 1"/>
                  <a:gd name="f346" fmla="*/ f249 f166 1"/>
                  <a:gd name="f347" fmla="*/ f250 f165 1"/>
                  <a:gd name="f348" fmla="*/ f251 f166 1"/>
                  <a:gd name="f349" fmla="*/ f252 f165 1"/>
                  <a:gd name="f350" fmla="*/ f253 f166 1"/>
                  <a:gd name="f351" fmla="*/ f254 f165 1"/>
                  <a:gd name="f352" fmla="*/ f255 f166 1"/>
                  <a:gd name="f353" fmla="*/ f256 f166 1"/>
                  <a:gd name="f354" fmla="*/ f257 f166 1"/>
                  <a:gd name="f355" fmla="*/ f258 f165 1"/>
                  <a:gd name="f356" fmla="*/ f259 f166 1"/>
                  <a:gd name="f357" fmla="*/ f260 f165 1"/>
                </a:gdLst>
                <a:ahLst/>
                <a:cxnLst>
                  <a:cxn ang="3cd4">
                    <a:pos x="hc" y="t"/>
                  </a:cxn>
                  <a:cxn ang="0">
                    <a:pos x="r" y="vc"/>
                  </a:cxn>
                  <a:cxn ang="cd4">
                    <a:pos x="hc" y="b"/>
                  </a:cxn>
                  <a:cxn ang="cd2">
                    <a:pos x="l" y="vc"/>
                  </a:cxn>
                  <a:cxn ang="f265">
                    <a:pos x="f270" y="f271"/>
                  </a:cxn>
                  <a:cxn ang="f265">
                    <a:pos x="f272" y="f273"/>
                  </a:cxn>
                  <a:cxn ang="f265">
                    <a:pos x="f274" y="f275"/>
                  </a:cxn>
                  <a:cxn ang="f265">
                    <a:pos x="f276" y="f277"/>
                  </a:cxn>
                  <a:cxn ang="f265">
                    <a:pos x="f278" y="f279"/>
                  </a:cxn>
                  <a:cxn ang="f265">
                    <a:pos x="f280" y="f281"/>
                  </a:cxn>
                  <a:cxn ang="f265">
                    <a:pos x="f280" y="f282"/>
                  </a:cxn>
                  <a:cxn ang="f265">
                    <a:pos x="f283" y="f284"/>
                  </a:cxn>
                  <a:cxn ang="f265">
                    <a:pos x="f285" y="f286"/>
                  </a:cxn>
                  <a:cxn ang="f265">
                    <a:pos x="f278" y="f287"/>
                  </a:cxn>
                  <a:cxn ang="f265">
                    <a:pos x="f278" y="f288"/>
                  </a:cxn>
                  <a:cxn ang="f265">
                    <a:pos x="f289" y="f290"/>
                  </a:cxn>
                  <a:cxn ang="f265">
                    <a:pos x="f270" y="f291"/>
                  </a:cxn>
                  <a:cxn ang="f265">
                    <a:pos x="f292" y="f293"/>
                  </a:cxn>
                  <a:cxn ang="f265">
                    <a:pos x="f294" y="f295"/>
                  </a:cxn>
                  <a:cxn ang="f265">
                    <a:pos x="f296" y="f297"/>
                  </a:cxn>
                  <a:cxn ang="f265">
                    <a:pos x="f298" y="f299"/>
                  </a:cxn>
                  <a:cxn ang="f265">
                    <a:pos x="f300" y="f301"/>
                  </a:cxn>
                  <a:cxn ang="f265">
                    <a:pos x="f302" y="f303"/>
                  </a:cxn>
                  <a:cxn ang="f265">
                    <a:pos x="f304" y="f305"/>
                  </a:cxn>
                  <a:cxn ang="f265">
                    <a:pos x="f302" y="f306"/>
                  </a:cxn>
                  <a:cxn ang="f265">
                    <a:pos x="f307" y="f308"/>
                  </a:cxn>
                  <a:cxn ang="f265">
                    <a:pos x="f309" y="f310"/>
                  </a:cxn>
                  <a:cxn ang="f265">
                    <a:pos x="f311" y="f312"/>
                  </a:cxn>
                  <a:cxn ang="f265">
                    <a:pos x="f309" y="f312"/>
                  </a:cxn>
                  <a:cxn ang="f265">
                    <a:pos x="f313" y="f314"/>
                  </a:cxn>
                  <a:cxn ang="f265">
                    <a:pos x="f315" y="f316"/>
                  </a:cxn>
                  <a:cxn ang="f265">
                    <a:pos x="f292" y="f317"/>
                  </a:cxn>
                  <a:cxn ang="f265">
                    <a:pos x="f296" y="f318"/>
                  </a:cxn>
                  <a:cxn ang="f265">
                    <a:pos x="f270" y="f319"/>
                  </a:cxn>
                  <a:cxn ang="f265">
                    <a:pos x="f320" y="f321"/>
                  </a:cxn>
                  <a:cxn ang="f265">
                    <a:pos x="f322" y="f323"/>
                  </a:cxn>
                  <a:cxn ang="f265">
                    <a:pos x="f324" y="f321"/>
                  </a:cxn>
                  <a:cxn ang="f265">
                    <a:pos x="f325" y="f323"/>
                  </a:cxn>
                  <a:cxn ang="f265">
                    <a:pos x="f326" y="f327"/>
                  </a:cxn>
                  <a:cxn ang="f265">
                    <a:pos x="f326" y="f328"/>
                  </a:cxn>
                  <a:cxn ang="f265">
                    <a:pos x="f329" y="f330"/>
                  </a:cxn>
                  <a:cxn ang="f265">
                    <a:pos x="f331" y="f332"/>
                  </a:cxn>
                  <a:cxn ang="f265">
                    <a:pos x="f333" y="f334"/>
                  </a:cxn>
                  <a:cxn ang="f265">
                    <a:pos x="f333" y="f335"/>
                  </a:cxn>
                  <a:cxn ang="f265">
                    <a:pos x="f336" y="f337"/>
                  </a:cxn>
                  <a:cxn ang="f265">
                    <a:pos x="f338" y="f339"/>
                  </a:cxn>
                  <a:cxn ang="f265">
                    <a:pos x="f326" y="f340"/>
                  </a:cxn>
                  <a:cxn ang="f265">
                    <a:pos x="f338" y="f341"/>
                  </a:cxn>
                  <a:cxn ang="f265">
                    <a:pos x="f342" y="f343"/>
                  </a:cxn>
                  <a:cxn ang="f265">
                    <a:pos x="f326" y="f344"/>
                  </a:cxn>
                  <a:cxn ang="f265">
                    <a:pos x="f345" y="f288"/>
                  </a:cxn>
                  <a:cxn ang="f265">
                    <a:pos x="f325" y="f346"/>
                  </a:cxn>
                  <a:cxn ang="f265">
                    <a:pos x="f347" y="f348"/>
                  </a:cxn>
                  <a:cxn ang="f265">
                    <a:pos x="f349" y="f350"/>
                  </a:cxn>
                  <a:cxn ang="f265">
                    <a:pos x="f351" y="f352"/>
                  </a:cxn>
                  <a:cxn ang="f265">
                    <a:pos x="f351" y="f353"/>
                  </a:cxn>
                  <a:cxn ang="f265">
                    <a:pos x="f324" y="f354"/>
                  </a:cxn>
                  <a:cxn ang="f265">
                    <a:pos x="f322" y="f275"/>
                  </a:cxn>
                  <a:cxn ang="f265">
                    <a:pos x="f355" y="f356"/>
                  </a:cxn>
                  <a:cxn ang="f265">
                    <a:pos x="f357" y="f271"/>
                  </a:cxn>
                </a:cxnLst>
                <a:rect l="f266" t="f269" r="f267" b="f268"/>
                <a:pathLst>
                  <a:path w="73" h="170">
                    <a:moveTo>
                      <a:pt x="f8" y="f7"/>
                    </a:moveTo>
                    <a:cubicBezTo>
                      <a:pt x="f9" y="f10"/>
                      <a:pt x="f8" y="f10"/>
                      <a:pt x="f9" y="f11"/>
                    </a:cubicBezTo>
                    <a:cubicBezTo>
                      <a:pt x="f12" y="f11"/>
                      <a:pt x="f9" y="f13"/>
                      <a:pt x="f12" y="f14"/>
                    </a:cubicBezTo>
                    <a:cubicBezTo>
                      <a:pt x="f15" y="f14"/>
                      <a:pt x="f12" y="f14"/>
                      <a:pt x="f16" y="f17"/>
                    </a:cubicBezTo>
                    <a:cubicBezTo>
                      <a:pt x="f15" y="f18"/>
                      <a:pt x="f16" y="f19"/>
                      <a:pt x="f15" y="f19"/>
                    </a:cubicBezTo>
                    <a:cubicBezTo>
                      <a:pt x="f15" y="f19"/>
                      <a:pt x="f15" y="f20"/>
                      <a:pt x="f15" y="f20"/>
                    </a:cubicBezTo>
                    <a:cubicBezTo>
                      <a:pt x="f16" y="f21"/>
                      <a:pt x="f22" y="f20"/>
                      <a:pt x="f9" y="f21"/>
                    </a:cubicBezTo>
                    <a:cubicBezTo>
                      <a:pt x="f9" y="f23"/>
                      <a:pt x="f8" y="f24"/>
                      <a:pt x="f8" y="f24"/>
                    </a:cubicBezTo>
                    <a:cubicBezTo>
                      <a:pt x="f9" y="f25"/>
                      <a:pt x="f26" y="f25"/>
                      <a:pt x="f26" y="f27"/>
                    </a:cubicBezTo>
                    <a:cubicBezTo>
                      <a:pt x="f26" y="f28"/>
                      <a:pt x="f29" y="f25"/>
                      <a:pt x="f30" y="f31"/>
                    </a:cubicBezTo>
                    <a:cubicBezTo>
                      <a:pt x="f32" y="f33"/>
                      <a:pt x="f34" y="f35"/>
                      <a:pt x="f32" y="f36"/>
                    </a:cubicBezTo>
                    <a:cubicBezTo>
                      <a:pt x="f26" y="f37"/>
                      <a:pt x="f26" y="f33"/>
                      <a:pt x="f22" y="f38"/>
                    </a:cubicBezTo>
                    <a:cubicBezTo>
                      <a:pt x="f16" y="f39"/>
                      <a:pt x="f40" y="f37"/>
                      <a:pt x="f15" y="f41"/>
                    </a:cubicBezTo>
                    <a:cubicBezTo>
                      <a:pt x="f16" y="f42"/>
                      <a:pt x="f12" y="f43"/>
                      <a:pt x="f22" y="f44"/>
                    </a:cubicBezTo>
                    <a:cubicBezTo>
                      <a:pt x="f9" y="f45"/>
                      <a:pt x="f29" y="f44"/>
                      <a:pt x="f26" y="f46"/>
                    </a:cubicBezTo>
                    <a:cubicBezTo>
                      <a:pt x="f8" y="f47"/>
                      <a:pt x="f32" y="f48"/>
                      <a:pt x="f29" y="f49"/>
                    </a:cubicBezTo>
                    <a:cubicBezTo>
                      <a:pt x="f26" y="f50"/>
                      <a:pt x="f29" y="f51"/>
                      <a:pt x="f29" y="f52"/>
                    </a:cubicBezTo>
                    <a:cubicBezTo>
                      <a:pt x="f26" y="f53"/>
                      <a:pt x="f30" y="f54"/>
                      <a:pt x="f32" y="f53"/>
                    </a:cubicBezTo>
                    <a:cubicBezTo>
                      <a:pt x="f32" y="f53"/>
                      <a:pt x="f8" y="f53"/>
                      <a:pt x="f8" y="f55"/>
                    </a:cubicBezTo>
                    <a:cubicBezTo>
                      <a:pt x="f8" y="f55"/>
                      <a:pt x="f32" y="f56"/>
                      <a:pt x="f30" y="f55"/>
                    </a:cubicBezTo>
                    <a:cubicBezTo>
                      <a:pt x="f30" y="f53"/>
                      <a:pt x="f57" y="f55"/>
                      <a:pt x="f34" y="f56"/>
                    </a:cubicBezTo>
                    <a:cubicBezTo>
                      <a:pt x="f34" y="f58"/>
                      <a:pt x="f59" y="f60"/>
                      <a:pt x="f30" y="f61"/>
                    </a:cubicBezTo>
                    <a:cubicBezTo>
                      <a:pt x="f26" y="f61"/>
                      <a:pt x="f34" y="f61"/>
                      <a:pt x="f32" y="f58"/>
                    </a:cubicBezTo>
                    <a:cubicBezTo>
                      <a:pt x="f29" y="f56"/>
                      <a:pt x="f26" y="f58"/>
                      <a:pt x="f26" y="f58"/>
                    </a:cubicBezTo>
                    <a:cubicBezTo>
                      <a:pt x="f16" y="f58"/>
                      <a:pt x="f29" y="f62"/>
                      <a:pt x="f12" y="f63"/>
                    </a:cubicBezTo>
                    <a:cubicBezTo>
                      <a:pt x="f15" y="f64"/>
                      <a:pt x="f9" y="f65"/>
                      <a:pt x="f9" y="f64"/>
                    </a:cubicBezTo>
                    <a:cubicBezTo>
                      <a:pt x="f22" y="f63"/>
                      <a:pt x="f9" y="f64"/>
                      <a:pt x="f29" y="f63"/>
                    </a:cubicBezTo>
                    <a:cubicBezTo>
                      <a:pt x="f30" y="f66"/>
                      <a:pt x="f67" y="f65"/>
                      <a:pt x="f68" y="f69"/>
                    </a:cubicBezTo>
                    <a:cubicBezTo>
                      <a:pt x="f59" y="f70"/>
                      <a:pt x="f59" y="f71"/>
                      <a:pt x="f68" y="f71"/>
                    </a:cubicBezTo>
                    <a:cubicBezTo>
                      <a:pt x="f72" y="f71"/>
                      <a:pt x="f67" y="f73"/>
                      <a:pt x="f72" y="f73"/>
                    </a:cubicBezTo>
                    <a:cubicBezTo>
                      <a:pt x="f59" y="f74"/>
                      <a:pt x="f72" y="f75"/>
                      <a:pt x="f59" y="f75"/>
                    </a:cubicBezTo>
                    <a:cubicBezTo>
                      <a:pt x="f57" y="f76"/>
                      <a:pt x="f59" y="f77"/>
                      <a:pt x="f59" y="f77"/>
                    </a:cubicBezTo>
                    <a:cubicBezTo>
                      <a:pt x="f72" y="f77"/>
                      <a:pt x="f59" y="f78"/>
                      <a:pt x="f72" y="f78"/>
                    </a:cubicBezTo>
                    <a:cubicBezTo>
                      <a:pt x="f67" y="f78"/>
                      <a:pt x="f79" y="f75"/>
                      <a:pt x="f80" y="f81"/>
                    </a:cubicBezTo>
                    <a:cubicBezTo>
                      <a:pt x="f82" y="f83"/>
                      <a:pt x="f84" y="f81"/>
                      <a:pt x="f85" y="f86"/>
                    </a:cubicBezTo>
                    <a:cubicBezTo>
                      <a:pt x="f85" y="f87"/>
                      <a:pt x="f6" y="f88"/>
                      <a:pt x="f89" y="f90"/>
                    </a:cubicBezTo>
                    <a:cubicBezTo>
                      <a:pt x="f85" y="f91"/>
                      <a:pt x="f92" y="f93"/>
                      <a:pt x="f94" y="f95"/>
                    </a:cubicBezTo>
                    <a:cubicBezTo>
                      <a:pt x="f94" y="f96"/>
                      <a:pt x="f79" y="f97"/>
                      <a:pt x="f98" y="f6"/>
                    </a:cubicBezTo>
                    <a:cubicBezTo>
                      <a:pt x="f99" y="f89"/>
                      <a:pt x="f100" y="f89"/>
                      <a:pt x="f101" y="f82"/>
                    </a:cubicBezTo>
                    <a:cubicBezTo>
                      <a:pt x="f102" y="f103"/>
                      <a:pt x="f79" y="f102"/>
                      <a:pt x="f100" y="f79"/>
                    </a:cubicBezTo>
                    <a:cubicBezTo>
                      <a:pt x="f98" y="f68"/>
                      <a:pt x="f100" y="f67"/>
                      <a:pt x="f101" y="f34"/>
                    </a:cubicBezTo>
                    <a:cubicBezTo>
                      <a:pt x="f101" y="f34"/>
                      <a:pt x="f101" y="f30"/>
                      <a:pt x="f98" y="f32"/>
                    </a:cubicBezTo>
                    <a:cubicBezTo>
                      <a:pt x="f99" y="f32"/>
                      <a:pt x="f98" y="f32"/>
                      <a:pt x="f80" y="f22"/>
                    </a:cubicBezTo>
                    <a:cubicBezTo>
                      <a:pt x="f104" y="f40"/>
                      <a:pt x="f104" y="f12"/>
                      <a:pt x="f104" y="f15"/>
                    </a:cubicBezTo>
                    <a:cubicBezTo>
                      <a:pt x="f82" y="f40"/>
                      <a:pt x="f103" y="f15"/>
                      <a:pt x="f104" y="f105"/>
                    </a:cubicBezTo>
                    <a:cubicBezTo>
                      <a:pt x="f104" y="f106"/>
                      <a:pt x="f82" y="f105"/>
                      <a:pt x="f92" y="f106"/>
                    </a:cubicBezTo>
                    <a:cubicBezTo>
                      <a:pt x="f94" y="f107"/>
                      <a:pt x="f108" y="f109"/>
                      <a:pt x="f85" y="f110"/>
                    </a:cubicBezTo>
                    <a:cubicBezTo>
                      <a:pt x="f6" y="f111"/>
                      <a:pt x="f85" y="f112"/>
                      <a:pt x="f85" y="f113"/>
                    </a:cubicBezTo>
                    <a:cubicBezTo>
                      <a:pt x="f85" y="f114"/>
                      <a:pt x="f85" y="f115"/>
                      <a:pt x="f94" y="f116"/>
                    </a:cubicBezTo>
                    <a:cubicBezTo>
                      <a:pt x="f94" y="f114"/>
                      <a:pt x="f92" y="f117"/>
                      <a:pt x="f92" y="f113"/>
                    </a:cubicBezTo>
                    <a:cubicBezTo>
                      <a:pt x="f94" y="f111"/>
                      <a:pt x="f82" y="f111"/>
                      <a:pt x="f82" y="f112"/>
                    </a:cubicBezTo>
                    <a:cubicBezTo>
                      <a:pt x="f104" y="f110"/>
                      <a:pt x="f104" y="f118"/>
                      <a:pt x="f103" y="f110"/>
                    </a:cubicBezTo>
                    <a:cubicBezTo>
                      <a:pt x="f80" y="f119"/>
                      <a:pt x="f120" y="f110"/>
                      <a:pt x="f99" y="f107"/>
                    </a:cubicBezTo>
                    <a:cubicBezTo>
                      <a:pt x="f102" y="f119"/>
                      <a:pt x="f98" y="f107"/>
                      <a:pt x="f101" y="f119"/>
                    </a:cubicBezTo>
                    <a:cubicBezTo>
                      <a:pt x="f100" y="f109"/>
                      <a:pt x="f121" y="f122"/>
                      <a:pt x="f68" y="f110"/>
                    </a:cubicBezTo>
                    <a:cubicBezTo>
                      <a:pt x="f57" y="f110"/>
                      <a:pt x="f59" y="f118"/>
                      <a:pt x="f68" y="f112"/>
                    </a:cubicBezTo>
                    <a:cubicBezTo>
                      <a:pt x="f72" y="f113"/>
                      <a:pt x="f68" y="f114"/>
                      <a:pt x="f72" y="f116"/>
                    </a:cubicBezTo>
                    <a:cubicBezTo>
                      <a:pt x="f67" y="f123"/>
                      <a:pt x="f68" y="f123"/>
                      <a:pt x="f59" y="f124"/>
                    </a:cubicBezTo>
                    <a:cubicBezTo>
                      <a:pt x="f57" y="f125"/>
                      <a:pt x="f34" y="f125"/>
                      <a:pt x="f32" y="f126"/>
                    </a:cubicBezTo>
                    <a:cubicBezTo>
                      <a:pt x="f26" y="f127"/>
                      <a:pt x="f26" y="f126"/>
                      <a:pt x="f9" y="f127"/>
                    </a:cubicBezTo>
                    <a:cubicBezTo>
                      <a:pt x="f15" y="f128"/>
                      <a:pt x="f15" y="f129"/>
                      <a:pt x="f40" y="f128"/>
                    </a:cubicBezTo>
                    <a:cubicBezTo>
                      <a:pt x="f106" y="f130"/>
                      <a:pt x="f107" y="f131"/>
                      <a:pt x="f110" y="f132"/>
                    </a:cubicBezTo>
                    <a:cubicBezTo>
                      <a:pt x="f112" y="f133"/>
                      <a:pt x="f107" y="f134"/>
                      <a:pt x="f112" y="f135"/>
                    </a:cubicBezTo>
                    <a:cubicBezTo>
                      <a:pt x="f113" y="f136"/>
                      <a:pt x="f112" y="f137"/>
                      <a:pt x="f117" y="f135"/>
                    </a:cubicBezTo>
                    <a:cubicBezTo>
                      <a:pt x="f123" y="f135"/>
                      <a:pt x="f115" y="f137"/>
                      <a:pt x="f124" y="f135"/>
                    </a:cubicBezTo>
                    <a:cubicBezTo>
                      <a:pt x="f138" y="f134"/>
                      <a:pt x="f115" y="f133"/>
                      <a:pt x="f124" y="f132"/>
                    </a:cubicBezTo>
                    <a:cubicBezTo>
                      <a:pt x="f138" y="f131"/>
                      <a:pt x="f124" y="f135"/>
                      <a:pt x="f139" y="f137"/>
                    </a:cubicBezTo>
                    <a:cubicBezTo>
                      <a:pt x="f127" y="f137"/>
                      <a:pt x="f140" y="f135"/>
                      <a:pt x="f129" y="f135"/>
                    </a:cubicBezTo>
                    <a:cubicBezTo>
                      <a:pt x="f128" y="f137"/>
                      <a:pt x="f129" y="f5"/>
                      <a:pt x="f141" y="f5"/>
                    </a:cubicBezTo>
                    <a:cubicBezTo>
                      <a:pt x="f141" y="f137"/>
                      <a:pt x="f131" y="f134"/>
                      <a:pt x="f142" y="f134"/>
                    </a:cubicBezTo>
                    <a:cubicBezTo>
                      <a:pt x="f142" y="f133"/>
                      <a:pt x="f131" y="f133"/>
                      <a:pt x="f131" y="f132"/>
                    </a:cubicBezTo>
                    <a:cubicBezTo>
                      <a:pt x="f131" y="f132"/>
                      <a:pt x="f142" y="f131"/>
                      <a:pt x="f142" y="f142"/>
                    </a:cubicBezTo>
                    <a:cubicBezTo>
                      <a:pt x="f131" y="f128"/>
                      <a:pt x="f142" y="f129"/>
                      <a:pt x="f133" y="f140"/>
                    </a:cubicBezTo>
                    <a:cubicBezTo>
                      <a:pt x="f5" y="f125"/>
                      <a:pt x="f133" y="f126"/>
                      <a:pt x="f136" y="f138"/>
                    </a:cubicBezTo>
                    <a:cubicBezTo>
                      <a:pt x="f137" y="f114"/>
                      <a:pt x="f131" y="f114"/>
                      <a:pt x="f134" y="f112"/>
                    </a:cubicBezTo>
                    <a:cubicBezTo>
                      <a:pt x="f132" y="f118"/>
                      <a:pt x="f131" y="f118"/>
                      <a:pt x="f133" y="f107"/>
                    </a:cubicBezTo>
                    <a:cubicBezTo>
                      <a:pt x="f134" y="f109"/>
                      <a:pt x="f133" y="f109"/>
                      <a:pt x="f136" y="f105"/>
                    </a:cubicBezTo>
                    <a:cubicBezTo>
                      <a:pt x="f135" y="f15"/>
                      <a:pt x="f134" y="f15"/>
                      <a:pt x="f135" y="f12"/>
                    </a:cubicBezTo>
                    <a:cubicBezTo>
                      <a:pt x="f137" y="f9"/>
                      <a:pt x="f136" y="f29"/>
                      <a:pt x="f135" y="f30"/>
                    </a:cubicBezTo>
                    <a:cubicBezTo>
                      <a:pt x="f137" y="f57"/>
                      <a:pt x="f136" y="f57"/>
                      <a:pt x="f135" y="f72"/>
                    </a:cubicBezTo>
                    <a:cubicBezTo>
                      <a:pt x="f5" y="f79"/>
                      <a:pt x="f135" y="f102"/>
                      <a:pt x="f135" y="f102"/>
                    </a:cubicBezTo>
                    <a:cubicBezTo>
                      <a:pt x="f136" y="f102"/>
                      <a:pt x="f133" y="f99"/>
                      <a:pt x="f134" y="f120"/>
                    </a:cubicBezTo>
                    <a:cubicBezTo>
                      <a:pt x="f135" y="f103"/>
                      <a:pt x="f132" y="f104"/>
                      <a:pt x="f132" y="f94"/>
                    </a:cubicBezTo>
                    <a:cubicBezTo>
                      <a:pt x="f132" y="f85"/>
                      <a:pt x="f132" y="f85"/>
                      <a:pt x="f131" y="f108"/>
                    </a:cubicBezTo>
                    <a:cubicBezTo>
                      <a:pt x="f142" y="f84"/>
                      <a:pt x="f143" y="f108"/>
                      <a:pt x="f142" y="f89"/>
                    </a:cubicBezTo>
                    <a:cubicBezTo>
                      <a:pt x="f131" y="f97"/>
                      <a:pt x="f130" y="f96"/>
                      <a:pt x="f142" y="f144"/>
                    </a:cubicBezTo>
                    <a:cubicBezTo>
                      <a:pt x="f143" y="f145"/>
                      <a:pt x="f130" y="f95"/>
                      <a:pt x="f142" y="f146"/>
                    </a:cubicBezTo>
                    <a:cubicBezTo>
                      <a:pt x="f133" y="f90"/>
                      <a:pt x="f131" y="f93"/>
                      <a:pt x="f131" y="f147"/>
                    </a:cubicBezTo>
                    <a:cubicBezTo>
                      <a:pt x="f131" y="f148"/>
                      <a:pt x="f141" y="f149"/>
                      <a:pt x="f130" y="f81"/>
                    </a:cubicBezTo>
                    <a:cubicBezTo>
                      <a:pt x="f143" y="f78"/>
                      <a:pt x="f131" y="f81"/>
                      <a:pt x="f143" y="f76"/>
                    </a:cubicBezTo>
                    <a:cubicBezTo>
                      <a:pt x="f130" y="f74"/>
                      <a:pt x="f131" y="f75"/>
                      <a:pt x="f142" y="f73"/>
                    </a:cubicBezTo>
                    <a:cubicBezTo>
                      <a:pt x="f143" y="f71"/>
                      <a:pt x="f131" y="f150"/>
                      <a:pt x="f142" y="f151"/>
                    </a:cubicBezTo>
                    <a:cubicBezTo>
                      <a:pt x="f142" y="f63"/>
                      <a:pt x="f128" y="f66"/>
                      <a:pt x="f141" y="f62"/>
                    </a:cubicBezTo>
                    <a:cubicBezTo>
                      <a:pt x="f143" y="f152"/>
                      <a:pt x="f141" y="f152"/>
                      <a:pt x="f141" y="f61"/>
                    </a:cubicBezTo>
                    <a:cubicBezTo>
                      <a:pt x="f130" y="f56"/>
                      <a:pt x="f129" y="f61"/>
                      <a:pt x="f128" y="f56"/>
                    </a:cubicBezTo>
                    <a:cubicBezTo>
                      <a:pt x="f141" y="f53"/>
                      <a:pt x="f140" y="f56"/>
                      <a:pt x="f129" y="f54"/>
                    </a:cubicBezTo>
                    <a:cubicBezTo>
                      <a:pt x="f128" y="f50"/>
                      <a:pt x="f128" y="f153"/>
                      <a:pt x="f127" y="f50"/>
                    </a:cubicBezTo>
                    <a:cubicBezTo>
                      <a:pt x="f140" y="f52"/>
                      <a:pt x="f140" y="f52"/>
                      <a:pt x="f140" y="f153"/>
                    </a:cubicBezTo>
                    <a:cubicBezTo>
                      <a:pt x="f127" y="f49"/>
                      <a:pt x="f129" y="f51"/>
                      <a:pt x="f127" y="f154"/>
                    </a:cubicBezTo>
                    <a:cubicBezTo>
                      <a:pt x="f127" y="f48"/>
                      <a:pt x="f125" y="f48"/>
                      <a:pt x="f139" y="f46"/>
                    </a:cubicBezTo>
                    <a:cubicBezTo>
                      <a:pt x="f126" y="f45"/>
                      <a:pt x="f126" y="f44"/>
                      <a:pt x="f126" y="f42"/>
                    </a:cubicBezTo>
                    <a:cubicBezTo>
                      <a:pt x="f140" y="f43"/>
                      <a:pt x="f138" y="f42"/>
                      <a:pt x="f125" y="f155"/>
                    </a:cubicBezTo>
                    <a:cubicBezTo>
                      <a:pt x="f139" y="f156"/>
                      <a:pt x="f124" y="f157"/>
                      <a:pt x="f138" y="f36"/>
                    </a:cubicBezTo>
                    <a:cubicBezTo>
                      <a:pt x="f139" y="f158"/>
                      <a:pt x="f138" y="f36"/>
                      <a:pt x="f125" y="f35"/>
                    </a:cubicBezTo>
                    <a:cubicBezTo>
                      <a:pt x="f139" y="f159"/>
                      <a:pt x="f115" y="f159"/>
                      <a:pt x="f138" y="f27"/>
                    </a:cubicBezTo>
                    <a:cubicBezTo>
                      <a:pt x="f125" y="f160"/>
                      <a:pt x="f115" y="f160"/>
                      <a:pt x="f124" y="f161"/>
                    </a:cubicBezTo>
                    <a:cubicBezTo>
                      <a:pt x="f138" y="f23"/>
                      <a:pt x="f124" y="f162"/>
                      <a:pt x="f115" y="f19"/>
                    </a:cubicBezTo>
                    <a:cubicBezTo>
                      <a:pt x="f123" y="f19"/>
                      <a:pt x="f116" y="f163"/>
                      <a:pt x="f117" y="f20"/>
                    </a:cubicBezTo>
                    <a:cubicBezTo>
                      <a:pt x="f113" y="f19"/>
                      <a:pt x="f117" y="f19"/>
                      <a:pt x="f114" y="f17"/>
                    </a:cubicBezTo>
                    <a:cubicBezTo>
                      <a:pt x="f113" y="f14"/>
                      <a:pt x="f114" y="f13"/>
                      <a:pt x="f111" y="f13"/>
                    </a:cubicBezTo>
                    <a:cubicBezTo>
                      <a:pt x="f118" y="f13"/>
                      <a:pt x="f118" y="f11"/>
                      <a:pt x="f118" y="f11"/>
                    </a:cubicBezTo>
                    <a:cubicBezTo>
                      <a:pt x="f40" y="f11"/>
                      <a:pt x="f40" y="f11"/>
                      <a:pt x="f40" y="f11"/>
                    </a:cubicBezTo>
                    <a:cubicBezTo>
                      <a:pt x="f15" y="f10"/>
                      <a:pt x="f16" y="f13"/>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0" name="Venezuela">
                <a:extLst>
                  <a:ext uri="{FF2B5EF4-FFF2-40B4-BE49-F238E27FC236}">
                    <a16:creationId xmlns:a16="http://schemas.microsoft.com/office/drawing/2014/main" id="{F0D4CAB5-234A-E497-94B7-64ACEAC504B1}"/>
                  </a:ext>
                </a:extLst>
              </p:cNvPr>
              <p:cNvSpPr/>
              <p:nvPr/>
            </p:nvSpPr>
            <p:spPr>
              <a:xfrm>
                <a:off x="4930920" y="4128735"/>
                <a:ext cx="352455" cy="384331"/>
              </a:xfrm>
              <a:custGeom>
                <a:avLst/>
                <a:gdLst>
                  <a:gd name="f0" fmla="val 10800000"/>
                  <a:gd name="f1" fmla="val 5400000"/>
                  <a:gd name="f2" fmla="val 180"/>
                  <a:gd name="f3" fmla="val w"/>
                  <a:gd name="f4" fmla="val h"/>
                  <a:gd name="f5" fmla="val 0"/>
                  <a:gd name="f6" fmla="val 66"/>
                  <a:gd name="f7" fmla="val 78"/>
                  <a:gd name="f8" fmla="val 65"/>
                  <a:gd name="f9" fmla="val 26"/>
                  <a:gd name="f10" fmla="val 62"/>
                  <a:gd name="f11" fmla="val 22"/>
                  <a:gd name="f12" fmla="val 64"/>
                  <a:gd name="f13" fmla="val 60"/>
                  <a:gd name="f14" fmla="val 24"/>
                  <a:gd name="f15" fmla="val 63"/>
                  <a:gd name="f16" fmla="val 23"/>
                  <a:gd name="f17" fmla="val 21"/>
                  <a:gd name="f18" fmla="val 61"/>
                  <a:gd name="f19" fmla="val 20"/>
                  <a:gd name="f20" fmla="val 18"/>
                  <a:gd name="f21" fmla="val 58"/>
                  <a:gd name="f22" fmla="val 17"/>
                  <a:gd name="f23" fmla="val 57"/>
                  <a:gd name="f24" fmla="val 16"/>
                  <a:gd name="f25" fmla="val 15"/>
                  <a:gd name="f26" fmla="val 55"/>
                  <a:gd name="f27" fmla="val 14"/>
                  <a:gd name="f28" fmla="val 54"/>
                  <a:gd name="f29" fmla="val 52"/>
                  <a:gd name="f30" fmla="val 11"/>
                  <a:gd name="f31" fmla="val 53"/>
                  <a:gd name="f32" fmla="val 51"/>
                  <a:gd name="f33" fmla="val 50"/>
                  <a:gd name="f34" fmla="val 10"/>
                  <a:gd name="f35" fmla="val 9"/>
                  <a:gd name="f36" fmla="val 56"/>
                  <a:gd name="f37" fmla="val 49"/>
                  <a:gd name="f38" fmla="val 47"/>
                  <a:gd name="f39" fmla="val 45"/>
                  <a:gd name="f40" fmla="val 12"/>
                  <a:gd name="f41" fmla="val 44"/>
                  <a:gd name="f42" fmla="val 39"/>
                  <a:gd name="f43" fmla="val 13"/>
                  <a:gd name="f44" fmla="val 38"/>
                  <a:gd name="f45" fmla="val 35"/>
                  <a:gd name="f46" fmla="val 31"/>
                  <a:gd name="f47" fmla="val 27"/>
                  <a:gd name="f48" fmla="val 8"/>
                  <a:gd name="f49" fmla="val 28"/>
                  <a:gd name="f50" fmla="val 6"/>
                  <a:gd name="f51" fmla="val 25"/>
                  <a:gd name="f52" fmla="val 5"/>
                  <a:gd name="f53" fmla="val 4"/>
                  <a:gd name="f54" fmla="val 2"/>
                  <a:gd name="f55" fmla="val 19"/>
                  <a:gd name="f56" fmla="val 3"/>
                  <a:gd name="f57" fmla="val 7"/>
                  <a:gd name="f58" fmla="val 1"/>
                  <a:gd name="f59" fmla="val 29"/>
                  <a:gd name="f60" fmla="val 30"/>
                  <a:gd name="f61" fmla="val 33"/>
                  <a:gd name="f62" fmla="val 34"/>
                  <a:gd name="f63" fmla="val 36"/>
                  <a:gd name="f64" fmla="val 42"/>
                  <a:gd name="f65" fmla="val 40"/>
                  <a:gd name="f66" fmla="val 43"/>
                  <a:gd name="f67" fmla="val 46"/>
                  <a:gd name="f68" fmla="val 67"/>
                  <a:gd name="f69" fmla="val 74"/>
                  <a:gd name="f70" fmla="val 75"/>
                  <a:gd name="f71" fmla="val 32"/>
                  <a:gd name="f72" fmla="val 77"/>
                  <a:gd name="f73" fmla="val 37"/>
                  <a:gd name="f74" fmla="val 72"/>
                  <a:gd name="f75" fmla="val 73"/>
                  <a:gd name="f76" fmla="val 70"/>
                  <a:gd name="f77" fmla="val 48"/>
                  <a:gd name="f78" fmla="val 59"/>
                  <a:gd name="f79" fmla="val 41"/>
                  <a:gd name="f80" fmla="+- 0 0 -90"/>
                  <a:gd name="f81" fmla="*/ f3 1 66"/>
                  <a:gd name="f82" fmla="*/ f4 1 78"/>
                  <a:gd name="f83" fmla="+- f7 0 f5"/>
                  <a:gd name="f84" fmla="+- f6 0 f5"/>
                  <a:gd name="f85" fmla="*/ f80 f0 1"/>
                  <a:gd name="f86" fmla="*/ f84 1 66"/>
                  <a:gd name="f87" fmla="*/ f83 1 78"/>
                  <a:gd name="f88" fmla="*/ f85 1 f2"/>
                  <a:gd name="f89" fmla="*/ 60 1 f86"/>
                  <a:gd name="f90" fmla="*/ 24 1 f87"/>
                  <a:gd name="f91" fmla="*/ 61 1 f86"/>
                  <a:gd name="f92" fmla="*/ 21 1 f87"/>
                  <a:gd name="f93" fmla="*/ 57 1 f86"/>
                  <a:gd name="f94" fmla="*/ 16 1 f87"/>
                  <a:gd name="f95" fmla="*/ 52 1 f86"/>
                  <a:gd name="f96" fmla="*/ 11 1 f87"/>
                  <a:gd name="f97" fmla="*/ 9 1 f87"/>
                  <a:gd name="f98" fmla="*/ 49 1 f86"/>
                  <a:gd name="f99" fmla="*/ 44 1 f86"/>
                  <a:gd name="f100" fmla="*/ 12 1 f87"/>
                  <a:gd name="f101" fmla="*/ 31 1 f86"/>
                  <a:gd name="f102" fmla="*/ 10 1 f87"/>
                  <a:gd name="f103" fmla="*/ 25 1 f86"/>
                  <a:gd name="f104" fmla="*/ 5 1 f87"/>
                  <a:gd name="f105" fmla="*/ 20 1 f86"/>
                  <a:gd name="f106" fmla="*/ 2 1 f87"/>
                  <a:gd name="f107" fmla="*/ 19 1 f86"/>
                  <a:gd name="f108" fmla="*/ 3 1 f87"/>
                  <a:gd name="f109" fmla="*/ 17 1 f86"/>
                  <a:gd name="f110" fmla="*/ 6 1 f87"/>
                  <a:gd name="f111" fmla="*/ 12 1 f86"/>
                  <a:gd name="f112" fmla="*/ 14 1 f86"/>
                  <a:gd name="f113" fmla="*/ 19 1 f87"/>
                  <a:gd name="f114" fmla="*/ 8 1 f86"/>
                  <a:gd name="f115" fmla="*/ 15 1 f87"/>
                  <a:gd name="f116" fmla="*/ 11 1 f86"/>
                  <a:gd name="f117" fmla="*/ 6 1 f86"/>
                  <a:gd name="f118" fmla="*/ 3 1 f86"/>
                  <a:gd name="f119" fmla="*/ 2 1 f86"/>
                  <a:gd name="f120" fmla="*/ 5 1 f86"/>
                  <a:gd name="f121" fmla="*/ 30 1 f87"/>
                  <a:gd name="f122" fmla="*/ 15 1 f86"/>
                  <a:gd name="f123" fmla="*/ 36 1 f87"/>
                  <a:gd name="f124" fmla="*/ 26 1 f86"/>
                  <a:gd name="f125" fmla="*/ 40 1 f87"/>
                  <a:gd name="f126" fmla="*/ 45 1 f87"/>
                  <a:gd name="f127" fmla="*/ 55 1 f87"/>
                  <a:gd name="f128" fmla="*/ 63 1 f87"/>
                  <a:gd name="f129" fmla="*/ 75 1 f87"/>
                  <a:gd name="f130" fmla="*/ 39 1 f86"/>
                  <a:gd name="f131" fmla="*/ 70 1 f87"/>
                  <a:gd name="f132" fmla="*/ 46 1 f86"/>
                  <a:gd name="f133" fmla="*/ 65 1 f87"/>
                  <a:gd name="f134" fmla="*/ 42 1 f86"/>
                  <a:gd name="f135" fmla="*/ 53 1 f87"/>
                  <a:gd name="f136" fmla="*/ 54 1 f86"/>
                  <a:gd name="f137" fmla="*/ 58 1 f86"/>
                  <a:gd name="f138" fmla="*/ 51 1 f87"/>
                  <a:gd name="f139" fmla="*/ 41 1 f87"/>
                  <a:gd name="f140" fmla="*/ 62 1 f86"/>
                  <a:gd name="f141" fmla="*/ 34 1 f87"/>
                  <a:gd name="f142" fmla="*/ 31 1 f87"/>
                  <a:gd name="f143" fmla="*/ 65 1 f86"/>
                  <a:gd name="f144" fmla="*/ 26 1 f87"/>
                  <a:gd name="f145" fmla="*/ 0 1 f86"/>
                  <a:gd name="f146" fmla="*/ f6 1 f86"/>
                  <a:gd name="f147" fmla="*/ 0 1 f87"/>
                  <a:gd name="f148" fmla="*/ f7 1 f87"/>
                  <a:gd name="f149" fmla="+- f88 0 f1"/>
                  <a:gd name="f150" fmla="*/ f145 f81 1"/>
                  <a:gd name="f151" fmla="*/ f146 f81 1"/>
                  <a:gd name="f152" fmla="*/ f148 f82 1"/>
                  <a:gd name="f153" fmla="*/ f147 f82 1"/>
                  <a:gd name="f154" fmla="*/ f89 f81 1"/>
                  <a:gd name="f155" fmla="*/ f90 f82 1"/>
                  <a:gd name="f156" fmla="*/ f91 f81 1"/>
                  <a:gd name="f157" fmla="*/ f92 f82 1"/>
                  <a:gd name="f158" fmla="*/ f93 f81 1"/>
                  <a:gd name="f159" fmla="*/ f94 f82 1"/>
                  <a:gd name="f160" fmla="*/ f95 f81 1"/>
                  <a:gd name="f161" fmla="*/ f96 f82 1"/>
                  <a:gd name="f162" fmla="*/ f97 f82 1"/>
                  <a:gd name="f163" fmla="*/ f98 f81 1"/>
                  <a:gd name="f164" fmla="*/ f99 f81 1"/>
                  <a:gd name="f165" fmla="*/ f100 f82 1"/>
                  <a:gd name="f166" fmla="*/ f101 f81 1"/>
                  <a:gd name="f167" fmla="*/ f102 f82 1"/>
                  <a:gd name="f168" fmla="*/ f103 f81 1"/>
                  <a:gd name="f169" fmla="*/ f104 f82 1"/>
                  <a:gd name="f170" fmla="*/ f105 f81 1"/>
                  <a:gd name="f171" fmla="*/ f106 f82 1"/>
                  <a:gd name="f172" fmla="*/ f107 f81 1"/>
                  <a:gd name="f173" fmla="*/ f108 f82 1"/>
                  <a:gd name="f174" fmla="*/ f109 f81 1"/>
                  <a:gd name="f175" fmla="*/ f110 f82 1"/>
                  <a:gd name="f176" fmla="*/ f111 f81 1"/>
                  <a:gd name="f177" fmla="*/ f112 f81 1"/>
                  <a:gd name="f178" fmla="*/ f113 f82 1"/>
                  <a:gd name="f179" fmla="*/ f114 f81 1"/>
                  <a:gd name="f180" fmla="*/ f115 f82 1"/>
                  <a:gd name="f181" fmla="*/ f116 f81 1"/>
                  <a:gd name="f182" fmla="*/ f117 f81 1"/>
                  <a:gd name="f183" fmla="*/ f118 f81 1"/>
                  <a:gd name="f184" fmla="*/ f119 f81 1"/>
                  <a:gd name="f185" fmla="*/ f120 f81 1"/>
                  <a:gd name="f186" fmla="*/ f121 f82 1"/>
                  <a:gd name="f187" fmla="*/ f122 f81 1"/>
                  <a:gd name="f188" fmla="*/ f123 f82 1"/>
                  <a:gd name="f189" fmla="*/ f124 f81 1"/>
                  <a:gd name="f190" fmla="*/ f125 f82 1"/>
                  <a:gd name="f191" fmla="*/ f126 f82 1"/>
                  <a:gd name="f192" fmla="*/ f127 f82 1"/>
                  <a:gd name="f193" fmla="*/ f128 f82 1"/>
                  <a:gd name="f194" fmla="*/ f129 f82 1"/>
                  <a:gd name="f195" fmla="*/ f130 f81 1"/>
                  <a:gd name="f196" fmla="*/ f131 f82 1"/>
                  <a:gd name="f197" fmla="*/ f132 f81 1"/>
                  <a:gd name="f198" fmla="*/ f133 f82 1"/>
                  <a:gd name="f199" fmla="*/ f134 f81 1"/>
                  <a:gd name="f200" fmla="*/ f135 f82 1"/>
                  <a:gd name="f201" fmla="*/ f136 f81 1"/>
                  <a:gd name="f202" fmla="*/ f137 f81 1"/>
                  <a:gd name="f203" fmla="*/ f138 f82 1"/>
                  <a:gd name="f204" fmla="*/ f139 f82 1"/>
                  <a:gd name="f205" fmla="*/ f140 f81 1"/>
                  <a:gd name="f206" fmla="*/ f141 f82 1"/>
                  <a:gd name="f207" fmla="*/ f142 f82 1"/>
                  <a:gd name="f208" fmla="*/ f143 f81 1"/>
                  <a:gd name="f209" fmla="*/ f144 f82 1"/>
                </a:gdLst>
                <a:ahLst/>
                <a:cxnLst>
                  <a:cxn ang="3cd4">
                    <a:pos x="hc" y="t"/>
                  </a:cxn>
                  <a:cxn ang="0">
                    <a:pos x="r" y="vc"/>
                  </a:cxn>
                  <a:cxn ang="cd4">
                    <a:pos x="hc" y="b"/>
                  </a:cxn>
                  <a:cxn ang="cd2">
                    <a:pos x="l" y="vc"/>
                  </a:cxn>
                  <a:cxn ang="f149">
                    <a:pos x="f154" y="f155"/>
                  </a:cxn>
                  <a:cxn ang="f149">
                    <a:pos x="f156" y="f157"/>
                  </a:cxn>
                  <a:cxn ang="f149">
                    <a:pos x="f158" y="f159"/>
                  </a:cxn>
                  <a:cxn ang="f149">
                    <a:pos x="f160" y="f161"/>
                  </a:cxn>
                  <a:cxn ang="f149">
                    <a:pos x="f158" y="f162"/>
                  </a:cxn>
                  <a:cxn ang="f149">
                    <a:pos x="f163" y="f162"/>
                  </a:cxn>
                  <a:cxn ang="f149">
                    <a:pos x="f164" y="f165"/>
                  </a:cxn>
                  <a:cxn ang="f149">
                    <a:pos x="f166" y="f167"/>
                  </a:cxn>
                  <a:cxn ang="f149">
                    <a:pos x="f168" y="f169"/>
                  </a:cxn>
                  <a:cxn ang="f149">
                    <a:pos x="f170" y="f171"/>
                  </a:cxn>
                  <a:cxn ang="f149">
                    <a:pos x="f172" y="f173"/>
                  </a:cxn>
                  <a:cxn ang="f149">
                    <a:pos x="f174" y="f175"/>
                  </a:cxn>
                  <a:cxn ang="f149">
                    <a:pos x="f176" y="f165"/>
                  </a:cxn>
                  <a:cxn ang="f149">
                    <a:pos x="f177" y="f178"/>
                  </a:cxn>
                  <a:cxn ang="f149">
                    <a:pos x="f179" y="f180"/>
                  </a:cxn>
                  <a:cxn ang="f149">
                    <a:pos x="f181" y="f162"/>
                  </a:cxn>
                  <a:cxn ang="f149">
                    <a:pos x="f176" y="f173"/>
                  </a:cxn>
                  <a:cxn ang="f149">
                    <a:pos x="f182" y="f161"/>
                  </a:cxn>
                  <a:cxn ang="f149">
                    <a:pos x="f183" y="f159"/>
                  </a:cxn>
                  <a:cxn ang="f149">
                    <a:pos x="f184" y="f157"/>
                  </a:cxn>
                  <a:cxn ang="f149">
                    <a:pos x="f185" y="f186"/>
                  </a:cxn>
                  <a:cxn ang="f149">
                    <a:pos x="f187" y="f188"/>
                  </a:cxn>
                  <a:cxn ang="f149">
                    <a:pos x="f189" y="f190"/>
                  </a:cxn>
                  <a:cxn ang="f149">
                    <a:pos x="f189" y="f191"/>
                  </a:cxn>
                  <a:cxn ang="f149">
                    <a:pos x="f189" y="f192"/>
                  </a:cxn>
                  <a:cxn ang="f149">
                    <a:pos x="f189" y="f193"/>
                  </a:cxn>
                  <a:cxn ang="f149">
                    <a:pos x="f166" y="f194"/>
                  </a:cxn>
                  <a:cxn ang="f149">
                    <a:pos x="f195" y="f194"/>
                  </a:cxn>
                  <a:cxn ang="f149">
                    <a:pos x="f164" y="f196"/>
                  </a:cxn>
                  <a:cxn ang="f149">
                    <a:pos x="f197" y="f198"/>
                  </a:cxn>
                  <a:cxn ang="f149">
                    <a:pos x="f199" y="f200"/>
                  </a:cxn>
                  <a:cxn ang="f149">
                    <a:pos x="f201" y="f192"/>
                  </a:cxn>
                  <a:cxn ang="f149">
                    <a:pos x="f202" y="f203"/>
                  </a:cxn>
                  <a:cxn ang="f149">
                    <a:pos x="f202" y="f204"/>
                  </a:cxn>
                  <a:cxn ang="f149">
                    <a:pos x="f205" y="f206"/>
                  </a:cxn>
                  <a:cxn ang="f149">
                    <a:pos x="f156" y="f207"/>
                  </a:cxn>
                  <a:cxn ang="f149">
                    <a:pos x="f208" y="f209"/>
                  </a:cxn>
                </a:cxnLst>
                <a:rect l="f150" t="f153" r="f151" b="f152"/>
                <a:pathLst>
                  <a:path w="66" h="78">
                    <a:moveTo>
                      <a:pt x="f8" y="f9"/>
                    </a:moveTo>
                    <a:cubicBezTo>
                      <a:pt x="f10" y="f11"/>
                      <a:pt x="f12" y="f9"/>
                      <a:pt x="f13" y="f14"/>
                    </a:cubicBezTo>
                    <a:cubicBezTo>
                      <a:pt x="f15" y="f14"/>
                      <a:pt x="f10" y="f16"/>
                      <a:pt x="f10" y="f11"/>
                    </a:cubicBezTo>
                    <a:cubicBezTo>
                      <a:pt x="f10" y="f17"/>
                      <a:pt x="f13" y="f11"/>
                      <a:pt x="f18" y="f17"/>
                    </a:cubicBezTo>
                    <a:cubicBezTo>
                      <a:pt x="f10" y="f19"/>
                      <a:pt x="f13" y="f17"/>
                      <a:pt x="f13" y="f19"/>
                    </a:cubicBezTo>
                    <a:cubicBezTo>
                      <a:pt x="f18" y="f20"/>
                      <a:pt x="f21" y="f22"/>
                      <a:pt x="f23" y="f24"/>
                    </a:cubicBezTo>
                    <a:cubicBezTo>
                      <a:pt x="f23" y="f25"/>
                      <a:pt x="f26" y="f27"/>
                      <a:pt x="f28" y="f25"/>
                    </a:cubicBezTo>
                    <a:cubicBezTo>
                      <a:pt x="f29" y="f30"/>
                      <a:pt x="f31" y="f30"/>
                      <a:pt x="f29" y="f30"/>
                    </a:cubicBezTo>
                    <a:cubicBezTo>
                      <a:pt x="f32" y="f30"/>
                      <a:pt x="f33" y="f34"/>
                      <a:pt x="f29" y="f34"/>
                    </a:cubicBezTo>
                    <a:cubicBezTo>
                      <a:pt x="f26" y="f34"/>
                      <a:pt x="f23" y="f34"/>
                      <a:pt x="f23" y="f35"/>
                    </a:cubicBezTo>
                    <a:cubicBezTo>
                      <a:pt x="f36" y="f35"/>
                      <a:pt x="f36" y="f35"/>
                      <a:pt x="f31" y="f35"/>
                    </a:cubicBezTo>
                    <a:cubicBezTo>
                      <a:pt x="f32" y="f35"/>
                      <a:pt x="f29" y="f34"/>
                      <a:pt x="f37" y="f35"/>
                    </a:cubicBezTo>
                    <a:cubicBezTo>
                      <a:pt x="f38" y="f35"/>
                      <a:pt x="f39" y="f35"/>
                      <a:pt x="f37" y="f34"/>
                    </a:cubicBezTo>
                    <a:cubicBezTo>
                      <a:pt x="f39" y="f34"/>
                      <a:pt x="f37" y="f40"/>
                      <a:pt x="f41" y="f40"/>
                    </a:cubicBezTo>
                    <a:cubicBezTo>
                      <a:pt x="f42" y="f43"/>
                      <a:pt x="f44" y="f40"/>
                      <a:pt x="f44" y="f30"/>
                    </a:cubicBezTo>
                    <a:cubicBezTo>
                      <a:pt x="f42" y="f34"/>
                      <a:pt x="f45" y="f35"/>
                      <a:pt x="f46" y="f34"/>
                    </a:cubicBezTo>
                    <a:cubicBezTo>
                      <a:pt x="f47" y="f34"/>
                      <a:pt x="f9" y="f35"/>
                      <a:pt x="f47" y="f48"/>
                    </a:cubicBezTo>
                    <a:cubicBezTo>
                      <a:pt x="f49" y="f48"/>
                      <a:pt x="f9" y="f50"/>
                      <a:pt x="f51" y="f52"/>
                    </a:cubicBezTo>
                    <a:cubicBezTo>
                      <a:pt x="f14" y="f53"/>
                      <a:pt x="f51" y="f50"/>
                      <a:pt x="f16" y="f52"/>
                    </a:cubicBezTo>
                    <a:cubicBezTo>
                      <a:pt x="f17" y="f53"/>
                      <a:pt x="f19" y="f52"/>
                      <a:pt x="f19" y="f54"/>
                    </a:cubicBezTo>
                    <a:cubicBezTo>
                      <a:pt x="f19" y="f5"/>
                      <a:pt x="f20" y="f5"/>
                      <a:pt x="f20" y="f54"/>
                    </a:cubicBezTo>
                    <a:cubicBezTo>
                      <a:pt x="f20" y="f53"/>
                      <a:pt x="f22" y="f53"/>
                      <a:pt x="f55" y="f56"/>
                    </a:cubicBezTo>
                    <a:cubicBezTo>
                      <a:pt x="f19" y="f56"/>
                      <a:pt x="f19" y="f52"/>
                      <a:pt x="f55" y="f53"/>
                    </a:cubicBezTo>
                    <a:cubicBezTo>
                      <a:pt x="f20" y="f53"/>
                      <a:pt x="f55" y="f52"/>
                      <a:pt x="f22" y="f50"/>
                    </a:cubicBezTo>
                    <a:cubicBezTo>
                      <a:pt x="f25" y="f57"/>
                      <a:pt x="f27" y="f57"/>
                      <a:pt x="f43" y="f35"/>
                    </a:cubicBezTo>
                    <a:cubicBezTo>
                      <a:pt x="f40" y="f30"/>
                      <a:pt x="f43" y="f30"/>
                      <a:pt x="f40" y="f40"/>
                    </a:cubicBezTo>
                    <a:cubicBezTo>
                      <a:pt x="f30" y="f43"/>
                      <a:pt x="f43" y="f40"/>
                      <a:pt x="f43" y="f27"/>
                    </a:cubicBezTo>
                    <a:cubicBezTo>
                      <a:pt x="f43" y="f43"/>
                      <a:pt x="f27" y="f25"/>
                      <a:pt x="f27" y="f55"/>
                    </a:cubicBezTo>
                    <a:cubicBezTo>
                      <a:pt x="f27" y="f55"/>
                      <a:pt x="f34" y="f17"/>
                      <a:pt x="f34" y="f55"/>
                    </a:cubicBezTo>
                    <a:cubicBezTo>
                      <a:pt x="f34" y="f22"/>
                      <a:pt x="f57" y="f20"/>
                      <a:pt x="f48" y="f25"/>
                    </a:cubicBezTo>
                    <a:cubicBezTo>
                      <a:pt x="f48" y="f43"/>
                      <a:pt x="f40" y="f43"/>
                      <a:pt x="f30" y="f30"/>
                    </a:cubicBezTo>
                    <a:cubicBezTo>
                      <a:pt x="f35" y="f48"/>
                      <a:pt x="f43" y="f40"/>
                      <a:pt x="f30" y="f35"/>
                    </a:cubicBezTo>
                    <a:cubicBezTo>
                      <a:pt x="f30" y="f48"/>
                      <a:pt x="f48" y="f50"/>
                      <a:pt x="f34" y="f53"/>
                    </a:cubicBezTo>
                    <a:cubicBezTo>
                      <a:pt x="f43" y="f56"/>
                      <a:pt x="f30" y="f56"/>
                      <a:pt x="f40" y="f56"/>
                    </a:cubicBezTo>
                    <a:cubicBezTo>
                      <a:pt x="f34" y="f53"/>
                      <a:pt x="f35" y="f52"/>
                      <a:pt x="f35" y="f52"/>
                    </a:cubicBezTo>
                    <a:cubicBezTo>
                      <a:pt x="f50" y="f30"/>
                      <a:pt x="f50" y="f30"/>
                      <a:pt x="f50" y="f30"/>
                    </a:cubicBezTo>
                    <a:cubicBezTo>
                      <a:pt x="f50" y="f30"/>
                      <a:pt x="f52" y="f34"/>
                      <a:pt x="f53" y="f40"/>
                    </a:cubicBezTo>
                    <a:cubicBezTo>
                      <a:pt x="f56" y="f25"/>
                      <a:pt x="f53" y="f27"/>
                      <a:pt x="f56" y="f24"/>
                    </a:cubicBezTo>
                    <a:cubicBezTo>
                      <a:pt x="f54" y="f20"/>
                      <a:pt x="f5" y="f19"/>
                      <a:pt x="f58" y="f17"/>
                    </a:cubicBezTo>
                    <a:cubicBezTo>
                      <a:pt x="f58" y="f17"/>
                      <a:pt x="f54" y="f19"/>
                      <a:pt x="f54" y="f17"/>
                    </a:cubicBezTo>
                    <a:cubicBezTo>
                      <a:pt x="f56" y="f11"/>
                      <a:pt x="f56" y="f19"/>
                      <a:pt x="f53" y="f16"/>
                    </a:cubicBezTo>
                    <a:cubicBezTo>
                      <a:pt x="f53" y="f47"/>
                      <a:pt x="f52" y="f59"/>
                      <a:pt x="f52" y="f60"/>
                    </a:cubicBezTo>
                    <a:cubicBezTo>
                      <a:pt x="f53" y="f61"/>
                      <a:pt x="f57" y="f61"/>
                      <a:pt x="f35" y="f45"/>
                    </a:cubicBezTo>
                    <a:cubicBezTo>
                      <a:pt x="f30" y="f44"/>
                      <a:pt x="f40" y="f62"/>
                      <a:pt x="f25" y="f63"/>
                    </a:cubicBezTo>
                    <a:cubicBezTo>
                      <a:pt x="f20" y="f42"/>
                      <a:pt x="f24" y="f63"/>
                      <a:pt x="f20" y="f42"/>
                    </a:cubicBezTo>
                    <a:cubicBezTo>
                      <a:pt x="f17" y="f64"/>
                      <a:pt x="f11" y="f64"/>
                      <a:pt x="f9" y="f65"/>
                    </a:cubicBezTo>
                    <a:cubicBezTo>
                      <a:pt x="f47" y="f65"/>
                      <a:pt x="f49" y="f65"/>
                      <a:pt x="f47" y="f64"/>
                    </a:cubicBezTo>
                    <a:cubicBezTo>
                      <a:pt x="f9" y="f66"/>
                      <a:pt x="f47" y="f41"/>
                      <a:pt x="f9" y="f39"/>
                    </a:cubicBezTo>
                    <a:cubicBezTo>
                      <a:pt x="f51" y="f67"/>
                      <a:pt x="f47" y="f38"/>
                      <a:pt x="f9" y="f37"/>
                    </a:cubicBezTo>
                    <a:cubicBezTo>
                      <a:pt x="f51" y="f32"/>
                      <a:pt x="f9" y="f31"/>
                      <a:pt x="f9" y="f26"/>
                    </a:cubicBezTo>
                    <a:cubicBezTo>
                      <a:pt x="f47" y="f26"/>
                      <a:pt x="f47" y="f26"/>
                      <a:pt x="f47" y="f26"/>
                    </a:cubicBezTo>
                    <a:cubicBezTo>
                      <a:pt x="f49" y="f21"/>
                      <a:pt x="f59" y="f23"/>
                      <a:pt x="f9" y="f15"/>
                    </a:cubicBezTo>
                    <a:cubicBezTo>
                      <a:pt x="f49" y="f10"/>
                      <a:pt x="f59" y="f68"/>
                      <a:pt x="f59" y="f69"/>
                    </a:cubicBezTo>
                    <a:cubicBezTo>
                      <a:pt x="f60" y="f69"/>
                      <a:pt x="f60" y="f70"/>
                      <a:pt x="f46" y="f70"/>
                    </a:cubicBezTo>
                    <a:cubicBezTo>
                      <a:pt x="f71" y="f69"/>
                      <a:pt x="f62" y="f7"/>
                      <a:pt x="f63" y="f72"/>
                    </a:cubicBezTo>
                    <a:cubicBezTo>
                      <a:pt x="f44" y="f70"/>
                      <a:pt x="f73" y="f72"/>
                      <a:pt x="f42" y="f70"/>
                    </a:cubicBezTo>
                    <a:cubicBezTo>
                      <a:pt x="f64" y="f74"/>
                      <a:pt x="f66" y="f75"/>
                      <a:pt x="f66" y="f74"/>
                    </a:cubicBezTo>
                    <a:cubicBezTo>
                      <a:pt x="f66" y="f76"/>
                      <a:pt x="f41" y="f69"/>
                      <a:pt x="f41" y="f76"/>
                    </a:cubicBezTo>
                    <a:cubicBezTo>
                      <a:pt x="f39" y="f68"/>
                      <a:pt x="f39" y="f76"/>
                      <a:pt x="f77" y="f68"/>
                    </a:cubicBezTo>
                    <a:cubicBezTo>
                      <a:pt x="f77" y="f8"/>
                      <a:pt x="f77" y="f8"/>
                      <a:pt x="f67" y="f8"/>
                    </a:cubicBezTo>
                    <a:cubicBezTo>
                      <a:pt x="f66" y="f6"/>
                      <a:pt x="f66" y="f13"/>
                      <a:pt x="f66" y="f78"/>
                    </a:cubicBezTo>
                    <a:cubicBezTo>
                      <a:pt x="f39" y="f36"/>
                      <a:pt x="f65" y="f28"/>
                      <a:pt x="f64" y="f31"/>
                    </a:cubicBezTo>
                    <a:cubicBezTo>
                      <a:pt x="f38" y="f31"/>
                      <a:pt x="f67" y="f36"/>
                      <a:pt x="f33" y="f26"/>
                    </a:cubicBezTo>
                    <a:cubicBezTo>
                      <a:pt x="f31" y="f31"/>
                      <a:pt x="f31" y="f26"/>
                      <a:pt x="f28" y="f26"/>
                    </a:cubicBezTo>
                    <a:cubicBezTo>
                      <a:pt x="f26" y="f28"/>
                      <a:pt x="f31" y="f28"/>
                      <a:pt x="f28" y="f31"/>
                    </a:cubicBezTo>
                    <a:cubicBezTo>
                      <a:pt x="f26" y="f31"/>
                      <a:pt x="f26" y="f28"/>
                      <a:pt x="f21" y="f32"/>
                    </a:cubicBezTo>
                    <a:cubicBezTo>
                      <a:pt x="f13" y="f37"/>
                      <a:pt x="f18" y="f32"/>
                      <a:pt x="f18" y="f38"/>
                    </a:cubicBezTo>
                    <a:cubicBezTo>
                      <a:pt x="f78" y="f41"/>
                      <a:pt x="f21" y="f64"/>
                      <a:pt x="f21" y="f79"/>
                    </a:cubicBezTo>
                    <a:cubicBezTo>
                      <a:pt x="f21" y="f42"/>
                      <a:pt x="f13" y="f42"/>
                      <a:pt x="f13" y="f73"/>
                    </a:cubicBezTo>
                    <a:cubicBezTo>
                      <a:pt x="f78" y="f63"/>
                      <a:pt x="f13" y="f45"/>
                      <a:pt x="f10" y="f62"/>
                    </a:cubicBezTo>
                    <a:cubicBezTo>
                      <a:pt x="f15" y="f61"/>
                      <a:pt x="f15" y="f46"/>
                      <a:pt x="f18" y="f71"/>
                    </a:cubicBezTo>
                    <a:cubicBezTo>
                      <a:pt x="f78" y="f61"/>
                      <a:pt x="f18" y="f71"/>
                      <a:pt x="f18" y="f46"/>
                    </a:cubicBezTo>
                    <a:cubicBezTo>
                      <a:pt x="f13" y="f59"/>
                      <a:pt x="f18" y="f60"/>
                      <a:pt x="f10" y="f49"/>
                    </a:cubicBezTo>
                    <a:cubicBezTo>
                      <a:pt x="f15" y="f47"/>
                      <a:pt x="f6" y="f5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1" name="Bolivia">
                <a:extLst>
                  <a:ext uri="{FF2B5EF4-FFF2-40B4-BE49-F238E27FC236}">
                    <a16:creationId xmlns:a16="http://schemas.microsoft.com/office/drawing/2014/main" id="{4A5F3F1A-89F0-D073-5EDC-B209E962777D}"/>
                  </a:ext>
                </a:extLst>
              </p:cNvPr>
              <p:cNvSpPr/>
              <p:nvPr/>
            </p:nvSpPr>
            <p:spPr>
              <a:xfrm>
                <a:off x="5032592" y="4841309"/>
                <a:ext cx="341162" cy="421721"/>
              </a:xfrm>
              <a:custGeom>
                <a:avLst/>
                <a:gdLst>
                  <a:gd name="f0" fmla="val 10800000"/>
                  <a:gd name="f1" fmla="val 5400000"/>
                  <a:gd name="f2" fmla="val 180"/>
                  <a:gd name="f3" fmla="val w"/>
                  <a:gd name="f4" fmla="val h"/>
                  <a:gd name="f5" fmla="val 0"/>
                  <a:gd name="f6" fmla="val 64"/>
                  <a:gd name="f7" fmla="val 86"/>
                  <a:gd name="f8" fmla="val 9"/>
                  <a:gd name="f9" fmla="val 7"/>
                  <a:gd name="f10" fmla="val 4"/>
                  <a:gd name="f11" fmla="val 12"/>
                  <a:gd name="f12" fmla="val 10"/>
                  <a:gd name="f13" fmla="val 8"/>
                  <a:gd name="f14" fmla="val 5"/>
                  <a:gd name="f15" fmla="val 13"/>
                  <a:gd name="f16" fmla="val 14"/>
                  <a:gd name="f17" fmla="val 3"/>
                  <a:gd name="f18" fmla="val 21"/>
                  <a:gd name="f19" fmla="val 6"/>
                  <a:gd name="f20" fmla="val 23"/>
                  <a:gd name="f21" fmla="val 15"/>
                  <a:gd name="f22" fmla="val 25"/>
                  <a:gd name="f23" fmla="val 24"/>
                  <a:gd name="f24" fmla="val 18"/>
                  <a:gd name="f25" fmla="val 28"/>
                  <a:gd name="f26" fmla="val 33"/>
                  <a:gd name="f27" fmla="val 32"/>
                  <a:gd name="f28" fmla="val 34"/>
                  <a:gd name="f29" fmla="val 37"/>
                  <a:gd name="f30" fmla="val 35"/>
                  <a:gd name="f31" fmla="val 39"/>
                  <a:gd name="f32" fmla="val 42"/>
                  <a:gd name="f33" fmla="val 26"/>
                  <a:gd name="f34" fmla="val 44"/>
                  <a:gd name="f35" fmla="val 49"/>
                  <a:gd name="f36" fmla="val 30"/>
                  <a:gd name="f37" fmla="val 46"/>
                  <a:gd name="f38" fmla="val 47"/>
                  <a:gd name="f39" fmla="val 48"/>
                  <a:gd name="f40" fmla="val 36"/>
                  <a:gd name="f41" fmla="val 38"/>
                  <a:gd name="f42" fmla="val 45"/>
                  <a:gd name="f43" fmla="val 57"/>
                  <a:gd name="f44" fmla="val 58"/>
                  <a:gd name="f45" fmla="val 54"/>
                  <a:gd name="f46" fmla="val 61"/>
                  <a:gd name="f47" fmla="val 59"/>
                  <a:gd name="f48" fmla="val 62"/>
                  <a:gd name="f49" fmla="val 50"/>
                  <a:gd name="f50" fmla="val 51"/>
                  <a:gd name="f51" fmla="val 53"/>
                  <a:gd name="f52" fmla="val 55"/>
                  <a:gd name="f53" fmla="val 63"/>
                  <a:gd name="f54" fmla="val 60"/>
                  <a:gd name="f55" fmla="val 52"/>
                  <a:gd name="f56" fmla="val 56"/>
                  <a:gd name="f57" fmla="val 43"/>
                  <a:gd name="f58" fmla="val 65"/>
                  <a:gd name="f59" fmla="val 40"/>
                  <a:gd name="f60" fmla="val 67"/>
                  <a:gd name="f61" fmla="val 71"/>
                  <a:gd name="f62" fmla="val 75"/>
                  <a:gd name="f63" fmla="val 41"/>
                  <a:gd name="f64" fmla="val 78"/>
                  <a:gd name="f65" fmla="val 79"/>
                  <a:gd name="f66" fmla="val 80"/>
                  <a:gd name="f67" fmla="val 81"/>
                  <a:gd name="f68" fmla="val 82"/>
                  <a:gd name="f69" fmla="val 83"/>
                  <a:gd name="f70" fmla="val 84"/>
                  <a:gd name="f71" fmla="val 85"/>
                  <a:gd name="f72" fmla="val 31"/>
                  <a:gd name="f73" fmla="val 29"/>
                  <a:gd name="f74" fmla="val 27"/>
                  <a:gd name="f75" fmla="val 22"/>
                  <a:gd name="f76" fmla="val 19"/>
                  <a:gd name="f77" fmla="val 11"/>
                  <a:gd name="f78" fmla="val 68"/>
                  <a:gd name="f79" fmla="val 17"/>
                  <a:gd name="f80" fmla="+- 0 0 -90"/>
                  <a:gd name="f81" fmla="*/ f3 1 64"/>
                  <a:gd name="f82" fmla="*/ f4 1 86"/>
                  <a:gd name="f83" fmla="+- f7 0 f5"/>
                  <a:gd name="f84" fmla="+- f6 0 f5"/>
                  <a:gd name="f85" fmla="*/ f80 f0 1"/>
                  <a:gd name="f86" fmla="*/ f84 1 64"/>
                  <a:gd name="f87" fmla="*/ f83 1 86"/>
                  <a:gd name="f88" fmla="*/ f85 1 f2"/>
                  <a:gd name="f89" fmla="*/ 0 1 f86"/>
                  <a:gd name="f90" fmla="*/ 9 1 f87"/>
                  <a:gd name="f91" fmla="*/ 7 1 f86"/>
                  <a:gd name="f92" fmla="*/ 10 1 f87"/>
                  <a:gd name="f93" fmla="*/ 10 1 f86"/>
                  <a:gd name="f94" fmla="*/ 7 1 f87"/>
                  <a:gd name="f95" fmla="*/ 13 1 f86"/>
                  <a:gd name="f96" fmla="*/ 4 1 f87"/>
                  <a:gd name="f97" fmla="*/ 21 1 f86"/>
                  <a:gd name="f98" fmla="*/ 3 1 f87"/>
                  <a:gd name="f99" fmla="*/ 23 1 f86"/>
                  <a:gd name="f100" fmla="*/ 15 1 f87"/>
                  <a:gd name="f101" fmla="*/ 28 1 f86"/>
                  <a:gd name="f102" fmla="*/ 18 1 f87"/>
                  <a:gd name="f103" fmla="*/ 34 1 f86"/>
                  <a:gd name="f104" fmla="*/ 21 1 f87"/>
                  <a:gd name="f105" fmla="*/ 39 1 f86"/>
                  <a:gd name="f106" fmla="*/ 24 1 f87"/>
                  <a:gd name="f107" fmla="*/ 44 1 f86"/>
                  <a:gd name="f108" fmla="*/ 28 1 f87"/>
                  <a:gd name="f109" fmla="*/ 47 1 f86"/>
                  <a:gd name="f110" fmla="*/ 33 1 f87"/>
                  <a:gd name="f111" fmla="*/ 37 1 f87"/>
                  <a:gd name="f112" fmla="*/ 49 1 f86"/>
                  <a:gd name="f113" fmla="*/ 42 1 f87"/>
                  <a:gd name="f114" fmla="*/ 57 1 f86"/>
                  <a:gd name="f115" fmla="*/ 58 1 f86"/>
                  <a:gd name="f116" fmla="*/ 47 1 f87"/>
                  <a:gd name="f117" fmla="*/ 62 1 f86"/>
                  <a:gd name="f118" fmla="*/ 50 1 f87"/>
                  <a:gd name="f119" fmla="*/ 55 1 f87"/>
                  <a:gd name="f120" fmla="*/ 59 1 f87"/>
                  <a:gd name="f121" fmla="*/ 60 1 f87"/>
                  <a:gd name="f122" fmla="*/ 58 1 f87"/>
                  <a:gd name="f123" fmla="*/ 45 1 f86"/>
                  <a:gd name="f124" fmla="*/ 42 1 f86"/>
                  <a:gd name="f125" fmla="*/ 65 1 f87"/>
                  <a:gd name="f126" fmla="*/ 75 1 f87"/>
                  <a:gd name="f127" fmla="*/ 80 1 f87"/>
                  <a:gd name="f128" fmla="*/ 38 1 f86"/>
                  <a:gd name="f129" fmla="*/ 84 1 f87"/>
                  <a:gd name="f130" fmla="*/ 31 1 f86"/>
                  <a:gd name="f131" fmla="*/ 79 1 f87"/>
                  <a:gd name="f132" fmla="*/ 27 1 f86"/>
                  <a:gd name="f133" fmla="*/ 25 1 f86"/>
                  <a:gd name="f134" fmla="*/ 78 1 f87"/>
                  <a:gd name="f135" fmla="*/ 22 1 f86"/>
                  <a:gd name="f136" fmla="*/ 82 1 f87"/>
                  <a:gd name="f137" fmla="*/ 14 1 f86"/>
                  <a:gd name="f138" fmla="*/ 71 1 f87"/>
                  <a:gd name="f139" fmla="*/ 11 1 f86"/>
                  <a:gd name="f140" fmla="*/ 62 1 f87"/>
                  <a:gd name="f141" fmla="*/ 5 1 f86"/>
                  <a:gd name="f142" fmla="*/ 52 1 f87"/>
                  <a:gd name="f143" fmla="*/ 48 1 f87"/>
                  <a:gd name="f144" fmla="*/ 44 1 f87"/>
                  <a:gd name="f145" fmla="*/ 6 1 f86"/>
                  <a:gd name="f146" fmla="*/ 31 1 f87"/>
                  <a:gd name="f147" fmla="*/ f6 1 f86"/>
                  <a:gd name="f148" fmla="*/ 0 1 f87"/>
                  <a:gd name="f149" fmla="*/ f7 1 f87"/>
                  <a:gd name="f150" fmla="+- f88 0 f1"/>
                  <a:gd name="f151" fmla="*/ f89 f81 1"/>
                  <a:gd name="f152" fmla="*/ f147 f81 1"/>
                  <a:gd name="f153" fmla="*/ f149 f82 1"/>
                  <a:gd name="f154" fmla="*/ f148 f82 1"/>
                  <a:gd name="f155" fmla="*/ f90 f82 1"/>
                  <a:gd name="f156" fmla="*/ f91 f81 1"/>
                  <a:gd name="f157" fmla="*/ f92 f82 1"/>
                  <a:gd name="f158" fmla="*/ f93 f81 1"/>
                  <a:gd name="f159" fmla="*/ f94 f82 1"/>
                  <a:gd name="f160" fmla="*/ f95 f81 1"/>
                  <a:gd name="f161" fmla="*/ f96 f82 1"/>
                  <a:gd name="f162" fmla="*/ f97 f81 1"/>
                  <a:gd name="f163" fmla="*/ f98 f82 1"/>
                  <a:gd name="f164" fmla="*/ f99 f81 1"/>
                  <a:gd name="f165" fmla="*/ f100 f82 1"/>
                  <a:gd name="f166" fmla="*/ f101 f81 1"/>
                  <a:gd name="f167" fmla="*/ f102 f82 1"/>
                  <a:gd name="f168" fmla="*/ f103 f81 1"/>
                  <a:gd name="f169" fmla="*/ f104 f82 1"/>
                  <a:gd name="f170" fmla="*/ f105 f81 1"/>
                  <a:gd name="f171" fmla="*/ f106 f82 1"/>
                  <a:gd name="f172" fmla="*/ f107 f81 1"/>
                  <a:gd name="f173" fmla="*/ f108 f82 1"/>
                  <a:gd name="f174" fmla="*/ f109 f81 1"/>
                  <a:gd name="f175" fmla="*/ f110 f82 1"/>
                  <a:gd name="f176" fmla="*/ f111 f82 1"/>
                  <a:gd name="f177" fmla="*/ f112 f81 1"/>
                  <a:gd name="f178" fmla="*/ f113 f82 1"/>
                  <a:gd name="f179" fmla="*/ f114 f81 1"/>
                  <a:gd name="f180" fmla="*/ f115 f81 1"/>
                  <a:gd name="f181" fmla="*/ f116 f82 1"/>
                  <a:gd name="f182" fmla="*/ f117 f81 1"/>
                  <a:gd name="f183" fmla="*/ f118 f82 1"/>
                  <a:gd name="f184" fmla="*/ f119 f82 1"/>
                  <a:gd name="f185" fmla="*/ f120 f82 1"/>
                  <a:gd name="f186" fmla="*/ f121 f82 1"/>
                  <a:gd name="f187" fmla="*/ f122 f82 1"/>
                  <a:gd name="f188" fmla="*/ f123 f81 1"/>
                  <a:gd name="f189" fmla="*/ f124 f81 1"/>
                  <a:gd name="f190" fmla="*/ f125 f82 1"/>
                  <a:gd name="f191" fmla="*/ f126 f82 1"/>
                  <a:gd name="f192" fmla="*/ f127 f82 1"/>
                  <a:gd name="f193" fmla="*/ f128 f81 1"/>
                  <a:gd name="f194" fmla="*/ f129 f82 1"/>
                  <a:gd name="f195" fmla="*/ f130 f81 1"/>
                  <a:gd name="f196" fmla="*/ f131 f82 1"/>
                  <a:gd name="f197" fmla="*/ f132 f81 1"/>
                  <a:gd name="f198" fmla="*/ f133 f81 1"/>
                  <a:gd name="f199" fmla="*/ f134 f82 1"/>
                  <a:gd name="f200" fmla="*/ f135 f81 1"/>
                  <a:gd name="f201" fmla="*/ f136 f82 1"/>
                  <a:gd name="f202" fmla="*/ f137 f81 1"/>
                  <a:gd name="f203" fmla="*/ f138 f82 1"/>
                  <a:gd name="f204" fmla="*/ f139 f81 1"/>
                  <a:gd name="f205" fmla="*/ f140 f82 1"/>
                  <a:gd name="f206" fmla="*/ f141 f81 1"/>
                  <a:gd name="f207" fmla="*/ f142 f82 1"/>
                  <a:gd name="f208" fmla="*/ f143 f82 1"/>
                  <a:gd name="f209" fmla="*/ f144 f82 1"/>
                  <a:gd name="f210" fmla="*/ f145 f81 1"/>
                  <a:gd name="f211" fmla="*/ f146 f82 1"/>
                </a:gdLst>
                <a:ahLst/>
                <a:cxnLst>
                  <a:cxn ang="3cd4">
                    <a:pos x="hc" y="t"/>
                  </a:cxn>
                  <a:cxn ang="0">
                    <a:pos x="r" y="vc"/>
                  </a:cxn>
                  <a:cxn ang="cd4">
                    <a:pos x="hc" y="b"/>
                  </a:cxn>
                  <a:cxn ang="cd2">
                    <a:pos x="l" y="vc"/>
                  </a:cxn>
                  <a:cxn ang="f150">
                    <a:pos x="f151" y="f155"/>
                  </a:cxn>
                  <a:cxn ang="f150">
                    <a:pos x="f156" y="f157"/>
                  </a:cxn>
                  <a:cxn ang="f150">
                    <a:pos x="f158" y="f159"/>
                  </a:cxn>
                  <a:cxn ang="f150">
                    <a:pos x="f160" y="f161"/>
                  </a:cxn>
                  <a:cxn ang="f150">
                    <a:pos x="f162" y="f163"/>
                  </a:cxn>
                  <a:cxn ang="f150">
                    <a:pos x="f164" y="f165"/>
                  </a:cxn>
                  <a:cxn ang="f150">
                    <a:pos x="f166" y="f167"/>
                  </a:cxn>
                  <a:cxn ang="f150">
                    <a:pos x="f168" y="f169"/>
                  </a:cxn>
                  <a:cxn ang="f150">
                    <a:pos x="f170" y="f171"/>
                  </a:cxn>
                  <a:cxn ang="f150">
                    <a:pos x="f172" y="f173"/>
                  </a:cxn>
                  <a:cxn ang="f150">
                    <a:pos x="f174" y="f175"/>
                  </a:cxn>
                  <a:cxn ang="f150">
                    <a:pos x="f174" y="f176"/>
                  </a:cxn>
                  <a:cxn ang="f150">
                    <a:pos x="f177" y="f178"/>
                  </a:cxn>
                  <a:cxn ang="f150">
                    <a:pos x="f179" y="f178"/>
                  </a:cxn>
                  <a:cxn ang="f150">
                    <a:pos x="f180" y="f181"/>
                  </a:cxn>
                  <a:cxn ang="f150">
                    <a:pos x="f182" y="f183"/>
                  </a:cxn>
                  <a:cxn ang="f150">
                    <a:pos x="f182" y="f184"/>
                  </a:cxn>
                  <a:cxn ang="f150">
                    <a:pos x="f182" y="f185"/>
                  </a:cxn>
                  <a:cxn ang="f150">
                    <a:pos x="f182" y="f186"/>
                  </a:cxn>
                  <a:cxn ang="f150">
                    <a:pos x="f179" y="f187"/>
                  </a:cxn>
                  <a:cxn ang="f150">
                    <a:pos x="f188" y="f185"/>
                  </a:cxn>
                  <a:cxn ang="f150">
                    <a:pos x="f189" y="f190"/>
                  </a:cxn>
                  <a:cxn ang="f150">
                    <a:pos x="f189" y="f191"/>
                  </a:cxn>
                  <a:cxn ang="f150">
                    <a:pos x="f189" y="f192"/>
                  </a:cxn>
                  <a:cxn ang="f150">
                    <a:pos x="f193" y="f192"/>
                  </a:cxn>
                  <a:cxn ang="f150">
                    <a:pos x="f168" y="f192"/>
                  </a:cxn>
                  <a:cxn ang="f150">
                    <a:pos x="f168" y="f194"/>
                  </a:cxn>
                  <a:cxn ang="f150">
                    <a:pos x="f195" y="f196"/>
                  </a:cxn>
                  <a:cxn ang="f150">
                    <a:pos x="f197" y="f192"/>
                  </a:cxn>
                  <a:cxn ang="f150">
                    <a:pos x="f198" y="f199"/>
                  </a:cxn>
                  <a:cxn ang="f150">
                    <a:pos x="f200" y="f201"/>
                  </a:cxn>
                  <a:cxn ang="f150">
                    <a:pos x="f162" y="f194"/>
                  </a:cxn>
                  <a:cxn ang="f150">
                    <a:pos x="f202" y="f203"/>
                  </a:cxn>
                  <a:cxn ang="f150">
                    <a:pos x="f204" y="f205"/>
                  </a:cxn>
                  <a:cxn ang="f150">
                    <a:pos x="f206" y="f207"/>
                  </a:cxn>
                  <a:cxn ang="f150">
                    <a:pos x="f206" y="f208"/>
                  </a:cxn>
                  <a:cxn ang="f150">
                    <a:pos x="f156" y="f209"/>
                  </a:cxn>
                  <a:cxn ang="f150">
                    <a:pos x="f156" y="f176"/>
                  </a:cxn>
                  <a:cxn ang="f150">
                    <a:pos x="f210" y="f211"/>
                  </a:cxn>
                  <a:cxn ang="f150">
                    <a:pos x="f206" y="f169"/>
                  </a:cxn>
                  <a:cxn ang="f150">
                    <a:pos x="f151" y="f155"/>
                  </a:cxn>
                </a:cxnLst>
                <a:rect l="f151" t="f154" r="f152" b="f153"/>
                <a:pathLst>
                  <a:path w="64" h="86">
                    <a:moveTo>
                      <a:pt x="f5" y="f8"/>
                    </a:moveTo>
                    <a:cubicBezTo>
                      <a:pt x="f9" y="f8"/>
                      <a:pt x="f10" y="f11"/>
                      <a:pt x="f9" y="f12"/>
                    </a:cubicBezTo>
                    <a:cubicBezTo>
                      <a:pt x="f8" y="f13"/>
                      <a:pt x="f12" y="f12"/>
                      <a:pt x="f12" y="f9"/>
                    </a:cubicBezTo>
                    <a:cubicBezTo>
                      <a:pt x="f12" y="f14"/>
                      <a:pt x="f11" y="f9"/>
                      <a:pt x="f15" y="f10"/>
                    </a:cubicBezTo>
                    <a:cubicBezTo>
                      <a:pt x="f16" y="f17"/>
                      <a:pt x="f18" y="f5"/>
                      <a:pt x="f18" y="f17"/>
                    </a:cubicBezTo>
                    <a:cubicBezTo>
                      <a:pt x="f18" y="f19"/>
                      <a:pt x="f18" y="f16"/>
                      <a:pt x="f20" y="f21"/>
                    </a:cubicBezTo>
                    <a:cubicBezTo>
                      <a:pt x="f22" y="f21"/>
                      <a:pt x="f23" y="f24"/>
                      <a:pt x="f25" y="f24"/>
                    </a:cubicBezTo>
                    <a:cubicBezTo>
                      <a:pt x="f26" y="f24"/>
                      <a:pt x="f27" y="f18"/>
                      <a:pt x="f28" y="f18"/>
                    </a:cubicBezTo>
                    <a:cubicBezTo>
                      <a:pt x="f29" y="f18"/>
                      <a:pt x="f30" y="f20"/>
                      <a:pt x="f31" y="f23"/>
                    </a:cubicBezTo>
                    <a:cubicBezTo>
                      <a:pt x="f32" y="f33"/>
                      <a:pt x="f31" y="f33"/>
                      <a:pt x="f34" y="f25"/>
                    </a:cubicBezTo>
                    <a:cubicBezTo>
                      <a:pt x="f35" y="f36"/>
                      <a:pt x="f37" y="f36"/>
                      <a:pt x="f38" y="f26"/>
                    </a:cubicBezTo>
                    <a:cubicBezTo>
                      <a:pt x="f39" y="f40"/>
                      <a:pt x="f37" y="f30"/>
                      <a:pt x="f38" y="f29"/>
                    </a:cubicBezTo>
                    <a:cubicBezTo>
                      <a:pt x="f39" y="f41"/>
                      <a:pt x="f42" y="f40"/>
                      <a:pt x="f35" y="f32"/>
                    </a:cubicBezTo>
                    <a:cubicBezTo>
                      <a:pt x="f43" y="f32"/>
                      <a:pt x="f43" y="f32"/>
                      <a:pt x="f43" y="f32"/>
                    </a:cubicBezTo>
                    <a:cubicBezTo>
                      <a:pt x="f44" y="f42"/>
                      <a:pt x="f45" y="f37"/>
                      <a:pt x="f44" y="f38"/>
                    </a:cubicBezTo>
                    <a:cubicBezTo>
                      <a:pt x="f46" y="f39"/>
                      <a:pt x="f47" y="f39"/>
                      <a:pt x="f48" y="f49"/>
                    </a:cubicBezTo>
                    <a:cubicBezTo>
                      <a:pt x="f6" y="f50"/>
                      <a:pt x="f46" y="f51"/>
                      <a:pt x="f48" y="f52"/>
                    </a:cubicBezTo>
                    <a:cubicBezTo>
                      <a:pt x="f53" y="f43"/>
                      <a:pt x="f46" y="f43"/>
                      <a:pt x="f48" y="f47"/>
                    </a:cubicBezTo>
                    <a:cubicBezTo>
                      <a:pt x="f53" y="f54"/>
                      <a:pt x="f48" y="f54"/>
                      <a:pt x="f48" y="f54"/>
                    </a:cubicBezTo>
                    <a:cubicBezTo>
                      <a:pt x="f44" y="f47"/>
                      <a:pt x="f46" y="f47"/>
                      <a:pt x="f43" y="f44"/>
                    </a:cubicBezTo>
                    <a:cubicBezTo>
                      <a:pt x="f55" y="f56"/>
                      <a:pt x="f50" y="f43"/>
                      <a:pt x="f42" y="f47"/>
                    </a:cubicBezTo>
                    <a:cubicBezTo>
                      <a:pt x="f32" y="f47"/>
                      <a:pt x="f57" y="f53"/>
                      <a:pt x="f32" y="f58"/>
                    </a:cubicBezTo>
                    <a:cubicBezTo>
                      <a:pt x="f59" y="f60"/>
                      <a:pt x="f32" y="f61"/>
                      <a:pt x="f32" y="f62"/>
                    </a:cubicBezTo>
                    <a:cubicBezTo>
                      <a:pt x="f63" y="f64"/>
                      <a:pt x="f32" y="f65"/>
                      <a:pt x="f32" y="f66"/>
                    </a:cubicBezTo>
                    <a:cubicBezTo>
                      <a:pt x="f59" y="f67"/>
                      <a:pt x="f32" y="f65"/>
                      <a:pt x="f41" y="f66"/>
                    </a:cubicBezTo>
                    <a:cubicBezTo>
                      <a:pt x="f40" y="f66"/>
                      <a:pt x="f30" y="f65"/>
                      <a:pt x="f28" y="f66"/>
                    </a:cubicBezTo>
                    <a:cubicBezTo>
                      <a:pt x="f26" y="f68"/>
                      <a:pt x="f30" y="f69"/>
                      <a:pt x="f28" y="f70"/>
                    </a:cubicBezTo>
                    <a:cubicBezTo>
                      <a:pt x="f26" y="f71"/>
                      <a:pt x="f28" y="f66"/>
                      <a:pt x="f72" y="f65"/>
                    </a:cubicBezTo>
                    <a:cubicBezTo>
                      <a:pt x="f25" y="f65"/>
                      <a:pt x="f73" y="f66"/>
                      <a:pt x="f74" y="f66"/>
                    </a:cubicBezTo>
                    <a:cubicBezTo>
                      <a:pt x="f33" y="f65"/>
                      <a:pt x="f74" y="f64"/>
                      <a:pt x="f22" y="f64"/>
                    </a:cubicBezTo>
                    <a:cubicBezTo>
                      <a:pt x="f22" y="f65"/>
                      <a:pt x="f18" y="f68"/>
                      <a:pt x="f75" y="f68"/>
                    </a:cubicBezTo>
                    <a:cubicBezTo>
                      <a:pt x="f75" y="f69"/>
                      <a:pt x="f18" y="f69"/>
                      <a:pt x="f18" y="f70"/>
                    </a:cubicBezTo>
                    <a:cubicBezTo>
                      <a:pt x="f16" y="f7"/>
                      <a:pt x="f76" y="f66"/>
                      <a:pt x="f16" y="f61"/>
                    </a:cubicBezTo>
                    <a:cubicBezTo>
                      <a:pt x="f77" y="f78"/>
                      <a:pt x="f15" y="f58"/>
                      <a:pt x="f77" y="f48"/>
                    </a:cubicBezTo>
                    <a:cubicBezTo>
                      <a:pt x="f9" y="f56"/>
                      <a:pt x="f12" y="f43"/>
                      <a:pt x="f14" y="f55"/>
                    </a:cubicBezTo>
                    <a:cubicBezTo>
                      <a:pt x="f9" y="f35"/>
                      <a:pt x="f10" y="f50"/>
                      <a:pt x="f14" y="f39"/>
                    </a:cubicBezTo>
                    <a:cubicBezTo>
                      <a:pt x="f9" y="f42"/>
                      <a:pt x="f14" y="f38"/>
                      <a:pt x="f9" y="f34"/>
                    </a:cubicBezTo>
                    <a:cubicBezTo>
                      <a:pt x="f8" y="f59"/>
                      <a:pt x="f14" y="f31"/>
                      <a:pt x="f9" y="f29"/>
                    </a:cubicBezTo>
                    <a:cubicBezTo>
                      <a:pt x="f13" y="f28"/>
                      <a:pt x="f17" y="f40"/>
                      <a:pt x="f19" y="f72"/>
                    </a:cubicBezTo>
                    <a:cubicBezTo>
                      <a:pt x="f9" y="f25"/>
                      <a:pt x="f10" y="f23"/>
                      <a:pt x="f14" y="f18"/>
                    </a:cubicBezTo>
                    <a:cubicBezTo>
                      <a:pt x="f9" y="f24"/>
                      <a:pt x="f10" y="f79"/>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2" name="Peru">
                <a:extLst>
                  <a:ext uri="{FF2B5EF4-FFF2-40B4-BE49-F238E27FC236}">
                    <a16:creationId xmlns:a16="http://schemas.microsoft.com/office/drawing/2014/main" id="{1AC0CEF7-3F7E-EDA2-B6A6-76EC85726A2E}"/>
                  </a:ext>
                </a:extLst>
              </p:cNvPr>
              <p:cNvSpPr/>
              <p:nvPr/>
            </p:nvSpPr>
            <p:spPr>
              <a:xfrm>
                <a:off x="4718541" y="4535917"/>
                <a:ext cx="361498" cy="575459"/>
              </a:xfrm>
              <a:custGeom>
                <a:avLst/>
                <a:gdLst>
                  <a:gd name="f0" fmla="val 10800000"/>
                  <a:gd name="f1" fmla="val 5400000"/>
                  <a:gd name="f2" fmla="val 180"/>
                  <a:gd name="f3" fmla="val w"/>
                  <a:gd name="f4" fmla="val h"/>
                  <a:gd name="f5" fmla="val 0"/>
                  <a:gd name="f6" fmla="val 68"/>
                  <a:gd name="f7" fmla="val 117"/>
                  <a:gd name="f8" fmla="val 6"/>
                  <a:gd name="f9" fmla="val 22"/>
                  <a:gd name="f10" fmla="val 5"/>
                  <a:gd name="f11" fmla="val 2"/>
                  <a:gd name="f12" fmla="val 25"/>
                  <a:gd name="f13" fmla="val 3"/>
                  <a:gd name="f14" fmla="val 26"/>
                  <a:gd name="f15" fmla="val 4"/>
                  <a:gd name="f16" fmla="val 27"/>
                  <a:gd name="f17" fmla="val 29"/>
                  <a:gd name="f18" fmla="val 30"/>
                  <a:gd name="f19" fmla="val 28"/>
                  <a:gd name="f20" fmla="val 32"/>
                  <a:gd name="f21" fmla="val 35"/>
                  <a:gd name="f22" fmla="val 34"/>
                  <a:gd name="f23" fmla="val 36"/>
                  <a:gd name="f24" fmla="val 38"/>
                  <a:gd name="f25" fmla="val 41"/>
                  <a:gd name="f26" fmla="val 10"/>
                  <a:gd name="f27" fmla="val 46"/>
                  <a:gd name="f28" fmla="val 45"/>
                  <a:gd name="f29" fmla="val 11"/>
                  <a:gd name="f30" fmla="val 47"/>
                  <a:gd name="f31" fmla="val 12"/>
                  <a:gd name="f32" fmla="val 49"/>
                  <a:gd name="f33" fmla="val 14"/>
                  <a:gd name="f34" fmla="val 50"/>
                  <a:gd name="f35" fmla="val 52"/>
                  <a:gd name="f36" fmla="val 15"/>
                  <a:gd name="f37" fmla="val 54"/>
                  <a:gd name="f38" fmla="val 16"/>
                  <a:gd name="f39" fmla="val 51"/>
                  <a:gd name="f40" fmla="val 17"/>
                  <a:gd name="f41" fmla="val 57"/>
                  <a:gd name="f42" fmla="val 19"/>
                  <a:gd name="f43" fmla="val 62"/>
                  <a:gd name="f44" fmla="val 21"/>
                  <a:gd name="f45" fmla="val 66"/>
                  <a:gd name="f46" fmla="val 71"/>
                  <a:gd name="f47" fmla="val 23"/>
                  <a:gd name="f48" fmla="val 75"/>
                  <a:gd name="f49" fmla="val 74"/>
                  <a:gd name="f50" fmla="val 78"/>
                  <a:gd name="f51" fmla="val 81"/>
                  <a:gd name="f52" fmla="val 80"/>
                  <a:gd name="f53" fmla="val 82"/>
                  <a:gd name="f54" fmla="val 84"/>
                  <a:gd name="f55" fmla="val 88"/>
                  <a:gd name="f56" fmla="val 90"/>
                  <a:gd name="f57" fmla="val 92"/>
                  <a:gd name="f58" fmla="val 31"/>
                  <a:gd name="f59" fmla="val 93"/>
                  <a:gd name="f60" fmla="val 33"/>
                  <a:gd name="f61" fmla="val 95"/>
                  <a:gd name="f62" fmla="val 98"/>
                  <a:gd name="f63" fmla="val 37"/>
                  <a:gd name="f64" fmla="val 101"/>
                  <a:gd name="f65" fmla="val 40"/>
                  <a:gd name="f66" fmla="val 103"/>
                  <a:gd name="f67" fmla="val 43"/>
                  <a:gd name="f68" fmla="val 102"/>
                  <a:gd name="f69" fmla="val 105"/>
                  <a:gd name="f70" fmla="val 106"/>
                  <a:gd name="f71" fmla="val 56"/>
                  <a:gd name="f72" fmla="val 109"/>
                  <a:gd name="f73" fmla="val 113"/>
                  <a:gd name="f74" fmla="val 114"/>
                  <a:gd name="f75" fmla="val 59"/>
                  <a:gd name="f76" fmla="val 115"/>
                  <a:gd name="f77" fmla="val 61"/>
                  <a:gd name="f78" fmla="val 116"/>
                  <a:gd name="f79" fmla="val 64"/>
                  <a:gd name="f80" fmla="val 111"/>
                  <a:gd name="f81" fmla="val 63"/>
                  <a:gd name="f82" fmla="val 110"/>
                  <a:gd name="f83" fmla="val 107"/>
                  <a:gd name="f84" fmla="val 99"/>
                  <a:gd name="f85" fmla="val 67"/>
                  <a:gd name="f86" fmla="val 96"/>
                  <a:gd name="f87" fmla="val 65"/>
                  <a:gd name="f88" fmla="val 86"/>
                  <a:gd name="f89" fmla="val 83"/>
                  <a:gd name="f90" fmla="val 79"/>
                  <a:gd name="f91" fmla="val 55"/>
                  <a:gd name="f92" fmla="val 60"/>
                  <a:gd name="f93" fmla="val 44"/>
                  <a:gd name="f94" fmla="val 58"/>
                  <a:gd name="f95" fmla="val 53"/>
                  <a:gd name="f96" fmla="val 48"/>
                  <a:gd name="f97" fmla="val 42"/>
                  <a:gd name="f98" fmla="val 24"/>
                  <a:gd name="f99" fmla="val 13"/>
                  <a:gd name="f100" fmla="val 9"/>
                  <a:gd name="f101" fmla="val 39"/>
                  <a:gd name="f102" fmla="val 8"/>
                  <a:gd name="f103" fmla="val 1"/>
                  <a:gd name="f104" fmla="val 20"/>
                  <a:gd name="f105" fmla="val 18"/>
                  <a:gd name="f106" fmla="+- 0 0 -90"/>
                  <a:gd name="f107" fmla="*/ f3 1 68"/>
                  <a:gd name="f108" fmla="*/ f4 1 117"/>
                  <a:gd name="f109" fmla="+- f7 0 f5"/>
                  <a:gd name="f110" fmla="+- f6 0 f5"/>
                  <a:gd name="f111" fmla="*/ f106 f0 1"/>
                  <a:gd name="f112" fmla="*/ f110 1 68"/>
                  <a:gd name="f113" fmla="*/ f109 1 117"/>
                  <a:gd name="f114" fmla="*/ f111 1 f2"/>
                  <a:gd name="f115" fmla="*/ 6 1 f112"/>
                  <a:gd name="f116" fmla="*/ 22 1 f113"/>
                  <a:gd name="f117" fmla="*/ 3 1 f112"/>
                  <a:gd name="f118" fmla="*/ 26 1 f113"/>
                  <a:gd name="f119" fmla="*/ 29 1 f113"/>
                  <a:gd name="f120" fmla="*/ 32 1 f113"/>
                  <a:gd name="f121" fmla="*/ 5 1 f112"/>
                  <a:gd name="f122" fmla="*/ 36 1 f113"/>
                  <a:gd name="f123" fmla="*/ 41 1 f113"/>
                  <a:gd name="f124" fmla="*/ 11 1 f112"/>
                  <a:gd name="f125" fmla="*/ 47 1 f113"/>
                  <a:gd name="f126" fmla="*/ 14 1 f112"/>
                  <a:gd name="f127" fmla="*/ 52 1 f113"/>
                  <a:gd name="f128" fmla="*/ 17 1 f112"/>
                  <a:gd name="f129" fmla="*/ 57 1 f113"/>
                  <a:gd name="f130" fmla="*/ 22 1 f112"/>
                  <a:gd name="f131" fmla="*/ 71 1 f113"/>
                  <a:gd name="f132" fmla="*/ 26 1 f112"/>
                  <a:gd name="f133" fmla="*/ 78 1 f113"/>
                  <a:gd name="f134" fmla="*/ 27 1 f112"/>
                  <a:gd name="f135" fmla="*/ 82 1 f113"/>
                  <a:gd name="f136" fmla="*/ 29 1 f112"/>
                  <a:gd name="f137" fmla="*/ 90 1 f113"/>
                  <a:gd name="f138" fmla="*/ 28 1 f112"/>
                  <a:gd name="f139" fmla="*/ 33 1 f112"/>
                  <a:gd name="f140" fmla="*/ 95 1 f113"/>
                  <a:gd name="f141" fmla="*/ 38 1 f112"/>
                  <a:gd name="f142" fmla="*/ 101 1 f113"/>
                  <a:gd name="f143" fmla="*/ 46 1 f112"/>
                  <a:gd name="f144" fmla="*/ 105 1 f113"/>
                  <a:gd name="f145" fmla="*/ 57 1 f112"/>
                  <a:gd name="f146" fmla="*/ 113 1 f113"/>
                  <a:gd name="f147" fmla="*/ 61 1 f112"/>
                  <a:gd name="f148" fmla="*/ 117 1 f113"/>
                  <a:gd name="f149" fmla="*/ 64 1 f112"/>
                  <a:gd name="f150" fmla="*/ 114 1 f113"/>
                  <a:gd name="f151" fmla="*/ 110 1 f113"/>
                  <a:gd name="f152" fmla="*/ 66 1 f112"/>
                  <a:gd name="f153" fmla="*/ 106 1 f113"/>
                  <a:gd name="f154" fmla="*/ 99 1 f113"/>
                  <a:gd name="f155" fmla="*/ 65 1 f112"/>
                  <a:gd name="f156" fmla="*/ 93 1 f113"/>
                  <a:gd name="f157" fmla="*/ 83 1 f113"/>
                  <a:gd name="f158" fmla="*/ 59 1 f112"/>
                  <a:gd name="f159" fmla="*/ 55 1 f112"/>
                  <a:gd name="f160" fmla="*/ 68 1 f113"/>
                  <a:gd name="f161" fmla="*/ 63 1 f113"/>
                  <a:gd name="f162" fmla="*/ 54 1 f112"/>
                  <a:gd name="f163" fmla="*/ 61 1 f113"/>
                  <a:gd name="f164" fmla="*/ 49 1 f112"/>
                  <a:gd name="f165" fmla="*/ 64 1 f113"/>
                  <a:gd name="f166" fmla="*/ 44 1 f112"/>
                  <a:gd name="f167" fmla="*/ 62 1 f113"/>
                  <a:gd name="f168" fmla="*/ 43 1 f112"/>
                  <a:gd name="f169" fmla="*/ 58 1 f113"/>
                  <a:gd name="f170" fmla="*/ 40 1 f112"/>
                  <a:gd name="f171" fmla="*/ 51 1 f113"/>
                  <a:gd name="f172" fmla="*/ 48 1 f113"/>
                  <a:gd name="f173" fmla="*/ 42 1 f112"/>
                  <a:gd name="f174" fmla="*/ 35 1 f113"/>
                  <a:gd name="f175" fmla="*/ 47 1 f112"/>
                  <a:gd name="f176" fmla="*/ 31 1 f113"/>
                  <a:gd name="f177" fmla="*/ 53 1 f112"/>
                  <a:gd name="f178" fmla="*/ 27 1 f113"/>
                  <a:gd name="f179" fmla="*/ 25 1 f113"/>
                  <a:gd name="f180" fmla="*/ 19 1 f113"/>
                  <a:gd name="f181" fmla="*/ 51 1 f112"/>
                  <a:gd name="f182" fmla="*/ 15 1 f113"/>
                  <a:gd name="f183" fmla="*/ 41 1 f112"/>
                  <a:gd name="f184" fmla="*/ 9 1 f113"/>
                  <a:gd name="f185" fmla="*/ 35 1 f112"/>
                  <a:gd name="f186" fmla="*/ 4 1 f113"/>
                  <a:gd name="f187" fmla="*/ 30 1 f112"/>
                  <a:gd name="f188" fmla="*/ 0 1 f113"/>
                  <a:gd name="f189" fmla="*/ 8 1 f113"/>
                  <a:gd name="f190" fmla="*/ 20 1 f112"/>
                  <a:gd name="f191" fmla="*/ 18 1 f113"/>
                  <a:gd name="f192" fmla="*/ 16 1 f112"/>
                  <a:gd name="f193" fmla="*/ 21 1 f113"/>
                  <a:gd name="f194" fmla="*/ 8 1 f112"/>
                  <a:gd name="f195" fmla="*/ 0 1 f112"/>
                  <a:gd name="f196" fmla="*/ f6 1 f112"/>
                  <a:gd name="f197" fmla="*/ f7 1 f113"/>
                  <a:gd name="f198" fmla="+- f114 0 f1"/>
                  <a:gd name="f199" fmla="*/ f195 f107 1"/>
                  <a:gd name="f200" fmla="*/ f196 f107 1"/>
                  <a:gd name="f201" fmla="*/ f197 f108 1"/>
                  <a:gd name="f202" fmla="*/ f188 f108 1"/>
                  <a:gd name="f203" fmla="*/ f115 f107 1"/>
                  <a:gd name="f204" fmla="*/ f116 f108 1"/>
                  <a:gd name="f205" fmla="*/ f117 f107 1"/>
                  <a:gd name="f206" fmla="*/ f118 f108 1"/>
                  <a:gd name="f207" fmla="*/ f119 f108 1"/>
                  <a:gd name="f208" fmla="*/ f120 f108 1"/>
                  <a:gd name="f209" fmla="*/ f121 f107 1"/>
                  <a:gd name="f210" fmla="*/ f122 f108 1"/>
                  <a:gd name="f211" fmla="*/ f123 f108 1"/>
                  <a:gd name="f212" fmla="*/ f124 f107 1"/>
                  <a:gd name="f213" fmla="*/ f125 f108 1"/>
                  <a:gd name="f214" fmla="*/ f126 f107 1"/>
                  <a:gd name="f215" fmla="*/ f127 f108 1"/>
                  <a:gd name="f216" fmla="*/ f128 f107 1"/>
                  <a:gd name="f217" fmla="*/ f129 f108 1"/>
                  <a:gd name="f218" fmla="*/ f130 f107 1"/>
                  <a:gd name="f219" fmla="*/ f131 f108 1"/>
                  <a:gd name="f220" fmla="*/ f132 f107 1"/>
                  <a:gd name="f221" fmla="*/ f133 f108 1"/>
                  <a:gd name="f222" fmla="*/ f134 f107 1"/>
                  <a:gd name="f223" fmla="*/ f135 f108 1"/>
                  <a:gd name="f224" fmla="*/ f136 f107 1"/>
                  <a:gd name="f225" fmla="*/ f137 f108 1"/>
                  <a:gd name="f226" fmla="*/ f138 f107 1"/>
                  <a:gd name="f227" fmla="*/ f139 f107 1"/>
                  <a:gd name="f228" fmla="*/ f140 f108 1"/>
                  <a:gd name="f229" fmla="*/ f141 f107 1"/>
                  <a:gd name="f230" fmla="*/ f142 f108 1"/>
                  <a:gd name="f231" fmla="*/ f143 f107 1"/>
                  <a:gd name="f232" fmla="*/ f144 f108 1"/>
                  <a:gd name="f233" fmla="*/ f145 f107 1"/>
                  <a:gd name="f234" fmla="*/ f146 f108 1"/>
                  <a:gd name="f235" fmla="*/ f147 f107 1"/>
                  <a:gd name="f236" fmla="*/ f148 f108 1"/>
                  <a:gd name="f237" fmla="*/ f149 f107 1"/>
                  <a:gd name="f238" fmla="*/ f150 f108 1"/>
                  <a:gd name="f239" fmla="*/ f151 f108 1"/>
                  <a:gd name="f240" fmla="*/ f152 f107 1"/>
                  <a:gd name="f241" fmla="*/ f153 f108 1"/>
                  <a:gd name="f242" fmla="*/ f154 f108 1"/>
                  <a:gd name="f243" fmla="*/ f155 f107 1"/>
                  <a:gd name="f244" fmla="*/ f156 f108 1"/>
                  <a:gd name="f245" fmla="*/ f157 f108 1"/>
                  <a:gd name="f246" fmla="*/ f158 f107 1"/>
                  <a:gd name="f247" fmla="*/ f159 f107 1"/>
                  <a:gd name="f248" fmla="*/ f160 f108 1"/>
                  <a:gd name="f249" fmla="*/ f161 f108 1"/>
                  <a:gd name="f250" fmla="*/ f162 f107 1"/>
                  <a:gd name="f251" fmla="*/ f163 f108 1"/>
                  <a:gd name="f252" fmla="*/ f164 f107 1"/>
                  <a:gd name="f253" fmla="*/ f165 f108 1"/>
                  <a:gd name="f254" fmla="*/ f166 f107 1"/>
                  <a:gd name="f255" fmla="*/ f167 f108 1"/>
                  <a:gd name="f256" fmla="*/ f168 f107 1"/>
                  <a:gd name="f257" fmla="*/ f169 f108 1"/>
                  <a:gd name="f258" fmla="*/ f170 f107 1"/>
                  <a:gd name="f259" fmla="*/ f171 f108 1"/>
                  <a:gd name="f260" fmla="*/ f172 f108 1"/>
                  <a:gd name="f261" fmla="*/ f173 f107 1"/>
                  <a:gd name="f262" fmla="*/ f174 f108 1"/>
                  <a:gd name="f263" fmla="*/ f175 f107 1"/>
                  <a:gd name="f264" fmla="*/ f176 f108 1"/>
                  <a:gd name="f265" fmla="*/ f177 f107 1"/>
                  <a:gd name="f266" fmla="*/ f178 f108 1"/>
                  <a:gd name="f267" fmla="*/ f179 f108 1"/>
                  <a:gd name="f268" fmla="*/ f180 f108 1"/>
                  <a:gd name="f269" fmla="*/ f181 f107 1"/>
                  <a:gd name="f270" fmla="*/ f182 f108 1"/>
                  <a:gd name="f271" fmla="*/ f183 f107 1"/>
                  <a:gd name="f272" fmla="*/ f184 f108 1"/>
                  <a:gd name="f273" fmla="*/ f185 f107 1"/>
                  <a:gd name="f274" fmla="*/ f186 f108 1"/>
                  <a:gd name="f275" fmla="*/ f187 f107 1"/>
                  <a:gd name="f276" fmla="*/ f189 f108 1"/>
                  <a:gd name="f277" fmla="*/ f190 f107 1"/>
                  <a:gd name="f278" fmla="*/ f191 f108 1"/>
                  <a:gd name="f279" fmla="*/ f192 f107 1"/>
                  <a:gd name="f280" fmla="*/ f193 f108 1"/>
                  <a:gd name="f281" fmla="*/ f194 f107 1"/>
                </a:gdLst>
                <a:ahLst/>
                <a:cxnLst>
                  <a:cxn ang="3cd4">
                    <a:pos x="hc" y="t"/>
                  </a:cxn>
                  <a:cxn ang="0">
                    <a:pos x="r" y="vc"/>
                  </a:cxn>
                  <a:cxn ang="cd4">
                    <a:pos x="hc" y="b"/>
                  </a:cxn>
                  <a:cxn ang="cd2">
                    <a:pos x="l" y="vc"/>
                  </a:cxn>
                  <a:cxn ang="f198">
                    <a:pos x="f203" y="f204"/>
                  </a:cxn>
                  <a:cxn ang="f198">
                    <a:pos x="f205" y="f206"/>
                  </a:cxn>
                  <a:cxn ang="f198">
                    <a:pos x="f205" y="f207"/>
                  </a:cxn>
                  <a:cxn ang="f198">
                    <a:pos x="f205" y="f208"/>
                  </a:cxn>
                  <a:cxn ang="f198">
                    <a:pos x="f209" y="f210"/>
                  </a:cxn>
                  <a:cxn ang="f198">
                    <a:pos x="f203" y="f211"/>
                  </a:cxn>
                  <a:cxn ang="f198">
                    <a:pos x="f212" y="f213"/>
                  </a:cxn>
                  <a:cxn ang="f198">
                    <a:pos x="f214" y="f215"/>
                  </a:cxn>
                  <a:cxn ang="f198">
                    <a:pos x="f216" y="f217"/>
                  </a:cxn>
                  <a:cxn ang="f198">
                    <a:pos x="f218" y="f219"/>
                  </a:cxn>
                  <a:cxn ang="f198">
                    <a:pos x="f220" y="f221"/>
                  </a:cxn>
                  <a:cxn ang="f198">
                    <a:pos x="f222" y="f223"/>
                  </a:cxn>
                  <a:cxn ang="f198">
                    <a:pos x="f224" y="f225"/>
                  </a:cxn>
                  <a:cxn ang="f198">
                    <a:pos x="f226" y="f225"/>
                  </a:cxn>
                  <a:cxn ang="f198">
                    <a:pos x="f227" y="f228"/>
                  </a:cxn>
                  <a:cxn ang="f198">
                    <a:pos x="f229" y="f230"/>
                  </a:cxn>
                  <a:cxn ang="f198">
                    <a:pos x="f231" y="f232"/>
                  </a:cxn>
                  <a:cxn ang="f198">
                    <a:pos x="f233" y="f234"/>
                  </a:cxn>
                  <a:cxn ang="f198">
                    <a:pos x="f235" y="f236"/>
                  </a:cxn>
                  <a:cxn ang="f198">
                    <a:pos x="f237" y="f238"/>
                  </a:cxn>
                  <a:cxn ang="f198">
                    <a:pos x="f237" y="f239"/>
                  </a:cxn>
                  <a:cxn ang="f198">
                    <a:pos x="f240" y="f241"/>
                  </a:cxn>
                  <a:cxn ang="f198">
                    <a:pos x="f240" y="f242"/>
                  </a:cxn>
                  <a:cxn ang="f198">
                    <a:pos x="f243" y="f244"/>
                  </a:cxn>
                  <a:cxn ang="f198">
                    <a:pos x="f237" y="f245"/>
                  </a:cxn>
                  <a:cxn ang="f198">
                    <a:pos x="f246" y="f219"/>
                  </a:cxn>
                  <a:cxn ang="f198">
                    <a:pos x="f247" y="f248"/>
                  </a:cxn>
                  <a:cxn ang="f198">
                    <a:pos x="f247" y="f249"/>
                  </a:cxn>
                  <a:cxn ang="f198">
                    <a:pos x="f250" y="f251"/>
                  </a:cxn>
                  <a:cxn ang="f198">
                    <a:pos x="f252" y="f253"/>
                  </a:cxn>
                  <a:cxn ang="f198">
                    <a:pos x="f254" y="f255"/>
                  </a:cxn>
                  <a:cxn ang="f198">
                    <a:pos x="f256" y="f257"/>
                  </a:cxn>
                  <a:cxn ang="f198">
                    <a:pos x="f258" y="f259"/>
                  </a:cxn>
                  <a:cxn ang="f198">
                    <a:pos x="f258" y="f260"/>
                  </a:cxn>
                  <a:cxn ang="f198">
                    <a:pos x="f261" y="f211"/>
                  </a:cxn>
                  <a:cxn ang="f198">
                    <a:pos x="f254" y="f262"/>
                  </a:cxn>
                  <a:cxn ang="f198">
                    <a:pos x="f263" y="f264"/>
                  </a:cxn>
                  <a:cxn ang="f198">
                    <a:pos x="f265" y="f266"/>
                  </a:cxn>
                  <a:cxn ang="f198">
                    <a:pos x="f247" y="f267"/>
                  </a:cxn>
                  <a:cxn ang="f198">
                    <a:pos x="f250" y="f268"/>
                  </a:cxn>
                  <a:cxn ang="f198">
                    <a:pos x="f269" y="f270"/>
                  </a:cxn>
                  <a:cxn ang="f198">
                    <a:pos x="f231" y="f270"/>
                  </a:cxn>
                  <a:cxn ang="f198">
                    <a:pos x="f271" y="f270"/>
                  </a:cxn>
                  <a:cxn ang="f198">
                    <a:pos x="f229" y="f272"/>
                  </a:cxn>
                  <a:cxn ang="f198">
                    <a:pos x="f273" y="f274"/>
                  </a:cxn>
                  <a:cxn ang="f198">
                    <a:pos x="f275" y="f202"/>
                  </a:cxn>
                  <a:cxn ang="f198">
                    <a:pos x="f224" y="f276"/>
                  </a:cxn>
                  <a:cxn ang="f198">
                    <a:pos x="f277" y="f278"/>
                  </a:cxn>
                  <a:cxn ang="f198">
                    <a:pos x="f279" y="f280"/>
                  </a:cxn>
                  <a:cxn ang="f198">
                    <a:pos x="f214" y="f206"/>
                  </a:cxn>
                  <a:cxn ang="f198">
                    <a:pos x="f281" y="f267"/>
                  </a:cxn>
                  <a:cxn ang="f198">
                    <a:pos x="f203" y="f204"/>
                  </a:cxn>
                </a:cxnLst>
                <a:rect l="f199" t="f202" r="f200" b="f201"/>
                <a:pathLst>
                  <a:path w="68" h="117">
                    <a:moveTo>
                      <a:pt x="f8" y="f9"/>
                    </a:moveTo>
                    <a:cubicBezTo>
                      <a:pt x="f10" y="f9"/>
                      <a:pt x="f11" y="f12"/>
                      <a:pt x="f13" y="f14"/>
                    </a:cubicBezTo>
                    <a:cubicBezTo>
                      <a:pt x="f15" y="f16"/>
                      <a:pt x="f11" y="f16"/>
                      <a:pt x="f13" y="f17"/>
                    </a:cubicBezTo>
                    <a:cubicBezTo>
                      <a:pt x="f13" y="f18"/>
                      <a:pt x="f5" y="f19"/>
                      <a:pt x="f13" y="f20"/>
                    </a:cubicBezTo>
                    <a:cubicBezTo>
                      <a:pt x="f8" y="f21"/>
                      <a:pt x="f13" y="f22"/>
                      <a:pt x="f10" y="f23"/>
                    </a:cubicBezTo>
                    <a:cubicBezTo>
                      <a:pt x="f10" y="f23"/>
                      <a:pt x="f15" y="f24"/>
                      <a:pt x="f8" y="f25"/>
                    </a:cubicBezTo>
                    <a:cubicBezTo>
                      <a:pt x="f26" y="f27"/>
                      <a:pt x="f26" y="f28"/>
                      <a:pt x="f29" y="f30"/>
                    </a:cubicBezTo>
                    <a:cubicBezTo>
                      <a:pt x="f31" y="f32"/>
                      <a:pt x="f33" y="f34"/>
                      <a:pt x="f33" y="f35"/>
                    </a:cubicBezTo>
                    <a:cubicBezTo>
                      <a:pt x="f36" y="f37"/>
                      <a:pt x="f38" y="f39"/>
                      <a:pt x="f40" y="f41"/>
                    </a:cubicBezTo>
                    <a:cubicBezTo>
                      <a:pt x="f42" y="f43"/>
                      <a:pt x="f44" y="f45"/>
                      <a:pt x="f9" y="f46"/>
                    </a:cubicBezTo>
                    <a:cubicBezTo>
                      <a:pt x="f47" y="f48"/>
                      <a:pt x="f12" y="f49"/>
                      <a:pt x="f14" y="f50"/>
                    </a:cubicBezTo>
                    <a:cubicBezTo>
                      <a:pt x="f14" y="f51"/>
                      <a:pt x="f19" y="f52"/>
                      <a:pt x="f16" y="f53"/>
                    </a:cubicBezTo>
                    <a:cubicBezTo>
                      <a:pt x="f14" y="f54"/>
                      <a:pt x="f17" y="f55"/>
                      <a:pt x="f17" y="f56"/>
                    </a:cubicBezTo>
                    <a:cubicBezTo>
                      <a:pt x="f17" y="f56"/>
                      <a:pt x="f16" y="f55"/>
                      <a:pt x="f19" y="f56"/>
                    </a:cubicBezTo>
                    <a:cubicBezTo>
                      <a:pt x="f17" y="f57"/>
                      <a:pt x="f58" y="f59"/>
                      <a:pt x="f60" y="f61"/>
                    </a:cubicBezTo>
                    <a:cubicBezTo>
                      <a:pt x="f21" y="f62"/>
                      <a:pt x="f63" y="f62"/>
                      <a:pt x="f24" y="f64"/>
                    </a:cubicBezTo>
                    <a:cubicBezTo>
                      <a:pt x="f65" y="f66"/>
                      <a:pt x="f67" y="f68"/>
                      <a:pt x="f27" y="f69"/>
                    </a:cubicBezTo>
                    <a:cubicBezTo>
                      <a:pt x="f30" y="f70"/>
                      <a:pt x="f71" y="f72"/>
                      <a:pt x="f41" y="f73"/>
                    </a:cubicBezTo>
                    <a:cubicBezTo>
                      <a:pt x="f41" y="f74"/>
                      <a:pt x="f75" y="f76"/>
                      <a:pt x="f77" y="f7"/>
                    </a:cubicBezTo>
                    <a:cubicBezTo>
                      <a:pt x="f45" y="f78"/>
                      <a:pt x="f77" y="f76"/>
                      <a:pt x="f79" y="f74"/>
                    </a:cubicBezTo>
                    <a:cubicBezTo>
                      <a:pt x="f45" y="f80"/>
                      <a:pt x="f81" y="f73"/>
                      <a:pt x="f79" y="f82"/>
                    </a:cubicBezTo>
                    <a:cubicBezTo>
                      <a:pt x="f45" y="f83"/>
                      <a:pt x="f79" y="f72"/>
                      <a:pt x="f45" y="f70"/>
                    </a:cubicBezTo>
                    <a:cubicBezTo>
                      <a:pt x="f6" y="f68"/>
                      <a:pt x="f79" y="f64"/>
                      <a:pt x="f45" y="f84"/>
                    </a:cubicBezTo>
                    <a:cubicBezTo>
                      <a:pt x="f85" y="f86"/>
                      <a:pt x="f43" y="f62"/>
                      <a:pt x="f87" y="f59"/>
                    </a:cubicBezTo>
                    <a:cubicBezTo>
                      <a:pt x="f45" y="f56"/>
                      <a:pt x="f81" y="f88"/>
                      <a:pt x="f79" y="f89"/>
                    </a:cubicBezTo>
                    <a:cubicBezTo>
                      <a:pt x="f45" y="f52"/>
                      <a:pt x="f81" y="f90"/>
                      <a:pt x="f75" y="f46"/>
                    </a:cubicBezTo>
                    <a:cubicBezTo>
                      <a:pt x="f71" y="f49"/>
                      <a:pt x="f71" y="f46"/>
                      <a:pt x="f91" y="f6"/>
                    </a:cubicBezTo>
                    <a:cubicBezTo>
                      <a:pt x="f91" y="f87"/>
                      <a:pt x="f91" y="f79"/>
                      <a:pt x="f91" y="f81"/>
                    </a:cubicBezTo>
                    <a:cubicBezTo>
                      <a:pt x="f71" y="f77"/>
                      <a:pt x="f91" y="f92"/>
                      <a:pt x="f37" y="f77"/>
                    </a:cubicBezTo>
                    <a:cubicBezTo>
                      <a:pt x="f35" y="f79"/>
                      <a:pt x="f35" y="f87"/>
                      <a:pt x="f32" y="f79"/>
                    </a:cubicBezTo>
                    <a:cubicBezTo>
                      <a:pt x="f93" y="f79"/>
                      <a:pt x="f30" y="f43"/>
                      <a:pt x="f93" y="f43"/>
                    </a:cubicBezTo>
                    <a:cubicBezTo>
                      <a:pt x="f25" y="f43"/>
                      <a:pt x="f28" y="f92"/>
                      <a:pt x="f67" y="f94"/>
                    </a:cubicBezTo>
                    <a:cubicBezTo>
                      <a:pt x="f25" y="f71"/>
                      <a:pt x="f25" y="f95"/>
                      <a:pt x="f65" y="f39"/>
                    </a:cubicBezTo>
                    <a:cubicBezTo>
                      <a:pt x="f24" y="f30"/>
                      <a:pt x="f65" y="f32"/>
                      <a:pt x="f65" y="f96"/>
                    </a:cubicBezTo>
                    <a:cubicBezTo>
                      <a:pt x="f63" y="f93"/>
                      <a:pt x="f97" y="f93"/>
                      <a:pt x="f97" y="f25"/>
                    </a:cubicBezTo>
                    <a:cubicBezTo>
                      <a:pt x="f67" y="f63"/>
                      <a:pt x="f93" y="f63"/>
                      <a:pt x="f93" y="f21"/>
                    </a:cubicBezTo>
                    <a:cubicBezTo>
                      <a:pt x="f93" y="f60"/>
                      <a:pt x="f27" y="f60"/>
                      <a:pt x="f30" y="f58"/>
                    </a:cubicBezTo>
                    <a:cubicBezTo>
                      <a:pt x="f39" y="f14"/>
                      <a:pt x="f35" y="f17"/>
                      <a:pt x="f95" y="f16"/>
                    </a:cubicBezTo>
                    <a:cubicBezTo>
                      <a:pt x="f37" y="f12"/>
                      <a:pt x="f37" y="f19"/>
                      <a:pt x="f91" y="f12"/>
                    </a:cubicBezTo>
                    <a:cubicBezTo>
                      <a:pt x="f39" y="f9"/>
                      <a:pt x="f35" y="f98"/>
                      <a:pt x="f37" y="f42"/>
                    </a:cubicBezTo>
                    <a:cubicBezTo>
                      <a:pt x="f71" y="f36"/>
                      <a:pt x="f95" y="f33"/>
                      <a:pt x="f39" y="f36"/>
                    </a:cubicBezTo>
                    <a:cubicBezTo>
                      <a:pt x="f34" y="f40"/>
                      <a:pt x="f32" y="f99"/>
                      <a:pt x="f27" y="f36"/>
                    </a:cubicBezTo>
                    <a:cubicBezTo>
                      <a:pt x="f67" y="f40"/>
                      <a:pt x="f67" y="f33"/>
                      <a:pt x="f25" y="f36"/>
                    </a:cubicBezTo>
                    <a:cubicBezTo>
                      <a:pt x="f65" y="f100"/>
                      <a:pt x="f101" y="f31"/>
                      <a:pt x="f24" y="f100"/>
                    </a:cubicBezTo>
                    <a:cubicBezTo>
                      <a:pt x="f24" y="f8"/>
                      <a:pt x="f21" y="f102"/>
                      <a:pt x="f21" y="f15"/>
                    </a:cubicBezTo>
                    <a:cubicBezTo>
                      <a:pt x="f22" y="f103"/>
                      <a:pt x="f20" y="f103"/>
                      <a:pt x="f18" y="f5"/>
                    </a:cubicBezTo>
                    <a:cubicBezTo>
                      <a:pt x="f18" y="f10"/>
                      <a:pt x="f58" y="f10"/>
                      <a:pt x="f17" y="f102"/>
                    </a:cubicBezTo>
                    <a:cubicBezTo>
                      <a:pt x="f16" y="f31"/>
                      <a:pt x="f12" y="f36"/>
                      <a:pt x="f104" y="f105"/>
                    </a:cubicBezTo>
                    <a:cubicBezTo>
                      <a:pt x="f38" y="f104"/>
                      <a:pt x="f42" y="f42"/>
                      <a:pt x="f38" y="f44"/>
                    </a:cubicBezTo>
                    <a:cubicBezTo>
                      <a:pt x="f99" y="f9"/>
                      <a:pt x="f40" y="f9"/>
                      <a:pt x="f33" y="f14"/>
                    </a:cubicBezTo>
                    <a:cubicBezTo>
                      <a:pt x="f29" y="f17"/>
                      <a:pt x="f100" y="f12"/>
                      <a:pt x="f102" y="f12"/>
                    </a:cubicBezTo>
                    <a:cubicBezTo>
                      <a:pt x="f10" y="f14"/>
                      <a:pt x="f10" y="f14"/>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3" name="Brazil">
                <a:extLst>
                  <a:ext uri="{FF2B5EF4-FFF2-40B4-BE49-F238E27FC236}">
                    <a16:creationId xmlns:a16="http://schemas.microsoft.com/office/drawing/2014/main" id="{F87A0D8A-EDF7-F9E5-7002-7DF3BB73F5A5}"/>
                  </a:ext>
                </a:extLst>
              </p:cNvPr>
              <p:cNvSpPr/>
              <p:nvPr/>
            </p:nvSpPr>
            <p:spPr>
              <a:xfrm>
                <a:off x="4915101" y="4355177"/>
                <a:ext cx="998634" cy="1217386"/>
              </a:xfrm>
              <a:custGeom>
                <a:avLst/>
                <a:gdLst>
                  <a:gd name="f0" fmla="val 10800000"/>
                  <a:gd name="f1" fmla="val 5400000"/>
                  <a:gd name="f2" fmla="val 180"/>
                  <a:gd name="f3" fmla="val w"/>
                  <a:gd name="f4" fmla="val h"/>
                  <a:gd name="f5" fmla="val 0"/>
                  <a:gd name="f6" fmla="val 187"/>
                  <a:gd name="f7" fmla="val 248"/>
                  <a:gd name="f8" fmla="val 108"/>
                  <a:gd name="f9" fmla="val 6"/>
                  <a:gd name="f10" fmla="val 5"/>
                  <a:gd name="f11" fmla="val 110"/>
                  <a:gd name="f12" fmla="val 8"/>
                  <a:gd name="f13" fmla="val 111"/>
                  <a:gd name="f14" fmla="val 11"/>
                  <a:gd name="f15" fmla="val 9"/>
                  <a:gd name="f16" fmla="val 13"/>
                  <a:gd name="f17" fmla="val 114"/>
                  <a:gd name="f18" fmla="val 22"/>
                  <a:gd name="f19" fmla="val 117"/>
                  <a:gd name="f20" fmla="val 23"/>
                  <a:gd name="f21" fmla="val 26"/>
                  <a:gd name="f22" fmla="val 115"/>
                  <a:gd name="f23" fmla="val 28"/>
                  <a:gd name="f24" fmla="val 113"/>
                  <a:gd name="f25" fmla="val 30"/>
                  <a:gd name="f26" fmla="val 31"/>
                  <a:gd name="f27" fmla="val 112"/>
                  <a:gd name="f28" fmla="val 32"/>
                  <a:gd name="f29" fmla="val 34"/>
                  <a:gd name="f30" fmla="val 36"/>
                  <a:gd name="f31" fmla="val 40"/>
                  <a:gd name="f32" fmla="val 109"/>
                  <a:gd name="f33" fmla="val 43"/>
                  <a:gd name="f34" fmla="val 104"/>
                  <a:gd name="f35" fmla="val 46"/>
                  <a:gd name="f36" fmla="val 106"/>
                  <a:gd name="f37" fmla="val 44"/>
                  <a:gd name="f38" fmla="val 42"/>
                  <a:gd name="f39" fmla="val 48"/>
                  <a:gd name="f40" fmla="val 38"/>
                  <a:gd name="f41" fmla="val 35"/>
                  <a:gd name="f42" fmla="val 116"/>
                  <a:gd name="f43" fmla="val 119"/>
                  <a:gd name="f44" fmla="val 122"/>
                  <a:gd name="f45" fmla="val 126"/>
                  <a:gd name="f46" fmla="val 33"/>
                  <a:gd name="f47" fmla="val 125"/>
                  <a:gd name="f48" fmla="val 123"/>
                  <a:gd name="f49" fmla="val 37"/>
                  <a:gd name="f50" fmla="val 120"/>
                  <a:gd name="f51" fmla="val 121"/>
                  <a:gd name="f52" fmla="val 45"/>
                  <a:gd name="f53" fmla="val 118"/>
                  <a:gd name="f54" fmla="val 47"/>
                  <a:gd name="f55" fmla="val 51"/>
                  <a:gd name="f56" fmla="val 124"/>
                  <a:gd name="f57" fmla="val 41"/>
                  <a:gd name="f58" fmla="val 127"/>
                  <a:gd name="f59" fmla="val 39"/>
                  <a:gd name="f60" fmla="val 131"/>
                  <a:gd name="f61" fmla="val 137"/>
                  <a:gd name="f62" fmla="val 143"/>
                  <a:gd name="f63" fmla="val 142"/>
                  <a:gd name="f64" fmla="val 140"/>
                  <a:gd name="f65" fmla="val 49"/>
                  <a:gd name="f66" fmla="val 139"/>
                  <a:gd name="f67" fmla="val 50"/>
                  <a:gd name="f68" fmla="val 141"/>
                  <a:gd name="f69" fmla="val 53"/>
                  <a:gd name="f70" fmla="val 144"/>
                  <a:gd name="f71" fmla="val 146"/>
                  <a:gd name="f72" fmla="val 52"/>
                  <a:gd name="f73" fmla="val 150"/>
                  <a:gd name="f74" fmla="val 55"/>
                  <a:gd name="f75" fmla="val 156"/>
                  <a:gd name="f76" fmla="val 56"/>
                  <a:gd name="f77" fmla="val 160"/>
                  <a:gd name="f78" fmla="val 162"/>
                  <a:gd name="f79" fmla="val 165"/>
                  <a:gd name="f80" fmla="val 59"/>
                  <a:gd name="f81" fmla="val 169"/>
                  <a:gd name="f82" fmla="val 62"/>
                  <a:gd name="f83" fmla="val 172"/>
                  <a:gd name="f84" fmla="val 63"/>
                  <a:gd name="f85" fmla="val 175"/>
                  <a:gd name="f86" fmla="val 66"/>
                  <a:gd name="f87" fmla="val 177"/>
                  <a:gd name="f88" fmla="val 69"/>
                  <a:gd name="f89" fmla="val 182"/>
                  <a:gd name="f90" fmla="val 64"/>
                  <a:gd name="f91" fmla="val 184"/>
                  <a:gd name="f92" fmla="val 185"/>
                  <a:gd name="f93" fmla="val 72"/>
                  <a:gd name="f94" fmla="val 76"/>
                  <a:gd name="f95" fmla="val 80"/>
                  <a:gd name="f96" fmla="val 186"/>
                  <a:gd name="f97" fmla="val 84"/>
                  <a:gd name="f98" fmla="val 91"/>
                  <a:gd name="f99" fmla="val 94"/>
                  <a:gd name="f100" fmla="val 97"/>
                  <a:gd name="f101" fmla="val 100"/>
                  <a:gd name="f102" fmla="val 178"/>
                  <a:gd name="f103" fmla="val 174"/>
                  <a:gd name="f104" fmla="val 171"/>
                  <a:gd name="f105" fmla="val 166"/>
                  <a:gd name="f106" fmla="val 168"/>
                  <a:gd name="f107" fmla="val 167"/>
                  <a:gd name="f108" fmla="val 133"/>
                  <a:gd name="f109" fmla="val 138"/>
                  <a:gd name="f110" fmla="val 145"/>
                  <a:gd name="f111" fmla="val 151"/>
                  <a:gd name="f112" fmla="val 148"/>
                  <a:gd name="f113" fmla="val 154"/>
                  <a:gd name="f114" fmla="val 170"/>
                  <a:gd name="f115" fmla="val 159"/>
                  <a:gd name="f116" fmla="val 164"/>
                  <a:gd name="f117" fmla="val 157"/>
                  <a:gd name="f118" fmla="val 161"/>
                  <a:gd name="f119" fmla="val 179"/>
                  <a:gd name="f120" fmla="val 158"/>
                  <a:gd name="f121" fmla="val 181"/>
                  <a:gd name="f122" fmla="val 153"/>
                  <a:gd name="f123" fmla="val 147"/>
                  <a:gd name="f124" fmla="val 183"/>
                  <a:gd name="f125" fmla="val 136"/>
                  <a:gd name="f126" fmla="val 192"/>
                  <a:gd name="f127" fmla="val 198"/>
                  <a:gd name="f128" fmla="val 134"/>
                  <a:gd name="f129" fmla="val 202"/>
                  <a:gd name="f130" fmla="val 203"/>
                  <a:gd name="f131" fmla="val 207"/>
                  <a:gd name="f132" fmla="val 210"/>
                  <a:gd name="f133" fmla="val 213"/>
                  <a:gd name="f134" fmla="val 132"/>
                  <a:gd name="f135" fmla="val 215"/>
                  <a:gd name="f136" fmla="val 219"/>
                  <a:gd name="f137" fmla="val 223"/>
                  <a:gd name="f138" fmla="val 129"/>
                  <a:gd name="f139" fmla="val 224"/>
                  <a:gd name="f140" fmla="val 228"/>
                  <a:gd name="f141" fmla="val 231"/>
                  <a:gd name="f142" fmla="val 128"/>
                  <a:gd name="f143" fmla="val 235"/>
                  <a:gd name="f144" fmla="val 239"/>
                  <a:gd name="f145" fmla="val 242"/>
                  <a:gd name="f146" fmla="val 246"/>
                  <a:gd name="f147" fmla="val 247"/>
                  <a:gd name="f148" fmla="val 244"/>
                  <a:gd name="f149" fmla="val 240"/>
                  <a:gd name="f150" fmla="val 243"/>
                  <a:gd name="f151" fmla="val 236"/>
                  <a:gd name="f152" fmla="val 232"/>
                  <a:gd name="f153" fmla="val 107"/>
                  <a:gd name="f154" fmla="val 233"/>
                  <a:gd name="f155" fmla="val 230"/>
                  <a:gd name="f156" fmla="val 105"/>
                  <a:gd name="f157" fmla="val 102"/>
                  <a:gd name="f158" fmla="val 103"/>
                  <a:gd name="f159" fmla="val 227"/>
                  <a:gd name="f160" fmla="val 101"/>
                  <a:gd name="f161" fmla="val 225"/>
                  <a:gd name="f162" fmla="val 226"/>
                  <a:gd name="f163" fmla="val 95"/>
                  <a:gd name="f164" fmla="val 99"/>
                  <a:gd name="f165" fmla="val 218"/>
                  <a:gd name="f166" fmla="val 214"/>
                  <a:gd name="f167" fmla="val 217"/>
                  <a:gd name="f168" fmla="val 212"/>
                  <a:gd name="f169" fmla="val 209"/>
                  <a:gd name="f170" fmla="val 211"/>
                  <a:gd name="f171" fmla="val 208"/>
                  <a:gd name="f172" fmla="val 204"/>
                  <a:gd name="f173" fmla="val 205"/>
                  <a:gd name="f174" fmla="val 200"/>
                  <a:gd name="f175" fmla="val 194"/>
                  <a:gd name="f176" fmla="val 191"/>
                  <a:gd name="f177" fmla="val 188"/>
                  <a:gd name="f178" fmla="val 189"/>
                  <a:gd name="f179" fmla="val 98"/>
                  <a:gd name="f180" fmla="val 190"/>
                  <a:gd name="f181" fmla="val 96"/>
                  <a:gd name="f182" fmla="val 93"/>
                  <a:gd name="f183" fmla="val 89"/>
                  <a:gd name="f184" fmla="val 87"/>
                  <a:gd name="f185" fmla="val 86"/>
                  <a:gd name="f186" fmla="val 176"/>
                  <a:gd name="f187" fmla="val 88"/>
                  <a:gd name="f188" fmla="val 83"/>
                  <a:gd name="f189" fmla="val 85"/>
                  <a:gd name="f190" fmla="val 163"/>
                  <a:gd name="f191" fmla="val 152"/>
                  <a:gd name="f192" fmla="val 149"/>
                  <a:gd name="f193" fmla="val 81"/>
                  <a:gd name="f194" fmla="val 79"/>
                  <a:gd name="f195" fmla="val 71"/>
                  <a:gd name="f196" fmla="val 67"/>
                  <a:gd name="f197" fmla="val 135"/>
                  <a:gd name="f198" fmla="val 70"/>
                  <a:gd name="f199" fmla="val 68"/>
                  <a:gd name="f200" fmla="val 61"/>
                  <a:gd name="f201" fmla="val 57"/>
                  <a:gd name="f202" fmla="val 54"/>
                  <a:gd name="f203" fmla="val 29"/>
                  <a:gd name="f204" fmla="val 19"/>
                  <a:gd name="f205" fmla="val 18"/>
                  <a:gd name="f206" fmla="val 17"/>
                  <a:gd name="f207" fmla="val 15"/>
                  <a:gd name="f208" fmla="val 12"/>
                  <a:gd name="f209" fmla="val 7"/>
                  <a:gd name="f210" fmla="val 10"/>
                  <a:gd name="f211" fmla="val 4"/>
                  <a:gd name="f212" fmla="val 90"/>
                  <a:gd name="f213" fmla="val 3"/>
                  <a:gd name="f214" fmla="val 1"/>
                  <a:gd name="f215" fmla="val 78"/>
                  <a:gd name="f216" fmla="val 74"/>
                  <a:gd name="f217" fmla="val 14"/>
                  <a:gd name="f218" fmla="val 16"/>
                  <a:gd name="f219" fmla="val 65"/>
                  <a:gd name="f220" fmla="val 20"/>
                  <a:gd name="f221" fmla="val 21"/>
                  <a:gd name="f222" fmla="val 27"/>
                  <a:gd name="f223" fmla="val 25"/>
                  <a:gd name="f224" fmla="val 24"/>
                  <a:gd name="f225" fmla="val 58"/>
                  <a:gd name="f226" fmla="val 73"/>
                  <a:gd name="f227" fmla="val 92"/>
                  <a:gd name="f228" fmla="+- 0 0 -90"/>
                  <a:gd name="f229" fmla="*/ f3 1 187"/>
                  <a:gd name="f230" fmla="*/ f4 1 248"/>
                  <a:gd name="f231" fmla="+- f7 0 f5"/>
                  <a:gd name="f232" fmla="+- f6 0 f5"/>
                  <a:gd name="f233" fmla="*/ f228 f0 1"/>
                  <a:gd name="f234" fmla="*/ f232 1 187"/>
                  <a:gd name="f235" fmla="*/ f231 1 248"/>
                  <a:gd name="f236" fmla="*/ f233 1 f2"/>
                  <a:gd name="f237" fmla="*/ 111 1 f234"/>
                  <a:gd name="f238" fmla="*/ 9 1 f235"/>
                  <a:gd name="f239" fmla="*/ 112 1 f234"/>
                  <a:gd name="f240" fmla="*/ 32 1 f235"/>
                  <a:gd name="f241" fmla="*/ 110 1 f234"/>
                  <a:gd name="f242" fmla="*/ 48 1 f235"/>
                  <a:gd name="f243" fmla="*/ 114 1 f234"/>
                  <a:gd name="f244" fmla="*/ 35 1 f235"/>
                  <a:gd name="f245" fmla="*/ 123 1 f234"/>
                  <a:gd name="f246" fmla="*/ 40 1 f235"/>
                  <a:gd name="f247" fmla="*/ 113 1 f234"/>
                  <a:gd name="f248" fmla="*/ 46 1 f235"/>
                  <a:gd name="f249" fmla="*/ 122 1 f234"/>
                  <a:gd name="f250" fmla="*/ 45 1 f235"/>
                  <a:gd name="f251" fmla="*/ 140 1 f234"/>
                  <a:gd name="f252" fmla="*/ 49 1 f235"/>
                  <a:gd name="f253" fmla="*/ 156 1 f234"/>
                  <a:gd name="f254" fmla="*/ 56 1 f235"/>
                  <a:gd name="f255" fmla="*/ 184 1 f234"/>
                  <a:gd name="f256" fmla="*/ 69 1 f235"/>
                  <a:gd name="f257" fmla="*/ 178 1 f234"/>
                  <a:gd name="f258" fmla="*/ 104 1 f235"/>
                  <a:gd name="f259" fmla="*/ 169 1 f234"/>
                  <a:gd name="f260" fmla="*/ 133 1 f235"/>
                  <a:gd name="f261" fmla="*/ 165 1 f234"/>
                  <a:gd name="f262" fmla="*/ 162 1 f235"/>
                  <a:gd name="f263" fmla="*/ 153 1 f234"/>
                  <a:gd name="f264" fmla="*/ 182 1 f235"/>
                  <a:gd name="f265" fmla="*/ 134 1 f234"/>
                  <a:gd name="f266" fmla="*/ 203 1 f235"/>
                  <a:gd name="f267" fmla="*/ 127 1 f234"/>
                  <a:gd name="f268" fmla="*/ 228 1 f235"/>
                  <a:gd name="f269" fmla="*/ 117 1 f234"/>
                  <a:gd name="f270" fmla="*/ 244 1 f235"/>
                  <a:gd name="f271" fmla="*/ 106 1 f234"/>
                  <a:gd name="f272" fmla="*/ 232 1 f235"/>
                  <a:gd name="f273" fmla="*/ 100 1 f234"/>
                  <a:gd name="f274" fmla="*/ 223 1 f235"/>
                  <a:gd name="f275" fmla="*/ 99 1 f234"/>
                  <a:gd name="f276" fmla="*/ 218 1 f235"/>
                  <a:gd name="f277" fmla="*/ 103 1 f234"/>
                  <a:gd name="f278" fmla="*/ 212 1 f235"/>
                  <a:gd name="f279" fmla="*/ 104 1 f234"/>
                  <a:gd name="f280" fmla="*/ 200 1 f235"/>
                  <a:gd name="f281" fmla="*/ 97 1 f234"/>
                  <a:gd name="f282" fmla="*/ 185 1 f235"/>
                  <a:gd name="f283" fmla="*/ 87 1 f234"/>
                  <a:gd name="f284" fmla="*/ 178 1 f235"/>
                  <a:gd name="f285" fmla="*/ 84 1 f234"/>
                  <a:gd name="f286" fmla="*/ 159 1 f235"/>
                  <a:gd name="f287" fmla="*/ 149 1 f235"/>
                  <a:gd name="f288" fmla="*/ 71 1 f234"/>
                  <a:gd name="f289" fmla="*/ 141 1 f235"/>
                  <a:gd name="f290" fmla="*/ 66 1 f234"/>
                  <a:gd name="f291" fmla="*/ 127 1 f235"/>
                  <a:gd name="f292" fmla="*/ 50 1 f234"/>
                  <a:gd name="f293" fmla="*/ 117 1 f235"/>
                  <a:gd name="f294" fmla="*/ 35 1 f234"/>
                  <a:gd name="f295" fmla="*/ 103 1 f235"/>
                  <a:gd name="f296" fmla="*/ 22 1 f234"/>
                  <a:gd name="f297" fmla="*/ 108 1 f235"/>
                  <a:gd name="f298" fmla="*/ 17 1 f234"/>
                  <a:gd name="f299" fmla="*/ 98 1 f235"/>
                  <a:gd name="f300" fmla="*/ 6 1 f234"/>
                  <a:gd name="f301" fmla="*/ 95 1 f235"/>
                  <a:gd name="f302" fmla="*/ 5 1 f234"/>
                  <a:gd name="f303" fmla="*/ 78 1 f235"/>
                  <a:gd name="f304" fmla="*/ 16 1 f234"/>
                  <a:gd name="f305" fmla="*/ 64 1 f235"/>
                  <a:gd name="f306" fmla="*/ 18 1 f234"/>
                  <a:gd name="f307" fmla="*/ 34 1 f235"/>
                  <a:gd name="f308" fmla="*/ 19 1 f234"/>
                  <a:gd name="f309" fmla="*/ 26 1 f235"/>
                  <a:gd name="f310" fmla="*/ 29 1 f234"/>
                  <a:gd name="f311" fmla="*/ 25 1 f235"/>
                  <a:gd name="f312" fmla="*/ 34 1 f234"/>
                  <a:gd name="f313" fmla="*/ 29 1 f235"/>
                  <a:gd name="f314" fmla="*/ 46 1 f234"/>
                  <a:gd name="f315" fmla="*/ 49 1 f234"/>
                  <a:gd name="f316" fmla="*/ 19 1 f235"/>
                  <a:gd name="f317" fmla="*/ 53 1 f234"/>
                  <a:gd name="f318" fmla="*/ 61 1 f234"/>
                  <a:gd name="f319" fmla="*/ 5 1 f235"/>
                  <a:gd name="f320" fmla="*/ 69 1 f234"/>
                  <a:gd name="f321" fmla="*/ 68 1 f234"/>
                  <a:gd name="f322" fmla="*/ 17 1 f235"/>
                  <a:gd name="f323" fmla="*/ 73 1 f234"/>
                  <a:gd name="f324" fmla="*/ 27 1 f235"/>
                  <a:gd name="f325" fmla="*/ 80 1 f234"/>
                  <a:gd name="f326" fmla="*/ 22 1 f235"/>
                  <a:gd name="f327" fmla="*/ 20 1 f235"/>
                  <a:gd name="f328" fmla="*/ 92 1 f234"/>
                  <a:gd name="f329" fmla="*/ 21 1 f235"/>
                  <a:gd name="f330" fmla="*/ 105 1 f234"/>
                  <a:gd name="f331" fmla="*/ 13 1 f235"/>
                  <a:gd name="f332" fmla="*/ 0 1 f234"/>
                  <a:gd name="f333" fmla="*/ f6 1 f234"/>
                  <a:gd name="f334" fmla="*/ 0 1 f235"/>
                  <a:gd name="f335" fmla="*/ f7 1 f235"/>
                  <a:gd name="f336" fmla="+- f236 0 f1"/>
                  <a:gd name="f337" fmla="*/ f332 f229 1"/>
                  <a:gd name="f338" fmla="*/ f333 f229 1"/>
                  <a:gd name="f339" fmla="*/ f335 f230 1"/>
                  <a:gd name="f340" fmla="*/ f334 f230 1"/>
                  <a:gd name="f341" fmla="*/ f237 f229 1"/>
                  <a:gd name="f342" fmla="*/ f238 f230 1"/>
                  <a:gd name="f343" fmla="*/ f239 f229 1"/>
                  <a:gd name="f344" fmla="*/ f240 f230 1"/>
                  <a:gd name="f345" fmla="*/ f241 f229 1"/>
                  <a:gd name="f346" fmla="*/ f242 f230 1"/>
                  <a:gd name="f347" fmla="*/ f243 f229 1"/>
                  <a:gd name="f348" fmla="*/ f244 f230 1"/>
                  <a:gd name="f349" fmla="*/ f245 f229 1"/>
                  <a:gd name="f350" fmla="*/ f246 f230 1"/>
                  <a:gd name="f351" fmla="*/ f247 f229 1"/>
                  <a:gd name="f352" fmla="*/ f248 f230 1"/>
                  <a:gd name="f353" fmla="*/ f249 f229 1"/>
                  <a:gd name="f354" fmla="*/ f250 f230 1"/>
                  <a:gd name="f355" fmla="*/ f251 f229 1"/>
                  <a:gd name="f356" fmla="*/ f252 f230 1"/>
                  <a:gd name="f357" fmla="*/ f253 f229 1"/>
                  <a:gd name="f358" fmla="*/ f254 f230 1"/>
                  <a:gd name="f359" fmla="*/ f255 f229 1"/>
                  <a:gd name="f360" fmla="*/ f256 f230 1"/>
                  <a:gd name="f361" fmla="*/ f257 f229 1"/>
                  <a:gd name="f362" fmla="*/ f258 f230 1"/>
                  <a:gd name="f363" fmla="*/ f259 f229 1"/>
                  <a:gd name="f364" fmla="*/ f260 f230 1"/>
                  <a:gd name="f365" fmla="*/ f261 f229 1"/>
                  <a:gd name="f366" fmla="*/ f262 f230 1"/>
                  <a:gd name="f367" fmla="*/ f263 f229 1"/>
                  <a:gd name="f368" fmla="*/ f264 f230 1"/>
                  <a:gd name="f369" fmla="*/ f265 f229 1"/>
                  <a:gd name="f370" fmla="*/ f266 f230 1"/>
                  <a:gd name="f371" fmla="*/ f267 f229 1"/>
                  <a:gd name="f372" fmla="*/ f268 f230 1"/>
                  <a:gd name="f373" fmla="*/ f269 f229 1"/>
                  <a:gd name="f374" fmla="*/ f270 f230 1"/>
                  <a:gd name="f375" fmla="*/ f271 f229 1"/>
                  <a:gd name="f376" fmla="*/ f272 f230 1"/>
                  <a:gd name="f377" fmla="*/ f273 f229 1"/>
                  <a:gd name="f378" fmla="*/ f274 f230 1"/>
                  <a:gd name="f379" fmla="*/ f275 f229 1"/>
                  <a:gd name="f380" fmla="*/ f276 f230 1"/>
                  <a:gd name="f381" fmla="*/ f277 f229 1"/>
                  <a:gd name="f382" fmla="*/ f278 f230 1"/>
                  <a:gd name="f383" fmla="*/ f279 f229 1"/>
                  <a:gd name="f384" fmla="*/ f280 f230 1"/>
                  <a:gd name="f385" fmla="*/ f281 f229 1"/>
                  <a:gd name="f386" fmla="*/ f282 f230 1"/>
                  <a:gd name="f387" fmla="*/ f283 f229 1"/>
                  <a:gd name="f388" fmla="*/ f284 f230 1"/>
                  <a:gd name="f389" fmla="*/ f285 f229 1"/>
                  <a:gd name="f390" fmla="*/ f286 f230 1"/>
                  <a:gd name="f391" fmla="*/ f287 f230 1"/>
                  <a:gd name="f392" fmla="*/ f288 f229 1"/>
                  <a:gd name="f393" fmla="*/ f289 f230 1"/>
                  <a:gd name="f394" fmla="*/ f290 f229 1"/>
                  <a:gd name="f395" fmla="*/ f291 f230 1"/>
                  <a:gd name="f396" fmla="*/ f292 f229 1"/>
                  <a:gd name="f397" fmla="*/ f293 f230 1"/>
                  <a:gd name="f398" fmla="*/ f294 f229 1"/>
                  <a:gd name="f399" fmla="*/ f295 f230 1"/>
                  <a:gd name="f400" fmla="*/ f296 f229 1"/>
                  <a:gd name="f401" fmla="*/ f297 f230 1"/>
                  <a:gd name="f402" fmla="*/ f298 f229 1"/>
                  <a:gd name="f403" fmla="*/ f299 f230 1"/>
                  <a:gd name="f404" fmla="*/ f300 f229 1"/>
                  <a:gd name="f405" fmla="*/ f301 f230 1"/>
                  <a:gd name="f406" fmla="*/ f302 f229 1"/>
                  <a:gd name="f407" fmla="*/ f303 f230 1"/>
                  <a:gd name="f408" fmla="*/ f304 f229 1"/>
                  <a:gd name="f409" fmla="*/ f305 f230 1"/>
                  <a:gd name="f410" fmla="*/ f306 f229 1"/>
                  <a:gd name="f411" fmla="*/ f307 f230 1"/>
                  <a:gd name="f412" fmla="*/ f308 f229 1"/>
                  <a:gd name="f413" fmla="*/ f309 f230 1"/>
                  <a:gd name="f414" fmla="*/ f310 f229 1"/>
                  <a:gd name="f415" fmla="*/ f311 f230 1"/>
                  <a:gd name="f416" fmla="*/ f312 f229 1"/>
                  <a:gd name="f417" fmla="*/ f313 f230 1"/>
                  <a:gd name="f418" fmla="*/ f314 f229 1"/>
                  <a:gd name="f419" fmla="*/ f315 f229 1"/>
                  <a:gd name="f420" fmla="*/ f316 f230 1"/>
                  <a:gd name="f421" fmla="*/ f317 f229 1"/>
                  <a:gd name="f422" fmla="*/ f318 f229 1"/>
                  <a:gd name="f423" fmla="*/ f319 f230 1"/>
                  <a:gd name="f424" fmla="*/ f320 f229 1"/>
                  <a:gd name="f425" fmla="*/ f321 f229 1"/>
                  <a:gd name="f426" fmla="*/ f322 f230 1"/>
                  <a:gd name="f427" fmla="*/ f323 f229 1"/>
                  <a:gd name="f428" fmla="*/ f324 f230 1"/>
                  <a:gd name="f429" fmla="*/ f325 f229 1"/>
                  <a:gd name="f430" fmla="*/ f326 f230 1"/>
                  <a:gd name="f431" fmla="*/ f327 f230 1"/>
                  <a:gd name="f432" fmla="*/ f328 f229 1"/>
                  <a:gd name="f433" fmla="*/ f329 f230 1"/>
                  <a:gd name="f434" fmla="*/ f330 f229 1"/>
                  <a:gd name="f435" fmla="*/ f331 f230 1"/>
                </a:gdLst>
                <a:ahLst/>
                <a:cxnLst>
                  <a:cxn ang="3cd4">
                    <a:pos x="hc" y="t"/>
                  </a:cxn>
                  <a:cxn ang="0">
                    <a:pos x="r" y="vc"/>
                  </a:cxn>
                  <a:cxn ang="cd4">
                    <a:pos x="hc" y="b"/>
                  </a:cxn>
                  <a:cxn ang="cd2">
                    <a:pos x="l" y="vc"/>
                  </a:cxn>
                  <a:cxn ang="f336">
                    <a:pos x="f341" y="f342"/>
                  </a:cxn>
                  <a:cxn ang="f336">
                    <a:pos x="f343" y="f344"/>
                  </a:cxn>
                  <a:cxn ang="f336">
                    <a:pos x="f345" y="f346"/>
                  </a:cxn>
                  <a:cxn ang="f336">
                    <a:pos x="f347" y="f348"/>
                  </a:cxn>
                  <a:cxn ang="f336">
                    <a:pos x="f349" y="f350"/>
                  </a:cxn>
                  <a:cxn ang="f336">
                    <a:pos x="f351" y="f352"/>
                  </a:cxn>
                  <a:cxn ang="f336">
                    <a:pos x="f353" y="f354"/>
                  </a:cxn>
                  <a:cxn ang="f336">
                    <a:pos x="f355" y="f356"/>
                  </a:cxn>
                  <a:cxn ang="f336">
                    <a:pos x="f357" y="f358"/>
                  </a:cxn>
                  <a:cxn ang="f336">
                    <a:pos x="f359" y="f360"/>
                  </a:cxn>
                  <a:cxn ang="f336">
                    <a:pos x="f361" y="f362"/>
                  </a:cxn>
                  <a:cxn ang="f336">
                    <a:pos x="f363" y="f364"/>
                  </a:cxn>
                  <a:cxn ang="f336">
                    <a:pos x="f365" y="f366"/>
                  </a:cxn>
                  <a:cxn ang="f336">
                    <a:pos x="f367" y="f368"/>
                  </a:cxn>
                  <a:cxn ang="f336">
                    <a:pos x="f369" y="f370"/>
                  </a:cxn>
                  <a:cxn ang="f336">
                    <a:pos x="f371" y="f372"/>
                  </a:cxn>
                  <a:cxn ang="f336">
                    <a:pos x="f373" y="f374"/>
                  </a:cxn>
                  <a:cxn ang="f336">
                    <a:pos x="f375" y="f376"/>
                  </a:cxn>
                  <a:cxn ang="f336">
                    <a:pos x="f377" y="f378"/>
                  </a:cxn>
                  <a:cxn ang="f336">
                    <a:pos x="f379" y="f380"/>
                  </a:cxn>
                  <a:cxn ang="f336">
                    <a:pos x="f381" y="f382"/>
                  </a:cxn>
                  <a:cxn ang="f336">
                    <a:pos x="f383" y="f384"/>
                  </a:cxn>
                  <a:cxn ang="f336">
                    <a:pos x="f385" y="f386"/>
                  </a:cxn>
                  <a:cxn ang="f336">
                    <a:pos x="f387" y="f388"/>
                  </a:cxn>
                  <a:cxn ang="f336">
                    <a:pos x="f389" y="f390"/>
                  </a:cxn>
                  <a:cxn ang="f336">
                    <a:pos x="f389" y="f391"/>
                  </a:cxn>
                  <a:cxn ang="f336">
                    <a:pos x="f392" y="f393"/>
                  </a:cxn>
                  <a:cxn ang="f336">
                    <a:pos x="f394" y="f395"/>
                  </a:cxn>
                  <a:cxn ang="f336">
                    <a:pos x="f396" y="f397"/>
                  </a:cxn>
                  <a:cxn ang="f336">
                    <a:pos x="f398" y="f399"/>
                  </a:cxn>
                  <a:cxn ang="f336">
                    <a:pos x="f400" y="f401"/>
                  </a:cxn>
                  <a:cxn ang="f336">
                    <a:pos x="f402" y="f403"/>
                  </a:cxn>
                  <a:cxn ang="f336">
                    <a:pos x="f404" y="f405"/>
                  </a:cxn>
                  <a:cxn ang="f336">
                    <a:pos x="f406" y="f407"/>
                  </a:cxn>
                  <a:cxn ang="f336">
                    <a:pos x="f408" y="f409"/>
                  </a:cxn>
                  <a:cxn ang="f336">
                    <a:pos x="f410" y="f411"/>
                  </a:cxn>
                  <a:cxn ang="f336">
                    <a:pos x="f412" y="f413"/>
                  </a:cxn>
                  <a:cxn ang="f336">
                    <a:pos x="f414" y="f415"/>
                  </a:cxn>
                  <a:cxn ang="f336">
                    <a:pos x="f416" y="f417"/>
                  </a:cxn>
                  <a:cxn ang="f336">
                    <a:pos x="f418" y="f413"/>
                  </a:cxn>
                  <a:cxn ang="f336">
                    <a:pos x="f419" y="f420"/>
                  </a:cxn>
                  <a:cxn ang="f336">
                    <a:pos x="f421" y="f342"/>
                  </a:cxn>
                  <a:cxn ang="f336">
                    <a:pos x="f422" y="f423"/>
                  </a:cxn>
                  <a:cxn ang="f336">
                    <a:pos x="f424" y="f423"/>
                  </a:cxn>
                  <a:cxn ang="f336">
                    <a:pos x="f425" y="f426"/>
                  </a:cxn>
                  <a:cxn ang="f336">
                    <a:pos x="f427" y="f428"/>
                  </a:cxn>
                  <a:cxn ang="f336">
                    <a:pos x="f429" y="f430"/>
                  </a:cxn>
                  <a:cxn ang="f336">
                    <a:pos x="f387" y="f431"/>
                  </a:cxn>
                  <a:cxn ang="f336">
                    <a:pos x="f432" y="f433"/>
                  </a:cxn>
                  <a:cxn ang="f336">
                    <a:pos x="f379" y="f430"/>
                  </a:cxn>
                  <a:cxn ang="f336">
                    <a:pos x="f434" y="f435"/>
                  </a:cxn>
                </a:cxnLst>
                <a:rect l="f337" t="f340" r="f338" b="f339"/>
                <a:pathLst>
                  <a:path w="187" h="248">
                    <a:moveTo>
                      <a:pt x="f8" y="f9"/>
                    </a:moveTo>
                    <a:cubicBezTo>
                      <a:pt x="f8" y="f9"/>
                      <a:pt x="f8" y="f10"/>
                      <a:pt x="f11" y="f12"/>
                    </a:cubicBezTo>
                    <a:cubicBezTo>
                      <a:pt x="f13" y="f14"/>
                      <a:pt x="f11" y="f9"/>
                      <a:pt x="f13" y="f15"/>
                    </a:cubicBezTo>
                    <a:cubicBezTo>
                      <a:pt x="f13" y="f16"/>
                      <a:pt x="f17" y="f18"/>
                      <a:pt x="f17" y="f18"/>
                    </a:cubicBezTo>
                    <a:cubicBezTo>
                      <a:pt x="f19" y="f20"/>
                      <a:pt x="f19" y="f21"/>
                      <a:pt x="f22" y="f23"/>
                    </a:cubicBezTo>
                    <a:cubicBezTo>
                      <a:pt x="f24" y="f25"/>
                      <a:pt x="f17" y="f26"/>
                      <a:pt x="f27" y="f28"/>
                    </a:cubicBezTo>
                    <a:cubicBezTo>
                      <a:pt x="f11" y="f29"/>
                      <a:pt x="f11" y="f30"/>
                      <a:pt x="f11" y="f31"/>
                    </a:cubicBezTo>
                    <a:cubicBezTo>
                      <a:pt x="f32" y="f33"/>
                      <a:pt x="f34" y="f35"/>
                      <a:pt x="f36" y="f37"/>
                    </a:cubicBezTo>
                    <a:cubicBezTo>
                      <a:pt x="f8" y="f38"/>
                      <a:pt x="f11" y="f39"/>
                      <a:pt x="f11" y="f39"/>
                    </a:cubicBezTo>
                    <a:cubicBezTo>
                      <a:pt x="f11" y="f39"/>
                      <a:pt x="f32" y="f35"/>
                      <a:pt x="f32" y="f37"/>
                    </a:cubicBezTo>
                    <a:cubicBezTo>
                      <a:pt x="f32" y="f38"/>
                      <a:pt x="f27" y="f38"/>
                      <a:pt x="f24" y="f31"/>
                    </a:cubicBezTo>
                    <a:cubicBezTo>
                      <a:pt x="f17" y="f40"/>
                      <a:pt x="f27" y="f40"/>
                      <a:pt x="f17" y="f41"/>
                    </a:cubicBezTo>
                    <a:cubicBezTo>
                      <a:pt x="f42" y="f28"/>
                      <a:pt x="f42" y="f29"/>
                      <a:pt x="f43" y="f29"/>
                    </a:cubicBezTo>
                    <a:cubicBezTo>
                      <a:pt x="f44" y="f29"/>
                      <a:pt x="f45" y="f46"/>
                      <a:pt x="f47" y="f41"/>
                    </a:cubicBezTo>
                    <a:cubicBezTo>
                      <a:pt x="f48" y="f40"/>
                      <a:pt x="f45" y="f49"/>
                      <a:pt x="f48" y="f31"/>
                    </a:cubicBezTo>
                    <a:cubicBezTo>
                      <a:pt x="f50" y="f38"/>
                      <a:pt x="f48" y="f38"/>
                      <a:pt x="f51" y="f37"/>
                    </a:cubicBezTo>
                    <a:cubicBezTo>
                      <a:pt x="f50" y="f52"/>
                      <a:pt x="f50" y="f33"/>
                      <a:pt x="f19" y="f52"/>
                    </a:cubicBezTo>
                    <a:cubicBezTo>
                      <a:pt x="f22" y="f35"/>
                      <a:pt x="f42" y="f37"/>
                      <a:pt x="f24" y="f35"/>
                    </a:cubicBezTo>
                    <a:cubicBezTo>
                      <a:pt x="f22" y="f35"/>
                      <a:pt x="f22" y="f39"/>
                      <a:pt x="f53" y="f35"/>
                    </a:cubicBezTo>
                    <a:cubicBezTo>
                      <a:pt x="f51" y="f37"/>
                      <a:pt x="f19" y="f54"/>
                      <a:pt x="f50" y="f55"/>
                    </a:cubicBezTo>
                    <a:cubicBezTo>
                      <a:pt x="f43" y="f35"/>
                      <a:pt x="f51" y="f52"/>
                      <a:pt x="f44" y="f52"/>
                    </a:cubicBezTo>
                    <a:cubicBezTo>
                      <a:pt x="f56" y="f52"/>
                      <a:pt x="f44" y="f57"/>
                      <a:pt x="f58" y="f59"/>
                    </a:cubicBezTo>
                    <a:cubicBezTo>
                      <a:pt x="f60" y="f40"/>
                      <a:pt x="f60" y="f57"/>
                      <a:pt x="f61" y="f37"/>
                    </a:cubicBezTo>
                    <a:cubicBezTo>
                      <a:pt x="f62" y="f54"/>
                      <a:pt x="f63" y="f39"/>
                      <a:pt x="f64" y="f65"/>
                    </a:cubicBezTo>
                    <a:cubicBezTo>
                      <a:pt x="f66" y="f67"/>
                      <a:pt x="f62" y="f65"/>
                      <a:pt x="f68" y="f69"/>
                    </a:cubicBezTo>
                    <a:cubicBezTo>
                      <a:pt x="f70" y="f67"/>
                      <a:pt x="f62" y="f67"/>
                      <a:pt x="f71" y="f72"/>
                    </a:cubicBezTo>
                    <a:cubicBezTo>
                      <a:pt x="f73" y="f74"/>
                      <a:pt x="f75" y="f76"/>
                      <a:pt x="f75" y="f76"/>
                    </a:cubicBezTo>
                    <a:cubicBezTo>
                      <a:pt x="f77" y="f74"/>
                      <a:pt x="f78" y="f74"/>
                      <a:pt x="f79" y="f80"/>
                    </a:cubicBezTo>
                    <a:cubicBezTo>
                      <a:pt x="f81" y="f82"/>
                      <a:pt x="f83" y="f84"/>
                      <a:pt x="f85" y="f86"/>
                    </a:cubicBezTo>
                    <a:cubicBezTo>
                      <a:pt x="f87" y="f88"/>
                      <a:pt x="f89" y="f90"/>
                      <a:pt x="f91" y="f88"/>
                    </a:cubicBezTo>
                    <a:cubicBezTo>
                      <a:pt x="f92" y="f93"/>
                      <a:pt x="f6" y="f94"/>
                      <a:pt x="f6" y="f95"/>
                    </a:cubicBezTo>
                    <a:cubicBezTo>
                      <a:pt x="f96" y="f97"/>
                      <a:pt x="f6" y="f98"/>
                      <a:pt x="f92" y="f99"/>
                    </a:cubicBezTo>
                    <a:cubicBezTo>
                      <a:pt x="f89" y="f100"/>
                      <a:pt x="f89" y="f101"/>
                      <a:pt x="f102" y="f34"/>
                    </a:cubicBezTo>
                    <a:cubicBezTo>
                      <a:pt x="f103" y="f8"/>
                      <a:pt x="f103" y="f42"/>
                      <a:pt x="f104" y="f50"/>
                    </a:cubicBezTo>
                    <a:cubicBezTo>
                      <a:pt x="f81" y="f51"/>
                      <a:pt x="f105" y="f42"/>
                      <a:pt x="f106" y="f51"/>
                    </a:cubicBezTo>
                    <a:cubicBezTo>
                      <a:pt x="f81" y="f56"/>
                      <a:pt x="f107" y="f58"/>
                      <a:pt x="f81" y="f108"/>
                    </a:cubicBezTo>
                    <a:cubicBezTo>
                      <a:pt x="f104" y="f61"/>
                      <a:pt x="f106" y="f109"/>
                      <a:pt x="f81" y="f110"/>
                    </a:cubicBezTo>
                    <a:cubicBezTo>
                      <a:pt x="f81" y="f111"/>
                      <a:pt x="f105" y="f112"/>
                      <a:pt x="f106" y="f113"/>
                    </a:cubicBezTo>
                    <a:cubicBezTo>
                      <a:pt x="f114" y="f115"/>
                      <a:pt x="f116" y="f117"/>
                      <a:pt x="f79" y="f78"/>
                    </a:cubicBezTo>
                    <a:cubicBezTo>
                      <a:pt x="f107" y="f81"/>
                      <a:pt x="f77" y="f106"/>
                      <a:pt x="f118" y="f103"/>
                    </a:cubicBezTo>
                    <a:cubicBezTo>
                      <a:pt x="f78" y="f119"/>
                      <a:pt x="f115" y="f102"/>
                      <a:pt x="f120" y="f2"/>
                    </a:cubicBezTo>
                    <a:cubicBezTo>
                      <a:pt x="f113" y="f92"/>
                      <a:pt x="f113" y="f121"/>
                      <a:pt x="f122" y="f89"/>
                    </a:cubicBezTo>
                    <a:cubicBezTo>
                      <a:pt x="f73" y="f91"/>
                      <a:pt x="f123" y="f121"/>
                      <a:pt x="f71" y="f124"/>
                    </a:cubicBezTo>
                    <a:cubicBezTo>
                      <a:pt x="f70" y="f92"/>
                      <a:pt x="f63" y="f92"/>
                      <a:pt x="f125" y="f126"/>
                    </a:cubicBezTo>
                    <a:cubicBezTo>
                      <a:pt x="f60" y="f127"/>
                      <a:pt x="f128" y="f129"/>
                      <a:pt x="f128" y="f130"/>
                    </a:cubicBezTo>
                    <a:cubicBezTo>
                      <a:pt x="f108" y="f131"/>
                      <a:pt x="f61" y="f132"/>
                      <a:pt x="f128" y="f133"/>
                    </a:cubicBezTo>
                    <a:cubicBezTo>
                      <a:pt x="f134" y="f135"/>
                      <a:pt x="f61" y="f135"/>
                      <a:pt x="f60" y="f136"/>
                    </a:cubicBezTo>
                    <a:cubicBezTo>
                      <a:pt x="f47" y="f137"/>
                      <a:pt x="f138" y="f139"/>
                      <a:pt x="f58" y="f140"/>
                    </a:cubicBezTo>
                    <a:cubicBezTo>
                      <a:pt x="f47" y="f141"/>
                      <a:pt x="f142" y="f143"/>
                      <a:pt x="f48" y="f144"/>
                    </a:cubicBezTo>
                    <a:cubicBezTo>
                      <a:pt x="f53" y="f145"/>
                      <a:pt x="f47" y="f145"/>
                      <a:pt x="f19" y="f7"/>
                    </a:cubicBezTo>
                    <a:cubicBezTo>
                      <a:pt x="f42" y="f146"/>
                      <a:pt x="f42" y="f147"/>
                      <a:pt x="f19" y="f148"/>
                    </a:cubicBezTo>
                    <a:cubicBezTo>
                      <a:pt x="f53" y="f149"/>
                      <a:pt x="f19" y="f150"/>
                      <a:pt x="f22" y="f144"/>
                    </a:cubicBezTo>
                    <a:cubicBezTo>
                      <a:pt x="f24" y="f151"/>
                      <a:pt x="f17" y="f144"/>
                      <a:pt x="f27" y="f151"/>
                    </a:cubicBezTo>
                    <a:cubicBezTo>
                      <a:pt x="f32" y="f152"/>
                      <a:pt x="f153" y="f154"/>
                      <a:pt x="f36" y="f152"/>
                    </a:cubicBezTo>
                    <a:cubicBezTo>
                      <a:pt x="f34" y="f155"/>
                      <a:pt x="f156" y="f141"/>
                      <a:pt x="f34" y="f141"/>
                    </a:cubicBezTo>
                    <a:cubicBezTo>
                      <a:pt x="f157" y="f141"/>
                      <a:pt x="f158" y="f140"/>
                      <a:pt x="f157" y="f159"/>
                    </a:cubicBezTo>
                    <a:cubicBezTo>
                      <a:pt x="f160" y="f161"/>
                      <a:pt x="f160" y="f137"/>
                      <a:pt x="f101" y="f137"/>
                    </a:cubicBezTo>
                    <a:cubicBezTo>
                      <a:pt x="f100" y="f137"/>
                      <a:pt x="f100" y="f162"/>
                      <a:pt x="f99" y="f161"/>
                    </a:cubicBezTo>
                    <a:cubicBezTo>
                      <a:pt x="f99" y="f161"/>
                      <a:pt x="f99" y="f139"/>
                      <a:pt x="f163" y="f137"/>
                    </a:cubicBezTo>
                    <a:cubicBezTo>
                      <a:pt x="f100" y="f137"/>
                      <a:pt x="f163" y="f137"/>
                      <a:pt x="f164" y="f165"/>
                    </a:cubicBezTo>
                    <a:cubicBezTo>
                      <a:pt x="f160" y="f166"/>
                      <a:pt x="f160" y="f167"/>
                      <a:pt x="f160" y="f135"/>
                    </a:cubicBezTo>
                    <a:cubicBezTo>
                      <a:pt x="f157" y="f166"/>
                      <a:pt x="f101" y="f135"/>
                      <a:pt x="f160" y="f133"/>
                    </a:cubicBezTo>
                    <a:cubicBezTo>
                      <a:pt x="f160" y="f168"/>
                      <a:pt x="f157" y="f133"/>
                      <a:pt x="f158" y="f168"/>
                    </a:cubicBezTo>
                    <a:cubicBezTo>
                      <a:pt x="f34" y="f169"/>
                      <a:pt x="f36" y="f170"/>
                      <a:pt x="f153" y="f171"/>
                    </a:cubicBezTo>
                    <a:cubicBezTo>
                      <a:pt x="f32" y="f172"/>
                      <a:pt x="f153" y="f173"/>
                      <a:pt x="f153" y="f130"/>
                    </a:cubicBezTo>
                    <a:cubicBezTo>
                      <a:pt x="f153" y="f129"/>
                      <a:pt x="f153" y="f127"/>
                      <a:pt x="f34" y="f174"/>
                    </a:cubicBezTo>
                    <a:cubicBezTo>
                      <a:pt x="f156" y="f126"/>
                      <a:pt x="f158" y="f175"/>
                      <a:pt x="f158" y="f176"/>
                    </a:cubicBezTo>
                    <a:cubicBezTo>
                      <a:pt x="f158" y="f177"/>
                      <a:pt x="f157" y="f177"/>
                      <a:pt x="f101" y="f178"/>
                    </a:cubicBezTo>
                    <a:cubicBezTo>
                      <a:pt x="f179" y="f180"/>
                      <a:pt x="f164" y="f177"/>
                      <a:pt x="f100" y="f92"/>
                    </a:cubicBezTo>
                    <a:cubicBezTo>
                      <a:pt x="f181" y="f124"/>
                      <a:pt x="f164" y="f121"/>
                      <a:pt x="f100" y="f2"/>
                    </a:cubicBezTo>
                    <a:cubicBezTo>
                      <a:pt x="f163" y="f119"/>
                      <a:pt x="f163" y="f119"/>
                      <a:pt x="f182" y="f119"/>
                    </a:cubicBezTo>
                    <a:cubicBezTo>
                      <a:pt x="f98" y="f119"/>
                      <a:pt x="f183" y="f102"/>
                      <a:pt x="f184" y="f102"/>
                    </a:cubicBezTo>
                    <a:cubicBezTo>
                      <a:pt x="f97" y="f102"/>
                      <a:pt x="f185" y="f186"/>
                      <a:pt x="f184" y="f83"/>
                    </a:cubicBezTo>
                    <a:cubicBezTo>
                      <a:pt x="f184" y="f106"/>
                      <a:pt x="f187" y="f81"/>
                      <a:pt x="f185" y="f79"/>
                    </a:cubicBezTo>
                    <a:cubicBezTo>
                      <a:pt x="f188" y="f118"/>
                      <a:pt x="f189" y="f190"/>
                      <a:pt x="f97" y="f115"/>
                    </a:cubicBezTo>
                    <a:cubicBezTo>
                      <a:pt x="f97" y="f115"/>
                      <a:pt x="f189" y="f115"/>
                      <a:pt x="f97" y="f120"/>
                    </a:cubicBezTo>
                    <a:cubicBezTo>
                      <a:pt x="f188" y="f75"/>
                      <a:pt x="f189" y="f75"/>
                      <a:pt x="f97" y="f113"/>
                    </a:cubicBezTo>
                    <a:cubicBezTo>
                      <a:pt x="f188" y="f191"/>
                      <a:pt x="f185" y="f73"/>
                      <a:pt x="f97" y="f192"/>
                    </a:cubicBezTo>
                    <a:cubicBezTo>
                      <a:pt x="f193" y="f123"/>
                      <a:pt x="f188" y="f123"/>
                      <a:pt x="f95" y="f71"/>
                    </a:cubicBezTo>
                    <a:cubicBezTo>
                      <a:pt x="f94" y="f110"/>
                      <a:pt x="f95" y="f70"/>
                      <a:pt x="f194" y="f68"/>
                    </a:cubicBezTo>
                    <a:cubicBezTo>
                      <a:pt x="f195" y="f68"/>
                      <a:pt x="f195" y="f68"/>
                      <a:pt x="f195" y="f68"/>
                    </a:cubicBezTo>
                    <a:cubicBezTo>
                      <a:pt x="f196" y="f197"/>
                      <a:pt x="f198" y="f61"/>
                      <a:pt x="f88" y="f125"/>
                    </a:cubicBezTo>
                    <a:cubicBezTo>
                      <a:pt x="f199" y="f128"/>
                      <a:pt x="f198" y="f197"/>
                      <a:pt x="f88" y="f134"/>
                    </a:cubicBezTo>
                    <a:cubicBezTo>
                      <a:pt x="f199" y="f138"/>
                      <a:pt x="f195" y="f138"/>
                      <a:pt x="f86" y="f58"/>
                    </a:cubicBezTo>
                    <a:cubicBezTo>
                      <a:pt x="f200" y="f47"/>
                      <a:pt x="f90" y="f47"/>
                      <a:pt x="f200" y="f48"/>
                    </a:cubicBezTo>
                    <a:cubicBezTo>
                      <a:pt x="f201" y="f44"/>
                      <a:pt x="f80" y="f50"/>
                      <a:pt x="f76" y="f50"/>
                    </a:cubicBezTo>
                    <a:cubicBezTo>
                      <a:pt x="f202" y="f50"/>
                      <a:pt x="f74" y="f19"/>
                      <a:pt x="f67" y="f19"/>
                    </a:cubicBezTo>
                    <a:cubicBezTo>
                      <a:pt x="f35" y="f19"/>
                      <a:pt x="f54" y="f17"/>
                      <a:pt x="f52" y="f17"/>
                    </a:cubicBezTo>
                    <a:cubicBezTo>
                      <a:pt x="f33" y="f24"/>
                      <a:pt x="f33" y="f156"/>
                      <a:pt x="f33" y="f157"/>
                    </a:cubicBezTo>
                    <a:cubicBezTo>
                      <a:pt x="f33" y="f164"/>
                      <a:pt x="f30" y="f157"/>
                      <a:pt x="f41" y="f158"/>
                    </a:cubicBezTo>
                    <a:cubicBezTo>
                      <a:pt x="f29" y="f36"/>
                      <a:pt x="f28" y="f34"/>
                      <a:pt x="f28" y="f36"/>
                    </a:cubicBezTo>
                    <a:cubicBezTo>
                      <a:pt x="f28" y="f32"/>
                      <a:pt x="f26" y="f153"/>
                      <a:pt x="f203" y="f32"/>
                    </a:cubicBezTo>
                    <a:cubicBezTo>
                      <a:pt x="f21" y="f13"/>
                      <a:pt x="f203" y="f8"/>
                      <a:pt x="f18" y="f8"/>
                    </a:cubicBezTo>
                    <a:cubicBezTo>
                      <a:pt x="f204" y="f13"/>
                      <a:pt x="f204" y="f8"/>
                      <a:pt x="f205" y="f156"/>
                    </a:cubicBezTo>
                    <a:cubicBezTo>
                      <a:pt x="f205" y="f157"/>
                      <a:pt x="f205" y="f160"/>
                      <a:pt x="f205" y="f101"/>
                    </a:cubicBezTo>
                    <a:cubicBezTo>
                      <a:pt x="f204" y="f179"/>
                      <a:pt x="f205" y="f100"/>
                      <a:pt x="f206" y="f179"/>
                    </a:cubicBezTo>
                    <a:cubicBezTo>
                      <a:pt x="f207" y="f160"/>
                      <a:pt x="f207" y="f157"/>
                      <a:pt x="f208" y="f160"/>
                    </a:cubicBezTo>
                    <a:cubicBezTo>
                      <a:pt x="f209" y="f160"/>
                      <a:pt x="f210" y="f164"/>
                      <a:pt x="f209" y="f164"/>
                    </a:cubicBezTo>
                    <a:cubicBezTo>
                      <a:pt x="f211" y="f164"/>
                      <a:pt x="f12" y="f100"/>
                      <a:pt x="f9" y="f163"/>
                    </a:cubicBezTo>
                    <a:cubicBezTo>
                      <a:pt x="f211" y="f182"/>
                      <a:pt x="f211" y="f212"/>
                      <a:pt x="f213" y="f187"/>
                    </a:cubicBezTo>
                    <a:cubicBezTo>
                      <a:pt x="f214" y="f97"/>
                      <a:pt x="f213" y="f185"/>
                      <a:pt x="f213" y="f189"/>
                    </a:cubicBezTo>
                    <a:cubicBezTo>
                      <a:pt x="f5" y="f193"/>
                      <a:pt x="f10" y="f193"/>
                      <a:pt x="f10" y="f215"/>
                    </a:cubicBezTo>
                    <a:cubicBezTo>
                      <a:pt x="f9" y="f216"/>
                      <a:pt x="f209" y="f216"/>
                      <a:pt x="f209" y="f93"/>
                    </a:cubicBezTo>
                    <a:cubicBezTo>
                      <a:pt x="f209" y="f198"/>
                      <a:pt x="f15" y="f198"/>
                      <a:pt x="f210" y="f199"/>
                    </a:cubicBezTo>
                    <a:cubicBezTo>
                      <a:pt x="f217" y="f84"/>
                      <a:pt x="f207" y="f86"/>
                      <a:pt x="f218" y="f90"/>
                    </a:cubicBezTo>
                    <a:cubicBezTo>
                      <a:pt x="f206" y="f82"/>
                      <a:pt x="f206" y="f219"/>
                      <a:pt x="f205" y="f82"/>
                    </a:cubicBezTo>
                    <a:cubicBezTo>
                      <a:pt x="f220" y="f201"/>
                      <a:pt x="f220" y="f37"/>
                      <a:pt x="f221" y="f38"/>
                    </a:cubicBezTo>
                    <a:cubicBezTo>
                      <a:pt x="f18" y="f57"/>
                      <a:pt x="f204" y="f49"/>
                      <a:pt x="f205" y="f29"/>
                    </a:cubicBezTo>
                    <a:cubicBezTo>
                      <a:pt x="f206" y="f26"/>
                      <a:pt x="f220" y="f26"/>
                      <a:pt x="f221" y="f28"/>
                    </a:cubicBezTo>
                    <a:cubicBezTo>
                      <a:pt x="f20" y="f28"/>
                      <a:pt x="f18" y="f23"/>
                      <a:pt x="f220" y="f23"/>
                    </a:cubicBezTo>
                    <a:cubicBezTo>
                      <a:pt x="f204" y="f23"/>
                      <a:pt x="f204" y="f222"/>
                      <a:pt x="f204" y="f21"/>
                    </a:cubicBezTo>
                    <a:cubicBezTo>
                      <a:pt x="f18" y="f21"/>
                      <a:pt x="f20" y="f223"/>
                      <a:pt x="f21" y="f223"/>
                    </a:cubicBezTo>
                    <a:cubicBezTo>
                      <a:pt x="f203" y="f223"/>
                      <a:pt x="f21" y="f224"/>
                      <a:pt x="f222" y="f224"/>
                    </a:cubicBezTo>
                    <a:cubicBezTo>
                      <a:pt x="f203" y="f20"/>
                      <a:pt x="f23" y="f223"/>
                      <a:pt x="f203" y="f223"/>
                    </a:cubicBezTo>
                    <a:cubicBezTo>
                      <a:pt x="f25" y="f224"/>
                      <a:pt x="f203" y="f224"/>
                      <a:pt x="f25" y="f224"/>
                    </a:cubicBezTo>
                    <a:cubicBezTo>
                      <a:pt x="f28" y="f224"/>
                      <a:pt x="f203" y="f23"/>
                      <a:pt x="f28" y="f23"/>
                    </a:cubicBezTo>
                    <a:cubicBezTo>
                      <a:pt x="f46" y="f23"/>
                      <a:pt x="f46" y="f203"/>
                      <a:pt x="f29" y="f203"/>
                    </a:cubicBezTo>
                    <a:cubicBezTo>
                      <a:pt x="f41" y="f23"/>
                      <a:pt x="f49" y="f28"/>
                      <a:pt x="f59" y="f26"/>
                    </a:cubicBezTo>
                    <a:cubicBezTo>
                      <a:pt x="f57" y="f203"/>
                      <a:pt x="f31" y="f26"/>
                      <a:pt x="f38" y="f203"/>
                    </a:cubicBezTo>
                    <a:cubicBezTo>
                      <a:pt x="f52" y="f21"/>
                      <a:pt x="f35" y="f222"/>
                      <a:pt x="f35" y="f21"/>
                    </a:cubicBezTo>
                    <a:cubicBezTo>
                      <a:pt x="f35" y="f224"/>
                      <a:pt x="f54" y="f23"/>
                      <a:pt x="f54" y="f224"/>
                    </a:cubicBezTo>
                    <a:cubicBezTo>
                      <a:pt x="f39" y="f221"/>
                      <a:pt x="f39" y="f224"/>
                      <a:pt x="f55" y="f221"/>
                    </a:cubicBezTo>
                    <a:cubicBezTo>
                      <a:pt x="f55" y="f204"/>
                      <a:pt x="f55" y="f204"/>
                      <a:pt x="f65" y="f204"/>
                    </a:cubicBezTo>
                    <a:cubicBezTo>
                      <a:pt x="f35" y="f220"/>
                      <a:pt x="f35" y="f217"/>
                      <a:pt x="f35" y="f16"/>
                    </a:cubicBezTo>
                    <a:cubicBezTo>
                      <a:pt x="f39" y="f210"/>
                      <a:pt x="f33" y="f12"/>
                      <a:pt x="f52" y="f209"/>
                    </a:cubicBezTo>
                    <a:cubicBezTo>
                      <a:pt x="f67" y="f209"/>
                      <a:pt x="f65" y="f210"/>
                      <a:pt x="f69" y="f15"/>
                    </a:cubicBezTo>
                    <a:cubicBezTo>
                      <a:pt x="f76" y="f209"/>
                      <a:pt x="f76" y="f15"/>
                      <a:pt x="f201" y="f15"/>
                    </a:cubicBezTo>
                    <a:cubicBezTo>
                      <a:pt x="f225" y="f12"/>
                      <a:pt x="f76" y="f12"/>
                      <a:pt x="f201" y="f209"/>
                    </a:cubicBezTo>
                    <a:cubicBezTo>
                      <a:pt x="f225" y="f209"/>
                      <a:pt x="f225" y="f12"/>
                      <a:pt x="f200" y="f10"/>
                    </a:cubicBezTo>
                    <a:cubicBezTo>
                      <a:pt x="f84" y="f213"/>
                      <a:pt x="f90" y="f10"/>
                      <a:pt x="f90" y="f214"/>
                    </a:cubicBezTo>
                    <a:cubicBezTo>
                      <a:pt x="f86" y="f213"/>
                      <a:pt x="f199" y="f5"/>
                      <a:pt x="f196" y="f213"/>
                    </a:cubicBezTo>
                    <a:cubicBezTo>
                      <a:pt x="f86" y="f9"/>
                      <a:pt x="f88" y="f213"/>
                      <a:pt x="f88" y="f10"/>
                    </a:cubicBezTo>
                    <a:cubicBezTo>
                      <a:pt x="f88" y="f15"/>
                      <a:pt x="f195" y="f9"/>
                      <a:pt x="f199" y="f210"/>
                    </a:cubicBezTo>
                    <a:cubicBezTo>
                      <a:pt x="f86" y="f16"/>
                      <a:pt x="f199" y="f208"/>
                      <a:pt x="f199" y="f217"/>
                    </a:cubicBezTo>
                    <a:cubicBezTo>
                      <a:pt x="f196" y="f207"/>
                      <a:pt x="f88" y="f218"/>
                      <a:pt x="f199" y="f206"/>
                    </a:cubicBezTo>
                    <a:cubicBezTo>
                      <a:pt x="f196" y="f204"/>
                      <a:pt x="f199" y="f205"/>
                      <a:pt x="f88" y="f220"/>
                    </a:cubicBezTo>
                    <a:cubicBezTo>
                      <a:pt x="f88" y="f223"/>
                      <a:pt x="f198" y="f18"/>
                      <a:pt x="f198" y="f224"/>
                    </a:cubicBezTo>
                    <a:cubicBezTo>
                      <a:pt x="f198" y="f222"/>
                      <a:pt x="f93" y="f21"/>
                      <a:pt x="f226" y="f222"/>
                    </a:cubicBezTo>
                    <a:cubicBezTo>
                      <a:pt x="f216" y="f21"/>
                      <a:pt x="f216" y="f222"/>
                      <a:pt x="f216" y="f222"/>
                    </a:cubicBezTo>
                    <a:cubicBezTo>
                      <a:pt x="f216" y="f222"/>
                      <a:pt x="f216" y="f223"/>
                      <a:pt x="f215" y="f224"/>
                    </a:cubicBezTo>
                    <a:cubicBezTo>
                      <a:pt x="f193" y="f20"/>
                      <a:pt x="f95" y="f18"/>
                      <a:pt x="f95" y="f18"/>
                    </a:cubicBezTo>
                    <a:cubicBezTo>
                      <a:pt x="f193" y="f18"/>
                      <a:pt x="f95" y="f224"/>
                      <a:pt x="f188" y="f20"/>
                    </a:cubicBezTo>
                    <a:cubicBezTo>
                      <a:pt x="f212" y="f224"/>
                      <a:pt x="f185" y="f221"/>
                      <a:pt x="f185" y="f221"/>
                    </a:cubicBezTo>
                    <a:cubicBezTo>
                      <a:pt x="f184" y="f220"/>
                      <a:pt x="f184" y="f220"/>
                      <a:pt x="f184" y="f220"/>
                    </a:cubicBezTo>
                    <a:cubicBezTo>
                      <a:pt x="f184" y="f220"/>
                      <a:pt x="f184" y="f221"/>
                      <a:pt x="f183" y="f221"/>
                    </a:cubicBezTo>
                    <a:cubicBezTo>
                      <a:pt x="f212" y="f221"/>
                      <a:pt x="f183" y="f220"/>
                      <a:pt x="f212" y="f220"/>
                    </a:cubicBezTo>
                    <a:cubicBezTo>
                      <a:pt x="f227" y="f204"/>
                      <a:pt x="f98" y="f221"/>
                      <a:pt x="f227" y="f221"/>
                    </a:cubicBezTo>
                    <a:cubicBezTo>
                      <a:pt x="f182" y="f221"/>
                      <a:pt x="f182" y="f221"/>
                      <a:pt x="f99" y="f221"/>
                    </a:cubicBezTo>
                    <a:cubicBezTo>
                      <a:pt x="f163" y="f221"/>
                      <a:pt x="f99" y="f18"/>
                      <a:pt x="f163" y="f221"/>
                    </a:cubicBezTo>
                    <a:cubicBezTo>
                      <a:pt x="f100" y="f221"/>
                      <a:pt x="f181" y="f224"/>
                      <a:pt x="f164" y="f18"/>
                    </a:cubicBezTo>
                    <a:cubicBezTo>
                      <a:pt x="f160" y="f221"/>
                      <a:pt x="f160" y="f18"/>
                      <a:pt x="f160" y="f220"/>
                    </a:cubicBezTo>
                    <a:cubicBezTo>
                      <a:pt x="f157" y="f205"/>
                      <a:pt x="f157" y="f220"/>
                      <a:pt x="f158" y="f206"/>
                    </a:cubicBezTo>
                    <a:cubicBezTo>
                      <a:pt x="f34" y="f16"/>
                      <a:pt x="f156" y="f217"/>
                      <a:pt x="f156" y="f16"/>
                    </a:cubicBezTo>
                    <a:cubicBezTo>
                      <a:pt x="f156" y="f210"/>
                      <a:pt x="f36" y="f14"/>
                      <a:pt x="f36" y="f15"/>
                    </a:cubicBezTo>
                    <a:cubicBezTo>
                      <a:pt x="f36" y="f10"/>
                      <a:pt x="f153" y="f1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4" name="Colombia">
                <a:extLst>
                  <a:ext uri="{FF2B5EF4-FFF2-40B4-BE49-F238E27FC236}">
                    <a16:creationId xmlns:a16="http://schemas.microsoft.com/office/drawing/2014/main" id="{9ADF67C8-0A3A-CCCC-3B8D-8F13C3C847F5}"/>
                  </a:ext>
                </a:extLst>
              </p:cNvPr>
              <p:cNvSpPr/>
              <p:nvPr/>
            </p:nvSpPr>
            <p:spPr>
              <a:xfrm>
                <a:off x="4777282" y="4124584"/>
                <a:ext cx="309533" cy="533909"/>
              </a:xfrm>
              <a:custGeom>
                <a:avLst/>
                <a:gdLst>
                  <a:gd name="f0" fmla="val 10800000"/>
                  <a:gd name="f1" fmla="val 5400000"/>
                  <a:gd name="f2" fmla="val 180"/>
                  <a:gd name="f3" fmla="val w"/>
                  <a:gd name="f4" fmla="val h"/>
                  <a:gd name="f5" fmla="val 0"/>
                  <a:gd name="f6" fmla="val 58"/>
                  <a:gd name="f7" fmla="val 109"/>
                  <a:gd name="f8" fmla="val 11"/>
                  <a:gd name="f9" fmla="val 25"/>
                  <a:gd name="f10" fmla="val 12"/>
                  <a:gd name="f11" fmla="val 26"/>
                  <a:gd name="f12" fmla="val 13"/>
                  <a:gd name="f13" fmla="val 15"/>
                  <a:gd name="f14" fmla="val 29"/>
                  <a:gd name="f15" fmla="val 14"/>
                  <a:gd name="f16" fmla="val 28"/>
                  <a:gd name="f17" fmla="val 27"/>
                  <a:gd name="f18" fmla="val 24"/>
                  <a:gd name="f19" fmla="val 16"/>
                  <a:gd name="f20" fmla="val 22"/>
                  <a:gd name="f21" fmla="val 17"/>
                  <a:gd name="f22" fmla="val 19"/>
                  <a:gd name="f23" fmla="val 21"/>
                  <a:gd name="f24" fmla="val 20"/>
                  <a:gd name="f25" fmla="val 18"/>
                  <a:gd name="f26" fmla="val 10"/>
                  <a:gd name="f27" fmla="val 8"/>
                  <a:gd name="f28" fmla="val 31"/>
                  <a:gd name="f29" fmla="val 7"/>
                  <a:gd name="f30" fmla="val 35"/>
                  <a:gd name="f31" fmla="val 4"/>
                  <a:gd name="f32" fmla="val 40"/>
                  <a:gd name="f33" fmla="val 2"/>
                  <a:gd name="f34" fmla="val 1"/>
                  <a:gd name="f35" fmla="val 38"/>
                  <a:gd name="f36" fmla="val 43"/>
                  <a:gd name="f37" fmla="val 41"/>
                  <a:gd name="f38" fmla="val 39"/>
                  <a:gd name="f39" fmla="val 5"/>
                  <a:gd name="f40" fmla="val 6"/>
                  <a:gd name="f41" fmla="val 34"/>
                  <a:gd name="f42" fmla="val 33"/>
                  <a:gd name="f43" fmla="val 32"/>
                  <a:gd name="f44" fmla="val 30"/>
                  <a:gd name="f45" fmla="val 23"/>
                  <a:gd name="f46" fmla="val 36"/>
                  <a:gd name="f47" fmla="val 44"/>
                  <a:gd name="f48" fmla="val 37"/>
                  <a:gd name="f49" fmla="val 47"/>
                  <a:gd name="f50" fmla="val 45"/>
                  <a:gd name="f51" fmla="val 50"/>
                  <a:gd name="f52" fmla="val 51"/>
                  <a:gd name="f53" fmla="val 55"/>
                  <a:gd name="f54" fmla="val 56"/>
                  <a:gd name="f55" fmla="val 57"/>
                  <a:gd name="f56" fmla="val 46"/>
                  <a:gd name="f57" fmla="val 54"/>
                  <a:gd name="f58" fmla="val 48"/>
                  <a:gd name="f59" fmla="val 52"/>
                  <a:gd name="f60" fmla="val 59"/>
                  <a:gd name="f61" fmla="val 64"/>
                  <a:gd name="f62" fmla="val 63"/>
                  <a:gd name="f63" fmla="val 68"/>
                  <a:gd name="f64" fmla="val 75"/>
                  <a:gd name="f65" fmla="val 71"/>
                  <a:gd name="f66" fmla="val 72"/>
                  <a:gd name="f67" fmla="val 70"/>
                  <a:gd name="f68" fmla="val 53"/>
                  <a:gd name="f69" fmla="val 49"/>
                  <a:gd name="f70" fmla="val 73"/>
                  <a:gd name="f71" fmla="val 74"/>
                  <a:gd name="f72" fmla="val 79"/>
                  <a:gd name="f73" fmla="val 78"/>
                  <a:gd name="f74" fmla="val 81"/>
                  <a:gd name="f75" fmla="val 84"/>
                  <a:gd name="f76" fmla="val 88"/>
                  <a:gd name="f77" fmla="val 89"/>
                  <a:gd name="f78" fmla="val 91"/>
                  <a:gd name="f79" fmla="val 104"/>
                  <a:gd name="f80" fmla="val 106"/>
                  <a:gd name="f81" fmla="val 108"/>
                  <a:gd name="f82" fmla="val 103"/>
                  <a:gd name="f83" fmla="val 99"/>
                  <a:gd name="f84" fmla="val 42"/>
                  <a:gd name="f85" fmla="val 98"/>
                  <a:gd name="f86" fmla="val 101"/>
                  <a:gd name="f87" fmla="val 97"/>
                  <a:gd name="f88" fmla="val 93"/>
                  <a:gd name="f89" fmla="val 96"/>
                  <a:gd name="f90" fmla="val 90"/>
                  <a:gd name="f91" fmla="val 92"/>
                  <a:gd name="f92" fmla="val 85"/>
                  <a:gd name="f93" fmla="val 82"/>
                  <a:gd name="f94" fmla="val 80"/>
                  <a:gd name="f95" fmla="val 83"/>
                  <a:gd name="f96" fmla="val 9"/>
                  <a:gd name="f97" fmla="val 77"/>
                  <a:gd name="f98" fmla="val 3"/>
                  <a:gd name="f99" fmla="val 76"/>
                  <a:gd name="f100" fmla="val 69"/>
                  <a:gd name="f101" fmla="val 67"/>
                  <a:gd name="f102" fmla="val 65"/>
                  <a:gd name="f103" fmla="val 66"/>
                  <a:gd name="f104" fmla="+- 0 0 -90"/>
                  <a:gd name="f105" fmla="*/ f3 1 58"/>
                  <a:gd name="f106" fmla="*/ f4 1 109"/>
                  <a:gd name="f107" fmla="+- f7 0 f5"/>
                  <a:gd name="f108" fmla="+- f6 0 f5"/>
                  <a:gd name="f109" fmla="*/ f104 f0 1"/>
                  <a:gd name="f110" fmla="*/ f108 1 58"/>
                  <a:gd name="f111" fmla="*/ f107 1 109"/>
                  <a:gd name="f112" fmla="*/ f109 1 f2"/>
                  <a:gd name="f113" fmla="*/ 15 1 f110"/>
                  <a:gd name="f114" fmla="*/ 29 1 f111"/>
                  <a:gd name="f115" fmla="*/ 14 1 f110"/>
                  <a:gd name="f116" fmla="*/ 25 1 f111"/>
                  <a:gd name="f117" fmla="*/ 19 1 f110"/>
                  <a:gd name="f118" fmla="*/ 20 1 f111"/>
                  <a:gd name="f119" fmla="*/ 20 1 f110"/>
                  <a:gd name="f120" fmla="*/ 13 1 f111"/>
                  <a:gd name="f121" fmla="*/ 26 1 f110"/>
                  <a:gd name="f122" fmla="*/ 11 1 f111"/>
                  <a:gd name="f123" fmla="*/ 35 1 f110"/>
                  <a:gd name="f124" fmla="*/ 4 1 f111"/>
                  <a:gd name="f125" fmla="*/ 40 1 f110"/>
                  <a:gd name="f126" fmla="*/ 1 1 f111"/>
                  <a:gd name="f127" fmla="*/ 38 1 f110"/>
                  <a:gd name="f128" fmla="*/ 6 1 f111"/>
                  <a:gd name="f129" fmla="*/ 33 1 f110"/>
                  <a:gd name="f130" fmla="*/ 30 1 f110"/>
                  <a:gd name="f131" fmla="*/ 22 1 f111"/>
                  <a:gd name="f132" fmla="*/ 24 1 f111"/>
                  <a:gd name="f133" fmla="*/ 36 1 f111"/>
                  <a:gd name="f134" fmla="*/ 47 1 f110"/>
                  <a:gd name="f135" fmla="*/ 40 1 f111"/>
                  <a:gd name="f136" fmla="*/ 56 1 f110"/>
                  <a:gd name="f137" fmla="*/ 43 1 f111"/>
                  <a:gd name="f138" fmla="*/ 55 1 f110"/>
                  <a:gd name="f139" fmla="*/ 50 1 f111"/>
                  <a:gd name="f140" fmla="*/ 56 1 f111"/>
                  <a:gd name="f141" fmla="*/ 58 1 f110"/>
                  <a:gd name="f142" fmla="*/ 75 1 f111"/>
                  <a:gd name="f143" fmla="*/ 72 1 f111"/>
                  <a:gd name="f144" fmla="*/ 52 1 f110"/>
                  <a:gd name="f145" fmla="*/ 46 1 f110"/>
                  <a:gd name="f146" fmla="*/ 44 1 f110"/>
                  <a:gd name="f147" fmla="*/ 81 1 f111"/>
                  <a:gd name="f148" fmla="*/ 109 1 f111"/>
                  <a:gd name="f149" fmla="*/ 99 1 f111"/>
                  <a:gd name="f150" fmla="*/ 24 1 f110"/>
                  <a:gd name="f151" fmla="*/ 88 1 f111"/>
                  <a:gd name="f152" fmla="*/ 13 1 f110"/>
                  <a:gd name="f153" fmla="*/ 82 1 f111"/>
                  <a:gd name="f154" fmla="*/ 2 1 f110"/>
                  <a:gd name="f155" fmla="*/ 5 1 f110"/>
                  <a:gd name="f156" fmla="*/ 71 1 f111"/>
                  <a:gd name="f157" fmla="*/ 9 1 f110"/>
                  <a:gd name="f158" fmla="*/ 64 1 f111"/>
                  <a:gd name="f159" fmla="*/ 57 1 f111"/>
                  <a:gd name="f160" fmla="*/ 11 1 f110"/>
                  <a:gd name="f161" fmla="*/ 54 1 f111"/>
                  <a:gd name="f162" fmla="*/ 10 1 f110"/>
                  <a:gd name="f163" fmla="*/ 45 1 f111"/>
                  <a:gd name="f164" fmla="*/ 39 1 f111"/>
                  <a:gd name="f165" fmla="*/ 8 1 f110"/>
                  <a:gd name="f166" fmla="*/ 32 1 f111"/>
                  <a:gd name="f167" fmla="*/ 0 1 f110"/>
                  <a:gd name="f168" fmla="*/ f6 1 f110"/>
                  <a:gd name="f169" fmla="*/ 0 1 f111"/>
                  <a:gd name="f170" fmla="*/ f7 1 f111"/>
                  <a:gd name="f171" fmla="+- f112 0 f1"/>
                  <a:gd name="f172" fmla="*/ f167 f105 1"/>
                  <a:gd name="f173" fmla="*/ f168 f105 1"/>
                  <a:gd name="f174" fmla="*/ f170 f106 1"/>
                  <a:gd name="f175" fmla="*/ f169 f106 1"/>
                  <a:gd name="f176" fmla="*/ f113 f105 1"/>
                  <a:gd name="f177" fmla="*/ f114 f106 1"/>
                  <a:gd name="f178" fmla="*/ f115 f105 1"/>
                  <a:gd name="f179" fmla="*/ f116 f106 1"/>
                  <a:gd name="f180" fmla="*/ f117 f105 1"/>
                  <a:gd name="f181" fmla="*/ f118 f106 1"/>
                  <a:gd name="f182" fmla="*/ f119 f105 1"/>
                  <a:gd name="f183" fmla="*/ f120 f106 1"/>
                  <a:gd name="f184" fmla="*/ f121 f105 1"/>
                  <a:gd name="f185" fmla="*/ f122 f106 1"/>
                  <a:gd name="f186" fmla="*/ f123 f105 1"/>
                  <a:gd name="f187" fmla="*/ f124 f106 1"/>
                  <a:gd name="f188" fmla="*/ f125 f105 1"/>
                  <a:gd name="f189" fmla="*/ f126 f106 1"/>
                  <a:gd name="f190" fmla="*/ f127 f105 1"/>
                  <a:gd name="f191" fmla="*/ f128 f106 1"/>
                  <a:gd name="f192" fmla="*/ f129 f105 1"/>
                  <a:gd name="f193" fmla="*/ f130 f105 1"/>
                  <a:gd name="f194" fmla="*/ f131 f106 1"/>
                  <a:gd name="f195" fmla="*/ f132 f106 1"/>
                  <a:gd name="f196" fmla="*/ f133 f106 1"/>
                  <a:gd name="f197" fmla="*/ f134 f105 1"/>
                  <a:gd name="f198" fmla="*/ f135 f106 1"/>
                  <a:gd name="f199" fmla="*/ f136 f105 1"/>
                  <a:gd name="f200" fmla="*/ f137 f106 1"/>
                  <a:gd name="f201" fmla="*/ f138 f105 1"/>
                  <a:gd name="f202" fmla="*/ f139 f106 1"/>
                  <a:gd name="f203" fmla="*/ f140 f106 1"/>
                  <a:gd name="f204" fmla="*/ f141 f105 1"/>
                  <a:gd name="f205" fmla="*/ f142 f106 1"/>
                  <a:gd name="f206" fmla="*/ f143 f106 1"/>
                  <a:gd name="f207" fmla="*/ f144 f105 1"/>
                  <a:gd name="f208" fmla="*/ f145 f105 1"/>
                  <a:gd name="f209" fmla="*/ f146 f105 1"/>
                  <a:gd name="f210" fmla="*/ f147 f106 1"/>
                  <a:gd name="f211" fmla="*/ f148 f106 1"/>
                  <a:gd name="f212" fmla="*/ f149 f106 1"/>
                  <a:gd name="f213" fmla="*/ f150 f105 1"/>
                  <a:gd name="f214" fmla="*/ f151 f106 1"/>
                  <a:gd name="f215" fmla="*/ f152 f105 1"/>
                  <a:gd name="f216" fmla="*/ f153 f106 1"/>
                  <a:gd name="f217" fmla="*/ f154 f105 1"/>
                  <a:gd name="f218" fmla="*/ f155 f105 1"/>
                  <a:gd name="f219" fmla="*/ f156 f106 1"/>
                  <a:gd name="f220" fmla="*/ f157 f105 1"/>
                  <a:gd name="f221" fmla="*/ f158 f106 1"/>
                  <a:gd name="f222" fmla="*/ f159 f106 1"/>
                  <a:gd name="f223" fmla="*/ f160 f105 1"/>
                  <a:gd name="f224" fmla="*/ f161 f106 1"/>
                  <a:gd name="f225" fmla="*/ f162 f105 1"/>
                  <a:gd name="f226" fmla="*/ f163 f106 1"/>
                  <a:gd name="f227" fmla="*/ f164 f106 1"/>
                  <a:gd name="f228" fmla="*/ f165 f105 1"/>
                  <a:gd name="f229" fmla="*/ f166 f106 1"/>
                </a:gdLst>
                <a:ahLst/>
                <a:cxnLst>
                  <a:cxn ang="3cd4">
                    <a:pos x="hc" y="t"/>
                  </a:cxn>
                  <a:cxn ang="0">
                    <a:pos x="r" y="vc"/>
                  </a:cxn>
                  <a:cxn ang="cd4">
                    <a:pos x="hc" y="b"/>
                  </a:cxn>
                  <a:cxn ang="cd2">
                    <a:pos x="l" y="vc"/>
                  </a:cxn>
                  <a:cxn ang="f171">
                    <a:pos x="f176" y="f177"/>
                  </a:cxn>
                  <a:cxn ang="f171">
                    <a:pos x="f178" y="f179"/>
                  </a:cxn>
                  <a:cxn ang="f171">
                    <a:pos x="f180" y="f181"/>
                  </a:cxn>
                  <a:cxn ang="f171">
                    <a:pos x="f182" y="f183"/>
                  </a:cxn>
                  <a:cxn ang="f171">
                    <a:pos x="f184" y="f185"/>
                  </a:cxn>
                  <a:cxn ang="f171">
                    <a:pos x="f186" y="f187"/>
                  </a:cxn>
                  <a:cxn ang="f171">
                    <a:pos x="f188" y="f189"/>
                  </a:cxn>
                  <a:cxn ang="f171">
                    <a:pos x="f190" y="f191"/>
                  </a:cxn>
                  <a:cxn ang="f171">
                    <a:pos x="f192" y="f183"/>
                  </a:cxn>
                  <a:cxn ang="f171">
                    <a:pos x="f193" y="f194"/>
                  </a:cxn>
                  <a:cxn ang="f171">
                    <a:pos x="f192" y="f195"/>
                  </a:cxn>
                  <a:cxn ang="f171">
                    <a:pos x="f190" y="f196"/>
                  </a:cxn>
                  <a:cxn ang="f171">
                    <a:pos x="f197" y="f198"/>
                  </a:cxn>
                  <a:cxn ang="f171">
                    <a:pos x="f199" y="f200"/>
                  </a:cxn>
                  <a:cxn ang="f171">
                    <a:pos x="f201" y="f202"/>
                  </a:cxn>
                  <a:cxn ang="f171">
                    <a:pos x="f199" y="f203"/>
                  </a:cxn>
                  <a:cxn ang="f171">
                    <a:pos x="f204" y="f205"/>
                  </a:cxn>
                  <a:cxn ang="f171">
                    <a:pos x="f201" y="f206"/>
                  </a:cxn>
                  <a:cxn ang="f171">
                    <a:pos x="f207" y="f206"/>
                  </a:cxn>
                  <a:cxn ang="f171">
                    <a:pos x="f208" y="f205"/>
                  </a:cxn>
                  <a:cxn ang="f171">
                    <a:pos x="f209" y="f210"/>
                  </a:cxn>
                  <a:cxn ang="f171">
                    <a:pos x="f209" y="f211"/>
                  </a:cxn>
                  <a:cxn ang="f171">
                    <a:pos x="f188" y="f212"/>
                  </a:cxn>
                  <a:cxn ang="f171">
                    <a:pos x="f193" y="f212"/>
                  </a:cxn>
                  <a:cxn ang="f171">
                    <a:pos x="f213" y="f214"/>
                  </a:cxn>
                  <a:cxn ang="f171">
                    <a:pos x="f215" y="f216"/>
                  </a:cxn>
                  <a:cxn ang="f171">
                    <a:pos x="f217" y="f205"/>
                  </a:cxn>
                  <a:cxn ang="f171">
                    <a:pos x="f218" y="f219"/>
                  </a:cxn>
                  <a:cxn ang="f171">
                    <a:pos x="f220" y="f221"/>
                  </a:cxn>
                  <a:cxn ang="f171">
                    <a:pos x="f215" y="f222"/>
                  </a:cxn>
                  <a:cxn ang="f171">
                    <a:pos x="f223" y="f224"/>
                  </a:cxn>
                  <a:cxn ang="f171">
                    <a:pos x="f225" y="f226"/>
                  </a:cxn>
                  <a:cxn ang="f171">
                    <a:pos x="f225" y="f227"/>
                  </a:cxn>
                  <a:cxn ang="f171">
                    <a:pos x="f228" y="f196"/>
                  </a:cxn>
                  <a:cxn ang="f171">
                    <a:pos x="f220" y="f229"/>
                  </a:cxn>
                  <a:cxn ang="f171">
                    <a:pos x="f223" y="f177"/>
                  </a:cxn>
                  <a:cxn ang="f171">
                    <a:pos x="f223" y="f179"/>
                  </a:cxn>
                </a:cxnLst>
                <a:rect l="f172" t="f175" r="f173" b="f174"/>
                <a:pathLst>
                  <a:path w="58" h="109">
                    <a:moveTo>
                      <a:pt x="f8" y="f9"/>
                    </a:moveTo>
                    <a:cubicBezTo>
                      <a:pt x="f10" y="f11"/>
                      <a:pt x="f12" y="f9"/>
                      <a:pt x="f13" y="f14"/>
                    </a:cubicBezTo>
                    <a:cubicBezTo>
                      <a:pt x="f12" y="f11"/>
                      <a:pt x="f15" y="f16"/>
                      <a:pt x="f13" y="f17"/>
                    </a:cubicBezTo>
                    <a:cubicBezTo>
                      <a:pt x="f13" y="f9"/>
                      <a:pt x="f12" y="f11"/>
                      <a:pt x="f15" y="f9"/>
                    </a:cubicBezTo>
                    <a:cubicBezTo>
                      <a:pt x="f15" y="f18"/>
                      <a:pt x="f13" y="f9"/>
                      <a:pt x="f19" y="f20"/>
                    </a:cubicBezTo>
                    <a:cubicBezTo>
                      <a:pt x="f21" y="f22"/>
                      <a:pt x="f22" y="f23"/>
                      <a:pt x="f22" y="f24"/>
                    </a:cubicBezTo>
                    <a:cubicBezTo>
                      <a:pt x="f23" y="f25"/>
                      <a:pt x="f22" y="f22"/>
                      <a:pt x="f24" y="f21"/>
                    </a:cubicBezTo>
                    <a:cubicBezTo>
                      <a:pt x="f23" y="f13"/>
                      <a:pt x="f22" y="f15"/>
                      <a:pt x="f24" y="f12"/>
                    </a:cubicBezTo>
                    <a:cubicBezTo>
                      <a:pt x="f20" y="f10"/>
                      <a:pt x="f20" y="f8"/>
                      <a:pt x="f18" y="f26"/>
                    </a:cubicBezTo>
                    <a:cubicBezTo>
                      <a:pt x="f16" y="f27"/>
                      <a:pt x="f18" y="f8"/>
                      <a:pt x="f11" y="f8"/>
                    </a:cubicBezTo>
                    <a:cubicBezTo>
                      <a:pt x="f11" y="f8"/>
                      <a:pt x="f16" y="f27"/>
                      <a:pt x="f14" y="f27"/>
                    </a:cubicBezTo>
                    <a:cubicBezTo>
                      <a:pt x="f28" y="f27"/>
                      <a:pt x="f28" y="f29"/>
                      <a:pt x="f30" y="f31"/>
                    </a:cubicBezTo>
                    <a:cubicBezTo>
                      <a:pt x="f32" y="f33"/>
                      <a:pt x="f30" y="f34"/>
                      <a:pt x="f35" y="f34"/>
                    </a:cubicBezTo>
                    <a:cubicBezTo>
                      <a:pt x="f32" y="f34"/>
                      <a:pt x="f35" y="f5"/>
                      <a:pt x="f32" y="f34"/>
                    </a:cubicBezTo>
                    <a:cubicBezTo>
                      <a:pt x="f36" y="f34"/>
                      <a:pt x="f36" y="f33"/>
                      <a:pt x="f37" y="f31"/>
                    </a:cubicBezTo>
                    <a:cubicBezTo>
                      <a:pt x="f38" y="f39"/>
                      <a:pt x="f35" y="f40"/>
                      <a:pt x="f35" y="f40"/>
                    </a:cubicBezTo>
                    <a:cubicBezTo>
                      <a:pt x="f30" y="f10"/>
                      <a:pt x="f30" y="f10"/>
                      <a:pt x="f30" y="f10"/>
                    </a:cubicBezTo>
                    <a:cubicBezTo>
                      <a:pt x="f30" y="f10"/>
                      <a:pt x="f41" y="f8"/>
                      <a:pt x="f42" y="f12"/>
                    </a:cubicBezTo>
                    <a:cubicBezTo>
                      <a:pt x="f43" y="f19"/>
                      <a:pt x="f42" y="f13"/>
                      <a:pt x="f43" y="f21"/>
                    </a:cubicBezTo>
                    <a:cubicBezTo>
                      <a:pt x="f28" y="f22"/>
                      <a:pt x="f14" y="f23"/>
                      <a:pt x="f44" y="f20"/>
                    </a:cubicBezTo>
                    <a:cubicBezTo>
                      <a:pt x="f44" y="f20"/>
                      <a:pt x="f28" y="f23"/>
                      <a:pt x="f28" y="f20"/>
                    </a:cubicBezTo>
                    <a:cubicBezTo>
                      <a:pt x="f43" y="f45"/>
                      <a:pt x="f43" y="f23"/>
                      <a:pt x="f42" y="f18"/>
                    </a:cubicBezTo>
                    <a:cubicBezTo>
                      <a:pt x="f42" y="f16"/>
                      <a:pt x="f41" y="f44"/>
                      <a:pt x="f41" y="f28"/>
                    </a:cubicBezTo>
                    <a:cubicBezTo>
                      <a:pt x="f42" y="f41"/>
                      <a:pt x="f46" y="f41"/>
                      <a:pt x="f35" y="f46"/>
                    </a:cubicBezTo>
                    <a:cubicBezTo>
                      <a:pt x="f32" y="f38"/>
                      <a:pt x="f37" y="f30"/>
                      <a:pt x="f47" y="f48"/>
                    </a:cubicBezTo>
                    <a:cubicBezTo>
                      <a:pt x="f49" y="f32"/>
                      <a:pt x="f50" y="f48"/>
                      <a:pt x="f49" y="f32"/>
                    </a:cubicBezTo>
                    <a:cubicBezTo>
                      <a:pt x="f51" y="f36"/>
                      <a:pt x="f52" y="f36"/>
                      <a:pt x="f53" y="f37"/>
                    </a:cubicBezTo>
                    <a:cubicBezTo>
                      <a:pt x="f54" y="f37"/>
                      <a:pt x="f55" y="f37"/>
                      <a:pt x="f54" y="f36"/>
                    </a:cubicBezTo>
                    <a:cubicBezTo>
                      <a:pt x="f53" y="f47"/>
                      <a:pt x="f54" y="f50"/>
                      <a:pt x="f53" y="f56"/>
                    </a:cubicBezTo>
                    <a:cubicBezTo>
                      <a:pt x="f57" y="f49"/>
                      <a:pt x="f54" y="f58"/>
                      <a:pt x="f53" y="f51"/>
                    </a:cubicBezTo>
                    <a:cubicBezTo>
                      <a:pt x="f57" y="f59"/>
                      <a:pt x="f53" y="f57"/>
                      <a:pt x="f53" y="f54"/>
                    </a:cubicBezTo>
                    <a:cubicBezTo>
                      <a:pt x="f54" y="f54"/>
                      <a:pt x="f54" y="f54"/>
                      <a:pt x="f54" y="f54"/>
                    </a:cubicBezTo>
                    <a:cubicBezTo>
                      <a:pt x="f55" y="f60"/>
                      <a:pt x="f6" y="f6"/>
                      <a:pt x="f53" y="f61"/>
                    </a:cubicBezTo>
                    <a:cubicBezTo>
                      <a:pt x="f55" y="f62"/>
                      <a:pt x="f6" y="f63"/>
                      <a:pt x="f6" y="f64"/>
                    </a:cubicBezTo>
                    <a:cubicBezTo>
                      <a:pt x="f53" y="f64"/>
                      <a:pt x="f6" y="f65"/>
                      <a:pt x="f54" y="f65"/>
                    </a:cubicBezTo>
                    <a:cubicBezTo>
                      <a:pt x="f53" y="f65"/>
                      <a:pt x="f54" y="f65"/>
                      <a:pt x="f53" y="f66"/>
                    </a:cubicBezTo>
                    <a:cubicBezTo>
                      <a:pt x="f57" y="f66"/>
                      <a:pt x="f53" y="f67"/>
                      <a:pt x="f68" y="f65"/>
                    </a:cubicBezTo>
                    <a:cubicBezTo>
                      <a:pt x="f59" y="f65"/>
                      <a:pt x="f53" y="f66"/>
                      <a:pt x="f59" y="f66"/>
                    </a:cubicBezTo>
                    <a:cubicBezTo>
                      <a:pt x="f69" y="f66"/>
                      <a:pt x="f58" y="f70"/>
                      <a:pt x="f50" y="f70"/>
                    </a:cubicBezTo>
                    <a:cubicBezTo>
                      <a:pt x="f50" y="f71"/>
                      <a:pt x="f50" y="f64"/>
                      <a:pt x="f56" y="f64"/>
                    </a:cubicBezTo>
                    <a:cubicBezTo>
                      <a:pt x="f58" y="f64"/>
                      <a:pt x="f69" y="f72"/>
                      <a:pt x="f49" y="f72"/>
                    </a:cubicBezTo>
                    <a:cubicBezTo>
                      <a:pt x="f56" y="f73"/>
                      <a:pt x="f36" y="f73"/>
                      <a:pt x="f47" y="f74"/>
                    </a:cubicBezTo>
                    <a:cubicBezTo>
                      <a:pt x="f50" y="f75"/>
                      <a:pt x="f58" y="f76"/>
                      <a:pt x="f49" y="f77"/>
                    </a:cubicBezTo>
                    <a:cubicBezTo>
                      <a:pt x="f56" y="f78"/>
                      <a:pt x="f56" y="f79"/>
                      <a:pt x="f47" y="f7"/>
                    </a:cubicBezTo>
                    <a:cubicBezTo>
                      <a:pt x="f32" y="f80"/>
                      <a:pt x="f37" y="f81"/>
                      <a:pt x="f36" y="f82"/>
                    </a:cubicBezTo>
                    <a:cubicBezTo>
                      <a:pt x="f50" y="f83"/>
                      <a:pt x="f84" y="f85"/>
                      <a:pt x="f32" y="f83"/>
                    </a:cubicBezTo>
                    <a:cubicBezTo>
                      <a:pt x="f38" y="f86"/>
                      <a:pt x="f35" y="f87"/>
                      <a:pt x="f30" y="f83"/>
                    </a:cubicBezTo>
                    <a:cubicBezTo>
                      <a:pt x="f43" y="f86"/>
                      <a:pt x="f43" y="f85"/>
                      <a:pt x="f44" y="f83"/>
                    </a:cubicBezTo>
                    <a:cubicBezTo>
                      <a:pt x="f14" y="f88"/>
                      <a:pt x="f16" y="f89"/>
                      <a:pt x="f17" y="f88"/>
                    </a:cubicBezTo>
                    <a:cubicBezTo>
                      <a:pt x="f17" y="f90"/>
                      <a:pt x="f18" y="f91"/>
                      <a:pt x="f18" y="f76"/>
                    </a:cubicBezTo>
                    <a:cubicBezTo>
                      <a:pt x="f45" y="f92"/>
                      <a:pt x="f23" y="f92"/>
                      <a:pt x="f22" y="f75"/>
                    </a:cubicBezTo>
                    <a:cubicBezTo>
                      <a:pt x="f19" y="f93"/>
                      <a:pt x="f12" y="f94"/>
                      <a:pt x="f12" y="f93"/>
                    </a:cubicBezTo>
                    <a:cubicBezTo>
                      <a:pt x="f15" y="f95"/>
                      <a:pt x="f96" y="f74"/>
                      <a:pt x="f27" y="f94"/>
                    </a:cubicBezTo>
                    <a:cubicBezTo>
                      <a:pt x="f29" y="f73"/>
                      <a:pt x="f39" y="f97"/>
                      <a:pt x="f33" y="f64"/>
                    </a:cubicBezTo>
                    <a:cubicBezTo>
                      <a:pt x="f98" y="f70"/>
                      <a:pt x="f5" y="f99"/>
                      <a:pt x="f33" y="f70"/>
                    </a:cubicBezTo>
                    <a:cubicBezTo>
                      <a:pt x="f31" y="f67"/>
                      <a:pt x="f39" y="f66"/>
                      <a:pt x="f39" y="f65"/>
                    </a:cubicBezTo>
                    <a:cubicBezTo>
                      <a:pt x="f40" y="f100"/>
                      <a:pt x="f98" y="f100"/>
                      <a:pt x="f31" y="f101"/>
                    </a:cubicBezTo>
                    <a:cubicBezTo>
                      <a:pt x="f40" y="f102"/>
                      <a:pt x="f96" y="f103"/>
                      <a:pt x="f96" y="f61"/>
                    </a:cubicBezTo>
                    <a:cubicBezTo>
                      <a:pt x="f96" y="f62"/>
                      <a:pt x="f8" y="f60"/>
                      <a:pt x="f12" y="f6"/>
                    </a:cubicBezTo>
                    <a:cubicBezTo>
                      <a:pt x="f10" y="f6"/>
                      <a:pt x="f15" y="f55"/>
                      <a:pt x="f12" y="f55"/>
                    </a:cubicBezTo>
                    <a:cubicBezTo>
                      <a:pt x="f10" y="f55"/>
                      <a:pt x="f12" y="f6"/>
                      <a:pt x="f8" y="f55"/>
                    </a:cubicBezTo>
                    <a:cubicBezTo>
                      <a:pt x="f26" y="f54"/>
                      <a:pt x="f26" y="f53"/>
                      <a:pt x="f8" y="f57"/>
                    </a:cubicBezTo>
                    <a:cubicBezTo>
                      <a:pt x="f8" y="f68"/>
                      <a:pt x="f8" y="f51"/>
                      <a:pt x="f26" y="f49"/>
                    </a:cubicBezTo>
                    <a:cubicBezTo>
                      <a:pt x="f26" y="f47"/>
                      <a:pt x="f96" y="f56"/>
                      <a:pt x="f26" y="f50"/>
                    </a:cubicBezTo>
                    <a:cubicBezTo>
                      <a:pt x="f26" y="f50"/>
                      <a:pt x="f10" y="f47"/>
                      <a:pt x="f8" y="f84"/>
                    </a:cubicBezTo>
                    <a:cubicBezTo>
                      <a:pt x="f96" y="f35"/>
                      <a:pt x="f8" y="f37"/>
                      <a:pt x="f26" y="f38"/>
                    </a:cubicBezTo>
                    <a:cubicBezTo>
                      <a:pt x="f26" y="f46"/>
                      <a:pt x="f96" y="f35"/>
                      <a:pt x="f96" y="f48"/>
                    </a:cubicBezTo>
                    <a:cubicBezTo>
                      <a:pt x="f96" y="f30"/>
                      <a:pt x="f27" y="f48"/>
                      <a:pt x="f27" y="f46"/>
                    </a:cubicBezTo>
                    <a:cubicBezTo>
                      <a:pt x="f27" y="f30"/>
                      <a:pt x="f27" y="f30"/>
                      <a:pt x="f27" y="f41"/>
                    </a:cubicBezTo>
                    <a:cubicBezTo>
                      <a:pt x="f27" y="f42"/>
                      <a:pt x="f96" y="f42"/>
                      <a:pt x="f96" y="f43"/>
                    </a:cubicBezTo>
                    <a:cubicBezTo>
                      <a:pt x="f27" y="f28"/>
                      <a:pt x="f96" y="f42"/>
                      <a:pt x="f8" y="f28"/>
                    </a:cubicBezTo>
                    <a:cubicBezTo>
                      <a:pt x="f10" y="f44"/>
                      <a:pt x="f26" y="f44"/>
                      <a:pt x="f8" y="f14"/>
                    </a:cubicBezTo>
                    <a:cubicBezTo>
                      <a:pt x="f12" y="f16"/>
                      <a:pt x="f8" y="f16"/>
                      <a:pt x="f8" y="f17"/>
                    </a:cubicBezTo>
                    <a:cubicBezTo>
                      <a:pt x="f8" y="f11"/>
                      <a:pt x="f26" y="f1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5" name="Ecuador">
                <a:extLst>
                  <a:ext uri="{FF2B5EF4-FFF2-40B4-BE49-F238E27FC236}">
                    <a16:creationId xmlns:a16="http://schemas.microsoft.com/office/drawing/2014/main" id="{DAEC57BA-79CF-B6B1-8600-8E2429D9E53B}"/>
                  </a:ext>
                </a:extLst>
              </p:cNvPr>
              <p:cNvSpPr/>
              <p:nvPr/>
            </p:nvSpPr>
            <p:spPr>
              <a:xfrm>
                <a:off x="4738868" y="4492291"/>
                <a:ext cx="144603" cy="186967"/>
              </a:xfrm>
              <a:custGeom>
                <a:avLst/>
                <a:gdLst>
                  <a:gd name="f0" fmla="val 10800000"/>
                  <a:gd name="f1" fmla="val 5400000"/>
                  <a:gd name="f2" fmla="val 180"/>
                  <a:gd name="f3" fmla="val w"/>
                  <a:gd name="f4" fmla="val h"/>
                  <a:gd name="f5" fmla="val 0"/>
                  <a:gd name="f6" fmla="val 27"/>
                  <a:gd name="f7" fmla="val 38"/>
                  <a:gd name="f8" fmla="val 9"/>
                  <a:gd name="f9" fmla="val 8"/>
                  <a:gd name="f10" fmla="val 2"/>
                  <a:gd name="f11" fmla="val 7"/>
                  <a:gd name="f12" fmla="val 1"/>
                  <a:gd name="f13" fmla="val 6"/>
                  <a:gd name="f14" fmla="val 5"/>
                  <a:gd name="f15" fmla="val 3"/>
                  <a:gd name="f16" fmla="val 4"/>
                  <a:gd name="f17" fmla="val 10"/>
                  <a:gd name="f18" fmla="val 14"/>
                  <a:gd name="f19" fmla="val 17"/>
                  <a:gd name="f20" fmla="val 18"/>
                  <a:gd name="f21" fmla="val 19"/>
                  <a:gd name="f22" fmla="val 20"/>
                  <a:gd name="f23" fmla="val 21"/>
                  <a:gd name="f24" fmla="val 22"/>
                  <a:gd name="f25" fmla="val 23"/>
                  <a:gd name="f26" fmla="val 24"/>
                  <a:gd name="f27" fmla="val 25"/>
                  <a:gd name="f28" fmla="val 26"/>
                  <a:gd name="f29" fmla="val 30"/>
                  <a:gd name="f30" fmla="val 32"/>
                  <a:gd name="f31" fmla="val 31"/>
                  <a:gd name="f32" fmla="val 35"/>
                  <a:gd name="f33" fmla="val 34"/>
                  <a:gd name="f34" fmla="val 13"/>
                  <a:gd name="f35" fmla="val 12"/>
                  <a:gd name="f36" fmla="val 15"/>
                  <a:gd name="f37" fmla="val 28"/>
                  <a:gd name="f38" fmla="val 29"/>
                  <a:gd name="f39" fmla="val 16"/>
                  <a:gd name="f40" fmla="+- 0 0 -90"/>
                  <a:gd name="f41" fmla="*/ f3 1 27"/>
                  <a:gd name="f42" fmla="*/ f4 1 38"/>
                  <a:gd name="f43" fmla="+- f7 0 f5"/>
                  <a:gd name="f44" fmla="+- f6 0 f5"/>
                  <a:gd name="f45" fmla="*/ f40 f0 1"/>
                  <a:gd name="f46" fmla="*/ f44 1 27"/>
                  <a:gd name="f47" fmla="*/ f43 1 38"/>
                  <a:gd name="f48" fmla="*/ f45 1 f2"/>
                  <a:gd name="f49" fmla="*/ 9 1 f46"/>
                  <a:gd name="f50" fmla="*/ 0 1 f47"/>
                  <a:gd name="f51" fmla="*/ 6 1 f46"/>
                  <a:gd name="f52" fmla="*/ 2 1 f47"/>
                  <a:gd name="f53" fmla="*/ 3 1 f46"/>
                  <a:gd name="f54" fmla="*/ 4 1 f47"/>
                  <a:gd name="f55" fmla="*/ 4 1 f46"/>
                  <a:gd name="f56" fmla="*/ 6 1 f47"/>
                  <a:gd name="f57" fmla="*/ 10 1 f47"/>
                  <a:gd name="f58" fmla="*/ 1 1 f46"/>
                  <a:gd name="f59" fmla="*/ 17 1 f47"/>
                  <a:gd name="f60" fmla="*/ 2 1 f46"/>
                  <a:gd name="f61" fmla="*/ 18 1 f47"/>
                  <a:gd name="f62" fmla="*/ 20 1 f47"/>
                  <a:gd name="f63" fmla="*/ 22 1 f47"/>
                  <a:gd name="f64" fmla="*/ 23 1 f47"/>
                  <a:gd name="f65" fmla="*/ 25 1 f47"/>
                  <a:gd name="f66" fmla="*/ 24 1 f47"/>
                  <a:gd name="f67" fmla="*/ 5 1 f46"/>
                  <a:gd name="f68" fmla="*/ 27 1 f47"/>
                  <a:gd name="f69" fmla="*/ 31 1 f47"/>
                  <a:gd name="f70" fmla="*/ 34 1 f47"/>
                  <a:gd name="f71" fmla="*/ 10 1 f46"/>
                  <a:gd name="f72" fmla="*/ 35 1 f47"/>
                  <a:gd name="f73" fmla="*/ 12 1 f46"/>
                  <a:gd name="f74" fmla="*/ 30 1 f47"/>
                  <a:gd name="f75" fmla="*/ 16 1 f46"/>
                  <a:gd name="f76" fmla="*/ 25 1 f46"/>
                  <a:gd name="f77" fmla="*/ 26 1 f46"/>
                  <a:gd name="f78" fmla="*/ 9 1 f47"/>
                  <a:gd name="f79" fmla="*/ 20 1 f46"/>
                  <a:gd name="f80" fmla="*/ 7 1 f47"/>
                  <a:gd name="f81" fmla="*/ 15 1 f46"/>
                  <a:gd name="f82" fmla="*/ 5 1 f47"/>
                  <a:gd name="f83" fmla="*/ 0 1 f46"/>
                  <a:gd name="f84" fmla="*/ f6 1 f46"/>
                  <a:gd name="f85" fmla="*/ f7 1 f47"/>
                  <a:gd name="f86" fmla="+- f48 0 f1"/>
                  <a:gd name="f87" fmla="*/ f83 f41 1"/>
                  <a:gd name="f88" fmla="*/ f84 f41 1"/>
                  <a:gd name="f89" fmla="*/ f85 f42 1"/>
                  <a:gd name="f90" fmla="*/ f50 f42 1"/>
                  <a:gd name="f91" fmla="*/ f49 f41 1"/>
                  <a:gd name="f92" fmla="*/ f51 f41 1"/>
                  <a:gd name="f93" fmla="*/ f52 f42 1"/>
                  <a:gd name="f94" fmla="*/ f53 f41 1"/>
                  <a:gd name="f95" fmla="*/ f54 f42 1"/>
                  <a:gd name="f96" fmla="*/ f55 f41 1"/>
                  <a:gd name="f97" fmla="*/ f56 f42 1"/>
                  <a:gd name="f98" fmla="*/ f57 f42 1"/>
                  <a:gd name="f99" fmla="*/ f58 f41 1"/>
                  <a:gd name="f100" fmla="*/ f59 f42 1"/>
                  <a:gd name="f101" fmla="*/ f60 f41 1"/>
                  <a:gd name="f102" fmla="*/ f61 f42 1"/>
                  <a:gd name="f103" fmla="*/ f62 f42 1"/>
                  <a:gd name="f104" fmla="*/ f63 f42 1"/>
                  <a:gd name="f105" fmla="*/ f64 f42 1"/>
                  <a:gd name="f106" fmla="*/ f65 f42 1"/>
                  <a:gd name="f107" fmla="*/ f66 f42 1"/>
                  <a:gd name="f108" fmla="*/ f67 f41 1"/>
                  <a:gd name="f109" fmla="*/ f68 f42 1"/>
                  <a:gd name="f110" fmla="*/ f69 f42 1"/>
                  <a:gd name="f111" fmla="*/ f70 f42 1"/>
                  <a:gd name="f112" fmla="*/ f71 f41 1"/>
                  <a:gd name="f113" fmla="*/ f72 f42 1"/>
                  <a:gd name="f114" fmla="*/ f73 f41 1"/>
                  <a:gd name="f115" fmla="*/ f74 f42 1"/>
                  <a:gd name="f116" fmla="*/ f75 f41 1"/>
                  <a:gd name="f117" fmla="*/ f76 f41 1"/>
                  <a:gd name="f118" fmla="*/ f77 f41 1"/>
                  <a:gd name="f119" fmla="*/ f78 f42 1"/>
                  <a:gd name="f120" fmla="*/ f79 f41 1"/>
                  <a:gd name="f121" fmla="*/ f80 f42 1"/>
                  <a:gd name="f122" fmla="*/ f81 f41 1"/>
                  <a:gd name="f123" fmla="*/ f82 f42 1"/>
                </a:gdLst>
                <a:ahLst/>
                <a:cxnLst>
                  <a:cxn ang="3cd4">
                    <a:pos x="hc" y="t"/>
                  </a:cxn>
                  <a:cxn ang="0">
                    <a:pos x="r" y="vc"/>
                  </a:cxn>
                  <a:cxn ang="cd4">
                    <a:pos x="hc" y="b"/>
                  </a:cxn>
                  <a:cxn ang="cd2">
                    <a:pos x="l" y="vc"/>
                  </a:cxn>
                  <a:cxn ang="f86">
                    <a:pos x="f91" y="f90"/>
                  </a:cxn>
                  <a:cxn ang="f86">
                    <a:pos x="f92" y="f93"/>
                  </a:cxn>
                  <a:cxn ang="f86">
                    <a:pos x="f94" y="f95"/>
                  </a:cxn>
                  <a:cxn ang="f86">
                    <a:pos x="f96" y="f97"/>
                  </a:cxn>
                  <a:cxn ang="f86">
                    <a:pos x="f94" y="f98"/>
                  </a:cxn>
                  <a:cxn ang="f86">
                    <a:pos x="f99" y="f100"/>
                  </a:cxn>
                  <a:cxn ang="f86">
                    <a:pos x="f101" y="f102"/>
                  </a:cxn>
                  <a:cxn ang="f86">
                    <a:pos x="f99" y="f103"/>
                  </a:cxn>
                  <a:cxn ang="f86">
                    <a:pos x="f99" y="f104"/>
                  </a:cxn>
                  <a:cxn ang="f86">
                    <a:pos x="f101" y="f105"/>
                  </a:cxn>
                  <a:cxn ang="f86">
                    <a:pos x="f101" y="f106"/>
                  </a:cxn>
                  <a:cxn ang="f86">
                    <a:pos x="f94" y="f107"/>
                  </a:cxn>
                  <a:cxn ang="f86">
                    <a:pos x="f108" y="f107"/>
                  </a:cxn>
                  <a:cxn ang="f86">
                    <a:pos x="f108" y="f109"/>
                  </a:cxn>
                  <a:cxn ang="f86">
                    <a:pos x="f101" y="f110"/>
                  </a:cxn>
                  <a:cxn ang="f86">
                    <a:pos x="f96" y="f111"/>
                  </a:cxn>
                  <a:cxn ang="f86">
                    <a:pos x="f112" y="f113"/>
                  </a:cxn>
                  <a:cxn ang="f86">
                    <a:pos x="f114" y="f115"/>
                  </a:cxn>
                  <a:cxn ang="f86">
                    <a:pos x="f116" y="f109"/>
                  </a:cxn>
                  <a:cxn ang="f86">
                    <a:pos x="f117" y="f100"/>
                  </a:cxn>
                  <a:cxn ang="f86">
                    <a:pos x="f118" y="f119"/>
                  </a:cxn>
                  <a:cxn ang="f86">
                    <a:pos x="f120" y="f121"/>
                  </a:cxn>
                  <a:cxn ang="f86">
                    <a:pos x="f122" y="f123"/>
                  </a:cxn>
                  <a:cxn ang="f86">
                    <a:pos x="f91" y="f90"/>
                  </a:cxn>
                </a:cxnLst>
                <a:rect l="f87" t="f90" r="f88" b="f89"/>
                <a:pathLst>
                  <a:path w="27" h="38">
                    <a:moveTo>
                      <a:pt x="f8" y="f5"/>
                    </a:moveTo>
                    <a:cubicBezTo>
                      <a:pt x="f9" y="f10"/>
                      <a:pt x="f11" y="f12"/>
                      <a:pt x="f13" y="f10"/>
                    </a:cubicBezTo>
                    <a:cubicBezTo>
                      <a:pt x="f14" y="f15"/>
                      <a:pt x="f16" y="f10"/>
                      <a:pt x="f15" y="f16"/>
                    </a:cubicBezTo>
                    <a:cubicBezTo>
                      <a:pt x="f15" y="f14"/>
                      <a:pt x="f14" y="f15"/>
                      <a:pt x="f16" y="f13"/>
                    </a:cubicBezTo>
                    <a:cubicBezTo>
                      <a:pt x="f15" y="f8"/>
                      <a:pt x="f14" y="f11"/>
                      <a:pt x="f15" y="f17"/>
                    </a:cubicBezTo>
                    <a:cubicBezTo>
                      <a:pt x="f12" y="f18"/>
                      <a:pt x="f5" y="f19"/>
                      <a:pt x="f12" y="f19"/>
                    </a:cubicBezTo>
                    <a:cubicBezTo>
                      <a:pt x="f10" y="f19"/>
                      <a:pt x="f5" y="f20"/>
                      <a:pt x="f10" y="f20"/>
                    </a:cubicBezTo>
                    <a:cubicBezTo>
                      <a:pt x="f5" y="f20"/>
                      <a:pt x="f10" y="f21"/>
                      <a:pt x="f12" y="f22"/>
                    </a:cubicBezTo>
                    <a:cubicBezTo>
                      <a:pt x="f5" y="f23"/>
                      <a:pt x="f10" y="f23"/>
                      <a:pt x="f12" y="f24"/>
                    </a:cubicBezTo>
                    <a:cubicBezTo>
                      <a:pt x="f12" y="f25"/>
                      <a:pt x="f15" y="f24"/>
                      <a:pt x="f10" y="f25"/>
                    </a:cubicBezTo>
                    <a:cubicBezTo>
                      <a:pt x="f12" y="f26"/>
                      <a:pt x="f10" y="f25"/>
                      <a:pt x="f10" y="f27"/>
                    </a:cubicBezTo>
                    <a:cubicBezTo>
                      <a:pt x="f15" y="f6"/>
                      <a:pt x="f15" y="f28"/>
                      <a:pt x="f15" y="f26"/>
                    </a:cubicBezTo>
                    <a:cubicBezTo>
                      <a:pt x="f15" y="f25"/>
                      <a:pt x="f14" y="f25"/>
                      <a:pt x="f14" y="f26"/>
                    </a:cubicBezTo>
                    <a:cubicBezTo>
                      <a:pt x="f14" y="f27"/>
                      <a:pt x="f13" y="f26"/>
                      <a:pt x="f14" y="f6"/>
                    </a:cubicBezTo>
                    <a:cubicBezTo>
                      <a:pt x="f15" y="f29"/>
                      <a:pt x="f15" y="f30"/>
                      <a:pt x="f10" y="f31"/>
                    </a:cubicBezTo>
                    <a:cubicBezTo>
                      <a:pt x="f12" y="f32"/>
                      <a:pt x="f12" y="f32"/>
                      <a:pt x="f16" y="f33"/>
                    </a:cubicBezTo>
                    <a:cubicBezTo>
                      <a:pt x="f14" y="f33"/>
                      <a:pt x="f11" y="f7"/>
                      <a:pt x="f17" y="f32"/>
                    </a:cubicBezTo>
                    <a:cubicBezTo>
                      <a:pt x="f34" y="f31"/>
                      <a:pt x="f8" y="f31"/>
                      <a:pt x="f35" y="f29"/>
                    </a:cubicBezTo>
                    <a:cubicBezTo>
                      <a:pt x="f36" y="f37"/>
                      <a:pt x="f35" y="f38"/>
                      <a:pt x="f39" y="f6"/>
                    </a:cubicBezTo>
                    <a:cubicBezTo>
                      <a:pt x="f23" y="f26"/>
                      <a:pt x="f25" y="f23"/>
                      <a:pt x="f27" y="f19"/>
                    </a:cubicBezTo>
                    <a:cubicBezTo>
                      <a:pt x="f6" y="f18"/>
                      <a:pt x="f28" y="f18"/>
                      <a:pt x="f28" y="f8"/>
                    </a:cubicBezTo>
                    <a:cubicBezTo>
                      <a:pt x="f25" y="f11"/>
                      <a:pt x="f22" y="f14"/>
                      <a:pt x="f22" y="f11"/>
                    </a:cubicBezTo>
                    <a:cubicBezTo>
                      <a:pt x="f23" y="f9"/>
                      <a:pt x="f39" y="f13"/>
                      <a:pt x="f36" y="f14"/>
                    </a:cubicBezTo>
                    <a:cubicBezTo>
                      <a:pt x="f18" y="f15"/>
                      <a:pt x="f35" y="f10"/>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6" name="Cayenne">
                <a:extLst>
                  <a:ext uri="{FF2B5EF4-FFF2-40B4-BE49-F238E27FC236}">
                    <a16:creationId xmlns:a16="http://schemas.microsoft.com/office/drawing/2014/main" id="{29F7F9F6-A973-4950-7CC9-93D591836683}"/>
                  </a:ext>
                </a:extLst>
              </p:cNvPr>
              <p:cNvSpPr/>
              <p:nvPr/>
            </p:nvSpPr>
            <p:spPr>
              <a:xfrm>
                <a:off x="5407642" y="4334411"/>
                <a:ext cx="83594" cy="139189"/>
              </a:xfrm>
              <a:custGeom>
                <a:avLst/>
                <a:gdLst>
                  <a:gd name="f0" fmla="val 10800000"/>
                  <a:gd name="f1" fmla="val 5400000"/>
                  <a:gd name="f2" fmla="val 180"/>
                  <a:gd name="f3" fmla="val w"/>
                  <a:gd name="f4" fmla="val h"/>
                  <a:gd name="f5" fmla="val 0"/>
                  <a:gd name="f6" fmla="val 16"/>
                  <a:gd name="f7" fmla="val 28"/>
                  <a:gd name="f8" fmla="val 10"/>
                  <a:gd name="f9" fmla="val 15"/>
                  <a:gd name="f10" fmla="val 8"/>
                  <a:gd name="f11" fmla="val 14"/>
                  <a:gd name="f12" fmla="val 9"/>
                  <a:gd name="f13" fmla="val 7"/>
                  <a:gd name="f14" fmla="val 6"/>
                  <a:gd name="f15" fmla="val 13"/>
                  <a:gd name="f16" fmla="val 12"/>
                  <a:gd name="f17" fmla="val 5"/>
                  <a:gd name="f18" fmla="val 11"/>
                  <a:gd name="f19" fmla="val 3"/>
                  <a:gd name="f20" fmla="val 4"/>
                  <a:gd name="f21" fmla="val 2"/>
                  <a:gd name="f22" fmla="val 1"/>
                  <a:gd name="f23" fmla="val 17"/>
                  <a:gd name="f24" fmla="val 18"/>
                  <a:gd name="f25" fmla="val 20"/>
                  <a:gd name="f26" fmla="val 22"/>
                  <a:gd name="f27" fmla="val 21"/>
                  <a:gd name="f28" fmla="val 25"/>
                  <a:gd name="f29" fmla="val 26"/>
                  <a:gd name="f30" fmla="val 24"/>
                  <a:gd name="f31" fmla="+- 0 0 -90"/>
                  <a:gd name="f32" fmla="*/ f3 1 16"/>
                  <a:gd name="f33" fmla="*/ f4 1 28"/>
                  <a:gd name="f34" fmla="+- f7 0 f5"/>
                  <a:gd name="f35" fmla="+- f6 0 f5"/>
                  <a:gd name="f36" fmla="*/ f31 f0 1"/>
                  <a:gd name="f37" fmla="*/ f35 1 16"/>
                  <a:gd name="f38" fmla="*/ f34 1 28"/>
                  <a:gd name="f39" fmla="*/ f36 1 f2"/>
                  <a:gd name="f40" fmla="*/ 16 1 f37"/>
                  <a:gd name="f41" fmla="*/ 10 1 f38"/>
                  <a:gd name="f42" fmla="*/ 14 1 f37"/>
                  <a:gd name="f43" fmla="*/ 7 1 f38"/>
                  <a:gd name="f44" fmla="*/ 12 1 f37"/>
                  <a:gd name="f45" fmla="*/ 5 1 f38"/>
                  <a:gd name="f46" fmla="*/ 11 1 f37"/>
                  <a:gd name="f47" fmla="*/ 4 1 f38"/>
                  <a:gd name="f48" fmla="*/ 7 1 f37"/>
                  <a:gd name="f49" fmla="*/ 1 1 f38"/>
                  <a:gd name="f50" fmla="*/ 5 1 f37"/>
                  <a:gd name="f51" fmla="*/ 1 1 f37"/>
                  <a:gd name="f52" fmla="*/ 8 1 f38"/>
                  <a:gd name="f53" fmla="*/ 2 1 f37"/>
                  <a:gd name="f54" fmla="*/ 12 1 f38"/>
                  <a:gd name="f55" fmla="*/ 3 1 f37"/>
                  <a:gd name="f56" fmla="*/ 16 1 f38"/>
                  <a:gd name="f57" fmla="*/ 20 1 f38"/>
                  <a:gd name="f58" fmla="*/ 0 1 f37"/>
                  <a:gd name="f59" fmla="*/ 25 1 f38"/>
                  <a:gd name="f60" fmla="*/ 26 1 f38"/>
                  <a:gd name="f61" fmla="*/ 9 1 f37"/>
                  <a:gd name="f62" fmla="*/ 24 1 f38"/>
                  <a:gd name="f63" fmla="*/ 21 1 f38"/>
                  <a:gd name="f64" fmla="*/ 13 1 f37"/>
                  <a:gd name="f65" fmla="*/ 17 1 f38"/>
                  <a:gd name="f66" fmla="*/ 13 1 f38"/>
                  <a:gd name="f67" fmla="*/ f6 1 f37"/>
                  <a:gd name="f68" fmla="*/ 0 1 f38"/>
                  <a:gd name="f69" fmla="*/ f7 1 f38"/>
                  <a:gd name="f70" fmla="+- f39 0 f1"/>
                  <a:gd name="f71" fmla="*/ f58 f32 1"/>
                  <a:gd name="f72" fmla="*/ f67 f32 1"/>
                  <a:gd name="f73" fmla="*/ f69 f33 1"/>
                  <a:gd name="f74" fmla="*/ f68 f33 1"/>
                  <a:gd name="f75" fmla="*/ f40 f32 1"/>
                  <a:gd name="f76" fmla="*/ f41 f33 1"/>
                  <a:gd name="f77" fmla="*/ f42 f32 1"/>
                  <a:gd name="f78" fmla="*/ f43 f33 1"/>
                  <a:gd name="f79" fmla="*/ f44 f32 1"/>
                  <a:gd name="f80" fmla="*/ f45 f33 1"/>
                  <a:gd name="f81" fmla="*/ f46 f32 1"/>
                  <a:gd name="f82" fmla="*/ f47 f33 1"/>
                  <a:gd name="f83" fmla="*/ f48 f32 1"/>
                  <a:gd name="f84" fmla="*/ f49 f33 1"/>
                  <a:gd name="f85" fmla="*/ f50 f32 1"/>
                  <a:gd name="f86" fmla="*/ f51 f32 1"/>
                  <a:gd name="f87" fmla="*/ f52 f33 1"/>
                  <a:gd name="f88" fmla="*/ f53 f32 1"/>
                  <a:gd name="f89" fmla="*/ f54 f33 1"/>
                  <a:gd name="f90" fmla="*/ f55 f32 1"/>
                  <a:gd name="f91" fmla="*/ f56 f33 1"/>
                  <a:gd name="f92" fmla="*/ f57 f33 1"/>
                  <a:gd name="f93" fmla="*/ f59 f33 1"/>
                  <a:gd name="f94" fmla="*/ f60 f33 1"/>
                  <a:gd name="f95" fmla="*/ f61 f32 1"/>
                  <a:gd name="f96" fmla="*/ f62 f33 1"/>
                  <a:gd name="f97" fmla="*/ f63 f33 1"/>
                  <a:gd name="f98" fmla="*/ f64 f32 1"/>
                  <a:gd name="f99" fmla="*/ f65 f33 1"/>
                  <a:gd name="f100" fmla="*/ f66 f33 1"/>
                </a:gdLst>
                <a:ahLst/>
                <a:cxnLst>
                  <a:cxn ang="3cd4">
                    <a:pos x="hc" y="t"/>
                  </a:cxn>
                  <a:cxn ang="0">
                    <a:pos x="r" y="vc"/>
                  </a:cxn>
                  <a:cxn ang="cd4">
                    <a:pos x="hc" y="b"/>
                  </a:cxn>
                  <a:cxn ang="cd2">
                    <a:pos x="l" y="vc"/>
                  </a:cxn>
                  <a:cxn ang="f70">
                    <a:pos x="f75" y="f76"/>
                  </a:cxn>
                  <a:cxn ang="f70">
                    <a:pos x="f77" y="f78"/>
                  </a:cxn>
                  <a:cxn ang="f70">
                    <a:pos x="f79" y="f80"/>
                  </a:cxn>
                  <a:cxn ang="f70">
                    <a:pos x="f81" y="f82"/>
                  </a:cxn>
                  <a:cxn ang="f70">
                    <a:pos x="f83" y="f84"/>
                  </a:cxn>
                  <a:cxn ang="f70">
                    <a:pos x="f85" y="f84"/>
                  </a:cxn>
                  <a:cxn ang="f70">
                    <a:pos x="f86" y="f87"/>
                  </a:cxn>
                  <a:cxn ang="f70">
                    <a:pos x="f88" y="f89"/>
                  </a:cxn>
                  <a:cxn ang="f70">
                    <a:pos x="f90" y="f91"/>
                  </a:cxn>
                  <a:cxn ang="f70">
                    <a:pos x="f88" y="f92"/>
                  </a:cxn>
                  <a:cxn ang="f70">
                    <a:pos x="f71" y="f93"/>
                  </a:cxn>
                  <a:cxn ang="f70">
                    <a:pos x="f88" y="f93"/>
                  </a:cxn>
                  <a:cxn ang="f70">
                    <a:pos x="f90" y="f93"/>
                  </a:cxn>
                  <a:cxn ang="f70">
                    <a:pos x="f83" y="f94"/>
                  </a:cxn>
                  <a:cxn ang="f70">
                    <a:pos x="f95" y="f96"/>
                  </a:cxn>
                  <a:cxn ang="f70">
                    <a:pos x="f81" y="f97"/>
                  </a:cxn>
                  <a:cxn ang="f70">
                    <a:pos x="f98" y="f99"/>
                  </a:cxn>
                  <a:cxn ang="f70">
                    <a:pos x="f77" y="f100"/>
                  </a:cxn>
                  <a:cxn ang="f70">
                    <a:pos x="f75" y="f76"/>
                  </a:cxn>
                </a:cxnLst>
                <a:rect l="f71" t="f74" r="f72" b="f73"/>
                <a:pathLst>
                  <a:path w="16" h="28">
                    <a:moveTo>
                      <a:pt x="f6" y="f8"/>
                    </a:moveTo>
                    <a:cubicBezTo>
                      <a:pt x="f9" y="f10"/>
                      <a:pt x="f11" y="f12"/>
                      <a:pt x="f11" y="f13"/>
                    </a:cubicBezTo>
                    <a:cubicBezTo>
                      <a:pt x="f11" y="f14"/>
                      <a:pt x="f15" y="f13"/>
                      <a:pt x="f16" y="f17"/>
                    </a:cubicBezTo>
                    <a:cubicBezTo>
                      <a:pt x="f18" y="f19"/>
                      <a:pt x="f16" y="f14"/>
                      <a:pt x="f18" y="f20"/>
                    </a:cubicBezTo>
                    <a:cubicBezTo>
                      <a:pt x="f12" y="f21"/>
                      <a:pt x="f13" y="f21"/>
                      <a:pt x="f13" y="f22"/>
                    </a:cubicBezTo>
                    <a:cubicBezTo>
                      <a:pt x="f14" y="f5"/>
                      <a:pt x="f17" y="f22"/>
                      <a:pt x="f17" y="f22"/>
                    </a:cubicBezTo>
                    <a:cubicBezTo>
                      <a:pt x="f21" y="f19"/>
                      <a:pt x="f5" y="f13"/>
                      <a:pt x="f22" y="f10"/>
                    </a:cubicBezTo>
                    <a:cubicBezTo>
                      <a:pt x="f21" y="f8"/>
                      <a:pt x="f5" y="f18"/>
                      <a:pt x="f21" y="f16"/>
                    </a:cubicBezTo>
                    <a:cubicBezTo>
                      <a:pt x="f21" y="f15"/>
                      <a:pt x="f21" y="f11"/>
                      <a:pt x="f19" y="f6"/>
                    </a:cubicBezTo>
                    <a:cubicBezTo>
                      <a:pt x="f20" y="f23"/>
                      <a:pt x="f21" y="f24"/>
                      <a:pt x="f21" y="f25"/>
                    </a:cubicBezTo>
                    <a:cubicBezTo>
                      <a:pt x="f19" y="f26"/>
                      <a:pt x="f21" y="f27"/>
                      <a:pt x="f5" y="f28"/>
                    </a:cubicBezTo>
                    <a:cubicBezTo>
                      <a:pt x="f22" y="f28"/>
                      <a:pt x="f22" y="f28"/>
                      <a:pt x="f21" y="f28"/>
                    </a:cubicBezTo>
                    <a:cubicBezTo>
                      <a:pt x="f19" y="f28"/>
                      <a:pt x="f21" y="f29"/>
                      <a:pt x="f19" y="f28"/>
                    </a:cubicBezTo>
                    <a:cubicBezTo>
                      <a:pt x="f17" y="f28"/>
                      <a:pt x="f20" y="f7"/>
                      <a:pt x="f13" y="f29"/>
                    </a:cubicBezTo>
                    <a:cubicBezTo>
                      <a:pt x="f12" y="f28"/>
                      <a:pt x="f12" y="f29"/>
                      <a:pt x="f12" y="f30"/>
                    </a:cubicBezTo>
                    <a:cubicBezTo>
                      <a:pt x="f8" y="f26"/>
                      <a:pt x="f8" y="f30"/>
                      <a:pt x="f18" y="f27"/>
                    </a:cubicBezTo>
                    <a:cubicBezTo>
                      <a:pt x="f16" y="f23"/>
                      <a:pt x="f15" y="f24"/>
                      <a:pt x="f15" y="f23"/>
                    </a:cubicBezTo>
                    <a:cubicBezTo>
                      <a:pt x="f15" y="f11"/>
                      <a:pt x="f11" y="f9"/>
                      <a:pt x="f11" y="f15"/>
                    </a:cubicBezTo>
                    <a:cubicBezTo>
                      <a:pt x="f11" y="f12"/>
                      <a:pt x="f9" y="f15"/>
                      <a:pt x="f6"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7" name="Suriname">
                <a:extLst>
                  <a:ext uri="{FF2B5EF4-FFF2-40B4-BE49-F238E27FC236}">
                    <a16:creationId xmlns:a16="http://schemas.microsoft.com/office/drawing/2014/main" id="{C0D0B9FF-F519-FE26-A14C-3C0386146A10}"/>
                  </a:ext>
                </a:extLst>
              </p:cNvPr>
              <p:cNvSpPr/>
              <p:nvPr/>
            </p:nvSpPr>
            <p:spPr>
              <a:xfrm>
                <a:off x="5315014" y="4319863"/>
                <a:ext cx="117491" cy="153728"/>
              </a:xfrm>
              <a:custGeom>
                <a:avLst/>
                <a:gdLst>
                  <a:gd name="f0" fmla="val 10800000"/>
                  <a:gd name="f1" fmla="val 5400000"/>
                  <a:gd name="f2" fmla="val 180"/>
                  <a:gd name="f3" fmla="val w"/>
                  <a:gd name="f4" fmla="val h"/>
                  <a:gd name="f5" fmla="val 0"/>
                  <a:gd name="f6" fmla="val 22"/>
                  <a:gd name="f7" fmla="val 31"/>
                  <a:gd name="f8" fmla="val 17"/>
                  <a:gd name="f9" fmla="val 28"/>
                  <a:gd name="f10" fmla="val 19"/>
                  <a:gd name="f11" fmla="val 24"/>
                  <a:gd name="f12" fmla="val 20"/>
                  <a:gd name="f13" fmla="val 25"/>
                  <a:gd name="f14" fmla="val 23"/>
                  <a:gd name="f15" fmla="val 21"/>
                  <a:gd name="f16" fmla="val 16"/>
                  <a:gd name="f17" fmla="val 15"/>
                  <a:gd name="f18" fmla="val 14"/>
                  <a:gd name="f19" fmla="val 13"/>
                  <a:gd name="f20" fmla="val 18"/>
                  <a:gd name="f21" fmla="val 11"/>
                  <a:gd name="f22" fmla="val 10"/>
                  <a:gd name="f23" fmla="val 6"/>
                  <a:gd name="f24" fmla="val 4"/>
                  <a:gd name="f25" fmla="val 3"/>
                  <a:gd name="f26" fmla="val 2"/>
                  <a:gd name="f27" fmla="val 8"/>
                  <a:gd name="f28" fmla="val 7"/>
                  <a:gd name="f29" fmla="val 5"/>
                  <a:gd name="f30" fmla="val 9"/>
                  <a:gd name="f31" fmla="val 1"/>
                  <a:gd name="f32" fmla="val 30"/>
                  <a:gd name="f33" fmla="val 12"/>
                  <a:gd name="f34" fmla="val 27"/>
                  <a:gd name="f35" fmla="val 26"/>
                  <a:gd name="f36" fmla="+- 0 0 -90"/>
                  <a:gd name="f37" fmla="*/ f3 1 22"/>
                  <a:gd name="f38" fmla="*/ f4 1 31"/>
                  <a:gd name="f39" fmla="+- f7 0 f5"/>
                  <a:gd name="f40" fmla="+- f6 0 f5"/>
                  <a:gd name="f41" fmla="*/ f36 f0 1"/>
                  <a:gd name="f42" fmla="*/ f40 1 22"/>
                  <a:gd name="f43" fmla="*/ f39 1 31"/>
                  <a:gd name="f44" fmla="*/ f41 1 f2"/>
                  <a:gd name="f45" fmla="*/ 17 1 f42"/>
                  <a:gd name="f46" fmla="*/ 28 1 f43"/>
                  <a:gd name="f47" fmla="*/ 19 1 f42"/>
                  <a:gd name="f48" fmla="*/ 23 1 f43"/>
                  <a:gd name="f49" fmla="*/ 20 1 f42"/>
                  <a:gd name="f50" fmla="*/ 19 1 f43"/>
                  <a:gd name="f51" fmla="*/ 15 1 f43"/>
                  <a:gd name="f52" fmla="*/ 18 1 f42"/>
                  <a:gd name="f53" fmla="*/ 11 1 f43"/>
                  <a:gd name="f54" fmla="*/ 22 1 f42"/>
                  <a:gd name="f55" fmla="*/ 4 1 f43"/>
                  <a:gd name="f56" fmla="*/ 2 1 f43"/>
                  <a:gd name="f57" fmla="*/ 15 1 f42"/>
                  <a:gd name="f58" fmla="*/ 3 1 f43"/>
                  <a:gd name="f59" fmla="*/ 13 1 f42"/>
                  <a:gd name="f60" fmla="*/ 7 1 f42"/>
                  <a:gd name="f61" fmla="*/ 4 1 f42"/>
                  <a:gd name="f62" fmla="*/ 6 1 f43"/>
                  <a:gd name="f63" fmla="*/ 3 1 f42"/>
                  <a:gd name="f64" fmla="*/ 9 1 f43"/>
                  <a:gd name="f65" fmla="*/ 1 1 f42"/>
                  <a:gd name="f66" fmla="*/ 13 1 f43"/>
                  <a:gd name="f67" fmla="*/ 2 1 f42"/>
                  <a:gd name="f68" fmla="*/ 20 1 f43"/>
                  <a:gd name="f69" fmla="*/ 5 1 f42"/>
                  <a:gd name="f70" fmla="*/ 24 1 f43"/>
                  <a:gd name="f71" fmla="*/ 8 1 f42"/>
                  <a:gd name="f72" fmla="*/ 30 1 f43"/>
                  <a:gd name="f73" fmla="*/ 11 1 f42"/>
                  <a:gd name="f74" fmla="*/ 12 1 f42"/>
                  <a:gd name="f75" fmla="*/ 27 1 f43"/>
                  <a:gd name="f76" fmla="*/ 14 1 f42"/>
                  <a:gd name="f77" fmla="*/ 0 1 f42"/>
                  <a:gd name="f78" fmla="*/ f6 1 f42"/>
                  <a:gd name="f79" fmla="*/ 0 1 f43"/>
                  <a:gd name="f80" fmla="*/ f7 1 f43"/>
                  <a:gd name="f81" fmla="+- f44 0 f1"/>
                  <a:gd name="f82" fmla="*/ f77 f37 1"/>
                  <a:gd name="f83" fmla="*/ f78 f37 1"/>
                  <a:gd name="f84" fmla="*/ f80 f38 1"/>
                  <a:gd name="f85" fmla="*/ f79 f38 1"/>
                  <a:gd name="f86" fmla="*/ f45 f37 1"/>
                  <a:gd name="f87" fmla="*/ f46 f38 1"/>
                  <a:gd name="f88" fmla="*/ f47 f37 1"/>
                  <a:gd name="f89" fmla="*/ f48 f38 1"/>
                  <a:gd name="f90" fmla="*/ f49 f37 1"/>
                  <a:gd name="f91" fmla="*/ f50 f38 1"/>
                  <a:gd name="f92" fmla="*/ f51 f38 1"/>
                  <a:gd name="f93" fmla="*/ f52 f37 1"/>
                  <a:gd name="f94" fmla="*/ f53 f38 1"/>
                  <a:gd name="f95" fmla="*/ f54 f37 1"/>
                  <a:gd name="f96" fmla="*/ f55 f38 1"/>
                  <a:gd name="f97" fmla="*/ f56 f38 1"/>
                  <a:gd name="f98" fmla="*/ f57 f37 1"/>
                  <a:gd name="f99" fmla="*/ f58 f38 1"/>
                  <a:gd name="f100" fmla="*/ f59 f37 1"/>
                  <a:gd name="f101" fmla="*/ f60 f37 1"/>
                  <a:gd name="f102" fmla="*/ f61 f37 1"/>
                  <a:gd name="f103" fmla="*/ f62 f38 1"/>
                  <a:gd name="f104" fmla="*/ f63 f37 1"/>
                  <a:gd name="f105" fmla="*/ f64 f38 1"/>
                  <a:gd name="f106" fmla="*/ f65 f37 1"/>
                  <a:gd name="f107" fmla="*/ f66 f38 1"/>
                  <a:gd name="f108" fmla="*/ f67 f37 1"/>
                  <a:gd name="f109" fmla="*/ f68 f38 1"/>
                  <a:gd name="f110" fmla="*/ f69 f37 1"/>
                  <a:gd name="f111" fmla="*/ f70 f38 1"/>
                  <a:gd name="f112" fmla="*/ f71 f37 1"/>
                  <a:gd name="f113" fmla="*/ f72 f38 1"/>
                  <a:gd name="f114" fmla="*/ f73 f37 1"/>
                  <a:gd name="f115" fmla="*/ f74 f37 1"/>
                  <a:gd name="f116" fmla="*/ f75 f38 1"/>
                  <a:gd name="f117" fmla="*/ f76 f37 1"/>
                </a:gdLst>
                <a:ahLst/>
                <a:cxnLst>
                  <a:cxn ang="3cd4">
                    <a:pos x="hc" y="t"/>
                  </a:cxn>
                  <a:cxn ang="0">
                    <a:pos x="r" y="vc"/>
                  </a:cxn>
                  <a:cxn ang="cd4">
                    <a:pos x="hc" y="b"/>
                  </a:cxn>
                  <a:cxn ang="cd2">
                    <a:pos x="l" y="vc"/>
                  </a:cxn>
                  <a:cxn ang="f81">
                    <a:pos x="f86" y="f87"/>
                  </a:cxn>
                  <a:cxn ang="f81">
                    <a:pos x="f88" y="f89"/>
                  </a:cxn>
                  <a:cxn ang="f81">
                    <a:pos x="f90" y="f91"/>
                  </a:cxn>
                  <a:cxn ang="f81">
                    <a:pos x="f88" y="f92"/>
                  </a:cxn>
                  <a:cxn ang="f81">
                    <a:pos x="f93" y="f94"/>
                  </a:cxn>
                  <a:cxn ang="f81">
                    <a:pos x="f95" y="f96"/>
                  </a:cxn>
                  <a:cxn ang="f81">
                    <a:pos x="f93" y="f97"/>
                  </a:cxn>
                  <a:cxn ang="f81">
                    <a:pos x="f98" y="f99"/>
                  </a:cxn>
                  <a:cxn ang="f81">
                    <a:pos x="f100" y="f99"/>
                  </a:cxn>
                  <a:cxn ang="f81">
                    <a:pos x="f101" y="f99"/>
                  </a:cxn>
                  <a:cxn ang="f81">
                    <a:pos x="f102" y="f103"/>
                  </a:cxn>
                  <a:cxn ang="f81">
                    <a:pos x="f104" y="f105"/>
                  </a:cxn>
                  <a:cxn ang="f81">
                    <a:pos x="f106" y="f107"/>
                  </a:cxn>
                  <a:cxn ang="f81">
                    <a:pos x="f108" y="f91"/>
                  </a:cxn>
                  <a:cxn ang="f81">
                    <a:pos x="f102" y="f109"/>
                  </a:cxn>
                  <a:cxn ang="f81">
                    <a:pos x="f110" y="f111"/>
                  </a:cxn>
                  <a:cxn ang="f81">
                    <a:pos x="f112" y="f113"/>
                  </a:cxn>
                  <a:cxn ang="f81">
                    <a:pos x="f114" y="f87"/>
                  </a:cxn>
                  <a:cxn ang="f81">
                    <a:pos x="f115" y="f116"/>
                  </a:cxn>
                  <a:cxn ang="f81">
                    <a:pos x="f117" y="f87"/>
                  </a:cxn>
                  <a:cxn ang="f81">
                    <a:pos x="f98" y="f116"/>
                  </a:cxn>
                  <a:cxn ang="f81">
                    <a:pos x="f86" y="f87"/>
                  </a:cxn>
                </a:cxnLst>
                <a:rect l="f82" t="f85" r="f83" b="f84"/>
                <a:pathLst>
                  <a:path w="22" h="31">
                    <a:moveTo>
                      <a:pt x="f8" y="f9"/>
                    </a:moveTo>
                    <a:cubicBezTo>
                      <a:pt x="f10" y="f11"/>
                      <a:pt x="f12" y="f13"/>
                      <a:pt x="f10" y="f14"/>
                    </a:cubicBezTo>
                    <a:cubicBezTo>
                      <a:pt x="f10" y="f15"/>
                      <a:pt x="f15" y="f12"/>
                      <a:pt x="f12" y="f10"/>
                    </a:cubicBezTo>
                    <a:cubicBezTo>
                      <a:pt x="f10" y="f8"/>
                      <a:pt x="f10" y="f16"/>
                      <a:pt x="f10" y="f17"/>
                    </a:cubicBezTo>
                    <a:cubicBezTo>
                      <a:pt x="f8" y="f18"/>
                      <a:pt x="f10" y="f19"/>
                      <a:pt x="f20" y="f21"/>
                    </a:cubicBezTo>
                    <a:cubicBezTo>
                      <a:pt x="f8" y="f22"/>
                      <a:pt x="f10" y="f23"/>
                      <a:pt x="f6" y="f24"/>
                    </a:cubicBezTo>
                    <a:cubicBezTo>
                      <a:pt x="f6" y="f25"/>
                      <a:pt x="f10" y="f26"/>
                      <a:pt x="f20" y="f26"/>
                    </a:cubicBezTo>
                    <a:cubicBezTo>
                      <a:pt x="f20" y="f25"/>
                      <a:pt x="f16" y="f26"/>
                      <a:pt x="f17" y="f25"/>
                    </a:cubicBezTo>
                    <a:cubicBezTo>
                      <a:pt x="f17" y="f25"/>
                      <a:pt x="f18" y="f26"/>
                      <a:pt x="f19" y="f25"/>
                    </a:cubicBezTo>
                    <a:cubicBezTo>
                      <a:pt x="f21" y="f24"/>
                      <a:pt x="f27" y="f5"/>
                      <a:pt x="f28" y="f25"/>
                    </a:cubicBezTo>
                    <a:cubicBezTo>
                      <a:pt x="f29" y="f29"/>
                      <a:pt x="f24" y="f23"/>
                      <a:pt x="f24" y="f23"/>
                    </a:cubicBezTo>
                    <a:cubicBezTo>
                      <a:pt x="f25" y="f27"/>
                      <a:pt x="f29" y="f27"/>
                      <a:pt x="f25" y="f30"/>
                    </a:cubicBezTo>
                    <a:cubicBezTo>
                      <a:pt x="f31" y="f22"/>
                      <a:pt x="f25" y="f30"/>
                      <a:pt x="f31" y="f19"/>
                    </a:cubicBezTo>
                    <a:cubicBezTo>
                      <a:pt x="f5" y="f16"/>
                      <a:pt x="f26" y="f8"/>
                      <a:pt x="f26" y="f10"/>
                    </a:cubicBezTo>
                    <a:cubicBezTo>
                      <a:pt x="f26" y="f15"/>
                      <a:pt x="f25" y="f20"/>
                      <a:pt x="f24" y="f12"/>
                    </a:cubicBezTo>
                    <a:cubicBezTo>
                      <a:pt x="f29" y="f14"/>
                      <a:pt x="f24" y="f14"/>
                      <a:pt x="f29" y="f11"/>
                    </a:cubicBezTo>
                    <a:cubicBezTo>
                      <a:pt x="f23" y="f13"/>
                      <a:pt x="f23" y="f9"/>
                      <a:pt x="f27" y="f32"/>
                    </a:cubicBezTo>
                    <a:cubicBezTo>
                      <a:pt x="f17" y="f7"/>
                      <a:pt x="f21" y="f9"/>
                      <a:pt x="f21" y="f9"/>
                    </a:cubicBezTo>
                    <a:cubicBezTo>
                      <a:pt x="f33" y="f34"/>
                      <a:pt x="f33" y="f34"/>
                      <a:pt x="f33" y="f34"/>
                    </a:cubicBezTo>
                    <a:cubicBezTo>
                      <a:pt x="f33" y="f34"/>
                      <a:pt x="f33" y="f9"/>
                      <a:pt x="f18" y="f9"/>
                    </a:cubicBezTo>
                    <a:cubicBezTo>
                      <a:pt x="f17" y="f9"/>
                      <a:pt x="f18" y="f34"/>
                      <a:pt x="f17" y="f34"/>
                    </a:cubicBezTo>
                    <a:cubicBezTo>
                      <a:pt x="f8" y="f35"/>
                      <a:pt x="f16"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8" name="Guyana">
                <a:extLst>
                  <a:ext uri="{FF2B5EF4-FFF2-40B4-BE49-F238E27FC236}">
                    <a16:creationId xmlns:a16="http://schemas.microsoft.com/office/drawing/2014/main" id="{DE621A9A-AABA-D162-CFCD-114EF8971104}"/>
                  </a:ext>
                </a:extLst>
              </p:cNvPr>
              <p:cNvSpPr/>
              <p:nvPr/>
            </p:nvSpPr>
            <p:spPr>
              <a:xfrm>
                <a:off x="5240453" y="4251310"/>
                <a:ext cx="117491" cy="236829"/>
              </a:xfrm>
              <a:custGeom>
                <a:avLst/>
                <a:gdLst>
                  <a:gd name="f0" fmla="val 10800000"/>
                  <a:gd name="f1" fmla="val 5400000"/>
                  <a:gd name="f2" fmla="val 180"/>
                  <a:gd name="f3" fmla="val w"/>
                  <a:gd name="f4" fmla="val h"/>
                  <a:gd name="f5" fmla="val 0"/>
                  <a:gd name="f6" fmla="val 22"/>
                  <a:gd name="f7" fmla="val 48"/>
                  <a:gd name="f8" fmla="val 7"/>
                  <a:gd name="f9" fmla="val 1"/>
                  <a:gd name="f10" fmla="val 9"/>
                  <a:gd name="f11" fmla="val 13"/>
                  <a:gd name="f12" fmla="val 4"/>
                  <a:gd name="f13" fmla="val 16"/>
                  <a:gd name="f14" fmla="val 14"/>
                  <a:gd name="f15" fmla="val 10"/>
                  <a:gd name="f16" fmla="val 15"/>
                  <a:gd name="f17" fmla="val 17"/>
                  <a:gd name="f18" fmla="val 11"/>
                  <a:gd name="f19" fmla="val 20"/>
                  <a:gd name="f20" fmla="val 18"/>
                  <a:gd name="f21" fmla="val 21"/>
                  <a:gd name="f22" fmla="val 19"/>
                  <a:gd name="f23" fmla="val 23"/>
                  <a:gd name="f24" fmla="val 24"/>
                  <a:gd name="f25" fmla="val 27"/>
                  <a:gd name="f26" fmla="val 30"/>
                  <a:gd name="f27" fmla="val 31"/>
                  <a:gd name="f28" fmla="val 33"/>
                  <a:gd name="f29" fmla="val 35"/>
                  <a:gd name="f30" fmla="val 32"/>
                  <a:gd name="f31" fmla="val 34"/>
                  <a:gd name="f32" fmla="val 37"/>
                  <a:gd name="f33" fmla="val 38"/>
                  <a:gd name="f34" fmla="val 39"/>
                  <a:gd name="f35" fmla="val 42"/>
                  <a:gd name="f36" fmla="val 44"/>
                  <a:gd name="f37" fmla="val 45"/>
                  <a:gd name="f38" fmla="val 43"/>
                  <a:gd name="f39" fmla="val 46"/>
                  <a:gd name="f40" fmla="val 47"/>
                  <a:gd name="f41" fmla="val 12"/>
                  <a:gd name="f42" fmla="val 8"/>
                  <a:gd name="f43" fmla="val 41"/>
                  <a:gd name="f44" fmla="val 6"/>
                  <a:gd name="f45" fmla="val 40"/>
                  <a:gd name="f46" fmla="val 36"/>
                  <a:gd name="f47" fmla="val 5"/>
                  <a:gd name="f48" fmla="val 26"/>
                  <a:gd name="f49" fmla="val 3"/>
                  <a:gd name="f50" fmla="val 2"/>
                  <a:gd name="f51" fmla="+- 0 0 -90"/>
                  <a:gd name="f52" fmla="*/ f3 1 22"/>
                  <a:gd name="f53" fmla="*/ f4 1 48"/>
                  <a:gd name="f54" fmla="+- f7 0 f5"/>
                  <a:gd name="f55" fmla="+- f6 0 f5"/>
                  <a:gd name="f56" fmla="*/ f51 f0 1"/>
                  <a:gd name="f57" fmla="*/ f55 1 22"/>
                  <a:gd name="f58" fmla="*/ f54 1 48"/>
                  <a:gd name="f59" fmla="*/ f56 1 f2"/>
                  <a:gd name="f60" fmla="*/ 7 1 f57"/>
                  <a:gd name="f61" fmla="*/ 1 1 f58"/>
                  <a:gd name="f62" fmla="*/ 13 1 f57"/>
                  <a:gd name="f63" fmla="*/ 4 1 f58"/>
                  <a:gd name="f64" fmla="*/ 14 1 f57"/>
                  <a:gd name="f65" fmla="*/ 10 1 f58"/>
                  <a:gd name="f66" fmla="*/ 17 1 f57"/>
                  <a:gd name="f67" fmla="*/ 11 1 f58"/>
                  <a:gd name="f68" fmla="*/ 20 1 f57"/>
                  <a:gd name="f69" fmla="*/ 14 1 f58"/>
                  <a:gd name="f70" fmla="*/ 18 1 f57"/>
                  <a:gd name="f71" fmla="*/ 20 1 f58"/>
                  <a:gd name="f72" fmla="*/ 23 1 f58"/>
                  <a:gd name="f73" fmla="*/ 15 1 f57"/>
                  <a:gd name="f74" fmla="*/ 27 1 f58"/>
                  <a:gd name="f75" fmla="*/ 16 1 f57"/>
                  <a:gd name="f76" fmla="*/ 33 1 f58"/>
                  <a:gd name="f77" fmla="*/ 34 1 f58"/>
                  <a:gd name="f78" fmla="*/ 19 1 f57"/>
                  <a:gd name="f79" fmla="*/ 38 1 f58"/>
                  <a:gd name="f80" fmla="*/ 22 1 f57"/>
                  <a:gd name="f81" fmla="*/ 44 1 f58"/>
                  <a:gd name="f82" fmla="*/ 43 1 f58"/>
                  <a:gd name="f83" fmla="*/ 45 1 f58"/>
                  <a:gd name="f84" fmla="*/ 48 1 f58"/>
                  <a:gd name="f85" fmla="*/ 12 1 f57"/>
                  <a:gd name="f86" fmla="*/ 9 1 f57"/>
                  <a:gd name="f87" fmla="*/ 8 1 f57"/>
                  <a:gd name="f88" fmla="*/ 41 1 f58"/>
                  <a:gd name="f89" fmla="*/ 35 1 f58"/>
                  <a:gd name="f90" fmla="*/ 31 1 f58"/>
                  <a:gd name="f91" fmla="*/ 26 1 f58"/>
                  <a:gd name="f92" fmla="*/ 6 1 f57"/>
                  <a:gd name="f93" fmla="*/ 24 1 f58"/>
                  <a:gd name="f94" fmla="*/ 3 1 f57"/>
                  <a:gd name="f95" fmla="*/ 22 1 f58"/>
                  <a:gd name="f96" fmla="*/ 0 1 f57"/>
                  <a:gd name="f97" fmla="*/ 16 1 f58"/>
                  <a:gd name="f98" fmla="*/ 2 1 f57"/>
                  <a:gd name="f99" fmla="*/ 12 1 f58"/>
                  <a:gd name="f100" fmla="*/ 4 1 f57"/>
                  <a:gd name="f101" fmla="*/ 9 1 f58"/>
                  <a:gd name="f102" fmla="*/ 7 1 f58"/>
                  <a:gd name="f103" fmla="*/ 6 1 f58"/>
                  <a:gd name="f104" fmla="*/ 3 1 f58"/>
                  <a:gd name="f105" fmla="*/ f6 1 f57"/>
                  <a:gd name="f106" fmla="*/ 0 1 f58"/>
                  <a:gd name="f107" fmla="*/ f7 1 f58"/>
                  <a:gd name="f108" fmla="+- f59 0 f1"/>
                  <a:gd name="f109" fmla="*/ f96 f52 1"/>
                  <a:gd name="f110" fmla="*/ f105 f52 1"/>
                  <a:gd name="f111" fmla="*/ f107 f53 1"/>
                  <a:gd name="f112" fmla="*/ f106 f53 1"/>
                  <a:gd name="f113" fmla="*/ f60 f52 1"/>
                  <a:gd name="f114" fmla="*/ f61 f53 1"/>
                  <a:gd name="f115" fmla="*/ f62 f52 1"/>
                  <a:gd name="f116" fmla="*/ f63 f53 1"/>
                  <a:gd name="f117" fmla="*/ f64 f52 1"/>
                  <a:gd name="f118" fmla="*/ f65 f53 1"/>
                  <a:gd name="f119" fmla="*/ f66 f52 1"/>
                  <a:gd name="f120" fmla="*/ f67 f53 1"/>
                  <a:gd name="f121" fmla="*/ f68 f52 1"/>
                  <a:gd name="f122" fmla="*/ f69 f53 1"/>
                  <a:gd name="f123" fmla="*/ f70 f52 1"/>
                  <a:gd name="f124" fmla="*/ f71 f53 1"/>
                  <a:gd name="f125" fmla="*/ f72 f53 1"/>
                  <a:gd name="f126" fmla="*/ f73 f52 1"/>
                  <a:gd name="f127" fmla="*/ f74 f53 1"/>
                  <a:gd name="f128" fmla="*/ f75 f52 1"/>
                  <a:gd name="f129" fmla="*/ f76 f53 1"/>
                  <a:gd name="f130" fmla="*/ f77 f53 1"/>
                  <a:gd name="f131" fmla="*/ f78 f52 1"/>
                  <a:gd name="f132" fmla="*/ f79 f53 1"/>
                  <a:gd name="f133" fmla="*/ f80 f52 1"/>
                  <a:gd name="f134" fmla="*/ f81 f53 1"/>
                  <a:gd name="f135" fmla="*/ f82 f53 1"/>
                  <a:gd name="f136" fmla="*/ f83 f53 1"/>
                  <a:gd name="f137" fmla="*/ f84 f53 1"/>
                  <a:gd name="f138" fmla="*/ f85 f52 1"/>
                  <a:gd name="f139" fmla="*/ f86 f52 1"/>
                  <a:gd name="f140" fmla="*/ f87 f52 1"/>
                  <a:gd name="f141" fmla="*/ f88 f53 1"/>
                  <a:gd name="f142" fmla="*/ f89 f53 1"/>
                  <a:gd name="f143" fmla="*/ f90 f53 1"/>
                  <a:gd name="f144" fmla="*/ f91 f53 1"/>
                  <a:gd name="f145" fmla="*/ f92 f52 1"/>
                  <a:gd name="f146" fmla="*/ f93 f53 1"/>
                  <a:gd name="f147" fmla="*/ f94 f52 1"/>
                  <a:gd name="f148" fmla="*/ f95 f53 1"/>
                  <a:gd name="f149" fmla="*/ f97 f53 1"/>
                  <a:gd name="f150" fmla="*/ f98 f52 1"/>
                  <a:gd name="f151" fmla="*/ f99 f53 1"/>
                  <a:gd name="f152" fmla="*/ f100 f52 1"/>
                  <a:gd name="f153" fmla="*/ f101 f53 1"/>
                  <a:gd name="f154" fmla="*/ f102 f53 1"/>
                  <a:gd name="f155" fmla="*/ f103 f53 1"/>
                  <a:gd name="f156" fmla="*/ f104 f53 1"/>
                </a:gdLst>
                <a:ahLst/>
                <a:cxnLst>
                  <a:cxn ang="3cd4">
                    <a:pos x="hc" y="t"/>
                  </a:cxn>
                  <a:cxn ang="0">
                    <a:pos x="r" y="vc"/>
                  </a:cxn>
                  <a:cxn ang="cd4">
                    <a:pos x="hc" y="b"/>
                  </a:cxn>
                  <a:cxn ang="cd2">
                    <a:pos x="l" y="vc"/>
                  </a:cxn>
                  <a:cxn ang="f108">
                    <a:pos x="f113" y="f114"/>
                  </a:cxn>
                  <a:cxn ang="f108">
                    <a:pos x="f115" y="f116"/>
                  </a:cxn>
                  <a:cxn ang="f108">
                    <a:pos x="f117" y="f118"/>
                  </a:cxn>
                  <a:cxn ang="f108">
                    <a:pos x="f119" y="f120"/>
                  </a:cxn>
                  <a:cxn ang="f108">
                    <a:pos x="f121" y="f122"/>
                  </a:cxn>
                  <a:cxn ang="f108">
                    <a:pos x="f123" y="f124"/>
                  </a:cxn>
                  <a:cxn ang="f108">
                    <a:pos x="f119" y="f125"/>
                  </a:cxn>
                  <a:cxn ang="f108">
                    <a:pos x="f126" y="f127"/>
                  </a:cxn>
                  <a:cxn ang="f108">
                    <a:pos x="f128" y="f129"/>
                  </a:cxn>
                  <a:cxn ang="f108">
                    <a:pos x="f123" y="f130"/>
                  </a:cxn>
                  <a:cxn ang="f108">
                    <a:pos x="f131" y="f132"/>
                  </a:cxn>
                  <a:cxn ang="f108">
                    <a:pos x="f133" y="f134"/>
                  </a:cxn>
                  <a:cxn ang="f108">
                    <a:pos x="f131" y="f135"/>
                  </a:cxn>
                  <a:cxn ang="f108">
                    <a:pos x="f119" y="f136"/>
                  </a:cxn>
                  <a:cxn ang="f108">
                    <a:pos x="f115" y="f137"/>
                  </a:cxn>
                  <a:cxn ang="f108">
                    <a:pos x="f138" y="f137"/>
                  </a:cxn>
                  <a:cxn ang="f108">
                    <a:pos x="f139" y="f136"/>
                  </a:cxn>
                  <a:cxn ang="f108">
                    <a:pos x="f140" y="f141"/>
                  </a:cxn>
                  <a:cxn ang="f108">
                    <a:pos x="f113" y="f132"/>
                  </a:cxn>
                  <a:cxn ang="f108">
                    <a:pos x="f113" y="f142"/>
                  </a:cxn>
                  <a:cxn ang="f108">
                    <a:pos x="f113" y="f143"/>
                  </a:cxn>
                  <a:cxn ang="f108">
                    <a:pos x="f140" y="f144"/>
                  </a:cxn>
                  <a:cxn ang="f108">
                    <a:pos x="f145" y="f146"/>
                  </a:cxn>
                  <a:cxn ang="f108">
                    <a:pos x="f147" y="f148"/>
                  </a:cxn>
                  <a:cxn ang="f108">
                    <a:pos x="f109" y="f149"/>
                  </a:cxn>
                  <a:cxn ang="f108">
                    <a:pos x="f150" y="f151"/>
                  </a:cxn>
                  <a:cxn ang="f108">
                    <a:pos x="f152" y="f153"/>
                  </a:cxn>
                  <a:cxn ang="f108">
                    <a:pos x="f147" y="f154"/>
                  </a:cxn>
                  <a:cxn ang="f108">
                    <a:pos x="f147" y="f155"/>
                  </a:cxn>
                  <a:cxn ang="f108">
                    <a:pos x="f152" y="f156"/>
                  </a:cxn>
                  <a:cxn ang="f108">
                    <a:pos x="f113" y="f114"/>
                  </a:cxn>
                </a:cxnLst>
                <a:rect l="f109" t="f112" r="f110" b="f111"/>
                <a:pathLst>
                  <a:path w="22" h="48">
                    <a:moveTo>
                      <a:pt x="f8" y="f9"/>
                    </a:moveTo>
                    <a:cubicBezTo>
                      <a:pt x="f10" y="f5"/>
                      <a:pt x="f10" y="f9"/>
                      <a:pt x="f11" y="f12"/>
                    </a:cubicBezTo>
                    <a:cubicBezTo>
                      <a:pt x="f13" y="f8"/>
                      <a:pt x="f13" y="f8"/>
                      <a:pt x="f14" y="f15"/>
                    </a:cubicBezTo>
                    <a:cubicBezTo>
                      <a:pt x="f16" y="f15"/>
                      <a:pt x="f16" y="f10"/>
                      <a:pt x="f17" y="f18"/>
                    </a:cubicBezTo>
                    <a:cubicBezTo>
                      <a:pt x="f19" y="f11"/>
                      <a:pt x="f20" y="f14"/>
                      <a:pt x="f19" y="f14"/>
                    </a:cubicBezTo>
                    <a:cubicBezTo>
                      <a:pt x="f21" y="f14"/>
                      <a:pt x="f20" y="f22"/>
                      <a:pt x="f20" y="f19"/>
                    </a:cubicBezTo>
                    <a:cubicBezTo>
                      <a:pt x="f17" y="f6"/>
                      <a:pt x="f22" y="f6"/>
                      <a:pt x="f17" y="f23"/>
                    </a:cubicBezTo>
                    <a:cubicBezTo>
                      <a:pt x="f16" y="f24"/>
                      <a:pt x="f17" y="f23"/>
                      <a:pt x="f16" y="f25"/>
                    </a:cubicBezTo>
                    <a:cubicBezTo>
                      <a:pt x="f14" y="f26"/>
                      <a:pt x="f13" y="f27"/>
                      <a:pt x="f13" y="f28"/>
                    </a:cubicBezTo>
                    <a:cubicBezTo>
                      <a:pt x="f13" y="f29"/>
                      <a:pt x="f17" y="f30"/>
                      <a:pt x="f20" y="f31"/>
                    </a:cubicBezTo>
                    <a:cubicBezTo>
                      <a:pt x="f22" y="f32"/>
                      <a:pt x="f20" y="f32"/>
                      <a:pt x="f22" y="f33"/>
                    </a:cubicBezTo>
                    <a:cubicBezTo>
                      <a:pt x="f19" y="f34"/>
                      <a:pt x="f19" y="f35"/>
                      <a:pt x="f6" y="f36"/>
                    </a:cubicBezTo>
                    <a:cubicBezTo>
                      <a:pt x="f22" y="f37"/>
                      <a:pt x="f19" y="f38"/>
                      <a:pt x="f22" y="f38"/>
                    </a:cubicBezTo>
                    <a:cubicBezTo>
                      <a:pt x="f22" y="f38"/>
                      <a:pt x="f19" y="f36"/>
                      <a:pt x="f17" y="f37"/>
                    </a:cubicBezTo>
                    <a:cubicBezTo>
                      <a:pt x="f11" y="f39"/>
                      <a:pt x="f11" y="f7"/>
                      <a:pt x="f11" y="f7"/>
                    </a:cubicBezTo>
                    <a:cubicBezTo>
                      <a:pt x="f11" y="f7"/>
                      <a:pt x="f11" y="f40"/>
                      <a:pt x="f41" y="f7"/>
                    </a:cubicBezTo>
                    <a:cubicBezTo>
                      <a:pt x="f18" y="f40"/>
                      <a:pt x="f10" y="f7"/>
                      <a:pt x="f10" y="f37"/>
                    </a:cubicBezTo>
                    <a:cubicBezTo>
                      <a:pt x="f10" y="f38"/>
                      <a:pt x="f42" y="f39"/>
                      <a:pt x="f42" y="f43"/>
                    </a:cubicBezTo>
                    <a:cubicBezTo>
                      <a:pt x="f8" y="f34"/>
                      <a:pt x="f44" y="f45"/>
                      <a:pt x="f8" y="f33"/>
                    </a:cubicBezTo>
                    <a:cubicBezTo>
                      <a:pt x="f42" y="f32"/>
                      <a:pt x="f44" y="f46"/>
                      <a:pt x="f8" y="f29"/>
                    </a:cubicBezTo>
                    <a:cubicBezTo>
                      <a:pt x="f8" y="f28"/>
                      <a:pt x="f47" y="f31"/>
                      <a:pt x="f8" y="f27"/>
                    </a:cubicBezTo>
                    <a:cubicBezTo>
                      <a:pt x="f15" y="f25"/>
                      <a:pt x="f42" y="f26"/>
                      <a:pt x="f42" y="f48"/>
                    </a:cubicBezTo>
                    <a:cubicBezTo>
                      <a:pt x="f42" y="f24"/>
                      <a:pt x="f47" y="f25"/>
                      <a:pt x="f44" y="f24"/>
                    </a:cubicBezTo>
                    <a:cubicBezTo>
                      <a:pt x="f8" y="f21"/>
                      <a:pt x="f47" y="f24"/>
                      <a:pt x="f49" y="f6"/>
                    </a:cubicBezTo>
                    <a:cubicBezTo>
                      <a:pt x="f9" y="f22"/>
                      <a:pt x="f5" y="f17"/>
                      <a:pt x="f5" y="f13"/>
                    </a:cubicBezTo>
                    <a:cubicBezTo>
                      <a:pt x="f5" y="f14"/>
                      <a:pt x="f50" y="f14"/>
                      <a:pt x="f50" y="f41"/>
                    </a:cubicBezTo>
                    <a:cubicBezTo>
                      <a:pt x="f9" y="f18"/>
                      <a:pt x="f50" y="f15"/>
                      <a:pt x="f12" y="f10"/>
                    </a:cubicBezTo>
                    <a:cubicBezTo>
                      <a:pt x="f47" y="f42"/>
                      <a:pt x="f47" y="f44"/>
                      <a:pt x="f49" y="f8"/>
                    </a:cubicBezTo>
                    <a:cubicBezTo>
                      <a:pt x="f9" y="f42"/>
                      <a:pt x="f49" y="f8"/>
                      <a:pt x="f49" y="f44"/>
                    </a:cubicBezTo>
                    <a:cubicBezTo>
                      <a:pt x="f50" y="f12"/>
                      <a:pt x="f49" y="f47"/>
                      <a:pt x="f12" y="f49"/>
                    </a:cubicBezTo>
                    <a:cubicBezTo>
                      <a:pt x="f47" y="f50"/>
                      <a:pt x="f42" y="f1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9" name="Costa Rica">
                <a:extLst>
                  <a:ext uri="{FF2B5EF4-FFF2-40B4-BE49-F238E27FC236}">
                    <a16:creationId xmlns:a16="http://schemas.microsoft.com/office/drawing/2014/main" id="{207DDC8E-FF5F-08CF-B25B-465B68D7BF3F}"/>
                  </a:ext>
                </a:extLst>
              </p:cNvPr>
              <p:cNvSpPr/>
              <p:nvPr/>
            </p:nvSpPr>
            <p:spPr>
              <a:xfrm>
                <a:off x="4616869" y="4168210"/>
                <a:ext cx="90370" cy="97639"/>
              </a:xfrm>
              <a:custGeom>
                <a:avLst/>
                <a:gdLst>
                  <a:gd name="f0" fmla="val 10800000"/>
                  <a:gd name="f1" fmla="val 5400000"/>
                  <a:gd name="f2" fmla="val 180"/>
                  <a:gd name="f3" fmla="val w"/>
                  <a:gd name="f4" fmla="val h"/>
                  <a:gd name="f5" fmla="val 0"/>
                  <a:gd name="f6" fmla="val 17"/>
                  <a:gd name="f7" fmla="val 20"/>
                  <a:gd name="f8" fmla="val 2"/>
                  <a:gd name="f9" fmla="val 3"/>
                  <a:gd name="f10" fmla="val 4"/>
                  <a:gd name="f11" fmla="val 6"/>
                  <a:gd name="f12" fmla="val 1"/>
                  <a:gd name="f13" fmla="val 7"/>
                  <a:gd name="f14" fmla="val 9"/>
                  <a:gd name="f15" fmla="val 10"/>
                  <a:gd name="f16" fmla="val 11"/>
                  <a:gd name="f17" fmla="val 13"/>
                  <a:gd name="f18" fmla="val 14"/>
                  <a:gd name="f19" fmla="val 5"/>
                  <a:gd name="f20" fmla="val 16"/>
                  <a:gd name="f21" fmla="val 8"/>
                  <a:gd name="f22" fmla="val 12"/>
                  <a:gd name="f23" fmla="val 15"/>
                  <a:gd name="f24" fmla="val 18"/>
                  <a:gd name="f25" fmla="val 19"/>
                  <a:gd name="f26" fmla="+- 0 0 -90"/>
                  <a:gd name="f27" fmla="*/ f3 1 17"/>
                  <a:gd name="f28" fmla="*/ f4 1 20"/>
                  <a:gd name="f29" fmla="+- f7 0 f5"/>
                  <a:gd name="f30" fmla="+- f6 0 f5"/>
                  <a:gd name="f31" fmla="*/ f26 f0 1"/>
                  <a:gd name="f32" fmla="*/ f30 1 17"/>
                  <a:gd name="f33" fmla="*/ f29 1 20"/>
                  <a:gd name="f34" fmla="*/ f31 1 f2"/>
                  <a:gd name="f35" fmla="*/ 2 1 f32"/>
                  <a:gd name="f36" fmla="*/ 2 1 f33"/>
                  <a:gd name="f37" fmla="*/ 6 1 f32"/>
                  <a:gd name="f38" fmla="*/ 1 1 f33"/>
                  <a:gd name="f39" fmla="*/ 10 1 f32"/>
                  <a:gd name="f40" fmla="*/ 3 1 f33"/>
                  <a:gd name="f41" fmla="*/ 13 1 f32"/>
                  <a:gd name="f42" fmla="*/ 14 1 f32"/>
                  <a:gd name="f43" fmla="*/ 4 1 f33"/>
                  <a:gd name="f44" fmla="*/ 17 1 f32"/>
                  <a:gd name="f45" fmla="*/ 10 1 f33"/>
                  <a:gd name="f46" fmla="*/ 16 1 f32"/>
                  <a:gd name="f47" fmla="*/ 14 1 f33"/>
                  <a:gd name="f48" fmla="*/ 15 1 f32"/>
                  <a:gd name="f49" fmla="*/ 17 1 f33"/>
                  <a:gd name="f50" fmla="*/ 20 1 f33"/>
                  <a:gd name="f51" fmla="*/ 18 1 f33"/>
                  <a:gd name="f52" fmla="*/ 16 1 f33"/>
                  <a:gd name="f53" fmla="*/ 12 1 f32"/>
                  <a:gd name="f54" fmla="*/ 11 1 f32"/>
                  <a:gd name="f55" fmla="*/ 7 1 f32"/>
                  <a:gd name="f56" fmla="*/ 8 1 f33"/>
                  <a:gd name="f57" fmla="*/ 5 1 f32"/>
                  <a:gd name="f58" fmla="*/ 4 1 f32"/>
                  <a:gd name="f59" fmla="*/ 9 1 f33"/>
                  <a:gd name="f60" fmla="*/ 6 1 f33"/>
                  <a:gd name="f61" fmla="*/ 1 1 f32"/>
                  <a:gd name="f62" fmla="*/ 0 1 f32"/>
                  <a:gd name="f63" fmla="*/ f6 1 f32"/>
                  <a:gd name="f64" fmla="*/ 0 1 f33"/>
                  <a:gd name="f65" fmla="*/ f7 1 f33"/>
                  <a:gd name="f66" fmla="+- f34 0 f1"/>
                  <a:gd name="f67" fmla="*/ f62 f27 1"/>
                  <a:gd name="f68" fmla="*/ f63 f27 1"/>
                  <a:gd name="f69" fmla="*/ f65 f28 1"/>
                  <a:gd name="f70" fmla="*/ f64 f28 1"/>
                  <a:gd name="f71" fmla="*/ f35 f27 1"/>
                  <a:gd name="f72" fmla="*/ f36 f28 1"/>
                  <a:gd name="f73" fmla="*/ f37 f27 1"/>
                  <a:gd name="f74" fmla="*/ f38 f28 1"/>
                  <a:gd name="f75" fmla="*/ f39 f27 1"/>
                  <a:gd name="f76" fmla="*/ f40 f28 1"/>
                  <a:gd name="f77" fmla="*/ f41 f27 1"/>
                  <a:gd name="f78" fmla="*/ f42 f27 1"/>
                  <a:gd name="f79" fmla="*/ f43 f28 1"/>
                  <a:gd name="f80" fmla="*/ f44 f27 1"/>
                  <a:gd name="f81" fmla="*/ f45 f28 1"/>
                  <a:gd name="f82" fmla="*/ f46 f27 1"/>
                  <a:gd name="f83" fmla="*/ f47 f28 1"/>
                  <a:gd name="f84" fmla="*/ f48 f27 1"/>
                  <a:gd name="f85" fmla="*/ f49 f28 1"/>
                  <a:gd name="f86" fmla="*/ f50 f28 1"/>
                  <a:gd name="f87" fmla="*/ f51 f28 1"/>
                  <a:gd name="f88" fmla="*/ f52 f28 1"/>
                  <a:gd name="f89" fmla="*/ f53 f27 1"/>
                  <a:gd name="f90" fmla="*/ f54 f27 1"/>
                  <a:gd name="f91" fmla="*/ f55 f27 1"/>
                  <a:gd name="f92" fmla="*/ f56 f28 1"/>
                  <a:gd name="f93" fmla="*/ f57 f27 1"/>
                  <a:gd name="f94" fmla="*/ f58 f27 1"/>
                  <a:gd name="f95" fmla="*/ f59 f28 1"/>
                  <a:gd name="f96" fmla="*/ f60 f28 1"/>
                  <a:gd name="f97" fmla="*/ f61 f27 1"/>
                </a:gdLst>
                <a:ahLst/>
                <a:cxnLst>
                  <a:cxn ang="3cd4">
                    <a:pos x="hc" y="t"/>
                  </a:cxn>
                  <a:cxn ang="0">
                    <a:pos x="r" y="vc"/>
                  </a:cxn>
                  <a:cxn ang="cd4">
                    <a:pos x="hc" y="b"/>
                  </a:cxn>
                  <a:cxn ang="cd2">
                    <a:pos x="l" y="vc"/>
                  </a:cxn>
                  <a:cxn ang="f66">
                    <a:pos x="f71" y="f72"/>
                  </a:cxn>
                  <a:cxn ang="f66">
                    <a:pos x="f73" y="f74"/>
                  </a:cxn>
                  <a:cxn ang="f66">
                    <a:pos x="f75" y="f76"/>
                  </a:cxn>
                  <a:cxn ang="f66">
                    <a:pos x="f77" y="f72"/>
                  </a:cxn>
                  <a:cxn ang="f66">
                    <a:pos x="f78" y="f79"/>
                  </a:cxn>
                  <a:cxn ang="f66">
                    <a:pos x="f80" y="f81"/>
                  </a:cxn>
                  <a:cxn ang="f66">
                    <a:pos x="f82" y="f83"/>
                  </a:cxn>
                  <a:cxn ang="f66">
                    <a:pos x="f84" y="f85"/>
                  </a:cxn>
                  <a:cxn ang="f66">
                    <a:pos x="f84" y="f86"/>
                  </a:cxn>
                  <a:cxn ang="f66">
                    <a:pos x="f78" y="f87"/>
                  </a:cxn>
                  <a:cxn ang="f66">
                    <a:pos x="f77" y="f88"/>
                  </a:cxn>
                  <a:cxn ang="f66">
                    <a:pos x="f77" y="f85"/>
                  </a:cxn>
                  <a:cxn ang="f66">
                    <a:pos x="f89" y="f85"/>
                  </a:cxn>
                  <a:cxn ang="f66">
                    <a:pos x="f90" y="f88"/>
                  </a:cxn>
                  <a:cxn ang="f66">
                    <a:pos x="f90" y="f83"/>
                  </a:cxn>
                  <a:cxn ang="f66">
                    <a:pos x="f91" y="f81"/>
                  </a:cxn>
                  <a:cxn ang="f66">
                    <a:pos x="f73" y="f92"/>
                  </a:cxn>
                  <a:cxn ang="f66">
                    <a:pos x="f93" y="f92"/>
                  </a:cxn>
                  <a:cxn ang="f66">
                    <a:pos x="f94" y="f95"/>
                  </a:cxn>
                  <a:cxn ang="f66">
                    <a:pos x="f71" y="f96"/>
                  </a:cxn>
                  <a:cxn ang="f66">
                    <a:pos x="f71" y="f79"/>
                  </a:cxn>
                  <a:cxn ang="f66">
                    <a:pos x="f97" y="f76"/>
                  </a:cxn>
                  <a:cxn ang="f66">
                    <a:pos x="f71" y="f72"/>
                  </a:cxn>
                </a:cxnLst>
                <a:rect l="f67" t="f70" r="f68" b="f69"/>
                <a:pathLst>
                  <a:path w="17" h="20">
                    <a:moveTo>
                      <a:pt x="f8" y="f8"/>
                    </a:moveTo>
                    <a:cubicBezTo>
                      <a:pt x="f9" y="f5"/>
                      <a:pt x="f10" y="f8"/>
                      <a:pt x="f11" y="f12"/>
                    </a:cubicBezTo>
                    <a:cubicBezTo>
                      <a:pt x="f13" y="f5"/>
                      <a:pt x="f14" y="f9"/>
                      <a:pt x="f15" y="f9"/>
                    </a:cubicBezTo>
                    <a:cubicBezTo>
                      <a:pt x="f16" y="f8"/>
                      <a:pt x="f16" y="f9"/>
                      <a:pt x="f17" y="f8"/>
                    </a:cubicBezTo>
                    <a:cubicBezTo>
                      <a:pt x="f17" y="f8"/>
                      <a:pt x="f18" y="f8"/>
                      <a:pt x="f18" y="f10"/>
                    </a:cubicBezTo>
                    <a:cubicBezTo>
                      <a:pt x="f18" y="f19"/>
                      <a:pt x="f20" y="f21"/>
                      <a:pt x="f6" y="f15"/>
                    </a:cubicBezTo>
                    <a:cubicBezTo>
                      <a:pt x="f17" y="f16"/>
                      <a:pt x="f6" y="f22"/>
                      <a:pt x="f20" y="f18"/>
                    </a:cubicBezTo>
                    <a:cubicBezTo>
                      <a:pt x="f23" y="f20"/>
                      <a:pt x="f20" y="f20"/>
                      <a:pt x="f23" y="f6"/>
                    </a:cubicBezTo>
                    <a:cubicBezTo>
                      <a:pt x="f18" y="f24"/>
                      <a:pt x="f23" y="f24"/>
                      <a:pt x="f23" y="f7"/>
                    </a:cubicBezTo>
                    <a:cubicBezTo>
                      <a:pt x="f18" y="f25"/>
                      <a:pt x="f23" y="f24"/>
                      <a:pt x="f18" y="f24"/>
                    </a:cubicBezTo>
                    <a:cubicBezTo>
                      <a:pt x="f17" y="f24"/>
                      <a:pt x="f23" y="f6"/>
                      <a:pt x="f17" y="f20"/>
                    </a:cubicBezTo>
                    <a:cubicBezTo>
                      <a:pt x="f22" y="f20"/>
                      <a:pt x="f22" y="f20"/>
                      <a:pt x="f17" y="f6"/>
                    </a:cubicBezTo>
                    <a:cubicBezTo>
                      <a:pt x="f17" y="f6"/>
                      <a:pt x="f17" y="f24"/>
                      <a:pt x="f22" y="f6"/>
                    </a:cubicBezTo>
                    <a:cubicBezTo>
                      <a:pt x="f16" y="f6"/>
                      <a:pt x="f15" y="f6"/>
                      <a:pt x="f16" y="f20"/>
                    </a:cubicBezTo>
                    <a:cubicBezTo>
                      <a:pt x="f22" y="f23"/>
                      <a:pt x="f16" y="f23"/>
                      <a:pt x="f16" y="f18"/>
                    </a:cubicBezTo>
                    <a:cubicBezTo>
                      <a:pt x="f14" y="f22"/>
                      <a:pt x="f14" y="f16"/>
                      <a:pt x="f13" y="f15"/>
                    </a:cubicBezTo>
                    <a:cubicBezTo>
                      <a:pt x="f19" y="f14"/>
                      <a:pt x="f21" y="f14"/>
                      <a:pt x="f11" y="f21"/>
                    </a:cubicBezTo>
                    <a:cubicBezTo>
                      <a:pt x="f9" y="f13"/>
                      <a:pt x="f10" y="f21"/>
                      <a:pt x="f19" y="f21"/>
                    </a:cubicBezTo>
                    <a:cubicBezTo>
                      <a:pt x="f11" y="f14"/>
                      <a:pt x="f11" y="f15"/>
                      <a:pt x="f10" y="f14"/>
                    </a:cubicBezTo>
                    <a:cubicBezTo>
                      <a:pt x="f8" y="f21"/>
                      <a:pt x="f8" y="f21"/>
                      <a:pt x="f8" y="f11"/>
                    </a:cubicBezTo>
                    <a:cubicBezTo>
                      <a:pt x="f9" y="f11"/>
                      <a:pt x="f8" y="f19"/>
                      <a:pt x="f8" y="f10"/>
                    </a:cubicBezTo>
                    <a:cubicBezTo>
                      <a:pt x="f8" y="f9"/>
                      <a:pt x="f5" y="f9"/>
                      <a:pt x="f12" y="f9"/>
                    </a:cubicBezTo>
                    <a:cubicBezTo>
                      <a:pt x="f8" y="f8"/>
                      <a:pt x="f9" y="f8"/>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20" name="Chile">
                <a:extLst>
                  <a:ext uri="{FF2B5EF4-FFF2-40B4-BE49-F238E27FC236}">
                    <a16:creationId xmlns:a16="http://schemas.microsoft.com/office/drawing/2014/main" id="{39754EEF-53D9-0E05-88F4-D678D547D42E}"/>
                  </a:ext>
                </a:extLst>
              </p:cNvPr>
              <p:cNvSpPr/>
              <p:nvPr/>
            </p:nvSpPr>
            <p:spPr>
              <a:xfrm>
                <a:off x="5043885" y="5096838"/>
                <a:ext cx="293714" cy="995104"/>
              </a:xfrm>
              <a:custGeom>
                <a:avLst/>
                <a:gdLst>
                  <a:gd name="f0" fmla="val 10800000"/>
                  <a:gd name="f1" fmla="val 5400000"/>
                  <a:gd name="f2" fmla="val 180"/>
                  <a:gd name="f3" fmla="val w"/>
                  <a:gd name="f4" fmla="val h"/>
                  <a:gd name="f5" fmla="val 0"/>
                  <a:gd name="f6" fmla="val 55"/>
                  <a:gd name="f7" fmla="val 203"/>
                  <a:gd name="f8" fmla="val 196"/>
                  <a:gd name="f9" fmla="val 53"/>
                  <a:gd name="f10" fmla="val 195"/>
                  <a:gd name="f11" fmla="val 52"/>
                  <a:gd name="f12" fmla="val 50"/>
                  <a:gd name="f13" fmla="val 194"/>
                  <a:gd name="f14" fmla="val 197"/>
                  <a:gd name="f15" fmla="val 49"/>
                  <a:gd name="f16" fmla="val 48"/>
                  <a:gd name="f17" fmla="val 46"/>
                  <a:gd name="f18" fmla="val 47"/>
                  <a:gd name="f19" fmla="val 199"/>
                  <a:gd name="f20" fmla="val 200"/>
                  <a:gd name="f21" fmla="val 202"/>
                  <a:gd name="f22" fmla="val 45"/>
                  <a:gd name="f23" fmla="val 43"/>
                  <a:gd name="f24" fmla="val 42"/>
                  <a:gd name="f25" fmla="val 201"/>
                  <a:gd name="f26" fmla="val 44"/>
                  <a:gd name="f27" fmla="val 198"/>
                  <a:gd name="f28" fmla="val 41"/>
                  <a:gd name="f29" fmla="val 40"/>
                  <a:gd name="f30" fmla="val 39"/>
                  <a:gd name="f31" fmla="val 38"/>
                  <a:gd name="f32" fmla="val 36"/>
                  <a:gd name="f33" fmla="val 37"/>
                  <a:gd name="f34" fmla="val 35"/>
                  <a:gd name="f35" fmla="val 34"/>
                  <a:gd name="f36" fmla="val 33"/>
                  <a:gd name="f37" fmla="val 193"/>
                  <a:gd name="f38" fmla="val 191"/>
                  <a:gd name="f39" fmla="val 32"/>
                  <a:gd name="f40" fmla="val 192"/>
                  <a:gd name="f41" fmla="val 30"/>
                  <a:gd name="f42" fmla="val 190"/>
                  <a:gd name="f43" fmla="val 29"/>
                  <a:gd name="f44" fmla="val 189"/>
                  <a:gd name="f45" fmla="val 31"/>
                  <a:gd name="f46" fmla="val 188"/>
                  <a:gd name="f47" fmla="val 28"/>
                  <a:gd name="f48" fmla="val 187"/>
                  <a:gd name="f49" fmla="val 26"/>
                  <a:gd name="f50" fmla="val 186"/>
                  <a:gd name="f51" fmla="val 27"/>
                  <a:gd name="f52" fmla="val 185"/>
                  <a:gd name="f53" fmla="val 183"/>
                  <a:gd name="f54" fmla="val 181"/>
                  <a:gd name="f55" fmla="val 184"/>
                  <a:gd name="f56" fmla="val 25"/>
                  <a:gd name="f57" fmla="val 178"/>
                  <a:gd name="f58" fmla="val 179"/>
                  <a:gd name="f59" fmla="val 177"/>
                  <a:gd name="f60" fmla="val 23"/>
                  <a:gd name="f61" fmla="val 24"/>
                  <a:gd name="f62" fmla="val 176"/>
                  <a:gd name="f63" fmla="val 22"/>
                  <a:gd name="f64" fmla="val 175"/>
                  <a:gd name="f65" fmla="val 174"/>
                  <a:gd name="f66" fmla="val 171"/>
                  <a:gd name="f67" fmla="val 173"/>
                  <a:gd name="f68" fmla="val 21"/>
                  <a:gd name="f69" fmla="val 172"/>
                  <a:gd name="f70" fmla="val 169"/>
                  <a:gd name="f71" fmla="val 168"/>
                  <a:gd name="f72" fmla="val 19"/>
                  <a:gd name="f73" fmla="val 170"/>
                  <a:gd name="f74" fmla="val 18"/>
                  <a:gd name="f75" fmla="val 167"/>
                  <a:gd name="f76" fmla="val 17"/>
                  <a:gd name="f77" fmla="val 15"/>
                  <a:gd name="f78" fmla="val 165"/>
                  <a:gd name="f79" fmla="val 164"/>
                  <a:gd name="f80" fmla="val 162"/>
                  <a:gd name="f81" fmla="val 166"/>
                  <a:gd name="f82" fmla="val 163"/>
                  <a:gd name="f83" fmla="val 160"/>
                  <a:gd name="f84" fmla="val 157"/>
                  <a:gd name="f85" fmla="val 156"/>
                  <a:gd name="f86" fmla="val 153"/>
                  <a:gd name="f87" fmla="val 155"/>
                  <a:gd name="f88" fmla="val 150"/>
                  <a:gd name="f89" fmla="val 148"/>
                  <a:gd name="f90" fmla="val 20"/>
                  <a:gd name="f91" fmla="val 146"/>
                  <a:gd name="f92" fmla="val 145"/>
                  <a:gd name="f93" fmla="val 144"/>
                  <a:gd name="f94" fmla="val 143"/>
                  <a:gd name="f95" fmla="val 142"/>
                  <a:gd name="f96" fmla="val 141"/>
                  <a:gd name="f97" fmla="val 16"/>
                  <a:gd name="f98" fmla="val 14"/>
                  <a:gd name="f99" fmla="val 139"/>
                  <a:gd name="f100" fmla="val 135"/>
                  <a:gd name="f101" fmla="val 12"/>
                  <a:gd name="f102" fmla="val 132"/>
                  <a:gd name="f103" fmla="val 134"/>
                  <a:gd name="f104" fmla="val 128"/>
                  <a:gd name="f105" fmla="val 125"/>
                  <a:gd name="f106" fmla="val 13"/>
                  <a:gd name="f107" fmla="val 123"/>
                  <a:gd name="f108" fmla="val 11"/>
                  <a:gd name="f109" fmla="val 122"/>
                  <a:gd name="f110" fmla="val 120"/>
                  <a:gd name="f111" fmla="val 9"/>
                  <a:gd name="f112" fmla="val 119"/>
                  <a:gd name="f113" fmla="val 8"/>
                  <a:gd name="f114" fmla="val 118"/>
                  <a:gd name="f115" fmla="val 116"/>
                  <a:gd name="f116" fmla="val 10"/>
                  <a:gd name="f117" fmla="val 114"/>
                  <a:gd name="f118" fmla="val 115"/>
                  <a:gd name="f119" fmla="val 117"/>
                  <a:gd name="f120" fmla="val 112"/>
                  <a:gd name="f121" fmla="val 113"/>
                  <a:gd name="f122" fmla="val 109"/>
                  <a:gd name="f123" fmla="val 111"/>
                  <a:gd name="f124" fmla="val 108"/>
                  <a:gd name="f125" fmla="val 105"/>
                  <a:gd name="f126" fmla="val 107"/>
                  <a:gd name="f127" fmla="val 103"/>
                  <a:gd name="f128" fmla="val 99"/>
                  <a:gd name="f129" fmla="val 96"/>
                  <a:gd name="f130" fmla="val 93"/>
                  <a:gd name="f131" fmla="val 88"/>
                  <a:gd name="f132" fmla="val 83"/>
                  <a:gd name="f133" fmla="val 7"/>
                  <a:gd name="f134" fmla="val 76"/>
                  <a:gd name="f135" fmla="val 6"/>
                  <a:gd name="f136" fmla="val 75"/>
                  <a:gd name="f137" fmla="val 73"/>
                  <a:gd name="f138" fmla="val 74"/>
                  <a:gd name="f139" fmla="val 72"/>
                  <a:gd name="f140" fmla="val 71"/>
                  <a:gd name="f141" fmla="val 68"/>
                  <a:gd name="f142" fmla="val 5"/>
                  <a:gd name="f143" fmla="val 63"/>
                  <a:gd name="f144" fmla="val 58"/>
                  <a:gd name="f145" fmla="val 3"/>
                  <a:gd name="f146" fmla="val 4"/>
                  <a:gd name="f147" fmla="val 1"/>
                  <a:gd name="f148" fmla="val 2"/>
                  <a:gd name="f149" fmla="val 51"/>
                  <a:gd name="f150" fmla="val 54"/>
                  <a:gd name="f151" fmla="val 60"/>
                  <a:gd name="f152" fmla="val 62"/>
                  <a:gd name="f153" fmla="val 64"/>
                  <a:gd name="f154" fmla="val 66"/>
                  <a:gd name="f155" fmla="val 78"/>
                  <a:gd name="f156" fmla="val 82"/>
                  <a:gd name="f157" fmla="val 86"/>
                  <a:gd name="f158" fmla="val 87"/>
                  <a:gd name="f159" fmla="val 90"/>
                  <a:gd name="f160" fmla="val 91"/>
                  <a:gd name="f161" fmla="val 94"/>
                  <a:gd name="f162" fmla="val 97"/>
                  <a:gd name="f163" fmla="val 95"/>
                  <a:gd name="f164" fmla="val 98"/>
                  <a:gd name="f165" fmla="val 100"/>
                  <a:gd name="f166" fmla="val 101"/>
                  <a:gd name="f167" fmla="val 106"/>
                  <a:gd name="f168" fmla="val 126"/>
                  <a:gd name="f169" fmla="val 127"/>
                  <a:gd name="f170" fmla="val 129"/>
                  <a:gd name="f171" fmla="val 131"/>
                  <a:gd name="f172" fmla="val 130"/>
                  <a:gd name="f173" fmla="val 138"/>
                  <a:gd name="f174" fmla="val 140"/>
                  <a:gd name="f175" fmla="val 149"/>
                  <a:gd name="f176" fmla="val 151"/>
                  <a:gd name="f177" fmla="val 152"/>
                  <a:gd name="f178" fmla="val 154"/>
                  <a:gd name="f179" fmla="val 158"/>
                  <a:gd name="f180" fmla="val 159"/>
                  <a:gd name="f181" fmla="val 161"/>
                  <a:gd name="f182" fmla="+- 0 0 -90"/>
                  <a:gd name="f183" fmla="*/ f3 1 55"/>
                  <a:gd name="f184" fmla="*/ f4 1 203"/>
                  <a:gd name="f185" fmla="+- f7 0 f5"/>
                  <a:gd name="f186" fmla="+- f6 0 f5"/>
                  <a:gd name="f187" fmla="*/ f182 f0 1"/>
                  <a:gd name="f188" fmla="*/ f186 1 55"/>
                  <a:gd name="f189" fmla="*/ f185 1 203"/>
                  <a:gd name="f190" fmla="*/ f187 1 f2"/>
                  <a:gd name="f191" fmla="*/ 49 1 f188"/>
                  <a:gd name="f192" fmla="*/ 196 1 f189"/>
                  <a:gd name="f193" fmla="*/ 48 1 f188"/>
                  <a:gd name="f194" fmla="*/ 202 1 f189"/>
                  <a:gd name="f195" fmla="*/ 43 1 f188"/>
                  <a:gd name="f196" fmla="*/ 200 1 f189"/>
                  <a:gd name="f197" fmla="*/ 45 1 f188"/>
                  <a:gd name="f198" fmla="*/ 197 1 f189"/>
                  <a:gd name="f199" fmla="*/ 40 1 f188"/>
                  <a:gd name="f200" fmla="*/ 198 1 f189"/>
                  <a:gd name="f201" fmla="*/ 199 1 f189"/>
                  <a:gd name="f202" fmla="*/ 37 1 f188"/>
                  <a:gd name="f203" fmla="*/ 36 1 f188"/>
                  <a:gd name="f204" fmla="*/ 195 1 f189"/>
                  <a:gd name="f205" fmla="*/ 32 1 f188"/>
                  <a:gd name="f206" fmla="*/ 191 1 f189"/>
                  <a:gd name="f207" fmla="*/ 28 1 f188"/>
                  <a:gd name="f208" fmla="*/ 187 1 f189"/>
                  <a:gd name="f209" fmla="*/ 29 1 f188"/>
                  <a:gd name="f210" fmla="*/ 181 1 f189"/>
                  <a:gd name="f211" fmla="*/ 25 1 f188"/>
                  <a:gd name="f212" fmla="*/ 177 1 f189"/>
                  <a:gd name="f213" fmla="*/ 27 1 f188"/>
                  <a:gd name="f214" fmla="*/ 175 1 f189"/>
                  <a:gd name="f215" fmla="*/ 22 1 f188"/>
                  <a:gd name="f216" fmla="*/ 169 1 f189"/>
                  <a:gd name="f217" fmla="*/ 17 1 f188"/>
                  <a:gd name="f218" fmla="*/ 167 1 f189"/>
                  <a:gd name="f219" fmla="*/ 23 1 f188"/>
                  <a:gd name="f220" fmla="*/ 166 1 f189"/>
                  <a:gd name="f221" fmla="*/ 156 1 f189"/>
                  <a:gd name="f222" fmla="*/ 21 1 f188"/>
                  <a:gd name="f223" fmla="*/ 145 1 f189"/>
                  <a:gd name="f224" fmla="*/ 16 1 f188"/>
                  <a:gd name="f225" fmla="*/ 142 1 f189"/>
                  <a:gd name="f226" fmla="*/ 12 1 f188"/>
                  <a:gd name="f227" fmla="*/ 123 1 f189"/>
                  <a:gd name="f228" fmla="*/ 10 1 f188"/>
                  <a:gd name="f229" fmla="*/ 116 1 f189"/>
                  <a:gd name="f230" fmla="*/ 11 1 f188"/>
                  <a:gd name="f231" fmla="*/ 108 1 f189"/>
                  <a:gd name="f232" fmla="*/ 88 1 f189"/>
                  <a:gd name="f233" fmla="*/ 8 1 f188"/>
                  <a:gd name="f234" fmla="*/ 73 1 f189"/>
                  <a:gd name="f235" fmla="*/ 6 1 f188"/>
                  <a:gd name="f236" fmla="*/ 63 1 f189"/>
                  <a:gd name="f237" fmla="*/ 41 1 f189"/>
                  <a:gd name="f238" fmla="*/ 5 1 f188"/>
                  <a:gd name="f239" fmla="*/ 26 1 f189"/>
                  <a:gd name="f240" fmla="*/ 3 1 f188"/>
                  <a:gd name="f241" fmla="*/ 11 1 f189"/>
                  <a:gd name="f242" fmla="*/ 0 1 f189"/>
                  <a:gd name="f243" fmla="*/ 19 1 f188"/>
                  <a:gd name="f244" fmla="*/ 32 1 f189"/>
                  <a:gd name="f245" fmla="*/ 15 1 f188"/>
                  <a:gd name="f246" fmla="*/ 45 1 f189"/>
                  <a:gd name="f247" fmla="*/ 62 1 f189"/>
                  <a:gd name="f248" fmla="*/ 14 1 f188"/>
                  <a:gd name="f249" fmla="*/ 78 1 f189"/>
                  <a:gd name="f250" fmla="*/ 18 1 f188"/>
                  <a:gd name="f251" fmla="*/ 94 1 f189"/>
                  <a:gd name="f252" fmla="*/ 20 1 f188"/>
                  <a:gd name="f253" fmla="*/ 103 1 f189"/>
                  <a:gd name="f254" fmla="*/ 132 1 f189"/>
                  <a:gd name="f255" fmla="*/ 24 1 f188"/>
                  <a:gd name="f256" fmla="*/ 146 1 f189"/>
                  <a:gd name="f257" fmla="*/ 152 1 f189"/>
                  <a:gd name="f258" fmla="*/ 161 1 f189"/>
                  <a:gd name="f259" fmla="*/ 30 1 f188"/>
                  <a:gd name="f260" fmla="*/ 33 1 f188"/>
                  <a:gd name="f261" fmla="*/ 189 1 f189"/>
                  <a:gd name="f262" fmla="*/ 39 1 f188"/>
                  <a:gd name="f263" fmla="*/ 193 1 f189"/>
                  <a:gd name="f264" fmla="*/ 55 1 f188"/>
                  <a:gd name="f265" fmla="*/ 0 1 f188"/>
                  <a:gd name="f266" fmla="*/ f6 1 f188"/>
                  <a:gd name="f267" fmla="*/ f7 1 f189"/>
                  <a:gd name="f268" fmla="+- f190 0 f1"/>
                  <a:gd name="f269" fmla="*/ f265 f183 1"/>
                  <a:gd name="f270" fmla="*/ f266 f183 1"/>
                  <a:gd name="f271" fmla="*/ f267 f184 1"/>
                  <a:gd name="f272" fmla="*/ f242 f184 1"/>
                  <a:gd name="f273" fmla="*/ f191 f183 1"/>
                  <a:gd name="f274" fmla="*/ f192 f184 1"/>
                  <a:gd name="f275" fmla="*/ f193 f183 1"/>
                  <a:gd name="f276" fmla="*/ f194 f184 1"/>
                  <a:gd name="f277" fmla="*/ f195 f183 1"/>
                  <a:gd name="f278" fmla="*/ f196 f184 1"/>
                  <a:gd name="f279" fmla="*/ f197 f183 1"/>
                  <a:gd name="f280" fmla="*/ f198 f184 1"/>
                  <a:gd name="f281" fmla="*/ f199 f183 1"/>
                  <a:gd name="f282" fmla="*/ f200 f184 1"/>
                  <a:gd name="f283" fmla="*/ f201 f184 1"/>
                  <a:gd name="f284" fmla="*/ f202 f183 1"/>
                  <a:gd name="f285" fmla="*/ f203 f183 1"/>
                  <a:gd name="f286" fmla="*/ f204 f184 1"/>
                  <a:gd name="f287" fmla="*/ f205 f183 1"/>
                  <a:gd name="f288" fmla="*/ f206 f184 1"/>
                  <a:gd name="f289" fmla="*/ f207 f183 1"/>
                  <a:gd name="f290" fmla="*/ f208 f184 1"/>
                  <a:gd name="f291" fmla="*/ f209 f183 1"/>
                  <a:gd name="f292" fmla="*/ f210 f184 1"/>
                  <a:gd name="f293" fmla="*/ f211 f183 1"/>
                  <a:gd name="f294" fmla="*/ f212 f184 1"/>
                  <a:gd name="f295" fmla="*/ f213 f183 1"/>
                  <a:gd name="f296" fmla="*/ f214 f184 1"/>
                  <a:gd name="f297" fmla="*/ f215 f183 1"/>
                  <a:gd name="f298" fmla="*/ f216 f184 1"/>
                  <a:gd name="f299" fmla="*/ f217 f183 1"/>
                  <a:gd name="f300" fmla="*/ f218 f184 1"/>
                  <a:gd name="f301" fmla="*/ f219 f183 1"/>
                  <a:gd name="f302" fmla="*/ f220 f184 1"/>
                  <a:gd name="f303" fmla="*/ f221 f184 1"/>
                  <a:gd name="f304" fmla="*/ f222 f183 1"/>
                  <a:gd name="f305" fmla="*/ f223 f184 1"/>
                  <a:gd name="f306" fmla="*/ f224 f183 1"/>
                  <a:gd name="f307" fmla="*/ f225 f184 1"/>
                  <a:gd name="f308" fmla="*/ f226 f183 1"/>
                  <a:gd name="f309" fmla="*/ f227 f184 1"/>
                  <a:gd name="f310" fmla="*/ f228 f183 1"/>
                  <a:gd name="f311" fmla="*/ f229 f184 1"/>
                  <a:gd name="f312" fmla="*/ f230 f183 1"/>
                  <a:gd name="f313" fmla="*/ f231 f184 1"/>
                  <a:gd name="f314" fmla="*/ f232 f184 1"/>
                  <a:gd name="f315" fmla="*/ f233 f183 1"/>
                  <a:gd name="f316" fmla="*/ f234 f184 1"/>
                  <a:gd name="f317" fmla="*/ f235 f183 1"/>
                  <a:gd name="f318" fmla="*/ f236 f184 1"/>
                  <a:gd name="f319" fmla="*/ f237 f184 1"/>
                  <a:gd name="f320" fmla="*/ f238 f183 1"/>
                  <a:gd name="f321" fmla="*/ f239 f184 1"/>
                  <a:gd name="f322" fmla="*/ f240 f183 1"/>
                  <a:gd name="f323" fmla="*/ f241 f184 1"/>
                  <a:gd name="f324" fmla="*/ f243 f183 1"/>
                  <a:gd name="f325" fmla="*/ f244 f184 1"/>
                  <a:gd name="f326" fmla="*/ f245 f183 1"/>
                  <a:gd name="f327" fmla="*/ f246 f184 1"/>
                  <a:gd name="f328" fmla="*/ f247 f184 1"/>
                  <a:gd name="f329" fmla="*/ f248 f183 1"/>
                  <a:gd name="f330" fmla="*/ f249 f184 1"/>
                  <a:gd name="f331" fmla="*/ f250 f183 1"/>
                  <a:gd name="f332" fmla="*/ f251 f184 1"/>
                  <a:gd name="f333" fmla="*/ f252 f183 1"/>
                  <a:gd name="f334" fmla="*/ f253 f184 1"/>
                  <a:gd name="f335" fmla="*/ f254 f184 1"/>
                  <a:gd name="f336" fmla="*/ f255 f183 1"/>
                  <a:gd name="f337" fmla="*/ f256 f184 1"/>
                  <a:gd name="f338" fmla="*/ f257 f184 1"/>
                  <a:gd name="f339" fmla="*/ f258 f184 1"/>
                  <a:gd name="f340" fmla="*/ f259 f183 1"/>
                  <a:gd name="f341" fmla="*/ f260 f183 1"/>
                  <a:gd name="f342" fmla="*/ f261 f184 1"/>
                  <a:gd name="f343" fmla="*/ f262 f183 1"/>
                  <a:gd name="f344" fmla="*/ f263 f184 1"/>
                  <a:gd name="f345" fmla="*/ f264 f183 1"/>
                </a:gdLst>
                <a:ahLst/>
                <a:cxnLst>
                  <a:cxn ang="3cd4">
                    <a:pos x="hc" y="t"/>
                  </a:cxn>
                  <a:cxn ang="0">
                    <a:pos x="r" y="vc"/>
                  </a:cxn>
                  <a:cxn ang="cd4">
                    <a:pos x="hc" y="b"/>
                  </a:cxn>
                  <a:cxn ang="cd2">
                    <a:pos x="l" y="vc"/>
                  </a:cxn>
                  <a:cxn ang="f268">
                    <a:pos x="f273" y="f274"/>
                  </a:cxn>
                  <a:cxn ang="f268">
                    <a:pos x="f275" y="f276"/>
                  </a:cxn>
                  <a:cxn ang="f268">
                    <a:pos x="f277" y="f278"/>
                  </a:cxn>
                  <a:cxn ang="f268">
                    <a:pos x="f279" y="f280"/>
                  </a:cxn>
                  <a:cxn ang="f268">
                    <a:pos x="f281" y="f282"/>
                  </a:cxn>
                  <a:cxn ang="f268">
                    <a:pos x="f277" y="f283"/>
                  </a:cxn>
                  <a:cxn ang="f268">
                    <a:pos x="f284" y="f283"/>
                  </a:cxn>
                  <a:cxn ang="f268">
                    <a:pos x="f285" y="f286"/>
                  </a:cxn>
                  <a:cxn ang="f268">
                    <a:pos x="f287" y="f288"/>
                  </a:cxn>
                  <a:cxn ang="f268">
                    <a:pos x="f289" y="f290"/>
                  </a:cxn>
                  <a:cxn ang="f268">
                    <a:pos x="f291" y="f292"/>
                  </a:cxn>
                  <a:cxn ang="f268">
                    <a:pos x="f293" y="f294"/>
                  </a:cxn>
                  <a:cxn ang="f268">
                    <a:pos x="f295" y="f296"/>
                  </a:cxn>
                  <a:cxn ang="f268">
                    <a:pos x="f297" y="f298"/>
                  </a:cxn>
                  <a:cxn ang="f268">
                    <a:pos x="f299" y="f300"/>
                  </a:cxn>
                  <a:cxn ang="f268">
                    <a:pos x="f301" y="f302"/>
                  </a:cxn>
                  <a:cxn ang="f268">
                    <a:pos x="f297" y="f303"/>
                  </a:cxn>
                  <a:cxn ang="f268">
                    <a:pos x="f304" y="f305"/>
                  </a:cxn>
                  <a:cxn ang="f268">
                    <a:pos x="f306" y="f307"/>
                  </a:cxn>
                  <a:cxn ang="f268">
                    <a:pos x="f308" y="f309"/>
                  </a:cxn>
                  <a:cxn ang="f268">
                    <a:pos x="f310" y="f311"/>
                  </a:cxn>
                  <a:cxn ang="f268">
                    <a:pos x="f312" y="f313"/>
                  </a:cxn>
                  <a:cxn ang="f268">
                    <a:pos x="f310" y="f314"/>
                  </a:cxn>
                  <a:cxn ang="f268">
                    <a:pos x="f315" y="f316"/>
                  </a:cxn>
                  <a:cxn ang="f268">
                    <a:pos x="f317" y="f318"/>
                  </a:cxn>
                  <a:cxn ang="f268">
                    <a:pos x="f317" y="f319"/>
                  </a:cxn>
                  <a:cxn ang="f268">
                    <a:pos x="f320" y="f321"/>
                  </a:cxn>
                  <a:cxn ang="f268">
                    <a:pos x="f322" y="f323"/>
                  </a:cxn>
                  <a:cxn ang="f268">
                    <a:pos x="f322" y="f272"/>
                  </a:cxn>
                  <a:cxn ang="f268">
                    <a:pos x="f324" y="f325"/>
                  </a:cxn>
                  <a:cxn ang="f268">
                    <a:pos x="f326" y="f327"/>
                  </a:cxn>
                  <a:cxn ang="f268">
                    <a:pos x="f326" y="f328"/>
                  </a:cxn>
                  <a:cxn ang="f268">
                    <a:pos x="f329" y="f330"/>
                  </a:cxn>
                  <a:cxn ang="f268">
                    <a:pos x="f331" y="f332"/>
                  </a:cxn>
                  <a:cxn ang="f268">
                    <a:pos x="f333" y="f334"/>
                  </a:cxn>
                  <a:cxn ang="f268">
                    <a:pos x="f297" y="f309"/>
                  </a:cxn>
                  <a:cxn ang="f268">
                    <a:pos x="f333" y="f335"/>
                  </a:cxn>
                  <a:cxn ang="f268">
                    <a:pos x="f336" y="f337"/>
                  </a:cxn>
                  <a:cxn ang="f268">
                    <a:pos x="f295" y="f338"/>
                  </a:cxn>
                  <a:cxn ang="f268">
                    <a:pos x="f289" y="f339"/>
                  </a:cxn>
                  <a:cxn ang="f268">
                    <a:pos x="f340" y="f296"/>
                  </a:cxn>
                  <a:cxn ang="f268">
                    <a:pos x="f341" y="f342"/>
                  </a:cxn>
                  <a:cxn ang="f268">
                    <a:pos x="f343" y="f344"/>
                  </a:cxn>
                  <a:cxn ang="f268">
                    <a:pos x="f345" y="f274"/>
                  </a:cxn>
                </a:cxnLst>
                <a:rect l="f269" t="f272" r="f270" b="f271"/>
                <a:pathLst>
                  <a:path w="55" h="203">
                    <a:moveTo>
                      <a:pt x="f6" y="f8"/>
                    </a:moveTo>
                    <a:cubicBezTo>
                      <a:pt x="f9" y="f10"/>
                      <a:pt x="f9" y="f8"/>
                      <a:pt x="f11" y="f10"/>
                    </a:cubicBezTo>
                    <a:cubicBezTo>
                      <a:pt x="f12" y="f13"/>
                      <a:pt x="f12" y="f14"/>
                      <a:pt x="f15" y="f8"/>
                    </a:cubicBezTo>
                    <a:cubicBezTo>
                      <a:pt x="f16" y="f8"/>
                      <a:pt x="f15" y="f14"/>
                      <a:pt x="f16" y="f14"/>
                    </a:cubicBezTo>
                    <a:cubicBezTo>
                      <a:pt x="f17" y="f14"/>
                      <a:pt x="f16" y="f14"/>
                      <a:pt x="f18" y="f19"/>
                    </a:cubicBezTo>
                    <a:cubicBezTo>
                      <a:pt x="f18" y="f20"/>
                      <a:pt x="f18" y="f20"/>
                      <a:pt x="f16" y="f21"/>
                    </a:cubicBezTo>
                    <a:cubicBezTo>
                      <a:pt x="f16" y="f7"/>
                      <a:pt x="f17" y="f7"/>
                      <a:pt x="f22" y="f21"/>
                    </a:cubicBezTo>
                    <a:cubicBezTo>
                      <a:pt x="f23" y="f21"/>
                      <a:pt x="f24" y="f21"/>
                      <a:pt x="f24" y="f25"/>
                    </a:cubicBezTo>
                    <a:cubicBezTo>
                      <a:pt x="f24" y="f20"/>
                      <a:pt x="f23" y="f20"/>
                      <a:pt x="f23" y="f20"/>
                    </a:cubicBezTo>
                    <a:cubicBezTo>
                      <a:pt x="f26" y="f20"/>
                      <a:pt x="f26" y="f21"/>
                      <a:pt x="f26" y="f25"/>
                    </a:cubicBezTo>
                    <a:cubicBezTo>
                      <a:pt x="f22" y="f25"/>
                      <a:pt x="f26" y="f20"/>
                      <a:pt x="f22" y="f19"/>
                    </a:cubicBezTo>
                    <a:cubicBezTo>
                      <a:pt x="f17" y="f19"/>
                      <a:pt x="f17" y="f27"/>
                      <a:pt x="f22" y="f14"/>
                    </a:cubicBezTo>
                    <a:cubicBezTo>
                      <a:pt x="f26" y="f8"/>
                      <a:pt x="f23" y="f10"/>
                      <a:pt x="f28" y="f14"/>
                    </a:cubicBezTo>
                    <a:cubicBezTo>
                      <a:pt x="f29" y="f27"/>
                      <a:pt x="f28" y="f8"/>
                      <a:pt x="f30" y="f14"/>
                    </a:cubicBezTo>
                    <a:cubicBezTo>
                      <a:pt x="f31" y="f14"/>
                      <a:pt x="f30" y="f14"/>
                      <a:pt x="f29" y="f27"/>
                    </a:cubicBezTo>
                    <a:cubicBezTo>
                      <a:pt x="f24" y="f19"/>
                      <a:pt x="f24" y="f14"/>
                      <a:pt x="f24" y="f14"/>
                    </a:cubicBezTo>
                    <a:cubicBezTo>
                      <a:pt x="f23" y="f27"/>
                      <a:pt x="f26" y="f8"/>
                      <a:pt x="f22" y="f14"/>
                    </a:cubicBezTo>
                    <a:cubicBezTo>
                      <a:pt x="f22" y="f19"/>
                      <a:pt x="f26" y="f27"/>
                      <a:pt x="f23" y="f19"/>
                    </a:cubicBezTo>
                    <a:cubicBezTo>
                      <a:pt x="f24" y="f25"/>
                      <a:pt x="f29" y="f20"/>
                      <a:pt x="f28" y="f25"/>
                    </a:cubicBezTo>
                    <a:cubicBezTo>
                      <a:pt x="f28" y="f21"/>
                      <a:pt x="f31" y="f25"/>
                      <a:pt x="f31" y="f19"/>
                    </a:cubicBezTo>
                    <a:cubicBezTo>
                      <a:pt x="f31" y="f27"/>
                      <a:pt x="f32" y="f20"/>
                      <a:pt x="f33" y="f19"/>
                    </a:cubicBezTo>
                    <a:cubicBezTo>
                      <a:pt x="f33" y="f27"/>
                      <a:pt x="f34" y="f27"/>
                      <a:pt x="f32" y="f14"/>
                    </a:cubicBezTo>
                    <a:cubicBezTo>
                      <a:pt x="f33" y="f8"/>
                      <a:pt x="f34" y="f14"/>
                      <a:pt x="f35" y="f8"/>
                    </a:cubicBezTo>
                    <a:cubicBezTo>
                      <a:pt x="f36" y="f13"/>
                      <a:pt x="f34" y="f8"/>
                      <a:pt x="f32" y="f10"/>
                    </a:cubicBezTo>
                    <a:cubicBezTo>
                      <a:pt x="f33" y="f10"/>
                      <a:pt x="f32" y="f37"/>
                      <a:pt x="f35" y="f38"/>
                    </a:cubicBezTo>
                    <a:cubicBezTo>
                      <a:pt x="f35" y="f37"/>
                      <a:pt x="f33" y="f10"/>
                      <a:pt x="f34" y="f10"/>
                    </a:cubicBezTo>
                    <a:cubicBezTo>
                      <a:pt x="f35" y="f10"/>
                      <a:pt x="f39" y="f40"/>
                      <a:pt x="f39" y="f38"/>
                    </a:cubicBezTo>
                    <a:cubicBezTo>
                      <a:pt x="f39" y="f38"/>
                      <a:pt x="f41" y="f38"/>
                      <a:pt x="f41" y="f42"/>
                    </a:cubicBezTo>
                    <a:cubicBezTo>
                      <a:pt x="f43" y="f44"/>
                      <a:pt x="f45" y="f44"/>
                      <a:pt x="f45" y="f44"/>
                    </a:cubicBezTo>
                    <a:cubicBezTo>
                      <a:pt x="f41" y="f44"/>
                      <a:pt x="f41" y="f46"/>
                      <a:pt x="f47" y="f48"/>
                    </a:cubicBezTo>
                    <a:cubicBezTo>
                      <a:pt x="f49" y="f50"/>
                      <a:pt x="f51" y="f48"/>
                      <a:pt x="f51" y="f52"/>
                    </a:cubicBezTo>
                    <a:cubicBezTo>
                      <a:pt x="f47" y="f53"/>
                      <a:pt x="f41" y="f48"/>
                      <a:pt x="f41" y="f52"/>
                    </a:cubicBezTo>
                    <a:cubicBezTo>
                      <a:pt x="f41" y="f53"/>
                      <a:pt x="f43" y="f52"/>
                      <a:pt x="f43" y="f54"/>
                    </a:cubicBezTo>
                    <a:cubicBezTo>
                      <a:pt x="f47" y="f55"/>
                      <a:pt x="f51" y="f55"/>
                      <a:pt x="f51" y="f53"/>
                    </a:cubicBezTo>
                    <a:cubicBezTo>
                      <a:pt x="f49" y="f54"/>
                      <a:pt x="f49" y="f53"/>
                      <a:pt x="f49" y="f54"/>
                    </a:cubicBezTo>
                    <a:cubicBezTo>
                      <a:pt x="f56" y="f57"/>
                      <a:pt x="f56" y="f58"/>
                      <a:pt x="f56" y="f59"/>
                    </a:cubicBezTo>
                    <a:cubicBezTo>
                      <a:pt x="f60" y="f58"/>
                      <a:pt x="f56" y="f57"/>
                      <a:pt x="f61" y="f62"/>
                    </a:cubicBezTo>
                    <a:cubicBezTo>
                      <a:pt x="f63" y="f64"/>
                      <a:pt x="f63" y="f64"/>
                      <a:pt x="f60" y="f64"/>
                    </a:cubicBezTo>
                    <a:cubicBezTo>
                      <a:pt x="f61" y="f64"/>
                      <a:pt x="f61" y="f65"/>
                      <a:pt x="f51" y="f64"/>
                    </a:cubicBezTo>
                    <a:cubicBezTo>
                      <a:pt x="f56" y="f66"/>
                      <a:pt x="f56" y="f62"/>
                      <a:pt x="f60" y="f65"/>
                    </a:cubicBezTo>
                    <a:cubicBezTo>
                      <a:pt x="f63" y="f67"/>
                      <a:pt x="f68" y="f65"/>
                      <a:pt x="f63" y="f69"/>
                    </a:cubicBezTo>
                    <a:cubicBezTo>
                      <a:pt x="f60" y="f70"/>
                      <a:pt x="f60" y="f70"/>
                      <a:pt x="f63" y="f70"/>
                    </a:cubicBezTo>
                    <a:cubicBezTo>
                      <a:pt x="f68" y="f71"/>
                      <a:pt x="f72" y="f73"/>
                      <a:pt x="f74" y="f71"/>
                    </a:cubicBezTo>
                    <a:cubicBezTo>
                      <a:pt x="f74" y="f75"/>
                      <a:pt x="f74" y="f71"/>
                      <a:pt x="f74" y="f70"/>
                    </a:cubicBezTo>
                    <a:cubicBezTo>
                      <a:pt x="f76" y="f71"/>
                      <a:pt x="f77" y="f70"/>
                      <a:pt x="f76" y="f75"/>
                    </a:cubicBezTo>
                    <a:cubicBezTo>
                      <a:pt x="f74" y="f78"/>
                      <a:pt x="f74" y="f75"/>
                      <a:pt x="f72" y="f78"/>
                    </a:cubicBezTo>
                    <a:cubicBezTo>
                      <a:pt x="f72" y="f79"/>
                      <a:pt x="f76" y="f78"/>
                      <a:pt x="f72" y="f79"/>
                    </a:cubicBezTo>
                    <a:cubicBezTo>
                      <a:pt x="f63" y="f80"/>
                      <a:pt x="f60" y="f81"/>
                      <a:pt x="f60" y="f81"/>
                    </a:cubicBezTo>
                    <a:cubicBezTo>
                      <a:pt x="f61" y="f78"/>
                      <a:pt x="f60" y="f79"/>
                      <a:pt x="f56" y="f82"/>
                    </a:cubicBezTo>
                    <a:cubicBezTo>
                      <a:pt x="f49" y="f80"/>
                      <a:pt x="f61" y="f80"/>
                      <a:pt x="f60" y="f83"/>
                    </a:cubicBezTo>
                    <a:cubicBezTo>
                      <a:pt x="f68" y="f84"/>
                      <a:pt x="f60" y="f84"/>
                      <a:pt x="f63" y="f85"/>
                    </a:cubicBezTo>
                    <a:cubicBezTo>
                      <a:pt x="f63" y="f86"/>
                      <a:pt x="f61" y="f87"/>
                      <a:pt x="f63" y="f86"/>
                    </a:cubicBezTo>
                    <a:cubicBezTo>
                      <a:pt x="f68" y="f88"/>
                      <a:pt x="f61" y="f88"/>
                      <a:pt x="f63" y="f89"/>
                    </a:cubicBezTo>
                    <a:cubicBezTo>
                      <a:pt x="f90" y="f91"/>
                      <a:pt x="f63" y="f91"/>
                      <a:pt x="f68" y="f92"/>
                    </a:cubicBezTo>
                    <a:cubicBezTo>
                      <a:pt x="f90" y="f93"/>
                      <a:pt x="f68" y="f94"/>
                      <a:pt x="f90" y="f95"/>
                    </a:cubicBezTo>
                    <a:cubicBezTo>
                      <a:pt x="f74" y="f96"/>
                      <a:pt x="f74" y="f94"/>
                      <a:pt x="f76" y="f95"/>
                    </a:cubicBezTo>
                    <a:cubicBezTo>
                      <a:pt x="f97" y="f96"/>
                      <a:pt x="f97" y="f94"/>
                      <a:pt x="f97" y="f95"/>
                    </a:cubicBezTo>
                    <a:cubicBezTo>
                      <a:pt x="f98" y="f99"/>
                      <a:pt x="f76" y="f99"/>
                      <a:pt x="f98" y="f100"/>
                    </a:cubicBezTo>
                    <a:cubicBezTo>
                      <a:pt x="f101" y="f102"/>
                      <a:pt x="f74" y="f103"/>
                      <a:pt x="f98" y="f104"/>
                    </a:cubicBezTo>
                    <a:cubicBezTo>
                      <a:pt x="f101" y="f105"/>
                      <a:pt x="f106" y="f107"/>
                      <a:pt x="f101" y="f107"/>
                    </a:cubicBezTo>
                    <a:cubicBezTo>
                      <a:pt x="f108" y="f109"/>
                      <a:pt x="f98" y="f109"/>
                      <a:pt x="f108" y="f110"/>
                    </a:cubicBezTo>
                    <a:cubicBezTo>
                      <a:pt x="f111" y="f112"/>
                      <a:pt x="f113" y="f114"/>
                      <a:pt x="f111" y="f115"/>
                    </a:cubicBezTo>
                    <a:cubicBezTo>
                      <a:pt x="f116" y="f117"/>
                      <a:pt x="f116" y="f118"/>
                      <a:pt x="f116" y="f115"/>
                    </a:cubicBezTo>
                    <a:cubicBezTo>
                      <a:pt x="f111" y="f119"/>
                      <a:pt x="f101" y="f114"/>
                      <a:pt x="f108" y="f118"/>
                    </a:cubicBezTo>
                    <a:cubicBezTo>
                      <a:pt x="f116" y="f120"/>
                      <a:pt x="f101" y="f121"/>
                      <a:pt x="f108" y="f120"/>
                    </a:cubicBezTo>
                    <a:cubicBezTo>
                      <a:pt x="f116" y="f122"/>
                      <a:pt x="f101" y="f123"/>
                      <a:pt x="f108" y="f124"/>
                    </a:cubicBezTo>
                    <a:cubicBezTo>
                      <a:pt x="f116" y="f125"/>
                      <a:pt x="f106" y="f126"/>
                      <a:pt x="f101" y="f127"/>
                    </a:cubicBezTo>
                    <a:cubicBezTo>
                      <a:pt x="f108" y="f128"/>
                      <a:pt x="f106" y="f128"/>
                      <a:pt x="f101" y="f129"/>
                    </a:cubicBezTo>
                    <a:cubicBezTo>
                      <a:pt x="f108" y="f130"/>
                      <a:pt x="f101" y="f130"/>
                      <a:pt x="f116" y="f131"/>
                    </a:cubicBezTo>
                    <a:cubicBezTo>
                      <a:pt x="f113" y="f132"/>
                      <a:pt x="f133" y="f134"/>
                      <a:pt x="f135" y="f136"/>
                    </a:cubicBezTo>
                    <a:cubicBezTo>
                      <a:pt x="f135" y="f137"/>
                      <a:pt x="f133" y="f136"/>
                      <a:pt x="f113" y="f136"/>
                    </a:cubicBezTo>
                    <a:cubicBezTo>
                      <a:pt x="f113" y="f138"/>
                      <a:pt x="f133" y="f138"/>
                      <a:pt x="f113" y="f137"/>
                    </a:cubicBezTo>
                    <a:cubicBezTo>
                      <a:pt x="f113" y="f139"/>
                      <a:pt x="f111" y="f138"/>
                      <a:pt x="f111" y="f137"/>
                    </a:cubicBezTo>
                    <a:cubicBezTo>
                      <a:pt x="f111" y="f140"/>
                      <a:pt x="f113" y="f137"/>
                      <a:pt x="f113" y="f140"/>
                    </a:cubicBezTo>
                    <a:cubicBezTo>
                      <a:pt x="f113" y="f141"/>
                      <a:pt x="f142" y="f139"/>
                      <a:pt x="f135" y="f143"/>
                    </a:cubicBezTo>
                    <a:cubicBezTo>
                      <a:pt x="f133" y="f144"/>
                      <a:pt x="f133" y="f6"/>
                      <a:pt x="f133" y="f11"/>
                    </a:cubicBezTo>
                    <a:cubicBezTo>
                      <a:pt x="f133" y="f17"/>
                      <a:pt x="f113" y="f17"/>
                      <a:pt x="f133" y="f22"/>
                    </a:cubicBezTo>
                    <a:cubicBezTo>
                      <a:pt x="f135" y="f23"/>
                      <a:pt x="f113" y="f26"/>
                      <a:pt x="f135" y="f28"/>
                    </a:cubicBezTo>
                    <a:cubicBezTo>
                      <a:pt x="f142" y="f31"/>
                      <a:pt x="f133" y="f31"/>
                      <a:pt x="f142" y="f34"/>
                    </a:cubicBezTo>
                    <a:cubicBezTo>
                      <a:pt x="f145" y="f36"/>
                      <a:pt x="f142" y="f32"/>
                      <a:pt x="f142" y="f41"/>
                    </a:cubicBezTo>
                    <a:cubicBezTo>
                      <a:pt x="f142" y="f56"/>
                      <a:pt x="f146" y="f43"/>
                      <a:pt x="f142" y="f49"/>
                    </a:cubicBezTo>
                    <a:cubicBezTo>
                      <a:pt x="f135" y="f63"/>
                      <a:pt x="f142" y="f61"/>
                      <a:pt x="f146" y="f90"/>
                    </a:cubicBezTo>
                    <a:cubicBezTo>
                      <a:pt x="f145" y="f76"/>
                      <a:pt x="f142" y="f90"/>
                      <a:pt x="f146" y="f76"/>
                    </a:cubicBezTo>
                    <a:cubicBezTo>
                      <a:pt x="f145" y="f77"/>
                      <a:pt x="f146" y="f101"/>
                      <a:pt x="f145" y="f108"/>
                    </a:cubicBezTo>
                    <a:cubicBezTo>
                      <a:pt x="f147" y="f113"/>
                      <a:pt x="f145" y="f111"/>
                      <a:pt x="f147" y="f133"/>
                    </a:cubicBezTo>
                    <a:cubicBezTo>
                      <a:pt x="f5" y="f146"/>
                      <a:pt x="f147" y="f146"/>
                      <a:pt x="f5" y="f145"/>
                    </a:cubicBezTo>
                    <a:cubicBezTo>
                      <a:pt x="f142" y="f148"/>
                      <a:pt x="f5" y="f147"/>
                      <a:pt x="f145" y="f5"/>
                    </a:cubicBezTo>
                    <a:cubicBezTo>
                      <a:pt x="f113" y="f142"/>
                      <a:pt x="f142" y="f146"/>
                      <a:pt x="f111" y="f116"/>
                    </a:cubicBezTo>
                    <a:cubicBezTo>
                      <a:pt x="f108" y="f106"/>
                      <a:pt x="f111" y="f97"/>
                      <a:pt x="f101" y="f72"/>
                    </a:cubicBezTo>
                    <a:cubicBezTo>
                      <a:pt x="f76" y="f47"/>
                      <a:pt x="f101" y="f35"/>
                      <a:pt x="f72" y="f39"/>
                    </a:cubicBezTo>
                    <a:cubicBezTo>
                      <a:pt x="f72" y="f39"/>
                      <a:pt x="f90" y="f36"/>
                      <a:pt x="f90" y="f35"/>
                    </a:cubicBezTo>
                    <a:cubicBezTo>
                      <a:pt x="f72" y="f31"/>
                      <a:pt x="f90" y="f30"/>
                      <a:pt x="f76" y="f28"/>
                    </a:cubicBezTo>
                    <a:cubicBezTo>
                      <a:pt x="f101" y="f26"/>
                      <a:pt x="f76" y="f24"/>
                      <a:pt x="f77" y="f22"/>
                    </a:cubicBezTo>
                    <a:cubicBezTo>
                      <a:pt x="f106" y="f149"/>
                      <a:pt x="f72" y="f149"/>
                      <a:pt x="f97" y="f150"/>
                    </a:cubicBezTo>
                    <a:cubicBezTo>
                      <a:pt x="f74" y="f6"/>
                      <a:pt x="f72" y="f6"/>
                      <a:pt x="f76" y="f144"/>
                    </a:cubicBezTo>
                    <a:cubicBezTo>
                      <a:pt x="f97" y="f151"/>
                      <a:pt x="f76" y="f151"/>
                      <a:pt x="f77" y="f152"/>
                    </a:cubicBezTo>
                    <a:cubicBezTo>
                      <a:pt x="f98" y="f153"/>
                      <a:pt x="f97" y="f153"/>
                      <a:pt x="f98" y="f154"/>
                    </a:cubicBezTo>
                    <a:cubicBezTo>
                      <a:pt x="f106" y="f141"/>
                      <a:pt x="f77" y="f140"/>
                      <a:pt x="f98" y="f137"/>
                    </a:cubicBezTo>
                    <a:cubicBezTo>
                      <a:pt x="f106" y="f136"/>
                      <a:pt x="f77" y="f136"/>
                      <a:pt x="f98" y="f155"/>
                    </a:cubicBezTo>
                    <a:cubicBezTo>
                      <a:pt x="f101" y="f156"/>
                      <a:pt x="f98" y="f157"/>
                      <a:pt x="f98" y="f157"/>
                    </a:cubicBezTo>
                    <a:cubicBezTo>
                      <a:pt x="f77" y="f157"/>
                      <a:pt x="f76" y="f158"/>
                      <a:pt x="f97" y="f131"/>
                    </a:cubicBezTo>
                    <a:cubicBezTo>
                      <a:pt x="f98" y="f159"/>
                      <a:pt x="f74" y="f160"/>
                      <a:pt x="f74" y="f161"/>
                    </a:cubicBezTo>
                    <a:cubicBezTo>
                      <a:pt x="f74" y="f162"/>
                      <a:pt x="f74" y="f162"/>
                      <a:pt x="f72" y="f129"/>
                    </a:cubicBezTo>
                    <a:cubicBezTo>
                      <a:pt x="f90" y="f163"/>
                      <a:pt x="f68" y="f129"/>
                      <a:pt x="f90" y="f164"/>
                    </a:cubicBezTo>
                    <a:cubicBezTo>
                      <a:pt x="f72" y="f165"/>
                      <a:pt x="f63" y="f166"/>
                      <a:pt x="f90" y="f127"/>
                    </a:cubicBezTo>
                    <a:cubicBezTo>
                      <a:pt x="f68" y="f125"/>
                      <a:pt x="f63" y="f167"/>
                      <a:pt x="f90" y="f124"/>
                    </a:cubicBezTo>
                    <a:cubicBezTo>
                      <a:pt x="f76" y="f123"/>
                      <a:pt x="f72" y="f120"/>
                      <a:pt x="f72" y="f115"/>
                    </a:cubicBezTo>
                    <a:cubicBezTo>
                      <a:pt x="f72" y="f112"/>
                      <a:pt x="f60" y="f110"/>
                      <a:pt x="f63" y="f107"/>
                    </a:cubicBezTo>
                    <a:cubicBezTo>
                      <a:pt x="f68" y="f105"/>
                      <a:pt x="f72" y="f107"/>
                      <a:pt x="f68" y="f168"/>
                    </a:cubicBezTo>
                    <a:cubicBezTo>
                      <a:pt x="f63" y="f104"/>
                      <a:pt x="f72" y="f169"/>
                      <a:pt x="f90" y="f170"/>
                    </a:cubicBezTo>
                    <a:cubicBezTo>
                      <a:pt x="f68" y="f171"/>
                      <a:pt x="f72" y="f172"/>
                      <a:pt x="f90" y="f102"/>
                    </a:cubicBezTo>
                    <a:cubicBezTo>
                      <a:pt x="f90" y="f173"/>
                      <a:pt x="f61" y="f174"/>
                      <a:pt x="f60" y="f96"/>
                    </a:cubicBezTo>
                    <a:cubicBezTo>
                      <a:pt x="f68" y="f95"/>
                      <a:pt x="f60" y="f95"/>
                      <a:pt x="f60" y="f93"/>
                    </a:cubicBezTo>
                    <a:cubicBezTo>
                      <a:pt x="f63" y="f91"/>
                      <a:pt x="f56" y="f93"/>
                      <a:pt x="f61" y="f91"/>
                    </a:cubicBezTo>
                    <a:cubicBezTo>
                      <a:pt x="f60" y="f89"/>
                      <a:pt x="f51" y="f91"/>
                      <a:pt x="f56" y="f175"/>
                    </a:cubicBezTo>
                    <a:cubicBezTo>
                      <a:pt x="f61" y="f176"/>
                      <a:pt x="f61" y="f177"/>
                      <a:pt x="f49" y="f176"/>
                    </a:cubicBezTo>
                    <a:cubicBezTo>
                      <a:pt x="f51" y="f88"/>
                      <a:pt x="f51" y="f88"/>
                      <a:pt x="f51" y="f177"/>
                    </a:cubicBezTo>
                    <a:cubicBezTo>
                      <a:pt x="f49" y="f178"/>
                      <a:pt x="f56" y="f86"/>
                      <a:pt x="f49" y="f87"/>
                    </a:cubicBezTo>
                    <a:cubicBezTo>
                      <a:pt x="f49" y="f84"/>
                      <a:pt x="f41" y="f84"/>
                      <a:pt x="f43" y="f179"/>
                    </a:cubicBezTo>
                    <a:cubicBezTo>
                      <a:pt x="f47" y="f180"/>
                      <a:pt x="f47" y="f83"/>
                      <a:pt x="f47" y="f181"/>
                    </a:cubicBezTo>
                    <a:cubicBezTo>
                      <a:pt x="f51" y="f80"/>
                      <a:pt x="f45" y="f181"/>
                      <a:pt x="f41" y="f78"/>
                    </a:cubicBezTo>
                    <a:cubicBezTo>
                      <a:pt x="f43" y="f73"/>
                      <a:pt x="f39" y="f66"/>
                      <a:pt x="f45" y="f69"/>
                    </a:cubicBezTo>
                    <a:cubicBezTo>
                      <a:pt x="f43" y="f65"/>
                      <a:pt x="f45" y="f69"/>
                      <a:pt x="f41" y="f64"/>
                    </a:cubicBezTo>
                    <a:cubicBezTo>
                      <a:pt x="f43" y="f59"/>
                      <a:pt x="f36" y="f59"/>
                      <a:pt x="f45" y="f58"/>
                    </a:cubicBezTo>
                    <a:cubicBezTo>
                      <a:pt x="f41" y="f54"/>
                      <a:pt x="f36" y="f54"/>
                      <a:pt x="f39" y="f53"/>
                    </a:cubicBezTo>
                    <a:cubicBezTo>
                      <a:pt x="f45" y="f55"/>
                      <a:pt x="f39" y="f46"/>
                      <a:pt x="f36" y="f44"/>
                    </a:cubicBezTo>
                    <a:cubicBezTo>
                      <a:pt x="f35" y="f44"/>
                      <a:pt x="f34" y="f50"/>
                      <a:pt x="f32" y="f48"/>
                    </a:cubicBezTo>
                    <a:cubicBezTo>
                      <a:pt x="f31" y="f44"/>
                      <a:pt x="f32" y="f44"/>
                      <a:pt x="f33" y="f38"/>
                    </a:cubicBezTo>
                    <a:cubicBezTo>
                      <a:pt x="f31" y="f40"/>
                      <a:pt x="f33" y="f37"/>
                      <a:pt x="f30" y="f37"/>
                    </a:cubicBezTo>
                    <a:cubicBezTo>
                      <a:pt x="f28" y="f37"/>
                      <a:pt x="f28" y="f13"/>
                      <a:pt x="f28" y="f13"/>
                    </a:cubicBezTo>
                    <a:cubicBezTo>
                      <a:pt x="f15" y="f13"/>
                      <a:pt x="f15" y="f13"/>
                      <a:pt x="f15" y="f13"/>
                    </a:cubicBezTo>
                    <a:cubicBezTo>
                      <a:pt x="f12" y="f10"/>
                      <a:pt x="f149" y="f37"/>
                      <a:pt x="f6"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21" name="Freeform 25">
                <a:extLst>
                  <a:ext uri="{FF2B5EF4-FFF2-40B4-BE49-F238E27FC236}">
                    <a16:creationId xmlns:a16="http://schemas.microsoft.com/office/drawing/2014/main" id="{9A02D4B0-5C98-293F-6F6B-75FFC083F594}"/>
                  </a:ext>
                </a:extLst>
              </p:cNvPr>
              <p:cNvSpPr/>
              <p:nvPr/>
            </p:nvSpPr>
            <p:spPr>
              <a:xfrm>
                <a:off x="5283375" y="6052468"/>
                <a:ext cx="74560" cy="74788"/>
              </a:xfrm>
              <a:custGeom>
                <a:avLst/>
                <a:gdLst>
                  <a:gd name="f0" fmla="val 10800000"/>
                  <a:gd name="f1" fmla="val 5400000"/>
                  <a:gd name="f2" fmla="val 180"/>
                  <a:gd name="f3" fmla="val w"/>
                  <a:gd name="f4" fmla="val h"/>
                  <a:gd name="f5" fmla="val 0"/>
                  <a:gd name="f6" fmla="val 14"/>
                  <a:gd name="f7" fmla="val 15"/>
                  <a:gd name="f8" fmla="val 12"/>
                  <a:gd name="f9" fmla="val 13"/>
                  <a:gd name="f10" fmla="val 11"/>
                  <a:gd name="f11" fmla="val 10"/>
                  <a:gd name="f12" fmla="val 9"/>
                  <a:gd name="f13" fmla="val 8"/>
                  <a:gd name="f14" fmla="val 7"/>
                  <a:gd name="f15" fmla="val 6"/>
                  <a:gd name="f16" fmla="val 5"/>
                  <a:gd name="f17" fmla="val 4"/>
                  <a:gd name="f18" fmla="val 3"/>
                  <a:gd name="f19" fmla="val 2"/>
                  <a:gd name="f20" fmla="val 1"/>
                  <a:gd name="f21" fmla="+- 0 0 -90"/>
                  <a:gd name="f22" fmla="*/ f3 1 14"/>
                  <a:gd name="f23" fmla="*/ f4 1 15"/>
                  <a:gd name="f24" fmla="+- f7 0 f5"/>
                  <a:gd name="f25" fmla="+- f6 0 f5"/>
                  <a:gd name="f26" fmla="*/ f21 f0 1"/>
                  <a:gd name="f27" fmla="*/ f25 1 14"/>
                  <a:gd name="f28" fmla="*/ f24 1 15"/>
                  <a:gd name="f29" fmla="*/ f26 1 f2"/>
                  <a:gd name="f30" fmla="*/ 14 1 f27"/>
                  <a:gd name="f31" fmla="*/ 12 1 f28"/>
                  <a:gd name="f32" fmla="*/ 12 1 f27"/>
                  <a:gd name="f33" fmla="*/ 9 1 f27"/>
                  <a:gd name="f34" fmla="*/ 11 1 f28"/>
                  <a:gd name="f35" fmla="*/ 8 1 f27"/>
                  <a:gd name="f36" fmla="*/ 6 1 f27"/>
                  <a:gd name="f37" fmla="*/ 7 1 f27"/>
                  <a:gd name="f38" fmla="*/ 13 1 f28"/>
                  <a:gd name="f39" fmla="*/ 14 1 f28"/>
                  <a:gd name="f40" fmla="*/ 5 1 f27"/>
                  <a:gd name="f41" fmla="*/ 4 1 f27"/>
                  <a:gd name="f42" fmla="*/ 3 1 f27"/>
                  <a:gd name="f43" fmla="*/ 2 1 f27"/>
                  <a:gd name="f44" fmla="*/ 10 1 f28"/>
                  <a:gd name="f45" fmla="*/ 1 1 f27"/>
                  <a:gd name="f46" fmla="*/ 0 1 f27"/>
                  <a:gd name="f47" fmla="*/ 9 1 f28"/>
                  <a:gd name="f48" fmla="*/ 8 1 f28"/>
                  <a:gd name="f49" fmla="*/ 7 1 f28"/>
                  <a:gd name="f50" fmla="*/ 6 1 f28"/>
                  <a:gd name="f51" fmla="*/ 10 1 f27"/>
                  <a:gd name="f52" fmla="*/ 11 1 f27"/>
                  <a:gd name="f53" fmla="*/ 5 1 f28"/>
                  <a:gd name="f54" fmla="*/ 4 1 f28"/>
                  <a:gd name="f55" fmla="*/ 3 1 f28"/>
                  <a:gd name="f56" fmla="*/ 2 1 f28"/>
                  <a:gd name="f57" fmla="*/ 1 1 f28"/>
                  <a:gd name="f58" fmla="*/ f6 1 f27"/>
                  <a:gd name="f59" fmla="*/ 0 1 f28"/>
                  <a:gd name="f60" fmla="*/ f7 1 f28"/>
                  <a:gd name="f61" fmla="+- f29 0 f1"/>
                  <a:gd name="f62" fmla="*/ f46 f22 1"/>
                  <a:gd name="f63" fmla="*/ f58 f22 1"/>
                  <a:gd name="f64" fmla="*/ f60 f23 1"/>
                  <a:gd name="f65" fmla="*/ f59 f23 1"/>
                  <a:gd name="f66" fmla="*/ f30 f22 1"/>
                  <a:gd name="f67" fmla="*/ f31 f23 1"/>
                  <a:gd name="f68" fmla="*/ f32 f22 1"/>
                  <a:gd name="f69" fmla="*/ f33 f22 1"/>
                  <a:gd name="f70" fmla="*/ f34 f23 1"/>
                  <a:gd name="f71" fmla="*/ f35 f22 1"/>
                  <a:gd name="f72" fmla="*/ f36 f22 1"/>
                  <a:gd name="f73" fmla="*/ f37 f22 1"/>
                  <a:gd name="f74" fmla="*/ f38 f23 1"/>
                  <a:gd name="f75" fmla="*/ f39 f23 1"/>
                  <a:gd name="f76" fmla="*/ f40 f22 1"/>
                  <a:gd name="f77" fmla="*/ f41 f22 1"/>
                  <a:gd name="f78" fmla="*/ f42 f22 1"/>
                  <a:gd name="f79" fmla="*/ f43 f22 1"/>
                  <a:gd name="f80" fmla="*/ f44 f23 1"/>
                  <a:gd name="f81" fmla="*/ f45 f22 1"/>
                  <a:gd name="f82" fmla="*/ f47 f23 1"/>
                  <a:gd name="f83" fmla="*/ f48 f23 1"/>
                  <a:gd name="f84" fmla="*/ f49 f23 1"/>
                  <a:gd name="f85" fmla="*/ f50 f23 1"/>
                  <a:gd name="f86" fmla="*/ f51 f22 1"/>
                  <a:gd name="f87" fmla="*/ f52 f22 1"/>
                  <a:gd name="f88" fmla="*/ f53 f23 1"/>
                  <a:gd name="f89" fmla="*/ f54 f23 1"/>
                  <a:gd name="f90" fmla="*/ f55 f23 1"/>
                  <a:gd name="f91" fmla="*/ f56 f23 1"/>
                  <a:gd name="f92" fmla="*/ f57 f23 1"/>
                </a:gdLst>
                <a:ahLst/>
                <a:cxnLst>
                  <a:cxn ang="3cd4">
                    <a:pos x="hc" y="t"/>
                  </a:cxn>
                  <a:cxn ang="0">
                    <a:pos x="r" y="vc"/>
                  </a:cxn>
                  <a:cxn ang="cd4">
                    <a:pos x="hc" y="b"/>
                  </a:cxn>
                  <a:cxn ang="cd2">
                    <a:pos x="l" y="vc"/>
                  </a:cxn>
                  <a:cxn ang="f61">
                    <a:pos x="f66" y="f67"/>
                  </a:cxn>
                  <a:cxn ang="f61">
                    <a:pos x="f68" y="f67"/>
                  </a:cxn>
                  <a:cxn ang="f61">
                    <a:pos x="f69" y="f70"/>
                  </a:cxn>
                  <a:cxn ang="f61">
                    <a:pos x="f71" y="f70"/>
                  </a:cxn>
                  <a:cxn ang="f61">
                    <a:pos x="f72" y="f70"/>
                  </a:cxn>
                  <a:cxn ang="f61">
                    <a:pos x="f71" y="f67"/>
                  </a:cxn>
                  <a:cxn ang="f61">
                    <a:pos x="f73" y="f74"/>
                  </a:cxn>
                  <a:cxn ang="f61">
                    <a:pos x="f69" y="f75"/>
                  </a:cxn>
                  <a:cxn ang="f61">
                    <a:pos x="f73" y="f75"/>
                  </a:cxn>
                  <a:cxn ang="f61">
                    <a:pos x="f72" y="f74"/>
                  </a:cxn>
                  <a:cxn ang="f61">
                    <a:pos x="f76" y="f67"/>
                  </a:cxn>
                  <a:cxn ang="f61">
                    <a:pos x="f72" y="f67"/>
                  </a:cxn>
                  <a:cxn ang="f61">
                    <a:pos x="f76" y="f70"/>
                  </a:cxn>
                  <a:cxn ang="f61">
                    <a:pos x="f77" y="f70"/>
                  </a:cxn>
                  <a:cxn ang="f61">
                    <a:pos x="f78" y="f70"/>
                  </a:cxn>
                  <a:cxn ang="f61">
                    <a:pos x="f79" y="f80"/>
                  </a:cxn>
                  <a:cxn ang="f61">
                    <a:pos x="f79" y="f67"/>
                  </a:cxn>
                  <a:cxn ang="f61">
                    <a:pos x="f81" y="f70"/>
                  </a:cxn>
                  <a:cxn ang="f61">
                    <a:pos x="f62" y="f70"/>
                  </a:cxn>
                  <a:cxn ang="f61">
                    <a:pos x="f79" y="f80"/>
                  </a:cxn>
                  <a:cxn ang="f61">
                    <a:pos x="f78" y="f80"/>
                  </a:cxn>
                  <a:cxn ang="f61">
                    <a:pos x="f77" y="f82"/>
                  </a:cxn>
                  <a:cxn ang="f61">
                    <a:pos x="f76" y="f80"/>
                  </a:cxn>
                  <a:cxn ang="f61">
                    <a:pos x="f76" y="f80"/>
                  </a:cxn>
                  <a:cxn ang="f61">
                    <a:pos x="f77" y="f83"/>
                  </a:cxn>
                  <a:cxn ang="f61">
                    <a:pos x="f77" y="f84"/>
                  </a:cxn>
                  <a:cxn ang="f61">
                    <a:pos x="f77" y="f85"/>
                  </a:cxn>
                  <a:cxn ang="f61">
                    <a:pos x="f76" y="f85"/>
                  </a:cxn>
                  <a:cxn ang="f61">
                    <a:pos x="f76" y="f83"/>
                  </a:cxn>
                  <a:cxn ang="f61">
                    <a:pos x="f72" y="f82"/>
                  </a:cxn>
                  <a:cxn ang="f61">
                    <a:pos x="f72" y="f82"/>
                  </a:cxn>
                  <a:cxn ang="f61">
                    <a:pos x="f73" y="f80"/>
                  </a:cxn>
                  <a:cxn ang="f61">
                    <a:pos x="f73" y="f82"/>
                  </a:cxn>
                  <a:cxn ang="f61">
                    <a:pos x="f71" y="f82"/>
                  </a:cxn>
                  <a:cxn ang="f61">
                    <a:pos x="f69" y="f82"/>
                  </a:cxn>
                  <a:cxn ang="f61">
                    <a:pos x="f86" y="f82"/>
                  </a:cxn>
                  <a:cxn ang="f61">
                    <a:pos x="f87" y="f80"/>
                  </a:cxn>
                  <a:cxn ang="f61">
                    <a:pos x="f68" y="f82"/>
                  </a:cxn>
                  <a:cxn ang="f61">
                    <a:pos x="f73" y="f83"/>
                  </a:cxn>
                  <a:cxn ang="f61">
                    <a:pos x="f72" y="f85"/>
                  </a:cxn>
                  <a:cxn ang="f61">
                    <a:pos x="f71" y="f88"/>
                  </a:cxn>
                  <a:cxn ang="f61">
                    <a:pos x="f72" y="f88"/>
                  </a:cxn>
                  <a:cxn ang="f61">
                    <a:pos x="f77" y="f89"/>
                  </a:cxn>
                  <a:cxn ang="f61">
                    <a:pos x="f77" y="f89"/>
                  </a:cxn>
                  <a:cxn ang="f61">
                    <a:pos x="f77" y="f90"/>
                  </a:cxn>
                  <a:cxn ang="f61">
                    <a:pos x="f76" y="f91"/>
                  </a:cxn>
                  <a:cxn ang="f61">
                    <a:pos x="f72" y="f90"/>
                  </a:cxn>
                  <a:cxn ang="f61">
                    <a:pos x="f72" y="f91"/>
                  </a:cxn>
                  <a:cxn ang="f61">
                    <a:pos x="f73" y="f92"/>
                  </a:cxn>
                  <a:cxn ang="f61">
                    <a:pos x="f69" y="f91"/>
                  </a:cxn>
                  <a:cxn ang="f61">
                    <a:pos x="f86" y="f91"/>
                  </a:cxn>
                  <a:cxn ang="f61">
                    <a:pos x="f66" y="f67"/>
                  </a:cxn>
                </a:cxnLst>
                <a:rect l="f62" t="f65" r="f63" b="f64"/>
                <a:pathLst>
                  <a:path w="14" h="15">
                    <a:moveTo>
                      <a:pt x="f6" y="f8"/>
                    </a:moveTo>
                    <a:cubicBezTo>
                      <a:pt x="f6" y="f8"/>
                      <a:pt x="f9" y="f8"/>
                      <a:pt x="f8" y="f8"/>
                    </a:cubicBezTo>
                    <a:cubicBezTo>
                      <a:pt x="f10" y="f8"/>
                      <a:pt x="f11" y="f10"/>
                      <a:pt x="f12" y="f10"/>
                    </a:cubicBezTo>
                    <a:cubicBezTo>
                      <a:pt x="f12" y="f10"/>
                      <a:pt x="f12" y="f8"/>
                      <a:pt x="f13" y="f10"/>
                    </a:cubicBezTo>
                    <a:cubicBezTo>
                      <a:pt x="f14" y="f10"/>
                      <a:pt x="f15" y="f10"/>
                      <a:pt x="f15" y="f10"/>
                    </a:cubicBezTo>
                    <a:cubicBezTo>
                      <a:pt x="f15" y="f10"/>
                      <a:pt x="f13" y="f10"/>
                      <a:pt x="f13" y="f8"/>
                    </a:cubicBezTo>
                    <a:cubicBezTo>
                      <a:pt x="f14" y="f9"/>
                      <a:pt x="f14" y="f8"/>
                      <a:pt x="f14" y="f9"/>
                    </a:cubicBezTo>
                    <a:cubicBezTo>
                      <a:pt x="f14" y="f9"/>
                      <a:pt x="f12" y="f9"/>
                      <a:pt x="f12" y="f6"/>
                    </a:cubicBezTo>
                    <a:cubicBezTo>
                      <a:pt x="f12" y="f7"/>
                      <a:pt x="f13" y="f9"/>
                      <a:pt x="f14" y="f6"/>
                    </a:cubicBezTo>
                    <a:cubicBezTo>
                      <a:pt x="f14" y="f6"/>
                      <a:pt x="f14" y="f6"/>
                      <a:pt x="f15" y="f9"/>
                    </a:cubicBezTo>
                    <a:cubicBezTo>
                      <a:pt x="f15" y="f9"/>
                      <a:pt x="f16" y="f9"/>
                      <a:pt x="f16" y="f8"/>
                    </a:cubicBezTo>
                    <a:cubicBezTo>
                      <a:pt x="f15" y="f8"/>
                      <a:pt x="f15" y="f9"/>
                      <a:pt x="f15" y="f8"/>
                    </a:cubicBezTo>
                    <a:cubicBezTo>
                      <a:pt x="f15" y="f8"/>
                      <a:pt x="f16" y="f10"/>
                      <a:pt x="f16" y="f10"/>
                    </a:cubicBezTo>
                    <a:cubicBezTo>
                      <a:pt x="f16" y="f10"/>
                      <a:pt x="f17" y="f8"/>
                      <a:pt x="f17" y="f10"/>
                    </a:cubicBezTo>
                    <a:cubicBezTo>
                      <a:pt x="f17" y="f11"/>
                      <a:pt x="f18" y="f10"/>
                      <a:pt x="f18" y="f10"/>
                    </a:cubicBezTo>
                    <a:cubicBezTo>
                      <a:pt x="f19" y="f8"/>
                      <a:pt x="f18" y="f11"/>
                      <a:pt x="f19" y="f11"/>
                    </a:cubicBezTo>
                    <a:cubicBezTo>
                      <a:pt x="f19" y="f11"/>
                      <a:pt x="f19" y="f8"/>
                      <a:pt x="f19" y="f8"/>
                    </a:cubicBezTo>
                    <a:cubicBezTo>
                      <a:pt x="f20" y="f8"/>
                      <a:pt x="f20" y="f10"/>
                      <a:pt x="f20" y="f10"/>
                    </a:cubicBezTo>
                    <a:cubicBezTo>
                      <a:pt x="f5" y="f10"/>
                      <a:pt x="f5" y="f10"/>
                      <a:pt x="f5" y="f10"/>
                    </a:cubicBezTo>
                    <a:cubicBezTo>
                      <a:pt x="f20" y="f11"/>
                      <a:pt x="f19" y="f12"/>
                      <a:pt x="f19" y="f11"/>
                    </a:cubicBezTo>
                    <a:cubicBezTo>
                      <a:pt x="f19" y="f11"/>
                      <a:pt x="f19" y="f12"/>
                      <a:pt x="f18" y="f11"/>
                    </a:cubicBezTo>
                    <a:cubicBezTo>
                      <a:pt x="f18" y="f11"/>
                      <a:pt x="f17" y="f12"/>
                      <a:pt x="f17" y="f12"/>
                    </a:cubicBezTo>
                    <a:cubicBezTo>
                      <a:pt x="f16" y="f12"/>
                      <a:pt x="f17" y="f11"/>
                      <a:pt x="f16" y="f11"/>
                    </a:cubicBezTo>
                    <a:cubicBezTo>
                      <a:pt x="f16" y="f11"/>
                      <a:pt x="f15" y="f10"/>
                      <a:pt x="f16" y="f11"/>
                    </a:cubicBezTo>
                    <a:cubicBezTo>
                      <a:pt x="f16" y="f12"/>
                      <a:pt x="f18" y="f13"/>
                      <a:pt x="f17" y="f13"/>
                    </a:cubicBezTo>
                    <a:cubicBezTo>
                      <a:pt x="f17" y="f13"/>
                      <a:pt x="f19" y="f14"/>
                      <a:pt x="f17" y="f14"/>
                    </a:cubicBezTo>
                    <a:cubicBezTo>
                      <a:pt x="f16" y="f14"/>
                      <a:pt x="f18" y="f15"/>
                      <a:pt x="f17" y="f15"/>
                    </a:cubicBezTo>
                    <a:cubicBezTo>
                      <a:pt x="f17" y="f16"/>
                      <a:pt x="f17" y="f16"/>
                      <a:pt x="f16" y="f15"/>
                    </a:cubicBezTo>
                    <a:cubicBezTo>
                      <a:pt x="f15" y="f13"/>
                      <a:pt x="f17" y="f14"/>
                      <a:pt x="f16" y="f13"/>
                    </a:cubicBezTo>
                    <a:cubicBezTo>
                      <a:pt x="f16" y="f13"/>
                      <a:pt x="f16" y="f12"/>
                      <a:pt x="f15" y="f12"/>
                    </a:cubicBezTo>
                    <a:cubicBezTo>
                      <a:pt x="f15" y="f12"/>
                      <a:pt x="f14" y="f12"/>
                      <a:pt x="f15" y="f12"/>
                    </a:cubicBezTo>
                    <a:cubicBezTo>
                      <a:pt x="f14" y="f12"/>
                      <a:pt x="f15" y="f11"/>
                      <a:pt x="f14" y="f11"/>
                    </a:cubicBezTo>
                    <a:cubicBezTo>
                      <a:pt x="f13" y="f11"/>
                      <a:pt x="f14" y="f11"/>
                      <a:pt x="f14" y="f12"/>
                    </a:cubicBezTo>
                    <a:cubicBezTo>
                      <a:pt x="f14" y="f13"/>
                      <a:pt x="f13" y="f13"/>
                      <a:pt x="f13" y="f12"/>
                    </a:cubicBezTo>
                    <a:cubicBezTo>
                      <a:pt x="f12" y="f11"/>
                      <a:pt x="f12" y="f13"/>
                      <a:pt x="f12" y="f12"/>
                    </a:cubicBezTo>
                    <a:cubicBezTo>
                      <a:pt x="f11" y="f12"/>
                      <a:pt x="f11" y="f13"/>
                      <a:pt x="f11" y="f12"/>
                    </a:cubicBezTo>
                    <a:cubicBezTo>
                      <a:pt x="f10" y="f12"/>
                      <a:pt x="f11" y="f12"/>
                      <a:pt x="f10" y="f11"/>
                    </a:cubicBezTo>
                    <a:cubicBezTo>
                      <a:pt x="f10" y="f12"/>
                      <a:pt x="f10" y="f12"/>
                      <a:pt x="f8" y="f12"/>
                    </a:cubicBezTo>
                    <a:cubicBezTo>
                      <a:pt x="f10" y="f13"/>
                      <a:pt x="f13" y="f13"/>
                      <a:pt x="f14" y="f13"/>
                    </a:cubicBezTo>
                    <a:cubicBezTo>
                      <a:pt x="f15" y="f13"/>
                      <a:pt x="f15" y="f15"/>
                      <a:pt x="f15" y="f15"/>
                    </a:cubicBezTo>
                    <a:cubicBezTo>
                      <a:pt x="f15" y="f16"/>
                      <a:pt x="f13" y="f15"/>
                      <a:pt x="f13" y="f16"/>
                    </a:cubicBezTo>
                    <a:cubicBezTo>
                      <a:pt x="f13" y="f16"/>
                      <a:pt x="f14" y="f17"/>
                      <a:pt x="f15" y="f16"/>
                    </a:cubicBezTo>
                    <a:cubicBezTo>
                      <a:pt x="f16" y="f16"/>
                      <a:pt x="f17" y="f16"/>
                      <a:pt x="f17" y="f17"/>
                    </a:cubicBezTo>
                    <a:cubicBezTo>
                      <a:pt x="f17" y="f17"/>
                      <a:pt x="f17" y="f17"/>
                      <a:pt x="f17" y="f17"/>
                    </a:cubicBezTo>
                    <a:cubicBezTo>
                      <a:pt x="f16" y="f18"/>
                      <a:pt x="f15" y="f18"/>
                      <a:pt x="f17" y="f18"/>
                    </a:cubicBezTo>
                    <a:cubicBezTo>
                      <a:pt x="f17" y="f19"/>
                      <a:pt x="f17" y="f19"/>
                      <a:pt x="f16" y="f19"/>
                    </a:cubicBezTo>
                    <a:cubicBezTo>
                      <a:pt x="f16" y="f19"/>
                      <a:pt x="f16" y="f18"/>
                      <a:pt x="f15" y="f18"/>
                    </a:cubicBezTo>
                    <a:cubicBezTo>
                      <a:pt x="f15" y="f19"/>
                      <a:pt x="f15" y="f19"/>
                      <a:pt x="f15" y="f19"/>
                    </a:cubicBezTo>
                    <a:cubicBezTo>
                      <a:pt x="f15" y="f20"/>
                      <a:pt x="f14" y="f5"/>
                      <a:pt x="f14" y="f20"/>
                    </a:cubicBezTo>
                    <a:cubicBezTo>
                      <a:pt x="f13" y="f19"/>
                      <a:pt x="f13" y="f18"/>
                      <a:pt x="f12" y="f19"/>
                    </a:cubicBezTo>
                    <a:cubicBezTo>
                      <a:pt x="f12" y="f19"/>
                      <a:pt x="f12" y="f19"/>
                      <a:pt x="f11" y="f19"/>
                    </a:cubicBezTo>
                    <a:cubicBezTo>
                      <a:pt x="f6" y="f8"/>
                      <a:pt x="f6" y="f8"/>
                      <a:pt x="f6"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22" name="Freeform 26">
                <a:extLst>
                  <a:ext uri="{FF2B5EF4-FFF2-40B4-BE49-F238E27FC236}">
                    <a16:creationId xmlns:a16="http://schemas.microsoft.com/office/drawing/2014/main" id="{5ECAB699-8C13-2AD1-57F3-00C73B8A2838}"/>
                  </a:ext>
                </a:extLst>
              </p:cNvPr>
              <p:cNvSpPr/>
              <p:nvPr/>
            </p:nvSpPr>
            <p:spPr>
              <a:xfrm>
                <a:off x="4937695" y="3879442"/>
                <a:ext cx="79077" cy="58164"/>
              </a:xfrm>
              <a:custGeom>
                <a:avLst/>
                <a:gdLst>
                  <a:gd name="f0" fmla="val 10800000"/>
                  <a:gd name="f1" fmla="val 5400000"/>
                  <a:gd name="f2" fmla="val 180"/>
                  <a:gd name="f3" fmla="val w"/>
                  <a:gd name="f4" fmla="val h"/>
                  <a:gd name="f5" fmla="val 0"/>
                  <a:gd name="f6" fmla="val 15"/>
                  <a:gd name="f7" fmla="val 12"/>
                  <a:gd name="f8" fmla="val 13"/>
                  <a:gd name="f9" fmla="val 11"/>
                  <a:gd name="f10" fmla="val 10"/>
                  <a:gd name="f11" fmla="val 9"/>
                  <a:gd name="f12" fmla="val 8"/>
                  <a:gd name="f13" fmla="val 7"/>
                  <a:gd name="f14" fmla="val 6"/>
                  <a:gd name="f15" fmla="val 5"/>
                  <a:gd name="f16" fmla="val 4"/>
                  <a:gd name="f17" fmla="val 3"/>
                  <a:gd name="f18" fmla="val 2"/>
                  <a:gd name="f19" fmla="val 1"/>
                  <a:gd name="f20" fmla="val 14"/>
                  <a:gd name="f21" fmla="+- 0 0 -90"/>
                  <a:gd name="f22" fmla="*/ f3 1 15"/>
                  <a:gd name="f23" fmla="*/ f4 1 12"/>
                  <a:gd name="f24" fmla="+- f7 0 f5"/>
                  <a:gd name="f25" fmla="+- f6 0 f5"/>
                  <a:gd name="f26" fmla="*/ f21 f0 1"/>
                  <a:gd name="f27" fmla="*/ f25 1 15"/>
                  <a:gd name="f28" fmla="*/ f24 1 12"/>
                  <a:gd name="f29" fmla="*/ f26 1 f2"/>
                  <a:gd name="f30" fmla="*/ 13 1 f27"/>
                  <a:gd name="f31" fmla="*/ 12 1 f28"/>
                  <a:gd name="f32" fmla="*/ 12 1 f27"/>
                  <a:gd name="f33" fmla="*/ 11 1 f28"/>
                  <a:gd name="f34" fmla="*/ 8 1 f27"/>
                  <a:gd name="f35" fmla="*/ 6 1 f27"/>
                  <a:gd name="f36" fmla="*/ 4 1 f27"/>
                  <a:gd name="f37" fmla="*/ 3 1 f27"/>
                  <a:gd name="f38" fmla="*/ 1 1 f27"/>
                  <a:gd name="f39" fmla="*/ 9 1 f28"/>
                  <a:gd name="f40" fmla="*/ 5 1 f27"/>
                  <a:gd name="f41" fmla="*/ 7 1 f27"/>
                  <a:gd name="f42" fmla="*/ 9 1 f27"/>
                  <a:gd name="f43" fmla="*/ 10 1 f27"/>
                  <a:gd name="f44" fmla="*/ 8 1 f28"/>
                  <a:gd name="f45" fmla="*/ 7 1 f28"/>
                  <a:gd name="f46" fmla="*/ 6 1 f28"/>
                  <a:gd name="f47" fmla="*/ 4 1 f28"/>
                  <a:gd name="f48" fmla="*/ 3 1 f28"/>
                  <a:gd name="f49" fmla="*/ 2 1 f28"/>
                  <a:gd name="f50" fmla="*/ 1 1 f28"/>
                  <a:gd name="f51" fmla="*/ 11 1 f27"/>
                  <a:gd name="f52" fmla="*/ 14 1 f27"/>
                  <a:gd name="f53" fmla="*/ 0 1 f27"/>
                  <a:gd name="f54" fmla="*/ f6 1 f27"/>
                  <a:gd name="f55" fmla="*/ 0 1 f28"/>
                  <a:gd name="f56" fmla="*/ f7 1 f28"/>
                  <a:gd name="f57" fmla="+- f29 0 f1"/>
                  <a:gd name="f58" fmla="*/ f53 f22 1"/>
                  <a:gd name="f59" fmla="*/ f54 f22 1"/>
                  <a:gd name="f60" fmla="*/ f56 f23 1"/>
                  <a:gd name="f61" fmla="*/ f55 f23 1"/>
                  <a:gd name="f62" fmla="*/ f30 f22 1"/>
                  <a:gd name="f63" fmla="*/ f31 f23 1"/>
                  <a:gd name="f64" fmla="*/ f32 f22 1"/>
                  <a:gd name="f65" fmla="*/ f33 f23 1"/>
                  <a:gd name="f66" fmla="*/ f34 f22 1"/>
                  <a:gd name="f67" fmla="*/ f35 f22 1"/>
                  <a:gd name="f68" fmla="*/ f36 f22 1"/>
                  <a:gd name="f69" fmla="*/ f37 f22 1"/>
                  <a:gd name="f70" fmla="*/ f38 f22 1"/>
                  <a:gd name="f71" fmla="*/ f39 f23 1"/>
                  <a:gd name="f72" fmla="*/ f40 f22 1"/>
                  <a:gd name="f73" fmla="*/ f41 f22 1"/>
                  <a:gd name="f74" fmla="*/ f42 f22 1"/>
                  <a:gd name="f75" fmla="*/ f43 f22 1"/>
                  <a:gd name="f76" fmla="*/ f44 f23 1"/>
                  <a:gd name="f77" fmla="*/ f45 f23 1"/>
                  <a:gd name="f78" fmla="*/ f46 f23 1"/>
                  <a:gd name="f79" fmla="*/ f47 f23 1"/>
                  <a:gd name="f80" fmla="*/ f48 f23 1"/>
                  <a:gd name="f81" fmla="*/ f49 f23 1"/>
                  <a:gd name="f82" fmla="*/ f50 f23 1"/>
                  <a:gd name="f83" fmla="*/ f51 f22 1"/>
                  <a:gd name="f84" fmla="*/ f52 f22 1"/>
                </a:gdLst>
                <a:ahLst/>
                <a:cxnLst>
                  <a:cxn ang="3cd4">
                    <a:pos x="hc" y="t"/>
                  </a:cxn>
                  <a:cxn ang="0">
                    <a:pos x="r" y="vc"/>
                  </a:cxn>
                  <a:cxn ang="cd4">
                    <a:pos x="hc" y="b"/>
                  </a:cxn>
                  <a:cxn ang="cd2">
                    <a:pos x="l" y="vc"/>
                  </a:cxn>
                  <a:cxn ang="f57">
                    <a:pos x="f62" y="f63"/>
                  </a:cxn>
                  <a:cxn ang="f57">
                    <a:pos x="f64" y="f65"/>
                  </a:cxn>
                  <a:cxn ang="f57">
                    <a:pos x="f66" y="f63"/>
                  </a:cxn>
                  <a:cxn ang="f57">
                    <a:pos x="f67" y="f65"/>
                  </a:cxn>
                  <a:cxn ang="f57">
                    <a:pos x="f68" y="f63"/>
                  </a:cxn>
                  <a:cxn ang="f57">
                    <a:pos x="f69" y="f63"/>
                  </a:cxn>
                  <a:cxn ang="f57">
                    <a:pos x="f70" y="f65"/>
                  </a:cxn>
                  <a:cxn ang="f57">
                    <a:pos x="f70" y="f71"/>
                  </a:cxn>
                  <a:cxn ang="f57">
                    <a:pos x="f69" y="f71"/>
                  </a:cxn>
                  <a:cxn ang="f57">
                    <a:pos x="f72" y="f71"/>
                  </a:cxn>
                  <a:cxn ang="f57">
                    <a:pos x="f73" y="f71"/>
                  </a:cxn>
                  <a:cxn ang="f57">
                    <a:pos x="f74" y="f71"/>
                  </a:cxn>
                  <a:cxn ang="f57">
                    <a:pos x="f75" y="f76"/>
                  </a:cxn>
                  <a:cxn ang="f57">
                    <a:pos x="f74" y="f77"/>
                  </a:cxn>
                  <a:cxn ang="f57">
                    <a:pos x="f66" y="f78"/>
                  </a:cxn>
                  <a:cxn ang="f57">
                    <a:pos x="f66" y="f79"/>
                  </a:cxn>
                  <a:cxn ang="f57">
                    <a:pos x="f66" y="f80"/>
                  </a:cxn>
                  <a:cxn ang="f57">
                    <a:pos x="f73" y="f81"/>
                  </a:cxn>
                  <a:cxn ang="f57">
                    <a:pos x="f67" y="f82"/>
                  </a:cxn>
                  <a:cxn ang="f57">
                    <a:pos x="f66" y="f82"/>
                  </a:cxn>
                  <a:cxn ang="f57">
                    <a:pos x="f75" y="f82"/>
                  </a:cxn>
                  <a:cxn ang="f57">
                    <a:pos x="f83" y="f82"/>
                  </a:cxn>
                  <a:cxn ang="f57">
                    <a:pos x="f64" y="f82"/>
                  </a:cxn>
                  <a:cxn ang="f57">
                    <a:pos x="f84" y="f82"/>
                  </a:cxn>
                  <a:cxn ang="f57">
                    <a:pos x="f84" y="f80"/>
                  </a:cxn>
                  <a:cxn ang="f57">
                    <a:pos x="f84" y="f78"/>
                  </a:cxn>
                  <a:cxn ang="f57">
                    <a:pos x="f62" y="f71"/>
                  </a:cxn>
                  <a:cxn ang="f57">
                    <a:pos x="f62" y="f63"/>
                  </a:cxn>
                </a:cxnLst>
                <a:rect l="f58" t="f61" r="f59" b="f60"/>
                <a:pathLst>
                  <a:path w="15" h="12">
                    <a:moveTo>
                      <a:pt x="f8" y="f7"/>
                    </a:moveTo>
                    <a:cubicBezTo>
                      <a:pt x="f8" y="f7"/>
                      <a:pt x="f7" y="f7"/>
                      <a:pt x="f7" y="f9"/>
                    </a:cubicBezTo>
                    <a:cubicBezTo>
                      <a:pt x="f10" y="f9"/>
                      <a:pt x="f11" y="f9"/>
                      <a:pt x="f12" y="f7"/>
                    </a:cubicBezTo>
                    <a:cubicBezTo>
                      <a:pt x="f13" y="f7"/>
                      <a:pt x="f13" y="f9"/>
                      <a:pt x="f14" y="f9"/>
                    </a:cubicBezTo>
                    <a:cubicBezTo>
                      <a:pt x="f15" y="f9"/>
                      <a:pt x="f16" y="f9"/>
                      <a:pt x="f16" y="f7"/>
                    </a:cubicBezTo>
                    <a:cubicBezTo>
                      <a:pt x="f16" y="f7"/>
                      <a:pt x="f17" y="f7"/>
                      <a:pt x="f17" y="f7"/>
                    </a:cubicBezTo>
                    <a:cubicBezTo>
                      <a:pt x="f17" y="f9"/>
                      <a:pt x="f18" y="f9"/>
                      <a:pt x="f19" y="f9"/>
                    </a:cubicBezTo>
                    <a:cubicBezTo>
                      <a:pt x="f5" y="f9"/>
                      <a:pt x="f19" y="f10"/>
                      <a:pt x="f19" y="f11"/>
                    </a:cubicBezTo>
                    <a:cubicBezTo>
                      <a:pt x="f19" y="f11"/>
                      <a:pt x="f17" y="f11"/>
                      <a:pt x="f17" y="f11"/>
                    </a:cubicBezTo>
                    <a:cubicBezTo>
                      <a:pt x="f17" y="f11"/>
                      <a:pt x="f15" y="f11"/>
                      <a:pt x="f15" y="f11"/>
                    </a:cubicBezTo>
                    <a:cubicBezTo>
                      <a:pt x="f15" y="f11"/>
                      <a:pt x="f15" y="f11"/>
                      <a:pt x="f13" y="f11"/>
                    </a:cubicBezTo>
                    <a:cubicBezTo>
                      <a:pt x="f12" y="f11"/>
                      <a:pt x="f12" y="f11"/>
                      <a:pt x="f11" y="f11"/>
                    </a:cubicBezTo>
                    <a:cubicBezTo>
                      <a:pt x="f11" y="f12"/>
                      <a:pt x="f10" y="f12"/>
                      <a:pt x="f10" y="f12"/>
                    </a:cubicBezTo>
                    <a:cubicBezTo>
                      <a:pt x="f10" y="f12"/>
                      <a:pt x="f10" y="f12"/>
                      <a:pt x="f11" y="f13"/>
                    </a:cubicBezTo>
                    <a:cubicBezTo>
                      <a:pt x="f12" y="f13"/>
                      <a:pt x="f11" y="f14"/>
                      <a:pt x="f12" y="f14"/>
                    </a:cubicBezTo>
                    <a:cubicBezTo>
                      <a:pt x="f13" y="f15"/>
                      <a:pt x="f11" y="f15"/>
                      <a:pt x="f12" y="f16"/>
                    </a:cubicBezTo>
                    <a:cubicBezTo>
                      <a:pt x="f12" y="f16"/>
                      <a:pt x="f12" y="f16"/>
                      <a:pt x="f12" y="f17"/>
                    </a:cubicBezTo>
                    <a:cubicBezTo>
                      <a:pt x="f11" y="f17"/>
                      <a:pt x="f12" y="f18"/>
                      <a:pt x="f13" y="f18"/>
                    </a:cubicBezTo>
                    <a:cubicBezTo>
                      <a:pt x="f14" y="f18"/>
                      <a:pt x="f14" y="f18"/>
                      <a:pt x="f14" y="f19"/>
                    </a:cubicBezTo>
                    <a:cubicBezTo>
                      <a:pt x="f14" y="f5"/>
                      <a:pt x="f12" y="f19"/>
                      <a:pt x="f12" y="f19"/>
                    </a:cubicBezTo>
                    <a:cubicBezTo>
                      <a:pt x="f11" y="f19"/>
                      <a:pt x="f11" y="f19"/>
                      <a:pt x="f10" y="f19"/>
                    </a:cubicBezTo>
                    <a:cubicBezTo>
                      <a:pt x="f10" y="f19"/>
                      <a:pt x="f9" y="f19"/>
                      <a:pt x="f9" y="f19"/>
                    </a:cubicBezTo>
                    <a:cubicBezTo>
                      <a:pt x="f7" y="f18"/>
                      <a:pt x="f7" y="f18"/>
                      <a:pt x="f7" y="f19"/>
                    </a:cubicBezTo>
                    <a:cubicBezTo>
                      <a:pt x="f8" y="f19"/>
                      <a:pt x="f8" y="f19"/>
                      <a:pt x="f20" y="f19"/>
                    </a:cubicBezTo>
                    <a:cubicBezTo>
                      <a:pt x="f20" y="f18"/>
                      <a:pt x="f20" y="f17"/>
                      <a:pt x="f20" y="f17"/>
                    </a:cubicBezTo>
                    <a:cubicBezTo>
                      <a:pt x="f8" y="f16"/>
                      <a:pt x="f6" y="f16"/>
                      <a:pt x="f20" y="f14"/>
                    </a:cubicBezTo>
                    <a:cubicBezTo>
                      <a:pt x="f8" y="f13"/>
                      <a:pt x="f6" y="f12"/>
                      <a:pt x="f8" y="f11"/>
                    </a:cubicBezTo>
                    <a:cubicBezTo>
                      <a:pt x="f9" y="f10"/>
                      <a:pt x="f8" y="f10"/>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23" name="Honduras">
                <a:extLst>
                  <a:ext uri="{FF2B5EF4-FFF2-40B4-BE49-F238E27FC236}">
                    <a16:creationId xmlns:a16="http://schemas.microsoft.com/office/drawing/2014/main" id="{79FD046E-CF68-ABF1-30A5-F9CCA14EB610}"/>
                  </a:ext>
                </a:extLst>
              </p:cNvPr>
              <p:cNvSpPr/>
              <p:nvPr/>
            </p:nvSpPr>
            <p:spPr>
              <a:xfrm>
                <a:off x="4542309" y="4006169"/>
                <a:ext cx="164930" cy="97639"/>
              </a:xfrm>
              <a:custGeom>
                <a:avLst/>
                <a:gdLst>
                  <a:gd name="f0" fmla="val 10800000"/>
                  <a:gd name="f1" fmla="val 5400000"/>
                  <a:gd name="f2" fmla="val 180"/>
                  <a:gd name="f3" fmla="val w"/>
                  <a:gd name="f4" fmla="val h"/>
                  <a:gd name="f5" fmla="val 0"/>
                  <a:gd name="f6" fmla="val 31"/>
                  <a:gd name="f7" fmla="val 20"/>
                  <a:gd name="f8" fmla="val 8"/>
                  <a:gd name="f9" fmla="val 18"/>
                  <a:gd name="f10" fmla="val 7"/>
                  <a:gd name="f11" fmla="val 17"/>
                  <a:gd name="f12" fmla="val 16"/>
                  <a:gd name="f13" fmla="val 15"/>
                  <a:gd name="f14" fmla="val 5"/>
                  <a:gd name="f15" fmla="val 3"/>
                  <a:gd name="f16" fmla="val 4"/>
                  <a:gd name="f17" fmla="val 13"/>
                  <a:gd name="f18" fmla="val 1"/>
                  <a:gd name="f19" fmla="val 12"/>
                  <a:gd name="f20" fmla="val 10"/>
                  <a:gd name="f21" fmla="val 2"/>
                  <a:gd name="f22" fmla="val 6"/>
                  <a:gd name="f23" fmla="val 9"/>
                  <a:gd name="f24" fmla="val 11"/>
                  <a:gd name="f25" fmla="val 14"/>
                  <a:gd name="f26" fmla="val 19"/>
                  <a:gd name="f27" fmla="val 21"/>
                  <a:gd name="f28" fmla="val 22"/>
                  <a:gd name="f29" fmla="val 23"/>
                  <a:gd name="f30" fmla="val 26"/>
                  <a:gd name="f31" fmla="val 28"/>
                  <a:gd name="f32" fmla="val 25"/>
                  <a:gd name="f33" fmla="val 24"/>
                  <a:gd name="f34" fmla="val 27"/>
                  <a:gd name="f35" fmla="val 29"/>
                  <a:gd name="f36" fmla="val 30"/>
                  <a:gd name="f37" fmla="+- 0 0 -90"/>
                  <a:gd name="f38" fmla="*/ f3 1 31"/>
                  <a:gd name="f39" fmla="*/ f4 1 20"/>
                  <a:gd name="f40" fmla="+- f7 0 f5"/>
                  <a:gd name="f41" fmla="+- f6 0 f5"/>
                  <a:gd name="f42" fmla="*/ f37 f0 1"/>
                  <a:gd name="f43" fmla="*/ f41 1 31"/>
                  <a:gd name="f44" fmla="*/ f40 1 20"/>
                  <a:gd name="f45" fmla="*/ f42 1 f2"/>
                  <a:gd name="f46" fmla="*/ 8 1 f43"/>
                  <a:gd name="f47" fmla="*/ 18 1 f44"/>
                  <a:gd name="f48" fmla="*/ 7 1 f43"/>
                  <a:gd name="f49" fmla="*/ 17 1 f44"/>
                  <a:gd name="f50" fmla="*/ 5 1 f43"/>
                  <a:gd name="f51" fmla="*/ 15 1 f44"/>
                  <a:gd name="f52" fmla="*/ 3 1 f43"/>
                  <a:gd name="f53" fmla="*/ 13 1 f44"/>
                  <a:gd name="f54" fmla="*/ 0 1 f43"/>
                  <a:gd name="f55" fmla="*/ 12 1 f44"/>
                  <a:gd name="f56" fmla="*/ 2 1 f43"/>
                  <a:gd name="f57" fmla="*/ 10 1 f44"/>
                  <a:gd name="f58" fmla="*/ 7 1 f44"/>
                  <a:gd name="f59" fmla="*/ 2 1 f44"/>
                  <a:gd name="f60" fmla="*/ 9 1 f43"/>
                  <a:gd name="f61" fmla="*/ 11 1 f43"/>
                  <a:gd name="f62" fmla="*/ 1 1 f44"/>
                  <a:gd name="f63" fmla="*/ 21 1 f43"/>
                  <a:gd name="f64" fmla="*/ 22 1 f43"/>
                  <a:gd name="f65" fmla="*/ 26 1 f43"/>
                  <a:gd name="f66" fmla="*/ 25 1 f43"/>
                  <a:gd name="f67" fmla="*/ 3 1 f44"/>
                  <a:gd name="f68" fmla="*/ 27 1 f43"/>
                  <a:gd name="f69" fmla="*/ 4 1 f44"/>
                  <a:gd name="f70" fmla="*/ 28 1 f43"/>
                  <a:gd name="f71" fmla="*/ 31 1 f43"/>
                  <a:gd name="f72" fmla="*/ 6 1 f44"/>
                  <a:gd name="f73" fmla="*/ 8 1 f44"/>
                  <a:gd name="f74" fmla="*/ 9 1 f44"/>
                  <a:gd name="f75" fmla="*/ 23 1 f43"/>
                  <a:gd name="f76" fmla="*/ 11 1 f44"/>
                  <a:gd name="f77" fmla="*/ 19 1 f43"/>
                  <a:gd name="f78" fmla="*/ 15 1 f43"/>
                  <a:gd name="f79" fmla="*/ 14 1 f43"/>
                  <a:gd name="f80" fmla="*/ 12 1 f43"/>
                  <a:gd name="f81" fmla="*/ 10 1 f43"/>
                  <a:gd name="f82" fmla="*/ 20 1 f44"/>
                  <a:gd name="f83" fmla="*/ 19 1 f44"/>
                  <a:gd name="f84" fmla="*/ f6 1 f43"/>
                  <a:gd name="f85" fmla="*/ 0 1 f44"/>
                  <a:gd name="f86" fmla="*/ f7 1 f44"/>
                  <a:gd name="f87" fmla="+- f45 0 f1"/>
                  <a:gd name="f88" fmla="*/ f54 f38 1"/>
                  <a:gd name="f89" fmla="*/ f84 f38 1"/>
                  <a:gd name="f90" fmla="*/ f86 f39 1"/>
                  <a:gd name="f91" fmla="*/ f85 f39 1"/>
                  <a:gd name="f92" fmla="*/ f46 f38 1"/>
                  <a:gd name="f93" fmla="*/ f47 f39 1"/>
                  <a:gd name="f94" fmla="*/ f48 f38 1"/>
                  <a:gd name="f95" fmla="*/ f49 f39 1"/>
                  <a:gd name="f96" fmla="*/ f50 f38 1"/>
                  <a:gd name="f97" fmla="*/ f51 f39 1"/>
                  <a:gd name="f98" fmla="*/ f52 f38 1"/>
                  <a:gd name="f99" fmla="*/ f53 f39 1"/>
                  <a:gd name="f100" fmla="*/ f55 f39 1"/>
                  <a:gd name="f101" fmla="*/ f56 f38 1"/>
                  <a:gd name="f102" fmla="*/ f57 f39 1"/>
                  <a:gd name="f103" fmla="*/ f58 f39 1"/>
                  <a:gd name="f104" fmla="*/ f59 f39 1"/>
                  <a:gd name="f105" fmla="*/ f60 f38 1"/>
                  <a:gd name="f106" fmla="*/ f61 f38 1"/>
                  <a:gd name="f107" fmla="*/ f62 f39 1"/>
                  <a:gd name="f108" fmla="*/ f63 f38 1"/>
                  <a:gd name="f109" fmla="*/ f64 f38 1"/>
                  <a:gd name="f110" fmla="*/ f65 f38 1"/>
                  <a:gd name="f111" fmla="*/ f66 f38 1"/>
                  <a:gd name="f112" fmla="*/ f67 f39 1"/>
                  <a:gd name="f113" fmla="*/ f68 f38 1"/>
                  <a:gd name="f114" fmla="*/ f69 f39 1"/>
                  <a:gd name="f115" fmla="*/ f70 f38 1"/>
                  <a:gd name="f116" fmla="*/ f71 f38 1"/>
                  <a:gd name="f117" fmla="*/ f72 f39 1"/>
                  <a:gd name="f118" fmla="*/ f73 f39 1"/>
                  <a:gd name="f119" fmla="*/ f74 f39 1"/>
                  <a:gd name="f120" fmla="*/ f75 f38 1"/>
                  <a:gd name="f121" fmla="*/ f76 f39 1"/>
                  <a:gd name="f122" fmla="*/ f77 f38 1"/>
                  <a:gd name="f123" fmla="*/ f78 f38 1"/>
                  <a:gd name="f124" fmla="*/ f79 f38 1"/>
                  <a:gd name="f125" fmla="*/ f80 f38 1"/>
                  <a:gd name="f126" fmla="*/ f81 f38 1"/>
                  <a:gd name="f127" fmla="*/ f82 f39 1"/>
                  <a:gd name="f128" fmla="*/ f83 f39 1"/>
                </a:gdLst>
                <a:ahLst/>
                <a:cxnLst>
                  <a:cxn ang="3cd4">
                    <a:pos x="hc" y="t"/>
                  </a:cxn>
                  <a:cxn ang="0">
                    <a:pos x="r" y="vc"/>
                  </a:cxn>
                  <a:cxn ang="cd4">
                    <a:pos x="hc" y="b"/>
                  </a:cxn>
                  <a:cxn ang="cd2">
                    <a:pos x="l" y="vc"/>
                  </a:cxn>
                  <a:cxn ang="f87">
                    <a:pos x="f92" y="f93"/>
                  </a:cxn>
                  <a:cxn ang="f87">
                    <a:pos x="f94" y="f95"/>
                  </a:cxn>
                  <a:cxn ang="f87">
                    <a:pos x="f96" y="f97"/>
                  </a:cxn>
                  <a:cxn ang="f87">
                    <a:pos x="f98" y="f99"/>
                  </a:cxn>
                  <a:cxn ang="f87">
                    <a:pos x="f88" y="f100"/>
                  </a:cxn>
                  <a:cxn ang="f87">
                    <a:pos x="f101" y="f102"/>
                  </a:cxn>
                  <a:cxn ang="f87">
                    <a:pos x="f101" y="f103"/>
                  </a:cxn>
                  <a:cxn ang="f87">
                    <a:pos x="f94" y="f104"/>
                  </a:cxn>
                  <a:cxn ang="f87">
                    <a:pos x="f105" y="f104"/>
                  </a:cxn>
                  <a:cxn ang="f87">
                    <a:pos x="f106" y="f107"/>
                  </a:cxn>
                  <a:cxn ang="f87">
                    <a:pos x="f108" y="f107"/>
                  </a:cxn>
                  <a:cxn ang="f87">
                    <a:pos x="f109" y="f107"/>
                  </a:cxn>
                  <a:cxn ang="f87">
                    <a:pos x="f110" y="f104"/>
                  </a:cxn>
                  <a:cxn ang="f87">
                    <a:pos x="f111" y="f112"/>
                  </a:cxn>
                  <a:cxn ang="f87">
                    <a:pos x="f113" y="f114"/>
                  </a:cxn>
                  <a:cxn ang="f87">
                    <a:pos x="f115" y="f114"/>
                  </a:cxn>
                  <a:cxn ang="f87">
                    <a:pos x="f116" y="f117"/>
                  </a:cxn>
                  <a:cxn ang="f87">
                    <a:pos x="f115" y="f118"/>
                  </a:cxn>
                  <a:cxn ang="f87">
                    <a:pos x="f111" y="f119"/>
                  </a:cxn>
                  <a:cxn ang="f87">
                    <a:pos x="f120" y="f119"/>
                  </a:cxn>
                  <a:cxn ang="f87">
                    <a:pos x="f108" y="f121"/>
                  </a:cxn>
                  <a:cxn ang="f87">
                    <a:pos x="f122" y="f99"/>
                  </a:cxn>
                  <a:cxn ang="f87">
                    <a:pos x="f123" y="f97"/>
                  </a:cxn>
                  <a:cxn ang="f87">
                    <a:pos x="f124" y="f95"/>
                  </a:cxn>
                  <a:cxn ang="f87">
                    <a:pos x="f125" y="f95"/>
                  </a:cxn>
                  <a:cxn ang="f87">
                    <a:pos x="f126" y="f127"/>
                  </a:cxn>
                  <a:cxn ang="f87">
                    <a:pos x="f126" y="f128"/>
                  </a:cxn>
                  <a:cxn ang="f87">
                    <a:pos x="f92" y="f93"/>
                  </a:cxn>
                </a:cxnLst>
                <a:rect l="f88" t="f91" r="f89" b="f90"/>
                <a:pathLst>
                  <a:path w="31" h="20">
                    <a:moveTo>
                      <a:pt x="f8" y="f9"/>
                    </a:moveTo>
                    <a:cubicBezTo>
                      <a:pt x="f10" y="f11"/>
                      <a:pt x="f8" y="f11"/>
                      <a:pt x="f10" y="f11"/>
                    </a:cubicBezTo>
                    <a:cubicBezTo>
                      <a:pt x="f10" y="f12"/>
                      <a:pt x="f8" y="f13"/>
                      <a:pt x="f14" y="f13"/>
                    </a:cubicBezTo>
                    <a:cubicBezTo>
                      <a:pt x="f15" y="f13"/>
                      <a:pt x="f16" y="f17"/>
                      <a:pt x="f15" y="f17"/>
                    </a:cubicBezTo>
                    <a:cubicBezTo>
                      <a:pt x="f18" y="f17"/>
                      <a:pt x="f15" y="f19"/>
                      <a:pt x="f5" y="f19"/>
                    </a:cubicBezTo>
                    <a:cubicBezTo>
                      <a:pt x="f18" y="f20"/>
                      <a:pt x="f18" y="f19"/>
                      <a:pt x="f21" y="f20"/>
                    </a:cubicBezTo>
                    <a:cubicBezTo>
                      <a:pt x="f16" y="f8"/>
                      <a:pt x="f5" y="f20"/>
                      <a:pt x="f21" y="f10"/>
                    </a:cubicBezTo>
                    <a:cubicBezTo>
                      <a:pt x="f14" y="f16"/>
                      <a:pt x="f22" y="f22"/>
                      <a:pt x="f10" y="f21"/>
                    </a:cubicBezTo>
                    <a:cubicBezTo>
                      <a:pt x="f8" y="f15"/>
                      <a:pt x="f8" y="f21"/>
                      <a:pt x="f23" y="f21"/>
                    </a:cubicBezTo>
                    <a:cubicBezTo>
                      <a:pt x="f23" y="f21"/>
                      <a:pt x="f23" y="f5"/>
                      <a:pt x="f24" y="f18"/>
                    </a:cubicBezTo>
                    <a:cubicBezTo>
                      <a:pt x="f25" y="f15"/>
                      <a:pt x="f26" y="f5"/>
                      <a:pt x="f27" y="f18"/>
                    </a:cubicBezTo>
                    <a:cubicBezTo>
                      <a:pt x="f28" y="f21"/>
                      <a:pt x="f27" y="f18"/>
                      <a:pt x="f28" y="f18"/>
                    </a:cubicBezTo>
                    <a:cubicBezTo>
                      <a:pt x="f29" y="f18"/>
                      <a:pt x="f29" y="f18"/>
                      <a:pt x="f30" y="f21"/>
                    </a:cubicBezTo>
                    <a:cubicBezTo>
                      <a:pt x="f31" y="f15"/>
                      <a:pt x="f30" y="f21"/>
                      <a:pt x="f32" y="f15"/>
                    </a:cubicBezTo>
                    <a:cubicBezTo>
                      <a:pt x="f33" y="f16"/>
                      <a:pt x="f32" y="f15"/>
                      <a:pt x="f34" y="f16"/>
                    </a:cubicBezTo>
                    <a:cubicBezTo>
                      <a:pt x="f35" y="f22"/>
                      <a:pt x="f30" y="f21"/>
                      <a:pt x="f31" y="f16"/>
                    </a:cubicBezTo>
                    <a:cubicBezTo>
                      <a:pt x="f6" y="f14"/>
                      <a:pt x="f36" y="f22"/>
                      <a:pt x="f6" y="f22"/>
                    </a:cubicBezTo>
                    <a:cubicBezTo>
                      <a:pt x="f36" y="f10"/>
                      <a:pt x="f36" y="f10"/>
                      <a:pt x="f31" y="f8"/>
                    </a:cubicBezTo>
                    <a:cubicBezTo>
                      <a:pt x="f34" y="f23"/>
                      <a:pt x="f30" y="f23"/>
                      <a:pt x="f32" y="f23"/>
                    </a:cubicBezTo>
                    <a:cubicBezTo>
                      <a:pt x="f33" y="f20"/>
                      <a:pt x="f29" y="f10"/>
                      <a:pt x="f29" y="f23"/>
                    </a:cubicBezTo>
                    <a:cubicBezTo>
                      <a:pt x="f28" y="f20"/>
                      <a:pt x="f27" y="f23"/>
                      <a:pt x="f27" y="f24"/>
                    </a:cubicBezTo>
                    <a:cubicBezTo>
                      <a:pt x="f28" y="f17"/>
                      <a:pt x="f27" y="f20"/>
                      <a:pt x="f26" y="f17"/>
                    </a:cubicBezTo>
                    <a:cubicBezTo>
                      <a:pt x="f11" y="f12"/>
                      <a:pt x="f12" y="f25"/>
                      <a:pt x="f13" y="f13"/>
                    </a:cubicBezTo>
                    <a:cubicBezTo>
                      <a:pt x="f25" y="f13"/>
                      <a:pt x="f13" y="f12"/>
                      <a:pt x="f25" y="f11"/>
                    </a:cubicBezTo>
                    <a:cubicBezTo>
                      <a:pt x="f17" y="f9"/>
                      <a:pt x="f17" y="f12"/>
                      <a:pt x="f19" y="f11"/>
                    </a:cubicBezTo>
                    <a:cubicBezTo>
                      <a:pt x="f19" y="f11"/>
                      <a:pt x="f25" y="f9"/>
                      <a:pt x="f20" y="f7"/>
                    </a:cubicBezTo>
                    <a:cubicBezTo>
                      <a:pt x="f20" y="f7"/>
                      <a:pt x="f20" y="f7"/>
                      <a:pt x="f20" y="f26"/>
                    </a:cubicBezTo>
                    <a:cubicBezTo>
                      <a:pt x="f23" y="f26"/>
                      <a:pt x="f20" y="f1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24" name="Freeform 28">
                <a:extLst>
                  <a:ext uri="{FF2B5EF4-FFF2-40B4-BE49-F238E27FC236}">
                    <a16:creationId xmlns:a16="http://schemas.microsoft.com/office/drawing/2014/main" id="{06E3427A-2930-A427-830F-A11FAFE9C385}"/>
                  </a:ext>
                </a:extLst>
              </p:cNvPr>
              <p:cNvSpPr/>
              <p:nvPr/>
            </p:nvSpPr>
            <p:spPr>
              <a:xfrm>
                <a:off x="4519714" y="4066419"/>
                <a:ext cx="65516" cy="43626"/>
              </a:xfrm>
              <a:custGeom>
                <a:avLst/>
                <a:gdLst>
                  <a:gd name="f0" fmla="val 10800000"/>
                  <a:gd name="f1" fmla="val 5400000"/>
                  <a:gd name="f2" fmla="val 180"/>
                  <a:gd name="f3" fmla="val w"/>
                  <a:gd name="f4" fmla="val h"/>
                  <a:gd name="f5" fmla="val 0"/>
                  <a:gd name="f6" fmla="val 12"/>
                  <a:gd name="f7" fmla="val 9"/>
                  <a:gd name="f8" fmla="val 4"/>
                  <a:gd name="f9" fmla="val 7"/>
                  <a:gd name="f10" fmla="val 5"/>
                  <a:gd name="f11" fmla="val 1"/>
                  <a:gd name="f12" fmla="val 8"/>
                  <a:gd name="f13" fmla="val 3"/>
                  <a:gd name="f14" fmla="val 11"/>
                  <a:gd name="f15" fmla="val 6"/>
                  <a:gd name="f16" fmla="val 2"/>
                  <a:gd name="f17" fmla="+- 0 0 -90"/>
                  <a:gd name="f18" fmla="*/ f3 1 12"/>
                  <a:gd name="f19" fmla="*/ f4 1 9"/>
                  <a:gd name="f20" fmla="+- f7 0 f5"/>
                  <a:gd name="f21" fmla="+- f6 0 f5"/>
                  <a:gd name="f22" fmla="*/ f17 f0 1"/>
                  <a:gd name="f23" fmla="*/ f21 1 12"/>
                  <a:gd name="f24" fmla="*/ f20 1 9"/>
                  <a:gd name="f25" fmla="*/ f22 1 f2"/>
                  <a:gd name="f26" fmla="*/ 4 1 f23"/>
                  <a:gd name="f27" fmla="*/ 0 1 f24"/>
                  <a:gd name="f28" fmla="*/ 7 1 f23"/>
                  <a:gd name="f29" fmla="*/ 1 1 f24"/>
                  <a:gd name="f30" fmla="*/ 9 1 f23"/>
                  <a:gd name="f31" fmla="*/ 3 1 f24"/>
                  <a:gd name="f32" fmla="*/ 11 1 f23"/>
                  <a:gd name="f33" fmla="*/ 5 1 f24"/>
                  <a:gd name="f34" fmla="*/ 12 1 f23"/>
                  <a:gd name="f35" fmla="*/ 6 1 f24"/>
                  <a:gd name="f36" fmla="*/ 0 1 f23"/>
                  <a:gd name="f37" fmla="*/ 4 1 f24"/>
                  <a:gd name="f38" fmla="*/ 3 1 f23"/>
                  <a:gd name="f39" fmla="*/ f6 1 f23"/>
                  <a:gd name="f40" fmla="*/ f7 1 f24"/>
                  <a:gd name="f41" fmla="+- f25 0 f1"/>
                  <a:gd name="f42" fmla="*/ f36 f18 1"/>
                  <a:gd name="f43" fmla="*/ f39 f18 1"/>
                  <a:gd name="f44" fmla="*/ f40 f19 1"/>
                  <a:gd name="f45" fmla="*/ f27 f19 1"/>
                  <a:gd name="f46" fmla="*/ f26 f18 1"/>
                  <a:gd name="f47" fmla="*/ f28 f18 1"/>
                  <a:gd name="f48" fmla="*/ f29 f19 1"/>
                  <a:gd name="f49" fmla="*/ f30 f18 1"/>
                  <a:gd name="f50" fmla="*/ f31 f19 1"/>
                  <a:gd name="f51" fmla="*/ f32 f18 1"/>
                  <a:gd name="f52" fmla="*/ f33 f19 1"/>
                  <a:gd name="f53" fmla="*/ f34 f18 1"/>
                  <a:gd name="f54" fmla="*/ f35 f19 1"/>
                  <a:gd name="f55" fmla="*/ f37 f19 1"/>
                  <a:gd name="f56" fmla="*/ f38 f18 1"/>
                </a:gdLst>
                <a:ahLst/>
                <a:cxnLst>
                  <a:cxn ang="3cd4">
                    <a:pos x="hc" y="t"/>
                  </a:cxn>
                  <a:cxn ang="0">
                    <a:pos x="r" y="vc"/>
                  </a:cxn>
                  <a:cxn ang="cd4">
                    <a:pos x="hc" y="b"/>
                  </a:cxn>
                  <a:cxn ang="cd2">
                    <a:pos x="l" y="vc"/>
                  </a:cxn>
                  <a:cxn ang="f41">
                    <a:pos x="f46" y="f45"/>
                  </a:cxn>
                  <a:cxn ang="f41">
                    <a:pos x="f47" y="f48"/>
                  </a:cxn>
                  <a:cxn ang="f41">
                    <a:pos x="f49" y="f50"/>
                  </a:cxn>
                  <a:cxn ang="f41">
                    <a:pos x="f51" y="f52"/>
                  </a:cxn>
                  <a:cxn ang="f41">
                    <a:pos x="f53" y="f54"/>
                  </a:cxn>
                  <a:cxn ang="f41">
                    <a:pos x="f46" y="f54"/>
                  </a:cxn>
                  <a:cxn ang="f41">
                    <a:pos x="f42" y="f55"/>
                  </a:cxn>
                  <a:cxn ang="f41">
                    <a:pos x="f56" y="f48"/>
                  </a:cxn>
                  <a:cxn ang="f41">
                    <a:pos x="f46" y="f45"/>
                  </a:cxn>
                </a:cxnLst>
                <a:rect l="f42" t="f45" r="f43" b="f44"/>
                <a:pathLst>
                  <a:path w="12" h="9">
                    <a:moveTo>
                      <a:pt x="f8" y="f5"/>
                    </a:moveTo>
                    <a:cubicBezTo>
                      <a:pt x="f9" y="f5"/>
                      <a:pt x="f10" y="f11"/>
                      <a:pt x="f9" y="f11"/>
                    </a:cubicBezTo>
                    <a:cubicBezTo>
                      <a:pt x="f12" y="f11"/>
                      <a:pt x="f9" y="f13"/>
                      <a:pt x="f7" y="f13"/>
                    </a:cubicBezTo>
                    <a:cubicBezTo>
                      <a:pt x="f6" y="f13"/>
                      <a:pt x="f14" y="f8"/>
                      <a:pt x="f14" y="f10"/>
                    </a:cubicBezTo>
                    <a:cubicBezTo>
                      <a:pt x="f6" y="f10"/>
                      <a:pt x="f14" y="f10"/>
                      <a:pt x="f6" y="f15"/>
                    </a:cubicBezTo>
                    <a:cubicBezTo>
                      <a:pt x="f15" y="f7"/>
                      <a:pt x="f9" y="f15"/>
                      <a:pt x="f8" y="f15"/>
                    </a:cubicBezTo>
                    <a:cubicBezTo>
                      <a:pt x="f11" y="f10"/>
                      <a:pt x="f16" y="f10"/>
                      <a:pt x="f5" y="f8"/>
                    </a:cubicBezTo>
                    <a:cubicBezTo>
                      <a:pt x="f11" y="f16"/>
                      <a:pt x="f16" y="f13"/>
                      <a:pt x="f13" y="f11"/>
                    </a:cubicBezTo>
                    <a:cubicBezTo>
                      <a:pt x="f13" y="f5"/>
                      <a:pt x="f13"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25" name="Nicaragua">
                <a:extLst>
                  <a:ext uri="{FF2B5EF4-FFF2-40B4-BE49-F238E27FC236}">
                    <a16:creationId xmlns:a16="http://schemas.microsoft.com/office/drawing/2014/main" id="{94C773AF-82B5-BF2B-48D7-38A6352E9CA3}"/>
                  </a:ext>
                </a:extLst>
              </p:cNvPr>
              <p:cNvSpPr/>
              <p:nvPr/>
            </p:nvSpPr>
            <p:spPr>
              <a:xfrm>
                <a:off x="4585240" y="4035256"/>
                <a:ext cx="126525" cy="147501"/>
              </a:xfrm>
              <a:custGeom>
                <a:avLst/>
                <a:gdLst>
                  <a:gd name="f0" fmla="val 10800000"/>
                  <a:gd name="f1" fmla="val 5400000"/>
                  <a:gd name="f2" fmla="val 180"/>
                  <a:gd name="f3" fmla="val w"/>
                  <a:gd name="f4" fmla="val h"/>
                  <a:gd name="f5" fmla="val 0"/>
                  <a:gd name="f6" fmla="val 24"/>
                  <a:gd name="f7" fmla="val 30"/>
                  <a:gd name="f8" fmla="val 2"/>
                  <a:gd name="f9" fmla="val 14"/>
                  <a:gd name="f10" fmla="val 6"/>
                  <a:gd name="f11" fmla="val 12"/>
                  <a:gd name="f12" fmla="val 4"/>
                  <a:gd name="f13" fmla="val 11"/>
                  <a:gd name="f14" fmla="val 5"/>
                  <a:gd name="f15" fmla="val 10"/>
                  <a:gd name="f16" fmla="val 7"/>
                  <a:gd name="f17" fmla="val 9"/>
                  <a:gd name="f18" fmla="val 8"/>
                  <a:gd name="f19" fmla="val 13"/>
                  <a:gd name="f20" fmla="val 3"/>
                  <a:gd name="f21" fmla="val 15"/>
                  <a:gd name="f22" fmla="val 1"/>
                  <a:gd name="f23" fmla="val 16"/>
                  <a:gd name="f24" fmla="val 17"/>
                  <a:gd name="f25" fmla="val 18"/>
                  <a:gd name="f26" fmla="val 19"/>
                  <a:gd name="f27" fmla="val 20"/>
                  <a:gd name="f28" fmla="val 22"/>
                  <a:gd name="f29" fmla="val 23"/>
                  <a:gd name="f30" fmla="val 21"/>
                  <a:gd name="f31" fmla="val 25"/>
                  <a:gd name="f32" fmla="val 28"/>
                  <a:gd name="f33" fmla="val 29"/>
                  <a:gd name="f34" fmla="val 27"/>
                  <a:gd name="f35" fmla="+- 0 0 -90"/>
                  <a:gd name="f36" fmla="*/ f3 1 24"/>
                  <a:gd name="f37" fmla="*/ f4 1 30"/>
                  <a:gd name="f38" fmla="+- f7 0 f5"/>
                  <a:gd name="f39" fmla="+- f6 0 f5"/>
                  <a:gd name="f40" fmla="*/ f35 f0 1"/>
                  <a:gd name="f41" fmla="*/ f39 1 24"/>
                  <a:gd name="f42" fmla="*/ f38 1 30"/>
                  <a:gd name="f43" fmla="*/ f40 1 f2"/>
                  <a:gd name="f44" fmla="*/ 2 1 f41"/>
                  <a:gd name="f45" fmla="*/ 14 1 f42"/>
                  <a:gd name="f46" fmla="*/ 4 1 f41"/>
                  <a:gd name="f47" fmla="*/ 11 1 f42"/>
                  <a:gd name="f48" fmla="*/ 6 1 f41"/>
                  <a:gd name="f49" fmla="*/ 7 1 f41"/>
                  <a:gd name="f50" fmla="*/ 9 1 f42"/>
                  <a:gd name="f51" fmla="*/ 11 1 f41"/>
                  <a:gd name="f52" fmla="*/ 7 1 f42"/>
                  <a:gd name="f53" fmla="*/ 13 1 f41"/>
                  <a:gd name="f54" fmla="*/ 5 1 f42"/>
                  <a:gd name="f55" fmla="*/ 15 1 f41"/>
                  <a:gd name="f56" fmla="*/ 3 1 f42"/>
                  <a:gd name="f57" fmla="*/ 17 1 f41"/>
                  <a:gd name="f58" fmla="*/ 20 1 f41"/>
                  <a:gd name="f59" fmla="*/ 2 1 f42"/>
                  <a:gd name="f60" fmla="*/ 23 1 f41"/>
                  <a:gd name="f61" fmla="*/ 0 1 f42"/>
                  <a:gd name="f62" fmla="*/ 22 1 f41"/>
                  <a:gd name="f63" fmla="*/ 21 1 f41"/>
                  <a:gd name="f64" fmla="*/ 15 1 f42"/>
                  <a:gd name="f65" fmla="*/ 19 1 f41"/>
                  <a:gd name="f66" fmla="*/ 17 1 f42"/>
                  <a:gd name="f67" fmla="*/ 18 1 f42"/>
                  <a:gd name="f68" fmla="*/ 19 1 f42"/>
                  <a:gd name="f69" fmla="*/ 21 1 f42"/>
                  <a:gd name="f70" fmla="*/ 24 1 f42"/>
                  <a:gd name="f71" fmla="*/ 29 1 f42"/>
                  <a:gd name="f72" fmla="*/ 16 1 f41"/>
                  <a:gd name="f73" fmla="*/ 30 1 f42"/>
                  <a:gd name="f74" fmla="*/ 12 1 f41"/>
                  <a:gd name="f75" fmla="*/ 28 1 f42"/>
                  <a:gd name="f76" fmla="*/ 8 1 f41"/>
                  <a:gd name="f77" fmla="*/ 25 1 f42"/>
                  <a:gd name="f78" fmla="*/ 1 1 f41"/>
                  <a:gd name="f79" fmla="*/ 16 1 f42"/>
                  <a:gd name="f80" fmla="*/ 0 1 f41"/>
                  <a:gd name="f81" fmla="*/ f6 1 f41"/>
                  <a:gd name="f82" fmla="*/ f7 1 f42"/>
                  <a:gd name="f83" fmla="+- f43 0 f1"/>
                  <a:gd name="f84" fmla="*/ f80 f36 1"/>
                  <a:gd name="f85" fmla="*/ f81 f36 1"/>
                  <a:gd name="f86" fmla="*/ f82 f37 1"/>
                  <a:gd name="f87" fmla="*/ f61 f37 1"/>
                  <a:gd name="f88" fmla="*/ f44 f36 1"/>
                  <a:gd name="f89" fmla="*/ f45 f37 1"/>
                  <a:gd name="f90" fmla="*/ f46 f36 1"/>
                  <a:gd name="f91" fmla="*/ f47 f37 1"/>
                  <a:gd name="f92" fmla="*/ f48 f36 1"/>
                  <a:gd name="f93" fmla="*/ f49 f36 1"/>
                  <a:gd name="f94" fmla="*/ f50 f37 1"/>
                  <a:gd name="f95" fmla="*/ f51 f36 1"/>
                  <a:gd name="f96" fmla="*/ f52 f37 1"/>
                  <a:gd name="f97" fmla="*/ f53 f36 1"/>
                  <a:gd name="f98" fmla="*/ f54 f37 1"/>
                  <a:gd name="f99" fmla="*/ f55 f36 1"/>
                  <a:gd name="f100" fmla="*/ f56 f37 1"/>
                  <a:gd name="f101" fmla="*/ f57 f36 1"/>
                  <a:gd name="f102" fmla="*/ f58 f36 1"/>
                  <a:gd name="f103" fmla="*/ f59 f37 1"/>
                  <a:gd name="f104" fmla="*/ f60 f36 1"/>
                  <a:gd name="f105" fmla="*/ f62 f36 1"/>
                  <a:gd name="f106" fmla="*/ f63 f36 1"/>
                  <a:gd name="f107" fmla="*/ f64 f37 1"/>
                  <a:gd name="f108" fmla="*/ f65 f36 1"/>
                  <a:gd name="f109" fmla="*/ f66 f37 1"/>
                  <a:gd name="f110" fmla="*/ f67 f37 1"/>
                  <a:gd name="f111" fmla="*/ f68 f37 1"/>
                  <a:gd name="f112" fmla="*/ f69 f37 1"/>
                  <a:gd name="f113" fmla="*/ f70 f37 1"/>
                  <a:gd name="f114" fmla="*/ f71 f37 1"/>
                  <a:gd name="f115" fmla="*/ f72 f36 1"/>
                  <a:gd name="f116" fmla="*/ f73 f37 1"/>
                  <a:gd name="f117" fmla="*/ f74 f36 1"/>
                  <a:gd name="f118" fmla="*/ f75 f37 1"/>
                  <a:gd name="f119" fmla="*/ f76 f36 1"/>
                  <a:gd name="f120" fmla="*/ f77 f37 1"/>
                  <a:gd name="f121" fmla="*/ f78 f36 1"/>
                  <a:gd name="f122" fmla="*/ f79 f37 1"/>
                </a:gdLst>
                <a:ahLst/>
                <a:cxnLst>
                  <a:cxn ang="3cd4">
                    <a:pos x="hc" y="t"/>
                  </a:cxn>
                  <a:cxn ang="0">
                    <a:pos x="r" y="vc"/>
                  </a:cxn>
                  <a:cxn ang="cd4">
                    <a:pos x="hc" y="b"/>
                  </a:cxn>
                  <a:cxn ang="cd2">
                    <a:pos x="l" y="vc"/>
                  </a:cxn>
                  <a:cxn ang="f83">
                    <a:pos x="f88" y="f89"/>
                  </a:cxn>
                  <a:cxn ang="f83">
                    <a:pos x="f90" y="f91"/>
                  </a:cxn>
                  <a:cxn ang="f83">
                    <a:pos x="f92" y="f91"/>
                  </a:cxn>
                  <a:cxn ang="f83">
                    <a:pos x="f93" y="f94"/>
                  </a:cxn>
                  <a:cxn ang="f83">
                    <a:pos x="f95" y="f96"/>
                  </a:cxn>
                  <a:cxn ang="f83">
                    <a:pos x="f97" y="f98"/>
                  </a:cxn>
                  <a:cxn ang="f83">
                    <a:pos x="f99" y="f100"/>
                  </a:cxn>
                  <a:cxn ang="f83">
                    <a:pos x="f101" y="f100"/>
                  </a:cxn>
                  <a:cxn ang="f83">
                    <a:pos x="f102" y="f103"/>
                  </a:cxn>
                  <a:cxn ang="f83">
                    <a:pos x="f104" y="f87"/>
                  </a:cxn>
                  <a:cxn ang="f83">
                    <a:pos x="f105" y="f100"/>
                  </a:cxn>
                  <a:cxn ang="f83">
                    <a:pos x="f106" y="f96"/>
                  </a:cxn>
                  <a:cxn ang="f83">
                    <a:pos x="f106" y="f91"/>
                  </a:cxn>
                  <a:cxn ang="f83">
                    <a:pos x="f102" y="f107"/>
                  </a:cxn>
                  <a:cxn ang="f83">
                    <a:pos x="f108" y="f109"/>
                  </a:cxn>
                  <a:cxn ang="f83">
                    <a:pos x="f102" y="f110"/>
                  </a:cxn>
                  <a:cxn ang="f83">
                    <a:pos x="f102" y="f111"/>
                  </a:cxn>
                  <a:cxn ang="f83">
                    <a:pos x="f102" y="f112"/>
                  </a:cxn>
                  <a:cxn ang="f83">
                    <a:pos x="f108" y="f113"/>
                  </a:cxn>
                  <a:cxn ang="f83">
                    <a:pos x="f108" y="f114"/>
                  </a:cxn>
                  <a:cxn ang="f83">
                    <a:pos x="f115" y="f116"/>
                  </a:cxn>
                  <a:cxn ang="f83">
                    <a:pos x="f117" y="f118"/>
                  </a:cxn>
                  <a:cxn ang="f83">
                    <a:pos x="f119" y="f114"/>
                  </a:cxn>
                  <a:cxn ang="f83">
                    <a:pos x="f92" y="f120"/>
                  </a:cxn>
                  <a:cxn ang="f83">
                    <a:pos x="f121" y="f122"/>
                  </a:cxn>
                  <a:cxn ang="f83">
                    <a:pos x="f88" y="f89"/>
                  </a:cxn>
                </a:cxnLst>
                <a:rect l="f84" t="f87" r="f85" b="f86"/>
                <a:pathLst>
                  <a:path w="24" h="30">
                    <a:moveTo>
                      <a:pt x="f8" y="f9"/>
                    </a:moveTo>
                    <a:cubicBezTo>
                      <a:pt x="f10" y="f11"/>
                      <a:pt x="f12" y="f13"/>
                      <a:pt x="f12" y="f13"/>
                    </a:cubicBezTo>
                    <a:cubicBezTo>
                      <a:pt x="f14" y="f15"/>
                      <a:pt x="f14" y="f11"/>
                      <a:pt x="f10" y="f13"/>
                    </a:cubicBezTo>
                    <a:cubicBezTo>
                      <a:pt x="f16" y="f15"/>
                      <a:pt x="f10" y="f17"/>
                      <a:pt x="f16" y="f17"/>
                    </a:cubicBezTo>
                    <a:cubicBezTo>
                      <a:pt x="f18" y="f18"/>
                      <a:pt x="f17" y="f15"/>
                      <a:pt x="f13" y="f16"/>
                    </a:cubicBezTo>
                    <a:cubicBezTo>
                      <a:pt x="f19" y="f12"/>
                      <a:pt x="f9" y="f16"/>
                      <a:pt x="f19" y="f14"/>
                    </a:cubicBezTo>
                    <a:cubicBezTo>
                      <a:pt x="f19" y="f20"/>
                      <a:pt x="f9" y="f12"/>
                      <a:pt x="f21" y="f20"/>
                    </a:cubicBezTo>
                    <a:cubicBezTo>
                      <a:pt x="f21" y="f22"/>
                      <a:pt x="f23" y="f12"/>
                      <a:pt x="f24" y="f20"/>
                    </a:cubicBezTo>
                    <a:cubicBezTo>
                      <a:pt x="f25" y="f20"/>
                      <a:pt x="f26" y="f20"/>
                      <a:pt x="f27" y="f8"/>
                    </a:cubicBezTo>
                    <a:cubicBezTo>
                      <a:pt x="f28" y="f22"/>
                      <a:pt x="f28" y="f22"/>
                      <a:pt x="f29" y="f5"/>
                    </a:cubicBezTo>
                    <a:cubicBezTo>
                      <a:pt x="f6" y="f22"/>
                      <a:pt x="f30" y="f8"/>
                      <a:pt x="f28" y="f20"/>
                    </a:cubicBezTo>
                    <a:cubicBezTo>
                      <a:pt x="f6" y="f20"/>
                      <a:pt x="f28" y="f16"/>
                      <a:pt x="f30" y="f16"/>
                    </a:cubicBezTo>
                    <a:cubicBezTo>
                      <a:pt x="f28" y="f18"/>
                      <a:pt x="f30" y="f17"/>
                      <a:pt x="f30" y="f13"/>
                    </a:cubicBezTo>
                    <a:cubicBezTo>
                      <a:pt x="f27" y="f9"/>
                      <a:pt x="f27" y="f9"/>
                      <a:pt x="f27" y="f21"/>
                    </a:cubicBezTo>
                    <a:cubicBezTo>
                      <a:pt x="f27" y="f23"/>
                      <a:pt x="f26" y="f24"/>
                      <a:pt x="f26" y="f24"/>
                    </a:cubicBezTo>
                    <a:cubicBezTo>
                      <a:pt x="f27" y="f23"/>
                      <a:pt x="f27" y="f24"/>
                      <a:pt x="f27" y="f25"/>
                    </a:cubicBezTo>
                    <a:cubicBezTo>
                      <a:pt x="f27" y="f26"/>
                      <a:pt x="f27" y="f27"/>
                      <a:pt x="f27" y="f26"/>
                    </a:cubicBezTo>
                    <a:cubicBezTo>
                      <a:pt x="f26" y="f26"/>
                      <a:pt x="f26" y="f30"/>
                      <a:pt x="f27" y="f30"/>
                    </a:cubicBezTo>
                    <a:cubicBezTo>
                      <a:pt x="f27" y="f30"/>
                      <a:pt x="f27" y="f29"/>
                      <a:pt x="f26" y="f6"/>
                    </a:cubicBezTo>
                    <a:cubicBezTo>
                      <a:pt x="f25" y="f31"/>
                      <a:pt x="f26" y="f32"/>
                      <a:pt x="f26" y="f33"/>
                    </a:cubicBezTo>
                    <a:cubicBezTo>
                      <a:pt x="f24" y="f7"/>
                      <a:pt x="f24" y="f33"/>
                      <a:pt x="f23" y="f7"/>
                    </a:cubicBezTo>
                    <a:cubicBezTo>
                      <a:pt x="f21" y="f7"/>
                      <a:pt x="f19" y="f34"/>
                      <a:pt x="f11" y="f32"/>
                    </a:cubicBezTo>
                    <a:cubicBezTo>
                      <a:pt x="f15" y="f33"/>
                      <a:pt x="f17" y="f34"/>
                      <a:pt x="f18" y="f33"/>
                    </a:cubicBezTo>
                    <a:cubicBezTo>
                      <a:pt x="f10" y="f34"/>
                      <a:pt x="f17" y="f34"/>
                      <a:pt x="f10" y="f31"/>
                    </a:cubicBezTo>
                    <a:cubicBezTo>
                      <a:pt x="f20" y="f29"/>
                      <a:pt x="f20" y="f25"/>
                      <a:pt x="f22" y="f23"/>
                    </a:cubicBezTo>
                    <a:cubicBezTo>
                      <a:pt x="f5" y="f9"/>
                      <a:pt x="f8" y="f1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26" name="Guatemala">
                <a:extLst>
                  <a:ext uri="{FF2B5EF4-FFF2-40B4-BE49-F238E27FC236}">
                    <a16:creationId xmlns:a16="http://schemas.microsoft.com/office/drawing/2014/main" id="{2EE16853-4789-5716-A048-200B48E3E736}"/>
                  </a:ext>
                </a:extLst>
              </p:cNvPr>
              <p:cNvSpPr/>
              <p:nvPr/>
            </p:nvSpPr>
            <p:spPr>
              <a:xfrm>
                <a:off x="4476783" y="3958382"/>
                <a:ext cx="101672" cy="126726"/>
              </a:xfrm>
              <a:custGeom>
                <a:avLst/>
                <a:gdLst>
                  <a:gd name="f0" fmla="val 10800000"/>
                  <a:gd name="f1" fmla="val 5400000"/>
                  <a:gd name="f2" fmla="val 180"/>
                  <a:gd name="f3" fmla="val w"/>
                  <a:gd name="f4" fmla="val h"/>
                  <a:gd name="f5" fmla="val 0"/>
                  <a:gd name="f6" fmla="val 19"/>
                  <a:gd name="f7" fmla="val 26"/>
                  <a:gd name="f8" fmla="val 8"/>
                  <a:gd name="f9" fmla="val 9"/>
                  <a:gd name="f10" fmla="val 24"/>
                  <a:gd name="f11" fmla="val 10"/>
                  <a:gd name="f12" fmla="val 25"/>
                  <a:gd name="f13" fmla="val 11"/>
                  <a:gd name="f14" fmla="val 23"/>
                  <a:gd name="f15" fmla="val 22"/>
                  <a:gd name="f16" fmla="val 12"/>
                  <a:gd name="f17" fmla="val 13"/>
                  <a:gd name="f18" fmla="val 20"/>
                  <a:gd name="f19" fmla="val 14"/>
                  <a:gd name="f20" fmla="val 16"/>
                  <a:gd name="f21" fmla="val 18"/>
                  <a:gd name="f22" fmla="val 17"/>
                  <a:gd name="f23" fmla="val 15"/>
                  <a:gd name="f24" fmla="val 2"/>
                  <a:gd name="f25" fmla="val 3"/>
                  <a:gd name="f26" fmla="val 5"/>
                  <a:gd name="f27" fmla="val 7"/>
                  <a:gd name="f28" fmla="val 4"/>
                  <a:gd name="f29" fmla="val 6"/>
                  <a:gd name="f30" fmla="+- 0 0 -90"/>
                  <a:gd name="f31" fmla="*/ f3 1 19"/>
                  <a:gd name="f32" fmla="*/ f4 1 26"/>
                  <a:gd name="f33" fmla="+- f7 0 f5"/>
                  <a:gd name="f34" fmla="+- f6 0 f5"/>
                  <a:gd name="f35" fmla="*/ f30 f0 1"/>
                  <a:gd name="f36" fmla="*/ f34 1 19"/>
                  <a:gd name="f37" fmla="*/ f33 1 26"/>
                  <a:gd name="f38" fmla="*/ f35 1 f2"/>
                  <a:gd name="f39" fmla="*/ 8 1 f36"/>
                  <a:gd name="f40" fmla="*/ 26 1 f37"/>
                  <a:gd name="f41" fmla="*/ 11 1 f36"/>
                  <a:gd name="f42" fmla="*/ 23 1 f37"/>
                  <a:gd name="f43" fmla="*/ 12 1 f36"/>
                  <a:gd name="f44" fmla="*/ 22 1 f37"/>
                  <a:gd name="f45" fmla="*/ 14 1 f36"/>
                  <a:gd name="f46" fmla="*/ 20 1 f37"/>
                  <a:gd name="f47" fmla="*/ 17 1 f37"/>
                  <a:gd name="f48" fmla="*/ 19 1 f36"/>
                  <a:gd name="f49" fmla="*/ 12 1 f37"/>
                  <a:gd name="f50" fmla="*/ 17 1 f36"/>
                  <a:gd name="f51" fmla="*/ 11 1 f37"/>
                  <a:gd name="f52" fmla="*/ 15 1 f36"/>
                  <a:gd name="f53" fmla="*/ 16 1 f36"/>
                  <a:gd name="f54" fmla="*/ 0 1 f37"/>
                  <a:gd name="f55" fmla="*/ 9 1 f36"/>
                  <a:gd name="f56" fmla="*/ 3 1 f37"/>
                  <a:gd name="f57" fmla="*/ 7 1 f36"/>
                  <a:gd name="f58" fmla="*/ 6 1 f37"/>
                  <a:gd name="f59" fmla="*/ 8 1 f37"/>
                  <a:gd name="f60" fmla="*/ 10 1 f36"/>
                  <a:gd name="f61" fmla="*/ 0 1 f36"/>
                  <a:gd name="f62" fmla="*/ f6 1 f36"/>
                  <a:gd name="f63" fmla="*/ f7 1 f37"/>
                  <a:gd name="f64" fmla="+- f38 0 f1"/>
                  <a:gd name="f65" fmla="*/ f61 f31 1"/>
                  <a:gd name="f66" fmla="*/ f62 f31 1"/>
                  <a:gd name="f67" fmla="*/ f63 f32 1"/>
                  <a:gd name="f68" fmla="*/ f54 f32 1"/>
                  <a:gd name="f69" fmla="*/ f39 f31 1"/>
                  <a:gd name="f70" fmla="*/ f40 f32 1"/>
                  <a:gd name="f71" fmla="*/ f41 f31 1"/>
                  <a:gd name="f72" fmla="*/ f42 f32 1"/>
                  <a:gd name="f73" fmla="*/ f43 f31 1"/>
                  <a:gd name="f74" fmla="*/ f44 f32 1"/>
                  <a:gd name="f75" fmla="*/ f45 f31 1"/>
                  <a:gd name="f76" fmla="*/ f46 f32 1"/>
                  <a:gd name="f77" fmla="*/ f47 f32 1"/>
                  <a:gd name="f78" fmla="*/ f48 f31 1"/>
                  <a:gd name="f79" fmla="*/ f49 f32 1"/>
                  <a:gd name="f80" fmla="*/ f50 f31 1"/>
                  <a:gd name="f81" fmla="*/ f51 f32 1"/>
                  <a:gd name="f82" fmla="*/ f52 f31 1"/>
                  <a:gd name="f83" fmla="*/ f53 f31 1"/>
                  <a:gd name="f84" fmla="*/ f55 f31 1"/>
                  <a:gd name="f85" fmla="*/ f56 f32 1"/>
                  <a:gd name="f86" fmla="*/ f57 f31 1"/>
                  <a:gd name="f87" fmla="*/ f58 f32 1"/>
                  <a:gd name="f88" fmla="*/ f59 f32 1"/>
                  <a:gd name="f89" fmla="*/ f60 f31 1"/>
                </a:gdLst>
                <a:ahLst/>
                <a:cxnLst>
                  <a:cxn ang="3cd4">
                    <a:pos x="hc" y="t"/>
                  </a:cxn>
                  <a:cxn ang="0">
                    <a:pos x="r" y="vc"/>
                  </a:cxn>
                  <a:cxn ang="cd4">
                    <a:pos x="hc" y="b"/>
                  </a:cxn>
                  <a:cxn ang="cd2">
                    <a:pos x="l" y="vc"/>
                  </a:cxn>
                  <a:cxn ang="f64">
                    <a:pos x="f69" y="f70"/>
                  </a:cxn>
                  <a:cxn ang="f64">
                    <a:pos x="f71" y="f72"/>
                  </a:cxn>
                  <a:cxn ang="f64">
                    <a:pos x="f73" y="f74"/>
                  </a:cxn>
                  <a:cxn ang="f64">
                    <a:pos x="f75" y="f76"/>
                  </a:cxn>
                  <a:cxn ang="f64">
                    <a:pos x="f75" y="f77"/>
                  </a:cxn>
                  <a:cxn ang="f64">
                    <a:pos x="f78" y="f79"/>
                  </a:cxn>
                  <a:cxn ang="f64">
                    <a:pos x="f80" y="f81"/>
                  </a:cxn>
                  <a:cxn ang="f64">
                    <a:pos x="f82" y="f81"/>
                  </a:cxn>
                  <a:cxn ang="f64">
                    <a:pos x="f83" y="f68"/>
                  </a:cxn>
                  <a:cxn ang="f64">
                    <a:pos x="f84" y="f68"/>
                  </a:cxn>
                  <a:cxn ang="f64">
                    <a:pos x="f84" y="f85"/>
                  </a:cxn>
                  <a:cxn ang="f64">
                    <a:pos x="f86" y="f87"/>
                  </a:cxn>
                  <a:cxn ang="f64">
                    <a:pos x="f84" y="f88"/>
                  </a:cxn>
                  <a:cxn ang="f64">
                    <a:pos x="f89" y="f81"/>
                  </a:cxn>
                  <a:cxn ang="f64">
                    <a:pos x="f65" y="f76"/>
                  </a:cxn>
                  <a:cxn ang="f64">
                    <a:pos x="f69" y="f70"/>
                  </a:cxn>
                </a:cxnLst>
                <a:rect l="f65" t="f68" r="f66" b="f67"/>
                <a:pathLst>
                  <a:path w="19" h="26">
                    <a:moveTo>
                      <a:pt x="f8" y="f7"/>
                    </a:moveTo>
                    <a:cubicBezTo>
                      <a:pt x="f9" y="f10"/>
                      <a:pt x="f11" y="f12"/>
                      <a:pt x="f13" y="f14"/>
                    </a:cubicBezTo>
                    <a:cubicBezTo>
                      <a:pt x="f13" y="f15"/>
                      <a:pt x="f13" y="f15"/>
                      <a:pt x="f16" y="f15"/>
                    </a:cubicBezTo>
                    <a:cubicBezTo>
                      <a:pt x="f17" y="f18"/>
                      <a:pt x="f17" y="f15"/>
                      <a:pt x="f19" y="f18"/>
                    </a:cubicBezTo>
                    <a:cubicBezTo>
                      <a:pt x="f20" y="f21"/>
                      <a:pt x="f16" y="f18"/>
                      <a:pt x="f19" y="f22"/>
                    </a:cubicBezTo>
                    <a:cubicBezTo>
                      <a:pt x="f22" y="f19"/>
                      <a:pt x="f21" y="f20"/>
                      <a:pt x="f6" y="f16"/>
                    </a:cubicBezTo>
                    <a:cubicBezTo>
                      <a:pt x="f22" y="f11"/>
                      <a:pt x="f22" y="f16"/>
                      <a:pt x="f22" y="f13"/>
                    </a:cubicBezTo>
                    <a:cubicBezTo>
                      <a:pt x="f23" y="f13"/>
                      <a:pt x="f23" y="f13"/>
                      <a:pt x="f23" y="f13"/>
                    </a:cubicBezTo>
                    <a:cubicBezTo>
                      <a:pt x="f20" y="f5"/>
                      <a:pt x="f20" y="f5"/>
                      <a:pt x="f20" y="f5"/>
                    </a:cubicBezTo>
                    <a:cubicBezTo>
                      <a:pt x="f9" y="f5"/>
                      <a:pt x="f9" y="f5"/>
                      <a:pt x="f9" y="f5"/>
                    </a:cubicBezTo>
                    <a:cubicBezTo>
                      <a:pt x="f8" y="f24"/>
                      <a:pt x="f9" y="f24"/>
                      <a:pt x="f9" y="f25"/>
                    </a:cubicBezTo>
                    <a:cubicBezTo>
                      <a:pt x="f9" y="f26"/>
                      <a:pt x="f27" y="f28"/>
                      <a:pt x="f27" y="f29"/>
                    </a:cubicBezTo>
                    <a:cubicBezTo>
                      <a:pt x="f27" y="f27"/>
                      <a:pt x="f9" y="f29"/>
                      <a:pt x="f9" y="f8"/>
                    </a:cubicBezTo>
                    <a:cubicBezTo>
                      <a:pt x="f9" y="f11"/>
                      <a:pt x="f11" y="f9"/>
                      <a:pt x="f11" y="f13"/>
                    </a:cubicBezTo>
                    <a:cubicBezTo>
                      <a:pt x="f26" y="f11"/>
                      <a:pt x="f24" y="f9"/>
                      <a:pt x="f5" y="f18"/>
                    </a:cubicBezTo>
                    <a:cubicBezTo>
                      <a:pt x="f25" y="f7"/>
                      <a:pt x="f28" y="f12"/>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27" name="Dominican Rep">
                <a:extLst>
                  <a:ext uri="{FF2B5EF4-FFF2-40B4-BE49-F238E27FC236}">
                    <a16:creationId xmlns:a16="http://schemas.microsoft.com/office/drawing/2014/main" id="{2B2ABE59-CCB8-141B-CCFD-3202FE8224C4}"/>
                  </a:ext>
                </a:extLst>
              </p:cNvPr>
              <p:cNvSpPr/>
              <p:nvPr/>
            </p:nvSpPr>
            <p:spPr>
              <a:xfrm>
                <a:off x="4996437" y="3879442"/>
                <a:ext cx="106189" cy="72713"/>
              </a:xfrm>
              <a:custGeom>
                <a:avLst/>
                <a:gdLst>
                  <a:gd name="f0" fmla="val 10800000"/>
                  <a:gd name="f1" fmla="val 5400000"/>
                  <a:gd name="f2" fmla="val 180"/>
                  <a:gd name="f3" fmla="val w"/>
                  <a:gd name="f4" fmla="val h"/>
                  <a:gd name="f5" fmla="val 0"/>
                  <a:gd name="f6" fmla="val 20"/>
                  <a:gd name="f7" fmla="val 15"/>
                  <a:gd name="f8" fmla="val 2"/>
                  <a:gd name="f9" fmla="val 12"/>
                  <a:gd name="f10" fmla="val 13"/>
                  <a:gd name="f11" fmla="val 1"/>
                  <a:gd name="f12" fmla="val 14"/>
                  <a:gd name="f13" fmla="val 3"/>
                  <a:gd name="f14" fmla="val 4"/>
                  <a:gd name="f15" fmla="val 5"/>
                  <a:gd name="f16" fmla="val 6"/>
                  <a:gd name="f17" fmla="val 7"/>
                  <a:gd name="f18" fmla="val 11"/>
                  <a:gd name="f19" fmla="val 8"/>
                  <a:gd name="f20" fmla="val 10"/>
                  <a:gd name="f21" fmla="val 9"/>
                  <a:gd name="f22" fmla="val 16"/>
                  <a:gd name="f23" fmla="val 17"/>
                  <a:gd name="f24" fmla="val 18"/>
                  <a:gd name="f25" fmla="val 19"/>
                  <a:gd name="f26" fmla="+- 0 0 -90"/>
                  <a:gd name="f27" fmla="*/ f3 1 20"/>
                  <a:gd name="f28" fmla="*/ f4 1 15"/>
                  <a:gd name="f29" fmla="+- f7 0 f5"/>
                  <a:gd name="f30" fmla="+- f6 0 f5"/>
                  <a:gd name="f31" fmla="*/ f26 f0 1"/>
                  <a:gd name="f32" fmla="*/ f30 1 20"/>
                  <a:gd name="f33" fmla="*/ f29 1 15"/>
                  <a:gd name="f34" fmla="*/ f31 1 f2"/>
                  <a:gd name="f35" fmla="*/ 2 1 f32"/>
                  <a:gd name="f36" fmla="*/ 12 1 f33"/>
                  <a:gd name="f37" fmla="*/ 13 1 f33"/>
                  <a:gd name="f38" fmla="*/ 14 1 f33"/>
                  <a:gd name="f39" fmla="*/ 3 1 f32"/>
                  <a:gd name="f40" fmla="*/ 5 1 f32"/>
                  <a:gd name="f41" fmla="*/ 6 1 f32"/>
                  <a:gd name="f42" fmla="*/ 7 1 f32"/>
                  <a:gd name="f43" fmla="*/ 11 1 f33"/>
                  <a:gd name="f44" fmla="*/ 8 1 f32"/>
                  <a:gd name="f45" fmla="*/ 9 1 f32"/>
                  <a:gd name="f46" fmla="*/ 10 1 f32"/>
                  <a:gd name="f47" fmla="*/ 10 1 f33"/>
                  <a:gd name="f48" fmla="*/ 12 1 f32"/>
                  <a:gd name="f49" fmla="*/ 14 1 f32"/>
                  <a:gd name="f50" fmla="*/ 16 1 f32"/>
                  <a:gd name="f51" fmla="*/ 17 1 f32"/>
                  <a:gd name="f52" fmla="*/ 18 1 f32"/>
                  <a:gd name="f53" fmla="*/ 19 1 f32"/>
                  <a:gd name="f54" fmla="*/ 8 1 f33"/>
                  <a:gd name="f55" fmla="*/ 6 1 f33"/>
                  <a:gd name="f56" fmla="*/ 13 1 f32"/>
                  <a:gd name="f57" fmla="*/ 5 1 f33"/>
                  <a:gd name="f58" fmla="*/ 11 1 f32"/>
                  <a:gd name="f59" fmla="*/ 4 1 f33"/>
                  <a:gd name="f60" fmla="*/ 3 1 f33"/>
                  <a:gd name="f61" fmla="*/ 2 1 f33"/>
                  <a:gd name="f62" fmla="*/ 1 1 f33"/>
                  <a:gd name="f63" fmla="*/ 0 1 f33"/>
                  <a:gd name="f64" fmla="*/ 4 1 f32"/>
                  <a:gd name="f65" fmla="*/ 9 1 f33"/>
                  <a:gd name="f66" fmla="*/ 0 1 f32"/>
                  <a:gd name="f67" fmla="*/ f6 1 f32"/>
                  <a:gd name="f68" fmla="*/ f7 1 f33"/>
                  <a:gd name="f69" fmla="+- f34 0 f1"/>
                  <a:gd name="f70" fmla="*/ f66 f27 1"/>
                  <a:gd name="f71" fmla="*/ f67 f27 1"/>
                  <a:gd name="f72" fmla="*/ f68 f28 1"/>
                  <a:gd name="f73" fmla="*/ f63 f28 1"/>
                  <a:gd name="f74" fmla="*/ f35 f27 1"/>
                  <a:gd name="f75" fmla="*/ f36 f28 1"/>
                  <a:gd name="f76" fmla="*/ f37 f28 1"/>
                  <a:gd name="f77" fmla="*/ f38 f28 1"/>
                  <a:gd name="f78" fmla="*/ f39 f27 1"/>
                  <a:gd name="f79" fmla="*/ f40 f27 1"/>
                  <a:gd name="f80" fmla="*/ f41 f27 1"/>
                  <a:gd name="f81" fmla="*/ f42 f27 1"/>
                  <a:gd name="f82" fmla="*/ f43 f28 1"/>
                  <a:gd name="f83" fmla="*/ f44 f27 1"/>
                  <a:gd name="f84" fmla="*/ f45 f27 1"/>
                  <a:gd name="f85" fmla="*/ f46 f27 1"/>
                  <a:gd name="f86" fmla="*/ f47 f28 1"/>
                  <a:gd name="f87" fmla="*/ f48 f27 1"/>
                  <a:gd name="f88" fmla="*/ f49 f27 1"/>
                  <a:gd name="f89" fmla="*/ f50 f27 1"/>
                  <a:gd name="f90" fmla="*/ f51 f27 1"/>
                  <a:gd name="f91" fmla="*/ f52 f27 1"/>
                  <a:gd name="f92" fmla="*/ f53 f27 1"/>
                  <a:gd name="f93" fmla="*/ f54 f28 1"/>
                  <a:gd name="f94" fmla="*/ f55 f28 1"/>
                  <a:gd name="f95" fmla="*/ f56 f27 1"/>
                  <a:gd name="f96" fmla="*/ f57 f28 1"/>
                  <a:gd name="f97" fmla="*/ f58 f27 1"/>
                  <a:gd name="f98" fmla="*/ f59 f28 1"/>
                  <a:gd name="f99" fmla="*/ f60 f28 1"/>
                  <a:gd name="f100" fmla="*/ f61 f28 1"/>
                  <a:gd name="f101" fmla="*/ f62 f28 1"/>
                  <a:gd name="f102" fmla="*/ f64 f27 1"/>
                  <a:gd name="f103" fmla="*/ f65 f28 1"/>
                </a:gdLst>
                <a:ahLst/>
                <a:cxnLst>
                  <a:cxn ang="3cd4">
                    <a:pos x="hc" y="t"/>
                  </a:cxn>
                  <a:cxn ang="0">
                    <a:pos x="r" y="vc"/>
                  </a:cxn>
                  <a:cxn ang="cd4">
                    <a:pos x="hc" y="b"/>
                  </a:cxn>
                  <a:cxn ang="cd2">
                    <a:pos x="l" y="vc"/>
                  </a:cxn>
                  <a:cxn ang="f69">
                    <a:pos x="f74" y="f75"/>
                  </a:cxn>
                  <a:cxn ang="f69">
                    <a:pos x="f74" y="f76"/>
                  </a:cxn>
                  <a:cxn ang="f69">
                    <a:pos x="f74" y="f77"/>
                  </a:cxn>
                  <a:cxn ang="f69">
                    <a:pos x="f78" y="f77"/>
                  </a:cxn>
                  <a:cxn ang="f69">
                    <a:pos x="f79" y="f77"/>
                  </a:cxn>
                  <a:cxn ang="f69">
                    <a:pos x="f80" y="f75"/>
                  </a:cxn>
                  <a:cxn ang="f69">
                    <a:pos x="f81" y="f82"/>
                  </a:cxn>
                  <a:cxn ang="f69">
                    <a:pos x="f83" y="f82"/>
                  </a:cxn>
                  <a:cxn ang="f69">
                    <a:pos x="f84" y="f82"/>
                  </a:cxn>
                  <a:cxn ang="f69">
                    <a:pos x="f85" y="f86"/>
                  </a:cxn>
                  <a:cxn ang="f69">
                    <a:pos x="f87" y="f86"/>
                  </a:cxn>
                  <a:cxn ang="f69">
                    <a:pos x="f88" y="f86"/>
                  </a:cxn>
                  <a:cxn ang="f69">
                    <a:pos x="f89" y="f75"/>
                  </a:cxn>
                  <a:cxn ang="f69">
                    <a:pos x="f90" y="f82"/>
                  </a:cxn>
                  <a:cxn ang="f69">
                    <a:pos x="f91" y="f82"/>
                  </a:cxn>
                  <a:cxn ang="f69">
                    <a:pos x="f92" y="f93"/>
                  </a:cxn>
                  <a:cxn ang="f69">
                    <a:pos x="f89" y="f94"/>
                  </a:cxn>
                  <a:cxn ang="f69">
                    <a:pos x="f95" y="f96"/>
                  </a:cxn>
                  <a:cxn ang="f69">
                    <a:pos x="f97" y="f96"/>
                  </a:cxn>
                  <a:cxn ang="f69">
                    <a:pos x="f95" y="f98"/>
                  </a:cxn>
                  <a:cxn ang="f69">
                    <a:pos x="f88" y="f98"/>
                  </a:cxn>
                  <a:cxn ang="f69">
                    <a:pos x="f87" y="f99"/>
                  </a:cxn>
                  <a:cxn ang="f69">
                    <a:pos x="f97" y="f100"/>
                  </a:cxn>
                  <a:cxn ang="f69">
                    <a:pos x="f84" y="f100"/>
                  </a:cxn>
                  <a:cxn ang="f69">
                    <a:pos x="f83" y="f101"/>
                  </a:cxn>
                  <a:cxn ang="f69">
                    <a:pos x="f80" y="f73"/>
                  </a:cxn>
                  <a:cxn ang="f69">
                    <a:pos x="f102" y="f101"/>
                  </a:cxn>
                  <a:cxn ang="f69">
                    <a:pos x="f78" y="f101"/>
                  </a:cxn>
                  <a:cxn ang="f69">
                    <a:pos x="f78" y="f99"/>
                  </a:cxn>
                  <a:cxn ang="f69">
                    <a:pos x="f78" y="f94"/>
                  </a:cxn>
                  <a:cxn ang="f69">
                    <a:pos x="f74" y="f103"/>
                  </a:cxn>
                  <a:cxn ang="f69">
                    <a:pos x="f74" y="f75"/>
                  </a:cxn>
                </a:cxnLst>
                <a:rect l="f70" t="f73" r="f71" b="f72"/>
                <a:pathLst>
                  <a:path w="20" h="15">
                    <a:moveTo>
                      <a:pt x="f8" y="f9"/>
                    </a:moveTo>
                    <a:cubicBezTo>
                      <a:pt x="f8" y="f9"/>
                      <a:pt x="f8" y="f10"/>
                      <a:pt x="f8" y="f10"/>
                    </a:cubicBezTo>
                    <a:cubicBezTo>
                      <a:pt x="f8" y="f10"/>
                      <a:pt x="f11" y="f12"/>
                      <a:pt x="f8" y="f12"/>
                    </a:cubicBezTo>
                    <a:cubicBezTo>
                      <a:pt x="f13" y="f12"/>
                      <a:pt x="f13" y="f12"/>
                      <a:pt x="f13" y="f12"/>
                    </a:cubicBezTo>
                    <a:cubicBezTo>
                      <a:pt x="f13" y="f7"/>
                      <a:pt x="f14" y="f7"/>
                      <a:pt x="f15" y="f12"/>
                    </a:cubicBezTo>
                    <a:cubicBezTo>
                      <a:pt x="f15" y="f10"/>
                      <a:pt x="f15" y="f10"/>
                      <a:pt x="f16" y="f9"/>
                    </a:cubicBezTo>
                    <a:cubicBezTo>
                      <a:pt x="f17" y="f9"/>
                      <a:pt x="f17" y="f9"/>
                      <a:pt x="f17" y="f18"/>
                    </a:cubicBezTo>
                    <a:cubicBezTo>
                      <a:pt x="f16" y="f18"/>
                      <a:pt x="f19" y="f18"/>
                      <a:pt x="f19" y="f18"/>
                    </a:cubicBezTo>
                    <a:cubicBezTo>
                      <a:pt x="f19" y="f20"/>
                      <a:pt x="f19" y="f18"/>
                      <a:pt x="f21" y="f18"/>
                    </a:cubicBezTo>
                    <a:cubicBezTo>
                      <a:pt x="f21" y="f18"/>
                      <a:pt x="f20" y="f18"/>
                      <a:pt x="f20" y="f20"/>
                    </a:cubicBezTo>
                    <a:cubicBezTo>
                      <a:pt x="f18" y="f21"/>
                      <a:pt x="f18" y="f18"/>
                      <a:pt x="f9" y="f20"/>
                    </a:cubicBezTo>
                    <a:cubicBezTo>
                      <a:pt x="f10" y="f20"/>
                      <a:pt x="f10" y="f20"/>
                      <a:pt x="f12" y="f20"/>
                    </a:cubicBezTo>
                    <a:cubicBezTo>
                      <a:pt x="f7" y="f20"/>
                      <a:pt x="f7" y="f18"/>
                      <a:pt x="f22" y="f9"/>
                    </a:cubicBezTo>
                    <a:cubicBezTo>
                      <a:pt x="f23" y="f9"/>
                      <a:pt x="f22" y="f9"/>
                      <a:pt x="f23" y="f18"/>
                    </a:cubicBezTo>
                    <a:cubicBezTo>
                      <a:pt x="f24" y="f18"/>
                      <a:pt x="f23" y="f20"/>
                      <a:pt x="f24" y="f18"/>
                    </a:cubicBezTo>
                    <a:cubicBezTo>
                      <a:pt x="f25" y="f18"/>
                      <a:pt x="f6" y="f21"/>
                      <a:pt x="f25" y="f19"/>
                    </a:cubicBezTo>
                    <a:cubicBezTo>
                      <a:pt x="f24" y="f19"/>
                      <a:pt x="f23" y="f17"/>
                      <a:pt x="f22" y="f16"/>
                    </a:cubicBezTo>
                    <a:cubicBezTo>
                      <a:pt x="f7" y="f15"/>
                      <a:pt x="f12" y="f15"/>
                      <a:pt x="f10" y="f15"/>
                    </a:cubicBezTo>
                    <a:cubicBezTo>
                      <a:pt x="f9" y="f15"/>
                      <a:pt x="f9" y="f15"/>
                      <a:pt x="f18" y="f15"/>
                    </a:cubicBezTo>
                    <a:cubicBezTo>
                      <a:pt x="f9" y="f14"/>
                      <a:pt x="f10" y="f14"/>
                      <a:pt x="f10" y="f14"/>
                    </a:cubicBezTo>
                    <a:cubicBezTo>
                      <a:pt x="f12" y="f15"/>
                      <a:pt x="f7" y="f14"/>
                      <a:pt x="f12" y="f14"/>
                    </a:cubicBezTo>
                    <a:cubicBezTo>
                      <a:pt x="f10" y="f13"/>
                      <a:pt x="f9" y="f14"/>
                      <a:pt x="f9" y="f13"/>
                    </a:cubicBezTo>
                    <a:cubicBezTo>
                      <a:pt x="f9" y="f13"/>
                      <a:pt x="f9" y="f8"/>
                      <a:pt x="f18" y="f8"/>
                    </a:cubicBezTo>
                    <a:cubicBezTo>
                      <a:pt x="f18" y="f8"/>
                      <a:pt x="f20" y="f8"/>
                      <a:pt x="f21" y="f8"/>
                    </a:cubicBezTo>
                    <a:cubicBezTo>
                      <a:pt x="f21" y="f8"/>
                      <a:pt x="f21" y="f11"/>
                      <a:pt x="f19" y="f11"/>
                    </a:cubicBezTo>
                    <a:cubicBezTo>
                      <a:pt x="f19" y="f11"/>
                      <a:pt x="f17" y="f5"/>
                      <a:pt x="f16" y="f5"/>
                    </a:cubicBezTo>
                    <a:cubicBezTo>
                      <a:pt x="f15" y="f11"/>
                      <a:pt x="f15" y="f5"/>
                      <a:pt x="f14" y="f11"/>
                    </a:cubicBezTo>
                    <a:cubicBezTo>
                      <a:pt x="f13" y="f11"/>
                      <a:pt x="f13" y="f11"/>
                      <a:pt x="f13" y="f11"/>
                    </a:cubicBezTo>
                    <a:cubicBezTo>
                      <a:pt x="f13" y="f8"/>
                      <a:pt x="f13" y="f13"/>
                      <a:pt x="f13" y="f13"/>
                    </a:cubicBezTo>
                    <a:cubicBezTo>
                      <a:pt x="f8" y="f14"/>
                      <a:pt x="f14" y="f14"/>
                      <a:pt x="f13" y="f16"/>
                    </a:cubicBezTo>
                    <a:cubicBezTo>
                      <a:pt x="f8" y="f17"/>
                      <a:pt x="f14" y="f19"/>
                      <a:pt x="f8" y="f21"/>
                    </a:cubicBezTo>
                    <a:cubicBezTo>
                      <a:pt x="f5" y="f20"/>
                      <a:pt x="f8" y="f2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28" name="Mexico">
                <a:extLst>
                  <a:ext uri="{FF2B5EF4-FFF2-40B4-BE49-F238E27FC236}">
                    <a16:creationId xmlns:a16="http://schemas.microsoft.com/office/drawing/2014/main" id="{F8817D9F-2CF2-0FC3-DD70-C4F7C2367A4A}"/>
                  </a:ext>
                </a:extLst>
              </p:cNvPr>
              <p:cNvSpPr/>
              <p:nvPr/>
            </p:nvSpPr>
            <p:spPr>
              <a:xfrm>
                <a:off x="3997802" y="3501347"/>
                <a:ext cx="650696" cy="554684"/>
              </a:xfrm>
              <a:custGeom>
                <a:avLst/>
                <a:gdLst>
                  <a:gd name="f0" fmla="val 10800000"/>
                  <a:gd name="f1" fmla="val 5400000"/>
                  <a:gd name="f2" fmla="val 180"/>
                  <a:gd name="f3" fmla="val w"/>
                  <a:gd name="f4" fmla="val h"/>
                  <a:gd name="f5" fmla="val 0"/>
                  <a:gd name="f6" fmla="val 122"/>
                  <a:gd name="f7" fmla="val 113"/>
                  <a:gd name="f8" fmla="val 79"/>
                  <a:gd name="f9" fmla="val 42"/>
                  <a:gd name="f10" fmla="val 43"/>
                  <a:gd name="f11" fmla="val 44"/>
                  <a:gd name="f12" fmla="val 77"/>
                  <a:gd name="f13" fmla="val 47"/>
                  <a:gd name="f14" fmla="val 74"/>
                  <a:gd name="f15" fmla="val 51"/>
                  <a:gd name="f16" fmla="val 76"/>
                  <a:gd name="f17" fmla="val 59"/>
                  <a:gd name="f18" fmla="val 73"/>
                  <a:gd name="f19" fmla="val 62"/>
                  <a:gd name="f20" fmla="val 71"/>
                  <a:gd name="f21" fmla="val 66"/>
                  <a:gd name="f22" fmla="val 75"/>
                  <a:gd name="f23" fmla="val 68"/>
                  <a:gd name="f24" fmla="val 72"/>
                  <a:gd name="f25" fmla="val 80"/>
                  <a:gd name="f26" fmla="val 83"/>
                  <a:gd name="f27" fmla="val 84"/>
                  <a:gd name="f28" fmla="val 85"/>
                  <a:gd name="f29" fmla="val 87"/>
                  <a:gd name="f30" fmla="val 81"/>
                  <a:gd name="f31" fmla="val 88"/>
                  <a:gd name="f32" fmla="val 82"/>
                  <a:gd name="f33" fmla="val 90"/>
                  <a:gd name="f34" fmla="val 86"/>
                  <a:gd name="f35" fmla="val 89"/>
                  <a:gd name="f36" fmla="val 92"/>
                  <a:gd name="f37" fmla="val 95"/>
                  <a:gd name="f38" fmla="val 97"/>
                  <a:gd name="f39" fmla="val 98"/>
                  <a:gd name="f40" fmla="val 99"/>
                  <a:gd name="f41" fmla="val 96"/>
                  <a:gd name="f42" fmla="val 101"/>
                  <a:gd name="f43" fmla="val 102"/>
                  <a:gd name="f44" fmla="val 103"/>
                  <a:gd name="f45" fmla="val 78"/>
                  <a:gd name="f46" fmla="val 104"/>
                  <a:gd name="f47" fmla="val 69"/>
                  <a:gd name="f48" fmla="val 110"/>
                  <a:gd name="f49" fmla="val 111"/>
                  <a:gd name="f50" fmla="val 112"/>
                  <a:gd name="f51" fmla="val 70"/>
                  <a:gd name="f52" fmla="val 114"/>
                  <a:gd name="f53" fmla="val 117"/>
                  <a:gd name="f54" fmla="val 120"/>
                  <a:gd name="f55" fmla="val 119"/>
                  <a:gd name="f56" fmla="val 67"/>
                  <a:gd name="f57" fmla="val 121"/>
                  <a:gd name="f58" fmla="val 118"/>
                  <a:gd name="f59" fmla="val 115"/>
                  <a:gd name="f60" fmla="val 91"/>
                  <a:gd name="f61" fmla="val 107"/>
                  <a:gd name="f62" fmla="val 109"/>
                  <a:gd name="f63" fmla="val 106"/>
                  <a:gd name="f64" fmla="val 93"/>
                  <a:gd name="f65" fmla="val 100"/>
                  <a:gd name="f66" fmla="val 108"/>
                  <a:gd name="f67" fmla="val 105"/>
                  <a:gd name="f68" fmla="val 65"/>
                  <a:gd name="f69" fmla="val 64"/>
                  <a:gd name="f70" fmla="val 63"/>
                  <a:gd name="f71" fmla="val 60"/>
                  <a:gd name="f72" fmla="val 57"/>
                  <a:gd name="f73" fmla="val 56"/>
                  <a:gd name="f74" fmla="val 49"/>
                  <a:gd name="f75" fmla="val 94"/>
                  <a:gd name="f76" fmla="val 48"/>
                  <a:gd name="f77" fmla="val 46"/>
                  <a:gd name="f78" fmla="val 39"/>
                  <a:gd name="f79" fmla="val 41"/>
                  <a:gd name="f80" fmla="val 38"/>
                  <a:gd name="f81" fmla="val 37"/>
                  <a:gd name="f82" fmla="val 35"/>
                  <a:gd name="f83" fmla="val 34"/>
                  <a:gd name="f84" fmla="val 32"/>
                  <a:gd name="f85" fmla="val 36"/>
                  <a:gd name="f86" fmla="val 33"/>
                  <a:gd name="f87" fmla="val 29"/>
                  <a:gd name="f88" fmla="val 50"/>
                  <a:gd name="f89" fmla="val 28"/>
                  <a:gd name="f90" fmla="val 52"/>
                  <a:gd name="f91" fmla="val 27"/>
                  <a:gd name="f92" fmla="val 30"/>
                  <a:gd name="f93" fmla="val 25"/>
                  <a:gd name="f94" fmla="val 26"/>
                  <a:gd name="f95" fmla="val 45"/>
                  <a:gd name="f96" fmla="val 40"/>
                  <a:gd name="f97" fmla="val 24"/>
                  <a:gd name="f98" fmla="val 23"/>
                  <a:gd name="f99" fmla="val 22"/>
                  <a:gd name="f100" fmla="val 20"/>
                  <a:gd name="f101" fmla="val 31"/>
                  <a:gd name="f102" fmla="val 21"/>
                  <a:gd name="f103" fmla="val 19"/>
                  <a:gd name="f104" fmla="val 18"/>
                  <a:gd name="f105" fmla="val 17"/>
                  <a:gd name="f106" fmla="val 16"/>
                  <a:gd name="f107" fmla="val 15"/>
                  <a:gd name="f108" fmla="val 14"/>
                  <a:gd name="f109" fmla="val 10"/>
                  <a:gd name="f110" fmla="val 9"/>
                  <a:gd name="f111" fmla="val 7"/>
                  <a:gd name="f112" fmla="val 13"/>
                  <a:gd name="f113" fmla="val 6"/>
                  <a:gd name="f114" fmla="val 12"/>
                  <a:gd name="f115" fmla="val 11"/>
                  <a:gd name="f116" fmla="val 8"/>
                  <a:gd name="f117" fmla="val 53"/>
                  <a:gd name="f118" fmla="val 54"/>
                  <a:gd name="f119" fmla="val 58"/>
                  <a:gd name="f120" fmla="val 61"/>
                  <a:gd name="f121" fmla="val 55"/>
                  <a:gd name="f122" fmla="val 5"/>
                  <a:gd name="f123" fmla="val 3"/>
                  <a:gd name="f124" fmla="val 2"/>
                  <a:gd name="f125" fmla="val 4"/>
                  <a:gd name="f126" fmla="val 1"/>
                  <a:gd name="f127" fmla="+- 0 0 -90"/>
                  <a:gd name="f128" fmla="*/ f3 1 122"/>
                  <a:gd name="f129" fmla="*/ f4 1 113"/>
                  <a:gd name="f130" fmla="+- f7 0 f5"/>
                  <a:gd name="f131" fmla="+- f6 0 f5"/>
                  <a:gd name="f132" fmla="*/ f127 f0 1"/>
                  <a:gd name="f133" fmla="*/ f131 1 122"/>
                  <a:gd name="f134" fmla="*/ f130 1 113"/>
                  <a:gd name="f135" fmla="*/ f132 1 f2"/>
                  <a:gd name="f136" fmla="*/ 77 1 f133"/>
                  <a:gd name="f137" fmla="*/ 47 1 f134"/>
                  <a:gd name="f138" fmla="*/ 74 1 f133"/>
                  <a:gd name="f139" fmla="*/ 71 1 f134"/>
                  <a:gd name="f140" fmla="*/ 84 1 f134"/>
                  <a:gd name="f141" fmla="*/ 82 1 f133"/>
                  <a:gd name="f142" fmla="*/ 88 1 f134"/>
                  <a:gd name="f143" fmla="*/ 92 1 f133"/>
                  <a:gd name="f144" fmla="*/ 87 1 f134"/>
                  <a:gd name="f145" fmla="*/ 98 1 f133"/>
                  <a:gd name="f146" fmla="*/ 85 1 f134"/>
                  <a:gd name="f147" fmla="*/ 101 1 f133"/>
                  <a:gd name="f148" fmla="*/ 83 1 f134"/>
                  <a:gd name="f149" fmla="*/ 103 1 f133"/>
                  <a:gd name="f150" fmla="*/ 72 1 f134"/>
                  <a:gd name="f151" fmla="*/ 117 1 f133"/>
                  <a:gd name="f152" fmla="*/ 68 1 f134"/>
                  <a:gd name="f153" fmla="*/ 122 1 f133"/>
                  <a:gd name="f154" fmla="*/ 79 1 f134"/>
                  <a:gd name="f155" fmla="*/ 81 1 f134"/>
                  <a:gd name="f156" fmla="*/ 113 1 f133"/>
                  <a:gd name="f157" fmla="*/ 92 1 f134"/>
                  <a:gd name="f158" fmla="*/ 112 1 f133"/>
                  <a:gd name="f159" fmla="*/ 89 1 f134"/>
                  <a:gd name="f160" fmla="*/ 99 1 f133"/>
                  <a:gd name="f161" fmla="*/ 93 1 f134"/>
                  <a:gd name="f162" fmla="*/ 97 1 f133"/>
                  <a:gd name="f163" fmla="*/ 99 1 f134"/>
                  <a:gd name="f164" fmla="*/ 100 1 f133"/>
                  <a:gd name="f165" fmla="*/ 104 1 f134"/>
                  <a:gd name="f166" fmla="*/ 86 1 f133"/>
                  <a:gd name="f167" fmla="*/ 108 1 f134"/>
                  <a:gd name="f168" fmla="*/ 81 1 f133"/>
                  <a:gd name="f169" fmla="*/ 103 1 f134"/>
                  <a:gd name="f170" fmla="*/ 79 1 f133"/>
                  <a:gd name="f171" fmla="*/ 105 1 f134"/>
                  <a:gd name="f172" fmla="*/ 69 1 f133"/>
                  <a:gd name="f173" fmla="*/ 106 1 f134"/>
                  <a:gd name="f174" fmla="*/ 62 1 f133"/>
                  <a:gd name="f175" fmla="*/ 102 1 f134"/>
                  <a:gd name="f176" fmla="*/ 49 1 f133"/>
                  <a:gd name="f177" fmla="*/ 94 1 f134"/>
                  <a:gd name="f178" fmla="*/ 41 1 f133"/>
                  <a:gd name="f179" fmla="*/ 37 1 f133"/>
                  <a:gd name="f180" fmla="*/ 34 1 f133"/>
                  <a:gd name="f181" fmla="*/ 78 1 f134"/>
                  <a:gd name="f182" fmla="*/ 35 1 f133"/>
                  <a:gd name="f183" fmla="*/ 62 1 f134"/>
                  <a:gd name="f184" fmla="*/ 29 1 f133"/>
                  <a:gd name="f185" fmla="*/ 49 1 f134"/>
                  <a:gd name="f186" fmla="*/ 25 1 f133"/>
                  <a:gd name="f187" fmla="*/ 45 1 f134"/>
                  <a:gd name="f188" fmla="*/ 40 1 f134"/>
                  <a:gd name="f189" fmla="*/ 22 1 f133"/>
                  <a:gd name="f190" fmla="*/ 35 1 f134"/>
                  <a:gd name="f191" fmla="*/ 20 1 f133"/>
                  <a:gd name="f192" fmla="*/ 29 1 f134"/>
                  <a:gd name="f193" fmla="*/ 17 1 f133"/>
                  <a:gd name="f194" fmla="*/ 25 1 f134"/>
                  <a:gd name="f195" fmla="*/ 16 1 f133"/>
                  <a:gd name="f196" fmla="*/ 15 1 f134"/>
                  <a:gd name="f197" fmla="*/ 12 1 f133"/>
                  <a:gd name="f198" fmla="*/ 7 1 f134"/>
                  <a:gd name="f199" fmla="*/ 10 1 f133"/>
                  <a:gd name="f200" fmla="*/ 12 1 f134"/>
                  <a:gd name="f201" fmla="*/ 13 1 f133"/>
                  <a:gd name="f202" fmla="*/ 28 1 f134"/>
                  <a:gd name="f203" fmla="*/ 15 1 f133"/>
                  <a:gd name="f204" fmla="*/ 34 1 f134"/>
                  <a:gd name="f205" fmla="*/ 41 1 f134"/>
                  <a:gd name="f206" fmla="*/ 18 1 f133"/>
                  <a:gd name="f207" fmla="*/ 52 1 f134"/>
                  <a:gd name="f208" fmla="*/ 57 1 f134"/>
                  <a:gd name="f209" fmla="*/ 14 1 f133"/>
                  <a:gd name="f210" fmla="*/ 55 1 f134"/>
                  <a:gd name="f211" fmla="*/ 8 1 f133"/>
                  <a:gd name="f212" fmla="*/ 36 1 f134"/>
                  <a:gd name="f213" fmla="*/ 3 1 f133"/>
                  <a:gd name="f214" fmla="*/ 33 1 f134"/>
                  <a:gd name="f215" fmla="*/ 4 1 f133"/>
                  <a:gd name="f216" fmla="*/ 30 1 f134"/>
                  <a:gd name="f217" fmla="*/ 6 1 f133"/>
                  <a:gd name="f218" fmla="*/ 5 1 f133"/>
                  <a:gd name="f219" fmla="*/ 22 1 f134"/>
                  <a:gd name="f220" fmla="*/ 1 1 f133"/>
                  <a:gd name="f221" fmla="*/ 14 1 f134"/>
                  <a:gd name="f222" fmla="*/ 2 1 f133"/>
                  <a:gd name="f223" fmla="*/ 0 1 f134"/>
                  <a:gd name="f224" fmla="*/ 1 1 f134"/>
                  <a:gd name="f225" fmla="*/ 8 1 f134"/>
                  <a:gd name="f226" fmla="*/ 46 1 f133"/>
                  <a:gd name="f227" fmla="*/ 6 1 f134"/>
                  <a:gd name="f228" fmla="*/ 51 1 f133"/>
                  <a:gd name="f229" fmla="*/ 57 1 f133"/>
                  <a:gd name="f230" fmla="*/ 19 1 f134"/>
                  <a:gd name="f231" fmla="*/ 64 1 f133"/>
                  <a:gd name="f232" fmla="*/ 18 1 f134"/>
                  <a:gd name="f233" fmla="*/ 71 1 f133"/>
                  <a:gd name="f234" fmla="*/ 0 1 f133"/>
                  <a:gd name="f235" fmla="*/ f6 1 f133"/>
                  <a:gd name="f236" fmla="*/ f7 1 f134"/>
                  <a:gd name="f237" fmla="+- f135 0 f1"/>
                  <a:gd name="f238" fmla="*/ f234 f128 1"/>
                  <a:gd name="f239" fmla="*/ f235 f128 1"/>
                  <a:gd name="f240" fmla="*/ f236 f129 1"/>
                  <a:gd name="f241" fmla="*/ f223 f129 1"/>
                  <a:gd name="f242" fmla="*/ f136 f128 1"/>
                  <a:gd name="f243" fmla="*/ f137 f129 1"/>
                  <a:gd name="f244" fmla="*/ f138 f128 1"/>
                  <a:gd name="f245" fmla="*/ f139 f129 1"/>
                  <a:gd name="f246" fmla="*/ f140 f129 1"/>
                  <a:gd name="f247" fmla="*/ f141 f128 1"/>
                  <a:gd name="f248" fmla="*/ f142 f129 1"/>
                  <a:gd name="f249" fmla="*/ f143 f128 1"/>
                  <a:gd name="f250" fmla="*/ f144 f129 1"/>
                  <a:gd name="f251" fmla="*/ f145 f128 1"/>
                  <a:gd name="f252" fmla="*/ f146 f129 1"/>
                  <a:gd name="f253" fmla="*/ f147 f128 1"/>
                  <a:gd name="f254" fmla="*/ f148 f129 1"/>
                  <a:gd name="f255" fmla="*/ f149 f128 1"/>
                  <a:gd name="f256" fmla="*/ f150 f129 1"/>
                  <a:gd name="f257" fmla="*/ f151 f128 1"/>
                  <a:gd name="f258" fmla="*/ f152 f129 1"/>
                  <a:gd name="f259" fmla="*/ f153 f128 1"/>
                  <a:gd name="f260" fmla="*/ f154 f129 1"/>
                  <a:gd name="f261" fmla="*/ f155 f129 1"/>
                  <a:gd name="f262" fmla="*/ f156 f128 1"/>
                  <a:gd name="f263" fmla="*/ f157 f129 1"/>
                  <a:gd name="f264" fmla="*/ f158 f128 1"/>
                  <a:gd name="f265" fmla="*/ f159 f129 1"/>
                  <a:gd name="f266" fmla="*/ f160 f128 1"/>
                  <a:gd name="f267" fmla="*/ f161 f129 1"/>
                  <a:gd name="f268" fmla="*/ f162 f128 1"/>
                  <a:gd name="f269" fmla="*/ f163 f129 1"/>
                  <a:gd name="f270" fmla="*/ f164 f128 1"/>
                  <a:gd name="f271" fmla="*/ f165 f129 1"/>
                  <a:gd name="f272" fmla="*/ f166 f128 1"/>
                  <a:gd name="f273" fmla="*/ f167 f129 1"/>
                  <a:gd name="f274" fmla="*/ f168 f128 1"/>
                  <a:gd name="f275" fmla="*/ f169 f129 1"/>
                  <a:gd name="f276" fmla="*/ f170 f128 1"/>
                  <a:gd name="f277" fmla="*/ f171 f129 1"/>
                  <a:gd name="f278" fmla="*/ f172 f128 1"/>
                  <a:gd name="f279" fmla="*/ f173 f129 1"/>
                  <a:gd name="f280" fmla="*/ f174 f128 1"/>
                  <a:gd name="f281" fmla="*/ f175 f129 1"/>
                  <a:gd name="f282" fmla="*/ f176 f128 1"/>
                  <a:gd name="f283" fmla="*/ f177 f129 1"/>
                  <a:gd name="f284" fmla="*/ f178 f128 1"/>
                  <a:gd name="f285" fmla="*/ f179 f128 1"/>
                  <a:gd name="f286" fmla="*/ f180 f128 1"/>
                  <a:gd name="f287" fmla="*/ f181 f129 1"/>
                  <a:gd name="f288" fmla="*/ f182 f128 1"/>
                  <a:gd name="f289" fmla="*/ f183 f129 1"/>
                  <a:gd name="f290" fmla="*/ f184 f128 1"/>
                  <a:gd name="f291" fmla="*/ f185 f129 1"/>
                  <a:gd name="f292" fmla="*/ f186 f128 1"/>
                  <a:gd name="f293" fmla="*/ f187 f129 1"/>
                  <a:gd name="f294" fmla="*/ f188 f129 1"/>
                  <a:gd name="f295" fmla="*/ f189 f128 1"/>
                  <a:gd name="f296" fmla="*/ f190 f129 1"/>
                  <a:gd name="f297" fmla="*/ f191 f128 1"/>
                  <a:gd name="f298" fmla="*/ f192 f129 1"/>
                  <a:gd name="f299" fmla="*/ f193 f128 1"/>
                  <a:gd name="f300" fmla="*/ f194 f129 1"/>
                  <a:gd name="f301" fmla="*/ f195 f128 1"/>
                  <a:gd name="f302" fmla="*/ f196 f129 1"/>
                  <a:gd name="f303" fmla="*/ f197 f128 1"/>
                  <a:gd name="f304" fmla="*/ f198 f129 1"/>
                  <a:gd name="f305" fmla="*/ f199 f128 1"/>
                  <a:gd name="f306" fmla="*/ f200 f129 1"/>
                  <a:gd name="f307" fmla="*/ f201 f128 1"/>
                  <a:gd name="f308" fmla="*/ f202 f129 1"/>
                  <a:gd name="f309" fmla="*/ f203 f128 1"/>
                  <a:gd name="f310" fmla="*/ f204 f129 1"/>
                  <a:gd name="f311" fmla="*/ f205 f129 1"/>
                  <a:gd name="f312" fmla="*/ f206 f128 1"/>
                  <a:gd name="f313" fmla="*/ f207 f129 1"/>
                  <a:gd name="f314" fmla="*/ f208 f129 1"/>
                  <a:gd name="f315" fmla="*/ f209 f128 1"/>
                  <a:gd name="f316" fmla="*/ f210 f129 1"/>
                  <a:gd name="f317" fmla="*/ f211 f128 1"/>
                  <a:gd name="f318" fmla="*/ f212 f129 1"/>
                  <a:gd name="f319" fmla="*/ f213 f128 1"/>
                  <a:gd name="f320" fmla="*/ f214 f129 1"/>
                  <a:gd name="f321" fmla="*/ f215 f128 1"/>
                  <a:gd name="f322" fmla="*/ f216 f129 1"/>
                  <a:gd name="f323" fmla="*/ f217 f128 1"/>
                  <a:gd name="f324" fmla="*/ f218 f128 1"/>
                  <a:gd name="f325" fmla="*/ f219 f129 1"/>
                  <a:gd name="f326" fmla="*/ f220 f128 1"/>
                  <a:gd name="f327" fmla="*/ f221 f129 1"/>
                  <a:gd name="f328" fmla="*/ f222 f128 1"/>
                  <a:gd name="f329" fmla="*/ f224 f129 1"/>
                  <a:gd name="f330" fmla="*/ f225 f129 1"/>
                  <a:gd name="f331" fmla="*/ f226 f128 1"/>
                  <a:gd name="f332" fmla="*/ f227 f129 1"/>
                  <a:gd name="f333" fmla="*/ f228 f128 1"/>
                  <a:gd name="f334" fmla="*/ f229 f128 1"/>
                  <a:gd name="f335" fmla="*/ f230 f129 1"/>
                  <a:gd name="f336" fmla="*/ f231 f128 1"/>
                  <a:gd name="f337" fmla="*/ f232 f129 1"/>
                  <a:gd name="f338" fmla="*/ f233 f128 1"/>
                </a:gdLst>
                <a:ahLst/>
                <a:cxnLst>
                  <a:cxn ang="3cd4">
                    <a:pos x="hc" y="t"/>
                  </a:cxn>
                  <a:cxn ang="0">
                    <a:pos x="r" y="vc"/>
                  </a:cxn>
                  <a:cxn ang="cd4">
                    <a:pos x="hc" y="b"/>
                  </a:cxn>
                  <a:cxn ang="cd2">
                    <a:pos x="l" y="vc"/>
                  </a:cxn>
                  <a:cxn ang="f237">
                    <a:pos x="f242" y="f243"/>
                  </a:cxn>
                  <a:cxn ang="f237">
                    <a:pos x="f244" y="f245"/>
                  </a:cxn>
                  <a:cxn ang="f237">
                    <a:pos x="f242" y="f246"/>
                  </a:cxn>
                  <a:cxn ang="f237">
                    <a:pos x="f247" y="f248"/>
                  </a:cxn>
                  <a:cxn ang="f237">
                    <a:pos x="f249" y="f250"/>
                  </a:cxn>
                  <a:cxn ang="f237">
                    <a:pos x="f251" y="f252"/>
                  </a:cxn>
                  <a:cxn ang="f237">
                    <a:pos x="f253" y="f254"/>
                  </a:cxn>
                  <a:cxn ang="f237">
                    <a:pos x="f255" y="f256"/>
                  </a:cxn>
                  <a:cxn ang="f237">
                    <a:pos x="f257" y="f258"/>
                  </a:cxn>
                  <a:cxn ang="f237">
                    <a:pos x="f259" y="f245"/>
                  </a:cxn>
                  <a:cxn ang="f237">
                    <a:pos x="f257" y="f260"/>
                  </a:cxn>
                  <a:cxn ang="f237">
                    <a:pos x="f257" y="f261"/>
                  </a:cxn>
                  <a:cxn ang="f237">
                    <a:pos x="f262" y="f263"/>
                  </a:cxn>
                  <a:cxn ang="f237">
                    <a:pos x="f264" y="f265"/>
                  </a:cxn>
                  <a:cxn ang="f237">
                    <a:pos x="f266" y="f267"/>
                  </a:cxn>
                  <a:cxn ang="f237">
                    <a:pos x="f268" y="f269"/>
                  </a:cxn>
                  <a:cxn ang="f237">
                    <a:pos x="f270" y="f271"/>
                  </a:cxn>
                  <a:cxn ang="f237">
                    <a:pos x="f272" y="f273"/>
                  </a:cxn>
                  <a:cxn ang="f237">
                    <a:pos x="f274" y="f275"/>
                  </a:cxn>
                  <a:cxn ang="f237">
                    <a:pos x="f276" y="f277"/>
                  </a:cxn>
                  <a:cxn ang="f237">
                    <a:pos x="f278" y="f279"/>
                  </a:cxn>
                  <a:cxn ang="f237">
                    <a:pos x="f280" y="f281"/>
                  </a:cxn>
                  <a:cxn ang="f237">
                    <a:pos x="f282" y="f283"/>
                  </a:cxn>
                  <a:cxn ang="f237">
                    <a:pos x="f284" y="f265"/>
                  </a:cxn>
                  <a:cxn ang="f237">
                    <a:pos x="f285" y="f246"/>
                  </a:cxn>
                  <a:cxn ang="f237">
                    <a:pos x="f286" y="f287"/>
                  </a:cxn>
                  <a:cxn ang="f237">
                    <a:pos x="f285" y="f256"/>
                  </a:cxn>
                  <a:cxn ang="f237">
                    <a:pos x="f288" y="f289"/>
                  </a:cxn>
                  <a:cxn ang="f237">
                    <a:pos x="f290" y="f291"/>
                  </a:cxn>
                  <a:cxn ang="f237">
                    <a:pos x="f292" y="f293"/>
                  </a:cxn>
                  <a:cxn ang="f237">
                    <a:pos x="f292" y="f294"/>
                  </a:cxn>
                  <a:cxn ang="f237">
                    <a:pos x="f295" y="f296"/>
                  </a:cxn>
                  <a:cxn ang="f237">
                    <a:pos x="f297" y="f298"/>
                  </a:cxn>
                  <a:cxn ang="f237">
                    <a:pos x="f299" y="f300"/>
                  </a:cxn>
                  <a:cxn ang="f237">
                    <a:pos x="f301" y="f302"/>
                  </a:cxn>
                  <a:cxn ang="f237">
                    <a:pos x="f303" y="f304"/>
                  </a:cxn>
                  <a:cxn ang="f237">
                    <a:pos x="f305" y="f306"/>
                  </a:cxn>
                  <a:cxn ang="f237">
                    <a:pos x="f307" y="f308"/>
                  </a:cxn>
                  <a:cxn ang="f237">
                    <a:pos x="f309" y="f310"/>
                  </a:cxn>
                  <a:cxn ang="f237">
                    <a:pos x="f301" y="f294"/>
                  </a:cxn>
                  <a:cxn ang="f237">
                    <a:pos x="f301" y="f311"/>
                  </a:cxn>
                  <a:cxn ang="f237">
                    <a:pos x="f299" y="f293"/>
                  </a:cxn>
                  <a:cxn ang="f237">
                    <a:pos x="f312" y="f313"/>
                  </a:cxn>
                  <a:cxn ang="f237">
                    <a:pos x="f297" y="f314"/>
                  </a:cxn>
                  <a:cxn ang="f237">
                    <a:pos x="f315" y="f316"/>
                  </a:cxn>
                  <a:cxn ang="f237">
                    <a:pos x="f305" y="f291"/>
                  </a:cxn>
                  <a:cxn ang="f237">
                    <a:pos x="f317" y="f318"/>
                  </a:cxn>
                  <a:cxn ang="f237">
                    <a:pos x="f319" y="f320"/>
                  </a:cxn>
                  <a:cxn ang="f237">
                    <a:pos x="f321" y="f322"/>
                  </a:cxn>
                  <a:cxn ang="f237">
                    <a:pos x="f323" y="f298"/>
                  </a:cxn>
                  <a:cxn ang="f237">
                    <a:pos x="f324" y="f325"/>
                  </a:cxn>
                  <a:cxn ang="f237">
                    <a:pos x="f326" y="f327"/>
                  </a:cxn>
                  <a:cxn ang="f237">
                    <a:pos x="f326" y="f304"/>
                  </a:cxn>
                  <a:cxn ang="f237">
                    <a:pos x="f328" y="f241"/>
                  </a:cxn>
                  <a:cxn ang="f237">
                    <a:pos x="f303" y="f329"/>
                  </a:cxn>
                  <a:cxn ang="f237">
                    <a:pos x="f285" y="f330"/>
                  </a:cxn>
                  <a:cxn ang="f237">
                    <a:pos x="f331" y="f332"/>
                  </a:cxn>
                  <a:cxn ang="f237">
                    <a:pos x="f333" y="f306"/>
                  </a:cxn>
                  <a:cxn ang="f237">
                    <a:pos x="f334" y="f335"/>
                  </a:cxn>
                  <a:cxn ang="f237">
                    <a:pos x="f336" y="f337"/>
                  </a:cxn>
                  <a:cxn ang="f237">
                    <a:pos x="f338" y="f318"/>
                  </a:cxn>
                </a:cxnLst>
                <a:rect l="f238" t="f241" r="f239" b="f240"/>
                <a:pathLst>
                  <a:path w="122" h="113">
                    <a:moveTo>
                      <a:pt x="f8" y="f9"/>
                    </a:moveTo>
                    <a:cubicBezTo>
                      <a:pt x="f8" y="f10"/>
                      <a:pt x="f8" y="f11"/>
                      <a:pt x="f12" y="f13"/>
                    </a:cubicBezTo>
                    <a:cubicBezTo>
                      <a:pt x="f14" y="f15"/>
                      <a:pt x="f16" y="f17"/>
                      <a:pt x="f18" y="f19"/>
                    </a:cubicBezTo>
                    <a:cubicBezTo>
                      <a:pt x="f20" y="f21"/>
                      <a:pt x="f22" y="f23"/>
                      <a:pt x="f14" y="f20"/>
                    </a:cubicBezTo>
                    <a:cubicBezTo>
                      <a:pt x="f24" y="f18"/>
                      <a:pt x="f22" y="f12"/>
                      <a:pt x="f16" y="f25"/>
                    </a:cubicBezTo>
                    <a:cubicBezTo>
                      <a:pt x="f12" y="f26"/>
                      <a:pt x="f16" y="f26"/>
                      <a:pt x="f12" y="f27"/>
                    </a:cubicBezTo>
                    <a:cubicBezTo>
                      <a:pt x="f8" y="f28"/>
                      <a:pt x="f12" y="f29"/>
                      <a:pt x="f8" y="f29"/>
                    </a:cubicBezTo>
                    <a:cubicBezTo>
                      <a:pt x="f30" y="f29"/>
                      <a:pt x="f30" y="f31"/>
                      <a:pt x="f32" y="f31"/>
                    </a:cubicBezTo>
                    <a:cubicBezTo>
                      <a:pt x="f26" y="f31"/>
                      <a:pt x="f27" y="f33"/>
                      <a:pt x="f34" y="f35"/>
                    </a:cubicBezTo>
                    <a:cubicBezTo>
                      <a:pt x="f31" y="f29"/>
                      <a:pt x="f33" y="f31"/>
                      <a:pt x="f36" y="f29"/>
                    </a:cubicBezTo>
                    <a:cubicBezTo>
                      <a:pt x="f37" y="f28"/>
                      <a:pt x="f37" y="f34"/>
                      <a:pt x="f38" y="f28"/>
                    </a:cubicBezTo>
                    <a:cubicBezTo>
                      <a:pt x="f39" y="f27"/>
                      <a:pt x="f40" y="f28"/>
                      <a:pt x="f39" y="f28"/>
                    </a:cubicBezTo>
                    <a:cubicBezTo>
                      <a:pt x="f41" y="f34"/>
                      <a:pt x="f41" y="f29"/>
                      <a:pt x="f39" y="f34"/>
                    </a:cubicBezTo>
                    <a:cubicBezTo>
                      <a:pt x="f42" y="f27"/>
                      <a:pt x="f38" y="f28"/>
                      <a:pt x="f42" y="f26"/>
                    </a:cubicBezTo>
                    <a:cubicBezTo>
                      <a:pt x="f43" y="f32"/>
                      <a:pt x="f42" y="f8"/>
                      <a:pt x="f44" y="f45"/>
                    </a:cubicBezTo>
                    <a:cubicBezTo>
                      <a:pt x="f46" y="f45"/>
                      <a:pt x="f44" y="f22"/>
                      <a:pt x="f44" y="f24"/>
                    </a:cubicBezTo>
                    <a:cubicBezTo>
                      <a:pt x="f46" y="f47"/>
                      <a:pt x="f48" y="f23"/>
                      <a:pt x="f49" y="f47"/>
                    </a:cubicBezTo>
                    <a:cubicBezTo>
                      <a:pt x="f50" y="f51"/>
                      <a:pt x="f52" y="f23"/>
                      <a:pt x="f53" y="f23"/>
                    </a:cubicBezTo>
                    <a:cubicBezTo>
                      <a:pt x="f54" y="f47"/>
                      <a:pt x="f55" y="f56"/>
                      <a:pt x="f54" y="f47"/>
                    </a:cubicBezTo>
                    <a:cubicBezTo>
                      <a:pt x="f57" y="f20"/>
                      <a:pt x="f57" y="f47"/>
                      <a:pt x="f6" y="f20"/>
                    </a:cubicBezTo>
                    <a:cubicBezTo>
                      <a:pt x="f6" y="f18"/>
                      <a:pt x="f54" y="f14"/>
                      <a:pt x="f55" y="f22"/>
                    </a:cubicBezTo>
                    <a:cubicBezTo>
                      <a:pt x="f55" y="f12"/>
                      <a:pt x="f55" y="f8"/>
                      <a:pt x="f53" y="f8"/>
                    </a:cubicBezTo>
                    <a:cubicBezTo>
                      <a:pt x="f53" y="f45"/>
                      <a:pt x="f53" y="f8"/>
                      <a:pt x="f53" y="f8"/>
                    </a:cubicBezTo>
                    <a:cubicBezTo>
                      <a:pt x="f58" y="f8"/>
                      <a:pt x="f55" y="f8"/>
                      <a:pt x="f53" y="f30"/>
                    </a:cubicBezTo>
                    <a:cubicBezTo>
                      <a:pt x="f59" y="f26"/>
                      <a:pt x="f59" y="f29"/>
                      <a:pt x="f52" y="f31"/>
                    </a:cubicBezTo>
                    <a:cubicBezTo>
                      <a:pt x="f52" y="f35"/>
                      <a:pt x="f59" y="f60"/>
                      <a:pt x="f7" y="f36"/>
                    </a:cubicBezTo>
                    <a:cubicBezTo>
                      <a:pt x="f52" y="f35"/>
                      <a:pt x="f7" y="f33"/>
                      <a:pt x="f7" y="f29"/>
                    </a:cubicBezTo>
                    <a:cubicBezTo>
                      <a:pt x="f7" y="f31"/>
                      <a:pt x="f49" y="f35"/>
                      <a:pt x="f50" y="f35"/>
                    </a:cubicBezTo>
                    <a:cubicBezTo>
                      <a:pt x="f61" y="f41"/>
                      <a:pt x="f62" y="f35"/>
                      <a:pt x="f63" y="f64"/>
                    </a:cubicBezTo>
                    <a:cubicBezTo>
                      <a:pt x="f40" y="f64"/>
                      <a:pt x="f40" y="f64"/>
                      <a:pt x="f40" y="f64"/>
                    </a:cubicBezTo>
                    <a:cubicBezTo>
                      <a:pt x="f39" y="f37"/>
                      <a:pt x="f40" y="f37"/>
                      <a:pt x="f40" y="f41"/>
                    </a:cubicBezTo>
                    <a:cubicBezTo>
                      <a:pt x="f40" y="f39"/>
                      <a:pt x="f38" y="f38"/>
                      <a:pt x="f38" y="f40"/>
                    </a:cubicBezTo>
                    <a:cubicBezTo>
                      <a:pt x="f38" y="f65"/>
                      <a:pt x="f40" y="f40"/>
                      <a:pt x="f40" y="f42"/>
                    </a:cubicBezTo>
                    <a:cubicBezTo>
                      <a:pt x="f40" y="f44"/>
                      <a:pt x="f65" y="f43"/>
                      <a:pt x="f65" y="f46"/>
                    </a:cubicBezTo>
                    <a:cubicBezTo>
                      <a:pt x="f37" y="f44"/>
                      <a:pt x="f36" y="f43"/>
                      <a:pt x="f33" y="f7"/>
                    </a:cubicBezTo>
                    <a:cubicBezTo>
                      <a:pt x="f33" y="f50"/>
                      <a:pt x="f33" y="f50"/>
                      <a:pt x="f34" y="f66"/>
                    </a:cubicBezTo>
                    <a:cubicBezTo>
                      <a:pt x="f26" y="f46"/>
                      <a:pt x="f32" y="f63"/>
                      <a:pt x="f30" y="f46"/>
                    </a:cubicBezTo>
                    <a:cubicBezTo>
                      <a:pt x="f32" y="f46"/>
                      <a:pt x="f32" y="f44"/>
                      <a:pt x="f30" y="f44"/>
                    </a:cubicBezTo>
                    <a:cubicBezTo>
                      <a:pt x="f25" y="f46"/>
                      <a:pt x="f25" y="f44"/>
                      <a:pt x="f8" y="f46"/>
                    </a:cubicBezTo>
                    <a:cubicBezTo>
                      <a:pt x="f45" y="f67"/>
                      <a:pt x="f30" y="f46"/>
                      <a:pt x="f8" y="f67"/>
                    </a:cubicBezTo>
                    <a:cubicBezTo>
                      <a:pt x="f16" y="f67"/>
                      <a:pt x="f45" y="f63"/>
                      <a:pt x="f22" y="f63"/>
                    </a:cubicBezTo>
                    <a:cubicBezTo>
                      <a:pt x="f24" y="f63"/>
                      <a:pt x="f18" y="f62"/>
                      <a:pt x="f47" y="f63"/>
                    </a:cubicBezTo>
                    <a:cubicBezTo>
                      <a:pt x="f23" y="f61"/>
                      <a:pt x="f21" y="f63"/>
                      <a:pt x="f68" y="f67"/>
                    </a:cubicBezTo>
                    <a:cubicBezTo>
                      <a:pt x="f69" y="f44"/>
                      <a:pt x="f70" y="f46"/>
                      <a:pt x="f19" y="f43"/>
                    </a:cubicBezTo>
                    <a:cubicBezTo>
                      <a:pt x="f71" y="f65"/>
                      <a:pt x="f17" y="f43"/>
                      <a:pt x="f72" y="f40"/>
                    </a:cubicBezTo>
                    <a:cubicBezTo>
                      <a:pt x="f73" y="f38"/>
                      <a:pt x="f15" y="f39"/>
                      <a:pt x="f74" y="f75"/>
                    </a:cubicBezTo>
                    <a:cubicBezTo>
                      <a:pt x="f76" y="f36"/>
                      <a:pt x="f74" y="f64"/>
                      <a:pt x="f77" y="f36"/>
                    </a:cubicBezTo>
                    <a:cubicBezTo>
                      <a:pt x="f78" y="f33"/>
                      <a:pt x="f10" y="f35"/>
                      <a:pt x="f79" y="f35"/>
                    </a:cubicBezTo>
                    <a:cubicBezTo>
                      <a:pt x="f78" y="f31"/>
                      <a:pt x="f78" y="f29"/>
                      <a:pt x="f80" y="f29"/>
                    </a:cubicBezTo>
                    <a:cubicBezTo>
                      <a:pt x="f81" y="f34"/>
                      <a:pt x="f80" y="f28"/>
                      <a:pt x="f81" y="f27"/>
                    </a:cubicBezTo>
                    <a:cubicBezTo>
                      <a:pt x="f82" y="f27"/>
                      <a:pt x="f82" y="f30"/>
                      <a:pt x="f83" y="f25"/>
                    </a:cubicBezTo>
                    <a:cubicBezTo>
                      <a:pt x="f84" y="f8"/>
                      <a:pt x="f85" y="f45"/>
                      <a:pt x="f83" y="f45"/>
                    </a:cubicBezTo>
                    <a:cubicBezTo>
                      <a:pt x="f84" y="f12"/>
                      <a:pt x="f82" y="f16"/>
                      <a:pt x="f82" y="f14"/>
                    </a:cubicBezTo>
                    <a:cubicBezTo>
                      <a:pt x="f85" y="f24"/>
                      <a:pt x="f80" y="f14"/>
                      <a:pt x="f81" y="f24"/>
                    </a:cubicBezTo>
                    <a:cubicBezTo>
                      <a:pt x="f85" y="f51"/>
                      <a:pt x="f80" y="f18"/>
                      <a:pt x="f81" y="f47"/>
                    </a:cubicBezTo>
                    <a:cubicBezTo>
                      <a:pt x="f82" y="f68"/>
                      <a:pt x="f80" y="f23"/>
                      <a:pt x="f82" y="f19"/>
                    </a:cubicBezTo>
                    <a:cubicBezTo>
                      <a:pt x="f86" y="f71"/>
                      <a:pt x="f84" y="f73"/>
                      <a:pt x="f87" y="f88"/>
                    </a:cubicBezTo>
                    <a:cubicBezTo>
                      <a:pt x="f89" y="f74"/>
                      <a:pt x="f84" y="f90"/>
                      <a:pt x="f87" y="f74"/>
                    </a:cubicBezTo>
                    <a:cubicBezTo>
                      <a:pt x="f91" y="f77"/>
                      <a:pt x="f92" y="f15"/>
                      <a:pt x="f91" y="f76"/>
                    </a:cubicBezTo>
                    <a:cubicBezTo>
                      <a:pt x="f93" y="f77"/>
                      <a:pt x="f94" y="f77"/>
                      <a:pt x="f93" y="f95"/>
                    </a:cubicBezTo>
                    <a:cubicBezTo>
                      <a:pt x="f93" y="f11"/>
                      <a:pt x="f93" y="f77"/>
                      <a:pt x="f93" y="f10"/>
                    </a:cubicBezTo>
                    <a:cubicBezTo>
                      <a:pt x="f93" y="f79"/>
                      <a:pt x="f94" y="f79"/>
                      <a:pt x="f93" y="f96"/>
                    </a:cubicBezTo>
                    <a:cubicBezTo>
                      <a:pt x="f93" y="f80"/>
                      <a:pt x="f97" y="f85"/>
                      <a:pt x="f98" y="f81"/>
                    </a:cubicBezTo>
                    <a:cubicBezTo>
                      <a:pt x="f98" y="f80"/>
                      <a:pt x="f99" y="f85"/>
                      <a:pt x="f99" y="f82"/>
                    </a:cubicBezTo>
                    <a:cubicBezTo>
                      <a:pt x="f99" y="f86"/>
                      <a:pt x="f100" y="f86"/>
                      <a:pt x="f100" y="f101"/>
                    </a:cubicBezTo>
                    <a:cubicBezTo>
                      <a:pt x="f102" y="f87"/>
                      <a:pt x="f100" y="f89"/>
                      <a:pt x="f100" y="f87"/>
                    </a:cubicBezTo>
                    <a:cubicBezTo>
                      <a:pt x="f103" y="f92"/>
                      <a:pt x="f103" y="f87"/>
                      <a:pt x="f104" y="f89"/>
                    </a:cubicBezTo>
                    <a:cubicBezTo>
                      <a:pt x="f105" y="f94"/>
                      <a:pt x="f105" y="f94"/>
                      <a:pt x="f105" y="f93"/>
                    </a:cubicBezTo>
                    <a:cubicBezTo>
                      <a:pt x="f104" y="f98"/>
                      <a:pt x="f106" y="f98"/>
                      <a:pt x="f106" y="f100"/>
                    </a:cubicBezTo>
                    <a:cubicBezTo>
                      <a:pt x="f106" y="f105"/>
                      <a:pt x="f105" y="f105"/>
                      <a:pt x="f106" y="f107"/>
                    </a:cubicBezTo>
                    <a:cubicBezTo>
                      <a:pt x="f107" y="f108"/>
                      <a:pt x="f104" y="f109"/>
                      <a:pt x="f108" y="f110"/>
                    </a:cubicBezTo>
                    <a:cubicBezTo>
                      <a:pt x="f107" y="f111"/>
                      <a:pt x="f112" y="f113"/>
                      <a:pt x="f114" y="f111"/>
                    </a:cubicBezTo>
                    <a:cubicBezTo>
                      <a:pt x="f115" y="f110"/>
                      <a:pt x="f115" y="f113"/>
                      <a:pt x="f109" y="f113"/>
                    </a:cubicBezTo>
                    <a:cubicBezTo>
                      <a:pt x="f115" y="f116"/>
                      <a:pt x="f116" y="f114"/>
                      <a:pt x="f109" y="f114"/>
                    </a:cubicBezTo>
                    <a:cubicBezTo>
                      <a:pt x="f110" y="f112"/>
                      <a:pt x="f110" y="f103"/>
                      <a:pt x="f109" y="f100"/>
                    </a:cubicBezTo>
                    <a:cubicBezTo>
                      <a:pt x="f108" y="f93"/>
                      <a:pt x="f112" y="f89"/>
                      <a:pt x="f112" y="f89"/>
                    </a:cubicBezTo>
                    <a:cubicBezTo>
                      <a:pt x="f108" y="f91"/>
                      <a:pt x="f112" y="f92"/>
                      <a:pt x="f108" y="f92"/>
                    </a:cubicBezTo>
                    <a:cubicBezTo>
                      <a:pt x="f107" y="f101"/>
                      <a:pt x="f112" y="f84"/>
                      <a:pt x="f107" y="f83"/>
                    </a:cubicBezTo>
                    <a:cubicBezTo>
                      <a:pt x="f105" y="f81"/>
                      <a:pt x="f107" y="f81"/>
                      <a:pt x="f106" y="f78"/>
                    </a:cubicBezTo>
                    <a:cubicBezTo>
                      <a:pt x="f105" y="f96"/>
                      <a:pt x="f107" y="f80"/>
                      <a:pt x="f106" y="f96"/>
                    </a:cubicBezTo>
                    <a:cubicBezTo>
                      <a:pt x="f106" y="f96"/>
                      <a:pt x="f107" y="f11"/>
                      <a:pt x="f106" y="f10"/>
                    </a:cubicBezTo>
                    <a:cubicBezTo>
                      <a:pt x="f105" y="f10"/>
                      <a:pt x="f106" y="f9"/>
                      <a:pt x="f106" y="f79"/>
                    </a:cubicBezTo>
                    <a:cubicBezTo>
                      <a:pt x="f105" y="f79"/>
                      <a:pt x="f106" y="f78"/>
                      <a:pt x="f105" y="f79"/>
                    </a:cubicBezTo>
                    <a:cubicBezTo>
                      <a:pt x="f103" y="f11"/>
                      <a:pt x="f104" y="f11"/>
                      <a:pt x="f105" y="f95"/>
                    </a:cubicBezTo>
                    <a:cubicBezTo>
                      <a:pt x="f105" y="f13"/>
                      <a:pt x="f104" y="f74"/>
                      <a:pt x="f105" y="f88"/>
                    </a:cubicBezTo>
                    <a:cubicBezTo>
                      <a:pt x="f106" y="f88"/>
                      <a:pt x="f105" y="f117"/>
                      <a:pt x="f104" y="f90"/>
                    </a:cubicBezTo>
                    <a:cubicBezTo>
                      <a:pt x="f103" y="f90"/>
                      <a:pt x="f103" y="f118"/>
                      <a:pt x="f100" y="f118"/>
                    </a:cubicBezTo>
                    <a:cubicBezTo>
                      <a:pt x="f102" y="f118"/>
                      <a:pt x="f103" y="f73"/>
                      <a:pt x="f100" y="f72"/>
                    </a:cubicBezTo>
                    <a:cubicBezTo>
                      <a:pt x="f102" y="f119"/>
                      <a:pt x="f100" y="f71"/>
                      <a:pt x="f104" y="f71"/>
                    </a:cubicBezTo>
                    <a:cubicBezTo>
                      <a:pt x="f106" y="f120"/>
                      <a:pt x="f105" y="f72"/>
                      <a:pt x="f108" y="f121"/>
                    </a:cubicBezTo>
                    <a:cubicBezTo>
                      <a:pt x="f114" y="f118"/>
                      <a:pt x="f114" y="f90"/>
                      <a:pt x="f114" y="f15"/>
                    </a:cubicBezTo>
                    <a:cubicBezTo>
                      <a:pt x="f115" y="f88"/>
                      <a:pt x="f115" y="f74"/>
                      <a:pt x="f109" y="f74"/>
                    </a:cubicBezTo>
                    <a:cubicBezTo>
                      <a:pt x="f109" y="f88"/>
                      <a:pt x="f110" y="f88"/>
                      <a:pt x="f109" y="f77"/>
                    </a:cubicBezTo>
                    <a:cubicBezTo>
                      <a:pt x="f114" y="f78"/>
                      <a:pt x="f111" y="f78"/>
                      <a:pt x="f116" y="f85"/>
                    </a:cubicBezTo>
                    <a:cubicBezTo>
                      <a:pt x="f111" y="f80"/>
                      <a:pt x="f111" y="f82"/>
                      <a:pt x="f113" y="f85"/>
                    </a:cubicBezTo>
                    <a:cubicBezTo>
                      <a:pt x="f122" y="f80"/>
                      <a:pt x="f113" y="f82"/>
                      <a:pt x="f123" y="f86"/>
                    </a:cubicBezTo>
                    <a:cubicBezTo>
                      <a:pt x="f124" y="f84"/>
                      <a:pt x="f125" y="f84"/>
                      <a:pt x="f124" y="f101"/>
                    </a:cubicBezTo>
                    <a:cubicBezTo>
                      <a:pt x="f126" y="f92"/>
                      <a:pt x="f124" y="f92"/>
                      <a:pt x="f125" y="f92"/>
                    </a:cubicBezTo>
                    <a:cubicBezTo>
                      <a:pt x="f122" y="f92"/>
                      <a:pt x="f122" y="f87"/>
                      <a:pt x="f113" y="f92"/>
                    </a:cubicBezTo>
                    <a:cubicBezTo>
                      <a:pt x="f113" y="f101"/>
                      <a:pt x="f111" y="f92"/>
                      <a:pt x="f113" y="f87"/>
                    </a:cubicBezTo>
                    <a:cubicBezTo>
                      <a:pt x="f113" y="f87"/>
                      <a:pt x="f113" y="f87"/>
                      <a:pt x="f111" y="f89"/>
                    </a:cubicBezTo>
                    <a:cubicBezTo>
                      <a:pt x="f111" y="f91"/>
                      <a:pt x="f116" y="f93"/>
                      <a:pt x="f122" y="f99"/>
                    </a:cubicBezTo>
                    <a:cubicBezTo>
                      <a:pt x="f124" y="f103"/>
                      <a:pt x="f124" y="f103"/>
                      <a:pt x="f124" y="f105"/>
                    </a:cubicBezTo>
                    <a:cubicBezTo>
                      <a:pt x="f123" y="f107"/>
                      <a:pt x="f126" y="f104"/>
                      <a:pt x="f126" y="f108"/>
                    </a:cubicBezTo>
                    <a:cubicBezTo>
                      <a:pt x="f124" y="f115"/>
                      <a:pt x="f5" y="f108"/>
                      <a:pt x="f126" y="f109"/>
                    </a:cubicBezTo>
                    <a:cubicBezTo>
                      <a:pt x="f124" y="f116"/>
                      <a:pt x="f5" y="f110"/>
                      <a:pt x="f126" y="f111"/>
                    </a:cubicBezTo>
                    <a:cubicBezTo>
                      <a:pt x="f123" y="f125"/>
                      <a:pt x="f5" y="f125"/>
                      <a:pt x="f126" y="f124"/>
                    </a:cubicBezTo>
                    <a:cubicBezTo>
                      <a:pt x="f123" y="f126"/>
                      <a:pt x="f5" y="f124"/>
                      <a:pt x="f124" y="f5"/>
                    </a:cubicBezTo>
                    <a:cubicBezTo>
                      <a:pt x="f122" y="f126"/>
                      <a:pt x="f109" y="f5"/>
                      <a:pt x="f114" y="f126"/>
                    </a:cubicBezTo>
                    <a:cubicBezTo>
                      <a:pt x="f114" y="f126"/>
                      <a:pt x="f114" y="f126"/>
                      <a:pt x="f114" y="f126"/>
                    </a:cubicBezTo>
                    <a:cubicBezTo>
                      <a:pt x="f91" y="f116"/>
                      <a:pt x="f91" y="f116"/>
                      <a:pt x="f91" y="f116"/>
                    </a:cubicBezTo>
                    <a:cubicBezTo>
                      <a:pt x="f81" y="f116"/>
                      <a:pt x="f81" y="f116"/>
                      <a:pt x="f81" y="f116"/>
                    </a:cubicBezTo>
                    <a:cubicBezTo>
                      <a:pt x="f78" y="f113"/>
                      <a:pt x="f78" y="f113"/>
                      <a:pt x="f78" y="f113"/>
                    </a:cubicBezTo>
                    <a:cubicBezTo>
                      <a:pt x="f77" y="f113"/>
                      <a:pt x="f77" y="f113"/>
                      <a:pt x="f77" y="f113"/>
                    </a:cubicBezTo>
                    <a:cubicBezTo>
                      <a:pt x="f77" y="f113"/>
                      <a:pt x="f77" y="f111"/>
                      <a:pt x="f76" y="f110"/>
                    </a:cubicBezTo>
                    <a:cubicBezTo>
                      <a:pt x="f88" y="f109"/>
                      <a:pt x="f76" y="f109"/>
                      <a:pt x="f15" y="f114"/>
                    </a:cubicBezTo>
                    <a:cubicBezTo>
                      <a:pt x="f117" y="f108"/>
                      <a:pt x="f88" y="f106"/>
                      <a:pt x="f117" y="f103"/>
                    </a:cubicBezTo>
                    <a:cubicBezTo>
                      <a:pt x="f73" y="f102"/>
                      <a:pt x="f73" y="f102"/>
                      <a:pt x="f72" y="f103"/>
                    </a:cubicBezTo>
                    <a:cubicBezTo>
                      <a:pt x="f17" y="f105"/>
                      <a:pt x="f71" y="f104"/>
                      <a:pt x="f71" y="f105"/>
                    </a:cubicBezTo>
                    <a:cubicBezTo>
                      <a:pt x="f120" y="f106"/>
                      <a:pt x="f120" y="f105"/>
                      <a:pt x="f69" y="f104"/>
                    </a:cubicBezTo>
                    <a:cubicBezTo>
                      <a:pt x="f21" y="f103"/>
                      <a:pt x="f56" y="f103"/>
                      <a:pt x="f23" y="f94"/>
                    </a:cubicBezTo>
                    <a:cubicBezTo>
                      <a:pt x="f51" y="f85"/>
                      <a:pt x="f20" y="f86"/>
                      <a:pt x="f20" y="f85"/>
                    </a:cubicBezTo>
                    <a:cubicBezTo>
                      <a:pt x="f24" y="f96"/>
                      <a:pt x="f20" y="f7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29" name="United States">
                <a:extLst>
                  <a:ext uri="{FF2B5EF4-FFF2-40B4-BE49-F238E27FC236}">
                    <a16:creationId xmlns:a16="http://schemas.microsoft.com/office/drawing/2014/main" id="{88E79C22-C7CF-4DFB-BAC4-52A302CC15B5}"/>
                  </a:ext>
                </a:extLst>
              </p:cNvPr>
              <p:cNvSpPr/>
              <p:nvPr/>
            </p:nvSpPr>
            <p:spPr>
              <a:xfrm>
                <a:off x="3927759" y="3040151"/>
                <a:ext cx="1387245" cy="687637"/>
              </a:xfrm>
              <a:custGeom>
                <a:avLst/>
                <a:gdLst>
                  <a:gd name="f0" fmla="val 10800000"/>
                  <a:gd name="f1" fmla="val 5400000"/>
                  <a:gd name="f2" fmla="val 180"/>
                  <a:gd name="f3" fmla="val w"/>
                  <a:gd name="f4" fmla="val h"/>
                  <a:gd name="f5" fmla="val 0"/>
                  <a:gd name="f6" fmla="val 260"/>
                  <a:gd name="f7" fmla="val 140"/>
                  <a:gd name="f8" fmla="val 92"/>
                  <a:gd name="f9" fmla="val 136"/>
                  <a:gd name="f10" fmla="val 133"/>
                  <a:gd name="f11" fmla="val 93"/>
                  <a:gd name="f12" fmla="val 132"/>
                  <a:gd name="f13" fmla="val 131"/>
                  <a:gd name="f14" fmla="val 94"/>
                  <a:gd name="f15" fmla="val 128"/>
                  <a:gd name="f16" fmla="val 125"/>
                  <a:gd name="f17" fmla="val 126"/>
                  <a:gd name="f18" fmla="val 96"/>
                  <a:gd name="f19" fmla="val 97"/>
                  <a:gd name="f20" fmla="val 123"/>
                  <a:gd name="f21" fmla="val 98"/>
                  <a:gd name="f22" fmla="val 99"/>
                  <a:gd name="f23" fmla="val 100"/>
                  <a:gd name="f24" fmla="val 121"/>
                  <a:gd name="f25" fmla="val 120"/>
                  <a:gd name="f26" fmla="val 102"/>
                  <a:gd name="f27" fmla="val 122"/>
                  <a:gd name="f28" fmla="val 101"/>
                  <a:gd name="f29" fmla="val 118"/>
                  <a:gd name="f30" fmla="val 119"/>
                  <a:gd name="f31" fmla="val 117"/>
                  <a:gd name="f32" fmla="val 103"/>
                  <a:gd name="f33" fmla="val 104"/>
                  <a:gd name="f34" fmla="val 105"/>
                  <a:gd name="f35" fmla="val 116"/>
                  <a:gd name="f36" fmla="val 107"/>
                  <a:gd name="f37" fmla="val 111"/>
                  <a:gd name="f38" fmla="val 115"/>
                  <a:gd name="f39" fmla="val 108"/>
                  <a:gd name="f40" fmla="val 114"/>
                  <a:gd name="f41" fmla="val 109"/>
                  <a:gd name="f42" fmla="val 113"/>
                  <a:gd name="f43" fmla="val 110"/>
                  <a:gd name="f44" fmla="val 112"/>
                  <a:gd name="f45" fmla="val 124"/>
                  <a:gd name="f46" fmla="val 129"/>
                  <a:gd name="f47" fmla="val 135"/>
                  <a:gd name="f48" fmla="val 134"/>
                  <a:gd name="f49" fmla="val 130"/>
                  <a:gd name="f50" fmla="val 106"/>
                  <a:gd name="f51" fmla="val 137"/>
                  <a:gd name="f52" fmla="val 139"/>
                  <a:gd name="f53" fmla="val 141"/>
                  <a:gd name="f54" fmla="val 142"/>
                  <a:gd name="f55" fmla="val 146"/>
                  <a:gd name="f56" fmla="val 145"/>
                  <a:gd name="f57" fmla="val 144"/>
                  <a:gd name="f58" fmla="val 148"/>
                  <a:gd name="f59" fmla="val 149"/>
                  <a:gd name="f60" fmla="val 150"/>
                  <a:gd name="f61" fmla="val 143"/>
                  <a:gd name="f62" fmla="val 147"/>
                  <a:gd name="f63" fmla="val 152"/>
                  <a:gd name="f64" fmla="val 153"/>
                  <a:gd name="f65" fmla="val 151"/>
                  <a:gd name="f66" fmla="val 154"/>
                  <a:gd name="f67" fmla="val 157"/>
                  <a:gd name="f68" fmla="val 160"/>
                  <a:gd name="f69" fmla="val 159"/>
                  <a:gd name="f70" fmla="val 161"/>
                  <a:gd name="f71" fmla="val 162"/>
                  <a:gd name="f72" fmla="val 163"/>
                  <a:gd name="f73" fmla="val 165"/>
                  <a:gd name="f74" fmla="val 164"/>
                  <a:gd name="f75" fmla="val 168"/>
                  <a:gd name="f76" fmla="val 166"/>
                  <a:gd name="f77" fmla="val 138"/>
                  <a:gd name="f78" fmla="val 167"/>
                  <a:gd name="f79" fmla="val 169"/>
                  <a:gd name="f80" fmla="val 170"/>
                  <a:gd name="f81" fmla="val 171"/>
                  <a:gd name="f82" fmla="val 172"/>
                  <a:gd name="f83" fmla="val 173"/>
                  <a:gd name="f84" fmla="val 127"/>
                  <a:gd name="f85" fmla="val 174"/>
                  <a:gd name="f86" fmla="val 176"/>
                  <a:gd name="f87" fmla="val 177"/>
                  <a:gd name="f88" fmla="val 95"/>
                  <a:gd name="f89" fmla="val 178"/>
                  <a:gd name="f90" fmla="val 179"/>
                  <a:gd name="f91" fmla="val 183"/>
                  <a:gd name="f92" fmla="val 184"/>
                  <a:gd name="f93" fmla="val 90"/>
                  <a:gd name="f94" fmla="val 185"/>
                  <a:gd name="f95" fmla="val 89"/>
                  <a:gd name="f96" fmla="val 186"/>
                  <a:gd name="f97" fmla="val 88"/>
                  <a:gd name="f98" fmla="val 188"/>
                  <a:gd name="f99" fmla="val 86"/>
                  <a:gd name="f100" fmla="val 189"/>
                  <a:gd name="f101" fmla="val 87"/>
                  <a:gd name="f102" fmla="val 191"/>
                  <a:gd name="f103" fmla="val 193"/>
                  <a:gd name="f104" fmla="val 83"/>
                  <a:gd name="f105" fmla="val 194"/>
                  <a:gd name="f106" fmla="val 195"/>
                  <a:gd name="f107" fmla="val 84"/>
                  <a:gd name="f108" fmla="val 196"/>
                  <a:gd name="f109" fmla="val 81"/>
                  <a:gd name="f110" fmla="val 198"/>
                  <a:gd name="f111" fmla="val 201"/>
                  <a:gd name="f112" fmla="val 200"/>
                  <a:gd name="f113" fmla="val 79"/>
                  <a:gd name="f114" fmla="val 78"/>
                  <a:gd name="f115" fmla="val 202"/>
                  <a:gd name="f116" fmla="val 77"/>
                  <a:gd name="f117" fmla="val 75"/>
                  <a:gd name="f118" fmla="val 76"/>
                  <a:gd name="f119" fmla="val 204"/>
                  <a:gd name="f120" fmla="val 203"/>
                  <a:gd name="f121" fmla="val 205"/>
                  <a:gd name="f122" fmla="val 74"/>
                  <a:gd name="f123" fmla="val 73"/>
                  <a:gd name="f124" fmla="val 71"/>
                  <a:gd name="f125" fmla="val 69"/>
                  <a:gd name="f126" fmla="val 67"/>
                  <a:gd name="f127" fmla="val 64"/>
                  <a:gd name="f128" fmla="val 65"/>
                  <a:gd name="f129" fmla="val 63"/>
                  <a:gd name="f130" fmla="val 62"/>
                  <a:gd name="f131" fmla="val 61"/>
                  <a:gd name="f132" fmla="val 59"/>
                  <a:gd name="f133" fmla="val 60"/>
                  <a:gd name="f134" fmla="val 58"/>
                  <a:gd name="f135" fmla="val 57"/>
                  <a:gd name="f136" fmla="val 56"/>
                  <a:gd name="f137" fmla="val 207"/>
                  <a:gd name="f138" fmla="val 55"/>
                  <a:gd name="f139" fmla="val 209"/>
                  <a:gd name="f140" fmla="val 54"/>
                  <a:gd name="f141" fmla="val 206"/>
                  <a:gd name="f142" fmla="val 208"/>
                  <a:gd name="f143" fmla="val 66"/>
                  <a:gd name="f144" fmla="val 210"/>
                  <a:gd name="f145" fmla="val 211"/>
                  <a:gd name="f146" fmla="val 212"/>
                  <a:gd name="f147" fmla="val 53"/>
                  <a:gd name="f148" fmla="val 214"/>
                  <a:gd name="f149" fmla="val 215"/>
                  <a:gd name="f150" fmla="val 216"/>
                  <a:gd name="f151" fmla="val 51"/>
                  <a:gd name="f152" fmla="val 217"/>
                  <a:gd name="f153" fmla="val 52"/>
                  <a:gd name="f154" fmla="val 50"/>
                  <a:gd name="f155" fmla="val 218"/>
                  <a:gd name="f156" fmla="val 219"/>
                  <a:gd name="f157" fmla="val 221"/>
                  <a:gd name="f158" fmla="val 49"/>
                  <a:gd name="f159" fmla="val 223"/>
                  <a:gd name="f160" fmla="val 47"/>
                  <a:gd name="f161" fmla="val 220"/>
                  <a:gd name="f162" fmla="val 48"/>
                  <a:gd name="f163" fmla="val 222"/>
                  <a:gd name="f164" fmla="val 46"/>
                  <a:gd name="f165" fmla="val 224"/>
                  <a:gd name="f166" fmla="val 45"/>
                  <a:gd name="f167" fmla="val 43"/>
                  <a:gd name="f168" fmla="val 227"/>
                  <a:gd name="f169" fmla="val 231"/>
                  <a:gd name="f170" fmla="val 229"/>
                  <a:gd name="f171" fmla="val 42"/>
                  <a:gd name="f172" fmla="val 232"/>
                  <a:gd name="f173" fmla="val 235"/>
                  <a:gd name="f174" fmla="val 234"/>
                  <a:gd name="f175" fmla="val 41"/>
                  <a:gd name="f176" fmla="val 238"/>
                  <a:gd name="f177" fmla="val 39"/>
                  <a:gd name="f178" fmla="val 240"/>
                  <a:gd name="f179" fmla="val 38"/>
                  <a:gd name="f180" fmla="val 237"/>
                  <a:gd name="f181" fmla="val 37"/>
                  <a:gd name="f182" fmla="val 35"/>
                  <a:gd name="f183" fmla="val 33"/>
                  <a:gd name="f184" fmla="val 239"/>
                  <a:gd name="f185" fmla="val 34"/>
                  <a:gd name="f186" fmla="val 241"/>
                  <a:gd name="f187" fmla="val 32"/>
                  <a:gd name="f188" fmla="val 242"/>
                  <a:gd name="f189" fmla="val 29"/>
                  <a:gd name="f190" fmla="val 244"/>
                  <a:gd name="f191" fmla="val 30"/>
                  <a:gd name="f192" fmla="val 246"/>
                  <a:gd name="f193" fmla="val 247"/>
                  <a:gd name="f194" fmla="val 28"/>
                  <a:gd name="f195" fmla="val 31"/>
                  <a:gd name="f196" fmla="val 249"/>
                  <a:gd name="f197" fmla="val 27"/>
                  <a:gd name="f198" fmla="val 250"/>
                  <a:gd name="f199" fmla="val 25"/>
                  <a:gd name="f200" fmla="val 251"/>
                  <a:gd name="f201" fmla="val 252"/>
                  <a:gd name="f202" fmla="val 24"/>
                  <a:gd name="f203" fmla="val 253"/>
                  <a:gd name="f204" fmla="val 254"/>
                  <a:gd name="f205" fmla="val 26"/>
                  <a:gd name="f206" fmla="val 23"/>
                  <a:gd name="f207" fmla="val 259"/>
                  <a:gd name="f208" fmla="val 258"/>
                  <a:gd name="f209" fmla="val 20"/>
                  <a:gd name="f210" fmla="val 257"/>
                  <a:gd name="f211" fmla="val 21"/>
                  <a:gd name="f212" fmla="val 256"/>
                  <a:gd name="f213" fmla="val 19"/>
                  <a:gd name="f214" fmla="val 255"/>
                  <a:gd name="f215" fmla="val 17"/>
                  <a:gd name="f216" fmla="val 13"/>
                  <a:gd name="f217" fmla="val 12"/>
                  <a:gd name="f218" fmla="val 11"/>
                  <a:gd name="f219" fmla="val 10"/>
                  <a:gd name="f220" fmla="val 7"/>
                  <a:gd name="f221" fmla="val 8"/>
                  <a:gd name="f222" fmla="val 248"/>
                  <a:gd name="f223" fmla="val 14"/>
                  <a:gd name="f224" fmla="val 15"/>
                  <a:gd name="f225" fmla="val 245"/>
                  <a:gd name="f226" fmla="val 16"/>
                  <a:gd name="f227" fmla="val 18"/>
                  <a:gd name="f228" fmla="val 22"/>
                  <a:gd name="f229" fmla="val 226"/>
                  <a:gd name="f230" fmla="val 213"/>
                  <a:gd name="f231" fmla="val 36"/>
                  <a:gd name="f232" fmla="val 199"/>
                  <a:gd name="f233" fmla="val 40"/>
                  <a:gd name="f234" fmla="val 190"/>
                  <a:gd name="f235" fmla="val 187"/>
                  <a:gd name="f236" fmla="val 182"/>
                  <a:gd name="f237" fmla="val 181"/>
                  <a:gd name="f238" fmla="val 175"/>
                  <a:gd name="f239" fmla="val 158"/>
                  <a:gd name="f240" fmla="val 156"/>
                  <a:gd name="f241" fmla="val 5"/>
                  <a:gd name="f242" fmla="val 6"/>
                  <a:gd name="f243" fmla="val 4"/>
                  <a:gd name="f244" fmla="val 3"/>
                  <a:gd name="f245" fmla="val 9"/>
                  <a:gd name="f246" fmla="val 44"/>
                  <a:gd name="f247" fmla="val 1"/>
                  <a:gd name="f248" fmla="val 2"/>
                  <a:gd name="f249" fmla="val 70"/>
                  <a:gd name="f250" fmla="val 72"/>
                  <a:gd name="f251" fmla="val 80"/>
                  <a:gd name="f252" fmla="val 85"/>
                  <a:gd name="f253" fmla="val 82"/>
                  <a:gd name="f254" fmla="val 91"/>
                  <a:gd name="f255" fmla="+- 0 0 -90"/>
                  <a:gd name="f256" fmla="*/ f3 1 260"/>
                  <a:gd name="f257" fmla="*/ f4 1 140"/>
                  <a:gd name="f258" fmla="+- f7 0 f5"/>
                  <a:gd name="f259" fmla="+- f6 0 f5"/>
                  <a:gd name="f260" fmla="*/ f255 f0 1"/>
                  <a:gd name="f261" fmla="*/ f259 1 260"/>
                  <a:gd name="f262" fmla="*/ f258 1 140"/>
                  <a:gd name="f263" fmla="*/ f260 1 f2"/>
                  <a:gd name="f264" fmla="*/ 94 1 f261"/>
                  <a:gd name="f265" fmla="*/ 126 1 f262"/>
                  <a:gd name="f266" fmla="*/ 101 1 f261"/>
                  <a:gd name="f267" fmla="*/ 119 1 f262"/>
                  <a:gd name="f268" fmla="*/ 109 1 f261"/>
                  <a:gd name="f269" fmla="*/ 114 1 f262"/>
                  <a:gd name="f270" fmla="*/ 122 1 f261"/>
                  <a:gd name="f271" fmla="*/ 113 1 f262"/>
                  <a:gd name="f272" fmla="*/ 131 1 f261"/>
                  <a:gd name="f273" fmla="*/ 129 1 f261"/>
                  <a:gd name="f274" fmla="*/ 109 1 f262"/>
                  <a:gd name="f275" fmla="*/ 139 1 f261"/>
                  <a:gd name="f276" fmla="*/ 108 1 f262"/>
                  <a:gd name="f277" fmla="*/ 147 1 f261"/>
                  <a:gd name="f278" fmla="*/ 161 1 f261"/>
                  <a:gd name="f279" fmla="*/ 111 1 f262"/>
                  <a:gd name="f280" fmla="*/ 163 1 f261"/>
                  <a:gd name="f281" fmla="*/ 129 1 f262"/>
                  <a:gd name="f282" fmla="*/ 165 1 f261"/>
                  <a:gd name="f283" fmla="*/ 138 1 f262"/>
                  <a:gd name="f284" fmla="*/ 171 1 f261"/>
                  <a:gd name="f285" fmla="*/ 135 1 f262"/>
                  <a:gd name="f286" fmla="*/ 118 1 f262"/>
                  <a:gd name="f287" fmla="*/ 177 1 f261"/>
                  <a:gd name="f288" fmla="*/ 96 1 f262"/>
                  <a:gd name="f289" fmla="*/ 185 1 f261"/>
                  <a:gd name="f290" fmla="*/ 89 1 f262"/>
                  <a:gd name="f291" fmla="*/ 201 1 f261"/>
                  <a:gd name="f292" fmla="*/ 78 1 f262"/>
                  <a:gd name="f293" fmla="*/ 203 1 f261"/>
                  <a:gd name="f294" fmla="*/ 75 1 f262"/>
                  <a:gd name="f295" fmla="*/ 205 1 f261"/>
                  <a:gd name="f296" fmla="*/ 69 1 f262"/>
                  <a:gd name="f297" fmla="*/ 59 1 f262"/>
                  <a:gd name="f298" fmla="*/ 206 1 f261"/>
                  <a:gd name="f299" fmla="*/ 58 1 f262"/>
                  <a:gd name="f300" fmla="*/ 210 1 f261"/>
                  <a:gd name="f301" fmla="*/ 60 1 f262"/>
                  <a:gd name="f302" fmla="*/ 209 1 f261"/>
                  <a:gd name="f303" fmla="*/ 53 1 f262"/>
                  <a:gd name="f304" fmla="*/ 217 1 f261"/>
                  <a:gd name="f305" fmla="*/ 52 1 f262"/>
                  <a:gd name="f306" fmla="*/ 221 1 f261"/>
                  <a:gd name="f307" fmla="*/ 47 1 f262"/>
                  <a:gd name="f308" fmla="*/ 234 1 f261"/>
                  <a:gd name="f309" fmla="*/ 41 1 f262"/>
                  <a:gd name="f310" fmla="*/ 241 1 f261"/>
                  <a:gd name="f311" fmla="*/ 32 1 f262"/>
                  <a:gd name="f312" fmla="*/ 254 1 f261"/>
                  <a:gd name="f313" fmla="*/ 26 1 f262"/>
                  <a:gd name="f314" fmla="*/ 258 1 f261"/>
                  <a:gd name="f315" fmla="*/ 12 1 f262"/>
                  <a:gd name="f316" fmla="*/ 246 1 f261"/>
                  <a:gd name="f317" fmla="*/ 15 1 f262"/>
                  <a:gd name="f318" fmla="*/ 224 1 f261"/>
                  <a:gd name="f319" fmla="*/ 23 1 f262"/>
                  <a:gd name="f320" fmla="*/ 33 1 f262"/>
                  <a:gd name="f321" fmla="*/ 189 1 f261"/>
                  <a:gd name="f322" fmla="*/ 42 1 f262"/>
                  <a:gd name="f323" fmla="*/ 188 1 f261"/>
                  <a:gd name="f324" fmla="*/ 30 1 f262"/>
                  <a:gd name="f325" fmla="*/ 186 1 f261"/>
                  <a:gd name="f326" fmla="*/ 27 1 f262"/>
                  <a:gd name="f327" fmla="*/ 181 1 f261"/>
                  <a:gd name="f328" fmla="*/ 22 1 f262"/>
                  <a:gd name="f329" fmla="*/ 174 1 f261"/>
                  <a:gd name="f330" fmla="*/ 28 1 f262"/>
                  <a:gd name="f331" fmla="*/ 164 1 f261"/>
                  <a:gd name="f332" fmla="*/ 37 1 f262"/>
                  <a:gd name="f333" fmla="*/ 170 1 f261"/>
                  <a:gd name="f334" fmla="*/ 25 1 f262"/>
                  <a:gd name="f335" fmla="*/ 182 1 f261"/>
                  <a:gd name="f336" fmla="*/ 18 1 f262"/>
                  <a:gd name="f337" fmla="*/ 183 1 f261"/>
                  <a:gd name="f338" fmla="*/ 173 1 f261"/>
                  <a:gd name="f339" fmla="*/ 16 1 f262"/>
                  <a:gd name="f340" fmla="*/ 168 1 f261"/>
                  <a:gd name="f341" fmla="*/ 8 1 f262"/>
                  <a:gd name="f342" fmla="*/ 151 1 f261"/>
                  <a:gd name="f343" fmla="*/ 0 1 f262"/>
                  <a:gd name="f344" fmla="*/ 35 1 f261"/>
                  <a:gd name="f345" fmla="*/ 9 1 f262"/>
                  <a:gd name="f346" fmla="*/ 22 1 f261"/>
                  <a:gd name="f347" fmla="*/ 17 1 f262"/>
                  <a:gd name="f348" fmla="*/ 7 1 f261"/>
                  <a:gd name="f349" fmla="*/ 43 1 f262"/>
                  <a:gd name="f350" fmla="*/ 3 1 f261"/>
                  <a:gd name="f351" fmla="*/ 64 1 f262"/>
                  <a:gd name="f352" fmla="*/ 77 1 f262"/>
                  <a:gd name="f353" fmla="*/ 12 1 f261"/>
                  <a:gd name="f354" fmla="*/ 88 1 f262"/>
                  <a:gd name="f355" fmla="*/ 25 1 f261"/>
                  <a:gd name="f356" fmla="*/ 95 1 f262"/>
                  <a:gd name="f357" fmla="*/ 59 1 f261"/>
                  <a:gd name="f358" fmla="*/ 100 1 f262"/>
                  <a:gd name="f359" fmla="*/ 70 1 f261"/>
                  <a:gd name="f360" fmla="*/ 84 1 f261"/>
                  <a:gd name="f361" fmla="*/ 130 1 f262"/>
                  <a:gd name="f362" fmla="*/ 0 1 f261"/>
                  <a:gd name="f363" fmla="*/ f6 1 f261"/>
                  <a:gd name="f364" fmla="*/ f7 1 f262"/>
                  <a:gd name="f365" fmla="+- f263 0 f1"/>
                  <a:gd name="f366" fmla="*/ f362 f256 1"/>
                  <a:gd name="f367" fmla="*/ f363 f256 1"/>
                  <a:gd name="f368" fmla="*/ f364 f257 1"/>
                  <a:gd name="f369" fmla="*/ f343 f257 1"/>
                  <a:gd name="f370" fmla="*/ f264 f256 1"/>
                  <a:gd name="f371" fmla="*/ f265 f257 1"/>
                  <a:gd name="f372" fmla="*/ f266 f256 1"/>
                  <a:gd name="f373" fmla="*/ f267 f257 1"/>
                  <a:gd name="f374" fmla="*/ f268 f256 1"/>
                  <a:gd name="f375" fmla="*/ f269 f257 1"/>
                  <a:gd name="f376" fmla="*/ f270 f256 1"/>
                  <a:gd name="f377" fmla="*/ f271 f257 1"/>
                  <a:gd name="f378" fmla="*/ f272 f256 1"/>
                  <a:gd name="f379" fmla="*/ f273 f256 1"/>
                  <a:gd name="f380" fmla="*/ f274 f257 1"/>
                  <a:gd name="f381" fmla="*/ f275 f256 1"/>
                  <a:gd name="f382" fmla="*/ f276 f257 1"/>
                  <a:gd name="f383" fmla="*/ f277 f256 1"/>
                  <a:gd name="f384" fmla="*/ f278 f256 1"/>
                  <a:gd name="f385" fmla="*/ f279 f257 1"/>
                  <a:gd name="f386" fmla="*/ f280 f256 1"/>
                  <a:gd name="f387" fmla="*/ f281 f257 1"/>
                  <a:gd name="f388" fmla="*/ f282 f256 1"/>
                  <a:gd name="f389" fmla="*/ f283 f257 1"/>
                  <a:gd name="f390" fmla="*/ f284 f256 1"/>
                  <a:gd name="f391" fmla="*/ f285 f257 1"/>
                  <a:gd name="f392" fmla="*/ f286 f257 1"/>
                  <a:gd name="f393" fmla="*/ f287 f256 1"/>
                  <a:gd name="f394" fmla="*/ f288 f257 1"/>
                  <a:gd name="f395" fmla="*/ f289 f256 1"/>
                  <a:gd name="f396" fmla="*/ f290 f257 1"/>
                  <a:gd name="f397" fmla="*/ f291 f256 1"/>
                  <a:gd name="f398" fmla="*/ f292 f257 1"/>
                  <a:gd name="f399" fmla="*/ f293 f256 1"/>
                  <a:gd name="f400" fmla="*/ f294 f257 1"/>
                  <a:gd name="f401" fmla="*/ f295 f256 1"/>
                  <a:gd name="f402" fmla="*/ f296 f257 1"/>
                  <a:gd name="f403" fmla="*/ f297 f257 1"/>
                  <a:gd name="f404" fmla="*/ f298 f256 1"/>
                  <a:gd name="f405" fmla="*/ f299 f257 1"/>
                  <a:gd name="f406" fmla="*/ f300 f256 1"/>
                  <a:gd name="f407" fmla="*/ f301 f257 1"/>
                  <a:gd name="f408" fmla="*/ f302 f256 1"/>
                  <a:gd name="f409" fmla="*/ f303 f257 1"/>
                  <a:gd name="f410" fmla="*/ f304 f256 1"/>
                  <a:gd name="f411" fmla="*/ f305 f257 1"/>
                  <a:gd name="f412" fmla="*/ f306 f256 1"/>
                  <a:gd name="f413" fmla="*/ f307 f257 1"/>
                  <a:gd name="f414" fmla="*/ f308 f256 1"/>
                  <a:gd name="f415" fmla="*/ f309 f257 1"/>
                  <a:gd name="f416" fmla="*/ f310 f256 1"/>
                  <a:gd name="f417" fmla="*/ f311 f257 1"/>
                  <a:gd name="f418" fmla="*/ f312 f256 1"/>
                  <a:gd name="f419" fmla="*/ f313 f257 1"/>
                  <a:gd name="f420" fmla="*/ f314 f256 1"/>
                  <a:gd name="f421" fmla="*/ f315 f257 1"/>
                  <a:gd name="f422" fmla="*/ f316 f256 1"/>
                  <a:gd name="f423" fmla="*/ f317 f257 1"/>
                  <a:gd name="f424" fmla="*/ f318 f256 1"/>
                  <a:gd name="f425" fmla="*/ f319 f257 1"/>
                  <a:gd name="f426" fmla="*/ f320 f257 1"/>
                  <a:gd name="f427" fmla="*/ f321 f256 1"/>
                  <a:gd name="f428" fmla="*/ f322 f257 1"/>
                  <a:gd name="f429" fmla="*/ f323 f256 1"/>
                  <a:gd name="f430" fmla="*/ f324 f257 1"/>
                  <a:gd name="f431" fmla="*/ f325 f256 1"/>
                  <a:gd name="f432" fmla="*/ f326 f257 1"/>
                  <a:gd name="f433" fmla="*/ f327 f256 1"/>
                  <a:gd name="f434" fmla="*/ f328 f257 1"/>
                  <a:gd name="f435" fmla="*/ f329 f256 1"/>
                  <a:gd name="f436" fmla="*/ f330 f257 1"/>
                  <a:gd name="f437" fmla="*/ f331 f256 1"/>
                  <a:gd name="f438" fmla="*/ f332 f257 1"/>
                  <a:gd name="f439" fmla="*/ f333 f256 1"/>
                  <a:gd name="f440" fmla="*/ f334 f257 1"/>
                  <a:gd name="f441" fmla="*/ f335 f256 1"/>
                  <a:gd name="f442" fmla="*/ f336 f257 1"/>
                  <a:gd name="f443" fmla="*/ f337 f256 1"/>
                  <a:gd name="f444" fmla="*/ f338 f256 1"/>
                  <a:gd name="f445" fmla="*/ f339 f257 1"/>
                  <a:gd name="f446" fmla="*/ f340 f256 1"/>
                  <a:gd name="f447" fmla="*/ f341 f257 1"/>
                  <a:gd name="f448" fmla="*/ f342 f256 1"/>
                  <a:gd name="f449" fmla="*/ f344 f256 1"/>
                  <a:gd name="f450" fmla="*/ f345 f257 1"/>
                  <a:gd name="f451" fmla="*/ f346 f256 1"/>
                  <a:gd name="f452" fmla="*/ f347 f257 1"/>
                  <a:gd name="f453" fmla="*/ f348 f256 1"/>
                  <a:gd name="f454" fmla="*/ f349 f257 1"/>
                  <a:gd name="f455" fmla="*/ f350 f256 1"/>
                  <a:gd name="f456" fmla="*/ f351 f257 1"/>
                  <a:gd name="f457" fmla="*/ f352 f257 1"/>
                  <a:gd name="f458" fmla="*/ f353 f256 1"/>
                  <a:gd name="f459" fmla="*/ f354 f257 1"/>
                  <a:gd name="f460" fmla="*/ f355 f256 1"/>
                  <a:gd name="f461" fmla="*/ f356 f257 1"/>
                  <a:gd name="f462" fmla="*/ f357 f256 1"/>
                  <a:gd name="f463" fmla="*/ f358 f257 1"/>
                  <a:gd name="f464" fmla="*/ f359 f256 1"/>
                  <a:gd name="f465" fmla="*/ f360 f256 1"/>
                  <a:gd name="f466" fmla="*/ f361 f257 1"/>
                </a:gdLst>
                <a:ahLst/>
                <a:cxnLst>
                  <a:cxn ang="3cd4">
                    <a:pos x="hc" y="t"/>
                  </a:cxn>
                  <a:cxn ang="0">
                    <a:pos x="r" y="vc"/>
                  </a:cxn>
                  <a:cxn ang="cd4">
                    <a:pos x="hc" y="b"/>
                  </a:cxn>
                  <a:cxn ang="cd2">
                    <a:pos x="l" y="vc"/>
                  </a:cxn>
                  <a:cxn ang="f365">
                    <a:pos x="f370" y="f371"/>
                  </a:cxn>
                  <a:cxn ang="f365">
                    <a:pos x="f372" y="f373"/>
                  </a:cxn>
                  <a:cxn ang="f365">
                    <a:pos x="f374" y="f375"/>
                  </a:cxn>
                  <a:cxn ang="f365">
                    <a:pos x="f376" y="f377"/>
                  </a:cxn>
                  <a:cxn ang="f365">
                    <a:pos x="f378" y="f375"/>
                  </a:cxn>
                  <a:cxn ang="f365">
                    <a:pos x="f379" y="f380"/>
                  </a:cxn>
                  <a:cxn ang="f365">
                    <a:pos x="f381" y="f382"/>
                  </a:cxn>
                  <a:cxn ang="f365">
                    <a:pos x="f383" y="f382"/>
                  </a:cxn>
                  <a:cxn ang="f365">
                    <a:pos x="f384" y="f385"/>
                  </a:cxn>
                  <a:cxn ang="f365">
                    <a:pos x="f386" y="f387"/>
                  </a:cxn>
                  <a:cxn ang="f365">
                    <a:pos x="f388" y="f389"/>
                  </a:cxn>
                  <a:cxn ang="f365">
                    <a:pos x="f390" y="f391"/>
                  </a:cxn>
                  <a:cxn ang="f365">
                    <a:pos x="f390" y="f392"/>
                  </a:cxn>
                  <a:cxn ang="f365">
                    <a:pos x="f393" y="f394"/>
                  </a:cxn>
                  <a:cxn ang="f365">
                    <a:pos x="f395" y="f396"/>
                  </a:cxn>
                  <a:cxn ang="f365">
                    <a:pos x="f397" y="f398"/>
                  </a:cxn>
                  <a:cxn ang="f365">
                    <a:pos x="f399" y="f400"/>
                  </a:cxn>
                  <a:cxn ang="f365">
                    <a:pos x="f401" y="f402"/>
                  </a:cxn>
                  <a:cxn ang="f365">
                    <a:pos x="f399" y="f403"/>
                  </a:cxn>
                  <a:cxn ang="f365">
                    <a:pos x="f404" y="f405"/>
                  </a:cxn>
                  <a:cxn ang="f365">
                    <a:pos x="f406" y="f407"/>
                  </a:cxn>
                  <a:cxn ang="f365">
                    <a:pos x="f408" y="f409"/>
                  </a:cxn>
                  <a:cxn ang="f365">
                    <a:pos x="f410" y="f411"/>
                  </a:cxn>
                  <a:cxn ang="f365">
                    <a:pos x="f412" y="f413"/>
                  </a:cxn>
                  <a:cxn ang="f365">
                    <a:pos x="f414" y="f415"/>
                  </a:cxn>
                  <a:cxn ang="f365">
                    <a:pos x="f416" y="f417"/>
                  </a:cxn>
                  <a:cxn ang="f365">
                    <a:pos x="f418" y="f419"/>
                  </a:cxn>
                  <a:cxn ang="f365">
                    <a:pos x="f420" y="f421"/>
                  </a:cxn>
                  <a:cxn ang="f365">
                    <a:pos x="f422" y="f423"/>
                  </a:cxn>
                  <a:cxn ang="f365">
                    <a:pos x="f424" y="f425"/>
                  </a:cxn>
                  <a:cxn ang="f365">
                    <a:pos x="f406" y="f426"/>
                  </a:cxn>
                  <a:cxn ang="f365">
                    <a:pos x="f427" y="f428"/>
                  </a:cxn>
                  <a:cxn ang="f365">
                    <a:pos x="f429" y="f430"/>
                  </a:cxn>
                  <a:cxn ang="f365">
                    <a:pos x="f431" y="f432"/>
                  </a:cxn>
                  <a:cxn ang="f365">
                    <a:pos x="f433" y="f434"/>
                  </a:cxn>
                  <a:cxn ang="f365">
                    <a:pos x="f435" y="f436"/>
                  </a:cxn>
                  <a:cxn ang="f365">
                    <a:pos x="f437" y="f438"/>
                  </a:cxn>
                  <a:cxn ang="f365">
                    <a:pos x="f439" y="f440"/>
                  </a:cxn>
                  <a:cxn ang="f365">
                    <a:pos x="f441" y="f442"/>
                  </a:cxn>
                  <a:cxn ang="f365">
                    <a:pos x="f443" y="f423"/>
                  </a:cxn>
                  <a:cxn ang="f365">
                    <a:pos x="f444" y="f421"/>
                  </a:cxn>
                  <a:cxn ang="f365">
                    <a:pos x="f384" y="f445"/>
                  </a:cxn>
                  <a:cxn ang="f365">
                    <a:pos x="f446" y="f447"/>
                  </a:cxn>
                  <a:cxn ang="f365">
                    <a:pos x="f448" y="f369"/>
                  </a:cxn>
                  <a:cxn ang="f365">
                    <a:pos x="f449" y="f450"/>
                  </a:cxn>
                  <a:cxn ang="f365">
                    <a:pos x="f451" y="f452"/>
                  </a:cxn>
                  <a:cxn ang="f365">
                    <a:pos x="f453" y="f454"/>
                  </a:cxn>
                  <a:cxn ang="f365">
                    <a:pos x="f455" y="f456"/>
                  </a:cxn>
                  <a:cxn ang="f365">
                    <a:pos x="f455" y="f457"/>
                  </a:cxn>
                  <a:cxn ang="f365">
                    <a:pos x="f458" y="f459"/>
                  </a:cxn>
                  <a:cxn ang="f365">
                    <a:pos x="f460" y="f461"/>
                  </a:cxn>
                  <a:cxn ang="f365">
                    <a:pos x="f462" y="f463"/>
                  </a:cxn>
                  <a:cxn ang="f365">
                    <a:pos x="f464" y="f377"/>
                  </a:cxn>
                  <a:cxn ang="f365">
                    <a:pos x="f465" y="f466"/>
                  </a:cxn>
                </a:cxnLst>
                <a:rect l="f366" t="f369" r="f367" b="f368"/>
                <a:pathLst>
                  <a:path w="260" h="140">
                    <a:moveTo>
                      <a:pt x="f8" y="f9"/>
                    </a:moveTo>
                    <a:cubicBezTo>
                      <a:pt x="f8" y="f10"/>
                      <a:pt x="f11" y="f10"/>
                      <a:pt x="f8" y="f12"/>
                    </a:cubicBezTo>
                    <a:cubicBezTo>
                      <a:pt x="f8" y="f13"/>
                      <a:pt x="f11" y="f13"/>
                      <a:pt x="f14" y="f15"/>
                    </a:cubicBezTo>
                    <a:cubicBezTo>
                      <a:pt x="f14" y="f16"/>
                      <a:pt x="f11" y="f17"/>
                      <a:pt x="f14" y="f17"/>
                    </a:cubicBezTo>
                    <a:cubicBezTo>
                      <a:pt x="f18" y="f17"/>
                      <a:pt x="f14" y="f16"/>
                      <a:pt x="f18" y="f16"/>
                    </a:cubicBezTo>
                    <a:cubicBezTo>
                      <a:pt x="f18" y="f17"/>
                      <a:pt x="f19" y="f20"/>
                      <a:pt x="f21" y="f20"/>
                    </a:cubicBezTo>
                    <a:cubicBezTo>
                      <a:pt x="f22" y="f20"/>
                      <a:pt x="f23" y="f24"/>
                      <a:pt x="f22" y="f25"/>
                    </a:cubicBezTo>
                    <a:cubicBezTo>
                      <a:pt x="f26" y="f27"/>
                      <a:pt x="f28" y="f29"/>
                      <a:pt x="f28" y="f30"/>
                    </a:cubicBezTo>
                    <a:cubicBezTo>
                      <a:pt x="f28" y="f30"/>
                      <a:pt x="f28" y="f31"/>
                      <a:pt x="f26" y="f29"/>
                    </a:cubicBezTo>
                    <a:cubicBezTo>
                      <a:pt x="f32" y="f30"/>
                      <a:pt x="f32" y="f31"/>
                      <a:pt x="f33" y="f29"/>
                    </a:cubicBezTo>
                    <a:cubicBezTo>
                      <a:pt x="f34" y="f30"/>
                      <a:pt x="f34" y="f35"/>
                      <a:pt x="f36" y="f35"/>
                    </a:cubicBezTo>
                    <a:cubicBezTo>
                      <a:pt x="f37" y="f38"/>
                      <a:pt x="f39" y="f40"/>
                      <a:pt x="f41" y="f40"/>
                    </a:cubicBezTo>
                    <a:cubicBezTo>
                      <a:pt x="f41" y="f42"/>
                      <a:pt x="f39" y="f42"/>
                      <a:pt x="f37" y="f37"/>
                    </a:cubicBezTo>
                    <a:cubicBezTo>
                      <a:pt x="f41" y="f42"/>
                      <a:pt x="f37" y="f42"/>
                      <a:pt x="f43" y="f40"/>
                    </a:cubicBezTo>
                    <a:cubicBezTo>
                      <a:pt x="f41" y="f38"/>
                      <a:pt x="f37" y="f40"/>
                      <a:pt x="f42" y="f44"/>
                    </a:cubicBezTo>
                    <a:cubicBezTo>
                      <a:pt x="f29" y="f39"/>
                      <a:pt x="f30" y="f40"/>
                      <a:pt x="f27" y="f42"/>
                    </a:cubicBezTo>
                    <a:cubicBezTo>
                      <a:pt x="f20" y="f44"/>
                      <a:pt x="f20" y="f37"/>
                      <a:pt x="f45" y="f44"/>
                    </a:cubicBezTo>
                    <a:cubicBezTo>
                      <a:pt x="f16" y="f40"/>
                      <a:pt x="f45" y="f44"/>
                      <a:pt x="f16" y="f42"/>
                    </a:cubicBezTo>
                    <a:cubicBezTo>
                      <a:pt x="f17" y="f40"/>
                      <a:pt x="f15" y="f42"/>
                      <a:pt x="f46" y="f40"/>
                    </a:cubicBezTo>
                    <a:cubicBezTo>
                      <a:pt x="f13" y="f35"/>
                      <a:pt x="f13" y="f40"/>
                      <a:pt x="f13" y="f40"/>
                    </a:cubicBezTo>
                    <a:cubicBezTo>
                      <a:pt x="f12" y="f38"/>
                      <a:pt x="f12" y="f38"/>
                      <a:pt x="f10" y="f38"/>
                    </a:cubicBezTo>
                    <a:cubicBezTo>
                      <a:pt x="f47" y="f38"/>
                      <a:pt x="f12" y="f40"/>
                      <a:pt x="f10" y="f42"/>
                    </a:cubicBezTo>
                    <a:cubicBezTo>
                      <a:pt x="f48" y="f42"/>
                      <a:pt x="f13" y="f44"/>
                      <a:pt x="f12" y="f37"/>
                    </a:cubicBezTo>
                    <a:cubicBezTo>
                      <a:pt x="f10" y="f41"/>
                      <a:pt x="f15" y="f37"/>
                      <a:pt x="f46" y="f41"/>
                    </a:cubicBezTo>
                    <a:cubicBezTo>
                      <a:pt x="f49" y="f50"/>
                      <a:pt x="f13" y="f43"/>
                      <a:pt x="f48" y="f41"/>
                    </a:cubicBezTo>
                    <a:cubicBezTo>
                      <a:pt x="f47" y="f39"/>
                      <a:pt x="f51" y="f43"/>
                      <a:pt x="f51" y="f39"/>
                    </a:cubicBezTo>
                    <a:cubicBezTo>
                      <a:pt x="f51" y="f50"/>
                      <a:pt x="f51" y="f36"/>
                      <a:pt x="f51" y="f36"/>
                    </a:cubicBezTo>
                    <a:cubicBezTo>
                      <a:pt x="f51" y="f36"/>
                      <a:pt x="f51" y="f41"/>
                      <a:pt x="f52" y="f39"/>
                    </a:cubicBezTo>
                    <a:cubicBezTo>
                      <a:pt x="f53" y="f36"/>
                      <a:pt x="f7" y="f39"/>
                      <a:pt x="f53" y="f36"/>
                    </a:cubicBezTo>
                    <a:cubicBezTo>
                      <a:pt x="f54" y="f39"/>
                      <a:pt x="f55" y="f39"/>
                      <a:pt x="f56" y="f36"/>
                    </a:cubicBezTo>
                    <a:cubicBezTo>
                      <a:pt x="f57" y="f36"/>
                      <a:pt x="f58" y="f36"/>
                      <a:pt x="f59" y="f36"/>
                    </a:cubicBezTo>
                    <a:cubicBezTo>
                      <a:pt x="f60" y="f36"/>
                      <a:pt x="f61" y="f36"/>
                      <a:pt x="f62" y="f39"/>
                    </a:cubicBezTo>
                    <a:cubicBezTo>
                      <a:pt x="f63" y="f43"/>
                      <a:pt x="f64" y="f43"/>
                      <a:pt x="f63" y="f37"/>
                    </a:cubicBezTo>
                    <a:cubicBezTo>
                      <a:pt x="f65" y="f37"/>
                      <a:pt x="f63" y="f44"/>
                      <a:pt x="f64" y="f37"/>
                    </a:cubicBezTo>
                    <a:cubicBezTo>
                      <a:pt x="f66" y="f43"/>
                      <a:pt x="f66" y="f44"/>
                      <a:pt x="f67" y="f43"/>
                    </a:cubicBezTo>
                    <a:cubicBezTo>
                      <a:pt x="f68" y="f39"/>
                      <a:pt x="f69" y="f37"/>
                      <a:pt x="f70" y="f37"/>
                    </a:cubicBezTo>
                    <a:cubicBezTo>
                      <a:pt x="f71" y="f37"/>
                      <a:pt x="f70" y="f42"/>
                      <a:pt x="f72" y="f40"/>
                    </a:cubicBezTo>
                    <a:cubicBezTo>
                      <a:pt x="f73" y="f35"/>
                      <a:pt x="f70" y="f24"/>
                      <a:pt x="f70" y="f27"/>
                    </a:cubicBezTo>
                    <a:cubicBezTo>
                      <a:pt x="f71" y="f45"/>
                      <a:pt x="f68" y="f20"/>
                      <a:pt x="f71" y="f46"/>
                    </a:cubicBezTo>
                    <a:cubicBezTo>
                      <a:pt x="f72" y="f15"/>
                      <a:pt x="f74" y="f15"/>
                      <a:pt x="f72" y="f46"/>
                    </a:cubicBezTo>
                    <a:cubicBezTo>
                      <a:pt x="f71" y="f49"/>
                      <a:pt x="f72" y="f49"/>
                      <a:pt x="f72" y="f12"/>
                    </a:cubicBezTo>
                    <a:cubicBezTo>
                      <a:pt x="f72" y="f47"/>
                      <a:pt x="f74" y="f48"/>
                      <a:pt x="f73" y="f47"/>
                    </a:cubicBezTo>
                    <a:cubicBezTo>
                      <a:pt x="f73" y="f51"/>
                      <a:pt x="f75" y="f51"/>
                      <a:pt x="f76" y="f51"/>
                    </a:cubicBezTo>
                    <a:cubicBezTo>
                      <a:pt x="f73" y="f77"/>
                      <a:pt x="f78" y="f52"/>
                      <a:pt x="f73" y="f77"/>
                    </a:cubicBezTo>
                    <a:cubicBezTo>
                      <a:pt x="f74" y="f77"/>
                      <a:pt x="f73" y="f7"/>
                      <a:pt x="f78" y="f52"/>
                    </a:cubicBezTo>
                    <a:cubicBezTo>
                      <a:pt x="f75" y="f52"/>
                      <a:pt x="f75" y="f7"/>
                      <a:pt x="f79" y="f52"/>
                    </a:cubicBezTo>
                    <a:cubicBezTo>
                      <a:pt x="f79" y="f77"/>
                      <a:pt x="f79" y="f52"/>
                      <a:pt x="f80" y="f77"/>
                    </a:cubicBezTo>
                    <a:cubicBezTo>
                      <a:pt x="f81" y="f51"/>
                      <a:pt x="f80" y="f52"/>
                      <a:pt x="f81" y="f47"/>
                    </a:cubicBezTo>
                    <a:cubicBezTo>
                      <a:pt x="f82" y="f12"/>
                      <a:pt x="f83" y="f46"/>
                      <a:pt x="f82" y="f15"/>
                    </a:cubicBezTo>
                    <a:cubicBezTo>
                      <a:pt x="f82" y="f84"/>
                      <a:pt x="f81" y="f16"/>
                      <a:pt x="f81" y="f24"/>
                    </a:cubicBezTo>
                    <a:cubicBezTo>
                      <a:pt x="f81" y="f29"/>
                      <a:pt x="f81" y="f45"/>
                      <a:pt x="f82" y="f45"/>
                    </a:cubicBezTo>
                    <a:cubicBezTo>
                      <a:pt x="f82" y="f45"/>
                      <a:pt x="f81" y="f25"/>
                      <a:pt x="f81" y="f29"/>
                    </a:cubicBezTo>
                    <a:cubicBezTo>
                      <a:pt x="f81" y="f35"/>
                      <a:pt x="f81" y="f30"/>
                      <a:pt x="f81" y="f35"/>
                    </a:cubicBezTo>
                    <a:cubicBezTo>
                      <a:pt x="f80" y="f42"/>
                      <a:pt x="f79" y="f39"/>
                      <a:pt x="f80" y="f36"/>
                    </a:cubicBezTo>
                    <a:cubicBezTo>
                      <a:pt x="f81" y="f50"/>
                      <a:pt x="f79" y="f50"/>
                      <a:pt x="f85" y="f21"/>
                    </a:cubicBezTo>
                    <a:cubicBezTo>
                      <a:pt x="f86" y="f18"/>
                      <a:pt x="f87" y="f21"/>
                      <a:pt x="f87" y="f18"/>
                    </a:cubicBezTo>
                    <a:cubicBezTo>
                      <a:pt x="f86" y="f88"/>
                      <a:pt x="f89" y="f18"/>
                      <a:pt x="f87" y="f14"/>
                    </a:cubicBezTo>
                    <a:cubicBezTo>
                      <a:pt x="f86" y="f8"/>
                      <a:pt x="f89" y="f18"/>
                      <a:pt x="f90" y="f11"/>
                    </a:cubicBezTo>
                    <a:cubicBezTo>
                      <a:pt x="f2" y="f8"/>
                      <a:pt x="f90" y="f88"/>
                      <a:pt x="f91" y="f8"/>
                    </a:cubicBezTo>
                    <a:cubicBezTo>
                      <a:pt x="f92" y="f93"/>
                      <a:pt x="f92" y="f8"/>
                      <a:pt x="f94" y="f95"/>
                    </a:cubicBezTo>
                    <a:cubicBezTo>
                      <a:pt x="f96" y="f97"/>
                      <a:pt x="f98" y="f99"/>
                      <a:pt x="f100" y="f101"/>
                    </a:cubicBezTo>
                    <a:cubicBezTo>
                      <a:pt x="f102" y="f101"/>
                      <a:pt x="f103" y="f104"/>
                      <a:pt x="f105" y="f104"/>
                    </a:cubicBezTo>
                    <a:cubicBezTo>
                      <a:pt x="f106" y="f107"/>
                      <a:pt x="f108" y="f109"/>
                      <a:pt x="f110" y="f109"/>
                    </a:cubicBezTo>
                    <a:cubicBezTo>
                      <a:pt x="f111" y="f109"/>
                      <a:pt x="f112" y="f113"/>
                      <a:pt x="f111" y="f114"/>
                    </a:cubicBezTo>
                    <a:cubicBezTo>
                      <a:pt x="f115" y="f114"/>
                      <a:pt x="f110" y="f113"/>
                      <a:pt x="f112" y="f114"/>
                    </a:cubicBezTo>
                    <a:cubicBezTo>
                      <a:pt x="f111" y="f116"/>
                      <a:pt x="f110" y="f117"/>
                      <a:pt x="f111" y="f118"/>
                    </a:cubicBezTo>
                    <a:cubicBezTo>
                      <a:pt x="f119" y="f116"/>
                      <a:pt x="f120" y="f116"/>
                      <a:pt x="f119" y="f118"/>
                    </a:cubicBezTo>
                    <a:cubicBezTo>
                      <a:pt x="f121" y="f117"/>
                      <a:pt x="f119" y="f122"/>
                      <a:pt x="f120" y="f117"/>
                    </a:cubicBezTo>
                    <a:cubicBezTo>
                      <a:pt x="f115" y="f118"/>
                      <a:pt x="f119" y="f122"/>
                      <a:pt x="f115" y="f122"/>
                    </a:cubicBezTo>
                    <a:cubicBezTo>
                      <a:pt x="f112" y="f122"/>
                      <a:pt x="f111" y="f122"/>
                      <a:pt x="f111" y="f123"/>
                    </a:cubicBezTo>
                    <a:cubicBezTo>
                      <a:pt x="f115" y="f122"/>
                      <a:pt x="f120" y="f123"/>
                      <a:pt x="f119" y="f122"/>
                    </a:cubicBezTo>
                    <a:cubicBezTo>
                      <a:pt x="f121" y="f122"/>
                      <a:pt x="f121" y="f124"/>
                      <a:pt x="f121" y="f125"/>
                    </a:cubicBezTo>
                    <a:cubicBezTo>
                      <a:pt x="f119" y="f126"/>
                      <a:pt x="f121" y="f127"/>
                      <a:pt x="f120" y="f128"/>
                    </a:cubicBezTo>
                    <a:cubicBezTo>
                      <a:pt x="f121" y="f127"/>
                      <a:pt x="f120" y="f129"/>
                      <a:pt x="f115" y="f130"/>
                    </a:cubicBezTo>
                    <a:cubicBezTo>
                      <a:pt x="f119" y="f129"/>
                      <a:pt x="f119" y="f130"/>
                      <a:pt x="f119" y="f129"/>
                    </a:cubicBezTo>
                    <a:cubicBezTo>
                      <a:pt x="f120" y="f131"/>
                      <a:pt x="f121" y="f131"/>
                      <a:pt x="f120" y="f132"/>
                    </a:cubicBezTo>
                    <a:cubicBezTo>
                      <a:pt x="f119" y="f133"/>
                      <a:pt x="f121" y="f133"/>
                      <a:pt x="f119" y="f134"/>
                    </a:cubicBezTo>
                    <a:cubicBezTo>
                      <a:pt x="f119" y="f132"/>
                      <a:pt x="f119" y="f135"/>
                      <a:pt x="f121" y="f136"/>
                    </a:cubicBezTo>
                    <a:cubicBezTo>
                      <a:pt x="f137" y="f138"/>
                      <a:pt x="f139" y="f140"/>
                      <a:pt x="f137" y="f138"/>
                    </a:cubicBezTo>
                    <a:cubicBezTo>
                      <a:pt x="f121" y="f135"/>
                      <a:pt x="f137" y="f136"/>
                      <a:pt x="f141" y="f134"/>
                    </a:cubicBezTo>
                    <a:cubicBezTo>
                      <a:pt x="f121" y="f132"/>
                      <a:pt x="f137" y="f132"/>
                      <a:pt x="f141" y="f133"/>
                    </a:cubicBezTo>
                    <a:cubicBezTo>
                      <a:pt x="f121" y="f130"/>
                      <a:pt x="f142" y="f130"/>
                      <a:pt x="f137" y="f127"/>
                    </a:cubicBezTo>
                    <a:cubicBezTo>
                      <a:pt x="f141" y="f128"/>
                      <a:pt x="f121" y="f143"/>
                      <a:pt x="f137" y="f128"/>
                    </a:cubicBezTo>
                    <a:cubicBezTo>
                      <a:pt x="f142" y="f127"/>
                      <a:pt x="f139" y="f131"/>
                      <a:pt x="f144" y="f133"/>
                    </a:cubicBezTo>
                    <a:cubicBezTo>
                      <a:pt x="f145" y="f134"/>
                      <a:pt x="f139" y="f129"/>
                      <a:pt x="f139" y="f129"/>
                    </a:cubicBezTo>
                    <a:cubicBezTo>
                      <a:pt x="f144" y="f130"/>
                      <a:pt x="f146" y="f134"/>
                      <a:pt x="f145" y="f135"/>
                    </a:cubicBezTo>
                    <a:cubicBezTo>
                      <a:pt x="f144" y="f136"/>
                      <a:pt x="f145" y="f136"/>
                      <a:pt x="f144" y="f138"/>
                    </a:cubicBezTo>
                    <a:cubicBezTo>
                      <a:pt x="f142" y="f140"/>
                      <a:pt x="f139" y="f140"/>
                      <a:pt x="f139" y="f147"/>
                    </a:cubicBezTo>
                    <a:cubicBezTo>
                      <a:pt x="f144" y="f138"/>
                      <a:pt x="f145" y="f138"/>
                      <a:pt x="f145" y="f136"/>
                    </a:cubicBezTo>
                    <a:cubicBezTo>
                      <a:pt x="f145" y="f134"/>
                      <a:pt x="f146" y="f135"/>
                      <a:pt x="f146" y="f136"/>
                    </a:cubicBezTo>
                    <a:cubicBezTo>
                      <a:pt x="f148" y="f147"/>
                      <a:pt x="f148" y="f138"/>
                      <a:pt x="f149" y="f147"/>
                    </a:cubicBezTo>
                    <a:cubicBezTo>
                      <a:pt x="f150" y="f151"/>
                      <a:pt x="f149" y="f140"/>
                      <a:pt x="f152" y="f153"/>
                    </a:cubicBezTo>
                    <a:cubicBezTo>
                      <a:pt x="f150" y="f151"/>
                      <a:pt x="f150" y="f151"/>
                      <a:pt x="f150" y="f154"/>
                    </a:cubicBezTo>
                    <a:cubicBezTo>
                      <a:pt x="f152" y="f151"/>
                      <a:pt x="f152" y="f153"/>
                      <a:pt x="f155" y="f151"/>
                    </a:cubicBezTo>
                    <a:cubicBezTo>
                      <a:pt x="f156" y="f154"/>
                      <a:pt x="f156" y="f154"/>
                      <a:pt x="f157" y="f158"/>
                    </a:cubicBezTo>
                    <a:cubicBezTo>
                      <a:pt x="f159" y="f160"/>
                      <a:pt x="f161" y="f162"/>
                      <a:pt x="f157" y="f160"/>
                    </a:cubicBezTo>
                    <a:cubicBezTo>
                      <a:pt x="f163" y="f164"/>
                      <a:pt x="f157" y="f164"/>
                      <a:pt x="f163" y="f164"/>
                    </a:cubicBezTo>
                    <a:cubicBezTo>
                      <a:pt x="f165" y="f166"/>
                      <a:pt x="f165" y="f167"/>
                      <a:pt x="f168" y="f167"/>
                    </a:cubicBezTo>
                    <a:cubicBezTo>
                      <a:pt x="f169" y="f167"/>
                      <a:pt x="f170" y="f171"/>
                      <a:pt x="f169" y="f167"/>
                    </a:cubicBezTo>
                    <a:cubicBezTo>
                      <a:pt x="f172" y="f167"/>
                      <a:pt x="f173" y="f171"/>
                      <a:pt x="f174" y="f175"/>
                    </a:cubicBezTo>
                    <a:cubicBezTo>
                      <a:pt x="f173" y="f167"/>
                      <a:pt x="f176" y="f177"/>
                      <a:pt x="f176" y="f175"/>
                    </a:cubicBezTo>
                    <a:cubicBezTo>
                      <a:pt x="f178" y="f179"/>
                      <a:pt x="f176" y="f175"/>
                      <a:pt x="f180" y="f177"/>
                    </a:cubicBezTo>
                    <a:cubicBezTo>
                      <a:pt x="f180" y="f181"/>
                      <a:pt x="f180" y="f181"/>
                      <a:pt x="f176" y="f182"/>
                    </a:cubicBezTo>
                    <a:cubicBezTo>
                      <a:pt x="f178" y="f183"/>
                      <a:pt x="f184" y="f185"/>
                      <a:pt x="f186" y="f187"/>
                    </a:cubicBezTo>
                    <a:cubicBezTo>
                      <a:pt x="f188" y="f189"/>
                      <a:pt x="f190" y="f191"/>
                      <a:pt x="f192" y="f189"/>
                    </a:cubicBezTo>
                    <a:cubicBezTo>
                      <a:pt x="f193" y="f194"/>
                      <a:pt x="f193" y="f195"/>
                      <a:pt x="f196" y="f197"/>
                    </a:cubicBezTo>
                    <a:cubicBezTo>
                      <a:pt x="f198" y="f199"/>
                      <a:pt x="f198" y="f191"/>
                      <a:pt x="f200" y="f197"/>
                    </a:cubicBezTo>
                    <a:cubicBezTo>
                      <a:pt x="f201" y="f202"/>
                      <a:pt x="f203" y="f197"/>
                      <a:pt x="f204" y="f205"/>
                    </a:cubicBezTo>
                    <a:cubicBezTo>
                      <a:pt x="f204" y="f205"/>
                      <a:pt x="f6" y="f206"/>
                      <a:pt x="f207" y="f206"/>
                    </a:cubicBezTo>
                    <a:cubicBezTo>
                      <a:pt x="f208" y="f209"/>
                      <a:pt x="f208" y="f206"/>
                      <a:pt x="f210" y="f211"/>
                    </a:cubicBezTo>
                    <a:cubicBezTo>
                      <a:pt x="f212" y="f213"/>
                      <a:pt x="f214" y="f209"/>
                      <a:pt x="f214" y="f213"/>
                    </a:cubicBezTo>
                    <a:cubicBezTo>
                      <a:pt x="f212" y="f215"/>
                      <a:pt x="f210" y="f216"/>
                      <a:pt x="f208" y="f217"/>
                    </a:cubicBezTo>
                    <a:cubicBezTo>
                      <a:pt x="f208" y="f218"/>
                      <a:pt x="f208" y="f218"/>
                      <a:pt x="f210" y="f218"/>
                    </a:cubicBezTo>
                    <a:cubicBezTo>
                      <a:pt x="f212" y="f219"/>
                      <a:pt x="f208" y="f220"/>
                      <a:pt x="f203" y="f219"/>
                    </a:cubicBezTo>
                    <a:cubicBezTo>
                      <a:pt x="f198" y="f217"/>
                      <a:pt x="f201" y="f221"/>
                      <a:pt x="f196" y="f217"/>
                    </a:cubicBezTo>
                    <a:cubicBezTo>
                      <a:pt x="f222" y="f223"/>
                      <a:pt x="f193" y="f216"/>
                      <a:pt x="f192" y="f224"/>
                    </a:cubicBezTo>
                    <a:cubicBezTo>
                      <a:pt x="f225" y="f215"/>
                      <a:pt x="f190" y="f226"/>
                      <a:pt x="f190" y="f227"/>
                    </a:cubicBezTo>
                    <a:cubicBezTo>
                      <a:pt x="f190" y="f209"/>
                      <a:pt x="f188" y="f213"/>
                      <a:pt x="f186" y="f209"/>
                    </a:cubicBezTo>
                    <a:cubicBezTo>
                      <a:pt x="f178" y="f228"/>
                      <a:pt x="f178" y="f211"/>
                      <a:pt x="f176" y="f206"/>
                    </a:cubicBezTo>
                    <a:cubicBezTo>
                      <a:pt x="f176" y="f206"/>
                      <a:pt x="f229" y="f206"/>
                      <a:pt x="f165" y="f206"/>
                    </a:cubicBezTo>
                    <a:cubicBezTo>
                      <a:pt x="f161" y="f206"/>
                      <a:pt x="f156" y="f197"/>
                      <a:pt x="f152" y="f194"/>
                    </a:cubicBezTo>
                    <a:cubicBezTo>
                      <a:pt x="f149" y="f189"/>
                      <a:pt x="f155" y="f189"/>
                      <a:pt x="f150" y="f191"/>
                    </a:cubicBezTo>
                    <a:cubicBezTo>
                      <a:pt x="f149" y="f191"/>
                      <a:pt x="f152" y="f195"/>
                      <a:pt x="f150" y="f195"/>
                    </a:cubicBezTo>
                    <a:cubicBezTo>
                      <a:pt x="f146" y="f195"/>
                      <a:pt x="f230" y="f183"/>
                      <a:pt x="f144" y="f183"/>
                    </a:cubicBezTo>
                    <a:cubicBezTo>
                      <a:pt x="f141" y="f185"/>
                      <a:pt x="f139" y="f183"/>
                      <a:pt x="f120" y="f183"/>
                    </a:cubicBezTo>
                    <a:cubicBezTo>
                      <a:pt x="f120" y="f182"/>
                      <a:pt x="f121" y="f182"/>
                      <a:pt x="f115" y="f231"/>
                    </a:cubicBezTo>
                    <a:cubicBezTo>
                      <a:pt x="f110" y="f177"/>
                      <a:pt x="f232" y="f181"/>
                      <a:pt x="f105" y="f233"/>
                    </a:cubicBezTo>
                    <a:cubicBezTo>
                      <a:pt x="f234" y="f167"/>
                      <a:pt x="f234" y="f175"/>
                      <a:pt x="f100" y="f171"/>
                    </a:cubicBezTo>
                    <a:cubicBezTo>
                      <a:pt x="f235" y="f167"/>
                      <a:pt x="f235" y="f171"/>
                      <a:pt x="f92" y="f175"/>
                    </a:cubicBezTo>
                    <a:cubicBezTo>
                      <a:pt x="f236" y="f175"/>
                      <a:pt x="f91" y="f175"/>
                      <a:pt x="f94" y="f179"/>
                    </a:cubicBezTo>
                    <a:cubicBezTo>
                      <a:pt x="f96" y="f181"/>
                      <a:pt x="f235" y="f185"/>
                      <a:pt x="f235" y="f182"/>
                    </a:cubicBezTo>
                    <a:cubicBezTo>
                      <a:pt x="f98" y="f182"/>
                      <a:pt x="f98" y="f187"/>
                      <a:pt x="f98" y="f191"/>
                    </a:cubicBezTo>
                    <a:cubicBezTo>
                      <a:pt x="f98" y="f194"/>
                      <a:pt x="f98" y="f194"/>
                      <a:pt x="f235" y="f189"/>
                    </a:cubicBezTo>
                    <a:cubicBezTo>
                      <a:pt x="f235" y="f191"/>
                      <a:pt x="f96" y="f189"/>
                      <a:pt x="f96" y="f189"/>
                    </a:cubicBezTo>
                    <a:cubicBezTo>
                      <a:pt x="f96" y="f189"/>
                      <a:pt x="f92" y="f189"/>
                      <a:pt x="f96" y="f194"/>
                    </a:cubicBezTo>
                    <a:cubicBezTo>
                      <a:pt x="f235" y="f194"/>
                      <a:pt x="f94" y="f197"/>
                      <a:pt x="f96" y="f197"/>
                    </a:cubicBezTo>
                    <a:cubicBezTo>
                      <a:pt x="f235" y="f205"/>
                      <a:pt x="f98" y="f202"/>
                      <a:pt x="f98" y="f202"/>
                    </a:cubicBezTo>
                    <a:cubicBezTo>
                      <a:pt x="f235" y="f211"/>
                      <a:pt x="f98" y="f206"/>
                      <a:pt x="f98" y="f228"/>
                    </a:cubicBezTo>
                    <a:cubicBezTo>
                      <a:pt x="f235" y="f211"/>
                      <a:pt x="f94" y="f213"/>
                      <a:pt x="f92" y="f213"/>
                    </a:cubicBezTo>
                    <a:cubicBezTo>
                      <a:pt x="f236" y="f209"/>
                      <a:pt x="f91" y="f211"/>
                      <a:pt x="f237" y="f228"/>
                    </a:cubicBezTo>
                    <a:cubicBezTo>
                      <a:pt x="f90" y="f228"/>
                      <a:pt x="f237" y="f228"/>
                      <a:pt x="f2" y="f202"/>
                    </a:cubicBezTo>
                    <a:cubicBezTo>
                      <a:pt x="f89" y="f199"/>
                      <a:pt x="f89" y="f199"/>
                      <a:pt x="f90" y="f202"/>
                    </a:cubicBezTo>
                    <a:cubicBezTo>
                      <a:pt x="f90" y="f206"/>
                      <a:pt x="f89" y="f228"/>
                      <a:pt x="f89" y="f202"/>
                    </a:cubicBezTo>
                    <a:cubicBezTo>
                      <a:pt x="f86" y="f199"/>
                      <a:pt x="f86" y="f202"/>
                      <a:pt x="f85" y="f194"/>
                    </a:cubicBezTo>
                    <a:cubicBezTo>
                      <a:pt x="f83" y="f195"/>
                      <a:pt x="f83" y="f195"/>
                      <a:pt x="f83" y="f187"/>
                    </a:cubicBezTo>
                    <a:cubicBezTo>
                      <a:pt x="f85" y="f187"/>
                      <a:pt x="f85" y="f182"/>
                      <a:pt x="f82" y="f179"/>
                    </a:cubicBezTo>
                    <a:cubicBezTo>
                      <a:pt x="f79" y="f233"/>
                      <a:pt x="f76" y="f175"/>
                      <a:pt x="f74" y="f175"/>
                    </a:cubicBezTo>
                    <a:cubicBezTo>
                      <a:pt x="f71" y="f171"/>
                      <a:pt x="f72" y="f181"/>
                      <a:pt x="f74" y="f181"/>
                    </a:cubicBezTo>
                    <a:cubicBezTo>
                      <a:pt x="f78" y="f183"/>
                      <a:pt x="f78" y="f195"/>
                      <a:pt x="f75" y="f191"/>
                    </a:cubicBezTo>
                    <a:cubicBezTo>
                      <a:pt x="f79" y="f189"/>
                      <a:pt x="f81" y="f205"/>
                      <a:pt x="f85" y="f206"/>
                    </a:cubicBezTo>
                    <a:cubicBezTo>
                      <a:pt x="f238" y="f211"/>
                      <a:pt x="f86" y="f209"/>
                      <a:pt x="f85" y="f228"/>
                    </a:cubicBezTo>
                    <a:cubicBezTo>
                      <a:pt x="f82" y="f202"/>
                      <a:pt x="f83" y="f228"/>
                      <a:pt x="f80" y="f199"/>
                    </a:cubicBezTo>
                    <a:cubicBezTo>
                      <a:pt x="f81" y="f206"/>
                      <a:pt x="f83" y="f211"/>
                      <a:pt x="f85" y="f209"/>
                    </a:cubicBezTo>
                    <a:cubicBezTo>
                      <a:pt x="f86" y="f227"/>
                      <a:pt x="f86" y="f213"/>
                      <a:pt x="f86" y="f213"/>
                    </a:cubicBezTo>
                    <a:cubicBezTo>
                      <a:pt x="f238" y="f209"/>
                      <a:pt x="f86" y="f211"/>
                      <a:pt x="f87" y="f213"/>
                    </a:cubicBezTo>
                    <a:cubicBezTo>
                      <a:pt x="f90" y="f227"/>
                      <a:pt x="f237" y="f213"/>
                      <a:pt x="f236" y="f227"/>
                    </a:cubicBezTo>
                    <a:cubicBezTo>
                      <a:pt x="f91" y="f215"/>
                      <a:pt x="f94" y="f209"/>
                      <a:pt x="f94" y="f213"/>
                    </a:cubicBezTo>
                    <a:cubicBezTo>
                      <a:pt x="f94" y="f227"/>
                      <a:pt x="f102" y="f209"/>
                      <a:pt x="f100" y="f215"/>
                    </a:cubicBezTo>
                    <a:cubicBezTo>
                      <a:pt x="f235" y="f224"/>
                      <a:pt x="f100" y="f215"/>
                      <a:pt x="f96" y="f215"/>
                    </a:cubicBezTo>
                    <a:cubicBezTo>
                      <a:pt x="f91" y="f215"/>
                      <a:pt x="f235" y="f224"/>
                      <a:pt x="f91" y="f224"/>
                    </a:cubicBezTo>
                    <a:cubicBezTo>
                      <a:pt x="f2" y="f224"/>
                      <a:pt x="f2" y="f223"/>
                      <a:pt x="f87" y="f224"/>
                    </a:cubicBezTo>
                    <a:cubicBezTo>
                      <a:pt x="f85" y="f223"/>
                      <a:pt x="f86" y="f223"/>
                      <a:pt x="f238" y="f216"/>
                    </a:cubicBezTo>
                    <a:cubicBezTo>
                      <a:pt x="f83" y="f217"/>
                      <a:pt x="f82" y="f216"/>
                      <a:pt x="f82" y="f216"/>
                    </a:cubicBezTo>
                    <a:cubicBezTo>
                      <a:pt x="f81" y="f216"/>
                      <a:pt x="f82" y="f217"/>
                      <a:pt x="f83" y="f217"/>
                    </a:cubicBezTo>
                    <a:cubicBezTo>
                      <a:pt x="f238" y="f218"/>
                      <a:pt x="f238" y="f219"/>
                      <a:pt x="f82" y="f218"/>
                    </a:cubicBezTo>
                    <a:cubicBezTo>
                      <a:pt x="f80" y="f217"/>
                      <a:pt x="f81" y="f216"/>
                      <a:pt x="f75" y="f223"/>
                    </a:cubicBezTo>
                    <a:cubicBezTo>
                      <a:pt x="f73" y="f224"/>
                      <a:pt x="f73" y="f224"/>
                      <a:pt x="f72" y="f226"/>
                    </a:cubicBezTo>
                    <a:cubicBezTo>
                      <a:pt x="f71" y="f226"/>
                      <a:pt x="f70" y="f226"/>
                      <a:pt x="f70" y="f226"/>
                    </a:cubicBezTo>
                    <a:cubicBezTo>
                      <a:pt x="f70" y="f223"/>
                      <a:pt x="f71" y="f223"/>
                      <a:pt x="f239" y="f224"/>
                    </a:cubicBezTo>
                    <a:cubicBezTo>
                      <a:pt x="f67" y="f224"/>
                      <a:pt x="f64" y="f226"/>
                      <a:pt x="f240" y="f223"/>
                    </a:cubicBezTo>
                    <a:cubicBezTo>
                      <a:pt x="f239" y="f216"/>
                      <a:pt x="f70" y="f217"/>
                      <a:pt x="f72" y="f219"/>
                    </a:cubicBezTo>
                    <a:cubicBezTo>
                      <a:pt x="f73" y="f221"/>
                      <a:pt x="f74" y="f221"/>
                      <a:pt x="f75" y="f221"/>
                    </a:cubicBezTo>
                    <a:cubicBezTo>
                      <a:pt x="f73" y="f241"/>
                      <a:pt x="f71" y="f221"/>
                      <a:pt x="f68" y="f242"/>
                    </a:cubicBezTo>
                    <a:cubicBezTo>
                      <a:pt x="f239" y="f241"/>
                      <a:pt x="f239" y="f242"/>
                      <a:pt x="f240" y="f241"/>
                    </a:cubicBezTo>
                    <a:cubicBezTo>
                      <a:pt x="f66" y="f243"/>
                      <a:pt x="f64" y="f244"/>
                      <a:pt x="f63" y="f244"/>
                    </a:cubicBezTo>
                    <a:cubicBezTo>
                      <a:pt x="f58" y="f244"/>
                      <a:pt x="f64" y="f5"/>
                      <a:pt x="f65" y="f5"/>
                    </a:cubicBezTo>
                    <a:cubicBezTo>
                      <a:pt x="f58" y="f5"/>
                      <a:pt x="f59" y="f244"/>
                      <a:pt x="f55" y="f244"/>
                    </a:cubicBezTo>
                    <a:cubicBezTo>
                      <a:pt x="f54" y="f244"/>
                      <a:pt x="f181" y="f244"/>
                      <a:pt x="f181" y="f244"/>
                    </a:cubicBezTo>
                    <a:cubicBezTo>
                      <a:pt x="f177" y="f242"/>
                      <a:pt x="f182" y="f243"/>
                      <a:pt x="f181" y="f242"/>
                    </a:cubicBezTo>
                    <a:cubicBezTo>
                      <a:pt x="f177" y="f221"/>
                      <a:pt x="f231" y="f241"/>
                      <a:pt x="f182" y="f245"/>
                    </a:cubicBezTo>
                    <a:cubicBezTo>
                      <a:pt x="f183" y="f217"/>
                      <a:pt x="f183" y="f219"/>
                      <a:pt x="f185" y="f221"/>
                    </a:cubicBezTo>
                    <a:cubicBezTo>
                      <a:pt x="f185" y="f242"/>
                      <a:pt x="f191" y="f221"/>
                      <a:pt x="f194" y="f242"/>
                    </a:cubicBezTo>
                    <a:cubicBezTo>
                      <a:pt x="f205" y="f241"/>
                      <a:pt x="f199" y="f245"/>
                      <a:pt x="f199" y="f218"/>
                    </a:cubicBezTo>
                    <a:cubicBezTo>
                      <a:pt x="f199" y="f216"/>
                      <a:pt x="f202" y="f223"/>
                      <a:pt x="f228" y="f215"/>
                    </a:cubicBezTo>
                    <a:cubicBezTo>
                      <a:pt x="f211" y="f213"/>
                      <a:pt x="f202" y="f227"/>
                      <a:pt x="f205" y="f209"/>
                    </a:cubicBezTo>
                    <a:cubicBezTo>
                      <a:pt x="f205" y="f209"/>
                      <a:pt x="f202" y="f213"/>
                      <a:pt x="f211" y="f213"/>
                    </a:cubicBezTo>
                    <a:cubicBezTo>
                      <a:pt x="f213" y="f206"/>
                      <a:pt x="f218" y="f185"/>
                      <a:pt x="f218" y="f185"/>
                    </a:cubicBezTo>
                    <a:cubicBezTo>
                      <a:pt x="f242" y="f181"/>
                      <a:pt x="f221" y="f167"/>
                      <a:pt x="f220" y="f167"/>
                    </a:cubicBezTo>
                    <a:cubicBezTo>
                      <a:pt x="f244" y="f164"/>
                      <a:pt x="f220" y="f246"/>
                      <a:pt x="f241" y="f164"/>
                    </a:cubicBezTo>
                    <a:cubicBezTo>
                      <a:pt x="f247" y="f154"/>
                      <a:pt x="f243" y="f154"/>
                      <a:pt x="f244" y="f147"/>
                    </a:cubicBezTo>
                    <a:cubicBezTo>
                      <a:pt x="f247" y="f135"/>
                      <a:pt x="f244" y="f132"/>
                      <a:pt x="f248" y="f133"/>
                    </a:cubicBezTo>
                    <a:cubicBezTo>
                      <a:pt x="f248" y="f131"/>
                      <a:pt x="f248" y="f127"/>
                      <a:pt x="f244" y="f127"/>
                    </a:cubicBezTo>
                    <a:cubicBezTo>
                      <a:pt x="f243" y="f127"/>
                      <a:pt x="f243" y="f129"/>
                      <a:pt x="f241" y="f129"/>
                    </a:cubicBezTo>
                    <a:cubicBezTo>
                      <a:pt x="f243" y="f129"/>
                      <a:pt x="f242" y="f127"/>
                      <a:pt x="f244" y="f128"/>
                    </a:cubicBezTo>
                    <a:cubicBezTo>
                      <a:pt x="f5" y="f143"/>
                      <a:pt x="f242" y="f249"/>
                      <a:pt x="f244" y="f124"/>
                    </a:cubicBezTo>
                    <a:cubicBezTo>
                      <a:pt x="f247" y="f250"/>
                      <a:pt x="f241" y="f117"/>
                      <a:pt x="f244" y="f116"/>
                    </a:cubicBezTo>
                    <a:cubicBezTo>
                      <a:pt x="f248" y="f114"/>
                      <a:pt x="f241" y="f114"/>
                      <a:pt x="f243" y="f113"/>
                    </a:cubicBezTo>
                    <a:cubicBezTo>
                      <a:pt x="f244" y="f251"/>
                      <a:pt x="f241" y="f251"/>
                      <a:pt x="f243" y="f109"/>
                    </a:cubicBezTo>
                    <a:cubicBezTo>
                      <a:pt x="f244" y="f252"/>
                      <a:pt x="f221" y="f253"/>
                      <a:pt x="f245" y="f252"/>
                    </a:cubicBezTo>
                    <a:cubicBezTo>
                      <a:pt x="f245" y="f101"/>
                      <a:pt x="f219" y="f252"/>
                      <a:pt x="f217" y="f97"/>
                    </a:cubicBezTo>
                    <a:cubicBezTo>
                      <a:pt x="f223" y="f93"/>
                      <a:pt x="f226" y="f254"/>
                      <a:pt x="f223" y="f8"/>
                    </a:cubicBezTo>
                    <a:cubicBezTo>
                      <a:pt x="f216" y="f11"/>
                      <a:pt x="f226" y="f11"/>
                      <a:pt x="f224" y="f14"/>
                    </a:cubicBezTo>
                    <a:cubicBezTo>
                      <a:pt x="f227" y="f88"/>
                      <a:pt x="f206" y="f14"/>
                      <a:pt x="f199" y="f88"/>
                    </a:cubicBezTo>
                    <a:cubicBezTo>
                      <a:pt x="f199" y="f88"/>
                      <a:pt x="f199" y="f88"/>
                      <a:pt x="f199" y="f88"/>
                    </a:cubicBezTo>
                    <a:cubicBezTo>
                      <a:pt x="f233" y="f26"/>
                      <a:pt x="f233" y="f26"/>
                      <a:pt x="f233" y="f26"/>
                    </a:cubicBezTo>
                    <a:cubicBezTo>
                      <a:pt x="f154" y="f26"/>
                      <a:pt x="f154" y="f26"/>
                      <a:pt x="f154" y="f26"/>
                    </a:cubicBezTo>
                    <a:cubicBezTo>
                      <a:pt x="f153" y="f23"/>
                      <a:pt x="f153" y="f23"/>
                      <a:pt x="f153" y="f23"/>
                    </a:cubicBezTo>
                    <a:cubicBezTo>
                      <a:pt x="f132" y="f23"/>
                      <a:pt x="f132" y="f23"/>
                      <a:pt x="f132" y="f23"/>
                    </a:cubicBezTo>
                    <a:cubicBezTo>
                      <a:pt x="f132" y="f23"/>
                      <a:pt x="f132" y="f28"/>
                      <a:pt x="f131" y="f32"/>
                    </a:cubicBezTo>
                    <a:cubicBezTo>
                      <a:pt x="f129" y="f33"/>
                      <a:pt x="f131" y="f33"/>
                      <a:pt x="f127" y="f50"/>
                    </a:cubicBezTo>
                    <a:cubicBezTo>
                      <a:pt x="f143" y="f39"/>
                      <a:pt x="f129" y="f43"/>
                      <a:pt x="f143" y="f42"/>
                    </a:cubicBezTo>
                    <a:cubicBezTo>
                      <a:pt x="f125" y="f38"/>
                      <a:pt x="f125" y="f38"/>
                      <a:pt x="f249" y="f42"/>
                    </a:cubicBezTo>
                    <a:cubicBezTo>
                      <a:pt x="f250" y="f37"/>
                      <a:pt x="f123" y="f44"/>
                      <a:pt x="f123" y="f37"/>
                    </a:cubicBezTo>
                    <a:cubicBezTo>
                      <a:pt x="f122" y="f43"/>
                      <a:pt x="f122" y="f37"/>
                      <a:pt x="f116" y="f44"/>
                    </a:cubicBezTo>
                    <a:cubicBezTo>
                      <a:pt x="f113" y="f42"/>
                      <a:pt x="f251" y="f42"/>
                      <a:pt x="f109" y="f25"/>
                    </a:cubicBezTo>
                    <a:cubicBezTo>
                      <a:pt x="f104" y="f49"/>
                      <a:pt x="f107" y="f84"/>
                      <a:pt x="f107" y="f49"/>
                    </a:cubicBezTo>
                    <a:cubicBezTo>
                      <a:pt x="f252" y="f48"/>
                      <a:pt x="f107" y="f1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30" name="United States">
                <a:extLst>
                  <a:ext uri="{FF2B5EF4-FFF2-40B4-BE49-F238E27FC236}">
                    <a16:creationId xmlns:a16="http://schemas.microsoft.com/office/drawing/2014/main" id="{D47FFCEA-AEF2-A8FE-1001-1F7A39A14C63}"/>
                  </a:ext>
                </a:extLst>
              </p:cNvPr>
              <p:cNvSpPr/>
              <p:nvPr/>
            </p:nvSpPr>
            <p:spPr>
              <a:xfrm>
                <a:off x="3390037" y="2593494"/>
                <a:ext cx="869850" cy="328242"/>
              </a:xfrm>
              <a:custGeom>
                <a:avLst/>
                <a:gdLst>
                  <a:gd name="f0" fmla="val 10800000"/>
                  <a:gd name="f1" fmla="val 5400000"/>
                  <a:gd name="f2" fmla="val 180"/>
                  <a:gd name="f3" fmla="val w"/>
                  <a:gd name="f4" fmla="val h"/>
                  <a:gd name="f5" fmla="val 0"/>
                  <a:gd name="f6" fmla="val 163"/>
                  <a:gd name="f7" fmla="val 67"/>
                  <a:gd name="f8" fmla="val 129"/>
                  <a:gd name="f9" fmla="val 65"/>
                  <a:gd name="f10" fmla="val 131"/>
                  <a:gd name="f11" fmla="val 60"/>
                  <a:gd name="f12" fmla="val 126"/>
                  <a:gd name="f13" fmla="val 64"/>
                  <a:gd name="f14" fmla="val 59"/>
                  <a:gd name="f15" fmla="val 130"/>
                  <a:gd name="f16" fmla="val 57"/>
                  <a:gd name="f17" fmla="val 127"/>
                  <a:gd name="f18" fmla="val 58"/>
                  <a:gd name="f19" fmla="val 54"/>
                  <a:gd name="f20" fmla="val 53"/>
                  <a:gd name="f21" fmla="val 51"/>
                  <a:gd name="f22" fmla="val 48"/>
                  <a:gd name="f23" fmla="val 45"/>
                  <a:gd name="f24" fmla="val 128"/>
                  <a:gd name="f25" fmla="val 46"/>
                  <a:gd name="f26" fmla="val 123"/>
                  <a:gd name="f27" fmla="val 52"/>
                  <a:gd name="f28" fmla="val 125"/>
                  <a:gd name="f29" fmla="val 121"/>
                  <a:gd name="f30" fmla="val 49"/>
                  <a:gd name="f31" fmla="val 119"/>
                  <a:gd name="f32" fmla="val 50"/>
                  <a:gd name="f33" fmla="val 117"/>
                  <a:gd name="f34" fmla="val 118"/>
                  <a:gd name="f35" fmla="val 47"/>
                  <a:gd name="f36" fmla="val 115"/>
                  <a:gd name="f37" fmla="val 43"/>
                  <a:gd name="f38" fmla="val 44"/>
                  <a:gd name="f39" fmla="val 112"/>
                  <a:gd name="f40" fmla="val 106"/>
                  <a:gd name="f41" fmla="val 107"/>
                  <a:gd name="f42" fmla="val 42"/>
                  <a:gd name="f43" fmla="val 101"/>
                  <a:gd name="f44" fmla="val 96"/>
                  <a:gd name="f45" fmla="val 97"/>
                  <a:gd name="f46" fmla="val 95"/>
                  <a:gd name="f47" fmla="val 90"/>
                  <a:gd name="f48" fmla="val 41"/>
                  <a:gd name="f49" fmla="val 39"/>
                  <a:gd name="f50" fmla="val 94"/>
                  <a:gd name="f51" fmla="val 91"/>
                  <a:gd name="f52" fmla="val 92"/>
                  <a:gd name="f53" fmla="val 35"/>
                  <a:gd name="f54" fmla="val 36"/>
                  <a:gd name="f55" fmla="val 87"/>
                  <a:gd name="f56" fmla="val 38"/>
                  <a:gd name="f57" fmla="val 84"/>
                  <a:gd name="f58" fmla="val 83"/>
                  <a:gd name="f59" fmla="val 82"/>
                  <a:gd name="f60" fmla="val 81"/>
                  <a:gd name="f61" fmla="val 80"/>
                  <a:gd name="f62" fmla="val 76"/>
                  <a:gd name="f63" fmla="val 73"/>
                  <a:gd name="f64" fmla="val 69"/>
                  <a:gd name="f65" fmla="val 70"/>
                  <a:gd name="f66" fmla="val 74"/>
                  <a:gd name="f67" fmla="val 72"/>
                  <a:gd name="f68" fmla="val 40"/>
                  <a:gd name="f69" fmla="val 78"/>
                  <a:gd name="f70" fmla="val 79"/>
                  <a:gd name="f71" fmla="val 34"/>
                  <a:gd name="f72" fmla="val 32"/>
                  <a:gd name="f73" fmla="val 37"/>
                  <a:gd name="f74" fmla="val 66"/>
                  <a:gd name="f75" fmla="val 63"/>
                  <a:gd name="f76" fmla="val 75"/>
                  <a:gd name="f77" fmla="val 55"/>
                  <a:gd name="f78" fmla="val 56"/>
                  <a:gd name="f79" fmla="val 33"/>
                  <a:gd name="f80" fmla="val 30"/>
                  <a:gd name="f81" fmla="val 26"/>
                  <a:gd name="f82" fmla="val 23"/>
                  <a:gd name="f83" fmla="val 62"/>
                  <a:gd name="f84" fmla="val 24"/>
                  <a:gd name="f85" fmla="val 21"/>
                  <a:gd name="f86" fmla="val 17"/>
                  <a:gd name="f87" fmla="val 61"/>
                  <a:gd name="f88" fmla="val 15"/>
                  <a:gd name="f89" fmla="val 12"/>
                  <a:gd name="f90" fmla="val 9"/>
                  <a:gd name="f91" fmla="val 6"/>
                  <a:gd name="f92" fmla="val 3"/>
                  <a:gd name="f93" fmla="val 1"/>
                  <a:gd name="f94" fmla="val 14"/>
                  <a:gd name="f95" fmla="val 13"/>
                  <a:gd name="f96" fmla="val 16"/>
                  <a:gd name="f97" fmla="val 29"/>
                  <a:gd name="f98" fmla="val 25"/>
                  <a:gd name="f99" fmla="val 31"/>
                  <a:gd name="f100" fmla="val 27"/>
                  <a:gd name="f101" fmla="val 28"/>
                  <a:gd name="f102" fmla="val 22"/>
                  <a:gd name="f103" fmla="val 20"/>
                  <a:gd name="f104" fmla="val 18"/>
                  <a:gd name="f105" fmla="val 19"/>
                  <a:gd name="f106" fmla="val 71"/>
                  <a:gd name="f107" fmla="val 77"/>
                  <a:gd name="f108" fmla="val 68"/>
                  <a:gd name="f109" fmla="val 11"/>
                  <a:gd name="f110" fmla="val 10"/>
                  <a:gd name="f111" fmla="val 8"/>
                  <a:gd name="f112" fmla="val 5"/>
                  <a:gd name="f113" fmla="val 7"/>
                  <a:gd name="f114" fmla="val 86"/>
                  <a:gd name="f115" fmla="val 89"/>
                  <a:gd name="f116" fmla="val 2"/>
                  <a:gd name="f117" fmla="val 4"/>
                  <a:gd name="f118" fmla="val 98"/>
                  <a:gd name="f119" fmla="val 100"/>
                  <a:gd name="f120" fmla="val 99"/>
                  <a:gd name="f121" fmla="val 102"/>
                  <a:gd name="f122" fmla="val 104"/>
                  <a:gd name="f123" fmla="val 108"/>
                  <a:gd name="f124" fmla="val 105"/>
                  <a:gd name="f125" fmla="val 110"/>
                  <a:gd name="f126" fmla="val 114"/>
                  <a:gd name="f127" fmla="val 122"/>
                  <a:gd name="f128" fmla="val 124"/>
                  <a:gd name="f129" fmla="val 133"/>
                  <a:gd name="f130" fmla="val 134"/>
                  <a:gd name="f131" fmla="val 135"/>
                  <a:gd name="f132" fmla="val 137"/>
                  <a:gd name="f133" fmla="val 139"/>
                  <a:gd name="f134" fmla="val 142"/>
                  <a:gd name="f135" fmla="val 144"/>
                  <a:gd name="f136" fmla="val 145"/>
                  <a:gd name="f137" fmla="val 153"/>
                  <a:gd name="f138" fmla="val 154"/>
                  <a:gd name="f139" fmla="val 156"/>
                  <a:gd name="f140" fmla="val 158"/>
                  <a:gd name="f141" fmla="val 161"/>
                  <a:gd name="f142" fmla="val 151"/>
                  <a:gd name="f143" fmla="val 132"/>
                  <a:gd name="f144" fmla="val 113"/>
                  <a:gd name="f145" fmla="+- 0 0 -90"/>
                  <a:gd name="f146" fmla="*/ f3 1 163"/>
                  <a:gd name="f147" fmla="*/ f4 1 67"/>
                  <a:gd name="f148" fmla="+- f7 0 f5"/>
                  <a:gd name="f149" fmla="+- f6 0 f5"/>
                  <a:gd name="f150" fmla="*/ f145 f0 1"/>
                  <a:gd name="f151" fmla="*/ f149 1 163"/>
                  <a:gd name="f152" fmla="*/ f148 1 67"/>
                  <a:gd name="f153" fmla="*/ f150 1 f2"/>
                  <a:gd name="f154" fmla="*/ 129 1 f151"/>
                  <a:gd name="f155" fmla="*/ 59 1 f152"/>
                  <a:gd name="f156" fmla="*/ 48 1 f152"/>
                  <a:gd name="f157" fmla="*/ 121 1 f151"/>
                  <a:gd name="f158" fmla="*/ 49 1 f152"/>
                  <a:gd name="f159" fmla="*/ 117 1 f151"/>
                  <a:gd name="f160" fmla="*/ 45 1 f152"/>
                  <a:gd name="f161" fmla="*/ 101 1 f151"/>
                  <a:gd name="f162" fmla="*/ 43 1 f152"/>
                  <a:gd name="f163" fmla="*/ 94 1 f151"/>
                  <a:gd name="f164" fmla="*/ 39 1 f152"/>
                  <a:gd name="f165" fmla="*/ 83 1 f151"/>
                  <a:gd name="f166" fmla="*/ 81 1 f151"/>
                  <a:gd name="f167" fmla="*/ 69 1 f151"/>
                  <a:gd name="f168" fmla="*/ 70 1 f151"/>
                  <a:gd name="f169" fmla="*/ 42 1 f152"/>
                  <a:gd name="f170" fmla="*/ 32 1 f152"/>
                  <a:gd name="f171" fmla="*/ 67 1 f151"/>
                  <a:gd name="f172" fmla="*/ 40 1 f152"/>
                  <a:gd name="f173" fmla="*/ 55 1 f151"/>
                  <a:gd name="f174" fmla="*/ 56 1 f151"/>
                  <a:gd name="f175" fmla="*/ 47 1 f151"/>
                  <a:gd name="f176" fmla="*/ 53 1 f152"/>
                  <a:gd name="f177" fmla="*/ 39 1 f151"/>
                  <a:gd name="f178" fmla="*/ 56 1 f152"/>
                  <a:gd name="f179" fmla="*/ 26 1 f151"/>
                  <a:gd name="f180" fmla="*/ 60 1 f152"/>
                  <a:gd name="f181" fmla="*/ 15 1 f151"/>
                  <a:gd name="f182" fmla="*/ 63 1 f152"/>
                  <a:gd name="f183" fmla="*/ 1 1 f151"/>
                  <a:gd name="f184" fmla="*/ 64 1 f152"/>
                  <a:gd name="f185" fmla="*/ 16 1 f151"/>
                  <a:gd name="f186" fmla="*/ 61 1 f152"/>
                  <a:gd name="f187" fmla="*/ 31 1 f151"/>
                  <a:gd name="f188" fmla="*/ 54 1 f152"/>
                  <a:gd name="f189" fmla="*/ 44 1 f151"/>
                  <a:gd name="f190" fmla="*/ 34 1 f151"/>
                  <a:gd name="f191" fmla="*/ 29 1 f151"/>
                  <a:gd name="f192" fmla="*/ 47 1 f152"/>
                  <a:gd name="f193" fmla="*/ 36 1 f151"/>
                  <a:gd name="f194" fmla="*/ 41 1 f152"/>
                  <a:gd name="f195" fmla="*/ 25 1 f151"/>
                  <a:gd name="f196" fmla="*/ 28 1 f151"/>
                  <a:gd name="f197" fmla="*/ 23 1 f151"/>
                  <a:gd name="f198" fmla="*/ 37 1 f152"/>
                  <a:gd name="f199" fmla="*/ 27 1 f151"/>
                  <a:gd name="f200" fmla="*/ 34 1 f152"/>
                  <a:gd name="f201" fmla="*/ 35 1 f151"/>
                  <a:gd name="f202" fmla="*/ 30 1 f152"/>
                  <a:gd name="f203" fmla="*/ 45 1 f151"/>
                  <a:gd name="f204" fmla="*/ 31 1 f152"/>
                  <a:gd name="f205" fmla="*/ 51 1 f151"/>
                  <a:gd name="f206" fmla="*/ 64 1 f151"/>
                  <a:gd name="f207" fmla="*/ 24 1 f152"/>
                  <a:gd name="f208" fmla="*/ 50 1 f151"/>
                  <a:gd name="f209" fmla="*/ 20 1 f152"/>
                  <a:gd name="f210" fmla="*/ 52 1 f151"/>
                  <a:gd name="f211" fmla="*/ 18 1 f152"/>
                  <a:gd name="f212" fmla="*/ 15 1 f152"/>
                  <a:gd name="f213" fmla="*/ 74 1 f151"/>
                  <a:gd name="f214" fmla="*/ 17 1 f152"/>
                  <a:gd name="f215" fmla="*/ 77 1 f151"/>
                  <a:gd name="f216" fmla="*/ 68 1 f151"/>
                  <a:gd name="f217" fmla="*/ 11 1 f152"/>
                  <a:gd name="f218" fmla="*/ 8 1 f152"/>
                  <a:gd name="f219" fmla="*/ 82 1 f151"/>
                  <a:gd name="f220" fmla="*/ 7 1 f152"/>
                  <a:gd name="f221" fmla="*/ 98 1 f151"/>
                  <a:gd name="f222" fmla="*/ 2 1 f152"/>
                  <a:gd name="f223" fmla="*/ 102 1 f151"/>
                  <a:gd name="f224" fmla="*/ 3 1 f152"/>
                  <a:gd name="f225" fmla="*/ 104 1 f151"/>
                  <a:gd name="f226" fmla="*/ 119 1 f151"/>
                  <a:gd name="f227" fmla="*/ 0 1 f152"/>
                  <a:gd name="f228" fmla="*/ 123 1 f151"/>
                  <a:gd name="f229" fmla="*/ 142 1 f151"/>
                  <a:gd name="f230" fmla="*/ 156 1 f151"/>
                  <a:gd name="f231" fmla="*/ 113 1 f151"/>
                  <a:gd name="f232" fmla="*/ 118 1 f151"/>
                  <a:gd name="f233" fmla="*/ 126 1 f151"/>
                  <a:gd name="f234" fmla="*/ 131 1 f151"/>
                  <a:gd name="f235" fmla="*/ 44 1 f152"/>
                  <a:gd name="f236" fmla="*/ 58 1 f152"/>
                  <a:gd name="f237" fmla="*/ 65 1 f152"/>
                  <a:gd name="f238" fmla="*/ 0 1 f151"/>
                  <a:gd name="f239" fmla="*/ f6 1 f151"/>
                  <a:gd name="f240" fmla="*/ f7 1 f152"/>
                  <a:gd name="f241" fmla="+- f153 0 f1"/>
                  <a:gd name="f242" fmla="*/ f238 f146 1"/>
                  <a:gd name="f243" fmla="*/ f239 f146 1"/>
                  <a:gd name="f244" fmla="*/ f240 f147 1"/>
                  <a:gd name="f245" fmla="*/ f227 f147 1"/>
                  <a:gd name="f246" fmla="*/ f154 f146 1"/>
                  <a:gd name="f247" fmla="*/ f155 f147 1"/>
                  <a:gd name="f248" fmla="*/ f156 f147 1"/>
                  <a:gd name="f249" fmla="*/ f157 f146 1"/>
                  <a:gd name="f250" fmla="*/ f158 f147 1"/>
                  <a:gd name="f251" fmla="*/ f159 f146 1"/>
                  <a:gd name="f252" fmla="*/ f160 f147 1"/>
                  <a:gd name="f253" fmla="*/ f161 f146 1"/>
                  <a:gd name="f254" fmla="*/ f162 f147 1"/>
                  <a:gd name="f255" fmla="*/ f163 f146 1"/>
                  <a:gd name="f256" fmla="*/ f164 f147 1"/>
                  <a:gd name="f257" fmla="*/ f165 f146 1"/>
                  <a:gd name="f258" fmla="*/ f166 f146 1"/>
                  <a:gd name="f259" fmla="*/ f167 f146 1"/>
                  <a:gd name="f260" fmla="*/ f168 f146 1"/>
                  <a:gd name="f261" fmla="*/ f169 f147 1"/>
                  <a:gd name="f262" fmla="*/ f170 f147 1"/>
                  <a:gd name="f263" fmla="*/ f171 f146 1"/>
                  <a:gd name="f264" fmla="*/ f172 f147 1"/>
                  <a:gd name="f265" fmla="*/ f173 f146 1"/>
                  <a:gd name="f266" fmla="*/ f174 f146 1"/>
                  <a:gd name="f267" fmla="*/ f175 f146 1"/>
                  <a:gd name="f268" fmla="*/ f176 f147 1"/>
                  <a:gd name="f269" fmla="*/ f177 f146 1"/>
                  <a:gd name="f270" fmla="*/ f178 f147 1"/>
                  <a:gd name="f271" fmla="*/ f179 f146 1"/>
                  <a:gd name="f272" fmla="*/ f180 f147 1"/>
                  <a:gd name="f273" fmla="*/ f181 f146 1"/>
                  <a:gd name="f274" fmla="*/ f182 f147 1"/>
                  <a:gd name="f275" fmla="*/ f183 f146 1"/>
                  <a:gd name="f276" fmla="*/ f184 f147 1"/>
                  <a:gd name="f277" fmla="*/ f185 f146 1"/>
                  <a:gd name="f278" fmla="*/ f186 f147 1"/>
                  <a:gd name="f279" fmla="*/ f187 f146 1"/>
                  <a:gd name="f280" fmla="*/ f188 f147 1"/>
                  <a:gd name="f281" fmla="*/ f189 f146 1"/>
                  <a:gd name="f282" fmla="*/ f190 f146 1"/>
                  <a:gd name="f283" fmla="*/ f191 f146 1"/>
                  <a:gd name="f284" fmla="*/ f192 f147 1"/>
                  <a:gd name="f285" fmla="*/ f193 f146 1"/>
                  <a:gd name="f286" fmla="*/ f194 f147 1"/>
                  <a:gd name="f287" fmla="*/ f195 f146 1"/>
                  <a:gd name="f288" fmla="*/ f196 f146 1"/>
                  <a:gd name="f289" fmla="*/ f197 f146 1"/>
                  <a:gd name="f290" fmla="*/ f198 f147 1"/>
                  <a:gd name="f291" fmla="*/ f199 f146 1"/>
                  <a:gd name="f292" fmla="*/ f200 f147 1"/>
                  <a:gd name="f293" fmla="*/ f201 f146 1"/>
                  <a:gd name="f294" fmla="*/ f202 f147 1"/>
                  <a:gd name="f295" fmla="*/ f203 f146 1"/>
                  <a:gd name="f296" fmla="*/ f204 f147 1"/>
                  <a:gd name="f297" fmla="*/ f205 f146 1"/>
                  <a:gd name="f298" fmla="*/ f206 f146 1"/>
                  <a:gd name="f299" fmla="*/ f207 f147 1"/>
                  <a:gd name="f300" fmla="*/ f208 f146 1"/>
                  <a:gd name="f301" fmla="*/ f209 f147 1"/>
                  <a:gd name="f302" fmla="*/ f210 f146 1"/>
                  <a:gd name="f303" fmla="*/ f211 f147 1"/>
                  <a:gd name="f304" fmla="*/ f212 f147 1"/>
                  <a:gd name="f305" fmla="*/ f213 f146 1"/>
                  <a:gd name="f306" fmla="*/ f214 f147 1"/>
                  <a:gd name="f307" fmla="*/ f215 f146 1"/>
                  <a:gd name="f308" fmla="*/ f216 f146 1"/>
                  <a:gd name="f309" fmla="*/ f217 f147 1"/>
                  <a:gd name="f310" fmla="*/ f218 f147 1"/>
                  <a:gd name="f311" fmla="*/ f219 f146 1"/>
                  <a:gd name="f312" fmla="*/ f220 f147 1"/>
                  <a:gd name="f313" fmla="*/ f221 f146 1"/>
                  <a:gd name="f314" fmla="*/ f222 f147 1"/>
                  <a:gd name="f315" fmla="*/ f223 f146 1"/>
                  <a:gd name="f316" fmla="*/ f224 f147 1"/>
                  <a:gd name="f317" fmla="*/ f225 f146 1"/>
                  <a:gd name="f318" fmla="*/ f226 f146 1"/>
                  <a:gd name="f319" fmla="*/ f228 f146 1"/>
                  <a:gd name="f320" fmla="*/ f229 f146 1"/>
                  <a:gd name="f321" fmla="*/ f230 f146 1"/>
                  <a:gd name="f322" fmla="*/ f231 f146 1"/>
                  <a:gd name="f323" fmla="*/ f232 f146 1"/>
                  <a:gd name="f324" fmla="*/ f233 f146 1"/>
                  <a:gd name="f325" fmla="*/ f234 f146 1"/>
                  <a:gd name="f326" fmla="*/ f235 f147 1"/>
                  <a:gd name="f327" fmla="*/ f236 f147 1"/>
                  <a:gd name="f328" fmla="*/ f237 f147 1"/>
                </a:gdLst>
                <a:ahLst/>
                <a:cxnLst>
                  <a:cxn ang="3cd4">
                    <a:pos x="hc" y="t"/>
                  </a:cxn>
                  <a:cxn ang="0">
                    <a:pos x="r" y="vc"/>
                  </a:cxn>
                  <a:cxn ang="cd4">
                    <a:pos x="hc" y="b"/>
                  </a:cxn>
                  <a:cxn ang="cd2">
                    <a:pos x="l" y="vc"/>
                  </a:cxn>
                  <a:cxn ang="f241">
                    <a:pos x="f246" y="f247"/>
                  </a:cxn>
                  <a:cxn ang="f241">
                    <a:pos x="f246" y="f248"/>
                  </a:cxn>
                  <a:cxn ang="f241">
                    <a:pos x="f249" y="f250"/>
                  </a:cxn>
                  <a:cxn ang="f241">
                    <a:pos x="f251" y="f252"/>
                  </a:cxn>
                  <a:cxn ang="f241">
                    <a:pos x="f253" y="f254"/>
                  </a:cxn>
                  <a:cxn ang="f241">
                    <a:pos x="f255" y="f256"/>
                  </a:cxn>
                  <a:cxn ang="f241">
                    <a:pos x="f257" y="f256"/>
                  </a:cxn>
                  <a:cxn ang="f241">
                    <a:pos x="f258" y="f254"/>
                  </a:cxn>
                  <a:cxn ang="f241">
                    <a:pos x="f259" y="f252"/>
                  </a:cxn>
                  <a:cxn ang="f241">
                    <a:pos x="f260" y="f261"/>
                  </a:cxn>
                  <a:cxn ang="f241">
                    <a:pos x="f258" y="f262"/>
                  </a:cxn>
                  <a:cxn ang="f241">
                    <a:pos x="f263" y="f264"/>
                  </a:cxn>
                  <a:cxn ang="f241">
                    <a:pos x="f265" y="f252"/>
                  </a:cxn>
                  <a:cxn ang="f241">
                    <a:pos x="f266" y="f250"/>
                  </a:cxn>
                  <a:cxn ang="f241">
                    <a:pos x="f267" y="f268"/>
                  </a:cxn>
                  <a:cxn ang="f241">
                    <a:pos x="f269" y="f270"/>
                  </a:cxn>
                  <a:cxn ang="f241">
                    <a:pos x="f271" y="f272"/>
                  </a:cxn>
                  <a:cxn ang="f241">
                    <a:pos x="f273" y="f274"/>
                  </a:cxn>
                  <a:cxn ang="f241">
                    <a:pos x="f275" y="f276"/>
                  </a:cxn>
                  <a:cxn ang="f241">
                    <a:pos x="f277" y="f278"/>
                  </a:cxn>
                  <a:cxn ang="f241">
                    <a:pos x="f279" y="f280"/>
                  </a:cxn>
                  <a:cxn ang="f241">
                    <a:pos x="f281" y="f248"/>
                  </a:cxn>
                  <a:cxn ang="f241">
                    <a:pos x="f282" y="f250"/>
                  </a:cxn>
                  <a:cxn ang="f241">
                    <a:pos x="f283" y="f284"/>
                  </a:cxn>
                  <a:cxn ang="f241">
                    <a:pos x="f285" y="f286"/>
                  </a:cxn>
                  <a:cxn ang="f241">
                    <a:pos x="f287" y="f254"/>
                  </a:cxn>
                  <a:cxn ang="f241">
                    <a:pos x="f288" y="f264"/>
                  </a:cxn>
                  <a:cxn ang="f241">
                    <a:pos x="f289" y="f264"/>
                  </a:cxn>
                  <a:cxn ang="f241">
                    <a:pos x="f287" y="f290"/>
                  </a:cxn>
                  <a:cxn ang="f241">
                    <a:pos x="f291" y="f292"/>
                  </a:cxn>
                  <a:cxn ang="f241">
                    <a:pos x="f293" y="f294"/>
                  </a:cxn>
                  <a:cxn ang="f241">
                    <a:pos x="f295" y="f296"/>
                  </a:cxn>
                  <a:cxn ang="f241">
                    <a:pos x="f297" y="f294"/>
                  </a:cxn>
                  <a:cxn ang="f241">
                    <a:pos x="f298" y="f299"/>
                  </a:cxn>
                  <a:cxn ang="f241">
                    <a:pos x="f300" y="f299"/>
                  </a:cxn>
                  <a:cxn ang="f241">
                    <a:pos x="f281" y="f301"/>
                  </a:cxn>
                  <a:cxn ang="f241">
                    <a:pos x="f302" y="f303"/>
                  </a:cxn>
                  <a:cxn ang="f241">
                    <a:pos x="f263" y="f304"/>
                  </a:cxn>
                  <a:cxn ang="f241">
                    <a:pos x="f305" y="f303"/>
                  </a:cxn>
                  <a:cxn ang="f241">
                    <a:pos x="f258" y="f306"/>
                  </a:cxn>
                  <a:cxn ang="f241">
                    <a:pos x="f307" y="f304"/>
                  </a:cxn>
                  <a:cxn ang="f241">
                    <a:pos x="f308" y="f309"/>
                  </a:cxn>
                  <a:cxn ang="f241">
                    <a:pos x="f263" y="f310"/>
                  </a:cxn>
                  <a:cxn ang="f241">
                    <a:pos x="f311" y="f312"/>
                  </a:cxn>
                  <a:cxn ang="f241">
                    <a:pos x="f313" y="f314"/>
                  </a:cxn>
                  <a:cxn ang="f241">
                    <a:pos x="f315" y="f316"/>
                  </a:cxn>
                  <a:cxn ang="f241">
                    <a:pos x="f317" y="f314"/>
                  </a:cxn>
                  <a:cxn ang="f241">
                    <a:pos x="f318" y="f245"/>
                  </a:cxn>
                  <a:cxn ang="f241">
                    <a:pos x="f319" y="f245"/>
                  </a:cxn>
                  <a:cxn ang="f241">
                    <a:pos x="f246" y="f314"/>
                  </a:cxn>
                  <a:cxn ang="f241">
                    <a:pos x="f320" y="f314"/>
                  </a:cxn>
                  <a:cxn ang="f241">
                    <a:pos x="f321" y="f316"/>
                  </a:cxn>
                  <a:cxn ang="f241">
                    <a:pos x="f322" y="f261"/>
                  </a:cxn>
                  <a:cxn ang="f241">
                    <a:pos x="f323" y="f261"/>
                  </a:cxn>
                  <a:cxn ang="f241">
                    <a:pos x="f324" y="f252"/>
                  </a:cxn>
                  <a:cxn ang="f241">
                    <a:pos x="f325" y="f326"/>
                  </a:cxn>
                  <a:cxn ang="f241">
                    <a:pos x="f325" y="f327"/>
                  </a:cxn>
                  <a:cxn ang="f241">
                    <a:pos x="f246" y="f328"/>
                  </a:cxn>
                </a:cxnLst>
                <a:rect l="f242" t="f245" r="f243" b="f244"/>
                <a:pathLst>
                  <a:path w="163" h="67">
                    <a:moveTo>
                      <a:pt x="f8" y="f9"/>
                    </a:moveTo>
                    <a:cubicBezTo>
                      <a:pt x="f10" y="f11"/>
                      <a:pt x="f12" y="f13"/>
                      <a:pt x="f8" y="f14"/>
                    </a:cubicBezTo>
                    <a:cubicBezTo>
                      <a:pt x="f15" y="f16"/>
                      <a:pt x="f17" y="f18"/>
                      <a:pt x="f8" y="f19"/>
                    </a:cubicBezTo>
                    <a:cubicBezTo>
                      <a:pt x="f8" y="f20"/>
                      <a:pt x="f17" y="f21"/>
                      <a:pt x="f8" y="f22"/>
                    </a:cubicBezTo>
                    <a:cubicBezTo>
                      <a:pt x="f10" y="f23"/>
                      <a:pt x="f24" y="f25"/>
                      <a:pt x="f12" y="f22"/>
                    </a:cubicBezTo>
                    <a:cubicBezTo>
                      <a:pt x="f26" y="f27"/>
                      <a:pt x="f28" y="f23"/>
                      <a:pt x="f29" y="f30"/>
                    </a:cubicBezTo>
                    <a:cubicBezTo>
                      <a:pt x="f31" y="f32"/>
                      <a:pt x="f33" y="f22"/>
                      <a:pt x="f34" y="f22"/>
                    </a:cubicBezTo>
                    <a:cubicBezTo>
                      <a:pt x="f31" y="f35"/>
                      <a:pt x="f36" y="f25"/>
                      <a:pt x="f33" y="f23"/>
                    </a:cubicBezTo>
                    <a:cubicBezTo>
                      <a:pt x="f31" y="f37"/>
                      <a:pt x="f36" y="f38"/>
                      <a:pt x="f39" y="f38"/>
                    </a:cubicBezTo>
                    <a:cubicBezTo>
                      <a:pt x="f40" y="f38"/>
                      <a:pt x="f41" y="f42"/>
                      <a:pt x="f43" y="f37"/>
                    </a:cubicBezTo>
                    <a:cubicBezTo>
                      <a:pt x="f44" y="f38"/>
                      <a:pt x="f45" y="f42"/>
                      <a:pt x="f46" y="f42"/>
                    </a:cubicBezTo>
                    <a:cubicBezTo>
                      <a:pt x="f47" y="f48"/>
                      <a:pt x="f45" y="f49"/>
                      <a:pt x="f50" y="f49"/>
                    </a:cubicBezTo>
                    <a:cubicBezTo>
                      <a:pt x="f51" y="f49"/>
                      <a:pt x="f52" y="f53"/>
                      <a:pt x="f47" y="f54"/>
                    </a:cubicBezTo>
                    <a:cubicBezTo>
                      <a:pt x="f55" y="f56"/>
                      <a:pt x="f57" y="f54"/>
                      <a:pt x="f58" y="f49"/>
                    </a:cubicBezTo>
                    <a:cubicBezTo>
                      <a:pt x="f59" y="f42"/>
                      <a:pt x="f57" y="f42"/>
                      <a:pt x="f47" y="f48"/>
                    </a:cubicBezTo>
                    <a:cubicBezTo>
                      <a:pt x="f58" y="f23"/>
                      <a:pt x="f59" y="f42"/>
                      <a:pt x="f60" y="f37"/>
                    </a:cubicBezTo>
                    <a:cubicBezTo>
                      <a:pt x="f61" y="f38"/>
                      <a:pt x="f61" y="f42"/>
                      <a:pt x="f62" y="f38"/>
                    </a:cubicBezTo>
                    <a:cubicBezTo>
                      <a:pt x="f63" y="f25"/>
                      <a:pt x="f64" y="f35"/>
                      <a:pt x="f64" y="f23"/>
                    </a:cubicBezTo>
                    <a:cubicBezTo>
                      <a:pt x="f65" y="f37"/>
                      <a:pt x="f66" y="f38"/>
                      <a:pt x="f62" y="f42"/>
                    </a:cubicBezTo>
                    <a:cubicBezTo>
                      <a:pt x="f63" y="f37"/>
                      <a:pt x="f64" y="f38"/>
                      <a:pt x="f65" y="f42"/>
                    </a:cubicBezTo>
                    <a:cubicBezTo>
                      <a:pt x="f67" y="f68"/>
                      <a:pt x="f62" y="f54"/>
                      <a:pt x="f61" y="f54"/>
                    </a:cubicBezTo>
                    <a:cubicBezTo>
                      <a:pt x="f69" y="f53"/>
                      <a:pt x="f70" y="f71"/>
                      <a:pt x="f60" y="f72"/>
                    </a:cubicBezTo>
                    <a:cubicBezTo>
                      <a:pt x="f66" y="f56"/>
                      <a:pt x="f66" y="f73"/>
                      <a:pt x="f65" y="f73"/>
                    </a:cubicBezTo>
                    <a:cubicBezTo>
                      <a:pt x="f74" y="f73"/>
                      <a:pt x="f70" y="f56"/>
                      <a:pt x="f7" y="f68"/>
                    </a:cubicBezTo>
                    <a:cubicBezTo>
                      <a:pt x="f75" y="f68"/>
                      <a:pt x="f76" y="f42"/>
                      <a:pt x="f9" y="f38"/>
                    </a:cubicBezTo>
                    <a:cubicBezTo>
                      <a:pt x="f18" y="f23"/>
                      <a:pt x="f16" y="f38"/>
                      <a:pt x="f77" y="f23"/>
                    </a:cubicBezTo>
                    <a:cubicBezTo>
                      <a:pt x="f19" y="f35"/>
                      <a:pt x="f75" y="f38"/>
                      <a:pt x="f11" y="f35"/>
                    </a:cubicBezTo>
                    <a:cubicBezTo>
                      <a:pt x="f18" y="f30"/>
                      <a:pt x="f77" y="f35"/>
                      <a:pt x="f78" y="f30"/>
                    </a:cubicBezTo>
                    <a:cubicBezTo>
                      <a:pt x="f78" y="f21"/>
                      <a:pt x="f27" y="f30"/>
                      <a:pt x="f27" y="f32"/>
                    </a:cubicBezTo>
                    <a:cubicBezTo>
                      <a:pt x="f20" y="f21"/>
                      <a:pt x="f22" y="f21"/>
                      <a:pt x="f35" y="f20"/>
                    </a:cubicBezTo>
                    <a:cubicBezTo>
                      <a:pt x="f35" y="f19"/>
                      <a:pt x="f37" y="f20"/>
                      <a:pt x="f42" y="f77"/>
                    </a:cubicBezTo>
                    <a:cubicBezTo>
                      <a:pt x="f48" y="f78"/>
                      <a:pt x="f49" y="f20"/>
                      <a:pt x="f49" y="f78"/>
                    </a:cubicBezTo>
                    <a:cubicBezTo>
                      <a:pt x="f49" y="f18"/>
                      <a:pt x="f71" y="f78"/>
                      <a:pt x="f79" y="f18"/>
                    </a:cubicBezTo>
                    <a:cubicBezTo>
                      <a:pt x="f72" y="f11"/>
                      <a:pt x="f80" y="f18"/>
                      <a:pt x="f81" y="f11"/>
                    </a:cubicBezTo>
                    <a:cubicBezTo>
                      <a:pt x="f82" y="f83"/>
                      <a:pt x="f84" y="f11"/>
                      <a:pt x="f85" y="f83"/>
                    </a:cubicBezTo>
                    <a:cubicBezTo>
                      <a:pt x="f86" y="f75"/>
                      <a:pt x="f86" y="f87"/>
                      <a:pt x="f88" y="f75"/>
                    </a:cubicBezTo>
                    <a:cubicBezTo>
                      <a:pt x="f89" y="f13"/>
                      <a:pt x="f90" y="f9"/>
                      <a:pt x="f91" y="f9"/>
                    </a:cubicBezTo>
                    <a:cubicBezTo>
                      <a:pt x="f92" y="f9"/>
                      <a:pt x="f5" y="f7"/>
                      <a:pt x="f93" y="f13"/>
                    </a:cubicBezTo>
                    <a:cubicBezTo>
                      <a:pt x="f92" y="f83"/>
                      <a:pt x="f94" y="f83"/>
                      <a:pt x="f95" y="f11"/>
                    </a:cubicBezTo>
                    <a:cubicBezTo>
                      <a:pt x="f94" y="f87"/>
                      <a:pt x="f96" y="f75"/>
                      <a:pt x="f96" y="f87"/>
                    </a:cubicBezTo>
                    <a:cubicBezTo>
                      <a:pt x="f96" y="f14"/>
                      <a:pt x="f86" y="f11"/>
                      <a:pt x="f82" y="f18"/>
                    </a:cubicBezTo>
                    <a:cubicBezTo>
                      <a:pt x="f97" y="f16"/>
                      <a:pt x="f98" y="f78"/>
                      <a:pt x="f99" y="f19"/>
                    </a:cubicBezTo>
                    <a:cubicBezTo>
                      <a:pt x="f73" y="f20"/>
                      <a:pt x="f79" y="f19"/>
                      <a:pt x="f56" y="f27"/>
                    </a:cubicBezTo>
                    <a:cubicBezTo>
                      <a:pt x="f42" y="f32"/>
                      <a:pt x="f37" y="f30"/>
                      <a:pt x="f38" y="f22"/>
                    </a:cubicBezTo>
                    <a:cubicBezTo>
                      <a:pt x="f56" y="f27"/>
                      <a:pt x="f56" y="f35"/>
                      <a:pt x="f56" y="f30"/>
                    </a:cubicBezTo>
                    <a:cubicBezTo>
                      <a:pt x="f54" y="f27"/>
                      <a:pt x="f53" y="f22"/>
                      <a:pt x="f71" y="f30"/>
                    </a:cubicBezTo>
                    <a:cubicBezTo>
                      <a:pt x="f79" y="f30"/>
                      <a:pt x="f79" y="f25"/>
                      <a:pt x="f97" y="f22"/>
                    </a:cubicBezTo>
                    <a:cubicBezTo>
                      <a:pt x="f98" y="f32"/>
                      <a:pt x="f100" y="f22"/>
                      <a:pt x="f97" y="f35"/>
                    </a:cubicBezTo>
                    <a:cubicBezTo>
                      <a:pt x="f99" y="f25"/>
                      <a:pt x="f79" y="f23"/>
                      <a:pt x="f72" y="f38"/>
                    </a:cubicBezTo>
                    <a:cubicBezTo>
                      <a:pt x="f99" y="f37"/>
                      <a:pt x="f79" y="f42"/>
                      <a:pt x="f54" y="f48"/>
                    </a:cubicBezTo>
                    <a:cubicBezTo>
                      <a:pt x="f53" y="f68"/>
                      <a:pt x="f99" y="f42"/>
                      <a:pt x="f99" y="f42"/>
                    </a:cubicBezTo>
                    <a:cubicBezTo>
                      <a:pt x="f80" y="f23"/>
                      <a:pt x="f98" y="f38"/>
                      <a:pt x="f98" y="f37"/>
                    </a:cubicBezTo>
                    <a:cubicBezTo>
                      <a:pt x="f98" y="f48"/>
                      <a:pt x="f82" y="f42"/>
                      <a:pt x="f98" y="f68"/>
                    </a:cubicBezTo>
                    <a:cubicBezTo>
                      <a:pt x="f100" y="f49"/>
                      <a:pt x="f100" y="f48"/>
                      <a:pt x="f101" y="f68"/>
                    </a:cubicBezTo>
                    <a:cubicBezTo>
                      <a:pt x="f101" y="f68"/>
                      <a:pt x="f101" y="f49"/>
                      <a:pt x="f98" y="f68"/>
                    </a:cubicBezTo>
                    <a:cubicBezTo>
                      <a:pt x="f82" y="f48"/>
                      <a:pt x="f82" y="f48"/>
                      <a:pt x="f82" y="f68"/>
                    </a:cubicBezTo>
                    <a:cubicBezTo>
                      <a:pt x="f82" y="f49"/>
                      <a:pt x="f82" y="f56"/>
                      <a:pt x="f81" y="f73"/>
                    </a:cubicBezTo>
                    <a:cubicBezTo>
                      <a:pt x="f97" y="f73"/>
                      <a:pt x="f100" y="f54"/>
                      <a:pt x="f98" y="f73"/>
                    </a:cubicBezTo>
                    <a:cubicBezTo>
                      <a:pt x="f102" y="f73"/>
                      <a:pt x="f98" y="f54"/>
                      <a:pt x="f84" y="f54"/>
                    </a:cubicBezTo>
                    <a:cubicBezTo>
                      <a:pt x="f82" y="f53"/>
                      <a:pt x="f81" y="f79"/>
                      <a:pt x="f100" y="f71"/>
                    </a:cubicBezTo>
                    <a:cubicBezTo>
                      <a:pt x="f100" y="f53"/>
                      <a:pt x="f97" y="f79"/>
                      <a:pt x="f79" y="f72"/>
                    </a:cubicBezTo>
                    <a:cubicBezTo>
                      <a:pt x="f73" y="f99"/>
                      <a:pt x="f99" y="f99"/>
                      <a:pt x="f53" y="f80"/>
                    </a:cubicBezTo>
                    <a:cubicBezTo>
                      <a:pt x="f49" y="f97"/>
                      <a:pt x="f56" y="f72"/>
                      <a:pt x="f49" y="f99"/>
                    </a:cubicBezTo>
                    <a:cubicBezTo>
                      <a:pt x="f48" y="f80"/>
                      <a:pt x="f23" y="f72"/>
                      <a:pt x="f23" y="f99"/>
                    </a:cubicBezTo>
                    <a:cubicBezTo>
                      <a:pt x="f38" y="f80"/>
                      <a:pt x="f22" y="f80"/>
                      <a:pt x="f30" y="f80"/>
                    </a:cubicBezTo>
                    <a:cubicBezTo>
                      <a:pt x="f32" y="f99"/>
                      <a:pt x="f32" y="f80"/>
                      <a:pt x="f21" y="f80"/>
                    </a:cubicBezTo>
                    <a:cubicBezTo>
                      <a:pt x="f77" y="f99"/>
                      <a:pt x="f27" y="f98"/>
                      <a:pt x="f78" y="f100"/>
                    </a:cubicBezTo>
                    <a:cubicBezTo>
                      <a:pt x="f11" y="f97"/>
                      <a:pt x="f75" y="f98"/>
                      <a:pt x="f13" y="f84"/>
                    </a:cubicBezTo>
                    <a:cubicBezTo>
                      <a:pt x="f13" y="f84"/>
                      <a:pt x="f14" y="f82"/>
                      <a:pt x="f18" y="f84"/>
                    </a:cubicBezTo>
                    <a:cubicBezTo>
                      <a:pt x="f16" y="f81"/>
                      <a:pt x="f77" y="f82"/>
                      <a:pt x="f32" y="f84"/>
                    </a:cubicBezTo>
                    <a:cubicBezTo>
                      <a:pt x="f35" y="f98"/>
                      <a:pt x="f35" y="f82"/>
                      <a:pt x="f25" y="f102"/>
                    </a:cubicBezTo>
                    <a:cubicBezTo>
                      <a:pt x="f42" y="f85"/>
                      <a:pt x="f20" y="f102"/>
                      <a:pt x="f38" y="f103"/>
                    </a:cubicBezTo>
                    <a:cubicBezTo>
                      <a:pt x="f48" y="f103"/>
                      <a:pt x="f48" y="f86"/>
                      <a:pt x="f38" y="f104"/>
                    </a:cubicBezTo>
                    <a:cubicBezTo>
                      <a:pt x="f35" y="f105"/>
                      <a:pt x="f35" y="f86"/>
                      <a:pt x="f27" y="f104"/>
                    </a:cubicBezTo>
                    <a:cubicBezTo>
                      <a:pt x="f18" y="f104"/>
                      <a:pt x="f27" y="f86"/>
                      <a:pt x="f77" y="f96"/>
                    </a:cubicBezTo>
                    <a:cubicBezTo>
                      <a:pt x="f14" y="f96"/>
                      <a:pt x="f75" y="f96"/>
                      <a:pt x="f7" y="f88"/>
                    </a:cubicBezTo>
                    <a:cubicBezTo>
                      <a:pt x="f106" y="f94"/>
                      <a:pt x="f67" y="f88"/>
                      <a:pt x="f65" y="f86"/>
                    </a:cubicBezTo>
                    <a:cubicBezTo>
                      <a:pt x="f63" y="f86"/>
                      <a:pt x="f106" y="f105"/>
                      <a:pt x="f66" y="f104"/>
                    </a:cubicBezTo>
                    <a:cubicBezTo>
                      <a:pt x="f107" y="f104"/>
                      <a:pt x="f66" y="f96"/>
                      <a:pt x="f62" y="f96"/>
                    </a:cubicBezTo>
                    <a:cubicBezTo>
                      <a:pt x="f107" y="f96"/>
                      <a:pt x="f107" y="f104"/>
                      <a:pt x="f60" y="f86"/>
                    </a:cubicBezTo>
                    <a:cubicBezTo>
                      <a:pt x="f107" y="f96"/>
                      <a:pt x="f69" y="f96"/>
                      <a:pt x="f60" y="f88"/>
                    </a:cubicBezTo>
                    <a:cubicBezTo>
                      <a:pt x="f70" y="f88"/>
                      <a:pt x="f69" y="f88"/>
                      <a:pt x="f107" y="f88"/>
                    </a:cubicBezTo>
                    <a:cubicBezTo>
                      <a:pt x="f67" y="f89"/>
                      <a:pt x="f62" y="f86"/>
                      <a:pt x="f66" y="f88"/>
                    </a:cubicBezTo>
                    <a:cubicBezTo>
                      <a:pt x="f106" y="f95"/>
                      <a:pt x="f64" y="f94"/>
                      <a:pt x="f108" y="f109"/>
                    </a:cubicBezTo>
                    <a:cubicBezTo>
                      <a:pt x="f7" y="f90"/>
                      <a:pt x="f83" y="f89"/>
                      <a:pt x="f75" y="f110"/>
                    </a:cubicBezTo>
                    <a:cubicBezTo>
                      <a:pt x="f75" y="f111"/>
                      <a:pt x="f75" y="f110"/>
                      <a:pt x="f7" y="f111"/>
                    </a:cubicBezTo>
                    <a:cubicBezTo>
                      <a:pt x="f106" y="f112"/>
                      <a:pt x="f106" y="f90"/>
                      <a:pt x="f63" y="f111"/>
                    </a:cubicBezTo>
                    <a:cubicBezTo>
                      <a:pt x="f62" y="f113"/>
                      <a:pt x="f66" y="f90"/>
                      <a:pt x="f59" y="f113"/>
                    </a:cubicBezTo>
                    <a:cubicBezTo>
                      <a:pt x="f114" y="f112"/>
                      <a:pt x="f58" y="f112"/>
                      <a:pt x="f115" y="f92"/>
                    </a:cubicBezTo>
                    <a:cubicBezTo>
                      <a:pt x="f46" y="f116"/>
                      <a:pt x="f52" y="f117"/>
                      <a:pt x="f118" y="f116"/>
                    </a:cubicBezTo>
                    <a:cubicBezTo>
                      <a:pt x="f119" y="f93"/>
                      <a:pt x="f43" y="f116"/>
                      <a:pt x="f119" y="f116"/>
                    </a:cubicBezTo>
                    <a:cubicBezTo>
                      <a:pt x="f120" y="f92"/>
                      <a:pt x="f43" y="f112"/>
                      <a:pt x="f121" y="f92"/>
                    </a:cubicBezTo>
                    <a:cubicBezTo>
                      <a:pt x="f121" y="f93"/>
                      <a:pt x="f118" y="f116"/>
                      <a:pt x="f122" y="f93"/>
                    </a:cubicBezTo>
                    <a:cubicBezTo>
                      <a:pt x="f123" y="f93"/>
                      <a:pt x="f122" y="f116"/>
                      <a:pt x="f122" y="f116"/>
                    </a:cubicBezTo>
                    <a:cubicBezTo>
                      <a:pt x="f124" y="f92"/>
                      <a:pt x="f123" y="f116"/>
                      <a:pt x="f125" y="f93"/>
                    </a:cubicBezTo>
                    <a:cubicBezTo>
                      <a:pt x="f126" y="f5"/>
                      <a:pt x="f33" y="f5"/>
                      <a:pt x="f31" y="f5"/>
                    </a:cubicBezTo>
                    <a:cubicBezTo>
                      <a:pt x="f28" y="f5"/>
                      <a:pt x="f34" y="f116"/>
                      <a:pt x="f127" y="f93"/>
                    </a:cubicBezTo>
                    <a:cubicBezTo>
                      <a:pt x="f28" y="f93"/>
                      <a:pt x="f29" y="f5"/>
                      <a:pt x="f26" y="f5"/>
                    </a:cubicBezTo>
                    <a:cubicBezTo>
                      <a:pt x="f28" y="f5"/>
                      <a:pt x="f128" y="f93"/>
                      <a:pt x="f8" y="f5"/>
                    </a:cubicBezTo>
                    <a:cubicBezTo>
                      <a:pt x="f129" y="f5"/>
                      <a:pt x="f129" y="f93"/>
                      <a:pt x="f8" y="f116"/>
                    </a:cubicBezTo>
                    <a:cubicBezTo>
                      <a:pt x="f130" y="f117"/>
                      <a:pt x="f131" y="f93"/>
                      <a:pt x="f132" y="f116"/>
                    </a:cubicBezTo>
                    <a:cubicBezTo>
                      <a:pt x="f133" y="f117"/>
                      <a:pt x="f133" y="f116"/>
                      <a:pt x="f134" y="f116"/>
                    </a:cubicBezTo>
                    <a:cubicBezTo>
                      <a:pt x="f135" y="f92"/>
                      <a:pt x="f136" y="f93"/>
                      <a:pt x="f137" y="f117"/>
                    </a:cubicBezTo>
                    <a:cubicBezTo>
                      <a:pt x="f137" y="f117"/>
                      <a:pt x="f138" y="f5"/>
                      <a:pt x="f139" y="f92"/>
                    </a:cubicBezTo>
                    <a:cubicBezTo>
                      <a:pt x="f140" y="f112"/>
                      <a:pt x="f141" y="f116"/>
                      <a:pt x="f6" y="f112"/>
                    </a:cubicBezTo>
                    <a:cubicBezTo>
                      <a:pt x="f142" y="f95"/>
                      <a:pt x="f143" y="f98"/>
                      <a:pt x="f144" y="f42"/>
                    </a:cubicBezTo>
                    <a:cubicBezTo>
                      <a:pt x="f126" y="f42"/>
                      <a:pt x="f126" y="f42"/>
                      <a:pt x="f36" y="f42"/>
                    </a:cubicBezTo>
                    <a:cubicBezTo>
                      <a:pt x="f33" y="f37"/>
                      <a:pt x="f33" y="f42"/>
                      <a:pt x="f34" y="f42"/>
                    </a:cubicBezTo>
                    <a:cubicBezTo>
                      <a:pt x="f31" y="f38"/>
                      <a:pt x="f31" y="f23"/>
                      <a:pt x="f29" y="f25"/>
                    </a:cubicBezTo>
                    <a:cubicBezTo>
                      <a:pt x="f26" y="f25"/>
                      <a:pt x="f26" y="f23"/>
                      <a:pt x="f12" y="f23"/>
                    </a:cubicBezTo>
                    <a:cubicBezTo>
                      <a:pt x="f24" y="f23"/>
                      <a:pt x="f12" y="f38"/>
                      <a:pt x="f8" y="f38"/>
                    </a:cubicBezTo>
                    <a:cubicBezTo>
                      <a:pt x="f143" y="f37"/>
                      <a:pt x="f143" y="f37"/>
                      <a:pt x="f10" y="f38"/>
                    </a:cubicBezTo>
                    <a:cubicBezTo>
                      <a:pt x="f15" y="f23"/>
                      <a:pt x="f143" y="f20"/>
                      <a:pt x="f10" y="f78"/>
                    </a:cubicBezTo>
                    <a:cubicBezTo>
                      <a:pt x="f15" y="f16"/>
                      <a:pt x="f143" y="f16"/>
                      <a:pt x="f10" y="f18"/>
                    </a:cubicBezTo>
                    <a:cubicBezTo>
                      <a:pt x="f8" y="f14"/>
                      <a:pt x="f130" y="f87"/>
                      <a:pt x="f143" y="f83"/>
                    </a:cubicBezTo>
                    <a:cubicBezTo>
                      <a:pt x="f15" y="f75"/>
                      <a:pt x="f143" y="f13"/>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31" name="Cuba">
                <a:extLst>
                  <a:ext uri="{FF2B5EF4-FFF2-40B4-BE49-F238E27FC236}">
                    <a16:creationId xmlns:a16="http://schemas.microsoft.com/office/drawing/2014/main" id="{36CC6E80-7201-02B3-CAE8-AE0C81230056}"/>
                  </a:ext>
                </a:extLst>
              </p:cNvPr>
              <p:cNvSpPr/>
              <p:nvPr/>
            </p:nvSpPr>
            <p:spPr>
              <a:xfrm>
                <a:off x="4695946" y="3781802"/>
                <a:ext cx="266602" cy="108027"/>
              </a:xfrm>
              <a:custGeom>
                <a:avLst/>
                <a:gdLst>
                  <a:gd name="f0" fmla="val 10800000"/>
                  <a:gd name="f1" fmla="val 5400000"/>
                  <a:gd name="f2" fmla="val 180"/>
                  <a:gd name="f3" fmla="val w"/>
                  <a:gd name="f4" fmla="val h"/>
                  <a:gd name="f5" fmla="val 0"/>
                  <a:gd name="f6" fmla="val 50"/>
                  <a:gd name="f7" fmla="val 22"/>
                  <a:gd name="f8" fmla="val 8"/>
                  <a:gd name="f9" fmla="val 9"/>
                  <a:gd name="f10" fmla="val 1"/>
                  <a:gd name="f11" fmla="val 2"/>
                  <a:gd name="f12" fmla="val 3"/>
                  <a:gd name="f13" fmla="val 7"/>
                  <a:gd name="f14" fmla="val 4"/>
                  <a:gd name="f15" fmla="val 5"/>
                  <a:gd name="f16" fmla="val 6"/>
                  <a:gd name="f17" fmla="val 10"/>
                  <a:gd name="f18" fmla="val 11"/>
                  <a:gd name="f19" fmla="val 12"/>
                  <a:gd name="f20" fmla="val 16"/>
                  <a:gd name="f21" fmla="val 17"/>
                  <a:gd name="f22" fmla="val 15"/>
                  <a:gd name="f23" fmla="val 14"/>
                  <a:gd name="f24" fmla="val 13"/>
                  <a:gd name="f25" fmla="val 19"/>
                  <a:gd name="f26" fmla="val 20"/>
                  <a:gd name="f27" fmla="val 21"/>
                  <a:gd name="f28" fmla="val 23"/>
                  <a:gd name="f29" fmla="val 24"/>
                  <a:gd name="f30" fmla="val 25"/>
                  <a:gd name="f31" fmla="val 26"/>
                  <a:gd name="f32" fmla="val 27"/>
                  <a:gd name="f33" fmla="val 28"/>
                  <a:gd name="f34" fmla="val 29"/>
                  <a:gd name="f35" fmla="val 30"/>
                  <a:gd name="f36" fmla="val 31"/>
                  <a:gd name="f37" fmla="val 32"/>
                  <a:gd name="f38" fmla="val 33"/>
                  <a:gd name="f39" fmla="val 34"/>
                  <a:gd name="f40" fmla="val 35"/>
                  <a:gd name="f41" fmla="val 18"/>
                  <a:gd name="f42" fmla="val 36"/>
                  <a:gd name="f43" fmla="val 37"/>
                  <a:gd name="f44" fmla="val 38"/>
                  <a:gd name="f45" fmla="val 41"/>
                  <a:gd name="f46" fmla="val 40"/>
                  <a:gd name="f47" fmla="val 42"/>
                  <a:gd name="f48" fmla="val 43"/>
                  <a:gd name="f49" fmla="val 44"/>
                  <a:gd name="f50" fmla="val 45"/>
                  <a:gd name="f51" fmla="val 46"/>
                  <a:gd name="f52" fmla="val 47"/>
                  <a:gd name="f53" fmla="val 48"/>
                  <a:gd name="f54" fmla="val 49"/>
                  <a:gd name="f55" fmla="val 39"/>
                  <a:gd name="f56" fmla="+- 0 0 -90"/>
                  <a:gd name="f57" fmla="*/ f3 1 50"/>
                  <a:gd name="f58" fmla="*/ f4 1 22"/>
                  <a:gd name="f59" fmla="+- f7 0 f5"/>
                  <a:gd name="f60" fmla="+- f6 0 f5"/>
                  <a:gd name="f61" fmla="*/ f56 f0 1"/>
                  <a:gd name="f62" fmla="*/ f60 1 50"/>
                  <a:gd name="f63" fmla="*/ f59 1 22"/>
                  <a:gd name="f64" fmla="*/ f61 1 f2"/>
                  <a:gd name="f65" fmla="*/ 1 1 f62"/>
                  <a:gd name="f66" fmla="*/ 9 1 f63"/>
                  <a:gd name="f67" fmla="*/ 3 1 f62"/>
                  <a:gd name="f68" fmla="*/ 5 1 f62"/>
                  <a:gd name="f69" fmla="*/ 7 1 f63"/>
                  <a:gd name="f70" fmla="*/ 8 1 f62"/>
                  <a:gd name="f71" fmla="*/ 6 1 f63"/>
                  <a:gd name="f72" fmla="*/ 11 1 f62"/>
                  <a:gd name="f73" fmla="*/ 4 1 f63"/>
                  <a:gd name="f74" fmla="*/ 16 1 f62"/>
                  <a:gd name="f75" fmla="*/ 5 1 f63"/>
                  <a:gd name="f76" fmla="*/ 13 1 f62"/>
                  <a:gd name="f77" fmla="*/ 21 1 f62"/>
                  <a:gd name="f78" fmla="*/ 24 1 f62"/>
                  <a:gd name="f79" fmla="*/ 29 1 f62"/>
                  <a:gd name="f80" fmla="*/ 11 1 f63"/>
                  <a:gd name="f81" fmla="*/ 30 1 f62"/>
                  <a:gd name="f82" fmla="*/ 12 1 f63"/>
                  <a:gd name="f83" fmla="*/ 31 1 f62"/>
                  <a:gd name="f84" fmla="*/ 16 1 f63"/>
                  <a:gd name="f85" fmla="*/ 34 1 f62"/>
                  <a:gd name="f86" fmla="*/ 17 1 f63"/>
                  <a:gd name="f87" fmla="*/ 36 1 f62"/>
                  <a:gd name="f88" fmla="*/ 18 1 f63"/>
                  <a:gd name="f89" fmla="*/ 20 1 f63"/>
                  <a:gd name="f90" fmla="*/ 33 1 f62"/>
                  <a:gd name="f91" fmla="*/ 22 1 f63"/>
                  <a:gd name="f92" fmla="*/ 38 1 f62"/>
                  <a:gd name="f93" fmla="*/ 21 1 f63"/>
                  <a:gd name="f94" fmla="*/ 44 1 f62"/>
                  <a:gd name="f95" fmla="*/ 47 1 f62"/>
                  <a:gd name="f96" fmla="*/ 50 1 f62"/>
                  <a:gd name="f97" fmla="*/ 42 1 f62"/>
                  <a:gd name="f98" fmla="*/ 13 1 f63"/>
                  <a:gd name="f99" fmla="*/ 40 1 f62"/>
                  <a:gd name="f100" fmla="*/ 35 1 f62"/>
                  <a:gd name="f101" fmla="*/ 32 1 f62"/>
                  <a:gd name="f102" fmla="*/ 8 1 f63"/>
                  <a:gd name="f103" fmla="*/ 28 1 f62"/>
                  <a:gd name="f104" fmla="*/ 3 1 f63"/>
                  <a:gd name="f105" fmla="*/ 1 1 f63"/>
                  <a:gd name="f106" fmla="*/ 17 1 f62"/>
                  <a:gd name="f107" fmla="*/ 0 1 f63"/>
                  <a:gd name="f108" fmla="*/ 10 1 f62"/>
                  <a:gd name="f109" fmla="*/ 2 1 f62"/>
                  <a:gd name="f110" fmla="*/ 0 1 f62"/>
                  <a:gd name="f111" fmla="*/ f6 1 f62"/>
                  <a:gd name="f112" fmla="*/ f7 1 f63"/>
                  <a:gd name="f113" fmla="+- f64 0 f1"/>
                  <a:gd name="f114" fmla="*/ f110 f57 1"/>
                  <a:gd name="f115" fmla="*/ f111 f57 1"/>
                  <a:gd name="f116" fmla="*/ f112 f58 1"/>
                  <a:gd name="f117" fmla="*/ f107 f58 1"/>
                  <a:gd name="f118" fmla="*/ f65 f57 1"/>
                  <a:gd name="f119" fmla="*/ f66 f58 1"/>
                  <a:gd name="f120" fmla="*/ f67 f57 1"/>
                  <a:gd name="f121" fmla="*/ f68 f57 1"/>
                  <a:gd name="f122" fmla="*/ f69 f58 1"/>
                  <a:gd name="f123" fmla="*/ f70 f57 1"/>
                  <a:gd name="f124" fmla="*/ f71 f58 1"/>
                  <a:gd name="f125" fmla="*/ f72 f57 1"/>
                  <a:gd name="f126" fmla="*/ f73 f58 1"/>
                  <a:gd name="f127" fmla="*/ f74 f57 1"/>
                  <a:gd name="f128" fmla="*/ f75 f58 1"/>
                  <a:gd name="f129" fmla="*/ f76 f57 1"/>
                  <a:gd name="f130" fmla="*/ f77 f57 1"/>
                  <a:gd name="f131" fmla="*/ f78 f57 1"/>
                  <a:gd name="f132" fmla="*/ f79 f57 1"/>
                  <a:gd name="f133" fmla="*/ f80 f58 1"/>
                  <a:gd name="f134" fmla="*/ f81 f57 1"/>
                  <a:gd name="f135" fmla="*/ f82 f58 1"/>
                  <a:gd name="f136" fmla="*/ f83 f57 1"/>
                  <a:gd name="f137" fmla="*/ f84 f58 1"/>
                  <a:gd name="f138" fmla="*/ f85 f57 1"/>
                  <a:gd name="f139" fmla="*/ f86 f58 1"/>
                  <a:gd name="f140" fmla="*/ f87 f57 1"/>
                  <a:gd name="f141" fmla="*/ f88 f58 1"/>
                  <a:gd name="f142" fmla="*/ f89 f58 1"/>
                  <a:gd name="f143" fmla="*/ f90 f57 1"/>
                  <a:gd name="f144" fmla="*/ f91 f58 1"/>
                  <a:gd name="f145" fmla="*/ f92 f57 1"/>
                  <a:gd name="f146" fmla="*/ f93 f58 1"/>
                  <a:gd name="f147" fmla="*/ f94 f57 1"/>
                  <a:gd name="f148" fmla="*/ f95 f57 1"/>
                  <a:gd name="f149" fmla="*/ f96 f57 1"/>
                  <a:gd name="f150" fmla="*/ f97 f57 1"/>
                  <a:gd name="f151" fmla="*/ f98 f58 1"/>
                  <a:gd name="f152" fmla="*/ f99 f57 1"/>
                  <a:gd name="f153" fmla="*/ f100 f57 1"/>
                  <a:gd name="f154" fmla="*/ f101 f57 1"/>
                  <a:gd name="f155" fmla="*/ f102 f58 1"/>
                  <a:gd name="f156" fmla="*/ f103 f57 1"/>
                  <a:gd name="f157" fmla="*/ f104 f58 1"/>
                  <a:gd name="f158" fmla="*/ f105 f58 1"/>
                  <a:gd name="f159" fmla="*/ f106 f57 1"/>
                  <a:gd name="f160" fmla="*/ f108 f57 1"/>
                  <a:gd name="f161" fmla="*/ f109 f57 1"/>
                </a:gdLst>
                <a:ahLst/>
                <a:cxnLst>
                  <a:cxn ang="3cd4">
                    <a:pos x="hc" y="t"/>
                  </a:cxn>
                  <a:cxn ang="0">
                    <a:pos x="r" y="vc"/>
                  </a:cxn>
                  <a:cxn ang="cd4">
                    <a:pos x="hc" y="b"/>
                  </a:cxn>
                  <a:cxn ang="cd2">
                    <a:pos x="l" y="vc"/>
                  </a:cxn>
                  <a:cxn ang="f113">
                    <a:pos x="f118" y="f119"/>
                  </a:cxn>
                  <a:cxn ang="f113">
                    <a:pos x="f120" y="f119"/>
                  </a:cxn>
                  <a:cxn ang="f113">
                    <a:pos x="f121" y="f122"/>
                  </a:cxn>
                  <a:cxn ang="f113">
                    <a:pos x="f123" y="f124"/>
                  </a:cxn>
                  <a:cxn ang="f113">
                    <a:pos x="f125" y="f126"/>
                  </a:cxn>
                  <a:cxn ang="f113">
                    <a:pos x="f127" y="f128"/>
                  </a:cxn>
                  <a:cxn ang="f113">
                    <a:pos x="f129" y="f124"/>
                  </a:cxn>
                  <a:cxn ang="f113">
                    <a:pos x="f127" y="f122"/>
                  </a:cxn>
                  <a:cxn ang="f113">
                    <a:pos x="f130" y="f122"/>
                  </a:cxn>
                  <a:cxn ang="f113">
                    <a:pos x="f131" y="f119"/>
                  </a:cxn>
                  <a:cxn ang="f113">
                    <a:pos x="f132" y="f133"/>
                  </a:cxn>
                  <a:cxn ang="f113">
                    <a:pos x="f134" y="f135"/>
                  </a:cxn>
                  <a:cxn ang="f113">
                    <a:pos x="f136" y="f137"/>
                  </a:cxn>
                  <a:cxn ang="f113">
                    <a:pos x="f138" y="f139"/>
                  </a:cxn>
                  <a:cxn ang="f113">
                    <a:pos x="f140" y="f141"/>
                  </a:cxn>
                  <a:cxn ang="f113">
                    <a:pos x="f138" y="f142"/>
                  </a:cxn>
                  <a:cxn ang="f113">
                    <a:pos x="f143" y="f144"/>
                  </a:cxn>
                  <a:cxn ang="f113">
                    <a:pos x="f145" y="f146"/>
                  </a:cxn>
                  <a:cxn ang="f113">
                    <a:pos x="f147" y="f146"/>
                  </a:cxn>
                  <a:cxn ang="f113">
                    <a:pos x="f148" y="f142"/>
                  </a:cxn>
                  <a:cxn ang="f113">
                    <a:pos x="f149" y="f141"/>
                  </a:cxn>
                  <a:cxn ang="f113">
                    <a:pos x="f148" y="f139"/>
                  </a:cxn>
                  <a:cxn ang="f113">
                    <a:pos x="f147" y="f137"/>
                  </a:cxn>
                  <a:cxn ang="f113">
                    <a:pos x="f150" y="f137"/>
                  </a:cxn>
                  <a:cxn ang="f113">
                    <a:pos x="f147" y="f151"/>
                  </a:cxn>
                  <a:cxn ang="f113">
                    <a:pos x="f152" y="f151"/>
                  </a:cxn>
                  <a:cxn ang="f113">
                    <a:pos x="f153" y="f119"/>
                  </a:cxn>
                  <a:cxn ang="f113">
                    <a:pos x="f138" y="f119"/>
                  </a:cxn>
                  <a:cxn ang="f113">
                    <a:pos x="f154" y="f155"/>
                  </a:cxn>
                  <a:cxn ang="f113">
                    <a:pos x="f156" y="f124"/>
                  </a:cxn>
                  <a:cxn ang="f113">
                    <a:pos x="f131" y="f157"/>
                  </a:cxn>
                  <a:cxn ang="f113">
                    <a:pos x="f130" y="f158"/>
                  </a:cxn>
                  <a:cxn ang="f113">
                    <a:pos x="f159" y="f117"/>
                  </a:cxn>
                  <a:cxn ang="f113">
                    <a:pos x="f160" y="f158"/>
                  </a:cxn>
                  <a:cxn ang="f113">
                    <a:pos x="f121" y="f157"/>
                  </a:cxn>
                  <a:cxn ang="f113">
                    <a:pos x="f120" y="f128"/>
                  </a:cxn>
                  <a:cxn ang="f113">
                    <a:pos x="f161" y="f122"/>
                  </a:cxn>
                </a:cxnLst>
                <a:rect l="f114" t="f117" r="f115" b="f116"/>
                <a:pathLst>
                  <a:path w="50" h="22">
                    <a:moveTo>
                      <a:pt x="f5" y="f8"/>
                    </a:moveTo>
                    <a:cubicBezTo>
                      <a:pt x="f5" y="f9"/>
                      <a:pt x="f10" y="f9"/>
                      <a:pt x="f10" y="f9"/>
                    </a:cubicBezTo>
                    <a:cubicBezTo>
                      <a:pt x="f11" y="f8"/>
                      <a:pt x="f12" y="f13"/>
                      <a:pt x="f12" y="f8"/>
                    </a:cubicBezTo>
                    <a:cubicBezTo>
                      <a:pt x="f11" y="f9"/>
                      <a:pt x="f12" y="f9"/>
                      <a:pt x="f12" y="f9"/>
                    </a:cubicBezTo>
                    <a:cubicBezTo>
                      <a:pt x="f14" y="f8"/>
                      <a:pt x="f14" y="f8"/>
                      <a:pt x="f15" y="f8"/>
                    </a:cubicBezTo>
                    <a:cubicBezTo>
                      <a:pt x="f15" y="f8"/>
                      <a:pt x="f16" y="f8"/>
                      <a:pt x="f15" y="f13"/>
                    </a:cubicBezTo>
                    <a:cubicBezTo>
                      <a:pt x="f15" y="f13"/>
                      <a:pt x="f15" y="f16"/>
                      <a:pt x="f16" y="f16"/>
                    </a:cubicBezTo>
                    <a:cubicBezTo>
                      <a:pt x="f13" y="f16"/>
                      <a:pt x="f13" y="f16"/>
                      <a:pt x="f8" y="f16"/>
                    </a:cubicBezTo>
                    <a:cubicBezTo>
                      <a:pt x="f9" y="f16"/>
                      <a:pt x="f9" y="f15"/>
                      <a:pt x="f17" y="f15"/>
                    </a:cubicBezTo>
                    <a:cubicBezTo>
                      <a:pt x="f17" y="f14"/>
                      <a:pt x="f17" y="f14"/>
                      <a:pt x="f18" y="f14"/>
                    </a:cubicBezTo>
                    <a:cubicBezTo>
                      <a:pt x="f19" y="f14"/>
                      <a:pt x="f20" y="f14"/>
                      <a:pt x="f20" y="f14"/>
                    </a:cubicBezTo>
                    <a:cubicBezTo>
                      <a:pt x="f21" y="f15"/>
                      <a:pt x="f21" y="f15"/>
                      <a:pt x="f20" y="f15"/>
                    </a:cubicBezTo>
                    <a:cubicBezTo>
                      <a:pt x="f20" y="f15"/>
                      <a:pt x="f20" y="f16"/>
                      <a:pt x="f22" y="f15"/>
                    </a:cubicBezTo>
                    <a:cubicBezTo>
                      <a:pt x="f23" y="f15"/>
                      <a:pt x="f24" y="f15"/>
                      <a:pt x="f24" y="f16"/>
                    </a:cubicBezTo>
                    <a:cubicBezTo>
                      <a:pt x="f24" y="f16"/>
                      <a:pt x="f23" y="f16"/>
                      <a:pt x="f23" y="f16"/>
                    </a:cubicBezTo>
                    <a:cubicBezTo>
                      <a:pt x="f22" y="f13"/>
                      <a:pt x="f20" y="f13"/>
                      <a:pt x="f20" y="f13"/>
                    </a:cubicBezTo>
                    <a:cubicBezTo>
                      <a:pt x="f21" y="f13"/>
                      <a:pt x="f25" y="f8"/>
                      <a:pt x="f26" y="f13"/>
                    </a:cubicBezTo>
                    <a:cubicBezTo>
                      <a:pt x="f26" y="f13"/>
                      <a:pt x="f27" y="f8"/>
                      <a:pt x="f27" y="f13"/>
                    </a:cubicBezTo>
                    <a:cubicBezTo>
                      <a:pt x="f7" y="f16"/>
                      <a:pt x="f27" y="f8"/>
                      <a:pt x="f7" y="f8"/>
                    </a:cubicBezTo>
                    <a:cubicBezTo>
                      <a:pt x="f28" y="f9"/>
                      <a:pt x="f28" y="f9"/>
                      <a:pt x="f29" y="f9"/>
                    </a:cubicBezTo>
                    <a:cubicBezTo>
                      <a:pt x="f30" y="f17"/>
                      <a:pt x="f31" y="f18"/>
                      <a:pt x="f32" y="f18"/>
                    </a:cubicBezTo>
                    <a:cubicBezTo>
                      <a:pt x="f33" y="f18"/>
                      <a:pt x="f33" y="f18"/>
                      <a:pt x="f34" y="f18"/>
                    </a:cubicBezTo>
                    <a:cubicBezTo>
                      <a:pt x="f34" y="f18"/>
                      <a:pt x="f34" y="f18"/>
                      <a:pt x="f34" y="f18"/>
                    </a:cubicBezTo>
                    <a:cubicBezTo>
                      <a:pt x="f34" y="f19"/>
                      <a:pt x="f35" y="f18"/>
                      <a:pt x="f35" y="f19"/>
                    </a:cubicBezTo>
                    <a:cubicBezTo>
                      <a:pt x="f35" y="f24"/>
                      <a:pt x="f35" y="f23"/>
                      <a:pt x="f35" y="f23"/>
                    </a:cubicBezTo>
                    <a:cubicBezTo>
                      <a:pt x="f35" y="f22"/>
                      <a:pt x="f35" y="f22"/>
                      <a:pt x="f36" y="f20"/>
                    </a:cubicBezTo>
                    <a:cubicBezTo>
                      <a:pt x="f36" y="f20"/>
                      <a:pt x="f37" y="f20"/>
                      <a:pt x="f37" y="f20"/>
                    </a:cubicBezTo>
                    <a:cubicBezTo>
                      <a:pt x="f38" y="f20"/>
                      <a:pt x="f38" y="f21"/>
                      <a:pt x="f39" y="f21"/>
                    </a:cubicBezTo>
                    <a:cubicBezTo>
                      <a:pt x="f39" y="f20"/>
                      <a:pt x="f40" y="f20"/>
                      <a:pt x="f40" y="f21"/>
                    </a:cubicBezTo>
                    <a:cubicBezTo>
                      <a:pt x="f40" y="f21"/>
                      <a:pt x="f40" y="f41"/>
                      <a:pt x="f42" y="f41"/>
                    </a:cubicBezTo>
                    <a:cubicBezTo>
                      <a:pt x="f42" y="f41"/>
                      <a:pt x="f42" y="f41"/>
                      <a:pt x="f42" y="f25"/>
                    </a:cubicBezTo>
                    <a:cubicBezTo>
                      <a:pt x="f40" y="f25"/>
                      <a:pt x="f40" y="f25"/>
                      <a:pt x="f39" y="f26"/>
                    </a:cubicBezTo>
                    <a:cubicBezTo>
                      <a:pt x="f38" y="f26"/>
                      <a:pt x="f38" y="f26"/>
                      <a:pt x="f38" y="f27"/>
                    </a:cubicBezTo>
                    <a:cubicBezTo>
                      <a:pt x="f37" y="f27"/>
                      <a:pt x="f36" y="f7"/>
                      <a:pt x="f38" y="f7"/>
                    </a:cubicBezTo>
                    <a:cubicBezTo>
                      <a:pt x="f40" y="f7"/>
                      <a:pt x="f40" y="f27"/>
                      <a:pt x="f42" y="f27"/>
                    </a:cubicBezTo>
                    <a:cubicBezTo>
                      <a:pt x="f43" y="f7"/>
                      <a:pt x="f43" y="f27"/>
                      <a:pt x="f44" y="f27"/>
                    </a:cubicBezTo>
                    <a:cubicBezTo>
                      <a:pt x="f45" y="f27"/>
                      <a:pt x="f46" y="f26"/>
                      <a:pt x="f45" y="f27"/>
                    </a:cubicBezTo>
                    <a:cubicBezTo>
                      <a:pt x="f47" y="f27"/>
                      <a:pt x="f48" y="f27"/>
                      <a:pt x="f49" y="f27"/>
                    </a:cubicBezTo>
                    <a:cubicBezTo>
                      <a:pt x="f49" y="f27"/>
                      <a:pt x="f49" y="f27"/>
                      <a:pt x="f50" y="f27"/>
                    </a:cubicBezTo>
                    <a:cubicBezTo>
                      <a:pt x="f51" y="f26"/>
                      <a:pt x="f51" y="f26"/>
                      <a:pt x="f52" y="f26"/>
                    </a:cubicBezTo>
                    <a:cubicBezTo>
                      <a:pt x="f53" y="f26"/>
                      <a:pt x="f54" y="f26"/>
                      <a:pt x="f54" y="f25"/>
                    </a:cubicBezTo>
                    <a:cubicBezTo>
                      <a:pt x="f6" y="f25"/>
                      <a:pt x="f6" y="f25"/>
                      <a:pt x="f6" y="f41"/>
                    </a:cubicBezTo>
                    <a:cubicBezTo>
                      <a:pt x="f54" y="f41"/>
                      <a:pt x="f54" y="f41"/>
                      <a:pt x="f53" y="f41"/>
                    </a:cubicBezTo>
                    <a:cubicBezTo>
                      <a:pt x="f52" y="f21"/>
                      <a:pt x="f52" y="f21"/>
                      <a:pt x="f52" y="f21"/>
                    </a:cubicBezTo>
                    <a:cubicBezTo>
                      <a:pt x="f52" y="f21"/>
                      <a:pt x="f51" y="f21"/>
                      <a:pt x="f50" y="f20"/>
                    </a:cubicBezTo>
                    <a:cubicBezTo>
                      <a:pt x="f50" y="f20"/>
                      <a:pt x="f49" y="f21"/>
                      <a:pt x="f49" y="f20"/>
                    </a:cubicBezTo>
                    <a:cubicBezTo>
                      <a:pt x="f49" y="f20"/>
                      <a:pt x="f48" y="f20"/>
                      <a:pt x="f48" y="f20"/>
                    </a:cubicBezTo>
                    <a:cubicBezTo>
                      <a:pt x="f48" y="f20"/>
                      <a:pt x="f45" y="f20"/>
                      <a:pt x="f47" y="f20"/>
                    </a:cubicBezTo>
                    <a:cubicBezTo>
                      <a:pt x="f48" y="f22"/>
                      <a:pt x="f49" y="f22"/>
                      <a:pt x="f48" y="f23"/>
                    </a:cubicBezTo>
                    <a:cubicBezTo>
                      <a:pt x="f48" y="f23"/>
                      <a:pt x="f49" y="f23"/>
                      <a:pt x="f49" y="f24"/>
                    </a:cubicBezTo>
                    <a:cubicBezTo>
                      <a:pt x="f48" y="f24"/>
                      <a:pt x="f47" y="f24"/>
                      <a:pt x="f47" y="f24"/>
                    </a:cubicBezTo>
                    <a:cubicBezTo>
                      <a:pt x="f45" y="f19"/>
                      <a:pt x="f45" y="f24"/>
                      <a:pt x="f46" y="f24"/>
                    </a:cubicBezTo>
                    <a:cubicBezTo>
                      <a:pt x="f55" y="f19"/>
                      <a:pt x="f55" y="f19"/>
                      <a:pt x="f44" y="f19"/>
                    </a:cubicBezTo>
                    <a:cubicBezTo>
                      <a:pt x="f43" y="f19"/>
                      <a:pt x="f42" y="f17"/>
                      <a:pt x="f40" y="f9"/>
                    </a:cubicBezTo>
                    <a:cubicBezTo>
                      <a:pt x="f39" y="f9"/>
                      <a:pt x="f40" y="f17"/>
                      <a:pt x="f39" y="f17"/>
                    </a:cubicBezTo>
                    <a:cubicBezTo>
                      <a:pt x="f38" y="f9"/>
                      <a:pt x="f40" y="f17"/>
                      <a:pt x="f39" y="f9"/>
                    </a:cubicBezTo>
                    <a:cubicBezTo>
                      <a:pt x="f38" y="f8"/>
                      <a:pt x="f38" y="f8"/>
                      <a:pt x="f38" y="f8"/>
                    </a:cubicBezTo>
                    <a:cubicBezTo>
                      <a:pt x="f37" y="f13"/>
                      <a:pt x="f37" y="f9"/>
                      <a:pt x="f37" y="f8"/>
                    </a:cubicBezTo>
                    <a:cubicBezTo>
                      <a:pt x="f37" y="f8"/>
                      <a:pt x="f36" y="f8"/>
                      <a:pt x="f35" y="f8"/>
                    </a:cubicBezTo>
                    <a:cubicBezTo>
                      <a:pt x="f33" y="f16"/>
                      <a:pt x="f34" y="f16"/>
                      <a:pt x="f33" y="f16"/>
                    </a:cubicBezTo>
                    <a:cubicBezTo>
                      <a:pt x="f32" y="f15"/>
                      <a:pt x="f32" y="f14"/>
                      <a:pt x="f31" y="f14"/>
                    </a:cubicBezTo>
                    <a:cubicBezTo>
                      <a:pt x="f30" y="f14"/>
                      <a:pt x="f30" y="f14"/>
                      <a:pt x="f29" y="f12"/>
                    </a:cubicBezTo>
                    <a:cubicBezTo>
                      <a:pt x="f29" y="f11"/>
                      <a:pt x="f29" y="f11"/>
                      <a:pt x="f28" y="f11"/>
                    </a:cubicBezTo>
                    <a:cubicBezTo>
                      <a:pt x="f7" y="f11"/>
                      <a:pt x="f7" y="f10"/>
                      <a:pt x="f27" y="f10"/>
                    </a:cubicBezTo>
                    <a:cubicBezTo>
                      <a:pt x="f26" y="f11"/>
                      <a:pt x="f26" y="f10"/>
                      <a:pt x="f26" y="f10"/>
                    </a:cubicBezTo>
                    <a:cubicBezTo>
                      <a:pt x="f25" y="f10"/>
                      <a:pt x="f26" y="f10"/>
                      <a:pt x="f21" y="f5"/>
                    </a:cubicBezTo>
                    <a:cubicBezTo>
                      <a:pt x="f22" y="f5"/>
                      <a:pt x="f23" y="f5"/>
                      <a:pt x="f24" y="f5"/>
                    </a:cubicBezTo>
                    <a:cubicBezTo>
                      <a:pt x="f24" y="f10"/>
                      <a:pt x="f24" y="f5"/>
                      <a:pt x="f17" y="f10"/>
                    </a:cubicBezTo>
                    <a:cubicBezTo>
                      <a:pt x="f13" y="f10"/>
                      <a:pt x="f9" y="f10"/>
                      <a:pt x="f8" y="f10"/>
                    </a:cubicBezTo>
                    <a:cubicBezTo>
                      <a:pt x="f13" y="f11"/>
                      <a:pt x="f15" y="f11"/>
                      <a:pt x="f15" y="f12"/>
                    </a:cubicBezTo>
                    <a:cubicBezTo>
                      <a:pt x="f14" y="f14"/>
                      <a:pt x="f15" y="f12"/>
                      <a:pt x="f14" y="f14"/>
                    </a:cubicBezTo>
                    <a:cubicBezTo>
                      <a:pt x="f12" y="f14"/>
                      <a:pt x="f11" y="f14"/>
                      <a:pt x="f12" y="f15"/>
                    </a:cubicBezTo>
                    <a:cubicBezTo>
                      <a:pt x="f12" y="f16"/>
                      <a:pt x="f14" y="f16"/>
                      <a:pt x="f12" y="f13"/>
                    </a:cubicBezTo>
                    <a:cubicBezTo>
                      <a:pt x="f12" y="f8"/>
                      <a:pt x="f12" y="f13"/>
                      <a:pt x="f11" y="f13"/>
                    </a:cubicBezTo>
                    <a:cubicBezTo>
                      <a:pt x="f10" y="f8"/>
                      <a:pt x="f10"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32" name="jamaica">
                <a:extLst>
                  <a:ext uri="{FF2B5EF4-FFF2-40B4-BE49-F238E27FC236}">
                    <a16:creationId xmlns:a16="http://schemas.microsoft.com/office/drawing/2014/main" id="{0604D103-CA50-2280-6A6F-959401493756}"/>
                  </a:ext>
                </a:extLst>
              </p:cNvPr>
              <p:cNvSpPr/>
              <p:nvPr/>
            </p:nvSpPr>
            <p:spPr>
              <a:xfrm>
                <a:off x="4836023" y="3923068"/>
                <a:ext cx="63258" cy="29087"/>
              </a:xfrm>
              <a:custGeom>
                <a:avLst/>
                <a:gdLst>
                  <a:gd name="f0" fmla="val 10800000"/>
                  <a:gd name="f1" fmla="val 5400000"/>
                  <a:gd name="f2" fmla="val 180"/>
                  <a:gd name="f3" fmla="val w"/>
                  <a:gd name="f4" fmla="val h"/>
                  <a:gd name="f5" fmla="val 0"/>
                  <a:gd name="f6" fmla="val 12"/>
                  <a:gd name="f7" fmla="val 6"/>
                  <a:gd name="f8" fmla="val 5"/>
                  <a:gd name="f9" fmla="val 4"/>
                  <a:gd name="f10" fmla="val 3"/>
                  <a:gd name="f11" fmla="val 2"/>
                  <a:gd name="f12" fmla="val 1"/>
                  <a:gd name="f13" fmla="val 7"/>
                  <a:gd name="f14" fmla="val 8"/>
                  <a:gd name="f15" fmla="val 9"/>
                  <a:gd name="f16" fmla="val 10"/>
                  <a:gd name="f17" fmla="val 11"/>
                  <a:gd name="f18" fmla="+- 0 0 -90"/>
                  <a:gd name="f19" fmla="*/ f3 1 12"/>
                  <a:gd name="f20" fmla="*/ f4 1 6"/>
                  <a:gd name="f21" fmla="+- f7 0 f5"/>
                  <a:gd name="f22" fmla="+- f6 0 f5"/>
                  <a:gd name="f23" fmla="*/ f18 f0 1"/>
                  <a:gd name="f24" fmla="*/ f21 1 6"/>
                  <a:gd name="f25" fmla="*/ f22 1 12"/>
                  <a:gd name="f26" fmla="*/ f23 1 f2"/>
                  <a:gd name="f27" fmla="*/ 6 1 f25"/>
                  <a:gd name="f28" fmla="*/ 6 1 f24"/>
                  <a:gd name="f29" fmla="*/ 4 1 f25"/>
                  <a:gd name="f30" fmla="*/ 5 1 f24"/>
                  <a:gd name="f31" fmla="*/ 3 1 f25"/>
                  <a:gd name="f32" fmla="*/ 3 1 f24"/>
                  <a:gd name="f33" fmla="*/ 2 1 f25"/>
                  <a:gd name="f34" fmla="*/ 2 1 f24"/>
                  <a:gd name="f35" fmla="*/ 1 1 f25"/>
                  <a:gd name="f36" fmla="*/ 1 1 f24"/>
                  <a:gd name="f37" fmla="*/ 5 1 f25"/>
                  <a:gd name="f38" fmla="*/ 8 1 f25"/>
                  <a:gd name="f39" fmla="*/ 10 1 f25"/>
                  <a:gd name="f40" fmla="*/ 12 1 f25"/>
                  <a:gd name="f41" fmla="*/ 4 1 f24"/>
                  <a:gd name="f42" fmla="*/ 7 1 f25"/>
                  <a:gd name="f43" fmla="*/ 0 1 f25"/>
                  <a:gd name="f44" fmla="*/ f6 1 f25"/>
                  <a:gd name="f45" fmla="*/ 0 1 f24"/>
                  <a:gd name="f46" fmla="*/ f7 1 f24"/>
                  <a:gd name="f47" fmla="+- f26 0 f1"/>
                  <a:gd name="f48" fmla="*/ f43 f19 1"/>
                  <a:gd name="f49" fmla="*/ f44 f19 1"/>
                  <a:gd name="f50" fmla="*/ f46 f20 1"/>
                  <a:gd name="f51" fmla="*/ f45 f20 1"/>
                  <a:gd name="f52" fmla="*/ f27 f19 1"/>
                  <a:gd name="f53" fmla="*/ f28 f20 1"/>
                  <a:gd name="f54" fmla="*/ f29 f19 1"/>
                  <a:gd name="f55" fmla="*/ f30 f20 1"/>
                  <a:gd name="f56" fmla="*/ f31 f19 1"/>
                  <a:gd name="f57" fmla="*/ f32 f20 1"/>
                  <a:gd name="f58" fmla="*/ f33 f19 1"/>
                  <a:gd name="f59" fmla="*/ f34 f20 1"/>
                  <a:gd name="f60" fmla="*/ f35 f19 1"/>
                  <a:gd name="f61" fmla="*/ f36 f20 1"/>
                  <a:gd name="f62" fmla="*/ f37 f19 1"/>
                  <a:gd name="f63" fmla="*/ f38 f19 1"/>
                  <a:gd name="f64" fmla="*/ f39 f19 1"/>
                  <a:gd name="f65" fmla="*/ f40 f19 1"/>
                  <a:gd name="f66" fmla="*/ f41 f20 1"/>
                  <a:gd name="f67" fmla="*/ f42 f19 1"/>
                </a:gdLst>
                <a:ahLst/>
                <a:cxnLst>
                  <a:cxn ang="3cd4">
                    <a:pos x="hc" y="t"/>
                  </a:cxn>
                  <a:cxn ang="0">
                    <a:pos x="r" y="vc"/>
                  </a:cxn>
                  <a:cxn ang="cd4">
                    <a:pos x="hc" y="b"/>
                  </a:cxn>
                  <a:cxn ang="cd2">
                    <a:pos x="l" y="vc"/>
                  </a:cxn>
                  <a:cxn ang="f47">
                    <a:pos x="f52" y="f53"/>
                  </a:cxn>
                  <a:cxn ang="f47">
                    <a:pos x="f54" y="f55"/>
                  </a:cxn>
                  <a:cxn ang="f47">
                    <a:pos x="f56" y="f57"/>
                  </a:cxn>
                  <a:cxn ang="f47">
                    <a:pos x="f58" y="f59"/>
                  </a:cxn>
                  <a:cxn ang="f47">
                    <a:pos x="f60" y="f61"/>
                  </a:cxn>
                  <a:cxn ang="f47">
                    <a:pos x="f54" y="f61"/>
                  </a:cxn>
                  <a:cxn ang="f47">
                    <a:pos x="f62" y="f61"/>
                  </a:cxn>
                  <a:cxn ang="f47">
                    <a:pos x="f63" y="f61"/>
                  </a:cxn>
                  <a:cxn ang="f47">
                    <a:pos x="f64" y="f57"/>
                  </a:cxn>
                  <a:cxn ang="f47">
                    <a:pos x="f65" y="f66"/>
                  </a:cxn>
                  <a:cxn ang="f47">
                    <a:pos x="f64" y="f55"/>
                  </a:cxn>
                  <a:cxn ang="f47">
                    <a:pos x="f63" y="f55"/>
                  </a:cxn>
                  <a:cxn ang="f47">
                    <a:pos x="f67" y="f55"/>
                  </a:cxn>
                  <a:cxn ang="f47">
                    <a:pos x="f67" y="f55"/>
                  </a:cxn>
                  <a:cxn ang="f47">
                    <a:pos x="f52" y="f53"/>
                  </a:cxn>
                  <a:cxn ang="f47">
                    <a:pos x="f52" y="f53"/>
                  </a:cxn>
                </a:cxnLst>
                <a:rect l="f48" t="f51" r="f49" b="f50"/>
                <a:pathLst>
                  <a:path w="12" h="6">
                    <a:moveTo>
                      <a:pt x="f7" y="f7"/>
                    </a:moveTo>
                    <a:cubicBezTo>
                      <a:pt x="f8" y="f8"/>
                      <a:pt x="f8" y="f8"/>
                      <a:pt x="f9" y="f8"/>
                    </a:cubicBezTo>
                    <a:cubicBezTo>
                      <a:pt x="f10" y="f8"/>
                      <a:pt x="f9" y="f9"/>
                      <a:pt x="f10" y="f10"/>
                    </a:cubicBezTo>
                    <a:cubicBezTo>
                      <a:pt x="f10" y="f10"/>
                      <a:pt x="f10" y="f11"/>
                      <a:pt x="f11" y="f11"/>
                    </a:cubicBezTo>
                    <a:cubicBezTo>
                      <a:pt x="f12" y="f11"/>
                      <a:pt x="f5" y="f12"/>
                      <a:pt x="f12" y="f12"/>
                    </a:cubicBezTo>
                    <a:cubicBezTo>
                      <a:pt x="f10" y="f5"/>
                      <a:pt x="f10" y="f12"/>
                      <a:pt x="f9" y="f12"/>
                    </a:cubicBezTo>
                    <a:cubicBezTo>
                      <a:pt x="f9" y="f5"/>
                      <a:pt x="f9" y="f5"/>
                      <a:pt x="f8" y="f12"/>
                    </a:cubicBezTo>
                    <a:cubicBezTo>
                      <a:pt x="f7" y="f12"/>
                      <a:pt x="f13" y="f12"/>
                      <a:pt x="f14" y="f12"/>
                    </a:cubicBezTo>
                    <a:cubicBezTo>
                      <a:pt x="f14" y="f11"/>
                      <a:pt x="f15" y="f10"/>
                      <a:pt x="f16" y="f10"/>
                    </a:cubicBezTo>
                    <a:cubicBezTo>
                      <a:pt x="f17" y="f10"/>
                      <a:pt x="f17" y="f9"/>
                      <a:pt x="f6" y="f9"/>
                    </a:cubicBezTo>
                    <a:cubicBezTo>
                      <a:pt x="f6" y="f9"/>
                      <a:pt x="f17" y="f8"/>
                      <a:pt x="f16" y="f8"/>
                    </a:cubicBezTo>
                    <a:cubicBezTo>
                      <a:pt x="f16" y="f8"/>
                      <a:pt x="f15" y="f8"/>
                      <a:pt x="f14" y="f8"/>
                    </a:cubicBezTo>
                    <a:cubicBezTo>
                      <a:pt x="f14" y="f9"/>
                      <a:pt x="f13" y="f9"/>
                      <a:pt x="f13" y="f8"/>
                    </a:cubicBezTo>
                    <a:cubicBezTo>
                      <a:pt x="f14" y="f7"/>
                      <a:pt x="f13" y="f7"/>
                      <a:pt x="f13" y="f8"/>
                    </a:cubicBezTo>
                    <a:cubicBezTo>
                      <a:pt x="f7" y="f8"/>
                      <a:pt x="f7" y="f8"/>
                      <a:pt x="f7" y="f7"/>
                    </a:cubicBezTo>
                    <a:cubicBezTo>
                      <a:pt x="f7" y="f7"/>
                      <a:pt x="f7" y="f7"/>
                      <a:pt x="f7"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33" name="Puorto Rico">
                <a:extLst>
                  <a:ext uri="{FF2B5EF4-FFF2-40B4-BE49-F238E27FC236}">
                    <a16:creationId xmlns:a16="http://schemas.microsoft.com/office/drawing/2014/main" id="{E0417559-B072-09BD-8C05-A1512A63BEB2}"/>
                  </a:ext>
                </a:extLst>
              </p:cNvPr>
              <p:cNvSpPr/>
              <p:nvPr/>
            </p:nvSpPr>
            <p:spPr>
              <a:xfrm>
                <a:off x="5118445" y="3927229"/>
                <a:ext cx="47448" cy="16623"/>
              </a:xfrm>
              <a:custGeom>
                <a:avLst/>
                <a:gdLst>
                  <a:gd name="f0" fmla="val 10800000"/>
                  <a:gd name="f1" fmla="val 5400000"/>
                  <a:gd name="f2" fmla="val 180"/>
                  <a:gd name="f3" fmla="val w"/>
                  <a:gd name="f4" fmla="val h"/>
                  <a:gd name="f5" fmla="val 0"/>
                  <a:gd name="f6" fmla="val 9"/>
                  <a:gd name="f7" fmla="val 3"/>
                  <a:gd name="f8" fmla="val 2"/>
                  <a:gd name="f9" fmla="val 1"/>
                  <a:gd name="f10" fmla="val 4"/>
                  <a:gd name="f11" fmla="val 5"/>
                  <a:gd name="f12" fmla="val 6"/>
                  <a:gd name="f13" fmla="val 7"/>
                  <a:gd name="f14" fmla="val 8"/>
                  <a:gd name="f15" fmla="+- 0 0 -90"/>
                  <a:gd name="f16" fmla="*/ f3 1 9"/>
                  <a:gd name="f17" fmla="*/ f4 1 3"/>
                  <a:gd name="f18" fmla="+- f7 0 f5"/>
                  <a:gd name="f19" fmla="+- f6 0 f5"/>
                  <a:gd name="f20" fmla="*/ f15 f0 1"/>
                  <a:gd name="f21" fmla="*/ f18 1 3"/>
                  <a:gd name="f22" fmla="*/ f19 1 9"/>
                  <a:gd name="f23" fmla="*/ f20 1 f2"/>
                  <a:gd name="f24" fmla="*/ 2 1 f22"/>
                  <a:gd name="f25" fmla="*/ 0 1 f21"/>
                  <a:gd name="f26" fmla="*/ 1 1 f22"/>
                  <a:gd name="f27" fmla="*/ 1 1 f21"/>
                  <a:gd name="f28" fmla="*/ 2 1 f21"/>
                  <a:gd name="f29" fmla="*/ 3 1 f21"/>
                  <a:gd name="f30" fmla="*/ 5 1 f22"/>
                  <a:gd name="f31" fmla="*/ 6 1 f22"/>
                  <a:gd name="f32" fmla="*/ 7 1 f22"/>
                  <a:gd name="f33" fmla="*/ 0 1 f22"/>
                  <a:gd name="f34" fmla="*/ f6 1 f22"/>
                  <a:gd name="f35" fmla="*/ f7 1 f21"/>
                  <a:gd name="f36" fmla="+- f23 0 f1"/>
                  <a:gd name="f37" fmla="*/ f33 f16 1"/>
                  <a:gd name="f38" fmla="*/ f34 f16 1"/>
                  <a:gd name="f39" fmla="*/ f35 f17 1"/>
                  <a:gd name="f40" fmla="*/ f25 f17 1"/>
                  <a:gd name="f41" fmla="*/ f24 f16 1"/>
                  <a:gd name="f42" fmla="*/ f26 f16 1"/>
                  <a:gd name="f43" fmla="*/ f27 f17 1"/>
                  <a:gd name="f44" fmla="*/ f28 f17 1"/>
                  <a:gd name="f45" fmla="*/ f29 f17 1"/>
                  <a:gd name="f46" fmla="*/ f30 f16 1"/>
                  <a:gd name="f47" fmla="*/ f31 f16 1"/>
                  <a:gd name="f48" fmla="*/ f32 f16 1"/>
                </a:gdLst>
                <a:ahLst/>
                <a:cxnLst>
                  <a:cxn ang="3cd4">
                    <a:pos x="hc" y="t"/>
                  </a:cxn>
                  <a:cxn ang="0">
                    <a:pos x="r" y="vc"/>
                  </a:cxn>
                  <a:cxn ang="cd4">
                    <a:pos x="hc" y="b"/>
                  </a:cxn>
                  <a:cxn ang="cd2">
                    <a:pos x="l" y="vc"/>
                  </a:cxn>
                  <a:cxn ang="f36">
                    <a:pos x="f41" y="f40"/>
                  </a:cxn>
                  <a:cxn ang="f36">
                    <a:pos x="f42" y="f43"/>
                  </a:cxn>
                  <a:cxn ang="f36">
                    <a:pos x="f42" y="f44"/>
                  </a:cxn>
                  <a:cxn ang="f36">
                    <a:pos x="f42" y="f45"/>
                  </a:cxn>
                  <a:cxn ang="f36">
                    <a:pos x="f41" y="f45"/>
                  </a:cxn>
                  <a:cxn ang="f36">
                    <a:pos x="f46" y="f45"/>
                  </a:cxn>
                  <a:cxn ang="f36">
                    <a:pos x="f47" y="f45"/>
                  </a:cxn>
                  <a:cxn ang="f36">
                    <a:pos x="f48" y="f44"/>
                  </a:cxn>
                  <a:cxn ang="f36">
                    <a:pos x="f48" y="f43"/>
                  </a:cxn>
                  <a:cxn ang="f36">
                    <a:pos x="f46" y="f43"/>
                  </a:cxn>
                  <a:cxn ang="f36">
                    <a:pos x="f41" y="f40"/>
                  </a:cxn>
                </a:cxnLst>
                <a:rect l="f37" t="f40" r="f38" b="f39"/>
                <a:pathLst>
                  <a:path w="9" h="3">
                    <a:moveTo>
                      <a:pt x="f8" y="f5"/>
                    </a:moveTo>
                    <a:cubicBezTo>
                      <a:pt x="f5" y="f9"/>
                      <a:pt x="f8" y="f9"/>
                      <a:pt x="f9" y="f9"/>
                    </a:cubicBezTo>
                    <a:cubicBezTo>
                      <a:pt x="f5" y="f9"/>
                      <a:pt x="f9" y="f9"/>
                      <a:pt x="f9" y="f8"/>
                    </a:cubicBezTo>
                    <a:cubicBezTo>
                      <a:pt x="f9" y="f8"/>
                      <a:pt x="f5" y="f7"/>
                      <a:pt x="f9" y="f7"/>
                    </a:cubicBezTo>
                    <a:cubicBezTo>
                      <a:pt x="f9" y="f7"/>
                      <a:pt x="f8" y="f7"/>
                      <a:pt x="f8" y="f7"/>
                    </a:cubicBezTo>
                    <a:cubicBezTo>
                      <a:pt x="f7" y="f7"/>
                      <a:pt x="f10" y="f7"/>
                      <a:pt x="f11" y="f7"/>
                    </a:cubicBezTo>
                    <a:cubicBezTo>
                      <a:pt x="f11" y="f7"/>
                      <a:pt x="f12" y="f7"/>
                      <a:pt x="f12" y="f7"/>
                    </a:cubicBezTo>
                    <a:cubicBezTo>
                      <a:pt x="f13" y="f7"/>
                      <a:pt x="f12" y="f8"/>
                      <a:pt x="f13" y="f8"/>
                    </a:cubicBezTo>
                    <a:cubicBezTo>
                      <a:pt x="f6" y="f8"/>
                      <a:pt x="f14" y="f9"/>
                      <a:pt x="f13" y="f9"/>
                    </a:cubicBezTo>
                    <a:cubicBezTo>
                      <a:pt x="f13" y="f9"/>
                      <a:pt x="f13" y="f9"/>
                      <a:pt x="f11" y="f9"/>
                    </a:cubicBezTo>
                    <a:cubicBezTo>
                      <a:pt x="f10" y="f9"/>
                      <a:pt x="f11"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34" name="Canada">
                <a:extLst>
                  <a:ext uri="{FF2B5EF4-FFF2-40B4-BE49-F238E27FC236}">
                    <a16:creationId xmlns:a16="http://schemas.microsoft.com/office/drawing/2014/main" id="{D887564E-554D-A041-81F3-82426FB3DC58}"/>
                  </a:ext>
                </a:extLst>
              </p:cNvPr>
              <p:cNvSpPr/>
              <p:nvPr/>
            </p:nvSpPr>
            <p:spPr>
              <a:xfrm>
                <a:off x="3993285" y="2568567"/>
                <a:ext cx="1642555" cy="673098"/>
              </a:xfrm>
              <a:custGeom>
                <a:avLst/>
                <a:gdLst>
                  <a:gd name="f0" fmla="val 10800000"/>
                  <a:gd name="f1" fmla="val 5400000"/>
                  <a:gd name="f2" fmla="val 180"/>
                  <a:gd name="f3" fmla="val w"/>
                  <a:gd name="f4" fmla="val h"/>
                  <a:gd name="f5" fmla="val 0"/>
                  <a:gd name="f6" fmla="val 308"/>
                  <a:gd name="f7" fmla="val 137"/>
                  <a:gd name="f8" fmla="val 156"/>
                  <a:gd name="f9" fmla="val 104"/>
                  <a:gd name="f10" fmla="val 153"/>
                  <a:gd name="f11" fmla="val 101"/>
                  <a:gd name="f12" fmla="val 150"/>
                  <a:gd name="f13" fmla="val 148"/>
                  <a:gd name="f14" fmla="val 102"/>
                  <a:gd name="f15" fmla="val 146"/>
                  <a:gd name="f16" fmla="val 144"/>
                  <a:gd name="f17" fmla="val 142"/>
                  <a:gd name="f18" fmla="val 100"/>
                  <a:gd name="f19" fmla="val 141"/>
                  <a:gd name="f20" fmla="val 99"/>
                  <a:gd name="f21" fmla="val 140"/>
                  <a:gd name="f22" fmla="val 136"/>
                  <a:gd name="f23" fmla="val 96"/>
                  <a:gd name="f24" fmla="val 139"/>
                  <a:gd name="f25" fmla="val 134"/>
                  <a:gd name="f26" fmla="val 130"/>
                  <a:gd name="f27" fmla="val 25"/>
                  <a:gd name="f28" fmla="val 23"/>
                  <a:gd name="f29" fmla="val 22"/>
                  <a:gd name="f30" fmla="val 95"/>
                  <a:gd name="f31" fmla="val 20"/>
                  <a:gd name="f32" fmla="val 94"/>
                  <a:gd name="f33" fmla="val 18"/>
                  <a:gd name="f34" fmla="val 92"/>
                  <a:gd name="f35" fmla="val 90"/>
                  <a:gd name="f36" fmla="val 16"/>
                  <a:gd name="f37" fmla="val 14"/>
                  <a:gd name="f38" fmla="val 89"/>
                  <a:gd name="f39" fmla="val 12"/>
                  <a:gd name="f40" fmla="val 88"/>
                  <a:gd name="f41" fmla="val 84"/>
                  <a:gd name="f42" fmla="val 13"/>
                  <a:gd name="f43" fmla="val 82"/>
                  <a:gd name="f44" fmla="val 79"/>
                  <a:gd name="f45" fmla="val 76"/>
                  <a:gd name="f46" fmla="val 11"/>
                  <a:gd name="f47" fmla="val 78"/>
                  <a:gd name="f48" fmla="val 15"/>
                  <a:gd name="f49" fmla="val 73"/>
                  <a:gd name="f50" fmla="val 70"/>
                  <a:gd name="f51" fmla="val 75"/>
                  <a:gd name="f52" fmla="val 19"/>
                  <a:gd name="f53" fmla="val 69"/>
                  <a:gd name="f54" fmla="val 17"/>
                  <a:gd name="f55" fmla="val 68"/>
                  <a:gd name="f56" fmla="val 67"/>
                  <a:gd name="f57" fmla="val 21"/>
                  <a:gd name="f58" fmla="val 66"/>
                  <a:gd name="f59" fmla="val 64"/>
                  <a:gd name="f60" fmla="val 63"/>
                  <a:gd name="f61" fmla="val 62"/>
                  <a:gd name="f62" fmla="val 61"/>
                  <a:gd name="f63" fmla="val 58"/>
                  <a:gd name="f64" fmla="val 50"/>
                  <a:gd name="f65" fmla="val 49"/>
                  <a:gd name="f66" fmla="val 48"/>
                  <a:gd name="f67" fmla="val 10"/>
                  <a:gd name="f68" fmla="val 51"/>
                  <a:gd name="f69" fmla="val 8"/>
                  <a:gd name="f70" fmla="val 6"/>
                  <a:gd name="f71" fmla="val 5"/>
                  <a:gd name="f72" fmla="val 47"/>
                  <a:gd name="f73" fmla="val 4"/>
                  <a:gd name="f74" fmla="val 2"/>
                  <a:gd name="f75" fmla="val 1"/>
                  <a:gd name="f76" fmla="val 30"/>
                  <a:gd name="f77" fmla="val 38"/>
                  <a:gd name="f78" fmla="val 53"/>
                  <a:gd name="f79" fmla="val 9"/>
                  <a:gd name="f80" fmla="val 57"/>
                  <a:gd name="f81" fmla="val 60"/>
                  <a:gd name="f82" fmla="val 65"/>
                  <a:gd name="f83" fmla="val 72"/>
                  <a:gd name="f84" fmla="val 74"/>
                  <a:gd name="f85" fmla="val 83"/>
                  <a:gd name="f86" fmla="val 87"/>
                  <a:gd name="f87" fmla="val 7"/>
                  <a:gd name="f88" fmla="val 85"/>
                  <a:gd name="f89" fmla="val 80"/>
                  <a:gd name="f90" fmla="val 81"/>
                  <a:gd name="f91" fmla="val 91"/>
                  <a:gd name="f92" fmla="val 98"/>
                  <a:gd name="f93" fmla="val 105"/>
                  <a:gd name="f94" fmla="val 106"/>
                  <a:gd name="f95" fmla="val 103"/>
                  <a:gd name="f96" fmla="val 107"/>
                  <a:gd name="f97" fmla="val 108"/>
                  <a:gd name="f98" fmla="val 111"/>
                  <a:gd name="f99" fmla="val 109"/>
                  <a:gd name="f100" fmla="val 110"/>
                  <a:gd name="f101" fmla="val 112"/>
                  <a:gd name="f102" fmla="val 114"/>
                  <a:gd name="f103" fmla="val 117"/>
                  <a:gd name="f104" fmla="val 118"/>
                  <a:gd name="f105" fmla="val 123"/>
                  <a:gd name="f106" fmla="val 127"/>
                  <a:gd name="f107" fmla="val 132"/>
                  <a:gd name="f108" fmla="val 131"/>
                  <a:gd name="f109" fmla="val 129"/>
                  <a:gd name="f110" fmla="val 133"/>
                  <a:gd name="f111" fmla="val 135"/>
                  <a:gd name="f112" fmla="val 138"/>
                  <a:gd name="f113" fmla="val 147"/>
                  <a:gd name="f114" fmla="val 149"/>
                  <a:gd name="f115" fmla="val 152"/>
                  <a:gd name="f116" fmla="val 155"/>
                  <a:gd name="f117" fmla="val 151"/>
                  <a:gd name="f118" fmla="val 158"/>
                  <a:gd name="f119" fmla="val 159"/>
                  <a:gd name="f120" fmla="val 161"/>
                  <a:gd name="f121" fmla="val 162"/>
                  <a:gd name="f122" fmla="val 164"/>
                  <a:gd name="f123" fmla="val 165"/>
                  <a:gd name="f124" fmla="val 163"/>
                  <a:gd name="f125" fmla="val 160"/>
                  <a:gd name="f126" fmla="val 157"/>
                  <a:gd name="f127" fmla="val 166"/>
                  <a:gd name="f128" fmla="val 168"/>
                  <a:gd name="f129" fmla="val 167"/>
                  <a:gd name="f130" fmla="val 169"/>
                  <a:gd name="f131" fmla="val 170"/>
                  <a:gd name="f132" fmla="val 173"/>
                  <a:gd name="f133" fmla="val 176"/>
                  <a:gd name="f134" fmla="val 183"/>
                  <a:gd name="f135" fmla="val 185"/>
                  <a:gd name="f136" fmla="val 188"/>
                  <a:gd name="f137" fmla="val 186"/>
                  <a:gd name="f138" fmla="val 189"/>
                  <a:gd name="f139" fmla="val 192"/>
                  <a:gd name="f140" fmla="val 190"/>
                  <a:gd name="f141" fmla="val 193"/>
                  <a:gd name="f142" fmla="val 194"/>
                  <a:gd name="f143" fmla="val 195"/>
                  <a:gd name="f144" fmla="val 196"/>
                  <a:gd name="f145" fmla="val 198"/>
                  <a:gd name="f146" fmla="val 197"/>
                  <a:gd name="f147" fmla="val 200"/>
                  <a:gd name="f148" fmla="val 204"/>
                  <a:gd name="f149" fmla="val 207"/>
                  <a:gd name="f150" fmla="val 209"/>
                  <a:gd name="f151" fmla="val 208"/>
                  <a:gd name="f152" fmla="val 206"/>
                  <a:gd name="f153" fmla="val 210"/>
                  <a:gd name="f154" fmla="val 213"/>
                  <a:gd name="f155" fmla="val 212"/>
                  <a:gd name="f156" fmla="val 205"/>
                  <a:gd name="f157" fmla="val 203"/>
                  <a:gd name="f158" fmla="val 3"/>
                  <a:gd name="f159" fmla="val 211"/>
                  <a:gd name="f160" fmla="val 214"/>
                  <a:gd name="f161" fmla="val 217"/>
                  <a:gd name="f162" fmla="val 219"/>
                  <a:gd name="f163" fmla="val 222"/>
                  <a:gd name="f164" fmla="val 220"/>
                  <a:gd name="f165" fmla="val 218"/>
                  <a:gd name="f166" fmla="val 215"/>
                  <a:gd name="f167" fmla="val 216"/>
                  <a:gd name="f168" fmla="val 221"/>
                  <a:gd name="f169" fmla="val 224"/>
                  <a:gd name="f170" fmla="val 228"/>
                  <a:gd name="f171" fmla="val 225"/>
                  <a:gd name="f172" fmla="val 223"/>
                  <a:gd name="f173" fmla="val 229"/>
                  <a:gd name="f174" fmla="val 232"/>
                  <a:gd name="f175" fmla="val 233"/>
                  <a:gd name="f176" fmla="val 235"/>
                  <a:gd name="f177" fmla="val 237"/>
                  <a:gd name="f178" fmla="val 234"/>
                  <a:gd name="f179" fmla="val 238"/>
                  <a:gd name="f180" fmla="val 241"/>
                  <a:gd name="f181" fmla="val 243"/>
                  <a:gd name="f182" fmla="val 245"/>
                  <a:gd name="f183" fmla="val 247"/>
                  <a:gd name="f184" fmla="val 248"/>
                  <a:gd name="f185" fmla="val 251"/>
                  <a:gd name="f186" fmla="val 249"/>
                  <a:gd name="f187" fmla="val 246"/>
                  <a:gd name="f188" fmla="val 244"/>
                  <a:gd name="f189" fmla="val 240"/>
                  <a:gd name="f190" fmla="val 231"/>
                  <a:gd name="f191" fmla="val 230"/>
                  <a:gd name="f192" fmla="val 24"/>
                  <a:gd name="f193" fmla="val 26"/>
                  <a:gd name="f194" fmla="val 27"/>
                  <a:gd name="f195" fmla="val 28"/>
                  <a:gd name="f196" fmla="val 31"/>
                  <a:gd name="f197" fmla="val 29"/>
                  <a:gd name="f198" fmla="val 202"/>
                  <a:gd name="f199" fmla="val 32"/>
                  <a:gd name="f200" fmla="val 33"/>
                  <a:gd name="f201" fmla="val 34"/>
                  <a:gd name="f202" fmla="val 35"/>
                  <a:gd name="f203" fmla="val 187"/>
                  <a:gd name="f204" fmla="val 36"/>
                  <a:gd name="f205" fmla="val 37"/>
                  <a:gd name="f206" fmla="val 181"/>
                  <a:gd name="f207" fmla="val 40"/>
                  <a:gd name="f208" fmla="val 178"/>
                  <a:gd name="f209" fmla="val 41"/>
                  <a:gd name="f210" fmla="val 175"/>
                  <a:gd name="f211" fmla="val 43"/>
                  <a:gd name="f212" fmla="val 44"/>
                  <a:gd name="f213" fmla="val 171"/>
                  <a:gd name="f214" fmla="val 45"/>
                  <a:gd name="f215" fmla="val 174"/>
                  <a:gd name="f216" fmla="val 46"/>
                  <a:gd name="f217" fmla="val 52"/>
                  <a:gd name="f218" fmla="val 172"/>
                  <a:gd name="f219" fmla="val 54"/>
                  <a:gd name="f220" fmla="val 55"/>
                  <a:gd name="f221" fmla="val 59"/>
                  <a:gd name="f222" fmla="val 179"/>
                  <a:gd name="f223" fmla="val 191"/>
                  <a:gd name="f224" fmla="val 199"/>
                  <a:gd name="f225" fmla="val 201"/>
                  <a:gd name="f226" fmla="val 71"/>
                  <a:gd name="f227" fmla="val 77"/>
                  <a:gd name="f228" fmla="val 86"/>
                  <a:gd name="f229" fmla="val 227"/>
                  <a:gd name="f230" fmla="val 236"/>
                  <a:gd name="f231" fmla="val 42"/>
                  <a:gd name="f232" fmla="val 239"/>
                  <a:gd name="f233" fmla="val 242"/>
                  <a:gd name="f234" fmla="val 256"/>
                  <a:gd name="f235" fmla="val 39"/>
                  <a:gd name="f236" fmla="val 255"/>
                  <a:gd name="f237" fmla="val 261"/>
                  <a:gd name="f238" fmla="val 262"/>
                  <a:gd name="f239" fmla="val 263"/>
                  <a:gd name="f240" fmla="val 265"/>
                  <a:gd name="f241" fmla="val 266"/>
                  <a:gd name="f242" fmla="val 267"/>
                  <a:gd name="f243" fmla="val 268"/>
                  <a:gd name="f244" fmla="val 269"/>
                  <a:gd name="f245" fmla="val 270"/>
                  <a:gd name="f246" fmla="val 264"/>
                  <a:gd name="f247" fmla="val 260"/>
                  <a:gd name="f248" fmla="val 56"/>
                  <a:gd name="f249" fmla="val 273"/>
                  <a:gd name="f250" fmla="val 275"/>
                  <a:gd name="f251" fmla="val 276"/>
                  <a:gd name="f252" fmla="val 277"/>
                  <a:gd name="f253" fmla="val 278"/>
                  <a:gd name="f254" fmla="val 281"/>
                  <a:gd name="f255" fmla="val 280"/>
                  <a:gd name="f256" fmla="val 283"/>
                  <a:gd name="f257" fmla="val 284"/>
                  <a:gd name="f258" fmla="val 285"/>
                  <a:gd name="f259" fmla="val 286"/>
                  <a:gd name="f260" fmla="val 287"/>
                  <a:gd name="f261" fmla="val 288"/>
                  <a:gd name="f262" fmla="val 290"/>
                  <a:gd name="f263" fmla="val 289"/>
                  <a:gd name="f264" fmla="val 292"/>
                  <a:gd name="f265" fmla="val 293"/>
                  <a:gd name="f266" fmla="val 294"/>
                  <a:gd name="f267" fmla="val 291"/>
                  <a:gd name="f268" fmla="val 296"/>
                  <a:gd name="f269" fmla="val 297"/>
                  <a:gd name="f270" fmla="val 298"/>
                  <a:gd name="f271" fmla="val 299"/>
                  <a:gd name="f272" fmla="val 303"/>
                  <a:gd name="f273" fmla="val 300"/>
                  <a:gd name="f274" fmla="val 295"/>
                  <a:gd name="f275" fmla="val 301"/>
                  <a:gd name="f276" fmla="val 302"/>
                  <a:gd name="f277" fmla="val 305"/>
                  <a:gd name="f278" fmla="val 306"/>
                  <a:gd name="f279" fmla="val 304"/>
                  <a:gd name="f280" fmla="val 93"/>
                  <a:gd name="f281" fmla="val 279"/>
                  <a:gd name="f282" fmla="val 259"/>
                  <a:gd name="f283" fmla="val 257"/>
                  <a:gd name="f284" fmla="val 252"/>
                  <a:gd name="f285" fmla="val 250"/>
                  <a:gd name="f286" fmla="val 97"/>
                  <a:gd name="f287" fmla="val 258"/>
                  <a:gd name="f288" fmla="val 115"/>
                  <a:gd name="f289" fmla="val 113"/>
                  <a:gd name="f290" fmla="val 116"/>
                  <a:gd name="f291" fmla="val 271"/>
                  <a:gd name="f292" fmla="val 272"/>
                  <a:gd name="f293" fmla="val 121"/>
                  <a:gd name="f294" fmla="val 120"/>
                  <a:gd name="f295" fmla="val 119"/>
                  <a:gd name="f296" fmla="val 122"/>
                  <a:gd name="f297" fmla="val 254"/>
                  <a:gd name="f298" fmla="val 124"/>
                  <a:gd name="f299" fmla="val 253"/>
                  <a:gd name="f300" fmla="val 126"/>
                  <a:gd name="f301" fmla="val 125"/>
                  <a:gd name="f302" fmla="val 226"/>
                  <a:gd name="f303" fmla="val 182"/>
                  <a:gd name="f304" fmla="val 177"/>
                  <a:gd name="f305" fmla="val 128"/>
                  <a:gd name="f306" fmla="val 184"/>
                  <a:gd name="f307" fmla="+- 0 0 -90"/>
                  <a:gd name="f308" fmla="*/ f3 1 308"/>
                  <a:gd name="f309" fmla="*/ f4 1 137"/>
                  <a:gd name="f310" fmla="+- f7 0 f5"/>
                  <a:gd name="f311" fmla="+- f6 0 f5"/>
                  <a:gd name="f312" fmla="*/ f307 f0 1"/>
                  <a:gd name="f313" fmla="*/ f311 1 308"/>
                  <a:gd name="f314" fmla="*/ f310 1 137"/>
                  <a:gd name="f315" fmla="*/ f312 1 f2"/>
                  <a:gd name="f316" fmla="*/ 139 1 f313"/>
                  <a:gd name="f317" fmla="*/ 96 1 f314"/>
                  <a:gd name="f318" fmla="*/ 12 1 f313"/>
                  <a:gd name="f319" fmla="*/ 88 1 f314"/>
                  <a:gd name="f320" fmla="*/ 18 1 f313"/>
                  <a:gd name="f321" fmla="*/ 63 1 f314"/>
                  <a:gd name="f322" fmla="*/ 8 1 f313"/>
                  <a:gd name="f323" fmla="*/ 51 1 f314"/>
                  <a:gd name="f324" fmla="*/ 60 1 f313"/>
                  <a:gd name="f325" fmla="*/ 13 1 f314"/>
                  <a:gd name="f326" fmla="*/ 88 1 f313"/>
                  <a:gd name="f327" fmla="*/ 7 1 f314"/>
                  <a:gd name="f328" fmla="*/ 96 1 f313"/>
                  <a:gd name="f329" fmla="*/ 8 1 f314"/>
                  <a:gd name="f330" fmla="*/ 109 1 f313"/>
                  <a:gd name="f331" fmla="*/ 133 1 f313"/>
                  <a:gd name="f332" fmla="*/ 10 1 f314"/>
                  <a:gd name="f333" fmla="*/ 147 1 f313"/>
                  <a:gd name="f334" fmla="*/ 14 1 f314"/>
                  <a:gd name="f335" fmla="*/ 161 1 f313"/>
                  <a:gd name="f336" fmla="*/ 156 1 f313"/>
                  <a:gd name="f337" fmla="*/ 169 1 f313"/>
                  <a:gd name="f338" fmla="*/ 194 1 f313"/>
                  <a:gd name="f339" fmla="*/ 15 1 f314"/>
                  <a:gd name="f340" fmla="*/ 198 1 f313"/>
                  <a:gd name="f341" fmla="*/ 213 1 f313"/>
                  <a:gd name="f342" fmla="*/ 212 1 f313"/>
                  <a:gd name="f343" fmla="*/ 3 1 f314"/>
                  <a:gd name="f344" fmla="*/ 216 1 f313"/>
                  <a:gd name="f345" fmla="*/ 9 1 f314"/>
                  <a:gd name="f346" fmla="*/ 233 1 f313"/>
                  <a:gd name="f347" fmla="*/ 246 1 f313"/>
                  <a:gd name="f348" fmla="*/ 228 1 f313"/>
                  <a:gd name="f349" fmla="*/ 18 1 f314"/>
                  <a:gd name="f350" fmla="*/ 25 1 f314"/>
                  <a:gd name="f351" fmla="*/ 203 1 f313"/>
                  <a:gd name="f352" fmla="*/ 29 1 f314"/>
                  <a:gd name="f353" fmla="*/ 34 1 f314"/>
                  <a:gd name="f354" fmla="*/ 173 1 f313"/>
                  <a:gd name="f355" fmla="*/ 44 1 f314"/>
                  <a:gd name="f356" fmla="*/ 55 1 f314"/>
                  <a:gd name="f357" fmla="*/ 186 1 f313"/>
                  <a:gd name="f358" fmla="*/ 201 1 f313"/>
                  <a:gd name="f359" fmla="*/ 72 1 f314"/>
                  <a:gd name="f360" fmla="*/ 83 1 f314"/>
                  <a:gd name="f361" fmla="*/ 207 1 f313"/>
                  <a:gd name="f362" fmla="*/ 85 1 f314"/>
                  <a:gd name="f363" fmla="*/ 215 1 f313"/>
                  <a:gd name="f364" fmla="*/ 77 1 f314"/>
                  <a:gd name="f365" fmla="*/ 49 1 f314"/>
                  <a:gd name="f366" fmla="*/ 251 1 f313"/>
                  <a:gd name="f367" fmla="*/ 36 1 f314"/>
                  <a:gd name="f368" fmla="*/ 269 1 f313"/>
                  <a:gd name="f369" fmla="*/ 42 1 f314"/>
                  <a:gd name="f370" fmla="*/ 266 1 f313"/>
                  <a:gd name="f371" fmla="*/ 53 1 f314"/>
                  <a:gd name="f372" fmla="*/ 270 1 f313"/>
                  <a:gd name="f373" fmla="*/ 56 1 f314"/>
                  <a:gd name="f374" fmla="*/ 284 1 f313"/>
                  <a:gd name="f375" fmla="*/ 286 1 f313"/>
                  <a:gd name="f376" fmla="*/ 59 1 f314"/>
                  <a:gd name="f377" fmla="*/ 296 1 f313"/>
                  <a:gd name="f378" fmla="*/ 69 1 f314"/>
                  <a:gd name="f379" fmla="*/ 73 1 f314"/>
                  <a:gd name="f380" fmla="*/ 304 1 f313"/>
                  <a:gd name="f381" fmla="*/ 79 1 f314"/>
                  <a:gd name="f382" fmla="*/ 287 1 f313"/>
                  <a:gd name="f383" fmla="*/ 90 1 f314"/>
                  <a:gd name="f384" fmla="*/ 249 1 f313"/>
                  <a:gd name="f385" fmla="*/ 97 1 f314"/>
                  <a:gd name="f386" fmla="*/ 257 1 f313"/>
                  <a:gd name="f387" fmla="*/ 255 1 f313"/>
                  <a:gd name="f388" fmla="*/ 103 1 f314"/>
                  <a:gd name="f389" fmla="*/ 264 1 f313"/>
                  <a:gd name="f390" fmla="*/ 114 1 f314"/>
                  <a:gd name="f391" fmla="*/ 263 1 f313"/>
                  <a:gd name="f392" fmla="*/ 120 1 f314"/>
                  <a:gd name="f393" fmla="*/ 127 1 f314"/>
                  <a:gd name="f394" fmla="*/ 258 1 f313"/>
                  <a:gd name="f395" fmla="*/ 117 1 f314"/>
                  <a:gd name="f396" fmla="*/ 245 1 f313"/>
                  <a:gd name="f397" fmla="*/ 237 1 f313"/>
                  <a:gd name="f398" fmla="*/ 108 1 f314"/>
                  <a:gd name="f399" fmla="*/ 119 1 f314"/>
                  <a:gd name="f400" fmla="*/ 191 1 f313"/>
                  <a:gd name="f401" fmla="*/ 180 1 f313"/>
                  <a:gd name="f402" fmla="*/ 134 1 f314"/>
                  <a:gd name="f403" fmla="*/ 179 1 f313"/>
                  <a:gd name="f404" fmla="*/ 128 1 f314"/>
                  <a:gd name="f405" fmla="*/ 187 1 f313"/>
                  <a:gd name="f406" fmla="*/ 184 1 f313"/>
                  <a:gd name="f407" fmla="*/ 113 1 f314"/>
                  <a:gd name="f408" fmla="*/ 175 1 f313"/>
                  <a:gd name="f409" fmla="*/ 105 1 f314"/>
                  <a:gd name="f410" fmla="*/ 165 1 f313"/>
                  <a:gd name="f411" fmla="*/ 99 1 f314"/>
                  <a:gd name="f412" fmla="*/ 0 1 f313"/>
                  <a:gd name="f413" fmla="*/ f6 1 f313"/>
                  <a:gd name="f414" fmla="*/ 0 1 f314"/>
                  <a:gd name="f415" fmla="*/ f7 1 f314"/>
                  <a:gd name="f416" fmla="+- f315 0 f1"/>
                  <a:gd name="f417" fmla="*/ f412 f308 1"/>
                  <a:gd name="f418" fmla="*/ f413 f308 1"/>
                  <a:gd name="f419" fmla="*/ f415 f309 1"/>
                  <a:gd name="f420" fmla="*/ f414 f309 1"/>
                  <a:gd name="f421" fmla="*/ f316 f308 1"/>
                  <a:gd name="f422" fmla="*/ f317 f309 1"/>
                  <a:gd name="f423" fmla="*/ f318 f308 1"/>
                  <a:gd name="f424" fmla="*/ f319 f309 1"/>
                  <a:gd name="f425" fmla="*/ f320 f308 1"/>
                  <a:gd name="f426" fmla="*/ f321 f309 1"/>
                  <a:gd name="f427" fmla="*/ f322 f308 1"/>
                  <a:gd name="f428" fmla="*/ f323 f309 1"/>
                  <a:gd name="f429" fmla="*/ f324 f308 1"/>
                  <a:gd name="f430" fmla="*/ f325 f309 1"/>
                  <a:gd name="f431" fmla="*/ f326 f308 1"/>
                  <a:gd name="f432" fmla="*/ f327 f309 1"/>
                  <a:gd name="f433" fmla="*/ f328 f308 1"/>
                  <a:gd name="f434" fmla="*/ f329 f309 1"/>
                  <a:gd name="f435" fmla="*/ f330 f308 1"/>
                  <a:gd name="f436" fmla="*/ f331 f308 1"/>
                  <a:gd name="f437" fmla="*/ f332 f309 1"/>
                  <a:gd name="f438" fmla="*/ f333 f308 1"/>
                  <a:gd name="f439" fmla="*/ f334 f309 1"/>
                  <a:gd name="f440" fmla="*/ f335 f308 1"/>
                  <a:gd name="f441" fmla="*/ f336 f308 1"/>
                  <a:gd name="f442" fmla="*/ f337 f308 1"/>
                  <a:gd name="f443" fmla="*/ f338 f308 1"/>
                  <a:gd name="f444" fmla="*/ f339 f309 1"/>
                  <a:gd name="f445" fmla="*/ f340 f308 1"/>
                  <a:gd name="f446" fmla="*/ f341 f308 1"/>
                  <a:gd name="f447" fmla="*/ f342 f308 1"/>
                  <a:gd name="f448" fmla="*/ f343 f309 1"/>
                  <a:gd name="f449" fmla="*/ f344 f308 1"/>
                  <a:gd name="f450" fmla="*/ f345 f309 1"/>
                  <a:gd name="f451" fmla="*/ f346 f308 1"/>
                  <a:gd name="f452" fmla="*/ f347 f308 1"/>
                  <a:gd name="f453" fmla="*/ f348 f308 1"/>
                  <a:gd name="f454" fmla="*/ f349 f309 1"/>
                  <a:gd name="f455" fmla="*/ f350 f309 1"/>
                  <a:gd name="f456" fmla="*/ f351 f308 1"/>
                  <a:gd name="f457" fmla="*/ f352 f309 1"/>
                  <a:gd name="f458" fmla="*/ f353 f309 1"/>
                  <a:gd name="f459" fmla="*/ f354 f308 1"/>
                  <a:gd name="f460" fmla="*/ f355 f309 1"/>
                  <a:gd name="f461" fmla="*/ f356 f309 1"/>
                  <a:gd name="f462" fmla="*/ f357 f308 1"/>
                  <a:gd name="f463" fmla="*/ f358 f308 1"/>
                  <a:gd name="f464" fmla="*/ f359 f309 1"/>
                  <a:gd name="f465" fmla="*/ f360 f309 1"/>
                  <a:gd name="f466" fmla="*/ f361 f308 1"/>
                  <a:gd name="f467" fmla="*/ f362 f309 1"/>
                  <a:gd name="f468" fmla="*/ f363 f308 1"/>
                  <a:gd name="f469" fmla="*/ f364 f309 1"/>
                  <a:gd name="f470" fmla="*/ f365 f309 1"/>
                  <a:gd name="f471" fmla="*/ f366 f308 1"/>
                  <a:gd name="f472" fmla="*/ f367 f309 1"/>
                  <a:gd name="f473" fmla="*/ f368 f308 1"/>
                  <a:gd name="f474" fmla="*/ f369 f309 1"/>
                  <a:gd name="f475" fmla="*/ f370 f308 1"/>
                  <a:gd name="f476" fmla="*/ f371 f309 1"/>
                  <a:gd name="f477" fmla="*/ f372 f308 1"/>
                  <a:gd name="f478" fmla="*/ f373 f309 1"/>
                  <a:gd name="f479" fmla="*/ f374 f308 1"/>
                  <a:gd name="f480" fmla="*/ f375 f308 1"/>
                  <a:gd name="f481" fmla="*/ f376 f309 1"/>
                  <a:gd name="f482" fmla="*/ f377 f308 1"/>
                  <a:gd name="f483" fmla="*/ f378 f309 1"/>
                  <a:gd name="f484" fmla="*/ f379 f309 1"/>
                  <a:gd name="f485" fmla="*/ f380 f308 1"/>
                  <a:gd name="f486" fmla="*/ f381 f309 1"/>
                  <a:gd name="f487" fmla="*/ f382 f308 1"/>
                  <a:gd name="f488" fmla="*/ f383 f309 1"/>
                  <a:gd name="f489" fmla="*/ f384 f308 1"/>
                  <a:gd name="f490" fmla="*/ f385 f309 1"/>
                  <a:gd name="f491" fmla="*/ f386 f308 1"/>
                  <a:gd name="f492" fmla="*/ f387 f308 1"/>
                  <a:gd name="f493" fmla="*/ f388 f309 1"/>
                  <a:gd name="f494" fmla="*/ f389 f308 1"/>
                  <a:gd name="f495" fmla="*/ f390 f309 1"/>
                  <a:gd name="f496" fmla="*/ f391 f308 1"/>
                  <a:gd name="f497" fmla="*/ f392 f309 1"/>
                  <a:gd name="f498" fmla="*/ f393 f309 1"/>
                  <a:gd name="f499" fmla="*/ f394 f308 1"/>
                  <a:gd name="f500" fmla="*/ f395 f309 1"/>
                  <a:gd name="f501" fmla="*/ f396 f308 1"/>
                  <a:gd name="f502" fmla="*/ f397 f308 1"/>
                  <a:gd name="f503" fmla="*/ f398 f309 1"/>
                  <a:gd name="f504" fmla="*/ f399 f309 1"/>
                  <a:gd name="f505" fmla="*/ f400 f308 1"/>
                  <a:gd name="f506" fmla="*/ f401 f308 1"/>
                  <a:gd name="f507" fmla="*/ f402 f309 1"/>
                  <a:gd name="f508" fmla="*/ f403 f308 1"/>
                  <a:gd name="f509" fmla="*/ f404 f309 1"/>
                  <a:gd name="f510" fmla="*/ f405 f308 1"/>
                  <a:gd name="f511" fmla="*/ f406 f308 1"/>
                  <a:gd name="f512" fmla="*/ f407 f309 1"/>
                  <a:gd name="f513" fmla="*/ f408 f308 1"/>
                  <a:gd name="f514" fmla="*/ f409 f309 1"/>
                  <a:gd name="f515" fmla="*/ f410 f308 1"/>
                  <a:gd name="f516" fmla="*/ f411 f309 1"/>
                </a:gdLst>
                <a:ahLst/>
                <a:cxnLst>
                  <a:cxn ang="3cd4">
                    <a:pos x="hc" y="t"/>
                  </a:cxn>
                  <a:cxn ang="0">
                    <a:pos x="r" y="vc"/>
                  </a:cxn>
                  <a:cxn ang="cd4">
                    <a:pos x="hc" y="b"/>
                  </a:cxn>
                  <a:cxn ang="cd2">
                    <a:pos x="l" y="vc"/>
                  </a:cxn>
                  <a:cxn ang="f416">
                    <a:pos x="f421" y="f422"/>
                  </a:cxn>
                  <a:cxn ang="f416">
                    <a:pos x="f423" y="f424"/>
                  </a:cxn>
                  <a:cxn ang="f416">
                    <a:pos x="f425" y="f426"/>
                  </a:cxn>
                  <a:cxn ang="f416">
                    <a:pos x="f427" y="f428"/>
                  </a:cxn>
                  <a:cxn ang="f416">
                    <a:pos x="f429" y="f430"/>
                  </a:cxn>
                  <a:cxn ang="f416">
                    <a:pos x="f431" y="f432"/>
                  </a:cxn>
                  <a:cxn ang="f416">
                    <a:pos x="f433" y="f434"/>
                  </a:cxn>
                  <a:cxn ang="f416">
                    <a:pos x="f435" y="f432"/>
                  </a:cxn>
                  <a:cxn ang="f416">
                    <a:pos x="f436" y="f437"/>
                  </a:cxn>
                  <a:cxn ang="f416">
                    <a:pos x="f438" y="f439"/>
                  </a:cxn>
                  <a:cxn ang="f416">
                    <a:pos x="f440" y="f439"/>
                  </a:cxn>
                  <a:cxn ang="f416">
                    <a:pos x="f441" y="f430"/>
                  </a:cxn>
                  <a:cxn ang="f416">
                    <a:pos x="f442" y="f439"/>
                  </a:cxn>
                  <a:cxn ang="f416">
                    <a:pos x="f443" y="f444"/>
                  </a:cxn>
                  <a:cxn ang="f416">
                    <a:pos x="f445" y="f439"/>
                  </a:cxn>
                  <a:cxn ang="f416">
                    <a:pos x="f446" y="f437"/>
                  </a:cxn>
                  <a:cxn ang="f416">
                    <a:pos x="f447" y="f448"/>
                  </a:cxn>
                  <a:cxn ang="f416">
                    <a:pos x="f449" y="f450"/>
                  </a:cxn>
                  <a:cxn ang="f416">
                    <a:pos x="f451" y="f430"/>
                  </a:cxn>
                  <a:cxn ang="f416">
                    <a:pos x="f452" y="f430"/>
                  </a:cxn>
                  <a:cxn ang="f416">
                    <a:pos x="f453" y="f454"/>
                  </a:cxn>
                  <a:cxn ang="f416">
                    <a:pos x="f446" y="f455"/>
                  </a:cxn>
                  <a:cxn ang="f416">
                    <a:pos x="f456" y="f457"/>
                  </a:cxn>
                  <a:cxn ang="f416">
                    <a:pos x="f443" y="f458"/>
                  </a:cxn>
                  <a:cxn ang="f416">
                    <a:pos x="f459" y="f460"/>
                  </a:cxn>
                  <a:cxn ang="f416">
                    <a:pos x="f459" y="f461"/>
                  </a:cxn>
                  <a:cxn ang="f416">
                    <a:pos x="f462" y="f426"/>
                  </a:cxn>
                  <a:cxn ang="f416">
                    <a:pos x="f463" y="f464"/>
                  </a:cxn>
                  <a:cxn ang="f416">
                    <a:pos x="f463" y="f465"/>
                  </a:cxn>
                  <a:cxn ang="f416">
                    <a:pos x="f466" y="f467"/>
                  </a:cxn>
                  <a:cxn ang="f416">
                    <a:pos x="f468" y="f469"/>
                  </a:cxn>
                  <a:cxn ang="f416">
                    <a:pos x="f451" y="f470"/>
                  </a:cxn>
                  <a:cxn ang="f416">
                    <a:pos x="f471" y="f472"/>
                  </a:cxn>
                  <a:cxn ang="f416">
                    <a:pos x="f473" y="f474"/>
                  </a:cxn>
                  <a:cxn ang="f416">
                    <a:pos x="f475" y="f476"/>
                  </a:cxn>
                  <a:cxn ang="f416">
                    <a:pos x="f477" y="f478"/>
                  </a:cxn>
                  <a:cxn ang="f416">
                    <a:pos x="f479" y="f460"/>
                  </a:cxn>
                  <a:cxn ang="f416">
                    <a:pos x="f480" y="f481"/>
                  </a:cxn>
                  <a:cxn ang="f416">
                    <a:pos x="f482" y="f483"/>
                  </a:cxn>
                  <a:cxn ang="f416">
                    <a:pos x="f482" y="f484"/>
                  </a:cxn>
                  <a:cxn ang="f416">
                    <a:pos x="f485" y="f486"/>
                  </a:cxn>
                  <a:cxn ang="f416">
                    <a:pos x="f487" y="f488"/>
                  </a:cxn>
                  <a:cxn ang="f416">
                    <a:pos x="f489" y="f490"/>
                  </a:cxn>
                  <a:cxn ang="f416">
                    <a:pos x="f491" y="f490"/>
                  </a:cxn>
                  <a:cxn ang="f416">
                    <a:pos x="f492" y="f493"/>
                  </a:cxn>
                  <a:cxn ang="f416">
                    <a:pos x="f494" y="f495"/>
                  </a:cxn>
                  <a:cxn ang="f416">
                    <a:pos x="f496" y="f497"/>
                  </a:cxn>
                  <a:cxn ang="f416">
                    <a:pos x="f489" y="f498"/>
                  </a:cxn>
                  <a:cxn ang="f416">
                    <a:pos x="f499" y="f500"/>
                  </a:cxn>
                  <a:cxn ang="f416">
                    <a:pos x="f501" y="f500"/>
                  </a:cxn>
                  <a:cxn ang="f416">
                    <a:pos x="f502" y="f503"/>
                  </a:cxn>
                  <a:cxn ang="f416">
                    <a:pos x="f447" y="f504"/>
                  </a:cxn>
                  <a:cxn ang="f416">
                    <a:pos x="f505" y="f498"/>
                  </a:cxn>
                  <a:cxn ang="f416">
                    <a:pos x="f506" y="f507"/>
                  </a:cxn>
                  <a:cxn ang="f416">
                    <a:pos x="f508" y="f509"/>
                  </a:cxn>
                  <a:cxn ang="f416">
                    <a:pos x="f510" y="f497"/>
                  </a:cxn>
                  <a:cxn ang="f416">
                    <a:pos x="f511" y="f512"/>
                  </a:cxn>
                  <a:cxn ang="f416">
                    <a:pos x="f513" y="f514"/>
                  </a:cxn>
                  <a:cxn ang="f416">
                    <a:pos x="f515" y="f516"/>
                  </a:cxn>
                </a:cxnLst>
                <a:rect l="f417" t="f420" r="f418" b="f419"/>
                <a:pathLst>
                  <a:path w="308" h="137">
                    <a:moveTo>
                      <a:pt x="f8" y="f9"/>
                    </a:moveTo>
                    <a:cubicBezTo>
                      <a:pt x="f10" y="f11"/>
                      <a:pt x="f12" y="f9"/>
                      <a:pt x="f13" y="f14"/>
                    </a:cubicBezTo>
                    <a:cubicBezTo>
                      <a:pt x="f15" y="f11"/>
                      <a:pt x="f15" y="f14"/>
                      <a:pt x="f16" y="f11"/>
                    </a:cubicBezTo>
                    <a:cubicBezTo>
                      <a:pt x="f17" y="f18"/>
                      <a:pt x="f19" y="f20"/>
                      <a:pt x="f21" y="f20"/>
                    </a:cubicBezTo>
                    <a:cubicBezTo>
                      <a:pt x="f22" y="f20"/>
                      <a:pt x="f19" y="f23"/>
                      <a:pt x="f24" y="f23"/>
                    </a:cubicBezTo>
                    <a:cubicBezTo>
                      <a:pt x="f22" y="f23"/>
                      <a:pt x="f7" y="f20"/>
                      <a:pt x="f25" y="f20"/>
                    </a:cubicBezTo>
                    <a:cubicBezTo>
                      <a:pt x="f26" y="f20"/>
                      <a:pt x="f27" y="f20"/>
                      <a:pt x="f27" y="f20"/>
                    </a:cubicBezTo>
                    <a:cubicBezTo>
                      <a:pt x="f28" y="f23"/>
                      <a:pt x="f29" y="f30"/>
                      <a:pt x="f31" y="f32"/>
                    </a:cubicBezTo>
                    <a:cubicBezTo>
                      <a:pt x="f33" y="f34"/>
                      <a:pt x="f33" y="f35"/>
                      <a:pt x="f36" y="f35"/>
                    </a:cubicBezTo>
                    <a:cubicBezTo>
                      <a:pt x="f37" y="f35"/>
                      <a:pt x="f37" y="f38"/>
                      <a:pt x="f39" y="f40"/>
                    </a:cubicBezTo>
                    <a:cubicBezTo>
                      <a:pt x="f36" y="f41"/>
                      <a:pt x="f42" y="f43"/>
                      <a:pt x="f37" y="f44"/>
                    </a:cubicBezTo>
                    <a:cubicBezTo>
                      <a:pt x="f36" y="f45"/>
                      <a:pt x="f46" y="f47"/>
                      <a:pt x="f48" y="f49"/>
                    </a:cubicBezTo>
                    <a:cubicBezTo>
                      <a:pt x="f36" y="f50"/>
                      <a:pt x="f42" y="f51"/>
                      <a:pt x="f36" y="f50"/>
                    </a:cubicBezTo>
                    <a:cubicBezTo>
                      <a:pt x="f52" y="f53"/>
                      <a:pt x="f54" y="f55"/>
                      <a:pt x="f52" y="f56"/>
                    </a:cubicBezTo>
                    <a:cubicBezTo>
                      <a:pt x="f57" y="f58"/>
                      <a:pt x="f36" y="f59"/>
                      <a:pt x="f33" y="f60"/>
                    </a:cubicBezTo>
                    <a:cubicBezTo>
                      <a:pt x="f52" y="f61"/>
                      <a:pt x="f54" y="f61"/>
                      <a:pt x="f33" y="f62"/>
                    </a:cubicBezTo>
                    <a:cubicBezTo>
                      <a:pt x="f52" y="f63"/>
                      <a:pt x="f54" y="f64"/>
                      <a:pt x="f33" y="f65"/>
                    </a:cubicBezTo>
                    <a:cubicBezTo>
                      <a:pt x="f52" y="f66"/>
                      <a:pt x="f52" y="f66"/>
                      <a:pt x="f36" y="f65"/>
                    </a:cubicBezTo>
                    <a:cubicBezTo>
                      <a:pt x="f42" y="f65"/>
                      <a:pt x="f48" y="f64"/>
                      <a:pt x="f42" y="f64"/>
                    </a:cubicBezTo>
                    <a:cubicBezTo>
                      <a:pt x="f67" y="f64"/>
                      <a:pt x="f67" y="f68"/>
                      <a:pt x="f69" y="f68"/>
                    </a:cubicBezTo>
                    <a:cubicBezTo>
                      <a:pt x="f70" y="f64"/>
                      <a:pt x="f70" y="f65"/>
                      <a:pt x="f71" y="f72"/>
                    </a:cubicBezTo>
                    <a:cubicBezTo>
                      <a:pt x="f73" y="f72"/>
                      <a:pt x="f73" y="f66"/>
                      <a:pt x="f74" y="f72"/>
                    </a:cubicBezTo>
                    <a:cubicBezTo>
                      <a:pt x="f75" y="f72"/>
                      <a:pt x="f75" y="f72"/>
                      <a:pt x="f5" y="f72"/>
                    </a:cubicBezTo>
                    <a:cubicBezTo>
                      <a:pt x="f52" y="f76"/>
                      <a:pt x="f77" y="f33"/>
                      <a:pt x="f64" y="f67"/>
                    </a:cubicBezTo>
                    <a:cubicBezTo>
                      <a:pt x="f78" y="f79"/>
                      <a:pt x="f80" y="f46"/>
                      <a:pt x="f81" y="f42"/>
                    </a:cubicBezTo>
                    <a:cubicBezTo>
                      <a:pt x="f59" y="f48"/>
                      <a:pt x="f63" y="f67"/>
                      <a:pt x="f82" y="f46"/>
                    </a:cubicBezTo>
                    <a:cubicBezTo>
                      <a:pt x="f53" y="f46"/>
                      <a:pt x="f50" y="f79"/>
                      <a:pt x="f53" y="f46"/>
                    </a:cubicBezTo>
                    <a:cubicBezTo>
                      <a:pt x="f56" y="f42"/>
                      <a:pt x="f53" y="f39"/>
                      <a:pt x="f83" y="f46"/>
                    </a:cubicBezTo>
                    <a:cubicBezTo>
                      <a:pt x="f84" y="f79"/>
                      <a:pt x="f45" y="f46"/>
                      <a:pt x="f44" y="f79"/>
                    </a:cubicBezTo>
                    <a:cubicBezTo>
                      <a:pt x="f85" y="f69"/>
                      <a:pt x="f86" y="f69"/>
                      <a:pt x="f40" y="f87"/>
                    </a:cubicBezTo>
                    <a:cubicBezTo>
                      <a:pt x="f38" y="f87"/>
                      <a:pt x="f34" y="f69"/>
                      <a:pt x="f38" y="f79"/>
                    </a:cubicBezTo>
                    <a:cubicBezTo>
                      <a:pt x="f88" y="f79"/>
                      <a:pt x="f85" y="f79"/>
                      <a:pt x="f89" y="f39"/>
                    </a:cubicBezTo>
                    <a:cubicBezTo>
                      <a:pt x="f90" y="f46"/>
                      <a:pt x="f43" y="f67"/>
                      <a:pt x="f41" y="f67"/>
                    </a:cubicBezTo>
                    <a:cubicBezTo>
                      <a:pt x="f38" y="f67"/>
                      <a:pt x="f91" y="f69"/>
                      <a:pt x="f91" y="f67"/>
                    </a:cubicBezTo>
                    <a:cubicBezTo>
                      <a:pt x="f91" y="f39"/>
                      <a:pt x="f32" y="f79"/>
                      <a:pt x="f23" y="f69"/>
                    </a:cubicBezTo>
                    <a:cubicBezTo>
                      <a:pt x="f23" y="f87"/>
                      <a:pt x="f32" y="f73"/>
                      <a:pt x="f20" y="f87"/>
                    </a:cubicBezTo>
                    <a:cubicBezTo>
                      <a:pt x="f14" y="f79"/>
                      <a:pt x="f92" y="f46"/>
                      <a:pt x="f14" y="f46"/>
                    </a:cubicBezTo>
                    <a:cubicBezTo>
                      <a:pt x="f93" y="f67"/>
                      <a:pt x="f14" y="f79"/>
                      <a:pt x="f9" y="f69"/>
                    </a:cubicBezTo>
                    <a:cubicBezTo>
                      <a:pt x="f94" y="f87"/>
                      <a:pt x="f95" y="f87"/>
                      <a:pt x="f96" y="f70"/>
                    </a:cubicBezTo>
                    <a:cubicBezTo>
                      <a:pt x="f97" y="f71"/>
                      <a:pt x="f98" y="f71"/>
                      <a:pt x="f99" y="f87"/>
                    </a:cubicBezTo>
                    <a:cubicBezTo>
                      <a:pt x="f94" y="f69"/>
                      <a:pt x="f100" y="f87"/>
                      <a:pt x="f96" y="f67"/>
                    </a:cubicBezTo>
                    <a:cubicBezTo>
                      <a:pt x="f101" y="f67"/>
                      <a:pt x="f100" y="f69"/>
                      <a:pt x="f102" y="f69"/>
                    </a:cubicBezTo>
                    <a:cubicBezTo>
                      <a:pt x="f103" y="f69"/>
                      <a:pt x="f104" y="f79"/>
                      <a:pt x="f105" y="f67"/>
                    </a:cubicBezTo>
                    <a:cubicBezTo>
                      <a:pt x="f106" y="f46"/>
                      <a:pt x="f107" y="f46"/>
                      <a:pt x="f108" y="f46"/>
                    </a:cubicBezTo>
                    <a:cubicBezTo>
                      <a:pt x="f109" y="f67"/>
                      <a:pt x="f107" y="f67"/>
                      <a:pt x="f110" y="f67"/>
                    </a:cubicBezTo>
                    <a:cubicBezTo>
                      <a:pt x="f111" y="f46"/>
                      <a:pt x="f22" y="f42"/>
                      <a:pt x="f111" y="f42"/>
                    </a:cubicBezTo>
                    <a:cubicBezTo>
                      <a:pt x="f25" y="f37"/>
                      <a:pt x="f107" y="f46"/>
                      <a:pt x="f26" y="f37"/>
                    </a:cubicBezTo>
                    <a:cubicBezTo>
                      <a:pt x="f25" y="f37"/>
                      <a:pt x="f107" y="f48"/>
                      <a:pt x="f111" y="f48"/>
                    </a:cubicBezTo>
                    <a:cubicBezTo>
                      <a:pt x="f112" y="f48"/>
                      <a:pt x="f7" y="f54"/>
                      <a:pt x="f21" y="f36"/>
                    </a:cubicBezTo>
                    <a:cubicBezTo>
                      <a:pt x="f16" y="f48"/>
                      <a:pt x="f16" y="f36"/>
                      <a:pt x="f113" y="f37"/>
                    </a:cubicBezTo>
                    <a:cubicBezTo>
                      <a:pt x="f114" y="f39"/>
                      <a:pt x="f12" y="f37"/>
                      <a:pt x="f115" y="f36"/>
                    </a:cubicBezTo>
                    <a:cubicBezTo>
                      <a:pt x="f116" y="f54"/>
                      <a:pt x="f12" y="f36"/>
                      <a:pt x="f117" y="f29"/>
                    </a:cubicBezTo>
                    <a:cubicBezTo>
                      <a:pt x="f117" y="f52"/>
                      <a:pt x="f117" y="f52"/>
                      <a:pt x="f10" y="f33"/>
                    </a:cubicBezTo>
                    <a:cubicBezTo>
                      <a:pt x="f8" y="f36"/>
                      <a:pt x="f117" y="f36"/>
                      <a:pt x="f8" y="f48"/>
                    </a:cubicBezTo>
                    <a:cubicBezTo>
                      <a:pt x="f118" y="f37"/>
                      <a:pt x="f119" y="f37"/>
                      <a:pt x="f120" y="f37"/>
                    </a:cubicBezTo>
                    <a:cubicBezTo>
                      <a:pt x="f121" y="f37"/>
                      <a:pt x="f121" y="f42"/>
                      <a:pt x="f122" y="f42"/>
                    </a:cubicBezTo>
                    <a:cubicBezTo>
                      <a:pt x="f123" y="f42"/>
                      <a:pt x="f123" y="f39"/>
                      <a:pt x="f122" y="f39"/>
                    </a:cubicBezTo>
                    <a:cubicBezTo>
                      <a:pt x="f124" y="f42"/>
                      <a:pt x="f124" y="f39"/>
                      <a:pt x="f121" y="f39"/>
                    </a:cubicBezTo>
                    <a:cubicBezTo>
                      <a:pt x="f125" y="f42"/>
                      <a:pt x="f120" y="f39"/>
                      <a:pt x="f119" y="f42"/>
                    </a:cubicBezTo>
                    <a:cubicBezTo>
                      <a:pt x="f126" y="f48"/>
                      <a:pt x="f118" y="f39"/>
                      <a:pt x="f8" y="f42"/>
                    </a:cubicBezTo>
                    <a:cubicBezTo>
                      <a:pt x="f8" y="f42"/>
                      <a:pt x="f8" y="f46"/>
                      <a:pt x="f119" y="f46"/>
                    </a:cubicBezTo>
                    <a:cubicBezTo>
                      <a:pt x="f122" y="f46"/>
                      <a:pt x="f124" y="f69"/>
                      <a:pt x="f127" y="f67"/>
                    </a:cubicBezTo>
                    <a:cubicBezTo>
                      <a:pt x="f128" y="f67"/>
                      <a:pt x="f123" y="f46"/>
                      <a:pt x="f127" y="f39"/>
                    </a:cubicBezTo>
                    <a:cubicBezTo>
                      <a:pt x="f128" y="f42"/>
                      <a:pt x="f127" y="f42"/>
                      <a:pt x="f129" y="f42"/>
                    </a:cubicBezTo>
                    <a:cubicBezTo>
                      <a:pt x="f130" y="f39"/>
                      <a:pt x="f129" y="f37"/>
                      <a:pt x="f130" y="f37"/>
                    </a:cubicBezTo>
                    <a:cubicBezTo>
                      <a:pt x="f131" y="f48"/>
                      <a:pt x="f132" y="f37"/>
                      <a:pt x="f133" y="f48"/>
                    </a:cubicBezTo>
                    <a:cubicBezTo>
                      <a:pt x="f2" y="f48"/>
                      <a:pt x="f134" y="f42"/>
                      <a:pt x="f135" y="f37"/>
                    </a:cubicBezTo>
                    <a:cubicBezTo>
                      <a:pt x="f136" y="f36"/>
                      <a:pt x="f137" y="f37"/>
                      <a:pt x="f138" y="f48"/>
                    </a:cubicBezTo>
                    <a:cubicBezTo>
                      <a:pt x="f139" y="f48"/>
                      <a:pt x="f140" y="f39"/>
                      <a:pt x="f139" y="f37"/>
                    </a:cubicBezTo>
                    <a:cubicBezTo>
                      <a:pt x="f141" y="f36"/>
                      <a:pt x="f142" y="f36"/>
                      <a:pt x="f142" y="f48"/>
                    </a:cubicBezTo>
                    <a:cubicBezTo>
                      <a:pt x="f142" y="f37"/>
                      <a:pt x="f141" y="f48"/>
                      <a:pt x="f139" y="f39"/>
                    </a:cubicBezTo>
                    <a:cubicBezTo>
                      <a:pt x="f143" y="f42"/>
                      <a:pt x="f141" y="f46"/>
                      <a:pt x="f143" y="f39"/>
                    </a:cubicBezTo>
                    <a:cubicBezTo>
                      <a:pt x="f144" y="f37"/>
                      <a:pt x="f145" y="f42"/>
                      <a:pt x="f146" y="f37"/>
                    </a:cubicBezTo>
                    <a:cubicBezTo>
                      <a:pt x="f143" y="f48"/>
                      <a:pt x="f146" y="f48"/>
                      <a:pt x="f142" y="f54"/>
                    </a:cubicBezTo>
                    <a:cubicBezTo>
                      <a:pt x="f145" y="f36"/>
                      <a:pt x="f144" y="f48"/>
                      <a:pt x="f145" y="f37"/>
                    </a:cubicBezTo>
                    <a:cubicBezTo>
                      <a:pt x="f147" y="f42"/>
                      <a:pt x="f147" y="f48"/>
                      <a:pt x="f148" y="f37"/>
                    </a:cubicBezTo>
                    <a:cubicBezTo>
                      <a:pt x="f149" y="f37"/>
                      <a:pt x="f150" y="f37"/>
                      <a:pt x="f151" y="f42"/>
                    </a:cubicBezTo>
                    <a:cubicBezTo>
                      <a:pt x="f149" y="f39"/>
                      <a:pt x="f149" y="f37"/>
                      <a:pt x="f152" y="f42"/>
                    </a:cubicBezTo>
                    <a:cubicBezTo>
                      <a:pt x="f148" y="f42"/>
                      <a:pt x="f151" y="f46"/>
                      <a:pt x="f150" y="f39"/>
                    </a:cubicBezTo>
                    <a:cubicBezTo>
                      <a:pt x="f153" y="f39"/>
                      <a:pt x="f154" y="f67"/>
                      <a:pt x="f154" y="f67"/>
                    </a:cubicBezTo>
                    <a:cubicBezTo>
                      <a:pt x="f155" y="f79"/>
                      <a:pt x="f151" y="f39"/>
                      <a:pt x="f152" y="f46"/>
                    </a:cubicBezTo>
                    <a:cubicBezTo>
                      <a:pt x="f156" y="f67"/>
                      <a:pt x="f156" y="f39"/>
                      <a:pt x="f157" y="f79"/>
                    </a:cubicBezTo>
                    <a:cubicBezTo>
                      <a:pt x="f147" y="f70"/>
                      <a:pt x="f151" y="f87"/>
                      <a:pt x="f149" y="f71"/>
                    </a:cubicBezTo>
                    <a:cubicBezTo>
                      <a:pt x="f152" y="f73"/>
                      <a:pt x="f151" y="f73"/>
                      <a:pt x="f153" y="f158"/>
                    </a:cubicBezTo>
                    <a:cubicBezTo>
                      <a:pt x="f159" y="f74"/>
                      <a:pt x="f159" y="f158"/>
                      <a:pt x="f155" y="f158"/>
                    </a:cubicBezTo>
                    <a:cubicBezTo>
                      <a:pt x="f160" y="f74"/>
                      <a:pt x="f150" y="f74"/>
                      <a:pt x="f160" y="f75"/>
                    </a:cubicBezTo>
                    <a:cubicBezTo>
                      <a:pt x="f161" y="f5"/>
                      <a:pt x="f162" y="f74"/>
                      <a:pt x="f162" y="f158"/>
                    </a:cubicBezTo>
                    <a:cubicBezTo>
                      <a:pt x="f161" y="f71"/>
                      <a:pt x="f163" y="f71"/>
                      <a:pt x="f164" y="f70"/>
                    </a:cubicBezTo>
                    <a:cubicBezTo>
                      <a:pt x="f165" y="f87"/>
                      <a:pt x="f162" y="f71"/>
                      <a:pt x="f161" y="f70"/>
                    </a:cubicBezTo>
                    <a:cubicBezTo>
                      <a:pt x="f166" y="f87"/>
                      <a:pt x="f164" y="f87"/>
                      <a:pt x="f167" y="f79"/>
                    </a:cubicBezTo>
                    <a:cubicBezTo>
                      <a:pt x="f165" y="f79"/>
                      <a:pt x="f168" y="f67"/>
                      <a:pt x="f165" y="f39"/>
                    </a:cubicBezTo>
                    <a:cubicBezTo>
                      <a:pt x="f162" y="f39"/>
                      <a:pt x="f168" y="f39"/>
                      <a:pt x="f163" y="f46"/>
                    </a:cubicBezTo>
                    <a:cubicBezTo>
                      <a:pt x="f169" y="f79"/>
                      <a:pt x="f170" y="f39"/>
                      <a:pt x="f171" y="f42"/>
                    </a:cubicBezTo>
                    <a:cubicBezTo>
                      <a:pt x="f172" y="f37"/>
                      <a:pt x="f171" y="f48"/>
                      <a:pt x="f169" y="f54"/>
                    </a:cubicBezTo>
                    <a:cubicBezTo>
                      <a:pt x="f173" y="f42"/>
                      <a:pt x="f174" y="f37"/>
                      <a:pt x="f175" y="f42"/>
                    </a:cubicBezTo>
                    <a:cubicBezTo>
                      <a:pt x="f176" y="f46"/>
                      <a:pt x="f176" y="f46"/>
                      <a:pt x="f177" y="f46"/>
                    </a:cubicBezTo>
                    <a:cubicBezTo>
                      <a:pt x="f178" y="f67"/>
                      <a:pt x="f179" y="f87"/>
                      <a:pt x="f180" y="f69"/>
                    </a:cubicBezTo>
                    <a:cubicBezTo>
                      <a:pt x="f181" y="f79"/>
                      <a:pt x="f182" y="f79"/>
                      <a:pt x="f183" y="f67"/>
                    </a:cubicBezTo>
                    <a:cubicBezTo>
                      <a:pt x="f184" y="f67"/>
                      <a:pt x="f185" y="f39"/>
                      <a:pt x="f186" y="f39"/>
                    </a:cubicBezTo>
                    <a:cubicBezTo>
                      <a:pt x="f183" y="f39"/>
                      <a:pt x="f186" y="f37"/>
                      <a:pt x="f187" y="f42"/>
                    </a:cubicBezTo>
                    <a:cubicBezTo>
                      <a:pt x="f188" y="f42"/>
                      <a:pt x="f187" y="f37"/>
                      <a:pt x="f182" y="f37"/>
                    </a:cubicBezTo>
                    <a:cubicBezTo>
                      <a:pt x="f181" y="f36"/>
                      <a:pt x="f184" y="f36"/>
                      <a:pt x="f188" y="f52"/>
                    </a:cubicBezTo>
                    <a:cubicBezTo>
                      <a:pt x="f189" y="f57"/>
                      <a:pt x="f189" y="f33"/>
                      <a:pt x="f177" y="f31"/>
                    </a:cubicBezTo>
                    <a:cubicBezTo>
                      <a:pt x="f176" y="f57"/>
                      <a:pt x="f176" y="f31"/>
                      <a:pt x="f175" y="f31"/>
                    </a:cubicBezTo>
                    <a:cubicBezTo>
                      <a:pt x="f190" y="f57"/>
                      <a:pt x="f190" y="f33"/>
                      <a:pt x="f170" y="f33"/>
                    </a:cubicBezTo>
                    <a:cubicBezTo>
                      <a:pt x="f170" y="f33"/>
                      <a:pt x="f173" y="f33"/>
                      <a:pt x="f191" y="f31"/>
                    </a:cubicBezTo>
                    <a:cubicBezTo>
                      <a:pt x="f174" y="f29"/>
                      <a:pt x="f190" y="f57"/>
                      <a:pt x="f173" y="f57"/>
                    </a:cubicBezTo>
                    <a:cubicBezTo>
                      <a:pt x="f171" y="f29"/>
                      <a:pt x="f173" y="f33"/>
                      <a:pt x="f172" y="f31"/>
                    </a:cubicBezTo>
                    <a:cubicBezTo>
                      <a:pt x="f162" y="f29"/>
                      <a:pt x="f173" y="f57"/>
                      <a:pt x="f164" y="f192"/>
                    </a:cubicBezTo>
                    <a:cubicBezTo>
                      <a:pt x="f166" y="f27"/>
                      <a:pt x="f161" y="f193"/>
                      <a:pt x="f154" y="f27"/>
                    </a:cubicBezTo>
                    <a:cubicBezTo>
                      <a:pt x="f150" y="f27"/>
                      <a:pt x="f154" y="f29"/>
                      <a:pt x="f149" y="f29"/>
                    </a:cubicBezTo>
                    <a:cubicBezTo>
                      <a:pt x="f159" y="f28"/>
                      <a:pt x="f150" y="f27"/>
                      <a:pt x="f155" y="f27"/>
                    </a:cubicBezTo>
                    <a:cubicBezTo>
                      <a:pt x="f166" y="f193"/>
                      <a:pt x="f165" y="f27"/>
                      <a:pt x="f166" y="f194"/>
                    </a:cubicBezTo>
                    <a:cubicBezTo>
                      <a:pt x="f155" y="f195"/>
                      <a:pt x="f153" y="f76"/>
                      <a:pt x="f151" y="f76"/>
                    </a:cubicBezTo>
                    <a:cubicBezTo>
                      <a:pt x="f152" y="f76"/>
                      <a:pt x="f148" y="f196"/>
                      <a:pt x="f157" y="f197"/>
                    </a:cubicBezTo>
                    <a:cubicBezTo>
                      <a:pt x="f157" y="f196"/>
                      <a:pt x="f198" y="f76"/>
                      <a:pt x="f147" y="f196"/>
                    </a:cubicBezTo>
                    <a:cubicBezTo>
                      <a:pt x="f145" y="f196"/>
                      <a:pt x="f145" y="f197"/>
                      <a:pt x="f140" y="f76"/>
                    </a:cubicBezTo>
                    <a:cubicBezTo>
                      <a:pt x="f142" y="f76"/>
                      <a:pt x="f142" y="f196"/>
                      <a:pt x="f139" y="f196"/>
                    </a:cubicBezTo>
                    <a:cubicBezTo>
                      <a:pt x="f144" y="f76"/>
                      <a:pt x="f146" y="f196"/>
                      <a:pt x="f145" y="f199"/>
                    </a:cubicBezTo>
                    <a:cubicBezTo>
                      <a:pt x="f145" y="f200"/>
                      <a:pt x="f145" y="f201"/>
                      <a:pt x="f142" y="f201"/>
                    </a:cubicBezTo>
                    <a:cubicBezTo>
                      <a:pt x="f136" y="f200"/>
                      <a:pt x="f142" y="f202"/>
                      <a:pt x="f139" y="f202"/>
                    </a:cubicBezTo>
                    <a:cubicBezTo>
                      <a:pt x="f203" y="f204"/>
                      <a:pt x="f136" y="f205"/>
                      <a:pt x="f137" y="f205"/>
                    </a:cubicBezTo>
                    <a:cubicBezTo>
                      <a:pt x="f135" y="f205"/>
                      <a:pt x="f206" y="f207"/>
                      <a:pt x="f2" y="f207"/>
                    </a:cubicBezTo>
                    <a:cubicBezTo>
                      <a:pt x="f208" y="f207"/>
                      <a:pt x="f206" y="f209"/>
                      <a:pt x="f210" y="f211"/>
                    </a:cubicBezTo>
                    <a:cubicBezTo>
                      <a:pt x="f132" y="f212"/>
                      <a:pt x="f133" y="f212"/>
                      <a:pt x="f132" y="f212"/>
                    </a:cubicBezTo>
                    <a:cubicBezTo>
                      <a:pt x="f213" y="f214"/>
                      <a:pt x="f215" y="f214"/>
                      <a:pt x="f213" y="f216"/>
                    </a:cubicBezTo>
                    <a:cubicBezTo>
                      <a:pt x="f128" y="f66"/>
                      <a:pt x="f213" y="f64"/>
                      <a:pt x="f129" y="f217"/>
                    </a:cubicBezTo>
                    <a:cubicBezTo>
                      <a:pt x="f130" y="f68"/>
                      <a:pt x="f130" y="f68"/>
                      <a:pt x="f130" y="f78"/>
                    </a:cubicBezTo>
                    <a:cubicBezTo>
                      <a:pt x="f130" y="f217"/>
                      <a:pt x="f131" y="f78"/>
                      <a:pt x="f218" y="f217"/>
                    </a:cubicBezTo>
                    <a:cubicBezTo>
                      <a:pt x="f132" y="f217"/>
                      <a:pt x="f215" y="f219"/>
                      <a:pt x="f132" y="f220"/>
                    </a:cubicBezTo>
                    <a:cubicBezTo>
                      <a:pt x="f132" y="f220"/>
                      <a:pt x="f215" y="f80"/>
                      <a:pt x="f132" y="f63"/>
                    </a:cubicBezTo>
                    <a:cubicBezTo>
                      <a:pt x="f213" y="f81"/>
                      <a:pt x="f213" y="f63"/>
                      <a:pt x="f130" y="f81"/>
                    </a:cubicBezTo>
                    <a:cubicBezTo>
                      <a:pt x="f131" y="f221"/>
                      <a:pt x="f131" y="f81"/>
                      <a:pt x="f218" y="f81"/>
                    </a:cubicBezTo>
                    <a:cubicBezTo>
                      <a:pt x="f215" y="f81"/>
                      <a:pt x="f208" y="f80"/>
                      <a:pt x="f222" y="f221"/>
                    </a:cubicBezTo>
                    <a:cubicBezTo>
                      <a:pt x="f2" y="f61"/>
                      <a:pt x="f137" y="f62"/>
                      <a:pt x="f137" y="f60"/>
                    </a:cubicBezTo>
                    <a:cubicBezTo>
                      <a:pt x="f203" y="f82"/>
                      <a:pt x="f203" y="f60"/>
                      <a:pt x="f138" y="f59"/>
                    </a:cubicBezTo>
                    <a:cubicBezTo>
                      <a:pt x="f223" y="f58"/>
                      <a:pt x="f141" y="f59"/>
                      <a:pt x="f139" y="f56"/>
                    </a:cubicBezTo>
                    <a:cubicBezTo>
                      <a:pt x="f139" y="f55"/>
                      <a:pt x="f224" y="f56"/>
                      <a:pt x="f147" y="f55"/>
                    </a:cubicBezTo>
                    <a:cubicBezTo>
                      <a:pt x="f225" y="f53"/>
                      <a:pt x="f148" y="f56"/>
                      <a:pt x="f198" y="f53"/>
                    </a:cubicBezTo>
                    <a:cubicBezTo>
                      <a:pt x="f147" y="f226"/>
                      <a:pt x="f198" y="f226"/>
                      <a:pt x="f225" y="f83"/>
                    </a:cubicBezTo>
                    <a:cubicBezTo>
                      <a:pt x="f147" y="f84"/>
                      <a:pt x="f147" y="f83"/>
                      <a:pt x="f224" y="f49"/>
                    </a:cubicBezTo>
                    <a:cubicBezTo>
                      <a:pt x="f145" y="f84"/>
                      <a:pt x="f145" y="f49"/>
                      <a:pt x="f144" y="f49"/>
                    </a:cubicBezTo>
                    <a:cubicBezTo>
                      <a:pt x="f146" y="f51"/>
                      <a:pt x="f147" y="f49"/>
                      <a:pt x="f147" y="f51"/>
                    </a:cubicBezTo>
                    <a:cubicBezTo>
                      <a:pt x="f147" y="f47"/>
                      <a:pt x="f147" y="f227"/>
                      <a:pt x="f146" y="f227"/>
                    </a:cubicBezTo>
                    <a:cubicBezTo>
                      <a:pt x="f198" y="f47"/>
                      <a:pt x="f224" y="f43"/>
                      <a:pt x="f225" y="f85"/>
                    </a:cubicBezTo>
                    <a:cubicBezTo>
                      <a:pt x="f198" y="f41"/>
                      <a:pt x="f224" y="f41"/>
                      <a:pt x="f145" y="f228"/>
                    </a:cubicBezTo>
                    <a:cubicBezTo>
                      <a:pt x="f224" y="f88"/>
                      <a:pt x="f147" y="f88"/>
                      <a:pt x="f198" y="f41"/>
                    </a:cubicBezTo>
                    <a:cubicBezTo>
                      <a:pt x="f157" y="f85"/>
                      <a:pt x="f198" y="f40"/>
                      <a:pt x="f157" y="f86"/>
                    </a:cubicBezTo>
                    <a:cubicBezTo>
                      <a:pt x="f157" y="f86"/>
                      <a:pt x="f156" y="f40"/>
                      <a:pt x="f148" y="f86"/>
                    </a:cubicBezTo>
                    <a:cubicBezTo>
                      <a:pt x="f148" y="f228"/>
                      <a:pt x="f152" y="f228"/>
                      <a:pt x="f149" y="f88"/>
                    </a:cubicBezTo>
                    <a:cubicBezTo>
                      <a:pt x="f150" y="f41"/>
                      <a:pt x="f149" y="f86"/>
                      <a:pt x="f153" y="f38"/>
                    </a:cubicBezTo>
                    <a:cubicBezTo>
                      <a:pt x="f151" y="f86"/>
                      <a:pt x="f153" y="f228"/>
                      <a:pt x="f159" y="f86"/>
                    </a:cubicBezTo>
                    <a:cubicBezTo>
                      <a:pt x="f153" y="f228"/>
                      <a:pt x="f150" y="f228"/>
                      <a:pt x="f150" y="f41"/>
                    </a:cubicBezTo>
                    <a:cubicBezTo>
                      <a:pt x="f153" y="f85"/>
                      <a:pt x="f160" y="f41"/>
                      <a:pt x="f160" y="f89"/>
                    </a:cubicBezTo>
                    <a:cubicBezTo>
                      <a:pt x="f160" y="f47"/>
                      <a:pt x="f166" y="f47"/>
                      <a:pt x="f166" y="f227"/>
                    </a:cubicBezTo>
                    <a:cubicBezTo>
                      <a:pt x="f166" y="f226"/>
                      <a:pt x="f160" y="f84"/>
                      <a:pt x="f154" y="f49"/>
                    </a:cubicBezTo>
                    <a:cubicBezTo>
                      <a:pt x="f154" y="f226"/>
                      <a:pt x="f155" y="f83"/>
                      <a:pt x="f154" y="f226"/>
                    </a:cubicBezTo>
                    <a:cubicBezTo>
                      <a:pt x="f154" y="f50"/>
                      <a:pt x="f172" y="f226"/>
                      <a:pt x="f173" y="f60"/>
                    </a:cubicBezTo>
                    <a:cubicBezTo>
                      <a:pt x="f177" y="f219"/>
                      <a:pt x="f229" y="f78"/>
                      <a:pt x="f173" y="f217"/>
                    </a:cubicBezTo>
                    <a:cubicBezTo>
                      <a:pt x="f191" y="f68"/>
                      <a:pt x="f229" y="f64"/>
                      <a:pt x="f175" y="f65"/>
                    </a:cubicBezTo>
                    <a:cubicBezTo>
                      <a:pt x="f230" y="f66"/>
                      <a:pt x="f175" y="f66"/>
                      <a:pt x="f176" y="f66"/>
                    </a:cubicBezTo>
                    <a:cubicBezTo>
                      <a:pt x="f179" y="f72"/>
                      <a:pt x="f178" y="f72"/>
                      <a:pt x="f177" y="f214"/>
                    </a:cubicBezTo>
                    <a:cubicBezTo>
                      <a:pt x="f180" y="f231"/>
                      <a:pt x="f176" y="f212"/>
                      <a:pt x="f232" y="f209"/>
                    </a:cubicBezTo>
                    <a:cubicBezTo>
                      <a:pt x="f180" y="f207"/>
                      <a:pt x="f232" y="f204"/>
                      <a:pt x="f233" y="f202"/>
                    </a:cubicBezTo>
                    <a:cubicBezTo>
                      <a:pt x="f188" y="f201"/>
                      <a:pt x="f184" y="f202"/>
                      <a:pt x="f185" y="f204"/>
                    </a:cubicBezTo>
                    <a:cubicBezTo>
                      <a:pt x="f234" y="f235"/>
                      <a:pt x="f236" y="f199"/>
                      <a:pt x="f237" y="f77"/>
                    </a:cubicBezTo>
                    <a:cubicBezTo>
                      <a:pt x="f237" y="f209"/>
                      <a:pt x="f238" y="f207"/>
                      <a:pt x="f239" y="f209"/>
                    </a:cubicBezTo>
                    <a:cubicBezTo>
                      <a:pt x="f240" y="f211"/>
                      <a:pt x="f240" y="f207"/>
                      <a:pt x="f241" y="f209"/>
                    </a:cubicBezTo>
                    <a:cubicBezTo>
                      <a:pt x="f242" y="f231"/>
                      <a:pt x="f240" y="f231"/>
                      <a:pt x="f241" y="f211"/>
                    </a:cubicBezTo>
                    <a:cubicBezTo>
                      <a:pt x="f242" y="f212"/>
                      <a:pt x="f243" y="f231"/>
                      <a:pt x="f244" y="f231"/>
                    </a:cubicBezTo>
                    <a:cubicBezTo>
                      <a:pt x="f244" y="f211"/>
                      <a:pt x="f245" y="f212"/>
                      <a:pt x="f242" y="f212"/>
                    </a:cubicBezTo>
                    <a:cubicBezTo>
                      <a:pt x="f239" y="f214"/>
                      <a:pt x="f245" y="f216"/>
                      <a:pt x="f246" y="f72"/>
                    </a:cubicBezTo>
                    <a:cubicBezTo>
                      <a:pt x="f246" y="f72"/>
                      <a:pt x="f241" y="f72"/>
                      <a:pt x="f241" y="f66"/>
                    </a:cubicBezTo>
                    <a:cubicBezTo>
                      <a:pt x="f241" y="f64"/>
                      <a:pt x="f237" y="f64"/>
                      <a:pt x="f238" y="f217"/>
                    </a:cubicBezTo>
                    <a:cubicBezTo>
                      <a:pt x="f240" y="f64"/>
                      <a:pt x="f242" y="f68"/>
                      <a:pt x="f241" y="f78"/>
                    </a:cubicBezTo>
                    <a:cubicBezTo>
                      <a:pt x="f239" y="f220"/>
                      <a:pt x="f238" y="f220"/>
                      <a:pt x="f238" y="f78"/>
                    </a:cubicBezTo>
                    <a:cubicBezTo>
                      <a:pt x="f238" y="f220"/>
                      <a:pt x="f238" y="f220"/>
                      <a:pt x="f247" y="f220"/>
                    </a:cubicBezTo>
                    <a:cubicBezTo>
                      <a:pt x="f237" y="f220"/>
                      <a:pt x="f239" y="f220"/>
                      <a:pt x="f238" y="f80"/>
                    </a:cubicBezTo>
                    <a:cubicBezTo>
                      <a:pt x="f240" y="f219"/>
                      <a:pt x="f244" y="f78"/>
                      <a:pt x="f244" y="f220"/>
                    </a:cubicBezTo>
                    <a:cubicBezTo>
                      <a:pt x="f243" y="f248"/>
                      <a:pt x="f245" y="f220"/>
                      <a:pt x="f245" y="f248"/>
                    </a:cubicBezTo>
                    <a:cubicBezTo>
                      <a:pt x="f245" y="f219"/>
                      <a:pt x="f249" y="f219"/>
                      <a:pt x="f250" y="f217"/>
                    </a:cubicBezTo>
                    <a:cubicBezTo>
                      <a:pt x="f251" y="f64"/>
                      <a:pt x="f250" y="f219"/>
                      <a:pt x="f251" y="f78"/>
                    </a:cubicBezTo>
                    <a:cubicBezTo>
                      <a:pt x="f252" y="f78"/>
                      <a:pt x="f251" y="f68"/>
                      <a:pt x="f253" y="f68"/>
                    </a:cubicBezTo>
                    <a:cubicBezTo>
                      <a:pt x="f254" y="f64"/>
                      <a:pt x="f253" y="f66"/>
                      <a:pt x="f255" y="f72"/>
                    </a:cubicBezTo>
                    <a:cubicBezTo>
                      <a:pt x="f256" y="f216"/>
                      <a:pt x="f256" y="f211"/>
                      <a:pt x="f257" y="f212"/>
                    </a:cubicBezTo>
                    <a:cubicBezTo>
                      <a:pt x="f258" y="f216"/>
                      <a:pt x="f259" y="f216"/>
                      <a:pt x="f259" y="f72"/>
                    </a:cubicBezTo>
                    <a:cubicBezTo>
                      <a:pt x="f259" y="f66"/>
                      <a:pt x="f260" y="f66"/>
                      <a:pt x="f260" y="f65"/>
                    </a:cubicBezTo>
                    <a:cubicBezTo>
                      <a:pt x="f259" y="f64"/>
                      <a:pt x="f261" y="f64"/>
                      <a:pt x="f260" y="f68"/>
                    </a:cubicBezTo>
                    <a:cubicBezTo>
                      <a:pt x="f260" y="f78"/>
                      <a:pt x="f262" y="f78"/>
                      <a:pt x="f263" y="f220"/>
                    </a:cubicBezTo>
                    <a:cubicBezTo>
                      <a:pt x="f264" y="f80"/>
                      <a:pt x="f262" y="f221"/>
                      <a:pt x="f259" y="f221"/>
                    </a:cubicBezTo>
                    <a:cubicBezTo>
                      <a:pt x="f260" y="f81"/>
                      <a:pt x="f261" y="f81"/>
                      <a:pt x="f262" y="f221"/>
                    </a:cubicBezTo>
                    <a:cubicBezTo>
                      <a:pt x="f265" y="f63"/>
                      <a:pt x="f261" y="f62"/>
                      <a:pt x="f262" y="f60"/>
                    </a:cubicBezTo>
                    <a:cubicBezTo>
                      <a:pt x="f264" y="f59"/>
                      <a:pt x="f263" y="f55"/>
                      <a:pt x="f264" y="f56"/>
                    </a:cubicBezTo>
                    <a:cubicBezTo>
                      <a:pt x="f266" y="f82"/>
                      <a:pt x="f267" y="f55"/>
                      <a:pt x="f266" y="f55"/>
                    </a:cubicBezTo>
                    <a:cubicBezTo>
                      <a:pt x="f268" y="f56"/>
                      <a:pt x="f266" y="f53"/>
                      <a:pt x="f268" y="f53"/>
                    </a:cubicBezTo>
                    <a:cubicBezTo>
                      <a:pt x="f269" y="f55"/>
                      <a:pt x="f268" y="f50"/>
                      <a:pt x="f270" y="f50"/>
                    </a:cubicBezTo>
                    <a:cubicBezTo>
                      <a:pt x="f271" y="f50"/>
                      <a:pt x="f272" y="f226"/>
                      <a:pt x="f273" y="f226"/>
                    </a:cubicBezTo>
                    <a:cubicBezTo>
                      <a:pt x="f268" y="f83"/>
                      <a:pt x="f274" y="f49"/>
                      <a:pt x="f267" y="f49"/>
                    </a:cubicBezTo>
                    <a:cubicBezTo>
                      <a:pt x="f260" y="f49"/>
                      <a:pt x="f264" y="f49"/>
                      <a:pt x="f260" y="f51"/>
                    </a:cubicBezTo>
                    <a:cubicBezTo>
                      <a:pt x="f262" y="f51"/>
                      <a:pt x="f266" y="f84"/>
                      <a:pt x="f268" y="f49"/>
                    </a:cubicBezTo>
                    <a:cubicBezTo>
                      <a:pt x="f270" y="f83"/>
                      <a:pt x="f271" y="f83"/>
                      <a:pt x="f275" y="f49"/>
                    </a:cubicBezTo>
                    <a:cubicBezTo>
                      <a:pt x="f276" y="f84"/>
                      <a:pt x="f273" y="f84"/>
                      <a:pt x="f275" y="f84"/>
                    </a:cubicBezTo>
                    <a:cubicBezTo>
                      <a:pt x="f276" y="f51"/>
                      <a:pt x="f275" y="f84"/>
                      <a:pt x="f272" y="f84"/>
                    </a:cubicBezTo>
                    <a:cubicBezTo>
                      <a:pt x="f277" y="f84"/>
                      <a:pt x="f278" y="f45"/>
                      <a:pt x="f279" y="f227"/>
                    </a:cubicBezTo>
                    <a:cubicBezTo>
                      <a:pt x="f276" y="f227"/>
                      <a:pt x="f278" y="f44"/>
                      <a:pt x="f279" y="f44"/>
                    </a:cubicBezTo>
                    <a:cubicBezTo>
                      <a:pt x="f272" y="f44"/>
                      <a:pt x="f6" y="f89"/>
                      <a:pt x="f272" y="f85"/>
                    </a:cubicBezTo>
                    <a:cubicBezTo>
                      <a:pt x="f270" y="f88"/>
                      <a:pt x="f276" y="f43"/>
                      <a:pt x="f269" y="f88"/>
                    </a:cubicBezTo>
                    <a:cubicBezTo>
                      <a:pt x="f274" y="f228"/>
                      <a:pt x="f266" y="f88"/>
                      <a:pt x="f266" y="f228"/>
                    </a:cubicBezTo>
                    <a:cubicBezTo>
                      <a:pt x="f274" y="f40"/>
                      <a:pt x="f266" y="f228"/>
                      <a:pt x="f264" y="f40"/>
                    </a:cubicBezTo>
                    <a:cubicBezTo>
                      <a:pt x="f267" y="f35"/>
                      <a:pt x="f266" y="f86"/>
                      <a:pt x="f260" y="f35"/>
                    </a:cubicBezTo>
                    <a:cubicBezTo>
                      <a:pt x="f255" y="f280"/>
                      <a:pt x="f257" y="f38"/>
                      <a:pt x="f253" y="f91"/>
                    </a:cubicBezTo>
                    <a:cubicBezTo>
                      <a:pt x="f249" y="f34"/>
                      <a:pt x="f281" y="f35"/>
                      <a:pt x="f242" y="f35"/>
                    </a:cubicBezTo>
                    <a:cubicBezTo>
                      <a:pt x="f282" y="f91"/>
                      <a:pt x="f283" y="f91"/>
                      <a:pt x="f283" y="f280"/>
                    </a:cubicBezTo>
                    <a:cubicBezTo>
                      <a:pt x="f283" y="f32"/>
                      <a:pt x="f236" y="f32"/>
                      <a:pt x="f284" y="f30"/>
                    </a:cubicBezTo>
                    <a:cubicBezTo>
                      <a:pt x="f285" y="f23"/>
                      <a:pt x="f285" y="f92"/>
                      <a:pt x="f186" y="f286"/>
                    </a:cubicBezTo>
                    <a:cubicBezTo>
                      <a:pt x="f184" y="f23"/>
                      <a:pt x="f184" y="f92"/>
                      <a:pt x="f187" y="f92"/>
                    </a:cubicBezTo>
                    <a:cubicBezTo>
                      <a:pt x="f181" y="f20"/>
                      <a:pt x="f179" y="f9"/>
                      <a:pt x="f230" y="f93"/>
                    </a:cubicBezTo>
                    <a:cubicBezTo>
                      <a:pt x="f178" y="f94"/>
                      <a:pt x="f176" y="f96"/>
                      <a:pt x="f174" y="f99"/>
                    </a:cubicBezTo>
                    <a:cubicBezTo>
                      <a:pt x="f175" y="f97"/>
                      <a:pt x="f178" y="f97"/>
                      <a:pt x="f177" y="f94"/>
                    </a:cubicBezTo>
                    <a:cubicBezTo>
                      <a:pt x="f189" y="f95"/>
                      <a:pt x="f284" y="f92"/>
                      <a:pt x="f283" y="f286"/>
                    </a:cubicBezTo>
                    <a:cubicBezTo>
                      <a:pt x="f238" y="f23"/>
                      <a:pt x="f246" y="f286"/>
                      <a:pt x="f246" y="f20"/>
                    </a:cubicBezTo>
                    <a:cubicBezTo>
                      <a:pt x="f246" y="f18"/>
                      <a:pt x="f246" y="f92"/>
                      <a:pt x="f239" y="f20"/>
                    </a:cubicBezTo>
                    <a:cubicBezTo>
                      <a:pt x="f238" y="f20"/>
                      <a:pt x="f246" y="f18"/>
                      <a:pt x="f246" y="f18"/>
                    </a:cubicBezTo>
                    <a:cubicBezTo>
                      <a:pt x="f238" y="f11"/>
                      <a:pt x="f238" y="f18"/>
                      <a:pt x="f282" y="f14"/>
                    </a:cubicBezTo>
                    <a:cubicBezTo>
                      <a:pt x="f283" y="f95"/>
                      <a:pt x="f287" y="f11"/>
                      <a:pt x="f236" y="f95"/>
                    </a:cubicBezTo>
                    <a:cubicBezTo>
                      <a:pt x="f234" y="f95"/>
                      <a:pt x="f234" y="f95"/>
                      <a:pt x="f283" y="f95"/>
                    </a:cubicBezTo>
                    <a:cubicBezTo>
                      <a:pt x="f283" y="f9"/>
                      <a:pt x="f282" y="f95"/>
                      <a:pt x="f282" y="f95"/>
                    </a:cubicBezTo>
                    <a:cubicBezTo>
                      <a:pt x="f247" y="f9"/>
                      <a:pt x="f282" y="f94"/>
                      <a:pt x="f283" y="f94"/>
                    </a:cubicBezTo>
                    <a:cubicBezTo>
                      <a:pt x="f287" y="f94"/>
                      <a:pt x="f282" y="f99"/>
                      <a:pt x="f247" y="f101"/>
                    </a:cubicBezTo>
                    <a:cubicBezTo>
                      <a:pt x="f238" y="f101"/>
                      <a:pt x="f247" y="f102"/>
                      <a:pt x="f246" y="f102"/>
                    </a:cubicBezTo>
                    <a:cubicBezTo>
                      <a:pt x="f243" y="f102"/>
                      <a:pt x="f246" y="f103"/>
                      <a:pt x="f242" y="f288"/>
                    </a:cubicBezTo>
                    <a:cubicBezTo>
                      <a:pt x="f245" y="f289"/>
                      <a:pt x="f242" y="f290"/>
                      <a:pt x="f244" y="f288"/>
                    </a:cubicBezTo>
                    <a:cubicBezTo>
                      <a:pt x="f291" y="f102"/>
                      <a:pt x="f292" y="f290"/>
                      <a:pt x="f291" y="f290"/>
                    </a:cubicBezTo>
                    <a:cubicBezTo>
                      <a:pt x="f249" y="f290"/>
                      <a:pt x="f245" y="f104"/>
                      <a:pt x="f243" y="f104"/>
                    </a:cubicBezTo>
                    <a:cubicBezTo>
                      <a:pt x="f241" y="f104"/>
                      <a:pt x="f240" y="f293"/>
                      <a:pt x="f239" y="f294"/>
                    </a:cubicBezTo>
                    <a:cubicBezTo>
                      <a:pt x="f237" y="f295"/>
                      <a:pt x="f239" y="f296"/>
                      <a:pt x="f247" y="f293"/>
                    </a:cubicBezTo>
                    <a:cubicBezTo>
                      <a:pt x="f283" y="f294"/>
                      <a:pt x="f282" y="f296"/>
                      <a:pt x="f234" y="f296"/>
                    </a:cubicBezTo>
                    <a:cubicBezTo>
                      <a:pt x="f297" y="f296"/>
                      <a:pt x="f283" y="f105"/>
                      <a:pt x="f236" y="f298"/>
                    </a:cubicBezTo>
                    <a:cubicBezTo>
                      <a:pt x="f299" y="f298"/>
                      <a:pt x="f185" y="f106"/>
                      <a:pt x="f285" y="f300"/>
                    </a:cubicBezTo>
                    <a:cubicBezTo>
                      <a:pt x="f285" y="f301"/>
                      <a:pt x="f285" y="f106"/>
                      <a:pt x="f186" y="f106"/>
                    </a:cubicBezTo>
                    <a:cubicBezTo>
                      <a:pt x="f184" y="f106"/>
                      <a:pt x="f186" y="f301"/>
                      <a:pt x="f184" y="f301"/>
                    </a:cubicBezTo>
                    <a:cubicBezTo>
                      <a:pt x="f183" y="f298"/>
                      <a:pt x="f186" y="f105"/>
                      <a:pt x="f284" y="f294"/>
                    </a:cubicBezTo>
                    <a:cubicBezTo>
                      <a:pt x="f236" y="f103"/>
                      <a:pt x="f287" y="f295"/>
                      <a:pt x="f287" y="f104"/>
                    </a:cubicBezTo>
                    <a:cubicBezTo>
                      <a:pt x="f283" y="f104"/>
                      <a:pt x="f282" y="f104"/>
                      <a:pt x="f238" y="f103"/>
                    </a:cubicBezTo>
                    <a:cubicBezTo>
                      <a:pt x="f237" y="f103"/>
                      <a:pt x="f282" y="f104"/>
                      <a:pt x="f287" y="f103"/>
                    </a:cubicBezTo>
                    <a:cubicBezTo>
                      <a:pt x="f234" y="f103"/>
                      <a:pt x="f297" y="f104"/>
                      <a:pt x="f297" y="f104"/>
                    </a:cubicBezTo>
                    <a:cubicBezTo>
                      <a:pt x="f299" y="f103"/>
                      <a:pt x="f287" y="f290"/>
                      <a:pt x="f236" y="f102"/>
                    </a:cubicBezTo>
                    <a:cubicBezTo>
                      <a:pt x="f234" y="f288"/>
                      <a:pt x="f234" y="f288"/>
                      <a:pt x="f284" y="f103"/>
                    </a:cubicBezTo>
                    <a:cubicBezTo>
                      <a:pt x="f186" y="f295"/>
                      <a:pt x="f184" y="f103"/>
                      <a:pt x="f183" y="f295"/>
                    </a:cubicBezTo>
                    <a:cubicBezTo>
                      <a:pt x="f187" y="f290"/>
                      <a:pt x="f187" y="f295"/>
                      <a:pt x="f182" y="f103"/>
                    </a:cubicBezTo>
                    <a:cubicBezTo>
                      <a:pt x="f188" y="f288"/>
                      <a:pt x="f181" y="f290"/>
                      <a:pt x="f181" y="f288"/>
                    </a:cubicBezTo>
                    <a:cubicBezTo>
                      <a:pt x="f188" y="f289"/>
                      <a:pt x="f182" y="f99"/>
                      <a:pt x="f187" y="f97"/>
                    </a:cubicBezTo>
                    <a:cubicBezTo>
                      <a:pt x="f187" y="f96"/>
                      <a:pt x="f187" y="f96"/>
                      <a:pt x="f182" y="f96"/>
                    </a:cubicBezTo>
                    <a:cubicBezTo>
                      <a:pt x="f188" y="f94"/>
                      <a:pt x="f187" y="f95"/>
                      <a:pt x="f180" y="f94"/>
                    </a:cubicBezTo>
                    <a:cubicBezTo>
                      <a:pt x="f179" y="f97"/>
                      <a:pt x="f189" y="f9"/>
                      <a:pt x="f177" y="f97"/>
                    </a:cubicBezTo>
                    <a:cubicBezTo>
                      <a:pt x="f230" y="f100"/>
                      <a:pt x="f176" y="f99"/>
                      <a:pt x="f178" y="f98"/>
                    </a:cubicBezTo>
                    <a:cubicBezTo>
                      <a:pt x="f175" y="f289"/>
                      <a:pt x="f174" y="f101"/>
                      <a:pt x="f174" y="f102"/>
                    </a:cubicBezTo>
                    <a:cubicBezTo>
                      <a:pt x="f174" y="f290"/>
                      <a:pt x="f191" y="f288"/>
                      <a:pt x="f173" y="f290"/>
                    </a:cubicBezTo>
                    <a:cubicBezTo>
                      <a:pt x="f170" y="f104"/>
                      <a:pt x="f170" y="f103"/>
                      <a:pt x="f302" y="f295"/>
                    </a:cubicBezTo>
                    <a:cubicBezTo>
                      <a:pt x="f302" y="f295"/>
                      <a:pt x="f160" y="f295"/>
                      <a:pt x="f155" y="f295"/>
                    </a:cubicBezTo>
                    <a:cubicBezTo>
                      <a:pt x="f151" y="f295"/>
                      <a:pt x="f149" y="f105"/>
                      <a:pt x="f156" y="f298"/>
                    </a:cubicBezTo>
                    <a:cubicBezTo>
                      <a:pt x="f148" y="f298"/>
                      <a:pt x="f156" y="f298"/>
                      <a:pt x="f198" y="f298"/>
                    </a:cubicBezTo>
                    <a:cubicBezTo>
                      <a:pt x="f147" y="f298"/>
                      <a:pt x="f157" y="f298"/>
                      <a:pt x="f198" y="f301"/>
                    </a:cubicBezTo>
                    <a:cubicBezTo>
                      <a:pt x="f225" y="f300"/>
                      <a:pt x="f225" y="f301"/>
                      <a:pt x="f146" y="f301"/>
                    </a:cubicBezTo>
                    <a:cubicBezTo>
                      <a:pt x="f141" y="f300"/>
                      <a:pt x="f142" y="f300"/>
                      <a:pt x="f223" y="f106"/>
                    </a:cubicBezTo>
                    <a:cubicBezTo>
                      <a:pt x="f136" y="f109"/>
                      <a:pt x="f136" y="f109"/>
                      <a:pt x="f223" y="f26"/>
                    </a:cubicBezTo>
                    <a:cubicBezTo>
                      <a:pt x="f139" y="f107"/>
                      <a:pt x="f136" y="f26"/>
                      <a:pt x="f137" y="f107"/>
                    </a:cubicBezTo>
                    <a:cubicBezTo>
                      <a:pt x="f136" y="f107"/>
                      <a:pt x="f137" y="f107"/>
                      <a:pt x="f135" y="f107"/>
                    </a:cubicBezTo>
                    <a:cubicBezTo>
                      <a:pt x="f303" y="f107"/>
                      <a:pt x="f134" y="f110"/>
                      <a:pt x="f303" y="f110"/>
                    </a:cubicBezTo>
                    <a:cubicBezTo>
                      <a:pt x="f2" y="f110"/>
                      <a:pt x="f206" y="f25"/>
                      <a:pt x="f2" y="f25"/>
                    </a:cubicBezTo>
                    <a:cubicBezTo>
                      <a:pt x="f304" y="f25"/>
                      <a:pt x="f133" y="f7"/>
                      <a:pt x="f210" y="f22"/>
                    </a:cubicBezTo>
                    <a:cubicBezTo>
                      <a:pt x="f215" y="f25"/>
                      <a:pt x="f215" y="f22"/>
                      <a:pt x="f132" y="f111"/>
                    </a:cubicBezTo>
                    <a:cubicBezTo>
                      <a:pt x="f132" y="f25"/>
                      <a:pt x="f215" y="f110"/>
                      <a:pt x="f210" y="f110"/>
                    </a:cubicBezTo>
                    <a:cubicBezTo>
                      <a:pt x="f133" y="f110"/>
                      <a:pt x="f304" y="f110"/>
                      <a:pt x="f133" y="f107"/>
                    </a:cubicBezTo>
                    <a:cubicBezTo>
                      <a:pt x="f210" y="f26"/>
                      <a:pt x="f304" y="f109"/>
                      <a:pt x="f222" y="f305"/>
                    </a:cubicBezTo>
                    <a:cubicBezTo>
                      <a:pt x="f134" y="f300"/>
                      <a:pt x="f222" y="f301"/>
                      <a:pt x="f303" y="f105"/>
                    </a:cubicBezTo>
                    <a:cubicBezTo>
                      <a:pt x="f135" y="f296"/>
                      <a:pt x="f135" y="f293"/>
                      <a:pt x="f135" y="f294"/>
                    </a:cubicBezTo>
                    <a:cubicBezTo>
                      <a:pt x="f306" y="f104"/>
                      <a:pt x="f306" y="f104"/>
                      <a:pt x="f306" y="f104"/>
                    </a:cubicBezTo>
                    <a:cubicBezTo>
                      <a:pt x="f306" y="f103"/>
                      <a:pt x="f135" y="f103"/>
                      <a:pt x="f135" y="f295"/>
                    </a:cubicBezTo>
                    <a:cubicBezTo>
                      <a:pt x="f137" y="f294"/>
                      <a:pt x="f137" y="f293"/>
                      <a:pt x="f203" y="f294"/>
                    </a:cubicBezTo>
                    <a:cubicBezTo>
                      <a:pt x="f203" y="f294"/>
                      <a:pt x="f138" y="f105"/>
                      <a:pt x="f138" y="f294"/>
                    </a:cubicBezTo>
                    <a:cubicBezTo>
                      <a:pt x="f138" y="f104"/>
                      <a:pt x="f140" y="f293"/>
                      <a:pt x="f223" y="f294"/>
                    </a:cubicBezTo>
                    <a:cubicBezTo>
                      <a:pt x="f223" y="f295"/>
                      <a:pt x="f140" y="f295"/>
                      <a:pt x="f140" y="f103"/>
                    </a:cubicBezTo>
                    <a:cubicBezTo>
                      <a:pt x="f140" y="f288"/>
                      <a:pt x="f140" y="f103"/>
                      <a:pt x="f136" y="f288"/>
                    </a:cubicBezTo>
                    <a:cubicBezTo>
                      <a:pt x="f203" y="f101"/>
                      <a:pt x="f137" y="f102"/>
                      <a:pt x="f306" y="f289"/>
                    </a:cubicBezTo>
                    <a:cubicBezTo>
                      <a:pt x="f206" y="f101"/>
                      <a:pt x="f303" y="f289"/>
                      <a:pt x="f222" y="f101"/>
                    </a:cubicBezTo>
                    <a:cubicBezTo>
                      <a:pt x="f133" y="f101"/>
                      <a:pt x="f133" y="f98"/>
                      <a:pt x="f304" y="f100"/>
                    </a:cubicBezTo>
                    <a:cubicBezTo>
                      <a:pt x="f133" y="f100"/>
                      <a:pt x="f210" y="f100"/>
                      <a:pt x="f133" y="f99"/>
                    </a:cubicBezTo>
                    <a:cubicBezTo>
                      <a:pt x="f304" y="f96"/>
                      <a:pt x="f210" y="f96"/>
                      <a:pt x="f133" y="f94"/>
                    </a:cubicBezTo>
                    <a:cubicBezTo>
                      <a:pt x="f133" y="f93"/>
                      <a:pt x="f304" y="f9"/>
                      <a:pt x="f210" y="f93"/>
                    </a:cubicBezTo>
                    <a:cubicBezTo>
                      <a:pt x="f218" y="f93"/>
                      <a:pt x="f215" y="f95"/>
                      <a:pt x="f218" y="f14"/>
                    </a:cubicBezTo>
                    <a:cubicBezTo>
                      <a:pt x="f213" y="f11"/>
                      <a:pt x="f218" y="f20"/>
                      <a:pt x="f131" y="f18"/>
                    </a:cubicBezTo>
                    <a:cubicBezTo>
                      <a:pt x="f128" y="f18"/>
                      <a:pt x="f128" y="f20"/>
                      <a:pt x="f127" y="f20"/>
                    </a:cubicBezTo>
                    <a:cubicBezTo>
                      <a:pt x="f129" y="f18"/>
                      <a:pt x="f129" y="f18"/>
                      <a:pt x="f123" y="f11"/>
                    </a:cubicBezTo>
                    <a:cubicBezTo>
                      <a:pt x="f127" y="f18"/>
                      <a:pt x="f127" y="f20"/>
                      <a:pt x="f123" y="f20"/>
                    </a:cubicBezTo>
                    <a:cubicBezTo>
                      <a:pt x="f123" y="f20"/>
                      <a:pt x="f123" y="f18"/>
                      <a:pt x="f124" y="f11"/>
                    </a:cubicBezTo>
                    <a:cubicBezTo>
                      <a:pt x="f121" y="f14"/>
                      <a:pt x="f122" y="f20"/>
                      <a:pt x="f120" y="f11"/>
                    </a:cubicBezTo>
                    <a:cubicBezTo>
                      <a:pt x="f125" y="f14"/>
                      <a:pt x="f119" y="f9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35" name="Belize">
                <a:extLst>
                  <a:ext uri="{FF2B5EF4-FFF2-40B4-BE49-F238E27FC236}">
                    <a16:creationId xmlns:a16="http://schemas.microsoft.com/office/drawing/2014/main" id="{C94B44D6-573B-5F46-AD18-544DC1FFF63A}"/>
                  </a:ext>
                </a:extLst>
              </p:cNvPr>
              <p:cNvSpPr/>
              <p:nvPr/>
            </p:nvSpPr>
            <p:spPr>
              <a:xfrm>
                <a:off x="4558128" y="3937616"/>
                <a:ext cx="47448" cy="74788"/>
              </a:xfrm>
              <a:custGeom>
                <a:avLst/>
                <a:gdLst>
                  <a:gd name="f0" fmla="val 10800000"/>
                  <a:gd name="f1" fmla="val 5400000"/>
                  <a:gd name="f2" fmla="val 180"/>
                  <a:gd name="f3" fmla="val w"/>
                  <a:gd name="f4" fmla="val h"/>
                  <a:gd name="f5" fmla="val 0"/>
                  <a:gd name="f6" fmla="val 9"/>
                  <a:gd name="f7" fmla="val 15"/>
                  <a:gd name="f8" fmla="val 1"/>
                  <a:gd name="f9" fmla="val 4"/>
                  <a:gd name="f10" fmla="val 2"/>
                  <a:gd name="f11" fmla="val 7"/>
                  <a:gd name="f12" fmla="val 6"/>
                  <a:gd name="f13" fmla="val 8"/>
                  <a:gd name="f14" fmla="val 5"/>
                  <a:gd name="f15" fmla="val 10"/>
                  <a:gd name="f16" fmla="val 12"/>
                  <a:gd name="f17" fmla="val 3"/>
                  <a:gd name="f18" fmla="val 14"/>
                  <a:gd name="f19" fmla="val 13"/>
                  <a:gd name="f20" fmla="+- 0 0 -90"/>
                  <a:gd name="f21" fmla="*/ f3 1 9"/>
                  <a:gd name="f22" fmla="*/ f4 1 15"/>
                  <a:gd name="f23" fmla="+- f7 0 f5"/>
                  <a:gd name="f24" fmla="+- f6 0 f5"/>
                  <a:gd name="f25" fmla="*/ f20 f0 1"/>
                  <a:gd name="f26" fmla="*/ f24 1 9"/>
                  <a:gd name="f27" fmla="*/ f23 1 15"/>
                  <a:gd name="f28" fmla="*/ f25 1 f2"/>
                  <a:gd name="f29" fmla="*/ 1 1 f26"/>
                  <a:gd name="f30" fmla="*/ 4 1 f27"/>
                  <a:gd name="f31" fmla="*/ 7 1 f26"/>
                  <a:gd name="f32" fmla="*/ 0 1 f27"/>
                  <a:gd name="f33" fmla="*/ 6 1 f27"/>
                  <a:gd name="f34" fmla="*/ 4 1 f26"/>
                  <a:gd name="f35" fmla="*/ 12 1 f27"/>
                  <a:gd name="f36" fmla="*/ 2 1 f26"/>
                  <a:gd name="f37" fmla="*/ 15 1 f27"/>
                  <a:gd name="f38" fmla="*/ 0 1 f26"/>
                  <a:gd name="f39" fmla="*/ f6 1 f26"/>
                  <a:gd name="f40" fmla="*/ f7 1 f27"/>
                  <a:gd name="f41" fmla="+- f28 0 f1"/>
                  <a:gd name="f42" fmla="*/ f38 f21 1"/>
                  <a:gd name="f43" fmla="*/ f39 f21 1"/>
                  <a:gd name="f44" fmla="*/ f40 f22 1"/>
                  <a:gd name="f45" fmla="*/ f32 f22 1"/>
                  <a:gd name="f46" fmla="*/ f29 f21 1"/>
                  <a:gd name="f47" fmla="*/ f30 f22 1"/>
                  <a:gd name="f48" fmla="*/ f31 f21 1"/>
                  <a:gd name="f49" fmla="*/ f33 f22 1"/>
                  <a:gd name="f50" fmla="*/ f34 f21 1"/>
                  <a:gd name="f51" fmla="*/ f35 f22 1"/>
                  <a:gd name="f52" fmla="*/ f36 f21 1"/>
                  <a:gd name="f53" fmla="*/ f37 f22 1"/>
                </a:gdLst>
                <a:ahLst/>
                <a:cxnLst>
                  <a:cxn ang="3cd4">
                    <a:pos x="hc" y="t"/>
                  </a:cxn>
                  <a:cxn ang="0">
                    <a:pos x="r" y="vc"/>
                  </a:cxn>
                  <a:cxn ang="cd4">
                    <a:pos x="hc" y="b"/>
                  </a:cxn>
                  <a:cxn ang="cd2">
                    <a:pos x="l" y="vc"/>
                  </a:cxn>
                  <a:cxn ang="f41">
                    <a:pos x="f46" y="f47"/>
                  </a:cxn>
                  <a:cxn ang="f41">
                    <a:pos x="f48" y="f45"/>
                  </a:cxn>
                  <a:cxn ang="f41">
                    <a:pos x="f48" y="f49"/>
                  </a:cxn>
                  <a:cxn ang="f41">
                    <a:pos x="f50" y="f51"/>
                  </a:cxn>
                  <a:cxn ang="f41">
                    <a:pos x="f52" y="f53"/>
                  </a:cxn>
                  <a:cxn ang="f41">
                    <a:pos x="f42" y="f53"/>
                  </a:cxn>
                  <a:cxn ang="f41">
                    <a:pos x="f46" y="f47"/>
                  </a:cxn>
                </a:cxnLst>
                <a:rect l="f42" t="f45" r="f43" b="f44"/>
                <a:pathLst>
                  <a:path w="9" h="15">
                    <a:moveTo>
                      <a:pt x="f8" y="f9"/>
                    </a:moveTo>
                    <a:cubicBezTo>
                      <a:pt x="f9" y="f5"/>
                      <a:pt x="f10" y="f11"/>
                      <a:pt x="f11" y="f5"/>
                    </a:cubicBezTo>
                    <a:cubicBezTo>
                      <a:pt x="f6" y="f5"/>
                      <a:pt x="f12" y="f9"/>
                      <a:pt x="f11" y="f12"/>
                    </a:cubicBezTo>
                    <a:cubicBezTo>
                      <a:pt x="f11" y="f13"/>
                      <a:pt x="f14" y="f15"/>
                      <a:pt x="f9" y="f16"/>
                    </a:cubicBezTo>
                    <a:cubicBezTo>
                      <a:pt x="f17" y="f18"/>
                      <a:pt x="f10" y="f19"/>
                      <a:pt x="f10" y="f7"/>
                    </a:cubicBezTo>
                    <a:cubicBezTo>
                      <a:pt x="f5" y="f7"/>
                      <a:pt x="f5" y="f7"/>
                      <a:pt x="f5" y="f7"/>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36" name="Sudan">
                <a:extLst>
                  <a:ext uri="{FF2B5EF4-FFF2-40B4-BE49-F238E27FC236}">
                    <a16:creationId xmlns:a16="http://schemas.microsoft.com/office/drawing/2014/main" id="{1F77C66E-C55D-85E5-D8A5-6FCBD2F40FF5}"/>
                  </a:ext>
                </a:extLst>
              </p:cNvPr>
              <p:cNvSpPr/>
              <p:nvPr/>
            </p:nvSpPr>
            <p:spPr>
              <a:xfrm>
                <a:off x="7339395" y="3790114"/>
                <a:ext cx="427015" cy="623236"/>
              </a:xfrm>
              <a:custGeom>
                <a:avLst/>
                <a:gdLst>
                  <a:gd name="f0" fmla="val 10800000"/>
                  <a:gd name="f1" fmla="val 5400000"/>
                  <a:gd name="f2" fmla="val 180"/>
                  <a:gd name="f3" fmla="val w"/>
                  <a:gd name="f4" fmla="val h"/>
                  <a:gd name="f5" fmla="val 0"/>
                  <a:gd name="f6" fmla="val 80"/>
                  <a:gd name="f7" fmla="val 127"/>
                  <a:gd name="f8" fmla="val 67"/>
                  <a:gd name="f9" fmla="val 1"/>
                  <a:gd name="f10" fmla="val 70"/>
                  <a:gd name="f11" fmla="val 5"/>
                  <a:gd name="f12" fmla="val 71"/>
                  <a:gd name="f13" fmla="val 3"/>
                  <a:gd name="f14" fmla="val 6"/>
                  <a:gd name="f15" fmla="val 8"/>
                  <a:gd name="f16" fmla="val 75"/>
                  <a:gd name="f17" fmla="val 12"/>
                  <a:gd name="f18" fmla="val 73"/>
                  <a:gd name="f19" fmla="val 13"/>
                  <a:gd name="f20" fmla="val 14"/>
                  <a:gd name="f21" fmla="val 20"/>
                  <a:gd name="f22" fmla="val 22"/>
                  <a:gd name="f23" fmla="val 74"/>
                  <a:gd name="f24" fmla="val 23"/>
                  <a:gd name="f25" fmla="val 26"/>
                  <a:gd name="f26" fmla="val 76"/>
                  <a:gd name="f27" fmla="val 77"/>
                  <a:gd name="f28" fmla="val 25"/>
                  <a:gd name="f29" fmla="val 28"/>
                  <a:gd name="f30" fmla="val 78"/>
                  <a:gd name="f31" fmla="val 27"/>
                  <a:gd name="f32" fmla="val 79"/>
                  <a:gd name="f33" fmla="val 29"/>
                  <a:gd name="f34" fmla="val 35"/>
                  <a:gd name="f35" fmla="val 32"/>
                  <a:gd name="f36" fmla="val 41"/>
                  <a:gd name="f37" fmla="val 72"/>
                  <a:gd name="f38" fmla="val 49"/>
                  <a:gd name="f39" fmla="val 52"/>
                  <a:gd name="f40" fmla="val 56"/>
                  <a:gd name="f41" fmla="val 66"/>
                  <a:gd name="f42" fmla="val 64"/>
                  <a:gd name="f43" fmla="val 65"/>
                  <a:gd name="f44" fmla="val 63"/>
                  <a:gd name="f45" fmla="val 84"/>
                  <a:gd name="f46" fmla="val 93"/>
                  <a:gd name="f47" fmla="val 60"/>
                  <a:gd name="f48" fmla="val 59"/>
                  <a:gd name="f49" fmla="val 58"/>
                  <a:gd name="f50" fmla="val 96"/>
                  <a:gd name="f51" fmla="val 100"/>
                  <a:gd name="f52" fmla="val 104"/>
                  <a:gd name="f53" fmla="val 109"/>
                  <a:gd name="f54" fmla="val 106"/>
                  <a:gd name="f55" fmla="val 68"/>
                  <a:gd name="f56" fmla="val 110"/>
                  <a:gd name="f57" fmla="val 69"/>
                  <a:gd name="f58" fmla="val 114"/>
                  <a:gd name="f59" fmla="val 113"/>
                  <a:gd name="f60" fmla="val 117"/>
                  <a:gd name="f61" fmla="val 123"/>
                  <a:gd name="f62" fmla="val 62"/>
                  <a:gd name="f63" fmla="val 121"/>
                  <a:gd name="f64" fmla="val 53"/>
                  <a:gd name="f65" fmla="val 124"/>
                  <a:gd name="f66" fmla="val 47"/>
                  <a:gd name="f67" fmla="val 45"/>
                  <a:gd name="f68" fmla="val 122"/>
                  <a:gd name="f69" fmla="val 42"/>
                  <a:gd name="f70" fmla="val 119"/>
                  <a:gd name="f71" fmla="val 39"/>
                  <a:gd name="f72" fmla="val 120"/>
                  <a:gd name="f73" fmla="val 38"/>
                  <a:gd name="f74" fmla="val 118"/>
                  <a:gd name="f75" fmla="val 34"/>
                  <a:gd name="f76" fmla="val 116"/>
                  <a:gd name="f77" fmla="val 31"/>
                  <a:gd name="f78" fmla="val 30"/>
                  <a:gd name="f79" fmla="val 111"/>
                  <a:gd name="f80" fmla="val 108"/>
                  <a:gd name="f81" fmla="val 103"/>
                  <a:gd name="f82" fmla="val 102"/>
                  <a:gd name="f83" fmla="val 101"/>
                  <a:gd name="f84" fmla="val 99"/>
                  <a:gd name="f85" fmla="val 19"/>
                  <a:gd name="f86" fmla="val 97"/>
                  <a:gd name="f87" fmla="val 18"/>
                  <a:gd name="f88" fmla="val 95"/>
                  <a:gd name="f89" fmla="val 15"/>
                  <a:gd name="f90" fmla="val 94"/>
                  <a:gd name="f91" fmla="val 92"/>
                  <a:gd name="f92" fmla="val 11"/>
                  <a:gd name="f93" fmla="val 91"/>
                  <a:gd name="f94" fmla="val 16"/>
                  <a:gd name="f95" fmla="val 90"/>
                  <a:gd name="f96" fmla="val 88"/>
                  <a:gd name="f97" fmla="val 87"/>
                  <a:gd name="f98" fmla="val 82"/>
                  <a:gd name="f99" fmla="val 10"/>
                  <a:gd name="f100" fmla="val 81"/>
                  <a:gd name="f101" fmla="val 9"/>
                  <a:gd name="f102" fmla="val 7"/>
                  <a:gd name="f103" fmla="val 4"/>
                  <a:gd name="f104" fmla="val 2"/>
                  <a:gd name="f105" fmla="val 57"/>
                  <a:gd name="f106" fmla="val 55"/>
                  <a:gd name="f107" fmla="val 54"/>
                  <a:gd name="f108" fmla="val 51"/>
                  <a:gd name="f109" fmla="val 48"/>
                  <a:gd name="f110" fmla="val 46"/>
                  <a:gd name="f111" fmla="val 44"/>
                  <a:gd name="f112" fmla="val 43"/>
                  <a:gd name="f113" fmla="val 61"/>
                  <a:gd name="f114" fmla="+- 0 0 -90"/>
                  <a:gd name="f115" fmla="*/ f3 1 80"/>
                  <a:gd name="f116" fmla="*/ f4 1 127"/>
                  <a:gd name="f117" fmla="+- f7 0 f5"/>
                  <a:gd name="f118" fmla="+- f6 0 f5"/>
                  <a:gd name="f119" fmla="*/ f114 f0 1"/>
                  <a:gd name="f120" fmla="*/ f118 1 80"/>
                  <a:gd name="f121" fmla="*/ f117 1 127"/>
                  <a:gd name="f122" fmla="*/ f119 1 f2"/>
                  <a:gd name="f123" fmla="*/ 67 1 f120"/>
                  <a:gd name="f124" fmla="*/ 1 1 f121"/>
                  <a:gd name="f125" fmla="*/ 71 1 f120"/>
                  <a:gd name="f126" fmla="*/ 6 1 f121"/>
                  <a:gd name="f127" fmla="*/ 73 1 f120"/>
                  <a:gd name="f128" fmla="*/ 13 1 f121"/>
                  <a:gd name="f129" fmla="*/ 22 1 f121"/>
                  <a:gd name="f130" fmla="*/ 76 1 f120"/>
                  <a:gd name="f131" fmla="*/ 26 1 f121"/>
                  <a:gd name="f132" fmla="*/ 78 1 f120"/>
                  <a:gd name="f133" fmla="*/ 27 1 f121"/>
                  <a:gd name="f134" fmla="*/ 80 1 f120"/>
                  <a:gd name="f135" fmla="*/ 29 1 f121"/>
                  <a:gd name="f136" fmla="*/ 41 1 f121"/>
                  <a:gd name="f137" fmla="*/ 56 1 f121"/>
                  <a:gd name="f138" fmla="*/ 66 1 f120"/>
                  <a:gd name="f139" fmla="*/ 71 1 f121"/>
                  <a:gd name="f140" fmla="*/ 63 1 f120"/>
                  <a:gd name="f141" fmla="*/ 84 1 f121"/>
                  <a:gd name="f142" fmla="*/ 59 1 f120"/>
                  <a:gd name="f143" fmla="*/ 93 1 f121"/>
                  <a:gd name="f144" fmla="*/ 58 1 f120"/>
                  <a:gd name="f145" fmla="*/ 96 1 f121"/>
                  <a:gd name="f146" fmla="*/ 65 1 f120"/>
                  <a:gd name="f147" fmla="*/ 104 1 f121"/>
                  <a:gd name="f148" fmla="*/ 68 1 f120"/>
                  <a:gd name="f149" fmla="*/ 110 1 f121"/>
                  <a:gd name="f150" fmla="*/ 117 1 f121"/>
                  <a:gd name="f151" fmla="*/ 62 1 f120"/>
                  <a:gd name="f152" fmla="*/ 121 1 f121"/>
                  <a:gd name="f153" fmla="*/ 49 1 f120"/>
                  <a:gd name="f154" fmla="*/ 124 1 f121"/>
                  <a:gd name="f155" fmla="*/ 42 1 f120"/>
                  <a:gd name="f156" fmla="*/ 119 1 f121"/>
                  <a:gd name="f157" fmla="*/ 38 1 f120"/>
                  <a:gd name="f158" fmla="*/ 34 1 f120"/>
                  <a:gd name="f159" fmla="*/ 118 1 f121"/>
                  <a:gd name="f160" fmla="*/ 30 1 f120"/>
                  <a:gd name="f161" fmla="*/ 114 1 f121"/>
                  <a:gd name="f162" fmla="*/ 28 1 f120"/>
                  <a:gd name="f163" fmla="*/ 26 1 f120"/>
                  <a:gd name="f164" fmla="*/ 106 1 f121"/>
                  <a:gd name="f165" fmla="*/ 23 1 f120"/>
                  <a:gd name="f166" fmla="*/ 102 1 f121"/>
                  <a:gd name="f167" fmla="*/ 20 1 f120"/>
                  <a:gd name="f168" fmla="*/ 99 1 f121"/>
                  <a:gd name="f169" fmla="*/ 18 1 f120"/>
                  <a:gd name="f170" fmla="*/ 95 1 f121"/>
                  <a:gd name="f171" fmla="*/ 15 1 f120"/>
                  <a:gd name="f172" fmla="*/ 92 1 f121"/>
                  <a:gd name="f173" fmla="*/ 12 1 f120"/>
                  <a:gd name="f174" fmla="*/ 88 1 f121"/>
                  <a:gd name="f175" fmla="*/ 11 1 f120"/>
                  <a:gd name="f176" fmla="*/ 82 1 f121"/>
                  <a:gd name="f177" fmla="*/ 9 1 f120"/>
                  <a:gd name="f178" fmla="*/ 78 1 f121"/>
                  <a:gd name="f179" fmla="*/ 8 1 f120"/>
                  <a:gd name="f180" fmla="*/ 75 1 f121"/>
                  <a:gd name="f181" fmla="*/ 7 1 f120"/>
                  <a:gd name="f182" fmla="*/ 73 1 f121"/>
                  <a:gd name="f183" fmla="*/ 6 1 f120"/>
                  <a:gd name="f184" fmla="*/ 67 1 f121"/>
                  <a:gd name="f185" fmla="*/ 5 1 f120"/>
                  <a:gd name="f186" fmla="*/ 65 1 f121"/>
                  <a:gd name="f187" fmla="*/ 1 1 f120"/>
                  <a:gd name="f188" fmla="*/ 64 1 f121"/>
                  <a:gd name="f189" fmla="*/ 3 1 f120"/>
                  <a:gd name="f190" fmla="*/ 57 1 f121"/>
                  <a:gd name="f191" fmla="*/ 4 1 f120"/>
                  <a:gd name="f192" fmla="*/ 54 1 f121"/>
                  <a:gd name="f193" fmla="*/ 51 1 f121"/>
                  <a:gd name="f194" fmla="*/ 44 1 f121"/>
                  <a:gd name="f195" fmla="*/ 43 1 f121"/>
                  <a:gd name="f196" fmla="*/ 10 1 f120"/>
                  <a:gd name="f197" fmla="*/ 18 1 f121"/>
                  <a:gd name="f198" fmla="*/ 14 1 f120"/>
                  <a:gd name="f199" fmla="*/ 13 1 f120"/>
                  <a:gd name="f200" fmla="*/ 4 1 f121"/>
                  <a:gd name="f201" fmla="*/ 64 1 f120"/>
                  <a:gd name="f202" fmla="*/ 2 1 f121"/>
                  <a:gd name="f203" fmla="*/ 0 1 f120"/>
                  <a:gd name="f204" fmla="*/ f6 1 f120"/>
                  <a:gd name="f205" fmla="*/ 0 1 f121"/>
                  <a:gd name="f206" fmla="*/ f7 1 f121"/>
                  <a:gd name="f207" fmla="+- f122 0 f1"/>
                  <a:gd name="f208" fmla="*/ f203 f115 1"/>
                  <a:gd name="f209" fmla="*/ f204 f115 1"/>
                  <a:gd name="f210" fmla="*/ f206 f116 1"/>
                  <a:gd name="f211" fmla="*/ f205 f116 1"/>
                  <a:gd name="f212" fmla="*/ f123 f115 1"/>
                  <a:gd name="f213" fmla="*/ f124 f116 1"/>
                  <a:gd name="f214" fmla="*/ f125 f115 1"/>
                  <a:gd name="f215" fmla="*/ f126 f116 1"/>
                  <a:gd name="f216" fmla="*/ f127 f115 1"/>
                  <a:gd name="f217" fmla="*/ f128 f116 1"/>
                  <a:gd name="f218" fmla="*/ f129 f116 1"/>
                  <a:gd name="f219" fmla="*/ f130 f115 1"/>
                  <a:gd name="f220" fmla="*/ f131 f116 1"/>
                  <a:gd name="f221" fmla="*/ f132 f115 1"/>
                  <a:gd name="f222" fmla="*/ f133 f116 1"/>
                  <a:gd name="f223" fmla="*/ f134 f115 1"/>
                  <a:gd name="f224" fmla="*/ f135 f116 1"/>
                  <a:gd name="f225" fmla="*/ f136 f116 1"/>
                  <a:gd name="f226" fmla="*/ f137 f116 1"/>
                  <a:gd name="f227" fmla="*/ f138 f115 1"/>
                  <a:gd name="f228" fmla="*/ f139 f116 1"/>
                  <a:gd name="f229" fmla="*/ f140 f115 1"/>
                  <a:gd name="f230" fmla="*/ f141 f116 1"/>
                  <a:gd name="f231" fmla="*/ f142 f115 1"/>
                  <a:gd name="f232" fmla="*/ f143 f116 1"/>
                  <a:gd name="f233" fmla="*/ f144 f115 1"/>
                  <a:gd name="f234" fmla="*/ f145 f116 1"/>
                  <a:gd name="f235" fmla="*/ f146 f115 1"/>
                  <a:gd name="f236" fmla="*/ f147 f116 1"/>
                  <a:gd name="f237" fmla="*/ f148 f115 1"/>
                  <a:gd name="f238" fmla="*/ f149 f116 1"/>
                  <a:gd name="f239" fmla="*/ f150 f116 1"/>
                  <a:gd name="f240" fmla="*/ f151 f115 1"/>
                  <a:gd name="f241" fmla="*/ f152 f116 1"/>
                  <a:gd name="f242" fmla="*/ f153 f115 1"/>
                  <a:gd name="f243" fmla="*/ f154 f116 1"/>
                  <a:gd name="f244" fmla="*/ f155 f115 1"/>
                  <a:gd name="f245" fmla="*/ f156 f116 1"/>
                  <a:gd name="f246" fmla="*/ f157 f115 1"/>
                  <a:gd name="f247" fmla="*/ f158 f115 1"/>
                  <a:gd name="f248" fmla="*/ f159 f116 1"/>
                  <a:gd name="f249" fmla="*/ f160 f115 1"/>
                  <a:gd name="f250" fmla="*/ f161 f116 1"/>
                  <a:gd name="f251" fmla="*/ f162 f115 1"/>
                  <a:gd name="f252" fmla="*/ f163 f115 1"/>
                  <a:gd name="f253" fmla="*/ f164 f116 1"/>
                  <a:gd name="f254" fmla="*/ f165 f115 1"/>
                  <a:gd name="f255" fmla="*/ f166 f116 1"/>
                  <a:gd name="f256" fmla="*/ f167 f115 1"/>
                  <a:gd name="f257" fmla="*/ f168 f116 1"/>
                  <a:gd name="f258" fmla="*/ f169 f115 1"/>
                  <a:gd name="f259" fmla="*/ f170 f116 1"/>
                  <a:gd name="f260" fmla="*/ f171 f115 1"/>
                  <a:gd name="f261" fmla="*/ f172 f116 1"/>
                  <a:gd name="f262" fmla="*/ f173 f115 1"/>
                  <a:gd name="f263" fmla="*/ f174 f116 1"/>
                  <a:gd name="f264" fmla="*/ f175 f115 1"/>
                  <a:gd name="f265" fmla="*/ f176 f116 1"/>
                  <a:gd name="f266" fmla="*/ f177 f115 1"/>
                  <a:gd name="f267" fmla="*/ f178 f116 1"/>
                  <a:gd name="f268" fmla="*/ f179 f115 1"/>
                  <a:gd name="f269" fmla="*/ f180 f116 1"/>
                  <a:gd name="f270" fmla="*/ f181 f115 1"/>
                  <a:gd name="f271" fmla="*/ f182 f116 1"/>
                  <a:gd name="f272" fmla="*/ f183 f115 1"/>
                  <a:gd name="f273" fmla="*/ f184 f116 1"/>
                  <a:gd name="f274" fmla="*/ f185 f115 1"/>
                  <a:gd name="f275" fmla="*/ f186 f116 1"/>
                  <a:gd name="f276" fmla="*/ f187 f115 1"/>
                  <a:gd name="f277" fmla="*/ f188 f116 1"/>
                  <a:gd name="f278" fmla="*/ f189 f115 1"/>
                  <a:gd name="f279" fmla="*/ f190 f116 1"/>
                  <a:gd name="f280" fmla="*/ f191 f115 1"/>
                  <a:gd name="f281" fmla="*/ f192 f116 1"/>
                  <a:gd name="f282" fmla="*/ f193 f116 1"/>
                  <a:gd name="f283" fmla="*/ f194 f116 1"/>
                  <a:gd name="f284" fmla="*/ f195 f116 1"/>
                  <a:gd name="f285" fmla="*/ f196 f115 1"/>
                  <a:gd name="f286" fmla="*/ f197 f116 1"/>
                  <a:gd name="f287" fmla="*/ f198 f115 1"/>
                  <a:gd name="f288" fmla="*/ f199 f115 1"/>
                  <a:gd name="f289" fmla="*/ f200 f116 1"/>
                  <a:gd name="f290" fmla="*/ f201 f115 1"/>
                  <a:gd name="f291" fmla="*/ f202 f116 1"/>
                </a:gdLst>
                <a:ahLst/>
                <a:cxnLst>
                  <a:cxn ang="3cd4">
                    <a:pos x="hc" y="t"/>
                  </a:cxn>
                  <a:cxn ang="0">
                    <a:pos x="r" y="vc"/>
                  </a:cxn>
                  <a:cxn ang="cd4">
                    <a:pos x="hc" y="b"/>
                  </a:cxn>
                  <a:cxn ang="cd2">
                    <a:pos x="l" y="vc"/>
                  </a:cxn>
                  <a:cxn ang="f207">
                    <a:pos x="f212" y="f213"/>
                  </a:cxn>
                  <a:cxn ang="f207">
                    <a:pos x="f214" y="f215"/>
                  </a:cxn>
                  <a:cxn ang="f207">
                    <a:pos x="f216" y="f217"/>
                  </a:cxn>
                  <a:cxn ang="f207">
                    <a:pos x="f216" y="f218"/>
                  </a:cxn>
                  <a:cxn ang="f207">
                    <a:pos x="f219" y="f220"/>
                  </a:cxn>
                  <a:cxn ang="f207">
                    <a:pos x="f221" y="f222"/>
                  </a:cxn>
                  <a:cxn ang="f207">
                    <a:pos x="f223" y="f224"/>
                  </a:cxn>
                  <a:cxn ang="f207">
                    <a:pos x="f216" y="f225"/>
                  </a:cxn>
                  <a:cxn ang="f207">
                    <a:pos x="f214" y="f226"/>
                  </a:cxn>
                  <a:cxn ang="f207">
                    <a:pos x="f227" y="f228"/>
                  </a:cxn>
                  <a:cxn ang="f207">
                    <a:pos x="f229" y="f230"/>
                  </a:cxn>
                  <a:cxn ang="f207">
                    <a:pos x="f231" y="f232"/>
                  </a:cxn>
                  <a:cxn ang="f207">
                    <a:pos x="f233" y="f234"/>
                  </a:cxn>
                  <a:cxn ang="f207">
                    <a:pos x="f235" y="f236"/>
                  </a:cxn>
                  <a:cxn ang="f207">
                    <a:pos x="f237" y="f238"/>
                  </a:cxn>
                  <a:cxn ang="f207">
                    <a:pos x="f214" y="f239"/>
                  </a:cxn>
                  <a:cxn ang="f207">
                    <a:pos x="f240" y="f241"/>
                  </a:cxn>
                  <a:cxn ang="f207">
                    <a:pos x="f242" y="f243"/>
                  </a:cxn>
                  <a:cxn ang="f207">
                    <a:pos x="f244" y="f245"/>
                  </a:cxn>
                  <a:cxn ang="f207">
                    <a:pos x="f246" y="f245"/>
                  </a:cxn>
                  <a:cxn ang="f207">
                    <a:pos x="f247" y="f248"/>
                  </a:cxn>
                  <a:cxn ang="f207">
                    <a:pos x="f249" y="f250"/>
                  </a:cxn>
                  <a:cxn ang="f207">
                    <a:pos x="f251" y="f238"/>
                  </a:cxn>
                  <a:cxn ang="f207">
                    <a:pos x="f252" y="f253"/>
                  </a:cxn>
                  <a:cxn ang="f207">
                    <a:pos x="f254" y="f255"/>
                  </a:cxn>
                  <a:cxn ang="f207">
                    <a:pos x="f256" y="f257"/>
                  </a:cxn>
                  <a:cxn ang="f207">
                    <a:pos x="f258" y="f259"/>
                  </a:cxn>
                  <a:cxn ang="f207">
                    <a:pos x="f260" y="f261"/>
                  </a:cxn>
                  <a:cxn ang="f207">
                    <a:pos x="f262" y="f263"/>
                  </a:cxn>
                  <a:cxn ang="f207">
                    <a:pos x="f264" y="f265"/>
                  </a:cxn>
                  <a:cxn ang="f207">
                    <a:pos x="f266" y="f267"/>
                  </a:cxn>
                  <a:cxn ang="f207">
                    <a:pos x="f268" y="f269"/>
                  </a:cxn>
                  <a:cxn ang="f207">
                    <a:pos x="f270" y="f271"/>
                  </a:cxn>
                  <a:cxn ang="f207">
                    <a:pos x="f272" y="f273"/>
                  </a:cxn>
                  <a:cxn ang="f207">
                    <a:pos x="f274" y="f275"/>
                  </a:cxn>
                  <a:cxn ang="f207">
                    <a:pos x="f276" y="f277"/>
                  </a:cxn>
                  <a:cxn ang="f207">
                    <a:pos x="f278" y="f279"/>
                  </a:cxn>
                  <a:cxn ang="f207">
                    <a:pos x="f280" y="f281"/>
                  </a:cxn>
                  <a:cxn ang="f207">
                    <a:pos x="f280" y="f282"/>
                  </a:cxn>
                  <a:cxn ang="f207">
                    <a:pos x="f270" y="f283"/>
                  </a:cxn>
                  <a:cxn ang="f207">
                    <a:pos x="f264" y="f284"/>
                  </a:cxn>
                  <a:cxn ang="f207">
                    <a:pos x="f285" y="f286"/>
                  </a:cxn>
                  <a:cxn ang="f207">
                    <a:pos x="f287" y="f286"/>
                  </a:cxn>
                  <a:cxn ang="f207">
                    <a:pos x="f288" y="f289"/>
                  </a:cxn>
                  <a:cxn ang="f207">
                    <a:pos x="f231" y="f289"/>
                  </a:cxn>
                  <a:cxn ang="f207">
                    <a:pos x="f240" y="f289"/>
                  </a:cxn>
                  <a:cxn ang="f207">
                    <a:pos x="f290" y="f291"/>
                  </a:cxn>
                  <a:cxn ang="f207">
                    <a:pos x="f212" y="f213"/>
                  </a:cxn>
                </a:cxnLst>
                <a:rect l="f208" t="f211" r="f209" b="f210"/>
                <a:pathLst>
                  <a:path w="80" h="127">
                    <a:moveTo>
                      <a:pt x="f8" y="f9"/>
                    </a:moveTo>
                    <a:cubicBezTo>
                      <a:pt x="f10" y="f11"/>
                      <a:pt x="f12" y="f13"/>
                      <a:pt x="f12" y="f14"/>
                    </a:cubicBezTo>
                    <a:cubicBezTo>
                      <a:pt x="f10" y="f15"/>
                      <a:pt x="f16" y="f17"/>
                      <a:pt x="f18" y="f19"/>
                    </a:cubicBezTo>
                    <a:cubicBezTo>
                      <a:pt x="f18" y="f20"/>
                      <a:pt x="f18" y="f21"/>
                      <a:pt x="f18" y="f22"/>
                    </a:cubicBezTo>
                    <a:cubicBezTo>
                      <a:pt x="f23" y="f24"/>
                      <a:pt x="f23" y="f25"/>
                      <a:pt x="f26" y="f25"/>
                    </a:cubicBezTo>
                    <a:cubicBezTo>
                      <a:pt x="f27" y="f28"/>
                      <a:pt x="f27" y="f29"/>
                      <a:pt x="f30" y="f31"/>
                    </a:cubicBezTo>
                    <a:cubicBezTo>
                      <a:pt x="f30" y="f25"/>
                      <a:pt x="f32" y="f31"/>
                      <a:pt x="f6" y="f33"/>
                    </a:cubicBezTo>
                    <a:cubicBezTo>
                      <a:pt x="f27" y="f34"/>
                      <a:pt x="f23" y="f35"/>
                      <a:pt x="f18" y="f36"/>
                    </a:cubicBezTo>
                    <a:cubicBezTo>
                      <a:pt x="f37" y="f38"/>
                      <a:pt x="f12" y="f39"/>
                      <a:pt x="f12" y="f40"/>
                    </a:cubicBezTo>
                    <a:cubicBezTo>
                      <a:pt x="f10" y="f41"/>
                      <a:pt x="f41" y="f42"/>
                      <a:pt x="f41" y="f12"/>
                    </a:cubicBezTo>
                    <a:cubicBezTo>
                      <a:pt x="f43" y="f27"/>
                      <a:pt x="f44" y="f37"/>
                      <a:pt x="f44" y="f45"/>
                    </a:cubicBezTo>
                    <a:cubicBezTo>
                      <a:pt x="f44" y="f46"/>
                      <a:pt x="f47" y="f46"/>
                      <a:pt x="f48" y="f46"/>
                    </a:cubicBezTo>
                    <a:cubicBezTo>
                      <a:pt x="f49" y="f50"/>
                      <a:pt x="f49" y="f50"/>
                      <a:pt x="f49" y="f50"/>
                    </a:cubicBezTo>
                    <a:cubicBezTo>
                      <a:pt x="f49" y="f50"/>
                      <a:pt x="f44" y="f51"/>
                      <a:pt x="f43" y="f52"/>
                    </a:cubicBezTo>
                    <a:cubicBezTo>
                      <a:pt x="f41" y="f53"/>
                      <a:pt x="f41" y="f54"/>
                      <a:pt x="f55" y="f56"/>
                    </a:cubicBezTo>
                    <a:cubicBezTo>
                      <a:pt x="f57" y="f58"/>
                      <a:pt x="f37" y="f59"/>
                      <a:pt x="f12" y="f60"/>
                    </a:cubicBezTo>
                    <a:cubicBezTo>
                      <a:pt x="f41" y="f61"/>
                      <a:pt x="f57" y="f59"/>
                      <a:pt x="f62" y="f63"/>
                    </a:cubicBezTo>
                    <a:cubicBezTo>
                      <a:pt x="f40" y="f7"/>
                      <a:pt x="f64" y="f63"/>
                      <a:pt x="f38" y="f65"/>
                    </a:cubicBezTo>
                    <a:cubicBezTo>
                      <a:pt x="f66" y="f65"/>
                      <a:pt x="f67" y="f68"/>
                      <a:pt x="f69" y="f70"/>
                    </a:cubicBezTo>
                    <a:cubicBezTo>
                      <a:pt x="f71" y="f60"/>
                      <a:pt x="f71" y="f72"/>
                      <a:pt x="f73" y="f70"/>
                    </a:cubicBezTo>
                    <a:cubicBezTo>
                      <a:pt x="f34" y="f74"/>
                      <a:pt x="f34" y="f72"/>
                      <a:pt x="f75" y="f74"/>
                    </a:cubicBezTo>
                    <a:cubicBezTo>
                      <a:pt x="f35" y="f76"/>
                      <a:pt x="f77" y="f60"/>
                      <a:pt x="f78" y="f58"/>
                    </a:cubicBezTo>
                    <a:cubicBezTo>
                      <a:pt x="f33" y="f79"/>
                      <a:pt x="f29" y="f58"/>
                      <a:pt x="f29" y="f56"/>
                    </a:cubicBezTo>
                    <a:cubicBezTo>
                      <a:pt x="f29" y="f80"/>
                      <a:pt x="f31" y="f54"/>
                      <a:pt x="f25" y="f54"/>
                    </a:cubicBezTo>
                    <a:cubicBezTo>
                      <a:pt x="f28" y="f54"/>
                      <a:pt x="f28" y="f81"/>
                      <a:pt x="f24" y="f82"/>
                    </a:cubicBezTo>
                    <a:cubicBezTo>
                      <a:pt x="f22" y="f83"/>
                      <a:pt x="f24" y="f83"/>
                      <a:pt x="f21" y="f84"/>
                    </a:cubicBezTo>
                    <a:cubicBezTo>
                      <a:pt x="f85" y="f86"/>
                      <a:pt x="f22" y="f86"/>
                      <a:pt x="f87" y="f88"/>
                    </a:cubicBezTo>
                    <a:cubicBezTo>
                      <a:pt x="f89" y="f90"/>
                      <a:pt x="f85" y="f90"/>
                      <a:pt x="f89" y="f91"/>
                    </a:cubicBezTo>
                    <a:cubicBezTo>
                      <a:pt x="f92" y="f93"/>
                      <a:pt x="f94" y="f95"/>
                      <a:pt x="f17" y="f96"/>
                    </a:cubicBezTo>
                    <a:cubicBezTo>
                      <a:pt x="f15" y="f97"/>
                      <a:pt x="f19" y="f45"/>
                      <a:pt x="f92" y="f98"/>
                    </a:cubicBezTo>
                    <a:cubicBezTo>
                      <a:pt x="f99" y="f100"/>
                      <a:pt x="f92" y="f100"/>
                      <a:pt x="f101" y="f30"/>
                    </a:cubicBezTo>
                    <a:cubicBezTo>
                      <a:pt x="f15" y="f27"/>
                      <a:pt x="f15" y="f27"/>
                      <a:pt x="f15" y="f16"/>
                    </a:cubicBezTo>
                    <a:cubicBezTo>
                      <a:pt x="f15" y="f23"/>
                      <a:pt x="f101" y="f23"/>
                      <a:pt x="f102" y="f18"/>
                    </a:cubicBezTo>
                    <a:cubicBezTo>
                      <a:pt x="f14" y="f37"/>
                      <a:pt x="f102" y="f10"/>
                      <a:pt x="f14" y="f8"/>
                    </a:cubicBezTo>
                    <a:cubicBezTo>
                      <a:pt x="f103" y="f42"/>
                      <a:pt x="f14" y="f41"/>
                      <a:pt x="f11" y="f43"/>
                    </a:cubicBezTo>
                    <a:cubicBezTo>
                      <a:pt x="f103" y="f62"/>
                      <a:pt x="f104" y="f41"/>
                      <a:pt x="f9" y="f42"/>
                    </a:cubicBezTo>
                    <a:cubicBezTo>
                      <a:pt x="f5" y="f48"/>
                      <a:pt x="f13" y="f48"/>
                      <a:pt x="f13" y="f105"/>
                    </a:cubicBezTo>
                    <a:cubicBezTo>
                      <a:pt x="f13" y="f40"/>
                      <a:pt x="f11" y="f106"/>
                      <a:pt x="f103" y="f107"/>
                    </a:cubicBezTo>
                    <a:cubicBezTo>
                      <a:pt x="f104" y="f39"/>
                      <a:pt x="f103" y="f64"/>
                      <a:pt x="f103" y="f108"/>
                    </a:cubicBezTo>
                    <a:cubicBezTo>
                      <a:pt x="f103" y="f109"/>
                      <a:pt x="f11" y="f110"/>
                      <a:pt x="f102" y="f111"/>
                    </a:cubicBezTo>
                    <a:cubicBezTo>
                      <a:pt x="f101" y="f69"/>
                      <a:pt x="f15" y="f67"/>
                      <a:pt x="f92" y="f112"/>
                    </a:cubicBezTo>
                    <a:cubicBezTo>
                      <a:pt x="f99" y="f87"/>
                      <a:pt x="f99" y="f87"/>
                      <a:pt x="f99" y="f87"/>
                    </a:cubicBezTo>
                    <a:cubicBezTo>
                      <a:pt x="f20" y="f87"/>
                      <a:pt x="f20" y="f87"/>
                      <a:pt x="f20" y="f87"/>
                    </a:cubicBezTo>
                    <a:cubicBezTo>
                      <a:pt x="f19" y="f103"/>
                      <a:pt x="f19" y="f103"/>
                      <a:pt x="f19" y="f103"/>
                    </a:cubicBezTo>
                    <a:cubicBezTo>
                      <a:pt x="f48" y="f103"/>
                      <a:pt x="f48" y="f103"/>
                      <a:pt x="f48" y="f103"/>
                    </a:cubicBezTo>
                    <a:cubicBezTo>
                      <a:pt x="f113" y="f11"/>
                      <a:pt x="f42" y="f11"/>
                      <a:pt x="f62" y="f103"/>
                    </a:cubicBezTo>
                    <a:cubicBezTo>
                      <a:pt x="f113" y="f13"/>
                      <a:pt x="f44" y="f103"/>
                      <a:pt x="f42" y="f104"/>
                    </a:cubicBezTo>
                    <a:cubicBezTo>
                      <a:pt x="f43" y="f5"/>
                      <a:pt x="f41" y="f104"/>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37" name="Burundi">
                <a:extLst>
                  <a:ext uri="{FF2B5EF4-FFF2-40B4-BE49-F238E27FC236}">
                    <a16:creationId xmlns:a16="http://schemas.microsoft.com/office/drawing/2014/main" id="{8DEE3BA4-6E56-7F68-C967-6C9DA5B33727}"/>
                  </a:ext>
                </a:extLst>
              </p:cNvPr>
              <p:cNvSpPr/>
              <p:nvPr/>
            </p:nvSpPr>
            <p:spPr>
              <a:xfrm>
                <a:off x="7547256" y="4589931"/>
                <a:ext cx="47448" cy="78940"/>
              </a:xfrm>
              <a:custGeom>
                <a:avLst/>
                <a:gdLst>
                  <a:gd name="f0" fmla="val 10800000"/>
                  <a:gd name="f1" fmla="val 5400000"/>
                  <a:gd name="f2" fmla="val 180"/>
                  <a:gd name="f3" fmla="val w"/>
                  <a:gd name="f4" fmla="val h"/>
                  <a:gd name="f5" fmla="val 0"/>
                  <a:gd name="f6" fmla="val 9"/>
                  <a:gd name="f7" fmla="val 16"/>
                  <a:gd name="f8" fmla="val 3"/>
                  <a:gd name="f9" fmla="val 12"/>
                  <a:gd name="f10" fmla="val 15"/>
                  <a:gd name="f11" fmla="val 4"/>
                  <a:gd name="f12" fmla="val 7"/>
                  <a:gd name="f13" fmla="val 13"/>
                  <a:gd name="f14" fmla="val 8"/>
                  <a:gd name="f15" fmla="val 11"/>
                  <a:gd name="f16" fmla="val 5"/>
                  <a:gd name="f17" fmla="val 2"/>
                  <a:gd name="f18" fmla="val 6"/>
                  <a:gd name="f19" fmla="val 1"/>
                  <a:gd name="f20" fmla="val 10"/>
                  <a:gd name="f21" fmla="+- 0 0 -90"/>
                  <a:gd name="f22" fmla="*/ f3 1 9"/>
                  <a:gd name="f23" fmla="*/ f4 1 16"/>
                  <a:gd name="f24" fmla="+- f7 0 f5"/>
                  <a:gd name="f25" fmla="+- f6 0 f5"/>
                  <a:gd name="f26" fmla="*/ f21 f0 1"/>
                  <a:gd name="f27" fmla="*/ f25 1 9"/>
                  <a:gd name="f28" fmla="*/ f24 1 16"/>
                  <a:gd name="f29" fmla="*/ f26 1 f2"/>
                  <a:gd name="f30" fmla="*/ 3 1 f27"/>
                  <a:gd name="f31" fmla="*/ 12 1 f28"/>
                  <a:gd name="f32" fmla="*/ 4 1 f27"/>
                  <a:gd name="f33" fmla="*/ 16 1 f28"/>
                  <a:gd name="f34" fmla="*/ 8 1 f27"/>
                  <a:gd name="f35" fmla="*/ 9 1 f28"/>
                  <a:gd name="f36" fmla="*/ 9 1 f27"/>
                  <a:gd name="f37" fmla="*/ 5 1 f28"/>
                  <a:gd name="f38" fmla="*/ 7 1 f27"/>
                  <a:gd name="f39" fmla="*/ 2 1 f28"/>
                  <a:gd name="f40" fmla="*/ 3 1 f28"/>
                  <a:gd name="f41" fmla="*/ 0 1 f27"/>
                  <a:gd name="f42" fmla="*/ 4 1 f28"/>
                  <a:gd name="f43" fmla="*/ f6 1 f27"/>
                  <a:gd name="f44" fmla="*/ 0 1 f28"/>
                  <a:gd name="f45" fmla="*/ f7 1 f28"/>
                  <a:gd name="f46" fmla="+- f29 0 f1"/>
                  <a:gd name="f47" fmla="*/ f41 f22 1"/>
                  <a:gd name="f48" fmla="*/ f43 f22 1"/>
                  <a:gd name="f49" fmla="*/ f45 f23 1"/>
                  <a:gd name="f50" fmla="*/ f44 f23 1"/>
                  <a:gd name="f51" fmla="*/ f30 f22 1"/>
                  <a:gd name="f52" fmla="*/ f31 f23 1"/>
                  <a:gd name="f53" fmla="*/ f32 f22 1"/>
                  <a:gd name="f54" fmla="*/ f33 f23 1"/>
                  <a:gd name="f55" fmla="*/ f34 f22 1"/>
                  <a:gd name="f56" fmla="*/ f35 f23 1"/>
                  <a:gd name="f57" fmla="*/ f36 f22 1"/>
                  <a:gd name="f58" fmla="*/ f37 f23 1"/>
                  <a:gd name="f59" fmla="*/ f38 f22 1"/>
                  <a:gd name="f60" fmla="*/ f39 f23 1"/>
                  <a:gd name="f61" fmla="*/ f40 f23 1"/>
                  <a:gd name="f62" fmla="*/ f42 f23 1"/>
                </a:gdLst>
                <a:ahLst/>
                <a:cxnLst>
                  <a:cxn ang="3cd4">
                    <a:pos x="hc" y="t"/>
                  </a:cxn>
                  <a:cxn ang="0">
                    <a:pos x="r" y="vc"/>
                  </a:cxn>
                  <a:cxn ang="cd4">
                    <a:pos x="hc" y="b"/>
                  </a:cxn>
                  <a:cxn ang="cd2">
                    <a:pos x="l" y="vc"/>
                  </a:cxn>
                  <a:cxn ang="f46">
                    <a:pos x="f51" y="f52"/>
                  </a:cxn>
                  <a:cxn ang="f46">
                    <a:pos x="f53" y="f54"/>
                  </a:cxn>
                  <a:cxn ang="f46">
                    <a:pos x="f55" y="f56"/>
                  </a:cxn>
                  <a:cxn ang="f46">
                    <a:pos x="f57" y="f58"/>
                  </a:cxn>
                  <a:cxn ang="f46">
                    <a:pos x="f59" y="f60"/>
                  </a:cxn>
                  <a:cxn ang="f46">
                    <a:pos x="f51" y="f61"/>
                  </a:cxn>
                  <a:cxn ang="f46">
                    <a:pos x="f47" y="f62"/>
                  </a:cxn>
                  <a:cxn ang="f46">
                    <a:pos x="f51" y="f52"/>
                  </a:cxn>
                </a:cxnLst>
                <a:rect l="f47" t="f50" r="f48" b="f49"/>
                <a:pathLst>
                  <a:path w="9" h="16">
                    <a:moveTo>
                      <a:pt x="f8" y="f9"/>
                    </a:moveTo>
                    <a:cubicBezTo>
                      <a:pt x="f8" y="f7"/>
                      <a:pt x="f8" y="f10"/>
                      <a:pt x="f11" y="f7"/>
                    </a:cubicBezTo>
                    <a:cubicBezTo>
                      <a:pt x="f12" y="f13"/>
                      <a:pt x="f14" y="f15"/>
                      <a:pt x="f14" y="f6"/>
                    </a:cubicBezTo>
                    <a:cubicBezTo>
                      <a:pt x="f14" y="f12"/>
                      <a:pt x="f6" y="f12"/>
                      <a:pt x="f6" y="f16"/>
                    </a:cubicBezTo>
                    <a:cubicBezTo>
                      <a:pt x="f6" y="f11"/>
                      <a:pt x="f16" y="f16"/>
                      <a:pt x="f12" y="f17"/>
                    </a:cubicBezTo>
                    <a:cubicBezTo>
                      <a:pt x="f18" y="f19"/>
                      <a:pt x="f8" y="f5"/>
                      <a:pt x="f8" y="f8"/>
                    </a:cubicBezTo>
                    <a:cubicBezTo>
                      <a:pt x="f8" y="f18"/>
                      <a:pt x="f8" y="f17"/>
                      <a:pt x="f5" y="f11"/>
                    </a:cubicBezTo>
                    <a:cubicBezTo>
                      <a:pt x="f17" y="f10"/>
                      <a:pt x="f17" y="f2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38" name="Uganda">
                <a:extLst>
                  <a:ext uri="{FF2B5EF4-FFF2-40B4-BE49-F238E27FC236}">
                    <a16:creationId xmlns:a16="http://schemas.microsoft.com/office/drawing/2014/main" id="{517C43B9-AF2E-3B55-55C6-FE308FAC8514}"/>
                  </a:ext>
                </a:extLst>
              </p:cNvPr>
              <p:cNvSpPr/>
              <p:nvPr/>
            </p:nvSpPr>
            <p:spPr>
              <a:xfrm>
                <a:off x="7556299" y="4384264"/>
                <a:ext cx="151378" cy="176579"/>
              </a:xfrm>
              <a:custGeom>
                <a:avLst/>
                <a:gdLst>
                  <a:gd name="f0" fmla="val 10800000"/>
                  <a:gd name="f1" fmla="val 5400000"/>
                  <a:gd name="f2" fmla="val 180"/>
                  <a:gd name="f3" fmla="val w"/>
                  <a:gd name="f4" fmla="val h"/>
                  <a:gd name="f5" fmla="val 0"/>
                  <a:gd name="f6" fmla="val 28"/>
                  <a:gd name="f7" fmla="val 36"/>
                  <a:gd name="f8" fmla="val 22"/>
                  <a:gd name="f9" fmla="val 27"/>
                  <a:gd name="f10" fmla="val 21"/>
                  <a:gd name="f11" fmla="val 26"/>
                  <a:gd name="f12" fmla="val 20"/>
                  <a:gd name="f13" fmla="val 25"/>
                  <a:gd name="f14" fmla="val 19"/>
                  <a:gd name="f15" fmla="val 17"/>
                  <a:gd name="f16" fmla="val 18"/>
                  <a:gd name="f17" fmla="val 16"/>
                  <a:gd name="f18" fmla="val 14"/>
                  <a:gd name="f19" fmla="val 15"/>
                  <a:gd name="f20" fmla="val 29"/>
                  <a:gd name="f21" fmla="val 30"/>
                  <a:gd name="f22" fmla="val 13"/>
                  <a:gd name="f23" fmla="val 31"/>
                  <a:gd name="f24" fmla="val 12"/>
                  <a:gd name="f25" fmla="val 32"/>
                  <a:gd name="f26" fmla="val 33"/>
                  <a:gd name="f27" fmla="val 11"/>
                  <a:gd name="f28" fmla="val 34"/>
                  <a:gd name="f29" fmla="val 10"/>
                  <a:gd name="f30" fmla="val 8"/>
                  <a:gd name="f31" fmla="val 7"/>
                  <a:gd name="f32" fmla="val 6"/>
                  <a:gd name="f33" fmla="val 2"/>
                  <a:gd name="f34" fmla="val 5"/>
                  <a:gd name="f35" fmla="val 3"/>
                  <a:gd name="f36" fmla="val 23"/>
                  <a:gd name="f37" fmla="val 4"/>
                  <a:gd name="f38" fmla="val 24"/>
                  <a:gd name="f39" fmla="val 9"/>
                  <a:gd name="f40" fmla="+- 0 0 -90"/>
                  <a:gd name="f41" fmla="*/ f3 1 28"/>
                  <a:gd name="f42" fmla="*/ f4 1 36"/>
                  <a:gd name="f43" fmla="+- f7 0 f5"/>
                  <a:gd name="f44" fmla="+- f6 0 f5"/>
                  <a:gd name="f45" fmla="*/ f40 f0 1"/>
                  <a:gd name="f46" fmla="*/ f44 1 28"/>
                  <a:gd name="f47" fmla="*/ f43 1 36"/>
                  <a:gd name="f48" fmla="*/ f45 1 f2"/>
                  <a:gd name="f49" fmla="*/ 22 1 f46"/>
                  <a:gd name="f50" fmla="*/ 27 1 f47"/>
                  <a:gd name="f51" fmla="*/ 20 1 f46"/>
                  <a:gd name="f52" fmla="*/ 26 1 f47"/>
                  <a:gd name="f53" fmla="*/ 19 1 f46"/>
                  <a:gd name="f54" fmla="*/ 16 1 f46"/>
                  <a:gd name="f55" fmla="*/ 15 1 f46"/>
                  <a:gd name="f56" fmla="*/ 28 1 f47"/>
                  <a:gd name="f57" fmla="*/ 14 1 f46"/>
                  <a:gd name="f58" fmla="*/ 30 1 f47"/>
                  <a:gd name="f59" fmla="*/ 12 1 f46"/>
                  <a:gd name="f60" fmla="*/ 33 1 f47"/>
                  <a:gd name="f61" fmla="*/ 8 1 f46"/>
                  <a:gd name="f62" fmla="*/ 6 1 f46"/>
                  <a:gd name="f63" fmla="*/ 2 1 f46"/>
                  <a:gd name="f64" fmla="*/ 34 1 f47"/>
                  <a:gd name="f65" fmla="*/ 3 1 f46"/>
                  <a:gd name="f66" fmla="*/ 16 1 f47"/>
                  <a:gd name="f67" fmla="*/ 10 1 f46"/>
                  <a:gd name="f68" fmla="*/ 12 1 f47"/>
                  <a:gd name="f69" fmla="*/ 7 1 f46"/>
                  <a:gd name="f70" fmla="*/ 8 1 f47"/>
                  <a:gd name="f71" fmla="*/ 3 1 f47"/>
                  <a:gd name="f72" fmla="*/ 21 1 f46"/>
                  <a:gd name="f73" fmla="*/ 0 1 f47"/>
                  <a:gd name="f74" fmla="*/ 24 1 f46"/>
                  <a:gd name="f75" fmla="*/ 7 1 f47"/>
                  <a:gd name="f76" fmla="*/ 25 1 f46"/>
                  <a:gd name="f77" fmla="*/ 9 1 f47"/>
                  <a:gd name="f78" fmla="*/ 26 1 f46"/>
                  <a:gd name="f79" fmla="*/ 22 1 f47"/>
                  <a:gd name="f80" fmla="*/ 0 1 f46"/>
                  <a:gd name="f81" fmla="*/ f6 1 f46"/>
                  <a:gd name="f82" fmla="*/ f7 1 f47"/>
                  <a:gd name="f83" fmla="+- f48 0 f1"/>
                  <a:gd name="f84" fmla="*/ f80 f41 1"/>
                  <a:gd name="f85" fmla="*/ f81 f41 1"/>
                  <a:gd name="f86" fmla="*/ f82 f42 1"/>
                  <a:gd name="f87" fmla="*/ f73 f42 1"/>
                  <a:gd name="f88" fmla="*/ f49 f41 1"/>
                  <a:gd name="f89" fmla="*/ f50 f42 1"/>
                  <a:gd name="f90" fmla="*/ f51 f41 1"/>
                  <a:gd name="f91" fmla="*/ f52 f42 1"/>
                  <a:gd name="f92" fmla="*/ f53 f41 1"/>
                  <a:gd name="f93" fmla="*/ f54 f41 1"/>
                  <a:gd name="f94" fmla="*/ f55 f41 1"/>
                  <a:gd name="f95" fmla="*/ f56 f42 1"/>
                  <a:gd name="f96" fmla="*/ f57 f41 1"/>
                  <a:gd name="f97" fmla="*/ f58 f42 1"/>
                  <a:gd name="f98" fmla="*/ f59 f41 1"/>
                  <a:gd name="f99" fmla="*/ f60 f42 1"/>
                  <a:gd name="f100" fmla="*/ f61 f41 1"/>
                  <a:gd name="f101" fmla="*/ f62 f41 1"/>
                  <a:gd name="f102" fmla="*/ f63 f41 1"/>
                  <a:gd name="f103" fmla="*/ f64 f42 1"/>
                  <a:gd name="f104" fmla="*/ f65 f41 1"/>
                  <a:gd name="f105" fmla="*/ f66 f42 1"/>
                  <a:gd name="f106" fmla="*/ f67 f41 1"/>
                  <a:gd name="f107" fmla="*/ f68 f42 1"/>
                  <a:gd name="f108" fmla="*/ f69 f41 1"/>
                  <a:gd name="f109" fmla="*/ f70 f42 1"/>
                  <a:gd name="f110" fmla="*/ f71 f42 1"/>
                  <a:gd name="f111" fmla="*/ f72 f41 1"/>
                  <a:gd name="f112" fmla="*/ f74 f41 1"/>
                  <a:gd name="f113" fmla="*/ f75 f42 1"/>
                  <a:gd name="f114" fmla="*/ f76 f41 1"/>
                  <a:gd name="f115" fmla="*/ f77 f42 1"/>
                  <a:gd name="f116" fmla="*/ f78 f41 1"/>
                  <a:gd name="f117" fmla="*/ f79 f42 1"/>
                </a:gdLst>
                <a:ahLst/>
                <a:cxnLst>
                  <a:cxn ang="3cd4">
                    <a:pos x="hc" y="t"/>
                  </a:cxn>
                  <a:cxn ang="0">
                    <a:pos x="r" y="vc"/>
                  </a:cxn>
                  <a:cxn ang="cd4">
                    <a:pos x="hc" y="b"/>
                  </a:cxn>
                  <a:cxn ang="cd2">
                    <a:pos x="l" y="vc"/>
                  </a:cxn>
                  <a:cxn ang="f83">
                    <a:pos x="f88" y="f89"/>
                  </a:cxn>
                  <a:cxn ang="f83">
                    <a:pos x="f90" y="f91"/>
                  </a:cxn>
                  <a:cxn ang="f83">
                    <a:pos x="f92" y="f91"/>
                  </a:cxn>
                  <a:cxn ang="f83">
                    <a:pos x="f93" y="f89"/>
                  </a:cxn>
                  <a:cxn ang="f83">
                    <a:pos x="f94" y="f95"/>
                  </a:cxn>
                  <a:cxn ang="f83">
                    <a:pos x="f96" y="f97"/>
                  </a:cxn>
                  <a:cxn ang="f83">
                    <a:pos x="f98" y="f99"/>
                  </a:cxn>
                  <a:cxn ang="f83">
                    <a:pos x="f100" y="f99"/>
                  </a:cxn>
                  <a:cxn ang="f83">
                    <a:pos x="f101" y="f99"/>
                  </a:cxn>
                  <a:cxn ang="f83">
                    <a:pos x="f102" y="f103"/>
                  </a:cxn>
                  <a:cxn ang="f83">
                    <a:pos x="f104" y="f91"/>
                  </a:cxn>
                  <a:cxn ang="f83">
                    <a:pos x="f100" y="f105"/>
                  </a:cxn>
                  <a:cxn ang="f83">
                    <a:pos x="f106" y="f107"/>
                  </a:cxn>
                  <a:cxn ang="f83">
                    <a:pos x="f108" y="f109"/>
                  </a:cxn>
                  <a:cxn ang="f83">
                    <a:pos x="f100" y="f110"/>
                  </a:cxn>
                  <a:cxn ang="f83">
                    <a:pos x="f111" y="f87"/>
                  </a:cxn>
                  <a:cxn ang="f83">
                    <a:pos x="f112" y="f113"/>
                  </a:cxn>
                  <a:cxn ang="f83">
                    <a:pos x="f114" y="f115"/>
                  </a:cxn>
                  <a:cxn ang="f83">
                    <a:pos x="f116" y="f105"/>
                  </a:cxn>
                  <a:cxn ang="f83">
                    <a:pos x="f114" y="f117"/>
                  </a:cxn>
                  <a:cxn ang="f83">
                    <a:pos x="f88" y="f89"/>
                  </a:cxn>
                </a:cxnLst>
                <a:rect l="f84" t="f87" r="f85" b="f86"/>
                <a:pathLst>
                  <a:path w="28" h="36">
                    <a:moveTo>
                      <a:pt x="f8" y="f9"/>
                    </a:moveTo>
                    <a:cubicBezTo>
                      <a:pt x="f10" y="f11"/>
                      <a:pt x="f12" y="f9"/>
                      <a:pt x="f12" y="f11"/>
                    </a:cubicBezTo>
                    <a:cubicBezTo>
                      <a:pt x="f12" y="f11"/>
                      <a:pt x="f12" y="f13"/>
                      <a:pt x="f14" y="f11"/>
                    </a:cubicBezTo>
                    <a:cubicBezTo>
                      <a:pt x="f15" y="f6"/>
                      <a:pt x="f16" y="f11"/>
                      <a:pt x="f17" y="f9"/>
                    </a:cubicBezTo>
                    <a:cubicBezTo>
                      <a:pt x="f17" y="f9"/>
                      <a:pt x="f18" y="f11"/>
                      <a:pt x="f19" y="f6"/>
                    </a:cubicBezTo>
                    <a:cubicBezTo>
                      <a:pt x="f19" y="f20"/>
                      <a:pt x="f18" y="f20"/>
                      <a:pt x="f18" y="f21"/>
                    </a:cubicBezTo>
                    <a:cubicBezTo>
                      <a:pt x="f22" y="f23"/>
                      <a:pt x="f24" y="f25"/>
                      <a:pt x="f24" y="f26"/>
                    </a:cubicBezTo>
                    <a:cubicBezTo>
                      <a:pt x="f27" y="f28"/>
                      <a:pt x="f29" y="f28"/>
                      <a:pt x="f30" y="f26"/>
                    </a:cubicBezTo>
                    <a:cubicBezTo>
                      <a:pt x="f31" y="f25"/>
                      <a:pt x="f30" y="f26"/>
                      <a:pt x="f32" y="f26"/>
                    </a:cubicBezTo>
                    <a:cubicBezTo>
                      <a:pt x="f33" y="f7"/>
                      <a:pt x="f34" y="f25"/>
                      <a:pt x="f33" y="f28"/>
                    </a:cubicBezTo>
                    <a:cubicBezTo>
                      <a:pt x="f5" y="f20"/>
                      <a:pt x="f33" y="f21"/>
                      <a:pt x="f35" y="f11"/>
                    </a:cubicBezTo>
                    <a:cubicBezTo>
                      <a:pt x="f35" y="f8"/>
                      <a:pt x="f34" y="f36"/>
                      <a:pt x="f30" y="f17"/>
                    </a:cubicBezTo>
                    <a:cubicBezTo>
                      <a:pt x="f29" y="f27"/>
                      <a:pt x="f29" y="f18"/>
                      <a:pt x="f29" y="f24"/>
                    </a:cubicBezTo>
                    <a:cubicBezTo>
                      <a:pt x="f29" y="f27"/>
                      <a:pt x="f32" y="f22"/>
                      <a:pt x="f31" y="f30"/>
                    </a:cubicBezTo>
                    <a:cubicBezTo>
                      <a:pt x="f31" y="f37"/>
                      <a:pt x="f34" y="f30"/>
                      <a:pt x="f30" y="f35"/>
                    </a:cubicBezTo>
                    <a:cubicBezTo>
                      <a:pt x="f24" y="f5"/>
                      <a:pt x="f19" y="f32"/>
                      <a:pt x="f10" y="f5"/>
                    </a:cubicBezTo>
                    <a:cubicBezTo>
                      <a:pt x="f38" y="f37"/>
                      <a:pt x="f10" y="f37"/>
                      <a:pt x="f38" y="f31"/>
                    </a:cubicBezTo>
                    <a:cubicBezTo>
                      <a:pt x="f13" y="f30"/>
                      <a:pt x="f11" y="f32"/>
                      <a:pt x="f13" y="f39"/>
                    </a:cubicBezTo>
                    <a:cubicBezTo>
                      <a:pt x="f38" y="f27"/>
                      <a:pt x="f6" y="f24"/>
                      <a:pt x="f11" y="f17"/>
                    </a:cubicBezTo>
                    <a:cubicBezTo>
                      <a:pt x="f13" y="f12"/>
                      <a:pt x="f9" y="f8"/>
                      <a:pt x="f13" y="f8"/>
                    </a:cubicBezTo>
                    <a:cubicBezTo>
                      <a:pt x="f38" y="f8"/>
                      <a:pt x="f38" y="f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39" name="Freeform 43">
                <a:extLst>
                  <a:ext uri="{FF2B5EF4-FFF2-40B4-BE49-F238E27FC236}">
                    <a16:creationId xmlns:a16="http://schemas.microsoft.com/office/drawing/2014/main" id="{818D2B8B-0D43-7972-5FF9-1F7B3BE622A0}"/>
                  </a:ext>
                </a:extLst>
              </p:cNvPr>
              <p:cNvSpPr/>
              <p:nvPr/>
            </p:nvSpPr>
            <p:spPr>
              <a:xfrm>
                <a:off x="7088611" y="4654332"/>
                <a:ext cx="40672" cy="58164"/>
              </a:xfrm>
              <a:custGeom>
                <a:avLst/>
                <a:gdLst>
                  <a:gd name="f0" fmla="val 10800000"/>
                  <a:gd name="f1" fmla="val 5400000"/>
                  <a:gd name="f2" fmla="val 180"/>
                  <a:gd name="f3" fmla="val w"/>
                  <a:gd name="f4" fmla="val h"/>
                  <a:gd name="f5" fmla="val 0"/>
                  <a:gd name="f6" fmla="val 8"/>
                  <a:gd name="f7" fmla="val 12"/>
                  <a:gd name="f8" fmla="val 1"/>
                  <a:gd name="f9" fmla="val 3"/>
                  <a:gd name="f10" fmla="val 2"/>
                  <a:gd name="f11" fmla="val 4"/>
                  <a:gd name="f12" fmla="val 5"/>
                  <a:gd name="f13" fmla="val 6"/>
                  <a:gd name="f14" fmla="val 11"/>
                  <a:gd name="f15" fmla="val 10"/>
                  <a:gd name="f16" fmla="val 7"/>
                  <a:gd name="f17" fmla="+- 0 0 -90"/>
                  <a:gd name="f18" fmla="*/ f3 1 8"/>
                  <a:gd name="f19" fmla="*/ f4 1 12"/>
                  <a:gd name="f20" fmla="+- f7 0 f5"/>
                  <a:gd name="f21" fmla="+- f6 0 f5"/>
                  <a:gd name="f22" fmla="*/ f17 f0 1"/>
                  <a:gd name="f23" fmla="*/ f21 1 8"/>
                  <a:gd name="f24" fmla="*/ f20 1 12"/>
                  <a:gd name="f25" fmla="*/ f22 1 f2"/>
                  <a:gd name="f26" fmla="*/ 1 1 f23"/>
                  <a:gd name="f27" fmla="*/ 3 1 f24"/>
                  <a:gd name="f28" fmla="*/ 3 1 f23"/>
                  <a:gd name="f29" fmla="*/ 4 1 f24"/>
                  <a:gd name="f30" fmla="*/ 5 1 f24"/>
                  <a:gd name="f31" fmla="*/ 4 1 f23"/>
                  <a:gd name="f32" fmla="*/ 8 1 f24"/>
                  <a:gd name="f33" fmla="*/ 10 1 f24"/>
                  <a:gd name="f34" fmla="*/ 12 1 f24"/>
                  <a:gd name="f35" fmla="*/ 6 1 f23"/>
                  <a:gd name="f36" fmla="*/ 7 1 f24"/>
                  <a:gd name="f37" fmla="*/ 8 1 f23"/>
                  <a:gd name="f38" fmla="*/ 2 1 f24"/>
                  <a:gd name="f39" fmla="*/ 0 1 f23"/>
                  <a:gd name="f40" fmla="*/ f6 1 f23"/>
                  <a:gd name="f41" fmla="*/ 0 1 f24"/>
                  <a:gd name="f42" fmla="*/ f7 1 f24"/>
                  <a:gd name="f43" fmla="+- f25 0 f1"/>
                  <a:gd name="f44" fmla="*/ f39 f18 1"/>
                  <a:gd name="f45" fmla="*/ f40 f18 1"/>
                  <a:gd name="f46" fmla="*/ f42 f19 1"/>
                  <a:gd name="f47" fmla="*/ f41 f19 1"/>
                  <a:gd name="f48" fmla="*/ f26 f18 1"/>
                  <a:gd name="f49" fmla="*/ f27 f19 1"/>
                  <a:gd name="f50" fmla="*/ f28 f18 1"/>
                  <a:gd name="f51" fmla="*/ f29 f19 1"/>
                  <a:gd name="f52" fmla="*/ f30 f19 1"/>
                  <a:gd name="f53" fmla="*/ f31 f18 1"/>
                  <a:gd name="f54" fmla="*/ f32 f19 1"/>
                  <a:gd name="f55" fmla="*/ f33 f19 1"/>
                  <a:gd name="f56" fmla="*/ f34 f19 1"/>
                  <a:gd name="f57" fmla="*/ f35 f18 1"/>
                  <a:gd name="f58" fmla="*/ f36 f19 1"/>
                  <a:gd name="f59" fmla="*/ f37 f18 1"/>
                  <a:gd name="f60" fmla="*/ f38 f19 1"/>
                </a:gdLst>
                <a:ahLst/>
                <a:cxnLst>
                  <a:cxn ang="3cd4">
                    <a:pos x="hc" y="t"/>
                  </a:cxn>
                  <a:cxn ang="0">
                    <a:pos x="r" y="vc"/>
                  </a:cxn>
                  <a:cxn ang="cd4">
                    <a:pos x="hc" y="b"/>
                  </a:cxn>
                  <a:cxn ang="cd2">
                    <a:pos x="l" y="vc"/>
                  </a:cxn>
                  <a:cxn ang="f43">
                    <a:pos x="f48" y="f49"/>
                  </a:cxn>
                  <a:cxn ang="f43">
                    <a:pos x="f50" y="f51"/>
                  </a:cxn>
                  <a:cxn ang="f43">
                    <a:pos x="f50" y="f52"/>
                  </a:cxn>
                  <a:cxn ang="f43">
                    <a:pos x="f53" y="f54"/>
                  </a:cxn>
                  <a:cxn ang="f43">
                    <a:pos x="f53" y="f55"/>
                  </a:cxn>
                  <a:cxn ang="f43">
                    <a:pos x="f53" y="f56"/>
                  </a:cxn>
                  <a:cxn ang="f43">
                    <a:pos x="f57" y="f58"/>
                  </a:cxn>
                  <a:cxn ang="f43">
                    <a:pos x="f59" y="f60"/>
                  </a:cxn>
                  <a:cxn ang="f43">
                    <a:pos x="f57" y="f60"/>
                  </a:cxn>
                  <a:cxn ang="f43">
                    <a:pos x="f53" y="f49"/>
                  </a:cxn>
                  <a:cxn ang="f43">
                    <a:pos x="f48" y="f49"/>
                  </a:cxn>
                </a:cxnLst>
                <a:rect l="f44" t="f47" r="f45" b="f46"/>
                <a:pathLst>
                  <a:path w="8" h="12">
                    <a:moveTo>
                      <a:pt x="f8" y="f9"/>
                    </a:moveTo>
                    <a:cubicBezTo>
                      <a:pt x="f10" y="f11"/>
                      <a:pt x="f10" y="f12"/>
                      <a:pt x="f9" y="f11"/>
                    </a:cubicBezTo>
                    <a:cubicBezTo>
                      <a:pt x="f11" y="f11"/>
                      <a:pt x="f12" y="f13"/>
                      <a:pt x="f9" y="f12"/>
                    </a:cubicBezTo>
                    <a:cubicBezTo>
                      <a:pt x="f5" y="f12"/>
                      <a:pt x="f11" y="f6"/>
                      <a:pt x="f11" y="f6"/>
                    </a:cubicBezTo>
                    <a:cubicBezTo>
                      <a:pt x="f9" y="f6"/>
                      <a:pt x="f12" y="f14"/>
                      <a:pt x="f11" y="f15"/>
                    </a:cubicBezTo>
                    <a:cubicBezTo>
                      <a:pt x="f9" y="f15"/>
                      <a:pt x="f11" y="f7"/>
                      <a:pt x="f11" y="f7"/>
                    </a:cubicBezTo>
                    <a:cubicBezTo>
                      <a:pt x="f16" y="f14"/>
                      <a:pt x="f13" y="f14"/>
                      <a:pt x="f13" y="f16"/>
                    </a:cubicBezTo>
                    <a:cubicBezTo>
                      <a:pt x="f12" y="f9"/>
                      <a:pt x="f16" y="f9"/>
                      <a:pt x="f6" y="f10"/>
                    </a:cubicBezTo>
                    <a:cubicBezTo>
                      <a:pt x="f6" y="f10"/>
                      <a:pt x="f13" y="f5"/>
                      <a:pt x="f13" y="f10"/>
                    </a:cubicBezTo>
                    <a:cubicBezTo>
                      <a:pt x="f12" y="f9"/>
                      <a:pt x="f12" y="f10"/>
                      <a:pt x="f11" y="f9"/>
                    </a:cubicBezTo>
                    <a:cubicBezTo>
                      <a:pt x="f9" y="f12"/>
                      <a:pt x="f11"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40" name="Libreville">
                <a:extLst>
                  <a:ext uri="{FF2B5EF4-FFF2-40B4-BE49-F238E27FC236}">
                    <a16:creationId xmlns:a16="http://schemas.microsoft.com/office/drawing/2014/main" id="{7A8975A1-A51B-5FE9-77B4-1EA53925AC11}"/>
                  </a:ext>
                </a:extLst>
              </p:cNvPr>
              <p:cNvSpPr/>
              <p:nvPr/>
            </p:nvSpPr>
            <p:spPr>
              <a:xfrm>
                <a:off x="7034387" y="4448665"/>
                <a:ext cx="54223" cy="43626"/>
              </a:xfrm>
              <a:custGeom>
                <a:avLst/>
                <a:gdLst>
                  <a:gd name="f0" fmla="val 10800000"/>
                  <a:gd name="f1" fmla="val 5400000"/>
                  <a:gd name="f2" fmla="val 180"/>
                  <a:gd name="f3" fmla="val w"/>
                  <a:gd name="f4" fmla="val h"/>
                  <a:gd name="f5" fmla="val 0"/>
                  <a:gd name="f6" fmla="val 10"/>
                  <a:gd name="f7" fmla="val 9"/>
                  <a:gd name="f8" fmla="val 3"/>
                  <a:gd name="f9" fmla="val 1"/>
                  <a:gd name="f10" fmla="val 2"/>
                  <a:gd name="f11" fmla="val 5"/>
                  <a:gd name="f12" fmla="val 6"/>
                  <a:gd name="f13" fmla="val 7"/>
                  <a:gd name="f14" fmla="val 4"/>
                  <a:gd name="f15" fmla="val 8"/>
                  <a:gd name="f16" fmla="+- 0 0 -90"/>
                  <a:gd name="f17" fmla="*/ f3 1 10"/>
                  <a:gd name="f18" fmla="*/ f4 1 9"/>
                  <a:gd name="f19" fmla="+- f7 0 f5"/>
                  <a:gd name="f20" fmla="+- f6 0 f5"/>
                  <a:gd name="f21" fmla="*/ f16 f0 1"/>
                  <a:gd name="f22" fmla="*/ f20 1 10"/>
                  <a:gd name="f23" fmla="*/ f19 1 9"/>
                  <a:gd name="f24" fmla="*/ f21 1 f2"/>
                  <a:gd name="f25" fmla="*/ 3 1 f22"/>
                  <a:gd name="f26" fmla="*/ 1 1 f23"/>
                  <a:gd name="f27" fmla="*/ 2 1 f22"/>
                  <a:gd name="f28" fmla="*/ 3 1 f23"/>
                  <a:gd name="f29" fmla="*/ 0 1 f22"/>
                  <a:gd name="f30" fmla="*/ 7 1 f23"/>
                  <a:gd name="f31" fmla="*/ 4 1 f22"/>
                  <a:gd name="f32" fmla="*/ 8 1 f23"/>
                  <a:gd name="f33" fmla="*/ 10 1 f22"/>
                  <a:gd name="f34" fmla="*/ 5 1 f23"/>
                  <a:gd name="f35" fmla="*/ 9 1 f22"/>
                  <a:gd name="f36" fmla="*/ 4 1 f23"/>
                  <a:gd name="f37" fmla="*/ 8 1 f22"/>
                  <a:gd name="f38" fmla="*/ f6 1 f22"/>
                  <a:gd name="f39" fmla="*/ 0 1 f23"/>
                  <a:gd name="f40" fmla="*/ f7 1 f23"/>
                  <a:gd name="f41" fmla="+- f24 0 f1"/>
                  <a:gd name="f42" fmla="*/ f29 f17 1"/>
                  <a:gd name="f43" fmla="*/ f38 f17 1"/>
                  <a:gd name="f44" fmla="*/ f40 f18 1"/>
                  <a:gd name="f45" fmla="*/ f39 f18 1"/>
                  <a:gd name="f46" fmla="*/ f25 f17 1"/>
                  <a:gd name="f47" fmla="*/ f26 f18 1"/>
                  <a:gd name="f48" fmla="*/ f27 f17 1"/>
                  <a:gd name="f49" fmla="*/ f28 f18 1"/>
                  <a:gd name="f50" fmla="*/ f30 f18 1"/>
                  <a:gd name="f51" fmla="*/ f31 f17 1"/>
                  <a:gd name="f52" fmla="*/ f32 f18 1"/>
                  <a:gd name="f53" fmla="*/ f33 f17 1"/>
                  <a:gd name="f54" fmla="*/ f34 f18 1"/>
                  <a:gd name="f55" fmla="*/ f35 f17 1"/>
                  <a:gd name="f56" fmla="*/ f36 f18 1"/>
                  <a:gd name="f57" fmla="*/ f37 f17 1"/>
                </a:gdLst>
                <a:ahLst/>
                <a:cxnLst>
                  <a:cxn ang="3cd4">
                    <a:pos x="hc" y="t"/>
                  </a:cxn>
                  <a:cxn ang="0">
                    <a:pos x="r" y="vc"/>
                  </a:cxn>
                  <a:cxn ang="cd4">
                    <a:pos x="hc" y="b"/>
                  </a:cxn>
                  <a:cxn ang="cd2">
                    <a:pos x="l" y="vc"/>
                  </a:cxn>
                  <a:cxn ang="f41">
                    <a:pos x="f46" y="f47"/>
                  </a:cxn>
                  <a:cxn ang="f41">
                    <a:pos x="f48" y="f49"/>
                  </a:cxn>
                  <a:cxn ang="f41">
                    <a:pos x="f42" y="f50"/>
                  </a:cxn>
                  <a:cxn ang="f41">
                    <a:pos x="f51" y="f52"/>
                  </a:cxn>
                  <a:cxn ang="f41">
                    <a:pos x="f53" y="f52"/>
                  </a:cxn>
                  <a:cxn ang="f41">
                    <a:pos x="f53" y="f54"/>
                  </a:cxn>
                  <a:cxn ang="f41">
                    <a:pos x="f55" y="f54"/>
                  </a:cxn>
                  <a:cxn ang="f41">
                    <a:pos x="f53" y="f56"/>
                  </a:cxn>
                  <a:cxn ang="f41">
                    <a:pos x="f53" y="f47"/>
                  </a:cxn>
                  <a:cxn ang="f41">
                    <a:pos x="f57" y="f47"/>
                  </a:cxn>
                  <a:cxn ang="f41">
                    <a:pos x="f46" y="f47"/>
                  </a:cxn>
                </a:cxnLst>
                <a:rect l="f42" t="f45" r="f43" b="f44"/>
                <a:pathLst>
                  <a:path w="10" h="9">
                    <a:moveTo>
                      <a:pt x="f8" y="f9"/>
                    </a:moveTo>
                    <a:cubicBezTo>
                      <a:pt x="f8" y="f9"/>
                      <a:pt x="f9" y="f10"/>
                      <a:pt x="f10" y="f8"/>
                    </a:cubicBezTo>
                    <a:cubicBezTo>
                      <a:pt x="f10" y="f11"/>
                      <a:pt x="f5" y="f12"/>
                      <a:pt x="f5" y="f13"/>
                    </a:cubicBezTo>
                    <a:cubicBezTo>
                      <a:pt x="f5" y="f7"/>
                      <a:pt x="f10" y="f13"/>
                      <a:pt x="f14" y="f15"/>
                    </a:cubicBezTo>
                    <a:cubicBezTo>
                      <a:pt x="f6" y="f15"/>
                      <a:pt x="f6" y="f15"/>
                      <a:pt x="f6" y="f15"/>
                    </a:cubicBezTo>
                    <a:cubicBezTo>
                      <a:pt x="f6" y="f11"/>
                      <a:pt x="f6" y="f11"/>
                      <a:pt x="f6" y="f11"/>
                    </a:cubicBezTo>
                    <a:cubicBezTo>
                      <a:pt x="f7" y="f11"/>
                      <a:pt x="f7" y="f11"/>
                      <a:pt x="f7" y="f11"/>
                    </a:cubicBezTo>
                    <a:cubicBezTo>
                      <a:pt x="f6" y="f14"/>
                      <a:pt x="f6" y="f14"/>
                      <a:pt x="f6" y="f14"/>
                    </a:cubicBezTo>
                    <a:cubicBezTo>
                      <a:pt x="f6" y="f9"/>
                      <a:pt x="f6" y="f9"/>
                      <a:pt x="f6" y="f9"/>
                    </a:cubicBezTo>
                    <a:cubicBezTo>
                      <a:pt x="f6" y="f9"/>
                      <a:pt x="f6" y="f9"/>
                      <a:pt x="f15" y="f9"/>
                    </a:cubicBezTo>
                    <a:cubicBezTo>
                      <a:pt x="f13" y="f9"/>
                      <a:pt x="f12" y="f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41" name="Gabon">
                <a:extLst>
                  <a:ext uri="{FF2B5EF4-FFF2-40B4-BE49-F238E27FC236}">
                    <a16:creationId xmlns:a16="http://schemas.microsoft.com/office/drawing/2014/main" id="{65D56E9C-3F94-24F8-9A39-C938501C407C}"/>
                  </a:ext>
                </a:extLst>
              </p:cNvPr>
              <p:cNvSpPr/>
              <p:nvPr/>
            </p:nvSpPr>
            <p:spPr>
              <a:xfrm>
                <a:off x="7014051" y="4438278"/>
                <a:ext cx="169447" cy="216054"/>
              </a:xfrm>
              <a:custGeom>
                <a:avLst/>
                <a:gdLst>
                  <a:gd name="f0" fmla="val 10800000"/>
                  <a:gd name="f1" fmla="val 5400000"/>
                  <a:gd name="f2" fmla="val 180"/>
                  <a:gd name="f3" fmla="val w"/>
                  <a:gd name="f4" fmla="val h"/>
                  <a:gd name="f5" fmla="val 0"/>
                  <a:gd name="f6" fmla="val 32"/>
                  <a:gd name="f7" fmla="val 44"/>
                  <a:gd name="f8" fmla="val 8"/>
                  <a:gd name="f9" fmla="val 10"/>
                  <a:gd name="f10" fmla="val 5"/>
                  <a:gd name="f11" fmla="val 12"/>
                  <a:gd name="f12" fmla="val 14"/>
                  <a:gd name="f13" fmla="val 13"/>
                  <a:gd name="f14" fmla="val 3"/>
                  <a:gd name="f15" fmla="val 6"/>
                  <a:gd name="f16" fmla="val 15"/>
                  <a:gd name="f17" fmla="val 7"/>
                  <a:gd name="f18" fmla="val 16"/>
                  <a:gd name="f19" fmla="val 17"/>
                  <a:gd name="f20" fmla="val 4"/>
                  <a:gd name="f21" fmla="val 18"/>
                  <a:gd name="f22" fmla="val 19"/>
                  <a:gd name="f23" fmla="val 20"/>
                  <a:gd name="f24" fmla="val 22"/>
                  <a:gd name="f25" fmla="val 1"/>
                  <a:gd name="f26" fmla="val 21"/>
                  <a:gd name="f27" fmla="val 27"/>
                  <a:gd name="f28" fmla="val 26"/>
                  <a:gd name="f29" fmla="val 28"/>
                  <a:gd name="f30" fmla="val 31"/>
                  <a:gd name="f31" fmla="val 36"/>
                  <a:gd name="f32" fmla="val 9"/>
                  <a:gd name="f33" fmla="val 37"/>
                  <a:gd name="f34" fmla="val 38"/>
                  <a:gd name="f35" fmla="val 40"/>
                  <a:gd name="f36" fmla="val 11"/>
                  <a:gd name="f37" fmla="val 41"/>
                  <a:gd name="f38" fmla="val 42"/>
                  <a:gd name="f39" fmla="val 35"/>
                  <a:gd name="f40" fmla="val 33"/>
                  <a:gd name="f41" fmla="val 34"/>
                  <a:gd name="f42" fmla="val 30"/>
                  <a:gd name="f43" fmla="val 29"/>
                  <a:gd name="f44" fmla="val 23"/>
                  <a:gd name="f45" fmla="val 24"/>
                  <a:gd name="f46" fmla="val 25"/>
                  <a:gd name="f47" fmla="val 2"/>
                  <a:gd name="f48" fmla="+- 0 0 -90"/>
                  <a:gd name="f49" fmla="*/ f3 1 32"/>
                  <a:gd name="f50" fmla="*/ f4 1 44"/>
                  <a:gd name="f51" fmla="+- f7 0 f5"/>
                  <a:gd name="f52" fmla="+- f6 0 f5"/>
                  <a:gd name="f53" fmla="*/ f48 f0 1"/>
                  <a:gd name="f54" fmla="*/ f52 1 32"/>
                  <a:gd name="f55" fmla="*/ f51 1 44"/>
                  <a:gd name="f56" fmla="*/ f53 1 f2"/>
                  <a:gd name="f57" fmla="*/ 8 1 f54"/>
                  <a:gd name="f58" fmla="*/ 10 1 f55"/>
                  <a:gd name="f59" fmla="*/ 5 1 f54"/>
                  <a:gd name="f60" fmla="*/ 13 1 f55"/>
                  <a:gd name="f61" fmla="*/ 7 1 f54"/>
                  <a:gd name="f62" fmla="*/ 15 1 f55"/>
                  <a:gd name="f63" fmla="*/ 17 1 f55"/>
                  <a:gd name="f64" fmla="*/ 4 1 f54"/>
                  <a:gd name="f65" fmla="*/ 19 1 f55"/>
                  <a:gd name="f66" fmla="*/ 1 1 f54"/>
                  <a:gd name="f67" fmla="*/ 21 1 f55"/>
                  <a:gd name="f68" fmla="*/ 3 1 f54"/>
                  <a:gd name="f69" fmla="*/ 27 1 f55"/>
                  <a:gd name="f70" fmla="*/ 28 1 f55"/>
                  <a:gd name="f71" fmla="*/ 31 1 f55"/>
                  <a:gd name="f72" fmla="*/ 32 1 f55"/>
                  <a:gd name="f73" fmla="*/ 9 1 f54"/>
                  <a:gd name="f74" fmla="*/ 37 1 f55"/>
                  <a:gd name="f75" fmla="*/ 11 1 f54"/>
                  <a:gd name="f76" fmla="*/ 40 1 f55"/>
                  <a:gd name="f77" fmla="*/ 12 1 f54"/>
                  <a:gd name="f78" fmla="*/ 42 1 f55"/>
                  <a:gd name="f79" fmla="*/ 16 1 f54"/>
                  <a:gd name="f80" fmla="*/ 41 1 f55"/>
                  <a:gd name="f81" fmla="*/ 14 1 f54"/>
                  <a:gd name="f82" fmla="*/ 33 1 f55"/>
                  <a:gd name="f83" fmla="*/ 18 1 f54"/>
                  <a:gd name="f84" fmla="*/ 19 1 f54"/>
                  <a:gd name="f85" fmla="*/ 30 1 f55"/>
                  <a:gd name="f86" fmla="*/ 21 1 f54"/>
                  <a:gd name="f87" fmla="*/ 24 1 f54"/>
                  <a:gd name="f88" fmla="*/ 27 1 f54"/>
                  <a:gd name="f89" fmla="*/ 28 1 f54"/>
                  <a:gd name="f90" fmla="*/ 30 1 f54"/>
                  <a:gd name="f91" fmla="*/ 24 1 f55"/>
                  <a:gd name="f92" fmla="*/ 18 1 f55"/>
                  <a:gd name="f93" fmla="*/ 29 1 f54"/>
                  <a:gd name="f94" fmla="*/ 11 1 f55"/>
                  <a:gd name="f95" fmla="*/ 8 1 f55"/>
                  <a:gd name="f96" fmla="*/ 26 1 f54"/>
                  <a:gd name="f97" fmla="*/ 3 1 f55"/>
                  <a:gd name="f98" fmla="*/ 23 1 f54"/>
                  <a:gd name="f99" fmla="*/ 2 1 f55"/>
                  <a:gd name="f100" fmla="*/ 6 1 f55"/>
                  <a:gd name="f101" fmla="*/ 13 1 f54"/>
                  <a:gd name="f102" fmla="*/ 7 1 f55"/>
                  <a:gd name="f103" fmla="*/ 0 1 f54"/>
                  <a:gd name="f104" fmla="*/ f6 1 f54"/>
                  <a:gd name="f105" fmla="*/ 0 1 f55"/>
                  <a:gd name="f106" fmla="*/ f7 1 f55"/>
                  <a:gd name="f107" fmla="+- f56 0 f1"/>
                  <a:gd name="f108" fmla="*/ f103 f49 1"/>
                  <a:gd name="f109" fmla="*/ f104 f49 1"/>
                  <a:gd name="f110" fmla="*/ f106 f50 1"/>
                  <a:gd name="f111" fmla="*/ f105 f50 1"/>
                  <a:gd name="f112" fmla="*/ f57 f49 1"/>
                  <a:gd name="f113" fmla="*/ f58 f50 1"/>
                  <a:gd name="f114" fmla="*/ f59 f49 1"/>
                  <a:gd name="f115" fmla="*/ f60 f50 1"/>
                  <a:gd name="f116" fmla="*/ f61 f49 1"/>
                  <a:gd name="f117" fmla="*/ f62 f50 1"/>
                  <a:gd name="f118" fmla="*/ f63 f50 1"/>
                  <a:gd name="f119" fmla="*/ f64 f49 1"/>
                  <a:gd name="f120" fmla="*/ f65 f50 1"/>
                  <a:gd name="f121" fmla="*/ f66 f49 1"/>
                  <a:gd name="f122" fmla="*/ f67 f50 1"/>
                  <a:gd name="f123" fmla="*/ f68 f49 1"/>
                  <a:gd name="f124" fmla="*/ f69 f50 1"/>
                  <a:gd name="f125" fmla="*/ f70 f50 1"/>
                  <a:gd name="f126" fmla="*/ f71 f50 1"/>
                  <a:gd name="f127" fmla="*/ f72 f50 1"/>
                  <a:gd name="f128" fmla="*/ f73 f49 1"/>
                  <a:gd name="f129" fmla="*/ f74 f50 1"/>
                  <a:gd name="f130" fmla="*/ f75 f49 1"/>
                  <a:gd name="f131" fmla="*/ f76 f50 1"/>
                  <a:gd name="f132" fmla="*/ f77 f49 1"/>
                  <a:gd name="f133" fmla="*/ f78 f50 1"/>
                  <a:gd name="f134" fmla="*/ f79 f49 1"/>
                  <a:gd name="f135" fmla="*/ f80 f50 1"/>
                  <a:gd name="f136" fmla="*/ f81 f49 1"/>
                  <a:gd name="f137" fmla="*/ f82 f50 1"/>
                  <a:gd name="f138" fmla="*/ f83 f49 1"/>
                  <a:gd name="f139" fmla="*/ f84 f49 1"/>
                  <a:gd name="f140" fmla="*/ f85 f50 1"/>
                  <a:gd name="f141" fmla="*/ f86 f49 1"/>
                  <a:gd name="f142" fmla="*/ f87 f49 1"/>
                  <a:gd name="f143" fmla="*/ f88 f49 1"/>
                  <a:gd name="f144" fmla="*/ f89 f49 1"/>
                  <a:gd name="f145" fmla="*/ f90 f49 1"/>
                  <a:gd name="f146" fmla="*/ f91 f50 1"/>
                  <a:gd name="f147" fmla="*/ f92 f50 1"/>
                  <a:gd name="f148" fmla="*/ f93 f49 1"/>
                  <a:gd name="f149" fmla="*/ f94 f50 1"/>
                  <a:gd name="f150" fmla="*/ f95 f50 1"/>
                  <a:gd name="f151" fmla="*/ f96 f49 1"/>
                  <a:gd name="f152" fmla="*/ f97 f50 1"/>
                  <a:gd name="f153" fmla="*/ f98 f49 1"/>
                  <a:gd name="f154" fmla="*/ f99 f50 1"/>
                  <a:gd name="f155" fmla="*/ f100 f50 1"/>
                  <a:gd name="f156" fmla="*/ f101 f49 1"/>
                  <a:gd name="f157" fmla="*/ f102 f50 1"/>
                </a:gdLst>
                <a:ahLst/>
                <a:cxnLst>
                  <a:cxn ang="3cd4">
                    <a:pos x="hc" y="t"/>
                  </a:cxn>
                  <a:cxn ang="0">
                    <a:pos x="r" y="vc"/>
                  </a:cxn>
                  <a:cxn ang="cd4">
                    <a:pos x="hc" y="b"/>
                  </a:cxn>
                  <a:cxn ang="cd2">
                    <a:pos x="l" y="vc"/>
                  </a:cxn>
                  <a:cxn ang="f107">
                    <a:pos x="f112" y="f113"/>
                  </a:cxn>
                  <a:cxn ang="f107">
                    <a:pos x="f114" y="f115"/>
                  </a:cxn>
                  <a:cxn ang="f107">
                    <a:pos x="f116" y="f117"/>
                  </a:cxn>
                  <a:cxn ang="f107">
                    <a:pos x="f116" y="f118"/>
                  </a:cxn>
                  <a:cxn ang="f107">
                    <a:pos x="f119" y="f117"/>
                  </a:cxn>
                  <a:cxn ang="f107">
                    <a:pos x="f119" y="f120"/>
                  </a:cxn>
                  <a:cxn ang="f107">
                    <a:pos x="f121" y="f122"/>
                  </a:cxn>
                  <a:cxn ang="f107">
                    <a:pos x="f123" y="f124"/>
                  </a:cxn>
                  <a:cxn ang="f107">
                    <a:pos x="f119" y="f125"/>
                  </a:cxn>
                  <a:cxn ang="f107">
                    <a:pos x="f114" y="f126"/>
                  </a:cxn>
                  <a:cxn ang="f107">
                    <a:pos x="f114" y="f127"/>
                  </a:cxn>
                  <a:cxn ang="f107">
                    <a:pos x="f128" y="f129"/>
                  </a:cxn>
                  <a:cxn ang="f107">
                    <a:pos x="f130" y="f131"/>
                  </a:cxn>
                  <a:cxn ang="f107">
                    <a:pos x="f132" y="f133"/>
                  </a:cxn>
                  <a:cxn ang="f107">
                    <a:pos x="f134" y="f135"/>
                  </a:cxn>
                  <a:cxn ang="f107">
                    <a:pos x="f136" y="f137"/>
                  </a:cxn>
                  <a:cxn ang="f107">
                    <a:pos x="f134" y="f137"/>
                  </a:cxn>
                  <a:cxn ang="f107">
                    <a:pos x="f138" y="f137"/>
                  </a:cxn>
                  <a:cxn ang="f107">
                    <a:pos x="f139" y="f140"/>
                  </a:cxn>
                  <a:cxn ang="f107">
                    <a:pos x="f141" y="f127"/>
                  </a:cxn>
                  <a:cxn ang="f107">
                    <a:pos x="f142" y="f127"/>
                  </a:cxn>
                  <a:cxn ang="f107">
                    <a:pos x="f143" y="f137"/>
                  </a:cxn>
                  <a:cxn ang="f107">
                    <a:pos x="f144" y="f140"/>
                  </a:cxn>
                  <a:cxn ang="f107">
                    <a:pos x="f145" y="f124"/>
                  </a:cxn>
                  <a:cxn ang="f107">
                    <a:pos x="f145" y="f146"/>
                  </a:cxn>
                  <a:cxn ang="f107">
                    <a:pos x="f145" y="f122"/>
                  </a:cxn>
                  <a:cxn ang="f107">
                    <a:pos x="f144" y="f147"/>
                  </a:cxn>
                  <a:cxn ang="f107">
                    <a:pos x="f148" y="f117"/>
                  </a:cxn>
                  <a:cxn ang="f107">
                    <a:pos x="f145" y="f149"/>
                  </a:cxn>
                  <a:cxn ang="f107">
                    <a:pos x="f148" y="f150"/>
                  </a:cxn>
                  <a:cxn ang="f107">
                    <a:pos x="f151" y="f150"/>
                  </a:cxn>
                  <a:cxn ang="f107">
                    <a:pos x="f151" y="f152"/>
                  </a:cxn>
                  <a:cxn ang="f107">
                    <a:pos x="f153" y="f154"/>
                  </a:cxn>
                  <a:cxn ang="f107">
                    <a:pos x="f132" y="f152"/>
                  </a:cxn>
                  <a:cxn ang="f107">
                    <a:pos x="f136" y="f152"/>
                  </a:cxn>
                  <a:cxn ang="f107">
                    <a:pos x="f136" y="f155"/>
                  </a:cxn>
                  <a:cxn ang="f107">
                    <a:pos x="f156" y="f157"/>
                  </a:cxn>
                  <a:cxn ang="f107">
                    <a:pos x="f136" y="f157"/>
                  </a:cxn>
                  <a:cxn ang="f107">
                    <a:pos x="f136" y="f113"/>
                  </a:cxn>
                  <a:cxn ang="f107">
                    <a:pos x="f112" y="f113"/>
                  </a:cxn>
                </a:cxnLst>
                <a:rect l="f108" t="f111" r="f109" b="f110"/>
                <a:pathLst>
                  <a:path w="32" h="44">
                    <a:moveTo>
                      <a:pt x="f8" y="f9"/>
                    </a:moveTo>
                    <a:cubicBezTo>
                      <a:pt x="f10" y="f11"/>
                      <a:pt x="f8" y="f12"/>
                      <a:pt x="f10" y="f13"/>
                    </a:cubicBezTo>
                    <a:cubicBezTo>
                      <a:pt x="f14" y="f13"/>
                      <a:pt x="f15" y="f16"/>
                      <a:pt x="f17" y="f16"/>
                    </a:cubicBezTo>
                    <a:cubicBezTo>
                      <a:pt x="f8" y="f18"/>
                      <a:pt x="f17" y="f19"/>
                      <a:pt x="f17" y="f19"/>
                    </a:cubicBezTo>
                    <a:cubicBezTo>
                      <a:pt x="f20" y="f18"/>
                      <a:pt x="f10" y="f16"/>
                      <a:pt x="f20" y="f16"/>
                    </a:cubicBezTo>
                    <a:cubicBezTo>
                      <a:pt x="f20" y="f16"/>
                      <a:pt x="f10" y="f21"/>
                      <a:pt x="f20" y="f22"/>
                    </a:cubicBezTo>
                    <a:cubicBezTo>
                      <a:pt x="f14" y="f23"/>
                      <a:pt x="f20" y="f24"/>
                      <a:pt x="f25" y="f26"/>
                    </a:cubicBezTo>
                    <a:cubicBezTo>
                      <a:pt x="f5" y="f23"/>
                      <a:pt x="f14" y="f27"/>
                      <a:pt x="f14" y="f27"/>
                    </a:cubicBezTo>
                    <a:cubicBezTo>
                      <a:pt x="f20" y="f28"/>
                      <a:pt x="f20" y="f29"/>
                      <a:pt x="f20" y="f29"/>
                    </a:cubicBezTo>
                    <a:cubicBezTo>
                      <a:pt x="f14" y="f29"/>
                      <a:pt x="f20" y="f30"/>
                      <a:pt x="f10" y="f30"/>
                    </a:cubicBezTo>
                    <a:cubicBezTo>
                      <a:pt x="f15" y="f6"/>
                      <a:pt x="f10" y="f6"/>
                      <a:pt x="f10" y="f6"/>
                    </a:cubicBezTo>
                    <a:cubicBezTo>
                      <a:pt x="f17" y="f31"/>
                      <a:pt x="f32" y="f31"/>
                      <a:pt x="f32" y="f33"/>
                    </a:cubicBezTo>
                    <a:cubicBezTo>
                      <a:pt x="f32" y="f34"/>
                      <a:pt x="f11" y="f35"/>
                      <a:pt x="f36" y="f35"/>
                    </a:cubicBezTo>
                    <a:cubicBezTo>
                      <a:pt x="f9" y="f37"/>
                      <a:pt x="f13" y="f37"/>
                      <a:pt x="f11" y="f38"/>
                    </a:cubicBezTo>
                    <a:cubicBezTo>
                      <a:pt x="f18" y="f31"/>
                      <a:pt x="f16" y="f7"/>
                      <a:pt x="f18" y="f37"/>
                    </a:cubicBezTo>
                    <a:cubicBezTo>
                      <a:pt x="f19" y="f33"/>
                      <a:pt x="f12" y="f39"/>
                      <a:pt x="f12" y="f40"/>
                    </a:cubicBezTo>
                    <a:cubicBezTo>
                      <a:pt x="f16" y="f41"/>
                      <a:pt x="f16" y="f41"/>
                      <a:pt x="f18" y="f40"/>
                    </a:cubicBezTo>
                    <a:cubicBezTo>
                      <a:pt x="f19" y="f6"/>
                      <a:pt x="f19" y="f41"/>
                      <a:pt x="f21" y="f40"/>
                    </a:cubicBezTo>
                    <a:cubicBezTo>
                      <a:pt x="f22" y="f40"/>
                      <a:pt x="f19" y="f42"/>
                      <a:pt x="f22" y="f42"/>
                    </a:cubicBezTo>
                    <a:cubicBezTo>
                      <a:pt x="f23" y="f43"/>
                      <a:pt x="f23" y="f40"/>
                      <a:pt x="f26" y="f6"/>
                    </a:cubicBezTo>
                    <a:cubicBezTo>
                      <a:pt x="f24" y="f6"/>
                      <a:pt x="f44" y="f40"/>
                      <a:pt x="f45" y="f6"/>
                    </a:cubicBezTo>
                    <a:cubicBezTo>
                      <a:pt x="f45" y="f30"/>
                      <a:pt x="f28" y="f40"/>
                      <a:pt x="f27" y="f40"/>
                    </a:cubicBezTo>
                    <a:cubicBezTo>
                      <a:pt x="f29" y="f41"/>
                      <a:pt x="f29" y="f40"/>
                      <a:pt x="f29" y="f42"/>
                    </a:cubicBezTo>
                    <a:cubicBezTo>
                      <a:pt x="f43" y="f29"/>
                      <a:pt x="f30" y="f43"/>
                      <a:pt x="f42" y="f27"/>
                    </a:cubicBezTo>
                    <a:cubicBezTo>
                      <a:pt x="f43" y="f46"/>
                      <a:pt x="f42" y="f28"/>
                      <a:pt x="f42" y="f45"/>
                    </a:cubicBezTo>
                    <a:cubicBezTo>
                      <a:pt x="f43" y="f24"/>
                      <a:pt x="f30" y="f24"/>
                      <a:pt x="f42" y="f26"/>
                    </a:cubicBezTo>
                    <a:cubicBezTo>
                      <a:pt x="f43" y="f23"/>
                      <a:pt x="f42" y="f23"/>
                      <a:pt x="f29" y="f21"/>
                    </a:cubicBezTo>
                    <a:cubicBezTo>
                      <a:pt x="f28" y="f12"/>
                      <a:pt x="f42" y="f22"/>
                      <a:pt x="f43" y="f16"/>
                    </a:cubicBezTo>
                    <a:cubicBezTo>
                      <a:pt x="f29" y="f13"/>
                      <a:pt x="f30" y="f16"/>
                      <a:pt x="f42" y="f36"/>
                    </a:cubicBezTo>
                    <a:cubicBezTo>
                      <a:pt x="f42" y="f32"/>
                      <a:pt x="f6" y="f8"/>
                      <a:pt x="f43" y="f8"/>
                    </a:cubicBezTo>
                    <a:cubicBezTo>
                      <a:pt x="f27" y="f8"/>
                      <a:pt x="f27" y="f17"/>
                      <a:pt x="f28" y="f8"/>
                    </a:cubicBezTo>
                    <a:cubicBezTo>
                      <a:pt x="f46" y="f8"/>
                      <a:pt x="f44" y="f17"/>
                      <a:pt x="f28" y="f14"/>
                    </a:cubicBezTo>
                    <a:cubicBezTo>
                      <a:pt x="f46" y="f47"/>
                      <a:pt x="f45" y="f47"/>
                      <a:pt x="f44" y="f47"/>
                    </a:cubicBezTo>
                    <a:cubicBezTo>
                      <a:pt x="f19" y="f47"/>
                      <a:pt x="f23" y="f5"/>
                      <a:pt x="f11" y="f14"/>
                    </a:cubicBezTo>
                    <a:cubicBezTo>
                      <a:pt x="f12" y="f14"/>
                      <a:pt x="f12" y="f14"/>
                      <a:pt x="f12" y="f14"/>
                    </a:cubicBezTo>
                    <a:cubicBezTo>
                      <a:pt x="f12" y="f15"/>
                      <a:pt x="f12" y="f15"/>
                      <a:pt x="f12" y="f15"/>
                    </a:cubicBezTo>
                    <a:cubicBezTo>
                      <a:pt x="f13" y="f17"/>
                      <a:pt x="f13" y="f17"/>
                      <a:pt x="f13" y="f17"/>
                    </a:cubicBezTo>
                    <a:cubicBezTo>
                      <a:pt x="f12" y="f17"/>
                      <a:pt x="f12" y="f17"/>
                      <a:pt x="f12" y="f17"/>
                    </a:cubicBezTo>
                    <a:cubicBezTo>
                      <a:pt x="f12" y="f9"/>
                      <a:pt x="f12" y="f9"/>
                      <a:pt x="f12" y="f9"/>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42" name="Cameroon">
                <a:extLst>
                  <a:ext uri="{FF2B5EF4-FFF2-40B4-BE49-F238E27FC236}">
                    <a16:creationId xmlns:a16="http://schemas.microsoft.com/office/drawing/2014/main" id="{186C5133-793C-0C96-4C67-673F6519F2C7}"/>
                  </a:ext>
                </a:extLst>
              </p:cNvPr>
              <p:cNvSpPr/>
              <p:nvPr/>
            </p:nvSpPr>
            <p:spPr>
              <a:xfrm>
                <a:off x="7014051" y="4110045"/>
                <a:ext cx="201085" cy="363556"/>
              </a:xfrm>
              <a:custGeom>
                <a:avLst/>
                <a:gdLst>
                  <a:gd name="f0" fmla="val 10800000"/>
                  <a:gd name="f1" fmla="val 5400000"/>
                  <a:gd name="f2" fmla="val 180"/>
                  <a:gd name="f3" fmla="val w"/>
                  <a:gd name="f4" fmla="val h"/>
                  <a:gd name="f5" fmla="val 0"/>
                  <a:gd name="f6" fmla="val 38"/>
                  <a:gd name="f7" fmla="val 74"/>
                  <a:gd name="f8" fmla="val 1"/>
                  <a:gd name="f9" fmla="val 55"/>
                  <a:gd name="f10" fmla="val 52"/>
                  <a:gd name="f11" fmla="val 51"/>
                  <a:gd name="f12" fmla="val 2"/>
                  <a:gd name="f13" fmla="val 49"/>
                  <a:gd name="f14" fmla="val 4"/>
                  <a:gd name="f15" fmla="val 48"/>
                  <a:gd name="f16" fmla="val 43"/>
                  <a:gd name="f17" fmla="val 6"/>
                  <a:gd name="f18" fmla="val 41"/>
                  <a:gd name="f19" fmla="val 5"/>
                  <a:gd name="f20" fmla="val 39"/>
                  <a:gd name="f21" fmla="val 8"/>
                  <a:gd name="f22" fmla="val 11"/>
                  <a:gd name="f23" fmla="val 9"/>
                  <a:gd name="f24" fmla="val 40"/>
                  <a:gd name="f25" fmla="val 13"/>
                  <a:gd name="f26" fmla="val 14"/>
                  <a:gd name="f27" fmla="val 42"/>
                  <a:gd name="f28" fmla="val 15"/>
                  <a:gd name="f29" fmla="val 16"/>
                  <a:gd name="f30" fmla="val 17"/>
                  <a:gd name="f31" fmla="val 35"/>
                  <a:gd name="f32" fmla="val 20"/>
                  <a:gd name="f33" fmla="val 31"/>
                  <a:gd name="f34" fmla="val 33"/>
                  <a:gd name="f35" fmla="val 18"/>
                  <a:gd name="f36" fmla="val 29"/>
                  <a:gd name="f37" fmla="val 27"/>
                  <a:gd name="f38" fmla="val 24"/>
                  <a:gd name="f39" fmla="val 21"/>
                  <a:gd name="f40" fmla="val 22"/>
                  <a:gd name="f41" fmla="val 23"/>
                  <a:gd name="f42" fmla="val 19"/>
                  <a:gd name="f43" fmla="val 25"/>
                  <a:gd name="f44" fmla="val 10"/>
                  <a:gd name="f45" fmla="val 28"/>
                  <a:gd name="f46" fmla="val 30"/>
                  <a:gd name="f47" fmla="val 7"/>
                  <a:gd name="f48" fmla="val 12"/>
                  <a:gd name="f49" fmla="val 32"/>
                  <a:gd name="f50" fmla="val 34"/>
                  <a:gd name="f51" fmla="val 26"/>
                  <a:gd name="f52" fmla="val 37"/>
                  <a:gd name="f53" fmla="val 44"/>
                  <a:gd name="f54" fmla="val 47"/>
                  <a:gd name="f55" fmla="val 58"/>
                  <a:gd name="f56" fmla="val 54"/>
                  <a:gd name="f57" fmla="val 59"/>
                  <a:gd name="f58" fmla="val 36"/>
                  <a:gd name="f59" fmla="val 63"/>
                  <a:gd name="f60" fmla="val 62"/>
                  <a:gd name="f61" fmla="val 64"/>
                  <a:gd name="f62" fmla="val 65"/>
                  <a:gd name="f63" fmla="val 66"/>
                  <a:gd name="f64" fmla="val 67"/>
                  <a:gd name="f65" fmla="val 70"/>
                  <a:gd name="f66" fmla="val 71"/>
                  <a:gd name="f67" fmla="val 69"/>
                  <a:gd name="f68" fmla="val 61"/>
                  <a:gd name="f69" fmla="val 60"/>
                  <a:gd name="f70" fmla="val 57"/>
                  <a:gd name="f71" fmla="val 56"/>
                  <a:gd name="f72" fmla="val 53"/>
                  <a:gd name="f73" fmla="+- 0 0 -90"/>
                  <a:gd name="f74" fmla="*/ f3 1 38"/>
                  <a:gd name="f75" fmla="*/ f4 1 74"/>
                  <a:gd name="f76" fmla="+- f7 0 f5"/>
                  <a:gd name="f77" fmla="+- f6 0 f5"/>
                  <a:gd name="f78" fmla="*/ f73 f0 1"/>
                  <a:gd name="f79" fmla="*/ f77 1 38"/>
                  <a:gd name="f80" fmla="*/ f76 1 74"/>
                  <a:gd name="f81" fmla="*/ f78 1 f2"/>
                  <a:gd name="f82" fmla="*/ 1 1 f79"/>
                  <a:gd name="f83" fmla="*/ 55 1 f80"/>
                  <a:gd name="f84" fmla="*/ 2 1 f79"/>
                  <a:gd name="f85" fmla="*/ 49 1 f80"/>
                  <a:gd name="f86" fmla="*/ 4 1 f79"/>
                  <a:gd name="f87" fmla="*/ 43 1 f80"/>
                  <a:gd name="f88" fmla="*/ 8 1 f79"/>
                  <a:gd name="f89" fmla="*/ 39 1 f80"/>
                  <a:gd name="f90" fmla="*/ 11 1 f79"/>
                  <a:gd name="f91" fmla="*/ 40 1 f80"/>
                  <a:gd name="f92" fmla="*/ 13 1 f79"/>
                  <a:gd name="f93" fmla="*/ 41 1 f80"/>
                  <a:gd name="f94" fmla="*/ 15 1 f79"/>
                  <a:gd name="f95" fmla="*/ 17 1 f79"/>
                  <a:gd name="f96" fmla="*/ 35 1 f80"/>
                  <a:gd name="f97" fmla="*/ 18 1 f79"/>
                  <a:gd name="f98" fmla="*/ 31 1 f80"/>
                  <a:gd name="f99" fmla="*/ 20 1 f79"/>
                  <a:gd name="f100" fmla="*/ 27 1 f80"/>
                  <a:gd name="f101" fmla="*/ 22 1 f79"/>
                  <a:gd name="f102" fmla="*/ 24 1 f80"/>
                  <a:gd name="f103" fmla="*/ 21 1 f79"/>
                  <a:gd name="f104" fmla="*/ 22 1 f80"/>
                  <a:gd name="f105" fmla="*/ 23 1 f79"/>
                  <a:gd name="f106" fmla="*/ 20 1 f80"/>
                  <a:gd name="f107" fmla="*/ 25 1 f79"/>
                  <a:gd name="f108" fmla="*/ 11 1 f80"/>
                  <a:gd name="f109" fmla="*/ 28 1 f79"/>
                  <a:gd name="f110" fmla="*/ 5 1 f80"/>
                  <a:gd name="f111" fmla="*/ 1 1 f80"/>
                  <a:gd name="f112" fmla="*/ 30 1 f79"/>
                  <a:gd name="f113" fmla="*/ 0 1 f80"/>
                  <a:gd name="f114" fmla="*/ 8 1 f80"/>
                  <a:gd name="f115" fmla="*/ 34 1 f79"/>
                  <a:gd name="f116" fmla="*/ 17 1 f80"/>
                  <a:gd name="f117" fmla="*/ 32 1 f79"/>
                  <a:gd name="f118" fmla="*/ 29 1 f79"/>
                  <a:gd name="f119" fmla="*/ 18 1 f80"/>
                  <a:gd name="f120" fmla="*/ 27 1 f79"/>
                  <a:gd name="f121" fmla="*/ 31 1 f79"/>
                  <a:gd name="f122" fmla="*/ 44 1 f80"/>
                  <a:gd name="f123" fmla="*/ 52 1 f80"/>
                  <a:gd name="f124" fmla="*/ 33 1 f79"/>
                  <a:gd name="f125" fmla="*/ 59 1 f80"/>
                  <a:gd name="f126" fmla="*/ 37 1 f79"/>
                  <a:gd name="f127" fmla="*/ 64 1 f80"/>
                  <a:gd name="f128" fmla="*/ 67 1 f80"/>
                  <a:gd name="f129" fmla="*/ 35 1 f79"/>
                  <a:gd name="f130" fmla="*/ 71 1 f80"/>
                  <a:gd name="f131" fmla="*/ 70 1 f80"/>
                  <a:gd name="f132" fmla="*/ 26 1 f79"/>
                  <a:gd name="f133" fmla="*/ 69 1 f80"/>
                  <a:gd name="f134" fmla="*/ 12 1 f79"/>
                  <a:gd name="f135" fmla="*/ 7 1 f79"/>
                  <a:gd name="f136" fmla="*/ 6 1 f79"/>
                  <a:gd name="f137" fmla="*/ 61 1 f80"/>
                  <a:gd name="f138" fmla="*/ 58 1 f80"/>
                  <a:gd name="f139" fmla="*/ 5 1 f79"/>
                  <a:gd name="f140" fmla="*/ 57 1 f80"/>
                  <a:gd name="f141" fmla="*/ 0 1 f79"/>
                  <a:gd name="f142" fmla="*/ f6 1 f79"/>
                  <a:gd name="f143" fmla="*/ f7 1 f80"/>
                  <a:gd name="f144" fmla="+- f81 0 f1"/>
                  <a:gd name="f145" fmla="*/ f141 f74 1"/>
                  <a:gd name="f146" fmla="*/ f142 f74 1"/>
                  <a:gd name="f147" fmla="*/ f143 f75 1"/>
                  <a:gd name="f148" fmla="*/ f113 f75 1"/>
                  <a:gd name="f149" fmla="*/ f82 f74 1"/>
                  <a:gd name="f150" fmla="*/ f83 f75 1"/>
                  <a:gd name="f151" fmla="*/ f84 f74 1"/>
                  <a:gd name="f152" fmla="*/ f85 f75 1"/>
                  <a:gd name="f153" fmla="*/ f86 f74 1"/>
                  <a:gd name="f154" fmla="*/ f87 f75 1"/>
                  <a:gd name="f155" fmla="*/ f88 f74 1"/>
                  <a:gd name="f156" fmla="*/ f89 f75 1"/>
                  <a:gd name="f157" fmla="*/ f90 f74 1"/>
                  <a:gd name="f158" fmla="*/ f91 f75 1"/>
                  <a:gd name="f159" fmla="*/ f92 f74 1"/>
                  <a:gd name="f160" fmla="*/ f93 f75 1"/>
                  <a:gd name="f161" fmla="*/ f94 f74 1"/>
                  <a:gd name="f162" fmla="*/ f95 f74 1"/>
                  <a:gd name="f163" fmla="*/ f96 f75 1"/>
                  <a:gd name="f164" fmla="*/ f97 f74 1"/>
                  <a:gd name="f165" fmla="*/ f98 f75 1"/>
                  <a:gd name="f166" fmla="*/ f99 f74 1"/>
                  <a:gd name="f167" fmla="*/ f100 f75 1"/>
                  <a:gd name="f168" fmla="*/ f101 f74 1"/>
                  <a:gd name="f169" fmla="*/ f102 f75 1"/>
                  <a:gd name="f170" fmla="*/ f103 f74 1"/>
                  <a:gd name="f171" fmla="*/ f104 f75 1"/>
                  <a:gd name="f172" fmla="*/ f105 f74 1"/>
                  <a:gd name="f173" fmla="*/ f106 f75 1"/>
                  <a:gd name="f174" fmla="*/ f107 f74 1"/>
                  <a:gd name="f175" fmla="*/ f108 f75 1"/>
                  <a:gd name="f176" fmla="*/ f109 f74 1"/>
                  <a:gd name="f177" fmla="*/ f110 f75 1"/>
                  <a:gd name="f178" fmla="*/ f111 f75 1"/>
                  <a:gd name="f179" fmla="*/ f112 f74 1"/>
                  <a:gd name="f180" fmla="*/ f114 f75 1"/>
                  <a:gd name="f181" fmla="*/ f115 f74 1"/>
                  <a:gd name="f182" fmla="*/ f116 f75 1"/>
                  <a:gd name="f183" fmla="*/ f117 f74 1"/>
                  <a:gd name="f184" fmla="*/ f118 f74 1"/>
                  <a:gd name="f185" fmla="*/ f119 f75 1"/>
                  <a:gd name="f186" fmla="*/ f120 f74 1"/>
                  <a:gd name="f187" fmla="*/ f121 f74 1"/>
                  <a:gd name="f188" fmla="*/ f122 f75 1"/>
                  <a:gd name="f189" fmla="*/ f123 f75 1"/>
                  <a:gd name="f190" fmla="*/ f124 f74 1"/>
                  <a:gd name="f191" fmla="*/ f125 f75 1"/>
                  <a:gd name="f192" fmla="*/ f126 f74 1"/>
                  <a:gd name="f193" fmla="*/ f127 f75 1"/>
                  <a:gd name="f194" fmla="*/ f128 f75 1"/>
                  <a:gd name="f195" fmla="*/ f129 f74 1"/>
                  <a:gd name="f196" fmla="*/ f130 f75 1"/>
                  <a:gd name="f197" fmla="*/ f131 f75 1"/>
                  <a:gd name="f198" fmla="*/ f132 f74 1"/>
                  <a:gd name="f199" fmla="*/ f133 f75 1"/>
                  <a:gd name="f200" fmla="*/ f134 f74 1"/>
                  <a:gd name="f201" fmla="*/ f135 f74 1"/>
                  <a:gd name="f202" fmla="*/ f136 f74 1"/>
                  <a:gd name="f203" fmla="*/ f137 f75 1"/>
                  <a:gd name="f204" fmla="*/ f138 f75 1"/>
                  <a:gd name="f205" fmla="*/ f139 f74 1"/>
                  <a:gd name="f206" fmla="*/ f140 f75 1"/>
                </a:gdLst>
                <a:ahLst/>
                <a:cxnLst>
                  <a:cxn ang="3cd4">
                    <a:pos x="hc" y="t"/>
                  </a:cxn>
                  <a:cxn ang="0">
                    <a:pos x="r" y="vc"/>
                  </a:cxn>
                  <a:cxn ang="cd4">
                    <a:pos x="hc" y="b"/>
                  </a:cxn>
                  <a:cxn ang="cd2">
                    <a:pos x="l" y="vc"/>
                  </a:cxn>
                  <a:cxn ang="f144">
                    <a:pos x="f149" y="f150"/>
                  </a:cxn>
                  <a:cxn ang="f144">
                    <a:pos x="f151" y="f152"/>
                  </a:cxn>
                  <a:cxn ang="f144">
                    <a:pos x="f153" y="f154"/>
                  </a:cxn>
                  <a:cxn ang="f144">
                    <a:pos x="f155" y="f156"/>
                  </a:cxn>
                  <a:cxn ang="f144">
                    <a:pos x="f157" y="f158"/>
                  </a:cxn>
                  <a:cxn ang="f144">
                    <a:pos x="f159" y="f160"/>
                  </a:cxn>
                  <a:cxn ang="f144">
                    <a:pos x="f161" y="f156"/>
                  </a:cxn>
                  <a:cxn ang="f144">
                    <a:pos x="f162" y="f163"/>
                  </a:cxn>
                  <a:cxn ang="f144">
                    <a:pos x="f164" y="f165"/>
                  </a:cxn>
                  <a:cxn ang="f144">
                    <a:pos x="f166" y="f167"/>
                  </a:cxn>
                  <a:cxn ang="f144">
                    <a:pos x="f168" y="f169"/>
                  </a:cxn>
                  <a:cxn ang="f144">
                    <a:pos x="f170" y="f171"/>
                  </a:cxn>
                  <a:cxn ang="f144">
                    <a:pos x="f172" y="f173"/>
                  </a:cxn>
                  <a:cxn ang="f144">
                    <a:pos x="f174" y="f175"/>
                  </a:cxn>
                  <a:cxn ang="f144">
                    <a:pos x="f176" y="f177"/>
                  </a:cxn>
                  <a:cxn ang="f144">
                    <a:pos x="f176" y="f178"/>
                  </a:cxn>
                  <a:cxn ang="f144">
                    <a:pos x="f179" y="f148"/>
                  </a:cxn>
                  <a:cxn ang="f144">
                    <a:pos x="f179" y="f180"/>
                  </a:cxn>
                  <a:cxn ang="f144">
                    <a:pos x="f181" y="f182"/>
                  </a:cxn>
                  <a:cxn ang="f144">
                    <a:pos x="f183" y="f182"/>
                  </a:cxn>
                  <a:cxn ang="f144">
                    <a:pos x="f184" y="f185"/>
                  </a:cxn>
                  <a:cxn ang="f144">
                    <a:pos x="f186" y="f173"/>
                  </a:cxn>
                  <a:cxn ang="f144">
                    <a:pos x="f187" y="f167"/>
                  </a:cxn>
                  <a:cxn ang="f144">
                    <a:pos x="f181" y="f163"/>
                  </a:cxn>
                  <a:cxn ang="f144">
                    <a:pos x="f179" y="f188"/>
                  </a:cxn>
                  <a:cxn ang="f144">
                    <a:pos x="f184" y="f189"/>
                  </a:cxn>
                  <a:cxn ang="f144">
                    <a:pos x="f190" y="f191"/>
                  </a:cxn>
                  <a:cxn ang="f144">
                    <a:pos x="f192" y="f193"/>
                  </a:cxn>
                  <a:cxn ang="f144">
                    <a:pos x="f192" y="f194"/>
                  </a:cxn>
                  <a:cxn ang="f144">
                    <a:pos x="f195" y="f196"/>
                  </a:cxn>
                  <a:cxn ang="f144">
                    <a:pos x="f187" y="f197"/>
                  </a:cxn>
                  <a:cxn ang="f144">
                    <a:pos x="f198" y="f197"/>
                  </a:cxn>
                  <a:cxn ang="f144">
                    <a:pos x="f172" y="f199"/>
                  </a:cxn>
                  <a:cxn ang="f144">
                    <a:pos x="f200" y="f197"/>
                  </a:cxn>
                  <a:cxn ang="f144">
                    <a:pos x="f201" y="f197"/>
                  </a:cxn>
                  <a:cxn ang="f144">
                    <a:pos x="f201" y="f193"/>
                  </a:cxn>
                  <a:cxn ang="f144">
                    <a:pos x="f202" y="f203"/>
                  </a:cxn>
                  <a:cxn ang="f144">
                    <a:pos x="f202" y="f191"/>
                  </a:cxn>
                  <a:cxn ang="f144">
                    <a:pos x="f202" y="f204"/>
                  </a:cxn>
                  <a:cxn ang="f144">
                    <a:pos x="f205" y="f206"/>
                  </a:cxn>
                  <a:cxn ang="f144">
                    <a:pos x="f153" y="f206"/>
                  </a:cxn>
                  <a:cxn ang="f144">
                    <a:pos x="f151" y="f150"/>
                  </a:cxn>
                  <a:cxn ang="f144">
                    <a:pos x="f149" y="f150"/>
                  </a:cxn>
                </a:cxnLst>
                <a:rect l="f145" t="f148" r="f146" b="f147"/>
                <a:pathLst>
                  <a:path w="38" h="74">
                    <a:moveTo>
                      <a:pt x="f8" y="f9"/>
                    </a:moveTo>
                    <a:cubicBezTo>
                      <a:pt x="f5" y="f10"/>
                      <a:pt x="f5" y="f11"/>
                      <a:pt x="f12" y="f13"/>
                    </a:cubicBezTo>
                    <a:cubicBezTo>
                      <a:pt x="f14" y="f15"/>
                      <a:pt x="f5" y="f15"/>
                      <a:pt x="f14" y="f16"/>
                    </a:cubicBezTo>
                    <a:cubicBezTo>
                      <a:pt x="f17" y="f18"/>
                      <a:pt x="f19" y="f20"/>
                      <a:pt x="f21" y="f20"/>
                    </a:cubicBezTo>
                    <a:cubicBezTo>
                      <a:pt x="f22" y="f6"/>
                      <a:pt x="f23" y="f24"/>
                      <a:pt x="f22" y="f24"/>
                    </a:cubicBezTo>
                    <a:cubicBezTo>
                      <a:pt x="f25" y="f20"/>
                      <a:pt x="f22" y="f18"/>
                      <a:pt x="f25" y="f18"/>
                    </a:cubicBezTo>
                    <a:cubicBezTo>
                      <a:pt x="f26" y="f27"/>
                      <a:pt x="f25" y="f24"/>
                      <a:pt x="f28" y="f20"/>
                    </a:cubicBezTo>
                    <a:cubicBezTo>
                      <a:pt x="f29" y="f20"/>
                      <a:pt x="f26" y="f20"/>
                      <a:pt x="f30" y="f31"/>
                    </a:cubicBezTo>
                    <a:cubicBezTo>
                      <a:pt x="f32" y="f33"/>
                      <a:pt x="f30" y="f34"/>
                      <a:pt x="f35" y="f33"/>
                    </a:cubicBezTo>
                    <a:cubicBezTo>
                      <a:pt x="f35" y="f36"/>
                      <a:pt x="f32" y="f36"/>
                      <a:pt x="f32" y="f37"/>
                    </a:cubicBezTo>
                    <a:cubicBezTo>
                      <a:pt x="f32" y="f38"/>
                      <a:pt x="f39" y="f37"/>
                      <a:pt x="f40" y="f38"/>
                    </a:cubicBezTo>
                    <a:cubicBezTo>
                      <a:pt x="f40" y="f40"/>
                      <a:pt x="f39" y="f41"/>
                      <a:pt x="f39" y="f40"/>
                    </a:cubicBezTo>
                    <a:cubicBezTo>
                      <a:pt x="f40" y="f32"/>
                      <a:pt x="f40" y="f40"/>
                      <a:pt x="f41" y="f32"/>
                    </a:cubicBezTo>
                    <a:cubicBezTo>
                      <a:pt x="f41" y="f42"/>
                      <a:pt x="f39" y="f40"/>
                      <a:pt x="f43" y="f22"/>
                    </a:cubicBezTo>
                    <a:cubicBezTo>
                      <a:pt x="f37" y="f17"/>
                      <a:pt x="f37" y="f44"/>
                      <a:pt x="f45" y="f19"/>
                    </a:cubicBezTo>
                    <a:cubicBezTo>
                      <a:pt x="f46" y="f8"/>
                      <a:pt x="f37" y="f14"/>
                      <a:pt x="f45" y="f8"/>
                    </a:cubicBezTo>
                    <a:cubicBezTo>
                      <a:pt x="f36" y="f8"/>
                      <a:pt x="f36" y="f8"/>
                      <a:pt x="f46" y="f5"/>
                    </a:cubicBezTo>
                    <a:cubicBezTo>
                      <a:pt x="f36" y="f47"/>
                      <a:pt x="f33" y="f12"/>
                      <a:pt x="f46" y="f21"/>
                    </a:cubicBezTo>
                    <a:cubicBezTo>
                      <a:pt x="f46" y="f48"/>
                      <a:pt x="f49" y="f26"/>
                      <a:pt x="f50" y="f30"/>
                    </a:cubicBezTo>
                    <a:cubicBezTo>
                      <a:pt x="f50" y="f35"/>
                      <a:pt x="f34" y="f35"/>
                      <a:pt x="f49" y="f30"/>
                    </a:cubicBezTo>
                    <a:cubicBezTo>
                      <a:pt x="f34" y="f42"/>
                      <a:pt x="f33" y="f35"/>
                      <a:pt x="f36" y="f35"/>
                    </a:cubicBezTo>
                    <a:cubicBezTo>
                      <a:pt x="f37" y="f35"/>
                      <a:pt x="f51" y="f35"/>
                      <a:pt x="f37" y="f32"/>
                    </a:cubicBezTo>
                    <a:cubicBezTo>
                      <a:pt x="f36" y="f43"/>
                      <a:pt x="f36" y="f40"/>
                      <a:pt x="f33" y="f37"/>
                    </a:cubicBezTo>
                    <a:cubicBezTo>
                      <a:pt x="f50" y="f49"/>
                      <a:pt x="f31" y="f49"/>
                      <a:pt x="f50" y="f31"/>
                    </a:cubicBezTo>
                    <a:cubicBezTo>
                      <a:pt x="f49" y="f52"/>
                      <a:pt x="f33" y="f20"/>
                      <a:pt x="f46" y="f53"/>
                    </a:cubicBezTo>
                    <a:cubicBezTo>
                      <a:pt x="f36" y="f11"/>
                      <a:pt x="f37" y="f54"/>
                      <a:pt x="f36" y="f10"/>
                    </a:cubicBezTo>
                    <a:cubicBezTo>
                      <a:pt x="f33" y="f55"/>
                      <a:pt x="f33" y="f56"/>
                      <a:pt x="f34" y="f57"/>
                    </a:cubicBezTo>
                    <a:cubicBezTo>
                      <a:pt x="f58" y="f59"/>
                      <a:pt x="f6" y="f60"/>
                      <a:pt x="f52" y="f61"/>
                    </a:cubicBezTo>
                    <a:cubicBezTo>
                      <a:pt x="f52" y="f62"/>
                      <a:pt x="f52" y="f63"/>
                      <a:pt x="f52" y="f64"/>
                    </a:cubicBezTo>
                    <a:cubicBezTo>
                      <a:pt x="f6" y="f7"/>
                      <a:pt x="f52" y="f65"/>
                      <a:pt x="f31" y="f66"/>
                    </a:cubicBezTo>
                    <a:cubicBezTo>
                      <a:pt x="f34" y="f66"/>
                      <a:pt x="f34" y="f65"/>
                      <a:pt x="f33" y="f65"/>
                    </a:cubicBezTo>
                    <a:cubicBezTo>
                      <a:pt x="f46" y="f66"/>
                      <a:pt x="f36" y="f65"/>
                      <a:pt x="f51" y="f65"/>
                    </a:cubicBezTo>
                    <a:cubicBezTo>
                      <a:pt x="f43" y="f67"/>
                      <a:pt x="f38" y="f67"/>
                      <a:pt x="f41" y="f67"/>
                    </a:cubicBezTo>
                    <a:cubicBezTo>
                      <a:pt x="f30" y="f67"/>
                      <a:pt x="f32" y="f64"/>
                      <a:pt x="f48" y="f65"/>
                    </a:cubicBezTo>
                    <a:cubicBezTo>
                      <a:pt x="f22" y="f65"/>
                      <a:pt x="f44" y="f67"/>
                      <a:pt x="f47" y="f65"/>
                    </a:cubicBezTo>
                    <a:cubicBezTo>
                      <a:pt x="f47" y="f64"/>
                      <a:pt x="f17" y="f63"/>
                      <a:pt x="f47" y="f61"/>
                    </a:cubicBezTo>
                    <a:cubicBezTo>
                      <a:pt x="f21" y="f60"/>
                      <a:pt x="f17" y="f60"/>
                      <a:pt x="f17" y="f68"/>
                    </a:cubicBezTo>
                    <a:cubicBezTo>
                      <a:pt x="f47" y="f69"/>
                      <a:pt x="f14" y="f57"/>
                      <a:pt x="f17" y="f57"/>
                    </a:cubicBezTo>
                    <a:cubicBezTo>
                      <a:pt x="f21" y="f57"/>
                      <a:pt x="f19" y="f57"/>
                      <a:pt x="f17" y="f55"/>
                    </a:cubicBezTo>
                    <a:cubicBezTo>
                      <a:pt x="f21" y="f70"/>
                      <a:pt x="f19" y="f55"/>
                      <a:pt x="f19" y="f70"/>
                    </a:cubicBezTo>
                    <a:cubicBezTo>
                      <a:pt x="f19" y="f70"/>
                      <a:pt x="f19" y="f57"/>
                      <a:pt x="f14" y="f70"/>
                    </a:cubicBezTo>
                    <a:cubicBezTo>
                      <a:pt x="f12" y="f71"/>
                      <a:pt x="f12" y="f72"/>
                      <a:pt x="f12" y="f9"/>
                    </a:cubicBezTo>
                    <a:cubicBezTo>
                      <a:pt x="f12" y="f9"/>
                      <a:pt x="f12"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43" name="Rep of the Congo">
                <a:extLst>
                  <a:ext uri="{FF2B5EF4-FFF2-40B4-BE49-F238E27FC236}">
                    <a16:creationId xmlns:a16="http://schemas.microsoft.com/office/drawing/2014/main" id="{0B1F681F-92D3-92BE-85C8-DC9728AF84BA}"/>
                  </a:ext>
                </a:extLst>
              </p:cNvPr>
              <p:cNvSpPr/>
              <p:nvPr/>
            </p:nvSpPr>
            <p:spPr>
              <a:xfrm>
                <a:off x="7072792" y="4394652"/>
                <a:ext cx="201085" cy="299155"/>
              </a:xfrm>
              <a:custGeom>
                <a:avLst/>
                <a:gdLst>
                  <a:gd name="f0" fmla="val 10800000"/>
                  <a:gd name="f1" fmla="val 5400000"/>
                  <a:gd name="f2" fmla="val 180"/>
                  <a:gd name="f3" fmla="val w"/>
                  <a:gd name="f4" fmla="val h"/>
                  <a:gd name="f5" fmla="val 0"/>
                  <a:gd name="f6" fmla="val 38"/>
                  <a:gd name="f7" fmla="val 61"/>
                  <a:gd name="f8" fmla="val 15"/>
                  <a:gd name="f9" fmla="val 12"/>
                  <a:gd name="f10" fmla="val 18"/>
                  <a:gd name="f11" fmla="val 19"/>
                  <a:gd name="f12" fmla="val 13"/>
                  <a:gd name="f13" fmla="val 20"/>
                  <a:gd name="f14" fmla="val 22"/>
                  <a:gd name="f15" fmla="val 24"/>
                  <a:gd name="f16" fmla="val 26"/>
                  <a:gd name="f17" fmla="val 27"/>
                  <a:gd name="f18" fmla="val 16"/>
                  <a:gd name="f19" fmla="val 9"/>
                  <a:gd name="f20" fmla="val 30"/>
                  <a:gd name="f21" fmla="val 4"/>
                  <a:gd name="f22" fmla="val 1"/>
                  <a:gd name="f23" fmla="val 33"/>
                  <a:gd name="f24" fmla="val 37"/>
                  <a:gd name="f25" fmla="val 8"/>
                  <a:gd name="f26" fmla="val 36"/>
                  <a:gd name="f27" fmla="val 7"/>
                  <a:gd name="f28" fmla="val 35"/>
                  <a:gd name="f29" fmla="val 25"/>
                  <a:gd name="f30" fmla="val 34"/>
                  <a:gd name="f31" fmla="val 28"/>
                  <a:gd name="f32" fmla="val 31"/>
                  <a:gd name="f33" fmla="val 32"/>
                  <a:gd name="f34" fmla="val 29"/>
                  <a:gd name="f35" fmla="val 39"/>
                  <a:gd name="f36" fmla="val 44"/>
                  <a:gd name="f37" fmla="val 49"/>
                  <a:gd name="f38" fmla="val 54"/>
                  <a:gd name="f39" fmla="val 23"/>
                  <a:gd name="f40" fmla="val 50"/>
                  <a:gd name="f41" fmla="val 56"/>
                  <a:gd name="f42" fmla="val 55"/>
                  <a:gd name="f43" fmla="val 17"/>
                  <a:gd name="f44" fmla="val 53"/>
                  <a:gd name="f45" fmla="val 14"/>
                  <a:gd name="f46" fmla="val 57"/>
                  <a:gd name="f47" fmla="val 11"/>
                  <a:gd name="f48" fmla="val 6"/>
                  <a:gd name="f49" fmla="val 58"/>
                  <a:gd name="f50" fmla="val 2"/>
                  <a:gd name="f51" fmla="val 51"/>
                  <a:gd name="f52" fmla="val 52"/>
                  <a:gd name="f53" fmla="val 5"/>
                  <a:gd name="f54" fmla="val 45"/>
                  <a:gd name="f55" fmla="val 46"/>
                  <a:gd name="f56" fmla="val 3"/>
                  <a:gd name="f57" fmla="val 42"/>
                  <a:gd name="f58" fmla="val 43"/>
                  <a:gd name="f59" fmla="val 41"/>
                  <a:gd name="f60" fmla="val 10"/>
                  <a:gd name="f61" fmla="val 40"/>
                  <a:gd name="f62" fmla="val 21"/>
                  <a:gd name="f63" fmla="+- 0 0 -90"/>
                  <a:gd name="f64" fmla="*/ f3 1 38"/>
                  <a:gd name="f65" fmla="*/ f4 1 61"/>
                  <a:gd name="f66" fmla="+- f7 0 f5"/>
                  <a:gd name="f67" fmla="+- f6 0 f5"/>
                  <a:gd name="f68" fmla="*/ f63 f0 1"/>
                  <a:gd name="f69" fmla="*/ f67 1 38"/>
                  <a:gd name="f70" fmla="*/ f66 1 61"/>
                  <a:gd name="f71" fmla="*/ f68 1 f2"/>
                  <a:gd name="f72" fmla="*/ 15 1 f69"/>
                  <a:gd name="f73" fmla="*/ 12 1 f70"/>
                  <a:gd name="f74" fmla="*/ 20 1 f69"/>
                  <a:gd name="f75" fmla="*/ 24 1 f69"/>
                  <a:gd name="f76" fmla="*/ 13 1 f70"/>
                  <a:gd name="f77" fmla="*/ 26 1 f69"/>
                  <a:gd name="f78" fmla="*/ 9 1 f70"/>
                  <a:gd name="f79" fmla="*/ 30 1 f69"/>
                  <a:gd name="f80" fmla="*/ 0 1 f70"/>
                  <a:gd name="f81" fmla="*/ 38 1 f69"/>
                  <a:gd name="f82" fmla="*/ 1 1 f70"/>
                  <a:gd name="f83" fmla="*/ 37 1 f69"/>
                  <a:gd name="f84" fmla="*/ 36 1 f69"/>
                  <a:gd name="f85" fmla="*/ 19 1 f70"/>
                  <a:gd name="f86" fmla="*/ 34 1 f69"/>
                  <a:gd name="f87" fmla="*/ 28 1 f70"/>
                  <a:gd name="f88" fmla="*/ 29 1 f69"/>
                  <a:gd name="f89" fmla="*/ 35 1 f70"/>
                  <a:gd name="f90" fmla="*/ 49 1 f70"/>
                  <a:gd name="f91" fmla="*/ 56 1 f70"/>
                  <a:gd name="f92" fmla="*/ 17 1 f69"/>
                  <a:gd name="f93" fmla="*/ 55 1 f70"/>
                  <a:gd name="f94" fmla="*/ 11 1 f69"/>
                  <a:gd name="f95" fmla="*/ 9 1 f69"/>
                  <a:gd name="f96" fmla="*/ 7 1 f69"/>
                  <a:gd name="f97" fmla="*/ 4 1 f69"/>
                  <a:gd name="f98" fmla="*/ 1 1 f69"/>
                  <a:gd name="f99" fmla="*/ 51 1 f70"/>
                  <a:gd name="f100" fmla="*/ 5 1 f69"/>
                  <a:gd name="f101" fmla="*/ 50 1 f70"/>
                  <a:gd name="f102" fmla="*/ 3 1 f69"/>
                  <a:gd name="f103" fmla="*/ 42 1 f70"/>
                  <a:gd name="f104" fmla="*/ 8 1 f69"/>
                  <a:gd name="f105" fmla="*/ 39 1 f70"/>
                  <a:gd name="f106" fmla="*/ 10 1 f69"/>
                  <a:gd name="f107" fmla="*/ 41 1 f70"/>
                  <a:gd name="f108" fmla="*/ 13 1 f69"/>
                  <a:gd name="f109" fmla="*/ 16 1 f69"/>
                  <a:gd name="f110" fmla="*/ 19 1 f69"/>
                  <a:gd name="f111" fmla="*/ 36 1 f70"/>
                  <a:gd name="f112" fmla="*/ 33 1 f70"/>
                  <a:gd name="f113" fmla="*/ 30 1 f70"/>
                  <a:gd name="f114" fmla="*/ 27 1 f70"/>
                  <a:gd name="f115" fmla="*/ 18 1 f69"/>
                  <a:gd name="f116" fmla="*/ 24 1 f70"/>
                  <a:gd name="f117" fmla="*/ 20 1 f70"/>
                  <a:gd name="f118" fmla="*/ 17 1 f70"/>
                  <a:gd name="f119" fmla="*/ 0 1 f69"/>
                  <a:gd name="f120" fmla="*/ f6 1 f69"/>
                  <a:gd name="f121" fmla="*/ f7 1 f70"/>
                  <a:gd name="f122" fmla="+- f71 0 f1"/>
                  <a:gd name="f123" fmla="*/ f119 f64 1"/>
                  <a:gd name="f124" fmla="*/ f120 f64 1"/>
                  <a:gd name="f125" fmla="*/ f121 f65 1"/>
                  <a:gd name="f126" fmla="*/ f80 f65 1"/>
                  <a:gd name="f127" fmla="*/ f72 f64 1"/>
                  <a:gd name="f128" fmla="*/ f73 f65 1"/>
                  <a:gd name="f129" fmla="*/ f74 f64 1"/>
                  <a:gd name="f130" fmla="*/ f75 f64 1"/>
                  <a:gd name="f131" fmla="*/ f76 f65 1"/>
                  <a:gd name="f132" fmla="*/ f77 f64 1"/>
                  <a:gd name="f133" fmla="*/ f78 f65 1"/>
                  <a:gd name="f134" fmla="*/ f79 f64 1"/>
                  <a:gd name="f135" fmla="*/ f81 f64 1"/>
                  <a:gd name="f136" fmla="*/ f82 f65 1"/>
                  <a:gd name="f137" fmla="*/ f83 f64 1"/>
                  <a:gd name="f138" fmla="*/ f84 f64 1"/>
                  <a:gd name="f139" fmla="*/ f85 f65 1"/>
                  <a:gd name="f140" fmla="*/ f86 f64 1"/>
                  <a:gd name="f141" fmla="*/ f87 f65 1"/>
                  <a:gd name="f142" fmla="*/ f88 f64 1"/>
                  <a:gd name="f143" fmla="*/ f89 f65 1"/>
                  <a:gd name="f144" fmla="*/ f90 f65 1"/>
                  <a:gd name="f145" fmla="*/ f91 f65 1"/>
                  <a:gd name="f146" fmla="*/ f92 f64 1"/>
                  <a:gd name="f147" fmla="*/ f93 f65 1"/>
                  <a:gd name="f148" fmla="*/ f94 f64 1"/>
                  <a:gd name="f149" fmla="*/ f95 f64 1"/>
                  <a:gd name="f150" fmla="*/ f96 f64 1"/>
                  <a:gd name="f151" fmla="*/ f97 f64 1"/>
                  <a:gd name="f152" fmla="*/ f98 f64 1"/>
                  <a:gd name="f153" fmla="*/ f99 f65 1"/>
                  <a:gd name="f154" fmla="*/ f100 f64 1"/>
                  <a:gd name="f155" fmla="*/ f101 f65 1"/>
                  <a:gd name="f156" fmla="*/ f102 f64 1"/>
                  <a:gd name="f157" fmla="*/ f103 f65 1"/>
                  <a:gd name="f158" fmla="*/ f104 f64 1"/>
                  <a:gd name="f159" fmla="*/ f105 f65 1"/>
                  <a:gd name="f160" fmla="*/ f106 f64 1"/>
                  <a:gd name="f161" fmla="*/ f107 f65 1"/>
                  <a:gd name="f162" fmla="*/ f108 f64 1"/>
                  <a:gd name="f163" fmla="*/ f109 f64 1"/>
                  <a:gd name="f164" fmla="*/ f110 f64 1"/>
                  <a:gd name="f165" fmla="*/ f111 f65 1"/>
                  <a:gd name="f166" fmla="*/ f112 f65 1"/>
                  <a:gd name="f167" fmla="*/ f113 f65 1"/>
                  <a:gd name="f168" fmla="*/ f114 f65 1"/>
                  <a:gd name="f169" fmla="*/ f115 f64 1"/>
                  <a:gd name="f170" fmla="*/ f116 f65 1"/>
                  <a:gd name="f171" fmla="*/ f117 f65 1"/>
                  <a:gd name="f172" fmla="*/ f118 f65 1"/>
                </a:gdLst>
                <a:ahLst/>
                <a:cxnLst>
                  <a:cxn ang="3cd4">
                    <a:pos x="hc" y="t"/>
                  </a:cxn>
                  <a:cxn ang="0">
                    <a:pos x="r" y="vc"/>
                  </a:cxn>
                  <a:cxn ang="cd4">
                    <a:pos x="hc" y="b"/>
                  </a:cxn>
                  <a:cxn ang="cd2">
                    <a:pos x="l" y="vc"/>
                  </a:cxn>
                  <a:cxn ang="f122">
                    <a:pos x="f127" y="f128"/>
                  </a:cxn>
                  <a:cxn ang="f122">
                    <a:pos x="f129" y="f128"/>
                  </a:cxn>
                  <a:cxn ang="f122">
                    <a:pos x="f130" y="f131"/>
                  </a:cxn>
                  <a:cxn ang="f122">
                    <a:pos x="f132" y="f133"/>
                  </a:cxn>
                  <a:cxn ang="f122">
                    <a:pos x="f134" y="f126"/>
                  </a:cxn>
                  <a:cxn ang="f122">
                    <a:pos x="f135" y="f136"/>
                  </a:cxn>
                  <a:cxn ang="f122">
                    <a:pos x="f137" y="f133"/>
                  </a:cxn>
                  <a:cxn ang="f122">
                    <a:pos x="f138" y="f139"/>
                  </a:cxn>
                  <a:cxn ang="f122">
                    <a:pos x="f140" y="f141"/>
                  </a:cxn>
                  <a:cxn ang="f122">
                    <a:pos x="f142" y="f143"/>
                  </a:cxn>
                  <a:cxn ang="f122">
                    <a:pos x="f132" y="f144"/>
                  </a:cxn>
                  <a:cxn ang="f122">
                    <a:pos x="f129" y="f145"/>
                  </a:cxn>
                  <a:cxn ang="f122">
                    <a:pos x="f146" y="f147"/>
                  </a:cxn>
                  <a:cxn ang="f122">
                    <a:pos x="f127" y="f145"/>
                  </a:cxn>
                  <a:cxn ang="f122">
                    <a:pos x="f148" y="f147"/>
                  </a:cxn>
                  <a:cxn ang="f122">
                    <a:pos x="f149" y="f147"/>
                  </a:cxn>
                  <a:cxn ang="f122">
                    <a:pos x="f150" y="f145"/>
                  </a:cxn>
                  <a:cxn ang="f122">
                    <a:pos x="f151" y="f145"/>
                  </a:cxn>
                  <a:cxn ang="f122">
                    <a:pos x="f152" y="f153"/>
                  </a:cxn>
                  <a:cxn ang="f122">
                    <a:pos x="f154" y="f155"/>
                  </a:cxn>
                  <a:cxn ang="f122">
                    <a:pos x="f156" y="f157"/>
                  </a:cxn>
                  <a:cxn ang="f122">
                    <a:pos x="f154" y="f157"/>
                  </a:cxn>
                  <a:cxn ang="f122">
                    <a:pos x="f150" y="f157"/>
                  </a:cxn>
                  <a:cxn ang="f122">
                    <a:pos x="f158" y="f159"/>
                  </a:cxn>
                  <a:cxn ang="f122">
                    <a:pos x="f160" y="f161"/>
                  </a:cxn>
                  <a:cxn ang="f122">
                    <a:pos x="f162" y="f161"/>
                  </a:cxn>
                  <a:cxn ang="f122">
                    <a:pos x="f163" y="f157"/>
                  </a:cxn>
                  <a:cxn ang="f122">
                    <a:pos x="f146" y="f159"/>
                  </a:cxn>
                  <a:cxn ang="f122">
                    <a:pos x="f164" y="f165"/>
                  </a:cxn>
                  <a:cxn ang="f122">
                    <a:pos x="f164" y="f166"/>
                  </a:cxn>
                  <a:cxn ang="f122">
                    <a:pos x="f164" y="f167"/>
                  </a:cxn>
                  <a:cxn ang="f122">
                    <a:pos x="f146" y="f168"/>
                  </a:cxn>
                  <a:cxn ang="f122">
                    <a:pos x="f169" y="f170"/>
                  </a:cxn>
                  <a:cxn ang="f122">
                    <a:pos x="f164" y="f171"/>
                  </a:cxn>
                  <a:cxn ang="f122">
                    <a:pos x="f169" y="f172"/>
                  </a:cxn>
                  <a:cxn ang="f122">
                    <a:pos x="f127" y="f172"/>
                  </a:cxn>
                  <a:cxn ang="f122">
                    <a:pos x="f127" y="f128"/>
                  </a:cxn>
                </a:cxnLst>
                <a:rect l="f123" t="f126" r="f124" b="f125"/>
                <a:pathLst>
                  <a:path w="38" h="61">
                    <a:moveTo>
                      <a:pt x="f8" y="f9"/>
                    </a:moveTo>
                    <a:cubicBezTo>
                      <a:pt x="f10" y="f9"/>
                      <a:pt x="f11" y="f12"/>
                      <a:pt x="f13" y="f9"/>
                    </a:cubicBezTo>
                    <a:cubicBezTo>
                      <a:pt x="f14" y="f9"/>
                      <a:pt x="f14" y="f12"/>
                      <a:pt x="f15" y="f12"/>
                    </a:cubicBezTo>
                    <a:cubicBezTo>
                      <a:pt x="f16" y="f9"/>
                      <a:pt x="f17" y="f18"/>
                      <a:pt x="f16" y="f19"/>
                    </a:cubicBezTo>
                    <a:cubicBezTo>
                      <a:pt x="f20" y="f21"/>
                      <a:pt x="f17" y="f22"/>
                      <a:pt x="f20" y="f5"/>
                    </a:cubicBezTo>
                    <a:cubicBezTo>
                      <a:pt x="f23" y="f5"/>
                      <a:pt x="f24" y="f22"/>
                      <a:pt x="f6" y="f22"/>
                    </a:cubicBezTo>
                    <a:cubicBezTo>
                      <a:pt x="f6" y="f25"/>
                      <a:pt x="f26" y="f27"/>
                      <a:pt x="f24" y="f19"/>
                    </a:cubicBezTo>
                    <a:cubicBezTo>
                      <a:pt x="f6" y="f9"/>
                      <a:pt x="f26" y="f19"/>
                      <a:pt x="f26" y="f11"/>
                    </a:cubicBezTo>
                    <a:cubicBezTo>
                      <a:pt x="f28" y="f29"/>
                      <a:pt x="f24" y="f15"/>
                      <a:pt x="f30" y="f31"/>
                    </a:cubicBezTo>
                    <a:cubicBezTo>
                      <a:pt x="f32" y="f26"/>
                      <a:pt x="f32" y="f33"/>
                      <a:pt x="f34" y="f28"/>
                    </a:cubicBezTo>
                    <a:cubicBezTo>
                      <a:pt x="f31" y="f35"/>
                      <a:pt x="f34" y="f36"/>
                      <a:pt x="f16" y="f37"/>
                    </a:cubicBezTo>
                    <a:cubicBezTo>
                      <a:pt x="f15" y="f38"/>
                      <a:pt x="f39" y="f40"/>
                      <a:pt x="f13" y="f41"/>
                    </a:cubicBezTo>
                    <a:cubicBezTo>
                      <a:pt x="f10" y="f7"/>
                      <a:pt x="f11" y="f42"/>
                      <a:pt x="f43" y="f42"/>
                    </a:cubicBezTo>
                    <a:cubicBezTo>
                      <a:pt x="f8" y="f41"/>
                      <a:pt x="f18" y="f44"/>
                      <a:pt x="f8" y="f41"/>
                    </a:cubicBezTo>
                    <a:cubicBezTo>
                      <a:pt x="f45" y="f46"/>
                      <a:pt x="f9" y="f41"/>
                      <a:pt x="f47" y="f42"/>
                    </a:cubicBezTo>
                    <a:cubicBezTo>
                      <a:pt x="f47" y="f42"/>
                      <a:pt x="f19" y="f44"/>
                      <a:pt x="f19" y="f42"/>
                    </a:cubicBezTo>
                    <a:cubicBezTo>
                      <a:pt x="f25" y="f41"/>
                      <a:pt x="f25" y="f42"/>
                      <a:pt x="f27" y="f41"/>
                    </a:cubicBezTo>
                    <a:cubicBezTo>
                      <a:pt x="f48" y="f49"/>
                      <a:pt x="f27" y="f41"/>
                      <a:pt x="f21" y="f41"/>
                    </a:cubicBezTo>
                    <a:cubicBezTo>
                      <a:pt x="f50" y="f51"/>
                      <a:pt x="f5" y="f52"/>
                      <a:pt x="f22" y="f51"/>
                    </a:cubicBezTo>
                    <a:cubicBezTo>
                      <a:pt x="f53" y="f54"/>
                      <a:pt x="f21" y="f44"/>
                      <a:pt x="f53" y="f40"/>
                    </a:cubicBezTo>
                    <a:cubicBezTo>
                      <a:pt x="f48" y="f55"/>
                      <a:pt x="f56" y="f36"/>
                      <a:pt x="f56" y="f57"/>
                    </a:cubicBezTo>
                    <a:cubicBezTo>
                      <a:pt x="f21" y="f58"/>
                      <a:pt x="f21" y="f58"/>
                      <a:pt x="f53" y="f57"/>
                    </a:cubicBezTo>
                    <a:cubicBezTo>
                      <a:pt x="f48" y="f59"/>
                      <a:pt x="f48" y="f58"/>
                      <a:pt x="f27" y="f57"/>
                    </a:cubicBezTo>
                    <a:cubicBezTo>
                      <a:pt x="f25" y="f57"/>
                      <a:pt x="f48" y="f35"/>
                      <a:pt x="f25" y="f35"/>
                    </a:cubicBezTo>
                    <a:cubicBezTo>
                      <a:pt x="f19" y="f6"/>
                      <a:pt x="f19" y="f57"/>
                      <a:pt x="f60" y="f59"/>
                    </a:cubicBezTo>
                    <a:cubicBezTo>
                      <a:pt x="f47" y="f59"/>
                      <a:pt x="f9" y="f57"/>
                      <a:pt x="f12" y="f59"/>
                    </a:cubicBezTo>
                    <a:cubicBezTo>
                      <a:pt x="f12" y="f61"/>
                      <a:pt x="f8" y="f57"/>
                      <a:pt x="f18" y="f57"/>
                    </a:cubicBezTo>
                    <a:cubicBezTo>
                      <a:pt x="f43" y="f58"/>
                      <a:pt x="f43" y="f57"/>
                      <a:pt x="f43" y="f35"/>
                    </a:cubicBezTo>
                    <a:cubicBezTo>
                      <a:pt x="f10" y="f24"/>
                      <a:pt x="f13" y="f6"/>
                      <a:pt x="f11" y="f26"/>
                    </a:cubicBezTo>
                    <a:cubicBezTo>
                      <a:pt x="f10" y="f30"/>
                      <a:pt x="f11" y="f28"/>
                      <a:pt x="f11" y="f23"/>
                    </a:cubicBezTo>
                    <a:cubicBezTo>
                      <a:pt x="f10" y="f32"/>
                      <a:pt x="f13" y="f32"/>
                      <a:pt x="f11" y="f20"/>
                    </a:cubicBezTo>
                    <a:cubicBezTo>
                      <a:pt x="f10" y="f34"/>
                      <a:pt x="f11" y="f34"/>
                      <a:pt x="f43" y="f17"/>
                    </a:cubicBezTo>
                    <a:cubicBezTo>
                      <a:pt x="f8" y="f39"/>
                      <a:pt x="f11" y="f31"/>
                      <a:pt x="f10" y="f15"/>
                    </a:cubicBezTo>
                    <a:cubicBezTo>
                      <a:pt x="f43" y="f14"/>
                      <a:pt x="f13" y="f15"/>
                      <a:pt x="f11" y="f13"/>
                    </a:cubicBezTo>
                    <a:cubicBezTo>
                      <a:pt x="f11" y="f10"/>
                      <a:pt x="f62" y="f43"/>
                      <a:pt x="f10" y="f43"/>
                    </a:cubicBezTo>
                    <a:cubicBezTo>
                      <a:pt x="f18" y="f43"/>
                      <a:pt x="f18" y="f18"/>
                      <a:pt x="f8" y="f43"/>
                    </a:cubicBezTo>
                    <a:cubicBezTo>
                      <a:pt x="f45" y="f43"/>
                      <a:pt x="f9" y="f1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44" name="Malawi">
                <a:extLst>
                  <a:ext uri="{FF2B5EF4-FFF2-40B4-BE49-F238E27FC236}">
                    <a16:creationId xmlns:a16="http://schemas.microsoft.com/office/drawing/2014/main" id="{5489F5F3-5D92-8371-D568-2FF48745E3C5}"/>
                  </a:ext>
                </a:extLst>
              </p:cNvPr>
              <p:cNvSpPr/>
              <p:nvPr/>
            </p:nvSpPr>
            <p:spPr>
              <a:xfrm>
                <a:off x="7621816" y="4830921"/>
                <a:ext cx="94896" cy="251368"/>
              </a:xfrm>
              <a:custGeom>
                <a:avLst/>
                <a:gdLst>
                  <a:gd name="f0" fmla="val 10800000"/>
                  <a:gd name="f1" fmla="val 5400000"/>
                  <a:gd name="f2" fmla="val 180"/>
                  <a:gd name="f3" fmla="val w"/>
                  <a:gd name="f4" fmla="val h"/>
                  <a:gd name="f5" fmla="val 0"/>
                  <a:gd name="f6" fmla="val 18"/>
                  <a:gd name="f7" fmla="val 51"/>
                  <a:gd name="f8" fmla="val 3"/>
                  <a:gd name="f9" fmla="val 31"/>
                  <a:gd name="f10" fmla="val 2"/>
                  <a:gd name="f11" fmla="val 29"/>
                  <a:gd name="f12" fmla="val 32"/>
                  <a:gd name="f13" fmla="val 1"/>
                  <a:gd name="f14" fmla="val 30"/>
                  <a:gd name="f15" fmla="val 28"/>
                  <a:gd name="f16" fmla="val 26"/>
                  <a:gd name="f17" fmla="val 23"/>
                  <a:gd name="f18" fmla="val 5"/>
                  <a:gd name="f19" fmla="val 22"/>
                  <a:gd name="f20" fmla="val 6"/>
                  <a:gd name="f21" fmla="val 21"/>
                  <a:gd name="f22" fmla="val 7"/>
                  <a:gd name="f23" fmla="val 20"/>
                  <a:gd name="f24" fmla="val 19"/>
                  <a:gd name="f25" fmla="val 15"/>
                  <a:gd name="f26" fmla="val 11"/>
                  <a:gd name="f27" fmla="val 10"/>
                  <a:gd name="f28" fmla="val 8"/>
                  <a:gd name="f29" fmla="val 9"/>
                  <a:gd name="f30" fmla="val 4"/>
                  <a:gd name="f31" fmla="val 12"/>
                  <a:gd name="f32" fmla="val 14"/>
                  <a:gd name="f33" fmla="val 17"/>
                  <a:gd name="f34" fmla="val 25"/>
                  <a:gd name="f35" fmla="val 27"/>
                  <a:gd name="f36" fmla="val 13"/>
                  <a:gd name="f37" fmla="val 33"/>
                  <a:gd name="f38" fmla="val 34"/>
                  <a:gd name="f39" fmla="val 16"/>
                  <a:gd name="f40" fmla="val 37"/>
                  <a:gd name="f41" fmla="val 40"/>
                  <a:gd name="f42" fmla="val 43"/>
                  <a:gd name="f43" fmla="val 46"/>
                  <a:gd name="f44" fmla="val 48"/>
                  <a:gd name="f45" fmla="val 49"/>
                  <a:gd name="f46" fmla="val 47"/>
                  <a:gd name="f47" fmla="val 39"/>
                  <a:gd name="f48" fmla="val 35"/>
                  <a:gd name="f49" fmla="+- 0 0 -90"/>
                  <a:gd name="f50" fmla="*/ f3 1 18"/>
                  <a:gd name="f51" fmla="*/ f4 1 51"/>
                  <a:gd name="f52" fmla="+- f7 0 f5"/>
                  <a:gd name="f53" fmla="+- f6 0 f5"/>
                  <a:gd name="f54" fmla="*/ f49 f0 1"/>
                  <a:gd name="f55" fmla="*/ f53 1 18"/>
                  <a:gd name="f56" fmla="*/ f52 1 51"/>
                  <a:gd name="f57" fmla="*/ f54 1 f2"/>
                  <a:gd name="f58" fmla="*/ 3 1 f55"/>
                  <a:gd name="f59" fmla="*/ 31 1 f56"/>
                  <a:gd name="f60" fmla="*/ 1 1 f55"/>
                  <a:gd name="f61" fmla="*/ 30 1 f56"/>
                  <a:gd name="f62" fmla="*/ 2 1 f55"/>
                  <a:gd name="f63" fmla="*/ 26 1 f56"/>
                  <a:gd name="f64" fmla="*/ 5 1 f55"/>
                  <a:gd name="f65" fmla="*/ 22 1 f56"/>
                  <a:gd name="f66" fmla="*/ 6 1 f55"/>
                  <a:gd name="f67" fmla="*/ 20 1 f56"/>
                  <a:gd name="f68" fmla="*/ 15 1 f56"/>
                  <a:gd name="f69" fmla="*/ 10 1 f56"/>
                  <a:gd name="f70" fmla="*/ 6 1 f56"/>
                  <a:gd name="f71" fmla="*/ 0 1 f56"/>
                  <a:gd name="f72" fmla="*/ 9 1 f55"/>
                  <a:gd name="f73" fmla="*/ 2 1 f56"/>
                  <a:gd name="f74" fmla="*/ 10 1 f55"/>
                  <a:gd name="f75" fmla="*/ 12 1 f56"/>
                  <a:gd name="f76" fmla="*/ 19 1 f56"/>
                  <a:gd name="f77" fmla="*/ 23 1 f56"/>
                  <a:gd name="f78" fmla="*/ 28 1 f56"/>
                  <a:gd name="f79" fmla="*/ 11 1 f55"/>
                  <a:gd name="f80" fmla="*/ 13 1 f55"/>
                  <a:gd name="f81" fmla="*/ 32 1 f56"/>
                  <a:gd name="f82" fmla="*/ 14 1 f55"/>
                  <a:gd name="f83" fmla="*/ 16 1 f55"/>
                  <a:gd name="f84" fmla="*/ 37 1 f56"/>
                  <a:gd name="f85" fmla="*/ 15 1 f55"/>
                  <a:gd name="f86" fmla="*/ 43 1 f56"/>
                  <a:gd name="f87" fmla="*/ 49 1 f56"/>
                  <a:gd name="f88" fmla="*/ 47 1 f56"/>
                  <a:gd name="f89" fmla="*/ 39 1 f56"/>
                  <a:gd name="f90" fmla="*/ 33 1 f56"/>
                  <a:gd name="f91" fmla="*/ 34 1 f56"/>
                  <a:gd name="f92" fmla="*/ 0 1 f55"/>
                  <a:gd name="f93" fmla="*/ f6 1 f55"/>
                  <a:gd name="f94" fmla="*/ f7 1 f56"/>
                  <a:gd name="f95" fmla="+- f57 0 f1"/>
                  <a:gd name="f96" fmla="*/ f92 f50 1"/>
                  <a:gd name="f97" fmla="*/ f93 f50 1"/>
                  <a:gd name="f98" fmla="*/ f94 f51 1"/>
                  <a:gd name="f99" fmla="*/ f71 f51 1"/>
                  <a:gd name="f100" fmla="*/ f58 f50 1"/>
                  <a:gd name="f101" fmla="*/ f59 f51 1"/>
                  <a:gd name="f102" fmla="*/ f60 f50 1"/>
                  <a:gd name="f103" fmla="*/ f61 f51 1"/>
                  <a:gd name="f104" fmla="*/ f62 f50 1"/>
                  <a:gd name="f105" fmla="*/ f63 f51 1"/>
                  <a:gd name="f106" fmla="*/ f64 f50 1"/>
                  <a:gd name="f107" fmla="*/ f65 f51 1"/>
                  <a:gd name="f108" fmla="*/ f66 f50 1"/>
                  <a:gd name="f109" fmla="*/ f67 f51 1"/>
                  <a:gd name="f110" fmla="*/ f68 f51 1"/>
                  <a:gd name="f111" fmla="*/ f69 f51 1"/>
                  <a:gd name="f112" fmla="*/ f70 f51 1"/>
                  <a:gd name="f113" fmla="*/ f72 f50 1"/>
                  <a:gd name="f114" fmla="*/ f73 f51 1"/>
                  <a:gd name="f115" fmla="*/ f74 f50 1"/>
                  <a:gd name="f116" fmla="*/ f75 f51 1"/>
                  <a:gd name="f117" fmla="*/ f76 f51 1"/>
                  <a:gd name="f118" fmla="*/ f77 f51 1"/>
                  <a:gd name="f119" fmla="*/ f78 f51 1"/>
                  <a:gd name="f120" fmla="*/ f79 f50 1"/>
                  <a:gd name="f121" fmla="*/ f80 f50 1"/>
                  <a:gd name="f122" fmla="*/ f81 f51 1"/>
                  <a:gd name="f123" fmla="*/ f82 f50 1"/>
                  <a:gd name="f124" fmla="*/ f83 f50 1"/>
                  <a:gd name="f125" fmla="*/ f84 f51 1"/>
                  <a:gd name="f126" fmla="*/ f85 f50 1"/>
                  <a:gd name="f127" fmla="*/ f86 f51 1"/>
                  <a:gd name="f128" fmla="*/ f87 f51 1"/>
                  <a:gd name="f129" fmla="*/ f88 f51 1"/>
                  <a:gd name="f130" fmla="*/ f89 f51 1"/>
                  <a:gd name="f131" fmla="*/ f90 f51 1"/>
                  <a:gd name="f132" fmla="*/ f91 f51 1"/>
                </a:gdLst>
                <a:ahLst/>
                <a:cxnLst>
                  <a:cxn ang="3cd4">
                    <a:pos x="hc" y="t"/>
                  </a:cxn>
                  <a:cxn ang="0">
                    <a:pos x="r" y="vc"/>
                  </a:cxn>
                  <a:cxn ang="cd4">
                    <a:pos x="hc" y="b"/>
                  </a:cxn>
                  <a:cxn ang="cd2">
                    <a:pos x="l" y="vc"/>
                  </a:cxn>
                  <a:cxn ang="f95">
                    <a:pos x="f100" y="f101"/>
                  </a:cxn>
                  <a:cxn ang="f95">
                    <a:pos x="f102" y="f103"/>
                  </a:cxn>
                  <a:cxn ang="f95">
                    <a:pos x="f104" y="f105"/>
                  </a:cxn>
                  <a:cxn ang="f95">
                    <a:pos x="f106" y="f107"/>
                  </a:cxn>
                  <a:cxn ang="f95">
                    <a:pos x="f108" y="f109"/>
                  </a:cxn>
                  <a:cxn ang="f95">
                    <a:pos x="f106" y="f110"/>
                  </a:cxn>
                  <a:cxn ang="f95">
                    <a:pos x="f108" y="f111"/>
                  </a:cxn>
                  <a:cxn ang="f95">
                    <a:pos x="f108" y="f112"/>
                  </a:cxn>
                  <a:cxn ang="f95">
                    <a:pos x="f106" y="f99"/>
                  </a:cxn>
                  <a:cxn ang="f95">
                    <a:pos x="f113" y="f114"/>
                  </a:cxn>
                  <a:cxn ang="f95">
                    <a:pos x="f115" y="f112"/>
                  </a:cxn>
                  <a:cxn ang="f95">
                    <a:pos x="f115" y="f116"/>
                  </a:cxn>
                  <a:cxn ang="f95">
                    <a:pos x="f113" y="f117"/>
                  </a:cxn>
                  <a:cxn ang="f95">
                    <a:pos x="f115" y="f118"/>
                  </a:cxn>
                  <a:cxn ang="f95">
                    <a:pos x="f115" y="f119"/>
                  </a:cxn>
                  <a:cxn ang="f95">
                    <a:pos x="f120" y="f101"/>
                  </a:cxn>
                  <a:cxn ang="f95">
                    <a:pos x="f121" y="f122"/>
                  </a:cxn>
                  <a:cxn ang="f95">
                    <a:pos x="f123" y="f103"/>
                  </a:cxn>
                  <a:cxn ang="f95">
                    <a:pos x="f124" y="f125"/>
                  </a:cxn>
                  <a:cxn ang="f95">
                    <a:pos x="f126" y="f127"/>
                  </a:cxn>
                  <a:cxn ang="f95">
                    <a:pos x="f123" y="f128"/>
                  </a:cxn>
                  <a:cxn ang="f95">
                    <a:pos x="f120" y="f129"/>
                  </a:cxn>
                  <a:cxn ang="f95">
                    <a:pos x="f113" y="f130"/>
                  </a:cxn>
                  <a:cxn ang="f95">
                    <a:pos x="f113" y="f131"/>
                  </a:cxn>
                  <a:cxn ang="f95">
                    <a:pos x="f108" y="f132"/>
                  </a:cxn>
                  <a:cxn ang="f95">
                    <a:pos x="f100" y="f101"/>
                  </a:cxn>
                </a:cxnLst>
                <a:rect l="f96" t="f99" r="f97" b="f98"/>
                <a:pathLst>
                  <a:path w="18" h="51">
                    <a:moveTo>
                      <a:pt x="f8" y="f9"/>
                    </a:moveTo>
                    <a:cubicBezTo>
                      <a:pt x="f10" y="f11"/>
                      <a:pt x="f10" y="f12"/>
                      <a:pt x="f13" y="f14"/>
                    </a:cubicBezTo>
                    <a:cubicBezTo>
                      <a:pt x="f5" y="f15"/>
                      <a:pt x="f13" y="f11"/>
                      <a:pt x="f10" y="f16"/>
                    </a:cubicBezTo>
                    <a:cubicBezTo>
                      <a:pt x="f8" y="f17"/>
                      <a:pt x="f8" y="f17"/>
                      <a:pt x="f18" y="f19"/>
                    </a:cubicBezTo>
                    <a:cubicBezTo>
                      <a:pt x="f20" y="f21"/>
                      <a:pt x="f22" y="f23"/>
                      <a:pt x="f20" y="f23"/>
                    </a:cubicBezTo>
                    <a:cubicBezTo>
                      <a:pt x="f18" y="f23"/>
                      <a:pt x="f18" y="f24"/>
                      <a:pt x="f18" y="f25"/>
                    </a:cubicBezTo>
                    <a:cubicBezTo>
                      <a:pt x="f18" y="f26"/>
                      <a:pt x="f18" y="f26"/>
                      <a:pt x="f20" y="f27"/>
                    </a:cubicBezTo>
                    <a:cubicBezTo>
                      <a:pt x="f28" y="f29"/>
                      <a:pt x="f18" y="f28"/>
                      <a:pt x="f20" y="f20"/>
                    </a:cubicBezTo>
                    <a:cubicBezTo>
                      <a:pt x="f22" y="f8"/>
                      <a:pt x="f30" y="f8"/>
                      <a:pt x="f18" y="f5"/>
                    </a:cubicBezTo>
                    <a:cubicBezTo>
                      <a:pt x="f22" y="f13"/>
                      <a:pt x="f28" y="f10"/>
                      <a:pt x="f29" y="f10"/>
                    </a:cubicBezTo>
                    <a:cubicBezTo>
                      <a:pt x="f29" y="f8"/>
                      <a:pt x="f29" y="f30"/>
                      <a:pt x="f27" y="f20"/>
                    </a:cubicBezTo>
                    <a:cubicBezTo>
                      <a:pt x="f27" y="f22"/>
                      <a:pt x="f29" y="f26"/>
                      <a:pt x="f27" y="f31"/>
                    </a:cubicBezTo>
                    <a:cubicBezTo>
                      <a:pt x="f31" y="f32"/>
                      <a:pt x="f22" y="f33"/>
                      <a:pt x="f29" y="f24"/>
                    </a:cubicBezTo>
                    <a:cubicBezTo>
                      <a:pt x="f26" y="f23"/>
                      <a:pt x="f29" y="f21"/>
                      <a:pt x="f27" y="f17"/>
                    </a:cubicBezTo>
                    <a:cubicBezTo>
                      <a:pt x="f27" y="f34"/>
                      <a:pt x="f28" y="f35"/>
                      <a:pt x="f27" y="f15"/>
                    </a:cubicBezTo>
                    <a:cubicBezTo>
                      <a:pt x="f31" y="f14"/>
                      <a:pt x="f28" y="f11"/>
                      <a:pt x="f26" y="f9"/>
                    </a:cubicBezTo>
                    <a:cubicBezTo>
                      <a:pt x="f36" y="f37"/>
                      <a:pt x="f36" y="f14"/>
                      <a:pt x="f36" y="f12"/>
                    </a:cubicBezTo>
                    <a:cubicBezTo>
                      <a:pt x="f32" y="f37"/>
                      <a:pt x="f32" y="f38"/>
                      <a:pt x="f32" y="f14"/>
                    </a:cubicBezTo>
                    <a:cubicBezTo>
                      <a:pt x="f33" y="f12"/>
                      <a:pt x="f6" y="f37"/>
                      <a:pt x="f39" y="f40"/>
                    </a:cubicBezTo>
                    <a:cubicBezTo>
                      <a:pt x="f32" y="f41"/>
                      <a:pt x="f6" y="f41"/>
                      <a:pt x="f25" y="f42"/>
                    </a:cubicBezTo>
                    <a:cubicBezTo>
                      <a:pt x="f31" y="f43"/>
                      <a:pt x="f25" y="f44"/>
                      <a:pt x="f32" y="f45"/>
                    </a:cubicBezTo>
                    <a:cubicBezTo>
                      <a:pt x="f31" y="f7"/>
                      <a:pt x="f36" y="f46"/>
                      <a:pt x="f26" y="f46"/>
                    </a:cubicBezTo>
                    <a:cubicBezTo>
                      <a:pt x="f27" y="f46"/>
                      <a:pt x="f22" y="f47"/>
                      <a:pt x="f29" y="f47"/>
                    </a:cubicBezTo>
                    <a:cubicBezTo>
                      <a:pt x="f27" y="f47"/>
                      <a:pt x="f27" y="f38"/>
                      <a:pt x="f29" y="f37"/>
                    </a:cubicBezTo>
                    <a:cubicBezTo>
                      <a:pt x="f28" y="f37"/>
                      <a:pt x="f22" y="f48"/>
                      <a:pt x="f20" y="f38"/>
                    </a:cubicBezTo>
                    <a:cubicBezTo>
                      <a:pt x="f18" y="f38"/>
                      <a:pt x="f18" y="f1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45" name="Zimbabwe">
                <a:extLst>
                  <a:ext uri="{FF2B5EF4-FFF2-40B4-BE49-F238E27FC236}">
                    <a16:creationId xmlns:a16="http://schemas.microsoft.com/office/drawing/2014/main" id="{B635A73C-36FC-08C2-75C5-021934F2D3B0}"/>
                  </a:ext>
                </a:extLst>
              </p:cNvPr>
              <p:cNvSpPr/>
              <p:nvPr/>
            </p:nvSpPr>
            <p:spPr>
              <a:xfrm>
                <a:off x="7429774" y="5028276"/>
                <a:ext cx="207861" cy="213978"/>
              </a:xfrm>
              <a:custGeom>
                <a:avLst/>
                <a:gdLst>
                  <a:gd name="f0" fmla="val 10800000"/>
                  <a:gd name="f1" fmla="val 5400000"/>
                  <a:gd name="f2" fmla="val 180"/>
                  <a:gd name="f3" fmla="val w"/>
                  <a:gd name="f4" fmla="val h"/>
                  <a:gd name="f5" fmla="val 0"/>
                  <a:gd name="f6" fmla="val 39"/>
                  <a:gd name="f7" fmla="val 44"/>
                  <a:gd name="f8" fmla="val 19"/>
                  <a:gd name="f9" fmla="val 43"/>
                  <a:gd name="f10" fmla="val 22"/>
                  <a:gd name="f11" fmla="val 41"/>
                  <a:gd name="f12" fmla="val 23"/>
                  <a:gd name="f13" fmla="val 26"/>
                  <a:gd name="f14" fmla="val 28"/>
                  <a:gd name="f15" fmla="val 29"/>
                  <a:gd name="f16" fmla="val 30"/>
                  <a:gd name="f17" fmla="val 31"/>
                  <a:gd name="f18" fmla="val 32"/>
                  <a:gd name="f19" fmla="val 37"/>
                  <a:gd name="f20" fmla="val 36"/>
                  <a:gd name="f21" fmla="val 38"/>
                  <a:gd name="f22" fmla="val 35"/>
                  <a:gd name="f23" fmla="val 33"/>
                  <a:gd name="f24" fmla="val 34"/>
                  <a:gd name="f25" fmla="val 27"/>
                  <a:gd name="f26" fmla="val 25"/>
                  <a:gd name="f27" fmla="val 21"/>
                  <a:gd name="f28" fmla="val 20"/>
                  <a:gd name="f29" fmla="val 18"/>
                  <a:gd name="f30" fmla="val 16"/>
                  <a:gd name="f31" fmla="val 13"/>
                  <a:gd name="f32" fmla="val 9"/>
                  <a:gd name="f33" fmla="val 11"/>
                  <a:gd name="f34" fmla="val 8"/>
                  <a:gd name="f35" fmla="val 6"/>
                  <a:gd name="f36" fmla="val 7"/>
                  <a:gd name="f37" fmla="val 5"/>
                  <a:gd name="f38" fmla="val 4"/>
                  <a:gd name="f39" fmla="val 3"/>
                  <a:gd name="f40" fmla="val 17"/>
                  <a:gd name="f41" fmla="val 2"/>
                  <a:gd name="f42" fmla="val 14"/>
                  <a:gd name="f43" fmla="val 15"/>
                  <a:gd name="f44" fmla="val 1"/>
                  <a:gd name="f45" fmla="val 10"/>
                  <a:gd name="f46" fmla="val 42"/>
                  <a:gd name="f47" fmla="+- 0 0 -90"/>
                  <a:gd name="f48" fmla="*/ f3 1 39"/>
                  <a:gd name="f49" fmla="*/ f4 1 44"/>
                  <a:gd name="f50" fmla="+- f7 0 f5"/>
                  <a:gd name="f51" fmla="+- f6 0 f5"/>
                  <a:gd name="f52" fmla="*/ f47 f0 1"/>
                  <a:gd name="f53" fmla="*/ f51 1 39"/>
                  <a:gd name="f54" fmla="*/ f50 1 44"/>
                  <a:gd name="f55" fmla="*/ f52 1 f2"/>
                  <a:gd name="f56" fmla="*/ 19 1 f53"/>
                  <a:gd name="f57" fmla="*/ 43 1 f54"/>
                  <a:gd name="f58" fmla="*/ 26 1 f53"/>
                  <a:gd name="f59" fmla="*/ 44 1 f54"/>
                  <a:gd name="f60" fmla="*/ 29 1 f53"/>
                  <a:gd name="f61" fmla="*/ 32 1 f53"/>
                  <a:gd name="f62" fmla="*/ 37 1 f54"/>
                  <a:gd name="f63" fmla="*/ 35 1 f54"/>
                  <a:gd name="f64" fmla="*/ 34 1 f53"/>
                  <a:gd name="f65" fmla="*/ 32 1 f54"/>
                  <a:gd name="f66" fmla="*/ 36 1 f53"/>
                  <a:gd name="f67" fmla="*/ 28 1 f54"/>
                  <a:gd name="f68" fmla="*/ 25 1 f54"/>
                  <a:gd name="f69" fmla="*/ 37 1 f53"/>
                  <a:gd name="f70" fmla="*/ 19 1 f54"/>
                  <a:gd name="f71" fmla="*/ 13 1 f54"/>
                  <a:gd name="f72" fmla="*/ 8 1 f54"/>
                  <a:gd name="f73" fmla="*/ 6 1 f54"/>
                  <a:gd name="f74" fmla="*/ 28 1 f53"/>
                  <a:gd name="f75" fmla="*/ 3 1 f54"/>
                  <a:gd name="f76" fmla="*/ 25 1 f53"/>
                  <a:gd name="f77" fmla="*/ 0 1 f54"/>
                  <a:gd name="f78" fmla="*/ 11 1 f53"/>
                  <a:gd name="f79" fmla="*/ 7 1 f53"/>
                  <a:gd name="f80" fmla="*/ 14 1 f54"/>
                  <a:gd name="f81" fmla="*/ 0 1 f53"/>
                  <a:gd name="f82" fmla="*/ 3 1 f53"/>
                  <a:gd name="f83" fmla="*/ 21 1 f54"/>
                  <a:gd name="f84" fmla="*/ 29 1 f54"/>
                  <a:gd name="f85" fmla="*/ 10 1 f53"/>
                  <a:gd name="f86" fmla="*/ 33 1 f54"/>
                  <a:gd name="f87" fmla="*/ 15 1 f53"/>
                  <a:gd name="f88" fmla="*/ 41 1 f54"/>
                  <a:gd name="f89" fmla="*/ f6 1 f53"/>
                  <a:gd name="f90" fmla="*/ f7 1 f54"/>
                  <a:gd name="f91" fmla="+- f55 0 f1"/>
                  <a:gd name="f92" fmla="*/ f81 f48 1"/>
                  <a:gd name="f93" fmla="*/ f89 f48 1"/>
                  <a:gd name="f94" fmla="*/ f90 f49 1"/>
                  <a:gd name="f95" fmla="*/ f77 f49 1"/>
                  <a:gd name="f96" fmla="*/ f56 f48 1"/>
                  <a:gd name="f97" fmla="*/ f57 f49 1"/>
                  <a:gd name="f98" fmla="*/ f58 f48 1"/>
                  <a:gd name="f99" fmla="*/ f59 f49 1"/>
                  <a:gd name="f100" fmla="*/ f60 f48 1"/>
                  <a:gd name="f101" fmla="*/ f61 f48 1"/>
                  <a:gd name="f102" fmla="*/ f62 f49 1"/>
                  <a:gd name="f103" fmla="*/ f63 f49 1"/>
                  <a:gd name="f104" fmla="*/ f64 f48 1"/>
                  <a:gd name="f105" fmla="*/ f65 f49 1"/>
                  <a:gd name="f106" fmla="*/ f66 f48 1"/>
                  <a:gd name="f107" fmla="*/ f67 f49 1"/>
                  <a:gd name="f108" fmla="*/ f68 f49 1"/>
                  <a:gd name="f109" fmla="*/ f69 f48 1"/>
                  <a:gd name="f110" fmla="*/ f70 f49 1"/>
                  <a:gd name="f111" fmla="*/ f71 f49 1"/>
                  <a:gd name="f112" fmla="*/ f72 f49 1"/>
                  <a:gd name="f113" fmla="*/ f73 f49 1"/>
                  <a:gd name="f114" fmla="*/ f74 f48 1"/>
                  <a:gd name="f115" fmla="*/ f75 f49 1"/>
                  <a:gd name="f116" fmla="*/ f76 f48 1"/>
                  <a:gd name="f117" fmla="*/ f78 f48 1"/>
                  <a:gd name="f118" fmla="*/ f79 f48 1"/>
                  <a:gd name="f119" fmla="*/ f80 f49 1"/>
                  <a:gd name="f120" fmla="*/ f82 f48 1"/>
                  <a:gd name="f121" fmla="*/ f83 f49 1"/>
                  <a:gd name="f122" fmla="*/ f84 f49 1"/>
                  <a:gd name="f123" fmla="*/ f85 f48 1"/>
                  <a:gd name="f124" fmla="*/ f86 f49 1"/>
                  <a:gd name="f125" fmla="*/ f87 f48 1"/>
                  <a:gd name="f126" fmla="*/ f88 f49 1"/>
                </a:gdLst>
                <a:ahLst/>
                <a:cxnLst>
                  <a:cxn ang="3cd4">
                    <a:pos x="hc" y="t"/>
                  </a:cxn>
                  <a:cxn ang="0">
                    <a:pos x="r" y="vc"/>
                  </a:cxn>
                  <a:cxn ang="cd4">
                    <a:pos x="hc" y="b"/>
                  </a:cxn>
                  <a:cxn ang="cd2">
                    <a:pos x="l" y="vc"/>
                  </a:cxn>
                  <a:cxn ang="f91">
                    <a:pos x="f96" y="f97"/>
                  </a:cxn>
                  <a:cxn ang="f91">
                    <a:pos x="f98" y="f99"/>
                  </a:cxn>
                  <a:cxn ang="f91">
                    <a:pos x="f100" y="f99"/>
                  </a:cxn>
                  <a:cxn ang="f91">
                    <a:pos x="f101" y="f102"/>
                  </a:cxn>
                  <a:cxn ang="f91">
                    <a:pos x="f101" y="f103"/>
                  </a:cxn>
                  <a:cxn ang="f91">
                    <a:pos x="f104" y="f105"/>
                  </a:cxn>
                  <a:cxn ang="f91">
                    <a:pos x="f106" y="f107"/>
                  </a:cxn>
                  <a:cxn ang="f91">
                    <a:pos x="f104" y="f108"/>
                  </a:cxn>
                  <a:cxn ang="f91">
                    <a:pos x="f109" y="f110"/>
                  </a:cxn>
                  <a:cxn ang="f91">
                    <a:pos x="f109" y="f111"/>
                  </a:cxn>
                  <a:cxn ang="f91">
                    <a:pos x="f109" y="f112"/>
                  </a:cxn>
                  <a:cxn ang="f91">
                    <a:pos x="f104" y="f113"/>
                  </a:cxn>
                  <a:cxn ang="f91">
                    <a:pos x="f114" y="f115"/>
                  </a:cxn>
                  <a:cxn ang="f91">
                    <a:pos x="f116" y="f95"/>
                  </a:cxn>
                  <a:cxn ang="f91">
                    <a:pos x="f96" y="f115"/>
                  </a:cxn>
                  <a:cxn ang="f91">
                    <a:pos x="f117" y="f111"/>
                  </a:cxn>
                  <a:cxn ang="f91">
                    <a:pos x="f118" y="f119"/>
                  </a:cxn>
                  <a:cxn ang="f91">
                    <a:pos x="f92" y="f119"/>
                  </a:cxn>
                  <a:cxn ang="f91">
                    <a:pos x="f120" y="f121"/>
                  </a:cxn>
                  <a:cxn ang="f91">
                    <a:pos x="f118" y="f122"/>
                  </a:cxn>
                  <a:cxn ang="f91">
                    <a:pos x="f123" y="f124"/>
                  </a:cxn>
                  <a:cxn ang="f91">
                    <a:pos x="f125" y="f126"/>
                  </a:cxn>
                  <a:cxn ang="f91">
                    <a:pos x="f96" y="f97"/>
                  </a:cxn>
                </a:cxnLst>
                <a:rect l="f92" t="f95" r="f93" b="f94"/>
                <a:pathLst>
                  <a:path w="39" h="44">
                    <a:moveTo>
                      <a:pt x="f8" y="f9"/>
                    </a:moveTo>
                    <a:cubicBezTo>
                      <a:pt x="f10" y="f11"/>
                      <a:pt x="f12" y="f7"/>
                      <a:pt x="f13" y="f7"/>
                    </a:cubicBezTo>
                    <a:cubicBezTo>
                      <a:pt x="f14" y="f9"/>
                      <a:pt x="f15" y="f7"/>
                      <a:pt x="f15" y="f7"/>
                    </a:cubicBezTo>
                    <a:cubicBezTo>
                      <a:pt x="f16" y="f9"/>
                      <a:pt x="f17" y="f11"/>
                      <a:pt x="f18" y="f19"/>
                    </a:cubicBezTo>
                    <a:cubicBezTo>
                      <a:pt x="f18" y="f20"/>
                      <a:pt x="f18" y="f21"/>
                      <a:pt x="f18" y="f22"/>
                    </a:cubicBezTo>
                    <a:cubicBezTo>
                      <a:pt x="f18" y="f23"/>
                      <a:pt x="f18" y="f19"/>
                      <a:pt x="f24" y="f18"/>
                    </a:cubicBezTo>
                    <a:cubicBezTo>
                      <a:pt x="f20" y="f14"/>
                      <a:pt x="f19" y="f17"/>
                      <a:pt x="f20" y="f14"/>
                    </a:cubicBezTo>
                    <a:cubicBezTo>
                      <a:pt x="f22" y="f13"/>
                      <a:pt x="f21" y="f25"/>
                      <a:pt x="f24" y="f26"/>
                    </a:cubicBezTo>
                    <a:cubicBezTo>
                      <a:pt x="f21" y="f27"/>
                      <a:pt x="f20" y="f28"/>
                      <a:pt x="f19" y="f8"/>
                    </a:cubicBezTo>
                    <a:cubicBezTo>
                      <a:pt x="f6" y="f29"/>
                      <a:pt x="f19" y="f30"/>
                      <a:pt x="f19" y="f31"/>
                    </a:cubicBezTo>
                    <a:cubicBezTo>
                      <a:pt x="f19" y="f32"/>
                      <a:pt x="f6" y="f33"/>
                      <a:pt x="f19" y="f34"/>
                    </a:cubicBezTo>
                    <a:cubicBezTo>
                      <a:pt x="f22" y="f35"/>
                      <a:pt x="f20" y="f36"/>
                      <a:pt x="f24" y="f35"/>
                    </a:cubicBezTo>
                    <a:cubicBezTo>
                      <a:pt x="f16" y="f37"/>
                      <a:pt x="f18" y="f38"/>
                      <a:pt x="f14" y="f39"/>
                    </a:cubicBezTo>
                    <a:cubicBezTo>
                      <a:pt x="f26" y="f39"/>
                      <a:pt x="f13" y="f38"/>
                      <a:pt x="f26" y="f5"/>
                    </a:cubicBezTo>
                    <a:cubicBezTo>
                      <a:pt x="f40" y="f41"/>
                      <a:pt x="f26" y="f5"/>
                      <a:pt x="f8" y="f39"/>
                    </a:cubicBezTo>
                    <a:cubicBezTo>
                      <a:pt x="f42" y="f37"/>
                      <a:pt x="f42" y="f31"/>
                      <a:pt x="f33" y="f31"/>
                    </a:cubicBezTo>
                    <a:cubicBezTo>
                      <a:pt x="f32" y="f31"/>
                      <a:pt x="f32" y="f43"/>
                      <a:pt x="f36" y="f42"/>
                    </a:cubicBezTo>
                    <a:cubicBezTo>
                      <a:pt x="f35" y="f31"/>
                      <a:pt x="f44" y="f42"/>
                      <a:pt x="f5" y="f42"/>
                    </a:cubicBezTo>
                    <a:cubicBezTo>
                      <a:pt x="f44" y="f8"/>
                      <a:pt x="f41" y="f30"/>
                      <a:pt x="f39" y="f27"/>
                    </a:cubicBezTo>
                    <a:cubicBezTo>
                      <a:pt x="f39" y="f26"/>
                      <a:pt x="f38" y="f26"/>
                      <a:pt x="f36" y="f15"/>
                    </a:cubicBezTo>
                    <a:cubicBezTo>
                      <a:pt x="f45" y="f18"/>
                      <a:pt x="f32" y="f23"/>
                      <a:pt x="f45" y="f23"/>
                    </a:cubicBezTo>
                    <a:cubicBezTo>
                      <a:pt x="f33" y="f24"/>
                      <a:pt x="f45" y="f6"/>
                      <a:pt x="f43" y="f11"/>
                    </a:cubicBezTo>
                    <a:cubicBezTo>
                      <a:pt x="f28" y="f46"/>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46" name="Botswana">
                <a:extLst>
                  <a:ext uri="{FF2B5EF4-FFF2-40B4-BE49-F238E27FC236}">
                    <a16:creationId xmlns:a16="http://schemas.microsoft.com/office/drawing/2014/main" id="{4EDA9542-A049-E1F7-294F-CB6CD86997F3}"/>
                  </a:ext>
                </a:extLst>
              </p:cNvPr>
              <p:cNvSpPr/>
              <p:nvPr/>
            </p:nvSpPr>
            <p:spPr>
              <a:xfrm>
                <a:off x="7285171" y="5090601"/>
                <a:ext cx="250792" cy="290843"/>
              </a:xfrm>
              <a:custGeom>
                <a:avLst/>
                <a:gdLst>
                  <a:gd name="f0" fmla="val 10800000"/>
                  <a:gd name="f1" fmla="val 5400000"/>
                  <a:gd name="f2" fmla="val 180"/>
                  <a:gd name="f3" fmla="val w"/>
                  <a:gd name="f4" fmla="val h"/>
                  <a:gd name="f5" fmla="val 0"/>
                  <a:gd name="f6" fmla="val 47"/>
                  <a:gd name="f7" fmla="val 59"/>
                  <a:gd name="f8" fmla="val 1"/>
                  <a:gd name="f9" fmla="val 42"/>
                  <a:gd name="f10" fmla="val 28"/>
                  <a:gd name="f11" fmla="val 6"/>
                  <a:gd name="f12" fmla="val 7"/>
                  <a:gd name="f13" fmla="val 12"/>
                  <a:gd name="f14" fmla="val 5"/>
                  <a:gd name="f15" fmla="val 16"/>
                  <a:gd name="f16" fmla="val 4"/>
                  <a:gd name="f17" fmla="val 19"/>
                  <a:gd name="f18" fmla="val 2"/>
                  <a:gd name="f19" fmla="val 20"/>
                  <a:gd name="f20" fmla="val 22"/>
                  <a:gd name="f21" fmla="val 25"/>
                  <a:gd name="f22" fmla="val 24"/>
                  <a:gd name="f23" fmla="val 27"/>
                  <a:gd name="f24" fmla="val 29"/>
                  <a:gd name="f25" fmla="val 3"/>
                  <a:gd name="f26" fmla="val 30"/>
                  <a:gd name="f27" fmla="val 8"/>
                  <a:gd name="f28" fmla="val 31"/>
                  <a:gd name="f29" fmla="val 34"/>
                  <a:gd name="f30" fmla="val 37"/>
                  <a:gd name="f31" fmla="val 36"/>
                  <a:gd name="f32" fmla="val 38"/>
                  <a:gd name="f33" fmla="val 21"/>
                  <a:gd name="f34" fmla="val 26"/>
                  <a:gd name="f35" fmla="val 46"/>
                  <a:gd name="f36" fmla="val 44"/>
                  <a:gd name="f37" fmla="val 43"/>
                  <a:gd name="f38" fmla="val 32"/>
                  <a:gd name="f39" fmla="val 40"/>
                  <a:gd name="f40" fmla="val 41"/>
                  <a:gd name="f41" fmla="val 45"/>
                  <a:gd name="f42" fmla="val 50"/>
                  <a:gd name="f43" fmla="val 49"/>
                  <a:gd name="f44" fmla="val 52"/>
                  <a:gd name="f45" fmla="val 51"/>
                  <a:gd name="f46" fmla="val 18"/>
                  <a:gd name="f47" fmla="val 13"/>
                  <a:gd name="f48" fmla="val 14"/>
                  <a:gd name="f49" fmla="val 53"/>
                  <a:gd name="f50" fmla="val 15"/>
                  <a:gd name="f51" fmla="val 54"/>
                  <a:gd name="f52" fmla="val 57"/>
                  <a:gd name="f53" fmla="val 11"/>
                  <a:gd name="f54" fmla="val 55"/>
                  <a:gd name="f55" fmla="val 10"/>
                  <a:gd name="f56" fmla="val 58"/>
                  <a:gd name="f57" fmla="val 9"/>
                  <a:gd name="f58" fmla="+- 0 0 -90"/>
                  <a:gd name="f59" fmla="*/ f3 1 47"/>
                  <a:gd name="f60" fmla="*/ f4 1 59"/>
                  <a:gd name="f61" fmla="+- f7 0 f5"/>
                  <a:gd name="f62" fmla="+- f6 0 f5"/>
                  <a:gd name="f63" fmla="*/ f58 f0 1"/>
                  <a:gd name="f64" fmla="*/ f62 1 47"/>
                  <a:gd name="f65" fmla="*/ f61 1 59"/>
                  <a:gd name="f66" fmla="*/ f63 1 f2"/>
                  <a:gd name="f67" fmla="*/ 0 1 f64"/>
                  <a:gd name="f68" fmla="*/ 47 1 f65"/>
                  <a:gd name="f69" fmla="*/ 1 1 f64"/>
                  <a:gd name="f70" fmla="*/ 28 1 f65"/>
                  <a:gd name="f71" fmla="*/ 6 1 f64"/>
                  <a:gd name="f72" fmla="*/ 7 1 f64"/>
                  <a:gd name="f73" fmla="*/ 6 1 f65"/>
                  <a:gd name="f74" fmla="*/ 16 1 f64"/>
                  <a:gd name="f75" fmla="*/ 4 1 f65"/>
                  <a:gd name="f76" fmla="*/ 22 1 f64"/>
                  <a:gd name="f77" fmla="*/ 5 1 f65"/>
                  <a:gd name="f78" fmla="*/ 27 1 f64"/>
                  <a:gd name="f79" fmla="*/ 1 1 f65"/>
                  <a:gd name="f80" fmla="*/ 30 1 f64"/>
                  <a:gd name="f81" fmla="*/ 8 1 f65"/>
                  <a:gd name="f82" fmla="*/ 34 1 f64"/>
                  <a:gd name="f83" fmla="*/ 16 1 f65"/>
                  <a:gd name="f84" fmla="*/ 37 1 f64"/>
                  <a:gd name="f85" fmla="*/ 20 1 f65"/>
                  <a:gd name="f86" fmla="*/ 42 1 f64"/>
                  <a:gd name="f87" fmla="*/ 46 1 f64"/>
                  <a:gd name="f88" fmla="*/ 30 1 f65"/>
                  <a:gd name="f89" fmla="*/ 43 1 f64"/>
                  <a:gd name="f90" fmla="*/ 32 1 f65"/>
                  <a:gd name="f91" fmla="*/ 38 1 f64"/>
                  <a:gd name="f92" fmla="*/ 36 1 f65"/>
                  <a:gd name="f93" fmla="*/ 41 1 f65"/>
                  <a:gd name="f94" fmla="*/ 29 1 f64"/>
                  <a:gd name="f95" fmla="*/ 50 1 f65"/>
                  <a:gd name="f96" fmla="*/ 51 1 f65"/>
                  <a:gd name="f97" fmla="*/ 19 1 f64"/>
                  <a:gd name="f98" fmla="*/ 49 1 f65"/>
                  <a:gd name="f99" fmla="*/ 14 1 f64"/>
                  <a:gd name="f100" fmla="*/ 53 1 f65"/>
                  <a:gd name="f101" fmla="*/ 12 1 f64"/>
                  <a:gd name="f102" fmla="*/ 57 1 f65"/>
                  <a:gd name="f103" fmla="*/ 10 1 f64"/>
                  <a:gd name="f104" fmla="*/ 58 1 f65"/>
                  <a:gd name="f105" fmla="*/ 55 1 f65"/>
                  <a:gd name="f106" fmla="*/ f6 1 f64"/>
                  <a:gd name="f107" fmla="*/ 0 1 f65"/>
                  <a:gd name="f108" fmla="*/ f7 1 f65"/>
                  <a:gd name="f109" fmla="+- f66 0 f1"/>
                  <a:gd name="f110" fmla="*/ f67 f59 1"/>
                  <a:gd name="f111" fmla="*/ f106 f59 1"/>
                  <a:gd name="f112" fmla="*/ f108 f60 1"/>
                  <a:gd name="f113" fmla="*/ f107 f60 1"/>
                  <a:gd name="f114" fmla="*/ f68 f60 1"/>
                  <a:gd name="f115" fmla="*/ f69 f59 1"/>
                  <a:gd name="f116" fmla="*/ f70 f60 1"/>
                  <a:gd name="f117" fmla="*/ f71 f59 1"/>
                  <a:gd name="f118" fmla="*/ f72 f59 1"/>
                  <a:gd name="f119" fmla="*/ f73 f60 1"/>
                  <a:gd name="f120" fmla="*/ f74 f59 1"/>
                  <a:gd name="f121" fmla="*/ f75 f60 1"/>
                  <a:gd name="f122" fmla="*/ f76 f59 1"/>
                  <a:gd name="f123" fmla="*/ f77 f60 1"/>
                  <a:gd name="f124" fmla="*/ f78 f59 1"/>
                  <a:gd name="f125" fmla="*/ f79 f60 1"/>
                  <a:gd name="f126" fmla="*/ f80 f59 1"/>
                  <a:gd name="f127" fmla="*/ f81 f60 1"/>
                  <a:gd name="f128" fmla="*/ f82 f59 1"/>
                  <a:gd name="f129" fmla="*/ f83 f60 1"/>
                  <a:gd name="f130" fmla="*/ f84 f59 1"/>
                  <a:gd name="f131" fmla="*/ f85 f60 1"/>
                  <a:gd name="f132" fmla="*/ f86 f59 1"/>
                  <a:gd name="f133" fmla="*/ f87 f59 1"/>
                  <a:gd name="f134" fmla="*/ f88 f60 1"/>
                  <a:gd name="f135" fmla="*/ f89 f59 1"/>
                  <a:gd name="f136" fmla="*/ f90 f60 1"/>
                  <a:gd name="f137" fmla="*/ f91 f59 1"/>
                  <a:gd name="f138" fmla="*/ f92 f60 1"/>
                  <a:gd name="f139" fmla="*/ f93 f60 1"/>
                  <a:gd name="f140" fmla="*/ f94 f59 1"/>
                  <a:gd name="f141" fmla="*/ f95 f60 1"/>
                  <a:gd name="f142" fmla="*/ f96 f60 1"/>
                  <a:gd name="f143" fmla="*/ f97 f59 1"/>
                  <a:gd name="f144" fmla="*/ f98 f60 1"/>
                  <a:gd name="f145" fmla="*/ f99 f59 1"/>
                  <a:gd name="f146" fmla="*/ f100 f60 1"/>
                  <a:gd name="f147" fmla="*/ f101 f59 1"/>
                  <a:gd name="f148" fmla="*/ f102 f60 1"/>
                  <a:gd name="f149" fmla="*/ f103 f59 1"/>
                  <a:gd name="f150" fmla="*/ f104 f60 1"/>
                  <a:gd name="f151" fmla="*/ f105 f60 1"/>
                </a:gdLst>
                <a:ahLst/>
                <a:cxnLst>
                  <a:cxn ang="3cd4">
                    <a:pos x="hc" y="t"/>
                  </a:cxn>
                  <a:cxn ang="0">
                    <a:pos x="r" y="vc"/>
                  </a:cxn>
                  <a:cxn ang="cd4">
                    <a:pos x="hc" y="b"/>
                  </a:cxn>
                  <a:cxn ang="cd2">
                    <a:pos x="l" y="vc"/>
                  </a:cxn>
                  <a:cxn ang="f109">
                    <a:pos x="f110" y="f114"/>
                  </a:cxn>
                  <a:cxn ang="f109">
                    <a:pos x="f115" y="f116"/>
                  </a:cxn>
                  <a:cxn ang="f109">
                    <a:pos x="f117" y="f116"/>
                  </a:cxn>
                  <a:cxn ang="f109">
                    <a:pos x="f118" y="f119"/>
                  </a:cxn>
                  <a:cxn ang="f109">
                    <a:pos x="f120" y="f121"/>
                  </a:cxn>
                  <a:cxn ang="f109">
                    <a:pos x="f122" y="f123"/>
                  </a:cxn>
                  <a:cxn ang="f109">
                    <a:pos x="f124" y="f125"/>
                  </a:cxn>
                  <a:cxn ang="f109">
                    <a:pos x="f126" y="f127"/>
                  </a:cxn>
                  <a:cxn ang="f109">
                    <a:pos x="f128" y="f129"/>
                  </a:cxn>
                  <a:cxn ang="f109">
                    <a:pos x="f130" y="f131"/>
                  </a:cxn>
                  <a:cxn ang="f109">
                    <a:pos x="f132" y="f116"/>
                  </a:cxn>
                  <a:cxn ang="f109">
                    <a:pos x="f133" y="f134"/>
                  </a:cxn>
                  <a:cxn ang="f109">
                    <a:pos x="f135" y="f136"/>
                  </a:cxn>
                  <a:cxn ang="f109">
                    <a:pos x="f137" y="f138"/>
                  </a:cxn>
                  <a:cxn ang="f109">
                    <a:pos x="f128" y="f139"/>
                  </a:cxn>
                  <a:cxn ang="f109">
                    <a:pos x="f140" y="f141"/>
                  </a:cxn>
                  <a:cxn ang="f109">
                    <a:pos x="f122" y="f142"/>
                  </a:cxn>
                  <a:cxn ang="f109">
                    <a:pos x="f143" y="f144"/>
                  </a:cxn>
                  <a:cxn ang="f109">
                    <a:pos x="f145" y="f146"/>
                  </a:cxn>
                  <a:cxn ang="f109">
                    <a:pos x="f147" y="f148"/>
                  </a:cxn>
                  <a:cxn ang="f109">
                    <a:pos x="f149" y="f150"/>
                  </a:cxn>
                  <a:cxn ang="f109">
                    <a:pos x="f117" y="f150"/>
                  </a:cxn>
                  <a:cxn ang="f109">
                    <a:pos x="f117" y="f151"/>
                  </a:cxn>
                  <a:cxn ang="f109">
                    <a:pos x="f110" y="f114"/>
                  </a:cxn>
                </a:cxnLst>
                <a:rect l="f110" t="f113" r="f111" b="f112"/>
                <a:pathLst>
                  <a:path w="47" h="59">
                    <a:moveTo>
                      <a:pt x="f5" y="f6"/>
                    </a:moveTo>
                    <a:cubicBezTo>
                      <a:pt x="f8" y="f9"/>
                      <a:pt x="f8" y="f10"/>
                      <a:pt x="f8" y="f10"/>
                    </a:cubicBezTo>
                    <a:cubicBezTo>
                      <a:pt x="f11" y="f10"/>
                      <a:pt x="f11" y="f10"/>
                      <a:pt x="f11" y="f10"/>
                    </a:cubicBezTo>
                    <a:cubicBezTo>
                      <a:pt x="f12" y="f11"/>
                      <a:pt x="f12" y="f11"/>
                      <a:pt x="f12" y="f11"/>
                    </a:cubicBezTo>
                    <a:cubicBezTo>
                      <a:pt x="f12" y="f11"/>
                      <a:pt x="f13" y="f14"/>
                      <a:pt x="f15" y="f16"/>
                    </a:cubicBezTo>
                    <a:cubicBezTo>
                      <a:pt x="f17" y="f18"/>
                      <a:pt x="f19" y="f12"/>
                      <a:pt x="f20" y="f14"/>
                    </a:cubicBezTo>
                    <a:cubicBezTo>
                      <a:pt x="f21" y="f5"/>
                      <a:pt x="f22" y="f16"/>
                      <a:pt x="f23" y="f8"/>
                    </a:cubicBezTo>
                    <a:cubicBezTo>
                      <a:pt x="f10" y="f11"/>
                      <a:pt x="f24" y="f25"/>
                      <a:pt x="f26" y="f27"/>
                    </a:cubicBezTo>
                    <a:cubicBezTo>
                      <a:pt x="f26" y="f13"/>
                      <a:pt x="f28" y="f13"/>
                      <a:pt x="f29" y="f15"/>
                    </a:cubicBezTo>
                    <a:cubicBezTo>
                      <a:pt x="f30" y="f17"/>
                      <a:pt x="f31" y="f19"/>
                      <a:pt x="f30" y="f19"/>
                    </a:cubicBezTo>
                    <a:cubicBezTo>
                      <a:pt x="f32" y="f33"/>
                      <a:pt x="f30" y="f34"/>
                      <a:pt x="f9" y="f10"/>
                    </a:cubicBezTo>
                    <a:cubicBezTo>
                      <a:pt x="f6" y="f24"/>
                      <a:pt x="f35" y="f26"/>
                      <a:pt x="f35" y="f26"/>
                    </a:cubicBezTo>
                    <a:cubicBezTo>
                      <a:pt x="f36" y="f28"/>
                      <a:pt x="f35" y="f28"/>
                      <a:pt x="f37" y="f38"/>
                    </a:cubicBezTo>
                    <a:cubicBezTo>
                      <a:pt x="f39" y="f38"/>
                      <a:pt x="f37" y="f29"/>
                      <a:pt x="f32" y="f31"/>
                    </a:cubicBezTo>
                    <a:cubicBezTo>
                      <a:pt x="f31" y="f31"/>
                      <a:pt x="f31" y="f32"/>
                      <a:pt x="f29" y="f40"/>
                    </a:cubicBezTo>
                    <a:cubicBezTo>
                      <a:pt x="f38" y="f41"/>
                      <a:pt x="f28" y="f9"/>
                      <a:pt x="f24" y="f42"/>
                    </a:cubicBezTo>
                    <a:cubicBezTo>
                      <a:pt x="f23" y="f43"/>
                      <a:pt x="f21" y="f44"/>
                      <a:pt x="f20" y="f45"/>
                    </a:cubicBezTo>
                    <a:cubicBezTo>
                      <a:pt x="f46" y="f42"/>
                      <a:pt x="f20" y="f42"/>
                      <a:pt x="f17" y="f43"/>
                    </a:cubicBezTo>
                    <a:cubicBezTo>
                      <a:pt x="f15" y="f43"/>
                      <a:pt x="f47" y="f45"/>
                      <a:pt x="f48" y="f49"/>
                    </a:cubicBezTo>
                    <a:cubicBezTo>
                      <a:pt x="f50" y="f51"/>
                      <a:pt x="f13" y="f51"/>
                      <a:pt x="f13" y="f52"/>
                    </a:cubicBezTo>
                    <a:cubicBezTo>
                      <a:pt x="f53" y="f7"/>
                      <a:pt x="f53" y="f54"/>
                      <a:pt x="f55" y="f56"/>
                    </a:cubicBezTo>
                    <a:cubicBezTo>
                      <a:pt x="f55" y="f7"/>
                      <a:pt x="f57" y="f56"/>
                      <a:pt x="f11" y="f56"/>
                    </a:cubicBezTo>
                    <a:cubicBezTo>
                      <a:pt x="f16" y="f7"/>
                      <a:pt x="f14" y="f52"/>
                      <a:pt x="f11" y="f54"/>
                    </a:cubicBezTo>
                    <a:cubicBezTo>
                      <a:pt x="f12" y="f51"/>
                      <a:pt x="f11" y="f43"/>
                      <a:pt x="f5" y="f6"/>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47" name="Namibia">
                <a:extLst>
                  <a:ext uri="{FF2B5EF4-FFF2-40B4-BE49-F238E27FC236}">
                    <a16:creationId xmlns:a16="http://schemas.microsoft.com/office/drawing/2014/main" id="{925822AB-8CB7-64B6-5DEE-7EE21A10B8D5}"/>
                  </a:ext>
                </a:extLst>
              </p:cNvPr>
              <p:cNvSpPr/>
              <p:nvPr/>
            </p:nvSpPr>
            <p:spPr>
              <a:xfrm>
                <a:off x="7093128" y="5065675"/>
                <a:ext cx="336645" cy="369783"/>
              </a:xfrm>
              <a:custGeom>
                <a:avLst/>
                <a:gdLst>
                  <a:gd name="f0" fmla="val 10800000"/>
                  <a:gd name="f1" fmla="val 5400000"/>
                  <a:gd name="f2" fmla="val 180"/>
                  <a:gd name="f3" fmla="val w"/>
                  <a:gd name="f4" fmla="val h"/>
                  <a:gd name="f5" fmla="val 0"/>
                  <a:gd name="f6" fmla="val 63"/>
                  <a:gd name="f7" fmla="val 75"/>
                  <a:gd name="f8" fmla="val 4"/>
                  <a:gd name="f9" fmla="val 11"/>
                  <a:gd name="f10" fmla="val 5"/>
                  <a:gd name="f11" fmla="val 16"/>
                  <a:gd name="f12" fmla="val 20"/>
                  <a:gd name="f13" fmla="val 26"/>
                  <a:gd name="f14" fmla="val 13"/>
                  <a:gd name="f15" fmla="val 38"/>
                  <a:gd name="f16" fmla="val 40"/>
                  <a:gd name="f17" fmla="val 44"/>
                  <a:gd name="f18" fmla="val 41"/>
                  <a:gd name="f19" fmla="val 12"/>
                  <a:gd name="f20" fmla="val 45"/>
                  <a:gd name="f21" fmla="val 49"/>
                  <a:gd name="f22" fmla="val 15"/>
                  <a:gd name="f23" fmla="val 65"/>
                  <a:gd name="f24" fmla="val 66"/>
                  <a:gd name="f25" fmla="val 70"/>
                  <a:gd name="f26" fmla="val 18"/>
                  <a:gd name="f27" fmla="val 73"/>
                  <a:gd name="f28" fmla="val 72"/>
                  <a:gd name="f29" fmla="val 21"/>
                  <a:gd name="f30" fmla="val 24"/>
                  <a:gd name="f31" fmla="val 28"/>
                  <a:gd name="f32" fmla="val 34"/>
                  <a:gd name="f33" fmla="val 32"/>
                  <a:gd name="f34" fmla="val 35"/>
                  <a:gd name="f35" fmla="val 36"/>
                  <a:gd name="f36" fmla="val 52"/>
                  <a:gd name="f37" fmla="val 37"/>
                  <a:gd name="f38" fmla="val 47"/>
                  <a:gd name="f39" fmla="val 33"/>
                  <a:gd name="f40" fmla="val 42"/>
                  <a:gd name="f41" fmla="val 43"/>
                  <a:gd name="f42" fmla="val 48"/>
                  <a:gd name="f43" fmla="val 10"/>
                  <a:gd name="f44" fmla="val 9"/>
                  <a:gd name="f45" fmla="val 55"/>
                  <a:gd name="f46" fmla="val 7"/>
                  <a:gd name="f47" fmla="val 56"/>
                  <a:gd name="f48" fmla="val 58"/>
                  <a:gd name="f49" fmla="val 61"/>
                  <a:gd name="f50" fmla="val 60"/>
                  <a:gd name="f51" fmla="val 6"/>
                  <a:gd name="f52" fmla="val 3"/>
                  <a:gd name="f53" fmla="val 59"/>
                  <a:gd name="f54" fmla="val 53"/>
                  <a:gd name="f55" fmla="val 29"/>
                  <a:gd name="f56" fmla="val 30"/>
                  <a:gd name="f57" fmla="val 14"/>
                  <a:gd name="f58" fmla="val 8"/>
                  <a:gd name="f59" fmla="val 2"/>
                  <a:gd name="f60" fmla="val 1"/>
                  <a:gd name="f61" fmla="+- 0 0 -90"/>
                  <a:gd name="f62" fmla="*/ f3 1 63"/>
                  <a:gd name="f63" fmla="*/ f4 1 75"/>
                  <a:gd name="f64" fmla="+- f7 0 f5"/>
                  <a:gd name="f65" fmla="+- f6 0 f5"/>
                  <a:gd name="f66" fmla="*/ f61 f0 1"/>
                  <a:gd name="f67" fmla="*/ f65 1 63"/>
                  <a:gd name="f68" fmla="*/ f64 1 75"/>
                  <a:gd name="f69" fmla="*/ f66 1 f2"/>
                  <a:gd name="f70" fmla="*/ 0 1 f67"/>
                  <a:gd name="f71" fmla="*/ 4 1 f68"/>
                  <a:gd name="f72" fmla="*/ 5 1 f67"/>
                  <a:gd name="f73" fmla="*/ 20 1 f68"/>
                  <a:gd name="f74" fmla="*/ 13 1 f67"/>
                  <a:gd name="f75" fmla="*/ 40 1 f68"/>
                  <a:gd name="f76" fmla="*/ 12 1 f67"/>
                  <a:gd name="f77" fmla="*/ 45 1 f68"/>
                  <a:gd name="f78" fmla="*/ 15 1 f67"/>
                  <a:gd name="f79" fmla="*/ 65 1 f68"/>
                  <a:gd name="f80" fmla="*/ 18 1 f67"/>
                  <a:gd name="f81" fmla="*/ 73 1 f68"/>
                  <a:gd name="f82" fmla="*/ 24 1 f67"/>
                  <a:gd name="f83" fmla="*/ 70 1 f68"/>
                  <a:gd name="f84" fmla="*/ 28 1 f67"/>
                  <a:gd name="f85" fmla="*/ 75 1 f68"/>
                  <a:gd name="f86" fmla="*/ 35 1 f67"/>
                  <a:gd name="f87" fmla="*/ 72 1 f68"/>
                  <a:gd name="f88" fmla="*/ 36 1 f67"/>
                  <a:gd name="f89" fmla="*/ 52 1 f68"/>
                  <a:gd name="f90" fmla="*/ 37 1 f67"/>
                  <a:gd name="f91" fmla="*/ 33 1 f68"/>
                  <a:gd name="f92" fmla="*/ 42 1 f67"/>
                  <a:gd name="f93" fmla="*/ 43 1 f67"/>
                  <a:gd name="f94" fmla="*/ 11 1 f68"/>
                  <a:gd name="f95" fmla="*/ 52 1 f67"/>
                  <a:gd name="f96" fmla="*/ 9 1 f68"/>
                  <a:gd name="f97" fmla="*/ 58 1 f67"/>
                  <a:gd name="f98" fmla="*/ 10 1 f68"/>
                  <a:gd name="f99" fmla="*/ 63 1 f67"/>
                  <a:gd name="f100" fmla="*/ 6 1 f68"/>
                  <a:gd name="f101" fmla="*/ 59 1 f67"/>
                  <a:gd name="f102" fmla="*/ 53 1 f67"/>
                  <a:gd name="f103" fmla="*/ 40 1 f67"/>
                  <a:gd name="f104" fmla="*/ 7 1 f68"/>
                  <a:gd name="f105" fmla="*/ 30 1 f67"/>
                  <a:gd name="f106" fmla="*/ 3 1 f68"/>
                  <a:gd name="f107" fmla="*/ 14 1 f67"/>
                  <a:gd name="f108" fmla="*/ 6 1 f67"/>
                  <a:gd name="f109" fmla="*/ 2 1 f68"/>
                  <a:gd name="f110" fmla="*/ f6 1 f67"/>
                  <a:gd name="f111" fmla="*/ 0 1 f68"/>
                  <a:gd name="f112" fmla="*/ f7 1 f68"/>
                  <a:gd name="f113" fmla="+- f69 0 f1"/>
                  <a:gd name="f114" fmla="*/ f70 f62 1"/>
                  <a:gd name="f115" fmla="*/ f110 f62 1"/>
                  <a:gd name="f116" fmla="*/ f112 f63 1"/>
                  <a:gd name="f117" fmla="*/ f111 f63 1"/>
                  <a:gd name="f118" fmla="*/ f71 f63 1"/>
                  <a:gd name="f119" fmla="*/ f72 f62 1"/>
                  <a:gd name="f120" fmla="*/ f73 f63 1"/>
                  <a:gd name="f121" fmla="*/ f74 f62 1"/>
                  <a:gd name="f122" fmla="*/ f75 f63 1"/>
                  <a:gd name="f123" fmla="*/ f76 f62 1"/>
                  <a:gd name="f124" fmla="*/ f77 f63 1"/>
                  <a:gd name="f125" fmla="*/ f78 f62 1"/>
                  <a:gd name="f126" fmla="*/ f79 f63 1"/>
                  <a:gd name="f127" fmla="*/ f80 f62 1"/>
                  <a:gd name="f128" fmla="*/ f81 f63 1"/>
                  <a:gd name="f129" fmla="*/ f82 f62 1"/>
                  <a:gd name="f130" fmla="*/ f83 f63 1"/>
                  <a:gd name="f131" fmla="*/ f84 f62 1"/>
                  <a:gd name="f132" fmla="*/ f85 f63 1"/>
                  <a:gd name="f133" fmla="*/ f86 f62 1"/>
                  <a:gd name="f134" fmla="*/ f87 f63 1"/>
                  <a:gd name="f135" fmla="*/ f88 f62 1"/>
                  <a:gd name="f136" fmla="*/ f89 f63 1"/>
                  <a:gd name="f137" fmla="*/ f90 f62 1"/>
                  <a:gd name="f138" fmla="*/ f91 f63 1"/>
                  <a:gd name="f139" fmla="*/ f92 f62 1"/>
                  <a:gd name="f140" fmla="*/ f93 f62 1"/>
                  <a:gd name="f141" fmla="*/ f94 f63 1"/>
                  <a:gd name="f142" fmla="*/ f95 f62 1"/>
                  <a:gd name="f143" fmla="*/ f96 f63 1"/>
                  <a:gd name="f144" fmla="*/ f97 f62 1"/>
                  <a:gd name="f145" fmla="*/ f98 f63 1"/>
                  <a:gd name="f146" fmla="*/ f99 f62 1"/>
                  <a:gd name="f147" fmla="*/ f100 f63 1"/>
                  <a:gd name="f148" fmla="*/ f101 f62 1"/>
                  <a:gd name="f149" fmla="*/ f102 f62 1"/>
                  <a:gd name="f150" fmla="*/ f103 f62 1"/>
                  <a:gd name="f151" fmla="*/ f104 f63 1"/>
                  <a:gd name="f152" fmla="*/ f105 f62 1"/>
                  <a:gd name="f153" fmla="*/ f106 f63 1"/>
                  <a:gd name="f154" fmla="*/ f107 f62 1"/>
                  <a:gd name="f155" fmla="*/ f108 f62 1"/>
                  <a:gd name="f156" fmla="*/ f109 f63 1"/>
                </a:gdLst>
                <a:ahLst/>
                <a:cxnLst>
                  <a:cxn ang="3cd4">
                    <a:pos x="hc" y="t"/>
                  </a:cxn>
                  <a:cxn ang="0">
                    <a:pos x="r" y="vc"/>
                  </a:cxn>
                  <a:cxn ang="cd4">
                    <a:pos x="hc" y="b"/>
                  </a:cxn>
                  <a:cxn ang="cd2">
                    <a:pos x="l" y="vc"/>
                  </a:cxn>
                  <a:cxn ang="f113">
                    <a:pos x="f114" y="f118"/>
                  </a:cxn>
                  <a:cxn ang="f113">
                    <a:pos x="f119" y="f120"/>
                  </a:cxn>
                  <a:cxn ang="f113">
                    <a:pos x="f121" y="f122"/>
                  </a:cxn>
                  <a:cxn ang="f113">
                    <a:pos x="f123" y="f124"/>
                  </a:cxn>
                  <a:cxn ang="f113">
                    <a:pos x="f125" y="f126"/>
                  </a:cxn>
                  <a:cxn ang="f113">
                    <a:pos x="f127" y="f128"/>
                  </a:cxn>
                  <a:cxn ang="f113">
                    <a:pos x="f129" y="f130"/>
                  </a:cxn>
                  <a:cxn ang="f113">
                    <a:pos x="f131" y="f132"/>
                  </a:cxn>
                  <a:cxn ang="f113">
                    <a:pos x="f133" y="f134"/>
                  </a:cxn>
                  <a:cxn ang="f113">
                    <a:pos x="f135" y="f136"/>
                  </a:cxn>
                  <a:cxn ang="f113">
                    <a:pos x="f137" y="f138"/>
                  </a:cxn>
                  <a:cxn ang="f113">
                    <a:pos x="f139" y="f138"/>
                  </a:cxn>
                  <a:cxn ang="f113">
                    <a:pos x="f140" y="f141"/>
                  </a:cxn>
                  <a:cxn ang="f113">
                    <a:pos x="f142" y="f143"/>
                  </a:cxn>
                  <a:cxn ang="f113">
                    <a:pos x="f144" y="f145"/>
                  </a:cxn>
                  <a:cxn ang="f113">
                    <a:pos x="f146" y="f147"/>
                  </a:cxn>
                  <a:cxn ang="f113">
                    <a:pos x="f148" y="f118"/>
                  </a:cxn>
                  <a:cxn ang="f113">
                    <a:pos x="f149" y="f118"/>
                  </a:cxn>
                  <a:cxn ang="f113">
                    <a:pos x="f150" y="f151"/>
                  </a:cxn>
                  <a:cxn ang="f113">
                    <a:pos x="f135" y="f147"/>
                  </a:cxn>
                  <a:cxn ang="f113">
                    <a:pos x="f152" y="f153"/>
                  </a:cxn>
                  <a:cxn ang="f113">
                    <a:pos x="f154" y="f153"/>
                  </a:cxn>
                  <a:cxn ang="f113">
                    <a:pos x="f155" y="f156"/>
                  </a:cxn>
                  <a:cxn ang="f113">
                    <a:pos x="f114" y="f118"/>
                  </a:cxn>
                </a:cxnLst>
                <a:rect l="f114" t="f117" r="f115" b="f116"/>
                <a:pathLst>
                  <a:path w="63" h="75">
                    <a:moveTo>
                      <a:pt x="f5" y="f8"/>
                    </a:moveTo>
                    <a:cubicBezTo>
                      <a:pt x="f5" y="f9"/>
                      <a:pt x="f10" y="f11"/>
                      <a:pt x="f10" y="f12"/>
                    </a:cubicBezTo>
                    <a:cubicBezTo>
                      <a:pt x="f10" y="f13"/>
                      <a:pt x="f14" y="f15"/>
                      <a:pt x="f14" y="f16"/>
                    </a:cubicBezTo>
                    <a:cubicBezTo>
                      <a:pt x="f9" y="f17"/>
                      <a:pt x="f14" y="f18"/>
                      <a:pt x="f19" y="f20"/>
                    </a:cubicBezTo>
                    <a:cubicBezTo>
                      <a:pt x="f9" y="f21"/>
                      <a:pt x="f11" y="f6"/>
                      <a:pt x="f22" y="f23"/>
                    </a:cubicBezTo>
                    <a:cubicBezTo>
                      <a:pt x="f22" y="f24"/>
                      <a:pt x="f11" y="f25"/>
                      <a:pt x="f26" y="f27"/>
                    </a:cubicBezTo>
                    <a:cubicBezTo>
                      <a:pt x="f12" y="f28"/>
                      <a:pt x="f29" y="f25"/>
                      <a:pt x="f30" y="f25"/>
                    </a:cubicBezTo>
                    <a:cubicBezTo>
                      <a:pt x="f13" y="f25"/>
                      <a:pt x="f30" y="f7"/>
                      <a:pt x="f31" y="f7"/>
                    </a:cubicBezTo>
                    <a:cubicBezTo>
                      <a:pt x="f32" y="f7"/>
                      <a:pt x="f33" y="f28"/>
                      <a:pt x="f34" y="f28"/>
                    </a:cubicBezTo>
                    <a:cubicBezTo>
                      <a:pt x="f35" y="f36"/>
                      <a:pt x="f35" y="f36"/>
                      <a:pt x="f35" y="f36"/>
                    </a:cubicBezTo>
                    <a:cubicBezTo>
                      <a:pt x="f37" y="f38"/>
                      <a:pt x="f37" y="f39"/>
                      <a:pt x="f37" y="f39"/>
                    </a:cubicBezTo>
                    <a:cubicBezTo>
                      <a:pt x="f40" y="f39"/>
                      <a:pt x="f40" y="f39"/>
                      <a:pt x="f40" y="f39"/>
                    </a:cubicBezTo>
                    <a:cubicBezTo>
                      <a:pt x="f41" y="f9"/>
                      <a:pt x="f41" y="f9"/>
                      <a:pt x="f41" y="f9"/>
                    </a:cubicBezTo>
                    <a:cubicBezTo>
                      <a:pt x="f41" y="f9"/>
                      <a:pt x="f42" y="f43"/>
                      <a:pt x="f36" y="f44"/>
                    </a:cubicBezTo>
                    <a:cubicBezTo>
                      <a:pt x="f45" y="f46"/>
                      <a:pt x="f47" y="f19"/>
                      <a:pt x="f48" y="f43"/>
                    </a:cubicBezTo>
                    <a:cubicBezTo>
                      <a:pt x="f49" y="f10"/>
                      <a:pt x="f50" y="f44"/>
                      <a:pt x="f6" y="f51"/>
                    </a:cubicBezTo>
                    <a:cubicBezTo>
                      <a:pt x="f49" y="f10"/>
                      <a:pt x="f6" y="f52"/>
                      <a:pt x="f53" y="f8"/>
                    </a:cubicBezTo>
                    <a:cubicBezTo>
                      <a:pt x="f45" y="f10"/>
                      <a:pt x="f45" y="f52"/>
                      <a:pt x="f54" y="f8"/>
                    </a:cubicBezTo>
                    <a:cubicBezTo>
                      <a:pt x="f18" y="f44"/>
                      <a:pt x="f41" y="f51"/>
                      <a:pt x="f16" y="f46"/>
                    </a:cubicBezTo>
                    <a:cubicBezTo>
                      <a:pt x="f37" y="f46"/>
                      <a:pt x="f35" y="f46"/>
                      <a:pt x="f35" y="f51"/>
                    </a:cubicBezTo>
                    <a:cubicBezTo>
                      <a:pt x="f55" y="f10"/>
                      <a:pt x="f56" y="f52"/>
                      <a:pt x="f56" y="f52"/>
                    </a:cubicBezTo>
                    <a:cubicBezTo>
                      <a:pt x="f56" y="f52"/>
                      <a:pt x="f26" y="f52"/>
                      <a:pt x="f57" y="f52"/>
                    </a:cubicBezTo>
                    <a:cubicBezTo>
                      <a:pt x="f10" y="f52"/>
                      <a:pt x="f58" y="f5"/>
                      <a:pt x="f51" y="f59"/>
                    </a:cubicBezTo>
                    <a:cubicBezTo>
                      <a:pt x="f52" y="f8"/>
                      <a:pt x="f10" y="f60"/>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48" name="Zambia">
                <a:extLst>
                  <a:ext uri="{FF2B5EF4-FFF2-40B4-BE49-F238E27FC236}">
                    <a16:creationId xmlns:a16="http://schemas.microsoft.com/office/drawing/2014/main" id="{33F89C5E-49F5-206C-5113-03104145BD7C}"/>
                  </a:ext>
                </a:extLst>
              </p:cNvPr>
              <p:cNvSpPr/>
              <p:nvPr/>
            </p:nvSpPr>
            <p:spPr>
              <a:xfrm>
                <a:off x="7355214" y="4781059"/>
                <a:ext cx="309533" cy="319930"/>
              </a:xfrm>
              <a:custGeom>
                <a:avLst/>
                <a:gdLst>
                  <a:gd name="f0" fmla="val 10800000"/>
                  <a:gd name="f1" fmla="val 5400000"/>
                  <a:gd name="f2" fmla="val 180"/>
                  <a:gd name="f3" fmla="val w"/>
                  <a:gd name="f4" fmla="val h"/>
                  <a:gd name="f5" fmla="val 0"/>
                  <a:gd name="f6" fmla="val 58"/>
                  <a:gd name="f7" fmla="val 65"/>
                  <a:gd name="f8" fmla="val 39"/>
                  <a:gd name="f9" fmla="val 50"/>
                  <a:gd name="f10" fmla="val 37"/>
                  <a:gd name="f11" fmla="val 48"/>
                  <a:gd name="f12" fmla="val 38"/>
                  <a:gd name="f13" fmla="val 47"/>
                  <a:gd name="f14" fmla="val 41"/>
                  <a:gd name="f15" fmla="val 46"/>
                  <a:gd name="f16" fmla="val 42"/>
                  <a:gd name="f17" fmla="val 45"/>
                  <a:gd name="f18" fmla="val 44"/>
                  <a:gd name="f19" fmla="val 49"/>
                  <a:gd name="f20" fmla="val 43"/>
                  <a:gd name="f21" fmla="val 53"/>
                  <a:gd name="f22" fmla="val 52"/>
                  <a:gd name="f23" fmla="val 51"/>
                  <a:gd name="f24" fmla="val 40"/>
                  <a:gd name="f25" fmla="val 36"/>
                  <a:gd name="f26" fmla="val 33"/>
                  <a:gd name="f27" fmla="val 55"/>
                  <a:gd name="f28" fmla="val 32"/>
                  <a:gd name="f29" fmla="val 56"/>
                  <a:gd name="f30" fmla="val 31"/>
                  <a:gd name="f31" fmla="val 57"/>
                  <a:gd name="f32" fmla="val 30"/>
                  <a:gd name="f33" fmla="val 29"/>
                  <a:gd name="f34" fmla="val 25"/>
                  <a:gd name="f35" fmla="val 21"/>
                  <a:gd name="f36" fmla="val 20"/>
                  <a:gd name="f37" fmla="val 19"/>
                  <a:gd name="f38" fmla="val 18"/>
                  <a:gd name="f39" fmla="val 16"/>
                  <a:gd name="f40" fmla="val 13"/>
                  <a:gd name="f41" fmla="val 54"/>
                  <a:gd name="f42" fmla="val 10"/>
                  <a:gd name="f43" fmla="val 8"/>
                  <a:gd name="f44" fmla="val 6"/>
                  <a:gd name="f45" fmla="val 5"/>
                  <a:gd name="f46" fmla="val 4"/>
                  <a:gd name="f47" fmla="val 1"/>
                  <a:gd name="f48" fmla="val 35"/>
                  <a:gd name="f49" fmla="val 34"/>
                  <a:gd name="f50" fmla="val 9"/>
                  <a:gd name="f51" fmla="val 12"/>
                  <a:gd name="f52" fmla="val 11"/>
                  <a:gd name="f53" fmla="val 14"/>
                  <a:gd name="f54" fmla="val 15"/>
                  <a:gd name="f55" fmla="val 17"/>
                  <a:gd name="f56" fmla="val 23"/>
                  <a:gd name="f57" fmla="val 24"/>
                  <a:gd name="f58" fmla="val 27"/>
                  <a:gd name="f59" fmla="val 28"/>
                  <a:gd name="f60" fmla="val 26"/>
                  <a:gd name="f61" fmla="val 22"/>
                  <a:gd name="f62" fmla="val 59"/>
                  <a:gd name="f63" fmla="val 60"/>
                  <a:gd name="f64" fmla="val 2"/>
                  <a:gd name="f65" fmla="val 62"/>
                  <a:gd name="f66" fmla="val 61"/>
                  <a:gd name="f67" fmla="val 63"/>
                  <a:gd name="f68" fmla="val 64"/>
                  <a:gd name="f69" fmla="+- 0 0 -90"/>
                  <a:gd name="f70" fmla="*/ f3 1 58"/>
                  <a:gd name="f71" fmla="*/ f4 1 65"/>
                  <a:gd name="f72" fmla="+- f7 0 f5"/>
                  <a:gd name="f73" fmla="+- f6 0 f5"/>
                  <a:gd name="f74" fmla="*/ f69 f0 1"/>
                  <a:gd name="f75" fmla="*/ f73 1 58"/>
                  <a:gd name="f76" fmla="*/ f72 1 65"/>
                  <a:gd name="f77" fmla="*/ f74 1 f2"/>
                  <a:gd name="f78" fmla="*/ 39 1 f75"/>
                  <a:gd name="f79" fmla="*/ 50 1 f76"/>
                  <a:gd name="f80" fmla="*/ 38 1 f75"/>
                  <a:gd name="f81" fmla="*/ 47 1 f76"/>
                  <a:gd name="f82" fmla="*/ 46 1 f75"/>
                  <a:gd name="f83" fmla="*/ 44 1 f76"/>
                  <a:gd name="f84" fmla="*/ 53 1 f75"/>
                  <a:gd name="f85" fmla="*/ 41 1 f76"/>
                  <a:gd name="f86" fmla="*/ 51 1 f75"/>
                  <a:gd name="f87" fmla="*/ 40 1 f76"/>
                  <a:gd name="f88" fmla="*/ 52 1 f75"/>
                  <a:gd name="f89" fmla="*/ 36 1 f76"/>
                  <a:gd name="f90" fmla="*/ 55 1 f75"/>
                  <a:gd name="f91" fmla="*/ 32 1 f76"/>
                  <a:gd name="f92" fmla="*/ 56 1 f75"/>
                  <a:gd name="f93" fmla="*/ 30 1 f76"/>
                  <a:gd name="f94" fmla="*/ 25 1 f76"/>
                  <a:gd name="f95" fmla="*/ 20 1 f76"/>
                  <a:gd name="f96" fmla="*/ 16 1 f76"/>
                  <a:gd name="f97" fmla="*/ 10 1 f76"/>
                  <a:gd name="f98" fmla="*/ 45 1 f75"/>
                  <a:gd name="f99" fmla="*/ 5 1 f76"/>
                  <a:gd name="f100" fmla="*/ 43 1 f75"/>
                  <a:gd name="f101" fmla="*/ 4 1 f76"/>
                  <a:gd name="f102" fmla="*/ 42 1 f75"/>
                  <a:gd name="f103" fmla="*/ 1 1 f76"/>
                  <a:gd name="f104" fmla="*/ 35 1 f75"/>
                  <a:gd name="f105" fmla="*/ 34 1 f75"/>
                  <a:gd name="f106" fmla="*/ 9 1 f76"/>
                  <a:gd name="f107" fmla="*/ 13 1 f76"/>
                  <a:gd name="f108" fmla="*/ 33 1 f75"/>
                  <a:gd name="f109" fmla="*/ 17 1 f76"/>
                  <a:gd name="f110" fmla="*/ 23 1 f76"/>
                  <a:gd name="f111" fmla="*/ 27 1 f76"/>
                  <a:gd name="f112" fmla="*/ 37 1 f75"/>
                  <a:gd name="f113" fmla="*/ 34 1 f76"/>
                  <a:gd name="f114" fmla="*/ 36 1 f75"/>
                  <a:gd name="f115" fmla="*/ 33 1 f76"/>
                  <a:gd name="f116" fmla="*/ 31 1 f75"/>
                  <a:gd name="f117" fmla="*/ 26 1 f75"/>
                  <a:gd name="f118" fmla="*/ 26 1 f76"/>
                  <a:gd name="f119" fmla="*/ 21 1 f75"/>
                  <a:gd name="f120" fmla="*/ 18 1 f75"/>
                  <a:gd name="f121" fmla="*/ 24 1 f76"/>
                  <a:gd name="f122" fmla="*/ 14 1 f75"/>
                  <a:gd name="f123" fmla="*/ 21 1 f76"/>
                  <a:gd name="f124" fmla="*/ 11 1 f75"/>
                  <a:gd name="f125" fmla="*/ 12 1 f75"/>
                  <a:gd name="f126" fmla="*/ 0 1 f75"/>
                  <a:gd name="f127" fmla="*/ 57 1 f76"/>
                  <a:gd name="f128" fmla="*/ 1 1 f75"/>
                  <a:gd name="f129" fmla="*/ 59 1 f76"/>
                  <a:gd name="f130" fmla="*/ 4 1 f75"/>
                  <a:gd name="f131" fmla="*/ 62 1 f76"/>
                  <a:gd name="f132" fmla="*/ 10 1 f75"/>
                  <a:gd name="f133" fmla="*/ 64 1 f76"/>
                  <a:gd name="f134" fmla="*/ 25 1 f75"/>
                  <a:gd name="f135" fmla="*/ 63 1 f76"/>
                  <a:gd name="f136" fmla="*/ 53 1 f76"/>
                  <a:gd name="f137" fmla="*/ f6 1 f75"/>
                  <a:gd name="f138" fmla="*/ 0 1 f76"/>
                  <a:gd name="f139" fmla="*/ f7 1 f76"/>
                  <a:gd name="f140" fmla="+- f77 0 f1"/>
                  <a:gd name="f141" fmla="*/ f126 f70 1"/>
                  <a:gd name="f142" fmla="*/ f137 f70 1"/>
                  <a:gd name="f143" fmla="*/ f139 f71 1"/>
                  <a:gd name="f144" fmla="*/ f138 f71 1"/>
                  <a:gd name="f145" fmla="*/ f78 f70 1"/>
                  <a:gd name="f146" fmla="*/ f79 f71 1"/>
                  <a:gd name="f147" fmla="*/ f80 f70 1"/>
                  <a:gd name="f148" fmla="*/ f81 f71 1"/>
                  <a:gd name="f149" fmla="*/ f82 f70 1"/>
                  <a:gd name="f150" fmla="*/ f83 f71 1"/>
                  <a:gd name="f151" fmla="*/ f84 f70 1"/>
                  <a:gd name="f152" fmla="*/ f85 f71 1"/>
                  <a:gd name="f153" fmla="*/ f86 f70 1"/>
                  <a:gd name="f154" fmla="*/ f87 f71 1"/>
                  <a:gd name="f155" fmla="*/ f88 f70 1"/>
                  <a:gd name="f156" fmla="*/ f89 f71 1"/>
                  <a:gd name="f157" fmla="*/ f90 f70 1"/>
                  <a:gd name="f158" fmla="*/ f91 f71 1"/>
                  <a:gd name="f159" fmla="*/ f92 f70 1"/>
                  <a:gd name="f160" fmla="*/ f93 f71 1"/>
                  <a:gd name="f161" fmla="*/ f94 f71 1"/>
                  <a:gd name="f162" fmla="*/ f95 f71 1"/>
                  <a:gd name="f163" fmla="*/ f96 f71 1"/>
                  <a:gd name="f164" fmla="*/ f97 f71 1"/>
                  <a:gd name="f165" fmla="*/ f98 f70 1"/>
                  <a:gd name="f166" fmla="*/ f99 f71 1"/>
                  <a:gd name="f167" fmla="*/ f100 f70 1"/>
                  <a:gd name="f168" fmla="*/ f101 f71 1"/>
                  <a:gd name="f169" fmla="*/ f102 f70 1"/>
                  <a:gd name="f170" fmla="*/ f103 f71 1"/>
                  <a:gd name="f171" fmla="*/ f104 f70 1"/>
                  <a:gd name="f172" fmla="*/ f105 f70 1"/>
                  <a:gd name="f173" fmla="*/ f106 f71 1"/>
                  <a:gd name="f174" fmla="*/ f107 f71 1"/>
                  <a:gd name="f175" fmla="*/ f108 f70 1"/>
                  <a:gd name="f176" fmla="*/ f109 f71 1"/>
                  <a:gd name="f177" fmla="*/ f110 f71 1"/>
                  <a:gd name="f178" fmla="*/ f111 f71 1"/>
                  <a:gd name="f179" fmla="*/ f112 f70 1"/>
                  <a:gd name="f180" fmla="*/ f113 f71 1"/>
                  <a:gd name="f181" fmla="*/ f114 f70 1"/>
                  <a:gd name="f182" fmla="*/ f115 f71 1"/>
                  <a:gd name="f183" fmla="*/ f116 f70 1"/>
                  <a:gd name="f184" fmla="*/ f117 f70 1"/>
                  <a:gd name="f185" fmla="*/ f118 f71 1"/>
                  <a:gd name="f186" fmla="*/ f119 f70 1"/>
                  <a:gd name="f187" fmla="*/ f120 f70 1"/>
                  <a:gd name="f188" fmla="*/ f121 f71 1"/>
                  <a:gd name="f189" fmla="*/ f122 f70 1"/>
                  <a:gd name="f190" fmla="*/ f123 f71 1"/>
                  <a:gd name="f191" fmla="*/ f124 f70 1"/>
                  <a:gd name="f192" fmla="*/ f125 f70 1"/>
                  <a:gd name="f193" fmla="*/ f127 f71 1"/>
                  <a:gd name="f194" fmla="*/ f128 f70 1"/>
                  <a:gd name="f195" fmla="*/ f129 f71 1"/>
                  <a:gd name="f196" fmla="*/ f130 f70 1"/>
                  <a:gd name="f197" fmla="*/ f131 f71 1"/>
                  <a:gd name="f198" fmla="*/ f132 f70 1"/>
                  <a:gd name="f199" fmla="*/ f133 f71 1"/>
                  <a:gd name="f200" fmla="*/ f134 f70 1"/>
                  <a:gd name="f201" fmla="*/ f135 f71 1"/>
                  <a:gd name="f202" fmla="*/ f136 f71 1"/>
                </a:gdLst>
                <a:ahLst/>
                <a:cxnLst>
                  <a:cxn ang="3cd4">
                    <a:pos x="hc" y="t"/>
                  </a:cxn>
                  <a:cxn ang="0">
                    <a:pos x="r" y="vc"/>
                  </a:cxn>
                  <a:cxn ang="cd4">
                    <a:pos x="hc" y="b"/>
                  </a:cxn>
                  <a:cxn ang="cd2">
                    <a:pos x="l" y="vc"/>
                  </a:cxn>
                  <a:cxn ang="f140">
                    <a:pos x="f145" y="f146"/>
                  </a:cxn>
                  <a:cxn ang="f140">
                    <a:pos x="f147" y="f148"/>
                  </a:cxn>
                  <a:cxn ang="f140">
                    <a:pos x="f149" y="f150"/>
                  </a:cxn>
                  <a:cxn ang="f140">
                    <a:pos x="f151" y="f152"/>
                  </a:cxn>
                  <a:cxn ang="f140">
                    <a:pos x="f153" y="f154"/>
                  </a:cxn>
                  <a:cxn ang="f140">
                    <a:pos x="f155" y="f156"/>
                  </a:cxn>
                  <a:cxn ang="f140">
                    <a:pos x="f157" y="f158"/>
                  </a:cxn>
                  <a:cxn ang="f140">
                    <a:pos x="f159" y="f160"/>
                  </a:cxn>
                  <a:cxn ang="f140">
                    <a:pos x="f157" y="f161"/>
                  </a:cxn>
                  <a:cxn ang="f140">
                    <a:pos x="f159" y="f162"/>
                  </a:cxn>
                  <a:cxn ang="f140">
                    <a:pos x="f159" y="f163"/>
                  </a:cxn>
                  <a:cxn ang="f140">
                    <a:pos x="f157" y="f164"/>
                  </a:cxn>
                  <a:cxn ang="f140">
                    <a:pos x="f165" y="f166"/>
                  </a:cxn>
                  <a:cxn ang="f140">
                    <a:pos x="f167" y="f168"/>
                  </a:cxn>
                  <a:cxn ang="f140">
                    <a:pos x="f169" y="f170"/>
                  </a:cxn>
                  <a:cxn ang="f140">
                    <a:pos x="f171" y="f168"/>
                  </a:cxn>
                  <a:cxn ang="f140">
                    <a:pos x="f172" y="f173"/>
                  </a:cxn>
                  <a:cxn ang="f140">
                    <a:pos x="f171" y="f174"/>
                  </a:cxn>
                  <a:cxn ang="f140">
                    <a:pos x="f175" y="f176"/>
                  </a:cxn>
                  <a:cxn ang="f140">
                    <a:pos x="f175" y="f177"/>
                  </a:cxn>
                  <a:cxn ang="f140">
                    <a:pos x="f171" y="f178"/>
                  </a:cxn>
                  <a:cxn ang="f140">
                    <a:pos x="f179" y="f178"/>
                  </a:cxn>
                  <a:cxn ang="f140">
                    <a:pos x="f179" y="f180"/>
                  </a:cxn>
                  <a:cxn ang="f140">
                    <a:pos x="f181" y="f182"/>
                  </a:cxn>
                  <a:cxn ang="f140">
                    <a:pos x="f183" y="f160"/>
                  </a:cxn>
                  <a:cxn ang="f140">
                    <a:pos x="f184" y="f185"/>
                  </a:cxn>
                  <a:cxn ang="f140">
                    <a:pos x="f186" y="f161"/>
                  </a:cxn>
                  <a:cxn ang="f140">
                    <a:pos x="f187" y="f188"/>
                  </a:cxn>
                  <a:cxn ang="f140">
                    <a:pos x="f189" y="f190"/>
                  </a:cxn>
                  <a:cxn ang="f140">
                    <a:pos x="f191" y="f162"/>
                  </a:cxn>
                  <a:cxn ang="f140">
                    <a:pos x="f191" y="f178"/>
                  </a:cxn>
                  <a:cxn ang="f140">
                    <a:pos x="f192" y="f182"/>
                  </a:cxn>
                  <a:cxn ang="f140">
                    <a:pos x="f141" y="f182"/>
                  </a:cxn>
                  <a:cxn ang="f140">
                    <a:pos x="f141" y="f193"/>
                  </a:cxn>
                  <a:cxn ang="f140">
                    <a:pos x="f194" y="f195"/>
                  </a:cxn>
                  <a:cxn ang="f140">
                    <a:pos x="f196" y="f197"/>
                  </a:cxn>
                  <a:cxn ang="f140">
                    <a:pos x="f198" y="f197"/>
                  </a:cxn>
                  <a:cxn ang="f140">
                    <a:pos x="f189" y="f199"/>
                  </a:cxn>
                  <a:cxn ang="f140">
                    <a:pos x="f186" y="f199"/>
                  </a:cxn>
                  <a:cxn ang="f140">
                    <a:pos x="f200" y="f201"/>
                  </a:cxn>
                  <a:cxn ang="f140">
                    <a:pos x="f175" y="f202"/>
                  </a:cxn>
                  <a:cxn ang="f140">
                    <a:pos x="f145" y="f146"/>
                  </a:cxn>
                </a:cxnLst>
                <a:rect l="f141" t="f144" r="f142" b="f143"/>
                <a:pathLst>
                  <a:path w="58" h="65">
                    <a:moveTo>
                      <a:pt x="f8" y="f9"/>
                    </a:moveTo>
                    <a:cubicBezTo>
                      <a:pt x="f10" y="f11"/>
                      <a:pt x="f8" y="f11"/>
                      <a:pt x="f12" y="f13"/>
                    </a:cubicBezTo>
                    <a:cubicBezTo>
                      <a:pt x="f14" y="f15"/>
                      <a:pt x="f16" y="f17"/>
                      <a:pt x="f15" y="f18"/>
                    </a:cubicBezTo>
                    <a:cubicBezTo>
                      <a:pt x="f19" y="f20"/>
                      <a:pt x="f9" y="f16"/>
                      <a:pt x="f21" y="f14"/>
                    </a:cubicBezTo>
                    <a:cubicBezTo>
                      <a:pt x="f22" y="f8"/>
                      <a:pt x="f22" y="f16"/>
                      <a:pt x="f23" y="f24"/>
                    </a:cubicBezTo>
                    <a:cubicBezTo>
                      <a:pt x="f9" y="f12"/>
                      <a:pt x="f23" y="f8"/>
                      <a:pt x="f22" y="f25"/>
                    </a:cubicBezTo>
                    <a:cubicBezTo>
                      <a:pt x="f21" y="f26"/>
                      <a:pt x="f21" y="f26"/>
                      <a:pt x="f27" y="f28"/>
                    </a:cubicBezTo>
                    <a:cubicBezTo>
                      <a:pt x="f29" y="f30"/>
                      <a:pt x="f31" y="f32"/>
                      <a:pt x="f29" y="f32"/>
                    </a:cubicBezTo>
                    <a:cubicBezTo>
                      <a:pt x="f27" y="f32"/>
                      <a:pt x="f27" y="f33"/>
                      <a:pt x="f27" y="f34"/>
                    </a:cubicBezTo>
                    <a:cubicBezTo>
                      <a:pt x="f27" y="f35"/>
                      <a:pt x="f27" y="f35"/>
                      <a:pt x="f29" y="f36"/>
                    </a:cubicBezTo>
                    <a:cubicBezTo>
                      <a:pt x="f6" y="f37"/>
                      <a:pt x="f27" y="f38"/>
                      <a:pt x="f29" y="f39"/>
                    </a:cubicBezTo>
                    <a:cubicBezTo>
                      <a:pt x="f31" y="f40"/>
                      <a:pt x="f41" y="f40"/>
                      <a:pt x="f27" y="f42"/>
                    </a:cubicBezTo>
                    <a:cubicBezTo>
                      <a:pt x="f11" y="f43"/>
                      <a:pt x="f9" y="f44"/>
                      <a:pt x="f17" y="f45"/>
                    </a:cubicBezTo>
                    <a:cubicBezTo>
                      <a:pt x="f18" y="f45"/>
                      <a:pt x="f18" y="f44"/>
                      <a:pt x="f20" y="f46"/>
                    </a:cubicBezTo>
                    <a:cubicBezTo>
                      <a:pt x="f16" y="f5"/>
                      <a:pt x="f16" y="f45"/>
                      <a:pt x="f16" y="f47"/>
                    </a:cubicBezTo>
                    <a:cubicBezTo>
                      <a:pt x="f48" y="f46"/>
                      <a:pt x="f48" y="f46"/>
                      <a:pt x="f48" y="f46"/>
                    </a:cubicBezTo>
                    <a:cubicBezTo>
                      <a:pt x="f25" y="f45"/>
                      <a:pt x="f25" y="f43"/>
                      <a:pt x="f49" y="f50"/>
                    </a:cubicBezTo>
                    <a:cubicBezTo>
                      <a:pt x="f49" y="f51"/>
                      <a:pt x="f25" y="f52"/>
                      <a:pt x="f48" y="f40"/>
                    </a:cubicBezTo>
                    <a:cubicBezTo>
                      <a:pt x="f49" y="f53"/>
                      <a:pt x="f48" y="f54"/>
                      <a:pt x="f26" y="f55"/>
                    </a:cubicBezTo>
                    <a:cubicBezTo>
                      <a:pt x="f30" y="f36"/>
                      <a:pt x="f26" y="f56"/>
                      <a:pt x="f26" y="f56"/>
                    </a:cubicBezTo>
                    <a:cubicBezTo>
                      <a:pt x="f28" y="f57"/>
                      <a:pt x="f28" y="f34"/>
                      <a:pt x="f48" y="f58"/>
                    </a:cubicBezTo>
                    <a:cubicBezTo>
                      <a:pt x="f10" y="f33"/>
                      <a:pt x="f25" y="f58"/>
                      <a:pt x="f10" y="f58"/>
                    </a:cubicBezTo>
                    <a:cubicBezTo>
                      <a:pt x="f10" y="f49"/>
                      <a:pt x="f10" y="f49"/>
                      <a:pt x="f10" y="f49"/>
                    </a:cubicBezTo>
                    <a:cubicBezTo>
                      <a:pt x="f10" y="f49"/>
                      <a:pt x="f25" y="f49"/>
                      <a:pt x="f25" y="f26"/>
                    </a:cubicBezTo>
                    <a:cubicBezTo>
                      <a:pt x="f48" y="f30"/>
                      <a:pt x="f26" y="f26"/>
                      <a:pt x="f30" y="f32"/>
                    </a:cubicBezTo>
                    <a:cubicBezTo>
                      <a:pt x="f33" y="f58"/>
                      <a:pt x="f59" y="f33"/>
                      <a:pt x="f60" y="f60"/>
                    </a:cubicBezTo>
                    <a:cubicBezTo>
                      <a:pt x="f57" y="f57"/>
                      <a:pt x="f57" y="f58"/>
                      <a:pt x="f35" y="f34"/>
                    </a:cubicBezTo>
                    <a:cubicBezTo>
                      <a:pt x="f38" y="f57"/>
                      <a:pt x="f36" y="f60"/>
                      <a:pt x="f38" y="f57"/>
                    </a:cubicBezTo>
                    <a:cubicBezTo>
                      <a:pt x="f54" y="f61"/>
                      <a:pt x="f37" y="f35"/>
                      <a:pt x="f53" y="f35"/>
                    </a:cubicBezTo>
                    <a:cubicBezTo>
                      <a:pt x="f52" y="f61"/>
                      <a:pt x="f40" y="f36"/>
                      <a:pt x="f52" y="f36"/>
                    </a:cubicBezTo>
                    <a:cubicBezTo>
                      <a:pt x="f42" y="f57"/>
                      <a:pt x="f52" y="f56"/>
                      <a:pt x="f52" y="f58"/>
                    </a:cubicBezTo>
                    <a:cubicBezTo>
                      <a:pt x="f52" y="f30"/>
                      <a:pt x="f52" y="f28"/>
                      <a:pt x="f51" y="f26"/>
                    </a:cubicBezTo>
                    <a:cubicBezTo>
                      <a:pt x="f5" y="f26"/>
                      <a:pt x="f5" y="f26"/>
                      <a:pt x="f5" y="f26"/>
                    </a:cubicBezTo>
                    <a:cubicBezTo>
                      <a:pt x="f5" y="f26"/>
                      <a:pt x="f5" y="f6"/>
                      <a:pt x="f5" y="f31"/>
                    </a:cubicBezTo>
                    <a:cubicBezTo>
                      <a:pt x="f5" y="f31"/>
                      <a:pt x="f47" y="f6"/>
                      <a:pt x="f47" y="f62"/>
                    </a:cubicBezTo>
                    <a:cubicBezTo>
                      <a:pt x="f47" y="f63"/>
                      <a:pt x="f64" y="f62"/>
                      <a:pt x="f46" y="f65"/>
                    </a:cubicBezTo>
                    <a:cubicBezTo>
                      <a:pt x="f44" y="f66"/>
                      <a:pt x="f44" y="f67"/>
                      <a:pt x="f42" y="f65"/>
                    </a:cubicBezTo>
                    <a:cubicBezTo>
                      <a:pt x="f53" y="f66"/>
                      <a:pt x="f51" y="f67"/>
                      <a:pt x="f53" y="f68"/>
                    </a:cubicBezTo>
                    <a:cubicBezTo>
                      <a:pt x="f54" y="f68"/>
                      <a:pt x="f36" y="f67"/>
                      <a:pt x="f35" y="f68"/>
                    </a:cubicBezTo>
                    <a:cubicBezTo>
                      <a:pt x="f56" y="f7"/>
                      <a:pt x="f56" y="f67"/>
                      <a:pt x="f34" y="f67"/>
                    </a:cubicBezTo>
                    <a:cubicBezTo>
                      <a:pt x="f59" y="f67"/>
                      <a:pt x="f59" y="f27"/>
                      <a:pt x="f26" y="f21"/>
                    </a:cubicBezTo>
                    <a:cubicBezTo>
                      <a:pt x="f8" y="f9"/>
                      <a:pt x="f30" y="f2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49" name="Freeform 53">
                <a:extLst>
                  <a:ext uri="{FF2B5EF4-FFF2-40B4-BE49-F238E27FC236}">
                    <a16:creationId xmlns:a16="http://schemas.microsoft.com/office/drawing/2014/main" id="{886B366B-6A65-C1CF-AF0A-5537D3758868}"/>
                  </a:ext>
                </a:extLst>
              </p:cNvPr>
              <p:cNvSpPr/>
              <p:nvPr/>
            </p:nvSpPr>
            <p:spPr>
              <a:xfrm>
                <a:off x="7088611" y="4708346"/>
                <a:ext cx="329869" cy="403030"/>
              </a:xfrm>
              <a:custGeom>
                <a:avLst/>
                <a:gdLst>
                  <a:gd name="f0" fmla="val 10800000"/>
                  <a:gd name="f1" fmla="val 5400000"/>
                  <a:gd name="f2" fmla="val 180"/>
                  <a:gd name="f3" fmla="val w"/>
                  <a:gd name="f4" fmla="val h"/>
                  <a:gd name="f5" fmla="val 0"/>
                  <a:gd name="f6" fmla="val 62"/>
                  <a:gd name="f7" fmla="val 82"/>
                  <a:gd name="f8" fmla="val 61"/>
                  <a:gd name="f9" fmla="val 35"/>
                  <a:gd name="f10" fmla="val 54"/>
                  <a:gd name="f11" fmla="val 36"/>
                  <a:gd name="f12" fmla="val 33"/>
                  <a:gd name="f13" fmla="val 52"/>
                  <a:gd name="f14" fmla="val 37"/>
                  <a:gd name="f15" fmla="val 25"/>
                  <a:gd name="f16" fmla="val 50"/>
                  <a:gd name="f17" fmla="val 23"/>
                  <a:gd name="f18" fmla="val 17"/>
                  <a:gd name="f19" fmla="val 49"/>
                  <a:gd name="f20" fmla="val 16"/>
                  <a:gd name="f21" fmla="val 13"/>
                  <a:gd name="f22" fmla="val 10"/>
                  <a:gd name="f23" fmla="val 47"/>
                  <a:gd name="f24" fmla="val 44"/>
                  <a:gd name="f25" fmla="val 8"/>
                  <a:gd name="f26" fmla="val 42"/>
                  <a:gd name="f27" fmla="val 9"/>
                  <a:gd name="f28" fmla="val 41"/>
                  <a:gd name="f29" fmla="val 40"/>
                  <a:gd name="f30" fmla="val 11"/>
                  <a:gd name="f31" fmla="val 39"/>
                  <a:gd name="f32" fmla="val 12"/>
                  <a:gd name="f33" fmla="val 38"/>
                  <a:gd name="f34" fmla="val 15"/>
                  <a:gd name="f35" fmla="val 34"/>
                  <a:gd name="f36" fmla="val 32"/>
                  <a:gd name="f37" fmla="val 28"/>
                  <a:gd name="f38" fmla="val 30"/>
                  <a:gd name="f39" fmla="val 27"/>
                  <a:gd name="f40" fmla="val 7"/>
                  <a:gd name="f41" fmla="val 1"/>
                  <a:gd name="f42" fmla="val 21"/>
                  <a:gd name="f43" fmla="val 22"/>
                  <a:gd name="f44" fmla="val 19"/>
                  <a:gd name="f45" fmla="val 14"/>
                  <a:gd name="f46" fmla="val 2"/>
                  <a:gd name="f47" fmla="val 3"/>
                  <a:gd name="f48" fmla="val 5"/>
                  <a:gd name="f49" fmla="val 4"/>
                  <a:gd name="f50" fmla="val 24"/>
                  <a:gd name="f51" fmla="val 31"/>
                  <a:gd name="f52" fmla="val 6"/>
                  <a:gd name="f53" fmla="val 48"/>
                  <a:gd name="f54" fmla="val 43"/>
                  <a:gd name="f55" fmla="val 57"/>
                  <a:gd name="f56" fmla="val 67"/>
                  <a:gd name="f57" fmla="val 68"/>
                  <a:gd name="f58" fmla="val 70"/>
                  <a:gd name="f59" fmla="val 66"/>
                  <a:gd name="f60" fmla="val 77"/>
                  <a:gd name="f61" fmla="val 74"/>
                  <a:gd name="f62" fmla="val 75"/>
                  <a:gd name="f63" fmla="val 73"/>
                  <a:gd name="f64" fmla="val 76"/>
                  <a:gd name="f65" fmla="val 78"/>
                  <a:gd name="f66" fmla="val 79"/>
                  <a:gd name="f67" fmla="val 80"/>
                  <a:gd name="f68" fmla="val 51"/>
                  <a:gd name="f69" fmla="val 72"/>
                  <a:gd name="f70" fmla="val 46"/>
                  <a:gd name="f71" fmla="val 60"/>
                  <a:gd name="f72" fmla="+- 0 0 -90"/>
                  <a:gd name="f73" fmla="*/ f3 1 62"/>
                  <a:gd name="f74" fmla="*/ f4 1 82"/>
                  <a:gd name="f75" fmla="+- f7 0 f5"/>
                  <a:gd name="f76" fmla="+- f6 0 f5"/>
                  <a:gd name="f77" fmla="*/ f72 f0 1"/>
                  <a:gd name="f78" fmla="*/ f76 1 62"/>
                  <a:gd name="f79" fmla="*/ f75 1 82"/>
                  <a:gd name="f80" fmla="*/ f77 1 f2"/>
                  <a:gd name="f81" fmla="*/ 61 1 f78"/>
                  <a:gd name="f82" fmla="*/ 35 1 f79"/>
                  <a:gd name="f83" fmla="*/ 52 1 f78"/>
                  <a:gd name="f84" fmla="*/ 37 1 f79"/>
                  <a:gd name="f85" fmla="*/ 50 1 f78"/>
                  <a:gd name="f86" fmla="*/ 23 1 f79"/>
                  <a:gd name="f87" fmla="*/ 49 1 f78"/>
                  <a:gd name="f88" fmla="*/ 13 1 f79"/>
                  <a:gd name="f89" fmla="*/ 47 1 f78"/>
                  <a:gd name="f90" fmla="*/ 10 1 f79"/>
                  <a:gd name="f91" fmla="*/ 44 1 f78"/>
                  <a:gd name="f92" fmla="*/ 8 1 f79"/>
                  <a:gd name="f93" fmla="*/ 41 1 f78"/>
                  <a:gd name="f94" fmla="*/ 9 1 f79"/>
                  <a:gd name="f95" fmla="*/ 39 1 f78"/>
                  <a:gd name="f96" fmla="*/ 12 1 f79"/>
                  <a:gd name="f97" fmla="*/ 36 1 f78"/>
                  <a:gd name="f98" fmla="*/ 15 1 f79"/>
                  <a:gd name="f99" fmla="*/ 32 1 f78"/>
                  <a:gd name="f100" fmla="*/ 27 1 f78"/>
                  <a:gd name="f101" fmla="*/ 25 1 f78"/>
                  <a:gd name="f102" fmla="*/ 1 1 f79"/>
                  <a:gd name="f103" fmla="*/ 19 1 f78"/>
                  <a:gd name="f104" fmla="*/ 0 1 f79"/>
                  <a:gd name="f105" fmla="*/ 9 1 f78"/>
                  <a:gd name="f106" fmla="*/ 5 1 f78"/>
                  <a:gd name="f107" fmla="*/ 3 1 f79"/>
                  <a:gd name="f108" fmla="*/ 7 1 f78"/>
                  <a:gd name="f109" fmla="*/ 19 1 f79"/>
                  <a:gd name="f110" fmla="*/ 24 1 f79"/>
                  <a:gd name="f111" fmla="*/ 11 1 f78"/>
                  <a:gd name="f112" fmla="*/ 38 1 f79"/>
                  <a:gd name="f113" fmla="*/ 8 1 f78"/>
                  <a:gd name="f114" fmla="*/ 44 1 f79"/>
                  <a:gd name="f115" fmla="*/ 4 1 f78"/>
                  <a:gd name="f116" fmla="*/ 50 1 f79"/>
                  <a:gd name="f117" fmla="*/ 2 1 f78"/>
                  <a:gd name="f118" fmla="*/ 68 1 f79"/>
                  <a:gd name="f119" fmla="*/ 1 1 f78"/>
                  <a:gd name="f120" fmla="*/ 77 1 f79"/>
                  <a:gd name="f121" fmla="*/ 75 1 f79"/>
                  <a:gd name="f122" fmla="*/ 15 1 f78"/>
                  <a:gd name="f123" fmla="*/ 76 1 f79"/>
                  <a:gd name="f124" fmla="*/ 31 1 f78"/>
                  <a:gd name="f125" fmla="*/ 37 1 f78"/>
                  <a:gd name="f126" fmla="*/ 79 1 f79"/>
                  <a:gd name="f127" fmla="*/ 80 1 f79"/>
                  <a:gd name="f128" fmla="*/ 54 1 f78"/>
                  <a:gd name="f129" fmla="*/ 51 1 f78"/>
                  <a:gd name="f130" fmla="*/ 74 1 f79"/>
                  <a:gd name="f131" fmla="*/ 72 1 f79"/>
                  <a:gd name="f132" fmla="*/ 48 1 f79"/>
                  <a:gd name="f133" fmla="*/ 62 1 f78"/>
                  <a:gd name="f134" fmla="*/ 42 1 f79"/>
                  <a:gd name="f135" fmla="*/ 0 1 f78"/>
                  <a:gd name="f136" fmla="*/ f6 1 f78"/>
                  <a:gd name="f137" fmla="*/ f7 1 f79"/>
                  <a:gd name="f138" fmla="+- f80 0 f1"/>
                  <a:gd name="f139" fmla="*/ f135 f73 1"/>
                  <a:gd name="f140" fmla="*/ f136 f73 1"/>
                  <a:gd name="f141" fmla="*/ f137 f74 1"/>
                  <a:gd name="f142" fmla="*/ f104 f74 1"/>
                  <a:gd name="f143" fmla="*/ f81 f73 1"/>
                  <a:gd name="f144" fmla="*/ f82 f74 1"/>
                  <a:gd name="f145" fmla="*/ f83 f73 1"/>
                  <a:gd name="f146" fmla="*/ f84 f74 1"/>
                  <a:gd name="f147" fmla="*/ f85 f73 1"/>
                  <a:gd name="f148" fmla="*/ f86 f74 1"/>
                  <a:gd name="f149" fmla="*/ f87 f73 1"/>
                  <a:gd name="f150" fmla="*/ f88 f74 1"/>
                  <a:gd name="f151" fmla="*/ f89 f73 1"/>
                  <a:gd name="f152" fmla="*/ f90 f74 1"/>
                  <a:gd name="f153" fmla="*/ f91 f73 1"/>
                  <a:gd name="f154" fmla="*/ f92 f74 1"/>
                  <a:gd name="f155" fmla="*/ f93 f73 1"/>
                  <a:gd name="f156" fmla="*/ f94 f74 1"/>
                  <a:gd name="f157" fmla="*/ f95 f73 1"/>
                  <a:gd name="f158" fmla="*/ f96 f74 1"/>
                  <a:gd name="f159" fmla="*/ f97 f73 1"/>
                  <a:gd name="f160" fmla="*/ f98 f74 1"/>
                  <a:gd name="f161" fmla="*/ f99 f73 1"/>
                  <a:gd name="f162" fmla="*/ f100 f73 1"/>
                  <a:gd name="f163" fmla="*/ f101 f73 1"/>
                  <a:gd name="f164" fmla="*/ f102 f74 1"/>
                  <a:gd name="f165" fmla="*/ f103 f73 1"/>
                  <a:gd name="f166" fmla="*/ f105 f73 1"/>
                  <a:gd name="f167" fmla="*/ f106 f73 1"/>
                  <a:gd name="f168" fmla="*/ f107 f74 1"/>
                  <a:gd name="f169" fmla="*/ f108 f73 1"/>
                  <a:gd name="f170" fmla="*/ f109 f74 1"/>
                  <a:gd name="f171" fmla="*/ f110 f74 1"/>
                  <a:gd name="f172" fmla="*/ f111 f73 1"/>
                  <a:gd name="f173" fmla="*/ f112 f74 1"/>
                  <a:gd name="f174" fmla="*/ f113 f73 1"/>
                  <a:gd name="f175" fmla="*/ f114 f74 1"/>
                  <a:gd name="f176" fmla="*/ f115 f73 1"/>
                  <a:gd name="f177" fmla="*/ f116 f74 1"/>
                  <a:gd name="f178" fmla="*/ f117 f73 1"/>
                  <a:gd name="f179" fmla="*/ f118 f74 1"/>
                  <a:gd name="f180" fmla="*/ f119 f73 1"/>
                  <a:gd name="f181" fmla="*/ f120 f74 1"/>
                  <a:gd name="f182" fmla="*/ f121 f74 1"/>
                  <a:gd name="f183" fmla="*/ f122 f73 1"/>
                  <a:gd name="f184" fmla="*/ f123 f74 1"/>
                  <a:gd name="f185" fmla="*/ f124 f73 1"/>
                  <a:gd name="f186" fmla="*/ f125 f73 1"/>
                  <a:gd name="f187" fmla="*/ f126 f74 1"/>
                  <a:gd name="f188" fmla="*/ f127 f74 1"/>
                  <a:gd name="f189" fmla="*/ f128 f73 1"/>
                  <a:gd name="f190" fmla="*/ f129 f73 1"/>
                  <a:gd name="f191" fmla="*/ f130 f74 1"/>
                  <a:gd name="f192" fmla="*/ f131 f74 1"/>
                  <a:gd name="f193" fmla="*/ f132 f74 1"/>
                  <a:gd name="f194" fmla="*/ f133 f73 1"/>
                  <a:gd name="f195" fmla="*/ f134 f74 1"/>
                </a:gdLst>
                <a:ahLst/>
                <a:cxnLst>
                  <a:cxn ang="3cd4">
                    <a:pos x="hc" y="t"/>
                  </a:cxn>
                  <a:cxn ang="0">
                    <a:pos x="r" y="vc"/>
                  </a:cxn>
                  <a:cxn ang="cd4">
                    <a:pos x="hc" y="b"/>
                  </a:cxn>
                  <a:cxn ang="cd2">
                    <a:pos x="l" y="vc"/>
                  </a:cxn>
                  <a:cxn ang="f138">
                    <a:pos x="f143" y="f144"/>
                  </a:cxn>
                  <a:cxn ang="f138">
                    <a:pos x="f145" y="f146"/>
                  </a:cxn>
                  <a:cxn ang="f138">
                    <a:pos x="f147" y="f148"/>
                  </a:cxn>
                  <a:cxn ang="f138">
                    <a:pos x="f149" y="f150"/>
                  </a:cxn>
                  <a:cxn ang="f138">
                    <a:pos x="f151" y="f152"/>
                  </a:cxn>
                  <a:cxn ang="f138">
                    <a:pos x="f153" y="f154"/>
                  </a:cxn>
                  <a:cxn ang="f138">
                    <a:pos x="f155" y="f156"/>
                  </a:cxn>
                  <a:cxn ang="f138">
                    <a:pos x="f157" y="f158"/>
                  </a:cxn>
                  <a:cxn ang="f138">
                    <a:pos x="f159" y="f160"/>
                  </a:cxn>
                  <a:cxn ang="f138">
                    <a:pos x="f161" y="f160"/>
                  </a:cxn>
                  <a:cxn ang="f138">
                    <a:pos x="f162" y="f156"/>
                  </a:cxn>
                  <a:cxn ang="f138">
                    <a:pos x="f163" y="f164"/>
                  </a:cxn>
                  <a:cxn ang="f138">
                    <a:pos x="f165" y="f142"/>
                  </a:cxn>
                  <a:cxn ang="f138">
                    <a:pos x="f166" y="f164"/>
                  </a:cxn>
                  <a:cxn ang="f138">
                    <a:pos x="f167" y="f168"/>
                  </a:cxn>
                  <a:cxn ang="f138">
                    <a:pos x="f169" y="f154"/>
                  </a:cxn>
                  <a:cxn ang="f138">
                    <a:pos x="f166" y="f170"/>
                  </a:cxn>
                  <a:cxn ang="f138">
                    <a:pos x="f166" y="f171"/>
                  </a:cxn>
                  <a:cxn ang="f138">
                    <a:pos x="f172" y="f173"/>
                  </a:cxn>
                  <a:cxn ang="f138">
                    <a:pos x="f174" y="f175"/>
                  </a:cxn>
                  <a:cxn ang="f138">
                    <a:pos x="f176" y="f177"/>
                  </a:cxn>
                  <a:cxn ang="f138">
                    <a:pos x="f178" y="f179"/>
                  </a:cxn>
                  <a:cxn ang="f138">
                    <a:pos x="f180" y="f181"/>
                  </a:cxn>
                  <a:cxn ang="f138">
                    <a:pos x="f169" y="f182"/>
                  </a:cxn>
                  <a:cxn ang="f138">
                    <a:pos x="f183" y="f184"/>
                  </a:cxn>
                  <a:cxn ang="f138">
                    <a:pos x="f185" y="f184"/>
                  </a:cxn>
                  <a:cxn ang="f138">
                    <a:pos x="f186" y="f187"/>
                  </a:cxn>
                  <a:cxn ang="f138">
                    <a:pos x="f155" y="f188"/>
                  </a:cxn>
                  <a:cxn ang="f138">
                    <a:pos x="f189" y="f181"/>
                  </a:cxn>
                  <a:cxn ang="f138">
                    <a:pos x="f190" y="f191"/>
                  </a:cxn>
                  <a:cxn ang="f138">
                    <a:pos x="f147" y="f192"/>
                  </a:cxn>
                  <a:cxn ang="f138">
                    <a:pos x="f147" y="f193"/>
                  </a:cxn>
                  <a:cxn ang="f138">
                    <a:pos x="f194" y="f193"/>
                  </a:cxn>
                  <a:cxn ang="f138">
                    <a:pos x="f143" y="f195"/>
                  </a:cxn>
                  <a:cxn ang="f138">
                    <a:pos x="f143" y="f144"/>
                  </a:cxn>
                </a:cxnLst>
                <a:rect l="f139" t="f142" r="f140" b="f141"/>
                <a:pathLst>
                  <a:path w="62" h="82">
                    <a:moveTo>
                      <a:pt x="f8" y="f9"/>
                    </a:moveTo>
                    <a:cubicBezTo>
                      <a:pt x="f10" y="f11"/>
                      <a:pt x="f6" y="f12"/>
                      <a:pt x="f13" y="f14"/>
                    </a:cubicBezTo>
                    <a:cubicBezTo>
                      <a:pt x="f13" y="f15"/>
                      <a:pt x="f16" y="f12"/>
                      <a:pt x="f16" y="f17"/>
                    </a:cubicBezTo>
                    <a:cubicBezTo>
                      <a:pt x="f16" y="f18"/>
                      <a:pt x="f19" y="f20"/>
                      <a:pt x="f19" y="f21"/>
                    </a:cubicBezTo>
                    <a:cubicBezTo>
                      <a:pt x="f16" y="f22"/>
                      <a:pt x="f16" y="f22"/>
                      <a:pt x="f23" y="f22"/>
                    </a:cubicBezTo>
                    <a:cubicBezTo>
                      <a:pt x="f24" y="f22"/>
                      <a:pt x="f23" y="f25"/>
                      <a:pt x="f24" y="f25"/>
                    </a:cubicBezTo>
                    <a:cubicBezTo>
                      <a:pt x="f26" y="f25"/>
                      <a:pt x="f24" y="f27"/>
                      <a:pt x="f28" y="f27"/>
                    </a:cubicBezTo>
                    <a:cubicBezTo>
                      <a:pt x="f14" y="f22"/>
                      <a:pt x="f29" y="f30"/>
                      <a:pt x="f31" y="f32"/>
                    </a:cubicBezTo>
                    <a:cubicBezTo>
                      <a:pt x="f33" y="f21"/>
                      <a:pt x="f33" y="f20"/>
                      <a:pt x="f11" y="f34"/>
                    </a:cubicBezTo>
                    <a:cubicBezTo>
                      <a:pt x="f35" y="f21"/>
                      <a:pt x="f9" y="f34"/>
                      <a:pt x="f36" y="f34"/>
                    </a:cubicBezTo>
                    <a:cubicBezTo>
                      <a:pt x="f37" y="f34"/>
                      <a:pt x="f38" y="f32"/>
                      <a:pt x="f39" y="f27"/>
                    </a:cubicBezTo>
                    <a:cubicBezTo>
                      <a:pt x="f15" y="f40"/>
                      <a:pt x="f39" y="f41"/>
                      <a:pt x="f15" y="f41"/>
                    </a:cubicBezTo>
                    <a:cubicBezTo>
                      <a:pt x="f42" y="f41"/>
                      <a:pt x="f43" y="f5"/>
                      <a:pt x="f44" y="f5"/>
                    </a:cubicBezTo>
                    <a:cubicBezTo>
                      <a:pt x="f45" y="f41"/>
                      <a:pt x="f30" y="f5"/>
                      <a:pt x="f27" y="f41"/>
                    </a:cubicBezTo>
                    <a:cubicBezTo>
                      <a:pt x="f27" y="f46"/>
                      <a:pt x="f40" y="f47"/>
                      <a:pt x="f48" y="f47"/>
                    </a:cubicBezTo>
                    <a:cubicBezTo>
                      <a:pt x="f49" y="f49"/>
                      <a:pt x="f40" y="f48"/>
                      <a:pt x="f40" y="f25"/>
                    </a:cubicBezTo>
                    <a:cubicBezTo>
                      <a:pt x="f25" y="f32"/>
                      <a:pt x="f22" y="f20"/>
                      <a:pt x="f27" y="f44"/>
                    </a:cubicBezTo>
                    <a:cubicBezTo>
                      <a:pt x="f25" y="f50"/>
                      <a:pt x="f22" y="f43"/>
                      <a:pt x="f27" y="f50"/>
                    </a:cubicBezTo>
                    <a:cubicBezTo>
                      <a:pt x="f25" y="f37"/>
                      <a:pt x="f21" y="f51"/>
                      <a:pt x="f30" y="f33"/>
                    </a:cubicBezTo>
                    <a:cubicBezTo>
                      <a:pt x="f22" y="f24"/>
                      <a:pt x="f27" y="f29"/>
                      <a:pt x="f25" y="f24"/>
                    </a:cubicBezTo>
                    <a:cubicBezTo>
                      <a:pt x="f52" y="f53"/>
                      <a:pt x="f40" y="f54"/>
                      <a:pt x="f49" y="f16"/>
                    </a:cubicBezTo>
                    <a:cubicBezTo>
                      <a:pt x="f46" y="f55"/>
                      <a:pt x="f49" y="f56"/>
                      <a:pt x="f46" y="f57"/>
                    </a:cubicBezTo>
                    <a:cubicBezTo>
                      <a:pt x="f5" y="f58"/>
                      <a:pt x="f46" y="f59"/>
                      <a:pt x="f41" y="f60"/>
                    </a:cubicBezTo>
                    <a:cubicBezTo>
                      <a:pt x="f52" y="f61"/>
                      <a:pt x="f49" y="f60"/>
                      <a:pt x="f40" y="f62"/>
                    </a:cubicBezTo>
                    <a:cubicBezTo>
                      <a:pt x="f27" y="f63"/>
                      <a:pt x="f52" y="f64"/>
                      <a:pt x="f34" y="f64"/>
                    </a:cubicBezTo>
                    <a:cubicBezTo>
                      <a:pt x="f44" y="f64"/>
                      <a:pt x="f51" y="f64"/>
                      <a:pt x="f51" y="f64"/>
                    </a:cubicBezTo>
                    <a:cubicBezTo>
                      <a:pt x="f51" y="f64"/>
                      <a:pt x="f38" y="f65"/>
                      <a:pt x="f14" y="f66"/>
                    </a:cubicBezTo>
                    <a:cubicBezTo>
                      <a:pt x="f14" y="f67"/>
                      <a:pt x="f33" y="f67"/>
                      <a:pt x="f28" y="f67"/>
                    </a:cubicBezTo>
                    <a:cubicBezTo>
                      <a:pt x="f24" y="f66"/>
                      <a:pt x="f26" y="f7"/>
                      <a:pt x="f10" y="f60"/>
                    </a:cubicBezTo>
                    <a:cubicBezTo>
                      <a:pt x="f13" y="f61"/>
                      <a:pt x="f68" y="f62"/>
                      <a:pt x="f68" y="f61"/>
                    </a:cubicBezTo>
                    <a:cubicBezTo>
                      <a:pt x="f68" y="f63"/>
                      <a:pt x="f16" y="f69"/>
                      <a:pt x="f16" y="f69"/>
                    </a:cubicBezTo>
                    <a:cubicBezTo>
                      <a:pt x="f16" y="f63"/>
                      <a:pt x="f16" y="f53"/>
                      <a:pt x="f16" y="f53"/>
                    </a:cubicBezTo>
                    <a:cubicBezTo>
                      <a:pt x="f6" y="f53"/>
                      <a:pt x="f6" y="f53"/>
                      <a:pt x="f6" y="f53"/>
                    </a:cubicBezTo>
                    <a:cubicBezTo>
                      <a:pt x="f8" y="f23"/>
                      <a:pt x="f8" y="f70"/>
                      <a:pt x="f8" y="f26"/>
                    </a:cubicBezTo>
                    <a:cubicBezTo>
                      <a:pt x="f8" y="f33"/>
                      <a:pt x="f71" y="f3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50" name="Democratic Republic of the Congo">
                <a:extLst>
                  <a:ext uri="{FF2B5EF4-FFF2-40B4-BE49-F238E27FC236}">
                    <a16:creationId xmlns:a16="http://schemas.microsoft.com/office/drawing/2014/main" id="{EBAE5F03-6502-95A8-43D8-E16C514A539C}"/>
                  </a:ext>
                </a:extLst>
              </p:cNvPr>
              <p:cNvSpPr/>
              <p:nvPr/>
            </p:nvSpPr>
            <p:spPr>
              <a:xfrm>
                <a:off x="7108938" y="4344789"/>
                <a:ext cx="501575" cy="604537"/>
              </a:xfrm>
              <a:custGeom>
                <a:avLst/>
                <a:gdLst>
                  <a:gd name="f0" fmla="val 10800000"/>
                  <a:gd name="f1" fmla="val 5400000"/>
                  <a:gd name="f2" fmla="val 180"/>
                  <a:gd name="f3" fmla="val w"/>
                  <a:gd name="f4" fmla="val h"/>
                  <a:gd name="f5" fmla="val 0"/>
                  <a:gd name="f6" fmla="val 94"/>
                  <a:gd name="f7" fmla="val 123"/>
                  <a:gd name="f8" fmla="val 31"/>
                  <a:gd name="f9" fmla="val 11"/>
                  <a:gd name="f10" fmla="val 32"/>
                  <a:gd name="f11" fmla="val 2"/>
                  <a:gd name="f12" fmla="val 34"/>
                  <a:gd name="f13" fmla="val 1"/>
                  <a:gd name="f14" fmla="val 37"/>
                  <a:gd name="f15" fmla="val 41"/>
                  <a:gd name="f16" fmla="val 5"/>
                  <a:gd name="f17" fmla="val 43"/>
                  <a:gd name="f18" fmla="val 4"/>
                  <a:gd name="f19" fmla="val 46"/>
                  <a:gd name="f20" fmla="val 3"/>
                  <a:gd name="f21" fmla="val 47"/>
                  <a:gd name="f22" fmla="val 7"/>
                  <a:gd name="f23" fmla="val 52"/>
                  <a:gd name="f24" fmla="val 6"/>
                  <a:gd name="f25" fmla="val 53"/>
                  <a:gd name="f26" fmla="val 57"/>
                  <a:gd name="f27" fmla="val 63"/>
                  <a:gd name="f28" fmla="val 59"/>
                  <a:gd name="f29" fmla="val 62"/>
                  <a:gd name="f30" fmla="val 64"/>
                  <a:gd name="f31" fmla="val 73"/>
                  <a:gd name="f32" fmla="val 74"/>
                  <a:gd name="f33" fmla="val 75"/>
                  <a:gd name="f34" fmla="val 77"/>
                  <a:gd name="f35" fmla="val 78"/>
                  <a:gd name="f36" fmla="val 81"/>
                  <a:gd name="f37" fmla="val 82"/>
                  <a:gd name="f38" fmla="val 85"/>
                  <a:gd name="f39" fmla="val 88"/>
                  <a:gd name="f40" fmla="val 9"/>
                  <a:gd name="f41" fmla="val 90"/>
                  <a:gd name="f42" fmla="val 92"/>
                  <a:gd name="f43" fmla="val 89"/>
                  <a:gd name="f44" fmla="val 16"/>
                  <a:gd name="f45" fmla="val 91"/>
                  <a:gd name="f46" fmla="val 12"/>
                  <a:gd name="f47" fmla="val 21"/>
                  <a:gd name="f48" fmla="val 19"/>
                  <a:gd name="f49" fmla="val 20"/>
                  <a:gd name="f50" fmla="val 22"/>
                  <a:gd name="f51" fmla="val 24"/>
                  <a:gd name="f52" fmla="val 87"/>
                  <a:gd name="f53" fmla="val 30"/>
                  <a:gd name="f54" fmla="val 86"/>
                  <a:gd name="f55" fmla="val 38"/>
                  <a:gd name="f56" fmla="val 84"/>
                  <a:gd name="f57" fmla="val 42"/>
                  <a:gd name="f58" fmla="val 45"/>
                  <a:gd name="f59" fmla="val 48"/>
                  <a:gd name="f60" fmla="val 83"/>
                  <a:gd name="f61" fmla="val 50"/>
                  <a:gd name="f62" fmla="val 51"/>
                  <a:gd name="f63" fmla="val 54"/>
                  <a:gd name="f64" fmla="val 65"/>
                  <a:gd name="f65" fmla="val 60"/>
                  <a:gd name="f66" fmla="val 76"/>
                  <a:gd name="f67" fmla="val 80"/>
                  <a:gd name="f68" fmla="val 93"/>
                  <a:gd name="f69" fmla="val 97"/>
                  <a:gd name="f70" fmla="val 98"/>
                  <a:gd name="f71" fmla="val 101"/>
                  <a:gd name="f72" fmla="val 100"/>
                  <a:gd name="f73" fmla="val 102"/>
                  <a:gd name="f74" fmla="val 103"/>
                  <a:gd name="f75" fmla="val 104"/>
                  <a:gd name="f76" fmla="val 79"/>
                  <a:gd name="f77" fmla="val 106"/>
                  <a:gd name="f78" fmla="val 109"/>
                  <a:gd name="f79" fmla="val 112"/>
                  <a:gd name="f80" fmla="val 113"/>
                  <a:gd name="f81" fmla="val 114"/>
                  <a:gd name="f82" fmla="val 116"/>
                  <a:gd name="f83" fmla="val 118"/>
                  <a:gd name="f84" fmla="val 122"/>
                  <a:gd name="f85" fmla="val 120"/>
                  <a:gd name="f86" fmla="val 119"/>
                  <a:gd name="f87" fmla="val 72"/>
                  <a:gd name="f88" fmla="val 115"/>
                  <a:gd name="f89" fmla="val 70"/>
                  <a:gd name="f90" fmla="val 67"/>
                  <a:gd name="f91" fmla="val 66"/>
                  <a:gd name="f92" fmla="val 61"/>
                  <a:gd name="f93" fmla="val 111"/>
                  <a:gd name="f94" fmla="val 110"/>
                  <a:gd name="f95" fmla="val 58"/>
                  <a:gd name="f96" fmla="val 107"/>
                  <a:gd name="f97" fmla="val 99"/>
                  <a:gd name="f98" fmla="val 40"/>
                  <a:gd name="f99" fmla="val 33"/>
                  <a:gd name="f100" fmla="val 36"/>
                  <a:gd name="f101" fmla="val 35"/>
                  <a:gd name="f102" fmla="val 28"/>
                  <a:gd name="f103" fmla="val 26"/>
                  <a:gd name="f104" fmla="val 23"/>
                  <a:gd name="f105" fmla="val 17"/>
                  <a:gd name="f106" fmla="val 18"/>
                  <a:gd name="f107" fmla="val 15"/>
                  <a:gd name="f108" fmla="val 10"/>
                  <a:gd name="f109" fmla="val 8"/>
                  <a:gd name="f110" fmla="val 71"/>
                  <a:gd name="f111" fmla="val 13"/>
                  <a:gd name="f112" fmla="val 49"/>
                  <a:gd name="f113" fmla="val 27"/>
                  <a:gd name="f114" fmla="val 29"/>
                  <a:gd name="f115" fmla="+- 0 0 -90"/>
                  <a:gd name="f116" fmla="*/ f3 1 94"/>
                  <a:gd name="f117" fmla="*/ f4 1 123"/>
                  <a:gd name="f118" fmla="+- f7 0 f5"/>
                  <a:gd name="f119" fmla="+- f6 0 f5"/>
                  <a:gd name="f120" fmla="*/ f115 f0 1"/>
                  <a:gd name="f121" fmla="*/ f119 1 94"/>
                  <a:gd name="f122" fmla="*/ f118 1 123"/>
                  <a:gd name="f123" fmla="*/ f120 1 f2"/>
                  <a:gd name="f124" fmla="*/ 31 1 f121"/>
                  <a:gd name="f125" fmla="*/ 11 1 f122"/>
                  <a:gd name="f126" fmla="*/ 37 1 f121"/>
                  <a:gd name="f127" fmla="*/ 1 1 f122"/>
                  <a:gd name="f128" fmla="*/ 43 1 f121"/>
                  <a:gd name="f129" fmla="*/ 4 1 f122"/>
                  <a:gd name="f130" fmla="*/ 52 1 f121"/>
                  <a:gd name="f131" fmla="*/ 6 1 f122"/>
                  <a:gd name="f132" fmla="*/ 57 1 f121"/>
                  <a:gd name="f133" fmla="*/ 2 1 f122"/>
                  <a:gd name="f134" fmla="*/ 62 1 f121"/>
                  <a:gd name="f135" fmla="*/ 0 1 f122"/>
                  <a:gd name="f136" fmla="*/ 73 1 f121"/>
                  <a:gd name="f137" fmla="*/ 77 1 f121"/>
                  <a:gd name="f138" fmla="*/ 5 1 f122"/>
                  <a:gd name="f139" fmla="*/ 81 1 f121"/>
                  <a:gd name="f140" fmla="*/ 85 1 f121"/>
                  <a:gd name="f141" fmla="*/ 92 1 f121"/>
                  <a:gd name="f142" fmla="*/ 91 1 f121"/>
                  <a:gd name="f143" fmla="*/ 16 1 f122"/>
                  <a:gd name="f144" fmla="*/ 94 1 f121"/>
                  <a:gd name="f145" fmla="*/ 20 1 f122"/>
                  <a:gd name="f146" fmla="*/ 24 1 f122"/>
                  <a:gd name="f147" fmla="*/ 87 1 f121"/>
                  <a:gd name="f148" fmla="*/ 34 1 f122"/>
                  <a:gd name="f149" fmla="*/ 86 1 f121"/>
                  <a:gd name="f150" fmla="*/ 42 1 f122"/>
                  <a:gd name="f151" fmla="*/ 83 1 f121"/>
                  <a:gd name="f152" fmla="*/ 50 1 f122"/>
                  <a:gd name="f153" fmla="*/ 82 1 f121"/>
                  <a:gd name="f154" fmla="*/ 54 1 f122"/>
                  <a:gd name="f155" fmla="*/ 62 1 f122"/>
                  <a:gd name="f156" fmla="*/ 78 1 f122"/>
                  <a:gd name="f157" fmla="*/ 88 1 f121"/>
                  <a:gd name="f158" fmla="*/ 90 1 f122"/>
                  <a:gd name="f159" fmla="*/ 93 1 f122"/>
                  <a:gd name="f160" fmla="*/ 80 1 f121"/>
                  <a:gd name="f161" fmla="*/ 98 1 f122"/>
                  <a:gd name="f162" fmla="*/ 102 1 f122"/>
                  <a:gd name="f163" fmla="*/ 79 1 f121"/>
                  <a:gd name="f164" fmla="*/ 106 1 f122"/>
                  <a:gd name="f165" fmla="*/ 112 1 f122"/>
                  <a:gd name="f166" fmla="*/ 116 1 f122"/>
                  <a:gd name="f167" fmla="*/ 123 1 f122"/>
                  <a:gd name="f168" fmla="*/ 122 1 f122"/>
                  <a:gd name="f169" fmla="*/ 119 1 f122"/>
                  <a:gd name="f170" fmla="*/ 72 1 f121"/>
                  <a:gd name="f171" fmla="*/ 115 1 f122"/>
                  <a:gd name="f172" fmla="*/ 67 1 f121"/>
                  <a:gd name="f173" fmla="*/ 114 1 f122"/>
                  <a:gd name="f174" fmla="*/ 64 1 f121"/>
                  <a:gd name="f175" fmla="*/ 113 1 f122"/>
                  <a:gd name="f176" fmla="*/ 60 1 f121"/>
                  <a:gd name="f177" fmla="*/ 110 1 f122"/>
                  <a:gd name="f178" fmla="*/ 109 1 f122"/>
                  <a:gd name="f179" fmla="*/ 48 1 f121"/>
                  <a:gd name="f180" fmla="*/ 111 1 f122"/>
                  <a:gd name="f181" fmla="*/ 46 1 f121"/>
                  <a:gd name="f182" fmla="*/ 97 1 f122"/>
                  <a:gd name="f183" fmla="*/ 45 1 f121"/>
                  <a:gd name="f184" fmla="*/ 87 1 f122"/>
                  <a:gd name="f185" fmla="*/ 84 1 f122"/>
                  <a:gd name="f186" fmla="*/ 40 1 f121"/>
                  <a:gd name="f187" fmla="*/ 82 1 f122"/>
                  <a:gd name="f188" fmla="*/ 83 1 f122"/>
                  <a:gd name="f189" fmla="*/ 35 1 f121"/>
                  <a:gd name="f190" fmla="*/ 86 1 f122"/>
                  <a:gd name="f191" fmla="*/ 32 1 f121"/>
                  <a:gd name="f192" fmla="*/ 89 1 f122"/>
                  <a:gd name="f193" fmla="*/ 28 1 f121"/>
                  <a:gd name="f194" fmla="*/ 23 1 f121"/>
                  <a:gd name="f195" fmla="*/ 21 1 f121"/>
                  <a:gd name="f196" fmla="*/ 75 1 f122"/>
                  <a:gd name="f197" fmla="*/ 15 1 f121"/>
                  <a:gd name="f198" fmla="*/ 74 1 f122"/>
                  <a:gd name="f199" fmla="*/ 5 1 f121"/>
                  <a:gd name="f200" fmla="*/ 2 1 f121"/>
                  <a:gd name="f201" fmla="*/ 76 1 f122"/>
                  <a:gd name="f202" fmla="*/ 0 1 f121"/>
                  <a:gd name="f203" fmla="*/ 70 1 f122"/>
                  <a:gd name="f204" fmla="*/ 4 1 f121"/>
                  <a:gd name="f205" fmla="*/ 65 1 f122"/>
                  <a:gd name="f206" fmla="*/ 8 1 f121"/>
                  <a:gd name="f207" fmla="*/ 66 1 f122"/>
                  <a:gd name="f208" fmla="*/ 10 1 f121"/>
                  <a:gd name="f209" fmla="*/ 13 1 f121"/>
                  <a:gd name="f210" fmla="*/ 19 1 f121"/>
                  <a:gd name="f211" fmla="*/ 59 1 f122"/>
                  <a:gd name="f212" fmla="*/ 22 1 f121"/>
                  <a:gd name="f213" fmla="*/ 45 1 f122"/>
                  <a:gd name="f214" fmla="*/ 27 1 f121"/>
                  <a:gd name="f215" fmla="*/ 38 1 f122"/>
                  <a:gd name="f216" fmla="*/ 29 1 f121"/>
                  <a:gd name="f217" fmla="*/ 29 1 f122"/>
                  <a:gd name="f218" fmla="*/ 30 1 f121"/>
                  <a:gd name="f219" fmla="*/ 19 1 f122"/>
                  <a:gd name="f220" fmla="*/ f6 1 f121"/>
                  <a:gd name="f221" fmla="*/ f7 1 f122"/>
                  <a:gd name="f222" fmla="+- f123 0 f1"/>
                  <a:gd name="f223" fmla="*/ f202 f116 1"/>
                  <a:gd name="f224" fmla="*/ f220 f116 1"/>
                  <a:gd name="f225" fmla="*/ f221 f117 1"/>
                  <a:gd name="f226" fmla="*/ f135 f117 1"/>
                  <a:gd name="f227" fmla="*/ f124 f116 1"/>
                  <a:gd name="f228" fmla="*/ f125 f117 1"/>
                  <a:gd name="f229" fmla="*/ f126 f116 1"/>
                  <a:gd name="f230" fmla="*/ f127 f117 1"/>
                  <a:gd name="f231" fmla="*/ f128 f116 1"/>
                  <a:gd name="f232" fmla="*/ f129 f117 1"/>
                  <a:gd name="f233" fmla="*/ f130 f116 1"/>
                  <a:gd name="f234" fmla="*/ f131 f117 1"/>
                  <a:gd name="f235" fmla="*/ f132 f116 1"/>
                  <a:gd name="f236" fmla="*/ f133 f117 1"/>
                  <a:gd name="f237" fmla="*/ f134 f116 1"/>
                  <a:gd name="f238" fmla="*/ f136 f116 1"/>
                  <a:gd name="f239" fmla="*/ f137 f116 1"/>
                  <a:gd name="f240" fmla="*/ f138 f117 1"/>
                  <a:gd name="f241" fmla="*/ f139 f116 1"/>
                  <a:gd name="f242" fmla="*/ f140 f116 1"/>
                  <a:gd name="f243" fmla="*/ f141 f116 1"/>
                  <a:gd name="f244" fmla="*/ f142 f116 1"/>
                  <a:gd name="f245" fmla="*/ f143 f117 1"/>
                  <a:gd name="f246" fmla="*/ f144 f116 1"/>
                  <a:gd name="f247" fmla="*/ f145 f117 1"/>
                  <a:gd name="f248" fmla="*/ f146 f117 1"/>
                  <a:gd name="f249" fmla="*/ f147 f116 1"/>
                  <a:gd name="f250" fmla="*/ f148 f117 1"/>
                  <a:gd name="f251" fmla="*/ f149 f116 1"/>
                  <a:gd name="f252" fmla="*/ f150 f117 1"/>
                  <a:gd name="f253" fmla="*/ f151 f116 1"/>
                  <a:gd name="f254" fmla="*/ f152 f117 1"/>
                  <a:gd name="f255" fmla="*/ f153 f116 1"/>
                  <a:gd name="f256" fmla="*/ f154 f117 1"/>
                  <a:gd name="f257" fmla="*/ f155 f117 1"/>
                  <a:gd name="f258" fmla="*/ f156 f117 1"/>
                  <a:gd name="f259" fmla="*/ f157 f116 1"/>
                  <a:gd name="f260" fmla="*/ f158 f117 1"/>
                  <a:gd name="f261" fmla="*/ f159 f117 1"/>
                  <a:gd name="f262" fmla="*/ f160 f116 1"/>
                  <a:gd name="f263" fmla="*/ f161 f117 1"/>
                  <a:gd name="f264" fmla="*/ f162 f117 1"/>
                  <a:gd name="f265" fmla="*/ f163 f116 1"/>
                  <a:gd name="f266" fmla="*/ f164 f117 1"/>
                  <a:gd name="f267" fmla="*/ f165 f117 1"/>
                  <a:gd name="f268" fmla="*/ f166 f117 1"/>
                  <a:gd name="f269" fmla="*/ f167 f117 1"/>
                  <a:gd name="f270" fmla="*/ f168 f117 1"/>
                  <a:gd name="f271" fmla="*/ f169 f117 1"/>
                  <a:gd name="f272" fmla="*/ f170 f116 1"/>
                  <a:gd name="f273" fmla="*/ f171 f117 1"/>
                  <a:gd name="f274" fmla="*/ f172 f116 1"/>
                  <a:gd name="f275" fmla="*/ f173 f117 1"/>
                  <a:gd name="f276" fmla="*/ f174 f116 1"/>
                  <a:gd name="f277" fmla="*/ f175 f117 1"/>
                  <a:gd name="f278" fmla="*/ f176 f116 1"/>
                  <a:gd name="f279" fmla="*/ f177 f117 1"/>
                  <a:gd name="f280" fmla="*/ f178 f117 1"/>
                  <a:gd name="f281" fmla="*/ f179 f116 1"/>
                  <a:gd name="f282" fmla="*/ f180 f117 1"/>
                  <a:gd name="f283" fmla="*/ f181 f116 1"/>
                  <a:gd name="f284" fmla="*/ f182 f117 1"/>
                  <a:gd name="f285" fmla="*/ f183 f116 1"/>
                  <a:gd name="f286" fmla="*/ f184 f117 1"/>
                  <a:gd name="f287" fmla="*/ f185 f117 1"/>
                  <a:gd name="f288" fmla="*/ f186 f116 1"/>
                  <a:gd name="f289" fmla="*/ f187 f117 1"/>
                  <a:gd name="f290" fmla="*/ f188 f117 1"/>
                  <a:gd name="f291" fmla="*/ f189 f116 1"/>
                  <a:gd name="f292" fmla="*/ f190 f117 1"/>
                  <a:gd name="f293" fmla="*/ f191 f116 1"/>
                  <a:gd name="f294" fmla="*/ f192 f117 1"/>
                  <a:gd name="f295" fmla="*/ f193 f116 1"/>
                  <a:gd name="f296" fmla="*/ f194 f116 1"/>
                  <a:gd name="f297" fmla="*/ f195 f116 1"/>
                  <a:gd name="f298" fmla="*/ f196 f117 1"/>
                  <a:gd name="f299" fmla="*/ f197 f116 1"/>
                  <a:gd name="f300" fmla="*/ f198 f117 1"/>
                  <a:gd name="f301" fmla="*/ f199 f116 1"/>
                  <a:gd name="f302" fmla="*/ f200 f116 1"/>
                  <a:gd name="f303" fmla="*/ f201 f117 1"/>
                  <a:gd name="f304" fmla="*/ f203 f117 1"/>
                  <a:gd name="f305" fmla="*/ f204 f116 1"/>
                  <a:gd name="f306" fmla="*/ f205 f117 1"/>
                  <a:gd name="f307" fmla="*/ f206 f116 1"/>
                  <a:gd name="f308" fmla="*/ f207 f117 1"/>
                  <a:gd name="f309" fmla="*/ f208 f116 1"/>
                  <a:gd name="f310" fmla="*/ f209 f116 1"/>
                  <a:gd name="f311" fmla="*/ f210 f116 1"/>
                  <a:gd name="f312" fmla="*/ f211 f117 1"/>
                  <a:gd name="f313" fmla="*/ f212 f116 1"/>
                  <a:gd name="f314" fmla="*/ f213 f117 1"/>
                  <a:gd name="f315" fmla="*/ f214 f116 1"/>
                  <a:gd name="f316" fmla="*/ f215 f117 1"/>
                  <a:gd name="f317" fmla="*/ f216 f116 1"/>
                  <a:gd name="f318" fmla="*/ f217 f117 1"/>
                  <a:gd name="f319" fmla="*/ f218 f116 1"/>
                  <a:gd name="f320" fmla="*/ f219 f117 1"/>
                </a:gdLst>
                <a:ahLst/>
                <a:cxnLst>
                  <a:cxn ang="3cd4">
                    <a:pos x="hc" y="t"/>
                  </a:cxn>
                  <a:cxn ang="0">
                    <a:pos x="r" y="vc"/>
                  </a:cxn>
                  <a:cxn ang="cd4">
                    <a:pos x="hc" y="b"/>
                  </a:cxn>
                  <a:cxn ang="cd2">
                    <a:pos x="l" y="vc"/>
                  </a:cxn>
                  <a:cxn ang="f222">
                    <a:pos x="f227" y="f228"/>
                  </a:cxn>
                  <a:cxn ang="f222">
                    <a:pos x="f229" y="f230"/>
                  </a:cxn>
                  <a:cxn ang="f222">
                    <a:pos x="f231" y="f232"/>
                  </a:cxn>
                  <a:cxn ang="f222">
                    <a:pos x="f233" y="f234"/>
                  </a:cxn>
                  <a:cxn ang="f222">
                    <a:pos x="f235" y="f236"/>
                  </a:cxn>
                  <a:cxn ang="f222">
                    <a:pos x="f237" y="f226"/>
                  </a:cxn>
                  <a:cxn ang="f222">
                    <a:pos x="f238" y="f230"/>
                  </a:cxn>
                  <a:cxn ang="f222">
                    <a:pos x="f239" y="f240"/>
                  </a:cxn>
                  <a:cxn ang="f222">
                    <a:pos x="f241" y="f234"/>
                  </a:cxn>
                  <a:cxn ang="f222">
                    <a:pos x="f242" y="f234"/>
                  </a:cxn>
                  <a:cxn ang="f222">
                    <a:pos x="f243" y="f228"/>
                  </a:cxn>
                  <a:cxn ang="f222">
                    <a:pos x="f244" y="f245"/>
                  </a:cxn>
                  <a:cxn ang="f222">
                    <a:pos x="f246" y="f247"/>
                  </a:cxn>
                  <a:cxn ang="f222">
                    <a:pos x="f243" y="f248"/>
                  </a:cxn>
                  <a:cxn ang="f222">
                    <a:pos x="f249" y="f250"/>
                  </a:cxn>
                  <a:cxn ang="f222">
                    <a:pos x="f251" y="f252"/>
                  </a:cxn>
                  <a:cxn ang="f222">
                    <a:pos x="f253" y="f254"/>
                  </a:cxn>
                  <a:cxn ang="f222">
                    <a:pos x="f255" y="f256"/>
                  </a:cxn>
                  <a:cxn ang="f222">
                    <a:pos x="f242" y="f257"/>
                  </a:cxn>
                  <a:cxn ang="f222">
                    <a:pos x="f253" y="f258"/>
                  </a:cxn>
                  <a:cxn ang="f222">
                    <a:pos x="f259" y="f260"/>
                  </a:cxn>
                  <a:cxn ang="f222">
                    <a:pos x="f241" y="f261"/>
                  </a:cxn>
                  <a:cxn ang="f222">
                    <a:pos x="f262" y="f263"/>
                  </a:cxn>
                  <a:cxn ang="f222">
                    <a:pos x="f241" y="f264"/>
                  </a:cxn>
                  <a:cxn ang="f222">
                    <a:pos x="f265" y="f266"/>
                  </a:cxn>
                  <a:cxn ang="f222">
                    <a:pos x="f265" y="f267"/>
                  </a:cxn>
                  <a:cxn ang="f222">
                    <a:pos x="f241" y="f268"/>
                  </a:cxn>
                  <a:cxn ang="f222">
                    <a:pos x="f253" y="f268"/>
                  </a:cxn>
                  <a:cxn ang="f222">
                    <a:pos x="f253" y="f269"/>
                  </a:cxn>
                  <a:cxn ang="f222">
                    <a:pos x="f255" y="f270"/>
                  </a:cxn>
                  <a:cxn ang="f222">
                    <a:pos x="f239" y="f271"/>
                  </a:cxn>
                  <a:cxn ang="f222">
                    <a:pos x="f272" y="f273"/>
                  </a:cxn>
                  <a:cxn ang="f222">
                    <a:pos x="f274" y="f275"/>
                  </a:cxn>
                  <a:cxn ang="f222">
                    <a:pos x="f276" y="f277"/>
                  </a:cxn>
                  <a:cxn ang="f222">
                    <a:pos x="f278" y="f279"/>
                  </a:cxn>
                  <a:cxn ang="f222">
                    <a:pos x="f235" y="f280"/>
                  </a:cxn>
                  <a:cxn ang="f222">
                    <a:pos x="f281" y="f282"/>
                  </a:cxn>
                  <a:cxn ang="f222">
                    <a:pos x="f283" y="f284"/>
                  </a:cxn>
                  <a:cxn ang="f222">
                    <a:pos x="f285" y="f286"/>
                  </a:cxn>
                  <a:cxn ang="f222">
                    <a:pos x="f231" y="f287"/>
                  </a:cxn>
                  <a:cxn ang="f222">
                    <a:pos x="f288" y="f289"/>
                  </a:cxn>
                  <a:cxn ang="f222">
                    <a:pos x="f229" y="f290"/>
                  </a:cxn>
                  <a:cxn ang="f222">
                    <a:pos x="f291" y="f292"/>
                  </a:cxn>
                  <a:cxn ang="f222">
                    <a:pos x="f293" y="f294"/>
                  </a:cxn>
                  <a:cxn ang="f222">
                    <a:pos x="f295" y="f294"/>
                  </a:cxn>
                  <a:cxn ang="f222">
                    <a:pos x="f296" y="f290"/>
                  </a:cxn>
                  <a:cxn ang="f222">
                    <a:pos x="f297" y="f298"/>
                  </a:cxn>
                  <a:cxn ang="f222">
                    <a:pos x="f299" y="f300"/>
                  </a:cxn>
                  <a:cxn ang="f222">
                    <a:pos x="f301" y="f298"/>
                  </a:cxn>
                  <a:cxn ang="f222">
                    <a:pos x="f302" y="f303"/>
                  </a:cxn>
                  <a:cxn ang="f222">
                    <a:pos x="f223" y="f298"/>
                  </a:cxn>
                  <a:cxn ang="f222">
                    <a:pos x="f302" y="f304"/>
                  </a:cxn>
                  <a:cxn ang="f222">
                    <a:pos x="f305" y="f306"/>
                  </a:cxn>
                  <a:cxn ang="f222">
                    <a:pos x="f307" y="f308"/>
                  </a:cxn>
                  <a:cxn ang="f222">
                    <a:pos x="f309" y="f306"/>
                  </a:cxn>
                  <a:cxn ang="f222">
                    <a:pos x="f310" y="f308"/>
                  </a:cxn>
                  <a:cxn ang="f222">
                    <a:pos x="f311" y="f312"/>
                  </a:cxn>
                  <a:cxn ang="f222">
                    <a:pos x="f313" y="f314"/>
                  </a:cxn>
                  <a:cxn ang="f222">
                    <a:pos x="f315" y="f316"/>
                  </a:cxn>
                  <a:cxn ang="f222">
                    <a:pos x="f317" y="f318"/>
                  </a:cxn>
                  <a:cxn ang="f222">
                    <a:pos x="f319" y="f320"/>
                  </a:cxn>
                  <a:cxn ang="f222">
                    <a:pos x="f227" y="f228"/>
                  </a:cxn>
                </a:cxnLst>
                <a:rect l="f223" t="f226" r="f224" b="f225"/>
                <a:pathLst>
                  <a:path w="94" h="123">
                    <a:moveTo>
                      <a:pt x="f8" y="f9"/>
                    </a:moveTo>
                    <a:cubicBezTo>
                      <a:pt x="f10" y="f11"/>
                      <a:pt x="f12" y="f13"/>
                      <a:pt x="f14" y="f13"/>
                    </a:cubicBezTo>
                    <a:cubicBezTo>
                      <a:pt x="f15" y="f13"/>
                      <a:pt x="f15" y="f16"/>
                      <a:pt x="f17" y="f18"/>
                    </a:cubicBezTo>
                    <a:cubicBezTo>
                      <a:pt x="f19" y="f20"/>
                      <a:pt x="f21" y="f22"/>
                      <a:pt x="f23" y="f24"/>
                    </a:cubicBezTo>
                    <a:cubicBezTo>
                      <a:pt x="f25" y="f16"/>
                      <a:pt x="f25" y="f11"/>
                      <a:pt x="f26" y="f11"/>
                    </a:cubicBezTo>
                    <a:cubicBezTo>
                      <a:pt x="f27" y="f11"/>
                      <a:pt x="f28" y="f5"/>
                      <a:pt x="f29" y="f5"/>
                    </a:cubicBezTo>
                    <a:cubicBezTo>
                      <a:pt x="f30" y="f5"/>
                      <a:pt x="f28" y="f13"/>
                      <a:pt x="f31" y="f13"/>
                    </a:cubicBezTo>
                    <a:cubicBezTo>
                      <a:pt x="f32" y="f18"/>
                      <a:pt x="f33" y="f20"/>
                      <a:pt x="f34" y="f16"/>
                    </a:cubicBezTo>
                    <a:cubicBezTo>
                      <a:pt x="f35" y="f22"/>
                      <a:pt x="f35" y="f16"/>
                      <a:pt x="f36" y="f24"/>
                    </a:cubicBezTo>
                    <a:cubicBezTo>
                      <a:pt x="f37" y="f22"/>
                      <a:pt x="f37" y="f18"/>
                      <a:pt x="f38" y="f24"/>
                    </a:cubicBezTo>
                    <a:cubicBezTo>
                      <a:pt x="f39" y="f40"/>
                      <a:pt x="f41" y="f9"/>
                      <a:pt x="f42" y="f9"/>
                    </a:cubicBezTo>
                    <a:cubicBezTo>
                      <a:pt x="f43" y="f44"/>
                      <a:pt x="f45" y="f46"/>
                      <a:pt x="f45" y="f44"/>
                    </a:cubicBezTo>
                    <a:cubicBezTo>
                      <a:pt x="f41" y="f47"/>
                      <a:pt x="f6" y="f48"/>
                      <a:pt x="f6" y="f49"/>
                    </a:cubicBezTo>
                    <a:cubicBezTo>
                      <a:pt x="f6" y="f50"/>
                      <a:pt x="f6" y="f48"/>
                      <a:pt x="f42" y="f51"/>
                    </a:cubicBezTo>
                    <a:cubicBezTo>
                      <a:pt x="f43" y="f8"/>
                      <a:pt x="f52" y="f53"/>
                      <a:pt x="f52" y="f12"/>
                    </a:cubicBezTo>
                    <a:cubicBezTo>
                      <a:pt x="f54" y="f55"/>
                      <a:pt x="f56" y="f14"/>
                      <a:pt x="f54" y="f57"/>
                    </a:cubicBezTo>
                    <a:cubicBezTo>
                      <a:pt x="f37" y="f58"/>
                      <a:pt x="f52" y="f59"/>
                      <a:pt x="f60" y="f61"/>
                    </a:cubicBezTo>
                    <a:cubicBezTo>
                      <a:pt x="f36" y="f62"/>
                      <a:pt x="f36" y="f61"/>
                      <a:pt x="f37" y="f63"/>
                    </a:cubicBezTo>
                    <a:cubicBezTo>
                      <a:pt x="f56" y="f64"/>
                      <a:pt x="f56" y="f65"/>
                      <a:pt x="f38" y="f29"/>
                    </a:cubicBezTo>
                    <a:cubicBezTo>
                      <a:pt x="f36" y="f32"/>
                      <a:pt x="f38" y="f66"/>
                      <a:pt x="f60" y="f35"/>
                    </a:cubicBezTo>
                    <a:cubicBezTo>
                      <a:pt x="f37" y="f67"/>
                      <a:pt x="f39" y="f54"/>
                      <a:pt x="f39" y="f41"/>
                    </a:cubicBezTo>
                    <a:cubicBezTo>
                      <a:pt x="f36" y="f68"/>
                      <a:pt x="f36" y="f68"/>
                      <a:pt x="f36" y="f68"/>
                    </a:cubicBezTo>
                    <a:cubicBezTo>
                      <a:pt x="f37" y="f6"/>
                      <a:pt x="f37" y="f69"/>
                      <a:pt x="f67" y="f70"/>
                    </a:cubicBezTo>
                    <a:cubicBezTo>
                      <a:pt x="f67" y="f71"/>
                      <a:pt x="f37" y="f72"/>
                      <a:pt x="f36" y="f73"/>
                    </a:cubicBezTo>
                    <a:cubicBezTo>
                      <a:pt x="f67" y="f74"/>
                      <a:pt x="f36" y="f75"/>
                      <a:pt x="f76" y="f77"/>
                    </a:cubicBezTo>
                    <a:cubicBezTo>
                      <a:pt x="f34" y="f78"/>
                      <a:pt x="f76" y="f79"/>
                      <a:pt x="f76" y="f79"/>
                    </a:cubicBezTo>
                    <a:cubicBezTo>
                      <a:pt x="f35" y="f80"/>
                      <a:pt x="f35" y="f81"/>
                      <a:pt x="f36" y="f82"/>
                    </a:cubicBezTo>
                    <a:cubicBezTo>
                      <a:pt x="f60" y="f83"/>
                      <a:pt x="f37" y="f82"/>
                      <a:pt x="f60" y="f82"/>
                    </a:cubicBezTo>
                    <a:cubicBezTo>
                      <a:pt x="f60" y="f7"/>
                      <a:pt x="f60" y="f7"/>
                      <a:pt x="f60" y="f7"/>
                    </a:cubicBezTo>
                    <a:cubicBezTo>
                      <a:pt x="f60" y="f7"/>
                      <a:pt x="f37" y="f7"/>
                      <a:pt x="f37" y="f84"/>
                    </a:cubicBezTo>
                    <a:cubicBezTo>
                      <a:pt x="f36" y="f85"/>
                      <a:pt x="f76" y="f84"/>
                      <a:pt x="f34" y="f86"/>
                    </a:cubicBezTo>
                    <a:cubicBezTo>
                      <a:pt x="f33" y="f82"/>
                      <a:pt x="f32" y="f83"/>
                      <a:pt x="f87" y="f88"/>
                    </a:cubicBezTo>
                    <a:cubicBezTo>
                      <a:pt x="f89" y="f80"/>
                      <a:pt x="f89" y="f82"/>
                      <a:pt x="f90" y="f81"/>
                    </a:cubicBezTo>
                    <a:cubicBezTo>
                      <a:pt x="f30" y="f80"/>
                      <a:pt x="f91" y="f88"/>
                      <a:pt x="f30" y="f80"/>
                    </a:cubicBezTo>
                    <a:cubicBezTo>
                      <a:pt x="f92" y="f93"/>
                      <a:pt x="f64" y="f94"/>
                      <a:pt x="f65" y="f94"/>
                    </a:cubicBezTo>
                    <a:cubicBezTo>
                      <a:pt x="f26" y="f93"/>
                      <a:pt x="f28" y="f78"/>
                      <a:pt x="f26" y="f78"/>
                    </a:cubicBezTo>
                    <a:cubicBezTo>
                      <a:pt x="f61" y="f94"/>
                      <a:pt x="f95" y="f96"/>
                      <a:pt x="f59" y="f93"/>
                    </a:cubicBezTo>
                    <a:cubicBezTo>
                      <a:pt x="f59" y="f97"/>
                      <a:pt x="f19" y="f96"/>
                      <a:pt x="f19" y="f69"/>
                    </a:cubicBezTo>
                    <a:cubicBezTo>
                      <a:pt x="f19" y="f45"/>
                      <a:pt x="f58" y="f41"/>
                      <a:pt x="f58" y="f52"/>
                    </a:cubicBezTo>
                    <a:cubicBezTo>
                      <a:pt x="f19" y="f56"/>
                      <a:pt x="f19" y="f56"/>
                      <a:pt x="f17" y="f56"/>
                    </a:cubicBezTo>
                    <a:cubicBezTo>
                      <a:pt x="f98" y="f56"/>
                      <a:pt x="f17" y="f37"/>
                      <a:pt x="f98" y="f37"/>
                    </a:cubicBezTo>
                    <a:cubicBezTo>
                      <a:pt x="f55" y="f37"/>
                      <a:pt x="f98" y="f60"/>
                      <a:pt x="f14" y="f60"/>
                    </a:cubicBezTo>
                    <a:cubicBezTo>
                      <a:pt x="f99" y="f56"/>
                      <a:pt x="f100" y="f38"/>
                      <a:pt x="f101" y="f54"/>
                    </a:cubicBezTo>
                    <a:cubicBezTo>
                      <a:pt x="f12" y="f52"/>
                      <a:pt x="f12" y="f41"/>
                      <a:pt x="f10" y="f43"/>
                    </a:cubicBezTo>
                    <a:cubicBezTo>
                      <a:pt x="f53" y="f52"/>
                      <a:pt x="f8" y="f43"/>
                      <a:pt x="f102" y="f43"/>
                    </a:cubicBezTo>
                    <a:cubicBezTo>
                      <a:pt x="f51" y="f43"/>
                      <a:pt x="f103" y="f54"/>
                      <a:pt x="f104" y="f60"/>
                    </a:cubicBezTo>
                    <a:cubicBezTo>
                      <a:pt x="f47" y="f36"/>
                      <a:pt x="f104" y="f33"/>
                      <a:pt x="f47" y="f33"/>
                    </a:cubicBezTo>
                    <a:cubicBezTo>
                      <a:pt x="f105" y="f33"/>
                      <a:pt x="f106" y="f32"/>
                      <a:pt x="f107" y="f32"/>
                    </a:cubicBezTo>
                    <a:cubicBezTo>
                      <a:pt x="f108" y="f33"/>
                      <a:pt x="f22" y="f32"/>
                      <a:pt x="f16" y="f33"/>
                    </a:cubicBezTo>
                    <a:cubicBezTo>
                      <a:pt x="f18" y="f66"/>
                      <a:pt x="f18" y="f33"/>
                      <a:pt x="f11" y="f66"/>
                    </a:cubicBezTo>
                    <a:cubicBezTo>
                      <a:pt x="f13" y="f34"/>
                      <a:pt x="f5" y="f66"/>
                      <a:pt x="f5" y="f33"/>
                    </a:cubicBezTo>
                    <a:cubicBezTo>
                      <a:pt x="f20" y="f32"/>
                      <a:pt x="f11" y="f32"/>
                      <a:pt x="f11" y="f89"/>
                    </a:cubicBezTo>
                    <a:cubicBezTo>
                      <a:pt x="f13" y="f91"/>
                      <a:pt x="f20" y="f91"/>
                      <a:pt x="f18" y="f64"/>
                    </a:cubicBezTo>
                    <a:cubicBezTo>
                      <a:pt x="f16" y="f91"/>
                      <a:pt x="f22" y="f90"/>
                      <a:pt x="f109" y="f91"/>
                    </a:cubicBezTo>
                    <a:cubicBezTo>
                      <a:pt x="f40" y="f27"/>
                      <a:pt x="f109" y="f91"/>
                      <a:pt x="f108" y="f64"/>
                    </a:cubicBezTo>
                    <a:cubicBezTo>
                      <a:pt x="f46" y="f64"/>
                      <a:pt x="f9" y="f110"/>
                      <a:pt x="f111" y="f91"/>
                    </a:cubicBezTo>
                    <a:cubicBezTo>
                      <a:pt x="f44" y="f65"/>
                      <a:pt x="f105" y="f30"/>
                      <a:pt x="f48" y="f28"/>
                    </a:cubicBezTo>
                    <a:cubicBezTo>
                      <a:pt x="f50" y="f63"/>
                      <a:pt x="f47" y="f112"/>
                      <a:pt x="f50" y="f58"/>
                    </a:cubicBezTo>
                    <a:cubicBezTo>
                      <a:pt x="f51" y="f57"/>
                      <a:pt x="f51" y="f19"/>
                      <a:pt x="f113" y="f55"/>
                    </a:cubicBezTo>
                    <a:cubicBezTo>
                      <a:pt x="f53" y="f12"/>
                      <a:pt x="f102" y="f101"/>
                      <a:pt x="f114" y="f114"/>
                    </a:cubicBezTo>
                    <a:cubicBezTo>
                      <a:pt x="f114" y="f48"/>
                      <a:pt x="f8" y="f50"/>
                      <a:pt x="f53" y="f48"/>
                    </a:cubicBezTo>
                    <a:cubicBezTo>
                      <a:pt x="f114" y="f105"/>
                      <a:pt x="f8" y="f106"/>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51" name="South Africa">
                <a:extLst>
                  <a:ext uri="{FF2B5EF4-FFF2-40B4-BE49-F238E27FC236}">
                    <a16:creationId xmlns:a16="http://schemas.microsoft.com/office/drawing/2014/main" id="{B1AF9B09-E2ED-9FAD-97F7-E9AFCF282E7C}"/>
                  </a:ext>
                </a:extLst>
              </p:cNvPr>
              <p:cNvSpPr/>
              <p:nvPr/>
            </p:nvSpPr>
            <p:spPr>
              <a:xfrm>
                <a:off x="7188016" y="5227716"/>
                <a:ext cx="411205" cy="403030"/>
              </a:xfrm>
              <a:custGeom>
                <a:avLst/>
                <a:gdLst>
                  <a:gd name="f0" fmla="val 10800000"/>
                  <a:gd name="f1" fmla="val 5400000"/>
                  <a:gd name="f2" fmla="val 180"/>
                  <a:gd name="f3" fmla="val w"/>
                  <a:gd name="f4" fmla="val h"/>
                  <a:gd name="f5" fmla="val 0"/>
                  <a:gd name="f6" fmla="val 77"/>
                  <a:gd name="f7" fmla="val 82"/>
                  <a:gd name="f8" fmla="val 64"/>
                  <a:gd name="f9" fmla="val 2"/>
                  <a:gd name="f10" fmla="val 67"/>
                  <a:gd name="f11" fmla="val 68"/>
                  <a:gd name="f12" fmla="val 3"/>
                  <a:gd name="f13" fmla="val 71"/>
                  <a:gd name="f14" fmla="val 73"/>
                  <a:gd name="f15" fmla="val 74"/>
                  <a:gd name="f16" fmla="val 76"/>
                  <a:gd name="f17" fmla="val 9"/>
                  <a:gd name="f18" fmla="val 5"/>
                  <a:gd name="f19" fmla="val 75"/>
                  <a:gd name="f20" fmla="val 13"/>
                  <a:gd name="f21" fmla="val 19"/>
                  <a:gd name="f22" fmla="val 18"/>
                  <a:gd name="f23" fmla="val 24"/>
                  <a:gd name="f24" fmla="val 70"/>
                  <a:gd name="f25" fmla="val 22"/>
                  <a:gd name="f26" fmla="val 23"/>
                  <a:gd name="f27" fmla="val 69"/>
                  <a:gd name="f28" fmla="val 26"/>
                  <a:gd name="f29" fmla="val 29"/>
                  <a:gd name="f30" fmla="val 32"/>
                  <a:gd name="f31" fmla="val 72"/>
                  <a:gd name="f32" fmla="val 34"/>
                  <a:gd name="f33" fmla="val 33"/>
                  <a:gd name="f34" fmla="val 31"/>
                  <a:gd name="f35" fmla="val 40"/>
                  <a:gd name="f36" fmla="val 42"/>
                  <a:gd name="f37" fmla="val 65"/>
                  <a:gd name="f38" fmla="val 57"/>
                  <a:gd name="f39" fmla="val 60"/>
                  <a:gd name="f40" fmla="val 58"/>
                  <a:gd name="f41" fmla="val 59"/>
                  <a:gd name="f42" fmla="val 56"/>
                  <a:gd name="f43" fmla="val 54"/>
                  <a:gd name="f44" fmla="val 66"/>
                  <a:gd name="f45" fmla="val 52"/>
                  <a:gd name="f46" fmla="val 44"/>
                  <a:gd name="f47" fmla="val 41"/>
                  <a:gd name="f48" fmla="val 43"/>
                  <a:gd name="f49" fmla="val 39"/>
                  <a:gd name="f50" fmla="val 37"/>
                  <a:gd name="f51" fmla="val 79"/>
                  <a:gd name="f52" fmla="val 36"/>
                  <a:gd name="f53" fmla="val 35"/>
                  <a:gd name="f54" fmla="val 30"/>
                  <a:gd name="f55" fmla="val 28"/>
                  <a:gd name="f56" fmla="val 27"/>
                  <a:gd name="f57" fmla="val 25"/>
                  <a:gd name="f58" fmla="val 78"/>
                  <a:gd name="f59" fmla="val 20"/>
                  <a:gd name="f60" fmla="val 15"/>
                  <a:gd name="f61" fmla="val 12"/>
                  <a:gd name="f62" fmla="val 11"/>
                  <a:gd name="f63" fmla="val 8"/>
                  <a:gd name="f64" fmla="val 7"/>
                  <a:gd name="f65" fmla="val 10"/>
                  <a:gd name="f66" fmla="val 63"/>
                  <a:gd name="f67" fmla="val 61"/>
                  <a:gd name="f68" fmla="val 55"/>
                  <a:gd name="f69" fmla="val 4"/>
                  <a:gd name="f70" fmla="val 1"/>
                  <a:gd name="f71" fmla="val 6"/>
                  <a:gd name="f72" fmla="val 16"/>
                  <a:gd name="f73" fmla="val 14"/>
                  <a:gd name="f74" fmla="val 17"/>
                  <a:gd name="f75" fmla="val 21"/>
                  <a:gd name="f76" fmla="val 45"/>
                  <a:gd name="f77" fmla="val 47"/>
                  <a:gd name="f78" fmla="val 49"/>
                  <a:gd name="f79" fmla="val 50"/>
                  <a:gd name="f80" fmla="val 62"/>
                  <a:gd name="f81" fmla="+- 0 0 -90"/>
                  <a:gd name="f82" fmla="*/ f3 1 77"/>
                  <a:gd name="f83" fmla="*/ f4 1 82"/>
                  <a:gd name="f84" fmla="+- f7 0 f5"/>
                  <a:gd name="f85" fmla="+- f6 0 f5"/>
                  <a:gd name="f86" fmla="*/ f81 f0 1"/>
                  <a:gd name="f87" fmla="*/ f85 1 77"/>
                  <a:gd name="f88" fmla="*/ f84 1 82"/>
                  <a:gd name="f89" fmla="*/ f86 1 f2"/>
                  <a:gd name="f90" fmla="*/ 64 1 f87"/>
                  <a:gd name="f91" fmla="*/ 2 1 f88"/>
                  <a:gd name="f92" fmla="*/ 71 1 f87"/>
                  <a:gd name="f93" fmla="*/ 3 1 f88"/>
                  <a:gd name="f94" fmla="*/ 74 1 f87"/>
                  <a:gd name="f95" fmla="*/ 75 1 f87"/>
                  <a:gd name="f96" fmla="*/ 13 1 f88"/>
                  <a:gd name="f97" fmla="*/ 73 1 f87"/>
                  <a:gd name="f98" fmla="*/ 24 1 f88"/>
                  <a:gd name="f99" fmla="*/ 69 1 f87"/>
                  <a:gd name="f100" fmla="*/ 26 1 f88"/>
                  <a:gd name="f101" fmla="*/ 70 1 f87"/>
                  <a:gd name="f102" fmla="*/ 32 1 f88"/>
                  <a:gd name="f103" fmla="*/ 33 1 f88"/>
                  <a:gd name="f104" fmla="*/ 29 1 f88"/>
                  <a:gd name="f105" fmla="*/ 77 1 f87"/>
                  <a:gd name="f106" fmla="*/ 72 1 f87"/>
                  <a:gd name="f107" fmla="*/ 42 1 f88"/>
                  <a:gd name="f108" fmla="*/ 60 1 f87"/>
                  <a:gd name="f109" fmla="*/ 58 1 f88"/>
                  <a:gd name="f110" fmla="*/ 54 1 f87"/>
                  <a:gd name="f111" fmla="*/ 66 1 f88"/>
                  <a:gd name="f112" fmla="*/ 44 1 f87"/>
                  <a:gd name="f113" fmla="*/ 74 1 f88"/>
                  <a:gd name="f114" fmla="*/ 39 1 f87"/>
                  <a:gd name="f115" fmla="*/ 76 1 f88"/>
                  <a:gd name="f116" fmla="*/ 36 1 f87"/>
                  <a:gd name="f117" fmla="*/ 77 1 f88"/>
                  <a:gd name="f118" fmla="*/ 31 1 f87"/>
                  <a:gd name="f119" fmla="*/ 27 1 f87"/>
                  <a:gd name="f120" fmla="*/ 24 1 f87"/>
                  <a:gd name="f121" fmla="*/ 78 1 f88"/>
                  <a:gd name="f122" fmla="*/ 20 1 f87"/>
                  <a:gd name="f123" fmla="*/ 79 1 f88"/>
                  <a:gd name="f124" fmla="*/ 12 1 f87"/>
                  <a:gd name="f125" fmla="*/ 9 1 f87"/>
                  <a:gd name="f126" fmla="*/ 7 1 f87"/>
                  <a:gd name="f127" fmla="*/ 69 1 f88"/>
                  <a:gd name="f128" fmla="*/ 2 1 f87"/>
                  <a:gd name="f129" fmla="*/ 0 1 f87"/>
                  <a:gd name="f130" fmla="*/ 40 1 f88"/>
                  <a:gd name="f131" fmla="*/ 6 1 f87"/>
                  <a:gd name="f132" fmla="*/ 37 1 f88"/>
                  <a:gd name="f133" fmla="*/ 10 1 f87"/>
                  <a:gd name="f134" fmla="*/ 17 1 f87"/>
                  <a:gd name="f135" fmla="*/ 39 1 f88"/>
                  <a:gd name="f136" fmla="*/ 18 1 f87"/>
                  <a:gd name="f137" fmla="*/ 19 1 f88"/>
                  <a:gd name="f138" fmla="*/ 27 1 f88"/>
                  <a:gd name="f139" fmla="*/ 30 1 f88"/>
                  <a:gd name="f140" fmla="*/ 28 1 f87"/>
                  <a:gd name="f141" fmla="*/ 30 1 f87"/>
                  <a:gd name="f142" fmla="*/ 32 1 f87"/>
                  <a:gd name="f143" fmla="*/ 25 1 f88"/>
                  <a:gd name="f144" fmla="*/ 37 1 f87"/>
                  <a:gd name="f145" fmla="*/ 21 1 f88"/>
                  <a:gd name="f146" fmla="*/ 40 1 f87"/>
                  <a:gd name="f147" fmla="*/ 23 1 f88"/>
                  <a:gd name="f148" fmla="*/ 47 1 f87"/>
                  <a:gd name="f149" fmla="*/ 22 1 f88"/>
                  <a:gd name="f150" fmla="*/ 52 1 f87"/>
                  <a:gd name="f151" fmla="*/ 56 1 f87"/>
                  <a:gd name="f152" fmla="*/ 8 1 f88"/>
                  <a:gd name="f153" fmla="*/ 61 1 f87"/>
                  <a:gd name="f154" fmla="*/ 4 1 f88"/>
                  <a:gd name="f155" fmla="*/ f6 1 f87"/>
                  <a:gd name="f156" fmla="*/ 0 1 f88"/>
                  <a:gd name="f157" fmla="*/ f7 1 f88"/>
                  <a:gd name="f158" fmla="+- f89 0 f1"/>
                  <a:gd name="f159" fmla="*/ f129 f82 1"/>
                  <a:gd name="f160" fmla="*/ f155 f82 1"/>
                  <a:gd name="f161" fmla="*/ f157 f83 1"/>
                  <a:gd name="f162" fmla="*/ f156 f83 1"/>
                  <a:gd name="f163" fmla="*/ f90 f82 1"/>
                  <a:gd name="f164" fmla="*/ f91 f83 1"/>
                  <a:gd name="f165" fmla="*/ f92 f82 1"/>
                  <a:gd name="f166" fmla="*/ f93 f83 1"/>
                  <a:gd name="f167" fmla="*/ f94 f82 1"/>
                  <a:gd name="f168" fmla="*/ f95 f82 1"/>
                  <a:gd name="f169" fmla="*/ f96 f83 1"/>
                  <a:gd name="f170" fmla="*/ f97 f82 1"/>
                  <a:gd name="f171" fmla="*/ f98 f83 1"/>
                  <a:gd name="f172" fmla="*/ f99 f82 1"/>
                  <a:gd name="f173" fmla="*/ f100 f83 1"/>
                  <a:gd name="f174" fmla="*/ f101 f82 1"/>
                  <a:gd name="f175" fmla="*/ f102 f83 1"/>
                  <a:gd name="f176" fmla="*/ f103 f83 1"/>
                  <a:gd name="f177" fmla="*/ f104 f83 1"/>
                  <a:gd name="f178" fmla="*/ f105 f82 1"/>
                  <a:gd name="f179" fmla="*/ f106 f82 1"/>
                  <a:gd name="f180" fmla="*/ f107 f83 1"/>
                  <a:gd name="f181" fmla="*/ f108 f82 1"/>
                  <a:gd name="f182" fmla="*/ f109 f83 1"/>
                  <a:gd name="f183" fmla="*/ f110 f82 1"/>
                  <a:gd name="f184" fmla="*/ f111 f83 1"/>
                  <a:gd name="f185" fmla="*/ f112 f82 1"/>
                  <a:gd name="f186" fmla="*/ f113 f83 1"/>
                  <a:gd name="f187" fmla="*/ f114 f82 1"/>
                  <a:gd name="f188" fmla="*/ f115 f83 1"/>
                  <a:gd name="f189" fmla="*/ f116 f82 1"/>
                  <a:gd name="f190" fmla="*/ f117 f83 1"/>
                  <a:gd name="f191" fmla="*/ f118 f82 1"/>
                  <a:gd name="f192" fmla="*/ f119 f82 1"/>
                  <a:gd name="f193" fmla="*/ f120 f82 1"/>
                  <a:gd name="f194" fmla="*/ f121 f83 1"/>
                  <a:gd name="f195" fmla="*/ f122 f82 1"/>
                  <a:gd name="f196" fmla="*/ f123 f83 1"/>
                  <a:gd name="f197" fmla="*/ f124 f82 1"/>
                  <a:gd name="f198" fmla="*/ f125 f82 1"/>
                  <a:gd name="f199" fmla="*/ f126 f82 1"/>
                  <a:gd name="f200" fmla="*/ f127 f83 1"/>
                  <a:gd name="f201" fmla="*/ f128 f82 1"/>
                  <a:gd name="f202" fmla="*/ f130 f83 1"/>
                  <a:gd name="f203" fmla="*/ f131 f82 1"/>
                  <a:gd name="f204" fmla="*/ f132 f83 1"/>
                  <a:gd name="f205" fmla="*/ f133 f82 1"/>
                  <a:gd name="f206" fmla="*/ f134 f82 1"/>
                  <a:gd name="f207" fmla="*/ f135 f83 1"/>
                  <a:gd name="f208" fmla="*/ f136 f82 1"/>
                  <a:gd name="f209" fmla="*/ f137 f83 1"/>
                  <a:gd name="f210" fmla="*/ f138 f83 1"/>
                  <a:gd name="f211" fmla="*/ f139 f83 1"/>
                  <a:gd name="f212" fmla="*/ f140 f82 1"/>
                  <a:gd name="f213" fmla="*/ f141 f82 1"/>
                  <a:gd name="f214" fmla="*/ f142 f82 1"/>
                  <a:gd name="f215" fmla="*/ f143 f83 1"/>
                  <a:gd name="f216" fmla="*/ f144 f82 1"/>
                  <a:gd name="f217" fmla="*/ f145 f83 1"/>
                  <a:gd name="f218" fmla="*/ f146 f82 1"/>
                  <a:gd name="f219" fmla="*/ f147 f83 1"/>
                  <a:gd name="f220" fmla="*/ f148 f82 1"/>
                  <a:gd name="f221" fmla="*/ f149 f83 1"/>
                  <a:gd name="f222" fmla="*/ f150 f82 1"/>
                  <a:gd name="f223" fmla="*/ f151 f82 1"/>
                  <a:gd name="f224" fmla="*/ f152 f83 1"/>
                  <a:gd name="f225" fmla="*/ f153 f82 1"/>
                  <a:gd name="f226" fmla="*/ f154 f83 1"/>
                </a:gdLst>
                <a:ahLst/>
                <a:cxnLst>
                  <a:cxn ang="3cd4">
                    <a:pos x="hc" y="t"/>
                  </a:cxn>
                  <a:cxn ang="0">
                    <a:pos x="r" y="vc"/>
                  </a:cxn>
                  <a:cxn ang="cd4">
                    <a:pos x="hc" y="b"/>
                  </a:cxn>
                  <a:cxn ang="cd2">
                    <a:pos x="l" y="vc"/>
                  </a:cxn>
                  <a:cxn ang="f158">
                    <a:pos x="f163" y="f164"/>
                  </a:cxn>
                  <a:cxn ang="f158">
                    <a:pos x="f165" y="f166"/>
                  </a:cxn>
                  <a:cxn ang="f158">
                    <a:pos x="f167" y="f166"/>
                  </a:cxn>
                  <a:cxn ang="f158">
                    <a:pos x="f168" y="f169"/>
                  </a:cxn>
                  <a:cxn ang="f158">
                    <a:pos x="f170" y="f171"/>
                  </a:cxn>
                  <a:cxn ang="f158">
                    <a:pos x="f172" y="f173"/>
                  </a:cxn>
                  <a:cxn ang="f158">
                    <a:pos x="f174" y="f175"/>
                  </a:cxn>
                  <a:cxn ang="f158">
                    <a:pos x="f167" y="f176"/>
                  </a:cxn>
                  <a:cxn ang="f158">
                    <a:pos x="f168" y="f177"/>
                  </a:cxn>
                  <a:cxn ang="f158">
                    <a:pos x="f178" y="f177"/>
                  </a:cxn>
                  <a:cxn ang="f158">
                    <a:pos x="f179" y="f180"/>
                  </a:cxn>
                  <a:cxn ang="f158">
                    <a:pos x="f181" y="f182"/>
                  </a:cxn>
                  <a:cxn ang="f158">
                    <a:pos x="f183" y="f184"/>
                  </a:cxn>
                  <a:cxn ang="f158">
                    <a:pos x="f185" y="f186"/>
                  </a:cxn>
                  <a:cxn ang="f158">
                    <a:pos x="f187" y="f188"/>
                  </a:cxn>
                  <a:cxn ang="f158">
                    <a:pos x="f189" y="f190"/>
                  </a:cxn>
                  <a:cxn ang="f158">
                    <a:pos x="f191" y="f190"/>
                  </a:cxn>
                  <a:cxn ang="f158">
                    <a:pos x="f192" y="f190"/>
                  </a:cxn>
                  <a:cxn ang="f158">
                    <a:pos x="f193" y="f194"/>
                  </a:cxn>
                  <a:cxn ang="f158">
                    <a:pos x="f195" y="f196"/>
                  </a:cxn>
                  <a:cxn ang="f158">
                    <a:pos x="f197" y="f190"/>
                  </a:cxn>
                  <a:cxn ang="f158">
                    <a:pos x="f197" y="f196"/>
                  </a:cxn>
                  <a:cxn ang="f158">
                    <a:pos x="f198" y="f186"/>
                  </a:cxn>
                  <a:cxn ang="f158">
                    <a:pos x="f199" y="f200"/>
                  </a:cxn>
                  <a:cxn ang="f158">
                    <a:pos x="f198" y="f184"/>
                  </a:cxn>
                  <a:cxn ang="f158">
                    <a:pos x="f199" y="f182"/>
                  </a:cxn>
                  <a:cxn ang="f158">
                    <a:pos x="f201" y="f180"/>
                  </a:cxn>
                  <a:cxn ang="f158">
                    <a:pos x="f159" y="f202"/>
                  </a:cxn>
                  <a:cxn ang="f158">
                    <a:pos x="f203" y="f204"/>
                  </a:cxn>
                  <a:cxn ang="f158">
                    <a:pos x="f205" y="f180"/>
                  </a:cxn>
                  <a:cxn ang="f158">
                    <a:pos x="f206" y="f207"/>
                  </a:cxn>
                  <a:cxn ang="f158">
                    <a:pos x="f208" y="f209"/>
                  </a:cxn>
                  <a:cxn ang="f158">
                    <a:pos x="f193" y="f210"/>
                  </a:cxn>
                  <a:cxn ang="f158">
                    <a:pos x="f193" y="f211"/>
                  </a:cxn>
                  <a:cxn ang="f158">
                    <a:pos x="f212" y="f211"/>
                  </a:cxn>
                  <a:cxn ang="f158">
                    <a:pos x="f213" y="f177"/>
                  </a:cxn>
                  <a:cxn ang="f158">
                    <a:pos x="f214" y="f215"/>
                  </a:cxn>
                  <a:cxn ang="f158">
                    <a:pos x="f216" y="f217"/>
                  </a:cxn>
                  <a:cxn ang="f158">
                    <a:pos x="f218" y="f219"/>
                  </a:cxn>
                  <a:cxn ang="f158">
                    <a:pos x="f220" y="f221"/>
                  </a:cxn>
                  <a:cxn ang="f158">
                    <a:pos x="f222" y="f169"/>
                  </a:cxn>
                  <a:cxn ang="f158">
                    <a:pos x="f223" y="f224"/>
                  </a:cxn>
                  <a:cxn ang="f158">
                    <a:pos x="f225" y="f226"/>
                  </a:cxn>
                  <a:cxn ang="f158">
                    <a:pos x="f163" y="f164"/>
                  </a:cxn>
                </a:cxnLst>
                <a:rect l="f159" t="f162" r="f160" b="f161"/>
                <a:pathLst>
                  <a:path w="77" h="82">
                    <a:moveTo>
                      <a:pt x="f8" y="f9"/>
                    </a:moveTo>
                    <a:cubicBezTo>
                      <a:pt x="f10" y="f5"/>
                      <a:pt x="f11" y="f12"/>
                      <a:pt x="f13" y="f12"/>
                    </a:cubicBezTo>
                    <a:cubicBezTo>
                      <a:pt x="f14" y="f9"/>
                      <a:pt x="f15" y="f12"/>
                      <a:pt x="f15" y="f12"/>
                    </a:cubicBezTo>
                    <a:cubicBezTo>
                      <a:pt x="f16" y="f17"/>
                      <a:pt x="f15" y="f18"/>
                      <a:pt x="f19" y="f20"/>
                    </a:cubicBezTo>
                    <a:cubicBezTo>
                      <a:pt x="f16" y="f21"/>
                      <a:pt x="f15" y="f22"/>
                      <a:pt x="f14" y="f23"/>
                    </a:cubicBezTo>
                    <a:cubicBezTo>
                      <a:pt x="f24" y="f25"/>
                      <a:pt x="f24" y="f26"/>
                      <a:pt x="f27" y="f28"/>
                    </a:cubicBezTo>
                    <a:cubicBezTo>
                      <a:pt x="f11" y="f29"/>
                      <a:pt x="f10" y="f29"/>
                      <a:pt x="f24" y="f30"/>
                    </a:cubicBezTo>
                    <a:cubicBezTo>
                      <a:pt x="f31" y="f32"/>
                      <a:pt x="f14" y="f33"/>
                      <a:pt x="f15" y="f33"/>
                    </a:cubicBezTo>
                    <a:cubicBezTo>
                      <a:pt x="f16" y="f30"/>
                      <a:pt x="f14" y="f34"/>
                      <a:pt x="f19" y="f29"/>
                    </a:cubicBezTo>
                    <a:cubicBezTo>
                      <a:pt x="f6" y="f29"/>
                      <a:pt x="f6" y="f29"/>
                      <a:pt x="f6" y="f29"/>
                    </a:cubicBezTo>
                    <a:cubicBezTo>
                      <a:pt x="f19" y="f35"/>
                      <a:pt x="f19" y="f36"/>
                      <a:pt x="f31" y="f36"/>
                    </a:cubicBezTo>
                    <a:cubicBezTo>
                      <a:pt x="f11" y="f36"/>
                      <a:pt x="f37" y="f38"/>
                      <a:pt x="f39" y="f40"/>
                    </a:cubicBezTo>
                    <a:cubicBezTo>
                      <a:pt x="f40" y="f41"/>
                      <a:pt x="f42" y="f37"/>
                      <a:pt x="f43" y="f44"/>
                    </a:cubicBezTo>
                    <a:cubicBezTo>
                      <a:pt x="f45" y="f10"/>
                      <a:pt x="f45" y="f14"/>
                      <a:pt x="f46" y="f15"/>
                    </a:cubicBezTo>
                    <a:cubicBezTo>
                      <a:pt x="f47" y="f15"/>
                      <a:pt x="f48" y="f6"/>
                      <a:pt x="f49" y="f16"/>
                    </a:cubicBezTo>
                    <a:cubicBezTo>
                      <a:pt x="f50" y="f16"/>
                      <a:pt x="f49" y="f51"/>
                      <a:pt x="f52" y="f6"/>
                    </a:cubicBezTo>
                    <a:cubicBezTo>
                      <a:pt x="f53" y="f6"/>
                      <a:pt x="f30" y="f16"/>
                      <a:pt x="f34" y="f6"/>
                    </a:cubicBezTo>
                    <a:cubicBezTo>
                      <a:pt x="f54" y="f6"/>
                      <a:pt x="f55" y="f19"/>
                      <a:pt x="f56" y="f6"/>
                    </a:cubicBezTo>
                    <a:cubicBezTo>
                      <a:pt x="f28" y="f51"/>
                      <a:pt x="f57" y="f58"/>
                      <a:pt x="f23" y="f58"/>
                    </a:cubicBezTo>
                    <a:cubicBezTo>
                      <a:pt x="f26" y="f51"/>
                      <a:pt x="f25" y="f6"/>
                      <a:pt x="f59" y="f51"/>
                    </a:cubicBezTo>
                    <a:cubicBezTo>
                      <a:pt x="f60" y="f7"/>
                      <a:pt x="f20" y="f16"/>
                      <a:pt x="f61" y="f6"/>
                    </a:cubicBezTo>
                    <a:cubicBezTo>
                      <a:pt x="f62" y="f6"/>
                      <a:pt x="f61" y="f51"/>
                      <a:pt x="f61" y="f51"/>
                    </a:cubicBezTo>
                    <a:cubicBezTo>
                      <a:pt x="f63" y="f6"/>
                      <a:pt x="f62" y="f16"/>
                      <a:pt x="f17" y="f15"/>
                    </a:cubicBezTo>
                    <a:cubicBezTo>
                      <a:pt x="f64" y="f31"/>
                      <a:pt x="f65" y="f13"/>
                      <a:pt x="f64" y="f27"/>
                    </a:cubicBezTo>
                    <a:cubicBezTo>
                      <a:pt x="f17" y="f11"/>
                      <a:pt x="f65" y="f11"/>
                      <a:pt x="f17" y="f44"/>
                    </a:cubicBezTo>
                    <a:cubicBezTo>
                      <a:pt x="f63" y="f66"/>
                      <a:pt x="f62" y="f67"/>
                      <a:pt x="f64" y="f40"/>
                    </a:cubicBezTo>
                    <a:cubicBezTo>
                      <a:pt x="f9" y="f68"/>
                      <a:pt x="f69" y="f48"/>
                      <a:pt x="f9" y="f36"/>
                    </a:cubicBezTo>
                    <a:cubicBezTo>
                      <a:pt x="f9" y="f36"/>
                      <a:pt x="f70" y="f47"/>
                      <a:pt x="f5" y="f35"/>
                    </a:cubicBezTo>
                    <a:cubicBezTo>
                      <a:pt x="f9" y="f49"/>
                      <a:pt x="f12" y="f50"/>
                      <a:pt x="f71" y="f50"/>
                    </a:cubicBezTo>
                    <a:cubicBezTo>
                      <a:pt x="f63" y="f50"/>
                      <a:pt x="f71" y="f36"/>
                      <a:pt x="f65" y="f36"/>
                    </a:cubicBezTo>
                    <a:cubicBezTo>
                      <a:pt x="f72" y="f36"/>
                      <a:pt x="f73" y="f49"/>
                      <a:pt x="f74" y="f49"/>
                    </a:cubicBezTo>
                    <a:cubicBezTo>
                      <a:pt x="f22" y="f21"/>
                      <a:pt x="f22" y="f21"/>
                      <a:pt x="f22" y="f21"/>
                    </a:cubicBezTo>
                    <a:cubicBezTo>
                      <a:pt x="f23" y="f75"/>
                      <a:pt x="f57" y="f28"/>
                      <a:pt x="f23" y="f56"/>
                    </a:cubicBezTo>
                    <a:cubicBezTo>
                      <a:pt x="f26" y="f29"/>
                      <a:pt x="f25" y="f34"/>
                      <a:pt x="f23" y="f54"/>
                    </a:cubicBezTo>
                    <a:cubicBezTo>
                      <a:pt x="f56" y="f54"/>
                      <a:pt x="f55" y="f34"/>
                      <a:pt x="f55" y="f54"/>
                    </a:cubicBezTo>
                    <a:cubicBezTo>
                      <a:pt x="f29" y="f56"/>
                      <a:pt x="f29" y="f34"/>
                      <a:pt x="f54" y="f29"/>
                    </a:cubicBezTo>
                    <a:cubicBezTo>
                      <a:pt x="f54" y="f28"/>
                      <a:pt x="f33" y="f28"/>
                      <a:pt x="f30" y="f57"/>
                    </a:cubicBezTo>
                    <a:cubicBezTo>
                      <a:pt x="f34" y="f26"/>
                      <a:pt x="f32" y="f75"/>
                      <a:pt x="f50" y="f75"/>
                    </a:cubicBezTo>
                    <a:cubicBezTo>
                      <a:pt x="f35" y="f25"/>
                      <a:pt x="f52" y="f25"/>
                      <a:pt x="f35" y="f26"/>
                    </a:cubicBezTo>
                    <a:cubicBezTo>
                      <a:pt x="f48" y="f23"/>
                      <a:pt x="f76" y="f75"/>
                      <a:pt x="f77" y="f25"/>
                    </a:cubicBezTo>
                    <a:cubicBezTo>
                      <a:pt x="f78" y="f73"/>
                      <a:pt x="f79" y="f74"/>
                      <a:pt x="f45" y="f20"/>
                    </a:cubicBezTo>
                    <a:cubicBezTo>
                      <a:pt x="f43" y="f65"/>
                      <a:pt x="f43" y="f63"/>
                      <a:pt x="f42" y="f63"/>
                    </a:cubicBezTo>
                    <a:cubicBezTo>
                      <a:pt x="f67" y="f71"/>
                      <a:pt x="f40" y="f69"/>
                      <a:pt x="f67" y="f69"/>
                    </a:cubicBezTo>
                    <a:cubicBezTo>
                      <a:pt x="f8" y="f12"/>
                      <a:pt x="f80" y="f1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52" name="Mozambique">
                <a:extLst>
                  <a:ext uri="{FF2B5EF4-FFF2-40B4-BE49-F238E27FC236}">
                    <a16:creationId xmlns:a16="http://schemas.microsoft.com/office/drawing/2014/main" id="{DFB1AF74-ED3A-B851-B9CD-CDE787A7F3B7}"/>
                  </a:ext>
                </a:extLst>
              </p:cNvPr>
              <p:cNvSpPr/>
              <p:nvPr/>
            </p:nvSpPr>
            <p:spPr>
              <a:xfrm>
                <a:off x="7551773" y="4866235"/>
                <a:ext cx="289197" cy="504821"/>
              </a:xfrm>
              <a:custGeom>
                <a:avLst/>
                <a:gdLst>
                  <a:gd name="f0" fmla="val 10800000"/>
                  <a:gd name="f1" fmla="val 5400000"/>
                  <a:gd name="f2" fmla="val 180"/>
                  <a:gd name="f3" fmla="val w"/>
                  <a:gd name="f4" fmla="val h"/>
                  <a:gd name="f5" fmla="val 0"/>
                  <a:gd name="f6" fmla="val 54"/>
                  <a:gd name="f7" fmla="val 103"/>
                  <a:gd name="f8" fmla="val 6"/>
                  <a:gd name="f9" fmla="val 77"/>
                  <a:gd name="f10" fmla="val 7"/>
                  <a:gd name="f11" fmla="val 76"/>
                  <a:gd name="f12" fmla="val 8"/>
                  <a:gd name="f13" fmla="val 74"/>
                  <a:gd name="f14" fmla="val 9"/>
                  <a:gd name="f15" fmla="val 70"/>
                  <a:gd name="f16" fmla="val 69"/>
                  <a:gd name="f17" fmla="val 71"/>
                  <a:gd name="f18" fmla="val 68"/>
                  <a:gd name="f19" fmla="val 66"/>
                  <a:gd name="f20" fmla="val 11"/>
                  <a:gd name="f21" fmla="val 65"/>
                  <a:gd name="f22" fmla="val 13"/>
                  <a:gd name="f23" fmla="val 61"/>
                  <a:gd name="f24" fmla="val 14"/>
                  <a:gd name="f25" fmla="val 64"/>
                  <a:gd name="f26" fmla="val 12"/>
                  <a:gd name="f27" fmla="val 59"/>
                  <a:gd name="f28" fmla="val 15"/>
                  <a:gd name="f29" fmla="val 60"/>
                  <a:gd name="f30" fmla="val 58"/>
                  <a:gd name="f31" fmla="val 53"/>
                  <a:gd name="f32" fmla="val 52"/>
                  <a:gd name="f33" fmla="val 16"/>
                  <a:gd name="f34" fmla="val 51"/>
                  <a:gd name="f35" fmla="val 49"/>
                  <a:gd name="f36" fmla="val 46"/>
                  <a:gd name="f37" fmla="val 42"/>
                  <a:gd name="f38" fmla="val 44"/>
                  <a:gd name="f39" fmla="val 41"/>
                  <a:gd name="f40" fmla="val 39"/>
                  <a:gd name="f41" fmla="val 40"/>
                  <a:gd name="f42" fmla="val 38"/>
                  <a:gd name="f43" fmla="val 37"/>
                  <a:gd name="f44" fmla="val 5"/>
                  <a:gd name="f45" fmla="val 36"/>
                  <a:gd name="f46" fmla="val 2"/>
                  <a:gd name="f47" fmla="val 3"/>
                  <a:gd name="f48" fmla="val 33"/>
                  <a:gd name="f49" fmla="val 31"/>
                  <a:gd name="f50" fmla="val 1"/>
                  <a:gd name="f51" fmla="val 30"/>
                  <a:gd name="f52" fmla="val 4"/>
                  <a:gd name="f53" fmla="val 29"/>
                  <a:gd name="f54" fmla="val 28"/>
                  <a:gd name="f55" fmla="val 27"/>
                  <a:gd name="f56" fmla="val 26"/>
                  <a:gd name="f57" fmla="val 25"/>
                  <a:gd name="f58" fmla="val 24"/>
                  <a:gd name="f59" fmla="val 18"/>
                  <a:gd name="f60" fmla="val 19"/>
                  <a:gd name="f61" fmla="val 20"/>
                  <a:gd name="f62" fmla="val 21"/>
                  <a:gd name="f63" fmla="val 22"/>
                  <a:gd name="f64" fmla="val 23"/>
                  <a:gd name="f65" fmla="val 32"/>
                  <a:gd name="f66" fmla="val 10"/>
                  <a:gd name="f67" fmla="val 35"/>
                  <a:gd name="f68" fmla="val 45"/>
                  <a:gd name="f69" fmla="val 47"/>
                  <a:gd name="f70" fmla="val 17"/>
                  <a:gd name="f71" fmla="val 50"/>
                  <a:gd name="f72" fmla="val 34"/>
                  <a:gd name="f73" fmla="val 48"/>
                  <a:gd name="f74" fmla="val 43"/>
                  <a:gd name="f75" fmla="val 57"/>
                  <a:gd name="f76" fmla="val 75"/>
                  <a:gd name="f77" fmla="val 80"/>
                  <a:gd name="f78" fmla="val 83"/>
                  <a:gd name="f79" fmla="val 87"/>
                  <a:gd name="f80" fmla="val 88"/>
                  <a:gd name="f81" fmla="val 93"/>
                  <a:gd name="f82" fmla="val 96"/>
                  <a:gd name="f83" fmla="val 99"/>
                  <a:gd name="f84" fmla="val 100"/>
                  <a:gd name="f85" fmla="val 98"/>
                  <a:gd name="f86" fmla="val 92"/>
                  <a:gd name="f87" fmla="val 79"/>
                  <a:gd name="f88" fmla="+- 0 0 -90"/>
                  <a:gd name="f89" fmla="*/ f3 1 54"/>
                  <a:gd name="f90" fmla="*/ f4 1 103"/>
                  <a:gd name="f91" fmla="+- f7 0 f5"/>
                  <a:gd name="f92" fmla="+- f6 0 f5"/>
                  <a:gd name="f93" fmla="*/ f88 f0 1"/>
                  <a:gd name="f94" fmla="*/ f92 1 54"/>
                  <a:gd name="f95" fmla="*/ f91 1 103"/>
                  <a:gd name="f96" fmla="*/ f93 1 f2"/>
                  <a:gd name="f97" fmla="*/ 6 1 f94"/>
                  <a:gd name="f98" fmla="*/ 77 1 f95"/>
                  <a:gd name="f99" fmla="*/ 9 1 f94"/>
                  <a:gd name="f100" fmla="*/ 70 1 f95"/>
                  <a:gd name="f101" fmla="*/ 68 1 f95"/>
                  <a:gd name="f102" fmla="*/ 11 1 f94"/>
                  <a:gd name="f103" fmla="*/ 65 1 f95"/>
                  <a:gd name="f104" fmla="*/ 13 1 f94"/>
                  <a:gd name="f105" fmla="*/ 61 1 f95"/>
                  <a:gd name="f106" fmla="*/ 58 1 f95"/>
                  <a:gd name="f107" fmla="*/ 14 1 f94"/>
                  <a:gd name="f108" fmla="*/ 52 1 f95"/>
                  <a:gd name="f109" fmla="*/ 46 1 f95"/>
                  <a:gd name="f110" fmla="*/ 41 1 f95"/>
                  <a:gd name="f111" fmla="*/ 39 1 f95"/>
                  <a:gd name="f112" fmla="*/ 5 1 f94"/>
                  <a:gd name="f113" fmla="*/ 36 1 f95"/>
                  <a:gd name="f114" fmla="*/ 2 1 f94"/>
                  <a:gd name="f115" fmla="*/ 33 1 f95"/>
                  <a:gd name="f116" fmla="*/ 1 1 f94"/>
                  <a:gd name="f117" fmla="*/ 30 1 f95"/>
                  <a:gd name="f118" fmla="*/ 27 1 f95"/>
                  <a:gd name="f119" fmla="*/ 16 1 f94"/>
                  <a:gd name="f120" fmla="*/ 24 1 f95"/>
                  <a:gd name="f121" fmla="*/ 19 1 f94"/>
                  <a:gd name="f122" fmla="*/ 22 1 f94"/>
                  <a:gd name="f123" fmla="*/ 26 1 f95"/>
                  <a:gd name="f124" fmla="*/ 32 1 f95"/>
                  <a:gd name="f125" fmla="*/ 24 1 f94"/>
                  <a:gd name="f126" fmla="*/ 40 1 f95"/>
                  <a:gd name="f127" fmla="*/ 27 1 f94"/>
                  <a:gd name="f128" fmla="*/ 42 1 f95"/>
                  <a:gd name="f129" fmla="*/ 28 1 f94"/>
                  <a:gd name="f130" fmla="*/ 29 1 f94"/>
                  <a:gd name="f131" fmla="*/ 23 1 f95"/>
                  <a:gd name="f132" fmla="*/ 26 1 f94"/>
                  <a:gd name="f133" fmla="*/ 21 1 f95"/>
                  <a:gd name="f134" fmla="*/ 12 1 f95"/>
                  <a:gd name="f135" fmla="*/ 7 1 f95"/>
                  <a:gd name="f136" fmla="*/ 32 1 f94"/>
                  <a:gd name="f137" fmla="*/ 38 1 f94"/>
                  <a:gd name="f138" fmla="*/ 41 1 f94"/>
                  <a:gd name="f139" fmla="*/ 5 1 f95"/>
                  <a:gd name="f140" fmla="*/ 45 1 f94"/>
                  <a:gd name="f141" fmla="*/ 4 1 f95"/>
                  <a:gd name="f142" fmla="*/ 52 1 f94"/>
                  <a:gd name="f143" fmla="*/ 0 1 f95"/>
                  <a:gd name="f144" fmla="*/ 53 1 f94"/>
                  <a:gd name="f145" fmla="*/ 14 1 f95"/>
                  <a:gd name="f146" fmla="*/ 51 1 f94"/>
                  <a:gd name="f147" fmla="*/ 34 1 f95"/>
                  <a:gd name="f148" fmla="*/ 48 1 f94"/>
                  <a:gd name="f149" fmla="*/ 38 1 f95"/>
                  <a:gd name="f150" fmla="*/ 40 1 f94"/>
                  <a:gd name="f151" fmla="*/ 45 1 f95"/>
                  <a:gd name="f152" fmla="*/ 37 1 f94"/>
                  <a:gd name="f153" fmla="*/ 47 1 f95"/>
                  <a:gd name="f154" fmla="*/ 25 1 f94"/>
                  <a:gd name="f155" fmla="*/ 23 1 f94"/>
                  <a:gd name="f156" fmla="*/ 74 1 f95"/>
                  <a:gd name="f157" fmla="*/ 80 1 f95"/>
                  <a:gd name="f158" fmla="*/ 87 1 f95"/>
                  <a:gd name="f159" fmla="*/ 96 1 f95"/>
                  <a:gd name="f160" fmla="*/ 103 1 f95"/>
                  <a:gd name="f161" fmla="*/ 7 1 f94"/>
                  <a:gd name="f162" fmla="*/ 98 1 f95"/>
                  <a:gd name="f163" fmla="*/ 0 1 f94"/>
                  <a:gd name="f164" fmla="*/ f6 1 f94"/>
                  <a:gd name="f165" fmla="*/ f7 1 f95"/>
                  <a:gd name="f166" fmla="+- f96 0 f1"/>
                  <a:gd name="f167" fmla="*/ f163 f89 1"/>
                  <a:gd name="f168" fmla="*/ f164 f89 1"/>
                  <a:gd name="f169" fmla="*/ f165 f90 1"/>
                  <a:gd name="f170" fmla="*/ f143 f90 1"/>
                  <a:gd name="f171" fmla="*/ f97 f89 1"/>
                  <a:gd name="f172" fmla="*/ f98 f90 1"/>
                  <a:gd name="f173" fmla="*/ f99 f89 1"/>
                  <a:gd name="f174" fmla="*/ f100 f90 1"/>
                  <a:gd name="f175" fmla="*/ f101 f90 1"/>
                  <a:gd name="f176" fmla="*/ f102 f89 1"/>
                  <a:gd name="f177" fmla="*/ f103 f90 1"/>
                  <a:gd name="f178" fmla="*/ f104 f89 1"/>
                  <a:gd name="f179" fmla="*/ f105 f90 1"/>
                  <a:gd name="f180" fmla="*/ f106 f90 1"/>
                  <a:gd name="f181" fmla="*/ f107 f89 1"/>
                  <a:gd name="f182" fmla="*/ f108 f90 1"/>
                  <a:gd name="f183" fmla="*/ f109 f90 1"/>
                  <a:gd name="f184" fmla="*/ f110 f90 1"/>
                  <a:gd name="f185" fmla="*/ f111 f90 1"/>
                  <a:gd name="f186" fmla="*/ f112 f89 1"/>
                  <a:gd name="f187" fmla="*/ f113 f90 1"/>
                  <a:gd name="f188" fmla="*/ f114 f89 1"/>
                  <a:gd name="f189" fmla="*/ f115 f90 1"/>
                  <a:gd name="f190" fmla="*/ f116 f89 1"/>
                  <a:gd name="f191" fmla="*/ f117 f90 1"/>
                  <a:gd name="f192" fmla="*/ f118 f90 1"/>
                  <a:gd name="f193" fmla="*/ f119 f89 1"/>
                  <a:gd name="f194" fmla="*/ f120 f90 1"/>
                  <a:gd name="f195" fmla="*/ f121 f89 1"/>
                  <a:gd name="f196" fmla="*/ f122 f89 1"/>
                  <a:gd name="f197" fmla="*/ f123 f90 1"/>
                  <a:gd name="f198" fmla="*/ f124 f90 1"/>
                  <a:gd name="f199" fmla="*/ f125 f89 1"/>
                  <a:gd name="f200" fmla="*/ f126 f90 1"/>
                  <a:gd name="f201" fmla="*/ f127 f89 1"/>
                  <a:gd name="f202" fmla="*/ f128 f90 1"/>
                  <a:gd name="f203" fmla="*/ f129 f89 1"/>
                  <a:gd name="f204" fmla="*/ f130 f89 1"/>
                  <a:gd name="f205" fmla="*/ f131 f90 1"/>
                  <a:gd name="f206" fmla="*/ f132 f89 1"/>
                  <a:gd name="f207" fmla="*/ f133 f90 1"/>
                  <a:gd name="f208" fmla="*/ f134 f90 1"/>
                  <a:gd name="f209" fmla="*/ f135 f90 1"/>
                  <a:gd name="f210" fmla="*/ f136 f89 1"/>
                  <a:gd name="f211" fmla="*/ f137 f89 1"/>
                  <a:gd name="f212" fmla="*/ f138 f89 1"/>
                  <a:gd name="f213" fmla="*/ f139 f90 1"/>
                  <a:gd name="f214" fmla="*/ f140 f89 1"/>
                  <a:gd name="f215" fmla="*/ f141 f90 1"/>
                  <a:gd name="f216" fmla="*/ f142 f89 1"/>
                  <a:gd name="f217" fmla="*/ f144 f89 1"/>
                  <a:gd name="f218" fmla="*/ f145 f90 1"/>
                  <a:gd name="f219" fmla="*/ f146 f89 1"/>
                  <a:gd name="f220" fmla="*/ f147 f90 1"/>
                  <a:gd name="f221" fmla="*/ f148 f89 1"/>
                  <a:gd name="f222" fmla="*/ f149 f90 1"/>
                  <a:gd name="f223" fmla="*/ f150 f89 1"/>
                  <a:gd name="f224" fmla="*/ f151 f90 1"/>
                  <a:gd name="f225" fmla="*/ f152 f89 1"/>
                  <a:gd name="f226" fmla="*/ f153 f90 1"/>
                  <a:gd name="f227" fmla="*/ f154 f89 1"/>
                  <a:gd name="f228" fmla="*/ f155 f89 1"/>
                  <a:gd name="f229" fmla="*/ f156 f90 1"/>
                  <a:gd name="f230" fmla="*/ f157 f90 1"/>
                  <a:gd name="f231" fmla="*/ f158 f90 1"/>
                  <a:gd name="f232" fmla="*/ f159 f90 1"/>
                  <a:gd name="f233" fmla="*/ f160 f90 1"/>
                  <a:gd name="f234" fmla="*/ f161 f89 1"/>
                  <a:gd name="f235" fmla="*/ f162 f90 1"/>
                </a:gdLst>
                <a:ahLst/>
                <a:cxnLst>
                  <a:cxn ang="3cd4">
                    <a:pos x="hc" y="t"/>
                  </a:cxn>
                  <a:cxn ang="0">
                    <a:pos x="r" y="vc"/>
                  </a:cxn>
                  <a:cxn ang="cd4">
                    <a:pos x="hc" y="b"/>
                  </a:cxn>
                  <a:cxn ang="cd2">
                    <a:pos x="l" y="vc"/>
                  </a:cxn>
                  <a:cxn ang="f166">
                    <a:pos x="f171" y="f172"/>
                  </a:cxn>
                  <a:cxn ang="f166">
                    <a:pos x="f173" y="f174"/>
                  </a:cxn>
                  <a:cxn ang="f166">
                    <a:pos x="f173" y="f175"/>
                  </a:cxn>
                  <a:cxn ang="f166">
                    <a:pos x="f176" y="f177"/>
                  </a:cxn>
                  <a:cxn ang="f166">
                    <a:pos x="f178" y="f179"/>
                  </a:cxn>
                  <a:cxn ang="f166">
                    <a:pos x="f176" y="f180"/>
                  </a:cxn>
                  <a:cxn ang="f166">
                    <a:pos x="f181" y="f182"/>
                  </a:cxn>
                  <a:cxn ang="f166">
                    <a:pos x="f181" y="f183"/>
                  </a:cxn>
                  <a:cxn ang="f166">
                    <a:pos x="f181" y="f184"/>
                  </a:cxn>
                  <a:cxn ang="f166">
                    <a:pos x="f176" y="f185"/>
                  </a:cxn>
                  <a:cxn ang="f166">
                    <a:pos x="f186" y="f187"/>
                  </a:cxn>
                  <a:cxn ang="f166">
                    <a:pos x="f188" y="f189"/>
                  </a:cxn>
                  <a:cxn ang="f166">
                    <a:pos x="f190" y="f191"/>
                  </a:cxn>
                  <a:cxn ang="f166">
                    <a:pos x="f173" y="f192"/>
                  </a:cxn>
                  <a:cxn ang="f166">
                    <a:pos x="f193" y="f194"/>
                  </a:cxn>
                  <a:cxn ang="f166">
                    <a:pos x="f195" y="f192"/>
                  </a:cxn>
                  <a:cxn ang="f166">
                    <a:pos x="f196" y="f197"/>
                  </a:cxn>
                  <a:cxn ang="f166">
                    <a:pos x="f196" y="f198"/>
                  </a:cxn>
                  <a:cxn ang="f166">
                    <a:pos x="f199" y="f200"/>
                  </a:cxn>
                  <a:cxn ang="f166">
                    <a:pos x="f201" y="f202"/>
                  </a:cxn>
                  <a:cxn ang="f166">
                    <a:pos x="f203" y="f187"/>
                  </a:cxn>
                  <a:cxn ang="f166">
                    <a:pos x="f204" y="f191"/>
                  </a:cxn>
                  <a:cxn ang="f166">
                    <a:pos x="f201" y="f205"/>
                  </a:cxn>
                  <a:cxn ang="f166">
                    <a:pos x="f206" y="f207"/>
                  </a:cxn>
                  <a:cxn ang="f166">
                    <a:pos x="f206" y="f208"/>
                  </a:cxn>
                  <a:cxn ang="f166">
                    <a:pos x="f206" y="f209"/>
                  </a:cxn>
                  <a:cxn ang="f166">
                    <a:pos x="f210" y="f209"/>
                  </a:cxn>
                  <a:cxn ang="f166">
                    <a:pos x="f211" y="f209"/>
                  </a:cxn>
                  <a:cxn ang="f166">
                    <a:pos x="f212" y="f213"/>
                  </a:cxn>
                  <a:cxn ang="f166">
                    <a:pos x="f214" y="f215"/>
                  </a:cxn>
                  <a:cxn ang="f166">
                    <a:pos x="f216" y="f170"/>
                  </a:cxn>
                  <a:cxn ang="f166">
                    <a:pos x="f217" y="f209"/>
                  </a:cxn>
                  <a:cxn ang="f166">
                    <a:pos x="f216" y="f218"/>
                  </a:cxn>
                  <a:cxn ang="f166">
                    <a:pos x="f216" y="f194"/>
                  </a:cxn>
                  <a:cxn ang="f166">
                    <a:pos x="f219" y="f220"/>
                  </a:cxn>
                  <a:cxn ang="f166">
                    <a:pos x="f221" y="f222"/>
                  </a:cxn>
                  <a:cxn ang="f166">
                    <a:pos x="f223" y="f224"/>
                  </a:cxn>
                  <a:cxn ang="f166">
                    <a:pos x="f225" y="f226"/>
                  </a:cxn>
                  <a:cxn ang="f166">
                    <a:pos x="f227" y="f180"/>
                  </a:cxn>
                  <a:cxn ang="f166">
                    <a:pos x="f196" y="f175"/>
                  </a:cxn>
                  <a:cxn ang="f166">
                    <a:pos x="f228" y="f229"/>
                  </a:cxn>
                  <a:cxn ang="f166">
                    <a:pos x="f199" y="f230"/>
                  </a:cxn>
                  <a:cxn ang="f166">
                    <a:pos x="f196" y="f231"/>
                  </a:cxn>
                  <a:cxn ang="f166">
                    <a:pos x="f181" y="f232"/>
                  </a:cxn>
                  <a:cxn ang="f166">
                    <a:pos x="f173" y="f233"/>
                  </a:cxn>
                  <a:cxn ang="f166">
                    <a:pos x="f234" y="f233"/>
                  </a:cxn>
                  <a:cxn ang="f166">
                    <a:pos x="f186" y="f235"/>
                  </a:cxn>
                  <a:cxn ang="f166">
                    <a:pos x="f234" y="f231"/>
                  </a:cxn>
                  <a:cxn ang="f166">
                    <a:pos x="f171" y="f172"/>
                  </a:cxn>
                </a:cxnLst>
                <a:rect l="f167" t="f170" r="f168" b="f169"/>
                <a:pathLst>
                  <a:path w="54" h="103">
                    <a:moveTo>
                      <a:pt x="f8" y="f9"/>
                    </a:moveTo>
                    <a:cubicBezTo>
                      <a:pt x="f10" y="f11"/>
                      <a:pt x="f12" y="f13"/>
                      <a:pt x="f14" y="f15"/>
                    </a:cubicBezTo>
                    <a:cubicBezTo>
                      <a:pt x="f14" y="f16"/>
                      <a:pt x="f14" y="f17"/>
                      <a:pt x="f14" y="f18"/>
                    </a:cubicBezTo>
                    <a:cubicBezTo>
                      <a:pt x="f14" y="f19"/>
                      <a:pt x="f14" y="f15"/>
                      <a:pt x="f20" y="f21"/>
                    </a:cubicBezTo>
                    <a:cubicBezTo>
                      <a:pt x="f22" y="f23"/>
                      <a:pt x="f24" y="f25"/>
                      <a:pt x="f22" y="f23"/>
                    </a:cubicBezTo>
                    <a:cubicBezTo>
                      <a:pt x="f26" y="f27"/>
                      <a:pt x="f28" y="f29"/>
                      <a:pt x="f20" y="f30"/>
                    </a:cubicBezTo>
                    <a:cubicBezTo>
                      <a:pt x="f28" y="f6"/>
                      <a:pt x="f22" y="f31"/>
                      <a:pt x="f24" y="f32"/>
                    </a:cubicBezTo>
                    <a:cubicBezTo>
                      <a:pt x="f33" y="f34"/>
                      <a:pt x="f24" y="f35"/>
                      <a:pt x="f24" y="f36"/>
                    </a:cubicBezTo>
                    <a:cubicBezTo>
                      <a:pt x="f24" y="f37"/>
                      <a:pt x="f33" y="f38"/>
                      <a:pt x="f24" y="f39"/>
                    </a:cubicBezTo>
                    <a:cubicBezTo>
                      <a:pt x="f26" y="f40"/>
                      <a:pt x="f22" y="f41"/>
                      <a:pt x="f20" y="f40"/>
                    </a:cubicBezTo>
                    <a:cubicBezTo>
                      <a:pt x="f10" y="f42"/>
                      <a:pt x="f14" y="f43"/>
                      <a:pt x="f44" y="f45"/>
                    </a:cubicBezTo>
                    <a:cubicBezTo>
                      <a:pt x="f46" y="f45"/>
                      <a:pt x="f47" y="f43"/>
                      <a:pt x="f46" y="f48"/>
                    </a:cubicBezTo>
                    <a:cubicBezTo>
                      <a:pt x="f5" y="f49"/>
                      <a:pt x="f46" y="f49"/>
                      <a:pt x="f50" y="f51"/>
                    </a:cubicBezTo>
                    <a:cubicBezTo>
                      <a:pt x="f52" y="f53"/>
                      <a:pt x="f44" y="f54"/>
                      <a:pt x="f14" y="f55"/>
                    </a:cubicBezTo>
                    <a:cubicBezTo>
                      <a:pt x="f26" y="f56"/>
                      <a:pt x="f22" y="f57"/>
                      <a:pt x="f33" y="f58"/>
                    </a:cubicBezTo>
                    <a:cubicBezTo>
                      <a:pt x="f59" y="f57"/>
                      <a:pt x="f59" y="f55"/>
                      <a:pt x="f60" y="f55"/>
                    </a:cubicBezTo>
                    <a:cubicBezTo>
                      <a:pt x="f61" y="f54"/>
                      <a:pt x="f62" y="f56"/>
                      <a:pt x="f63" y="f56"/>
                    </a:cubicBezTo>
                    <a:cubicBezTo>
                      <a:pt x="f64" y="f55"/>
                      <a:pt x="f64" y="f65"/>
                      <a:pt x="f63" y="f65"/>
                    </a:cubicBezTo>
                    <a:cubicBezTo>
                      <a:pt x="f61" y="f65"/>
                      <a:pt x="f64" y="f41"/>
                      <a:pt x="f58" y="f41"/>
                    </a:cubicBezTo>
                    <a:cubicBezTo>
                      <a:pt x="f56" y="f41"/>
                      <a:pt x="f57" y="f38"/>
                      <a:pt x="f55" y="f37"/>
                    </a:cubicBezTo>
                    <a:cubicBezTo>
                      <a:pt x="f54" y="f39"/>
                      <a:pt x="f57" y="f40"/>
                      <a:pt x="f54" y="f45"/>
                    </a:cubicBezTo>
                    <a:cubicBezTo>
                      <a:pt x="f49" y="f48"/>
                      <a:pt x="f55" y="f48"/>
                      <a:pt x="f53" y="f51"/>
                    </a:cubicBezTo>
                    <a:cubicBezTo>
                      <a:pt x="f49" y="f56"/>
                      <a:pt x="f51" y="f57"/>
                      <a:pt x="f55" y="f64"/>
                    </a:cubicBezTo>
                    <a:cubicBezTo>
                      <a:pt x="f55" y="f64"/>
                      <a:pt x="f55" y="f62"/>
                      <a:pt x="f56" y="f62"/>
                    </a:cubicBezTo>
                    <a:cubicBezTo>
                      <a:pt x="f64" y="f60"/>
                      <a:pt x="f54" y="f28"/>
                      <a:pt x="f56" y="f26"/>
                    </a:cubicBezTo>
                    <a:cubicBezTo>
                      <a:pt x="f57" y="f20"/>
                      <a:pt x="f56" y="f66"/>
                      <a:pt x="f56" y="f10"/>
                    </a:cubicBezTo>
                    <a:cubicBezTo>
                      <a:pt x="f51" y="f10"/>
                      <a:pt x="f53" y="f52"/>
                      <a:pt x="f65" y="f10"/>
                    </a:cubicBezTo>
                    <a:cubicBezTo>
                      <a:pt x="f45" y="f66"/>
                      <a:pt x="f67" y="f44"/>
                      <a:pt x="f42" y="f10"/>
                    </a:cubicBezTo>
                    <a:cubicBezTo>
                      <a:pt x="f40" y="f10"/>
                      <a:pt x="f37" y="f8"/>
                      <a:pt x="f39" y="f44"/>
                    </a:cubicBezTo>
                    <a:cubicBezTo>
                      <a:pt x="f41" y="f52"/>
                      <a:pt x="f38" y="f52"/>
                      <a:pt x="f68" y="f52"/>
                    </a:cubicBezTo>
                    <a:cubicBezTo>
                      <a:pt x="f69" y="f52"/>
                      <a:pt x="f34" y="f52"/>
                      <a:pt x="f32" y="f5"/>
                    </a:cubicBezTo>
                    <a:cubicBezTo>
                      <a:pt x="f6" y="f47"/>
                      <a:pt x="f32" y="f44"/>
                      <a:pt x="f31" y="f10"/>
                    </a:cubicBezTo>
                    <a:cubicBezTo>
                      <a:pt x="f31" y="f14"/>
                      <a:pt x="f34" y="f66"/>
                      <a:pt x="f32" y="f24"/>
                    </a:cubicBezTo>
                    <a:cubicBezTo>
                      <a:pt x="f31" y="f70"/>
                      <a:pt x="f71" y="f59"/>
                      <a:pt x="f32" y="f58"/>
                    </a:cubicBezTo>
                    <a:cubicBezTo>
                      <a:pt x="f6" y="f51"/>
                      <a:pt x="f6" y="f53"/>
                      <a:pt x="f34" y="f72"/>
                    </a:cubicBezTo>
                    <a:cubicBezTo>
                      <a:pt x="f71" y="f42"/>
                      <a:pt x="f71" y="f67"/>
                      <a:pt x="f73" y="f42"/>
                    </a:cubicBezTo>
                    <a:cubicBezTo>
                      <a:pt x="f69" y="f39"/>
                      <a:pt x="f74" y="f68"/>
                      <a:pt x="f41" y="f68"/>
                    </a:cubicBezTo>
                    <a:cubicBezTo>
                      <a:pt x="f40" y="f68"/>
                      <a:pt x="f41" y="f69"/>
                      <a:pt x="f43" y="f69"/>
                    </a:cubicBezTo>
                    <a:cubicBezTo>
                      <a:pt x="f65" y="f73"/>
                      <a:pt x="f54" y="f75"/>
                      <a:pt x="f57" y="f30"/>
                    </a:cubicBezTo>
                    <a:cubicBezTo>
                      <a:pt x="f62" y="f29"/>
                      <a:pt x="f60" y="f19"/>
                      <a:pt x="f63" y="f18"/>
                    </a:cubicBezTo>
                    <a:cubicBezTo>
                      <a:pt x="f64" y="f18"/>
                      <a:pt x="f63" y="f15"/>
                      <a:pt x="f64" y="f13"/>
                    </a:cubicBezTo>
                    <a:cubicBezTo>
                      <a:pt x="f58" y="f76"/>
                      <a:pt x="f64" y="f9"/>
                      <a:pt x="f58" y="f77"/>
                    </a:cubicBezTo>
                    <a:cubicBezTo>
                      <a:pt x="f57" y="f78"/>
                      <a:pt x="f63" y="f78"/>
                      <a:pt x="f63" y="f79"/>
                    </a:cubicBezTo>
                    <a:cubicBezTo>
                      <a:pt x="f63" y="f80"/>
                      <a:pt x="f62" y="f81"/>
                      <a:pt x="f24" y="f82"/>
                    </a:cubicBezTo>
                    <a:cubicBezTo>
                      <a:pt x="f8" y="f83"/>
                      <a:pt x="f66" y="f84"/>
                      <a:pt x="f14" y="f7"/>
                    </a:cubicBezTo>
                    <a:cubicBezTo>
                      <a:pt x="f10" y="f7"/>
                      <a:pt x="f10" y="f7"/>
                      <a:pt x="f10" y="f7"/>
                    </a:cubicBezTo>
                    <a:cubicBezTo>
                      <a:pt x="f44" y="f84"/>
                      <a:pt x="f10" y="f84"/>
                      <a:pt x="f44" y="f85"/>
                    </a:cubicBezTo>
                    <a:cubicBezTo>
                      <a:pt x="f8" y="f86"/>
                      <a:pt x="f12" y="f81"/>
                      <a:pt x="f10" y="f79"/>
                    </a:cubicBezTo>
                    <a:cubicBezTo>
                      <a:pt x="f8" y="f87"/>
                      <a:pt x="f12" y="f7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53" name="Ethiopia">
                <a:extLst>
                  <a:ext uri="{FF2B5EF4-FFF2-40B4-BE49-F238E27FC236}">
                    <a16:creationId xmlns:a16="http://schemas.microsoft.com/office/drawing/2014/main" id="{DDF069A3-018B-C734-1630-B19AE9B8C4E3}"/>
                  </a:ext>
                </a:extLst>
              </p:cNvPr>
              <p:cNvSpPr/>
              <p:nvPr/>
            </p:nvSpPr>
            <p:spPr>
              <a:xfrm>
                <a:off x="7648928" y="4056031"/>
                <a:ext cx="377308" cy="349017"/>
              </a:xfrm>
              <a:custGeom>
                <a:avLst/>
                <a:gdLst>
                  <a:gd name="f0" fmla="val 10800000"/>
                  <a:gd name="f1" fmla="val 5400000"/>
                  <a:gd name="f2" fmla="val 180"/>
                  <a:gd name="f3" fmla="val w"/>
                  <a:gd name="f4" fmla="val h"/>
                  <a:gd name="f5" fmla="val 0"/>
                  <a:gd name="f6" fmla="val 71"/>
                  <a:gd name="f7" fmla="val 13"/>
                  <a:gd name="f8" fmla="val 63"/>
                  <a:gd name="f9" fmla="val 14"/>
                  <a:gd name="f10" fmla="val 59"/>
                  <a:gd name="f11" fmla="val 11"/>
                  <a:gd name="f12" fmla="val 60"/>
                  <a:gd name="f13" fmla="val 10"/>
                  <a:gd name="f14" fmla="val 56"/>
                  <a:gd name="f15" fmla="val 8"/>
                  <a:gd name="f16" fmla="val 52"/>
                  <a:gd name="f17" fmla="val 55"/>
                  <a:gd name="f18" fmla="val 7"/>
                  <a:gd name="f19" fmla="val 50"/>
                  <a:gd name="f20" fmla="val 5"/>
                  <a:gd name="f21" fmla="val 46"/>
                  <a:gd name="f22" fmla="val 42"/>
                  <a:gd name="f23" fmla="val 1"/>
                  <a:gd name="f24" fmla="val 39"/>
                  <a:gd name="f25" fmla="val 2"/>
                  <a:gd name="f26" fmla="val 30"/>
                  <a:gd name="f27" fmla="val 18"/>
                  <a:gd name="f28" fmla="val 23"/>
                  <a:gd name="f29" fmla="val 17"/>
                  <a:gd name="f30" fmla="val 12"/>
                  <a:gd name="f31" fmla="val 19"/>
                  <a:gd name="f32" fmla="val 16"/>
                  <a:gd name="f33" fmla="val 3"/>
                  <a:gd name="f34" fmla="val 20"/>
                  <a:gd name="f35" fmla="val 22"/>
                  <a:gd name="f36" fmla="val 21"/>
                  <a:gd name="f37" fmla="val 26"/>
                  <a:gd name="f38" fmla="val 29"/>
                  <a:gd name="f39" fmla="val 28"/>
                  <a:gd name="f40" fmla="val 31"/>
                  <a:gd name="f41" fmla="val 37"/>
                  <a:gd name="f42" fmla="val 41"/>
                  <a:gd name="f43" fmla="val 44"/>
                  <a:gd name="f44" fmla="val 15"/>
                  <a:gd name="f45" fmla="val 40"/>
                  <a:gd name="f46" fmla="val 43"/>
                  <a:gd name="f47" fmla="val 24"/>
                  <a:gd name="f48" fmla="val 45"/>
                  <a:gd name="f49" fmla="val 47"/>
                  <a:gd name="f50" fmla="val 48"/>
                  <a:gd name="f51" fmla="val 32"/>
                  <a:gd name="f52" fmla="val 64"/>
                  <a:gd name="f53" fmla="val 57"/>
                  <a:gd name="f54" fmla="val 62"/>
                  <a:gd name="f55" fmla="val 54"/>
                  <a:gd name="f56" fmla="val 61"/>
                  <a:gd name="f57" fmla="val 65"/>
                  <a:gd name="f58" fmla="val 69"/>
                  <a:gd name="f59" fmla="val 36"/>
                  <a:gd name="f60" fmla="val 66"/>
                  <a:gd name="f61" fmla="val 35"/>
                  <a:gd name="f62" fmla="val 68"/>
                  <a:gd name="f63" fmla="val 38"/>
                  <a:gd name="f64" fmla="+- 0 0 -90"/>
                  <a:gd name="f65" fmla="*/ f3 1 71"/>
                  <a:gd name="f66" fmla="*/ f4 1 71"/>
                  <a:gd name="f67" fmla="+- f6 0 f5"/>
                  <a:gd name="f68" fmla="*/ f64 f0 1"/>
                  <a:gd name="f69" fmla="*/ f67 1 71"/>
                  <a:gd name="f70" fmla="*/ f68 1 f2"/>
                  <a:gd name="f71" fmla="*/ 13 1 f69"/>
                  <a:gd name="f72" fmla="*/ 63 1 f69"/>
                  <a:gd name="f73" fmla="*/ 10 1 f69"/>
                  <a:gd name="f74" fmla="*/ 56 1 f69"/>
                  <a:gd name="f75" fmla="*/ 7 1 f69"/>
                  <a:gd name="f76" fmla="*/ 50 1 f69"/>
                  <a:gd name="f77" fmla="*/ 0 1 f69"/>
                  <a:gd name="f78" fmla="*/ 42 1 f69"/>
                  <a:gd name="f79" fmla="*/ 1 1 f69"/>
                  <a:gd name="f80" fmla="*/ 39 1 f69"/>
                  <a:gd name="f81" fmla="*/ 5 1 f69"/>
                  <a:gd name="f82" fmla="*/ 30 1 f69"/>
                  <a:gd name="f83" fmla="*/ 8 1 f69"/>
                  <a:gd name="f84" fmla="*/ 17 1 f69"/>
                  <a:gd name="f85" fmla="*/ 2 1 f69"/>
                  <a:gd name="f86" fmla="*/ 18 1 f69"/>
                  <a:gd name="f87" fmla="*/ 3 1 f69"/>
                  <a:gd name="f88" fmla="*/ 20 1 f69"/>
                  <a:gd name="f89" fmla="*/ 26 1 f69"/>
                  <a:gd name="f90" fmla="*/ 31 1 f69"/>
                  <a:gd name="f91" fmla="*/ 44 1 f69"/>
                  <a:gd name="f92" fmla="*/ 41 1 f69"/>
                  <a:gd name="f93" fmla="*/ 15 1 f69"/>
                  <a:gd name="f94" fmla="*/ 21 1 f69"/>
                  <a:gd name="f95" fmla="*/ 45 1 f69"/>
                  <a:gd name="f96" fmla="*/ 22 1 f69"/>
                  <a:gd name="f97" fmla="*/ 24 1 f69"/>
                  <a:gd name="f98" fmla="*/ 47 1 f69"/>
                  <a:gd name="f99" fmla="*/ 29 1 f69"/>
                  <a:gd name="f100" fmla="*/ 48 1 f69"/>
                  <a:gd name="f101" fmla="*/ 32 1 f69"/>
                  <a:gd name="f102" fmla="*/ 64 1 f69"/>
                  <a:gd name="f103" fmla="*/ 40 1 f69"/>
                  <a:gd name="f104" fmla="*/ 71 1 f69"/>
                  <a:gd name="f105" fmla="*/ 54 1 f69"/>
                  <a:gd name="f106" fmla="*/ 61 1 f69"/>
                  <a:gd name="f107" fmla="*/ 69 1 f69"/>
                  <a:gd name="f108" fmla="*/ 35 1 f69"/>
                  <a:gd name="f109" fmla="*/ 68 1 f69"/>
                  <a:gd name="f110" fmla="*/ f6 1 f69"/>
                  <a:gd name="f111" fmla="+- f70 0 f1"/>
                  <a:gd name="f112" fmla="*/ f77 f65 1"/>
                  <a:gd name="f113" fmla="*/ f110 f65 1"/>
                  <a:gd name="f114" fmla="*/ f110 f66 1"/>
                  <a:gd name="f115" fmla="*/ f77 f66 1"/>
                  <a:gd name="f116" fmla="*/ f71 f65 1"/>
                  <a:gd name="f117" fmla="*/ f72 f66 1"/>
                  <a:gd name="f118" fmla="*/ f73 f65 1"/>
                  <a:gd name="f119" fmla="*/ f74 f66 1"/>
                  <a:gd name="f120" fmla="*/ f75 f65 1"/>
                  <a:gd name="f121" fmla="*/ f76 f66 1"/>
                  <a:gd name="f122" fmla="*/ f78 f66 1"/>
                  <a:gd name="f123" fmla="*/ f79 f65 1"/>
                  <a:gd name="f124" fmla="*/ f80 f66 1"/>
                  <a:gd name="f125" fmla="*/ f81 f65 1"/>
                  <a:gd name="f126" fmla="*/ f82 f66 1"/>
                  <a:gd name="f127" fmla="*/ f83 f65 1"/>
                  <a:gd name="f128" fmla="*/ f84 f66 1"/>
                  <a:gd name="f129" fmla="*/ f85 f66 1"/>
                  <a:gd name="f130" fmla="*/ f86 f65 1"/>
                  <a:gd name="f131" fmla="*/ f87 f66 1"/>
                  <a:gd name="f132" fmla="*/ f88 f65 1"/>
                  <a:gd name="f133" fmla="*/ f89 f65 1"/>
                  <a:gd name="f134" fmla="*/ f90 f65 1"/>
                  <a:gd name="f135" fmla="*/ f91 f65 1"/>
                  <a:gd name="f136" fmla="*/ f71 f66 1"/>
                  <a:gd name="f137" fmla="*/ f92 f65 1"/>
                  <a:gd name="f138" fmla="*/ f93 f66 1"/>
                  <a:gd name="f139" fmla="*/ f94 f66 1"/>
                  <a:gd name="f140" fmla="*/ f95 f65 1"/>
                  <a:gd name="f141" fmla="*/ f96 f66 1"/>
                  <a:gd name="f142" fmla="*/ f97 f66 1"/>
                  <a:gd name="f143" fmla="*/ f98 f65 1"/>
                  <a:gd name="f144" fmla="*/ f99 f66 1"/>
                  <a:gd name="f145" fmla="*/ f100 f65 1"/>
                  <a:gd name="f146" fmla="*/ f101 f66 1"/>
                  <a:gd name="f147" fmla="*/ f102 f65 1"/>
                  <a:gd name="f148" fmla="*/ f103 f66 1"/>
                  <a:gd name="f149" fmla="*/ f104 f65 1"/>
                  <a:gd name="f150" fmla="*/ f105 f65 1"/>
                  <a:gd name="f151" fmla="*/ f106 f66 1"/>
                  <a:gd name="f152" fmla="*/ f78 f65 1"/>
                  <a:gd name="f153" fmla="*/ f107 f66 1"/>
                  <a:gd name="f154" fmla="*/ f108 f65 1"/>
                  <a:gd name="f155" fmla="*/ f109 f66 1"/>
                  <a:gd name="f156" fmla="*/ f99 f65 1"/>
                  <a:gd name="f157" fmla="*/ f104 f66 1"/>
                </a:gdLst>
                <a:ahLst/>
                <a:cxnLst>
                  <a:cxn ang="3cd4">
                    <a:pos x="hc" y="t"/>
                  </a:cxn>
                  <a:cxn ang="0">
                    <a:pos x="r" y="vc"/>
                  </a:cxn>
                  <a:cxn ang="cd4">
                    <a:pos x="hc" y="b"/>
                  </a:cxn>
                  <a:cxn ang="cd2">
                    <a:pos x="l" y="vc"/>
                  </a:cxn>
                  <a:cxn ang="f111">
                    <a:pos x="f116" y="f117"/>
                  </a:cxn>
                  <a:cxn ang="f111">
                    <a:pos x="f118" y="f119"/>
                  </a:cxn>
                  <a:cxn ang="f111">
                    <a:pos x="f120" y="f121"/>
                  </a:cxn>
                  <a:cxn ang="f111">
                    <a:pos x="f112" y="f122"/>
                  </a:cxn>
                  <a:cxn ang="f111">
                    <a:pos x="f123" y="f124"/>
                  </a:cxn>
                  <a:cxn ang="f111">
                    <a:pos x="f125" y="f126"/>
                  </a:cxn>
                  <a:cxn ang="f111">
                    <a:pos x="f127" y="f128"/>
                  </a:cxn>
                  <a:cxn ang="f111">
                    <a:pos x="f116" y="f129"/>
                  </a:cxn>
                  <a:cxn ang="f111">
                    <a:pos x="f130" y="f131"/>
                  </a:cxn>
                  <a:cxn ang="f111">
                    <a:pos x="f132" y="f115"/>
                  </a:cxn>
                  <a:cxn ang="f111">
                    <a:pos x="f133" y="f129"/>
                  </a:cxn>
                  <a:cxn ang="f111">
                    <a:pos x="f134" y="f129"/>
                  </a:cxn>
                  <a:cxn ang="f111">
                    <a:pos x="f135" y="f136"/>
                  </a:cxn>
                  <a:cxn ang="f111">
                    <a:pos x="f137" y="f138"/>
                  </a:cxn>
                  <a:cxn ang="f111">
                    <a:pos x="f137" y="f139"/>
                  </a:cxn>
                  <a:cxn ang="f111">
                    <a:pos x="f140" y="f141"/>
                  </a:cxn>
                  <a:cxn ang="f111">
                    <a:pos x="f135" y="f142"/>
                  </a:cxn>
                  <a:cxn ang="f111">
                    <a:pos x="f143" y="f144"/>
                  </a:cxn>
                  <a:cxn ang="f111">
                    <a:pos x="f145" y="f146"/>
                  </a:cxn>
                  <a:cxn ang="f111">
                    <a:pos x="f147" y="f148"/>
                  </a:cxn>
                  <a:cxn ang="f111">
                    <a:pos x="f149" y="f122"/>
                  </a:cxn>
                  <a:cxn ang="f111">
                    <a:pos x="f150" y="f151"/>
                  </a:cxn>
                  <a:cxn ang="f111">
                    <a:pos x="f152" y="f153"/>
                  </a:cxn>
                  <a:cxn ang="f111">
                    <a:pos x="f154" y="f155"/>
                  </a:cxn>
                  <a:cxn ang="f111">
                    <a:pos x="f156" y="f157"/>
                  </a:cxn>
                  <a:cxn ang="f111">
                    <a:pos x="f116" y="f117"/>
                  </a:cxn>
                </a:cxnLst>
                <a:rect l="f112" t="f115" r="f113" b="f114"/>
                <a:pathLst>
                  <a:path w="71" h="71">
                    <a:moveTo>
                      <a:pt x="f7" y="f8"/>
                    </a:moveTo>
                    <a:cubicBezTo>
                      <a:pt x="f9" y="f10"/>
                      <a:pt x="f11" y="f12"/>
                      <a:pt x="f13" y="f14"/>
                    </a:cubicBezTo>
                    <a:cubicBezTo>
                      <a:pt x="f15" y="f16"/>
                      <a:pt x="f15" y="f17"/>
                      <a:pt x="f18" y="f19"/>
                    </a:cubicBezTo>
                    <a:cubicBezTo>
                      <a:pt x="f20" y="f21"/>
                      <a:pt x="f5" y="f22"/>
                      <a:pt x="f5" y="f22"/>
                    </a:cubicBezTo>
                    <a:cubicBezTo>
                      <a:pt x="f23" y="f24"/>
                      <a:pt x="f23" y="f24"/>
                      <a:pt x="f23" y="f24"/>
                    </a:cubicBezTo>
                    <a:cubicBezTo>
                      <a:pt x="f25" y="f24"/>
                      <a:pt x="f20" y="f24"/>
                      <a:pt x="f20" y="f26"/>
                    </a:cubicBezTo>
                    <a:cubicBezTo>
                      <a:pt x="f20" y="f27"/>
                      <a:pt x="f18" y="f28"/>
                      <a:pt x="f15" y="f29"/>
                    </a:cubicBezTo>
                    <a:cubicBezTo>
                      <a:pt x="f15" y="f13"/>
                      <a:pt x="f30" y="f30"/>
                      <a:pt x="f7" y="f25"/>
                    </a:cubicBezTo>
                    <a:cubicBezTo>
                      <a:pt x="f31" y="f23"/>
                      <a:pt x="f32" y="f33"/>
                      <a:pt x="f27" y="f33"/>
                    </a:cubicBezTo>
                    <a:cubicBezTo>
                      <a:pt x="f34" y="f33"/>
                      <a:pt x="f31" y="f5"/>
                      <a:pt x="f34" y="f5"/>
                    </a:cubicBezTo>
                    <a:cubicBezTo>
                      <a:pt x="f35" y="f5"/>
                      <a:pt x="f36" y="f33"/>
                      <a:pt x="f37" y="f25"/>
                    </a:cubicBezTo>
                    <a:cubicBezTo>
                      <a:pt x="f38" y="f23"/>
                      <a:pt x="f39" y="f25"/>
                      <a:pt x="f40" y="f25"/>
                    </a:cubicBezTo>
                    <a:cubicBezTo>
                      <a:pt x="f41" y="f23"/>
                      <a:pt x="f42" y="f15"/>
                      <a:pt x="f43" y="f7"/>
                    </a:cubicBezTo>
                    <a:cubicBezTo>
                      <a:pt x="f43" y="f7"/>
                      <a:pt x="f22" y="f7"/>
                      <a:pt x="f42" y="f44"/>
                    </a:cubicBezTo>
                    <a:cubicBezTo>
                      <a:pt x="f45" y="f36"/>
                      <a:pt x="f42" y="f35"/>
                      <a:pt x="f42" y="f36"/>
                    </a:cubicBezTo>
                    <a:cubicBezTo>
                      <a:pt x="f46" y="f47"/>
                      <a:pt x="f46" y="f34"/>
                      <a:pt x="f48" y="f35"/>
                    </a:cubicBezTo>
                    <a:cubicBezTo>
                      <a:pt x="f43" y="f47"/>
                      <a:pt x="f43" y="f47"/>
                      <a:pt x="f43" y="f47"/>
                    </a:cubicBezTo>
                    <a:cubicBezTo>
                      <a:pt x="f49" y="f38"/>
                      <a:pt x="f49" y="f38"/>
                      <a:pt x="f49" y="f38"/>
                    </a:cubicBezTo>
                    <a:cubicBezTo>
                      <a:pt x="f50" y="f51"/>
                      <a:pt x="f50" y="f51"/>
                      <a:pt x="f50" y="f51"/>
                    </a:cubicBezTo>
                    <a:cubicBezTo>
                      <a:pt x="f52" y="f45"/>
                      <a:pt x="f52" y="f45"/>
                      <a:pt x="f52" y="f45"/>
                    </a:cubicBezTo>
                    <a:cubicBezTo>
                      <a:pt x="f6" y="f22"/>
                      <a:pt x="f6" y="f22"/>
                      <a:pt x="f6" y="f22"/>
                    </a:cubicBezTo>
                    <a:cubicBezTo>
                      <a:pt x="f53" y="f12"/>
                      <a:pt x="f14" y="f54"/>
                      <a:pt x="f55" y="f56"/>
                    </a:cubicBezTo>
                    <a:cubicBezTo>
                      <a:pt x="f19" y="f12"/>
                      <a:pt x="f49" y="f57"/>
                      <a:pt x="f22" y="f58"/>
                    </a:cubicBezTo>
                    <a:cubicBezTo>
                      <a:pt x="f59" y="f58"/>
                      <a:pt x="f45" y="f60"/>
                      <a:pt x="f61" y="f62"/>
                    </a:cubicBezTo>
                    <a:cubicBezTo>
                      <a:pt x="f40" y="f58"/>
                      <a:pt x="f63" y="f6"/>
                      <a:pt x="f38" y="f6"/>
                    </a:cubicBezTo>
                    <a:cubicBezTo>
                      <a:pt x="f31" y="f6"/>
                      <a:pt x="f28" y="f52"/>
                      <a:pt x="f7"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54" name="Somalia">
                <a:extLst>
                  <a:ext uri="{FF2B5EF4-FFF2-40B4-BE49-F238E27FC236}">
                    <a16:creationId xmlns:a16="http://schemas.microsoft.com/office/drawing/2014/main" id="{2085DA51-7A76-C437-0B74-4D2498AE8D60}"/>
                  </a:ext>
                </a:extLst>
              </p:cNvPr>
              <p:cNvSpPr/>
              <p:nvPr/>
            </p:nvSpPr>
            <p:spPr>
              <a:xfrm>
                <a:off x="7850014" y="4139123"/>
                <a:ext cx="262085" cy="436269"/>
              </a:xfrm>
              <a:custGeom>
                <a:avLst/>
                <a:gdLst>
                  <a:gd name="f0" fmla="val 10800000"/>
                  <a:gd name="f1" fmla="val 5400000"/>
                  <a:gd name="f2" fmla="val 180"/>
                  <a:gd name="f3" fmla="val w"/>
                  <a:gd name="f4" fmla="val h"/>
                  <a:gd name="f5" fmla="val 0"/>
                  <a:gd name="f6" fmla="val 49"/>
                  <a:gd name="f7" fmla="val 89"/>
                  <a:gd name="f8" fmla="val 5"/>
                  <a:gd name="f9" fmla="val 6"/>
                  <a:gd name="f10" fmla="val 88"/>
                  <a:gd name="f11" fmla="val 8"/>
                  <a:gd name="f12" fmla="val 83"/>
                  <a:gd name="f13" fmla="val 9"/>
                  <a:gd name="f14" fmla="val 79"/>
                  <a:gd name="f15" fmla="val 13"/>
                  <a:gd name="f16" fmla="val 78"/>
                  <a:gd name="f17" fmla="val 16"/>
                  <a:gd name="f18" fmla="val 73"/>
                  <a:gd name="f19" fmla="val 18"/>
                  <a:gd name="f20" fmla="val 68"/>
                  <a:gd name="f21" fmla="val 21"/>
                  <a:gd name="f22" fmla="val 25"/>
                  <a:gd name="f23" fmla="val 62"/>
                  <a:gd name="f24" fmla="val 29"/>
                  <a:gd name="f25" fmla="val 57"/>
                  <a:gd name="f26" fmla="val 33"/>
                  <a:gd name="f27" fmla="val 53"/>
                  <a:gd name="f28" fmla="val 34"/>
                  <a:gd name="f29" fmla="val 45"/>
                  <a:gd name="f30" fmla="val 39"/>
                  <a:gd name="f31" fmla="val 44"/>
                  <a:gd name="f32" fmla="val 40"/>
                  <a:gd name="f33" fmla="val 36"/>
                  <a:gd name="f34" fmla="val 31"/>
                  <a:gd name="f35" fmla="val 22"/>
                  <a:gd name="f36" fmla="val 20"/>
                  <a:gd name="f37" fmla="val 23"/>
                  <a:gd name="f38" fmla="val 46"/>
                  <a:gd name="f39" fmla="val 48"/>
                  <a:gd name="f40" fmla="val 11"/>
                  <a:gd name="f41" fmla="val 14"/>
                  <a:gd name="f42" fmla="val 47"/>
                  <a:gd name="f43" fmla="val 10"/>
                  <a:gd name="f44" fmla="val 7"/>
                  <a:gd name="f45" fmla="val 2"/>
                  <a:gd name="f46" fmla="val 43"/>
                  <a:gd name="f47" fmla="val 1"/>
                  <a:gd name="f48" fmla="val 38"/>
                  <a:gd name="f49" fmla="val 4"/>
                  <a:gd name="f50" fmla="val 35"/>
                  <a:gd name="f51" fmla="val 32"/>
                  <a:gd name="f52" fmla="val 28"/>
                  <a:gd name="f53" fmla="val 24"/>
                  <a:gd name="f54" fmla="val 15"/>
                  <a:gd name="f55" fmla="val 3"/>
                  <a:gd name="f56" fmla="val 12"/>
                  <a:gd name="f57" fmla="val 26"/>
                  <a:gd name="f58" fmla="val 19"/>
                  <a:gd name="f59" fmla="val 52"/>
                  <a:gd name="f60" fmla="val 56"/>
                  <a:gd name="f61" fmla="val 60"/>
                  <a:gd name="f62" fmla="val 64"/>
                  <a:gd name="f63" fmla="val 82"/>
                  <a:gd name="f64" fmla="+- 0 0 -90"/>
                  <a:gd name="f65" fmla="*/ f3 1 49"/>
                  <a:gd name="f66" fmla="*/ f4 1 89"/>
                  <a:gd name="f67" fmla="+- f7 0 f5"/>
                  <a:gd name="f68" fmla="+- f6 0 f5"/>
                  <a:gd name="f69" fmla="*/ f64 f0 1"/>
                  <a:gd name="f70" fmla="*/ f68 1 49"/>
                  <a:gd name="f71" fmla="*/ f67 1 89"/>
                  <a:gd name="f72" fmla="*/ f69 1 f2"/>
                  <a:gd name="f73" fmla="*/ 5 1 f70"/>
                  <a:gd name="f74" fmla="*/ 89 1 f71"/>
                  <a:gd name="f75" fmla="*/ 8 1 f70"/>
                  <a:gd name="f76" fmla="*/ 83 1 f71"/>
                  <a:gd name="f77" fmla="*/ 16 1 f70"/>
                  <a:gd name="f78" fmla="*/ 73 1 f71"/>
                  <a:gd name="f79" fmla="*/ 25 1 f70"/>
                  <a:gd name="f80" fmla="*/ 62 1 f71"/>
                  <a:gd name="f81" fmla="*/ 33 1 f70"/>
                  <a:gd name="f82" fmla="*/ 49 1 f71"/>
                  <a:gd name="f83" fmla="*/ 40 1 f70"/>
                  <a:gd name="f84" fmla="*/ 36 1 f71"/>
                  <a:gd name="f85" fmla="*/ 44 1 f70"/>
                  <a:gd name="f86" fmla="*/ 22 1 f71"/>
                  <a:gd name="f87" fmla="*/ 46 1 f70"/>
                  <a:gd name="f88" fmla="*/ 16 1 f71"/>
                  <a:gd name="f89" fmla="*/ 47 1 f70"/>
                  <a:gd name="f90" fmla="*/ 13 1 f71"/>
                  <a:gd name="f91" fmla="*/ 8 1 f71"/>
                  <a:gd name="f92" fmla="*/ 2 1 f71"/>
                  <a:gd name="f93" fmla="*/ 43 1 f70"/>
                  <a:gd name="f94" fmla="*/ 1 1 f71"/>
                  <a:gd name="f95" fmla="*/ 36 1 f70"/>
                  <a:gd name="f96" fmla="*/ 5 1 f71"/>
                  <a:gd name="f97" fmla="*/ 32 1 f70"/>
                  <a:gd name="f98" fmla="*/ 6 1 f71"/>
                  <a:gd name="f99" fmla="*/ 24 1 f70"/>
                  <a:gd name="f100" fmla="*/ 7 1 f71"/>
                  <a:gd name="f101" fmla="*/ 18 1 f70"/>
                  <a:gd name="f102" fmla="*/ 9 1 f71"/>
                  <a:gd name="f103" fmla="*/ 9 1 f70"/>
                  <a:gd name="f104" fmla="*/ 3 1 f71"/>
                  <a:gd name="f105" fmla="*/ 7 1 f70"/>
                  <a:gd name="f106" fmla="*/ 6 1 f70"/>
                  <a:gd name="f107" fmla="*/ 12 1 f71"/>
                  <a:gd name="f108" fmla="*/ 10 1 f70"/>
                  <a:gd name="f109" fmla="*/ 15 1 f71"/>
                  <a:gd name="f110" fmla="*/ 26 1 f70"/>
                  <a:gd name="f111" fmla="*/ 23 1 f71"/>
                  <a:gd name="f112" fmla="*/ 25 1 f71"/>
                  <a:gd name="f113" fmla="*/ 44 1 f71"/>
                  <a:gd name="f114" fmla="*/ 4 1 f70"/>
                  <a:gd name="f115" fmla="*/ 52 1 f71"/>
                  <a:gd name="f116" fmla="*/ 0 1 f70"/>
                  <a:gd name="f117" fmla="*/ 60 1 f71"/>
                  <a:gd name="f118" fmla="*/ 82 1 f71"/>
                  <a:gd name="f119" fmla="*/ f6 1 f70"/>
                  <a:gd name="f120" fmla="*/ 0 1 f71"/>
                  <a:gd name="f121" fmla="*/ f7 1 f71"/>
                  <a:gd name="f122" fmla="+- f72 0 f1"/>
                  <a:gd name="f123" fmla="*/ f116 f65 1"/>
                  <a:gd name="f124" fmla="*/ f119 f65 1"/>
                  <a:gd name="f125" fmla="*/ f121 f66 1"/>
                  <a:gd name="f126" fmla="*/ f120 f66 1"/>
                  <a:gd name="f127" fmla="*/ f73 f65 1"/>
                  <a:gd name="f128" fmla="*/ f74 f66 1"/>
                  <a:gd name="f129" fmla="*/ f75 f65 1"/>
                  <a:gd name="f130" fmla="*/ f76 f66 1"/>
                  <a:gd name="f131" fmla="*/ f77 f65 1"/>
                  <a:gd name="f132" fmla="*/ f78 f66 1"/>
                  <a:gd name="f133" fmla="*/ f79 f65 1"/>
                  <a:gd name="f134" fmla="*/ f80 f66 1"/>
                  <a:gd name="f135" fmla="*/ f81 f65 1"/>
                  <a:gd name="f136" fmla="*/ f82 f66 1"/>
                  <a:gd name="f137" fmla="*/ f83 f65 1"/>
                  <a:gd name="f138" fmla="*/ f84 f66 1"/>
                  <a:gd name="f139" fmla="*/ f85 f65 1"/>
                  <a:gd name="f140" fmla="*/ f86 f66 1"/>
                  <a:gd name="f141" fmla="*/ f87 f65 1"/>
                  <a:gd name="f142" fmla="*/ f88 f66 1"/>
                  <a:gd name="f143" fmla="*/ f89 f65 1"/>
                  <a:gd name="f144" fmla="*/ f90 f66 1"/>
                  <a:gd name="f145" fmla="*/ f91 f66 1"/>
                  <a:gd name="f146" fmla="*/ f92 f66 1"/>
                  <a:gd name="f147" fmla="*/ f93 f65 1"/>
                  <a:gd name="f148" fmla="*/ f94 f66 1"/>
                  <a:gd name="f149" fmla="*/ f95 f65 1"/>
                  <a:gd name="f150" fmla="*/ f96 f66 1"/>
                  <a:gd name="f151" fmla="*/ f97 f65 1"/>
                  <a:gd name="f152" fmla="*/ f98 f66 1"/>
                  <a:gd name="f153" fmla="*/ f99 f65 1"/>
                  <a:gd name="f154" fmla="*/ f100 f66 1"/>
                  <a:gd name="f155" fmla="*/ f101 f65 1"/>
                  <a:gd name="f156" fmla="*/ f102 f66 1"/>
                  <a:gd name="f157" fmla="*/ f103 f65 1"/>
                  <a:gd name="f158" fmla="*/ f104 f66 1"/>
                  <a:gd name="f159" fmla="*/ f105 f65 1"/>
                  <a:gd name="f160" fmla="*/ f106 f65 1"/>
                  <a:gd name="f161" fmla="*/ f107 f66 1"/>
                  <a:gd name="f162" fmla="*/ f108 f65 1"/>
                  <a:gd name="f163" fmla="*/ f109 f66 1"/>
                  <a:gd name="f164" fmla="*/ f110 f65 1"/>
                  <a:gd name="f165" fmla="*/ f111 f66 1"/>
                  <a:gd name="f166" fmla="*/ f112 f66 1"/>
                  <a:gd name="f167" fmla="*/ f113 f66 1"/>
                  <a:gd name="f168" fmla="*/ f114 f65 1"/>
                  <a:gd name="f169" fmla="*/ f115 f66 1"/>
                  <a:gd name="f170" fmla="*/ f117 f66 1"/>
                  <a:gd name="f171" fmla="*/ f118 f66 1"/>
                </a:gdLst>
                <a:ahLst/>
                <a:cxnLst>
                  <a:cxn ang="3cd4">
                    <a:pos x="hc" y="t"/>
                  </a:cxn>
                  <a:cxn ang="0">
                    <a:pos x="r" y="vc"/>
                  </a:cxn>
                  <a:cxn ang="cd4">
                    <a:pos x="hc" y="b"/>
                  </a:cxn>
                  <a:cxn ang="cd2">
                    <a:pos x="l" y="vc"/>
                  </a:cxn>
                  <a:cxn ang="f122">
                    <a:pos x="f127" y="f128"/>
                  </a:cxn>
                  <a:cxn ang="f122">
                    <a:pos x="f129" y="f130"/>
                  </a:cxn>
                  <a:cxn ang="f122">
                    <a:pos x="f131" y="f132"/>
                  </a:cxn>
                  <a:cxn ang="f122">
                    <a:pos x="f133" y="f134"/>
                  </a:cxn>
                  <a:cxn ang="f122">
                    <a:pos x="f135" y="f136"/>
                  </a:cxn>
                  <a:cxn ang="f122">
                    <a:pos x="f137" y="f138"/>
                  </a:cxn>
                  <a:cxn ang="f122">
                    <a:pos x="f139" y="f140"/>
                  </a:cxn>
                  <a:cxn ang="f122">
                    <a:pos x="f141" y="f142"/>
                  </a:cxn>
                  <a:cxn ang="f122">
                    <a:pos x="f143" y="f144"/>
                  </a:cxn>
                  <a:cxn ang="f122">
                    <a:pos x="f143" y="f145"/>
                  </a:cxn>
                  <a:cxn ang="f122">
                    <a:pos x="f143" y="f146"/>
                  </a:cxn>
                  <a:cxn ang="f122">
                    <a:pos x="f147" y="f148"/>
                  </a:cxn>
                  <a:cxn ang="f122">
                    <a:pos x="f149" y="f150"/>
                  </a:cxn>
                  <a:cxn ang="f122">
                    <a:pos x="f151" y="f152"/>
                  </a:cxn>
                  <a:cxn ang="f122">
                    <a:pos x="f153" y="f154"/>
                  </a:cxn>
                  <a:cxn ang="f122">
                    <a:pos x="f155" y="f156"/>
                  </a:cxn>
                  <a:cxn ang="f122">
                    <a:pos x="f157" y="f158"/>
                  </a:cxn>
                  <a:cxn ang="f122">
                    <a:pos x="f159" y="f150"/>
                  </a:cxn>
                  <a:cxn ang="f122">
                    <a:pos x="f160" y="f154"/>
                  </a:cxn>
                  <a:cxn ang="f122">
                    <a:pos x="f157" y="f161"/>
                  </a:cxn>
                  <a:cxn ang="f122">
                    <a:pos x="f162" y="f163"/>
                  </a:cxn>
                  <a:cxn ang="f122">
                    <a:pos x="f164" y="f165"/>
                  </a:cxn>
                  <a:cxn ang="f122">
                    <a:pos x="f135" y="f166"/>
                  </a:cxn>
                  <a:cxn ang="f122">
                    <a:pos x="f131" y="f167"/>
                  </a:cxn>
                  <a:cxn ang="f122">
                    <a:pos x="f168" y="f169"/>
                  </a:cxn>
                  <a:cxn ang="f122">
                    <a:pos x="f123" y="f170"/>
                  </a:cxn>
                  <a:cxn ang="f122">
                    <a:pos x="f123" y="f171"/>
                  </a:cxn>
                  <a:cxn ang="f122">
                    <a:pos x="f127" y="f128"/>
                  </a:cxn>
                </a:cxnLst>
                <a:rect l="f123" t="f126" r="f124" b="f125"/>
                <a:pathLst>
                  <a:path w="49" h="89">
                    <a:moveTo>
                      <a:pt x="f8" y="f7"/>
                    </a:moveTo>
                    <a:cubicBezTo>
                      <a:pt x="f9" y="f10"/>
                      <a:pt x="f9" y="f10"/>
                      <a:pt x="f11" y="f12"/>
                    </a:cubicBezTo>
                    <a:cubicBezTo>
                      <a:pt x="f13" y="f14"/>
                      <a:pt x="f15" y="f16"/>
                      <a:pt x="f17" y="f18"/>
                    </a:cubicBezTo>
                    <a:cubicBezTo>
                      <a:pt x="f19" y="f20"/>
                      <a:pt x="f21" y="f20"/>
                      <a:pt x="f22" y="f23"/>
                    </a:cubicBezTo>
                    <a:cubicBezTo>
                      <a:pt x="f24" y="f25"/>
                      <a:pt x="f26" y="f27"/>
                      <a:pt x="f26" y="f6"/>
                    </a:cubicBezTo>
                    <a:cubicBezTo>
                      <a:pt x="f28" y="f29"/>
                      <a:pt x="f30" y="f31"/>
                      <a:pt x="f32" y="f33"/>
                    </a:cubicBezTo>
                    <a:cubicBezTo>
                      <a:pt x="f32" y="f34"/>
                      <a:pt x="f29" y="f22"/>
                      <a:pt x="f31" y="f35"/>
                    </a:cubicBezTo>
                    <a:cubicBezTo>
                      <a:pt x="f31" y="f36"/>
                      <a:pt x="f31" y="f37"/>
                      <a:pt x="f38" y="f17"/>
                    </a:cubicBezTo>
                    <a:cubicBezTo>
                      <a:pt x="f39" y="f40"/>
                      <a:pt x="f38" y="f41"/>
                      <a:pt x="f42" y="f15"/>
                    </a:cubicBezTo>
                    <a:cubicBezTo>
                      <a:pt x="f39" y="f43"/>
                      <a:pt x="f38" y="f44"/>
                      <a:pt x="f42" y="f11"/>
                    </a:cubicBezTo>
                    <a:cubicBezTo>
                      <a:pt x="f6" y="f11"/>
                      <a:pt x="f38" y="f9"/>
                      <a:pt x="f42" y="f45"/>
                    </a:cubicBezTo>
                    <a:cubicBezTo>
                      <a:pt x="f42" y="f5"/>
                      <a:pt x="f29" y="f5"/>
                      <a:pt x="f46" y="f47"/>
                    </a:cubicBezTo>
                    <a:cubicBezTo>
                      <a:pt x="f46" y="f47"/>
                      <a:pt x="f48" y="f8"/>
                      <a:pt x="f33" y="f8"/>
                    </a:cubicBezTo>
                    <a:cubicBezTo>
                      <a:pt x="f26" y="f49"/>
                      <a:pt x="f50" y="f9"/>
                      <a:pt x="f51" y="f9"/>
                    </a:cubicBezTo>
                    <a:cubicBezTo>
                      <a:pt x="f52" y="f8"/>
                      <a:pt x="f24" y="f11"/>
                      <a:pt x="f53" y="f44"/>
                    </a:cubicBezTo>
                    <a:cubicBezTo>
                      <a:pt x="f21" y="f44"/>
                      <a:pt x="f21" y="f11"/>
                      <a:pt x="f19" y="f13"/>
                    </a:cubicBezTo>
                    <a:cubicBezTo>
                      <a:pt x="f54" y="f40"/>
                      <a:pt x="f43" y="f8"/>
                      <a:pt x="f13" y="f55"/>
                    </a:cubicBezTo>
                    <a:cubicBezTo>
                      <a:pt x="f44" y="f8"/>
                      <a:pt x="f44" y="f8"/>
                      <a:pt x="f44" y="f8"/>
                    </a:cubicBezTo>
                    <a:cubicBezTo>
                      <a:pt x="f9" y="f44"/>
                      <a:pt x="f9" y="f44"/>
                      <a:pt x="f9" y="f44"/>
                    </a:cubicBezTo>
                    <a:cubicBezTo>
                      <a:pt x="f13" y="f56"/>
                      <a:pt x="f13" y="f56"/>
                      <a:pt x="f13" y="f56"/>
                    </a:cubicBezTo>
                    <a:cubicBezTo>
                      <a:pt x="f43" y="f54"/>
                      <a:pt x="f43" y="f54"/>
                      <a:pt x="f43" y="f54"/>
                    </a:cubicBezTo>
                    <a:cubicBezTo>
                      <a:pt x="f57" y="f37"/>
                      <a:pt x="f57" y="f37"/>
                      <a:pt x="f57" y="f37"/>
                    </a:cubicBezTo>
                    <a:cubicBezTo>
                      <a:pt x="f26" y="f22"/>
                      <a:pt x="f26" y="f22"/>
                      <a:pt x="f26" y="f22"/>
                    </a:cubicBezTo>
                    <a:cubicBezTo>
                      <a:pt x="f58" y="f46"/>
                      <a:pt x="f19" y="f29"/>
                      <a:pt x="f17" y="f31"/>
                    </a:cubicBezTo>
                    <a:cubicBezTo>
                      <a:pt x="f56" y="f46"/>
                      <a:pt x="f13" y="f39"/>
                      <a:pt x="f49" y="f59"/>
                    </a:cubicBezTo>
                    <a:cubicBezTo>
                      <a:pt x="f55" y="f25"/>
                      <a:pt x="f5" y="f60"/>
                      <a:pt x="f5" y="f61"/>
                    </a:cubicBezTo>
                    <a:cubicBezTo>
                      <a:pt x="f5" y="f62"/>
                      <a:pt x="f5" y="f14"/>
                      <a:pt x="f5" y="f63"/>
                    </a:cubicBezTo>
                    <a:cubicBezTo>
                      <a:pt x="f5" y="f12"/>
                      <a:pt x="f5" y="f12"/>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55" name="Kenya">
                <a:extLst>
                  <a:ext uri="{FF2B5EF4-FFF2-40B4-BE49-F238E27FC236}">
                    <a16:creationId xmlns:a16="http://schemas.microsoft.com/office/drawing/2014/main" id="{8D83271D-9FD0-DDEA-5AB0-8EBF98BF76F6}"/>
                  </a:ext>
                </a:extLst>
              </p:cNvPr>
              <p:cNvSpPr/>
              <p:nvPr/>
            </p:nvSpPr>
            <p:spPr>
              <a:xfrm>
                <a:off x="7669264" y="4344789"/>
                <a:ext cx="207861" cy="338620"/>
              </a:xfrm>
              <a:custGeom>
                <a:avLst/>
                <a:gdLst>
                  <a:gd name="f0" fmla="val 10800000"/>
                  <a:gd name="f1" fmla="val 5400000"/>
                  <a:gd name="f2" fmla="val 180"/>
                  <a:gd name="f3" fmla="val w"/>
                  <a:gd name="f4" fmla="val h"/>
                  <a:gd name="f5" fmla="val 0"/>
                  <a:gd name="f6" fmla="val 39"/>
                  <a:gd name="f7" fmla="val 69"/>
                  <a:gd name="f8" fmla="val 28"/>
                  <a:gd name="f9" fmla="val 68"/>
                  <a:gd name="f10" fmla="val 29"/>
                  <a:gd name="f11" fmla="val 67"/>
                  <a:gd name="f12" fmla="val 66"/>
                  <a:gd name="f13" fmla="val 30"/>
                  <a:gd name="f14" fmla="val 63"/>
                  <a:gd name="f15" fmla="val 31"/>
                  <a:gd name="f16" fmla="val 64"/>
                  <a:gd name="f17" fmla="val 61"/>
                  <a:gd name="f18" fmla="val 57"/>
                  <a:gd name="f19" fmla="val 32"/>
                  <a:gd name="f20" fmla="val 59"/>
                  <a:gd name="f21" fmla="val 55"/>
                  <a:gd name="f22" fmla="val 50"/>
                  <a:gd name="f23" fmla="val 35"/>
                  <a:gd name="f24" fmla="val 52"/>
                  <a:gd name="f25" fmla="val 47"/>
                  <a:gd name="f26" fmla="val 34"/>
                  <a:gd name="f27" fmla="val 41"/>
                  <a:gd name="f28" fmla="val 40"/>
                  <a:gd name="f29" fmla="val 37"/>
                  <a:gd name="f30" fmla="val 22"/>
                  <a:gd name="f31" fmla="val 18"/>
                  <a:gd name="f32" fmla="val 14"/>
                  <a:gd name="f33" fmla="val 15"/>
                  <a:gd name="f34" fmla="val 38"/>
                  <a:gd name="f35" fmla="val 10"/>
                  <a:gd name="f36" fmla="val 36"/>
                  <a:gd name="f37" fmla="val 7"/>
                  <a:gd name="f38" fmla="val 9"/>
                  <a:gd name="f39" fmla="val 27"/>
                  <a:gd name="f40" fmla="val 12"/>
                  <a:gd name="f41" fmla="val 25"/>
                  <a:gd name="f42" fmla="val 19"/>
                  <a:gd name="f43" fmla="val 5"/>
                  <a:gd name="f44" fmla="val 4"/>
                  <a:gd name="f45" fmla="val 8"/>
                  <a:gd name="f46" fmla="val 3"/>
                  <a:gd name="f47" fmla="val 16"/>
                  <a:gd name="f48" fmla="val 17"/>
                  <a:gd name="f49" fmla="val 20"/>
                  <a:gd name="f50" fmla="val 24"/>
                  <a:gd name="f51" fmla="val 6"/>
                  <a:gd name="f52" fmla="val 1"/>
                  <a:gd name="f53" fmla="val 2"/>
                  <a:gd name="f54" fmla="val 42"/>
                  <a:gd name="f55" fmla="val 54"/>
                  <a:gd name="f56" fmla="val 21"/>
                  <a:gd name="f57" fmla="val 56"/>
                  <a:gd name="f58" fmla="val 23"/>
                  <a:gd name="f59" fmla="val 26"/>
                  <a:gd name="f60" fmla="+- 0 0 -90"/>
                  <a:gd name="f61" fmla="*/ f3 1 39"/>
                  <a:gd name="f62" fmla="*/ f4 1 69"/>
                  <a:gd name="f63" fmla="+- f7 0 f5"/>
                  <a:gd name="f64" fmla="+- f6 0 f5"/>
                  <a:gd name="f65" fmla="*/ f60 f0 1"/>
                  <a:gd name="f66" fmla="*/ f64 1 39"/>
                  <a:gd name="f67" fmla="*/ f63 1 69"/>
                  <a:gd name="f68" fmla="*/ f65 1 f2"/>
                  <a:gd name="f69" fmla="*/ 28 1 f66"/>
                  <a:gd name="f70" fmla="*/ 68 1 f67"/>
                  <a:gd name="f71" fmla="*/ 29 1 f66"/>
                  <a:gd name="f72" fmla="*/ 66 1 f67"/>
                  <a:gd name="f73" fmla="*/ 31 1 f66"/>
                  <a:gd name="f74" fmla="*/ 61 1 f67"/>
                  <a:gd name="f75" fmla="*/ 32 1 f66"/>
                  <a:gd name="f76" fmla="*/ 55 1 f67"/>
                  <a:gd name="f77" fmla="*/ 39 1 f66"/>
                  <a:gd name="f78" fmla="*/ 47 1 f67"/>
                  <a:gd name="f79" fmla="*/ 34 1 f66"/>
                  <a:gd name="f80" fmla="*/ 40 1 f67"/>
                  <a:gd name="f81" fmla="*/ 18 1 f67"/>
                  <a:gd name="f82" fmla="*/ 38 1 f66"/>
                  <a:gd name="f83" fmla="*/ 10 1 f67"/>
                  <a:gd name="f84" fmla="*/ 9 1 f67"/>
                  <a:gd name="f85" fmla="*/ 25 1 f66"/>
                  <a:gd name="f86" fmla="*/ 12 1 f67"/>
                  <a:gd name="f87" fmla="*/ 9 1 f66"/>
                  <a:gd name="f88" fmla="*/ 4 1 f67"/>
                  <a:gd name="f89" fmla="*/ 0 1 f66"/>
                  <a:gd name="f90" fmla="*/ 8 1 f67"/>
                  <a:gd name="f91" fmla="*/ 3 1 f66"/>
                  <a:gd name="f92" fmla="*/ 15 1 f67"/>
                  <a:gd name="f93" fmla="*/ 4 1 f66"/>
                  <a:gd name="f94" fmla="*/ 17 1 f67"/>
                  <a:gd name="f95" fmla="*/ 5 1 f66"/>
                  <a:gd name="f96" fmla="*/ 24 1 f67"/>
                  <a:gd name="f97" fmla="*/ 30 1 f67"/>
                  <a:gd name="f98" fmla="*/ 1 1 f66"/>
                  <a:gd name="f99" fmla="*/ 35 1 f67"/>
                  <a:gd name="f100" fmla="*/ 37 1 f67"/>
                  <a:gd name="f101" fmla="*/ 2 1 f66"/>
                  <a:gd name="f102" fmla="*/ 38 1 f67"/>
                  <a:gd name="f103" fmla="*/ 42 1 f67"/>
                  <a:gd name="f104" fmla="*/ 18 1 f66"/>
                  <a:gd name="f105" fmla="*/ 54 1 f67"/>
                  <a:gd name="f106" fmla="*/ 20 1 f66"/>
                  <a:gd name="f107" fmla="*/ f6 1 f66"/>
                  <a:gd name="f108" fmla="*/ 0 1 f67"/>
                  <a:gd name="f109" fmla="*/ f7 1 f67"/>
                  <a:gd name="f110" fmla="+- f68 0 f1"/>
                  <a:gd name="f111" fmla="*/ f89 f61 1"/>
                  <a:gd name="f112" fmla="*/ f107 f61 1"/>
                  <a:gd name="f113" fmla="*/ f109 f62 1"/>
                  <a:gd name="f114" fmla="*/ f108 f62 1"/>
                  <a:gd name="f115" fmla="*/ f69 f61 1"/>
                  <a:gd name="f116" fmla="*/ f70 f62 1"/>
                  <a:gd name="f117" fmla="*/ f71 f61 1"/>
                  <a:gd name="f118" fmla="*/ f72 f62 1"/>
                  <a:gd name="f119" fmla="*/ f73 f61 1"/>
                  <a:gd name="f120" fmla="*/ f74 f62 1"/>
                  <a:gd name="f121" fmla="*/ f75 f61 1"/>
                  <a:gd name="f122" fmla="*/ f76 f62 1"/>
                  <a:gd name="f123" fmla="*/ f77 f61 1"/>
                  <a:gd name="f124" fmla="*/ f78 f62 1"/>
                  <a:gd name="f125" fmla="*/ f79 f61 1"/>
                  <a:gd name="f126" fmla="*/ f80 f62 1"/>
                  <a:gd name="f127" fmla="*/ f81 f62 1"/>
                  <a:gd name="f128" fmla="*/ f82 f61 1"/>
                  <a:gd name="f129" fmla="*/ f83 f62 1"/>
                  <a:gd name="f130" fmla="*/ f84 f62 1"/>
                  <a:gd name="f131" fmla="*/ f85 f61 1"/>
                  <a:gd name="f132" fmla="*/ f86 f62 1"/>
                  <a:gd name="f133" fmla="*/ f87 f61 1"/>
                  <a:gd name="f134" fmla="*/ f88 f62 1"/>
                  <a:gd name="f135" fmla="*/ f90 f62 1"/>
                  <a:gd name="f136" fmla="*/ f91 f61 1"/>
                  <a:gd name="f137" fmla="*/ f92 f62 1"/>
                  <a:gd name="f138" fmla="*/ f93 f61 1"/>
                  <a:gd name="f139" fmla="*/ f94 f62 1"/>
                  <a:gd name="f140" fmla="*/ f95 f61 1"/>
                  <a:gd name="f141" fmla="*/ f96 f62 1"/>
                  <a:gd name="f142" fmla="*/ f97 f62 1"/>
                  <a:gd name="f143" fmla="*/ f98 f61 1"/>
                  <a:gd name="f144" fmla="*/ f99 f62 1"/>
                  <a:gd name="f145" fmla="*/ f100 f62 1"/>
                  <a:gd name="f146" fmla="*/ f101 f61 1"/>
                  <a:gd name="f147" fmla="*/ f102 f62 1"/>
                  <a:gd name="f148" fmla="*/ f103 f62 1"/>
                  <a:gd name="f149" fmla="*/ f104 f61 1"/>
                  <a:gd name="f150" fmla="*/ f105 f62 1"/>
                  <a:gd name="f151" fmla="*/ f106 f61 1"/>
                </a:gdLst>
                <a:ahLst/>
                <a:cxnLst>
                  <a:cxn ang="3cd4">
                    <a:pos x="hc" y="t"/>
                  </a:cxn>
                  <a:cxn ang="0">
                    <a:pos x="r" y="vc"/>
                  </a:cxn>
                  <a:cxn ang="cd4">
                    <a:pos x="hc" y="b"/>
                  </a:cxn>
                  <a:cxn ang="cd2">
                    <a:pos x="l" y="vc"/>
                  </a:cxn>
                  <a:cxn ang="f110">
                    <a:pos x="f115" y="f116"/>
                  </a:cxn>
                  <a:cxn ang="f110">
                    <a:pos x="f117" y="f118"/>
                  </a:cxn>
                  <a:cxn ang="f110">
                    <a:pos x="f119" y="f120"/>
                  </a:cxn>
                  <a:cxn ang="f110">
                    <a:pos x="f121" y="f122"/>
                  </a:cxn>
                  <a:cxn ang="f110">
                    <a:pos x="f123" y="f124"/>
                  </a:cxn>
                  <a:cxn ang="f110">
                    <a:pos x="f125" y="f126"/>
                  </a:cxn>
                  <a:cxn ang="f110">
                    <a:pos x="f125" y="f127"/>
                  </a:cxn>
                  <a:cxn ang="f110">
                    <a:pos x="f128" y="f129"/>
                  </a:cxn>
                  <a:cxn ang="f110">
                    <a:pos x="f119" y="f130"/>
                  </a:cxn>
                  <a:cxn ang="f110">
                    <a:pos x="f131" y="f132"/>
                  </a:cxn>
                  <a:cxn ang="f110">
                    <a:pos x="f133" y="f134"/>
                  </a:cxn>
                  <a:cxn ang="f110">
                    <a:pos x="f111" y="f135"/>
                  </a:cxn>
                  <a:cxn ang="f110">
                    <a:pos x="f136" y="f137"/>
                  </a:cxn>
                  <a:cxn ang="f110">
                    <a:pos x="f138" y="f139"/>
                  </a:cxn>
                  <a:cxn ang="f110">
                    <a:pos x="f140" y="f141"/>
                  </a:cxn>
                  <a:cxn ang="f110">
                    <a:pos x="f138" y="f142"/>
                  </a:cxn>
                  <a:cxn ang="f110">
                    <a:pos x="f143" y="f144"/>
                  </a:cxn>
                  <a:cxn ang="f110">
                    <a:pos x="f143" y="f145"/>
                  </a:cxn>
                  <a:cxn ang="f110">
                    <a:pos x="f146" y="f147"/>
                  </a:cxn>
                  <a:cxn ang="f110">
                    <a:pos x="f138" y="f147"/>
                  </a:cxn>
                  <a:cxn ang="f110">
                    <a:pos x="f146" y="f126"/>
                  </a:cxn>
                  <a:cxn ang="f110">
                    <a:pos x="f146" y="f148"/>
                  </a:cxn>
                  <a:cxn ang="f110">
                    <a:pos x="f149" y="f150"/>
                  </a:cxn>
                  <a:cxn ang="f110">
                    <a:pos x="f151" y="f120"/>
                  </a:cxn>
                  <a:cxn ang="f110">
                    <a:pos x="f115" y="f116"/>
                  </a:cxn>
                </a:cxnLst>
                <a:rect l="f111" t="f114" r="f112" b="f113"/>
                <a:pathLst>
                  <a:path w="39" h="69">
                    <a:moveTo>
                      <a:pt x="f8" y="f9"/>
                    </a:moveTo>
                    <a:cubicBezTo>
                      <a:pt x="f10" y="f11"/>
                      <a:pt x="f10" y="f7"/>
                      <a:pt x="f10" y="f12"/>
                    </a:cubicBezTo>
                    <a:cubicBezTo>
                      <a:pt x="f13" y="f14"/>
                      <a:pt x="f15" y="f16"/>
                      <a:pt x="f15" y="f17"/>
                    </a:cubicBezTo>
                    <a:cubicBezTo>
                      <a:pt x="f15" y="f18"/>
                      <a:pt x="f19" y="f20"/>
                      <a:pt x="f19" y="f21"/>
                    </a:cubicBezTo>
                    <a:cubicBezTo>
                      <a:pt x="f19" y="f22"/>
                      <a:pt x="f23" y="f24"/>
                      <a:pt x="f6" y="f25"/>
                    </a:cubicBezTo>
                    <a:cubicBezTo>
                      <a:pt x="f26" y="f27"/>
                      <a:pt x="f26" y="f27"/>
                      <a:pt x="f26" y="f28"/>
                    </a:cubicBezTo>
                    <a:cubicBezTo>
                      <a:pt x="f26" y="f29"/>
                      <a:pt x="f26" y="f30"/>
                      <a:pt x="f26" y="f31"/>
                    </a:cubicBezTo>
                    <a:cubicBezTo>
                      <a:pt x="f26" y="f32"/>
                      <a:pt x="f29" y="f33"/>
                      <a:pt x="f34" y="f35"/>
                    </a:cubicBezTo>
                    <a:cubicBezTo>
                      <a:pt x="f19" y="f35"/>
                      <a:pt x="f36" y="f37"/>
                      <a:pt x="f15" y="f38"/>
                    </a:cubicBezTo>
                    <a:cubicBezTo>
                      <a:pt x="f39" y="f35"/>
                      <a:pt x="f26" y="f40"/>
                      <a:pt x="f41" y="f40"/>
                    </a:cubicBezTo>
                    <a:cubicBezTo>
                      <a:pt x="f33" y="f40"/>
                      <a:pt x="f42" y="f43"/>
                      <a:pt x="f38" y="f44"/>
                    </a:cubicBezTo>
                    <a:cubicBezTo>
                      <a:pt x="f44" y="f35"/>
                      <a:pt x="f37" y="f5"/>
                      <a:pt x="f5" y="f45"/>
                    </a:cubicBezTo>
                    <a:cubicBezTo>
                      <a:pt x="f46" y="f40"/>
                      <a:pt x="f5" y="f40"/>
                      <a:pt x="f46" y="f33"/>
                    </a:cubicBezTo>
                    <a:cubicBezTo>
                      <a:pt x="f44" y="f47"/>
                      <a:pt x="f43" y="f32"/>
                      <a:pt x="f44" y="f48"/>
                    </a:cubicBezTo>
                    <a:cubicBezTo>
                      <a:pt x="f46" y="f42"/>
                      <a:pt x="f37" y="f49"/>
                      <a:pt x="f43" y="f50"/>
                    </a:cubicBezTo>
                    <a:cubicBezTo>
                      <a:pt x="f44" y="f8"/>
                      <a:pt x="f51" y="f13"/>
                      <a:pt x="f44" y="f13"/>
                    </a:cubicBezTo>
                    <a:cubicBezTo>
                      <a:pt x="f46" y="f13"/>
                      <a:pt x="f46" y="f13"/>
                      <a:pt x="f52" y="f23"/>
                    </a:cubicBezTo>
                    <a:cubicBezTo>
                      <a:pt x="f53" y="f23"/>
                      <a:pt x="f53" y="f36"/>
                      <a:pt x="f52" y="f29"/>
                    </a:cubicBezTo>
                    <a:cubicBezTo>
                      <a:pt x="f5" y="f34"/>
                      <a:pt x="f53" y="f34"/>
                      <a:pt x="f53" y="f34"/>
                    </a:cubicBezTo>
                    <a:cubicBezTo>
                      <a:pt x="f53" y="f29"/>
                      <a:pt x="f44" y="f29"/>
                      <a:pt x="f44" y="f34"/>
                    </a:cubicBezTo>
                    <a:cubicBezTo>
                      <a:pt x="f43" y="f6"/>
                      <a:pt x="f46" y="f34"/>
                      <a:pt x="f53" y="f28"/>
                    </a:cubicBezTo>
                    <a:cubicBezTo>
                      <a:pt x="f52" y="f54"/>
                      <a:pt x="f46" y="f27"/>
                      <a:pt x="f53" y="f54"/>
                    </a:cubicBezTo>
                    <a:cubicBezTo>
                      <a:pt x="f53" y="f54"/>
                      <a:pt x="f33" y="f24"/>
                      <a:pt x="f31" y="f55"/>
                    </a:cubicBezTo>
                    <a:cubicBezTo>
                      <a:pt x="f56" y="f57"/>
                      <a:pt x="f48" y="f20"/>
                      <a:pt x="f49" y="f17"/>
                    </a:cubicBezTo>
                    <a:cubicBezTo>
                      <a:pt x="f58" y="f16"/>
                      <a:pt x="f59" y="f1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56" name="Tanzania">
                <a:extLst>
                  <a:ext uri="{FF2B5EF4-FFF2-40B4-BE49-F238E27FC236}">
                    <a16:creationId xmlns:a16="http://schemas.microsoft.com/office/drawing/2014/main" id="{7DA22080-E2FC-F911-F69B-2FC63605F308}"/>
                  </a:ext>
                </a:extLst>
              </p:cNvPr>
              <p:cNvSpPr/>
              <p:nvPr/>
            </p:nvSpPr>
            <p:spPr>
              <a:xfrm>
                <a:off x="7563075" y="4546305"/>
                <a:ext cx="266602" cy="367707"/>
              </a:xfrm>
              <a:custGeom>
                <a:avLst/>
                <a:gdLst>
                  <a:gd name="f0" fmla="val 10800000"/>
                  <a:gd name="f1" fmla="val 5400000"/>
                  <a:gd name="f2" fmla="val 180"/>
                  <a:gd name="f3" fmla="val w"/>
                  <a:gd name="f4" fmla="val h"/>
                  <a:gd name="f5" fmla="val 0"/>
                  <a:gd name="f6" fmla="val 50"/>
                  <a:gd name="f7" fmla="val 75"/>
                  <a:gd name="f8" fmla="val 11"/>
                  <a:gd name="f9" fmla="val 12"/>
                  <a:gd name="f10" fmla="val 3"/>
                  <a:gd name="f11" fmla="val 7"/>
                  <a:gd name="f12" fmla="val 9"/>
                  <a:gd name="f13" fmla="val 10"/>
                  <a:gd name="f14" fmla="val 14"/>
                  <a:gd name="f15" fmla="val 13"/>
                  <a:gd name="f16" fmla="val 15"/>
                  <a:gd name="f17" fmla="val 17"/>
                  <a:gd name="f18" fmla="val 18"/>
                  <a:gd name="f19" fmla="val 20"/>
                  <a:gd name="f20" fmla="val 19"/>
                  <a:gd name="f21" fmla="val 8"/>
                  <a:gd name="f22" fmla="val 6"/>
                  <a:gd name="f23" fmla="val 5"/>
                  <a:gd name="f24" fmla="val 22"/>
                  <a:gd name="f25" fmla="val 4"/>
                  <a:gd name="f26" fmla="val 1"/>
                  <a:gd name="f27" fmla="val 35"/>
                  <a:gd name="f28" fmla="val 38"/>
                  <a:gd name="f29" fmla="val 41"/>
                  <a:gd name="f30" fmla="val 37"/>
                  <a:gd name="f31" fmla="val 40"/>
                  <a:gd name="f32" fmla="val 43"/>
                  <a:gd name="f33" fmla="val 23"/>
                  <a:gd name="f34" fmla="val 46"/>
                  <a:gd name="f35" fmla="val 25"/>
                  <a:gd name="f36" fmla="val 48"/>
                  <a:gd name="f37" fmla="val 27"/>
                  <a:gd name="f38" fmla="val 30"/>
                  <a:gd name="f39" fmla="val 31"/>
                  <a:gd name="f40" fmla="val 45"/>
                  <a:gd name="f41" fmla="val 36"/>
                  <a:gd name="f42" fmla="val 42"/>
                  <a:gd name="f43" fmla="val 47"/>
                  <a:gd name="f44" fmla="val 44"/>
                  <a:gd name="f45" fmla="val 54"/>
                  <a:gd name="f46" fmla="val 60"/>
                  <a:gd name="f47" fmla="val 63"/>
                  <a:gd name="f48" fmla="val 49"/>
                  <a:gd name="f49" fmla="val 65"/>
                  <a:gd name="f50" fmla="val 69"/>
                  <a:gd name="f51" fmla="val 39"/>
                  <a:gd name="f52" fmla="val 70"/>
                  <a:gd name="f53" fmla="val 71"/>
                  <a:gd name="f54" fmla="val 72"/>
                  <a:gd name="f55" fmla="val 33"/>
                  <a:gd name="f56" fmla="val 34"/>
                  <a:gd name="f57" fmla="val 28"/>
                  <a:gd name="f58" fmla="val 24"/>
                  <a:gd name="f59" fmla="val 68"/>
                  <a:gd name="f60" fmla="val 64"/>
                  <a:gd name="f61" fmla="val 66"/>
                  <a:gd name="f62" fmla="val 61"/>
                  <a:gd name="f63" fmla="val 21"/>
                  <a:gd name="f64" fmla="val 58"/>
                  <a:gd name="f65" fmla="val 59"/>
                  <a:gd name="f66" fmla="val 16"/>
                  <a:gd name="f67" fmla="val 56"/>
                  <a:gd name="f68" fmla="val 53"/>
                  <a:gd name="f69" fmla="val 2"/>
                  <a:gd name="f70" fmla="val 29"/>
                  <a:gd name="f71" fmla="+- 0 0 -90"/>
                  <a:gd name="f72" fmla="*/ f3 1 50"/>
                  <a:gd name="f73" fmla="*/ f4 1 75"/>
                  <a:gd name="f74" fmla="+- f7 0 f5"/>
                  <a:gd name="f75" fmla="+- f6 0 f5"/>
                  <a:gd name="f76" fmla="*/ f71 f0 1"/>
                  <a:gd name="f77" fmla="*/ f75 1 50"/>
                  <a:gd name="f78" fmla="*/ f74 1 75"/>
                  <a:gd name="f79" fmla="*/ f76 1 f2"/>
                  <a:gd name="f80" fmla="*/ 11 1 f77"/>
                  <a:gd name="f81" fmla="*/ 0 1 f78"/>
                  <a:gd name="f82" fmla="*/ 9 1 f78"/>
                  <a:gd name="f83" fmla="*/ 10 1 f77"/>
                  <a:gd name="f84" fmla="*/ 12 1 f78"/>
                  <a:gd name="f85" fmla="*/ 14 1 f78"/>
                  <a:gd name="f86" fmla="*/ 13 1 f77"/>
                  <a:gd name="f87" fmla="*/ 13 1 f78"/>
                  <a:gd name="f88" fmla="*/ 17 1 f77"/>
                  <a:gd name="f89" fmla="*/ 19 1 f77"/>
                  <a:gd name="f90" fmla="*/ 11 1 f78"/>
                  <a:gd name="f91" fmla="*/ 20 1 f77"/>
                  <a:gd name="f92" fmla="*/ 6 1 f78"/>
                  <a:gd name="f93" fmla="*/ 22 1 f77"/>
                  <a:gd name="f94" fmla="*/ 1 1 f78"/>
                  <a:gd name="f95" fmla="*/ 38 1 f77"/>
                  <a:gd name="f96" fmla="*/ 40 1 f77"/>
                  <a:gd name="f97" fmla="*/ 20 1 f78"/>
                  <a:gd name="f98" fmla="*/ 48 1 f77"/>
                  <a:gd name="f99" fmla="*/ 27 1 f78"/>
                  <a:gd name="f100" fmla="*/ 45 1 f77"/>
                  <a:gd name="f101" fmla="*/ 36 1 f78"/>
                  <a:gd name="f102" fmla="*/ 47 1 f77"/>
                  <a:gd name="f103" fmla="*/ 46 1 f78"/>
                  <a:gd name="f104" fmla="*/ 46 1 f77"/>
                  <a:gd name="f105" fmla="*/ 50 1 f78"/>
                  <a:gd name="f106" fmla="*/ 60 1 f78"/>
                  <a:gd name="f107" fmla="*/ 50 1 f77"/>
                  <a:gd name="f108" fmla="*/ 65 1 f78"/>
                  <a:gd name="f109" fmla="*/ 43 1 f77"/>
                  <a:gd name="f110" fmla="*/ 69 1 f78"/>
                  <a:gd name="f111" fmla="*/ 39 1 f77"/>
                  <a:gd name="f112" fmla="*/ 70 1 f78"/>
                  <a:gd name="f113" fmla="*/ 36 1 f77"/>
                  <a:gd name="f114" fmla="*/ 72 1 f78"/>
                  <a:gd name="f115" fmla="*/ 30 1 f77"/>
                  <a:gd name="f116" fmla="*/ 24 1 f77"/>
                  <a:gd name="f117" fmla="*/ 23 1 f77"/>
                  <a:gd name="f118" fmla="*/ 68 1 f78"/>
                  <a:gd name="f119" fmla="*/ 63 1 f78"/>
                  <a:gd name="f120" fmla="*/ 16 1 f77"/>
                  <a:gd name="f121" fmla="*/ 58 1 f78"/>
                  <a:gd name="f122" fmla="*/ 6 1 f77"/>
                  <a:gd name="f123" fmla="*/ 53 1 f78"/>
                  <a:gd name="f124" fmla="*/ 5 1 f77"/>
                  <a:gd name="f125" fmla="*/ 45 1 f78"/>
                  <a:gd name="f126" fmla="*/ 2 1 f77"/>
                  <a:gd name="f127" fmla="*/ 38 1 f78"/>
                  <a:gd name="f128" fmla="*/ 34 1 f78"/>
                  <a:gd name="f129" fmla="*/ 1 1 f77"/>
                  <a:gd name="f130" fmla="*/ 25 1 f78"/>
                  <a:gd name="f131" fmla="*/ 18 1 f78"/>
                  <a:gd name="f132" fmla="*/ 4 1 f77"/>
                  <a:gd name="f133" fmla="*/ 8 1 f77"/>
                  <a:gd name="f134" fmla="*/ 8 1 f78"/>
                  <a:gd name="f135" fmla="*/ 7 1 f77"/>
                  <a:gd name="f136" fmla="*/ 0 1 f77"/>
                  <a:gd name="f137" fmla="*/ f6 1 f77"/>
                  <a:gd name="f138" fmla="*/ f7 1 f78"/>
                  <a:gd name="f139" fmla="+- f79 0 f1"/>
                  <a:gd name="f140" fmla="*/ f136 f72 1"/>
                  <a:gd name="f141" fmla="*/ f137 f72 1"/>
                  <a:gd name="f142" fmla="*/ f138 f73 1"/>
                  <a:gd name="f143" fmla="*/ f81 f73 1"/>
                  <a:gd name="f144" fmla="*/ f80 f72 1"/>
                  <a:gd name="f145" fmla="*/ f82 f73 1"/>
                  <a:gd name="f146" fmla="*/ f83 f72 1"/>
                  <a:gd name="f147" fmla="*/ f84 f73 1"/>
                  <a:gd name="f148" fmla="*/ f85 f73 1"/>
                  <a:gd name="f149" fmla="*/ f86 f72 1"/>
                  <a:gd name="f150" fmla="*/ f87 f73 1"/>
                  <a:gd name="f151" fmla="*/ f88 f72 1"/>
                  <a:gd name="f152" fmla="*/ f89 f72 1"/>
                  <a:gd name="f153" fmla="*/ f90 f73 1"/>
                  <a:gd name="f154" fmla="*/ f91 f72 1"/>
                  <a:gd name="f155" fmla="*/ f92 f73 1"/>
                  <a:gd name="f156" fmla="*/ f93 f72 1"/>
                  <a:gd name="f157" fmla="*/ f94 f73 1"/>
                  <a:gd name="f158" fmla="*/ f95 f72 1"/>
                  <a:gd name="f159" fmla="*/ f96 f72 1"/>
                  <a:gd name="f160" fmla="*/ f97 f73 1"/>
                  <a:gd name="f161" fmla="*/ f98 f72 1"/>
                  <a:gd name="f162" fmla="*/ f99 f73 1"/>
                  <a:gd name="f163" fmla="*/ f100 f72 1"/>
                  <a:gd name="f164" fmla="*/ f101 f73 1"/>
                  <a:gd name="f165" fmla="*/ f102 f72 1"/>
                  <a:gd name="f166" fmla="*/ f103 f73 1"/>
                  <a:gd name="f167" fmla="*/ f104 f72 1"/>
                  <a:gd name="f168" fmla="*/ f105 f73 1"/>
                  <a:gd name="f169" fmla="*/ f106 f73 1"/>
                  <a:gd name="f170" fmla="*/ f107 f72 1"/>
                  <a:gd name="f171" fmla="*/ f108 f73 1"/>
                  <a:gd name="f172" fmla="*/ f109 f72 1"/>
                  <a:gd name="f173" fmla="*/ f110 f73 1"/>
                  <a:gd name="f174" fmla="*/ f111 f72 1"/>
                  <a:gd name="f175" fmla="*/ f112 f73 1"/>
                  <a:gd name="f176" fmla="*/ f113 f72 1"/>
                  <a:gd name="f177" fmla="*/ f114 f73 1"/>
                  <a:gd name="f178" fmla="*/ f115 f72 1"/>
                  <a:gd name="f179" fmla="*/ f116 f72 1"/>
                  <a:gd name="f180" fmla="*/ f117 f72 1"/>
                  <a:gd name="f181" fmla="*/ f118 f73 1"/>
                  <a:gd name="f182" fmla="*/ f119 f73 1"/>
                  <a:gd name="f183" fmla="*/ f120 f72 1"/>
                  <a:gd name="f184" fmla="*/ f121 f73 1"/>
                  <a:gd name="f185" fmla="*/ f122 f72 1"/>
                  <a:gd name="f186" fmla="*/ f123 f73 1"/>
                  <a:gd name="f187" fmla="*/ f124 f72 1"/>
                  <a:gd name="f188" fmla="*/ f125 f73 1"/>
                  <a:gd name="f189" fmla="*/ f126 f72 1"/>
                  <a:gd name="f190" fmla="*/ f127 f73 1"/>
                  <a:gd name="f191" fmla="*/ f128 f73 1"/>
                  <a:gd name="f192" fmla="*/ f129 f72 1"/>
                  <a:gd name="f193" fmla="*/ f130 f73 1"/>
                  <a:gd name="f194" fmla="*/ f131 f73 1"/>
                  <a:gd name="f195" fmla="*/ f132 f72 1"/>
                  <a:gd name="f196" fmla="*/ f133 f72 1"/>
                  <a:gd name="f197" fmla="*/ f134 f73 1"/>
                  <a:gd name="f198" fmla="*/ f135 f72 1"/>
                </a:gdLst>
                <a:ahLst/>
                <a:cxnLst>
                  <a:cxn ang="3cd4">
                    <a:pos x="hc" y="t"/>
                  </a:cxn>
                  <a:cxn ang="0">
                    <a:pos x="r" y="vc"/>
                  </a:cxn>
                  <a:cxn ang="cd4">
                    <a:pos x="hc" y="b"/>
                  </a:cxn>
                  <a:cxn ang="cd2">
                    <a:pos x="l" y="vc"/>
                  </a:cxn>
                  <a:cxn ang="f139">
                    <a:pos x="f144" y="f143"/>
                  </a:cxn>
                  <a:cxn ang="f139">
                    <a:pos x="f144" y="f145"/>
                  </a:cxn>
                  <a:cxn ang="f139">
                    <a:pos x="f146" y="f147"/>
                  </a:cxn>
                  <a:cxn ang="f139">
                    <a:pos x="f144" y="f148"/>
                  </a:cxn>
                  <a:cxn ang="f139">
                    <a:pos x="f149" y="f150"/>
                  </a:cxn>
                  <a:cxn ang="f139">
                    <a:pos x="f151" y="f150"/>
                  </a:cxn>
                  <a:cxn ang="f139">
                    <a:pos x="f152" y="f153"/>
                  </a:cxn>
                  <a:cxn ang="f139">
                    <a:pos x="f152" y="f145"/>
                  </a:cxn>
                  <a:cxn ang="f139">
                    <a:pos x="f154" y="f155"/>
                  </a:cxn>
                  <a:cxn ang="f139">
                    <a:pos x="f156" y="f157"/>
                  </a:cxn>
                  <a:cxn ang="f139">
                    <a:pos x="f158" y="f150"/>
                  </a:cxn>
                  <a:cxn ang="f139">
                    <a:pos x="f159" y="f160"/>
                  </a:cxn>
                  <a:cxn ang="f139">
                    <a:pos x="f161" y="f162"/>
                  </a:cxn>
                  <a:cxn ang="f139">
                    <a:pos x="f163" y="f164"/>
                  </a:cxn>
                  <a:cxn ang="f139">
                    <a:pos x="f165" y="f166"/>
                  </a:cxn>
                  <a:cxn ang="f139">
                    <a:pos x="f167" y="f168"/>
                  </a:cxn>
                  <a:cxn ang="f139">
                    <a:pos x="f161" y="f169"/>
                  </a:cxn>
                  <a:cxn ang="f139">
                    <a:pos x="f170" y="f171"/>
                  </a:cxn>
                  <a:cxn ang="f139">
                    <a:pos x="f172" y="f173"/>
                  </a:cxn>
                  <a:cxn ang="f139">
                    <a:pos x="f174" y="f175"/>
                  </a:cxn>
                  <a:cxn ang="f139">
                    <a:pos x="f176" y="f177"/>
                  </a:cxn>
                  <a:cxn ang="f139">
                    <a:pos x="f178" y="f177"/>
                  </a:cxn>
                  <a:cxn ang="f139">
                    <a:pos x="f179" y="f177"/>
                  </a:cxn>
                  <a:cxn ang="f139">
                    <a:pos x="f180" y="f181"/>
                  </a:cxn>
                  <a:cxn ang="f139">
                    <a:pos x="f180" y="f182"/>
                  </a:cxn>
                  <a:cxn ang="f139">
                    <a:pos x="f154" y="f169"/>
                  </a:cxn>
                  <a:cxn ang="f139">
                    <a:pos x="f183" y="f184"/>
                  </a:cxn>
                  <a:cxn ang="f139">
                    <a:pos x="f185" y="f186"/>
                  </a:cxn>
                  <a:cxn ang="f139">
                    <a:pos x="f187" y="f188"/>
                  </a:cxn>
                  <a:cxn ang="f139">
                    <a:pos x="f189" y="f190"/>
                  </a:cxn>
                  <a:cxn ang="f139">
                    <a:pos x="f189" y="f191"/>
                  </a:cxn>
                  <a:cxn ang="f139">
                    <a:pos x="f192" y="f193"/>
                  </a:cxn>
                  <a:cxn ang="f139">
                    <a:pos x="f187" y="f194"/>
                  </a:cxn>
                  <a:cxn ang="f139">
                    <a:pos x="f185" y="f148"/>
                  </a:cxn>
                  <a:cxn ang="f139">
                    <a:pos x="f195" y="f153"/>
                  </a:cxn>
                  <a:cxn ang="f139">
                    <a:pos x="f196" y="f197"/>
                  </a:cxn>
                  <a:cxn ang="f139">
                    <a:pos x="f198" y="f143"/>
                  </a:cxn>
                  <a:cxn ang="f139">
                    <a:pos x="f144" y="f143"/>
                  </a:cxn>
                </a:cxnLst>
                <a:rect l="f140" t="f143" r="f141" b="f142"/>
                <a:pathLst>
                  <a:path w="50" h="75">
                    <a:moveTo>
                      <a:pt x="f8" y="f5"/>
                    </a:moveTo>
                    <a:cubicBezTo>
                      <a:pt x="f9" y="f10"/>
                      <a:pt x="f9" y="f11"/>
                      <a:pt x="f8" y="f12"/>
                    </a:cubicBezTo>
                    <a:cubicBezTo>
                      <a:pt x="f12" y="f9"/>
                      <a:pt x="f8" y="f13"/>
                      <a:pt x="f13" y="f9"/>
                    </a:cubicBezTo>
                    <a:cubicBezTo>
                      <a:pt x="f13" y="f14"/>
                      <a:pt x="f8" y="f9"/>
                      <a:pt x="f8" y="f14"/>
                    </a:cubicBezTo>
                    <a:cubicBezTo>
                      <a:pt x="f9" y="f9"/>
                      <a:pt x="f9" y="f15"/>
                      <a:pt x="f15" y="f15"/>
                    </a:cubicBezTo>
                    <a:cubicBezTo>
                      <a:pt x="f16" y="f9"/>
                      <a:pt x="f14" y="f16"/>
                      <a:pt x="f17" y="f15"/>
                    </a:cubicBezTo>
                    <a:cubicBezTo>
                      <a:pt x="f18" y="f9"/>
                      <a:pt x="f19" y="f15"/>
                      <a:pt x="f20" y="f8"/>
                    </a:cubicBezTo>
                    <a:cubicBezTo>
                      <a:pt x="f20" y="f12"/>
                      <a:pt x="f19" y="f13"/>
                      <a:pt x="f20" y="f12"/>
                    </a:cubicBezTo>
                    <a:cubicBezTo>
                      <a:pt x="f18" y="f21"/>
                      <a:pt x="f19" y="f11"/>
                      <a:pt x="f19" y="f22"/>
                    </a:cubicBezTo>
                    <a:cubicBezTo>
                      <a:pt x="f20" y="f23"/>
                      <a:pt x="f24" y="f25"/>
                      <a:pt x="f24" y="f26"/>
                    </a:cubicBezTo>
                    <a:cubicBezTo>
                      <a:pt x="f24" y="f26"/>
                      <a:pt x="f27" y="f8"/>
                      <a:pt x="f28" y="f15"/>
                    </a:cubicBezTo>
                    <a:cubicBezTo>
                      <a:pt x="f29" y="f16"/>
                      <a:pt x="f30" y="f18"/>
                      <a:pt x="f31" y="f19"/>
                    </a:cubicBezTo>
                    <a:cubicBezTo>
                      <a:pt x="f32" y="f33"/>
                      <a:pt x="f34" y="f35"/>
                      <a:pt x="f36" y="f37"/>
                    </a:cubicBezTo>
                    <a:cubicBezTo>
                      <a:pt x="f34" y="f38"/>
                      <a:pt x="f36" y="f39"/>
                      <a:pt x="f40" y="f41"/>
                    </a:cubicBezTo>
                    <a:cubicBezTo>
                      <a:pt x="f29" y="f42"/>
                      <a:pt x="f6" y="f29"/>
                      <a:pt x="f43" y="f34"/>
                    </a:cubicBezTo>
                    <a:cubicBezTo>
                      <a:pt x="f34" y="f36"/>
                      <a:pt x="f36" y="f43"/>
                      <a:pt x="f34" y="f6"/>
                    </a:cubicBezTo>
                    <a:cubicBezTo>
                      <a:pt x="f44" y="f45"/>
                      <a:pt x="f36" y="f45"/>
                      <a:pt x="f36" y="f46"/>
                    </a:cubicBezTo>
                    <a:cubicBezTo>
                      <a:pt x="f36" y="f47"/>
                      <a:pt x="f48" y="f47"/>
                      <a:pt x="f6" y="f49"/>
                    </a:cubicBezTo>
                    <a:cubicBezTo>
                      <a:pt x="f48" y="f50"/>
                      <a:pt x="f40" y="f50"/>
                      <a:pt x="f32" y="f50"/>
                    </a:cubicBezTo>
                    <a:cubicBezTo>
                      <a:pt x="f42" y="f50"/>
                      <a:pt x="f28" y="f50"/>
                      <a:pt x="f51" y="f52"/>
                    </a:cubicBezTo>
                    <a:cubicBezTo>
                      <a:pt x="f31" y="f53"/>
                      <a:pt x="f30" y="f54"/>
                      <a:pt x="f41" y="f54"/>
                    </a:cubicBezTo>
                    <a:cubicBezTo>
                      <a:pt x="f55" y="f52"/>
                      <a:pt x="f56" y="f7"/>
                      <a:pt x="f38" y="f54"/>
                    </a:cubicBezTo>
                    <a:cubicBezTo>
                      <a:pt x="f37" y="f50"/>
                      <a:pt x="f57" y="f54"/>
                      <a:pt x="f58" y="f54"/>
                    </a:cubicBezTo>
                    <a:cubicBezTo>
                      <a:pt x="f58" y="f52"/>
                      <a:pt x="f33" y="f54"/>
                      <a:pt x="f33" y="f59"/>
                    </a:cubicBezTo>
                    <a:cubicBezTo>
                      <a:pt x="f58" y="f60"/>
                      <a:pt x="f33" y="f61"/>
                      <a:pt x="f33" y="f47"/>
                    </a:cubicBezTo>
                    <a:cubicBezTo>
                      <a:pt x="f24" y="f62"/>
                      <a:pt x="f63" y="f64"/>
                      <a:pt x="f19" y="f46"/>
                    </a:cubicBezTo>
                    <a:cubicBezTo>
                      <a:pt x="f20" y="f46"/>
                      <a:pt x="f18" y="f65"/>
                      <a:pt x="f66" y="f64"/>
                    </a:cubicBezTo>
                    <a:cubicBezTo>
                      <a:pt x="f12" y="f67"/>
                      <a:pt x="f8" y="f45"/>
                      <a:pt x="f22" y="f68"/>
                    </a:cubicBezTo>
                    <a:cubicBezTo>
                      <a:pt x="f21" y="f6"/>
                      <a:pt x="f25" y="f43"/>
                      <a:pt x="f23" y="f40"/>
                    </a:cubicBezTo>
                    <a:cubicBezTo>
                      <a:pt x="f22" y="f42"/>
                      <a:pt x="f5" y="f31"/>
                      <a:pt x="f69" y="f28"/>
                    </a:cubicBezTo>
                    <a:cubicBezTo>
                      <a:pt x="f25" y="f30"/>
                      <a:pt x="f26" y="f41"/>
                      <a:pt x="f69" y="f56"/>
                    </a:cubicBezTo>
                    <a:cubicBezTo>
                      <a:pt x="f69" y="f38"/>
                      <a:pt x="f5" y="f70"/>
                      <a:pt x="f26" y="f35"/>
                    </a:cubicBezTo>
                    <a:cubicBezTo>
                      <a:pt x="f25" y="f24"/>
                      <a:pt x="f23" y="f19"/>
                      <a:pt x="f23" y="f18"/>
                    </a:cubicBezTo>
                    <a:cubicBezTo>
                      <a:pt x="f23" y="f66"/>
                      <a:pt x="f22" y="f66"/>
                      <a:pt x="f22" y="f14"/>
                    </a:cubicBezTo>
                    <a:cubicBezTo>
                      <a:pt x="f22" y="f15"/>
                      <a:pt x="f69" y="f14"/>
                      <a:pt x="f25" y="f8"/>
                    </a:cubicBezTo>
                    <a:cubicBezTo>
                      <a:pt x="f11" y="f8"/>
                      <a:pt x="f22" y="f8"/>
                      <a:pt x="f21" y="f21"/>
                    </a:cubicBezTo>
                    <a:cubicBezTo>
                      <a:pt x="f12" y="f23"/>
                      <a:pt x="f22" y="f10"/>
                      <a:pt x="f11" y="f5"/>
                    </a:cubicBezTo>
                    <a:cubicBezTo>
                      <a:pt x="f12" y="f26"/>
                      <a:pt x="f13" y="f26"/>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57" name="Niger">
                <a:extLst>
                  <a:ext uri="{FF2B5EF4-FFF2-40B4-BE49-F238E27FC236}">
                    <a16:creationId xmlns:a16="http://schemas.microsoft.com/office/drawing/2014/main" id="{5F9928D8-ADED-70F3-3995-BD13244E07F7}"/>
                  </a:ext>
                </a:extLst>
              </p:cNvPr>
              <p:cNvSpPr/>
              <p:nvPr/>
            </p:nvSpPr>
            <p:spPr>
              <a:xfrm>
                <a:off x="6803931" y="3736101"/>
                <a:ext cx="395386" cy="403030"/>
              </a:xfrm>
              <a:custGeom>
                <a:avLst/>
                <a:gdLst>
                  <a:gd name="f0" fmla="val 10800000"/>
                  <a:gd name="f1" fmla="val 5400000"/>
                  <a:gd name="f2" fmla="val 180"/>
                  <a:gd name="f3" fmla="val w"/>
                  <a:gd name="f4" fmla="val h"/>
                  <a:gd name="f5" fmla="val 0"/>
                  <a:gd name="f6" fmla="val 74"/>
                  <a:gd name="f7" fmla="val 82"/>
                  <a:gd name="f8" fmla="val 64"/>
                  <a:gd name="f9" fmla="val 1"/>
                  <a:gd name="f10" fmla="val 2"/>
                  <a:gd name="f11" fmla="val 63"/>
                  <a:gd name="f12" fmla="val 62"/>
                  <a:gd name="f13" fmla="val 4"/>
                  <a:gd name="f14" fmla="val 5"/>
                  <a:gd name="f15" fmla="val 61"/>
                  <a:gd name="f16" fmla="val 7"/>
                  <a:gd name="f17" fmla="val 58"/>
                  <a:gd name="f18" fmla="val 10"/>
                  <a:gd name="f19" fmla="val 13"/>
                  <a:gd name="f20" fmla="val 59"/>
                  <a:gd name="f21" fmla="val 14"/>
                  <a:gd name="f22" fmla="val 57"/>
                  <a:gd name="f23" fmla="val 17"/>
                  <a:gd name="f24" fmla="val 18"/>
                  <a:gd name="f25" fmla="val 55"/>
                  <a:gd name="f26" fmla="val 54"/>
                  <a:gd name="f27" fmla="val 51"/>
                  <a:gd name="f28" fmla="val 48"/>
                  <a:gd name="f29" fmla="val 19"/>
                  <a:gd name="f30" fmla="val 46"/>
                  <a:gd name="f31" fmla="val 38"/>
                  <a:gd name="f32" fmla="val 35"/>
                  <a:gd name="f33" fmla="val 23"/>
                  <a:gd name="f34" fmla="val 34"/>
                  <a:gd name="f35" fmla="val 24"/>
                  <a:gd name="f36" fmla="val 25"/>
                  <a:gd name="f37" fmla="val 33"/>
                  <a:gd name="f38" fmla="val 28"/>
                  <a:gd name="f39" fmla="val 30"/>
                  <a:gd name="f40" fmla="val 27"/>
                  <a:gd name="f41" fmla="val 39"/>
                  <a:gd name="f42" fmla="val 53"/>
                  <a:gd name="f43" fmla="val 65"/>
                  <a:gd name="f44" fmla="val 68"/>
                  <a:gd name="f45" fmla="val 70"/>
                  <a:gd name="f46" fmla="val 69"/>
                  <a:gd name="f47" fmla="val 15"/>
                  <a:gd name="f48" fmla="val 16"/>
                  <a:gd name="f49" fmla="val 21"/>
                  <a:gd name="f50" fmla="val 73"/>
                  <a:gd name="f51" fmla="val 26"/>
                  <a:gd name="f52" fmla="val 71"/>
                  <a:gd name="f53" fmla="val 31"/>
                  <a:gd name="f54" fmla="val 43"/>
                  <a:gd name="f55" fmla="val 49"/>
                  <a:gd name="f56" fmla="val 66"/>
                  <a:gd name="f57" fmla="val 47"/>
                  <a:gd name="f58" fmla="val 45"/>
                  <a:gd name="f59" fmla="val 76"/>
                  <a:gd name="f60" fmla="val 37"/>
                  <a:gd name="f61" fmla="val 72"/>
                  <a:gd name="f62" fmla="val 32"/>
                  <a:gd name="f63" fmla="val 29"/>
                  <a:gd name="f64" fmla="val 67"/>
                  <a:gd name="f65" fmla="val 75"/>
                  <a:gd name="f66" fmla="val 77"/>
                  <a:gd name="f67" fmla="val 80"/>
                  <a:gd name="f68" fmla="val 12"/>
                  <a:gd name="f69" fmla="val 78"/>
                  <a:gd name="f70" fmla="val 79"/>
                  <a:gd name="f71" fmla="val 81"/>
                  <a:gd name="f72" fmla="val 11"/>
                  <a:gd name="f73" fmla="val 9"/>
                  <a:gd name="f74" fmla="val 8"/>
                  <a:gd name="f75" fmla="val 3"/>
                  <a:gd name="f76" fmla="+- 0 0 -90"/>
                  <a:gd name="f77" fmla="*/ f3 1 74"/>
                  <a:gd name="f78" fmla="*/ f4 1 82"/>
                  <a:gd name="f79" fmla="+- f7 0 f5"/>
                  <a:gd name="f80" fmla="+- f6 0 f5"/>
                  <a:gd name="f81" fmla="*/ f76 f0 1"/>
                  <a:gd name="f82" fmla="*/ f80 1 74"/>
                  <a:gd name="f83" fmla="*/ f79 1 82"/>
                  <a:gd name="f84" fmla="*/ f81 1 f2"/>
                  <a:gd name="f85" fmla="*/ 0 1 f82"/>
                  <a:gd name="f86" fmla="*/ 64 1 f83"/>
                  <a:gd name="f87" fmla="*/ 2 1 f82"/>
                  <a:gd name="f88" fmla="*/ 63 1 f83"/>
                  <a:gd name="f89" fmla="*/ 5 1 f82"/>
                  <a:gd name="f90" fmla="*/ 61 1 f83"/>
                  <a:gd name="f91" fmla="*/ 13 1 f82"/>
                  <a:gd name="f92" fmla="*/ 59 1 f83"/>
                  <a:gd name="f93" fmla="*/ 18 1 f82"/>
                  <a:gd name="f94" fmla="*/ 55 1 f83"/>
                  <a:gd name="f95" fmla="*/ 51 1 f83"/>
                  <a:gd name="f96" fmla="*/ 19 1 f82"/>
                  <a:gd name="f97" fmla="*/ 48 1 f83"/>
                  <a:gd name="f98" fmla="*/ 35 1 f83"/>
                  <a:gd name="f99" fmla="*/ 24 1 f82"/>
                  <a:gd name="f100" fmla="*/ 34 1 f83"/>
                  <a:gd name="f101" fmla="*/ 28 1 f82"/>
                  <a:gd name="f102" fmla="*/ 30 1 f83"/>
                  <a:gd name="f103" fmla="*/ 34 1 f82"/>
                  <a:gd name="f104" fmla="*/ 24 1 f83"/>
                  <a:gd name="f105" fmla="*/ 53 1 f82"/>
                  <a:gd name="f106" fmla="*/ 0 1 f83"/>
                  <a:gd name="f107" fmla="*/ 63 1 f82"/>
                  <a:gd name="f108" fmla="*/ 2 1 f83"/>
                  <a:gd name="f109" fmla="*/ 65 1 f82"/>
                  <a:gd name="f110" fmla="*/ 5 1 f83"/>
                  <a:gd name="f111" fmla="*/ 68 1 f82"/>
                  <a:gd name="f112" fmla="*/ 4 1 f83"/>
                  <a:gd name="f113" fmla="*/ 69 1 f82"/>
                  <a:gd name="f114" fmla="*/ 16 1 f83"/>
                  <a:gd name="f115" fmla="*/ 70 1 f82"/>
                  <a:gd name="f116" fmla="*/ 21 1 f83"/>
                  <a:gd name="f117" fmla="*/ 74 1 f82"/>
                  <a:gd name="f118" fmla="*/ 26 1 f83"/>
                  <a:gd name="f119" fmla="*/ 71 1 f82"/>
                  <a:gd name="f120" fmla="*/ 31 1 f83"/>
                  <a:gd name="f121" fmla="*/ 46 1 f83"/>
                  <a:gd name="f122" fmla="*/ 57 1 f83"/>
                  <a:gd name="f123" fmla="*/ 62 1 f83"/>
                  <a:gd name="f124" fmla="*/ 64 1 f82"/>
                  <a:gd name="f125" fmla="*/ 66 1 f83"/>
                  <a:gd name="f126" fmla="*/ 62 1 f82"/>
                  <a:gd name="f127" fmla="*/ 69 1 f83"/>
                  <a:gd name="f128" fmla="*/ 57 1 f82"/>
                  <a:gd name="f129" fmla="*/ 71 1 f83"/>
                  <a:gd name="f130" fmla="*/ 46 1 f82"/>
                  <a:gd name="f131" fmla="*/ 73 1 f83"/>
                  <a:gd name="f132" fmla="*/ 37 1 f82"/>
                  <a:gd name="f133" fmla="*/ 72 1 f83"/>
                  <a:gd name="f134" fmla="*/ 31 1 f82"/>
                  <a:gd name="f135" fmla="*/ 21 1 f82"/>
                  <a:gd name="f136" fmla="*/ 17 1 f82"/>
                  <a:gd name="f137" fmla="*/ 75 1 f83"/>
                  <a:gd name="f138" fmla="*/ 16 1 f82"/>
                  <a:gd name="f139" fmla="*/ 82 1 f83"/>
                  <a:gd name="f140" fmla="*/ 10 1 f82"/>
                  <a:gd name="f141" fmla="*/ 81 1 f83"/>
                  <a:gd name="f142" fmla="*/ 9 1 f82"/>
                  <a:gd name="f143" fmla="*/ 78 1 f83"/>
                  <a:gd name="f144" fmla="*/ 4 1 f82"/>
                  <a:gd name="f145" fmla="*/ 3 1 f82"/>
                  <a:gd name="f146" fmla="*/ f6 1 f82"/>
                  <a:gd name="f147" fmla="*/ f7 1 f83"/>
                  <a:gd name="f148" fmla="+- f84 0 f1"/>
                  <a:gd name="f149" fmla="*/ f85 f77 1"/>
                  <a:gd name="f150" fmla="*/ f146 f77 1"/>
                  <a:gd name="f151" fmla="*/ f147 f78 1"/>
                  <a:gd name="f152" fmla="*/ f106 f78 1"/>
                  <a:gd name="f153" fmla="*/ f86 f78 1"/>
                  <a:gd name="f154" fmla="*/ f87 f77 1"/>
                  <a:gd name="f155" fmla="*/ f88 f78 1"/>
                  <a:gd name="f156" fmla="*/ f89 f77 1"/>
                  <a:gd name="f157" fmla="*/ f90 f78 1"/>
                  <a:gd name="f158" fmla="*/ f91 f77 1"/>
                  <a:gd name="f159" fmla="*/ f92 f78 1"/>
                  <a:gd name="f160" fmla="*/ f93 f77 1"/>
                  <a:gd name="f161" fmla="*/ f94 f78 1"/>
                  <a:gd name="f162" fmla="*/ f95 f78 1"/>
                  <a:gd name="f163" fmla="*/ f96 f77 1"/>
                  <a:gd name="f164" fmla="*/ f97 f78 1"/>
                  <a:gd name="f165" fmla="*/ f98 f78 1"/>
                  <a:gd name="f166" fmla="*/ f99 f77 1"/>
                  <a:gd name="f167" fmla="*/ f100 f78 1"/>
                  <a:gd name="f168" fmla="*/ f101 f77 1"/>
                  <a:gd name="f169" fmla="*/ f102 f78 1"/>
                  <a:gd name="f170" fmla="*/ f103 f77 1"/>
                  <a:gd name="f171" fmla="*/ f104 f78 1"/>
                  <a:gd name="f172" fmla="*/ f105 f77 1"/>
                  <a:gd name="f173" fmla="*/ f107 f77 1"/>
                  <a:gd name="f174" fmla="*/ f108 f78 1"/>
                  <a:gd name="f175" fmla="*/ f109 f77 1"/>
                  <a:gd name="f176" fmla="*/ f110 f78 1"/>
                  <a:gd name="f177" fmla="*/ f111 f77 1"/>
                  <a:gd name="f178" fmla="*/ f112 f78 1"/>
                  <a:gd name="f179" fmla="*/ f113 f77 1"/>
                  <a:gd name="f180" fmla="*/ f114 f78 1"/>
                  <a:gd name="f181" fmla="*/ f115 f77 1"/>
                  <a:gd name="f182" fmla="*/ f116 f78 1"/>
                  <a:gd name="f183" fmla="*/ f117 f77 1"/>
                  <a:gd name="f184" fmla="*/ f118 f78 1"/>
                  <a:gd name="f185" fmla="*/ f119 f77 1"/>
                  <a:gd name="f186" fmla="*/ f120 f78 1"/>
                  <a:gd name="f187" fmla="*/ f121 f78 1"/>
                  <a:gd name="f188" fmla="*/ f122 f78 1"/>
                  <a:gd name="f189" fmla="*/ f123 f78 1"/>
                  <a:gd name="f190" fmla="*/ f124 f77 1"/>
                  <a:gd name="f191" fmla="*/ f125 f78 1"/>
                  <a:gd name="f192" fmla="*/ f126 f77 1"/>
                  <a:gd name="f193" fmla="*/ f127 f78 1"/>
                  <a:gd name="f194" fmla="*/ f128 f77 1"/>
                  <a:gd name="f195" fmla="*/ f129 f78 1"/>
                  <a:gd name="f196" fmla="*/ f130 f77 1"/>
                  <a:gd name="f197" fmla="*/ f131 f78 1"/>
                  <a:gd name="f198" fmla="*/ f132 f77 1"/>
                  <a:gd name="f199" fmla="*/ f133 f78 1"/>
                  <a:gd name="f200" fmla="*/ f134 f77 1"/>
                  <a:gd name="f201" fmla="*/ f135 f77 1"/>
                  <a:gd name="f202" fmla="*/ f136 f77 1"/>
                  <a:gd name="f203" fmla="*/ f137 f78 1"/>
                  <a:gd name="f204" fmla="*/ f138 f77 1"/>
                  <a:gd name="f205" fmla="*/ f139 f78 1"/>
                  <a:gd name="f206" fmla="*/ f140 f77 1"/>
                  <a:gd name="f207" fmla="*/ f141 f78 1"/>
                  <a:gd name="f208" fmla="*/ f142 f77 1"/>
                  <a:gd name="f209" fmla="*/ f143 f78 1"/>
                  <a:gd name="f210" fmla="*/ f144 f77 1"/>
                  <a:gd name="f211" fmla="*/ f145 f77 1"/>
                </a:gdLst>
                <a:ahLst/>
                <a:cxnLst>
                  <a:cxn ang="3cd4">
                    <a:pos x="hc" y="t"/>
                  </a:cxn>
                  <a:cxn ang="0">
                    <a:pos x="r" y="vc"/>
                  </a:cxn>
                  <a:cxn ang="cd4">
                    <a:pos x="hc" y="b"/>
                  </a:cxn>
                  <a:cxn ang="cd2">
                    <a:pos x="l" y="vc"/>
                  </a:cxn>
                  <a:cxn ang="f148">
                    <a:pos x="f149" y="f153"/>
                  </a:cxn>
                  <a:cxn ang="f148">
                    <a:pos x="f154" y="f155"/>
                  </a:cxn>
                  <a:cxn ang="f148">
                    <a:pos x="f156" y="f157"/>
                  </a:cxn>
                  <a:cxn ang="f148">
                    <a:pos x="f158" y="f159"/>
                  </a:cxn>
                  <a:cxn ang="f148">
                    <a:pos x="f160" y="f161"/>
                  </a:cxn>
                  <a:cxn ang="f148">
                    <a:pos x="f160" y="f162"/>
                  </a:cxn>
                  <a:cxn ang="f148">
                    <a:pos x="f163" y="f164"/>
                  </a:cxn>
                  <a:cxn ang="f148">
                    <a:pos x="f163" y="f165"/>
                  </a:cxn>
                  <a:cxn ang="f148">
                    <a:pos x="f166" y="f167"/>
                  </a:cxn>
                  <a:cxn ang="f148">
                    <a:pos x="f168" y="f169"/>
                  </a:cxn>
                  <a:cxn ang="f148">
                    <a:pos x="f170" y="f171"/>
                  </a:cxn>
                  <a:cxn ang="f148">
                    <a:pos x="f172" y="f152"/>
                  </a:cxn>
                  <a:cxn ang="f148">
                    <a:pos x="f173" y="f174"/>
                  </a:cxn>
                  <a:cxn ang="f148">
                    <a:pos x="f175" y="f176"/>
                  </a:cxn>
                  <a:cxn ang="f148">
                    <a:pos x="f177" y="f178"/>
                  </a:cxn>
                  <a:cxn ang="f148">
                    <a:pos x="f179" y="f180"/>
                  </a:cxn>
                  <a:cxn ang="f148">
                    <a:pos x="f181" y="f182"/>
                  </a:cxn>
                  <a:cxn ang="f148">
                    <a:pos x="f183" y="f184"/>
                  </a:cxn>
                  <a:cxn ang="f148">
                    <a:pos x="f185" y="f186"/>
                  </a:cxn>
                  <a:cxn ang="f148">
                    <a:pos x="f185" y="f187"/>
                  </a:cxn>
                  <a:cxn ang="f148">
                    <a:pos x="f177" y="f188"/>
                  </a:cxn>
                  <a:cxn ang="f148">
                    <a:pos x="f175" y="f189"/>
                  </a:cxn>
                  <a:cxn ang="f148">
                    <a:pos x="f190" y="f191"/>
                  </a:cxn>
                  <a:cxn ang="f148">
                    <a:pos x="f192" y="f193"/>
                  </a:cxn>
                  <a:cxn ang="f148">
                    <a:pos x="f194" y="f195"/>
                  </a:cxn>
                  <a:cxn ang="f148">
                    <a:pos x="f196" y="f197"/>
                  </a:cxn>
                  <a:cxn ang="f148">
                    <a:pos x="f198" y="f197"/>
                  </a:cxn>
                  <a:cxn ang="f148">
                    <a:pos x="f170" y="f199"/>
                  </a:cxn>
                  <a:cxn ang="f148">
                    <a:pos x="f200" y="f195"/>
                  </a:cxn>
                  <a:cxn ang="f148">
                    <a:pos x="f168" y="f193"/>
                  </a:cxn>
                  <a:cxn ang="f148">
                    <a:pos x="f166" y="f193"/>
                  </a:cxn>
                  <a:cxn ang="f148">
                    <a:pos x="f201" y="f193"/>
                  </a:cxn>
                  <a:cxn ang="f148">
                    <a:pos x="f202" y="f203"/>
                  </a:cxn>
                  <a:cxn ang="f148">
                    <a:pos x="f204" y="f205"/>
                  </a:cxn>
                  <a:cxn ang="f148">
                    <a:pos x="f206" y="f207"/>
                  </a:cxn>
                  <a:cxn ang="f148">
                    <a:pos x="f208" y="f209"/>
                  </a:cxn>
                  <a:cxn ang="f148">
                    <a:pos x="f210" y="f203"/>
                  </a:cxn>
                  <a:cxn ang="f148">
                    <a:pos x="f211" y="f197"/>
                  </a:cxn>
                  <a:cxn ang="f148">
                    <a:pos x="f211" y="f195"/>
                  </a:cxn>
                  <a:cxn ang="f148">
                    <a:pos x="f149" y="f153"/>
                  </a:cxn>
                </a:cxnLst>
                <a:rect l="f149" t="f152" r="f150" b="f151"/>
                <a:pathLst>
                  <a:path w="74" h="82">
                    <a:moveTo>
                      <a:pt x="f5" y="f8"/>
                    </a:moveTo>
                    <a:cubicBezTo>
                      <a:pt x="f9" y="f8"/>
                      <a:pt x="f9" y="f8"/>
                      <a:pt x="f10" y="f11"/>
                    </a:cubicBezTo>
                    <a:cubicBezTo>
                      <a:pt x="f10" y="f12"/>
                      <a:pt x="f13" y="f8"/>
                      <a:pt x="f14" y="f15"/>
                    </a:cubicBezTo>
                    <a:cubicBezTo>
                      <a:pt x="f16" y="f17"/>
                      <a:pt x="f18" y="f15"/>
                      <a:pt x="f19" y="f20"/>
                    </a:cubicBezTo>
                    <a:cubicBezTo>
                      <a:pt x="f21" y="f22"/>
                      <a:pt x="f23" y="f22"/>
                      <a:pt x="f24" y="f25"/>
                    </a:cubicBezTo>
                    <a:cubicBezTo>
                      <a:pt x="f24" y="f26"/>
                      <a:pt x="f24" y="f25"/>
                      <a:pt x="f24" y="f27"/>
                    </a:cubicBezTo>
                    <a:cubicBezTo>
                      <a:pt x="f24" y="f28"/>
                      <a:pt x="f29" y="f27"/>
                      <a:pt x="f29" y="f28"/>
                    </a:cubicBezTo>
                    <a:cubicBezTo>
                      <a:pt x="f29" y="f30"/>
                      <a:pt x="f29" y="f31"/>
                      <a:pt x="f29" y="f32"/>
                    </a:cubicBezTo>
                    <a:cubicBezTo>
                      <a:pt x="f33" y="f34"/>
                      <a:pt x="f33" y="f34"/>
                      <a:pt x="f35" y="f34"/>
                    </a:cubicBezTo>
                    <a:cubicBezTo>
                      <a:pt x="f36" y="f37"/>
                      <a:pt x="f36" y="f34"/>
                      <a:pt x="f38" y="f39"/>
                    </a:cubicBezTo>
                    <a:cubicBezTo>
                      <a:pt x="f39" y="f40"/>
                      <a:pt x="f39" y="f38"/>
                      <a:pt x="f34" y="f35"/>
                    </a:cubicBezTo>
                    <a:cubicBezTo>
                      <a:pt x="f41" y="f24"/>
                      <a:pt x="f42" y="f5"/>
                      <a:pt x="f42" y="f5"/>
                    </a:cubicBezTo>
                    <a:cubicBezTo>
                      <a:pt x="f11" y="f10"/>
                      <a:pt x="f11" y="f10"/>
                      <a:pt x="f11" y="f10"/>
                    </a:cubicBezTo>
                    <a:cubicBezTo>
                      <a:pt x="f43" y="f14"/>
                      <a:pt x="f43" y="f14"/>
                      <a:pt x="f43" y="f14"/>
                    </a:cubicBezTo>
                    <a:cubicBezTo>
                      <a:pt x="f44" y="f13"/>
                      <a:pt x="f44" y="f13"/>
                      <a:pt x="f44" y="f13"/>
                    </a:cubicBezTo>
                    <a:cubicBezTo>
                      <a:pt x="f45" y="f19"/>
                      <a:pt x="f46" y="f47"/>
                      <a:pt x="f46" y="f48"/>
                    </a:cubicBezTo>
                    <a:cubicBezTo>
                      <a:pt x="f46" y="f24"/>
                      <a:pt x="f45" y="f24"/>
                      <a:pt x="f45" y="f49"/>
                    </a:cubicBezTo>
                    <a:cubicBezTo>
                      <a:pt x="f45" y="f36"/>
                      <a:pt x="f50" y="f35"/>
                      <a:pt x="f6" y="f51"/>
                    </a:cubicBezTo>
                    <a:cubicBezTo>
                      <a:pt x="f6" y="f38"/>
                      <a:pt x="f52" y="f38"/>
                      <a:pt x="f52" y="f53"/>
                    </a:cubicBezTo>
                    <a:cubicBezTo>
                      <a:pt x="f52" y="f34"/>
                      <a:pt x="f52" y="f54"/>
                      <a:pt x="f52" y="f30"/>
                    </a:cubicBezTo>
                    <a:cubicBezTo>
                      <a:pt x="f52" y="f55"/>
                      <a:pt x="f45" y="f42"/>
                      <a:pt x="f44" y="f22"/>
                    </a:cubicBezTo>
                    <a:cubicBezTo>
                      <a:pt x="f56" y="f15"/>
                      <a:pt x="f43" y="f20"/>
                      <a:pt x="f43" y="f12"/>
                    </a:cubicBezTo>
                    <a:cubicBezTo>
                      <a:pt x="f8" y="f8"/>
                      <a:pt x="f11" y="f11"/>
                      <a:pt x="f8" y="f56"/>
                    </a:cubicBezTo>
                    <a:cubicBezTo>
                      <a:pt x="f11" y="f43"/>
                      <a:pt x="f15" y="f56"/>
                      <a:pt x="f12" y="f46"/>
                    </a:cubicBezTo>
                    <a:cubicBezTo>
                      <a:pt x="f22" y="f45"/>
                      <a:pt x="f12" y="f50"/>
                      <a:pt x="f22" y="f52"/>
                    </a:cubicBezTo>
                    <a:cubicBezTo>
                      <a:pt x="f42" y="f45"/>
                      <a:pt x="f57" y="f52"/>
                      <a:pt x="f30" y="f50"/>
                    </a:cubicBezTo>
                    <a:cubicBezTo>
                      <a:pt x="f58" y="f59"/>
                      <a:pt x="f60" y="f50"/>
                      <a:pt x="f60" y="f50"/>
                    </a:cubicBezTo>
                    <a:cubicBezTo>
                      <a:pt x="f34" y="f45"/>
                      <a:pt x="f32" y="f50"/>
                      <a:pt x="f34" y="f61"/>
                    </a:cubicBezTo>
                    <a:cubicBezTo>
                      <a:pt x="f62" y="f52"/>
                      <a:pt x="f62" y="f6"/>
                      <a:pt x="f53" y="f52"/>
                    </a:cubicBezTo>
                    <a:cubicBezTo>
                      <a:pt x="f63" y="f44"/>
                      <a:pt x="f39" y="f45"/>
                      <a:pt x="f38" y="f46"/>
                    </a:cubicBezTo>
                    <a:cubicBezTo>
                      <a:pt x="f51" y="f64"/>
                      <a:pt x="f36" y="f45"/>
                      <a:pt x="f35" y="f46"/>
                    </a:cubicBezTo>
                    <a:cubicBezTo>
                      <a:pt x="f35" y="f44"/>
                      <a:pt x="f33" y="f64"/>
                      <a:pt x="f49" y="f46"/>
                    </a:cubicBezTo>
                    <a:cubicBezTo>
                      <a:pt x="f24" y="f61"/>
                      <a:pt x="f29" y="f61"/>
                      <a:pt x="f23" y="f65"/>
                    </a:cubicBezTo>
                    <a:cubicBezTo>
                      <a:pt x="f47" y="f66"/>
                      <a:pt x="f23" y="f67"/>
                      <a:pt x="f48" y="f7"/>
                    </a:cubicBezTo>
                    <a:cubicBezTo>
                      <a:pt x="f68" y="f69"/>
                      <a:pt x="f19" y="f70"/>
                      <a:pt x="f18" y="f71"/>
                    </a:cubicBezTo>
                    <a:cubicBezTo>
                      <a:pt x="f16" y="f66"/>
                      <a:pt x="f72" y="f70"/>
                      <a:pt x="f73" y="f69"/>
                    </a:cubicBezTo>
                    <a:cubicBezTo>
                      <a:pt x="f74" y="f66"/>
                      <a:pt x="f74" y="f70"/>
                      <a:pt x="f13" y="f65"/>
                    </a:cubicBezTo>
                    <a:cubicBezTo>
                      <a:pt x="f10" y="f50"/>
                      <a:pt x="f10" y="f6"/>
                      <a:pt x="f75" y="f50"/>
                    </a:cubicBezTo>
                    <a:cubicBezTo>
                      <a:pt x="f75" y="f61"/>
                      <a:pt x="f14" y="f61"/>
                      <a:pt x="f75" y="f52"/>
                    </a:cubicBezTo>
                    <a:cubicBezTo>
                      <a:pt x="f5" y="f45"/>
                      <a:pt x="f5" y="f64"/>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58" name="Western Sahara">
                <a:extLst>
                  <a:ext uri="{FF2B5EF4-FFF2-40B4-BE49-F238E27FC236}">
                    <a16:creationId xmlns:a16="http://schemas.microsoft.com/office/drawing/2014/main" id="{EB222295-A774-F757-1299-B77EFF7420F7}"/>
                  </a:ext>
                </a:extLst>
              </p:cNvPr>
              <p:cNvSpPr/>
              <p:nvPr/>
            </p:nvSpPr>
            <p:spPr>
              <a:xfrm>
                <a:off x="6372389" y="3638461"/>
                <a:ext cx="214637" cy="216054"/>
              </a:xfrm>
              <a:custGeom>
                <a:avLst/>
                <a:gdLst>
                  <a:gd name="f0" fmla="val 10800000"/>
                  <a:gd name="f1" fmla="val 5400000"/>
                  <a:gd name="f2" fmla="val 180"/>
                  <a:gd name="f3" fmla="val w"/>
                  <a:gd name="f4" fmla="val h"/>
                  <a:gd name="f5" fmla="val 0"/>
                  <a:gd name="f6" fmla="val 40"/>
                  <a:gd name="f7" fmla="val 44"/>
                  <a:gd name="f8" fmla="val 3"/>
                  <a:gd name="f9" fmla="val 41"/>
                  <a:gd name="f10" fmla="val 39"/>
                  <a:gd name="f11" fmla="val 2"/>
                  <a:gd name="f12" fmla="val 4"/>
                  <a:gd name="f13" fmla="val 35"/>
                  <a:gd name="f14" fmla="val 5"/>
                  <a:gd name="f15" fmla="val 6"/>
                  <a:gd name="f16" fmla="val 29"/>
                  <a:gd name="f17" fmla="val 7"/>
                  <a:gd name="f18" fmla="val 22"/>
                  <a:gd name="f19" fmla="val 11"/>
                  <a:gd name="f20" fmla="val 21"/>
                  <a:gd name="f21" fmla="val 13"/>
                  <a:gd name="f22" fmla="val 14"/>
                  <a:gd name="f23" fmla="val 16"/>
                  <a:gd name="f24" fmla="val 17"/>
                  <a:gd name="f25" fmla="val 12"/>
                  <a:gd name="f26" fmla="val 19"/>
                  <a:gd name="f27" fmla="val 20"/>
                  <a:gd name="f28" fmla="val 1"/>
                  <a:gd name="f29" fmla="val 25"/>
                  <a:gd name="f30" fmla="val 24"/>
                  <a:gd name="f31" fmla="val 26"/>
                  <a:gd name="f32" fmla="val 30"/>
                  <a:gd name="f33" fmla="val 32"/>
                  <a:gd name="f34" fmla="val 8"/>
                  <a:gd name="f35" fmla="+- 0 0 -90"/>
                  <a:gd name="f36" fmla="*/ f3 1 40"/>
                  <a:gd name="f37" fmla="*/ f4 1 44"/>
                  <a:gd name="f38" fmla="+- f7 0 f5"/>
                  <a:gd name="f39" fmla="+- f6 0 f5"/>
                  <a:gd name="f40" fmla="*/ f35 f0 1"/>
                  <a:gd name="f41" fmla="*/ f39 1 40"/>
                  <a:gd name="f42" fmla="*/ f38 1 44"/>
                  <a:gd name="f43" fmla="*/ f40 1 f2"/>
                  <a:gd name="f44" fmla="*/ 3 1 f41"/>
                  <a:gd name="f45" fmla="*/ 41 1 f42"/>
                  <a:gd name="f46" fmla="*/ 2 1 f41"/>
                  <a:gd name="f47" fmla="*/ 39 1 f42"/>
                  <a:gd name="f48" fmla="*/ 6 1 f41"/>
                  <a:gd name="f49" fmla="*/ 29 1 f42"/>
                  <a:gd name="f50" fmla="*/ 13 1 f41"/>
                  <a:gd name="f51" fmla="*/ 14 1 f42"/>
                  <a:gd name="f52" fmla="*/ 19 1 f41"/>
                  <a:gd name="f53" fmla="*/ 5 1 f42"/>
                  <a:gd name="f54" fmla="*/ 21 1 f41"/>
                  <a:gd name="f55" fmla="*/ 0 1 f42"/>
                  <a:gd name="f56" fmla="*/ 40 1 f41"/>
                  <a:gd name="f57" fmla="*/ 3 1 f42"/>
                  <a:gd name="f58" fmla="*/ 11 1 f42"/>
                  <a:gd name="f59" fmla="*/ 25 1 f41"/>
                  <a:gd name="f60" fmla="*/ 24 1 f41"/>
                  <a:gd name="f61" fmla="*/ 26 1 f42"/>
                  <a:gd name="f62" fmla="*/ 20 1 f41"/>
                  <a:gd name="f63" fmla="*/ 32 1 f42"/>
                  <a:gd name="f64" fmla="*/ 0 1 f41"/>
                  <a:gd name="f65" fmla="*/ f6 1 f41"/>
                  <a:gd name="f66" fmla="*/ f7 1 f42"/>
                  <a:gd name="f67" fmla="+- f43 0 f1"/>
                  <a:gd name="f68" fmla="*/ f64 f36 1"/>
                  <a:gd name="f69" fmla="*/ f65 f36 1"/>
                  <a:gd name="f70" fmla="*/ f66 f37 1"/>
                  <a:gd name="f71" fmla="*/ f55 f37 1"/>
                  <a:gd name="f72" fmla="*/ f44 f36 1"/>
                  <a:gd name="f73" fmla="*/ f45 f37 1"/>
                  <a:gd name="f74" fmla="*/ f46 f36 1"/>
                  <a:gd name="f75" fmla="*/ f47 f37 1"/>
                  <a:gd name="f76" fmla="*/ f48 f36 1"/>
                  <a:gd name="f77" fmla="*/ f49 f37 1"/>
                  <a:gd name="f78" fmla="*/ f50 f36 1"/>
                  <a:gd name="f79" fmla="*/ f51 f37 1"/>
                  <a:gd name="f80" fmla="*/ f52 f36 1"/>
                  <a:gd name="f81" fmla="*/ f53 f37 1"/>
                  <a:gd name="f82" fmla="*/ f54 f36 1"/>
                  <a:gd name="f83" fmla="*/ f56 f36 1"/>
                  <a:gd name="f84" fmla="*/ f57 f37 1"/>
                  <a:gd name="f85" fmla="*/ f58 f37 1"/>
                  <a:gd name="f86" fmla="*/ f59 f36 1"/>
                  <a:gd name="f87" fmla="*/ f60 f36 1"/>
                  <a:gd name="f88" fmla="*/ f61 f37 1"/>
                  <a:gd name="f89" fmla="*/ f62 f36 1"/>
                  <a:gd name="f90" fmla="*/ f63 f37 1"/>
                </a:gdLst>
                <a:ahLst/>
                <a:cxnLst>
                  <a:cxn ang="3cd4">
                    <a:pos x="hc" y="t"/>
                  </a:cxn>
                  <a:cxn ang="0">
                    <a:pos x="r" y="vc"/>
                  </a:cxn>
                  <a:cxn ang="cd4">
                    <a:pos x="hc" y="b"/>
                  </a:cxn>
                  <a:cxn ang="cd2">
                    <a:pos x="l" y="vc"/>
                  </a:cxn>
                  <a:cxn ang="f67">
                    <a:pos x="f72" y="f73"/>
                  </a:cxn>
                  <a:cxn ang="f67">
                    <a:pos x="f74" y="f75"/>
                  </a:cxn>
                  <a:cxn ang="f67">
                    <a:pos x="f76" y="f77"/>
                  </a:cxn>
                  <a:cxn ang="f67">
                    <a:pos x="f78" y="f79"/>
                  </a:cxn>
                  <a:cxn ang="f67">
                    <a:pos x="f80" y="f81"/>
                  </a:cxn>
                  <a:cxn ang="f67">
                    <a:pos x="f82" y="f71"/>
                  </a:cxn>
                  <a:cxn ang="f67">
                    <a:pos x="f83" y="f71"/>
                  </a:cxn>
                  <a:cxn ang="f67">
                    <a:pos x="f83" y="f84"/>
                  </a:cxn>
                  <a:cxn ang="f67">
                    <a:pos x="f83" y="f85"/>
                  </a:cxn>
                  <a:cxn ang="f67">
                    <a:pos x="f86" y="f85"/>
                  </a:cxn>
                  <a:cxn ang="f67">
                    <a:pos x="f87" y="f88"/>
                  </a:cxn>
                  <a:cxn ang="f67">
                    <a:pos x="f89" y="f90"/>
                  </a:cxn>
                  <a:cxn ang="f67">
                    <a:pos x="f89" y="f75"/>
                  </a:cxn>
                  <a:cxn ang="f67">
                    <a:pos x="f76" y="f75"/>
                  </a:cxn>
                  <a:cxn ang="f67">
                    <a:pos x="f72" y="f73"/>
                  </a:cxn>
                </a:cxnLst>
                <a:rect l="f68" t="f71" r="f69" b="f70"/>
                <a:pathLst>
                  <a:path w="40" h="44">
                    <a:moveTo>
                      <a:pt x="f8" y="f9"/>
                    </a:moveTo>
                    <a:cubicBezTo>
                      <a:pt x="f8" y="f10"/>
                      <a:pt x="f5" y="f7"/>
                      <a:pt x="f11" y="f10"/>
                    </a:cubicBezTo>
                    <a:cubicBezTo>
                      <a:pt x="f12" y="f13"/>
                      <a:pt x="f14" y="f13"/>
                      <a:pt x="f15" y="f16"/>
                    </a:cubicBezTo>
                    <a:cubicBezTo>
                      <a:pt x="f17" y="f18"/>
                      <a:pt x="f19" y="f20"/>
                      <a:pt x="f21" y="f22"/>
                    </a:cubicBezTo>
                    <a:cubicBezTo>
                      <a:pt x="f23" y="f12"/>
                      <a:pt x="f24" y="f25"/>
                      <a:pt x="f26" y="f14"/>
                    </a:cubicBezTo>
                    <a:cubicBezTo>
                      <a:pt x="f27" y="f28"/>
                      <a:pt x="f27" y="f11"/>
                      <a:pt x="f20" y="f5"/>
                    </a:cubicBezTo>
                    <a:cubicBezTo>
                      <a:pt x="f6" y="f5"/>
                      <a:pt x="f6" y="f5"/>
                      <a:pt x="f6" y="f5"/>
                    </a:cubicBezTo>
                    <a:cubicBezTo>
                      <a:pt x="f6" y="f8"/>
                      <a:pt x="f6" y="f8"/>
                      <a:pt x="f6" y="f8"/>
                    </a:cubicBezTo>
                    <a:cubicBezTo>
                      <a:pt x="f6" y="f19"/>
                      <a:pt x="f6" y="f19"/>
                      <a:pt x="f6" y="f19"/>
                    </a:cubicBezTo>
                    <a:cubicBezTo>
                      <a:pt x="f29" y="f19"/>
                      <a:pt x="f29" y="f19"/>
                      <a:pt x="f29" y="f19"/>
                    </a:cubicBezTo>
                    <a:cubicBezTo>
                      <a:pt x="f29" y="f19"/>
                      <a:pt x="f30" y="f18"/>
                      <a:pt x="f30" y="f31"/>
                    </a:cubicBezTo>
                    <a:cubicBezTo>
                      <a:pt x="f30" y="f32"/>
                      <a:pt x="f27" y="f31"/>
                      <a:pt x="f27" y="f33"/>
                    </a:cubicBezTo>
                    <a:cubicBezTo>
                      <a:pt x="f27" y="f10"/>
                      <a:pt x="f27" y="f10"/>
                      <a:pt x="f27" y="f10"/>
                    </a:cubicBezTo>
                    <a:cubicBezTo>
                      <a:pt x="f27" y="f10"/>
                      <a:pt x="f34" y="f10"/>
                      <a:pt x="f15" y="f10"/>
                    </a:cubicBezTo>
                    <a:cubicBezTo>
                      <a:pt x="f8" y="f10"/>
                      <a:pt x="f8" y="f6"/>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59" name="Yemen">
                <a:extLst>
                  <a:ext uri="{FF2B5EF4-FFF2-40B4-BE49-F238E27FC236}">
                    <a16:creationId xmlns:a16="http://schemas.microsoft.com/office/drawing/2014/main" id="{5CA7E0CA-1AD3-5988-AD4B-92B57BA6128F}"/>
                  </a:ext>
                </a:extLst>
              </p:cNvPr>
              <p:cNvSpPr/>
              <p:nvPr/>
            </p:nvSpPr>
            <p:spPr>
              <a:xfrm>
                <a:off x="7883901" y="3923068"/>
                <a:ext cx="271119" cy="191127"/>
              </a:xfrm>
              <a:custGeom>
                <a:avLst/>
                <a:gdLst>
                  <a:gd name="f0" fmla="val 10800000"/>
                  <a:gd name="f1" fmla="val 5400000"/>
                  <a:gd name="f2" fmla="val 180"/>
                  <a:gd name="f3" fmla="val w"/>
                  <a:gd name="f4" fmla="val h"/>
                  <a:gd name="f5" fmla="val 0"/>
                  <a:gd name="f6" fmla="val 51"/>
                  <a:gd name="f7" fmla="val 39"/>
                  <a:gd name="f8" fmla="val 16"/>
                  <a:gd name="f9" fmla="val 1"/>
                  <a:gd name="f10" fmla="val 26"/>
                  <a:gd name="f11" fmla="val 2"/>
                  <a:gd name="f12" fmla="val 24"/>
                  <a:gd name="f13" fmla="val 25"/>
                  <a:gd name="f14" fmla="val 29"/>
                  <a:gd name="f15" fmla="val 4"/>
                  <a:gd name="f16" fmla="val 31"/>
                  <a:gd name="f17" fmla="val 3"/>
                  <a:gd name="f18" fmla="val 33"/>
                  <a:gd name="f19" fmla="val 35"/>
                  <a:gd name="f20" fmla="val 36"/>
                  <a:gd name="f21" fmla="val 38"/>
                  <a:gd name="f22" fmla="val 5"/>
                  <a:gd name="f23" fmla="val 11"/>
                  <a:gd name="f24" fmla="val 12"/>
                  <a:gd name="f25" fmla="val 15"/>
                  <a:gd name="f26" fmla="val 17"/>
                  <a:gd name="f27" fmla="val 21"/>
                  <a:gd name="f28" fmla="val 23"/>
                  <a:gd name="f29" fmla="val 32"/>
                  <a:gd name="f30" fmla="val 28"/>
                  <a:gd name="f31" fmla="val 40"/>
                  <a:gd name="f32" fmla="val 41"/>
                  <a:gd name="f33" fmla="val 22"/>
                  <a:gd name="f34" fmla="val 42"/>
                  <a:gd name="f35" fmla="val 47"/>
                  <a:gd name="f36" fmla="val 20"/>
                  <a:gd name="f37" fmla="val 46"/>
                  <a:gd name="f38" fmla="val 19"/>
                  <a:gd name="f39" fmla="val 43"/>
                  <a:gd name="f40" fmla="val 48"/>
                  <a:gd name="f41" fmla="val 14"/>
                  <a:gd name="f42" fmla="val 50"/>
                  <a:gd name="f43" fmla="val 13"/>
                  <a:gd name="f44" fmla="val 45"/>
                  <a:gd name="f45" fmla="val 10"/>
                  <a:gd name="f46" fmla="val 9"/>
                  <a:gd name="f47" fmla="val 6"/>
                  <a:gd name="f48" fmla="val 30"/>
                  <a:gd name="f49" fmla="val 18"/>
                  <a:gd name="f50" fmla="val 8"/>
                  <a:gd name="f51" fmla="+- 0 0 -90"/>
                  <a:gd name="f52" fmla="*/ f3 1 51"/>
                  <a:gd name="f53" fmla="*/ f4 1 39"/>
                  <a:gd name="f54" fmla="+- f7 0 f5"/>
                  <a:gd name="f55" fmla="+- f6 0 f5"/>
                  <a:gd name="f56" fmla="*/ f51 f0 1"/>
                  <a:gd name="f57" fmla="*/ f55 1 51"/>
                  <a:gd name="f58" fmla="*/ f54 1 39"/>
                  <a:gd name="f59" fmla="*/ f56 1 f2"/>
                  <a:gd name="f60" fmla="*/ 0 1 f57"/>
                  <a:gd name="f61" fmla="*/ 16 1 f58"/>
                  <a:gd name="f62" fmla="*/ 2 1 f57"/>
                  <a:gd name="f63" fmla="*/ 25 1 f58"/>
                  <a:gd name="f64" fmla="*/ 3 1 f57"/>
                  <a:gd name="f65" fmla="*/ 33 1 f58"/>
                  <a:gd name="f66" fmla="*/ 4 1 f57"/>
                  <a:gd name="f67" fmla="*/ 38 1 f58"/>
                  <a:gd name="f68" fmla="*/ 12 1 f57"/>
                  <a:gd name="f69" fmla="*/ 15 1 f57"/>
                  <a:gd name="f70" fmla="*/ 36 1 f58"/>
                  <a:gd name="f71" fmla="*/ 23 1 f57"/>
                  <a:gd name="f72" fmla="*/ 32 1 f58"/>
                  <a:gd name="f73" fmla="*/ 31 1 f57"/>
                  <a:gd name="f74" fmla="*/ 28 1 f58"/>
                  <a:gd name="f75" fmla="*/ 41 1 f57"/>
                  <a:gd name="f76" fmla="*/ 22 1 f58"/>
                  <a:gd name="f77" fmla="*/ 46 1 f57"/>
                  <a:gd name="f78" fmla="*/ 19 1 f58"/>
                  <a:gd name="f79" fmla="*/ 50 1 f57"/>
                  <a:gd name="f80" fmla="*/ 13 1 f58"/>
                  <a:gd name="f81" fmla="*/ 47 1 f57"/>
                  <a:gd name="f82" fmla="*/ 9 1 f58"/>
                  <a:gd name="f83" fmla="*/ 0 1 f58"/>
                  <a:gd name="f84" fmla="*/ 30 1 f57"/>
                  <a:gd name="f85" fmla="*/ 5 1 f58"/>
                  <a:gd name="f86" fmla="*/ 17 1 f57"/>
                  <a:gd name="f87" fmla="*/ 20 1 f58"/>
                  <a:gd name="f88" fmla="*/ 16 1 f57"/>
                  <a:gd name="f89" fmla="*/ 15 1 f58"/>
                  <a:gd name="f90" fmla="*/ 8 1 f57"/>
                  <a:gd name="f91" fmla="*/ 12 1 f58"/>
                  <a:gd name="f92" fmla="*/ f6 1 f57"/>
                  <a:gd name="f93" fmla="*/ f7 1 f58"/>
                  <a:gd name="f94" fmla="+- f59 0 f1"/>
                  <a:gd name="f95" fmla="*/ f60 f52 1"/>
                  <a:gd name="f96" fmla="*/ f92 f52 1"/>
                  <a:gd name="f97" fmla="*/ f93 f53 1"/>
                  <a:gd name="f98" fmla="*/ f83 f53 1"/>
                  <a:gd name="f99" fmla="*/ f61 f53 1"/>
                  <a:gd name="f100" fmla="*/ f62 f52 1"/>
                  <a:gd name="f101" fmla="*/ f63 f53 1"/>
                  <a:gd name="f102" fmla="*/ f64 f52 1"/>
                  <a:gd name="f103" fmla="*/ f65 f53 1"/>
                  <a:gd name="f104" fmla="*/ f66 f52 1"/>
                  <a:gd name="f105" fmla="*/ f67 f53 1"/>
                  <a:gd name="f106" fmla="*/ f68 f52 1"/>
                  <a:gd name="f107" fmla="*/ f69 f52 1"/>
                  <a:gd name="f108" fmla="*/ f70 f53 1"/>
                  <a:gd name="f109" fmla="*/ f71 f52 1"/>
                  <a:gd name="f110" fmla="*/ f72 f53 1"/>
                  <a:gd name="f111" fmla="*/ f73 f52 1"/>
                  <a:gd name="f112" fmla="*/ f74 f53 1"/>
                  <a:gd name="f113" fmla="*/ f75 f52 1"/>
                  <a:gd name="f114" fmla="*/ f76 f53 1"/>
                  <a:gd name="f115" fmla="*/ f77 f52 1"/>
                  <a:gd name="f116" fmla="*/ f78 f53 1"/>
                  <a:gd name="f117" fmla="*/ f79 f52 1"/>
                  <a:gd name="f118" fmla="*/ f80 f53 1"/>
                  <a:gd name="f119" fmla="*/ f81 f52 1"/>
                  <a:gd name="f120" fmla="*/ f82 f53 1"/>
                  <a:gd name="f121" fmla="*/ f84 f52 1"/>
                  <a:gd name="f122" fmla="*/ f85 f53 1"/>
                  <a:gd name="f123" fmla="*/ f86 f52 1"/>
                  <a:gd name="f124" fmla="*/ f87 f53 1"/>
                  <a:gd name="f125" fmla="*/ f88 f52 1"/>
                  <a:gd name="f126" fmla="*/ f89 f53 1"/>
                  <a:gd name="f127" fmla="*/ f90 f52 1"/>
                  <a:gd name="f128" fmla="*/ f91 f53 1"/>
                </a:gdLst>
                <a:ahLst/>
                <a:cxnLst>
                  <a:cxn ang="3cd4">
                    <a:pos x="hc" y="t"/>
                  </a:cxn>
                  <a:cxn ang="0">
                    <a:pos x="r" y="vc"/>
                  </a:cxn>
                  <a:cxn ang="cd4">
                    <a:pos x="hc" y="b"/>
                  </a:cxn>
                  <a:cxn ang="cd2">
                    <a:pos x="l" y="vc"/>
                  </a:cxn>
                  <a:cxn ang="f94">
                    <a:pos x="f95" y="f99"/>
                  </a:cxn>
                  <a:cxn ang="f94">
                    <a:pos x="f100" y="f101"/>
                  </a:cxn>
                  <a:cxn ang="f94">
                    <a:pos x="f102" y="f103"/>
                  </a:cxn>
                  <a:cxn ang="f94">
                    <a:pos x="f104" y="f105"/>
                  </a:cxn>
                  <a:cxn ang="f94">
                    <a:pos x="f106" y="f105"/>
                  </a:cxn>
                  <a:cxn ang="f94">
                    <a:pos x="f107" y="f108"/>
                  </a:cxn>
                  <a:cxn ang="f94">
                    <a:pos x="f109" y="f110"/>
                  </a:cxn>
                  <a:cxn ang="f94">
                    <a:pos x="f111" y="f112"/>
                  </a:cxn>
                  <a:cxn ang="f94">
                    <a:pos x="f113" y="f114"/>
                  </a:cxn>
                  <a:cxn ang="f94">
                    <a:pos x="f115" y="f116"/>
                  </a:cxn>
                  <a:cxn ang="f94">
                    <a:pos x="f117" y="f118"/>
                  </a:cxn>
                  <a:cxn ang="f94">
                    <a:pos x="f119" y="f120"/>
                  </a:cxn>
                  <a:cxn ang="f94">
                    <a:pos x="f113" y="f98"/>
                  </a:cxn>
                  <a:cxn ang="f94">
                    <a:pos x="f121" y="f122"/>
                  </a:cxn>
                  <a:cxn ang="f94">
                    <a:pos x="f123" y="f124"/>
                  </a:cxn>
                  <a:cxn ang="f94">
                    <a:pos x="f125" y="f126"/>
                  </a:cxn>
                  <a:cxn ang="f94">
                    <a:pos x="f127" y="f128"/>
                  </a:cxn>
                  <a:cxn ang="f94">
                    <a:pos x="f102" y="f118"/>
                  </a:cxn>
                  <a:cxn ang="f94">
                    <a:pos x="f95" y="f99"/>
                  </a:cxn>
                </a:cxnLst>
                <a:rect l="f95" t="f98" r="f96" b="f97"/>
                <a:pathLst>
                  <a:path w="51" h="39">
                    <a:moveTo>
                      <a:pt x="f5" y="f8"/>
                    </a:moveTo>
                    <a:cubicBezTo>
                      <a:pt x="f9" y="f10"/>
                      <a:pt x="f11" y="f12"/>
                      <a:pt x="f11" y="f13"/>
                    </a:cubicBezTo>
                    <a:cubicBezTo>
                      <a:pt x="f11" y="f14"/>
                      <a:pt x="f15" y="f16"/>
                      <a:pt x="f17" y="f18"/>
                    </a:cubicBezTo>
                    <a:cubicBezTo>
                      <a:pt x="f17" y="f19"/>
                      <a:pt x="f15" y="f20"/>
                      <a:pt x="f15" y="f21"/>
                    </a:cubicBezTo>
                    <a:cubicBezTo>
                      <a:pt x="f22" y="f7"/>
                      <a:pt x="f23" y="f7"/>
                      <a:pt x="f24" y="f21"/>
                    </a:cubicBezTo>
                    <a:cubicBezTo>
                      <a:pt x="f24" y="f19"/>
                      <a:pt x="f24" y="f21"/>
                      <a:pt x="f25" y="f20"/>
                    </a:cubicBezTo>
                    <a:cubicBezTo>
                      <a:pt x="f26" y="f18"/>
                      <a:pt x="f27" y="f19"/>
                      <a:pt x="f28" y="f29"/>
                    </a:cubicBezTo>
                    <a:cubicBezTo>
                      <a:pt x="f12" y="f14"/>
                      <a:pt x="f14" y="f29"/>
                      <a:pt x="f16" y="f30"/>
                    </a:cubicBezTo>
                    <a:cubicBezTo>
                      <a:pt x="f29" y="f13"/>
                      <a:pt x="f31" y="f28"/>
                      <a:pt x="f32" y="f33"/>
                    </a:cubicBezTo>
                    <a:cubicBezTo>
                      <a:pt x="f34" y="f27"/>
                      <a:pt x="f35" y="f36"/>
                      <a:pt x="f37" y="f38"/>
                    </a:cubicBezTo>
                    <a:cubicBezTo>
                      <a:pt x="f39" y="f26"/>
                      <a:pt x="f40" y="f41"/>
                      <a:pt x="f42" y="f43"/>
                    </a:cubicBezTo>
                    <a:cubicBezTo>
                      <a:pt x="f44" y="f23"/>
                      <a:pt x="f6" y="f45"/>
                      <a:pt x="f35" y="f46"/>
                    </a:cubicBezTo>
                    <a:cubicBezTo>
                      <a:pt x="f7" y="f47"/>
                      <a:pt x="f32" y="f17"/>
                      <a:pt x="f32" y="f5"/>
                    </a:cubicBezTo>
                    <a:cubicBezTo>
                      <a:pt x="f21" y="f9"/>
                      <a:pt x="f48" y="f22"/>
                      <a:pt x="f48" y="f22"/>
                    </a:cubicBezTo>
                    <a:cubicBezTo>
                      <a:pt x="f48" y="f22"/>
                      <a:pt x="f33" y="f8"/>
                      <a:pt x="f26" y="f36"/>
                    </a:cubicBezTo>
                    <a:cubicBezTo>
                      <a:pt x="f49" y="f8"/>
                      <a:pt x="f49" y="f8"/>
                      <a:pt x="f8" y="f25"/>
                    </a:cubicBezTo>
                    <a:cubicBezTo>
                      <a:pt x="f43" y="f41"/>
                      <a:pt x="f25" y="f43"/>
                      <a:pt x="f50" y="f24"/>
                    </a:cubicBezTo>
                    <a:cubicBezTo>
                      <a:pt x="f11" y="f45"/>
                      <a:pt x="f22" y="f24"/>
                      <a:pt x="f17" y="f43"/>
                    </a:cubicBezTo>
                    <a:cubicBezTo>
                      <a:pt x="f9" y="f41"/>
                      <a:pt x="f22" y="f25"/>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60" name="India">
                <a:extLst>
                  <a:ext uri="{FF2B5EF4-FFF2-40B4-BE49-F238E27FC236}">
                    <a16:creationId xmlns:a16="http://schemas.microsoft.com/office/drawing/2014/main" id="{24C6B750-53C3-D928-DAF9-52BAF4D81BE3}"/>
                  </a:ext>
                </a:extLst>
              </p:cNvPr>
              <p:cNvSpPr/>
              <p:nvPr/>
            </p:nvSpPr>
            <p:spPr>
              <a:xfrm>
                <a:off x="8475857" y="3374620"/>
                <a:ext cx="725256" cy="897465"/>
              </a:xfrm>
              <a:custGeom>
                <a:avLst/>
                <a:gdLst>
                  <a:gd name="f0" fmla="val 10800000"/>
                  <a:gd name="f1" fmla="val 5400000"/>
                  <a:gd name="f2" fmla="val 180"/>
                  <a:gd name="f3" fmla="val w"/>
                  <a:gd name="f4" fmla="val h"/>
                  <a:gd name="f5" fmla="val 0"/>
                  <a:gd name="f6" fmla="val 136"/>
                  <a:gd name="f7" fmla="val 183"/>
                  <a:gd name="f8" fmla="val 90"/>
                  <a:gd name="f9" fmla="val 53"/>
                  <a:gd name="f10" fmla="val 92"/>
                  <a:gd name="f11" fmla="val 56"/>
                  <a:gd name="f12" fmla="val 86"/>
                  <a:gd name="f13" fmla="val 57"/>
                  <a:gd name="f14" fmla="val 88"/>
                  <a:gd name="f15" fmla="val 59"/>
                  <a:gd name="f16" fmla="val 89"/>
                  <a:gd name="f17" fmla="val 61"/>
                  <a:gd name="f18" fmla="val 64"/>
                  <a:gd name="f19" fmla="val 87"/>
                  <a:gd name="f20" fmla="val 84"/>
                  <a:gd name="f21" fmla="val 65"/>
                  <a:gd name="f22" fmla="val 85"/>
                  <a:gd name="f23" fmla="val 83"/>
                  <a:gd name="f24" fmla="val 81"/>
                  <a:gd name="f25" fmla="val 82"/>
                  <a:gd name="f26" fmla="val 63"/>
                  <a:gd name="f27" fmla="val 79"/>
                  <a:gd name="f28" fmla="val 76"/>
                  <a:gd name="f29" fmla="val 77"/>
                  <a:gd name="f30" fmla="val 62"/>
                  <a:gd name="f31" fmla="val 74"/>
                  <a:gd name="f32" fmla="val 60"/>
                  <a:gd name="f33" fmla="val 73"/>
                  <a:gd name="f34" fmla="val 71"/>
                  <a:gd name="f35" fmla="val 58"/>
                  <a:gd name="f36" fmla="val 67"/>
                  <a:gd name="f37" fmla="val 55"/>
                  <a:gd name="f38" fmla="val 54"/>
                  <a:gd name="f39" fmla="val 51"/>
                  <a:gd name="f40" fmla="val 52"/>
                  <a:gd name="f41" fmla="val 49"/>
                  <a:gd name="f42" fmla="val 50"/>
                  <a:gd name="f43" fmla="val 46"/>
                  <a:gd name="f44" fmla="val 44"/>
                  <a:gd name="f45" fmla="val 45"/>
                  <a:gd name="f46" fmla="val 43"/>
                  <a:gd name="f47" fmla="val 42"/>
                  <a:gd name="f48" fmla="val 41"/>
                  <a:gd name="f49" fmla="val 40"/>
                  <a:gd name="f50" fmla="val 37"/>
                  <a:gd name="f51" fmla="val 38"/>
                  <a:gd name="f52" fmla="val 48"/>
                  <a:gd name="f53" fmla="val 36"/>
                  <a:gd name="f54" fmla="val 47"/>
                  <a:gd name="f55" fmla="val 34"/>
                  <a:gd name="f56" fmla="val 32"/>
                  <a:gd name="f57" fmla="val 28"/>
                  <a:gd name="f58" fmla="val 29"/>
                  <a:gd name="f59" fmla="val 26"/>
                  <a:gd name="f60" fmla="val 22"/>
                  <a:gd name="f61" fmla="val 39"/>
                  <a:gd name="f62" fmla="val 16"/>
                  <a:gd name="f63" fmla="val 17"/>
                  <a:gd name="f64" fmla="val 13"/>
                  <a:gd name="f65" fmla="val 31"/>
                  <a:gd name="f66" fmla="val 30"/>
                  <a:gd name="f67" fmla="val 6"/>
                  <a:gd name="f68" fmla="val 27"/>
                  <a:gd name="f69" fmla="val 4"/>
                  <a:gd name="f70" fmla="val 7"/>
                  <a:gd name="f71" fmla="val 11"/>
                  <a:gd name="f72" fmla="val 24"/>
                  <a:gd name="f73" fmla="val 18"/>
                  <a:gd name="f74" fmla="val 12"/>
                  <a:gd name="f75" fmla="val 10"/>
                  <a:gd name="f76" fmla="val 14"/>
                  <a:gd name="f77" fmla="val 15"/>
                  <a:gd name="f78" fmla="val 20"/>
                  <a:gd name="f79" fmla="val 19"/>
                  <a:gd name="f80" fmla="val 21"/>
                  <a:gd name="f81" fmla="val 23"/>
                  <a:gd name="f82" fmla="val 8"/>
                  <a:gd name="f83" fmla="val 3"/>
                  <a:gd name="f84" fmla="val 9"/>
                  <a:gd name="f85" fmla="val 69"/>
                  <a:gd name="f86" fmla="val 72"/>
                  <a:gd name="f87" fmla="val 75"/>
                  <a:gd name="f88" fmla="val 5"/>
                  <a:gd name="f89" fmla="val 2"/>
                  <a:gd name="f90" fmla="val 78"/>
                  <a:gd name="f91" fmla="val 80"/>
                  <a:gd name="f92" fmla="val 1"/>
                  <a:gd name="f93" fmla="val 93"/>
                  <a:gd name="f94" fmla="val 100"/>
                  <a:gd name="f95" fmla="val 98"/>
                  <a:gd name="f96" fmla="val 96"/>
                  <a:gd name="f97" fmla="val 94"/>
                  <a:gd name="f98" fmla="val 91"/>
                  <a:gd name="f99" fmla="val 95"/>
                  <a:gd name="f100" fmla="val 97"/>
                  <a:gd name="f101" fmla="val 99"/>
                  <a:gd name="f102" fmla="val 25"/>
                  <a:gd name="f103" fmla="val 102"/>
                  <a:gd name="f104" fmla="val 103"/>
                  <a:gd name="f105" fmla="val 106"/>
                  <a:gd name="f106" fmla="val 107"/>
                  <a:gd name="f107" fmla="val 108"/>
                  <a:gd name="f108" fmla="val 110"/>
                  <a:gd name="f109" fmla="val 109"/>
                  <a:gd name="f110" fmla="val 114"/>
                  <a:gd name="f111" fmla="val 118"/>
                  <a:gd name="f112" fmla="val 128"/>
                  <a:gd name="f113" fmla="val 132"/>
                  <a:gd name="f114" fmla="val 35"/>
                  <a:gd name="f115" fmla="val 142"/>
                  <a:gd name="f116" fmla="val 145"/>
                  <a:gd name="f117" fmla="val 147"/>
                  <a:gd name="f118" fmla="val 150"/>
                  <a:gd name="f119" fmla="val 155"/>
                  <a:gd name="f120" fmla="val 159"/>
                  <a:gd name="f121" fmla="val 166"/>
                  <a:gd name="f122" fmla="val 168"/>
                  <a:gd name="f123" fmla="val 171"/>
                  <a:gd name="f124" fmla="val 174"/>
                  <a:gd name="f125" fmla="val 173"/>
                  <a:gd name="f126" fmla="val 176"/>
                  <a:gd name="f127" fmla="val 179"/>
                  <a:gd name="f128" fmla="val 181"/>
                  <a:gd name="f129" fmla="val 167"/>
                  <a:gd name="f130" fmla="val 66"/>
                  <a:gd name="f131" fmla="val 165"/>
                  <a:gd name="f132" fmla="val 163"/>
                  <a:gd name="f133" fmla="val 160"/>
                  <a:gd name="f134" fmla="val 156"/>
                  <a:gd name="f135" fmla="val 154"/>
                  <a:gd name="f136" fmla="val 68"/>
                  <a:gd name="f137" fmla="val 146"/>
                  <a:gd name="f138" fmla="val 144"/>
                  <a:gd name="f139" fmla="val 137"/>
                  <a:gd name="f140" fmla="val 130"/>
                  <a:gd name="f141" fmla="val 129"/>
                  <a:gd name="f142" fmla="val 131"/>
                  <a:gd name="f143" fmla="val 127"/>
                  <a:gd name="f144" fmla="val 70"/>
                  <a:gd name="f145" fmla="val 126"/>
                  <a:gd name="f146" fmla="val 125"/>
                  <a:gd name="f147" fmla="val 124"/>
                  <a:gd name="f148" fmla="val 122"/>
                  <a:gd name="f149" fmla="val 121"/>
                  <a:gd name="f150" fmla="val 120"/>
                  <a:gd name="f151" fmla="val 115"/>
                  <a:gd name="f152" fmla="val 104"/>
                  <a:gd name="f153" fmla="val 112"/>
                  <a:gd name="f154" fmla="val 113"/>
                  <a:gd name="f155" fmla="val 111"/>
                  <a:gd name="f156" fmla="val 117"/>
                  <a:gd name="f157" fmla="val 119"/>
                  <a:gd name="f158" fmla="val 123"/>
                  <a:gd name="f159" fmla="val 135"/>
                  <a:gd name="f160" fmla="val 105"/>
                  <a:gd name="f161" fmla="val 101"/>
                  <a:gd name="f162" fmla="+- 0 0 -90"/>
                  <a:gd name="f163" fmla="*/ f3 1 136"/>
                  <a:gd name="f164" fmla="*/ f4 1 183"/>
                  <a:gd name="f165" fmla="+- f7 0 f5"/>
                  <a:gd name="f166" fmla="+- f6 0 f5"/>
                  <a:gd name="f167" fmla="*/ f162 f0 1"/>
                  <a:gd name="f168" fmla="*/ f166 1 136"/>
                  <a:gd name="f169" fmla="*/ f165 1 183"/>
                  <a:gd name="f170" fmla="*/ f167 1 f2"/>
                  <a:gd name="f171" fmla="*/ 87 1 f168"/>
                  <a:gd name="f172" fmla="*/ 64 1 f169"/>
                  <a:gd name="f173" fmla="*/ 76 1 f168"/>
                  <a:gd name="f174" fmla="*/ 62 1 f169"/>
                  <a:gd name="f175" fmla="*/ 63 1 f168"/>
                  <a:gd name="f176" fmla="*/ 58 1 f169"/>
                  <a:gd name="f177" fmla="*/ 51 1 f168"/>
                  <a:gd name="f178" fmla="*/ 51 1 f169"/>
                  <a:gd name="f179" fmla="*/ 56 1 f168"/>
                  <a:gd name="f180" fmla="*/ 41 1 f169"/>
                  <a:gd name="f181" fmla="*/ 42 1 f168"/>
                  <a:gd name="f182" fmla="*/ 32 1 f169"/>
                  <a:gd name="f183" fmla="*/ 38 1 f168"/>
                  <a:gd name="f184" fmla="*/ 13 1 f169"/>
                  <a:gd name="f185" fmla="*/ 29 1 f168"/>
                  <a:gd name="f186" fmla="*/ 11 1 f169"/>
                  <a:gd name="f187" fmla="*/ 16 1 f168"/>
                  <a:gd name="f188" fmla="*/ 17 1 f169"/>
                  <a:gd name="f189" fmla="*/ 24 1 f168"/>
                  <a:gd name="f190" fmla="*/ 24 1 f169"/>
                  <a:gd name="f191" fmla="*/ 17 1 f168"/>
                  <a:gd name="f192" fmla="*/ 45 1 f169"/>
                  <a:gd name="f193" fmla="*/ 4 1 f168"/>
                  <a:gd name="f194" fmla="*/ 15 1 f168"/>
                  <a:gd name="f195" fmla="*/ 74 1 f169"/>
                  <a:gd name="f196" fmla="*/ 5 1 f168"/>
                  <a:gd name="f197" fmla="*/ 76 1 f169"/>
                  <a:gd name="f198" fmla="*/ 80 1 f169"/>
                  <a:gd name="f199" fmla="*/ 10 1 f168"/>
                  <a:gd name="f200" fmla="*/ 86 1 f169"/>
                  <a:gd name="f201" fmla="*/ 89 1 f169"/>
                  <a:gd name="f202" fmla="*/ 18 1 f168"/>
                  <a:gd name="f203" fmla="*/ 98 1 f169"/>
                  <a:gd name="f204" fmla="*/ 91 1 f169"/>
                  <a:gd name="f205" fmla="*/ 97 1 f169"/>
                  <a:gd name="f206" fmla="*/ 26 1 f168"/>
                  <a:gd name="f207" fmla="*/ 109 1 f169"/>
                  <a:gd name="f208" fmla="*/ 37 1 f168"/>
                  <a:gd name="f209" fmla="*/ 145 1 f169"/>
                  <a:gd name="f210" fmla="*/ 47 1 f168"/>
                  <a:gd name="f211" fmla="*/ 171 1 f169"/>
                  <a:gd name="f212" fmla="*/ 57 1 f168"/>
                  <a:gd name="f213" fmla="*/ 180 1 f169"/>
                  <a:gd name="f214" fmla="*/ 167 1 f169"/>
                  <a:gd name="f215" fmla="*/ 66 1 f168"/>
                  <a:gd name="f216" fmla="*/ 150 1 f169"/>
                  <a:gd name="f217" fmla="*/ 67 1 f168"/>
                  <a:gd name="f218" fmla="*/ 130 1 f169"/>
                  <a:gd name="f219" fmla="*/ 74 1 f168"/>
                  <a:gd name="f220" fmla="*/ 122 1 f169"/>
                  <a:gd name="f221" fmla="*/ 86 1 f168"/>
                  <a:gd name="f222" fmla="*/ 104 1 f169"/>
                  <a:gd name="f223" fmla="*/ 91 1 f168"/>
                  <a:gd name="f224" fmla="*/ 93 1 f169"/>
                  <a:gd name="f225" fmla="*/ 96 1 f168"/>
                  <a:gd name="f226" fmla="*/ 92 1 f169"/>
                  <a:gd name="f227" fmla="*/ 97 1 f168"/>
                  <a:gd name="f228" fmla="*/ 82 1 f169"/>
                  <a:gd name="f229" fmla="*/ 95 1 f168"/>
                  <a:gd name="f230" fmla="*/ 69 1 f169"/>
                  <a:gd name="f231" fmla="*/ 92 1 f168"/>
                  <a:gd name="f232" fmla="*/ 59 1 f169"/>
                  <a:gd name="f233" fmla="*/ 102 1 f168"/>
                  <a:gd name="f234" fmla="*/ 70 1 f169"/>
                  <a:gd name="f235" fmla="*/ 107 1 f168"/>
                  <a:gd name="f236" fmla="*/ 79 1 f169"/>
                  <a:gd name="f237" fmla="*/ 112 1 f168"/>
                  <a:gd name="f238" fmla="*/ 81 1 f169"/>
                  <a:gd name="f239" fmla="*/ 122 1 f168"/>
                  <a:gd name="f240" fmla="*/ 129 1 f168"/>
                  <a:gd name="f241" fmla="*/ 56 1 f169"/>
                  <a:gd name="f242" fmla="*/ 128 1 f168"/>
                  <a:gd name="f243" fmla="*/ 47 1 f169"/>
                  <a:gd name="f244" fmla="*/ 115 1 f168"/>
                  <a:gd name="f245" fmla="*/ 52 1 f169"/>
                  <a:gd name="f246" fmla="*/ 99 1 f168"/>
                  <a:gd name="f247" fmla="*/ 90 1 f168"/>
                  <a:gd name="f248" fmla="*/ 53 1 f169"/>
                  <a:gd name="f249" fmla="*/ 0 1 f168"/>
                  <a:gd name="f250" fmla="*/ f6 1 f168"/>
                  <a:gd name="f251" fmla="*/ 0 1 f169"/>
                  <a:gd name="f252" fmla="*/ f7 1 f169"/>
                  <a:gd name="f253" fmla="+- f170 0 f1"/>
                  <a:gd name="f254" fmla="*/ f249 f163 1"/>
                  <a:gd name="f255" fmla="*/ f250 f163 1"/>
                  <a:gd name="f256" fmla="*/ f252 f164 1"/>
                  <a:gd name="f257" fmla="*/ f251 f164 1"/>
                  <a:gd name="f258" fmla="*/ f171 f163 1"/>
                  <a:gd name="f259" fmla="*/ f172 f164 1"/>
                  <a:gd name="f260" fmla="*/ f173 f163 1"/>
                  <a:gd name="f261" fmla="*/ f174 f164 1"/>
                  <a:gd name="f262" fmla="*/ f175 f163 1"/>
                  <a:gd name="f263" fmla="*/ f176 f164 1"/>
                  <a:gd name="f264" fmla="*/ f177 f163 1"/>
                  <a:gd name="f265" fmla="*/ f178 f164 1"/>
                  <a:gd name="f266" fmla="*/ f179 f163 1"/>
                  <a:gd name="f267" fmla="*/ f180 f164 1"/>
                  <a:gd name="f268" fmla="*/ f181 f163 1"/>
                  <a:gd name="f269" fmla="*/ f182 f164 1"/>
                  <a:gd name="f270" fmla="*/ f183 f163 1"/>
                  <a:gd name="f271" fmla="*/ f184 f164 1"/>
                  <a:gd name="f272" fmla="*/ f185 f163 1"/>
                  <a:gd name="f273" fmla="*/ f186 f164 1"/>
                  <a:gd name="f274" fmla="*/ f187 f163 1"/>
                  <a:gd name="f275" fmla="*/ f188 f164 1"/>
                  <a:gd name="f276" fmla="*/ f189 f163 1"/>
                  <a:gd name="f277" fmla="*/ f190 f164 1"/>
                  <a:gd name="f278" fmla="*/ f191 f163 1"/>
                  <a:gd name="f279" fmla="*/ f192 f164 1"/>
                  <a:gd name="f280" fmla="*/ f193 f163 1"/>
                  <a:gd name="f281" fmla="*/ f194 f163 1"/>
                  <a:gd name="f282" fmla="*/ f195 f164 1"/>
                  <a:gd name="f283" fmla="*/ f196 f163 1"/>
                  <a:gd name="f284" fmla="*/ f197 f164 1"/>
                  <a:gd name="f285" fmla="*/ f198 f164 1"/>
                  <a:gd name="f286" fmla="*/ f199 f163 1"/>
                  <a:gd name="f287" fmla="*/ f200 f164 1"/>
                  <a:gd name="f288" fmla="*/ f201 f164 1"/>
                  <a:gd name="f289" fmla="*/ f202 f163 1"/>
                  <a:gd name="f290" fmla="*/ f203 f164 1"/>
                  <a:gd name="f291" fmla="*/ f204 f164 1"/>
                  <a:gd name="f292" fmla="*/ f205 f164 1"/>
                  <a:gd name="f293" fmla="*/ f206 f163 1"/>
                  <a:gd name="f294" fmla="*/ f207 f164 1"/>
                  <a:gd name="f295" fmla="*/ f208 f163 1"/>
                  <a:gd name="f296" fmla="*/ f209 f164 1"/>
                  <a:gd name="f297" fmla="*/ f210 f163 1"/>
                  <a:gd name="f298" fmla="*/ f211 f164 1"/>
                  <a:gd name="f299" fmla="*/ f212 f163 1"/>
                  <a:gd name="f300" fmla="*/ f213 f164 1"/>
                  <a:gd name="f301" fmla="*/ f214 f164 1"/>
                  <a:gd name="f302" fmla="*/ f215 f163 1"/>
                  <a:gd name="f303" fmla="*/ f216 f164 1"/>
                  <a:gd name="f304" fmla="*/ f217 f163 1"/>
                  <a:gd name="f305" fmla="*/ f218 f164 1"/>
                  <a:gd name="f306" fmla="*/ f219 f163 1"/>
                  <a:gd name="f307" fmla="*/ f220 f164 1"/>
                  <a:gd name="f308" fmla="*/ f221 f163 1"/>
                  <a:gd name="f309" fmla="*/ f222 f164 1"/>
                  <a:gd name="f310" fmla="*/ f223 f163 1"/>
                  <a:gd name="f311" fmla="*/ f224 f164 1"/>
                  <a:gd name="f312" fmla="*/ f225 f163 1"/>
                  <a:gd name="f313" fmla="*/ f226 f164 1"/>
                  <a:gd name="f314" fmla="*/ f227 f163 1"/>
                  <a:gd name="f315" fmla="*/ f228 f164 1"/>
                  <a:gd name="f316" fmla="*/ f229 f163 1"/>
                  <a:gd name="f317" fmla="*/ f230 f164 1"/>
                  <a:gd name="f318" fmla="*/ f231 f163 1"/>
                  <a:gd name="f319" fmla="*/ f232 f164 1"/>
                  <a:gd name="f320" fmla="*/ f233 f163 1"/>
                  <a:gd name="f321" fmla="*/ f234 f164 1"/>
                  <a:gd name="f322" fmla="*/ f235 f163 1"/>
                  <a:gd name="f323" fmla="*/ f236 f164 1"/>
                  <a:gd name="f324" fmla="*/ f237 f163 1"/>
                  <a:gd name="f325" fmla="*/ f238 f164 1"/>
                  <a:gd name="f326" fmla="*/ f239 f163 1"/>
                  <a:gd name="f327" fmla="*/ f240 f163 1"/>
                  <a:gd name="f328" fmla="*/ f241 f164 1"/>
                  <a:gd name="f329" fmla="*/ f242 f163 1"/>
                  <a:gd name="f330" fmla="*/ f243 f164 1"/>
                  <a:gd name="f331" fmla="*/ f244 f163 1"/>
                  <a:gd name="f332" fmla="*/ f245 f164 1"/>
                  <a:gd name="f333" fmla="*/ f246 f163 1"/>
                  <a:gd name="f334" fmla="*/ f247 f163 1"/>
                  <a:gd name="f335" fmla="*/ f248 f164 1"/>
                </a:gdLst>
                <a:ahLst/>
                <a:cxnLst>
                  <a:cxn ang="3cd4">
                    <a:pos x="hc" y="t"/>
                  </a:cxn>
                  <a:cxn ang="0">
                    <a:pos x="r" y="vc"/>
                  </a:cxn>
                  <a:cxn ang="cd4">
                    <a:pos x="hc" y="b"/>
                  </a:cxn>
                  <a:cxn ang="cd2">
                    <a:pos x="l" y="vc"/>
                  </a:cxn>
                  <a:cxn ang="f253">
                    <a:pos x="f258" y="f259"/>
                  </a:cxn>
                  <a:cxn ang="f253">
                    <a:pos x="f260" y="f261"/>
                  </a:cxn>
                  <a:cxn ang="f253">
                    <a:pos x="f262" y="f263"/>
                  </a:cxn>
                  <a:cxn ang="f253">
                    <a:pos x="f264" y="f265"/>
                  </a:cxn>
                  <a:cxn ang="f253">
                    <a:pos x="f266" y="f267"/>
                  </a:cxn>
                  <a:cxn ang="f253">
                    <a:pos x="f268" y="f269"/>
                  </a:cxn>
                  <a:cxn ang="f253">
                    <a:pos x="f270" y="f271"/>
                  </a:cxn>
                  <a:cxn ang="f253">
                    <a:pos x="f272" y="f273"/>
                  </a:cxn>
                  <a:cxn ang="f253">
                    <a:pos x="f274" y="f275"/>
                  </a:cxn>
                  <a:cxn ang="f253">
                    <a:pos x="f276" y="f277"/>
                  </a:cxn>
                  <a:cxn ang="f253">
                    <a:pos x="f278" y="f279"/>
                  </a:cxn>
                  <a:cxn ang="f253">
                    <a:pos x="f280" y="f263"/>
                  </a:cxn>
                  <a:cxn ang="f253">
                    <a:pos x="f281" y="f282"/>
                  </a:cxn>
                  <a:cxn ang="f253">
                    <a:pos x="f283" y="f284"/>
                  </a:cxn>
                  <a:cxn ang="f253">
                    <a:pos x="f283" y="f285"/>
                  </a:cxn>
                  <a:cxn ang="f253">
                    <a:pos x="f286" y="f287"/>
                  </a:cxn>
                  <a:cxn ang="f253">
                    <a:pos x="f280" y="f288"/>
                  </a:cxn>
                  <a:cxn ang="f253">
                    <a:pos x="f289" y="f290"/>
                  </a:cxn>
                  <a:cxn ang="f253">
                    <a:pos x="f276" y="f291"/>
                  </a:cxn>
                  <a:cxn ang="f253">
                    <a:pos x="f276" y="f292"/>
                  </a:cxn>
                  <a:cxn ang="f253">
                    <a:pos x="f293" y="f294"/>
                  </a:cxn>
                  <a:cxn ang="f253">
                    <a:pos x="f295" y="f296"/>
                  </a:cxn>
                  <a:cxn ang="f253">
                    <a:pos x="f297" y="f298"/>
                  </a:cxn>
                  <a:cxn ang="f253">
                    <a:pos x="f299" y="f300"/>
                  </a:cxn>
                  <a:cxn ang="f253">
                    <a:pos x="f262" y="f301"/>
                  </a:cxn>
                  <a:cxn ang="f253">
                    <a:pos x="f302" y="f303"/>
                  </a:cxn>
                  <a:cxn ang="f253">
                    <a:pos x="f304" y="f305"/>
                  </a:cxn>
                  <a:cxn ang="f253">
                    <a:pos x="f306" y="f307"/>
                  </a:cxn>
                  <a:cxn ang="f253">
                    <a:pos x="f308" y="f309"/>
                  </a:cxn>
                  <a:cxn ang="f253">
                    <a:pos x="f310" y="f311"/>
                  </a:cxn>
                  <a:cxn ang="f253">
                    <a:pos x="f312" y="f313"/>
                  </a:cxn>
                  <a:cxn ang="f253">
                    <a:pos x="f314" y="f315"/>
                  </a:cxn>
                  <a:cxn ang="f253">
                    <a:pos x="f316" y="f317"/>
                  </a:cxn>
                  <a:cxn ang="f253">
                    <a:pos x="f318" y="f319"/>
                  </a:cxn>
                  <a:cxn ang="f253">
                    <a:pos x="f320" y="f321"/>
                  </a:cxn>
                  <a:cxn ang="f253">
                    <a:pos x="f322" y="f323"/>
                  </a:cxn>
                  <a:cxn ang="f253">
                    <a:pos x="f324" y="f325"/>
                  </a:cxn>
                  <a:cxn ang="f253">
                    <a:pos x="f326" y="f325"/>
                  </a:cxn>
                  <a:cxn ang="f253">
                    <a:pos x="f327" y="f328"/>
                  </a:cxn>
                  <a:cxn ang="f253">
                    <a:pos x="f329" y="f330"/>
                  </a:cxn>
                  <a:cxn ang="f253">
                    <a:pos x="f331" y="f279"/>
                  </a:cxn>
                  <a:cxn ang="f253">
                    <a:pos x="f322" y="f332"/>
                  </a:cxn>
                  <a:cxn ang="f253">
                    <a:pos x="f333" y="f328"/>
                  </a:cxn>
                  <a:cxn ang="f253">
                    <a:pos x="f334" y="f335"/>
                  </a:cxn>
                </a:cxnLst>
                <a:rect l="f254" t="f257" r="f255" b="f256"/>
                <a:pathLst>
                  <a:path w="136" h="183">
                    <a:moveTo>
                      <a:pt x="f8" y="f9"/>
                    </a:moveTo>
                    <a:cubicBezTo>
                      <a:pt x="f10" y="f11"/>
                      <a:pt x="f12" y="f13"/>
                      <a:pt x="f14" y="f15"/>
                    </a:cubicBezTo>
                    <a:cubicBezTo>
                      <a:pt x="f16" y="f17"/>
                      <a:pt x="f14" y="f18"/>
                      <a:pt x="f19" y="f18"/>
                    </a:cubicBezTo>
                    <a:cubicBezTo>
                      <a:pt x="f20" y="f21"/>
                      <a:pt x="f22" y="f18"/>
                      <a:pt x="f23" y="f21"/>
                    </a:cubicBezTo>
                    <a:cubicBezTo>
                      <a:pt x="f24" y="f21"/>
                      <a:pt x="f25" y="f26"/>
                      <a:pt x="f27" y="f26"/>
                    </a:cubicBezTo>
                    <a:cubicBezTo>
                      <a:pt x="f28" y="f18"/>
                      <a:pt x="f29" y="f17"/>
                      <a:pt x="f28" y="f30"/>
                    </a:cubicBezTo>
                    <a:cubicBezTo>
                      <a:pt x="f31" y="f30"/>
                      <a:pt x="f28" y="f32"/>
                      <a:pt x="f33" y="f15"/>
                    </a:cubicBezTo>
                    <a:cubicBezTo>
                      <a:pt x="f34" y="f35"/>
                      <a:pt x="f36" y="f13"/>
                      <a:pt x="f36" y="f35"/>
                    </a:cubicBezTo>
                    <a:cubicBezTo>
                      <a:pt x="f36" y="f15"/>
                      <a:pt x="f21" y="f35"/>
                      <a:pt x="f26" y="f35"/>
                    </a:cubicBezTo>
                    <a:cubicBezTo>
                      <a:pt x="f30" y="f35"/>
                      <a:pt x="f18" y="f13"/>
                      <a:pt x="f30" y="f11"/>
                    </a:cubicBezTo>
                    <a:cubicBezTo>
                      <a:pt x="f17" y="f11"/>
                      <a:pt x="f35" y="f37"/>
                      <a:pt x="f11" y="f9"/>
                    </a:cubicBezTo>
                    <a:cubicBezTo>
                      <a:pt x="f38" y="f39"/>
                      <a:pt x="f38" y="f40"/>
                      <a:pt x="f39" y="f39"/>
                    </a:cubicBezTo>
                    <a:cubicBezTo>
                      <a:pt x="f41" y="f42"/>
                      <a:pt x="f40" y="f41"/>
                      <a:pt x="f38" y="f43"/>
                    </a:cubicBezTo>
                    <a:cubicBezTo>
                      <a:pt x="f37" y="f44"/>
                      <a:pt x="f38" y="f45"/>
                      <a:pt x="f38" y="f46"/>
                    </a:cubicBezTo>
                    <a:cubicBezTo>
                      <a:pt x="f37" y="f47"/>
                      <a:pt x="f11" y="f48"/>
                      <a:pt x="f11" y="f48"/>
                    </a:cubicBezTo>
                    <a:cubicBezTo>
                      <a:pt x="f37" y="f48"/>
                      <a:pt x="f37" y="f49"/>
                      <a:pt x="f37" y="f49"/>
                    </a:cubicBezTo>
                    <a:cubicBezTo>
                      <a:pt x="f40" y="f50"/>
                      <a:pt x="f42" y="f51"/>
                      <a:pt x="f52" y="f53"/>
                    </a:cubicBezTo>
                    <a:cubicBezTo>
                      <a:pt x="f54" y="f55"/>
                      <a:pt x="f44" y="f53"/>
                      <a:pt x="f47" y="f56"/>
                    </a:cubicBezTo>
                    <a:cubicBezTo>
                      <a:pt x="f49" y="f57"/>
                      <a:pt x="f47" y="f58"/>
                      <a:pt x="f49" y="f59"/>
                    </a:cubicBezTo>
                    <a:cubicBezTo>
                      <a:pt x="f50" y="f60"/>
                      <a:pt x="f44" y="f57"/>
                      <a:pt x="f48" y="f60"/>
                    </a:cubicBezTo>
                    <a:cubicBezTo>
                      <a:pt x="f61" y="f62"/>
                      <a:pt x="f53" y="f63"/>
                      <a:pt x="f51" y="f64"/>
                    </a:cubicBezTo>
                    <a:cubicBezTo>
                      <a:pt x="f65" y="f5"/>
                      <a:pt x="f66" y="f67"/>
                      <a:pt x="f68" y="f69"/>
                    </a:cubicBezTo>
                    <a:cubicBezTo>
                      <a:pt x="f57" y="f67"/>
                      <a:pt x="f58" y="f69"/>
                      <a:pt x="f65" y="f70"/>
                    </a:cubicBezTo>
                    <a:cubicBezTo>
                      <a:pt x="f56" y="f71"/>
                      <a:pt x="f65" y="f71"/>
                      <a:pt x="f58" y="f71"/>
                    </a:cubicBezTo>
                    <a:cubicBezTo>
                      <a:pt x="f72" y="f71"/>
                      <a:pt x="f59" y="f64"/>
                      <a:pt x="f73" y="f74"/>
                    </a:cubicBezTo>
                    <a:cubicBezTo>
                      <a:pt x="f71" y="f75"/>
                      <a:pt x="f76" y="f64"/>
                      <a:pt x="f77" y="f76"/>
                    </a:cubicBezTo>
                    <a:cubicBezTo>
                      <a:pt x="f74" y="f76"/>
                      <a:pt x="f62" y="f77"/>
                      <a:pt x="f62" y="f63"/>
                    </a:cubicBezTo>
                    <a:cubicBezTo>
                      <a:pt x="f62" y="f78"/>
                      <a:pt x="f79" y="f63"/>
                      <a:pt x="f79" y="f63"/>
                    </a:cubicBezTo>
                    <a:cubicBezTo>
                      <a:pt x="f80" y="f79"/>
                      <a:pt x="f79" y="f60"/>
                      <a:pt x="f60" y="f78"/>
                    </a:cubicBezTo>
                    <a:cubicBezTo>
                      <a:pt x="f59" y="f79"/>
                      <a:pt x="f60" y="f81"/>
                      <a:pt x="f72" y="f72"/>
                    </a:cubicBezTo>
                    <a:cubicBezTo>
                      <a:pt x="f59" y="f72"/>
                      <a:pt x="f78" y="f59"/>
                      <a:pt x="f81" y="f58"/>
                    </a:cubicBezTo>
                    <a:cubicBezTo>
                      <a:pt x="f68" y="f56"/>
                      <a:pt x="f60" y="f66"/>
                      <a:pt x="f60" y="f50"/>
                    </a:cubicBezTo>
                    <a:cubicBezTo>
                      <a:pt x="f60" y="f45"/>
                      <a:pt x="f63" y="f48"/>
                      <a:pt x="f63" y="f45"/>
                    </a:cubicBezTo>
                    <a:cubicBezTo>
                      <a:pt x="f63" y="f43"/>
                      <a:pt x="f62" y="f42"/>
                      <a:pt x="f74" y="f40"/>
                    </a:cubicBezTo>
                    <a:cubicBezTo>
                      <a:pt x="f82" y="f38"/>
                      <a:pt x="f71" y="f41"/>
                      <a:pt x="f82" y="f40"/>
                    </a:cubicBezTo>
                    <a:cubicBezTo>
                      <a:pt x="f67" y="f38"/>
                      <a:pt x="f83" y="f13"/>
                      <a:pt x="f69" y="f35"/>
                    </a:cubicBezTo>
                    <a:cubicBezTo>
                      <a:pt x="f67" y="f32"/>
                      <a:pt x="f82" y="f15"/>
                      <a:pt x="f70" y="f30"/>
                    </a:cubicBezTo>
                    <a:cubicBezTo>
                      <a:pt x="f70" y="f21"/>
                      <a:pt x="f84" y="f21"/>
                      <a:pt x="f64" y="f85"/>
                    </a:cubicBezTo>
                    <a:cubicBezTo>
                      <a:pt x="f79" y="f31"/>
                      <a:pt x="f74" y="f86"/>
                      <a:pt x="f77" y="f31"/>
                    </a:cubicBezTo>
                    <a:cubicBezTo>
                      <a:pt x="f63" y="f87"/>
                      <a:pt x="f62" y="f31"/>
                      <a:pt x="f76" y="f87"/>
                    </a:cubicBezTo>
                    <a:cubicBezTo>
                      <a:pt x="f71" y="f29"/>
                      <a:pt x="f77" y="f33"/>
                      <a:pt x="f71" y="f87"/>
                    </a:cubicBezTo>
                    <a:cubicBezTo>
                      <a:pt x="f84" y="f28"/>
                      <a:pt x="f70" y="f87"/>
                      <a:pt x="f88" y="f28"/>
                    </a:cubicBezTo>
                    <a:cubicBezTo>
                      <a:pt x="f69" y="f29"/>
                      <a:pt x="f69" y="f31"/>
                      <a:pt x="f83" y="f28"/>
                    </a:cubicBezTo>
                    <a:cubicBezTo>
                      <a:pt x="f89" y="f90"/>
                      <a:pt x="f89" y="f87"/>
                      <a:pt x="f5" y="f90"/>
                    </a:cubicBezTo>
                    <a:cubicBezTo>
                      <a:pt x="f83" y="f91"/>
                      <a:pt x="f92" y="f24"/>
                      <a:pt x="f88" y="f91"/>
                    </a:cubicBezTo>
                    <a:cubicBezTo>
                      <a:pt x="f88" y="f24"/>
                      <a:pt x="f83" y="f24"/>
                      <a:pt x="f88" y="f23"/>
                    </a:cubicBezTo>
                    <a:cubicBezTo>
                      <a:pt x="f67" y="f20"/>
                      <a:pt x="f69" y="f14"/>
                      <a:pt x="f70" y="f12"/>
                    </a:cubicBezTo>
                    <a:cubicBezTo>
                      <a:pt x="f82" y="f12"/>
                      <a:pt x="f84" y="f19"/>
                      <a:pt x="f75" y="f12"/>
                    </a:cubicBezTo>
                    <a:cubicBezTo>
                      <a:pt x="f75" y="f14"/>
                      <a:pt x="f71" y="f14"/>
                      <a:pt x="f84" y="f16"/>
                    </a:cubicBezTo>
                    <a:cubicBezTo>
                      <a:pt x="f82" y="f8"/>
                      <a:pt x="f67" y="f16"/>
                      <a:pt x="f67" y="f16"/>
                    </a:cubicBezTo>
                    <a:cubicBezTo>
                      <a:pt x="f88" y="f8"/>
                      <a:pt x="f88" y="f14"/>
                      <a:pt x="f69" y="f16"/>
                    </a:cubicBezTo>
                    <a:cubicBezTo>
                      <a:pt x="f69" y="f8"/>
                      <a:pt x="f69" y="f8"/>
                      <a:pt x="f67" y="f10"/>
                    </a:cubicBezTo>
                    <a:cubicBezTo>
                      <a:pt x="f70" y="f93"/>
                      <a:pt x="f71" y="f94"/>
                      <a:pt x="f77" y="f94"/>
                    </a:cubicBezTo>
                    <a:cubicBezTo>
                      <a:pt x="f63" y="f94"/>
                      <a:pt x="f77" y="f94"/>
                      <a:pt x="f73" y="f95"/>
                    </a:cubicBezTo>
                    <a:cubicBezTo>
                      <a:pt x="f78" y="f95"/>
                      <a:pt x="f80" y="f96"/>
                      <a:pt x="f78" y="f97"/>
                    </a:cubicBezTo>
                    <a:cubicBezTo>
                      <a:pt x="f79" y="f10"/>
                      <a:pt x="f80" y="f98"/>
                      <a:pt x="f80" y="f8"/>
                    </a:cubicBezTo>
                    <a:cubicBezTo>
                      <a:pt x="f80" y="f10"/>
                      <a:pt x="f78" y="f10"/>
                      <a:pt x="f72" y="f98"/>
                    </a:cubicBezTo>
                    <a:cubicBezTo>
                      <a:pt x="f60" y="f10"/>
                      <a:pt x="f80" y="f10"/>
                      <a:pt x="f80" y="f97"/>
                    </a:cubicBezTo>
                    <a:cubicBezTo>
                      <a:pt x="f60" y="f96"/>
                      <a:pt x="f81" y="f99"/>
                      <a:pt x="f81" y="f99"/>
                    </a:cubicBezTo>
                    <a:cubicBezTo>
                      <a:pt x="f81" y="f99"/>
                      <a:pt x="f80" y="f95"/>
                      <a:pt x="f72" y="f100"/>
                    </a:cubicBezTo>
                    <a:cubicBezTo>
                      <a:pt x="f60" y="f95"/>
                      <a:pt x="f81" y="f101"/>
                      <a:pt x="f102" y="f103"/>
                    </a:cubicBezTo>
                    <a:cubicBezTo>
                      <a:pt x="f72" y="f104"/>
                      <a:pt x="f72" y="f105"/>
                      <a:pt x="f72" y="f106"/>
                    </a:cubicBezTo>
                    <a:cubicBezTo>
                      <a:pt x="f102" y="f107"/>
                      <a:pt x="f72" y="f108"/>
                      <a:pt x="f59" y="f109"/>
                    </a:cubicBezTo>
                    <a:cubicBezTo>
                      <a:pt x="f68" y="f107"/>
                      <a:pt x="f72" y="f109"/>
                      <a:pt x="f59" y="f110"/>
                    </a:cubicBezTo>
                    <a:cubicBezTo>
                      <a:pt x="f68" y="f111"/>
                      <a:pt x="f57" y="f112"/>
                      <a:pt x="f65" y="f113"/>
                    </a:cubicBezTo>
                    <a:cubicBezTo>
                      <a:pt x="f114" y="f6"/>
                      <a:pt x="f55" y="f115"/>
                      <a:pt x="f50" y="f116"/>
                    </a:cubicBezTo>
                    <a:cubicBezTo>
                      <a:pt x="f51" y="f117"/>
                      <a:pt x="f114" y="f115"/>
                      <a:pt x="f51" y="f118"/>
                    </a:cubicBezTo>
                    <a:cubicBezTo>
                      <a:pt x="f49" y="f119"/>
                      <a:pt x="f45" y="f120"/>
                      <a:pt x="f45" y="f121"/>
                    </a:cubicBezTo>
                    <a:cubicBezTo>
                      <a:pt x="f45" y="f122"/>
                      <a:pt x="f43" y="f121"/>
                      <a:pt x="f54" y="f123"/>
                    </a:cubicBezTo>
                    <a:cubicBezTo>
                      <a:pt x="f52" y="f124"/>
                      <a:pt x="f52" y="f125"/>
                      <a:pt x="f41" y="f126"/>
                    </a:cubicBezTo>
                    <a:cubicBezTo>
                      <a:pt x="f39" y="f127"/>
                      <a:pt x="f40" y="f127"/>
                      <a:pt x="f9" y="f128"/>
                    </a:cubicBezTo>
                    <a:cubicBezTo>
                      <a:pt x="f11" y="f7"/>
                      <a:pt x="f11" y="f2"/>
                      <a:pt x="f13" y="f2"/>
                    </a:cubicBezTo>
                    <a:cubicBezTo>
                      <a:pt x="f17" y="f127"/>
                      <a:pt x="f11" y="f126"/>
                      <a:pt x="f30" y="f124"/>
                    </a:cubicBezTo>
                    <a:cubicBezTo>
                      <a:pt x="f30" y="f125"/>
                      <a:pt x="f35" y="f125"/>
                      <a:pt x="f32" y="f123"/>
                    </a:cubicBezTo>
                    <a:cubicBezTo>
                      <a:pt x="f26" y="f122"/>
                      <a:pt x="f32" y="f121"/>
                      <a:pt x="f26" y="f129"/>
                    </a:cubicBezTo>
                    <a:cubicBezTo>
                      <a:pt x="f130" y="f122"/>
                      <a:pt x="f18" y="f131"/>
                      <a:pt x="f18" y="f132"/>
                    </a:cubicBezTo>
                    <a:cubicBezTo>
                      <a:pt x="f21" y="f133"/>
                      <a:pt x="f26" y="f120"/>
                      <a:pt x="f26" y="f134"/>
                    </a:cubicBezTo>
                    <a:cubicBezTo>
                      <a:pt x="f18" y="f135"/>
                      <a:pt x="f130" y="f135"/>
                      <a:pt x="f130" y="f118"/>
                    </a:cubicBezTo>
                    <a:cubicBezTo>
                      <a:pt x="f130" y="f116"/>
                      <a:pt x="f136" y="f137"/>
                      <a:pt x="f21" y="f138"/>
                    </a:cubicBezTo>
                    <a:cubicBezTo>
                      <a:pt x="f30" y="f115"/>
                      <a:pt x="f36" y="f138"/>
                      <a:pt x="f18" y="f139"/>
                    </a:cubicBezTo>
                    <a:cubicBezTo>
                      <a:pt x="f17" y="f140"/>
                      <a:pt x="f130" y="f141"/>
                      <a:pt x="f36" y="f140"/>
                    </a:cubicBezTo>
                    <a:cubicBezTo>
                      <a:pt x="f136" y="f142"/>
                      <a:pt x="f36" y="f112"/>
                      <a:pt x="f85" y="f143"/>
                    </a:cubicBezTo>
                    <a:cubicBezTo>
                      <a:pt x="f144" y="f143"/>
                      <a:pt x="f136" y="f145"/>
                      <a:pt x="f34" y="f146"/>
                    </a:cubicBezTo>
                    <a:cubicBezTo>
                      <a:pt x="f31" y="f146"/>
                      <a:pt x="f33" y="f147"/>
                      <a:pt x="f31" y="f148"/>
                    </a:cubicBezTo>
                    <a:cubicBezTo>
                      <a:pt x="f87" y="f149"/>
                      <a:pt x="f86" y="f148"/>
                      <a:pt x="f87" y="f150"/>
                    </a:cubicBezTo>
                    <a:cubicBezTo>
                      <a:pt x="f90" y="f111"/>
                      <a:pt x="f90" y="f151"/>
                      <a:pt x="f91" y="f110"/>
                    </a:cubicBezTo>
                    <a:cubicBezTo>
                      <a:pt x="f22" y="f108"/>
                      <a:pt x="f91" y="f106"/>
                      <a:pt x="f12" y="f152"/>
                    </a:cubicBezTo>
                    <a:cubicBezTo>
                      <a:pt x="f20" y="f152"/>
                      <a:pt x="f12" y="f103"/>
                      <a:pt x="f19" y="f152"/>
                    </a:cubicBezTo>
                    <a:cubicBezTo>
                      <a:pt x="f98" y="f104"/>
                      <a:pt x="f8" y="f101"/>
                      <a:pt x="f98" y="f95"/>
                    </a:cubicBezTo>
                    <a:cubicBezTo>
                      <a:pt x="f10" y="f96"/>
                      <a:pt x="f16" y="f97"/>
                      <a:pt x="f98" y="f93"/>
                    </a:cubicBezTo>
                    <a:cubicBezTo>
                      <a:pt x="f93" y="f10"/>
                      <a:pt x="f97" y="f10"/>
                      <a:pt x="f97" y="f8"/>
                    </a:cubicBezTo>
                    <a:cubicBezTo>
                      <a:pt x="f99" y="f10"/>
                      <a:pt x="f97" y="f14"/>
                      <a:pt x="f99" y="f16"/>
                    </a:cubicBezTo>
                    <a:cubicBezTo>
                      <a:pt x="f96" y="f8"/>
                      <a:pt x="f99" y="f10"/>
                      <a:pt x="f96" y="f10"/>
                    </a:cubicBezTo>
                    <a:cubicBezTo>
                      <a:pt x="f100" y="f10"/>
                      <a:pt x="f100" y="f8"/>
                      <a:pt x="f95" y="f8"/>
                    </a:cubicBezTo>
                    <a:cubicBezTo>
                      <a:pt x="f101" y="f8"/>
                      <a:pt x="f95" y="f10"/>
                      <a:pt x="f101" y="f98"/>
                    </a:cubicBezTo>
                    <a:cubicBezTo>
                      <a:pt x="f101" y="f23"/>
                      <a:pt x="f99" y="f22"/>
                      <a:pt x="f100" y="f25"/>
                    </a:cubicBezTo>
                    <a:cubicBezTo>
                      <a:pt x="f95" y="f24"/>
                      <a:pt x="f96" y="f25"/>
                      <a:pt x="f100" y="f27"/>
                    </a:cubicBezTo>
                    <a:cubicBezTo>
                      <a:pt x="f100" y="f28"/>
                      <a:pt x="f10" y="f28"/>
                      <a:pt x="f10" y="f86"/>
                    </a:cubicBezTo>
                    <a:cubicBezTo>
                      <a:pt x="f93" y="f85"/>
                      <a:pt x="f97" y="f144"/>
                      <a:pt x="f99" y="f85"/>
                    </a:cubicBezTo>
                    <a:cubicBezTo>
                      <a:pt x="f99" y="f36"/>
                      <a:pt x="f14" y="f21"/>
                      <a:pt x="f14" y="f18"/>
                    </a:cubicBezTo>
                    <a:cubicBezTo>
                      <a:pt x="f14" y="f18"/>
                      <a:pt x="f98" y="f18"/>
                      <a:pt x="f98" y="f30"/>
                    </a:cubicBezTo>
                    <a:cubicBezTo>
                      <a:pt x="f10" y="f32"/>
                      <a:pt x="f10" y="f13"/>
                      <a:pt x="f10" y="f15"/>
                    </a:cubicBezTo>
                    <a:cubicBezTo>
                      <a:pt x="f99" y="f36"/>
                      <a:pt x="f97" y="f15"/>
                      <a:pt x="f99" y="f17"/>
                    </a:cubicBezTo>
                    <a:cubicBezTo>
                      <a:pt x="f96" y="f26"/>
                      <a:pt x="f99" y="f21"/>
                      <a:pt x="f96" y="f26"/>
                    </a:cubicBezTo>
                    <a:cubicBezTo>
                      <a:pt x="f95" y="f17"/>
                      <a:pt x="f95" y="f136"/>
                      <a:pt x="f103" y="f144"/>
                    </a:cubicBezTo>
                    <a:cubicBezTo>
                      <a:pt x="f105" y="f86"/>
                      <a:pt x="f153" y="f85"/>
                      <a:pt x="f110" y="f34"/>
                    </a:cubicBezTo>
                    <a:cubicBezTo>
                      <a:pt x="f110" y="f86"/>
                      <a:pt x="f153" y="f33"/>
                      <a:pt x="f153" y="f87"/>
                    </a:cubicBezTo>
                    <a:cubicBezTo>
                      <a:pt x="f154" y="f29"/>
                      <a:pt x="f106" y="f31"/>
                      <a:pt x="f106" y="f27"/>
                    </a:cubicBezTo>
                    <a:cubicBezTo>
                      <a:pt x="f106" y="f24"/>
                      <a:pt x="f107" y="f91"/>
                      <a:pt x="f109" y="f24"/>
                    </a:cubicBezTo>
                    <a:cubicBezTo>
                      <a:pt x="f108" y="f23"/>
                      <a:pt x="f109" y="f91"/>
                      <a:pt x="f108" y="f24"/>
                    </a:cubicBezTo>
                    <a:cubicBezTo>
                      <a:pt x="f155" y="f24"/>
                      <a:pt x="f155" y="f27"/>
                      <a:pt x="f153" y="f24"/>
                    </a:cubicBezTo>
                    <a:cubicBezTo>
                      <a:pt x="f110" y="f23"/>
                      <a:pt x="f151" y="f98"/>
                      <a:pt x="f156" y="f10"/>
                    </a:cubicBezTo>
                    <a:cubicBezTo>
                      <a:pt x="f157" y="f10"/>
                      <a:pt x="f157" y="f8"/>
                      <a:pt x="f157" y="f22"/>
                    </a:cubicBezTo>
                    <a:cubicBezTo>
                      <a:pt x="f157" y="f91"/>
                      <a:pt x="f158" y="f19"/>
                      <a:pt x="f148" y="f24"/>
                    </a:cubicBezTo>
                    <a:cubicBezTo>
                      <a:pt x="f149" y="f29"/>
                      <a:pt x="f147" y="f87"/>
                      <a:pt x="f149" y="f144"/>
                    </a:cubicBezTo>
                    <a:cubicBezTo>
                      <a:pt x="f157" y="f136"/>
                      <a:pt x="f148" y="f136"/>
                      <a:pt x="f148" y="f21"/>
                    </a:cubicBezTo>
                    <a:cubicBezTo>
                      <a:pt x="f149" y="f26"/>
                      <a:pt x="f146" y="f17"/>
                      <a:pt x="f141" y="f11"/>
                    </a:cubicBezTo>
                    <a:cubicBezTo>
                      <a:pt x="f140" y="f9"/>
                      <a:pt x="f159" y="f11"/>
                      <a:pt x="f113" y="f9"/>
                    </a:cubicBezTo>
                    <a:cubicBezTo>
                      <a:pt x="f141" y="f42"/>
                      <a:pt x="f6" y="f40"/>
                      <a:pt x="f140" y="f54"/>
                    </a:cubicBezTo>
                    <a:cubicBezTo>
                      <a:pt x="f141" y="f52"/>
                      <a:pt x="f141" y="f52"/>
                      <a:pt x="f112" y="f54"/>
                    </a:cubicBezTo>
                    <a:cubicBezTo>
                      <a:pt x="f145" y="f54"/>
                      <a:pt x="f147" y="f41"/>
                      <a:pt x="f145" y="f43"/>
                    </a:cubicBezTo>
                    <a:cubicBezTo>
                      <a:pt x="f148" y="f43"/>
                      <a:pt x="f112" y="f47"/>
                      <a:pt x="f148" y="f44"/>
                    </a:cubicBezTo>
                    <a:cubicBezTo>
                      <a:pt x="f156" y="f43"/>
                      <a:pt x="f156" y="f46"/>
                      <a:pt x="f151" y="f45"/>
                    </a:cubicBezTo>
                    <a:cubicBezTo>
                      <a:pt x="f154" y="f43"/>
                      <a:pt x="f151" y="f43"/>
                      <a:pt x="f108" y="f52"/>
                    </a:cubicBezTo>
                    <a:cubicBezTo>
                      <a:pt x="f107" y="f41"/>
                      <a:pt x="f105" y="f39"/>
                      <a:pt x="f160" y="f39"/>
                    </a:cubicBezTo>
                    <a:cubicBezTo>
                      <a:pt x="f160" y="f40"/>
                      <a:pt x="f105" y="f40"/>
                      <a:pt x="f106" y="f40"/>
                    </a:cubicBezTo>
                    <a:cubicBezTo>
                      <a:pt x="f109" y="f40"/>
                      <a:pt x="f107" y="f37"/>
                      <a:pt x="f109" y="f11"/>
                    </a:cubicBezTo>
                    <a:cubicBezTo>
                      <a:pt x="f109" y="f13"/>
                      <a:pt x="f152" y="f11"/>
                      <a:pt x="f104" y="f13"/>
                    </a:cubicBezTo>
                    <a:cubicBezTo>
                      <a:pt x="f161" y="f35"/>
                      <a:pt x="f94" y="f13"/>
                      <a:pt x="f101" y="f11"/>
                    </a:cubicBezTo>
                    <a:cubicBezTo>
                      <a:pt x="f95" y="f37"/>
                      <a:pt x="f99" y="f11"/>
                      <a:pt x="f93" y="f38"/>
                    </a:cubicBezTo>
                    <a:cubicBezTo>
                      <a:pt x="f93" y="f41"/>
                      <a:pt x="f93" y="f42"/>
                      <a:pt x="f10" y="f42"/>
                    </a:cubicBezTo>
                    <a:cubicBezTo>
                      <a:pt x="f8" y="f42"/>
                      <a:pt x="f8" y="f4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61" name="Mongolia">
                <a:extLst>
                  <a:ext uri="{FF2B5EF4-FFF2-40B4-BE49-F238E27FC236}">
                    <a16:creationId xmlns:a16="http://schemas.microsoft.com/office/drawing/2014/main" id="{AF93675F-8550-842C-96DB-EB377720D17A}"/>
                  </a:ext>
                </a:extLst>
              </p:cNvPr>
              <p:cNvSpPr/>
              <p:nvPr/>
            </p:nvSpPr>
            <p:spPr>
              <a:xfrm>
                <a:off x="8726649" y="2957050"/>
                <a:ext cx="713954" cy="278379"/>
              </a:xfrm>
              <a:custGeom>
                <a:avLst/>
                <a:gdLst>
                  <a:gd name="f0" fmla="val 10800000"/>
                  <a:gd name="f1" fmla="val 5400000"/>
                  <a:gd name="f2" fmla="val 180"/>
                  <a:gd name="f3" fmla="val w"/>
                  <a:gd name="f4" fmla="val h"/>
                  <a:gd name="f5" fmla="val 0"/>
                  <a:gd name="f6" fmla="val 134"/>
                  <a:gd name="f7" fmla="val 57"/>
                  <a:gd name="f8" fmla="val 18"/>
                  <a:gd name="f9" fmla="val 1"/>
                  <a:gd name="f10" fmla="val 17"/>
                  <a:gd name="f11" fmla="val 15"/>
                  <a:gd name="f12" fmla="val 2"/>
                  <a:gd name="f13" fmla="val 4"/>
                  <a:gd name="f14" fmla="val 12"/>
                  <a:gd name="f15" fmla="val 5"/>
                  <a:gd name="f16" fmla="val 13"/>
                  <a:gd name="f17" fmla="val 6"/>
                  <a:gd name="f18" fmla="val 14"/>
                  <a:gd name="f19" fmla="val 11"/>
                  <a:gd name="f20" fmla="val 8"/>
                  <a:gd name="f21" fmla="val 9"/>
                  <a:gd name="f22" fmla="val 10"/>
                  <a:gd name="f23" fmla="val 16"/>
                  <a:gd name="f24" fmla="val 7"/>
                  <a:gd name="f25" fmla="val 19"/>
                  <a:gd name="f26" fmla="val 20"/>
                  <a:gd name="f27" fmla="val 22"/>
                  <a:gd name="f28" fmla="val 24"/>
                  <a:gd name="f29" fmla="val 25"/>
                  <a:gd name="f30" fmla="val 27"/>
                  <a:gd name="f31" fmla="val 31"/>
                  <a:gd name="f32" fmla="val 35"/>
                  <a:gd name="f33" fmla="val 36"/>
                  <a:gd name="f34" fmla="val 37"/>
                  <a:gd name="f35" fmla="val 40"/>
                  <a:gd name="f36" fmla="val 32"/>
                  <a:gd name="f37" fmla="val 3"/>
                  <a:gd name="f38" fmla="val 34"/>
                  <a:gd name="f39" fmla="val 44"/>
                  <a:gd name="f40" fmla="val 50"/>
                  <a:gd name="f41" fmla="val 48"/>
                  <a:gd name="f42" fmla="val 67"/>
                  <a:gd name="f43" fmla="val 63"/>
                  <a:gd name="f44" fmla="val 74"/>
                  <a:gd name="f45" fmla="val 69"/>
                  <a:gd name="f46" fmla="val 78"/>
                  <a:gd name="f47" fmla="val 84"/>
                  <a:gd name="f48" fmla="val 87"/>
                  <a:gd name="f49" fmla="val 93"/>
                  <a:gd name="f50" fmla="val 98"/>
                  <a:gd name="f51" fmla="val 100"/>
                  <a:gd name="f52" fmla="val 107"/>
                  <a:gd name="f53" fmla="val 99"/>
                  <a:gd name="f54" fmla="val 108"/>
                  <a:gd name="f55" fmla="val 103"/>
                  <a:gd name="f56" fmla="val 101"/>
                  <a:gd name="f57" fmla="val 21"/>
                  <a:gd name="f58" fmla="val 118"/>
                  <a:gd name="f59" fmla="val 114"/>
                  <a:gd name="f60" fmla="val 119"/>
                  <a:gd name="f61" fmla="val 123"/>
                  <a:gd name="f62" fmla="val 124"/>
                  <a:gd name="f63" fmla="val 131"/>
                  <a:gd name="f64" fmla="val 23"/>
                  <a:gd name="f65" fmla="val 133"/>
                  <a:gd name="f66" fmla="val 29"/>
                  <a:gd name="f67" fmla="val 130"/>
                  <a:gd name="f68" fmla="val 28"/>
                  <a:gd name="f69" fmla="val 127"/>
                  <a:gd name="f70" fmla="val 125"/>
                  <a:gd name="f71" fmla="val 122"/>
                  <a:gd name="f72" fmla="val 117"/>
                  <a:gd name="f73" fmla="val 115"/>
                  <a:gd name="f74" fmla="val 41"/>
                  <a:gd name="f75" fmla="val 112"/>
                  <a:gd name="f76" fmla="val 111"/>
                  <a:gd name="f77" fmla="val 38"/>
                  <a:gd name="f78" fmla="val 110"/>
                  <a:gd name="f79" fmla="val 42"/>
                  <a:gd name="f80" fmla="val 52"/>
                  <a:gd name="f81" fmla="val 106"/>
                  <a:gd name="f82" fmla="val 51"/>
                  <a:gd name="f83" fmla="val 96"/>
                  <a:gd name="f84" fmla="val 54"/>
                  <a:gd name="f85" fmla="val 71"/>
                  <a:gd name="f86" fmla="val 49"/>
                  <a:gd name="f87" fmla="val 72"/>
                  <a:gd name="f88" fmla="val 68"/>
                  <a:gd name="f89" fmla="val 47"/>
                  <a:gd name="f90" fmla="val 65"/>
                  <a:gd name="f91" fmla="val 62"/>
                  <a:gd name="f92" fmla="val 59"/>
                  <a:gd name="f93" fmla="val 56"/>
                  <a:gd name="f94" fmla="val 53"/>
                  <a:gd name="f95" fmla="val 45"/>
                  <a:gd name="f96" fmla="val 46"/>
                  <a:gd name="f97" fmla="val 39"/>
                  <a:gd name="f98" fmla="val 43"/>
                  <a:gd name="f99" fmla="val 33"/>
                  <a:gd name="f100" fmla="+- 0 0 -90"/>
                  <a:gd name="f101" fmla="*/ f3 1 134"/>
                  <a:gd name="f102" fmla="*/ f4 1 57"/>
                  <a:gd name="f103" fmla="+- f7 0 f5"/>
                  <a:gd name="f104" fmla="+- f6 0 f5"/>
                  <a:gd name="f105" fmla="*/ f100 f0 1"/>
                  <a:gd name="f106" fmla="*/ f104 1 134"/>
                  <a:gd name="f107" fmla="*/ f103 1 57"/>
                  <a:gd name="f108" fmla="*/ f105 1 f2"/>
                  <a:gd name="f109" fmla="*/ 0 1 f106"/>
                  <a:gd name="f110" fmla="*/ 18 1 f107"/>
                  <a:gd name="f111" fmla="*/ 2 1 f106"/>
                  <a:gd name="f112" fmla="*/ 15 1 f107"/>
                  <a:gd name="f113" fmla="*/ 5 1 f106"/>
                  <a:gd name="f114" fmla="*/ 13 1 f107"/>
                  <a:gd name="f115" fmla="*/ 6 1 f106"/>
                  <a:gd name="f116" fmla="*/ 11 1 f107"/>
                  <a:gd name="f117" fmla="*/ 10 1 f106"/>
                  <a:gd name="f118" fmla="*/ 10 1 f107"/>
                  <a:gd name="f119" fmla="*/ 13 1 f106"/>
                  <a:gd name="f120" fmla="*/ 9 1 f107"/>
                  <a:gd name="f121" fmla="*/ 17 1 f106"/>
                  <a:gd name="f122" fmla="*/ 8 1 f107"/>
                  <a:gd name="f123" fmla="*/ 22 1 f106"/>
                  <a:gd name="f124" fmla="*/ 25 1 f106"/>
                  <a:gd name="f125" fmla="*/ 12 1 f107"/>
                  <a:gd name="f126" fmla="*/ 31 1 f106"/>
                  <a:gd name="f127" fmla="*/ 36 1 f106"/>
                  <a:gd name="f128" fmla="*/ 37 1 f106"/>
                  <a:gd name="f129" fmla="*/ 35 1 f106"/>
                  <a:gd name="f130" fmla="*/ 5 1 f107"/>
                  <a:gd name="f131" fmla="*/ 0 1 f107"/>
                  <a:gd name="f132" fmla="*/ 44 1 f106"/>
                  <a:gd name="f133" fmla="*/ 3 1 f107"/>
                  <a:gd name="f134" fmla="*/ 57 1 f106"/>
                  <a:gd name="f135" fmla="*/ 67 1 f106"/>
                  <a:gd name="f136" fmla="*/ 78 1 f106"/>
                  <a:gd name="f137" fmla="*/ 93 1 f106"/>
                  <a:gd name="f138" fmla="*/ 107 1 f106"/>
                  <a:gd name="f139" fmla="*/ 103 1 f106"/>
                  <a:gd name="f140" fmla="*/ 19 1 f107"/>
                  <a:gd name="f141" fmla="*/ 22 1 f107"/>
                  <a:gd name="f142" fmla="*/ 119 1 f106"/>
                  <a:gd name="f143" fmla="*/ 20 1 f107"/>
                  <a:gd name="f144" fmla="*/ 131 1 f106"/>
                  <a:gd name="f145" fmla="*/ 23 1 f107"/>
                  <a:gd name="f146" fmla="*/ 130 1 f106"/>
                  <a:gd name="f147" fmla="*/ 28 1 f107"/>
                  <a:gd name="f148" fmla="*/ 127 1 f106"/>
                  <a:gd name="f149" fmla="*/ 29 1 f107"/>
                  <a:gd name="f150" fmla="*/ 122 1 f106"/>
                  <a:gd name="f151" fmla="*/ 32 1 f107"/>
                  <a:gd name="f152" fmla="*/ 117 1 f106"/>
                  <a:gd name="f153" fmla="*/ 36 1 f107"/>
                  <a:gd name="f154" fmla="*/ 111 1 f106"/>
                  <a:gd name="f155" fmla="*/ 38 1 f107"/>
                  <a:gd name="f156" fmla="*/ 114 1 f106"/>
                  <a:gd name="f157" fmla="*/ 41 1 f107"/>
                  <a:gd name="f158" fmla="*/ 112 1 f106"/>
                  <a:gd name="f159" fmla="*/ 48 1 f107"/>
                  <a:gd name="f160" fmla="*/ 106 1 f106"/>
                  <a:gd name="f161" fmla="*/ 51 1 f107"/>
                  <a:gd name="f162" fmla="*/ 84 1 f106"/>
                  <a:gd name="f163" fmla="*/ 54 1 f107"/>
                  <a:gd name="f164" fmla="*/ 72 1 f106"/>
                  <a:gd name="f165" fmla="*/ 49 1 f107"/>
                  <a:gd name="f166" fmla="*/ 65 1 f106"/>
                  <a:gd name="f167" fmla="*/ 56 1 f106"/>
                  <a:gd name="f168" fmla="*/ 50 1 f106"/>
                  <a:gd name="f169" fmla="*/ 50 1 f107"/>
                  <a:gd name="f170" fmla="*/ 48 1 f106"/>
                  <a:gd name="f171" fmla="*/ 45 1 f107"/>
                  <a:gd name="f172" fmla="*/ 46 1 f106"/>
                  <a:gd name="f173" fmla="*/ 42 1 f107"/>
                  <a:gd name="f174" fmla="*/ 23 1 f106"/>
                  <a:gd name="f175" fmla="*/ 21 1 f106"/>
                  <a:gd name="f176" fmla="*/ 35 1 f107"/>
                  <a:gd name="f177" fmla="*/ 20 1 f106"/>
                  <a:gd name="f178" fmla="*/ 31 1 f107"/>
                  <a:gd name="f179" fmla="*/ 15 1 f106"/>
                  <a:gd name="f180" fmla="*/ 24 1 f107"/>
                  <a:gd name="f181" fmla="*/ 7 1 f106"/>
                  <a:gd name="f182" fmla="*/ f6 1 f106"/>
                  <a:gd name="f183" fmla="*/ f7 1 f107"/>
                  <a:gd name="f184" fmla="+- f108 0 f1"/>
                  <a:gd name="f185" fmla="*/ f109 f101 1"/>
                  <a:gd name="f186" fmla="*/ f182 f101 1"/>
                  <a:gd name="f187" fmla="*/ f183 f102 1"/>
                  <a:gd name="f188" fmla="*/ f131 f102 1"/>
                  <a:gd name="f189" fmla="*/ f110 f102 1"/>
                  <a:gd name="f190" fmla="*/ f111 f101 1"/>
                  <a:gd name="f191" fmla="*/ f112 f102 1"/>
                  <a:gd name="f192" fmla="*/ f113 f101 1"/>
                  <a:gd name="f193" fmla="*/ f114 f102 1"/>
                  <a:gd name="f194" fmla="*/ f115 f101 1"/>
                  <a:gd name="f195" fmla="*/ f116 f102 1"/>
                  <a:gd name="f196" fmla="*/ f117 f101 1"/>
                  <a:gd name="f197" fmla="*/ f118 f102 1"/>
                  <a:gd name="f198" fmla="*/ f119 f101 1"/>
                  <a:gd name="f199" fmla="*/ f120 f102 1"/>
                  <a:gd name="f200" fmla="*/ f121 f101 1"/>
                  <a:gd name="f201" fmla="*/ f122 f102 1"/>
                  <a:gd name="f202" fmla="*/ f123 f101 1"/>
                  <a:gd name="f203" fmla="*/ f124 f101 1"/>
                  <a:gd name="f204" fmla="*/ f125 f102 1"/>
                  <a:gd name="f205" fmla="*/ f126 f101 1"/>
                  <a:gd name="f206" fmla="*/ f127 f101 1"/>
                  <a:gd name="f207" fmla="*/ f128 f101 1"/>
                  <a:gd name="f208" fmla="*/ f129 f101 1"/>
                  <a:gd name="f209" fmla="*/ f130 f102 1"/>
                  <a:gd name="f210" fmla="*/ f132 f101 1"/>
                  <a:gd name="f211" fmla="*/ f133 f102 1"/>
                  <a:gd name="f212" fmla="*/ f134 f101 1"/>
                  <a:gd name="f213" fmla="*/ f135 f101 1"/>
                  <a:gd name="f214" fmla="*/ f136 f101 1"/>
                  <a:gd name="f215" fmla="*/ f137 f101 1"/>
                  <a:gd name="f216" fmla="*/ f138 f101 1"/>
                  <a:gd name="f217" fmla="*/ f139 f101 1"/>
                  <a:gd name="f218" fmla="*/ f140 f102 1"/>
                  <a:gd name="f219" fmla="*/ f141 f102 1"/>
                  <a:gd name="f220" fmla="*/ f142 f101 1"/>
                  <a:gd name="f221" fmla="*/ f143 f102 1"/>
                  <a:gd name="f222" fmla="*/ f144 f101 1"/>
                  <a:gd name="f223" fmla="*/ f145 f102 1"/>
                  <a:gd name="f224" fmla="*/ f146 f101 1"/>
                  <a:gd name="f225" fmla="*/ f147 f102 1"/>
                  <a:gd name="f226" fmla="*/ f148 f101 1"/>
                  <a:gd name="f227" fmla="*/ f149 f102 1"/>
                  <a:gd name="f228" fmla="*/ f150 f101 1"/>
                  <a:gd name="f229" fmla="*/ f151 f102 1"/>
                  <a:gd name="f230" fmla="*/ f152 f101 1"/>
                  <a:gd name="f231" fmla="*/ f153 f102 1"/>
                  <a:gd name="f232" fmla="*/ f154 f101 1"/>
                  <a:gd name="f233" fmla="*/ f155 f102 1"/>
                  <a:gd name="f234" fmla="*/ f156 f101 1"/>
                  <a:gd name="f235" fmla="*/ f157 f102 1"/>
                  <a:gd name="f236" fmla="*/ f158 f101 1"/>
                  <a:gd name="f237" fmla="*/ f159 f102 1"/>
                  <a:gd name="f238" fmla="*/ f160 f101 1"/>
                  <a:gd name="f239" fmla="*/ f161 f102 1"/>
                  <a:gd name="f240" fmla="*/ f162 f101 1"/>
                  <a:gd name="f241" fmla="*/ f163 f102 1"/>
                  <a:gd name="f242" fmla="*/ f164 f101 1"/>
                  <a:gd name="f243" fmla="*/ f165 f102 1"/>
                  <a:gd name="f244" fmla="*/ f166 f101 1"/>
                  <a:gd name="f245" fmla="*/ f167 f101 1"/>
                  <a:gd name="f246" fmla="*/ f168 f101 1"/>
                  <a:gd name="f247" fmla="*/ f169 f102 1"/>
                  <a:gd name="f248" fmla="*/ f170 f101 1"/>
                  <a:gd name="f249" fmla="*/ f171 f102 1"/>
                  <a:gd name="f250" fmla="*/ f172 f101 1"/>
                  <a:gd name="f251" fmla="*/ f173 f102 1"/>
                  <a:gd name="f252" fmla="*/ f174 f101 1"/>
                  <a:gd name="f253" fmla="*/ f175 f101 1"/>
                  <a:gd name="f254" fmla="*/ f176 f102 1"/>
                  <a:gd name="f255" fmla="*/ f177 f101 1"/>
                  <a:gd name="f256" fmla="*/ f178 f102 1"/>
                  <a:gd name="f257" fmla="*/ f179 f101 1"/>
                  <a:gd name="f258" fmla="*/ f180 f102 1"/>
                  <a:gd name="f259" fmla="*/ f181 f101 1"/>
                </a:gdLst>
                <a:ahLst/>
                <a:cxnLst>
                  <a:cxn ang="3cd4">
                    <a:pos x="hc" y="t"/>
                  </a:cxn>
                  <a:cxn ang="0">
                    <a:pos x="r" y="vc"/>
                  </a:cxn>
                  <a:cxn ang="cd4">
                    <a:pos x="hc" y="b"/>
                  </a:cxn>
                  <a:cxn ang="cd2">
                    <a:pos x="l" y="vc"/>
                  </a:cxn>
                  <a:cxn ang="f184">
                    <a:pos x="f185" y="f189"/>
                  </a:cxn>
                  <a:cxn ang="f184">
                    <a:pos x="f190" y="f191"/>
                  </a:cxn>
                  <a:cxn ang="f184">
                    <a:pos x="f192" y="f193"/>
                  </a:cxn>
                  <a:cxn ang="f184">
                    <a:pos x="f194" y="f195"/>
                  </a:cxn>
                  <a:cxn ang="f184">
                    <a:pos x="f196" y="f197"/>
                  </a:cxn>
                  <a:cxn ang="f184">
                    <a:pos x="f198" y="f199"/>
                  </a:cxn>
                  <a:cxn ang="f184">
                    <a:pos x="f200" y="f201"/>
                  </a:cxn>
                  <a:cxn ang="f184">
                    <a:pos x="f202" y="f197"/>
                  </a:cxn>
                  <a:cxn ang="f184">
                    <a:pos x="f203" y="f204"/>
                  </a:cxn>
                  <a:cxn ang="f184">
                    <a:pos x="f205" y="f193"/>
                  </a:cxn>
                  <a:cxn ang="f184">
                    <a:pos x="f206" y="f193"/>
                  </a:cxn>
                  <a:cxn ang="f184">
                    <a:pos x="f207" y="f199"/>
                  </a:cxn>
                  <a:cxn ang="f184">
                    <a:pos x="f208" y="f209"/>
                  </a:cxn>
                  <a:cxn ang="f184">
                    <a:pos x="f208" y="f188"/>
                  </a:cxn>
                  <a:cxn ang="f184">
                    <a:pos x="f210" y="f211"/>
                  </a:cxn>
                  <a:cxn ang="f184">
                    <a:pos x="f212" y="f204"/>
                  </a:cxn>
                  <a:cxn ang="f184">
                    <a:pos x="f213" y="f204"/>
                  </a:cxn>
                  <a:cxn ang="f184">
                    <a:pos x="f214" y="f191"/>
                  </a:cxn>
                  <a:cxn ang="f184">
                    <a:pos x="f215" y="f193"/>
                  </a:cxn>
                  <a:cxn ang="f184">
                    <a:pos x="f216" y="f204"/>
                  </a:cxn>
                  <a:cxn ang="f184">
                    <a:pos x="f217" y="f218"/>
                  </a:cxn>
                  <a:cxn ang="f184">
                    <a:pos x="f216" y="f219"/>
                  </a:cxn>
                  <a:cxn ang="f184">
                    <a:pos x="f220" y="f221"/>
                  </a:cxn>
                  <a:cxn ang="f184">
                    <a:pos x="f222" y="f223"/>
                  </a:cxn>
                  <a:cxn ang="f184">
                    <a:pos x="f224" y="f225"/>
                  </a:cxn>
                  <a:cxn ang="f184">
                    <a:pos x="f226" y="f227"/>
                  </a:cxn>
                  <a:cxn ang="f184">
                    <a:pos x="f228" y="f229"/>
                  </a:cxn>
                  <a:cxn ang="f184">
                    <a:pos x="f230" y="f231"/>
                  </a:cxn>
                  <a:cxn ang="f184">
                    <a:pos x="f232" y="f233"/>
                  </a:cxn>
                  <a:cxn ang="f184">
                    <a:pos x="f234" y="f235"/>
                  </a:cxn>
                  <a:cxn ang="f184">
                    <a:pos x="f236" y="f237"/>
                  </a:cxn>
                  <a:cxn ang="f184">
                    <a:pos x="f238" y="f239"/>
                  </a:cxn>
                  <a:cxn ang="f184">
                    <a:pos x="f240" y="f241"/>
                  </a:cxn>
                  <a:cxn ang="f184">
                    <a:pos x="f242" y="f243"/>
                  </a:cxn>
                  <a:cxn ang="f184">
                    <a:pos x="f244" y="f243"/>
                  </a:cxn>
                  <a:cxn ang="f184">
                    <a:pos x="f245" y="f243"/>
                  </a:cxn>
                  <a:cxn ang="f184">
                    <a:pos x="f246" y="f247"/>
                  </a:cxn>
                  <a:cxn ang="f184">
                    <a:pos x="f248" y="f249"/>
                  </a:cxn>
                  <a:cxn ang="f184">
                    <a:pos x="f250" y="f251"/>
                  </a:cxn>
                  <a:cxn ang="f184">
                    <a:pos x="f210" y="f235"/>
                  </a:cxn>
                  <a:cxn ang="f184">
                    <a:pos x="f208" y="f233"/>
                  </a:cxn>
                  <a:cxn ang="f184">
                    <a:pos x="f252" y="f233"/>
                  </a:cxn>
                  <a:cxn ang="f184">
                    <a:pos x="f253" y="f254"/>
                  </a:cxn>
                  <a:cxn ang="f184">
                    <a:pos x="f255" y="f256"/>
                  </a:cxn>
                  <a:cxn ang="f184">
                    <a:pos x="f257" y="f258"/>
                  </a:cxn>
                  <a:cxn ang="f184">
                    <a:pos x="f198" y="f219"/>
                  </a:cxn>
                  <a:cxn ang="f184">
                    <a:pos x="f259" y="f219"/>
                  </a:cxn>
                  <a:cxn ang="f184">
                    <a:pos x="f185" y="f189"/>
                  </a:cxn>
                  <a:cxn ang="f184">
                    <a:pos x="f185" y="f189"/>
                  </a:cxn>
                </a:cxnLst>
                <a:rect l="f185" t="f188" r="f186" b="f187"/>
                <a:pathLst>
                  <a:path w="134" h="57">
                    <a:moveTo>
                      <a:pt x="f5" y="f8"/>
                    </a:moveTo>
                    <a:cubicBezTo>
                      <a:pt x="f9" y="f10"/>
                      <a:pt x="f5" y="f11"/>
                      <a:pt x="f12" y="f11"/>
                    </a:cubicBezTo>
                    <a:cubicBezTo>
                      <a:pt x="f13" y="f11"/>
                      <a:pt x="f13" y="f14"/>
                      <a:pt x="f15" y="f16"/>
                    </a:cubicBezTo>
                    <a:cubicBezTo>
                      <a:pt x="f17" y="f18"/>
                      <a:pt x="f15" y="f19"/>
                      <a:pt x="f17" y="f19"/>
                    </a:cubicBezTo>
                    <a:cubicBezTo>
                      <a:pt x="f20" y="f14"/>
                      <a:pt x="f21" y="f22"/>
                      <a:pt x="f22" y="f22"/>
                    </a:cubicBezTo>
                    <a:cubicBezTo>
                      <a:pt x="f19" y="f19"/>
                      <a:pt x="f14" y="f20"/>
                      <a:pt x="f16" y="f21"/>
                    </a:cubicBezTo>
                    <a:cubicBezTo>
                      <a:pt x="f18" y="f22"/>
                      <a:pt x="f23" y="f24"/>
                      <a:pt x="f10" y="f20"/>
                    </a:cubicBezTo>
                    <a:cubicBezTo>
                      <a:pt x="f25" y="f22"/>
                      <a:pt x="f26" y="f24"/>
                      <a:pt x="f27" y="f22"/>
                    </a:cubicBezTo>
                    <a:cubicBezTo>
                      <a:pt x="f28" y="f18"/>
                      <a:pt x="f28" y="f19"/>
                      <a:pt x="f29" y="f14"/>
                    </a:cubicBezTo>
                    <a:cubicBezTo>
                      <a:pt x="f30" y="f16"/>
                      <a:pt x="f30" y="f14"/>
                      <a:pt x="f31" y="f16"/>
                    </a:cubicBezTo>
                    <a:cubicBezTo>
                      <a:pt x="f32" y="f18"/>
                      <a:pt x="f33" y="f14"/>
                      <a:pt x="f33" y="f16"/>
                    </a:cubicBezTo>
                    <a:cubicBezTo>
                      <a:pt x="f34" y="f16"/>
                      <a:pt x="f35" y="f19"/>
                      <a:pt x="f34" y="f21"/>
                    </a:cubicBezTo>
                    <a:cubicBezTo>
                      <a:pt x="f36" y="f17"/>
                      <a:pt x="f32" y="f20"/>
                      <a:pt x="f32" y="f15"/>
                    </a:cubicBezTo>
                    <a:cubicBezTo>
                      <a:pt x="f33" y="f37"/>
                      <a:pt x="f38" y="f12"/>
                      <a:pt x="f32" y="f5"/>
                    </a:cubicBezTo>
                    <a:cubicBezTo>
                      <a:pt x="f34" y="f5"/>
                      <a:pt x="f34" y="f9"/>
                      <a:pt x="f39" y="f37"/>
                    </a:cubicBezTo>
                    <a:cubicBezTo>
                      <a:pt x="f40" y="f13"/>
                      <a:pt x="f41" y="f16"/>
                      <a:pt x="f7" y="f14"/>
                    </a:cubicBezTo>
                    <a:cubicBezTo>
                      <a:pt x="f42" y="f22"/>
                      <a:pt x="f43" y="f14"/>
                      <a:pt x="f42" y="f14"/>
                    </a:cubicBezTo>
                    <a:cubicBezTo>
                      <a:pt x="f44" y="f19"/>
                      <a:pt x="f45" y="f23"/>
                      <a:pt x="f46" y="f11"/>
                    </a:cubicBezTo>
                    <a:cubicBezTo>
                      <a:pt x="f47" y="f16"/>
                      <a:pt x="f48" y="f11"/>
                      <a:pt x="f49" y="f16"/>
                    </a:cubicBezTo>
                    <a:cubicBezTo>
                      <a:pt x="f50" y="f19"/>
                      <a:pt x="f51" y="f19"/>
                      <a:pt x="f52" y="f14"/>
                    </a:cubicBezTo>
                    <a:cubicBezTo>
                      <a:pt x="f53" y="f10"/>
                      <a:pt x="f54" y="f10"/>
                      <a:pt x="f55" y="f25"/>
                    </a:cubicBezTo>
                    <a:cubicBezTo>
                      <a:pt x="f56" y="f57"/>
                      <a:pt x="f51" y="f28"/>
                      <a:pt x="f52" y="f27"/>
                    </a:cubicBezTo>
                    <a:cubicBezTo>
                      <a:pt x="f58" y="f26"/>
                      <a:pt x="f59" y="f29"/>
                      <a:pt x="f60" y="f26"/>
                    </a:cubicBezTo>
                    <a:cubicBezTo>
                      <a:pt x="f61" y="f10"/>
                      <a:pt x="f62" y="f25"/>
                      <a:pt x="f63" y="f64"/>
                    </a:cubicBezTo>
                    <a:cubicBezTo>
                      <a:pt x="f6" y="f29"/>
                      <a:pt x="f65" y="f66"/>
                      <a:pt x="f67" y="f68"/>
                    </a:cubicBezTo>
                    <a:cubicBezTo>
                      <a:pt x="f69" y="f68"/>
                      <a:pt x="f67" y="f66"/>
                      <a:pt x="f69" y="f66"/>
                    </a:cubicBezTo>
                    <a:cubicBezTo>
                      <a:pt x="f61" y="f66"/>
                      <a:pt x="f70" y="f66"/>
                      <a:pt x="f71" y="f36"/>
                    </a:cubicBezTo>
                    <a:cubicBezTo>
                      <a:pt x="f60" y="f33"/>
                      <a:pt x="f58" y="f36"/>
                      <a:pt x="f72" y="f33"/>
                    </a:cubicBezTo>
                    <a:cubicBezTo>
                      <a:pt x="f73" y="f74"/>
                      <a:pt x="f75" y="f32"/>
                      <a:pt x="f76" y="f77"/>
                    </a:cubicBezTo>
                    <a:cubicBezTo>
                      <a:pt x="f78" y="f35"/>
                      <a:pt x="f76" y="f35"/>
                      <a:pt x="f59" y="f74"/>
                    </a:cubicBezTo>
                    <a:cubicBezTo>
                      <a:pt x="f72" y="f79"/>
                      <a:pt x="f73" y="f41"/>
                      <a:pt x="f75" y="f41"/>
                    </a:cubicBezTo>
                    <a:cubicBezTo>
                      <a:pt x="f78" y="f41"/>
                      <a:pt x="f76" y="f80"/>
                      <a:pt x="f81" y="f82"/>
                    </a:cubicBezTo>
                    <a:cubicBezTo>
                      <a:pt x="f49" y="f40"/>
                      <a:pt x="f83" y="f7"/>
                      <a:pt x="f47" y="f84"/>
                    </a:cubicBezTo>
                    <a:cubicBezTo>
                      <a:pt x="f85" y="f82"/>
                      <a:pt x="f46" y="f86"/>
                      <a:pt x="f87" y="f86"/>
                    </a:cubicBezTo>
                    <a:cubicBezTo>
                      <a:pt x="f45" y="f86"/>
                      <a:pt x="f88" y="f89"/>
                      <a:pt x="f90" y="f86"/>
                    </a:cubicBezTo>
                    <a:cubicBezTo>
                      <a:pt x="f91" y="f40"/>
                      <a:pt x="f92" y="f41"/>
                      <a:pt x="f93" y="f86"/>
                    </a:cubicBezTo>
                    <a:cubicBezTo>
                      <a:pt x="f84" y="f86"/>
                      <a:pt x="f94" y="f89"/>
                      <a:pt x="f40" y="f40"/>
                    </a:cubicBezTo>
                    <a:cubicBezTo>
                      <a:pt x="f41" y="f94"/>
                      <a:pt x="f40" y="f89"/>
                      <a:pt x="f41" y="f95"/>
                    </a:cubicBezTo>
                    <a:cubicBezTo>
                      <a:pt x="f96" y="f39"/>
                      <a:pt x="f89" y="f79"/>
                      <a:pt x="f96" y="f79"/>
                    </a:cubicBezTo>
                    <a:cubicBezTo>
                      <a:pt x="f39" y="f79"/>
                      <a:pt x="f95" y="f97"/>
                      <a:pt x="f39" y="f74"/>
                    </a:cubicBezTo>
                    <a:cubicBezTo>
                      <a:pt x="f98" y="f98"/>
                      <a:pt x="f32" y="f97"/>
                      <a:pt x="f32" y="f77"/>
                    </a:cubicBezTo>
                    <a:cubicBezTo>
                      <a:pt x="f31" y="f33"/>
                      <a:pt x="f66" y="f77"/>
                      <a:pt x="f64" y="f77"/>
                    </a:cubicBezTo>
                    <a:cubicBezTo>
                      <a:pt x="f10" y="f97"/>
                      <a:pt x="f64" y="f77"/>
                      <a:pt x="f57" y="f32"/>
                    </a:cubicBezTo>
                    <a:cubicBezTo>
                      <a:pt x="f25" y="f99"/>
                      <a:pt x="f64" y="f99"/>
                      <a:pt x="f26" y="f31"/>
                    </a:cubicBezTo>
                    <a:cubicBezTo>
                      <a:pt x="f23" y="f66"/>
                      <a:pt x="f8" y="f29"/>
                      <a:pt x="f11" y="f28"/>
                    </a:cubicBezTo>
                    <a:cubicBezTo>
                      <a:pt x="f14" y="f64"/>
                      <a:pt x="f16" y="f64"/>
                      <a:pt x="f16" y="f27"/>
                    </a:cubicBezTo>
                    <a:cubicBezTo>
                      <a:pt x="f22" y="f26"/>
                      <a:pt x="f22" y="f29"/>
                      <a:pt x="f24" y="f27"/>
                    </a:cubicBezTo>
                    <a:cubicBezTo>
                      <a:pt x="f13" y="f25"/>
                      <a:pt x="f37" y="f57"/>
                      <a:pt x="f5" y="f8"/>
                    </a:cubicBezTo>
                    <a:cubicBezTo>
                      <a:pt x="f5" y="f8"/>
                      <a:pt x="f5"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62" name="USSR Russia">
                <a:extLst>
                  <a:ext uri="{FF2B5EF4-FFF2-40B4-BE49-F238E27FC236}">
                    <a16:creationId xmlns:a16="http://schemas.microsoft.com/office/drawing/2014/main" id="{67D997BB-2618-B97C-E245-0A2E761E2998}"/>
                  </a:ext>
                </a:extLst>
              </p:cNvPr>
              <p:cNvSpPr/>
              <p:nvPr/>
            </p:nvSpPr>
            <p:spPr>
              <a:xfrm>
                <a:off x="7328102" y="2500015"/>
                <a:ext cx="3068214" cy="745802"/>
              </a:xfrm>
              <a:custGeom>
                <a:avLst/>
                <a:gdLst>
                  <a:gd name="f0" fmla="val 10800000"/>
                  <a:gd name="f1" fmla="val 5400000"/>
                  <a:gd name="f2" fmla="val 360"/>
                  <a:gd name="f3" fmla="val 180"/>
                  <a:gd name="f4" fmla="val w"/>
                  <a:gd name="f5" fmla="val h"/>
                  <a:gd name="f6" fmla="val 0"/>
                  <a:gd name="f7" fmla="val 575"/>
                  <a:gd name="f8" fmla="val 152"/>
                  <a:gd name="f9" fmla="val 459"/>
                  <a:gd name="f10" fmla="val 144"/>
                  <a:gd name="f11" fmla="val 460"/>
                  <a:gd name="f12" fmla="val 462"/>
                  <a:gd name="f13" fmla="val 139"/>
                  <a:gd name="f14" fmla="val 463"/>
                  <a:gd name="f15" fmla="val 142"/>
                  <a:gd name="f16" fmla="val 465"/>
                  <a:gd name="f17" fmla="val 147"/>
                  <a:gd name="f18" fmla="val 474"/>
                  <a:gd name="f19" fmla="val 133"/>
                  <a:gd name="f20" fmla="val 473"/>
                  <a:gd name="f21" fmla="val 124"/>
                  <a:gd name="f22" fmla="val 472"/>
                  <a:gd name="f23" fmla="val 119"/>
                  <a:gd name="f24" fmla="val 476"/>
                  <a:gd name="f25" fmla="val 107"/>
                  <a:gd name="f26" fmla="val 470"/>
                  <a:gd name="f27" fmla="val 105"/>
                  <a:gd name="f28" fmla="val 101"/>
                  <a:gd name="f29" fmla="val 471"/>
                  <a:gd name="f30" fmla="val 98"/>
                  <a:gd name="f31" fmla="val 95"/>
                  <a:gd name="f32" fmla="val 91"/>
                  <a:gd name="f33" fmla="val 458"/>
                  <a:gd name="f34" fmla="val 88"/>
                  <a:gd name="f35" fmla="val 451"/>
                  <a:gd name="f36" fmla="val 85"/>
                  <a:gd name="f37" fmla="val 444"/>
                  <a:gd name="f38" fmla="val 82"/>
                  <a:gd name="f39" fmla="val 448"/>
                  <a:gd name="f40" fmla="val 86"/>
                  <a:gd name="f41" fmla="val 440"/>
                  <a:gd name="f42" fmla="val 84"/>
                  <a:gd name="f43" fmla="val 442"/>
                  <a:gd name="f44" fmla="val 439"/>
                  <a:gd name="f45" fmla="val 436"/>
                  <a:gd name="f46" fmla="val 445"/>
                  <a:gd name="f47" fmla="val 81"/>
                  <a:gd name="f48" fmla="val 80"/>
                  <a:gd name="f49" fmla="val 432"/>
                  <a:gd name="f50" fmla="val 79"/>
                  <a:gd name="f51" fmla="val 443"/>
                  <a:gd name="f52" fmla="val 433"/>
                  <a:gd name="f53" fmla="val 428"/>
                  <a:gd name="f54" fmla="val 431"/>
                  <a:gd name="f55" fmla="val 76"/>
                  <a:gd name="f56" fmla="val 434"/>
                  <a:gd name="f57" fmla="val 71"/>
                  <a:gd name="f58" fmla="val 63"/>
                  <a:gd name="f59" fmla="val 64"/>
                  <a:gd name="f60" fmla="val 61"/>
                  <a:gd name="f61" fmla="val 57"/>
                  <a:gd name="f62" fmla="val 449"/>
                  <a:gd name="f63" fmla="val 59"/>
                  <a:gd name="f64" fmla="val 466"/>
                  <a:gd name="f65" fmla="val 60"/>
                  <a:gd name="f66" fmla="val 479"/>
                  <a:gd name="f67" fmla="val 467"/>
                  <a:gd name="f68" fmla="val 66"/>
                  <a:gd name="f69" fmla="val 481"/>
                  <a:gd name="f70" fmla="val 486"/>
                  <a:gd name="f71" fmla="val 482"/>
                  <a:gd name="f72" fmla="val 477"/>
                  <a:gd name="f73" fmla="val 483"/>
                  <a:gd name="f74" fmla="val 54"/>
                  <a:gd name="f75" fmla="val 49"/>
                  <a:gd name="f76" fmla="val 53"/>
                  <a:gd name="f77" fmla="val 485"/>
                  <a:gd name="f78" fmla="val 51"/>
                  <a:gd name="f79" fmla="val 487"/>
                  <a:gd name="f80" fmla="val 488"/>
                  <a:gd name="f81" fmla="val 490"/>
                  <a:gd name="f82" fmla="val 493"/>
                  <a:gd name="f83" fmla="val 46"/>
                  <a:gd name="f84" fmla="val 496"/>
                  <a:gd name="f85" fmla="val 52"/>
                  <a:gd name="f86" fmla="val 502"/>
                  <a:gd name="f87" fmla="val 56"/>
                  <a:gd name="f88" fmla="val 499"/>
                  <a:gd name="f89" fmla="val 501"/>
                  <a:gd name="f90" fmla="val 504"/>
                  <a:gd name="f91" fmla="val 50"/>
                  <a:gd name="f92" fmla="val 498"/>
                  <a:gd name="f93" fmla="val 48"/>
                  <a:gd name="f94" fmla="val 503"/>
                  <a:gd name="f95" fmla="val 47"/>
                  <a:gd name="f96" fmla="val 508"/>
                  <a:gd name="f97" fmla="val 507"/>
                  <a:gd name="f98" fmla="val 505"/>
                  <a:gd name="f99" fmla="val 510"/>
                  <a:gd name="f100" fmla="val 67"/>
                  <a:gd name="f101" fmla="val 69"/>
                  <a:gd name="f102" fmla="val 68"/>
                  <a:gd name="f103" fmla="val 70"/>
                  <a:gd name="f104" fmla="val 506"/>
                  <a:gd name="f105" fmla="val 74"/>
                  <a:gd name="f106" fmla="val 72"/>
                  <a:gd name="f107" fmla="val 75"/>
                  <a:gd name="f108" fmla="val 83"/>
                  <a:gd name="f109" fmla="val 513"/>
                  <a:gd name="f110" fmla="val 518"/>
                  <a:gd name="f111" fmla="val 523"/>
                  <a:gd name="f112" fmla="val 90"/>
                  <a:gd name="f113" fmla="val 530"/>
                  <a:gd name="f114" fmla="val 93"/>
                  <a:gd name="f115" fmla="val 534"/>
                  <a:gd name="f116" fmla="val 97"/>
                  <a:gd name="f117" fmla="val 537"/>
                  <a:gd name="f118" fmla="val 94"/>
                  <a:gd name="f119" fmla="val 536"/>
                  <a:gd name="f120" fmla="val 89"/>
                  <a:gd name="f121" fmla="val 538"/>
                  <a:gd name="f122" fmla="val 532"/>
                  <a:gd name="f123" fmla="val 535"/>
                  <a:gd name="f124" fmla="val 533"/>
                  <a:gd name="f125" fmla="val 531"/>
                  <a:gd name="f126" fmla="val 529"/>
                  <a:gd name="f127" fmla="val 73"/>
                  <a:gd name="f128" fmla="val 524"/>
                  <a:gd name="f129" fmla="val 525"/>
                  <a:gd name="f130" fmla="val 519"/>
                  <a:gd name="f131" fmla="val 522"/>
                  <a:gd name="f132" fmla="val 520"/>
                  <a:gd name="f133" fmla="val 62"/>
                  <a:gd name="f134" fmla="val 514"/>
                  <a:gd name="f135" fmla="val 58"/>
                  <a:gd name="f136" fmla="val 527"/>
                  <a:gd name="f137" fmla="val 55"/>
                  <a:gd name="f138" fmla="val 528"/>
                  <a:gd name="f139" fmla="val 539"/>
                  <a:gd name="f140" fmla="val 540"/>
                  <a:gd name="f141" fmla="val 542"/>
                  <a:gd name="f142" fmla="val 547"/>
                  <a:gd name="f143" fmla="val 45"/>
                  <a:gd name="f144" fmla="val 550"/>
                  <a:gd name="f145" fmla="val 552"/>
                  <a:gd name="f146" fmla="val 555"/>
                  <a:gd name="f147" fmla="val 44"/>
                  <a:gd name="f148" fmla="val 545"/>
                  <a:gd name="f149" fmla="val 43"/>
                  <a:gd name="f150" fmla="val 544"/>
                  <a:gd name="f151" fmla="val 41"/>
                  <a:gd name="f152" fmla="val 541"/>
                  <a:gd name="f153" fmla="val 38"/>
                  <a:gd name="f154" fmla="val 40"/>
                  <a:gd name="f155" fmla="val 546"/>
                  <a:gd name="f156" fmla="val 37"/>
                  <a:gd name="f157" fmla="val 543"/>
                  <a:gd name="f158" fmla="val 35"/>
                  <a:gd name="f159" fmla="val 34"/>
                  <a:gd name="f160" fmla="val 33"/>
                  <a:gd name="f161" fmla="val 31"/>
                  <a:gd name="f162" fmla="val 39"/>
                  <a:gd name="f163" fmla="val 551"/>
                  <a:gd name="f164" fmla="val 549"/>
                  <a:gd name="f165" fmla="val 548"/>
                  <a:gd name="f166" fmla="val 36"/>
                  <a:gd name="f167" fmla="val 556"/>
                  <a:gd name="f168" fmla="val 560"/>
                  <a:gd name="f169" fmla="val 565"/>
                  <a:gd name="f170" fmla="val 569"/>
                  <a:gd name="f171" fmla="val 571"/>
                  <a:gd name="f172" fmla="val 567"/>
                  <a:gd name="f173" fmla="val 572"/>
                  <a:gd name="f174" fmla="val 32"/>
                  <a:gd name="f175" fmla="val 570"/>
                  <a:gd name="f176" fmla="val 573"/>
                  <a:gd name="f177" fmla="val 28"/>
                  <a:gd name="f178" fmla="val 566"/>
                  <a:gd name="f179" fmla="val 559"/>
                  <a:gd name="f180" fmla="val 26"/>
                  <a:gd name="f181" fmla="val 25"/>
                  <a:gd name="f182" fmla="val 553"/>
                  <a:gd name="f183" fmla="val 27"/>
                  <a:gd name="f184" fmla="val 557"/>
                  <a:gd name="f185" fmla="val 29"/>
                  <a:gd name="f186" fmla="val 24"/>
                  <a:gd name="f187" fmla="val 22"/>
                  <a:gd name="f188" fmla="val 21"/>
                  <a:gd name="f189" fmla="val 517"/>
                  <a:gd name="f190" fmla="val 23"/>
                  <a:gd name="f191" fmla="val 500"/>
                  <a:gd name="f192" fmla="val 494"/>
                  <a:gd name="f193" fmla="val 20"/>
                  <a:gd name="f194" fmla="val 484"/>
                  <a:gd name="f195" fmla="val 480"/>
                  <a:gd name="f196" fmla="val 16"/>
                  <a:gd name="f197" fmla="val 468"/>
                  <a:gd name="f198" fmla="val 455"/>
                  <a:gd name="f199" fmla="val 18"/>
                  <a:gd name="f200" fmla="val 19"/>
                  <a:gd name="f201" fmla="val 457"/>
                  <a:gd name="f202" fmla="val 452"/>
                  <a:gd name="f203" fmla="val 447"/>
                  <a:gd name="f204" fmla="val 441"/>
                  <a:gd name="f205" fmla="val 437"/>
                  <a:gd name="f206" fmla="val 17"/>
                  <a:gd name="f207" fmla="val 424"/>
                  <a:gd name="f208" fmla="val 418"/>
                  <a:gd name="f209" fmla="val 414"/>
                  <a:gd name="f210" fmla="val 15"/>
                  <a:gd name="f211" fmla="val 415"/>
                  <a:gd name="f212" fmla="val 416"/>
                  <a:gd name="f213" fmla="val 412"/>
                  <a:gd name="f214" fmla="val 410"/>
                  <a:gd name="f215" fmla="val 408"/>
                  <a:gd name="f216" fmla="val 14"/>
                  <a:gd name="f217" fmla="val 404"/>
                  <a:gd name="f218" fmla="val 13"/>
                  <a:gd name="f219" fmla="val 398"/>
                  <a:gd name="f220" fmla="val 392"/>
                  <a:gd name="f221" fmla="val 390"/>
                  <a:gd name="f222" fmla="val 385"/>
                  <a:gd name="f223" fmla="val 377"/>
                  <a:gd name="f224" fmla="val 389"/>
                  <a:gd name="f225" fmla="val 12"/>
                  <a:gd name="f226" fmla="val 380"/>
                  <a:gd name="f227" fmla="val 11"/>
                  <a:gd name="f228" fmla="val 375"/>
                  <a:gd name="f229" fmla="val 378"/>
                  <a:gd name="f230" fmla="val 372"/>
                  <a:gd name="f231" fmla="val 376"/>
                  <a:gd name="f232" fmla="val 373"/>
                  <a:gd name="f233" fmla="val 10"/>
                  <a:gd name="f234" fmla="val 371"/>
                  <a:gd name="f235" fmla="val 370"/>
                  <a:gd name="f236" fmla="val 366"/>
                  <a:gd name="f237" fmla="val 374"/>
                  <a:gd name="f238" fmla="val 368"/>
                  <a:gd name="f239" fmla="val 364"/>
                  <a:gd name="f240" fmla="val 359"/>
                  <a:gd name="f241" fmla="val 354"/>
                  <a:gd name="f242" fmla="val 362"/>
                  <a:gd name="f243" fmla="val 355"/>
                  <a:gd name="f244" fmla="val 352"/>
                  <a:gd name="f245" fmla="val 353"/>
                  <a:gd name="f246" fmla="val 343"/>
                  <a:gd name="f247" fmla="val 338"/>
                  <a:gd name="f248" fmla="val 348"/>
                  <a:gd name="f249" fmla="val 345"/>
                  <a:gd name="f250" fmla="val 340"/>
                  <a:gd name="f251" fmla="val 337"/>
                  <a:gd name="f252" fmla="val 334"/>
                  <a:gd name="f253" fmla="val 333"/>
                  <a:gd name="f254" fmla="val 330"/>
                  <a:gd name="f255" fmla="val 332"/>
                  <a:gd name="f256" fmla="val 328"/>
                  <a:gd name="f257" fmla="val 327"/>
                  <a:gd name="f258" fmla="val 324"/>
                  <a:gd name="f259" fmla="val 9"/>
                  <a:gd name="f260" fmla="val 320"/>
                  <a:gd name="f261" fmla="val 317"/>
                  <a:gd name="f262" fmla="val 8"/>
                  <a:gd name="f263" fmla="val 313"/>
                  <a:gd name="f264" fmla="val 5"/>
                  <a:gd name="f265" fmla="val 311"/>
                  <a:gd name="f266" fmla="val 7"/>
                  <a:gd name="f267" fmla="val 309"/>
                  <a:gd name="f268" fmla="val 308"/>
                  <a:gd name="f269" fmla="val 306"/>
                  <a:gd name="f270" fmla="val 305"/>
                  <a:gd name="f271" fmla="val 302"/>
                  <a:gd name="f272" fmla="val 6"/>
                  <a:gd name="f273" fmla="val 301"/>
                  <a:gd name="f274" fmla="val 297"/>
                  <a:gd name="f275" fmla="val 293"/>
                  <a:gd name="f276" fmla="val 294"/>
                  <a:gd name="f277" fmla="val 295"/>
                  <a:gd name="f278" fmla="val 286"/>
                  <a:gd name="f279" fmla="val 287"/>
                  <a:gd name="f280" fmla="val 284"/>
                  <a:gd name="f281" fmla="val 277"/>
                  <a:gd name="f282" fmla="val 270"/>
                  <a:gd name="f283" fmla="val 273"/>
                  <a:gd name="f284" fmla="val 269"/>
                  <a:gd name="f285" fmla="val 266"/>
                  <a:gd name="f286" fmla="val 264"/>
                  <a:gd name="f287" fmla="val 259"/>
                  <a:gd name="f288" fmla="val 260"/>
                  <a:gd name="f289" fmla="val 257"/>
                  <a:gd name="f290" fmla="val 256"/>
                  <a:gd name="f291" fmla="val 255"/>
                  <a:gd name="f292" fmla="val 254"/>
                  <a:gd name="f293" fmla="val 253"/>
                  <a:gd name="f294" fmla="val 251"/>
                  <a:gd name="f295" fmla="val 252"/>
                  <a:gd name="f296" fmla="val 250"/>
                  <a:gd name="f297" fmla="val 249"/>
                  <a:gd name="f298" fmla="val 247"/>
                  <a:gd name="f299" fmla="val 246"/>
                  <a:gd name="f300" fmla="val 245"/>
                  <a:gd name="f301" fmla="val 244"/>
                  <a:gd name="f302" fmla="val 243"/>
                  <a:gd name="f303" fmla="val 240"/>
                  <a:gd name="f304" fmla="val 248"/>
                  <a:gd name="f305" fmla="val 3"/>
                  <a:gd name="f306" fmla="val 4"/>
                  <a:gd name="f307" fmla="val 239"/>
                  <a:gd name="f308" fmla="val 235"/>
                  <a:gd name="f309" fmla="val 238"/>
                  <a:gd name="f310" fmla="val 236"/>
                  <a:gd name="f311" fmla="val 237"/>
                  <a:gd name="f312" fmla="val 232"/>
                  <a:gd name="f313" fmla="val 229"/>
                  <a:gd name="f314" fmla="val 227"/>
                  <a:gd name="f315" fmla="val 2"/>
                  <a:gd name="f316" fmla="val 226"/>
                  <a:gd name="f317" fmla="val 225"/>
                  <a:gd name="f318" fmla="val 224"/>
                  <a:gd name="f319" fmla="val 221"/>
                  <a:gd name="f320" fmla="val 220"/>
                  <a:gd name="f321" fmla="val 215"/>
                  <a:gd name="f322" fmla="val 217"/>
                  <a:gd name="f323" fmla="val 219"/>
                  <a:gd name="f324" fmla="val 1"/>
                  <a:gd name="f325" fmla="val 216"/>
                  <a:gd name="f326" fmla="val 214"/>
                  <a:gd name="f327" fmla="val 212"/>
                  <a:gd name="f328" fmla="val 211"/>
                  <a:gd name="f329" fmla="val 210"/>
                  <a:gd name="f330" fmla="val 209"/>
                  <a:gd name="f331" fmla="val 207"/>
                  <a:gd name="f332" fmla="val 205"/>
                  <a:gd name="f333" fmla="val 204"/>
                  <a:gd name="f334" fmla="val 203"/>
                  <a:gd name="f335" fmla="val 201"/>
                  <a:gd name="f336" fmla="val 202"/>
                  <a:gd name="f337" fmla="val 200"/>
                  <a:gd name="f338" fmla="val 198"/>
                  <a:gd name="f339" fmla="val 196"/>
                  <a:gd name="f340" fmla="val 197"/>
                  <a:gd name="f341" fmla="val 195"/>
                  <a:gd name="f342" fmla="val 188"/>
                  <a:gd name="f343" fmla="val 190"/>
                  <a:gd name="f344" fmla="val 189"/>
                  <a:gd name="f345" fmla="val 187"/>
                  <a:gd name="f346" fmla="val 185"/>
                  <a:gd name="f347" fmla="val 183"/>
                  <a:gd name="f348" fmla="val 184"/>
                  <a:gd name="f349" fmla="val 182"/>
                  <a:gd name="f350" fmla="val 178"/>
                  <a:gd name="f351" fmla="val 176"/>
                  <a:gd name="f352" fmla="val 177"/>
                  <a:gd name="f353" fmla="val 175"/>
                  <a:gd name="f354" fmla="val 174"/>
                  <a:gd name="f355" fmla="val 179"/>
                  <a:gd name="f356" fmla="val 170"/>
                  <a:gd name="f357" fmla="val 167"/>
                  <a:gd name="f358" fmla="val 165"/>
                  <a:gd name="f359" fmla="val 164"/>
                  <a:gd name="f360" fmla="val 159"/>
                  <a:gd name="f361" fmla="val 166"/>
                  <a:gd name="f362" fmla="val 171"/>
                  <a:gd name="f363" fmla="val 173"/>
                  <a:gd name="f364" fmla="val 181"/>
                  <a:gd name="f365" fmla="val 168"/>
                  <a:gd name="f366" fmla="val 162"/>
                  <a:gd name="f367" fmla="val 160"/>
                  <a:gd name="f368" fmla="val 158"/>
                  <a:gd name="f369" fmla="val 155"/>
                  <a:gd name="f370" fmla="val 156"/>
                  <a:gd name="f371" fmla="val 157"/>
                  <a:gd name="f372" fmla="val 154"/>
                  <a:gd name="f373" fmla="val 153"/>
                  <a:gd name="f374" fmla="val 150"/>
                  <a:gd name="f375" fmla="val 161"/>
                  <a:gd name="f376" fmla="val 151"/>
                  <a:gd name="f377" fmla="val 149"/>
                  <a:gd name="f378" fmla="val 145"/>
                  <a:gd name="f379" fmla="val 141"/>
                  <a:gd name="f380" fmla="val 146"/>
                  <a:gd name="f381" fmla="val 143"/>
                  <a:gd name="f382" fmla="val 163"/>
                  <a:gd name="f383" fmla="val 30"/>
                  <a:gd name="f384" fmla="val 148"/>
                  <a:gd name="f385" fmla="val 140"/>
                  <a:gd name="f386" fmla="val 137"/>
                  <a:gd name="f387" fmla="val 138"/>
                  <a:gd name="f388" fmla="val 134"/>
                  <a:gd name="f389" fmla="val 132"/>
                  <a:gd name="f390" fmla="val 130"/>
                  <a:gd name="f391" fmla="val 129"/>
                  <a:gd name="f392" fmla="val 128"/>
                  <a:gd name="f393" fmla="val 127"/>
                  <a:gd name="f394" fmla="val 126"/>
                  <a:gd name="f395" fmla="val 125"/>
                  <a:gd name="f396" fmla="val 136"/>
                  <a:gd name="f397" fmla="val 131"/>
                  <a:gd name="f398" fmla="val 122"/>
                  <a:gd name="f399" fmla="val 121"/>
                  <a:gd name="f400" fmla="val 120"/>
                  <a:gd name="f401" fmla="val 117"/>
                  <a:gd name="f402" fmla="val 115"/>
                  <a:gd name="f403" fmla="val 111"/>
                  <a:gd name="f404" fmla="val 110"/>
                  <a:gd name="f405" fmla="val 108"/>
                  <a:gd name="f406" fmla="val 106"/>
                  <a:gd name="f407" fmla="val 104"/>
                  <a:gd name="f408" fmla="val 103"/>
                  <a:gd name="f409" fmla="val 102"/>
                  <a:gd name="f410" fmla="val 99"/>
                  <a:gd name="f411" fmla="val 87"/>
                  <a:gd name="f412" fmla="val 78"/>
                  <a:gd name="f413" fmla="val 77"/>
                  <a:gd name="f414" fmla="val 65"/>
                  <a:gd name="f415" fmla="val 42"/>
                  <a:gd name="f416" fmla="val 92"/>
                  <a:gd name="f417" fmla="val 96"/>
                  <a:gd name="f418" fmla="val 100"/>
                  <a:gd name="f419" fmla="val 112"/>
                  <a:gd name="f420" fmla="val 114"/>
                  <a:gd name="f421" fmla="val 116"/>
                  <a:gd name="f422" fmla="val 118"/>
                  <a:gd name="f423" fmla="val 123"/>
                  <a:gd name="f424" fmla="val 109"/>
                  <a:gd name="f425" fmla="val 135"/>
                  <a:gd name="f426" fmla="val 172"/>
                  <a:gd name="f427" fmla="val 186"/>
                  <a:gd name="f428" fmla="val 193"/>
                  <a:gd name="f429" fmla="val 199"/>
                  <a:gd name="f430" fmla="val 228"/>
                  <a:gd name="f431" fmla="val 234"/>
                  <a:gd name="f432" fmla="val 242"/>
                  <a:gd name="f433" fmla="val 258"/>
                  <a:gd name="f434" fmla="val 261"/>
                  <a:gd name="f435" fmla="val 262"/>
                  <a:gd name="f436" fmla="val 263"/>
                  <a:gd name="f437" fmla="val 267"/>
                  <a:gd name="f438" fmla="val 268"/>
                  <a:gd name="f439" fmla="val 271"/>
                  <a:gd name="f440" fmla="val 272"/>
                  <a:gd name="f441" fmla="val 274"/>
                  <a:gd name="f442" fmla="val 275"/>
                  <a:gd name="f443" fmla="val 276"/>
                  <a:gd name="f444" fmla="val 278"/>
                  <a:gd name="f445" fmla="val 279"/>
                  <a:gd name="f446" fmla="val 281"/>
                  <a:gd name="f447" fmla="val 282"/>
                  <a:gd name="f448" fmla="val 289"/>
                  <a:gd name="f449" fmla="val 298"/>
                  <a:gd name="f450" fmla="val 299"/>
                  <a:gd name="f451" fmla="val 296"/>
                  <a:gd name="f452" fmla="val 312"/>
                  <a:gd name="f453" fmla="val 310"/>
                  <a:gd name="f454" fmla="val 319"/>
                  <a:gd name="f455" fmla="val 329"/>
                  <a:gd name="f456" fmla="val 325"/>
                  <a:gd name="f457" fmla="val 336"/>
                  <a:gd name="f458" fmla="val 331"/>
                  <a:gd name="f459" fmla="val 346"/>
                  <a:gd name="f460" fmla="val 349"/>
                  <a:gd name="f461" fmla="val 369"/>
                  <a:gd name="f462" fmla="val 383"/>
                  <a:gd name="f463" fmla="val 384"/>
                  <a:gd name="f464" fmla="val 388"/>
                  <a:gd name="f465" fmla="val 379"/>
                  <a:gd name="f466" fmla="val 393"/>
                  <a:gd name="f467" fmla="val 402"/>
                  <a:gd name="f468" fmla="val 409"/>
                  <a:gd name="f469" fmla="val 417"/>
                  <a:gd name="f470" fmla="val 426"/>
                  <a:gd name="f471" fmla="val 446"/>
                  <a:gd name="f472" fmla="val 450"/>
                  <a:gd name="f473" fmla="val 454"/>
                  <a:gd name="f474" fmla="val 113"/>
                  <a:gd name="f475" fmla="val 456"/>
                  <a:gd name="f476" fmla="val 453"/>
                  <a:gd name="f477" fmla="+- 0 0 -90"/>
                  <a:gd name="f478" fmla="*/ f4 1 575"/>
                  <a:gd name="f479" fmla="*/ f5 1 152"/>
                  <a:gd name="f480" fmla="+- f8 0 f6"/>
                  <a:gd name="f481" fmla="+- f7 0 f6"/>
                  <a:gd name="f482" fmla="*/ f477 f0 1"/>
                  <a:gd name="f483" fmla="*/ f481 1 575"/>
                  <a:gd name="f484" fmla="*/ f480 1 152"/>
                  <a:gd name="f485" fmla="*/ f482 1 f3"/>
                  <a:gd name="f486" fmla="*/ 444 1 f483"/>
                  <a:gd name="f487" fmla="*/ 86 1 f484"/>
                  <a:gd name="f488" fmla="*/ 470 1 f483"/>
                  <a:gd name="f489" fmla="*/ 60 1 f484"/>
                  <a:gd name="f490" fmla="*/ 501 1 f483"/>
                  <a:gd name="f491" fmla="*/ 51 1 f484"/>
                  <a:gd name="f492" fmla="*/ 504 1 f483"/>
                  <a:gd name="f493" fmla="*/ 75 1 f484"/>
                  <a:gd name="f494" fmla="*/ 531 1 f483"/>
                  <a:gd name="f495" fmla="*/ 76 1 f484"/>
                  <a:gd name="f496" fmla="*/ 522 1 f483"/>
                  <a:gd name="f497" fmla="*/ 56 1 f484"/>
                  <a:gd name="f498" fmla="*/ 535 1 f483"/>
                  <a:gd name="f499" fmla="*/ 40 1 f484"/>
                  <a:gd name="f500" fmla="*/ 571 1 f483"/>
                  <a:gd name="f501" fmla="*/ 38 1 f484"/>
                  <a:gd name="f502" fmla="*/ 559 1 f483"/>
                  <a:gd name="f503" fmla="*/ 31 1 f484"/>
                  <a:gd name="f504" fmla="*/ 477 1 f483"/>
                  <a:gd name="f505" fmla="*/ 23 1 f484"/>
                  <a:gd name="f506" fmla="*/ 415 1 f483"/>
                  <a:gd name="f507" fmla="*/ 16 1 f484"/>
                  <a:gd name="f508" fmla="*/ 371 1 f483"/>
                  <a:gd name="f509" fmla="*/ 13 1 f484"/>
                  <a:gd name="f510" fmla="*/ 345 1 f483"/>
                  <a:gd name="f511" fmla="*/ 19 1 f484"/>
                  <a:gd name="f512" fmla="*/ 306 1 f483"/>
                  <a:gd name="f513" fmla="*/ 7 1 f484"/>
                  <a:gd name="f514" fmla="*/ 287 1 f483"/>
                  <a:gd name="f515" fmla="*/ 9 1 f484"/>
                  <a:gd name="f516" fmla="*/ 254 1 f483"/>
                  <a:gd name="f517" fmla="*/ 11 1 f484"/>
                  <a:gd name="f518" fmla="*/ 253 1 f483"/>
                  <a:gd name="f519" fmla="*/ 232 1 f483"/>
                  <a:gd name="f520" fmla="*/ 3 1 f484"/>
                  <a:gd name="f521" fmla="*/ 211 1 f483"/>
                  <a:gd name="f522" fmla="*/ 4 1 f484"/>
                  <a:gd name="f523" fmla="*/ 195 1 f483"/>
                  <a:gd name="f524" fmla="*/ 179 1 f483"/>
                  <a:gd name="f525" fmla="*/ 184 1 f483"/>
                  <a:gd name="f526" fmla="*/ 21 1 f484"/>
                  <a:gd name="f527" fmla="*/ 156 1 f483"/>
                  <a:gd name="f528" fmla="*/ 14 1 f484"/>
                  <a:gd name="f529" fmla="*/ 152 1 f483"/>
                  <a:gd name="f530" fmla="*/ 17 1 f484"/>
                  <a:gd name="f531" fmla="*/ 153 1 f483"/>
                  <a:gd name="f532" fmla="*/ 24 1 f484"/>
                  <a:gd name="f533" fmla="*/ 28 1 f484"/>
                  <a:gd name="f534" fmla="*/ 128 1 f483"/>
                  <a:gd name="f535" fmla="*/ 138 1 f483"/>
                  <a:gd name="f536" fmla="*/ 25 1 f484"/>
                  <a:gd name="f537" fmla="*/ 108 1 f483"/>
                  <a:gd name="f538" fmla="*/ 93 1 f483"/>
                  <a:gd name="f539" fmla="*/ 26 1 f484"/>
                  <a:gd name="f540" fmla="*/ 83 1 f483"/>
                  <a:gd name="f541" fmla="*/ 27 1 f484"/>
                  <a:gd name="f542" fmla="*/ 65 1 f483"/>
                  <a:gd name="f543" fmla="*/ 33 1 f484"/>
                  <a:gd name="f544" fmla="*/ 54 1 f483"/>
                  <a:gd name="f545" fmla="*/ 29 1 f484"/>
                  <a:gd name="f546" fmla="*/ 44 1 f483"/>
                  <a:gd name="f547" fmla="*/ 36 1 f484"/>
                  <a:gd name="f548" fmla="*/ 33 1 f483"/>
                  <a:gd name="f549" fmla="*/ 41 1 f484"/>
                  <a:gd name="f550" fmla="*/ 26 1 f483"/>
                  <a:gd name="f551" fmla="*/ 13 1 f483"/>
                  <a:gd name="f552" fmla="*/ 32 1 f484"/>
                  <a:gd name="f553" fmla="*/ 45 1 f483"/>
                  <a:gd name="f554" fmla="*/ 0 1 f483"/>
                  <a:gd name="f555" fmla="*/ 15 1 f483"/>
                  <a:gd name="f556" fmla="*/ 61 1 f484"/>
                  <a:gd name="f557" fmla="*/ 8 1 f483"/>
                  <a:gd name="f558" fmla="*/ 71 1 f484"/>
                  <a:gd name="f559" fmla="*/ 25 1 f483"/>
                  <a:gd name="f560" fmla="*/ 82 1 f484"/>
                  <a:gd name="f561" fmla="*/ 28 1 f483"/>
                  <a:gd name="f562" fmla="*/ 92 1 f484"/>
                  <a:gd name="f563" fmla="*/ 57 1 f483"/>
                  <a:gd name="f564" fmla="*/ 105 1 f484"/>
                  <a:gd name="f565" fmla="*/ 61 1 f483"/>
                  <a:gd name="f566" fmla="*/ 126 1 f484"/>
                  <a:gd name="f567" fmla="*/ 102 1 f483"/>
                  <a:gd name="f568" fmla="*/ 149 1 f484"/>
                  <a:gd name="f569" fmla="*/ 107 1 f483"/>
                  <a:gd name="f570" fmla="*/ 124 1 f484"/>
                  <a:gd name="f571" fmla="*/ 98 1 f483"/>
                  <a:gd name="f572" fmla="*/ 103 1 f484"/>
                  <a:gd name="f573" fmla="*/ 119 1 f483"/>
                  <a:gd name="f574" fmla="*/ 99 1 f484"/>
                  <a:gd name="f575" fmla="*/ 151 1 f483"/>
                  <a:gd name="f576" fmla="*/ 168 1 f483"/>
                  <a:gd name="f577" fmla="*/ 84 1 f484"/>
                  <a:gd name="f578" fmla="*/ 193 1 f483"/>
                  <a:gd name="f579" fmla="*/ 88 1 f484"/>
                  <a:gd name="f580" fmla="*/ 240 1 f483"/>
                  <a:gd name="f581" fmla="*/ 106 1 f484"/>
                  <a:gd name="f582" fmla="*/ 262 1 f483"/>
                  <a:gd name="f583" fmla="*/ 111 1 f484"/>
                  <a:gd name="f584" fmla="*/ 284 1 f483"/>
                  <a:gd name="f585" fmla="*/ 96 1 f484"/>
                  <a:gd name="f586" fmla="*/ 384 1 f483"/>
                  <a:gd name="f587" fmla="*/ 456 1 f483"/>
                  <a:gd name="f588" fmla="*/ 117 1 f484"/>
                  <a:gd name="f589" fmla="*/ f7 1 f483"/>
                  <a:gd name="f590" fmla="*/ 0 1 f484"/>
                  <a:gd name="f591" fmla="*/ f8 1 f484"/>
                  <a:gd name="f592" fmla="+- f485 0 f1"/>
                  <a:gd name="f593" fmla="*/ f554 f478 1"/>
                  <a:gd name="f594" fmla="*/ f589 f478 1"/>
                  <a:gd name="f595" fmla="*/ f591 f479 1"/>
                  <a:gd name="f596" fmla="*/ f590 f479 1"/>
                  <a:gd name="f597" fmla="*/ f486 f478 1"/>
                  <a:gd name="f598" fmla="*/ f487 f479 1"/>
                  <a:gd name="f599" fmla="*/ f488 f478 1"/>
                  <a:gd name="f600" fmla="*/ f489 f479 1"/>
                  <a:gd name="f601" fmla="*/ f490 f478 1"/>
                  <a:gd name="f602" fmla="*/ f491 f479 1"/>
                  <a:gd name="f603" fmla="*/ f492 f478 1"/>
                  <a:gd name="f604" fmla="*/ f493 f479 1"/>
                  <a:gd name="f605" fmla="*/ f494 f478 1"/>
                  <a:gd name="f606" fmla="*/ f495 f479 1"/>
                  <a:gd name="f607" fmla="*/ f496 f478 1"/>
                  <a:gd name="f608" fmla="*/ f497 f479 1"/>
                  <a:gd name="f609" fmla="*/ f498 f478 1"/>
                  <a:gd name="f610" fmla="*/ f499 f479 1"/>
                  <a:gd name="f611" fmla="*/ f500 f478 1"/>
                  <a:gd name="f612" fmla="*/ f501 f479 1"/>
                  <a:gd name="f613" fmla="*/ f502 f478 1"/>
                  <a:gd name="f614" fmla="*/ f503 f479 1"/>
                  <a:gd name="f615" fmla="*/ f504 f478 1"/>
                  <a:gd name="f616" fmla="*/ f505 f479 1"/>
                  <a:gd name="f617" fmla="*/ f506 f478 1"/>
                  <a:gd name="f618" fmla="*/ f507 f479 1"/>
                  <a:gd name="f619" fmla="*/ f508 f478 1"/>
                  <a:gd name="f620" fmla="*/ f509 f479 1"/>
                  <a:gd name="f621" fmla="*/ f510 f478 1"/>
                  <a:gd name="f622" fmla="*/ f511 f479 1"/>
                  <a:gd name="f623" fmla="*/ f512 f478 1"/>
                  <a:gd name="f624" fmla="*/ f513 f479 1"/>
                  <a:gd name="f625" fmla="*/ f514 f478 1"/>
                  <a:gd name="f626" fmla="*/ f515 f479 1"/>
                  <a:gd name="f627" fmla="*/ f516 f478 1"/>
                  <a:gd name="f628" fmla="*/ f517 f479 1"/>
                  <a:gd name="f629" fmla="*/ f518 f478 1"/>
                  <a:gd name="f630" fmla="*/ f519 f478 1"/>
                  <a:gd name="f631" fmla="*/ f520 f479 1"/>
                  <a:gd name="f632" fmla="*/ f521 f478 1"/>
                  <a:gd name="f633" fmla="*/ f522 f479 1"/>
                  <a:gd name="f634" fmla="*/ f523 f478 1"/>
                  <a:gd name="f635" fmla="*/ f524 f478 1"/>
                  <a:gd name="f636" fmla="*/ f525 f478 1"/>
                  <a:gd name="f637" fmla="*/ f526 f479 1"/>
                  <a:gd name="f638" fmla="*/ f527 f478 1"/>
                  <a:gd name="f639" fmla="*/ f528 f479 1"/>
                  <a:gd name="f640" fmla="*/ f529 f478 1"/>
                  <a:gd name="f641" fmla="*/ f530 f479 1"/>
                  <a:gd name="f642" fmla="*/ f531 f478 1"/>
                  <a:gd name="f643" fmla="*/ f532 f479 1"/>
                  <a:gd name="f644" fmla="*/ f533 f479 1"/>
                  <a:gd name="f645" fmla="*/ f534 f478 1"/>
                  <a:gd name="f646" fmla="*/ f535 f478 1"/>
                  <a:gd name="f647" fmla="*/ f536 f479 1"/>
                  <a:gd name="f648" fmla="*/ f537 f478 1"/>
                  <a:gd name="f649" fmla="*/ f538 f478 1"/>
                  <a:gd name="f650" fmla="*/ f539 f479 1"/>
                  <a:gd name="f651" fmla="*/ f540 f478 1"/>
                  <a:gd name="f652" fmla="*/ f541 f479 1"/>
                  <a:gd name="f653" fmla="*/ f542 f478 1"/>
                  <a:gd name="f654" fmla="*/ f543 f479 1"/>
                  <a:gd name="f655" fmla="*/ f544 f478 1"/>
                  <a:gd name="f656" fmla="*/ f545 f479 1"/>
                  <a:gd name="f657" fmla="*/ f546 f478 1"/>
                  <a:gd name="f658" fmla="*/ f547 f479 1"/>
                  <a:gd name="f659" fmla="*/ f548 f478 1"/>
                  <a:gd name="f660" fmla="*/ f549 f479 1"/>
                  <a:gd name="f661" fmla="*/ f550 f478 1"/>
                  <a:gd name="f662" fmla="*/ f551 f478 1"/>
                  <a:gd name="f663" fmla="*/ f552 f479 1"/>
                  <a:gd name="f664" fmla="*/ f553 f478 1"/>
                  <a:gd name="f665" fmla="*/ f555 f478 1"/>
                  <a:gd name="f666" fmla="*/ f556 f479 1"/>
                  <a:gd name="f667" fmla="*/ f557 f478 1"/>
                  <a:gd name="f668" fmla="*/ f558 f479 1"/>
                  <a:gd name="f669" fmla="*/ f559 f478 1"/>
                  <a:gd name="f670" fmla="*/ f560 f479 1"/>
                  <a:gd name="f671" fmla="*/ f561 f478 1"/>
                  <a:gd name="f672" fmla="*/ f562 f479 1"/>
                  <a:gd name="f673" fmla="*/ f563 f478 1"/>
                  <a:gd name="f674" fmla="*/ f564 f479 1"/>
                  <a:gd name="f675" fmla="*/ f565 f478 1"/>
                  <a:gd name="f676" fmla="*/ f566 f479 1"/>
                  <a:gd name="f677" fmla="*/ f567 f478 1"/>
                  <a:gd name="f678" fmla="*/ f568 f479 1"/>
                  <a:gd name="f679" fmla="*/ f569 f478 1"/>
                  <a:gd name="f680" fmla="*/ f570 f479 1"/>
                  <a:gd name="f681" fmla="*/ f571 f478 1"/>
                  <a:gd name="f682" fmla="*/ f572 f479 1"/>
                  <a:gd name="f683" fmla="*/ f573 f478 1"/>
                  <a:gd name="f684" fmla="*/ f574 f479 1"/>
                  <a:gd name="f685" fmla="*/ f575 f478 1"/>
                  <a:gd name="f686" fmla="*/ f576 f478 1"/>
                  <a:gd name="f687" fmla="*/ f577 f479 1"/>
                  <a:gd name="f688" fmla="*/ f578 f478 1"/>
                  <a:gd name="f689" fmla="*/ f579 f479 1"/>
                  <a:gd name="f690" fmla="*/ f580 f478 1"/>
                  <a:gd name="f691" fmla="*/ f581 f479 1"/>
                  <a:gd name="f692" fmla="*/ f582 f478 1"/>
                  <a:gd name="f693" fmla="*/ f583 f479 1"/>
                  <a:gd name="f694" fmla="*/ f584 f478 1"/>
                  <a:gd name="f695" fmla="*/ f585 f479 1"/>
                  <a:gd name="f696" fmla="*/ f586 f478 1"/>
                  <a:gd name="f697" fmla="*/ f587 f478 1"/>
                  <a:gd name="f698" fmla="*/ f588 f479 1"/>
                </a:gdLst>
                <a:ahLst/>
                <a:cxnLst>
                  <a:cxn ang="3cd4">
                    <a:pos x="hc" y="t"/>
                  </a:cxn>
                  <a:cxn ang="0">
                    <a:pos x="r" y="vc"/>
                  </a:cxn>
                  <a:cxn ang="cd4">
                    <a:pos x="hc" y="b"/>
                  </a:cxn>
                  <a:cxn ang="cd2">
                    <a:pos x="l" y="vc"/>
                  </a:cxn>
                  <a:cxn ang="f592">
                    <a:pos x="f597" y="f598"/>
                  </a:cxn>
                  <a:cxn ang="f592">
                    <a:pos x="f599" y="f600"/>
                  </a:cxn>
                  <a:cxn ang="f592">
                    <a:pos x="f601" y="f602"/>
                  </a:cxn>
                  <a:cxn ang="f592">
                    <a:pos x="f603" y="f604"/>
                  </a:cxn>
                  <a:cxn ang="f592">
                    <a:pos x="f605" y="f606"/>
                  </a:cxn>
                  <a:cxn ang="f592">
                    <a:pos x="f607" y="f608"/>
                  </a:cxn>
                  <a:cxn ang="f592">
                    <a:pos x="f609" y="f610"/>
                  </a:cxn>
                  <a:cxn ang="f592">
                    <a:pos x="f611" y="f612"/>
                  </a:cxn>
                  <a:cxn ang="f592">
                    <a:pos x="f613" y="f614"/>
                  </a:cxn>
                  <a:cxn ang="f592">
                    <a:pos x="f615" y="f616"/>
                  </a:cxn>
                  <a:cxn ang="f592">
                    <a:pos x="f617" y="f618"/>
                  </a:cxn>
                  <a:cxn ang="f592">
                    <a:pos x="f619" y="f620"/>
                  </a:cxn>
                  <a:cxn ang="f592">
                    <a:pos x="f621" y="f622"/>
                  </a:cxn>
                  <a:cxn ang="f592">
                    <a:pos x="f623" y="f624"/>
                  </a:cxn>
                  <a:cxn ang="f592">
                    <a:pos x="f625" y="f626"/>
                  </a:cxn>
                  <a:cxn ang="f592">
                    <a:pos x="f627" y="f628"/>
                  </a:cxn>
                  <a:cxn ang="f592">
                    <a:pos x="f629" y="f624"/>
                  </a:cxn>
                  <a:cxn ang="f592">
                    <a:pos x="f630" y="f631"/>
                  </a:cxn>
                  <a:cxn ang="f592">
                    <a:pos x="f632" y="f633"/>
                  </a:cxn>
                  <a:cxn ang="f592">
                    <a:pos x="f634" y="f633"/>
                  </a:cxn>
                  <a:cxn ang="f592">
                    <a:pos x="f635" y="f626"/>
                  </a:cxn>
                  <a:cxn ang="f592">
                    <a:pos x="f636" y="f637"/>
                  </a:cxn>
                  <a:cxn ang="f592">
                    <a:pos x="f638" y="f639"/>
                  </a:cxn>
                  <a:cxn ang="f592">
                    <a:pos x="f640" y="f641"/>
                  </a:cxn>
                  <a:cxn ang="f592">
                    <a:pos x="f642" y="f643"/>
                  </a:cxn>
                  <a:cxn ang="f592">
                    <a:pos x="f638" y="f644"/>
                  </a:cxn>
                  <a:cxn ang="f592">
                    <a:pos x="f640" y="f614"/>
                  </a:cxn>
                  <a:cxn ang="f592">
                    <a:pos x="f645" y="f628"/>
                  </a:cxn>
                  <a:cxn ang="f592">
                    <a:pos x="f646" y="f647"/>
                  </a:cxn>
                  <a:cxn ang="f592">
                    <a:pos x="f648" y="f647"/>
                  </a:cxn>
                  <a:cxn ang="f592">
                    <a:pos x="f649" y="f650"/>
                  </a:cxn>
                  <a:cxn ang="f592">
                    <a:pos x="f651" y="f652"/>
                  </a:cxn>
                  <a:cxn ang="f592">
                    <a:pos x="f653" y="f654"/>
                  </a:cxn>
                  <a:cxn ang="f592">
                    <a:pos x="f655" y="f656"/>
                  </a:cxn>
                  <a:cxn ang="f592">
                    <a:pos x="f657" y="f658"/>
                  </a:cxn>
                  <a:cxn ang="f592">
                    <a:pos x="f659" y="f660"/>
                  </a:cxn>
                  <a:cxn ang="f592">
                    <a:pos x="f661" y="f610"/>
                  </a:cxn>
                  <a:cxn ang="f592">
                    <a:pos x="f662" y="f663"/>
                  </a:cxn>
                  <a:cxn ang="f592">
                    <a:pos x="f664" y="f654"/>
                  </a:cxn>
                  <a:cxn ang="f592">
                    <a:pos x="f662" y="f647"/>
                  </a:cxn>
                  <a:cxn ang="f592">
                    <a:pos x="f593" y="f644"/>
                  </a:cxn>
                  <a:cxn ang="f592">
                    <a:pos x="f662" y="f602"/>
                  </a:cxn>
                  <a:cxn ang="f592">
                    <a:pos x="f665" y="f666"/>
                  </a:cxn>
                  <a:cxn ang="f592">
                    <a:pos x="f667" y="f668"/>
                  </a:cxn>
                  <a:cxn ang="f592">
                    <a:pos x="f669" y="f670"/>
                  </a:cxn>
                  <a:cxn ang="f592">
                    <a:pos x="f671" y="f672"/>
                  </a:cxn>
                  <a:cxn ang="f592">
                    <a:pos x="f673" y="f674"/>
                  </a:cxn>
                  <a:cxn ang="f592">
                    <a:pos x="f675" y="f676"/>
                  </a:cxn>
                  <a:cxn ang="f592">
                    <a:pos x="f677" y="f678"/>
                  </a:cxn>
                  <a:cxn ang="f592">
                    <a:pos x="f679" y="f680"/>
                  </a:cxn>
                  <a:cxn ang="f592">
                    <a:pos x="f681" y="f682"/>
                  </a:cxn>
                  <a:cxn ang="f592">
                    <a:pos x="f683" y="f684"/>
                  </a:cxn>
                  <a:cxn ang="f592">
                    <a:pos x="f685" y="f684"/>
                  </a:cxn>
                  <a:cxn ang="f592">
                    <a:pos x="f686" y="f687"/>
                  </a:cxn>
                  <a:cxn ang="f592">
                    <a:pos x="f688" y="f689"/>
                  </a:cxn>
                  <a:cxn ang="f592">
                    <a:pos x="f690" y="f691"/>
                  </a:cxn>
                  <a:cxn ang="f592">
                    <a:pos x="f692" y="f693"/>
                  </a:cxn>
                  <a:cxn ang="f592">
                    <a:pos x="f694" y="f682"/>
                  </a:cxn>
                  <a:cxn ang="f592">
                    <a:pos x="f623" y="f695"/>
                  </a:cxn>
                  <a:cxn ang="f592">
                    <a:pos x="f696" y="f684"/>
                  </a:cxn>
                  <a:cxn ang="f592">
                    <a:pos x="f697" y="f698"/>
                  </a:cxn>
                </a:cxnLst>
                <a:rect l="f593" t="f596" r="f594" b="f595"/>
                <a:pathLst>
                  <a:path w="575" h="152">
                    <a:moveTo>
                      <a:pt x="f9" y="f10"/>
                    </a:moveTo>
                    <a:cubicBezTo>
                      <a:pt x="f11" y="f10"/>
                      <a:pt x="f12" y="f13"/>
                      <a:pt x="f14" y="f15"/>
                    </a:cubicBezTo>
                    <a:cubicBezTo>
                      <a:pt x="f16" y="f17"/>
                      <a:pt x="f18" y="f19"/>
                      <a:pt x="f20" y="f21"/>
                    </a:cubicBezTo>
                    <a:cubicBezTo>
                      <a:pt x="f22" y="f23"/>
                      <a:pt x="f24" y="f25"/>
                      <a:pt x="f26" y="f27"/>
                    </a:cubicBezTo>
                    <a:cubicBezTo>
                      <a:pt x="f11" y="f28"/>
                      <a:pt x="f29" y="f30"/>
                      <a:pt x="f16" y="f31"/>
                    </a:cubicBezTo>
                    <a:cubicBezTo>
                      <a:pt x="f9" y="f32"/>
                      <a:pt x="f33" y="f34"/>
                      <a:pt x="f35" y="f36"/>
                    </a:cubicBezTo>
                    <a:cubicBezTo>
                      <a:pt x="f37" y="f38"/>
                      <a:pt x="f39" y="f34"/>
                      <a:pt x="f37" y="f40"/>
                    </a:cubicBezTo>
                    <a:cubicBezTo>
                      <a:pt x="f41" y="f42"/>
                      <a:pt x="f43" y="f34"/>
                      <a:pt x="f44" y="f36"/>
                    </a:cubicBezTo>
                    <a:cubicBezTo>
                      <a:pt x="f45" y="f38"/>
                      <a:pt x="f46" y="f47"/>
                      <a:pt x="f44" y="f48"/>
                    </a:cubicBezTo>
                    <a:cubicBezTo>
                      <a:pt x="f49" y="f50"/>
                      <a:pt x="f51" y="f42"/>
                      <a:pt x="f52" y="f38"/>
                    </a:cubicBezTo>
                    <a:cubicBezTo>
                      <a:pt x="f53" y="f38"/>
                      <a:pt x="f54" y="f55"/>
                      <a:pt x="f56" y="f57"/>
                    </a:cubicBezTo>
                    <a:cubicBezTo>
                      <a:pt x="f44" y="f58"/>
                      <a:pt x="f52" y="f59"/>
                      <a:pt x="f41" y="f60"/>
                    </a:cubicBezTo>
                    <a:cubicBezTo>
                      <a:pt x="f35" y="f61"/>
                      <a:pt x="f62" y="f58"/>
                      <a:pt x="f9" y="f60"/>
                    </a:cubicBezTo>
                    <a:cubicBezTo>
                      <a:pt x="f26" y="f63"/>
                      <a:pt x="f64" y="f60"/>
                      <a:pt x="f26" y="f65"/>
                    </a:cubicBezTo>
                    <a:cubicBezTo>
                      <a:pt x="f66" y="f63"/>
                      <a:pt x="f67" y="f68"/>
                      <a:pt x="f24" y="f59"/>
                    </a:cubicBezTo>
                    <a:cubicBezTo>
                      <a:pt x="f69" y="f58"/>
                      <a:pt x="f70" y="f58"/>
                      <a:pt x="f71" y="f65"/>
                    </a:cubicBezTo>
                    <a:cubicBezTo>
                      <a:pt x="f72" y="f61"/>
                      <a:pt x="f73" y="f63"/>
                      <a:pt x="f71" y="f74"/>
                    </a:cubicBezTo>
                    <a:cubicBezTo>
                      <a:pt x="f71" y="f75"/>
                      <a:pt x="f73" y="f76"/>
                      <a:pt x="f77" y="f78"/>
                    </a:cubicBezTo>
                    <a:cubicBezTo>
                      <a:pt x="f79" y="f75"/>
                      <a:pt x="f80" y="f78"/>
                      <a:pt x="f81" y="f75"/>
                    </a:cubicBezTo>
                    <a:cubicBezTo>
                      <a:pt x="f82" y="f83"/>
                      <a:pt x="f81" y="f75"/>
                      <a:pt x="f84" y="f85"/>
                    </a:cubicBezTo>
                    <a:cubicBezTo>
                      <a:pt x="f86" y="f87"/>
                      <a:pt x="f88" y="f85"/>
                      <a:pt x="f89" y="f78"/>
                    </a:cubicBezTo>
                    <a:cubicBezTo>
                      <a:pt x="f90" y="f91"/>
                      <a:pt x="f92" y="f93"/>
                      <a:pt x="f94" y="f95"/>
                    </a:cubicBezTo>
                    <a:cubicBezTo>
                      <a:pt x="f96" y="f83"/>
                      <a:pt x="f97" y="f95"/>
                      <a:pt x="f98" y="f93"/>
                    </a:cubicBezTo>
                    <a:cubicBezTo>
                      <a:pt x="f86" y="f75"/>
                      <a:pt x="f97" y="f85"/>
                      <a:pt x="f96" y="f76"/>
                    </a:cubicBezTo>
                    <a:cubicBezTo>
                      <a:pt x="f99" y="f74"/>
                      <a:pt x="f98" y="f87"/>
                      <a:pt x="f97" y="f63"/>
                    </a:cubicBezTo>
                    <a:cubicBezTo>
                      <a:pt x="f96" y="f60"/>
                      <a:pt x="f94" y="f68"/>
                      <a:pt x="f90" y="f100"/>
                    </a:cubicBezTo>
                    <a:cubicBezTo>
                      <a:pt x="f98" y="f101"/>
                      <a:pt x="f89" y="f102"/>
                      <a:pt x="f94" y="f103"/>
                    </a:cubicBezTo>
                    <a:cubicBezTo>
                      <a:pt x="f104" y="f105"/>
                      <a:pt x="f86" y="f106"/>
                      <a:pt x="f90" y="f107"/>
                    </a:cubicBezTo>
                    <a:cubicBezTo>
                      <a:pt x="f99" y="f108"/>
                      <a:pt x="f109" y="f47"/>
                      <a:pt x="f110" y="f40"/>
                    </a:cubicBezTo>
                    <a:cubicBezTo>
                      <a:pt x="f111" y="f112"/>
                      <a:pt x="f113" y="f114"/>
                      <a:pt x="f115" y="f116"/>
                    </a:cubicBezTo>
                    <a:cubicBezTo>
                      <a:pt x="f117" y="f28"/>
                      <a:pt x="f117" y="f116"/>
                      <a:pt x="f117" y="f118"/>
                    </a:cubicBezTo>
                    <a:cubicBezTo>
                      <a:pt x="f119" y="f112"/>
                      <a:pt x="f115" y="f120"/>
                      <a:pt x="f119" y="f34"/>
                    </a:cubicBezTo>
                    <a:cubicBezTo>
                      <a:pt x="f121" y="f34"/>
                      <a:pt x="f119" y="f34"/>
                      <a:pt x="f115" y="f42"/>
                    </a:cubicBezTo>
                    <a:cubicBezTo>
                      <a:pt x="f122" y="f47"/>
                      <a:pt x="f117" y="f108"/>
                      <a:pt x="f123" y="f48"/>
                    </a:cubicBezTo>
                    <a:cubicBezTo>
                      <a:pt x="f124" y="f55"/>
                      <a:pt x="f115" y="f48"/>
                      <a:pt x="f125" y="f55"/>
                    </a:cubicBezTo>
                    <a:cubicBezTo>
                      <a:pt x="f126" y="f127"/>
                      <a:pt x="f125" y="f127"/>
                      <a:pt x="f125" y="f105"/>
                    </a:cubicBezTo>
                    <a:cubicBezTo>
                      <a:pt x="f125" y="f107"/>
                      <a:pt x="f123" y="f127"/>
                      <a:pt x="f126" y="f57"/>
                    </a:cubicBezTo>
                    <a:cubicBezTo>
                      <a:pt x="f128" y="f101"/>
                      <a:pt x="f113" y="f100"/>
                      <a:pt x="f129" y="f68"/>
                    </a:cubicBezTo>
                    <a:cubicBezTo>
                      <a:pt x="f130" y="f68"/>
                      <a:pt x="f128" y="f100"/>
                      <a:pt x="f131" y="f100"/>
                    </a:cubicBezTo>
                    <a:cubicBezTo>
                      <a:pt x="f132" y="f102"/>
                      <a:pt x="f130" y="f58"/>
                      <a:pt x="f130" y="f133"/>
                    </a:cubicBezTo>
                    <a:cubicBezTo>
                      <a:pt x="f110" y="f65"/>
                      <a:pt x="f134" y="f135"/>
                      <a:pt x="f130" y="f135"/>
                    </a:cubicBezTo>
                    <a:cubicBezTo>
                      <a:pt x="f128" y="f63"/>
                      <a:pt x="f130" y="f61"/>
                      <a:pt x="f131" y="f87"/>
                    </a:cubicBezTo>
                    <a:cubicBezTo>
                      <a:pt x="f136" y="f137"/>
                      <a:pt x="f129" y="f58"/>
                      <a:pt x="f136" y="f61"/>
                    </a:cubicBezTo>
                    <a:cubicBezTo>
                      <a:pt x="f138" y="f76"/>
                      <a:pt x="f124" y="f74"/>
                      <a:pt x="f119" y="f87"/>
                    </a:cubicBezTo>
                    <a:cubicBezTo>
                      <a:pt x="f139" y="f135"/>
                      <a:pt x="f121" y="f137"/>
                      <a:pt x="f140" y="f74"/>
                    </a:cubicBezTo>
                    <a:cubicBezTo>
                      <a:pt x="f141" y="f76"/>
                      <a:pt x="f142" y="f143"/>
                      <a:pt x="f144" y="f83"/>
                    </a:cubicBezTo>
                    <a:cubicBezTo>
                      <a:pt x="f145" y="f95"/>
                      <a:pt x="f146" y="f147"/>
                      <a:pt x="f144" y="f147"/>
                    </a:cubicBezTo>
                    <a:cubicBezTo>
                      <a:pt x="f148" y="f149"/>
                      <a:pt x="f150" y="f151"/>
                      <a:pt x="f152" y="f151"/>
                    </a:cubicBezTo>
                    <a:cubicBezTo>
                      <a:pt x="f121" y="f151"/>
                      <a:pt x="f117" y="f153"/>
                      <a:pt x="f123" y="f154"/>
                    </a:cubicBezTo>
                    <a:cubicBezTo>
                      <a:pt x="f115" y="f151"/>
                      <a:pt x="f113" y="f153"/>
                      <a:pt x="f121" y="f153"/>
                    </a:cubicBezTo>
                    <a:cubicBezTo>
                      <a:pt x="f155" y="f156"/>
                      <a:pt x="f157" y="f158"/>
                      <a:pt x="f141" y="f159"/>
                    </a:cubicBezTo>
                    <a:cubicBezTo>
                      <a:pt x="f121" y="f160"/>
                      <a:pt x="f148" y="f161"/>
                      <a:pt x="f148" y="f159"/>
                    </a:cubicBezTo>
                    <a:cubicBezTo>
                      <a:pt x="f155" y="f162"/>
                      <a:pt x="f163" y="f158"/>
                      <a:pt x="f164" y="f156"/>
                    </a:cubicBezTo>
                    <a:cubicBezTo>
                      <a:pt x="f165" y="f162"/>
                      <a:pt x="f146" y="f166"/>
                      <a:pt x="f167" y="f153"/>
                    </a:cubicBezTo>
                    <a:cubicBezTo>
                      <a:pt x="f168" y="f149"/>
                      <a:pt x="f168" y="f156"/>
                      <a:pt x="f169" y="f162"/>
                    </a:cubicBezTo>
                    <a:cubicBezTo>
                      <a:pt x="f170" y="f151"/>
                      <a:pt x="f7" y="f154"/>
                      <a:pt x="f171" y="f153"/>
                    </a:cubicBezTo>
                    <a:cubicBezTo>
                      <a:pt x="f172" y="f166"/>
                      <a:pt x="f173" y="f156"/>
                      <a:pt x="f172" y="f158"/>
                    </a:cubicBezTo>
                    <a:cubicBezTo>
                      <a:pt x="f168" y="f174"/>
                      <a:pt x="f173" y="f158"/>
                      <a:pt x="f175" y="f160"/>
                    </a:cubicBezTo>
                    <a:cubicBezTo>
                      <a:pt x="f172" y="f174"/>
                      <a:pt x="f176" y="f174"/>
                      <a:pt x="f173" y="f161"/>
                    </a:cubicBezTo>
                    <a:cubicBezTo>
                      <a:pt x="f175" y="f161"/>
                      <a:pt x="f176" y="f177"/>
                      <a:pt x="f175" y="f177"/>
                    </a:cubicBezTo>
                    <a:cubicBezTo>
                      <a:pt x="f178" y="f177"/>
                      <a:pt x="f179" y="f180"/>
                      <a:pt x="f146" y="f180"/>
                    </a:cubicBezTo>
                    <a:cubicBezTo>
                      <a:pt x="f163" y="f181"/>
                      <a:pt x="f144" y="f180"/>
                      <a:pt x="f182" y="f183"/>
                    </a:cubicBezTo>
                    <a:cubicBezTo>
                      <a:pt x="f184" y="f185"/>
                      <a:pt x="f179" y="f161"/>
                      <a:pt x="f179" y="f161"/>
                    </a:cubicBezTo>
                    <a:cubicBezTo>
                      <a:pt x="f179" y="f161"/>
                      <a:pt x="f167" y="f161"/>
                      <a:pt x="f182" y="f185"/>
                    </a:cubicBezTo>
                    <a:cubicBezTo>
                      <a:pt x="f164" y="f180"/>
                      <a:pt x="f155" y="f183"/>
                      <a:pt x="f123" y="f186"/>
                    </a:cubicBezTo>
                    <a:cubicBezTo>
                      <a:pt x="f129" y="f187"/>
                      <a:pt x="f131" y="f188"/>
                      <a:pt x="f189" y="f190"/>
                    </a:cubicBezTo>
                    <a:cubicBezTo>
                      <a:pt x="f109" y="f186"/>
                      <a:pt x="f97" y="f188"/>
                      <a:pt x="f191" y="f188"/>
                    </a:cubicBezTo>
                    <a:cubicBezTo>
                      <a:pt x="f192" y="f188"/>
                      <a:pt x="f77" y="f193"/>
                      <a:pt x="f69" y="f193"/>
                    </a:cubicBezTo>
                    <a:cubicBezTo>
                      <a:pt x="f24" y="f193"/>
                      <a:pt x="f194" y="f187"/>
                      <a:pt x="f71" y="f190"/>
                    </a:cubicBezTo>
                    <a:cubicBezTo>
                      <a:pt x="f195" y="f181"/>
                      <a:pt x="f195" y="f190"/>
                      <a:pt x="f72" y="f190"/>
                    </a:cubicBezTo>
                    <a:cubicBezTo>
                      <a:pt x="f20" y="f190"/>
                      <a:pt x="f20" y="f196"/>
                      <a:pt x="f26" y="f193"/>
                    </a:cubicBezTo>
                    <a:cubicBezTo>
                      <a:pt x="f197" y="f187"/>
                      <a:pt x="f29" y="f193"/>
                      <a:pt x="f14" y="f193"/>
                    </a:cubicBezTo>
                    <a:cubicBezTo>
                      <a:pt x="f198" y="f188"/>
                      <a:pt x="f12" y="f199"/>
                      <a:pt x="f198" y="f200"/>
                    </a:cubicBezTo>
                    <a:cubicBezTo>
                      <a:pt x="f62" y="f200"/>
                      <a:pt x="f201" y="f193"/>
                      <a:pt x="f202" y="f188"/>
                    </a:cubicBezTo>
                    <a:cubicBezTo>
                      <a:pt x="f203" y="f188"/>
                      <a:pt x="f39" y="f199"/>
                      <a:pt x="f204" y="f199"/>
                    </a:cubicBezTo>
                    <a:cubicBezTo>
                      <a:pt x="f52" y="f199"/>
                      <a:pt x="f205" y="f206"/>
                      <a:pt x="f207" y="f196"/>
                    </a:cubicBezTo>
                    <a:cubicBezTo>
                      <a:pt x="f208" y="f196"/>
                      <a:pt x="f209" y="f210"/>
                      <a:pt x="f211" y="f196"/>
                    </a:cubicBezTo>
                    <a:cubicBezTo>
                      <a:pt x="f212" y="f206"/>
                      <a:pt x="f213" y="f206"/>
                      <a:pt x="f214" y="f196"/>
                    </a:cubicBezTo>
                    <a:cubicBezTo>
                      <a:pt x="f215" y="f216"/>
                      <a:pt x="f217" y="f218"/>
                      <a:pt x="f219" y="f216"/>
                    </a:cubicBezTo>
                    <a:cubicBezTo>
                      <a:pt x="f220" y="f196"/>
                      <a:pt x="f221" y="f218"/>
                      <a:pt x="f222" y="f218"/>
                    </a:cubicBezTo>
                    <a:cubicBezTo>
                      <a:pt x="f223" y="f216"/>
                      <a:pt x="f224" y="f225"/>
                      <a:pt x="f226" y="f227"/>
                    </a:cubicBezTo>
                    <a:cubicBezTo>
                      <a:pt x="f228" y="f227"/>
                      <a:pt x="f229" y="f210"/>
                      <a:pt x="f228" y="f216"/>
                    </a:cubicBezTo>
                    <a:cubicBezTo>
                      <a:pt x="f230" y="f218"/>
                      <a:pt x="f229" y="f225"/>
                      <a:pt x="f231" y="f227"/>
                    </a:cubicBezTo>
                    <a:cubicBezTo>
                      <a:pt x="f232" y="f233"/>
                      <a:pt x="f234" y="f225"/>
                      <a:pt x="f234" y="f218"/>
                    </a:cubicBezTo>
                    <a:cubicBezTo>
                      <a:pt x="f235" y="f218"/>
                      <a:pt x="f236" y="f227"/>
                      <a:pt x="f234" y="f227"/>
                    </a:cubicBezTo>
                    <a:cubicBezTo>
                      <a:pt x="f223" y="f233"/>
                      <a:pt x="f237" y="f233"/>
                      <a:pt x="f234" y="f233"/>
                    </a:cubicBezTo>
                    <a:cubicBezTo>
                      <a:pt x="f238" y="f233"/>
                      <a:pt x="f239" y="f233"/>
                      <a:pt x="f240" y="f233"/>
                    </a:cubicBezTo>
                    <a:cubicBezTo>
                      <a:pt x="f241" y="f233"/>
                      <a:pt x="f242" y="f210"/>
                      <a:pt x="f243" y="f216"/>
                    </a:cubicBezTo>
                    <a:cubicBezTo>
                      <a:pt x="f244" y="f218"/>
                      <a:pt x="f245" y="f196"/>
                      <a:pt x="f246" y="f225"/>
                    </a:cubicBezTo>
                    <a:cubicBezTo>
                      <a:pt x="f247" y="f233"/>
                      <a:pt x="f245" y="f200"/>
                      <a:pt x="f248" y="f199"/>
                    </a:cubicBezTo>
                    <a:cubicBezTo>
                      <a:pt x="f249" y="f199"/>
                      <a:pt x="f248" y="f193"/>
                      <a:pt x="f249" y="f200"/>
                    </a:cubicBezTo>
                    <a:cubicBezTo>
                      <a:pt x="f246" y="f199"/>
                      <a:pt x="f250" y="f199"/>
                      <a:pt x="f251" y="f196"/>
                    </a:cubicBezTo>
                    <a:cubicBezTo>
                      <a:pt x="f252" y="f210"/>
                      <a:pt x="f251" y="f196"/>
                      <a:pt x="f253" y="f196"/>
                    </a:cubicBezTo>
                    <a:cubicBezTo>
                      <a:pt x="f254" y="f210"/>
                      <a:pt x="f252" y="f210"/>
                      <a:pt x="f255" y="f216"/>
                    </a:cubicBezTo>
                    <a:cubicBezTo>
                      <a:pt x="f254" y="f218"/>
                      <a:pt x="f256" y="f218"/>
                      <a:pt x="f256" y="f227"/>
                    </a:cubicBezTo>
                    <a:cubicBezTo>
                      <a:pt x="f257" y="f233"/>
                      <a:pt x="f258" y="f259"/>
                      <a:pt x="f260" y="f259"/>
                    </a:cubicBezTo>
                    <a:cubicBezTo>
                      <a:pt x="f261" y="f262"/>
                      <a:pt x="f263" y="f264"/>
                      <a:pt x="f265" y="f266"/>
                    </a:cubicBezTo>
                    <a:cubicBezTo>
                      <a:pt x="f267" y="f262"/>
                      <a:pt x="f268" y="f266"/>
                      <a:pt x="f269" y="f266"/>
                    </a:cubicBezTo>
                    <a:cubicBezTo>
                      <a:pt x="f270" y="f266"/>
                      <a:pt x="f271" y="f272"/>
                      <a:pt x="f271" y="f266"/>
                    </a:cubicBezTo>
                    <a:cubicBezTo>
                      <a:pt x="f273" y="f259"/>
                      <a:pt x="f274" y="f262"/>
                      <a:pt x="f271" y="f233"/>
                    </a:cubicBezTo>
                    <a:cubicBezTo>
                      <a:pt x="f269" y="f225"/>
                      <a:pt x="f271" y="f227"/>
                      <a:pt x="f274" y="f227"/>
                    </a:cubicBezTo>
                    <a:cubicBezTo>
                      <a:pt x="f275" y="f227"/>
                      <a:pt x="f275" y="f227"/>
                      <a:pt x="f276" y="f225"/>
                    </a:cubicBezTo>
                    <a:cubicBezTo>
                      <a:pt x="f277" y="f216"/>
                      <a:pt x="f278" y="f225"/>
                      <a:pt x="f279" y="f227"/>
                    </a:cubicBezTo>
                    <a:cubicBezTo>
                      <a:pt x="f279" y="f227"/>
                      <a:pt x="f278" y="f227"/>
                      <a:pt x="f278" y="f227"/>
                    </a:cubicBezTo>
                    <a:cubicBezTo>
                      <a:pt x="f278" y="f233"/>
                      <a:pt x="f279" y="f233"/>
                      <a:pt x="f279" y="f259"/>
                    </a:cubicBezTo>
                    <a:cubicBezTo>
                      <a:pt x="f278" y="f259"/>
                      <a:pt x="f280" y="f233"/>
                      <a:pt x="f281" y="f233"/>
                    </a:cubicBezTo>
                    <a:cubicBezTo>
                      <a:pt x="f282" y="f233"/>
                      <a:pt x="f283" y="f227"/>
                      <a:pt x="f284" y="f227"/>
                    </a:cubicBezTo>
                    <a:cubicBezTo>
                      <a:pt x="f285" y="f225"/>
                      <a:pt x="f284" y="f259"/>
                      <a:pt x="f286" y="f259"/>
                    </a:cubicBezTo>
                    <a:cubicBezTo>
                      <a:pt x="f287" y="f233"/>
                      <a:pt x="f288" y="f227"/>
                      <a:pt x="f287" y="f233"/>
                    </a:cubicBezTo>
                    <a:cubicBezTo>
                      <a:pt x="f287" y="f233"/>
                      <a:pt x="f289" y="f227"/>
                      <a:pt x="f290" y="f233"/>
                    </a:cubicBezTo>
                    <a:cubicBezTo>
                      <a:pt x="f291" y="f259"/>
                      <a:pt x="f292" y="f259"/>
                      <a:pt x="f293" y="f259"/>
                    </a:cubicBezTo>
                    <a:cubicBezTo>
                      <a:pt x="f294" y="f233"/>
                      <a:pt x="f294" y="f233"/>
                      <a:pt x="f292" y="f227"/>
                    </a:cubicBezTo>
                    <a:cubicBezTo>
                      <a:pt x="f295" y="f225"/>
                      <a:pt x="f294" y="f259"/>
                      <a:pt x="f296" y="f227"/>
                    </a:cubicBezTo>
                    <a:cubicBezTo>
                      <a:pt x="f297" y="f225"/>
                      <a:pt x="f298" y="f225"/>
                      <a:pt x="f299" y="f225"/>
                    </a:cubicBezTo>
                    <a:cubicBezTo>
                      <a:pt x="f299" y="f225"/>
                      <a:pt x="f300" y="f218"/>
                      <a:pt x="f301" y="f218"/>
                    </a:cubicBezTo>
                    <a:cubicBezTo>
                      <a:pt x="f302" y="f216"/>
                      <a:pt x="f303" y="f216"/>
                      <a:pt x="f302" y="f218"/>
                    </a:cubicBezTo>
                    <a:cubicBezTo>
                      <a:pt x="f299" y="f225"/>
                      <a:pt x="f301" y="f227"/>
                      <a:pt x="f299" y="f227"/>
                    </a:cubicBezTo>
                    <a:cubicBezTo>
                      <a:pt x="f304" y="f227"/>
                      <a:pt x="f298" y="f233"/>
                      <a:pt x="f297" y="f233"/>
                    </a:cubicBezTo>
                    <a:cubicBezTo>
                      <a:pt x="f294" y="f259"/>
                      <a:pt x="f295" y="f262"/>
                      <a:pt x="f293" y="f266"/>
                    </a:cubicBezTo>
                    <a:cubicBezTo>
                      <a:pt x="f292" y="f266"/>
                      <a:pt x="f293" y="f264"/>
                      <a:pt x="f295" y="f272"/>
                    </a:cubicBezTo>
                    <a:cubicBezTo>
                      <a:pt x="f294" y="f272"/>
                      <a:pt x="f304" y="f264"/>
                      <a:pt x="f297" y="f264"/>
                    </a:cubicBezTo>
                    <a:cubicBezTo>
                      <a:pt x="f297" y="f264"/>
                      <a:pt x="f295" y="f272"/>
                      <a:pt x="f295" y="f264"/>
                    </a:cubicBezTo>
                    <a:cubicBezTo>
                      <a:pt x="f293" y="f264"/>
                      <a:pt x="f298" y="f305"/>
                      <a:pt x="f299" y="f305"/>
                    </a:cubicBezTo>
                    <a:cubicBezTo>
                      <a:pt x="f300" y="f306"/>
                      <a:pt x="f301" y="f305"/>
                      <a:pt x="f307" y="f305"/>
                    </a:cubicBezTo>
                    <a:cubicBezTo>
                      <a:pt x="f308" y="f305"/>
                      <a:pt x="f309" y="f306"/>
                      <a:pt x="f310" y="f306"/>
                    </a:cubicBezTo>
                    <a:cubicBezTo>
                      <a:pt x="f308" y="f306"/>
                      <a:pt x="f311" y="f305"/>
                      <a:pt x="f312" y="f305"/>
                    </a:cubicBezTo>
                    <a:cubicBezTo>
                      <a:pt x="f313" y="f305"/>
                      <a:pt x="f314" y="f315"/>
                      <a:pt x="f316" y="f315"/>
                    </a:cubicBezTo>
                    <a:cubicBezTo>
                      <a:pt x="f317" y="f315"/>
                      <a:pt x="f318" y="f315"/>
                      <a:pt x="f319" y="f315"/>
                    </a:cubicBezTo>
                    <a:cubicBezTo>
                      <a:pt x="f319" y="f315"/>
                      <a:pt x="f320" y="f272"/>
                      <a:pt x="f319" y="f305"/>
                    </a:cubicBezTo>
                    <a:cubicBezTo>
                      <a:pt x="f319" y="f6"/>
                      <a:pt x="f321" y="f272"/>
                      <a:pt x="f322" y="f305"/>
                    </a:cubicBezTo>
                    <a:cubicBezTo>
                      <a:pt x="f323" y="f324"/>
                      <a:pt x="f323" y="f315"/>
                      <a:pt x="f325" y="f315"/>
                    </a:cubicBezTo>
                    <a:cubicBezTo>
                      <a:pt x="f326" y="f324"/>
                      <a:pt x="f326" y="f315"/>
                      <a:pt x="f327" y="f315"/>
                    </a:cubicBezTo>
                    <a:cubicBezTo>
                      <a:pt x="f328" y="f305"/>
                      <a:pt x="f329" y="f305"/>
                      <a:pt x="f328" y="f306"/>
                    </a:cubicBezTo>
                    <a:cubicBezTo>
                      <a:pt x="f328" y="f306"/>
                      <a:pt x="f330" y="f306"/>
                      <a:pt x="f328" y="f264"/>
                    </a:cubicBezTo>
                    <a:cubicBezTo>
                      <a:pt x="f331" y="f306"/>
                      <a:pt x="f331" y="f264"/>
                      <a:pt x="f332" y="f306"/>
                    </a:cubicBezTo>
                    <a:cubicBezTo>
                      <a:pt x="f333" y="f306"/>
                      <a:pt x="f332" y="f306"/>
                      <a:pt x="f334" y="f264"/>
                    </a:cubicBezTo>
                    <a:cubicBezTo>
                      <a:pt x="f335" y="f264"/>
                      <a:pt x="f336" y="f306"/>
                      <a:pt x="f335" y="f264"/>
                    </a:cubicBezTo>
                    <a:cubicBezTo>
                      <a:pt x="f337" y="f264"/>
                      <a:pt x="f336" y="f306"/>
                      <a:pt x="f337" y="f306"/>
                    </a:cubicBezTo>
                    <a:cubicBezTo>
                      <a:pt x="f338" y="f306"/>
                      <a:pt x="f339" y="f306"/>
                      <a:pt x="f340" y="f306"/>
                    </a:cubicBezTo>
                    <a:cubicBezTo>
                      <a:pt x="f338" y="f306"/>
                      <a:pt x="f340" y="f306"/>
                      <a:pt x="f341" y="f306"/>
                    </a:cubicBezTo>
                    <a:cubicBezTo>
                      <a:pt x="f342" y="f264"/>
                      <a:pt x="f343" y="f272"/>
                      <a:pt x="f344" y="f264"/>
                    </a:cubicBezTo>
                    <a:cubicBezTo>
                      <a:pt x="f342" y="f264"/>
                      <a:pt x="f345" y="f272"/>
                      <a:pt x="f346" y="f264"/>
                    </a:cubicBezTo>
                    <a:cubicBezTo>
                      <a:pt x="f347" y="f264"/>
                      <a:pt x="f348" y="f272"/>
                      <a:pt x="f349" y="f272"/>
                    </a:cubicBezTo>
                    <a:cubicBezTo>
                      <a:pt x="f3" y="f272"/>
                      <a:pt x="f349" y="f266"/>
                      <a:pt x="f350" y="f272"/>
                    </a:cubicBezTo>
                    <a:cubicBezTo>
                      <a:pt x="f351" y="f272"/>
                      <a:pt x="f352" y="f266"/>
                      <a:pt x="f353" y="f266"/>
                    </a:cubicBezTo>
                    <a:cubicBezTo>
                      <a:pt x="f354" y="f266"/>
                      <a:pt x="f351" y="f266"/>
                      <a:pt x="f351" y="f262"/>
                    </a:cubicBezTo>
                    <a:cubicBezTo>
                      <a:pt x="f351" y="f262"/>
                      <a:pt x="f3" y="f259"/>
                      <a:pt x="f355" y="f259"/>
                    </a:cubicBezTo>
                    <a:cubicBezTo>
                      <a:pt x="f352" y="f259"/>
                      <a:pt x="f350" y="f225"/>
                      <a:pt x="f352" y="f233"/>
                    </a:cubicBezTo>
                    <a:cubicBezTo>
                      <a:pt x="f352" y="f262"/>
                      <a:pt x="f350" y="f233"/>
                      <a:pt x="f354" y="f259"/>
                    </a:cubicBezTo>
                    <a:cubicBezTo>
                      <a:pt x="f356" y="f259"/>
                      <a:pt x="f357" y="f233"/>
                      <a:pt x="f358" y="f233"/>
                    </a:cubicBezTo>
                    <a:cubicBezTo>
                      <a:pt x="f359" y="f233"/>
                      <a:pt x="f360" y="f233"/>
                      <a:pt x="f361" y="f218"/>
                    </a:cubicBezTo>
                    <a:cubicBezTo>
                      <a:pt x="f362" y="f196"/>
                      <a:pt x="f356" y="f218"/>
                      <a:pt x="f363" y="f210"/>
                    </a:cubicBezTo>
                    <a:cubicBezTo>
                      <a:pt x="f353" y="f206"/>
                      <a:pt x="f350" y="f210"/>
                      <a:pt x="f350" y="f206"/>
                    </a:cubicBezTo>
                    <a:cubicBezTo>
                      <a:pt x="f350" y="f193"/>
                      <a:pt x="f364" y="f200"/>
                      <a:pt x="f348" y="f188"/>
                    </a:cubicBezTo>
                    <a:cubicBezTo>
                      <a:pt x="f342" y="f187"/>
                      <a:pt x="f346" y="f190"/>
                      <a:pt x="f349" y="f188"/>
                    </a:cubicBezTo>
                    <a:cubicBezTo>
                      <a:pt x="f3" y="f193"/>
                      <a:pt x="f3" y="f187"/>
                      <a:pt x="f3" y="f187"/>
                    </a:cubicBezTo>
                    <a:cubicBezTo>
                      <a:pt x="f3" y="f187"/>
                      <a:pt x="f3" y="f188"/>
                      <a:pt x="f350" y="f193"/>
                    </a:cubicBezTo>
                    <a:cubicBezTo>
                      <a:pt x="f354" y="f200"/>
                      <a:pt x="f3" y="f206"/>
                      <a:pt x="f354" y="f206"/>
                    </a:cubicBezTo>
                    <a:cubicBezTo>
                      <a:pt x="f356" y="f206"/>
                      <a:pt x="f365" y="f196"/>
                      <a:pt x="f361" y="f196"/>
                    </a:cubicBezTo>
                    <a:cubicBezTo>
                      <a:pt x="f358" y="f196"/>
                      <a:pt x="f366" y="f216"/>
                      <a:pt x="f367" y="f216"/>
                    </a:cubicBezTo>
                    <a:cubicBezTo>
                      <a:pt x="f368" y="f218"/>
                      <a:pt x="f369" y="f218"/>
                      <a:pt x="f370" y="f216"/>
                    </a:cubicBezTo>
                    <a:cubicBezTo>
                      <a:pt x="f371" y="f210"/>
                      <a:pt x="f369" y="f216"/>
                      <a:pt x="f372" y="f216"/>
                    </a:cubicBezTo>
                    <a:cubicBezTo>
                      <a:pt x="f373" y="f218"/>
                      <a:pt x="f374" y="f210"/>
                      <a:pt x="f373" y="f210"/>
                    </a:cubicBezTo>
                    <a:cubicBezTo>
                      <a:pt x="f369" y="f196"/>
                      <a:pt x="f372" y="f206"/>
                      <a:pt x="f370" y="f206"/>
                    </a:cubicBezTo>
                    <a:cubicBezTo>
                      <a:pt x="f368" y="f206"/>
                      <a:pt x="f360" y="f199"/>
                      <a:pt x="f375" y="f199"/>
                    </a:cubicBezTo>
                    <a:cubicBezTo>
                      <a:pt x="f375" y="f199"/>
                      <a:pt x="f375" y="f200"/>
                      <a:pt x="f368" y="f199"/>
                    </a:cubicBezTo>
                    <a:cubicBezTo>
                      <a:pt x="f369" y="f206"/>
                      <a:pt x="f370" y="f199"/>
                      <a:pt x="f372" y="f206"/>
                    </a:cubicBezTo>
                    <a:cubicBezTo>
                      <a:pt x="f373" y="f206"/>
                      <a:pt x="f373" y="f199"/>
                      <a:pt x="f8" y="f206"/>
                    </a:cubicBezTo>
                    <a:cubicBezTo>
                      <a:pt x="f376" y="f196"/>
                      <a:pt x="f8" y="f199"/>
                      <a:pt x="f377" y="f216"/>
                    </a:cubicBezTo>
                    <a:cubicBezTo>
                      <a:pt x="f378" y="f233"/>
                      <a:pt x="f15" y="f233"/>
                      <a:pt x="f15" y="f233"/>
                    </a:cubicBezTo>
                    <a:cubicBezTo>
                      <a:pt x="f379" y="f233"/>
                      <a:pt x="f380" y="f225"/>
                      <a:pt x="f10" y="f218"/>
                    </a:cubicBezTo>
                    <a:cubicBezTo>
                      <a:pt x="f15" y="f216"/>
                      <a:pt x="f10" y="f210"/>
                      <a:pt x="f10" y="f196"/>
                    </a:cubicBezTo>
                    <a:cubicBezTo>
                      <a:pt x="f381" y="f206"/>
                      <a:pt x="f378" y="f196"/>
                      <a:pt x="f380" y="f206"/>
                    </a:cubicBezTo>
                    <a:cubicBezTo>
                      <a:pt x="f17" y="f200"/>
                      <a:pt x="f377" y="f206"/>
                      <a:pt x="f377" y="f193"/>
                    </a:cubicBezTo>
                    <a:cubicBezTo>
                      <a:pt x="f377" y="f190"/>
                      <a:pt x="f8" y="f187"/>
                      <a:pt x="f373" y="f186"/>
                    </a:cubicBezTo>
                    <a:cubicBezTo>
                      <a:pt x="f372" y="f181"/>
                      <a:pt x="f369" y="f181"/>
                      <a:pt x="f370" y="f186"/>
                    </a:cubicBezTo>
                    <a:cubicBezTo>
                      <a:pt x="f371" y="f190"/>
                      <a:pt x="f360" y="f190"/>
                      <a:pt x="f375" y="f181"/>
                    </a:cubicBezTo>
                    <a:cubicBezTo>
                      <a:pt x="f382" y="f183"/>
                      <a:pt x="f382" y="f180"/>
                      <a:pt x="f366" y="f183"/>
                    </a:cubicBezTo>
                    <a:cubicBezTo>
                      <a:pt x="f375" y="f183"/>
                      <a:pt x="f375" y="f177"/>
                      <a:pt x="f359" y="f185"/>
                    </a:cubicBezTo>
                    <a:cubicBezTo>
                      <a:pt x="f360" y="f185"/>
                      <a:pt x="f366" y="f181"/>
                      <a:pt x="f368" y="f181"/>
                    </a:cubicBezTo>
                    <a:cubicBezTo>
                      <a:pt x="f370" y="f181"/>
                      <a:pt x="f370" y="f181"/>
                      <a:pt x="f369" y="f180"/>
                    </a:cubicBezTo>
                    <a:cubicBezTo>
                      <a:pt x="f372" y="f180"/>
                      <a:pt x="f372" y="f183"/>
                      <a:pt x="f370" y="f177"/>
                    </a:cubicBezTo>
                    <a:cubicBezTo>
                      <a:pt x="f368" y="f185"/>
                      <a:pt x="f368" y="f185"/>
                      <a:pt x="f371" y="f383"/>
                    </a:cubicBezTo>
                    <a:cubicBezTo>
                      <a:pt x="f371" y="f174"/>
                      <a:pt x="f371" y="f174"/>
                      <a:pt x="f369" y="f159"/>
                    </a:cubicBezTo>
                    <a:cubicBezTo>
                      <a:pt x="f8" y="f158"/>
                      <a:pt x="f373" y="f166"/>
                      <a:pt x="f8" y="f158"/>
                    </a:cubicBezTo>
                    <a:cubicBezTo>
                      <a:pt x="f374" y="f159"/>
                      <a:pt x="f17" y="f158"/>
                      <a:pt x="f384" y="f158"/>
                    </a:cubicBezTo>
                    <a:cubicBezTo>
                      <a:pt x="f377" y="f158"/>
                      <a:pt x="f377" y="f159"/>
                      <a:pt x="f374" y="f159"/>
                    </a:cubicBezTo>
                    <a:cubicBezTo>
                      <a:pt x="f376" y="f159"/>
                      <a:pt x="f374" y="f160"/>
                      <a:pt x="f376" y="f160"/>
                    </a:cubicBezTo>
                    <a:cubicBezTo>
                      <a:pt x="f8" y="f174"/>
                      <a:pt x="f376" y="f161"/>
                      <a:pt x="f8" y="f161"/>
                    </a:cubicBezTo>
                    <a:cubicBezTo>
                      <a:pt x="f372" y="f161"/>
                      <a:pt x="f373" y="f185"/>
                      <a:pt x="f372" y="f185"/>
                    </a:cubicBezTo>
                    <a:cubicBezTo>
                      <a:pt x="f372" y="f177"/>
                      <a:pt x="f372" y="f183"/>
                      <a:pt x="f374" y="f180"/>
                    </a:cubicBezTo>
                    <a:cubicBezTo>
                      <a:pt x="f380" y="f181"/>
                      <a:pt x="f377" y="f190"/>
                      <a:pt x="f10" y="f187"/>
                    </a:cubicBezTo>
                    <a:cubicBezTo>
                      <a:pt x="f15" y="f188"/>
                      <a:pt x="f378" y="f188"/>
                      <a:pt x="f15" y="f200"/>
                    </a:cubicBezTo>
                    <a:cubicBezTo>
                      <a:pt x="f385" y="f206"/>
                      <a:pt x="f386" y="f206"/>
                      <a:pt x="f386" y="f196"/>
                    </a:cubicBezTo>
                    <a:cubicBezTo>
                      <a:pt x="f387" y="f216"/>
                      <a:pt x="f388" y="f233"/>
                      <a:pt x="f389" y="f227"/>
                    </a:cubicBezTo>
                    <a:cubicBezTo>
                      <a:pt x="f390" y="f225"/>
                      <a:pt x="f391" y="f233"/>
                      <a:pt x="f392" y="f227"/>
                    </a:cubicBezTo>
                    <a:cubicBezTo>
                      <a:pt x="f393" y="f227"/>
                      <a:pt x="f21" y="f259"/>
                      <a:pt x="f394" y="f218"/>
                    </a:cubicBezTo>
                    <a:cubicBezTo>
                      <a:pt x="f392" y="f206"/>
                      <a:pt x="f395" y="f210"/>
                      <a:pt x="f395" y="f206"/>
                    </a:cubicBezTo>
                    <a:cubicBezTo>
                      <a:pt x="f395" y="f200"/>
                      <a:pt x="f21" y="f196"/>
                      <a:pt x="f394" y="f200"/>
                    </a:cubicBezTo>
                    <a:cubicBezTo>
                      <a:pt x="f392" y="f188"/>
                      <a:pt x="f395" y="f200"/>
                      <a:pt x="f393" y="f188"/>
                    </a:cubicBezTo>
                    <a:cubicBezTo>
                      <a:pt x="f391" y="f190"/>
                      <a:pt x="f393" y="f188"/>
                      <a:pt x="f391" y="f187"/>
                    </a:cubicBezTo>
                    <a:cubicBezTo>
                      <a:pt x="f388" y="f186"/>
                      <a:pt x="f389" y="f188"/>
                      <a:pt x="f388" y="f190"/>
                    </a:cubicBezTo>
                    <a:cubicBezTo>
                      <a:pt x="f396" y="f180"/>
                      <a:pt x="f387" y="f181"/>
                      <a:pt x="f387" y="f181"/>
                    </a:cubicBezTo>
                    <a:cubicBezTo>
                      <a:pt x="f387" y="f181"/>
                      <a:pt x="f13" y="f177"/>
                      <a:pt x="f387" y="f183"/>
                    </a:cubicBezTo>
                    <a:cubicBezTo>
                      <a:pt x="f386" y="f180"/>
                      <a:pt x="f397" y="f183"/>
                      <a:pt x="f390" y="f181"/>
                    </a:cubicBezTo>
                    <a:cubicBezTo>
                      <a:pt x="f391" y="f181"/>
                      <a:pt x="f398" y="f186"/>
                      <a:pt x="f399" y="f186"/>
                    </a:cubicBezTo>
                    <a:cubicBezTo>
                      <a:pt x="f400" y="f186"/>
                      <a:pt x="f400" y="f186"/>
                      <a:pt x="f401" y="f186"/>
                    </a:cubicBezTo>
                    <a:cubicBezTo>
                      <a:pt x="f402" y="f186"/>
                      <a:pt x="f403" y="f190"/>
                      <a:pt x="f404" y="f190"/>
                    </a:cubicBezTo>
                    <a:cubicBezTo>
                      <a:pt x="f405" y="f190"/>
                      <a:pt x="f406" y="f190"/>
                      <a:pt x="f27" y="f186"/>
                    </a:cubicBezTo>
                    <a:cubicBezTo>
                      <a:pt x="f407" y="f186"/>
                      <a:pt x="f25" y="f186"/>
                      <a:pt x="f405" y="f181"/>
                    </a:cubicBezTo>
                    <a:cubicBezTo>
                      <a:pt x="f404" y="f181"/>
                      <a:pt x="f404" y="f180"/>
                      <a:pt x="f25" y="f180"/>
                    </a:cubicBezTo>
                    <a:cubicBezTo>
                      <a:pt x="f27" y="f180"/>
                      <a:pt x="f25" y="f180"/>
                      <a:pt x="f406" y="f177"/>
                    </a:cubicBezTo>
                    <a:cubicBezTo>
                      <a:pt x="f25" y="f183"/>
                      <a:pt x="f407" y="f183"/>
                      <a:pt x="f27" y="f180"/>
                    </a:cubicBezTo>
                    <a:cubicBezTo>
                      <a:pt x="f406" y="f180"/>
                      <a:pt x="f408" y="f180"/>
                      <a:pt x="f27" y="f181"/>
                    </a:cubicBezTo>
                    <a:cubicBezTo>
                      <a:pt x="f406" y="f181"/>
                      <a:pt x="f407" y="f181"/>
                      <a:pt x="f408" y="f180"/>
                    </a:cubicBezTo>
                    <a:cubicBezTo>
                      <a:pt x="f409" y="f180"/>
                      <a:pt x="f28" y="f181"/>
                      <a:pt x="f410" y="f183"/>
                    </a:cubicBezTo>
                    <a:cubicBezTo>
                      <a:pt x="f116" y="f177"/>
                      <a:pt x="f30" y="f180"/>
                      <a:pt x="f114" y="f180"/>
                    </a:cubicBezTo>
                    <a:cubicBezTo>
                      <a:pt x="f120" y="f180"/>
                      <a:pt x="f32" y="f177"/>
                      <a:pt x="f112" y="f183"/>
                    </a:cubicBezTo>
                    <a:cubicBezTo>
                      <a:pt x="f120" y="f183"/>
                      <a:pt x="f411" y="f185"/>
                      <a:pt x="f411" y="f183"/>
                    </a:cubicBezTo>
                    <a:cubicBezTo>
                      <a:pt x="f34" y="f180"/>
                      <a:pt x="f34" y="f177"/>
                      <a:pt x="f411" y="f183"/>
                    </a:cubicBezTo>
                    <a:cubicBezTo>
                      <a:pt x="f411" y="f180"/>
                      <a:pt x="f120" y="f183"/>
                      <a:pt x="f120" y="f180"/>
                    </a:cubicBezTo>
                    <a:cubicBezTo>
                      <a:pt x="f120" y="f180"/>
                      <a:pt x="f411" y="f180"/>
                      <a:pt x="f36" y="f180"/>
                    </a:cubicBezTo>
                    <a:cubicBezTo>
                      <a:pt x="f38" y="f183"/>
                      <a:pt x="f42" y="f183"/>
                      <a:pt x="f108" y="f177"/>
                    </a:cubicBezTo>
                    <a:cubicBezTo>
                      <a:pt x="f38" y="f185"/>
                      <a:pt x="f108" y="f177"/>
                      <a:pt x="f108" y="f183"/>
                    </a:cubicBezTo>
                    <a:cubicBezTo>
                      <a:pt x="f38" y="f181"/>
                      <a:pt x="f50" y="f177"/>
                      <a:pt x="f412" y="f183"/>
                    </a:cubicBezTo>
                    <a:cubicBezTo>
                      <a:pt x="f413" y="f180"/>
                      <a:pt x="f107" y="f177"/>
                      <a:pt x="f127" y="f177"/>
                    </a:cubicBezTo>
                    <a:cubicBezTo>
                      <a:pt x="f103" y="f185"/>
                      <a:pt x="f103" y="f177"/>
                      <a:pt x="f101" y="f185"/>
                    </a:cubicBezTo>
                    <a:cubicBezTo>
                      <a:pt x="f101" y="f383"/>
                      <a:pt x="f102" y="f183"/>
                      <a:pt x="f102" y="f383"/>
                    </a:cubicBezTo>
                    <a:cubicBezTo>
                      <a:pt x="f101" y="f174"/>
                      <a:pt x="f101" y="f383"/>
                      <a:pt x="f102" y="f174"/>
                    </a:cubicBezTo>
                    <a:cubicBezTo>
                      <a:pt x="f102" y="f160"/>
                      <a:pt x="f102" y="f174"/>
                      <a:pt x="f100" y="f160"/>
                    </a:cubicBezTo>
                    <a:cubicBezTo>
                      <a:pt x="f68" y="f160"/>
                      <a:pt x="f68" y="f174"/>
                      <a:pt x="f414" y="f160"/>
                    </a:cubicBezTo>
                    <a:cubicBezTo>
                      <a:pt x="f59" y="f160"/>
                      <a:pt x="f59" y="f174"/>
                      <a:pt x="f58" y="f160"/>
                    </a:cubicBezTo>
                    <a:cubicBezTo>
                      <a:pt x="f133" y="f160"/>
                      <a:pt x="f60" y="f174"/>
                      <a:pt x="f65" y="f174"/>
                    </a:cubicBezTo>
                    <a:cubicBezTo>
                      <a:pt x="f63" y="f174"/>
                      <a:pt x="f61" y="f185"/>
                      <a:pt x="f63" y="f383"/>
                    </a:cubicBezTo>
                    <a:cubicBezTo>
                      <a:pt x="f133" y="f383"/>
                      <a:pt x="f65" y="f185"/>
                      <a:pt x="f63" y="f177"/>
                    </a:cubicBezTo>
                    <a:cubicBezTo>
                      <a:pt x="f61" y="f177"/>
                      <a:pt x="f63" y="f183"/>
                      <a:pt x="f61" y="f183"/>
                    </a:cubicBezTo>
                    <a:cubicBezTo>
                      <a:pt x="f76" y="f180"/>
                      <a:pt x="f78" y="f181"/>
                      <a:pt x="f78" y="f181"/>
                    </a:cubicBezTo>
                    <a:cubicBezTo>
                      <a:pt x="f78" y="f180"/>
                      <a:pt x="f85" y="f180"/>
                      <a:pt x="f74" y="f185"/>
                    </a:cubicBezTo>
                    <a:cubicBezTo>
                      <a:pt x="f87" y="f161"/>
                      <a:pt x="f76" y="f174"/>
                      <a:pt x="f137" y="f174"/>
                    </a:cubicBezTo>
                    <a:cubicBezTo>
                      <a:pt x="f61" y="f174"/>
                      <a:pt x="f61" y="f174"/>
                      <a:pt x="f61" y="f174"/>
                    </a:cubicBezTo>
                    <a:cubicBezTo>
                      <a:pt x="f61" y="f160"/>
                      <a:pt x="f135" y="f156"/>
                      <a:pt x="f87" y="f158"/>
                    </a:cubicBezTo>
                    <a:cubicBezTo>
                      <a:pt x="f137" y="f159"/>
                      <a:pt x="f76" y="f156"/>
                      <a:pt x="f74" y="f158"/>
                    </a:cubicBezTo>
                    <a:cubicBezTo>
                      <a:pt x="f87" y="f159"/>
                      <a:pt x="f76" y="f159"/>
                      <a:pt x="f78" y="f159"/>
                    </a:cubicBezTo>
                    <a:cubicBezTo>
                      <a:pt x="f91" y="f158"/>
                      <a:pt x="f85" y="f160"/>
                      <a:pt x="f95" y="f159"/>
                    </a:cubicBezTo>
                    <a:cubicBezTo>
                      <a:pt x="f143" y="f158"/>
                      <a:pt x="f143" y="f158"/>
                      <a:pt x="f147" y="f166"/>
                    </a:cubicBezTo>
                    <a:cubicBezTo>
                      <a:pt x="f415" y="f156"/>
                      <a:pt x="f415" y="f166"/>
                      <a:pt x="f415" y="f156"/>
                    </a:cubicBezTo>
                    <a:cubicBezTo>
                      <a:pt x="f151" y="f153"/>
                      <a:pt x="f93" y="f162"/>
                      <a:pt x="f95" y="f154"/>
                    </a:cubicBezTo>
                    <a:cubicBezTo>
                      <a:pt x="f95" y="f151"/>
                      <a:pt x="f83" y="f154"/>
                      <a:pt x="f147" y="f151"/>
                    </a:cubicBezTo>
                    <a:cubicBezTo>
                      <a:pt x="f415" y="f151"/>
                      <a:pt x="f415" y="f162"/>
                      <a:pt x="f153" y="f151"/>
                    </a:cubicBezTo>
                    <a:cubicBezTo>
                      <a:pt x="f166" y="f151"/>
                      <a:pt x="f154" y="f162"/>
                      <a:pt x="f156" y="f154"/>
                    </a:cubicBezTo>
                    <a:cubicBezTo>
                      <a:pt x="f159" y="f154"/>
                      <a:pt x="f159" y="f162"/>
                      <a:pt x="f159" y="f154"/>
                    </a:cubicBezTo>
                    <a:cubicBezTo>
                      <a:pt x="f160" y="f154"/>
                      <a:pt x="f174" y="f154"/>
                      <a:pt x="f160" y="f151"/>
                    </a:cubicBezTo>
                    <a:cubicBezTo>
                      <a:pt x="f159" y="f151"/>
                      <a:pt x="f174" y="f415"/>
                      <a:pt x="f166" y="f415"/>
                    </a:cubicBezTo>
                    <a:cubicBezTo>
                      <a:pt x="f153" y="f415"/>
                      <a:pt x="f154" y="f149"/>
                      <a:pt x="f162" y="f149"/>
                    </a:cubicBezTo>
                    <a:cubicBezTo>
                      <a:pt x="f153" y="f149"/>
                      <a:pt x="f153" y="f143"/>
                      <a:pt x="f156" y="f147"/>
                    </a:cubicBezTo>
                    <a:cubicBezTo>
                      <a:pt x="f166" y="f149"/>
                      <a:pt x="f174" y="f147"/>
                      <a:pt x="f174" y="f149"/>
                    </a:cubicBezTo>
                    <a:cubicBezTo>
                      <a:pt x="f161" y="f415"/>
                      <a:pt x="f383" y="f415"/>
                      <a:pt x="f177" y="f415"/>
                    </a:cubicBezTo>
                    <a:cubicBezTo>
                      <a:pt x="f186" y="f151"/>
                      <a:pt x="f177" y="f415"/>
                      <a:pt x="f183" y="f151"/>
                    </a:cubicBezTo>
                    <a:cubicBezTo>
                      <a:pt x="f180" y="f154"/>
                      <a:pt x="f177" y="f154"/>
                      <a:pt x="f180" y="f154"/>
                    </a:cubicBezTo>
                    <a:cubicBezTo>
                      <a:pt x="f186" y="f162"/>
                      <a:pt x="f180" y="f162"/>
                      <a:pt x="f181" y="f153"/>
                    </a:cubicBezTo>
                    <a:cubicBezTo>
                      <a:pt x="f181" y="f153"/>
                      <a:pt x="f180" y="f153"/>
                      <a:pt x="f181" y="f156"/>
                    </a:cubicBezTo>
                    <a:cubicBezTo>
                      <a:pt x="f181" y="f166"/>
                      <a:pt x="f181" y="f156"/>
                      <a:pt x="f190" y="f166"/>
                    </a:cubicBezTo>
                    <a:cubicBezTo>
                      <a:pt x="f187" y="f158"/>
                      <a:pt x="f188" y="f166"/>
                      <a:pt x="f200" y="f158"/>
                    </a:cubicBezTo>
                    <a:cubicBezTo>
                      <a:pt x="f206" y="f159"/>
                      <a:pt x="f188" y="f158"/>
                      <a:pt x="f199" y="f159"/>
                    </a:cubicBezTo>
                    <a:cubicBezTo>
                      <a:pt x="f196" y="f159"/>
                      <a:pt x="f206" y="f159"/>
                      <a:pt x="f206" y="f159"/>
                    </a:cubicBezTo>
                    <a:cubicBezTo>
                      <a:pt x="f206" y="f160"/>
                      <a:pt x="f218" y="f159"/>
                      <a:pt x="f218" y="f174"/>
                    </a:cubicBezTo>
                    <a:cubicBezTo>
                      <a:pt x="f218" y="f161"/>
                      <a:pt x="f216" y="f174"/>
                      <a:pt x="f210" y="f174"/>
                    </a:cubicBezTo>
                    <a:cubicBezTo>
                      <a:pt x="f206" y="f174"/>
                      <a:pt x="f206" y="f160"/>
                      <a:pt x="f206" y="f160"/>
                    </a:cubicBezTo>
                    <a:cubicBezTo>
                      <a:pt x="f200" y="f174"/>
                      <a:pt x="f199" y="f160"/>
                      <a:pt x="f200" y="f160"/>
                    </a:cubicBezTo>
                    <a:cubicBezTo>
                      <a:pt x="f193" y="f174"/>
                      <a:pt x="f193" y="f159"/>
                      <a:pt x="f188" y="f160"/>
                    </a:cubicBezTo>
                    <a:cubicBezTo>
                      <a:pt x="f190" y="f174"/>
                      <a:pt x="f193" y="f158"/>
                      <a:pt x="f161" y="f158"/>
                    </a:cubicBezTo>
                    <a:cubicBezTo>
                      <a:pt x="f162" y="f158"/>
                      <a:pt x="f154" y="f166"/>
                      <a:pt x="f151" y="f166"/>
                    </a:cubicBezTo>
                    <a:cubicBezTo>
                      <a:pt x="f147" y="f158"/>
                      <a:pt x="f147" y="f159"/>
                      <a:pt x="f143" y="f160"/>
                    </a:cubicBezTo>
                    <a:cubicBezTo>
                      <a:pt x="f83" y="f160"/>
                      <a:pt x="f143" y="f174"/>
                      <a:pt x="f143" y="f174"/>
                    </a:cubicBezTo>
                    <a:cubicBezTo>
                      <a:pt x="f83" y="f174"/>
                      <a:pt x="f149" y="f383"/>
                      <a:pt x="f149" y="f383"/>
                    </a:cubicBezTo>
                    <a:cubicBezTo>
                      <a:pt x="f415" y="f383"/>
                      <a:pt x="f149" y="f185"/>
                      <a:pt x="f415" y="f185"/>
                    </a:cubicBezTo>
                    <a:cubicBezTo>
                      <a:pt x="f151" y="f185"/>
                      <a:pt x="f156" y="f183"/>
                      <a:pt x="f158" y="f177"/>
                    </a:cubicBezTo>
                    <a:cubicBezTo>
                      <a:pt x="f160" y="f185"/>
                      <a:pt x="f177" y="f181"/>
                      <a:pt x="f180" y="f180"/>
                    </a:cubicBezTo>
                    <a:cubicBezTo>
                      <a:pt x="f186" y="f183"/>
                      <a:pt x="f200" y="f186"/>
                      <a:pt x="f206" y="f186"/>
                    </a:cubicBezTo>
                    <a:cubicBezTo>
                      <a:pt x="f216" y="f181"/>
                      <a:pt x="f216" y="f181"/>
                      <a:pt x="f218" y="f181"/>
                    </a:cubicBezTo>
                    <a:cubicBezTo>
                      <a:pt x="f225" y="f181"/>
                      <a:pt x="f225" y="f181"/>
                      <a:pt x="f227" y="f181"/>
                    </a:cubicBezTo>
                    <a:cubicBezTo>
                      <a:pt x="f227" y="f181"/>
                      <a:pt x="f262" y="f186"/>
                      <a:pt x="f262" y="f186"/>
                    </a:cubicBezTo>
                    <a:cubicBezTo>
                      <a:pt x="f266" y="f186"/>
                      <a:pt x="f233" y="f186"/>
                      <a:pt x="f233" y="f186"/>
                    </a:cubicBezTo>
                    <a:cubicBezTo>
                      <a:pt x="f233" y="f190"/>
                      <a:pt x="f272" y="f187"/>
                      <a:pt x="f266" y="f190"/>
                    </a:cubicBezTo>
                    <a:cubicBezTo>
                      <a:pt x="f266" y="f181"/>
                      <a:pt x="f272" y="f190"/>
                      <a:pt x="f305" y="f190"/>
                    </a:cubicBezTo>
                    <a:cubicBezTo>
                      <a:pt x="f306" y="f180"/>
                      <a:pt x="f305" y="f186"/>
                      <a:pt x="f315" y="f181"/>
                    </a:cubicBezTo>
                    <a:cubicBezTo>
                      <a:pt x="f315" y="f180"/>
                      <a:pt x="f315" y="f183"/>
                      <a:pt x="f6" y="f177"/>
                    </a:cubicBezTo>
                    <a:cubicBezTo>
                      <a:pt x="f315" y="f383"/>
                      <a:pt x="f315" y="f177"/>
                      <a:pt x="f305" y="f383"/>
                    </a:cubicBezTo>
                    <a:cubicBezTo>
                      <a:pt x="f272" y="f160"/>
                      <a:pt x="f315" y="f174"/>
                      <a:pt x="f272" y="f158"/>
                    </a:cubicBezTo>
                    <a:cubicBezTo>
                      <a:pt x="f259" y="f153"/>
                      <a:pt x="f259" y="f162"/>
                      <a:pt x="f262" y="f162"/>
                    </a:cubicBezTo>
                    <a:cubicBezTo>
                      <a:pt x="f266" y="f153"/>
                      <a:pt x="f262" y="f151"/>
                      <a:pt x="f259" y="f151"/>
                    </a:cubicBezTo>
                    <a:cubicBezTo>
                      <a:pt x="f227" y="f415"/>
                      <a:pt x="f266" y="f415"/>
                      <a:pt x="f259" y="f149"/>
                    </a:cubicBezTo>
                    <a:cubicBezTo>
                      <a:pt x="f216" y="f83"/>
                      <a:pt x="f266" y="f143"/>
                      <a:pt x="f218" y="f95"/>
                    </a:cubicBezTo>
                    <a:cubicBezTo>
                      <a:pt x="f196" y="f93"/>
                      <a:pt x="f210" y="f91"/>
                      <a:pt x="f218" y="f78"/>
                    </a:cubicBezTo>
                    <a:cubicBezTo>
                      <a:pt x="f225" y="f85"/>
                      <a:pt x="f218" y="f76"/>
                      <a:pt x="f225" y="f76"/>
                    </a:cubicBezTo>
                    <a:cubicBezTo>
                      <a:pt x="f227" y="f76"/>
                      <a:pt x="f227" y="f74"/>
                      <a:pt x="f262" y="f87"/>
                    </a:cubicBezTo>
                    <a:cubicBezTo>
                      <a:pt x="f266" y="f87"/>
                      <a:pt x="f264" y="f135"/>
                      <a:pt x="f264" y="f63"/>
                    </a:cubicBezTo>
                    <a:cubicBezTo>
                      <a:pt x="f262" y="f61"/>
                      <a:pt x="f266" y="f63"/>
                      <a:pt x="f266" y="f63"/>
                    </a:cubicBezTo>
                    <a:cubicBezTo>
                      <a:pt x="f272" y="f63"/>
                      <a:pt x="f262" y="f65"/>
                      <a:pt x="f259" y="f65"/>
                    </a:cubicBezTo>
                    <a:cubicBezTo>
                      <a:pt x="f233" y="f63"/>
                      <a:pt x="f233" y="f60"/>
                      <a:pt x="f225" y="f65"/>
                    </a:cubicBezTo>
                    <a:cubicBezTo>
                      <a:pt x="f218" y="f65"/>
                      <a:pt x="f216" y="f60"/>
                      <a:pt x="f210" y="f60"/>
                    </a:cubicBezTo>
                    <a:cubicBezTo>
                      <a:pt x="f210" y="f65"/>
                      <a:pt x="f216" y="f133"/>
                      <a:pt x="f216" y="f133"/>
                    </a:cubicBezTo>
                    <a:cubicBezTo>
                      <a:pt x="f225" y="f133"/>
                      <a:pt x="f227" y="f60"/>
                      <a:pt x="f233" y="f133"/>
                    </a:cubicBezTo>
                    <a:cubicBezTo>
                      <a:pt x="f233" y="f59"/>
                      <a:pt x="f262" y="f60"/>
                      <a:pt x="f262" y="f58"/>
                    </a:cubicBezTo>
                    <a:cubicBezTo>
                      <a:pt x="f262" y="f59"/>
                      <a:pt x="f266" y="f133"/>
                      <a:pt x="f266" y="f58"/>
                    </a:cubicBezTo>
                    <a:cubicBezTo>
                      <a:pt x="f272" y="f58"/>
                      <a:pt x="f266" y="f58"/>
                      <a:pt x="f266" y="f59"/>
                    </a:cubicBezTo>
                    <a:cubicBezTo>
                      <a:pt x="f259" y="f414"/>
                      <a:pt x="f272" y="f58"/>
                      <a:pt x="f266" y="f101"/>
                    </a:cubicBezTo>
                    <a:cubicBezTo>
                      <a:pt x="f272" y="f57"/>
                      <a:pt x="f259" y="f103"/>
                      <a:pt x="f262" y="f57"/>
                    </a:cubicBezTo>
                    <a:cubicBezTo>
                      <a:pt x="f272" y="f105"/>
                      <a:pt x="f262" y="f57"/>
                      <a:pt x="f259" y="f107"/>
                    </a:cubicBezTo>
                    <a:cubicBezTo>
                      <a:pt x="f259" y="f107"/>
                      <a:pt x="f216" y="f107"/>
                      <a:pt x="f216" y="f55"/>
                    </a:cubicBezTo>
                    <a:cubicBezTo>
                      <a:pt x="f216" y="f413"/>
                      <a:pt x="f210" y="f107"/>
                      <a:pt x="f206" y="f105"/>
                    </a:cubicBezTo>
                    <a:cubicBezTo>
                      <a:pt x="f199" y="f105"/>
                      <a:pt x="f199" y="f107"/>
                      <a:pt x="f200" y="f107"/>
                    </a:cubicBezTo>
                    <a:cubicBezTo>
                      <a:pt x="f187" y="f55"/>
                      <a:pt x="f206" y="f55"/>
                      <a:pt x="f193" y="f412"/>
                    </a:cubicBezTo>
                    <a:cubicBezTo>
                      <a:pt x="f187" y="f50"/>
                      <a:pt x="f188" y="f50"/>
                      <a:pt x="f188" y="f48"/>
                    </a:cubicBezTo>
                    <a:cubicBezTo>
                      <a:pt x="f188" y="f48"/>
                      <a:pt x="f187" y="f47"/>
                      <a:pt x="f181" y="f38"/>
                    </a:cubicBezTo>
                    <a:cubicBezTo>
                      <a:pt x="f180" y="f38"/>
                      <a:pt x="f180" y="f47"/>
                      <a:pt x="f183" y="f38"/>
                    </a:cubicBezTo>
                    <a:cubicBezTo>
                      <a:pt x="f185" y="f108"/>
                      <a:pt x="f180" y="f108"/>
                      <a:pt x="f177" y="f42"/>
                    </a:cubicBezTo>
                    <a:cubicBezTo>
                      <a:pt x="f177" y="f42"/>
                      <a:pt x="f185" y="f108"/>
                      <a:pt x="f383" y="f42"/>
                    </a:cubicBezTo>
                    <a:cubicBezTo>
                      <a:pt x="f161" y="f42"/>
                      <a:pt x="f383" y="f42"/>
                      <a:pt x="f174" y="f36"/>
                    </a:cubicBezTo>
                    <a:cubicBezTo>
                      <a:pt x="f160" y="f36"/>
                      <a:pt x="f159" y="f411"/>
                      <a:pt x="f161" y="f34"/>
                    </a:cubicBezTo>
                    <a:cubicBezTo>
                      <a:pt x="f383" y="f34"/>
                      <a:pt x="f177" y="f120"/>
                      <a:pt x="f183" y="f34"/>
                    </a:cubicBezTo>
                    <a:cubicBezTo>
                      <a:pt x="f180" y="f40"/>
                      <a:pt x="f186" y="f411"/>
                      <a:pt x="f177" y="f416"/>
                    </a:cubicBezTo>
                    <a:cubicBezTo>
                      <a:pt x="f185" y="f416"/>
                      <a:pt x="f183" y="f32"/>
                      <a:pt x="f160" y="f32"/>
                    </a:cubicBezTo>
                    <a:cubicBezTo>
                      <a:pt x="f162" y="f416"/>
                      <a:pt x="f158" y="f416"/>
                      <a:pt x="f156" y="f114"/>
                    </a:cubicBezTo>
                    <a:cubicBezTo>
                      <a:pt x="f151" y="f118"/>
                      <a:pt x="f158" y="f116"/>
                      <a:pt x="f162" y="f116"/>
                    </a:cubicBezTo>
                    <a:cubicBezTo>
                      <a:pt x="f147" y="f417"/>
                      <a:pt x="f154" y="f417"/>
                      <a:pt x="f149" y="f30"/>
                    </a:cubicBezTo>
                    <a:cubicBezTo>
                      <a:pt x="f83" y="f418"/>
                      <a:pt x="f415" y="f409"/>
                      <a:pt x="f143" y="f409"/>
                    </a:cubicBezTo>
                    <a:cubicBezTo>
                      <a:pt x="f75" y="f407"/>
                      <a:pt x="f83" y="f406"/>
                      <a:pt x="f91" y="f408"/>
                    </a:cubicBezTo>
                    <a:cubicBezTo>
                      <a:pt x="f76" y="f28"/>
                      <a:pt x="f76" y="f27"/>
                      <a:pt x="f61" y="f27"/>
                    </a:cubicBezTo>
                    <a:cubicBezTo>
                      <a:pt x="f60" y="f27"/>
                      <a:pt x="f63" y="f406"/>
                      <a:pt x="f58" y="f25"/>
                    </a:cubicBezTo>
                    <a:cubicBezTo>
                      <a:pt x="f102" y="f25"/>
                      <a:pt x="f65" y="f404"/>
                      <a:pt x="f58" y="f404"/>
                    </a:cubicBezTo>
                    <a:cubicBezTo>
                      <a:pt x="f414" y="f404"/>
                      <a:pt x="f133" y="f403"/>
                      <a:pt x="f59" y="f419"/>
                    </a:cubicBezTo>
                    <a:cubicBezTo>
                      <a:pt x="f68" y="f420"/>
                      <a:pt x="f59" y="f421"/>
                      <a:pt x="f133" y="f401"/>
                    </a:cubicBezTo>
                    <a:cubicBezTo>
                      <a:pt x="f60" y="f422"/>
                      <a:pt x="f63" y="f422"/>
                      <a:pt x="f63" y="f398"/>
                    </a:cubicBezTo>
                    <a:cubicBezTo>
                      <a:pt x="f414" y="f400"/>
                      <a:pt x="f414" y="f399"/>
                      <a:pt x="f58" y="f398"/>
                    </a:cubicBezTo>
                    <a:cubicBezTo>
                      <a:pt x="f63" y="f394"/>
                      <a:pt x="f61" y="f399"/>
                      <a:pt x="f60" y="f394"/>
                    </a:cubicBezTo>
                    <a:cubicBezTo>
                      <a:pt x="f59" y="f390"/>
                      <a:pt x="f65" y="f395"/>
                      <a:pt x="f63" y="f391"/>
                    </a:cubicBezTo>
                    <a:cubicBezTo>
                      <a:pt x="f135" y="f19"/>
                      <a:pt x="f87" y="f390"/>
                      <a:pt x="f61" y="f389"/>
                    </a:cubicBezTo>
                    <a:cubicBezTo>
                      <a:pt x="f135" y="f388"/>
                      <a:pt x="f58" y="f388"/>
                      <a:pt x="f102" y="f387"/>
                    </a:cubicBezTo>
                    <a:cubicBezTo>
                      <a:pt x="f102" y="f387"/>
                      <a:pt x="f101" y="f386"/>
                      <a:pt x="f127" y="f387"/>
                    </a:cubicBezTo>
                    <a:cubicBezTo>
                      <a:pt x="f412" y="f379"/>
                      <a:pt x="f47" y="f13"/>
                      <a:pt x="f36" y="f15"/>
                    </a:cubicBezTo>
                    <a:cubicBezTo>
                      <a:pt x="f120" y="f380"/>
                      <a:pt x="f34" y="f15"/>
                      <a:pt x="f118" y="f10"/>
                    </a:cubicBezTo>
                    <a:cubicBezTo>
                      <a:pt x="f30" y="f378"/>
                      <a:pt x="f31" y="f380"/>
                      <a:pt x="f409" y="f377"/>
                    </a:cubicBezTo>
                    <a:cubicBezTo>
                      <a:pt x="f406" y="f8"/>
                      <a:pt x="f25" y="f376"/>
                      <a:pt x="f404" y="f377"/>
                    </a:cubicBezTo>
                    <a:cubicBezTo>
                      <a:pt x="f27" y="f378"/>
                      <a:pt x="f27" y="f15"/>
                      <a:pt x="f408" y="f13"/>
                    </a:cubicBezTo>
                    <a:cubicBezTo>
                      <a:pt x="f409" y="f396"/>
                      <a:pt x="f417" y="f388"/>
                      <a:pt x="f418" y="f388"/>
                    </a:cubicBezTo>
                    <a:cubicBezTo>
                      <a:pt x="f408" y="f19"/>
                      <a:pt x="f410" y="f389"/>
                      <a:pt x="f418" y="f389"/>
                    </a:cubicBezTo>
                    <a:cubicBezTo>
                      <a:pt x="f409" y="f397"/>
                      <a:pt x="f30" y="f395"/>
                      <a:pt x="f409" y="f393"/>
                    </a:cubicBezTo>
                    <a:cubicBezTo>
                      <a:pt x="f408" y="f392"/>
                      <a:pt x="f27" y="f393"/>
                      <a:pt x="f27" y="f395"/>
                    </a:cubicBezTo>
                    <a:cubicBezTo>
                      <a:pt x="f407" y="f21"/>
                      <a:pt x="f406" y="f394"/>
                      <a:pt x="f25" y="f21"/>
                    </a:cubicBezTo>
                    <a:cubicBezTo>
                      <a:pt x="f25" y="f21"/>
                      <a:pt x="f25" y="f21"/>
                      <a:pt x="f25" y="f423"/>
                    </a:cubicBezTo>
                    <a:cubicBezTo>
                      <a:pt x="f407" y="f398"/>
                      <a:pt x="f404" y="f423"/>
                      <a:pt x="f27" y="f23"/>
                    </a:cubicBezTo>
                    <a:cubicBezTo>
                      <a:pt x="f28" y="f421"/>
                      <a:pt x="f28" y="f422"/>
                      <a:pt x="f418" y="f421"/>
                    </a:cubicBezTo>
                    <a:cubicBezTo>
                      <a:pt x="f410" y="f402"/>
                      <a:pt x="f30" y="f23"/>
                      <a:pt x="f116" y="f402"/>
                    </a:cubicBezTo>
                    <a:cubicBezTo>
                      <a:pt x="f417" y="f419"/>
                      <a:pt x="f114" y="f402"/>
                      <a:pt x="f31" y="f404"/>
                    </a:cubicBezTo>
                    <a:cubicBezTo>
                      <a:pt x="f116" y="f406"/>
                      <a:pt x="f31" y="f405"/>
                      <a:pt x="f417" y="f27"/>
                    </a:cubicBezTo>
                    <a:cubicBezTo>
                      <a:pt x="f116" y="f408"/>
                      <a:pt x="f417" y="f28"/>
                      <a:pt x="f30" y="f408"/>
                    </a:cubicBezTo>
                    <a:cubicBezTo>
                      <a:pt x="f410" y="f407"/>
                      <a:pt x="f410" y="f25"/>
                      <a:pt x="f28" y="f406"/>
                    </a:cubicBezTo>
                    <a:cubicBezTo>
                      <a:pt x="f408" y="f27"/>
                      <a:pt x="f409" y="f407"/>
                      <a:pt x="f410" y="f409"/>
                    </a:cubicBezTo>
                    <a:cubicBezTo>
                      <a:pt x="f28" y="f28"/>
                      <a:pt x="f28" y="f407"/>
                      <a:pt x="f409" y="f28"/>
                    </a:cubicBezTo>
                    <a:cubicBezTo>
                      <a:pt x="f408" y="f418"/>
                      <a:pt x="f27" y="f410"/>
                      <a:pt x="f27" y="f116"/>
                    </a:cubicBezTo>
                    <a:cubicBezTo>
                      <a:pt x="f407" y="f31"/>
                      <a:pt x="f406" y="f417"/>
                      <a:pt x="f25" y="f116"/>
                    </a:cubicBezTo>
                    <a:cubicBezTo>
                      <a:pt x="f424" y="f418"/>
                      <a:pt x="f404" y="f31"/>
                      <a:pt x="f419" y="f417"/>
                    </a:cubicBezTo>
                    <a:cubicBezTo>
                      <a:pt x="f402" y="f410"/>
                      <a:pt x="f420" y="f118"/>
                      <a:pt x="f23" y="f410"/>
                    </a:cubicBezTo>
                    <a:cubicBezTo>
                      <a:pt x="f398" y="f409"/>
                      <a:pt x="f23" y="f31"/>
                      <a:pt x="f21" y="f418"/>
                    </a:cubicBezTo>
                    <a:cubicBezTo>
                      <a:pt x="f392" y="f408"/>
                      <a:pt x="f393" y="f28"/>
                      <a:pt x="f392" y="f410"/>
                    </a:cubicBezTo>
                    <a:cubicBezTo>
                      <a:pt x="f392" y="f30"/>
                      <a:pt x="f391" y="f418"/>
                      <a:pt x="f397" y="f410"/>
                    </a:cubicBezTo>
                    <a:cubicBezTo>
                      <a:pt x="f19" y="f30"/>
                      <a:pt x="f389" y="f28"/>
                      <a:pt x="f425" y="f418"/>
                    </a:cubicBezTo>
                    <a:cubicBezTo>
                      <a:pt x="f425" y="f410"/>
                      <a:pt x="f379" y="f116"/>
                      <a:pt x="f385" y="f410"/>
                    </a:cubicBezTo>
                    <a:cubicBezTo>
                      <a:pt x="f387" y="f409"/>
                      <a:pt x="f15" y="f408"/>
                      <a:pt x="f381" y="f418"/>
                    </a:cubicBezTo>
                    <a:cubicBezTo>
                      <a:pt x="f17" y="f409"/>
                      <a:pt x="f376" y="f408"/>
                      <a:pt x="f376" y="f410"/>
                    </a:cubicBezTo>
                    <a:cubicBezTo>
                      <a:pt x="f376" y="f417"/>
                      <a:pt x="f17" y="f30"/>
                      <a:pt x="f381" y="f417"/>
                    </a:cubicBezTo>
                    <a:cubicBezTo>
                      <a:pt x="f386" y="f31"/>
                      <a:pt x="f374" y="f114"/>
                      <a:pt x="f10" y="f416"/>
                    </a:cubicBezTo>
                    <a:cubicBezTo>
                      <a:pt x="f385" y="f32"/>
                      <a:pt x="f380" y="f32"/>
                      <a:pt x="f15" y="f112"/>
                    </a:cubicBezTo>
                    <a:cubicBezTo>
                      <a:pt x="f385" y="f112"/>
                      <a:pt x="f379" y="f34"/>
                      <a:pt x="f381" y="f411"/>
                    </a:cubicBezTo>
                    <a:cubicBezTo>
                      <a:pt x="f381" y="f411"/>
                      <a:pt x="f17" y="f40"/>
                      <a:pt x="f374" y="f40"/>
                    </a:cubicBezTo>
                    <a:cubicBezTo>
                      <a:pt x="f374" y="f40"/>
                      <a:pt x="f360" y="f40"/>
                      <a:pt x="f367" y="f36"/>
                    </a:cubicBezTo>
                    <a:cubicBezTo>
                      <a:pt x="f367" y="f42"/>
                      <a:pt x="f359" y="f42"/>
                      <a:pt x="f365" y="f42"/>
                    </a:cubicBezTo>
                    <a:cubicBezTo>
                      <a:pt x="f426" y="f108"/>
                      <a:pt x="f362" y="f48"/>
                      <a:pt x="f353" y="f47"/>
                    </a:cubicBezTo>
                    <a:cubicBezTo>
                      <a:pt x="f350" y="f47"/>
                      <a:pt x="f355" y="f50"/>
                      <a:pt x="f355" y="f47"/>
                    </a:cubicBezTo>
                    <a:cubicBezTo>
                      <a:pt x="f350" y="f42"/>
                      <a:pt x="f364" y="f108"/>
                      <a:pt x="f3" y="f42"/>
                    </a:cubicBezTo>
                    <a:cubicBezTo>
                      <a:pt x="f350" y="f36"/>
                      <a:pt x="f349" y="f411"/>
                      <a:pt x="f347" y="f40"/>
                    </a:cubicBezTo>
                    <a:cubicBezTo>
                      <a:pt x="f348" y="f42"/>
                      <a:pt x="f348" y="f34"/>
                      <a:pt x="f427" y="f40"/>
                    </a:cubicBezTo>
                    <a:cubicBezTo>
                      <a:pt x="f345" y="f36"/>
                      <a:pt x="f345" y="f411"/>
                      <a:pt x="f343" y="f40"/>
                    </a:cubicBezTo>
                    <a:cubicBezTo>
                      <a:pt x="f342" y="f416"/>
                      <a:pt x="f343" y="f34"/>
                      <a:pt x="f428" y="f34"/>
                    </a:cubicBezTo>
                    <a:cubicBezTo>
                      <a:pt x="f339" y="f120"/>
                      <a:pt x="f428" y="f411"/>
                      <a:pt x="f341" y="f411"/>
                    </a:cubicBezTo>
                    <a:cubicBezTo>
                      <a:pt x="f339" y="f40"/>
                      <a:pt x="f339" y="f40"/>
                      <a:pt x="f338" y="f36"/>
                    </a:cubicBezTo>
                    <a:cubicBezTo>
                      <a:pt x="f335" y="f36"/>
                      <a:pt x="f336" y="f36"/>
                      <a:pt x="f429" y="f411"/>
                    </a:cubicBezTo>
                    <a:cubicBezTo>
                      <a:pt x="f326" y="f416"/>
                      <a:pt x="f322" y="f30"/>
                      <a:pt x="f319" y="f409"/>
                    </a:cubicBezTo>
                    <a:cubicBezTo>
                      <a:pt x="f317" y="f406"/>
                      <a:pt x="f318" y="f417"/>
                      <a:pt x="f316" y="f409"/>
                    </a:cubicBezTo>
                    <a:cubicBezTo>
                      <a:pt x="f430" y="f406"/>
                      <a:pt x="f431" y="f418"/>
                      <a:pt x="f310" y="f408"/>
                    </a:cubicBezTo>
                    <a:cubicBezTo>
                      <a:pt x="f309" y="f406"/>
                      <a:pt x="f311" y="f408"/>
                      <a:pt x="f303" y="f406"/>
                    </a:cubicBezTo>
                    <a:cubicBezTo>
                      <a:pt x="f432" y="f424"/>
                      <a:pt x="f432" y="f27"/>
                      <a:pt x="f301" y="f405"/>
                    </a:cubicBezTo>
                    <a:cubicBezTo>
                      <a:pt x="f300" y="f424"/>
                      <a:pt x="f298" y="f424"/>
                      <a:pt x="f298" y="f405"/>
                    </a:cubicBezTo>
                    <a:cubicBezTo>
                      <a:pt x="f304" y="f25"/>
                      <a:pt x="f304" y="f406"/>
                      <a:pt x="f296" y="f25"/>
                    </a:cubicBezTo>
                    <a:cubicBezTo>
                      <a:pt x="f294" y="f405"/>
                      <a:pt x="f294" y="f406"/>
                      <a:pt x="f292" y="f406"/>
                    </a:cubicBezTo>
                    <a:cubicBezTo>
                      <a:pt x="f289" y="f25"/>
                      <a:pt x="f289" y="f404"/>
                      <a:pt x="f433" y="f424"/>
                    </a:cubicBezTo>
                    <a:cubicBezTo>
                      <a:pt x="f287" y="f424"/>
                      <a:pt x="f289" y="f403"/>
                      <a:pt x="f434" y="f403"/>
                    </a:cubicBezTo>
                    <a:cubicBezTo>
                      <a:pt x="f434" y="f403"/>
                      <a:pt x="f435" y="f403"/>
                      <a:pt x="f435" y="f403"/>
                    </a:cubicBezTo>
                    <a:cubicBezTo>
                      <a:pt x="f436" y="f404"/>
                      <a:pt x="f435" y="f405"/>
                      <a:pt x="f286" y="f405"/>
                    </a:cubicBezTo>
                    <a:cubicBezTo>
                      <a:pt x="f285" y="f405"/>
                      <a:pt x="f285" y="f27"/>
                      <a:pt x="f437" y="f406"/>
                    </a:cubicBezTo>
                    <a:cubicBezTo>
                      <a:pt x="f438" y="f25"/>
                      <a:pt x="f437" y="f407"/>
                      <a:pt x="f438" y="f407"/>
                    </a:cubicBezTo>
                    <a:cubicBezTo>
                      <a:pt x="f282" y="f27"/>
                      <a:pt x="f439" y="f408"/>
                      <a:pt x="f440" y="f408"/>
                    </a:cubicBezTo>
                    <a:cubicBezTo>
                      <a:pt x="f283" y="f407"/>
                      <a:pt x="f441" y="f28"/>
                      <a:pt x="f442" y="f409"/>
                    </a:cubicBezTo>
                    <a:cubicBezTo>
                      <a:pt x="f443" y="f408"/>
                      <a:pt x="f444" y="f418"/>
                      <a:pt x="f445" y="f28"/>
                    </a:cubicBezTo>
                    <a:cubicBezTo>
                      <a:pt x="f446" y="f408"/>
                      <a:pt x="f447" y="f418"/>
                      <a:pt x="f280" y="f408"/>
                    </a:cubicBezTo>
                    <a:cubicBezTo>
                      <a:pt x="f278" y="f25"/>
                      <a:pt x="f278" y="f407"/>
                      <a:pt x="f279" y="f27"/>
                    </a:cubicBezTo>
                    <a:cubicBezTo>
                      <a:pt x="f448" y="f406"/>
                      <a:pt x="f448" y="f27"/>
                      <a:pt x="f275" y="f406"/>
                    </a:cubicBezTo>
                    <a:cubicBezTo>
                      <a:pt x="f274" y="f25"/>
                      <a:pt x="f449" y="f27"/>
                      <a:pt x="f449" y="f406"/>
                    </a:cubicBezTo>
                    <a:cubicBezTo>
                      <a:pt x="f450" y="f406"/>
                      <a:pt x="f271" y="f407"/>
                      <a:pt x="f450" y="f409"/>
                    </a:cubicBezTo>
                    <a:cubicBezTo>
                      <a:pt x="f276" y="f410"/>
                      <a:pt x="f274" y="f28"/>
                      <a:pt x="f274" y="f30"/>
                    </a:cubicBezTo>
                    <a:cubicBezTo>
                      <a:pt x="f449" y="f417"/>
                      <a:pt x="f451" y="f31"/>
                      <a:pt x="f274" y="f114"/>
                    </a:cubicBezTo>
                    <a:cubicBezTo>
                      <a:pt x="f450" y="f114"/>
                      <a:pt x="f450" y="f118"/>
                      <a:pt x="f269" y="f417"/>
                    </a:cubicBezTo>
                    <a:cubicBezTo>
                      <a:pt x="f452" y="f116"/>
                      <a:pt x="f453" y="f406"/>
                      <a:pt x="f454" y="f27"/>
                    </a:cubicBezTo>
                    <a:cubicBezTo>
                      <a:pt x="f455" y="f408"/>
                      <a:pt x="f456" y="f27"/>
                      <a:pt x="f455" y="f27"/>
                    </a:cubicBezTo>
                    <a:cubicBezTo>
                      <a:pt x="f457" y="f407"/>
                      <a:pt x="f458" y="f424"/>
                      <a:pt x="f250" y="f405"/>
                    </a:cubicBezTo>
                    <a:cubicBezTo>
                      <a:pt x="f459" y="f406"/>
                      <a:pt x="f460" y="f405"/>
                      <a:pt x="f243" y="f406"/>
                    </a:cubicBezTo>
                    <a:cubicBezTo>
                      <a:pt x="f2" y="f407"/>
                      <a:pt x="f242" y="f407"/>
                      <a:pt x="f461" y="f27"/>
                    </a:cubicBezTo>
                    <a:cubicBezTo>
                      <a:pt x="f235" y="f406"/>
                      <a:pt x="f230" y="f406"/>
                      <a:pt x="f237" y="f25"/>
                    </a:cubicBezTo>
                    <a:cubicBezTo>
                      <a:pt x="f222" y="f404"/>
                      <a:pt x="f462" y="f409"/>
                      <a:pt x="f463" y="f410"/>
                    </a:cubicBezTo>
                    <a:cubicBezTo>
                      <a:pt x="f222" y="f417"/>
                      <a:pt x="f464" y="f416"/>
                      <a:pt x="f462" y="f114"/>
                    </a:cubicBezTo>
                    <a:cubicBezTo>
                      <a:pt x="f465" y="f114"/>
                      <a:pt x="f229" y="f112"/>
                      <a:pt x="f463" y="f112"/>
                    </a:cubicBezTo>
                    <a:cubicBezTo>
                      <a:pt x="f224" y="f120"/>
                      <a:pt x="f222" y="f34"/>
                      <a:pt x="f466" y="f34"/>
                    </a:cubicBezTo>
                    <a:cubicBezTo>
                      <a:pt x="f467" y="f34"/>
                      <a:pt x="f468" y="f32"/>
                      <a:pt x="f469" y="f418"/>
                    </a:cubicBezTo>
                    <a:cubicBezTo>
                      <a:pt x="f470" y="f424"/>
                      <a:pt x="f54" y="f406"/>
                      <a:pt x="f205" y="f403"/>
                    </a:cubicBezTo>
                    <a:cubicBezTo>
                      <a:pt x="f37" y="f421"/>
                      <a:pt x="f471" y="f420"/>
                      <a:pt x="f472" y="f403"/>
                    </a:cubicBezTo>
                    <a:cubicBezTo>
                      <a:pt x="f473" y="f424"/>
                      <a:pt x="f9" y="f474"/>
                      <a:pt x="f475" y="f401"/>
                    </a:cubicBezTo>
                    <a:cubicBezTo>
                      <a:pt x="f476" y="f400"/>
                      <a:pt x="f14" y="f400"/>
                      <a:pt x="f201" y="f21"/>
                    </a:cubicBezTo>
                    <a:cubicBezTo>
                      <a:pt x="f198" y="f394"/>
                      <a:pt x="f9" y="f394"/>
                      <a:pt x="f202" y="f397"/>
                    </a:cubicBezTo>
                    <a:cubicBezTo>
                      <a:pt x="f472" y="f19"/>
                      <a:pt x="f475" y="f388"/>
                      <a:pt x="f201" y="f13"/>
                    </a:cubicBezTo>
                    <a:cubicBezTo>
                      <a:pt x="f201" y="f15"/>
                      <a:pt x="f9" y="f10"/>
                      <a:pt x="f9" y="f10"/>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63" name="Sakhalin">
                <a:extLst>
                  <a:ext uri="{FF2B5EF4-FFF2-40B4-BE49-F238E27FC236}">
                    <a16:creationId xmlns:a16="http://schemas.microsoft.com/office/drawing/2014/main" id="{19B1591D-4D18-2140-0296-8271409F94C3}"/>
                  </a:ext>
                </a:extLst>
              </p:cNvPr>
              <p:cNvSpPr/>
              <p:nvPr/>
            </p:nvSpPr>
            <p:spPr>
              <a:xfrm>
                <a:off x="9772732" y="2903037"/>
                <a:ext cx="219154" cy="234753"/>
              </a:xfrm>
              <a:custGeom>
                <a:avLst/>
                <a:gdLst>
                  <a:gd name="f0" fmla="val 10800000"/>
                  <a:gd name="f1" fmla="val 5400000"/>
                  <a:gd name="f2" fmla="val 180"/>
                  <a:gd name="f3" fmla="val w"/>
                  <a:gd name="f4" fmla="val h"/>
                  <a:gd name="f5" fmla="val 0"/>
                  <a:gd name="f6" fmla="val 41"/>
                  <a:gd name="f7" fmla="val 48"/>
                  <a:gd name="f8" fmla="val 5"/>
                  <a:gd name="f9" fmla="val 3"/>
                  <a:gd name="f10" fmla="val 1"/>
                  <a:gd name="f11" fmla="val 2"/>
                  <a:gd name="f12" fmla="val 4"/>
                  <a:gd name="f13" fmla="val 6"/>
                  <a:gd name="f14" fmla="val 7"/>
                  <a:gd name="f15" fmla="val 8"/>
                  <a:gd name="f16" fmla="val 10"/>
                  <a:gd name="f17" fmla="val 11"/>
                  <a:gd name="f18" fmla="val 13"/>
                  <a:gd name="f19" fmla="val 12"/>
                  <a:gd name="f20" fmla="val 9"/>
                  <a:gd name="f21" fmla="val 14"/>
                  <a:gd name="f22" fmla="val 16"/>
                  <a:gd name="f23" fmla="val 18"/>
                  <a:gd name="f24" fmla="val 20"/>
                  <a:gd name="f25" fmla="val 15"/>
                  <a:gd name="f26" fmla="val 21"/>
                  <a:gd name="f27" fmla="val 17"/>
                  <a:gd name="f28" fmla="val 22"/>
                  <a:gd name="f29" fmla="val 24"/>
                  <a:gd name="f30" fmla="val 27"/>
                  <a:gd name="f31" fmla="val 29"/>
                  <a:gd name="f32" fmla="val 25"/>
                  <a:gd name="f33" fmla="val 32"/>
                  <a:gd name="f34" fmla="val 26"/>
                  <a:gd name="f35" fmla="val 33"/>
                  <a:gd name="f36" fmla="val 28"/>
                  <a:gd name="f37" fmla="val 31"/>
                  <a:gd name="f38" fmla="val 30"/>
                  <a:gd name="f39" fmla="val 35"/>
                  <a:gd name="f40" fmla="val 36"/>
                  <a:gd name="f41" fmla="val 34"/>
                  <a:gd name="f42" fmla="val 37"/>
                  <a:gd name="f43" fmla="val 39"/>
                  <a:gd name="f44" fmla="val 42"/>
                  <a:gd name="f45" fmla="val 44"/>
                  <a:gd name="f46" fmla="val 40"/>
                  <a:gd name="f47" fmla="val 43"/>
                  <a:gd name="f48" fmla="val 38"/>
                  <a:gd name="f49" fmla="val 47"/>
                  <a:gd name="f50" fmla="val 46"/>
                  <a:gd name="f51" fmla="val 23"/>
                  <a:gd name="f52" fmla="+- 0 0 -90"/>
                  <a:gd name="f53" fmla="*/ f3 1 41"/>
                  <a:gd name="f54" fmla="*/ f4 1 48"/>
                  <a:gd name="f55" fmla="+- f7 0 f5"/>
                  <a:gd name="f56" fmla="+- f6 0 f5"/>
                  <a:gd name="f57" fmla="*/ f52 f0 1"/>
                  <a:gd name="f58" fmla="*/ f56 1 41"/>
                  <a:gd name="f59" fmla="*/ f55 1 48"/>
                  <a:gd name="f60" fmla="*/ f57 1 f2"/>
                  <a:gd name="f61" fmla="*/ 5 1 f58"/>
                  <a:gd name="f62" fmla="*/ 5 1 f59"/>
                  <a:gd name="f63" fmla="*/ 1 1 f58"/>
                  <a:gd name="f64" fmla="*/ 1 1 f59"/>
                  <a:gd name="f65" fmla="*/ 2 1 f59"/>
                  <a:gd name="f66" fmla="*/ 7 1 f58"/>
                  <a:gd name="f67" fmla="*/ 4 1 f59"/>
                  <a:gd name="f68" fmla="*/ 10 1 f58"/>
                  <a:gd name="f69" fmla="*/ 6 1 f59"/>
                  <a:gd name="f70" fmla="*/ 7 1 f59"/>
                  <a:gd name="f71" fmla="*/ 13 1 f58"/>
                  <a:gd name="f72" fmla="*/ 9 1 f59"/>
                  <a:gd name="f73" fmla="*/ 16 1 f58"/>
                  <a:gd name="f74" fmla="*/ 13 1 f59"/>
                  <a:gd name="f75" fmla="*/ 21 1 f58"/>
                  <a:gd name="f76" fmla="*/ 17 1 f59"/>
                  <a:gd name="f77" fmla="*/ 27 1 f58"/>
                  <a:gd name="f78" fmla="*/ 22 1 f59"/>
                  <a:gd name="f79" fmla="*/ 33 1 f58"/>
                  <a:gd name="f80" fmla="*/ 27 1 f59"/>
                  <a:gd name="f81" fmla="*/ 30 1 f58"/>
                  <a:gd name="f82" fmla="*/ 26 1 f59"/>
                  <a:gd name="f83" fmla="*/ 28 1 f58"/>
                  <a:gd name="f84" fmla="*/ 28 1 f59"/>
                  <a:gd name="f85" fmla="*/ 32 1 f58"/>
                  <a:gd name="f86" fmla="*/ 35 1 f59"/>
                  <a:gd name="f87" fmla="*/ 35 1 f58"/>
                  <a:gd name="f88" fmla="*/ 37 1 f59"/>
                  <a:gd name="f89" fmla="*/ 39 1 f58"/>
                  <a:gd name="f90" fmla="*/ 39 1 f59"/>
                  <a:gd name="f91" fmla="*/ 40 1 f58"/>
                  <a:gd name="f92" fmla="*/ 43 1 f59"/>
                  <a:gd name="f93" fmla="*/ 38 1 f58"/>
                  <a:gd name="f94" fmla="*/ 41 1 f59"/>
                  <a:gd name="f95" fmla="*/ 46 1 f59"/>
                  <a:gd name="f96" fmla="*/ 29 1 f58"/>
                  <a:gd name="f97" fmla="*/ 26 1 f58"/>
                  <a:gd name="f98" fmla="*/ 31 1 f59"/>
                  <a:gd name="f99" fmla="*/ 22 1 f58"/>
                  <a:gd name="f100" fmla="*/ 25 1 f59"/>
                  <a:gd name="f101" fmla="*/ 14 1 f58"/>
                  <a:gd name="f102" fmla="*/ 16 1 f59"/>
                  <a:gd name="f103" fmla="*/ 11 1 f58"/>
                  <a:gd name="f104" fmla="*/ 6 1 f58"/>
                  <a:gd name="f105" fmla="*/ 10 1 f59"/>
                  <a:gd name="f106" fmla="*/ 3 1 f58"/>
                  <a:gd name="f107" fmla="*/ 0 1 f58"/>
                  <a:gd name="f108" fmla="*/ f6 1 f58"/>
                  <a:gd name="f109" fmla="*/ 0 1 f59"/>
                  <a:gd name="f110" fmla="*/ f7 1 f59"/>
                  <a:gd name="f111" fmla="+- f60 0 f1"/>
                  <a:gd name="f112" fmla="*/ f107 f53 1"/>
                  <a:gd name="f113" fmla="*/ f108 f53 1"/>
                  <a:gd name="f114" fmla="*/ f110 f54 1"/>
                  <a:gd name="f115" fmla="*/ f109 f54 1"/>
                  <a:gd name="f116" fmla="*/ f61 f53 1"/>
                  <a:gd name="f117" fmla="*/ f62 f54 1"/>
                  <a:gd name="f118" fmla="*/ f63 f53 1"/>
                  <a:gd name="f119" fmla="*/ f64 f54 1"/>
                  <a:gd name="f120" fmla="*/ f65 f54 1"/>
                  <a:gd name="f121" fmla="*/ f66 f53 1"/>
                  <a:gd name="f122" fmla="*/ f67 f54 1"/>
                  <a:gd name="f123" fmla="*/ f68 f53 1"/>
                  <a:gd name="f124" fmla="*/ f69 f54 1"/>
                  <a:gd name="f125" fmla="*/ f70 f54 1"/>
                  <a:gd name="f126" fmla="*/ f71 f53 1"/>
                  <a:gd name="f127" fmla="*/ f72 f54 1"/>
                  <a:gd name="f128" fmla="*/ f73 f53 1"/>
                  <a:gd name="f129" fmla="*/ f74 f54 1"/>
                  <a:gd name="f130" fmla="*/ f75 f53 1"/>
                  <a:gd name="f131" fmla="*/ f76 f54 1"/>
                  <a:gd name="f132" fmla="*/ f77 f53 1"/>
                  <a:gd name="f133" fmla="*/ f78 f54 1"/>
                  <a:gd name="f134" fmla="*/ f79 f53 1"/>
                  <a:gd name="f135" fmla="*/ f80 f54 1"/>
                  <a:gd name="f136" fmla="*/ f81 f53 1"/>
                  <a:gd name="f137" fmla="*/ f82 f54 1"/>
                  <a:gd name="f138" fmla="*/ f83 f53 1"/>
                  <a:gd name="f139" fmla="*/ f84 f54 1"/>
                  <a:gd name="f140" fmla="*/ f85 f53 1"/>
                  <a:gd name="f141" fmla="*/ f86 f54 1"/>
                  <a:gd name="f142" fmla="*/ f87 f53 1"/>
                  <a:gd name="f143" fmla="*/ f88 f54 1"/>
                  <a:gd name="f144" fmla="*/ f89 f53 1"/>
                  <a:gd name="f145" fmla="*/ f90 f54 1"/>
                  <a:gd name="f146" fmla="*/ f91 f53 1"/>
                  <a:gd name="f147" fmla="*/ f92 f54 1"/>
                  <a:gd name="f148" fmla="*/ f93 f53 1"/>
                  <a:gd name="f149" fmla="*/ f94 f54 1"/>
                  <a:gd name="f150" fmla="*/ f95 f54 1"/>
                  <a:gd name="f151" fmla="*/ f96 f53 1"/>
                  <a:gd name="f152" fmla="*/ f97 f53 1"/>
                  <a:gd name="f153" fmla="*/ f98 f54 1"/>
                  <a:gd name="f154" fmla="*/ f99 f53 1"/>
                  <a:gd name="f155" fmla="*/ f100 f54 1"/>
                  <a:gd name="f156" fmla="*/ f101 f53 1"/>
                  <a:gd name="f157" fmla="*/ f102 f54 1"/>
                  <a:gd name="f158" fmla="*/ f103 f53 1"/>
                  <a:gd name="f159" fmla="*/ f104 f53 1"/>
                  <a:gd name="f160" fmla="*/ f105 f54 1"/>
                  <a:gd name="f161" fmla="*/ f106 f53 1"/>
                </a:gdLst>
                <a:ahLst/>
                <a:cxnLst>
                  <a:cxn ang="3cd4">
                    <a:pos x="hc" y="t"/>
                  </a:cxn>
                  <a:cxn ang="0">
                    <a:pos x="r" y="vc"/>
                  </a:cxn>
                  <a:cxn ang="cd4">
                    <a:pos x="hc" y="b"/>
                  </a:cxn>
                  <a:cxn ang="cd2">
                    <a:pos x="l" y="vc"/>
                  </a:cxn>
                  <a:cxn ang="f111">
                    <a:pos x="f116" y="f117"/>
                  </a:cxn>
                  <a:cxn ang="f111">
                    <a:pos x="f118" y="f119"/>
                  </a:cxn>
                  <a:cxn ang="f111">
                    <a:pos x="f116" y="f120"/>
                  </a:cxn>
                  <a:cxn ang="f111">
                    <a:pos x="f121" y="f122"/>
                  </a:cxn>
                  <a:cxn ang="f111">
                    <a:pos x="f123" y="f124"/>
                  </a:cxn>
                  <a:cxn ang="f111">
                    <a:pos x="f123" y="f125"/>
                  </a:cxn>
                  <a:cxn ang="f111">
                    <a:pos x="f126" y="f127"/>
                  </a:cxn>
                  <a:cxn ang="f111">
                    <a:pos x="f128" y="f129"/>
                  </a:cxn>
                  <a:cxn ang="f111">
                    <a:pos x="f130" y="f131"/>
                  </a:cxn>
                  <a:cxn ang="f111">
                    <a:pos x="f132" y="f133"/>
                  </a:cxn>
                  <a:cxn ang="f111">
                    <a:pos x="f134" y="f135"/>
                  </a:cxn>
                  <a:cxn ang="f111">
                    <a:pos x="f136" y="f137"/>
                  </a:cxn>
                  <a:cxn ang="f111">
                    <a:pos x="f138" y="f139"/>
                  </a:cxn>
                  <a:cxn ang="f111">
                    <a:pos x="f140" y="f141"/>
                  </a:cxn>
                  <a:cxn ang="f111">
                    <a:pos x="f142" y="f143"/>
                  </a:cxn>
                  <a:cxn ang="f111">
                    <a:pos x="f144" y="f145"/>
                  </a:cxn>
                  <a:cxn ang="f111">
                    <a:pos x="f146" y="f147"/>
                  </a:cxn>
                  <a:cxn ang="f111">
                    <a:pos x="f148" y="f149"/>
                  </a:cxn>
                  <a:cxn ang="f111">
                    <a:pos x="f142" y="f149"/>
                  </a:cxn>
                  <a:cxn ang="f111">
                    <a:pos x="f142" y="f150"/>
                  </a:cxn>
                  <a:cxn ang="f111">
                    <a:pos x="f140" y="f145"/>
                  </a:cxn>
                  <a:cxn ang="f111">
                    <a:pos x="f151" y="f141"/>
                  </a:cxn>
                  <a:cxn ang="f111">
                    <a:pos x="f152" y="f153"/>
                  </a:cxn>
                  <a:cxn ang="f111">
                    <a:pos x="f154" y="f155"/>
                  </a:cxn>
                  <a:cxn ang="f111">
                    <a:pos x="f156" y="f157"/>
                  </a:cxn>
                  <a:cxn ang="f111">
                    <a:pos x="f158" y="f129"/>
                  </a:cxn>
                  <a:cxn ang="f111">
                    <a:pos x="f159" y="f160"/>
                  </a:cxn>
                  <a:cxn ang="f111">
                    <a:pos x="f161" y="f117"/>
                  </a:cxn>
                  <a:cxn ang="f111">
                    <a:pos x="f116" y="f117"/>
                  </a:cxn>
                </a:cxnLst>
                <a:rect l="f112" t="f115" r="f113" b="f114"/>
                <a:pathLst>
                  <a:path w="41" h="48">
                    <a:moveTo>
                      <a:pt x="f8" y="f8"/>
                    </a:moveTo>
                    <a:cubicBezTo>
                      <a:pt x="f8" y="f9"/>
                      <a:pt x="f5" y="f10"/>
                      <a:pt x="f10" y="f10"/>
                    </a:cubicBezTo>
                    <a:cubicBezTo>
                      <a:pt x="f11" y="f10"/>
                      <a:pt x="f12" y="f5"/>
                      <a:pt x="f8" y="f11"/>
                    </a:cubicBezTo>
                    <a:cubicBezTo>
                      <a:pt x="f13" y="f9"/>
                      <a:pt x="f13" y="f12"/>
                      <a:pt x="f14" y="f12"/>
                    </a:cubicBezTo>
                    <a:cubicBezTo>
                      <a:pt x="f14" y="f12"/>
                      <a:pt x="f15" y="f8"/>
                      <a:pt x="f16" y="f13"/>
                    </a:cubicBezTo>
                    <a:cubicBezTo>
                      <a:pt x="f17" y="f14"/>
                      <a:pt x="f15" y="f13"/>
                      <a:pt x="f16" y="f14"/>
                    </a:cubicBezTo>
                    <a:cubicBezTo>
                      <a:pt x="f18" y="f15"/>
                      <a:pt x="f19" y="f15"/>
                      <a:pt x="f18" y="f20"/>
                    </a:cubicBezTo>
                    <a:cubicBezTo>
                      <a:pt x="f21" y="f17"/>
                      <a:pt x="f18" y="f17"/>
                      <a:pt x="f22" y="f18"/>
                    </a:cubicBezTo>
                    <a:cubicBezTo>
                      <a:pt x="f23" y="f21"/>
                      <a:pt x="f24" y="f25"/>
                      <a:pt x="f26" y="f27"/>
                    </a:cubicBezTo>
                    <a:cubicBezTo>
                      <a:pt x="f28" y="f23"/>
                      <a:pt x="f29" y="f23"/>
                      <a:pt x="f30" y="f28"/>
                    </a:cubicBezTo>
                    <a:cubicBezTo>
                      <a:pt x="f31" y="f32"/>
                      <a:pt x="f33" y="f34"/>
                      <a:pt x="f35" y="f30"/>
                    </a:cubicBezTo>
                    <a:cubicBezTo>
                      <a:pt x="f35" y="f36"/>
                      <a:pt x="f37" y="f34"/>
                      <a:pt x="f38" y="f34"/>
                    </a:cubicBezTo>
                    <a:cubicBezTo>
                      <a:pt x="f31" y="f34"/>
                      <a:pt x="f34" y="f32"/>
                      <a:pt x="f36" y="f36"/>
                    </a:cubicBezTo>
                    <a:cubicBezTo>
                      <a:pt x="f38" y="f38"/>
                      <a:pt x="f36" y="f37"/>
                      <a:pt x="f33" y="f39"/>
                    </a:cubicBezTo>
                    <a:cubicBezTo>
                      <a:pt x="f35" y="f40"/>
                      <a:pt x="f41" y="f39"/>
                      <a:pt x="f39" y="f42"/>
                    </a:cubicBezTo>
                    <a:cubicBezTo>
                      <a:pt x="f40" y="f43"/>
                      <a:pt x="f42" y="f42"/>
                      <a:pt x="f43" y="f43"/>
                    </a:cubicBezTo>
                    <a:cubicBezTo>
                      <a:pt x="f6" y="f44"/>
                      <a:pt x="f6" y="f45"/>
                      <a:pt x="f46" y="f47"/>
                    </a:cubicBezTo>
                    <a:cubicBezTo>
                      <a:pt x="f43" y="f44"/>
                      <a:pt x="f43" y="f6"/>
                      <a:pt x="f48" y="f6"/>
                    </a:cubicBezTo>
                    <a:cubicBezTo>
                      <a:pt x="f39" y="f6"/>
                      <a:pt x="f39" y="f43"/>
                      <a:pt x="f39" y="f6"/>
                    </a:cubicBezTo>
                    <a:cubicBezTo>
                      <a:pt x="f40" y="f49"/>
                      <a:pt x="f42" y="f7"/>
                      <a:pt x="f39" y="f50"/>
                    </a:cubicBezTo>
                    <a:cubicBezTo>
                      <a:pt x="f38" y="f6"/>
                      <a:pt x="f35" y="f44"/>
                      <a:pt x="f33" y="f43"/>
                    </a:cubicBezTo>
                    <a:cubicBezTo>
                      <a:pt x="f33" y="f42"/>
                      <a:pt x="f38" y="f48"/>
                      <a:pt x="f31" y="f39"/>
                    </a:cubicBezTo>
                    <a:cubicBezTo>
                      <a:pt x="f36" y="f33"/>
                      <a:pt x="f36" y="f33"/>
                      <a:pt x="f34" y="f37"/>
                    </a:cubicBezTo>
                    <a:cubicBezTo>
                      <a:pt x="f51" y="f31"/>
                      <a:pt x="f51" y="f36"/>
                      <a:pt x="f28" y="f32"/>
                    </a:cubicBezTo>
                    <a:cubicBezTo>
                      <a:pt x="f26" y="f51"/>
                      <a:pt x="f27" y="f23"/>
                      <a:pt x="f21" y="f22"/>
                    </a:cubicBezTo>
                    <a:cubicBezTo>
                      <a:pt x="f19" y="f25"/>
                      <a:pt x="f25" y="f25"/>
                      <a:pt x="f17" y="f18"/>
                    </a:cubicBezTo>
                    <a:cubicBezTo>
                      <a:pt x="f14" y="f17"/>
                      <a:pt x="f14" y="f17"/>
                      <a:pt x="f13" y="f16"/>
                    </a:cubicBezTo>
                    <a:cubicBezTo>
                      <a:pt x="f8" y="f15"/>
                      <a:pt x="f11" y="f13"/>
                      <a:pt x="f9" y="f8"/>
                    </a:cubicBezTo>
                    <a:cubicBezTo>
                      <a:pt x="f12" y="f12"/>
                      <a:pt x="f8" y="f13"/>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64" name="Hainan Dao">
                <a:extLst>
                  <a:ext uri="{FF2B5EF4-FFF2-40B4-BE49-F238E27FC236}">
                    <a16:creationId xmlns:a16="http://schemas.microsoft.com/office/drawing/2014/main" id="{4FCD8346-D104-6C84-6DDB-3FB0E704BF2A}"/>
                  </a:ext>
                </a:extLst>
              </p:cNvPr>
              <p:cNvSpPr/>
              <p:nvPr/>
            </p:nvSpPr>
            <p:spPr>
              <a:xfrm>
                <a:off x="9494827" y="3873215"/>
                <a:ext cx="70043" cy="64401"/>
              </a:xfrm>
              <a:custGeom>
                <a:avLst/>
                <a:gdLst>
                  <a:gd name="f0" fmla="val 10800000"/>
                  <a:gd name="f1" fmla="val 5400000"/>
                  <a:gd name="f2" fmla="val 180"/>
                  <a:gd name="f3" fmla="val w"/>
                  <a:gd name="f4" fmla="val h"/>
                  <a:gd name="f5" fmla="val 0"/>
                  <a:gd name="f6" fmla="val 13"/>
                  <a:gd name="f7" fmla="val 4"/>
                  <a:gd name="f8" fmla="val 2"/>
                  <a:gd name="f9" fmla="val 5"/>
                  <a:gd name="f10" fmla="val 6"/>
                  <a:gd name="f11" fmla="val 1"/>
                  <a:gd name="f12" fmla="val 7"/>
                  <a:gd name="f13" fmla="val 8"/>
                  <a:gd name="f14" fmla="val 9"/>
                  <a:gd name="f15" fmla="val 10"/>
                  <a:gd name="f16" fmla="val 11"/>
                  <a:gd name="f17" fmla="val 12"/>
                  <a:gd name="f18" fmla="val 3"/>
                  <a:gd name="f19" fmla="+- 0 0 -90"/>
                  <a:gd name="f20" fmla="*/ f3 1 13"/>
                  <a:gd name="f21" fmla="*/ f4 1 13"/>
                  <a:gd name="f22" fmla="+- f6 0 f5"/>
                  <a:gd name="f23" fmla="*/ f19 f0 1"/>
                  <a:gd name="f24" fmla="*/ f22 1 13"/>
                  <a:gd name="f25" fmla="*/ f23 1 f2"/>
                  <a:gd name="f26" fmla="*/ 4 1 f24"/>
                  <a:gd name="f27" fmla="*/ 2 1 f24"/>
                  <a:gd name="f28" fmla="*/ 5 1 f24"/>
                  <a:gd name="f29" fmla="*/ 7 1 f24"/>
                  <a:gd name="f30" fmla="*/ 1 1 f24"/>
                  <a:gd name="f31" fmla="*/ 9 1 f24"/>
                  <a:gd name="f32" fmla="*/ 11 1 f24"/>
                  <a:gd name="f33" fmla="*/ 12 1 f24"/>
                  <a:gd name="f34" fmla="*/ 3 1 f24"/>
                  <a:gd name="f35" fmla="*/ 8 1 f24"/>
                  <a:gd name="f36" fmla="*/ 10 1 f24"/>
                  <a:gd name="f37" fmla="*/ 6 1 f24"/>
                  <a:gd name="f38" fmla="*/ 0 1 f24"/>
                  <a:gd name="f39" fmla="*/ f6 1 f24"/>
                  <a:gd name="f40" fmla="+- f25 0 f1"/>
                  <a:gd name="f41" fmla="*/ f38 f20 1"/>
                  <a:gd name="f42" fmla="*/ f39 f20 1"/>
                  <a:gd name="f43" fmla="*/ f39 f21 1"/>
                  <a:gd name="f44" fmla="*/ f38 f21 1"/>
                  <a:gd name="f45" fmla="*/ f26 f20 1"/>
                  <a:gd name="f46" fmla="*/ f27 f21 1"/>
                  <a:gd name="f47" fmla="*/ f28 f20 1"/>
                  <a:gd name="f48" fmla="*/ f29 f20 1"/>
                  <a:gd name="f49" fmla="*/ f30 f21 1"/>
                  <a:gd name="f50" fmla="*/ f31 f20 1"/>
                  <a:gd name="f51" fmla="*/ f32 f20 1"/>
                  <a:gd name="f52" fmla="*/ f33 f20 1"/>
                  <a:gd name="f53" fmla="*/ f34 f21 1"/>
                  <a:gd name="f54" fmla="*/ f28 f21 1"/>
                  <a:gd name="f55" fmla="*/ f35 f21 1"/>
                  <a:gd name="f56" fmla="*/ f36 f21 1"/>
                  <a:gd name="f57" fmla="*/ f33 f21 1"/>
                  <a:gd name="f58" fmla="*/ f37 f20 1"/>
                  <a:gd name="f59" fmla="*/ f34 f20 1"/>
                  <a:gd name="f60" fmla="*/ f32 f21 1"/>
                  <a:gd name="f61" fmla="*/ f30 f20 1"/>
                </a:gdLst>
                <a:ahLst/>
                <a:cxnLst>
                  <a:cxn ang="3cd4">
                    <a:pos x="hc" y="t"/>
                  </a:cxn>
                  <a:cxn ang="0">
                    <a:pos x="r" y="vc"/>
                  </a:cxn>
                  <a:cxn ang="cd4">
                    <a:pos x="hc" y="b"/>
                  </a:cxn>
                  <a:cxn ang="cd2">
                    <a:pos x="l" y="vc"/>
                  </a:cxn>
                  <a:cxn ang="f40">
                    <a:pos x="f45" y="f46"/>
                  </a:cxn>
                  <a:cxn ang="f40">
                    <a:pos x="f47" y="f46"/>
                  </a:cxn>
                  <a:cxn ang="f40">
                    <a:pos x="f48" y="f49"/>
                  </a:cxn>
                  <a:cxn ang="f40">
                    <a:pos x="f50" y="f49"/>
                  </a:cxn>
                  <a:cxn ang="f40">
                    <a:pos x="f51" y="f49"/>
                  </a:cxn>
                  <a:cxn ang="f40">
                    <a:pos x="f52" y="f49"/>
                  </a:cxn>
                  <a:cxn ang="f40">
                    <a:pos x="f52" y="f53"/>
                  </a:cxn>
                  <a:cxn ang="f40">
                    <a:pos x="f51" y="f54"/>
                  </a:cxn>
                  <a:cxn ang="f40">
                    <a:pos x="f51" y="f55"/>
                  </a:cxn>
                  <a:cxn ang="f40">
                    <a:pos x="f50" y="f56"/>
                  </a:cxn>
                  <a:cxn ang="f40">
                    <a:pos x="f48" y="f57"/>
                  </a:cxn>
                  <a:cxn ang="f40">
                    <a:pos x="f58" y="f57"/>
                  </a:cxn>
                  <a:cxn ang="f40">
                    <a:pos x="f47" y="f57"/>
                  </a:cxn>
                  <a:cxn ang="f40">
                    <a:pos x="f59" y="f60"/>
                  </a:cxn>
                  <a:cxn ang="f40">
                    <a:pos x="f61" y="f55"/>
                  </a:cxn>
                  <a:cxn ang="f40">
                    <a:pos x="f61" y="f54"/>
                  </a:cxn>
                  <a:cxn ang="f40">
                    <a:pos x="f45" y="f53"/>
                  </a:cxn>
                  <a:cxn ang="f40">
                    <a:pos x="f45" y="f46"/>
                  </a:cxn>
                </a:cxnLst>
                <a:rect l="f41" t="f44" r="f42" b="f43"/>
                <a:pathLst>
                  <a:path w="13" h="13">
                    <a:moveTo>
                      <a:pt x="f7" y="f8"/>
                    </a:moveTo>
                    <a:cubicBezTo>
                      <a:pt x="f9" y="f8"/>
                      <a:pt x="f9" y="f8"/>
                      <a:pt x="f9" y="f8"/>
                    </a:cubicBezTo>
                    <a:cubicBezTo>
                      <a:pt x="f10" y="f11"/>
                      <a:pt x="f10" y="f11"/>
                      <a:pt x="f12" y="f11"/>
                    </a:cubicBezTo>
                    <a:cubicBezTo>
                      <a:pt x="f13" y="f11"/>
                      <a:pt x="f13" y="f11"/>
                      <a:pt x="f14" y="f11"/>
                    </a:cubicBezTo>
                    <a:cubicBezTo>
                      <a:pt x="f15" y="f5"/>
                      <a:pt x="f15" y="f5"/>
                      <a:pt x="f16" y="f11"/>
                    </a:cubicBezTo>
                    <a:cubicBezTo>
                      <a:pt x="f16" y="f11"/>
                      <a:pt x="f17" y="f5"/>
                      <a:pt x="f17" y="f11"/>
                    </a:cubicBezTo>
                    <a:cubicBezTo>
                      <a:pt x="f17" y="f8"/>
                      <a:pt x="f6" y="f8"/>
                      <a:pt x="f17" y="f18"/>
                    </a:cubicBezTo>
                    <a:cubicBezTo>
                      <a:pt x="f16" y="f7"/>
                      <a:pt x="f17" y="f9"/>
                      <a:pt x="f16" y="f9"/>
                    </a:cubicBezTo>
                    <a:cubicBezTo>
                      <a:pt x="f16" y="f10"/>
                      <a:pt x="f16" y="f12"/>
                      <a:pt x="f16" y="f13"/>
                    </a:cubicBezTo>
                    <a:cubicBezTo>
                      <a:pt x="f16" y="f14"/>
                      <a:pt x="f15" y="f14"/>
                      <a:pt x="f14" y="f15"/>
                    </a:cubicBezTo>
                    <a:cubicBezTo>
                      <a:pt x="f14" y="f17"/>
                      <a:pt x="f12" y="f17"/>
                      <a:pt x="f12" y="f17"/>
                    </a:cubicBezTo>
                    <a:cubicBezTo>
                      <a:pt x="f12" y="f16"/>
                      <a:pt x="f12" y="f17"/>
                      <a:pt x="f10" y="f17"/>
                    </a:cubicBezTo>
                    <a:cubicBezTo>
                      <a:pt x="f9" y="f17"/>
                      <a:pt x="f9" y="f6"/>
                      <a:pt x="f9" y="f17"/>
                    </a:cubicBezTo>
                    <a:cubicBezTo>
                      <a:pt x="f7" y="f16"/>
                      <a:pt x="f7" y="f17"/>
                      <a:pt x="f18" y="f16"/>
                    </a:cubicBezTo>
                    <a:cubicBezTo>
                      <a:pt x="f18" y="f15"/>
                      <a:pt x="f11" y="f14"/>
                      <a:pt x="f11" y="f13"/>
                    </a:cubicBezTo>
                    <a:cubicBezTo>
                      <a:pt x="f8" y="f12"/>
                      <a:pt x="f5" y="f10"/>
                      <a:pt x="f11" y="f9"/>
                    </a:cubicBezTo>
                    <a:cubicBezTo>
                      <a:pt x="f8" y="f7"/>
                      <a:pt x="f18" y="f18"/>
                      <a:pt x="f7" y="f18"/>
                    </a:cubicBezTo>
                    <a:cubicBezTo>
                      <a:pt x="f7" y="f18"/>
                      <a:pt x="f18" y="f18"/>
                      <a:pt x="f7"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65" name="Tasmania">
                <a:extLst>
                  <a:ext uri="{FF2B5EF4-FFF2-40B4-BE49-F238E27FC236}">
                    <a16:creationId xmlns:a16="http://schemas.microsoft.com/office/drawing/2014/main" id="{D345368A-99F4-3C67-30E1-E2209C494005}"/>
                  </a:ext>
                </a:extLst>
              </p:cNvPr>
              <p:cNvSpPr/>
              <p:nvPr/>
            </p:nvSpPr>
            <p:spPr>
              <a:xfrm>
                <a:off x="10098075" y="5749152"/>
                <a:ext cx="110706" cy="83100"/>
              </a:xfrm>
              <a:custGeom>
                <a:avLst/>
                <a:gdLst>
                  <a:gd name="f0" fmla="val 10800000"/>
                  <a:gd name="f1" fmla="val 5400000"/>
                  <a:gd name="f2" fmla="val 180"/>
                  <a:gd name="f3" fmla="val w"/>
                  <a:gd name="f4" fmla="val h"/>
                  <a:gd name="f5" fmla="val 0"/>
                  <a:gd name="f6" fmla="val 21"/>
                  <a:gd name="f7" fmla="val 17"/>
                  <a:gd name="f8" fmla="val 12"/>
                  <a:gd name="f9" fmla="val 2"/>
                  <a:gd name="f10" fmla="val 11"/>
                  <a:gd name="f11" fmla="val 9"/>
                  <a:gd name="f12" fmla="val 8"/>
                  <a:gd name="f13" fmla="val 1"/>
                  <a:gd name="f14" fmla="val 7"/>
                  <a:gd name="f15" fmla="val 6"/>
                  <a:gd name="f16" fmla="val 4"/>
                  <a:gd name="f17" fmla="val 3"/>
                  <a:gd name="f18" fmla="val 5"/>
                  <a:gd name="f19" fmla="val 10"/>
                  <a:gd name="f20" fmla="val 13"/>
                  <a:gd name="f21" fmla="val 15"/>
                  <a:gd name="f22" fmla="val 16"/>
                  <a:gd name="f23" fmla="val 14"/>
                  <a:gd name="f24" fmla="val 18"/>
                  <a:gd name="f25" fmla="val 19"/>
                  <a:gd name="f26" fmla="val 20"/>
                  <a:gd name="f27" fmla="+- 0 0 -90"/>
                  <a:gd name="f28" fmla="*/ f3 1 21"/>
                  <a:gd name="f29" fmla="*/ f4 1 17"/>
                  <a:gd name="f30" fmla="+- f7 0 f5"/>
                  <a:gd name="f31" fmla="+- f6 0 f5"/>
                  <a:gd name="f32" fmla="*/ f27 f0 1"/>
                  <a:gd name="f33" fmla="*/ f31 1 21"/>
                  <a:gd name="f34" fmla="*/ f30 1 17"/>
                  <a:gd name="f35" fmla="*/ f32 1 f2"/>
                  <a:gd name="f36" fmla="*/ 12 1 f33"/>
                  <a:gd name="f37" fmla="*/ 2 1 f34"/>
                  <a:gd name="f38" fmla="*/ 8 1 f33"/>
                  <a:gd name="f39" fmla="*/ 1 1 f34"/>
                  <a:gd name="f40" fmla="*/ 6 1 f33"/>
                  <a:gd name="f41" fmla="*/ 3 1 f33"/>
                  <a:gd name="f42" fmla="*/ 5 1 f34"/>
                  <a:gd name="f43" fmla="*/ 2 1 f33"/>
                  <a:gd name="f44" fmla="*/ 10 1 f34"/>
                  <a:gd name="f45" fmla="*/ 8 1 f34"/>
                  <a:gd name="f46" fmla="*/ 1 1 f33"/>
                  <a:gd name="f47" fmla="*/ 11 1 f34"/>
                  <a:gd name="f48" fmla="*/ 15 1 f34"/>
                  <a:gd name="f49" fmla="*/ 0 1 f33"/>
                  <a:gd name="f50" fmla="*/ 16 1 f34"/>
                  <a:gd name="f51" fmla="*/ 4 1 f33"/>
                  <a:gd name="f52" fmla="*/ 7 1 f33"/>
                  <a:gd name="f53" fmla="*/ 14 1 f34"/>
                  <a:gd name="f54" fmla="*/ 10 1 f33"/>
                  <a:gd name="f55" fmla="*/ 12 1 f34"/>
                  <a:gd name="f56" fmla="*/ 15 1 f33"/>
                  <a:gd name="f57" fmla="*/ 9 1 f34"/>
                  <a:gd name="f58" fmla="*/ 16 1 f33"/>
                  <a:gd name="f59" fmla="*/ 17 1 f33"/>
                  <a:gd name="f60" fmla="*/ 18 1 f33"/>
                  <a:gd name="f61" fmla="*/ 19 1 f33"/>
                  <a:gd name="f62" fmla="*/ 3 1 f34"/>
                  <a:gd name="f63" fmla="*/ 20 1 f33"/>
                  <a:gd name="f64" fmla="*/ f6 1 f33"/>
                  <a:gd name="f65" fmla="*/ 0 1 f34"/>
                  <a:gd name="f66" fmla="*/ f7 1 f34"/>
                  <a:gd name="f67" fmla="+- f35 0 f1"/>
                  <a:gd name="f68" fmla="*/ f49 f28 1"/>
                  <a:gd name="f69" fmla="*/ f64 f28 1"/>
                  <a:gd name="f70" fmla="*/ f66 f29 1"/>
                  <a:gd name="f71" fmla="*/ f65 f29 1"/>
                  <a:gd name="f72" fmla="*/ f36 f28 1"/>
                  <a:gd name="f73" fmla="*/ f37 f29 1"/>
                  <a:gd name="f74" fmla="*/ f38 f28 1"/>
                  <a:gd name="f75" fmla="*/ f39 f29 1"/>
                  <a:gd name="f76" fmla="*/ f40 f28 1"/>
                  <a:gd name="f77" fmla="*/ f41 f28 1"/>
                  <a:gd name="f78" fmla="*/ f42 f29 1"/>
                  <a:gd name="f79" fmla="*/ f43 f28 1"/>
                  <a:gd name="f80" fmla="*/ f44 f29 1"/>
                  <a:gd name="f81" fmla="*/ f45 f29 1"/>
                  <a:gd name="f82" fmla="*/ f46 f28 1"/>
                  <a:gd name="f83" fmla="*/ f47 f29 1"/>
                  <a:gd name="f84" fmla="*/ f48 f29 1"/>
                  <a:gd name="f85" fmla="*/ f50 f29 1"/>
                  <a:gd name="f86" fmla="*/ f51 f28 1"/>
                  <a:gd name="f87" fmla="*/ f52 f28 1"/>
                  <a:gd name="f88" fmla="*/ f53 f29 1"/>
                  <a:gd name="f89" fmla="*/ f54 f28 1"/>
                  <a:gd name="f90" fmla="*/ f55 f29 1"/>
                  <a:gd name="f91" fmla="*/ f56 f28 1"/>
                  <a:gd name="f92" fmla="*/ f57 f29 1"/>
                  <a:gd name="f93" fmla="*/ f58 f28 1"/>
                  <a:gd name="f94" fmla="*/ f59 f28 1"/>
                  <a:gd name="f95" fmla="*/ f60 f28 1"/>
                  <a:gd name="f96" fmla="*/ f61 f28 1"/>
                  <a:gd name="f97" fmla="*/ f62 f29 1"/>
                  <a:gd name="f98" fmla="*/ f63 f28 1"/>
                </a:gdLst>
                <a:ahLst/>
                <a:cxnLst>
                  <a:cxn ang="3cd4">
                    <a:pos x="hc" y="t"/>
                  </a:cxn>
                  <a:cxn ang="0">
                    <a:pos x="r" y="vc"/>
                  </a:cxn>
                  <a:cxn ang="cd4">
                    <a:pos x="hc" y="b"/>
                  </a:cxn>
                  <a:cxn ang="cd2">
                    <a:pos x="l" y="vc"/>
                  </a:cxn>
                  <a:cxn ang="f67">
                    <a:pos x="f72" y="f73"/>
                  </a:cxn>
                  <a:cxn ang="f67">
                    <a:pos x="f74" y="f75"/>
                  </a:cxn>
                  <a:cxn ang="f67">
                    <a:pos x="f76" y="f73"/>
                  </a:cxn>
                  <a:cxn ang="f67">
                    <a:pos x="f77" y="f78"/>
                  </a:cxn>
                  <a:cxn ang="f67">
                    <a:pos x="f79" y="f80"/>
                  </a:cxn>
                  <a:cxn ang="f67">
                    <a:pos x="f79" y="f81"/>
                  </a:cxn>
                  <a:cxn ang="f67">
                    <a:pos x="f82" y="f83"/>
                  </a:cxn>
                  <a:cxn ang="f67">
                    <a:pos x="f82" y="f84"/>
                  </a:cxn>
                  <a:cxn ang="f67">
                    <a:pos x="f68" y="f85"/>
                  </a:cxn>
                  <a:cxn ang="f67">
                    <a:pos x="f86" y="f85"/>
                  </a:cxn>
                  <a:cxn ang="f67">
                    <a:pos x="f87" y="f88"/>
                  </a:cxn>
                  <a:cxn ang="f67">
                    <a:pos x="f89" y="f90"/>
                  </a:cxn>
                  <a:cxn ang="f67">
                    <a:pos x="f91" y="f92"/>
                  </a:cxn>
                  <a:cxn ang="f67">
                    <a:pos x="f93" y="f81"/>
                  </a:cxn>
                  <a:cxn ang="f67">
                    <a:pos x="f94" y="f81"/>
                  </a:cxn>
                  <a:cxn ang="f67">
                    <a:pos x="f95" y="f78"/>
                  </a:cxn>
                  <a:cxn ang="f67">
                    <a:pos x="f96" y="f97"/>
                  </a:cxn>
                  <a:cxn ang="f67">
                    <a:pos x="f98" y="f75"/>
                  </a:cxn>
                  <a:cxn ang="f67">
                    <a:pos x="f91" y="f73"/>
                  </a:cxn>
                  <a:cxn ang="f67">
                    <a:pos x="f72" y="f73"/>
                  </a:cxn>
                </a:cxnLst>
                <a:rect l="f68" t="f71" r="f69" b="f70"/>
                <a:pathLst>
                  <a:path w="21" h="17">
                    <a:moveTo>
                      <a:pt x="f8" y="f9"/>
                    </a:moveTo>
                    <a:cubicBezTo>
                      <a:pt x="f10" y="f9"/>
                      <a:pt x="f11" y="f9"/>
                      <a:pt x="f12" y="f13"/>
                    </a:cubicBezTo>
                    <a:cubicBezTo>
                      <a:pt x="f14" y="f13"/>
                      <a:pt x="f14" y="f9"/>
                      <a:pt x="f15" y="f9"/>
                    </a:cubicBezTo>
                    <a:cubicBezTo>
                      <a:pt x="f16" y="f13"/>
                      <a:pt x="f9" y="f16"/>
                      <a:pt x="f17" y="f18"/>
                    </a:cubicBezTo>
                    <a:cubicBezTo>
                      <a:pt x="f16" y="f14"/>
                      <a:pt x="f17" y="f11"/>
                      <a:pt x="f9" y="f19"/>
                    </a:cubicBezTo>
                    <a:cubicBezTo>
                      <a:pt x="f9" y="f10"/>
                      <a:pt x="f9" y="f11"/>
                      <a:pt x="f9" y="f12"/>
                    </a:cubicBezTo>
                    <a:cubicBezTo>
                      <a:pt x="f13" y="f12"/>
                      <a:pt x="f13" y="f11"/>
                      <a:pt x="f13" y="f10"/>
                    </a:cubicBezTo>
                    <a:cubicBezTo>
                      <a:pt x="f13" y="f20"/>
                      <a:pt x="f5" y="f20"/>
                      <a:pt x="f13" y="f21"/>
                    </a:cubicBezTo>
                    <a:cubicBezTo>
                      <a:pt x="f13" y="f22"/>
                      <a:pt x="f5" y="f21"/>
                      <a:pt x="f5" y="f22"/>
                    </a:cubicBezTo>
                    <a:cubicBezTo>
                      <a:pt x="f13" y="f22"/>
                      <a:pt x="f17" y="f7"/>
                      <a:pt x="f16" y="f22"/>
                    </a:cubicBezTo>
                    <a:cubicBezTo>
                      <a:pt x="f18" y="f22"/>
                      <a:pt x="f18" y="f23"/>
                      <a:pt x="f14" y="f23"/>
                    </a:cubicBezTo>
                    <a:cubicBezTo>
                      <a:pt x="f12" y="f23"/>
                      <a:pt x="f11" y="f8"/>
                      <a:pt x="f19" y="f8"/>
                    </a:cubicBezTo>
                    <a:cubicBezTo>
                      <a:pt x="f8" y="f20"/>
                      <a:pt x="f23" y="f19"/>
                      <a:pt x="f21" y="f11"/>
                    </a:cubicBezTo>
                    <a:cubicBezTo>
                      <a:pt x="f21" y="f14"/>
                      <a:pt x="f22" y="f14"/>
                      <a:pt x="f22" y="f12"/>
                    </a:cubicBezTo>
                    <a:cubicBezTo>
                      <a:pt x="f22" y="f11"/>
                      <a:pt x="f22" y="f11"/>
                      <a:pt x="f7" y="f12"/>
                    </a:cubicBezTo>
                    <a:cubicBezTo>
                      <a:pt x="f7" y="f15"/>
                      <a:pt x="f7" y="f15"/>
                      <a:pt x="f24" y="f18"/>
                    </a:cubicBezTo>
                    <a:cubicBezTo>
                      <a:pt x="f25" y="f17"/>
                      <a:pt x="f25" y="f16"/>
                      <a:pt x="f25" y="f17"/>
                    </a:cubicBezTo>
                    <a:cubicBezTo>
                      <a:pt x="f25" y="f9"/>
                      <a:pt x="f6" y="f13"/>
                      <a:pt x="f26" y="f13"/>
                    </a:cubicBezTo>
                    <a:cubicBezTo>
                      <a:pt x="f24" y="f5"/>
                      <a:pt x="f21" y="f9"/>
                      <a:pt x="f21" y="f9"/>
                    </a:cubicBezTo>
                    <a:cubicBezTo>
                      <a:pt x="f23" y="f9"/>
                      <a:pt x="f20" y="f1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66" name="New Zeland">
                <a:extLst>
                  <a:ext uri="{FF2B5EF4-FFF2-40B4-BE49-F238E27FC236}">
                    <a16:creationId xmlns:a16="http://schemas.microsoft.com/office/drawing/2014/main" id="{C435A30D-47AB-171D-000D-1557065E98E8}"/>
                  </a:ext>
                </a:extLst>
              </p:cNvPr>
              <p:cNvSpPr/>
              <p:nvPr/>
            </p:nvSpPr>
            <p:spPr>
              <a:xfrm>
                <a:off x="10827849" y="5558024"/>
                <a:ext cx="160413" cy="195279"/>
              </a:xfrm>
              <a:custGeom>
                <a:avLst/>
                <a:gdLst>
                  <a:gd name="f0" fmla="val 10800000"/>
                  <a:gd name="f1" fmla="val 5400000"/>
                  <a:gd name="f2" fmla="val 180"/>
                  <a:gd name="f3" fmla="val w"/>
                  <a:gd name="f4" fmla="val h"/>
                  <a:gd name="f5" fmla="val 0"/>
                  <a:gd name="f6" fmla="val 30"/>
                  <a:gd name="f7" fmla="val 40"/>
                  <a:gd name="f8" fmla="val 15"/>
                  <a:gd name="f9" fmla="val 3"/>
                  <a:gd name="f10" fmla="val 16"/>
                  <a:gd name="f11" fmla="val 4"/>
                  <a:gd name="f12" fmla="val 2"/>
                  <a:gd name="f13" fmla="val 1"/>
                  <a:gd name="f14" fmla="val 17"/>
                  <a:gd name="f15" fmla="val 18"/>
                  <a:gd name="f16" fmla="val 19"/>
                  <a:gd name="f17" fmla="val 5"/>
                  <a:gd name="f18" fmla="val 20"/>
                  <a:gd name="f19" fmla="val 6"/>
                  <a:gd name="f20" fmla="val 7"/>
                  <a:gd name="f21" fmla="val 8"/>
                  <a:gd name="f22" fmla="val 9"/>
                  <a:gd name="f23" fmla="val 10"/>
                  <a:gd name="f24" fmla="val 11"/>
                  <a:gd name="f25" fmla="val 12"/>
                  <a:gd name="f26" fmla="val 13"/>
                  <a:gd name="f27" fmla="val 14"/>
                  <a:gd name="f28" fmla="val 21"/>
                  <a:gd name="f29" fmla="val 22"/>
                  <a:gd name="f30" fmla="val 23"/>
                  <a:gd name="f31" fmla="val 24"/>
                  <a:gd name="f32" fmla="val 25"/>
                  <a:gd name="f33" fmla="val 26"/>
                  <a:gd name="f34" fmla="val 27"/>
                  <a:gd name="f35" fmla="val 28"/>
                  <a:gd name="f36" fmla="val 29"/>
                  <a:gd name="f37" fmla="val 31"/>
                  <a:gd name="f38" fmla="val 32"/>
                  <a:gd name="f39" fmla="val 33"/>
                  <a:gd name="f40" fmla="val 34"/>
                  <a:gd name="f41" fmla="val 35"/>
                  <a:gd name="f42" fmla="val 36"/>
                  <a:gd name="f43" fmla="val 37"/>
                  <a:gd name="f44" fmla="val 38"/>
                  <a:gd name="f45" fmla="val 39"/>
                  <a:gd name="f46" fmla="+- 0 0 -90"/>
                  <a:gd name="f47" fmla="*/ f3 1 30"/>
                  <a:gd name="f48" fmla="*/ f4 1 40"/>
                  <a:gd name="f49" fmla="+- f7 0 f5"/>
                  <a:gd name="f50" fmla="+- f6 0 f5"/>
                  <a:gd name="f51" fmla="*/ f46 f0 1"/>
                  <a:gd name="f52" fmla="*/ f50 1 30"/>
                  <a:gd name="f53" fmla="*/ f49 1 40"/>
                  <a:gd name="f54" fmla="*/ f51 1 f2"/>
                  <a:gd name="f55" fmla="*/ 16 1 f52"/>
                  <a:gd name="f56" fmla="*/ 1 1 f53"/>
                  <a:gd name="f57" fmla="*/ 0 1 f53"/>
                  <a:gd name="f58" fmla="*/ 17 1 f52"/>
                  <a:gd name="f59" fmla="*/ 2 1 f53"/>
                  <a:gd name="f60" fmla="*/ 18 1 f52"/>
                  <a:gd name="f61" fmla="*/ 3 1 f53"/>
                  <a:gd name="f62" fmla="*/ 19 1 f52"/>
                  <a:gd name="f63" fmla="*/ 4 1 f53"/>
                  <a:gd name="f64" fmla="*/ 20 1 f52"/>
                  <a:gd name="f65" fmla="*/ 7 1 f53"/>
                  <a:gd name="f66" fmla="*/ 8 1 f53"/>
                  <a:gd name="f67" fmla="*/ 11 1 f53"/>
                  <a:gd name="f68" fmla="*/ 14 1 f53"/>
                  <a:gd name="f69" fmla="*/ 15 1 f53"/>
                  <a:gd name="f70" fmla="*/ 16 1 f53"/>
                  <a:gd name="f71" fmla="*/ 21 1 f52"/>
                  <a:gd name="f72" fmla="*/ 19 1 f53"/>
                  <a:gd name="f73" fmla="*/ 26 1 f52"/>
                  <a:gd name="f74" fmla="*/ 29 1 f52"/>
                  <a:gd name="f75" fmla="*/ 20 1 f53"/>
                  <a:gd name="f76" fmla="*/ 28 1 f52"/>
                  <a:gd name="f77" fmla="*/ 22 1 f53"/>
                  <a:gd name="f78" fmla="*/ 24 1 f53"/>
                  <a:gd name="f79" fmla="*/ 24 1 f52"/>
                  <a:gd name="f80" fmla="*/ 26 1 f53"/>
                  <a:gd name="f81" fmla="*/ 23 1 f52"/>
                  <a:gd name="f82" fmla="*/ 28 1 f53"/>
                  <a:gd name="f83" fmla="*/ 27 1 f53"/>
                  <a:gd name="f84" fmla="*/ 29 1 f53"/>
                  <a:gd name="f85" fmla="*/ 32 1 f53"/>
                  <a:gd name="f86" fmla="*/ 13 1 f52"/>
                  <a:gd name="f87" fmla="*/ 34 1 f53"/>
                  <a:gd name="f88" fmla="*/ 11 1 f52"/>
                  <a:gd name="f89" fmla="*/ 35 1 f53"/>
                  <a:gd name="f90" fmla="*/ 8 1 f52"/>
                  <a:gd name="f91" fmla="*/ 37 1 f53"/>
                  <a:gd name="f92" fmla="*/ 4 1 f52"/>
                  <a:gd name="f93" fmla="*/ 40 1 f53"/>
                  <a:gd name="f94" fmla="*/ 3 1 f52"/>
                  <a:gd name="f95" fmla="*/ 2 1 f52"/>
                  <a:gd name="f96" fmla="*/ 39 1 f53"/>
                  <a:gd name="f97" fmla="*/ 1 1 f52"/>
                  <a:gd name="f98" fmla="*/ 5 1 f52"/>
                  <a:gd name="f99" fmla="*/ 33 1 f53"/>
                  <a:gd name="f100" fmla="*/ 31 1 f53"/>
                  <a:gd name="f101" fmla="*/ 25 1 f53"/>
                  <a:gd name="f102" fmla="*/ 21 1 f53"/>
                  <a:gd name="f103" fmla="*/ 12 1 f52"/>
                  <a:gd name="f104" fmla="*/ 15 1 f52"/>
                  <a:gd name="f105" fmla="*/ 12 1 f53"/>
                  <a:gd name="f106" fmla="*/ 10 1 f53"/>
                  <a:gd name="f107" fmla="*/ 0 1 f52"/>
                  <a:gd name="f108" fmla="*/ f6 1 f52"/>
                  <a:gd name="f109" fmla="*/ f7 1 f53"/>
                  <a:gd name="f110" fmla="+- f54 0 f1"/>
                  <a:gd name="f111" fmla="*/ f107 f47 1"/>
                  <a:gd name="f112" fmla="*/ f108 f47 1"/>
                  <a:gd name="f113" fmla="*/ f109 f48 1"/>
                  <a:gd name="f114" fmla="*/ f57 f48 1"/>
                  <a:gd name="f115" fmla="*/ f55 f47 1"/>
                  <a:gd name="f116" fmla="*/ f56 f48 1"/>
                  <a:gd name="f117" fmla="*/ f58 f47 1"/>
                  <a:gd name="f118" fmla="*/ f59 f48 1"/>
                  <a:gd name="f119" fmla="*/ f60 f47 1"/>
                  <a:gd name="f120" fmla="*/ f61 f48 1"/>
                  <a:gd name="f121" fmla="*/ f62 f47 1"/>
                  <a:gd name="f122" fmla="*/ f63 f48 1"/>
                  <a:gd name="f123" fmla="*/ f64 f47 1"/>
                  <a:gd name="f124" fmla="*/ f65 f48 1"/>
                  <a:gd name="f125" fmla="*/ f66 f48 1"/>
                  <a:gd name="f126" fmla="*/ f67 f48 1"/>
                  <a:gd name="f127" fmla="*/ f68 f48 1"/>
                  <a:gd name="f128" fmla="*/ f69 f48 1"/>
                  <a:gd name="f129" fmla="*/ f70 f48 1"/>
                  <a:gd name="f130" fmla="*/ f71 f47 1"/>
                  <a:gd name="f131" fmla="*/ f72 f48 1"/>
                  <a:gd name="f132" fmla="*/ f73 f47 1"/>
                  <a:gd name="f133" fmla="*/ f74 f47 1"/>
                  <a:gd name="f134" fmla="*/ f75 f48 1"/>
                  <a:gd name="f135" fmla="*/ f76 f47 1"/>
                  <a:gd name="f136" fmla="*/ f77 f48 1"/>
                  <a:gd name="f137" fmla="*/ f78 f48 1"/>
                  <a:gd name="f138" fmla="*/ f79 f47 1"/>
                  <a:gd name="f139" fmla="*/ f80 f48 1"/>
                  <a:gd name="f140" fmla="*/ f81 f47 1"/>
                  <a:gd name="f141" fmla="*/ f82 f48 1"/>
                  <a:gd name="f142" fmla="*/ f83 f48 1"/>
                  <a:gd name="f143" fmla="*/ f84 f48 1"/>
                  <a:gd name="f144" fmla="*/ f85 f48 1"/>
                  <a:gd name="f145" fmla="*/ f86 f47 1"/>
                  <a:gd name="f146" fmla="*/ f87 f48 1"/>
                  <a:gd name="f147" fmla="*/ f88 f47 1"/>
                  <a:gd name="f148" fmla="*/ f89 f48 1"/>
                  <a:gd name="f149" fmla="*/ f90 f47 1"/>
                  <a:gd name="f150" fmla="*/ f91 f48 1"/>
                  <a:gd name="f151" fmla="*/ f92 f47 1"/>
                  <a:gd name="f152" fmla="*/ f93 f48 1"/>
                  <a:gd name="f153" fmla="*/ f94 f47 1"/>
                  <a:gd name="f154" fmla="*/ f95 f47 1"/>
                  <a:gd name="f155" fmla="*/ f96 f48 1"/>
                  <a:gd name="f156" fmla="*/ f97 f47 1"/>
                  <a:gd name="f157" fmla="*/ f98 f47 1"/>
                  <a:gd name="f158" fmla="*/ f99 f48 1"/>
                  <a:gd name="f159" fmla="*/ f100 f48 1"/>
                  <a:gd name="f160" fmla="*/ f101 f48 1"/>
                  <a:gd name="f161" fmla="*/ f102 f48 1"/>
                  <a:gd name="f162" fmla="*/ f103 f47 1"/>
                  <a:gd name="f163" fmla="*/ f104 f47 1"/>
                  <a:gd name="f164" fmla="*/ f105 f48 1"/>
                  <a:gd name="f165" fmla="*/ f106 f48 1"/>
                </a:gdLst>
                <a:ahLst/>
                <a:cxnLst>
                  <a:cxn ang="3cd4">
                    <a:pos x="hc" y="t"/>
                  </a:cxn>
                  <a:cxn ang="0">
                    <a:pos x="r" y="vc"/>
                  </a:cxn>
                  <a:cxn ang="cd4">
                    <a:pos x="hc" y="b"/>
                  </a:cxn>
                  <a:cxn ang="cd2">
                    <a:pos x="l" y="vc"/>
                  </a:cxn>
                  <a:cxn ang="f110">
                    <a:pos x="f115" y="f116"/>
                  </a:cxn>
                  <a:cxn ang="f110">
                    <a:pos x="f115" y="f114"/>
                  </a:cxn>
                  <a:cxn ang="f110">
                    <a:pos x="f117" y="f118"/>
                  </a:cxn>
                  <a:cxn ang="f110">
                    <a:pos x="f119" y="f120"/>
                  </a:cxn>
                  <a:cxn ang="f110">
                    <a:pos x="f121" y="f122"/>
                  </a:cxn>
                  <a:cxn ang="f110">
                    <a:pos x="f123" y="f124"/>
                  </a:cxn>
                  <a:cxn ang="f110">
                    <a:pos x="f121" y="f125"/>
                  </a:cxn>
                  <a:cxn ang="f110">
                    <a:pos x="f121" y="f125"/>
                  </a:cxn>
                  <a:cxn ang="f110">
                    <a:pos x="f121" y="f126"/>
                  </a:cxn>
                  <a:cxn ang="f110">
                    <a:pos x="f119" y="f127"/>
                  </a:cxn>
                  <a:cxn ang="f110">
                    <a:pos x="f117" y="f127"/>
                  </a:cxn>
                  <a:cxn ang="f110">
                    <a:pos x="f121" y="f128"/>
                  </a:cxn>
                  <a:cxn ang="f110">
                    <a:pos x="f123" y="f129"/>
                  </a:cxn>
                  <a:cxn ang="f110">
                    <a:pos x="f123" y="f127"/>
                  </a:cxn>
                  <a:cxn ang="f110">
                    <a:pos x="f130" y="f127"/>
                  </a:cxn>
                  <a:cxn ang="f110">
                    <a:pos x="f130" y="f129"/>
                  </a:cxn>
                  <a:cxn ang="f110">
                    <a:pos x="f130" y="f131"/>
                  </a:cxn>
                  <a:cxn ang="f110">
                    <a:pos x="f132" y="f131"/>
                  </a:cxn>
                  <a:cxn ang="f110">
                    <a:pos x="f133" y="f131"/>
                  </a:cxn>
                  <a:cxn ang="f110">
                    <a:pos x="f133" y="f134"/>
                  </a:cxn>
                  <a:cxn ang="f110">
                    <a:pos x="f135" y="f136"/>
                  </a:cxn>
                  <a:cxn ang="f110">
                    <a:pos x="f132" y="f137"/>
                  </a:cxn>
                  <a:cxn ang="f110">
                    <a:pos x="f138" y="f139"/>
                  </a:cxn>
                  <a:cxn ang="f110">
                    <a:pos x="f140" y="f141"/>
                  </a:cxn>
                  <a:cxn ang="f110">
                    <a:pos x="f140" y="f142"/>
                  </a:cxn>
                  <a:cxn ang="f110">
                    <a:pos x="f117" y="f143"/>
                  </a:cxn>
                  <a:cxn ang="f110">
                    <a:pos x="f115" y="f144"/>
                  </a:cxn>
                  <a:cxn ang="f110">
                    <a:pos x="f145" y="f146"/>
                  </a:cxn>
                  <a:cxn ang="f110">
                    <a:pos x="f147" y="f148"/>
                  </a:cxn>
                  <a:cxn ang="f110">
                    <a:pos x="f149" y="f150"/>
                  </a:cxn>
                  <a:cxn ang="f110">
                    <a:pos x="f151" y="f152"/>
                  </a:cxn>
                  <a:cxn ang="f110">
                    <a:pos x="f153" y="f152"/>
                  </a:cxn>
                  <a:cxn ang="f110">
                    <a:pos x="f154" y="f155"/>
                  </a:cxn>
                  <a:cxn ang="f110">
                    <a:pos x="f156" y="f155"/>
                  </a:cxn>
                  <a:cxn ang="f110">
                    <a:pos x="f154" y="f150"/>
                  </a:cxn>
                  <a:cxn ang="f110">
                    <a:pos x="f157" y="f158"/>
                  </a:cxn>
                  <a:cxn ang="f110">
                    <a:pos x="f153" y="f159"/>
                  </a:cxn>
                  <a:cxn ang="f110">
                    <a:pos x="f153" y="f141"/>
                  </a:cxn>
                  <a:cxn ang="f110">
                    <a:pos x="f149" y="f160"/>
                  </a:cxn>
                  <a:cxn ang="f110">
                    <a:pos x="f147" y="f161"/>
                  </a:cxn>
                  <a:cxn ang="f110">
                    <a:pos x="f162" y="f134"/>
                  </a:cxn>
                  <a:cxn ang="f110">
                    <a:pos x="f145" y="f131"/>
                  </a:cxn>
                  <a:cxn ang="f110">
                    <a:pos x="f163" y="f129"/>
                  </a:cxn>
                  <a:cxn ang="f110">
                    <a:pos x="f117" y="f129"/>
                  </a:cxn>
                  <a:cxn ang="f110">
                    <a:pos x="f115" y="f128"/>
                  </a:cxn>
                  <a:cxn ang="f110">
                    <a:pos x="f115" y="f126"/>
                  </a:cxn>
                  <a:cxn ang="f110">
                    <a:pos x="f117" y="f164"/>
                  </a:cxn>
                  <a:cxn ang="f110">
                    <a:pos x="f117" y="f165"/>
                  </a:cxn>
                  <a:cxn ang="f110">
                    <a:pos x="f115" y="f165"/>
                  </a:cxn>
                  <a:cxn ang="f110">
                    <a:pos x="f115" y="f124"/>
                  </a:cxn>
                  <a:cxn ang="f110">
                    <a:pos x="f117" y="f122"/>
                  </a:cxn>
                  <a:cxn ang="f110">
                    <a:pos x="f115" y="f122"/>
                  </a:cxn>
                </a:cxnLst>
                <a:rect l="f111" t="f114" r="f112" b="f113"/>
                <a:pathLst>
                  <a:path w="30" h="40">
                    <a:moveTo>
                      <a:pt x="f8" y="f9"/>
                    </a:moveTo>
                    <a:cubicBezTo>
                      <a:pt x="f10" y="f9"/>
                      <a:pt x="f10" y="f11"/>
                      <a:pt x="f10" y="f9"/>
                    </a:cubicBezTo>
                    <a:cubicBezTo>
                      <a:pt x="f10" y="f9"/>
                      <a:pt x="f10" y="f12"/>
                      <a:pt x="f10" y="f13"/>
                    </a:cubicBezTo>
                    <a:cubicBezTo>
                      <a:pt x="f10" y="f13"/>
                      <a:pt x="f10" y="f5"/>
                      <a:pt x="f8" y="f5"/>
                    </a:cubicBezTo>
                    <a:cubicBezTo>
                      <a:pt x="f8" y="f5"/>
                      <a:pt x="f10" y="f5"/>
                      <a:pt x="f10" y="f5"/>
                    </a:cubicBezTo>
                    <a:cubicBezTo>
                      <a:pt x="f10" y="f5"/>
                      <a:pt x="f10" y="f5"/>
                      <a:pt x="f10" y="f5"/>
                    </a:cubicBezTo>
                    <a:cubicBezTo>
                      <a:pt x="f10" y="f5"/>
                      <a:pt x="f10" y="f5"/>
                      <a:pt x="f10" y="f5"/>
                    </a:cubicBezTo>
                    <a:cubicBezTo>
                      <a:pt x="f10" y="f13"/>
                      <a:pt x="f10" y="f13"/>
                      <a:pt x="f14" y="f12"/>
                    </a:cubicBezTo>
                    <a:cubicBezTo>
                      <a:pt x="f14" y="f12"/>
                      <a:pt x="f10" y="f12"/>
                      <a:pt x="f14" y="f12"/>
                    </a:cubicBezTo>
                    <a:cubicBezTo>
                      <a:pt x="f14" y="f12"/>
                      <a:pt x="f14" y="f12"/>
                      <a:pt x="f14" y="f9"/>
                    </a:cubicBezTo>
                    <a:cubicBezTo>
                      <a:pt x="f14" y="f9"/>
                      <a:pt x="f14" y="f12"/>
                      <a:pt x="f14" y="f12"/>
                    </a:cubicBezTo>
                    <a:cubicBezTo>
                      <a:pt x="f15" y="f12"/>
                      <a:pt x="f15" y="f9"/>
                      <a:pt x="f15" y="f9"/>
                    </a:cubicBezTo>
                    <a:cubicBezTo>
                      <a:pt x="f15" y="f9"/>
                      <a:pt x="f14" y="f9"/>
                      <a:pt x="f15" y="f9"/>
                    </a:cubicBezTo>
                    <a:cubicBezTo>
                      <a:pt x="f15" y="f9"/>
                      <a:pt x="f15" y="f9"/>
                      <a:pt x="f15" y="f9"/>
                    </a:cubicBezTo>
                    <a:cubicBezTo>
                      <a:pt x="f16" y="f9"/>
                      <a:pt x="f15" y="f11"/>
                      <a:pt x="f16" y="f11"/>
                    </a:cubicBezTo>
                    <a:cubicBezTo>
                      <a:pt x="f16" y="f11"/>
                      <a:pt x="f16" y="f11"/>
                      <a:pt x="f16" y="f17"/>
                    </a:cubicBezTo>
                    <a:cubicBezTo>
                      <a:pt x="f18" y="f17"/>
                      <a:pt x="f16" y="f17"/>
                      <a:pt x="f18" y="f19"/>
                    </a:cubicBezTo>
                    <a:cubicBezTo>
                      <a:pt x="f18" y="f19"/>
                      <a:pt x="f18" y="f20"/>
                      <a:pt x="f18" y="f20"/>
                    </a:cubicBezTo>
                    <a:cubicBezTo>
                      <a:pt x="f16" y="f20"/>
                      <a:pt x="f18" y="f21"/>
                      <a:pt x="f18" y="f21"/>
                    </a:cubicBezTo>
                    <a:cubicBezTo>
                      <a:pt x="f16" y="f21"/>
                      <a:pt x="f18" y="f21"/>
                      <a:pt x="f16" y="f21"/>
                    </a:cubicBezTo>
                    <a:cubicBezTo>
                      <a:pt x="f16" y="f21"/>
                      <a:pt x="f16" y="f21"/>
                      <a:pt x="f16" y="f21"/>
                    </a:cubicBezTo>
                    <a:cubicBezTo>
                      <a:pt x="f16" y="f20"/>
                      <a:pt x="f16" y="f21"/>
                      <a:pt x="f16" y="f20"/>
                    </a:cubicBezTo>
                    <a:cubicBezTo>
                      <a:pt x="f16" y="f20"/>
                      <a:pt x="f16" y="f20"/>
                      <a:pt x="f16" y="f21"/>
                    </a:cubicBezTo>
                    <a:cubicBezTo>
                      <a:pt x="f16" y="f21"/>
                      <a:pt x="f16" y="f21"/>
                      <a:pt x="f16" y="f21"/>
                    </a:cubicBezTo>
                    <a:cubicBezTo>
                      <a:pt x="f16" y="f21"/>
                      <a:pt x="f15" y="f22"/>
                      <a:pt x="f16" y="f22"/>
                    </a:cubicBezTo>
                    <a:cubicBezTo>
                      <a:pt x="f16" y="f22"/>
                      <a:pt x="f15" y="f23"/>
                      <a:pt x="f16" y="f23"/>
                    </a:cubicBezTo>
                    <a:cubicBezTo>
                      <a:pt x="f16" y="f24"/>
                      <a:pt x="f16" y="f24"/>
                      <a:pt x="f16" y="f24"/>
                    </a:cubicBezTo>
                    <a:cubicBezTo>
                      <a:pt x="f15" y="f24"/>
                      <a:pt x="f16" y="f25"/>
                      <a:pt x="f15" y="f25"/>
                    </a:cubicBezTo>
                    <a:cubicBezTo>
                      <a:pt x="f15" y="f25"/>
                      <a:pt x="f15" y="f25"/>
                      <a:pt x="f15" y="f26"/>
                    </a:cubicBezTo>
                    <a:cubicBezTo>
                      <a:pt x="f15" y="f26"/>
                      <a:pt x="f15" y="f26"/>
                      <a:pt x="f15" y="f27"/>
                    </a:cubicBezTo>
                    <a:cubicBezTo>
                      <a:pt x="f15" y="f27"/>
                      <a:pt x="f14" y="f27"/>
                      <a:pt x="f15" y="f27"/>
                    </a:cubicBezTo>
                    <a:cubicBezTo>
                      <a:pt x="f15" y="f27"/>
                      <a:pt x="f14" y="f27"/>
                      <a:pt x="f14" y="f27"/>
                    </a:cubicBezTo>
                    <a:cubicBezTo>
                      <a:pt x="f10" y="f27"/>
                      <a:pt x="f15" y="f27"/>
                      <a:pt x="f14" y="f27"/>
                    </a:cubicBezTo>
                    <a:cubicBezTo>
                      <a:pt x="f10" y="f8"/>
                      <a:pt x="f15" y="f27"/>
                      <a:pt x="f15" y="f27"/>
                    </a:cubicBezTo>
                    <a:cubicBezTo>
                      <a:pt x="f15" y="f8"/>
                      <a:pt x="f15" y="f27"/>
                      <a:pt x="f16" y="f27"/>
                    </a:cubicBezTo>
                    <a:cubicBezTo>
                      <a:pt x="f16" y="f8"/>
                      <a:pt x="f16" y="f8"/>
                      <a:pt x="f16" y="f8"/>
                    </a:cubicBezTo>
                    <a:cubicBezTo>
                      <a:pt x="f16" y="f8"/>
                      <a:pt x="f16" y="f8"/>
                      <a:pt x="f16" y="f10"/>
                    </a:cubicBezTo>
                    <a:cubicBezTo>
                      <a:pt x="f16" y="f10"/>
                      <a:pt x="f16" y="f10"/>
                      <a:pt x="f16" y="f10"/>
                    </a:cubicBezTo>
                    <a:cubicBezTo>
                      <a:pt x="f18" y="f10"/>
                      <a:pt x="f18" y="f10"/>
                      <a:pt x="f18" y="f10"/>
                    </a:cubicBezTo>
                    <a:cubicBezTo>
                      <a:pt x="f18" y="f8"/>
                      <a:pt x="f18" y="f8"/>
                      <a:pt x="f18" y="f8"/>
                    </a:cubicBezTo>
                    <a:cubicBezTo>
                      <a:pt x="f18" y="f27"/>
                      <a:pt x="f18" y="f27"/>
                      <a:pt x="f18" y="f27"/>
                    </a:cubicBezTo>
                    <a:cubicBezTo>
                      <a:pt x="f18" y="f27"/>
                      <a:pt x="f18" y="f27"/>
                      <a:pt x="f18" y="f27"/>
                    </a:cubicBezTo>
                    <a:cubicBezTo>
                      <a:pt x="f18" y="f27"/>
                      <a:pt x="f18" y="f26"/>
                      <a:pt x="f18" y="f26"/>
                    </a:cubicBezTo>
                    <a:cubicBezTo>
                      <a:pt x="f18" y="f26"/>
                      <a:pt x="f28" y="f26"/>
                      <a:pt x="f28" y="f26"/>
                    </a:cubicBezTo>
                    <a:cubicBezTo>
                      <a:pt x="f28" y="f27"/>
                      <a:pt x="f28" y="f27"/>
                      <a:pt x="f28" y="f27"/>
                    </a:cubicBezTo>
                    <a:cubicBezTo>
                      <a:pt x="f28" y="f27"/>
                      <a:pt x="f29" y="f27"/>
                      <a:pt x="f28" y="f27"/>
                    </a:cubicBezTo>
                    <a:cubicBezTo>
                      <a:pt x="f28" y="f27"/>
                      <a:pt x="f28" y="f27"/>
                      <a:pt x="f28" y="f8"/>
                    </a:cubicBezTo>
                    <a:cubicBezTo>
                      <a:pt x="f28" y="f8"/>
                      <a:pt x="f28" y="f8"/>
                      <a:pt x="f28" y="f10"/>
                    </a:cubicBezTo>
                    <a:cubicBezTo>
                      <a:pt x="f28" y="f10"/>
                      <a:pt x="f28" y="f10"/>
                      <a:pt x="f28" y="f14"/>
                    </a:cubicBezTo>
                    <a:cubicBezTo>
                      <a:pt x="f28" y="f14"/>
                      <a:pt x="f28" y="f14"/>
                      <a:pt x="f28" y="f15"/>
                    </a:cubicBezTo>
                    <a:cubicBezTo>
                      <a:pt x="f28" y="f15"/>
                      <a:pt x="f28" y="f16"/>
                      <a:pt x="f28" y="f16"/>
                    </a:cubicBezTo>
                    <a:cubicBezTo>
                      <a:pt x="f29" y="f16"/>
                      <a:pt x="f29" y="f16"/>
                      <a:pt x="f30" y="f16"/>
                    </a:cubicBezTo>
                    <a:cubicBezTo>
                      <a:pt x="f30" y="f18"/>
                      <a:pt x="f31" y="f18"/>
                      <a:pt x="f32" y="f18"/>
                    </a:cubicBezTo>
                    <a:cubicBezTo>
                      <a:pt x="f32" y="f18"/>
                      <a:pt x="f33" y="f16"/>
                      <a:pt x="f33" y="f16"/>
                    </a:cubicBezTo>
                    <a:cubicBezTo>
                      <a:pt x="f33" y="f16"/>
                      <a:pt x="f34" y="f16"/>
                      <a:pt x="f34" y="f16"/>
                    </a:cubicBezTo>
                    <a:cubicBezTo>
                      <a:pt x="f34" y="f16"/>
                      <a:pt x="f35" y="f15"/>
                      <a:pt x="f35" y="f15"/>
                    </a:cubicBezTo>
                    <a:cubicBezTo>
                      <a:pt x="f36" y="f15"/>
                      <a:pt x="f36" y="f15"/>
                      <a:pt x="f36" y="f16"/>
                    </a:cubicBezTo>
                    <a:cubicBezTo>
                      <a:pt x="f6" y="f16"/>
                      <a:pt x="f36" y="f16"/>
                      <a:pt x="f6" y="f16"/>
                    </a:cubicBezTo>
                    <a:cubicBezTo>
                      <a:pt x="f6" y="f16"/>
                      <a:pt x="f6" y="f16"/>
                      <a:pt x="f6" y="f16"/>
                    </a:cubicBezTo>
                    <a:cubicBezTo>
                      <a:pt x="f6" y="f18"/>
                      <a:pt x="f6" y="f18"/>
                      <a:pt x="f36" y="f18"/>
                    </a:cubicBezTo>
                    <a:cubicBezTo>
                      <a:pt x="f36" y="f18"/>
                      <a:pt x="f36" y="f18"/>
                      <a:pt x="f36" y="f18"/>
                    </a:cubicBezTo>
                    <a:cubicBezTo>
                      <a:pt x="f36" y="f28"/>
                      <a:pt x="f36" y="f28"/>
                      <a:pt x="f36" y="f28"/>
                    </a:cubicBezTo>
                    <a:cubicBezTo>
                      <a:pt x="f35" y="f29"/>
                      <a:pt x="f36" y="f29"/>
                      <a:pt x="f35" y="f29"/>
                    </a:cubicBezTo>
                    <a:cubicBezTo>
                      <a:pt x="f35" y="f30"/>
                      <a:pt x="f35" y="f30"/>
                      <a:pt x="f34" y="f30"/>
                    </a:cubicBezTo>
                    <a:cubicBezTo>
                      <a:pt x="f34" y="f30"/>
                      <a:pt x="f33" y="f31"/>
                      <a:pt x="f33" y="f31"/>
                    </a:cubicBezTo>
                    <a:cubicBezTo>
                      <a:pt x="f33" y="f31"/>
                      <a:pt x="f33" y="f31"/>
                      <a:pt x="f33" y="f31"/>
                    </a:cubicBezTo>
                    <a:cubicBezTo>
                      <a:pt x="f32" y="f31"/>
                      <a:pt x="f33" y="f32"/>
                      <a:pt x="f32" y="f31"/>
                    </a:cubicBezTo>
                    <a:cubicBezTo>
                      <a:pt x="f32" y="f31"/>
                      <a:pt x="f32" y="f31"/>
                      <a:pt x="f32" y="f32"/>
                    </a:cubicBezTo>
                    <a:cubicBezTo>
                      <a:pt x="f32" y="f32"/>
                      <a:pt x="f32" y="f33"/>
                      <a:pt x="f31" y="f33"/>
                    </a:cubicBezTo>
                    <a:cubicBezTo>
                      <a:pt x="f31" y="f34"/>
                      <a:pt x="f30" y="f34"/>
                      <a:pt x="f31" y="f34"/>
                    </a:cubicBezTo>
                    <a:cubicBezTo>
                      <a:pt x="f31" y="f34"/>
                      <a:pt x="f32" y="f34"/>
                      <a:pt x="f31" y="f35"/>
                    </a:cubicBezTo>
                    <a:cubicBezTo>
                      <a:pt x="f31" y="f35"/>
                      <a:pt x="f31" y="f35"/>
                      <a:pt x="f30" y="f35"/>
                    </a:cubicBezTo>
                    <a:cubicBezTo>
                      <a:pt x="f30" y="f36"/>
                      <a:pt x="f30" y="f35"/>
                      <a:pt x="f30" y="f35"/>
                    </a:cubicBezTo>
                    <a:cubicBezTo>
                      <a:pt x="f30" y="f35"/>
                      <a:pt x="f30" y="f35"/>
                      <a:pt x="f30" y="f35"/>
                    </a:cubicBezTo>
                    <a:cubicBezTo>
                      <a:pt x="f30" y="f34"/>
                      <a:pt x="f31" y="f34"/>
                      <a:pt x="f30" y="f34"/>
                    </a:cubicBezTo>
                    <a:cubicBezTo>
                      <a:pt x="f30" y="f34"/>
                      <a:pt x="f28" y="f34"/>
                      <a:pt x="f18" y="f34"/>
                    </a:cubicBezTo>
                    <a:cubicBezTo>
                      <a:pt x="f18" y="f34"/>
                      <a:pt x="f15" y="f35"/>
                      <a:pt x="f14" y="f35"/>
                    </a:cubicBezTo>
                    <a:cubicBezTo>
                      <a:pt x="f14" y="f36"/>
                      <a:pt x="f14" y="f36"/>
                      <a:pt x="f14" y="f36"/>
                    </a:cubicBezTo>
                    <a:cubicBezTo>
                      <a:pt x="f14" y="f6"/>
                      <a:pt x="f8" y="f6"/>
                      <a:pt x="f10" y="f6"/>
                    </a:cubicBezTo>
                    <a:cubicBezTo>
                      <a:pt x="f10" y="f37"/>
                      <a:pt x="f8" y="f37"/>
                      <a:pt x="f10" y="f37"/>
                    </a:cubicBezTo>
                    <a:cubicBezTo>
                      <a:pt x="f14" y="f38"/>
                      <a:pt x="f10" y="f38"/>
                      <a:pt x="f10" y="f38"/>
                    </a:cubicBezTo>
                    <a:cubicBezTo>
                      <a:pt x="f8" y="f38"/>
                      <a:pt x="f8" y="f38"/>
                      <a:pt x="f8" y="f38"/>
                    </a:cubicBezTo>
                    <a:cubicBezTo>
                      <a:pt x="f8" y="f39"/>
                      <a:pt x="f27" y="f39"/>
                      <a:pt x="f27" y="f39"/>
                    </a:cubicBezTo>
                    <a:cubicBezTo>
                      <a:pt x="f26" y="f40"/>
                      <a:pt x="f26" y="f39"/>
                      <a:pt x="f26" y="f40"/>
                    </a:cubicBezTo>
                    <a:cubicBezTo>
                      <a:pt x="f25" y="f40"/>
                      <a:pt x="f26" y="f40"/>
                      <a:pt x="f26" y="f40"/>
                    </a:cubicBezTo>
                    <a:cubicBezTo>
                      <a:pt x="f25" y="f40"/>
                      <a:pt x="f25" y="f40"/>
                      <a:pt x="f25" y="f40"/>
                    </a:cubicBezTo>
                    <a:cubicBezTo>
                      <a:pt x="f25" y="f41"/>
                      <a:pt x="f25" y="f41"/>
                      <a:pt x="f24" y="f41"/>
                    </a:cubicBezTo>
                    <a:cubicBezTo>
                      <a:pt x="f24" y="f41"/>
                      <a:pt x="f24" y="f41"/>
                      <a:pt x="f23" y="f42"/>
                    </a:cubicBezTo>
                    <a:cubicBezTo>
                      <a:pt x="f23" y="f42"/>
                      <a:pt x="f23" y="f42"/>
                      <a:pt x="f22" y="f42"/>
                    </a:cubicBezTo>
                    <a:cubicBezTo>
                      <a:pt x="f22" y="f43"/>
                      <a:pt x="f22" y="f43"/>
                      <a:pt x="f21" y="f43"/>
                    </a:cubicBezTo>
                    <a:cubicBezTo>
                      <a:pt x="f20" y="f44"/>
                      <a:pt x="f21" y="f44"/>
                      <a:pt x="f20" y="f45"/>
                    </a:cubicBezTo>
                    <a:cubicBezTo>
                      <a:pt x="f19" y="f45"/>
                      <a:pt x="f19" y="f45"/>
                      <a:pt x="f19" y="f45"/>
                    </a:cubicBezTo>
                    <a:cubicBezTo>
                      <a:pt x="f17" y="f7"/>
                      <a:pt x="f11" y="f7"/>
                      <a:pt x="f11" y="f7"/>
                    </a:cubicBezTo>
                    <a:cubicBezTo>
                      <a:pt x="f11" y="f7"/>
                      <a:pt x="f11" y="f7"/>
                      <a:pt x="f9" y="f7"/>
                    </a:cubicBezTo>
                    <a:cubicBezTo>
                      <a:pt x="f9" y="f7"/>
                      <a:pt x="f9" y="f7"/>
                      <a:pt x="f9" y="f7"/>
                    </a:cubicBezTo>
                    <a:cubicBezTo>
                      <a:pt x="f9" y="f7"/>
                      <a:pt x="f9" y="f45"/>
                      <a:pt x="f9" y="f7"/>
                    </a:cubicBezTo>
                    <a:cubicBezTo>
                      <a:pt x="f12" y="f7"/>
                      <a:pt x="f12" y="f7"/>
                      <a:pt x="f12" y="f7"/>
                    </a:cubicBezTo>
                    <a:cubicBezTo>
                      <a:pt x="f12" y="f45"/>
                      <a:pt x="f12" y="f45"/>
                      <a:pt x="f12" y="f45"/>
                    </a:cubicBezTo>
                    <a:cubicBezTo>
                      <a:pt x="f12" y="f45"/>
                      <a:pt x="f12" y="f45"/>
                      <a:pt x="f12" y="f45"/>
                    </a:cubicBezTo>
                    <a:cubicBezTo>
                      <a:pt x="f12" y="f44"/>
                      <a:pt x="f13" y="f44"/>
                      <a:pt x="f13" y="f45"/>
                    </a:cubicBezTo>
                    <a:cubicBezTo>
                      <a:pt x="f13" y="f45"/>
                      <a:pt x="f12" y="f45"/>
                      <a:pt x="f12" y="f45"/>
                    </a:cubicBezTo>
                    <a:cubicBezTo>
                      <a:pt x="f12" y="f45"/>
                      <a:pt x="f13" y="f45"/>
                      <a:pt x="f13" y="f45"/>
                    </a:cubicBezTo>
                    <a:cubicBezTo>
                      <a:pt x="f5" y="f45"/>
                      <a:pt x="f5" y="f45"/>
                      <a:pt x="f5" y="f44"/>
                    </a:cubicBezTo>
                    <a:cubicBezTo>
                      <a:pt x="f5" y="f44"/>
                      <a:pt x="f13" y="f44"/>
                      <a:pt x="f13" y="f44"/>
                    </a:cubicBezTo>
                    <a:cubicBezTo>
                      <a:pt x="f13" y="f44"/>
                      <a:pt x="f12" y="f43"/>
                      <a:pt x="f12" y="f43"/>
                    </a:cubicBezTo>
                    <a:cubicBezTo>
                      <a:pt x="f12" y="f44"/>
                      <a:pt x="f12" y="f43"/>
                      <a:pt x="f12" y="f43"/>
                    </a:cubicBezTo>
                    <a:cubicBezTo>
                      <a:pt x="f9" y="f42"/>
                      <a:pt x="f9" y="f42"/>
                      <a:pt x="f9" y="f42"/>
                    </a:cubicBezTo>
                    <a:cubicBezTo>
                      <a:pt x="f11" y="f41"/>
                      <a:pt x="f11" y="f40"/>
                      <a:pt x="f17" y="f39"/>
                    </a:cubicBezTo>
                    <a:cubicBezTo>
                      <a:pt x="f17" y="f39"/>
                      <a:pt x="f17" y="f38"/>
                      <a:pt x="f11" y="f38"/>
                    </a:cubicBezTo>
                    <a:cubicBezTo>
                      <a:pt x="f11" y="f38"/>
                      <a:pt x="f11" y="f38"/>
                      <a:pt x="f11" y="f38"/>
                    </a:cubicBezTo>
                    <a:cubicBezTo>
                      <a:pt x="f9" y="f37"/>
                      <a:pt x="f9" y="f38"/>
                      <a:pt x="f9" y="f37"/>
                    </a:cubicBezTo>
                    <a:cubicBezTo>
                      <a:pt x="f9" y="f37"/>
                      <a:pt x="f9" y="f37"/>
                      <a:pt x="f9" y="f37"/>
                    </a:cubicBezTo>
                    <a:cubicBezTo>
                      <a:pt x="f12" y="f37"/>
                      <a:pt x="f12" y="f6"/>
                      <a:pt x="f12" y="f36"/>
                    </a:cubicBezTo>
                    <a:cubicBezTo>
                      <a:pt x="f12" y="f36"/>
                      <a:pt x="f9" y="f35"/>
                      <a:pt x="f9" y="f35"/>
                    </a:cubicBezTo>
                    <a:cubicBezTo>
                      <a:pt x="f11" y="f34"/>
                      <a:pt x="f11" y="f33"/>
                      <a:pt x="f17" y="f33"/>
                    </a:cubicBezTo>
                    <a:cubicBezTo>
                      <a:pt x="f19" y="f33"/>
                      <a:pt x="f19" y="f34"/>
                      <a:pt x="f20" y="f33"/>
                    </a:cubicBezTo>
                    <a:cubicBezTo>
                      <a:pt x="f20" y="f32"/>
                      <a:pt x="f20" y="f32"/>
                      <a:pt x="f21" y="f32"/>
                    </a:cubicBezTo>
                    <a:cubicBezTo>
                      <a:pt x="f21" y="f32"/>
                      <a:pt x="f22" y="f31"/>
                      <a:pt x="f22" y="f30"/>
                    </a:cubicBezTo>
                    <a:cubicBezTo>
                      <a:pt x="f23" y="f30"/>
                      <a:pt x="f23" y="f31"/>
                      <a:pt x="f23" y="f30"/>
                    </a:cubicBezTo>
                    <a:cubicBezTo>
                      <a:pt x="f24" y="f29"/>
                      <a:pt x="f24" y="f29"/>
                      <a:pt x="f24" y="f28"/>
                    </a:cubicBezTo>
                    <a:cubicBezTo>
                      <a:pt x="f25" y="f28"/>
                      <a:pt x="f25" y="f18"/>
                      <a:pt x="f25" y="f18"/>
                    </a:cubicBezTo>
                    <a:cubicBezTo>
                      <a:pt x="f25" y="f18"/>
                      <a:pt x="f25" y="f18"/>
                      <a:pt x="f25" y="f18"/>
                    </a:cubicBezTo>
                    <a:cubicBezTo>
                      <a:pt x="f26" y="f18"/>
                      <a:pt x="f25" y="f18"/>
                      <a:pt x="f25" y="f18"/>
                    </a:cubicBezTo>
                    <a:cubicBezTo>
                      <a:pt x="f26" y="f18"/>
                      <a:pt x="f27" y="f18"/>
                      <a:pt x="f26" y="f18"/>
                    </a:cubicBezTo>
                    <a:cubicBezTo>
                      <a:pt x="f26" y="f18"/>
                      <a:pt x="f25" y="f18"/>
                      <a:pt x="f26" y="f18"/>
                    </a:cubicBezTo>
                    <a:cubicBezTo>
                      <a:pt x="f26" y="f16"/>
                      <a:pt x="f26" y="f16"/>
                      <a:pt x="f26" y="f16"/>
                    </a:cubicBezTo>
                    <a:cubicBezTo>
                      <a:pt x="f26" y="f16"/>
                      <a:pt x="f27" y="f16"/>
                      <a:pt x="f27" y="f16"/>
                    </a:cubicBezTo>
                    <a:cubicBezTo>
                      <a:pt x="f27" y="f16"/>
                      <a:pt x="f27" y="f14"/>
                      <a:pt x="f8" y="f14"/>
                    </a:cubicBezTo>
                    <a:cubicBezTo>
                      <a:pt x="f8" y="f14"/>
                      <a:pt x="f8" y="f10"/>
                      <a:pt x="f8" y="f10"/>
                    </a:cubicBezTo>
                    <a:cubicBezTo>
                      <a:pt x="f8" y="f8"/>
                      <a:pt x="f8" y="f10"/>
                      <a:pt x="f10" y="f10"/>
                    </a:cubicBezTo>
                    <a:cubicBezTo>
                      <a:pt x="f10" y="f8"/>
                      <a:pt x="f8" y="f14"/>
                      <a:pt x="f10" y="f10"/>
                    </a:cubicBezTo>
                    <a:cubicBezTo>
                      <a:pt x="f10" y="f10"/>
                      <a:pt x="f15" y="f10"/>
                      <a:pt x="f14" y="f10"/>
                    </a:cubicBezTo>
                    <a:cubicBezTo>
                      <a:pt x="f14" y="f8"/>
                      <a:pt x="f14" y="f10"/>
                      <a:pt x="f14" y="f8"/>
                    </a:cubicBezTo>
                    <a:cubicBezTo>
                      <a:pt x="f10" y="f8"/>
                      <a:pt x="f10" y="f8"/>
                      <a:pt x="f10" y="f8"/>
                    </a:cubicBezTo>
                    <a:cubicBezTo>
                      <a:pt x="f10" y="f8"/>
                      <a:pt x="f10" y="f8"/>
                      <a:pt x="f10" y="f8"/>
                    </a:cubicBezTo>
                    <a:cubicBezTo>
                      <a:pt x="f8" y="f8"/>
                      <a:pt x="f8" y="f8"/>
                      <a:pt x="f8" y="f8"/>
                    </a:cubicBezTo>
                    <a:cubicBezTo>
                      <a:pt x="f10" y="f27"/>
                      <a:pt x="f10" y="f27"/>
                      <a:pt x="f10" y="f27"/>
                    </a:cubicBezTo>
                    <a:cubicBezTo>
                      <a:pt x="f10" y="f26"/>
                      <a:pt x="f10" y="f25"/>
                      <a:pt x="f10" y="f24"/>
                    </a:cubicBezTo>
                    <a:cubicBezTo>
                      <a:pt x="f10" y="f24"/>
                      <a:pt x="f10" y="f24"/>
                      <a:pt x="f10" y="f24"/>
                    </a:cubicBezTo>
                    <a:cubicBezTo>
                      <a:pt x="f14" y="f24"/>
                      <a:pt x="f14" y="f24"/>
                      <a:pt x="f14" y="f24"/>
                    </a:cubicBezTo>
                    <a:cubicBezTo>
                      <a:pt x="f10" y="f24"/>
                      <a:pt x="f10" y="f25"/>
                      <a:pt x="f14" y="f25"/>
                    </a:cubicBezTo>
                    <a:cubicBezTo>
                      <a:pt x="f14" y="f24"/>
                      <a:pt x="f14" y="f25"/>
                      <a:pt x="f14" y="f24"/>
                    </a:cubicBezTo>
                    <a:cubicBezTo>
                      <a:pt x="f14" y="f24"/>
                      <a:pt x="f14" y="f24"/>
                      <a:pt x="f14" y="f24"/>
                    </a:cubicBezTo>
                    <a:cubicBezTo>
                      <a:pt x="f14" y="f24"/>
                      <a:pt x="f10" y="f23"/>
                      <a:pt x="f14" y="f23"/>
                    </a:cubicBezTo>
                    <a:cubicBezTo>
                      <a:pt x="f14" y="f23"/>
                      <a:pt x="f15" y="f23"/>
                      <a:pt x="f14" y="f23"/>
                    </a:cubicBezTo>
                    <a:cubicBezTo>
                      <a:pt x="f14" y="f23"/>
                      <a:pt x="f14" y="f22"/>
                      <a:pt x="f14" y="f22"/>
                    </a:cubicBezTo>
                    <a:cubicBezTo>
                      <a:pt x="f14" y="f23"/>
                      <a:pt x="f10" y="f22"/>
                      <a:pt x="f10" y="f23"/>
                    </a:cubicBezTo>
                    <a:cubicBezTo>
                      <a:pt x="f10" y="f23"/>
                      <a:pt x="f10" y="f23"/>
                      <a:pt x="f10" y="f23"/>
                    </a:cubicBezTo>
                    <a:cubicBezTo>
                      <a:pt x="f10" y="f23"/>
                      <a:pt x="f10" y="f23"/>
                      <a:pt x="f10" y="f23"/>
                    </a:cubicBezTo>
                    <a:cubicBezTo>
                      <a:pt x="f10" y="f22"/>
                      <a:pt x="f10" y="f21"/>
                      <a:pt x="f10" y="f20"/>
                    </a:cubicBezTo>
                    <a:cubicBezTo>
                      <a:pt x="f10" y="f19"/>
                      <a:pt x="f8" y="f17"/>
                      <a:pt x="f10" y="f17"/>
                    </a:cubicBezTo>
                    <a:cubicBezTo>
                      <a:pt x="f10" y="f17"/>
                      <a:pt x="f10" y="f17"/>
                      <a:pt x="f10" y="f17"/>
                    </a:cubicBezTo>
                    <a:cubicBezTo>
                      <a:pt x="f14" y="f17"/>
                      <a:pt x="f14" y="f17"/>
                      <a:pt x="f14" y="f11"/>
                    </a:cubicBezTo>
                    <a:cubicBezTo>
                      <a:pt x="f14" y="f17"/>
                      <a:pt x="f10" y="f11"/>
                      <a:pt x="f10" y="f17"/>
                    </a:cubicBezTo>
                    <a:cubicBezTo>
                      <a:pt x="f10" y="f17"/>
                      <a:pt x="f10" y="f17"/>
                      <a:pt x="f10" y="f17"/>
                    </a:cubicBezTo>
                    <a:cubicBezTo>
                      <a:pt x="f10" y="f17"/>
                      <a:pt x="f8" y="f11"/>
                      <a:pt x="f10" y="f11"/>
                    </a:cubicBezTo>
                    <a:cubicBezTo>
                      <a:pt x="f10" y="f11"/>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67" name="New zeland">
                <a:extLst>
                  <a:ext uri="{FF2B5EF4-FFF2-40B4-BE49-F238E27FC236}">
                    <a16:creationId xmlns:a16="http://schemas.microsoft.com/office/drawing/2014/main" id="{A880869F-F1D3-483A-5E07-8BE025265769}"/>
                  </a:ext>
                </a:extLst>
              </p:cNvPr>
              <p:cNvSpPr/>
              <p:nvPr/>
            </p:nvSpPr>
            <p:spPr>
              <a:xfrm>
                <a:off x="10518315" y="5734613"/>
                <a:ext cx="300499" cy="170352"/>
              </a:xfrm>
              <a:custGeom>
                <a:avLst/>
                <a:gdLst>
                  <a:gd name="f0" fmla="val 10800000"/>
                  <a:gd name="f1" fmla="val 5400000"/>
                  <a:gd name="f2" fmla="val 180"/>
                  <a:gd name="f3" fmla="val w"/>
                  <a:gd name="f4" fmla="val h"/>
                  <a:gd name="f5" fmla="val 0"/>
                  <a:gd name="f6" fmla="val 56"/>
                  <a:gd name="f7" fmla="val 35"/>
                  <a:gd name="f8" fmla="val 36"/>
                  <a:gd name="f9" fmla="val 18"/>
                  <a:gd name="f10" fmla="val 37"/>
                  <a:gd name="f11" fmla="val 38"/>
                  <a:gd name="f12" fmla="val 17"/>
                  <a:gd name="f13" fmla="val 39"/>
                  <a:gd name="f14" fmla="val 19"/>
                  <a:gd name="f15" fmla="val 40"/>
                  <a:gd name="f16" fmla="val 41"/>
                  <a:gd name="f17" fmla="val 16"/>
                  <a:gd name="f18" fmla="val 15"/>
                  <a:gd name="f19" fmla="val 14"/>
                  <a:gd name="f20" fmla="val 42"/>
                  <a:gd name="f21" fmla="val 43"/>
                  <a:gd name="f22" fmla="val 44"/>
                  <a:gd name="f23" fmla="val 45"/>
                  <a:gd name="f24" fmla="val 13"/>
                  <a:gd name="f25" fmla="val 46"/>
                  <a:gd name="f26" fmla="val 12"/>
                  <a:gd name="f27" fmla="val 47"/>
                  <a:gd name="f28" fmla="val 11"/>
                  <a:gd name="f29" fmla="val 48"/>
                  <a:gd name="f30" fmla="val 10"/>
                  <a:gd name="f31" fmla="val 49"/>
                  <a:gd name="f32" fmla="val 9"/>
                  <a:gd name="f33" fmla="val 50"/>
                  <a:gd name="f34" fmla="val 51"/>
                  <a:gd name="f35" fmla="val 8"/>
                  <a:gd name="f36" fmla="val 52"/>
                  <a:gd name="f37" fmla="val 7"/>
                  <a:gd name="f38" fmla="val 53"/>
                  <a:gd name="f39" fmla="val 6"/>
                  <a:gd name="f40" fmla="val 54"/>
                  <a:gd name="f41" fmla="val 5"/>
                  <a:gd name="f42" fmla="val 55"/>
                  <a:gd name="f43" fmla="val 4"/>
                  <a:gd name="f44" fmla="val 3"/>
                  <a:gd name="f45" fmla="val 2"/>
                  <a:gd name="f46" fmla="val 1"/>
                  <a:gd name="f47" fmla="val 34"/>
                  <a:gd name="f48" fmla="val 33"/>
                  <a:gd name="f49" fmla="val 32"/>
                  <a:gd name="f50" fmla="val 31"/>
                  <a:gd name="f51" fmla="val 30"/>
                  <a:gd name="f52" fmla="val 29"/>
                  <a:gd name="f53" fmla="val 28"/>
                  <a:gd name="f54" fmla="val 27"/>
                  <a:gd name="f55" fmla="val 26"/>
                  <a:gd name="f56" fmla="val 25"/>
                  <a:gd name="f57" fmla="val 24"/>
                  <a:gd name="f58" fmla="val 22"/>
                  <a:gd name="f59" fmla="val 21"/>
                  <a:gd name="f60" fmla="val 20"/>
                  <a:gd name="f61" fmla="val 23"/>
                  <a:gd name="f62" fmla="+- 0 0 -90"/>
                  <a:gd name="f63" fmla="*/ f3 1 56"/>
                  <a:gd name="f64" fmla="*/ f4 1 35"/>
                  <a:gd name="f65" fmla="+- f7 0 f5"/>
                  <a:gd name="f66" fmla="+- f6 0 f5"/>
                  <a:gd name="f67" fmla="*/ f62 f0 1"/>
                  <a:gd name="f68" fmla="*/ f66 1 56"/>
                  <a:gd name="f69" fmla="*/ f65 1 35"/>
                  <a:gd name="f70" fmla="*/ f67 1 f2"/>
                  <a:gd name="f71" fmla="*/ 38 1 f68"/>
                  <a:gd name="f72" fmla="*/ 18 1 f69"/>
                  <a:gd name="f73" fmla="*/ 39 1 f68"/>
                  <a:gd name="f74" fmla="*/ 19 1 f69"/>
                  <a:gd name="f75" fmla="*/ 40 1 f68"/>
                  <a:gd name="f76" fmla="*/ 17 1 f69"/>
                  <a:gd name="f77" fmla="*/ 41 1 f68"/>
                  <a:gd name="f78" fmla="*/ 16 1 f69"/>
                  <a:gd name="f79" fmla="*/ 14 1 f69"/>
                  <a:gd name="f80" fmla="*/ 45 1 f68"/>
                  <a:gd name="f81" fmla="*/ 13 1 f69"/>
                  <a:gd name="f82" fmla="*/ 46 1 f68"/>
                  <a:gd name="f83" fmla="*/ 48 1 f68"/>
                  <a:gd name="f84" fmla="*/ 10 1 f69"/>
                  <a:gd name="f85" fmla="*/ 49 1 f68"/>
                  <a:gd name="f86" fmla="*/ 51 1 f68"/>
                  <a:gd name="f87" fmla="*/ 8 1 f69"/>
                  <a:gd name="f88" fmla="*/ 53 1 f68"/>
                  <a:gd name="f89" fmla="*/ 6 1 f69"/>
                  <a:gd name="f90" fmla="*/ 54 1 f68"/>
                  <a:gd name="f91" fmla="*/ 5 1 f69"/>
                  <a:gd name="f92" fmla="*/ 4 1 f69"/>
                  <a:gd name="f93" fmla="*/ 55 1 f68"/>
                  <a:gd name="f94" fmla="*/ 3 1 f69"/>
                  <a:gd name="f95" fmla="*/ 2 1 f69"/>
                  <a:gd name="f96" fmla="*/ 1 1 f69"/>
                  <a:gd name="f97" fmla="*/ 0 1 f69"/>
                  <a:gd name="f98" fmla="*/ 47 1 f68"/>
                  <a:gd name="f99" fmla="*/ 42 1 f68"/>
                  <a:gd name="f100" fmla="*/ 7 1 f69"/>
                  <a:gd name="f101" fmla="*/ 9 1 f69"/>
                  <a:gd name="f102" fmla="*/ 36 1 f68"/>
                  <a:gd name="f103" fmla="*/ 11 1 f69"/>
                  <a:gd name="f104" fmla="*/ 32 1 f68"/>
                  <a:gd name="f105" fmla="*/ 26 1 f68"/>
                  <a:gd name="f106" fmla="*/ 21 1 f68"/>
                  <a:gd name="f107" fmla="*/ 17 1 f68"/>
                  <a:gd name="f108" fmla="*/ 20 1 f69"/>
                  <a:gd name="f109" fmla="*/ 12 1 f68"/>
                  <a:gd name="f110" fmla="*/ 23 1 f69"/>
                  <a:gd name="f111" fmla="*/ 6 1 f68"/>
                  <a:gd name="f112" fmla="*/ 26 1 f69"/>
                  <a:gd name="f113" fmla="*/ 2 1 f68"/>
                  <a:gd name="f114" fmla="*/ 29 1 f69"/>
                  <a:gd name="f115" fmla="*/ 30 1 f69"/>
                  <a:gd name="f116" fmla="*/ 1 1 f68"/>
                  <a:gd name="f117" fmla="*/ 31 1 f69"/>
                  <a:gd name="f118" fmla="*/ 4 1 f68"/>
                  <a:gd name="f119" fmla="*/ 33 1 f69"/>
                  <a:gd name="f120" fmla="*/ 7 1 f68"/>
                  <a:gd name="f121" fmla="*/ 8 1 f68"/>
                  <a:gd name="f122" fmla="*/ 34 1 f69"/>
                  <a:gd name="f123" fmla="*/ 13 1 f68"/>
                  <a:gd name="f124" fmla="*/ 35 1 f69"/>
                  <a:gd name="f125" fmla="*/ 27 1 f68"/>
                  <a:gd name="f126" fmla="*/ 31 1 f68"/>
                  <a:gd name="f127" fmla="*/ 21 1 f69"/>
                  <a:gd name="f128" fmla="*/ 0 1 f68"/>
                  <a:gd name="f129" fmla="*/ f6 1 f68"/>
                  <a:gd name="f130" fmla="*/ f7 1 f69"/>
                  <a:gd name="f131" fmla="+- f70 0 f1"/>
                  <a:gd name="f132" fmla="*/ f128 f63 1"/>
                  <a:gd name="f133" fmla="*/ f129 f63 1"/>
                  <a:gd name="f134" fmla="*/ f130 f64 1"/>
                  <a:gd name="f135" fmla="*/ f97 f64 1"/>
                  <a:gd name="f136" fmla="*/ f71 f63 1"/>
                  <a:gd name="f137" fmla="*/ f72 f64 1"/>
                  <a:gd name="f138" fmla="*/ f73 f63 1"/>
                  <a:gd name="f139" fmla="*/ f74 f64 1"/>
                  <a:gd name="f140" fmla="*/ f75 f63 1"/>
                  <a:gd name="f141" fmla="*/ f76 f64 1"/>
                  <a:gd name="f142" fmla="*/ f77 f63 1"/>
                  <a:gd name="f143" fmla="*/ f78 f64 1"/>
                  <a:gd name="f144" fmla="*/ f79 f64 1"/>
                  <a:gd name="f145" fmla="*/ f80 f63 1"/>
                  <a:gd name="f146" fmla="*/ f81 f64 1"/>
                  <a:gd name="f147" fmla="*/ f82 f63 1"/>
                  <a:gd name="f148" fmla="*/ f83 f63 1"/>
                  <a:gd name="f149" fmla="*/ f84 f64 1"/>
                  <a:gd name="f150" fmla="*/ f85 f63 1"/>
                  <a:gd name="f151" fmla="*/ f86 f63 1"/>
                  <a:gd name="f152" fmla="*/ f87 f64 1"/>
                  <a:gd name="f153" fmla="*/ f88 f63 1"/>
                  <a:gd name="f154" fmla="*/ f89 f64 1"/>
                  <a:gd name="f155" fmla="*/ f90 f63 1"/>
                  <a:gd name="f156" fmla="*/ f91 f64 1"/>
                  <a:gd name="f157" fmla="*/ f92 f64 1"/>
                  <a:gd name="f158" fmla="*/ f93 f63 1"/>
                  <a:gd name="f159" fmla="*/ f94 f64 1"/>
                  <a:gd name="f160" fmla="*/ f95 f64 1"/>
                  <a:gd name="f161" fmla="*/ f96 f64 1"/>
                  <a:gd name="f162" fmla="*/ f98 f63 1"/>
                  <a:gd name="f163" fmla="*/ f99 f63 1"/>
                  <a:gd name="f164" fmla="*/ f100 f64 1"/>
                  <a:gd name="f165" fmla="*/ f101 f64 1"/>
                  <a:gd name="f166" fmla="*/ f102 f63 1"/>
                  <a:gd name="f167" fmla="*/ f103 f64 1"/>
                  <a:gd name="f168" fmla="*/ f104 f63 1"/>
                  <a:gd name="f169" fmla="*/ f105 f63 1"/>
                  <a:gd name="f170" fmla="*/ f106 f63 1"/>
                  <a:gd name="f171" fmla="*/ f107 f63 1"/>
                  <a:gd name="f172" fmla="*/ f108 f64 1"/>
                  <a:gd name="f173" fmla="*/ f109 f63 1"/>
                  <a:gd name="f174" fmla="*/ f110 f64 1"/>
                  <a:gd name="f175" fmla="*/ f111 f63 1"/>
                  <a:gd name="f176" fmla="*/ f112 f64 1"/>
                  <a:gd name="f177" fmla="*/ f113 f63 1"/>
                  <a:gd name="f178" fmla="*/ f114 f64 1"/>
                  <a:gd name="f179" fmla="*/ f115 f64 1"/>
                  <a:gd name="f180" fmla="*/ f116 f63 1"/>
                  <a:gd name="f181" fmla="*/ f117 f64 1"/>
                  <a:gd name="f182" fmla="*/ f118 f63 1"/>
                  <a:gd name="f183" fmla="*/ f119 f64 1"/>
                  <a:gd name="f184" fmla="*/ f120 f63 1"/>
                  <a:gd name="f185" fmla="*/ f121 f63 1"/>
                  <a:gd name="f186" fmla="*/ f122 f64 1"/>
                  <a:gd name="f187" fmla="*/ f123 f63 1"/>
                  <a:gd name="f188" fmla="*/ f124 f64 1"/>
                  <a:gd name="f189" fmla="*/ f125 f63 1"/>
                  <a:gd name="f190" fmla="*/ f126 f63 1"/>
                  <a:gd name="f191" fmla="*/ f127 f64 1"/>
                </a:gdLst>
                <a:ahLst/>
                <a:cxnLst>
                  <a:cxn ang="3cd4">
                    <a:pos x="hc" y="t"/>
                  </a:cxn>
                  <a:cxn ang="0">
                    <a:pos x="r" y="vc"/>
                  </a:cxn>
                  <a:cxn ang="cd4">
                    <a:pos x="hc" y="b"/>
                  </a:cxn>
                  <a:cxn ang="cd2">
                    <a:pos x="l" y="vc"/>
                  </a:cxn>
                  <a:cxn ang="f131">
                    <a:pos x="f136" y="f137"/>
                  </a:cxn>
                  <a:cxn ang="f131">
                    <a:pos x="f136" y="f137"/>
                  </a:cxn>
                  <a:cxn ang="f131">
                    <a:pos x="f138" y="f139"/>
                  </a:cxn>
                  <a:cxn ang="f131">
                    <a:pos x="f140" y="f137"/>
                  </a:cxn>
                  <a:cxn ang="f131">
                    <a:pos x="f140" y="f141"/>
                  </a:cxn>
                  <a:cxn ang="f131">
                    <a:pos x="f140" y="f137"/>
                  </a:cxn>
                  <a:cxn ang="f131">
                    <a:pos x="f142" y="f137"/>
                  </a:cxn>
                  <a:cxn ang="f131">
                    <a:pos x="f142" y="f141"/>
                  </a:cxn>
                  <a:cxn ang="f131">
                    <a:pos x="f140" y="f141"/>
                  </a:cxn>
                  <a:cxn ang="f131">
                    <a:pos x="f140" y="f143"/>
                  </a:cxn>
                  <a:cxn ang="f131">
                    <a:pos x="f142" y="f144"/>
                  </a:cxn>
                  <a:cxn ang="f131">
                    <a:pos x="f145" y="f146"/>
                  </a:cxn>
                  <a:cxn ang="f131">
                    <a:pos x="f147" y="f146"/>
                  </a:cxn>
                  <a:cxn ang="f131">
                    <a:pos x="f148" y="f149"/>
                  </a:cxn>
                  <a:cxn ang="f131">
                    <a:pos x="f150" y="f149"/>
                  </a:cxn>
                  <a:cxn ang="f131">
                    <a:pos x="f151" y="f152"/>
                  </a:cxn>
                  <a:cxn ang="f131">
                    <a:pos x="f153" y="f154"/>
                  </a:cxn>
                  <a:cxn ang="f131">
                    <a:pos x="f155" y="f156"/>
                  </a:cxn>
                  <a:cxn ang="f131">
                    <a:pos x="f155" y="f157"/>
                  </a:cxn>
                  <a:cxn ang="f131">
                    <a:pos x="f158" y="f159"/>
                  </a:cxn>
                  <a:cxn ang="f131">
                    <a:pos x="f155" y="f159"/>
                  </a:cxn>
                  <a:cxn ang="f131">
                    <a:pos x="f158" y="f159"/>
                  </a:cxn>
                  <a:cxn ang="f131">
                    <a:pos x="f158" y="f160"/>
                  </a:cxn>
                  <a:cxn ang="f131">
                    <a:pos x="f155" y="f160"/>
                  </a:cxn>
                  <a:cxn ang="f131">
                    <a:pos x="f155" y="f161"/>
                  </a:cxn>
                  <a:cxn ang="f131">
                    <a:pos x="f153" y="f160"/>
                  </a:cxn>
                  <a:cxn ang="f131">
                    <a:pos x="f151" y="f160"/>
                  </a:cxn>
                  <a:cxn ang="f131">
                    <a:pos x="f151" y="f160"/>
                  </a:cxn>
                  <a:cxn ang="f131">
                    <a:pos x="f151" y="f161"/>
                  </a:cxn>
                  <a:cxn ang="f131">
                    <a:pos x="f151" y="f135"/>
                  </a:cxn>
                  <a:cxn ang="f131">
                    <a:pos x="f151" y="f135"/>
                  </a:cxn>
                  <a:cxn ang="f131">
                    <a:pos x="f150" y="f161"/>
                  </a:cxn>
                  <a:cxn ang="f131">
                    <a:pos x="f162" y="f159"/>
                  </a:cxn>
                  <a:cxn ang="f131">
                    <a:pos x="f145" y="f156"/>
                  </a:cxn>
                  <a:cxn ang="f131">
                    <a:pos x="f163" y="f156"/>
                  </a:cxn>
                  <a:cxn ang="f131">
                    <a:pos x="f140" y="f164"/>
                  </a:cxn>
                  <a:cxn ang="f131">
                    <a:pos x="f138" y="f165"/>
                  </a:cxn>
                  <a:cxn ang="f131">
                    <a:pos x="f166" y="f167"/>
                  </a:cxn>
                  <a:cxn ang="f131">
                    <a:pos x="f168" y="f146"/>
                  </a:cxn>
                  <a:cxn ang="f131">
                    <a:pos x="f169" y="f143"/>
                  </a:cxn>
                  <a:cxn ang="f131">
                    <a:pos x="f170" y="f139"/>
                  </a:cxn>
                  <a:cxn ang="f131">
                    <a:pos x="f171" y="f172"/>
                  </a:cxn>
                  <a:cxn ang="f131">
                    <a:pos x="f173" y="f174"/>
                  </a:cxn>
                  <a:cxn ang="f131">
                    <a:pos x="f175" y="f176"/>
                  </a:cxn>
                  <a:cxn ang="f131">
                    <a:pos x="f177" y="f178"/>
                  </a:cxn>
                  <a:cxn ang="f131">
                    <a:pos x="f177" y="f179"/>
                  </a:cxn>
                  <a:cxn ang="f131">
                    <a:pos x="f180" y="f181"/>
                  </a:cxn>
                  <a:cxn ang="f131">
                    <a:pos x="f182" y="f183"/>
                  </a:cxn>
                  <a:cxn ang="f131">
                    <a:pos x="f184" y="f183"/>
                  </a:cxn>
                  <a:cxn ang="f131">
                    <a:pos x="f185" y="f186"/>
                  </a:cxn>
                  <a:cxn ang="f131">
                    <a:pos x="f187" y="f188"/>
                  </a:cxn>
                  <a:cxn ang="f131">
                    <a:pos x="f171" y="f183"/>
                  </a:cxn>
                  <a:cxn ang="f131">
                    <a:pos x="f170" y="f179"/>
                  </a:cxn>
                  <a:cxn ang="f131">
                    <a:pos x="f189" y="f176"/>
                  </a:cxn>
                  <a:cxn ang="f131">
                    <a:pos x="f190" y="f191"/>
                  </a:cxn>
                  <a:cxn ang="f131">
                    <a:pos x="f166" y="f137"/>
                  </a:cxn>
                </a:cxnLst>
                <a:rect l="f132" t="f135" r="f133" b="f134"/>
                <a:pathLst>
                  <a:path w="56" h="35">
                    <a:moveTo>
                      <a:pt x="f8" y="f9"/>
                    </a:moveTo>
                    <a:cubicBezTo>
                      <a:pt x="f10" y="f9"/>
                      <a:pt x="f10" y="f9"/>
                      <a:pt x="f11" y="f9"/>
                    </a:cubicBezTo>
                    <a:cubicBezTo>
                      <a:pt x="f11" y="f12"/>
                      <a:pt x="f13" y="f12"/>
                      <a:pt x="f11" y="f9"/>
                    </a:cubicBezTo>
                    <a:cubicBezTo>
                      <a:pt x="f11" y="f9"/>
                      <a:pt x="f11" y="f9"/>
                      <a:pt x="f11" y="f9"/>
                    </a:cubicBezTo>
                    <a:cubicBezTo>
                      <a:pt x="f11" y="f9"/>
                      <a:pt x="f13" y="f9"/>
                      <a:pt x="f13" y="f9"/>
                    </a:cubicBezTo>
                    <a:cubicBezTo>
                      <a:pt x="f13" y="f9"/>
                      <a:pt x="f13" y="f14"/>
                      <a:pt x="f13" y="f14"/>
                    </a:cubicBezTo>
                    <a:cubicBezTo>
                      <a:pt x="f15" y="f14"/>
                      <a:pt x="f15" y="f14"/>
                      <a:pt x="f15" y="f14"/>
                    </a:cubicBezTo>
                    <a:cubicBezTo>
                      <a:pt x="f15" y="f14"/>
                      <a:pt x="f16" y="f14"/>
                      <a:pt x="f15" y="f9"/>
                    </a:cubicBezTo>
                    <a:cubicBezTo>
                      <a:pt x="f15" y="f9"/>
                      <a:pt x="f15" y="f9"/>
                      <a:pt x="f15" y="f9"/>
                    </a:cubicBezTo>
                    <a:cubicBezTo>
                      <a:pt x="f15" y="f9"/>
                      <a:pt x="f15" y="f9"/>
                      <a:pt x="f15" y="f12"/>
                    </a:cubicBezTo>
                    <a:cubicBezTo>
                      <a:pt x="f15" y="f12"/>
                      <a:pt x="f15" y="f12"/>
                      <a:pt x="f15" y="f12"/>
                    </a:cubicBezTo>
                    <a:cubicBezTo>
                      <a:pt x="f15" y="f9"/>
                      <a:pt x="f15" y="f9"/>
                      <a:pt x="f15" y="f9"/>
                    </a:cubicBezTo>
                    <a:cubicBezTo>
                      <a:pt x="f15" y="f9"/>
                      <a:pt x="f15" y="f9"/>
                      <a:pt x="f16" y="f9"/>
                    </a:cubicBezTo>
                    <a:cubicBezTo>
                      <a:pt x="f16" y="f9"/>
                      <a:pt x="f16" y="f9"/>
                      <a:pt x="f16" y="f9"/>
                    </a:cubicBezTo>
                    <a:cubicBezTo>
                      <a:pt x="f16" y="f9"/>
                      <a:pt x="f16" y="f9"/>
                      <a:pt x="f16" y="f9"/>
                    </a:cubicBezTo>
                    <a:cubicBezTo>
                      <a:pt x="f16" y="f9"/>
                      <a:pt x="f16" y="f12"/>
                      <a:pt x="f16" y="f12"/>
                    </a:cubicBezTo>
                    <a:cubicBezTo>
                      <a:pt x="f16" y="f12"/>
                      <a:pt x="f16" y="f12"/>
                      <a:pt x="f16" y="f12"/>
                    </a:cubicBezTo>
                    <a:cubicBezTo>
                      <a:pt x="f15" y="f12"/>
                      <a:pt x="f15" y="f17"/>
                      <a:pt x="f15" y="f12"/>
                    </a:cubicBezTo>
                    <a:cubicBezTo>
                      <a:pt x="f15" y="f12"/>
                      <a:pt x="f13" y="f12"/>
                      <a:pt x="f13" y="f12"/>
                    </a:cubicBezTo>
                    <a:cubicBezTo>
                      <a:pt x="f13" y="f17"/>
                      <a:pt x="f15" y="f12"/>
                      <a:pt x="f15" y="f17"/>
                    </a:cubicBezTo>
                    <a:cubicBezTo>
                      <a:pt x="f15" y="f17"/>
                      <a:pt x="f15" y="f17"/>
                      <a:pt x="f15" y="f18"/>
                    </a:cubicBezTo>
                    <a:cubicBezTo>
                      <a:pt x="f15" y="f18"/>
                      <a:pt x="f16" y="f19"/>
                      <a:pt x="f16" y="f19"/>
                    </a:cubicBezTo>
                    <a:cubicBezTo>
                      <a:pt x="f20" y="f19"/>
                      <a:pt x="f21" y="f19"/>
                      <a:pt x="f22" y="f19"/>
                    </a:cubicBezTo>
                    <a:cubicBezTo>
                      <a:pt x="f22" y="f19"/>
                      <a:pt x="f23" y="f19"/>
                      <a:pt x="f23" y="f24"/>
                    </a:cubicBezTo>
                    <a:cubicBezTo>
                      <a:pt x="f23" y="f24"/>
                      <a:pt x="f23" y="f24"/>
                      <a:pt x="f23" y="f24"/>
                    </a:cubicBezTo>
                    <a:cubicBezTo>
                      <a:pt x="f23" y="f24"/>
                      <a:pt x="f23" y="f24"/>
                      <a:pt x="f25" y="f24"/>
                    </a:cubicBezTo>
                    <a:cubicBezTo>
                      <a:pt x="f25" y="f26"/>
                      <a:pt x="f27" y="f28"/>
                      <a:pt x="f29" y="f28"/>
                    </a:cubicBezTo>
                    <a:cubicBezTo>
                      <a:pt x="f29" y="f28"/>
                      <a:pt x="f27" y="f30"/>
                      <a:pt x="f29" y="f30"/>
                    </a:cubicBezTo>
                    <a:cubicBezTo>
                      <a:pt x="f29" y="f30"/>
                      <a:pt x="f31" y="f30"/>
                      <a:pt x="f31" y="f30"/>
                    </a:cubicBezTo>
                    <a:cubicBezTo>
                      <a:pt x="f31" y="f30"/>
                      <a:pt x="f31" y="f30"/>
                      <a:pt x="f31" y="f30"/>
                    </a:cubicBezTo>
                    <a:cubicBezTo>
                      <a:pt x="f31" y="f30"/>
                      <a:pt x="f31" y="f32"/>
                      <a:pt x="f31" y="f32"/>
                    </a:cubicBezTo>
                    <a:cubicBezTo>
                      <a:pt x="f33" y="f32"/>
                      <a:pt x="f33" y="f32"/>
                      <a:pt x="f34" y="f35"/>
                    </a:cubicBezTo>
                    <a:cubicBezTo>
                      <a:pt x="f34" y="f35"/>
                      <a:pt x="f34" y="f35"/>
                      <a:pt x="f36" y="f37"/>
                    </a:cubicBezTo>
                    <a:cubicBezTo>
                      <a:pt x="f36" y="f37"/>
                      <a:pt x="f38" y="f37"/>
                      <a:pt x="f38" y="f39"/>
                    </a:cubicBezTo>
                    <a:cubicBezTo>
                      <a:pt x="f40" y="f39"/>
                      <a:pt x="f40" y="f41"/>
                      <a:pt x="f40" y="f41"/>
                    </a:cubicBezTo>
                    <a:cubicBezTo>
                      <a:pt x="f42" y="f41"/>
                      <a:pt x="f40" y="f41"/>
                      <a:pt x="f40" y="f41"/>
                    </a:cubicBezTo>
                    <a:cubicBezTo>
                      <a:pt x="f40" y="f41"/>
                      <a:pt x="f40" y="f41"/>
                      <a:pt x="f40" y="f43"/>
                    </a:cubicBezTo>
                    <a:cubicBezTo>
                      <a:pt x="f40" y="f43"/>
                      <a:pt x="f40" y="f43"/>
                      <a:pt x="f40" y="f43"/>
                    </a:cubicBezTo>
                    <a:cubicBezTo>
                      <a:pt x="f42" y="f44"/>
                      <a:pt x="f40" y="f44"/>
                      <a:pt x="f40" y="f44"/>
                    </a:cubicBezTo>
                    <a:cubicBezTo>
                      <a:pt x="f42" y="f43"/>
                      <a:pt x="f42" y="f44"/>
                      <a:pt x="f42" y="f44"/>
                    </a:cubicBezTo>
                    <a:cubicBezTo>
                      <a:pt x="f42" y="f44"/>
                      <a:pt x="f6" y="f44"/>
                      <a:pt x="f42" y="f44"/>
                    </a:cubicBezTo>
                    <a:cubicBezTo>
                      <a:pt x="f42" y="f44"/>
                      <a:pt x="f40" y="f44"/>
                      <a:pt x="f40" y="f44"/>
                    </a:cubicBezTo>
                    <a:cubicBezTo>
                      <a:pt x="f40" y="f44"/>
                      <a:pt x="f38" y="f44"/>
                      <a:pt x="f38" y="f44"/>
                    </a:cubicBezTo>
                    <a:cubicBezTo>
                      <a:pt x="f40" y="f44"/>
                      <a:pt x="f42" y="f44"/>
                      <a:pt x="f42" y="f44"/>
                    </a:cubicBezTo>
                    <a:cubicBezTo>
                      <a:pt x="f42" y="f44"/>
                      <a:pt x="f40" y="f45"/>
                      <a:pt x="f42" y="f45"/>
                    </a:cubicBezTo>
                    <a:cubicBezTo>
                      <a:pt x="f42" y="f44"/>
                      <a:pt x="f42" y="f44"/>
                      <a:pt x="f42" y="f45"/>
                    </a:cubicBezTo>
                    <a:cubicBezTo>
                      <a:pt x="f42" y="f45"/>
                      <a:pt x="f42" y="f45"/>
                      <a:pt x="f42" y="f45"/>
                    </a:cubicBezTo>
                    <a:cubicBezTo>
                      <a:pt x="f40" y="f45"/>
                      <a:pt x="f42" y="f45"/>
                      <a:pt x="f40" y="f45"/>
                    </a:cubicBezTo>
                    <a:cubicBezTo>
                      <a:pt x="f40" y="f45"/>
                      <a:pt x="f40" y="f46"/>
                      <a:pt x="f40" y="f46"/>
                    </a:cubicBezTo>
                    <a:cubicBezTo>
                      <a:pt x="f38" y="f45"/>
                      <a:pt x="f40" y="f46"/>
                      <a:pt x="f40" y="f46"/>
                    </a:cubicBezTo>
                    <a:cubicBezTo>
                      <a:pt x="f38" y="f46"/>
                      <a:pt x="f40" y="f46"/>
                      <a:pt x="f38" y="f45"/>
                    </a:cubicBezTo>
                    <a:cubicBezTo>
                      <a:pt x="f38" y="f45"/>
                      <a:pt x="f38" y="f45"/>
                      <a:pt x="f38" y="f45"/>
                    </a:cubicBezTo>
                    <a:cubicBezTo>
                      <a:pt x="f38" y="f45"/>
                      <a:pt x="f38" y="f45"/>
                      <a:pt x="f36" y="f45"/>
                    </a:cubicBezTo>
                    <a:cubicBezTo>
                      <a:pt x="f36" y="f45"/>
                      <a:pt x="f36" y="f45"/>
                      <a:pt x="f34" y="f45"/>
                    </a:cubicBezTo>
                    <a:cubicBezTo>
                      <a:pt x="f34" y="f44"/>
                      <a:pt x="f34" y="f44"/>
                      <a:pt x="f34" y="f44"/>
                    </a:cubicBezTo>
                    <a:cubicBezTo>
                      <a:pt x="f33" y="f45"/>
                      <a:pt x="f34" y="f45"/>
                      <a:pt x="f34" y="f45"/>
                    </a:cubicBezTo>
                    <a:cubicBezTo>
                      <a:pt x="f34" y="f45"/>
                      <a:pt x="f34" y="f45"/>
                      <a:pt x="f34" y="f45"/>
                    </a:cubicBezTo>
                    <a:cubicBezTo>
                      <a:pt x="f34" y="f46"/>
                      <a:pt x="f34" y="f46"/>
                      <a:pt x="f34" y="f46"/>
                    </a:cubicBezTo>
                    <a:cubicBezTo>
                      <a:pt x="f33" y="f46"/>
                      <a:pt x="f33" y="f46"/>
                      <a:pt x="f33" y="f46"/>
                    </a:cubicBezTo>
                    <a:cubicBezTo>
                      <a:pt x="f34" y="f5"/>
                      <a:pt x="f34" y="f5"/>
                      <a:pt x="f34" y="f5"/>
                    </a:cubicBezTo>
                    <a:cubicBezTo>
                      <a:pt x="f36" y="f5"/>
                      <a:pt x="f36" y="f5"/>
                      <a:pt x="f36" y="f5"/>
                    </a:cubicBezTo>
                    <a:cubicBezTo>
                      <a:pt x="f36" y="f5"/>
                      <a:pt x="f36" y="f5"/>
                      <a:pt x="f34" y="f5"/>
                    </a:cubicBezTo>
                    <a:cubicBezTo>
                      <a:pt x="f34" y="f5"/>
                      <a:pt x="f33" y="f5"/>
                      <a:pt x="f33" y="f5"/>
                    </a:cubicBezTo>
                    <a:cubicBezTo>
                      <a:pt x="f33" y="f46"/>
                      <a:pt x="f33" y="f5"/>
                      <a:pt x="f31" y="f46"/>
                    </a:cubicBezTo>
                    <a:cubicBezTo>
                      <a:pt x="f31" y="f46"/>
                      <a:pt x="f29" y="f46"/>
                      <a:pt x="f29" y="f45"/>
                    </a:cubicBezTo>
                    <a:cubicBezTo>
                      <a:pt x="f29" y="f45"/>
                      <a:pt x="f29" y="f45"/>
                      <a:pt x="f27" y="f44"/>
                    </a:cubicBezTo>
                    <a:cubicBezTo>
                      <a:pt x="f27" y="f43"/>
                      <a:pt x="f25" y="f43"/>
                      <a:pt x="f25" y="f43"/>
                    </a:cubicBezTo>
                    <a:cubicBezTo>
                      <a:pt x="f25" y="f43"/>
                      <a:pt x="f23" y="f43"/>
                      <a:pt x="f23" y="f41"/>
                    </a:cubicBezTo>
                    <a:cubicBezTo>
                      <a:pt x="f23" y="f41"/>
                      <a:pt x="f22" y="f41"/>
                      <a:pt x="f21" y="f41"/>
                    </a:cubicBezTo>
                    <a:cubicBezTo>
                      <a:pt x="f20" y="f41"/>
                      <a:pt x="f20" y="f41"/>
                      <a:pt x="f20" y="f41"/>
                    </a:cubicBezTo>
                    <a:cubicBezTo>
                      <a:pt x="f20" y="f41"/>
                      <a:pt x="f20" y="f39"/>
                      <a:pt x="f20" y="f39"/>
                    </a:cubicBezTo>
                    <a:cubicBezTo>
                      <a:pt x="f16" y="f39"/>
                      <a:pt x="f16" y="f37"/>
                      <a:pt x="f15" y="f37"/>
                    </a:cubicBezTo>
                    <a:cubicBezTo>
                      <a:pt x="f15" y="f35"/>
                      <a:pt x="f15" y="f35"/>
                      <a:pt x="f15" y="f35"/>
                    </a:cubicBezTo>
                    <a:cubicBezTo>
                      <a:pt x="f13" y="f32"/>
                      <a:pt x="f13" y="f32"/>
                      <a:pt x="f13" y="f32"/>
                    </a:cubicBezTo>
                    <a:cubicBezTo>
                      <a:pt x="f11" y="f32"/>
                      <a:pt x="f11" y="f30"/>
                      <a:pt x="f11" y="f30"/>
                    </a:cubicBezTo>
                    <a:cubicBezTo>
                      <a:pt x="f10" y="f30"/>
                      <a:pt x="f10" y="f28"/>
                      <a:pt x="f8" y="f28"/>
                    </a:cubicBezTo>
                    <a:cubicBezTo>
                      <a:pt x="f7" y="f28"/>
                      <a:pt x="f47" y="f26"/>
                      <a:pt x="f47" y="f26"/>
                    </a:cubicBezTo>
                    <a:cubicBezTo>
                      <a:pt x="f48" y="f26"/>
                      <a:pt x="f48" y="f26"/>
                      <a:pt x="f49" y="f24"/>
                    </a:cubicBezTo>
                    <a:cubicBezTo>
                      <a:pt x="f50" y="f19"/>
                      <a:pt x="f51" y="f19"/>
                      <a:pt x="f52" y="f18"/>
                    </a:cubicBezTo>
                    <a:cubicBezTo>
                      <a:pt x="f53" y="f17"/>
                      <a:pt x="f54" y="f17"/>
                      <a:pt x="f55" y="f17"/>
                    </a:cubicBezTo>
                    <a:cubicBezTo>
                      <a:pt x="f55" y="f12"/>
                      <a:pt x="f55" y="f17"/>
                      <a:pt x="f56" y="f17"/>
                    </a:cubicBezTo>
                    <a:cubicBezTo>
                      <a:pt x="f57" y="f12"/>
                      <a:pt x="f58" y="f9"/>
                      <a:pt x="f59" y="f14"/>
                    </a:cubicBezTo>
                    <a:cubicBezTo>
                      <a:pt x="f60" y="f60"/>
                      <a:pt x="f14" y="f60"/>
                      <a:pt x="f9" y="f60"/>
                    </a:cubicBezTo>
                    <a:cubicBezTo>
                      <a:pt x="f9" y="f60"/>
                      <a:pt x="f12" y="f60"/>
                      <a:pt x="f12" y="f60"/>
                    </a:cubicBezTo>
                    <a:cubicBezTo>
                      <a:pt x="f17" y="f59"/>
                      <a:pt x="f18" y="f59"/>
                      <a:pt x="f18" y="f58"/>
                    </a:cubicBezTo>
                    <a:cubicBezTo>
                      <a:pt x="f19" y="f58"/>
                      <a:pt x="f24" y="f58"/>
                      <a:pt x="f26" y="f61"/>
                    </a:cubicBezTo>
                    <a:cubicBezTo>
                      <a:pt x="f28" y="f57"/>
                      <a:pt x="f30" y="f61"/>
                      <a:pt x="f35" y="f56"/>
                    </a:cubicBezTo>
                    <a:cubicBezTo>
                      <a:pt x="f39" y="f55"/>
                      <a:pt x="f41" y="f55"/>
                      <a:pt x="f39" y="f55"/>
                    </a:cubicBezTo>
                    <a:cubicBezTo>
                      <a:pt x="f39" y="f55"/>
                      <a:pt x="f43" y="f54"/>
                      <a:pt x="f43" y="f54"/>
                    </a:cubicBezTo>
                    <a:cubicBezTo>
                      <a:pt x="f44" y="f54"/>
                      <a:pt x="f45" y="f53"/>
                      <a:pt x="f45" y="f52"/>
                    </a:cubicBezTo>
                    <a:cubicBezTo>
                      <a:pt x="f46" y="f52"/>
                      <a:pt x="f46" y="f51"/>
                      <a:pt x="f46" y="f51"/>
                    </a:cubicBezTo>
                    <a:cubicBezTo>
                      <a:pt x="f45" y="f51"/>
                      <a:pt x="f45" y="f51"/>
                      <a:pt x="f45" y="f51"/>
                    </a:cubicBezTo>
                    <a:cubicBezTo>
                      <a:pt x="f45" y="f50"/>
                      <a:pt x="f43" y="f50"/>
                      <a:pt x="f44" y="f50"/>
                    </a:cubicBezTo>
                    <a:cubicBezTo>
                      <a:pt x="f45" y="f50"/>
                      <a:pt x="f5" y="f50"/>
                      <a:pt x="f46" y="f50"/>
                    </a:cubicBezTo>
                    <a:cubicBezTo>
                      <a:pt x="f45" y="f49"/>
                      <a:pt x="f45" y="f49"/>
                      <a:pt x="f44" y="f49"/>
                    </a:cubicBezTo>
                    <a:cubicBezTo>
                      <a:pt x="f43" y="f49"/>
                      <a:pt x="f43" y="f48"/>
                      <a:pt x="f43" y="f48"/>
                    </a:cubicBezTo>
                    <a:cubicBezTo>
                      <a:pt x="f41" y="f49"/>
                      <a:pt x="f41" y="f49"/>
                      <a:pt x="f41" y="f48"/>
                    </a:cubicBezTo>
                    <a:cubicBezTo>
                      <a:pt x="f39" y="f48"/>
                      <a:pt x="f39" y="f48"/>
                      <a:pt x="f37" y="f48"/>
                    </a:cubicBezTo>
                    <a:cubicBezTo>
                      <a:pt x="f37" y="f48"/>
                      <a:pt x="f37" y="f48"/>
                      <a:pt x="f37" y="f47"/>
                    </a:cubicBezTo>
                    <a:cubicBezTo>
                      <a:pt x="f37" y="f47"/>
                      <a:pt x="f37" y="f47"/>
                      <a:pt x="f35" y="f47"/>
                    </a:cubicBezTo>
                    <a:cubicBezTo>
                      <a:pt x="f32" y="f47"/>
                      <a:pt x="f30" y="f47"/>
                      <a:pt x="f28" y="f47"/>
                    </a:cubicBezTo>
                    <a:cubicBezTo>
                      <a:pt x="f28" y="f7"/>
                      <a:pt x="f26" y="f7"/>
                      <a:pt x="f24" y="f7"/>
                    </a:cubicBezTo>
                    <a:cubicBezTo>
                      <a:pt x="f19" y="f47"/>
                      <a:pt x="f18" y="f47"/>
                      <a:pt x="f18" y="f47"/>
                    </a:cubicBezTo>
                    <a:cubicBezTo>
                      <a:pt x="f18" y="f48"/>
                      <a:pt x="f12" y="f47"/>
                      <a:pt x="f12" y="f48"/>
                    </a:cubicBezTo>
                    <a:cubicBezTo>
                      <a:pt x="f9" y="f49"/>
                      <a:pt x="f14" y="f49"/>
                      <a:pt x="f14" y="f50"/>
                    </a:cubicBezTo>
                    <a:cubicBezTo>
                      <a:pt x="f14" y="f50"/>
                      <a:pt x="f14" y="f51"/>
                      <a:pt x="f59" y="f51"/>
                    </a:cubicBezTo>
                    <a:cubicBezTo>
                      <a:pt x="f58" y="f51"/>
                      <a:pt x="f59" y="f52"/>
                      <a:pt x="f61" y="f53"/>
                    </a:cubicBezTo>
                    <a:cubicBezTo>
                      <a:pt x="f56" y="f54"/>
                      <a:pt x="f57" y="f55"/>
                      <a:pt x="f54" y="f55"/>
                    </a:cubicBezTo>
                    <a:cubicBezTo>
                      <a:pt x="f52" y="f56"/>
                      <a:pt x="f53" y="f57"/>
                      <a:pt x="f52" y="f61"/>
                    </a:cubicBezTo>
                    <a:cubicBezTo>
                      <a:pt x="f51" y="f58"/>
                      <a:pt x="f52" y="f59"/>
                      <a:pt x="f50" y="f59"/>
                    </a:cubicBezTo>
                    <a:cubicBezTo>
                      <a:pt x="f49" y="f60"/>
                      <a:pt x="f49" y="f60"/>
                      <a:pt x="f47" y="f14"/>
                    </a:cubicBezTo>
                    <a:cubicBezTo>
                      <a:pt x="f7"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68" name="Philippines">
                <a:extLst>
                  <a:ext uri="{FF2B5EF4-FFF2-40B4-BE49-F238E27FC236}">
                    <a16:creationId xmlns:a16="http://schemas.microsoft.com/office/drawing/2014/main" id="{14213FD9-7265-D924-401D-9C1398418051}"/>
                  </a:ext>
                </a:extLst>
              </p:cNvPr>
              <p:cNvSpPr/>
              <p:nvPr/>
            </p:nvSpPr>
            <p:spPr>
              <a:xfrm>
                <a:off x="9883438" y="4197297"/>
                <a:ext cx="128784" cy="143341"/>
              </a:xfrm>
              <a:custGeom>
                <a:avLst/>
                <a:gdLst>
                  <a:gd name="f0" fmla="val 10800000"/>
                  <a:gd name="f1" fmla="val 5400000"/>
                  <a:gd name="f2" fmla="val 180"/>
                  <a:gd name="f3" fmla="val w"/>
                  <a:gd name="f4" fmla="val h"/>
                  <a:gd name="f5" fmla="val 0"/>
                  <a:gd name="f6" fmla="val 24"/>
                  <a:gd name="f7" fmla="val 29"/>
                  <a:gd name="f8" fmla="val 1"/>
                  <a:gd name="f9" fmla="val 19"/>
                  <a:gd name="f10" fmla="val 18"/>
                  <a:gd name="f11" fmla="val 17"/>
                  <a:gd name="f12" fmla="val 16"/>
                  <a:gd name="f13" fmla="val 15"/>
                  <a:gd name="f14" fmla="val 2"/>
                  <a:gd name="f15" fmla="val 14"/>
                  <a:gd name="f16" fmla="val 13"/>
                  <a:gd name="f17" fmla="val 12"/>
                  <a:gd name="f18" fmla="val 11"/>
                  <a:gd name="f19" fmla="val 3"/>
                  <a:gd name="f20" fmla="val 10"/>
                  <a:gd name="f21" fmla="val 4"/>
                  <a:gd name="f22" fmla="val 5"/>
                  <a:gd name="f23" fmla="val 9"/>
                  <a:gd name="f24" fmla="val 8"/>
                  <a:gd name="f25" fmla="val 6"/>
                  <a:gd name="f26" fmla="val 7"/>
                  <a:gd name="f27" fmla="val 20"/>
                  <a:gd name="f28" fmla="val 21"/>
                  <a:gd name="f29" fmla="val 22"/>
                  <a:gd name="f30" fmla="val 23"/>
                  <a:gd name="f31" fmla="val 25"/>
                  <a:gd name="f32" fmla="val 26"/>
                  <a:gd name="f33" fmla="val 27"/>
                  <a:gd name="f34" fmla="val 28"/>
                  <a:gd name="f35" fmla="+- 0 0 -90"/>
                  <a:gd name="f36" fmla="*/ f3 1 24"/>
                  <a:gd name="f37" fmla="*/ f4 1 29"/>
                  <a:gd name="f38" fmla="+- f7 0 f5"/>
                  <a:gd name="f39" fmla="+- f6 0 f5"/>
                  <a:gd name="f40" fmla="*/ f35 f0 1"/>
                  <a:gd name="f41" fmla="*/ f39 1 24"/>
                  <a:gd name="f42" fmla="*/ f38 1 29"/>
                  <a:gd name="f43" fmla="*/ f40 1 f2"/>
                  <a:gd name="f44" fmla="*/ 0 1 f41"/>
                  <a:gd name="f45" fmla="*/ 17 1 f42"/>
                  <a:gd name="f46" fmla="*/ 1 1 f41"/>
                  <a:gd name="f47" fmla="*/ 15 1 f42"/>
                  <a:gd name="f48" fmla="*/ 13 1 f42"/>
                  <a:gd name="f49" fmla="*/ 3 1 f41"/>
                  <a:gd name="f50" fmla="*/ 10 1 f42"/>
                  <a:gd name="f51" fmla="*/ 5 1 f41"/>
                  <a:gd name="f52" fmla="*/ 9 1 f42"/>
                  <a:gd name="f53" fmla="*/ 7 1 f41"/>
                  <a:gd name="f54" fmla="*/ 7 1 f42"/>
                  <a:gd name="f55" fmla="*/ 8 1 f41"/>
                  <a:gd name="f56" fmla="*/ 10 1 f41"/>
                  <a:gd name="f57" fmla="*/ 11 1 f41"/>
                  <a:gd name="f58" fmla="*/ 13 1 f41"/>
                  <a:gd name="f59" fmla="*/ 6 1 f42"/>
                  <a:gd name="f60" fmla="*/ 15 1 f41"/>
                  <a:gd name="f61" fmla="*/ 5 1 f42"/>
                  <a:gd name="f62" fmla="*/ 17 1 f41"/>
                  <a:gd name="f63" fmla="*/ 4 1 f42"/>
                  <a:gd name="f64" fmla="*/ 19 1 f41"/>
                  <a:gd name="f65" fmla="*/ 2 1 f42"/>
                  <a:gd name="f66" fmla="*/ 21 1 f41"/>
                  <a:gd name="f67" fmla="*/ 22 1 f41"/>
                  <a:gd name="f68" fmla="*/ 11 1 f42"/>
                  <a:gd name="f69" fmla="*/ 23 1 f41"/>
                  <a:gd name="f70" fmla="*/ 16 1 f42"/>
                  <a:gd name="f71" fmla="*/ 18 1 f42"/>
                  <a:gd name="f72" fmla="*/ 22 1 f42"/>
                  <a:gd name="f73" fmla="*/ 20 1 f41"/>
                  <a:gd name="f74" fmla="*/ 19 1 f42"/>
                  <a:gd name="f75" fmla="*/ 21 1 f42"/>
                  <a:gd name="f76" fmla="*/ 26 1 f42"/>
                  <a:gd name="f77" fmla="*/ 18 1 f41"/>
                  <a:gd name="f78" fmla="*/ 28 1 f42"/>
                  <a:gd name="f79" fmla="*/ 25 1 f42"/>
                  <a:gd name="f80" fmla="*/ 12 1 f41"/>
                  <a:gd name="f81" fmla="*/ 9 1 f41"/>
                  <a:gd name="f82" fmla="*/ 4 1 f41"/>
                  <a:gd name="f83" fmla="*/ 14 1 f42"/>
                  <a:gd name="f84" fmla="*/ f6 1 f41"/>
                  <a:gd name="f85" fmla="*/ 0 1 f42"/>
                  <a:gd name="f86" fmla="*/ f7 1 f42"/>
                  <a:gd name="f87" fmla="+- f43 0 f1"/>
                  <a:gd name="f88" fmla="*/ f44 f36 1"/>
                  <a:gd name="f89" fmla="*/ f84 f36 1"/>
                  <a:gd name="f90" fmla="*/ f86 f37 1"/>
                  <a:gd name="f91" fmla="*/ f85 f37 1"/>
                  <a:gd name="f92" fmla="*/ f45 f37 1"/>
                  <a:gd name="f93" fmla="*/ f46 f36 1"/>
                  <a:gd name="f94" fmla="*/ f47 f37 1"/>
                  <a:gd name="f95" fmla="*/ f48 f37 1"/>
                  <a:gd name="f96" fmla="*/ f49 f36 1"/>
                  <a:gd name="f97" fmla="*/ f50 f37 1"/>
                  <a:gd name="f98" fmla="*/ f51 f36 1"/>
                  <a:gd name="f99" fmla="*/ f52 f37 1"/>
                  <a:gd name="f100" fmla="*/ f53 f36 1"/>
                  <a:gd name="f101" fmla="*/ f54 f37 1"/>
                  <a:gd name="f102" fmla="*/ f55 f36 1"/>
                  <a:gd name="f103" fmla="*/ f56 f36 1"/>
                  <a:gd name="f104" fmla="*/ f57 f36 1"/>
                  <a:gd name="f105" fmla="*/ f58 f36 1"/>
                  <a:gd name="f106" fmla="*/ f59 f37 1"/>
                  <a:gd name="f107" fmla="*/ f60 f36 1"/>
                  <a:gd name="f108" fmla="*/ f61 f37 1"/>
                  <a:gd name="f109" fmla="*/ f62 f36 1"/>
                  <a:gd name="f110" fmla="*/ f63 f37 1"/>
                  <a:gd name="f111" fmla="*/ f64 f36 1"/>
                  <a:gd name="f112" fmla="*/ f65 f37 1"/>
                  <a:gd name="f113" fmla="*/ f66 f36 1"/>
                  <a:gd name="f114" fmla="*/ f67 f36 1"/>
                  <a:gd name="f115" fmla="*/ f68 f37 1"/>
                  <a:gd name="f116" fmla="*/ f69 f36 1"/>
                  <a:gd name="f117" fmla="*/ f70 f37 1"/>
                  <a:gd name="f118" fmla="*/ f71 f37 1"/>
                  <a:gd name="f119" fmla="*/ f72 f37 1"/>
                  <a:gd name="f120" fmla="*/ f73 f36 1"/>
                  <a:gd name="f121" fmla="*/ f74 f37 1"/>
                  <a:gd name="f122" fmla="*/ f75 f37 1"/>
                  <a:gd name="f123" fmla="*/ f76 f37 1"/>
                  <a:gd name="f124" fmla="*/ f77 f36 1"/>
                  <a:gd name="f125" fmla="*/ f78 f37 1"/>
                  <a:gd name="f126" fmla="*/ f79 f37 1"/>
                  <a:gd name="f127" fmla="*/ f80 f36 1"/>
                  <a:gd name="f128" fmla="*/ f81 f36 1"/>
                  <a:gd name="f129" fmla="*/ f82 f36 1"/>
                  <a:gd name="f130" fmla="*/ f83 f37 1"/>
                </a:gdLst>
                <a:ahLst/>
                <a:cxnLst>
                  <a:cxn ang="3cd4">
                    <a:pos x="hc" y="t"/>
                  </a:cxn>
                  <a:cxn ang="0">
                    <a:pos x="r" y="vc"/>
                  </a:cxn>
                  <a:cxn ang="cd4">
                    <a:pos x="hc" y="b"/>
                  </a:cxn>
                  <a:cxn ang="cd2">
                    <a:pos x="l" y="vc"/>
                  </a:cxn>
                  <a:cxn ang="f87">
                    <a:pos x="f88" y="f92"/>
                  </a:cxn>
                  <a:cxn ang="f87">
                    <a:pos x="f93" y="f94"/>
                  </a:cxn>
                  <a:cxn ang="f87">
                    <a:pos x="f93" y="f95"/>
                  </a:cxn>
                  <a:cxn ang="f87">
                    <a:pos x="f96" y="f97"/>
                  </a:cxn>
                  <a:cxn ang="f87">
                    <a:pos x="f98" y="f99"/>
                  </a:cxn>
                  <a:cxn ang="f87">
                    <a:pos x="f100" y="f101"/>
                  </a:cxn>
                  <a:cxn ang="f87">
                    <a:pos x="f102" y="f101"/>
                  </a:cxn>
                  <a:cxn ang="f87">
                    <a:pos x="f103" y="f99"/>
                  </a:cxn>
                  <a:cxn ang="f87">
                    <a:pos x="f103" y="f99"/>
                  </a:cxn>
                  <a:cxn ang="f87">
                    <a:pos x="f104" y="f101"/>
                  </a:cxn>
                  <a:cxn ang="f87">
                    <a:pos x="f105" y="f106"/>
                  </a:cxn>
                  <a:cxn ang="f87">
                    <a:pos x="f107" y="f108"/>
                  </a:cxn>
                  <a:cxn ang="f87">
                    <a:pos x="f109" y="f110"/>
                  </a:cxn>
                  <a:cxn ang="f87">
                    <a:pos x="f111" y="f112"/>
                  </a:cxn>
                  <a:cxn ang="f87">
                    <a:pos x="f113" y="f108"/>
                  </a:cxn>
                  <a:cxn ang="f87">
                    <a:pos x="f113" y="f101"/>
                  </a:cxn>
                  <a:cxn ang="f87">
                    <a:pos x="f113" y="f97"/>
                  </a:cxn>
                  <a:cxn ang="f87">
                    <a:pos x="f114" y="f115"/>
                  </a:cxn>
                  <a:cxn ang="f87">
                    <a:pos x="f114" y="f95"/>
                  </a:cxn>
                  <a:cxn ang="f87">
                    <a:pos x="f116" y="f117"/>
                  </a:cxn>
                  <a:cxn ang="f87">
                    <a:pos x="f114" y="f118"/>
                  </a:cxn>
                  <a:cxn ang="f87">
                    <a:pos x="f114" y="f119"/>
                  </a:cxn>
                  <a:cxn ang="f87">
                    <a:pos x="f113" y="f118"/>
                  </a:cxn>
                  <a:cxn ang="f87">
                    <a:pos x="f120" y="f94"/>
                  </a:cxn>
                  <a:cxn ang="f87">
                    <a:pos x="f111" y="f121"/>
                  </a:cxn>
                  <a:cxn ang="f87">
                    <a:pos x="f120" y="f122"/>
                  </a:cxn>
                  <a:cxn ang="f87">
                    <a:pos x="f113" y="f123"/>
                  </a:cxn>
                  <a:cxn ang="f87">
                    <a:pos x="f124" y="f125"/>
                  </a:cxn>
                  <a:cxn ang="f87">
                    <a:pos x="f124" y="f126"/>
                  </a:cxn>
                  <a:cxn ang="f87">
                    <a:pos x="f107" y="f126"/>
                  </a:cxn>
                  <a:cxn ang="f87">
                    <a:pos x="f104" y="f122"/>
                  </a:cxn>
                  <a:cxn ang="f87">
                    <a:pos x="f103" y="f118"/>
                  </a:cxn>
                  <a:cxn ang="f87">
                    <a:pos x="f127" y="f94"/>
                  </a:cxn>
                  <a:cxn ang="f87">
                    <a:pos x="f103" y="f95"/>
                  </a:cxn>
                  <a:cxn ang="f87">
                    <a:pos x="f128" y="f95"/>
                  </a:cxn>
                  <a:cxn ang="f87">
                    <a:pos x="f128" y="f94"/>
                  </a:cxn>
                  <a:cxn ang="f87">
                    <a:pos x="f100" y="f94"/>
                  </a:cxn>
                  <a:cxn ang="f87">
                    <a:pos x="f98" y="f95"/>
                  </a:cxn>
                  <a:cxn ang="f87">
                    <a:pos x="f129" y="f130"/>
                  </a:cxn>
                  <a:cxn ang="f87">
                    <a:pos x="f96" y="f92"/>
                  </a:cxn>
                  <a:cxn ang="f87">
                    <a:pos x="f93" y="f121"/>
                  </a:cxn>
                </a:cxnLst>
                <a:rect l="f88" t="f91" r="f89" b="f90"/>
                <a:pathLst>
                  <a:path w="24" h="29">
                    <a:moveTo>
                      <a:pt x="f8" y="f9"/>
                    </a:moveTo>
                    <a:cubicBezTo>
                      <a:pt x="f5" y="f9"/>
                      <a:pt x="f5" y="f10"/>
                      <a:pt x="f5" y="f11"/>
                    </a:cubicBezTo>
                    <a:cubicBezTo>
                      <a:pt x="f5" y="f12"/>
                      <a:pt x="f8" y="f12"/>
                      <a:pt x="f8" y="f12"/>
                    </a:cubicBezTo>
                    <a:cubicBezTo>
                      <a:pt x="f8" y="f12"/>
                      <a:pt x="f5" y="f12"/>
                      <a:pt x="f8" y="f13"/>
                    </a:cubicBezTo>
                    <a:cubicBezTo>
                      <a:pt x="f14" y="f13"/>
                      <a:pt x="f8" y="f15"/>
                      <a:pt x="f8" y="f15"/>
                    </a:cubicBezTo>
                    <a:cubicBezTo>
                      <a:pt x="f14" y="f15"/>
                      <a:pt x="f8" y="f15"/>
                      <a:pt x="f8" y="f16"/>
                    </a:cubicBezTo>
                    <a:cubicBezTo>
                      <a:pt x="f8" y="f17"/>
                      <a:pt x="f8" y="f17"/>
                      <a:pt x="f14" y="f18"/>
                    </a:cubicBezTo>
                    <a:cubicBezTo>
                      <a:pt x="f14" y="f18"/>
                      <a:pt x="f14" y="f18"/>
                      <a:pt x="f19" y="f20"/>
                    </a:cubicBezTo>
                    <a:cubicBezTo>
                      <a:pt x="f21" y="f20"/>
                      <a:pt x="f22" y="f20"/>
                      <a:pt x="f22" y="f20"/>
                    </a:cubicBezTo>
                    <a:cubicBezTo>
                      <a:pt x="f21" y="f23"/>
                      <a:pt x="f22" y="f23"/>
                      <a:pt x="f22" y="f23"/>
                    </a:cubicBezTo>
                    <a:cubicBezTo>
                      <a:pt x="f22" y="f24"/>
                      <a:pt x="f25" y="f24"/>
                      <a:pt x="f25" y="f24"/>
                    </a:cubicBezTo>
                    <a:cubicBezTo>
                      <a:pt x="f22" y="f26"/>
                      <a:pt x="f25" y="f26"/>
                      <a:pt x="f26" y="f26"/>
                    </a:cubicBezTo>
                    <a:cubicBezTo>
                      <a:pt x="f26" y="f24"/>
                      <a:pt x="f26" y="f26"/>
                      <a:pt x="f24" y="f26"/>
                    </a:cubicBezTo>
                    <a:cubicBezTo>
                      <a:pt x="f24" y="f26"/>
                      <a:pt x="f26" y="f25"/>
                      <a:pt x="f24" y="f26"/>
                    </a:cubicBezTo>
                    <a:cubicBezTo>
                      <a:pt x="f23" y="f26"/>
                      <a:pt x="f23" y="f25"/>
                      <a:pt x="f23" y="f26"/>
                    </a:cubicBezTo>
                    <a:cubicBezTo>
                      <a:pt x="f20" y="f26"/>
                      <a:pt x="f20" y="f24"/>
                      <a:pt x="f20" y="f23"/>
                    </a:cubicBezTo>
                    <a:cubicBezTo>
                      <a:pt x="f20" y="f20"/>
                      <a:pt x="f24" y="f23"/>
                      <a:pt x="f23" y="f20"/>
                    </a:cubicBezTo>
                    <a:cubicBezTo>
                      <a:pt x="f23" y="f20"/>
                      <a:pt x="f23" y="f20"/>
                      <a:pt x="f20" y="f23"/>
                    </a:cubicBezTo>
                    <a:cubicBezTo>
                      <a:pt x="f18" y="f23"/>
                      <a:pt x="f18" y="f20"/>
                      <a:pt x="f18" y="f23"/>
                    </a:cubicBezTo>
                    <a:cubicBezTo>
                      <a:pt x="f18" y="f24"/>
                      <a:pt x="f18" y="f26"/>
                      <a:pt x="f18" y="f26"/>
                    </a:cubicBezTo>
                    <a:cubicBezTo>
                      <a:pt x="f17" y="f24"/>
                      <a:pt x="f17" y="f24"/>
                      <a:pt x="f16" y="f24"/>
                    </a:cubicBezTo>
                    <a:cubicBezTo>
                      <a:pt x="f16" y="f24"/>
                      <a:pt x="f16" y="f26"/>
                      <a:pt x="f16" y="f25"/>
                    </a:cubicBezTo>
                    <a:cubicBezTo>
                      <a:pt x="f15" y="f25"/>
                      <a:pt x="f15" y="f26"/>
                      <a:pt x="f13" y="f26"/>
                    </a:cubicBezTo>
                    <a:cubicBezTo>
                      <a:pt x="f13" y="f26"/>
                      <a:pt x="f13" y="f22"/>
                      <a:pt x="f13" y="f22"/>
                    </a:cubicBezTo>
                    <a:cubicBezTo>
                      <a:pt x="f12" y="f22"/>
                      <a:pt x="f12" y="f26"/>
                      <a:pt x="f11" y="f25"/>
                    </a:cubicBezTo>
                    <a:cubicBezTo>
                      <a:pt x="f11" y="f25"/>
                      <a:pt x="f11" y="f22"/>
                      <a:pt x="f11" y="f21"/>
                    </a:cubicBezTo>
                    <a:cubicBezTo>
                      <a:pt x="f11" y="f19"/>
                      <a:pt x="f11" y="f14"/>
                      <a:pt x="f11" y="f8"/>
                    </a:cubicBezTo>
                    <a:cubicBezTo>
                      <a:pt x="f10" y="f8"/>
                      <a:pt x="f11" y="f5"/>
                      <a:pt x="f9" y="f14"/>
                    </a:cubicBezTo>
                    <a:cubicBezTo>
                      <a:pt x="f9" y="f19"/>
                      <a:pt x="f27" y="f19"/>
                      <a:pt x="f27" y="f21"/>
                    </a:cubicBezTo>
                    <a:cubicBezTo>
                      <a:pt x="f28" y="f22"/>
                      <a:pt x="f27" y="f22"/>
                      <a:pt x="f28" y="f22"/>
                    </a:cubicBezTo>
                    <a:cubicBezTo>
                      <a:pt x="f28" y="f22"/>
                      <a:pt x="f29" y="f22"/>
                      <a:pt x="f28" y="f25"/>
                    </a:cubicBezTo>
                    <a:cubicBezTo>
                      <a:pt x="f27" y="f26"/>
                      <a:pt x="f28" y="f26"/>
                      <a:pt x="f28" y="f26"/>
                    </a:cubicBezTo>
                    <a:cubicBezTo>
                      <a:pt x="f29" y="f24"/>
                      <a:pt x="f29" y="f23"/>
                      <a:pt x="f29" y="f23"/>
                    </a:cubicBezTo>
                    <a:cubicBezTo>
                      <a:pt x="f28" y="f23"/>
                      <a:pt x="f28" y="f23"/>
                      <a:pt x="f28" y="f20"/>
                    </a:cubicBezTo>
                    <a:cubicBezTo>
                      <a:pt x="f28" y="f20"/>
                      <a:pt x="f29" y="f23"/>
                      <a:pt x="f29" y="f20"/>
                    </a:cubicBezTo>
                    <a:cubicBezTo>
                      <a:pt x="f30" y="f18"/>
                      <a:pt x="f29" y="f18"/>
                      <a:pt x="f29" y="f18"/>
                    </a:cubicBezTo>
                    <a:cubicBezTo>
                      <a:pt x="f30" y="f17"/>
                      <a:pt x="f30" y="f18"/>
                      <a:pt x="f30" y="f17"/>
                    </a:cubicBezTo>
                    <a:cubicBezTo>
                      <a:pt x="f30" y="f17"/>
                      <a:pt x="f29" y="f16"/>
                      <a:pt x="f29" y="f16"/>
                    </a:cubicBezTo>
                    <a:cubicBezTo>
                      <a:pt x="f30" y="f15"/>
                      <a:pt x="f30" y="f16"/>
                      <a:pt x="f30" y="f15"/>
                    </a:cubicBezTo>
                    <a:cubicBezTo>
                      <a:pt x="f6" y="f13"/>
                      <a:pt x="f6" y="f13"/>
                      <a:pt x="f30" y="f12"/>
                    </a:cubicBezTo>
                    <a:cubicBezTo>
                      <a:pt x="f30" y="f11"/>
                      <a:pt x="f30" y="f11"/>
                      <a:pt x="f30" y="f11"/>
                    </a:cubicBezTo>
                    <a:cubicBezTo>
                      <a:pt x="f29" y="f10"/>
                      <a:pt x="f29" y="f10"/>
                      <a:pt x="f29" y="f10"/>
                    </a:cubicBezTo>
                    <a:cubicBezTo>
                      <a:pt x="f29" y="f9"/>
                      <a:pt x="f29" y="f9"/>
                      <a:pt x="f29" y="f27"/>
                    </a:cubicBezTo>
                    <a:cubicBezTo>
                      <a:pt x="f30" y="f28"/>
                      <a:pt x="f30" y="f28"/>
                      <a:pt x="f29" y="f29"/>
                    </a:cubicBezTo>
                    <a:cubicBezTo>
                      <a:pt x="f29" y="f29"/>
                      <a:pt x="f29" y="f29"/>
                      <a:pt x="f29" y="f28"/>
                    </a:cubicBezTo>
                    <a:cubicBezTo>
                      <a:pt x="f28" y="f27"/>
                      <a:pt x="f29" y="f9"/>
                      <a:pt x="f28" y="f10"/>
                    </a:cubicBezTo>
                    <a:cubicBezTo>
                      <a:pt x="f28" y="f10"/>
                      <a:pt x="f27" y="f10"/>
                      <a:pt x="f27" y="f11"/>
                    </a:cubicBezTo>
                    <a:cubicBezTo>
                      <a:pt x="f27" y="f12"/>
                      <a:pt x="f27" y="f13"/>
                      <a:pt x="f27" y="f13"/>
                    </a:cubicBezTo>
                    <a:cubicBezTo>
                      <a:pt x="f27" y="f12"/>
                      <a:pt x="f27" y="f11"/>
                      <a:pt x="f27" y="f10"/>
                    </a:cubicBezTo>
                    <a:cubicBezTo>
                      <a:pt x="f9" y="f10"/>
                      <a:pt x="f9" y="f10"/>
                      <a:pt x="f9" y="f9"/>
                    </a:cubicBezTo>
                    <a:cubicBezTo>
                      <a:pt x="f9" y="f9"/>
                      <a:pt x="f10" y="f27"/>
                      <a:pt x="f9" y="f28"/>
                    </a:cubicBezTo>
                    <a:cubicBezTo>
                      <a:pt x="f9" y="f29"/>
                      <a:pt x="f27" y="f28"/>
                      <a:pt x="f27" y="f28"/>
                    </a:cubicBezTo>
                    <a:cubicBezTo>
                      <a:pt x="f27" y="f29"/>
                      <a:pt x="f28" y="f29"/>
                      <a:pt x="f28" y="f30"/>
                    </a:cubicBezTo>
                    <a:cubicBezTo>
                      <a:pt x="f28" y="f6"/>
                      <a:pt x="f28" y="f31"/>
                      <a:pt x="f28" y="f32"/>
                    </a:cubicBezTo>
                    <a:cubicBezTo>
                      <a:pt x="f27" y="f33"/>
                      <a:pt x="f9" y="f33"/>
                      <a:pt x="f9" y="f34"/>
                    </a:cubicBezTo>
                    <a:cubicBezTo>
                      <a:pt x="f27" y="f34"/>
                      <a:pt x="f9" y="f7"/>
                      <a:pt x="f10" y="f34"/>
                    </a:cubicBezTo>
                    <a:cubicBezTo>
                      <a:pt x="f10" y="f34"/>
                      <a:pt x="f11" y="f33"/>
                      <a:pt x="f10" y="f33"/>
                    </a:cubicBezTo>
                    <a:cubicBezTo>
                      <a:pt x="f10" y="f32"/>
                      <a:pt x="f10" y="f31"/>
                      <a:pt x="f10" y="f31"/>
                    </a:cubicBezTo>
                    <a:cubicBezTo>
                      <a:pt x="f10" y="f6"/>
                      <a:pt x="f11" y="f32"/>
                      <a:pt x="f11" y="f32"/>
                    </a:cubicBezTo>
                    <a:cubicBezTo>
                      <a:pt x="f11" y="f32"/>
                      <a:pt x="f13" y="f32"/>
                      <a:pt x="f13" y="f31"/>
                    </a:cubicBezTo>
                    <a:cubicBezTo>
                      <a:pt x="f15" y="f6"/>
                      <a:pt x="f16" y="f6"/>
                      <a:pt x="f17" y="f30"/>
                    </a:cubicBezTo>
                    <a:cubicBezTo>
                      <a:pt x="f18" y="f30"/>
                      <a:pt x="f20" y="f29"/>
                      <a:pt x="f18" y="f28"/>
                    </a:cubicBezTo>
                    <a:cubicBezTo>
                      <a:pt x="f18" y="f28"/>
                      <a:pt x="f18" y="f27"/>
                      <a:pt x="f20" y="f9"/>
                    </a:cubicBezTo>
                    <a:cubicBezTo>
                      <a:pt x="f20" y="f9"/>
                      <a:pt x="f20" y="f9"/>
                      <a:pt x="f20" y="f10"/>
                    </a:cubicBezTo>
                    <a:cubicBezTo>
                      <a:pt x="f20" y="f11"/>
                      <a:pt x="f20" y="f12"/>
                      <a:pt x="f18" y="f12"/>
                    </a:cubicBezTo>
                    <a:cubicBezTo>
                      <a:pt x="f17" y="f12"/>
                      <a:pt x="f18" y="f13"/>
                      <a:pt x="f17" y="f13"/>
                    </a:cubicBezTo>
                    <a:cubicBezTo>
                      <a:pt x="f17" y="f13"/>
                      <a:pt x="f17" y="f15"/>
                      <a:pt x="f17" y="f15"/>
                    </a:cubicBezTo>
                    <a:cubicBezTo>
                      <a:pt x="f18" y="f15"/>
                      <a:pt x="f18" y="f16"/>
                      <a:pt x="f20" y="f16"/>
                    </a:cubicBezTo>
                    <a:cubicBezTo>
                      <a:pt x="f20" y="f17"/>
                      <a:pt x="f23" y="f17"/>
                      <a:pt x="f23" y="f17"/>
                    </a:cubicBezTo>
                    <a:cubicBezTo>
                      <a:pt x="f24" y="f17"/>
                      <a:pt x="f23" y="f16"/>
                      <a:pt x="f23" y="f16"/>
                    </a:cubicBezTo>
                    <a:cubicBezTo>
                      <a:pt x="f23" y="f15"/>
                      <a:pt x="f24" y="f15"/>
                      <a:pt x="f23" y="f15"/>
                    </a:cubicBezTo>
                    <a:cubicBezTo>
                      <a:pt x="f20" y="f13"/>
                      <a:pt x="f23" y="f13"/>
                      <a:pt x="f23" y="f13"/>
                    </a:cubicBezTo>
                    <a:cubicBezTo>
                      <a:pt x="f23" y="f13"/>
                      <a:pt x="f24" y="f15"/>
                      <a:pt x="f24" y="f15"/>
                    </a:cubicBezTo>
                    <a:cubicBezTo>
                      <a:pt x="f24" y="f13"/>
                      <a:pt x="f26" y="f13"/>
                      <a:pt x="f26" y="f13"/>
                    </a:cubicBezTo>
                    <a:cubicBezTo>
                      <a:pt x="f25" y="f15"/>
                      <a:pt x="f25" y="f13"/>
                      <a:pt x="f25" y="f15"/>
                    </a:cubicBezTo>
                    <a:cubicBezTo>
                      <a:pt x="f22" y="f15"/>
                      <a:pt x="f22" y="f15"/>
                      <a:pt x="f22" y="f16"/>
                    </a:cubicBezTo>
                    <a:cubicBezTo>
                      <a:pt x="f22" y="f17"/>
                      <a:pt x="f22" y="f17"/>
                      <a:pt x="f21" y="f16"/>
                    </a:cubicBezTo>
                    <a:cubicBezTo>
                      <a:pt x="f21" y="f16"/>
                      <a:pt x="f21" y="f16"/>
                      <a:pt x="f21" y="f15"/>
                    </a:cubicBezTo>
                    <a:cubicBezTo>
                      <a:pt x="f21" y="f15"/>
                      <a:pt x="f21" y="f15"/>
                      <a:pt x="f19" y="f13"/>
                    </a:cubicBezTo>
                    <a:cubicBezTo>
                      <a:pt x="f19" y="f13"/>
                      <a:pt x="f21" y="f12"/>
                      <a:pt x="f19" y="f11"/>
                    </a:cubicBezTo>
                    <a:cubicBezTo>
                      <a:pt x="f19" y="f11"/>
                      <a:pt x="f19" y="f10"/>
                      <a:pt x="f19" y="f10"/>
                    </a:cubicBezTo>
                    <a:cubicBezTo>
                      <a:pt x="f14" y="f9"/>
                      <a:pt x="f14"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69" name="Manila">
                <a:extLst>
                  <a:ext uri="{FF2B5EF4-FFF2-40B4-BE49-F238E27FC236}">
                    <a16:creationId xmlns:a16="http://schemas.microsoft.com/office/drawing/2014/main" id="{B196C2CE-8C04-66E9-A8D2-86EB362C9A16}"/>
                  </a:ext>
                </a:extLst>
              </p:cNvPr>
              <p:cNvSpPr/>
              <p:nvPr/>
            </p:nvSpPr>
            <p:spPr>
              <a:xfrm>
                <a:off x="9788542" y="3908529"/>
                <a:ext cx="144603" cy="195279"/>
              </a:xfrm>
              <a:custGeom>
                <a:avLst/>
                <a:gdLst>
                  <a:gd name="f0" fmla="val 10800000"/>
                  <a:gd name="f1" fmla="val 5400000"/>
                  <a:gd name="f2" fmla="val 180"/>
                  <a:gd name="f3" fmla="val w"/>
                  <a:gd name="f4" fmla="val h"/>
                  <a:gd name="f5" fmla="val 0"/>
                  <a:gd name="f6" fmla="val 27"/>
                  <a:gd name="f7" fmla="val 40"/>
                  <a:gd name="f8" fmla="val 5"/>
                  <a:gd name="f9" fmla="val 1"/>
                  <a:gd name="f10" fmla="val 6"/>
                  <a:gd name="f11" fmla="val 2"/>
                  <a:gd name="f12" fmla="val 7"/>
                  <a:gd name="f13" fmla="val 9"/>
                  <a:gd name="f14" fmla="val 10"/>
                  <a:gd name="f15" fmla="val 11"/>
                  <a:gd name="f16" fmla="val 12"/>
                  <a:gd name="f17" fmla="val 3"/>
                  <a:gd name="f18" fmla="val 4"/>
                  <a:gd name="f19" fmla="val 13"/>
                  <a:gd name="f20" fmla="val 14"/>
                  <a:gd name="f21" fmla="val 15"/>
                  <a:gd name="f22" fmla="val 16"/>
                  <a:gd name="f23" fmla="val 17"/>
                  <a:gd name="f24" fmla="val 18"/>
                  <a:gd name="f25" fmla="val 19"/>
                  <a:gd name="f26" fmla="val 20"/>
                  <a:gd name="f27" fmla="val 21"/>
                  <a:gd name="f28" fmla="val 22"/>
                  <a:gd name="f29" fmla="val 23"/>
                  <a:gd name="f30" fmla="val 24"/>
                  <a:gd name="f31" fmla="val 25"/>
                  <a:gd name="f32" fmla="val 26"/>
                  <a:gd name="f33" fmla="val 28"/>
                  <a:gd name="f34" fmla="val 29"/>
                  <a:gd name="f35" fmla="val 30"/>
                  <a:gd name="f36" fmla="val 31"/>
                  <a:gd name="f37" fmla="val 32"/>
                  <a:gd name="f38" fmla="val 33"/>
                  <a:gd name="f39" fmla="val 34"/>
                  <a:gd name="f40" fmla="val 35"/>
                  <a:gd name="f41" fmla="val 36"/>
                  <a:gd name="f42" fmla="val 37"/>
                  <a:gd name="f43" fmla="val 38"/>
                  <a:gd name="f44" fmla="val 39"/>
                  <a:gd name="f45" fmla="val 8"/>
                  <a:gd name="f46" fmla="+- 0 0 -90"/>
                  <a:gd name="f47" fmla="*/ f3 1 27"/>
                  <a:gd name="f48" fmla="*/ f4 1 40"/>
                  <a:gd name="f49" fmla="+- f7 0 f5"/>
                  <a:gd name="f50" fmla="+- f6 0 f5"/>
                  <a:gd name="f51" fmla="*/ f46 f0 1"/>
                  <a:gd name="f52" fmla="*/ f50 1 27"/>
                  <a:gd name="f53" fmla="*/ f49 1 40"/>
                  <a:gd name="f54" fmla="*/ f51 1 f2"/>
                  <a:gd name="f55" fmla="*/ 6 1 f52"/>
                  <a:gd name="f56" fmla="*/ 1 1 f53"/>
                  <a:gd name="f57" fmla="*/ 11 1 f52"/>
                  <a:gd name="f58" fmla="*/ 12 1 f52"/>
                  <a:gd name="f59" fmla="*/ 3 1 f53"/>
                  <a:gd name="f60" fmla="*/ 6 1 f53"/>
                  <a:gd name="f61" fmla="*/ 13 1 f52"/>
                  <a:gd name="f62" fmla="*/ 11 1 f53"/>
                  <a:gd name="f63" fmla="*/ 14 1 f52"/>
                  <a:gd name="f64" fmla="*/ 12 1 f53"/>
                  <a:gd name="f65" fmla="*/ 15 1 f53"/>
                  <a:gd name="f66" fmla="*/ 17 1 f53"/>
                  <a:gd name="f67" fmla="*/ 18 1 f53"/>
                  <a:gd name="f68" fmla="*/ 10 1 f52"/>
                  <a:gd name="f69" fmla="*/ 19 1 f53"/>
                  <a:gd name="f70" fmla="*/ 21 1 f53"/>
                  <a:gd name="f71" fmla="*/ 23 1 f53"/>
                  <a:gd name="f72" fmla="*/ 27 1 f53"/>
                  <a:gd name="f73" fmla="*/ 29 1 f53"/>
                  <a:gd name="f74" fmla="*/ 16 1 f52"/>
                  <a:gd name="f75" fmla="*/ 31 1 f53"/>
                  <a:gd name="f76" fmla="*/ 30 1 f53"/>
                  <a:gd name="f77" fmla="*/ 18 1 f52"/>
                  <a:gd name="f78" fmla="*/ 19 1 f52"/>
                  <a:gd name="f79" fmla="*/ 20 1 f52"/>
                  <a:gd name="f80" fmla="*/ 22 1 f52"/>
                  <a:gd name="f81" fmla="*/ 24 1 f52"/>
                  <a:gd name="f82" fmla="*/ 32 1 f53"/>
                  <a:gd name="f83" fmla="*/ 33 1 f53"/>
                  <a:gd name="f84" fmla="*/ 35 1 f53"/>
                  <a:gd name="f85" fmla="*/ 25 1 f52"/>
                  <a:gd name="f86" fmla="*/ 36 1 f53"/>
                  <a:gd name="f87" fmla="*/ 26 1 f52"/>
                  <a:gd name="f88" fmla="*/ 38 1 f53"/>
                  <a:gd name="f89" fmla="*/ 23 1 f52"/>
                  <a:gd name="f90" fmla="*/ 37 1 f53"/>
                  <a:gd name="f91" fmla="*/ 34 1 f53"/>
                  <a:gd name="f92" fmla="*/ 17 1 f52"/>
                  <a:gd name="f93" fmla="*/ 15 1 f52"/>
                  <a:gd name="f94" fmla="*/ 8 1 f52"/>
                  <a:gd name="f95" fmla="*/ 9 1 f52"/>
                  <a:gd name="f96" fmla="*/ 26 1 f53"/>
                  <a:gd name="f97" fmla="*/ 7 1 f52"/>
                  <a:gd name="f98" fmla="*/ 28 1 f53"/>
                  <a:gd name="f99" fmla="*/ 5 1 f52"/>
                  <a:gd name="f100" fmla="*/ 4 1 f52"/>
                  <a:gd name="f101" fmla="*/ 25 1 f53"/>
                  <a:gd name="f102" fmla="*/ 2 1 f52"/>
                  <a:gd name="f103" fmla="*/ 22 1 f53"/>
                  <a:gd name="f104" fmla="*/ 1 1 f52"/>
                  <a:gd name="f105" fmla="*/ 16 1 f53"/>
                  <a:gd name="f106" fmla="*/ 14 1 f53"/>
                  <a:gd name="f107" fmla="*/ 3 1 f52"/>
                  <a:gd name="f108" fmla="*/ 9 1 f53"/>
                  <a:gd name="f109" fmla="*/ 0 1 f52"/>
                  <a:gd name="f110" fmla="*/ f6 1 f52"/>
                  <a:gd name="f111" fmla="*/ 0 1 f53"/>
                  <a:gd name="f112" fmla="*/ f7 1 f53"/>
                  <a:gd name="f113" fmla="+- f54 0 f1"/>
                  <a:gd name="f114" fmla="*/ f109 f47 1"/>
                  <a:gd name="f115" fmla="*/ f110 f47 1"/>
                  <a:gd name="f116" fmla="*/ f112 f48 1"/>
                  <a:gd name="f117" fmla="*/ f111 f48 1"/>
                  <a:gd name="f118" fmla="*/ f55 f47 1"/>
                  <a:gd name="f119" fmla="*/ f56 f48 1"/>
                  <a:gd name="f120" fmla="*/ f57 f47 1"/>
                  <a:gd name="f121" fmla="*/ f58 f47 1"/>
                  <a:gd name="f122" fmla="*/ f59 f48 1"/>
                  <a:gd name="f123" fmla="*/ f60 f48 1"/>
                  <a:gd name="f124" fmla="*/ f61 f47 1"/>
                  <a:gd name="f125" fmla="*/ f62 f48 1"/>
                  <a:gd name="f126" fmla="*/ f63 f47 1"/>
                  <a:gd name="f127" fmla="*/ f64 f48 1"/>
                  <a:gd name="f128" fmla="*/ f65 f48 1"/>
                  <a:gd name="f129" fmla="*/ f66 f48 1"/>
                  <a:gd name="f130" fmla="*/ f67 f48 1"/>
                  <a:gd name="f131" fmla="*/ f68 f47 1"/>
                  <a:gd name="f132" fmla="*/ f69 f48 1"/>
                  <a:gd name="f133" fmla="*/ f70 f48 1"/>
                  <a:gd name="f134" fmla="*/ f71 f48 1"/>
                  <a:gd name="f135" fmla="*/ f72 f48 1"/>
                  <a:gd name="f136" fmla="*/ f73 f48 1"/>
                  <a:gd name="f137" fmla="*/ f74 f47 1"/>
                  <a:gd name="f138" fmla="*/ f75 f48 1"/>
                  <a:gd name="f139" fmla="*/ f76 f48 1"/>
                  <a:gd name="f140" fmla="*/ f77 f47 1"/>
                  <a:gd name="f141" fmla="*/ f78 f47 1"/>
                  <a:gd name="f142" fmla="*/ f79 f47 1"/>
                  <a:gd name="f143" fmla="*/ f80 f47 1"/>
                  <a:gd name="f144" fmla="*/ f81 f47 1"/>
                  <a:gd name="f145" fmla="*/ f82 f48 1"/>
                  <a:gd name="f146" fmla="*/ f83 f48 1"/>
                  <a:gd name="f147" fmla="*/ f84 f48 1"/>
                  <a:gd name="f148" fmla="*/ f85 f47 1"/>
                  <a:gd name="f149" fmla="*/ f86 f48 1"/>
                  <a:gd name="f150" fmla="*/ f87 f47 1"/>
                  <a:gd name="f151" fmla="*/ f88 f48 1"/>
                  <a:gd name="f152" fmla="*/ f89 f47 1"/>
                  <a:gd name="f153" fmla="*/ f90 f48 1"/>
                  <a:gd name="f154" fmla="*/ f91 f48 1"/>
                  <a:gd name="f155" fmla="*/ f92 f47 1"/>
                  <a:gd name="f156" fmla="*/ f93 f47 1"/>
                  <a:gd name="f157" fmla="*/ f94 f47 1"/>
                  <a:gd name="f158" fmla="*/ f95 f47 1"/>
                  <a:gd name="f159" fmla="*/ f96 f48 1"/>
                  <a:gd name="f160" fmla="*/ f97 f47 1"/>
                  <a:gd name="f161" fmla="*/ f98 f48 1"/>
                  <a:gd name="f162" fmla="*/ f99 f47 1"/>
                  <a:gd name="f163" fmla="*/ f100 f47 1"/>
                  <a:gd name="f164" fmla="*/ f101 f48 1"/>
                  <a:gd name="f165" fmla="*/ f102 f47 1"/>
                  <a:gd name="f166" fmla="*/ f103 f48 1"/>
                  <a:gd name="f167" fmla="*/ f104 f47 1"/>
                  <a:gd name="f168" fmla="*/ f105 f48 1"/>
                  <a:gd name="f169" fmla="*/ f106 f48 1"/>
                  <a:gd name="f170" fmla="*/ f107 f47 1"/>
                  <a:gd name="f171" fmla="*/ f108 f48 1"/>
                </a:gdLst>
                <a:ahLst/>
                <a:cxnLst>
                  <a:cxn ang="3cd4">
                    <a:pos x="hc" y="t"/>
                  </a:cxn>
                  <a:cxn ang="0">
                    <a:pos x="r" y="vc"/>
                  </a:cxn>
                  <a:cxn ang="cd4">
                    <a:pos x="hc" y="b"/>
                  </a:cxn>
                  <a:cxn ang="cd2">
                    <a:pos x="l" y="vc"/>
                  </a:cxn>
                  <a:cxn ang="f113">
                    <a:pos x="f118" y="f119"/>
                  </a:cxn>
                  <a:cxn ang="f113">
                    <a:pos x="f120" y="f119"/>
                  </a:cxn>
                  <a:cxn ang="f113">
                    <a:pos x="f121" y="f122"/>
                  </a:cxn>
                  <a:cxn ang="f113">
                    <a:pos x="f121" y="f123"/>
                  </a:cxn>
                  <a:cxn ang="f113">
                    <a:pos x="f124" y="f125"/>
                  </a:cxn>
                  <a:cxn ang="f113">
                    <a:pos x="f126" y="f127"/>
                  </a:cxn>
                  <a:cxn ang="f113">
                    <a:pos x="f126" y="f128"/>
                  </a:cxn>
                  <a:cxn ang="f113">
                    <a:pos x="f124" y="f129"/>
                  </a:cxn>
                  <a:cxn ang="f113">
                    <a:pos x="f120" y="f130"/>
                  </a:cxn>
                  <a:cxn ang="f113">
                    <a:pos x="f131" y="f132"/>
                  </a:cxn>
                  <a:cxn ang="f113">
                    <a:pos x="f120" y="f133"/>
                  </a:cxn>
                  <a:cxn ang="f113">
                    <a:pos x="f121" y="f134"/>
                  </a:cxn>
                  <a:cxn ang="f113">
                    <a:pos x="f124" y="f135"/>
                  </a:cxn>
                  <a:cxn ang="f113">
                    <a:pos x="f124" y="f136"/>
                  </a:cxn>
                  <a:cxn ang="f113">
                    <a:pos x="f137" y="f138"/>
                  </a:cxn>
                  <a:cxn ang="f113">
                    <a:pos x="f137" y="f138"/>
                  </a:cxn>
                  <a:cxn ang="f113">
                    <a:pos x="f137" y="f139"/>
                  </a:cxn>
                  <a:cxn ang="f113">
                    <a:pos x="f140" y="f136"/>
                  </a:cxn>
                  <a:cxn ang="f113">
                    <a:pos x="f141" y="f138"/>
                  </a:cxn>
                  <a:cxn ang="f113">
                    <a:pos x="f142" y="f136"/>
                  </a:cxn>
                  <a:cxn ang="f113">
                    <a:pos x="f143" y="f139"/>
                  </a:cxn>
                  <a:cxn ang="f113">
                    <a:pos x="f144" y="f145"/>
                  </a:cxn>
                  <a:cxn ang="f113">
                    <a:pos x="f143" y="f146"/>
                  </a:cxn>
                  <a:cxn ang="f113">
                    <a:pos x="f144" y="f147"/>
                  </a:cxn>
                  <a:cxn ang="f113">
                    <a:pos x="f148" y="f149"/>
                  </a:cxn>
                  <a:cxn ang="f113">
                    <a:pos x="f150" y="f151"/>
                  </a:cxn>
                  <a:cxn ang="f113">
                    <a:pos x="f152" y="f151"/>
                  </a:cxn>
                  <a:cxn ang="f113">
                    <a:pos x="f143" y="f153"/>
                  </a:cxn>
                  <a:cxn ang="f113">
                    <a:pos x="f142" y="f154"/>
                  </a:cxn>
                  <a:cxn ang="f113">
                    <a:pos x="f155" y="f145"/>
                  </a:cxn>
                  <a:cxn ang="f113">
                    <a:pos x="f140" y="f147"/>
                  </a:cxn>
                  <a:cxn ang="f113">
                    <a:pos x="f155" y="f147"/>
                  </a:cxn>
                  <a:cxn ang="f113">
                    <a:pos x="f156" y="f146"/>
                  </a:cxn>
                  <a:cxn ang="f113">
                    <a:pos x="f124" y="f146"/>
                  </a:cxn>
                  <a:cxn ang="f113">
                    <a:pos x="f131" y="f154"/>
                  </a:cxn>
                  <a:cxn ang="f113">
                    <a:pos x="f131" y="f145"/>
                  </a:cxn>
                  <a:cxn ang="f113">
                    <a:pos x="f157" y="f138"/>
                  </a:cxn>
                  <a:cxn ang="f113">
                    <a:pos x="f158" y="f136"/>
                  </a:cxn>
                  <a:cxn ang="f113">
                    <a:pos x="f157" y="f159"/>
                  </a:cxn>
                  <a:cxn ang="f113">
                    <a:pos x="f160" y="f161"/>
                  </a:cxn>
                  <a:cxn ang="f113">
                    <a:pos x="f162" y="f159"/>
                  </a:cxn>
                  <a:cxn ang="f113">
                    <a:pos x="f163" y="f164"/>
                  </a:cxn>
                  <a:cxn ang="f113">
                    <a:pos x="f165" y="f166"/>
                  </a:cxn>
                  <a:cxn ang="f113">
                    <a:pos x="f167" y="f130"/>
                  </a:cxn>
                  <a:cxn ang="f113">
                    <a:pos x="f167" y="f168"/>
                  </a:cxn>
                  <a:cxn ang="f113">
                    <a:pos x="f165" y="f128"/>
                  </a:cxn>
                  <a:cxn ang="f113">
                    <a:pos x="f163" y="f129"/>
                  </a:cxn>
                  <a:cxn ang="f113">
                    <a:pos x="f163" y="f169"/>
                  </a:cxn>
                  <a:cxn ang="f113">
                    <a:pos x="f163" y="f127"/>
                  </a:cxn>
                  <a:cxn ang="f113">
                    <a:pos x="f170" y="f171"/>
                  </a:cxn>
                  <a:cxn ang="f113">
                    <a:pos x="f170" y="f123"/>
                  </a:cxn>
                  <a:cxn ang="f113">
                    <a:pos x="f170" y="f122"/>
                  </a:cxn>
                  <a:cxn ang="f113">
                    <a:pos x="f163" y="f119"/>
                  </a:cxn>
                </a:cxnLst>
                <a:rect l="f114" t="f117" r="f115" b="f116"/>
                <a:pathLst>
                  <a:path w="27" h="40">
                    <a:moveTo>
                      <a:pt x="f8" y="f9"/>
                    </a:moveTo>
                    <a:cubicBezTo>
                      <a:pt x="f10" y="f11"/>
                      <a:pt x="f10" y="f9"/>
                      <a:pt x="f10" y="f9"/>
                    </a:cubicBezTo>
                    <a:cubicBezTo>
                      <a:pt x="f12" y="f9"/>
                      <a:pt x="f13" y="f11"/>
                      <a:pt x="f14" y="f11"/>
                    </a:cubicBezTo>
                    <a:cubicBezTo>
                      <a:pt x="f15" y="f9"/>
                      <a:pt x="f14" y="f5"/>
                      <a:pt x="f15" y="f9"/>
                    </a:cubicBezTo>
                    <a:cubicBezTo>
                      <a:pt x="f16" y="f9"/>
                      <a:pt x="f16" y="f9"/>
                      <a:pt x="f16" y="f9"/>
                    </a:cubicBezTo>
                    <a:cubicBezTo>
                      <a:pt x="f16" y="f11"/>
                      <a:pt x="f16" y="f17"/>
                      <a:pt x="f16" y="f17"/>
                    </a:cubicBezTo>
                    <a:cubicBezTo>
                      <a:pt x="f15" y="f17"/>
                      <a:pt x="f15" y="f18"/>
                      <a:pt x="f16" y="f18"/>
                    </a:cubicBezTo>
                    <a:cubicBezTo>
                      <a:pt x="f16" y="f8"/>
                      <a:pt x="f16" y="f8"/>
                      <a:pt x="f16" y="f10"/>
                    </a:cubicBezTo>
                    <a:cubicBezTo>
                      <a:pt x="f16" y="f12"/>
                      <a:pt x="f16" y="f14"/>
                      <a:pt x="f16" y="f14"/>
                    </a:cubicBezTo>
                    <a:cubicBezTo>
                      <a:pt x="f19" y="f14"/>
                      <a:pt x="f19" y="f14"/>
                      <a:pt x="f19" y="f15"/>
                    </a:cubicBezTo>
                    <a:cubicBezTo>
                      <a:pt x="f20" y="f15"/>
                      <a:pt x="f19" y="f15"/>
                      <a:pt x="f20" y="f16"/>
                    </a:cubicBezTo>
                    <a:cubicBezTo>
                      <a:pt x="f20" y="f16"/>
                      <a:pt x="f20" y="f15"/>
                      <a:pt x="f20" y="f16"/>
                    </a:cubicBezTo>
                    <a:cubicBezTo>
                      <a:pt x="f21" y="f19"/>
                      <a:pt x="f21" y="f19"/>
                      <a:pt x="f21" y="f20"/>
                    </a:cubicBezTo>
                    <a:cubicBezTo>
                      <a:pt x="f20" y="f20"/>
                      <a:pt x="f21" y="f21"/>
                      <a:pt x="f20" y="f21"/>
                    </a:cubicBezTo>
                    <a:cubicBezTo>
                      <a:pt x="f20" y="f22"/>
                      <a:pt x="f21" y="f22"/>
                      <a:pt x="f20" y="f23"/>
                    </a:cubicBezTo>
                    <a:cubicBezTo>
                      <a:pt x="f19" y="f23"/>
                      <a:pt x="f19" y="f24"/>
                      <a:pt x="f19" y="f23"/>
                    </a:cubicBezTo>
                    <a:cubicBezTo>
                      <a:pt x="f19" y="f23"/>
                      <a:pt x="f19" y="f22"/>
                      <a:pt x="f16" y="f23"/>
                    </a:cubicBezTo>
                    <a:cubicBezTo>
                      <a:pt x="f15" y="f24"/>
                      <a:pt x="f15" y="f24"/>
                      <a:pt x="f15" y="f24"/>
                    </a:cubicBezTo>
                    <a:cubicBezTo>
                      <a:pt x="f15" y="f24"/>
                      <a:pt x="f15" y="f23"/>
                      <a:pt x="f14" y="f24"/>
                    </a:cubicBezTo>
                    <a:cubicBezTo>
                      <a:pt x="f14" y="f24"/>
                      <a:pt x="f13" y="f25"/>
                      <a:pt x="f14" y="f25"/>
                    </a:cubicBezTo>
                    <a:cubicBezTo>
                      <a:pt x="f15" y="f25"/>
                      <a:pt x="f15" y="f25"/>
                      <a:pt x="f14" y="f26"/>
                    </a:cubicBezTo>
                    <a:cubicBezTo>
                      <a:pt x="f14" y="f27"/>
                      <a:pt x="f15" y="f27"/>
                      <a:pt x="f15" y="f27"/>
                    </a:cubicBezTo>
                    <a:cubicBezTo>
                      <a:pt x="f14" y="f27"/>
                      <a:pt x="f14" y="f28"/>
                      <a:pt x="f15" y="f28"/>
                    </a:cubicBezTo>
                    <a:cubicBezTo>
                      <a:pt x="f15" y="f28"/>
                      <a:pt x="f15" y="f29"/>
                      <a:pt x="f16" y="f29"/>
                    </a:cubicBezTo>
                    <a:cubicBezTo>
                      <a:pt x="f16" y="f30"/>
                      <a:pt x="f16" y="f31"/>
                      <a:pt x="f16" y="f32"/>
                    </a:cubicBezTo>
                    <a:cubicBezTo>
                      <a:pt x="f19" y="f32"/>
                      <a:pt x="f19" y="f6"/>
                      <a:pt x="f19" y="f6"/>
                    </a:cubicBezTo>
                    <a:cubicBezTo>
                      <a:pt x="f16" y="f32"/>
                      <a:pt x="f16" y="f6"/>
                      <a:pt x="f16" y="f33"/>
                    </a:cubicBezTo>
                    <a:cubicBezTo>
                      <a:pt x="f16" y="f33"/>
                      <a:pt x="f16" y="f34"/>
                      <a:pt x="f19" y="f34"/>
                    </a:cubicBezTo>
                    <a:cubicBezTo>
                      <a:pt x="f19" y="f34"/>
                      <a:pt x="f19" y="f35"/>
                      <a:pt x="f20" y="f35"/>
                    </a:cubicBezTo>
                    <a:cubicBezTo>
                      <a:pt x="f20" y="f36"/>
                      <a:pt x="f21" y="f36"/>
                      <a:pt x="f22" y="f36"/>
                    </a:cubicBezTo>
                    <a:cubicBezTo>
                      <a:pt x="f22" y="f37"/>
                      <a:pt x="f21" y="f36"/>
                      <a:pt x="f22" y="f36"/>
                    </a:cubicBezTo>
                    <a:cubicBezTo>
                      <a:pt x="f22" y="f36"/>
                      <a:pt x="f22" y="f36"/>
                      <a:pt x="f22" y="f36"/>
                    </a:cubicBezTo>
                    <a:cubicBezTo>
                      <a:pt x="f22" y="f35"/>
                      <a:pt x="f21" y="f35"/>
                      <a:pt x="f22" y="f35"/>
                    </a:cubicBezTo>
                    <a:cubicBezTo>
                      <a:pt x="f22" y="f34"/>
                      <a:pt x="f22" y="f35"/>
                      <a:pt x="f22" y="f35"/>
                    </a:cubicBezTo>
                    <a:cubicBezTo>
                      <a:pt x="f23" y="f35"/>
                      <a:pt x="f22" y="f34"/>
                      <a:pt x="f23" y="f34"/>
                    </a:cubicBezTo>
                    <a:cubicBezTo>
                      <a:pt x="f24" y="f34"/>
                      <a:pt x="f24" y="f34"/>
                      <a:pt x="f24" y="f34"/>
                    </a:cubicBezTo>
                    <a:cubicBezTo>
                      <a:pt x="f24" y="f35"/>
                      <a:pt x="f25" y="f35"/>
                      <a:pt x="f25" y="f36"/>
                    </a:cubicBezTo>
                    <a:cubicBezTo>
                      <a:pt x="f24" y="f36"/>
                      <a:pt x="f25" y="f36"/>
                      <a:pt x="f25" y="f36"/>
                    </a:cubicBezTo>
                    <a:cubicBezTo>
                      <a:pt x="f25" y="f36"/>
                      <a:pt x="f27" y="f36"/>
                      <a:pt x="f26" y="f36"/>
                    </a:cubicBezTo>
                    <a:cubicBezTo>
                      <a:pt x="f26" y="f35"/>
                      <a:pt x="f25" y="f34"/>
                      <a:pt x="f26" y="f34"/>
                    </a:cubicBezTo>
                    <a:cubicBezTo>
                      <a:pt x="f27" y="f35"/>
                      <a:pt x="f27" y="f34"/>
                      <a:pt x="f27" y="f34"/>
                    </a:cubicBezTo>
                    <a:cubicBezTo>
                      <a:pt x="f27" y="f35"/>
                      <a:pt x="f28" y="f35"/>
                      <a:pt x="f28" y="f35"/>
                    </a:cubicBezTo>
                    <a:cubicBezTo>
                      <a:pt x="f27" y="f36"/>
                      <a:pt x="f28" y="f35"/>
                      <a:pt x="f28" y="f36"/>
                    </a:cubicBezTo>
                    <a:cubicBezTo>
                      <a:pt x="f28" y="f36"/>
                      <a:pt x="f30" y="f37"/>
                      <a:pt x="f30" y="f37"/>
                    </a:cubicBezTo>
                    <a:cubicBezTo>
                      <a:pt x="f30" y="f38"/>
                      <a:pt x="f29" y="f37"/>
                      <a:pt x="f29" y="f38"/>
                    </a:cubicBezTo>
                    <a:cubicBezTo>
                      <a:pt x="f29" y="f38"/>
                      <a:pt x="f28" y="f37"/>
                      <a:pt x="f28" y="f38"/>
                    </a:cubicBezTo>
                    <a:cubicBezTo>
                      <a:pt x="f27" y="f38"/>
                      <a:pt x="f28" y="f39"/>
                      <a:pt x="f28" y="f39"/>
                    </a:cubicBezTo>
                    <a:cubicBezTo>
                      <a:pt x="f29" y="f39"/>
                      <a:pt x="f30" y="f39"/>
                      <a:pt x="f30" y="f40"/>
                    </a:cubicBezTo>
                    <a:cubicBezTo>
                      <a:pt x="f30" y="f41"/>
                      <a:pt x="f31" y="f40"/>
                      <a:pt x="f30" y="f40"/>
                    </a:cubicBezTo>
                    <a:cubicBezTo>
                      <a:pt x="f30" y="f41"/>
                      <a:pt x="f31" y="f41"/>
                      <a:pt x="f31" y="f41"/>
                    </a:cubicBezTo>
                    <a:cubicBezTo>
                      <a:pt x="f32" y="f41"/>
                      <a:pt x="f32" y="f41"/>
                      <a:pt x="f32" y="f41"/>
                    </a:cubicBezTo>
                    <a:cubicBezTo>
                      <a:pt x="f6" y="f42"/>
                      <a:pt x="f32" y="f42"/>
                      <a:pt x="f32" y="f43"/>
                    </a:cubicBezTo>
                    <a:cubicBezTo>
                      <a:pt x="f6" y="f44"/>
                      <a:pt x="f32" y="f7"/>
                      <a:pt x="f31" y="f7"/>
                    </a:cubicBezTo>
                    <a:cubicBezTo>
                      <a:pt x="f31" y="f7"/>
                      <a:pt x="f29" y="f44"/>
                      <a:pt x="f29" y="f43"/>
                    </a:cubicBezTo>
                    <a:cubicBezTo>
                      <a:pt x="f30" y="f43"/>
                      <a:pt x="f29" y="f43"/>
                      <a:pt x="f28" y="f42"/>
                    </a:cubicBezTo>
                    <a:cubicBezTo>
                      <a:pt x="f27" y="f41"/>
                      <a:pt x="f28" y="f42"/>
                      <a:pt x="f28" y="f42"/>
                    </a:cubicBezTo>
                    <a:cubicBezTo>
                      <a:pt x="f27" y="f42"/>
                      <a:pt x="f28" y="f41"/>
                      <a:pt x="f27" y="f40"/>
                    </a:cubicBezTo>
                    <a:cubicBezTo>
                      <a:pt x="f26" y="f40"/>
                      <a:pt x="f27" y="f40"/>
                      <a:pt x="f26" y="f39"/>
                    </a:cubicBezTo>
                    <a:cubicBezTo>
                      <a:pt x="f25" y="f39"/>
                      <a:pt x="f26" y="f39"/>
                      <a:pt x="f25" y="f39"/>
                    </a:cubicBezTo>
                    <a:cubicBezTo>
                      <a:pt x="f25" y="f38"/>
                      <a:pt x="f23" y="f36"/>
                      <a:pt x="f23" y="f37"/>
                    </a:cubicBezTo>
                    <a:cubicBezTo>
                      <a:pt x="f23" y="f37"/>
                      <a:pt x="f24" y="f38"/>
                      <a:pt x="f24" y="f38"/>
                    </a:cubicBezTo>
                    <a:cubicBezTo>
                      <a:pt x="f23" y="f39"/>
                      <a:pt x="f25" y="f39"/>
                      <a:pt x="f24" y="f40"/>
                    </a:cubicBezTo>
                    <a:cubicBezTo>
                      <a:pt x="f24" y="f40"/>
                      <a:pt x="f25" y="f40"/>
                      <a:pt x="f24" y="f40"/>
                    </a:cubicBezTo>
                    <a:cubicBezTo>
                      <a:pt x="f24" y="f40"/>
                      <a:pt x="f23" y="f40"/>
                      <a:pt x="f23" y="f40"/>
                    </a:cubicBezTo>
                    <a:cubicBezTo>
                      <a:pt x="f23" y="f39"/>
                      <a:pt x="f22" y="f38"/>
                      <a:pt x="f22" y="f38"/>
                    </a:cubicBezTo>
                    <a:cubicBezTo>
                      <a:pt x="f21" y="f38"/>
                      <a:pt x="f21" y="f38"/>
                      <a:pt x="f21" y="f38"/>
                    </a:cubicBezTo>
                    <a:cubicBezTo>
                      <a:pt x="f20" y="f37"/>
                      <a:pt x="f20" y="f37"/>
                      <a:pt x="f19" y="f37"/>
                    </a:cubicBezTo>
                    <a:cubicBezTo>
                      <a:pt x="f16" y="f37"/>
                      <a:pt x="f19" y="f38"/>
                      <a:pt x="f19" y="f38"/>
                    </a:cubicBezTo>
                    <a:cubicBezTo>
                      <a:pt x="f19" y="f38"/>
                      <a:pt x="f16" y="f39"/>
                      <a:pt x="f16" y="f39"/>
                    </a:cubicBezTo>
                    <a:cubicBezTo>
                      <a:pt x="f16" y="f39"/>
                      <a:pt x="f14" y="f39"/>
                      <a:pt x="f14" y="f39"/>
                    </a:cubicBezTo>
                    <a:cubicBezTo>
                      <a:pt x="f15" y="f38"/>
                      <a:pt x="f15" y="f37"/>
                      <a:pt x="f14" y="f38"/>
                    </a:cubicBezTo>
                    <a:cubicBezTo>
                      <a:pt x="f13" y="f38"/>
                      <a:pt x="f13" y="f38"/>
                      <a:pt x="f14" y="f37"/>
                    </a:cubicBezTo>
                    <a:cubicBezTo>
                      <a:pt x="f15" y="f37"/>
                      <a:pt x="f13" y="f35"/>
                      <a:pt x="f13" y="f36"/>
                    </a:cubicBezTo>
                    <a:cubicBezTo>
                      <a:pt x="f13" y="f38"/>
                      <a:pt x="f45" y="f37"/>
                      <a:pt x="f45" y="f36"/>
                    </a:cubicBezTo>
                    <a:cubicBezTo>
                      <a:pt x="f45" y="f35"/>
                      <a:pt x="f12" y="f35"/>
                      <a:pt x="f45" y="f35"/>
                    </a:cubicBezTo>
                    <a:cubicBezTo>
                      <a:pt x="f45" y="f34"/>
                      <a:pt x="f45" y="f34"/>
                      <a:pt x="f13" y="f34"/>
                    </a:cubicBezTo>
                    <a:cubicBezTo>
                      <a:pt x="f14" y="f33"/>
                      <a:pt x="f14" y="f34"/>
                      <a:pt x="f13" y="f33"/>
                    </a:cubicBezTo>
                    <a:cubicBezTo>
                      <a:pt x="f13" y="f6"/>
                      <a:pt x="f45" y="f31"/>
                      <a:pt x="f45" y="f32"/>
                    </a:cubicBezTo>
                    <a:cubicBezTo>
                      <a:pt x="f45" y="f6"/>
                      <a:pt x="f12" y="f32"/>
                      <a:pt x="f12" y="f32"/>
                    </a:cubicBezTo>
                    <a:cubicBezTo>
                      <a:pt x="f12" y="f6"/>
                      <a:pt x="f45" y="f33"/>
                      <a:pt x="f12" y="f33"/>
                    </a:cubicBezTo>
                    <a:cubicBezTo>
                      <a:pt x="f12" y="f34"/>
                      <a:pt x="f10" y="f33"/>
                      <a:pt x="f10" y="f6"/>
                    </a:cubicBezTo>
                    <a:cubicBezTo>
                      <a:pt x="f10" y="f6"/>
                      <a:pt x="f8" y="f32"/>
                      <a:pt x="f8" y="f32"/>
                    </a:cubicBezTo>
                    <a:cubicBezTo>
                      <a:pt x="f10" y="f31"/>
                      <a:pt x="f8" y="f30"/>
                      <a:pt x="f18" y="f31"/>
                    </a:cubicBezTo>
                    <a:cubicBezTo>
                      <a:pt x="f18" y="f32"/>
                      <a:pt x="f18" y="f32"/>
                      <a:pt x="f18" y="f31"/>
                    </a:cubicBezTo>
                    <a:cubicBezTo>
                      <a:pt x="f17" y="f31"/>
                      <a:pt x="f11" y="f31"/>
                      <a:pt x="f11" y="f30"/>
                    </a:cubicBezTo>
                    <a:cubicBezTo>
                      <a:pt x="f11" y="f29"/>
                      <a:pt x="f17" y="f29"/>
                      <a:pt x="f11" y="f28"/>
                    </a:cubicBezTo>
                    <a:cubicBezTo>
                      <a:pt x="f11" y="f26"/>
                      <a:pt x="f17" y="f26"/>
                      <a:pt x="f11" y="f25"/>
                    </a:cubicBezTo>
                    <a:cubicBezTo>
                      <a:pt x="f11" y="f25"/>
                      <a:pt x="f9" y="f24"/>
                      <a:pt x="f9" y="f24"/>
                    </a:cubicBezTo>
                    <a:cubicBezTo>
                      <a:pt x="f11" y="f23"/>
                      <a:pt x="f9" y="f23"/>
                      <a:pt x="f9" y="f23"/>
                    </a:cubicBezTo>
                    <a:cubicBezTo>
                      <a:pt x="f9" y="f23"/>
                      <a:pt x="f5" y="f23"/>
                      <a:pt x="f9" y="f22"/>
                    </a:cubicBezTo>
                    <a:cubicBezTo>
                      <a:pt x="f9" y="f22"/>
                      <a:pt x="f5" y="f21"/>
                      <a:pt x="f9" y="f21"/>
                    </a:cubicBezTo>
                    <a:cubicBezTo>
                      <a:pt x="f11" y="f20"/>
                      <a:pt x="f11" y="f21"/>
                      <a:pt x="f11" y="f21"/>
                    </a:cubicBezTo>
                    <a:cubicBezTo>
                      <a:pt x="f11" y="f22"/>
                      <a:pt x="f17" y="f21"/>
                      <a:pt x="f17" y="f22"/>
                    </a:cubicBezTo>
                    <a:cubicBezTo>
                      <a:pt x="f17" y="f22"/>
                      <a:pt x="f18" y="f23"/>
                      <a:pt x="f18" y="f23"/>
                    </a:cubicBezTo>
                    <a:cubicBezTo>
                      <a:pt x="f8" y="f23"/>
                      <a:pt x="f10" y="f21"/>
                      <a:pt x="f8" y="f21"/>
                    </a:cubicBezTo>
                    <a:cubicBezTo>
                      <a:pt x="f17" y="f21"/>
                      <a:pt x="f8" y="f20"/>
                      <a:pt x="f18" y="f20"/>
                    </a:cubicBezTo>
                    <a:cubicBezTo>
                      <a:pt x="f18" y="f20"/>
                      <a:pt x="f18" y="f19"/>
                      <a:pt x="f18" y="f19"/>
                    </a:cubicBezTo>
                    <a:cubicBezTo>
                      <a:pt x="f17" y="f19"/>
                      <a:pt x="f18" y="f16"/>
                      <a:pt x="f18" y="f16"/>
                    </a:cubicBezTo>
                    <a:cubicBezTo>
                      <a:pt x="f18" y="f16"/>
                      <a:pt x="f8" y="f15"/>
                      <a:pt x="f18" y="f15"/>
                    </a:cubicBezTo>
                    <a:cubicBezTo>
                      <a:pt x="f17" y="f14"/>
                      <a:pt x="f18" y="f13"/>
                      <a:pt x="f17" y="f13"/>
                    </a:cubicBezTo>
                    <a:cubicBezTo>
                      <a:pt x="f11" y="f13"/>
                      <a:pt x="f17" y="f45"/>
                      <a:pt x="f11" y="f12"/>
                    </a:cubicBezTo>
                    <a:cubicBezTo>
                      <a:pt x="f11" y="f12"/>
                      <a:pt x="f17" y="f10"/>
                      <a:pt x="f17" y="f10"/>
                    </a:cubicBezTo>
                    <a:cubicBezTo>
                      <a:pt x="f11" y="f10"/>
                      <a:pt x="f17" y="f8"/>
                      <a:pt x="f17" y="f8"/>
                    </a:cubicBezTo>
                    <a:cubicBezTo>
                      <a:pt x="f11" y="f18"/>
                      <a:pt x="f17" y="f17"/>
                      <a:pt x="f17" y="f17"/>
                    </a:cubicBezTo>
                    <a:cubicBezTo>
                      <a:pt x="f17" y="f17"/>
                      <a:pt x="f18" y="f11"/>
                      <a:pt x="f17" y="f11"/>
                    </a:cubicBezTo>
                    <a:cubicBezTo>
                      <a:pt x="f11" y="f11"/>
                      <a:pt x="f18" y="f9"/>
                      <a:pt x="f18" y="f9"/>
                    </a:cubicBezTo>
                    <a:cubicBezTo>
                      <a:pt x="f18" y="f11"/>
                      <a:pt x="f8" y="f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70" name="philippines">
                <a:extLst>
                  <a:ext uri="{FF2B5EF4-FFF2-40B4-BE49-F238E27FC236}">
                    <a16:creationId xmlns:a16="http://schemas.microsoft.com/office/drawing/2014/main" id="{4692CA91-507F-F426-892D-0426EB19D98A}"/>
                  </a:ext>
                </a:extLst>
              </p:cNvPr>
              <p:cNvSpPr/>
              <p:nvPr/>
            </p:nvSpPr>
            <p:spPr>
              <a:xfrm>
                <a:off x="9820180" y="4080958"/>
                <a:ext cx="42931" cy="39474"/>
              </a:xfrm>
              <a:custGeom>
                <a:avLst/>
                <a:gdLst>
                  <a:gd name="f0" fmla="val 10800000"/>
                  <a:gd name="f1" fmla="val 5400000"/>
                  <a:gd name="f2" fmla="val 180"/>
                  <a:gd name="f3" fmla="val w"/>
                  <a:gd name="f4" fmla="val h"/>
                  <a:gd name="f5" fmla="val 0"/>
                  <a:gd name="f6" fmla="val 8"/>
                  <a:gd name="f7" fmla="val 1"/>
                  <a:gd name="f8" fmla="val 2"/>
                  <a:gd name="f9" fmla="val 3"/>
                  <a:gd name="f10" fmla="val 4"/>
                  <a:gd name="f11" fmla="val 5"/>
                  <a:gd name="f12" fmla="val 6"/>
                  <a:gd name="f13" fmla="val 7"/>
                  <a:gd name="f14" fmla="+- 0 0 -90"/>
                  <a:gd name="f15" fmla="*/ f3 1 8"/>
                  <a:gd name="f16" fmla="*/ f4 1 8"/>
                  <a:gd name="f17" fmla="+- f6 0 f5"/>
                  <a:gd name="f18" fmla="*/ f14 f0 1"/>
                  <a:gd name="f19" fmla="*/ f17 1 8"/>
                  <a:gd name="f20" fmla="*/ f18 1 f2"/>
                  <a:gd name="f21" fmla="*/ 0 1 f19"/>
                  <a:gd name="f22" fmla="*/ 2 1 f19"/>
                  <a:gd name="f23" fmla="*/ 3 1 f19"/>
                  <a:gd name="f24" fmla="*/ 4 1 f19"/>
                  <a:gd name="f25" fmla="*/ 1 1 f19"/>
                  <a:gd name="f26" fmla="*/ 5 1 f19"/>
                  <a:gd name="f27" fmla="*/ 7 1 f19"/>
                  <a:gd name="f28" fmla="*/ 8 1 f19"/>
                  <a:gd name="f29" fmla="*/ 6 1 f19"/>
                  <a:gd name="f30" fmla="*/ f6 1 f19"/>
                  <a:gd name="f31" fmla="+- f20 0 f1"/>
                  <a:gd name="f32" fmla="*/ f21 f15 1"/>
                  <a:gd name="f33" fmla="*/ f30 f15 1"/>
                  <a:gd name="f34" fmla="*/ f30 f16 1"/>
                  <a:gd name="f35" fmla="*/ f21 f16 1"/>
                  <a:gd name="f36" fmla="*/ f22 f15 1"/>
                  <a:gd name="f37" fmla="*/ f23 f15 1"/>
                  <a:gd name="f38" fmla="*/ f24 f15 1"/>
                  <a:gd name="f39" fmla="*/ f25 f16 1"/>
                  <a:gd name="f40" fmla="*/ f26 f15 1"/>
                  <a:gd name="f41" fmla="*/ f27 f15 1"/>
                  <a:gd name="f42" fmla="*/ f22 f16 1"/>
                  <a:gd name="f43" fmla="*/ f23 f16 1"/>
                  <a:gd name="f44" fmla="*/ f28 f15 1"/>
                  <a:gd name="f45" fmla="*/ f29 f16 1"/>
                  <a:gd name="f46" fmla="*/ f29 f15 1"/>
                  <a:gd name="f47" fmla="*/ f27 f16 1"/>
                  <a:gd name="f48" fmla="*/ f26 f16 1"/>
                  <a:gd name="f49" fmla="*/ f24 f16 1"/>
                  <a:gd name="f50" fmla="*/ f25 f15 1"/>
                </a:gdLst>
                <a:ahLst/>
                <a:cxnLst>
                  <a:cxn ang="3cd4">
                    <a:pos x="hc" y="t"/>
                  </a:cxn>
                  <a:cxn ang="0">
                    <a:pos x="r" y="vc"/>
                  </a:cxn>
                  <a:cxn ang="cd4">
                    <a:pos x="hc" y="b"/>
                  </a:cxn>
                  <a:cxn ang="cd2">
                    <a:pos x="l" y="vc"/>
                  </a:cxn>
                  <a:cxn ang="f31">
                    <a:pos x="f32" y="f35"/>
                  </a:cxn>
                  <a:cxn ang="f31">
                    <a:pos x="f36" y="f35"/>
                  </a:cxn>
                  <a:cxn ang="f31">
                    <a:pos x="f37" y="f35"/>
                  </a:cxn>
                  <a:cxn ang="f31">
                    <a:pos x="f38" y="f39"/>
                  </a:cxn>
                  <a:cxn ang="f31">
                    <a:pos x="f40" y="f39"/>
                  </a:cxn>
                  <a:cxn ang="f31">
                    <a:pos x="f41" y="f42"/>
                  </a:cxn>
                  <a:cxn ang="f31">
                    <a:pos x="f41" y="f43"/>
                  </a:cxn>
                  <a:cxn ang="f31">
                    <a:pos x="f44" y="f45"/>
                  </a:cxn>
                  <a:cxn ang="f31">
                    <a:pos x="f44" y="f45"/>
                  </a:cxn>
                  <a:cxn ang="f31">
                    <a:pos x="f46" y="f47"/>
                  </a:cxn>
                  <a:cxn ang="f31">
                    <a:pos x="f38" y="f45"/>
                  </a:cxn>
                  <a:cxn ang="f31">
                    <a:pos x="f38" y="f48"/>
                  </a:cxn>
                  <a:cxn ang="f31">
                    <a:pos x="f37" y="f49"/>
                  </a:cxn>
                  <a:cxn ang="f31">
                    <a:pos x="f36" y="f42"/>
                  </a:cxn>
                  <a:cxn ang="f31">
                    <a:pos x="f50" y="f39"/>
                  </a:cxn>
                  <a:cxn ang="f31">
                    <a:pos x="f32" y="f39"/>
                  </a:cxn>
                  <a:cxn ang="f31">
                    <a:pos x="f32" y="f35"/>
                  </a:cxn>
                </a:cxnLst>
                <a:rect l="f32" t="f35" r="f33" b="f34"/>
                <a:pathLst>
                  <a:path w="8" h="8">
                    <a:moveTo>
                      <a:pt x="f5" y="f5"/>
                    </a:moveTo>
                    <a:cubicBezTo>
                      <a:pt x="f7" y="f5"/>
                      <a:pt x="f7" y="f5"/>
                      <a:pt x="f8" y="f5"/>
                    </a:cubicBezTo>
                    <a:cubicBezTo>
                      <a:pt x="f8" y="f7"/>
                      <a:pt x="f8" y="f5"/>
                      <a:pt x="f9" y="f5"/>
                    </a:cubicBezTo>
                    <a:cubicBezTo>
                      <a:pt x="f9" y="f7"/>
                      <a:pt x="f9" y="f7"/>
                      <a:pt x="f10" y="f7"/>
                    </a:cubicBezTo>
                    <a:cubicBezTo>
                      <a:pt x="f11" y="f7"/>
                      <a:pt x="f11" y="f7"/>
                      <a:pt x="f11" y="f7"/>
                    </a:cubicBezTo>
                    <a:cubicBezTo>
                      <a:pt x="f12" y="f8"/>
                      <a:pt x="f13" y="f8"/>
                      <a:pt x="f13" y="f8"/>
                    </a:cubicBezTo>
                    <a:cubicBezTo>
                      <a:pt x="f13" y="f9"/>
                      <a:pt x="f6" y="f8"/>
                      <a:pt x="f13" y="f9"/>
                    </a:cubicBezTo>
                    <a:cubicBezTo>
                      <a:pt x="f13" y="f10"/>
                      <a:pt x="f6" y="f11"/>
                      <a:pt x="f6" y="f12"/>
                    </a:cubicBezTo>
                    <a:cubicBezTo>
                      <a:pt x="f6" y="f12"/>
                      <a:pt x="f6" y="f12"/>
                      <a:pt x="f6" y="f12"/>
                    </a:cubicBezTo>
                    <a:cubicBezTo>
                      <a:pt x="f13" y="f13"/>
                      <a:pt x="f13" y="f6"/>
                      <a:pt x="f12" y="f13"/>
                    </a:cubicBezTo>
                    <a:cubicBezTo>
                      <a:pt x="f12" y="f13"/>
                      <a:pt x="f10" y="f13"/>
                      <a:pt x="f10" y="f12"/>
                    </a:cubicBezTo>
                    <a:cubicBezTo>
                      <a:pt x="f11" y="f12"/>
                      <a:pt x="f10" y="f11"/>
                      <a:pt x="f10" y="f11"/>
                    </a:cubicBezTo>
                    <a:cubicBezTo>
                      <a:pt x="f9" y="f11"/>
                      <a:pt x="f9" y="f10"/>
                      <a:pt x="f9" y="f10"/>
                    </a:cubicBezTo>
                    <a:cubicBezTo>
                      <a:pt x="f9" y="f9"/>
                      <a:pt x="f8" y="f8"/>
                      <a:pt x="f8" y="f8"/>
                    </a:cubicBezTo>
                    <a:cubicBezTo>
                      <a:pt x="f7" y="f8"/>
                      <a:pt x="f7" y="f8"/>
                      <a:pt x="f7" y="f7"/>
                    </a:cubicBezTo>
                    <a:cubicBezTo>
                      <a:pt x="f7" y="f7"/>
                      <a:pt x="f7" y="f7"/>
                      <a:pt x="f5" y="f7"/>
                    </a:cubicBezTo>
                    <a:cubicBezTo>
                      <a:pt x="f5" y="f7"/>
                      <a:pt x="f5" y="f7"/>
                      <a:pt x="f5"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71" name="Freeform 75">
                <a:extLst>
                  <a:ext uri="{FF2B5EF4-FFF2-40B4-BE49-F238E27FC236}">
                    <a16:creationId xmlns:a16="http://schemas.microsoft.com/office/drawing/2014/main" id="{E4E78ADC-70E9-9B36-3775-449437914459}"/>
                  </a:ext>
                </a:extLst>
              </p:cNvPr>
              <p:cNvSpPr/>
              <p:nvPr/>
            </p:nvSpPr>
            <p:spPr>
              <a:xfrm>
                <a:off x="9863102" y="4080958"/>
                <a:ext cx="20336" cy="14538"/>
              </a:xfrm>
              <a:custGeom>
                <a:avLst/>
                <a:gdLst>
                  <a:gd name="f0" fmla="val 10800000"/>
                  <a:gd name="f1" fmla="val 5400000"/>
                  <a:gd name="f2" fmla="val 180"/>
                  <a:gd name="f3" fmla="val w"/>
                  <a:gd name="f4" fmla="val h"/>
                  <a:gd name="f5" fmla="val 0"/>
                  <a:gd name="f6" fmla="val 4"/>
                  <a:gd name="f7" fmla="val 3"/>
                  <a:gd name="f8" fmla="val 1"/>
                  <a:gd name="f9" fmla="val 2"/>
                  <a:gd name="f10" fmla="+- 0 0 -90"/>
                  <a:gd name="f11" fmla="*/ f3 1 4"/>
                  <a:gd name="f12" fmla="*/ f4 1 3"/>
                  <a:gd name="f13" fmla="+- f7 0 f5"/>
                  <a:gd name="f14" fmla="+- f6 0 f5"/>
                  <a:gd name="f15" fmla="*/ f10 f0 1"/>
                  <a:gd name="f16" fmla="*/ f13 1 3"/>
                  <a:gd name="f17" fmla="*/ f14 1 4"/>
                  <a:gd name="f18" fmla="*/ f15 1 f2"/>
                  <a:gd name="f19" fmla="*/ 0 1 f17"/>
                  <a:gd name="f20" fmla="*/ 1 1 f16"/>
                  <a:gd name="f21" fmla="*/ 1 1 f17"/>
                  <a:gd name="f22" fmla="*/ 0 1 f16"/>
                  <a:gd name="f23" fmla="*/ 2 1 f17"/>
                  <a:gd name="f24" fmla="*/ 3 1 f17"/>
                  <a:gd name="f25" fmla="*/ 2 1 f16"/>
                  <a:gd name="f26" fmla="*/ 3 1 f16"/>
                  <a:gd name="f27" fmla="*/ f6 1 f17"/>
                  <a:gd name="f28" fmla="*/ f7 1 f16"/>
                  <a:gd name="f29" fmla="+- f18 0 f1"/>
                  <a:gd name="f30" fmla="*/ f19 f11 1"/>
                  <a:gd name="f31" fmla="*/ f27 f11 1"/>
                  <a:gd name="f32" fmla="*/ f28 f12 1"/>
                  <a:gd name="f33" fmla="*/ f22 f12 1"/>
                  <a:gd name="f34" fmla="*/ f20 f12 1"/>
                  <a:gd name="f35" fmla="*/ f21 f11 1"/>
                  <a:gd name="f36" fmla="*/ f23 f11 1"/>
                  <a:gd name="f37" fmla="*/ f24 f11 1"/>
                  <a:gd name="f38" fmla="*/ f25 f12 1"/>
                  <a:gd name="f39" fmla="*/ f26 f12 1"/>
                </a:gdLst>
                <a:ahLst/>
                <a:cxnLst>
                  <a:cxn ang="3cd4">
                    <a:pos x="hc" y="t"/>
                  </a:cxn>
                  <a:cxn ang="0">
                    <a:pos x="r" y="vc"/>
                  </a:cxn>
                  <a:cxn ang="cd4">
                    <a:pos x="hc" y="b"/>
                  </a:cxn>
                  <a:cxn ang="cd2">
                    <a:pos x="l" y="vc"/>
                  </a:cxn>
                  <a:cxn ang="f29">
                    <a:pos x="f30" y="f34"/>
                  </a:cxn>
                  <a:cxn ang="f29">
                    <a:pos x="f35" y="f33"/>
                  </a:cxn>
                  <a:cxn ang="f29">
                    <a:pos x="f36" y="f33"/>
                  </a:cxn>
                  <a:cxn ang="f29">
                    <a:pos x="f37" y="f34"/>
                  </a:cxn>
                  <a:cxn ang="f29">
                    <a:pos x="f37" y="f38"/>
                  </a:cxn>
                  <a:cxn ang="f29">
                    <a:pos x="f36" y="f39"/>
                  </a:cxn>
                  <a:cxn ang="f29">
                    <a:pos x="f30" y="f38"/>
                  </a:cxn>
                  <a:cxn ang="f29">
                    <a:pos x="f30" y="f34"/>
                  </a:cxn>
                </a:cxnLst>
                <a:rect l="f30" t="f33" r="f31" b="f32"/>
                <a:pathLst>
                  <a:path w="4" h="3">
                    <a:moveTo>
                      <a:pt x="f5" y="f8"/>
                    </a:moveTo>
                    <a:cubicBezTo>
                      <a:pt x="f8" y="f8"/>
                      <a:pt x="f5" y="f5"/>
                      <a:pt x="f8" y="f5"/>
                    </a:cubicBezTo>
                    <a:cubicBezTo>
                      <a:pt x="f8" y="f5"/>
                      <a:pt x="f9" y="f5"/>
                      <a:pt x="f9" y="f5"/>
                    </a:cubicBezTo>
                    <a:cubicBezTo>
                      <a:pt x="f9" y="f8"/>
                      <a:pt x="f7" y="f5"/>
                      <a:pt x="f7" y="f8"/>
                    </a:cubicBezTo>
                    <a:cubicBezTo>
                      <a:pt x="f7" y="f8"/>
                      <a:pt x="f6" y="f8"/>
                      <a:pt x="f7" y="f9"/>
                    </a:cubicBezTo>
                    <a:cubicBezTo>
                      <a:pt x="f9" y="f9"/>
                      <a:pt x="f9" y="f7"/>
                      <a:pt x="f9" y="f7"/>
                    </a:cubicBezTo>
                    <a:cubicBezTo>
                      <a:pt x="f8" y="f7"/>
                      <a:pt x="f8" y="f9"/>
                      <a:pt x="f5" y="f9"/>
                    </a:cubicBezTo>
                    <a:cubicBezTo>
                      <a:pt x="f5" y="f9"/>
                      <a:pt x="f5"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72" name="Freeform 76">
                <a:extLst>
                  <a:ext uri="{FF2B5EF4-FFF2-40B4-BE49-F238E27FC236}">
                    <a16:creationId xmlns:a16="http://schemas.microsoft.com/office/drawing/2014/main" id="{39E9E49F-F907-CEC3-4945-39282F6F01BE}"/>
                  </a:ext>
                </a:extLst>
              </p:cNvPr>
              <p:cNvSpPr/>
              <p:nvPr/>
            </p:nvSpPr>
            <p:spPr>
              <a:xfrm>
                <a:off x="9901516" y="4103808"/>
                <a:ext cx="38404" cy="39474"/>
              </a:xfrm>
              <a:custGeom>
                <a:avLst/>
                <a:gdLst>
                  <a:gd name="f0" fmla="val 10800000"/>
                  <a:gd name="f1" fmla="val 5400000"/>
                  <a:gd name="f2" fmla="val 180"/>
                  <a:gd name="f3" fmla="val w"/>
                  <a:gd name="f4" fmla="val h"/>
                  <a:gd name="f5" fmla="val 0"/>
                  <a:gd name="f6" fmla="val 7"/>
                  <a:gd name="f7" fmla="val 8"/>
                  <a:gd name="f8" fmla="val 1"/>
                  <a:gd name="f9" fmla="val 2"/>
                  <a:gd name="f10" fmla="val 3"/>
                  <a:gd name="f11" fmla="val 4"/>
                  <a:gd name="f12" fmla="val 5"/>
                  <a:gd name="f13" fmla="val 6"/>
                  <a:gd name="f14" fmla="+- 0 0 -90"/>
                  <a:gd name="f15" fmla="*/ f3 1 7"/>
                  <a:gd name="f16" fmla="*/ f4 1 8"/>
                  <a:gd name="f17" fmla="+- f7 0 f5"/>
                  <a:gd name="f18" fmla="+- f6 0 f5"/>
                  <a:gd name="f19" fmla="*/ f14 f0 1"/>
                  <a:gd name="f20" fmla="*/ f17 1 8"/>
                  <a:gd name="f21" fmla="*/ f18 1 7"/>
                  <a:gd name="f22" fmla="*/ f19 1 f2"/>
                  <a:gd name="f23" fmla="*/ 1 1 f21"/>
                  <a:gd name="f24" fmla="*/ 1 1 f20"/>
                  <a:gd name="f25" fmla="*/ 3 1 f21"/>
                  <a:gd name="f26" fmla="*/ 2 1 f20"/>
                  <a:gd name="f27" fmla="*/ 4 1 f21"/>
                  <a:gd name="f28" fmla="*/ 3 1 f20"/>
                  <a:gd name="f29" fmla="*/ 6 1 f21"/>
                  <a:gd name="f30" fmla="*/ 4 1 f20"/>
                  <a:gd name="f31" fmla="*/ 7 1 f21"/>
                  <a:gd name="f32" fmla="*/ 6 1 f20"/>
                  <a:gd name="f33" fmla="*/ 7 1 f20"/>
                  <a:gd name="f34" fmla="*/ 5 1 f21"/>
                  <a:gd name="f35" fmla="*/ 5 1 f20"/>
                  <a:gd name="f36" fmla="*/ 2 1 f21"/>
                  <a:gd name="f37" fmla="*/ 0 1 f21"/>
                  <a:gd name="f38" fmla="*/ f6 1 f21"/>
                  <a:gd name="f39" fmla="*/ 0 1 f20"/>
                  <a:gd name="f40" fmla="*/ f7 1 f20"/>
                  <a:gd name="f41" fmla="+- f22 0 f1"/>
                  <a:gd name="f42" fmla="*/ f37 f15 1"/>
                  <a:gd name="f43" fmla="*/ f38 f15 1"/>
                  <a:gd name="f44" fmla="*/ f40 f16 1"/>
                  <a:gd name="f45" fmla="*/ f39 f16 1"/>
                  <a:gd name="f46" fmla="*/ f23 f15 1"/>
                  <a:gd name="f47" fmla="*/ f24 f16 1"/>
                  <a:gd name="f48" fmla="*/ f25 f15 1"/>
                  <a:gd name="f49" fmla="*/ f26 f16 1"/>
                  <a:gd name="f50" fmla="*/ f27 f15 1"/>
                  <a:gd name="f51" fmla="*/ f28 f16 1"/>
                  <a:gd name="f52" fmla="*/ f29 f15 1"/>
                  <a:gd name="f53" fmla="*/ f30 f16 1"/>
                  <a:gd name="f54" fmla="*/ f31 f15 1"/>
                  <a:gd name="f55" fmla="*/ f32 f16 1"/>
                  <a:gd name="f56" fmla="*/ f33 f16 1"/>
                  <a:gd name="f57" fmla="*/ f34 f15 1"/>
                  <a:gd name="f58" fmla="*/ f35 f16 1"/>
                  <a:gd name="f59" fmla="*/ f36 f15 1"/>
                </a:gdLst>
                <a:ahLst/>
                <a:cxnLst>
                  <a:cxn ang="3cd4">
                    <a:pos x="hc" y="t"/>
                  </a:cxn>
                  <a:cxn ang="0">
                    <a:pos x="r" y="vc"/>
                  </a:cxn>
                  <a:cxn ang="cd4">
                    <a:pos x="hc" y="b"/>
                  </a:cxn>
                  <a:cxn ang="cd2">
                    <a:pos x="l" y="vc"/>
                  </a:cxn>
                  <a:cxn ang="f41">
                    <a:pos x="f46" y="f47"/>
                  </a:cxn>
                  <a:cxn ang="f41">
                    <a:pos x="f48" y="f49"/>
                  </a:cxn>
                  <a:cxn ang="f41">
                    <a:pos x="f50" y="f51"/>
                  </a:cxn>
                  <a:cxn ang="f41">
                    <a:pos x="f52" y="f53"/>
                  </a:cxn>
                  <a:cxn ang="f41">
                    <a:pos x="f54" y="f55"/>
                  </a:cxn>
                  <a:cxn ang="f41">
                    <a:pos x="f52" y="f56"/>
                  </a:cxn>
                  <a:cxn ang="f41">
                    <a:pos x="f57" y="f55"/>
                  </a:cxn>
                  <a:cxn ang="f41">
                    <a:pos x="f50" y="f58"/>
                  </a:cxn>
                  <a:cxn ang="f41">
                    <a:pos x="f48" y="f58"/>
                  </a:cxn>
                  <a:cxn ang="f41">
                    <a:pos x="f59" y="f58"/>
                  </a:cxn>
                  <a:cxn ang="f41">
                    <a:pos x="f59" y="f55"/>
                  </a:cxn>
                  <a:cxn ang="f41">
                    <a:pos x="f46" y="f58"/>
                  </a:cxn>
                  <a:cxn ang="f41">
                    <a:pos x="f46" y="f53"/>
                  </a:cxn>
                  <a:cxn ang="f41">
                    <a:pos x="f46" y="f51"/>
                  </a:cxn>
                  <a:cxn ang="f41">
                    <a:pos x="f46" y="f47"/>
                  </a:cxn>
                </a:cxnLst>
                <a:rect l="f42" t="f45" r="f43" b="f44"/>
                <a:pathLst>
                  <a:path w="7" h="8">
                    <a:moveTo>
                      <a:pt x="f8" y="f8"/>
                    </a:moveTo>
                    <a:cubicBezTo>
                      <a:pt x="f9" y="f8"/>
                      <a:pt x="f10" y="f8"/>
                      <a:pt x="f10" y="f9"/>
                    </a:cubicBezTo>
                    <a:cubicBezTo>
                      <a:pt x="f10" y="f9"/>
                      <a:pt x="f11" y="f9"/>
                      <a:pt x="f11" y="f10"/>
                    </a:cubicBezTo>
                    <a:cubicBezTo>
                      <a:pt x="f11" y="f10"/>
                      <a:pt x="f12" y="f10"/>
                      <a:pt x="f13" y="f11"/>
                    </a:cubicBezTo>
                    <a:cubicBezTo>
                      <a:pt x="f6" y="f12"/>
                      <a:pt x="f6" y="f13"/>
                      <a:pt x="f6" y="f13"/>
                    </a:cubicBezTo>
                    <a:cubicBezTo>
                      <a:pt x="f6" y="f6"/>
                      <a:pt x="f6" y="f7"/>
                      <a:pt x="f13" y="f6"/>
                    </a:cubicBezTo>
                    <a:cubicBezTo>
                      <a:pt x="f13" y="f13"/>
                      <a:pt x="f12" y="f13"/>
                      <a:pt x="f12" y="f13"/>
                    </a:cubicBezTo>
                    <a:cubicBezTo>
                      <a:pt x="f11" y="f13"/>
                      <a:pt x="f12" y="f13"/>
                      <a:pt x="f11" y="f12"/>
                    </a:cubicBezTo>
                    <a:cubicBezTo>
                      <a:pt x="f10" y="f12"/>
                      <a:pt x="f11" y="f12"/>
                      <a:pt x="f10" y="f12"/>
                    </a:cubicBezTo>
                    <a:cubicBezTo>
                      <a:pt x="f10" y="f11"/>
                      <a:pt x="f9" y="f12"/>
                      <a:pt x="f9" y="f12"/>
                    </a:cubicBezTo>
                    <a:cubicBezTo>
                      <a:pt x="f9" y="f13"/>
                      <a:pt x="f9" y="f6"/>
                      <a:pt x="f9" y="f13"/>
                    </a:cubicBezTo>
                    <a:cubicBezTo>
                      <a:pt x="f8" y="f13"/>
                      <a:pt x="f9" y="f12"/>
                      <a:pt x="f8" y="f12"/>
                    </a:cubicBezTo>
                    <a:cubicBezTo>
                      <a:pt x="f8" y="f12"/>
                      <a:pt x="f9" y="f11"/>
                      <a:pt x="f8" y="f11"/>
                    </a:cubicBezTo>
                    <a:cubicBezTo>
                      <a:pt x="f8" y="f11"/>
                      <a:pt x="f8" y="f11"/>
                      <a:pt x="f8" y="f10"/>
                    </a:cubicBezTo>
                    <a:cubicBezTo>
                      <a:pt x="f8" y="f9"/>
                      <a:pt x="f5" y="f5"/>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73" name="Philippines">
                <a:extLst>
                  <a:ext uri="{FF2B5EF4-FFF2-40B4-BE49-F238E27FC236}">
                    <a16:creationId xmlns:a16="http://schemas.microsoft.com/office/drawing/2014/main" id="{CB169507-045A-0CD9-538B-A9083AF62D41}"/>
                  </a:ext>
                </a:extLst>
              </p:cNvPr>
              <p:cNvSpPr/>
              <p:nvPr/>
            </p:nvSpPr>
            <p:spPr>
              <a:xfrm>
                <a:off x="9926360" y="4099657"/>
                <a:ext cx="54223" cy="58164"/>
              </a:xfrm>
              <a:custGeom>
                <a:avLst/>
                <a:gdLst>
                  <a:gd name="f0" fmla="val 10800000"/>
                  <a:gd name="f1" fmla="val 5400000"/>
                  <a:gd name="f2" fmla="val 180"/>
                  <a:gd name="f3" fmla="val w"/>
                  <a:gd name="f4" fmla="val h"/>
                  <a:gd name="f5" fmla="val 0"/>
                  <a:gd name="f6" fmla="val 10"/>
                  <a:gd name="f7" fmla="val 12"/>
                  <a:gd name="f8" fmla="val 1"/>
                  <a:gd name="f9" fmla="val 2"/>
                  <a:gd name="f10" fmla="val 3"/>
                  <a:gd name="f11" fmla="val 4"/>
                  <a:gd name="f12" fmla="val 5"/>
                  <a:gd name="f13" fmla="val 6"/>
                  <a:gd name="f14" fmla="val 7"/>
                  <a:gd name="f15" fmla="val 8"/>
                  <a:gd name="f16" fmla="val 9"/>
                  <a:gd name="f17" fmla="val 11"/>
                  <a:gd name="f18" fmla="+- 0 0 -90"/>
                  <a:gd name="f19" fmla="*/ f3 1 10"/>
                  <a:gd name="f20" fmla="*/ f4 1 12"/>
                  <a:gd name="f21" fmla="+- f7 0 f5"/>
                  <a:gd name="f22" fmla="+- f6 0 f5"/>
                  <a:gd name="f23" fmla="*/ f18 f0 1"/>
                  <a:gd name="f24" fmla="*/ f22 1 10"/>
                  <a:gd name="f25" fmla="*/ f21 1 12"/>
                  <a:gd name="f26" fmla="*/ f23 1 f2"/>
                  <a:gd name="f27" fmla="*/ 0 1 f24"/>
                  <a:gd name="f28" fmla="*/ 1 1 f25"/>
                  <a:gd name="f29" fmla="*/ 1 1 f24"/>
                  <a:gd name="f30" fmla="*/ 2 1 f25"/>
                  <a:gd name="f31" fmla="*/ 2 1 f24"/>
                  <a:gd name="f32" fmla="*/ 4 1 f25"/>
                  <a:gd name="f33" fmla="*/ 3 1 f24"/>
                  <a:gd name="f34" fmla="*/ 5 1 f25"/>
                  <a:gd name="f35" fmla="*/ 4 1 f24"/>
                  <a:gd name="f36" fmla="*/ 6 1 f25"/>
                  <a:gd name="f37" fmla="*/ 7 1 f25"/>
                  <a:gd name="f38" fmla="*/ 8 1 f25"/>
                  <a:gd name="f39" fmla="*/ 9 1 f25"/>
                  <a:gd name="f40" fmla="*/ 5 1 f24"/>
                  <a:gd name="f41" fmla="*/ 10 1 f25"/>
                  <a:gd name="f42" fmla="*/ 7 1 f24"/>
                  <a:gd name="f43" fmla="*/ 11 1 f25"/>
                  <a:gd name="f44" fmla="*/ 12 1 f25"/>
                  <a:gd name="f45" fmla="*/ 8 1 f24"/>
                  <a:gd name="f46" fmla="*/ 9 1 f24"/>
                  <a:gd name="f47" fmla="*/ 10 1 f24"/>
                  <a:gd name="f48" fmla="*/ 6 1 f24"/>
                  <a:gd name="f49" fmla="*/ 3 1 f25"/>
                  <a:gd name="f50" fmla="*/ f6 1 f24"/>
                  <a:gd name="f51" fmla="*/ 0 1 f25"/>
                  <a:gd name="f52" fmla="*/ f7 1 f25"/>
                  <a:gd name="f53" fmla="+- f26 0 f1"/>
                  <a:gd name="f54" fmla="*/ f27 f19 1"/>
                  <a:gd name="f55" fmla="*/ f50 f19 1"/>
                  <a:gd name="f56" fmla="*/ f52 f20 1"/>
                  <a:gd name="f57" fmla="*/ f51 f20 1"/>
                  <a:gd name="f58" fmla="*/ f28 f20 1"/>
                  <a:gd name="f59" fmla="*/ f29 f19 1"/>
                  <a:gd name="f60" fmla="*/ f30 f20 1"/>
                  <a:gd name="f61" fmla="*/ f31 f19 1"/>
                  <a:gd name="f62" fmla="*/ f32 f20 1"/>
                  <a:gd name="f63" fmla="*/ f33 f19 1"/>
                  <a:gd name="f64" fmla="*/ f34 f20 1"/>
                  <a:gd name="f65" fmla="*/ f35 f19 1"/>
                  <a:gd name="f66" fmla="*/ f36 f20 1"/>
                  <a:gd name="f67" fmla="*/ f37 f20 1"/>
                  <a:gd name="f68" fmla="*/ f38 f20 1"/>
                  <a:gd name="f69" fmla="*/ f39 f20 1"/>
                  <a:gd name="f70" fmla="*/ f40 f19 1"/>
                  <a:gd name="f71" fmla="*/ f41 f20 1"/>
                  <a:gd name="f72" fmla="*/ f42 f19 1"/>
                  <a:gd name="f73" fmla="*/ f43 f20 1"/>
                  <a:gd name="f74" fmla="*/ f44 f20 1"/>
                  <a:gd name="f75" fmla="*/ f45 f19 1"/>
                  <a:gd name="f76" fmla="*/ f46 f19 1"/>
                  <a:gd name="f77" fmla="*/ f47 f19 1"/>
                  <a:gd name="f78" fmla="*/ f48 f19 1"/>
                  <a:gd name="f79" fmla="*/ f49 f20 1"/>
                </a:gdLst>
                <a:ahLst/>
                <a:cxnLst>
                  <a:cxn ang="3cd4">
                    <a:pos x="hc" y="t"/>
                  </a:cxn>
                  <a:cxn ang="0">
                    <a:pos x="r" y="vc"/>
                  </a:cxn>
                  <a:cxn ang="cd4">
                    <a:pos x="hc" y="b"/>
                  </a:cxn>
                  <a:cxn ang="cd2">
                    <a:pos x="l" y="vc"/>
                  </a:cxn>
                  <a:cxn ang="f53">
                    <a:pos x="f54" y="f58"/>
                  </a:cxn>
                  <a:cxn ang="f53">
                    <a:pos x="f59" y="f60"/>
                  </a:cxn>
                  <a:cxn ang="f53">
                    <a:pos x="f61" y="f62"/>
                  </a:cxn>
                  <a:cxn ang="f53">
                    <a:pos x="f63" y="f64"/>
                  </a:cxn>
                  <a:cxn ang="f53">
                    <a:pos x="f65" y="f66"/>
                  </a:cxn>
                  <a:cxn ang="f53">
                    <a:pos x="f65" y="f67"/>
                  </a:cxn>
                  <a:cxn ang="f53">
                    <a:pos x="f65" y="f68"/>
                  </a:cxn>
                  <a:cxn ang="f53">
                    <a:pos x="f65" y="f69"/>
                  </a:cxn>
                  <a:cxn ang="f53">
                    <a:pos x="f70" y="f71"/>
                  </a:cxn>
                  <a:cxn ang="f53">
                    <a:pos x="f70" y="f71"/>
                  </a:cxn>
                  <a:cxn ang="f53">
                    <a:pos x="f72" y="f73"/>
                  </a:cxn>
                  <a:cxn ang="f53">
                    <a:pos x="f72" y="f74"/>
                  </a:cxn>
                  <a:cxn ang="f53">
                    <a:pos x="f75" y="f74"/>
                  </a:cxn>
                  <a:cxn ang="f53">
                    <a:pos x="f76" y="f73"/>
                  </a:cxn>
                  <a:cxn ang="f53">
                    <a:pos x="f77" y="f69"/>
                  </a:cxn>
                  <a:cxn ang="f53">
                    <a:pos x="f75" y="f68"/>
                  </a:cxn>
                  <a:cxn ang="f53">
                    <a:pos x="f72" y="f67"/>
                  </a:cxn>
                  <a:cxn ang="f53">
                    <a:pos x="f72" y="f66"/>
                  </a:cxn>
                  <a:cxn ang="f53">
                    <a:pos x="f78" y="f62"/>
                  </a:cxn>
                  <a:cxn ang="f53">
                    <a:pos x="f78" y="f79"/>
                  </a:cxn>
                  <a:cxn ang="f53">
                    <a:pos x="f78" y="f60"/>
                  </a:cxn>
                  <a:cxn ang="f53">
                    <a:pos x="f70" y="f60"/>
                  </a:cxn>
                  <a:cxn ang="f53">
                    <a:pos x="f70" y="f58"/>
                  </a:cxn>
                  <a:cxn ang="f53">
                    <a:pos x="f65" y="f58"/>
                  </a:cxn>
                  <a:cxn ang="f53">
                    <a:pos x="f63" y="f58"/>
                  </a:cxn>
                  <a:cxn ang="f53">
                    <a:pos x="f61" y="f58"/>
                  </a:cxn>
                  <a:cxn ang="f53">
                    <a:pos x="f54" y="f58"/>
                  </a:cxn>
                </a:cxnLst>
                <a:rect l="f54" t="f57" r="f55" b="f56"/>
                <a:pathLst>
                  <a:path w="10" h="12">
                    <a:moveTo>
                      <a:pt x="f5" y="f8"/>
                    </a:moveTo>
                    <a:cubicBezTo>
                      <a:pt x="f5" y="f9"/>
                      <a:pt x="f5" y="f9"/>
                      <a:pt x="f8" y="f9"/>
                    </a:cubicBezTo>
                    <a:cubicBezTo>
                      <a:pt x="f8" y="f10"/>
                      <a:pt x="f8" y="f10"/>
                      <a:pt x="f9" y="f11"/>
                    </a:cubicBezTo>
                    <a:cubicBezTo>
                      <a:pt x="f9" y="f12"/>
                      <a:pt x="f9" y="f12"/>
                      <a:pt x="f10" y="f12"/>
                    </a:cubicBezTo>
                    <a:cubicBezTo>
                      <a:pt x="f10" y="f13"/>
                      <a:pt x="f10" y="f13"/>
                      <a:pt x="f11" y="f13"/>
                    </a:cubicBezTo>
                    <a:cubicBezTo>
                      <a:pt x="f11" y="f14"/>
                      <a:pt x="f11" y="f13"/>
                      <a:pt x="f11" y="f14"/>
                    </a:cubicBezTo>
                    <a:cubicBezTo>
                      <a:pt x="f12" y="f14"/>
                      <a:pt x="f12" y="f14"/>
                      <a:pt x="f11" y="f15"/>
                    </a:cubicBezTo>
                    <a:cubicBezTo>
                      <a:pt x="f11" y="f15"/>
                      <a:pt x="f10" y="f16"/>
                      <a:pt x="f11" y="f16"/>
                    </a:cubicBezTo>
                    <a:cubicBezTo>
                      <a:pt x="f11" y="f16"/>
                      <a:pt x="f12" y="f16"/>
                      <a:pt x="f12" y="f6"/>
                    </a:cubicBezTo>
                    <a:cubicBezTo>
                      <a:pt x="f12" y="f6"/>
                      <a:pt x="f12" y="f17"/>
                      <a:pt x="f12" y="f6"/>
                    </a:cubicBezTo>
                    <a:cubicBezTo>
                      <a:pt x="f13" y="f6"/>
                      <a:pt x="f14" y="f6"/>
                      <a:pt x="f14" y="f17"/>
                    </a:cubicBezTo>
                    <a:cubicBezTo>
                      <a:pt x="f14" y="f7"/>
                      <a:pt x="f14" y="f7"/>
                      <a:pt x="f14" y="f7"/>
                    </a:cubicBezTo>
                    <a:cubicBezTo>
                      <a:pt x="f15" y="f17"/>
                      <a:pt x="f15" y="f7"/>
                      <a:pt x="f15" y="f7"/>
                    </a:cubicBezTo>
                    <a:cubicBezTo>
                      <a:pt x="f16" y="f17"/>
                      <a:pt x="f16" y="f7"/>
                      <a:pt x="f16" y="f17"/>
                    </a:cubicBezTo>
                    <a:cubicBezTo>
                      <a:pt x="f16" y="f6"/>
                      <a:pt x="f6" y="f16"/>
                      <a:pt x="f6" y="f16"/>
                    </a:cubicBezTo>
                    <a:cubicBezTo>
                      <a:pt x="f16" y="f16"/>
                      <a:pt x="f16" y="f15"/>
                      <a:pt x="f15" y="f15"/>
                    </a:cubicBezTo>
                    <a:cubicBezTo>
                      <a:pt x="f15" y="f15"/>
                      <a:pt x="f15" y="f14"/>
                      <a:pt x="f14" y="f14"/>
                    </a:cubicBezTo>
                    <a:cubicBezTo>
                      <a:pt x="f14" y="f14"/>
                      <a:pt x="f14" y="f13"/>
                      <a:pt x="f14" y="f13"/>
                    </a:cubicBezTo>
                    <a:cubicBezTo>
                      <a:pt x="f13" y="f12"/>
                      <a:pt x="f12" y="f12"/>
                      <a:pt x="f13" y="f11"/>
                    </a:cubicBezTo>
                    <a:cubicBezTo>
                      <a:pt x="f13" y="f10"/>
                      <a:pt x="f13" y="f10"/>
                      <a:pt x="f13" y="f10"/>
                    </a:cubicBezTo>
                    <a:cubicBezTo>
                      <a:pt x="f12" y="f9"/>
                      <a:pt x="f14" y="f9"/>
                      <a:pt x="f13" y="f9"/>
                    </a:cubicBezTo>
                    <a:cubicBezTo>
                      <a:pt x="f12" y="f8"/>
                      <a:pt x="f12" y="f9"/>
                      <a:pt x="f12" y="f9"/>
                    </a:cubicBezTo>
                    <a:cubicBezTo>
                      <a:pt x="f12" y="f8"/>
                      <a:pt x="f12" y="f8"/>
                      <a:pt x="f12" y="f8"/>
                    </a:cubicBezTo>
                    <a:cubicBezTo>
                      <a:pt x="f11" y="f8"/>
                      <a:pt x="f11" y="f5"/>
                      <a:pt x="f11" y="f8"/>
                    </a:cubicBezTo>
                    <a:cubicBezTo>
                      <a:pt x="f11" y="f8"/>
                      <a:pt x="f10" y="f8"/>
                      <a:pt x="f10" y="f8"/>
                    </a:cubicBezTo>
                    <a:cubicBezTo>
                      <a:pt x="f10" y="f8"/>
                      <a:pt x="f9" y="f8"/>
                      <a:pt x="f9" y="f8"/>
                    </a:cubicBezTo>
                    <a:cubicBezTo>
                      <a:pt x="f8" y="f8"/>
                      <a:pt x="f8"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74" name="Philippines">
                <a:extLst>
                  <a:ext uri="{FF2B5EF4-FFF2-40B4-BE49-F238E27FC236}">
                    <a16:creationId xmlns:a16="http://schemas.microsoft.com/office/drawing/2014/main" id="{9394087E-FAAE-A612-7CA7-D4AD498EF56D}"/>
                  </a:ext>
                </a:extLst>
              </p:cNvPr>
              <p:cNvSpPr/>
              <p:nvPr/>
            </p:nvSpPr>
            <p:spPr>
              <a:xfrm>
                <a:off x="9933145" y="4143283"/>
                <a:ext cx="36146" cy="49862"/>
              </a:xfrm>
              <a:custGeom>
                <a:avLst/>
                <a:gdLst>
                  <a:gd name="f0" fmla="val 10800000"/>
                  <a:gd name="f1" fmla="val 5400000"/>
                  <a:gd name="f2" fmla="val 180"/>
                  <a:gd name="f3" fmla="val w"/>
                  <a:gd name="f4" fmla="val h"/>
                  <a:gd name="f5" fmla="val 0"/>
                  <a:gd name="f6" fmla="val 7"/>
                  <a:gd name="f7" fmla="val 10"/>
                  <a:gd name="f8" fmla="val 2"/>
                  <a:gd name="f9" fmla="val 1"/>
                  <a:gd name="f10" fmla="val 3"/>
                  <a:gd name="f11" fmla="val 4"/>
                  <a:gd name="f12" fmla="val 5"/>
                  <a:gd name="f13" fmla="val 6"/>
                  <a:gd name="f14" fmla="val 8"/>
                  <a:gd name="f15" fmla="val 9"/>
                  <a:gd name="f16" fmla="+- 0 0 -90"/>
                  <a:gd name="f17" fmla="*/ f3 1 7"/>
                  <a:gd name="f18" fmla="*/ f4 1 10"/>
                  <a:gd name="f19" fmla="+- f7 0 f5"/>
                  <a:gd name="f20" fmla="+- f6 0 f5"/>
                  <a:gd name="f21" fmla="*/ f16 f0 1"/>
                  <a:gd name="f22" fmla="*/ f19 1 10"/>
                  <a:gd name="f23" fmla="*/ f20 1 7"/>
                  <a:gd name="f24" fmla="*/ f21 1 f2"/>
                  <a:gd name="f25" fmla="*/ 2 1 f23"/>
                  <a:gd name="f26" fmla="*/ 1 1 f22"/>
                  <a:gd name="f27" fmla="*/ 3 1 f23"/>
                  <a:gd name="f28" fmla="*/ 4 1 f23"/>
                  <a:gd name="f29" fmla="*/ 2 1 f22"/>
                  <a:gd name="f30" fmla="*/ 5 1 f23"/>
                  <a:gd name="f31" fmla="*/ 4 1 f22"/>
                  <a:gd name="f32" fmla="*/ 6 1 f23"/>
                  <a:gd name="f33" fmla="*/ 5 1 f22"/>
                  <a:gd name="f34" fmla="*/ 6 1 f22"/>
                  <a:gd name="f35" fmla="*/ 7 1 f22"/>
                  <a:gd name="f36" fmla="*/ 8 1 f22"/>
                  <a:gd name="f37" fmla="*/ 10 1 f22"/>
                  <a:gd name="f38" fmla="*/ 9 1 f22"/>
                  <a:gd name="f39" fmla="*/ 3 1 f22"/>
                  <a:gd name="f40" fmla="*/ 1 1 f23"/>
                  <a:gd name="f41" fmla="*/ 0 1 f23"/>
                  <a:gd name="f42" fmla="*/ 0 1 f22"/>
                  <a:gd name="f43" fmla="*/ f6 1 f23"/>
                  <a:gd name="f44" fmla="*/ f7 1 f22"/>
                  <a:gd name="f45" fmla="+- f24 0 f1"/>
                  <a:gd name="f46" fmla="*/ f41 f17 1"/>
                  <a:gd name="f47" fmla="*/ f43 f17 1"/>
                  <a:gd name="f48" fmla="*/ f44 f18 1"/>
                  <a:gd name="f49" fmla="*/ f42 f18 1"/>
                  <a:gd name="f50" fmla="*/ f25 f17 1"/>
                  <a:gd name="f51" fmla="*/ f26 f18 1"/>
                  <a:gd name="f52" fmla="*/ f27 f17 1"/>
                  <a:gd name="f53" fmla="*/ f28 f17 1"/>
                  <a:gd name="f54" fmla="*/ f29 f18 1"/>
                  <a:gd name="f55" fmla="*/ f30 f17 1"/>
                  <a:gd name="f56" fmla="*/ f31 f18 1"/>
                  <a:gd name="f57" fmla="*/ f32 f17 1"/>
                  <a:gd name="f58" fmla="*/ f33 f18 1"/>
                  <a:gd name="f59" fmla="*/ f34 f18 1"/>
                  <a:gd name="f60" fmla="*/ f35 f18 1"/>
                  <a:gd name="f61" fmla="*/ f36 f18 1"/>
                  <a:gd name="f62" fmla="*/ f37 f18 1"/>
                  <a:gd name="f63" fmla="*/ f38 f18 1"/>
                  <a:gd name="f64" fmla="*/ f39 f18 1"/>
                  <a:gd name="f65" fmla="*/ f40 f17 1"/>
                </a:gdLst>
                <a:ahLst/>
                <a:cxnLst>
                  <a:cxn ang="3cd4">
                    <a:pos x="hc" y="t"/>
                  </a:cxn>
                  <a:cxn ang="0">
                    <a:pos x="r" y="vc"/>
                  </a:cxn>
                  <a:cxn ang="cd4">
                    <a:pos x="hc" y="b"/>
                  </a:cxn>
                  <a:cxn ang="cd2">
                    <a:pos x="l" y="vc"/>
                  </a:cxn>
                  <a:cxn ang="f45">
                    <a:pos x="f50" y="f51"/>
                  </a:cxn>
                  <a:cxn ang="f45">
                    <a:pos x="f52" y="f51"/>
                  </a:cxn>
                  <a:cxn ang="f45">
                    <a:pos x="f53" y="f54"/>
                  </a:cxn>
                  <a:cxn ang="f45">
                    <a:pos x="f55" y="f56"/>
                  </a:cxn>
                  <a:cxn ang="f45">
                    <a:pos x="f57" y="f58"/>
                  </a:cxn>
                  <a:cxn ang="f45">
                    <a:pos x="f57" y="f59"/>
                  </a:cxn>
                  <a:cxn ang="f45">
                    <a:pos x="f57" y="f60"/>
                  </a:cxn>
                  <a:cxn ang="f45">
                    <a:pos x="f57" y="f61"/>
                  </a:cxn>
                  <a:cxn ang="f45">
                    <a:pos x="f55" y="f60"/>
                  </a:cxn>
                  <a:cxn ang="f45">
                    <a:pos x="f55" y="f61"/>
                  </a:cxn>
                  <a:cxn ang="f45">
                    <a:pos x="f55" y="f62"/>
                  </a:cxn>
                  <a:cxn ang="f45">
                    <a:pos x="f53" y="f63"/>
                  </a:cxn>
                  <a:cxn ang="f45">
                    <a:pos x="f52" y="f61"/>
                  </a:cxn>
                  <a:cxn ang="f45">
                    <a:pos x="f52" y="f59"/>
                  </a:cxn>
                  <a:cxn ang="f45">
                    <a:pos x="f52" y="f58"/>
                  </a:cxn>
                  <a:cxn ang="f45">
                    <a:pos x="f50" y="f64"/>
                  </a:cxn>
                  <a:cxn ang="f45">
                    <a:pos x="f50" y="f56"/>
                  </a:cxn>
                  <a:cxn ang="f45">
                    <a:pos x="f65" y="f56"/>
                  </a:cxn>
                  <a:cxn ang="f45">
                    <a:pos x="f65" y="f64"/>
                  </a:cxn>
                  <a:cxn ang="f45">
                    <a:pos x="f65" y="f51"/>
                  </a:cxn>
                  <a:cxn ang="f45">
                    <a:pos x="f46" y="f49"/>
                  </a:cxn>
                  <a:cxn ang="f45">
                    <a:pos x="f65" y="f51"/>
                  </a:cxn>
                  <a:cxn ang="f45">
                    <a:pos x="f50" y="f51"/>
                  </a:cxn>
                </a:cxnLst>
                <a:rect l="f46" t="f49" r="f47" b="f48"/>
                <a:pathLst>
                  <a:path w="7" h="10">
                    <a:moveTo>
                      <a:pt x="f8" y="f9"/>
                    </a:moveTo>
                    <a:cubicBezTo>
                      <a:pt x="f10" y="f9"/>
                      <a:pt x="f10" y="f5"/>
                      <a:pt x="f10" y="f9"/>
                    </a:cubicBezTo>
                    <a:cubicBezTo>
                      <a:pt x="f11" y="f9"/>
                      <a:pt x="f11" y="f8"/>
                      <a:pt x="f11" y="f8"/>
                    </a:cubicBezTo>
                    <a:cubicBezTo>
                      <a:pt x="f11" y="f11"/>
                      <a:pt x="f11" y="f11"/>
                      <a:pt x="f12" y="f11"/>
                    </a:cubicBezTo>
                    <a:cubicBezTo>
                      <a:pt x="f13" y="f11"/>
                      <a:pt x="f12" y="f12"/>
                      <a:pt x="f13" y="f12"/>
                    </a:cubicBezTo>
                    <a:cubicBezTo>
                      <a:pt x="f13" y="f13"/>
                      <a:pt x="f13" y="f13"/>
                      <a:pt x="f13" y="f13"/>
                    </a:cubicBezTo>
                    <a:cubicBezTo>
                      <a:pt x="f13" y="f6"/>
                      <a:pt x="f6" y="f6"/>
                      <a:pt x="f13" y="f6"/>
                    </a:cubicBezTo>
                    <a:cubicBezTo>
                      <a:pt x="f13" y="f6"/>
                      <a:pt x="f13" y="f6"/>
                      <a:pt x="f13" y="f14"/>
                    </a:cubicBezTo>
                    <a:cubicBezTo>
                      <a:pt x="f6" y="f14"/>
                      <a:pt x="f13" y="f14"/>
                      <a:pt x="f12" y="f6"/>
                    </a:cubicBezTo>
                    <a:cubicBezTo>
                      <a:pt x="f12" y="f6"/>
                      <a:pt x="f12" y="f6"/>
                      <a:pt x="f12" y="f14"/>
                    </a:cubicBezTo>
                    <a:cubicBezTo>
                      <a:pt x="f12" y="f15"/>
                      <a:pt x="f12" y="f15"/>
                      <a:pt x="f12" y="f7"/>
                    </a:cubicBezTo>
                    <a:cubicBezTo>
                      <a:pt x="f12" y="f7"/>
                      <a:pt x="f11" y="f14"/>
                      <a:pt x="f11" y="f15"/>
                    </a:cubicBezTo>
                    <a:cubicBezTo>
                      <a:pt x="f11" y="f15"/>
                      <a:pt x="f10" y="f15"/>
                      <a:pt x="f10" y="f14"/>
                    </a:cubicBezTo>
                    <a:cubicBezTo>
                      <a:pt x="f11" y="f6"/>
                      <a:pt x="f8" y="f6"/>
                      <a:pt x="f10" y="f13"/>
                    </a:cubicBezTo>
                    <a:cubicBezTo>
                      <a:pt x="f10" y="f12"/>
                      <a:pt x="f10" y="f13"/>
                      <a:pt x="f10" y="f12"/>
                    </a:cubicBezTo>
                    <a:cubicBezTo>
                      <a:pt x="f10" y="f11"/>
                      <a:pt x="f10" y="f10"/>
                      <a:pt x="f8" y="f10"/>
                    </a:cubicBezTo>
                    <a:cubicBezTo>
                      <a:pt x="f8" y="f10"/>
                      <a:pt x="f8" y="f11"/>
                      <a:pt x="f8" y="f11"/>
                    </a:cubicBezTo>
                    <a:cubicBezTo>
                      <a:pt x="f8" y="f11"/>
                      <a:pt x="f8" y="f10"/>
                      <a:pt x="f9" y="f11"/>
                    </a:cubicBezTo>
                    <a:cubicBezTo>
                      <a:pt x="f9" y="f11"/>
                      <a:pt x="f9" y="f10"/>
                      <a:pt x="f9" y="f10"/>
                    </a:cubicBezTo>
                    <a:cubicBezTo>
                      <a:pt x="f9" y="f10"/>
                      <a:pt x="f9" y="f8"/>
                      <a:pt x="f9" y="f9"/>
                    </a:cubicBezTo>
                    <a:cubicBezTo>
                      <a:pt x="f5" y="f9"/>
                      <a:pt x="f5" y="f9"/>
                      <a:pt x="f5" y="f5"/>
                    </a:cubicBezTo>
                    <a:cubicBezTo>
                      <a:pt x="f5" y="f5"/>
                      <a:pt x="f9" y="f5"/>
                      <a:pt x="f9" y="f9"/>
                    </a:cubicBezTo>
                    <a:cubicBezTo>
                      <a:pt x="f9"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75" name="Philippines">
                <a:extLst>
                  <a:ext uri="{FF2B5EF4-FFF2-40B4-BE49-F238E27FC236}">
                    <a16:creationId xmlns:a16="http://schemas.microsoft.com/office/drawing/2014/main" id="{533BAB7C-211C-EE99-D7B4-EB320B104FE5}"/>
                  </a:ext>
                </a:extLst>
              </p:cNvPr>
              <p:cNvSpPr/>
              <p:nvPr/>
            </p:nvSpPr>
            <p:spPr>
              <a:xfrm>
                <a:off x="9876663" y="4130820"/>
                <a:ext cx="42931" cy="49862"/>
              </a:xfrm>
              <a:custGeom>
                <a:avLst/>
                <a:gdLst>
                  <a:gd name="f0" fmla="val 10800000"/>
                  <a:gd name="f1" fmla="val 5400000"/>
                  <a:gd name="f2" fmla="val 180"/>
                  <a:gd name="f3" fmla="val w"/>
                  <a:gd name="f4" fmla="val h"/>
                  <a:gd name="f5" fmla="val 0"/>
                  <a:gd name="f6" fmla="val 8"/>
                  <a:gd name="f7" fmla="val 10"/>
                  <a:gd name="f8" fmla="val 1"/>
                  <a:gd name="f9" fmla="val 2"/>
                  <a:gd name="f10" fmla="val 3"/>
                  <a:gd name="f11" fmla="val 4"/>
                  <a:gd name="f12" fmla="val 5"/>
                  <a:gd name="f13" fmla="val 6"/>
                  <a:gd name="f14" fmla="val 7"/>
                  <a:gd name="f15" fmla="val 9"/>
                  <a:gd name="f16" fmla="+- 0 0 -90"/>
                  <a:gd name="f17" fmla="*/ f3 1 8"/>
                  <a:gd name="f18" fmla="*/ f4 1 10"/>
                  <a:gd name="f19" fmla="+- f7 0 f5"/>
                  <a:gd name="f20" fmla="+- f6 0 f5"/>
                  <a:gd name="f21" fmla="*/ f16 f0 1"/>
                  <a:gd name="f22" fmla="*/ f19 1 10"/>
                  <a:gd name="f23" fmla="*/ f20 1 8"/>
                  <a:gd name="f24" fmla="*/ f21 1 f2"/>
                  <a:gd name="f25" fmla="*/ 1 1 f23"/>
                  <a:gd name="f26" fmla="*/ 0 1 f22"/>
                  <a:gd name="f27" fmla="*/ 2 1 f23"/>
                  <a:gd name="f28" fmla="*/ 1 1 f22"/>
                  <a:gd name="f29" fmla="*/ 4 1 f23"/>
                  <a:gd name="f30" fmla="*/ 5 1 f23"/>
                  <a:gd name="f31" fmla="*/ 2 1 f22"/>
                  <a:gd name="f32" fmla="*/ 6 1 f23"/>
                  <a:gd name="f33" fmla="*/ 8 1 f23"/>
                  <a:gd name="f34" fmla="*/ 3 1 f22"/>
                  <a:gd name="f35" fmla="*/ 7 1 f23"/>
                  <a:gd name="f36" fmla="*/ 4 1 f22"/>
                  <a:gd name="f37" fmla="*/ 5 1 f22"/>
                  <a:gd name="f38" fmla="*/ 6 1 f22"/>
                  <a:gd name="f39" fmla="*/ 7 1 f22"/>
                  <a:gd name="f40" fmla="*/ 3 1 f23"/>
                  <a:gd name="f41" fmla="*/ 8 1 f22"/>
                  <a:gd name="f42" fmla="*/ 10 1 f22"/>
                  <a:gd name="f43" fmla="*/ 9 1 f22"/>
                  <a:gd name="f44" fmla="*/ 0 1 f23"/>
                  <a:gd name="f45" fmla="*/ f6 1 f23"/>
                  <a:gd name="f46" fmla="*/ f7 1 f22"/>
                  <a:gd name="f47" fmla="+- f24 0 f1"/>
                  <a:gd name="f48" fmla="*/ f44 f17 1"/>
                  <a:gd name="f49" fmla="*/ f45 f17 1"/>
                  <a:gd name="f50" fmla="*/ f46 f18 1"/>
                  <a:gd name="f51" fmla="*/ f26 f18 1"/>
                  <a:gd name="f52" fmla="*/ f25 f17 1"/>
                  <a:gd name="f53" fmla="*/ f27 f17 1"/>
                  <a:gd name="f54" fmla="*/ f28 f18 1"/>
                  <a:gd name="f55" fmla="*/ f29 f17 1"/>
                  <a:gd name="f56" fmla="*/ f30 f17 1"/>
                  <a:gd name="f57" fmla="*/ f31 f18 1"/>
                  <a:gd name="f58" fmla="*/ f32 f17 1"/>
                  <a:gd name="f59" fmla="*/ f33 f17 1"/>
                  <a:gd name="f60" fmla="*/ f34 f18 1"/>
                  <a:gd name="f61" fmla="*/ f35 f17 1"/>
                  <a:gd name="f62" fmla="*/ f36 f18 1"/>
                  <a:gd name="f63" fmla="*/ f37 f18 1"/>
                  <a:gd name="f64" fmla="*/ f38 f18 1"/>
                  <a:gd name="f65" fmla="*/ f39 f18 1"/>
                  <a:gd name="f66" fmla="*/ f40 f17 1"/>
                  <a:gd name="f67" fmla="*/ f41 f18 1"/>
                  <a:gd name="f68" fmla="*/ f42 f18 1"/>
                  <a:gd name="f69" fmla="*/ f43 f18 1"/>
                </a:gdLst>
                <a:ahLst/>
                <a:cxnLst>
                  <a:cxn ang="3cd4">
                    <a:pos x="hc" y="t"/>
                  </a:cxn>
                  <a:cxn ang="0">
                    <a:pos x="r" y="vc"/>
                  </a:cxn>
                  <a:cxn ang="cd4">
                    <a:pos x="hc" y="b"/>
                  </a:cxn>
                  <a:cxn ang="cd2">
                    <a:pos x="l" y="vc"/>
                  </a:cxn>
                  <a:cxn ang="f47">
                    <a:pos x="f52" y="f51"/>
                  </a:cxn>
                  <a:cxn ang="f47">
                    <a:pos x="f53" y="f54"/>
                  </a:cxn>
                  <a:cxn ang="f47">
                    <a:pos x="f55" y="f54"/>
                  </a:cxn>
                  <a:cxn ang="f47">
                    <a:pos x="f56" y="f57"/>
                  </a:cxn>
                  <a:cxn ang="f47">
                    <a:pos x="f58" y="f57"/>
                  </a:cxn>
                  <a:cxn ang="f47">
                    <a:pos x="f58" y="f57"/>
                  </a:cxn>
                  <a:cxn ang="f47">
                    <a:pos x="f59" y="f57"/>
                  </a:cxn>
                  <a:cxn ang="f47">
                    <a:pos x="f59" y="f60"/>
                  </a:cxn>
                  <a:cxn ang="f47">
                    <a:pos x="f59" y="f60"/>
                  </a:cxn>
                  <a:cxn ang="f47">
                    <a:pos x="f61" y="f62"/>
                  </a:cxn>
                  <a:cxn ang="f47">
                    <a:pos x="f61" y="f63"/>
                  </a:cxn>
                  <a:cxn ang="f47">
                    <a:pos x="f61" y="f63"/>
                  </a:cxn>
                  <a:cxn ang="f47">
                    <a:pos x="f56" y="f64"/>
                  </a:cxn>
                  <a:cxn ang="f47">
                    <a:pos x="f56" y="f65"/>
                  </a:cxn>
                  <a:cxn ang="f47">
                    <a:pos x="f66" y="f67"/>
                  </a:cxn>
                  <a:cxn ang="f47">
                    <a:pos x="f66" y="f68"/>
                  </a:cxn>
                  <a:cxn ang="f47">
                    <a:pos x="f53" y="f69"/>
                  </a:cxn>
                  <a:cxn ang="f47">
                    <a:pos x="f53" y="f67"/>
                  </a:cxn>
                  <a:cxn ang="f47">
                    <a:pos x="f53" y="f65"/>
                  </a:cxn>
                  <a:cxn ang="f47">
                    <a:pos x="f53" y="f63"/>
                  </a:cxn>
                  <a:cxn ang="f47">
                    <a:pos x="f53" y="f62"/>
                  </a:cxn>
                  <a:cxn ang="f47">
                    <a:pos x="f53" y="f57"/>
                  </a:cxn>
                  <a:cxn ang="f47">
                    <a:pos x="f53" y="f57"/>
                  </a:cxn>
                  <a:cxn ang="f47">
                    <a:pos x="f52" y="f54"/>
                  </a:cxn>
                  <a:cxn ang="f47">
                    <a:pos x="f48" y="f54"/>
                  </a:cxn>
                  <a:cxn ang="f47">
                    <a:pos x="f52" y="f51"/>
                  </a:cxn>
                </a:cxnLst>
                <a:rect l="f48" t="f51" r="f49" b="f50"/>
                <a:pathLst>
                  <a:path w="8" h="10">
                    <a:moveTo>
                      <a:pt x="f8" y="f5"/>
                    </a:moveTo>
                    <a:cubicBezTo>
                      <a:pt x="f8" y="f5"/>
                      <a:pt x="f9" y="f5"/>
                      <a:pt x="f9" y="f8"/>
                    </a:cubicBezTo>
                    <a:cubicBezTo>
                      <a:pt x="f10" y="f8"/>
                      <a:pt x="f11" y="f8"/>
                      <a:pt x="f11" y="f8"/>
                    </a:cubicBezTo>
                    <a:cubicBezTo>
                      <a:pt x="f11" y="f9"/>
                      <a:pt x="f11" y="f10"/>
                      <a:pt x="f12" y="f9"/>
                    </a:cubicBezTo>
                    <a:cubicBezTo>
                      <a:pt x="f12" y="f9"/>
                      <a:pt x="f13" y="f8"/>
                      <a:pt x="f13" y="f9"/>
                    </a:cubicBezTo>
                    <a:cubicBezTo>
                      <a:pt x="f13" y="f9"/>
                      <a:pt x="f12" y="f10"/>
                      <a:pt x="f13" y="f9"/>
                    </a:cubicBezTo>
                    <a:cubicBezTo>
                      <a:pt x="f14" y="f9"/>
                      <a:pt x="f14" y="f9"/>
                      <a:pt x="f6" y="f9"/>
                    </a:cubicBezTo>
                    <a:cubicBezTo>
                      <a:pt x="f6" y="f9"/>
                      <a:pt x="f6" y="f9"/>
                      <a:pt x="f6" y="f10"/>
                    </a:cubicBezTo>
                    <a:cubicBezTo>
                      <a:pt x="f6" y="f10"/>
                      <a:pt x="f6" y="f10"/>
                      <a:pt x="f6" y="f10"/>
                    </a:cubicBezTo>
                    <a:cubicBezTo>
                      <a:pt x="f14" y="f10"/>
                      <a:pt x="f6" y="f11"/>
                      <a:pt x="f14" y="f11"/>
                    </a:cubicBezTo>
                    <a:cubicBezTo>
                      <a:pt x="f14" y="f11"/>
                      <a:pt x="f14" y="f11"/>
                      <a:pt x="f14" y="f12"/>
                    </a:cubicBezTo>
                    <a:cubicBezTo>
                      <a:pt x="f14" y="f12"/>
                      <a:pt x="f14" y="f12"/>
                      <a:pt x="f14" y="f12"/>
                    </a:cubicBezTo>
                    <a:cubicBezTo>
                      <a:pt x="f13" y="f12"/>
                      <a:pt x="f12" y="f13"/>
                      <a:pt x="f12" y="f13"/>
                    </a:cubicBezTo>
                    <a:cubicBezTo>
                      <a:pt x="f12" y="f13"/>
                      <a:pt x="f13" y="f14"/>
                      <a:pt x="f12" y="f14"/>
                    </a:cubicBezTo>
                    <a:cubicBezTo>
                      <a:pt x="f11" y="f6"/>
                      <a:pt x="f10" y="f14"/>
                      <a:pt x="f10" y="f6"/>
                    </a:cubicBezTo>
                    <a:cubicBezTo>
                      <a:pt x="f10" y="f15"/>
                      <a:pt x="f10" y="f7"/>
                      <a:pt x="f10" y="f7"/>
                    </a:cubicBezTo>
                    <a:cubicBezTo>
                      <a:pt x="f9" y="f7"/>
                      <a:pt x="f9" y="f7"/>
                      <a:pt x="f9" y="f15"/>
                    </a:cubicBezTo>
                    <a:cubicBezTo>
                      <a:pt x="f9" y="f15"/>
                      <a:pt x="f9" y="f6"/>
                      <a:pt x="f9" y="f6"/>
                    </a:cubicBezTo>
                    <a:cubicBezTo>
                      <a:pt x="f9" y="f14"/>
                      <a:pt x="f9" y="f14"/>
                      <a:pt x="f9" y="f14"/>
                    </a:cubicBezTo>
                    <a:cubicBezTo>
                      <a:pt x="f9" y="f13"/>
                      <a:pt x="f9" y="f12"/>
                      <a:pt x="f9" y="f12"/>
                    </a:cubicBezTo>
                    <a:cubicBezTo>
                      <a:pt x="f9" y="f12"/>
                      <a:pt x="f9" y="f11"/>
                      <a:pt x="f9" y="f11"/>
                    </a:cubicBezTo>
                    <a:cubicBezTo>
                      <a:pt x="f9" y="f10"/>
                      <a:pt x="f9" y="f9"/>
                      <a:pt x="f9" y="f9"/>
                    </a:cubicBezTo>
                    <a:cubicBezTo>
                      <a:pt x="f9" y="f9"/>
                      <a:pt x="f9" y="f8"/>
                      <a:pt x="f9" y="f9"/>
                    </a:cubicBezTo>
                    <a:cubicBezTo>
                      <a:pt x="f8" y="f9"/>
                      <a:pt x="f9" y="f8"/>
                      <a:pt x="f8" y="f8"/>
                    </a:cubicBezTo>
                    <a:cubicBezTo>
                      <a:pt x="f5" y="f8"/>
                      <a:pt x="f5" y="f9"/>
                      <a:pt x="f5" y="f8"/>
                    </a:cubicBezTo>
                    <a:cubicBezTo>
                      <a:pt x="f8" y="f5"/>
                      <a:pt x="f8"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76" name="Philippines">
                <a:extLst>
                  <a:ext uri="{FF2B5EF4-FFF2-40B4-BE49-F238E27FC236}">
                    <a16:creationId xmlns:a16="http://schemas.microsoft.com/office/drawing/2014/main" id="{99134791-5AF1-6659-A7DF-FC1C420518E2}"/>
                  </a:ext>
                </a:extLst>
              </p:cNvPr>
              <p:cNvSpPr/>
              <p:nvPr/>
            </p:nvSpPr>
            <p:spPr>
              <a:xfrm>
                <a:off x="9890214" y="4157822"/>
                <a:ext cx="31629" cy="70637"/>
              </a:xfrm>
              <a:custGeom>
                <a:avLst/>
                <a:gdLst>
                  <a:gd name="f0" fmla="val 10800000"/>
                  <a:gd name="f1" fmla="val 5400000"/>
                  <a:gd name="f2" fmla="val 180"/>
                  <a:gd name="f3" fmla="val w"/>
                  <a:gd name="f4" fmla="val h"/>
                  <a:gd name="f5" fmla="val 0"/>
                  <a:gd name="f6" fmla="val 6"/>
                  <a:gd name="f7" fmla="val 14"/>
                  <a:gd name="f8" fmla="val 3"/>
                  <a:gd name="f9" fmla="val 1"/>
                  <a:gd name="f10" fmla="val 2"/>
                  <a:gd name="f11" fmla="val 4"/>
                  <a:gd name="f12" fmla="val 5"/>
                  <a:gd name="f13" fmla="val 8"/>
                  <a:gd name="f14" fmla="val 9"/>
                  <a:gd name="f15" fmla="val 10"/>
                  <a:gd name="f16" fmla="val 11"/>
                  <a:gd name="f17" fmla="val 12"/>
                  <a:gd name="f18" fmla="val 13"/>
                  <a:gd name="f19" fmla="val 7"/>
                  <a:gd name="f20" fmla="+- 0 0 -90"/>
                  <a:gd name="f21" fmla="*/ f3 1 6"/>
                  <a:gd name="f22" fmla="*/ f4 1 14"/>
                  <a:gd name="f23" fmla="+- f7 0 f5"/>
                  <a:gd name="f24" fmla="+- f6 0 f5"/>
                  <a:gd name="f25" fmla="*/ f20 f0 1"/>
                  <a:gd name="f26" fmla="*/ f24 1 6"/>
                  <a:gd name="f27" fmla="*/ f23 1 14"/>
                  <a:gd name="f28" fmla="*/ f25 1 f2"/>
                  <a:gd name="f29" fmla="*/ 3 1 f26"/>
                  <a:gd name="f30" fmla="*/ 1 1 f27"/>
                  <a:gd name="f31" fmla="*/ 2 1 f27"/>
                  <a:gd name="f32" fmla="*/ 2 1 f26"/>
                  <a:gd name="f33" fmla="*/ 4 1 f27"/>
                  <a:gd name="f34" fmla="*/ 5 1 f27"/>
                  <a:gd name="f35" fmla="*/ 1 1 f26"/>
                  <a:gd name="f36" fmla="*/ 8 1 f27"/>
                  <a:gd name="f37" fmla="*/ 9 1 f27"/>
                  <a:gd name="f38" fmla="*/ 0 1 f26"/>
                  <a:gd name="f39" fmla="*/ 10 1 f27"/>
                  <a:gd name="f40" fmla="*/ 12 1 f27"/>
                  <a:gd name="f41" fmla="*/ 13 1 f27"/>
                  <a:gd name="f42" fmla="*/ 4 1 f26"/>
                  <a:gd name="f43" fmla="*/ 14 1 f27"/>
                  <a:gd name="f44" fmla="*/ 5 1 f26"/>
                  <a:gd name="f45" fmla="*/ 11 1 f27"/>
                  <a:gd name="f46" fmla="*/ 6 1 f26"/>
                  <a:gd name="f47" fmla="*/ f6 1 f26"/>
                  <a:gd name="f48" fmla="*/ 0 1 f27"/>
                  <a:gd name="f49" fmla="*/ f7 1 f27"/>
                  <a:gd name="f50" fmla="+- f28 0 f1"/>
                  <a:gd name="f51" fmla="*/ f38 f21 1"/>
                  <a:gd name="f52" fmla="*/ f47 f21 1"/>
                  <a:gd name="f53" fmla="*/ f49 f22 1"/>
                  <a:gd name="f54" fmla="*/ f48 f22 1"/>
                  <a:gd name="f55" fmla="*/ f29 f21 1"/>
                  <a:gd name="f56" fmla="*/ f30 f22 1"/>
                  <a:gd name="f57" fmla="*/ f31 f22 1"/>
                  <a:gd name="f58" fmla="*/ f32 f21 1"/>
                  <a:gd name="f59" fmla="*/ f33 f22 1"/>
                  <a:gd name="f60" fmla="*/ f34 f22 1"/>
                  <a:gd name="f61" fmla="*/ f35 f21 1"/>
                  <a:gd name="f62" fmla="*/ f36 f22 1"/>
                  <a:gd name="f63" fmla="*/ f37 f22 1"/>
                  <a:gd name="f64" fmla="*/ f39 f22 1"/>
                  <a:gd name="f65" fmla="*/ f40 f22 1"/>
                  <a:gd name="f66" fmla="*/ f41 f22 1"/>
                  <a:gd name="f67" fmla="*/ f42 f21 1"/>
                  <a:gd name="f68" fmla="*/ f43 f22 1"/>
                  <a:gd name="f69" fmla="*/ f44 f21 1"/>
                  <a:gd name="f70" fmla="*/ f45 f22 1"/>
                  <a:gd name="f71" fmla="*/ f46 f21 1"/>
                </a:gdLst>
                <a:ahLst/>
                <a:cxnLst>
                  <a:cxn ang="3cd4">
                    <a:pos x="hc" y="t"/>
                  </a:cxn>
                  <a:cxn ang="0">
                    <a:pos x="r" y="vc"/>
                  </a:cxn>
                  <a:cxn ang="cd4">
                    <a:pos x="hc" y="b"/>
                  </a:cxn>
                  <a:cxn ang="cd2">
                    <a:pos x="l" y="vc"/>
                  </a:cxn>
                  <a:cxn ang="f50">
                    <a:pos x="f55" y="f56"/>
                  </a:cxn>
                  <a:cxn ang="f50">
                    <a:pos x="f55" y="f57"/>
                  </a:cxn>
                  <a:cxn ang="f50">
                    <a:pos x="f58" y="f59"/>
                  </a:cxn>
                  <a:cxn ang="f50">
                    <a:pos x="f58" y="f60"/>
                  </a:cxn>
                  <a:cxn ang="f50">
                    <a:pos x="f61" y="f62"/>
                  </a:cxn>
                  <a:cxn ang="f50">
                    <a:pos x="f61" y="f63"/>
                  </a:cxn>
                  <a:cxn ang="f50">
                    <a:pos x="f51" y="f64"/>
                  </a:cxn>
                  <a:cxn ang="f50">
                    <a:pos x="f51" y="f65"/>
                  </a:cxn>
                  <a:cxn ang="f50">
                    <a:pos x="f58" y="f66"/>
                  </a:cxn>
                  <a:cxn ang="f50">
                    <a:pos x="f55" y="f66"/>
                  </a:cxn>
                  <a:cxn ang="f50">
                    <a:pos x="f67" y="f68"/>
                  </a:cxn>
                  <a:cxn ang="f50">
                    <a:pos x="f69" y="f65"/>
                  </a:cxn>
                  <a:cxn ang="f50">
                    <a:pos x="f67" y="f70"/>
                  </a:cxn>
                  <a:cxn ang="f50">
                    <a:pos x="f67" y="f64"/>
                  </a:cxn>
                  <a:cxn ang="f50">
                    <a:pos x="f55" y="f62"/>
                  </a:cxn>
                  <a:cxn ang="f50">
                    <a:pos x="f69" y="f60"/>
                  </a:cxn>
                  <a:cxn ang="f50">
                    <a:pos x="f69" y="f59"/>
                  </a:cxn>
                  <a:cxn ang="f50">
                    <a:pos x="f71" y="f57"/>
                  </a:cxn>
                  <a:cxn ang="f50">
                    <a:pos x="f67" y="f56"/>
                  </a:cxn>
                  <a:cxn ang="f50">
                    <a:pos x="f55" y="f56"/>
                  </a:cxn>
                  <a:cxn ang="f50">
                    <a:pos x="f55" y="f56"/>
                  </a:cxn>
                </a:cxnLst>
                <a:rect l="f51" t="f54" r="f52" b="f53"/>
                <a:pathLst>
                  <a:path w="6" h="14">
                    <a:moveTo>
                      <a:pt x="f8" y="f9"/>
                    </a:moveTo>
                    <a:cubicBezTo>
                      <a:pt x="f10" y="f9"/>
                      <a:pt x="f10" y="f10"/>
                      <a:pt x="f8" y="f10"/>
                    </a:cubicBezTo>
                    <a:cubicBezTo>
                      <a:pt x="f8" y="f8"/>
                      <a:pt x="f8" y="f11"/>
                      <a:pt x="f10" y="f11"/>
                    </a:cubicBezTo>
                    <a:cubicBezTo>
                      <a:pt x="f9" y="f12"/>
                      <a:pt x="f10" y="f12"/>
                      <a:pt x="f10" y="f12"/>
                    </a:cubicBezTo>
                    <a:cubicBezTo>
                      <a:pt x="f10" y="f6"/>
                      <a:pt x="f9" y="f6"/>
                      <a:pt x="f9" y="f13"/>
                    </a:cubicBezTo>
                    <a:cubicBezTo>
                      <a:pt x="f10" y="f14"/>
                      <a:pt x="f10" y="f14"/>
                      <a:pt x="f9" y="f14"/>
                    </a:cubicBezTo>
                    <a:cubicBezTo>
                      <a:pt x="f9" y="f15"/>
                      <a:pt x="f5" y="f14"/>
                      <a:pt x="f5" y="f15"/>
                    </a:cubicBezTo>
                    <a:cubicBezTo>
                      <a:pt x="f5" y="f16"/>
                      <a:pt x="f5" y="f16"/>
                      <a:pt x="f5" y="f17"/>
                    </a:cubicBezTo>
                    <a:cubicBezTo>
                      <a:pt x="f5" y="f17"/>
                      <a:pt x="f9" y="f18"/>
                      <a:pt x="f10" y="f18"/>
                    </a:cubicBezTo>
                    <a:cubicBezTo>
                      <a:pt x="f8" y="f18"/>
                      <a:pt x="f8" y="f18"/>
                      <a:pt x="f8" y="f18"/>
                    </a:cubicBezTo>
                    <a:cubicBezTo>
                      <a:pt x="f8" y="f7"/>
                      <a:pt x="f11" y="f7"/>
                      <a:pt x="f11" y="f7"/>
                    </a:cubicBezTo>
                    <a:cubicBezTo>
                      <a:pt x="f11" y="f7"/>
                      <a:pt x="f12" y="f18"/>
                      <a:pt x="f12" y="f17"/>
                    </a:cubicBezTo>
                    <a:cubicBezTo>
                      <a:pt x="f12" y="f17"/>
                      <a:pt x="f12" y="f16"/>
                      <a:pt x="f11" y="f16"/>
                    </a:cubicBezTo>
                    <a:cubicBezTo>
                      <a:pt x="f11" y="f15"/>
                      <a:pt x="f11" y="f15"/>
                      <a:pt x="f11" y="f15"/>
                    </a:cubicBezTo>
                    <a:cubicBezTo>
                      <a:pt x="f8" y="f15"/>
                      <a:pt x="f11" y="f14"/>
                      <a:pt x="f8" y="f13"/>
                    </a:cubicBezTo>
                    <a:cubicBezTo>
                      <a:pt x="f8" y="f19"/>
                      <a:pt x="f12" y="f6"/>
                      <a:pt x="f12" y="f12"/>
                    </a:cubicBezTo>
                    <a:cubicBezTo>
                      <a:pt x="f12" y="f12"/>
                      <a:pt x="f12" y="f12"/>
                      <a:pt x="f12" y="f11"/>
                    </a:cubicBezTo>
                    <a:cubicBezTo>
                      <a:pt x="f6" y="f10"/>
                      <a:pt x="f6" y="f8"/>
                      <a:pt x="f6" y="f10"/>
                    </a:cubicBezTo>
                    <a:cubicBezTo>
                      <a:pt x="f12" y="f10"/>
                      <a:pt x="f12" y="f9"/>
                      <a:pt x="f11" y="f9"/>
                    </a:cubicBezTo>
                    <a:cubicBezTo>
                      <a:pt x="f11" y="f9"/>
                      <a:pt x="f11" y="f5"/>
                      <a:pt x="f8" y="f9"/>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77" name="Freeform 81">
                <a:extLst>
                  <a:ext uri="{FF2B5EF4-FFF2-40B4-BE49-F238E27FC236}">
                    <a16:creationId xmlns:a16="http://schemas.microsoft.com/office/drawing/2014/main" id="{31DEC60E-745E-D696-0637-5A546561EAF6}"/>
                  </a:ext>
                </a:extLst>
              </p:cNvPr>
              <p:cNvSpPr/>
              <p:nvPr/>
            </p:nvSpPr>
            <p:spPr>
              <a:xfrm>
                <a:off x="9917326" y="4157822"/>
                <a:ext cx="20336" cy="54013"/>
              </a:xfrm>
              <a:custGeom>
                <a:avLst/>
                <a:gdLst>
                  <a:gd name="f0" fmla="val 10800000"/>
                  <a:gd name="f1" fmla="val 5400000"/>
                  <a:gd name="f2" fmla="val 180"/>
                  <a:gd name="f3" fmla="val w"/>
                  <a:gd name="f4" fmla="val h"/>
                  <a:gd name="f5" fmla="val 0"/>
                  <a:gd name="f6" fmla="val 4"/>
                  <a:gd name="f7" fmla="val 11"/>
                  <a:gd name="f8" fmla="val 3"/>
                  <a:gd name="f9" fmla="val 1"/>
                  <a:gd name="f10" fmla="val 2"/>
                  <a:gd name="f11" fmla="val 5"/>
                  <a:gd name="f12" fmla="val 6"/>
                  <a:gd name="f13" fmla="val 7"/>
                  <a:gd name="f14" fmla="val 8"/>
                  <a:gd name="f15" fmla="val 10"/>
                  <a:gd name="f16" fmla="val 9"/>
                  <a:gd name="f17" fmla="+- 0 0 -90"/>
                  <a:gd name="f18" fmla="*/ f3 1 4"/>
                  <a:gd name="f19" fmla="*/ f4 1 11"/>
                  <a:gd name="f20" fmla="+- f7 0 f5"/>
                  <a:gd name="f21" fmla="+- f6 0 f5"/>
                  <a:gd name="f22" fmla="*/ f17 f0 1"/>
                  <a:gd name="f23" fmla="*/ f21 1 4"/>
                  <a:gd name="f24" fmla="*/ f20 1 11"/>
                  <a:gd name="f25" fmla="*/ f22 1 f2"/>
                  <a:gd name="f26" fmla="*/ 3 1 f23"/>
                  <a:gd name="f27" fmla="*/ 1 1 f24"/>
                  <a:gd name="f28" fmla="*/ 2 1 f23"/>
                  <a:gd name="f29" fmla="*/ 2 1 f24"/>
                  <a:gd name="f30" fmla="*/ 1 1 f23"/>
                  <a:gd name="f31" fmla="*/ 5 1 f24"/>
                  <a:gd name="f32" fmla="*/ 0 1 f23"/>
                  <a:gd name="f33" fmla="*/ 7 1 f24"/>
                  <a:gd name="f34" fmla="*/ 11 1 f24"/>
                  <a:gd name="f35" fmla="*/ 10 1 f24"/>
                  <a:gd name="f36" fmla="*/ 6 1 f24"/>
                  <a:gd name="f37" fmla="*/ 4 1 f24"/>
                  <a:gd name="f38" fmla="*/ f6 1 f23"/>
                  <a:gd name="f39" fmla="*/ 0 1 f24"/>
                  <a:gd name="f40" fmla="*/ f7 1 f24"/>
                  <a:gd name="f41" fmla="+- f25 0 f1"/>
                  <a:gd name="f42" fmla="*/ f32 f18 1"/>
                  <a:gd name="f43" fmla="*/ f38 f18 1"/>
                  <a:gd name="f44" fmla="*/ f40 f19 1"/>
                  <a:gd name="f45" fmla="*/ f39 f19 1"/>
                  <a:gd name="f46" fmla="*/ f26 f18 1"/>
                  <a:gd name="f47" fmla="*/ f27 f19 1"/>
                  <a:gd name="f48" fmla="*/ f28 f18 1"/>
                  <a:gd name="f49" fmla="*/ f29 f19 1"/>
                  <a:gd name="f50" fmla="*/ f30 f18 1"/>
                  <a:gd name="f51" fmla="*/ f31 f19 1"/>
                  <a:gd name="f52" fmla="*/ f33 f19 1"/>
                  <a:gd name="f53" fmla="*/ f34 f19 1"/>
                  <a:gd name="f54" fmla="*/ f35 f19 1"/>
                  <a:gd name="f55" fmla="*/ f36 f19 1"/>
                  <a:gd name="f56" fmla="*/ f37 f19 1"/>
                </a:gdLst>
                <a:ahLst/>
                <a:cxnLst>
                  <a:cxn ang="3cd4">
                    <a:pos x="hc" y="t"/>
                  </a:cxn>
                  <a:cxn ang="0">
                    <a:pos x="r" y="vc"/>
                  </a:cxn>
                  <a:cxn ang="cd4">
                    <a:pos x="hc" y="b"/>
                  </a:cxn>
                  <a:cxn ang="cd2">
                    <a:pos x="l" y="vc"/>
                  </a:cxn>
                  <a:cxn ang="f41">
                    <a:pos x="f46" y="f47"/>
                  </a:cxn>
                  <a:cxn ang="f41">
                    <a:pos x="f48" y="f49"/>
                  </a:cxn>
                  <a:cxn ang="f41">
                    <a:pos x="f50" y="f51"/>
                  </a:cxn>
                  <a:cxn ang="f41">
                    <a:pos x="f42" y="f52"/>
                  </a:cxn>
                  <a:cxn ang="f41">
                    <a:pos x="f42" y="f53"/>
                  </a:cxn>
                  <a:cxn ang="f41">
                    <a:pos x="f50" y="f54"/>
                  </a:cxn>
                  <a:cxn ang="f41">
                    <a:pos x="f48" y="f52"/>
                  </a:cxn>
                  <a:cxn ang="f41">
                    <a:pos x="f48" y="f55"/>
                  </a:cxn>
                  <a:cxn ang="f41">
                    <a:pos x="f48" y="f51"/>
                  </a:cxn>
                  <a:cxn ang="f41">
                    <a:pos x="f46" y="f56"/>
                  </a:cxn>
                  <a:cxn ang="f41">
                    <a:pos x="f46" y="f49"/>
                  </a:cxn>
                  <a:cxn ang="f41">
                    <a:pos x="f46" y="f47"/>
                  </a:cxn>
                  <a:cxn ang="f41">
                    <a:pos x="f46" y="f47"/>
                  </a:cxn>
                </a:cxnLst>
                <a:rect l="f42" t="f45" r="f43" b="f44"/>
                <a:pathLst>
                  <a:path w="4" h="11">
                    <a:moveTo>
                      <a:pt x="f8" y="f9"/>
                    </a:moveTo>
                    <a:cubicBezTo>
                      <a:pt x="f10" y="f9"/>
                      <a:pt x="f10" y="f9"/>
                      <a:pt x="f10" y="f10"/>
                    </a:cubicBezTo>
                    <a:cubicBezTo>
                      <a:pt x="f10" y="f8"/>
                      <a:pt x="f9" y="f8"/>
                      <a:pt x="f9" y="f11"/>
                    </a:cubicBezTo>
                    <a:cubicBezTo>
                      <a:pt x="f9" y="f12"/>
                      <a:pt x="f9" y="f12"/>
                      <a:pt x="f5" y="f13"/>
                    </a:cubicBezTo>
                    <a:cubicBezTo>
                      <a:pt x="f5" y="f14"/>
                      <a:pt x="f5" y="f15"/>
                      <a:pt x="f5" y="f7"/>
                    </a:cubicBezTo>
                    <a:cubicBezTo>
                      <a:pt x="f5" y="f7"/>
                      <a:pt x="f5" y="f7"/>
                      <a:pt x="f9" y="f15"/>
                    </a:cubicBezTo>
                    <a:cubicBezTo>
                      <a:pt x="f9" y="f16"/>
                      <a:pt x="f9" y="f14"/>
                      <a:pt x="f10" y="f13"/>
                    </a:cubicBezTo>
                    <a:cubicBezTo>
                      <a:pt x="f10" y="f13"/>
                      <a:pt x="f9" y="f12"/>
                      <a:pt x="f10" y="f12"/>
                    </a:cubicBezTo>
                    <a:cubicBezTo>
                      <a:pt x="f10" y="f12"/>
                      <a:pt x="f10" y="f11"/>
                      <a:pt x="f10" y="f11"/>
                    </a:cubicBezTo>
                    <a:cubicBezTo>
                      <a:pt x="f8" y="f11"/>
                      <a:pt x="f8" y="f6"/>
                      <a:pt x="f8" y="f6"/>
                    </a:cubicBezTo>
                    <a:cubicBezTo>
                      <a:pt x="f6" y="f8"/>
                      <a:pt x="f8" y="f8"/>
                      <a:pt x="f8" y="f10"/>
                    </a:cubicBezTo>
                    <a:cubicBezTo>
                      <a:pt x="f8" y="f10"/>
                      <a:pt x="f8" y="f9"/>
                      <a:pt x="f8" y="f9"/>
                    </a:cubicBezTo>
                    <a:cubicBezTo>
                      <a:pt x="f8" y="f9"/>
                      <a:pt x="f8" y="f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78" name="Philippines">
                <a:extLst>
                  <a:ext uri="{FF2B5EF4-FFF2-40B4-BE49-F238E27FC236}">
                    <a16:creationId xmlns:a16="http://schemas.microsoft.com/office/drawing/2014/main" id="{BD538EC0-44D0-A63B-7B15-F57D60EECC07}"/>
                  </a:ext>
                </a:extLst>
              </p:cNvPr>
              <p:cNvSpPr/>
              <p:nvPr/>
            </p:nvSpPr>
            <p:spPr>
              <a:xfrm>
                <a:off x="9926360" y="4193136"/>
                <a:ext cx="27111" cy="18699"/>
              </a:xfrm>
              <a:custGeom>
                <a:avLst/>
                <a:gdLst>
                  <a:gd name="f0" fmla="val 10800000"/>
                  <a:gd name="f1" fmla="val 5400000"/>
                  <a:gd name="f2" fmla="val 180"/>
                  <a:gd name="f3" fmla="val w"/>
                  <a:gd name="f4" fmla="val h"/>
                  <a:gd name="f5" fmla="val 0"/>
                  <a:gd name="f6" fmla="val 5"/>
                  <a:gd name="f7" fmla="val 4"/>
                  <a:gd name="f8" fmla="val 1"/>
                  <a:gd name="f9" fmla="val 3"/>
                  <a:gd name="f10" fmla="val 2"/>
                  <a:gd name="f11" fmla="+- 0 0 -90"/>
                  <a:gd name="f12" fmla="*/ f3 1 5"/>
                  <a:gd name="f13" fmla="*/ f4 1 4"/>
                  <a:gd name="f14" fmla="+- f7 0 f5"/>
                  <a:gd name="f15" fmla="+- f6 0 f5"/>
                  <a:gd name="f16" fmla="*/ f11 f0 1"/>
                  <a:gd name="f17" fmla="*/ f14 1 4"/>
                  <a:gd name="f18" fmla="*/ f15 1 5"/>
                  <a:gd name="f19" fmla="*/ f16 1 f2"/>
                  <a:gd name="f20" fmla="*/ 1 1 f18"/>
                  <a:gd name="f21" fmla="*/ 3 1 f17"/>
                  <a:gd name="f22" fmla="*/ 2 1 f17"/>
                  <a:gd name="f23" fmla="*/ 2 1 f18"/>
                  <a:gd name="f24" fmla="*/ 3 1 f18"/>
                  <a:gd name="f25" fmla="*/ 0 1 f17"/>
                  <a:gd name="f26" fmla="*/ 4 1 f18"/>
                  <a:gd name="f27" fmla="*/ 1 1 f17"/>
                  <a:gd name="f28" fmla="*/ 5 1 f18"/>
                  <a:gd name="f29" fmla="*/ 4 1 f17"/>
                  <a:gd name="f30" fmla="*/ 0 1 f18"/>
                  <a:gd name="f31" fmla="*/ f6 1 f18"/>
                  <a:gd name="f32" fmla="*/ f7 1 f17"/>
                  <a:gd name="f33" fmla="+- f19 0 f1"/>
                  <a:gd name="f34" fmla="*/ f30 f12 1"/>
                  <a:gd name="f35" fmla="*/ f31 f12 1"/>
                  <a:gd name="f36" fmla="*/ f32 f13 1"/>
                  <a:gd name="f37" fmla="*/ f25 f13 1"/>
                  <a:gd name="f38" fmla="*/ f20 f12 1"/>
                  <a:gd name="f39" fmla="*/ f21 f13 1"/>
                  <a:gd name="f40" fmla="*/ f22 f13 1"/>
                  <a:gd name="f41" fmla="*/ f23 f12 1"/>
                  <a:gd name="f42" fmla="*/ f24 f12 1"/>
                  <a:gd name="f43" fmla="*/ f26 f12 1"/>
                  <a:gd name="f44" fmla="*/ f27 f13 1"/>
                  <a:gd name="f45" fmla="*/ f28 f12 1"/>
                  <a:gd name="f46" fmla="*/ f29 f13 1"/>
                </a:gdLst>
                <a:ahLst/>
                <a:cxnLst>
                  <a:cxn ang="3cd4">
                    <a:pos x="hc" y="t"/>
                  </a:cxn>
                  <a:cxn ang="0">
                    <a:pos x="r" y="vc"/>
                  </a:cxn>
                  <a:cxn ang="cd4">
                    <a:pos x="hc" y="b"/>
                  </a:cxn>
                  <a:cxn ang="cd2">
                    <a:pos x="l" y="vc"/>
                  </a:cxn>
                  <a:cxn ang="f33">
                    <a:pos x="f38" y="f39"/>
                  </a:cxn>
                  <a:cxn ang="f33">
                    <a:pos x="f38" y="f40"/>
                  </a:cxn>
                  <a:cxn ang="f33">
                    <a:pos x="f41" y="f40"/>
                  </a:cxn>
                  <a:cxn ang="f33">
                    <a:pos x="f42" y="f37"/>
                  </a:cxn>
                  <a:cxn ang="f33">
                    <a:pos x="f43" y="f44"/>
                  </a:cxn>
                  <a:cxn ang="f33">
                    <a:pos x="f45" y="f44"/>
                  </a:cxn>
                  <a:cxn ang="f33">
                    <a:pos x="f45" y="f40"/>
                  </a:cxn>
                  <a:cxn ang="f33">
                    <a:pos x="f43" y="f39"/>
                  </a:cxn>
                  <a:cxn ang="f33">
                    <a:pos x="f42" y="f46"/>
                  </a:cxn>
                  <a:cxn ang="f33">
                    <a:pos x="f38" y="f46"/>
                  </a:cxn>
                  <a:cxn ang="f33">
                    <a:pos x="f34" y="f46"/>
                  </a:cxn>
                  <a:cxn ang="f33">
                    <a:pos x="f38" y="f39"/>
                  </a:cxn>
                </a:cxnLst>
                <a:rect l="f34" t="f37" r="f35" b="f36"/>
                <a:pathLst>
                  <a:path w="5" h="4">
                    <a:moveTo>
                      <a:pt x="f8" y="f9"/>
                    </a:moveTo>
                    <a:cubicBezTo>
                      <a:pt x="f8" y="f9"/>
                      <a:pt x="f5" y="f9"/>
                      <a:pt x="f8" y="f10"/>
                    </a:cubicBezTo>
                    <a:cubicBezTo>
                      <a:pt x="f8" y="f10"/>
                      <a:pt x="f8" y="f10"/>
                      <a:pt x="f10" y="f10"/>
                    </a:cubicBezTo>
                    <a:cubicBezTo>
                      <a:pt x="f10" y="f8"/>
                      <a:pt x="f10" y="f8"/>
                      <a:pt x="f9" y="f5"/>
                    </a:cubicBezTo>
                    <a:cubicBezTo>
                      <a:pt x="f7" y="f5"/>
                      <a:pt x="f7" y="f8"/>
                      <a:pt x="f7" y="f8"/>
                    </a:cubicBezTo>
                    <a:cubicBezTo>
                      <a:pt x="f7" y="f8"/>
                      <a:pt x="f6" y="f5"/>
                      <a:pt x="f6" y="f8"/>
                    </a:cubicBezTo>
                    <a:cubicBezTo>
                      <a:pt x="f6" y="f10"/>
                      <a:pt x="f7" y="f10"/>
                      <a:pt x="f6" y="f10"/>
                    </a:cubicBezTo>
                    <a:cubicBezTo>
                      <a:pt x="f6" y="f9"/>
                      <a:pt x="f7" y="f9"/>
                      <a:pt x="f7" y="f9"/>
                    </a:cubicBezTo>
                    <a:cubicBezTo>
                      <a:pt x="f9" y="f7"/>
                      <a:pt x="f9" y="f7"/>
                      <a:pt x="f9" y="f7"/>
                    </a:cubicBezTo>
                    <a:cubicBezTo>
                      <a:pt x="f10" y="f7"/>
                      <a:pt x="f8" y="f7"/>
                      <a:pt x="f8" y="f7"/>
                    </a:cubicBezTo>
                    <a:cubicBezTo>
                      <a:pt x="f8" y="f7"/>
                      <a:pt x="f8" y="f7"/>
                      <a:pt x="f5" y="f7"/>
                    </a:cubicBezTo>
                    <a:cubicBezTo>
                      <a:pt x="f5" y="f7"/>
                      <a:pt x="f5" y="f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79" name="Freeform 83">
                <a:extLst>
                  <a:ext uri="{FF2B5EF4-FFF2-40B4-BE49-F238E27FC236}">
                    <a16:creationId xmlns:a16="http://schemas.microsoft.com/office/drawing/2014/main" id="{F3EE6FA3-C644-643C-53B2-B8E827C4D469}"/>
                  </a:ext>
                </a:extLst>
              </p:cNvPr>
              <p:cNvSpPr/>
              <p:nvPr/>
            </p:nvSpPr>
            <p:spPr>
              <a:xfrm>
                <a:off x="9878921" y="4297012"/>
                <a:ext cx="20336" cy="18699"/>
              </a:xfrm>
              <a:custGeom>
                <a:avLst/>
                <a:gdLst>
                  <a:gd name="f0" fmla="val 10800000"/>
                  <a:gd name="f1" fmla="val 5400000"/>
                  <a:gd name="f2" fmla="val 180"/>
                  <a:gd name="f3" fmla="val w"/>
                  <a:gd name="f4" fmla="val h"/>
                  <a:gd name="f5" fmla="val 0"/>
                  <a:gd name="f6" fmla="val 4"/>
                  <a:gd name="f7" fmla="val 1"/>
                  <a:gd name="f8" fmla="val 3"/>
                  <a:gd name="f9" fmla="val 2"/>
                  <a:gd name="f10" fmla="+- 0 0 -90"/>
                  <a:gd name="f11" fmla="*/ f3 1 4"/>
                  <a:gd name="f12" fmla="*/ f4 1 4"/>
                  <a:gd name="f13" fmla="+- f6 0 f5"/>
                  <a:gd name="f14" fmla="*/ f10 f0 1"/>
                  <a:gd name="f15" fmla="*/ f13 1 4"/>
                  <a:gd name="f16" fmla="*/ f14 1 f2"/>
                  <a:gd name="f17" fmla="*/ 0 1 f15"/>
                  <a:gd name="f18" fmla="*/ 1 1 f15"/>
                  <a:gd name="f19" fmla="*/ 3 1 f15"/>
                  <a:gd name="f20" fmla="*/ 4 1 f15"/>
                  <a:gd name="f21" fmla="*/ 2 1 f15"/>
                  <a:gd name="f22" fmla="*/ f6 1 f15"/>
                  <a:gd name="f23" fmla="+- f16 0 f1"/>
                  <a:gd name="f24" fmla="*/ f17 f11 1"/>
                  <a:gd name="f25" fmla="*/ f22 f11 1"/>
                  <a:gd name="f26" fmla="*/ f22 f12 1"/>
                  <a:gd name="f27" fmla="*/ f17 f12 1"/>
                  <a:gd name="f28" fmla="*/ f18 f12 1"/>
                  <a:gd name="f29" fmla="*/ f18 f11 1"/>
                  <a:gd name="f30" fmla="*/ f19 f11 1"/>
                  <a:gd name="f31" fmla="*/ f20 f11 1"/>
                  <a:gd name="f32" fmla="*/ f21 f12 1"/>
                  <a:gd name="f33" fmla="*/ f19 f12 1"/>
                </a:gdLst>
                <a:ahLst/>
                <a:cxnLst>
                  <a:cxn ang="3cd4">
                    <a:pos x="hc" y="t"/>
                  </a:cxn>
                  <a:cxn ang="0">
                    <a:pos x="r" y="vc"/>
                  </a:cxn>
                  <a:cxn ang="cd4">
                    <a:pos x="hc" y="b"/>
                  </a:cxn>
                  <a:cxn ang="cd2">
                    <a:pos x="l" y="vc"/>
                  </a:cxn>
                  <a:cxn ang="f23">
                    <a:pos x="f24" y="f28"/>
                  </a:cxn>
                  <a:cxn ang="f23">
                    <a:pos x="f29" y="f28"/>
                  </a:cxn>
                  <a:cxn ang="f23">
                    <a:pos x="f30" y="f28"/>
                  </a:cxn>
                  <a:cxn ang="f23">
                    <a:pos x="f31" y="f32"/>
                  </a:cxn>
                  <a:cxn ang="f23">
                    <a:pos x="f30" y="f33"/>
                  </a:cxn>
                  <a:cxn ang="f23">
                    <a:pos x="f29" y="f33"/>
                  </a:cxn>
                  <a:cxn ang="f23">
                    <a:pos x="f24" y="f28"/>
                  </a:cxn>
                </a:cxnLst>
                <a:rect l="f24" t="f27" r="f25" b="f26"/>
                <a:pathLst>
                  <a:path w="4" h="4">
                    <a:moveTo>
                      <a:pt x="f5" y="f7"/>
                    </a:moveTo>
                    <a:cubicBezTo>
                      <a:pt x="f5" y="f7"/>
                      <a:pt x="f7" y="f7"/>
                      <a:pt x="f7" y="f7"/>
                    </a:cubicBezTo>
                    <a:cubicBezTo>
                      <a:pt x="f7" y="f5"/>
                      <a:pt x="f8" y="f7"/>
                      <a:pt x="f8" y="f7"/>
                    </a:cubicBezTo>
                    <a:cubicBezTo>
                      <a:pt x="f8" y="f7"/>
                      <a:pt x="f6" y="f9"/>
                      <a:pt x="f6" y="f9"/>
                    </a:cubicBezTo>
                    <a:cubicBezTo>
                      <a:pt x="f8" y="f9"/>
                      <a:pt x="f8" y="f8"/>
                      <a:pt x="f8" y="f8"/>
                    </a:cubicBezTo>
                    <a:cubicBezTo>
                      <a:pt x="f9" y="f8"/>
                      <a:pt x="f9" y="f6"/>
                      <a:pt x="f7" y="f8"/>
                    </a:cubicBezTo>
                    <a:cubicBezTo>
                      <a:pt x="f5" y="f9"/>
                      <a:pt x="f5" y="f9"/>
                      <a:pt x="f5"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80" name="Philippines">
                <a:extLst>
                  <a:ext uri="{FF2B5EF4-FFF2-40B4-BE49-F238E27FC236}">
                    <a16:creationId xmlns:a16="http://schemas.microsoft.com/office/drawing/2014/main" id="{9AB33064-17D7-3B3E-973D-ABCC4774EBA3}"/>
                  </a:ext>
                </a:extLst>
              </p:cNvPr>
              <p:cNvSpPr/>
              <p:nvPr/>
            </p:nvSpPr>
            <p:spPr>
              <a:xfrm>
                <a:off x="9765947" y="4149510"/>
                <a:ext cx="58741" cy="93488"/>
              </a:xfrm>
              <a:custGeom>
                <a:avLst/>
                <a:gdLst>
                  <a:gd name="f0" fmla="val 10800000"/>
                  <a:gd name="f1" fmla="val 5400000"/>
                  <a:gd name="f2" fmla="val 180"/>
                  <a:gd name="f3" fmla="val w"/>
                  <a:gd name="f4" fmla="val h"/>
                  <a:gd name="f5" fmla="val 0"/>
                  <a:gd name="f6" fmla="val 11"/>
                  <a:gd name="f7" fmla="val 19"/>
                  <a:gd name="f8" fmla="val 18"/>
                  <a:gd name="f9" fmla="val 17"/>
                  <a:gd name="f10" fmla="val 16"/>
                  <a:gd name="f11" fmla="val 1"/>
                  <a:gd name="f12" fmla="val 14"/>
                  <a:gd name="f13" fmla="val 2"/>
                  <a:gd name="f14" fmla="val 13"/>
                  <a:gd name="f15" fmla="val 3"/>
                  <a:gd name="f16" fmla="val 12"/>
                  <a:gd name="f17" fmla="val 4"/>
                  <a:gd name="f18" fmla="val 10"/>
                  <a:gd name="f19" fmla="val 5"/>
                  <a:gd name="f20" fmla="val 9"/>
                  <a:gd name="f21" fmla="val 8"/>
                  <a:gd name="f22" fmla="val 6"/>
                  <a:gd name="f23" fmla="val 7"/>
                  <a:gd name="f24" fmla="val 15"/>
                  <a:gd name="f25" fmla="+- 0 0 -90"/>
                  <a:gd name="f26" fmla="*/ f3 1 11"/>
                  <a:gd name="f27" fmla="*/ f4 1 19"/>
                  <a:gd name="f28" fmla="+- f7 0 f5"/>
                  <a:gd name="f29" fmla="+- f6 0 f5"/>
                  <a:gd name="f30" fmla="*/ f25 f0 1"/>
                  <a:gd name="f31" fmla="*/ f29 1 11"/>
                  <a:gd name="f32" fmla="*/ f28 1 19"/>
                  <a:gd name="f33" fmla="*/ f30 1 f2"/>
                  <a:gd name="f34" fmla="*/ 0 1 f31"/>
                  <a:gd name="f35" fmla="*/ 19 1 f32"/>
                  <a:gd name="f36" fmla="*/ 16 1 f32"/>
                  <a:gd name="f37" fmla="*/ 1 1 f31"/>
                  <a:gd name="f38" fmla="*/ 2 1 f31"/>
                  <a:gd name="f39" fmla="*/ 13 1 f32"/>
                  <a:gd name="f40" fmla="*/ 3 1 f31"/>
                  <a:gd name="f41" fmla="*/ 12 1 f32"/>
                  <a:gd name="f42" fmla="*/ 4 1 f31"/>
                  <a:gd name="f43" fmla="*/ 10 1 f32"/>
                  <a:gd name="f44" fmla="*/ 5 1 f31"/>
                  <a:gd name="f45" fmla="*/ 9 1 f32"/>
                  <a:gd name="f46" fmla="*/ 6 1 f31"/>
                  <a:gd name="f47" fmla="*/ 7 1 f32"/>
                  <a:gd name="f48" fmla="*/ 7 1 f31"/>
                  <a:gd name="f49" fmla="*/ 6 1 f32"/>
                  <a:gd name="f50" fmla="*/ 8 1 f31"/>
                  <a:gd name="f51" fmla="*/ 4 1 f32"/>
                  <a:gd name="f52" fmla="*/ 3 1 f32"/>
                  <a:gd name="f53" fmla="*/ 9 1 f31"/>
                  <a:gd name="f54" fmla="*/ 1 1 f32"/>
                  <a:gd name="f55" fmla="*/ 10 1 f31"/>
                  <a:gd name="f56" fmla="*/ 2 1 f32"/>
                  <a:gd name="f57" fmla="*/ 11 1 f31"/>
                  <a:gd name="f58" fmla="*/ 5 1 f32"/>
                  <a:gd name="f59" fmla="*/ 8 1 f32"/>
                  <a:gd name="f60" fmla="*/ 11 1 f32"/>
                  <a:gd name="f61" fmla="*/ 14 1 f32"/>
                  <a:gd name="f62" fmla="*/ 15 1 f32"/>
                  <a:gd name="f63" fmla="*/ 18 1 f32"/>
                  <a:gd name="f64" fmla="*/ f6 1 f31"/>
                  <a:gd name="f65" fmla="*/ 0 1 f32"/>
                  <a:gd name="f66" fmla="*/ f7 1 f32"/>
                  <a:gd name="f67" fmla="+- f33 0 f1"/>
                  <a:gd name="f68" fmla="*/ f34 f26 1"/>
                  <a:gd name="f69" fmla="*/ f64 f26 1"/>
                  <a:gd name="f70" fmla="*/ f66 f27 1"/>
                  <a:gd name="f71" fmla="*/ f65 f27 1"/>
                  <a:gd name="f72" fmla="*/ f35 f27 1"/>
                  <a:gd name="f73" fmla="*/ f36 f27 1"/>
                  <a:gd name="f74" fmla="*/ f37 f26 1"/>
                  <a:gd name="f75" fmla="*/ f38 f26 1"/>
                  <a:gd name="f76" fmla="*/ f39 f27 1"/>
                  <a:gd name="f77" fmla="*/ f40 f26 1"/>
                  <a:gd name="f78" fmla="*/ f41 f27 1"/>
                  <a:gd name="f79" fmla="*/ f42 f26 1"/>
                  <a:gd name="f80" fmla="*/ f43 f27 1"/>
                  <a:gd name="f81" fmla="*/ f44 f26 1"/>
                  <a:gd name="f82" fmla="*/ f45 f27 1"/>
                  <a:gd name="f83" fmla="*/ f46 f26 1"/>
                  <a:gd name="f84" fmla="*/ f47 f27 1"/>
                  <a:gd name="f85" fmla="*/ f48 f26 1"/>
                  <a:gd name="f86" fmla="*/ f49 f27 1"/>
                  <a:gd name="f87" fmla="*/ f50 f26 1"/>
                  <a:gd name="f88" fmla="*/ f51 f27 1"/>
                  <a:gd name="f89" fmla="*/ f52 f27 1"/>
                  <a:gd name="f90" fmla="*/ f53 f26 1"/>
                  <a:gd name="f91" fmla="*/ f54 f27 1"/>
                  <a:gd name="f92" fmla="*/ f55 f26 1"/>
                  <a:gd name="f93" fmla="*/ f56 f27 1"/>
                  <a:gd name="f94" fmla="*/ f57 f26 1"/>
                  <a:gd name="f95" fmla="*/ f58 f27 1"/>
                  <a:gd name="f96" fmla="*/ f59 f27 1"/>
                  <a:gd name="f97" fmla="*/ f60 f27 1"/>
                  <a:gd name="f98" fmla="*/ f61 f27 1"/>
                  <a:gd name="f99" fmla="*/ f62 f27 1"/>
                  <a:gd name="f100" fmla="*/ f63 f27 1"/>
                </a:gdLst>
                <a:ahLst/>
                <a:cxnLst>
                  <a:cxn ang="3cd4">
                    <a:pos x="hc" y="t"/>
                  </a:cxn>
                  <a:cxn ang="0">
                    <a:pos x="r" y="vc"/>
                  </a:cxn>
                  <a:cxn ang="cd4">
                    <a:pos x="hc" y="b"/>
                  </a:cxn>
                  <a:cxn ang="cd2">
                    <a:pos x="l" y="vc"/>
                  </a:cxn>
                  <a:cxn ang="f67">
                    <a:pos x="f68" y="f72"/>
                  </a:cxn>
                  <a:cxn ang="f67">
                    <a:pos x="f68" y="f73"/>
                  </a:cxn>
                  <a:cxn ang="f67">
                    <a:pos x="f74" y="f73"/>
                  </a:cxn>
                  <a:cxn ang="f67">
                    <a:pos x="f75" y="f76"/>
                  </a:cxn>
                  <a:cxn ang="f67">
                    <a:pos x="f77" y="f78"/>
                  </a:cxn>
                  <a:cxn ang="f67">
                    <a:pos x="f79" y="f80"/>
                  </a:cxn>
                  <a:cxn ang="f67">
                    <a:pos x="f81" y="f82"/>
                  </a:cxn>
                  <a:cxn ang="f67">
                    <a:pos x="f83" y="f84"/>
                  </a:cxn>
                  <a:cxn ang="f67">
                    <a:pos x="f85" y="f86"/>
                  </a:cxn>
                  <a:cxn ang="f67">
                    <a:pos x="f87" y="f88"/>
                  </a:cxn>
                  <a:cxn ang="f67">
                    <a:pos x="f87" y="f89"/>
                  </a:cxn>
                  <a:cxn ang="f67">
                    <a:pos x="f87" y="f89"/>
                  </a:cxn>
                  <a:cxn ang="f67">
                    <a:pos x="f90" y="f91"/>
                  </a:cxn>
                  <a:cxn ang="f67">
                    <a:pos x="f92" y="f91"/>
                  </a:cxn>
                  <a:cxn ang="f67">
                    <a:pos x="f92" y="f93"/>
                  </a:cxn>
                  <a:cxn ang="f67">
                    <a:pos x="f92" y="f88"/>
                  </a:cxn>
                  <a:cxn ang="f67">
                    <a:pos x="f92" y="f88"/>
                  </a:cxn>
                  <a:cxn ang="f67">
                    <a:pos x="f94" y="f95"/>
                  </a:cxn>
                  <a:cxn ang="f67">
                    <a:pos x="f92" y="f86"/>
                  </a:cxn>
                  <a:cxn ang="f67">
                    <a:pos x="f90" y="f96"/>
                  </a:cxn>
                  <a:cxn ang="f67">
                    <a:pos x="f83" y="f80"/>
                  </a:cxn>
                  <a:cxn ang="f67">
                    <a:pos x="f85" y="f97"/>
                  </a:cxn>
                  <a:cxn ang="f67">
                    <a:pos x="f83" y="f76"/>
                  </a:cxn>
                  <a:cxn ang="f67">
                    <a:pos x="f81" y="f98"/>
                  </a:cxn>
                  <a:cxn ang="f67">
                    <a:pos x="f79" y="f99"/>
                  </a:cxn>
                  <a:cxn ang="f67">
                    <a:pos x="f77" y="f73"/>
                  </a:cxn>
                  <a:cxn ang="f67">
                    <a:pos x="f75" y="f100"/>
                  </a:cxn>
                  <a:cxn ang="f67">
                    <a:pos x="f68" y="f72"/>
                  </a:cxn>
                </a:cxnLst>
                <a:rect l="f68" t="f71" r="f69" b="f70"/>
                <a:pathLst>
                  <a:path w="11" h="19">
                    <a:moveTo>
                      <a:pt x="f5" y="f7"/>
                    </a:moveTo>
                    <a:cubicBezTo>
                      <a:pt x="f5" y="f8"/>
                      <a:pt x="f5" y="f9"/>
                      <a:pt x="f5" y="f10"/>
                    </a:cubicBezTo>
                    <a:cubicBezTo>
                      <a:pt x="f11" y="f10"/>
                      <a:pt x="f11" y="f10"/>
                      <a:pt x="f11" y="f10"/>
                    </a:cubicBezTo>
                    <a:cubicBezTo>
                      <a:pt x="f11" y="f12"/>
                      <a:pt x="f13" y="f12"/>
                      <a:pt x="f13" y="f14"/>
                    </a:cubicBezTo>
                    <a:cubicBezTo>
                      <a:pt x="f13" y="f14"/>
                      <a:pt x="f15" y="f14"/>
                      <a:pt x="f15" y="f16"/>
                    </a:cubicBezTo>
                    <a:cubicBezTo>
                      <a:pt x="f15" y="f6"/>
                      <a:pt x="f17" y="f6"/>
                      <a:pt x="f17" y="f18"/>
                    </a:cubicBezTo>
                    <a:cubicBezTo>
                      <a:pt x="f17" y="f18"/>
                      <a:pt x="f19" y="f18"/>
                      <a:pt x="f19" y="f20"/>
                    </a:cubicBezTo>
                    <a:cubicBezTo>
                      <a:pt x="f19" y="f21"/>
                      <a:pt x="f22" y="f21"/>
                      <a:pt x="f22" y="f23"/>
                    </a:cubicBezTo>
                    <a:cubicBezTo>
                      <a:pt x="f22" y="f23"/>
                      <a:pt x="f23" y="f19"/>
                      <a:pt x="f23" y="f22"/>
                    </a:cubicBezTo>
                    <a:cubicBezTo>
                      <a:pt x="f23" y="f22"/>
                      <a:pt x="f21" y="f19"/>
                      <a:pt x="f21" y="f17"/>
                    </a:cubicBezTo>
                    <a:cubicBezTo>
                      <a:pt x="f21" y="f17"/>
                      <a:pt x="f21" y="f17"/>
                      <a:pt x="f21" y="f15"/>
                    </a:cubicBezTo>
                    <a:cubicBezTo>
                      <a:pt x="f21" y="f15"/>
                      <a:pt x="f20" y="f15"/>
                      <a:pt x="f21" y="f15"/>
                    </a:cubicBezTo>
                    <a:cubicBezTo>
                      <a:pt x="f21" y="f13"/>
                      <a:pt x="f20" y="f11"/>
                      <a:pt x="f20" y="f11"/>
                    </a:cubicBezTo>
                    <a:cubicBezTo>
                      <a:pt x="f20" y="f5"/>
                      <a:pt x="f20" y="f5"/>
                      <a:pt x="f18" y="f11"/>
                    </a:cubicBezTo>
                    <a:cubicBezTo>
                      <a:pt x="f18" y="f13"/>
                      <a:pt x="f18" y="f13"/>
                      <a:pt x="f18" y="f13"/>
                    </a:cubicBezTo>
                    <a:cubicBezTo>
                      <a:pt x="f20" y="f15"/>
                      <a:pt x="f20" y="f17"/>
                      <a:pt x="f18" y="f17"/>
                    </a:cubicBezTo>
                    <a:cubicBezTo>
                      <a:pt x="f18" y="f17"/>
                      <a:pt x="f18" y="f17"/>
                      <a:pt x="f18" y="f17"/>
                    </a:cubicBezTo>
                    <a:cubicBezTo>
                      <a:pt x="f18" y="f19"/>
                      <a:pt x="f6" y="f17"/>
                      <a:pt x="f6" y="f19"/>
                    </a:cubicBezTo>
                    <a:cubicBezTo>
                      <a:pt x="f6" y="f22"/>
                      <a:pt x="f18" y="f19"/>
                      <a:pt x="f18" y="f22"/>
                    </a:cubicBezTo>
                    <a:cubicBezTo>
                      <a:pt x="f18" y="f22"/>
                      <a:pt x="f18" y="f23"/>
                      <a:pt x="f20" y="f21"/>
                    </a:cubicBezTo>
                    <a:cubicBezTo>
                      <a:pt x="f20" y="f21"/>
                      <a:pt x="f23" y="f20"/>
                      <a:pt x="f22" y="f18"/>
                    </a:cubicBezTo>
                    <a:cubicBezTo>
                      <a:pt x="f22" y="f18"/>
                      <a:pt x="f22" y="f6"/>
                      <a:pt x="f23" y="f6"/>
                    </a:cubicBezTo>
                    <a:cubicBezTo>
                      <a:pt x="f23" y="f6"/>
                      <a:pt x="f23" y="f16"/>
                      <a:pt x="f22" y="f14"/>
                    </a:cubicBezTo>
                    <a:cubicBezTo>
                      <a:pt x="f22" y="f14"/>
                      <a:pt x="f22" y="f12"/>
                      <a:pt x="f19" y="f12"/>
                    </a:cubicBezTo>
                    <a:cubicBezTo>
                      <a:pt x="f17" y="f12"/>
                      <a:pt x="f17" y="f12"/>
                      <a:pt x="f17" y="f24"/>
                    </a:cubicBezTo>
                    <a:cubicBezTo>
                      <a:pt x="f17" y="f10"/>
                      <a:pt x="f17" y="f10"/>
                      <a:pt x="f15" y="f10"/>
                    </a:cubicBezTo>
                    <a:cubicBezTo>
                      <a:pt x="f15" y="f9"/>
                      <a:pt x="f15" y="f8"/>
                      <a:pt x="f13" y="f8"/>
                    </a:cubicBezTo>
                    <a:cubicBezTo>
                      <a:pt x="f11" y="f8"/>
                      <a:pt x="f11" y="f7"/>
                      <a:pt x="f5"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81" name="Timorleste">
                <a:extLst>
                  <a:ext uri="{FF2B5EF4-FFF2-40B4-BE49-F238E27FC236}">
                    <a16:creationId xmlns:a16="http://schemas.microsoft.com/office/drawing/2014/main" id="{2C5A9296-AE59-0210-A14F-678E98C099F3}"/>
                  </a:ext>
                </a:extLst>
              </p:cNvPr>
              <p:cNvSpPr/>
              <p:nvPr/>
            </p:nvSpPr>
            <p:spPr>
              <a:xfrm>
                <a:off x="9937662" y="4805985"/>
                <a:ext cx="106189" cy="58164"/>
              </a:xfrm>
              <a:custGeom>
                <a:avLst/>
                <a:gdLst>
                  <a:gd name="f0" fmla="val 10800000"/>
                  <a:gd name="f1" fmla="val 5400000"/>
                  <a:gd name="f2" fmla="val 180"/>
                  <a:gd name="f3" fmla="val w"/>
                  <a:gd name="f4" fmla="val h"/>
                  <a:gd name="f5" fmla="val 0"/>
                  <a:gd name="f6" fmla="val 20"/>
                  <a:gd name="f7" fmla="val 12"/>
                  <a:gd name="f8" fmla="val 2"/>
                  <a:gd name="f9" fmla="val 11"/>
                  <a:gd name="f10" fmla="val 10"/>
                  <a:gd name="f11" fmla="val 1"/>
                  <a:gd name="f12" fmla="val 9"/>
                  <a:gd name="f13" fmla="val 8"/>
                  <a:gd name="f14" fmla="val 7"/>
                  <a:gd name="f15" fmla="val 3"/>
                  <a:gd name="f16" fmla="val 4"/>
                  <a:gd name="f17" fmla="val 6"/>
                  <a:gd name="f18" fmla="val 5"/>
                  <a:gd name="f19" fmla="val 14"/>
                  <a:gd name="f20" fmla="val 15"/>
                  <a:gd name="f21" fmla="val 16"/>
                  <a:gd name="f22" fmla="val 17"/>
                  <a:gd name="f23" fmla="val 18"/>
                  <a:gd name="f24" fmla="val 19"/>
                  <a:gd name="f25" fmla="val 13"/>
                  <a:gd name="f26" fmla="+- 0 0 -90"/>
                  <a:gd name="f27" fmla="*/ f3 1 20"/>
                  <a:gd name="f28" fmla="*/ f4 1 12"/>
                  <a:gd name="f29" fmla="+- f7 0 f5"/>
                  <a:gd name="f30" fmla="+- f6 0 f5"/>
                  <a:gd name="f31" fmla="*/ f26 f0 1"/>
                  <a:gd name="f32" fmla="*/ f30 1 20"/>
                  <a:gd name="f33" fmla="*/ f29 1 12"/>
                  <a:gd name="f34" fmla="*/ f31 1 f2"/>
                  <a:gd name="f35" fmla="*/ 2 1 f32"/>
                  <a:gd name="f36" fmla="*/ 11 1 f33"/>
                  <a:gd name="f37" fmla="*/ 1 1 f32"/>
                  <a:gd name="f38" fmla="*/ 10 1 f33"/>
                  <a:gd name="f39" fmla="*/ 8 1 f33"/>
                  <a:gd name="f40" fmla="*/ 3 1 f32"/>
                  <a:gd name="f41" fmla="*/ 7 1 f33"/>
                  <a:gd name="f42" fmla="*/ 4 1 f32"/>
                  <a:gd name="f43" fmla="*/ 6 1 f33"/>
                  <a:gd name="f44" fmla="*/ 6 1 f32"/>
                  <a:gd name="f45" fmla="*/ 7 1 f32"/>
                  <a:gd name="f46" fmla="*/ 5 1 f33"/>
                  <a:gd name="f47" fmla="*/ 9 1 f32"/>
                  <a:gd name="f48" fmla="*/ 3 1 f33"/>
                  <a:gd name="f49" fmla="*/ 12 1 f32"/>
                  <a:gd name="f50" fmla="*/ 1 1 f33"/>
                  <a:gd name="f51" fmla="*/ 15 1 f32"/>
                  <a:gd name="f52" fmla="*/ 16 1 f32"/>
                  <a:gd name="f53" fmla="*/ 18 1 f32"/>
                  <a:gd name="f54" fmla="*/ 0 1 f33"/>
                  <a:gd name="f55" fmla="*/ 19 1 f32"/>
                  <a:gd name="f56" fmla="*/ 2 1 f33"/>
                  <a:gd name="f57" fmla="*/ 14 1 f32"/>
                  <a:gd name="f58" fmla="*/ 4 1 f33"/>
                  <a:gd name="f59" fmla="*/ 11 1 f32"/>
                  <a:gd name="f60" fmla="*/ 10 1 f32"/>
                  <a:gd name="f61" fmla="*/ 5 1 f32"/>
                  <a:gd name="f62" fmla="*/ 12 1 f33"/>
                  <a:gd name="f63" fmla="*/ 0 1 f32"/>
                  <a:gd name="f64" fmla="*/ f6 1 f32"/>
                  <a:gd name="f65" fmla="*/ f7 1 f33"/>
                  <a:gd name="f66" fmla="+- f34 0 f1"/>
                  <a:gd name="f67" fmla="*/ f63 f27 1"/>
                  <a:gd name="f68" fmla="*/ f64 f27 1"/>
                  <a:gd name="f69" fmla="*/ f65 f28 1"/>
                  <a:gd name="f70" fmla="*/ f54 f28 1"/>
                  <a:gd name="f71" fmla="*/ f35 f27 1"/>
                  <a:gd name="f72" fmla="*/ f36 f28 1"/>
                  <a:gd name="f73" fmla="*/ f37 f27 1"/>
                  <a:gd name="f74" fmla="*/ f38 f28 1"/>
                  <a:gd name="f75" fmla="*/ f39 f28 1"/>
                  <a:gd name="f76" fmla="*/ f40 f27 1"/>
                  <a:gd name="f77" fmla="*/ f41 f28 1"/>
                  <a:gd name="f78" fmla="*/ f42 f27 1"/>
                  <a:gd name="f79" fmla="*/ f43 f28 1"/>
                  <a:gd name="f80" fmla="*/ f44 f27 1"/>
                  <a:gd name="f81" fmla="*/ f45 f27 1"/>
                  <a:gd name="f82" fmla="*/ f46 f28 1"/>
                  <a:gd name="f83" fmla="*/ f47 f27 1"/>
                  <a:gd name="f84" fmla="*/ f48 f28 1"/>
                  <a:gd name="f85" fmla="*/ f49 f27 1"/>
                  <a:gd name="f86" fmla="*/ f50 f28 1"/>
                  <a:gd name="f87" fmla="*/ f51 f27 1"/>
                  <a:gd name="f88" fmla="*/ f52 f27 1"/>
                  <a:gd name="f89" fmla="*/ f53 f27 1"/>
                  <a:gd name="f90" fmla="*/ f55 f27 1"/>
                  <a:gd name="f91" fmla="*/ f56 f28 1"/>
                  <a:gd name="f92" fmla="*/ f57 f27 1"/>
                  <a:gd name="f93" fmla="*/ f58 f28 1"/>
                  <a:gd name="f94" fmla="*/ f59 f27 1"/>
                  <a:gd name="f95" fmla="*/ f60 f27 1"/>
                  <a:gd name="f96" fmla="*/ f61 f27 1"/>
                  <a:gd name="f97" fmla="*/ f62 f28 1"/>
                </a:gdLst>
                <a:ahLst/>
                <a:cxnLst>
                  <a:cxn ang="3cd4">
                    <a:pos x="hc" y="t"/>
                  </a:cxn>
                  <a:cxn ang="0">
                    <a:pos x="r" y="vc"/>
                  </a:cxn>
                  <a:cxn ang="cd4">
                    <a:pos x="hc" y="b"/>
                  </a:cxn>
                  <a:cxn ang="cd2">
                    <a:pos x="l" y="vc"/>
                  </a:cxn>
                  <a:cxn ang="f66">
                    <a:pos x="f71" y="f72"/>
                  </a:cxn>
                  <a:cxn ang="f66">
                    <a:pos x="f73" y="f74"/>
                  </a:cxn>
                  <a:cxn ang="f66">
                    <a:pos x="f71" y="f75"/>
                  </a:cxn>
                  <a:cxn ang="f66">
                    <a:pos x="f76" y="f77"/>
                  </a:cxn>
                  <a:cxn ang="f66">
                    <a:pos x="f78" y="f79"/>
                  </a:cxn>
                  <a:cxn ang="f66">
                    <a:pos x="f80" y="f79"/>
                  </a:cxn>
                  <a:cxn ang="f66">
                    <a:pos x="f81" y="f82"/>
                  </a:cxn>
                  <a:cxn ang="f66">
                    <a:pos x="f83" y="f84"/>
                  </a:cxn>
                  <a:cxn ang="f66">
                    <a:pos x="f85" y="f86"/>
                  </a:cxn>
                  <a:cxn ang="f66">
                    <a:pos x="f87" y="f86"/>
                  </a:cxn>
                  <a:cxn ang="f66">
                    <a:pos x="f88" y="f86"/>
                  </a:cxn>
                  <a:cxn ang="f66">
                    <a:pos x="f89" y="f70"/>
                  </a:cxn>
                  <a:cxn ang="f66">
                    <a:pos x="f90" y="f70"/>
                  </a:cxn>
                  <a:cxn ang="f66">
                    <a:pos x="f90" y="f86"/>
                  </a:cxn>
                  <a:cxn ang="f66">
                    <a:pos x="f89" y="f91"/>
                  </a:cxn>
                  <a:cxn ang="f66">
                    <a:pos x="f88" y="f84"/>
                  </a:cxn>
                  <a:cxn ang="f66">
                    <a:pos x="f92" y="f93"/>
                  </a:cxn>
                  <a:cxn ang="f66">
                    <a:pos x="f85" y="f82"/>
                  </a:cxn>
                  <a:cxn ang="f66">
                    <a:pos x="f94" y="f79"/>
                  </a:cxn>
                  <a:cxn ang="f66">
                    <a:pos x="f95" y="f77"/>
                  </a:cxn>
                  <a:cxn ang="f66">
                    <a:pos x="f83" y="f75"/>
                  </a:cxn>
                  <a:cxn ang="f66">
                    <a:pos x="f81" y="f74"/>
                  </a:cxn>
                  <a:cxn ang="f66">
                    <a:pos x="f96" y="f72"/>
                  </a:cxn>
                  <a:cxn ang="f66">
                    <a:pos x="f78" y="f97"/>
                  </a:cxn>
                  <a:cxn ang="f66">
                    <a:pos x="f73" y="f97"/>
                  </a:cxn>
                  <a:cxn ang="f66">
                    <a:pos x="f71" y="f72"/>
                  </a:cxn>
                </a:cxnLst>
                <a:rect l="f67" t="f70" r="f68" b="f69"/>
                <a:pathLst>
                  <a:path w="20" h="12">
                    <a:moveTo>
                      <a:pt x="f8" y="f9"/>
                    </a:moveTo>
                    <a:cubicBezTo>
                      <a:pt x="f8" y="f10"/>
                      <a:pt x="f8" y="f10"/>
                      <a:pt x="f11" y="f10"/>
                    </a:cubicBezTo>
                    <a:cubicBezTo>
                      <a:pt x="f11" y="f10"/>
                      <a:pt x="f11" y="f12"/>
                      <a:pt x="f8" y="f13"/>
                    </a:cubicBezTo>
                    <a:cubicBezTo>
                      <a:pt x="f8" y="f13"/>
                      <a:pt x="f8" y="f14"/>
                      <a:pt x="f15" y="f14"/>
                    </a:cubicBezTo>
                    <a:cubicBezTo>
                      <a:pt x="f15" y="f14"/>
                      <a:pt x="f16" y="f17"/>
                      <a:pt x="f16" y="f17"/>
                    </a:cubicBezTo>
                    <a:cubicBezTo>
                      <a:pt x="f18" y="f17"/>
                      <a:pt x="f18" y="f17"/>
                      <a:pt x="f17" y="f17"/>
                    </a:cubicBezTo>
                    <a:cubicBezTo>
                      <a:pt x="f17" y="f18"/>
                      <a:pt x="f14" y="f18"/>
                      <a:pt x="f14" y="f18"/>
                    </a:cubicBezTo>
                    <a:cubicBezTo>
                      <a:pt x="f13" y="f18"/>
                      <a:pt x="f13" y="f15"/>
                      <a:pt x="f12" y="f15"/>
                    </a:cubicBezTo>
                    <a:cubicBezTo>
                      <a:pt x="f10" y="f15"/>
                      <a:pt x="f10" y="f8"/>
                      <a:pt x="f7" y="f11"/>
                    </a:cubicBezTo>
                    <a:cubicBezTo>
                      <a:pt x="f19" y="f11"/>
                      <a:pt x="f19" y="f11"/>
                      <a:pt x="f20" y="f11"/>
                    </a:cubicBezTo>
                    <a:cubicBezTo>
                      <a:pt x="f21" y="f5"/>
                      <a:pt x="f21" y="f11"/>
                      <a:pt x="f21" y="f11"/>
                    </a:cubicBezTo>
                    <a:cubicBezTo>
                      <a:pt x="f22" y="f5"/>
                      <a:pt x="f23" y="f5"/>
                      <a:pt x="f23" y="f5"/>
                    </a:cubicBezTo>
                    <a:cubicBezTo>
                      <a:pt x="f23" y="f5"/>
                      <a:pt x="f24" y="f11"/>
                      <a:pt x="f24" y="f5"/>
                    </a:cubicBezTo>
                    <a:cubicBezTo>
                      <a:pt x="f24" y="f5"/>
                      <a:pt x="f6" y="f5"/>
                      <a:pt x="f24" y="f11"/>
                    </a:cubicBezTo>
                    <a:cubicBezTo>
                      <a:pt x="f24" y="f11"/>
                      <a:pt x="f23" y="f11"/>
                      <a:pt x="f23" y="f8"/>
                    </a:cubicBezTo>
                    <a:cubicBezTo>
                      <a:pt x="f23" y="f15"/>
                      <a:pt x="f22" y="f15"/>
                      <a:pt x="f21" y="f15"/>
                    </a:cubicBezTo>
                    <a:cubicBezTo>
                      <a:pt x="f19" y="f15"/>
                      <a:pt x="f19" y="f15"/>
                      <a:pt x="f19" y="f16"/>
                    </a:cubicBezTo>
                    <a:cubicBezTo>
                      <a:pt x="f19" y="f18"/>
                      <a:pt x="f25" y="f16"/>
                      <a:pt x="f7" y="f18"/>
                    </a:cubicBezTo>
                    <a:cubicBezTo>
                      <a:pt x="f7" y="f18"/>
                      <a:pt x="f9" y="f18"/>
                      <a:pt x="f9" y="f17"/>
                    </a:cubicBezTo>
                    <a:cubicBezTo>
                      <a:pt x="f9" y="f17"/>
                      <a:pt x="f10" y="f17"/>
                      <a:pt x="f10" y="f14"/>
                    </a:cubicBezTo>
                    <a:cubicBezTo>
                      <a:pt x="f10" y="f14"/>
                      <a:pt x="f12" y="f14"/>
                      <a:pt x="f12" y="f13"/>
                    </a:cubicBezTo>
                    <a:cubicBezTo>
                      <a:pt x="f12" y="f12"/>
                      <a:pt x="f13" y="f12"/>
                      <a:pt x="f14" y="f10"/>
                    </a:cubicBezTo>
                    <a:cubicBezTo>
                      <a:pt x="f14" y="f9"/>
                      <a:pt x="f17" y="f9"/>
                      <a:pt x="f18" y="f9"/>
                    </a:cubicBezTo>
                    <a:cubicBezTo>
                      <a:pt x="f18" y="f10"/>
                      <a:pt x="f17" y="f9"/>
                      <a:pt x="f16" y="f7"/>
                    </a:cubicBezTo>
                    <a:cubicBezTo>
                      <a:pt x="f8" y="f7"/>
                      <a:pt x="f8" y="f7"/>
                      <a:pt x="f11" y="f7"/>
                    </a:cubicBezTo>
                    <a:cubicBezTo>
                      <a:pt x="f5" y="f7"/>
                      <a:pt x="f5"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82" name="Indonesia">
                <a:extLst>
                  <a:ext uri="{FF2B5EF4-FFF2-40B4-BE49-F238E27FC236}">
                    <a16:creationId xmlns:a16="http://schemas.microsoft.com/office/drawing/2014/main" id="{77C8634D-46D9-6538-2CE5-E38995EB0863}"/>
                  </a:ext>
                </a:extLst>
              </p:cNvPr>
              <p:cNvSpPr/>
              <p:nvPr/>
            </p:nvSpPr>
            <p:spPr>
              <a:xfrm>
                <a:off x="9980593" y="4751972"/>
                <a:ext cx="31629" cy="14538"/>
              </a:xfrm>
              <a:custGeom>
                <a:avLst/>
                <a:gdLst>
                  <a:gd name="f0" fmla="val 10800000"/>
                  <a:gd name="f1" fmla="val 5400000"/>
                  <a:gd name="f2" fmla="val 180"/>
                  <a:gd name="f3" fmla="val w"/>
                  <a:gd name="f4" fmla="val h"/>
                  <a:gd name="f5" fmla="val 0"/>
                  <a:gd name="f6" fmla="val 6"/>
                  <a:gd name="f7" fmla="val 3"/>
                  <a:gd name="f8" fmla="val 1"/>
                  <a:gd name="f9" fmla="val 2"/>
                  <a:gd name="f10" fmla="val 4"/>
                  <a:gd name="f11" fmla="val 5"/>
                  <a:gd name="f12" fmla="+- 0 0 -90"/>
                  <a:gd name="f13" fmla="*/ f3 1 6"/>
                  <a:gd name="f14" fmla="*/ f4 1 3"/>
                  <a:gd name="f15" fmla="+- f7 0 f5"/>
                  <a:gd name="f16" fmla="+- f6 0 f5"/>
                  <a:gd name="f17" fmla="*/ f12 f0 1"/>
                  <a:gd name="f18" fmla="*/ f15 1 3"/>
                  <a:gd name="f19" fmla="*/ f16 1 6"/>
                  <a:gd name="f20" fmla="*/ f17 1 f2"/>
                  <a:gd name="f21" fmla="*/ 0 1 f19"/>
                  <a:gd name="f22" fmla="*/ 3 1 f18"/>
                  <a:gd name="f23" fmla="*/ 1 1 f19"/>
                  <a:gd name="f24" fmla="*/ 2 1 f18"/>
                  <a:gd name="f25" fmla="*/ 2 1 f19"/>
                  <a:gd name="f26" fmla="*/ 1 1 f18"/>
                  <a:gd name="f27" fmla="*/ 4 1 f19"/>
                  <a:gd name="f28" fmla="*/ 5 1 f19"/>
                  <a:gd name="f29" fmla="*/ 6 1 f19"/>
                  <a:gd name="f30" fmla="*/ f6 1 f19"/>
                  <a:gd name="f31" fmla="*/ 0 1 f18"/>
                  <a:gd name="f32" fmla="*/ f7 1 f18"/>
                  <a:gd name="f33" fmla="+- f20 0 f1"/>
                  <a:gd name="f34" fmla="*/ f21 f13 1"/>
                  <a:gd name="f35" fmla="*/ f30 f13 1"/>
                  <a:gd name="f36" fmla="*/ f32 f14 1"/>
                  <a:gd name="f37" fmla="*/ f31 f14 1"/>
                  <a:gd name="f38" fmla="*/ f22 f14 1"/>
                  <a:gd name="f39" fmla="*/ f23 f13 1"/>
                  <a:gd name="f40" fmla="*/ f24 f14 1"/>
                  <a:gd name="f41" fmla="*/ f25 f13 1"/>
                  <a:gd name="f42" fmla="*/ f26 f14 1"/>
                  <a:gd name="f43" fmla="*/ f27 f13 1"/>
                  <a:gd name="f44" fmla="*/ f28 f13 1"/>
                  <a:gd name="f45" fmla="*/ f29 f13 1"/>
                </a:gdLst>
                <a:ahLst/>
                <a:cxnLst>
                  <a:cxn ang="3cd4">
                    <a:pos x="hc" y="t"/>
                  </a:cxn>
                  <a:cxn ang="0">
                    <a:pos x="r" y="vc"/>
                  </a:cxn>
                  <a:cxn ang="cd4">
                    <a:pos x="hc" y="b"/>
                  </a:cxn>
                  <a:cxn ang="cd2">
                    <a:pos x="l" y="vc"/>
                  </a:cxn>
                  <a:cxn ang="f33">
                    <a:pos x="f34" y="f38"/>
                  </a:cxn>
                  <a:cxn ang="f33">
                    <a:pos x="f39" y="f40"/>
                  </a:cxn>
                  <a:cxn ang="f33">
                    <a:pos x="f41" y="f42"/>
                  </a:cxn>
                  <a:cxn ang="f33">
                    <a:pos x="f43" y="f42"/>
                  </a:cxn>
                  <a:cxn ang="f33">
                    <a:pos x="f44" y="f42"/>
                  </a:cxn>
                  <a:cxn ang="f33">
                    <a:pos x="f45" y="f40"/>
                  </a:cxn>
                  <a:cxn ang="f33">
                    <a:pos x="f44" y="f38"/>
                  </a:cxn>
                  <a:cxn ang="f33">
                    <a:pos x="f43" y="f38"/>
                  </a:cxn>
                  <a:cxn ang="f33">
                    <a:pos x="f41" y="f38"/>
                  </a:cxn>
                  <a:cxn ang="f33">
                    <a:pos x="f34" y="f38"/>
                  </a:cxn>
                </a:cxnLst>
                <a:rect l="f34" t="f37" r="f35" b="f36"/>
                <a:pathLst>
                  <a:path w="6" h="3">
                    <a:moveTo>
                      <a:pt x="f5" y="f7"/>
                    </a:moveTo>
                    <a:cubicBezTo>
                      <a:pt x="f8" y="f9"/>
                      <a:pt x="f8" y="f9"/>
                      <a:pt x="f8" y="f9"/>
                    </a:cubicBezTo>
                    <a:cubicBezTo>
                      <a:pt x="f8" y="f8"/>
                      <a:pt x="f9" y="f8"/>
                      <a:pt x="f9" y="f8"/>
                    </a:cubicBezTo>
                    <a:cubicBezTo>
                      <a:pt x="f9" y="f8"/>
                      <a:pt x="f10" y="f8"/>
                      <a:pt x="f10" y="f8"/>
                    </a:cubicBezTo>
                    <a:cubicBezTo>
                      <a:pt x="f10" y="f5"/>
                      <a:pt x="f10" y="f5"/>
                      <a:pt x="f11" y="f8"/>
                    </a:cubicBezTo>
                    <a:cubicBezTo>
                      <a:pt x="f11" y="f8"/>
                      <a:pt x="f6" y="f8"/>
                      <a:pt x="f6" y="f9"/>
                    </a:cubicBezTo>
                    <a:cubicBezTo>
                      <a:pt x="f6" y="f9"/>
                      <a:pt x="f6" y="f7"/>
                      <a:pt x="f11" y="f7"/>
                    </a:cubicBezTo>
                    <a:cubicBezTo>
                      <a:pt x="f11" y="f9"/>
                      <a:pt x="f10" y="f7"/>
                      <a:pt x="f10" y="f7"/>
                    </a:cubicBezTo>
                    <a:cubicBezTo>
                      <a:pt x="f10" y="f7"/>
                      <a:pt x="f9" y="f9"/>
                      <a:pt x="f9" y="f7"/>
                    </a:cubicBezTo>
                    <a:cubicBezTo>
                      <a:pt x="f8" y="f7"/>
                      <a:pt x="f5" y="f7"/>
                      <a:pt x="f5"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83" name="Indonesia">
                <a:extLst>
                  <a:ext uri="{FF2B5EF4-FFF2-40B4-BE49-F238E27FC236}">
                    <a16:creationId xmlns:a16="http://schemas.microsoft.com/office/drawing/2014/main" id="{B91D7681-3DC0-C110-221E-467D8496D6FC}"/>
                  </a:ext>
                </a:extLst>
              </p:cNvPr>
              <p:cNvSpPr/>
              <p:nvPr/>
            </p:nvSpPr>
            <p:spPr>
              <a:xfrm>
                <a:off x="9820180" y="4766520"/>
                <a:ext cx="101672" cy="31162"/>
              </a:xfrm>
              <a:custGeom>
                <a:avLst/>
                <a:gdLst>
                  <a:gd name="f0" fmla="val 10800000"/>
                  <a:gd name="f1" fmla="val 5400000"/>
                  <a:gd name="f2" fmla="val 180"/>
                  <a:gd name="f3" fmla="val w"/>
                  <a:gd name="f4" fmla="val h"/>
                  <a:gd name="f5" fmla="val 0"/>
                  <a:gd name="f6" fmla="val 19"/>
                  <a:gd name="f7" fmla="val 6"/>
                  <a:gd name="f8" fmla="val 1"/>
                  <a:gd name="f9" fmla="val 3"/>
                  <a:gd name="f10" fmla="val 2"/>
                  <a:gd name="f11" fmla="val 4"/>
                  <a:gd name="f12" fmla="val 5"/>
                  <a:gd name="f13" fmla="val 7"/>
                  <a:gd name="f14" fmla="val 8"/>
                  <a:gd name="f15" fmla="val 9"/>
                  <a:gd name="f16" fmla="val 10"/>
                  <a:gd name="f17" fmla="val 11"/>
                  <a:gd name="f18" fmla="val 12"/>
                  <a:gd name="f19" fmla="val 13"/>
                  <a:gd name="f20" fmla="val 14"/>
                  <a:gd name="f21" fmla="val 15"/>
                  <a:gd name="f22" fmla="val 16"/>
                  <a:gd name="f23" fmla="val 17"/>
                  <a:gd name="f24" fmla="val 18"/>
                  <a:gd name="f25" fmla="+- 0 0 -90"/>
                  <a:gd name="f26" fmla="*/ f3 1 19"/>
                  <a:gd name="f27" fmla="*/ f4 1 6"/>
                  <a:gd name="f28" fmla="+- f7 0 f5"/>
                  <a:gd name="f29" fmla="+- f6 0 f5"/>
                  <a:gd name="f30" fmla="*/ f25 f0 1"/>
                  <a:gd name="f31" fmla="*/ f28 1 6"/>
                  <a:gd name="f32" fmla="*/ f29 1 19"/>
                  <a:gd name="f33" fmla="*/ f30 1 f2"/>
                  <a:gd name="f34" fmla="*/ 1 1 f32"/>
                  <a:gd name="f35" fmla="*/ 3 1 f31"/>
                  <a:gd name="f36" fmla="*/ 2 1 f31"/>
                  <a:gd name="f37" fmla="*/ 2 1 f32"/>
                  <a:gd name="f38" fmla="*/ 3 1 f32"/>
                  <a:gd name="f39" fmla="*/ 1 1 f31"/>
                  <a:gd name="f40" fmla="*/ 4 1 f32"/>
                  <a:gd name="f41" fmla="*/ 5 1 f32"/>
                  <a:gd name="f42" fmla="*/ 6 1 f32"/>
                  <a:gd name="f43" fmla="*/ 8 1 f32"/>
                  <a:gd name="f44" fmla="*/ 9 1 f32"/>
                  <a:gd name="f45" fmla="*/ 11 1 f32"/>
                  <a:gd name="f46" fmla="*/ 12 1 f32"/>
                  <a:gd name="f47" fmla="*/ 13 1 f32"/>
                  <a:gd name="f48" fmla="*/ 16 1 f32"/>
                  <a:gd name="f49" fmla="*/ 18 1 f32"/>
                  <a:gd name="f50" fmla="*/ 17 1 f32"/>
                  <a:gd name="f51" fmla="*/ 0 1 f31"/>
                  <a:gd name="f52" fmla="*/ 19 1 f32"/>
                  <a:gd name="f53" fmla="*/ 4 1 f31"/>
                  <a:gd name="f54" fmla="*/ 14 1 f32"/>
                  <a:gd name="f55" fmla="*/ 5 1 f31"/>
                  <a:gd name="f56" fmla="*/ 6 1 f31"/>
                  <a:gd name="f57" fmla="*/ 0 1 f32"/>
                  <a:gd name="f58" fmla="*/ f6 1 f32"/>
                  <a:gd name="f59" fmla="*/ f7 1 f31"/>
                  <a:gd name="f60" fmla="+- f33 0 f1"/>
                  <a:gd name="f61" fmla="*/ f57 f26 1"/>
                  <a:gd name="f62" fmla="*/ f58 f26 1"/>
                  <a:gd name="f63" fmla="*/ f59 f27 1"/>
                  <a:gd name="f64" fmla="*/ f51 f27 1"/>
                  <a:gd name="f65" fmla="*/ f34 f26 1"/>
                  <a:gd name="f66" fmla="*/ f35 f27 1"/>
                  <a:gd name="f67" fmla="*/ f36 f27 1"/>
                  <a:gd name="f68" fmla="*/ f37 f26 1"/>
                  <a:gd name="f69" fmla="*/ f38 f26 1"/>
                  <a:gd name="f70" fmla="*/ f39 f27 1"/>
                  <a:gd name="f71" fmla="*/ f40 f26 1"/>
                  <a:gd name="f72" fmla="*/ f41 f26 1"/>
                  <a:gd name="f73" fmla="*/ f42 f26 1"/>
                  <a:gd name="f74" fmla="*/ f43 f26 1"/>
                  <a:gd name="f75" fmla="*/ f44 f26 1"/>
                  <a:gd name="f76" fmla="*/ f45 f26 1"/>
                  <a:gd name="f77" fmla="*/ f46 f26 1"/>
                  <a:gd name="f78" fmla="*/ f47 f26 1"/>
                  <a:gd name="f79" fmla="*/ f48 f26 1"/>
                  <a:gd name="f80" fmla="*/ f49 f26 1"/>
                  <a:gd name="f81" fmla="*/ f50 f26 1"/>
                  <a:gd name="f82" fmla="*/ f52 f26 1"/>
                  <a:gd name="f83" fmla="*/ f53 f27 1"/>
                  <a:gd name="f84" fmla="*/ f54 f26 1"/>
                  <a:gd name="f85" fmla="*/ f55 f27 1"/>
                  <a:gd name="f86" fmla="*/ f56 f27 1"/>
                </a:gdLst>
                <a:ahLst/>
                <a:cxnLst>
                  <a:cxn ang="3cd4">
                    <a:pos x="hc" y="t"/>
                  </a:cxn>
                  <a:cxn ang="0">
                    <a:pos x="r" y="vc"/>
                  </a:cxn>
                  <a:cxn ang="cd4">
                    <a:pos x="hc" y="b"/>
                  </a:cxn>
                  <a:cxn ang="cd2">
                    <a:pos x="l" y="vc"/>
                  </a:cxn>
                  <a:cxn ang="f60">
                    <a:pos x="f65" y="f66"/>
                  </a:cxn>
                  <a:cxn ang="f60">
                    <a:pos x="f65" y="f67"/>
                  </a:cxn>
                  <a:cxn ang="f60">
                    <a:pos x="f68" y="f67"/>
                  </a:cxn>
                  <a:cxn ang="f60">
                    <a:pos x="f69" y="f70"/>
                  </a:cxn>
                  <a:cxn ang="f60">
                    <a:pos x="f71" y="f70"/>
                  </a:cxn>
                  <a:cxn ang="f60">
                    <a:pos x="f72" y="f67"/>
                  </a:cxn>
                  <a:cxn ang="f60">
                    <a:pos x="f73" y="f67"/>
                  </a:cxn>
                  <a:cxn ang="f60">
                    <a:pos x="f74" y="f67"/>
                  </a:cxn>
                  <a:cxn ang="f60">
                    <a:pos x="f75" y="f67"/>
                  </a:cxn>
                  <a:cxn ang="f60">
                    <a:pos x="f76" y="f67"/>
                  </a:cxn>
                  <a:cxn ang="f60">
                    <a:pos x="f77" y="f66"/>
                  </a:cxn>
                  <a:cxn ang="f60">
                    <a:pos x="f77" y="f67"/>
                  </a:cxn>
                  <a:cxn ang="f60">
                    <a:pos x="f78" y="f67"/>
                  </a:cxn>
                  <a:cxn ang="f60">
                    <a:pos x="f79" y="f70"/>
                  </a:cxn>
                  <a:cxn ang="f60">
                    <a:pos x="f80" y="f70"/>
                  </a:cxn>
                  <a:cxn ang="f60">
                    <a:pos x="f81" y="f64"/>
                  </a:cxn>
                  <a:cxn ang="f60">
                    <a:pos x="f80" y="f64"/>
                  </a:cxn>
                  <a:cxn ang="f60">
                    <a:pos x="f82" y="f70"/>
                  </a:cxn>
                  <a:cxn ang="f60">
                    <a:pos x="f80" y="f67"/>
                  </a:cxn>
                  <a:cxn ang="f60">
                    <a:pos x="f80" y="f66"/>
                  </a:cxn>
                  <a:cxn ang="f60">
                    <a:pos x="f81" y="f66"/>
                  </a:cxn>
                  <a:cxn ang="f60">
                    <a:pos x="f79" y="f83"/>
                  </a:cxn>
                  <a:cxn ang="f60">
                    <a:pos x="f84" y="f83"/>
                  </a:cxn>
                  <a:cxn ang="f60">
                    <a:pos x="f78" y="f85"/>
                  </a:cxn>
                  <a:cxn ang="f60">
                    <a:pos x="f76" y="f85"/>
                  </a:cxn>
                  <a:cxn ang="f60">
                    <a:pos x="f75" y="f85"/>
                  </a:cxn>
                  <a:cxn ang="f60">
                    <a:pos x="f74" y="f86"/>
                  </a:cxn>
                  <a:cxn ang="f60">
                    <a:pos x="f73" y="f85"/>
                  </a:cxn>
                  <a:cxn ang="f60">
                    <a:pos x="f71" y="f83"/>
                  </a:cxn>
                  <a:cxn ang="f60">
                    <a:pos x="f68" y="f85"/>
                  </a:cxn>
                  <a:cxn ang="f60">
                    <a:pos x="f65" y="f83"/>
                  </a:cxn>
                  <a:cxn ang="f60">
                    <a:pos x="f65" y="f83"/>
                  </a:cxn>
                  <a:cxn ang="f60">
                    <a:pos x="f65" y="f66"/>
                  </a:cxn>
                </a:cxnLst>
                <a:rect l="f61" t="f64" r="f62" b="f63"/>
                <a:pathLst>
                  <a:path w="19" h="6">
                    <a:moveTo>
                      <a:pt x="f8" y="f9"/>
                    </a:moveTo>
                    <a:cubicBezTo>
                      <a:pt x="f5" y="f10"/>
                      <a:pt x="f8" y="f9"/>
                      <a:pt x="f8" y="f10"/>
                    </a:cubicBezTo>
                    <a:cubicBezTo>
                      <a:pt x="f8" y="f8"/>
                      <a:pt x="f10" y="f10"/>
                      <a:pt x="f10" y="f10"/>
                    </a:cubicBezTo>
                    <a:cubicBezTo>
                      <a:pt x="f10" y="f8"/>
                      <a:pt x="f9" y="f8"/>
                      <a:pt x="f9" y="f8"/>
                    </a:cubicBezTo>
                    <a:cubicBezTo>
                      <a:pt x="f9" y="f8"/>
                      <a:pt x="f9" y="f10"/>
                      <a:pt x="f11" y="f8"/>
                    </a:cubicBezTo>
                    <a:cubicBezTo>
                      <a:pt x="f11" y="f8"/>
                      <a:pt x="f12" y="f10"/>
                      <a:pt x="f12" y="f10"/>
                    </a:cubicBezTo>
                    <a:cubicBezTo>
                      <a:pt x="f12" y="f10"/>
                      <a:pt x="f7" y="f10"/>
                      <a:pt x="f7" y="f10"/>
                    </a:cubicBezTo>
                    <a:cubicBezTo>
                      <a:pt x="f7" y="f8"/>
                      <a:pt x="f13" y="f10"/>
                      <a:pt x="f14" y="f10"/>
                    </a:cubicBezTo>
                    <a:cubicBezTo>
                      <a:pt x="f14" y="f8"/>
                      <a:pt x="f15" y="f8"/>
                      <a:pt x="f15" y="f10"/>
                    </a:cubicBezTo>
                    <a:cubicBezTo>
                      <a:pt x="f16" y="f10"/>
                      <a:pt x="f16" y="f10"/>
                      <a:pt x="f17" y="f10"/>
                    </a:cubicBezTo>
                    <a:cubicBezTo>
                      <a:pt x="f17" y="f9"/>
                      <a:pt x="f17" y="f10"/>
                      <a:pt x="f18" y="f9"/>
                    </a:cubicBezTo>
                    <a:cubicBezTo>
                      <a:pt x="f18" y="f9"/>
                      <a:pt x="f18" y="f9"/>
                      <a:pt x="f18" y="f10"/>
                    </a:cubicBezTo>
                    <a:cubicBezTo>
                      <a:pt x="f18" y="f10"/>
                      <a:pt x="f19" y="f10"/>
                      <a:pt x="f19" y="f10"/>
                    </a:cubicBezTo>
                    <a:cubicBezTo>
                      <a:pt x="f20" y="f8"/>
                      <a:pt x="f21" y="f10"/>
                      <a:pt x="f22" y="f8"/>
                    </a:cubicBezTo>
                    <a:cubicBezTo>
                      <a:pt x="f23" y="f8"/>
                      <a:pt x="f24" y="f8"/>
                      <a:pt x="f24" y="f8"/>
                    </a:cubicBezTo>
                    <a:cubicBezTo>
                      <a:pt x="f23" y="f5"/>
                      <a:pt x="f23" y="f8"/>
                      <a:pt x="f23" y="f5"/>
                    </a:cubicBezTo>
                    <a:cubicBezTo>
                      <a:pt x="f22" y="f5"/>
                      <a:pt x="f23" y="f5"/>
                      <a:pt x="f24" y="f5"/>
                    </a:cubicBezTo>
                    <a:cubicBezTo>
                      <a:pt x="f24" y="f5"/>
                      <a:pt x="f6" y="f5"/>
                      <a:pt x="f6" y="f8"/>
                    </a:cubicBezTo>
                    <a:cubicBezTo>
                      <a:pt x="f6" y="f8"/>
                      <a:pt x="f6" y="f10"/>
                      <a:pt x="f24" y="f10"/>
                    </a:cubicBezTo>
                    <a:cubicBezTo>
                      <a:pt x="f24" y="f10"/>
                      <a:pt x="f24" y="f9"/>
                      <a:pt x="f24" y="f9"/>
                    </a:cubicBezTo>
                    <a:cubicBezTo>
                      <a:pt x="f23" y="f10"/>
                      <a:pt x="f24" y="f11"/>
                      <a:pt x="f23" y="f9"/>
                    </a:cubicBezTo>
                    <a:cubicBezTo>
                      <a:pt x="f22" y="f9"/>
                      <a:pt x="f23" y="f11"/>
                      <a:pt x="f22" y="f11"/>
                    </a:cubicBezTo>
                    <a:cubicBezTo>
                      <a:pt x="f21" y="f11"/>
                      <a:pt x="f22" y="f12"/>
                      <a:pt x="f20" y="f11"/>
                    </a:cubicBezTo>
                    <a:cubicBezTo>
                      <a:pt x="f20" y="f11"/>
                      <a:pt x="f20" y="f12"/>
                      <a:pt x="f19" y="f12"/>
                    </a:cubicBezTo>
                    <a:cubicBezTo>
                      <a:pt x="f18" y="f11"/>
                      <a:pt x="f18" y="f11"/>
                      <a:pt x="f17" y="f12"/>
                    </a:cubicBezTo>
                    <a:cubicBezTo>
                      <a:pt x="f16" y="f7"/>
                      <a:pt x="f16" y="f7"/>
                      <a:pt x="f15" y="f12"/>
                    </a:cubicBezTo>
                    <a:cubicBezTo>
                      <a:pt x="f15" y="f12"/>
                      <a:pt x="f15" y="f7"/>
                      <a:pt x="f14" y="f7"/>
                    </a:cubicBezTo>
                    <a:cubicBezTo>
                      <a:pt x="f13" y="f12"/>
                      <a:pt x="f13" y="f7"/>
                      <a:pt x="f7" y="f12"/>
                    </a:cubicBezTo>
                    <a:cubicBezTo>
                      <a:pt x="f12" y="f12"/>
                      <a:pt x="f11" y="f11"/>
                      <a:pt x="f11" y="f11"/>
                    </a:cubicBezTo>
                    <a:cubicBezTo>
                      <a:pt x="f9" y="f11"/>
                      <a:pt x="f9" y="f12"/>
                      <a:pt x="f10" y="f12"/>
                    </a:cubicBezTo>
                    <a:cubicBezTo>
                      <a:pt x="f10" y="f12"/>
                      <a:pt x="f10" y="f11"/>
                      <a:pt x="f8" y="f11"/>
                    </a:cubicBezTo>
                    <a:cubicBezTo>
                      <a:pt x="f8" y="f12"/>
                      <a:pt x="f8" y="f11"/>
                      <a:pt x="f8" y="f11"/>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84" name="Indonesia">
                <a:extLst>
                  <a:ext uri="{FF2B5EF4-FFF2-40B4-BE49-F238E27FC236}">
                    <a16:creationId xmlns:a16="http://schemas.microsoft.com/office/drawing/2014/main" id="{B9F32FBD-F8F4-58F6-A1AD-2FC1F9F5CE63}"/>
                  </a:ext>
                </a:extLst>
              </p:cNvPr>
              <p:cNvSpPr/>
              <p:nvPr/>
            </p:nvSpPr>
            <p:spPr>
              <a:xfrm>
                <a:off x="9799844" y="4805985"/>
                <a:ext cx="58741" cy="35314"/>
              </a:xfrm>
              <a:custGeom>
                <a:avLst/>
                <a:gdLst>
                  <a:gd name="f0" fmla="val 10800000"/>
                  <a:gd name="f1" fmla="val 5400000"/>
                  <a:gd name="f2" fmla="val 180"/>
                  <a:gd name="f3" fmla="val w"/>
                  <a:gd name="f4" fmla="val h"/>
                  <a:gd name="f5" fmla="val 0"/>
                  <a:gd name="f6" fmla="val 11"/>
                  <a:gd name="f7" fmla="val 7"/>
                  <a:gd name="f8" fmla="val 2"/>
                  <a:gd name="f9" fmla="val 1"/>
                  <a:gd name="f10" fmla="val 3"/>
                  <a:gd name="f11" fmla="val 4"/>
                  <a:gd name="f12" fmla="val 5"/>
                  <a:gd name="f13" fmla="val 6"/>
                  <a:gd name="f14" fmla="val 8"/>
                  <a:gd name="f15" fmla="val 9"/>
                  <a:gd name="f16" fmla="val 10"/>
                  <a:gd name="f17" fmla="+- 0 0 -90"/>
                  <a:gd name="f18" fmla="*/ f3 1 11"/>
                  <a:gd name="f19" fmla="*/ f4 1 7"/>
                  <a:gd name="f20" fmla="+- f7 0 f5"/>
                  <a:gd name="f21" fmla="+- f6 0 f5"/>
                  <a:gd name="f22" fmla="*/ f17 f0 1"/>
                  <a:gd name="f23" fmla="*/ f21 1 11"/>
                  <a:gd name="f24" fmla="*/ f20 1 7"/>
                  <a:gd name="f25" fmla="*/ f22 1 f2"/>
                  <a:gd name="f26" fmla="*/ 2 1 f23"/>
                  <a:gd name="f27" fmla="*/ 2 1 f24"/>
                  <a:gd name="f28" fmla="*/ 3 1 f23"/>
                  <a:gd name="f29" fmla="*/ 1 1 f24"/>
                  <a:gd name="f30" fmla="*/ 6 1 f23"/>
                  <a:gd name="f31" fmla="*/ 8 1 f23"/>
                  <a:gd name="f32" fmla="*/ 9 1 f23"/>
                  <a:gd name="f33" fmla="*/ 3 1 f24"/>
                  <a:gd name="f34" fmla="*/ 11 1 f23"/>
                  <a:gd name="f35" fmla="*/ 5 1 f24"/>
                  <a:gd name="f36" fmla="*/ 10 1 f23"/>
                  <a:gd name="f37" fmla="*/ 6 1 f24"/>
                  <a:gd name="f38" fmla="*/ 7 1 f24"/>
                  <a:gd name="f39" fmla="*/ 7 1 f23"/>
                  <a:gd name="f40" fmla="*/ 4 1 f23"/>
                  <a:gd name="f41" fmla="*/ 0 1 f23"/>
                  <a:gd name="f42" fmla="*/ f6 1 f23"/>
                  <a:gd name="f43" fmla="*/ 0 1 f24"/>
                  <a:gd name="f44" fmla="*/ f7 1 f24"/>
                  <a:gd name="f45" fmla="+- f25 0 f1"/>
                  <a:gd name="f46" fmla="*/ f41 f18 1"/>
                  <a:gd name="f47" fmla="*/ f42 f18 1"/>
                  <a:gd name="f48" fmla="*/ f44 f19 1"/>
                  <a:gd name="f49" fmla="*/ f43 f19 1"/>
                  <a:gd name="f50" fmla="*/ f26 f18 1"/>
                  <a:gd name="f51" fmla="*/ f27 f19 1"/>
                  <a:gd name="f52" fmla="*/ f28 f18 1"/>
                  <a:gd name="f53" fmla="*/ f29 f19 1"/>
                  <a:gd name="f54" fmla="*/ f30 f18 1"/>
                  <a:gd name="f55" fmla="*/ f31 f18 1"/>
                  <a:gd name="f56" fmla="*/ f32 f18 1"/>
                  <a:gd name="f57" fmla="*/ f33 f19 1"/>
                  <a:gd name="f58" fmla="*/ f34 f18 1"/>
                  <a:gd name="f59" fmla="*/ f35 f19 1"/>
                  <a:gd name="f60" fmla="*/ f36 f18 1"/>
                  <a:gd name="f61" fmla="*/ f37 f19 1"/>
                  <a:gd name="f62" fmla="*/ f38 f19 1"/>
                  <a:gd name="f63" fmla="*/ f39 f18 1"/>
                  <a:gd name="f64" fmla="*/ f40 f18 1"/>
                </a:gdLst>
                <a:ahLst/>
                <a:cxnLst>
                  <a:cxn ang="3cd4">
                    <a:pos x="hc" y="t"/>
                  </a:cxn>
                  <a:cxn ang="0">
                    <a:pos x="r" y="vc"/>
                  </a:cxn>
                  <a:cxn ang="cd4">
                    <a:pos x="hc" y="b"/>
                  </a:cxn>
                  <a:cxn ang="cd2">
                    <a:pos x="l" y="vc"/>
                  </a:cxn>
                  <a:cxn ang="f45">
                    <a:pos x="f50" y="f51"/>
                  </a:cxn>
                  <a:cxn ang="f45">
                    <a:pos x="f52" y="f53"/>
                  </a:cxn>
                  <a:cxn ang="f45">
                    <a:pos x="f54" y="f53"/>
                  </a:cxn>
                  <a:cxn ang="f45">
                    <a:pos x="f55" y="f53"/>
                  </a:cxn>
                  <a:cxn ang="f45">
                    <a:pos x="f56" y="f51"/>
                  </a:cxn>
                  <a:cxn ang="f45">
                    <a:pos x="f56" y="f57"/>
                  </a:cxn>
                  <a:cxn ang="f45">
                    <a:pos x="f58" y="f59"/>
                  </a:cxn>
                  <a:cxn ang="f45">
                    <a:pos x="f60" y="f61"/>
                  </a:cxn>
                  <a:cxn ang="f45">
                    <a:pos x="f55" y="f62"/>
                  </a:cxn>
                  <a:cxn ang="f45">
                    <a:pos x="f63" y="f59"/>
                  </a:cxn>
                  <a:cxn ang="f45">
                    <a:pos x="f54" y="f59"/>
                  </a:cxn>
                  <a:cxn ang="f45">
                    <a:pos x="f64" y="f57"/>
                  </a:cxn>
                  <a:cxn ang="f45">
                    <a:pos x="f52" y="f57"/>
                  </a:cxn>
                  <a:cxn ang="f45">
                    <a:pos x="f50" y="f51"/>
                  </a:cxn>
                </a:cxnLst>
                <a:rect l="f46" t="f49" r="f47" b="f48"/>
                <a:pathLst>
                  <a:path w="11" h="7">
                    <a:moveTo>
                      <a:pt x="f8" y="f8"/>
                    </a:moveTo>
                    <a:cubicBezTo>
                      <a:pt x="f8" y="f9"/>
                      <a:pt x="f10" y="f9"/>
                      <a:pt x="f10" y="f9"/>
                    </a:cubicBezTo>
                    <a:cubicBezTo>
                      <a:pt x="f11" y="f9"/>
                      <a:pt x="f12" y="f5"/>
                      <a:pt x="f13" y="f9"/>
                    </a:cubicBezTo>
                    <a:cubicBezTo>
                      <a:pt x="f13" y="f9"/>
                      <a:pt x="f7" y="f8"/>
                      <a:pt x="f14" y="f9"/>
                    </a:cubicBezTo>
                    <a:cubicBezTo>
                      <a:pt x="f14" y="f9"/>
                      <a:pt x="f15" y="f9"/>
                      <a:pt x="f15" y="f8"/>
                    </a:cubicBezTo>
                    <a:cubicBezTo>
                      <a:pt x="f15" y="f10"/>
                      <a:pt x="f15" y="f10"/>
                      <a:pt x="f15" y="f10"/>
                    </a:cubicBezTo>
                    <a:cubicBezTo>
                      <a:pt x="f15" y="f11"/>
                      <a:pt x="f16" y="f11"/>
                      <a:pt x="f6" y="f12"/>
                    </a:cubicBezTo>
                    <a:cubicBezTo>
                      <a:pt x="f6" y="f12"/>
                      <a:pt x="f16" y="f13"/>
                      <a:pt x="f16" y="f13"/>
                    </a:cubicBezTo>
                    <a:cubicBezTo>
                      <a:pt x="f15" y="f13"/>
                      <a:pt x="f15" y="f7"/>
                      <a:pt x="f14" y="f7"/>
                    </a:cubicBezTo>
                    <a:cubicBezTo>
                      <a:pt x="f14" y="f13"/>
                      <a:pt x="f13" y="f13"/>
                      <a:pt x="f7" y="f12"/>
                    </a:cubicBezTo>
                    <a:cubicBezTo>
                      <a:pt x="f7" y="f12"/>
                      <a:pt x="f7" y="f12"/>
                      <a:pt x="f13" y="f12"/>
                    </a:cubicBezTo>
                    <a:cubicBezTo>
                      <a:pt x="f12" y="f11"/>
                      <a:pt x="f11" y="f11"/>
                      <a:pt x="f11" y="f10"/>
                    </a:cubicBezTo>
                    <a:cubicBezTo>
                      <a:pt x="f11" y="f10"/>
                      <a:pt x="f11" y="f11"/>
                      <a:pt x="f10" y="f10"/>
                    </a:cubicBezTo>
                    <a:cubicBezTo>
                      <a:pt x="f8" y="f10"/>
                      <a:pt x="f5" y="f10"/>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85" name="Indonesia">
                <a:extLst>
                  <a:ext uri="{FF2B5EF4-FFF2-40B4-BE49-F238E27FC236}">
                    <a16:creationId xmlns:a16="http://schemas.microsoft.com/office/drawing/2014/main" id="{46A2FD92-AAB9-8143-6FBD-6D16F717D6C4}"/>
                  </a:ext>
                </a:extLst>
              </p:cNvPr>
              <p:cNvSpPr/>
              <p:nvPr/>
            </p:nvSpPr>
            <p:spPr>
              <a:xfrm>
                <a:off x="9702689" y="4766520"/>
                <a:ext cx="31629" cy="24926"/>
              </a:xfrm>
              <a:custGeom>
                <a:avLst/>
                <a:gdLst>
                  <a:gd name="f0" fmla="val 10800000"/>
                  <a:gd name="f1" fmla="val 5400000"/>
                  <a:gd name="f2" fmla="val 180"/>
                  <a:gd name="f3" fmla="val w"/>
                  <a:gd name="f4" fmla="val h"/>
                  <a:gd name="f5" fmla="val 0"/>
                  <a:gd name="f6" fmla="val 6"/>
                  <a:gd name="f7" fmla="val 5"/>
                  <a:gd name="f8" fmla="val 1"/>
                  <a:gd name="f9" fmla="val 2"/>
                  <a:gd name="f10" fmla="val 3"/>
                  <a:gd name="f11" fmla="val 4"/>
                  <a:gd name="f12" fmla="+- 0 0 -90"/>
                  <a:gd name="f13" fmla="*/ f3 1 6"/>
                  <a:gd name="f14" fmla="*/ f4 1 5"/>
                  <a:gd name="f15" fmla="+- f7 0 f5"/>
                  <a:gd name="f16" fmla="+- f6 0 f5"/>
                  <a:gd name="f17" fmla="*/ f12 f0 1"/>
                  <a:gd name="f18" fmla="*/ f15 1 5"/>
                  <a:gd name="f19" fmla="*/ f16 1 6"/>
                  <a:gd name="f20" fmla="*/ f17 1 f2"/>
                  <a:gd name="f21" fmla="*/ 0 1 f19"/>
                  <a:gd name="f22" fmla="*/ 1 1 f18"/>
                  <a:gd name="f23" fmla="*/ 1 1 f19"/>
                  <a:gd name="f24" fmla="*/ 3 1 f19"/>
                  <a:gd name="f25" fmla="*/ 0 1 f18"/>
                  <a:gd name="f26" fmla="*/ 5 1 f19"/>
                  <a:gd name="f27" fmla="*/ 6 1 f19"/>
                  <a:gd name="f28" fmla="*/ 2 1 f18"/>
                  <a:gd name="f29" fmla="*/ 3 1 f18"/>
                  <a:gd name="f30" fmla="*/ 4 1 f19"/>
                  <a:gd name="f31" fmla="*/ 4 1 f18"/>
                  <a:gd name="f32" fmla="*/ 5 1 f18"/>
                  <a:gd name="f33" fmla="*/ 2 1 f19"/>
                  <a:gd name="f34" fmla="*/ f6 1 f19"/>
                  <a:gd name="f35" fmla="*/ f7 1 f18"/>
                  <a:gd name="f36" fmla="+- f20 0 f1"/>
                  <a:gd name="f37" fmla="*/ f21 f13 1"/>
                  <a:gd name="f38" fmla="*/ f34 f13 1"/>
                  <a:gd name="f39" fmla="*/ f35 f14 1"/>
                  <a:gd name="f40" fmla="*/ f25 f14 1"/>
                  <a:gd name="f41" fmla="*/ f22 f14 1"/>
                  <a:gd name="f42" fmla="*/ f23 f13 1"/>
                  <a:gd name="f43" fmla="*/ f24 f13 1"/>
                  <a:gd name="f44" fmla="*/ f26 f13 1"/>
                  <a:gd name="f45" fmla="*/ f27 f13 1"/>
                  <a:gd name="f46" fmla="*/ f28 f14 1"/>
                  <a:gd name="f47" fmla="*/ f29 f14 1"/>
                  <a:gd name="f48" fmla="*/ f30 f13 1"/>
                  <a:gd name="f49" fmla="*/ f31 f14 1"/>
                  <a:gd name="f50" fmla="*/ f32 f14 1"/>
                  <a:gd name="f51" fmla="*/ f33 f13 1"/>
                </a:gdLst>
                <a:ahLst/>
                <a:cxnLst>
                  <a:cxn ang="3cd4">
                    <a:pos x="hc" y="t"/>
                  </a:cxn>
                  <a:cxn ang="0">
                    <a:pos x="r" y="vc"/>
                  </a:cxn>
                  <a:cxn ang="cd4">
                    <a:pos x="hc" y="b"/>
                  </a:cxn>
                  <a:cxn ang="cd2">
                    <a:pos x="l" y="vc"/>
                  </a:cxn>
                  <a:cxn ang="f36">
                    <a:pos x="f37" y="f41"/>
                  </a:cxn>
                  <a:cxn ang="f36">
                    <a:pos x="f42" y="f41"/>
                  </a:cxn>
                  <a:cxn ang="f36">
                    <a:pos x="f43" y="f40"/>
                  </a:cxn>
                  <a:cxn ang="f36">
                    <a:pos x="f44" y="f41"/>
                  </a:cxn>
                  <a:cxn ang="f36">
                    <a:pos x="f45" y="f46"/>
                  </a:cxn>
                  <a:cxn ang="f36">
                    <a:pos x="f44" y="f47"/>
                  </a:cxn>
                  <a:cxn ang="f36">
                    <a:pos x="f44" y="f47"/>
                  </a:cxn>
                  <a:cxn ang="f36">
                    <a:pos x="f48" y="f49"/>
                  </a:cxn>
                  <a:cxn ang="f36">
                    <a:pos x="f43" y="f50"/>
                  </a:cxn>
                  <a:cxn ang="f36">
                    <a:pos x="f51" y="f49"/>
                  </a:cxn>
                  <a:cxn ang="f36">
                    <a:pos x="f42" y="f46"/>
                  </a:cxn>
                  <a:cxn ang="f36">
                    <a:pos x="f37" y="f41"/>
                  </a:cxn>
                </a:cxnLst>
                <a:rect l="f37" t="f40" r="f38" b="f39"/>
                <a:pathLst>
                  <a:path w="6" h="5">
                    <a:moveTo>
                      <a:pt x="f5" y="f8"/>
                    </a:moveTo>
                    <a:cubicBezTo>
                      <a:pt x="f5" y="f8"/>
                      <a:pt x="f5" y="f8"/>
                      <a:pt x="f8" y="f8"/>
                    </a:cubicBezTo>
                    <a:cubicBezTo>
                      <a:pt x="f9" y="f8"/>
                      <a:pt x="f9" y="f8"/>
                      <a:pt x="f10" y="f5"/>
                    </a:cubicBezTo>
                    <a:cubicBezTo>
                      <a:pt x="f10" y="f5"/>
                      <a:pt x="f11" y="f5"/>
                      <a:pt x="f7" y="f8"/>
                    </a:cubicBezTo>
                    <a:cubicBezTo>
                      <a:pt x="f7" y="f8"/>
                      <a:pt x="f6" y="f8"/>
                      <a:pt x="f6" y="f9"/>
                    </a:cubicBezTo>
                    <a:cubicBezTo>
                      <a:pt x="f6" y="f9"/>
                      <a:pt x="f7" y="f10"/>
                      <a:pt x="f7" y="f10"/>
                    </a:cubicBezTo>
                    <a:cubicBezTo>
                      <a:pt x="f7" y="f9"/>
                      <a:pt x="f7" y="f11"/>
                      <a:pt x="f7" y="f10"/>
                    </a:cubicBezTo>
                    <a:cubicBezTo>
                      <a:pt x="f11" y="f10"/>
                      <a:pt x="f7" y="f10"/>
                      <a:pt x="f11" y="f11"/>
                    </a:cubicBezTo>
                    <a:cubicBezTo>
                      <a:pt x="f10" y="f7"/>
                      <a:pt x="f11" y="f7"/>
                      <a:pt x="f10" y="f7"/>
                    </a:cubicBezTo>
                    <a:cubicBezTo>
                      <a:pt x="f10" y="f7"/>
                      <a:pt x="f9" y="f7"/>
                      <a:pt x="f9" y="f11"/>
                    </a:cubicBezTo>
                    <a:cubicBezTo>
                      <a:pt x="f10" y="f10"/>
                      <a:pt x="f9" y="f9"/>
                      <a:pt x="f8" y="f9"/>
                    </a:cubicBezTo>
                    <a:cubicBezTo>
                      <a:pt x="f8" y="f9"/>
                      <a:pt x="f5" y="f9"/>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86" name="Indonesia">
                <a:extLst>
                  <a:ext uri="{FF2B5EF4-FFF2-40B4-BE49-F238E27FC236}">
                    <a16:creationId xmlns:a16="http://schemas.microsoft.com/office/drawing/2014/main" id="{8C16ACED-E68D-DED0-CDB7-7F1334626EE1}"/>
                  </a:ext>
                </a:extLst>
              </p:cNvPr>
              <p:cNvSpPr/>
              <p:nvPr/>
            </p:nvSpPr>
            <p:spPr>
              <a:xfrm>
                <a:off x="9729801" y="4772747"/>
                <a:ext cx="27111" cy="24926"/>
              </a:xfrm>
              <a:custGeom>
                <a:avLst/>
                <a:gdLst>
                  <a:gd name="f0" fmla="val 10800000"/>
                  <a:gd name="f1" fmla="val 5400000"/>
                  <a:gd name="f2" fmla="val 180"/>
                  <a:gd name="f3" fmla="val w"/>
                  <a:gd name="f4" fmla="val h"/>
                  <a:gd name="f5" fmla="val 0"/>
                  <a:gd name="f6" fmla="val 5"/>
                  <a:gd name="f7" fmla="val 3"/>
                  <a:gd name="f8" fmla="val 1"/>
                  <a:gd name="f9" fmla="val 2"/>
                  <a:gd name="f10" fmla="val 4"/>
                  <a:gd name="f11" fmla="+- 0 0 -90"/>
                  <a:gd name="f12" fmla="*/ f3 1 5"/>
                  <a:gd name="f13" fmla="*/ f4 1 5"/>
                  <a:gd name="f14" fmla="+- f6 0 f5"/>
                  <a:gd name="f15" fmla="*/ f11 f0 1"/>
                  <a:gd name="f16" fmla="*/ f14 1 5"/>
                  <a:gd name="f17" fmla="*/ f15 1 f2"/>
                  <a:gd name="f18" fmla="*/ 3 1 f16"/>
                  <a:gd name="f19" fmla="*/ 1 1 f16"/>
                  <a:gd name="f20" fmla="*/ 2 1 f16"/>
                  <a:gd name="f21" fmla="*/ 0 1 f16"/>
                  <a:gd name="f22" fmla="*/ 4 1 f16"/>
                  <a:gd name="f23" fmla="*/ 5 1 f16"/>
                  <a:gd name="f24" fmla="*/ f6 1 f16"/>
                  <a:gd name="f25" fmla="+- f17 0 f1"/>
                  <a:gd name="f26" fmla="*/ f21 f12 1"/>
                  <a:gd name="f27" fmla="*/ f24 f12 1"/>
                  <a:gd name="f28" fmla="*/ f24 f13 1"/>
                  <a:gd name="f29" fmla="*/ f21 f13 1"/>
                  <a:gd name="f30" fmla="*/ f18 f12 1"/>
                  <a:gd name="f31" fmla="*/ f19 f13 1"/>
                  <a:gd name="f32" fmla="*/ f20 f12 1"/>
                  <a:gd name="f33" fmla="*/ f20 f13 1"/>
                  <a:gd name="f34" fmla="*/ f19 f12 1"/>
                  <a:gd name="f35" fmla="*/ f18 f13 1"/>
                  <a:gd name="f36" fmla="*/ f22 f13 1"/>
                  <a:gd name="f37" fmla="*/ f22 f12 1"/>
                  <a:gd name="f38" fmla="*/ f23 f12 1"/>
                </a:gdLst>
                <a:ahLst/>
                <a:cxnLst>
                  <a:cxn ang="3cd4">
                    <a:pos x="hc" y="t"/>
                  </a:cxn>
                  <a:cxn ang="0">
                    <a:pos x="r" y="vc"/>
                  </a:cxn>
                  <a:cxn ang="cd4">
                    <a:pos x="hc" y="b"/>
                  </a:cxn>
                  <a:cxn ang="cd2">
                    <a:pos x="l" y="vc"/>
                  </a:cxn>
                  <a:cxn ang="f25">
                    <a:pos x="f30" y="f31"/>
                  </a:cxn>
                  <a:cxn ang="f25">
                    <a:pos x="f32" y="f33"/>
                  </a:cxn>
                  <a:cxn ang="f25">
                    <a:pos x="f34" y="f35"/>
                  </a:cxn>
                  <a:cxn ang="f25">
                    <a:pos x="f26" y="f36"/>
                  </a:cxn>
                  <a:cxn ang="f25">
                    <a:pos x="f34" y="f36"/>
                  </a:cxn>
                  <a:cxn ang="f25">
                    <a:pos x="f32" y="f36"/>
                  </a:cxn>
                  <a:cxn ang="f25">
                    <a:pos x="f37" y="f36"/>
                  </a:cxn>
                  <a:cxn ang="f25">
                    <a:pos x="f37" y="f35"/>
                  </a:cxn>
                  <a:cxn ang="f25">
                    <a:pos x="f38" y="f33"/>
                  </a:cxn>
                  <a:cxn ang="f25">
                    <a:pos x="f37" y="f31"/>
                  </a:cxn>
                  <a:cxn ang="f25">
                    <a:pos x="f30" y="f31"/>
                  </a:cxn>
                </a:cxnLst>
                <a:rect l="f26" t="f29" r="f27" b="f28"/>
                <a:pathLst>
                  <a:path w="5" h="5">
                    <a:moveTo>
                      <a:pt x="f7" y="f8"/>
                    </a:moveTo>
                    <a:cubicBezTo>
                      <a:pt x="f9" y="f8"/>
                      <a:pt x="f8" y="f8"/>
                      <a:pt x="f9" y="f9"/>
                    </a:cubicBezTo>
                    <a:cubicBezTo>
                      <a:pt x="f9" y="f9"/>
                      <a:pt x="f9" y="f7"/>
                      <a:pt x="f8" y="f7"/>
                    </a:cubicBezTo>
                    <a:cubicBezTo>
                      <a:pt x="f8" y="f7"/>
                      <a:pt x="f5" y="f7"/>
                      <a:pt x="f5" y="f10"/>
                    </a:cubicBezTo>
                    <a:cubicBezTo>
                      <a:pt x="f5" y="f10"/>
                      <a:pt x="f8" y="f10"/>
                      <a:pt x="f8" y="f10"/>
                    </a:cubicBezTo>
                    <a:cubicBezTo>
                      <a:pt x="f9" y="f10"/>
                      <a:pt x="f9" y="f10"/>
                      <a:pt x="f9" y="f10"/>
                    </a:cubicBezTo>
                    <a:cubicBezTo>
                      <a:pt x="f7" y="f6"/>
                      <a:pt x="f7" y="f6"/>
                      <a:pt x="f10" y="f10"/>
                    </a:cubicBezTo>
                    <a:cubicBezTo>
                      <a:pt x="f10" y="f10"/>
                      <a:pt x="f10" y="f10"/>
                      <a:pt x="f10" y="f7"/>
                    </a:cubicBezTo>
                    <a:cubicBezTo>
                      <a:pt x="f10" y="f7"/>
                      <a:pt x="f10" y="f9"/>
                      <a:pt x="f6" y="f9"/>
                    </a:cubicBezTo>
                    <a:cubicBezTo>
                      <a:pt x="f6" y="f9"/>
                      <a:pt x="f6" y="f8"/>
                      <a:pt x="f10" y="f8"/>
                    </a:cubicBezTo>
                    <a:cubicBezTo>
                      <a:pt x="f7" y="f8"/>
                      <a:pt x="f7" y="f5"/>
                      <a:pt x="f7"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87" name="Indonesia">
                <a:extLst>
                  <a:ext uri="{FF2B5EF4-FFF2-40B4-BE49-F238E27FC236}">
                    <a16:creationId xmlns:a16="http://schemas.microsoft.com/office/drawing/2014/main" id="{92A0CB93-94ED-84BC-2DDD-5491E31AE555}"/>
                  </a:ext>
                </a:extLst>
              </p:cNvPr>
              <p:cNvSpPr/>
              <p:nvPr/>
            </p:nvSpPr>
            <p:spPr>
              <a:xfrm>
                <a:off x="9756913" y="4766520"/>
                <a:ext cx="58741" cy="35314"/>
              </a:xfrm>
              <a:custGeom>
                <a:avLst/>
                <a:gdLst>
                  <a:gd name="f0" fmla="val 10800000"/>
                  <a:gd name="f1" fmla="val 5400000"/>
                  <a:gd name="f2" fmla="val 180"/>
                  <a:gd name="f3" fmla="val w"/>
                  <a:gd name="f4" fmla="val h"/>
                  <a:gd name="f5" fmla="val 0"/>
                  <a:gd name="f6" fmla="val 11"/>
                  <a:gd name="f7" fmla="val 7"/>
                  <a:gd name="f8" fmla="val 1"/>
                  <a:gd name="f9" fmla="val 4"/>
                  <a:gd name="f10" fmla="val 3"/>
                  <a:gd name="f11" fmla="val 2"/>
                  <a:gd name="f12" fmla="val 5"/>
                  <a:gd name="f13" fmla="val 6"/>
                  <a:gd name="f14" fmla="val 8"/>
                  <a:gd name="f15" fmla="val 9"/>
                  <a:gd name="f16" fmla="val 10"/>
                  <a:gd name="f17" fmla="+- 0 0 -90"/>
                  <a:gd name="f18" fmla="*/ f3 1 11"/>
                  <a:gd name="f19" fmla="*/ f4 1 7"/>
                  <a:gd name="f20" fmla="+- f7 0 f5"/>
                  <a:gd name="f21" fmla="+- f6 0 f5"/>
                  <a:gd name="f22" fmla="*/ f17 f0 1"/>
                  <a:gd name="f23" fmla="*/ f21 1 11"/>
                  <a:gd name="f24" fmla="*/ f20 1 7"/>
                  <a:gd name="f25" fmla="*/ f22 1 f2"/>
                  <a:gd name="f26" fmla="*/ 1 1 f23"/>
                  <a:gd name="f27" fmla="*/ 4 1 f24"/>
                  <a:gd name="f28" fmla="*/ 3 1 f24"/>
                  <a:gd name="f29" fmla="*/ 2 1 f23"/>
                  <a:gd name="f30" fmla="*/ 2 1 f24"/>
                  <a:gd name="f31" fmla="*/ 4 1 f23"/>
                  <a:gd name="f32" fmla="*/ 5 1 f23"/>
                  <a:gd name="f33" fmla="*/ 7 1 f23"/>
                  <a:gd name="f34" fmla="*/ 6 1 f23"/>
                  <a:gd name="f35" fmla="*/ 1 1 f24"/>
                  <a:gd name="f36" fmla="*/ 8 1 f23"/>
                  <a:gd name="f37" fmla="*/ 10 1 f23"/>
                  <a:gd name="f38" fmla="*/ 11 1 f23"/>
                  <a:gd name="f39" fmla="*/ 9 1 f23"/>
                  <a:gd name="f40" fmla="*/ 5 1 f24"/>
                  <a:gd name="f41" fmla="*/ 6 1 f24"/>
                  <a:gd name="f42" fmla="*/ 3 1 f23"/>
                  <a:gd name="f43" fmla="*/ 7 1 f24"/>
                  <a:gd name="f44" fmla="*/ 0 1 f23"/>
                  <a:gd name="f45" fmla="*/ f6 1 f23"/>
                  <a:gd name="f46" fmla="*/ 0 1 f24"/>
                  <a:gd name="f47" fmla="*/ f7 1 f24"/>
                  <a:gd name="f48" fmla="+- f25 0 f1"/>
                  <a:gd name="f49" fmla="*/ f44 f18 1"/>
                  <a:gd name="f50" fmla="*/ f45 f18 1"/>
                  <a:gd name="f51" fmla="*/ f47 f19 1"/>
                  <a:gd name="f52" fmla="*/ f46 f19 1"/>
                  <a:gd name="f53" fmla="*/ f26 f18 1"/>
                  <a:gd name="f54" fmla="*/ f27 f19 1"/>
                  <a:gd name="f55" fmla="*/ f28 f19 1"/>
                  <a:gd name="f56" fmla="*/ f29 f18 1"/>
                  <a:gd name="f57" fmla="*/ f30 f19 1"/>
                  <a:gd name="f58" fmla="*/ f31 f18 1"/>
                  <a:gd name="f59" fmla="*/ f32 f18 1"/>
                  <a:gd name="f60" fmla="*/ f33 f18 1"/>
                  <a:gd name="f61" fmla="*/ f34 f18 1"/>
                  <a:gd name="f62" fmla="*/ f35 f19 1"/>
                  <a:gd name="f63" fmla="*/ f36 f18 1"/>
                  <a:gd name="f64" fmla="*/ f37 f18 1"/>
                  <a:gd name="f65" fmla="*/ f38 f18 1"/>
                  <a:gd name="f66" fmla="*/ f39 f18 1"/>
                  <a:gd name="f67" fmla="*/ f40 f19 1"/>
                  <a:gd name="f68" fmla="*/ f41 f19 1"/>
                  <a:gd name="f69" fmla="*/ f42 f18 1"/>
                  <a:gd name="f70" fmla="*/ f43 f19 1"/>
                </a:gdLst>
                <a:ahLst/>
                <a:cxnLst>
                  <a:cxn ang="3cd4">
                    <a:pos x="hc" y="t"/>
                  </a:cxn>
                  <a:cxn ang="0">
                    <a:pos x="r" y="vc"/>
                  </a:cxn>
                  <a:cxn ang="cd4">
                    <a:pos x="hc" y="b"/>
                  </a:cxn>
                  <a:cxn ang="cd2">
                    <a:pos x="l" y="vc"/>
                  </a:cxn>
                  <a:cxn ang="f48">
                    <a:pos x="f53" y="f54"/>
                  </a:cxn>
                  <a:cxn ang="f48">
                    <a:pos x="f53" y="f55"/>
                  </a:cxn>
                  <a:cxn ang="f48">
                    <a:pos x="f56" y="f57"/>
                  </a:cxn>
                  <a:cxn ang="f48">
                    <a:pos x="f58" y="f57"/>
                  </a:cxn>
                  <a:cxn ang="f48">
                    <a:pos x="f59" y="f54"/>
                  </a:cxn>
                  <a:cxn ang="f48">
                    <a:pos x="f60" y="f55"/>
                  </a:cxn>
                  <a:cxn ang="f48">
                    <a:pos x="f61" y="f57"/>
                  </a:cxn>
                  <a:cxn ang="f48">
                    <a:pos x="f59" y="f62"/>
                  </a:cxn>
                  <a:cxn ang="f48">
                    <a:pos x="f61" y="f62"/>
                  </a:cxn>
                  <a:cxn ang="f48">
                    <a:pos x="f63" y="f62"/>
                  </a:cxn>
                  <a:cxn ang="f48">
                    <a:pos x="f63" y="f57"/>
                  </a:cxn>
                  <a:cxn ang="f48">
                    <a:pos x="f64" y="f57"/>
                  </a:cxn>
                  <a:cxn ang="f48">
                    <a:pos x="f65" y="f57"/>
                  </a:cxn>
                  <a:cxn ang="f48">
                    <a:pos x="f65" y="f55"/>
                  </a:cxn>
                  <a:cxn ang="f48">
                    <a:pos x="f65" y="f54"/>
                  </a:cxn>
                  <a:cxn ang="f48">
                    <a:pos x="f66" y="f54"/>
                  </a:cxn>
                  <a:cxn ang="f48">
                    <a:pos x="f66" y="f67"/>
                  </a:cxn>
                  <a:cxn ang="f48">
                    <a:pos x="f66" y="f67"/>
                  </a:cxn>
                  <a:cxn ang="f48">
                    <a:pos x="f63" y="f67"/>
                  </a:cxn>
                  <a:cxn ang="f48">
                    <a:pos x="f60" y="f67"/>
                  </a:cxn>
                  <a:cxn ang="f48">
                    <a:pos x="f61" y="f68"/>
                  </a:cxn>
                  <a:cxn ang="f48">
                    <a:pos x="f59" y="f68"/>
                  </a:cxn>
                  <a:cxn ang="f48">
                    <a:pos x="f69" y="f70"/>
                  </a:cxn>
                  <a:cxn ang="f48">
                    <a:pos x="f56" y="f68"/>
                  </a:cxn>
                  <a:cxn ang="f48">
                    <a:pos x="f49" y="f67"/>
                  </a:cxn>
                  <a:cxn ang="f48">
                    <a:pos x="f53" y="f54"/>
                  </a:cxn>
                </a:cxnLst>
                <a:rect l="f49" t="f52" r="f50" b="f51"/>
                <a:pathLst>
                  <a:path w="11" h="7">
                    <a:moveTo>
                      <a:pt x="f8" y="f9"/>
                    </a:moveTo>
                    <a:cubicBezTo>
                      <a:pt x="f8" y="f9"/>
                      <a:pt x="f5" y="f9"/>
                      <a:pt x="f8" y="f10"/>
                    </a:cubicBezTo>
                    <a:cubicBezTo>
                      <a:pt x="f8" y="f10"/>
                      <a:pt x="f11" y="f11"/>
                      <a:pt x="f11" y="f11"/>
                    </a:cubicBezTo>
                    <a:cubicBezTo>
                      <a:pt x="f10" y="f11"/>
                      <a:pt x="f9" y="f11"/>
                      <a:pt x="f9" y="f11"/>
                    </a:cubicBezTo>
                    <a:cubicBezTo>
                      <a:pt x="f12" y="f10"/>
                      <a:pt x="f12" y="f9"/>
                      <a:pt x="f12" y="f9"/>
                    </a:cubicBezTo>
                    <a:cubicBezTo>
                      <a:pt x="f13" y="f10"/>
                      <a:pt x="f14" y="f9"/>
                      <a:pt x="f7" y="f10"/>
                    </a:cubicBezTo>
                    <a:cubicBezTo>
                      <a:pt x="f13" y="f11"/>
                      <a:pt x="f7" y="f10"/>
                      <a:pt x="f13" y="f11"/>
                    </a:cubicBezTo>
                    <a:cubicBezTo>
                      <a:pt x="f12" y="f11"/>
                      <a:pt x="f12" y="f11"/>
                      <a:pt x="f12" y="f8"/>
                    </a:cubicBezTo>
                    <a:cubicBezTo>
                      <a:pt x="f12" y="f8"/>
                      <a:pt x="f13" y="f8"/>
                      <a:pt x="f13" y="f8"/>
                    </a:cubicBezTo>
                    <a:cubicBezTo>
                      <a:pt x="f7" y="f8"/>
                      <a:pt x="f14" y="f5"/>
                      <a:pt x="f14" y="f8"/>
                    </a:cubicBezTo>
                    <a:cubicBezTo>
                      <a:pt x="f14" y="f11"/>
                      <a:pt x="f14" y="f11"/>
                      <a:pt x="f14" y="f11"/>
                    </a:cubicBezTo>
                    <a:cubicBezTo>
                      <a:pt x="f15" y="f8"/>
                      <a:pt x="f16" y="f11"/>
                      <a:pt x="f16" y="f11"/>
                    </a:cubicBezTo>
                    <a:cubicBezTo>
                      <a:pt x="f16" y="f11"/>
                      <a:pt x="f6" y="f8"/>
                      <a:pt x="f6" y="f11"/>
                    </a:cubicBezTo>
                    <a:cubicBezTo>
                      <a:pt x="f6" y="f10"/>
                      <a:pt x="f16" y="f9"/>
                      <a:pt x="f6" y="f10"/>
                    </a:cubicBezTo>
                    <a:cubicBezTo>
                      <a:pt x="f6" y="f10"/>
                      <a:pt x="f6" y="f9"/>
                      <a:pt x="f6" y="f9"/>
                    </a:cubicBezTo>
                    <a:cubicBezTo>
                      <a:pt x="f16" y="f9"/>
                      <a:pt x="f16" y="f9"/>
                      <a:pt x="f15" y="f9"/>
                    </a:cubicBezTo>
                    <a:cubicBezTo>
                      <a:pt x="f15" y="f9"/>
                      <a:pt x="f14" y="f12"/>
                      <a:pt x="f15" y="f12"/>
                    </a:cubicBezTo>
                    <a:cubicBezTo>
                      <a:pt x="f16" y="f12"/>
                      <a:pt x="f16" y="f12"/>
                      <a:pt x="f15" y="f12"/>
                    </a:cubicBezTo>
                    <a:cubicBezTo>
                      <a:pt x="f14" y="f12"/>
                      <a:pt x="f14" y="f13"/>
                      <a:pt x="f14" y="f12"/>
                    </a:cubicBezTo>
                    <a:cubicBezTo>
                      <a:pt x="f7" y="f12"/>
                      <a:pt x="f14" y="f9"/>
                      <a:pt x="f7" y="f12"/>
                    </a:cubicBezTo>
                    <a:cubicBezTo>
                      <a:pt x="f13" y="f13"/>
                      <a:pt x="f13" y="f12"/>
                      <a:pt x="f13" y="f13"/>
                    </a:cubicBezTo>
                    <a:cubicBezTo>
                      <a:pt x="f12" y="f13"/>
                      <a:pt x="f12" y="f12"/>
                      <a:pt x="f12" y="f13"/>
                    </a:cubicBezTo>
                    <a:cubicBezTo>
                      <a:pt x="f9" y="f13"/>
                      <a:pt x="f10" y="f7"/>
                      <a:pt x="f10" y="f7"/>
                    </a:cubicBezTo>
                    <a:cubicBezTo>
                      <a:pt x="f10" y="f13"/>
                      <a:pt x="f11" y="f7"/>
                      <a:pt x="f11" y="f13"/>
                    </a:cubicBezTo>
                    <a:cubicBezTo>
                      <a:pt x="f8" y="f13"/>
                      <a:pt x="f5" y="f13"/>
                      <a:pt x="f5" y="f12"/>
                    </a:cubicBezTo>
                    <a:cubicBezTo>
                      <a:pt x="f8" y="f12"/>
                      <a:pt x="f8" y="f1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88" name="Indonesia">
                <a:extLst>
                  <a:ext uri="{FF2B5EF4-FFF2-40B4-BE49-F238E27FC236}">
                    <a16:creationId xmlns:a16="http://schemas.microsoft.com/office/drawing/2014/main" id="{6590863F-0349-FF81-0824-F2A010A06522}"/>
                  </a:ext>
                </a:extLst>
              </p:cNvPr>
              <p:cNvSpPr/>
              <p:nvPr/>
            </p:nvSpPr>
            <p:spPr>
              <a:xfrm>
                <a:off x="9655241" y="4727045"/>
                <a:ext cx="42931" cy="16623"/>
              </a:xfrm>
              <a:custGeom>
                <a:avLst/>
                <a:gdLst>
                  <a:gd name="f0" fmla="val 10800000"/>
                  <a:gd name="f1" fmla="val 5400000"/>
                  <a:gd name="f2" fmla="val 180"/>
                  <a:gd name="f3" fmla="val w"/>
                  <a:gd name="f4" fmla="val h"/>
                  <a:gd name="f5" fmla="val 0"/>
                  <a:gd name="f6" fmla="val 8"/>
                  <a:gd name="f7" fmla="val 3"/>
                  <a:gd name="f8" fmla="val 1"/>
                  <a:gd name="f9" fmla="val 2"/>
                  <a:gd name="f10" fmla="val 4"/>
                  <a:gd name="f11" fmla="val 5"/>
                  <a:gd name="f12" fmla="val 6"/>
                  <a:gd name="f13" fmla="val 7"/>
                  <a:gd name="f14" fmla="+- 0 0 -90"/>
                  <a:gd name="f15" fmla="*/ f3 1 8"/>
                  <a:gd name="f16" fmla="*/ f4 1 3"/>
                  <a:gd name="f17" fmla="+- f7 0 f5"/>
                  <a:gd name="f18" fmla="+- f6 0 f5"/>
                  <a:gd name="f19" fmla="*/ f14 f0 1"/>
                  <a:gd name="f20" fmla="*/ f17 1 3"/>
                  <a:gd name="f21" fmla="*/ f18 1 8"/>
                  <a:gd name="f22" fmla="*/ f19 1 f2"/>
                  <a:gd name="f23" fmla="*/ 1 1 f21"/>
                  <a:gd name="f24" fmla="*/ 3 1 f20"/>
                  <a:gd name="f25" fmla="*/ 1 1 f20"/>
                  <a:gd name="f26" fmla="*/ 4 1 f21"/>
                  <a:gd name="f27" fmla="*/ 6 1 f21"/>
                  <a:gd name="f28" fmla="*/ 8 1 f21"/>
                  <a:gd name="f29" fmla="*/ 7 1 f21"/>
                  <a:gd name="f30" fmla="*/ 2 1 f20"/>
                  <a:gd name="f31" fmla="*/ 5 1 f21"/>
                  <a:gd name="f32" fmla="*/ 2 1 f21"/>
                  <a:gd name="f33" fmla="*/ 0 1 f21"/>
                  <a:gd name="f34" fmla="*/ f6 1 f21"/>
                  <a:gd name="f35" fmla="*/ 0 1 f20"/>
                  <a:gd name="f36" fmla="*/ f7 1 f20"/>
                  <a:gd name="f37" fmla="+- f22 0 f1"/>
                  <a:gd name="f38" fmla="*/ f33 f15 1"/>
                  <a:gd name="f39" fmla="*/ f34 f15 1"/>
                  <a:gd name="f40" fmla="*/ f36 f16 1"/>
                  <a:gd name="f41" fmla="*/ f35 f16 1"/>
                  <a:gd name="f42" fmla="*/ f23 f15 1"/>
                  <a:gd name="f43" fmla="*/ f24 f16 1"/>
                  <a:gd name="f44" fmla="*/ f25 f16 1"/>
                  <a:gd name="f45" fmla="*/ f26 f15 1"/>
                  <a:gd name="f46" fmla="*/ f27 f15 1"/>
                  <a:gd name="f47" fmla="*/ f28 f15 1"/>
                  <a:gd name="f48" fmla="*/ f29 f15 1"/>
                  <a:gd name="f49" fmla="*/ f30 f16 1"/>
                  <a:gd name="f50" fmla="*/ f31 f15 1"/>
                  <a:gd name="f51" fmla="*/ f32 f15 1"/>
                </a:gdLst>
                <a:ahLst/>
                <a:cxnLst>
                  <a:cxn ang="3cd4">
                    <a:pos x="hc" y="t"/>
                  </a:cxn>
                  <a:cxn ang="0">
                    <a:pos x="r" y="vc"/>
                  </a:cxn>
                  <a:cxn ang="cd4">
                    <a:pos x="hc" y="b"/>
                  </a:cxn>
                  <a:cxn ang="cd2">
                    <a:pos x="l" y="vc"/>
                  </a:cxn>
                  <a:cxn ang="f37">
                    <a:pos x="f42" y="f43"/>
                  </a:cxn>
                  <a:cxn ang="f37">
                    <a:pos x="f42" y="f44"/>
                  </a:cxn>
                  <a:cxn ang="f37">
                    <a:pos x="f45" y="f44"/>
                  </a:cxn>
                  <a:cxn ang="f37">
                    <a:pos x="f46" y="f44"/>
                  </a:cxn>
                  <a:cxn ang="f37">
                    <a:pos x="f47" y="f44"/>
                  </a:cxn>
                  <a:cxn ang="f37">
                    <a:pos x="f48" y="f44"/>
                  </a:cxn>
                  <a:cxn ang="f37">
                    <a:pos x="f48" y="f49"/>
                  </a:cxn>
                  <a:cxn ang="f37">
                    <a:pos x="f50" y="f49"/>
                  </a:cxn>
                  <a:cxn ang="f37">
                    <a:pos x="f45" y="f43"/>
                  </a:cxn>
                  <a:cxn ang="f37">
                    <a:pos x="f51" y="f43"/>
                  </a:cxn>
                  <a:cxn ang="f37">
                    <a:pos x="f42" y="f43"/>
                  </a:cxn>
                </a:cxnLst>
                <a:rect l="f38" t="f41" r="f39" b="f40"/>
                <a:pathLst>
                  <a:path w="8" h="3">
                    <a:moveTo>
                      <a:pt x="f8" y="f7"/>
                    </a:moveTo>
                    <a:cubicBezTo>
                      <a:pt x="f9" y="f9"/>
                      <a:pt x="f5" y="f9"/>
                      <a:pt x="f8" y="f8"/>
                    </a:cubicBezTo>
                    <a:cubicBezTo>
                      <a:pt x="f9" y="f8"/>
                      <a:pt x="f7" y="f8"/>
                      <a:pt x="f10" y="f8"/>
                    </a:cubicBezTo>
                    <a:cubicBezTo>
                      <a:pt x="f11" y="f5"/>
                      <a:pt x="f11" y="f8"/>
                      <a:pt x="f12" y="f8"/>
                    </a:cubicBezTo>
                    <a:cubicBezTo>
                      <a:pt x="f13" y="f5"/>
                      <a:pt x="f6" y="f8"/>
                      <a:pt x="f6" y="f8"/>
                    </a:cubicBezTo>
                    <a:cubicBezTo>
                      <a:pt x="f6" y="f8"/>
                      <a:pt x="f13" y="f8"/>
                      <a:pt x="f13" y="f8"/>
                    </a:cubicBezTo>
                    <a:cubicBezTo>
                      <a:pt x="f13" y="f9"/>
                      <a:pt x="f12" y="f9"/>
                      <a:pt x="f13" y="f9"/>
                    </a:cubicBezTo>
                    <a:cubicBezTo>
                      <a:pt x="f13" y="f9"/>
                      <a:pt x="f12" y="f9"/>
                      <a:pt x="f11" y="f9"/>
                    </a:cubicBezTo>
                    <a:cubicBezTo>
                      <a:pt x="f10" y="f9"/>
                      <a:pt x="f7" y="f9"/>
                      <a:pt x="f10" y="f7"/>
                    </a:cubicBezTo>
                    <a:cubicBezTo>
                      <a:pt x="f10" y="f7"/>
                      <a:pt x="f7" y="f7"/>
                      <a:pt x="f9" y="f7"/>
                    </a:cubicBezTo>
                    <a:cubicBezTo>
                      <a:pt x="f8" y="f7"/>
                      <a:pt x="f8"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89" name="Indonesia">
                <a:extLst>
                  <a:ext uri="{FF2B5EF4-FFF2-40B4-BE49-F238E27FC236}">
                    <a16:creationId xmlns:a16="http://schemas.microsoft.com/office/drawing/2014/main" id="{F7135E7E-43B7-64AB-98FD-7934A97CA029}"/>
                  </a:ext>
                </a:extLst>
              </p:cNvPr>
              <p:cNvSpPr/>
              <p:nvPr/>
            </p:nvSpPr>
            <p:spPr>
              <a:xfrm>
                <a:off x="9953481" y="4766520"/>
                <a:ext cx="22594" cy="14538"/>
              </a:xfrm>
              <a:custGeom>
                <a:avLst/>
                <a:gdLst>
                  <a:gd name="f0" fmla="val 10800000"/>
                  <a:gd name="f1" fmla="val 5400000"/>
                  <a:gd name="f2" fmla="val 180"/>
                  <a:gd name="f3" fmla="val w"/>
                  <a:gd name="f4" fmla="val h"/>
                  <a:gd name="f5" fmla="val 0"/>
                  <a:gd name="f6" fmla="val 4"/>
                  <a:gd name="f7" fmla="val 3"/>
                  <a:gd name="f8" fmla="val 1"/>
                  <a:gd name="f9" fmla="val 2"/>
                  <a:gd name="f10" fmla="+- 0 0 -90"/>
                  <a:gd name="f11" fmla="*/ f3 1 4"/>
                  <a:gd name="f12" fmla="*/ f4 1 3"/>
                  <a:gd name="f13" fmla="+- f7 0 f5"/>
                  <a:gd name="f14" fmla="+- f6 0 f5"/>
                  <a:gd name="f15" fmla="*/ f10 f0 1"/>
                  <a:gd name="f16" fmla="*/ f13 1 3"/>
                  <a:gd name="f17" fmla="*/ f14 1 4"/>
                  <a:gd name="f18" fmla="*/ f15 1 f2"/>
                  <a:gd name="f19" fmla="*/ 3 1 f17"/>
                  <a:gd name="f20" fmla="*/ 1 1 f16"/>
                  <a:gd name="f21" fmla="*/ 2 1 f16"/>
                  <a:gd name="f22" fmla="*/ 2 1 f17"/>
                  <a:gd name="f23" fmla="*/ 1 1 f17"/>
                  <a:gd name="f24" fmla="*/ 0 1 f16"/>
                  <a:gd name="f25" fmla="*/ 0 1 f17"/>
                  <a:gd name="f26" fmla="*/ f6 1 f17"/>
                  <a:gd name="f27" fmla="*/ f7 1 f16"/>
                  <a:gd name="f28" fmla="+- f18 0 f1"/>
                  <a:gd name="f29" fmla="*/ f25 f11 1"/>
                  <a:gd name="f30" fmla="*/ f26 f11 1"/>
                  <a:gd name="f31" fmla="*/ f27 f12 1"/>
                  <a:gd name="f32" fmla="*/ f24 f12 1"/>
                  <a:gd name="f33" fmla="*/ f19 f11 1"/>
                  <a:gd name="f34" fmla="*/ f20 f12 1"/>
                  <a:gd name="f35" fmla="*/ f21 f12 1"/>
                  <a:gd name="f36" fmla="*/ f22 f11 1"/>
                  <a:gd name="f37" fmla="*/ f23 f11 1"/>
                </a:gdLst>
                <a:ahLst/>
                <a:cxnLst>
                  <a:cxn ang="3cd4">
                    <a:pos x="hc" y="t"/>
                  </a:cxn>
                  <a:cxn ang="0">
                    <a:pos x="r" y="vc"/>
                  </a:cxn>
                  <a:cxn ang="cd4">
                    <a:pos x="hc" y="b"/>
                  </a:cxn>
                  <a:cxn ang="cd2">
                    <a:pos x="l" y="vc"/>
                  </a:cxn>
                  <a:cxn ang="f28">
                    <a:pos x="f33" y="f34"/>
                  </a:cxn>
                  <a:cxn ang="f28">
                    <a:pos x="f33" y="f35"/>
                  </a:cxn>
                  <a:cxn ang="f28">
                    <a:pos x="f36" y="f35"/>
                  </a:cxn>
                  <a:cxn ang="f28">
                    <a:pos x="f37" y="f35"/>
                  </a:cxn>
                  <a:cxn ang="f28">
                    <a:pos x="f37" y="f32"/>
                  </a:cxn>
                  <a:cxn ang="f28">
                    <a:pos x="f36" y="f34"/>
                  </a:cxn>
                  <a:cxn ang="f28">
                    <a:pos x="f33" y="f34"/>
                  </a:cxn>
                </a:cxnLst>
                <a:rect l="f29" t="f32" r="f30" b="f31"/>
                <a:pathLst>
                  <a:path w="4" h="3">
                    <a:moveTo>
                      <a:pt x="f7" y="f8"/>
                    </a:moveTo>
                    <a:cubicBezTo>
                      <a:pt x="f6" y="f8"/>
                      <a:pt x="f6" y="f9"/>
                      <a:pt x="f7" y="f9"/>
                    </a:cubicBezTo>
                    <a:cubicBezTo>
                      <a:pt x="f7" y="f9"/>
                      <a:pt x="f7" y="f9"/>
                      <a:pt x="f9" y="f9"/>
                    </a:cubicBezTo>
                    <a:cubicBezTo>
                      <a:pt x="f8" y="f7"/>
                      <a:pt x="f5" y="f7"/>
                      <a:pt x="f8" y="f9"/>
                    </a:cubicBezTo>
                    <a:cubicBezTo>
                      <a:pt x="f9" y="f8"/>
                      <a:pt x="f5" y="f8"/>
                      <a:pt x="f8" y="f5"/>
                    </a:cubicBezTo>
                    <a:cubicBezTo>
                      <a:pt x="f9" y="f5"/>
                      <a:pt x="f8" y="f8"/>
                      <a:pt x="f9" y="f8"/>
                    </a:cubicBezTo>
                    <a:cubicBezTo>
                      <a:pt x="f7" y="f5"/>
                      <a:pt x="f7" y="f5"/>
                      <a:pt x="f7"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90" name="Indonesia">
                <a:extLst>
                  <a:ext uri="{FF2B5EF4-FFF2-40B4-BE49-F238E27FC236}">
                    <a16:creationId xmlns:a16="http://schemas.microsoft.com/office/drawing/2014/main" id="{4C98D6F0-3DD1-7886-A44D-18FE806A8BD4}"/>
                  </a:ext>
                </a:extLst>
              </p:cNvPr>
              <p:cNvSpPr/>
              <p:nvPr/>
            </p:nvSpPr>
            <p:spPr>
              <a:xfrm>
                <a:off x="9921843" y="4772747"/>
                <a:ext cx="11292" cy="4151"/>
              </a:xfrm>
              <a:custGeom>
                <a:avLst/>
                <a:gdLst>
                  <a:gd name="f0" fmla="val 10800000"/>
                  <a:gd name="f1" fmla="val 5400000"/>
                  <a:gd name="f2" fmla="val 180"/>
                  <a:gd name="f3" fmla="val w"/>
                  <a:gd name="f4" fmla="val h"/>
                  <a:gd name="f5" fmla="val 0"/>
                  <a:gd name="f6" fmla="val 2"/>
                  <a:gd name="f7" fmla="val 1"/>
                  <a:gd name="f8" fmla="+- 0 0 -90"/>
                  <a:gd name="f9" fmla="*/ f3 1 2"/>
                  <a:gd name="f10" fmla="*/ f4 1 1"/>
                  <a:gd name="f11" fmla="+- f7 0 f5"/>
                  <a:gd name="f12" fmla="+- f6 0 f5"/>
                  <a:gd name="f13" fmla="*/ f8 f0 1"/>
                  <a:gd name="f14" fmla="*/ f12 1 2"/>
                  <a:gd name="f15" fmla="*/ 0 1 f11"/>
                  <a:gd name="f16" fmla="*/ 1 1 f11"/>
                  <a:gd name="f17" fmla="*/ f7 1 f11"/>
                  <a:gd name="f18" fmla="*/ f13 1 f2"/>
                  <a:gd name="f19" fmla="*/ 0 1 f14"/>
                  <a:gd name="f20" fmla="*/ 2 1 f14"/>
                  <a:gd name="f21" fmla="*/ 1 1 f14"/>
                  <a:gd name="f22" fmla="*/ f6 1 f14"/>
                  <a:gd name="f23" fmla="*/ f17 f10 1"/>
                  <a:gd name="f24" fmla="*/ f15 f10 1"/>
                  <a:gd name="f25" fmla="+- f18 0 f1"/>
                  <a:gd name="f26" fmla="*/ f16 f10 1"/>
                  <a:gd name="f27" fmla="*/ f19 f9 1"/>
                  <a:gd name="f28" fmla="*/ f22 f9 1"/>
                  <a:gd name="f29" fmla="*/ f20 f9 1"/>
                  <a:gd name="f30" fmla="*/ f21 f9 1"/>
                </a:gdLst>
                <a:ahLst/>
                <a:cxnLst>
                  <a:cxn ang="3cd4">
                    <a:pos x="hc" y="t"/>
                  </a:cxn>
                  <a:cxn ang="0">
                    <a:pos x="r" y="vc"/>
                  </a:cxn>
                  <a:cxn ang="cd4">
                    <a:pos x="hc" y="b"/>
                  </a:cxn>
                  <a:cxn ang="cd2">
                    <a:pos x="l" y="vc"/>
                  </a:cxn>
                  <a:cxn ang="f25">
                    <a:pos x="f27" y="f24"/>
                  </a:cxn>
                  <a:cxn ang="f25">
                    <a:pos x="f29" y="f24"/>
                  </a:cxn>
                  <a:cxn ang="f25">
                    <a:pos x="f30" y="f26"/>
                  </a:cxn>
                  <a:cxn ang="f25">
                    <a:pos x="f27" y="f24"/>
                  </a:cxn>
                </a:cxnLst>
                <a:rect l="f27" t="f24" r="f28" b="f23"/>
                <a:pathLst>
                  <a:path w="2" h="1">
                    <a:moveTo>
                      <a:pt x="f5" y="f5"/>
                    </a:moveTo>
                    <a:cubicBezTo>
                      <a:pt x="f7" y="f5"/>
                      <a:pt x="f6" y="f5"/>
                      <a:pt x="f6" y="f5"/>
                    </a:cubicBezTo>
                    <a:cubicBezTo>
                      <a:pt x="f6" y="f5"/>
                      <a:pt x="f6" y="f7"/>
                      <a:pt x="f7" y="f7"/>
                    </a:cubicBezTo>
                    <a:cubicBezTo>
                      <a:pt x="f5" y="f7"/>
                      <a:pt x="f5" y="f7"/>
                      <a:pt x="f5"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91" name="Indonesia">
                <a:extLst>
                  <a:ext uri="{FF2B5EF4-FFF2-40B4-BE49-F238E27FC236}">
                    <a16:creationId xmlns:a16="http://schemas.microsoft.com/office/drawing/2014/main" id="{34C4DE7F-4592-D05A-3FE8-53DA094AE904}"/>
                  </a:ext>
                </a:extLst>
              </p:cNvPr>
              <p:cNvSpPr/>
              <p:nvPr/>
            </p:nvSpPr>
            <p:spPr>
              <a:xfrm>
                <a:off x="9926360" y="4766520"/>
                <a:ext cx="22594" cy="20775"/>
              </a:xfrm>
              <a:custGeom>
                <a:avLst/>
                <a:gdLst>
                  <a:gd name="f0" fmla="val 10800000"/>
                  <a:gd name="f1" fmla="val 5400000"/>
                  <a:gd name="f2" fmla="val 180"/>
                  <a:gd name="f3" fmla="val w"/>
                  <a:gd name="f4" fmla="val h"/>
                  <a:gd name="f5" fmla="val 0"/>
                  <a:gd name="f6" fmla="val 4"/>
                  <a:gd name="f7" fmla="val 2"/>
                  <a:gd name="f8" fmla="val 1"/>
                  <a:gd name="f9" fmla="val 3"/>
                  <a:gd name="f10" fmla="+- 0 0 -90"/>
                  <a:gd name="f11" fmla="*/ f3 1 4"/>
                  <a:gd name="f12" fmla="*/ f4 1 4"/>
                  <a:gd name="f13" fmla="+- f6 0 f5"/>
                  <a:gd name="f14" fmla="*/ f10 f0 1"/>
                  <a:gd name="f15" fmla="*/ f13 1 4"/>
                  <a:gd name="f16" fmla="*/ f14 1 f2"/>
                  <a:gd name="f17" fmla="*/ 2 1 f15"/>
                  <a:gd name="f18" fmla="*/ 1 1 f15"/>
                  <a:gd name="f19" fmla="*/ 3 1 f15"/>
                  <a:gd name="f20" fmla="*/ 0 1 f15"/>
                  <a:gd name="f21" fmla="*/ f6 1 f15"/>
                  <a:gd name="f22" fmla="+- f16 0 f1"/>
                  <a:gd name="f23" fmla="*/ f20 f11 1"/>
                  <a:gd name="f24" fmla="*/ f21 f11 1"/>
                  <a:gd name="f25" fmla="*/ f21 f12 1"/>
                  <a:gd name="f26" fmla="*/ f20 f12 1"/>
                  <a:gd name="f27" fmla="*/ f17 f11 1"/>
                  <a:gd name="f28" fmla="*/ f18 f12 1"/>
                  <a:gd name="f29" fmla="*/ f19 f11 1"/>
                  <a:gd name="f30" fmla="*/ f19 f12 1"/>
                  <a:gd name="f31" fmla="*/ f18 f11 1"/>
                </a:gdLst>
                <a:ahLst/>
                <a:cxnLst>
                  <a:cxn ang="3cd4">
                    <a:pos x="hc" y="t"/>
                  </a:cxn>
                  <a:cxn ang="0">
                    <a:pos x="r" y="vc"/>
                  </a:cxn>
                  <a:cxn ang="cd4">
                    <a:pos x="hc" y="b"/>
                  </a:cxn>
                  <a:cxn ang="cd2">
                    <a:pos x="l" y="vc"/>
                  </a:cxn>
                  <a:cxn ang="f22">
                    <a:pos x="f27" y="f28"/>
                  </a:cxn>
                  <a:cxn ang="f22">
                    <a:pos x="f29" y="f28"/>
                  </a:cxn>
                  <a:cxn ang="f22">
                    <a:pos x="f29" y="f30"/>
                  </a:cxn>
                  <a:cxn ang="f22">
                    <a:pos x="f27" y="f30"/>
                  </a:cxn>
                  <a:cxn ang="f22">
                    <a:pos x="f31" y="f30"/>
                  </a:cxn>
                  <a:cxn ang="f22">
                    <a:pos x="f27" y="f28"/>
                  </a:cxn>
                </a:cxnLst>
                <a:rect l="f23" t="f26" r="f24" b="f25"/>
                <a:pathLst>
                  <a:path w="4" h="4">
                    <a:moveTo>
                      <a:pt x="f7" y="f8"/>
                    </a:moveTo>
                    <a:cubicBezTo>
                      <a:pt x="f7" y="f8"/>
                      <a:pt x="f9" y="f5"/>
                      <a:pt x="f9" y="f8"/>
                    </a:cubicBezTo>
                    <a:cubicBezTo>
                      <a:pt x="f6" y="f8"/>
                      <a:pt x="f7" y="f7"/>
                      <a:pt x="f9" y="f9"/>
                    </a:cubicBezTo>
                    <a:cubicBezTo>
                      <a:pt x="f9" y="f6"/>
                      <a:pt x="f7" y="f9"/>
                      <a:pt x="f7" y="f9"/>
                    </a:cubicBezTo>
                    <a:cubicBezTo>
                      <a:pt x="f8" y="f6"/>
                      <a:pt x="f5" y="f6"/>
                      <a:pt x="f8" y="f9"/>
                    </a:cubicBezTo>
                    <a:cubicBezTo>
                      <a:pt x="f7" y="f8"/>
                      <a:pt x="f8" y="f8"/>
                      <a:pt x="f7"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92" name="Indonesia">
                <a:extLst>
                  <a:ext uri="{FF2B5EF4-FFF2-40B4-BE49-F238E27FC236}">
                    <a16:creationId xmlns:a16="http://schemas.microsoft.com/office/drawing/2014/main" id="{FC91F5F4-8824-F4CD-6BD6-9540802001F8}"/>
                  </a:ext>
                </a:extLst>
              </p:cNvPr>
              <p:cNvSpPr/>
              <p:nvPr/>
            </p:nvSpPr>
            <p:spPr>
              <a:xfrm>
                <a:off x="9942179" y="4766520"/>
                <a:ext cx="15819" cy="14538"/>
              </a:xfrm>
              <a:custGeom>
                <a:avLst/>
                <a:gdLst>
                  <a:gd name="f0" fmla="val 10800000"/>
                  <a:gd name="f1" fmla="val 5400000"/>
                  <a:gd name="f2" fmla="val 180"/>
                  <a:gd name="f3" fmla="val w"/>
                  <a:gd name="f4" fmla="val h"/>
                  <a:gd name="f5" fmla="val 0"/>
                  <a:gd name="f6" fmla="val 3"/>
                  <a:gd name="f7" fmla="val 2"/>
                  <a:gd name="f8" fmla="val 1"/>
                  <a:gd name="f9" fmla="+- 0 0 -90"/>
                  <a:gd name="f10" fmla="*/ f3 1 3"/>
                  <a:gd name="f11" fmla="*/ f4 1 3"/>
                  <a:gd name="f12" fmla="+- f6 0 f5"/>
                  <a:gd name="f13" fmla="*/ f9 f0 1"/>
                  <a:gd name="f14" fmla="*/ f12 1 3"/>
                  <a:gd name="f15" fmla="*/ f13 1 f2"/>
                  <a:gd name="f16" fmla="*/ 2 1 f14"/>
                  <a:gd name="f17" fmla="*/ 0 1 f14"/>
                  <a:gd name="f18" fmla="*/ 1 1 f14"/>
                  <a:gd name="f19" fmla="*/ 3 1 f14"/>
                  <a:gd name="f20" fmla="*/ f6 1 f14"/>
                  <a:gd name="f21" fmla="+- f15 0 f1"/>
                  <a:gd name="f22" fmla="*/ f17 f10 1"/>
                  <a:gd name="f23" fmla="*/ f20 f10 1"/>
                  <a:gd name="f24" fmla="*/ f20 f11 1"/>
                  <a:gd name="f25" fmla="*/ f17 f11 1"/>
                  <a:gd name="f26" fmla="*/ f16 f10 1"/>
                  <a:gd name="f27" fmla="*/ f18 f10 1"/>
                  <a:gd name="f28" fmla="*/ f18 f11 1"/>
                  <a:gd name="f29" fmla="*/ f16 f11 1"/>
                  <a:gd name="f30" fmla="*/ f19 f11 1"/>
                </a:gdLst>
                <a:ahLst/>
                <a:cxnLst>
                  <a:cxn ang="3cd4">
                    <a:pos x="hc" y="t"/>
                  </a:cxn>
                  <a:cxn ang="0">
                    <a:pos x="r" y="vc"/>
                  </a:cxn>
                  <a:cxn ang="cd4">
                    <a:pos x="hc" y="b"/>
                  </a:cxn>
                  <a:cxn ang="cd2">
                    <a:pos x="l" y="vc"/>
                  </a:cxn>
                  <a:cxn ang="f21">
                    <a:pos x="f26" y="f25"/>
                  </a:cxn>
                  <a:cxn ang="f21">
                    <a:pos x="f27" y="f28"/>
                  </a:cxn>
                  <a:cxn ang="f21">
                    <a:pos x="f27" y="f29"/>
                  </a:cxn>
                  <a:cxn ang="f21">
                    <a:pos x="f27" y="f30"/>
                  </a:cxn>
                  <a:cxn ang="f21">
                    <a:pos x="f26" y="f30"/>
                  </a:cxn>
                  <a:cxn ang="f21">
                    <a:pos x="f26" y="f25"/>
                  </a:cxn>
                </a:cxnLst>
                <a:rect l="f22" t="f25" r="f23" b="f24"/>
                <a:pathLst>
                  <a:path w="3" h="3">
                    <a:moveTo>
                      <a:pt x="f7" y="f5"/>
                    </a:moveTo>
                    <a:cubicBezTo>
                      <a:pt x="f7" y="f5"/>
                      <a:pt x="f7" y="f8"/>
                      <a:pt x="f8" y="f8"/>
                    </a:cubicBezTo>
                    <a:cubicBezTo>
                      <a:pt x="f8" y="f7"/>
                      <a:pt x="f8" y="f8"/>
                      <a:pt x="f8" y="f7"/>
                    </a:cubicBezTo>
                    <a:cubicBezTo>
                      <a:pt x="f5" y="f6"/>
                      <a:pt x="f5" y="f6"/>
                      <a:pt x="f8" y="f6"/>
                    </a:cubicBezTo>
                    <a:cubicBezTo>
                      <a:pt x="f8" y="f7"/>
                      <a:pt x="f8" y="f6"/>
                      <a:pt x="f7" y="f6"/>
                    </a:cubicBezTo>
                    <a:cubicBezTo>
                      <a:pt x="f7" y="f7"/>
                      <a:pt x="f6" y="f8"/>
                      <a:pt x="f7"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93" name="Indonesia">
                <a:extLst>
                  <a:ext uri="{FF2B5EF4-FFF2-40B4-BE49-F238E27FC236}">
                    <a16:creationId xmlns:a16="http://schemas.microsoft.com/office/drawing/2014/main" id="{E43BF2EB-AFA6-05F3-D353-767653E2675D}"/>
                  </a:ext>
                </a:extLst>
              </p:cNvPr>
              <p:cNvSpPr/>
              <p:nvPr/>
            </p:nvSpPr>
            <p:spPr>
              <a:xfrm>
                <a:off x="9894731" y="4841309"/>
                <a:ext cx="22594" cy="18699"/>
              </a:xfrm>
              <a:custGeom>
                <a:avLst/>
                <a:gdLst>
                  <a:gd name="f0" fmla="val 10800000"/>
                  <a:gd name="f1" fmla="val 5400000"/>
                  <a:gd name="f2" fmla="val 180"/>
                  <a:gd name="f3" fmla="val w"/>
                  <a:gd name="f4" fmla="val h"/>
                  <a:gd name="f5" fmla="val 0"/>
                  <a:gd name="f6" fmla="val 4"/>
                  <a:gd name="f7" fmla="val 2"/>
                  <a:gd name="f8" fmla="val 1"/>
                  <a:gd name="f9" fmla="val 3"/>
                  <a:gd name="f10" fmla="+- 0 0 -90"/>
                  <a:gd name="f11" fmla="*/ f3 1 4"/>
                  <a:gd name="f12" fmla="*/ f4 1 4"/>
                  <a:gd name="f13" fmla="+- f6 0 f5"/>
                  <a:gd name="f14" fmla="*/ f10 f0 1"/>
                  <a:gd name="f15" fmla="*/ f13 1 4"/>
                  <a:gd name="f16" fmla="*/ f14 1 f2"/>
                  <a:gd name="f17" fmla="*/ 0 1 f15"/>
                  <a:gd name="f18" fmla="*/ 2 1 f15"/>
                  <a:gd name="f19" fmla="*/ 1 1 f15"/>
                  <a:gd name="f20" fmla="*/ 3 1 f15"/>
                  <a:gd name="f21" fmla="*/ f6 1 f15"/>
                  <a:gd name="f22" fmla="+- f16 0 f1"/>
                  <a:gd name="f23" fmla="*/ f17 f11 1"/>
                  <a:gd name="f24" fmla="*/ f21 f11 1"/>
                  <a:gd name="f25" fmla="*/ f21 f12 1"/>
                  <a:gd name="f26" fmla="*/ f17 f12 1"/>
                  <a:gd name="f27" fmla="*/ f18 f12 1"/>
                  <a:gd name="f28" fmla="*/ f18 f11 1"/>
                  <a:gd name="f29" fmla="*/ f19 f12 1"/>
                  <a:gd name="f30" fmla="*/ f20 f11 1"/>
                  <a:gd name="f31" fmla="*/ f19 f11 1"/>
                </a:gdLst>
                <a:ahLst/>
                <a:cxnLst>
                  <a:cxn ang="3cd4">
                    <a:pos x="hc" y="t"/>
                  </a:cxn>
                  <a:cxn ang="0">
                    <a:pos x="r" y="vc"/>
                  </a:cxn>
                  <a:cxn ang="cd4">
                    <a:pos x="hc" y="b"/>
                  </a:cxn>
                  <a:cxn ang="cd2">
                    <a:pos x="l" y="vc"/>
                  </a:cxn>
                  <a:cxn ang="f22">
                    <a:pos x="f23" y="f27"/>
                  </a:cxn>
                  <a:cxn ang="f22">
                    <a:pos x="f28" y="f29"/>
                  </a:cxn>
                  <a:cxn ang="f22">
                    <a:pos x="f28" y="f26"/>
                  </a:cxn>
                  <a:cxn ang="f22">
                    <a:pos x="f30" y="f26"/>
                  </a:cxn>
                  <a:cxn ang="f22">
                    <a:pos x="f30" y="f29"/>
                  </a:cxn>
                  <a:cxn ang="f22">
                    <a:pos x="f31" y="f27"/>
                  </a:cxn>
                  <a:cxn ang="f22">
                    <a:pos x="f23" y="f27"/>
                  </a:cxn>
                </a:cxnLst>
                <a:rect l="f23" t="f26" r="f24" b="f25"/>
                <a:pathLst>
                  <a:path w="4" h="4">
                    <a:moveTo>
                      <a:pt x="f5" y="f7"/>
                    </a:moveTo>
                    <a:cubicBezTo>
                      <a:pt x="f8" y="f8"/>
                      <a:pt x="f8" y="f8"/>
                      <a:pt x="f7" y="f8"/>
                    </a:cubicBezTo>
                    <a:cubicBezTo>
                      <a:pt x="f7" y="f8"/>
                      <a:pt x="f8" y="f5"/>
                      <a:pt x="f7" y="f5"/>
                    </a:cubicBezTo>
                    <a:cubicBezTo>
                      <a:pt x="f9" y="f5"/>
                      <a:pt x="f9" y="f5"/>
                      <a:pt x="f9" y="f5"/>
                    </a:cubicBezTo>
                    <a:cubicBezTo>
                      <a:pt x="f9" y="f8"/>
                      <a:pt x="f6" y="f8"/>
                      <a:pt x="f9" y="f8"/>
                    </a:cubicBezTo>
                    <a:cubicBezTo>
                      <a:pt x="f7" y="f8"/>
                      <a:pt x="f7" y="f9"/>
                      <a:pt x="f8" y="f7"/>
                    </a:cubicBezTo>
                    <a:cubicBezTo>
                      <a:pt x="f8" y="f7"/>
                      <a:pt x="f5" y="f6"/>
                      <a:pt x="f5"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94" name="Taiwan">
                <a:extLst>
                  <a:ext uri="{FF2B5EF4-FFF2-40B4-BE49-F238E27FC236}">
                    <a16:creationId xmlns:a16="http://schemas.microsoft.com/office/drawing/2014/main" id="{5BA56BFF-C42B-D284-E5B9-89118E9E4CE9}"/>
                  </a:ext>
                </a:extLst>
              </p:cNvPr>
              <p:cNvSpPr/>
              <p:nvPr/>
            </p:nvSpPr>
            <p:spPr>
              <a:xfrm>
                <a:off x="9750137" y="3721553"/>
                <a:ext cx="49706" cy="97639"/>
              </a:xfrm>
              <a:custGeom>
                <a:avLst/>
                <a:gdLst>
                  <a:gd name="f0" fmla="val 10800000"/>
                  <a:gd name="f1" fmla="val 5400000"/>
                  <a:gd name="f2" fmla="val 180"/>
                  <a:gd name="f3" fmla="val w"/>
                  <a:gd name="f4" fmla="val h"/>
                  <a:gd name="f5" fmla="val 0"/>
                  <a:gd name="f6" fmla="val 9"/>
                  <a:gd name="f7" fmla="val 20"/>
                  <a:gd name="f8" fmla="val 4"/>
                  <a:gd name="f9" fmla="val 1"/>
                  <a:gd name="f10" fmla="val 3"/>
                  <a:gd name="f11" fmla="val 2"/>
                  <a:gd name="f12" fmla="val 6"/>
                  <a:gd name="f13" fmla="val 8"/>
                  <a:gd name="f14" fmla="val 11"/>
                  <a:gd name="f15" fmla="val 13"/>
                  <a:gd name="f16" fmla="val 15"/>
                  <a:gd name="f17" fmla="val 17"/>
                  <a:gd name="f18" fmla="val 5"/>
                  <a:gd name="f19" fmla="val 18"/>
                  <a:gd name="f20" fmla="val 19"/>
                  <a:gd name="f21" fmla="val 7"/>
                  <a:gd name="f22" fmla="val 16"/>
                  <a:gd name="f23" fmla="val 12"/>
                  <a:gd name="f24" fmla="val 10"/>
                  <a:gd name="f25" fmla="+- 0 0 -90"/>
                  <a:gd name="f26" fmla="*/ f3 1 9"/>
                  <a:gd name="f27" fmla="*/ f4 1 20"/>
                  <a:gd name="f28" fmla="+- f7 0 f5"/>
                  <a:gd name="f29" fmla="+- f6 0 f5"/>
                  <a:gd name="f30" fmla="*/ f25 f0 1"/>
                  <a:gd name="f31" fmla="*/ f29 1 9"/>
                  <a:gd name="f32" fmla="*/ f28 1 20"/>
                  <a:gd name="f33" fmla="*/ f30 1 f2"/>
                  <a:gd name="f34" fmla="*/ 4 1 f31"/>
                  <a:gd name="f35" fmla="*/ 1 1 f32"/>
                  <a:gd name="f36" fmla="*/ 3 1 f31"/>
                  <a:gd name="f37" fmla="*/ 3 1 f32"/>
                  <a:gd name="f38" fmla="*/ 1 1 f31"/>
                  <a:gd name="f39" fmla="*/ 8 1 f32"/>
                  <a:gd name="f40" fmla="*/ 2 1 f31"/>
                  <a:gd name="f41" fmla="*/ 13 1 f32"/>
                  <a:gd name="f42" fmla="*/ 15 1 f32"/>
                  <a:gd name="f43" fmla="*/ 5 1 f31"/>
                  <a:gd name="f44" fmla="*/ 18 1 f32"/>
                  <a:gd name="f45" fmla="*/ 6 1 f31"/>
                  <a:gd name="f46" fmla="*/ 19 1 f32"/>
                  <a:gd name="f47" fmla="*/ 8 1 f31"/>
                  <a:gd name="f48" fmla="*/ 20 1 f32"/>
                  <a:gd name="f49" fmla="*/ 7 1 f31"/>
                  <a:gd name="f50" fmla="*/ 17 1 f32"/>
                  <a:gd name="f51" fmla="*/ 9 1 f32"/>
                  <a:gd name="f52" fmla="*/ 7 1 f32"/>
                  <a:gd name="f53" fmla="*/ 4 1 f32"/>
                  <a:gd name="f54" fmla="*/ 2 1 f32"/>
                  <a:gd name="f55" fmla="*/ 0 1 f32"/>
                  <a:gd name="f56" fmla="*/ 0 1 f31"/>
                  <a:gd name="f57" fmla="*/ f6 1 f31"/>
                  <a:gd name="f58" fmla="*/ f7 1 f32"/>
                  <a:gd name="f59" fmla="+- f33 0 f1"/>
                  <a:gd name="f60" fmla="*/ f56 f26 1"/>
                  <a:gd name="f61" fmla="*/ f57 f26 1"/>
                  <a:gd name="f62" fmla="*/ f58 f27 1"/>
                  <a:gd name="f63" fmla="*/ f55 f27 1"/>
                  <a:gd name="f64" fmla="*/ f34 f26 1"/>
                  <a:gd name="f65" fmla="*/ f35 f27 1"/>
                  <a:gd name="f66" fmla="*/ f36 f26 1"/>
                  <a:gd name="f67" fmla="*/ f37 f27 1"/>
                  <a:gd name="f68" fmla="*/ f38 f26 1"/>
                  <a:gd name="f69" fmla="*/ f39 f27 1"/>
                  <a:gd name="f70" fmla="*/ f40 f26 1"/>
                  <a:gd name="f71" fmla="*/ f41 f27 1"/>
                  <a:gd name="f72" fmla="*/ f42 f27 1"/>
                  <a:gd name="f73" fmla="*/ f43 f26 1"/>
                  <a:gd name="f74" fmla="*/ f44 f27 1"/>
                  <a:gd name="f75" fmla="*/ f45 f26 1"/>
                  <a:gd name="f76" fmla="*/ f46 f27 1"/>
                  <a:gd name="f77" fmla="*/ f47 f26 1"/>
                  <a:gd name="f78" fmla="*/ f48 f27 1"/>
                  <a:gd name="f79" fmla="*/ f49 f26 1"/>
                  <a:gd name="f80" fmla="*/ f50 f27 1"/>
                  <a:gd name="f81" fmla="*/ f51 f27 1"/>
                  <a:gd name="f82" fmla="*/ f52 f27 1"/>
                  <a:gd name="f83" fmla="*/ f53 f27 1"/>
                  <a:gd name="f84" fmla="*/ f54 f27 1"/>
                </a:gdLst>
                <a:ahLst/>
                <a:cxnLst>
                  <a:cxn ang="3cd4">
                    <a:pos x="hc" y="t"/>
                  </a:cxn>
                  <a:cxn ang="0">
                    <a:pos x="r" y="vc"/>
                  </a:cxn>
                  <a:cxn ang="cd4">
                    <a:pos x="hc" y="b"/>
                  </a:cxn>
                  <a:cxn ang="cd2">
                    <a:pos x="l" y="vc"/>
                  </a:cxn>
                  <a:cxn ang="f59">
                    <a:pos x="f64" y="f65"/>
                  </a:cxn>
                  <a:cxn ang="f59">
                    <a:pos x="f66" y="f67"/>
                  </a:cxn>
                  <a:cxn ang="f59">
                    <a:pos x="f68" y="f69"/>
                  </a:cxn>
                  <a:cxn ang="f59">
                    <a:pos x="f70" y="f71"/>
                  </a:cxn>
                  <a:cxn ang="f59">
                    <a:pos x="f66" y="f72"/>
                  </a:cxn>
                  <a:cxn ang="f59">
                    <a:pos x="f73" y="f74"/>
                  </a:cxn>
                  <a:cxn ang="f59">
                    <a:pos x="f75" y="f76"/>
                  </a:cxn>
                  <a:cxn ang="f59">
                    <a:pos x="f77" y="f78"/>
                  </a:cxn>
                  <a:cxn ang="f59">
                    <a:pos x="f79" y="f80"/>
                  </a:cxn>
                  <a:cxn ang="f59">
                    <a:pos x="f77" y="f71"/>
                  </a:cxn>
                  <a:cxn ang="f59">
                    <a:pos x="f77" y="f81"/>
                  </a:cxn>
                  <a:cxn ang="f59">
                    <a:pos x="f79" y="f82"/>
                  </a:cxn>
                  <a:cxn ang="f59">
                    <a:pos x="f79" y="f83"/>
                  </a:cxn>
                  <a:cxn ang="f59">
                    <a:pos x="f79" y="f84"/>
                  </a:cxn>
                  <a:cxn ang="f59">
                    <a:pos x="f75" y="f63"/>
                  </a:cxn>
                  <a:cxn ang="f59">
                    <a:pos x="f64" y="f65"/>
                  </a:cxn>
                </a:cxnLst>
                <a:rect l="f60" t="f63" r="f61" b="f62"/>
                <a:pathLst>
                  <a:path w="9" h="20">
                    <a:moveTo>
                      <a:pt x="f8" y="f9"/>
                    </a:moveTo>
                    <a:cubicBezTo>
                      <a:pt x="f10" y="f9"/>
                      <a:pt x="f8" y="f11"/>
                      <a:pt x="f10" y="f10"/>
                    </a:cubicBezTo>
                    <a:cubicBezTo>
                      <a:pt x="f11" y="f8"/>
                      <a:pt x="f11" y="f12"/>
                      <a:pt x="f9" y="f13"/>
                    </a:cubicBezTo>
                    <a:cubicBezTo>
                      <a:pt x="f5" y="f14"/>
                      <a:pt x="f11" y="f14"/>
                      <a:pt x="f11" y="f15"/>
                    </a:cubicBezTo>
                    <a:cubicBezTo>
                      <a:pt x="f11" y="f16"/>
                      <a:pt x="f10" y="f16"/>
                      <a:pt x="f10" y="f16"/>
                    </a:cubicBezTo>
                    <a:cubicBezTo>
                      <a:pt x="f8" y="f17"/>
                      <a:pt x="f8" y="f17"/>
                      <a:pt x="f18" y="f19"/>
                    </a:cubicBezTo>
                    <a:cubicBezTo>
                      <a:pt x="f12" y="f19"/>
                      <a:pt x="f12" y="f19"/>
                      <a:pt x="f12" y="f20"/>
                    </a:cubicBezTo>
                    <a:cubicBezTo>
                      <a:pt x="f12" y="f7"/>
                      <a:pt x="f21" y="f7"/>
                      <a:pt x="f13" y="f7"/>
                    </a:cubicBezTo>
                    <a:cubicBezTo>
                      <a:pt x="f21" y="f20"/>
                      <a:pt x="f21" y="f19"/>
                      <a:pt x="f21" y="f17"/>
                    </a:cubicBezTo>
                    <a:cubicBezTo>
                      <a:pt x="f21" y="f22"/>
                      <a:pt x="f6" y="f16"/>
                      <a:pt x="f13" y="f15"/>
                    </a:cubicBezTo>
                    <a:cubicBezTo>
                      <a:pt x="f13" y="f23"/>
                      <a:pt x="f13" y="f24"/>
                      <a:pt x="f13" y="f6"/>
                    </a:cubicBezTo>
                    <a:cubicBezTo>
                      <a:pt x="f21" y="f13"/>
                      <a:pt x="f21" y="f13"/>
                      <a:pt x="f21" y="f21"/>
                    </a:cubicBezTo>
                    <a:cubicBezTo>
                      <a:pt x="f13" y="f12"/>
                      <a:pt x="f21" y="f18"/>
                      <a:pt x="f21" y="f8"/>
                    </a:cubicBezTo>
                    <a:cubicBezTo>
                      <a:pt x="f21" y="f10"/>
                      <a:pt x="f21" y="f10"/>
                      <a:pt x="f21" y="f11"/>
                    </a:cubicBezTo>
                    <a:cubicBezTo>
                      <a:pt x="f13" y="f9"/>
                      <a:pt x="f13" y="f9"/>
                      <a:pt x="f12" y="f5"/>
                    </a:cubicBezTo>
                    <a:cubicBezTo>
                      <a:pt x="f18" y="f5"/>
                      <a:pt x="f1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95" name="Japan">
                <a:extLst>
                  <a:ext uri="{FF2B5EF4-FFF2-40B4-BE49-F238E27FC236}">
                    <a16:creationId xmlns:a16="http://schemas.microsoft.com/office/drawing/2014/main" id="{F0BEE589-2746-F2BD-5776-DC7DA1058CD9}"/>
                  </a:ext>
                </a:extLst>
              </p:cNvPr>
              <p:cNvSpPr/>
              <p:nvPr/>
            </p:nvSpPr>
            <p:spPr>
              <a:xfrm>
                <a:off x="9953481" y="3133639"/>
                <a:ext cx="149120" cy="116339"/>
              </a:xfrm>
              <a:custGeom>
                <a:avLst/>
                <a:gdLst>
                  <a:gd name="f0" fmla="val 10800000"/>
                  <a:gd name="f1" fmla="val 5400000"/>
                  <a:gd name="f2" fmla="val 180"/>
                  <a:gd name="f3" fmla="val w"/>
                  <a:gd name="f4" fmla="val h"/>
                  <a:gd name="f5" fmla="val 0"/>
                  <a:gd name="f6" fmla="val 28"/>
                  <a:gd name="f7" fmla="val 24"/>
                  <a:gd name="f8" fmla="val 6"/>
                  <a:gd name="f9" fmla="val 13"/>
                  <a:gd name="f10" fmla="val 12"/>
                  <a:gd name="f11" fmla="val 3"/>
                  <a:gd name="f12" fmla="val 11"/>
                  <a:gd name="f13" fmla="val 5"/>
                  <a:gd name="f14" fmla="val 9"/>
                  <a:gd name="f15" fmla="val 7"/>
                  <a:gd name="f16" fmla="val 4"/>
                  <a:gd name="f17" fmla="val 8"/>
                  <a:gd name="f18" fmla="val 2"/>
                  <a:gd name="f19" fmla="val 1"/>
                  <a:gd name="f20" fmla="val 10"/>
                  <a:gd name="f21" fmla="val 14"/>
                  <a:gd name="f22" fmla="val 17"/>
                  <a:gd name="f23" fmla="val 18"/>
                  <a:gd name="f24" fmla="val 19"/>
                  <a:gd name="f25" fmla="val 21"/>
                  <a:gd name="f26" fmla="val 23"/>
                  <a:gd name="f27" fmla="val 22"/>
                  <a:gd name="f28" fmla="val 25"/>
                  <a:gd name="f29" fmla="val 15"/>
                  <a:gd name="f30" fmla="val 20"/>
                  <a:gd name="f31" fmla="val 16"/>
                  <a:gd name="f32" fmla="+- 0 0 -90"/>
                  <a:gd name="f33" fmla="*/ f3 1 28"/>
                  <a:gd name="f34" fmla="*/ f4 1 24"/>
                  <a:gd name="f35" fmla="+- f7 0 f5"/>
                  <a:gd name="f36" fmla="+- f6 0 f5"/>
                  <a:gd name="f37" fmla="*/ f32 f0 1"/>
                  <a:gd name="f38" fmla="*/ f36 1 28"/>
                  <a:gd name="f39" fmla="*/ f35 1 24"/>
                  <a:gd name="f40" fmla="*/ f37 1 f2"/>
                  <a:gd name="f41" fmla="*/ 6 1 f38"/>
                  <a:gd name="f42" fmla="*/ 13 1 f39"/>
                  <a:gd name="f43" fmla="*/ 5 1 f38"/>
                  <a:gd name="f44" fmla="*/ 9 1 f39"/>
                  <a:gd name="f45" fmla="*/ 3 1 f38"/>
                  <a:gd name="f46" fmla="*/ 6 1 f39"/>
                  <a:gd name="f47" fmla="*/ 1 1 f38"/>
                  <a:gd name="f48" fmla="*/ 2 1 f39"/>
                  <a:gd name="f49" fmla="*/ 2 1 f38"/>
                  <a:gd name="f50" fmla="*/ 1 1 f39"/>
                  <a:gd name="f51" fmla="*/ 7 1 f38"/>
                  <a:gd name="f52" fmla="*/ 4 1 f39"/>
                  <a:gd name="f53" fmla="*/ 14 1 f38"/>
                  <a:gd name="f54" fmla="*/ 7 1 f39"/>
                  <a:gd name="f55" fmla="*/ 19 1 f38"/>
                  <a:gd name="f56" fmla="*/ 22 1 f38"/>
                  <a:gd name="f57" fmla="*/ 23 1 f38"/>
                  <a:gd name="f58" fmla="*/ 11 1 f39"/>
                  <a:gd name="f59" fmla="*/ 25 1 f38"/>
                  <a:gd name="f60" fmla="*/ 21 1 f38"/>
                  <a:gd name="f61" fmla="*/ 14 1 f39"/>
                  <a:gd name="f62" fmla="*/ 18 1 f39"/>
                  <a:gd name="f63" fmla="*/ 18 1 f38"/>
                  <a:gd name="f64" fmla="*/ 19 1 f39"/>
                  <a:gd name="f65" fmla="*/ 12 1 f38"/>
                  <a:gd name="f66" fmla="*/ 17 1 f39"/>
                  <a:gd name="f67" fmla="*/ 8 1 f38"/>
                  <a:gd name="f68" fmla="*/ 11 1 f38"/>
                  <a:gd name="f69" fmla="*/ 22 1 f39"/>
                  <a:gd name="f70" fmla="*/ 24 1 f39"/>
                  <a:gd name="f71" fmla="*/ 20 1 f39"/>
                  <a:gd name="f72" fmla="*/ 0 1 f38"/>
                  <a:gd name="f73" fmla="*/ f6 1 f38"/>
                  <a:gd name="f74" fmla="*/ 0 1 f39"/>
                  <a:gd name="f75" fmla="*/ f7 1 f39"/>
                  <a:gd name="f76" fmla="+- f40 0 f1"/>
                  <a:gd name="f77" fmla="*/ f72 f33 1"/>
                  <a:gd name="f78" fmla="*/ f73 f33 1"/>
                  <a:gd name="f79" fmla="*/ f75 f34 1"/>
                  <a:gd name="f80" fmla="*/ f74 f34 1"/>
                  <a:gd name="f81" fmla="*/ f41 f33 1"/>
                  <a:gd name="f82" fmla="*/ f42 f34 1"/>
                  <a:gd name="f83" fmla="*/ f43 f33 1"/>
                  <a:gd name="f84" fmla="*/ f44 f34 1"/>
                  <a:gd name="f85" fmla="*/ f45 f33 1"/>
                  <a:gd name="f86" fmla="*/ f46 f34 1"/>
                  <a:gd name="f87" fmla="*/ f47 f33 1"/>
                  <a:gd name="f88" fmla="*/ f48 f34 1"/>
                  <a:gd name="f89" fmla="*/ f49 f33 1"/>
                  <a:gd name="f90" fmla="*/ f50 f34 1"/>
                  <a:gd name="f91" fmla="*/ f51 f33 1"/>
                  <a:gd name="f92" fmla="*/ f52 f34 1"/>
                  <a:gd name="f93" fmla="*/ f53 f33 1"/>
                  <a:gd name="f94" fmla="*/ f54 f34 1"/>
                  <a:gd name="f95" fmla="*/ f55 f33 1"/>
                  <a:gd name="f96" fmla="*/ f56 f33 1"/>
                  <a:gd name="f97" fmla="*/ f57 f33 1"/>
                  <a:gd name="f98" fmla="*/ f58 f34 1"/>
                  <a:gd name="f99" fmla="*/ f59 f33 1"/>
                  <a:gd name="f100" fmla="*/ f60 f33 1"/>
                  <a:gd name="f101" fmla="*/ f61 f34 1"/>
                  <a:gd name="f102" fmla="*/ f62 f34 1"/>
                  <a:gd name="f103" fmla="*/ f63 f33 1"/>
                  <a:gd name="f104" fmla="*/ f64 f34 1"/>
                  <a:gd name="f105" fmla="*/ f65 f33 1"/>
                  <a:gd name="f106" fmla="*/ f66 f34 1"/>
                  <a:gd name="f107" fmla="*/ f67 f33 1"/>
                  <a:gd name="f108" fmla="*/ f68 f33 1"/>
                  <a:gd name="f109" fmla="*/ f69 f34 1"/>
                  <a:gd name="f110" fmla="*/ f70 f34 1"/>
                  <a:gd name="f111" fmla="*/ f71 f34 1"/>
                </a:gdLst>
                <a:ahLst/>
                <a:cxnLst>
                  <a:cxn ang="3cd4">
                    <a:pos x="hc" y="t"/>
                  </a:cxn>
                  <a:cxn ang="0">
                    <a:pos x="r" y="vc"/>
                  </a:cxn>
                  <a:cxn ang="cd4">
                    <a:pos x="hc" y="b"/>
                  </a:cxn>
                  <a:cxn ang="cd2">
                    <a:pos x="l" y="vc"/>
                  </a:cxn>
                  <a:cxn ang="f76">
                    <a:pos x="f81" y="f82"/>
                  </a:cxn>
                  <a:cxn ang="f76">
                    <a:pos x="f83" y="f84"/>
                  </a:cxn>
                  <a:cxn ang="f76">
                    <a:pos x="f85" y="f86"/>
                  </a:cxn>
                  <a:cxn ang="f76">
                    <a:pos x="f87" y="f88"/>
                  </a:cxn>
                  <a:cxn ang="f76">
                    <a:pos x="f89" y="f90"/>
                  </a:cxn>
                  <a:cxn ang="f76">
                    <a:pos x="f91" y="f92"/>
                  </a:cxn>
                  <a:cxn ang="f76">
                    <a:pos x="f93" y="f94"/>
                  </a:cxn>
                  <a:cxn ang="f76">
                    <a:pos x="f95" y="f84"/>
                  </a:cxn>
                  <a:cxn ang="f76">
                    <a:pos x="f96" y="f84"/>
                  </a:cxn>
                  <a:cxn ang="f76">
                    <a:pos x="f97" y="f98"/>
                  </a:cxn>
                  <a:cxn ang="f76">
                    <a:pos x="f99" y="f82"/>
                  </a:cxn>
                  <a:cxn ang="f76">
                    <a:pos x="f100" y="f101"/>
                  </a:cxn>
                  <a:cxn ang="f76">
                    <a:pos x="f95" y="f102"/>
                  </a:cxn>
                  <a:cxn ang="f76">
                    <a:pos x="f103" y="f104"/>
                  </a:cxn>
                  <a:cxn ang="f76">
                    <a:pos x="f105" y="f106"/>
                  </a:cxn>
                  <a:cxn ang="f76">
                    <a:pos x="f107" y="f106"/>
                  </a:cxn>
                  <a:cxn ang="f76">
                    <a:pos x="f91" y="f104"/>
                  </a:cxn>
                  <a:cxn ang="f76">
                    <a:pos x="f108" y="f109"/>
                  </a:cxn>
                  <a:cxn ang="f76">
                    <a:pos x="f107" y="f110"/>
                  </a:cxn>
                  <a:cxn ang="f76">
                    <a:pos x="f81" y="f111"/>
                  </a:cxn>
                  <a:cxn ang="f76">
                    <a:pos x="f85" y="f106"/>
                  </a:cxn>
                  <a:cxn ang="f76">
                    <a:pos x="f85" y="f101"/>
                  </a:cxn>
                  <a:cxn ang="f76">
                    <a:pos x="f81" y="f82"/>
                  </a:cxn>
                </a:cxnLst>
                <a:rect l="f77" t="f80" r="f78" b="f79"/>
                <a:pathLst>
                  <a:path w="28" h="24">
                    <a:moveTo>
                      <a:pt x="f8" y="f9"/>
                    </a:moveTo>
                    <a:cubicBezTo>
                      <a:pt x="f8" y="f10"/>
                      <a:pt x="f11" y="f12"/>
                      <a:pt x="f13" y="f14"/>
                    </a:cubicBezTo>
                    <a:cubicBezTo>
                      <a:pt x="f8" y="f15"/>
                      <a:pt x="f16" y="f17"/>
                      <a:pt x="f11" y="f8"/>
                    </a:cubicBezTo>
                    <a:cubicBezTo>
                      <a:pt x="f18" y="f11"/>
                      <a:pt x="f5" y="f16"/>
                      <a:pt x="f19" y="f18"/>
                    </a:cubicBezTo>
                    <a:cubicBezTo>
                      <a:pt x="f19" y="f19"/>
                      <a:pt x="f19" y="f5"/>
                      <a:pt x="f18" y="f19"/>
                    </a:cubicBezTo>
                    <a:cubicBezTo>
                      <a:pt x="f16" y="f18"/>
                      <a:pt x="f16" y="f11"/>
                      <a:pt x="f15" y="f16"/>
                    </a:cubicBezTo>
                    <a:cubicBezTo>
                      <a:pt x="f20" y="f13"/>
                      <a:pt x="f12" y="f15"/>
                      <a:pt x="f21" y="f15"/>
                    </a:cubicBezTo>
                    <a:cubicBezTo>
                      <a:pt x="f22" y="f17"/>
                      <a:pt x="f23" y="f20"/>
                      <a:pt x="f24" y="f14"/>
                    </a:cubicBezTo>
                    <a:cubicBezTo>
                      <a:pt x="f25" y="f17"/>
                      <a:pt x="f26" y="f11"/>
                      <a:pt x="f27" y="f14"/>
                    </a:cubicBezTo>
                    <a:cubicBezTo>
                      <a:pt x="f25" y="f12"/>
                      <a:pt x="f26" y="f20"/>
                      <a:pt x="f26" y="f12"/>
                    </a:cubicBezTo>
                    <a:cubicBezTo>
                      <a:pt x="f26" y="f9"/>
                      <a:pt x="f6" y="f20"/>
                      <a:pt x="f28" y="f9"/>
                    </a:cubicBezTo>
                    <a:cubicBezTo>
                      <a:pt x="f7" y="f21"/>
                      <a:pt x="f27" y="f29"/>
                      <a:pt x="f25" y="f21"/>
                    </a:cubicBezTo>
                    <a:cubicBezTo>
                      <a:pt x="f24" y="f21"/>
                      <a:pt x="f23" y="f22"/>
                      <a:pt x="f24" y="f23"/>
                    </a:cubicBezTo>
                    <a:cubicBezTo>
                      <a:pt x="f24" y="f23"/>
                      <a:pt x="f30" y="f30"/>
                      <a:pt x="f23" y="f24"/>
                    </a:cubicBezTo>
                    <a:cubicBezTo>
                      <a:pt x="f31" y="f23"/>
                      <a:pt x="f21" y="f23"/>
                      <a:pt x="f10" y="f22"/>
                    </a:cubicBezTo>
                    <a:cubicBezTo>
                      <a:pt x="f14" y="f29"/>
                      <a:pt x="f20" y="f23"/>
                      <a:pt x="f17" y="f22"/>
                    </a:cubicBezTo>
                    <a:cubicBezTo>
                      <a:pt x="f8" y="f31"/>
                      <a:pt x="f16" y="f24"/>
                      <a:pt x="f15" y="f24"/>
                    </a:cubicBezTo>
                    <a:cubicBezTo>
                      <a:pt x="f14" y="f24"/>
                      <a:pt x="f9" y="f27"/>
                      <a:pt x="f12" y="f27"/>
                    </a:cubicBezTo>
                    <a:cubicBezTo>
                      <a:pt x="f17" y="f27"/>
                      <a:pt x="f14" y="f7"/>
                      <a:pt x="f17" y="f7"/>
                    </a:cubicBezTo>
                    <a:cubicBezTo>
                      <a:pt x="f13" y="f26"/>
                      <a:pt x="f17" y="f30"/>
                      <a:pt x="f8" y="f30"/>
                    </a:cubicBezTo>
                    <a:cubicBezTo>
                      <a:pt x="f16" y="f30"/>
                      <a:pt x="f18" y="f23"/>
                      <a:pt x="f11" y="f22"/>
                    </a:cubicBezTo>
                    <a:cubicBezTo>
                      <a:pt x="f13" y="f29"/>
                      <a:pt x="f18" y="f21"/>
                      <a:pt x="f11" y="f21"/>
                    </a:cubicBezTo>
                    <a:cubicBezTo>
                      <a:pt x="f11" y="f9"/>
                      <a:pt x="f16" y="f2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96" name="Japan">
                <a:extLst>
                  <a:ext uri="{FF2B5EF4-FFF2-40B4-BE49-F238E27FC236}">
                    <a16:creationId xmlns:a16="http://schemas.microsoft.com/office/drawing/2014/main" id="{FE7F3150-D2AC-77E9-582B-B308B24E68BE}"/>
                  </a:ext>
                </a:extLst>
              </p:cNvPr>
              <p:cNvSpPr/>
              <p:nvPr/>
            </p:nvSpPr>
            <p:spPr>
              <a:xfrm>
                <a:off x="9883438" y="3235430"/>
                <a:ext cx="225939" cy="226442"/>
              </a:xfrm>
              <a:custGeom>
                <a:avLst/>
                <a:gdLst>
                  <a:gd name="f0" fmla="val 10800000"/>
                  <a:gd name="f1" fmla="val 5400000"/>
                  <a:gd name="f2" fmla="val 180"/>
                  <a:gd name="f3" fmla="val w"/>
                  <a:gd name="f4" fmla="val h"/>
                  <a:gd name="f5" fmla="val 0"/>
                  <a:gd name="f6" fmla="val 42"/>
                  <a:gd name="f7" fmla="val 46"/>
                  <a:gd name="f8" fmla="val 24"/>
                  <a:gd name="f9" fmla="val 2"/>
                  <a:gd name="f10" fmla="val 1"/>
                  <a:gd name="f11" fmla="val 26"/>
                  <a:gd name="f12" fmla="val 28"/>
                  <a:gd name="f13" fmla="val 3"/>
                  <a:gd name="f14" fmla="val 5"/>
                  <a:gd name="f15" fmla="val 4"/>
                  <a:gd name="f16" fmla="val 30"/>
                  <a:gd name="f17" fmla="val 32"/>
                  <a:gd name="f18" fmla="val 6"/>
                  <a:gd name="f19" fmla="val 36"/>
                  <a:gd name="f20" fmla="val 7"/>
                  <a:gd name="f21" fmla="val 37"/>
                  <a:gd name="f22" fmla="val 13"/>
                  <a:gd name="f23" fmla="val 15"/>
                  <a:gd name="f24" fmla="val 38"/>
                  <a:gd name="f25" fmla="val 19"/>
                  <a:gd name="f26" fmla="val 17"/>
                  <a:gd name="f27" fmla="val 35"/>
                  <a:gd name="f28" fmla="val 16"/>
                  <a:gd name="f29" fmla="val 20"/>
                  <a:gd name="f30" fmla="val 21"/>
                  <a:gd name="f31" fmla="val 39"/>
                  <a:gd name="f32" fmla="val 23"/>
                  <a:gd name="f33" fmla="val 25"/>
                  <a:gd name="f34" fmla="val 27"/>
                  <a:gd name="f35" fmla="val 40"/>
                  <a:gd name="f36" fmla="val 31"/>
                  <a:gd name="f37" fmla="val 41"/>
                  <a:gd name="f38" fmla="val 33"/>
                  <a:gd name="f39" fmla="val 34"/>
                  <a:gd name="f40" fmla="val 29"/>
                  <a:gd name="f41" fmla="val 43"/>
                  <a:gd name="f42" fmla="val 44"/>
                  <a:gd name="f43" fmla="val 45"/>
                  <a:gd name="f44" fmla="val 22"/>
                  <a:gd name="f45" fmla="val 12"/>
                  <a:gd name="f46" fmla="val 11"/>
                  <a:gd name="f47" fmla="val 10"/>
                  <a:gd name="f48" fmla="val 9"/>
                  <a:gd name="f49" fmla="val 8"/>
                  <a:gd name="f50" fmla="val 18"/>
                  <a:gd name="f51" fmla="+- 0 0 -90"/>
                  <a:gd name="f52" fmla="*/ f3 1 42"/>
                  <a:gd name="f53" fmla="*/ f4 1 46"/>
                  <a:gd name="f54" fmla="+- f7 0 f5"/>
                  <a:gd name="f55" fmla="+- f6 0 f5"/>
                  <a:gd name="f56" fmla="*/ f51 f0 1"/>
                  <a:gd name="f57" fmla="*/ f55 1 42"/>
                  <a:gd name="f58" fmla="*/ f54 1 46"/>
                  <a:gd name="f59" fmla="*/ f56 1 f2"/>
                  <a:gd name="f60" fmla="*/ 24 1 f57"/>
                  <a:gd name="f61" fmla="*/ 2 1 f58"/>
                  <a:gd name="f62" fmla="*/ 26 1 f57"/>
                  <a:gd name="f63" fmla="*/ 1 1 f58"/>
                  <a:gd name="f64" fmla="*/ 28 1 f57"/>
                  <a:gd name="f65" fmla="*/ 3 1 f58"/>
                  <a:gd name="f66" fmla="*/ 30 1 f57"/>
                  <a:gd name="f67" fmla="*/ 5 1 f58"/>
                  <a:gd name="f68" fmla="*/ 37 1 f57"/>
                  <a:gd name="f69" fmla="*/ 13 1 f58"/>
                  <a:gd name="f70" fmla="*/ 17 1 f58"/>
                  <a:gd name="f71" fmla="*/ 20 1 f58"/>
                  <a:gd name="f72" fmla="*/ 39 1 f57"/>
                  <a:gd name="f73" fmla="*/ 25 1 f58"/>
                  <a:gd name="f74" fmla="*/ 40 1 f57"/>
                  <a:gd name="f75" fmla="*/ 31 1 f58"/>
                  <a:gd name="f76" fmla="*/ 41 1 f57"/>
                  <a:gd name="f77" fmla="*/ 33 1 f58"/>
                  <a:gd name="f78" fmla="*/ 37 1 f58"/>
                  <a:gd name="f79" fmla="*/ 36 1 f58"/>
                  <a:gd name="f80" fmla="*/ 38 1 f57"/>
                  <a:gd name="f81" fmla="*/ 34 1 f58"/>
                  <a:gd name="f82" fmla="*/ 35 1 f58"/>
                  <a:gd name="f83" fmla="*/ 38 1 f58"/>
                  <a:gd name="f84" fmla="*/ 36 1 f57"/>
                  <a:gd name="f85" fmla="*/ 39 1 f58"/>
                  <a:gd name="f86" fmla="*/ 34 1 f57"/>
                  <a:gd name="f87" fmla="*/ 31 1 f57"/>
                  <a:gd name="f88" fmla="*/ 40 1 f58"/>
                  <a:gd name="f89" fmla="*/ 27 1 f57"/>
                  <a:gd name="f90" fmla="*/ 44 1 f58"/>
                  <a:gd name="f91" fmla="*/ 45 1 f58"/>
                  <a:gd name="f92" fmla="*/ 21 1 f57"/>
                  <a:gd name="f93" fmla="*/ 42 1 f58"/>
                  <a:gd name="f94" fmla="*/ 17 1 f57"/>
                  <a:gd name="f95" fmla="*/ 15 1 f57"/>
                  <a:gd name="f96" fmla="*/ 12 1 f57"/>
                  <a:gd name="f97" fmla="*/ 41 1 f58"/>
                  <a:gd name="f98" fmla="*/ 10 1 f57"/>
                  <a:gd name="f99" fmla="*/ 8 1 f57"/>
                  <a:gd name="f100" fmla="*/ 3 1 f57"/>
                  <a:gd name="f101" fmla="*/ 7 1 f57"/>
                  <a:gd name="f102" fmla="*/ 20 1 f57"/>
                  <a:gd name="f103" fmla="*/ 19 1 f57"/>
                  <a:gd name="f104" fmla="*/ 30 1 f58"/>
                  <a:gd name="f105" fmla="*/ 23 1 f58"/>
                  <a:gd name="f106" fmla="*/ 22 1 f57"/>
                  <a:gd name="f107" fmla="*/ 26 1 f58"/>
                  <a:gd name="f108" fmla="*/ 19 1 f58"/>
                  <a:gd name="f109" fmla="*/ 12 1 f58"/>
                  <a:gd name="f110" fmla="*/ 11 1 f58"/>
                  <a:gd name="f111" fmla="*/ 25 1 f57"/>
                  <a:gd name="f112" fmla="*/ 9 1 f58"/>
                  <a:gd name="f113" fmla="*/ 23 1 f57"/>
                  <a:gd name="f114" fmla="*/ 6 1 f58"/>
                  <a:gd name="f115" fmla="*/ 4 1 f58"/>
                  <a:gd name="f116" fmla="*/ 0 1 f57"/>
                  <a:gd name="f117" fmla="*/ f6 1 f57"/>
                  <a:gd name="f118" fmla="*/ 0 1 f58"/>
                  <a:gd name="f119" fmla="*/ f7 1 f58"/>
                  <a:gd name="f120" fmla="+- f59 0 f1"/>
                  <a:gd name="f121" fmla="*/ f116 f52 1"/>
                  <a:gd name="f122" fmla="*/ f117 f52 1"/>
                  <a:gd name="f123" fmla="*/ f119 f53 1"/>
                  <a:gd name="f124" fmla="*/ f118 f53 1"/>
                  <a:gd name="f125" fmla="*/ f60 f52 1"/>
                  <a:gd name="f126" fmla="*/ f61 f53 1"/>
                  <a:gd name="f127" fmla="*/ f62 f52 1"/>
                  <a:gd name="f128" fmla="*/ f63 f53 1"/>
                  <a:gd name="f129" fmla="*/ f64 f52 1"/>
                  <a:gd name="f130" fmla="*/ f65 f53 1"/>
                  <a:gd name="f131" fmla="*/ f66 f52 1"/>
                  <a:gd name="f132" fmla="*/ f67 f53 1"/>
                  <a:gd name="f133" fmla="*/ f68 f52 1"/>
                  <a:gd name="f134" fmla="*/ f69 f53 1"/>
                  <a:gd name="f135" fmla="*/ f70 f53 1"/>
                  <a:gd name="f136" fmla="*/ f71 f53 1"/>
                  <a:gd name="f137" fmla="*/ f72 f52 1"/>
                  <a:gd name="f138" fmla="*/ f73 f53 1"/>
                  <a:gd name="f139" fmla="*/ f74 f52 1"/>
                  <a:gd name="f140" fmla="*/ f75 f53 1"/>
                  <a:gd name="f141" fmla="*/ f76 f52 1"/>
                  <a:gd name="f142" fmla="*/ f77 f53 1"/>
                  <a:gd name="f143" fmla="*/ f78 f53 1"/>
                  <a:gd name="f144" fmla="*/ f79 f53 1"/>
                  <a:gd name="f145" fmla="*/ f80 f52 1"/>
                  <a:gd name="f146" fmla="*/ f81 f53 1"/>
                  <a:gd name="f147" fmla="*/ f82 f53 1"/>
                  <a:gd name="f148" fmla="*/ f83 f53 1"/>
                  <a:gd name="f149" fmla="*/ f84 f52 1"/>
                  <a:gd name="f150" fmla="*/ f85 f53 1"/>
                  <a:gd name="f151" fmla="*/ f86 f52 1"/>
                  <a:gd name="f152" fmla="*/ f87 f52 1"/>
                  <a:gd name="f153" fmla="*/ f88 f53 1"/>
                  <a:gd name="f154" fmla="*/ f89 f52 1"/>
                  <a:gd name="f155" fmla="*/ f90 f53 1"/>
                  <a:gd name="f156" fmla="*/ f91 f53 1"/>
                  <a:gd name="f157" fmla="*/ f92 f52 1"/>
                  <a:gd name="f158" fmla="*/ f93 f53 1"/>
                  <a:gd name="f159" fmla="*/ f94 f52 1"/>
                  <a:gd name="f160" fmla="*/ f95 f52 1"/>
                  <a:gd name="f161" fmla="*/ f96 f52 1"/>
                  <a:gd name="f162" fmla="*/ f97 f53 1"/>
                  <a:gd name="f163" fmla="*/ f98 f52 1"/>
                  <a:gd name="f164" fmla="*/ f99 f52 1"/>
                  <a:gd name="f165" fmla="*/ f100 f52 1"/>
                  <a:gd name="f166" fmla="*/ f101 f52 1"/>
                  <a:gd name="f167" fmla="*/ f102 f52 1"/>
                  <a:gd name="f168" fmla="*/ f103 f52 1"/>
                  <a:gd name="f169" fmla="*/ f104 f53 1"/>
                  <a:gd name="f170" fmla="*/ f105 f53 1"/>
                  <a:gd name="f171" fmla="*/ f106 f52 1"/>
                  <a:gd name="f172" fmla="*/ f107 f53 1"/>
                  <a:gd name="f173" fmla="*/ f108 f53 1"/>
                  <a:gd name="f174" fmla="*/ f109 f53 1"/>
                  <a:gd name="f175" fmla="*/ f110 f53 1"/>
                  <a:gd name="f176" fmla="*/ f111 f52 1"/>
                  <a:gd name="f177" fmla="*/ f112 f53 1"/>
                  <a:gd name="f178" fmla="*/ f113 f52 1"/>
                  <a:gd name="f179" fmla="*/ f114 f53 1"/>
                  <a:gd name="f180" fmla="*/ f115 f53 1"/>
                </a:gdLst>
                <a:ahLst/>
                <a:cxnLst>
                  <a:cxn ang="3cd4">
                    <a:pos x="hc" y="t"/>
                  </a:cxn>
                  <a:cxn ang="0">
                    <a:pos x="r" y="vc"/>
                  </a:cxn>
                  <a:cxn ang="cd4">
                    <a:pos x="hc" y="b"/>
                  </a:cxn>
                  <a:cxn ang="cd2">
                    <a:pos x="l" y="vc"/>
                  </a:cxn>
                  <a:cxn ang="f120">
                    <a:pos x="f125" y="f126"/>
                  </a:cxn>
                  <a:cxn ang="f120">
                    <a:pos x="f127" y="f128"/>
                  </a:cxn>
                  <a:cxn ang="f120">
                    <a:pos x="f129" y="f130"/>
                  </a:cxn>
                  <a:cxn ang="f120">
                    <a:pos x="f131" y="f132"/>
                  </a:cxn>
                  <a:cxn ang="f120">
                    <a:pos x="f133" y="f134"/>
                  </a:cxn>
                  <a:cxn ang="f120">
                    <a:pos x="f133" y="f135"/>
                  </a:cxn>
                  <a:cxn ang="f120">
                    <a:pos x="f133" y="f136"/>
                  </a:cxn>
                  <a:cxn ang="f120">
                    <a:pos x="f137" y="f138"/>
                  </a:cxn>
                  <a:cxn ang="f120">
                    <a:pos x="f139" y="f140"/>
                  </a:cxn>
                  <a:cxn ang="f120">
                    <a:pos x="f141" y="f142"/>
                  </a:cxn>
                  <a:cxn ang="f120">
                    <a:pos x="f139" y="f143"/>
                  </a:cxn>
                  <a:cxn ang="f120">
                    <a:pos x="f137" y="f144"/>
                  </a:cxn>
                  <a:cxn ang="f120">
                    <a:pos x="f145" y="f146"/>
                  </a:cxn>
                  <a:cxn ang="f120">
                    <a:pos x="f145" y="f147"/>
                  </a:cxn>
                  <a:cxn ang="f120">
                    <a:pos x="f145" y="f143"/>
                  </a:cxn>
                  <a:cxn ang="f120">
                    <a:pos x="f133" y="f148"/>
                  </a:cxn>
                  <a:cxn ang="f120">
                    <a:pos x="f149" y="f150"/>
                  </a:cxn>
                  <a:cxn ang="f120">
                    <a:pos x="f151" y="f150"/>
                  </a:cxn>
                  <a:cxn ang="f120">
                    <a:pos x="f152" y="f153"/>
                  </a:cxn>
                  <a:cxn ang="f120">
                    <a:pos x="f129" y="f150"/>
                  </a:cxn>
                  <a:cxn ang="f120">
                    <a:pos x="f127" y="f148"/>
                  </a:cxn>
                  <a:cxn ang="f120">
                    <a:pos x="f127" y="f150"/>
                  </a:cxn>
                  <a:cxn ang="f120">
                    <a:pos x="f129" y="f153"/>
                  </a:cxn>
                  <a:cxn ang="f120">
                    <a:pos x="f154" y="f155"/>
                  </a:cxn>
                  <a:cxn ang="f120">
                    <a:pos x="f125" y="f156"/>
                  </a:cxn>
                  <a:cxn ang="f120">
                    <a:pos x="f157" y="f158"/>
                  </a:cxn>
                  <a:cxn ang="f120">
                    <a:pos x="f157" y="f150"/>
                  </a:cxn>
                  <a:cxn ang="f120">
                    <a:pos x="f159" y="f150"/>
                  </a:cxn>
                  <a:cxn ang="f120">
                    <a:pos x="f160" y="f153"/>
                  </a:cxn>
                  <a:cxn ang="f120">
                    <a:pos x="f161" y="f162"/>
                  </a:cxn>
                  <a:cxn ang="f120">
                    <a:pos x="f163" y="f162"/>
                  </a:cxn>
                  <a:cxn ang="f120">
                    <a:pos x="f164" y="f155"/>
                  </a:cxn>
                  <a:cxn ang="f120">
                    <a:pos x="f165" y="f155"/>
                  </a:cxn>
                  <a:cxn ang="f120">
                    <a:pos x="f165" y="f162"/>
                  </a:cxn>
                  <a:cxn ang="f120">
                    <a:pos x="f166" y="f144"/>
                  </a:cxn>
                  <a:cxn ang="f120">
                    <a:pos x="f166" y="f146"/>
                  </a:cxn>
                  <a:cxn ang="f120">
                    <a:pos x="f163" y="f146"/>
                  </a:cxn>
                  <a:cxn ang="f120">
                    <a:pos x="f160" y="f142"/>
                  </a:cxn>
                  <a:cxn ang="f120">
                    <a:pos x="f159" y="f142"/>
                  </a:cxn>
                  <a:cxn ang="f120">
                    <a:pos x="f167" y="f142"/>
                  </a:cxn>
                  <a:cxn ang="f120">
                    <a:pos x="f168" y="f169"/>
                  </a:cxn>
                  <a:cxn ang="f120">
                    <a:pos x="f168" y="f138"/>
                  </a:cxn>
                  <a:cxn ang="f120">
                    <a:pos x="f157" y="f170"/>
                  </a:cxn>
                  <a:cxn ang="f120">
                    <a:pos x="f157" y="f138"/>
                  </a:cxn>
                  <a:cxn ang="f120">
                    <a:pos x="f171" y="f172"/>
                  </a:cxn>
                  <a:cxn ang="f120">
                    <a:pos x="f127" y="f170"/>
                  </a:cxn>
                  <a:cxn ang="f120">
                    <a:pos x="f154" y="f173"/>
                  </a:cxn>
                  <a:cxn ang="f120">
                    <a:pos x="f127" y="f174"/>
                  </a:cxn>
                  <a:cxn ang="f120">
                    <a:pos x="f125" y="f175"/>
                  </a:cxn>
                  <a:cxn ang="f120">
                    <a:pos x="f176" y="f177"/>
                  </a:cxn>
                  <a:cxn ang="f120">
                    <a:pos x="f178" y="f179"/>
                  </a:cxn>
                  <a:cxn ang="f120">
                    <a:pos x="f171" y="f130"/>
                  </a:cxn>
                  <a:cxn ang="f120">
                    <a:pos x="f127" y="f180"/>
                  </a:cxn>
                  <a:cxn ang="f120">
                    <a:pos x="f176" y="f130"/>
                  </a:cxn>
                  <a:cxn ang="f120">
                    <a:pos x="f125" y="f126"/>
                  </a:cxn>
                </a:cxnLst>
                <a:rect l="f121" t="f124" r="f122" b="f123"/>
                <a:pathLst>
                  <a:path w="42" h="46">
                    <a:moveTo>
                      <a:pt x="f8" y="f9"/>
                    </a:moveTo>
                    <a:cubicBezTo>
                      <a:pt x="f8" y="f10"/>
                      <a:pt x="f8" y="f10"/>
                      <a:pt x="f11" y="f10"/>
                    </a:cubicBezTo>
                    <a:cubicBezTo>
                      <a:pt x="f12" y="f9"/>
                      <a:pt x="f12" y="f5"/>
                      <a:pt x="f12" y="f13"/>
                    </a:cubicBezTo>
                    <a:cubicBezTo>
                      <a:pt x="f12" y="f14"/>
                      <a:pt x="f12" y="f15"/>
                      <a:pt x="f16" y="f14"/>
                    </a:cubicBezTo>
                    <a:cubicBezTo>
                      <a:pt x="f17" y="f18"/>
                      <a:pt x="f19" y="f20"/>
                      <a:pt x="f21" y="f22"/>
                    </a:cubicBezTo>
                    <a:cubicBezTo>
                      <a:pt x="f21" y="f23"/>
                      <a:pt x="f24" y="f25"/>
                      <a:pt x="f21" y="f26"/>
                    </a:cubicBezTo>
                    <a:cubicBezTo>
                      <a:pt x="f27" y="f28"/>
                      <a:pt x="f19" y="f25"/>
                      <a:pt x="f21" y="f29"/>
                    </a:cubicBezTo>
                    <a:cubicBezTo>
                      <a:pt x="f24" y="f30"/>
                      <a:pt x="f31" y="f32"/>
                      <a:pt x="f31" y="f33"/>
                    </a:cubicBezTo>
                    <a:cubicBezTo>
                      <a:pt x="f31" y="f34"/>
                      <a:pt x="f31" y="f16"/>
                      <a:pt x="f35" y="f36"/>
                    </a:cubicBezTo>
                    <a:cubicBezTo>
                      <a:pt x="f37" y="f36"/>
                      <a:pt x="f6" y="f17"/>
                      <a:pt x="f37" y="f38"/>
                    </a:cubicBezTo>
                    <a:cubicBezTo>
                      <a:pt x="f37" y="f27"/>
                      <a:pt x="f37" y="f19"/>
                      <a:pt x="f35" y="f21"/>
                    </a:cubicBezTo>
                    <a:cubicBezTo>
                      <a:pt x="f31" y="f24"/>
                      <a:pt x="f35" y="f24"/>
                      <a:pt x="f31" y="f19"/>
                    </a:cubicBezTo>
                    <a:cubicBezTo>
                      <a:pt x="f31" y="f39"/>
                      <a:pt x="f31" y="f39"/>
                      <a:pt x="f24" y="f39"/>
                    </a:cubicBezTo>
                    <a:cubicBezTo>
                      <a:pt x="f24" y="f39"/>
                      <a:pt x="f21" y="f27"/>
                      <a:pt x="f24" y="f27"/>
                    </a:cubicBezTo>
                    <a:cubicBezTo>
                      <a:pt x="f31" y="f27"/>
                      <a:pt x="f24" y="f21"/>
                      <a:pt x="f24" y="f21"/>
                    </a:cubicBezTo>
                    <a:cubicBezTo>
                      <a:pt x="f21" y="f21"/>
                      <a:pt x="f21" y="f21"/>
                      <a:pt x="f21" y="f24"/>
                    </a:cubicBezTo>
                    <a:cubicBezTo>
                      <a:pt x="f24" y="f31"/>
                      <a:pt x="f19" y="f35"/>
                      <a:pt x="f19" y="f31"/>
                    </a:cubicBezTo>
                    <a:cubicBezTo>
                      <a:pt x="f19" y="f24"/>
                      <a:pt x="f39" y="f21"/>
                      <a:pt x="f39" y="f31"/>
                    </a:cubicBezTo>
                    <a:cubicBezTo>
                      <a:pt x="f38" y="f35"/>
                      <a:pt x="f38" y="f35"/>
                      <a:pt x="f36" y="f35"/>
                    </a:cubicBezTo>
                    <a:cubicBezTo>
                      <a:pt x="f16" y="f35"/>
                      <a:pt x="f34" y="f31"/>
                      <a:pt x="f12" y="f31"/>
                    </a:cubicBezTo>
                    <a:cubicBezTo>
                      <a:pt x="f16" y="f24"/>
                      <a:pt x="f34" y="f31"/>
                      <a:pt x="f11" y="f24"/>
                    </a:cubicBezTo>
                    <a:cubicBezTo>
                      <a:pt x="f11" y="f24"/>
                      <a:pt x="f33" y="f24"/>
                      <a:pt x="f11" y="f31"/>
                    </a:cubicBezTo>
                    <a:cubicBezTo>
                      <a:pt x="f34" y="f35"/>
                      <a:pt x="f34" y="f31"/>
                      <a:pt x="f12" y="f35"/>
                    </a:cubicBezTo>
                    <a:cubicBezTo>
                      <a:pt x="f40" y="f37"/>
                      <a:pt x="f11" y="f41"/>
                      <a:pt x="f34" y="f42"/>
                    </a:cubicBezTo>
                    <a:cubicBezTo>
                      <a:pt x="f12" y="f7"/>
                      <a:pt x="f33" y="f7"/>
                      <a:pt x="f8" y="f43"/>
                    </a:cubicBezTo>
                    <a:cubicBezTo>
                      <a:pt x="f44" y="f42"/>
                      <a:pt x="f30" y="f43"/>
                      <a:pt x="f30" y="f6"/>
                    </a:cubicBezTo>
                    <a:cubicBezTo>
                      <a:pt x="f44" y="f35"/>
                      <a:pt x="f29" y="f37"/>
                      <a:pt x="f30" y="f31"/>
                    </a:cubicBezTo>
                    <a:cubicBezTo>
                      <a:pt x="f29" y="f35"/>
                      <a:pt x="f25" y="f31"/>
                      <a:pt x="f26" y="f31"/>
                    </a:cubicBezTo>
                    <a:cubicBezTo>
                      <a:pt x="f23" y="f35"/>
                      <a:pt x="f28" y="f37"/>
                      <a:pt x="f23" y="f35"/>
                    </a:cubicBezTo>
                    <a:cubicBezTo>
                      <a:pt x="f22" y="f35"/>
                      <a:pt x="f22" y="f6"/>
                      <a:pt x="f45" y="f37"/>
                    </a:cubicBezTo>
                    <a:cubicBezTo>
                      <a:pt x="f46" y="f35"/>
                      <a:pt x="f45" y="f6"/>
                      <a:pt x="f47" y="f37"/>
                    </a:cubicBezTo>
                    <a:cubicBezTo>
                      <a:pt x="f48" y="f37"/>
                      <a:pt x="f47" y="f43"/>
                      <a:pt x="f49" y="f42"/>
                    </a:cubicBezTo>
                    <a:cubicBezTo>
                      <a:pt x="f18" y="f41"/>
                      <a:pt x="f15" y="f43"/>
                      <a:pt x="f13" y="f42"/>
                    </a:cubicBezTo>
                    <a:cubicBezTo>
                      <a:pt x="f9" y="f41"/>
                      <a:pt x="f5" y="f37"/>
                      <a:pt x="f13" y="f37"/>
                    </a:cubicBezTo>
                    <a:cubicBezTo>
                      <a:pt x="f15" y="f37"/>
                      <a:pt x="f18" y="f19"/>
                      <a:pt x="f20" y="f19"/>
                    </a:cubicBezTo>
                    <a:cubicBezTo>
                      <a:pt x="f49" y="f27"/>
                      <a:pt x="f14" y="f19"/>
                      <a:pt x="f20" y="f39"/>
                    </a:cubicBezTo>
                    <a:cubicBezTo>
                      <a:pt x="f47" y="f38"/>
                      <a:pt x="f49" y="f27"/>
                      <a:pt x="f47" y="f39"/>
                    </a:cubicBezTo>
                    <a:cubicBezTo>
                      <a:pt x="f45" y="f38"/>
                      <a:pt x="f45" y="f39"/>
                      <a:pt x="f23" y="f38"/>
                    </a:cubicBezTo>
                    <a:cubicBezTo>
                      <a:pt x="f28" y="f17"/>
                      <a:pt x="f28" y="f39"/>
                      <a:pt x="f26" y="f38"/>
                    </a:cubicBezTo>
                    <a:cubicBezTo>
                      <a:pt x="f50" y="f17"/>
                      <a:pt x="f25" y="f27"/>
                      <a:pt x="f29" y="f38"/>
                    </a:cubicBezTo>
                    <a:cubicBezTo>
                      <a:pt x="f30" y="f17"/>
                      <a:pt x="f25" y="f17"/>
                      <a:pt x="f25" y="f16"/>
                    </a:cubicBezTo>
                    <a:cubicBezTo>
                      <a:pt x="f29" y="f12"/>
                      <a:pt x="f50" y="f34"/>
                      <a:pt x="f25" y="f33"/>
                    </a:cubicBezTo>
                    <a:cubicBezTo>
                      <a:pt x="f29" y="f32"/>
                      <a:pt x="f29" y="f44"/>
                      <a:pt x="f30" y="f32"/>
                    </a:cubicBezTo>
                    <a:cubicBezTo>
                      <a:pt x="f44" y="f8"/>
                      <a:pt x="f29" y="f33"/>
                      <a:pt x="f30" y="f33"/>
                    </a:cubicBezTo>
                    <a:cubicBezTo>
                      <a:pt x="f44" y="f8"/>
                      <a:pt x="f30" y="f34"/>
                      <a:pt x="f44" y="f11"/>
                    </a:cubicBezTo>
                    <a:cubicBezTo>
                      <a:pt x="f8" y="f11"/>
                      <a:pt x="f8" y="f33"/>
                      <a:pt x="f11" y="f32"/>
                    </a:cubicBezTo>
                    <a:cubicBezTo>
                      <a:pt x="f12" y="f30"/>
                      <a:pt x="f11" y="f30"/>
                      <a:pt x="f34" y="f25"/>
                    </a:cubicBezTo>
                    <a:cubicBezTo>
                      <a:pt x="f40" y="f26"/>
                      <a:pt x="f34" y="f22"/>
                      <a:pt x="f11" y="f45"/>
                    </a:cubicBezTo>
                    <a:cubicBezTo>
                      <a:pt x="f33" y="f46"/>
                      <a:pt x="f33" y="f45"/>
                      <a:pt x="f8" y="f46"/>
                    </a:cubicBezTo>
                    <a:cubicBezTo>
                      <a:pt x="f8" y="f47"/>
                      <a:pt x="f33" y="f47"/>
                      <a:pt x="f33" y="f48"/>
                    </a:cubicBezTo>
                    <a:cubicBezTo>
                      <a:pt x="f8" y="f49"/>
                      <a:pt x="f44" y="f20"/>
                      <a:pt x="f32" y="f18"/>
                    </a:cubicBezTo>
                    <a:cubicBezTo>
                      <a:pt x="f8" y="f15"/>
                      <a:pt x="f44" y="f15"/>
                      <a:pt x="f44" y="f13"/>
                    </a:cubicBezTo>
                    <a:cubicBezTo>
                      <a:pt x="f32" y="f9"/>
                      <a:pt x="f33" y="f14"/>
                      <a:pt x="f11" y="f15"/>
                    </a:cubicBezTo>
                    <a:cubicBezTo>
                      <a:pt x="f11" y="f13"/>
                      <a:pt x="f34" y="f10"/>
                      <a:pt x="f33" y="f13"/>
                    </a:cubicBezTo>
                    <a:cubicBezTo>
                      <a:pt x="f8" y="f13"/>
                      <a:pt x="f8" y="f13"/>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97" name="Freeform 101">
                <a:extLst>
                  <a:ext uri="{FF2B5EF4-FFF2-40B4-BE49-F238E27FC236}">
                    <a16:creationId xmlns:a16="http://schemas.microsoft.com/office/drawing/2014/main" id="{B2C59EB1-88C0-4170-8435-F80F53532FE2}"/>
                  </a:ext>
                </a:extLst>
              </p:cNvPr>
              <p:cNvSpPr/>
              <p:nvPr/>
            </p:nvSpPr>
            <p:spPr>
              <a:xfrm>
                <a:off x="9937662" y="3443182"/>
                <a:ext cx="54223" cy="43626"/>
              </a:xfrm>
              <a:custGeom>
                <a:avLst/>
                <a:gdLst>
                  <a:gd name="f0" fmla="val 10800000"/>
                  <a:gd name="f1" fmla="val 5400000"/>
                  <a:gd name="f2" fmla="val 180"/>
                  <a:gd name="f3" fmla="val w"/>
                  <a:gd name="f4" fmla="val h"/>
                  <a:gd name="f5" fmla="val 0"/>
                  <a:gd name="f6" fmla="val 10"/>
                  <a:gd name="f7" fmla="val 9"/>
                  <a:gd name="f8" fmla="val 2"/>
                  <a:gd name="f9" fmla="val 1"/>
                  <a:gd name="f10" fmla="val 3"/>
                  <a:gd name="f11" fmla="val 4"/>
                  <a:gd name="f12" fmla="val 5"/>
                  <a:gd name="f13" fmla="val 6"/>
                  <a:gd name="f14" fmla="val 7"/>
                  <a:gd name="f15" fmla="val 8"/>
                  <a:gd name="f16" fmla="+- 0 0 -90"/>
                  <a:gd name="f17" fmla="*/ f3 1 10"/>
                  <a:gd name="f18" fmla="*/ f4 1 9"/>
                  <a:gd name="f19" fmla="+- f7 0 f5"/>
                  <a:gd name="f20" fmla="+- f6 0 f5"/>
                  <a:gd name="f21" fmla="*/ f16 f0 1"/>
                  <a:gd name="f22" fmla="*/ f20 1 10"/>
                  <a:gd name="f23" fmla="*/ f19 1 9"/>
                  <a:gd name="f24" fmla="*/ f21 1 f2"/>
                  <a:gd name="f25" fmla="*/ 2 1 f22"/>
                  <a:gd name="f26" fmla="*/ 2 1 f23"/>
                  <a:gd name="f27" fmla="*/ 3 1 f22"/>
                  <a:gd name="f28" fmla="*/ 1 1 f23"/>
                  <a:gd name="f29" fmla="*/ 4 1 f22"/>
                  <a:gd name="f30" fmla="*/ 0 1 f23"/>
                  <a:gd name="f31" fmla="*/ 7 1 f22"/>
                  <a:gd name="f32" fmla="*/ 9 1 f22"/>
                  <a:gd name="f33" fmla="*/ 4 1 f23"/>
                  <a:gd name="f34" fmla="*/ 8 1 f22"/>
                  <a:gd name="f35" fmla="*/ 5 1 f23"/>
                  <a:gd name="f36" fmla="*/ 6 1 f23"/>
                  <a:gd name="f37" fmla="*/ 6 1 f22"/>
                  <a:gd name="f38" fmla="*/ 5 1 f22"/>
                  <a:gd name="f39" fmla="*/ 7 1 f23"/>
                  <a:gd name="f40" fmla="*/ 8 1 f23"/>
                  <a:gd name="f41" fmla="*/ 1 1 f22"/>
                  <a:gd name="f42" fmla="*/ 0 1 f22"/>
                  <a:gd name="f43" fmla="*/ 3 1 f23"/>
                  <a:gd name="f44" fmla="*/ f6 1 f22"/>
                  <a:gd name="f45" fmla="*/ f7 1 f23"/>
                  <a:gd name="f46" fmla="+- f24 0 f1"/>
                  <a:gd name="f47" fmla="*/ f42 f17 1"/>
                  <a:gd name="f48" fmla="*/ f44 f17 1"/>
                  <a:gd name="f49" fmla="*/ f45 f18 1"/>
                  <a:gd name="f50" fmla="*/ f30 f18 1"/>
                  <a:gd name="f51" fmla="*/ f25 f17 1"/>
                  <a:gd name="f52" fmla="*/ f26 f18 1"/>
                  <a:gd name="f53" fmla="*/ f27 f17 1"/>
                  <a:gd name="f54" fmla="*/ f28 f18 1"/>
                  <a:gd name="f55" fmla="*/ f29 f17 1"/>
                  <a:gd name="f56" fmla="*/ f31 f17 1"/>
                  <a:gd name="f57" fmla="*/ f32 f17 1"/>
                  <a:gd name="f58" fmla="*/ f33 f18 1"/>
                  <a:gd name="f59" fmla="*/ f34 f17 1"/>
                  <a:gd name="f60" fmla="*/ f35 f18 1"/>
                  <a:gd name="f61" fmla="*/ f36 f18 1"/>
                  <a:gd name="f62" fmla="*/ f37 f17 1"/>
                  <a:gd name="f63" fmla="*/ f38 f17 1"/>
                  <a:gd name="f64" fmla="*/ f39 f18 1"/>
                  <a:gd name="f65" fmla="*/ f40 f18 1"/>
                  <a:gd name="f66" fmla="*/ f41 f17 1"/>
                  <a:gd name="f67" fmla="*/ f43 f18 1"/>
                </a:gdLst>
                <a:ahLst/>
                <a:cxnLst>
                  <a:cxn ang="3cd4">
                    <a:pos x="hc" y="t"/>
                  </a:cxn>
                  <a:cxn ang="0">
                    <a:pos x="r" y="vc"/>
                  </a:cxn>
                  <a:cxn ang="cd4">
                    <a:pos x="hc" y="b"/>
                  </a:cxn>
                  <a:cxn ang="cd2">
                    <a:pos x="l" y="vc"/>
                  </a:cxn>
                  <a:cxn ang="f46">
                    <a:pos x="f51" y="f52"/>
                  </a:cxn>
                  <a:cxn ang="f46">
                    <a:pos x="f53" y="f54"/>
                  </a:cxn>
                  <a:cxn ang="f46">
                    <a:pos x="f53" y="f52"/>
                  </a:cxn>
                  <a:cxn ang="f46">
                    <a:pos x="f55" y="f54"/>
                  </a:cxn>
                  <a:cxn ang="f46">
                    <a:pos x="f55" y="f50"/>
                  </a:cxn>
                  <a:cxn ang="f46">
                    <a:pos x="f56" y="f50"/>
                  </a:cxn>
                  <a:cxn ang="f46">
                    <a:pos x="f57" y="f52"/>
                  </a:cxn>
                  <a:cxn ang="f46">
                    <a:pos x="f57" y="f58"/>
                  </a:cxn>
                  <a:cxn ang="f46">
                    <a:pos x="f59" y="f60"/>
                  </a:cxn>
                  <a:cxn ang="f46">
                    <a:pos x="f59" y="f61"/>
                  </a:cxn>
                  <a:cxn ang="f46">
                    <a:pos x="f62" y="f60"/>
                  </a:cxn>
                  <a:cxn ang="f46">
                    <a:pos x="f63" y="f64"/>
                  </a:cxn>
                  <a:cxn ang="f46">
                    <a:pos x="f63" y="f65"/>
                  </a:cxn>
                  <a:cxn ang="f46">
                    <a:pos x="f63" y="f65"/>
                  </a:cxn>
                  <a:cxn ang="f46">
                    <a:pos x="f55" y="f65"/>
                  </a:cxn>
                  <a:cxn ang="f46">
                    <a:pos x="f53" y="f65"/>
                  </a:cxn>
                  <a:cxn ang="f46">
                    <a:pos x="f53" y="f65"/>
                  </a:cxn>
                  <a:cxn ang="f46">
                    <a:pos x="f51" y="f61"/>
                  </a:cxn>
                  <a:cxn ang="f46">
                    <a:pos x="f66" y="f61"/>
                  </a:cxn>
                  <a:cxn ang="f46">
                    <a:pos x="f47" y="f61"/>
                  </a:cxn>
                  <a:cxn ang="f46">
                    <a:pos x="f66" y="f60"/>
                  </a:cxn>
                  <a:cxn ang="f46">
                    <a:pos x="f66" y="f67"/>
                  </a:cxn>
                  <a:cxn ang="f46">
                    <a:pos x="f51" y="f52"/>
                  </a:cxn>
                </a:cxnLst>
                <a:rect l="f47" t="f50" r="f48" b="f49"/>
                <a:pathLst>
                  <a:path w="10" h="9">
                    <a:moveTo>
                      <a:pt x="f8" y="f8"/>
                    </a:moveTo>
                    <a:cubicBezTo>
                      <a:pt x="f8" y="f9"/>
                      <a:pt x="f8" y="f9"/>
                      <a:pt x="f10" y="f9"/>
                    </a:cubicBezTo>
                    <a:cubicBezTo>
                      <a:pt x="f10" y="f9"/>
                      <a:pt x="f10" y="f8"/>
                      <a:pt x="f10" y="f8"/>
                    </a:cubicBezTo>
                    <a:cubicBezTo>
                      <a:pt x="f10" y="f8"/>
                      <a:pt x="f11" y="f9"/>
                      <a:pt x="f11" y="f9"/>
                    </a:cubicBezTo>
                    <a:cubicBezTo>
                      <a:pt x="f11" y="f9"/>
                      <a:pt x="f11" y="f9"/>
                      <a:pt x="f11" y="f5"/>
                    </a:cubicBezTo>
                    <a:cubicBezTo>
                      <a:pt x="f12" y="f5"/>
                      <a:pt x="f13" y="f5"/>
                      <a:pt x="f14" y="f5"/>
                    </a:cubicBezTo>
                    <a:cubicBezTo>
                      <a:pt x="f14" y="f9"/>
                      <a:pt x="f15" y="f9"/>
                      <a:pt x="f7" y="f8"/>
                    </a:cubicBezTo>
                    <a:cubicBezTo>
                      <a:pt x="f7" y="f8"/>
                      <a:pt x="f6" y="f10"/>
                      <a:pt x="f7" y="f11"/>
                    </a:cubicBezTo>
                    <a:cubicBezTo>
                      <a:pt x="f7" y="f11"/>
                      <a:pt x="f7" y="f11"/>
                      <a:pt x="f15" y="f12"/>
                    </a:cubicBezTo>
                    <a:cubicBezTo>
                      <a:pt x="f15" y="f12"/>
                      <a:pt x="f15" y="f13"/>
                      <a:pt x="f15" y="f13"/>
                    </a:cubicBezTo>
                    <a:cubicBezTo>
                      <a:pt x="f14" y="f13"/>
                      <a:pt x="f14" y="f12"/>
                      <a:pt x="f13" y="f12"/>
                    </a:cubicBezTo>
                    <a:cubicBezTo>
                      <a:pt x="f12" y="f13"/>
                      <a:pt x="f12" y="f13"/>
                      <a:pt x="f12" y="f14"/>
                    </a:cubicBezTo>
                    <a:cubicBezTo>
                      <a:pt x="f12" y="f14"/>
                      <a:pt x="f12" y="f15"/>
                      <a:pt x="f12" y="f15"/>
                    </a:cubicBezTo>
                    <a:cubicBezTo>
                      <a:pt x="f12" y="f15"/>
                      <a:pt x="f12" y="f15"/>
                      <a:pt x="f12" y="f15"/>
                    </a:cubicBezTo>
                    <a:cubicBezTo>
                      <a:pt x="f12" y="f7"/>
                      <a:pt x="f11" y="f7"/>
                      <a:pt x="f11" y="f15"/>
                    </a:cubicBezTo>
                    <a:cubicBezTo>
                      <a:pt x="f10" y="f15"/>
                      <a:pt x="f10" y="f15"/>
                      <a:pt x="f10" y="f15"/>
                    </a:cubicBezTo>
                    <a:cubicBezTo>
                      <a:pt x="f10" y="f15"/>
                      <a:pt x="f10" y="f15"/>
                      <a:pt x="f10" y="f15"/>
                    </a:cubicBezTo>
                    <a:cubicBezTo>
                      <a:pt x="f8" y="f15"/>
                      <a:pt x="f10" y="f14"/>
                      <a:pt x="f8" y="f13"/>
                    </a:cubicBezTo>
                    <a:cubicBezTo>
                      <a:pt x="f8" y="f13"/>
                      <a:pt x="f8" y="f13"/>
                      <a:pt x="f9" y="f13"/>
                    </a:cubicBezTo>
                    <a:cubicBezTo>
                      <a:pt x="f9" y="f13"/>
                      <a:pt x="f5" y="f14"/>
                      <a:pt x="f5" y="f13"/>
                    </a:cubicBezTo>
                    <a:cubicBezTo>
                      <a:pt x="f5" y="f13"/>
                      <a:pt x="f9" y="f12"/>
                      <a:pt x="f9" y="f12"/>
                    </a:cubicBezTo>
                    <a:cubicBezTo>
                      <a:pt x="f9" y="f11"/>
                      <a:pt x="f9" y="f11"/>
                      <a:pt x="f9" y="f10"/>
                    </a:cubicBezTo>
                    <a:cubicBezTo>
                      <a:pt x="f9" y="f8"/>
                      <a:pt x="f8" y="f8"/>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98" name="Japan">
                <a:extLst>
                  <a:ext uri="{FF2B5EF4-FFF2-40B4-BE49-F238E27FC236}">
                    <a16:creationId xmlns:a16="http://schemas.microsoft.com/office/drawing/2014/main" id="{7FB8C72A-0FB3-DA45-838D-F950DB013D40}"/>
                  </a:ext>
                </a:extLst>
              </p:cNvPr>
              <p:cNvSpPr/>
              <p:nvPr/>
            </p:nvSpPr>
            <p:spPr>
              <a:xfrm>
                <a:off x="9876663" y="3457721"/>
                <a:ext cx="58741" cy="78940"/>
              </a:xfrm>
              <a:custGeom>
                <a:avLst/>
                <a:gdLst>
                  <a:gd name="f0" fmla="val 10800000"/>
                  <a:gd name="f1" fmla="val 5400000"/>
                  <a:gd name="f2" fmla="val 180"/>
                  <a:gd name="f3" fmla="val w"/>
                  <a:gd name="f4" fmla="val h"/>
                  <a:gd name="f5" fmla="val 0"/>
                  <a:gd name="f6" fmla="val 11"/>
                  <a:gd name="f7" fmla="val 16"/>
                  <a:gd name="f8" fmla="val 2"/>
                  <a:gd name="f9" fmla="val 1"/>
                  <a:gd name="f10" fmla="val 3"/>
                  <a:gd name="f11" fmla="val 4"/>
                  <a:gd name="f12" fmla="val 5"/>
                  <a:gd name="f13" fmla="val 6"/>
                  <a:gd name="f14" fmla="val 7"/>
                  <a:gd name="f15" fmla="val 9"/>
                  <a:gd name="f16" fmla="val 10"/>
                  <a:gd name="f17" fmla="val 8"/>
                  <a:gd name="f18" fmla="val 12"/>
                  <a:gd name="f19" fmla="val 13"/>
                  <a:gd name="f20" fmla="val 14"/>
                  <a:gd name="f21" fmla="val 15"/>
                  <a:gd name="f22" fmla="+- 0 0 -90"/>
                  <a:gd name="f23" fmla="*/ f3 1 11"/>
                  <a:gd name="f24" fmla="*/ f4 1 16"/>
                  <a:gd name="f25" fmla="+- f7 0 f5"/>
                  <a:gd name="f26" fmla="+- f6 0 f5"/>
                  <a:gd name="f27" fmla="*/ f22 f0 1"/>
                  <a:gd name="f28" fmla="*/ f26 1 11"/>
                  <a:gd name="f29" fmla="*/ f25 1 16"/>
                  <a:gd name="f30" fmla="*/ f27 1 f2"/>
                  <a:gd name="f31" fmla="*/ 2 1 f28"/>
                  <a:gd name="f32" fmla="*/ 1 1 f29"/>
                  <a:gd name="f33" fmla="*/ 5 1 f28"/>
                  <a:gd name="f34" fmla="*/ 0 1 f29"/>
                  <a:gd name="f35" fmla="*/ 2 1 f29"/>
                  <a:gd name="f36" fmla="*/ 7 1 f28"/>
                  <a:gd name="f37" fmla="*/ 9 1 f28"/>
                  <a:gd name="f38" fmla="*/ 3 1 f29"/>
                  <a:gd name="f39" fmla="*/ 10 1 f28"/>
                  <a:gd name="f40" fmla="*/ 4 1 f29"/>
                  <a:gd name="f41" fmla="*/ 11 1 f28"/>
                  <a:gd name="f42" fmla="*/ 5 1 f29"/>
                  <a:gd name="f43" fmla="*/ 6 1 f29"/>
                  <a:gd name="f44" fmla="*/ 11 1 f29"/>
                  <a:gd name="f45" fmla="*/ 12 1 f29"/>
                  <a:gd name="f46" fmla="*/ 14 1 f29"/>
                  <a:gd name="f47" fmla="*/ 15 1 f29"/>
                  <a:gd name="f48" fmla="*/ 16 1 f29"/>
                  <a:gd name="f49" fmla="*/ 13 1 f29"/>
                  <a:gd name="f50" fmla="*/ 6 1 f28"/>
                  <a:gd name="f51" fmla="*/ 9 1 f29"/>
                  <a:gd name="f52" fmla="*/ 8 1 f29"/>
                  <a:gd name="f53" fmla="*/ 3 1 f28"/>
                  <a:gd name="f54" fmla="*/ 4 1 f28"/>
                  <a:gd name="f55" fmla="*/ 7 1 f29"/>
                  <a:gd name="f56" fmla="*/ 0 1 f28"/>
                  <a:gd name="f57" fmla="*/ 1 1 f28"/>
                  <a:gd name="f58" fmla="*/ f6 1 f28"/>
                  <a:gd name="f59" fmla="*/ f7 1 f29"/>
                  <a:gd name="f60" fmla="+- f30 0 f1"/>
                  <a:gd name="f61" fmla="*/ f56 f23 1"/>
                  <a:gd name="f62" fmla="*/ f58 f23 1"/>
                  <a:gd name="f63" fmla="*/ f59 f24 1"/>
                  <a:gd name="f64" fmla="*/ f34 f24 1"/>
                  <a:gd name="f65" fmla="*/ f31 f23 1"/>
                  <a:gd name="f66" fmla="*/ f32 f24 1"/>
                  <a:gd name="f67" fmla="*/ f33 f23 1"/>
                  <a:gd name="f68" fmla="*/ f35 f24 1"/>
                  <a:gd name="f69" fmla="*/ f36 f23 1"/>
                  <a:gd name="f70" fmla="*/ f37 f23 1"/>
                  <a:gd name="f71" fmla="*/ f38 f24 1"/>
                  <a:gd name="f72" fmla="*/ f39 f23 1"/>
                  <a:gd name="f73" fmla="*/ f40 f24 1"/>
                  <a:gd name="f74" fmla="*/ f41 f23 1"/>
                  <a:gd name="f75" fmla="*/ f42 f24 1"/>
                  <a:gd name="f76" fmla="*/ f43 f24 1"/>
                  <a:gd name="f77" fmla="*/ f44 f24 1"/>
                  <a:gd name="f78" fmla="*/ f45 f24 1"/>
                  <a:gd name="f79" fmla="*/ f46 f24 1"/>
                  <a:gd name="f80" fmla="*/ f47 f24 1"/>
                  <a:gd name="f81" fmla="*/ f48 f24 1"/>
                  <a:gd name="f82" fmla="*/ f49 f24 1"/>
                  <a:gd name="f83" fmla="*/ f50 f23 1"/>
                  <a:gd name="f84" fmla="*/ f51 f24 1"/>
                  <a:gd name="f85" fmla="*/ f52 f24 1"/>
                  <a:gd name="f86" fmla="*/ f53 f23 1"/>
                  <a:gd name="f87" fmla="*/ f54 f23 1"/>
                  <a:gd name="f88" fmla="*/ f55 f24 1"/>
                  <a:gd name="f89" fmla="*/ f57 f23 1"/>
                </a:gdLst>
                <a:ahLst/>
                <a:cxnLst>
                  <a:cxn ang="3cd4">
                    <a:pos x="hc" y="t"/>
                  </a:cxn>
                  <a:cxn ang="0">
                    <a:pos x="r" y="vc"/>
                  </a:cxn>
                  <a:cxn ang="cd4">
                    <a:pos x="hc" y="b"/>
                  </a:cxn>
                  <a:cxn ang="cd2">
                    <a:pos x="l" y="vc"/>
                  </a:cxn>
                  <a:cxn ang="f60">
                    <a:pos x="f65" y="f66"/>
                  </a:cxn>
                  <a:cxn ang="f60">
                    <a:pos x="f67" y="f64"/>
                  </a:cxn>
                  <a:cxn ang="f60">
                    <a:pos x="f67" y="f68"/>
                  </a:cxn>
                  <a:cxn ang="f60">
                    <a:pos x="f69" y="f68"/>
                  </a:cxn>
                  <a:cxn ang="f60">
                    <a:pos x="f70" y="f68"/>
                  </a:cxn>
                  <a:cxn ang="f60">
                    <a:pos x="f70" y="f71"/>
                  </a:cxn>
                  <a:cxn ang="f60">
                    <a:pos x="f72" y="f73"/>
                  </a:cxn>
                  <a:cxn ang="f60">
                    <a:pos x="f74" y="f75"/>
                  </a:cxn>
                  <a:cxn ang="f60">
                    <a:pos x="f74" y="f75"/>
                  </a:cxn>
                  <a:cxn ang="f60">
                    <a:pos x="f74" y="f75"/>
                  </a:cxn>
                  <a:cxn ang="f60">
                    <a:pos x="f74" y="f76"/>
                  </a:cxn>
                  <a:cxn ang="f60">
                    <a:pos x="f74" y="f77"/>
                  </a:cxn>
                  <a:cxn ang="f60">
                    <a:pos x="f74" y="f78"/>
                  </a:cxn>
                  <a:cxn ang="f60">
                    <a:pos x="f74" y="f79"/>
                  </a:cxn>
                  <a:cxn ang="f60">
                    <a:pos x="f72" y="f79"/>
                  </a:cxn>
                  <a:cxn ang="f60">
                    <a:pos x="f72" y="f80"/>
                  </a:cxn>
                  <a:cxn ang="f60">
                    <a:pos x="f74" y="f80"/>
                  </a:cxn>
                  <a:cxn ang="f60">
                    <a:pos x="f72" y="f81"/>
                  </a:cxn>
                  <a:cxn ang="f60">
                    <a:pos x="f70" y="f81"/>
                  </a:cxn>
                  <a:cxn ang="f60">
                    <a:pos x="f72" y="f80"/>
                  </a:cxn>
                  <a:cxn ang="f60">
                    <a:pos x="f70" y="f80"/>
                  </a:cxn>
                  <a:cxn ang="f60">
                    <a:pos x="f70" y="f79"/>
                  </a:cxn>
                  <a:cxn ang="f60">
                    <a:pos x="f70" y="f79"/>
                  </a:cxn>
                  <a:cxn ang="f60">
                    <a:pos x="f70" y="f80"/>
                  </a:cxn>
                  <a:cxn ang="f60">
                    <a:pos x="f70" y="f81"/>
                  </a:cxn>
                  <a:cxn ang="f60">
                    <a:pos x="f69" y="f81"/>
                  </a:cxn>
                  <a:cxn ang="f60">
                    <a:pos x="f69" y="f80"/>
                  </a:cxn>
                  <a:cxn ang="f60">
                    <a:pos x="f69" y="f79"/>
                  </a:cxn>
                  <a:cxn ang="f60">
                    <a:pos x="f67" y="f82"/>
                  </a:cxn>
                  <a:cxn ang="f60">
                    <a:pos x="f67" y="f78"/>
                  </a:cxn>
                  <a:cxn ang="f60">
                    <a:pos x="f83" y="f78"/>
                  </a:cxn>
                  <a:cxn ang="f60">
                    <a:pos x="f67" y="f84"/>
                  </a:cxn>
                  <a:cxn ang="f60">
                    <a:pos x="f67" y="f85"/>
                  </a:cxn>
                  <a:cxn ang="f60">
                    <a:pos x="f86" y="f76"/>
                  </a:cxn>
                  <a:cxn ang="f60">
                    <a:pos x="f86" y="f76"/>
                  </a:cxn>
                  <a:cxn ang="f60">
                    <a:pos x="f87" y="f88"/>
                  </a:cxn>
                  <a:cxn ang="f60">
                    <a:pos x="f86" y="f85"/>
                  </a:cxn>
                  <a:cxn ang="f60">
                    <a:pos x="f65" y="f85"/>
                  </a:cxn>
                  <a:cxn ang="f60">
                    <a:pos x="f65" y="f88"/>
                  </a:cxn>
                  <a:cxn ang="f60">
                    <a:pos x="f61" y="f75"/>
                  </a:cxn>
                  <a:cxn ang="f60">
                    <a:pos x="f61" y="f73"/>
                  </a:cxn>
                  <a:cxn ang="f60">
                    <a:pos x="f89" y="f71"/>
                  </a:cxn>
                  <a:cxn ang="f60">
                    <a:pos x="f89" y="f71"/>
                  </a:cxn>
                  <a:cxn ang="f60">
                    <a:pos x="f65" y="f66"/>
                  </a:cxn>
                </a:cxnLst>
                <a:rect l="f61" t="f64" r="f62" b="f63"/>
                <a:pathLst>
                  <a:path w="11" h="16">
                    <a:moveTo>
                      <a:pt x="f8" y="f9"/>
                    </a:moveTo>
                    <a:cubicBezTo>
                      <a:pt x="f10" y="f5"/>
                      <a:pt x="f11" y="f9"/>
                      <a:pt x="f12" y="f5"/>
                    </a:cubicBezTo>
                    <a:cubicBezTo>
                      <a:pt x="f13" y="f9"/>
                      <a:pt x="f12" y="f9"/>
                      <a:pt x="f12" y="f8"/>
                    </a:cubicBezTo>
                    <a:cubicBezTo>
                      <a:pt x="f12" y="f8"/>
                      <a:pt x="f14" y="f8"/>
                      <a:pt x="f14" y="f8"/>
                    </a:cubicBezTo>
                    <a:cubicBezTo>
                      <a:pt x="f14" y="f9"/>
                      <a:pt x="f15" y="f8"/>
                      <a:pt x="f15" y="f8"/>
                    </a:cubicBezTo>
                    <a:cubicBezTo>
                      <a:pt x="f15" y="f10"/>
                      <a:pt x="f15" y="f10"/>
                      <a:pt x="f15" y="f10"/>
                    </a:cubicBezTo>
                    <a:cubicBezTo>
                      <a:pt x="f15" y="f11"/>
                      <a:pt x="f16" y="f11"/>
                      <a:pt x="f16" y="f11"/>
                    </a:cubicBezTo>
                    <a:cubicBezTo>
                      <a:pt x="f16" y="f11"/>
                      <a:pt x="f16" y="f11"/>
                      <a:pt x="f6" y="f12"/>
                    </a:cubicBezTo>
                    <a:cubicBezTo>
                      <a:pt x="f6" y="f12"/>
                      <a:pt x="f6" y="f12"/>
                      <a:pt x="f6" y="f12"/>
                    </a:cubicBezTo>
                    <a:cubicBezTo>
                      <a:pt x="f6" y="f12"/>
                      <a:pt x="f6" y="f12"/>
                      <a:pt x="f6" y="f12"/>
                    </a:cubicBezTo>
                    <a:cubicBezTo>
                      <a:pt x="f6" y="f12"/>
                      <a:pt x="f6" y="f13"/>
                      <a:pt x="f6" y="f13"/>
                    </a:cubicBezTo>
                    <a:cubicBezTo>
                      <a:pt x="f16" y="f17"/>
                      <a:pt x="f6" y="f15"/>
                      <a:pt x="f6" y="f6"/>
                    </a:cubicBezTo>
                    <a:cubicBezTo>
                      <a:pt x="f6" y="f6"/>
                      <a:pt x="f6" y="f18"/>
                      <a:pt x="f6" y="f18"/>
                    </a:cubicBezTo>
                    <a:cubicBezTo>
                      <a:pt x="f6" y="f19"/>
                      <a:pt x="f6" y="f20"/>
                      <a:pt x="f6" y="f20"/>
                    </a:cubicBezTo>
                    <a:cubicBezTo>
                      <a:pt x="f6" y="f21"/>
                      <a:pt x="f6" y="f21"/>
                      <a:pt x="f16" y="f20"/>
                    </a:cubicBezTo>
                    <a:cubicBezTo>
                      <a:pt x="f16" y="f21"/>
                      <a:pt x="f16" y="f21"/>
                      <a:pt x="f16" y="f21"/>
                    </a:cubicBezTo>
                    <a:cubicBezTo>
                      <a:pt x="f6" y="f21"/>
                      <a:pt x="f6" y="f21"/>
                      <a:pt x="f6" y="f21"/>
                    </a:cubicBezTo>
                    <a:cubicBezTo>
                      <a:pt x="f16" y="f7"/>
                      <a:pt x="f16" y="f7"/>
                      <a:pt x="f16" y="f7"/>
                    </a:cubicBezTo>
                    <a:cubicBezTo>
                      <a:pt x="f15" y="f7"/>
                      <a:pt x="f15" y="f7"/>
                      <a:pt x="f15" y="f7"/>
                    </a:cubicBezTo>
                    <a:cubicBezTo>
                      <a:pt x="f15" y="f7"/>
                      <a:pt x="f16" y="f21"/>
                      <a:pt x="f16" y="f21"/>
                    </a:cubicBezTo>
                    <a:cubicBezTo>
                      <a:pt x="f16" y="f21"/>
                      <a:pt x="f15" y="f21"/>
                      <a:pt x="f15" y="f21"/>
                    </a:cubicBezTo>
                    <a:cubicBezTo>
                      <a:pt x="f15" y="f20"/>
                      <a:pt x="f15" y="f20"/>
                      <a:pt x="f15" y="f20"/>
                    </a:cubicBezTo>
                    <a:cubicBezTo>
                      <a:pt x="f15" y="f20"/>
                      <a:pt x="f15" y="f20"/>
                      <a:pt x="f15" y="f20"/>
                    </a:cubicBezTo>
                    <a:cubicBezTo>
                      <a:pt x="f15" y="f20"/>
                      <a:pt x="f15" y="f21"/>
                      <a:pt x="f15" y="f21"/>
                    </a:cubicBezTo>
                    <a:cubicBezTo>
                      <a:pt x="f15" y="f21"/>
                      <a:pt x="f15" y="f7"/>
                      <a:pt x="f15" y="f7"/>
                    </a:cubicBezTo>
                    <a:cubicBezTo>
                      <a:pt x="f17" y="f7"/>
                      <a:pt x="f14" y="f7"/>
                      <a:pt x="f14" y="f7"/>
                    </a:cubicBezTo>
                    <a:cubicBezTo>
                      <a:pt x="f14" y="f21"/>
                      <a:pt x="f17" y="f21"/>
                      <a:pt x="f14" y="f21"/>
                    </a:cubicBezTo>
                    <a:cubicBezTo>
                      <a:pt x="f14" y="f20"/>
                      <a:pt x="f14" y="f20"/>
                      <a:pt x="f14" y="f20"/>
                    </a:cubicBezTo>
                    <a:cubicBezTo>
                      <a:pt x="f13" y="f20"/>
                      <a:pt x="f13" y="f19"/>
                      <a:pt x="f12" y="f19"/>
                    </a:cubicBezTo>
                    <a:cubicBezTo>
                      <a:pt x="f12" y="f19"/>
                      <a:pt x="f12" y="f18"/>
                      <a:pt x="f12" y="f18"/>
                    </a:cubicBezTo>
                    <a:cubicBezTo>
                      <a:pt x="f12" y="f18"/>
                      <a:pt x="f12" y="f18"/>
                      <a:pt x="f13" y="f18"/>
                    </a:cubicBezTo>
                    <a:cubicBezTo>
                      <a:pt x="f13" y="f6"/>
                      <a:pt x="f13" y="f16"/>
                      <a:pt x="f12" y="f15"/>
                    </a:cubicBezTo>
                    <a:cubicBezTo>
                      <a:pt x="f12" y="f15"/>
                      <a:pt x="f12" y="f17"/>
                      <a:pt x="f12" y="f17"/>
                    </a:cubicBezTo>
                    <a:cubicBezTo>
                      <a:pt x="f12" y="f14"/>
                      <a:pt x="f11" y="f14"/>
                      <a:pt x="f10" y="f13"/>
                    </a:cubicBezTo>
                    <a:cubicBezTo>
                      <a:pt x="f10" y="f13"/>
                      <a:pt x="f10" y="f13"/>
                      <a:pt x="f10" y="f13"/>
                    </a:cubicBezTo>
                    <a:cubicBezTo>
                      <a:pt x="f10" y="f14"/>
                      <a:pt x="f11" y="f14"/>
                      <a:pt x="f11" y="f14"/>
                    </a:cubicBezTo>
                    <a:cubicBezTo>
                      <a:pt x="f11" y="f14"/>
                      <a:pt x="f10" y="f14"/>
                      <a:pt x="f10" y="f17"/>
                    </a:cubicBezTo>
                    <a:cubicBezTo>
                      <a:pt x="f10" y="f17"/>
                      <a:pt x="f10" y="f17"/>
                      <a:pt x="f8" y="f17"/>
                    </a:cubicBezTo>
                    <a:cubicBezTo>
                      <a:pt x="f8" y="f14"/>
                      <a:pt x="f8" y="f14"/>
                      <a:pt x="f8" y="f14"/>
                    </a:cubicBezTo>
                    <a:cubicBezTo>
                      <a:pt x="f9" y="f14"/>
                      <a:pt x="f5" y="f13"/>
                      <a:pt x="f5" y="f12"/>
                    </a:cubicBezTo>
                    <a:cubicBezTo>
                      <a:pt x="f5" y="f12"/>
                      <a:pt x="f5" y="f11"/>
                      <a:pt x="f5" y="f11"/>
                    </a:cubicBezTo>
                    <a:cubicBezTo>
                      <a:pt x="f5" y="f8"/>
                      <a:pt x="f5" y="f10"/>
                      <a:pt x="f9" y="f10"/>
                    </a:cubicBezTo>
                    <a:cubicBezTo>
                      <a:pt x="f9" y="f10"/>
                      <a:pt x="f9" y="f10"/>
                      <a:pt x="f9" y="f10"/>
                    </a:cubicBezTo>
                    <a:cubicBezTo>
                      <a:pt x="f8" y="f8"/>
                      <a:pt x="f9" y="f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99" name="Freeform 103">
                <a:extLst>
                  <a:ext uri="{FF2B5EF4-FFF2-40B4-BE49-F238E27FC236}">
                    <a16:creationId xmlns:a16="http://schemas.microsoft.com/office/drawing/2014/main" id="{B03BCD04-BA5D-652B-CB7C-D26E78584F5E}"/>
                  </a:ext>
                </a:extLst>
              </p:cNvPr>
              <p:cNvSpPr/>
              <p:nvPr/>
            </p:nvSpPr>
            <p:spPr>
              <a:xfrm>
                <a:off x="3597898" y="2849023"/>
                <a:ext cx="101672" cy="43626"/>
              </a:xfrm>
              <a:custGeom>
                <a:avLst/>
                <a:gdLst>
                  <a:gd name="f0" fmla="val 10800000"/>
                  <a:gd name="f1" fmla="val 5400000"/>
                  <a:gd name="f2" fmla="val 180"/>
                  <a:gd name="f3" fmla="val w"/>
                  <a:gd name="f4" fmla="val h"/>
                  <a:gd name="f5" fmla="val 0"/>
                  <a:gd name="f6" fmla="val 19"/>
                  <a:gd name="f7" fmla="val 9"/>
                  <a:gd name="f8" fmla="val 4"/>
                  <a:gd name="f9" fmla="val 5"/>
                  <a:gd name="f10" fmla="val 3"/>
                  <a:gd name="f11" fmla="val 7"/>
                  <a:gd name="f12" fmla="val 8"/>
                  <a:gd name="f13" fmla="val 10"/>
                  <a:gd name="f14" fmla="val 2"/>
                  <a:gd name="f15" fmla="val 11"/>
                  <a:gd name="f16" fmla="val 13"/>
                  <a:gd name="f17" fmla="val 14"/>
                  <a:gd name="f18" fmla="val 1"/>
                  <a:gd name="f19" fmla="val 16"/>
                  <a:gd name="f20" fmla="val 17"/>
                  <a:gd name="f21" fmla="val 18"/>
                  <a:gd name="f22" fmla="val 6"/>
                  <a:gd name="f23" fmla="val 12"/>
                  <a:gd name="f24" fmla="val 15"/>
                  <a:gd name="f25" fmla="+- 0 0 -90"/>
                  <a:gd name="f26" fmla="*/ f3 1 19"/>
                  <a:gd name="f27" fmla="*/ f4 1 9"/>
                  <a:gd name="f28" fmla="+- f7 0 f5"/>
                  <a:gd name="f29" fmla="+- f6 0 f5"/>
                  <a:gd name="f30" fmla="*/ f25 f0 1"/>
                  <a:gd name="f31" fmla="*/ f29 1 19"/>
                  <a:gd name="f32" fmla="*/ f28 1 9"/>
                  <a:gd name="f33" fmla="*/ f30 1 f2"/>
                  <a:gd name="f34" fmla="*/ 4 1 f31"/>
                  <a:gd name="f35" fmla="*/ 4 1 f32"/>
                  <a:gd name="f36" fmla="*/ 8 1 f31"/>
                  <a:gd name="f37" fmla="*/ 3 1 f32"/>
                  <a:gd name="f38" fmla="*/ 9 1 f31"/>
                  <a:gd name="f39" fmla="*/ 2 1 f32"/>
                  <a:gd name="f40" fmla="*/ 11 1 f31"/>
                  <a:gd name="f41" fmla="*/ 14 1 f31"/>
                  <a:gd name="f42" fmla="*/ 1 1 f32"/>
                  <a:gd name="f43" fmla="*/ 16 1 f31"/>
                  <a:gd name="f44" fmla="*/ 17 1 f31"/>
                  <a:gd name="f45" fmla="*/ 6 1 f32"/>
                  <a:gd name="f46" fmla="*/ 7 1 f32"/>
                  <a:gd name="f47" fmla="*/ 10 1 f31"/>
                  <a:gd name="f48" fmla="*/ 6 1 f31"/>
                  <a:gd name="f49" fmla="*/ 9 1 f32"/>
                  <a:gd name="f50" fmla="*/ 8 1 f32"/>
                  <a:gd name="f51" fmla="*/ 0 1 f31"/>
                  <a:gd name="f52" fmla="*/ f6 1 f31"/>
                  <a:gd name="f53" fmla="*/ 0 1 f32"/>
                  <a:gd name="f54" fmla="*/ f7 1 f32"/>
                  <a:gd name="f55" fmla="+- f33 0 f1"/>
                  <a:gd name="f56" fmla="*/ f51 f26 1"/>
                  <a:gd name="f57" fmla="*/ f52 f26 1"/>
                  <a:gd name="f58" fmla="*/ f54 f27 1"/>
                  <a:gd name="f59" fmla="*/ f53 f27 1"/>
                  <a:gd name="f60" fmla="*/ f34 f26 1"/>
                  <a:gd name="f61" fmla="*/ f35 f27 1"/>
                  <a:gd name="f62" fmla="*/ f36 f26 1"/>
                  <a:gd name="f63" fmla="*/ f37 f27 1"/>
                  <a:gd name="f64" fmla="*/ f38 f26 1"/>
                  <a:gd name="f65" fmla="*/ f39 f27 1"/>
                  <a:gd name="f66" fmla="*/ f40 f26 1"/>
                  <a:gd name="f67" fmla="*/ f41 f26 1"/>
                  <a:gd name="f68" fmla="*/ f42 f27 1"/>
                  <a:gd name="f69" fmla="*/ f43 f26 1"/>
                  <a:gd name="f70" fmla="*/ f44 f26 1"/>
                  <a:gd name="f71" fmla="*/ f45 f27 1"/>
                  <a:gd name="f72" fmla="*/ f46 f27 1"/>
                  <a:gd name="f73" fmla="*/ f47 f26 1"/>
                  <a:gd name="f74" fmla="*/ f48 f26 1"/>
                  <a:gd name="f75" fmla="*/ f49 f27 1"/>
                  <a:gd name="f76" fmla="*/ f50 f27 1"/>
                </a:gdLst>
                <a:ahLst/>
                <a:cxnLst>
                  <a:cxn ang="3cd4">
                    <a:pos x="hc" y="t"/>
                  </a:cxn>
                  <a:cxn ang="0">
                    <a:pos x="r" y="vc"/>
                  </a:cxn>
                  <a:cxn ang="cd4">
                    <a:pos x="hc" y="b"/>
                  </a:cxn>
                  <a:cxn ang="cd2">
                    <a:pos x="l" y="vc"/>
                  </a:cxn>
                  <a:cxn ang="f55">
                    <a:pos x="f60" y="f61"/>
                  </a:cxn>
                  <a:cxn ang="f55">
                    <a:pos x="f62" y="f63"/>
                  </a:cxn>
                  <a:cxn ang="f55">
                    <a:pos x="f64" y="f61"/>
                  </a:cxn>
                  <a:cxn ang="f55">
                    <a:pos x="f64" y="f65"/>
                  </a:cxn>
                  <a:cxn ang="f55">
                    <a:pos x="f66" y="f65"/>
                  </a:cxn>
                  <a:cxn ang="f55">
                    <a:pos x="f67" y="f68"/>
                  </a:cxn>
                  <a:cxn ang="f55">
                    <a:pos x="f69" y="f65"/>
                  </a:cxn>
                  <a:cxn ang="f55">
                    <a:pos x="f70" y="f61"/>
                  </a:cxn>
                  <a:cxn ang="f55">
                    <a:pos x="f69" y="f71"/>
                  </a:cxn>
                  <a:cxn ang="f55">
                    <a:pos x="f67" y="f71"/>
                  </a:cxn>
                  <a:cxn ang="f55">
                    <a:pos x="f67" y="f72"/>
                  </a:cxn>
                  <a:cxn ang="f55">
                    <a:pos x="f73" y="f72"/>
                  </a:cxn>
                  <a:cxn ang="f55">
                    <a:pos x="f74" y="f75"/>
                  </a:cxn>
                  <a:cxn ang="f55">
                    <a:pos x="f74" y="f76"/>
                  </a:cxn>
                  <a:cxn ang="f55">
                    <a:pos x="f74" y="f72"/>
                  </a:cxn>
                  <a:cxn ang="f55">
                    <a:pos x="f60" y="f72"/>
                  </a:cxn>
                  <a:cxn ang="f55">
                    <a:pos x="f60" y="f61"/>
                  </a:cxn>
                </a:cxnLst>
                <a:rect l="f56" t="f59" r="f57" b="f58"/>
                <a:pathLst>
                  <a:path w="19" h="9">
                    <a:moveTo>
                      <a:pt x="f8" y="f8"/>
                    </a:moveTo>
                    <a:cubicBezTo>
                      <a:pt x="f9" y="f10"/>
                      <a:pt x="f11" y="f10"/>
                      <a:pt x="f12" y="f10"/>
                    </a:cubicBezTo>
                    <a:cubicBezTo>
                      <a:pt x="f12" y="f10"/>
                      <a:pt x="f12" y="f8"/>
                      <a:pt x="f7" y="f8"/>
                    </a:cubicBezTo>
                    <a:cubicBezTo>
                      <a:pt x="f13" y="f10"/>
                      <a:pt x="f12" y="f10"/>
                      <a:pt x="f7" y="f14"/>
                    </a:cubicBezTo>
                    <a:cubicBezTo>
                      <a:pt x="f13" y="f14"/>
                      <a:pt x="f15" y="f10"/>
                      <a:pt x="f15" y="f14"/>
                    </a:cubicBezTo>
                    <a:cubicBezTo>
                      <a:pt x="f15" y="f14"/>
                      <a:pt x="f16" y="f5"/>
                      <a:pt x="f17" y="f18"/>
                    </a:cubicBezTo>
                    <a:cubicBezTo>
                      <a:pt x="f17" y="f10"/>
                      <a:pt x="f19" y="f18"/>
                      <a:pt x="f19" y="f14"/>
                    </a:cubicBezTo>
                    <a:cubicBezTo>
                      <a:pt x="f19" y="f10"/>
                      <a:pt x="f6" y="f10"/>
                      <a:pt x="f20" y="f8"/>
                    </a:cubicBezTo>
                    <a:cubicBezTo>
                      <a:pt x="f19" y="f8"/>
                      <a:pt x="f21" y="f22"/>
                      <a:pt x="f19" y="f22"/>
                    </a:cubicBezTo>
                    <a:cubicBezTo>
                      <a:pt x="f17" y="f22"/>
                      <a:pt x="f23" y="f22"/>
                      <a:pt x="f17" y="f22"/>
                    </a:cubicBezTo>
                    <a:cubicBezTo>
                      <a:pt x="f24" y="f22"/>
                      <a:pt x="f19" y="f11"/>
                      <a:pt x="f17" y="f11"/>
                    </a:cubicBezTo>
                    <a:cubicBezTo>
                      <a:pt x="f15" y="f12"/>
                      <a:pt x="f15" y="f11"/>
                      <a:pt x="f13" y="f11"/>
                    </a:cubicBezTo>
                    <a:cubicBezTo>
                      <a:pt x="f7" y="f12"/>
                      <a:pt x="f11" y="f12"/>
                      <a:pt x="f22" y="f7"/>
                    </a:cubicBezTo>
                    <a:cubicBezTo>
                      <a:pt x="f8" y="f7"/>
                      <a:pt x="f9" y="f12"/>
                      <a:pt x="f22" y="f12"/>
                    </a:cubicBezTo>
                    <a:cubicBezTo>
                      <a:pt x="f11" y="f11"/>
                      <a:pt x="f11" y="f11"/>
                      <a:pt x="f22" y="f11"/>
                    </a:cubicBezTo>
                    <a:cubicBezTo>
                      <a:pt x="f8" y="f11"/>
                      <a:pt x="f8" y="f12"/>
                      <a:pt x="f8" y="f11"/>
                    </a:cubicBezTo>
                    <a:cubicBezTo>
                      <a:pt x="f8" y="f9"/>
                      <a:pt x="f5" y="f9"/>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00" name="Freeform 104">
                <a:extLst>
                  <a:ext uri="{FF2B5EF4-FFF2-40B4-BE49-F238E27FC236}">
                    <a16:creationId xmlns:a16="http://schemas.microsoft.com/office/drawing/2014/main" id="{619B3550-ED14-699A-29F3-E29AE1239572}"/>
                  </a:ext>
                </a:extLst>
              </p:cNvPr>
              <p:cNvSpPr/>
              <p:nvPr/>
            </p:nvSpPr>
            <p:spPr>
              <a:xfrm>
                <a:off x="4029431" y="3000676"/>
                <a:ext cx="79077" cy="68552"/>
              </a:xfrm>
              <a:custGeom>
                <a:avLst/>
                <a:gdLst>
                  <a:gd name="f0" fmla="val 10800000"/>
                  <a:gd name="f1" fmla="val 5400000"/>
                  <a:gd name="f2" fmla="val 180"/>
                  <a:gd name="f3" fmla="val w"/>
                  <a:gd name="f4" fmla="val h"/>
                  <a:gd name="f5" fmla="val 0"/>
                  <a:gd name="f6" fmla="val 15"/>
                  <a:gd name="f7" fmla="val 14"/>
                  <a:gd name="f8" fmla="val 12"/>
                  <a:gd name="f9" fmla="val 11"/>
                  <a:gd name="f10" fmla="val 10"/>
                  <a:gd name="f11" fmla="val 13"/>
                  <a:gd name="f12" fmla="val 8"/>
                  <a:gd name="f13" fmla="val 7"/>
                  <a:gd name="f14" fmla="val 6"/>
                  <a:gd name="f15" fmla="val 5"/>
                  <a:gd name="f16" fmla="val 9"/>
                  <a:gd name="f17" fmla="val 4"/>
                  <a:gd name="f18" fmla="val 3"/>
                  <a:gd name="f19" fmla="val 2"/>
                  <a:gd name="f20" fmla="val 1"/>
                  <a:gd name="f21" fmla="+- 0 0 -90"/>
                  <a:gd name="f22" fmla="*/ f3 1 15"/>
                  <a:gd name="f23" fmla="*/ f4 1 14"/>
                  <a:gd name="f24" fmla="+- f7 0 f5"/>
                  <a:gd name="f25" fmla="+- f6 0 f5"/>
                  <a:gd name="f26" fmla="*/ f21 f0 1"/>
                  <a:gd name="f27" fmla="*/ f25 1 15"/>
                  <a:gd name="f28" fmla="*/ f24 1 14"/>
                  <a:gd name="f29" fmla="*/ f26 1 f2"/>
                  <a:gd name="f30" fmla="*/ 12 1 f27"/>
                  <a:gd name="f31" fmla="*/ 14 1 f28"/>
                  <a:gd name="f32" fmla="*/ 10 1 f27"/>
                  <a:gd name="f33" fmla="*/ 13 1 f28"/>
                  <a:gd name="f34" fmla="*/ 7 1 f27"/>
                  <a:gd name="f35" fmla="*/ 12 1 f28"/>
                  <a:gd name="f36" fmla="*/ 11 1 f28"/>
                  <a:gd name="f37" fmla="*/ 5 1 f27"/>
                  <a:gd name="f38" fmla="*/ 10 1 f28"/>
                  <a:gd name="f39" fmla="*/ 4 1 f27"/>
                  <a:gd name="f40" fmla="*/ 8 1 f28"/>
                  <a:gd name="f41" fmla="*/ 3 1 f27"/>
                  <a:gd name="f42" fmla="*/ 7 1 f28"/>
                  <a:gd name="f43" fmla="*/ 2 1 f27"/>
                  <a:gd name="f44" fmla="*/ 5 1 f28"/>
                  <a:gd name="f45" fmla="*/ 1 1 f27"/>
                  <a:gd name="f46" fmla="*/ 4 1 f28"/>
                  <a:gd name="f47" fmla="*/ 3 1 f28"/>
                  <a:gd name="f48" fmla="*/ 1 1 f28"/>
                  <a:gd name="f49" fmla="*/ 6 1 f27"/>
                  <a:gd name="f50" fmla="*/ 9 1 f27"/>
                  <a:gd name="f51" fmla="*/ 11 1 f27"/>
                  <a:gd name="f52" fmla="*/ 6 1 f28"/>
                  <a:gd name="f53" fmla="*/ 9 1 f28"/>
                  <a:gd name="f54" fmla="*/ 14 1 f27"/>
                  <a:gd name="f55" fmla="*/ 15 1 f27"/>
                  <a:gd name="f56" fmla="*/ 0 1 f27"/>
                  <a:gd name="f57" fmla="*/ f6 1 f27"/>
                  <a:gd name="f58" fmla="*/ 0 1 f28"/>
                  <a:gd name="f59" fmla="*/ f7 1 f28"/>
                  <a:gd name="f60" fmla="+- f29 0 f1"/>
                  <a:gd name="f61" fmla="*/ f56 f22 1"/>
                  <a:gd name="f62" fmla="*/ f57 f22 1"/>
                  <a:gd name="f63" fmla="*/ f59 f23 1"/>
                  <a:gd name="f64" fmla="*/ f58 f23 1"/>
                  <a:gd name="f65" fmla="*/ f30 f22 1"/>
                  <a:gd name="f66" fmla="*/ f31 f23 1"/>
                  <a:gd name="f67" fmla="*/ f32 f22 1"/>
                  <a:gd name="f68" fmla="*/ f33 f23 1"/>
                  <a:gd name="f69" fmla="*/ f34 f22 1"/>
                  <a:gd name="f70" fmla="*/ f35 f23 1"/>
                  <a:gd name="f71" fmla="*/ f36 f23 1"/>
                  <a:gd name="f72" fmla="*/ f37 f22 1"/>
                  <a:gd name="f73" fmla="*/ f38 f23 1"/>
                  <a:gd name="f74" fmla="*/ f39 f22 1"/>
                  <a:gd name="f75" fmla="*/ f40 f23 1"/>
                  <a:gd name="f76" fmla="*/ f41 f22 1"/>
                  <a:gd name="f77" fmla="*/ f42 f23 1"/>
                  <a:gd name="f78" fmla="*/ f43 f22 1"/>
                  <a:gd name="f79" fmla="*/ f44 f23 1"/>
                  <a:gd name="f80" fmla="*/ f45 f22 1"/>
                  <a:gd name="f81" fmla="*/ f46 f23 1"/>
                  <a:gd name="f82" fmla="*/ f47 f23 1"/>
                  <a:gd name="f83" fmla="*/ f48 f23 1"/>
                  <a:gd name="f84" fmla="*/ f49 f22 1"/>
                  <a:gd name="f85" fmla="*/ f50 f22 1"/>
                  <a:gd name="f86" fmla="*/ f51 f22 1"/>
                  <a:gd name="f87" fmla="*/ f52 f23 1"/>
                  <a:gd name="f88" fmla="*/ f53 f23 1"/>
                  <a:gd name="f89" fmla="*/ f54 f22 1"/>
                  <a:gd name="f90" fmla="*/ f55 f22 1"/>
                </a:gdLst>
                <a:ahLst/>
                <a:cxnLst>
                  <a:cxn ang="3cd4">
                    <a:pos x="hc" y="t"/>
                  </a:cxn>
                  <a:cxn ang="0">
                    <a:pos x="r" y="vc"/>
                  </a:cxn>
                  <a:cxn ang="cd4">
                    <a:pos x="hc" y="b"/>
                  </a:cxn>
                  <a:cxn ang="cd2">
                    <a:pos x="l" y="vc"/>
                  </a:cxn>
                  <a:cxn ang="f60">
                    <a:pos x="f65" y="f66"/>
                  </a:cxn>
                  <a:cxn ang="f60">
                    <a:pos x="f67" y="f68"/>
                  </a:cxn>
                  <a:cxn ang="f60">
                    <a:pos x="f69" y="f70"/>
                  </a:cxn>
                  <a:cxn ang="f60">
                    <a:pos x="f69" y="f71"/>
                  </a:cxn>
                  <a:cxn ang="f60">
                    <a:pos x="f72" y="f73"/>
                  </a:cxn>
                  <a:cxn ang="f60">
                    <a:pos x="f74" y="f75"/>
                  </a:cxn>
                  <a:cxn ang="f60">
                    <a:pos x="f76" y="f77"/>
                  </a:cxn>
                  <a:cxn ang="f60">
                    <a:pos x="f78" y="f79"/>
                  </a:cxn>
                  <a:cxn ang="f60">
                    <a:pos x="f80" y="f81"/>
                  </a:cxn>
                  <a:cxn ang="f60">
                    <a:pos x="f78" y="f82"/>
                  </a:cxn>
                  <a:cxn ang="f60">
                    <a:pos x="f80" y="f83"/>
                  </a:cxn>
                  <a:cxn ang="f60">
                    <a:pos x="f72" y="f83"/>
                  </a:cxn>
                  <a:cxn ang="f60">
                    <a:pos x="f84" y="f82"/>
                  </a:cxn>
                  <a:cxn ang="f60">
                    <a:pos x="f85" y="f81"/>
                  </a:cxn>
                  <a:cxn ang="f60">
                    <a:pos x="f86" y="f81"/>
                  </a:cxn>
                  <a:cxn ang="f60">
                    <a:pos x="f65" y="f87"/>
                  </a:cxn>
                  <a:cxn ang="f60">
                    <a:pos x="f65" y="f75"/>
                  </a:cxn>
                  <a:cxn ang="f60">
                    <a:pos x="f65" y="f88"/>
                  </a:cxn>
                  <a:cxn ang="f60">
                    <a:pos x="f89" y="f73"/>
                  </a:cxn>
                  <a:cxn ang="f60">
                    <a:pos x="f90" y="f66"/>
                  </a:cxn>
                  <a:cxn ang="f60">
                    <a:pos x="f65" y="f66"/>
                  </a:cxn>
                </a:cxnLst>
                <a:rect l="f61" t="f64" r="f62" b="f63"/>
                <a:pathLst>
                  <a:path w="15" h="14">
                    <a:moveTo>
                      <a:pt x="f8" y="f7"/>
                    </a:moveTo>
                    <a:cubicBezTo>
                      <a:pt x="f9" y="f7"/>
                      <a:pt x="f9" y="f7"/>
                      <a:pt x="f10" y="f11"/>
                    </a:cubicBezTo>
                    <a:cubicBezTo>
                      <a:pt x="f12" y="f8"/>
                      <a:pt x="f13" y="f8"/>
                      <a:pt x="f13" y="f8"/>
                    </a:cubicBezTo>
                    <a:cubicBezTo>
                      <a:pt x="f12" y="f9"/>
                      <a:pt x="f12" y="f9"/>
                      <a:pt x="f13" y="f9"/>
                    </a:cubicBezTo>
                    <a:cubicBezTo>
                      <a:pt x="f14" y="f9"/>
                      <a:pt x="f14" y="f9"/>
                      <a:pt x="f15" y="f10"/>
                    </a:cubicBezTo>
                    <a:cubicBezTo>
                      <a:pt x="f15" y="f16"/>
                      <a:pt x="f15" y="f16"/>
                      <a:pt x="f17" y="f12"/>
                    </a:cubicBezTo>
                    <a:cubicBezTo>
                      <a:pt x="f17" y="f13"/>
                      <a:pt x="f18" y="f12"/>
                      <a:pt x="f18" y="f13"/>
                    </a:cubicBezTo>
                    <a:cubicBezTo>
                      <a:pt x="f17" y="f14"/>
                      <a:pt x="f19" y="f14"/>
                      <a:pt x="f19" y="f15"/>
                    </a:cubicBezTo>
                    <a:cubicBezTo>
                      <a:pt x="f19" y="f17"/>
                      <a:pt x="f5" y="f15"/>
                      <a:pt x="f20" y="f17"/>
                    </a:cubicBezTo>
                    <a:cubicBezTo>
                      <a:pt x="f19" y="f17"/>
                      <a:pt x="f19" y="f17"/>
                      <a:pt x="f19" y="f18"/>
                    </a:cubicBezTo>
                    <a:cubicBezTo>
                      <a:pt x="f19" y="f19"/>
                      <a:pt x="f20" y="f18"/>
                      <a:pt x="f20" y="f20"/>
                    </a:cubicBezTo>
                    <a:cubicBezTo>
                      <a:pt x="f18" y="f20"/>
                      <a:pt x="f17" y="f5"/>
                      <a:pt x="f15" y="f20"/>
                    </a:cubicBezTo>
                    <a:cubicBezTo>
                      <a:pt x="f14" y="f19"/>
                      <a:pt x="f15" y="f18"/>
                      <a:pt x="f14" y="f18"/>
                    </a:cubicBezTo>
                    <a:cubicBezTo>
                      <a:pt x="f13" y="f18"/>
                      <a:pt x="f12" y="f18"/>
                      <a:pt x="f16" y="f17"/>
                    </a:cubicBezTo>
                    <a:cubicBezTo>
                      <a:pt x="f10" y="f17"/>
                      <a:pt x="f10" y="f17"/>
                      <a:pt x="f9" y="f17"/>
                    </a:cubicBezTo>
                    <a:cubicBezTo>
                      <a:pt x="f9" y="f15"/>
                      <a:pt x="f9" y="f15"/>
                      <a:pt x="f8" y="f14"/>
                    </a:cubicBezTo>
                    <a:cubicBezTo>
                      <a:pt x="f8" y="f13"/>
                      <a:pt x="f11" y="f12"/>
                      <a:pt x="f8" y="f12"/>
                    </a:cubicBezTo>
                    <a:cubicBezTo>
                      <a:pt x="f8" y="f12"/>
                      <a:pt x="f8" y="f16"/>
                      <a:pt x="f8" y="f16"/>
                    </a:cubicBezTo>
                    <a:cubicBezTo>
                      <a:pt x="f11" y="f10"/>
                      <a:pt x="f7" y="f16"/>
                      <a:pt x="f7" y="f10"/>
                    </a:cubicBezTo>
                    <a:cubicBezTo>
                      <a:pt x="f7" y="f9"/>
                      <a:pt x="f6" y="f7"/>
                      <a:pt x="f6" y="f7"/>
                    </a:cubicBezTo>
                    <a:cubicBezTo>
                      <a:pt x="f7" y="f7"/>
                      <a:pt x="f7"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01" name="Canada">
                <a:extLst>
                  <a:ext uri="{FF2B5EF4-FFF2-40B4-BE49-F238E27FC236}">
                    <a16:creationId xmlns:a16="http://schemas.microsoft.com/office/drawing/2014/main" id="{FD41B1FE-9FFF-6C1A-E679-427965492EEB}"/>
                  </a:ext>
                </a:extLst>
              </p:cNvPr>
              <p:cNvSpPr/>
              <p:nvPr/>
            </p:nvSpPr>
            <p:spPr>
              <a:xfrm>
                <a:off x="5197522" y="2549868"/>
                <a:ext cx="481239" cy="205666"/>
              </a:xfrm>
              <a:custGeom>
                <a:avLst/>
                <a:gdLst>
                  <a:gd name="f0" fmla="val 10800000"/>
                  <a:gd name="f1" fmla="val 5400000"/>
                  <a:gd name="f2" fmla="val 180"/>
                  <a:gd name="f3" fmla="val w"/>
                  <a:gd name="f4" fmla="val h"/>
                  <a:gd name="f5" fmla="val 0"/>
                  <a:gd name="f6" fmla="val 90"/>
                  <a:gd name="f7" fmla="val 42"/>
                  <a:gd name="f8" fmla="val 20"/>
                  <a:gd name="f9" fmla="val 32"/>
                  <a:gd name="f10" fmla="val 19"/>
                  <a:gd name="f11" fmla="val 34"/>
                  <a:gd name="f12" fmla="val 21"/>
                  <a:gd name="f13" fmla="val 33"/>
                  <a:gd name="f14" fmla="val 35"/>
                  <a:gd name="f15" fmla="val 22"/>
                  <a:gd name="f16" fmla="val 23"/>
                  <a:gd name="f17" fmla="val 25"/>
                  <a:gd name="f18" fmla="val 24"/>
                  <a:gd name="f19" fmla="val 26"/>
                  <a:gd name="f20" fmla="val 28"/>
                  <a:gd name="f21" fmla="val 27"/>
                  <a:gd name="f22" fmla="val 36"/>
                  <a:gd name="f23" fmla="val 31"/>
                  <a:gd name="f24" fmla="val 30"/>
                  <a:gd name="f25" fmla="val 29"/>
                  <a:gd name="f26" fmla="val 37"/>
                  <a:gd name="f27" fmla="val 38"/>
                  <a:gd name="f28" fmla="val 39"/>
                  <a:gd name="f29" fmla="val 40"/>
                  <a:gd name="f30" fmla="val 41"/>
                  <a:gd name="f31" fmla="val 45"/>
                  <a:gd name="f32" fmla="val 46"/>
                  <a:gd name="f33" fmla="val 47"/>
                  <a:gd name="f34" fmla="val 48"/>
                  <a:gd name="f35" fmla="val 49"/>
                  <a:gd name="f36" fmla="val 50"/>
                  <a:gd name="f37" fmla="val 51"/>
                  <a:gd name="f38" fmla="val 55"/>
                  <a:gd name="f39" fmla="val 56"/>
                  <a:gd name="f40" fmla="val 57"/>
                  <a:gd name="f41" fmla="val 59"/>
                  <a:gd name="f42" fmla="val 60"/>
                  <a:gd name="f43" fmla="val 62"/>
                  <a:gd name="f44" fmla="val 61"/>
                  <a:gd name="f45" fmla="val 53"/>
                  <a:gd name="f46" fmla="val 58"/>
                  <a:gd name="f47" fmla="val 64"/>
                  <a:gd name="f48" fmla="val 65"/>
                  <a:gd name="f49" fmla="val 66"/>
                  <a:gd name="f50" fmla="val 63"/>
                  <a:gd name="f51" fmla="val 67"/>
                  <a:gd name="f52" fmla="val 68"/>
                  <a:gd name="f53" fmla="val 69"/>
                  <a:gd name="f54" fmla="val 70"/>
                  <a:gd name="f55" fmla="val 71"/>
                  <a:gd name="f56" fmla="val 72"/>
                  <a:gd name="f57" fmla="val 73"/>
                  <a:gd name="f58" fmla="val 74"/>
                  <a:gd name="f59" fmla="val 75"/>
                  <a:gd name="f60" fmla="val 76"/>
                  <a:gd name="f61" fmla="val 78"/>
                  <a:gd name="f62" fmla="val 77"/>
                  <a:gd name="f63" fmla="val 81"/>
                  <a:gd name="f64" fmla="val 80"/>
                  <a:gd name="f65" fmla="val 79"/>
                  <a:gd name="f66" fmla="val 84"/>
                  <a:gd name="f67" fmla="val 83"/>
                  <a:gd name="f68" fmla="val 82"/>
                  <a:gd name="f69" fmla="val 88"/>
                  <a:gd name="f70" fmla="val 87"/>
                  <a:gd name="f71" fmla="val 85"/>
                  <a:gd name="f72" fmla="val 18"/>
                  <a:gd name="f73" fmla="val 17"/>
                  <a:gd name="f74" fmla="val 16"/>
                  <a:gd name="f75" fmla="val 15"/>
                  <a:gd name="f76" fmla="val 14"/>
                  <a:gd name="f77" fmla="val 13"/>
                  <a:gd name="f78" fmla="val 11"/>
                  <a:gd name="f79" fmla="val 10"/>
                  <a:gd name="f80" fmla="val 9"/>
                  <a:gd name="f81" fmla="val 12"/>
                  <a:gd name="f82" fmla="val 8"/>
                  <a:gd name="f83" fmla="val 6"/>
                  <a:gd name="f84" fmla="val 7"/>
                  <a:gd name="f85" fmla="val 5"/>
                  <a:gd name="f86" fmla="val 3"/>
                  <a:gd name="f87" fmla="val 54"/>
                  <a:gd name="f88" fmla="val 4"/>
                  <a:gd name="f89" fmla="val 1"/>
                  <a:gd name="f90" fmla="val 43"/>
                  <a:gd name="f91" fmla="val 44"/>
                  <a:gd name="f92" fmla="val 2"/>
                  <a:gd name="f93" fmla="val 52"/>
                  <a:gd name="f94" fmla="+- 0 0 -90"/>
                  <a:gd name="f95" fmla="*/ f3 1 90"/>
                  <a:gd name="f96" fmla="*/ f4 1 42"/>
                  <a:gd name="f97" fmla="+- f7 0 f5"/>
                  <a:gd name="f98" fmla="+- f6 0 f5"/>
                  <a:gd name="f99" fmla="*/ f94 f0 1"/>
                  <a:gd name="f100" fmla="*/ f98 1 90"/>
                  <a:gd name="f101" fmla="*/ f97 1 42"/>
                  <a:gd name="f102" fmla="*/ f99 1 f2"/>
                  <a:gd name="f103" fmla="*/ 22 1 f100"/>
                  <a:gd name="f104" fmla="*/ 35 1 f101"/>
                  <a:gd name="f105" fmla="*/ 27 1 f100"/>
                  <a:gd name="f106" fmla="*/ 33 1 f101"/>
                  <a:gd name="f107" fmla="*/ 33 1 f100"/>
                  <a:gd name="f108" fmla="*/ 41 1 f100"/>
                  <a:gd name="f109" fmla="*/ 37 1 f101"/>
                  <a:gd name="f110" fmla="*/ 48 1 f100"/>
                  <a:gd name="f111" fmla="*/ 39 1 f101"/>
                  <a:gd name="f112" fmla="*/ 60 1 f100"/>
                  <a:gd name="f113" fmla="*/ 41 1 f101"/>
                  <a:gd name="f114" fmla="*/ 56 1 f100"/>
                  <a:gd name="f115" fmla="*/ 62 1 f100"/>
                  <a:gd name="f116" fmla="*/ 36 1 f101"/>
                  <a:gd name="f117" fmla="*/ 65 1 f100"/>
                  <a:gd name="f118" fmla="*/ 32 1 f101"/>
                  <a:gd name="f119" fmla="*/ 28 1 f101"/>
                  <a:gd name="f120" fmla="*/ 63 1 f100"/>
                  <a:gd name="f121" fmla="*/ 25 1 f101"/>
                  <a:gd name="f122" fmla="*/ 69 1 f100"/>
                  <a:gd name="f123" fmla="*/ 73 1 f100"/>
                  <a:gd name="f124" fmla="*/ 30 1 f101"/>
                  <a:gd name="f125" fmla="*/ 75 1 f100"/>
                  <a:gd name="f126" fmla="*/ 26 1 f101"/>
                  <a:gd name="f127" fmla="*/ 83 1 f100"/>
                  <a:gd name="f128" fmla="*/ 23 1 f101"/>
                  <a:gd name="f129" fmla="*/ 85 1 f100"/>
                  <a:gd name="f130" fmla="*/ 20 1 f101"/>
                  <a:gd name="f131" fmla="*/ 80 1 f100"/>
                  <a:gd name="f132" fmla="*/ 18 1 f101"/>
                  <a:gd name="f133" fmla="*/ 17 1 f101"/>
                  <a:gd name="f134" fmla="*/ 13 1 f101"/>
                  <a:gd name="f135" fmla="*/ 68 1 f100"/>
                  <a:gd name="f136" fmla="*/ 11 1 f101"/>
                  <a:gd name="f137" fmla="*/ 66 1 f100"/>
                  <a:gd name="f138" fmla="*/ 7 1 f101"/>
                  <a:gd name="f139" fmla="*/ 54 1 f100"/>
                  <a:gd name="f140" fmla="*/ 3 1 f101"/>
                  <a:gd name="f141" fmla="*/ 5 1 f101"/>
                  <a:gd name="f142" fmla="*/ 40 1 f100"/>
                  <a:gd name="f143" fmla="*/ 6 1 f101"/>
                  <a:gd name="f144" fmla="*/ 39 1 f100"/>
                  <a:gd name="f145" fmla="*/ 0 1 f101"/>
                  <a:gd name="f146" fmla="*/ 24 1 f100"/>
                  <a:gd name="f147" fmla="*/ 17 1 f100"/>
                  <a:gd name="f148" fmla="*/ 12 1 f100"/>
                  <a:gd name="f149" fmla="*/ 1 1 f101"/>
                  <a:gd name="f150" fmla="*/ 4 1 f100"/>
                  <a:gd name="f151" fmla="*/ 8 1 f101"/>
                  <a:gd name="f152" fmla="*/ 15 1 f100"/>
                  <a:gd name="f153" fmla="*/ 21 1 f100"/>
                  <a:gd name="f154" fmla="*/ 12 1 f101"/>
                  <a:gd name="f155" fmla="*/ 26 1 f100"/>
                  <a:gd name="f156" fmla="*/ 32 1 f100"/>
                  <a:gd name="f157" fmla="*/ 37 1 f100"/>
                  <a:gd name="f158" fmla="*/ 10 1 f101"/>
                  <a:gd name="f159" fmla="*/ 43 1 f100"/>
                  <a:gd name="f160" fmla="*/ 14 1 f101"/>
                  <a:gd name="f161" fmla="*/ 15 1 f101"/>
                  <a:gd name="f162" fmla="*/ 46 1 f100"/>
                  <a:gd name="f163" fmla="*/ 21 1 f101"/>
                  <a:gd name="f164" fmla="*/ 51 1 f100"/>
                  <a:gd name="f165" fmla="*/ 22 1 f101"/>
                  <a:gd name="f166" fmla="*/ 27 1 f101"/>
                  <a:gd name="f167" fmla="*/ 24 1 f101"/>
                  <a:gd name="f168" fmla="*/ 30 1 f100"/>
                  <a:gd name="f169" fmla="*/ 20 1 f100"/>
                  <a:gd name="f170" fmla="*/ 0 1 f100"/>
                  <a:gd name="f171" fmla="*/ f6 1 f100"/>
                  <a:gd name="f172" fmla="*/ f7 1 f101"/>
                  <a:gd name="f173" fmla="+- f102 0 f1"/>
                  <a:gd name="f174" fmla="*/ f170 f95 1"/>
                  <a:gd name="f175" fmla="*/ f171 f95 1"/>
                  <a:gd name="f176" fmla="*/ f172 f96 1"/>
                  <a:gd name="f177" fmla="*/ f145 f96 1"/>
                  <a:gd name="f178" fmla="*/ f103 f95 1"/>
                  <a:gd name="f179" fmla="*/ f104 f96 1"/>
                  <a:gd name="f180" fmla="*/ f105 f95 1"/>
                  <a:gd name="f181" fmla="*/ f106 f96 1"/>
                  <a:gd name="f182" fmla="*/ f107 f95 1"/>
                  <a:gd name="f183" fmla="*/ f108 f95 1"/>
                  <a:gd name="f184" fmla="*/ f109 f96 1"/>
                  <a:gd name="f185" fmla="*/ f110 f95 1"/>
                  <a:gd name="f186" fmla="*/ f111 f96 1"/>
                  <a:gd name="f187" fmla="*/ f112 f95 1"/>
                  <a:gd name="f188" fmla="*/ f113 f96 1"/>
                  <a:gd name="f189" fmla="*/ f114 f95 1"/>
                  <a:gd name="f190" fmla="*/ f115 f95 1"/>
                  <a:gd name="f191" fmla="*/ f116 f96 1"/>
                  <a:gd name="f192" fmla="*/ f117 f95 1"/>
                  <a:gd name="f193" fmla="*/ f118 f96 1"/>
                  <a:gd name="f194" fmla="*/ f119 f96 1"/>
                  <a:gd name="f195" fmla="*/ f120 f95 1"/>
                  <a:gd name="f196" fmla="*/ f121 f96 1"/>
                  <a:gd name="f197" fmla="*/ f122 f95 1"/>
                  <a:gd name="f198" fmla="*/ f123 f95 1"/>
                  <a:gd name="f199" fmla="*/ f124 f96 1"/>
                  <a:gd name="f200" fmla="*/ f125 f95 1"/>
                  <a:gd name="f201" fmla="*/ f126 f96 1"/>
                  <a:gd name="f202" fmla="*/ f127 f95 1"/>
                  <a:gd name="f203" fmla="*/ f128 f96 1"/>
                  <a:gd name="f204" fmla="*/ f129 f95 1"/>
                  <a:gd name="f205" fmla="*/ f130 f96 1"/>
                  <a:gd name="f206" fmla="*/ f131 f95 1"/>
                  <a:gd name="f207" fmla="*/ f132 f96 1"/>
                  <a:gd name="f208" fmla="*/ f133 f96 1"/>
                  <a:gd name="f209" fmla="*/ f134 f96 1"/>
                  <a:gd name="f210" fmla="*/ f135 f95 1"/>
                  <a:gd name="f211" fmla="*/ f136 f96 1"/>
                  <a:gd name="f212" fmla="*/ f137 f95 1"/>
                  <a:gd name="f213" fmla="*/ f138 f96 1"/>
                  <a:gd name="f214" fmla="*/ f139 f95 1"/>
                  <a:gd name="f215" fmla="*/ f140 f96 1"/>
                  <a:gd name="f216" fmla="*/ f141 f96 1"/>
                  <a:gd name="f217" fmla="*/ f142 f95 1"/>
                  <a:gd name="f218" fmla="*/ f143 f96 1"/>
                  <a:gd name="f219" fmla="*/ f144 f95 1"/>
                  <a:gd name="f220" fmla="*/ f146 f95 1"/>
                  <a:gd name="f221" fmla="*/ f147 f95 1"/>
                  <a:gd name="f222" fmla="*/ f148 f95 1"/>
                  <a:gd name="f223" fmla="*/ f149 f96 1"/>
                  <a:gd name="f224" fmla="*/ f150 f95 1"/>
                  <a:gd name="f225" fmla="*/ f151 f96 1"/>
                  <a:gd name="f226" fmla="*/ f152 f95 1"/>
                  <a:gd name="f227" fmla="*/ f153 f95 1"/>
                  <a:gd name="f228" fmla="*/ f154 f96 1"/>
                  <a:gd name="f229" fmla="*/ f155 f95 1"/>
                  <a:gd name="f230" fmla="*/ f156 f95 1"/>
                  <a:gd name="f231" fmla="*/ f157 f95 1"/>
                  <a:gd name="f232" fmla="*/ f158 f96 1"/>
                  <a:gd name="f233" fmla="*/ f159 f95 1"/>
                  <a:gd name="f234" fmla="*/ f160 f96 1"/>
                  <a:gd name="f235" fmla="*/ f161 f96 1"/>
                  <a:gd name="f236" fmla="*/ f162 f95 1"/>
                  <a:gd name="f237" fmla="*/ f163 f96 1"/>
                  <a:gd name="f238" fmla="*/ f164 f95 1"/>
                  <a:gd name="f239" fmla="*/ f165 f96 1"/>
                  <a:gd name="f240" fmla="*/ f166 f96 1"/>
                  <a:gd name="f241" fmla="*/ f167 f96 1"/>
                  <a:gd name="f242" fmla="*/ f168 f95 1"/>
                  <a:gd name="f243" fmla="*/ f169 f95 1"/>
                </a:gdLst>
                <a:ahLst/>
                <a:cxnLst>
                  <a:cxn ang="3cd4">
                    <a:pos x="hc" y="t"/>
                  </a:cxn>
                  <a:cxn ang="0">
                    <a:pos x="r" y="vc"/>
                  </a:cxn>
                  <a:cxn ang="cd4">
                    <a:pos x="hc" y="b"/>
                  </a:cxn>
                  <a:cxn ang="cd2">
                    <a:pos x="l" y="vc"/>
                  </a:cxn>
                  <a:cxn ang="f173">
                    <a:pos x="f178" y="f179"/>
                  </a:cxn>
                  <a:cxn ang="f173">
                    <a:pos x="f180" y="f181"/>
                  </a:cxn>
                  <a:cxn ang="f173">
                    <a:pos x="f182" y="f181"/>
                  </a:cxn>
                  <a:cxn ang="f173">
                    <a:pos x="f183" y="f184"/>
                  </a:cxn>
                  <a:cxn ang="f173">
                    <a:pos x="f185" y="f186"/>
                  </a:cxn>
                  <a:cxn ang="f173">
                    <a:pos x="f187" y="f188"/>
                  </a:cxn>
                  <a:cxn ang="f173">
                    <a:pos x="f189" y="f184"/>
                  </a:cxn>
                  <a:cxn ang="f173">
                    <a:pos x="f190" y="f191"/>
                  </a:cxn>
                  <a:cxn ang="f173">
                    <a:pos x="f192" y="f193"/>
                  </a:cxn>
                  <a:cxn ang="f173">
                    <a:pos x="f187" y="f194"/>
                  </a:cxn>
                  <a:cxn ang="f173">
                    <a:pos x="f195" y="f196"/>
                  </a:cxn>
                  <a:cxn ang="f173">
                    <a:pos x="f197" y="f196"/>
                  </a:cxn>
                  <a:cxn ang="f173">
                    <a:pos x="f198" y="f199"/>
                  </a:cxn>
                  <a:cxn ang="f173">
                    <a:pos x="f200" y="f201"/>
                  </a:cxn>
                  <a:cxn ang="f173">
                    <a:pos x="f202" y="f203"/>
                  </a:cxn>
                  <a:cxn ang="f173">
                    <a:pos x="f204" y="f205"/>
                  </a:cxn>
                  <a:cxn ang="f173">
                    <a:pos x="f206" y="f207"/>
                  </a:cxn>
                  <a:cxn ang="f173">
                    <a:pos x="f198" y="f208"/>
                  </a:cxn>
                  <a:cxn ang="f173">
                    <a:pos x="f200" y="f209"/>
                  </a:cxn>
                  <a:cxn ang="f173">
                    <a:pos x="f210" y="f211"/>
                  </a:cxn>
                  <a:cxn ang="f173">
                    <a:pos x="f212" y="f213"/>
                  </a:cxn>
                  <a:cxn ang="f173">
                    <a:pos x="f214" y="f215"/>
                  </a:cxn>
                  <a:cxn ang="f173">
                    <a:pos x="f185" y="f216"/>
                  </a:cxn>
                  <a:cxn ang="f173">
                    <a:pos x="f217" y="f218"/>
                  </a:cxn>
                  <a:cxn ang="f173">
                    <a:pos x="f219" y="f177"/>
                  </a:cxn>
                  <a:cxn ang="f173">
                    <a:pos x="f220" y="f215"/>
                  </a:cxn>
                  <a:cxn ang="f173">
                    <a:pos x="f221" y="f218"/>
                  </a:cxn>
                  <a:cxn ang="f173">
                    <a:pos x="f222" y="f223"/>
                  </a:cxn>
                  <a:cxn ang="f173">
                    <a:pos x="f224" y="f225"/>
                  </a:cxn>
                  <a:cxn ang="f173">
                    <a:pos x="f226" y="f211"/>
                  </a:cxn>
                  <a:cxn ang="f173">
                    <a:pos x="f227" y="f228"/>
                  </a:cxn>
                  <a:cxn ang="f173">
                    <a:pos x="f229" y="f211"/>
                  </a:cxn>
                  <a:cxn ang="f173">
                    <a:pos x="f230" y="f228"/>
                  </a:cxn>
                  <a:cxn ang="f173">
                    <a:pos x="f231" y="f232"/>
                  </a:cxn>
                  <a:cxn ang="f173">
                    <a:pos x="f233" y="f234"/>
                  </a:cxn>
                  <a:cxn ang="f173">
                    <a:pos x="f185" y="f235"/>
                  </a:cxn>
                  <a:cxn ang="f173">
                    <a:pos x="f236" y="f237"/>
                  </a:cxn>
                  <a:cxn ang="f173">
                    <a:pos x="f238" y="f239"/>
                  </a:cxn>
                  <a:cxn ang="f173">
                    <a:pos x="f185" y="f240"/>
                  </a:cxn>
                  <a:cxn ang="f173">
                    <a:pos x="f236" y="f241"/>
                  </a:cxn>
                  <a:cxn ang="f173">
                    <a:pos x="f183" y="f240"/>
                  </a:cxn>
                  <a:cxn ang="f173">
                    <a:pos x="f242" y="f194"/>
                  </a:cxn>
                  <a:cxn ang="f173">
                    <a:pos x="f243" y="f193"/>
                  </a:cxn>
                </a:cxnLst>
                <a:rect l="f174" t="f177" r="f175" b="f176"/>
                <a:pathLst>
                  <a:path w="90" h="42">
                    <a:moveTo>
                      <a:pt x="f8" y="f9"/>
                    </a:moveTo>
                    <a:cubicBezTo>
                      <a:pt x="f10" y="f11"/>
                      <a:pt x="f12" y="f13"/>
                      <a:pt x="f8" y="f11"/>
                    </a:cubicBezTo>
                    <a:cubicBezTo>
                      <a:pt x="f10" y="f14"/>
                      <a:pt x="f12" y="f14"/>
                      <a:pt x="f15" y="f14"/>
                    </a:cubicBezTo>
                    <a:cubicBezTo>
                      <a:pt x="f16" y="f14"/>
                      <a:pt x="f17" y="f14"/>
                      <a:pt x="f18" y="f14"/>
                    </a:cubicBezTo>
                    <a:cubicBezTo>
                      <a:pt x="f16" y="f11"/>
                      <a:pt x="f19" y="f11"/>
                      <a:pt x="f17" y="f11"/>
                    </a:cubicBezTo>
                    <a:cubicBezTo>
                      <a:pt x="f18" y="f13"/>
                      <a:pt x="f20" y="f11"/>
                      <a:pt x="f21" y="f13"/>
                    </a:cubicBezTo>
                    <a:cubicBezTo>
                      <a:pt x="f17" y="f9"/>
                      <a:pt x="f9" y="f22"/>
                      <a:pt x="f23" y="f11"/>
                    </a:cubicBezTo>
                    <a:cubicBezTo>
                      <a:pt x="f24" y="f13"/>
                      <a:pt x="f25" y="f23"/>
                      <a:pt x="f24" y="f9"/>
                    </a:cubicBezTo>
                    <a:cubicBezTo>
                      <a:pt x="f23" y="f13"/>
                      <a:pt x="f9" y="f11"/>
                      <a:pt x="f13" y="f13"/>
                    </a:cubicBezTo>
                    <a:cubicBezTo>
                      <a:pt x="f11" y="f9"/>
                      <a:pt x="f23" y="f11"/>
                      <a:pt x="f13" y="f14"/>
                    </a:cubicBezTo>
                    <a:cubicBezTo>
                      <a:pt x="f14" y="f14"/>
                      <a:pt x="f26" y="f22"/>
                      <a:pt x="f27" y="f26"/>
                    </a:cubicBezTo>
                    <a:cubicBezTo>
                      <a:pt x="f28" y="f27"/>
                      <a:pt x="f29" y="f27"/>
                      <a:pt x="f30" y="f26"/>
                    </a:cubicBezTo>
                    <a:cubicBezTo>
                      <a:pt x="f7" y="f22"/>
                      <a:pt x="f29" y="f28"/>
                      <a:pt x="f7" y="f28"/>
                    </a:cubicBezTo>
                    <a:cubicBezTo>
                      <a:pt x="f31" y="f28"/>
                      <a:pt x="f32" y="f30"/>
                      <a:pt x="f33" y="f28"/>
                    </a:cubicBezTo>
                    <a:cubicBezTo>
                      <a:pt x="f34" y="f26"/>
                      <a:pt x="f33" y="f28"/>
                      <a:pt x="f34" y="f28"/>
                    </a:cubicBezTo>
                    <a:cubicBezTo>
                      <a:pt x="f35" y="f28"/>
                      <a:pt x="f36" y="f27"/>
                      <a:pt x="f36" y="f28"/>
                    </a:cubicBezTo>
                    <a:cubicBezTo>
                      <a:pt x="f37" y="f29"/>
                      <a:pt x="f38" y="f7"/>
                      <a:pt x="f39" y="f30"/>
                    </a:cubicBezTo>
                    <a:cubicBezTo>
                      <a:pt x="f40" y="f29"/>
                      <a:pt x="f41" y="f7"/>
                      <a:pt x="f42" y="f30"/>
                    </a:cubicBezTo>
                    <a:cubicBezTo>
                      <a:pt x="f43" y="f29"/>
                      <a:pt x="f41" y="f29"/>
                      <a:pt x="f42" y="f28"/>
                    </a:cubicBezTo>
                    <a:cubicBezTo>
                      <a:pt x="f44" y="f28"/>
                      <a:pt x="f44" y="f27"/>
                      <a:pt x="f41" y="f27"/>
                    </a:cubicBezTo>
                    <a:cubicBezTo>
                      <a:pt x="f40" y="f27"/>
                      <a:pt x="f41" y="f26"/>
                      <a:pt x="f39" y="f26"/>
                    </a:cubicBezTo>
                    <a:cubicBezTo>
                      <a:pt x="f38" y="f26"/>
                      <a:pt x="f40" y="f14"/>
                      <a:pt x="f45" y="f11"/>
                    </a:cubicBezTo>
                    <a:cubicBezTo>
                      <a:pt x="f40" y="f11"/>
                      <a:pt x="f46" y="f22"/>
                      <a:pt x="f41" y="f14"/>
                    </a:cubicBezTo>
                    <a:cubicBezTo>
                      <a:pt x="f42" y="f11"/>
                      <a:pt x="f43" y="f26"/>
                      <a:pt x="f43" y="f22"/>
                    </a:cubicBezTo>
                    <a:cubicBezTo>
                      <a:pt x="f43" y="f14"/>
                      <a:pt x="f47" y="f26"/>
                      <a:pt x="f48" y="f22"/>
                    </a:cubicBezTo>
                    <a:cubicBezTo>
                      <a:pt x="f48" y="f14"/>
                      <a:pt x="f49" y="f14"/>
                      <a:pt x="f48" y="f11"/>
                    </a:cubicBezTo>
                    <a:cubicBezTo>
                      <a:pt x="f47" y="f11"/>
                      <a:pt x="f49" y="f13"/>
                      <a:pt x="f48" y="f9"/>
                    </a:cubicBezTo>
                    <a:cubicBezTo>
                      <a:pt x="f50" y="f9"/>
                      <a:pt x="f49" y="f9"/>
                      <a:pt x="f47" y="f23"/>
                    </a:cubicBezTo>
                    <a:cubicBezTo>
                      <a:pt x="f43" y="f24"/>
                      <a:pt x="f50" y="f25"/>
                      <a:pt x="f44" y="f25"/>
                    </a:cubicBezTo>
                    <a:cubicBezTo>
                      <a:pt x="f41" y="f25"/>
                      <a:pt x="f46" y="f20"/>
                      <a:pt x="f42" y="f20"/>
                    </a:cubicBezTo>
                    <a:cubicBezTo>
                      <a:pt x="f44" y="f20"/>
                      <a:pt x="f46" y="f17"/>
                      <a:pt x="f42" y="f19"/>
                    </a:cubicBezTo>
                    <a:cubicBezTo>
                      <a:pt x="f47" y="f20"/>
                      <a:pt x="f42" y="f16"/>
                      <a:pt x="f44" y="f18"/>
                    </a:cubicBezTo>
                    <a:cubicBezTo>
                      <a:pt x="f50" y="f17"/>
                      <a:pt x="f43" y="f17"/>
                      <a:pt x="f50" y="f17"/>
                    </a:cubicBezTo>
                    <a:cubicBezTo>
                      <a:pt x="f47" y="f17"/>
                      <a:pt x="f48" y="f18"/>
                      <a:pt x="f49" y="f19"/>
                    </a:cubicBezTo>
                    <a:cubicBezTo>
                      <a:pt x="f49" y="f21"/>
                      <a:pt x="f51" y="f17"/>
                      <a:pt x="f51" y="f19"/>
                    </a:cubicBezTo>
                    <a:cubicBezTo>
                      <a:pt x="f51" y="f21"/>
                      <a:pt x="f52" y="f19"/>
                      <a:pt x="f53" y="f17"/>
                    </a:cubicBezTo>
                    <a:cubicBezTo>
                      <a:pt x="f54" y="f18"/>
                      <a:pt x="f52" y="f21"/>
                      <a:pt x="f53" y="f21"/>
                    </a:cubicBezTo>
                    <a:cubicBezTo>
                      <a:pt x="f55" y="f20"/>
                      <a:pt x="f54" y="f25"/>
                      <a:pt x="f55" y="f20"/>
                    </a:cubicBezTo>
                    <a:cubicBezTo>
                      <a:pt x="f56" y="f20"/>
                      <a:pt x="f55" y="f23"/>
                      <a:pt x="f57" y="f24"/>
                    </a:cubicBezTo>
                    <a:cubicBezTo>
                      <a:pt x="f58" y="f24"/>
                      <a:pt x="f58" y="f25"/>
                      <a:pt x="f57" y="f20"/>
                    </a:cubicBezTo>
                    <a:cubicBezTo>
                      <a:pt x="f56" y="f21"/>
                      <a:pt x="f59" y="f25"/>
                      <a:pt x="f58" y="f21"/>
                    </a:cubicBezTo>
                    <a:cubicBezTo>
                      <a:pt x="f57" y="f19"/>
                      <a:pt x="f60" y="f25"/>
                      <a:pt x="f59" y="f19"/>
                    </a:cubicBezTo>
                    <a:cubicBezTo>
                      <a:pt x="f58" y="f18"/>
                      <a:pt x="f61" y="f21"/>
                      <a:pt x="f61" y="f19"/>
                    </a:cubicBezTo>
                    <a:cubicBezTo>
                      <a:pt x="f62" y="f18"/>
                      <a:pt x="f63" y="f19"/>
                      <a:pt x="f64" y="f18"/>
                    </a:cubicBezTo>
                    <a:cubicBezTo>
                      <a:pt x="f65" y="f15"/>
                      <a:pt x="f66" y="f17"/>
                      <a:pt x="f67" y="f16"/>
                    </a:cubicBezTo>
                    <a:cubicBezTo>
                      <a:pt x="f68" y="f12"/>
                      <a:pt x="f69" y="f18"/>
                      <a:pt x="f70" y="f15"/>
                    </a:cubicBezTo>
                    <a:cubicBezTo>
                      <a:pt x="f71" y="f12"/>
                      <a:pt x="f6" y="f15"/>
                      <a:pt x="f69" y="f12"/>
                    </a:cubicBezTo>
                    <a:cubicBezTo>
                      <a:pt x="f71" y="f8"/>
                      <a:pt x="f70" y="f72"/>
                      <a:pt x="f71" y="f8"/>
                    </a:cubicBezTo>
                    <a:cubicBezTo>
                      <a:pt x="f67" y="f12"/>
                      <a:pt x="f67" y="f12"/>
                      <a:pt x="f67" y="f8"/>
                    </a:cubicBezTo>
                    <a:cubicBezTo>
                      <a:pt x="f67" y="f10"/>
                      <a:pt x="f67" y="f10"/>
                      <a:pt x="f68" y="f10"/>
                    </a:cubicBezTo>
                    <a:cubicBezTo>
                      <a:pt x="f64" y="f8"/>
                      <a:pt x="f63" y="f72"/>
                      <a:pt x="f64" y="f72"/>
                    </a:cubicBezTo>
                    <a:cubicBezTo>
                      <a:pt x="f61" y="f10"/>
                      <a:pt x="f65" y="f73"/>
                      <a:pt x="f61" y="f72"/>
                    </a:cubicBezTo>
                    <a:cubicBezTo>
                      <a:pt x="f62" y="f72"/>
                      <a:pt x="f65" y="f74"/>
                      <a:pt x="f60" y="f73"/>
                    </a:cubicBezTo>
                    <a:cubicBezTo>
                      <a:pt x="f58" y="f72"/>
                      <a:pt x="f59" y="f74"/>
                      <a:pt x="f57" y="f73"/>
                    </a:cubicBezTo>
                    <a:cubicBezTo>
                      <a:pt x="f58" y="f74"/>
                      <a:pt x="f62" y="f74"/>
                      <a:pt x="f60" y="f75"/>
                    </a:cubicBezTo>
                    <a:cubicBezTo>
                      <a:pt x="f59" y="f76"/>
                      <a:pt x="f55" y="f74"/>
                      <a:pt x="f54" y="f75"/>
                    </a:cubicBezTo>
                    <a:cubicBezTo>
                      <a:pt x="f52" y="f76"/>
                      <a:pt x="f60" y="f76"/>
                      <a:pt x="f59" y="f77"/>
                    </a:cubicBezTo>
                    <a:cubicBezTo>
                      <a:pt x="f58" y="f78"/>
                      <a:pt x="f59" y="f78"/>
                      <a:pt x="f57" y="f79"/>
                    </a:cubicBezTo>
                    <a:cubicBezTo>
                      <a:pt x="f56" y="f80"/>
                      <a:pt x="f55" y="f79"/>
                      <a:pt x="f53" y="f78"/>
                    </a:cubicBezTo>
                    <a:cubicBezTo>
                      <a:pt x="f51" y="f81"/>
                      <a:pt x="f51" y="f81"/>
                      <a:pt x="f52" y="f78"/>
                    </a:cubicBezTo>
                    <a:cubicBezTo>
                      <a:pt x="f54" y="f79"/>
                      <a:pt x="f56" y="f80"/>
                      <a:pt x="f55" y="f80"/>
                    </a:cubicBezTo>
                    <a:cubicBezTo>
                      <a:pt x="f54" y="f82"/>
                      <a:pt x="f53" y="f82"/>
                      <a:pt x="f52" y="f80"/>
                    </a:cubicBezTo>
                    <a:cubicBezTo>
                      <a:pt x="f49" y="f79"/>
                      <a:pt x="f51" y="f83"/>
                      <a:pt x="f49" y="f84"/>
                    </a:cubicBezTo>
                    <a:cubicBezTo>
                      <a:pt x="f48" y="f82"/>
                      <a:pt x="f48" y="f85"/>
                      <a:pt x="f43" y="f83"/>
                    </a:cubicBezTo>
                    <a:cubicBezTo>
                      <a:pt x="f44" y="f83"/>
                      <a:pt x="f42" y="f85"/>
                      <a:pt x="f46" y="f85"/>
                    </a:cubicBezTo>
                    <a:cubicBezTo>
                      <a:pt x="f40" y="f83"/>
                      <a:pt x="f40" y="f86"/>
                      <a:pt x="f87" y="f86"/>
                    </a:cubicBezTo>
                    <a:cubicBezTo>
                      <a:pt x="f37" y="f86"/>
                      <a:pt x="f34" y="f86"/>
                      <a:pt x="f36" y="f85"/>
                    </a:cubicBezTo>
                    <a:cubicBezTo>
                      <a:pt x="f45" y="f83"/>
                      <a:pt x="f34" y="f88"/>
                      <a:pt x="f36" y="f84"/>
                    </a:cubicBezTo>
                    <a:cubicBezTo>
                      <a:pt x="f45" y="f79"/>
                      <a:pt x="f34" y="f88"/>
                      <a:pt x="f34" y="f85"/>
                    </a:cubicBezTo>
                    <a:cubicBezTo>
                      <a:pt x="f33" y="f83"/>
                      <a:pt x="f33" y="f89"/>
                      <a:pt x="f31" y="f88"/>
                    </a:cubicBezTo>
                    <a:cubicBezTo>
                      <a:pt x="f90" y="f83"/>
                      <a:pt x="f91" y="f86"/>
                      <a:pt x="f90" y="f85"/>
                    </a:cubicBezTo>
                    <a:cubicBezTo>
                      <a:pt x="f30" y="f83"/>
                      <a:pt x="f28" y="f84"/>
                      <a:pt x="f29" y="f83"/>
                    </a:cubicBezTo>
                    <a:cubicBezTo>
                      <a:pt x="f30" y="f88"/>
                      <a:pt x="f7" y="f86"/>
                      <a:pt x="f29" y="f86"/>
                    </a:cubicBezTo>
                    <a:cubicBezTo>
                      <a:pt x="f28" y="f86"/>
                      <a:pt x="f30" y="f86"/>
                      <a:pt x="f29" y="f92"/>
                    </a:cubicBezTo>
                    <a:cubicBezTo>
                      <a:pt x="f28" y="f89"/>
                      <a:pt x="f29" y="f5"/>
                      <a:pt x="f28" y="f5"/>
                    </a:cubicBezTo>
                    <a:cubicBezTo>
                      <a:pt x="f27" y="f89"/>
                      <a:pt x="f11" y="f5"/>
                      <a:pt x="f23" y="f89"/>
                    </a:cubicBezTo>
                    <a:cubicBezTo>
                      <a:pt x="f25" y="f92"/>
                      <a:pt x="f25" y="f89"/>
                      <a:pt x="f21" y="f92"/>
                    </a:cubicBezTo>
                    <a:cubicBezTo>
                      <a:pt x="f19" y="f86"/>
                      <a:pt x="f12" y="f86"/>
                      <a:pt x="f18" y="f86"/>
                    </a:cubicBezTo>
                    <a:cubicBezTo>
                      <a:pt x="f17" y="f86"/>
                      <a:pt x="f73" y="f88"/>
                      <a:pt x="f15" y="f83"/>
                    </a:cubicBezTo>
                    <a:cubicBezTo>
                      <a:pt x="f18" y="f84"/>
                      <a:pt x="f74" y="f85"/>
                      <a:pt x="f73" y="f80"/>
                    </a:cubicBezTo>
                    <a:cubicBezTo>
                      <a:pt x="f74" y="f82"/>
                      <a:pt x="f74" y="f83"/>
                      <a:pt x="f73" y="f83"/>
                    </a:cubicBezTo>
                    <a:cubicBezTo>
                      <a:pt x="f10" y="f85"/>
                      <a:pt x="f10" y="f88"/>
                      <a:pt x="f8" y="f86"/>
                    </a:cubicBezTo>
                    <a:cubicBezTo>
                      <a:pt x="f15" y="f92"/>
                      <a:pt x="f16" y="f89"/>
                      <a:pt x="f8" y="f89"/>
                    </a:cubicBezTo>
                    <a:cubicBezTo>
                      <a:pt x="f74" y="f89"/>
                      <a:pt x="f75" y="f89"/>
                      <a:pt x="f81" y="f89"/>
                    </a:cubicBezTo>
                    <a:cubicBezTo>
                      <a:pt x="f78" y="f92"/>
                      <a:pt x="f79" y="f92"/>
                      <a:pt x="f80" y="f86"/>
                    </a:cubicBezTo>
                    <a:cubicBezTo>
                      <a:pt x="f84" y="f88"/>
                      <a:pt x="f82" y="f85"/>
                      <a:pt x="f85" y="f83"/>
                    </a:cubicBezTo>
                    <a:cubicBezTo>
                      <a:pt x="f92" y="f84"/>
                      <a:pt x="f83" y="f82"/>
                      <a:pt x="f88" y="f82"/>
                    </a:cubicBezTo>
                    <a:cubicBezTo>
                      <a:pt x="f5" y="f82"/>
                      <a:pt x="f85" y="f77"/>
                      <a:pt x="f82" y="f81"/>
                    </a:cubicBezTo>
                    <a:cubicBezTo>
                      <a:pt x="f81" y="f78"/>
                      <a:pt x="f79" y="f81"/>
                      <a:pt x="f81" y="f78"/>
                    </a:cubicBezTo>
                    <a:cubicBezTo>
                      <a:pt x="f76" y="f79"/>
                      <a:pt x="f76" y="f78"/>
                      <a:pt x="f75" y="f78"/>
                    </a:cubicBezTo>
                    <a:cubicBezTo>
                      <a:pt x="f73" y="f78"/>
                      <a:pt x="f72" y="f81"/>
                      <a:pt x="f10" y="f78"/>
                    </a:cubicBezTo>
                    <a:cubicBezTo>
                      <a:pt x="f8" y="f78"/>
                      <a:pt x="f8" y="f78"/>
                      <a:pt x="f12" y="f79"/>
                    </a:cubicBezTo>
                    <a:cubicBezTo>
                      <a:pt x="f8" y="f78"/>
                      <a:pt x="f10" y="f81"/>
                      <a:pt x="f12" y="f81"/>
                    </a:cubicBezTo>
                    <a:cubicBezTo>
                      <a:pt x="f15" y="f81"/>
                      <a:pt x="f12" y="f77"/>
                      <a:pt x="f16" y="f81"/>
                    </a:cubicBezTo>
                    <a:cubicBezTo>
                      <a:pt x="f18" y="f78"/>
                      <a:pt x="f18" y="f76"/>
                      <a:pt x="f17" y="f77"/>
                    </a:cubicBezTo>
                    <a:cubicBezTo>
                      <a:pt x="f19" y="f81"/>
                      <a:pt x="f17" y="f79"/>
                      <a:pt x="f19" y="f78"/>
                    </a:cubicBezTo>
                    <a:cubicBezTo>
                      <a:pt x="f20" y="f81"/>
                      <a:pt x="f20" y="f76"/>
                      <a:pt x="f25" y="f77"/>
                    </a:cubicBezTo>
                    <a:cubicBezTo>
                      <a:pt x="f23" y="f81"/>
                      <a:pt x="f21" y="f78"/>
                      <a:pt x="f20" y="f78"/>
                    </a:cubicBezTo>
                    <a:cubicBezTo>
                      <a:pt x="f24" y="f78"/>
                      <a:pt x="f24" y="f77"/>
                      <a:pt x="f9" y="f81"/>
                    </a:cubicBezTo>
                    <a:cubicBezTo>
                      <a:pt x="f11" y="f78"/>
                      <a:pt x="f11" y="f79"/>
                      <a:pt x="f9" y="f80"/>
                    </a:cubicBezTo>
                    <a:cubicBezTo>
                      <a:pt x="f14" y="f79"/>
                      <a:pt x="f14" y="f78"/>
                      <a:pt x="f14" y="f79"/>
                    </a:cubicBezTo>
                    <a:cubicBezTo>
                      <a:pt x="f22" y="f80"/>
                      <a:pt x="f14" y="f79"/>
                      <a:pt x="f26" y="f79"/>
                    </a:cubicBezTo>
                    <a:cubicBezTo>
                      <a:pt x="f28" y="f79"/>
                      <a:pt x="f28" y="f81"/>
                      <a:pt x="f29" y="f81"/>
                    </a:cubicBezTo>
                    <a:cubicBezTo>
                      <a:pt x="f7" y="f78"/>
                      <a:pt x="f29" y="f77"/>
                      <a:pt x="f7" y="f77"/>
                    </a:cubicBezTo>
                    <a:cubicBezTo>
                      <a:pt x="f90" y="f77"/>
                      <a:pt x="f31" y="f76"/>
                      <a:pt x="f90" y="f76"/>
                    </a:cubicBezTo>
                    <a:cubicBezTo>
                      <a:pt x="f7" y="f76"/>
                      <a:pt x="f29" y="f74"/>
                      <a:pt x="f90" y="f74"/>
                    </a:cubicBezTo>
                    <a:cubicBezTo>
                      <a:pt x="f31" y="f74"/>
                      <a:pt x="f90" y="f75"/>
                      <a:pt x="f31" y="f75"/>
                    </a:cubicBezTo>
                    <a:cubicBezTo>
                      <a:pt x="f32" y="f75"/>
                      <a:pt x="f33" y="f75"/>
                      <a:pt x="f34" y="f75"/>
                    </a:cubicBezTo>
                    <a:cubicBezTo>
                      <a:pt x="f34" y="f74"/>
                      <a:pt x="f36" y="f75"/>
                      <a:pt x="f36" y="f73"/>
                    </a:cubicBezTo>
                    <a:cubicBezTo>
                      <a:pt x="f36" y="f72"/>
                      <a:pt x="f93" y="f10"/>
                      <a:pt x="f36" y="f8"/>
                    </a:cubicBezTo>
                    <a:cubicBezTo>
                      <a:pt x="f34" y="f8"/>
                      <a:pt x="f34" y="f8"/>
                      <a:pt x="f32" y="f12"/>
                    </a:cubicBezTo>
                    <a:cubicBezTo>
                      <a:pt x="f91" y="f15"/>
                      <a:pt x="f30" y="f15"/>
                      <a:pt x="f90" y="f16"/>
                    </a:cubicBezTo>
                    <a:cubicBezTo>
                      <a:pt x="f31" y="f16"/>
                      <a:pt x="f32" y="f17"/>
                      <a:pt x="f34" y="f18"/>
                    </a:cubicBezTo>
                    <a:cubicBezTo>
                      <a:pt x="f35" y="f16"/>
                      <a:pt x="f37" y="f12"/>
                      <a:pt x="f37" y="f15"/>
                    </a:cubicBezTo>
                    <a:cubicBezTo>
                      <a:pt x="f37" y="f18"/>
                      <a:pt x="f37" y="f18"/>
                      <a:pt x="f45" y="f18"/>
                    </a:cubicBezTo>
                    <a:cubicBezTo>
                      <a:pt x="f38" y="f18"/>
                      <a:pt x="f87" y="f17"/>
                      <a:pt x="f93" y="f17"/>
                    </a:cubicBezTo>
                    <a:cubicBezTo>
                      <a:pt x="f36" y="f19"/>
                      <a:pt x="f36" y="f17"/>
                      <a:pt x="f34" y="f21"/>
                    </a:cubicBezTo>
                    <a:cubicBezTo>
                      <a:pt x="f32" y="f25"/>
                      <a:pt x="f31" y="f25"/>
                      <a:pt x="f31" y="f20"/>
                    </a:cubicBezTo>
                    <a:cubicBezTo>
                      <a:pt x="f32" y="f21"/>
                      <a:pt x="f31" y="f21"/>
                      <a:pt x="f32" y="f19"/>
                    </a:cubicBezTo>
                    <a:cubicBezTo>
                      <a:pt x="f33" y="f17"/>
                      <a:pt x="f33" y="f17"/>
                      <a:pt x="f32" y="f18"/>
                    </a:cubicBezTo>
                    <a:cubicBezTo>
                      <a:pt x="f91" y="f18"/>
                      <a:pt x="f7" y="f16"/>
                      <a:pt x="f30" y="f16"/>
                    </a:cubicBezTo>
                    <a:cubicBezTo>
                      <a:pt x="f29" y="f18"/>
                      <a:pt x="f27" y="f18"/>
                      <a:pt x="f27" y="f17"/>
                    </a:cubicBezTo>
                    <a:cubicBezTo>
                      <a:pt x="f26" y="f19"/>
                      <a:pt x="f30" y="f19"/>
                      <a:pt x="f30" y="f21"/>
                    </a:cubicBezTo>
                    <a:cubicBezTo>
                      <a:pt x="f28" y="f21"/>
                      <a:pt x="f22" y="f19"/>
                      <a:pt x="f26" y="f21"/>
                    </a:cubicBezTo>
                    <a:cubicBezTo>
                      <a:pt x="f27" y="f20"/>
                      <a:pt x="f13" y="f21"/>
                      <a:pt x="f11" y="f20"/>
                    </a:cubicBezTo>
                    <a:cubicBezTo>
                      <a:pt x="f14" y="f20"/>
                      <a:pt x="f20" y="f21"/>
                      <a:pt x="f24" y="f20"/>
                    </a:cubicBezTo>
                    <a:cubicBezTo>
                      <a:pt x="f9" y="f25"/>
                      <a:pt x="f12" y="f19"/>
                      <a:pt x="f17" y="f20"/>
                    </a:cubicBezTo>
                    <a:cubicBezTo>
                      <a:pt x="f20" y="f24"/>
                      <a:pt x="f72" y="f20"/>
                      <a:pt x="f12" y="f25"/>
                    </a:cubicBezTo>
                    <a:cubicBezTo>
                      <a:pt x="f18" y="f23"/>
                      <a:pt x="f12" y="f2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02" name="Freeform 106">
                <a:extLst>
                  <a:ext uri="{FF2B5EF4-FFF2-40B4-BE49-F238E27FC236}">
                    <a16:creationId xmlns:a16="http://schemas.microsoft.com/office/drawing/2014/main" id="{F132D254-55A0-F48E-85D0-074CD52B290D}"/>
                  </a:ext>
                </a:extLst>
              </p:cNvPr>
              <p:cNvSpPr/>
              <p:nvPr/>
            </p:nvSpPr>
            <p:spPr>
              <a:xfrm>
                <a:off x="4691429" y="2549868"/>
                <a:ext cx="305016" cy="76864"/>
              </a:xfrm>
              <a:custGeom>
                <a:avLst/>
                <a:gdLst>
                  <a:gd name="f0" fmla="val 10800000"/>
                  <a:gd name="f1" fmla="val 5400000"/>
                  <a:gd name="f2" fmla="val 180"/>
                  <a:gd name="f3" fmla="val w"/>
                  <a:gd name="f4" fmla="val h"/>
                  <a:gd name="f5" fmla="val 0"/>
                  <a:gd name="f6" fmla="val 57"/>
                  <a:gd name="f7" fmla="val 16"/>
                  <a:gd name="f8" fmla="val 2"/>
                  <a:gd name="f9" fmla="val 12"/>
                  <a:gd name="f10" fmla="val 13"/>
                  <a:gd name="f11" fmla="val 3"/>
                  <a:gd name="f12" fmla="val 5"/>
                  <a:gd name="f13" fmla="val 7"/>
                  <a:gd name="f14" fmla="val 8"/>
                  <a:gd name="f15" fmla="val 14"/>
                  <a:gd name="f16" fmla="val 15"/>
                  <a:gd name="f17" fmla="val 9"/>
                  <a:gd name="f18" fmla="val 11"/>
                  <a:gd name="f19" fmla="val 17"/>
                  <a:gd name="f20" fmla="val 19"/>
                  <a:gd name="f21" fmla="val 20"/>
                  <a:gd name="f22" fmla="val 21"/>
                  <a:gd name="f23" fmla="val 23"/>
                  <a:gd name="f24" fmla="val 26"/>
                  <a:gd name="f25" fmla="val 25"/>
                  <a:gd name="f26" fmla="val 27"/>
                  <a:gd name="f27" fmla="val 28"/>
                  <a:gd name="f28" fmla="val 29"/>
                  <a:gd name="f29" fmla="val 32"/>
                  <a:gd name="f30" fmla="val 33"/>
                  <a:gd name="f31" fmla="val 34"/>
                  <a:gd name="f32" fmla="val 36"/>
                  <a:gd name="f33" fmla="val 38"/>
                  <a:gd name="f34" fmla="val 39"/>
                  <a:gd name="f35" fmla="val 42"/>
                  <a:gd name="f36" fmla="val 45"/>
                  <a:gd name="f37" fmla="val 47"/>
                  <a:gd name="f38" fmla="val 50"/>
                  <a:gd name="f39" fmla="val 51"/>
                  <a:gd name="f40" fmla="val 52"/>
                  <a:gd name="f41" fmla="val 49"/>
                  <a:gd name="f42" fmla="val 48"/>
                  <a:gd name="f43" fmla="val 44"/>
                  <a:gd name="f44" fmla="val 10"/>
                  <a:gd name="f45" fmla="val 54"/>
                  <a:gd name="f46" fmla="val 55"/>
                  <a:gd name="f47" fmla="val 4"/>
                  <a:gd name="f48" fmla="val 1"/>
                  <a:gd name="f49" fmla="val 46"/>
                  <a:gd name="f50" fmla="val 6"/>
                  <a:gd name="f51" fmla="val 43"/>
                  <a:gd name="f52" fmla="val 41"/>
                  <a:gd name="f53" fmla="val 37"/>
                  <a:gd name="f54" fmla="val 35"/>
                  <a:gd name="f55" fmla="val 31"/>
                  <a:gd name="f56" fmla="val 30"/>
                  <a:gd name="f57" fmla="val 22"/>
                  <a:gd name="f58" fmla="+- 0 0 -90"/>
                  <a:gd name="f59" fmla="*/ f3 1 57"/>
                  <a:gd name="f60" fmla="*/ f4 1 16"/>
                  <a:gd name="f61" fmla="+- f7 0 f5"/>
                  <a:gd name="f62" fmla="+- f6 0 f5"/>
                  <a:gd name="f63" fmla="*/ f58 f0 1"/>
                  <a:gd name="f64" fmla="*/ f62 1 57"/>
                  <a:gd name="f65" fmla="*/ f61 1 16"/>
                  <a:gd name="f66" fmla="*/ f63 1 f2"/>
                  <a:gd name="f67" fmla="*/ 2 1 f64"/>
                  <a:gd name="f68" fmla="*/ 12 1 f65"/>
                  <a:gd name="f69" fmla="*/ 5 1 f64"/>
                  <a:gd name="f70" fmla="*/ 13 1 f65"/>
                  <a:gd name="f71" fmla="*/ 7 1 f64"/>
                  <a:gd name="f72" fmla="*/ 15 1 f65"/>
                  <a:gd name="f73" fmla="*/ 9 1 f64"/>
                  <a:gd name="f74" fmla="*/ 16 1 f65"/>
                  <a:gd name="f75" fmla="*/ 14 1 f64"/>
                  <a:gd name="f76" fmla="*/ 19 1 f64"/>
                  <a:gd name="f77" fmla="*/ 23 1 f64"/>
                  <a:gd name="f78" fmla="*/ 27 1 f64"/>
                  <a:gd name="f79" fmla="*/ 14 1 f65"/>
                  <a:gd name="f80" fmla="*/ 32 1 f64"/>
                  <a:gd name="f81" fmla="*/ 33 1 f64"/>
                  <a:gd name="f82" fmla="*/ 11 1 f65"/>
                  <a:gd name="f83" fmla="*/ 34 1 f64"/>
                  <a:gd name="f84" fmla="*/ 38 1 f64"/>
                  <a:gd name="f85" fmla="*/ 42 1 f64"/>
                  <a:gd name="f86" fmla="*/ 47 1 f64"/>
                  <a:gd name="f87" fmla="*/ 51 1 f64"/>
                  <a:gd name="f88" fmla="*/ 49 1 f64"/>
                  <a:gd name="f89" fmla="*/ 50 1 f64"/>
                  <a:gd name="f90" fmla="*/ 52 1 f64"/>
                  <a:gd name="f91" fmla="*/ 55 1 f64"/>
                  <a:gd name="f92" fmla="*/ 10 1 f65"/>
                  <a:gd name="f93" fmla="*/ 7 1 f65"/>
                  <a:gd name="f94" fmla="*/ 5 1 f65"/>
                  <a:gd name="f95" fmla="*/ 2 1 f65"/>
                  <a:gd name="f96" fmla="*/ 46 1 f64"/>
                  <a:gd name="f97" fmla="*/ 1 1 f65"/>
                  <a:gd name="f98" fmla="*/ 45 1 f64"/>
                  <a:gd name="f99" fmla="*/ 3 1 f65"/>
                  <a:gd name="f100" fmla="*/ 4 1 f65"/>
                  <a:gd name="f101" fmla="*/ 43 1 f64"/>
                  <a:gd name="f102" fmla="*/ 6 1 f65"/>
                  <a:gd name="f103" fmla="*/ 41 1 f64"/>
                  <a:gd name="f104" fmla="*/ 39 1 f64"/>
                  <a:gd name="f105" fmla="*/ 37 1 f64"/>
                  <a:gd name="f106" fmla="*/ 36 1 f64"/>
                  <a:gd name="f107" fmla="*/ 29 1 f64"/>
                  <a:gd name="f108" fmla="*/ 22 1 f64"/>
                  <a:gd name="f109" fmla="*/ 15 1 f64"/>
                  <a:gd name="f110" fmla="*/ 13 1 f64"/>
                  <a:gd name="f111" fmla="*/ 8 1 f64"/>
                  <a:gd name="f112" fmla="*/ 6 1 f64"/>
                  <a:gd name="f113" fmla="*/ 8 1 f65"/>
                  <a:gd name="f114" fmla="*/ 16 1 f64"/>
                  <a:gd name="f115" fmla="*/ 11 1 f64"/>
                  <a:gd name="f116" fmla="*/ 0 1 f64"/>
                  <a:gd name="f117" fmla="*/ f6 1 f64"/>
                  <a:gd name="f118" fmla="*/ 0 1 f65"/>
                  <a:gd name="f119" fmla="*/ f7 1 f65"/>
                  <a:gd name="f120" fmla="+- f66 0 f1"/>
                  <a:gd name="f121" fmla="*/ f116 f59 1"/>
                  <a:gd name="f122" fmla="*/ f117 f59 1"/>
                  <a:gd name="f123" fmla="*/ f119 f60 1"/>
                  <a:gd name="f124" fmla="*/ f118 f60 1"/>
                  <a:gd name="f125" fmla="*/ f67 f59 1"/>
                  <a:gd name="f126" fmla="*/ f68 f60 1"/>
                  <a:gd name="f127" fmla="*/ f69 f59 1"/>
                  <a:gd name="f128" fmla="*/ f70 f60 1"/>
                  <a:gd name="f129" fmla="*/ f71 f59 1"/>
                  <a:gd name="f130" fmla="*/ f72 f60 1"/>
                  <a:gd name="f131" fmla="*/ f73 f59 1"/>
                  <a:gd name="f132" fmla="*/ f74 f60 1"/>
                  <a:gd name="f133" fmla="*/ f75 f59 1"/>
                  <a:gd name="f134" fmla="*/ f76 f59 1"/>
                  <a:gd name="f135" fmla="*/ f77 f59 1"/>
                  <a:gd name="f136" fmla="*/ f78 f59 1"/>
                  <a:gd name="f137" fmla="*/ f79 f60 1"/>
                  <a:gd name="f138" fmla="*/ f80 f59 1"/>
                  <a:gd name="f139" fmla="*/ f81 f59 1"/>
                  <a:gd name="f140" fmla="*/ f82 f60 1"/>
                  <a:gd name="f141" fmla="*/ f83 f59 1"/>
                  <a:gd name="f142" fmla="*/ f84 f59 1"/>
                  <a:gd name="f143" fmla="*/ f85 f59 1"/>
                  <a:gd name="f144" fmla="*/ f86 f59 1"/>
                  <a:gd name="f145" fmla="*/ f87 f59 1"/>
                  <a:gd name="f146" fmla="*/ f88 f59 1"/>
                  <a:gd name="f147" fmla="*/ f89 f59 1"/>
                  <a:gd name="f148" fmla="*/ f90 f59 1"/>
                  <a:gd name="f149" fmla="*/ f91 f59 1"/>
                  <a:gd name="f150" fmla="*/ f92 f60 1"/>
                  <a:gd name="f151" fmla="*/ f93 f60 1"/>
                  <a:gd name="f152" fmla="*/ f94 f60 1"/>
                  <a:gd name="f153" fmla="*/ f95 f60 1"/>
                  <a:gd name="f154" fmla="*/ f96 f59 1"/>
                  <a:gd name="f155" fmla="*/ f97 f60 1"/>
                  <a:gd name="f156" fmla="*/ f98 f59 1"/>
                  <a:gd name="f157" fmla="*/ f99 f60 1"/>
                  <a:gd name="f158" fmla="*/ f100 f60 1"/>
                  <a:gd name="f159" fmla="*/ f101 f59 1"/>
                  <a:gd name="f160" fmla="*/ f102 f60 1"/>
                  <a:gd name="f161" fmla="*/ f103 f59 1"/>
                  <a:gd name="f162" fmla="*/ f104 f59 1"/>
                  <a:gd name="f163" fmla="*/ f105 f59 1"/>
                  <a:gd name="f164" fmla="*/ f106 f59 1"/>
                  <a:gd name="f165" fmla="*/ f107 f59 1"/>
                  <a:gd name="f166" fmla="*/ f108 f59 1"/>
                  <a:gd name="f167" fmla="*/ f109 f59 1"/>
                  <a:gd name="f168" fmla="*/ f110 f59 1"/>
                  <a:gd name="f169" fmla="*/ f111 f59 1"/>
                  <a:gd name="f170" fmla="*/ f112 f59 1"/>
                  <a:gd name="f171" fmla="*/ f113 f60 1"/>
                  <a:gd name="f172" fmla="*/ f114 f59 1"/>
                  <a:gd name="f173" fmla="*/ f115 f59 1"/>
                </a:gdLst>
                <a:ahLst/>
                <a:cxnLst>
                  <a:cxn ang="3cd4">
                    <a:pos x="hc" y="t"/>
                  </a:cxn>
                  <a:cxn ang="0">
                    <a:pos x="r" y="vc"/>
                  </a:cxn>
                  <a:cxn ang="cd4">
                    <a:pos x="hc" y="b"/>
                  </a:cxn>
                  <a:cxn ang="cd2">
                    <a:pos x="l" y="vc"/>
                  </a:cxn>
                  <a:cxn ang="f120">
                    <a:pos x="f125" y="f126"/>
                  </a:cxn>
                  <a:cxn ang="f120">
                    <a:pos x="f127" y="f128"/>
                  </a:cxn>
                  <a:cxn ang="f120">
                    <a:pos x="f129" y="f130"/>
                  </a:cxn>
                  <a:cxn ang="f120">
                    <a:pos x="f131" y="f132"/>
                  </a:cxn>
                  <a:cxn ang="f120">
                    <a:pos x="f133" y="f132"/>
                  </a:cxn>
                  <a:cxn ang="f120">
                    <a:pos x="f134" y="f130"/>
                  </a:cxn>
                  <a:cxn ang="f120">
                    <a:pos x="f135" y="f130"/>
                  </a:cxn>
                  <a:cxn ang="f120">
                    <a:pos x="f136" y="f137"/>
                  </a:cxn>
                  <a:cxn ang="f120">
                    <a:pos x="f138" y="f128"/>
                  </a:cxn>
                  <a:cxn ang="f120">
                    <a:pos x="f139" y="f140"/>
                  </a:cxn>
                  <a:cxn ang="f120">
                    <a:pos x="f141" y="f128"/>
                  </a:cxn>
                  <a:cxn ang="f120">
                    <a:pos x="f142" y="f137"/>
                  </a:cxn>
                  <a:cxn ang="f120">
                    <a:pos x="f143" y="f130"/>
                  </a:cxn>
                  <a:cxn ang="f120">
                    <a:pos x="f144" y="f132"/>
                  </a:cxn>
                  <a:cxn ang="f120">
                    <a:pos x="f145" y="f130"/>
                  </a:cxn>
                  <a:cxn ang="f120">
                    <a:pos x="f146" y="f137"/>
                  </a:cxn>
                  <a:cxn ang="f120">
                    <a:pos x="f144" y="f128"/>
                  </a:cxn>
                  <a:cxn ang="f120">
                    <a:pos x="f147" y="f140"/>
                  </a:cxn>
                  <a:cxn ang="f120">
                    <a:pos x="f148" y="f126"/>
                  </a:cxn>
                  <a:cxn ang="f120">
                    <a:pos x="f149" y="f150"/>
                  </a:cxn>
                  <a:cxn ang="f120">
                    <a:pos x="f145" y="f151"/>
                  </a:cxn>
                  <a:cxn ang="f120">
                    <a:pos x="f145" y="f152"/>
                  </a:cxn>
                  <a:cxn ang="f120">
                    <a:pos x="f147" y="f153"/>
                  </a:cxn>
                  <a:cxn ang="f120">
                    <a:pos x="f154" y="f155"/>
                  </a:cxn>
                  <a:cxn ang="f120">
                    <a:pos x="f156" y="f157"/>
                  </a:cxn>
                  <a:cxn ang="f120">
                    <a:pos x="f156" y="f158"/>
                  </a:cxn>
                  <a:cxn ang="f120">
                    <a:pos x="f159" y="f160"/>
                  </a:cxn>
                  <a:cxn ang="f120">
                    <a:pos x="f161" y="f160"/>
                  </a:cxn>
                  <a:cxn ang="f120">
                    <a:pos x="f143" y="f158"/>
                  </a:cxn>
                  <a:cxn ang="f120">
                    <a:pos x="f161" y="f153"/>
                  </a:cxn>
                  <a:cxn ang="f120">
                    <a:pos x="f162" y="f153"/>
                  </a:cxn>
                  <a:cxn ang="f120">
                    <a:pos x="f163" y="f157"/>
                  </a:cxn>
                  <a:cxn ang="f120">
                    <a:pos x="f164" y="f158"/>
                  </a:cxn>
                  <a:cxn ang="f120">
                    <a:pos x="f139" y="f157"/>
                  </a:cxn>
                  <a:cxn ang="f120">
                    <a:pos x="f139" y="f153"/>
                  </a:cxn>
                  <a:cxn ang="f120">
                    <a:pos x="f165" y="f153"/>
                  </a:cxn>
                  <a:cxn ang="f120">
                    <a:pos x="f136" y="f153"/>
                  </a:cxn>
                  <a:cxn ang="f120">
                    <a:pos x="f166" y="f153"/>
                  </a:cxn>
                  <a:cxn ang="f120">
                    <a:pos x="f167" y="f157"/>
                  </a:cxn>
                  <a:cxn ang="f120">
                    <a:pos x="f168" y="f158"/>
                  </a:cxn>
                  <a:cxn ang="f120">
                    <a:pos x="f169" y="f160"/>
                  </a:cxn>
                  <a:cxn ang="f120">
                    <a:pos x="f168" y="f151"/>
                  </a:cxn>
                  <a:cxn ang="f120">
                    <a:pos x="f170" y="f171"/>
                  </a:cxn>
                  <a:cxn ang="f120">
                    <a:pos x="f169" y="f150"/>
                  </a:cxn>
                  <a:cxn ang="f120">
                    <a:pos x="f133" y="f150"/>
                  </a:cxn>
                  <a:cxn ang="f120">
                    <a:pos x="f172" y="f140"/>
                  </a:cxn>
                  <a:cxn ang="f120">
                    <a:pos x="f173" y="f140"/>
                  </a:cxn>
                  <a:cxn ang="f120">
                    <a:pos x="f125" y="f126"/>
                  </a:cxn>
                </a:cxnLst>
                <a:rect l="f121" t="f124" r="f122" b="f123"/>
                <a:pathLst>
                  <a:path w="57" h="16">
                    <a:moveTo>
                      <a:pt x="f8" y="f9"/>
                    </a:moveTo>
                    <a:cubicBezTo>
                      <a:pt x="f5" y="f10"/>
                      <a:pt x="f11" y="f10"/>
                      <a:pt x="f12" y="f10"/>
                    </a:cubicBezTo>
                    <a:cubicBezTo>
                      <a:pt x="f13" y="f10"/>
                      <a:pt x="f14" y="f15"/>
                      <a:pt x="f13" y="f16"/>
                    </a:cubicBezTo>
                    <a:cubicBezTo>
                      <a:pt x="f13" y="f16"/>
                      <a:pt x="f13" y="f7"/>
                      <a:pt x="f17" y="f7"/>
                    </a:cubicBezTo>
                    <a:cubicBezTo>
                      <a:pt x="f18" y="f7"/>
                      <a:pt x="f9" y="f7"/>
                      <a:pt x="f15" y="f7"/>
                    </a:cubicBezTo>
                    <a:cubicBezTo>
                      <a:pt x="f7" y="f7"/>
                      <a:pt x="f19" y="f7"/>
                      <a:pt x="f20" y="f16"/>
                    </a:cubicBezTo>
                    <a:cubicBezTo>
                      <a:pt x="f21" y="f16"/>
                      <a:pt x="f22" y="f7"/>
                      <a:pt x="f23" y="f16"/>
                    </a:cubicBezTo>
                    <a:cubicBezTo>
                      <a:pt x="f24" y="f15"/>
                      <a:pt x="f25" y="f16"/>
                      <a:pt x="f26" y="f15"/>
                    </a:cubicBezTo>
                    <a:cubicBezTo>
                      <a:pt x="f27" y="f10"/>
                      <a:pt x="f28" y="f16"/>
                      <a:pt x="f29" y="f10"/>
                    </a:cubicBezTo>
                    <a:cubicBezTo>
                      <a:pt x="f30" y="f9"/>
                      <a:pt x="f30" y="f18"/>
                      <a:pt x="f30" y="f18"/>
                    </a:cubicBezTo>
                    <a:cubicBezTo>
                      <a:pt x="f30" y="f18"/>
                      <a:pt x="f30" y="f10"/>
                      <a:pt x="f31" y="f10"/>
                    </a:cubicBezTo>
                    <a:cubicBezTo>
                      <a:pt x="f32" y="f10"/>
                      <a:pt x="f33" y="f9"/>
                      <a:pt x="f33" y="f15"/>
                    </a:cubicBezTo>
                    <a:cubicBezTo>
                      <a:pt x="f33" y="f16"/>
                      <a:pt x="f34" y="f16"/>
                      <a:pt x="f35" y="f16"/>
                    </a:cubicBezTo>
                    <a:cubicBezTo>
                      <a:pt x="f36" y="f16"/>
                      <a:pt x="f36" y="f7"/>
                      <a:pt x="f37" y="f7"/>
                    </a:cubicBezTo>
                    <a:cubicBezTo>
                      <a:pt x="f38" y="f7"/>
                      <a:pt x="f39" y="f16"/>
                      <a:pt x="f39" y="f16"/>
                    </a:cubicBezTo>
                    <a:cubicBezTo>
                      <a:pt x="f40" y="f15"/>
                      <a:pt x="f39" y="f16"/>
                      <a:pt x="f41" y="f15"/>
                    </a:cubicBezTo>
                    <a:cubicBezTo>
                      <a:pt x="f42" y="f10"/>
                      <a:pt x="f43" y="f10"/>
                      <a:pt x="f37" y="f10"/>
                    </a:cubicBezTo>
                    <a:cubicBezTo>
                      <a:pt x="f41" y="f10"/>
                      <a:pt x="f39" y="f10"/>
                      <a:pt x="f38" y="f18"/>
                    </a:cubicBezTo>
                    <a:cubicBezTo>
                      <a:pt x="f41" y="f44"/>
                      <a:pt x="f38" y="f9"/>
                      <a:pt x="f40" y="f9"/>
                    </a:cubicBezTo>
                    <a:cubicBezTo>
                      <a:pt x="f45" y="f9"/>
                      <a:pt x="f6" y="f44"/>
                      <a:pt x="f46" y="f44"/>
                    </a:cubicBezTo>
                    <a:cubicBezTo>
                      <a:pt x="f40" y="f17"/>
                      <a:pt x="f40" y="f14"/>
                      <a:pt x="f39" y="f13"/>
                    </a:cubicBezTo>
                    <a:cubicBezTo>
                      <a:pt x="f41" y="f13"/>
                      <a:pt x="f40" y="f12"/>
                      <a:pt x="f39" y="f12"/>
                    </a:cubicBezTo>
                    <a:cubicBezTo>
                      <a:pt x="f38" y="f47"/>
                      <a:pt x="f40" y="f11"/>
                      <a:pt x="f38" y="f8"/>
                    </a:cubicBezTo>
                    <a:cubicBezTo>
                      <a:pt x="f41" y="f48"/>
                      <a:pt x="f36" y="f5"/>
                      <a:pt x="f49" y="f48"/>
                    </a:cubicBezTo>
                    <a:cubicBezTo>
                      <a:pt x="f49" y="f11"/>
                      <a:pt x="f36" y="f8"/>
                      <a:pt x="f36" y="f11"/>
                    </a:cubicBezTo>
                    <a:cubicBezTo>
                      <a:pt x="f36" y="f11"/>
                      <a:pt x="f43" y="f11"/>
                      <a:pt x="f36" y="f47"/>
                    </a:cubicBezTo>
                    <a:cubicBezTo>
                      <a:pt x="f36" y="f50"/>
                      <a:pt x="f51" y="f47"/>
                      <a:pt x="f51" y="f50"/>
                    </a:cubicBezTo>
                    <a:cubicBezTo>
                      <a:pt x="f43" y="f13"/>
                      <a:pt x="f52" y="f12"/>
                      <a:pt x="f52" y="f50"/>
                    </a:cubicBezTo>
                    <a:cubicBezTo>
                      <a:pt x="f52" y="f13"/>
                      <a:pt x="f34" y="f12"/>
                      <a:pt x="f35" y="f47"/>
                    </a:cubicBezTo>
                    <a:cubicBezTo>
                      <a:pt x="f43" y="f8"/>
                      <a:pt x="f51" y="f8"/>
                      <a:pt x="f52" y="f8"/>
                    </a:cubicBezTo>
                    <a:cubicBezTo>
                      <a:pt x="f34" y="f48"/>
                      <a:pt x="f53" y="f8"/>
                      <a:pt x="f34" y="f8"/>
                    </a:cubicBezTo>
                    <a:cubicBezTo>
                      <a:pt x="f52" y="f11"/>
                      <a:pt x="f32" y="f8"/>
                      <a:pt x="f53" y="f11"/>
                    </a:cubicBezTo>
                    <a:cubicBezTo>
                      <a:pt x="f34" y="f47"/>
                      <a:pt x="f32" y="f11"/>
                      <a:pt x="f32" y="f47"/>
                    </a:cubicBezTo>
                    <a:cubicBezTo>
                      <a:pt x="f54" y="f12"/>
                      <a:pt x="f54" y="f11"/>
                      <a:pt x="f30" y="f11"/>
                    </a:cubicBezTo>
                    <a:cubicBezTo>
                      <a:pt x="f29" y="f47"/>
                      <a:pt x="f32" y="f8"/>
                      <a:pt x="f30" y="f8"/>
                    </a:cubicBezTo>
                    <a:cubicBezTo>
                      <a:pt x="f55" y="f8"/>
                      <a:pt x="f56" y="f48"/>
                      <a:pt x="f28" y="f8"/>
                    </a:cubicBezTo>
                    <a:cubicBezTo>
                      <a:pt x="f27" y="f8"/>
                      <a:pt x="f24" y="f11"/>
                      <a:pt x="f26" y="f8"/>
                    </a:cubicBezTo>
                    <a:cubicBezTo>
                      <a:pt x="f28" y="f48"/>
                      <a:pt x="f25" y="f48"/>
                      <a:pt x="f57" y="f8"/>
                    </a:cubicBezTo>
                    <a:cubicBezTo>
                      <a:pt x="f21" y="f11"/>
                      <a:pt x="f19" y="f8"/>
                      <a:pt x="f16" y="f11"/>
                    </a:cubicBezTo>
                    <a:cubicBezTo>
                      <a:pt x="f10" y="f11"/>
                      <a:pt x="f7" y="f47"/>
                      <a:pt x="f10" y="f47"/>
                    </a:cubicBezTo>
                    <a:cubicBezTo>
                      <a:pt x="f18" y="f12"/>
                      <a:pt x="f50" y="f50"/>
                      <a:pt x="f14" y="f50"/>
                    </a:cubicBezTo>
                    <a:cubicBezTo>
                      <a:pt x="f17" y="f13"/>
                      <a:pt x="f16" y="f50"/>
                      <a:pt x="f10" y="f13"/>
                    </a:cubicBezTo>
                    <a:cubicBezTo>
                      <a:pt x="f18" y="f13"/>
                      <a:pt x="f12" y="f13"/>
                      <a:pt x="f50" y="f14"/>
                    </a:cubicBezTo>
                    <a:cubicBezTo>
                      <a:pt x="f13" y="f17"/>
                      <a:pt x="f50" y="f44"/>
                      <a:pt x="f14" y="f44"/>
                    </a:cubicBezTo>
                    <a:cubicBezTo>
                      <a:pt x="f18" y="f44"/>
                      <a:pt x="f9" y="f17"/>
                      <a:pt x="f15" y="f44"/>
                    </a:cubicBezTo>
                    <a:cubicBezTo>
                      <a:pt x="f19" y="f44"/>
                      <a:pt x="f19" y="f18"/>
                      <a:pt x="f7" y="f18"/>
                    </a:cubicBezTo>
                    <a:cubicBezTo>
                      <a:pt x="f15" y="f44"/>
                      <a:pt x="f10" y="f18"/>
                      <a:pt x="f18" y="f18"/>
                    </a:cubicBezTo>
                    <a:cubicBezTo>
                      <a:pt x="f17" y="f18"/>
                      <a:pt x="f50" y="f1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03" name="Freeform 107">
                <a:extLst>
                  <a:ext uri="{FF2B5EF4-FFF2-40B4-BE49-F238E27FC236}">
                    <a16:creationId xmlns:a16="http://schemas.microsoft.com/office/drawing/2014/main" id="{C2258E64-4E73-C2C6-C2FF-C0AA6CBBB5F8}"/>
                  </a:ext>
                </a:extLst>
              </p:cNvPr>
              <p:cNvSpPr/>
              <p:nvPr/>
            </p:nvSpPr>
            <p:spPr>
              <a:xfrm>
                <a:off x="5380530" y="3094165"/>
                <a:ext cx="47448" cy="33238"/>
              </a:xfrm>
              <a:custGeom>
                <a:avLst/>
                <a:gdLst>
                  <a:gd name="f0" fmla="val 10800000"/>
                  <a:gd name="f1" fmla="val 5400000"/>
                  <a:gd name="f2" fmla="val 180"/>
                  <a:gd name="f3" fmla="val w"/>
                  <a:gd name="f4" fmla="val h"/>
                  <a:gd name="f5" fmla="val 0"/>
                  <a:gd name="f6" fmla="val 9"/>
                  <a:gd name="f7" fmla="val 7"/>
                  <a:gd name="f8" fmla="val 3"/>
                  <a:gd name="f9" fmla="val 2"/>
                  <a:gd name="f10" fmla="val 1"/>
                  <a:gd name="f11" fmla="val 4"/>
                  <a:gd name="f12" fmla="val 5"/>
                  <a:gd name="f13" fmla="val 6"/>
                  <a:gd name="f14" fmla="val 8"/>
                  <a:gd name="f15" fmla="+- 0 0 -90"/>
                  <a:gd name="f16" fmla="*/ f3 1 9"/>
                  <a:gd name="f17" fmla="*/ f4 1 7"/>
                  <a:gd name="f18" fmla="+- f7 0 f5"/>
                  <a:gd name="f19" fmla="+- f6 0 f5"/>
                  <a:gd name="f20" fmla="*/ f15 f0 1"/>
                  <a:gd name="f21" fmla="*/ f19 1 9"/>
                  <a:gd name="f22" fmla="*/ f18 1 7"/>
                  <a:gd name="f23" fmla="*/ f20 1 f2"/>
                  <a:gd name="f24" fmla="*/ 0 1 f21"/>
                  <a:gd name="f25" fmla="*/ 3 1 f22"/>
                  <a:gd name="f26" fmla="*/ 1 1 f21"/>
                  <a:gd name="f27" fmla="*/ 2 1 f22"/>
                  <a:gd name="f28" fmla="*/ 3 1 f21"/>
                  <a:gd name="f29" fmla="*/ 4 1 f21"/>
                  <a:gd name="f30" fmla="*/ 7 1 f21"/>
                  <a:gd name="f31" fmla="*/ 4 1 f22"/>
                  <a:gd name="f32" fmla="*/ 8 1 f21"/>
                  <a:gd name="f33" fmla="*/ 5 1 f22"/>
                  <a:gd name="f34" fmla="*/ 6 1 f22"/>
                  <a:gd name="f35" fmla="*/ 6 1 f21"/>
                  <a:gd name="f36" fmla="*/ 5 1 f21"/>
                  <a:gd name="f37" fmla="*/ 2 1 f21"/>
                  <a:gd name="f38" fmla="*/ f6 1 f21"/>
                  <a:gd name="f39" fmla="*/ 0 1 f22"/>
                  <a:gd name="f40" fmla="*/ f7 1 f22"/>
                  <a:gd name="f41" fmla="+- f23 0 f1"/>
                  <a:gd name="f42" fmla="*/ f24 f16 1"/>
                  <a:gd name="f43" fmla="*/ f38 f16 1"/>
                  <a:gd name="f44" fmla="*/ f40 f17 1"/>
                  <a:gd name="f45" fmla="*/ f39 f17 1"/>
                  <a:gd name="f46" fmla="*/ f25 f17 1"/>
                  <a:gd name="f47" fmla="*/ f26 f16 1"/>
                  <a:gd name="f48" fmla="*/ f27 f17 1"/>
                  <a:gd name="f49" fmla="*/ f28 f16 1"/>
                  <a:gd name="f50" fmla="*/ f29 f16 1"/>
                  <a:gd name="f51" fmla="*/ f30 f16 1"/>
                  <a:gd name="f52" fmla="*/ f31 f17 1"/>
                  <a:gd name="f53" fmla="*/ f32 f16 1"/>
                  <a:gd name="f54" fmla="*/ f33 f17 1"/>
                  <a:gd name="f55" fmla="*/ f34 f17 1"/>
                  <a:gd name="f56" fmla="*/ f35 f16 1"/>
                  <a:gd name="f57" fmla="*/ f36 f16 1"/>
                  <a:gd name="f58" fmla="*/ f37 f16 1"/>
                </a:gdLst>
                <a:ahLst/>
                <a:cxnLst>
                  <a:cxn ang="3cd4">
                    <a:pos x="hc" y="t"/>
                  </a:cxn>
                  <a:cxn ang="0">
                    <a:pos x="r" y="vc"/>
                  </a:cxn>
                  <a:cxn ang="cd4">
                    <a:pos x="hc" y="b"/>
                  </a:cxn>
                  <a:cxn ang="cd2">
                    <a:pos x="l" y="vc"/>
                  </a:cxn>
                  <a:cxn ang="f41">
                    <a:pos x="f42" y="f46"/>
                  </a:cxn>
                  <a:cxn ang="f41">
                    <a:pos x="f47" y="f48"/>
                  </a:cxn>
                  <a:cxn ang="f41">
                    <a:pos x="f49" y="f46"/>
                  </a:cxn>
                  <a:cxn ang="f41">
                    <a:pos x="f50" y="f46"/>
                  </a:cxn>
                  <a:cxn ang="f41">
                    <a:pos x="f51" y="f52"/>
                  </a:cxn>
                  <a:cxn ang="f41">
                    <a:pos x="f53" y="f52"/>
                  </a:cxn>
                  <a:cxn ang="f41">
                    <a:pos x="f51" y="f54"/>
                  </a:cxn>
                  <a:cxn ang="f41">
                    <a:pos x="f51" y="f55"/>
                  </a:cxn>
                  <a:cxn ang="f41">
                    <a:pos x="f56" y="f54"/>
                  </a:cxn>
                  <a:cxn ang="f41">
                    <a:pos x="f57" y="f54"/>
                  </a:cxn>
                  <a:cxn ang="f41">
                    <a:pos x="f50" y="f54"/>
                  </a:cxn>
                  <a:cxn ang="f41">
                    <a:pos x="f58" y="f54"/>
                  </a:cxn>
                  <a:cxn ang="f41">
                    <a:pos x="f58" y="f52"/>
                  </a:cxn>
                  <a:cxn ang="f41">
                    <a:pos x="f47" y="f52"/>
                  </a:cxn>
                  <a:cxn ang="f41">
                    <a:pos x="f47" y="f46"/>
                  </a:cxn>
                  <a:cxn ang="f41">
                    <a:pos x="f42" y="f46"/>
                  </a:cxn>
                </a:cxnLst>
                <a:rect l="f42" t="f45" r="f43" b="f44"/>
                <a:pathLst>
                  <a:path w="9" h="7">
                    <a:moveTo>
                      <a:pt x="f5" y="f8"/>
                    </a:moveTo>
                    <a:cubicBezTo>
                      <a:pt x="f5" y="f9"/>
                      <a:pt x="f10" y="f5"/>
                      <a:pt x="f10" y="f9"/>
                    </a:cubicBezTo>
                    <a:cubicBezTo>
                      <a:pt x="f9" y="f8"/>
                      <a:pt x="f8" y="f9"/>
                      <a:pt x="f8" y="f8"/>
                    </a:cubicBezTo>
                    <a:cubicBezTo>
                      <a:pt x="f8" y="f11"/>
                      <a:pt x="f11" y="f8"/>
                      <a:pt x="f11" y="f8"/>
                    </a:cubicBezTo>
                    <a:cubicBezTo>
                      <a:pt x="f12" y="f11"/>
                      <a:pt x="f13" y="f11"/>
                      <a:pt x="f7" y="f11"/>
                    </a:cubicBezTo>
                    <a:cubicBezTo>
                      <a:pt x="f14" y="f8"/>
                      <a:pt x="f6" y="f8"/>
                      <a:pt x="f14" y="f11"/>
                    </a:cubicBezTo>
                    <a:cubicBezTo>
                      <a:pt x="f14" y="f11"/>
                      <a:pt x="f14" y="f12"/>
                      <a:pt x="f7" y="f12"/>
                    </a:cubicBezTo>
                    <a:cubicBezTo>
                      <a:pt x="f13" y="f12"/>
                      <a:pt x="f6" y="f12"/>
                      <a:pt x="f7" y="f13"/>
                    </a:cubicBezTo>
                    <a:cubicBezTo>
                      <a:pt x="f13" y="f7"/>
                      <a:pt x="f13" y="f12"/>
                      <a:pt x="f13" y="f12"/>
                    </a:cubicBezTo>
                    <a:cubicBezTo>
                      <a:pt x="f12" y="f12"/>
                      <a:pt x="f11" y="f11"/>
                      <a:pt x="f12" y="f12"/>
                    </a:cubicBezTo>
                    <a:cubicBezTo>
                      <a:pt x="f12" y="f13"/>
                      <a:pt x="f12" y="f12"/>
                      <a:pt x="f11" y="f12"/>
                    </a:cubicBezTo>
                    <a:cubicBezTo>
                      <a:pt x="f8" y="f12"/>
                      <a:pt x="f9" y="f12"/>
                      <a:pt x="f9" y="f12"/>
                    </a:cubicBezTo>
                    <a:cubicBezTo>
                      <a:pt x="f8" y="f11"/>
                      <a:pt x="f8" y="f11"/>
                      <a:pt x="f9" y="f11"/>
                    </a:cubicBezTo>
                    <a:cubicBezTo>
                      <a:pt x="f10" y="f12"/>
                      <a:pt x="f10" y="f11"/>
                      <a:pt x="f10" y="f11"/>
                    </a:cubicBezTo>
                    <a:cubicBezTo>
                      <a:pt x="f10" y="f8"/>
                      <a:pt x="f9" y="f8"/>
                      <a:pt x="f10" y="f8"/>
                    </a:cubicBezTo>
                    <a:cubicBezTo>
                      <a:pt x="f10" y="f11"/>
                      <a:pt x="f10" y="f11"/>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04" name="Freeform 108">
                <a:extLst>
                  <a:ext uri="{FF2B5EF4-FFF2-40B4-BE49-F238E27FC236}">
                    <a16:creationId xmlns:a16="http://schemas.microsoft.com/office/drawing/2014/main" id="{50D3F942-AC41-9169-747E-53B5E5702EE0}"/>
                  </a:ext>
                </a:extLst>
              </p:cNvPr>
              <p:cNvSpPr/>
              <p:nvPr/>
            </p:nvSpPr>
            <p:spPr>
              <a:xfrm>
                <a:off x="5439271" y="3104552"/>
                <a:ext cx="36146" cy="29087"/>
              </a:xfrm>
              <a:custGeom>
                <a:avLst/>
                <a:gdLst>
                  <a:gd name="f0" fmla="val 10800000"/>
                  <a:gd name="f1" fmla="val 5400000"/>
                  <a:gd name="f2" fmla="val 180"/>
                  <a:gd name="f3" fmla="val w"/>
                  <a:gd name="f4" fmla="val h"/>
                  <a:gd name="f5" fmla="val 0"/>
                  <a:gd name="f6" fmla="val 7"/>
                  <a:gd name="f7" fmla="val 6"/>
                  <a:gd name="f8" fmla="val 4"/>
                  <a:gd name="f9" fmla="val 1"/>
                  <a:gd name="f10" fmla="val 3"/>
                  <a:gd name="f11" fmla="val 2"/>
                  <a:gd name="f12" fmla="val 5"/>
                  <a:gd name="f13" fmla="+- 0 0 -90"/>
                  <a:gd name="f14" fmla="*/ f3 1 7"/>
                  <a:gd name="f15" fmla="*/ f4 1 6"/>
                  <a:gd name="f16" fmla="+- f7 0 f5"/>
                  <a:gd name="f17" fmla="+- f6 0 f5"/>
                  <a:gd name="f18" fmla="*/ f13 f0 1"/>
                  <a:gd name="f19" fmla="*/ f16 1 6"/>
                  <a:gd name="f20" fmla="*/ f17 1 7"/>
                  <a:gd name="f21" fmla="*/ f18 1 f2"/>
                  <a:gd name="f22" fmla="*/ 0 1 f20"/>
                  <a:gd name="f23" fmla="*/ 6 1 f19"/>
                  <a:gd name="f24" fmla="*/ 1 1 f20"/>
                  <a:gd name="f25" fmla="*/ 3 1 f19"/>
                  <a:gd name="f26" fmla="*/ 4 1 f20"/>
                  <a:gd name="f27" fmla="*/ 0 1 f19"/>
                  <a:gd name="f28" fmla="*/ 5 1 f20"/>
                  <a:gd name="f29" fmla="*/ 1 1 f19"/>
                  <a:gd name="f30" fmla="*/ 6 1 f20"/>
                  <a:gd name="f31" fmla="*/ 5 1 f19"/>
                  <a:gd name="f32" fmla="*/ 2 1 f20"/>
                  <a:gd name="f33" fmla="*/ f6 1 f20"/>
                  <a:gd name="f34" fmla="*/ f7 1 f19"/>
                  <a:gd name="f35" fmla="+- f21 0 f1"/>
                  <a:gd name="f36" fmla="*/ f22 f14 1"/>
                  <a:gd name="f37" fmla="*/ f33 f14 1"/>
                  <a:gd name="f38" fmla="*/ f34 f15 1"/>
                  <a:gd name="f39" fmla="*/ f27 f15 1"/>
                  <a:gd name="f40" fmla="*/ f23 f15 1"/>
                  <a:gd name="f41" fmla="*/ f24 f14 1"/>
                  <a:gd name="f42" fmla="*/ f25 f15 1"/>
                  <a:gd name="f43" fmla="*/ f26 f14 1"/>
                  <a:gd name="f44" fmla="*/ f28 f14 1"/>
                  <a:gd name="f45" fmla="*/ f29 f15 1"/>
                  <a:gd name="f46" fmla="*/ f30 f14 1"/>
                  <a:gd name="f47" fmla="*/ f31 f15 1"/>
                  <a:gd name="f48" fmla="*/ f32 f14 1"/>
                </a:gdLst>
                <a:ahLst/>
                <a:cxnLst>
                  <a:cxn ang="3cd4">
                    <a:pos x="hc" y="t"/>
                  </a:cxn>
                  <a:cxn ang="0">
                    <a:pos x="r" y="vc"/>
                  </a:cxn>
                  <a:cxn ang="cd4">
                    <a:pos x="hc" y="b"/>
                  </a:cxn>
                  <a:cxn ang="cd2">
                    <a:pos x="l" y="vc"/>
                  </a:cxn>
                  <a:cxn ang="f35">
                    <a:pos x="f36" y="f40"/>
                  </a:cxn>
                  <a:cxn ang="f35">
                    <a:pos x="f41" y="f42"/>
                  </a:cxn>
                  <a:cxn ang="f35">
                    <a:pos x="f43" y="f39"/>
                  </a:cxn>
                  <a:cxn ang="f35">
                    <a:pos x="f44" y="f45"/>
                  </a:cxn>
                  <a:cxn ang="f35">
                    <a:pos x="f43" y="f42"/>
                  </a:cxn>
                  <a:cxn ang="f35">
                    <a:pos x="f46" y="f42"/>
                  </a:cxn>
                  <a:cxn ang="f35">
                    <a:pos x="f46" y="f47"/>
                  </a:cxn>
                  <a:cxn ang="f35">
                    <a:pos x="f43" y="f47"/>
                  </a:cxn>
                  <a:cxn ang="f35">
                    <a:pos x="f48" y="f40"/>
                  </a:cxn>
                  <a:cxn ang="f35">
                    <a:pos x="f36" y="f40"/>
                  </a:cxn>
                </a:cxnLst>
                <a:rect l="f36" t="f39" r="f37" b="f38"/>
                <a:pathLst>
                  <a:path w="7" h="6">
                    <a:moveTo>
                      <a:pt x="f5" y="f7"/>
                    </a:moveTo>
                    <a:cubicBezTo>
                      <a:pt x="f5" y="f8"/>
                      <a:pt x="f5" y="f8"/>
                      <a:pt x="f9" y="f10"/>
                    </a:cubicBezTo>
                    <a:cubicBezTo>
                      <a:pt x="f11" y="f10"/>
                      <a:pt x="f8" y="f9"/>
                      <a:pt x="f8" y="f5"/>
                    </a:cubicBezTo>
                    <a:cubicBezTo>
                      <a:pt x="f12" y="f5"/>
                      <a:pt x="f8" y="f9"/>
                      <a:pt x="f12" y="f9"/>
                    </a:cubicBezTo>
                    <a:cubicBezTo>
                      <a:pt x="f12" y="f9"/>
                      <a:pt x="f12" y="f10"/>
                      <a:pt x="f8" y="f10"/>
                    </a:cubicBezTo>
                    <a:cubicBezTo>
                      <a:pt x="f12" y="f10"/>
                      <a:pt x="f6" y="f10"/>
                      <a:pt x="f7" y="f10"/>
                    </a:cubicBezTo>
                    <a:cubicBezTo>
                      <a:pt x="f12" y="f8"/>
                      <a:pt x="f6" y="f8"/>
                      <a:pt x="f7" y="f12"/>
                    </a:cubicBezTo>
                    <a:cubicBezTo>
                      <a:pt x="f12" y="f12"/>
                      <a:pt x="f12" y="f12"/>
                      <a:pt x="f8" y="f12"/>
                    </a:cubicBezTo>
                    <a:cubicBezTo>
                      <a:pt x="f10" y="f12"/>
                      <a:pt x="f10" y="f7"/>
                      <a:pt x="f11" y="f7"/>
                    </a:cubicBezTo>
                    <a:cubicBezTo>
                      <a:pt x="f9" y="f7"/>
                      <a:pt x="f5" y="f7"/>
                      <a:pt x="f5"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05" name="Canada">
                <a:extLst>
                  <a:ext uri="{FF2B5EF4-FFF2-40B4-BE49-F238E27FC236}">
                    <a16:creationId xmlns:a16="http://schemas.microsoft.com/office/drawing/2014/main" id="{445C8027-B600-318F-E420-697C70D625A2}"/>
                  </a:ext>
                </a:extLst>
              </p:cNvPr>
              <p:cNvSpPr/>
              <p:nvPr/>
            </p:nvSpPr>
            <p:spPr>
              <a:xfrm>
                <a:off x="5491237" y="2981986"/>
                <a:ext cx="149120" cy="116339"/>
              </a:xfrm>
              <a:custGeom>
                <a:avLst/>
                <a:gdLst>
                  <a:gd name="f0" fmla="val 10800000"/>
                  <a:gd name="f1" fmla="val 5400000"/>
                  <a:gd name="f2" fmla="val 180"/>
                  <a:gd name="f3" fmla="val w"/>
                  <a:gd name="f4" fmla="val h"/>
                  <a:gd name="f5" fmla="val 0"/>
                  <a:gd name="f6" fmla="val 28"/>
                  <a:gd name="f7" fmla="val 24"/>
                  <a:gd name="f8" fmla="val 15"/>
                  <a:gd name="f9" fmla="val 4"/>
                  <a:gd name="f10" fmla="val 16"/>
                  <a:gd name="f11" fmla="val 17"/>
                  <a:gd name="f12" fmla="val 3"/>
                  <a:gd name="f13" fmla="val 18"/>
                  <a:gd name="f14" fmla="val 2"/>
                  <a:gd name="f15" fmla="val 19"/>
                  <a:gd name="f16" fmla="val 1"/>
                  <a:gd name="f17" fmla="val 20"/>
                  <a:gd name="f18" fmla="val 21"/>
                  <a:gd name="f19" fmla="val 22"/>
                  <a:gd name="f20" fmla="val 23"/>
                  <a:gd name="f21" fmla="val 5"/>
                  <a:gd name="f22" fmla="val 7"/>
                  <a:gd name="f23" fmla="val 6"/>
                  <a:gd name="f24" fmla="val 8"/>
                  <a:gd name="f25" fmla="val 9"/>
                  <a:gd name="f26" fmla="val 10"/>
                  <a:gd name="f27" fmla="val 11"/>
                  <a:gd name="f28" fmla="val 12"/>
                  <a:gd name="f29" fmla="val 25"/>
                  <a:gd name="f30" fmla="val 27"/>
                  <a:gd name="f31" fmla="val 13"/>
                  <a:gd name="f32" fmla="val 26"/>
                  <a:gd name="f33" fmla="val 14"/>
                  <a:gd name="f34" fmla="+- 0 0 -90"/>
                  <a:gd name="f35" fmla="*/ f3 1 28"/>
                  <a:gd name="f36" fmla="*/ f4 1 24"/>
                  <a:gd name="f37" fmla="+- f7 0 f5"/>
                  <a:gd name="f38" fmla="+- f6 0 f5"/>
                  <a:gd name="f39" fmla="*/ f34 f0 1"/>
                  <a:gd name="f40" fmla="*/ f38 1 28"/>
                  <a:gd name="f41" fmla="*/ f37 1 24"/>
                  <a:gd name="f42" fmla="*/ f39 1 f2"/>
                  <a:gd name="f43" fmla="*/ 17 1 f40"/>
                  <a:gd name="f44" fmla="*/ 3 1 f41"/>
                  <a:gd name="f45" fmla="*/ 19 1 f40"/>
                  <a:gd name="f46" fmla="*/ 1 1 f41"/>
                  <a:gd name="f47" fmla="*/ 22 1 f40"/>
                  <a:gd name="f48" fmla="*/ 2 1 f41"/>
                  <a:gd name="f49" fmla="*/ 20 1 f40"/>
                  <a:gd name="f50" fmla="*/ 5 1 f41"/>
                  <a:gd name="f51" fmla="*/ 18 1 f40"/>
                  <a:gd name="f52" fmla="*/ 7 1 f41"/>
                  <a:gd name="f53" fmla="*/ 8 1 f41"/>
                  <a:gd name="f54" fmla="*/ 9 1 f41"/>
                  <a:gd name="f55" fmla="*/ 11 1 f41"/>
                  <a:gd name="f56" fmla="*/ 23 1 f40"/>
                  <a:gd name="f57" fmla="*/ 12 1 f41"/>
                  <a:gd name="f58" fmla="*/ 27 1 f40"/>
                  <a:gd name="f59" fmla="*/ 26 1 f40"/>
                  <a:gd name="f60" fmla="*/ 14 1 f41"/>
                  <a:gd name="f61" fmla="*/ 15 1 f41"/>
                  <a:gd name="f62" fmla="*/ 28 1 f40"/>
                  <a:gd name="f63" fmla="*/ 25 1 f40"/>
                  <a:gd name="f64" fmla="*/ 17 1 f41"/>
                  <a:gd name="f65" fmla="*/ 19 1 f41"/>
                  <a:gd name="f66" fmla="*/ 20 1 f41"/>
                  <a:gd name="f67" fmla="*/ 22 1 f41"/>
                  <a:gd name="f68" fmla="*/ 16 1 f40"/>
                  <a:gd name="f69" fmla="*/ 24 1 f41"/>
                  <a:gd name="f70" fmla="*/ 15 1 f40"/>
                  <a:gd name="f71" fmla="*/ 23 1 f41"/>
                  <a:gd name="f72" fmla="*/ 12 1 f40"/>
                  <a:gd name="f73" fmla="*/ 7 1 f40"/>
                  <a:gd name="f74" fmla="*/ 21 1 f41"/>
                  <a:gd name="f75" fmla="*/ 5 1 f40"/>
                  <a:gd name="f76" fmla="*/ 1 1 f40"/>
                  <a:gd name="f77" fmla="*/ 4 1 f40"/>
                  <a:gd name="f78" fmla="*/ 3 1 f40"/>
                  <a:gd name="f79" fmla="*/ 6 1 f40"/>
                  <a:gd name="f80" fmla="*/ 8 1 f40"/>
                  <a:gd name="f81" fmla="*/ 13 1 f41"/>
                  <a:gd name="f82" fmla="*/ 11 1 f40"/>
                  <a:gd name="f83" fmla="*/ 10 1 f41"/>
                  <a:gd name="f84" fmla="*/ 4 1 f41"/>
                  <a:gd name="f85" fmla="*/ 0 1 f40"/>
                  <a:gd name="f86" fmla="*/ f6 1 f40"/>
                  <a:gd name="f87" fmla="*/ 0 1 f41"/>
                  <a:gd name="f88" fmla="*/ f7 1 f41"/>
                  <a:gd name="f89" fmla="+- f42 0 f1"/>
                  <a:gd name="f90" fmla="*/ f85 f35 1"/>
                  <a:gd name="f91" fmla="*/ f86 f35 1"/>
                  <a:gd name="f92" fmla="*/ f88 f36 1"/>
                  <a:gd name="f93" fmla="*/ f87 f36 1"/>
                  <a:gd name="f94" fmla="*/ f43 f35 1"/>
                  <a:gd name="f95" fmla="*/ f44 f36 1"/>
                  <a:gd name="f96" fmla="*/ f45 f35 1"/>
                  <a:gd name="f97" fmla="*/ f46 f36 1"/>
                  <a:gd name="f98" fmla="*/ f47 f35 1"/>
                  <a:gd name="f99" fmla="*/ f48 f36 1"/>
                  <a:gd name="f100" fmla="*/ f49 f35 1"/>
                  <a:gd name="f101" fmla="*/ f50 f36 1"/>
                  <a:gd name="f102" fmla="*/ f51 f35 1"/>
                  <a:gd name="f103" fmla="*/ f52 f36 1"/>
                  <a:gd name="f104" fmla="*/ f53 f36 1"/>
                  <a:gd name="f105" fmla="*/ f54 f36 1"/>
                  <a:gd name="f106" fmla="*/ f55 f36 1"/>
                  <a:gd name="f107" fmla="*/ f56 f35 1"/>
                  <a:gd name="f108" fmla="*/ f57 f36 1"/>
                  <a:gd name="f109" fmla="*/ f58 f35 1"/>
                  <a:gd name="f110" fmla="*/ f59 f35 1"/>
                  <a:gd name="f111" fmla="*/ f60 f36 1"/>
                  <a:gd name="f112" fmla="*/ f61 f36 1"/>
                  <a:gd name="f113" fmla="*/ f62 f35 1"/>
                  <a:gd name="f114" fmla="*/ f63 f35 1"/>
                  <a:gd name="f115" fmla="*/ f64 f36 1"/>
                  <a:gd name="f116" fmla="*/ f65 f36 1"/>
                  <a:gd name="f117" fmla="*/ f66 f36 1"/>
                  <a:gd name="f118" fmla="*/ f67 f36 1"/>
                  <a:gd name="f119" fmla="*/ f68 f35 1"/>
                  <a:gd name="f120" fmla="*/ f69 f36 1"/>
                  <a:gd name="f121" fmla="*/ f70 f35 1"/>
                  <a:gd name="f122" fmla="*/ f71 f36 1"/>
                  <a:gd name="f123" fmla="*/ f72 f35 1"/>
                  <a:gd name="f124" fmla="*/ f73 f35 1"/>
                  <a:gd name="f125" fmla="*/ f74 f36 1"/>
                  <a:gd name="f126" fmla="*/ f75 f35 1"/>
                  <a:gd name="f127" fmla="*/ f76 f35 1"/>
                  <a:gd name="f128" fmla="*/ f77 f35 1"/>
                  <a:gd name="f129" fmla="*/ f78 f35 1"/>
                  <a:gd name="f130" fmla="*/ f79 f35 1"/>
                  <a:gd name="f131" fmla="*/ f80 f35 1"/>
                  <a:gd name="f132" fmla="*/ f81 f36 1"/>
                  <a:gd name="f133" fmla="*/ f82 f35 1"/>
                  <a:gd name="f134" fmla="*/ f83 f36 1"/>
                  <a:gd name="f135" fmla="*/ f84 f36 1"/>
                </a:gdLst>
                <a:ahLst/>
                <a:cxnLst>
                  <a:cxn ang="3cd4">
                    <a:pos x="hc" y="t"/>
                  </a:cxn>
                  <a:cxn ang="0">
                    <a:pos x="r" y="vc"/>
                  </a:cxn>
                  <a:cxn ang="cd4">
                    <a:pos x="hc" y="b"/>
                  </a:cxn>
                  <a:cxn ang="cd2">
                    <a:pos x="l" y="vc"/>
                  </a:cxn>
                  <a:cxn ang="f89">
                    <a:pos x="f94" y="f95"/>
                  </a:cxn>
                  <a:cxn ang="f89">
                    <a:pos x="f96" y="f97"/>
                  </a:cxn>
                  <a:cxn ang="f89">
                    <a:pos x="f98" y="f97"/>
                  </a:cxn>
                  <a:cxn ang="f89">
                    <a:pos x="f98" y="f99"/>
                  </a:cxn>
                  <a:cxn ang="f89">
                    <a:pos x="f98" y="f95"/>
                  </a:cxn>
                  <a:cxn ang="f89">
                    <a:pos x="f100" y="f101"/>
                  </a:cxn>
                  <a:cxn ang="f89">
                    <a:pos x="f102" y="f103"/>
                  </a:cxn>
                  <a:cxn ang="f89">
                    <a:pos x="f96" y="f103"/>
                  </a:cxn>
                  <a:cxn ang="f89">
                    <a:pos x="f100" y="f104"/>
                  </a:cxn>
                  <a:cxn ang="f89">
                    <a:pos x="f102" y="f105"/>
                  </a:cxn>
                  <a:cxn ang="f89">
                    <a:pos x="f100" y="f106"/>
                  </a:cxn>
                  <a:cxn ang="f89">
                    <a:pos x="f107" y="f108"/>
                  </a:cxn>
                  <a:cxn ang="f89">
                    <a:pos x="f109" y="f108"/>
                  </a:cxn>
                  <a:cxn ang="f89">
                    <a:pos x="f110" y="f111"/>
                  </a:cxn>
                  <a:cxn ang="f89">
                    <a:pos x="f110" y="f112"/>
                  </a:cxn>
                  <a:cxn ang="f89">
                    <a:pos x="f113" y="f112"/>
                  </a:cxn>
                  <a:cxn ang="f89">
                    <a:pos x="f114" y="f115"/>
                  </a:cxn>
                  <a:cxn ang="f89">
                    <a:pos x="f114" y="f116"/>
                  </a:cxn>
                  <a:cxn ang="f89">
                    <a:pos x="f98" y="f117"/>
                  </a:cxn>
                  <a:cxn ang="f89">
                    <a:pos x="f100" y="f118"/>
                  </a:cxn>
                  <a:cxn ang="f89">
                    <a:pos x="f119" y="f120"/>
                  </a:cxn>
                  <a:cxn ang="f89">
                    <a:pos x="f121" y="f122"/>
                  </a:cxn>
                  <a:cxn ang="f89">
                    <a:pos x="f96" y="f117"/>
                  </a:cxn>
                  <a:cxn ang="f89">
                    <a:pos x="f94" y="f117"/>
                  </a:cxn>
                  <a:cxn ang="f89">
                    <a:pos x="f121" y="f117"/>
                  </a:cxn>
                  <a:cxn ang="f89">
                    <a:pos x="f123" y="f117"/>
                  </a:cxn>
                  <a:cxn ang="f89">
                    <a:pos x="f124" y="f125"/>
                  </a:cxn>
                  <a:cxn ang="f89">
                    <a:pos x="f126" y="f125"/>
                  </a:cxn>
                  <a:cxn ang="f89">
                    <a:pos x="f127" y="f117"/>
                  </a:cxn>
                  <a:cxn ang="f89">
                    <a:pos x="f128" y="f115"/>
                  </a:cxn>
                  <a:cxn ang="f89">
                    <a:pos x="f129" y="f115"/>
                  </a:cxn>
                  <a:cxn ang="f89">
                    <a:pos x="f130" y="f112"/>
                  </a:cxn>
                  <a:cxn ang="f89">
                    <a:pos x="f131" y="f132"/>
                  </a:cxn>
                  <a:cxn ang="f89">
                    <a:pos x="f133" y="f134"/>
                  </a:cxn>
                  <a:cxn ang="f89">
                    <a:pos x="f121" y="f135"/>
                  </a:cxn>
                </a:cxnLst>
                <a:rect l="f90" t="f93" r="f91" b="f92"/>
                <a:pathLst>
                  <a:path w="28" h="24">
                    <a:moveTo>
                      <a:pt x="f8" y="f9"/>
                    </a:moveTo>
                    <a:cubicBezTo>
                      <a:pt x="f10" y="f9"/>
                      <a:pt x="f11" y="f12"/>
                      <a:pt x="f11" y="f12"/>
                    </a:cubicBezTo>
                    <a:cubicBezTo>
                      <a:pt x="f10" y="f12"/>
                      <a:pt x="f11" y="f12"/>
                      <a:pt x="f13" y="f14"/>
                    </a:cubicBezTo>
                    <a:cubicBezTo>
                      <a:pt x="f15" y="f14"/>
                      <a:pt x="f13" y="f16"/>
                      <a:pt x="f15" y="f16"/>
                    </a:cubicBezTo>
                    <a:cubicBezTo>
                      <a:pt x="f17" y="f5"/>
                      <a:pt x="f18" y="f16"/>
                      <a:pt x="f18" y="f5"/>
                    </a:cubicBezTo>
                    <a:cubicBezTo>
                      <a:pt x="f19" y="f5"/>
                      <a:pt x="f18" y="f16"/>
                      <a:pt x="f19" y="f16"/>
                    </a:cubicBezTo>
                    <a:cubicBezTo>
                      <a:pt x="f20" y="f5"/>
                      <a:pt x="f20" y="f5"/>
                      <a:pt x="f20" y="f16"/>
                    </a:cubicBezTo>
                    <a:cubicBezTo>
                      <a:pt x="f20" y="f14"/>
                      <a:pt x="f19" y="f14"/>
                      <a:pt x="f19" y="f14"/>
                    </a:cubicBezTo>
                    <a:cubicBezTo>
                      <a:pt x="f18" y="f14"/>
                      <a:pt x="f18" y="f12"/>
                      <a:pt x="f18" y="f14"/>
                    </a:cubicBezTo>
                    <a:cubicBezTo>
                      <a:pt x="f19" y="f14"/>
                      <a:pt x="f20" y="f12"/>
                      <a:pt x="f19" y="f12"/>
                    </a:cubicBezTo>
                    <a:cubicBezTo>
                      <a:pt x="f19" y="f9"/>
                      <a:pt x="f19" y="f9"/>
                      <a:pt x="f18" y="f9"/>
                    </a:cubicBezTo>
                    <a:cubicBezTo>
                      <a:pt x="f18" y="f9"/>
                      <a:pt x="f17" y="f21"/>
                      <a:pt x="f17" y="f21"/>
                    </a:cubicBezTo>
                    <a:cubicBezTo>
                      <a:pt x="f15" y="f21"/>
                      <a:pt x="f15" y="f22"/>
                      <a:pt x="f15" y="f23"/>
                    </a:cubicBezTo>
                    <a:cubicBezTo>
                      <a:pt x="f13" y="f23"/>
                      <a:pt x="f15" y="f22"/>
                      <a:pt x="f13" y="f22"/>
                    </a:cubicBezTo>
                    <a:cubicBezTo>
                      <a:pt x="f11" y="f24"/>
                      <a:pt x="f8" y="f25"/>
                      <a:pt x="f10" y="f25"/>
                    </a:cubicBezTo>
                    <a:cubicBezTo>
                      <a:pt x="f11" y="f24"/>
                      <a:pt x="f13" y="f22"/>
                      <a:pt x="f15" y="f22"/>
                    </a:cubicBezTo>
                    <a:cubicBezTo>
                      <a:pt x="f15" y="f22"/>
                      <a:pt x="f15" y="f24"/>
                      <a:pt x="f15" y="f24"/>
                    </a:cubicBezTo>
                    <a:cubicBezTo>
                      <a:pt x="f17" y="f24"/>
                      <a:pt x="f17" y="f24"/>
                      <a:pt x="f17" y="f24"/>
                    </a:cubicBezTo>
                    <a:cubicBezTo>
                      <a:pt x="f18" y="f24"/>
                      <a:pt x="f18" y="f22"/>
                      <a:pt x="f18" y="f24"/>
                    </a:cubicBezTo>
                    <a:cubicBezTo>
                      <a:pt x="f17" y="f25"/>
                      <a:pt x="f13" y="f25"/>
                      <a:pt x="f13" y="f25"/>
                    </a:cubicBezTo>
                    <a:cubicBezTo>
                      <a:pt x="f15" y="f25"/>
                      <a:pt x="f17" y="f25"/>
                      <a:pt x="f15" y="f26"/>
                    </a:cubicBezTo>
                    <a:cubicBezTo>
                      <a:pt x="f15" y="f26"/>
                      <a:pt x="f18" y="f26"/>
                      <a:pt x="f17" y="f27"/>
                    </a:cubicBezTo>
                    <a:cubicBezTo>
                      <a:pt x="f17" y="f27"/>
                      <a:pt x="f19" y="f26"/>
                      <a:pt x="f18" y="f27"/>
                    </a:cubicBezTo>
                    <a:cubicBezTo>
                      <a:pt x="f18" y="f28"/>
                      <a:pt x="f19" y="f28"/>
                      <a:pt x="f20" y="f28"/>
                    </a:cubicBezTo>
                    <a:cubicBezTo>
                      <a:pt x="f7" y="f27"/>
                      <a:pt x="f20" y="f28"/>
                      <a:pt x="f7" y="f28"/>
                    </a:cubicBezTo>
                    <a:cubicBezTo>
                      <a:pt x="f29" y="f27"/>
                      <a:pt x="f30" y="f27"/>
                      <a:pt x="f30" y="f28"/>
                    </a:cubicBezTo>
                    <a:cubicBezTo>
                      <a:pt x="f6" y="f31"/>
                      <a:pt x="f30" y="f31"/>
                      <a:pt x="f30" y="f31"/>
                    </a:cubicBezTo>
                    <a:cubicBezTo>
                      <a:pt x="f32" y="f33"/>
                      <a:pt x="f32" y="f31"/>
                      <a:pt x="f32" y="f33"/>
                    </a:cubicBezTo>
                    <a:cubicBezTo>
                      <a:pt x="f32" y="f33"/>
                      <a:pt x="f29" y="f33"/>
                      <a:pt x="f29" y="f8"/>
                    </a:cubicBezTo>
                    <a:cubicBezTo>
                      <a:pt x="f7" y="f8"/>
                      <a:pt x="f29" y="f33"/>
                      <a:pt x="f32" y="f8"/>
                    </a:cubicBezTo>
                    <a:cubicBezTo>
                      <a:pt x="f32" y="f8"/>
                      <a:pt x="f30" y="f8"/>
                      <a:pt x="f30" y="f8"/>
                    </a:cubicBezTo>
                    <a:cubicBezTo>
                      <a:pt x="f6" y="f33"/>
                      <a:pt x="f6" y="f8"/>
                      <a:pt x="f6" y="f8"/>
                    </a:cubicBezTo>
                    <a:cubicBezTo>
                      <a:pt x="f6" y="f10"/>
                      <a:pt x="f6" y="f8"/>
                      <a:pt x="f30" y="f10"/>
                    </a:cubicBezTo>
                    <a:cubicBezTo>
                      <a:pt x="f30" y="f11"/>
                      <a:pt x="f32" y="f11"/>
                      <a:pt x="f29" y="f11"/>
                    </a:cubicBezTo>
                    <a:cubicBezTo>
                      <a:pt x="f29" y="f11"/>
                      <a:pt x="f6" y="f11"/>
                      <a:pt x="f32" y="f13"/>
                    </a:cubicBezTo>
                    <a:cubicBezTo>
                      <a:pt x="f29" y="f13"/>
                      <a:pt x="f29" y="f15"/>
                      <a:pt x="f29" y="f15"/>
                    </a:cubicBezTo>
                    <a:cubicBezTo>
                      <a:pt x="f7" y="f13"/>
                      <a:pt x="f7" y="f13"/>
                      <a:pt x="f7" y="f15"/>
                    </a:cubicBezTo>
                    <a:cubicBezTo>
                      <a:pt x="f20" y="f17"/>
                      <a:pt x="f20" y="f17"/>
                      <a:pt x="f19" y="f17"/>
                    </a:cubicBezTo>
                    <a:cubicBezTo>
                      <a:pt x="f18" y="f18"/>
                      <a:pt x="f18" y="f17"/>
                      <a:pt x="f18" y="f18"/>
                    </a:cubicBezTo>
                    <a:cubicBezTo>
                      <a:pt x="f17" y="f19"/>
                      <a:pt x="f17" y="f19"/>
                      <a:pt x="f17" y="f19"/>
                    </a:cubicBezTo>
                    <a:cubicBezTo>
                      <a:pt x="f15" y="f19"/>
                      <a:pt x="f15" y="f20"/>
                      <a:pt x="f15" y="f20"/>
                    </a:cubicBezTo>
                    <a:cubicBezTo>
                      <a:pt x="f13" y="f20"/>
                      <a:pt x="f11" y="f7"/>
                      <a:pt x="f10" y="f7"/>
                    </a:cubicBezTo>
                    <a:cubicBezTo>
                      <a:pt x="f10" y="f7"/>
                      <a:pt x="f10" y="f7"/>
                      <a:pt x="f8" y="f7"/>
                    </a:cubicBezTo>
                    <a:cubicBezTo>
                      <a:pt x="f8" y="f7"/>
                      <a:pt x="f8" y="f20"/>
                      <a:pt x="f8" y="f20"/>
                    </a:cubicBezTo>
                    <a:cubicBezTo>
                      <a:pt x="f10" y="f20"/>
                      <a:pt x="f11" y="f19"/>
                      <a:pt x="f11" y="f19"/>
                    </a:cubicBezTo>
                    <a:cubicBezTo>
                      <a:pt x="f11" y="f18"/>
                      <a:pt x="f13" y="f17"/>
                      <a:pt x="f15" y="f17"/>
                    </a:cubicBezTo>
                    <a:cubicBezTo>
                      <a:pt x="f17" y="f17"/>
                      <a:pt x="f15" y="f17"/>
                      <a:pt x="f13" y="f17"/>
                    </a:cubicBezTo>
                    <a:cubicBezTo>
                      <a:pt x="f11" y="f18"/>
                      <a:pt x="f11" y="f17"/>
                      <a:pt x="f11" y="f17"/>
                    </a:cubicBezTo>
                    <a:cubicBezTo>
                      <a:pt x="f10" y="f17"/>
                      <a:pt x="f10" y="f17"/>
                      <a:pt x="f10" y="f17"/>
                    </a:cubicBezTo>
                    <a:cubicBezTo>
                      <a:pt x="f8" y="f17"/>
                      <a:pt x="f10" y="f15"/>
                      <a:pt x="f8" y="f17"/>
                    </a:cubicBezTo>
                    <a:cubicBezTo>
                      <a:pt x="f33" y="f17"/>
                      <a:pt x="f33" y="f17"/>
                      <a:pt x="f31" y="f17"/>
                    </a:cubicBezTo>
                    <a:cubicBezTo>
                      <a:pt x="f31" y="f15"/>
                      <a:pt x="f28" y="f17"/>
                      <a:pt x="f28" y="f17"/>
                    </a:cubicBezTo>
                    <a:cubicBezTo>
                      <a:pt x="f28" y="f15"/>
                      <a:pt x="f27" y="f18"/>
                      <a:pt x="f26" y="f18"/>
                    </a:cubicBezTo>
                    <a:cubicBezTo>
                      <a:pt x="f25" y="f17"/>
                      <a:pt x="f25" y="f18"/>
                      <a:pt x="f22" y="f18"/>
                    </a:cubicBezTo>
                    <a:cubicBezTo>
                      <a:pt x="f21" y="f18"/>
                      <a:pt x="f23" y="f17"/>
                      <a:pt x="f23" y="f17"/>
                    </a:cubicBezTo>
                    <a:cubicBezTo>
                      <a:pt x="f23" y="f17"/>
                      <a:pt x="f23" y="f18"/>
                      <a:pt x="f21" y="f18"/>
                    </a:cubicBezTo>
                    <a:cubicBezTo>
                      <a:pt x="f12" y="f17"/>
                      <a:pt x="f14" y="f18"/>
                      <a:pt x="f14" y="f18"/>
                    </a:cubicBezTo>
                    <a:cubicBezTo>
                      <a:pt x="f16" y="f18"/>
                      <a:pt x="f16" y="f18"/>
                      <a:pt x="f16" y="f17"/>
                    </a:cubicBezTo>
                    <a:cubicBezTo>
                      <a:pt x="f16" y="f15"/>
                      <a:pt x="f5" y="f15"/>
                      <a:pt x="f16" y="f15"/>
                    </a:cubicBezTo>
                    <a:cubicBezTo>
                      <a:pt x="f14" y="f13"/>
                      <a:pt x="f12" y="f11"/>
                      <a:pt x="f9" y="f11"/>
                    </a:cubicBezTo>
                    <a:cubicBezTo>
                      <a:pt x="f21" y="f11"/>
                      <a:pt x="f23" y="f10"/>
                      <a:pt x="f21" y="f11"/>
                    </a:cubicBezTo>
                    <a:cubicBezTo>
                      <a:pt x="f9" y="f11"/>
                      <a:pt x="f14" y="f13"/>
                      <a:pt x="f12" y="f11"/>
                    </a:cubicBezTo>
                    <a:cubicBezTo>
                      <a:pt x="f9" y="f10"/>
                      <a:pt x="f12" y="f11"/>
                      <a:pt x="f21" y="f10"/>
                    </a:cubicBezTo>
                    <a:cubicBezTo>
                      <a:pt x="f23" y="f8"/>
                      <a:pt x="f21" y="f8"/>
                      <a:pt x="f23" y="f8"/>
                    </a:cubicBezTo>
                    <a:cubicBezTo>
                      <a:pt x="f22" y="f33"/>
                      <a:pt x="f22" y="f33"/>
                      <a:pt x="f25" y="f33"/>
                    </a:cubicBezTo>
                    <a:cubicBezTo>
                      <a:pt x="f24" y="f33"/>
                      <a:pt x="f25" y="f31"/>
                      <a:pt x="f24" y="f31"/>
                    </a:cubicBezTo>
                    <a:cubicBezTo>
                      <a:pt x="f24" y="f31"/>
                      <a:pt x="f24" y="f31"/>
                      <a:pt x="f25" y="f28"/>
                    </a:cubicBezTo>
                    <a:cubicBezTo>
                      <a:pt x="f26" y="f27"/>
                      <a:pt x="f25" y="f27"/>
                      <a:pt x="f27" y="f26"/>
                    </a:cubicBezTo>
                    <a:cubicBezTo>
                      <a:pt x="f28" y="f26"/>
                      <a:pt x="f27" y="f25"/>
                      <a:pt x="f28" y="f24"/>
                    </a:cubicBezTo>
                    <a:cubicBezTo>
                      <a:pt x="f31" y="f24"/>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06" name="Freeform 110">
                <a:extLst>
                  <a:ext uri="{FF2B5EF4-FFF2-40B4-BE49-F238E27FC236}">
                    <a16:creationId xmlns:a16="http://schemas.microsoft.com/office/drawing/2014/main" id="{92CFD8CA-5F0F-6ED3-BAB5-3F2CEA335917}"/>
                  </a:ext>
                </a:extLst>
              </p:cNvPr>
              <p:cNvSpPr/>
              <p:nvPr/>
            </p:nvSpPr>
            <p:spPr>
              <a:xfrm>
                <a:off x="5608728" y="3069238"/>
                <a:ext cx="31629" cy="39474"/>
              </a:xfrm>
              <a:custGeom>
                <a:avLst/>
                <a:gdLst>
                  <a:gd name="f0" fmla="val 10800000"/>
                  <a:gd name="f1" fmla="val 5400000"/>
                  <a:gd name="f2" fmla="val 180"/>
                  <a:gd name="f3" fmla="val w"/>
                  <a:gd name="f4" fmla="val h"/>
                  <a:gd name="f5" fmla="val 0"/>
                  <a:gd name="f6" fmla="val 6"/>
                  <a:gd name="f7" fmla="val 8"/>
                  <a:gd name="f8" fmla="val 1"/>
                  <a:gd name="f9" fmla="val 2"/>
                  <a:gd name="f10" fmla="val 3"/>
                  <a:gd name="f11" fmla="val 4"/>
                  <a:gd name="f12" fmla="val 5"/>
                  <a:gd name="f13" fmla="val 7"/>
                  <a:gd name="f14" fmla="+- 0 0 -90"/>
                  <a:gd name="f15" fmla="*/ f3 1 6"/>
                  <a:gd name="f16" fmla="*/ f4 1 8"/>
                  <a:gd name="f17" fmla="+- f7 0 f5"/>
                  <a:gd name="f18" fmla="+- f6 0 f5"/>
                  <a:gd name="f19" fmla="*/ f14 f0 1"/>
                  <a:gd name="f20" fmla="*/ f17 1 8"/>
                  <a:gd name="f21" fmla="*/ f18 1 6"/>
                  <a:gd name="f22" fmla="*/ f19 1 f2"/>
                  <a:gd name="f23" fmla="*/ 1 1 f21"/>
                  <a:gd name="f24" fmla="*/ 2 1 f20"/>
                  <a:gd name="f25" fmla="*/ 3 1 f21"/>
                  <a:gd name="f26" fmla="*/ 5 1 f21"/>
                  <a:gd name="f27" fmla="*/ 0 1 f20"/>
                  <a:gd name="f28" fmla="*/ 1 1 f20"/>
                  <a:gd name="f29" fmla="*/ 4 1 f21"/>
                  <a:gd name="f30" fmla="*/ 6 1 f21"/>
                  <a:gd name="f31" fmla="*/ 4 1 f20"/>
                  <a:gd name="f32" fmla="*/ 6 1 f20"/>
                  <a:gd name="f33" fmla="*/ 7 1 f20"/>
                  <a:gd name="f34" fmla="*/ 2 1 f21"/>
                  <a:gd name="f35" fmla="*/ 5 1 f20"/>
                  <a:gd name="f36" fmla="*/ 0 1 f21"/>
                  <a:gd name="f37" fmla="*/ f6 1 f21"/>
                  <a:gd name="f38" fmla="*/ f7 1 f20"/>
                  <a:gd name="f39" fmla="+- f22 0 f1"/>
                  <a:gd name="f40" fmla="*/ f36 f15 1"/>
                  <a:gd name="f41" fmla="*/ f37 f15 1"/>
                  <a:gd name="f42" fmla="*/ f38 f16 1"/>
                  <a:gd name="f43" fmla="*/ f27 f16 1"/>
                  <a:gd name="f44" fmla="*/ f23 f15 1"/>
                  <a:gd name="f45" fmla="*/ f24 f16 1"/>
                  <a:gd name="f46" fmla="*/ f25 f15 1"/>
                  <a:gd name="f47" fmla="*/ f26 f15 1"/>
                  <a:gd name="f48" fmla="*/ f28 f16 1"/>
                  <a:gd name="f49" fmla="*/ f29 f15 1"/>
                  <a:gd name="f50" fmla="*/ f30 f15 1"/>
                  <a:gd name="f51" fmla="*/ f31 f16 1"/>
                  <a:gd name="f52" fmla="*/ f32 f16 1"/>
                  <a:gd name="f53" fmla="*/ f33 f16 1"/>
                  <a:gd name="f54" fmla="*/ f34 f15 1"/>
                  <a:gd name="f55" fmla="*/ f35 f16 1"/>
                </a:gdLst>
                <a:ahLst/>
                <a:cxnLst>
                  <a:cxn ang="3cd4">
                    <a:pos x="hc" y="t"/>
                  </a:cxn>
                  <a:cxn ang="0">
                    <a:pos x="r" y="vc"/>
                  </a:cxn>
                  <a:cxn ang="cd4">
                    <a:pos x="hc" y="b"/>
                  </a:cxn>
                  <a:cxn ang="cd2">
                    <a:pos x="l" y="vc"/>
                  </a:cxn>
                  <a:cxn ang="f39">
                    <a:pos x="f44" y="f45"/>
                  </a:cxn>
                  <a:cxn ang="f39">
                    <a:pos x="f46" y="f45"/>
                  </a:cxn>
                  <a:cxn ang="f39">
                    <a:pos x="f47" y="f43"/>
                  </a:cxn>
                  <a:cxn ang="f39">
                    <a:pos x="f47" y="f48"/>
                  </a:cxn>
                  <a:cxn ang="f39">
                    <a:pos x="f49" y="f45"/>
                  </a:cxn>
                  <a:cxn ang="f39">
                    <a:pos x="f50" y="f45"/>
                  </a:cxn>
                  <a:cxn ang="f39">
                    <a:pos x="f47" y="f51"/>
                  </a:cxn>
                  <a:cxn ang="f39">
                    <a:pos x="f47" y="f52"/>
                  </a:cxn>
                  <a:cxn ang="f39">
                    <a:pos x="f46" y="f53"/>
                  </a:cxn>
                  <a:cxn ang="f39">
                    <a:pos x="f54" y="f53"/>
                  </a:cxn>
                  <a:cxn ang="f39">
                    <a:pos x="f54" y="f55"/>
                  </a:cxn>
                  <a:cxn ang="f39">
                    <a:pos x="f44" y="f52"/>
                  </a:cxn>
                  <a:cxn ang="f39">
                    <a:pos x="f40" y="f53"/>
                  </a:cxn>
                  <a:cxn ang="f39">
                    <a:pos x="f44" y="f51"/>
                  </a:cxn>
                  <a:cxn ang="f39">
                    <a:pos x="f44" y="f45"/>
                  </a:cxn>
                </a:cxnLst>
                <a:rect l="f40" t="f43" r="f41" b="f42"/>
                <a:pathLst>
                  <a:path w="6" h="8">
                    <a:moveTo>
                      <a:pt x="f8" y="f9"/>
                    </a:moveTo>
                    <a:cubicBezTo>
                      <a:pt x="f9" y="f9"/>
                      <a:pt x="f9" y="f9"/>
                      <a:pt x="f10" y="f9"/>
                    </a:cubicBezTo>
                    <a:cubicBezTo>
                      <a:pt x="f10" y="f8"/>
                      <a:pt x="f11" y="f8"/>
                      <a:pt x="f12" y="f5"/>
                    </a:cubicBezTo>
                    <a:cubicBezTo>
                      <a:pt x="f12" y="f5"/>
                      <a:pt x="f6" y="f5"/>
                      <a:pt x="f12" y="f8"/>
                    </a:cubicBezTo>
                    <a:cubicBezTo>
                      <a:pt x="f11" y="f9"/>
                      <a:pt x="f11" y="f10"/>
                      <a:pt x="f11" y="f9"/>
                    </a:cubicBezTo>
                    <a:cubicBezTo>
                      <a:pt x="f12" y="f9"/>
                      <a:pt x="f6" y="f8"/>
                      <a:pt x="f6" y="f9"/>
                    </a:cubicBezTo>
                    <a:cubicBezTo>
                      <a:pt x="f6" y="f10"/>
                      <a:pt x="f6" y="f11"/>
                      <a:pt x="f12" y="f11"/>
                    </a:cubicBezTo>
                    <a:cubicBezTo>
                      <a:pt x="f12" y="f12"/>
                      <a:pt x="f11" y="f6"/>
                      <a:pt x="f12" y="f6"/>
                    </a:cubicBezTo>
                    <a:cubicBezTo>
                      <a:pt x="f12" y="f13"/>
                      <a:pt x="f11" y="f7"/>
                      <a:pt x="f10" y="f13"/>
                    </a:cubicBezTo>
                    <a:cubicBezTo>
                      <a:pt x="f10" y="f13"/>
                      <a:pt x="f10" y="f7"/>
                      <a:pt x="f9" y="f13"/>
                    </a:cubicBezTo>
                    <a:cubicBezTo>
                      <a:pt x="f9" y="f6"/>
                      <a:pt x="f9" y="f6"/>
                      <a:pt x="f9" y="f12"/>
                    </a:cubicBezTo>
                    <a:cubicBezTo>
                      <a:pt x="f9" y="f11"/>
                      <a:pt x="f9" y="f12"/>
                      <a:pt x="f8" y="f6"/>
                    </a:cubicBezTo>
                    <a:cubicBezTo>
                      <a:pt x="f8" y="f13"/>
                      <a:pt x="f5" y="f7"/>
                      <a:pt x="f5" y="f13"/>
                    </a:cubicBezTo>
                    <a:cubicBezTo>
                      <a:pt x="f5" y="f12"/>
                      <a:pt x="f5" y="f12"/>
                      <a:pt x="f8" y="f11"/>
                    </a:cubicBezTo>
                    <a:cubicBezTo>
                      <a:pt x="f8" y="f10"/>
                      <a:pt x="f5" y="f1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07" name="Canada">
                <a:extLst>
                  <a:ext uri="{FF2B5EF4-FFF2-40B4-BE49-F238E27FC236}">
                    <a16:creationId xmlns:a16="http://schemas.microsoft.com/office/drawing/2014/main" id="{4B022E1B-5959-A071-3AB3-AF655F1AD677}"/>
                  </a:ext>
                </a:extLst>
              </p:cNvPr>
              <p:cNvSpPr/>
              <p:nvPr/>
            </p:nvSpPr>
            <p:spPr>
              <a:xfrm>
                <a:off x="5107152" y="2680755"/>
                <a:ext cx="144603" cy="60249"/>
              </a:xfrm>
              <a:custGeom>
                <a:avLst/>
                <a:gdLst>
                  <a:gd name="f0" fmla="val 10800000"/>
                  <a:gd name="f1" fmla="val 5400000"/>
                  <a:gd name="f2" fmla="val 180"/>
                  <a:gd name="f3" fmla="val w"/>
                  <a:gd name="f4" fmla="val h"/>
                  <a:gd name="f5" fmla="val 0"/>
                  <a:gd name="f6" fmla="val 27"/>
                  <a:gd name="f7" fmla="val 12"/>
                  <a:gd name="f8" fmla="val 6"/>
                  <a:gd name="f9" fmla="val 7"/>
                  <a:gd name="f10" fmla="val 8"/>
                  <a:gd name="f11" fmla="val 4"/>
                  <a:gd name="f12" fmla="val 10"/>
                  <a:gd name="f13" fmla="val 3"/>
                  <a:gd name="f14" fmla="val 11"/>
                  <a:gd name="f15" fmla="val 2"/>
                  <a:gd name="f16" fmla="val 1"/>
                  <a:gd name="f17" fmla="val 14"/>
                  <a:gd name="f18" fmla="val 15"/>
                  <a:gd name="f19" fmla="val 16"/>
                  <a:gd name="f20" fmla="val 18"/>
                  <a:gd name="f21" fmla="val 21"/>
                  <a:gd name="f22" fmla="val 23"/>
                  <a:gd name="f23" fmla="val 24"/>
                  <a:gd name="f24" fmla="val 25"/>
                  <a:gd name="f25" fmla="val 9"/>
                  <a:gd name="f26" fmla="val 22"/>
                  <a:gd name="f27" fmla="val 20"/>
                  <a:gd name="f28" fmla="val 17"/>
                  <a:gd name="f29" fmla="val 19"/>
                  <a:gd name="f30" fmla="val 5"/>
                  <a:gd name="f31" fmla="+- 0 0 -90"/>
                  <a:gd name="f32" fmla="*/ f3 1 27"/>
                  <a:gd name="f33" fmla="*/ f4 1 12"/>
                  <a:gd name="f34" fmla="+- f7 0 f5"/>
                  <a:gd name="f35" fmla="+- f6 0 f5"/>
                  <a:gd name="f36" fmla="*/ f31 f0 1"/>
                  <a:gd name="f37" fmla="*/ f35 1 27"/>
                  <a:gd name="f38" fmla="*/ f34 1 12"/>
                  <a:gd name="f39" fmla="*/ f36 1 f2"/>
                  <a:gd name="f40" fmla="*/ 6 1 f37"/>
                  <a:gd name="f41" fmla="*/ 7 1 f38"/>
                  <a:gd name="f42" fmla="*/ 10 1 f37"/>
                  <a:gd name="f43" fmla="*/ 3 1 f38"/>
                  <a:gd name="f44" fmla="*/ 14 1 f37"/>
                  <a:gd name="f45" fmla="*/ 1 1 f38"/>
                  <a:gd name="f46" fmla="*/ 15 1 f37"/>
                  <a:gd name="f47" fmla="*/ 18 1 f37"/>
                  <a:gd name="f48" fmla="*/ 2 1 f38"/>
                  <a:gd name="f49" fmla="*/ 21 1 f37"/>
                  <a:gd name="f50" fmla="*/ 4 1 f38"/>
                  <a:gd name="f51" fmla="*/ 23 1 f37"/>
                  <a:gd name="f52" fmla="*/ 6 1 f38"/>
                  <a:gd name="f53" fmla="*/ 24 1 f37"/>
                  <a:gd name="f54" fmla="*/ 8 1 f38"/>
                  <a:gd name="f55" fmla="*/ 25 1 f37"/>
                  <a:gd name="f56" fmla="*/ 9 1 f38"/>
                  <a:gd name="f57" fmla="*/ 22 1 f37"/>
                  <a:gd name="f58" fmla="*/ 20 1 f37"/>
                  <a:gd name="f59" fmla="*/ 17 1 f37"/>
                  <a:gd name="f60" fmla="*/ 11 1 f37"/>
                  <a:gd name="f61" fmla="*/ 8 1 f37"/>
                  <a:gd name="f62" fmla="*/ 11 1 f38"/>
                  <a:gd name="f63" fmla="*/ 4 1 f37"/>
                  <a:gd name="f64" fmla="*/ 12 1 f38"/>
                  <a:gd name="f65" fmla="*/ 5 1 f37"/>
                  <a:gd name="f66" fmla="*/ 10 1 f38"/>
                  <a:gd name="f67" fmla="*/ 1 1 f37"/>
                  <a:gd name="f68" fmla="*/ 0 1 f37"/>
                  <a:gd name="f69" fmla="*/ f6 1 f37"/>
                  <a:gd name="f70" fmla="*/ 0 1 f38"/>
                  <a:gd name="f71" fmla="*/ f7 1 f38"/>
                  <a:gd name="f72" fmla="+- f39 0 f1"/>
                  <a:gd name="f73" fmla="*/ f68 f32 1"/>
                  <a:gd name="f74" fmla="*/ f69 f32 1"/>
                  <a:gd name="f75" fmla="*/ f71 f33 1"/>
                  <a:gd name="f76" fmla="*/ f70 f33 1"/>
                  <a:gd name="f77" fmla="*/ f40 f32 1"/>
                  <a:gd name="f78" fmla="*/ f41 f33 1"/>
                  <a:gd name="f79" fmla="*/ f42 f32 1"/>
                  <a:gd name="f80" fmla="*/ f43 f33 1"/>
                  <a:gd name="f81" fmla="*/ f44 f32 1"/>
                  <a:gd name="f82" fmla="*/ f45 f33 1"/>
                  <a:gd name="f83" fmla="*/ f46 f32 1"/>
                  <a:gd name="f84" fmla="*/ f47 f32 1"/>
                  <a:gd name="f85" fmla="*/ f48 f33 1"/>
                  <a:gd name="f86" fmla="*/ f49 f32 1"/>
                  <a:gd name="f87" fmla="*/ f50 f33 1"/>
                  <a:gd name="f88" fmla="*/ f51 f32 1"/>
                  <a:gd name="f89" fmla="*/ f52 f33 1"/>
                  <a:gd name="f90" fmla="*/ f53 f32 1"/>
                  <a:gd name="f91" fmla="*/ f54 f33 1"/>
                  <a:gd name="f92" fmla="*/ f55 f32 1"/>
                  <a:gd name="f93" fmla="*/ f56 f33 1"/>
                  <a:gd name="f94" fmla="*/ f57 f32 1"/>
                  <a:gd name="f95" fmla="*/ f58 f32 1"/>
                  <a:gd name="f96" fmla="*/ f59 f32 1"/>
                  <a:gd name="f97" fmla="*/ f60 f32 1"/>
                  <a:gd name="f98" fmla="*/ f61 f32 1"/>
                  <a:gd name="f99" fmla="*/ f62 f33 1"/>
                  <a:gd name="f100" fmla="*/ f63 f32 1"/>
                  <a:gd name="f101" fmla="*/ f64 f33 1"/>
                  <a:gd name="f102" fmla="*/ f65 f32 1"/>
                  <a:gd name="f103" fmla="*/ f66 f33 1"/>
                  <a:gd name="f104" fmla="*/ f67 f32 1"/>
                </a:gdLst>
                <a:ahLst/>
                <a:cxnLst>
                  <a:cxn ang="3cd4">
                    <a:pos x="hc" y="t"/>
                  </a:cxn>
                  <a:cxn ang="0">
                    <a:pos x="r" y="vc"/>
                  </a:cxn>
                  <a:cxn ang="cd4">
                    <a:pos x="hc" y="b"/>
                  </a:cxn>
                  <a:cxn ang="cd2">
                    <a:pos x="l" y="vc"/>
                  </a:cxn>
                  <a:cxn ang="f72">
                    <a:pos x="f77" y="f78"/>
                  </a:cxn>
                  <a:cxn ang="f72">
                    <a:pos x="f79" y="f80"/>
                  </a:cxn>
                  <a:cxn ang="f72">
                    <a:pos x="f81" y="f82"/>
                  </a:cxn>
                  <a:cxn ang="f72">
                    <a:pos x="f83" y="f82"/>
                  </a:cxn>
                  <a:cxn ang="f72">
                    <a:pos x="f83" y="f80"/>
                  </a:cxn>
                  <a:cxn ang="f72">
                    <a:pos x="f84" y="f85"/>
                  </a:cxn>
                  <a:cxn ang="f72">
                    <a:pos x="f86" y="f87"/>
                  </a:cxn>
                  <a:cxn ang="f72">
                    <a:pos x="f88" y="f89"/>
                  </a:cxn>
                  <a:cxn ang="f72">
                    <a:pos x="f90" y="f91"/>
                  </a:cxn>
                  <a:cxn ang="f72">
                    <a:pos x="f92" y="f93"/>
                  </a:cxn>
                  <a:cxn ang="f72">
                    <a:pos x="f94" y="f93"/>
                  </a:cxn>
                  <a:cxn ang="f72">
                    <a:pos x="f95" y="f91"/>
                  </a:cxn>
                  <a:cxn ang="f72">
                    <a:pos x="f84" y="f91"/>
                  </a:cxn>
                  <a:cxn ang="f72">
                    <a:pos x="f96" y="f78"/>
                  </a:cxn>
                  <a:cxn ang="f72">
                    <a:pos x="f83" y="f91"/>
                  </a:cxn>
                  <a:cxn ang="f72">
                    <a:pos x="f97" y="f93"/>
                  </a:cxn>
                  <a:cxn ang="f72">
                    <a:pos x="f98" y="f99"/>
                  </a:cxn>
                  <a:cxn ang="f72">
                    <a:pos x="f100" y="f101"/>
                  </a:cxn>
                  <a:cxn ang="f72">
                    <a:pos x="f102" y="f103"/>
                  </a:cxn>
                  <a:cxn ang="f72">
                    <a:pos x="f100" y="f103"/>
                  </a:cxn>
                  <a:cxn ang="f72">
                    <a:pos x="f104" y="f93"/>
                  </a:cxn>
                  <a:cxn ang="f72">
                    <a:pos x="f77" y="f78"/>
                  </a:cxn>
                </a:cxnLst>
                <a:rect l="f73" t="f76" r="f74" b="f75"/>
                <a:pathLst>
                  <a:path w="27" h="12">
                    <a:moveTo>
                      <a:pt x="f8" y="f9"/>
                    </a:moveTo>
                    <a:cubicBezTo>
                      <a:pt x="f8" y="f8"/>
                      <a:pt x="f10" y="f11"/>
                      <a:pt x="f12" y="f13"/>
                    </a:cubicBezTo>
                    <a:cubicBezTo>
                      <a:pt x="f14" y="f15"/>
                      <a:pt x="f7" y="f16"/>
                      <a:pt x="f17" y="f16"/>
                    </a:cubicBezTo>
                    <a:cubicBezTo>
                      <a:pt x="f18" y="f5"/>
                      <a:pt x="f19" y="f16"/>
                      <a:pt x="f18" y="f16"/>
                    </a:cubicBezTo>
                    <a:cubicBezTo>
                      <a:pt x="f18" y="f15"/>
                      <a:pt x="f18" y="f11"/>
                      <a:pt x="f18" y="f13"/>
                    </a:cubicBezTo>
                    <a:cubicBezTo>
                      <a:pt x="f19" y="f15"/>
                      <a:pt x="f20" y="f16"/>
                      <a:pt x="f20" y="f15"/>
                    </a:cubicBezTo>
                    <a:cubicBezTo>
                      <a:pt x="f20" y="f13"/>
                      <a:pt x="f21" y="f13"/>
                      <a:pt x="f21" y="f11"/>
                    </a:cubicBezTo>
                    <a:cubicBezTo>
                      <a:pt x="f21" y="f8"/>
                      <a:pt x="f21" y="f8"/>
                      <a:pt x="f22" y="f8"/>
                    </a:cubicBezTo>
                    <a:cubicBezTo>
                      <a:pt x="f23" y="f9"/>
                      <a:pt x="f24" y="f10"/>
                      <a:pt x="f23" y="f10"/>
                    </a:cubicBezTo>
                    <a:cubicBezTo>
                      <a:pt x="f22" y="f10"/>
                      <a:pt x="f6" y="f10"/>
                      <a:pt x="f24" y="f25"/>
                    </a:cubicBezTo>
                    <a:cubicBezTo>
                      <a:pt x="f22" y="f12"/>
                      <a:pt x="f22" y="f12"/>
                      <a:pt x="f26" y="f25"/>
                    </a:cubicBezTo>
                    <a:cubicBezTo>
                      <a:pt x="f27" y="f25"/>
                      <a:pt x="f20" y="f25"/>
                      <a:pt x="f27" y="f10"/>
                    </a:cubicBezTo>
                    <a:cubicBezTo>
                      <a:pt x="f22" y="f8"/>
                      <a:pt x="f28" y="f10"/>
                      <a:pt x="f20" y="f10"/>
                    </a:cubicBezTo>
                    <a:cubicBezTo>
                      <a:pt x="f29" y="f9"/>
                      <a:pt x="f29" y="f8"/>
                      <a:pt x="f28" y="f9"/>
                    </a:cubicBezTo>
                    <a:cubicBezTo>
                      <a:pt x="f19" y="f10"/>
                      <a:pt x="f18" y="f8"/>
                      <a:pt x="f18" y="f10"/>
                    </a:cubicBezTo>
                    <a:cubicBezTo>
                      <a:pt x="f17" y="f25"/>
                      <a:pt x="f7" y="f25"/>
                      <a:pt x="f14" y="f25"/>
                    </a:cubicBezTo>
                    <a:cubicBezTo>
                      <a:pt x="f12" y="f25"/>
                      <a:pt x="f12" y="f12"/>
                      <a:pt x="f10" y="f14"/>
                    </a:cubicBezTo>
                    <a:cubicBezTo>
                      <a:pt x="f9" y="f7"/>
                      <a:pt x="f8" y="f7"/>
                      <a:pt x="f11" y="f7"/>
                    </a:cubicBezTo>
                    <a:cubicBezTo>
                      <a:pt x="f13" y="f14"/>
                      <a:pt x="f11" y="f14"/>
                      <a:pt x="f30" y="f12"/>
                    </a:cubicBezTo>
                    <a:cubicBezTo>
                      <a:pt x="f8" y="f12"/>
                      <a:pt x="f8" y="f25"/>
                      <a:pt x="f11" y="f12"/>
                    </a:cubicBezTo>
                    <a:cubicBezTo>
                      <a:pt x="f13" y="f12"/>
                      <a:pt x="f5" y="f12"/>
                      <a:pt x="f16" y="f25"/>
                    </a:cubicBezTo>
                    <a:cubicBezTo>
                      <a:pt x="f16" y="f25"/>
                      <a:pt x="f15" y="f1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08" name="Freeform 112">
                <a:extLst>
                  <a:ext uri="{FF2B5EF4-FFF2-40B4-BE49-F238E27FC236}">
                    <a16:creationId xmlns:a16="http://schemas.microsoft.com/office/drawing/2014/main" id="{B46225CA-3E17-63AE-E26D-E48F3006EE29}"/>
                  </a:ext>
                </a:extLst>
              </p:cNvPr>
              <p:cNvSpPr/>
              <p:nvPr/>
            </p:nvSpPr>
            <p:spPr>
              <a:xfrm>
                <a:off x="5412159" y="2543641"/>
                <a:ext cx="63258" cy="24926"/>
              </a:xfrm>
              <a:custGeom>
                <a:avLst/>
                <a:gdLst>
                  <a:gd name="f0" fmla="val 10800000"/>
                  <a:gd name="f1" fmla="val 5400000"/>
                  <a:gd name="f2" fmla="val 180"/>
                  <a:gd name="f3" fmla="val w"/>
                  <a:gd name="f4" fmla="val h"/>
                  <a:gd name="f5" fmla="val 0"/>
                  <a:gd name="f6" fmla="val 12"/>
                  <a:gd name="f7" fmla="val 5"/>
                  <a:gd name="f8" fmla="val 2"/>
                  <a:gd name="f9" fmla="val 4"/>
                  <a:gd name="f10" fmla="val 1"/>
                  <a:gd name="f11" fmla="val 3"/>
                  <a:gd name="f12" fmla="val 7"/>
                  <a:gd name="f13" fmla="val 9"/>
                  <a:gd name="f14" fmla="val 10"/>
                  <a:gd name="f15" fmla="val 8"/>
                  <a:gd name="f16" fmla="val 6"/>
                  <a:gd name="f17" fmla="+- 0 0 -90"/>
                  <a:gd name="f18" fmla="*/ f3 1 12"/>
                  <a:gd name="f19" fmla="*/ f4 1 5"/>
                  <a:gd name="f20" fmla="+- f7 0 f5"/>
                  <a:gd name="f21" fmla="+- f6 0 f5"/>
                  <a:gd name="f22" fmla="*/ f17 f0 1"/>
                  <a:gd name="f23" fmla="*/ f20 1 5"/>
                  <a:gd name="f24" fmla="*/ f21 1 12"/>
                  <a:gd name="f25" fmla="*/ f22 1 f2"/>
                  <a:gd name="f26" fmla="*/ 2 1 f24"/>
                  <a:gd name="f27" fmla="*/ 4 1 f23"/>
                  <a:gd name="f28" fmla="*/ 1 1 f24"/>
                  <a:gd name="f29" fmla="*/ 2 1 f23"/>
                  <a:gd name="f30" fmla="*/ 1 1 f23"/>
                  <a:gd name="f31" fmla="*/ 7 1 f24"/>
                  <a:gd name="f32" fmla="*/ 10 1 f24"/>
                  <a:gd name="f33" fmla="*/ 3 1 f23"/>
                  <a:gd name="f34" fmla="*/ 6 1 f24"/>
                  <a:gd name="f35" fmla="*/ 0 1 f24"/>
                  <a:gd name="f36" fmla="*/ f6 1 f24"/>
                  <a:gd name="f37" fmla="*/ 0 1 f23"/>
                  <a:gd name="f38" fmla="*/ f7 1 f23"/>
                  <a:gd name="f39" fmla="+- f25 0 f1"/>
                  <a:gd name="f40" fmla="*/ f35 f18 1"/>
                  <a:gd name="f41" fmla="*/ f36 f18 1"/>
                  <a:gd name="f42" fmla="*/ f38 f19 1"/>
                  <a:gd name="f43" fmla="*/ f37 f19 1"/>
                  <a:gd name="f44" fmla="*/ f26 f18 1"/>
                  <a:gd name="f45" fmla="*/ f27 f19 1"/>
                  <a:gd name="f46" fmla="*/ f28 f18 1"/>
                  <a:gd name="f47" fmla="*/ f29 f19 1"/>
                  <a:gd name="f48" fmla="*/ f30 f19 1"/>
                  <a:gd name="f49" fmla="*/ f31 f18 1"/>
                  <a:gd name="f50" fmla="*/ f32 f18 1"/>
                  <a:gd name="f51" fmla="*/ f33 f19 1"/>
                  <a:gd name="f52" fmla="*/ f34 f18 1"/>
                </a:gdLst>
                <a:ahLst/>
                <a:cxnLst>
                  <a:cxn ang="3cd4">
                    <a:pos x="hc" y="t"/>
                  </a:cxn>
                  <a:cxn ang="0">
                    <a:pos x="r" y="vc"/>
                  </a:cxn>
                  <a:cxn ang="cd4">
                    <a:pos x="hc" y="b"/>
                  </a:cxn>
                  <a:cxn ang="cd2">
                    <a:pos x="l" y="vc"/>
                  </a:cxn>
                  <a:cxn ang="f39">
                    <a:pos x="f44" y="f45"/>
                  </a:cxn>
                  <a:cxn ang="f39">
                    <a:pos x="f46" y="f47"/>
                  </a:cxn>
                  <a:cxn ang="f39">
                    <a:pos x="f44" y="f48"/>
                  </a:cxn>
                  <a:cxn ang="f39">
                    <a:pos x="f49" y="f48"/>
                  </a:cxn>
                  <a:cxn ang="f39">
                    <a:pos x="f50" y="f51"/>
                  </a:cxn>
                  <a:cxn ang="f39">
                    <a:pos x="f52" y="f51"/>
                  </a:cxn>
                  <a:cxn ang="f39">
                    <a:pos x="f44" y="f45"/>
                  </a:cxn>
                </a:cxnLst>
                <a:rect l="f40" t="f43" r="f41" b="f42"/>
                <a:pathLst>
                  <a:path w="12" h="5">
                    <a:moveTo>
                      <a:pt x="f8" y="f9"/>
                    </a:moveTo>
                    <a:cubicBezTo>
                      <a:pt x="f10" y="f9"/>
                      <a:pt x="f8" y="f11"/>
                      <a:pt x="f10" y="f8"/>
                    </a:cubicBezTo>
                    <a:cubicBezTo>
                      <a:pt x="f5" y="f8"/>
                      <a:pt x="f5" y="f10"/>
                      <a:pt x="f8" y="f10"/>
                    </a:cubicBezTo>
                    <a:cubicBezTo>
                      <a:pt x="f9" y="f10"/>
                      <a:pt x="f7" y="f5"/>
                      <a:pt x="f12" y="f10"/>
                    </a:cubicBezTo>
                    <a:cubicBezTo>
                      <a:pt x="f13" y="f8"/>
                      <a:pt x="f6" y="f8"/>
                      <a:pt x="f14" y="f11"/>
                    </a:cubicBezTo>
                    <a:cubicBezTo>
                      <a:pt x="f13" y="f11"/>
                      <a:pt x="f15" y="f11"/>
                      <a:pt x="f16" y="f11"/>
                    </a:cubicBezTo>
                    <a:cubicBezTo>
                      <a:pt x="f7" y="f9"/>
                      <a:pt x="f9" y="f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09" name="Canada">
                <a:extLst>
                  <a:ext uri="{FF2B5EF4-FFF2-40B4-BE49-F238E27FC236}">
                    <a16:creationId xmlns:a16="http://schemas.microsoft.com/office/drawing/2014/main" id="{C645B7E5-CC33-39B1-BCE1-FC30071927DB}"/>
                  </a:ext>
                </a:extLst>
              </p:cNvPr>
              <p:cNvSpPr/>
              <p:nvPr/>
            </p:nvSpPr>
            <p:spPr>
              <a:xfrm>
                <a:off x="5028075" y="2539480"/>
                <a:ext cx="122008" cy="43626"/>
              </a:xfrm>
              <a:custGeom>
                <a:avLst/>
                <a:gdLst>
                  <a:gd name="f0" fmla="val 10800000"/>
                  <a:gd name="f1" fmla="val 5400000"/>
                  <a:gd name="f2" fmla="val 180"/>
                  <a:gd name="f3" fmla="val w"/>
                  <a:gd name="f4" fmla="val h"/>
                  <a:gd name="f5" fmla="val 0"/>
                  <a:gd name="f6" fmla="val 23"/>
                  <a:gd name="f7" fmla="val 9"/>
                  <a:gd name="f8" fmla="val 13"/>
                  <a:gd name="f9" fmla="val 7"/>
                  <a:gd name="f10" fmla="val 8"/>
                  <a:gd name="f11" fmla="val 14"/>
                  <a:gd name="f12" fmla="val 15"/>
                  <a:gd name="f13" fmla="val 17"/>
                  <a:gd name="f14" fmla="val 16"/>
                  <a:gd name="f15" fmla="val 6"/>
                  <a:gd name="f16" fmla="val 20"/>
                  <a:gd name="f17" fmla="val 5"/>
                  <a:gd name="f18" fmla="val 4"/>
                  <a:gd name="f19" fmla="val 18"/>
                  <a:gd name="f20" fmla="val 21"/>
                  <a:gd name="f21" fmla="val 3"/>
                  <a:gd name="f22" fmla="val 1"/>
                  <a:gd name="f23" fmla="val 19"/>
                  <a:gd name="f24" fmla="val 2"/>
                  <a:gd name="f25" fmla="val 22"/>
                  <a:gd name="f26" fmla="val 12"/>
                  <a:gd name="f27" fmla="val 10"/>
                  <a:gd name="f28" fmla="+- 0 0 -90"/>
                  <a:gd name="f29" fmla="*/ f3 1 23"/>
                  <a:gd name="f30" fmla="*/ f4 1 9"/>
                  <a:gd name="f31" fmla="+- f7 0 f5"/>
                  <a:gd name="f32" fmla="+- f6 0 f5"/>
                  <a:gd name="f33" fmla="*/ f28 f0 1"/>
                  <a:gd name="f34" fmla="*/ f32 1 23"/>
                  <a:gd name="f35" fmla="*/ f31 1 9"/>
                  <a:gd name="f36" fmla="*/ f33 1 f2"/>
                  <a:gd name="f37" fmla="*/ 13 1 f34"/>
                  <a:gd name="f38" fmla="*/ 7 1 f35"/>
                  <a:gd name="f39" fmla="*/ 15 1 f34"/>
                  <a:gd name="f40" fmla="*/ 17 1 f34"/>
                  <a:gd name="f41" fmla="*/ 6 1 f35"/>
                  <a:gd name="f42" fmla="*/ 4 1 f35"/>
                  <a:gd name="f43" fmla="*/ 21 1 f34"/>
                  <a:gd name="f44" fmla="*/ 3 1 f35"/>
                  <a:gd name="f45" fmla="*/ 19 1 f34"/>
                  <a:gd name="f46" fmla="*/ 2 1 f35"/>
                  <a:gd name="f47" fmla="*/ 1 1 f35"/>
                  <a:gd name="f48" fmla="*/ 16 1 f34"/>
                  <a:gd name="f49" fmla="*/ 9 1 f34"/>
                  <a:gd name="f50" fmla="*/ 7 1 f34"/>
                  <a:gd name="f51" fmla="*/ 10 1 f34"/>
                  <a:gd name="f52" fmla="*/ 8 1 f34"/>
                  <a:gd name="f53" fmla="*/ 1 1 f34"/>
                  <a:gd name="f54" fmla="*/ 3 1 f34"/>
                  <a:gd name="f55" fmla="*/ 6 1 f34"/>
                  <a:gd name="f56" fmla="*/ 8 1 f35"/>
                  <a:gd name="f57" fmla="*/ 0 1 f34"/>
                  <a:gd name="f58" fmla="*/ f6 1 f34"/>
                  <a:gd name="f59" fmla="*/ 0 1 f35"/>
                  <a:gd name="f60" fmla="*/ f7 1 f35"/>
                  <a:gd name="f61" fmla="+- f36 0 f1"/>
                  <a:gd name="f62" fmla="*/ f57 f29 1"/>
                  <a:gd name="f63" fmla="*/ f58 f29 1"/>
                  <a:gd name="f64" fmla="*/ f60 f30 1"/>
                  <a:gd name="f65" fmla="*/ f59 f30 1"/>
                  <a:gd name="f66" fmla="*/ f37 f29 1"/>
                  <a:gd name="f67" fmla="*/ f38 f30 1"/>
                  <a:gd name="f68" fmla="*/ f39 f29 1"/>
                  <a:gd name="f69" fmla="*/ f40 f29 1"/>
                  <a:gd name="f70" fmla="*/ f41 f30 1"/>
                  <a:gd name="f71" fmla="*/ f42 f30 1"/>
                  <a:gd name="f72" fmla="*/ f43 f29 1"/>
                  <a:gd name="f73" fmla="*/ f44 f30 1"/>
                  <a:gd name="f74" fmla="*/ f45 f29 1"/>
                  <a:gd name="f75" fmla="*/ f46 f30 1"/>
                  <a:gd name="f76" fmla="*/ f47 f30 1"/>
                  <a:gd name="f77" fmla="*/ f48 f29 1"/>
                  <a:gd name="f78" fmla="*/ f49 f29 1"/>
                  <a:gd name="f79" fmla="*/ f50 f29 1"/>
                  <a:gd name="f80" fmla="*/ f51 f29 1"/>
                  <a:gd name="f81" fmla="*/ f52 f29 1"/>
                  <a:gd name="f82" fmla="*/ f53 f29 1"/>
                  <a:gd name="f83" fmla="*/ f54 f29 1"/>
                  <a:gd name="f84" fmla="*/ f55 f29 1"/>
                  <a:gd name="f85" fmla="*/ f56 f30 1"/>
                </a:gdLst>
                <a:ahLst/>
                <a:cxnLst>
                  <a:cxn ang="3cd4">
                    <a:pos x="hc" y="t"/>
                  </a:cxn>
                  <a:cxn ang="0">
                    <a:pos x="r" y="vc"/>
                  </a:cxn>
                  <a:cxn ang="cd4">
                    <a:pos x="hc" y="b"/>
                  </a:cxn>
                  <a:cxn ang="cd2">
                    <a:pos x="l" y="vc"/>
                  </a:cxn>
                  <a:cxn ang="f61">
                    <a:pos x="f66" y="f67"/>
                  </a:cxn>
                  <a:cxn ang="f61">
                    <a:pos x="f68" y="f67"/>
                  </a:cxn>
                  <a:cxn ang="f61">
                    <a:pos x="f69" y="f70"/>
                  </a:cxn>
                  <a:cxn ang="f61">
                    <a:pos x="f69" y="f71"/>
                  </a:cxn>
                  <a:cxn ang="f61">
                    <a:pos x="f72" y="f73"/>
                  </a:cxn>
                  <a:cxn ang="f61">
                    <a:pos x="f74" y="f75"/>
                  </a:cxn>
                  <a:cxn ang="f61">
                    <a:pos x="f72" y="f76"/>
                  </a:cxn>
                  <a:cxn ang="f61">
                    <a:pos x="f77" y="f76"/>
                  </a:cxn>
                  <a:cxn ang="f61">
                    <a:pos x="f66" y="f76"/>
                  </a:cxn>
                  <a:cxn ang="f61">
                    <a:pos x="f78" y="f76"/>
                  </a:cxn>
                  <a:cxn ang="f61">
                    <a:pos x="f79" y="f75"/>
                  </a:cxn>
                  <a:cxn ang="f61">
                    <a:pos x="f80" y="f71"/>
                  </a:cxn>
                  <a:cxn ang="f61">
                    <a:pos x="f81" y="f71"/>
                  </a:cxn>
                  <a:cxn ang="f61">
                    <a:pos x="f82" y="f71"/>
                  </a:cxn>
                  <a:cxn ang="f61">
                    <a:pos x="f83" y="f70"/>
                  </a:cxn>
                  <a:cxn ang="f61">
                    <a:pos x="f84" y="f67"/>
                  </a:cxn>
                  <a:cxn ang="f61">
                    <a:pos x="f78" y="f85"/>
                  </a:cxn>
                  <a:cxn ang="f61">
                    <a:pos x="f66" y="f67"/>
                  </a:cxn>
                </a:cxnLst>
                <a:rect l="f62" t="f65" r="f63" b="f64"/>
                <a:pathLst>
                  <a:path w="23" h="9">
                    <a:moveTo>
                      <a:pt x="f8" y="f9"/>
                    </a:moveTo>
                    <a:cubicBezTo>
                      <a:pt x="f8" y="f10"/>
                      <a:pt x="f11" y="f10"/>
                      <a:pt x="f12" y="f9"/>
                    </a:cubicBezTo>
                    <a:cubicBezTo>
                      <a:pt x="f13" y="f9"/>
                      <a:pt x="f14" y="f9"/>
                      <a:pt x="f13" y="f15"/>
                    </a:cubicBezTo>
                    <a:cubicBezTo>
                      <a:pt x="f16" y="f17"/>
                      <a:pt x="f13" y="f17"/>
                      <a:pt x="f13" y="f18"/>
                    </a:cubicBezTo>
                    <a:cubicBezTo>
                      <a:pt x="f19" y="f18"/>
                      <a:pt x="f16" y="f18"/>
                      <a:pt x="f20" y="f21"/>
                    </a:cubicBezTo>
                    <a:cubicBezTo>
                      <a:pt x="f6" y="f22"/>
                      <a:pt x="f19" y="f21"/>
                      <a:pt x="f23" y="f24"/>
                    </a:cubicBezTo>
                    <a:cubicBezTo>
                      <a:pt x="f23" y="f24"/>
                      <a:pt x="f25" y="f24"/>
                      <a:pt x="f20" y="f22"/>
                    </a:cubicBezTo>
                    <a:cubicBezTo>
                      <a:pt x="f16" y="f5"/>
                      <a:pt x="f13" y="f22"/>
                      <a:pt x="f14" y="f22"/>
                    </a:cubicBezTo>
                    <a:cubicBezTo>
                      <a:pt x="f12" y="f22"/>
                      <a:pt x="f8" y="f24"/>
                      <a:pt x="f8" y="f22"/>
                    </a:cubicBezTo>
                    <a:cubicBezTo>
                      <a:pt x="f26" y="f22"/>
                      <a:pt x="f27" y="f24"/>
                      <a:pt x="f7" y="f22"/>
                    </a:cubicBezTo>
                    <a:cubicBezTo>
                      <a:pt x="f10" y="f22"/>
                      <a:pt x="f15" y="f24"/>
                      <a:pt x="f9" y="f24"/>
                    </a:cubicBezTo>
                    <a:cubicBezTo>
                      <a:pt x="f10" y="f21"/>
                      <a:pt x="f27" y="f21"/>
                      <a:pt x="f27" y="f18"/>
                    </a:cubicBezTo>
                    <a:cubicBezTo>
                      <a:pt x="f27" y="f18"/>
                      <a:pt x="f27" y="f18"/>
                      <a:pt x="f10" y="f18"/>
                    </a:cubicBezTo>
                    <a:cubicBezTo>
                      <a:pt x="f15" y="f18"/>
                      <a:pt x="f24" y="f21"/>
                      <a:pt x="f22" y="f18"/>
                    </a:cubicBezTo>
                    <a:cubicBezTo>
                      <a:pt x="f5" y="f18"/>
                      <a:pt x="f24" y="f9"/>
                      <a:pt x="f21" y="f15"/>
                    </a:cubicBezTo>
                    <a:cubicBezTo>
                      <a:pt x="f18" y="f15"/>
                      <a:pt x="f15" y="f9"/>
                      <a:pt x="f15" y="f9"/>
                    </a:cubicBezTo>
                    <a:cubicBezTo>
                      <a:pt x="f10" y="f7"/>
                      <a:pt x="f7" y="f10"/>
                      <a:pt x="f7" y="f10"/>
                    </a:cubicBezTo>
                    <a:cubicBezTo>
                      <a:pt x="f26" y="f7"/>
                      <a:pt x="f26" y="f1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10" name="Freeform 114">
                <a:extLst>
                  <a:ext uri="{FF2B5EF4-FFF2-40B4-BE49-F238E27FC236}">
                    <a16:creationId xmlns:a16="http://schemas.microsoft.com/office/drawing/2014/main" id="{8975C08A-EAC5-0B62-2D54-D0DDBD49643E}"/>
                  </a:ext>
                </a:extLst>
              </p:cNvPr>
              <p:cNvSpPr/>
              <p:nvPr/>
            </p:nvSpPr>
            <p:spPr>
              <a:xfrm>
                <a:off x="5145557" y="2543641"/>
                <a:ext cx="94896" cy="29087"/>
              </a:xfrm>
              <a:custGeom>
                <a:avLst/>
                <a:gdLst>
                  <a:gd name="f0" fmla="val 10800000"/>
                  <a:gd name="f1" fmla="val 5400000"/>
                  <a:gd name="f2" fmla="val 180"/>
                  <a:gd name="f3" fmla="val w"/>
                  <a:gd name="f4" fmla="val h"/>
                  <a:gd name="f5" fmla="val 0"/>
                  <a:gd name="f6" fmla="val 18"/>
                  <a:gd name="f7" fmla="val 6"/>
                  <a:gd name="f8" fmla="val 1"/>
                  <a:gd name="f9" fmla="val 5"/>
                  <a:gd name="f10" fmla="val 2"/>
                  <a:gd name="f11" fmla="val 3"/>
                  <a:gd name="f12" fmla="val 4"/>
                  <a:gd name="f13" fmla="val 8"/>
                  <a:gd name="f14" fmla="val 10"/>
                  <a:gd name="f15" fmla="val 11"/>
                  <a:gd name="f16" fmla="val 12"/>
                  <a:gd name="f17" fmla="val 14"/>
                  <a:gd name="f18" fmla="val 16"/>
                  <a:gd name="f19" fmla="val 15"/>
                  <a:gd name="f20" fmla="val 13"/>
                  <a:gd name="f21" fmla="val 7"/>
                  <a:gd name="f22" fmla="+- 0 0 -90"/>
                  <a:gd name="f23" fmla="*/ f3 1 18"/>
                  <a:gd name="f24" fmla="*/ f4 1 6"/>
                  <a:gd name="f25" fmla="+- f7 0 f5"/>
                  <a:gd name="f26" fmla="+- f6 0 f5"/>
                  <a:gd name="f27" fmla="*/ f22 f0 1"/>
                  <a:gd name="f28" fmla="*/ f25 1 6"/>
                  <a:gd name="f29" fmla="*/ f26 1 18"/>
                  <a:gd name="f30" fmla="*/ f27 1 f2"/>
                  <a:gd name="f31" fmla="*/ 1 1 f29"/>
                  <a:gd name="f32" fmla="*/ 5 1 f28"/>
                  <a:gd name="f33" fmla="*/ 4 1 f29"/>
                  <a:gd name="f34" fmla="*/ 6 1 f28"/>
                  <a:gd name="f35" fmla="*/ 5 1 f29"/>
                  <a:gd name="f36" fmla="*/ 4 1 f28"/>
                  <a:gd name="f37" fmla="*/ 11 1 f29"/>
                  <a:gd name="f38" fmla="*/ 16 1 f29"/>
                  <a:gd name="f39" fmla="*/ 1 1 f28"/>
                  <a:gd name="f40" fmla="*/ 13 1 f29"/>
                  <a:gd name="f41" fmla="*/ 0 1 f28"/>
                  <a:gd name="f42" fmla="*/ 6 1 f29"/>
                  <a:gd name="f43" fmla="*/ 3 1 f29"/>
                  <a:gd name="f44" fmla="*/ 3 1 f28"/>
                  <a:gd name="f45" fmla="*/ 0 1 f29"/>
                  <a:gd name="f46" fmla="*/ f6 1 f29"/>
                  <a:gd name="f47" fmla="*/ f7 1 f28"/>
                  <a:gd name="f48" fmla="+- f30 0 f1"/>
                  <a:gd name="f49" fmla="*/ f45 f23 1"/>
                  <a:gd name="f50" fmla="*/ f46 f23 1"/>
                  <a:gd name="f51" fmla="*/ f47 f24 1"/>
                  <a:gd name="f52" fmla="*/ f41 f24 1"/>
                  <a:gd name="f53" fmla="*/ f31 f23 1"/>
                  <a:gd name="f54" fmla="*/ f32 f24 1"/>
                  <a:gd name="f55" fmla="*/ f33 f23 1"/>
                  <a:gd name="f56" fmla="*/ f34 f24 1"/>
                  <a:gd name="f57" fmla="*/ f35 f23 1"/>
                  <a:gd name="f58" fmla="*/ f36 f24 1"/>
                  <a:gd name="f59" fmla="*/ f37 f23 1"/>
                  <a:gd name="f60" fmla="*/ f38 f23 1"/>
                  <a:gd name="f61" fmla="*/ f39 f24 1"/>
                  <a:gd name="f62" fmla="*/ f40 f23 1"/>
                  <a:gd name="f63" fmla="*/ f42 f23 1"/>
                  <a:gd name="f64" fmla="*/ f43 f23 1"/>
                  <a:gd name="f65" fmla="*/ f44 f24 1"/>
                </a:gdLst>
                <a:ahLst/>
                <a:cxnLst>
                  <a:cxn ang="3cd4">
                    <a:pos x="hc" y="t"/>
                  </a:cxn>
                  <a:cxn ang="0">
                    <a:pos x="r" y="vc"/>
                  </a:cxn>
                  <a:cxn ang="cd4">
                    <a:pos x="hc" y="b"/>
                  </a:cxn>
                  <a:cxn ang="cd2">
                    <a:pos x="l" y="vc"/>
                  </a:cxn>
                  <a:cxn ang="f48">
                    <a:pos x="f53" y="f54"/>
                  </a:cxn>
                  <a:cxn ang="f48">
                    <a:pos x="f55" y="f56"/>
                  </a:cxn>
                  <a:cxn ang="f48">
                    <a:pos x="f57" y="f58"/>
                  </a:cxn>
                  <a:cxn ang="f48">
                    <a:pos x="f57" y="f58"/>
                  </a:cxn>
                  <a:cxn ang="f48">
                    <a:pos x="f59" y="f58"/>
                  </a:cxn>
                  <a:cxn ang="f48">
                    <a:pos x="f60" y="f61"/>
                  </a:cxn>
                  <a:cxn ang="f48">
                    <a:pos x="f62" y="f52"/>
                  </a:cxn>
                  <a:cxn ang="f48">
                    <a:pos x="f63" y="f52"/>
                  </a:cxn>
                  <a:cxn ang="f48">
                    <a:pos x="f64" y="f65"/>
                  </a:cxn>
                  <a:cxn ang="f48">
                    <a:pos x="f53" y="f54"/>
                  </a:cxn>
                </a:cxnLst>
                <a:rect l="f49" t="f52" r="f50" b="f51"/>
                <a:pathLst>
                  <a:path w="18" h="6">
                    <a:moveTo>
                      <a:pt x="f8" y="f9"/>
                    </a:moveTo>
                    <a:cubicBezTo>
                      <a:pt x="f10" y="f9"/>
                      <a:pt x="f11" y="f7"/>
                      <a:pt x="f12" y="f7"/>
                    </a:cubicBezTo>
                    <a:cubicBezTo>
                      <a:pt x="f12" y="f9"/>
                      <a:pt x="f7" y="f9"/>
                      <a:pt x="f9" y="f12"/>
                    </a:cubicBezTo>
                    <a:cubicBezTo>
                      <a:pt x="f12" y="f12"/>
                      <a:pt x="f10" y="f11"/>
                      <a:pt x="f9" y="f12"/>
                    </a:cubicBezTo>
                    <a:cubicBezTo>
                      <a:pt x="f13" y="f12"/>
                      <a:pt x="f14" y="f9"/>
                      <a:pt x="f15" y="f12"/>
                    </a:cubicBezTo>
                    <a:cubicBezTo>
                      <a:pt x="f16" y="f11"/>
                      <a:pt x="f17" y="f10"/>
                      <a:pt x="f18" y="f8"/>
                    </a:cubicBezTo>
                    <a:cubicBezTo>
                      <a:pt x="f6" y="f8"/>
                      <a:pt x="f19" y="f8"/>
                      <a:pt x="f20" y="f5"/>
                    </a:cubicBezTo>
                    <a:cubicBezTo>
                      <a:pt x="f15" y="f5"/>
                      <a:pt x="f21" y="f5"/>
                      <a:pt x="f7" y="f5"/>
                    </a:cubicBezTo>
                    <a:cubicBezTo>
                      <a:pt x="f12" y="f8"/>
                      <a:pt x="f10" y="f8"/>
                      <a:pt x="f11" y="f11"/>
                    </a:cubicBezTo>
                    <a:cubicBezTo>
                      <a:pt x="f11" y="f12"/>
                      <a:pt x="f5" y="f1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11" name="Canada">
                <a:extLst>
                  <a:ext uri="{FF2B5EF4-FFF2-40B4-BE49-F238E27FC236}">
                    <a16:creationId xmlns:a16="http://schemas.microsoft.com/office/drawing/2014/main" id="{E16E6AFB-57CA-0D62-2C0E-E40D1613E09F}"/>
                  </a:ext>
                </a:extLst>
              </p:cNvPr>
              <p:cNvSpPr/>
              <p:nvPr/>
            </p:nvSpPr>
            <p:spPr>
              <a:xfrm>
                <a:off x="5213341" y="2504166"/>
                <a:ext cx="250792" cy="45701"/>
              </a:xfrm>
              <a:custGeom>
                <a:avLst/>
                <a:gdLst>
                  <a:gd name="f0" fmla="val 10800000"/>
                  <a:gd name="f1" fmla="val 5400000"/>
                  <a:gd name="f2" fmla="val 180"/>
                  <a:gd name="f3" fmla="val w"/>
                  <a:gd name="f4" fmla="val h"/>
                  <a:gd name="f5" fmla="val 0"/>
                  <a:gd name="f6" fmla="val 47"/>
                  <a:gd name="f7" fmla="val 9"/>
                  <a:gd name="f8" fmla="val 12"/>
                  <a:gd name="f9" fmla="val 8"/>
                  <a:gd name="f10" fmla="val 13"/>
                  <a:gd name="f11" fmla="val 7"/>
                  <a:gd name="f12" fmla="val 14"/>
                  <a:gd name="f13" fmla="val 16"/>
                  <a:gd name="f14" fmla="val 18"/>
                  <a:gd name="f15" fmla="val 20"/>
                  <a:gd name="f16" fmla="val 21"/>
                  <a:gd name="f17" fmla="val 22"/>
                  <a:gd name="f18" fmla="val 19"/>
                  <a:gd name="f19" fmla="val 25"/>
                  <a:gd name="f20" fmla="val 27"/>
                  <a:gd name="f21" fmla="val 28"/>
                  <a:gd name="f22" fmla="val 30"/>
                  <a:gd name="f23" fmla="val 32"/>
                  <a:gd name="f24" fmla="val 34"/>
                  <a:gd name="f25" fmla="val 35"/>
                  <a:gd name="f26" fmla="val 36"/>
                  <a:gd name="f27" fmla="val 38"/>
                  <a:gd name="f28" fmla="val 5"/>
                  <a:gd name="f29" fmla="val 37"/>
                  <a:gd name="f30" fmla="val 40"/>
                  <a:gd name="f31" fmla="val 39"/>
                  <a:gd name="f32" fmla="val 41"/>
                  <a:gd name="f33" fmla="val 44"/>
                  <a:gd name="f34" fmla="val 45"/>
                  <a:gd name="f35" fmla="val 42"/>
                  <a:gd name="f36" fmla="val 43"/>
                  <a:gd name="f37" fmla="val 4"/>
                  <a:gd name="f38" fmla="val 29"/>
                  <a:gd name="f39" fmla="val 26"/>
                  <a:gd name="f40" fmla="val 24"/>
                  <a:gd name="f41" fmla="val 6"/>
                  <a:gd name="f42" fmla="val 15"/>
                  <a:gd name="f43" fmla="val 10"/>
                  <a:gd name="f44" fmla="val 2"/>
                  <a:gd name="f45" fmla="val 1"/>
                  <a:gd name="f46" fmla="val 3"/>
                  <a:gd name="f47" fmla="+- 0 0 -90"/>
                  <a:gd name="f48" fmla="*/ f3 1 47"/>
                  <a:gd name="f49" fmla="*/ f4 1 9"/>
                  <a:gd name="f50" fmla="+- f7 0 f5"/>
                  <a:gd name="f51" fmla="+- f6 0 f5"/>
                  <a:gd name="f52" fmla="*/ f47 f0 1"/>
                  <a:gd name="f53" fmla="*/ f51 1 47"/>
                  <a:gd name="f54" fmla="*/ f50 1 9"/>
                  <a:gd name="f55" fmla="*/ f52 1 f2"/>
                  <a:gd name="f56" fmla="*/ 9 1 f53"/>
                  <a:gd name="f57" fmla="*/ 9 1 f54"/>
                  <a:gd name="f58" fmla="*/ 13 1 f53"/>
                  <a:gd name="f59" fmla="*/ 8 1 f54"/>
                  <a:gd name="f60" fmla="*/ 16 1 f53"/>
                  <a:gd name="f61" fmla="*/ 21 1 f53"/>
                  <a:gd name="f62" fmla="*/ 7 1 f54"/>
                  <a:gd name="f63" fmla="*/ 27 1 f53"/>
                  <a:gd name="f64" fmla="*/ 32 1 f53"/>
                  <a:gd name="f65" fmla="*/ 36 1 f53"/>
                  <a:gd name="f66" fmla="*/ 37 1 f53"/>
                  <a:gd name="f67" fmla="*/ 41 1 f53"/>
                  <a:gd name="f68" fmla="*/ 45 1 f53"/>
                  <a:gd name="f69" fmla="*/ 40 1 f53"/>
                  <a:gd name="f70" fmla="*/ 4 1 f54"/>
                  <a:gd name="f71" fmla="*/ 5 1 f54"/>
                  <a:gd name="f72" fmla="*/ 26 1 f53"/>
                  <a:gd name="f73" fmla="*/ 20 1 f53"/>
                  <a:gd name="f74" fmla="*/ 15 1 f53"/>
                  <a:gd name="f75" fmla="*/ 12 1 f53"/>
                  <a:gd name="f76" fmla="*/ 10 1 f53"/>
                  <a:gd name="f77" fmla="*/ 2 1 f54"/>
                  <a:gd name="f78" fmla="*/ 8 1 f53"/>
                  <a:gd name="f79" fmla="*/ 1 1 f54"/>
                  <a:gd name="f80" fmla="*/ 2 1 f53"/>
                  <a:gd name="f81" fmla="*/ 3 1 f53"/>
                  <a:gd name="f82" fmla="*/ 7 1 f53"/>
                  <a:gd name="f83" fmla="*/ 6 1 f53"/>
                  <a:gd name="f84" fmla="*/ 6 1 f54"/>
                  <a:gd name="f85" fmla="*/ 0 1 f53"/>
                  <a:gd name="f86" fmla="*/ f6 1 f53"/>
                  <a:gd name="f87" fmla="*/ 0 1 f54"/>
                  <a:gd name="f88" fmla="*/ f7 1 f54"/>
                  <a:gd name="f89" fmla="+- f55 0 f1"/>
                  <a:gd name="f90" fmla="*/ f85 f48 1"/>
                  <a:gd name="f91" fmla="*/ f86 f48 1"/>
                  <a:gd name="f92" fmla="*/ f88 f49 1"/>
                  <a:gd name="f93" fmla="*/ f87 f49 1"/>
                  <a:gd name="f94" fmla="*/ f56 f48 1"/>
                  <a:gd name="f95" fmla="*/ f57 f49 1"/>
                  <a:gd name="f96" fmla="*/ f58 f48 1"/>
                  <a:gd name="f97" fmla="*/ f59 f49 1"/>
                  <a:gd name="f98" fmla="*/ f60 f48 1"/>
                  <a:gd name="f99" fmla="*/ f61 f48 1"/>
                  <a:gd name="f100" fmla="*/ f62 f49 1"/>
                  <a:gd name="f101" fmla="*/ f63 f48 1"/>
                  <a:gd name="f102" fmla="*/ f64 f48 1"/>
                  <a:gd name="f103" fmla="*/ f65 f48 1"/>
                  <a:gd name="f104" fmla="*/ f66 f48 1"/>
                  <a:gd name="f105" fmla="*/ f67 f48 1"/>
                  <a:gd name="f106" fmla="*/ f68 f48 1"/>
                  <a:gd name="f107" fmla="*/ f69 f48 1"/>
                  <a:gd name="f108" fmla="*/ f70 f49 1"/>
                  <a:gd name="f109" fmla="*/ f71 f49 1"/>
                  <a:gd name="f110" fmla="*/ f72 f48 1"/>
                  <a:gd name="f111" fmla="*/ f73 f48 1"/>
                  <a:gd name="f112" fmla="*/ f74 f48 1"/>
                  <a:gd name="f113" fmla="*/ f75 f48 1"/>
                  <a:gd name="f114" fmla="*/ f76 f48 1"/>
                  <a:gd name="f115" fmla="*/ f77 f49 1"/>
                  <a:gd name="f116" fmla="*/ f78 f48 1"/>
                  <a:gd name="f117" fmla="*/ f79 f49 1"/>
                  <a:gd name="f118" fmla="*/ f80 f48 1"/>
                  <a:gd name="f119" fmla="*/ f81 f48 1"/>
                  <a:gd name="f120" fmla="*/ f82 f48 1"/>
                  <a:gd name="f121" fmla="*/ f83 f48 1"/>
                  <a:gd name="f122" fmla="*/ f84 f49 1"/>
                </a:gdLst>
                <a:ahLst/>
                <a:cxnLst>
                  <a:cxn ang="3cd4">
                    <a:pos x="hc" y="t"/>
                  </a:cxn>
                  <a:cxn ang="0">
                    <a:pos x="r" y="vc"/>
                  </a:cxn>
                  <a:cxn ang="cd4">
                    <a:pos x="hc" y="b"/>
                  </a:cxn>
                  <a:cxn ang="cd2">
                    <a:pos x="l" y="vc"/>
                  </a:cxn>
                  <a:cxn ang="f89">
                    <a:pos x="f94" y="f95"/>
                  </a:cxn>
                  <a:cxn ang="f89">
                    <a:pos x="f96" y="f97"/>
                  </a:cxn>
                  <a:cxn ang="f89">
                    <a:pos x="f98" y="f95"/>
                  </a:cxn>
                  <a:cxn ang="f89">
                    <a:pos x="f99" y="f100"/>
                  </a:cxn>
                  <a:cxn ang="f89">
                    <a:pos x="f99" y="f95"/>
                  </a:cxn>
                  <a:cxn ang="f89">
                    <a:pos x="f101" y="f97"/>
                  </a:cxn>
                  <a:cxn ang="f89">
                    <a:pos x="f102" y="f97"/>
                  </a:cxn>
                  <a:cxn ang="f89">
                    <a:pos x="f103" y="f97"/>
                  </a:cxn>
                  <a:cxn ang="f89">
                    <a:pos x="f104" y="f100"/>
                  </a:cxn>
                  <a:cxn ang="f89">
                    <a:pos x="f105" y="f97"/>
                  </a:cxn>
                  <a:cxn ang="f89">
                    <a:pos x="f106" y="f100"/>
                  </a:cxn>
                  <a:cxn ang="f89">
                    <a:pos x="f107" y="f108"/>
                  </a:cxn>
                  <a:cxn ang="f89">
                    <a:pos x="f104" y="f108"/>
                  </a:cxn>
                  <a:cxn ang="f89">
                    <a:pos x="f102" y="f109"/>
                  </a:cxn>
                  <a:cxn ang="f89">
                    <a:pos x="f110" y="f109"/>
                  </a:cxn>
                  <a:cxn ang="f89">
                    <a:pos x="f111" y="f109"/>
                  </a:cxn>
                  <a:cxn ang="f89">
                    <a:pos x="f112" y="f109"/>
                  </a:cxn>
                  <a:cxn ang="f89">
                    <a:pos x="f113" y="f109"/>
                  </a:cxn>
                  <a:cxn ang="f89">
                    <a:pos x="f114" y="f108"/>
                  </a:cxn>
                  <a:cxn ang="f89">
                    <a:pos x="f113" y="f115"/>
                  </a:cxn>
                  <a:cxn ang="f89">
                    <a:pos x="f116" y="f117"/>
                  </a:cxn>
                  <a:cxn ang="f89">
                    <a:pos x="f118" y="f115"/>
                  </a:cxn>
                  <a:cxn ang="f89">
                    <a:pos x="f119" y="f108"/>
                  </a:cxn>
                  <a:cxn ang="f89">
                    <a:pos x="f120" y="f108"/>
                  </a:cxn>
                  <a:cxn ang="f89">
                    <a:pos x="f121" y="f122"/>
                  </a:cxn>
                  <a:cxn ang="f89">
                    <a:pos x="f94" y="f95"/>
                  </a:cxn>
                </a:cxnLst>
                <a:rect l="f90" t="f93" r="f91" b="f92"/>
                <a:pathLst>
                  <a:path w="47" h="9">
                    <a:moveTo>
                      <a:pt x="f7" y="f7"/>
                    </a:moveTo>
                    <a:cubicBezTo>
                      <a:pt x="f8" y="f9"/>
                      <a:pt x="f10" y="f11"/>
                      <a:pt x="f10" y="f9"/>
                    </a:cubicBezTo>
                    <a:cubicBezTo>
                      <a:pt x="f12" y="f9"/>
                      <a:pt x="f12" y="f7"/>
                      <a:pt x="f13" y="f7"/>
                    </a:cubicBezTo>
                    <a:cubicBezTo>
                      <a:pt x="f14" y="f7"/>
                      <a:pt x="f15" y="f11"/>
                      <a:pt x="f16" y="f11"/>
                    </a:cubicBezTo>
                    <a:cubicBezTo>
                      <a:pt x="f17" y="f11"/>
                      <a:pt x="f18" y="f7"/>
                      <a:pt x="f16" y="f7"/>
                    </a:cubicBezTo>
                    <a:cubicBezTo>
                      <a:pt x="f19" y="f7"/>
                      <a:pt x="f19" y="f9"/>
                      <a:pt x="f20" y="f9"/>
                    </a:cubicBezTo>
                    <a:cubicBezTo>
                      <a:pt x="f21" y="f9"/>
                      <a:pt x="f22" y="f9"/>
                      <a:pt x="f23" y="f9"/>
                    </a:cubicBezTo>
                    <a:cubicBezTo>
                      <a:pt x="f24" y="f11"/>
                      <a:pt x="f25" y="f9"/>
                      <a:pt x="f26" y="f9"/>
                    </a:cubicBezTo>
                    <a:cubicBezTo>
                      <a:pt x="f27" y="f9"/>
                      <a:pt x="f25" y="f28"/>
                      <a:pt x="f29" y="f11"/>
                    </a:cubicBezTo>
                    <a:cubicBezTo>
                      <a:pt x="f30" y="f9"/>
                      <a:pt x="f31" y="f9"/>
                      <a:pt x="f32" y="f9"/>
                    </a:cubicBezTo>
                    <a:cubicBezTo>
                      <a:pt x="f33" y="f11"/>
                      <a:pt x="f6" y="f9"/>
                      <a:pt x="f34" y="f11"/>
                    </a:cubicBezTo>
                    <a:cubicBezTo>
                      <a:pt x="f35" y="f28"/>
                      <a:pt x="f36" y="f37"/>
                      <a:pt x="f30" y="f37"/>
                    </a:cubicBezTo>
                    <a:cubicBezTo>
                      <a:pt x="f29" y="f37"/>
                      <a:pt x="f27" y="f28"/>
                      <a:pt x="f29" y="f37"/>
                    </a:cubicBezTo>
                    <a:cubicBezTo>
                      <a:pt x="f26" y="f37"/>
                      <a:pt x="f24" y="f28"/>
                      <a:pt x="f23" y="f28"/>
                    </a:cubicBezTo>
                    <a:cubicBezTo>
                      <a:pt x="f22" y="f37"/>
                      <a:pt x="f38" y="f28"/>
                      <a:pt x="f39" y="f28"/>
                    </a:cubicBezTo>
                    <a:cubicBezTo>
                      <a:pt x="f40" y="f37"/>
                      <a:pt x="f16" y="f28"/>
                      <a:pt x="f15" y="f28"/>
                    </a:cubicBezTo>
                    <a:cubicBezTo>
                      <a:pt x="f14" y="f37"/>
                      <a:pt x="f13" y="f41"/>
                      <a:pt x="f42" y="f28"/>
                    </a:cubicBezTo>
                    <a:cubicBezTo>
                      <a:pt x="f42" y="f37"/>
                      <a:pt x="f8" y="f28"/>
                      <a:pt x="f8" y="f28"/>
                    </a:cubicBezTo>
                    <a:cubicBezTo>
                      <a:pt x="f8" y="f37"/>
                      <a:pt x="f9" y="f37"/>
                      <a:pt x="f43" y="f37"/>
                    </a:cubicBezTo>
                    <a:cubicBezTo>
                      <a:pt x="f8" y="f37"/>
                      <a:pt x="f12" y="f44"/>
                      <a:pt x="f8" y="f44"/>
                    </a:cubicBezTo>
                    <a:cubicBezTo>
                      <a:pt x="f7" y="f44"/>
                      <a:pt x="f43" y="f5"/>
                      <a:pt x="f9" y="f45"/>
                    </a:cubicBezTo>
                    <a:cubicBezTo>
                      <a:pt x="f28" y="f45"/>
                      <a:pt x="f46" y="f45"/>
                      <a:pt x="f44" y="f44"/>
                    </a:cubicBezTo>
                    <a:cubicBezTo>
                      <a:pt x="f5" y="f44"/>
                      <a:pt x="f46" y="f46"/>
                      <a:pt x="f46" y="f37"/>
                    </a:cubicBezTo>
                    <a:cubicBezTo>
                      <a:pt x="f44" y="f28"/>
                      <a:pt x="f28" y="f28"/>
                      <a:pt x="f11" y="f37"/>
                    </a:cubicBezTo>
                    <a:cubicBezTo>
                      <a:pt x="f9" y="f28"/>
                      <a:pt x="f9" y="f41"/>
                      <a:pt x="f41" y="f41"/>
                    </a:cubicBezTo>
                    <a:cubicBezTo>
                      <a:pt x="f28" y="f11"/>
                      <a:pt x="f28" y="f7"/>
                      <a:pt x="f7"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12" name="Canada">
                <a:extLst>
                  <a:ext uri="{FF2B5EF4-FFF2-40B4-BE49-F238E27FC236}">
                    <a16:creationId xmlns:a16="http://schemas.microsoft.com/office/drawing/2014/main" id="{F9468457-FE86-E224-9133-064CDAD3175D}"/>
                  </a:ext>
                </a:extLst>
              </p:cNvPr>
              <p:cNvSpPr/>
              <p:nvPr/>
            </p:nvSpPr>
            <p:spPr>
              <a:xfrm>
                <a:off x="4621386" y="2543641"/>
                <a:ext cx="176232" cy="54013"/>
              </a:xfrm>
              <a:custGeom>
                <a:avLst/>
                <a:gdLst>
                  <a:gd name="f0" fmla="val 10800000"/>
                  <a:gd name="f1" fmla="val 5400000"/>
                  <a:gd name="f2" fmla="val 180"/>
                  <a:gd name="f3" fmla="val w"/>
                  <a:gd name="f4" fmla="val h"/>
                  <a:gd name="f5" fmla="val 0"/>
                  <a:gd name="f6" fmla="val 33"/>
                  <a:gd name="f7" fmla="val 11"/>
                  <a:gd name="f8" fmla="val 12"/>
                  <a:gd name="f9" fmla="val 7"/>
                  <a:gd name="f10" fmla="val 14"/>
                  <a:gd name="f11" fmla="val 5"/>
                  <a:gd name="f12" fmla="val 17"/>
                  <a:gd name="f13" fmla="val 6"/>
                  <a:gd name="f14" fmla="val 20"/>
                  <a:gd name="f15" fmla="val 4"/>
                  <a:gd name="f16" fmla="val 25"/>
                  <a:gd name="f17" fmla="val 28"/>
                  <a:gd name="f18" fmla="val 2"/>
                  <a:gd name="f19" fmla="val 3"/>
                  <a:gd name="f20" fmla="val 31"/>
                  <a:gd name="f21" fmla="val 30"/>
                  <a:gd name="f22" fmla="val 1"/>
                  <a:gd name="f23" fmla="val 27"/>
                  <a:gd name="f24" fmla="val 21"/>
                  <a:gd name="f25" fmla="val 18"/>
                  <a:gd name="f26" fmla="val 15"/>
                  <a:gd name="f27" fmla="val 13"/>
                  <a:gd name="f28" fmla="val 10"/>
                  <a:gd name="f29" fmla="val 8"/>
                  <a:gd name="f30" fmla="val 9"/>
                  <a:gd name="f31" fmla="+- 0 0 -90"/>
                  <a:gd name="f32" fmla="*/ f3 1 33"/>
                  <a:gd name="f33" fmla="*/ f4 1 11"/>
                  <a:gd name="f34" fmla="+- f7 0 f5"/>
                  <a:gd name="f35" fmla="+- f6 0 f5"/>
                  <a:gd name="f36" fmla="*/ f31 f0 1"/>
                  <a:gd name="f37" fmla="*/ f35 1 33"/>
                  <a:gd name="f38" fmla="*/ f34 1 11"/>
                  <a:gd name="f39" fmla="*/ f36 1 f2"/>
                  <a:gd name="f40" fmla="*/ 12 1 f37"/>
                  <a:gd name="f41" fmla="*/ 7 1 f38"/>
                  <a:gd name="f42" fmla="*/ 17 1 f37"/>
                  <a:gd name="f43" fmla="*/ 6 1 f38"/>
                  <a:gd name="f44" fmla="*/ 25 1 f37"/>
                  <a:gd name="f45" fmla="*/ 4 1 f38"/>
                  <a:gd name="f46" fmla="*/ 31 1 f37"/>
                  <a:gd name="f47" fmla="*/ 3 1 f38"/>
                  <a:gd name="f48" fmla="*/ 0 1 f38"/>
                  <a:gd name="f49" fmla="*/ 27 1 f37"/>
                  <a:gd name="f50" fmla="*/ 1 1 f38"/>
                  <a:gd name="f51" fmla="*/ 18 1 f37"/>
                  <a:gd name="f52" fmla="*/ 10 1 f37"/>
                  <a:gd name="f53" fmla="*/ 8 1 f37"/>
                  <a:gd name="f54" fmla="*/ 5 1 f37"/>
                  <a:gd name="f55" fmla="*/ 2 1 f37"/>
                  <a:gd name="f56" fmla="*/ 8 1 f38"/>
                  <a:gd name="f57" fmla="*/ 3 1 f37"/>
                  <a:gd name="f58" fmla="*/ 11 1 f38"/>
                  <a:gd name="f59" fmla="*/ 7 1 f37"/>
                  <a:gd name="f60" fmla="*/ 10 1 f38"/>
                  <a:gd name="f61" fmla="*/ 9 1 f38"/>
                  <a:gd name="f62" fmla="*/ 0 1 f37"/>
                  <a:gd name="f63" fmla="*/ f6 1 f37"/>
                  <a:gd name="f64" fmla="*/ f7 1 f38"/>
                  <a:gd name="f65" fmla="+- f39 0 f1"/>
                  <a:gd name="f66" fmla="*/ f62 f32 1"/>
                  <a:gd name="f67" fmla="*/ f63 f32 1"/>
                  <a:gd name="f68" fmla="*/ f64 f33 1"/>
                  <a:gd name="f69" fmla="*/ f48 f33 1"/>
                  <a:gd name="f70" fmla="*/ f40 f32 1"/>
                  <a:gd name="f71" fmla="*/ f41 f33 1"/>
                  <a:gd name="f72" fmla="*/ f42 f32 1"/>
                  <a:gd name="f73" fmla="*/ f43 f33 1"/>
                  <a:gd name="f74" fmla="*/ f44 f32 1"/>
                  <a:gd name="f75" fmla="*/ f45 f33 1"/>
                  <a:gd name="f76" fmla="*/ f46 f32 1"/>
                  <a:gd name="f77" fmla="*/ f47 f33 1"/>
                  <a:gd name="f78" fmla="*/ f49 f32 1"/>
                  <a:gd name="f79" fmla="*/ f50 f33 1"/>
                  <a:gd name="f80" fmla="*/ f51 f32 1"/>
                  <a:gd name="f81" fmla="*/ f52 f32 1"/>
                  <a:gd name="f82" fmla="*/ f53 f32 1"/>
                  <a:gd name="f83" fmla="*/ f54 f32 1"/>
                  <a:gd name="f84" fmla="*/ f55 f32 1"/>
                  <a:gd name="f85" fmla="*/ f56 f33 1"/>
                  <a:gd name="f86" fmla="*/ f57 f32 1"/>
                  <a:gd name="f87" fmla="*/ f58 f33 1"/>
                  <a:gd name="f88" fmla="*/ f59 f32 1"/>
                  <a:gd name="f89" fmla="*/ f60 f33 1"/>
                  <a:gd name="f90" fmla="*/ f61 f33 1"/>
                </a:gdLst>
                <a:ahLst/>
                <a:cxnLst>
                  <a:cxn ang="3cd4">
                    <a:pos x="hc" y="t"/>
                  </a:cxn>
                  <a:cxn ang="0">
                    <a:pos x="r" y="vc"/>
                  </a:cxn>
                  <a:cxn ang="cd4">
                    <a:pos x="hc" y="b"/>
                  </a:cxn>
                  <a:cxn ang="cd2">
                    <a:pos x="l" y="vc"/>
                  </a:cxn>
                  <a:cxn ang="f65">
                    <a:pos x="f70" y="f71"/>
                  </a:cxn>
                  <a:cxn ang="f65">
                    <a:pos x="f72" y="f73"/>
                  </a:cxn>
                  <a:cxn ang="f65">
                    <a:pos x="f74" y="f75"/>
                  </a:cxn>
                  <a:cxn ang="f65">
                    <a:pos x="f76" y="f77"/>
                  </a:cxn>
                  <a:cxn ang="f65">
                    <a:pos x="f76" y="f69"/>
                  </a:cxn>
                  <a:cxn ang="f65">
                    <a:pos x="f78" y="f79"/>
                  </a:cxn>
                  <a:cxn ang="f65">
                    <a:pos x="f80" y="f69"/>
                  </a:cxn>
                  <a:cxn ang="f65">
                    <a:pos x="f70" y="f79"/>
                  </a:cxn>
                  <a:cxn ang="f65">
                    <a:pos x="f81" y="f77"/>
                  </a:cxn>
                  <a:cxn ang="f65">
                    <a:pos x="f82" y="f75"/>
                  </a:cxn>
                  <a:cxn ang="f65">
                    <a:pos x="f83" y="f73"/>
                  </a:cxn>
                  <a:cxn ang="f65">
                    <a:pos x="f84" y="f85"/>
                  </a:cxn>
                  <a:cxn ang="f65">
                    <a:pos x="f86" y="f87"/>
                  </a:cxn>
                  <a:cxn ang="f65">
                    <a:pos x="f88" y="f89"/>
                  </a:cxn>
                  <a:cxn ang="f65">
                    <a:pos x="f81" y="f90"/>
                  </a:cxn>
                  <a:cxn ang="f65">
                    <a:pos x="f70" y="f71"/>
                  </a:cxn>
                </a:cxnLst>
                <a:rect l="f66" t="f69" r="f67" b="f68"/>
                <a:pathLst>
                  <a:path w="33" h="11">
                    <a:moveTo>
                      <a:pt x="f8" y="f9"/>
                    </a:moveTo>
                    <a:cubicBezTo>
                      <a:pt x="f10" y="f11"/>
                      <a:pt x="f10" y="f9"/>
                      <a:pt x="f12" y="f13"/>
                    </a:cubicBezTo>
                    <a:cubicBezTo>
                      <a:pt x="f14" y="f15"/>
                      <a:pt x="f14" y="f13"/>
                      <a:pt x="f16" y="f15"/>
                    </a:cubicBezTo>
                    <a:cubicBezTo>
                      <a:pt x="f17" y="f18"/>
                      <a:pt x="f17" y="f19"/>
                      <a:pt x="f20" y="f19"/>
                    </a:cubicBezTo>
                    <a:cubicBezTo>
                      <a:pt x="f6" y="f19"/>
                      <a:pt x="f6" y="f5"/>
                      <a:pt x="f20" y="f5"/>
                    </a:cubicBezTo>
                    <a:cubicBezTo>
                      <a:pt x="f21" y="f22"/>
                      <a:pt x="f17" y="f22"/>
                      <a:pt x="f23" y="f22"/>
                    </a:cubicBezTo>
                    <a:cubicBezTo>
                      <a:pt x="f16" y="f22"/>
                      <a:pt x="f24" y="f5"/>
                      <a:pt x="f25" y="f5"/>
                    </a:cubicBezTo>
                    <a:cubicBezTo>
                      <a:pt x="f26" y="f5"/>
                      <a:pt x="f27" y="f22"/>
                      <a:pt x="f8" y="f22"/>
                    </a:cubicBezTo>
                    <a:cubicBezTo>
                      <a:pt x="f28" y="f22"/>
                      <a:pt x="f27" y="f22"/>
                      <a:pt x="f28" y="f19"/>
                    </a:cubicBezTo>
                    <a:cubicBezTo>
                      <a:pt x="f29" y="f15"/>
                      <a:pt x="f9" y="f15"/>
                      <a:pt x="f29" y="f15"/>
                    </a:cubicBezTo>
                    <a:cubicBezTo>
                      <a:pt x="f30" y="f11"/>
                      <a:pt x="f13" y="f11"/>
                      <a:pt x="f11" y="f13"/>
                    </a:cubicBezTo>
                    <a:cubicBezTo>
                      <a:pt x="f19" y="f29"/>
                      <a:pt x="f5" y="f13"/>
                      <a:pt x="f18" y="f29"/>
                    </a:cubicBezTo>
                    <a:cubicBezTo>
                      <a:pt x="f19" y="f30"/>
                      <a:pt x="f22" y="f28"/>
                      <a:pt x="f19" y="f7"/>
                    </a:cubicBezTo>
                    <a:cubicBezTo>
                      <a:pt x="f11" y="f7"/>
                      <a:pt x="f11" y="f28"/>
                      <a:pt x="f9" y="f28"/>
                    </a:cubicBezTo>
                    <a:cubicBezTo>
                      <a:pt x="f30" y="f28"/>
                      <a:pt x="f30" y="f7"/>
                      <a:pt x="f28" y="f30"/>
                    </a:cubicBezTo>
                    <a:cubicBezTo>
                      <a:pt x="f7" y="f29"/>
                      <a:pt x="f28" y="f2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13" name="Canada">
                <a:extLst>
                  <a:ext uri="{FF2B5EF4-FFF2-40B4-BE49-F238E27FC236}">
                    <a16:creationId xmlns:a16="http://schemas.microsoft.com/office/drawing/2014/main" id="{018FE44D-EF43-9730-DA0E-7DBB905BA48B}"/>
                  </a:ext>
                </a:extLst>
              </p:cNvPr>
              <p:cNvSpPr/>
              <p:nvPr/>
            </p:nvSpPr>
            <p:spPr>
              <a:xfrm>
                <a:off x="4777282" y="2495854"/>
                <a:ext cx="117491" cy="33238"/>
              </a:xfrm>
              <a:custGeom>
                <a:avLst/>
                <a:gdLst>
                  <a:gd name="f0" fmla="val 10800000"/>
                  <a:gd name="f1" fmla="val 5400000"/>
                  <a:gd name="f2" fmla="val 180"/>
                  <a:gd name="f3" fmla="val w"/>
                  <a:gd name="f4" fmla="val h"/>
                  <a:gd name="f5" fmla="val 0"/>
                  <a:gd name="f6" fmla="val 22"/>
                  <a:gd name="f7" fmla="val 7"/>
                  <a:gd name="f8" fmla="val 3"/>
                  <a:gd name="f9" fmla="val 4"/>
                  <a:gd name="f10" fmla="val 6"/>
                  <a:gd name="f11" fmla="val 9"/>
                  <a:gd name="f12" fmla="val 11"/>
                  <a:gd name="f13" fmla="val 2"/>
                  <a:gd name="f14" fmla="val 18"/>
                  <a:gd name="f15" fmla="val 1"/>
                  <a:gd name="f16" fmla="val 19"/>
                  <a:gd name="f17" fmla="val 20"/>
                  <a:gd name="f18" fmla="val 17"/>
                  <a:gd name="f19" fmla="val 16"/>
                  <a:gd name="f20" fmla="val 5"/>
                  <a:gd name="f21" fmla="val 12"/>
                  <a:gd name="f22" fmla="val 14"/>
                  <a:gd name="f23" fmla="val 15"/>
                  <a:gd name="f24" fmla="val 10"/>
                  <a:gd name="f25" fmla="val 13"/>
                  <a:gd name="f26" fmla="val 8"/>
                  <a:gd name="f27" fmla="+- 0 0 -90"/>
                  <a:gd name="f28" fmla="*/ f3 1 22"/>
                  <a:gd name="f29" fmla="*/ f4 1 7"/>
                  <a:gd name="f30" fmla="+- f7 0 f5"/>
                  <a:gd name="f31" fmla="+- f6 0 f5"/>
                  <a:gd name="f32" fmla="*/ f27 f0 1"/>
                  <a:gd name="f33" fmla="*/ f31 1 22"/>
                  <a:gd name="f34" fmla="*/ f30 1 7"/>
                  <a:gd name="f35" fmla="*/ f32 1 f2"/>
                  <a:gd name="f36" fmla="*/ 3 1 f33"/>
                  <a:gd name="f37" fmla="*/ 4 1 f34"/>
                  <a:gd name="f38" fmla="*/ 9 1 f33"/>
                  <a:gd name="f39" fmla="*/ 3 1 f34"/>
                  <a:gd name="f40" fmla="*/ 18 1 f33"/>
                  <a:gd name="f41" fmla="*/ 1 1 f34"/>
                  <a:gd name="f42" fmla="*/ 20 1 f33"/>
                  <a:gd name="f43" fmla="*/ 17 1 f33"/>
                  <a:gd name="f44" fmla="*/ 14 1 f33"/>
                  <a:gd name="f45" fmla="*/ 12 1 f33"/>
                  <a:gd name="f46" fmla="*/ 10 1 f33"/>
                  <a:gd name="f47" fmla="*/ 5 1 f34"/>
                  <a:gd name="f48" fmla="*/ 6 1 f33"/>
                  <a:gd name="f49" fmla="*/ 0 1 f33"/>
                  <a:gd name="f50" fmla="*/ f6 1 f33"/>
                  <a:gd name="f51" fmla="*/ 0 1 f34"/>
                  <a:gd name="f52" fmla="*/ f7 1 f34"/>
                  <a:gd name="f53" fmla="+- f35 0 f1"/>
                  <a:gd name="f54" fmla="*/ f49 f28 1"/>
                  <a:gd name="f55" fmla="*/ f50 f28 1"/>
                  <a:gd name="f56" fmla="*/ f52 f29 1"/>
                  <a:gd name="f57" fmla="*/ f51 f29 1"/>
                  <a:gd name="f58" fmla="*/ f36 f28 1"/>
                  <a:gd name="f59" fmla="*/ f37 f29 1"/>
                  <a:gd name="f60" fmla="*/ f38 f28 1"/>
                  <a:gd name="f61" fmla="*/ f39 f29 1"/>
                  <a:gd name="f62" fmla="*/ f40 f28 1"/>
                  <a:gd name="f63" fmla="*/ f41 f29 1"/>
                  <a:gd name="f64" fmla="*/ f42 f28 1"/>
                  <a:gd name="f65" fmla="*/ f43 f28 1"/>
                  <a:gd name="f66" fmla="*/ f44 f28 1"/>
                  <a:gd name="f67" fmla="*/ f45 f28 1"/>
                  <a:gd name="f68" fmla="*/ f46 f28 1"/>
                  <a:gd name="f69" fmla="*/ f47 f29 1"/>
                  <a:gd name="f70" fmla="*/ f48 f28 1"/>
                </a:gdLst>
                <a:ahLst/>
                <a:cxnLst>
                  <a:cxn ang="3cd4">
                    <a:pos x="hc" y="t"/>
                  </a:cxn>
                  <a:cxn ang="0">
                    <a:pos x="r" y="vc"/>
                  </a:cxn>
                  <a:cxn ang="cd4">
                    <a:pos x="hc" y="b"/>
                  </a:cxn>
                  <a:cxn ang="cd2">
                    <a:pos x="l" y="vc"/>
                  </a:cxn>
                  <a:cxn ang="f53">
                    <a:pos x="f58" y="f59"/>
                  </a:cxn>
                  <a:cxn ang="f53">
                    <a:pos x="f60" y="f61"/>
                  </a:cxn>
                  <a:cxn ang="f53">
                    <a:pos x="f62" y="f63"/>
                  </a:cxn>
                  <a:cxn ang="f53">
                    <a:pos x="f64" y="f63"/>
                  </a:cxn>
                  <a:cxn ang="f53">
                    <a:pos x="f65" y="f59"/>
                  </a:cxn>
                  <a:cxn ang="f53">
                    <a:pos x="f66" y="f59"/>
                  </a:cxn>
                  <a:cxn ang="f53">
                    <a:pos x="f67" y="f59"/>
                  </a:cxn>
                  <a:cxn ang="f53">
                    <a:pos x="f68" y="f69"/>
                  </a:cxn>
                  <a:cxn ang="f53">
                    <a:pos x="f70" y="f69"/>
                  </a:cxn>
                  <a:cxn ang="f53">
                    <a:pos x="f58" y="f59"/>
                  </a:cxn>
                </a:cxnLst>
                <a:rect l="f54" t="f57" r="f55" b="f56"/>
                <a:pathLst>
                  <a:path w="22" h="7">
                    <a:moveTo>
                      <a:pt x="f8" y="f9"/>
                    </a:moveTo>
                    <a:cubicBezTo>
                      <a:pt x="f10" y="f8"/>
                      <a:pt x="f7" y="f9"/>
                      <a:pt x="f11" y="f8"/>
                    </a:cubicBezTo>
                    <a:cubicBezTo>
                      <a:pt x="f12" y="f13"/>
                      <a:pt x="f14" y="f5"/>
                      <a:pt x="f14" y="f15"/>
                    </a:cubicBezTo>
                    <a:cubicBezTo>
                      <a:pt x="f16" y="f8"/>
                      <a:pt x="f14" y="f5"/>
                      <a:pt x="f17" y="f15"/>
                    </a:cubicBezTo>
                    <a:cubicBezTo>
                      <a:pt x="f6" y="f13"/>
                      <a:pt x="f16" y="f8"/>
                      <a:pt x="f18" y="f9"/>
                    </a:cubicBezTo>
                    <a:cubicBezTo>
                      <a:pt x="f19" y="f20"/>
                      <a:pt x="f21" y="f20"/>
                      <a:pt x="f22" y="f9"/>
                    </a:cubicBezTo>
                    <a:cubicBezTo>
                      <a:pt x="f19" y="f13"/>
                      <a:pt x="f23" y="f8"/>
                      <a:pt x="f21" y="f9"/>
                    </a:cubicBezTo>
                    <a:cubicBezTo>
                      <a:pt x="f24" y="f9"/>
                      <a:pt x="f25" y="f20"/>
                      <a:pt x="f24" y="f20"/>
                    </a:cubicBezTo>
                    <a:cubicBezTo>
                      <a:pt x="f26" y="f10"/>
                      <a:pt x="f10" y="f7"/>
                      <a:pt x="f10" y="f20"/>
                    </a:cubicBezTo>
                    <a:cubicBezTo>
                      <a:pt x="f10" y="f20"/>
                      <a:pt x="f5" y="f1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14" name="Canada">
                <a:extLst>
                  <a:ext uri="{FF2B5EF4-FFF2-40B4-BE49-F238E27FC236}">
                    <a16:creationId xmlns:a16="http://schemas.microsoft.com/office/drawing/2014/main" id="{0DAE4346-0A7F-3CE9-37CB-9C7CD1C9FC85}"/>
                  </a:ext>
                </a:extLst>
              </p:cNvPr>
              <p:cNvSpPr/>
              <p:nvPr/>
            </p:nvSpPr>
            <p:spPr>
              <a:xfrm>
                <a:off x="4845067" y="2504166"/>
                <a:ext cx="187525" cy="45701"/>
              </a:xfrm>
              <a:custGeom>
                <a:avLst/>
                <a:gdLst>
                  <a:gd name="f0" fmla="val 10800000"/>
                  <a:gd name="f1" fmla="val 5400000"/>
                  <a:gd name="f2" fmla="val 180"/>
                  <a:gd name="f3" fmla="val w"/>
                  <a:gd name="f4" fmla="val h"/>
                  <a:gd name="f5" fmla="val 0"/>
                  <a:gd name="f6" fmla="val 35"/>
                  <a:gd name="f7" fmla="val 9"/>
                  <a:gd name="f8" fmla="val 5"/>
                  <a:gd name="f9" fmla="val 3"/>
                  <a:gd name="f10" fmla="val 7"/>
                  <a:gd name="f11" fmla="val 1"/>
                  <a:gd name="f12" fmla="val 8"/>
                  <a:gd name="f13" fmla="val 2"/>
                  <a:gd name="f14" fmla="val 10"/>
                  <a:gd name="f15" fmla="val 11"/>
                  <a:gd name="f16" fmla="val 12"/>
                  <a:gd name="f17" fmla="val 14"/>
                  <a:gd name="f18" fmla="val 6"/>
                  <a:gd name="f19" fmla="val 15"/>
                  <a:gd name="f20" fmla="val 17"/>
                  <a:gd name="f21" fmla="val 18"/>
                  <a:gd name="f22" fmla="val 19"/>
                  <a:gd name="f23" fmla="val 4"/>
                  <a:gd name="f24" fmla="val 21"/>
                  <a:gd name="f25" fmla="val 24"/>
                  <a:gd name="f26" fmla="val 30"/>
                  <a:gd name="f27" fmla="val 28"/>
                  <a:gd name="f28" fmla="val 26"/>
                  <a:gd name="f29" fmla="val 27"/>
                  <a:gd name="f30" fmla="val 29"/>
                  <a:gd name="f31" fmla="val 16"/>
                  <a:gd name="f32" fmla="+- 0 0 -90"/>
                  <a:gd name="f33" fmla="*/ f3 1 35"/>
                  <a:gd name="f34" fmla="*/ f4 1 9"/>
                  <a:gd name="f35" fmla="+- f7 0 f5"/>
                  <a:gd name="f36" fmla="+- f6 0 f5"/>
                  <a:gd name="f37" fmla="*/ f32 f0 1"/>
                  <a:gd name="f38" fmla="*/ f36 1 35"/>
                  <a:gd name="f39" fmla="*/ f35 1 9"/>
                  <a:gd name="f40" fmla="*/ f37 1 f2"/>
                  <a:gd name="f41" fmla="*/ 5 1 f38"/>
                  <a:gd name="f42" fmla="*/ 3 1 f39"/>
                  <a:gd name="f43" fmla="*/ 8 1 f38"/>
                  <a:gd name="f44" fmla="*/ 2 1 f39"/>
                  <a:gd name="f45" fmla="*/ 11 1 f38"/>
                  <a:gd name="f46" fmla="*/ 15 1 f38"/>
                  <a:gd name="f47" fmla="*/ 6 1 f39"/>
                  <a:gd name="f48" fmla="*/ 18 1 f38"/>
                  <a:gd name="f49" fmla="*/ 19 1 f38"/>
                  <a:gd name="f50" fmla="*/ 4 1 f39"/>
                  <a:gd name="f51" fmla="*/ 21 1 f38"/>
                  <a:gd name="f52" fmla="*/ 28 1 f38"/>
                  <a:gd name="f53" fmla="*/ 27 1 f38"/>
                  <a:gd name="f54" fmla="*/ 30 1 f38"/>
                  <a:gd name="f55" fmla="*/ 24 1 f38"/>
                  <a:gd name="f56" fmla="*/ 8 1 f39"/>
                  <a:gd name="f57" fmla="*/ 9 1 f39"/>
                  <a:gd name="f58" fmla="*/ 7 1 f39"/>
                  <a:gd name="f59" fmla="*/ 5 1 f39"/>
                  <a:gd name="f60" fmla="*/ 2 1 f38"/>
                  <a:gd name="f61" fmla="*/ 0 1 f38"/>
                  <a:gd name="f62" fmla="*/ f6 1 f38"/>
                  <a:gd name="f63" fmla="*/ 0 1 f39"/>
                  <a:gd name="f64" fmla="*/ f7 1 f39"/>
                  <a:gd name="f65" fmla="+- f40 0 f1"/>
                  <a:gd name="f66" fmla="*/ f61 f33 1"/>
                  <a:gd name="f67" fmla="*/ f62 f33 1"/>
                  <a:gd name="f68" fmla="*/ f64 f34 1"/>
                  <a:gd name="f69" fmla="*/ f63 f34 1"/>
                  <a:gd name="f70" fmla="*/ f41 f33 1"/>
                  <a:gd name="f71" fmla="*/ f42 f34 1"/>
                  <a:gd name="f72" fmla="*/ f43 f33 1"/>
                  <a:gd name="f73" fmla="*/ f44 f34 1"/>
                  <a:gd name="f74" fmla="*/ f45 f33 1"/>
                  <a:gd name="f75" fmla="*/ f46 f33 1"/>
                  <a:gd name="f76" fmla="*/ f47 f34 1"/>
                  <a:gd name="f77" fmla="*/ f48 f33 1"/>
                  <a:gd name="f78" fmla="*/ f49 f33 1"/>
                  <a:gd name="f79" fmla="*/ f50 f34 1"/>
                  <a:gd name="f80" fmla="*/ f51 f33 1"/>
                  <a:gd name="f81" fmla="*/ f52 f33 1"/>
                  <a:gd name="f82" fmla="*/ f53 f33 1"/>
                  <a:gd name="f83" fmla="*/ f54 f33 1"/>
                  <a:gd name="f84" fmla="*/ f55 f33 1"/>
                  <a:gd name="f85" fmla="*/ f56 f34 1"/>
                  <a:gd name="f86" fmla="*/ f57 f34 1"/>
                  <a:gd name="f87" fmla="*/ f58 f34 1"/>
                  <a:gd name="f88" fmla="*/ f59 f34 1"/>
                  <a:gd name="f89" fmla="*/ f60 f33 1"/>
                </a:gdLst>
                <a:ahLst/>
                <a:cxnLst>
                  <a:cxn ang="3cd4">
                    <a:pos x="hc" y="t"/>
                  </a:cxn>
                  <a:cxn ang="0">
                    <a:pos x="r" y="vc"/>
                  </a:cxn>
                  <a:cxn ang="cd4">
                    <a:pos x="hc" y="b"/>
                  </a:cxn>
                  <a:cxn ang="cd2">
                    <a:pos x="l" y="vc"/>
                  </a:cxn>
                  <a:cxn ang="f65">
                    <a:pos x="f70" y="f71"/>
                  </a:cxn>
                  <a:cxn ang="f65">
                    <a:pos x="f72" y="f73"/>
                  </a:cxn>
                  <a:cxn ang="f65">
                    <a:pos x="f74" y="f71"/>
                  </a:cxn>
                  <a:cxn ang="f65">
                    <a:pos x="f75" y="f76"/>
                  </a:cxn>
                  <a:cxn ang="f65">
                    <a:pos x="f77" y="f76"/>
                  </a:cxn>
                  <a:cxn ang="f65">
                    <a:pos x="f78" y="f79"/>
                  </a:cxn>
                  <a:cxn ang="f65">
                    <a:pos x="f80" y="f73"/>
                  </a:cxn>
                  <a:cxn ang="f65">
                    <a:pos x="f81" y="f73"/>
                  </a:cxn>
                  <a:cxn ang="f65">
                    <a:pos x="f82" y="f79"/>
                  </a:cxn>
                  <a:cxn ang="f65">
                    <a:pos x="f83" y="f79"/>
                  </a:cxn>
                  <a:cxn ang="f65">
                    <a:pos x="f83" y="f76"/>
                  </a:cxn>
                  <a:cxn ang="f65">
                    <a:pos x="f84" y="f85"/>
                  </a:cxn>
                  <a:cxn ang="f65">
                    <a:pos x="f78" y="f85"/>
                  </a:cxn>
                  <a:cxn ang="f65">
                    <a:pos x="f72" y="f86"/>
                  </a:cxn>
                  <a:cxn ang="f65">
                    <a:pos x="f70" y="f85"/>
                  </a:cxn>
                  <a:cxn ang="f65">
                    <a:pos x="f74" y="f87"/>
                  </a:cxn>
                  <a:cxn ang="f65">
                    <a:pos x="f72" y="f76"/>
                  </a:cxn>
                  <a:cxn ang="f65">
                    <a:pos x="f72" y="f88"/>
                  </a:cxn>
                  <a:cxn ang="f65">
                    <a:pos x="f70" y="f87"/>
                  </a:cxn>
                  <a:cxn ang="f65">
                    <a:pos x="f89" y="f88"/>
                  </a:cxn>
                  <a:cxn ang="f65">
                    <a:pos x="f70" y="f71"/>
                  </a:cxn>
                </a:cxnLst>
                <a:rect l="f66" t="f69" r="f67" b="f68"/>
                <a:pathLst>
                  <a:path w="35" h="9">
                    <a:moveTo>
                      <a:pt x="f8" y="f9"/>
                    </a:moveTo>
                    <a:cubicBezTo>
                      <a:pt x="f10" y="f11"/>
                      <a:pt x="f12" y="f11"/>
                      <a:pt x="f12" y="f13"/>
                    </a:cubicBezTo>
                    <a:cubicBezTo>
                      <a:pt x="f12" y="f9"/>
                      <a:pt x="f14" y="f11"/>
                      <a:pt x="f15" y="f9"/>
                    </a:cubicBezTo>
                    <a:cubicBezTo>
                      <a:pt x="f16" y="f8"/>
                      <a:pt x="f17" y="f18"/>
                      <a:pt x="f19" y="f18"/>
                    </a:cubicBezTo>
                    <a:cubicBezTo>
                      <a:pt x="f20" y="f18"/>
                      <a:pt x="f20" y="f18"/>
                      <a:pt x="f21" y="f18"/>
                    </a:cubicBezTo>
                    <a:cubicBezTo>
                      <a:pt x="f22" y="f18"/>
                      <a:pt x="f21" y="f8"/>
                      <a:pt x="f22" y="f23"/>
                    </a:cubicBezTo>
                    <a:cubicBezTo>
                      <a:pt x="f24" y="f23"/>
                      <a:pt x="f21" y="f9"/>
                      <a:pt x="f24" y="f13"/>
                    </a:cubicBezTo>
                    <a:cubicBezTo>
                      <a:pt x="f25" y="f13"/>
                      <a:pt x="f26" y="f5"/>
                      <a:pt x="f27" y="f13"/>
                    </a:cubicBezTo>
                    <a:cubicBezTo>
                      <a:pt x="f28" y="f23"/>
                      <a:pt x="f27" y="f23"/>
                      <a:pt x="f29" y="f23"/>
                    </a:cubicBezTo>
                    <a:cubicBezTo>
                      <a:pt x="f28" y="f8"/>
                      <a:pt x="f30" y="f9"/>
                      <a:pt x="f26" y="f23"/>
                    </a:cubicBezTo>
                    <a:cubicBezTo>
                      <a:pt x="f6" y="f18"/>
                      <a:pt x="f26" y="f18"/>
                      <a:pt x="f26" y="f18"/>
                    </a:cubicBezTo>
                    <a:cubicBezTo>
                      <a:pt x="f30" y="f10"/>
                      <a:pt x="f28" y="f12"/>
                      <a:pt x="f25" y="f12"/>
                    </a:cubicBezTo>
                    <a:cubicBezTo>
                      <a:pt x="f24" y="f7"/>
                      <a:pt x="f24" y="f12"/>
                      <a:pt x="f22" y="f12"/>
                    </a:cubicBezTo>
                    <a:cubicBezTo>
                      <a:pt x="f31" y="f12"/>
                      <a:pt x="f16" y="f7"/>
                      <a:pt x="f12" y="f7"/>
                    </a:cubicBezTo>
                    <a:cubicBezTo>
                      <a:pt x="f23" y="f7"/>
                      <a:pt x="f23" y="f12"/>
                      <a:pt x="f8" y="f12"/>
                    </a:cubicBezTo>
                    <a:cubicBezTo>
                      <a:pt x="f10" y="f10"/>
                      <a:pt x="f16" y="f10"/>
                      <a:pt x="f15" y="f10"/>
                    </a:cubicBezTo>
                    <a:cubicBezTo>
                      <a:pt x="f14" y="f18"/>
                      <a:pt x="f7" y="f10"/>
                      <a:pt x="f12" y="f18"/>
                    </a:cubicBezTo>
                    <a:cubicBezTo>
                      <a:pt x="f10" y="f18"/>
                      <a:pt x="f7" y="f8"/>
                      <a:pt x="f12" y="f8"/>
                    </a:cubicBezTo>
                    <a:cubicBezTo>
                      <a:pt x="f12" y="f8"/>
                      <a:pt x="f10" y="f10"/>
                      <a:pt x="f8" y="f10"/>
                    </a:cubicBezTo>
                    <a:cubicBezTo>
                      <a:pt x="f13" y="f18"/>
                      <a:pt x="f9" y="f18"/>
                      <a:pt x="f13" y="f8"/>
                    </a:cubicBezTo>
                    <a:cubicBezTo>
                      <a:pt x="f5" y="f8"/>
                      <a:pt x="f13" y="f23"/>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15" name="Canada">
                <a:extLst>
                  <a:ext uri="{FF2B5EF4-FFF2-40B4-BE49-F238E27FC236}">
                    <a16:creationId xmlns:a16="http://schemas.microsoft.com/office/drawing/2014/main" id="{D4EF89F4-C0BE-38DD-6490-8A6C185EC2EE}"/>
                  </a:ext>
                </a:extLst>
              </p:cNvPr>
              <p:cNvSpPr/>
              <p:nvPr/>
            </p:nvSpPr>
            <p:spPr>
              <a:xfrm>
                <a:off x="5310487" y="2441841"/>
                <a:ext cx="528687" cy="76864"/>
              </a:xfrm>
              <a:custGeom>
                <a:avLst/>
                <a:gdLst>
                  <a:gd name="f0" fmla="val 10800000"/>
                  <a:gd name="f1" fmla="val 5400000"/>
                  <a:gd name="f2" fmla="val 180"/>
                  <a:gd name="f3" fmla="val w"/>
                  <a:gd name="f4" fmla="val h"/>
                  <a:gd name="f5" fmla="val 0"/>
                  <a:gd name="f6" fmla="val 99"/>
                  <a:gd name="f7" fmla="val 16"/>
                  <a:gd name="f8" fmla="val 70"/>
                  <a:gd name="f9" fmla="val 2"/>
                  <a:gd name="f10" fmla="val 67"/>
                  <a:gd name="f11" fmla="val 1"/>
                  <a:gd name="f12" fmla="val 66"/>
                  <a:gd name="f13" fmla="val 64"/>
                  <a:gd name="f14" fmla="val 61"/>
                  <a:gd name="f15" fmla="val 60"/>
                  <a:gd name="f16" fmla="val 58"/>
                  <a:gd name="f17" fmla="val 55"/>
                  <a:gd name="f18" fmla="val 54"/>
                  <a:gd name="f19" fmla="val 50"/>
                  <a:gd name="f20" fmla="val 47"/>
                  <a:gd name="f21" fmla="val 46"/>
                  <a:gd name="f22" fmla="val 44"/>
                  <a:gd name="f23" fmla="val 43"/>
                  <a:gd name="f24" fmla="val 41"/>
                  <a:gd name="f25" fmla="val 39"/>
                  <a:gd name="f26" fmla="val 37"/>
                  <a:gd name="f27" fmla="val 36"/>
                  <a:gd name="f28" fmla="val 35"/>
                  <a:gd name="f29" fmla="val 34"/>
                  <a:gd name="f30" fmla="val 31"/>
                  <a:gd name="f31" fmla="val 30"/>
                  <a:gd name="f32" fmla="val 3"/>
                  <a:gd name="f33" fmla="val 25"/>
                  <a:gd name="f34" fmla="val 23"/>
                  <a:gd name="f35" fmla="val 4"/>
                  <a:gd name="f36" fmla="val 22"/>
                  <a:gd name="f37" fmla="val 5"/>
                  <a:gd name="f38" fmla="val 28"/>
                  <a:gd name="f39" fmla="val 29"/>
                  <a:gd name="f40" fmla="val 33"/>
                  <a:gd name="f41" fmla="val 38"/>
                  <a:gd name="f42" fmla="val 40"/>
                  <a:gd name="f43" fmla="val 42"/>
                  <a:gd name="f44" fmla="val 32"/>
                  <a:gd name="f45" fmla="val 9"/>
                  <a:gd name="f46" fmla="val 8"/>
                  <a:gd name="f47" fmla="val 7"/>
                  <a:gd name="f48" fmla="val 6"/>
                  <a:gd name="f49" fmla="val 24"/>
                  <a:gd name="f50" fmla="val 18"/>
                  <a:gd name="f51" fmla="val 27"/>
                  <a:gd name="f52" fmla="val 15"/>
                  <a:gd name="f53" fmla="val 14"/>
                  <a:gd name="f54" fmla="val 10"/>
                  <a:gd name="f55" fmla="val 11"/>
                  <a:gd name="f56" fmla="val 19"/>
                  <a:gd name="f57" fmla="val 21"/>
                  <a:gd name="f58" fmla="val 12"/>
                  <a:gd name="f59" fmla="val 20"/>
                  <a:gd name="f60" fmla="val 13"/>
                  <a:gd name="f61" fmla="val 17"/>
                  <a:gd name="f62" fmla="val 26"/>
                  <a:gd name="f63" fmla="val 45"/>
                  <a:gd name="f64" fmla="val 52"/>
                  <a:gd name="f65" fmla="val 53"/>
                  <a:gd name="f66" fmla="val 57"/>
                  <a:gd name="f67" fmla="val 59"/>
                  <a:gd name="f68" fmla="val 65"/>
                  <a:gd name="f69" fmla="val 76"/>
                  <a:gd name="f70" fmla="val 78"/>
                  <a:gd name="f71" fmla="val 81"/>
                  <a:gd name="f72" fmla="val 85"/>
                  <a:gd name="f73" fmla="val 88"/>
                  <a:gd name="f74" fmla="val 91"/>
                  <a:gd name="f75" fmla="val 93"/>
                  <a:gd name="f76" fmla="val 92"/>
                  <a:gd name="f77" fmla="val 87"/>
                  <a:gd name="f78" fmla="val 82"/>
                  <a:gd name="f79" fmla="val 74"/>
                  <a:gd name="f80" fmla="+- 0 0 -90"/>
                  <a:gd name="f81" fmla="*/ f3 1 99"/>
                  <a:gd name="f82" fmla="*/ f4 1 16"/>
                  <a:gd name="f83" fmla="+- f7 0 f5"/>
                  <a:gd name="f84" fmla="+- f6 0 f5"/>
                  <a:gd name="f85" fmla="*/ f80 f0 1"/>
                  <a:gd name="f86" fmla="*/ f84 1 99"/>
                  <a:gd name="f87" fmla="*/ f83 1 16"/>
                  <a:gd name="f88" fmla="*/ f85 1 f2"/>
                  <a:gd name="f89" fmla="*/ 70 1 f86"/>
                  <a:gd name="f90" fmla="*/ 2 1 f87"/>
                  <a:gd name="f91" fmla="*/ 64 1 f86"/>
                  <a:gd name="f92" fmla="*/ 58 1 f86"/>
                  <a:gd name="f93" fmla="*/ 1 1 f87"/>
                  <a:gd name="f94" fmla="*/ 50 1 f86"/>
                  <a:gd name="f95" fmla="*/ 44 1 f86"/>
                  <a:gd name="f96" fmla="*/ 39 1 f86"/>
                  <a:gd name="f97" fmla="*/ 35 1 f86"/>
                  <a:gd name="f98" fmla="*/ 30 1 f86"/>
                  <a:gd name="f99" fmla="*/ 23 1 f86"/>
                  <a:gd name="f100" fmla="*/ 4 1 f87"/>
                  <a:gd name="f101" fmla="*/ 29 1 f86"/>
                  <a:gd name="f102" fmla="*/ 33 1 f86"/>
                  <a:gd name="f103" fmla="*/ 38 1 f86"/>
                  <a:gd name="f104" fmla="*/ 42 1 f86"/>
                  <a:gd name="f105" fmla="*/ 37 1 f86"/>
                  <a:gd name="f106" fmla="*/ 32 1 f86"/>
                  <a:gd name="f107" fmla="*/ 5 1 f87"/>
                  <a:gd name="f108" fmla="*/ 31 1 f86"/>
                  <a:gd name="f109" fmla="*/ 8 1 f87"/>
                  <a:gd name="f110" fmla="*/ 7 1 f87"/>
                  <a:gd name="f111" fmla="*/ 24 1 f86"/>
                  <a:gd name="f112" fmla="*/ 18 1 f86"/>
                  <a:gd name="f113" fmla="*/ 9 1 f87"/>
                  <a:gd name="f114" fmla="*/ 15 1 f86"/>
                  <a:gd name="f115" fmla="*/ 10 1 f87"/>
                  <a:gd name="f116" fmla="*/ 21 1 f86"/>
                  <a:gd name="f117" fmla="*/ 16 1 f86"/>
                  <a:gd name="f118" fmla="*/ 11 1 f87"/>
                  <a:gd name="f119" fmla="*/ 20 1 f86"/>
                  <a:gd name="f120" fmla="*/ 12 1 f87"/>
                  <a:gd name="f121" fmla="*/ 9 1 f86"/>
                  <a:gd name="f122" fmla="*/ 7 1 f86"/>
                  <a:gd name="f123" fmla="*/ 13 1 f87"/>
                  <a:gd name="f124" fmla="*/ 2 1 f86"/>
                  <a:gd name="f125" fmla="*/ 15 1 f87"/>
                  <a:gd name="f126" fmla="*/ 16 1 f87"/>
                  <a:gd name="f127" fmla="*/ 19 1 f86"/>
                  <a:gd name="f128" fmla="*/ 14 1 f87"/>
                  <a:gd name="f129" fmla="*/ 28 1 f86"/>
                  <a:gd name="f130" fmla="*/ 36 1 f86"/>
                  <a:gd name="f131" fmla="*/ 40 1 f86"/>
                  <a:gd name="f132" fmla="*/ 41 1 f86"/>
                  <a:gd name="f133" fmla="*/ 45 1 f86"/>
                  <a:gd name="f134" fmla="*/ 53 1 f86"/>
                  <a:gd name="f135" fmla="*/ 57 1 f86"/>
                  <a:gd name="f136" fmla="*/ 61 1 f86"/>
                  <a:gd name="f137" fmla="*/ 81 1 f86"/>
                  <a:gd name="f138" fmla="*/ 91 1 f86"/>
                  <a:gd name="f139" fmla="*/ 92 1 f86"/>
                  <a:gd name="f140" fmla="*/ 82 1 f86"/>
                  <a:gd name="f141" fmla="*/ 0 1 f87"/>
                  <a:gd name="f142" fmla="*/ 0 1 f86"/>
                  <a:gd name="f143" fmla="*/ f6 1 f86"/>
                  <a:gd name="f144" fmla="*/ f7 1 f87"/>
                  <a:gd name="f145" fmla="+- f88 0 f1"/>
                  <a:gd name="f146" fmla="*/ f142 f81 1"/>
                  <a:gd name="f147" fmla="*/ f143 f81 1"/>
                  <a:gd name="f148" fmla="*/ f144 f82 1"/>
                  <a:gd name="f149" fmla="*/ f141 f82 1"/>
                  <a:gd name="f150" fmla="*/ f89 f81 1"/>
                  <a:gd name="f151" fmla="*/ f90 f82 1"/>
                  <a:gd name="f152" fmla="*/ f91 f81 1"/>
                  <a:gd name="f153" fmla="*/ f92 f81 1"/>
                  <a:gd name="f154" fmla="*/ f93 f82 1"/>
                  <a:gd name="f155" fmla="*/ f94 f81 1"/>
                  <a:gd name="f156" fmla="*/ f95 f81 1"/>
                  <a:gd name="f157" fmla="*/ f96 f81 1"/>
                  <a:gd name="f158" fmla="*/ f97 f81 1"/>
                  <a:gd name="f159" fmla="*/ f98 f81 1"/>
                  <a:gd name="f160" fmla="*/ f99 f81 1"/>
                  <a:gd name="f161" fmla="*/ f100 f82 1"/>
                  <a:gd name="f162" fmla="*/ f101 f81 1"/>
                  <a:gd name="f163" fmla="*/ f102 f81 1"/>
                  <a:gd name="f164" fmla="*/ f103 f81 1"/>
                  <a:gd name="f165" fmla="*/ f104 f81 1"/>
                  <a:gd name="f166" fmla="*/ f105 f81 1"/>
                  <a:gd name="f167" fmla="*/ f106 f81 1"/>
                  <a:gd name="f168" fmla="*/ f107 f82 1"/>
                  <a:gd name="f169" fmla="*/ f108 f81 1"/>
                  <a:gd name="f170" fmla="*/ f109 f82 1"/>
                  <a:gd name="f171" fmla="*/ f110 f82 1"/>
                  <a:gd name="f172" fmla="*/ f111 f81 1"/>
                  <a:gd name="f173" fmla="*/ f112 f81 1"/>
                  <a:gd name="f174" fmla="*/ f113 f82 1"/>
                  <a:gd name="f175" fmla="*/ f114 f81 1"/>
                  <a:gd name="f176" fmla="*/ f115 f82 1"/>
                  <a:gd name="f177" fmla="*/ f116 f81 1"/>
                  <a:gd name="f178" fmla="*/ f117 f81 1"/>
                  <a:gd name="f179" fmla="*/ f118 f82 1"/>
                  <a:gd name="f180" fmla="*/ f119 f81 1"/>
                  <a:gd name="f181" fmla="*/ f120 f82 1"/>
                  <a:gd name="f182" fmla="*/ f121 f81 1"/>
                  <a:gd name="f183" fmla="*/ f122 f81 1"/>
                  <a:gd name="f184" fmla="*/ f123 f82 1"/>
                  <a:gd name="f185" fmla="*/ f124 f81 1"/>
                  <a:gd name="f186" fmla="*/ f125 f82 1"/>
                  <a:gd name="f187" fmla="*/ f126 f82 1"/>
                  <a:gd name="f188" fmla="*/ f127 f81 1"/>
                  <a:gd name="f189" fmla="*/ f128 f82 1"/>
                  <a:gd name="f190" fmla="*/ f129 f81 1"/>
                  <a:gd name="f191" fmla="*/ f130 f81 1"/>
                  <a:gd name="f192" fmla="*/ f131 f81 1"/>
                  <a:gd name="f193" fmla="*/ f132 f81 1"/>
                  <a:gd name="f194" fmla="*/ f133 f81 1"/>
                  <a:gd name="f195" fmla="*/ f134 f81 1"/>
                  <a:gd name="f196" fmla="*/ f135 f81 1"/>
                  <a:gd name="f197" fmla="*/ f136 f81 1"/>
                  <a:gd name="f198" fmla="*/ f137 f81 1"/>
                  <a:gd name="f199" fmla="*/ f138 f81 1"/>
                  <a:gd name="f200" fmla="*/ f139 f81 1"/>
                  <a:gd name="f201" fmla="*/ f140 f81 1"/>
                </a:gdLst>
                <a:ahLst/>
                <a:cxnLst>
                  <a:cxn ang="3cd4">
                    <a:pos x="hc" y="t"/>
                  </a:cxn>
                  <a:cxn ang="0">
                    <a:pos x="r" y="vc"/>
                  </a:cxn>
                  <a:cxn ang="cd4">
                    <a:pos x="hc" y="b"/>
                  </a:cxn>
                  <a:cxn ang="cd2">
                    <a:pos x="l" y="vc"/>
                  </a:cxn>
                  <a:cxn ang="f145">
                    <a:pos x="f150" y="f151"/>
                  </a:cxn>
                  <a:cxn ang="f145">
                    <a:pos x="f152" y="f151"/>
                  </a:cxn>
                  <a:cxn ang="f145">
                    <a:pos x="f153" y="f154"/>
                  </a:cxn>
                  <a:cxn ang="f145">
                    <a:pos x="f155" y="f151"/>
                  </a:cxn>
                  <a:cxn ang="f145">
                    <a:pos x="f156" y="f151"/>
                  </a:cxn>
                  <a:cxn ang="f145">
                    <a:pos x="f157" y="f151"/>
                  </a:cxn>
                  <a:cxn ang="f145">
                    <a:pos x="f158" y="f151"/>
                  </a:cxn>
                  <a:cxn ang="f145">
                    <a:pos x="f159" y="f151"/>
                  </a:cxn>
                  <a:cxn ang="f145">
                    <a:pos x="f160" y="f161"/>
                  </a:cxn>
                  <a:cxn ang="f145">
                    <a:pos x="f162" y="f161"/>
                  </a:cxn>
                  <a:cxn ang="f145">
                    <a:pos x="f163" y="f161"/>
                  </a:cxn>
                  <a:cxn ang="f145">
                    <a:pos x="f158" y="f161"/>
                  </a:cxn>
                  <a:cxn ang="f145">
                    <a:pos x="f164" y="f161"/>
                  </a:cxn>
                  <a:cxn ang="f145">
                    <a:pos x="f165" y="f161"/>
                  </a:cxn>
                  <a:cxn ang="f145">
                    <a:pos x="f166" y="f161"/>
                  </a:cxn>
                  <a:cxn ang="f145">
                    <a:pos x="f167" y="f168"/>
                  </a:cxn>
                  <a:cxn ang="f145">
                    <a:pos x="f169" y="f170"/>
                  </a:cxn>
                  <a:cxn ang="f145">
                    <a:pos x="f162" y="f171"/>
                  </a:cxn>
                  <a:cxn ang="f145">
                    <a:pos x="f172" y="f171"/>
                  </a:cxn>
                  <a:cxn ang="f145">
                    <a:pos x="f173" y="f174"/>
                  </a:cxn>
                  <a:cxn ang="f145">
                    <a:pos x="f175" y="f176"/>
                  </a:cxn>
                  <a:cxn ang="f145">
                    <a:pos x="f177" y="f176"/>
                  </a:cxn>
                  <a:cxn ang="f145">
                    <a:pos x="f178" y="f179"/>
                  </a:cxn>
                  <a:cxn ang="f145">
                    <a:pos x="f180" y="f181"/>
                  </a:cxn>
                  <a:cxn ang="f145">
                    <a:pos x="f175" y="f179"/>
                  </a:cxn>
                  <a:cxn ang="f145">
                    <a:pos x="f182" y="f179"/>
                  </a:cxn>
                  <a:cxn ang="f145">
                    <a:pos x="f183" y="f184"/>
                  </a:cxn>
                  <a:cxn ang="f145">
                    <a:pos x="f185" y="f184"/>
                  </a:cxn>
                  <a:cxn ang="f145">
                    <a:pos x="f185" y="f186"/>
                  </a:cxn>
                  <a:cxn ang="f145">
                    <a:pos x="f182" y="f186"/>
                  </a:cxn>
                  <a:cxn ang="f145">
                    <a:pos x="f175" y="f187"/>
                  </a:cxn>
                  <a:cxn ang="f145">
                    <a:pos x="f188" y="f189"/>
                  </a:cxn>
                  <a:cxn ang="f145">
                    <a:pos x="f172" y="f186"/>
                  </a:cxn>
                  <a:cxn ang="f145">
                    <a:pos x="f190" y="f187"/>
                  </a:cxn>
                  <a:cxn ang="f145">
                    <a:pos x="f163" y="f189"/>
                  </a:cxn>
                  <a:cxn ang="f145">
                    <a:pos x="f191" y="f189"/>
                  </a:cxn>
                  <a:cxn ang="f145">
                    <a:pos x="f191" y="f181"/>
                  </a:cxn>
                  <a:cxn ang="f145">
                    <a:pos x="f192" y="f179"/>
                  </a:cxn>
                  <a:cxn ang="f145">
                    <a:pos x="f193" y="f179"/>
                  </a:cxn>
                  <a:cxn ang="f145">
                    <a:pos x="f194" y="f176"/>
                  </a:cxn>
                  <a:cxn ang="f145">
                    <a:pos x="f195" y="f179"/>
                  </a:cxn>
                  <a:cxn ang="f145">
                    <a:pos x="f196" y="f176"/>
                  </a:cxn>
                  <a:cxn ang="f145">
                    <a:pos x="f197" y="f176"/>
                  </a:cxn>
                  <a:cxn ang="f145">
                    <a:pos x="f150" y="f174"/>
                  </a:cxn>
                  <a:cxn ang="f145">
                    <a:pos x="f198" y="f171"/>
                  </a:cxn>
                  <a:cxn ang="f145">
                    <a:pos x="f199" y="f161"/>
                  </a:cxn>
                  <a:cxn ang="f145">
                    <a:pos x="f200" y="f151"/>
                  </a:cxn>
                  <a:cxn ang="f145">
                    <a:pos x="f201" y="f149"/>
                  </a:cxn>
                  <a:cxn ang="f145">
                    <a:pos x="f150" y="f151"/>
                  </a:cxn>
                </a:cxnLst>
                <a:rect l="f146" t="f149" r="f147" b="f148"/>
                <a:pathLst>
                  <a:path w="99" h="16">
                    <a:moveTo>
                      <a:pt x="f8" y="f9"/>
                    </a:moveTo>
                    <a:cubicBezTo>
                      <a:pt x="f10" y="f11"/>
                      <a:pt x="f12" y="f11"/>
                      <a:pt x="f13" y="f9"/>
                    </a:cubicBezTo>
                    <a:cubicBezTo>
                      <a:pt x="f14" y="f9"/>
                      <a:pt x="f15" y="f11"/>
                      <a:pt x="f16" y="f11"/>
                    </a:cubicBezTo>
                    <a:cubicBezTo>
                      <a:pt x="f17" y="f11"/>
                      <a:pt x="f18" y="f11"/>
                      <a:pt x="f19" y="f9"/>
                    </a:cubicBezTo>
                    <a:cubicBezTo>
                      <a:pt x="f20" y="f9"/>
                      <a:pt x="f21" y="f11"/>
                      <a:pt x="f22" y="f9"/>
                    </a:cubicBezTo>
                    <a:cubicBezTo>
                      <a:pt x="f23" y="f9"/>
                      <a:pt x="f24" y="f9"/>
                      <a:pt x="f25" y="f9"/>
                    </a:cubicBezTo>
                    <a:cubicBezTo>
                      <a:pt x="f26" y="f9"/>
                      <a:pt x="f27" y="f11"/>
                      <a:pt x="f28" y="f9"/>
                    </a:cubicBezTo>
                    <a:cubicBezTo>
                      <a:pt x="f29" y="f9"/>
                      <a:pt x="f30" y="f9"/>
                      <a:pt x="f31" y="f9"/>
                    </a:cubicBezTo>
                    <a:cubicBezTo>
                      <a:pt x="f31" y="f32"/>
                      <a:pt x="f33" y="f32"/>
                      <a:pt x="f34" y="f35"/>
                    </a:cubicBezTo>
                    <a:cubicBezTo>
                      <a:pt x="f36" y="f37"/>
                      <a:pt x="f38" y="f32"/>
                      <a:pt x="f39" y="f35"/>
                    </a:cubicBezTo>
                    <a:cubicBezTo>
                      <a:pt x="f31" y="f37"/>
                      <a:pt x="f30" y="f35"/>
                      <a:pt x="f40" y="f35"/>
                    </a:cubicBezTo>
                    <a:cubicBezTo>
                      <a:pt x="f29" y="f32"/>
                      <a:pt x="f29" y="f35"/>
                      <a:pt x="f28" y="f35"/>
                    </a:cubicBezTo>
                    <a:cubicBezTo>
                      <a:pt x="f27" y="f32"/>
                      <a:pt x="f26" y="f32"/>
                      <a:pt x="f41" y="f35"/>
                    </a:cubicBezTo>
                    <a:cubicBezTo>
                      <a:pt x="f42" y="f35"/>
                      <a:pt x="f23" y="f32"/>
                      <a:pt x="f43" y="f35"/>
                    </a:cubicBezTo>
                    <a:cubicBezTo>
                      <a:pt x="f24" y="f37"/>
                      <a:pt x="f25" y="f37"/>
                      <a:pt x="f26" y="f35"/>
                    </a:cubicBezTo>
                    <a:cubicBezTo>
                      <a:pt x="f28" y="f35"/>
                      <a:pt x="f29" y="f37"/>
                      <a:pt x="f44" y="f37"/>
                    </a:cubicBezTo>
                    <a:cubicBezTo>
                      <a:pt x="f31" y="f37"/>
                      <a:pt x="f44" y="f45"/>
                      <a:pt x="f30" y="f46"/>
                    </a:cubicBezTo>
                    <a:cubicBezTo>
                      <a:pt x="f31" y="f47"/>
                      <a:pt x="f38" y="f46"/>
                      <a:pt x="f39" y="f47"/>
                    </a:cubicBezTo>
                    <a:cubicBezTo>
                      <a:pt x="f39" y="f48"/>
                      <a:pt x="f33" y="f47"/>
                      <a:pt x="f49" y="f47"/>
                    </a:cubicBezTo>
                    <a:cubicBezTo>
                      <a:pt x="f50" y="f47"/>
                      <a:pt x="f51" y="f46"/>
                      <a:pt x="f50" y="f45"/>
                    </a:cubicBezTo>
                    <a:cubicBezTo>
                      <a:pt x="f52" y="f45"/>
                      <a:pt x="f53" y="f45"/>
                      <a:pt x="f52" y="f54"/>
                    </a:cubicBezTo>
                    <a:cubicBezTo>
                      <a:pt x="f7" y="f55"/>
                      <a:pt x="f56" y="f54"/>
                      <a:pt x="f57" y="f54"/>
                    </a:cubicBezTo>
                    <a:cubicBezTo>
                      <a:pt x="f36" y="f54"/>
                      <a:pt x="f50" y="f55"/>
                      <a:pt x="f7" y="f55"/>
                    </a:cubicBezTo>
                    <a:cubicBezTo>
                      <a:pt x="f53" y="f55"/>
                      <a:pt x="f57" y="f58"/>
                      <a:pt x="f59" y="f58"/>
                    </a:cubicBezTo>
                    <a:cubicBezTo>
                      <a:pt x="f50" y="f60"/>
                      <a:pt x="f61" y="f58"/>
                      <a:pt x="f52" y="f55"/>
                    </a:cubicBezTo>
                    <a:cubicBezTo>
                      <a:pt x="f58" y="f55"/>
                      <a:pt x="f55" y="f55"/>
                      <a:pt x="f45" y="f55"/>
                    </a:cubicBezTo>
                    <a:cubicBezTo>
                      <a:pt x="f47" y="f58"/>
                      <a:pt x="f46" y="f60"/>
                      <a:pt x="f47" y="f60"/>
                    </a:cubicBezTo>
                    <a:cubicBezTo>
                      <a:pt x="f48" y="f60"/>
                      <a:pt x="f35" y="f60"/>
                      <a:pt x="f9" y="f60"/>
                    </a:cubicBezTo>
                    <a:cubicBezTo>
                      <a:pt x="f5" y="f53"/>
                      <a:pt x="f11" y="f52"/>
                      <a:pt x="f9" y="f52"/>
                    </a:cubicBezTo>
                    <a:cubicBezTo>
                      <a:pt x="f48" y="f7"/>
                      <a:pt x="f48" y="f53"/>
                      <a:pt x="f45" y="f52"/>
                    </a:cubicBezTo>
                    <a:cubicBezTo>
                      <a:pt x="f55" y="f7"/>
                      <a:pt x="f60" y="f7"/>
                      <a:pt x="f52" y="f7"/>
                    </a:cubicBezTo>
                    <a:cubicBezTo>
                      <a:pt x="f61" y="f52"/>
                      <a:pt x="f61" y="f53"/>
                      <a:pt x="f56" y="f53"/>
                    </a:cubicBezTo>
                    <a:cubicBezTo>
                      <a:pt x="f59" y="f52"/>
                      <a:pt x="f36" y="f7"/>
                      <a:pt x="f49" y="f52"/>
                    </a:cubicBezTo>
                    <a:cubicBezTo>
                      <a:pt x="f33" y="f52"/>
                      <a:pt x="f62" y="f7"/>
                      <a:pt x="f38" y="f7"/>
                    </a:cubicBezTo>
                    <a:cubicBezTo>
                      <a:pt x="f31" y="f7"/>
                      <a:pt x="f30" y="f53"/>
                      <a:pt x="f40" y="f53"/>
                    </a:cubicBezTo>
                    <a:cubicBezTo>
                      <a:pt x="f29" y="f53"/>
                      <a:pt x="f41" y="f52"/>
                      <a:pt x="f27" y="f53"/>
                    </a:cubicBezTo>
                    <a:cubicBezTo>
                      <a:pt x="f28" y="f58"/>
                      <a:pt x="f29" y="f58"/>
                      <a:pt x="f27" y="f58"/>
                    </a:cubicBezTo>
                    <a:cubicBezTo>
                      <a:pt x="f25" y="f58"/>
                      <a:pt x="f24" y="f60"/>
                      <a:pt x="f42" y="f55"/>
                    </a:cubicBezTo>
                    <a:cubicBezTo>
                      <a:pt x="f25" y="f45"/>
                      <a:pt x="f25" y="f54"/>
                      <a:pt x="f24" y="f55"/>
                    </a:cubicBezTo>
                    <a:cubicBezTo>
                      <a:pt x="f23" y="f55"/>
                      <a:pt x="f22" y="f54"/>
                      <a:pt x="f63" y="f54"/>
                    </a:cubicBezTo>
                    <a:cubicBezTo>
                      <a:pt x="f20" y="f55"/>
                      <a:pt x="f64" y="f58"/>
                      <a:pt x="f65" y="f55"/>
                    </a:cubicBezTo>
                    <a:cubicBezTo>
                      <a:pt x="f18" y="f45"/>
                      <a:pt x="f17" y="f45"/>
                      <a:pt x="f66" y="f54"/>
                    </a:cubicBezTo>
                    <a:cubicBezTo>
                      <a:pt x="f16" y="f55"/>
                      <a:pt x="f67" y="f55"/>
                      <a:pt x="f14" y="f54"/>
                    </a:cubicBezTo>
                    <a:cubicBezTo>
                      <a:pt x="f68" y="f46"/>
                      <a:pt x="f68" y="f55"/>
                      <a:pt x="f8" y="f45"/>
                    </a:cubicBezTo>
                    <a:cubicBezTo>
                      <a:pt x="f69" y="f46"/>
                      <a:pt x="f70" y="f46"/>
                      <a:pt x="f71" y="f47"/>
                    </a:cubicBezTo>
                    <a:cubicBezTo>
                      <a:pt x="f72" y="f37"/>
                      <a:pt x="f73" y="f37"/>
                      <a:pt x="f74" y="f35"/>
                    </a:cubicBezTo>
                    <a:cubicBezTo>
                      <a:pt x="f75" y="f35"/>
                      <a:pt x="f6" y="f9"/>
                      <a:pt x="f76" y="f9"/>
                    </a:cubicBezTo>
                    <a:cubicBezTo>
                      <a:pt x="f72" y="f9"/>
                      <a:pt x="f77" y="f5"/>
                      <a:pt x="f78" y="f5"/>
                    </a:cubicBezTo>
                    <a:cubicBezTo>
                      <a:pt x="f69" y="f11"/>
                      <a:pt x="f79" y="f3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16" name="Freeform 120">
                <a:extLst>
                  <a:ext uri="{FF2B5EF4-FFF2-40B4-BE49-F238E27FC236}">
                    <a16:creationId xmlns:a16="http://schemas.microsoft.com/office/drawing/2014/main" id="{01D0A84E-FFD6-41FB-8E25-BC6A44B5BAE0}"/>
                  </a:ext>
                </a:extLst>
              </p:cNvPr>
              <p:cNvSpPr/>
              <p:nvPr/>
            </p:nvSpPr>
            <p:spPr>
              <a:xfrm>
                <a:off x="5172669" y="2524941"/>
                <a:ext cx="58741" cy="18699"/>
              </a:xfrm>
              <a:custGeom>
                <a:avLst/>
                <a:gdLst>
                  <a:gd name="f0" fmla="val 10800000"/>
                  <a:gd name="f1" fmla="val 5400000"/>
                  <a:gd name="f2" fmla="val 180"/>
                  <a:gd name="f3" fmla="val w"/>
                  <a:gd name="f4" fmla="val h"/>
                  <a:gd name="f5" fmla="val 0"/>
                  <a:gd name="f6" fmla="val 11"/>
                  <a:gd name="f7" fmla="val 4"/>
                  <a:gd name="f8" fmla="val 9"/>
                  <a:gd name="f9" fmla="val 1"/>
                  <a:gd name="f10" fmla="val 2"/>
                  <a:gd name="f11" fmla="val 10"/>
                  <a:gd name="f12" fmla="val 3"/>
                  <a:gd name="f13" fmla="val 8"/>
                  <a:gd name="f14" fmla="val 7"/>
                  <a:gd name="f15" fmla="val 5"/>
                  <a:gd name="f16" fmla="val 6"/>
                  <a:gd name="f17" fmla="+- 0 0 -90"/>
                  <a:gd name="f18" fmla="*/ f3 1 11"/>
                  <a:gd name="f19" fmla="*/ f4 1 4"/>
                  <a:gd name="f20" fmla="+- f7 0 f5"/>
                  <a:gd name="f21" fmla="+- f6 0 f5"/>
                  <a:gd name="f22" fmla="*/ f17 f0 1"/>
                  <a:gd name="f23" fmla="*/ f20 1 4"/>
                  <a:gd name="f24" fmla="*/ f21 1 11"/>
                  <a:gd name="f25" fmla="*/ f22 1 f2"/>
                  <a:gd name="f26" fmla="*/ 9 1 f24"/>
                  <a:gd name="f27" fmla="*/ 0 1 f23"/>
                  <a:gd name="f28" fmla="*/ 10 1 f24"/>
                  <a:gd name="f29" fmla="*/ 3 1 f23"/>
                  <a:gd name="f30" fmla="*/ 5 1 f24"/>
                  <a:gd name="f31" fmla="*/ 3 1 f24"/>
                  <a:gd name="f32" fmla="*/ 2 1 f23"/>
                  <a:gd name="f33" fmla="*/ 7 1 f24"/>
                  <a:gd name="f34" fmla="*/ 4 1 f24"/>
                  <a:gd name="f35" fmla="*/ 1 1 f23"/>
                  <a:gd name="f36" fmla="*/ 0 1 f24"/>
                  <a:gd name="f37" fmla="*/ f6 1 f24"/>
                  <a:gd name="f38" fmla="*/ f7 1 f23"/>
                  <a:gd name="f39" fmla="+- f25 0 f1"/>
                  <a:gd name="f40" fmla="*/ f36 f18 1"/>
                  <a:gd name="f41" fmla="*/ f37 f18 1"/>
                  <a:gd name="f42" fmla="*/ f38 f19 1"/>
                  <a:gd name="f43" fmla="*/ f27 f19 1"/>
                  <a:gd name="f44" fmla="*/ f26 f18 1"/>
                  <a:gd name="f45" fmla="*/ f28 f18 1"/>
                  <a:gd name="f46" fmla="*/ f29 f19 1"/>
                  <a:gd name="f47" fmla="*/ f30 f18 1"/>
                  <a:gd name="f48" fmla="*/ f31 f18 1"/>
                  <a:gd name="f49" fmla="*/ f32 f19 1"/>
                  <a:gd name="f50" fmla="*/ f33 f18 1"/>
                  <a:gd name="f51" fmla="*/ f34 f18 1"/>
                  <a:gd name="f52" fmla="*/ f35 f19 1"/>
                </a:gdLst>
                <a:ahLst/>
                <a:cxnLst>
                  <a:cxn ang="3cd4">
                    <a:pos x="hc" y="t"/>
                  </a:cxn>
                  <a:cxn ang="0">
                    <a:pos x="r" y="vc"/>
                  </a:cxn>
                  <a:cxn ang="cd4">
                    <a:pos x="hc" y="b"/>
                  </a:cxn>
                  <a:cxn ang="cd2">
                    <a:pos x="l" y="vc"/>
                  </a:cxn>
                  <a:cxn ang="f39">
                    <a:pos x="f44" y="f43"/>
                  </a:cxn>
                  <a:cxn ang="f39">
                    <a:pos x="f45" y="f46"/>
                  </a:cxn>
                  <a:cxn ang="f39">
                    <a:pos x="f47" y="f46"/>
                  </a:cxn>
                  <a:cxn ang="f39">
                    <a:pos x="f48" y="f49"/>
                  </a:cxn>
                  <a:cxn ang="f39">
                    <a:pos x="f50" y="f49"/>
                  </a:cxn>
                  <a:cxn ang="f39">
                    <a:pos x="f51" y="f52"/>
                  </a:cxn>
                  <a:cxn ang="f39">
                    <a:pos x="f44" y="f43"/>
                  </a:cxn>
                </a:cxnLst>
                <a:rect l="f40" t="f43" r="f41" b="f42"/>
                <a:pathLst>
                  <a:path w="11" h="4">
                    <a:moveTo>
                      <a:pt x="f8" y="f5"/>
                    </a:moveTo>
                    <a:cubicBezTo>
                      <a:pt x="f6" y="f9"/>
                      <a:pt x="f6" y="f10"/>
                      <a:pt x="f11" y="f12"/>
                    </a:cubicBezTo>
                    <a:cubicBezTo>
                      <a:pt x="f13" y="f7"/>
                      <a:pt x="f14" y="f12"/>
                      <a:pt x="f15" y="f12"/>
                    </a:cubicBezTo>
                    <a:cubicBezTo>
                      <a:pt x="f10" y="f7"/>
                      <a:pt x="f5" y="f12"/>
                      <a:pt x="f12" y="f10"/>
                    </a:cubicBezTo>
                    <a:cubicBezTo>
                      <a:pt x="f16" y="f10"/>
                      <a:pt x="f8" y="f10"/>
                      <a:pt x="f14" y="f10"/>
                    </a:cubicBezTo>
                    <a:cubicBezTo>
                      <a:pt x="f16" y="f10"/>
                      <a:pt x="f7" y="f10"/>
                      <a:pt x="f7" y="f9"/>
                    </a:cubicBezTo>
                    <a:cubicBezTo>
                      <a:pt x="f15" y="f9"/>
                      <a:pt x="f14"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17" name="Freeform 121">
                <a:extLst>
                  <a:ext uri="{FF2B5EF4-FFF2-40B4-BE49-F238E27FC236}">
                    <a16:creationId xmlns:a16="http://schemas.microsoft.com/office/drawing/2014/main" id="{A0CF3613-E5FF-9AF6-4931-DAD2FC61AAD4}"/>
                  </a:ext>
                </a:extLst>
              </p:cNvPr>
              <p:cNvSpPr/>
              <p:nvPr/>
            </p:nvSpPr>
            <p:spPr>
              <a:xfrm>
                <a:off x="5059704" y="2489627"/>
                <a:ext cx="153637" cy="45701"/>
              </a:xfrm>
              <a:custGeom>
                <a:avLst/>
                <a:gdLst>
                  <a:gd name="f0" fmla="val 10800000"/>
                  <a:gd name="f1" fmla="val 5400000"/>
                  <a:gd name="f2" fmla="val 180"/>
                  <a:gd name="f3" fmla="val w"/>
                  <a:gd name="f4" fmla="val h"/>
                  <a:gd name="f5" fmla="val 0"/>
                  <a:gd name="f6" fmla="val 29"/>
                  <a:gd name="f7" fmla="val 9"/>
                  <a:gd name="f8" fmla="val 20"/>
                  <a:gd name="f9" fmla="val 8"/>
                  <a:gd name="f10" fmla="val 17"/>
                  <a:gd name="f11" fmla="val 7"/>
                  <a:gd name="f12" fmla="val 16"/>
                  <a:gd name="f13" fmla="val 14"/>
                  <a:gd name="f14" fmla="val 12"/>
                  <a:gd name="f15" fmla="val 6"/>
                  <a:gd name="f16" fmla="val 4"/>
                  <a:gd name="f17" fmla="val 5"/>
                  <a:gd name="f18" fmla="val 3"/>
                  <a:gd name="f19" fmla="val 10"/>
                  <a:gd name="f20" fmla="val 11"/>
                  <a:gd name="f21" fmla="val 2"/>
                  <a:gd name="f22" fmla="val 15"/>
                  <a:gd name="f23" fmla="val 1"/>
                  <a:gd name="f24" fmla="val 18"/>
                  <a:gd name="f25" fmla="val 23"/>
                  <a:gd name="f26" fmla="val 27"/>
                  <a:gd name="f27" fmla="val 25"/>
                  <a:gd name="f28" fmla="val 22"/>
                  <a:gd name="f29" fmla="val 21"/>
                  <a:gd name="f30" fmla="+- 0 0 -90"/>
                  <a:gd name="f31" fmla="*/ f3 1 29"/>
                  <a:gd name="f32" fmla="*/ f4 1 9"/>
                  <a:gd name="f33" fmla="+- f7 0 f5"/>
                  <a:gd name="f34" fmla="+- f6 0 f5"/>
                  <a:gd name="f35" fmla="*/ f30 f0 1"/>
                  <a:gd name="f36" fmla="*/ f34 1 29"/>
                  <a:gd name="f37" fmla="*/ f33 1 9"/>
                  <a:gd name="f38" fmla="*/ f35 1 f2"/>
                  <a:gd name="f39" fmla="*/ 20 1 f36"/>
                  <a:gd name="f40" fmla="*/ 8 1 f37"/>
                  <a:gd name="f41" fmla="*/ 16 1 f36"/>
                  <a:gd name="f42" fmla="*/ 12 1 f36"/>
                  <a:gd name="f43" fmla="*/ 7 1 f37"/>
                  <a:gd name="f44" fmla="*/ 6 1 f36"/>
                  <a:gd name="f45" fmla="*/ 4 1 f37"/>
                  <a:gd name="f46" fmla="*/ 3 1 f36"/>
                  <a:gd name="f47" fmla="*/ 3 1 f37"/>
                  <a:gd name="f48" fmla="*/ 9 1 f36"/>
                  <a:gd name="f49" fmla="*/ 11 1 f36"/>
                  <a:gd name="f50" fmla="*/ 5 1 f37"/>
                  <a:gd name="f51" fmla="*/ 2 1 f37"/>
                  <a:gd name="f52" fmla="*/ 17 1 f36"/>
                  <a:gd name="f53" fmla="*/ 27 1 f36"/>
                  <a:gd name="f54" fmla="*/ 22 1 f36"/>
                  <a:gd name="f55" fmla="*/ 0 1 f36"/>
                  <a:gd name="f56" fmla="*/ f6 1 f36"/>
                  <a:gd name="f57" fmla="*/ 0 1 f37"/>
                  <a:gd name="f58" fmla="*/ f7 1 f37"/>
                  <a:gd name="f59" fmla="+- f38 0 f1"/>
                  <a:gd name="f60" fmla="*/ f55 f31 1"/>
                  <a:gd name="f61" fmla="*/ f56 f31 1"/>
                  <a:gd name="f62" fmla="*/ f58 f32 1"/>
                  <a:gd name="f63" fmla="*/ f57 f32 1"/>
                  <a:gd name="f64" fmla="*/ f39 f31 1"/>
                  <a:gd name="f65" fmla="*/ f40 f32 1"/>
                  <a:gd name="f66" fmla="*/ f41 f31 1"/>
                  <a:gd name="f67" fmla="*/ f42 f31 1"/>
                  <a:gd name="f68" fmla="*/ f43 f32 1"/>
                  <a:gd name="f69" fmla="*/ f44 f31 1"/>
                  <a:gd name="f70" fmla="*/ f45 f32 1"/>
                  <a:gd name="f71" fmla="*/ f46 f31 1"/>
                  <a:gd name="f72" fmla="*/ f47 f32 1"/>
                  <a:gd name="f73" fmla="*/ f48 f31 1"/>
                  <a:gd name="f74" fmla="*/ f49 f31 1"/>
                  <a:gd name="f75" fmla="*/ f50 f32 1"/>
                  <a:gd name="f76" fmla="*/ f51 f32 1"/>
                  <a:gd name="f77" fmla="*/ f52 f31 1"/>
                  <a:gd name="f78" fmla="*/ f53 f31 1"/>
                  <a:gd name="f79" fmla="*/ f54 f31 1"/>
                </a:gdLst>
                <a:ahLst/>
                <a:cxnLst>
                  <a:cxn ang="3cd4">
                    <a:pos x="hc" y="t"/>
                  </a:cxn>
                  <a:cxn ang="0">
                    <a:pos x="r" y="vc"/>
                  </a:cxn>
                  <a:cxn ang="cd4">
                    <a:pos x="hc" y="b"/>
                  </a:cxn>
                  <a:cxn ang="cd2">
                    <a:pos x="l" y="vc"/>
                  </a:cxn>
                  <a:cxn ang="f59">
                    <a:pos x="f64" y="f65"/>
                  </a:cxn>
                  <a:cxn ang="f59">
                    <a:pos x="f66" y="f65"/>
                  </a:cxn>
                  <a:cxn ang="f59">
                    <a:pos x="f67" y="f68"/>
                  </a:cxn>
                  <a:cxn ang="f59">
                    <a:pos x="f69" y="f68"/>
                  </a:cxn>
                  <a:cxn ang="f59">
                    <a:pos x="f69" y="f70"/>
                  </a:cxn>
                  <a:cxn ang="f59">
                    <a:pos x="f71" y="f72"/>
                  </a:cxn>
                  <a:cxn ang="f59">
                    <a:pos x="f73" y="f72"/>
                  </a:cxn>
                  <a:cxn ang="f59">
                    <a:pos x="f74" y="f75"/>
                  </a:cxn>
                  <a:cxn ang="f59">
                    <a:pos x="f67" y="f76"/>
                  </a:cxn>
                  <a:cxn ang="f59">
                    <a:pos x="f77" y="f76"/>
                  </a:cxn>
                  <a:cxn ang="f59">
                    <a:pos x="f66" y="f75"/>
                  </a:cxn>
                  <a:cxn ang="f59">
                    <a:pos x="f64" y="f76"/>
                  </a:cxn>
                  <a:cxn ang="f59">
                    <a:pos x="f78" y="f72"/>
                  </a:cxn>
                  <a:cxn ang="f59">
                    <a:pos x="f79" y="f75"/>
                  </a:cxn>
                  <a:cxn ang="f59">
                    <a:pos x="f64" y="f65"/>
                  </a:cxn>
                </a:cxnLst>
                <a:rect l="f60" t="f63" r="f61" b="f62"/>
                <a:pathLst>
                  <a:path w="29" h="9">
                    <a:moveTo>
                      <a:pt x="f8" y="f9"/>
                    </a:moveTo>
                    <a:cubicBezTo>
                      <a:pt x="f10" y="f7"/>
                      <a:pt x="f10" y="f11"/>
                      <a:pt x="f12" y="f9"/>
                    </a:cubicBezTo>
                    <a:cubicBezTo>
                      <a:pt x="f13" y="f7"/>
                      <a:pt x="f14" y="f7"/>
                      <a:pt x="f14" y="f11"/>
                    </a:cubicBezTo>
                    <a:cubicBezTo>
                      <a:pt x="f14" y="f15"/>
                      <a:pt x="f9" y="f7"/>
                      <a:pt x="f15" y="f11"/>
                    </a:cubicBezTo>
                    <a:cubicBezTo>
                      <a:pt x="f16" y="f17"/>
                      <a:pt x="f9" y="f17"/>
                      <a:pt x="f15" y="f16"/>
                    </a:cubicBezTo>
                    <a:cubicBezTo>
                      <a:pt x="f17" y="f16"/>
                      <a:pt x="f5" y="f18"/>
                      <a:pt x="f18" y="f18"/>
                    </a:cubicBezTo>
                    <a:cubicBezTo>
                      <a:pt x="f11" y="f18"/>
                      <a:pt x="f9" y="f18"/>
                      <a:pt x="f7" y="f18"/>
                    </a:cubicBezTo>
                    <a:cubicBezTo>
                      <a:pt x="f19" y="f18"/>
                      <a:pt x="f20" y="f15"/>
                      <a:pt x="f20" y="f17"/>
                    </a:cubicBezTo>
                    <a:cubicBezTo>
                      <a:pt x="f20" y="f16"/>
                      <a:pt x="f19" y="f21"/>
                      <a:pt x="f14" y="f21"/>
                    </a:cubicBezTo>
                    <a:cubicBezTo>
                      <a:pt x="f22" y="f23"/>
                      <a:pt x="f24" y="f5"/>
                      <a:pt x="f10" y="f21"/>
                    </a:cubicBezTo>
                    <a:cubicBezTo>
                      <a:pt x="f12" y="f18"/>
                      <a:pt x="f22" y="f15"/>
                      <a:pt x="f12" y="f17"/>
                    </a:cubicBezTo>
                    <a:cubicBezTo>
                      <a:pt x="f10" y="f18"/>
                      <a:pt x="f24" y="f21"/>
                      <a:pt x="f8" y="f21"/>
                    </a:cubicBezTo>
                    <a:cubicBezTo>
                      <a:pt x="f25" y="f21"/>
                      <a:pt x="f6" y="f21"/>
                      <a:pt x="f26" y="f18"/>
                    </a:cubicBezTo>
                    <a:cubicBezTo>
                      <a:pt x="f27" y="f17"/>
                      <a:pt x="f28" y="f18"/>
                      <a:pt x="f28" y="f17"/>
                    </a:cubicBezTo>
                    <a:cubicBezTo>
                      <a:pt x="f29" y="f11"/>
                      <a:pt x="f29"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18" name="Freeform 122">
                <a:extLst>
                  <a:ext uri="{FF2B5EF4-FFF2-40B4-BE49-F238E27FC236}">
                    <a16:creationId xmlns:a16="http://schemas.microsoft.com/office/drawing/2014/main" id="{D47D2A54-FFA1-E5F8-C29C-CD85812DC9B3}"/>
                  </a:ext>
                </a:extLst>
              </p:cNvPr>
              <p:cNvSpPr/>
              <p:nvPr/>
            </p:nvSpPr>
            <p:spPr>
              <a:xfrm>
                <a:off x="5204298" y="2481315"/>
                <a:ext cx="51965" cy="18699"/>
              </a:xfrm>
              <a:custGeom>
                <a:avLst/>
                <a:gdLst>
                  <a:gd name="f0" fmla="val 10800000"/>
                  <a:gd name="f1" fmla="val 5400000"/>
                  <a:gd name="f2" fmla="val 180"/>
                  <a:gd name="f3" fmla="val w"/>
                  <a:gd name="f4" fmla="val h"/>
                  <a:gd name="f5" fmla="val 0"/>
                  <a:gd name="f6" fmla="val 10"/>
                  <a:gd name="f7" fmla="val 4"/>
                  <a:gd name="f8" fmla="val 2"/>
                  <a:gd name="f9" fmla="val 3"/>
                  <a:gd name="f10" fmla="val 5"/>
                  <a:gd name="f11" fmla="val 1"/>
                  <a:gd name="f12" fmla="val 9"/>
                  <a:gd name="f13" fmla="val 8"/>
                  <a:gd name="f14" fmla="val 7"/>
                  <a:gd name="f15" fmla="+- 0 0 -90"/>
                  <a:gd name="f16" fmla="*/ f3 1 10"/>
                  <a:gd name="f17" fmla="*/ f4 1 4"/>
                  <a:gd name="f18" fmla="+- f7 0 f5"/>
                  <a:gd name="f19" fmla="+- f6 0 f5"/>
                  <a:gd name="f20" fmla="*/ f15 f0 1"/>
                  <a:gd name="f21" fmla="*/ f18 1 4"/>
                  <a:gd name="f22" fmla="*/ f19 1 10"/>
                  <a:gd name="f23" fmla="*/ f20 1 f2"/>
                  <a:gd name="f24" fmla="*/ 2 1 f22"/>
                  <a:gd name="f25" fmla="*/ 3 1 f21"/>
                  <a:gd name="f26" fmla="*/ 9 1 f22"/>
                  <a:gd name="f27" fmla="*/ 0 1 f21"/>
                  <a:gd name="f28" fmla="*/ 5 1 f22"/>
                  <a:gd name="f29" fmla="*/ 0 1 f22"/>
                  <a:gd name="f30" fmla="*/ f6 1 f22"/>
                  <a:gd name="f31" fmla="*/ f7 1 f21"/>
                  <a:gd name="f32" fmla="+- f23 0 f1"/>
                  <a:gd name="f33" fmla="*/ f29 f16 1"/>
                  <a:gd name="f34" fmla="*/ f30 f16 1"/>
                  <a:gd name="f35" fmla="*/ f31 f17 1"/>
                  <a:gd name="f36" fmla="*/ f27 f17 1"/>
                  <a:gd name="f37" fmla="*/ f24 f16 1"/>
                  <a:gd name="f38" fmla="*/ f25 f17 1"/>
                  <a:gd name="f39" fmla="*/ f26 f16 1"/>
                  <a:gd name="f40" fmla="*/ f28 f16 1"/>
                </a:gdLst>
                <a:ahLst/>
                <a:cxnLst>
                  <a:cxn ang="3cd4">
                    <a:pos x="hc" y="t"/>
                  </a:cxn>
                  <a:cxn ang="0">
                    <a:pos x="r" y="vc"/>
                  </a:cxn>
                  <a:cxn ang="cd4">
                    <a:pos x="hc" y="b"/>
                  </a:cxn>
                  <a:cxn ang="cd2">
                    <a:pos x="l" y="vc"/>
                  </a:cxn>
                  <a:cxn ang="f32">
                    <a:pos x="f37" y="f38"/>
                  </a:cxn>
                  <a:cxn ang="f32">
                    <a:pos x="f39" y="f36"/>
                  </a:cxn>
                  <a:cxn ang="f32">
                    <a:pos x="f39" y="f38"/>
                  </a:cxn>
                  <a:cxn ang="f32">
                    <a:pos x="f40" y="f38"/>
                  </a:cxn>
                  <a:cxn ang="f32">
                    <a:pos x="f37" y="f38"/>
                  </a:cxn>
                </a:cxnLst>
                <a:rect l="f33" t="f36" r="f34" b="f35"/>
                <a:pathLst>
                  <a:path w="10" h="4">
                    <a:moveTo>
                      <a:pt x="f8" y="f9"/>
                    </a:moveTo>
                    <a:cubicBezTo>
                      <a:pt x="f10" y="f11"/>
                      <a:pt x="f12" y="f5"/>
                      <a:pt x="f12" y="f5"/>
                    </a:cubicBezTo>
                    <a:cubicBezTo>
                      <a:pt x="f13" y="f11"/>
                      <a:pt x="f6" y="f8"/>
                      <a:pt x="f12" y="f9"/>
                    </a:cubicBezTo>
                    <a:cubicBezTo>
                      <a:pt x="f13" y="f9"/>
                      <a:pt x="f14" y="f8"/>
                      <a:pt x="f10" y="f9"/>
                    </a:cubicBezTo>
                    <a:cubicBezTo>
                      <a:pt x="f8" y="f7"/>
                      <a:pt x="f5" y="f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19" name="Canada">
                <a:extLst>
                  <a:ext uri="{FF2B5EF4-FFF2-40B4-BE49-F238E27FC236}">
                    <a16:creationId xmlns:a16="http://schemas.microsoft.com/office/drawing/2014/main" id="{6673D732-B7D5-843D-6679-BB78B8D6B83F}"/>
                  </a:ext>
                </a:extLst>
              </p:cNvPr>
              <p:cNvSpPr/>
              <p:nvPr/>
            </p:nvSpPr>
            <p:spPr>
              <a:xfrm>
                <a:off x="4962549" y="2489627"/>
                <a:ext cx="101672" cy="14538"/>
              </a:xfrm>
              <a:custGeom>
                <a:avLst/>
                <a:gdLst>
                  <a:gd name="f0" fmla="val 10800000"/>
                  <a:gd name="f1" fmla="val 5400000"/>
                  <a:gd name="f2" fmla="val 180"/>
                  <a:gd name="f3" fmla="val w"/>
                  <a:gd name="f4" fmla="val h"/>
                  <a:gd name="f5" fmla="val 0"/>
                  <a:gd name="f6" fmla="val 19"/>
                  <a:gd name="f7" fmla="val 3"/>
                  <a:gd name="f8" fmla="val 6"/>
                  <a:gd name="f9" fmla="val 8"/>
                  <a:gd name="f10" fmla="val 2"/>
                  <a:gd name="f11" fmla="val 11"/>
                  <a:gd name="f12" fmla="val 13"/>
                  <a:gd name="f13" fmla="val 16"/>
                  <a:gd name="f14" fmla="val 1"/>
                  <a:gd name="f15" fmla="val 12"/>
                  <a:gd name="f16" fmla="val 9"/>
                  <a:gd name="f17" fmla="val 7"/>
                  <a:gd name="f18" fmla="val 10"/>
                  <a:gd name="f19" fmla="+- 0 0 -90"/>
                  <a:gd name="f20" fmla="*/ f3 1 19"/>
                  <a:gd name="f21" fmla="*/ f4 1 3"/>
                  <a:gd name="f22" fmla="+- f7 0 f5"/>
                  <a:gd name="f23" fmla="+- f6 0 f5"/>
                  <a:gd name="f24" fmla="*/ f19 f0 1"/>
                  <a:gd name="f25" fmla="*/ f22 1 3"/>
                  <a:gd name="f26" fmla="*/ f23 1 19"/>
                  <a:gd name="f27" fmla="*/ f24 1 f2"/>
                  <a:gd name="f28" fmla="*/ 3 1 f26"/>
                  <a:gd name="f29" fmla="*/ 3 1 f25"/>
                  <a:gd name="f30" fmla="*/ 11 1 f26"/>
                  <a:gd name="f31" fmla="*/ 2 1 f25"/>
                  <a:gd name="f32" fmla="*/ 16 1 f26"/>
                  <a:gd name="f33" fmla="*/ 0 1 f25"/>
                  <a:gd name="f34" fmla="*/ 8 1 f26"/>
                  <a:gd name="f35" fmla="*/ 1 1 f25"/>
                  <a:gd name="f36" fmla="*/ 0 1 f26"/>
                  <a:gd name="f37" fmla="*/ f6 1 f26"/>
                  <a:gd name="f38" fmla="*/ f7 1 f25"/>
                  <a:gd name="f39" fmla="+- f27 0 f1"/>
                  <a:gd name="f40" fmla="*/ f36 f20 1"/>
                  <a:gd name="f41" fmla="*/ f37 f20 1"/>
                  <a:gd name="f42" fmla="*/ f38 f21 1"/>
                  <a:gd name="f43" fmla="*/ f33 f21 1"/>
                  <a:gd name="f44" fmla="*/ f28 f20 1"/>
                  <a:gd name="f45" fmla="*/ f29 f21 1"/>
                  <a:gd name="f46" fmla="*/ f30 f20 1"/>
                  <a:gd name="f47" fmla="*/ f31 f21 1"/>
                  <a:gd name="f48" fmla="*/ f32 f20 1"/>
                  <a:gd name="f49" fmla="*/ f34 f20 1"/>
                  <a:gd name="f50" fmla="*/ f35 f21 1"/>
                </a:gdLst>
                <a:ahLst/>
                <a:cxnLst>
                  <a:cxn ang="3cd4">
                    <a:pos x="hc" y="t"/>
                  </a:cxn>
                  <a:cxn ang="0">
                    <a:pos x="r" y="vc"/>
                  </a:cxn>
                  <a:cxn ang="cd4">
                    <a:pos x="hc" y="b"/>
                  </a:cxn>
                  <a:cxn ang="cd2">
                    <a:pos x="l" y="vc"/>
                  </a:cxn>
                  <a:cxn ang="f39">
                    <a:pos x="f44" y="f45"/>
                  </a:cxn>
                  <a:cxn ang="f39">
                    <a:pos x="f46" y="f47"/>
                  </a:cxn>
                  <a:cxn ang="f39">
                    <a:pos x="f48" y="f43"/>
                  </a:cxn>
                  <a:cxn ang="f39">
                    <a:pos x="f46" y="f43"/>
                  </a:cxn>
                  <a:cxn ang="f39">
                    <a:pos x="f49" y="f50"/>
                  </a:cxn>
                  <a:cxn ang="f39">
                    <a:pos x="f44" y="f45"/>
                  </a:cxn>
                </a:cxnLst>
                <a:rect l="f40" t="f43" r="f41" b="f42"/>
                <a:pathLst>
                  <a:path w="19" h="3">
                    <a:moveTo>
                      <a:pt x="f7" y="f7"/>
                    </a:moveTo>
                    <a:cubicBezTo>
                      <a:pt x="f8" y="f7"/>
                      <a:pt x="f9" y="f10"/>
                      <a:pt x="f11" y="f10"/>
                    </a:cubicBezTo>
                    <a:cubicBezTo>
                      <a:pt x="f12" y="f10"/>
                      <a:pt x="f6" y="f5"/>
                      <a:pt x="f13" y="f5"/>
                    </a:cubicBezTo>
                    <a:cubicBezTo>
                      <a:pt x="f12" y="f14"/>
                      <a:pt x="f15" y="f5"/>
                      <a:pt x="f11" y="f5"/>
                    </a:cubicBezTo>
                    <a:cubicBezTo>
                      <a:pt x="f16" y="f5"/>
                      <a:pt x="f17" y="f14"/>
                      <a:pt x="f9" y="f14"/>
                    </a:cubicBezTo>
                    <a:cubicBezTo>
                      <a:pt x="f18" y="f14"/>
                      <a:pt x="f5" y="f7"/>
                      <a:pt x="f7"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20" name="Canada">
                <a:extLst>
                  <a:ext uri="{FF2B5EF4-FFF2-40B4-BE49-F238E27FC236}">
                    <a16:creationId xmlns:a16="http://schemas.microsoft.com/office/drawing/2014/main" id="{93E45940-94F6-71C1-4400-EF7C5C434743}"/>
                  </a:ext>
                </a:extLst>
              </p:cNvPr>
              <p:cNvSpPr/>
              <p:nvPr/>
            </p:nvSpPr>
            <p:spPr>
              <a:xfrm>
                <a:off x="5177186" y="2470928"/>
                <a:ext cx="58741" cy="29087"/>
              </a:xfrm>
              <a:custGeom>
                <a:avLst/>
                <a:gdLst>
                  <a:gd name="f0" fmla="val 10800000"/>
                  <a:gd name="f1" fmla="val 5400000"/>
                  <a:gd name="f2" fmla="val 180"/>
                  <a:gd name="f3" fmla="val w"/>
                  <a:gd name="f4" fmla="val h"/>
                  <a:gd name="f5" fmla="val 0"/>
                  <a:gd name="f6" fmla="val 11"/>
                  <a:gd name="f7" fmla="val 6"/>
                  <a:gd name="f8" fmla="val 1"/>
                  <a:gd name="f9" fmla="val 5"/>
                  <a:gd name="f10" fmla="val 4"/>
                  <a:gd name="f11" fmla="val 3"/>
                  <a:gd name="f12" fmla="val 7"/>
                  <a:gd name="f13" fmla="val 10"/>
                  <a:gd name="f14" fmla="val 2"/>
                  <a:gd name="f15" fmla="+- 0 0 -90"/>
                  <a:gd name="f16" fmla="*/ f3 1 11"/>
                  <a:gd name="f17" fmla="*/ f4 1 6"/>
                  <a:gd name="f18" fmla="+- f7 0 f5"/>
                  <a:gd name="f19" fmla="+- f6 0 f5"/>
                  <a:gd name="f20" fmla="*/ f15 f0 1"/>
                  <a:gd name="f21" fmla="*/ f18 1 6"/>
                  <a:gd name="f22" fmla="*/ f19 1 11"/>
                  <a:gd name="f23" fmla="*/ f20 1 f2"/>
                  <a:gd name="f24" fmla="*/ 1 1 f22"/>
                  <a:gd name="f25" fmla="*/ 5 1 f21"/>
                  <a:gd name="f26" fmla="*/ 6 1 f22"/>
                  <a:gd name="f27" fmla="*/ 3 1 f21"/>
                  <a:gd name="f28" fmla="*/ 10 1 f22"/>
                  <a:gd name="f29" fmla="*/ 2 1 f21"/>
                  <a:gd name="f30" fmla="*/ 7 1 f22"/>
                  <a:gd name="f31" fmla="*/ 1 1 f21"/>
                  <a:gd name="f32" fmla="*/ 0 1 f22"/>
                  <a:gd name="f33" fmla="*/ 2 1 f22"/>
                  <a:gd name="f34" fmla="*/ f6 1 f22"/>
                  <a:gd name="f35" fmla="*/ 0 1 f21"/>
                  <a:gd name="f36" fmla="*/ f7 1 f21"/>
                  <a:gd name="f37" fmla="+- f23 0 f1"/>
                  <a:gd name="f38" fmla="*/ f32 f16 1"/>
                  <a:gd name="f39" fmla="*/ f34 f16 1"/>
                  <a:gd name="f40" fmla="*/ f36 f17 1"/>
                  <a:gd name="f41" fmla="*/ f35 f17 1"/>
                  <a:gd name="f42" fmla="*/ f24 f16 1"/>
                  <a:gd name="f43" fmla="*/ f25 f17 1"/>
                  <a:gd name="f44" fmla="*/ f26 f16 1"/>
                  <a:gd name="f45" fmla="*/ f27 f17 1"/>
                  <a:gd name="f46" fmla="*/ f28 f16 1"/>
                  <a:gd name="f47" fmla="*/ f29 f17 1"/>
                  <a:gd name="f48" fmla="*/ f30 f16 1"/>
                  <a:gd name="f49" fmla="*/ f31 f17 1"/>
                  <a:gd name="f50" fmla="*/ f33 f16 1"/>
                </a:gdLst>
                <a:ahLst/>
                <a:cxnLst>
                  <a:cxn ang="3cd4">
                    <a:pos x="hc" y="t"/>
                  </a:cxn>
                  <a:cxn ang="0">
                    <a:pos x="r" y="vc"/>
                  </a:cxn>
                  <a:cxn ang="cd4">
                    <a:pos x="hc" y="b"/>
                  </a:cxn>
                  <a:cxn ang="cd2">
                    <a:pos x="l" y="vc"/>
                  </a:cxn>
                  <a:cxn ang="f37">
                    <a:pos x="f42" y="f43"/>
                  </a:cxn>
                  <a:cxn ang="f37">
                    <a:pos x="f44" y="f45"/>
                  </a:cxn>
                  <a:cxn ang="f37">
                    <a:pos x="f46" y="f47"/>
                  </a:cxn>
                  <a:cxn ang="f37">
                    <a:pos x="f48" y="f49"/>
                  </a:cxn>
                  <a:cxn ang="f37">
                    <a:pos x="f38" y="f45"/>
                  </a:cxn>
                  <a:cxn ang="f37">
                    <a:pos x="f50" y="f45"/>
                  </a:cxn>
                  <a:cxn ang="f37">
                    <a:pos x="f42" y="f43"/>
                  </a:cxn>
                </a:cxnLst>
                <a:rect l="f38" t="f41" r="f39" b="f40"/>
                <a:pathLst>
                  <a:path w="11" h="6">
                    <a:moveTo>
                      <a:pt x="f8" y="f9"/>
                    </a:moveTo>
                    <a:cubicBezTo>
                      <a:pt x="f10" y="f7"/>
                      <a:pt x="f9" y="f10"/>
                      <a:pt x="f7" y="f11"/>
                    </a:cubicBezTo>
                    <a:cubicBezTo>
                      <a:pt x="f12" y="f11"/>
                      <a:pt x="f13" y="f11"/>
                      <a:pt x="f13" y="f14"/>
                    </a:cubicBezTo>
                    <a:cubicBezTo>
                      <a:pt x="f13" y="f8"/>
                      <a:pt x="f6" y="f5"/>
                      <a:pt x="f12" y="f8"/>
                    </a:cubicBezTo>
                    <a:cubicBezTo>
                      <a:pt x="f11" y="f14"/>
                      <a:pt x="f5" y="f14"/>
                      <a:pt x="f5" y="f11"/>
                    </a:cubicBezTo>
                    <a:cubicBezTo>
                      <a:pt x="f8" y="f10"/>
                      <a:pt x="f11" y="f11"/>
                      <a:pt x="f14" y="f11"/>
                    </a:cubicBezTo>
                    <a:cubicBezTo>
                      <a:pt x="f8" y="f10"/>
                      <a:pt x="f5"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21" name="Freeform 125">
                <a:extLst>
                  <a:ext uri="{FF2B5EF4-FFF2-40B4-BE49-F238E27FC236}">
                    <a16:creationId xmlns:a16="http://schemas.microsoft.com/office/drawing/2014/main" id="{43F44AC3-1FC3-5044-EFE7-80271D2280A9}"/>
                  </a:ext>
                </a:extLst>
              </p:cNvPr>
              <p:cNvSpPr/>
              <p:nvPr/>
            </p:nvSpPr>
            <p:spPr>
              <a:xfrm>
                <a:off x="5290160" y="2450153"/>
                <a:ext cx="137818" cy="49862"/>
              </a:xfrm>
              <a:custGeom>
                <a:avLst/>
                <a:gdLst>
                  <a:gd name="f0" fmla="val 10800000"/>
                  <a:gd name="f1" fmla="val 5400000"/>
                  <a:gd name="f2" fmla="val 180"/>
                  <a:gd name="f3" fmla="val w"/>
                  <a:gd name="f4" fmla="val h"/>
                  <a:gd name="f5" fmla="val 0"/>
                  <a:gd name="f6" fmla="val 26"/>
                  <a:gd name="f7" fmla="val 10"/>
                  <a:gd name="f8" fmla="val 3"/>
                  <a:gd name="f9" fmla="val 1"/>
                  <a:gd name="f10" fmla="val 9"/>
                  <a:gd name="f11" fmla="val 2"/>
                  <a:gd name="f12" fmla="val 8"/>
                  <a:gd name="f13" fmla="val 4"/>
                  <a:gd name="f14" fmla="val 7"/>
                  <a:gd name="f15" fmla="val 6"/>
                  <a:gd name="f16" fmla="val 5"/>
                  <a:gd name="f17" fmla="val 12"/>
                  <a:gd name="f18" fmla="val 13"/>
                  <a:gd name="f19" fmla="val 14"/>
                  <a:gd name="f20" fmla="val 16"/>
                  <a:gd name="f21" fmla="val 18"/>
                  <a:gd name="f22" fmla="val 22"/>
                  <a:gd name="f23" fmla="val 19"/>
                  <a:gd name="f24" fmla="val 17"/>
                  <a:gd name="f25" fmla="val 25"/>
                  <a:gd name="f26" fmla="val 24"/>
                  <a:gd name="f27" fmla="val 23"/>
                  <a:gd name="f28" fmla="val 20"/>
                  <a:gd name="f29" fmla="+- 0 0 -90"/>
                  <a:gd name="f30" fmla="*/ f3 1 26"/>
                  <a:gd name="f31" fmla="*/ f4 1 10"/>
                  <a:gd name="f32" fmla="+- f7 0 f5"/>
                  <a:gd name="f33" fmla="+- f6 0 f5"/>
                  <a:gd name="f34" fmla="*/ f29 f0 1"/>
                  <a:gd name="f35" fmla="*/ f32 1 10"/>
                  <a:gd name="f36" fmla="*/ f33 1 26"/>
                  <a:gd name="f37" fmla="*/ f34 1 f2"/>
                  <a:gd name="f38" fmla="*/ 3 1 f36"/>
                  <a:gd name="f39" fmla="*/ 10 1 f35"/>
                  <a:gd name="f40" fmla="*/ 2 1 f36"/>
                  <a:gd name="f41" fmla="*/ 8 1 f35"/>
                  <a:gd name="f42" fmla="*/ 4 1 f36"/>
                  <a:gd name="f43" fmla="*/ 7 1 f35"/>
                  <a:gd name="f44" fmla="*/ 6 1 f36"/>
                  <a:gd name="f45" fmla="*/ 5 1 f35"/>
                  <a:gd name="f46" fmla="*/ 12 1 f36"/>
                  <a:gd name="f47" fmla="*/ 3 1 f35"/>
                  <a:gd name="f48" fmla="*/ 16 1 f36"/>
                  <a:gd name="f49" fmla="*/ 2 1 f35"/>
                  <a:gd name="f50" fmla="*/ 19 1 f36"/>
                  <a:gd name="f51" fmla="*/ 25 1 f36"/>
                  <a:gd name="f52" fmla="*/ 23 1 f36"/>
                  <a:gd name="f53" fmla="*/ 20 1 f36"/>
                  <a:gd name="f54" fmla="*/ 6 1 f35"/>
                  <a:gd name="f55" fmla="*/ 14 1 f36"/>
                  <a:gd name="f56" fmla="*/ 9 1 f36"/>
                  <a:gd name="f57" fmla="*/ 7 1 f36"/>
                  <a:gd name="f58" fmla="*/ 9 1 f35"/>
                  <a:gd name="f59" fmla="*/ 0 1 f36"/>
                  <a:gd name="f60" fmla="*/ f6 1 f36"/>
                  <a:gd name="f61" fmla="*/ 0 1 f35"/>
                  <a:gd name="f62" fmla="*/ f7 1 f35"/>
                  <a:gd name="f63" fmla="+- f37 0 f1"/>
                  <a:gd name="f64" fmla="*/ f59 f30 1"/>
                  <a:gd name="f65" fmla="*/ f60 f30 1"/>
                  <a:gd name="f66" fmla="*/ f62 f31 1"/>
                  <a:gd name="f67" fmla="*/ f61 f31 1"/>
                  <a:gd name="f68" fmla="*/ f38 f30 1"/>
                  <a:gd name="f69" fmla="*/ f39 f31 1"/>
                  <a:gd name="f70" fmla="*/ f40 f30 1"/>
                  <a:gd name="f71" fmla="*/ f41 f31 1"/>
                  <a:gd name="f72" fmla="*/ f42 f30 1"/>
                  <a:gd name="f73" fmla="*/ f43 f31 1"/>
                  <a:gd name="f74" fmla="*/ f44 f30 1"/>
                  <a:gd name="f75" fmla="*/ f45 f31 1"/>
                  <a:gd name="f76" fmla="*/ f46 f30 1"/>
                  <a:gd name="f77" fmla="*/ f47 f31 1"/>
                  <a:gd name="f78" fmla="*/ f48 f30 1"/>
                  <a:gd name="f79" fmla="*/ f49 f31 1"/>
                  <a:gd name="f80" fmla="*/ f50 f30 1"/>
                  <a:gd name="f81" fmla="*/ f51 f30 1"/>
                  <a:gd name="f82" fmla="*/ f52 f30 1"/>
                  <a:gd name="f83" fmla="*/ f53 f30 1"/>
                  <a:gd name="f84" fmla="*/ f54 f31 1"/>
                  <a:gd name="f85" fmla="*/ f55 f30 1"/>
                  <a:gd name="f86" fmla="*/ f56 f30 1"/>
                  <a:gd name="f87" fmla="*/ f57 f30 1"/>
                  <a:gd name="f88" fmla="*/ f58 f31 1"/>
                </a:gdLst>
                <a:ahLst/>
                <a:cxnLst>
                  <a:cxn ang="3cd4">
                    <a:pos x="hc" y="t"/>
                  </a:cxn>
                  <a:cxn ang="0">
                    <a:pos x="r" y="vc"/>
                  </a:cxn>
                  <a:cxn ang="cd4">
                    <a:pos x="hc" y="b"/>
                  </a:cxn>
                  <a:cxn ang="cd2">
                    <a:pos x="l" y="vc"/>
                  </a:cxn>
                  <a:cxn ang="f63">
                    <a:pos x="f68" y="f69"/>
                  </a:cxn>
                  <a:cxn ang="f63">
                    <a:pos x="f70" y="f71"/>
                  </a:cxn>
                  <a:cxn ang="f63">
                    <a:pos x="f72" y="f73"/>
                  </a:cxn>
                  <a:cxn ang="f63">
                    <a:pos x="f74" y="f75"/>
                  </a:cxn>
                  <a:cxn ang="f63">
                    <a:pos x="f76" y="f77"/>
                  </a:cxn>
                  <a:cxn ang="f63">
                    <a:pos x="f78" y="f79"/>
                  </a:cxn>
                  <a:cxn ang="f63">
                    <a:pos x="f80" y="f79"/>
                  </a:cxn>
                  <a:cxn ang="f63">
                    <a:pos x="f81" y="f77"/>
                  </a:cxn>
                  <a:cxn ang="f63">
                    <a:pos x="f82" y="f75"/>
                  </a:cxn>
                  <a:cxn ang="f63">
                    <a:pos x="f83" y="f84"/>
                  </a:cxn>
                  <a:cxn ang="f63">
                    <a:pos x="f85" y="f71"/>
                  </a:cxn>
                  <a:cxn ang="f63">
                    <a:pos x="f86" y="f71"/>
                  </a:cxn>
                  <a:cxn ang="f63">
                    <a:pos x="f87" y="f88"/>
                  </a:cxn>
                  <a:cxn ang="f63">
                    <a:pos x="f68" y="f69"/>
                  </a:cxn>
                </a:cxnLst>
                <a:rect l="f64" t="f67" r="f65" b="f66"/>
                <a:pathLst>
                  <a:path w="26" h="10">
                    <a:moveTo>
                      <a:pt x="f8" y="f7"/>
                    </a:moveTo>
                    <a:cubicBezTo>
                      <a:pt x="f9" y="f10"/>
                      <a:pt x="f5" y="f10"/>
                      <a:pt x="f11" y="f12"/>
                    </a:cubicBezTo>
                    <a:cubicBezTo>
                      <a:pt x="f8" y="f12"/>
                      <a:pt x="f9" y="f12"/>
                      <a:pt x="f13" y="f14"/>
                    </a:cubicBezTo>
                    <a:cubicBezTo>
                      <a:pt x="f14" y="f14"/>
                      <a:pt x="f8" y="f15"/>
                      <a:pt x="f15" y="f16"/>
                    </a:cubicBezTo>
                    <a:cubicBezTo>
                      <a:pt x="f12" y="f13"/>
                      <a:pt x="f7" y="f13"/>
                      <a:pt x="f17" y="f8"/>
                    </a:cubicBezTo>
                    <a:cubicBezTo>
                      <a:pt x="f18" y="f11"/>
                      <a:pt x="f19" y="f11"/>
                      <a:pt x="f20" y="f11"/>
                    </a:cubicBezTo>
                    <a:cubicBezTo>
                      <a:pt x="f21" y="f9"/>
                      <a:pt x="f22" y="f5"/>
                      <a:pt x="f23" y="f11"/>
                    </a:cubicBezTo>
                    <a:cubicBezTo>
                      <a:pt x="f24" y="f13"/>
                      <a:pt x="f6" y="f9"/>
                      <a:pt x="f25" y="f8"/>
                    </a:cubicBezTo>
                    <a:cubicBezTo>
                      <a:pt x="f26" y="f16"/>
                      <a:pt x="f22" y="f16"/>
                      <a:pt x="f27" y="f16"/>
                    </a:cubicBezTo>
                    <a:cubicBezTo>
                      <a:pt x="f25" y="f16"/>
                      <a:pt x="f22" y="f16"/>
                      <a:pt x="f28" y="f15"/>
                    </a:cubicBezTo>
                    <a:cubicBezTo>
                      <a:pt x="f21" y="f15"/>
                      <a:pt x="f20" y="f12"/>
                      <a:pt x="f19" y="f12"/>
                    </a:cubicBezTo>
                    <a:cubicBezTo>
                      <a:pt x="f17" y="f12"/>
                      <a:pt x="f12" y="f14"/>
                      <a:pt x="f10" y="f12"/>
                    </a:cubicBezTo>
                    <a:cubicBezTo>
                      <a:pt x="f10" y="f10"/>
                      <a:pt x="f12" y="f7"/>
                      <a:pt x="f14" y="f10"/>
                    </a:cubicBezTo>
                    <a:cubicBezTo>
                      <a:pt x="f13" y="f10"/>
                      <a:pt x="f16"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22" name="Greenland">
                <a:extLst>
                  <a:ext uri="{FF2B5EF4-FFF2-40B4-BE49-F238E27FC236}">
                    <a16:creationId xmlns:a16="http://schemas.microsoft.com/office/drawing/2014/main" id="{BD6ACB0A-C6DA-8A9E-7AEC-CB4AD0468092}"/>
                  </a:ext>
                </a:extLst>
              </p:cNvPr>
              <p:cNvSpPr/>
              <p:nvPr/>
            </p:nvSpPr>
            <p:spPr>
              <a:xfrm>
                <a:off x="5662952" y="2450153"/>
                <a:ext cx="865333" cy="359395"/>
              </a:xfrm>
              <a:custGeom>
                <a:avLst/>
                <a:gdLst>
                  <a:gd name="f0" fmla="val 10800000"/>
                  <a:gd name="f1" fmla="val 5400000"/>
                  <a:gd name="f2" fmla="val 180"/>
                  <a:gd name="f3" fmla="val w"/>
                  <a:gd name="f4" fmla="val h"/>
                  <a:gd name="f5" fmla="val 0"/>
                  <a:gd name="f6" fmla="val 162"/>
                  <a:gd name="f7" fmla="val 73"/>
                  <a:gd name="f8" fmla="val 39"/>
                  <a:gd name="f9" fmla="val 4"/>
                  <a:gd name="f10" fmla="val 42"/>
                  <a:gd name="f11" fmla="val 3"/>
                  <a:gd name="f12" fmla="val 45"/>
                  <a:gd name="f13" fmla="val 47"/>
                  <a:gd name="f14" fmla="val 50"/>
                  <a:gd name="f15" fmla="val 53"/>
                  <a:gd name="f16" fmla="val 2"/>
                  <a:gd name="f17" fmla="val 54"/>
                  <a:gd name="f18" fmla="val 57"/>
                  <a:gd name="f19" fmla="val 59"/>
                  <a:gd name="f20" fmla="val 5"/>
                  <a:gd name="f21" fmla="val 63"/>
                  <a:gd name="f22" fmla="val 66"/>
                  <a:gd name="f23" fmla="val 71"/>
                  <a:gd name="f24" fmla="val 70"/>
                  <a:gd name="f25" fmla="val 72"/>
                  <a:gd name="f26" fmla="val 75"/>
                  <a:gd name="f27" fmla="val 78"/>
                  <a:gd name="f28" fmla="val 80"/>
                  <a:gd name="f29" fmla="val 82"/>
                  <a:gd name="f30" fmla="val 84"/>
                  <a:gd name="f31" fmla="val 85"/>
                  <a:gd name="f32" fmla="val 88"/>
                  <a:gd name="f33" fmla="val 90"/>
                  <a:gd name="f34" fmla="val 92"/>
                  <a:gd name="f35" fmla="val 95"/>
                  <a:gd name="f36" fmla="val 93"/>
                  <a:gd name="f37" fmla="val 98"/>
                  <a:gd name="f38" fmla="val 102"/>
                  <a:gd name="f39" fmla="val 106"/>
                  <a:gd name="f40" fmla="val 105"/>
                  <a:gd name="f41" fmla="val 103"/>
                  <a:gd name="f42" fmla="val 109"/>
                  <a:gd name="f43" fmla="val 114"/>
                  <a:gd name="f44" fmla="val 113"/>
                  <a:gd name="f45" fmla="val 117"/>
                  <a:gd name="f46" fmla="val 120"/>
                  <a:gd name="f47" fmla="val 124"/>
                  <a:gd name="f48" fmla="val 128"/>
                  <a:gd name="f49" fmla="val 127"/>
                  <a:gd name="f50" fmla="val 130"/>
                  <a:gd name="f51" fmla="val 133"/>
                  <a:gd name="f52" fmla="val 135"/>
                  <a:gd name="f53" fmla="val 137"/>
                  <a:gd name="f54" fmla="val 140"/>
                  <a:gd name="f55" fmla="val 141"/>
                  <a:gd name="f56" fmla="val 142"/>
                  <a:gd name="f57" fmla="val 6"/>
                  <a:gd name="f58" fmla="val 143"/>
                  <a:gd name="f59" fmla="val 145"/>
                  <a:gd name="f60" fmla="val 146"/>
                  <a:gd name="f61" fmla="val 147"/>
                  <a:gd name="f62" fmla="val 149"/>
                  <a:gd name="f63" fmla="val 144"/>
                  <a:gd name="f64" fmla="val 7"/>
                  <a:gd name="f65" fmla="val 148"/>
                  <a:gd name="f66" fmla="val 150"/>
                  <a:gd name="f67" fmla="val 8"/>
                  <a:gd name="f68" fmla="val 9"/>
                  <a:gd name="f69" fmla="val 11"/>
                  <a:gd name="f70" fmla="val 151"/>
                  <a:gd name="f71" fmla="val 152"/>
                  <a:gd name="f72" fmla="val 155"/>
                  <a:gd name="f73" fmla="val 157"/>
                  <a:gd name="f74" fmla="val 159"/>
                  <a:gd name="f75" fmla="val 156"/>
                  <a:gd name="f76" fmla="val 160"/>
                  <a:gd name="f77" fmla="val 158"/>
                  <a:gd name="f78" fmla="val 10"/>
                  <a:gd name="f79" fmla="val 153"/>
                  <a:gd name="f80" fmla="val 13"/>
                  <a:gd name="f81" fmla="val 12"/>
                  <a:gd name="f82" fmla="val 14"/>
                  <a:gd name="f83" fmla="val 15"/>
                  <a:gd name="f84" fmla="val 16"/>
                  <a:gd name="f85" fmla="val 17"/>
                  <a:gd name="f86" fmla="val 19"/>
                  <a:gd name="f87" fmla="val 20"/>
                  <a:gd name="f88" fmla="val 21"/>
                  <a:gd name="f89" fmla="val 22"/>
                  <a:gd name="f90" fmla="val 23"/>
                  <a:gd name="f91" fmla="val 138"/>
                  <a:gd name="f92" fmla="val 132"/>
                  <a:gd name="f93" fmla="val 131"/>
                  <a:gd name="f94" fmla="val 24"/>
                  <a:gd name="f95" fmla="val 26"/>
                  <a:gd name="f96" fmla="val 25"/>
                  <a:gd name="f97" fmla="val 134"/>
                  <a:gd name="f98" fmla="val 136"/>
                  <a:gd name="f99" fmla="val 27"/>
                  <a:gd name="f100" fmla="val 139"/>
                  <a:gd name="f101" fmla="val 28"/>
                  <a:gd name="f102" fmla="val 31"/>
                  <a:gd name="f103" fmla="val 29"/>
                  <a:gd name="f104" fmla="val 32"/>
                  <a:gd name="f105" fmla="val 30"/>
                  <a:gd name="f106" fmla="val 126"/>
                  <a:gd name="f107" fmla="val 125"/>
                  <a:gd name="f108" fmla="val 122"/>
                  <a:gd name="f109" fmla="val 119"/>
                  <a:gd name="f110" fmla="val 123"/>
                  <a:gd name="f111" fmla="val 121"/>
                  <a:gd name="f112" fmla="val 33"/>
                  <a:gd name="f113" fmla="val 34"/>
                  <a:gd name="f114" fmla="val 35"/>
                  <a:gd name="f115" fmla="val 129"/>
                  <a:gd name="f116" fmla="val 36"/>
                  <a:gd name="f117" fmla="val 37"/>
                  <a:gd name="f118" fmla="val 38"/>
                  <a:gd name="f119" fmla="val 115"/>
                  <a:gd name="f120" fmla="val 112"/>
                  <a:gd name="f121" fmla="val 40"/>
                  <a:gd name="f122" fmla="val 111"/>
                  <a:gd name="f123" fmla="val 41"/>
                  <a:gd name="f124" fmla="val 108"/>
                  <a:gd name="f125" fmla="val 104"/>
                  <a:gd name="f126" fmla="val 101"/>
                  <a:gd name="f127" fmla="val 100"/>
                  <a:gd name="f128" fmla="val 97"/>
                  <a:gd name="f129" fmla="val 44"/>
                  <a:gd name="f130" fmla="val 96"/>
                  <a:gd name="f131" fmla="val 43"/>
                  <a:gd name="f132" fmla="val 94"/>
                  <a:gd name="f133" fmla="val 87"/>
                  <a:gd name="f134" fmla="val 46"/>
                  <a:gd name="f135" fmla="val 89"/>
                  <a:gd name="f136" fmla="val 48"/>
                  <a:gd name="f137" fmla="val 83"/>
                  <a:gd name="f138" fmla="val 79"/>
                  <a:gd name="f139" fmla="val 77"/>
                  <a:gd name="f140" fmla="val 49"/>
                  <a:gd name="f141" fmla="val 74"/>
                  <a:gd name="f142" fmla="val 51"/>
                  <a:gd name="f143" fmla="val 69"/>
                  <a:gd name="f144" fmla="val 67"/>
                  <a:gd name="f145" fmla="val 52"/>
                  <a:gd name="f146" fmla="val 65"/>
                  <a:gd name="f147" fmla="val 55"/>
                  <a:gd name="f148" fmla="val 56"/>
                  <a:gd name="f149" fmla="val 64"/>
                  <a:gd name="f150" fmla="val 58"/>
                  <a:gd name="f151" fmla="val 60"/>
                  <a:gd name="f152" fmla="val 61"/>
                  <a:gd name="f153" fmla="val 68"/>
                  <a:gd name="f154" fmla="val 62"/>
                  <a:gd name="f155" fmla="val 18"/>
                  <a:gd name="f156" fmla="+- 0 0 -90"/>
                  <a:gd name="f157" fmla="*/ f3 1 162"/>
                  <a:gd name="f158" fmla="*/ f4 1 73"/>
                  <a:gd name="f159" fmla="+- f7 0 f5"/>
                  <a:gd name="f160" fmla="+- f6 0 f5"/>
                  <a:gd name="f161" fmla="*/ f156 f0 1"/>
                  <a:gd name="f162" fmla="*/ f160 1 162"/>
                  <a:gd name="f163" fmla="*/ f159 1 73"/>
                  <a:gd name="f164" fmla="*/ f161 1 f2"/>
                  <a:gd name="f165" fmla="*/ 50 1 f162"/>
                  <a:gd name="f166" fmla="*/ 3 1 f163"/>
                  <a:gd name="f167" fmla="*/ 70 1 f162"/>
                  <a:gd name="f168" fmla="*/ 4 1 f163"/>
                  <a:gd name="f169" fmla="*/ 88 1 f162"/>
                  <a:gd name="f170" fmla="*/ 105 1 f162"/>
                  <a:gd name="f171" fmla="*/ 124 1 f162"/>
                  <a:gd name="f172" fmla="*/ 141 1 f162"/>
                  <a:gd name="f173" fmla="*/ 5 1 f163"/>
                  <a:gd name="f174" fmla="*/ 146 1 f162"/>
                  <a:gd name="f175" fmla="*/ 9 1 f163"/>
                  <a:gd name="f176" fmla="*/ 157 1 f162"/>
                  <a:gd name="f177" fmla="*/ 10 1 f163"/>
                  <a:gd name="f178" fmla="*/ 156 1 f162"/>
                  <a:gd name="f179" fmla="*/ 12 1 f163"/>
                  <a:gd name="f180" fmla="*/ 150 1 f162"/>
                  <a:gd name="f181" fmla="*/ 16 1 f163"/>
                  <a:gd name="f182" fmla="*/ 21 1 f163"/>
                  <a:gd name="f183" fmla="*/ 131 1 f162"/>
                  <a:gd name="f184" fmla="*/ 22 1 f163"/>
                  <a:gd name="f185" fmla="*/ 135 1 f162"/>
                  <a:gd name="f186" fmla="*/ 26 1 f163"/>
                  <a:gd name="f187" fmla="*/ 28 1 f163"/>
                  <a:gd name="f188" fmla="*/ 128 1 f162"/>
                  <a:gd name="f189" fmla="*/ 123 1 f162"/>
                  <a:gd name="f190" fmla="*/ 30 1 f163"/>
                  <a:gd name="f191" fmla="*/ 126 1 f162"/>
                  <a:gd name="f192" fmla="*/ 31 1 f163"/>
                  <a:gd name="f193" fmla="*/ 133 1 f162"/>
                  <a:gd name="f194" fmla="*/ 34 1 f163"/>
                  <a:gd name="f195" fmla="*/ 120 1 f162"/>
                  <a:gd name="f196" fmla="*/ 38 1 f163"/>
                  <a:gd name="f197" fmla="*/ 106 1 f162"/>
                  <a:gd name="f198" fmla="*/ 40 1 f163"/>
                  <a:gd name="f199" fmla="*/ 96 1 f162"/>
                  <a:gd name="f200" fmla="*/ 43 1 f163"/>
                  <a:gd name="f201" fmla="*/ 84 1 f162"/>
                  <a:gd name="f202" fmla="*/ 47 1 f163"/>
                  <a:gd name="f203" fmla="*/ 75 1 f162"/>
                  <a:gd name="f204" fmla="*/ 48 1 f163"/>
                  <a:gd name="f205" fmla="*/ 69 1 f162"/>
                  <a:gd name="f206" fmla="*/ 53 1 f163"/>
                  <a:gd name="f207" fmla="*/ 60 1 f162"/>
                  <a:gd name="f208" fmla="*/ 59 1 f163"/>
                  <a:gd name="f209" fmla="*/ 55 1 f162"/>
                  <a:gd name="f210" fmla="*/ 67 1 f163"/>
                  <a:gd name="f211" fmla="*/ 46 1 f162"/>
                  <a:gd name="f212" fmla="*/ 70 1 f163"/>
                  <a:gd name="f213" fmla="*/ 39 1 f162"/>
                  <a:gd name="f214" fmla="*/ 68 1 f163"/>
                  <a:gd name="f215" fmla="*/ 32 1 f162"/>
                  <a:gd name="f216" fmla="*/ 62 1 f163"/>
                  <a:gd name="f217" fmla="*/ 30 1 f162"/>
                  <a:gd name="f218" fmla="*/ 54 1 f163"/>
                  <a:gd name="f219" fmla="*/ 26 1 f162"/>
                  <a:gd name="f220" fmla="*/ 49 1 f163"/>
                  <a:gd name="f221" fmla="*/ 27 1 f162"/>
                  <a:gd name="f222" fmla="*/ 37 1 f162"/>
                  <a:gd name="f223" fmla="*/ 41 1 f162"/>
                  <a:gd name="f224" fmla="*/ 35 1 f163"/>
                  <a:gd name="f225" fmla="*/ 34 1 f162"/>
                  <a:gd name="f226" fmla="*/ 32 1 f163"/>
                  <a:gd name="f227" fmla="*/ 43 1 f162"/>
                  <a:gd name="f228" fmla="*/ 38 1 f162"/>
                  <a:gd name="f229" fmla="*/ 29 1 f163"/>
                  <a:gd name="f230" fmla="*/ 31 1 f162"/>
                  <a:gd name="f231" fmla="*/ 35 1 f162"/>
                  <a:gd name="f232" fmla="*/ 29 1 f162"/>
                  <a:gd name="f233" fmla="*/ 17 1 f163"/>
                  <a:gd name="f234" fmla="*/ 14 1 f162"/>
                  <a:gd name="f235" fmla="*/ 15 1 f163"/>
                  <a:gd name="f236" fmla="*/ 7 1 f162"/>
                  <a:gd name="f237" fmla="*/ 13 1 f162"/>
                  <a:gd name="f238" fmla="*/ 11 1 f162"/>
                  <a:gd name="f239" fmla="*/ 23 1 f162"/>
                  <a:gd name="f240" fmla="*/ 0 1 f162"/>
                  <a:gd name="f241" fmla="*/ f6 1 f162"/>
                  <a:gd name="f242" fmla="*/ 0 1 f163"/>
                  <a:gd name="f243" fmla="*/ f7 1 f163"/>
                  <a:gd name="f244" fmla="+- f164 0 f1"/>
                  <a:gd name="f245" fmla="*/ f240 f157 1"/>
                  <a:gd name="f246" fmla="*/ f241 f157 1"/>
                  <a:gd name="f247" fmla="*/ f243 f158 1"/>
                  <a:gd name="f248" fmla="*/ f242 f158 1"/>
                  <a:gd name="f249" fmla="*/ f165 f157 1"/>
                  <a:gd name="f250" fmla="*/ f166 f158 1"/>
                  <a:gd name="f251" fmla="*/ f167 f157 1"/>
                  <a:gd name="f252" fmla="*/ f168 f158 1"/>
                  <a:gd name="f253" fmla="*/ f169 f157 1"/>
                  <a:gd name="f254" fmla="*/ f170 f157 1"/>
                  <a:gd name="f255" fmla="*/ f171 f157 1"/>
                  <a:gd name="f256" fmla="*/ f172 f157 1"/>
                  <a:gd name="f257" fmla="*/ f173 f158 1"/>
                  <a:gd name="f258" fmla="*/ f174 f157 1"/>
                  <a:gd name="f259" fmla="*/ f175 f158 1"/>
                  <a:gd name="f260" fmla="*/ f176 f157 1"/>
                  <a:gd name="f261" fmla="*/ f177 f158 1"/>
                  <a:gd name="f262" fmla="*/ f178 f157 1"/>
                  <a:gd name="f263" fmla="*/ f179 f158 1"/>
                  <a:gd name="f264" fmla="*/ f180 f157 1"/>
                  <a:gd name="f265" fmla="*/ f181 f158 1"/>
                  <a:gd name="f266" fmla="*/ f182 f158 1"/>
                  <a:gd name="f267" fmla="*/ f183 f157 1"/>
                  <a:gd name="f268" fmla="*/ f184 f158 1"/>
                  <a:gd name="f269" fmla="*/ f185 f157 1"/>
                  <a:gd name="f270" fmla="*/ f186 f158 1"/>
                  <a:gd name="f271" fmla="*/ f187 f158 1"/>
                  <a:gd name="f272" fmla="*/ f188 f157 1"/>
                  <a:gd name="f273" fmla="*/ f189 f157 1"/>
                  <a:gd name="f274" fmla="*/ f190 f158 1"/>
                  <a:gd name="f275" fmla="*/ f191 f157 1"/>
                  <a:gd name="f276" fmla="*/ f192 f158 1"/>
                  <a:gd name="f277" fmla="*/ f193 f157 1"/>
                  <a:gd name="f278" fmla="*/ f194 f158 1"/>
                  <a:gd name="f279" fmla="*/ f195 f157 1"/>
                  <a:gd name="f280" fmla="*/ f196 f158 1"/>
                  <a:gd name="f281" fmla="*/ f197 f157 1"/>
                  <a:gd name="f282" fmla="*/ f198 f158 1"/>
                  <a:gd name="f283" fmla="*/ f199 f157 1"/>
                  <a:gd name="f284" fmla="*/ f200 f158 1"/>
                  <a:gd name="f285" fmla="*/ f201 f157 1"/>
                  <a:gd name="f286" fmla="*/ f202 f158 1"/>
                  <a:gd name="f287" fmla="*/ f203 f157 1"/>
                  <a:gd name="f288" fmla="*/ f204 f158 1"/>
                  <a:gd name="f289" fmla="*/ f205 f157 1"/>
                  <a:gd name="f290" fmla="*/ f206 f158 1"/>
                  <a:gd name="f291" fmla="*/ f207 f157 1"/>
                  <a:gd name="f292" fmla="*/ f208 f158 1"/>
                  <a:gd name="f293" fmla="*/ f209 f157 1"/>
                  <a:gd name="f294" fmla="*/ f210 f158 1"/>
                  <a:gd name="f295" fmla="*/ f211 f157 1"/>
                  <a:gd name="f296" fmla="*/ f212 f158 1"/>
                  <a:gd name="f297" fmla="*/ f213 f157 1"/>
                  <a:gd name="f298" fmla="*/ f214 f158 1"/>
                  <a:gd name="f299" fmla="*/ f215 f157 1"/>
                  <a:gd name="f300" fmla="*/ f216 f158 1"/>
                  <a:gd name="f301" fmla="*/ f217 f157 1"/>
                  <a:gd name="f302" fmla="*/ f218 f158 1"/>
                  <a:gd name="f303" fmla="*/ f219 f157 1"/>
                  <a:gd name="f304" fmla="*/ f220 f158 1"/>
                  <a:gd name="f305" fmla="*/ f221 f157 1"/>
                  <a:gd name="f306" fmla="*/ f222 f157 1"/>
                  <a:gd name="f307" fmla="*/ f223 f157 1"/>
                  <a:gd name="f308" fmla="*/ f224 f158 1"/>
                  <a:gd name="f309" fmla="*/ f225 f157 1"/>
                  <a:gd name="f310" fmla="*/ f226 f158 1"/>
                  <a:gd name="f311" fmla="*/ f227 f157 1"/>
                  <a:gd name="f312" fmla="*/ f228 f157 1"/>
                  <a:gd name="f313" fmla="*/ f229 f158 1"/>
                  <a:gd name="f314" fmla="*/ f230 f157 1"/>
                  <a:gd name="f315" fmla="*/ f231 f157 1"/>
                  <a:gd name="f316" fmla="*/ f232 f157 1"/>
                  <a:gd name="f317" fmla="*/ f233 f158 1"/>
                  <a:gd name="f318" fmla="*/ f234 f157 1"/>
                  <a:gd name="f319" fmla="*/ f235 f158 1"/>
                  <a:gd name="f320" fmla="*/ f236 f157 1"/>
                  <a:gd name="f321" fmla="*/ f237 f157 1"/>
                  <a:gd name="f322" fmla="*/ f238 f157 1"/>
                  <a:gd name="f323" fmla="*/ f239 f157 1"/>
                </a:gdLst>
                <a:ahLst/>
                <a:cxnLst>
                  <a:cxn ang="3cd4">
                    <a:pos x="hc" y="t"/>
                  </a:cxn>
                  <a:cxn ang="0">
                    <a:pos x="r" y="vc"/>
                  </a:cxn>
                  <a:cxn ang="cd4">
                    <a:pos x="hc" y="b"/>
                  </a:cxn>
                  <a:cxn ang="cd2">
                    <a:pos x="l" y="vc"/>
                  </a:cxn>
                  <a:cxn ang="f244">
                    <a:pos x="f249" y="f250"/>
                  </a:cxn>
                  <a:cxn ang="f244">
                    <a:pos x="f251" y="f252"/>
                  </a:cxn>
                  <a:cxn ang="f244">
                    <a:pos x="f253" y="f250"/>
                  </a:cxn>
                  <a:cxn ang="f244">
                    <a:pos x="f254" y="f250"/>
                  </a:cxn>
                  <a:cxn ang="f244">
                    <a:pos x="f255" y="f250"/>
                  </a:cxn>
                  <a:cxn ang="f244">
                    <a:pos x="f256" y="f257"/>
                  </a:cxn>
                  <a:cxn ang="f244">
                    <a:pos x="f258" y="f257"/>
                  </a:cxn>
                  <a:cxn ang="f244">
                    <a:pos x="f258" y="f259"/>
                  </a:cxn>
                  <a:cxn ang="f244">
                    <a:pos x="f260" y="f252"/>
                  </a:cxn>
                  <a:cxn ang="f244">
                    <a:pos x="f260" y="f261"/>
                  </a:cxn>
                  <a:cxn ang="f244">
                    <a:pos x="f262" y="f263"/>
                  </a:cxn>
                  <a:cxn ang="f244">
                    <a:pos x="f264" y="f265"/>
                  </a:cxn>
                  <a:cxn ang="f244">
                    <a:pos x="f258" y="f266"/>
                  </a:cxn>
                  <a:cxn ang="f244">
                    <a:pos x="f267" y="f268"/>
                  </a:cxn>
                  <a:cxn ang="f244">
                    <a:pos x="f269" y="f270"/>
                  </a:cxn>
                  <a:cxn ang="f244">
                    <a:pos x="f256" y="f271"/>
                  </a:cxn>
                  <a:cxn ang="f244">
                    <a:pos x="f272" y="f271"/>
                  </a:cxn>
                  <a:cxn ang="f244">
                    <a:pos x="f273" y="f274"/>
                  </a:cxn>
                  <a:cxn ang="f244">
                    <a:pos x="f275" y="f276"/>
                  </a:cxn>
                  <a:cxn ang="f244">
                    <a:pos x="f277" y="f278"/>
                  </a:cxn>
                  <a:cxn ang="f244">
                    <a:pos x="f279" y="f280"/>
                  </a:cxn>
                  <a:cxn ang="f244">
                    <a:pos x="f281" y="f282"/>
                  </a:cxn>
                  <a:cxn ang="f244">
                    <a:pos x="f283" y="f284"/>
                  </a:cxn>
                  <a:cxn ang="f244">
                    <a:pos x="f285" y="f286"/>
                  </a:cxn>
                  <a:cxn ang="f244">
                    <a:pos x="f287" y="f288"/>
                  </a:cxn>
                  <a:cxn ang="f244">
                    <a:pos x="f289" y="f290"/>
                  </a:cxn>
                  <a:cxn ang="f244">
                    <a:pos x="f291" y="f292"/>
                  </a:cxn>
                  <a:cxn ang="f244">
                    <a:pos x="f293" y="f294"/>
                  </a:cxn>
                  <a:cxn ang="f244">
                    <a:pos x="f295" y="f296"/>
                  </a:cxn>
                  <a:cxn ang="f244">
                    <a:pos x="f297" y="f298"/>
                  </a:cxn>
                  <a:cxn ang="f244">
                    <a:pos x="f299" y="f300"/>
                  </a:cxn>
                  <a:cxn ang="f244">
                    <a:pos x="f301" y="f302"/>
                  </a:cxn>
                  <a:cxn ang="f244">
                    <a:pos x="f303" y="f304"/>
                  </a:cxn>
                  <a:cxn ang="f244">
                    <a:pos x="f305" y="f284"/>
                  </a:cxn>
                  <a:cxn ang="f244">
                    <a:pos x="f306" y="f282"/>
                  </a:cxn>
                  <a:cxn ang="f244">
                    <a:pos x="f307" y="f308"/>
                  </a:cxn>
                  <a:cxn ang="f244">
                    <a:pos x="f309" y="f310"/>
                  </a:cxn>
                  <a:cxn ang="f244">
                    <a:pos x="f311" y="f276"/>
                  </a:cxn>
                  <a:cxn ang="f244">
                    <a:pos x="f312" y="f313"/>
                  </a:cxn>
                  <a:cxn ang="f244">
                    <a:pos x="f314" y="f271"/>
                  </a:cxn>
                  <a:cxn ang="f244">
                    <a:pos x="f315" y="f268"/>
                  </a:cxn>
                  <a:cxn ang="f244">
                    <a:pos x="f316" y="f317"/>
                  </a:cxn>
                  <a:cxn ang="f244">
                    <a:pos x="f318" y="f319"/>
                  </a:cxn>
                  <a:cxn ang="f244">
                    <a:pos x="f320" y="f319"/>
                  </a:cxn>
                  <a:cxn ang="f244">
                    <a:pos x="f321" y="f263"/>
                  </a:cxn>
                  <a:cxn ang="f244">
                    <a:pos x="f322" y="f259"/>
                  </a:cxn>
                  <a:cxn ang="f244">
                    <a:pos x="f323" y="f257"/>
                  </a:cxn>
                </a:cxnLst>
                <a:rect l="f245" t="f248" r="f246" b="f247"/>
                <a:pathLst>
                  <a:path w="162" h="73">
                    <a:moveTo>
                      <a:pt x="f8" y="f9"/>
                    </a:moveTo>
                    <a:cubicBezTo>
                      <a:pt x="f10" y="f11"/>
                      <a:pt x="f10" y="f9"/>
                      <a:pt x="f12" y="f9"/>
                    </a:cubicBezTo>
                    <a:cubicBezTo>
                      <a:pt x="f13" y="f11"/>
                      <a:pt x="f13" y="f9"/>
                      <a:pt x="f14" y="f11"/>
                    </a:cubicBezTo>
                    <a:cubicBezTo>
                      <a:pt x="f15" y="f16"/>
                      <a:pt x="f17" y="f9"/>
                      <a:pt x="f18" y="f11"/>
                    </a:cubicBezTo>
                    <a:cubicBezTo>
                      <a:pt x="f19" y="f16"/>
                      <a:pt x="f19" y="f20"/>
                      <a:pt x="f21" y="f9"/>
                    </a:cubicBezTo>
                    <a:cubicBezTo>
                      <a:pt x="f22" y="f16"/>
                      <a:pt x="f23" y="f20"/>
                      <a:pt x="f24" y="f9"/>
                    </a:cubicBezTo>
                    <a:cubicBezTo>
                      <a:pt x="f24" y="f16"/>
                      <a:pt x="f25" y="f16"/>
                      <a:pt x="f26" y="f11"/>
                    </a:cubicBezTo>
                    <a:cubicBezTo>
                      <a:pt x="f27" y="f9"/>
                      <a:pt x="f28" y="f11"/>
                      <a:pt x="f29" y="f16"/>
                    </a:cubicBezTo>
                    <a:cubicBezTo>
                      <a:pt x="f30" y="f16"/>
                      <a:pt x="f31" y="f9"/>
                      <a:pt x="f32" y="f11"/>
                    </a:cubicBezTo>
                    <a:cubicBezTo>
                      <a:pt x="f33" y="f16"/>
                      <a:pt x="f33" y="f9"/>
                      <a:pt x="f34" y="f11"/>
                    </a:cubicBezTo>
                    <a:cubicBezTo>
                      <a:pt x="f35" y="f11"/>
                      <a:pt x="f36" y="f9"/>
                      <a:pt x="f37" y="f11"/>
                    </a:cubicBezTo>
                    <a:cubicBezTo>
                      <a:pt x="f38" y="f16"/>
                      <a:pt x="f39" y="f16"/>
                      <a:pt x="f40" y="f11"/>
                    </a:cubicBezTo>
                    <a:cubicBezTo>
                      <a:pt x="f41" y="f9"/>
                      <a:pt x="f41" y="f9"/>
                      <a:pt x="f42" y="f16"/>
                    </a:cubicBezTo>
                    <a:cubicBezTo>
                      <a:pt x="f43" y="f5"/>
                      <a:pt x="f44" y="f9"/>
                      <a:pt x="f45" y="f11"/>
                    </a:cubicBezTo>
                    <a:cubicBezTo>
                      <a:pt x="f46" y="f16"/>
                      <a:pt x="f46" y="f9"/>
                      <a:pt x="f47" y="f11"/>
                    </a:cubicBezTo>
                    <a:cubicBezTo>
                      <a:pt x="f48" y="f11"/>
                      <a:pt x="f49" y="f20"/>
                      <a:pt x="f50" y="f9"/>
                    </a:cubicBezTo>
                    <a:cubicBezTo>
                      <a:pt x="f51" y="f11"/>
                      <a:pt x="f52" y="f9"/>
                      <a:pt x="f53" y="f9"/>
                    </a:cubicBezTo>
                    <a:cubicBezTo>
                      <a:pt x="f54" y="f11"/>
                      <a:pt x="f55" y="f9"/>
                      <a:pt x="f55" y="f20"/>
                    </a:cubicBezTo>
                    <a:cubicBezTo>
                      <a:pt x="f56" y="f57"/>
                      <a:pt x="f56" y="f9"/>
                      <a:pt x="f58" y="f11"/>
                    </a:cubicBezTo>
                    <a:cubicBezTo>
                      <a:pt x="f58" y="f11"/>
                      <a:pt x="f59" y="f11"/>
                      <a:pt x="f60" y="f9"/>
                    </a:cubicBezTo>
                    <a:cubicBezTo>
                      <a:pt x="f61" y="f9"/>
                      <a:pt x="f62" y="f9"/>
                      <a:pt x="f60" y="f20"/>
                    </a:cubicBezTo>
                    <a:cubicBezTo>
                      <a:pt x="f63" y="f57"/>
                      <a:pt x="f63" y="f64"/>
                      <a:pt x="f63" y="f64"/>
                    </a:cubicBezTo>
                    <a:cubicBezTo>
                      <a:pt x="f63" y="f64"/>
                      <a:pt x="f60" y="f20"/>
                      <a:pt x="f65" y="f57"/>
                    </a:cubicBezTo>
                    <a:cubicBezTo>
                      <a:pt x="f66" y="f57"/>
                      <a:pt x="f65" y="f67"/>
                      <a:pt x="f60" y="f68"/>
                    </a:cubicBezTo>
                    <a:cubicBezTo>
                      <a:pt x="f63" y="f69"/>
                      <a:pt x="f61" y="f68"/>
                      <a:pt x="f62" y="f67"/>
                    </a:cubicBezTo>
                    <a:cubicBezTo>
                      <a:pt x="f70" y="f64"/>
                      <a:pt x="f65" y="f57"/>
                      <a:pt x="f66" y="f9"/>
                    </a:cubicBezTo>
                    <a:cubicBezTo>
                      <a:pt x="f71" y="f16"/>
                      <a:pt x="f72" y="f9"/>
                      <a:pt x="f73" y="f9"/>
                    </a:cubicBezTo>
                    <a:cubicBezTo>
                      <a:pt x="f74" y="f11"/>
                      <a:pt x="f6" y="f11"/>
                      <a:pt x="f74" y="f20"/>
                    </a:cubicBezTo>
                    <a:cubicBezTo>
                      <a:pt x="f75" y="f57"/>
                      <a:pt x="f76" y="f57"/>
                      <a:pt x="f77" y="f64"/>
                    </a:cubicBezTo>
                    <a:cubicBezTo>
                      <a:pt x="f75" y="f67"/>
                      <a:pt x="f74" y="f67"/>
                      <a:pt x="f73" y="f78"/>
                    </a:cubicBezTo>
                    <a:cubicBezTo>
                      <a:pt x="f72" y="f69"/>
                      <a:pt x="f72" y="f67"/>
                      <a:pt x="f79" y="f78"/>
                    </a:cubicBezTo>
                    <a:cubicBezTo>
                      <a:pt x="f66" y="f69"/>
                      <a:pt x="f66" y="f80"/>
                      <a:pt x="f71" y="f81"/>
                    </a:cubicBezTo>
                    <a:cubicBezTo>
                      <a:pt x="f79" y="f69"/>
                      <a:pt x="f79" y="f81"/>
                      <a:pt x="f75" y="f81"/>
                    </a:cubicBezTo>
                    <a:cubicBezTo>
                      <a:pt x="f74" y="f81"/>
                      <a:pt x="f75" y="f80"/>
                      <a:pt x="f79" y="f82"/>
                    </a:cubicBezTo>
                    <a:cubicBezTo>
                      <a:pt x="f66" y="f83"/>
                      <a:pt x="f71" y="f80"/>
                      <a:pt x="f66" y="f80"/>
                    </a:cubicBezTo>
                    <a:cubicBezTo>
                      <a:pt x="f61" y="f82"/>
                      <a:pt x="f65" y="f83"/>
                      <a:pt x="f66" y="f84"/>
                    </a:cubicBezTo>
                    <a:cubicBezTo>
                      <a:pt x="f71" y="f85"/>
                      <a:pt x="f61" y="f85"/>
                      <a:pt x="f62" y="f86"/>
                    </a:cubicBezTo>
                    <a:cubicBezTo>
                      <a:pt x="f70" y="f87"/>
                      <a:pt x="f66" y="f86"/>
                      <a:pt x="f62" y="f88"/>
                    </a:cubicBezTo>
                    <a:cubicBezTo>
                      <a:pt x="f61" y="f89"/>
                      <a:pt x="f59" y="f86"/>
                      <a:pt x="f60" y="f88"/>
                    </a:cubicBezTo>
                    <a:cubicBezTo>
                      <a:pt x="f61" y="f89"/>
                      <a:pt x="f58" y="f90"/>
                      <a:pt x="f55" y="f89"/>
                    </a:cubicBezTo>
                    <a:cubicBezTo>
                      <a:pt x="f91" y="f88"/>
                      <a:pt x="f91" y="f90"/>
                      <a:pt x="f52" y="f89"/>
                    </a:cubicBezTo>
                    <a:cubicBezTo>
                      <a:pt x="f92" y="f88"/>
                      <a:pt x="f51" y="f89"/>
                      <a:pt x="f93" y="f89"/>
                    </a:cubicBezTo>
                    <a:cubicBezTo>
                      <a:pt x="f48" y="f90"/>
                      <a:pt x="f48" y="f94"/>
                      <a:pt x="f50" y="f94"/>
                    </a:cubicBezTo>
                    <a:cubicBezTo>
                      <a:pt x="f92" y="f90"/>
                      <a:pt x="f93" y="f95"/>
                      <a:pt x="f92" y="f96"/>
                    </a:cubicBezTo>
                    <a:cubicBezTo>
                      <a:pt x="f97" y="f96"/>
                      <a:pt x="f51" y="f95"/>
                      <a:pt x="f52" y="f95"/>
                    </a:cubicBezTo>
                    <a:cubicBezTo>
                      <a:pt x="f98" y="f95"/>
                      <a:pt x="f98" y="f99"/>
                      <a:pt x="f53" y="f96"/>
                    </a:cubicBezTo>
                    <a:cubicBezTo>
                      <a:pt x="f91" y="f94"/>
                      <a:pt x="f100" y="f99"/>
                      <a:pt x="f100" y="f95"/>
                    </a:cubicBezTo>
                    <a:cubicBezTo>
                      <a:pt x="f54" y="f96"/>
                      <a:pt x="f55" y="f95"/>
                      <a:pt x="f55" y="f101"/>
                    </a:cubicBezTo>
                    <a:cubicBezTo>
                      <a:pt x="f55" y="f102"/>
                      <a:pt x="f100" y="f103"/>
                      <a:pt x="f100" y="f102"/>
                    </a:cubicBezTo>
                    <a:cubicBezTo>
                      <a:pt x="f91" y="f104"/>
                      <a:pt x="f97" y="f105"/>
                      <a:pt x="f51" y="f103"/>
                    </a:cubicBezTo>
                    <a:cubicBezTo>
                      <a:pt x="f92" y="f101"/>
                      <a:pt x="f50" y="f101"/>
                      <a:pt x="f48" y="f101"/>
                    </a:cubicBezTo>
                    <a:cubicBezTo>
                      <a:pt x="f106" y="f99"/>
                      <a:pt x="f107" y="f95"/>
                      <a:pt x="f108" y="f99"/>
                    </a:cubicBezTo>
                    <a:cubicBezTo>
                      <a:pt x="f109" y="f99"/>
                      <a:pt x="f47" y="f99"/>
                      <a:pt x="f106" y="f101"/>
                    </a:cubicBezTo>
                    <a:cubicBezTo>
                      <a:pt x="f48" y="f103"/>
                      <a:pt x="f107" y="f103"/>
                      <a:pt x="f110" y="f105"/>
                    </a:cubicBezTo>
                    <a:cubicBezTo>
                      <a:pt x="f111" y="f102"/>
                      <a:pt x="f109" y="f104"/>
                      <a:pt x="f108" y="f104"/>
                    </a:cubicBezTo>
                    <a:cubicBezTo>
                      <a:pt x="f106" y="f102"/>
                      <a:pt x="f111" y="f112"/>
                      <a:pt x="f108" y="f112"/>
                    </a:cubicBezTo>
                    <a:cubicBezTo>
                      <a:pt x="f47" y="f112"/>
                      <a:pt x="f106" y="f104"/>
                      <a:pt x="f106" y="f102"/>
                    </a:cubicBezTo>
                    <a:cubicBezTo>
                      <a:pt x="f49" y="f105"/>
                      <a:pt x="f93" y="f104"/>
                      <a:pt x="f51" y="f104"/>
                    </a:cubicBezTo>
                    <a:cubicBezTo>
                      <a:pt x="f98" y="f104"/>
                      <a:pt x="f52" y="f104"/>
                      <a:pt x="f98" y="f104"/>
                    </a:cubicBezTo>
                    <a:cubicBezTo>
                      <a:pt x="f53" y="f112"/>
                      <a:pt x="f92" y="f112"/>
                      <a:pt x="f51" y="f113"/>
                    </a:cubicBezTo>
                    <a:cubicBezTo>
                      <a:pt x="f97" y="f114"/>
                      <a:pt x="f48" y="f114"/>
                      <a:pt x="f115" y="f116"/>
                    </a:cubicBezTo>
                    <a:cubicBezTo>
                      <a:pt x="f50" y="f117"/>
                      <a:pt x="f47" y="f116"/>
                      <a:pt x="f47" y="f117"/>
                    </a:cubicBezTo>
                    <a:cubicBezTo>
                      <a:pt x="f107" y="f118"/>
                      <a:pt x="f46" y="f117"/>
                      <a:pt x="f46" y="f118"/>
                    </a:cubicBezTo>
                    <a:cubicBezTo>
                      <a:pt x="f111" y="f8"/>
                      <a:pt x="f45" y="f118"/>
                      <a:pt x="f119" y="f8"/>
                    </a:cubicBezTo>
                    <a:cubicBezTo>
                      <a:pt x="f120" y="f121"/>
                      <a:pt x="f44" y="f118"/>
                      <a:pt x="f122" y="f121"/>
                    </a:cubicBezTo>
                    <a:cubicBezTo>
                      <a:pt x="f42" y="f123"/>
                      <a:pt x="f124" y="f8"/>
                      <a:pt x="f39" y="f121"/>
                    </a:cubicBezTo>
                    <a:cubicBezTo>
                      <a:pt x="f41" y="f123"/>
                      <a:pt x="f125" y="f8"/>
                      <a:pt x="f38" y="f118"/>
                    </a:cubicBezTo>
                    <a:cubicBezTo>
                      <a:pt x="f126" y="f117"/>
                      <a:pt x="f41" y="f121"/>
                      <a:pt x="f127" y="f121"/>
                    </a:cubicBezTo>
                    <a:cubicBezTo>
                      <a:pt x="f128" y="f8"/>
                      <a:pt x="f37" y="f129"/>
                      <a:pt x="f130" y="f131"/>
                    </a:cubicBezTo>
                    <a:cubicBezTo>
                      <a:pt x="f132" y="f10"/>
                      <a:pt x="f132" y="f12"/>
                      <a:pt x="f34" y="f12"/>
                    </a:cubicBezTo>
                    <a:cubicBezTo>
                      <a:pt x="f33" y="f129"/>
                      <a:pt x="f133" y="f12"/>
                      <a:pt x="f32" y="f134"/>
                    </a:cubicBezTo>
                    <a:cubicBezTo>
                      <a:pt x="f135" y="f136"/>
                      <a:pt x="f30" y="f13"/>
                      <a:pt x="f30" y="f13"/>
                    </a:cubicBezTo>
                    <a:cubicBezTo>
                      <a:pt x="f30" y="f13"/>
                      <a:pt x="f30" y="f13"/>
                      <a:pt x="f137" y="f134"/>
                    </a:cubicBezTo>
                    <a:cubicBezTo>
                      <a:pt x="f137" y="f12"/>
                      <a:pt x="f138" y="f12"/>
                      <a:pt x="f28" y="f13"/>
                    </a:cubicBezTo>
                    <a:cubicBezTo>
                      <a:pt x="f28" y="f136"/>
                      <a:pt x="f139" y="f136"/>
                      <a:pt x="f26" y="f136"/>
                    </a:cubicBezTo>
                    <a:cubicBezTo>
                      <a:pt x="f7" y="f136"/>
                      <a:pt x="f23" y="f140"/>
                      <a:pt x="f7" y="f14"/>
                    </a:cubicBezTo>
                    <a:cubicBezTo>
                      <a:pt x="f141" y="f142"/>
                      <a:pt x="f23" y="f142"/>
                      <a:pt x="f143" y="f14"/>
                    </a:cubicBezTo>
                    <a:cubicBezTo>
                      <a:pt x="f22" y="f14"/>
                      <a:pt x="f144" y="f145"/>
                      <a:pt x="f143" y="f15"/>
                    </a:cubicBezTo>
                    <a:cubicBezTo>
                      <a:pt x="f24" y="f17"/>
                      <a:pt x="f146" y="f17"/>
                      <a:pt x="f22" y="f147"/>
                    </a:cubicBezTo>
                    <a:cubicBezTo>
                      <a:pt x="f144" y="f148"/>
                      <a:pt x="f21" y="f18"/>
                      <a:pt x="f149" y="f18"/>
                    </a:cubicBezTo>
                    <a:cubicBezTo>
                      <a:pt x="f146" y="f150"/>
                      <a:pt x="f151" y="f150"/>
                      <a:pt x="f151" y="f19"/>
                    </a:cubicBezTo>
                    <a:cubicBezTo>
                      <a:pt x="f152" y="f19"/>
                      <a:pt x="f148" y="f19"/>
                      <a:pt x="f150" y="f152"/>
                    </a:cubicBezTo>
                    <a:cubicBezTo>
                      <a:pt x="f151" y="f149"/>
                      <a:pt x="f147" y="f149"/>
                      <a:pt x="f18" y="f146"/>
                    </a:cubicBezTo>
                    <a:cubicBezTo>
                      <a:pt x="f19" y="f22"/>
                      <a:pt x="f15" y="f22"/>
                      <a:pt x="f147" y="f144"/>
                    </a:cubicBezTo>
                    <a:cubicBezTo>
                      <a:pt x="f18" y="f153"/>
                      <a:pt x="f142" y="f144"/>
                      <a:pt x="f145" y="f24"/>
                    </a:cubicBezTo>
                    <a:cubicBezTo>
                      <a:pt x="f15" y="f7"/>
                      <a:pt x="f142" y="f23"/>
                      <a:pt x="f136" y="f23"/>
                    </a:cubicBezTo>
                    <a:cubicBezTo>
                      <a:pt x="f12" y="f25"/>
                      <a:pt x="f136" y="f23"/>
                      <a:pt x="f134" y="f24"/>
                    </a:cubicBezTo>
                    <a:cubicBezTo>
                      <a:pt x="f12" y="f24"/>
                      <a:pt x="f13" y="f143"/>
                      <a:pt x="f129" y="f153"/>
                    </a:cubicBezTo>
                    <a:cubicBezTo>
                      <a:pt x="f10" y="f153"/>
                      <a:pt x="f12" y="f22"/>
                      <a:pt x="f131" y="f144"/>
                    </a:cubicBezTo>
                    <a:cubicBezTo>
                      <a:pt x="f123" y="f144"/>
                      <a:pt x="f123" y="f153"/>
                      <a:pt x="f8" y="f153"/>
                    </a:cubicBezTo>
                    <a:cubicBezTo>
                      <a:pt x="f118" y="f143"/>
                      <a:pt x="f8" y="f153"/>
                      <a:pt x="f117" y="f144"/>
                    </a:cubicBezTo>
                    <a:cubicBezTo>
                      <a:pt x="f113" y="f144"/>
                      <a:pt x="f116" y="f146"/>
                      <a:pt x="f113" y="f146"/>
                    </a:cubicBezTo>
                    <a:cubicBezTo>
                      <a:pt x="f102" y="f149"/>
                      <a:pt x="f113" y="f154"/>
                      <a:pt x="f104" y="f154"/>
                    </a:cubicBezTo>
                    <a:cubicBezTo>
                      <a:pt x="f103" y="f152"/>
                      <a:pt x="f104" y="f151"/>
                      <a:pt x="f105" y="f19"/>
                    </a:cubicBezTo>
                    <a:cubicBezTo>
                      <a:pt x="f101" y="f19"/>
                      <a:pt x="f103" y="f18"/>
                      <a:pt x="f101" y="f148"/>
                    </a:cubicBezTo>
                    <a:cubicBezTo>
                      <a:pt x="f101" y="f17"/>
                      <a:pt x="f105" y="f147"/>
                      <a:pt x="f105" y="f17"/>
                    </a:cubicBezTo>
                    <a:cubicBezTo>
                      <a:pt x="f105" y="f15"/>
                      <a:pt x="f102" y="f15"/>
                      <a:pt x="f104" y="f145"/>
                    </a:cubicBezTo>
                    <a:cubicBezTo>
                      <a:pt x="f102" y="f142"/>
                      <a:pt x="f105" y="f15"/>
                      <a:pt x="f101" y="f17"/>
                    </a:cubicBezTo>
                    <a:cubicBezTo>
                      <a:pt x="f95" y="f147"/>
                      <a:pt x="f101" y="f142"/>
                      <a:pt x="f95" y="f140"/>
                    </a:cubicBezTo>
                    <a:cubicBezTo>
                      <a:pt x="f94" y="f13"/>
                      <a:pt x="f96" y="f13"/>
                      <a:pt x="f99" y="f13"/>
                    </a:cubicBezTo>
                    <a:cubicBezTo>
                      <a:pt x="f103" y="f13"/>
                      <a:pt x="f103" y="f13"/>
                      <a:pt x="f99" y="f12"/>
                    </a:cubicBezTo>
                    <a:cubicBezTo>
                      <a:pt x="f96" y="f131"/>
                      <a:pt x="f103" y="f129"/>
                      <a:pt x="f99" y="f131"/>
                    </a:cubicBezTo>
                    <a:cubicBezTo>
                      <a:pt x="f95" y="f123"/>
                      <a:pt x="f102" y="f10"/>
                      <a:pt x="f105" y="f123"/>
                    </a:cubicBezTo>
                    <a:cubicBezTo>
                      <a:pt x="f101" y="f121"/>
                      <a:pt x="f105" y="f121"/>
                      <a:pt x="f112" y="f8"/>
                    </a:cubicBezTo>
                    <a:cubicBezTo>
                      <a:pt x="f114" y="f118"/>
                      <a:pt x="f114" y="f123"/>
                      <a:pt x="f117" y="f121"/>
                    </a:cubicBezTo>
                    <a:cubicBezTo>
                      <a:pt x="f8" y="f118"/>
                      <a:pt x="f113" y="f8"/>
                      <a:pt x="f114" y="f118"/>
                    </a:cubicBezTo>
                    <a:cubicBezTo>
                      <a:pt x="f116" y="f116"/>
                      <a:pt x="f121" y="f118"/>
                      <a:pt x="f8" y="f117"/>
                    </a:cubicBezTo>
                    <a:cubicBezTo>
                      <a:pt x="f8" y="f116"/>
                      <a:pt x="f10" y="f116"/>
                      <a:pt x="f123" y="f114"/>
                    </a:cubicBezTo>
                    <a:cubicBezTo>
                      <a:pt x="f121" y="f114"/>
                      <a:pt x="f10" y="f113"/>
                      <a:pt x="f123" y="f112"/>
                    </a:cubicBezTo>
                    <a:cubicBezTo>
                      <a:pt x="f123" y="f104"/>
                      <a:pt x="f118" y="f112"/>
                      <a:pt x="f118" y="f112"/>
                    </a:cubicBezTo>
                    <a:cubicBezTo>
                      <a:pt x="f117" y="f112"/>
                      <a:pt x="f114" y="f104"/>
                      <a:pt x="f113" y="f104"/>
                    </a:cubicBezTo>
                    <a:cubicBezTo>
                      <a:pt x="f112" y="f104"/>
                      <a:pt x="f104" y="f102"/>
                      <a:pt x="f112" y="f102"/>
                    </a:cubicBezTo>
                    <a:cubicBezTo>
                      <a:pt x="f116" y="f105"/>
                      <a:pt x="f114" y="f102"/>
                      <a:pt x="f117" y="f105"/>
                    </a:cubicBezTo>
                    <a:cubicBezTo>
                      <a:pt x="f118" y="f105"/>
                      <a:pt x="f123" y="f102"/>
                      <a:pt x="f131" y="f102"/>
                    </a:cubicBezTo>
                    <a:cubicBezTo>
                      <a:pt x="f129" y="f105"/>
                      <a:pt x="f123" y="f105"/>
                      <a:pt x="f10" y="f105"/>
                    </a:cubicBezTo>
                    <a:cubicBezTo>
                      <a:pt x="f131" y="f103"/>
                      <a:pt x="f118" y="f105"/>
                      <a:pt x="f121" y="f103"/>
                    </a:cubicBezTo>
                    <a:cubicBezTo>
                      <a:pt x="f10" y="f99"/>
                      <a:pt x="f121" y="f101"/>
                      <a:pt x="f118" y="f103"/>
                    </a:cubicBezTo>
                    <a:cubicBezTo>
                      <a:pt x="f117" y="f105"/>
                      <a:pt x="f114" y="f101"/>
                      <a:pt x="f116" y="f101"/>
                    </a:cubicBezTo>
                    <a:cubicBezTo>
                      <a:pt x="f117" y="f99"/>
                      <a:pt x="f116" y="f103"/>
                      <a:pt x="f112" y="f103"/>
                    </a:cubicBezTo>
                    <a:cubicBezTo>
                      <a:pt x="f102" y="f103"/>
                      <a:pt x="f102" y="f103"/>
                      <a:pt x="f102" y="f101"/>
                    </a:cubicBezTo>
                    <a:cubicBezTo>
                      <a:pt x="f102" y="f99"/>
                      <a:pt x="f105" y="f99"/>
                      <a:pt x="f104" y="f95"/>
                    </a:cubicBezTo>
                    <a:cubicBezTo>
                      <a:pt x="f113" y="f95"/>
                      <a:pt x="f112" y="f96"/>
                      <a:pt x="f114" y="f94"/>
                    </a:cubicBezTo>
                    <a:cubicBezTo>
                      <a:pt x="f116" y="f94"/>
                      <a:pt x="f113" y="f90"/>
                      <a:pt x="f114" y="f89"/>
                    </a:cubicBezTo>
                    <a:cubicBezTo>
                      <a:pt x="f117" y="f88"/>
                      <a:pt x="f104" y="f88"/>
                      <a:pt x="f113" y="f87"/>
                    </a:cubicBezTo>
                    <a:cubicBezTo>
                      <a:pt x="f114" y="f86"/>
                      <a:pt x="f102" y="f86"/>
                      <a:pt x="f104" y="f86"/>
                    </a:cubicBezTo>
                    <a:cubicBezTo>
                      <a:pt x="f113" y="f155"/>
                      <a:pt x="f104" y="f85"/>
                      <a:pt x="f103" y="f85"/>
                    </a:cubicBezTo>
                    <a:cubicBezTo>
                      <a:pt x="f99" y="f85"/>
                      <a:pt x="f103" y="f84"/>
                      <a:pt x="f95" y="f85"/>
                    </a:cubicBezTo>
                    <a:cubicBezTo>
                      <a:pt x="f94" y="f85"/>
                      <a:pt x="f89" y="f83"/>
                      <a:pt x="f86" y="f84"/>
                    </a:cubicBezTo>
                    <a:cubicBezTo>
                      <a:pt x="f84" y="f84"/>
                      <a:pt x="f84" y="f83"/>
                      <a:pt x="f82" y="f83"/>
                    </a:cubicBezTo>
                    <a:cubicBezTo>
                      <a:pt x="f81" y="f84"/>
                      <a:pt x="f81" y="f83"/>
                      <a:pt x="f78" y="f84"/>
                    </a:cubicBezTo>
                    <a:cubicBezTo>
                      <a:pt x="f67" y="f84"/>
                      <a:pt x="f68" y="f155"/>
                      <a:pt x="f57" y="f85"/>
                    </a:cubicBezTo>
                    <a:cubicBezTo>
                      <a:pt x="f11" y="f83"/>
                      <a:pt x="f11" y="f84"/>
                      <a:pt x="f64" y="f83"/>
                    </a:cubicBezTo>
                    <a:cubicBezTo>
                      <a:pt x="f78" y="f80"/>
                      <a:pt x="f67" y="f82"/>
                      <a:pt x="f81" y="f80"/>
                    </a:cubicBezTo>
                    <a:cubicBezTo>
                      <a:pt x="f85" y="f80"/>
                      <a:pt x="f86" y="f80"/>
                      <a:pt x="f83" y="f80"/>
                    </a:cubicBezTo>
                    <a:cubicBezTo>
                      <a:pt x="f69" y="f81"/>
                      <a:pt x="f83" y="f69"/>
                      <a:pt x="f80" y="f81"/>
                    </a:cubicBezTo>
                    <a:cubicBezTo>
                      <a:pt x="f78" y="f81"/>
                      <a:pt x="f64" y="f81"/>
                      <a:pt x="f20" y="f69"/>
                    </a:cubicBezTo>
                    <a:cubicBezTo>
                      <a:pt x="f9" y="f69"/>
                      <a:pt x="f5" y="f69"/>
                      <a:pt x="f9" y="f78"/>
                    </a:cubicBezTo>
                    <a:cubicBezTo>
                      <a:pt x="f67" y="f67"/>
                      <a:pt x="f67" y="f68"/>
                      <a:pt x="f69" y="f68"/>
                    </a:cubicBezTo>
                    <a:cubicBezTo>
                      <a:pt x="f83" y="f68"/>
                      <a:pt x="f82" y="f78"/>
                      <a:pt x="f84" y="f68"/>
                    </a:cubicBezTo>
                    <a:cubicBezTo>
                      <a:pt x="f155" y="f67"/>
                      <a:pt x="f84" y="f67"/>
                      <a:pt x="f86" y="f64"/>
                    </a:cubicBezTo>
                    <a:cubicBezTo>
                      <a:pt x="f90" y="f57"/>
                      <a:pt x="f155" y="f20"/>
                      <a:pt x="f90" y="f20"/>
                    </a:cubicBezTo>
                    <a:cubicBezTo>
                      <a:pt x="f101" y="f20"/>
                      <a:pt x="f103" y="f57"/>
                      <a:pt x="f112" y="f20"/>
                    </a:cubicBezTo>
                    <a:cubicBezTo>
                      <a:pt x="f116" y="f9"/>
                      <a:pt x="f116" y="f2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23" name="Iceland">
                <a:extLst>
                  <a:ext uri="{FF2B5EF4-FFF2-40B4-BE49-F238E27FC236}">
                    <a16:creationId xmlns:a16="http://schemas.microsoft.com/office/drawing/2014/main" id="{9F987C88-97F3-A8FA-A4D2-83B501041F77}"/>
                  </a:ext>
                </a:extLst>
              </p:cNvPr>
              <p:cNvSpPr/>
              <p:nvPr/>
            </p:nvSpPr>
            <p:spPr>
              <a:xfrm>
                <a:off x="6336243" y="2672443"/>
                <a:ext cx="192042" cy="62325"/>
              </a:xfrm>
              <a:custGeom>
                <a:avLst/>
                <a:gdLst>
                  <a:gd name="f0" fmla="val 10800000"/>
                  <a:gd name="f1" fmla="val 5400000"/>
                  <a:gd name="f2" fmla="val 180"/>
                  <a:gd name="f3" fmla="val w"/>
                  <a:gd name="f4" fmla="val h"/>
                  <a:gd name="f5" fmla="val 0"/>
                  <a:gd name="f6" fmla="val 36"/>
                  <a:gd name="f7" fmla="val 13"/>
                  <a:gd name="f8" fmla="val 4"/>
                  <a:gd name="f9" fmla="val 11"/>
                  <a:gd name="f10" fmla="val 5"/>
                  <a:gd name="f11" fmla="val 6"/>
                  <a:gd name="f12" fmla="val 7"/>
                  <a:gd name="f13" fmla="val 8"/>
                  <a:gd name="f14" fmla="val 10"/>
                  <a:gd name="f15" fmla="val 12"/>
                  <a:gd name="f16" fmla="val 14"/>
                  <a:gd name="f17" fmla="val 16"/>
                  <a:gd name="f18" fmla="val 17"/>
                  <a:gd name="f19" fmla="val 18"/>
                  <a:gd name="f20" fmla="val 19"/>
                  <a:gd name="f21" fmla="val 20"/>
                  <a:gd name="f22" fmla="val 21"/>
                  <a:gd name="f23" fmla="val 22"/>
                  <a:gd name="f24" fmla="val 23"/>
                  <a:gd name="f25" fmla="val 24"/>
                  <a:gd name="f26" fmla="val 25"/>
                  <a:gd name="f27" fmla="val 26"/>
                  <a:gd name="f28" fmla="val 27"/>
                  <a:gd name="f29" fmla="val 9"/>
                  <a:gd name="f30" fmla="val 28"/>
                  <a:gd name="f31" fmla="val 29"/>
                  <a:gd name="f32" fmla="val 30"/>
                  <a:gd name="f33" fmla="val 31"/>
                  <a:gd name="f34" fmla="val 32"/>
                  <a:gd name="f35" fmla="val 33"/>
                  <a:gd name="f36" fmla="val 34"/>
                  <a:gd name="f37" fmla="val 35"/>
                  <a:gd name="f38" fmla="val 3"/>
                  <a:gd name="f39" fmla="val 2"/>
                  <a:gd name="f40" fmla="val 1"/>
                  <a:gd name="f41" fmla="val 15"/>
                  <a:gd name="f42" fmla="+- 0 0 -90"/>
                  <a:gd name="f43" fmla="*/ f3 1 36"/>
                  <a:gd name="f44" fmla="*/ f4 1 13"/>
                  <a:gd name="f45" fmla="+- f7 0 f5"/>
                  <a:gd name="f46" fmla="+- f6 0 f5"/>
                  <a:gd name="f47" fmla="*/ f42 f0 1"/>
                  <a:gd name="f48" fmla="*/ f46 1 36"/>
                  <a:gd name="f49" fmla="*/ f45 1 13"/>
                  <a:gd name="f50" fmla="*/ f47 1 f2"/>
                  <a:gd name="f51" fmla="*/ 5 1 f48"/>
                  <a:gd name="f52" fmla="*/ 11 1 f49"/>
                  <a:gd name="f53" fmla="*/ 8 1 f48"/>
                  <a:gd name="f54" fmla="*/ 13 1 f48"/>
                  <a:gd name="f55" fmla="*/ 12 1 f49"/>
                  <a:gd name="f56" fmla="*/ 20 1 f48"/>
                  <a:gd name="f57" fmla="*/ 24 1 f48"/>
                  <a:gd name="f58" fmla="*/ 26 1 f48"/>
                  <a:gd name="f59" fmla="*/ 10 1 f49"/>
                  <a:gd name="f60" fmla="*/ 31 1 f48"/>
                  <a:gd name="f61" fmla="*/ 8 1 f49"/>
                  <a:gd name="f62" fmla="*/ 32 1 f48"/>
                  <a:gd name="f63" fmla="*/ 34 1 f48"/>
                  <a:gd name="f64" fmla="*/ 6 1 f49"/>
                  <a:gd name="f65" fmla="*/ 36 1 f48"/>
                  <a:gd name="f66" fmla="*/ 5 1 f49"/>
                  <a:gd name="f67" fmla="*/ 35 1 f48"/>
                  <a:gd name="f68" fmla="*/ 4 1 f49"/>
                  <a:gd name="f69" fmla="*/ 3 1 f49"/>
                  <a:gd name="f70" fmla="*/ 33 1 f48"/>
                  <a:gd name="f71" fmla="*/ 2 1 f49"/>
                  <a:gd name="f72" fmla="*/ 1 1 f49"/>
                  <a:gd name="f73" fmla="*/ 0 1 f49"/>
                  <a:gd name="f74" fmla="*/ 30 1 f48"/>
                  <a:gd name="f75" fmla="*/ 29 1 f48"/>
                  <a:gd name="f76" fmla="*/ 28 1 f48"/>
                  <a:gd name="f77" fmla="*/ 23 1 f48"/>
                  <a:gd name="f78" fmla="*/ 22 1 f48"/>
                  <a:gd name="f79" fmla="*/ 17 1 f48"/>
                  <a:gd name="f80" fmla="*/ 16 1 f48"/>
                  <a:gd name="f81" fmla="*/ 14 1 f48"/>
                  <a:gd name="f82" fmla="*/ 11 1 f48"/>
                  <a:gd name="f83" fmla="*/ 9 1 f48"/>
                  <a:gd name="f84" fmla="*/ 10 1 f48"/>
                  <a:gd name="f85" fmla="*/ 6 1 f48"/>
                  <a:gd name="f86" fmla="*/ 7 1 f48"/>
                  <a:gd name="f87" fmla="*/ 4 1 f48"/>
                  <a:gd name="f88" fmla="*/ 3 1 f48"/>
                  <a:gd name="f89" fmla="*/ 2 1 f48"/>
                  <a:gd name="f90" fmla="*/ 0 1 f48"/>
                  <a:gd name="f91" fmla="*/ 1 1 f48"/>
                  <a:gd name="f92" fmla="*/ 7 1 f49"/>
                  <a:gd name="f93" fmla="*/ 9 1 f49"/>
                  <a:gd name="f94" fmla="*/ f6 1 f48"/>
                  <a:gd name="f95" fmla="*/ f7 1 f49"/>
                  <a:gd name="f96" fmla="+- f50 0 f1"/>
                  <a:gd name="f97" fmla="*/ f90 f43 1"/>
                  <a:gd name="f98" fmla="*/ f94 f43 1"/>
                  <a:gd name="f99" fmla="*/ f95 f44 1"/>
                  <a:gd name="f100" fmla="*/ f73 f44 1"/>
                  <a:gd name="f101" fmla="*/ f51 f43 1"/>
                  <a:gd name="f102" fmla="*/ f52 f44 1"/>
                  <a:gd name="f103" fmla="*/ f53 f43 1"/>
                  <a:gd name="f104" fmla="*/ f54 f43 1"/>
                  <a:gd name="f105" fmla="*/ f55 f44 1"/>
                  <a:gd name="f106" fmla="*/ f56 f43 1"/>
                  <a:gd name="f107" fmla="*/ f57 f43 1"/>
                  <a:gd name="f108" fmla="*/ f58 f43 1"/>
                  <a:gd name="f109" fmla="*/ f59 f44 1"/>
                  <a:gd name="f110" fmla="*/ f60 f43 1"/>
                  <a:gd name="f111" fmla="*/ f61 f44 1"/>
                  <a:gd name="f112" fmla="*/ f62 f43 1"/>
                  <a:gd name="f113" fmla="*/ f63 f43 1"/>
                  <a:gd name="f114" fmla="*/ f64 f44 1"/>
                  <a:gd name="f115" fmla="*/ f65 f43 1"/>
                  <a:gd name="f116" fmla="*/ f66 f44 1"/>
                  <a:gd name="f117" fmla="*/ f67 f43 1"/>
                  <a:gd name="f118" fmla="*/ f68 f44 1"/>
                  <a:gd name="f119" fmla="*/ f69 f44 1"/>
                  <a:gd name="f120" fmla="*/ f70 f43 1"/>
                  <a:gd name="f121" fmla="*/ f71 f44 1"/>
                  <a:gd name="f122" fmla="*/ f72 f44 1"/>
                  <a:gd name="f123" fmla="*/ f74 f43 1"/>
                  <a:gd name="f124" fmla="*/ f75 f43 1"/>
                  <a:gd name="f125" fmla="*/ f76 f43 1"/>
                  <a:gd name="f126" fmla="*/ f77 f43 1"/>
                  <a:gd name="f127" fmla="*/ f78 f43 1"/>
                  <a:gd name="f128" fmla="*/ f79 f43 1"/>
                  <a:gd name="f129" fmla="*/ f80 f43 1"/>
                  <a:gd name="f130" fmla="*/ f81 f43 1"/>
                  <a:gd name="f131" fmla="*/ f82 f43 1"/>
                  <a:gd name="f132" fmla="*/ f83 f43 1"/>
                  <a:gd name="f133" fmla="*/ f84 f43 1"/>
                  <a:gd name="f134" fmla="*/ f85 f43 1"/>
                  <a:gd name="f135" fmla="*/ f86 f43 1"/>
                  <a:gd name="f136" fmla="*/ f87 f43 1"/>
                  <a:gd name="f137" fmla="*/ f88 f43 1"/>
                  <a:gd name="f138" fmla="*/ f89 f43 1"/>
                  <a:gd name="f139" fmla="*/ f91 f43 1"/>
                  <a:gd name="f140" fmla="*/ f92 f44 1"/>
                  <a:gd name="f141" fmla="*/ f93 f44 1"/>
                </a:gdLst>
                <a:ahLst/>
                <a:cxnLst>
                  <a:cxn ang="3cd4">
                    <a:pos x="hc" y="t"/>
                  </a:cxn>
                  <a:cxn ang="0">
                    <a:pos x="r" y="vc"/>
                  </a:cxn>
                  <a:cxn ang="cd4">
                    <a:pos x="hc" y="b"/>
                  </a:cxn>
                  <a:cxn ang="cd2">
                    <a:pos x="l" y="vc"/>
                  </a:cxn>
                  <a:cxn ang="f96">
                    <a:pos x="f101" y="f102"/>
                  </a:cxn>
                  <a:cxn ang="f96">
                    <a:pos x="f103" y="f102"/>
                  </a:cxn>
                  <a:cxn ang="f96">
                    <a:pos x="f104" y="f105"/>
                  </a:cxn>
                  <a:cxn ang="f96">
                    <a:pos x="f106" y="f105"/>
                  </a:cxn>
                  <a:cxn ang="f96">
                    <a:pos x="f107" y="f102"/>
                  </a:cxn>
                  <a:cxn ang="f96">
                    <a:pos x="f108" y="f109"/>
                  </a:cxn>
                  <a:cxn ang="f96">
                    <a:pos x="f110" y="f111"/>
                  </a:cxn>
                  <a:cxn ang="f96">
                    <a:pos x="f112" y="f111"/>
                  </a:cxn>
                  <a:cxn ang="f96">
                    <a:pos x="f113" y="f114"/>
                  </a:cxn>
                  <a:cxn ang="f96">
                    <a:pos x="f113" y="f114"/>
                  </a:cxn>
                  <a:cxn ang="f96">
                    <a:pos x="f115" y="f116"/>
                  </a:cxn>
                  <a:cxn ang="f96">
                    <a:pos x="f117" y="f118"/>
                  </a:cxn>
                  <a:cxn ang="f96">
                    <a:pos x="f113" y="f119"/>
                  </a:cxn>
                  <a:cxn ang="f96">
                    <a:pos x="f120" y="f119"/>
                  </a:cxn>
                  <a:cxn ang="f96">
                    <a:pos x="f120" y="f121"/>
                  </a:cxn>
                  <a:cxn ang="f96">
                    <a:pos x="f120" y="f122"/>
                  </a:cxn>
                  <a:cxn ang="f96">
                    <a:pos x="f120" y="f100"/>
                  </a:cxn>
                  <a:cxn ang="f96">
                    <a:pos x="f123" y="f122"/>
                  </a:cxn>
                  <a:cxn ang="f96">
                    <a:pos x="f124" y="f122"/>
                  </a:cxn>
                  <a:cxn ang="f96">
                    <a:pos x="f125" y="f100"/>
                  </a:cxn>
                  <a:cxn ang="f96">
                    <a:pos x="f108" y="f100"/>
                  </a:cxn>
                  <a:cxn ang="f96">
                    <a:pos x="f108" y="f122"/>
                  </a:cxn>
                  <a:cxn ang="f96">
                    <a:pos x="f126" y="f121"/>
                  </a:cxn>
                  <a:cxn ang="f96">
                    <a:pos x="f127" y="f119"/>
                  </a:cxn>
                  <a:cxn ang="f96">
                    <a:pos x="f106" y="f121"/>
                  </a:cxn>
                  <a:cxn ang="f96">
                    <a:pos x="f128" y="f121"/>
                  </a:cxn>
                  <a:cxn ang="f96">
                    <a:pos x="f128" y="f119"/>
                  </a:cxn>
                  <a:cxn ang="f96">
                    <a:pos x="f129" y="f121"/>
                  </a:cxn>
                  <a:cxn ang="f96">
                    <a:pos x="f104" y="f119"/>
                  </a:cxn>
                  <a:cxn ang="f96">
                    <a:pos x="f130" y="f118"/>
                  </a:cxn>
                  <a:cxn ang="f96">
                    <a:pos x="f104" y="f118"/>
                  </a:cxn>
                  <a:cxn ang="f96">
                    <a:pos x="f131" y="f116"/>
                  </a:cxn>
                  <a:cxn ang="f96">
                    <a:pos x="f131" y="f114"/>
                  </a:cxn>
                  <a:cxn ang="f96">
                    <a:pos x="f132" y="f118"/>
                  </a:cxn>
                  <a:cxn ang="f96">
                    <a:pos x="f133" y="f118"/>
                  </a:cxn>
                  <a:cxn ang="f96">
                    <a:pos x="f131" y="f119"/>
                  </a:cxn>
                  <a:cxn ang="f96">
                    <a:pos x="f132" y="f122"/>
                  </a:cxn>
                  <a:cxn ang="f96">
                    <a:pos x="f134" y="f122"/>
                  </a:cxn>
                  <a:cxn ang="f96">
                    <a:pos x="f135" y="f122"/>
                  </a:cxn>
                  <a:cxn ang="f96">
                    <a:pos x="f135" y="f121"/>
                  </a:cxn>
                  <a:cxn ang="f96">
                    <a:pos x="f135" y="f119"/>
                  </a:cxn>
                  <a:cxn ang="f96">
                    <a:pos x="f136" y="f121"/>
                  </a:cxn>
                  <a:cxn ang="f96">
                    <a:pos x="f137" y="f119"/>
                  </a:cxn>
                  <a:cxn ang="f96">
                    <a:pos x="f137" y="f119"/>
                  </a:cxn>
                  <a:cxn ang="f96">
                    <a:pos x="f136" y="f119"/>
                  </a:cxn>
                  <a:cxn ang="f96">
                    <a:pos x="f138" y="f119"/>
                  </a:cxn>
                  <a:cxn ang="f96">
                    <a:pos x="f138" y="f118"/>
                  </a:cxn>
                  <a:cxn ang="f96">
                    <a:pos x="f97" y="f118"/>
                  </a:cxn>
                  <a:cxn ang="f96">
                    <a:pos x="f139" y="f116"/>
                  </a:cxn>
                  <a:cxn ang="f96">
                    <a:pos x="f101" y="f118"/>
                  </a:cxn>
                  <a:cxn ang="f96">
                    <a:pos x="f134" y="f118"/>
                  </a:cxn>
                  <a:cxn ang="f96">
                    <a:pos x="f132" y="f116"/>
                  </a:cxn>
                  <a:cxn ang="f96">
                    <a:pos x="f135" y="f114"/>
                  </a:cxn>
                  <a:cxn ang="f96">
                    <a:pos x="f103" y="f114"/>
                  </a:cxn>
                  <a:cxn ang="f96">
                    <a:pos x="f139" y="f140"/>
                  </a:cxn>
                  <a:cxn ang="f96">
                    <a:pos x="f138" y="f140"/>
                  </a:cxn>
                  <a:cxn ang="f96">
                    <a:pos x="f134" y="f140"/>
                  </a:cxn>
                  <a:cxn ang="f96">
                    <a:pos x="f134" y="f111"/>
                  </a:cxn>
                  <a:cxn ang="f96">
                    <a:pos x="f135" y="f141"/>
                  </a:cxn>
                  <a:cxn ang="f96">
                    <a:pos x="f103" y="f141"/>
                  </a:cxn>
                  <a:cxn ang="f96">
                    <a:pos x="f136" y="f109"/>
                  </a:cxn>
                  <a:cxn ang="f96">
                    <a:pos x="f136" y="f102"/>
                  </a:cxn>
                </a:cxnLst>
                <a:rect l="f97" t="f100" r="f98" b="f99"/>
                <a:pathLst>
                  <a:path w="36" h="13">
                    <a:moveTo>
                      <a:pt x="f8" y="f9"/>
                    </a:moveTo>
                    <a:cubicBezTo>
                      <a:pt x="f8" y="f9"/>
                      <a:pt x="f10" y="f9"/>
                      <a:pt x="f10" y="f9"/>
                    </a:cubicBezTo>
                    <a:cubicBezTo>
                      <a:pt x="f11" y="f9"/>
                      <a:pt x="f12" y="f9"/>
                      <a:pt x="f13" y="f9"/>
                    </a:cubicBezTo>
                    <a:cubicBezTo>
                      <a:pt x="f13" y="f9"/>
                      <a:pt x="f13" y="f9"/>
                      <a:pt x="f13" y="f9"/>
                    </a:cubicBezTo>
                    <a:cubicBezTo>
                      <a:pt x="f14" y="f14"/>
                      <a:pt x="f9" y="f15"/>
                      <a:pt x="f15" y="f15"/>
                    </a:cubicBezTo>
                    <a:cubicBezTo>
                      <a:pt x="f7" y="f15"/>
                      <a:pt x="f7" y="f15"/>
                      <a:pt x="f7" y="f15"/>
                    </a:cubicBezTo>
                    <a:cubicBezTo>
                      <a:pt x="f16" y="f15"/>
                      <a:pt x="f17" y="f7"/>
                      <a:pt x="f18" y="f15"/>
                    </a:cubicBezTo>
                    <a:cubicBezTo>
                      <a:pt x="f19" y="f15"/>
                      <a:pt x="f20" y="f15"/>
                      <a:pt x="f21" y="f15"/>
                    </a:cubicBezTo>
                    <a:cubicBezTo>
                      <a:pt x="f21" y="f15"/>
                      <a:pt x="f22" y="f9"/>
                      <a:pt x="f22" y="f9"/>
                    </a:cubicBezTo>
                    <a:cubicBezTo>
                      <a:pt x="f23" y="f9"/>
                      <a:pt x="f24" y="f9"/>
                      <a:pt x="f25" y="f9"/>
                    </a:cubicBezTo>
                    <a:cubicBezTo>
                      <a:pt x="f26" y="f9"/>
                      <a:pt x="f26" y="f14"/>
                      <a:pt x="f26" y="f14"/>
                    </a:cubicBezTo>
                    <a:cubicBezTo>
                      <a:pt x="f27" y="f14"/>
                      <a:pt x="f27" y="f14"/>
                      <a:pt x="f27" y="f14"/>
                    </a:cubicBezTo>
                    <a:cubicBezTo>
                      <a:pt x="f28" y="f29"/>
                      <a:pt x="f28" y="f29"/>
                      <a:pt x="f30" y="f29"/>
                    </a:cubicBezTo>
                    <a:cubicBezTo>
                      <a:pt x="f31" y="f13"/>
                      <a:pt x="f32" y="f13"/>
                      <a:pt x="f33" y="f13"/>
                    </a:cubicBezTo>
                    <a:cubicBezTo>
                      <a:pt x="f33" y="f13"/>
                      <a:pt x="f33" y="f13"/>
                      <a:pt x="f33" y="f13"/>
                    </a:cubicBezTo>
                    <a:cubicBezTo>
                      <a:pt x="f34" y="f13"/>
                      <a:pt x="f34" y="f13"/>
                      <a:pt x="f34" y="f13"/>
                    </a:cubicBezTo>
                    <a:cubicBezTo>
                      <a:pt x="f35" y="f13"/>
                      <a:pt x="f35" y="f13"/>
                      <a:pt x="f35" y="f13"/>
                    </a:cubicBezTo>
                    <a:cubicBezTo>
                      <a:pt x="f35" y="f12"/>
                      <a:pt x="f35" y="f12"/>
                      <a:pt x="f36" y="f11"/>
                    </a:cubicBezTo>
                    <a:cubicBezTo>
                      <a:pt x="f36" y="f11"/>
                      <a:pt x="f36" y="f12"/>
                      <a:pt x="f36" y="f11"/>
                    </a:cubicBezTo>
                    <a:cubicBezTo>
                      <a:pt x="f36" y="f11"/>
                      <a:pt x="f36" y="f11"/>
                      <a:pt x="f36" y="f11"/>
                    </a:cubicBezTo>
                    <a:cubicBezTo>
                      <a:pt x="f37" y="f11"/>
                      <a:pt x="f37" y="f11"/>
                      <a:pt x="f37" y="f10"/>
                    </a:cubicBezTo>
                    <a:cubicBezTo>
                      <a:pt x="f37" y="f10"/>
                      <a:pt x="f37" y="f10"/>
                      <a:pt x="f6" y="f10"/>
                    </a:cubicBezTo>
                    <a:cubicBezTo>
                      <a:pt x="f6" y="f10"/>
                      <a:pt x="f6" y="f10"/>
                      <a:pt x="f6" y="f8"/>
                    </a:cubicBezTo>
                    <a:cubicBezTo>
                      <a:pt x="f6" y="f8"/>
                      <a:pt x="f37" y="f8"/>
                      <a:pt x="f37" y="f8"/>
                    </a:cubicBezTo>
                    <a:cubicBezTo>
                      <a:pt x="f37" y="f8"/>
                      <a:pt x="f6" y="f8"/>
                      <a:pt x="f37" y="f38"/>
                    </a:cubicBezTo>
                    <a:cubicBezTo>
                      <a:pt x="f37" y="f38"/>
                      <a:pt x="f37" y="f38"/>
                      <a:pt x="f36" y="f38"/>
                    </a:cubicBezTo>
                    <a:cubicBezTo>
                      <a:pt x="f36" y="f38"/>
                      <a:pt x="f36" y="f38"/>
                      <a:pt x="f36" y="f38"/>
                    </a:cubicBezTo>
                    <a:cubicBezTo>
                      <a:pt x="f35" y="f38"/>
                      <a:pt x="f35" y="f38"/>
                      <a:pt x="f35" y="f38"/>
                    </a:cubicBezTo>
                    <a:cubicBezTo>
                      <a:pt x="f35" y="f38"/>
                      <a:pt x="f34" y="f38"/>
                      <a:pt x="f34" y="f38"/>
                    </a:cubicBezTo>
                    <a:cubicBezTo>
                      <a:pt x="f34" y="f39"/>
                      <a:pt x="f35" y="f39"/>
                      <a:pt x="f35" y="f39"/>
                    </a:cubicBezTo>
                    <a:cubicBezTo>
                      <a:pt x="f35" y="f40"/>
                      <a:pt x="f34" y="f39"/>
                      <a:pt x="f34" y="f39"/>
                    </a:cubicBezTo>
                    <a:cubicBezTo>
                      <a:pt x="f33" y="f40"/>
                      <a:pt x="f34" y="f40"/>
                      <a:pt x="f35" y="f40"/>
                    </a:cubicBezTo>
                    <a:cubicBezTo>
                      <a:pt x="f35" y="f40"/>
                      <a:pt x="f35" y="f40"/>
                      <a:pt x="f35" y="f40"/>
                    </a:cubicBezTo>
                    <a:cubicBezTo>
                      <a:pt x="f35" y="f40"/>
                      <a:pt x="f35" y="f5"/>
                      <a:pt x="f35" y="f5"/>
                    </a:cubicBezTo>
                    <a:cubicBezTo>
                      <a:pt x="f34" y="f5"/>
                      <a:pt x="f33" y="f40"/>
                      <a:pt x="f33" y="f40"/>
                    </a:cubicBezTo>
                    <a:cubicBezTo>
                      <a:pt x="f32" y="f40"/>
                      <a:pt x="f32" y="f40"/>
                      <a:pt x="f32" y="f40"/>
                    </a:cubicBezTo>
                    <a:cubicBezTo>
                      <a:pt x="f31" y="f40"/>
                      <a:pt x="f31" y="f40"/>
                      <a:pt x="f32" y="f40"/>
                    </a:cubicBezTo>
                    <a:cubicBezTo>
                      <a:pt x="f32" y="f40"/>
                      <a:pt x="f32" y="f40"/>
                      <a:pt x="f31" y="f40"/>
                    </a:cubicBezTo>
                    <a:cubicBezTo>
                      <a:pt x="f31" y="f40"/>
                      <a:pt x="f30" y="f5"/>
                      <a:pt x="f30" y="f5"/>
                    </a:cubicBezTo>
                    <a:cubicBezTo>
                      <a:pt x="f30" y="f5"/>
                      <a:pt x="f30" y="f5"/>
                      <a:pt x="f30" y="f5"/>
                    </a:cubicBezTo>
                    <a:cubicBezTo>
                      <a:pt x="f30" y="f5"/>
                      <a:pt x="f28" y="f5"/>
                      <a:pt x="f28" y="f5"/>
                    </a:cubicBezTo>
                    <a:cubicBezTo>
                      <a:pt x="f28" y="f5"/>
                      <a:pt x="f27" y="f5"/>
                      <a:pt x="f27" y="f5"/>
                    </a:cubicBezTo>
                    <a:cubicBezTo>
                      <a:pt x="f28" y="f40"/>
                      <a:pt x="f27" y="f40"/>
                      <a:pt x="f27" y="f40"/>
                    </a:cubicBezTo>
                    <a:cubicBezTo>
                      <a:pt x="f27" y="f40"/>
                      <a:pt x="f28" y="f40"/>
                      <a:pt x="f27" y="f40"/>
                    </a:cubicBezTo>
                    <a:cubicBezTo>
                      <a:pt x="f27" y="f39"/>
                      <a:pt x="f26" y="f40"/>
                      <a:pt x="f26" y="f40"/>
                    </a:cubicBezTo>
                    <a:cubicBezTo>
                      <a:pt x="f25" y="f40"/>
                      <a:pt x="f25" y="f39"/>
                      <a:pt x="f24" y="f39"/>
                    </a:cubicBezTo>
                    <a:cubicBezTo>
                      <a:pt x="f24" y="f39"/>
                      <a:pt x="f23" y="f39"/>
                      <a:pt x="f22" y="f39"/>
                    </a:cubicBezTo>
                    <a:cubicBezTo>
                      <a:pt x="f22" y="f39"/>
                      <a:pt x="f23" y="f38"/>
                      <a:pt x="f23" y="f38"/>
                    </a:cubicBezTo>
                    <a:cubicBezTo>
                      <a:pt x="f22" y="f38"/>
                      <a:pt x="f22" y="f38"/>
                      <a:pt x="f21" y="f39"/>
                    </a:cubicBezTo>
                    <a:cubicBezTo>
                      <a:pt x="f21" y="f39"/>
                      <a:pt x="f21" y="f39"/>
                      <a:pt x="f21" y="f39"/>
                    </a:cubicBezTo>
                    <a:cubicBezTo>
                      <a:pt x="f20" y="f39"/>
                      <a:pt x="f20" y="f40"/>
                      <a:pt x="f20" y="f40"/>
                    </a:cubicBezTo>
                    <a:cubicBezTo>
                      <a:pt x="f19" y="f39"/>
                      <a:pt x="f18" y="f39"/>
                      <a:pt x="f18" y="f39"/>
                    </a:cubicBezTo>
                    <a:cubicBezTo>
                      <a:pt x="f18" y="f39"/>
                      <a:pt x="f18" y="f38"/>
                      <a:pt x="f18" y="f38"/>
                    </a:cubicBezTo>
                    <a:cubicBezTo>
                      <a:pt x="f18" y="f38"/>
                      <a:pt x="f18" y="f38"/>
                      <a:pt x="f18" y="f38"/>
                    </a:cubicBezTo>
                    <a:cubicBezTo>
                      <a:pt x="f17" y="f38"/>
                      <a:pt x="f17" y="f38"/>
                      <a:pt x="f17" y="f39"/>
                    </a:cubicBezTo>
                    <a:cubicBezTo>
                      <a:pt x="f17" y="f39"/>
                      <a:pt x="f17" y="f39"/>
                      <a:pt x="f17" y="f39"/>
                    </a:cubicBezTo>
                    <a:cubicBezTo>
                      <a:pt x="f17" y="f39"/>
                      <a:pt x="f41" y="f39"/>
                      <a:pt x="f16" y="f39"/>
                    </a:cubicBezTo>
                    <a:cubicBezTo>
                      <a:pt x="f16" y="f39"/>
                      <a:pt x="f16" y="f38"/>
                      <a:pt x="f7" y="f38"/>
                    </a:cubicBezTo>
                    <a:cubicBezTo>
                      <a:pt x="f7" y="f38"/>
                      <a:pt x="f16" y="f38"/>
                      <a:pt x="f16" y="f38"/>
                    </a:cubicBezTo>
                    <a:cubicBezTo>
                      <a:pt x="f16" y="f38"/>
                      <a:pt x="f16" y="f8"/>
                      <a:pt x="f16" y="f8"/>
                    </a:cubicBezTo>
                    <a:cubicBezTo>
                      <a:pt x="f16" y="f8"/>
                      <a:pt x="f7" y="f8"/>
                      <a:pt x="f7" y="f8"/>
                    </a:cubicBezTo>
                    <a:cubicBezTo>
                      <a:pt x="f7" y="f8"/>
                      <a:pt x="f7" y="f8"/>
                      <a:pt x="f7" y="f8"/>
                    </a:cubicBezTo>
                    <a:cubicBezTo>
                      <a:pt x="f15" y="f8"/>
                      <a:pt x="f15" y="f8"/>
                      <a:pt x="f9" y="f10"/>
                    </a:cubicBezTo>
                    <a:cubicBezTo>
                      <a:pt x="f9" y="f10"/>
                      <a:pt x="f9" y="f10"/>
                      <a:pt x="f9" y="f10"/>
                    </a:cubicBezTo>
                    <a:cubicBezTo>
                      <a:pt x="f9" y="f10"/>
                      <a:pt x="f9" y="f10"/>
                      <a:pt x="f9" y="f10"/>
                    </a:cubicBezTo>
                    <a:cubicBezTo>
                      <a:pt x="f9" y="f11"/>
                      <a:pt x="f9" y="f11"/>
                      <a:pt x="f9" y="f11"/>
                    </a:cubicBezTo>
                    <a:cubicBezTo>
                      <a:pt x="f14" y="f10"/>
                      <a:pt x="f9" y="f10"/>
                      <a:pt x="f9" y="f8"/>
                    </a:cubicBezTo>
                    <a:cubicBezTo>
                      <a:pt x="f14" y="f8"/>
                      <a:pt x="f14" y="f8"/>
                      <a:pt x="f29" y="f8"/>
                    </a:cubicBezTo>
                    <a:cubicBezTo>
                      <a:pt x="f14" y="f8"/>
                      <a:pt x="f14" y="f8"/>
                      <a:pt x="f14" y="f8"/>
                    </a:cubicBezTo>
                    <a:cubicBezTo>
                      <a:pt x="f14" y="f8"/>
                      <a:pt x="f14" y="f8"/>
                      <a:pt x="f14" y="f8"/>
                    </a:cubicBezTo>
                    <a:cubicBezTo>
                      <a:pt x="f9" y="f38"/>
                      <a:pt x="f9" y="f38"/>
                      <a:pt x="f9" y="f38"/>
                    </a:cubicBezTo>
                    <a:cubicBezTo>
                      <a:pt x="f9" y="f38"/>
                      <a:pt x="f9" y="f38"/>
                      <a:pt x="f9" y="f38"/>
                    </a:cubicBezTo>
                    <a:cubicBezTo>
                      <a:pt x="f14" y="f39"/>
                      <a:pt x="f14" y="f39"/>
                      <a:pt x="f29" y="f39"/>
                    </a:cubicBezTo>
                    <a:cubicBezTo>
                      <a:pt x="f29" y="f39"/>
                      <a:pt x="f29" y="f40"/>
                      <a:pt x="f29" y="f40"/>
                    </a:cubicBezTo>
                    <a:cubicBezTo>
                      <a:pt x="f13" y="f40"/>
                      <a:pt x="f29" y="f40"/>
                      <a:pt x="f13" y="f40"/>
                    </a:cubicBezTo>
                    <a:cubicBezTo>
                      <a:pt x="f12" y="f40"/>
                      <a:pt x="f11" y="f40"/>
                      <a:pt x="f11" y="f40"/>
                    </a:cubicBezTo>
                    <a:cubicBezTo>
                      <a:pt x="f11" y="f40"/>
                      <a:pt x="f11" y="f40"/>
                      <a:pt x="f11" y="f40"/>
                    </a:cubicBezTo>
                    <a:cubicBezTo>
                      <a:pt x="f11" y="f40"/>
                      <a:pt x="f12" y="f40"/>
                      <a:pt x="f12" y="f40"/>
                    </a:cubicBezTo>
                    <a:cubicBezTo>
                      <a:pt x="f12" y="f40"/>
                      <a:pt x="f12" y="f40"/>
                      <a:pt x="f12" y="f40"/>
                    </a:cubicBezTo>
                    <a:cubicBezTo>
                      <a:pt x="f12" y="f39"/>
                      <a:pt x="f12" y="f39"/>
                      <a:pt x="f12" y="f39"/>
                    </a:cubicBezTo>
                    <a:cubicBezTo>
                      <a:pt x="f12" y="f39"/>
                      <a:pt x="f12" y="f39"/>
                      <a:pt x="f12" y="f39"/>
                    </a:cubicBezTo>
                    <a:cubicBezTo>
                      <a:pt x="f13" y="f39"/>
                      <a:pt x="f13" y="f38"/>
                      <a:pt x="f12" y="f38"/>
                    </a:cubicBezTo>
                    <a:cubicBezTo>
                      <a:pt x="f12" y="f38"/>
                      <a:pt x="f11" y="f39"/>
                      <a:pt x="f10" y="f39"/>
                    </a:cubicBezTo>
                    <a:cubicBezTo>
                      <a:pt x="f10" y="f39"/>
                      <a:pt x="f8" y="f39"/>
                      <a:pt x="f8" y="f39"/>
                    </a:cubicBezTo>
                    <a:cubicBezTo>
                      <a:pt x="f8" y="f39"/>
                      <a:pt x="f10" y="f39"/>
                      <a:pt x="f8" y="f39"/>
                    </a:cubicBezTo>
                    <a:cubicBezTo>
                      <a:pt x="f8" y="f39"/>
                      <a:pt x="f38" y="f39"/>
                      <a:pt x="f38" y="f38"/>
                    </a:cubicBezTo>
                    <a:cubicBezTo>
                      <a:pt x="f38" y="f38"/>
                      <a:pt x="f8" y="f38"/>
                      <a:pt x="f8" y="f38"/>
                    </a:cubicBezTo>
                    <a:cubicBezTo>
                      <a:pt x="f38" y="f38"/>
                      <a:pt x="f38" y="f38"/>
                      <a:pt x="f38" y="f38"/>
                    </a:cubicBezTo>
                    <a:cubicBezTo>
                      <a:pt x="f38" y="f38"/>
                      <a:pt x="f38" y="f38"/>
                      <a:pt x="f8" y="f38"/>
                    </a:cubicBezTo>
                    <a:cubicBezTo>
                      <a:pt x="f8" y="f38"/>
                      <a:pt x="f8" y="f38"/>
                      <a:pt x="f8" y="f38"/>
                    </a:cubicBezTo>
                    <a:cubicBezTo>
                      <a:pt x="f8" y="f8"/>
                      <a:pt x="f8" y="f8"/>
                      <a:pt x="f38" y="f8"/>
                    </a:cubicBezTo>
                    <a:cubicBezTo>
                      <a:pt x="f38" y="f8"/>
                      <a:pt x="f38" y="f38"/>
                      <a:pt x="f39" y="f38"/>
                    </a:cubicBezTo>
                    <a:cubicBezTo>
                      <a:pt x="f39" y="f38"/>
                      <a:pt x="f39" y="f38"/>
                      <a:pt x="f39" y="f38"/>
                    </a:cubicBezTo>
                    <a:cubicBezTo>
                      <a:pt x="f39" y="f8"/>
                      <a:pt x="f39" y="f8"/>
                      <a:pt x="f39" y="f8"/>
                    </a:cubicBezTo>
                    <a:cubicBezTo>
                      <a:pt x="f39" y="f8"/>
                      <a:pt x="f39" y="f8"/>
                      <a:pt x="f39" y="f8"/>
                    </a:cubicBezTo>
                    <a:cubicBezTo>
                      <a:pt x="f40" y="f8"/>
                      <a:pt x="f40" y="f8"/>
                      <a:pt x="f5" y="f8"/>
                    </a:cubicBezTo>
                    <a:cubicBezTo>
                      <a:pt x="f5" y="f8"/>
                      <a:pt x="f5" y="f8"/>
                      <a:pt x="f5" y="f10"/>
                    </a:cubicBezTo>
                    <a:cubicBezTo>
                      <a:pt x="f5" y="f10"/>
                      <a:pt x="f40" y="f10"/>
                      <a:pt x="f40" y="f10"/>
                    </a:cubicBezTo>
                    <a:cubicBezTo>
                      <a:pt x="f39" y="f10"/>
                      <a:pt x="f39" y="f10"/>
                      <a:pt x="f38" y="f10"/>
                    </a:cubicBezTo>
                    <a:cubicBezTo>
                      <a:pt x="f8" y="f10"/>
                      <a:pt x="f8" y="f8"/>
                      <a:pt x="f10" y="f8"/>
                    </a:cubicBezTo>
                    <a:cubicBezTo>
                      <a:pt x="f10" y="f8"/>
                      <a:pt x="f10" y="f8"/>
                      <a:pt x="f10" y="f8"/>
                    </a:cubicBezTo>
                    <a:cubicBezTo>
                      <a:pt x="f11" y="f8"/>
                      <a:pt x="f11" y="f8"/>
                      <a:pt x="f11" y="f8"/>
                    </a:cubicBezTo>
                    <a:cubicBezTo>
                      <a:pt x="f12" y="f10"/>
                      <a:pt x="f13" y="f10"/>
                      <a:pt x="f29" y="f10"/>
                    </a:cubicBezTo>
                    <a:cubicBezTo>
                      <a:pt x="f29" y="f10"/>
                      <a:pt x="f29" y="f10"/>
                      <a:pt x="f29" y="f10"/>
                    </a:cubicBezTo>
                    <a:cubicBezTo>
                      <a:pt x="f13" y="f10"/>
                      <a:pt x="f11" y="f10"/>
                      <a:pt x="f11" y="f11"/>
                    </a:cubicBezTo>
                    <a:cubicBezTo>
                      <a:pt x="f11" y="f11"/>
                      <a:pt x="f12" y="f11"/>
                      <a:pt x="f12" y="f11"/>
                    </a:cubicBezTo>
                    <a:cubicBezTo>
                      <a:pt x="f12" y="f11"/>
                      <a:pt x="f12" y="f11"/>
                      <a:pt x="f12" y="f11"/>
                    </a:cubicBezTo>
                    <a:cubicBezTo>
                      <a:pt x="f12" y="f11"/>
                      <a:pt x="f29" y="f11"/>
                      <a:pt x="f13" y="f11"/>
                    </a:cubicBezTo>
                    <a:cubicBezTo>
                      <a:pt x="f13" y="f12"/>
                      <a:pt x="f11" y="f11"/>
                      <a:pt x="f10" y="f11"/>
                    </a:cubicBezTo>
                    <a:cubicBezTo>
                      <a:pt x="f38" y="f12"/>
                      <a:pt x="f39" y="f12"/>
                      <a:pt x="f40" y="f12"/>
                    </a:cubicBezTo>
                    <a:cubicBezTo>
                      <a:pt x="f40" y="f12"/>
                      <a:pt x="f40" y="f12"/>
                      <a:pt x="f40" y="f12"/>
                    </a:cubicBezTo>
                    <a:cubicBezTo>
                      <a:pt x="f40" y="f12"/>
                      <a:pt x="f40" y="f12"/>
                      <a:pt x="f39" y="f12"/>
                    </a:cubicBezTo>
                    <a:cubicBezTo>
                      <a:pt x="f39" y="f12"/>
                      <a:pt x="f39" y="f13"/>
                      <a:pt x="f39" y="f12"/>
                    </a:cubicBezTo>
                    <a:cubicBezTo>
                      <a:pt x="f38" y="f12"/>
                      <a:pt x="f10" y="f12"/>
                      <a:pt x="f11" y="f12"/>
                    </a:cubicBezTo>
                    <a:cubicBezTo>
                      <a:pt x="f11" y="f12"/>
                      <a:pt x="f10" y="f13"/>
                      <a:pt x="f11" y="f13"/>
                    </a:cubicBezTo>
                    <a:cubicBezTo>
                      <a:pt x="f11" y="f13"/>
                      <a:pt x="f11" y="f13"/>
                      <a:pt x="f11" y="f13"/>
                    </a:cubicBezTo>
                    <a:cubicBezTo>
                      <a:pt x="f11" y="f29"/>
                      <a:pt x="f12" y="f13"/>
                      <a:pt x="f12" y="f13"/>
                    </a:cubicBezTo>
                    <a:cubicBezTo>
                      <a:pt x="f13" y="f13"/>
                      <a:pt x="f12" y="f29"/>
                      <a:pt x="f12" y="f29"/>
                    </a:cubicBezTo>
                    <a:cubicBezTo>
                      <a:pt x="f12" y="f29"/>
                      <a:pt x="f13" y="f29"/>
                      <a:pt x="f13" y="f29"/>
                    </a:cubicBezTo>
                    <a:cubicBezTo>
                      <a:pt x="f13" y="f29"/>
                      <a:pt x="f13" y="f29"/>
                      <a:pt x="f13" y="f29"/>
                    </a:cubicBezTo>
                    <a:cubicBezTo>
                      <a:pt x="f13" y="f29"/>
                      <a:pt x="f12" y="f29"/>
                      <a:pt x="f12" y="f29"/>
                    </a:cubicBezTo>
                    <a:cubicBezTo>
                      <a:pt x="f12" y="f14"/>
                      <a:pt x="f10" y="f14"/>
                      <a:pt x="f8" y="f14"/>
                    </a:cubicBezTo>
                    <a:cubicBezTo>
                      <a:pt x="f8" y="f14"/>
                      <a:pt x="f8" y="f9"/>
                      <a:pt x="f8" y="f9"/>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24" name="Freeform 128">
                <a:extLst>
                  <a:ext uri="{FF2B5EF4-FFF2-40B4-BE49-F238E27FC236}">
                    <a16:creationId xmlns:a16="http://schemas.microsoft.com/office/drawing/2014/main" id="{0B56609A-D3BC-2EA8-D8BF-D768E5BCCF9B}"/>
                  </a:ext>
                </a:extLst>
              </p:cNvPr>
              <p:cNvSpPr/>
              <p:nvPr/>
            </p:nvSpPr>
            <p:spPr>
              <a:xfrm>
                <a:off x="5812072" y="2612193"/>
                <a:ext cx="47448" cy="14538"/>
              </a:xfrm>
              <a:custGeom>
                <a:avLst/>
                <a:gdLst>
                  <a:gd name="f0" fmla="val 10800000"/>
                  <a:gd name="f1" fmla="val 5400000"/>
                  <a:gd name="f2" fmla="val 180"/>
                  <a:gd name="f3" fmla="val w"/>
                  <a:gd name="f4" fmla="val h"/>
                  <a:gd name="f5" fmla="val 0"/>
                  <a:gd name="f6" fmla="val 9"/>
                  <a:gd name="f7" fmla="val 3"/>
                  <a:gd name="f8" fmla="val 5"/>
                  <a:gd name="f9" fmla="val 4"/>
                  <a:gd name="f10" fmla="val 2"/>
                  <a:gd name="f11" fmla="val 1"/>
                  <a:gd name="f12" fmla="val 6"/>
                  <a:gd name="f13" fmla="val 7"/>
                  <a:gd name="f14" fmla="val 8"/>
                  <a:gd name="f15" fmla="+- 0 0 -90"/>
                  <a:gd name="f16" fmla="*/ f3 1 9"/>
                  <a:gd name="f17" fmla="*/ f4 1 3"/>
                  <a:gd name="f18" fmla="+- f7 0 f5"/>
                  <a:gd name="f19" fmla="+- f6 0 f5"/>
                  <a:gd name="f20" fmla="*/ f15 f0 1"/>
                  <a:gd name="f21" fmla="*/ f18 1 3"/>
                  <a:gd name="f22" fmla="*/ f19 1 9"/>
                  <a:gd name="f23" fmla="*/ f20 1 f2"/>
                  <a:gd name="f24" fmla="*/ 5 1 f22"/>
                  <a:gd name="f25" fmla="*/ 0 1 f21"/>
                  <a:gd name="f26" fmla="*/ 4 1 f22"/>
                  <a:gd name="f27" fmla="*/ 2 1 f22"/>
                  <a:gd name="f28" fmla="*/ 0 1 f22"/>
                  <a:gd name="f29" fmla="*/ 1 1 f22"/>
                  <a:gd name="f30" fmla="*/ 1 1 f21"/>
                  <a:gd name="f31" fmla="*/ 2 1 f21"/>
                  <a:gd name="f32" fmla="*/ 3 1 f21"/>
                  <a:gd name="f33" fmla="*/ 7 1 f22"/>
                  <a:gd name="f34" fmla="*/ 8 1 f22"/>
                  <a:gd name="f35" fmla="*/ f6 1 f22"/>
                  <a:gd name="f36" fmla="*/ f7 1 f21"/>
                  <a:gd name="f37" fmla="+- f23 0 f1"/>
                  <a:gd name="f38" fmla="*/ f28 f16 1"/>
                  <a:gd name="f39" fmla="*/ f35 f16 1"/>
                  <a:gd name="f40" fmla="*/ f36 f17 1"/>
                  <a:gd name="f41" fmla="*/ f25 f17 1"/>
                  <a:gd name="f42" fmla="*/ f24 f16 1"/>
                  <a:gd name="f43" fmla="*/ f26 f16 1"/>
                  <a:gd name="f44" fmla="*/ f27 f16 1"/>
                  <a:gd name="f45" fmla="*/ f29 f16 1"/>
                  <a:gd name="f46" fmla="*/ f30 f17 1"/>
                  <a:gd name="f47" fmla="*/ f31 f17 1"/>
                  <a:gd name="f48" fmla="*/ f32 f17 1"/>
                  <a:gd name="f49" fmla="*/ f33 f16 1"/>
                  <a:gd name="f50" fmla="*/ f34 f16 1"/>
                </a:gdLst>
                <a:ahLst/>
                <a:cxnLst>
                  <a:cxn ang="3cd4">
                    <a:pos x="hc" y="t"/>
                  </a:cxn>
                  <a:cxn ang="0">
                    <a:pos x="r" y="vc"/>
                  </a:cxn>
                  <a:cxn ang="cd4">
                    <a:pos x="hc" y="b"/>
                  </a:cxn>
                  <a:cxn ang="cd2">
                    <a:pos x="l" y="vc"/>
                  </a:cxn>
                  <a:cxn ang="f37">
                    <a:pos x="f42" y="f41"/>
                  </a:cxn>
                  <a:cxn ang="f37">
                    <a:pos x="f43" y="f41"/>
                  </a:cxn>
                  <a:cxn ang="f37">
                    <a:pos x="f44" y="f41"/>
                  </a:cxn>
                  <a:cxn ang="f37">
                    <a:pos x="f38" y="f41"/>
                  </a:cxn>
                  <a:cxn ang="f37">
                    <a:pos x="f45" y="f46"/>
                  </a:cxn>
                  <a:cxn ang="f37">
                    <a:pos x="f44" y="f47"/>
                  </a:cxn>
                  <a:cxn ang="f37">
                    <a:pos x="f43" y="f48"/>
                  </a:cxn>
                  <a:cxn ang="f37">
                    <a:pos x="f49" y="f48"/>
                  </a:cxn>
                  <a:cxn ang="f37">
                    <a:pos x="f50" y="f46"/>
                  </a:cxn>
                  <a:cxn ang="f37">
                    <a:pos x="f42" y="f41"/>
                  </a:cxn>
                </a:cxnLst>
                <a:rect l="f38" t="f41" r="f39" b="f40"/>
                <a:pathLst>
                  <a:path w="9" h="3">
                    <a:moveTo>
                      <a:pt x="f8" y="f5"/>
                    </a:moveTo>
                    <a:cubicBezTo>
                      <a:pt x="f8" y="f5"/>
                      <a:pt x="f9" y="f5"/>
                      <a:pt x="f9" y="f5"/>
                    </a:cubicBezTo>
                    <a:cubicBezTo>
                      <a:pt x="f7" y="f5"/>
                      <a:pt x="f7" y="f5"/>
                      <a:pt x="f10" y="f5"/>
                    </a:cubicBezTo>
                    <a:cubicBezTo>
                      <a:pt x="f11" y="f5"/>
                      <a:pt x="f11" y="f5"/>
                      <a:pt x="f5" y="f5"/>
                    </a:cubicBezTo>
                    <a:cubicBezTo>
                      <a:pt x="f5" y="f11"/>
                      <a:pt x="f5" y="f11"/>
                      <a:pt x="f11" y="f11"/>
                    </a:cubicBezTo>
                    <a:cubicBezTo>
                      <a:pt x="f11" y="f10"/>
                      <a:pt x="f10" y="f11"/>
                      <a:pt x="f10" y="f10"/>
                    </a:cubicBezTo>
                    <a:cubicBezTo>
                      <a:pt x="f7" y="f10"/>
                      <a:pt x="f7" y="f7"/>
                      <a:pt x="f9" y="f7"/>
                    </a:cubicBezTo>
                    <a:cubicBezTo>
                      <a:pt x="f12" y="f7"/>
                      <a:pt x="f12" y="f7"/>
                      <a:pt x="f13" y="f7"/>
                    </a:cubicBezTo>
                    <a:cubicBezTo>
                      <a:pt x="f6" y="f7"/>
                      <a:pt x="f14" y="f11"/>
                      <a:pt x="f14" y="f11"/>
                    </a:cubicBezTo>
                    <a:cubicBezTo>
                      <a:pt x="f13" y="f5"/>
                      <a:pt x="f12"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25" name="Novaya Zemlya">
                <a:extLst>
                  <a:ext uri="{FF2B5EF4-FFF2-40B4-BE49-F238E27FC236}">
                    <a16:creationId xmlns:a16="http://schemas.microsoft.com/office/drawing/2014/main" id="{2D407FF9-59FD-C38F-179B-202226FD0579}"/>
                  </a:ext>
                </a:extLst>
              </p:cNvPr>
              <p:cNvSpPr/>
              <p:nvPr/>
            </p:nvSpPr>
            <p:spPr>
              <a:xfrm>
                <a:off x="7707669" y="2549868"/>
                <a:ext cx="142335" cy="54013"/>
              </a:xfrm>
              <a:custGeom>
                <a:avLst/>
                <a:gdLst>
                  <a:gd name="f0" fmla="val 10800000"/>
                  <a:gd name="f1" fmla="val 5400000"/>
                  <a:gd name="f2" fmla="val 180"/>
                  <a:gd name="f3" fmla="val w"/>
                  <a:gd name="f4" fmla="val h"/>
                  <a:gd name="f5" fmla="val 0"/>
                  <a:gd name="f6" fmla="val 27"/>
                  <a:gd name="f7" fmla="val 11"/>
                  <a:gd name="f8" fmla="val 24"/>
                  <a:gd name="f9" fmla="val 9"/>
                  <a:gd name="f10" fmla="val 21"/>
                  <a:gd name="f11" fmla="val 8"/>
                  <a:gd name="f12" fmla="val 18"/>
                  <a:gd name="f13" fmla="val 17"/>
                  <a:gd name="f14" fmla="val 7"/>
                  <a:gd name="f15" fmla="val 15"/>
                  <a:gd name="f16" fmla="val 6"/>
                  <a:gd name="f17" fmla="val 12"/>
                  <a:gd name="f18" fmla="val 5"/>
                  <a:gd name="f19" fmla="val 13"/>
                  <a:gd name="f20" fmla="val 4"/>
                  <a:gd name="f21" fmla="val 3"/>
                  <a:gd name="f22" fmla="val 14"/>
                  <a:gd name="f23" fmla="val 2"/>
                  <a:gd name="f24" fmla="val 1"/>
                  <a:gd name="f25" fmla="val 10"/>
                  <a:gd name="f26" fmla="val 16"/>
                  <a:gd name="f27" fmla="val 19"/>
                  <a:gd name="f28" fmla="val 20"/>
                  <a:gd name="f29" fmla="val 22"/>
                  <a:gd name="f30" fmla="+- 0 0 -90"/>
                  <a:gd name="f31" fmla="*/ f3 1 27"/>
                  <a:gd name="f32" fmla="*/ f4 1 11"/>
                  <a:gd name="f33" fmla="+- f7 0 f5"/>
                  <a:gd name="f34" fmla="+- f6 0 f5"/>
                  <a:gd name="f35" fmla="*/ f30 f0 1"/>
                  <a:gd name="f36" fmla="*/ f34 1 27"/>
                  <a:gd name="f37" fmla="*/ f33 1 11"/>
                  <a:gd name="f38" fmla="*/ f35 1 f2"/>
                  <a:gd name="f39" fmla="*/ 24 1 f36"/>
                  <a:gd name="f40" fmla="*/ 9 1 f37"/>
                  <a:gd name="f41" fmla="*/ 17 1 f36"/>
                  <a:gd name="f42" fmla="*/ 7 1 f37"/>
                  <a:gd name="f43" fmla="*/ 13 1 f36"/>
                  <a:gd name="f44" fmla="*/ 4 1 f37"/>
                  <a:gd name="f45" fmla="*/ 2 1 f37"/>
                  <a:gd name="f46" fmla="*/ 14 1 f36"/>
                  <a:gd name="f47" fmla="*/ 1 1 f37"/>
                  <a:gd name="f48" fmla="*/ 9 1 f36"/>
                  <a:gd name="f49" fmla="*/ 0 1 f37"/>
                  <a:gd name="f50" fmla="*/ 7 1 f36"/>
                  <a:gd name="f51" fmla="*/ 5 1 f36"/>
                  <a:gd name="f52" fmla="*/ 4 1 f36"/>
                  <a:gd name="f53" fmla="*/ 3 1 f37"/>
                  <a:gd name="f54" fmla="*/ 2 1 f36"/>
                  <a:gd name="f55" fmla="*/ 6 1 f36"/>
                  <a:gd name="f56" fmla="*/ 8 1 f37"/>
                  <a:gd name="f57" fmla="*/ 8 1 f36"/>
                  <a:gd name="f58" fmla="*/ 11 1 f37"/>
                  <a:gd name="f59" fmla="*/ 12 1 f36"/>
                  <a:gd name="f60" fmla="*/ 10 1 f37"/>
                  <a:gd name="f61" fmla="*/ 19 1 f36"/>
                  <a:gd name="f62" fmla="*/ 21 1 f36"/>
                  <a:gd name="f63" fmla="*/ 22 1 f36"/>
                  <a:gd name="f64" fmla="*/ 0 1 f36"/>
                  <a:gd name="f65" fmla="*/ f6 1 f36"/>
                  <a:gd name="f66" fmla="*/ f7 1 f37"/>
                  <a:gd name="f67" fmla="+- f38 0 f1"/>
                  <a:gd name="f68" fmla="*/ f64 f31 1"/>
                  <a:gd name="f69" fmla="*/ f65 f31 1"/>
                  <a:gd name="f70" fmla="*/ f66 f32 1"/>
                  <a:gd name="f71" fmla="*/ f49 f32 1"/>
                  <a:gd name="f72" fmla="*/ f39 f31 1"/>
                  <a:gd name="f73" fmla="*/ f40 f32 1"/>
                  <a:gd name="f74" fmla="*/ f41 f31 1"/>
                  <a:gd name="f75" fmla="*/ f42 f32 1"/>
                  <a:gd name="f76" fmla="*/ f43 f31 1"/>
                  <a:gd name="f77" fmla="*/ f44 f32 1"/>
                  <a:gd name="f78" fmla="*/ f45 f32 1"/>
                  <a:gd name="f79" fmla="*/ f46 f31 1"/>
                  <a:gd name="f80" fmla="*/ f47 f32 1"/>
                  <a:gd name="f81" fmla="*/ f48 f31 1"/>
                  <a:gd name="f82" fmla="*/ f50 f31 1"/>
                  <a:gd name="f83" fmla="*/ f51 f31 1"/>
                  <a:gd name="f84" fmla="*/ f52 f31 1"/>
                  <a:gd name="f85" fmla="*/ f53 f32 1"/>
                  <a:gd name="f86" fmla="*/ f54 f31 1"/>
                  <a:gd name="f87" fmla="*/ f55 f31 1"/>
                  <a:gd name="f88" fmla="*/ f56 f32 1"/>
                  <a:gd name="f89" fmla="*/ f57 f31 1"/>
                  <a:gd name="f90" fmla="*/ f58 f32 1"/>
                  <a:gd name="f91" fmla="*/ f59 f31 1"/>
                  <a:gd name="f92" fmla="*/ f60 f32 1"/>
                  <a:gd name="f93" fmla="*/ f61 f31 1"/>
                  <a:gd name="f94" fmla="*/ f62 f31 1"/>
                  <a:gd name="f95" fmla="*/ f63 f31 1"/>
                </a:gdLst>
                <a:ahLst/>
                <a:cxnLst>
                  <a:cxn ang="3cd4">
                    <a:pos x="hc" y="t"/>
                  </a:cxn>
                  <a:cxn ang="0">
                    <a:pos x="r" y="vc"/>
                  </a:cxn>
                  <a:cxn ang="cd4">
                    <a:pos x="hc" y="b"/>
                  </a:cxn>
                  <a:cxn ang="cd2">
                    <a:pos x="l" y="vc"/>
                  </a:cxn>
                  <a:cxn ang="f67">
                    <a:pos x="f72" y="f73"/>
                  </a:cxn>
                  <a:cxn ang="f67">
                    <a:pos x="f74" y="f75"/>
                  </a:cxn>
                  <a:cxn ang="f67">
                    <a:pos x="f76" y="f77"/>
                  </a:cxn>
                  <a:cxn ang="f67">
                    <a:pos x="f76" y="f78"/>
                  </a:cxn>
                  <a:cxn ang="f67">
                    <a:pos x="f79" y="f80"/>
                  </a:cxn>
                  <a:cxn ang="f67">
                    <a:pos x="f81" y="f71"/>
                  </a:cxn>
                  <a:cxn ang="f67">
                    <a:pos x="f82" y="f71"/>
                  </a:cxn>
                  <a:cxn ang="f67">
                    <a:pos x="f83" y="f80"/>
                  </a:cxn>
                  <a:cxn ang="f67">
                    <a:pos x="f84" y="f85"/>
                  </a:cxn>
                  <a:cxn ang="f67">
                    <a:pos x="f86" y="f77"/>
                  </a:cxn>
                  <a:cxn ang="f67">
                    <a:pos x="f86" y="f75"/>
                  </a:cxn>
                  <a:cxn ang="f67">
                    <a:pos x="f83" y="f75"/>
                  </a:cxn>
                  <a:cxn ang="f67">
                    <a:pos x="f87" y="f75"/>
                  </a:cxn>
                  <a:cxn ang="f67">
                    <a:pos x="f82" y="f88"/>
                  </a:cxn>
                  <a:cxn ang="f67">
                    <a:pos x="f81" y="f73"/>
                  </a:cxn>
                  <a:cxn ang="f67">
                    <a:pos x="f89" y="f73"/>
                  </a:cxn>
                  <a:cxn ang="f67">
                    <a:pos x="f81" y="f90"/>
                  </a:cxn>
                  <a:cxn ang="f67">
                    <a:pos x="f91" y="f90"/>
                  </a:cxn>
                  <a:cxn ang="f67">
                    <a:pos x="f79" y="f90"/>
                  </a:cxn>
                  <a:cxn ang="f67">
                    <a:pos x="f74" y="f92"/>
                  </a:cxn>
                  <a:cxn ang="f67">
                    <a:pos x="f93" y="f92"/>
                  </a:cxn>
                  <a:cxn ang="f67">
                    <a:pos x="f94" y="f92"/>
                  </a:cxn>
                  <a:cxn ang="f67">
                    <a:pos x="f95" y="f73"/>
                  </a:cxn>
                  <a:cxn ang="f67">
                    <a:pos x="f72" y="f73"/>
                  </a:cxn>
                </a:cxnLst>
                <a:rect l="f68" t="f71" r="f69" b="f70"/>
                <a:pathLst>
                  <a:path w="27" h="11">
                    <a:moveTo>
                      <a:pt x="f8" y="f9"/>
                    </a:moveTo>
                    <a:cubicBezTo>
                      <a:pt x="f10" y="f11"/>
                      <a:pt x="f12" y="f11"/>
                      <a:pt x="f13" y="f14"/>
                    </a:cubicBezTo>
                    <a:cubicBezTo>
                      <a:pt x="f15" y="f16"/>
                      <a:pt x="f17" y="f18"/>
                      <a:pt x="f19" y="f20"/>
                    </a:cubicBezTo>
                    <a:cubicBezTo>
                      <a:pt x="f19" y="f21"/>
                      <a:pt x="f22" y="f23"/>
                      <a:pt x="f19" y="f23"/>
                    </a:cubicBezTo>
                    <a:cubicBezTo>
                      <a:pt x="f19" y="f23"/>
                      <a:pt x="f15" y="f5"/>
                      <a:pt x="f22" y="f24"/>
                    </a:cubicBezTo>
                    <a:cubicBezTo>
                      <a:pt x="f19" y="f24"/>
                      <a:pt x="f25" y="f5"/>
                      <a:pt x="f9" y="f5"/>
                    </a:cubicBezTo>
                    <a:cubicBezTo>
                      <a:pt x="f9" y="f5"/>
                      <a:pt x="f9" y="f5"/>
                      <a:pt x="f14" y="f5"/>
                    </a:cubicBezTo>
                    <a:cubicBezTo>
                      <a:pt x="f16" y="f5"/>
                      <a:pt x="f18" y="f24"/>
                      <a:pt x="f18" y="f24"/>
                    </a:cubicBezTo>
                    <a:cubicBezTo>
                      <a:pt x="f16" y="f23"/>
                      <a:pt x="f18" y="f23"/>
                      <a:pt x="f20" y="f21"/>
                    </a:cubicBezTo>
                    <a:cubicBezTo>
                      <a:pt x="f21" y="f21"/>
                      <a:pt x="f21" y="f18"/>
                      <a:pt x="f23" y="f20"/>
                    </a:cubicBezTo>
                    <a:cubicBezTo>
                      <a:pt x="f23" y="f20"/>
                      <a:pt x="f5" y="f14"/>
                      <a:pt x="f23" y="f14"/>
                    </a:cubicBezTo>
                    <a:cubicBezTo>
                      <a:pt x="f21" y="f14"/>
                      <a:pt x="f20" y="f18"/>
                      <a:pt x="f18" y="f14"/>
                    </a:cubicBezTo>
                    <a:cubicBezTo>
                      <a:pt x="f18" y="f11"/>
                      <a:pt x="f16" y="f16"/>
                      <a:pt x="f16" y="f14"/>
                    </a:cubicBezTo>
                    <a:cubicBezTo>
                      <a:pt x="f16" y="f9"/>
                      <a:pt x="f14" y="f14"/>
                      <a:pt x="f14" y="f11"/>
                    </a:cubicBezTo>
                    <a:cubicBezTo>
                      <a:pt x="f14" y="f9"/>
                      <a:pt x="f9" y="f11"/>
                      <a:pt x="f9" y="f9"/>
                    </a:cubicBezTo>
                    <a:cubicBezTo>
                      <a:pt x="f9" y="f25"/>
                      <a:pt x="f11" y="f9"/>
                      <a:pt x="f11" y="f9"/>
                    </a:cubicBezTo>
                    <a:cubicBezTo>
                      <a:pt x="f11" y="f25"/>
                      <a:pt x="f14" y="f7"/>
                      <a:pt x="f9" y="f7"/>
                    </a:cubicBezTo>
                    <a:cubicBezTo>
                      <a:pt x="f25" y="f7"/>
                      <a:pt x="f7" y="f25"/>
                      <a:pt x="f17" y="f7"/>
                    </a:cubicBezTo>
                    <a:cubicBezTo>
                      <a:pt x="f17" y="f7"/>
                      <a:pt x="f22" y="f7"/>
                      <a:pt x="f22" y="f7"/>
                    </a:cubicBezTo>
                    <a:cubicBezTo>
                      <a:pt x="f19" y="f25"/>
                      <a:pt x="f13" y="f7"/>
                      <a:pt x="f13" y="f25"/>
                    </a:cubicBezTo>
                    <a:cubicBezTo>
                      <a:pt x="f26" y="f25"/>
                      <a:pt x="f12" y="f9"/>
                      <a:pt x="f27" y="f25"/>
                    </a:cubicBezTo>
                    <a:cubicBezTo>
                      <a:pt x="f28" y="f25"/>
                      <a:pt x="f29" y="f7"/>
                      <a:pt x="f10" y="f25"/>
                    </a:cubicBezTo>
                    <a:cubicBezTo>
                      <a:pt x="f28" y="f9"/>
                      <a:pt x="f29" y="f9"/>
                      <a:pt x="f29" y="f9"/>
                    </a:cubicBezTo>
                    <a:cubicBezTo>
                      <a:pt x="f29" y="f25"/>
                      <a:pt x="f6"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26" name="Novaya Zemlya">
                <a:extLst>
                  <a:ext uri="{FF2B5EF4-FFF2-40B4-BE49-F238E27FC236}">
                    <a16:creationId xmlns:a16="http://schemas.microsoft.com/office/drawing/2014/main" id="{E9486C4E-204E-65E3-28BE-207825935729}"/>
                  </a:ext>
                </a:extLst>
              </p:cNvPr>
              <p:cNvSpPr/>
              <p:nvPr/>
            </p:nvSpPr>
            <p:spPr>
              <a:xfrm>
                <a:off x="7732523" y="2495854"/>
                <a:ext cx="203344" cy="58164"/>
              </a:xfrm>
              <a:custGeom>
                <a:avLst/>
                <a:gdLst>
                  <a:gd name="f0" fmla="val 10800000"/>
                  <a:gd name="f1" fmla="val 5400000"/>
                  <a:gd name="f2" fmla="val 180"/>
                  <a:gd name="f3" fmla="val w"/>
                  <a:gd name="f4" fmla="val h"/>
                  <a:gd name="f5" fmla="val 0"/>
                  <a:gd name="f6" fmla="val 38"/>
                  <a:gd name="f7" fmla="val 12"/>
                  <a:gd name="f8" fmla="val 3"/>
                  <a:gd name="f9" fmla="val 11"/>
                  <a:gd name="f10" fmla="val 4"/>
                  <a:gd name="f11" fmla="val 10"/>
                  <a:gd name="f12" fmla="val 5"/>
                  <a:gd name="f13" fmla="val 6"/>
                  <a:gd name="f14" fmla="val 8"/>
                  <a:gd name="f15" fmla="val 9"/>
                  <a:gd name="f16" fmla="val 14"/>
                  <a:gd name="f17" fmla="val 13"/>
                  <a:gd name="f18" fmla="val 17"/>
                  <a:gd name="f19" fmla="val 16"/>
                  <a:gd name="f20" fmla="val 15"/>
                  <a:gd name="f21" fmla="val 19"/>
                  <a:gd name="f22" fmla="val 18"/>
                  <a:gd name="f23" fmla="val 7"/>
                  <a:gd name="f24" fmla="val 22"/>
                  <a:gd name="f25" fmla="val 21"/>
                  <a:gd name="f26" fmla="val 20"/>
                  <a:gd name="f27" fmla="val 25"/>
                  <a:gd name="f28" fmla="val 28"/>
                  <a:gd name="f29" fmla="val 27"/>
                  <a:gd name="f30" fmla="val 32"/>
                  <a:gd name="f31" fmla="val 31"/>
                  <a:gd name="f32" fmla="val 35"/>
                  <a:gd name="f33" fmla="val 37"/>
                  <a:gd name="f34" fmla="val 36"/>
                  <a:gd name="f35" fmla="val 34"/>
                  <a:gd name="f36" fmla="val 2"/>
                  <a:gd name="f37" fmla="val 33"/>
                  <a:gd name="f38" fmla="val 30"/>
                  <a:gd name="f39" fmla="val 26"/>
                  <a:gd name="f40" fmla="val 23"/>
                  <a:gd name="f41" fmla="val 1"/>
                  <a:gd name="f42" fmla="+- 0 0 -90"/>
                  <a:gd name="f43" fmla="*/ f3 1 38"/>
                  <a:gd name="f44" fmla="*/ f4 1 12"/>
                  <a:gd name="f45" fmla="+- f7 0 f5"/>
                  <a:gd name="f46" fmla="+- f6 0 f5"/>
                  <a:gd name="f47" fmla="*/ f42 f0 1"/>
                  <a:gd name="f48" fmla="*/ f46 1 38"/>
                  <a:gd name="f49" fmla="*/ f45 1 12"/>
                  <a:gd name="f50" fmla="*/ f47 1 f2"/>
                  <a:gd name="f51" fmla="*/ 3 1 f48"/>
                  <a:gd name="f52" fmla="*/ 11 1 f49"/>
                  <a:gd name="f53" fmla="*/ 6 1 f48"/>
                  <a:gd name="f54" fmla="*/ 10 1 f48"/>
                  <a:gd name="f55" fmla="*/ 10 1 f49"/>
                  <a:gd name="f56" fmla="*/ 9 1 f49"/>
                  <a:gd name="f57" fmla="*/ 13 1 f48"/>
                  <a:gd name="f58" fmla="*/ 16 1 f48"/>
                  <a:gd name="f59" fmla="*/ 8 1 f49"/>
                  <a:gd name="f60" fmla="*/ 18 1 f48"/>
                  <a:gd name="f61" fmla="*/ 21 1 f48"/>
                  <a:gd name="f62" fmla="*/ 7 1 f49"/>
                  <a:gd name="f63" fmla="*/ 25 1 f48"/>
                  <a:gd name="f64" fmla="*/ 6 1 f49"/>
                  <a:gd name="f65" fmla="*/ 28 1 f48"/>
                  <a:gd name="f66" fmla="*/ 5 1 f49"/>
                  <a:gd name="f67" fmla="*/ 32 1 f48"/>
                  <a:gd name="f68" fmla="*/ 35 1 f48"/>
                  <a:gd name="f69" fmla="*/ 37 1 f48"/>
                  <a:gd name="f70" fmla="*/ 3 1 f49"/>
                  <a:gd name="f71" fmla="*/ 33 1 f48"/>
                  <a:gd name="f72" fmla="*/ 2 1 f49"/>
                  <a:gd name="f73" fmla="*/ 22 1 f48"/>
                  <a:gd name="f74" fmla="*/ 15 1 f48"/>
                  <a:gd name="f75" fmla="*/ 4 1 f49"/>
                  <a:gd name="f76" fmla="*/ 5 1 f48"/>
                  <a:gd name="f77" fmla="*/ 2 1 f48"/>
                  <a:gd name="f78" fmla="*/ 0 1 f48"/>
                  <a:gd name="f79" fmla="*/ f6 1 f48"/>
                  <a:gd name="f80" fmla="*/ 0 1 f49"/>
                  <a:gd name="f81" fmla="*/ f7 1 f49"/>
                  <a:gd name="f82" fmla="+- f50 0 f1"/>
                  <a:gd name="f83" fmla="*/ f78 f43 1"/>
                  <a:gd name="f84" fmla="*/ f79 f43 1"/>
                  <a:gd name="f85" fmla="*/ f81 f44 1"/>
                  <a:gd name="f86" fmla="*/ f80 f44 1"/>
                  <a:gd name="f87" fmla="*/ f51 f43 1"/>
                  <a:gd name="f88" fmla="*/ f52 f44 1"/>
                  <a:gd name="f89" fmla="*/ f53 f43 1"/>
                  <a:gd name="f90" fmla="*/ f54 f43 1"/>
                  <a:gd name="f91" fmla="*/ f55 f44 1"/>
                  <a:gd name="f92" fmla="*/ f56 f44 1"/>
                  <a:gd name="f93" fmla="*/ f57 f43 1"/>
                  <a:gd name="f94" fmla="*/ f58 f43 1"/>
                  <a:gd name="f95" fmla="*/ f59 f44 1"/>
                  <a:gd name="f96" fmla="*/ f60 f43 1"/>
                  <a:gd name="f97" fmla="*/ f61 f43 1"/>
                  <a:gd name="f98" fmla="*/ f62 f44 1"/>
                  <a:gd name="f99" fmla="*/ f63 f43 1"/>
                  <a:gd name="f100" fmla="*/ f64 f44 1"/>
                  <a:gd name="f101" fmla="*/ f65 f43 1"/>
                  <a:gd name="f102" fmla="*/ f66 f44 1"/>
                  <a:gd name="f103" fmla="*/ f67 f43 1"/>
                  <a:gd name="f104" fmla="*/ f68 f43 1"/>
                  <a:gd name="f105" fmla="*/ f69 f43 1"/>
                  <a:gd name="f106" fmla="*/ f70 f44 1"/>
                  <a:gd name="f107" fmla="*/ f71 f43 1"/>
                  <a:gd name="f108" fmla="*/ f72 f44 1"/>
                  <a:gd name="f109" fmla="*/ f73 f43 1"/>
                  <a:gd name="f110" fmla="*/ f74 f43 1"/>
                  <a:gd name="f111" fmla="*/ f75 f44 1"/>
                  <a:gd name="f112" fmla="*/ f76 f43 1"/>
                  <a:gd name="f113" fmla="*/ f77 f43 1"/>
                </a:gdLst>
                <a:ahLst/>
                <a:cxnLst>
                  <a:cxn ang="3cd4">
                    <a:pos x="hc" y="t"/>
                  </a:cxn>
                  <a:cxn ang="0">
                    <a:pos x="r" y="vc"/>
                  </a:cxn>
                  <a:cxn ang="cd4">
                    <a:pos x="hc" y="b"/>
                  </a:cxn>
                  <a:cxn ang="cd2">
                    <a:pos x="l" y="vc"/>
                  </a:cxn>
                  <a:cxn ang="f82">
                    <a:pos x="f87" y="f88"/>
                  </a:cxn>
                  <a:cxn ang="f82">
                    <a:pos x="f89" y="f88"/>
                  </a:cxn>
                  <a:cxn ang="f82">
                    <a:pos x="f90" y="f91"/>
                  </a:cxn>
                  <a:cxn ang="f82">
                    <a:pos x="f90" y="f92"/>
                  </a:cxn>
                  <a:cxn ang="f82">
                    <a:pos x="f93" y="f92"/>
                  </a:cxn>
                  <a:cxn ang="f82">
                    <a:pos x="f94" y="f95"/>
                  </a:cxn>
                  <a:cxn ang="f82">
                    <a:pos x="f96" y="f95"/>
                  </a:cxn>
                  <a:cxn ang="f82">
                    <a:pos x="f97" y="f98"/>
                  </a:cxn>
                  <a:cxn ang="f82">
                    <a:pos x="f99" y="f100"/>
                  </a:cxn>
                  <a:cxn ang="f82">
                    <a:pos x="f101" y="f102"/>
                  </a:cxn>
                  <a:cxn ang="f82">
                    <a:pos x="f103" y="f102"/>
                  </a:cxn>
                  <a:cxn ang="f82">
                    <a:pos x="f104" y="f102"/>
                  </a:cxn>
                  <a:cxn ang="f82">
                    <a:pos x="f105" y="f106"/>
                  </a:cxn>
                  <a:cxn ang="f82">
                    <a:pos x="f107" y="f108"/>
                  </a:cxn>
                  <a:cxn ang="f82">
                    <a:pos x="f101" y="f106"/>
                  </a:cxn>
                  <a:cxn ang="f82">
                    <a:pos x="f109" y="f106"/>
                  </a:cxn>
                  <a:cxn ang="f82">
                    <a:pos x="f96" y="f106"/>
                  </a:cxn>
                  <a:cxn ang="f82">
                    <a:pos x="f110" y="f111"/>
                  </a:cxn>
                  <a:cxn ang="f82">
                    <a:pos x="f90" y="f100"/>
                  </a:cxn>
                  <a:cxn ang="f82">
                    <a:pos x="f112" y="f98"/>
                  </a:cxn>
                  <a:cxn ang="f82">
                    <a:pos x="f113" y="f92"/>
                  </a:cxn>
                  <a:cxn ang="f82">
                    <a:pos x="f87" y="f88"/>
                  </a:cxn>
                </a:cxnLst>
                <a:rect l="f83" t="f86" r="f84" b="f85"/>
                <a:pathLst>
                  <a:path w="38" h="12">
                    <a:moveTo>
                      <a:pt x="f8" y="f9"/>
                    </a:moveTo>
                    <a:cubicBezTo>
                      <a:pt x="f10" y="f11"/>
                      <a:pt x="f12" y="f11"/>
                      <a:pt x="f13" y="f9"/>
                    </a:cubicBezTo>
                    <a:cubicBezTo>
                      <a:pt x="f14" y="f9"/>
                      <a:pt x="f15" y="f9"/>
                      <a:pt x="f11" y="f11"/>
                    </a:cubicBezTo>
                    <a:cubicBezTo>
                      <a:pt x="f9" y="f11"/>
                      <a:pt x="f9" y="f11"/>
                      <a:pt x="f11" y="f15"/>
                    </a:cubicBezTo>
                    <a:cubicBezTo>
                      <a:pt x="f11" y="f15"/>
                      <a:pt x="f16" y="f15"/>
                      <a:pt x="f17" y="f15"/>
                    </a:cubicBezTo>
                    <a:cubicBezTo>
                      <a:pt x="f7" y="f14"/>
                      <a:pt x="f18" y="f15"/>
                      <a:pt x="f19" y="f14"/>
                    </a:cubicBezTo>
                    <a:cubicBezTo>
                      <a:pt x="f20" y="f14"/>
                      <a:pt x="f21" y="f15"/>
                      <a:pt x="f22" y="f14"/>
                    </a:cubicBezTo>
                    <a:cubicBezTo>
                      <a:pt x="f22" y="f23"/>
                      <a:pt x="f24" y="f14"/>
                      <a:pt x="f25" y="f23"/>
                    </a:cubicBezTo>
                    <a:cubicBezTo>
                      <a:pt x="f26" y="f12"/>
                      <a:pt x="f27" y="f23"/>
                      <a:pt x="f27" y="f13"/>
                    </a:cubicBezTo>
                    <a:cubicBezTo>
                      <a:pt x="f27" y="f12"/>
                      <a:pt x="f28" y="f13"/>
                      <a:pt x="f28" y="f12"/>
                    </a:cubicBezTo>
                    <a:cubicBezTo>
                      <a:pt x="f29" y="f12"/>
                      <a:pt x="f30" y="f13"/>
                      <a:pt x="f30" y="f12"/>
                    </a:cubicBezTo>
                    <a:cubicBezTo>
                      <a:pt x="f31" y="f10"/>
                      <a:pt x="f32" y="f12"/>
                      <a:pt x="f32" y="f12"/>
                    </a:cubicBezTo>
                    <a:cubicBezTo>
                      <a:pt x="f32" y="f10"/>
                      <a:pt x="f6" y="f12"/>
                      <a:pt x="f33" y="f8"/>
                    </a:cubicBezTo>
                    <a:cubicBezTo>
                      <a:pt x="f34" y="f5"/>
                      <a:pt x="f35" y="f36"/>
                      <a:pt x="f37" y="f36"/>
                    </a:cubicBezTo>
                    <a:cubicBezTo>
                      <a:pt x="f30" y="f36"/>
                      <a:pt x="f38" y="f8"/>
                      <a:pt x="f28" y="f8"/>
                    </a:cubicBezTo>
                    <a:cubicBezTo>
                      <a:pt x="f39" y="f8"/>
                      <a:pt x="f25" y="f36"/>
                      <a:pt x="f24" y="f8"/>
                    </a:cubicBezTo>
                    <a:cubicBezTo>
                      <a:pt x="f40" y="f10"/>
                      <a:pt x="f18" y="f8"/>
                      <a:pt x="f22" y="f8"/>
                    </a:cubicBezTo>
                    <a:cubicBezTo>
                      <a:pt x="f21" y="f10"/>
                      <a:pt x="f17" y="f8"/>
                      <a:pt x="f20" y="f10"/>
                    </a:cubicBezTo>
                    <a:cubicBezTo>
                      <a:pt x="f19" y="f10"/>
                      <a:pt x="f14" y="f12"/>
                      <a:pt x="f11" y="f13"/>
                    </a:cubicBezTo>
                    <a:cubicBezTo>
                      <a:pt x="f9" y="f13"/>
                      <a:pt x="f10" y="f13"/>
                      <a:pt x="f12" y="f23"/>
                    </a:cubicBezTo>
                    <a:cubicBezTo>
                      <a:pt x="f13" y="f23"/>
                      <a:pt x="f41" y="f14"/>
                      <a:pt x="f36" y="f15"/>
                    </a:cubicBezTo>
                    <a:cubicBezTo>
                      <a:pt x="f8" y="f15"/>
                      <a:pt x="f5" y="f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27" name="Austrailia">
                <a:extLst>
                  <a:ext uri="{FF2B5EF4-FFF2-40B4-BE49-F238E27FC236}">
                    <a16:creationId xmlns:a16="http://schemas.microsoft.com/office/drawing/2014/main" id="{970FEE0A-DE62-5338-4D0E-DC5FE686650C}"/>
                  </a:ext>
                </a:extLst>
              </p:cNvPr>
              <p:cNvSpPr/>
              <p:nvPr/>
            </p:nvSpPr>
            <p:spPr>
              <a:xfrm>
                <a:off x="9515164" y="4859999"/>
                <a:ext cx="1041565" cy="849678"/>
              </a:xfrm>
              <a:custGeom>
                <a:avLst/>
                <a:gdLst>
                  <a:gd name="f0" fmla="val 10800000"/>
                  <a:gd name="f1" fmla="val 5400000"/>
                  <a:gd name="f2" fmla="val 180"/>
                  <a:gd name="f3" fmla="val w"/>
                  <a:gd name="f4" fmla="val h"/>
                  <a:gd name="f5" fmla="val 0"/>
                  <a:gd name="f6" fmla="val 195"/>
                  <a:gd name="f7" fmla="val 173"/>
                  <a:gd name="f8" fmla="val 102"/>
                  <a:gd name="f9" fmla="val 29"/>
                  <a:gd name="f10" fmla="val 99"/>
                  <a:gd name="f11" fmla="val 27"/>
                  <a:gd name="f12" fmla="val 26"/>
                  <a:gd name="f13" fmla="val 25"/>
                  <a:gd name="f14" fmla="val 96"/>
                  <a:gd name="f15" fmla="val 24"/>
                  <a:gd name="f16" fmla="val 94"/>
                  <a:gd name="f17" fmla="val 95"/>
                  <a:gd name="f18" fmla="val 93"/>
                  <a:gd name="f19" fmla="val 23"/>
                  <a:gd name="f20" fmla="val 92"/>
                  <a:gd name="f21" fmla="val 21"/>
                  <a:gd name="f22" fmla="val 91"/>
                  <a:gd name="f23" fmla="val 18"/>
                  <a:gd name="f24" fmla="val 90"/>
                  <a:gd name="f25" fmla="val 20"/>
                  <a:gd name="f26" fmla="val 89"/>
                  <a:gd name="f27" fmla="val 19"/>
                  <a:gd name="f28" fmla="val 88"/>
                  <a:gd name="f29" fmla="val 87"/>
                  <a:gd name="f30" fmla="val 86"/>
                  <a:gd name="f31" fmla="val 85"/>
                  <a:gd name="f32" fmla="val 84"/>
                  <a:gd name="f33" fmla="val 22"/>
                  <a:gd name="f34" fmla="val 83"/>
                  <a:gd name="f35" fmla="val 82"/>
                  <a:gd name="f36" fmla="val 79"/>
                  <a:gd name="f37" fmla="val 81"/>
                  <a:gd name="f38" fmla="val 78"/>
                  <a:gd name="f39" fmla="val 80"/>
                  <a:gd name="f40" fmla="val 76"/>
                  <a:gd name="f41" fmla="val 28"/>
                  <a:gd name="f42" fmla="val 30"/>
                  <a:gd name="f43" fmla="val 77"/>
                  <a:gd name="f44" fmla="val 74"/>
                  <a:gd name="f45" fmla="val 75"/>
                  <a:gd name="f46" fmla="val 33"/>
                  <a:gd name="f47" fmla="val 31"/>
                  <a:gd name="f48" fmla="val 32"/>
                  <a:gd name="f49" fmla="val 34"/>
                  <a:gd name="f50" fmla="val 36"/>
                  <a:gd name="f51" fmla="val 35"/>
                  <a:gd name="f52" fmla="val 73"/>
                  <a:gd name="f53" fmla="val 70"/>
                  <a:gd name="f54" fmla="val 71"/>
                  <a:gd name="f55" fmla="val 69"/>
                  <a:gd name="f56" fmla="val 72"/>
                  <a:gd name="f57" fmla="val 38"/>
                  <a:gd name="f58" fmla="val 39"/>
                  <a:gd name="f59" fmla="val 42"/>
                  <a:gd name="f60" fmla="val 67"/>
                  <a:gd name="f61" fmla="val 37"/>
                  <a:gd name="f62" fmla="val 68"/>
                  <a:gd name="f63" fmla="val 66"/>
                  <a:gd name="f64" fmla="val 64"/>
                  <a:gd name="f65" fmla="val 40"/>
                  <a:gd name="f66" fmla="val 62"/>
                  <a:gd name="f67" fmla="val 41"/>
                  <a:gd name="f68" fmla="val 63"/>
                  <a:gd name="f69" fmla="val 43"/>
                  <a:gd name="f70" fmla="val 45"/>
                  <a:gd name="f71" fmla="val 46"/>
                  <a:gd name="f72" fmla="val 61"/>
                  <a:gd name="f73" fmla="val 58"/>
                  <a:gd name="f74" fmla="val 52"/>
                  <a:gd name="f75" fmla="val 57"/>
                  <a:gd name="f76" fmla="val 54"/>
                  <a:gd name="f77" fmla="val 48"/>
                  <a:gd name="f78" fmla="val 59"/>
                  <a:gd name="f79" fmla="val 60"/>
                  <a:gd name="f80" fmla="val 65"/>
                  <a:gd name="f81" fmla="val 15"/>
                  <a:gd name="f82" fmla="val 16"/>
                  <a:gd name="f83" fmla="val 17"/>
                  <a:gd name="f84" fmla="val 14"/>
                  <a:gd name="f85" fmla="val 11"/>
                  <a:gd name="f86" fmla="val 12"/>
                  <a:gd name="f87" fmla="val 13"/>
                  <a:gd name="f88" fmla="val 97"/>
                  <a:gd name="f89" fmla="val 10"/>
                  <a:gd name="f90" fmla="val 100"/>
                  <a:gd name="f91" fmla="val 7"/>
                  <a:gd name="f92" fmla="val 8"/>
                  <a:gd name="f93" fmla="val 9"/>
                  <a:gd name="f94" fmla="val 104"/>
                  <a:gd name="f95" fmla="val 6"/>
                  <a:gd name="f96" fmla="val 107"/>
                  <a:gd name="f97" fmla="val 112"/>
                  <a:gd name="f98" fmla="val 117"/>
                  <a:gd name="f99" fmla="val 123"/>
                  <a:gd name="f100" fmla="val 130"/>
                  <a:gd name="f101" fmla="val 133"/>
                  <a:gd name="f102" fmla="val 136"/>
                  <a:gd name="f103" fmla="val 135"/>
                  <a:gd name="f104" fmla="val 5"/>
                  <a:gd name="f105" fmla="val 137"/>
                  <a:gd name="f106" fmla="val 138"/>
                  <a:gd name="f107" fmla="val 139"/>
                  <a:gd name="f108" fmla="val 4"/>
                  <a:gd name="f109" fmla="val 141"/>
                  <a:gd name="f110" fmla="val 142"/>
                  <a:gd name="f111" fmla="val 2"/>
                  <a:gd name="f112" fmla="val 143"/>
                  <a:gd name="f113" fmla="val 1"/>
                  <a:gd name="f114" fmla="val 144"/>
                  <a:gd name="f115" fmla="val 145"/>
                  <a:gd name="f116" fmla="val 148"/>
                  <a:gd name="f117" fmla="val 150"/>
                  <a:gd name="f118" fmla="val 149"/>
                  <a:gd name="f119" fmla="val 151"/>
                  <a:gd name="f120" fmla="val 146"/>
                  <a:gd name="f121" fmla="val 147"/>
                  <a:gd name="f122" fmla="val 47"/>
                  <a:gd name="f123" fmla="val 49"/>
                  <a:gd name="f124" fmla="val 134"/>
                  <a:gd name="f125" fmla="val 132"/>
                  <a:gd name="f126" fmla="val 129"/>
                  <a:gd name="f127" fmla="val 128"/>
                  <a:gd name="f128" fmla="val 101"/>
                  <a:gd name="f129" fmla="val 103"/>
                  <a:gd name="f130" fmla="val 105"/>
                  <a:gd name="f131" fmla="val 106"/>
                  <a:gd name="f132" fmla="val 108"/>
                  <a:gd name="f133" fmla="val 140"/>
                  <a:gd name="f134" fmla="val 98"/>
                  <a:gd name="f135" fmla="val 152"/>
                  <a:gd name="f136" fmla="val 153"/>
                  <a:gd name="f137" fmla="val 110"/>
                  <a:gd name="f138" fmla="val 155"/>
                  <a:gd name="f139" fmla="val 159"/>
                  <a:gd name="f140" fmla="val 161"/>
                  <a:gd name="f141" fmla="val 163"/>
                  <a:gd name="f142" fmla="val 165"/>
                  <a:gd name="f143" fmla="val 166"/>
                  <a:gd name="f144" fmla="val 167"/>
                  <a:gd name="f145" fmla="val 109"/>
                  <a:gd name="f146" fmla="val 170"/>
                  <a:gd name="f147" fmla="val 111"/>
                  <a:gd name="f148" fmla="val 169"/>
                  <a:gd name="f149" fmla="val 113"/>
                  <a:gd name="f150" fmla="val 168"/>
                  <a:gd name="f151" fmla="val 115"/>
                  <a:gd name="f152" fmla="val 171"/>
                  <a:gd name="f153" fmla="val 118"/>
                  <a:gd name="f154" fmla="val 120"/>
                  <a:gd name="f155" fmla="val 121"/>
                  <a:gd name="f156" fmla="val 122"/>
                  <a:gd name="f157" fmla="val 119"/>
                  <a:gd name="f158" fmla="val 124"/>
                  <a:gd name="f159" fmla="val 125"/>
                  <a:gd name="f160" fmla="val 127"/>
                  <a:gd name="f161" fmla="val 126"/>
                  <a:gd name="f162" fmla="val 162"/>
                  <a:gd name="f163" fmla="val 158"/>
                  <a:gd name="f164" fmla="val 157"/>
                  <a:gd name="f165" fmla="val 154"/>
                  <a:gd name="f166" fmla="val 156"/>
                  <a:gd name="f167" fmla="val 179"/>
                  <a:gd name="f168" fmla="val 178"/>
                  <a:gd name="f169" fmla="val 182"/>
                  <a:gd name="f170" fmla="val 186"/>
                  <a:gd name="f171" fmla="val 190"/>
                  <a:gd name="f172" fmla="val 193"/>
                  <a:gd name="f173" fmla="val 191"/>
                  <a:gd name="f174" fmla="val 192"/>
                  <a:gd name="f175" fmla="val 194"/>
                  <a:gd name="f176" fmla="val 187"/>
                  <a:gd name="f177" fmla="val 189"/>
                  <a:gd name="f178" fmla="val 188"/>
                  <a:gd name="f179" fmla="val 185"/>
                  <a:gd name="f180" fmla="val 184"/>
                  <a:gd name="f181" fmla="val 183"/>
                  <a:gd name="f182" fmla="val 56"/>
                  <a:gd name="f183" fmla="val 55"/>
                  <a:gd name="f184" fmla="val 181"/>
                  <a:gd name="f185" fmla="val 177"/>
                  <a:gd name="f186" fmla="val 175"/>
                  <a:gd name="f187" fmla="val 51"/>
                  <a:gd name="f188" fmla="val 176"/>
                  <a:gd name="f189" fmla="val 50"/>
                  <a:gd name="f190" fmla="val 174"/>
                  <a:gd name="f191" fmla="val 172"/>
                  <a:gd name="f192" fmla="val 164"/>
                  <a:gd name="f193" fmla="val 131"/>
                  <a:gd name="f194" fmla="val 3"/>
                  <a:gd name="f195" fmla="val 116"/>
                  <a:gd name="f196" fmla="val 114"/>
                  <a:gd name="f197" fmla="+- 0 0 -90"/>
                  <a:gd name="f198" fmla="*/ f3 1 195"/>
                  <a:gd name="f199" fmla="*/ f4 1 173"/>
                  <a:gd name="f200" fmla="+- f7 0 f5"/>
                  <a:gd name="f201" fmla="+- f6 0 f5"/>
                  <a:gd name="f202" fmla="*/ f197 f0 1"/>
                  <a:gd name="f203" fmla="*/ f201 1 195"/>
                  <a:gd name="f204" fmla="*/ f200 1 173"/>
                  <a:gd name="f205" fmla="*/ f202 1 f2"/>
                  <a:gd name="f206" fmla="*/ 93 1 f203"/>
                  <a:gd name="f207" fmla="*/ 27 1 f204"/>
                  <a:gd name="f208" fmla="*/ 87 1 f203"/>
                  <a:gd name="f209" fmla="*/ 19 1 f204"/>
                  <a:gd name="f210" fmla="*/ 82 1 f203"/>
                  <a:gd name="f211" fmla="*/ 22 1 f204"/>
                  <a:gd name="f212" fmla="*/ 79 1 f203"/>
                  <a:gd name="f213" fmla="*/ 29 1 f204"/>
                  <a:gd name="f214" fmla="*/ 77 1 f203"/>
                  <a:gd name="f215" fmla="*/ 36 1 f204"/>
                  <a:gd name="f216" fmla="*/ 72 1 f203"/>
                  <a:gd name="f217" fmla="*/ 38 1 f204"/>
                  <a:gd name="f218" fmla="*/ 63 1 f203"/>
                  <a:gd name="f219" fmla="*/ 43 1 f204"/>
                  <a:gd name="f220" fmla="*/ 41 1 f203"/>
                  <a:gd name="f221" fmla="*/ 60 1 f204"/>
                  <a:gd name="f222" fmla="*/ 22 1 f203"/>
                  <a:gd name="f223" fmla="*/ 70 1 f204"/>
                  <a:gd name="f224" fmla="*/ 15 1 f203"/>
                  <a:gd name="f225" fmla="*/ 80 1 f204"/>
                  <a:gd name="f226" fmla="*/ 11 1 f203"/>
                  <a:gd name="f227" fmla="*/ 90 1 f204"/>
                  <a:gd name="f228" fmla="*/ 10 1 f203"/>
                  <a:gd name="f229" fmla="*/ 117 1 f204"/>
                  <a:gd name="f230" fmla="*/ 6 1 f203"/>
                  <a:gd name="f231" fmla="*/ 139 1 f204"/>
                  <a:gd name="f232" fmla="*/ 148 1 f204"/>
                  <a:gd name="f233" fmla="*/ 17 1 f203"/>
                  <a:gd name="f234" fmla="*/ 147 1 f204"/>
                  <a:gd name="f235" fmla="*/ 31 1 f203"/>
                  <a:gd name="f236" fmla="*/ 143 1 f204"/>
                  <a:gd name="f237" fmla="*/ 49 1 f203"/>
                  <a:gd name="f238" fmla="*/ 134 1 f204"/>
                  <a:gd name="f239" fmla="*/ 84 1 f203"/>
                  <a:gd name="f240" fmla="*/ 132 1 f204"/>
                  <a:gd name="f241" fmla="*/ 91 1 f203"/>
                  <a:gd name="f242" fmla="*/ 144 1 f204"/>
                  <a:gd name="f243" fmla="*/ 105 1 f203"/>
                  <a:gd name="f244" fmla="*/ 138 1 f204"/>
                  <a:gd name="f245" fmla="*/ 99 1 f203"/>
                  <a:gd name="f246" fmla="*/ 103 1 f203"/>
                  <a:gd name="f247" fmla="*/ 152 1 f204"/>
                  <a:gd name="f248" fmla="*/ 106 1 f203"/>
                  <a:gd name="f249" fmla="*/ 166 1 f204"/>
                  <a:gd name="f250" fmla="*/ 121 1 f203"/>
                  <a:gd name="f251" fmla="*/ 167 1 f204"/>
                  <a:gd name="f252" fmla="*/ 126 1 f203"/>
                  <a:gd name="f253" fmla="*/ 170 1 f204"/>
                  <a:gd name="f254" fmla="*/ 147 1 f203"/>
                  <a:gd name="f255" fmla="*/ 161 1 f204"/>
                  <a:gd name="f256" fmla="*/ 165 1 f203"/>
                  <a:gd name="f257" fmla="*/ 141 1 f204"/>
                  <a:gd name="f258" fmla="*/ 180 1 f203"/>
                  <a:gd name="f259" fmla="*/ 123 1 f204"/>
                  <a:gd name="f260" fmla="*/ 194 1 f203"/>
                  <a:gd name="f261" fmla="*/ 86 1 f204"/>
                  <a:gd name="f262" fmla="*/ 189 1 f203"/>
                  <a:gd name="f263" fmla="*/ 71 1 f204"/>
                  <a:gd name="f264" fmla="*/ 185 1 f203"/>
                  <a:gd name="f265" fmla="*/ 66 1 f204"/>
                  <a:gd name="f266" fmla="*/ 183 1 f203"/>
                  <a:gd name="f267" fmla="*/ 56 1 f204"/>
                  <a:gd name="f268" fmla="*/ 175 1 f203"/>
                  <a:gd name="f269" fmla="*/ 37 1 f204"/>
                  <a:gd name="f270" fmla="*/ 174 1 f203"/>
                  <a:gd name="f271" fmla="*/ 25 1 f204"/>
                  <a:gd name="f272" fmla="*/ 169 1 f203"/>
                  <a:gd name="f273" fmla="*/ 13 1 f204"/>
                  <a:gd name="f274" fmla="*/ 167 1 f203"/>
                  <a:gd name="f275" fmla="*/ 4 1 f204"/>
                  <a:gd name="f276" fmla="*/ 161 1 f203"/>
                  <a:gd name="f277" fmla="*/ 11 1 f204"/>
                  <a:gd name="f278" fmla="*/ 154 1 f203"/>
                  <a:gd name="f279" fmla="*/ 140 1 f203"/>
                  <a:gd name="f280" fmla="*/ 132 1 f203"/>
                  <a:gd name="f281" fmla="*/ 30 1 f204"/>
                  <a:gd name="f282" fmla="*/ 20 1 f204"/>
                  <a:gd name="f283" fmla="*/ 136 1 f203"/>
                  <a:gd name="f284" fmla="*/ 15 1 f204"/>
                  <a:gd name="f285" fmla="*/ 135 1 f203"/>
                  <a:gd name="f286" fmla="*/ 7 1 f204"/>
                  <a:gd name="f287" fmla="*/ 130 1 f203"/>
                  <a:gd name="f288" fmla="*/ 8 1 f204"/>
                  <a:gd name="f289" fmla="*/ 122 1 f203"/>
                  <a:gd name="f290" fmla="*/ 117 1 f203"/>
                  <a:gd name="f291" fmla="*/ 5 1 f204"/>
                  <a:gd name="f292" fmla="*/ 110 1 f203"/>
                  <a:gd name="f293" fmla="*/ 9 1 f204"/>
                  <a:gd name="f294" fmla="*/ 101 1 f203"/>
                  <a:gd name="f295" fmla="*/ 24 1 f204"/>
                  <a:gd name="f296" fmla="*/ 0 1 f203"/>
                  <a:gd name="f297" fmla="*/ f6 1 f203"/>
                  <a:gd name="f298" fmla="*/ 0 1 f204"/>
                  <a:gd name="f299" fmla="*/ f7 1 f204"/>
                  <a:gd name="f300" fmla="+- f205 0 f1"/>
                  <a:gd name="f301" fmla="*/ f296 f198 1"/>
                  <a:gd name="f302" fmla="*/ f297 f198 1"/>
                  <a:gd name="f303" fmla="*/ f299 f199 1"/>
                  <a:gd name="f304" fmla="*/ f298 f199 1"/>
                  <a:gd name="f305" fmla="*/ f206 f198 1"/>
                  <a:gd name="f306" fmla="*/ f207 f199 1"/>
                  <a:gd name="f307" fmla="*/ f208 f198 1"/>
                  <a:gd name="f308" fmla="*/ f209 f199 1"/>
                  <a:gd name="f309" fmla="*/ f210 f198 1"/>
                  <a:gd name="f310" fmla="*/ f211 f199 1"/>
                  <a:gd name="f311" fmla="*/ f212 f198 1"/>
                  <a:gd name="f312" fmla="*/ f213 f199 1"/>
                  <a:gd name="f313" fmla="*/ f214 f198 1"/>
                  <a:gd name="f314" fmla="*/ f215 f199 1"/>
                  <a:gd name="f315" fmla="*/ f216 f198 1"/>
                  <a:gd name="f316" fmla="*/ f217 f199 1"/>
                  <a:gd name="f317" fmla="*/ f218 f198 1"/>
                  <a:gd name="f318" fmla="*/ f219 f199 1"/>
                  <a:gd name="f319" fmla="*/ f220 f198 1"/>
                  <a:gd name="f320" fmla="*/ f221 f199 1"/>
                  <a:gd name="f321" fmla="*/ f222 f198 1"/>
                  <a:gd name="f322" fmla="*/ f223 f199 1"/>
                  <a:gd name="f323" fmla="*/ f224 f198 1"/>
                  <a:gd name="f324" fmla="*/ f225 f199 1"/>
                  <a:gd name="f325" fmla="*/ f226 f198 1"/>
                  <a:gd name="f326" fmla="*/ f227 f199 1"/>
                  <a:gd name="f327" fmla="*/ f228 f198 1"/>
                  <a:gd name="f328" fmla="*/ f229 f199 1"/>
                  <a:gd name="f329" fmla="*/ f230 f198 1"/>
                  <a:gd name="f330" fmla="*/ f231 f199 1"/>
                  <a:gd name="f331" fmla="*/ f232 f199 1"/>
                  <a:gd name="f332" fmla="*/ f233 f198 1"/>
                  <a:gd name="f333" fmla="*/ f234 f199 1"/>
                  <a:gd name="f334" fmla="*/ f235 f198 1"/>
                  <a:gd name="f335" fmla="*/ f236 f199 1"/>
                  <a:gd name="f336" fmla="*/ f237 f198 1"/>
                  <a:gd name="f337" fmla="*/ f238 f199 1"/>
                  <a:gd name="f338" fmla="*/ f239 f198 1"/>
                  <a:gd name="f339" fmla="*/ f240 f199 1"/>
                  <a:gd name="f340" fmla="*/ f241 f198 1"/>
                  <a:gd name="f341" fmla="*/ f242 f199 1"/>
                  <a:gd name="f342" fmla="*/ f243 f198 1"/>
                  <a:gd name="f343" fmla="*/ f244 f199 1"/>
                  <a:gd name="f344" fmla="*/ f245 f198 1"/>
                  <a:gd name="f345" fmla="*/ f246 f198 1"/>
                  <a:gd name="f346" fmla="*/ f247 f199 1"/>
                  <a:gd name="f347" fmla="*/ f248 f198 1"/>
                  <a:gd name="f348" fmla="*/ f249 f199 1"/>
                  <a:gd name="f349" fmla="*/ f250 f198 1"/>
                  <a:gd name="f350" fmla="*/ f251 f199 1"/>
                  <a:gd name="f351" fmla="*/ f252 f198 1"/>
                  <a:gd name="f352" fmla="*/ f253 f199 1"/>
                  <a:gd name="f353" fmla="*/ f254 f198 1"/>
                  <a:gd name="f354" fmla="*/ f255 f199 1"/>
                  <a:gd name="f355" fmla="*/ f256 f198 1"/>
                  <a:gd name="f356" fmla="*/ f257 f199 1"/>
                  <a:gd name="f357" fmla="*/ f258 f198 1"/>
                  <a:gd name="f358" fmla="*/ f259 f199 1"/>
                  <a:gd name="f359" fmla="*/ f260 f198 1"/>
                  <a:gd name="f360" fmla="*/ f261 f199 1"/>
                  <a:gd name="f361" fmla="*/ f262 f198 1"/>
                  <a:gd name="f362" fmla="*/ f263 f199 1"/>
                  <a:gd name="f363" fmla="*/ f264 f198 1"/>
                  <a:gd name="f364" fmla="*/ f265 f199 1"/>
                  <a:gd name="f365" fmla="*/ f266 f198 1"/>
                  <a:gd name="f366" fmla="*/ f267 f199 1"/>
                  <a:gd name="f367" fmla="*/ f268 f198 1"/>
                  <a:gd name="f368" fmla="*/ f269 f199 1"/>
                  <a:gd name="f369" fmla="*/ f270 f198 1"/>
                  <a:gd name="f370" fmla="*/ f271 f199 1"/>
                  <a:gd name="f371" fmla="*/ f272 f198 1"/>
                  <a:gd name="f372" fmla="*/ f273 f199 1"/>
                  <a:gd name="f373" fmla="*/ f274 f198 1"/>
                  <a:gd name="f374" fmla="*/ f275 f199 1"/>
                  <a:gd name="f375" fmla="*/ f276 f198 1"/>
                  <a:gd name="f376" fmla="*/ f277 f199 1"/>
                  <a:gd name="f377" fmla="*/ f278 f198 1"/>
                  <a:gd name="f378" fmla="*/ f279 f198 1"/>
                  <a:gd name="f379" fmla="*/ f280 f198 1"/>
                  <a:gd name="f380" fmla="*/ f281 f199 1"/>
                  <a:gd name="f381" fmla="*/ f282 f199 1"/>
                  <a:gd name="f382" fmla="*/ f283 f198 1"/>
                  <a:gd name="f383" fmla="*/ f284 f199 1"/>
                  <a:gd name="f384" fmla="*/ f285 f198 1"/>
                  <a:gd name="f385" fmla="*/ f286 f199 1"/>
                  <a:gd name="f386" fmla="*/ f287 f198 1"/>
                  <a:gd name="f387" fmla="*/ f288 f199 1"/>
                  <a:gd name="f388" fmla="*/ f289 f198 1"/>
                  <a:gd name="f389" fmla="*/ f290 f198 1"/>
                  <a:gd name="f390" fmla="*/ f291 f199 1"/>
                  <a:gd name="f391" fmla="*/ f292 f198 1"/>
                  <a:gd name="f392" fmla="*/ f293 f199 1"/>
                  <a:gd name="f393" fmla="*/ f294 f198 1"/>
                  <a:gd name="f394" fmla="*/ f295 f199 1"/>
                </a:gdLst>
                <a:ahLst/>
                <a:cxnLst>
                  <a:cxn ang="3cd4">
                    <a:pos x="hc" y="t"/>
                  </a:cxn>
                  <a:cxn ang="0">
                    <a:pos x="r" y="vc"/>
                  </a:cxn>
                  <a:cxn ang="cd4">
                    <a:pos x="hc" y="b"/>
                  </a:cxn>
                  <a:cxn ang="cd2">
                    <a:pos x="l" y="vc"/>
                  </a:cxn>
                  <a:cxn ang="f300">
                    <a:pos x="f305" y="f306"/>
                  </a:cxn>
                  <a:cxn ang="f300">
                    <a:pos x="f307" y="f308"/>
                  </a:cxn>
                  <a:cxn ang="f300">
                    <a:pos x="f309" y="f310"/>
                  </a:cxn>
                  <a:cxn ang="f300">
                    <a:pos x="f311" y="f312"/>
                  </a:cxn>
                  <a:cxn ang="f300">
                    <a:pos x="f313" y="f314"/>
                  </a:cxn>
                  <a:cxn ang="f300">
                    <a:pos x="f315" y="f316"/>
                  </a:cxn>
                  <a:cxn ang="f300">
                    <a:pos x="f317" y="f318"/>
                  </a:cxn>
                  <a:cxn ang="f300">
                    <a:pos x="f319" y="f320"/>
                  </a:cxn>
                  <a:cxn ang="f300">
                    <a:pos x="f321" y="f322"/>
                  </a:cxn>
                  <a:cxn ang="f300">
                    <a:pos x="f323" y="f324"/>
                  </a:cxn>
                  <a:cxn ang="f300">
                    <a:pos x="f325" y="f326"/>
                  </a:cxn>
                  <a:cxn ang="f300">
                    <a:pos x="f327" y="f328"/>
                  </a:cxn>
                  <a:cxn ang="f300">
                    <a:pos x="f329" y="f330"/>
                  </a:cxn>
                  <a:cxn ang="f300">
                    <a:pos x="f329" y="f331"/>
                  </a:cxn>
                  <a:cxn ang="f300">
                    <a:pos x="f332" y="f333"/>
                  </a:cxn>
                  <a:cxn ang="f300">
                    <a:pos x="f334" y="f335"/>
                  </a:cxn>
                  <a:cxn ang="f300">
                    <a:pos x="f336" y="f337"/>
                  </a:cxn>
                  <a:cxn ang="f300">
                    <a:pos x="f338" y="f339"/>
                  </a:cxn>
                  <a:cxn ang="f300">
                    <a:pos x="f340" y="f341"/>
                  </a:cxn>
                  <a:cxn ang="f300">
                    <a:pos x="f342" y="f343"/>
                  </a:cxn>
                  <a:cxn ang="f300">
                    <a:pos x="f344" y="f331"/>
                  </a:cxn>
                  <a:cxn ang="f300">
                    <a:pos x="f345" y="f346"/>
                  </a:cxn>
                  <a:cxn ang="f300">
                    <a:pos x="f347" y="f348"/>
                  </a:cxn>
                  <a:cxn ang="f300">
                    <a:pos x="f349" y="f350"/>
                  </a:cxn>
                  <a:cxn ang="f300">
                    <a:pos x="f351" y="f352"/>
                  </a:cxn>
                  <a:cxn ang="f300">
                    <a:pos x="f353" y="f354"/>
                  </a:cxn>
                  <a:cxn ang="f300">
                    <a:pos x="f355" y="f356"/>
                  </a:cxn>
                  <a:cxn ang="f300">
                    <a:pos x="f357" y="f358"/>
                  </a:cxn>
                  <a:cxn ang="f300">
                    <a:pos x="f359" y="f360"/>
                  </a:cxn>
                  <a:cxn ang="f300">
                    <a:pos x="f361" y="f362"/>
                  </a:cxn>
                  <a:cxn ang="f300">
                    <a:pos x="f363" y="f364"/>
                  </a:cxn>
                  <a:cxn ang="f300">
                    <a:pos x="f365" y="f366"/>
                  </a:cxn>
                  <a:cxn ang="f300">
                    <a:pos x="f367" y="f368"/>
                  </a:cxn>
                  <a:cxn ang="f300">
                    <a:pos x="f369" y="f370"/>
                  </a:cxn>
                  <a:cxn ang="f300">
                    <a:pos x="f371" y="f372"/>
                  </a:cxn>
                  <a:cxn ang="f300">
                    <a:pos x="f373" y="f374"/>
                  </a:cxn>
                  <a:cxn ang="f300">
                    <a:pos x="f375" y="f376"/>
                  </a:cxn>
                  <a:cxn ang="f300">
                    <a:pos x="f377" y="f316"/>
                  </a:cxn>
                  <a:cxn ang="f300">
                    <a:pos x="f378" y="f316"/>
                  </a:cxn>
                  <a:cxn ang="f300">
                    <a:pos x="f379" y="f380"/>
                  </a:cxn>
                  <a:cxn ang="f300">
                    <a:pos x="f379" y="f381"/>
                  </a:cxn>
                  <a:cxn ang="f300">
                    <a:pos x="f382" y="f383"/>
                  </a:cxn>
                  <a:cxn ang="f300">
                    <a:pos x="f384" y="f385"/>
                  </a:cxn>
                  <a:cxn ang="f300">
                    <a:pos x="f386" y="f387"/>
                  </a:cxn>
                  <a:cxn ang="f300">
                    <a:pos x="f388" y="f385"/>
                  </a:cxn>
                  <a:cxn ang="f300">
                    <a:pos x="f389" y="f390"/>
                  </a:cxn>
                  <a:cxn ang="f300">
                    <a:pos x="f391" y="f392"/>
                  </a:cxn>
                  <a:cxn ang="f300">
                    <a:pos x="f347" y="f383"/>
                  </a:cxn>
                  <a:cxn ang="f300">
                    <a:pos x="f393" y="f394"/>
                  </a:cxn>
                </a:cxnLst>
                <a:rect l="f301" t="f304" r="f302" b="f303"/>
                <a:pathLst>
                  <a:path w="195" h="173">
                    <a:moveTo>
                      <a:pt x="f8" y="f9"/>
                    </a:moveTo>
                    <a:cubicBezTo>
                      <a:pt x="f10" y="f11"/>
                      <a:pt x="f8" y="f12"/>
                      <a:pt x="f10" y="f13"/>
                    </a:cubicBezTo>
                    <a:cubicBezTo>
                      <a:pt x="f14" y="f15"/>
                      <a:pt x="f16" y="f13"/>
                      <a:pt x="f17" y="f12"/>
                    </a:cubicBezTo>
                    <a:cubicBezTo>
                      <a:pt x="f17" y="f12"/>
                      <a:pt x="f16" y="f11"/>
                      <a:pt x="f18" y="f11"/>
                    </a:cubicBezTo>
                    <a:cubicBezTo>
                      <a:pt x="f17" y="f13"/>
                      <a:pt x="f18" y="f13"/>
                      <a:pt x="f16" y="f15"/>
                    </a:cubicBezTo>
                    <a:cubicBezTo>
                      <a:pt x="f14" y="f19"/>
                      <a:pt x="f18" y="f15"/>
                      <a:pt x="f20" y="f21"/>
                    </a:cubicBezTo>
                    <a:cubicBezTo>
                      <a:pt x="f22" y="f23"/>
                      <a:pt x="f24" y="f25"/>
                      <a:pt x="f26" y="f27"/>
                    </a:cubicBezTo>
                    <a:cubicBezTo>
                      <a:pt x="f28" y="f23"/>
                      <a:pt x="f28" y="f27"/>
                      <a:pt x="f29" y="f27"/>
                    </a:cubicBezTo>
                    <a:cubicBezTo>
                      <a:pt x="f30" y="f25"/>
                      <a:pt x="f29" y="f23"/>
                      <a:pt x="f30" y="f27"/>
                    </a:cubicBezTo>
                    <a:cubicBezTo>
                      <a:pt x="f31" y="f27"/>
                      <a:pt x="f32" y="f27"/>
                      <a:pt x="f32" y="f21"/>
                    </a:cubicBezTo>
                    <a:cubicBezTo>
                      <a:pt x="f31" y="f33"/>
                      <a:pt x="f32" y="f21"/>
                      <a:pt x="f32" y="f19"/>
                    </a:cubicBezTo>
                    <a:cubicBezTo>
                      <a:pt x="f34" y="f21"/>
                      <a:pt x="f34" y="f21"/>
                      <a:pt x="f35" y="f33"/>
                    </a:cubicBezTo>
                    <a:cubicBezTo>
                      <a:pt x="f35" y="f19"/>
                      <a:pt x="f36" y="f33"/>
                      <a:pt x="f37" y="f15"/>
                    </a:cubicBezTo>
                    <a:cubicBezTo>
                      <a:pt x="f34" y="f12"/>
                      <a:pt x="f38" y="f15"/>
                      <a:pt x="f39" y="f12"/>
                    </a:cubicBezTo>
                    <a:cubicBezTo>
                      <a:pt x="f35" y="f12"/>
                      <a:pt x="f40" y="f12"/>
                      <a:pt x="f36" y="f41"/>
                    </a:cubicBezTo>
                    <a:cubicBezTo>
                      <a:pt x="f37" y="f42"/>
                      <a:pt x="f39" y="f41"/>
                      <a:pt x="f36" y="f9"/>
                    </a:cubicBezTo>
                    <a:cubicBezTo>
                      <a:pt x="f38" y="f42"/>
                      <a:pt x="f43" y="f11"/>
                      <a:pt x="f43" y="f9"/>
                    </a:cubicBezTo>
                    <a:cubicBezTo>
                      <a:pt x="f43" y="f42"/>
                      <a:pt x="f44" y="f9"/>
                      <a:pt x="f45" y="f46"/>
                    </a:cubicBezTo>
                    <a:cubicBezTo>
                      <a:pt x="f40" y="f47"/>
                      <a:pt x="f43" y="f48"/>
                      <a:pt x="f43" y="f47"/>
                    </a:cubicBezTo>
                    <a:cubicBezTo>
                      <a:pt x="f40" y="f46"/>
                      <a:pt x="f44" y="f49"/>
                      <a:pt x="f43" y="f50"/>
                    </a:cubicBezTo>
                    <a:cubicBezTo>
                      <a:pt x="f45" y="f51"/>
                      <a:pt x="f44" y="f51"/>
                      <a:pt x="f44" y="f50"/>
                    </a:cubicBezTo>
                    <a:cubicBezTo>
                      <a:pt x="f45" y="f49"/>
                      <a:pt x="f45" y="f49"/>
                      <a:pt x="f52" y="f46"/>
                    </a:cubicBezTo>
                    <a:cubicBezTo>
                      <a:pt x="f53" y="f48"/>
                      <a:pt x="f52" y="f51"/>
                      <a:pt x="f54" y="f51"/>
                    </a:cubicBezTo>
                    <a:cubicBezTo>
                      <a:pt x="f55" y="f51"/>
                      <a:pt x="f53" y="f50"/>
                      <a:pt x="f56" y="f57"/>
                    </a:cubicBezTo>
                    <a:cubicBezTo>
                      <a:pt x="f54" y="f57"/>
                      <a:pt x="f53" y="f58"/>
                      <a:pt x="f54" y="f59"/>
                    </a:cubicBezTo>
                    <a:cubicBezTo>
                      <a:pt x="f60" y="f50"/>
                      <a:pt x="f55" y="f61"/>
                      <a:pt x="f62" y="f50"/>
                    </a:cubicBezTo>
                    <a:cubicBezTo>
                      <a:pt x="f60" y="f51"/>
                      <a:pt x="f63" y="f57"/>
                      <a:pt x="f64" y="f65"/>
                    </a:cubicBezTo>
                    <a:cubicBezTo>
                      <a:pt x="f66" y="f67"/>
                      <a:pt x="f64" y="f65"/>
                      <a:pt x="f68" y="f69"/>
                    </a:cubicBezTo>
                    <a:cubicBezTo>
                      <a:pt x="f66" y="f70"/>
                      <a:pt x="f63" y="f71"/>
                      <a:pt x="f64" y="f71"/>
                    </a:cubicBezTo>
                    <a:cubicBezTo>
                      <a:pt x="f72" y="f71"/>
                      <a:pt x="f72" y="f71"/>
                      <a:pt x="f73" y="f74"/>
                    </a:cubicBezTo>
                    <a:cubicBezTo>
                      <a:pt x="f75" y="f76"/>
                      <a:pt x="f76" y="f75"/>
                      <a:pt x="f77" y="f73"/>
                    </a:cubicBezTo>
                    <a:cubicBezTo>
                      <a:pt x="f71" y="f78"/>
                      <a:pt x="f70" y="f79"/>
                      <a:pt x="f67" y="f79"/>
                    </a:cubicBezTo>
                    <a:cubicBezTo>
                      <a:pt x="f57" y="f79"/>
                      <a:pt x="f67" y="f66"/>
                      <a:pt x="f57" y="f66"/>
                    </a:cubicBezTo>
                    <a:cubicBezTo>
                      <a:pt x="f50" y="f66"/>
                      <a:pt x="f49" y="f68"/>
                      <a:pt x="f46" y="f68"/>
                    </a:cubicBezTo>
                    <a:cubicBezTo>
                      <a:pt x="f9" y="f80"/>
                      <a:pt x="f42" y="f72"/>
                      <a:pt x="f41" y="f80"/>
                    </a:cubicBezTo>
                    <a:cubicBezTo>
                      <a:pt x="f12" y="f62"/>
                      <a:pt x="f13" y="f55"/>
                      <a:pt x="f33" y="f53"/>
                    </a:cubicBezTo>
                    <a:cubicBezTo>
                      <a:pt x="f27" y="f54"/>
                      <a:pt x="f19" y="f56"/>
                      <a:pt x="f27" y="f45"/>
                    </a:cubicBezTo>
                    <a:cubicBezTo>
                      <a:pt x="f27" y="f44"/>
                      <a:pt x="f27" y="f52"/>
                      <a:pt x="f25" y="f54"/>
                    </a:cubicBezTo>
                    <a:cubicBezTo>
                      <a:pt x="f81" y="f43"/>
                      <a:pt x="f81" y="f40"/>
                      <a:pt x="f82" y="f43"/>
                    </a:cubicBezTo>
                    <a:cubicBezTo>
                      <a:pt x="f83" y="f38"/>
                      <a:pt x="f84" y="f36"/>
                      <a:pt x="f81" y="f39"/>
                    </a:cubicBezTo>
                    <a:cubicBezTo>
                      <a:pt x="f82" y="f37"/>
                      <a:pt x="f85" y="f35"/>
                      <a:pt x="f86" y="f29"/>
                    </a:cubicBezTo>
                    <a:cubicBezTo>
                      <a:pt x="f87" y="f26"/>
                      <a:pt x="f87" y="f24"/>
                      <a:pt x="f87" y="f18"/>
                    </a:cubicBezTo>
                    <a:cubicBezTo>
                      <a:pt x="f87" y="f17"/>
                      <a:pt x="f86" y="f16"/>
                      <a:pt x="f86" y="f88"/>
                    </a:cubicBezTo>
                    <a:cubicBezTo>
                      <a:pt x="f85" y="f18"/>
                      <a:pt x="f85" y="f24"/>
                      <a:pt x="f85" y="f24"/>
                    </a:cubicBezTo>
                    <a:cubicBezTo>
                      <a:pt x="f89" y="f24"/>
                      <a:pt x="f89" y="f18"/>
                      <a:pt x="f89" y="f14"/>
                    </a:cubicBezTo>
                    <a:cubicBezTo>
                      <a:pt x="f85" y="f90"/>
                      <a:pt x="f91" y="f22"/>
                      <a:pt x="f91" y="f88"/>
                    </a:cubicBezTo>
                    <a:cubicBezTo>
                      <a:pt x="f92" y="f8"/>
                      <a:pt x="f93" y="f8"/>
                      <a:pt x="f92" y="f94"/>
                    </a:cubicBezTo>
                    <a:cubicBezTo>
                      <a:pt x="f95" y="f96"/>
                      <a:pt x="f86" y="f97"/>
                      <a:pt x="f89" y="f98"/>
                    </a:cubicBezTo>
                    <a:cubicBezTo>
                      <a:pt x="f92" y="f99"/>
                      <a:pt x="f89" y="f100"/>
                      <a:pt x="f92" y="f101"/>
                    </a:cubicBezTo>
                    <a:cubicBezTo>
                      <a:pt x="f91" y="f102"/>
                      <a:pt x="f93" y="f103"/>
                      <a:pt x="f91" y="f102"/>
                    </a:cubicBezTo>
                    <a:cubicBezTo>
                      <a:pt x="f91" y="f102"/>
                      <a:pt x="f95" y="f103"/>
                      <a:pt x="f95" y="f103"/>
                    </a:cubicBezTo>
                    <a:cubicBezTo>
                      <a:pt x="f104" y="f105"/>
                      <a:pt x="f91" y="f106"/>
                      <a:pt x="f95" y="f107"/>
                    </a:cubicBezTo>
                    <a:cubicBezTo>
                      <a:pt x="f108" y="f109"/>
                      <a:pt x="f95" y="f109"/>
                      <a:pt x="f108" y="f110"/>
                    </a:cubicBezTo>
                    <a:cubicBezTo>
                      <a:pt x="f111" y="f112"/>
                      <a:pt x="f111" y="f109"/>
                      <a:pt x="f113" y="f110"/>
                    </a:cubicBezTo>
                    <a:cubicBezTo>
                      <a:pt x="f5" y="f114"/>
                      <a:pt x="f111" y="f112"/>
                      <a:pt x="f111" y="f115"/>
                    </a:cubicBezTo>
                    <a:cubicBezTo>
                      <a:pt x="f111" y="f116"/>
                      <a:pt x="f108" y="f115"/>
                      <a:pt x="f95" y="f116"/>
                    </a:cubicBezTo>
                    <a:cubicBezTo>
                      <a:pt x="f91" y="f117"/>
                      <a:pt x="f91" y="f118"/>
                      <a:pt x="f93" y="f117"/>
                    </a:cubicBezTo>
                    <a:cubicBezTo>
                      <a:pt x="f89" y="f119"/>
                      <a:pt x="f89" y="f118"/>
                      <a:pt x="f85" y="f118"/>
                    </a:cubicBezTo>
                    <a:cubicBezTo>
                      <a:pt x="f86" y="f117"/>
                      <a:pt x="f87" y="f116"/>
                      <a:pt x="f84" y="f118"/>
                    </a:cubicBezTo>
                    <a:cubicBezTo>
                      <a:pt x="f81" y="f118"/>
                      <a:pt x="f81" y="f120"/>
                      <a:pt x="f83" y="f121"/>
                    </a:cubicBezTo>
                    <a:cubicBezTo>
                      <a:pt x="f23" y="f121"/>
                      <a:pt x="f83" y="f115"/>
                      <a:pt x="f27" y="f114"/>
                    </a:cubicBezTo>
                    <a:cubicBezTo>
                      <a:pt x="f33" y="f112"/>
                      <a:pt x="f27" y="f114"/>
                      <a:pt x="f13" y="f110"/>
                    </a:cubicBezTo>
                    <a:cubicBezTo>
                      <a:pt x="f12" y="f110"/>
                      <a:pt x="f41" y="f112"/>
                      <a:pt x="f9" y="f110"/>
                    </a:cubicBezTo>
                    <a:cubicBezTo>
                      <a:pt x="f42" y="f109"/>
                      <a:pt x="f42" y="f115"/>
                      <a:pt x="f47" y="f112"/>
                    </a:cubicBezTo>
                    <a:cubicBezTo>
                      <a:pt x="f46" y="f110"/>
                      <a:pt x="f49" y="f112"/>
                      <a:pt x="f51" y="f110"/>
                    </a:cubicBezTo>
                    <a:cubicBezTo>
                      <a:pt x="f50" y="f109"/>
                      <a:pt x="f51" y="f114"/>
                      <a:pt x="f58" y="f110"/>
                    </a:cubicBezTo>
                    <a:cubicBezTo>
                      <a:pt x="f69" y="f107"/>
                      <a:pt x="f58" y="f107"/>
                      <a:pt x="f69" y="f106"/>
                    </a:cubicBezTo>
                    <a:cubicBezTo>
                      <a:pt x="f70" y="f105"/>
                      <a:pt x="f122" y="f102"/>
                      <a:pt x="f123" y="f124"/>
                    </a:cubicBezTo>
                    <a:cubicBezTo>
                      <a:pt x="f74" y="f101"/>
                      <a:pt x="f76" y="f124"/>
                      <a:pt x="f79" y="f101"/>
                    </a:cubicBezTo>
                    <a:cubicBezTo>
                      <a:pt x="f80" y="f125"/>
                      <a:pt x="f66" y="f125"/>
                      <a:pt x="f55" y="f126"/>
                    </a:cubicBezTo>
                    <a:cubicBezTo>
                      <a:pt x="f56" y="f127"/>
                      <a:pt x="f45" y="f100"/>
                      <a:pt x="f43" y="f126"/>
                    </a:cubicBezTo>
                    <a:cubicBezTo>
                      <a:pt x="f39" y="f127"/>
                      <a:pt x="f39" y="f101"/>
                      <a:pt x="f32" y="f125"/>
                    </a:cubicBezTo>
                    <a:cubicBezTo>
                      <a:pt x="f31" y="f125"/>
                      <a:pt x="f31" y="f101"/>
                      <a:pt x="f30" y="f125"/>
                    </a:cubicBezTo>
                    <a:cubicBezTo>
                      <a:pt x="f29" y="f125"/>
                      <a:pt x="f24" y="f124"/>
                      <a:pt x="f26" y="f103"/>
                    </a:cubicBezTo>
                    <a:cubicBezTo>
                      <a:pt x="f28" y="f102"/>
                      <a:pt x="f24" y="f106"/>
                      <a:pt x="f22" y="f106"/>
                    </a:cubicBezTo>
                    <a:cubicBezTo>
                      <a:pt x="f20" y="f105"/>
                      <a:pt x="f20" y="f112"/>
                      <a:pt x="f22" y="f114"/>
                    </a:cubicBezTo>
                    <a:cubicBezTo>
                      <a:pt x="f22" y="f120"/>
                      <a:pt x="f22" y="f116"/>
                      <a:pt x="f16" y="f121"/>
                    </a:cubicBezTo>
                    <a:cubicBezTo>
                      <a:pt x="f14" y="f120"/>
                      <a:pt x="f20" y="f120"/>
                      <a:pt x="f17" y="f115"/>
                    </a:cubicBezTo>
                    <a:cubicBezTo>
                      <a:pt x="f88" y="f114"/>
                      <a:pt x="f90" y="f110"/>
                      <a:pt x="f128" y="f110"/>
                    </a:cubicBezTo>
                    <a:cubicBezTo>
                      <a:pt x="f129" y="f110"/>
                      <a:pt x="f129" y="f106"/>
                      <a:pt x="f130" y="f106"/>
                    </a:cubicBezTo>
                    <a:cubicBezTo>
                      <a:pt x="f131" y="f106"/>
                      <a:pt x="f130" y="f103"/>
                      <a:pt x="f132" y="f103"/>
                    </a:cubicBezTo>
                    <a:cubicBezTo>
                      <a:pt x="f131" y="f105"/>
                      <a:pt x="f132" y="f105"/>
                      <a:pt x="f131" y="f107"/>
                    </a:cubicBezTo>
                    <a:cubicBezTo>
                      <a:pt x="f130" y="f133"/>
                      <a:pt x="f132" y="f107"/>
                      <a:pt x="f94" y="f110"/>
                    </a:cubicBezTo>
                    <a:cubicBezTo>
                      <a:pt x="f134" y="f121"/>
                      <a:pt x="f8" y="f116"/>
                      <a:pt x="f10" y="f116"/>
                    </a:cubicBezTo>
                    <a:cubicBezTo>
                      <a:pt x="f134" y="f116"/>
                      <a:pt x="f17" y="f117"/>
                      <a:pt x="f134" y="f117"/>
                    </a:cubicBezTo>
                    <a:cubicBezTo>
                      <a:pt x="f128" y="f117"/>
                      <a:pt x="f128" y="f119"/>
                      <a:pt x="f129" y="f116"/>
                    </a:cubicBezTo>
                    <a:cubicBezTo>
                      <a:pt x="f130" y="f120"/>
                      <a:pt x="f130" y="f112"/>
                      <a:pt x="f130" y="f120"/>
                    </a:cubicBezTo>
                    <a:cubicBezTo>
                      <a:pt x="f130" y="f118"/>
                      <a:pt x="f131" y="f117"/>
                      <a:pt x="f129" y="f135"/>
                    </a:cubicBezTo>
                    <a:cubicBezTo>
                      <a:pt x="f132" y="f136"/>
                      <a:pt x="f130" y="f119"/>
                      <a:pt x="f132" y="f135"/>
                    </a:cubicBezTo>
                    <a:cubicBezTo>
                      <a:pt x="f137" y="f136"/>
                      <a:pt x="f130" y="f135"/>
                      <a:pt x="f131" y="f138"/>
                    </a:cubicBezTo>
                    <a:cubicBezTo>
                      <a:pt x="f131" y="f139"/>
                      <a:pt x="f128" y="f139"/>
                      <a:pt x="f129" y="f140"/>
                    </a:cubicBezTo>
                    <a:cubicBezTo>
                      <a:pt x="f131" y="f141"/>
                      <a:pt x="f8" y="f142"/>
                      <a:pt x="f131" y="f143"/>
                    </a:cubicBezTo>
                    <a:cubicBezTo>
                      <a:pt x="f137" y="f144"/>
                      <a:pt x="f145" y="f146"/>
                      <a:pt x="f147" y="f148"/>
                    </a:cubicBezTo>
                    <a:cubicBezTo>
                      <a:pt x="f149" y="f150"/>
                      <a:pt x="f149" y="f146"/>
                      <a:pt x="f151" y="f148"/>
                    </a:cubicBezTo>
                    <a:cubicBezTo>
                      <a:pt x="f98" y="f150"/>
                      <a:pt x="f151" y="f152"/>
                      <a:pt x="f153" y="f150"/>
                    </a:cubicBezTo>
                    <a:cubicBezTo>
                      <a:pt x="f154" y="f144"/>
                      <a:pt x="f154" y="f148"/>
                      <a:pt x="f155" y="f144"/>
                    </a:cubicBezTo>
                    <a:cubicBezTo>
                      <a:pt x="f156" y="f143"/>
                      <a:pt x="f157" y="f144"/>
                      <a:pt x="f155" y="f142"/>
                    </a:cubicBezTo>
                    <a:cubicBezTo>
                      <a:pt x="f158" y="f141"/>
                      <a:pt x="f155" y="f150"/>
                      <a:pt x="f99" y="f144"/>
                    </a:cubicBezTo>
                    <a:cubicBezTo>
                      <a:pt x="f159" y="f143"/>
                      <a:pt x="f157" y="f148"/>
                      <a:pt x="f158" y="f150"/>
                    </a:cubicBezTo>
                    <a:cubicBezTo>
                      <a:pt x="f160" y="f144"/>
                      <a:pt x="f155" y="f148"/>
                      <a:pt x="f161" y="f146"/>
                    </a:cubicBezTo>
                    <a:cubicBezTo>
                      <a:pt x="f160" y="f152"/>
                      <a:pt x="f161" y="f7"/>
                      <a:pt x="f126" y="f152"/>
                    </a:cubicBezTo>
                    <a:cubicBezTo>
                      <a:pt x="f125" y="f146"/>
                      <a:pt x="f101" y="f142"/>
                      <a:pt x="f105" y="f142"/>
                    </a:cubicBezTo>
                    <a:cubicBezTo>
                      <a:pt x="f133" y="f143"/>
                      <a:pt x="f112" y="f144"/>
                      <a:pt x="f114" y="f142"/>
                    </a:cubicBezTo>
                    <a:cubicBezTo>
                      <a:pt x="f115" y="f143"/>
                      <a:pt x="f114" y="f162"/>
                      <a:pt x="f121" y="f140"/>
                    </a:cubicBezTo>
                    <a:cubicBezTo>
                      <a:pt x="f118" y="f140"/>
                      <a:pt x="f116" y="f163"/>
                      <a:pt x="f135" y="f164"/>
                    </a:cubicBezTo>
                    <a:cubicBezTo>
                      <a:pt x="f136" y="f164"/>
                      <a:pt x="f135" y="f163"/>
                      <a:pt x="f165" y="f166"/>
                    </a:cubicBezTo>
                    <a:cubicBezTo>
                      <a:pt x="f138" y="f165"/>
                      <a:pt x="f138" y="f164"/>
                      <a:pt x="f166" y="f136"/>
                    </a:cubicBezTo>
                    <a:cubicBezTo>
                      <a:pt x="f166" y="f117"/>
                      <a:pt x="f141" y="f115"/>
                      <a:pt x="f142" y="f109"/>
                    </a:cubicBezTo>
                    <a:cubicBezTo>
                      <a:pt x="f143" y="f107"/>
                      <a:pt x="f144" y="f109"/>
                      <a:pt x="f144" y="f107"/>
                    </a:cubicBezTo>
                    <a:cubicBezTo>
                      <a:pt x="f143" y="f106"/>
                      <a:pt x="f146" y="f107"/>
                      <a:pt x="f152" y="f103"/>
                    </a:cubicBezTo>
                    <a:cubicBezTo>
                      <a:pt x="f152" y="f103"/>
                      <a:pt x="f2" y="f127"/>
                      <a:pt x="f167" y="f160"/>
                    </a:cubicBezTo>
                    <a:cubicBezTo>
                      <a:pt x="f168" y="f161"/>
                      <a:pt x="f167" y="f158"/>
                      <a:pt x="f2" y="f99"/>
                    </a:cubicBezTo>
                    <a:cubicBezTo>
                      <a:pt x="f169" y="f156"/>
                      <a:pt x="f169" y="f98"/>
                      <a:pt x="f170" y="f149"/>
                    </a:cubicBezTo>
                    <a:cubicBezTo>
                      <a:pt x="f171" y="f145"/>
                      <a:pt x="f172" y="f10"/>
                      <a:pt x="f173" y="f134"/>
                    </a:cubicBezTo>
                    <a:cubicBezTo>
                      <a:pt x="f171" y="f88"/>
                      <a:pt x="f172" y="f17"/>
                      <a:pt x="f172" y="f20"/>
                    </a:cubicBezTo>
                    <a:cubicBezTo>
                      <a:pt x="f174" y="f28"/>
                      <a:pt x="f6" y="f28"/>
                      <a:pt x="f175" y="f30"/>
                    </a:cubicBezTo>
                    <a:cubicBezTo>
                      <a:pt x="f172" y="f31"/>
                      <a:pt x="f174" y="f18"/>
                      <a:pt x="f174" y="f29"/>
                    </a:cubicBezTo>
                    <a:cubicBezTo>
                      <a:pt x="f173" y="f37"/>
                      <a:pt x="f173" y="f35"/>
                      <a:pt x="f171" y="f35"/>
                    </a:cubicBezTo>
                    <a:cubicBezTo>
                      <a:pt x="f173" y="f39"/>
                      <a:pt x="f176" y="f39"/>
                      <a:pt x="f177" y="f40"/>
                    </a:cubicBezTo>
                    <a:cubicBezTo>
                      <a:pt x="f173" y="f56"/>
                      <a:pt x="f177" y="f56"/>
                      <a:pt x="f177" y="f54"/>
                    </a:cubicBezTo>
                    <a:cubicBezTo>
                      <a:pt x="f178" y="f54"/>
                      <a:pt x="f177" y="f52"/>
                      <a:pt x="f177" y="f44"/>
                    </a:cubicBezTo>
                    <a:cubicBezTo>
                      <a:pt x="f170" y="f53"/>
                      <a:pt x="f170" y="f53"/>
                      <a:pt x="f179" y="f52"/>
                    </a:cubicBezTo>
                    <a:cubicBezTo>
                      <a:pt x="f180" y="f56"/>
                      <a:pt x="f179" y="f53"/>
                      <a:pt x="f179" y="f55"/>
                    </a:cubicBezTo>
                    <a:cubicBezTo>
                      <a:pt x="f179" y="f62"/>
                      <a:pt x="f180" y="f62"/>
                      <a:pt x="f179" y="f63"/>
                    </a:cubicBezTo>
                    <a:cubicBezTo>
                      <a:pt x="f170" y="f64"/>
                      <a:pt x="f181" y="f66"/>
                      <a:pt x="f180" y="f72"/>
                    </a:cubicBezTo>
                    <a:cubicBezTo>
                      <a:pt x="f180" y="f72"/>
                      <a:pt x="f179" y="f66"/>
                      <a:pt x="f179" y="f66"/>
                    </a:cubicBezTo>
                    <a:cubicBezTo>
                      <a:pt x="f179" y="f66"/>
                      <a:pt x="f179" y="f78"/>
                      <a:pt x="f180" y="f73"/>
                    </a:cubicBezTo>
                    <a:cubicBezTo>
                      <a:pt x="f181" y="f73"/>
                      <a:pt x="f180" y="f182"/>
                      <a:pt x="f181" y="f182"/>
                    </a:cubicBezTo>
                    <a:cubicBezTo>
                      <a:pt x="f169" y="f75"/>
                      <a:pt x="f169" y="f183"/>
                      <a:pt x="f184" y="f182"/>
                    </a:cubicBezTo>
                    <a:cubicBezTo>
                      <a:pt x="f167" y="f182"/>
                      <a:pt x="f2" y="f76"/>
                      <a:pt x="f185" y="f74"/>
                    </a:cubicBezTo>
                    <a:cubicBezTo>
                      <a:pt x="f186" y="f187"/>
                      <a:pt x="f188" y="f189"/>
                      <a:pt x="f190" y="f77"/>
                    </a:cubicBezTo>
                    <a:cubicBezTo>
                      <a:pt x="f7" y="f71"/>
                      <a:pt x="f168" y="f59"/>
                      <a:pt x="f186" y="f61"/>
                    </a:cubicBezTo>
                    <a:cubicBezTo>
                      <a:pt x="f190" y="f49"/>
                      <a:pt x="f186" y="f49"/>
                      <a:pt x="f186" y="f46"/>
                    </a:cubicBezTo>
                    <a:cubicBezTo>
                      <a:pt x="f190" y="f47"/>
                      <a:pt x="f188" y="f48"/>
                      <a:pt x="f188" y="f9"/>
                    </a:cubicBezTo>
                    <a:cubicBezTo>
                      <a:pt x="f186" y="f12"/>
                      <a:pt x="f168" y="f9"/>
                      <a:pt x="f185" y="f11"/>
                    </a:cubicBezTo>
                    <a:cubicBezTo>
                      <a:pt x="f188" y="f15"/>
                      <a:pt x="f188" y="f11"/>
                      <a:pt x="f190" y="f13"/>
                    </a:cubicBezTo>
                    <a:cubicBezTo>
                      <a:pt x="f191" y="f33"/>
                      <a:pt x="f7" y="f19"/>
                      <a:pt x="f7" y="f33"/>
                    </a:cubicBezTo>
                    <a:cubicBezTo>
                      <a:pt x="f152" y="f21"/>
                      <a:pt x="f191" y="f19"/>
                      <a:pt x="f148" y="f33"/>
                    </a:cubicBezTo>
                    <a:cubicBezTo>
                      <a:pt x="f148" y="f33"/>
                      <a:pt x="f146" y="f27"/>
                      <a:pt x="f148" y="f27"/>
                    </a:cubicBezTo>
                    <a:cubicBezTo>
                      <a:pt x="f144" y="f27"/>
                      <a:pt x="f146" y="f23"/>
                      <a:pt x="f148" y="f87"/>
                    </a:cubicBezTo>
                    <a:cubicBezTo>
                      <a:pt x="f148" y="f85"/>
                      <a:pt x="f146" y="f85"/>
                      <a:pt x="f146" y="f89"/>
                    </a:cubicBezTo>
                    <a:cubicBezTo>
                      <a:pt x="f148" y="f93"/>
                      <a:pt x="f144" y="f86"/>
                      <a:pt x="f150" y="f89"/>
                    </a:cubicBezTo>
                    <a:cubicBezTo>
                      <a:pt x="f146" y="f92"/>
                      <a:pt x="f144" y="f93"/>
                      <a:pt x="f150" y="f91"/>
                    </a:cubicBezTo>
                    <a:cubicBezTo>
                      <a:pt x="f148" y="f95"/>
                      <a:pt x="f143" y="f91"/>
                      <a:pt x="f144" y="f108"/>
                    </a:cubicBezTo>
                    <a:cubicBezTo>
                      <a:pt x="f150" y="f113"/>
                      <a:pt x="f143" y="f113"/>
                      <a:pt x="f144" y="f113"/>
                    </a:cubicBezTo>
                    <a:cubicBezTo>
                      <a:pt x="f144" y="f5"/>
                      <a:pt x="f141" y="f113"/>
                      <a:pt x="f192" y="f111"/>
                    </a:cubicBezTo>
                    <a:cubicBezTo>
                      <a:pt x="f142" y="f108"/>
                      <a:pt x="f139" y="f91"/>
                      <a:pt x="f140" y="f92"/>
                    </a:cubicBezTo>
                    <a:cubicBezTo>
                      <a:pt x="f141" y="f93"/>
                      <a:pt x="f140" y="f93"/>
                      <a:pt x="f140" y="f85"/>
                    </a:cubicBezTo>
                    <a:cubicBezTo>
                      <a:pt x="f162" y="f87"/>
                      <a:pt x="f163" y="f81"/>
                      <a:pt x="f163" y="f83"/>
                    </a:cubicBezTo>
                    <a:cubicBezTo>
                      <a:pt x="f139" y="f23"/>
                      <a:pt x="f166" y="f19"/>
                      <a:pt x="f163" y="f12"/>
                    </a:cubicBezTo>
                    <a:cubicBezTo>
                      <a:pt x="f163" y="f11"/>
                      <a:pt x="f163" y="f42"/>
                      <a:pt x="f166" y="f46"/>
                    </a:cubicBezTo>
                    <a:cubicBezTo>
                      <a:pt x="f138" y="f51"/>
                      <a:pt x="f165" y="f50"/>
                      <a:pt x="f165" y="f57"/>
                    </a:cubicBezTo>
                    <a:cubicBezTo>
                      <a:pt x="f165" y="f67"/>
                      <a:pt x="f135" y="f59"/>
                      <a:pt x="f118" y="f59"/>
                    </a:cubicBezTo>
                    <a:cubicBezTo>
                      <a:pt x="f121" y="f59"/>
                      <a:pt x="f116" y="f69"/>
                      <a:pt x="f121" y="f59"/>
                    </a:cubicBezTo>
                    <a:cubicBezTo>
                      <a:pt x="f120" y="f65"/>
                      <a:pt x="f115" y="f59"/>
                      <a:pt x="f114" y="f65"/>
                    </a:cubicBezTo>
                    <a:cubicBezTo>
                      <a:pt x="f114" y="f61"/>
                      <a:pt x="f109" y="f58"/>
                      <a:pt x="f133" y="f57"/>
                    </a:cubicBezTo>
                    <a:cubicBezTo>
                      <a:pt x="f133" y="f50"/>
                      <a:pt x="f106" y="f57"/>
                      <a:pt x="f106" y="f50"/>
                    </a:cubicBezTo>
                    <a:cubicBezTo>
                      <a:pt x="f106" y="f49"/>
                      <a:pt x="f105" y="f61"/>
                      <a:pt x="f102" y="f49"/>
                    </a:cubicBezTo>
                    <a:cubicBezTo>
                      <a:pt x="f102" y="f46"/>
                      <a:pt x="f101" y="f46"/>
                      <a:pt x="f101" y="f46"/>
                    </a:cubicBezTo>
                    <a:cubicBezTo>
                      <a:pt x="f101" y="f48"/>
                      <a:pt x="f193" y="f48"/>
                      <a:pt x="f125" y="f42"/>
                    </a:cubicBezTo>
                    <a:cubicBezTo>
                      <a:pt x="f125" y="f42"/>
                      <a:pt x="f193" y="f12"/>
                      <a:pt x="f126" y="f11"/>
                    </a:cubicBezTo>
                    <a:cubicBezTo>
                      <a:pt x="f100" y="f12"/>
                      <a:pt x="f127" y="f11"/>
                      <a:pt x="f126" y="f13"/>
                    </a:cubicBezTo>
                    <a:cubicBezTo>
                      <a:pt x="f100" y="f15"/>
                      <a:pt x="f100" y="f19"/>
                      <a:pt x="f193" y="f19"/>
                    </a:cubicBezTo>
                    <a:cubicBezTo>
                      <a:pt x="f125" y="f19"/>
                      <a:pt x="f100" y="f21"/>
                      <a:pt x="f125" y="f25"/>
                    </a:cubicBezTo>
                    <a:cubicBezTo>
                      <a:pt x="f124" y="f27"/>
                      <a:pt x="f100" y="f25"/>
                      <a:pt x="f125" y="f23"/>
                    </a:cubicBezTo>
                    <a:cubicBezTo>
                      <a:pt x="f101" y="f83"/>
                      <a:pt x="f100" y="f82"/>
                      <a:pt x="f125" y="f82"/>
                    </a:cubicBezTo>
                    <a:cubicBezTo>
                      <a:pt x="f124" y="f82"/>
                      <a:pt x="f193" y="f84"/>
                      <a:pt x="f124" y="f82"/>
                    </a:cubicBezTo>
                    <a:cubicBezTo>
                      <a:pt x="f103" y="f83"/>
                      <a:pt x="f103" y="f81"/>
                      <a:pt x="f102" y="f81"/>
                    </a:cubicBezTo>
                    <a:cubicBezTo>
                      <a:pt x="f105" y="f84"/>
                      <a:pt x="f101" y="f87"/>
                      <a:pt x="f102" y="f87"/>
                    </a:cubicBezTo>
                    <a:cubicBezTo>
                      <a:pt x="f106" y="f87"/>
                      <a:pt x="f103" y="f86"/>
                      <a:pt x="f105" y="f85"/>
                    </a:cubicBezTo>
                    <a:cubicBezTo>
                      <a:pt x="f107" y="f85"/>
                      <a:pt x="f106" y="f92"/>
                      <a:pt x="f105" y="f93"/>
                    </a:cubicBezTo>
                    <a:cubicBezTo>
                      <a:pt x="f103" y="f86"/>
                      <a:pt x="f102" y="f95"/>
                      <a:pt x="f103" y="f91"/>
                    </a:cubicBezTo>
                    <a:cubicBezTo>
                      <a:pt x="f103" y="f92"/>
                      <a:pt x="f101" y="f92"/>
                      <a:pt x="f124" y="f93"/>
                    </a:cubicBezTo>
                    <a:cubicBezTo>
                      <a:pt x="f103" y="f89"/>
                      <a:pt x="f125" y="f89"/>
                      <a:pt x="f101" y="f93"/>
                    </a:cubicBezTo>
                    <a:cubicBezTo>
                      <a:pt x="f124" y="f92"/>
                      <a:pt x="f125" y="f92"/>
                      <a:pt x="f125" y="f91"/>
                    </a:cubicBezTo>
                    <a:cubicBezTo>
                      <a:pt x="f101" y="f91"/>
                      <a:pt x="f193" y="f91"/>
                      <a:pt x="f100" y="f92"/>
                    </a:cubicBezTo>
                    <a:cubicBezTo>
                      <a:pt x="f100" y="f93"/>
                      <a:pt x="f126" y="f91"/>
                      <a:pt x="f127" y="f92"/>
                    </a:cubicBezTo>
                    <a:cubicBezTo>
                      <a:pt x="f127" y="f92"/>
                      <a:pt x="f127" y="f95"/>
                      <a:pt x="f160" y="f92"/>
                    </a:cubicBezTo>
                    <a:cubicBezTo>
                      <a:pt x="f161" y="f92"/>
                      <a:pt x="f161" y="f95"/>
                      <a:pt x="f158" y="f91"/>
                    </a:cubicBezTo>
                    <a:cubicBezTo>
                      <a:pt x="f99" y="f91"/>
                      <a:pt x="f160" y="f95"/>
                      <a:pt x="f156" y="f91"/>
                    </a:cubicBezTo>
                    <a:cubicBezTo>
                      <a:pt x="f155" y="f91"/>
                      <a:pt x="f155" y="f104"/>
                      <a:pt x="f154" y="f108"/>
                    </a:cubicBezTo>
                    <a:cubicBezTo>
                      <a:pt x="f153" y="f194"/>
                      <a:pt x="f157" y="f104"/>
                      <a:pt x="f153" y="f194"/>
                    </a:cubicBezTo>
                    <a:cubicBezTo>
                      <a:pt x="f98" y="f194"/>
                      <a:pt x="f195" y="f194"/>
                      <a:pt x="f151" y="f194"/>
                    </a:cubicBezTo>
                    <a:cubicBezTo>
                      <a:pt x="f151" y="f194"/>
                      <a:pt x="f195" y="f104"/>
                      <a:pt x="f98" y="f104"/>
                    </a:cubicBezTo>
                    <a:cubicBezTo>
                      <a:pt x="f157" y="f108"/>
                      <a:pt x="f195" y="f95"/>
                      <a:pt x="f153" y="f92"/>
                    </a:cubicBezTo>
                    <a:cubicBezTo>
                      <a:pt x="f195" y="f91"/>
                      <a:pt x="f195" y="f92"/>
                      <a:pt x="f151" y="f93"/>
                    </a:cubicBezTo>
                    <a:cubicBezTo>
                      <a:pt x="f196" y="f85"/>
                      <a:pt x="f196" y="f92"/>
                      <a:pt x="f97" y="f93"/>
                    </a:cubicBezTo>
                    <a:cubicBezTo>
                      <a:pt x="f147" y="f85"/>
                      <a:pt x="f147" y="f92"/>
                      <a:pt x="f137" y="f93"/>
                    </a:cubicBezTo>
                    <a:cubicBezTo>
                      <a:pt x="f132" y="f89"/>
                      <a:pt x="f131" y="f89"/>
                      <a:pt x="f132" y="f85"/>
                    </a:cubicBezTo>
                    <a:cubicBezTo>
                      <a:pt x="f96" y="f85"/>
                      <a:pt x="f96" y="f89"/>
                      <a:pt x="f131" y="f85"/>
                    </a:cubicBezTo>
                    <a:cubicBezTo>
                      <a:pt x="f130" y="f86"/>
                      <a:pt x="f96" y="f86"/>
                      <a:pt x="f131" y="f86"/>
                    </a:cubicBezTo>
                    <a:cubicBezTo>
                      <a:pt x="f94" y="f87"/>
                      <a:pt x="f96" y="f81"/>
                      <a:pt x="f131" y="f81"/>
                    </a:cubicBezTo>
                    <a:cubicBezTo>
                      <a:pt x="f94" y="f81"/>
                      <a:pt x="f94" y="f84"/>
                      <a:pt x="f94" y="f82"/>
                    </a:cubicBezTo>
                    <a:cubicBezTo>
                      <a:pt x="f94" y="f82"/>
                      <a:pt x="f8" y="f83"/>
                      <a:pt x="f8" y="f27"/>
                    </a:cubicBezTo>
                    <a:cubicBezTo>
                      <a:pt x="f8" y="f25"/>
                      <a:pt x="f128" y="f25"/>
                      <a:pt x="f128" y="f27"/>
                    </a:cubicBezTo>
                    <a:cubicBezTo>
                      <a:pt x="f10" y="f33"/>
                      <a:pt x="f134" y="f19"/>
                      <a:pt x="f128" y="f15"/>
                    </a:cubicBezTo>
                    <a:cubicBezTo>
                      <a:pt x="f90" y="f15"/>
                      <a:pt x="f90" y="f11"/>
                      <a:pt x="f8" y="f12"/>
                    </a:cubicBezTo>
                    <a:cubicBezTo>
                      <a:pt x="f128" y="f11"/>
                      <a:pt x="f128" y="f1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28" name="Freeform 133">
                <a:extLst>
                  <a:ext uri="{FF2B5EF4-FFF2-40B4-BE49-F238E27FC236}">
                    <a16:creationId xmlns:a16="http://schemas.microsoft.com/office/drawing/2014/main" id="{F477704E-D214-181E-00D8-7F1E0EB168AD}"/>
                  </a:ext>
                </a:extLst>
              </p:cNvPr>
              <p:cNvSpPr/>
              <p:nvPr/>
            </p:nvSpPr>
            <p:spPr>
              <a:xfrm>
                <a:off x="10561246" y="4654332"/>
                <a:ext cx="117491" cy="72713"/>
              </a:xfrm>
              <a:custGeom>
                <a:avLst/>
                <a:gdLst>
                  <a:gd name="f0" fmla="val 10800000"/>
                  <a:gd name="f1" fmla="val 5400000"/>
                  <a:gd name="f2" fmla="val 180"/>
                  <a:gd name="f3" fmla="val w"/>
                  <a:gd name="f4" fmla="val h"/>
                  <a:gd name="f5" fmla="val 0"/>
                  <a:gd name="f6" fmla="val 22"/>
                  <a:gd name="f7" fmla="val 15"/>
                  <a:gd name="f8" fmla="val 3"/>
                  <a:gd name="f9" fmla="val 11"/>
                  <a:gd name="f10" fmla="val 1"/>
                  <a:gd name="f11" fmla="val 9"/>
                  <a:gd name="f12" fmla="val 10"/>
                  <a:gd name="f13" fmla="val 2"/>
                  <a:gd name="f14" fmla="val 8"/>
                  <a:gd name="f15" fmla="val 7"/>
                  <a:gd name="f16" fmla="val 4"/>
                  <a:gd name="f17" fmla="val 5"/>
                  <a:gd name="f18" fmla="val 6"/>
                  <a:gd name="f19" fmla="val 13"/>
                  <a:gd name="f20" fmla="val 16"/>
                  <a:gd name="f21" fmla="val 18"/>
                  <a:gd name="f22" fmla="val 17"/>
                  <a:gd name="f23" fmla="val 19"/>
                  <a:gd name="f24" fmla="val 20"/>
                  <a:gd name="f25" fmla="val 21"/>
                  <a:gd name="f26" fmla="val 14"/>
                  <a:gd name="f27" fmla="val 12"/>
                  <a:gd name="f28" fmla="+- 0 0 -90"/>
                  <a:gd name="f29" fmla="*/ f3 1 22"/>
                  <a:gd name="f30" fmla="*/ f4 1 15"/>
                  <a:gd name="f31" fmla="+- f7 0 f5"/>
                  <a:gd name="f32" fmla="+- f6 0 f5"/>
                  <a:gd name="f33" fmla="*/ f28 f0 1"/>
                  <a:gd name="f34" fmla="*/ f32 1 22"/>
                  <a:gd name="f35" fmla="*/ f31 1 15"/>
                  <a:gd name="f36" fmla="*/ f33 1 f2"/>
                  <a:gd name="f37" fmla="*/ 3 1 f34"/>
                  <a:gd name="f38" fmla="*/ 11 1 f35"/>
                  <a:gd name="f39" fmla="*/ 2 1 f34"/>
                  <a:gd name="f40" fmla="*/ 8 1 f35"/>
                  <a:gd name="f41" fmla="*/ 5 1 f34"/>
                  <a:gd name="f42" fmla="*/ 7 1 f35"/>
                  <a:gd name="f43" fmla="*/ 7 1 f34"/>
                  <a:gd name="f44" fmla="*/ 8 1 f34"/>
                  <a:gd name="f45" fmla="*/ 5 1 f35"/>
                  <a:gd name="f46" fmla="*/ 9 1 f34"/>
                  <a:gd name="f47" fmla="*/ 13 1 f34"/>
                  <a:gd name="f48" fmla="*/ 6 1 f35"/>
                  <a:gd name="f49" fmla="*/ 16 1 f34"/>
                  <a:gd name="f50" fmla="*/ 4 1 f35"/>
                  <a:gd name="f51" fmla="*/ 17 1 f34"/>
                  <a:gd name="f52" fmla="*/ 2 1 f35"/>
                  <a:gd name="f53" fmla="*/ 0 1 f35"/>
                  <a:gd name="f54" fmla="*/ 19 1 f34"/>
                  <a:gd name="f55" fmla="*/ 1 1 f35"/>
                  <a:gd name="f56" fmla="*/ 21 1 f34"/>
                  <a:gd name="f57" fmla="*/ 3 1 f35"/>
                  <a:gd name="f58" fmla="*/ 20 1 f34"/>
                  <a:gd name="f59" fmla="*/ 18 1 f34"/>
                  <a:gd name="f60" fmla="*/ 9 1 f35"/>
                  <a:gd name="f61" fmla="*/ 13 1 f35"/>
                  <a:gd name="f62" fmla="*/ 10 1 f34"/>
                  <a:gd name="f63" fmla="*/ 14 1 f35"/>
                  <a:gd name="f64" fmla="*/ 6 1 f34"/>
                  <a:gd name="f65" fmla="*/ 0 1 f34"/>
                  <a:gd name="f66" fmla="*/ f6 1 f34"/>
                  <a:gd name="f67" fmla="*/ f7 1 f35"/>
                  <a:gd name="f68" fmla="+- f36 0 f1"/>
                  <a:gd name="f69" fmla="*/ f65 f29 1"/>
                  <a:gd name="f70" fmla="*/ f66 f29 1"/>
                  <a:gd name="f71" fmla="*/ f67 f30 1"/>
                  <a:gd name="f72" fmla="*/ f53 f30 1"/>
                  <a:gd name="f73" fmla="*/ f37 f29 1"/>
                  <a:gd name="f74" fmla="*/ f38 f30 1"/>
                  <a:gd name="f75" fmla="*/ f39 f29 1"/>
                  <a:gd name="f76" fmla="*/ f40 f30 1"/>
                  <a:gd name="f77" fmla="*/ f41 f29 1"/>
                  <a:gd name="f78" fmla="*/ f42 f30 1"/>
                  <a:gd name="f79" fmla="*/ f43 f29 1"/>
                  <a:gd name="f80" fmla="*/ f44 f29 1"/>
                  <a:gd name="f81" fmla="*/ f45 f30 1"/>
                  <a:gd name="f82" fmla="*/ f46 f29 1"/>
                  <a:gd name="f83" fmla="*/ f47 f29 1"/>
                  <a:gd name="f84" fmla="*/ f48 f30 1"/>
                  <a:gd name="f85" fmla="*/ f49 f29 1"/>
                  <a:gd name="f86" fmla="*/ f50 f30 1"/>
                  <a:gd name="f87" fmla="*/ f51 f29 1"/>
                  <a:gd name="f88" fmla="*/ f52 f30 1"/>
                  <a:gd name="f89" fmla="*/ f54 f29 1"/>
                  <a:gd name="f90" fmla="*/ f55 f30 1"/>
                  <a:gd name="f91" fmla="*/ f56 f29 1"/>
                  <a:gd name="f92" fmla="*/ f57 f30 1"/>
                  <a:gd name="f93" fmla="*/ f58 f29 1"/>
                  <a:gd name="f94" fmla="*/ f59 f29 1"/>
                  <a:gd name="f95" fmla="*/ f60 f30 1"/>
                  <a:gd name="f96" fmla="*/ f61 f30 1"/>
                  <a:gd name="f97" fmla="*/ f62 f29 1"/>
                  <a:gd name="f98" fmla="*/ f63 f30 1"/>
                  <a:gd name="f99" fmla="*/ f64 f29 1"/>
                </a:gdLst>
                <a:ahLst/>
                <a:cxnLst>
                  <a:cxn ang="3cd4">
                    <a:pos x="hc" y="t"/>
                  </a:cxn>
                  <a:cxn ang="0">
                    <a:pos x="r" y="vc"/>
                  </a:cxn>
                  <a:cxn ang="cd4">
                    <a:pos x="hc" y="b"/>
                  </a:cxn>
                  <a:cxn ang="cd2">
                    <a:pos x="l" y="vc"/>
                  </a:cxn>
                  <a:cxn ang="f68">
                    <a:pos x="f73" y="f74"/>
                  </a:cxn>
                  <a:cxn ang="f68">
                    <a:pos x="f75" y="f76"/>
                  </a:cxn>
                  <a:cxn ang="f68">
                    <a:pos x="f77" y="f78"/>
                  </a:cxn>
                  <a:cxn ang="f68">
                    <a:pos x="f79" y="f78"/>
                  </a:cxn>
                  <a:cxn ang="f68">
                    <a:pos x="f80" y="f81"/>
                  </a:cxn>
                  <a:cxn ang="f68">
                    <a:pos x="f82" y="f78"/>
                  </a:cxn>
                  <a:cxn ang="f68">
                    <a:pos x="f83" y="f84"/>
                  </a:cxn>
                  <a:cxn ang="f68">
                    <a:pos x="f85" y="f86"/>
                  </a:cxn>
                  <a:cxn ang="f68">
                    <a:pos x="f87" y="f88"/>
                  </a:cxn>
                  <a:cxn ang="f68">
                    <a:pos x="f87" y="f72"/>
                  </a:cxn>
                  <a:cxn ang="f68">
                    <a:pos x="f89" y="f90"/>
                  </a:cxn>
                  <a:cxn ang="f68">
                    <a:pos x="f91" y="f90"/>
                  </a:cxn>
                  <a:cxn ang="f68">
                    <a:pos x="f91" y="f92"/>
                  </a:cxn>
                  <a:cxn ang="f68">
                    <a:pos x="f93" y="f84"/>
                  </a:cxn>
                  <a:cxn ang="f68">
                    <a:pos x="f89" y="f76"/>
                  </a:cxn>
                  <a:cxn ang="f68">
                    <a:pos x="f94" y="f76"/>
                  </a:cxn>
                  <a:cxn ang="f68">
                    <a:pos x="f94" y="f95"/>
                  </a:cxn>
                  <a:cxn ang="f68">
                    <a:pos x="f83" y="f96"/>
                  </a:cxn>
                  <a:cxn ang="f68">
                    <a:pos x="f97" y="f98"/>
                  </a:cxn>
                  <a:cxn ang="f68">
                    <a:pos x="f99" y="f96"/>
                  </a:cxn>
                  <a:cxn ang="f68">
                    <a:pos x="f73" y="f74"/>
                  </a:cxn>
                </a:cxnLst>
                <a:rect l="f69" t="f72" r="f70" b="f71"/>
                <a:pathLst>
                  <a:path w="22" h="15">
                    <a:moveTo>
                      <a:pt x="f8" y="f9"/>
                    </a:moveTo>
                    <a:cubicBezTo>
                      <a:pt x="f10" y="f11"/>
                      <a:pt x="f5" y="f12"/>
                      <a:pt x="f13" y="f14"/>
                    </a:cubicBezTo>
                    <a:cubicBezTo>
                      <a:pt x="f13" y="f15"/>
                      <a:pt x="f16" y="f14"/>
                      <a:pt x="f17" y="f15"/>
                    </a:cubicBezTo>
                    <a:cubicBezTo>
                      <a:pt x="f18" y="f18"/>
                      <a:pt x="f17" y="f14"/>
                      <a:pt x="f15" y="f15"/>
                    </a:cubicBezTo>
                    <a:cubicBezTo>
                      <a:pt x="f11" y="f18"/>
                      <a:pt x="f18" y="f18"/>
                      <a:pt x="f14" y="f17"/>
                    </a:cubicBezTo>
                    <a:cubicBezTo>
                      <a:pt x="f12" y="f17"/>
                      <a:pt x="f14" y="f11"/>
                      <a:pt x="f11" y="f15"/>
                    </a:cubicBezTo>
                    <a:cubicBezTo>
                      <a:pt x="f9" y="f17"/>
                      <a:pt x="f9" y="f14"/>
                      <a:pt x="f19" y="f18"/>
                    </a:cubicBezTo>
                    <a:cubicBezTo>
                      <a:pt x="f7" y="f16"/>
                      <a:pt x="f20" y="f17"/>
                      <a:pt x="f20" y="f16"/>
                    </a:cubicBezTo>
                    <a:cubicBezTo>
                      <a:pt x="f20" y="f8"/>
                      <a:pt x="f21" y="f17"/>
                      <a:pt x="f22" y="f13"/>
                    </a:cubicBezTo>
                    <a:cubicBezTo>
                      <a:pt x="f20" y="f5"/>
                      <a:pt x="f7" y="f5"/>
                      <a:pt x="f22" y="f5"/>
                    </a:cubicBezTo>
                    <a:cubicBezTo>
                      <a:pt x="f23" y="f5"/>
                      <a:pt x="f21" y="f13"/>
                      <a:pt x="f23" y="f10"/>
                    </a:cubicBezTo>
                    <a:cubicBezTo>
                      <a:pt x="f24" y="f5"/>
                      <a:pt x="f24" y="f10"/>
                      <a:pt x="f25" y="f10"/>
                    </a:cubicBezTo>
                    <a:cubicBezTo>
                      <a:pt x="f25" y="f10"/>
                      <a:pt x="f25" y="f13"/>
                      <a:pt x="f25" y="f8"/>
                    </a:cubicBezTo>
                    <a:cubicBezTo>
                      <a:pt x="f6" y="f18"/>
                      <a:pt x="f23" y="f8"/>
                      <a:pt x="f24" y="f18"/>
                    </a:cubicBezTo>
                    <a:cubicBezTo>
                      <a:pt x="f25" y="f14"/>
                      <a:pt x="f23" y="f14"/>
                      <a:pt x="f23" y="f14"/>
                    </a:cubicBezTo>
                    <a:cubicBezTo>
                      <a:pt x="f23" y="f11"/>
                      <a:pt x="f23" y="f18"/>
                      <a:pt x="f21" y="f14"/>
                    </a:cubicBezTo>
                    <a:cubicBezTo>
                      <a:pt x="f20" y="f12"/>
                      <a:pt x="f24" y="f15"/>
                      <a:pt x="f21" y="f11"/>
                    </a:cubicBezTo>
                    <a:cubicBezTo>
                      <a:pt x="f26" y="f26"/>
                      <a:pt x="f7" y="f9"/>
                      <a:pt x="f19" y="f19"/>
                    </a:cubicBezTo>
                    <a:cubicBezTo>
                      <a:pt x="f9" y="f7"/>
                      <a:pt x="f9" y="f27"/>
                      <a:pt x="f12" y="f26"/>
                    </a:cubicBezTo>
                    <a:cubicBezTo>
                      <a:pt x="f14" y="f7"/>
                      <a:pt x="f14" y="f27"/>
                      <a:pt x="f18" y="f19"/>
                    </a:cubicBezTo>
                    <a:cubicBezTo>
                      <a:pt x="f16" y="f26"/>
                      <a:pt x="f17" y="f1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29" name="Freeform 134">
                <a:extLst>
                  <a:ext uri="{FF2B5EF4-FFF2-40B4-BE49-F238E27FC236}">
                    <a16:creationId xmlns:a16="http://schemas.microsoft.com/office/drawing/2014/main" id="{58B78765-AA5A-F838-F7BA-CABA41D8D33B}"/>
                  </a:ext>
                </a:extLst>
              </p:cNvPr>
              <p:cNvSpPr/>
              <p:nvPr/>
            </p:nvSpPr>
            <p:spPr>
              <a:xfrm>
                <a:off x="10647099" y="4610706"/>
                <a:ext cx="54223" cy="62325"/>
              </a:xfrm>
              <a:custGeom>
                <a:avLst/>
                <a:gdLst>
                  <a:gd name="f0" fmla="val 10800000"/>
                  <a:gd name="f1" fmla="val 5400000"/>
                  <a:gd name="f2" fmla="val 180"/>
                  <a:gd name="f3" fmla="val w"/>
                  <a:gd name="f4" fmla="val h"/>
                  <a:gd name="f5" fmla="val 0"/>
                  <a:gd name="f6" fmla="val 10"/>
                  <a:gd name="f7" fmla="val 13"/>
                  <a:gd name="f8" fmla="val 8"/>
                  <a:gd name="f9" fmla="val 6"/>
                  <a:gd name="f10" fmla="val 12"/>
                  <a:gd name="f11" fmla="val 9"/>
                  <a:gd name="f12" fmla="val 7"/>
                  <a:gd name="f13" fmla="val 4"/>
                  <a:gd name="f14" fmla="val 2"/>
                  <a:gd name="f15" fmla="val 1"/>
                  <a:gd name="f16" fmla="val 5"/>
                  <a:gd name="f17" fmla="val 11"/>
                  <a:gd name="f18" fmla="+- 0 0 -90"/>
                  <a:gd name="f19" fmla="*/ f3 1 10"/>
                  <a:gd name="f20" fmla="*/ f4 1 13"/>
                  <a:gd name="f21" fmla="+- f7 0 f5"/>
                  <a:gd name="f22" fmla="+- f6 0 f5"/>
                  <a:gd name="f23" fmla="*/ f18 f0 1"/>
                  <a:gd name="f24" fmla="*/ f22 1 10"/>
                  <a:gd name="f25" fmla="*/ f21 1 13"/>
                  <a:gd name="f26" fmla="*/ f23 1 f2"/>
                  <a:gd name="f27" fmla="*/ 8 1 f24"/>
                  <a:gd name="f28" fmla="*/ 13 1 f25"/>
                  <a:gd name="f29" fmla="*/ 6 1 f24"/>
                  <a:gd name="f30" fmla="*/ 7 1 f25"/>
                  <a:gd name="f31" fmla="*/ 1 1 f24"/>
                  <a:gd name="f32" fmla="*/ 2 1 f25"/>
                  <a:gd name="f33" fmla="*/ 1 1 f25"/>
                  <a:gd name="f34" fmla="*/ 5 1 f24"/>
                  <a:gd name="f35" fmla="*/ 4 1 f25"/>
                  <a:gd name="f36" fmla="*/ 8 1 f25"/>
                  <a:gd name="f37" fmla="*/ 9 1 f24"/>
                  <a:gd name="f38" fmla="*/ 10 1 f25"/>
                  <a:gd name="f39" fmla="*/ 0 1 f24"/>
                  <a:gd name="f40" fmla="*/ f6 1 f24"/>
                  <a:gd name="f41" fmla="*/ 0 1 f25"/>
                  <a:gd name="f42" fmla="*/ f7 1 f25"/>
                  <a:gd name="f43" fmla="+- f26 0 f1"/>
                  <a:gd name="f44" fmla="*/ f39 f19 1"/>
                  <a:gd name="f45" fmla="*/ f40 f19 1"/>
                  <a:gd name="f46" fmla="*/ f42 f20 1"/>
                  <a:gd name="f47" fmla="*/ f41 f20 1"/>
                  <a:gd name="f48" fmla="*/ f27 f19 1"/>
                  <a:gd name="f49" fmla="*/ f28 f20 1"/>
                  <a:gd name="f50" fmla="*/ f29 f19 1"/>
                  <a:gd name="f51" fmla="*/ f30 f20 1"/>
                  <a:gd name="f52" fmla="*/ f31 f19 1"/>
                  <a:gd name="f53" fmla="*/ f32 f20 1"/>
                  <a:gd name="f54" fmla="*/ f33 f20 1"/>
                  <a:gd name="f55" fmla="*/ f34 f19 1"/>
                  <a:gd name="f56" fmla="*/ f35 f20 1"/>
                  <a:gd name="f57" fmla="*/ f36 f20 1"/>
                  <a:gd name="f58" fmla="*/ f37 f19 1"/>
                  <a:gd name="f59" fmla="*/ f38 f20 1"/>
                </a:gdLst>
                <a:ahLst/>
                <a:cxnLst>
                  <a:cxn ang="3cd4">
                    <a:pos x="hc" y="t"/>
                  </a:cxn>
                  <a:cxn ang="0">
                    <a:pos x="r" y="vc"/>
                  </a:cxn>
                  <a:cxn ang="cd4">
                    <a:pos x="hc" y="b"/>
                  </a:cxn>
                  <a:cxn ang="cd2">
                    <a:pos x="l" y="vc"/>
                  </a:cxn>
                  <a:cxn ang="f43">
                    <a:pos x="f48" y="f49"/>
                  </a:cxn>
                  <a:cxn ang="f43">
                    <a:pos x="f50" y="f51"/>
                  </a:cxn>
                  <a:cxn ang="f43">
                    <a:pos x="f52" y="f53"/>
                  </a:cxn>
                  <a:cxn ang="f43">
                    <a:pos x="f52" y="f54"/>
                  </a:cxn>
                  <a:cxn ang="f43">
                    <a:pos x="f55" y="f56"/>
                  </a:cxn>
                  <a:cxn ang="f43">
                    <a:pos x="f48" y="f57"/>
                  </a:cxn>
                  <a:cxn ang="f43">
                    <a:pos x="f58" y="f59"/>
                  </a:cxn>
                  <a:cxn ang="f43">
                    <a:pos x="f48" y="f49"/>
                  </a:cxn>
                </a:cxnLst>
                <a:rect l="f44" t="f47" r="f45" b="f46"/>
                <a:pathLst>
                  <a:path w="10" h="13">
                    <a:moveTo>
                      <a:pt x="f8" y="f7"/>
                    </a:moveTo>
                    <a:cubicBezTo>
                      <a:pt x="f9" y="f10"/>
                      <a:pt x="f8" y="f11"/>
                      <a:pt x="f9" y="f12"/>
                    </a:cubicBezTo>
                    <a:cubicBezTo>
                      <a:pt x="f13" y="f13"/>
                      <a:pt x="f14" y="f14"/>
                      <a:pt x="f15" y="f14"/>
                    </a:cubicBezTo>
                    <a:cubicBezTo>
                      <a:pt x="f15" y="f15"/>
                      <a:pt x="f5" y="f15"/>
                      <a:pt x="f15" y="f15"/>
                    </a:cubicBezTo>
                    <a:cubicBezTo>
                      <a:pt x="f14" y="f5"/>
                      <a:pt x="f14" y="f14"/>
                      <a:pt x="f16" y="f13"/>
                    </a:cubicBezTo>
                    <a:cubicBezTo>
                      <a:pt x="f12" y="f12"/>
                      <a:pt x="f8" y="f8"/>
                      <a:pt x="f8" y="f8"/>
                    </a:cubicBezTo>
                    <a:cubicBezTo>
                      <a:pt x="f8" y="f11"/>
                      <a:pt x="f6" y="f11"/>
                      <a:pt x="f11" y="f6"/>
                    </a:cubicBezTo>
                    <a:cubicBezTo>
                      <a:pt x="f8" y="f17"/>
                      <a:pt x="f11"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30" name="Indonesia">
                <a:extLst>
                  <a:ext uri="{FF2B5EF4-FFF2-40B4-BE49-F238E27FC236}">
                    <a16:creationId xmlns:a16="http://schemas.microsoft.com/office/drawing/2014/main" id="{636B6B77-F9F2-8782-2CE2-DAABBC7532F8}"/>
                  </a:ext>
                </a:extLst>
              </p:cNvPr>
              <p:cNvSpPr/>
              <p:nvPr/>
            </p:nvSpPr>
            <p:spPr>
              <a:xfrm>
                <a:off x="9815654" y="4459053"/>
                <a:ext cx="164930" cy="245141"/>
              </a:xfrm>
              <a:custGeom>
                <a:avLst/>
                <a:gdLst>
                  <a:gd name="f0" fmla="val 10800000"/>
                  <a:gd name="f1" fmla="val 5400000"/>
                  <a:gd name="f2" fmla="val 180"/>
                  <a:gd name="f3" fmla="val w"/>
                  <a:gd name="f4" fmla="val h"/>
                  <a:gd name="f5" fmla="val 0"/>
                  <a:gd name="f6" fmla="val 31"/>
                  <a:gd name="f7" fmla="val 50"/>
                  <a:gd name="f8" fmla="val 29"/>
                  <a:gd name="f9" fmla="val 1"/>
                  <a:gd name="f10" fmla="val 2"/>
                  <a:gd name="f11" fmla="val 4"/>
                  <a:gd name="f12" fmla="val 6"/>
                  <a:gd name="f13" fmla="val 26"/>
                  <a:gd name="f14" fmla="val 8"/>
                  <a:gd name="f15" fmla="val 9"/>
                  <a:gd name="f16" fmla="val 20"/>
                  <a:gd name="f17" fmla="val 12"/>
                  <a:gd name="f18" fmla="val 19"/>
                  <a:gd name="f19" fmla="val 10"/>
                  <a:gd name="f20" fmla="val 15"/>
                  <a:gd name="f21" fmla="val 14"/>
                  <a:gd name="f22" fmla="val 7"/>
                  <a:gd name="f23" fmla="val 11"/>
                  <a:gd name="f24" fmla="val 16"/>
                  <a:gd name="f25" fmla="val 18"/>
                  <a:gd name="f26" fmla="val 17"/>
                  <a:gd name="f27" fmla="val 21"/>
                  <a:gd name="f28" fmla="val 22"/>
                  <a:gd name="f29" fmla="val 23"/>
                  <a:gd name="f30" fmla="val 24"/>
                  <a:gd name="f31" fmla="val 13"/>
                  <a:gd name="f32" fmla="val 25"/>
                  <a:gd name="f33" fmla="val 27"/>
                  <a:gd name="f34" fmla="val 28"/>
                  <a:gd name="f35" fmla="val 30"/>
                  <a:gd name="f36" fmla="val 34"/>
                  <a:gd name="f37" fmla="val 38"/>
                  <a:gd name="f38" fmla="val 35"/>
                  <a:gd name="f39" fmla="val 37"/>
                  <a:gd name="f40" fmla="val 40"/>
                  <a:gd name="f41" fmla="val 36"/>
                  <a:gd name="f42" fmla="val 39"/>
                  <a:gd name="f43" fmla="val 42"/>
                  <a:gd name="f44" fmla="val 44"/>
                  <a:gd name="f45" fmla="val 46"/>
                  <a:gd name="f46" fmla="val 33"/>
                  <a:gd name="f47" fmla="val 32"/>
                  <a:gd name="f48" fmla="val 48"/>
                  <a:gd name="f49" fmla="val 49"/>
                  <a:gd name="f50" fmla="val 47"/>
                  <a:gd name="f51" fmla="val 3"/>
                  <a:gd name="f52" fmla="val 5"/>
                  <a:gd name="f53" fmla="+- 0 0 -90"/>
                  <a:gd name="f54" fmla="*/ f3 1 31"/>
                  <a:gd name="f55" fmla="*/ f4 1 50"/>
                  <a:gd name="f56" fmla="+- f7 0 f5"/>
                  <a:gd name="f57" fmla="+- f6 0 f5"/>
                  <a:gd name="f58" fmla="*/ f53 f0 1"/>
                  <a:gd name="f59" fmla="*/ f57 1 31"/>
                  <a:gd name="f60" fmla="*/ f56 1 50"/>
                  <a:gd name="f61" fmla="*/ f58 1 f2"/>
                  <a:gd name="f62" fmla="*/ 29 1 f59"/>
                  <a:gd name="f63" fmla="*/ 1 1 f60"/>
                  <a:gd name="f64" fmla="*/ 4 1 f60"/>
                  <a:gd name="f65" fmla="*/ 26 1 f59"/>
                  <a:gd name="f66" fmla="*/ 8 1 f60"/>
                  <a:gd name="f67" fmla="*/ 19 1 f59"/>
                  <a:gd name="f68" fmla="*/ 10 1 f60"/>
                  <a:gd name="f69" fmla="*/ 14 1 f59"/>
                  <a:gd name="f70" fmla="*/ 9 1 f60"/>
                  <a:gd name="f71" fmla="*/ 9 1 f59"/>
                  <a:gd name="f72" fmla="*/ 7 1 f59"/>
                  <a:gd name="f73" fmla="*/ 16 1 f60"/>
                  <a:gd name="f74" fmla="*/ 10 1 f59"/>
                  <a:gd name="f75" fmla="*/ 21 1 f60"/>
                  <a:gd name="f76" fmla="*/ 12 1 f59"/>
                  <a:gd name="f77" fmla="*/ 18 1 f60"/>
                  <a:gd name="f78" fmla="*/ 16 1 f59"/>
                  <a:gd name="f79" fmla="*/ 17 1 f60"/>
                  <a:gd name="f80" fmla="*/ 20 1 f59"/>
                  <a:gd name="f81" fmla="*/ 22 1 f59"/>
                  <a:gd name="f82" fmla="*/ 21 1 f59"/>
                  <a:gd name="f83" fmla="*/ 19 1 f60"/>
                  <a:gd name="f84" fmla="*/ 15 1 f59"/>
                  <a:gd name="f85" fmla="*/ 24 1 f60"/>
                  <a:gd name="f86" fmla="*/ 13 1 f59"/>
                  <a:gd name="f87" fmla="*/ 25 1 f60"/>
                  <a:gd name="f88" fmla="*/ 27 1 f60"/>
                  <a:gd name="f89" fmla="*/ 30 1 f60"/>
                  <a:gd name="f90" fmla="*/ 17 1 f59"/>
                  <a:gd name="f91" fmla="*/ 34 1 f60"/>
                  <a:gd name="f92" fmla="*/ 37 1 f60"/>
                  <a:gd name="f93" fmla="*/ 39 1 f60"/>
                  <a:gd name="f94" fmla="*/ 42 1 f60"/>
                  <a:gd name="f95" fmla="*/ 44 1 f60"/>
                  <a:gd name="f96" fmla="*/ 11 1 f59"/>
                  <a:gd name="f97" fmla="*/ 8 1 f59"/>
                  <a:gd name="f98" fmla="*/ 35 1 f60"/>
                  <a:gd name="f99" fmla="*/ 40 1 f60"/>
                  <a:gd name="f100" fmla="*/ 46 1 f60"/>
                  <a:gd name="f101" fmla="*/ 6 1 f59"/>
                  <a:gd name="f102" fmla="*/ 50 1 f60"/>
                  <a:gd name="f103" fmla="*/ 3 1 f59"/>
                  <a:gd name="f104" fmla="*/ 4 1 f59"/>
                  <a:gd name="f105" fmla="*/ 1 1 f59"/>
                  <a:gd name="f106" fmla="*/ 36 1 f60"/>
                  <a:gd name="f107" fmla="*/ 2 1 f59"/>
                  <a:gd name="f108" fmla="*/ 5 1 f59"/>
                  <a:gd name="f109" fmla="*/ 13 1 f60"/>
                  <a:gd name="f110" fmla="*/ 6 1 f60"/>
                  <a:gd name="f111" fmla="*/ 7 1 f60"/>
                  <a:gd name="f112" fmla="*/ 5 1 f60"/>
                  <a:gd name="f113" fmla="*/ 18 1 f59"/>
                  <a:gd name="f114" fmla="*/ 24 1 f59"/>
                  <a:gd name="f115" fmla="*/ 27 1 f59"/>
                  <a:gd name="f116" fmla="*/ 2 1 f60"/>
                  <a:gd name="f117" fmla="*/ 0 1 f59"/>
                  <a:gd name="f118" fmla="*/ f6 1 f59"/>
                  <a:gd name="f119" fmla="*/ 0 1 f60"/>
                  <a:gd name="f120" fmla="*/ f7 1 f60"/>
                  <a:gd name="f121" fmla="+- f61 0 f1"/>
                  <a:gd name="f122" fmla="*/ f117 f54 1"/>
                  <a:gd name="f123" fmla="*/ f118 f54 1"/>
                  <a:gd name="f124" fmla="*/ f120 f55 1"/>
                  <a:gd name="f125" fmla="*/ f119 f55 1"/>
                  <a:gd name="f126" fmla="*/ f62 f54 1"/>
                  <a:gd name="f127" fmla="*/ f63 f55 1"/>
                  <a:gd name="f128" fmla="*/ f64 f55 1"/>
                  <a:gd name="f129" fmla="*/ f65 f54 1"/>
                  <a:gd name="f130" fmla="*/ f66 f55 1"/>
                  <a:gd name="f131" fmla="*/ f67 f54 1"/>
                  <a:gd name="f132" fmla="*/ f68 f55 1"/>
                  <a:gd name="f133" fmla="*/ f69 f54 1"/>
                  <a:gd name="f134" fmla="*/ f70 f55 1"/>
                  <a:gd name="f135" fmla="*/ f71 f54 1"/>
                  <a:gd name="f136" fmla="*/ f72 f54 1"/>
                  <a:gd name="f137" fmla="*/ f73 f55 1"/>
                  <a:gd name="f138" fmla="*/ f74 f54 1"/>
                  <a:gd name="f139" fmla="*/ f75 f55 1"/>
                  <a:gd name="f140" fmla="*/ f76 f54 1"/>
                  <a:gd name="f141" fmla="*/ f77 f55 1"/>
                  <a:gd name="f142" fmla="*/ f78 f54 1"/>
                  <a:gd name="f143" fmla="*/ f79 f55 1"/>
                  <a:gd name="f144" fmla="*/ f80 f54 1"/>
                  <a:gd name="f145" fmla="*/ f81 f54 1"/>
                  <a:gd name="f146" fmla="*/ f82 f54 1"/>
                  <a:gd name="f147" fmla="*/ f83 f55 1"/>
                  <a:gd name="f148" fmla="*/ f84 f54 1"/>
                  <a:gd name="f149" fmla="*/ f85 f55 1"/>
                  <a:gd name="f150" fmla="*/ f86 f54 1"/>
                  <a:gd name="f151" fmla="*/ f87 f55 1"/>
                  <a:gd name="f152" fmla="*/ f88 f55 1"/>
                  <a:gd name="f153" fmla="*/ f89 f55 1"/>
                  <a:gd name="f154" fmla="*/ f90 f54 1"/>
                  <a:gd name="f155" fmla="*/ f91 f55 1"/>
                  <a:gd name="f156" fmla="*/ f92 f55 1"/>
                  <a:gd name="f157" fmla="*/ f93 f55 1"/>
                  <a:gd name="f158" fmla="*/ f94 f55 1"/>
                  <a:gd name="f159" fmla="*/ f95 f55 1"/>
                  <a:gd name="f160" fmla="*/ f96 f54 1"/>
                  <a:gd name="f161" fmla="*/ f97 f54 1"/>
                  <a:gd name="f162" fmla="*/ f98 f55 1"/>
                  <a:gd name="f163" fmla="*/ f99 f55 1"/>
                  <a:gd name="f164" fmla="*/ f100 f55 1"/>
                  <a:gd name="f165" fmla="*/ f101 f54 1"/>
                  <a:gd name="f166" fmla="*/ f102 f55 1"/>
                  <a:gd name="f167" fmla="*/ f103 f54 1"/>
                  <a:gd name="f168" fmla="*/ f104 f54 1"/>
                  <a:gd name="f169" fmla="*/ f105 f54 1"/>
                  <a:gd name="f170" fmla="*/ f106 f55 1"/>
                  <a:gd name="f171" fmla="*/ f107 f54 1"/>
                  <a:gd name="f172" fmla="*/ f108 f54 1"/>
                  <a:gd name="f173" fmla="*/ f109 f55 1"/>
                  <a:gd name="f174" fmla="*/ f110 f55 1"/>
                  <a:gd name="f175" fmla="*/ f111 f55 1"/>
                  <a:gd name="f176" fmla="*/ f112 f55 1"/>
                  <a:gd name="f177" fmla="*/ f113 f54 1"/>
                  <a:gd name="f178" fmla="*/ f114 f54 1"/>
                  <a:gd name="f179" fmla="*/ f115 f54 1"/>
                  <a:gd name="f180" fmla="*/ f116 f55 1"/>
                </a:gdLst>
                <a:ahLst/>
                <a:cxnLst>
                  <a:cxn ang="3cd4">
                    <a:pos x="hc" y="t"/>
                  </a:cxn>
                  <a:cxn ang="0">
                    <a:pos x="r" y="vc"/>
                  </a:cxn>
                  <a:cxn ang="cd4">
                    <a:pos x="hc" y="b"/>
                  </a:cxn>
                  <a:cxn ang="cd2">
                    <a:pos x="l" y="vc"/>
                  </a:cxn>
                  <a:cxn ang="f121">
                    <a:pos x="f126" y="f127"/>
                  </a:cxn>
                  <a:cxn ang="f121">
                    <a:pos x="f126" y="f128"/>
                  </a:cxn>
                  <a:cxn ang="f121">
                    <a:pos x="f129" y="f130"/>
                  </a:cxn>
                  <a:cxn ang="f121">
                    <a:pos x="f131" y="f132"/>
                  </a:cxn>
                  <a:cxn ang="f121">
                    <a:pos x="f133" y="f134"/>
                  </a:cxn>
                  <a:cxn ang="f121">
                    <a:pos x="f135" y="f132"/>
                  </a:cxn>
                  <a:cxn ang="f121">
                    <a:pos x="f136" y="f137"/>
                  </a:cxn>
                  <a:cxn ang="f121">
                    <a:pos x="f138" y="f139"/>
                  </a:cxn>
                  <a:cxn ang="f121">
                    <a:pos x="f140" y="f141"/>
                  </a:cxn>
                  <a:cxn ang="f121">
                    <a:pos x="f142" y="f143"/>
                  </a:cxn>
                  <a:cxn ang="f121">
                    <a:pos x="f144" y="f137"/>
                  </a:cxn>
                  <a:cxn ang="f121">
                    <a:pos x="f145" y="f137"/>
                  </a:cxn>
                  <a:cxn ang="f121">
                    <a:pos x="f146" y="f147"/>
                  </a:cxn>
                  <a:cxn ang="f121">
                    <a:pos x="f131" y="f139"/>
                  </a:cxn>
                  <a:cxn ang="f121">
                    <a:pos x="f148" y="f149"/>
                  </a:cxn>
                  <a:cxn ang="f121">
                    <a:pos x="f150" y="f151"/>
                  </a:cxn>
                  <a:cxn ang="f121">
                    <a:pos x="f133" y="f152"/>
                  </a:cxn>
                  <a:cxn ang="f121">
                    <a:pos x="f142" y="f153"/>
                  </a:cxn>
                  <a:cxn ang="f121">
                    <a:pos x="f154" y="f155"/>
                  </a:cxn>
                  <a:cxn ang="f121">
                    <a:pos x="f131" y="f156"/>
                  </a:cxn>
                  <a:cxn ang="f121">
                    <a:pos x="f144" y="f157"/>
                  </a:cxn>
                  <a:cxn ang="f121">
                    <a:pos x="f142" y="f158"/>
                  </a:cxn>
                  <a:cxn ang="f121">
                    <a:pos x="f133" y="f159"/>
                  </a:cxn>
                  <a:cxn ang="f121">
                    <a:pos x="f133" y="f157"/>
                  </a:cxn>
                  <a:cxn ang="f121">
                    <a:pos x="f160" y="f155"/>
                  </a:cxn>
                  <a:cxn ang="f121">
                    <a:pos x="f138" y="f153"/>
                  </a:cxn>
                  <a:cxn ang="f121">
                    <a:pos x="f161" y="f162"/>
                  </a:cxn>
                  <a:cxn ang="f121">
                    <a:pos x="f161" y="f163"/>
                  </a:cxn>
                  <a:cxn ang="f121">
                    <a:pos x="f161" y="f164"/>
                  </a:cxn>
                  <a:cxn ang="f121">
                    <a:pos x="f165" y="f166"/>
                  </a:cxn>
                  <a:cxn ang="f121">
                    <a:pos x="f167" y="f164"/>
                  </a:cxn>
                  <a:cxn ang="f121">
                    <a:pos x="f168" y="f158"/>
                  </a:cxn>
                  <a:cxn ang="f121">
                    <a:pos x="f169" y="f170"/>
                  </a:cxn>
                  <a:cxn ang="f121">
                    <a:pos x="f169" y="f155"/>
                  </a:cxn>
                  <a:cxn ang="f121">
                    <a:pos x="f171" y="f152"/>
                  </a:cxn>
                  <a:cxn ang="f121">
                    <a:pos x="f167" y="f139"/>
                  </a:cxn>
                  <a:cxn ang="f121">
                    <a:pos x="f172" y="f139"/>
                  </a:cxn>
                  <a:cxn ang="f121">
                    <a:pos x="f168" y="f143"/>
                  </a:cxn>
                  <a:cxn ang="f121">
                    <a:pos x="f168" y="f173"/>
                  </a:cxn>
                  <a:cxn ang="f121">
                    <a:pos x="f172" y="f130"/>
                  </a:cxn>
                  <a:cxn ang="f121">
                    <a:pos x="f172" y="f174"/>
                  </a:cxn>
                  <a:cxn ang="f121">
                    <a:pos x="f161" y="f175"/>
                  </a:cxn>
                  <a:cxn ang="f121">
                    <a:pos x="f138" y="f128"/>
                  </a:cxn>
                  <a:cxn ang="f121">
                    <a:pos x="f150" y="f176"/>
                  </a:cxn>
                  <a:cxn ang="f121">
                    <a:pos x="f177" y="f174"/>
                  </a:cxn>
                  <a:cxn ang="f121">
                    <a:pos x="f178" y="f176"/>
                  </a:cxn>
                  <a:cxn ang="f121">
                    <a:pos x="f179" y="f180"/>
                  </a:cxn>
                  <a:cxn ang="f121">
                    <a:pos x="f126" y="f127"/>
                  </a:cxn>
                </a:cxnLst>
                <a:rect l="f122" t="f125" r="f123" b="f124"/>
                <a:pathLst>
                  <a:path w="31" h="50">
                    <a:moveTo>
                      <a:pt x="f8" y="f9"/>
                    </a:moveTo>
                    <a:cubicBezTo>
                      <a:pt x="f6" y="f9"/>
                      <a:pt x="f8" y="f10"/>
                      <a:pt x="f8" y="f11"/>
                    </a:cubicBezTo>
                    <a:cubicBezTo>
                      <a:pt x="f8" y="f12"/>
                      <a:pt x="f13" y="f12"/>
                      <a:pt x="f13" y="f14"/>
                    </a:cubicBezTo>
                    <a:cubicBezTo>
                      <a:pt x="f13" y="f15"/>
                      <a:pt x="f16" y="f17"/>
                      <a:pt x="f18" y="f19"/>
                    </a:cubicBezTo>
                    <a:cubicBezTo>
                      <a:pt x="f18" y="f14"/>
                      <a:pt x="f20" y="f19"/>
                      <a:pt x="f21" y="f15"/>
                    </a:cubicBezTo>
                    <a:cubicBezTo>
                      <a:pt x="f21" y="f14"/>
                      <a:pt x="f19" y="f15"/>
                      <a:pt x="f15" y="f19"/>
                    </a:cubicBezTo>
                    <a:cubicBezTo>
                      <a:pt x="f22" y="f23"/>
                      <a:pt x="f12" y="f21"/>
                      <a:pt x="f22" y="f24"/>
                    </a:cubicBezTo>
                    <a:cubicBezTo>
                      <a:pt x="f15" y="f25"/>
                      <a:pt x="f19" y="f26"/>
                      <a:pt x="f19" y="f27"/>
                    </a:cubicBezTo>
                    <a:cubicBezTo>
                      <a:pt x="f17" y="f16"/>
                      <a:pt x="f19" y="f16"/>
                      <a:pt x="f17" y="f25"/>
                    </a:cubicBezTo>
                    <a:cubicBezTo>
                      <a:pt x="f20" y="f24"/>
                      <a:pt x="f21" y="f18"/>
                      <a:pt x="f24" y="f26"/>
                    </a:cubicBezTo>
                    <a:cubicBezTo>
                      <a:pt x="f25" y="f24"/>
                      <a:pt x="f25" y="f26"/>
                      <a:pt x="f16" y="f24"/>
                    </a:cubicBezTo>
                    <a:cubicBezTo>
                      <a:pt x="f18" y="f24"/>
                      <a:pt x="f27" y="f20"/>
                      <a:pt x="f28" y="f24"/>
                    </a:cubicBezTo>
                    <a:cubicBezTo>
                      <a:pt x="f29" y="f26"/>
                      <a:pt x="f28" y="f27"/>
                      <a:pt x="f27" y="f18"/>
                    </a:cubicBezTo>
                    <a:cubicBezTo>
                      <a:pt x="f16" y="f25"/>
                      <a:pt x="f18" y="f26"/>
                      <a:pt x="f18" y="f27"/>
                    </a:cubicBezTo>
                    <a:cubicBezTo>
                      <a:pt x="f25" y="f30"/>
                      <a:pt x="f24" y="f28"/>
                      <a:pt x="f20" y="f30"/>
                    </a:cubicBezTo>
                    <a:cubicBezTo>
                      <a:pt x="f20" y="f13"/>
                      <a:pt x="f31" y="f32"/>
                      <a:pt x="f31" y="f32"/>
                    </a:cubicBezTo>
                    <a:cubicBezTo>
                      <a:pt x="f31" y="f32"/>
                      <a:pt x="f20" y="f13"/>
                      <a:pt x="f21" y="f33"/>
                    </a:cubicBezTo>
                    <a:cubicBezTo>
                      <a:pt x="f21" y="f34"/>
                      <a:pt x="f20" y="f13"/>
                      <a:pt x="f24" y="f35"/>
                    </a:cubicBezTo>
                    <a:cubicBezTo>
                      <a:pt x="f24" y="f6"/>
                      <a:pt x="f25" y="f6"/>
                      <a:pt x="f26" y="f36"/>
                    </a:cubicBezTo>
                    <a:cubicBezTo>
                      <a:pt x="f26" y="f37"/>
                      <a:pt x="f18" y="f38"/>
                      <a:pt x="f18" y="f39"/>
                    </a:cubicBezTo>
                    <a:cubicBezTo>
                      <a:pt x="f18" y="f40"/>
                      <a:pt x="f16" y="f41"/>
                      <a:pt x="f16" y="f42"/>
                    </a:cubicBezTo>
                    <a:cubicBezTo>
                      <a:pt x="f18" y="f43"/>
                      <a:pt x="f24" y="f40"/>
                      <a:pt x="f24" y="f43"/>
                    </a:cubicBezTo>
                    <a:cubicBezTo>
                      <a:pt x="f24" y="f44"/>
                      <a:pt x="f25" y="f45"/>
                      <a:pt x="f21" y="f44"/>
                    </a:cubicBezTo>
                    <a:cubicBezTo>
                      <a:pt x="f23" y="f43"/>
                      <a:pt x="f21" y="f42"/>
                      <a:pt x="f21" y="f42"/>
                    </a:cubicBezTo>
                    <a:cubicBezTo>
                      <a:pt x="f17" y="f37"/>
                      <a:pt x="f15" y="f41"/>
                      <a:pt x="f23" y="f36"/>
                    </a:cubicBezTo>
                    <a:cubicBezTo>
                      <a:pt x="f17" y="f46"/>
                      <a:pt x="f17" y="f8"/>
                      <a:pt x="f19" y="f35"/>
                    </a:cubicBezTo>
                    <a:cubicBezTo>
                      <a:pt x="f19" y="f47"/>
                      <a:pt x="f12" y="f46"/>
                      <a:pt x="f14" y="f38"/>
                    </a:cubicBezTo>
                    <a:cubicBezTo>
                      <a:pt x="f19" y="f41"/>
                      <a:pt x="f22" y="f40"/>
                      <a:pt x="f14" y="f40"/>
                    </a:cubicBezTo>
                    <a:cubicBezTo>
                      <a:pt x="f14" y="f40"/>
                      <a:pt x="f19" y="f44"/>
                      <a:pt x="f14" y="f45"/>
                    </a:cubicBezTo>
                    <a:cubicBezTo>
                      <a:pt x="f12" y="f48"/>
                      <a:pt x="f23" y="f49"/>
                      <a:pt x="f12" y="f7"/>
                    </a:cubicBezTo>
                    <a:cubicBezTo>
                      <a:pt x="f10" y="f7"/>
                      <a:pt x="f10" y="f50"/>
                      <a:pt x="f51" y="f45"/>
                    </a:cubicBezTo>
                    <a:cubicBezTo>
                      <a:pt x="f11" y="f44"/>
                      <a:pt x="f10" y="f45"/>
                      <a:pt x="f11" y="f43"/>
                    </a:cubicBezTo>
                    <a:cubicBezTo>
                      <a:pt x="f12" y="f42"/>
                      <a:pt x="f10" y="f38"/>
                      <a:pt x="f9" y="f41"/>
                    </a:cubicBezTo>
                    <a:cubicBezTo>
                      <a:pt x="f5" y="f41"/>
                      <a:pt x="f5" y="f38"/>
                      <a:pt x="f9" y="f36"/>
                    </a:cubicBezTo>
                    <a:cubicBezTo>
                      <a:pt x="f51" y="f47"/>
                      <a:pt x="f5" y="f8"/>
                      <a:pt x="f10" y="f33"/>
                    </a:cubicBezTo>
                    <a:cubicBezTo>
                      <a:pt x="f9" y="f32"/>
                      <a:pt x="f10" y="f28"/>
                      <a:pt x="f51" y="f27"/>
                    </a:cubicBezTo>
                    <a:cubicBezTo>
                      <a:pt x="f11" y="f16"/>
                      <a:pt x="f51" y="f18"/>
                      <a:pt x="f52" y="f27"/>
                    </a:cubicBezTo>
                    <a:cubicBezTo>
                      <a:pt x="f52" y="f18"/>
                      <a:pt x="f51" y="f27"/>
                      <a:pt x="f11" y="f26"/>
                    </a:cubicBezTo>
                    <a:cubicBezTo>
                      <a:pt x="f52" y="f31"/>
                      <a:pt x="f51" y="f20"/>
                      <a:pt x="f11" y="f31"/>
                    </a:cubicBezTo>
                    <a:cubicBezTo>
                      <a:pt x="f52" y="f17"/>
                      <a:pt x="f51" y="f15"/>
                      <a:pt x="f52" y="f14"/>
                    </a:cubicBezTo>
                    <a:cubicBezTo>
                      <a:pt x="f22" y="f22"/>
                      <a:pt x="f52" y="f22"/>
                      <a:pt x="f52" y="f12"/>
                    </a:cubicBezTo>
                    <a:cubicBezTo>
                      <a:pt x="f12" y="f52"/>
                      <a:pt x="f12" y="f15"/>
                      <a:pt x="f14" y="f22"/>
                    </a:cubicBezTo>
                    <a:cubicBezTo>
                      <a:pt x="f15" y="f52"/>
                      <a:pt x="f14" y="f11"/>
                      <a:pt x="f19" y="f11"/>
                    </a:cubicBezTo>
                    <a:cubicBezTo>
                      <a:pt x="f17" y="f51"/>
                      <a:pt x="f23" y="f12"/>
                      <a:pt x="f31" y="f52"/>
                    </a:cubicBezTo>
                    <a:cubicBezTo>
                      <a:pt x="f24" y="f52"/>
                      <a:pt x="f24" y="f12"/>
                      <a:pt x="f25" y="f12"/>
                    </a:cubicBezTo>
                    <a:cubicBezTo>
                      <a:pt x="f16" y="f52"/>
                      <a:pt x="f27" y="f22"/>
                      <a:pt x="f30" y="f52"/>
                    </a:cubicBezTo>
                    <a:cubicBezTo>
                      <a:pt x="f33" y="f51"/>
                      <a:pt x="f13" y="f51"/>
                      <a:pt x="f33" y="f10"/>
                    </a:cubicBezTo>
                    <a:cubicBezTo>
                      <a:pt x="f34" y="f10"/>
                      <a:pt x="f33" y="f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31" name="Freeform 136">
                <a:extLst>
                  <a:ext uri="{FF2B5EF4-FFF2-40B4-BE49-F238E27FC236}">
                    <a16:creationId xmlns:a16="http://schemas.microsoft.com/office/drawing/2014/main" id="{D582FFE5-5184-0E59-3540-2837A208E3ED}"/>
                  </a:ext>
                </a:extLst>
              </p:cNvPr>
              <p:cNvSpPr/>
              <p:nvPr/>
            </p:nvSpPr>
            <p:spPr>
              <a:xfrm>
                <a:off x="9921843" y="4650181"/>
                <a:ext cx="20336" cy="39474"/>
              </a:xfrm>
              <a:custGeom>
                <a:avLst/>
                <a:gdLst>
                  <a:gd name="f0" fmla="val 10800000"/>
                  <a:gd name="f1" fmla="val 5400000"/>
                  <a:gd name="f2" fmla="val 180"/>
                  <a:gd name="f3" fmla="val w"/>
                  <a:gd name="f4" fmla="val h"/>
                  <a:gd name="f5" fmla="val 0"/>
                  <a:gd name="f6" fmla="val 4"/>
                  <a:gd name="f7" fmla="val 8"/>
                  <a:gd name="f8" fmla="val 1"/>
                  <a:gd name="f9" fmla="val 2"/>
                  <a:gd name="f10" fmla="val 3"/>
                  <a:gd name="f11" fmla="val 6"/>
                  <a:gd name="f12" fmla="val 5"/>
                  <a:gd name="f13" fmla="val 7"/>
                  <a:gd name="f14" fmla="+- 0 0 -90"/>
                  <a:gd name="f15" fmla="*/ f3 1 4"/>
                  <a:gd name="f16" fmla="*/ f4 1 8"/>
                  <a:gd name="f17" fmla="+- f7 0 f5"/>
                  <a:gd name="f18" fmla="+- f6 0 f5"/>
                  <a:gd name="f19" fmla="*/ f14 f0 1"/>
                  <a:gd name="f20" fmla="*/ f17 1 8"/>
                  <a:gd name="f21" fmla="*/ f18 1 4"/>
                  <a:gd name="f22" fmla="*/ f19 1 f2"/>
                  <a:gd name="f23" fmla="*/ 1 1 f21"/>
                  <a:gd name="f24" fmla="*/ 0 1 f20"/>
                  <a:gd name="f25" fmla="*/ 3 1 f21"/>
                  <a:gd name="f26" fmla="*/ 2 1 f20"/>
                  <a:gd name="f27" fmla="*/ 2 1 f21"/>
                  <a:gd name="f28" fmla="*/ 3 1 f20"/>
                  <a:gd name="f29" fmla="*/ 4 1 f21"/>
                  <a:gd name="f30" fmla="*/ 5 1 f20"/>
                  <a:gd name="f31" fmla="*/ 6 1 f20"/>
                  <a:gd name="f32" fmla="*/ 0 1 f21"/>
                  <a:gd name="f33" fmla="*/ f6 1 f21"/>
                  <a:gd name="f34" fmla="*/ f7 1 f20"/>
                  <a:gd name="f35" fmla="+- f22 0 f1"/>
                  <a:gd name="f36" fmla="*/ f32 f15 1"/>
                  <a:gd name="f37" fmla="*/ f33 f15 1"/>
                  <a:gd name="f38" fmla="*/ f34 f16 1"/>
                  <a:gd name="f39" fmla="*/ f24 f16 1"/>
                  <a:gd name="f40" fmla="*/ f23 f15 1"/>
                  <a:gd name="f41" fmla="*/ f25 f15 1"/>
                  <a:gd name="f42" fmla="*/ f26 f16 1"/>
                  <a:gd name="f43" fmla="*/ f27 f15 1"/>
                  <a:gd name="f44" fmla="*/ f28 f16 1"/>
                  <a:gd name="f45" fmla="*/ f29 f15 1"/>
                  <a:gd name="f46" fmla="*/ f30 f16 1"/>
                  <a:gd name="f47" fmla="*/ f31 f16 1"/>
                </a:gdLst>
                <a:ahLst/>
                <a:cxnLst>
                  <a:cxn ang="3cd4">
                    <a:pos x="hc" y="t"/>
                  </a:cxn>
                  <a:cxn ang="0">
                    <a:pos x="r" y="vc"/>
                  </a:cxn>
                  <a:cxn ang="cd4">
                    <a:pos x="hc" y="b"/>
                  </a:cxn>
                  <a:cxn ang="cd2">
                    <a:pos x="l" y="vc"/>
                  </a:cxn>
                  <a:cxn ang="f35">
                    <a:pos x="f40" y="f39"/>
                  </a:cxn>
                  <a:cxn ang="f35">
                    <a:pos x="f41" y="f42"/>
                  </a:cxn>
                  <a:cxn ang="f35">
                    <a:pos x="f43" y="f44"/>
                  </a:cxn>
                  <a:cxn ang="f35">
                    <a:pos x="f45" y="f46"/>
                  </a:cxn>
                  <a:cxn ang="f35">
                    <a:pos x="f43" y="f47"/>
                  </a:cxn>
                  <a:cxn ang="f35">
                    <a:pos x="f40" y="f47"/>
                  </a:cxn>
                  <a:cxn ang="f35">
                    <a:pos x="f36" y="f44"/>
                  </a:cxn>
                  <a:cxn ang="f35">
                    <a:pos x="f40" y="f39"/>
                  </a:cxn>
                </a:cxnLst>
                <a:rect l="f36" t="f39" r="f37" b="f38"/>
                <a:pathLst>
                  <a:path w="4" h="8">
                    <a:moveTo>
                      <a:pt x="f8" y="f5"/>
                    </a:moveTo>
                    <a:cubicBezTo>
                      <a:pt x="f8" y="f8"/>
                      <a:pt x="f9" y="f8"/>
                      <a:pt x="f10" y="f9"/>
                    </a:cubicBezTo>
                    <a:cubicBezTo>
                      <a:pt x="f10" y="f10"/>
                      <a:pt x="f9" y="f8"/>
                      <a:pt x="f9" y="f10"/>
                    </a:cubicBezTo>
                    <a:cubicBezTo>
                      <a:pt x="f10" y="f11"/>
                      <a:pt x="f10" y="f10"/>
                      <a:pt x="f6" y="f12"/>
                    </a:cubicBezTo>
                    <a:cubicBezTo>
                      <a:pt x="f6" y="f11"/>
                      <a:pt x="f9" y="f6"/>
                      <a:pt x="f9" y="f11"/>
                    </a:cubicBezTo>
                    <a:cubicBezTo>
                      <a:pt x="f10" y="f7"/>
                      <a:pt x="f8" y="f13"/>
                      <a:pt x="f8" y="f11"/>
                    </a:cubicBezTo>
                    <a:cubicBezTo>
                      <a:pt x="f5" y="f12"/>
                      <a:pt x="f8" y="f6"/>
                      <a:pt x="f5" y="f10"/>
                    </a:cubicBezTo>
                    <a:cubicBezTo>
                      <a:pt x="f5" y="f9"/>
                      <a:pt x="f5" y="f8"/>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32" name="Freeform 137">
                <a:extLst>
                  <a:ext uri="{FF2B5EF4-FFF2-40B4-BE49-F238E27FC236}">
                    <a16:creationId xmlns:a16="http://schemas.microsoft.com/office/drawing/2014/main" id="{540C667E-41D8-ED9D-198F-4F2782D04BFD}"/>
                  </a:ext>
                </a:extLst>
              </p:cNvPr>
              <p:cNvSpPr/>
              <p:nvPr/>
            </p:nvSpPr>
            <p:spPr>
              <a:xfrm>
                <a:off x="10028032" y="4448665"/>
                <a:ext cx="47448" cy="93488"/>
              </a:xfrm>
              <a:custGeom>
                <a:avLst/>
                <a:gdLst>
                  <a:gd name="f0" fmla="val 10800000"/>
                  <a:gd name="f1" fmla="val 5400000"/>
                  <a:gd name="f2" fmla="val 180"/>
                  <a:gd name="f3" fmla="val w"/>
                  <a:gd name="f4" fmla="val h"/>
                  <a:gd name="f5" fmla="val 0"/>
                  <a:gd name="f6" fmla="val 9"/>
                  <a:gd name="f7" fmla="val 19"/>
                  <a:gd name="f8" fmla="val 2"/>
                  <a:gd name="f9" fmla="val 4"/>
                  <a:gd name="f10" fmla="val 1"/>
                  <a:gd name="f11" fmla="val 3"/>
                  <a:gd name="f12" fmla="val 5"/>
                  <a:gd name="f13" fmla="val 6"/>
                  <a:gd name="f14" fmla="val 7"/>
                  <a:gd name="f15" fmla="val 8"/>
                  <a:gd name="f16" fmla="val 10"/>
                  <a:gd name="f17" fmla="val 11"/>
                  <a:gd name="f18" fmla="val 13"/>
                  <a:gd name="f19" fmla="val 12"/>
                  <a:gd name="f20" fmla="val 14"/>
                  <a:gd name="f21" fmla="val 17"/>
                  <a:gd name="f22" fmla="val 18"/>
                  <a:gd name="f23" fmla="val 16"/>
                  <a:gd name="f24" fmla="val 15"/>
                  <a:gd name="f25" fmla="+- 0 0 -90"/>
                  <a:gd name="f26" fmla="*/ f3 1 9"/>
                  <a:gd name="f27" fmla="*/ f4 1 19"/>
                  <a:gd name="f28" fmla="+- f7 0 f5"/>
                  <a:gd name="f29" fmla="+- f6 0 f5"/>
                  <a:gd name="f30" fmla="*/ f25 f0 1"/>
                  <a:gd name="f31" fmla="*/ f29 1 9"/>
                  <a:gd name="f32" fmla="*/ f28 1 19"/>
                  <a:gd name="f33" fmla="*/ f30 1 f2"/>
                  <a:gd name="f34" fmla="*/ 2 1 f31"/>
                  <a:gd name="f35" fmla="*/ 0 1 f32"/>
                  <a:gd name="f36" fmla="*/ 3 1 f32"/>
                  <a:gd name="f37" fmla="*/ 7 1 f32"/>
                  <a:gd name="f38" fmla="*/ 3 1 f31"/>
                  <a:gd name="f39" fmla="*/ 6 1 f31"/>
                  <a:gd name="f40" fmla="*/ 5 1 f32"/>
                  <a:gd name="f41" fmla="*/ 5 1 f31"/>
                  <a:gd name="f42" fmla="*/ 9 1 f32"/>
                  <a:gd name="f43" fmla="*/ 8 1 f31"/>
                  <a:gd name="f44" fmla="*/ 13 1 f32"/>
                  <a:gd name="f45" fmla="*/ 12 1 f32"/>
                  <a:gd name="f46" fmla="*/ 14 1 f32"/>
                  <a:gd name="f47" fmla="*/ 19 1 f32"/>
                  <a:gd name="f48" fmla="*/ 17 1 f32"/>
                  <a:gd name="f49" fmla="*/ 1 1 f31"/>
                  <a:gd name="f50" fmla="*/ 16 1 f32"/>
                  <a:gd name="f51" fmla="*/ 0 1 f31"/>
                  <a:gd name="f52" fmla="*/ 11 1 f32"/>
                  <a:gd name="f53" fmla="*/ 6 1 f32"/>
                  <a:gd name="f54" fmla="*/ 1 1 f32"/>
                  <a:gd name="f55" fmla="*/ f6 1 f31"/>
                  <a:gd name="f56" fmla="*/ f7 1 f32"/>
                  <a:gd name="f57" fmla="+- f33 0 f1"/>
                  <a:gd name="f58" fmla="*/ f51 f26 1"/>
                  <a:gd name="f59" fmla="*/ f55 f26 1"/>
                  <a:gd name="f60" fmla="*/ f56 f27 1"/>
                  <a:gd name="f61" fmla="*/ f35 f27 1"/>
                  <a:gd name="f62" fmla="*/ f34 f26 1"/>
                  <a:gd name="f63" fmla="*/ f36 f27 1"/>
                  <a:gd name="f64" fmla="*/ f37 f27 1"/>
                  <a:gd name="f65" fmla="*/ f38 f26 1"/>
                  <a:gd name="f66" fmla="*/ f39 f26 1"/>
                  <a:gd name="f67" fmla="*/ f40 f27 1"/>
                  <a:gd name="f68" fmla="*/ f41 f26 1"/>
                  <a:gd name="f69" fmla="*/ f42 f27 1"/>
                  <a:gd name="f70" fmla="*/ f43 f26 1"/>
                  <a:gd name="f71" fmla="*/ f44 f27 1"/>
                  <a:gd name="f72" fmla="*/ f45 f27 1"/>
                  <a:gd name="f73" fmla="*/ f46 f27 1"/>
                  <a:gd name="f74" fmla="*/ f47 f27 1"/>
                  <a:gd name="f75" fmla="*/ f48 f27 1"/>
                  <a:gd name="f76" fmla="*/ f49 f26 1"/>
                  <a:gd name="f77" fmla="*/ f50 f27 1"/>
                  <a:gd name="f78" fmla="*/ f52 f27 1"/>
                  <a:gd name="f79" fmla="*/ f53 f27 1"/>
                  <a:gd name="f80" fmla="*/ f54 f27 1"/>
                </a:gdLst>
                <a:ahLst/>
                <a:cxnLst>
                  <a:cxn ang="3cd4">
                    <a:pos x="hc" y="t"/>
                  </a:cxn>
                  <a:cxn ang="0">
                    <a:pos x="r" y="vc"/>
                  </a:cxn>
                  <a:cxn ang="cd4">
                    <a:pos x="hc" y="b"/>
                  </a:cxn>
                  <a:cxn ang="cd2">
                    <a:pos x="l" y="vc"/>
                  </a:cxn>
                  <a:cxn ang="f57">
                    <a:pos x="f62" y="f61"/>
                  </a:cxn>
                  <a:cxn ang="f57">
                    <a:pos x="f62" y="f63"/>
                  </a:cxn>
                  <a:cxn ang="f57">
                    <a:pos x="f62" y="f64"/>
                  </a:cxn>
                  <a:cxn ang="f57">
                    <a:pos x="f65" y="f64"/>
                  </a:cxn>
                  <a:cxn ang="f57">
                    <a:pos x="f66" y="f67"/>
                  </a:cxn>
                  <a:cxn ang="f57">
                    <a:pos x="f68" y="f69"/>
                  </a:cxn>
                  <a:cxn ang="f57">
                    <a:pos x="f70" y="f71"/>
                  </a:cxn>
                  <a:cxn ang="f57">
                    <a:pos x="f65" y="f72"/>
                  </a:cxn>
                  <a:cxn ang="f57">
                    <a:pos x="f65" y="f73"/>
                  </a:cxn>
                  <a:cxn ang="f57">
                    <a:pos x="f68" y="f74"/>
                  </a:cxn>
                  <a:cxn ang="f57">
                    <a:pos x="f62" y="f75"/>
                  </a:cxn>
                  <a:cxn ang="f57">
                    <a:pos x="f76" y="f77"/>
                  </a:cxn>
                  <a:cxn ang="f57">
                    <a:pos x="f76" y="f71"/>
                  </a:cxn>
                  <a:cxn ang="f57">
                    <a:pos x="f58" y="f78"/>
                  </a:cxn>
                  <a:cxn ang="f57">
                    <a:pos x="f76" y="f69"/>
                  </a:cxn>
                  <a:cxn ang="f57">
                    <a:pos x="f58" y="f79"/>
                  </a:cxn>
                  <a:cxn ang="f57">
                    <a:pos x="f76" y="f80"/>
                  </a:cxn>
                  <a:cxn ang="f57">
                    <a:pos x="f62" y="f61"/>
                  </a:cxn>
                </a:cxnLst>
                <a:rect l="f58" t="f61" r="f59" b="f60"/>
                <a:pathLst>
                  <a:path w="9" h="19">
                    <a:moveTo>
                      <a:pt x="f8" y="f5"/>
                    </a:moveTo>
                    <a:cubicBezTo>
                      <a:pt x="f9" y="f5"/>
                      <a:pt x="f5" y="f10"/>
                      <a:pt x="f8" y="f11"/>
                    </a:cubicBezTo>
                    <a:cubicBezTo>
                      <a:pt x="f9" y="f12"/>
                      <a:pt x="f5" y="f13"/>
                      <a:pt x="f8" y="f14"/>
                    </a:cubicBezTo>
                    <a:cubicBezTo>
                      <a:pt x="f11" y="f6"/>
                      <a:pt x="f8" y="f13"/>
                      <a:pt x="f11" y="f14"/>
                    </a:cubicBezTo>
                    <a:cubicBezTo>
                      <a:pt x="f12" y="f14"/>
                      <a:pt x="f8" y="f12"/>
                      <a:pt x="f13" y="f12"/>
                    </a:cubicBezTo>
                    <a:cubicBezTo>
                      <a:pt x="f6" y="f15"/>
                      <a:pt x="f8" y="f6"/>
                      <a:pt x="f12" y="f6"/>
                    </a:cubicBezTo>
                    <a:cubicBezTo>
                      <a:pt x="f15" y="f16"/>
                      <a:pt x="f12" y="f17"/>
                      <a:pt x="f15" y="f18"/>
                    </a:cubicBezTo>
                    <a:cubicBezTo>
                      <a:pt x="f9" y="f17"/>
                      <a:pt x="f11" y="f17"/>
                      <a:pt x="f11" y="f19"/>
                    </a:cubicBezTo>
                    <a:cubicBezTo>
                      <a:pt x="f8" y="f19"/>
                      <a:pt x="f9" y="f19"/>
                      <a:pt x="f11" y="f20"/>
                    </a:cubicBezTo>
                    <a:cubicBezTo>
                      <a:pt x="f11" y="f20"/>
                      <a:pt x="f9" y="f21"/>
                      <a:pt x="f12" y="f7"/>
                    </a:cubicBezTo>
                    <a:cubicBezTo>
                      <a:pt x="f11" y="f7"/>
                      <a:pt x="f11" y="f22"/>
                      <a:pt x="f8" y="f21"/>
                    </a:cubicBezTo>
                    <a:cubicBezTo>
                      <a:pt x="f10" y="f21"/>
                      <a:pt x="f8" y="f23"/>
                      <a:pt x="f10" y="f23"/>
                    </a:cubicBezTo>
                    <a:cubicBezTo>
                      <a:pt x="f10" y="f24"/>
                      <a:pt x="f10" y="f18"/>
                      <a:pt x="f10" y="f18"/>
                    </a:cubicBezTo>
                    <a:cubicBezTo>
                      <a:pt x="f5" y="f17"/>
                      <a:pt x="f10" y="f17"/>
                      <a:pt x="f5" y="f17"/>
                    </a:cubicBezTo>
                    <a:cubicBezTo>
                      <a:pt x="f5" y="f16"/>
                      <a:pt x="f5" y="f6"/>
                      <a:pt x="f10" y="f6"/>
                    </a:cubicBezTo>
                    <a:cubicBezTo>
                      <a:pt x="f5" y="f6"/>
                      <a:pt x="f5" y="f6"/>
                      <a:pt x="f5" y="f13"/>
                    </a:cubicBezTo>
                    <a:cubicBezTo>
                      <a:pt x="f5" y="f11"/>
                      <a:pt x="f5" y="f8"/>
                      <a:pt x="f10" y="f10"/>
                    </a:cubicBezTo>
                    <a:cubicBezTo>
                      <a:pt x="f8" y="f5"/>
                      <a:pt x="f8"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33" name="Freeform 138">
                <a:extLst>
                  <a:ext uri="{FF2B5EF4-FFF2-40B4-BE49-F238E27FC236}">
                    <a16:creationId xmlns:a16="http://schemas.microsoft.com/office/drawing/2014/main" id="{308676DF-ED08-6843-FB81-6160E11EAC79}"/>
                  </a:ext>
                </a:extLst>
              </p:cNvPr>
              <p:cNvSpPr/>
              <p:nvPr/>
            </p:nvSpPr>
            <p:spPr>
              <a:xfrm>
                <a:off x="9991886" y="4614867"/>
                <a:ext cx="42931" cy="29087"/>
              </a:xfrm>
              <a:custGeom>
                <a:avLst/>
                <a:gdLst>
                  <a:gd name="f0" fmla="val 10800000"/>
                  <a:gd name="f1" fmla="val 5400000"/>
                  <a:gd name="f2" fmla="val 180"/>
                  <a:gd name="f3" fmla="val w"/>
                  <a:gd name="f4" fmla="val h"/>
                  <a:gd name="f5" fmla="val 0"/>
                  <a:gd name="f6" fmla="val 8"/>
                  <a:gd name="f7" fmla="val 6"/>
                  <a:gd name="f8" fmla="val 1"/>
                  <a:gd name="f9" fmla="val 2"/>
                  <a:gd name="f10" fmla="val 3"/>
                  <a:gd name="f11" fmla="val 4"/>
                  <a:gd name="f12" fmla="val 5"/>
                  <a:gd name="f13" fmla="val 7"/>
                  <a:gd name="f14" fmla="+- 0 0 -90"/>
                  <a:gd name="f15" fmla="*/ f3 1 8"/>
                  <a:gd name="f16" fmla="*/ f4 1 6"/>
                  <a:gd name="f17" fmla="+- f7 0 f5"/>
                  <a:gd name="f18" fmla="+- f6 0 f5"/>
                  <a:gd name="f19" fmla="*/ f14 f0 1"/>
                  <a:gd name="f20" fmla="*/ f17 1 6"/>
                  <a:gd name="f21" fmla="*/ f18 1 8"/>
                  <a:gd name="f22" fmla="*/ f19 1 f2"/>
                  <a:gd name="f23" fmla="*/ 1 1 f21"/>
                  <a:gd name="f24" fmla="*/ 1 1 f20"/>
                  <a:gd name="f25" fmla="*/ 3 1 f21"/>
                  <a:gd name="f26" fmla="*/ 6 1 f21"/>
                  <a:gd name="f27" fmla="*/ 3 1 f20"/>
                  <a:gd name="f28" fmla="*/ 7 1 f21"/>
                  <a:gd name="f29" fmla="*/ 5 1 f20"/>
                  <a:gd name="f30" fmla="*/ 2 1 f21"/>
                  <a:gd name="f31" fmla="*/ 0 1 f21"/>
                  <a:gd name="f32" fmla="*/ f6 1 f21"/>
                  <a:gd name="f33" fmla="*/ 0 1 f20"/>
                  <a:gd name="f34" fmla="*/ f7 1 f20"/>
                  <a:gd name="f35" fmla="+- f22 0 f1"/>
                  <a:gd name="f36" fmla="*/ f31 f15 1"/>
                  <a:gd name="f37" fmla="*/ f32 f15 1"/>
                  <a:gd name="f38" fmla="*/ f34 f16 1"/>
                  <a:gd name="f39" fmla="*/ f33 f16 1"/>
                  <a:gd name="f40" fmla="*/ f23 f15 1"/>
                  <a:gd name="f41" fmla="*/ f24 f16 1"/>
                  <a:gd name="f42" fmla="*/ f25 f15 1"/>
                  <a:gd name="f43" fmla="*/ f26 f15 1"/>
                  <a:gd name="f44" fmla="*/ f27 f16 1"/>
                  <a:gd name="f45" fmla="*/ f28 f15 1"/>
                  <a:gd name="f46" fmla="*/ f29 f16 1"/>
                  <a:gd name="f47" fmla="*/ f30 f15 1"/>
                </a:gdLst>
                <a:ahLst/>
                <a:cxnLst>
                  <a:cxn ang="3cd4">
                    <a:pos x="hc" y="t"/>
                  </a:cxn>
                  <a:cxn ang="0">
                    <a:pos x="r" y="vc"/>
                  </a:cxn>
                  <a:cxn ang="cd4">
                    <a:pos x="hc" y="b"/>
                  </a:cxn>
                  <a:cxn ang="cd2">
                    <a:pos x="l" y="vc"/>
                  </a:cxn>
                  <a:cxn ang="f35">
                    <a:pos x="f40" y="f41"/>
                  </a:cxn>
                  <a:cxn ang="f35">
                    <a:pos x="f42" y="f41"/>
                  </a:cxn>
                  <a:cxn ang="f35">
                    <a:pos x="f43" y="f44"/>
                  </a:cxn>
                  <a:cxn ang="f35">
                    <a:pos x="f45" y="f46"/>
                  </a:cxn>
                  <a:cxn ang="f35">
                    <a:pos x="f47" y="f46"/>
                  </a:cxn>
                  <a:cxn ang="f35">
                    <a:pos x="f40" y="f41"/>
                  </a:cxn>
                </a:cxnLst>
                <a:rect l="f36" t="f39" r="f37" b="f38"/>
                <a:pathLst>
                  <a:path w="8" h="6">
                    <a:moveTo>
                      <a:pt x="f8" y="f8"/>
                    </a:moveTo>
                    <a:cubicBezTo>
                      <a:pt x="f9" y="f5"/>
                      <a:pt x="f8" y="f8"/>
                      <a:pt x="f10" y="f8"/>
                    </a:cubicBezTo>
                    <a:cubicBezTo>
                      <a:pt x="f11" y="f5"/>
                      <a:pt x="f6" y="f9"/>
                      <a:pt x="f7" y="f10"/>
                    </a:cubicBezTo>
                    <a:cubicBezTo>
                      <a:pt x="f12" y="f12"/>
                      <a:pt x="f6" y="f11"/>
                      <a:pt x="f13" y="f12"/>
                    </a:cubicBezTo>
                    <a:cubicBezTo>
                      <a:pt x="f7" y="f7"/>
                      <a:pt x="f10" y="f7"/>
                      <a:pt x="f9" y="f12"/>
                    </a:cubicBezTo>
                    <a:cubicBezTo>
                      <a:pt x="f8" y="f11"/>
                      <a:pt x="f5" y="f9"/>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34" name="Freeform 139">
                <a:extLst>
                  <a:ext uri="{FF2B5EF4-FFF2-40B4-BE49-F238E27FC236}">
                    <a16:creationId xmlns:a16="http://schemas.microsoft.com/office/drawing/2014/main" id="{1F19C091-C419-4DCE-9603-6A1FD15E6BF3}"/>
                  </a:ext>
                </a:extLst>
              </p:cNvPr>
              <p:cNvSpPr/>
              <p:nvPr/>
            </p:nvSpPr>
            <p:spPr>
              <a:xfrm>
                <a:off x="10075480" y="4575392"/>
                <a:ext cx="33887" cy="14538"/>
              </a:xfrm>
              <a:custGeom>
                <a:avLst/>
                <a:gdLst>
                  <a:gd name="f0" fmla="val 10800000"/>
                  <a:gd name="f1" fmla="val 5400000"/>
                  <a:gd name="f2" fmla="val 180"/>
                  <a:gd name="f3" fmla="val w"/>
                  <a:gd name="f4" fmla="val h"/>
                  <a:gd name="f5" fmla="val 0"/>
                  <a:gd name="f6" fmla="val 6"/>
                  <a:gd name="f7" fmla="val 3"/>
                  <a:gd name="f8" fmla="val 5"/>
                  <a:gd name="f9" fmla="val 2"/>
                  <a:gd name="f10" fmla="val 1"/>
                  <a:gd name="f11" fmla="val 4"/>
                  <a:gd name="f12" fmla="+- 0 0 -90"/>
                  <a:gd name="f13" fmla="*/ f3 1 6"/>
                  <a:gd name="f14" fmla="*/ f4 1 3"/>
                  <a:gd name="f15" fmla="+- f7 0 f5"/>
                  <a:gd name="f16" fmla="+- f6 0 f5"/>
                  <a:gd name="f17" fmla="*/ f12 f0 1"/>
                  <a:gd name="f18" fmla="*/ f15 1 3"/>
                  <a:gd name="f19" fmla="*/ f16 1 6"/>
                  <a:gd name="f20" fmla="*/ f17 1 f2"/>
                  <a:gd name="f21" fmla="*/ 5 1 f19"/>
                  <a:gd name="f22" fmla="*/ 0 1 f18"/>
                  <a:gd name="f23" fmla="*/ 3 1 f19"/>
                  <a:gd name="f24" fmla="*/ 2 1 f18"/>
                  <a:gd name="f25" fmla="*/ 0 1 f19"/>
                  <a:gd name="f26" fmla="*/ f6 1 f19"/>
                  <a:gd name="f27" fmla="*/ f7 1 f18"/>
                  <a:gd name="f28" fmla="+- f20 0 f1"/>
                  <a:gd name="f29" fmla="*/ f25 f13 1"/>
                  <a:gd name="f30" fmla="*/ f26 f13 1"/>
                  <a:gd name="f31" fmla="*/ f27 f14 1"/>
                  <a:gd name="f32" fmla="*/ f22 f14 1"/>
                  <a:gd name="f33" fmla="*/ f21 f13 1"/>
                  <a:gd name="f34" fmla="*/ f23 f13 1"/>
                  <a:gd name="f35" fmla="*/ f24 f14 1"/>
                </a:gdLst>
                <a:ahLst/>
                <a:cxnLst>
                  <a:cxn ang="3cd4">
                    <a:pos x="hc" y="t"/>
                  </a:cxn>
                  <a:cxn ang="0">
                    <a:pos x="r" y="vc"/>
                  </a:cxn>
                  <a:cxn ang="cd4">
                    <a:pos x="hc" y="b"/>
                  </a:cxn>
                  <a:cxn ang="cd2">
                    <a:pos x="l" y="vc"/>
                  </a:cxn>
                  <a:cxn ang="f28">
                    <a:pos x="f33" y="f32"/>
                  </a:cxn>
                  <a:cxn ang="f28">
                    <a:pos x="f34" y="f35"/>
                  </a:cxn>
                  <a:cxn ang="f28">
                    <a:pos x="f33" y="f32"/>
                  </a:cxn>
                </a:cxnLst>
                <a:rect l="f29" t="f32" r="f30" b="f31"/>
                <a:pathLst>
                  <a:path w="6" h="3">
                    <a:moveTo>
                      <a:pt x="f8" y="f5"/>
                    </a:moveTo>
                    <a:cubicBezTo>
                      <a:pt x="f6" y="f5"/>
                      <a:pt x="f8" y="f7"/>
                      <a:pt x="f7" y="f9"/>
                    </a:cubicBezTo>
                    <a:cubicBezTo>
                      <a:pt x="f5" y="f10"/>
                      <a:pt x="f11"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35" name="Freeform 140">
                <a:extLst>
                  <a:ext uri="{FF2B5EF4-FFF2-40B4-BE49-F238E27FC236}">
                    <a16:creationId xmlns:a16="http://schemas.microsoft.com/office/drawing/2014/main" id="{D49A168E-201B-A741-BEA5-77FB9244DBE6}"/>
                  </a:ext>
                </a:extLst>
              </p:cNvPr>
              <p:cNvSpPr/>
              <p:nvPr/>
            </p:nvSpPr>
            <p:spPr>
              <a:xfrm>
                <a:off x="10043851" y="4604479"/>
                <a:ext cx="81335" cy="39474"/>
              </a:xfrm>
              <a:custGeom>
                <a:avLst/>
                <a:gdLst>
                  <a:gd name="f0" fmla="val 10800000"/>
                  <a:gd name="f1" fmla="val 5400000"/>
                  <a:gd name="f2" fmla="val 180"/>
                  <a:gd name="f3" fmla="val w"/>
                  <a:gd name="f4" fmla="val h"/>
                  <a:gd name="f5" fmla="val 0"/>
                  <a:gd name="f6" fmla="val 15"/>
                  <a:gd name="f7" fmla="val 8"/>
                  <a:gd name="f8" fmla="val 6"/>
                  <a:gd name="f9" fmla="val 3"/>
                  <a:gd name="f10" fmla="val 2"/>
                  <a:gd name="f11" fmla="val 5"/>
                  <a:gd name="f12" fmla="val 1"/>
                  <a:gd name="f13" fmla="val 7"/>
                  <a:gd name="f14" fmla="val 10"/>
                  <a:gd name="f15" fmla="val 12"/>
                  <a:gd name="f16" fmla="val 14"/>
                  <a:gd name="f17" fmla="val 13"/>
                  <a:gd name="f18" fmla="val 4"/>
                  <a:gd name="f19" fmla="val 11"/>
                  <a:gd name="f20" fmla="+- 0 0 -90"/>
                  <a:gd name="f21" fmla="*/ f3 1 15"/>
                  <a:gd name="f22" fmla="*/ f4 1 8"/>
                  <a:gd name="f23" fmla="+- f7 0 f5"/>
                  <a:gd name="f24" fmla="+- f6 0 f5"/>
                  <a:gd name="f25" fmla="*/ f20 f0 1"/>
                  <a:gd name="f26" fmla="*/ f23 1 8"/>
                  <a:gd name="f27" fmla="*/ f24 1 15"/>
                  <a:gd name="f28" fmla="*/ f25 1 f2"/>
                  <a:gd name="f29" fmla="*/ 0 1 f27"/>
                  <a:gd name="f30" fmla="*/ 6 1 f26"/>
                  <a:gd name="f31" fmla="*/ 1 1 f27"/>
                  <a:gd name="f32" fmla="*/ 2 1 f26"/>
                  <a:gd name="f33" fmla="*/ 6 1 f27"/>
                  <a:gd name="f34" fmla="*/ 1 1 f26"/>
                  <a:gd name="f35" fmla="*/ 8 1 f27"/>
                  <a:gd name="f36" fmla="*/ 12 1 f27"/>
                  <a:gd name="f37" fmla="*/ 14 1 f27"/>
                  <a:gd name="f38" fmla="*/ 15 1 f27"/>
                  <a:gd name="f39" fmla="*/ 4 1 f26"/>
                  <a:gd name="f40" fmla="*/ 7 1 f26"/>
                  <a:gd name="f41" fmla="*/ 13 1 f27"/>
                  <a:gd name="f42" fmla="*/ 10 1 f27"/>
                  <a:gd name="f43" fmla="*/ 5 1 f26"/>
                  <a:gd name="f44" fmla="*/ 5 1 f27"/>
                  <a:gd name="f45" fmla="*/ 3 1 f27"/>
                  <a:gd name="f46" fmla="*/ f6 1 f27"/>
                  <a:gd name="f47" fmla="*/ 0 1 f26"/>
                  <a:gd name="f48" fmla="*/ f7 1 f26"/>
                  <a:gd name="f49" fmla="+- f28 0 f1"/>
                  <a:gd name="f50" fmla="*/ f29 f21 1"/>
                  <a:gd name="f51" fmla="*/ f46 f21 1"/>
                  <a:gd name="f52" fmla="*/ f48 f22 1"/>
                  <a:gd name="f53" fmla="*/ f47 f22 1"/>
                  <a:gd name="f54" fmla="*/ f30 f22 1"/>
                  <a:gd name="f55" fmla="*/ f31 f21 1"/>
                  <a:gd name="f56" fmla="*/ f32 f22 1"/>
                  <a:gd name="f57" fmla="*/ f33 f21 1"/>
                  <a:gd name="f58" fmla="*/ f34 f22 1"/>
                  <a:gd name="f59" fmla="*/ f35 f21 1"/>
                  <a:gd name="f60" fmla="*/ f36 f21 1"/>
                  <a:gd name="f61" fmla="*/ f37 f21 1"/>
                  <a:gd name="f62" fmla="*/ f38 f21 1"/>
                  <a:gd name="f63" fmla="*/ f39 f22 1"/>
                  <a:gd name="f64" fmla="*/ f40 f22 1"/>
                  <a:gd name="f65" fmla="*/ f41 f21 1"/>
                  <a:gd name="f66" fmla="*/ f42 f21 1"/>
                  <a:gd name="f67" fmla="*/ f43 f22 1"/>
                  <a:gd name="f68" fmla="*/ f44 f21 1"/>
                  <a:gd name="f69" fmla="*/ f45 f21 1"/>
                </a:gdLst>
                <a:ahLst/>
                <a:cxnLst>
                  <a:cxn ang="3cd4">
                    <a:pos x="hc" y="t"/>
                  </a:cxn>
                  <a:cxn ang="0">
                    <a:pos x="r" y="vc"/>
                  </a:cxn>
                  <a:cxn ang="cd4">
                    <a:pos x="hc" y="b"/>
                  </a:cxn>
                  <a:cxn ang="cd2">
                    <a:pos x="l" y="vc"/>
                  </a:cxn>
                  <a:cxn ang="f49">
                    <a:pos x="f50" y="f54"/>
                  </a:cxn>
                  <a:cxn ang="f49">
                    <a:pos x="f55" y="f56"/>
                  </a:cxn>
                  <a:cxn ang="f49">
                    <a:pos x="f57" y="f58"/>
                  </a:cxn>
                  <a:cxn ang="f49">
                    <a:pos x="f59" y="f58"/>
                  </a:cxn>
                  <a:cxn ang="f49">
                    <a:pos x="f60" y="f58"/>
                  </a:cxn>
                  <a:cxn ang="f49">
                    <a:pos x="f61" y="f56"/>
                  </a:cxn>
                  <a:cxn ang="f49">
                    <a:pos x="f62" y="f63"/>
                  </a:cxn>
                  <a:cxn ang="f49">
                    <a:pos x="f62" y="f64"/>
                  </a:cxn>
                  <a:cxn ang="f49">
                    <a:pos x="f65" y="f64"/>
                  </a:cxn>
                  <a:cxn ang="f49">
                    <a:pos x="f66" y="f63"/>
                  </a:cxn>
                  <a:cxn ang="f49">
                    <a:pos x="f59" y="f67"/>
                  </a:cxn>
                  <a:cxn ang="f49">
                    <a:pos x="f68" y="f67"/>
                  </a:cxn>
                  <a:cxn ang="f49">
                    <a:pos x="f69" y="f54"/>
                  </a:cxn>
                  <a:cxn ang="f49">
                    <a:pos x="f55" y="f67"/>
                  </a:cxn>
                  <a:cxn ang="f49">
                    <a:pos x="f50" y="f54"/>
                  </a:cxn>
                </a:cxnLst>
                <a:rect l="f50" t="f53" r="f51" b="f52"/>
                <a:pathLst>
                  <a:path w="15" h="8">
                    <a:moveTo>
                      <a:pt x="f5" y="f8"/>
                    </a:moveTo>
                    <a:cubicBezTo>
                      <a:pt x="f5" y="f9"/>
                      <a:pt x="f10" y="f11"/>
                      <a:pt x="f12" y="f10"/>
                    </a:cubicBezTo>
                    <a:cubicBezTo>
                      <a:pt x="f12" y="f12"/>
                      <a:pt x="f11" y="f5"/>
                      <a:pt x="f8" y="f12"/>
                    </a:cubicBezTo>
                    <a:cubicBezTo>
                      <a:pt x="f13" y="f12"/>
                      <a:pt x="f7" y="f5"/>
                      <a:pt x="f7" y="f12"/>
                    </a:cubicBezTo>
                    <a:cubicBezTo>
                      <a:pt x="f7" y="f10"/>
                      <a:pt x="f14" y="f5"/>
                      <a:pt x="f15" y="f12"/>
                    </a:cubicBezTo>
                    <a:cubicBezTo>
                      <a:pt x="f16" y="f10"/>
                      <a:pt x="f17" y="f5"/>
                      <a:pt x="f16" y="f10"/>
                    </a:cubicBezTo>
                    <a:cubicBezTo>
                      <a:pt x="f16" y="f9"/>
                      <a:pt x="f6" y="f10"/>
                      <a:pt x="f6" y="f18"/>
                    </a:cubicBezTo>
                    <a:cubicBezTo>
                      <a:pt x="f16" y="f8"/>
                      <a:pt x="f6" y="f9"/>
                      <a:pt x="f6" y="f13"/>
                    </a:cubicBezTo>
                    <a:cubicBezTo>
                      <a:pt x="f16" y="f7"/>
                      <a:pt x="f16" y="f7"/>
                      <a:pt x="f17" y="f13"/>
                    </a:cubicBezTo>
                    <a:cubicBezTo>
                      <a:pt x="f17" y="f13"/>
                      <a:pt x="f19" y="f13"/>
                      <a:pt x="f14" y="f18"/>
                    </a:cubicBezTo>
                    <a:cubicBezTo>
                      <a:pt x="f13" y="f9"/>
                      <a:pt x="f14" y="f11"/>
                      <a:pt x="f7" y="f11"/>
                    </a:cubicBezTo>
                    <a:cubicBezTo>
                      <a:pt x="f8" y="f18"/>
                      <a:pt x="f11" y="f8"/>
                      <a:pt x="f11" y="f11"/>
                    </a:cubicBezTo>
                    <a:cubicBezTo>
                      <a:pt x="f18" y="f9"/>
                      <a:pt x="f9" y="f8"/>
                      <a:pt x="f9" y="f8"/>
                    </a:cubicBezTo>
                    <a:cubicBezTo>
                      <a:pt x="f12" y="f8"/>
                      <a:pt x="f10" y="f18"/>
                      <a:pt x="f12" y="f11"/>
                    </a:cubicBezTo>
                    <a:cubicBezTo>
                      <a:pt x="f5" y="f8"/>
                      <a:pt x="f12" y="f11"/>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36" name="Indonesia">
                <a:extLst>
                  <a:ext uri="{FF2B5EF4-FFF2-40B4-BE49-F238E27FC236}">
                    <a16:creationId xmlns:a16="http://schemas.microsoft.com/office/drawing/2014/main" id="{B06F7F4F-720B-8006-FDF4-284437B4E45E}"/>
                  </a:ext>
                </a:extLst>
              </p:cNvPr>
              <p:cNvSpPr/>
              <p:nvPr/>
            </p:nvSpPr>
            <p:spPr>
              <a:xfrm>
                <a:off x="9205630" y="4330250"/>
                <a:ext cx="293714" cy="378095"/>
              </a:xfrm>
              <a:custGeom>
                <a:avLst/>
                <a:gdLst>
                  <a:gd name="f0" fmla="val 10800000"/>
                  <a:gd name="f1" fmla="val 5400000"/>
                  <a:gd name="f2" fmla="val 180"/>
                  <a:gd name="f3" fmla="val w"/>
                  <a:gd name="f4" fmla="val h"/>
                  <a:gd name="f5" fmla="val 0"/>
                  <a:gd name="f6" fmla="val 55"/>
                  <a:gd name="f7" fmla="val 77"/>
                  <a:gd name="f8" fmla="val 2"/>
                  <a:gd name="f9" fmla="val 3"/>
                  <a:gd name="f10" fmla="val 6"/>
                  <a:gd name="f11" fmla="val 5"/>
                  <a:gd name="f12" fmla="val 9"/>
                  <a:gd name="f13" fmla="val 4"/>
                  <a:gd name="f14" fmla="val 12"/>
                  <a:gd name="f15" fmla="val 11"/>
                  <a:gd name="f16" fmla="val 15"/>
                  <a:gd name="f17" fmla="val 13"/>
                  <a:gd name="f18" fmla="val 7"/>
                  <a:gd name="f19" fmla="val 16"/>
                  <a:gd name="f20" fmla="val 8"/>
                  <a:gd name="f21" fmla="val 18"/>
                  <a:gd name="f22" fmla="val 10"/>
                  <a:gd name="f23" fmla="val 20"/>
                  <a:gd name="f24" fmla="val 17"/>
                  <a:gd name="f25" fmla="val 21"/>
                  <a:gd name="f26" fmla="val 14"/>
                  <a:gd name="f27" fmla="val 24"/>
                  <a:gd name="f28" fmla="val 25"/>
                  <a:gd name="f29" fmla="val 19"/>
                  <a:gd name="f30" fmla="val 26"/>
                  <a:gd name="f31" fmla="val 27"/>
                  <a:gd name="f32" fmla="val 23"/>
                  <a:gd name="f33" fmla="val 28"/>
                  <a:gd name="f34" fmla="val 30"/>
                  <a:gd name="f35" fmla="val 31"/>
                  <a:gd name="f36" fmla="val 32"/>
                  <a:gd name="f37" fmla="val 35"/>
                  <a:gd name="f38" fmla="val 36"/>
                  <a:gd name="f39" fmla="val 33"/>
                  <a:gd name="f40" fmla="val 38"/>
                  <a:gd name="f41" fmla="val 39"/>
                  <a:gd name="f42" fmla="val 41"/>
                  <a:gd name="f43" fmla="val 40"/>
                  <a:gd name="f44" fmla="val 37"/>
                  <a:gd name="f45" fmla="val 42"/>
                  <a:gd name="f46" fmla="val 44"/>
                  <a:gd name="f47" fmla="val 45"/>
                  <a:gd name="f48" fmla="val 43"/>
                  <a:gd name="f49" fmla="val 46"/>
                  <a:gd name="f50" fmla="val 47"/>
                  <a:gd name="f51" fmla="val 50"/>
                  <a:gd name="f52" fmla="val 48"/>
                  <a:gd name="f53" fmla="val 49"/>
                  <a:gd name="f54" fmla="val 52"/>
                  <a:gd name="f55" fmla="val 54"/>
                  <a:gd name="f56" fmla="val 53"/>
                  <a:gd name="f57" fmla="val 51"/>
                  <a:gd name="f58" fmla="val 56"/>
                  <a:gd name="f59" fmla="val 57"/>
                  <a:gd name="f60" fmla="val 59"/>
                  <a:gd name="f61" fmla="val 60"/>
                  <a:gd name="f62" fmla="val 61"/>
                  <a:gd name="f63" fmla="val 64"/>
                  <a:gd name="f64" fmla="val 66"/>
                  <a:gd name="f65" fmla="val 72"/>
                  <a:gd name="f66" fmla="val 75"/>
                  <a:gd name="f67" fmla="val 74"/>
                  <a:gd name="f68" fmla="val 76"/>
                  <a:gd name="f69" fmla="val 73"/>
                  <a:gd name="f70" fmla="val 71"/>
                  <a:gd name="f71" fmla="val 69"/>
                  <a:gd name="f72" fmla="val 67"/>
                  <a:gd name="f73" fmla="val 34"/>
                  <a:gd name="f74" fmla="val 29"/>
                  <a:gd name="f75" fmla="+- 0 0 -90"/>
                  <a:gd name="f76" fmla="*/ f3 1 55"/>
                  <a:gd name="f77" fmla="*/ f4 1 77"/>
                  <a:gd name="f78" fmla="+- f7 0 f5"/>
                  <a:gd name="f79" fmla="+- f6 0 f5"/>
                  <a:gd name="f80" fmla="*/ f75 f0 1"/>
                  <a:gd name="f81" fmla="*/ f79 1 55"/>
                  <a:gd name="f82" fmla="*/ f78 1 77"/>
                  <a:gd name="f83" fmla="*/ f80 1 f2"/>
                  <a:gd name="f84" fmla="*/ 2 1 f81"/>
                  <a:gd name="f85" fmla="*/ 2 1 f82"/>
                  <a:gd name="f86" fmla="*/ 9 1 f81"/>
                  <a:gd name="f87" fmla="*/ 4 1 f82"/>
                  <a:gd name="f88" fmla="*/ 12 1 f81"/>
                  <a:gd name="f89" fmla="*/ 16 1 f81"/>
                  <a:gd name="f90" fmla="*/ 8 1 f82"/>
                  <a:gd name="f91" fmla="*/ 18 1 f81"/>
                  <a:gd name="f92" fmla="*/ 12 1 f82"/>
                  <a:gd name="f93" fmla="*/ 21 1 f81"/>
                  <a:gd name="f94" fmla="*/ 14 1 f82"/>
                  <a:gd name="f95" fmla="*/ 25 1 f81"/>
                  <a:gd name="f96" fmla="*/ 19 1 f82"/>
                  <a:gd name="f97" fmla="*/ 27 1 f81"/>
                  <a:gd name="f98" fmla="*/ 21 1 f82"/>
                  <a:gd name="f99" fmla="*/ 30 1 f81"/>
                  <a:gd name="f100" fmla="*/ 26 1 f82"/>
                  <a:gd name="f101" fmla="*/ 23 1 f82"/>
                  <a:gd name="f102" fmla="*/ 32 1 f81"/>
                  <a:gd name="f103" fmla="*/ 38 1 f81"/>
                  <a:gd name="f104" fmla="*/ 33 1 f82"/>
                  <a:gd name="f105" fmla="*/ 40 1 f81"/>
                  <a:gd name="f106" fmla="*/ 35 1 f82"/>
                  <a:gd name="f107" fmla="*/ 37 1 f81"/>
                  <a:gd name="f108" fmla="*/ 37 1 f82"/>
                  <a:gd name="f109" fmla="*/ 36 1 f82"/>
                  <a:gd name="f110" fmla="*/ 44 1 f81"/>
                  <a:gd name="f111" fmla="*/ 42 1 f81"/>
                  <a:gd name="f112" fmla="*/ 39 1 f82"/>
                  <a:gd name="f113" fmla="*/ 41 1 f81"/>
                  <a:gd name="f114" fmla="*/ 42 1 f82"/>
                  <a:gd name="f115" fmla="*/ 43 1 f81"/>
                  <a:gd name="f116" fmla="*/ 45 1 f82"/>
                  <a:gd name="f117" fmla="*/ 47 1 f81"/>
                  <a:gd name="f118" fmla="*/ 48 1 f81"/>
                  <a:gd name="f119" fmla="*/ 50 1 f82"/>
                  <a:gd name="f120" fmla="*/ 54 1 f82"/>
                  <a:gd name="f121" fmla="*/ 50 1 f81"/>
                  <a:gd name="f122" fmla="*/ 53 1 f82"/>
                  <a:gd name="f123" fmla="*/ 53 1 f81"/>
                  <a:gd name="f124" fmla="*/ 55 1 f82"/>
                  <a:gd name="f125" fmla="*/ 54 1 f81"/>
                  <a:gd name="f126" fmla="*/ 56 1 f82"/>
                  <a:gd name="f127" fmla="*/ 60 1 f82"/>
                  <a:gd name="f128" fmla="*/ 66 1 f82"/>
                  <a:gd name="f129" fmla="*/ 75 1 f82"/>
                  <a:gd name="f130" fmla="*/ 51 1 f81"/>
                  <a:gd name="f131" fmla="*/ 74 1 f82"/>
                  <a:gd name="f132" fmla="*/ 46 1 f81"/>
                  <a:gd name="f133" fmla="*/ 73 1 f82"/>
                  <a:gd name="f134" fmla="*/ 72 1 f82"/>
                  <a:gd name="f135" fmla="*/ 69 1 f82"/>
                  <a:gd name="f136" fmla="*/ 64 1 f82"/>
                  <a:gd name="f137" fmla="*/ 33 1 f81"/>
                  <a:gd name="f138" fmla="*/ 57 1 f82"/>
                  <a:gd name="f139" fmla="*/ 29 1 f81"/>
                  <a:gd name="f140" fmla="*/ 52 1 f82"/>
                  <a:gd name="f141" fmla="*/ 28 1 f81"/>
                  <a:gd name="f142" fmla="*/ 48 1 f82"/>
                  <a:gd name="f143" fmla="*/ 24 1 f81"/>
                  <a:gd name="f144" fmla="*/ 38 1 f82"/>
                  <a:gd name="f145" fmla="*/ 20 1 f81"/>
                  <a:gd name="f146" fmla="*/ 31 1 f82"/>
                  <a:gd name="f147" fmla="*/ 27 1 f82"/>
                  <a:gd name="f148" fmla="*/ 15 1 f81"/>
                  <a:gd name="f149" fmla="*/ 14 1 f81"/>
                  <a:gd name="f150" fmla="*/ 17 1 f82"/>
                  <a:gd name="f151" fmla="*/ 10 1 f81"/>
                  <a:gd name="f152" fmla="*/ 7 1 f81"/>
                  <a:gd name="f153" fmla="*/ 3 1 f81"/>
                  <a:gd name="f154" fmla="*/ 6 1 f82"/>
                  <a:gd name="f155" fmla="*/ 0 1 f81"/>
                  <a:gd name="f156" fmla="*/ f6 1 f81"/>
                  <a:gd name="f157" fmla="*/ 0 1 f82"/>
                  <a:gd name="f158" fmla="*/ f7 1 f82"/>
                  <a:gd name="f159" fmla="+- f83 0 f1"/>
                  <a:gd name="f160" fmla="*/ f155 f76 1"/>
                  <a:gd name="f161" fmla="*/ f156 f76 1"/>
                  <a:gd name="f162" fmla="*/ f158 f77 1"/>
                  <a:gd name="f163" fmla="*/ f157 f77 1"/>
                  <a:gd name="f164" fmla="*/ f84 f76 1"/>
                  <a:gd name="f165" fmla="*/ f85 f77 1"/>
                  <a:gd name="f166" fmla="*/ f86 f76 1"/>
                  <a:gd name="f167" fmla="*/ f87 f77 1"/>
                  <a:gd name="f168" fmla="*/ f88 f76 1"/>
                  <a:gd name="f169" fmla="*/ f89 f76 1"/>
                  <a:gd name="f170" fmla="*/ f90 f77 1"/>
                  <a:gd name="f171" fmla="*/ f91 f76 1"/>
                  <a:gd name="f172" fmla="*/ f92 f77 1"/>
                  <a:gd name="f173" fmla="*/ f93 f76 1"/>
                  <a:gd name="f174" fmla="*/ f94 f77 1"/>
                  <a:gd name="f175" fmla="*/ f95 f76 1"/>
                  <a:gd name="f176" fmla="*/ f96 f77 1"/>
                  <a:gd name="f177" fmla="*/ f97 f76 1"/>
                  <a:gd name="f178" fmla="*/ f98 f77 1"/>
                  <a:gd name="f179" fmla="*/ f99 f76 1"/>
                  <a:gd name="f180" fmla="*/ f100 f77 1"/>
                  <a:gd name="f181" fmla="*/ f101 f77 1"/>
                  <a:gd name="f182" fmla="*/ f102 f76 1"/>
                  <a:gd name="f183" fmla="*/ f103 f76 1"/>
                  <a:gd name="f184" fmla="*/ f104 f77 1"/>
                  <a:gd name="f185" fmla="*/ f105 f76 1"/>
                  <a:gd name="f186" fmla="*/ f106 f77 1"/>
                  <a:gd name="f187" fmla="*/ f107 f76 1"/>
                  <a:gd name="f188" fmla="*/ f108 f77 1"/>
                  <a:gd name="f189" fmla="*/ f109 f77 1"/>
                  <a:gd name="f190" fmla="*/ f110 f76 1"/>
                  <a:gd name="f191" fmla="*/ f111 f76 1"/>
                  <a:gd name="f192" fmla="*/ f112 f77 1"/>
                  <a:gd name="f193" fmla="*/ f113 f76 1"/>
                  <a:gd name="f194" fmla="*/ f114 f77 1"/>
                  <a:gd name="f195" fmla="*/ f115 f76 1"/>
                  <a:gd name="f196" fmla="*/ f116 f77 1"/>
                  <a:gd name="f197" fmla="*/ f117 f76 1"/>
                  <a:gd name="f198" fmla="*/ f118 f76 1"/>
                  <a:gd name="f199" fmla="*/ f119 f77 1"/>
                  <a:gd name="f200" fmla="*/ f120 f77 1"/>
                  <a:gd name="f201" fmla="*/ f121 f76 1"/>
                  <a:gd name="f202" fmla="*/ f122 f77 1"/>
                  <a:gd name="f203" fmla="*/ f123 f76 1"/>
                  <a:gd name="f204" fmla="*/ f124 f77 1"/>
                  <a:gd name="f205" fmla="*/ f125 f76 1"/>
                  <a:gd name="f206" fmla="*/ f126 f77 1"/>
                  <a:gd name="f207" fmla="*/ f127 f77 1"/>
                  <a:gd name="f208" fmla="*/ f128 f77 1"/>
                  <a:gd name="f209" fmla="*/ f129 f77 1"/>
                  <a:gd name="f210" fmla="*/ f130 f76 1"/>
                  <a:gd name="f211" fmla="*/ f131 f77 1"/>
                  <a:gd name="f212" fmla="*/ f132 f76 1"/>
                  <a:gd name="f213" fmla="*/ f133 f77 1"/>
                  <a:gd name="f214" fmla="*/ f134 f77 1"/>
                  <a:gd name="f215" fmla="*/ f135 f77 1"/>
                  <a:gd name="f216" fmla="*/ f136 f77 1"/>
                  <a:gd name="f217" fmla="*/ f137 f76 1"/>
                  <a:gd name="f218" fmla="*/ f138 f77 1"/>
                  <a:gd name="f219" fmla="*/ f139 f76 1"/>
                  <a:gd name="f220" fmla="*/ f140 f77 1"/>
                  <a:gd name="f221" fmla="*/ f141 f76 1"/>
                  <a:gd name="f222" fmla="*/ f142 f77 1"/>
                  <a:gd name="f223" fmla="*/ f143 f76 1"/>
                  <a:gd name="f224" fmla="*/ f144 f77 1"/>
                  <a:gd name="f225" fmla="*/ f145 f76 1"/>
                  <a:gd name="f226" fmla="*/ f146 f77 1"/>
                  <a:gd name="f227" fmla="*/ f147 f77 1"/>
                  <a:gd name="f228" fmla="*/ f148 f76 1"/>
                  <a:gd name="f229" fmla="*/ f149 f76 1"/>
                  <a:gd name="f230" fmla="*/ f150 f77 1"/>
                  <a:gd name="f231" fmla="*/ f151 f76 1"/>
                  <a:gd name="f232" fmla="*/ f152 f76 1"/>
                  <a:gd name="f233" fmla="*/ f153 f76 1"/>
                  <a:gd name="f234" fmla="*/ f154 f77 1"/>
                </a:gdLst>
                <a:ahLst/>
                <a:cxnLst>
                  <a:cxn ang="3cd4">
                    <a:pos x="hc" y="t"/>
                  </a:cxn>
                  <a:cxn ang="0">
                    <a:pos x="r" y="vc"/>
                  </a:cxn>
                  <a:cxn ang="cd4">
                    <a:pos x="hc" y="b"/>
                  </a:cxn>
                  <a:cxn ang="cd2">
                    <a:pos x="l" y="vc"/>
                  </a:cxn>
                  <a:cxn ang="f159">
                    <a:pos x="f164" y="f165"/>
                  </a:cxn>
                  <a:cxn ang="f159">
                    <a:pos x="f166" y="f167"/>
                  </a:cxn>
                  <a:cxn ang="f159">
                    <a:pos x="f168" y="f167"/>
                  </a:cxn>
                  <a:cxn ang="f159">
                    <a:pos x="f169" y="f170"/>
                  </a:cxn>
                  <a:cxn ang="f159">
                    <a:pos x="f171" y="f172"/>
                  </a:cxn>
                  <a:cxn ang="f159">
                    <a:pos x="f173" y="f174"/>
                  </a:cxn>
                  <a:cxn ang="f159">
                    <a:pos x="f175" y="f176"/>
                  </a:cxn>
                  <a:cxn ang="f159">
                    <a:pos x="f177" y="f178"/>
                  </a:cxn>
                  <a:cxn ang="f159">
                    <a:pos x="f179" y="f180"/>
                  </a:cxn>
                  <a:cxn ang="f159">
                    <a:pos x="f179" y="f181"/>
                  </a:cxn>
                  <a:cxn ang="f159">
                    <a:pos x="f182" y="f180"/>
                  </a:cxn>
                  <a:cxn ang="f159">
                    <a:pos x="f183" y="f184"/>
                  </a:cxn>
                  <a:cxn ang="f159">
                    <a:pos x="f185" y="f186"/>
                  </a:cxn>
                  <a:cxn ang="f159">
                    <a:pos x="f187" y="f188"/>
                  </a:cxn>
                  <a:cxn ang="f159">
                    <a:pos x="f185" y="f189"/>
                  </a:cxn>
                  <a:cxn ang="f159">
                    <a:pos x="f190" y="f188"/>
                  </a:cxn>
                  <a:cxn ang="f159">
                    <a:pos x="f191" y="f192"/>
                  </a:cxn>
                  <a:cxn ang="f159">
                    <a:pos x="f193" y="f194"/>
                  </a:cxn>
                  <a:cxn ang="f159">
                    <a:pos x="f195" y="f196"/>
                  </a:cxn>
                  <a:cxn ang="f159">
                    <a:pos x="f197" y="f196"/>
                  </a:cxn>
                  <a:cxn ang="f159">
                    <a:pos x="f198" y="f199"/>
                  </a:cxn>
                  <a:cxn ang="f159">
                    <a:pos x="f198" y="f200"/>
                  </a:cxn>
                  <a:cxn ang="f159">
                    <a:pos x="f201" y="f202"/>
                  </a:cxn>
                  <a:cxn ang="f159">
                    <a:pos x="f203" y="f204"/>
                  </a:cxn>
                  <a:cxn ang="f159">
                    <a:pos x="f205" y="f206"/>
                  </a:cxn>
                  <a:cxn ang="f159">
                    <a:pos x="f203" y="f207"/>
                  </a:cxn>
                  <a:cxn ang="f159">
                    <a:pos x="f203" y="f208"/>
                  </a:cxn>
                  <a:cxn ang="f159">
                    <a:pos x="f203" y="f209"/>
                  </a:cxn>
                  <a:cxn ang="f159">
                    <a:pos x="f210" y="f211"/>
                  </a:cxn>
                  <a:cxn ang="f159">
                    <a:pos x="f198" y="f211"/>
                  </a:cxn>
                  <a:cxn ang="f159">
                    <a:pos x="f212" y="f213"/>
                  </a:cxn>
                  <a:cxn ang="f159">
                    <a:pos x="f197" y="f209"/>
                  </a:cxn>
                  <a:cxn ang="f159">
                    <a:pos x="f190" y="f214"/>
                  </a:cxn>
                  <a:cxn ang="f159">
                    <a:pos x="f191" y="f215"/>
                  </a:cxn>
                  <a:cxn ang="f159">
                    <a:pos x="f187" y="f216"/>
                  </a:cxn>
                  <a:cxn ang="f159">
                    <a:pos x="f217" y="f218"/>
                  </a:cxn>
                  <a:cxn ang="f159">
                    <a:pos x="f219" y="f220"/>
                  </a:cxn>
                  <a:cxn ang="f159">
                    <a:pos x="f221" y="f222"/>
                  </a:cxn>
                  <a:cxn ang="f159">
                    <a:pos x="f223" y="f224"/>
                  </a:cxn>
                  <a:cxn ang="f159">
                    <a:pos x="f173" y="f186"/>
                  </a:cxn>
                  <a:cxn ang="f159">
                    <a:pos x="f225" y="f226"/>
                  </a:cxn>
                  <a:cxn ang="f159">
                    <a:pos x="f225" y="f227"/>
                  </a:cxn>
                  <a:cxn ang="f159">
                    <a:pos x="f228" y="f181"/>
                  </a:cxn>
                  <a:cxn ang="f159">
                    <a:pos x="f229" y="f178"/>
                  </a:cxn>
                  <a:cxn ang="f159">
                    <a:pos x="f168" y="f230"/>
                  </a:cxn>
                  <a:cxn ang="f159">
                    <a:pos x="f231" y="f174"/>
                  </a:cxn>
                  <a:cxn ang="f159">
                    <a:pos x="f232" y="f172"/>
                  </a:cxn>
                  <a:cxn ang="f159">
                    <a:pos x="f233" y="f234"/>
                  </a:cxn>
                  <a:cxn ang="f159">
                    <a:pos x="f164" y="f165"/>
                  </a:cxn>
                </a:cxnLst>
                <a:rect l="f160" t="f163" r="f161" b="f162"/>
                <a:pathLst>
                  <a:path w="55" h="77">
                    <a:moveTo>
                      <a:pt x="f8" y="f8"/>
                    </a:moveTo>
                    <a:cubicBezTo>
                      <a:pt x="f9" y="f5"/>
                      <a:pt x="f10" y="f11"/>
                      <a:pt x="f12" y="f13"/>
                    </a:cubicBezTo>
                    <a:cubicBezTo>
                      <a:pt x="f14" y="f9"/>
                      <a:pt x="f15" y="f13"/>
                      <a:pt x="f14" y="f13"/>
                    </a:cubicBezTo>
                    <a:cubicBezTo>
                      <a:pt x="f16" y="f13"/>
                      <a:pt x="f17" y="f18"/>
                      <a:pt x="f19" y="f20"/>
                    </a:cubicBezTo>
                    <a:cubicBezTo>
                      <a:pt x="f21" y="f22"/>
                      <a:pt x="f16" y="f22"/>
                      <a:pt x="f21" y="f14"/>
                    </a:cubicBezTo>
                    <a:cubicBezTo>
                      <a:pt x="f23" y="f17"/>
                      <a:pt x="f24" y="f14"/>
                      <a:pt x="f25" y="f26"/>
                    </a:cubicBezTo>
                    <a:cubicBezTo>
                      <a:pt x="f27" y="f16"/>
                      <a:pt x="f28" y="f29"/>
                      <a:pt x="f28" y="f29"/>
                    </a:cubicBezTo>
                    <a:cubicBezTo>
                      <a:pt x="f28" y="f23"/>
                      <a:pt x="f30" y="f21"/>
                      <a:pt x="f31" y="f25"/>
                    </a:cubicBezTo>
                    <a:cubicBezTo>
                      <a:pt x="f31" y="f32"/>
                      <a:pt x="f33" y="f25"/>
                      <a:pt x="f34" y="f30"/>
                    </a:cubicBezTo>
                    <a:cubicBezTo>
                      <a:pt x="f34" y="f27"/>
                      <a:pt x="f33" y="f32"/>
                      <a:pt x="f34" y="f32"/>
                    </a:cubicBezTo>
                    <a:cubicBezTo>
                      <a:pt x="f35" y="f32"/>
                      <a:pt x="f35" y="f30"/>
                      <a:pt x="f36" y="f30"/>
                    </a:cubicBezTo>
                    <a:cubicBezTo>
                      <a:pt x="f37" y="f28"/>
                      <a:pt x="f38" y="f39"/>
                      <a:pt x="f40" y="f39"/>
                    </a:cubicBezTo>
                    <a:cubicBezTo>
                      <a:pt x="f41" y="f39"/>
                      <a:pt x="f42" y="f37"/>
                      <a:pt x="f43" y="f37"/>
                    </a:cubicBezTo>
                    <a:cubicBezTo>
                      <a:pt x="f41" y="f38"/>
                      <a:pt x="f44" y="f38"/>
                      <a:pt x="f44" y="f44"/>
                    </a:cubicBezTo>
                    <a:cubicBezTo>
                      <a:pt x="f41" y="f38"/>
                      <a:pt x="f41" y="f38"/>
                      <a:pt x="f43" y="f38"/>
                    </a:cubicBezTo>
                    <a:cubicBezTo>
                      <a:pt x="f45" y="f37"/>
                      <a:pt x="f45" y="f37"/>
                      <a:pt x="f46" y="f44"/>
                    </a:cubicBezTo>
                    <a:cubicBezTo>
                      <a:pt x="f47" y="f40"/>
                      <a:pt x="f46" y="f40"/>
                      <a:pt x="f45" y="f41"/>
                    </a:cubicBezTo>
                    <a:cubicBezTo>
                      <a:pt x="f40" y="f43"/>
                      <a:pt x="f45" y="f43"/>
                      <a:pt x="f42" y="f45"/>
                    </a:cubicBezTo>
                    <a:cubicBezTo>
                      <a:pt x="f42" y="f46"/>
                      <a:pt x="f45" y="f48"/>
                      <a:pt x="f48" y="f47"/>
                    </a:cubicBezTo>
                    <a:cubicBezTo>
                      <a:pt x="f46" y="f47"/>
                      <a:pt x="f49" y="f46"/>
                      <a:pt x="f50" y="f47"/>
                    </a:cubicBezTo>
                    <a:cubicBezTo>
                      <a:pt x="f50" y="f50"/>
                      <a:pt x="f47" y="f51"/>
                      <a:pt x="f52" y="f51"/>
                    </a:cubicBezTo>
                    <a:cubicBezTo>
                      <a:pt x="f51" y="f53"/>
                      <a:pt x="f50" y="f54"/>
                      <a:pt x="f52" y="f55"/>
                    </a:cubicBezTo>
                    <a:cubicBezTo>
                      <a:pt x="f53" y="f54"/>
                      <a:pt x="f53" y="f54"/>
                      <a:pt x="f51" y="f56"/>
                    </a:cubicBezTo>
                    <a:cubicBezTo>
                      <a:pt x="f55" y="f55"/>
                      <a:pt x="f57" y="f6"/>
                      <a:pt x="f56" y="f6"/>
                    </a:cubicBezTo>
                    <a:cubicBezTo>
                      <a:pt x="f55" y="f58"/>
                      <a:pt x="f56" y="f58"/>
                      <a:pt x="f55" y="f58"/>
                    </a:cubicBezTo>
                    <a:cubicBezTo>
                      <a:pt x="f6" y="f59"/>
                      <a:pt x="f54" y="f60"/>
                      <a:pt x="f56" y="f61"/>
                    </a:cubicBezTo>
                    <a:cubicBezTo>
                      <a:pt x="f55" y="f62"/>
                      <a:pt x="f57" y="f63"/>
                      <a:pt x="f56" y="f64"/>
                    </a:cubicBezTo>
                    <a:cubicBezTo>
                      <a:pt x="f56" y="f64"/>
                      <a:pt x="f54" y="f65"/>
                      <a:pt x="f56" y="f66"/>
                    </a:cubicBezTo>
                    <a:cubicBezTo>
                      <a:pt x="f56" y="f7"/>
                      <a:pt x="f51" y="f65"/>
                      <a:pt x="f57" y="f67"/>
                    </a:cubicBezTo>
                    <a:cubicBezTo>
                      <a:pt x="f57" y="f68"/>
                      <a:pt x="f53" y="f67"/>
                      <a:pt x="f52" y="f67"/>
                    </a:cubicBezTo>
                    <a:cubicBezTo>
                      <a:pt x="f50" y="f67"/>
                      <a:pt x="f50" y="f69"/>
                      <a:pt x="f49" y="f69"/>
                    </a:cubicBezTo>
                    <a:cubicBezTo>
                      <a:pt x="f47" y="f69"/>
                      <a:pt x="f52" y="f66"/>
                      <a:pt x="f50" y="f66"/>
                    </a:cubicBezTo>
                    <a:cubicBezTo>
                      <a:pt x="f47" y="f66"/>
                      <a:pt x="f47" y="f69"/>
                      <a:pt x="f46" y="f65"/>
                    </a:cubicBezTo>
                    <a:cubicBezTo>
                      <a:pt x="f48" y="f70"/>
                      <a:pt x="f48" y="f71"/>
                      <a:pt x="f45" y="f71"/>
                    </a:cubicBezTo>
                    <a:cubicBezTo>
                      <a:pt x="f43" y="f71"/>
                      <a:pt x="f41" y="f72"/>
                      <a:pt x="f44" y="f63"/>
                    </a:cubicBezTo>
                    <a:cubicBezTo>
                      <a:pt x="f73" y="f62"/>
                      <a:pt x="f38" y="f60"/>
                      <a:pt x="f39" y="f59"/>
                    </a:cubicBezTo>
                    <a:cubicBezTo>
                      <a:pt x="f34" y="f58"/>
                      <a:pt x="f35" y="f6"/>
                      <a:pt x="f74" y="f54"/>
                    </a:cubicBezTo>
                    <a:cubicBezTo>
                      <a:pt x="f31" y="f51"/>
                      <a:pt x="f34" y="f54"/>
                      <a:pt x="f33" y="f52"/>
                    </a:cubicBezTo>
                    <a:cubicBezTo>
                      <a:pt x="f31" y="f50"/>
                      <a:pt x="f27" y="f41"/>
                      <a:pt x="f27" y="f40"/>
                    </a:cubicBezTo>
                    <a:cubicBezTo>
                      <a:pt x="f27" y="f38"/>
                      <a:pt x="f23" y="f40"/>
                      <a:pt x="f25" y="f37"/>
                    </a:cubicBezTo>
                    <a:cubicBezTo>
                      <a:pt x="f25" y="f73"/>
                      <a:pt x="f29" y="f39"/>
                      <a:pt x="f23" y="f35"/>
                    </a:cubicBezTo>
                    <a:cubicBezTo>
                      <a:pt x="f25" y="f35"/>
                      <a:pt x="f29" y="f33"/>
                      <a:pt x="f23" y="f31"/>
                    </a:cubicBezTo>
                    <a:cubicBezTo>
                      <a:pt x="f21" y="f28"/>
                      <a:pt x="f19" y="f32"/>
                      <a:pt x="f16" y="f32"/>
                    </a:cubicBezTo>
                    <a:cubicBezTo>
                      <a:pt x="f26" y="f27"/>
                      <a:pt x="f17" y="f32"/>
                      <a:pt x="f26" y="f25"/>
                    </a:cubicBezTo>
                    <a:cubicBezTo>
                      <a:pt x="f26" y="f29"/>
                      <a:pt x="f17" y="f29"/>
                      <a:pt x="f14" y="f24"/>
                    </a:cubicBezTo>
                    <a:cubicBezTo>
                      <a:pt x="f15" y="f19"/>
                      <a:pt x="f15" y="f24"/>
                      <a:pt x="f22" y="f26"/>
                    </a:cubicBezTo>
                    <a:cubicBezTo>
                      <a:pt x="f20" y="f15"/>
                      <a:pt x="f18" y="f16"/>
                      <a:pt x="f18" y="f14"/>
                    </a:cubicBezTo>
                    <a:cubicBezTo>
                      <a:pt x="f10" y="f12"/>
                      <a:pt x="f9" y="f20"/>
                      <a:pt x="f9" y="f10"/>
                    </a:cubicBezTo>
                    <a:cubicBezTo>
                      <a:pt x="f8" y="f9"/>
                      <a:pt x="f5" y="f11"/>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37" name="Madagascar">
                <a:extLst>
                  <a:ext uri="{FF2B5EF4-FFF2-40B4-BE49-F238E27FC236}">
                    <a16:creationId xmlns:a16="http://schemas.microsoft.com/office/drawing/2014/main" id="{891BC34D-50B4-EB3C-2B4F-32C1FF19BD5B}"/>
                  </a:ext>
                </a:extLst>
              </p:cNvPr>
              <p:cNvSpPr/>
              <p:nvPr/>
            </p:nvSpPr>
            <p:spPr>
              <a:xfrm>
                <a:off x="7850014" y="4880774"/>
                <a:ext cx="214637" cy="425881"/>
              </a:xfrm>
              <a:custGeom>
                <a:avLst/>
                <a:gdLst>
                  <a:gd name="f0" fmla="val 10800000"/>
                  <a:gd name="f1" fmla="val 5400000"/>
                  <a:gd name="f2" fmla="val 180"/>
                  <a:gd name="f3" fmla="val w"/>
                  <a:gd name="f4" fmla="val h"/>
                  <a:gd name="f5" fmla="val 0"/>
                  <a:gd name="f6" fmla="val 40"/>
                  <a:gd name="f7" fmla="val 87"/>
                  <a:gd name="f8" fmla="val 33"/>
                  <a:gd name="f9" fmla="val 4"/>
                  <a:gd name="f10" fmla="val 38"/>
                  <a:gd name="f11" fmla="val 34"/>
                  <a:gd name="f12" fmla="val 6"/>
                  <a:gd name="f13" fmla="val 36"/>
                  <a:gd name="f14" fmla="val 5"/>
                  <a:gd name="f15" fmla="val 37"/>
                  <a:gd name="f16" fmla="val 24"/>
                  <a:gd name="f17" fmla="val 39"/>
                  <a:gd name="f18" fmla="val 25"/>
                  <a:gd name="f19" fmla="val 26"/>
                  <a:gd name="f20" fmla="val 23"/>
                  <a:gd name="f21" fmla="val 35"/>
                  <a:gd name="f22" fmla="val 27"/>
                  <a:gd name="f23" fmla="val 29"/>
                  <a:gd name="f24" fmla="val 31"/>
                  <a:gd name="f25" fmla="val 32"/>
                  <a:gd name="f26" fmla="val 47"/>
                  <a:gd name="f27" fmla="val 61"/>
                  <a:gd name="f28" fmla="val 28"/>
                  <a:gd name="f29" fmla="val 63"/>
                  <a:gd name="f30" fmla="val 75"/>
                  <a:gd name="f31" fmla="val 20"/>
                  <a:gd name="f32" fmla="val 83"/>
                  <a:gd name="f33" fmla="val 16"/>
                  <a:gd name="f34" fmla="val 15"/>
                  <a:gd name="f35" fmla="val 84"/>
                  <a:gd name="f36" fmla="val 11"/>
                  <a:gd name="f37" fmla="val 3"/>
                  <a:gd name="f38" fmla="val 78"/>
                  <a:gd name="f39" fmla="val 71"/>
                  <a:gd name="f40" fmla="val 2"/>
                  <a:gd name="f41" fmla="val 64"/>
                  <a:gd name="f42" fmla="val 57"/>
                  <a:gd name="f43" fmla="val 60"/>
                  <a:gd name="f44" fmla="val 7"/>
                  <a:gd name="f45" fmla="val 56"/>
                  <a:gd name="f46" fmla="val 8"/>
                  <a:gd name="f47" fmla="val 52"/>
                  <a:gd name="f48" fmla="val 9"/>
                  <a:gd name="f49" fmla="val 53"/>
                  <a:gd name="f50" fmla="val 49"/>
                  <a:gd name="f51" fmla="val 45"/>
                  <a:gd name="f52" fmla="val 10"/>
                  <a:gd name="f53" fmla="val 30"/>
                  <a:gd name="f54" fmla="val 13"/>
                  <a:gd name="f55" fmla="val 14"/>
                  <a:gd name="f56" fmla="val 21"/>
                  <a:gd name="f57" fmla="val 22"/>
                  <a:gd name="f58" fmla="val 19"/>
                  <a:gd name="f59" fmla="val 12"/>
                  <a:gd name="f60" fmla="+- 0 0 -90"/>
                  <a:gd name="f61" fmla="*/ f3 1 40"/>
                  <a:gd name="f62" fmla="*/ f4 1 87"/>
                  <a:gd name="f63" fmla="+- f7 0 f5"/>
                  <a:gd name="f64" fmla="+- f6 0 f5"/>
                  <a:gd name="f65" fmla="*/ f60 f0 1"/>
                  <a:gd name="f66" fmla="*/ f64 1 40"/>
                  <a:gd name="f67" fmla="*/ f63 1 87"/>
                  <a:gd name="f68" fmla="*/ f65 1 f2"/>
                  <a:gd name="f69" fmla="*/ 33 1 f66"/>
                  <a:gd name="f70" fmla="*/ 4 1 f67"/>
                  <a:gd name="f71" fmla="*/ 36 1 f66"/>
                  <a:gd name="f72" fmla="*/ 5 1 f67"/>
                  <a:gd name="f73" fmla="*/ 39 1 f66"/>
                  <a:gd name="f74" fmla="*/ 25 1 f67"/>
                  <a:gd name="f75" fmla="*/ 24 1 f67"/>
                  <a:gd name="f76" fmla="*/ 37 1 f66"/>
                  <a:gd name="f77" fmla="*/ 31 1 f67"/>
                  <a:gd name="f78" fmla="*/ 32 1 f66"/>
                  <a:gd name="f79" fmla="*/ 47 1 f67"/>
                  <a:gd name="f80" fmla="*/ 23 1 f66"/>
                  <a:gd name="f81" fmla="*/ 75 1 f67"/>
                  <a:gd name="f82" fmla="*/ 15 1 f66"/>
                  <a:gd name="f83" fmla="*/ 84 1 f67"/>
                  <a:gd name="f84" fmla="*/ 4 1 f66"/>
                  <a:gd name="f85" fmla="*/ 78 1 f67"/>
                  <a:gd name="f86" fmla="*/ 2 1 f66"/>
                  <a:gd name="f87" fmla="*/ 64 1 f67"/>
                  <a:gd name="f88" fmla="*/ 7 1 f66"/>
                  <a:gd name="f89" fmla="*/ 56 1 f67"/>
                  <a:gd name="f90" fmla="*/ 8 1 f66"/>
                  <a:gd name="f91" fmla="*/ 49 1 f67"/>
                  <a:gd name="f92" fmla="*/ 39 1 f67"/>
                  <a:gd name="f93" fmla="*/ 11 1 f66"/>
                  <a:gd name="f94" fmla="*/ 30 1 f67"/>
                  <a:gd name="f95" fmla="*/ 14 1 f66"/>
                  <a:gd name="f96" fmla="*/ 27 1 f67"/>
                  <a:gd name="f97" fmla="*/ 21 1 f66"/>
                  <a:gd name="f98" fmla="*/ 21 1 f67"/>
                  <a:gd name="f99" fmla="*/ 25 1 f66"/>
                  <a:gd name="f100" fmla="*/ 20 1 f67"/>
                  <a:gd name="f101" fmla="*/ 27 1 f66"/>
                  <a:gd name="f102" fmla="*/ 16 1 f67"/>
                  <a:gd name="f103" fmla="*/ 28 1 f66"/>
                  <a:gd name="f104" fmla="*/ 12 1 f67"/>
                  <a:gd name="f105" fmla="*/ 30 1 f66"/>
                  <a:gd name="f106" fmla="*/ 7 1 f67"/>
                  <a:gd name="f107" fmla="*/ 0 1 f66"/>
                  <a:gd name="f108" fmla="*/ f6 1 f66"/>
                  <a:gd name="f109" fmla="*/ 0 1 f67"/>
                  <a:gd name="f110" fmla="*/ f7 1 f67"/>
                  <a:gd name="f111" fmla="+- f68 0 f1"/>
                  <a:gd name="f112" fmla="*/ f107 f61 1"/>
                  <a:gd name="f113" fmla="*/ f108 f61 1"/>
                  <a:gd name="f114" fmla="*/ f110 f62 1"/>
                  <a:gd name="f115" fmla="*/ f109 f62 1"/>
                  <a:gd name="f116" fmla="*/ f69 f61 1"/>
                  <a:gd name="f117" fmla="*/ f70 f62 1"/>
                  <a:gd name="f118" fmla="*/ f71 f61 1"/>
                  <a:gd name="f119" fmla="*/ f72 f62 1"/>
                  <a:gd name="f120" fmla="*/ f73 f61 1"/>
                  <a:gd name="f121" fmla="*/ f74 f62 1"/>
                  <a:gd name="f122" fmla="*/ f75 f62 1"/>
                  <a:gd name="f123" fmla="*/ f76 f61 1"/>
                  <a:gd name="f124" fmla="*/ f77 f62 1"/>
                  <a:gd name="f125" fmla="*/ f78 f61 1"/>
                  <a:gd name="f126" fmla="*/ f79 f62 1"/>
                  <a:gd name="f127" fmla="*/ f80 f61 1"/>
                  <a:gd name="f128" fmla="*/ f81 f62 1"/>
                  <a:gd name="f129" fmla="*/ f82 f61 1"/>
                  <a:gd name="f130" fmla="*/ f83 f62 1"/>
                  <a:gd name="f131" fmla="*/ f84 f61 1"/>
                  <a:gd name="f132" fmla="*/ f85 f62 1"/>
                  <a:gd name="f133" fmla="*/ f86 f61 1"/>
                  <a:gd name="f134" fmla="*/ f87 f62 1"/>
                  <a:gd name="f135" fmla="*/ f88 f61 1"/>
                  <a:gd name="f136" fmla="*/ f89 f62 1"/>
                  <a:gd name="f137" fmla="*/ f90 f61 1"/>
                  <a:gd name="f138" fmla="*/ f91 f62 1"/>
                  <a:gd name="f139" fmla="*/ f92 f62 1"/>
                  <a:gd name="f140" fmla="*/ f93 f61 1"/>
                  <a:gd name="f141" fmla="*/ f94 f62 1"/>
                  <a:gd name="f142" fmla="*/ f95 f61 1"/>
                  <a:gd name="f143" fmla="*/ f96 f62 1"/>
                  <a:gd name="f144" fmla="*/ f97 f61 1"/>
                  <a:gd name="f145" fmla="*/ f98 f62 1"/>
                  <a:gd name="f146" fmla="*/ f99 f61 1"/>
                  <a:gd name="f147" fmla="*/ f100 f62 1"/>
                  <a:gd name="f148" fmla="*/ f101 f61 1"/>
                  <a:gd name="f149" fmla="*/ f102 f62 1"/>
                  <a:gd name="f150" fmla="*/ f103 f61 1"/>
                  <a:gd name="f151" fmla="*/ f104 f62 1"/>
                  <a:gd name="f152" fmla="*/ f105 f61 1"/>
                  <a:gd name="f153" fmla="*/ f106 f62 1"/>
                </a:gdLst>
                <a:ahLst/>
                <a:cxnLst>
                  <a:cxn ang="3cd4">
                    <a:pos x="hc" y="t"/>
                  </a:cxn>
                  <a:cxn ang="0">
                    <a:pos x="r" y="vc"/>
                  </a:cxn>
                  <a:cxn ang="cd4">
                    <a:pos x="hc" y="b"/>
                  </a:cxn>
                  <a:cxn ang="cd2">
                    <a:pos x="l" y="vc"/>
                  </a:cxn>
                  <a:cxn ang="f111">
                    <a:pos x="f116" y="f117"/>
                  </a:cxn>
                  <a:cxn ang="f111">
                    <a:pos x="f118" y="f119"/>
                  </a:cxn>
                  <a:cxn ang="f111">
                    <a:pos x="f120" y="f121"/>
                  </a:cxn>
                  <a:cxn ang="f111">
                    <a:pos x="f118" y="f122"/>
                  </a:cxn>
                  <a:cxn ang="f111">
                    <a:pos x="f123" y="f124"/>
                  </a:cxn>
                  <a:cxn ang="f111">
                    <a:pos x="f125" y="f126"/>
                  </a:cxn>
                  <a:cxn ang="f111">
                    <a:pos x="f127" y="f128"/>
                  </a:cxn>
                  <a:cxn ang="f111">
                    <a:pos x="f129" y="f130"/>
                  </a:cxn>
                  <a:cxn ang="f111">
                    <a:pos x="f131" y="f132"/>
                  </a:cxn>
                  <a:cxn ang="f111">
                    <a:pos x="f133" y="f134"/>
                  </a:cxn>
                  <a:cxn ang="f111">
                    <a:pos x="f135" y="f136"/>
                  </a:cxn>
                  <a:cxn ang="f111">
                    <a:pos x="f137" y="f138"/>
                  </a:cxn>
                  <a:cxn ang="f111">
                    <a:pos x="f137" y="f139"/>
                  </a:cxn>
                  <a:cxn ang="f111">
                    <a:pos x="f140" y="f141"/>
                  </a:cxn>
                  <a:cxn ang="f111">
                    <a:pos x="f142" y="f143"/>
                  </a:cxn>
                  <a:cxn ang="f111">
                    <a:pos x="f144" y="f121"/>
                  </a:cxn>
                  <a:cxn ang="f111">
                    <a:pos x="f127" y="f145"/>
                  </a:cxn>
                  <a:cxn ang="f111">
                    <a:pos x="f146" y="f147"/>
                  </a:cxn>
                  <a:cxn ang="f111">
                    <a:pos x="f148" y="f149"/>
                  </a:cxn>
                  <a:cxn ang="f111">
                    <a:pos x="f150" y="f151"/>
                  </a:cxn>
                  <a:cxn ang="f111">
                    <a:pos x="f152" y="f151"/>
                  </a:cxn>
                  <a:cxn ang="f111">
                    <a:pos x="f125" y="f153"/>
                  </a:cxn>
                  <a:cxn ang="f111">
                    <a:pos x="f116" y="f117"/>
                  </a:cxn>
                </a:cxnLst>
                <a:rect l="f112" t="f115" r="f113" b="f114"/>
                <a:pathLst>
                  <a:path w="40" h="87">
                    <a:moveTo>
                      <a:pt x="f8" y="f9"/>
                    </a:moveTo>
                    <a:cubicBezTo>
                      <a:pt x="f10" y="f5"/>
                      <a:pt x="f11" y="f12"/>
                      <a:pt x="f13" y="f14"/>
                    </a:cubicBezTo>
                    <a:cubicBezTo>
                      <a:pt x="f15" y="f14"/>
                      <a:pt x="f6" y="f16"/>
                      <a:pt x="f17" y="f18"/>
                    </a:cubicBezTo>
                    <a:cubicBezTo>
                      <a:pt x="f10" y="f19"/>
                      <a:pt x="f15" y="f20"/>
                      <a:pt x="f13" y="f16"/>
                    </a:cubicBezTo>
                    <a:cubicBezTo>
                      <a:pt x="f21" y="f22"/>
                      <a:pt x="f10" y="f23"/>
                      <a:pt x="f15" y="f24"/>
                    </a:cubicBezTo>
                    <a:cubicBezTo>
                      <a:pt x="f8" y="f15"/>
                      <a:pt x="f21" y="f6"/>
                      <a:pt x="f25" y="f26"/>
                    </a:cubicBezTo>
                    <a:cubicBezTo>
                      <a:pt x="f16" y="f27"/>
                      <a:pt x="f28" y="f29"/>
                      <a:pt x="f20" y="f30"/>
                    </a:cubicBezTo>
                    <a:cubicBezTo>
                      <a:pt x="f31" y="f32"/>
                      <a:pt x="f33" y="f32"/>
                      <a:pt x="f34" y="f35"/>
                    </a:cubicBezTo>
                    <a:cubicBezTo>
                      <a:pt x="f36" y="f7"/>
                      <a:pt x="f37" y="f35"/>
                      <a:pt x="f9" y="f38"/>
                    </a:cubicBezTo>
                    <a:cubicBezTo>
                      <a:pt x="f9" y="f39"/>
                      <a:pt x="f5" y="f39"/>
                      <a:pt x="f40" y="f41"/>
                    </a:cubicBezTo>
                    <a:cubicBezTo>
                      <a:pt x="f9" y="f42"/>
                      <a:pt x="f12" y="f43"/>
                      <a:pt x="f44" y="f45"/>
                    </a:cubicBezTo>
                    <a:cubicBezTo>
                      <a:pt x="f46" y="f47"/>
                      <a:pt x="f48" y="f49"/>
                      <a:pt x="f46" y="f50"/>
                    </a:cubicBezTo>
                    <a:cubicBezTo>
                      <a:pt x="f46" y="f51"/>
                      <a:pt x="f48" y="f51"/>
                      <a:pt x="f46" y="f17"/>
                    </a:cubicBezTo>
                    <a:cubicBezTo>
                      <a:pt x="f46" y="f11"/>
                      <a:pt x="f52" y="f21"/>
                      <a:pt x="f36" y="f53"/>
                    </a:cubicBezTo>
                    <a:cubicBezTo>
                      <a:pt x="f36" y="f19"/>
                      <a:pt x="f54" y="f53"/>
                      <a:pt x="f55" y="f22"/>
                    </a:cubicBezTo>
                    <a:cubicBezTo>
                      <a:pt x="f34" y="f20"/>
                      <a:pt x="f31" y="f28"/>
                      <a:pt x="f56" y="f18"/>
                    </a:cubicBezTo>
                    <a:cubicBezTo>
                      <a:pt x="f56" y="f57"/>
                      <a:pt x="f57" y="f57"/>
                      <a:pt x="f20" y="f56"/>
                    </a:cubicBezTo>
                    <a:cubicBezTo>
                      <a:pt x="f16" y="f58"/>
                      <a:pt x="f20" y="f16"/>
                      <a:pt x="f18" y="f31"/>
                    </a:cubicBezTo>
                    <a:cubicBezTo>
                      <a:pt x="f28" y="f33"/>
                      <a:pt x="f19" y="f33"/>
                      <a:pt x="f22" y="f33"/>
                    </a:cubicBezTo>
                    <a:cubicBezTo>
                      <a:pt x="f23" y="f33"/>
                      <a:pt x="f19" y="f54"/>
                      <a:pt x="f28" y="f59"/>
                    </a:cubicBezTo>
                    <a:cubicBezTo>
                      <a:pt x="f23" y="f36"/>
                      <a:pt x="f23" y="f55"/>
                      <a:pt x="f53" y="f59"/>
                    </a:cubicBezTo>
                    <a:cubicBezTo>
                      <a:pt x="f53" y="f48"/>
                      <a:pt x="f8" y="f46"/>
                      <a:pt x="f25" y="f44"/>
                    </a:cubicBezTo>
                    <a:cubicBezTo>
                      <a:pt x="f25" y="f12"/>
                      <a:pt x="f25" y="f14"/>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38" name="Jakarta">
                <a:extLst>
                  <a:ext uri="{FF2B5EF4-FFF2-40B4-BE49-F238E27FC236}">
                    <a16:creationId xmlns:a16="http://schemas.microsoft.com/office/drawing/2014/main" id="{DE7D9770-BF7E-1FEC-7FD0-A137F1A6669D}"/>
                  </a:ext>
                </a:extLst>
              </p:cNvPr>
              <p:cNvSpPr/>
              <p:nvPr/>
            </p:nvSpPr>
            <p:spPr>
              <a:xfrm>
                <a:off x="9472233" y="4693807"/>
                <a:ext cx="241749" cy="103875"/>
              </a:xfrm>
              <a:custGeom>
                <a:avLst/>
                <a:gdLst>
                  <a:gd name="f0" fmla="val 10800000"/>
                  <a:gd name="f1" fmla="val 5400000"/>
                  <a:gd name="f2" fmla="val 180"/>
                  <a:gd name="f3" fmla="val w"/>
                  <a:gd name="f4" fmla="val h"/>
                  <a:gd name="f5" fmla="val 0"/>
                  <a:gd name="f6" fmla="val 45"/>
                  <a:gd name="f7" fmla="val 21"/>
                  <a:gd name="f8" fmla="val 3"/>
                  <a:gd name="f9" fmla="val 2"/>
                  <a:gd name="f10" fmla="val 5"/>
                  <a:gd name="f11" fmla="val 4"/>
                  <a:gd name="f12" fmla="val 7"/>
                  <a:gd name="f13" fmla="val 1"/>
                  <a:gd name="f14" fmla="val 8"/>
                  <a:gd name="f15" fmla="val 9"/>
                  <a:gd name="f16" fmla="val 10"/>
                  <a:gd name="f17" fmla="val 11"/>
                  <a:gd name="f18" fmla="val 12"/>
                  <a:gd name="f19" fmla="val 13"/>
                  <a:gd name="f20" fmla="val 14"/>
                  <a:gd name="f21" fmla="val 15"/>
                  <a:gd name="f22" fmla="val 16"/>
                  <a:gd name="f23" fmla="val 6"/>
                  <a:gd name="f24" fmla="val 17"/>
                  <a:gd name="f25" fmla="val 20"/>
                  <a:gd name="f26" fmla="val 22"/>
                  <a:gd name="f27" fmla="val 23"/>
                  <a:gd name="f28" fmla="val 24"/>
                  <a:gd name="f29" fmla="val 27"/>
                  <a:gd name="f30" fmla="val 28"/>
                  <a:gd name="f31" fmla="val 29"/>
                  <a:gd name="f32" fmla="val 30"/>
                  <a:gd name="f33" fmla="val 31"/>
                  <a:gd name="f34" fmla="val 33"/>
                  <a:gd name="f35" fmla="val 36"/>
                  <a:gd name="f36" fmla="val 34"/>
                  <a:gd name="f37" fmla="val 39"/>
                  <a:gd name="f38" fmla="val 40"/>
                  <a:gd name="f39" fmla="val 41"/>
                  <a:gd name="f40" fmla="val 42"/>
                  <a:gd name="f41" fmla="val 43"/>
                  <a:gd name="f42" fmla="val 19"/>
                  <a:gd name="f43" fmla="val 44"/>
                  <a:gd name="f44" fmla="val 18"/>
                  <a:gd name="f45" fmla="val 38"/>
                  <a:gd name="f46" fmla="+- 0 0 -90"/>
                  <a:gd name="f47" fmla="*/ f3 1 45"/>
                  <a:gd name="f48" fmla="*/ f4 1 21"/>
                  <a:gd name="f49" fmla="+- f7 0 f5"/>
                  <a:gd name="f50" fmla="+- f6 0 f5"/>
                  <a:gd name="f51" fmla="*/ f46 f0 1"/>
                  <a:gd name="f52" fmla="*/ f50 1 45"/>
                  <a:gd name="f53" fmla="*/ f49 1 21"/>
                  <a:gd name="f54" fmla="*/ f51 1 f2"/>
                  <a:gd name="f55" fmla="*/ 3 1 f52"/>
                  <a:gd name="f56" fmla="*/ 2 1 f53"/>
                  <a:gd name="f57" fmla="*/ 5 1 f52"/>
                  <a:gd name="f58" fmla="*/ 8 1 f52"/>
                  <a:gd name="f59" fmla="*/ 3 1 f53"/>
                  <a:gd name="f60" fmla="*/ 10 1 f52"/>
                  <a:gd name="f61" fmla="*/ 12 1 f52"/>
                  <a:gd name="f62" fmla="*/ 14 1 f52"/>
                  <a:gd name="f63" fmla="*/ 16 1 f52"/>
                  <a:gd name="f64" fmla="*/ 5 1 f53"/>
                  <a:gd name="f65" fmla="*/ 17 1 f52"/>
                  <a:gd name="f66" fmla="*/ 6 1 f53"/>
                  <a:gd name="f67" fmla="*/ 22 1 f52"/>
                  <a:gd name="f68" fmla="*/ 24 1 f52"/>
                  <a:gd name="f69" fmla="*/ 27 1 f52"/>
                  <a:gd name="f70" fmla="*/ 29 1 f52"/>
                  <a:gd name="f71" fmla="*/ 33 1 f52"/>
                  <a:gd name="f72" fmla="*/ 8 1 f53"/>
                  <a:gd name="f73" fmla="*/ 34 1 f52"/>
                  <a:gd name="f74" fmla="*/ 11 1 f53"/>
                  <a:gd name="f75" fmla="*/ 36 1 f52"/>
                  <a:gd name="f76" fmla="*/ 13 1 f53"/>
                  <a:gd name="f77" fmla="*/ 41 1 f52"/>
                  <a:gd name="f78" fmla="*/ 43 1 f52"/>
                  <a:gd name="f79" fmla="*/ 16 1 f53"/>
                  <a:gd name="f80" fmla="*/ 44 1 f52"/>
                  <a:gd name="f81" fmla="*/ 20 1 f53"/>
                  <a:gd name="f82" fmla="*/ 38 1 f52"/>
                  <a:gd name="f83" fmla="*/ 18 1 f53"/>
                  <a:gd name="f84" fmla="*/ 30 1 f52"/>
                  <a:gd name="f85" fmla="*/ 19 1 f52"/>
                  <a:gd name="f86" fmla="*/ 14 1 f53"/>
                  <a:gd name="f87" fmla="*/ 15 1 f52"/>
                  <a:gd name="f88" fmla="*/ 11 1 f52"/>
                  <a:gd name="f89" fmla="*/ 7 1 f52"/>
                  <a:gd name="f90" fmla="*/ 2 1 f52"/>
                  <a:gd name="f91" fmla="*/ 7 1 f53"/>
                  <a:gd name="f92" fmla="*/ 1 1 f52"/>
                  <a:gd name="f93" fmla="*/ 4 1 f53"/>
                  <a:gd name="f94" fmla="*/ 0 1 f52"/>
                  <a:gd name="f95" fmla="*/ f6 1 f52"/>
                  <a:gd name="f96" fmla="*/ 0 1 f53"/>
                  <a:gd name="f97" fmla="*/ f7 1 f53"/>
                  <a:gd name="f98" fmla="+- f54 0 f1"/>
                  <a:gd name="f99" fmla="*/ f94 f47 1"/>
                  <a:gd name="f100" fmla="*/ f95 f47 1"/>
                  <a:gd name="f101" fmla="*/ f97 f48 1"/>
                  <a:gd name="f102" fmla="*/ f96 f48 1"/>
                  <a:gd name="f103" fmla="*/ f55 f47 1"/>
                  <a:gd name="f104" fmla="*/ f56 f48 1"/>
                  <a:gd name="f105" fmla="*/ f57 f47 1"/>
                  <a:gd name="f106" fmla="*/ f58 f47 1"/>
                  <a:gd name="f107" fmla="*/ f59 f48 1"/>
                  <a:gd name="f108" fmla="*/ f60 f47 1"/>
                  <a:gd name="f109" fmla="*/ f61 f47 1"/>
                  <a:gd name="f110" fmla="*/ f62 f47 1"/>
                  <a:gd name="f111" fmla="*/ f63 f47 1"/>
                  <a:gd name="f112" fmla="*/ f64 f48 1"/>
                  <a:gd name="f113" fmla="*/ f65 f47 1"/>
                  <a:gd name="f114" fmla="*/ f66 f48 1"/>
                  <a:gd name="f115" fmla="*/ f67 f47 1"/>
                  <a:gd name="f116" fmla="*/ f68 f47 1"/>
                  <a:gd name="f117" fmla="*/ f69 f47 1"/>
                  <a:gd name="f118" fmla="*/ f70 f47 1"/>
                  <a:gd name="f119" fmla="*/ f71 f47 1"/>
                  <a:gd name="f120" fmla="*/ f72 f48 1"/>
                  <a:gd name="f121" fmla="*/ f73 f47 1"/>
                  <a:gd name="f122" fmla="*/ f74 f48 1"/>
                  <a:gd name="f123" fmla="*/ f75 f47 1"/>
                  <a:gd name="f124" fmla="*/ f76 f48 1"/>
                  <a:gd name="f125" fmla="*/ f77 f47 1"/>
                  <a:gd name="f126" fmla="*/ f78 f47 1"/>
                  <a:gd name="f127" fmla="*/ f79 f48 1"/>
                  <a:gd name="f128" fmla="*/ f80 f47 1"/>
                  <a:gd name="f129" fmla="*/ f81 f48 1"/>
                  <a:gd name="f130" fmla="*/ f82 f47 1"/>
                  <a:gd name="f131" fmla="*/ f83 f48 1"/>
                  <a:gd name="f132" fmla="*/ f84 f47 1"/>
                  <a:gd name="f133" fmla="*/ f85 f47 1"/>
                  <a:gd name="f134" fmla="*/ f86 f48 1"/>
                  <a:gd name="f135" fmla="*/ f87 f47 1"/>
                  <a:gd name="f136" fmla="*/ f88 f47 1"/>
                  <a:gd name="f137" fmla="*/ f89 f47 1"/>
                  <a:gd name="f138" fmla="*/ f90 f47 1"/>
                  <a:gd name="f139" fmla="*/ f91 f48 1"/>
                  <a:gd name="f140" fmla="*/ f92 f47 1"/>
                  <a:gd name="f141" fmla="*/ f93 f48 1"/>
                </a:gdLst>
                <a:ahLst/>
                <a:cxnLst>
                  <a:cxn ang="3cd4">
                    <a:pos x="hc" y="t"/>
                  </a:cxn>
                  <a:cxn ang="0">
                    <a:pos x="r" y="vc"/>
                  </a:cxn>
                  <a:cxn ang="cd4">
                    <a:pos x="hc" y="b"/>
                  </a:cxn>
                  <a:cxn ang="cd2">
                    <a:pos x="l" y="vc"/>
                  </a:cxn>
                  <a:cxn ang="f98">
                    <a:pos x="f103" y="f104"/>
                  </a:cxn>
                  <a:cxn ang="f98">
                    <a:pos x="f105" y="f104"/>
                  </a:cxn>
                  <a:cxn ang="f98">
                    <a:pos x="f106" y="f107"/>
                  </a:cxn>
                  <a:cxn ang="f98">
                    <a:pos x="f108" y="f104"/>
                  </a:cxn>
                  <a:cxn ang="f98">
                    <a:pos x="f109" y="f107"/>
                  </a:cxn>
                  <a:cxn ang="f98">
                    <a:pos x="f110" y="f107"/>
                  </a:cxn>
                  <a:cxn ang="f98">
                    <a:pos x="f111" y="f112"/>
                  </a:cxn>
                  <a:cxn ang="f98">
                    <a:pos x="f113" y="f114"/>
                  </a:cxn>
                  <a:cxn ang="f98">
                    <a:pos x="f115" y="f114"/>
                  </a:cxn>
                  <a:cxn ang="f98">
                    <a:pos x="f116" y="f112"/>
                  </a:cxn>
                  <a:cxn ang="f98">
                    <a:pos x="f117" y="f112"/>
                  </a:cxn>
                  <a:cxn ang="f98">
                    <a:pos x="f118" y="f114"/>
                  </a:cxn>
                  <a:cxn ang="f98">
                    <a:pos x="f119" y="f120"/>
                  </a:cxn>
                  <a:cxn ang="f98">
                    <a:pos x="f121" y="f122"/>
                  </a:cxn>
                  <a:cxn ang="f98">
                    <a:pos x="f123" y="f124"/>
                  </a:cxn>
                  <a:cxn ang="f98">
                    <a:pos x="f125" y="f124"/>
                  </a:cxn>
                  <a:cxn ang="f98">
                    <a:pos x="f126" y="f127"/>
                  </a:cxn>
                  <a:cxn ang="f98">
                    <a:pos x="f128" y="f129"/>
                  </a:cxn>
                  <a:cxn ang="f98">
                    <a:pos x="f130" y="f131"/>
                  </a:cxn>
                  <a:cxn ang="f98">
                    <a:pos x="f132" y="f131"/>
                  </a:cxn>
                  <a:cxn ang="f98">
                    <a:pos x="f116" y="f127"/>
                  </a:cxn>
                  <a:cxn ang="f98">
                    <a:pos x="f133" y="f134"/>
                  </a:cxn>
                  <a:cxn ang="f98">
                    <a:pos x="f135" y="f134"/>
                  </a:cxn>
                  <a:cxn ang="f98">
                    <a:pos x="f136" y="f124"/>
                  </a:cxn>
                  <a:cxn ang="f98">
                    <a:pos x="f137" y="f122"/>
                  </a:cxn>
                  <a:cxn ang="f98">
                    <a:pos x="f137" y="f120"/>
                  </a:cxn>
                  <a:cxn ang="f98">
                    <a:pos x="f105" y="f120"/>
                  </a:cxn>
                  <a:cxn ang="f98">
                    <a:pos x="f138" y="f139"/>
                  </a:cxn>
                  <a:cxn ang="f98">
                    <a:pos x="f140" y="f114"/>
                  </a:cxn>
                  <a:cxn ang="f98">
                    <a:pos x="f103" y="f114"/>
                  </a:cxn>
                  <a:cxn ang="f98">
                    <a:pos x="f103" y="f141"/>
                  </a:cxn>
                  <a:cxn ang="f98">
                    <a:pos x="f103" y="f104"/>
                  </a:cxn>
                </a:cxnLst>
                <a:rect l="f99" t="f102" r="f100" b="f101"/>
                <a:pathLst>
                  <a:path w="45" h="21">
                    <a:moveTo>
                      <a:pt x="f8" y="f9"/>
                    </a:moveTo>
                    <a:cubicBezTo>
                      <a:pt x="f10" y="f5"/>
                      <a:pt x="f11" y="f8"/>
                      <a:pt x="f10" y="f9"/>
                    </a:cubicBezTo>
                    <a:cubicBezTo>
                      <a:pt x="f12" y="f13"/>
                      <a:pt x="f14" y="f11"/>
                      <a:pt x="f14" y="f8"/>
                    </a:cubicBezTo>
                    <a:cubicBezTo>
                      <a:pt x="f15" y="f9"/>
                      <a:pt x="f15" y="f9"/>
                      <a:pt x="f16" y="f9"/>
                    </a:cubicBezTo>
                    <a:cubicBezTo>
                      <a:pt x="f17" y="f9"/>
                      <a:pt x="f18" y="f11"/>
                      <a:pt x="f18" y="f8"/>
                    </a:cubicBezTo>
                    <a:cubicBezTo>
                      <a:pt x="f19" y="f8"/>
                      <a:pt x="f19" y="f11"/>
                      <a:pt x="f20" y="f8"/>
                    </a:cubicBezTo>
                    <a:cubicBezTo>
                      <a:pt x="f21" y="f9"/>
                      <a:pt x="f22" y="f10"/>
                      <a:pt x="f22" y="f10"/>
                    </a:cubicBezTo>
                    <a:cubicBezTo>
                      <a:pt x="f21" y="f23"/>
                      <a:pt x="f21" y="f23"/>
                      <a:pt x="f24" y="f23"/>
                    </a:cubicBezTo>
                    <a:cubicBezTo>
                      <a:pt x="f25" y="f23"/>
                      <a:pt x="f7" y="f12"/>
                      <a:pt x="f26" y="f23"/>
                    </a:cubicBezTo>
                    <a:cubicBezTo>
                      <a:pt x="f27" y="f23"/>
                      <a:pt x="f28" y="f12"/>
                      <a:pt x="f28" y="f10"/>
                    </a:cubicBezTo>
                    <a:cubicBezTo>
                      <a:pt x="f28" y="f8"/>
                      <a:pt x="f29" y="f8"/>
                      <a:pt x="f29" y="f10"/>
                    </a:cubicBezTo>
                    <a:cubicBezTo>
                      <a:pt x="f29" y="f23"/>
                      <a:pt x="f30" y="f23"/>
                      <a:pt x="f31" y="f23"/>
                    </a:cubicBezTo>
                    <a:cubicBezTo>
                      <a:pt x="f32" y="f10"/>
                      <a:pt x="f33" y="f14"/>
                      <a:pt x="f34" y="f14"/>
                    </a:cubicBezTo>
                    <a:cubicBezTo>
                      <a:pt x="f35" y="f15"/>
                      <a:pt x="f34" y="f16"/>
                      <a:pt x="f36" y="f17"/>
                    </a:cubicBezTo>
                    <a:cubicBezTo>
                      <a:pt x="f35" y="f17"/>
                      <a:pt x="f36" y="f18"/>
                      <a:pt x="f35" y="f19"/>
                    </a:cubicBezTo>
                    <a:cubicBezTo>
                      <a:pt x="f37" y="f20"/>
                      <a:pt x="f38" y="f18"/>
                      <a:pt x="f39" y="f19"/>
                    </a:cubicBezTo>
                    <a:cubicBezTo>
                      <a:pt x="f40" y="f20"/>
                      <a:pt x="f6" y="f20"/>
                      <a:pt x="f41" y="f22"/>
                    </a:cubicBezTo>
                    <a:cubicBezTo>
                      <a:pt x="f39" y="f42"/>
                      <a:pt x="f6" y="f42"/>
                      <a:pt x="f43" y="f25"/>
                    </a:cubicBezTo>
                    <a:cubicBezTo>
                      <a:pt x="f40" y="f7"/>
                      <a:pt x="f39" y="f44"/>
                      <a:pt x="f45" y="f44"/>
                    </a:cubicBezTo>
                    <a:cubicBezTo>
                      <a:pt x="f33" y="f25"/>
                      <a:pt x="f34" y="f24"/>
                      <a:pt x="f32" y="f44"/>
                    </a:cubicBezTo>
                    <a:cubicBezTo>
                      <a:pt x="f29" y="f44"/>
                      <a:pt x="f29" y="f21"/>
                      <a:pt x="f28" y="f22"/>
                    </a:cubicBezTo>
                    <a:cubicBezTo>
                      <a:pt x="f27" y="f22"/>
                      <a:pt x="f42" y="f21"/>
                      <a:pt x="f42" y="f20"/>
                    </a:cubicBezTo>
                    <a:cubicBezTo>
                      <a:pt x="f44" y="f20"/>
                      <a:pt x="f22" y="f19"/>
                      <a:pt x="f21" y="f20"/>
                    </a:cubicBezTo>
                    <a:cubicBezTo>
                      <a:pt x="f20" y="f20"/>
                      <a:pt x="f19" y="f18"/>
                      <a:pt x="f17" y="f19"/>
                    </a:cubicBezTo>
                    <a:cubicBezTo>
                      <a:pt x="f16" y="f19"/>
                      <a:pt x="f19" y="f18"/>
                      <a:pt x="f12" y="f17"/>
                    </a:cubicBezTo>
                    <a:cubicBezTo>
                      <a:pt x="f13" y="f17"/>
                      <a:pt x="f14" y="f15"/>
                      <a:pt x="f12" y="f14"/>
                    </a:cubicBezTo>
                    <a:cubicBezTo>
                      <a:pt x="f23" y="f14"/>
                      <a:pt x="f23" y="f15"/>
                      <a:pt x="f10" y="f14"/>
                    </a:cubicBezTo>
                    <a:cubicBezTo>
                      <a:pt x="f11" y="f12"/>
                      <a:pt x="f9" y="f14"/>
                      <a:pt x="f9" y="f12"/>
                    </a:cubicBezTo>
                    <a:cubicBezTo>
                      <a:pt x="f13" y="f12"/>
                      <a:pt x="f5" y="f14"/>
                      <a:pt x="f13" y="f23"/>
                    </a:cubicBezTo>
                    <a:cubicBezTo>
                      <a:pt x="f9" y="f10"/>
                      <a:pt x="f8" y="f14"/>
                      <a:pt x="f8" y="f23"/>
                    </a:cubicBezTo>
                    <a:cubicBezTo>
                      <a:pt x="f8" y="f11"/>
                      <a:pt x="f11" y="f23"/>
                      <a:pt x="f8" y="f11"/>
                    </a:cubicBezTo>
                    <a:cubicBezTo>
                      <a:pt x="f9" y="f8"/>
                      <a:pt x="f8" y="f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39" name="Sri lanka">
                <a:extLst>
                  <a:ext uri="{FF2B5EF4-FFF2-40B4-BE49-F238E27FC236}">
                    <a16:creationId xmlns:a16="http://schemas.microsoft.com/office/drawing/2014/main" id="{0994FA78-AE9B-8F99-7D19-88B7631E8B4F}"/>
                  </a:ext>
                </a:extLst>
              </p:cNvPr>
              <p:cNvSpPr/>
              <p:nvPr/>
            </p:nvSpPr>
            <p:spPr>
              <a:xfrm>
                <a:off x="8821536" y="4197297"/>
                <a:ext cx="65516" cy="122566"/>
              </a:xfrm>
              <a:custGeom>
                <a:avLst/>
                <a:gdLst>
                  <a:gd name="f0" fmla="val 10800000"/>
                  <a:gd name="f1" fmla="val 5400000"/>
                  <a:gd name="f2" fmla="val 180"/>
                  <a:gd name="f3" fmla="val w"/>
                  <a:gd name="f4" fmla="val h"/>
                  <a:gd name="f5" fmla="val 0"/>
                  <a:gd name="f6" fmla="val 12"/>
                  <a:gd name="f7" fmla="val 25"/>
                  <a:gd name="f8" fmla="val 1"/>
                  <a:gd name="f9" fmla="val 3"/>
                  <a:gd name="f10" fmla="val 2"/>
                  <a:gd name="f11" fmla="val 4"/>
                  <a:gd name="f12" fmla="val 6"/>
                  <a:gd name="f13" fmla="val 5"/>
                  <a:gd name="f14" fmla="val 9"/>
                  <a:gd name="f15" fmla="val 10"/>
                  <a:gd name="f16" fmla="val 11"/>
                  <a:gd name="f17" fmla="val 13"/>
                  <a:gd name="f18" fmla="val 21"/>
                  <a:gd name="f19" fmla="val 22"/>
                  <a:gd name="f20" fmla="val 8"/>
                  <a:gd name="f21" fmla="val 23"/>
                  <a:gd name="f22" fmla="val 7"/>
                  <a:gd name="f23" fmla="val 24"/>
                  <a:gd name="f24" fmla="val 20"/>
                  <a:gd name="f25" fmla="val 19"/>
                  <a:gd name="f26" fmla="+- 0 0 -90"/>
                  <a:gd name="f27" fmla="*/ f3 1 12"/>
                  <a:gd name="f28" fmla="*/ f4 1 25"/>
                  <a:gd name="f29" fmla="+- f7 0 f5"/>
                  <a:gd name="f30" fmla="+- f6 0 f5"/>
                  <a:gd name="f31" fmla="*/ f26 f0 1"/>
                  <a:gd name="f32" fmla="*/ f30 1 12"/>
                  <a:gd name="f33" fmla="*/ f29 1 25"/>
                  <a:gd name="f34" fmla="*/ f31 1 f2"/>
                  <a:gd name="f35" fmla="*/ 1 1 f32"/>
                  <a:gd name="f36" fmla="*/ 1 1 f33"/>
                  <a:gd name="f37" fmla="*/ 3 1 f32"/>
                  <a:gd name="f38" fmla="*/ 6 1 f32"/>
                  <a:gd name="f39" fmla="*/ 5 1 f33"/>
                  <a:gd name="f40" fmla="*/ 11 1 f32"/>
                  <a:gd name="f41" fmla="*/ 12 1 f33"/>
                  <a:gd name="f42" fmla="*/ 10 1 f32"/>
                  <a:gd name="f43" fmla="*/ 22 1 f33"/>
                  <a:gd name="f44" fmla="*/ 5 1 f32"/>
                  <a:gd name="f45" fmla="*/ 24 1 f33"/>
                  <a:gd name="f46" fmla="*/ 19 1 f33"/>
                  <a:gd name="f47" fmla="*/ 0 1 f32"/>
                  <a:gd name="f48" fmla="*/ 13 1 f33"/>
                  <a:gd name="f49" fmla="*/ 10 1 f33"/>
                  <a:gd name="f50" fmla="*/ 7 1 f33"/>
                  <a:gd name="f51" fmla="*/ 2 1 f32"/>
                  <a:gd name="f52" fmla="*/ 3 1 f33"/>
                  <a:gd name="f53" fmla="*/ 2 1 f33"/>
                  <a:gd name="f54" fmla="*/ f6 1 f32"/>
                  <a:gd name="f55" fmla="*/ 0 1 f33"/>
                  <a:gd name="f56" fmla="*/ f7 1 f33"/>
                  <a:gd name="f57" fmla="+- f34 0 f1"/>
                  <a:gd name="f58" fmla="*/ f47 f27 1"/>
                  <a:gd name="f59" fmla="*/ f54 f27 1"/>
                  <a:gd name="f60" fmla="*/ f56 f28 1"/>
                  <a:gd name="f61" fmla="*/ f55 f28 1"/>
                  <a:gd name="f62" fmla="*/ f35 f27 1"/>
                  <a:gd name="f63" fmla="*/ f36 f28 1"/>
                  <a:gd name="f64" fmla="*/ f37 f27 1"/>
                  <a:gd name="f65" fmla="*/ f38 f27 1"/>
                  <a:gd name="f66" fmla="*/ f39 f28 1"/>
                  <a:gd name="f67" fmla="*/ f40 f27 1"/>
                  <a:gd name="f68" fmla="*/ f41 f28 1"/>
                  <a:gd name="f69" fmla="*/ f42 f27 1"/>
                  <a:gd name="f70" fmla="*/ f43 f28 1"/>
                  <a:gd name="f71" fmla="*/ f44 f27 1"/>
                  <a:gd name="f72" fmla="*/ f45 f28 1"/>
                  <a:gd name="f73" fmla="*/ f46 f28 1"/>
                  <a:gd name="f74" fmla="*/ f48 f28 1"/>
                  <a:gd name="f75" fmla="*/ f49 f28 1"/>
                  <a:gd name="f76" fmla="*/ f50 f28 1"/>
                  <a:gd name="f77" fmla="*/ f51 f27 1"/>
                  <a:gd name="f78" fmla="*/ f52 f28 1"/>
                  <a:gd name="f79" fmla="*/ f53 f28 1"/>
                </a:gdLst>
                <a:ahLst/>
                <a:cxnLst>
                  <a:cxn ang="3cd4">
                    <a:pos x="hc" y="t"/>
                  </a:cxn>
                  <a:cxn ang="0">
                    <a:pos x="r" y="vc"/>
                  </a:cxn>
                  <a:cxn ang="cd4">
                    <a:pos x="hc" y="b"/>
                  </a:cxn>
                  <a:cxn ang="cd2">
                    <a:pos x="l" y="vc"/>
                  </a:cxn>
                  <a:cxn ang="f57">
                    <a:pos x="f62" y="f63"/>
                  </a:cxn>
                  <a:cxn ang="f57">
                    <a:pos x="f64" y="f63"/>
                  </a:cxn>
                  <a:cxn ang="f57">
                    <a:pos x="f65" y="f66"/>
                  </a:cxn>
                  <a:cxn ang="f57">
                    <a:pos x="f67" y="f68"/>
                  </a:cxn>
                  <a:cxn ang="f57">
                    <a:pos x="f69" y="f70"/>
                  </a:cxn>
                  <a:cxn ang="f57">
                    <a:pos x="f71" y="f72"/>
                  </a:cxn>
                  <a:cxn ang="f57">
                    <a:pos x="f62" y="f73"/>
                  </a:cxn>
                  <a:cxn ang="f57">
                    <a:pos x="f58" y="f68"/>
                  </a:cxn>
                  <a:cxn ang="f57">
                    <a:pos x="f62" y="f74"/>
                  </a:cxn>
                  <a:cxn ang="f57">
                    <a:pos x="f62" y="f75"/>
                  </a:cxn>
                  <a:cxn ang="f57">
                    <a:pos x="f62" y="f76"/>
                  </a:cxn>
                  <a:cxn ang="f57">
                    <a:pos x="f77" y="f66"/>
                  </a:cxn>
                  <a:cxn ang="f57">
                    <a:pos x="f77" y="f78"/>
                  </a:cxn>
                  <a:cxn ang="f57">
                    <a:pos x="f77" y="f79"/>
                  </a:cxn>
                  <a:cxn ang="f57">
                    <a:pos x="f77" y="f63"/>
                  </a:cxn>
                  <a:cxn ang="f57">
                    <a:pos x="f58" y="f79"/>
                  </a:cxn>
                  <a:cxn ang="f57">
                    <a:pos x="f62" y="f63"/>
                  </a:cxn>
                </a:cxnLst>
                <a:rect l="f58" t="f61" r="f59" b="f60"/>
                <a:pathLst>
                  <a:path w="12" h="25">
                    <a:moveTo>
                      <a:pt x="f8" y="f8"/>
                    </a:moveTo>
                    <a:cubicBezTo>
                      <a:pt x="f8" y="f5"/>
                      <a:pt x="f9" y="f5"/>
                      <a:pt x="f9" y="f8"/>
                    </a:cubicBezTo>
                    <a:cubicBezTo>
                      <a:pt x="f9" y="f10"/>
                      <a:pt x="f11" y="f8"/>
                      <a:pt x="f12" y="f13"/>
                    </a:cubicBezTo>
                    <a:cubicBezTo>
                      <a:pt x="f14" y="f14"/>
                      <a:pt x="f14" y="f15"/>
                      <a:pt x="f16" y="f6"/>
                    </a:cubicBezTo>
                    <a:cubicBezTo>
                      <a:pt x="f6" y="f17"/>
                      <a:pt x="f6" y="f18"/>
                      <a:pt x="f15" y="f19"/>
                    </a:cubicBezTo>
                    <a:cubicBezTo>
                      <a:pt x="f20" y="f21"/>
                      <a:pt x="f22" y="f7"/>
                      <a:pt x="f13" y="f23"/>
                    </a:cubicBezTo>
                    <a:cubicBezTo>
                      <a:pt x="f11" y="f23"/>
                      <a:pt x="f5" y="f24"/>
                      <a:pt x="f8" y="f25"/>
                    </a:cubicBezTo>
                    <a:cubicBezTo>
                      <a:pt x="f8" y="f25"/>
                      <a:pt x="f5" y="f17"/>
                      <a:pt x="f5" y="f6"/>
                    </a:cubicBezTo>
                    <a:cubicBezTo>
                      <a:pt x="f8" y="f6"/>
                      <a:pt x="f8" y="f17"/>
                      <a:pt x="f8" y="f17"/>
                    </a:cubicBezTo>
                    <a:cubicBezTo>
                      <a:pt x="f8" y="f17"/>
                      <a:pt x="f5" y="f16"/>
                      <a:pt x="f8" y="f15"/>
                    </a:cubicBezTo>
                    <a:cubicBezTo>
                      <a:pt x="f10" y="f15"/>
                      <a:pt x="f5" y="f20"/>
                      <a:pt x="f8" y="f22"/>
                    </a:cubicBezTo>
                    <a:cubicBezTo>
                      <a:pt x="f10" y="f12"/>
                      <a:pt x="f8" y="f12"/>
                      <a:pt x="f10" y="f13"/>
                    </a:cubicBezTo>
                    <a:cubicBezTo>
                      <a:pt x="f9" y="f11"/>
                      <a:pt x="f8" y="f11"/>
                      <a:pt x="f10" y="f9"/>
                    </a:cubicBezTo>
                    <a:cubicBezTo>
                      <a:pt x="f10" y="f10"/>
                      <a:pt x="f8" y="f10"/>
                      <a:pt x="f10" y="f10"/>
                    </a:cubicBezTo>
                    <a:cubicBezTo>
                      <a:pt x="f9" y="f10"/>
                      <a:pt x="f9" y="f10"/>
                      <a:pt x="f10" y="f8"/>
                    </a:cubicBezTo>
                    <a:cubicBezTo>
                      <a:pt x="f8" y="f8"/>
                      <a:pt x="f8" y="f10"/>
                      <a:pt x="f5" y="f10"/>
                    </a:cubicBezTo>
                    <a:cubicBezTo>
                      <a:pt x="f5" y="f10"/>
                      <a:pt x="f5" y="f8"/>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40" name="United kingdom">
                <a:extLst>
                  <a:ext uri="{FF2B5EF4-FFF2-40B4-BE49-F238E27FC236}">
                    <a16:creationId xmlns:a16="http://schemas.microsoft.com/office/drawing/2014/main" id="{85BB6847-B5EF-3D4C-0B6C-97FF39560578}"/>
                  </a:ext>
                </a:extLst>
              </p:cNvPr>
              <p:cNvSpPr/>
              <p:nvPr/>
            </p:nvSpPr>
            <p:spPr>
              <a:xfrm>
                <a:off x="6677405" y="2824096"/>
                <a:ext cx="153637" cy="195279"/>
              </a:xfrm>
              <a:custGeom>
                <a:avLst/>
                <a:gdLst>
                  <a:gd name="f0" fmla="val 10800000"/>
                  <a:gd name="f1" fmla="val 5400000"/>
                  <a:gd name="f2" fmla="val 180"/>
                  <a:gd name="f3" fmla="val w"/>
                  <a:gd name="f4" fmla="val h"/>
                  <a:gd name="f5" fmla="val 0"/>
                  <a:gd name="f6" fmla="val 29"/>
                  <a:gd name="f7" fmla="val 40"/>
                  <a:gd name="f8" fmla="val 6"/>
                  <a:gd name="f9" fmla="val 7"/>
                  <a:gd name="f10" fmla="val 1"/>
                  <a:gd name="f11" fmla="val 8"/>
                  <a:gd name="f12" fmla="val 9"/>
                  <a:gd name="f13" fmla="val 10"/>
                  <a:gd name="f14" fmla="val 11"/>
                  <a:gd name="f15" fmla="val 12"/>
                  <a:gd name="f16" fmla="val 2"/>
                  <a:gd name="f17" fmla="val 3"/>
                  <a:gd name="f18" fmla="val 4"/>
                  <a:gd name="f19" fmla="val 5"/>
                  <a:gd name="f20" fmla="val 13"/>
                  <a:gd name="f21" fmla="val 14"/>
                  <a:gd name="f22" fmla="val 15"/>
                  <a:gd name="f23" fmla="val 16"/>
                  <a:gd name="f24" fmla="val 17"/>
                  <a:gd name="f25" fmla="val 18"/>
                  <a:gd name="f26" fmla="val 19"/>
                  <a:gd name="f27" fmla="val 20"/>
                  <a:gd name="f28" fmla="val 21"/>
                  <a:gd name="f29" fmla="val 23"/>
                  <a:gd name="f30" fmla="val 22"/>
                  <a:gd name="f31" fmla="val 24"/>
                  <a:gd name="f32" fmla="val 25"/>
                  <a:gd name="f33" fmla="val 26"/>
                  <a:gd name="f34" fmla="val 27"/>
                  <a:gd name="f35" fmla="val 28"/>
                  <a:gd name="f36" fmla="val 31"/>
                  <a:gd name="f37" fmla="val 30"/>
                  <a:gd name="f38" fmla="val 32"/>
                  <a:gd name="f39" fmla="val 33"/>
                  <a:gd name="f40" fmla="val 34"/>
                  <a:gd name="f41" fmla="val 35"/>
                  <a:gd name="f42" fmla="val 36"/>
                  <a:gd name="f43" fmla="val 37"/>
                  <a:gd name="f44" fmla="val 38"/>
                  <a:gd name="f45" fmla="val 39"/>
                  <a:gd name="f46" fmla="+- 0 0 -90"/>
                  <a:gd name="f47" fmla="*/ f3 1 29"/>
                  <a:gd name="f48" fmla="*/ f4 1 40"/>
                  <a:gd name="f49" fmla="+- f7 0 f5"/>
                  <a:gd name="f50" fmla="+- f6 0 f5"/>
                  <a:gd name="f51" fmla="*/ f46 f0 1"/>
                  <a:gd name="f52" fmla="*/ f50 1 29"/>
                  <a:gd name="f53" fmla="*/ f49 1 40"/>
                  <a:gd name="f54" fmla="*/ f51 1 f2"/>
                  <a:gd name="f55" fmla="*/ 8 1 f52"/>
                  <a:gd name="f56" fmla="*/ 1 1 f53"/>
                  <a:gd name="f57" fmla="*/ 12 1 f52"/>
                  <a:gd name="f58" fmla="*/ 4 1 f53"/>
                  <a:gd name="f59" fmla="*/ 5 1 f53"/>
                  <a:gd name="f60" fmla="*/ 14 1 f52"/>
                  <a:gd name="f61" fmla="*/ 9 1 f53"/>
                  <a:gd name="f62" fmla="*/ 13 1 f52"/>
                  <a:gd name="f63" fmla="*/ 11 1 f53"/>
                  <a:gd name="f64" fmla="*/ 9 1 f52"/>
                  <a:gd name="f65" fmla="*/ 12 1 f53"/>
                  <a:gd name="f66" fmla="*/ 15 1 f52"/>
                  <a:gd name="f67" fmla="*/ 14 1 f53"/>
                  <a:gd name="f68" fmla="*/ 18 1 f52"/>
                  <a:gd name="f69" fmla="*/ 19 1 f53"/>
                  <a:gd name="f70" fmla="*/ 22 1 f52"/>
                  <a:gd name="f71" fmla="*/ 24 1 f53"/>
                  <a:gd name="f72" fmla="*/ 23 1 f52"/>
                  <a:gd name="f73" fmla="*/ 26 1 f53"/>
                  <a:gd name="f74" fmla="*/ 26 1 f52"/>
                  <a:gd name="f75" fmla="*/ 27 1 f52"/>
                  <a:gd name="f76" fmla="*/ 31 1 f53"/>
                  <a:gd name="f77" fmla="*/ 25 1 f52"/>
                  <a:gd name="f78" fmla="*/ 32 1 f53"/>
                  <a:gd name="f79" fmla="*/ 24 1 f52"/>
                  <a:gd name="f80" fmla="*/ 33 1 f53"/>
                  <a:gd name="f81" fmla="*/ 35 1 f53"/>
                  <a:gd name="f82" fmla="*/ 19 1 f52"/>
                  <a:gd name="f83" fmla="*/ 37 1 f53"/>
                  <a:gd name="f84" fmla="*/ 17 1 f52"/>
                  <a:gd name="f85" fmla="*/ 39 1 f53"/>
                  <a:gd name="f86" fmla="*/ 5 1 f52"/>
                  <a:gd name="f87" fmla="*/ 2 1 f52"/>
                  <a:gd name="f88" fmla="*/ 40 1 f53"/>
                  <a:gd name="f89" fmla="*/ 7 1 f52"/>
                  <a:gd name="f90" fmla="*/ 3 1 f52"/>
                  <a:gd name="f91" fmla="*/ 29 1 f53"/>
                  <a:gd name="f92" fmla="*/ 6 1 f52"/>
                  <a:gd name="f93" fmla="*/ 27 1 f53"/>
                  <a:gd name="f94" fmla="*/ 25 1 f53"/>
                  <a:gd name="f95" fmla="*/ 11 1 f52"/>
                  <a:gd name="f96" fmla="*/ 23 1 f53"/>
                  <a:gd name="f97" fmla="*/ 21 1 f53"/>
                  <a:gd name="f98" fmla="*/ 17 1 f53"/>
                  <a:gd name="f99" fmla="*/ 18 1 f53"/>
                  <a:gd name="f100" fmla="*/ 16 1 f53"/>
                  <a:gd name="f101" fmla="*/ 13 1 f53"/>
                  <a:gd name="f102" fmla="*/ 4 1 f52"/>
                  <a:gd name="f103" fmla="*/ 10 1 f53"/>
                  <a:gd name="f104" fmla="*/ 8 1 f53"/>
                  <a:gd name="f105" fmla="*/ 0 1 f52"/>
                  <a:gd name="f106" fmla="*/ f6 1 f52"/>
                  <a:gd name="f107" fmla="*/ 0 1 f53"/>
                  <a:gd name="f108" fmla="*/ f7 1 f53"/>
                  <a:gd name="f109" fmla="+- f54 0 f1"/>
                  <a:gd name="f110" fmla="*/ f105 f47 1"/>
                  <a:gd name="f111" fmla="*/ f106 f47 1"/>
                  <a:gd name="f112" fmla="*/ f108 f48 1"/>
                  <a:gd name="f113" fmla="*/ f107 f48 1"/>
                  <a:gd name="f114" fmla="*/ f55 f47 1"/>
                  <a:gd name="f115" fmla="*/ f56 f48 1"/>
                  <a:gd name="f116" fmla="*/ f57 f47 1"/>
                  <a:gd name="f117" fmla="*/ f58 f48 1"/>
                  <a:gd name="f118" fmla="*/ f59 f48 1"/>
                  <a:gd name="f119" fmla="*/ f60 f47 1"/>
                  <a:gd name="f120" fmla="*/ f61 f48 1"/>
                  <a:gd name="f121" fmla="*/ f62 f47 1"/>
                  <a:gd name="f122" fmla="*/ f63 f48 1"/>
                  <a:gd name="f123" fmla="*/ f64 f47 1"/>
                  <a:gd name="f124" fmla="*/ f65 f48 1"/>
                  <a:gd name="f125" fmla="*/ f66 f47 1"/>
                  <a:gd name="f126" fmla="*/ f67 f48 1"/>
                  <a:gd name="f127" fmla="*/ f68 f47 1"/>
                  <a:gd name="f128" fmla="*/ f69 f48 1"/>
                  <a:gd name="f129" fmla="*/ f70 f47 1"/>
                  <a:gd name="f130" fmla="*/ f71 f48 1"/>
                  <a:gd name="f131" fmla="*/ f72 f47 1"/>
                  <a:gd name="f132" fmla="*/ f73 f48 1"/>
                  <a:gd name="f133" fmla="*/ f74 f47 1"/>
                  <a:gd name="f134" fmla="*/ f75 f47 1"/>
                  <a:gd name="f135" fmla="*/ f76 f48 1"/>
                  <a:gd name="f136" fmla="*/ f77 f47 1"/>
                  <a:gd name="f137" fmla="*/ f78 f48 1"/>
                  <a:gd name="f138" fmla="*/ f79 f47 1"/>
                  <a:gd name="f139" fmla="*/ f80 f48 1"/>
                  <a:gd name="f140" fmla="*/ f81 f48 1"/>
                  <a:gd name="f141" fmla="*/ f82 f47 1"/>
                  <a:gd name="f142" fmla="*/ f83 f48 1"/>
                  <a:gd name="f143" fmla="*/ f84 f47 1"/>
                  <a:gd name="f144" fmla="*/ f85 f48 1"/>
                  <a:gd name="f145" fmla="*/ f86 f47 1"/>
                  <a:gd name="f146" fmla="*/ f87 f47 1"/>
                  <a:gd name="f147" fmla="*/ f88 f48 1"/>
                  <a:gd name="f148" fmla="*/ f89 f47 1"/>
                  <a:gd name="f149" fmla="*/ f90 f47 1"/>
                  <a:gd name="f150" fmla="*/ f91 f48 1"/>
                  <a:gd name="f151" fmla="*/ f92 f47 1"/>
                  <a:gd name="f152" fmla="*/ f93 f48 1"/>
                  <a:gd name="f153" fmla="*/ f94 f48 1"/>
                  <a:gd name="f154" fmla="*/ f95 f47 1"/>
                  <a:gd name="f155" fmla="*/ f96 f48 1"/>
                  <a:gd name="f156" fmla="*/ f97 f48 1"/>
                  <a:gd name="f157" fmla="*/ f98 f48 1"/>
                  <a:gd name="f158" fmla="*/ f99 f48 1"/>
                  <a:gd name="f159" fmla="*/ f100 f48 1"/>
                  <a:gd name="f160" fmla="*/ f101 f48 1"/>
                  <a:gd name="f161" fmla="*/ f102 f47 1"/>
                  <a:gd name="f162" fmla="*/ f103 f48 1"/>
                  <a:gd name="f163" fmla="*/ f104 f48 1"/>
                </a:gdLst>
                <a:ahLst/>
                <a:cxnLst>
                  <a:cxn ang="3cd4">
                    <a:pos x="hc" y="t"/>
                  </a:cxn>
                  <a:cxn ang="0">
                    <a:pos x="r" y="vc"/>
                  </a:cxn>
                  <a:cxn ang="cd4">
                    <a:pos x="hc" y="b"/>
                  </a:cxn>
                  <a:cxn ang="cd2">
                    <a:pos x="l" y="vc"/>
                  </a:cxn>
                  <a:cxn ang="f109">
                    <a:pos x="f114" y="f115"/>
                  </a:cxn>
                  <a:cxn ang="f109">
                    <a:pos x="f116" y="f115"/>
                  </a:cxn>
                  <a:cxn ang="f109">
                    <a:pos x="f114" y="f117"/>
                  </a:cxn>
                  <a:cxn ang="f109">
                    <a:pos x="f114" y="f118"/>
                  </a:cxn>
                  <a:cxn ang="f109">
                    <a:pos x="f119" y="f118"/>
                  </a:cxn>
                  <a:cxn ang="f109">
                    <a:pos x="f119" y="f120"/>
                  </a:cxn>
                  <a:cxn ang="f109">
                    <a:pos x="f121" y="f122"/>
                  </a:cxn>
                  <a:cxn ang="f109">
                    <a:pos x="f123" y="f124"/>
                  </a:cxn>
                  <a:cxn ang="f109">
                    <a:pos x="f125" y="f126"/>
                  </a:cxn>
                  <a:cxn ang="f109">
                    <a:pos x="f127" y="f128"/>
                  </a:cxn>
                  <a:cxn ang="f109">
                    <a:pos x="f129" y="f130"/>
                  </a:cxn>
                  <a:cxn ang="f109">
                    <a:pos x="f131" y="f132"/>
                  </a:cxn>
                  <a:cxn ang="f109">
                    <a:pos x="f133" y="f132"/>
                  </a:cxn>
                  <a:cxn ang="f109">
                    <a:pos x="f134" y="f135"/>
                  </a:cxn>
                  <a:cxn ang="f109">
                    <a:pos x="f136" y="f137"/>
                  </a:cxn>
                  <a:cxn ang="f109">
                    <a:pos x="f138" y="f139"/>
                  </a:cxn>
                  <a:cxn ang="f109">
                    <a:pos x="f134" y="f140"/>
                  </a:cxn>
                  <a:cxn ang="f109">
                    <a:pos x="f141" y="f142"/>
                  </a:cxn>
                  <a:cxn ang="f109">
                    <a:pos x="f143" y="f142"/>
                  </a:cxn>
                  <a:cxn ang="f109">
                    <a:pos x="f121" y="f142"/>
                  </a:cxn>
                  <a:cxn ang="f109">
                    <a:pos x="f123" y="f144"/>
                  </a:cxn>
                  <a:cxn ang="f109">
                    <a:pos x="f145" y="f144"/>
                  </a:cxn>
                  <a:cxn ang="f109">
                    <a:pos x="f146" y="f147"/>
                  </a:cxn>
                  <a:cxn ang="f109">
                    <a:pos x="f145" y="f142"/>
                  </a:cxn>
                  <a:cxn ang="f109">
                    <a:pos x="f123" y="f140"/>
                  </a:cxn>
                  <a:cxn ang="f109">
                    <a:pos x="f121" y="f137"/>
                  </a:cxn>
                  <a:cxn ang="f109">
                    <a:pos x="f114" y="f139"/>
                  </a:cxn>
                  <a:cxn ang="f109">
                    <a:pos x="f148" y="f137"/>
                  </a:cxn>
                  <a:cxn ang="f109">
                    <a:pos x="f149" y="f137"/>
                  </a:cxn>
                  <a:cxn ang="f109">
                    <a:pos x="f114" y="f150"/>
                  </a:cxn>
                  <a:cxn ang="f109">
                    <a:pos x="f151" y="f152"/>
                  </a:cxn>
                  <a:cxn ang="f109">
                    <a:pos x="f148" y="f153"/>
                  </a:cxn>
                  <a:cxn ang="f109">
                    <a:pos x="f123" y="f153"/>
                  </a:cxn>
                  <a:cxn ang="f109">
                    <a:pos x="f154" y="f130"/>
                  </a:cxn>
                  <a:cxn ang="f109">
                    <a:pos x="f116" y="f155"/>
                  </a:cxn>
                  <a:cxn ang="f109">
                    <a:pos x="f154" y="f156"/>
                  </a:cxn>
                  <a:cxn ang="f109">
                    <a:pos x="f154" y="f157"/>
                  </a:cxn>
                  <a:cxn ang="f109">
                    <a:pos x="f114" y="f158"/>
                  </a:cxn>
                  <a:cxn ang="f109">
                    <a:pos x="f145" y="f128"/>
                  </a:cxn>
                  <a:cxn ang="f109">
                    <a:pos x="f145" y="f159"/>
                  </a:cxn>
                  <a:cxn ang="f109">
                    <a:pos x="f148" y="f160"/>
                  </a:cxn>
                  <a:cxn ang="f109">
                    <a:pos x="f161" y="f160"/>
                  </a:cxn>
                  <a:cxn ang="f109">
                    <a:pos x="f149" y="f160"/>
                  </a:cxn>
                  <a:cxn ang="f109">
                    <a:pos x="f161" y="f162"/>
                  </a:cxn>
                  <a:cxn ang="f109">
                    <a:pos x="f149" y="f163"/>
                  </a:cxn>
                  <a:cxn ang="f109">
                    <a:pos x="f161" y="f118"/>
                  </a:cxn>
                  <a:cxn ang="f109">
                    <a:pos x="f151" y="f117"/>
                  </a:cxn>
                  <a:cxn ang="f109">
                    <a:pos x="f151" y="f115"/>
                  </a:cxn>
                </a:cxnLst>
                <a:rect l="f110" t="f113" r="f111" b="f112"/>
                <a:pathLst>
                  <a:path w="29" h="40">
                    <a:moveTo>
                      <a:pt x="f8" y="f5"/>
                    </a:moveTo>
                    <a:cubicBezTo>
                      <a:pt x="f9" y="f5"/>
                      <a:pt x="f9" y="f5"/>
                      <a:pt x="f9" y="f10"/>
                    </a:cubicBezTo>
                    <a:cubicBezTo>
                      <a:pt x="f9" y="f10"/>
                      <a:pt x="f11" y="f5"/>
                      <a:pt x="f11" y="f10"/>
                    </a:cubicBezTo>
                    <a:cubicBezTo>
                      <a:pt x="f11" y="f10"/>
                      <a:pt x="f11" y="f10"/>
                      <a:pt x="f12" y="f10"/>
                    </a:cubicBezTo>
                    <a:cubicBezTo>
                      <a:pt x="f13" y="f10"/>
                      <a:pt x="f14" y="f10"/>
                      <a:pt x="f14" y="f10"/>
                    </a:cubicBezTo>
                    <a:cubicBezTo>
                      <a:pt x="f14" y="f5"/>
                      <a:pt x="f15" y="f5"/>
                      <a:pt x="f15" y="f10"/>
                    </a:cubicBezTo>
                    <a:cubicBezTo>
                      <a:pt x="f14" y="f10"/>
                      <a:pt x="f15" y="f16"/>
                      <a:pt x="f14" y="f16"/>
                    </a:cubicBezTo>
                    <a:cubicBezTo>
                      <a:pt x="f14" y="f16"/>
                      <a:pt x="f13" y="f17"/>
                      <a:pt x="f12" y="f17"/>
                    </a:cubicBezTo>
                    <a:cubicBezTo>
                      <a:pt x="f12" y="f18"/>
                      <a:pt x="f11" y="f18"/>
                      <a:pt x="f11" y="f18"/>
                    </a:cubicBezTo>
                    <a:cubicBezTo>
                      <a:pt x="f12" y="f18"/>
                      <a:pt x="f13" y="f18"/>
                      <a:pt x="f12" y="f18"/>
                    </a:cubicBezTo>
                    <a:cubicBezTo>
                      <a:pt x="f12" y="f19"/>
                      <a:pt x="f12" y="f19"/>
                      <a:pt x="f12" y="f19"/>
                    </a:cubicBezTo>
                    <a:cubicBezTo>
                      <a:pt x="f11" y="f19"/>
                      <a:pt x="f12" y="f19"/>
                      <a:pt x="f11" y="f19"/>
                    </a:cubicBezTo>
                    <a:cubicBezTo>
                      <a:pt x="f11" y="f8"/>
                      <a:pt x="f12" y="f19"/>
                      <a:pt x="f12" y="f19"/>
                    </a:cubicBezTo>
                    <a:cubicBezTo>
                      <a:pt x="f13" y="f19"/>
                      <a:pt x="f14" y="f19"/>
                      <a:pt x="f15" y="f19"/>
                    </a:cubicBezTo>
                    <a:cubicBezTo>
                      <a:pt x="f20" y="f19"/>
                      <a:pt x="f20" y="f19"/>
                      <a:pt x="f21" y="f19"/>
                    </a:cubicBezTo>
                    <a:cubicBezTo>
                      <a:pt x="f22" y="f19"/>
                      <a:pt x="f23" y="f19"/>
                      <a:pt x="f23" y="f8"/>
                    </a:cubicBezTo>
                    <a:cubicBezTo>
                      <a:pt x="f23" y="f8"/>
                      <a:pt x="f22" y="f9"/>
                      <a:pt x="f22" y="f9"/>
                    </a:cubicBezTo>
                    <a:cubicBezTo>
                      <a:pt x="f22" y="f11"/>
                      <a:pt x="f22" y="f11"/>
                      <a:pt x="f21" y="f12"/>
                    </a:cubicBezTo>
                    <a:cubicBezTo>
                      <a:pt x="f21" y="f13"/>
                      <a:pt x="f20" y="f13"/>
                      <a:pt x="f15" y="f13"/>
                    </a:cubicBezTo>
                    <a:cubicBezTo>
                      <a:pt x="f14" y="f13"/>
                      <a:pt x="f14" y="f14"/>
                      <a:pt x="f14" y="f14"/>
                    </a:cubicBezTo>
                    <a:cubicBezTo>
                      <a:pt x="f14" y="f14"/>
                      <a:pt x="f15" y="f13"/>
                      <a:pt x="f20" y="f14"/>
                    </a:cubicBezTo>
                    <a:cubicBezTo>
                      <a:pt x="f20" y="f15"/>
                      <a:pt x="f20" y="f14"/>
                      <a:pt x="f20" y="f15"/>
                    </a:cubicBezTo>
                    <a:cubicBezTo>
                      <a:pt x="f15" y="f15"/>
                      <a:pt x="f15" y="f14"/>
                      <a:pt x="f14" y="f15"/>
                    </a:cubicBezTo>
                    <a:cubicBezTo>
                      <a:pt x="f14" y="f20"/>
                      <a:pt x="f12" y="f15"/>
                      <a:pt x="f12" y="f15"/>
                    </a:cubicBezTo>
                    <a:cubicBezTo>
                      <a:pt x="f12" y="f15"/>
                      <a:pt x="f12" y="f20"/>
                      <a:pt x="f14" y="f20"/>
                    </a:cubicBezTo>
                    <a:cubicBezTo>
                      <a:pt x="f20" y="f20"/>
                      <a:pt x="f15" y="f15"/>
                      <a:pt x="f21" y="f20"/>
                    </a:cubicBezTo>
                    <a:cubicBezTo>
                      <a:pt x="f22" y="f21"/>
                      <a:pt x="f21" y="f20"/>
                      <a:pt x="f22" y="f21"/>
                    </a:cubicBezTo>
                    <a:cubicBezTo>
                      <a:pt x="f23" y="f22"/>
                      <a:pt x="f23" y="f21"/>
                      <a:pt x="f23" y="f23"/>
                    </a:cubicBezTo>
                    <a:cubicBezTo>
                      <a:pt x="f24" y="f24"/>
                      <a:pt x="f24" y="f24"/>
                      <a:pt x="f24" y="f25"/>
                    </a:cubicBezTo>
                    <a:cubicBezTo>
                      <a:pt x="f24" y="f26"/>
                      <a:pt x="f25" y="f26"/>
                      <a:pt x="f25" y="f26"/>
                    </a:cubicBezTo>
                    <a:cubicBezTo>
                      <a:pt x="f27" y="f26"/>
                      <a:pt x="f28" y="f28"/>
                      <a:pt x="f28" y="f28"/>
                    </a:cubicBezTo>
                    <a:cubicBezTo>
                      <a:pt x="f29" y="f30"/>
                      <a:pt x="f28" y="f28"/>
                      <a:pt x="f28" y="f30"/>
                    </a:cubicBezTo>
                    <a:cubicBezTo>
                      <a:pt x="f30" y="f29"/>
                      <a:pt x="f29" y="f31"/>
                      <a:pt x="f30" y="f31"/>
                    </a:cubicBezTo>
                    <a:cubicBezTo>
                      <a:pt x="f30" y="f31"/>
                      <a:pt x="f28" y="f29"/>
                      <a:pt x="f28" y="f29"/>
                    </a:cubicBezTo>
                    <a:cubicBezTo>
                      <a:pt x="f30" y="f31"/>
                      <a:pt x="f30" y="f31"/>
                      <a:pt x="f29" y="f31"/>
                    </a:cubicBezTo>
                    <a:cubicBezTo>
                      <a:pt x="f31" y="f32"/>
                      <a:pt x="f31" y="f33"/>
                      <a:pt x="f29" y="f33"/>
                    </a:cubicBezTo>
                    <a:cubicBezTo>
                      <a:pt x="f30" y="f34"/>
                      <a:pt x="f30" y="f33"/>
                      <a:pt x="f29" y="f34"/>
                    </a:cubicBezTo>
                    <a:cubicBezTo>
                      <a:pt x="f29" y="f35"/>
                      <a:pt x="f29" y="f35"/>
                      <a:pt x="f31" y="f34"/>
                    </a:cubicBezTo>
                    <a:cubicBezTo>
                      <a:pt x="f31" y="f33"/>
                      <a:pt x="f32" y="f33"/>
                      <a:pt x="f33" y="f33"/>
                    </a:cubicBezTo>
                    <a:cubicBezTo>
                      <a:pt x="f34" y="f33"/>
                      <a:pt x="f6" y="f35"/>
                      <a:pt x="f35" y="f6"/>
                    </a:cubicBezTo>
                    <a:cubicBezTo>
                      <a:pt x="f35" y="f36"/>
                      <a:pt x="f6" y="f37"/>
                      <a:pt x="f35" y="f37"/>
                    </a:cubicBezTo>
                    <a:cubicBezTo>
                      <a:pt x="f34" y="f36"/>
                      <a:pt x="f34" y="f36"/>
                      <a:pt x="f34" y="f36"/>
                    </a:cubicBezTo>
                    <a:cubicBezTo>
                      <a:pt x="f34" y="f36"/>
                      <a:pt x="f34" y="f36"/>
                      <a:pt x="f34" y="f38"/>
                    </a:cubicBezTo>
                    <a:cubicBezTo>
                      <a:pt x="f33" y="f38"/>
                      <a:pt x="f33" y="f36"/>
                      <a:pt x="f33" y="f36"/>
                    </a:cubicBezTo>
                    <a:cubicBezTo>
                      <a:pt x="f33" y="f36"/>
                      <a:pt x="f33" y="f38"/>
                      <a:pt x="f32" y="f38"/>
                    </a:cubicBezTo>
                    <a:cubicBezTo>
                      <a:pt x="f32" y="f38"/>
                      <a:pt x="f33" y="f38"/>
                      <a:pt x="f33" y="f39"/>
                    </a:cubicBezTo>
                    <a:cubicBezTo>
                      <a:pt x="f32" y="f39"/>
                      <a:pt x="f32" y="f39"/>
                      <a:pt x="f31" y="f39"/>
                    </a:cubicBezTo>
                    <a:cubicBezTo>
                      <a:pt x="f31" y="f39"/>
                      <a:pt x="f31" y="f40"/>
                      <a:pt x="f31" y="f39"/>
                    </a:cubicBezTo>
                    <a:cubicBezTo>
                      <a:pt x="f31" y="f40"/>
                      <a:pt x="f32" y="f40"/>
                      <a:pt x="f33" y="f40"/>
                    </a:cubicBezTo>
                    <a:cubicBezTo>
                      <a:pt x="f34" y="f40"/>
                      <a:pt x="f35" y="f39"/>
                      <a:pt x="f35" y="f40"/>
                    </a:cubicBezTo>
                    <a:cubicBezTo>
                      <a:pt x="f35" y="f40"/>
                      <a:pt x="f35" y="f41"/>
                      <a:pt x="f34" y="f41"/>
                    </a:cubicBezTo>
                    <a:cubicBezTo>
                      <a:pt x="f33" y="f41"/>
                      <a:pt x="f33" y="f42"/>
                      <a:pt x="f32" y="f42"/>
                    </a:cubicBezTo>
                    <a:cubicBezTo>
                      <a:pt x="f32" y="f42"/>
                      <a:pt x="f32" y="f43"/>
                      <a:pt x="f29" y="f42"/>
                    </a:cubicBezTo>
                    <a:cubicBezTo>
                      <a:pt x="f28" y="f42"/>
                      <a:pt x="f26" y="f43"/>
                      <a:pt x="f26" y="f43"/>
                    </a:cubicBezTo>
                    <a:cubicBezTo>
                      <a:pt x="f26" y="f42"/>
                      <a:pt x="f25" y="f43"/>
                      <a:pt x="f25" y="f42"/>
                    </a:cubicBezTo>
                    <a:cubicBezTo>
                      <a:pt x="f24" y="f42"/>
                      <a:pt x="f24" y="f42"/>
                      <a:pt x="f24" y="f42"/>
                    </a:cubicBezTo>
                    <a:cubicBezTo>
                      <a:pt x="f25" y="f43"/>
                      <a:pt x="f24" y="f43"/>
                      <a:pt x="f24" y="f43"/>
                    </a:cubicBezTo>
                    <a:cubicBezTo>
                      <a:pt x="f23" y="f43"/>
                      <a:pt x="f22" y="f43"/>
                      <a:pt x="f22" y="f43"/>
                    </a:cubicBezTo>
                    <a:cubicBezTo>
                      <a:pt x="f23" y="f43"/>
                      <a:pt x="f22" y="f44"/>
                      <a:pt x="f21" y="f44"/>
                    </a:cubicBezTo>
                    <a:cubicBezTo>
                      <a:pt x="f20" y="f43"/>
                      <a:pt x="f20" y="f44"/>
                      <a:pt x="f20" y="f43"/>
                    </a:cubicBezTo>
                    <a:cubicBezTo>
                      <a:pt x="f15" y="f43"/>
                      <a:pt x="f15" y="f43"/>
                      <a:pt x="f14" y="f43"/>
                    </a:cubicBezTo>
                    <a:cubicBezTo>
                      <a:pt x="f13" y="f43"/>
                      <a:pt x="f12" y="f43"/>
                      <a:pt x="f12" y="f43"/>
                    </a:cubicBezTo>
                    <a:cubicBezTo>
                      <a:pt x="f12" y="f44"/>
                      <a:pt x="f12" y="f45"/>
                      <a:pt x="f12" y="f45"/>
                    </a:cubicBezTo>
                    <a:cubicBezTo>
                      <a:pt x="f11" y="f45"/>
                      <a:pt x="f11" y="f45"/>
                      <a:pt x="f9" y="f45"/>
                    </a:cubicBezTo>
                    <a:cubicBezTo>
                      <a:pt x="f9" y="f44"/>
                      <a:pt x="f8" y="f45"/>
                      <a:pt x="f8" y="f44"/>
                    </a:cubicBezTo>
                    <a:cubicBezTo>
                      <a:pt x="f9" y="f44"/>
                      <a:pt x="f19" y="f45"/>
                      <a:pt x="f19" y="f45"/>
                    </a:cubicBezTo>
                    <a:cubicBezTo>
                      <a:pt x="f19" y="f44"/>
                      <a:pt x="f19" y="f45"/>
                      <a:pt x="f18" y="f45"/>
                    </a:cubicBezTo>
                    <a:cubicBezTo>
                      <a:pt x="f17" y="f45"/>
                      <a:pt x="f18" y="f7"/>
                      <a:pt x="f17" y="f7"/>
                    </a:cubicBezTo>
                    <a:cubicBezTo>
                      <a:pt x="f17" y="f7"/>
                      <a:pt x="f16" y="f45"/>
                      <a:pt x="f16" y="f7"/>
                    </a:cubicBezTo>
                    <a:cubicBezTo>
                      <a:pt x="f10" y="f7"/>
                      <a:pt x="f5" y="f45"/>
                      <a:pt x="f10" y="f45"/>
                    </a:cubicBezTo>
                    <a:cubicBezTo>
                      <a:pt x="f16" y="f45"/>
                      <a:pt x="f17" y="f45"/>
                      <a:pt x="f17" y="f44"/>
                    </a:cubicBezTo>
                    <a:cubicBezTo>
                      <a:pt x="f18" y="f43"/>
                      <a:pt x="f18" y="f43"/>
                      <a:pt x="f19" y="f43"/>
                    </a:cubicBezTo>
                    <a:cubicBezTo>
                      <a:pt x="f8" y="f42"/>
                      <a:pt x="f19" y="f41"/>
                      <a:pt x="f8" y="f41"/>
                    </a:cubicBezTo>
                    <a:cubicBezTo>
                      <a:pt x="f9" y="f42"/>
                      <a:pt x="f8" y="f41"/>
                      <a:pt x="f9" y="f41"/>
                    </a:cubicBezTo>
                    <a:cubicBezTo>
                      <a:pt x="f12" y="f40"/>
                      <a:pt x="f12" y="f40"/>
                      <a:pt x="f12" y="f41"/>
                    </a:cubicBezTo>
                    <a:cubicBezTo>
                      <a:pt x="f13" y="f41"/>
                      <a:pt x="f14" y="f41"/>
                      <a:pt x="f14" y="f40"/>
                    </a:cubicBezTo>
                    <a:cubicBezTo>
                      <a:pt x="f14" y="f40"/>
                      <a:pt x="f15" y="f39"/>
                      <a:pt x="f15" y="f39"/>
                    </a:cubicBezTo>
                    <a:cubicBezTo>
                      <a:pt x="f20" y="f40"/>
                      <a:pt x="f15" y="f39"/>
                      <a:pt x="f20" y="f38"/>
                    </a:cubicBezTo>
                    <a:cubicBezTo>
                      <a:pt x="f15" y="f39"/>
                      <a:pt x="f15" y="f39"/>
                      <a:pt x="f14" y="f39"/>
                    </a:cubicBezTo>
                    <a:cubicBezTo>
                      <a:pt x="f14" y="f39"/>
                      <a:pt x="f14" y="f40"/>
                      <a:pt x="f13" y="f40"/>
                    </a:cubicBezTo>
                    <a:cubicBezTo>
                      <a:pt x="f12" y="f40"/>
                      <a:pt x="f11" y="f39"/>
                      <a:pt x="f11" y="f39"/>
                    </a:cubicBezTo>
                    <a:cubicBezTo>
                      <a:pt x="f11" y="f39"/>
                      <a:pt x="f11" y="f39"/>
                      <a:pt x="f9" y="f39"/>
                    </a:cubicBezTo>
                    <a:cubicBezTo>
                      <a:pt x="f9" y="f39"/>
                      <a:pt x="f8" y="f39"/>
                      <a:pt x="f9" y="f39"/>
                    </a:cubicBezTo>
                    <a:cubicBezTo>
                      <a:pt x="f9" y="f39"/>
                      <a:pt x="f9" y="f39"/>
                      <a:pt x="f9" y="f38"/>
                    </a:cubicBezTo>
                    <a:cubicBezTo>
                      <a:pt x="f8" y="f38"/>
                      <a:pt x="f8" y="f38"/>
                      <a:pt x="f19" y="f38"/>
                    </a:cubicBezTo>
                    <a:cubicBezTo>
                      <a:pt x="f19" y="f38"/>
                      <a:pt x="f18" y="f39"/>
                      <a:pt x="f18" y="f38"/>
                    </a:cubicBezTo>
                    <a:cubicBezTo>
                      <a:pt x="f18" y="f38"/>
                      <a:pt x="f17" y="f39"/>
                      <a:pt x="f17" y="f38"/>
                    </a:cubicBezTo>
                    <a:cubicBezTo>
                      <a:pt x="f18" y="f38"/>
                      <a:pt x="f16" y="f36"/>
                      <a:pt x="f17" y="f36"/>
                    </a:cubicBezTo>
                    <a:cubicBezTo>
                      <a:pt x="f18" y="f36"/>
                      <a:pt x="f19" y="f37"/>
                      <a:pt x="f19" y="f37"/>
                    </a:cubicBezTo>
                    <a:cubicBezTo>
                      <a:pt x="f8" y="f37"/>
                      <a:pt x="f9" y="f37"/>
                      <a:pt x="f11" y="f6"/>
                    </a:cubicBezTo>
                    <a:cubicBezTo>
                      <a:pt x="f11" y="f35"/>
                      <a:pt x="f9" y="f35"/>
                      <a:pt x="f11" y="f35"/>
                    </a:cubicBezTo>
                    <a:cubicBezTo>
                      <a:pt x="f11" y="f34"/>
                      <a:pt x="f8" y="f35"/>
                      <a:pt x="f11" y="f34"/>
                    </a:cubicBezTo>
                    <a:cubicBezTo>
                      <a:pt x="f9" y="f34"/>
                      <a:pt x="f8" y="f34"/>
                      <a:pt x="f8" y="f34"/>
                    </a:cubicBezTo>
                    <a:cubicBezTo>
                      <a:pt x="f8" y="f35"/>
                      <a:pt x="f8" y="f34"/>
                      <a:pt x="f19" y="f34"/>
                    </a:cubicBezTo>
                    <a:cubicBezTo>
                      <a:pt x="f19" y="f34"/>
                      <a:pt x="f19" y="f34"/>
                      <a:pt x="f8" y="f34"/>
                    </a:cubicBezTo>
                    <a:cubicBezTo>
                      <a:pt x="f9" y="f33"/>
                      <a:pt x="f8" y="f33"/>
                      <a:pt x="f9" y="f32"/>
                    </a:cubicBezTo>
                    <a:cubicBezTo>
                      <a:pt x="f11" y="f32"/>
                      <a:pt x="f18" y="f32"/>
                      <a:pt x="f8" y="f32"/>
                    </a:cubicBezTo>
                    <a:cubicBezTo>
                      <a:pt x="f9" y="f31"/>
                      <a:pt x="f11" y="f32"/>
                      <a:pt x="f9" y="f32"/>
                    </a:cubicBezTo>
                    <a:cubicBezTo>
                      <a:pt x="f9" y="f33"/>
                      <a:pt x="f11" y="f32"/>
                      <a:pt x="f12" y="f32"/>
                    </a:cubicBezTo>
                    <a:cubicBezTo>
                      <a:pt x="f12" y="f32"/>
                      <a:pt x="f12" y="f32"/>
                      <a:pt x="f13" y="f32"/>
                    </a:cubicBezTo>
                    <a:cubicBezTo>
                      <a:pt x="f14" y="f32"/>
                      <a:pt x="f14" y="f32"/>
                      <a:pt x="f14" y="f32"/>
                    </a:cubicBezTo>
                    <a:cubicBezTo>
                      <a:pt x="f14" y="f32"/>
                      <a:pt x="f14" y="f32"/>
                      <a:pt x="f14" y="f31"/>
                    </a:cubicBezTo>
                    <a:cubicBezTo>
                      <a:pt x="f15" y="f31"/>
                      <a:pt x="f15" y="f33"/>
                      <a:pt x="f20" y="f32"/>
                    </a:cubicBezTo>
                    <a:cubicBezTo>
                      <a:pt x="f15" y="f32"/>
                      <a:pt x="f14" y="f31"/>
                      <a:pt x="f14" y="f31"/>
                    </a:cubicBezTo>
                    <a:cubicBezTo>
                      <a:pt x="f14" y="f29"/>
                      <a:pt x="f15" y="f29"/>
                      <a:pt x="f15" y="f29"/>
                    </a:cubicBezTo>
                    <a:cubicBezTo>
                      <a:pt x="f15" y="f29"/>
                      <a:pt x="f14" y="f29"/>
                      <a:pt x="f15" y="f30"/>
                    </a:cubicBezTo>
                    <a:cubicBezTo>
                      <a:pt x="f15" y="f28"/>
                      <a:pt x="f20" y="f28"/>
                      <a:pt x="f15" y="f28"/>
                    </a:cubicBezTo>
                    <a:cubicBezTo>
                      <a:pt x="f14" y="f28"/>
                      <a:pt x="f14" y="f27"/>
                      <a:pt x="f14" y="f28"/>
                    </a:cubicBezTo>
                    <a:cubicBezTo>
                      <a:pt x="f14" y="f28"/>
                      <a:pt x="f14" y="f30"/>
                      <a:pt x="f13" y="f28"/>
                    </a:cubicBezTo>
                    <a:cubicBezTo>
                      <a:pt x="f12" y="f26"/>
                      <a:pt x="f13" y="f26"/>
                      <a:pt x="f13" y="f25"/>
                    </a:cubicBezTo>
                    <a:cubicBezTo>
                      <a:pt x="f14" y="f25"/>
                      <a:pt x="f14" y="f24"/>
                      <a:pt x="f14" y="f24"/>
                    </a:cubicBezTo>
                    <a:cubicBezTo>
                      <a:pt x="f14" y="f24"/>
                      <a:pt x="f13" y="f25"/>
                      <a:pt x="f13" y="f24"/>
                    </a:cubicBezTo>
                    <a:cubicBezTo>
                      <a:pt x="f13" y="f24"/>
                      <a:pt x="f13" y="f25"/>
                      <a:pt x="f12" y="f25"/>
                    </a:cubicBezTo>
                    <a:cubicBezTo>
                      <a:pt x="f12" y="f24"/>
                      <a:pt x="f11" y="f26"/>
                      <a:pt x="f11" y="f25"/>
                    </a:cubicBezTo>
                    <a:cubicBezTo>
                      <a:pt x="f9" y="f24"/>
                      <a:pt x="f9" y="f26"/>
                      <a:pt x="f8" y="f25"/>
                    </a:cubicBezTo>
                    <a:cubicBezTo>
                      <a:pt x="f8" y="f25"/>
                      <a:pt x="f19" y="f25"/>
                      <a:pt x="f19" y="f25"/>
                    </a:cubicBezTo>
                    <a:cubicBezTo>
                      <a:pt x="f19" y="f25"/>
                      <a:pt x="f19" y="f26"/>
                      <a:pt x="f19" y="f26"/>
                    </a:cubicBezTo>
                    <a:cubicBezTo>
                      <a:pt x="f19" y="f25"/>
                      <a:pt x="f18" y="f24"/>
                      <a:pt x="f18" y="f24"/>
                    </a:cubicBezTo>
                    <a:cubicBezTo>
                      <a:pt x="f18" y="f24"/>
                      <a:pt x="f19" y="f25"/>
                      <a:pt x="f19" y="f24"/>
                    </a:cubicBezTo>
                    <a:cubicBezTo>
                      <a:pt x="f19" y="f24"/>
                      <a:pt x="f19" y="f24"/>
                      <a:pt x="f19" y="f23"/>
                    </a:cubicBezTo>
                    <a:cubicBezTo>
                      <a:pt x="f8" y="f23"/>
                      <a:pt x="f8" y="f22"/>
                      <a:pt x="f8" y="f22"/>
                    </a:cubicBezTo>
                    <a:cubicBezTo>
                      <a:pt x="f9" y="f22"/>
                      <a:pt x="f19" y="f21"/>
                      <a:pt x="f19" y="f20"/>
                    </a:cubicBezTo>
                    <a:cubicBezTo>
                      <a:pt x="f8" y="f20"/>
                      <a:pt x="f9" y="f20"/>
                      <a:pt x="f9" y="f20"/>
                    </a:cubicBezTo>
                    <a:cubicBezTo>
                      <a:pt x="f9" y="f20"/>
                      <a:pt x="f19" y="f20"/>
                      <a:pt x="f8" y="f15"/>
                    </a:cubicBezTo>
                    <a:cubicBezTo>
                      <a:pt x="f19" y="f20"/>
                      <a:pt x="f18" y="f21"/>
                      <a:pt x="f18" y="f20"/>
                    </a:cubicBezTo>
                    <a:cubicBezTo>
                      <a:pt x="f18" y="f15"/>
                      <a:pt x="f18" y="f20"/>
                      <a:pt x="f18" y="f20"/>
                    </a:cubicBezTo>
                    <a:cubicBezTo>
                      <a:pt x="f18" y="f21"/>
                      <a:pt x="f17" y="f21"/>
                      <a:pt x="f17" y="f22"/>
                    </a:cubicBezTo>
                    <a:cubicBezTo>
                      <a:pt x="f17" y="f23"/>
                      <a:pt x="f16" y="f23"/>
                      <a:pt x="f17" y="f22"/>
                    </a:cubicBezTo>
                    <a:cubicBezTo>
                      <a:pt x="f17" y="f21"/>
                      <a:pt x="f17" y="f20"/>
                      <a:pt x="f17" y="f20"/>
                    </a:cubicBezTo>
                    <a:cubicBezTo>
                      <a:pt x="f17" y="f15"/>
                      <a:pt x="f17" y="f20"/>
                      <a:pt x="f17" y="f15"/>
                    </a:cubicBezTo>
                    <a:cubicBezTo>
                      <a:pt x="f18" y="f14"/>
                      <a:pt x="f17" y="f13"/>
                      <a:pt x="f18" y="f13"/>
                    </a:cubicBezTo>
                    <a:cubicBezTo>
                      <a:pt x="f8" y="f13"/>
                      <a:pt x="f17" y="f14"/>
                      <a:pt x="f18" y="f13"/>
                    </a:cubicBezTo>
                    <a:cubicBezTo>
                      <a:pt x="f19" y="f12"/>
                      <a:pt x="f17" y="f13"/>
                      <a:pt x="f17" y="f12"/>
                    </a:cubicBezTo>
                    <a:cubicBezTo>
                      <a:pt x="f18" y="f11"/>
                      <a:pt x="f10" y="f12"/>
                      <a:pt x="f16" y="f12"/>
                    </a:cubicBezTo>
                    <a:cubicBezTo>
                      <a:pt x="f17" y="f11"/>
                      <a:pt x="f17" y="f11"/>
                      <a:pt x="f17" y="f11"/>
                    </a:cubicBezTo>
                    <a:cubicBezTo>
                      <a:pt x="f18" y="f11"/>
                      <a:pt x="f17" y="f9"/>
                      <a:pt x="f18" y="f9"/>
                    </a:cubicBezTo>
                    <a:cubicBezTo>
                      <a:pt x="f19" y="f9"/>
                      <a:pt x="f17" y="f9"/>
                      <a:pt x="f18" y="f8"/>
                    </a:cubicBezTo>
                    <a:cubicBezTo>
                      <a:pt x="f18" y="f8"/>
                      <a:pt x="f17" y="f19"/>
                      <a:pt x="f18" y="f19"/>
                    </a:cubicBezTo>
                    <a:cubicBezTo>
                      <a:pt x="f18" y="f19"/>
                      <a:pt x="f16" y="f18"/>
                      <a:pt x="f17" y="f18"/>
                    </a:cubicBezTo>
                    <a:cubicBezTo>
                      <a:pt x="f18" y="f18"/>
                      <a:pt x="f18" y="f17"/>
                      <a:pt x="f19" y="f18"/>
                    </a:cubicBezTo>
                    <a:cubicBezTo>
                      <a:pt x="f19" y="f18"/>
                      <a:pt x="f8" y="f18"/>
                      <a:pt x="f8" y="f18"/>
                    </a:cubicBezTo>
                    <a:cubicBezTo>
                      <a:pt x="f8" y="f18"/>
                      <a:pt x="f18" y="f17"/>
                      <a:pt x="f18" y="f17"/>
                    </a:cubicBezTo>
                    <a:cubicBezTo>
                      <a:pt x="f19" y="f17"/>
                      <a:pt x="f18" y="f16"/>
                      <a:pt x="f19" y="f16"/>
                    </a:cubicBezTo>
                    <a:cubicBezTo>
                      <a:pt x="f19" y="f16"/>
                      <a:pt x="f19" y="f10"/>
                      <a:pt x="f8" y="f10"/>
                    </a:cubicBezTo>
                    <a:cubicBezTo>
                      <a:pt x="f8" y="f16"/>
                      <a:pt x="f19" y="f10"/>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41" name="United Kingdom">
                <a:extLst>
                  <a:ext uri="{FF2B5EF4-FFF2-40B4-BE49-F238E27FC236}">
                    <a16:creationId xmlns:a16="http://schemas.microsoft.com/office/drawing/2014/main" id="{E6158B0C-68AC-38DF-E8A6-10F15CAF372F}"/>
                  </a:ext>
                </a:extLst>
              </p:cNvPr>
              <p:cNvSpPr/>
              <p:nvPr/>
            </p:nvSpPr>
            <p:spPr>
              <a:xfrm>
                <a:off x="6645776" y="2896810"/>
                <a:ext cx="47448" cy="31162"/>
              </a:xfrm>
              <a:custGeom>
                <a:avLst/>
                <a:gdLst>
                  <a:gd name="f0" fmla="val 10800000"/>
                  <a:gd name="f1" fmla="val 5400000"/>
                  <a:gd name="f2" fmla="val 180"/>
                  <a:gd name="f3" fmla="val w"/>
                  <a:gd name="f4" fmla="val h"/>
                  <a:gd name="f5" fmla="val 0"/>
                  <a:gd name="f6" fmla="val 9"/>
                  <a:gd name="f7" fmla="val 6"/>
                  <a:gd name="f8" fmla="val 7"/>
                  <a:gd name="f9" fmla="val 8"/>
                  <a:gd name="f10" fmla="val 5"/>
                  <a:gd name="f11" fmla="val 4"/>
                  <a:gd name="f12" fmla="val 3"/>
                  <a:gd name="f13" fmla="val 2"/>
                  <a:gd name="f14" fmla="val 1"/>
                  <a:gd name="f15" fmla="+- 0 0 -90"/>
                  <a:gd name="f16" fmla="*/ f3 1 9"/>
                  <a:gd name="f17" fmla="*/ f4 1 6"/>
                  <a:gd name="f18" fmla="+- f7 0 f5"/>
                  <a:gd name="f19" fmla="+- f6 0 f5"/>
                  <a:gd name="f20" fmla="*/ f15 f0 1"/>
                  <a:gd name="f21" fmla="*/ f18 1 6"/>
                  <a:gd name="f22" fmla="*/ f19 1 9"/>
                  <a:gd name="f23" fmla="*/ f20 1 f2"/>
                  <a:gd name="f24" fmla="*/ 7 1 f22"/>
                  <a:gd name="f25" fmla="*/ 6 1 f21"/>
                  <a:gd name="f26" fmla="*/ 8 1 f22"/>
                  <a:gd name="f27" fmla="*/ 5 1 f21"/>
                  <a:gd name="f28" fmla="*/ 9 1 f22"/>
                  <a:gd name="f29" fmla="*/ 4 1 f21"/>
                  <a:gd name="f30" fmla="*/ 3 1 f21"/>
                  <a:gd name="f31" fmla="*/ 2 1 f21"/>
                  <a:gd name="f32" fmla="*/ 1 1 f21"/>
                  <a:gd name="f33" fmla="*/ 6 1 f22"/>
                  <a:gd name="f34" fmla="*/ 4 1 f22"/>
                  <a:gd name="f35" fmla="*/ 3 1 f22"/>
                  <a:gd name="f36" fmla="*/ 2 1 f22"/>
                  <a:gd name="f37" fmla="*/ 1 1 f22"/>
                  <a:gd name="f38" fmla="*/ 5 1 f22"/>
                  <a:gd name="f39" fmla="*/ 0 1 f22"/>
                  <a:gd name="f40" fmla="*/ f6 1 f22"/>
                  <a:gd name="f41" fmla="*/ 0 1 f21"/>
                  <a:gd name="f42" fmla="*/ f7 1 f21"/>
                  <a:gd name="f43" fmla="+- f23 0 f1"/>
                  <a:gd name="f44" fmla="*/ f39 f16 1"/>
                  <a:gd name="f45" fmla="*/ f40 f16 1"/>
                  <a:gd name="f46" fmla="*/ f42 f17 1"/>
                  <a:gd name="f47" fmla="*/ f41 f17 1"/>
                  <a:gd name="f48" fmla="*/ f24 f16 1"/>
                  <a:gd name="f49" fmla="*/ f25 f17 1"/>
                  <a:gd name="f50" fmla="*/ f26 f16 1"/>
                  <a:gd name="f51" fmla="*/ f27 f17 1"/>
                  <a:gd name="f52" fmla="*/ f28 f16 1"/>
                  <a:gd name="f53" fmla="*/ f29 f17 1"/>
                  <a:gd name="f54" fmla="*/ f30 f17 1"/>
                  <a:gd name="f55" fmla="*/ f31 f17 1"/>
                  <a:gd name="f56" fmla="*/ f32 f17 1"/>
                  <a:gd name="f57" fmla="*/ f33 f16 1"/>
                  <a:gd name="f58" fmla="*/ f34 f16 1"/>
                  <a:gd name="f59" fmla="*/ f35 f16 1"/>
                  <a:gd name="f60" fmla="*/ f36 f16 1"/>
                  <a:gd name="f61" fmla="*/ f37 f16 1"/>
                  <a:gd name="f62" fmla="*/ f38 f16 1"/>
                </a:gdLst>
                <a:ahLst/>
                <a:cxnLst>
                  <a:cxn ang="3cd4">
                    <a:pos x="hc" y="t"/>
                  </a:cxn>
                  <a:cxn ang="0">
                    <a:pos x="r" y="vc"/>
                  </a:cxn>
                  <a:cxn ang="cd4">
                    <a:pos x="hc" y="b"/>
                  </a:cxn>
                  <a:cxn ang="cd2">
                    <a:pos x="l" y="vc"/>
                  </a:cxn>
                  <a:cxn ang="f43">
                    <a:pos x="f48" y="f49"/>
                  </a:cxn>
                  <a:cxn ang="f43">
                    <a:pos x="f48" y="f49"/>
                  </a:cxn>
                  <a:cxn ang="f43">
                    <a:pos x="f50" y="f51"/>
                  </a:cxn>
                  <a:cxn ang="f43">
                    <a:pos x="f52" y="f51"/>
                  </a:cxn>
                  <a:cxn ang="f43">
                    <a:pos x="f52" y="f53"/>
                  </a:cxn>
                  <a:cxn ang="f43">
                    <a:pos x="f50" y="f54"/>
                  </a:cxn>
                  <a:cxn ang="f43">
                    <a:pos x="f50" y="f53"/>
                  </a:cxn>
                  <a:cxn ang="f43">
                    <a:pos x="f50" y="f54"/>
                  </a:cxn>
                  <a:cxn ang="f43">
                    <a:pos x="f50" y="f54"/>
                  </a:cxn>
                  <a:cxn ang="f43">
                    <a:pos x="f50" y="f55"/>
                  </a:cxn>
                  <a:cxn ang="f43">
                    <a:pos x="f48" y="f56"/>
                  </a:cxn>
                  <a:cxn ang="f43">
                    <a:pos x="f48" y="f56"/>
                  </a:cxn>
                  <a:cxn ang="f43">
                    <a:pos x="f57" y="f56"/>
                  </a:cxn>
                  <a:cxn ang="f43">
                    <a:pos x="f58" y="f56"/>
                  </a:cxn>
                  <a:cxn ang="f43">
                    <a:pos x="f59" y="f56"/>
                  </a:cxn>
                  <a:cxn ang="f43">
                    <a:pos x="f60" y="f55"/>
                  </a:cxn>
                  <a:cxn ang="f43">
                    <a:pos x="f61" y="f54"/>
                  </a:cxn>
                  <a:cxn ang="f43">
                    <a:pos x="f61" y="f53"/>
                  </a:cxn>
                  <a:cxn ang="f43">
                    <a:pos x="f59" y="f51"/>
                  </a:cxn>
                  <a:cxn ang="f43">
                    <a:pos x="f58" y="f51"/>
                  </a:cxn>
                  <a:cxn ang="f43">
                    <a:pos x="f62" y="f49"/>
                  </a:cxn>
                  <a:cxn ang="f43">
                    <a:pos x="f48" y="f49"/>
                  </a:cxn>
                </a:cxnLst>
                <a:rect l="f44" t="f47" r="f45" b="f46"/>
                <a:pathLst>
                  <a:path w="9" h="6">
                    <a:moveTo>
                      <a:pt x="f8" y="f7"/>
                    </a:moveTo>
                    <a:cubicBezTo>
                      <a:pt x="f8" y="f7"/>
                      <a:pt x="f9" y="f7"/>
                      <a:pt x="f8" y="f7"/>
                    </a:cubicBezTo>
                    <a:cubicBezTo>
                      <a:pt x="f8" y="f10"/>
                      <a:pt x="f9" y="f10"/>
                      <a:pt x="f9" y="f10"/>
                    </a:cubicBezTo>
                    <a:cubicBezTo>
                      <a:pt x="f9" y="f7"/>
                      <a:pt x="f6" y="f10"/>
                      <a:pt x="f6" y="f10"/>
                    </a:cubicBezTo>
                    <a:cubicBezTo>
                      <a:pt x="f6" y="f10"/>
                      <a:pt x="f6" y="f11"/>
                      <a:pt x="f6" y="f11"/>
                    </a:cubicBezTo>
                    <a:cubicBezTo>
                      <a:pt x="f6" y="f12"/>
                      <a:pt x="f6" y="f12"/>
                      <a:pt x="f9" y="f12"/>
                    </a:cubicBezTo>
                    <a:cubicBezTo>
                      <a:pt x="f9" y="f12"/>
                      <a:pt x="f9" y="f11"/>
                      <a:pt x="f9" y="f11"/>
                    </a:cubicBezTo>
                    <a:cubicBezTo>
                      <a:pt x="f9" y="f11"/>
                      <a:pt x="f9" y="f12"/>
                      <a:pt x="f9" y="f12"/>
                    </a:cubicBezTo>
                    <a:cubicBezTo>
                      <a:pt x="f9" y="f12"/>
                      <a:pt x="f6" y="f12"/>
                      <a:pt x="f9" y="f12"/>
                    </a:cubicBezTo>
                    <a:cubicBezTo>
                      <a:pt x="f9" y="f13"/>
                      <a:pt x="f9" y="f13"/>
                      <a:pt x="f9" y="f13"/>
                    </a:cubicBezTo>
                    <a:cubicBezTo>
                      <a:pt x="f8" y="f13"/>
                      <a:pt x="f9" y="f13"/>
                      <a:pt x="f8" y="f14"/>
                    </a:cubicBezTo>
                    <a:cubicBezTo>
                      <a:pt x="f8" y="f14"/>
                      <a:pt x="f8" y="f14"/>
                      <a:pt x="f8" y="f14"/>
                    </a:cubicBezTo>
                    <a:cubicBezTo>
                      <a:pt x="f8" y="f14"/>
                      <a:pt x="f7" y="f5"/>
                      <a:pt x="f7" y="f14"/>
                    </a:cubicBezTo>
                    <a:cubicBezTo>
                      <a:pt x="f10" y="f14"/>
                      <a:pt x="f11" y="f14"/>
                      <a:pt x="f11" y="f14"/>
                    </a:cubicBezTo>
                    <a:cubicBezTo>
                      <a:pt x="f11" y="f14"/>
                      <a:pt x="f12" y="f14"/>
                      <a:pt x="f12" y="f14"/>
                    </a:cubicBezTo>
                    <a:cubicBezTo>
                      <a:pt x="f13" y="f13"/>
                      <a:pt x="f12" y="f13"/>
                      <a:pt x="f13" y="f13"/>
                    </a:cubicBezTo>
                    <a:cubicBezTo>
                      <a:pt x="f14" y="f13"/>
                      <a:pt x="f13" y="f12"/>
                      <a:pt x="f14" y="f12"/>
                    </a:cubicBezTo>
                    <a:cubicBezTo>
                      <a:pt x="f5" y="f12"/>
                      <a:pt x="f5" y="f12"/>
                      <a:pt x="f14" y="f11"/>
                    </a:cubicBezTo>
                    <a:cubicBezTo>
                      <a:pt x="f14" y="f10"/>
                      <a:pt x="f13" y="f7"/>
                      <a:pt x="f12" y="f10"/>
                    </a:cubicBezTo>
                    <a:cubicBezTo>
                      <a:pt x="f12" y="f11"/>
                      <a:pt x="f11" y="f11"/>
                      <a:pt x="f11" y="f10"/>
                    </a:cubicBezTo>
                    <a:cubicBezTo>
                      <a:pt x="f11" y="f7"/>
                      <a:pt x="f10" y="f10"/>
                      <a:pt x="f10" y="f7"/>
                    </a:cubicBezTo>
                    <a:cubicBezTo>
                      <a:pt x="f10" y="f7"/>
                      <a:pt x="f7"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42" name="Finland">
                <a:extLst>
                  <a:ext uri="{FF2B5EF4-FFF2-40B4-BE49-F238E27FC236}">
                    <a16:creationId xmlns:a16="http://schemas.microsoft.com/office/drawing/2014/main" id="{0063BFC7-4380-0DDF-90D0-039BE39ED96C}"/>
                  </a:ext>
                </a:extLst>
              </p:cNvPr>
              <p:cNvSpPr/>
              <p:nvPr/>
            </p:nvSpPr>
            <p:spPr>
              <a:xfrm>
                <a:off x="7178981" y="2603882"/>
                <a:ext cx="234973" cy="199439"/>
              </a:xfrm>
              <a:custGeom>
                <a:avLst/>
                <a:gdLst>
                  <a:gd name="f0" fmla="val 10800000"/>
                  <a:gd name="f1" fmla="val 5400000"/>
                  <a:gd name="f2" fmla="val 180"/>
                  <a:gd name="f3" fmla="val w"/>
                  <a:gd name="f4" fmla="val h"/>
                  <a:gd name="f5" fmla="val 0"/>
                  <a:gd name="f6" fmla="val 44"/>
                  <a:gd name="f7" fmla="val 41"/>
                  <a:gd name="f8" fmla="val 33"/>
                  <a:gd name="f9" fmla="val 38"/>
                  <a:gd name="f10" fmla="val 29"/>
                  <a:gd name="f11" fmla="val 39"/>
                  <a:gd name="f12" fmla="val 30"/>
                  <a:gd name="f13" fmla="val 37"/>
                  <a:gd name="f14" fmla="val 28"/>
                  <a:gd name="f15" fmla="val 26"/>
                  <a:gd name="f16" fmla="val 25"/>
                  <a:gd name="f17" fmla="val 24"/>
                  <a:gd name="f18" fmla="val 22"/>
                  <a:gd name="f19" fmla="val 40"/>
                  <a:gd name="f20" fmla="val 21"/>
                  <a:gd name="f21" fmla="val 20"/>
                  <a:gd name="f22" fmla="val 19"/>
                  <a:gd name="f23" fmla="val 17"/>
                  <a:gd name="f24" fmla="val 15"/>
                  <a:gd name="f25" fmla="val 14"/>
                  <a:gd name="f26" fmla="val 13"/>
                  <a:gd name="f27" fmla="val 12"/>
                  <a:gd name="f28" fmla="val 11"/>
                  <a:gd name="f29" fmla="val 8"/>
                  <a:gd name="f30" fmla="val 9"/>
                  <a:gd name="f31" fmla="val 7"/>
                  <a:gd name="f32" fmla="val 36"/>
                  <a:gd name="f33" fmla="val 35"/>
                  <a:gd name="f34" fmla="val 34"/>
                  <a:gd name="f35" fmla="val 6"/>
                  <a:gd name="f36" fmla="val 32"/>
                  <a:gd name="f37" fmla="val 31"/>
                  <a:gd name="f38" fmla="val 5"/>
                  <a:gd name="f39" fmla="val 27"/>
                  <a:gd name="f40" fmla="val 10"/>
                  <a:gd name="f41" fmla="val 16"/>
                  <a:gd name="f42" fmla="val 23"/>
                  <a:gd name="f43" fmla="val 18"/>
                  <a:gd name="f44" fmla="val 2"/>
                  <a:gd name="f45" fmla="val 1"/>
                  <a:gd name="f46" fmla="val 4"/>
                  <a:gd name="f47" fmla="val 3"/>
                  <a:gd name="f48" fmla="val 42"/>
                  <a:gd name="f49" fmla="val 43"/>
                  <a:gd name="f50" fmla="+- 0 0 -90"/>
                  <a:gd name="f51" fmla="*/ f3 1 44"/>
                  <a:gd name="f52" fmla="*/ f4 1 41"/>
                  <a:gd name="f53" fmla="+- f7 0 f5"/>
                  <a:gd name="f54" fmla="+- f6 0 f5"/>
                  <a:gd name="f55" fmla="*/ f50 f0 1"/>
                  <a:gd name="f56" fmla="*/ f54 1 44"/>
                  <a:gd name="f57" fmla="*/ f53 1 41"/>
                  <a:gd name="f58" fmla="*/ f55 1 f2"/>
                  <a:gd name="f59" fmla="*/ 33 1 f56"/>
                  <a:gd name="f60" fmla="*/ 38 1 f57"/>
                  <a:gd name="f61" fmla="*/ 28 1 f56"/>
                  <a:gd name="f62" fmla="*/ 24 1 f56"/>
                  <a:gd name="f63" fmla="*/ 39 1 f57"/>
                  <a:gd name="f64" fmla="*/ 21 1 f56"/>
                  <a:gd name="f65" fmla="*/ 17 1 f56"/>
                  <a:gd name="f66" fmla="*/ 15 1 f56"/>
                  <a:gd name="f67" fmla="*/ 40 1 f57"/>
                  <a:gd name="f68" fmla="*/ 13 1 f56"/>
                  <a:gd name="f69" fmla="*/ 41 1 f57"/>
                  <a:gd name="f70" fmla="*/ 12 1 f56"/>
                  <a:gd name="f71" fmla="*/ 9 1 f56"/>
                  <a:gd name="f72" fmla="*/ 37 1 f57"/>
                  <a:gd name="f73" fmla="*/ 8 1 f56"/>
                  <a:gd name="f74" fmla="*/ 36 1 f57"/>
                  <a:gd name="f75" fmla="*/ 34 1 f57"/>
                  <a:gd name="f76" fmla="*/ 7 1 f56"/>
                  <a:gd name="f77" fmla="*/ 33 1 f57"/>
                  <a:gd name="f78" fmla="*/ 6 1 f56"/>
                  <a:gd name="f79" fmla="*/ 32 1 f57"/>
                  <a:gd name="f80" fmla="*/ 31 1 f57"/>
                  <a:gd name="f81" fmla="*/ 30 1 f57"/>
                  <a:gd name="f82" fmla="*/ 29 1 f57"/>
                  <a:gd name="f83" fmla="*/ 28 1 f57"/>
                  <a:gd name="f84" fmla="*/ 11 1 f56"/>
                  <a:gd name="f85" fmla="*/ 27 1 f57"/>
                  <a:gd name="f86" fmla="*/ 26 1 f57"/>
                  <a:gd name="f87" fmla="*/ 25 1 f57"/>
                  <a:gd name="f88" fmla="*/ 14 1 f56"/>
                  <a:gd name="f89" fmla="*/ 24 1 f57"/>
                  <a:gd name="f90" fmla="*/ 16 1 f56"/>
                  <a:gd name="f91" fmla="*/ 23 1 f57"/>
                  <a:gd name="f92" fmla="*/ 18 1 f56"/>
                  <a:gd name="f93" fmla="*/ 22 1 f57"/>
                  <a:gd name="f94" fmla="*/ 20 1 f56"/>
                  <a:gd name="f95" fmla="*/ 19 1 f56"/>
                  <a:gd name="f96" fmla="*/ 20 1 f57"/>
                  <a:gd name="f97" fmla="*/ 18 1 f57"/>
                  <a:gd name="f98" fmla="*/ 17 1 f57"/>
                  <a:gd name="f99" fmla="*/ 13 1 f57"/>
                  <a:gd name="f100" fmla="*/ 10 1 f56"/>
                  <a:gd name="f101" fmla="*/ 11 1 f57"/>
                  <a:gd name="f102" fmla="*/ 9 1 f57"/>
                  <a:gd name="f103" fmla="*/ 0 1 f56"/>
                  <a:gd name="f104" fmla="*/ 6 1 f57"/>
                  <a:gd name="f105" fmla="*/ 5 1 f57"/>
                  <a:gd name="f106" fmla="*/ 2 1 f56"/>
                  <a:gd name="f107" fmla="*/ 7 1 f57"/>
                  <a:gd name="f108" fmla="*/ 8 1 f57"/>
                  <a:gd name="f109" fmla="*/ 2 1 f57"/>
                  <a:gd name="f110" fmla="*/ 23 1 f56"/>
                  <a:gd name="f111" fmla="*/ 1 1 f57"/>
                  <a:gd name="f112" fmla="*/ 25 1 f56"/>
                  <a:gd name="f113" fmla="*/ 3 1 f57"/>
                  <a:gd name="f114" fmla="*/ 31 1 f56"/>
                  <a:gd name="f115" fmla="*/ 34 1 f56"/>
                  <a:gd name="f116" fmla="*/ 14 1 f57"/>
                  <a:gd name="f117" fmla="*/ 36 1 f56"/>
                  <a:gd name="f118" fmla="*/ 37 1 f56"/>
                  <a:gd name="f119" fmla="*/ 41 1 f56"/>
                  <a:gd name="f120" fmla="*/ 40 1 f56"/>
                  <a:gd name="f121" fmla="*/ 35 1 f57"/>
                  <a:gd name="f122" fmla="*/ f6 1 f56"/>
                  <a:gd name="f123" fmla="*/ 0 1 f57"/>
                  <a:gd name="f124" fmla="*/ f7 1 f57"/>
                  <a:gd name="f125" fmla="+- f58 0 f1"/>
                  <a:gd name="f126" fmla="*/ f103 f51 1"/>
                  <a:gd name="f127" fmla="*/ f122 f51 1"/>
                  <a:gd name="f128" fmla="*/ f124 f52 1"/>
                  <a:gd name="f129" fmla="*/ f123 f52 1"/>
                  <a:gd name="f130" fmla="*/ f59 f51 1"/>
                  <a:gd name="f131" fmla="*/ f60 f52 1"/>
                  <a:gd name="f132" fmla="*/ f61 f51 1"/>
                  <a:gd name="f133" fmla="*/ f62 f51 1"/>
                  <a:gd name="f134" fmla="*/ f63 f52 1"/>
                  <a:gd name="f135" fmla="*/ f64 f51 1"/>
                  <a:gd name="f136" fmla="*/ f65 f51 1"/>
                  <a:gd name="f137" fmla="*/ f66 f51 1"/>
                  <a:gd name="f138" fmla="*/ f67 f52 1"/>
                  <a:gd name="f139" fmla="*/ f68 f51 1"/>
                  <a:gd name="f140" fmla="*/ f69 f52 1"/>
                  <a:gd name="f141" fmla="*/ f70 f51 1"/>
                  <a:gd name="f142" fmla="*/ f71 f51 1"/>
                  <a:gd name="f143" fmla="*/ f72 f52 1"/>
                  <a:gd name="f144" fmla="*/ f73 f51 1"/>
                  <a:gd name="f145" fmla="*/ f74 f52 1"/>
                  <a:gd name="f146" fmla="*/ f75 f52 1"/>
                  <a:gd name="f147" fmla="*/ f76 f51 1"/>
                  <a:gd name="f148" fmla="*/ f77 f52 1"/>
                  <a:gd name="f149" fmla="*/ f78 f51 1"/>
                  <a:gd name="f150" fmla="*/ f79 f52 1"/>
                  <a:gd name="f151" fmla="*/ f80 f52 1"/>
                  <a:gd name="f152" fmla="*/ f81 f52 1"/>
                  <a:gd name="f153" fmla="*/ f82 f52 1"/>
                  <a:gd name="f154" fmla="*/ f83 f52 1"/>
                  <a:gd name="f155" fmla="*/ f84 f51 1"/>
                  <a:gd name="f156" fmla="*/ f85 f52 1"/>
                  <a:gd name="f157" fmla="*/ f86 f52 1"/>
                  <a:gd name="f158" fmla="*/ f87 f52 1"/>
                  <a:gd name="f159" fmla="*/ f88 f51 1"/>
                  <a:gd name="f160" fmla="*/ f89 f52 1"/>
                  <a:gd name="f161" fmla="*/ f90 f51 1"/>
                  <a:gd name="f162" fmla="*/ f91 f52 1"/>
                  <a:gd name="f163" fmla="*/ f92 f51 1"/>
                  <a:gd name="f164" fmla="*/ f93 f52 1"/>
                  <a:gd name="f165" fmla="*/ f94 f51 1"/>
                  <a:gd name="f166" fmla="*/ f95 f51 1"/>
                  <a:gd name="f167" fmla="*/ f96 f52 1"/>
                  <a:gd name="f168" fmla="*/ f97 f52 1"/>
                  <a:gd name="f169" fmla="*/ f98 f52 1"/>
                  <a:gd name="f170" fmla="*/ f99 f52 1"/>
                  <a:gd name="f171" fmla="*/ f100 f51 1"/>
                  <a:gd name="f172" fmla="*/ f101 f52 1"/>
                  <a:gd name="f173" fmla="*/ f102 f52 1"/>
                  <a:gd name="f174" fmla="*/ f104 f52 1"/>
                  <a:gd name="f175" fmla="*/ f105 f52 1"/>
                  <a:gd name="f176" fmla="*/ f106 f51 1"/>
                  <a:gd name="f177" fmla="*/ f107 f52 1"/>
                  <a:gd name="f178" fmla="*/ f108 f52 1"/>
                  <a:gd name="f179" fmla="*/ f109 f52 1"/>
                  <a:gd name="f180" fmla="*/ f110 f51 1"/>
                  <a:gd name="f181" fmla="*/ f111 f52 1"/>
                  <a:gd name="f182" fmla="*/ f112 f51 1"/>
                  <a:gd name="f183" fmla="*/ f113 f52 1"/>
                  <a:gd name="f184" fmla="*/ f114 f51 1"/>
                  <a:gd name="f185" fmla="*/ f115 f51 1"/>
                  <a:gd name="f186" fmla="*/ f116 f52 1"/>
                  <a:gd name="f187" fmla="*/ f117 f51 1"/>
                  <a:gd name="f188" fmla="*/ f118 f51 1"/>
                  <a:gd name="f189" fmla="*/ f119 f51 1"/>
                  <a:gd name="f190" fmla="*/ f120 f51 1"/>
                  <a:gd name="f191" fmla="*/ f121 f52 1"/>
                </a:gdLst>
                <a:ahLst/>
                <a:cxnLst>
                  <a:cxn ang="3cd4">
                    <a:pos x="hc" y="t"/>
                  </a:cxn>
                  <a:cxn ang="0">
                    <a:pos x="r" y="vc"/>
                  </a:cxn>
                  <a:cxn ang="cd4">
                    <a:pos x="hc" y="b"/>
                  </a:cxn>
                  <a:cxn ang="cd2">
                    <a:pos x="l" y="vc"/>
                  </a:cxn>
                  <a:cxn ang="f125">
                    <a:pos x="f130" y="f131"/>
                  </a:cxn>
                  <a:cxn ang="f125">
                    <a:pos x="f132" y="f131"/>
                  </a:cxn>
                  <a:cxn ang="f125">
                    <a:pos x="f133" y="f134"/>
                  </a:cxn>
                  <a:cxn ang="f125">
                    <a:pos x="f135" y="f134"/>
                  </a:cxn>
                  <a:cxn ang="f125">
                    <a:pos x="f136" y="f134"/>
                  </a:cxn>
                  <a:cxn ang="f125">
                    <a:pos x="f137" y="f138"/>
                  </a:cxn>
                  <a:cxn ang="f125">
                    <a:pos x="f139" y="f140"/>
                  </a:cxn>
                  <a:cxn ang="f125">
                    <a:pos x="f139" y="f138"/>
                  </a:cxn>
                  <a:cxn ang="f125">
                    <a:pos x="f141" y="f131"/>
                  </a:cxn>
                  <a:cxn ang="f125">
                    <a:pos x="f142" y="f143"/>
                  </a:cxn>
                  <a:cxn ang="f125">
                    <a:pos x="f144" y="f145"/>
                  </a:cxn>
                  <a:cxn ang="f125">
                    <a:pos x="f144" y="f146"/>
                  </a:cxn>
                  <a:cxn ang="f125">
                    <a:pos x="f147" y="f148"/>
                  </a:cxn>
                  <a:cxn ang="f125">
                    <a:pos x="f149" y="f150"/>
                  </a:cxn>
                  <a:cxn ang="f125">
                    <a:pos x="f149" y="f151"/>
                  </a:cxn>
                  <a:cxn ang="f125">
                    <a:pos x="f149" y="f152"/>
                  </a:cxn>
                  <a:cxn ang="f125">
                    <a:pos x="f147" y="f153"/>
                  </a:cxn>
                  <a:cxn ang="f125">
                    <a:pos x="f147" y="f153"/>
                  </a:cxn>
                  <a:cxn ang="f125">
                    <a:pos x="f144" y="f154"/>
                  </a:cxn>
                  <a:cxn ang="f125">
                    <a:pos x="f142" y="f154"/>
                  </a:cxn>
                  <a:cxn ang="f125">
                    <a:pos x="f155" y="f156"/>
                  </a:cxn>
                  <a:cxn ang="f125">
                    <a:pos x="f141" y="f157"/>
                  </a:cxn>
                  <a:cxn ang="f125">
                    <a:pos x="f139" y="f158"/>
                  </a:cxn>
                  <a:cxn ang="f125">
                    <a:pos x="f159" y="f160"/>
                  </a:cxn>
                  <a:cxn ang="f125">
                    <a:pos x="f161" y="f162"/>
                  </a:cxn>
                  <a:cxn ang="f125">
                    <a:pos x="f163" y="f164"/>
                  </a:cxn>
                  <a:cxn ang="f125">
                    <a:pos x="f165" y="f164"/>
                  </a:cxn>
                  <a:cxn ang="f125">
                    <a:pos x="f166" y="f167"/>
                  </a:cxn>
                  <a:cxn ang="f125">
                    <a:pos x="f137" y="f168"/>
                  </a:cxn>
                  <a:cxn ang="f125">
                    <a:pos x="f139" y="f168"/>
                  </a:cxn>
                  <a:cxn ang="f125">
                    <a:pos x="f139" y="f169"/>
                  </a:cxn>
                  <a:cxn ang="f125">
                    <a:pos x="f155" y="f170"/>
                  </a:cxn>
                  <a:cxn ang="f125">
                    <a:pos x="f171" y="f172"/>
                  </a:cxn>
                  <a:cxn ang="f125">
                    <a:pos x="f144" y="f173"/>
                  </a:cxn>
                  <a:cxn ang="f125">
                    <a:pos x="f126" y="f174"/>
                  </a:cxn>
                  <a:cxn ang="f125">
                    <a:pos x="f126" y="f175"/>
                  </a:cxn>
                  <a:cxn ang="f125">
                    <a:pos x="f176" y="f175"/>
                  </a:cxn>
                  <a:cxn ang="f125">
                    <a:pos x="f144" y="f174"/>
                  </a:cxn>
                  <a:cxn ang="f125">
                    <a:pos x="f141" y="f177"/>
                  </a:cxn>
                  <a:cxn ang="f125">
                    <a:pos x="f139" y="f177"/>
                  </a:cxn>
                  <a:cxn ang="f125">
                    <a:pos x="f161" y="f178"/>
                  </a:cxn>
                  <a:cxn ang="f125">
                    <a:pos x="f163" y="f174"/>
                  </a:cxn>
                  <a:cxn ang="f125">
                    <a:pos x="f163" y="f175"/>
                  </a:cxn>
                  <a:cxn ang="f125">
                    <a:pos x="f135" y="f179"/>
                  </a:cxn>
                  <a:cxn ang="f125">
                    <a:pos x="f180" y="f181"/>
                  </a:cxn>
                  <a:cxn ang="f125">
                    <a:pos x="f182" y="f181"/>
                  </a:cxn>
                  <a:cxn ang="f125">
                    <a:pos x="f132" y="f183"/>
                  </a:cxn>
                  <a:cxn ang="f125">
                    <a:pos x="f132" y="f175"/>
                  </a:cxn>
                  <a:cxn ang="f125">
                    <a:pos x="f132" y="f177"/>
                  </a:cxn>
                  <a:cxn ang="f125">
                    <a:pos x="f184" y="f173"/>
                  </a:cxn>
                  <a:cxn ang="f125">
                    <a:pos x="f185" y="f186"/>
                  </a:cxn>
                  <a:cxn ang="f125">
                    <a:pos x="f187" y="f168"/>
                  </a:cxn>
                  <a:cxn ang="f125">
                    <a:pos x="f188" y="f167"/>
                  </a:cxn>
                  <a:cxn ang="f125">
                    <a:pos x="f188" y="f164"/>
                  </a:cxn>
                  <a:cxn ang="f125">
                    <a:pos x="f189" y="f157"/>
                  </a:cxn>
                  <a:cxn ang="f125">
                    <a:pos x="f189" y="f152"/>
                  </a:cxn>
                  <a:cxn ang="f125">
                    <a:pos x="f190" y="f150"/>
                  </a:cxn>
                  <a:cxn ang="f125">
                    <a:pos x="f187" y="f191"/>
                  </a:cxn>
                  <a:cxn ang="f125">
                    <a:pos x="f130" y="f131"/>
                  </a:cxn>
                </a:cxnLst>
                <a:rect l="f126" t="f129" r="f127" b="f128"/>
                <a:pathLst>
                  <a:path w="44" h="41">
                    <a:moveTo>
                      <a:pt x="f8" y="f9"/>
                    </a:moveTo>
                    <a:cubicBezTo>
                      <a:pt x="f10" y="f11"/>
                      <a:pt x="f12" y="f13"/>
                      <a:pt x="f14" y="f9"/>
                    </a:cubicBezTo>
                    <a:cubicBezTo>
                      <a:pt x="f15" y="f11"/>
                      <a:pt x="f16" y="f9"/>
                      <a:pt x="f17" y="f11"/>
                    </a:cubicBezTo>
                    <a:cubicBezTo>
                      <a:pt x="f18" y="f19"/>
                      <a:pt x="f20" y="f9"/>
                      <a:pt x="f20" y="f11"/>
                    </a:cubicBezTo>
                    <a:cubicBezTo>
                      <a:pt x="f21" y="f19"/>
                      <a:pt x="f22" y="f9"/>
                      <a:pt x="f23" y="f11"/>
                    </a:cubicBezTo>
                    <a:cubicBezTo>
                      <a:pt x="f24" y="f19"/>
                      <a:pt x="f23" y="f19"/>
                      <a:pt x="f24" y="f19"/>
                    </a:cubicBezTo>
                    <a:cubicBezTo>
                      <a:pt x="f25" y="f19"/>
                      <a:pt x="f26" y="f7"/>
                      <a:pt x="f26" y="f7"/>
                    </a:cubicBezTo>
                    <a:cubicBezTo>
                      <a:pt x="f27" y="f7"/>
                      <a:pt x="f25" y="f11"/>
                      <a:pt x="f26" y="f19"/>
                    </a:cubicBezTo>
                    <a:cubicBezTo>
                      <a:pt x="f28" y="f19"/>
                      <a:pt x="f27" y="f11"/>
                      <a:pt x="f27" y="f9"/>
                    </a:cubicBezTo>
                    <a:cubicBezTo>
                      <a:pt x="f29" y="f7"/>
                      <a:pt x="f28" y="f13"/>
                      <a:pt x="f30" y="f13"/>
                    </a:cubicBezTo>
                    <a:cubicBezTo>
                      <a:pt x="f31" y="f9"/>
                      <a:pt x="f30" y="f13"/>
                      <a:pt x="f29" y="f32"/>
                    </a:cubicBezTo>
                    <a:cubicBezTo>
                      <a:pt x="f31" y="f33"/>
                      <a:pt x="f29" y="f33"/>
                      <a:pt x="f29" y="f34"/>
                    </a:cubicBezTo>
                    <a:cubicBezTo>
                      <a:pt x="f31" y="f34"/>
                      <a:pt x="f29" y="f34"/>
                      <a:pt x="f31" y="f8"/>
                    </a:cubicBezTo>
                    <a:cubicBezTo>
                      <a:pt x="f35" y="f8"/>
                      <a:pt x="f31" y="f36"/>
                      <a:pt x="f35" y="f36"/>
                    </a:cubicBezTo>
                    <a:cubicBezTo>
                      <a:pt x="f35" y="f36"/>
                      <a:pt x="f31" y="f36"/>
                      <a:pt x="f35" y="f37"/>
                    </a:cubicBezTo>
                    <a:cubicBezTo>
                      <a:pt x="f38" y="f12"/>
                      <a:pt x="f31" y="f12"/>
                      <a:pt x="f35" y="f12"/>
                    </a:cubicBezTo>
                    <a:cubicBezTo>
                      <a:pt x="f38" y="f12"/>
                      <a:pt x="f35" y="f10"/>
                      <a:pt x="f31" y="f10"/>
                    </a:cubicBezTo>
                    <a:cubicBezTo>
                      <a:pt x="f31" y="f12"/>
                      <a:pt x="f29" y="f10"/>
                      <a:pt x="f31" y="f10"/>
                    </a:cubicBezTo>
                    <a:cubicBezTo>
                      <a:pt x="f31" y="f14"/>
                      <a:pt x="f31" y="f14"/>
                      <a:pt x="f29" y="f14"/>
                    </a:cubicBezTo>
                    <a:cubicBezTo>
                      <a:pt x="f29" y="f14"/>
                      <a:pt x="f29" y="f39"/>
                      <a:pt x="f30" y="f14"/>
                    </a:cubicBezTo>
                    <a:cubicBezTo>
                      <a:pt x="f40" y="f14"/>
                      <a:pt x="f30" y="f15"/>
                      <a:pt x="f28" y="f39"/>
                    </a:cubicBezTo>
                    <a:cubicBezTo>
                      <a:pt x="f27" y="f39"/>
                      <a:pt x="f28" y="f16"/>
                      <a:pt x="f27" y="f15"/>
                    </a:cubicBezTo>
                    <a:cubicBezTo>
                      <a:pt x="f26" y="f15"/>
                      <a:pt x="f26" y="f16"/>
                      <a:pt x="f26" y="f16"/>
                    </a:cubicBezTo>
                    <a:cubicBezTo>
                      <a:pt x="f25" y="f16"/>
                      <a:pt x="f26" y="f17"/>
                      <a:pt x="f25" y="f17"/>
                    </a:cubicBezTo>
                    <a:cubicBezTo>
                      <a:pt x="f24" y="f16"/>
                      <a:pt x="f24" y="f17"/>
                      <a:pt x="f41" y="f42"/>
                    </a:cubicBezTo>
                    <a:cubicBezTo>
                      <a:pt x="f43" y="f42"/>
                      <a:pt x="f23" y="f42"/>
                      <a:pt x="f43" y="f18"/>
                    </a:cubicBezTo>
                    <a:cubicBezTo>
                      <a:pt x="f22" y="f20"/>
                      <a:pt x="f22" y="f42"/>
                      <a:pt x="f21" y="f18"/>
                    </a:cubicBezTo>
                    <a:cubicBezTo>
                      <a:pt x="f21" y="f18"/>
                      <a:pt x="f22" y="f18"/>
                      <a:pt x="f22" y="f21"/>
                    </a:cubicBezTo>
                    <a:cubicBezTo>
                      <a:pt x="f22" y="f22"/>
                      <a:pt x="f24" y="f22"/>
                      <a:pt x="f24" y="f43"/>
                    </a:cubicBezTo>
                    <a:cubicBezTo>
                      <a:pt x="f25" y="f43"/>
                      <a:pt x="f25" y="f43"/>
                      <a:pt x="f26" y="f43"/>
                    </a:cubicBezTo>
                    <a:cubicBezTo>
                      <a:pt x="f26" y="f23"/>
                      <a:pt x="f26" y="f23"/>
                      <a:pt x="f26" y="f23"/>
                    </a:cubicBezTo>
                    <a:cubicBezTo>
                      <a:pt x="f27" y="f41"/>
                      <a:pt x="f26" y="f25"/>
                      <a:pt x="f28" y="f26"/>
                    </a:cubicBezTo>
                    <a:cubicBezTo>
                      <a:pt x="f40" y="f27"/>
                      <a:pt x="f28" y="f28"/>
                      <a:pt x="f40" y="f28"/>
                    </a:cubicBezTo>
                    <a:cubicBezTo>
                      <a:pt x="f30" y="f28"/>
                      <a:pt x="f40" y="f40"/>
                      <a:pt x="f29" y="f30"/>
                    </a:cubicBezTo>
                    <a:cubicBezTo>
                      <a:pt x="f38" y="f31"/>
                      <a:pt x="f44" y="f30"/>
                      <a:pt x="f5" y="f35"/>
                    </a:cubicBezTo>
                    <a:cubicBezTo>
                      <a:pt x="f45" y="f38"/>
                      <a:pt x="f5" y="f38"/>
                      <a:pt x="f5" y="f38"/>
                    </a:cubicBezTo>
                    <a:cubicBezTo>
                      <a:pt x="f45" y="f46"/>
                      <a:pt x="f45" y="f47"/>
                      <a:pt x="f44" y="f38"/>
                    </a:cubicBezTo>
                    <a:cubicBezTo>
                      <a:pt x="f47" y="f35"/>
                      <a:pt x="f35" y="f35"/>
                      <a:pt x="f29" y="f35"/>
                    </a:cubicBezTo>
                    <a:cubicBezTo>
                      <a:pt x="f40" y="f31"/>
                      <a:pt x="f27" y="f29"/>
                      <a:pt x="f27" y="f31"/>
                    </a:cubicBezTo>
                    <a:cubicBezTo>
                      <a:pt x="f26" y="f35"/>
                      <a:pt x="f26" y="f35"/>
                      <a:pt x="f26" y="f31"/>
                    </a:cubicBezTo>
                    <a:cubicBezTo>
                      <a:pt x="f25" y="f29"/>
                      <a:pt x="f41" y="f30"/>
                      <a:pt x="f41" y="f29"/>
                    </a:cubicBezTo>
                    <a:cubicBezTo>
                      <a:pt x="f23" y="f31"/>
                      <a:pt x="f23" y="f35"/>
                      <a:pt x="f43" y="f35"/>
                    </a:cubicBezTo>
                    <a:cubicBezTo>
                      <a:pt x="f22" y="f35"/>
                      <a:pt x="f22" y="f35"/>
                      <a:pt x="f43" y="f38"/>
                    </a:cubicBezTo>
                    <a:cubicBezTo>
                      <a:pt x="f43" y="f46"/>
                      <a:pt x="f21" y="f47"/>
                      <a:pt x="f20" y="f44"/>
                    </a:cubicBezTo>
                    <a:cubicBezTo>
                      <a:pt x="f20" y="f45"/>
                      <a:pt x="f18" y="f44"/>
                      <a:pt x="f42" y="f45"/>
                    </a:cubicBezTo>
                    <a:cubicBezTo>
                      <a:pt x="f17" y="f45"/>
                      <a:pt x="f16" y="f5"/>
                      <a:pt x="f16" y="f45"/>
                    </a:cubicBezTo>
                    <a:cubicBezTo>
                      <a:pt x="f16" y="f44"/>
                      <a:pt x="f39" y="f44"/>
                      <a:pt x="f14" y="f47"/>
                    </a:cubicBezTo>
                    <a:cubicBezTo>
                      <a:pt x="f14" y="f47"/>
                      <a:pt x="f39" y="f38"/>
                      <a:pt x="f14" y="f38"/>
                    </a:cubicBezTo>
                    <a:cubicBezTo>
                      <a:pt x="f14" y="f35"/>
                      <a:pt x="f14" y="f35"/>
                      <a:pt x="f14" y="f31"/>
                    </a:cubicBezTo>
                    <a:cubicBezTo>
                      <a:pt x="f12" y="f30"/>
                      <a:pt x="f12" y="f31"/>
                      <a:pt x="f37" y="f30"/>
                    </a:cubicBezTo>
                    <a:cubicBezTo>
                      <a:pt x="f34" y="f27"/>
                      <a:pt x="f12" y="f28"/>
                      <a:pt x="f34" y="f25"/>
                    </a:cubicBezTo>
                    <a:cubicBezTo>
                      <a:pt x="f13" y="f23"/>
                      <a:pt x="f13" y="f43"/>
                      <a:pt x="f32" y="f43"/>
                    </a:cubicBezTo>
                    <a:cubicBezTo>
                      <a:pt x="f33" y="f23"/>
                      <a:pt x="f32" y="f21"/>
                      <a:pt x="f13" y="f21"/>
                    </a:cubicBezTo>
                    <a:cubicBezTo>
                      <a:pt x="f11" y="f20"/>
                      <a:pt x="f33" y="f20"/>
                      <a:pt x="f13" y="f18"/>
                    </a:cubicBezTo>
                    <a:cubicBezTo>
                      <a:pt x="f48" y="f16"/>
                      <a:pt x="f33" y="f17"/>
                      <a:pt x="f7" y="f15"/>
                    </a:cubicBezTo>
                    <a:cubicBezTo>
                      <a:pt x="f6" y="f39"/>
                      <a:pt x="f49" y="f10"/>
                      <a:pt x="f7" y="f12"/>
                    </a:cubicBezTo>
                    <a:cubicBezTo>
                      <a:pt x="f19" y="f37"/>
                      <a:pt x="f7" y="f36"/>
                      <a:pt x="f19" y="f36"/>
                    </a:cubicBezTo>
                    <a:cubicBezTo>
                      <a:pt x="f11" y="f36"/>
                      <a:pt x="f11" y="f8"/>
                      <a:pt x="f32" y="f33"/>
                    </a:cubicBezTo>
                    <a:cubicBezTo>
                      <a:pt x="f33" y="f33"/>
                      <a:pt x="f8" y="f13"/>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43" name="Sweden">
                <a:extLst>
                  <a:ext uri="{FF2B5EF4-FFF2-40B4-BE49-F238E27FC236}">
                    <a16:creationId xmlns:a16="http://schemas.microsoft.com/office/drawing/2014/main" id="{50DC759A-7405-742F-EFD6-3E3940AD5FB5}"/>
                  </a:ext>
                </a:extLst>
              </p:cNvPr>
              <p:cNvSpPr/>
              <p:nvPr/>
            </p:nvSpPr>
            <p:spPr>
              <a:xfrm>
                <a:off x="7014051" y="2626742"/>
                <a:ext cx="232714" cy="280455"/>
              </a:xfrm>
              <a:custGeom>
                <a:avLst/>
                <a:gdLst>
                  <a:gd name="f0" fmla="val 10800000"/>
                  <a:gd name="f1" fmla="val 5400000"/>
                  <a:gd name="f2" fmla="val 180"/>
                  <a:gd name="f3" fmla="val w"/>
                  <a:gd name="f4" fmla="val h"/>
                  <a:gd name="f5" fmla="val 0"/>
                  <a:gd name="f6" fmla="val 44"/>
                  <a:gd name="f7" fmla="val 57"/>
                  <a:gd name="f8" fmla="val 31"/>
                  <a:gd name="f9" fmla="val 1"/>
                  <a:gd name="f10" fmla="val 33"/>
                  <a:gd name="f11" fmla="val 4"/>
                  <a:gd name="f12" fmla="val 36"/>
                  <a:gd name="f13" fmla="val 2"/>
                  <a:gd name="f14" fmla="val 39"/>
                  <a:gd name="f15" fmla="val 41"/>
                  <a:gd name="f16" fmla="val 5"/>
                  <a:gd name="f17" fmla="val 40"/>
                  <a:gd name="f18" fmla="val 6"/>
                  <a:gd name="f19" fmla="val 42"/>
                  <a:gd name="f20" fmla="val 7"/>
                  <a:gd name="f21" fmla="val 8"/>
                  <a:gd name="f22" fmla="val 9"/>
                  <a:gd name="f23" fmla="val 43"/>
                  <a:gd name="f24" fmla="val 11"/>
                  <a:gd name="f25" fmla="val 12"/>
                  <a:gd name="f26" fmla="val 13"/>
                  <a:gd name="f27" fmla="val 14"/>
                  <a:gd name="f28" fmla="val 15"/>
                  <a:gd name="f29" fmla="val 38"/>
                  <a:gd name="f30" fmla="val 37"/>
                  <a:gd name="f31" fmla="val 16"/>
                  <a:gd name="f32" fmla="val 17"/>
                  <a:gd name="f33" fmla="val 35"/>
                  <a:gd name="f34" fmla="val 19"/>
                  <a:gd name="f35" fmla="val 18"/>
                  <a:gd name="f36" fmla="val 20"/>
                  <a:gd name="f37" fmla="val 34"/>
                  <a:gd name="f38" fmla="val 21"/>
                  <a:gd name="f39" fmla="val 32"/>
                  <a:gd name="f40" fmla="val 22"/>
                  <a:gd name="f41" fmla="val 30"/>
                  <a:gd name="f42" fmla="val 29"/>
                  <a:gd name="f43" fmla="val 23"/>
                  <a:gd name="f44" fmla="val 28"/>
                  <a:gd name="f45" fmla="val 27"/>
                  <a:gd name="f46" fmla="val 26"/>
                  <a:gd name="f47" fmla="val 24"/>
                  <a:gd name="f48" fmla="val 25"/>
                  <a:gd name="f49" fmla="val 45"/>
                  <a:gd name="f50" fmla="val 46"/>
                  <a:gd name="f51" fmla="val 47"/>
                  <a:gd name="f52" fmla="val 48"/>
                  <a:gd name="f53" fmla="val 50"/>
                  <a:gd name="f54" fmla="val 52"/>
                  <a:gd name="f55" fmla="val 51"/>
                  <a:gd name="f56" fmla="val 53"/>
                  <a:gd name="f57" fmla="val 55"/>
                  <a:gd name="f58" fmla="val 54"/>
                  <a:gd name="f59" fmla="val 56"/>
                  <a:gd name="f60" fmla="val 10"/>
                  <a:gd name="f61" fmla="val 49"/>
                  <a:gd name="f62" fmla="val 3"/>
                  <a:gd name="f63" fmla="+- 0 0 -90"/>
                  <a:gd name="f64" fmla="*/ f3 1 44"/>
                  <a:gd name="f65" fmla="*/ f4 1 57"/>
                  <a:gd name="f66" fmla="+- f7 0 f5"/>
                  <a:gd name="f67" fmla="+- f6 0 f5"/>
                  <a:gd name="f68" fmla="*/ f63 f0 1"/>
                  <a:gd name="f69" fmla="*/ f67 1 44"/>
                  <a:gd name="f70" fmla="*/ f66 1 57"/>
                  <a:gd name="f71" fmla="*/ f68 1 f2"/>
                  <a:gd name="f72" fmla="*/ 31 1 f69"/>
                  <a:gd name="f73" fmla="*/ 1 1 f70"/>
                  <a:gd name="f74" fmla="*/ 39 1 f69"/>
                  <a:gd name="f75" fmla="*/ 4 1 f70"/>
                  <a:gd name="f76" fmla="*/ 41 1 f69"/>
                  <a:gd name="f77" fmla="*/ 6 1 f70"/>
                  <a:gd name="f78" fmla="*/ 42 1 f69"/>
                  <a:gd name="f79" fmla="*/ 8 1 f70"/>
                  <a:gd name="f80" fmla="*/ 44 1 f69"/>
                  <a:gd name="f81" fmla="*/ 12 1 f70"/>
                  <a:gd name="f82" fmla="*/ 13 1 f70"/>
                  <a:gd name="f83" fmla="*/ 43 1 f69"/>
                  <a:gd name="f84" fmla="*/ 40 1 f69"/>
                  <a:gd name="f85" fmla="*/ 37 1 f69"/>
                  <a:gd name="f86" fmla="*/ 14 1 f70"/>
                  <a:gd name="f87" fmla="*/ 17 1 f70"/>
                  <a:gd name="f88" fmla="*/ 35 1 f69"/>
                  <a:gd name="f89" fmla="*/ 20 1 f70"/>
                  <a:gd name="f90" fmla="*/ 32 1 f69"/>
                  <a:gd name="f91" fmla="*/ 21 1 f70"/>
                  <a:gd name="f92" fmla="*/ 30 1 f69"/>
                  <a:gd name="f93" fmla="*/ 22 1 f70"/>
                  <a:gd name="f94" fmla="*/ 27 1 f69"/>
                  <a:gd name="f95" fmla="*/ 23 1 f70"/>
                  <a:gd name="f96" fmla="*/ 25 1 f69"/>
                  <a:gd name="f97" fmla="*/ 24 1 f70"/>
                  <a:gd name="f98" fmla="*/ 24 1 f69"/>
                  <a:gd name="f99" fmla="*/ 23 1 f69"/>
                  <a:gd name="f100" fmla="*/ 28 1 f70"/>
                  <a:gd name="f101" fmla="*/ 33 1 f70"/>
                  <a:gd name="f102" fmla="*/ 26 1 f69"/>
                  <a:gd name="f103" fmla="*/ 29 1 f69"/>
                  <a:gd name="f104" fmla="*/ 34 1 f70"/>
                  <a:gd name="f105" fmla="*/ 36 1 f70"/>
                  <a:gd name="f106" fmla="*/ 28 1 f69"/>
                  <a:gd name="f107" fmla="*/ 37 1 f70"/>
                  <a:gd name="f108" fmla="*/ 39 1 f70"/>
                  <a:gd name="f109" fmla="*/ 38 1 f70"/>
                  <a:gd name="f110" fmla="*/ 22 1 f69"/>
                  <a:gd name="f111" fmla="*/ 40 1 f70"/>
                  <a:gd name="f112" fmla="*/ 41 1 f70"/>
                  <a:gd name="f113" fmla="*/ 43 1 f70"/>
                  <a:gd name="f114" fmla="*/ 46 1 f70"/>
                  <a:gd name="f115" fmla="*/ 50 1 f70"/>
                  <a:gd name="f116" fmla="*/ 21 1 f69"/>
                  <a:gd name="f117" fmla="*/ 52 1 f70"/>
                  <a:gd name="f118" fmla="*/ 17 1 f69"/>
                  <a:gd name="f119" fmla="*/ 16 1 f69"/>
                  <a:gd name="f120" fmla="*/ 53 1 f70"/>
                  <a:gd name="f121" fmla="*/ 55 1 f70"/>
                  <a:gd name="f122" fmla="*/ 12 1 f69"/>
                  <a:gd name="f123" fmla="*/ 9 1 f69"/>
                  <a:gd name="f124" fmla="*/ 7 1 f69"/>
                  <a:gd name="f125" fmla="*/ 51 1 f70"/>
                  <a:gd name="f126" fmla="*/ 8 1 f69"/>
                  <a:gd name="f127" fmla="*/ 49 1 f70"/>
                  <a:gd name="f128" fmla="*/ 5 1 f69"/>
                  <a:gd name="f129" fmla="*/ 45 1 f70"/>
                  <a:gd name="f130" fmla="*/ 4 1 f69"/>
                  <a:gd name="f131" fmla="*/ 44 1 f70"/>
                  <a:gd name="f132" fmla="*/ 3 1 f69"/>
                  <a:gd name="f133" fmla="*/ 2 1 f69"/>
                  <a:gd name="f134" fmla="*/ 31 1 f70"/>
                  <a:gd name="f135" fmla="*/ 6 1 f69"/>
                  <a:gd name="f136" fmla="*/ 29 1 f70"/>
                  <a:gd name="f137" fmla="*/ 26 1 f70"/>
                  <a:gd name="f138" fmla="*/ 11 1 f69"/>
                  <a:gd name="f139" fmla="*/ 10 1 f70"/>
                  <a:gd name="f140" fmla="*/ 15 1 f69"/>
                  <a:gd name="f141" fmla="*/ 3 1 f70"/>
                  <a:gd name="f142" fmla="*/ 0 1 f69"/>
                  <a:gd name="f143" fmla="*/ f6 1 f69"/>
                  <a:gd name="f144" fmla="*/ 0 1 f70"/>
                  <a:gd name="f145" fmla="*/ f7 1 f70"/>
                  <a:gd name="f146" fmla="+- f71 0 f1"/>
                  <a:gd name="f147" fmla="*/ f142 f64 1"/>
                  <a:gd name="f148" fmla="*/ f143 f64 1"/>
                  <a:gd name="f149" fmla="*/ f145 f65 1"/>
                  <a:gd name="f150" fmla="*/ f144 f65 1"/>
                  <a:gd name="f151" fmla="*/ f72 f64 1"/>
                  <a:gd name="f152" fmla="*/ f73 f65 1"/>
                  <a:gd name="f153" fmla="*/ f74 f64 1"/>
                  <a:gd name="f154" fmla="*/ f75 f65 1"/>
                  <a:gd name="f155" fmla="*/ f76 f64 1"/>
                  <a:gd name="f156" fmla="*/ f77 f65 1"/>
                  <a:gd name="f157" fmla="*/ f78 f64 1"/>
                  <a:gd name="f158" fmla="*/ f79 f65 1"/>
                  <a:gd name="f159" fmla="*/ f80 f64 1"/>
                  <a:gd name="f160" fmla="*/ f81 f65 1"/>
                  <a:gd name="f161" fmla="*/ f82 f65 1"/>
                  <a:gd name="f162" fmla="*/ f83 f64 1"/>
                  <a:gd name="f163" fmla="*/ f84 f64 1"/>
                  <a:gd name="f164" fmla="*/ f85 f64 1"/>
                  <a:gd name="f165" fmla="*/ f86 f65 1"/>
                  <a:gd name="f166" fmla="*/ f87 f65 1"/>
                  <a:gd name="f167" fmla="*/ f88 f64 1"/>
                  <a:gd name="f168" fmla="*/ f89 f65 1"/>
                  <a:gd name="f169" fmla="*/ f90 f64 1"/>
                  <a:gd name="f170" fmla="*/ f91 f65 1"/>
                  <a:gd name="f171" fmla="*/ f92 f64 1"/>
                  <a:gd name="f172" fmla="*/ f93 f65 1"/>
                  <a:gd name="f173" fmla="*/ f94 f64 1"/>
                  <a:gd name="f174" fmla="*/ f95 f65 1"/>
                  <a:gd name="f175" fmla="*/ f96 f64 1"/>
                  <a:gd name="f176" fmla="*/ f97 f65 1"/>
                  <a:gd name="f177" fmla="*/ f98 f64 1"/>
                  <a:gd name="f178" fmla="*/ f99 f64 1"/>
                  <a:gd name="f179" fmla="*/ f100 f65 1"/>
                  <a:gd name="f180" fmla="*/ f101 f65 1"/>
                  <a:gd name="f181" fmla="*/ f102 f64 1"/>
                  <a:gd name="f182" fmla="*/ f103 f64 1"/>
                  <a:gd name="f183" fmla="*/ f104 f65 1"/>
                  <a:gd name="f184" fmla="*/ f105 f65 1"/>
                  <a:gd name="f185" fmla="*/ f106 f64 1"/>
                  <a:gd name="f186" fmla="*/ f107 f65 1"/>
                  <a:gd name="f187" fmla="*/ f108 f65 1"/>
                  <a:gd name="f188" fmla="*/ f109 f65 1"/>
                  <a:gd name="f189" fmla="*/ f110 f64 1"/>
                  <a:gd name="f190" fmla="*/ f111 f65 1"/>
                  <a:gd name="f191" fmla="*/ f112 f65 1"/>
                  <a:gd name="f192" fmla="*/ f113 f65 1"/>
                  <a:gd name="f193" fmla="*/ f114 f65 1"/>
                  <a:gd name="f194" fmla="*/ f115 f65 1"/>
                  <a:gd name="f195" fmla="*/ f116 f64 1"/>
                  <a:gd name="f196" fmla="*/ f117 f65 1"/>
                  <a:gd name="f197" fmla="*/ f118 f64 1"/>
                  <a:gd name="f198" fmla="*/ f119 f64 1"/>
                  <a:gd name="f199" fmla="*/ f120 f65 1"/>
                  <a:gd name="f200" fmla="*/ f121 f65 1"/>
                  <a:gd name="f201" fmla="*/ f122 f64 1"/>
                  <a:gd name="f202" fmla="*/ f123 f64 1"/>
                  <a:gd name="f203" fmla="*/ f124 f64 1"/>
                  <a:gd name="f204" fmla="*/ f125 f65 1"/>
                  <a:gd name="f205" fmla="*/ f126 f64 1"/>
                  <a:gd name="f206" fmla="*/ f127 f65 1"/>
                  <a:gd name="f207" fmla="*/ f128 f64 1"/>
                  <a:gd name="f208" fmla="*/ f129 f65 1"/>
                  <a:gd name="f209" fmla="*/ f130 f64 1"/>
                  <a:gd name="f210" fmla="*/ f131 f65 1"/>
                  <a:gd name="f211" fmla="*/ f132 f64 1"/>
                  <a:gd name="f212" fmla="*/ f133 f64 1"/>
                  <a:gd name="f213" fmla="*/ f134 f65 1"/>
                  <a:gd name="f214" fmla="*/ f135 f64 1"/>
                  <a:gd name="f215" fmla="*/ f136 f65 1"/>
                  <a:gd name="f216" fmla="*/ f137 f65 1"/>
                  <a:gd name="f217" fmla="*/ f138 f64 1"/>
                  <a:gd name="f218" fmla="*/ f139 f65 1"/>
                  <a:gd name="f219" fmla="*/ f140 f64 1"/>
                  <a:gd name="f220" fmla="*/ f141 f65 1"/>
                </a:gdLst>
                <a:ahLst/>
                <a:cxnLst>
                  <a:cxn ang="3cd4">
                    <a:pos x="hc" y="t"/>
                  </a:cxn>
                  <a:cxn ang="0">
                    <a:pos x="r" y="vc"/>
                  </a:cxn>
                  <a:cxn ang="cd4">
                    <a:pos x="hc" y="b"/>
                  </a:cxn>
                  <a:cxn ang="cd2">
                    <a:pos x="l" y="vc"/>
                  </a:cxn>
                  <a:cxn ang="f146">
                    <a:pos x="f151" y="f152"/>
                  </a:cxn>
                  <a:cxn ang="f146">
                    <a:pos x="f153" y="f154"/>
                  </a:cxn>
                  <a:cxn ang="f146">
                    <a:pos x="f155" y="f156"/>
                  </a:cxn>
                  <a:cxn ang="f146">
                    <a:pos x="f157" y="f158"/>
                  </a:cxn>
                  <a:cxn ang="f146">
                    <a:pos x="f159" y="f160"/>
                  </a:cxn>
                  <a:cxn ang="f146">
                    <a:pos x="f159" y="f161"/>
                  </a:cxn>
                  <a:cxn ang="f146">
                    <a:pos x="f162" y="f161"/>
                  </a:cxn>
                  <a:cxn ang="f146">
                    <a:pos x="f163" y="f161"/>
                  </a:cxn>
                  <a:cxn ang="f146">
                    <a:pos x="f153" y="f161"/>
                  </a:cxn>
                  <a:cxn ang="f146">
                    <a:pos x="f164" y="f165"/>
                  </a:cxn>
                  <a:cxn ang="f146">
                    <a:pos x="f164" y="f166"/>
                  </a:cxn>
                  <a:cxn ang="f146">
                    <a:pos x="f167" y="f168"/>
                  </a:cxn>
                  <a:cxn ang="f146">
                    <a:pos x="f169" y="f170"/>
                  </a:cxn>
                  <a:cxn ang="f146">
                    <a:pos x="f171" y="f172"/>
                  </a:cxn>
                  <a:cxn ang="f146">
                    <a:pos x="f173" y="f174"/>
                  </a:cxn>
                  <a:cxn ang="f146">
                    <a:pos x="f175" y="f176"/>
                  </a:cxn>
                  <a:cxn ang="f146">
                    <a:pos x="f177" y="f176"/>
                  </a:cxn>
                  <a:cxn ang="f146">
                    <a:pos x="f178" y="f179"/>
                  </a:cxn>
                  <a:cxn ang="f146">
                    <a:pos x="f177" y="f180"/>
                  </a:cxn>
                  <a:cxn ang="f146">
                    <a:pos x="f181" y="f180"/>
                  </a:cxn>
                  <a:cxn ang="f146">
                    <a:pos x="f182" y="f183"/>
                  </a:cxn>
                  <a:cxn ang="f146">
                    <a:pos x="f171" y="f184"/>
                  </a:cxn>
                  <a:cxn ang="f146">
                    <a:pos x="f185" y="f184"/>
                  </a:cxn>
                  <a:cxn ang="f146">
                    <a:pos x="f175" y="f184"/>
                  </a:cxn>
                  <a:cxn ang="f146">
                    <a:pos x="f171" y="f186"/>
                  </a:cxn>
                  <a:cxn ang="f146">
                    <a:pos x="f173" y="f187"/>
                  </a:cxn>
                  <a:cxn ang="f146">
                    <a:pos x="f181" y="f188"/>
                  </a:cxn>
                  <a:cxn ang="f146">
                    <a:pos x="f189" y="f190"/>
                  </a:cxn>
                  <a:cxn ang="f146">
                    <a:pos x="f177" y="f191"/>
                  </a:cxn>
                  <a:cxn ang="f146">
                    <a:pos x="f178" y="f192"/>
                  </a:cxn>
                  <a:cxn ang="f146">
                    <a:pos x="f178" y="f193"/>
                  </a:cxn>
                  <a:cxn ang="f146">
                    <a:pos x="f178" y="f194"/>
                  </a:cxn>
                  <a:cxn ang="f146">
                    <a:pos x="f195" y="f196"/>
                  </a:cxn>
                  <a:cxn ang="f146">
                    <a:pos x="f197" y="f196"/>
                  </a:cxn>
                  <a:cxn ang="f146">
                    <a:pos x="f198" y="f199"/>
                  </a:cxn>
                  <a:cxn ang="f146">
                    <a:pos x="f198" y="f200"/>
                  </a:cxn>
                  <a:cxn ang="f146">
                    <a:pos x="f201" y="f200"/>
                  </a:cxn>
                  <a:cxn ang="f146">
                    <a:pos x="f202" y="f199"/>
                  </a:cxn>
                  <a:cxn ang="f146">
                    <a:pos x="f203" y="f204"/>
                  </a:cxn>
                  <a:cxn ang="f146">
                    <a:pos x="f205" y="f194"/>
                  </a:cxn>
                  <a:cxn ang="f146">
                    <a:pos x="f203" y="f206"/>
                  </a:cxn>
                  <a:cxn ang="f146">
                    <a:pos x="f207" y="f208"/>
                  </a:cxn>
                  <a:cxn ang="f146">
                    <a:pos x="f209" y="f210"/>
                  </a:cxn>
                  <a:cxn ang="f146">
                    <a:pos x="f211" y="f192"/>
                  </a:cxn>
                  <a:cxn ang="f146">
                    <a:pos x="f212" y="f191"/>
                  </a:cxn>
                  <a:cxn ang="f146">
                    <a:pos x="f212" y="f187"/>
                  </a:cxn>
                  <a:cxn ang="f146">
                    <a:pos x="f212" y="f188"/>
                  </a:cxn>
                  <a:cxn ang="f146">
                    <a:pos x="f211" y="f184"/>
                  </a:cxn>
                  <a:cxn ang="f146">
                    <a:pos x="f209" y="f213"/>
                  </a:cxn>
                  <a:cxn ang="f146">
                    <a:pos x="f214" y="f215"/>
                  </a:cxn>
                  <a:cxn ang="f146">
                    <a:pos x="f209" y="f216"/>
                  </a:cxn>
                  <a:cxn ang="f146">
                    <a:pos x="f209" y="f174"/>
                  </a:cxn>
                  <a:cxn ang="f146">
                    <a:pos x="f211" y="f170"/>
                  </a:cxn>
                  <a:cxn ang="f146">
                    <a:pos x="f202" y="f166"/>
                  </a:cxn>
                  <a:cxn ang="f146">
                    <a:pos x="f217" y="f165"/>
                  </a:cxn>
                  <a:cxn ang="f146">
                    <a:pos x="f201" y="f218"/>
                  </a:cxn>
                  <a:cxn ang="f146">
                    <a:pos x="f219" y="f218"/>
                  </a:cxn>
                  <a:cxn ang="f146">
                    <a:pos x="f197" y="f156"/>
                  </a:cxn>
                  <a:cxn ang="f146">
                    <a:pos x="f195" y="f220"/>
                  </a:cxn>
                  <a:cxn ang="f146">
                    <a:pos x="f173" y="f220"/>
                  </a:cxn>
                  <a:cxn ang="f146">
                    <a:pos x="f151" y="f152"/>
                  </a:cxn>
                </a:cxnLst>
                <a:rect l="f147" t="f150" r="f148" b="f149"/>
                <a:pathLst>
                  <a:path w="44" h="57">
                    <a:moveTo>
                      <a:pt x="f8" y="f9"/>
                    </a:moveTo>
                    <a:cubicBezTo>
                      <a:pt x="f10" y="f11"/>
                      <a:pt x="f12" y="f13"/>
                      <a:pt x="f14" y="f11"/>
                    </a:cubicBezTo>
                    <a:cubicBezTo>
                      <a:pt x="f15" y="f16"/>
                      <a:pt x="f17" y="f18"/>
                      <a:pt x="f15" y="f18"/>
                    </a:cubicBezTo>
                    <a:cubicBezTo>
                      <a:pt x="f19" y="f18"/>
                      <a:pt x="f15" y="f20"/>
                      <a:pt x="f19" y="f21"/>
                    </a:cubicBezTo>
                    <a:cubicBezTo>
                      <a:pt x="f6" y="f22"/>
                      <a:pt x="f23" y="f24"/>
                      <a:pt x="f6" y="f25"/>
                    </a:cubicBezTo>
                    <a:cubicBezTo>
                      <a:pt x="f6" y="f25"/>
                      <a:pt x="f6" y="f25"/>
                      <a:pt x="f6" y="f26"/>
                    </a:cubicBezTo>
                    <a:cubicBezTo>
                      <a:pt x="f6" y="f27"/>
                      <a:pt x="f23" y="f25"/>
                      <a:pt x="f23" y="f26"/>
                    </a:cubicBezTo>
                    <a:cubicBezTo>
                      <a:pt x="f23" y="f28"/>
                      <a:pt x="f19" y="f25"/>
                      <a:pt x="f17" y="f26"/>
                    </a:cubicBezTo>
                    <a:cubicBezTo>
                      <a:pt x="f14" y="f26"/>
                      <a:pt x="f14" y="f25"/>
                      <a:pt x="f14" y="f26"/>
                    </a:cubicBezTo>
                    <a:cubicBezTo>
                      <a:pt x="f14" y="f27"/>
                      <a:pt x="f29" y="f26"/>
                      <a:pt x="f30" y="f27"/>
                    </a:cubicBezTo>
                    <a:cubicBezTo>
                      <a:pt x="f12" y="f31"/>
                      <a:pt x="f29" y="f28"/>
                      <a:pt x="f30" y="f32"/>
                    </a:cubicBezTo>
                    <a:cubicBezTo>
                      <a:pt x="f33" y="f34"/>
                      <a:pt x="f12" y="f35"/>
                      <a:pt x="f33" y="f36"/>
                    </a:cubicBezTo>
                    <a:cubicBezTo>
                      <a:pt x="f37" y="f38"/>
                      <a:pt x="f10" y="f34"/>
                      <a:pt x="f39" y="f38"/>
                    </a:cubicBezTo>
                    <a:cubicBezTo>
                      <a:pt x="f8" y="f40"/>
                      <a:pt x="f8" y="f38"/>
                      <a:pt x="f41" y="f40"/>
                    </a:cubicBezTo>
                    <a:cubicBezTo>
                      <a:pt x="f42" y="f43"/>
                      <a:pt x="f44" y="f40"/>
                      <a:pt x="f45" y="f43"/>
                    </a:cubicBezTo>
                    <a:cubicBezTo>
                      <a:pt x="f46" y="f47"/>
                      <a:pt x="f46" y="f40"/>
                      <a:pt x="f48" y="f47"/>
                    </a:cubicBezTo>
                    <a:cubicBezTo>
                      <a:pt x="f48" y="f48"/>
                      <a:pt x="f47" y="f40"/>
                      <a:pt x="f47" y="f47"/>
                    </a:cubicBezTo>
                    <a:cubicBezTo>
                      <a:pt x="f47" y="f46"/>
                      <a:pt x="f43" y="f45"/>
                      <a:pt x="f43" y="f44"/>
                    </a:cubicBezTo>
                    <a:cubicBezTo>
                      <a:pt x="f47" y="f42"/>
                      <a:pt x="f40" y="f8"/>
                      <a:pt x="f47" y="f10"/>
                    </a:cubicBezTo>
                    <a:cubicBezTo>
                      <a:pt x="f45" y="f33"/>
                      <a:pt x="f48" y="f39"/>
                      <a:pt x="f46" y="f10"/>
                    </a:cubicBezTo>
                    <a:cubicBezTo>
                      <a:pt x="f44" y="f10"/>
                      <a:pt x="f45" y="f37"/>
                      <a:pt x="f42" y="f37"/>
                    </a:cubicBezTo>
                    <a:cubicBezTo>
                      <a:pt x="f8" y="f33"/>
                      <a:pt x="f8" y="f12"/>
                      <a:pt x="f41" y="f12"/>
                    </a:cubicBezTo>
                    <a:cubicBezTo>
                      <a:pt x="f42" y="f12"/>
                      <a:pt x="f42" y="f30"/>
                      <a:pt x="f44" y="f12"/>
                    </a:cubicBezTo>
                    <a:cubicBezTo>
                      <a:pt x="f45" y="f12"/>
                      <a:pt x="f46" y="f12"/>
                      <a:pt x="f48" y="f12"/>
                    </a:cubicBezTo>
                    <a:cubicBezTo>
                      <a:pt x="f42" y="f12"/>
                      <a:pt x="f45" y="f29"/>
                      <a:pt x="f41" y="f30"/>
                    </a:cubicBezTo>
                    <a:cubicBezTo>
                      <a:pt x="f44" y="f17"/>
                      <a:pt x="f44" y="f29"/>
                      <a:pt x="f45" y="f14"/>
                    </a:cubicBezTo>
                    <a:cubicBezTo>
                      <a:pt x="f45" y="f17"/>
                      <a:pt x="f45" y="f14"/>
                      <a:pt x="f46" y="f29"/>
                    </a:cubicBezTo>
                    <a:cubicBezTo>
                      <a:pt x="f45" y="f15"/>
                      <a:pt x="f43" y="f14"/>
                      <a:pt x="f40" y="f17"/>
                    </a:cubicBezTo>
                    <a:cubicBezTo>
                      <a:pt x="f47" y="f17"/>
                      <a:pt x="f47" y="f17"/>
                      <a:pt x="f47" y="f15"/>
                    </a:cubicBezTo>
                    <a:cubicBezTo>
                      <a:pt x="f43" y="f19"/>
                      <a:pt x="f48" y="f19"/>
                      <a:pt x="f43" y="f23"/>
                    </a:cubicBezTo>
                    <a:cubicBezTo>
                      <a:pt x="f40" y="f6"/>
                      <a:pt x="f47" y="f49"/>
                      <a:pt x="f43" y="f50"/>
                    </a:cubicBezTo>
                    <a:cubicBezTo>
                      <a:pt x="f40" y="f51"/>
                      <a:pt x="f43" y="f52"/>
                      <a:pt x="f43" y="f53"/>
                    </a:cubicBezTo>
                    <a:cubicBezTo>
                      <a:pt x="f43" y="f53"/>
                      <a:pt x="f43" y="f54"/>
                      <a:pt x="f38" y="f54"/>
                    </a:cubicBezTo>
                    <a:cubicBezTo>
                      <a:pt x="f34" y="f54"/>
                      <a:pt x="f35" y="f55"/>
                      <a:pt x="f32" y="f54"/>
                    </a:cubicBezTo>
                    <a:cubicBezTo>
                      <a:pt x="f32" y="f56"/>
                      <a:pt x="f32" y="f55"/>
                      <a:pt x="f31" y="f56"/>
                    </a:cubicBezTo>
                    <a:cubicBezTo>
                      <a:pt x="f28" y="f57"/>
                      <a:pt x="f32" y="f58"/>
                      <a:pt x="f31" y="f57"/>
                    </a:cubicBezTo>
                    <a:cubicBezTo>
                      <a:pt x="f28" y="f59"/>
                      <a:pt x="f27" y="f58"/>
                      <a:pt x="f25" y="f57"/>
                    </a:cubicBezTo>
                    <a:cubicBezTo>
                      <a:pt x="f60" y="f7"/>
                      <a:pt x="f60" y="f58"/>
                      <a:pt x="f22" y="f56"/>
                    </a:cubicBezTo>
                    <a:cubicBezTo>
                      <a:pt x="f21" y="f54"/>
                      <a:pt x="f21" y="f54"/>
                      <a:pt x="f20" y="f55"/>
                    </a:cubicBezTo>
                    <a:cubicBezTo>
                      <a:pt x="f22" y="f54"/>
                      <a:pt x="f60" y="f55"/>
                      <a:pt x="f21" y="f53"/>
                    </a:cubicBezTo>
                    <a:cubicBezTo>
                      <a:pt x="f20" y="f61"/>
                      <a:pt x="f21" y="f53"/>
                      <a:pt x="f20" y="f61"/>
                    </a:cubicBezTo>
                    <a:cubicBezTo>
                      <a:pt x="f18" y="f52"/>
                      <a:pt x="f18" y="f51"/>
                      <a:pt x="f16" y="f49"/>
                    </a:cubicBezTo>
                    <a:cubicBezTo>
                      <a:pt x="f16" y="f6"/>
                      <a:pt x="f16" y="f51"/>
                      <a:pt x="f11" y="f6"/>
                    </a:cubicBezTo>
                    <a:cubicBezTo>
                      <a:pt x="f11" y="f23"/>
                      <a:pt x="f62" y="f49"/>
                      <a:pt x="f62" y="f23"/>
                    </a:cubicBezTo>
                    <a:cubicBezTo>
                      <a:pt x="f62" y="f19"/>
                      <a:pt x="f13" y="f6"/>
                      <a:pt x="f13" y="f15"/>
                    </a:cubicBezTo>
                    <a:cubicBezTo>
                      <a:pt x="f13" y="f14"/>
                      <a:pt x="f5" y="f17"/>
                      <a:pt x="f13" y="f14"/>
                    </a:cubicBezTo>
                    <a:cubicBezTo>
                      <a:pt x="f62" y="f17"/>
                      <a:pt x="f62" y="f17"/>
                      <a:pt x="f13" y="f29"/>
                    </a:cubicBezTo>
                    <a:cubicBezTo>
                      <a:pt x="f13" y="f30"/>
                      <a:pt x="f62" y="f30"/>
                      <a:pt x="f62" y="f12"/>
                    </a:cubicBezTo>
                    <a:cubicBezTo>
                      <a:pt x="f62" y="f33"/>
                      <a:pt x="f18" y="f33"/>
                      <a:pt x="f11" y="f8"/>
                    </a:cubicBezTo>
                    <a:cubicBezTo>
                      <a:pt x="f18" y="f41"/>
                      <a:pt x="f18" y="f41"/>
                      <a:pt x="f18" y="f42"/>
                    </a:cubicBezTo>
                    <a:cubicBezTo>
                      <a:pt x="f18" y="f44"/>
                      <a:pt x="f11" y="f44"/>
                      <a:pt x="f11" y="f46"/>
                    </a:cubicBezTo>
                    <a:cubicBezTo>
                      <a:pt x="f11" y="f48"/>
                      <a:pt x="f11" y="f48"/>
                      <a:pt x="f11" y="f43"/>
                    </a:cubicBezTo>
                    <a:cubicBezTo>
                      <a:pt x="f11" y="f36"/>
                      <a:pt x="f62" y="f38"/>
                      <a:pt x="f62" y="f38"/>
                    </a:cubicBezTo>
                    <a:cubicBezTo>
                      <a:pt x="f18" y="f36"/>
                      <a:pt x="f16" y="f35"/>
                      <a:pt x="f22" y="f32"/>
                    </a:cubicBezTo>
                    <a:cubicBezTo>
                      <a:pt x="f25" y="f32"/>
                      <a:pt x="f60" y="f28"/>
                      <a:pt x="f24" y="f27"/>
                    </a:cubicBezTo>
                    <a:cubicBezTo>
                      <a:pt x="f25" y="f25"/>
                      <a:pt x="f24" y="f24"/>
                      <a:pt x="f25" y="f60"/>
                    </a:cubicBezTo>
                    <a:cubicBezTo>
                      <a:pt x="f26" y="f22"/>
                      <a:pt x="f27" y="f60"/>
                      <a:pt x="f28" y="f60"/>
                    </a:cubicBezTo>
                    <a:cubicBezTo>
                      <a:pt x="f31" y="f22"/>
                      <a:pt x="f27" y="f21"/>
                      <a:pt x="f32" y="f18"/>
                    </a:cubicBezTo>
                    <a:cubicBezTo>
                      <a:pt x="f36" y="f11"/>
                      <a:pt x="f32" y="f16"/>
                      <a:pt x="f38" y="f62"/>
                    </a:cubicBezTo>
                    <a:cubicBezTo>
                      <a:pt x="f46" y="f5"/>
                      <a:pt x="f43" y="f11"/>
                      <a:pt x="f45" y="f62"/>
                    </a:cubicBezTo>
                    <a:cubicBezTo>
                      <a:pt x="f42" y="f13"/>
                      <a:pt x="f45" y="f13"/>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44" name="Norway">
                <a:extLst>
                  <a:ext uri="{FF2B5EF4-FFF2-40B4-BE49-F238E27FC236}">
                    <a16:creationId xmlns:a16="http://schemas.microsoft.com/office/drawing/2014/main" id="{85D40ED0-AE1A-8283-DE46-3FFFB66A3B3A}"/>
                  </a:ext>
                </a:extLst>
              </p:cNvPr>
              <p:cNvSpPr/>
              <p:nvPr/>
            </p:nvSpPr>
            <p:spPr>
              <a:xfrm>
                <a:off x="6885267" y="2583106"/>
                <a:ext cx="469946" cy="265916"/>
              </a:xfrm>
              <a:custGeom>
                <a:avLst/>
                <a:gdLst>
                  <a:gd name="f0" fmla="val 10800000"/>
                  <a:gd name="f1" fmla="val 5400000"/>
                  <a:gd name="f2" fmla="val 180"/>
                  <a:gd name="f3" fmla="val w"/>
                  <a:gd name="f4" fmla="val h"/>
                  <a:gd name="f5" fmla="val 0"/>
                  <a:gd name="f6" fmla="val 88"/>
                  <a:gd name="f7" fmla="val 54"/>
                  <a:gd name="f8" fmla="val 26"/>
                  <a:gd name="f9" fmla="val 48"/>
                  <a:gd name="f10" fmla="val 25"/>
                  <a:gd name="f11" fmla="val 47"/>
                  <a:gd name="f12" fmla="val 24"/>
                  <a:gd name="f13" fmla="val 49"/>
                  <a:gd name="f14" fmla="val 23"/>
                  <a:gd name="f15" fmla="val 46"/>
                  <a:gd name="f16" fmla="val 44"/>
                  <a:gd name="f17" fmla="val 22"/>
                  <a:gd name="f18" fmla="val 21"/>
                  <a:gd name="f19" fmla="val 20"/>
                  <a:gd name="f20" fmla="val 19"/>
                  <a:gd name="f21" fmla="val 50"/>
                  <a:gd name="f22" fmla="val 51"/>
                  <a:gd name="f23" fmla="val 18"/>
                  <a:gd name="f24" fmla="val 17"/>
                  <a:gd name="f25" fmla="val 52"/>
                  <a:gd name="f26" fmla="val 53"/>
                  <a:gd name="f27" fmla="val 15"/>
                  <a:gd name="f28" fmla="val 12"/>
                  <a:gd name="f29" fmla="val 13"/>
                  <a:gd name="f30" fmla="val 11"/>
                  <a:gd name="f31" fmla="val 10"/>
                  <a:gd name="f32" fmla="val 8"/>
                  <a:gd name="f33" fmla="val 6"/>
                  <a:gd name="f34" fmla="val 5"/>
                  <a:gd name="f35" fmla="val 2"/>
                  <a:gd name="f36" fmla="val 3"/>
                  <a:gd name="f37" fmla="val 7"/>
                  <a:gd name="f38" fmla="val 45"/>
                  <a:gd name="f39" fmla="val 4"/>
                  <a:gd name="f40" fmla="val 43"/>
                  <a:gd name="f41" fmla="val 42"/>
                  <a:gd name="f42" fmla="val 1"/>
                  <a:gd name="f43" fmla="val 41"/>
                  <a:gd name="f44" fmla="val 40"/>
                  <a:gd name="f45" fmla="val 39"/>
                  <a:gd name="f46" fmla="val 38"/>
                  <a:gd name="f47" fmla="val 36"/>
                  <a:gd name="f48" fmla="val 37"/>
                  <a:gd name="f49" fmla="val 35"/>
                  <a:gd name="f50" fmla="val 34"/>
                  <a:gd name="f51" fmla="val 33"/>
                  <a:gd name="f52" fmla="val 9"/>
                  <a:gd name="f53" fmla="val 32"/>
                  <a:gd name="f54" fmla="val 31"/>
                  <a:gd name="f55" fmla="val 30"/>
                  <a:gd name="f56" fmla="val 29"/>
                  <a:gd name="f57" fmla="val 16"/>
                  <a:gd name="f58" fmla="val 28"/>
                  <a:gd name="f59" fmla="val 27"/>
                  <a:gd name="f60" fmla="val 14"/>
                  <a:gd name="f61" fmla="val 56"/>
                  <a:gd name="f62" fmla="val 58"/>
                  <a:gd name="f63" fmla="val 60"/>
                  <a:gd name="f64" fmla="val 59"/>
                  <a:gd name="f65" fmla="val 61"/>
                  <a:gd name="f66" fmla="val 62"/>
                  <a:gd name="f67" fmla="val 64"/>
                  <a:gd name="f68" fmla="val 66"/>
                  <a:gd name="f69" fmla="val 68"/>
                  <a:gd name="f70" fmla="val 69"/>
                  <a:gd name="f71" fmla="val 70"/>
                  <a:gd name="f72" fmla="val 71"/>
                  <a:gd name="f73" fmla="val 73"/>
                  <a:gd name="f74" fmla="val 74"/>
                  <a:gd name="f75" fmla="val 76"/>
                  <a:gd name="f76" fmla="val 72"/>
                  <a:gd name="f77" fmla="val 77"/>
                  <a:gd name="f78" fmla="val 78"/>
                  <a:gd name="f79" fmla="val 79"/>
                  <a:gd name="f80" fmla="val 82"/>
                  <a:gd name="f81" fmla="val 80"/>
                  <a:gd name="f82" fmla="val 81"/>
                  <a:gd name="f83" fmla="val 83"/>
                  <a:gd name="f84" fmla="val 84"/>
                  <a:gd name="f85" fmla="val 85"/>
                  <a:gd name="f86" fmla="val 86"/>
                  <a:gd name="f87" fmla="val 87"/>
                  <a:gd name="f88" fmla="val 75"/>
                  <a:gd name="f89" fmla="val 67"/>
                  <a:gd name="f90" fmla="val 65"/>
                  <a:gd name="f91" fmla="val 63"/>
                  <a:gd name="f92" fmla="val 57"/>
                  <a:gd name="f93" fmla="val 55"/>
                  <a:gd name="f94" fmla="+- 0 0 -90"/>
                  <a:gd name="f95" fmla="*/ f3 1 88"/>
                  <a:gd name="f96" fmla="*/ f4 1 54"/>
                  <a:gd name="f97" fmla="+- f7 0 f5"/>
                  <a:gd name="f98" fmla="+- f6 0 f5"/>
                  <a:gd name="f99" fmla="*/ f94 f0 1"/>
                  <a:gd name="f100" fmla="*/ f98 1 88"/>
                  <a:gd name="f101" fmla="*/ f97 1 54"/>
                  <a:gd name="f102" fmla="*/ f99 1 f2"/>
                  <a:gd name="f103" fmla="*/ 23 1 f100"/>
                  <a:gd name="f104" fmla="*/ 48 1 f101"/>
                  <a:gd name="f105" fmla="*/ 22 1 f100"/>
                  <a:gd name="f106" fmla="*/ 46 1 f101"/>
                  <a:gd name="f107" fmla="*/ 19 1 f100"/>
                  <a:gd name="f108" fmla="*/ 15 1 f100"/>
                  <a:gd name="f109" fmla="*/ 53 1 f101"/>
                  <a:gd name="f110" fmla="*/ 10 1 f100"/>
                  <a:gd name="f111" fmla="*/ 5 1 f100"/>
                  <a:gd name="f112" fmla="*/ 51 1 f101"/>
                  <a:gd name="f113" fmla="*/ 6 1 f100"/>
                  <a:gd name="f114" fmla="*/ 4 1 f100"/>
                  <a:gd name="f115" fmla="*/ 3 1 f100"/>
                  <a:gd name="f116" fmla="*/ 44 1 f101"/>
                  <a:gd name="f117" fmla="*/ 43 1 f101"/>
                  <a:gd name="f118" fmla="*/ 1 1 f100"/>
                  <a:gd name="f119" fmla="*/ 41 1 f101"/>
                  <a:gd name="f120" fmla="*/ 2 1 f100"/>
                  <a:gd name="f121" fmla="*/ 40 1 f101"/>
                  <a:gd name="f122" fmla="*/ 39 1 f101"/>
                  <a:gd name="f123" fmla="*/ 38 1 f101"/>
                  <a:gd name="f124" fmla="*/ 37 1 f101"/>
                  <a:gd name="f125" fmla="*/ 34 1 f101"/>
                  <a:gd name="f126" fmla="*/ 33 1 f101"/>
                  <a:gd name="f127" fmla="*/ 13 1 f100"/>
                  <a:gd name="f128" fmla="*/ 31 1 f101"/>
                  <a:gd name="f129" fmla="*/ 29 1 f101"/>
                  <a:gd name="f130" fmla="*/ 20 1 f100"/>
                  <a:gd name="f131" fmla="*/ 28 1 f101"/>
                  <a:gd name="f132" fmla="*/ 25 1 f101"/>
                  <a:gd name="f133" fmla="*/ 27 1 f100"/>
                  <a:gd name="f134" fmla="*/ 22 1 f101"/>
                  <a:gd name="f135" fmla="*/ 31 1 f100"/>
                  <a:gd name="f136" fmla="*/ 18 1 f101"/>
                  <a:gd name="f137" fmla="*/ 35 1 f100"/>
                  <a:gd name="f138" fmla="*/ 15 1 f101"/>
                  <a:gd name="f139" fmla="*/ 39 1 f100"/>
                  <a:gd name="f140" fmla="*/ 13 1 f101"/>
                  <a:gd name="f141" fmla="*/ 44 1 f100"/>
                  <a:gd name="f142" fmla="*/ 10 1 f101"/>
                  <a:gd name="f143" fmla="*/ 50 1 f100"/>
                  <a:gd name="f144" fmla="*/ 8 1 f101"/>
                  <a:gd name="f145" fmla="*/ 56 1 f100"/>
                  <a:gd name="f146" fmla="*/ 7 1 f101"/>
                  <a:gd name="f147" fmla="*/ 61 1 f100"/>
                  <a:gd name="f148" fmla="*/ 5 1 f101"/>
                  <a:gd name="f149" fmla="*/ 68 1 f100"/>
                  <a:gd name="f150" fmla="*/ 4 1 f101"/>
                  <a:gd name="f151" fmla="*/ 71 1 f100"/>
                  <a:gd name="f152" fmla="*/ 2 1 f101"/>
                  <a:gd name="f153" fmla="*/ 74 1 f100"/>
                  <a:gd name="f154" fmla="*/ 78 1 f100"/>
                  <a:gd name="f155" fmla="*/ 80 1 f100"/>
                  <a:gd name="f156" fmla="*/ 84 1 f100"/>
                  <a:gd name="f157" fmla="*/ 83 1 f100"/>
                  <a:gd name="f158" fmla="*/ 85 1 f100"/>
                  <a:gd name="f159" fmla="*/ 9 1 f101"/>
                  <a:gd name="f160" fmla="*/ 76 1 f100"/>
                  <a:gd name="f161" fmla="*/ 6 1 f101"/>
                  <a:gd name="f162" fmla="*/ 73 1 f100"/>
                  <a:gd name="f163" fmla="*/ 11 1 f101"/>
                  <a:gd name="f164" fmla="*/ 63 1 f100"/>
                  <a:gd name="f165" fmla="*/ 55 1 f100"/>
                  <a:gd name="f166" fmla="*/ 51 1 f100"/>
                  <a:gd name="f167" fmla="*/ 12 1 f101"/>
                  <a:gd name="f168" fmla="*/ 41 1 f100"/>
                  <a:gd name="f169" fmla="*/ 36 1 f100"/>
                  <a:gd name="f170" fmla="*/ 19 1 f101"/>
                  <a:gd name="f171" fmla="*/ 33 1 f100"/>
                  <a:gd name="f172" fmla="*/ 26 1 f101"/>
                  <a:gd name="f173" fmla="*/ 28 1 f100"/>
                  <a:gd name="f174" fmla="*/ 32 1 f101"/>
                  <a:gd name="f175" fmla="*/ 30 1 f100"/>
                  <a:gd name="f176" fmla="*/ 45 1 f101"/>
                  <a:gd name="f177" fmla="*/ 26 1 f100"/>
                  <a:gd name="f178" fmla="*/ 0 1 f100"/>
                  <a:gd name="f179" fmla="*/ f6 1 f100"/>
                  <a:gd name="f180" fmla="*/ 0 1 f101"/>
                  <a:gd name="f181" fmla="*/ f7 1 f101"/>
                  <a:gd name="f182" fmla="+- f102 0 f1"/>
                  <a:gd name="f183" fmla="*/ f178 f95 1"/>
                  <a:gd name="f184" fmla="*/ f179 f95 1"/>
                  <a:gd name="f185" fmla="*/ f181 f96 1"/>
                  <a:gd name="f186" fmla="*/ f180 f96 1"/>
                  <a:gd name="f187" fmla="*/ f103 f95 1"/>
                  <a:gd name="f188" fmla="*/ f104 f96 1"/>
                  <a:gd name="f189" fmla="*/ f105 f95 1"/>
                  <a:gd name="f190" fmla="*/ f106 f96 1"/>
                  <a:gd name="f191" fmla="*/ f107 f95 1"/>
                  <a:gd name="f192" fmla="*/ f108 f95 1"/>
                  <a:gd name="f193" fmla="*/ f109 f96 1"/>
                  <a:gd name="f194" fmla="*/ f110 f95 1"/>
                  <a:gd name="f195" fmla="*/ f111 f95 1"/>
                  <a:gd name="f196" fmla="*/ f112 f96 1"/>
                  <a:gd name="f197" fmla="*/ f113 f95 1"/>
                  <a:gd name="f198" fmla="*/ f114 f95 1"/>
                  <a:gd name="f199" fmla="*/ f115 f95 1"/>
                  <a:gd name="f200" fmla="*/ f116 f96 1"/>
                  <a:gd name="f201" fmla="*/ f117 f96 1"/>
                  <a:gd name="f202" fmla="*/ f118 f95 1"/>
                  <a:gd name="f203" fmla="*/ f119 f96 1"/>
                  <a:gd name="f204" fmla="*/ f120 f95 1"/>
                  <a:gd name="f205" fmla="*/ f121 f96 1"/>
                  <a:gd name="f206" fmla="*/ f122 f96 1"/>
                  <a:gd name="f207" fmla="*/ f123 f96 1"/>
                  <a:gd name="f208" fmla="*/ f124 f96 1"/>
                  <a:gd name="f209" fmla="*/ f125 f96 1"/>
                  <a:gd name="f210" fmla="*/ f126 f96 1"/>
                  <a:gd name="f211" fmla="*/ f127 f95 1"/>
                  <a:gd name="f212" fmla="*/ f128 f96 1"/>
                  <a:gd name="f213" fmla="*/ f129 f96 1"/>
                  <a:gd name="f214" fmla="*/ f130 f95 1"/>
                  <a:gd name="f215" fmla="*/ f131 f96 1"/>
                  <a:gd name="f216" fmla="*/ f132 f96 1"/>
                  <a:gd name="f217" fmla="*/ f133 f95 1"/>
                  <a:gd name="f218" fmla="*/ f134 f96 1"/>
                  <a:gd name="f219" fmla="*/ f135 f95 1"/>
                  <a:gd name="f220" fmla="*/ f136 f96 1"/>
                  <a:gd name="f221" fmla="*/ f137 f95 1"/>
                  <a:gd name="f222" fmla="*/ f138 f96 1"/>
                  <a:gd name="f223" fmla="*/ f139 f95 1"/>
                  <a:gd name="f224" fmla="*/ f140 f96 1"/>
                  <a:gd name="f225" fmla="*/ f141 f95 1"/>
                  <a:gd name="f226" fmla="*/ f142 f96 1"/>
                  <a:gd name="f227" fmla="*/ f143 f95 1"/>
                  <a:gd name="f228" fmla="*/ f144 f96 1"/>
                  <a:gd name="f229" fmla="*/ f145 f95 1"/>
                  <a:gd name="f230" fmla="*/ f146 f96 1"/>
                  <a:gd name="f231" fmla="*/ f147 f95 1"/>
                  <a:gd name="f232" fmla="*/ f148 f96 1"/>
                  <a:gd name="f233" fmla="*/ f149 f95 1"/>
                  <a:gd name="f234" fmla="*/ f150 f96 1"/>
                  <a:gd name="f235" fmla="*/ f151 f95 1"/>
                  <a:gd name="f236" fmla="*/ f152 f96 1"/>
                  <a:gd name="f237" fmla="*/ f153 f95 1"/>
                  <a:gd name="f238" fmla="*/ f154 f95 1"/>
                  <a:gd name="f239" fmla="*/ f155 f95 1"/>
                  <a:gd name="f240" fmla="*/ f156 f95 1"/>
                  <a:gd name="f241" fmla="*/ f157 f95 1"/>
                  <a:gd name="f242" fmla="*/ f158 f95 1"/>
                  <a:gd name="f243" fmla="*/ f159 f96 1"/>
                  <a:gd name="f244" fmla="*/ f160 f95 1"/>
                  <a:gd name="f245" fmla="*/ f161 f96 1"/>
                  <a:gd name="f246" fmla="*/ f162 f95 1"/>
                  <a:gd name="f247" fmla="*/ f163 f96 1"/>
                  <a:gd name="f248" fmla="*/ f164 f95 1"/>
                  <a:gd name="f249" fmla="*/ f165 f95 1"/>
                  <a:gd name="f250" fmla="*/ f166 f95 1"/>
                  <a:gd name="f251" fmla="*/ f167 f96 1"/>
                  <a:gd name="f252" fmla="*/ f168 f95 1"/>
                  <a:gd name="f253" fmla="*/ f169 f95 1"/>
                  <a:gd name="f254" fmla="*/ f170 f96 1"/>
                  <a:gd name="f255" fmla="*/ f171 f95 1"/>
                  <a:gd name="f256" fmla="*/ f172 f96 1"/>
                  <a:gd name="f257" fmla="*/ f173 f95 1"/>
                  <a:gd name="f258" fmla="*/ f174 f96 1"/>
                  <a:gd name="f259" fmla="*/ f175 f95 1"/>
                  <a:gd name="f260" fmla="*/ f176 f96 1"/>
                  <a:gd name="f261" fmla="*/ f177 f95 1"/>
                </a:gdLst>
                <a:ahLst/>
                <a:cxnLst>
                  <a:cxn ang="3cd4">
                    <a:pos x="hc" y="t"/>
                  </a:cxn>
                  <a:cxn ang="0">
                    <a:pos x="r" y="vc"/>
                  </a:cxn>
                  <a:cxn ang="cd4">
                    <a:pos x="hc" y="b"/>
                  </a:cxn>
                  <a:cxn ang="cd2">
                    <a:pos x="l" y="vc"/>
                  </a:cxn>
                  <a:cxn ang="f182">
                    <a:pos x="f187" y="f188"/>
                  </a:cxn>
                  <a:cxn ang="f182">
                    <a:pos x="f189" y="f190"/>
                  </a:cxn>
                  <a:cxn ang="f182">
                    <a:pos x="f191" y="f188"/>
                  </a:cxn>
                  <a:cxn ang="f182">
                    <a:pos x="f192" y="f193"/>
                  </a:cxn>
                  <a:cxn ang="f182">
                    <a:pos x="f194" y="f193"/>
                  </a:cxn>
                  <a:cxn ang="f182">
                    <a:pos x="f195" y="f196"/>
                  </a:cxn>
                  <a:cxn ang="f182">
                    <a:pos x="f197" y="f188"/>
                  </a:cxn>
                  <a:cxn ang="f182">
                    <a:pos x="f198" y="f190"/>
                  </a:cxn>
                  <a:cxn ang="f182">
                    <a:pos x="f199" y="f200"/>
                  </a:cxn>
                  <a:cxn ang="f182">
                    <a:pos x="f198" y="f201"/>
                  </a:cxn>
                  <a:cxn ang="f182">
                    <a:pos x="f202" y="f203"/>
                  </a:cxn>
                  <a:cxn ang="f182">
                    <a:pos x="f204" y="f205"/>
                  </a:cxn>
                  <a:cxn ang="f182">
                    <a:pos x="f197" y="f206"/>
                  </a:cxn>
                  <a:cxn ang="f182">
                    <a:pos x="f194" y="f207"/>
                  </a:cxn>
                  <a:cxn ang="f182">
                    <a:pos x="f195" y="f207"/>
                  </a:cxn>
                  <a:cxn ang="f182">
                    <a:pos x="f198" y="f208"/>
                  </a:cxn>
                  <a:cxn ang="f182">
                    <a:pos x="f198" y="f209"/>
                  </a:cxn>
                  <a:cxn ang="f182">
                    <a:pos x="f194" y="f210"/>
                  </a:cxn>
                  <a:cxn ang="f182">
                    <a:pos x="f211" y="f212"/>
                  </a:cxn>
                  <a:cxn ang="f182">
                    <a:pos x="f191" y="f213"/>
                  </a:cxn>
                  <a:cxn ang="f182">
                    <a:pos x="f187" y="f213"/>
                  </a:cxn>
                  <a:cxn ang="f182">
                    <a:pos x="f214" y="f215"/>
                  </a:cxn>
                  <a:cxn ang="f182">
                    <a:pos x="f187" y="f216"/>
                  </a:cxn>
                  <a:cxn ang="f182">
                    <a:pos x="f217" y="f218"/>
                  </a:cxn>
                  <a:cxn ang="f182">
                    <a:pos x="f219" y="f220"/>
                  </a:cxn>
                  <a:cxn ang="f182">
                    <a:pos x="f221" y="f222"/>
                  </a:cxn>
                  <a:cxn ang="f182">
                    <a:pos x="f223" y="f224"/>
                  </a:cxn>
                  <a:cxn ang="f182">
                    <a:pos x="f225" y="f226"/>
                  </a:cxn>
                  <a:cxn ang="f182">
                    <a:pos x="f227" y="f228"/>
                  </a:cxn>
                  <a:cxn ang="f182">
                    <a:pos x="f229" y="f230"/>
                  </a:cxn>
                  <a:cxn ang="f182">
                    <a:pos x="f231" y="f232"/>
                  </a:cxn>
                  <a:cxn ang="f182">
                    <a:pos x="f233" y="f234"/>
                  </a:cxn>
                  <a:cxn ang="f182">
                    <a:pos x="f235" y="f236"/>
                  </a:cxn>
                  <a:cxn ang="f182">
                    <a:pos x="f237" y="f232"/>
                  </a:cxn>
                  <a:cxn ang="f182">
                    <a:pos x="f238" y="f234"/>
                  </a:cxn>
                  <a:cxn ang="f182">
                    <a:pos x="f239" y="f234"/>
                  </a:cxn>
                  <a:cxn ang="f182">
                    <a:pos x="f240" y="f234"/>
                  </a:cxn>
                  <a:cxn ang="f182">
                    <a:pos x="f241" y="f232"/>
                  </a:cxn>
                  <a:cxn ang="f182">
                    <a:pos x="f242" y="f228"/>
                  </a:cxn>
                  <a:cxn ang="f182">
                    <a:pos x="f241" y="f243"/>
                  </a:cxn>
                  <a:cxn ang="f182">
                    <a:pos x="f239" y="f232"/>
                  </a:cxn>
                  <a:cxn ang="f182">
                    <a:pos x="f244" y="f245"/>
                  </a:cxn>
                  <a:cxn ang="f182">
                    <a:pos x="f246" y="f226"/>
                  </a:cxn>
                  <a:cxn ang="f182">
                    <a:pos x="f233" y="f247"/>
                  </a:cxn>
                  <a:cxn ang="f182">
                    <a:pos x="f248" y="f226"/>
                  </a:cxn>
                  <a:cxn ang="f182">
                    <a:pos x="f249" y="f243"/>
                  </a:cxn>
                  <a:cxn ang="f182">
                    <a:pos x="f250" y="f251"/>
                  </a:cxn>
                  <a:cxn ang="f182">
                    <a:pos x="f252" y="f222"/>
                  </a:cxn>
                  <a:cxn ang="f182">
                    <a:pos x="f253" y="f254"/>
                  </a:cxn>
                  <a:cxn ang="f182">
                    <a:pos x="f255" y="f256"/>
                  </a:cxn>
                  <a:cxn ang="f182">
                    <a:pos x="f257" y="f258"/>
                  </a:cxn>
                  <a:cxn ang="f182">
                    <a:pos x="f259" y="f207"/>
                  </a:cxn>
                  <a:cxn ang="f182">
                    <a:pos x="f217" y="f260"/>
                  </a:cxn>
                  <a:cxn ang="f182">
                    <a:pos x="f261" y="f188"/>
                  </a:cxn>
                </a:cxnLst>
                <a:rect l="f183" t="f186" r="f184" b="f185"/>
                <a:pathLst>
                  <a:path w="88" h="54">
                    <a:moveTo>
                      <a:pt x="f8" y="f9"/>
                    </a:moveTo>
                    <a:cubicBezTo>
                      <a:pt x="f10" y="f11"/>
                      <a:pt x="f12" y="f13"/>
                      <a:pt x="f14" y="f9"/>
                    </a:cubicBezTo>
                    <a:cubicBezTo>
                      <a:pt x="f14" y="f15"/>
                      <a:pt x="f14" y="f15"/>
                      <a:pt x="f14" y="f16"/>
                    </a:cubicBezTo>
                    <a:cubicBezTo>
                      <a:pt x="f17" y="f15"/>
                      <a:pt x="f14" y="f11"/>
                      <a:pt x="f17" y="f15"/>
                    </a:cubicBezTo>
                    <a:cubicBezTo>
                      <a:pt x="f14" y="f9"/>
                      <a:pt x="f14" y="f13"/>
                      <a:pt x="f17" y="f13"/>
                    </a:cubicBezTo>
                    <a:cubicBezTo>
                      <a:pt x="f18" y="f13"/>
                      <a:pt x="f19" y="f13"/>
                      <a:pt x="f20" y="f9"/>
                    </a:cubicBezTo>
                    <a:cubicBezTo>
                      <a:pt x="f19" y="f21"/>
                      <a:pt x="f20" y="f22"/>
                      <a:pt x="f23" y="f22"/>
                    </a:cubicBezTo>
                    <a:cubicBezTo>
                      <a:pt x="f24" y="f25"/>
                      <a:pt x="f24" y="f26"/>
                      <a:pt x="f27" y="f26"/>
                    </a:cubicBezTo>
                    <a:cubicBezTo>
                      <a:pt x="f28" y="f26"/>
                      <a:pt x="f29" y="f7"/>
                      <a:pt x="f30" y="f26"/>
                    </a:cubicBezTo>
                    <a:cubicBezTo>
                      <a:pt x="f31" y="f26"/>
                      <a:pt x="f32" y="f7"/>
                      <a:pt x="f31" y="f26"/>
                    </a:cubicBezTo>
                    <a:cubicBezTo>
                      <a:pt x="f32" y="f26"/>
                      <a:pt x="f33" y="f26"/>
                      <a:pt x="f32" y="f25"/>
                    </a:cubicBezTo>
                    <a:cubicBezTo>
                      <a:pt x="f33" y="f25"/>
                      <a:pt x="f33" y="f25"/>
                      <a:pt x="f34" y="f22"/>
                    </a:cubicBezTo>
                    <a:cubicBezTo>
                      <a:pt x="f34" y="f21"/>
                      <a:pt x="f35" y="f21"/>
                      <a:pt x="f36" y="f9"/>
                    </a:cubicBezTo>
                    <a:cubicBezTo>
                      <a:pt x="f34" y="f15"/>
                      <a:pt x="f34" y="f9"/>
                      <a:pt x="f33" y="f9"/>
                    </a:cubicBezTo>
                    <a:cubicBezTo>
                      <a:pt x="f34" y="f15"/>
                      <a:pt x="f34" y="f11"/>
                      <a:pt x="f37" y="f38"/>
                    </a:cubicBezTo>
                    <a:cubicBezTo>
                      <a:pt x="f39" y="f15"/>
                      <a:pt x="f33" y="f15"/>
                      <a:pt x="f39" y="f15"/>
                    </a:cubicBezTo>
                    <a:cubicBezTo>
                      <a:pt x="f36" y="f11"/>
                      <a:pt x="f39" y="f38"/>
                      <a:pt x="f36" y="f11"/>
                    </a:cubicBezTo>
                    <a:cubicBezTo>
                      <a:pt x="f35" y="f38"/>
                      <a:pt x="f36" y="f40"/>
                      <a:pt x="f36" y="f16"/>
                    </a:cubicBezTo>
                    <a:cubicBezTo>
                      <a:pt x="f39" y="f38"/>
                      <a:pt x="f34" y="f16"/>
                      <a:pt x="f34" y="f40"/>
                    </a:cubicBezTo>
                    <a:cubicBezTo>
                      <a:pt x="f34" y="f40"/>
                      <a:pt x="f36" y="f16"/>
                      <a:pt x="f39" y="f40"/>
                    </a:cubicBezTo>
                    <a:cubicBezTo>
                      <a:pt x="f39" y="f41"/>
                      <a:pt x="f36" y="f16"/>
                      <a:pt x="f36" y="f41"/>
                    </a:cubicBezTo>
                    <a:cubicBezTo>
                      <a:pt x="f36" y="f41"/>
                      <a:pt x="f35" y="f40"/>
                      <a:pt x="f42" y="f43"/>
                    </a:cubicBezTo>
                    <a:cubicBezTo>
                      <a:pt x="f42" y="f43"/>
                      <a:pt x="f35" y="f43"/>
                      <a:pt x="f36" y="f44"/>
                    </a:cubicBezTo>
                    <a:cubicBezTo>
                      <a:pt x="f42" y="f43"/>
                      <a:pt x="f42" y="f44"/>
                      <a:pt x="f35" y="f44"/>
                    </a:cubicBezTo>
                    <a:cubicBezTo>
                      <a:pt x="f35" y="f45"/>
                      <a:pt x="f5" y="f45"/>
                      <a:pt x="f35" y="f45"/>
                    </a:cubicBezTo>
                    <a:cubicBezTo>
                      <a:pt x="f39" y="f45"/>
                      <a:pt x="f39" y="f46"/>
                      <a:pt x="f33" y="f45"/>
                    </a:cubicBezTo>
                    <a:cubicBezTo>
                      <a:pt x="f37" y="f45"/>
                      <a:pt x="f33" y="f46"/>
                      <a:pt x="f32" y="f45"/>
                    </a:cubicBezTo>
                    <a:cubicBezTo>
                      <a:pt x="f31" y="f45"/>
                      <a:pt x="f31" y="f46"/>
                      <a:pt x="f31" y="f46"/>
                    </a:cubicBezTo>
                    <a:cubicBezTo>
                      <a:pt x="f31" y="f46"/>
                      <a:pt x="f31" y="f45"/>
                      <a:pt x="f32" y="f46"/>
                    </a:cubicBezTo>
                    <a:cubicBezTo>
                      <a:pt x="f33" y="f46"/>
                      <a:pt x="f37" y="f45"/>
                      <a:pt x="f34" y="f46"/>
                    </a:cubicBezTo>
                    <a:cubicBezTo>
                      <a:pt x="f39" y="f46"/>
                      <a:pt x="f39" y="f46"/>
                      <a:pt x="f35" y="f46"/>
                    </a:cubicBezTo>
                    <a:cubicBezTo>
                      <a:pt x="f42" y="f46"/>
                      <a:pt x="f42" y="f47"/>
                      <a:pt x="f39" y="f48"/>
                    </a:cubicBezTo>
                    <a:cubicBezTo>
                      <a:pt x="f42" y="f47"/>
                      <a:pt x="f42" y="f47"/>
                      <a:pt x="f35" y="f49"/>
                    </a:cubicBezTo>
                    <a:cubicBezTo>
                      <a:pt x="f36" y="f50"/>
                      <a:pt x="f36" y="f49"/>
                      <a:pt x="f39" y="f50"/>
                    </a:cubicBezTo>
                    <a:cubicBezTo>
                      <a:pt x="f33" y="f51"/>
                      <a:pt x="f37" y="f51"/>
                      <a:pt x="f32" y="f51"/>
                    </a:cubicBezTo>
                    <a:cubicBezTo>
                      <a:pt x="f52" y="f53"/>
                      <a:pt x="f52" y="f53"/>
                      <a:pt x="f31" y="f51"/>
                    </a:cubicBezTo>
                    <a:cubicBezTo>
                      <a:pt x="f52" y="f54"/>
                      <a:pt x="f52" y="f54"/>
                      <a:pt x="f30" y="f54"/>
                    </a:cubicBezTo>
                    <a:cubicBezTo>
                      <a:pt x="f28" y="f54"/>
                      <a:pt x="f29" y="f55"/>
                      <a:pt x="f29" y="f54"/>
                    </a:cubicBezTo>
                    <a:cubicBezTo>
                      <a:pt x="f29" y="f55"/>
                      <a:pt x="f27" y="f56"/>
                      <a:pt x="f57" y="f55"/>
                    </a:cubicBezTo>
                    <a:cubicBezTo>
                      <a:pt x="f57" y="f56"/>
                      <a:pt x="f23" y="f58"/>
                      <a:pt x="f20" y="f56"/>
                    </a:cubicBezTo>
                    <a:cubicBezTo>
                      <a:pt x="f20" y="f58"/>
                      <a:pt x="f23" y="f58"/>
                      <a:pt x="f19" y="f56"/>
                    </a:cubicBezTo>
                    <a:cubicBezTo>
                      <a:pt x="f17" y="f55"/>
                      <a:pt x="f18" y="f58"/>
                      <a:pt x="f14" y="f56"/>
                    </a:cubicBezTo>
                    <a:cubicBezTo>
                      <a:pt x="f17" y="f58"/>
                      <a:pt x="f14" y="f56"/>
                      <a:pt x="f12" y="f58"/>
                    </a:cubicBezTo>
                    <a:cubicBezTo>
                      <a:pt x="f17" y="f58"/>
                      <a:pt x="f17" y="f56"/>
                      <a:pt x="f19" y="f58"/>
                    </a:cubicBezTo>
                    <a:cubicBezTo>
                      <a:pt x="f18" y="f58"/>
                      <a:pt x="f20" y="f58"/>
                      <a:pt x="f18" y="f59"/>
                    </a:cubicBezTo>
                    <a:cubicBezTo>
                      <a:pt x="f14" y="f8"/>
                      <a:pt x="f17" y="f8"/>
                      <a:pt x="f14" y="f10"/>
                    </a:cubicBezTo>
                    <a:cubicBezTo>
                      <a:pt x="f12" y="f10"/>
                      <a:pt x="f12" y="f10"/>
                      <a:pt x="f10" y="f12"/>
                    </a:cubicBezTo>
                    <a:cubicBezTo>
                      <a:pt x="f8" y="f14"/>
                      <a:pt x="f10" y="f17"/>
                      <a:pt x="f59" y="f17"/>
                    </a:cubicBezTo>
                    <a:cubicBezTo>
                      <a:pt x="f56" y="f18"/>
                      <a:pt x="f58" y="f19"/>
                      <a:pt x="f55" y="f20"/>
                    </a:cubicBezTo>
                    <a:cubicBezTo>
                      <a:pt x="f54" y="f20"/>
                      <a:pt x="f55" y="f20"/>
                      <a:pt x="f54" y="f23"/>
                    </a:cubicBezTo>
                    <a:cubicBezTo>
                      <a:pt x="f53" y="f23"/>
                      <a:pt x="f54" y="f24"/>
                      <a:pt x="f51" y="f24"/>
                    </a:cubicBezTo>
                    <a:cubicBezTo>
                      <a:pt x="f50" y="f57"/>
                      <a:pt x="f50" y="f27"/>
                      <a:pt x="f49" y="f27"/>
                    </a:cubicBezTo>
                    <a:cubicBezTo>
                      <a:pt x="f47" y="f27"/>
                      <a:pt x="f49" y="f60"/>
                      <a:pt x="f48" y="f60"/>
                    </a:cubicBezTo>
                    <a:cubicBezTo>
                      <a:pt x="f44" y="f60"/>
                      <a:pt x="f46" y="f29"/>
                      <a:pt x="f45" y="f29"/>
                    </a:cubicBezTo>
                    <a:cubicBezTo>
                      <a:pt x="f44" y="f29"/>
                      <a:pt x="f44" y="f28"/>
                      <a:pt x="f43" y="f30"/>
                    </a:cubicBezTo>
                    <a:cubicBezTo>
                      <a:pt x="f40" y="f30"/>
                      <a:pt x="f40" y="f31"/>
                      <a:pt x="f16" y="f31"/>
                    </a:cubicBezTo>
                    <a:cubicBezTo>
                      <a:pt x="f38" y="f31"/>
                      <a:pt x="f16" y="f32"/>
                      <a:pt x="f38" y="f52"/>
                    </a:cubicBezTo>
                    <a:cubicBezTo>
                      <a:pt x="f15" y="f52"/>
                      <a:pt x="f13" y="f37"/>
                      <a:pt x="f21" y="f32"/>
                    </a:cubicBezTo>
                    <a:cubicBezTo>
                      <a:pt x="f22" y="f32"/>
                      <a:pt x="f22" y="f37"/>
                      <a:pt x="f26" y="f37"/>
                    </a:cubicBezTo>
                    <a:cubicBezTo>
                      <a:pt x="f7" y="f32"/>
                      <a:pt x="f7" y="f37"/>
                      <a:pt x="f61" y="f37"/>
                    </a:cubicBezTo>
                    <a:cubicBezTo>
                      <a:pt x="f62" y="f37"/>
                      <a:pt x="f61" y="f34"/>
                      <a:pt x="f62" y="f33"/>
                    </a:cubicBezTo>
                    <a:cubicBezTo>
                      <a:pt x="f63" y="f33"/>
                      <a:pt x="f64" y="f39"/>
                      <a:pt x="f65" y="f34"/>
                    </a:cubicBezTo>
                    <a:cubicBezTo>
                      <a:pt x="f65" y="f34"/>
                      <a:pt x="f66" y="f34"/>
                      <a:pt x="f67" y="f34"/>
                    </a:cubicBezTo>
                    <a:cubicBezTo>
                      <a:pt x="f68" y="f34"/>
                      <a:pt x="f68" y="f35"/>
                      <a:pt x="f69" y="f39"/>
                    </a:cubicBezTo>
                    <a:cubicBezTo>
                      <a:pt x="f70" y="f35"/>
                      <a:pt x="f71" y="f35"/>
                      <a:pt x="f72" y="f34"/>
                    </a:cubicBezTo>
                    <a:cubicBezTo>
                      <a:pt x="f73" y="f42"/>
                      <a:pt x="f69" y="f39"/>
                      <a:pt x="f72" y="f35"/>
                    </a:cubicBezTo>
                    <a:cubicBezTo>
                      <a:pt x="f74" y="f5"/>
                      <a:pt x="f73" y="f35"/>
                      <a:pt x="f74" y="f35"/>
                    </a:cubicBezTo>
                    <a:cubicBezTo>
                      <a:pt x="f75" y="f42"/>
                      <a:pt x="f76" y="f33"/>
                      <a:pt x="f74" y="f34"/>
                    </a:cubicBezTo>
                    <a:cubicBezTo>
                      <a:pt x="f77" y="f36"/>
                      <a:pt x="f75" y="f35"/>
                      <a:pt x="f77" y="f35"/>
                    </a:cubicBezTo>
                    <a:cubicBezTo>
                      <a:pt x="f77" y="f35"/>
                      <a:pt x="f77" y="f39"/>
                      <a:pt x="f78" y="f39"/>
                    </a:cubicBezTo>
                    <a:cubicBezTo>
                      <a:pt x="f79" y="f36"/>
                      <a:pt x="f77" y="f42"/>
                      <a:pt x="f79" y="f35"/>
                    </a:cubicBezTo>
                    <a:cubicBezTo>
                      <a:pt x="f80" y="f35"/>
                      <a:pt x="f79" y="f39"/>
                      <a:pt x="f81" y="f39"/>
                    </a:cubicBezTo>
                    <a:cubicBezTo>
                      <a:pt x="f82" y="f36"/>
                      <a:pt x="f82" y="f39"/>
                      <a:pt x="f80" y="f36"/>
                    </a:cubicBezTo>
                    <a:cubicBezTo>
                      <a:pt x="f83" y="f35"/>
                      <a:pt x="f83" y="f39"/>
                      <a:pt x="f84" y="f39"/>
                    </a:cubicBezTo>
                    <a:cubicBezTo>
                      <a:pt x="f85" y="f39"/>
                      <a:pt x="f86" y="f36"/>
                      <a:pt x="f87" y="f34"/>
                    </a:cubicBezTo>
                    <a:cubicBezTo>
                      <a:pt x="f6" y="f33"/>
                      <a:pt x="f80" y="f34"/>
                      <a:pt x="f83" y="f34"/>
                    </a:cubicBezTo>
                    <a:cubicBezTo>
                      <a:pt x="f85" y="f33"/>
                      <a:pt x="f85" y="f33"/>
                      <a:pt x="f86" y="f33"/>
                    </a:cubicBezTo>
                    <a:cubicBezTo>
                      <a:pt x="f87" y="f52"/>
                      <a:pt x="f86" y="f37"/>
                      <a:pt x="f85" y="f32"/>
                    </a:cubicBezTo>
                    <a:cubicBezTo>
                      <a:pt x="f85" y="f52"/>
                      <a:pt x="f85" y="f31"/>
                      <a:pt x="f83" y="f30"/>
                    </a:cubicBezTo>
                    <a:cubicBezTo>
                      <a:pt x="f83" y="f31"/>
                      <a:pt x="f83" y="f31"/>
                      <a:pt x="f83" y="f52"/>
                    </a:cubicBezTo>
                    <a:cubicBezTo>
                      <a:pt x="f80" y="f52"/>
                      <a:pt x="f83" y="f37"/>
                      <a:pt x="f83" y="f37"/>
                    </a:cubicBezTo>
                    <a:cubicBezTo>
                      <a:pt x="f80" y="f33"/>
                      <a:pt x="f81" y="f33"/>
                      <a:pt x="f81" y="f34"/>
                    </a:cubicBezTo>
                    <a:cubicBezTo>
                      <a:pt x="f81" y="f39"/>
                      <a:pt x="f79" y="f34"/>
                      <a:pt x="f78" y="f34"/>
                    </a:cubicBezTo>
                    <a:cubicBezTo>
                      <a:pt x="f77" y="f33"/>
                      <a:pt x="f75" y="f34"/>
                      <a:pt x="f75" y="f33"/>
                    </a:cubicBezTo>
                    <a:cubicBezTo>
                      <a:pt x="f88" y="f37"/>
                      <a:pt x="f73" y="f32"/>
                      <a:pt x="f73" y="f52"/>
                    </a:cubicBezTo>
                    <a:cubicBezTo>
                      <a:pt x="f74" y="f31"/>
                      <a:pt x="f74" y="f31"/>
                      <a:pt x="f73" y="f31"/>
                    </a:cubicBezTo>
                    <a:cubicBezTo>
                      <a:pt x="f76" y="f31"/>
                      <a:pt x="f76" y="f30"/>
                      <a:pt x="f72" y="f28"/>
                    </a:cubicBezTo>
                    <a:cubicBezTo>
                      <a:pt x="f72" y="f29"/>
                      <a:pt x="f70" y="f28"/>
                      <a:pt x="f69" y="f30"/>
                    </a:cubicBezTo>
                    <a:cubicBezTo>
                      <a:pt x="f69" y="f31"/>
                      <a:pt x="f69" y="f31"/>
                      <a:pt x="f89" y="f30"/>
                    </a:cubicBezTo>
                    <a:cubicBezTo>
                      <a:pt x="f89" y="f28"/>
                      <a:pt x="f90" y="f30"/>
                      <a:pt x="f91" y="f31"/>
                    </a:cubicBezTo>
                    <a:cubicBezTo>
                      <a:pt x="f65" y="f31"/>
                      <a:pt x="f62" y="f31"/>
                      <a:pt x="f92" y="f52"/>
                    </a:cubicBezTo>
                    <a:cubicBezTo>
                      <a:pt x="f61" y="f37"/>
                      <a:pt x="f61" y="f32"/>
                      <a:pt x="f93" y="f52"/>
                    </a:cubicBezTo>
                    <a:cubicBezTo>
                      <a:pt x="f93" y="f52"/>
                      <a:pt x="f61" y="f52"/>
                      <a:pt x="f93" y="f31"/>
                    </a:cubicBezTo>
                    <a:cubicBezTo>
                      <a:pt x="f22" y="f30"/>
                      <a:pt x="f26" y="f30"/>
                      <a:pt x="f22" y="f28"/>
                    </a:cubicBezTo>
                    <a:cubicBezTo>
                      <a:pt x="f11" y="f29"/>
                      <a:pt x="f21" y="f52"/>
                      <a:pt x="f38" y="f28"/>
                    </a:cubicBezTo>
                    <a:cubicBezTo>
                      <a:pt x="f43" y="f60"/>
                      <a:pt x="f16" y="f29"/>
                      <a:pt x="f43" y="f27"/>
                    </a:cubicBezTo>
                    <a:cubicBezTo>
                      <a:pt x="f46" y="f24"/>
                      <a:pt x="f44" y="f23"/>
                      <a:pt x="f45" y="f20"/>
                    </a:cubicBezTo>
                    <a:cubicBezTo>
                      <a:pt x="f46" y="f20"/>
                      <a:pt x="f48" y="f23"/>
                      <a:pt x="f47" y="f20"/>
                    </a:cubicBezTo>
                    <a:cubicBezTo>
                      <a:pt x="f49" y="f19"/>
                      <a:pt x="f47" y="f18"/>
                      <a:pt x="f49" y="f14"/>
                    </a:cubicBezTo>
                    <a:cubicBezTo>
                      <a:pt x="f50" y="f12"/>
                      <a:pt x="f47" y="f8"/>
                      <a:pt x="f51" y="f8"/>
                    </a:cubicBezTo>
                    <a:cubicBezTo>
                      <a:pt x="f56" y="f59"/>
                      <a:pt x="f55" y="f56"/>
                      <a:pt x="f59" y="f55"/>
                    </a:cubicBezTo>
                    <a:cubicBezTo>
                      <a:pt x="f59" y="f55"/>
                      <a:pt x="f58" y="f56"/>
                      <a:pt x="f58" y="f53"/>
                    </a:cubicBezTo>
                    <a:cubicBezTo>
                      <a:pt x="f58" y="f50"/>
                      <a:pt x="f58" y="f50"/>
                      <a:pt x="f58" y="f49"/>
                    </a:cubicBezTo>
                    <a:cubicBezTo>
                      <a:pt x="f58" y="f48"/>
                      <a:pt x="f55" y="f48"/>
                      <a:pt x="f55" y="f46"/>
                    </a:cubicBezTo>
                    <a:cubicBezTo>
                      <a:pt x="f55" y="f45"/>
                      <a:pt x="f55" y="f45"/>
                      <a:pt x="f58" y="f44"/>
                    </a:cubicBezTo>
                    <a:cubicBezTo>
                      <a:pt x="f55" y="f16"/>
                      <a:pt x="f59" y="f16"/>
                      <a:pt x="f59" y="f38"/>
                    </a:cubicBezTo>
                    <a:cubicBezTo>
                      <a:pt x="f59" y="f15"/>
                      <a:pt x="f8" y="f15"/>
                      <a:pt x="f8" y="f11"/>
                    </a:cubicBezTo>
                    <a:cubicBezTo>
                      <a:pt x="f59" y="f13"/>
                      <a:pt x="f59" y="f13"/>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45" name="Morocco">
                <a:extLst>
                  <a:ext uri="{FF2B5EF4-FFF2-40B4-BE49-F238E27FC236}">
                    <a16:creationId xmlns:a16="http://schemas.microsoft.com/office/drawing/2014/main" id="{FD0BDD20-38E4-D7E6-5D7D-FD74D158D30A}"/>
                  </a:ext>
                </a:extLst>
              </p:cNvPr>
              <p:cNvSpPr/>
              <p:nvPr/>
            </p:nvSpPr>
            <p:spPr>
              <a:xfrm>
                <a:off x="6485354" y="3393320"/>
                <a:ext cx="302757" cy="245141"/>
              </a:xfrm>
              <a:custGeom>
                <a:avLst/>
                <a:gdLst>
                  <a:gd name="f0" fmla="val 10800000"/>
                  <a:gd name="f1" fmla="val 5400000"/>
                  <a:gd name="f2" fmla="val 180"/>
                  <a:gd name="f3" fmla="val w"/>
                  <a:gd name="f4" fmla="val h"/>
                  <a:gd name="f5" fmla="val 0"/>
                  <a:gd name="f6" fmla="val 57"/>
                  <a:gd name="f7" fmla="val 50"/>
                  <a:gd name="f8" fmla="val 3"/>
                  <a:gd name="f9" fmla="val 45"/>
                  <a:gd name="f10" fmla="val 8"/>
                  <a:gd name="f11" fmla="val 48"/>
                  <a:gd name="f12" fmla="val 9"/>
                  <a:gd name="f13" fmla="val 11"/>
                  <a:gd name="f14" fmla="val 42"/>
                  <a:gd name="f15" fmla="val 16"/>
                  <a:gd name="f16" fmla="val 40"/>
                  <a:gd name="f17" fmla="val 17"/>
                  <a:gd name="f18" fmla="val 35"/>
                  <a:gd name="f19" fmla="val 18"/>
                  <a:gd name="f20" fmla="val 33"/>
                  <a:gd name="f21" fmla="val 14"/>
                  <a:gd name="f22" fmla="val 34"/>
                  <a:gd name="f23" fmla="val 15"/>
                  <a:gd name="f24" fmla="val 29"/>
                  <a:gd name="f25" fmla="val 22"/>
                  <a:gd name="f26" fmla="val 19"/>
                  <a:gd name="f27" fmla="val 26"/>
                  <a:gd name="f28" fmla="val 20"/>
                  <a:gd name="f29" fmla="val 21"/>
                  <a:gd name="f30" fmla="val 31"/>
                  <a:gd name="f31" fmla="val 4"/>
                  <a:gd name="f32" fmla="val 5"/>
                  <a:gd name="f33" fmla="val 2"/>
                  <a:gd name="f34" fmla="val 36"/>
                  <a:gd name="f35" fmla="val 38"/>
                  <a:gd name="f36" fmla="val 1"/>
                  <a:gd name="f37" fmla="val 37"/>
                  <a:gd name="f38" fmla="val 41"/>
                  <a:gd name="f39" fmla="val 44"/>
                  <a:gd name="f40" fmla="val 6"/>
                  <a:gd name="f41" fmla="val 47"/>
                  <a:gd name="f42" fmla="val 46"/>
                  <a:gd name="f43" fmla="val 49"/>
                  <a:gd name="f44" fmla="val 51"/>
                  <a:gd name="f45" fmla="val 7"/>
                  <a:gd name="f46" fmla="val 53"/>
                  <a:gd name="f47" fmla="val 55"/>
                  <a:gd name="f48" fmla="val 54"/>
                  <a:gd name="f49" fmla="val 23"/>
                  <a:gd name="f50" fmla="val 24"/>
                  <a:gd name="f51" fmla="val 25"/>
                  <a:gd name="f52" fmla="val 28"/>
                  <a:gd name="f53" fmla="val 43"/>
                  <a:gd name="f54" fmla="val 32"/>
                  <a:gd name="f55" fmla="val 39"/>
                  <a:gd name="f56" fmla="val 27"/>
                  <a:gd name="f57" fmla="+- 0 0 -90"/>
                  <a:gd name="f58" fmla="*/ f3 1 57"/>
                  <a:gd name="f59" fmla="*/ f4 1 50"/>
                  <a:gd name="f60" fmla="+- f7 0 f5"/>
                  <a:gd name="f61" fmla="+- f6 0 f5"/>
                  <a:gd name="f62" fmla="*/ f57 f0 1"/>
                  <a:gd name="f63" fmla="*/ f61 1 57"/>
                  <a:gd name="f64" fmla="*/ f60 1 50"/>
                  <a:gd name="f65" fmla="*/ f62 1 f2"/>
                  <a:gd name="f66" fmla="*/ 0 1 f63"/>
                  <a:gd name="f67" fmla="*/ 50 1 f64"/>
                  <a:gd name="f68" fmla="*/ 9 1 f63"/>
                  <a:gd name="f69" fmla="*/ 45 1 f64"/>
                  <a:gd name="f70" fmla="*/ 17 1 f63"/>
                  <a:gd name="f71" fmla="*/ 35 1 f64"/>
                  <a:gd name="f72" fmla="*/ 15 1 f63"/>
                  <a:gd name="f73" fmla="*/ 29 1 f64"/>
                  <a:gd name="f74" fmla="*/ 20 1 f63"/>
                  <a:gd name="f75" fmla="*/ 19 1 f64"/>
                  <a:gd name="f76" fmla="*/ 31 1 f63"/>
                  <a:gd name="f77" fmla="*/ 8 1 f64"/>
                  <a:gd name="f78" fmla="*/ 35 1 f63"/>
                  <a:gd name="f79" fmla="*/ 2 1 f64"/>
                  <a:gd name="f80" fmla="*/ 37 1 f63"/>
                  <a:gd name="f81" fmla="*/ 40 1 f63"/>
                  <a:gd name="f82" fmla="*/ 3 1 f64"/>
                  <a:gd name="f83" fmla="*/ 44 1 f63"/>
                  <a:gd name="f84" fmla="*/ 5 1 f64"/>
                  <a:gd name="f85" fmla="*/ 47 1 f63"/>
                  <a:gd name="f86" fmla="*/ 4 1 f64"/>
                  <a:gd name="f87" fmla="*/ 49 1 f63"/>
                  <a:gd name="f88" fmla="*/ 50 1 f63"/>
                  <a:gd name="f89" fmla="*/ 6 1 f64"/>
                  <a:gd name="f90" fmla="*/ 51 1 f63"/>
                  <a:gd name="f91" fmla="*/ 11 1 f64"/>
                  <a:gd name="f92" fmla="*/ 53 1 f63"/>
                  <a:gd name="f93" fmla="*/ 18 1 f64"/>
                  <a:gd name="f94" fmla="*/ 55 1 f63"/>
                  <a:gd name="f95" fmla="*/ 22 1 f64"/>
                  <a:gd name="f96" fmla="*/ 23 1 f64"/>
                  <a:gd name="f97" fmla="*/ 25 1 f64"/>
                  <a:gd name="f98" fmla="*/ 43 1 f63"/>
                  <a:gd name="f99" fmla="*/ 31 1 f64"/>
                  <a:gd name="f100" fmla="*/ 34 1 f63"/>
                  <a:gd name="f101" fmla="*/ 38 1 f64"/>
                  <a:gd name="f102" fmla="*/ 28 1 f63"/>
                  <a:gd name="f103" fmla="*/ 24 1 f63"/>
                  <a:gd name="f104" fmla="*/ 40 1 f64"/>
                  <a:gd name="f105" fmla="*/ 22 1 f63"/>
                  <a:gd name="f106" fmla="*/ 42 1 f64"/>
                  <a:gd name="f107" fmla="*/ 19 1 f63"/>
                  <a:gd name="f108" fmla="*/ f6 1 f63"/>
                  <a:gd name="f109" fmla="*/ 0 1 f64"/>
                  <a:gd name="f110" fmla="*/ f7 1 f64"/>
                  <a:gd name="f111" fmla="+- f65 0 f1"/>
                  <a:gd name="f112" fmla="*/ f66 f58 1"/>
                  <a:gd name="f113" fmla="*/ f108 f58 1"/>
                  <a:gd name="f114" fmla="*/ f110 f59 1"/>
                  <a:gd name="f115" fmla="*/ f109 f59 1"/>
                  <a:gd name="f116" fmla="*/ f67 f59 1"/>
                  <a:gd name="f117" fmla="*/ f68 f58 1"/>
                  <a:gd name="f118" fmla="*/ f69 f59 1"/>
                  <a:gd name="f119" fmla="*/ f70 f58 1"/>
                  <a:gd name="f120" fmla="*/ f71 f59 1"/>
                  <a:gd name="f121" fmla="*/ f72 f58 1"/>
                  <a:gd name="f122" fmla="*/ f73 f59 1"/>
                  <a:gd name="f123" fmla="*/ f74 f58 1"/>
                  <a:gd name="f124" fmla="*/ f75 f59 1"/>
                  <a:gd name="f125" fmla="*/ f76 f58 1"/>
                  <a:gd name="f126" fmla="*/ f77 f59 1"/>
                  <a:gd name="f127" fmla="*/ f78 f58 1"/>
                  <a:gd name="f128" fmla="*/ f79 f59 1"/>
                  <a:gd name="f129" fmla="*/ f80 f58 1"/>
                  <a:gd name="f130" fmla="*/ f81 f58 1"/>
                  <a:gd name="f131" fmla="*/ f82 f59 1"/>
                  <a:gd name="f132" fmla="*/ f83 f58 1"/>
                  <a:gd name="f133" fmla="*/ f84 f59 1"/>
                  <a:gd name="f134" fmla="*/ f85 f58 1"/>
                  <a:gd name="f135" fmla="*/ f86 f59 1"/>
                  <a:gd name="f136" fmla="*/ f87 f58 1"/>
                  <a:gd name="f137" fmla="*/ f88 f58 1"/>
                  <a:gd name="f138" fmla="*/ f89 f59 1"/>
                  <a:gd name="f139" fmla="*/ f90 f58 1"/>
                  <a:gd name="f140" fmla="*/ f91 f59 1"/>
                  <a:gd name="f141" fmla="*/ f92 f58 1"/>
                  <a:gd name="f142" fmla="*/ f93 f59 1"/>
                  <a:gd name="f143" fmla="*/ f94 f58 1"/>
                  <a:gd name="f144" fmla="*/ f95 f59 1"/>
                  <a:gd name="f145" fmla="*/ f96 f59 1"/>
                  <a:gd name="f146" fmla="*/ f97 f59 1"/>
                  <a:gd name="f147" fmla="*/ f98 f58 1"/>
                  <a:gd name="f148" fmla="*/ f99 f59 1"/>
                  <a:gd name="f149" fmla="*/ f100 f58 1"/>
                  <a:gd name="f150" fmla="*/ f101 f59 1"/>
                  <a:gd name="f151" fmla="*/ f102 f58 1"/>
                  <a:gd name="f152" fmla="*/ f103 f58 1"/>
                  <a:gd name="f153" fmla="*/ f104 f59 1"/>
                  <a:gd name="f154" fmla="*/ f105 f58 1"/>
                  <a:gd name="f155" fmla="*/ f106 f59 1"/>
                  <a:gd name="f156" fmla="*/ f107 f58 1"/>
                </a:gdLst>
                <a:ahLst/>
                <a:cxnLst>
                  <a:cxn ang="3cd4">
                    <a:pos x="hc" y="t"/>
                  </a:cxn>
                  <a:cxn ang="0">
                    <a:pos x="r" y="vc"/>
                  </a:cxn>
                  <a:cxn ang="cd4">
                    <a:pos x="hc" y="b"/>
                  </a:cxn>
                  <a:cxn ang="cd2">
                    <a:pos x="l" y="vc"/>
                  </a:cxn>
                  <a:cxn ang="f111">
                    <a:pos x="f112" y="f116"/>
                  </a:cxn>
                  <a:cxn ang="f111">
                    <a:pos x="f117" y="f118"/>
                  </a:cxn>
                  <a:cxn ang="f111">
                    <a:pos x="f119" y="f120"/>
                  </a:cxn>
                  <a:cxn ang="f111">
                    <a:pos x="f121" y="f122"/>
                  </a:cxn>
                  <a:cxn ang="f111">
                    <a:pos x="f123" y="f124"/>
                  </a:cxn>
                  <a:cxn ang="f111">
                    <a:pos x="f125" y="f126"/>
                  </a:cxn>
                  <a:cxn ang="f111">
                    <a:pos x="f127" y="f128"/>
                  </a:cxn>
                  <a:cxn ang="f111">
                    <a:pos x="f129" y="f128"/>
                  </a:cxn>
                  <a:cxn ang="f111">
                    <a:pos x="f130" y="f131"/>
                  </a:cxn>
                  <a:cxn ang="f111">
                    <a:pos x="f132" y="f133"/>
                  </a:cxn>
                  <a:cxn ang="f111">
                    <a:pos x="f134" y="f135"/>
                  </a:cxn>
                  <a:cxn ang="f111">
                    <a:pos x="f136" y="f133"/>
                  </a:cxn>
                  <a:cxn ang="f111">
                    <a:pos x="f137" y="f138"/>
                  </a:cxn>
                  <a:cxn ang="f111">
                    <a:pos x="f139" y="f140"/>
                  </a:cxn>
                  <a:cxn ang="f111">
                    <a:pos x="f141" y="f142"/>
                  </a:cxn>
                  <a:cxn ang="f111">
                    <a:pos x="f143" y="f144"/>
                  </a:cxn>
                  <a:cxn ang="f111">
                    <a:pos x="f139" y="f145"/>
                  </a:cxn>
                  <a:cxn ang="f111">
                    <a:pos x="f132" y="f146"/>
                  </a:cxn>
                  <a:cxn ang="f111">
                    <a:pos x="f147" y="f122"/>
                  </a:cxn>
                  <a:cxn ang="f111">
                    <a:pos x="f130" y="f148"/>
                  </a:cxn>
                  <a:cxn ang="f111">
                    <a:pos x="f149" y="f120"/>
                  </a:cxn>
                  <a:cxn ang="f111">
                    <a:pos x="f125" y="f150"/>
                  </a:cxn>
                  <a:cxn ang="f111">
                    <a:pos x="f151" y="f150"/>
                  </a:cxn>
                  <a:cxn ang="f111">
                    <a:pos x="f152" y="f153"/>
                  </a:cxn>
                  <a:cxn ang="f111">
                    <a:pos x="f154" y="f155"/>
                  </a:cxn>
                  <a:cxn ang="f111">
                    <a:pos x="f156" y="f118"/>
                  </a:cxn>
                  <a:cxn ang="f111">
                    <a:pos x="f156" y="f116"/>
                  </a:cxn>
                  <a:cxn ang="f111">
                    <a:pos x="f112" y="f116"/>
                  </a:cxn>
                </a:cxnLst>
                <a:rect l="f112" t="f115" r="f113" b="f114"/>
                <a:pathLst>
                  <a:path w="57" h="50">
                    <a:moveTo>
                      <a:pt x="f5" y="f7"/>
                    </a:moveTo>
                    <a:cubicBezTo>
                      <a:pt x="f8" y="f9"/>
                      <a:pt x="f10" y="f11"/>
                      <a:pt x="f12" y="f9"/>
                    </a:cubicBezTo>
                    <a:cubicBezTo>
                      <a:pt x="f13" y="f14"/>
                      <a:pt x="f15" y="f16"/>
                      <a:pt x="f17" y="f18"/>
                    </a:cubicBezTo>
                    <a:cubicBezTo>
                      <a:pt x="f19" y="f20"/>
                      <a:pt x="f21" y="f22"/>
                      <a:pt x="f23" y="f24"/>
                    </a:cubicBezTo>
                    <a:cubicBezTo>
                      <a:pt x="f19" y="f25"/>
                      <a:pt x="f26" y="f27"/>
                      <a:pt x="f28" y="f26"/>
                    </a:cubicBezTo>
                    <a:cubicBezTo>
                      <a:pt x="f29" y="f23"/>
                      <a:pt x="f27" y="f26"/>
                      <a:pt x="f30" y="f10"/>
                    </a:cubicBezTo>
                    <a:cubicBezTo>
                      <a:pt x="f20" y="f31"/>
                      <a:pt x="f22" y="f32"/>
                      <a:pt x="f18" y="f33"/>
                    </a:cubicBezTo>
                    <a:cubicBezTo>
                      <a:pt x="f34" y="f5"/>
                      <a:pt x="f35" y="f36"/>
                      <a:pt x="f37" y="f33"/>
                    </a:cubicBezTo>
                    <a:cubicBezTo>
                      <a:pt x="f37" y="f33"/>
                      <a:pt x="f35" y="f8"/>
                      <a:pt x="f16" y="f8"/>
                    </a:cubicBezTo>
                    <a:cubicBezTo>
                      <a:pt x="f38" y="f8"/>
                      <a:pt x="f14" y="f32"/>
                      <a:pt x="f39" y="f32"/>
                    </a:cubicBezTo>
                    <a:cubicBezTo>
                      <a:pt x="f9" y="f31"/>
                      <a:pt x="f9" y="f40"/>
                      <a:pt x="f41" y="f31"/>
                    </a:cubicBezTo>
                    <a:cubicBezTo>
                      <a:pt x="f11" y="f33"/>
                      <a:pt x="f42" y="f40"/>
                      <a:pt x="f43" y="f32"/>
                    </a:cubicBezTo>
                    <a:cubicBezTo>
                      <a:pt x="f43" y="f32"/>
                      <a:pt x="f7" y="f40"/>
                      <a:pt x="f7" y="f40"/>
                    </a:cubicBezTo>
                    <a:cubicBezTo>
                      <a:pt x="f44" y="f45"/>
                      <a:pt x="f44" y="f12"/>
                      <a:pt x="f44" y="f13"/>
                    </a:cubicBezTo>
                    <a:cubicBezTo>
                      <a:pt x="f44" y="f21"/>
                      <a:pt x="f43" y="f15"/>
                      <a:pt x="f46" y="f19"/>
                    </a:cubicBezTo>
                    <a:cubicBezTo>
                      <a:pt x="f6" y="f28"/>
                      <a:pt x="f47" y="f29"/>
                      <a:pt x="f47" y="f25"/>
                    </a:cubicBezTo>
                    <a:cubicBezTo>
                      <a:pt x="f48" y="f49"/>
                      <a:pt x="f6" y="f50"/>
                      <a:pt x="f44" y="f49"/>
                    </a:cubicBezTo>
                    <a:cubicBezTo>
                      <a:pt x="f41" y="f49"/>
                      <a:pt x="f41" y="f50"/>
                      <a:pt x="f39" y="f51"/>
                    </a:cubicBezTo>
                    <a:cubicBezTo>
                      <a:pt x="f14" y="f51"/>
                      <a:pt x="f38" y="f52"/>
                      <a:pt x="f53" y="f24"/>
                    </a:cubicBezTo>
                    <a:cubicBezTo>
                      <a:pt x="f9" y="f24"/>
                      <a:pt x="f39" y="f24"/>
                      <a:pt x="f16" y="f30"/>
                    </a:cubicBezTo>
                    <a:cubicBezTo>
                      <a:pt x="f34" y="f20"/>
                      <a:pt x="f34" y="f20"/>
                      <a:pt x="f22" y="f18"/>
                    </a:cubicBezTo>
                    <a:cubicBezTo>
                      <a:pt x="f54" y="f35"/>
                      <a:pt x="f20" y="f35"/>
                      <a:pt x="f30" y="f35"/>
                    </a:cubicBezTo>
                    <a:cubicBezTo>
                      <a:pt x="f24" y="f55"/>
                      <a:pt x="f24" y="f55"/>
                      <a:pt x="f52" y="f35"/>
                    </a:cubicBezTo>
                    <a:cubicBezTo>
                      <a:pt x="f56" y="f18"/>
                      <a:pt x="f27" y="f39"/>
                      <a:pt x="f50" y="f16"/>
                    </a:cubicBezTo>
                    <a:cubicBezTo>
                      <a:pt x="f50" y="f55"/>
                      <a:pt x="f25" y="f38"/>
                      <a:pt x="f25" y="f14"/>
                    </a:cubicBezTo>
                    <a:cubicBezTo>
                      <a:pt x="f25" y="f53"/>
                      <a:pt x="f26" y="f53"/>
                      <a:pt x="f26" y="f9"/>
                    </a:cubicBezTo>
                    <a:cubicBezTo>
                      <a:pt x="f26" y="f7"/>
                      <a:pt x="f26" y="f7"/>
                      <a:pt x="f26" y="f7"/>
                    </a:cubicBezTo>
                    <a:cubicBezTo>
                      <a:pt x="f5" y="f7"/>
                      <a:pt x="f5" y="f7"/>
                      <a:pt x="f5"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46" name="Algeria">
                <a:extLst>
                  <a:ext uri="{FF2B5EF4-FFF2-40B4-BE49-F238E27FC236}">
                    <a16:creationId xmlns:a16="http://schemas.microsoft.com/office/drawing/2014/main" id="{9E75B344-38C3-6215-E721-9D1303F5A8A1}"/>
                  </a:ext>
                </a:extLst>
              </p:cNvPr>
              <p:cNvSpPr/>
              <p:nvPr/>
            </p:nvSpPr>
            <p:spPr>
              <a:xfrm>
                <a:off x="6587026" y="3353845"/>
                <a:ext cx="501575" cy="569223"/>
              </a:xfrm>
              <a:custGeom>
                <a:avLst/>
                <a:gdLst>
                  <a:gd name="f0" fmla="val 10800000"/>
                  <a:gd name="f1" fmla="val 5400000"/>
                  <a:gd name="f2" fmla="val 180"/>
                  <a:gd name="f3" fmla="val w"/>
                  <a:gd name="f4" fmla="val h"/>
                  <a:gd name="f5" fmla="val 0"/>
                  <a:gd name="f6" fmla="val 94"/>
                  <a:gd name="f7" fmla="val 116"/>
                  <a:gd name="f8" fmla="val 60"/>
                  <a:gd name="f9" fmla="val 113"/>
                  <a:gd name="f10" fmla="val 64"/>
                  <a:gd name="f11" fmla="val 112"/>
                  <a:gd name="f12" fmla="val 65"/>
                  <a:gd name="f13" fmla="val 66"/>
                  <a:gd name="f14" fmla="val 111"/>
                  <a:gd name="f15" fmla="val 69"/>
                  <a:gd name="f16" fmla="val 108"/>
                  <a:gd name="f17" fmla="val 71"/>
                  <a:gd name="f18" fmla="val 105"/>
                  <a:gd name="f19" fmla="val 106"/>
                  <a:gd name="f20" fmla="val 75"/>
                  <a:gd name="f21" fmla="val 102"/>
                  <a:gd name="f22" fmla="val 80"/>
                  <a:gd name="f23" fmla="val 96"/>
                  <a:gd name="f24" fmla="val 78"/>
                  <a:gd name="f25" fmla="val 93"/>
                  <a:gd name="f26" fmla="val 77"/>
                  <a:gd name="f27" fmla="val 90"/>
                  <a:gd name="f28" fmla="val 88"/>
                  <a:gd name="f29" fmla="val 72"/>
                  <a:gd name="f30" fmla="val 76"/>
                  <a:gd name="f31" fmla="val 86"/>
                  <a:gd name="f32" fmla="val 73"/>
                  <a:gd name="f33" fmla="val 84"/>
                  <a:gd name="f34" fmla="val 70"/>
                  <a:gd name="f35" fmla="val 85"/>
                  <a:gd name="f36" fmla="val 81"/>
                  <a:gd name="f37" fmla="val 67"/>
                  <a:gd name="f38" fmla="val 83"/>
                  <a:gd name="f39" fmla="val 63"/>
                  <a:gd name="f40" fmla="val 61"/>
                  <a:gd name="f41" fmla="val 62"/>
                  <a:gd name="f42" fmla="val 59"/>
                  <a:gd name="f43" fmla="val 58"/>
                  <a:gd name="f44" fmla="val 57"/>
                  <a:gd name="f45" fmla="val 53"/>
                  <a:gd name="f46" fmla="val 48"/>
                  <a:gd name="f47" fmla="val 82"/>
                  <a:gd name="f48" fmla="val 47"/>
                  <a:gd name="f49" fmla="val 45"/>
                  <a:gd name="f50" fmla="val 44"/>
                  <a:gd name="f51" fmla="val 79"/>
                  <a:gd name="f52" fmla="val 43"/>
                  <a:gd name="f53" fmla="val 38"/>
                  <a:gd name="f54" fmla="val 33"/>
                  <a:gd name="f55" fmla="val 32"/>
                  <a:gd name="f56" fmla="val 74"/>
                  <a:gd name="f57" fmla="val 31"/>
                  <a:gd name="f58" fmla="val 27"/>
                  <a:gd name="f59" fmla="val 25"/>
                  <a:gd name="f60" fmla="val 23"/>
                  <a:gd name="f61" fmla="val 20"/>
                  <a:gd name="f62" fmla="val 19"/>
                  <a:gd name="f63" fmla="val 18"/>
                  <a:gd name="f64" fmla="val 17"/>
                  <a:gd name="f65" fmla="val 16"/>
                  <a:gd name="f66" fmla="val 14"/>
                  <a:gd name="f67" fmla="val 13"/>
                  <a:gd name="f68" fmla="val 12"/>
                  <a:gd name="f69" fmla="val 10"/>
                  <a:gd name="f70" fmla="val 6"/>
                  <a:gd name="f71" fmla="val 5"/>
                  <a:gd name="f72" fmla="val 2"/>
                  <a:gd name="f73" fmla="val 1"/>
                  <a:gd name="f74" fmla="val 3"/>
                  <a:gd name="f75" fmla="val 68"/>
                  <a:gd name="f76" fmla="val 4"/>
                  <a:gd name="f77" fmla="val 55"/>
                  <a:gd name="f78" fmla="val 52"/>
                  <a:gd name="f79" fmla="val 49"/>
                  <a:gd name="f80" fmla="val 8"/>
                  <a:gd name="f81" fmla="val 42"/>
                  <a:gd name="f82" fmla="val 41"/>
                  <a:gd name="f83" fmla="val 9"/>
                  <a:gd name="f84" fmla="val 37"/>
                  <a:gd name="f85" fmla="val 11"/>
                  <a:gd name="f86" fmla="val 36"/>
                  <a:gd name="f87" fmla="val 34"/>
                  <a:gd name="f88" fmla="val 35"/>
                  <a:gd name="f89" fmla="val 15"/>
                  <a:gd name="f90" fmla="val 22"/>
                  <a:gd name="f91" fmla="val 30"/>
                  <a:gd name="f92" fmla="val 24"/>
                  <a:gd name="f93" fmla="val 26"/>
                  <a:gd name="f94" fmla="val 28"/>
                  <a:gd name="f95" fmla="val 29"/>
                  <a:gd name="f96" fmla="val 21"/>
                  <a:gd name="f97" fmla="val 39"/>
                  <a:gd name="f98" fmla="val 46"/>
                  <a:gd name="f99" fmla="val 7"/>
                  <a:gd name="f100" fmla="val 50"/>
                  <a:gd name="f101" fmla="val 51"/>
                  <a:gd name="f102" fmla="val 104"/>
                  <a:gd name="f103" fmla="val 107"/>
                  <a:gd name="f104" fmla="val 54"/>
                  <a:gd name="f105" fmla="val 109"/>
                  <a:gd name="f106" fmla="val 56"/>
                  <a:gd name="f107" fmla="val 110"/>
                  <a:gd name="f108" fmla="val 114"/>
                  <a:gd name="f109" fmla="val 115"/>
                  <a:gd name="f110" fmla="+- 0 0 -90"/>
                  <a:gd name="f111" fmla="*/ f3 1 94"/>
                  <a:gd name="f112" fmla="*/ f4 1 116"/>
                  <a:gd name="f113" fmla="+- f7 0 f5"/>
                  <a:gd name="f114" fmla="+- f6 0 f5"/>
                  <a:gd name="f115" fmla="*/ f110 f0 1"/>
                  <a:gd name="f116" fmla="*/ f114 1 94"/>
                  <a:gd name="f117" fmla="*/ f113 1 116"/>
                  <a:gd name="f118" fmla="*/ f115 1 f2"/>
                  <a:gd name="f119" fmla="*/ 60 1 f116"/>
                  <a:gd name="f120" fmla="*/ 113 1 f117"/>
                  <a:gd name="f121" fmla="*/ 65 1 f116"/>
                  <a:gd name="f122" fmla="*/ 112 1 f117"/>
                  <a:gd name="f123" fmla="*/ 69 1 f116"/>
                  <a:gd name="f124" fmla="*/ 108 1 f117"/>
                  <a:gd name="f125" fmla="*/ 75 1 f116"/>
                  <a:gd name="f126" fmla="*/ 102 1 f117"/>
                  <a:gd name="f127" fmla="*/ 94 1 f116"/>
                  <a:gd name="f128" fmla="*/ 78 1 f117"/>
                  <a:gd name="f129" fmla="*/ 90 1 f116"/>
                  <a:gd name="f130" fmla="*/ 75 1 f117"/>
                  <a:gd name="f131" fmla="*/ 86 1 f116"/>
                  <a:gd name="f132" fmla="*/ 73 1 f117"/>
                  <a:gd name="f133" fmla="*/ 85 1 f116"/>
                  <a:gd name="f134" fmla="*/ 71 1 f117"/>
                  <a:gd name="f135" fmla="*/ 81 1 f116"/>
                  <a:gd name="f136" fmla="*/ 67 1 f117"/>
                  <a:gd name="f137" fmla="*/ 84 1 f116"/>
                  <a:gd name="f138" fmla="*/ 63 1 f117"/>
                  <a:gd name="f139" fmla="*/ 60 1 f117"/>
                  <a:gd name="f140" fmla="*/ 59 1 f117"/>
                  <a:gd name="f141" fmla="*/ 83 1 f116"/>
                  <a:gd name="f142" fmla="*/ 53 1 f117"/>
                  <a:gd name="f143" fmla="*/ 45 1 f117"/>
                  <a:gd name="f144" fmla="*/ 80 1 f116"/>
                  <a:gd name="f145" fmla="*/ 43 1 f117"/>
                  <a:gd name="f146" fmla="*/ 77 1 f116"/>
                  <a:gd name="f147" fmla="*/ 32 1 f117"/>
                  <a:gd name="f148" fmla="*/ 73 1 f116"/>
                  <a:gd name="f149" fmla="*/ 25 1 f117"/>
                  <a:gd name="f150" fmla="*/ 72 1 f116"/>
                  <a:gd name="f151" fmla="*/ 19 1 f117"/>
                  <a:gd name="f152" fmla="*/ 16 1 f117"/>
                  <a:gd name="f153" fmla="*/ 13 1 f117"/>
                  <a:gd name="f154" fmla="*/ 10 1 f117"/>
                  <a:gd name="f155" fmla="*/ 6 1 f117"/>
                  <a:gd name="f156" fmla="*/ 76 1 f116"/>
                  <a:gd name="f157" fmla="*/ 2 1 f117"/>
                  <a:gd name="f158" fmla="*/ 66 1 f116"/>
                  <a:gd name="f159" fmla="*/ 3 1 f117"/>
                  <a:gd name="f160" fmla="*/ 64 1 f116"/>
                  <a:gd name="f161" fmla="*/ 59 1 f116"/>
                  <a:gd name="f162" fmla="*/ 57 1 f116"/>
                  <a:gd name="f163" fmla="*/ 4 1 f117"/>
                  <a:gd name="f164" fmla="*/ 52 1 f116"/>
                  <a:gd name="f165" fmla="*/ 47 1 f116"/>
                  <a:gd name="f166" fmla="*/ 5 1 f117"/>
                  <a:gd name="f167" fmla="*/ 42 1 f116"/>
                  <a:gd name="f168" fmla="*/ 8 1 f117"/>
                  <a:gd name="f169" fmla="*/ 38 1 f116"/>
                  <a:gd name="f170" fmla="*/ 36 1 f116"/>
                  <a:gd name="f171" fmla="*/ 11 1 f117"/>
                  <a:gd name="f172" fmla="*/ 33 1 f116"/>
                  <a:gd name="f173" fmla="*/ 31 1 f116"/>
                  <a:gd name="f174" fmla="*/ 14 1 f117"/>
                  <a:gd name="f175" fmla="*/ 32 1 f116"/>
                  <a:gd name="f176" fmla="*/ 34 1 f116"/>
                  <a:gd name="f177" fmla="*/ 26 1 f117"/>
                  <a:gd name="f178" fmla="*/ 30 1 f117"/>
                  <a:gd name="f179" fmla="*/ 31 1 f117"/>
                  <a:gd name="f180" fmla="*/ 25 1 f116"/>
                  <a:gd name="f181" fmla="*/ 33 1 f117"/>
                  <a:gd name="f182" fmla="*/ 24 1 f116"/>
                  <a:gd name="f183" fmla="*/ 37 1 f117"/>
                  <a:gd name="f184" fmla="*/ 21 1 f116"/>
                  <a:gd name="f185" fmla="*/ 39 1 f117"/>
                  <a:gd name="f186" fmla="*/ 15 1 f116"/>
                  <a:gd name="f187" fmla="*/ 12 1 f116"/>
                  <a:gd name="f188" fmla="*/ 46 1 f117"/>
                  <a:gd name="f189" fmla="*/ 9 1 f116"/>
                  <a:gd name="f190" fmla="*/ 5 1 f116"/>
                  <a:gd name="f191" fmla="*/ 48 1 f117"/>
                  <a:gd name="f192" fmla="*/ 3 1 f116"/>
                  <a:gd name="f193" fmla="*/ 50 1 f117"/>
                  <a:gd name="f194" fmla="*/ 0 1 f116"/>
                  <a:gd name="f195" fmla="*/ 58 1 f117"/>
                  <a:gd name="f196" fmla="*/ 61 1 f117"/>
                  <a:gd name="f197" fmla="*/ 17 1 f116"/>
                  <a:gd name="f198" fmla="*/ 77 1 f117"/>
                  <a:gd name="f199" fmla="*/ 49 1 f116"/>
                  <a:gd name="f200" fmla="*/ 104 1 f117"/>
                  <a:gd name="f201" fmla="*/ 106 1 f117"/>
                  <a:gd name="f202" fmla="*/ 107 1 f117"/>
                  <a:gd name="f203" fmla="*/ 55 1 f116"/>
                  <a:gd name="f204" fmla="*/ 109 1 f117"/>
                  <a:gd name="f205" fmla="*/ 56 1 f116"/>
                  <a:gd name="f206" fmla="*/ 110 1 f117"/>
                  <a:gd name="f207" fmla="*/ 115 1 f117"/>
                  <a:gd name="f208" fmla="*/ f6 1 f116"/>
                  <a:gd name="f209" fmla="*/ 0 1 f117"/>
                  <a:gd name="f210" fmla="*/ f7 1 f117"/>
                  <a:gd name="f211" fmla="+- f118 0 f1"/>
                  <a:gd name="f212" fmla="*/ f194 f111 1"/>
                  <a:gd name="f213" fmla="*/ f208 f111 1"/>
                  <a:gd name="f214" fmla="*/ f210 f112 1"/>
                  <a:gd name="f215" fmla="*/ f209 f112 1"/>
                  <a:gd name="f216" fmla="*/ f119 f111 1"/>
                  <a:gd name="f217" fmla="*/ f120 f112 1"/>
                  <a:gd name="f218" fmla="*/ f121 f111 1"/>
                  <a:gd name="f219" fmla="*/ f122 f112 1"/>
                  <a:gd name="f220" fmla="*/ f123 f111 1"/>
                  <a:gd name="f221" fmla="*/ f124 f112 1"/>
                  <a:gd name="f222" fmla="*/ f125 f111 1"/>
                  <a:gd name="f223" fmla="*/ f126 f112 1"/>
                  <a:gd name="f224" fmla="*/ f127 f111 1"/>
                  <a:gd name="f225" fmla="*/ f128 f112 1"/>
                  <a:gd name="f226" fmla="*/ f129 f111 1"/>
                  <a:gd name="f227" fmla="*/ f130 f112 1"/>
                  <a:gd name="f228" fmla="*/ f131 f111 1"/>
                  <a:gd name="f229" fmla="*/ f132 f112 1"/>
                  <a:gd name="f230" fmla="*/ f133 f111 1"/>
                  <a:gd name="f231" fmla="*/ f134 f112 1"/>
                  <a:gd name="f232" fmla="*/ f135 f111 1"/>
                  <a:gd name="f233" fmla="*/ f136 f112 1"/>
                  <a:gd name="f234" fmla="*/ f137 f111 1"/>
                  <a:gd name="f235" fmla="*/ f138 f112 1"/>
                  <a:gd name="f236" fmla="*/ f139 f112 1"/>
                  <a:gd name="f237" fmla="*/ f140 f112 1"/>
                  <a:gd name="f238" fmla="*/ f141 f111 1"/>
                  <a:gd name="f239" fmla="*/ f142 f112 1"/>
                  <a:gd name="f240" fmla="*/ f143 f112 1"/>
                  <a:gd name="f241" fmla="*/ f144 f111 1"/>
                  <a:gd name="f242" fmla="*/ f145 f112 1"/>
                  <a:gd name="f243" fmla="*/ f146 f111 1"/>
                  <a:gd name="f244" fmla="*/ f147 f112 1"/>
                  <a:gd name="f245" fmla="*/ f148 f111 1"/>
                  <a:gd name="f246" fmla="*/ f149 f112 1"/>
                  <a:gd name="f247" fmla="*/ f150 f111 1"/>
                  <a:gd name="f248" fmla="*/ f151 f112 1"/>
                  <a:gd name="f249" fmla="*/ f152 f112 1"/>
                  <a:gd name="f250" fmla="*/ f153 f112 1"/>
                  <a:gd name="f251" fmla="*/ f154 f112 1"/>
                  <a:gd name="f252" fmla="*/ f155 f112 1"/>
                  <a:gd name="f253" fmla="*/ f156 f111 1"/>
                  <a:gd name="f254" fmla="*/ f157 f112 1"/>
                  <a:gd name="f255" fmla="*/ f158 f111 1"/>
                  <a:gd name="f256" fmla="*/ f159 f112 1"/>
                  <a:gd name="f257" fmla="*/ f160 f111 1"/>
                  <a:gd name="f258" fmla="*/ f161 f111 1"/>
                  <a:gd name="f259" fmla="*/ f162 f111 1"/>
                  <a:gd name="f260" fmla="*/ f163 f112 1"/>
                  <a:gd name="f261" fmla="*/ f164 f111 1"/>
                  <a:gd name="f262" fmla="*/ f165 f111 1"/>
                  <a:gd name="f263" fmla="*/ f166 f112 1"/>
                  <a:gd name="f264" fmla="*/ f167 f111 1"/>
                  <a:gd name="f265" fmla="*/ f168 f112 1"/>
                  <a:gd name="f266" fmla="*/ f169 f111 1"/>
                  <a:gd name="f267" fmla="*/ f170 f111 1"/>
                  <a:gd name="f268" fmla="*/ f171 f112 1"/>
                  <a:gd name="f269" fmla="*/ f172 f111 1"/>
                  <a:gd name="f270" fmla="*/ f173 f111 1"/>
                  <a:gd name="f271" fmla="*/ f174 f112 1"/>
                  <a:gd name="f272" fmla="*/ f175 f111 1"/>
                  <a:gd name="f273" fmla="*/ f176 f111 1"/>
                  <a:gd name="f274" fmla="*/ f177 f112 1"/>
                  <a:gd name="f275" fmla="*/ f178 f112 1"/>
                  <a:gd name="f276" fmla="*/ f179 f112 1"/>
                  <a:gd name="f277" fmla="*/ f180 f111 1"/>
                  <a:gd name="f278" fmla="*/ f181 f112 1"/>
                  <a:gd name="f279" fmla="*/ f182 f111 1"/>
                  <a:gd name="f280" fmla="*/ f183 f112 1"/>
                  <a:gd name="f281" fmla="*/ f184 f111 1"/>
                  <a:gd name="f282" fmla="*/ f185 f112 1"/>
                  <a:gd name="f283" fmla="*/ f186 f111 1"/>
                  <a:gd name="f284" fmla="*/ f187 f111 1"/>
                  <a:gd name="f285" fmla="*/ f188 f112 1"/>
                  <a:gd name="f286" fmla="*/ f189 f111 1"/>
                  <a:gd name="f287" fmla="*/ f190 f111 1"/>
                  <a:gd name="f288" fmla="*/ f191 f112 1"/>
                  <a:gd name="f289" fmla="*/ f192 f111 1"/>
                  <a:gd name="f290" fmla="*/ f193 f112 1"/>
                  <a:gd name="f291" fmla="*/ f195 f112 1"/>
                  <a:gd name="f292" fmla="*/ f196 f112 1"/>
                  <a:gd name="f293" fmla="*/ f197 f111 1"/>
                  <a:gd name="f294" fmla="*/ f198 f112 1"/>
                  <a:gd name="f295" fmla="*/ f199 f111 1"/>
                  <a:gd name="f296" fmla="*/ f200 f112 1"/>
                  <a:gd name="f297" fmla="*/ f201 f112 1"/>
                  <a:gd name="f298" fmla="*/ f202 f112 1"/>
                  <a:gd name="f299" fmla="*/ f203 f111 1"/>
                  <a:gd name="f300" fmla="*/ f204 f112 1"/>
                  <a:gd name="f301" fmla="*/ f205 f111 1"/>
                  <a:gd name="f302" fmla="*/ f206 f112 1"/>
                  <a:gd name="f303" fmla="*/ f207 f112 1"/>
                </a:gdLst>
                <a:ahLst/>
                <a:cxnLst>
                  <a:cxn ang="3cd4">
                    <a:pos x="hc" y="t"/>
                  </a:cxn>
                  <a:cxn ang="0">
                    <a:pos x="r" y="vc"/>
                  </a:cxn>
                  <a:cxn ang="cd4">
                    <a:pos x="hc" y="b"/>
                  </a:cxn>
                  <a:cxn ang="cd2">
                    <a:pos x="l" y="vc"/>
                  </a:cxn>
                  <a:cxn ang="f211">
                    <a:pos x="f216" y="f217"/>
                  </a:cxn>
                  <a:cxn ang="f211">
                    <a:pos x="f218" y="f219"/>
                  </a:cxn>
                  <a:cxn ang="f211">
                    <a:pos x="f220" y="f221"/>
                  </a:cxn>
                  <a:cxn ang="f211">
                    <a:pos x="f222" y="f223"/>
                  </a:cxn>
                  <a:cxn ang="f211">
                    <a:pos x="f224" y="f225"/>
                  </a:cxn>
                  <a:cxn ang="f211">
                    <a:pos x="f226" y="f227"/>
                  </a:cxn>
                  <a:cxn ang="f211">
                    <a:pos x="f228" y="f229"/>
                  </a:cxn>
                  <a:cxn ang="f211">
                    <a:pos x="f230" y="f231"/>
                  </a:cxn>
                  <a:cxn ang="f211">
                    <a:pos x="f232" y="f233"/>
                  </a:cxn>
                  <a:cxn ang="f211">
                    <a:pos x="f234" y="f235"/>
                  </a:cxn>
                  <a:cxn ang="f211">
                    <a:pos x="f234" y="f236"/>
                  </a:cxn>
                  <a:cxn ang="f211">
                    <a:pos x="f234" y="f237"/>
                  </a:cxn>
                  <a:cxn ang="f211">
                    <a:pos x="f238" y="f239"/>
                  </a:cxn>
                  <a:cxn ang="f211">
                    <a:pos x="f232" y="f240"/>
                  </a:cxn>
                  <a:cxn ang="f211">
                    <a:pos x="f241" y="f242"/>
                  </a:cxn>
                  <a:cxn ang="f211">
                    <a:pos x="f243" y="f244"/>
                  </a:cxn>
                  <a:cxn ang="f211">
                    <a:pos x="f245" y="f246"/>
                  </a:cxn>
                  <a:cxn ang="f211">
                    <a:pos x="f247" y="f248"/>
                  </a:cxn>
                  <a:cxn ang="f211">
                    <a:pos x="f222" y="f249"/>
                  </a:cxn>
                  <a:cxn ang="f211">
                    <a:pos x="f222" y="f250"/>
                  </a:cxn>
                  <a:cxn ang="f211">
                    <a:pos x="f222" y="f251"/>
                  </a:cxn>
                  <a:cxn ang="f211">
                    <a:pos x="f222" y="f252"/>
                  </a:cxn>
                  <a:cxn ang="f211">
                    <a:pos x="f253" y="f254"/>
                  </a:cxn>
                  <a:cxn ang="f211">
                    <a:pos x="f245" y="f254"/>
                  </a:cxn>
                  <a:cxn ang="f211">
                    <a:pos x="f247" y="f254"/>
                  </a:cxn>
                  <a:cxn ang="f211">
                    <a:pos x="f220" y="f254"/>
                  </a:cxn>
                  <a:cxn ang="f211">
                    <a:pos x="f255" y="f256"/>
                  </a:cxn>
                  <a:cxn ang="f211">
                    <a:pos x="f257" y="f256"/>
                  </a:cxn>
                  <a:cxn ang="f211">
                    <a:pos x="f258" y="f256"/>
                  </a:cxn>
                  <a:cxn ang="f211">
                    <a:pos x="f259" y="f260"/>
                  </a:cxn>
                  <a:cxn ang="f211">
                    <a:pos x="f261" y="f260"/>
                  </a:cxn>
                  <a:cxn ang="f211">
                    <a:pos x="f262" y="f263"/>
                  </a:cxn>
                  <a:cxn ang="f211">
                    <a:pos x="f264" y="f265"/>
                  </a:cxn>
                  <a:cxn ang="f211">
                    <a:pos x="f266" y="f251"/>
                  </a:cxn>
                  <a:cxn ang="f211">
                    <a:pos x="f267" y="f268"/>
                  </a:cxn>
                  <a:cxn ang="f211">
                    <a:pos x="f269" y="f250"/>
                  </a:cxn>
                  <a:cxn ang="f211">
                    <a:pos x="f270" y="f271"/>
                  </a:cxn>
                  <a:cxn ang="f211">
                    <a:pos x="f272" y="f248"/>
                  </a:cxn>
                  <a:cxn ang="f211">
                    <a:pos x="f273" y="f274"/>
                  </a:cxn>
                  <a:cxn ang="f211">
                    <a:pos x="f267" y="f275"/>
                  </a:cxn>
                  <a:cxn ang="f211">
                    <a:pos x="f272" y="f276"/>
                  </a:cxn>
                  <a:cxn ang="f211">
                    <a:pos x="f277" y="f278"/>
                  </a:cxn>
                  <a:cxn ang="f211">
                    <a:pos x="f279" y="f280"/>
                  </a:cxn>
                  <a:cxn ang="f211">
                    <a:pos x="f281" y="f282"/>
                  </a:cxn>
                  <a:cxn ang="f211">
                    <a:pos x="f283" y="f242"/>
                  </a:cxn>
                  <a:cxn ang="f211">
                    <a:pos x="f284" y="f285"/>
                  </a:cxn>
                  <a:cxn ang="f211">
                    <a:pos x="f286" y="f285"/>
                  </a:cxn>
                  <a:cxn ang="f211">
                    <a:pos x="f287" y="f288"/>
                  </a:cxn>
                  <a:cxn ang="f211">
                    <a:pos x="f289" y="f290"/>
                  </a:cxn>
                  <a:cxn ang="f211">
                    <a:pos x="f212" y="f239"/>
                  </a:cxn>
                  <a:cxn ang="f211">
                    <a:pos x="f212" y="f291"/>
                  </a:cxn>
                  <a:cxn ang="f211">
                    <a:pos x="f212" y="f292"/>
                  </a:cxn>
                  <a:cxn ang="f211">
                    <a:pos x="f293" y="f294"/>
                  </a:cxn>
                  <a:cxn ang="f211">
                    <a:pos x="f295" y="f296"/>
                  </a:cxn>
                  <a:cxn ang="f211">
                    <a:pos x="f261" y="f297"/>
                  </a:cxn>
                  <a:cxn ang="f211">
                    <a:pos x="f261" y="f298"/>
                  </a:cxn>
                  <a:cxn ang="f211">
                    <a:pos x="f299" y="f300"/>
                  </a:cxn>
                  <a:cxn ang="f211">
                    <a:pos x="f301" y="f302"/>
                  </a:cxn>
                  <a:cxn ang="f211">
                    <a:pos x="f299" y="f303"/>
                  </a:cxn>
                  <a:cxn ang="f211">
                    <a:pos x="f216" y="f217"/>
                  </a:cxn>
                </a:cxnLst>
                <a:rect l="f212" t="f215" r="f213" b="f214"/>
                <a:pathLst>
                  <a:path w="94" h="116">
                    <a:moveTo>
                      <a:pt x="f8" y="f9"/>
                    </a:moveTo>
                    <a:cubicBezTo>
                      <a:pt x="f10" y="f11"/>
                      <a:pt x="f10" y="f11"/>
                      <a:pt x="f12" y="f11"/>
                    </a:cubicBezTo>
                    <a:cubicBezTo>
                      <a:pt x="f13" y="f14"/>
                      <a:pt x="f13" y="f11"/>
                      <a:pt x="f15" y="f16"/>
                    </a:cubicBezTo>
                    <a:cubicBezTo>
                      <a:pt x="f17" y="f18"/>
                      <a:pt x="f17" y="f19"/>
                      <a:pt x="f20" y="f21"/>
                    </a:cubicBezTo>
                    <a:cubicBezTo>
                      <a:pt x="f22" y="f23"/>
                      <a:pt x="f6" y="f24"/>
                      <a:pt x="f6" y="f24"/>
                    </a:cubicBezTo>
                    <a:cubicBezTo>
                      <a:pt x="f6" y="f24"/>
                      <a:pt x="f25" y="f26"/>
                      <a:pt x="f27" y="f20"/>
                    </a:cubicBezTo>
                    <a:cubicBezTo>
                      <a:pt x="f28" y="f29"/>
                      <a:pt x="f28" y="f30"/>
                      <a:pt x="f31" y="f32"/>
                    </a:cubicBezTo>
                    <a:cubicBezTo>
                      <a:pt x="f33" y="f34"/>
                      <a:pt x="f33" y="f32"/>
                      <a:pt x="f35" y="f17"/>
                    </a:cubicBezTo>
                    <a:cubicBezTo>
                      <a:pt x="f35" y="f15"/>
                      <a:pt x="f33" y="f34"/>
                      <a:pt x="f36" y="f37"/>
                    </a:cubicBezTo>
                    <a:cubicBezTo>
                      <a:pt x="f22" y="f12"/>
                      <a:pt x="f38" y="f37"/>
                      <a:pt x="f33" y="f39"/>
                    </a:cubicBezTo>
                    <a:cubicBezTo>
                      <a:pt x="f33" y="f40"/>
                      <a:pt x="f31" y="f41"/>
                      <a:pt x="f33" y="f8"/>
                    </a:cubicBezTo>
                    <a:cubicBezTo>
                      <a:pt x="f38" y="f42"/>
                      <a:pt x="f38" y="f42"/>
                      <a:pt x="f33" y="f42"/>
                    </a:cubicBezTo>
                    <a:cubicBezTo>
                      <a:pt x="f33" y="f43"/>
                      <a:pt x="f31" y="f44"/>
                      <a:pt x="f38" y="f45"/>
                    </a:cubicBezTo>
                    <a:cubicBezTo>
                      <a:pt x="f36" y="f46"/>
                      <a:pt x="f47" y="f48"/>
                      <a:pt x="f36" y="f49"/>
                    </a:cubicBezTo>
                    <a:cubicBezTo>
                      <a:pt x="f22" y="f50"/>
                      <a:pt x="f51" y="f50"/>
                      <a:pt x="f22" y="f52"/>
                    </a:cubicBezTo>
                    <a:cubicBezTo>
                      <a:pt x="f51" y="f53"/>
                      <a:pt x="f22" y="f54"/>
                      <a:pt x="f26" y="f55"/>
                    </a:cubicBezTo>
                    <a:cubicBezTo>
                      <a:pt x="f56" y="f57"/>
                      <a:pt x="f30" y="f58"/>
                      <a:pt x="f32" y="f59"/>
                    </a:cubicBezTo>
                    <a:cubicBezTo>
                      <a:pt x="f17" y="f60"/>
                      <a:pt x="f17" y="f61"/>
                      <a:pt x="f29" y="f62"/>
                    </a:cubicBezTo>
                    <a:cubicBezTo>
                      <a:pt x="f56" y="f63"/>
                      <a:pt x="f32" y="f64"/>
                      <a:pt x="f20" y="f65"/>
                    </a:cubicBezTo>
                    <a:cubicBezTo>
                      <a:pt x="f30" y="f65"/>
                      <a:pt x="f20" y="f66"/>
                      <a:pt x="f20" y="f67"/>
                    </a:cubicBezTo>
                    <a:cubicBezTo>
                      <a:pt x="f30" y="f68"/>
                      <a:pt x="f20" y="f67"/>
                      <a:pt x="f20" y="f69"/>
                    </a:cubicBezTo>
                    <a:cubicBezTo>
                      <a:pt x="f20" y="f70"/>
                      <a:pt x="f20" y="f70"/>
                      <a:pt x="f20" y="f70"/>
                    </a:cubicBezTo>
                    <a:cubicBezTo>
                      <a:pt x="f32" y="f71"/>
                      <a:pt x="f20" y="f70"/>
                      <a:pt x="f30" y="f72"/>
                    </a:cubicBezTo>
                    <a:cubicBezTo>
                      <a:pt x="f32" y="f73"/>
                      <a:pt x="f20" y="f72"/>
                      <a:pt x="f32" y="f72"/>
                    </a:cubicBezTo>
                    <a:cubicBezTo>
                      <a:pt x="f17" y="f5"/>
                      <a:pt x="f32" y="f72"/>
                      <a:pt x="f29" y="f72"/>
                    </a:cubicBezTo>
                    <a:cubicBezTo>
                      <a:pt x="f34" y="f74"/>
                      <a:pt x="f17" y="f5"/>
                      <a:pt x="f15" y="f72"/>
                    </a:cubicBezTo>
                    <a:cubicBezTo>
                      <a:pt x="f15" y="f74"/>
                      <a:pt x="f75" y="f72"/>
                      <a:pt x="f13" y="f74"/>
                    </a:cubicBezTo>
                    <a:cubicBezTo>
                      <a:pt x="f10" y="f71"/>
                      <a:pt x="f13" y="f72"/>
                      <a:pt x="f10" y="f74"/>
                    </a:cubicBezTo>
                    <a:cubicBezTo>
                      <a:pt x="f41" y="f74"/>
                      <a:pt x="f40" y="f72"/>
                      <a:pt x="f42" y="f74"/>
                    </a:cubicBezTo>
                    <a:cubicBezTo>
                      <a:pt x="f44" y="f76"/>
                      <a:pt x="f43" y="f74"/>
                      <a:pt x="f44" y="f76"/>
                    </a:cubicBezTo>
                    <a:cubicBezTo>
                      <a:pt x="f77" y="f71"/>
                      <a:pt x="f44" y="f76"/>
                      <a:pt x="f78" y="f76"/>
                    </a:cubicBezTo>
                    <a:cubicBezTo>
                      <a:pt x="f48" y="f76"/>
                      <a:pt x="f79" y="f71"/>
                      <a:pt x="f48" y="f71"/>
                    </a:cubicBezTo>
                    <a:cubicBezTo>
                      <a:pt x="f49" y="f71"/>
                      <a:pt x="f50" y="f80"/>
                      <a:pt x="f81" y="f80"/>
                    </a:cubicBezTo>
                    <a:cubicBezTo>
                      <a:pt x="f82" y="f83"/>
                      <a:pt x="f82" y="f68"/>
                      <a:pt x="f53" y="f69"/>
                    </a:cubicBezTo>
                    <a:cubicBezTo>
                      <a:pt x="f84" y="f80"/>
                      <a:pt x="f53" y="f85"/>
                      <a:pt x="f86" y="f85"/>
                    </a:cubicBezTo>
                    <a:cubicBezTo>
                      <a:pt x="f87" y="f85"/>
                      <a:pt x="f88" y="f67"/>
                      <a:pt x="f54" y="f67"/>
                    </a:cubicBezTo>
                    <a:cubicBezTo>
                      <a:pt x="f57" y="f67"/>
                      <a:pt x="f54" y="f66"/>
                      <a:pt x="f57" y="f66"/>
                    </a:cubicBezTo>
                    <a:cubicBezTo>
                      <a:pt x="f55" y="f89"/>
                      <a:pt x="f55" y="f64"/>
                      <a:pt x="f55" y="f62"/>
                    </a:cubicBezTo>
                    <a:cubicBezTo>
                      <a:pt x="f55" y="f90"/>
                      <a:pt x="f91" y="f92"/>
                      <a:pt x="f87" y="f93"/>
                    </a:cubicBezTo>
                    <a:cubicBezTo>
                      <a:pt x="f53" y="f94"/>
                      <a:pt x="f86" y="f95"/>
                      <a:pt x="f86" y="f91"/>
                    </a:cubicBezTo>
                    <a:cubicBezTo>
                      <a:pt x="f88" y="f57"/>
                      <a:pt x="f53" y="f55"/>
                      <a:pt x="f55" y="f57"/>
                    </a:cubicBezTo>
                    <a:cubicBezTo>
                      <a:pt x="f94" y="f57"/>
                      <a:pt x="f94" y="f55"/>
                      <a:pt x="f59" y="f54"/>
                    </a:cubicBezTo>
                    <a:cubicBezTo>
                      <a:pt x="f60" y="f54"/>
                      <a:pt x="f90" y="f86"/>
                      <a:pt x="f92" y="f84"/>
                    </a:cubicBezTo>
                    <a:cubicBezTo>
                      <a:pt x="f93" y="f84"/>
                      <a:pt x="f59" y="f84"/>
                      <a:pt x="f96" y="f97"/>
                    </a:cubicBezTo>
                    <a:cubicBezTo>
                      <a:pt x="f64" y="f82"/>
                      <a:pt x="f64" y="f82"/>
                      <a:pt x="f89" y="f52"/>
                    </a:cubicBezTo>
                    <a:cubicBezTo>
                      <a:pt x="f67" y="f98"/>
                      <a:pt x="f66" y="f98"/>
                      <a:pt x="f68" y="f98"/>
                    </a:cubicBezTo>
                    <a:cubicBezTo>
                      <a:pt x="f69" y="f48"/>
                      <a:pt x="f69" y="f48"/>
                      <a:pt x="f83" y="f98"/>
                    </a:cubicBezTo>
                    <a:cubicBezTo>
                      <a:pt x="f80" y="f52"/>
                      <a:pt x="f99" y="f78"/>
                      <a:pt x="f71" y="f46"/>
                    </a:cubicBezTo>
                    <a:cubicBezTo>
                      <a:pt x="f71" y="f48"/>
                      <a:pt x="f74" y="f79"/>
                      <a:pt x="f74" y="f100"/>
                    </a:cubicBezTo>
                    <a:cubicBezTo>
                      <a:pt x="f74" y="f101"/>
                      <a:pt x="f5" y="f101"/>
                      <a:pt x="f5" y="f45"/>
                    </a:cubicBezTo>
                    <a:cubicBezTo>
                      <a:pt x="f5" y="f43"/>
                      <a:pt x="f5" y="f43"/>
                      <a:pt x="f5" y="f43"/>
                    </a:cubicBezTo>
                    <a:cubicBezTo>
                      <a:pt x="f5" y="f40"/>
                      <a:pt x="f5" y="f40"/>
                      <a:pt x="f5" y="f40"/>
                    </a:cubicBezTo>
                    <a:cubicBezTo>
                      <a:pt x="f64" y="f26"/>
                      <a:pt x="f64" y="f26"/>
                      <a:pt x="f64" y="f26"/>
                    </a:cubicBezTo>
                    <a:cubicBezTo>
                      <a:pt x="f64" y="f26"/>
                      <a:pt x="f48" y="f21"/>
                      <a:pt x="f79" y="f102"/>
                    </a:cubicBezTo>
                    <a:cubicBezTo>
                      <a:pt x="f101" y="f19"/>
                      <a:pt x="f101" y="f18"/>
                      <a:pt x="f78" y="f19"/>
                    </a:cubicBezTo>
                    <a:cubicBezTo>
                      <a:pt x="f45" y="f103"/>
                      <a:pt x="f78" y="f19"/>
                      <a:pt x="f78" y="f103"/>
                    </a:cubicBezTo>
                    <a:cubicBezTo>
                      <a:pt x="f45" y="f16"/>
                      <a:pt x="f104" y="f103"/>
                      <a:pt x="f77" y="f105"/>
                    </a:cubicBezTo>
                    <a:cubicBezTo>
                      <a:pt x="f106" y="f107"/>
                      <a:pt x="f106" y="f105"/>
                      <a:pt x="f106" y="f107"/>
                    </a:cubicBezTo>
                    <a:cubicBezTo>
                      <a:pt x="f44" y="f14"/>
                      <a:pt x="f77" y="f108"/>
                      <a:pt x="f77" y="f109"/>
                    </a:cubicBezTo>
                    <a:cubicBezTo>
                      <a:pt x="f77" y="f7"/>
                      <a:pt x="f106" y="f10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47" name="Tunisia">
                <a:extLst>
                  <a:ext uri="{FF2B5EF4-FFF2-40B4-BE49-F238E27FC236}">
                    <a16:creationId xmlns:a16="http://schemas.microsoft.com/office/drawing/2014/main" id="{404D1F29-61CD-B172-228F-C65EC976EDB7}"/>
                  </a:ext>
                </a:extLst>
              </p:cNvPr>
              <p:cNvSpPr/>
              <p:nvPr/>
            </p:nvSpPr>
            <p:spPr>
              <a:xfrm>
                <a:off x="6964344" y="3349694"/>
                <a:ext cx="108447" cy="216054"/>
              </a:xfrm>
              <a:custGeom>
                <a:avLst/>
                <a:gdLst>
                  <a:gd name="f0" fmla="val 10800000"/>
                  <a:gd name="f1" fmla="val 5400000"/>
                  <a:gd name="f2" fmla="val 180"/>
                  <a:gd name="f3" fmla="val w"/>
                  <a:gd name="f4" fmla="val h"/>
                  <a:gd name="f5" fmla="val 0"/>
                  <a:gd name="f6" fmla="val 20"/>
                  <a:gd name="f7" fmla="val 44"/>
                  <a:gd name="f8" fmla="val 9"/>
                  <a:gd name="f9" fmla="val 8"/>
                  <a:gd name="f10" fmla="val 39"/>
                  <a:gd name="f11" fmla="val 34"/>
                  <a:gd name="f12" fmla="val 6"/>
                  <a:gd name="f13" fmla="val 33"/>
                  <a:gd name="f14" fmla="val 3"/>
                  <a:gd name="f15" fmla="val 32"/>
                  <a:gd name="f16" fmla="val 5"/>
                  <a:gd name="f17" fmla="val 28"/>
                  <a:gd name="f18" fmla="val 2"/>
                  <a:gd name="f19" fmla="val 26"/>
                  <a:gd name="f20" fmla="val 24"/>
                  <a:gd name="f21" fmla="val 21"/>
                  <a:gd name="f22" fmla="val 1"/>
                  <a:gd name="f23" fmla="val 19"/>
                  <a:gd name="f24" fmla="val 18"/>
                  <a:gd name="f25" fmla="val 4"/>
                  <a:gd name="f26" fmla="val 17"/>
                  <a:gd name="f27" fmla="val 15"/>
                  <a:gd name="f28" fmla="val 14"/>
                  <a:gd name="f29" fmla="val 13"/>
                  <a:gd name="f30" fmla="val 11"/>
                  <a:gd name="f31" fmla="val 7"/>
                  <a:gd name="f32" fmla="val 10"/>
                  <a:gd name="f33" fmla="val 12"/>
                  <a:gd name="f34" fmla="val 16"/>
                  <a:gd name="f35" fmla="val 23"/>
                  <a:gd name="f36" fmla="val 22"/>
                  <a:gd name="f37" fmla="val 25"/>
                  <a:gd name="f38" fmla="val 29"/>
                  <a:gd name="f39" fmla="val 30"/>
                  <a:gd name="f40" fmla="val 31"/>
                  <a:gd name="f41" fmla="val 36"/>
                  <a:gd name="f42" fmla="val 35"/>
                  <a:gd name="f43" fmla="val 38"/>
                  <a:gd name="f44" fmla="val 41"/>
                  <a:gd name="f45" fmla="+- 0 0 -90"/>
                  <a:gd name="f46" fmla="*/ f3 1 20"/>
                  <a:gd name="f47" fmla="*/ f4 1 44"/>
                  <a:gd name="f48" fmla="+- f7 0 f5"/>
                  <a:gd name="f49" fmla="+- f6 0 f5"/>
                  <a:gd name="f50" fmla="*/ f45 f0 1"/>
                  <a:gd name="f51" fmla="*/ f49 1 20"/>
                  <a:gd name="f52" fmla="*/ f48 1 44"/>
                  <a:gd name="f53" fmla="*/ f50 1 f2"/>
                  <a:gd name="f54" fmla="*/ 9 1 f51"/>
                  <a:gd name="f55" fmla="*/ 44 1 f52"/>
                  <a:gd name="f56" fmla="*/ 6 1 f51"/>
                  <a:gd name="f57" fmla="*/ 33 1 f52"/>
                  <a:gd name="f58" fmla="*/ 2 1 f51"/>
                  <a:gd name="f59" fmla="*/ 26 1 f52"/>
                  <a:gd name="f60" fmla="*/ 1 1 f51"/>
                  <a:gd name="f61" fmla="*/ 20 1 f52"/>
                  <a:gd name="f62" fmla="*/ 4 1 f51"/>
                  <a:gd name="f63" fmla="*/ 17 1 f52"/>
                  <a:gd name="f64" fmla="*/ 14 1 f52"/>
                  <a:gd name="f65" fmla="*/ 11 1 f52"/>
                  <a:gd name="f66" fmla="*/ 7 1 f52"/>
                  <a:gd name="f67" fmla="*/ 5 1 f51"/>
                  <a:gd name="f68" fmla="*/ 3 1 f52"/>
                  <a:gd name="f69" fmla="*/ 10 1 f51"/>
                  <a:gd name="f70" fmla="*/ 1 1 f52"/>
                  <a:gd name="f71" fmla="*/ 13 1 f51"/>
                  <a:gd name="f72" fmla="*/ 2 1 f52"/>
                  <a:gd name="f73" fmla="*/ 12 1 f51"/>
                  <a:gd name="f74" fmla="*/ 4 1 f52"/>
                  <a:gd name="f75" fmla="*/ 14 1 f51"/>
                  <a:gd name="f76" fmla="*/ 16 1 f51"/>
                  <a:gd name="f77" fmla="*/ 6 1 f52"/>
                  <a:gd name="f78" fmla="*/ 15 1 f51"/>
                  <a:gd name="f79" fmla="*/ 9 1 f52"/>
                  <a:gd name="f80" fmla="*/ 17 1 f51"/>
                  <a:gd name="f81" fmla="*/ 13 1 f52"/>
                  <a:gd name="f82" fmla="*/ 21 1 f52"/>
                  <a:gd name="f83" fmla="*/ 23 1 f52"/>
                  <a:gd name="f84" fmla="*/ 24 1 f52"/>
                  <a:gd name="f85" fmla="*/ 19 1 f51"/>
                  <a:gd name="f86" fmla="*/ 18 1 f51"/>
                  <a:gd name="f87" fmla="*/ 29 1 f52"/>
                  <a:gd name="f88" fmla="*/ 31 1 f52"/>
                  <a:gd name="f89" fmla="*/ 38 1 f52"/>
                  <a:gd name="f90" fmla="*/ 0 1 f51"/>
                  <a:gd name="f91" fmla="*/ f6 1 f51"/>
                  <a:gd name="f92" fmla="*/ 0 1 f52"/>
                  <a:gd name="f93" fmla="*/ f7 1 f52"/>
                  <a:gd name="f94" fmla="+- f53 0 f1"/>
                  <a:gd name="f95" fmla="*/ f90 f46 1"/>
                  <a:gd name="f96" fmla="*/ f91 f46 1"/>
                  <a:gd name="f97" fmla="*/ f93 f47 1"/>
                  <a:gd name="f98" fmla="*/ f92 f47 1"/>
                  <a:gd name="f99" fmla="*/ f54 f46 1"/>
                  <a:gd name="f100" fmla="*/ f55 f47 1"/>
                  <a:gd name="f101" fmla="*/ f56 f46 1"/>
                  <a:gd name="f102" fmla="*/ f57 f47 1"/>
                  <a:gd name="f103" fmla="*/ f58 f46 1"/>
                  <a:gd name="f104" fmla="*/ f59 f47 1"/>
                  <a:gd name="f105" fmla="*/ f60 f46 1"/>
                  <a:gd name="f106" fmla="*/ f61 f47 1"/>
                  <a:gd name="f107" fmla="*/ f62 f46 1"/>
                  <a:gd name="f108" fmla="*/ f63 f47 1"/>
                  <a:gd name="f109" fmla="*/ f64 f47 1"/>
                  <a:gd name="f110" fmla="*/ f65 f47 1"/>
                  <a:gd name="f111" fmla="*/ f66 f47 1"/>
                  <a:gd name="f112" fmla="*/ f67 f46 1"/>
                  <a:gd name="f113" fmla="*/ f68 f47 1"/>
                  <a:gd name="f114" fmla="*/ f69 f46 1"/>
                  <a:gd name="f115" fmla="*/ f70 f47 1"/>
                  <a:gd name="f116" fmla="*/ f71 f46 1"/>
                  <a:gd name="f117" fmla="*/ f72 f47 1"/>
                  <a:gd name="f118" fmla="*/ f73 f46 1"/>
                  <a:gd name="f119" fmla="*/ f74 f47 1"/>
                  <a:gd name="f120" fmla="*/ f75 f46 1"/>
                  <a:gd name="f121" fmla="*/ f76 f46 1"/>
                  <a:gd name="f122" fmla="*/ f77 f47 1"/>
                  <a:gd name="f123" fmla="*/ f78 f46 1"/>
                  <a:gd name="f124" fmla="*/ f79 f47 1"/>
                  <a:gd name="f125" fmla="*/ f80 f46 1"/>
                  <a:gd name="f126" fmla="*/ f81 f47 1"/>
                  <a:gd name="f127" fmla="*/ f82 f47 1"/>
                  <a:gd name="f128" fmla="*/ f83 f47 1"/>
                  <a:gd name="f129" fmla="*/ f84 f47 1"/>
                  <a:gd name="f130" fmla="*/ f85 f46 1"/>
                  <a:gd name="f131" fmla="*/ f86 f46 1"/>
                  <a:gd name="f132" fmla="*/ f87 f47 1"/>
                  <a:gd name="f133" fmla="*/ f88 f47 1"/>
                  <a:gd name="f134" fmla="*/ f89 f47 1"/>
                </a:gdLst>
                <a:ahLst/>
                <a:cxnLst>
                  <a:cxn ang="3cd4">
                    <a:pos x="hc" y="t"/>
                  </a:cxn>
                  <a:cxn ang="0">
                    <a:pos x="r" y="vc"/>
                  </a:cxn>
                  <a:cxn ang="cd4">
                    <a:pos x="hc" y="b"/>
                  </a:cxn>
                  <a:cxn ang="cd2">
                    <a:pos x="l" y="vc"/>
                  </a:cxn>
                  <a:cxn ang="f94">
                    <a:pos x="f99" y="f100"/>
                  </a:cxn>
                  <a:cxn ang="f94">
                    <a:pos x="f101" y="f102"/>
                  </a:cxn>
                  <a:cxn ang="f94">
                    <a:pos x="f103" y="f104"/>
                  </a:cxn>
                  <a:cxn ang="f94">
                    <a:pos x="f105" y="f106"/>
                  </a:cxn>
                  <a:cxn ang="f94">
                    <a:pos x="f107" y="f108"/>
                  </a:cxn>
                  <a:cxn ang="f94">
                    <a:pos x="f107" y="f109"/>
                  </a:cxn>
                  <a:cxn ang="f94">
                    <a:pos x="f107" y="f110"/>
                  </a:cxn>
                  <a:cxn ang="f94">
                    <a:pos x="f107" y="f111"/>
                  </a:cxn>
                  <a:cxn ang="f94">
                    <a:pos x="f112" y="f113"/>
                  </a:cxn>
                  <a:cxn ang="f94">
                    <a:pos x="f114" y="f115"/>
                  </a:cxn>
                  <a:cxn ang="f94">
                    <a:pos x="f116" y="f117"/>
                  </a:cxn>
                  <a:cxn ang="f94">
                    <a:pos x="f118" y="f119"/>
                  </a:cxn>
                  <a:cxn ang="f94">
                    <a:pos x="f120" y="f119"/>
                  </a:cxn>
                  <a:cxn ang="f94">
                    <a:pos x="f121" y="f119"/>
                  </a:cxn>
                  <a:cxn ang="f94">
                    <a:pos x="f121" y="f122"/>
                  </a:cxn>
                  <a:cxn ang="f94">
                    <a:pos x="f123" y="f124"/>
                  </a:cxn>
                  <a:cxn ang="f94">
                    <a:pos x="f125" y="f126"/>
                  </a:cxn>
                  <a:cxn ang="f94">
                    <a:pos x="f125" y="f108"/>
                  </a:cxn>
                  <a:cxn ang="f94">
                    <a:pos x="f118" y="f127"/>
                  </a:cxn>
                  <a:cxn ang="f94">
                    <a:pos x="f121" y="f128"/>
                  </a:cxn>
                  <a:cxn ang="f94">
                    <a:pos x="f125" y="f128"/>
                  </a:cxn>
                  <a:cxn ang="f94">
                    <a:pos x="f125" y="f129"/>
                  </a:cxn>
                  <a:cxn ang="f94">
                    <a:pos x="f130" y="f104"/>
                  </a:cxn>
                  <a:cxn ang="f94">
                    <a:pos x="f131" y="f132"/>
                  </a:cxn>
                  <a:cxn ang="f94">
                    <a:pos x="f131" y="f133"/>
                  </a:cxn>
                  <a:cxn ang="f94">
                    <a:pos x="f123" y="f102"/>
                  </a:cxn>
                  <a:cxn ang="f94">
                    <a:pos x="f116" y="f134"/>
                  </a:cxn>
                  <a:cxn ang="f94">
                    <a:pos x="f99" y="f100"/>
                  </a:cxn>
                </a:cxnLst>
                <a:rect l="f95" t="f98" r="f96" b="f97"/>
                <a:pathLst>
                  <a:path w="20" h="44">
                    <a:moveTo>
                      <a:pt x="f8" y="f7"/>
                    </a:moveTo>
                    <a:cubicBezTo>
                      <a:pt x="f9" y="f10"/>
                      <a:pt x="f8" y="f11"/>
                      <a:pt x="f12" y="f13"/>
                    </a:cubicBezTo>
                    <a:cubicBezTo>
                      <a:pt x="f14" y="f15"/>
                      <a:pt x="f16" y="f17"/>
                      <a:pt x="f18" y="f19"/>
                    </a:cubicBezTo>
                    <a:cubicBezTo>
                      <a:pt x="f5" y="f20"/>
                      <a:pt x="f5" y="f21"/>
                      <a:pt x="f22" y="f6"/>
                    </a:cubicBezTo>
                    <a:cubicBezTo>
                      <a:pt x="f14" y="f23"/>
                      <a:pt x="f18" y="f24"/>
                      <a:pt x="f25" y="f26"/>
                    </a:cubicBezTo>
                    <a:cubicBezTo>
                      <a:pt x="f16" y="f26"/>
                      <a:pt x="f25" y="f27"/>
                      <a:pt x="f25" y="f28"/>
                    </a:cubicBezTo>
                    <a:cubicBezTo>
                      <a:pt x="f16" y="f29"/>
                      <a:pt x="f25" y="f28"/>
                      <a:pt x="f25" y="f30"/>
                    </a:cubicBezTo>
                    <a:cubicBezTo>
                      <a:pt x="f25" y="f31"/>
                      <a:pt x="f25" y="f31"/>
                      <a:pt x="f25" y="f31"/>
                    </a:cubicBezTo>
                    <a:cubicBezTo>
                      <a:pt x="f18" y="f12"/>
                      <a:pt x="f25" y="f31"/>
                      <a:pt x="f16" y="f14"/>
                    </a:cubicBezTo>
                    <a:cubicBezTo>
                      <a:pt x="f9" y="f18"/>
                      <a:pt x="f9" y="f14"/>
                      <a:pt x="f32" y="f22"/>
                    </a:cubicBezTo>
                    <a:cubicBezTo>
                      <a:pt x="f33" y="f5"/>
                      <a:pt x="f33" y="f18"/>
                      <a:pt x="f29" y="f18"/>
                    </a:cubicBezTo>
                    <a:cubicBezTo>
                      <a:pt x="f28" y="f18"/>
                      <a:pt x="f30" y="f14"/>
                      <a:pt x="f33" y="f25"/>
                    </a:cubicBezTo>
                    <a:cubicBezTo>
                      <a:pt x="f29" y="f25"/>
                      <a:pt x="f30" y="f16"/>
                      <a:pt x="f28" y="f25"/>
                    </a:cubicBezTo>
                    <a:cubicBezTo>
                      <a:pt x="f27" y="f25"/>
                      <a:pt x="f34" y="f14"/>
                      <a:pt x="f34" y="f25"/>
                    </a:cubicBezTo>
                    <a:cubicBezTo>
                      <a:pt x="f34" y="f16"/>
                      <a:pt x="f34" y="f25"/>
                      <a:pt x="f34" y="f12"/>
                    </a:cubicBezTo>
                    <a:cubicBezTo>
                      <a:pt x="f34" y="f31"/>
                      <a:pt x="f27" y="f12"/>
                      <a:pt x="f27" y="f8"/>
                    </a:cubicBezTo>
                    <a:cubicBezTo>
                      <a:pt x="f34" y="f30"/>
                      <a:pt x="f24" y="f30"/>
                      <a:pt x="f26" y="f29"/>
                    </a:cubicBezTo>
                    <a:cubicBezTo>
                      <a:pt x="f26" y="f28"/>
                      <a:pt x="f23" y="f28"/>
                      <a:pt x="f26" y="f26"/>
                    </a:cubicBezTo>
                    <a:cubicBezTo>
                      <a:pt x="f27" y="f21"/>
                      <a:pt x="f28" y="f24"/>
                      <a:pt x="f33" y="f21"/>
                    </a:cubicBezTo>
                    <a:cubicBezTo>
                      <a:pt x="f30" y="f35"/>
                      <a:pt x="f27" y="f20"/>
                      <a:pt x="f34" y="f35"/>
                    </a:cubicBezTo>
                    <a:cubicBezTo>
                      <a:pt x="f34" y="f35"/>
                      <a:pt x="f27" y="f36"/>
                      <a:pt x="f26" y="f35"/>
                    </a:cubicBezTo>
                    <a:cubicBezTo>
                      <a:pt x="f24" y="f20"/>
                      <a:pt x="f28" y="f35"/>
                      <a:pt x="f26" y="f20"/>
                    </a:cubicBezTo>
                    <a:cubicBezTo>
                      <a:pt x="f24" y="f37"/>
                      <a:pt x="f26" y="f37"/>
                      <a:pt x="f23" y="f19"/>
                    </a:cubicBezTo>
                    <a:cubicBezTo>
                      <a:pt x="f24" y="f38"/>
                      <a:pt x="f24" y="f38"/>
                      <a:pt x="f24" y="f38"/>
                    </a:cubicBezTo>
                    <a:cubicBezTo>
                      <a:pt x="f6" y="f38"/>
                      <a:pt x="f23" y="f39"/>
                      <a:pt x="f24" y="f40"/>
                    </a:cubicBezTo>
                    <a:cubicBezTo>
                      <a:pt x="f34" y="f15"/>
                      <a:pt x="f27" y="f15"/>
                      <a:pt x="f27" y="f13"/>
                    </a:cubicBezTo>
                    <a:cubicBezTo>
                      <a:pt x="f28" y="f41"/>
                      <a:pt x="f33" y="f42"/>
                      <a:pt x="f29" y="f43"/>
                    </a:cubicBezTo>
                    <a:cubicBezTo>
                      <a:pt x="f27" y="f44"/>
                      <a:pt x="f30"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48" name="Kigali">
                <a:extLst>
                  <a:ext uri="{FF2B5EF4-FFF2-40B4-BE49-F238E27FC236}">
                    <a16:creationId xmlns:a16="http://schemas.microsoft.com/office/drawing/2014/main" id="{D103F7C2-0A47-B7AB-6E0C-5F020826D1BB}"/>
                  </a:ext>
                </a:extLst>
              </p:cNvPr>
              <p:cNvSpPr/>
              <p:nvPr/>
            </p:nvSpPr>
            <p:spPr>
              <a:xfrm>
                <a:off x="7540480" y="4542153"/>
                <a:ext cx="70043" cy="76864"/>
              </a:xfrm>
              <a:custGeom>
                <a:avLst/>
                <a:gdLst>
                  <a:gd name="f0" fmla="val 10800000"/>
                  <a:gd name="f1" fmla="val 5400000"/>
                  <a:gd name="f2" fmla="val 180"/>
                  <a:gd name="f3" fmla="val w"/>
                  <a:gd name="f4" fmla="val h"/>
                  <a:gd name="f5" fmla="val 0"/>
                  <a:gd name="f6" fmla="val 13"/>
                  <a:gd name="f7" fmla="val 16"/>
                  <a:gd name="f8" fmla="val 5"/>
                  <a:gd name="f9" fmla="val 2"/>
                  <a:gd name="f10" fmla="val 8"/>
                  <a:gd name="f11" fmla="val 4"/>
                  <a:gd name="f12" fmla="val 9"/>
                  <a:gd name="f13" fmla="val 1"/>
                  <a:gd name="f14" fmla="val 11"/>
                  <a:gd name="f15" fmla="val 10"/>
                  <a:gd name="f16" fmla="val 6"/>
                  <a:gd name="f17" fmla="val 12"/>
                  <a:gd name="f18" fmla="val 7"/>
                  <a:gd name="f19" fmla="val 14"/>
                  <a:gd name="f20" fmla="+- 0 0 -90"/>
                  <a:gd name="f21" fmla="*/ f3 1 13"/>
                  <a:gd name="f22" fmla="*/ f4 1 16"/>
                  <a:gd name="f23" fmla="+- f7 0 f5"/>
                  <a:gd name="f24" fmla="+- f6 0 f5"/>
                  <a:gd name="f25" fmla="*/ f20 f0 1"/>
                  <a:gd name="f26" fmla="*/ f24 1 13"/>
                  <a:gd name="f27" fmla="*/ f23 1 16"/>
                  <a:gd name="f28" fmla="*/ f25 1 f2"/>
                  <a:gd name="f29" fmla="*/ 5 1 f26"/>
                  <a:gd name="f30" fmla="*/ 2 1 f27"/>
                  <a:gd name="f31" fmla="*/ 9 1 f26"/>
                  <a:gd name="f32" fmla="*/ 1 1 f27"/>
                  <a:gd name="f33" fmla="*/ 11 1 f26"/>
                  <a:gd name="f34" fmla="*/ 12 1 f26"/>
                  <a:gd name="f35" fmla="*/ 9 1 f27"/>
                  <a:gd name="f36" fmla="*/ 8 1 f26"/>
                  <a:gd name="f37" fmla="*/ 12 1 f27"/>
                  <a:gd name="f38" fmla="*/ 4 1 f26"/>
                  <a:gd name="f39" fmla="*/ 13 1 f27"/>
                  <a:gd name="f40" fmla="*/ 1 1 f26"/>
                  <a:gd name="f41" fmla="*/ 14 1 f27"/>
                  <a:gd name="f42" fmla="*/ 2 1 f26"/>
                  <a:gd name="f43" fmla="*/ 10 1 f27"/>
                  <a:gd name="f44" fmla="*/ 0 1 f26"/>
                  <a:gd name="f45" fmla="*/ f6 1 f26"/>
                  <a:gd name="f46" fmla="*/ 0 1 f27"/>
                  <a:gd name="f47" fmla="*/ f7 1 f27"/>
                  <a:gd name="f48" fmla="+- f28 0 f1"/>
                  <a:gd name="f49" fmla="*/ f44 f21 1"/>
                  <a:gd name="f50" fmla="*/ f45 f21 1"/>
                  <a:gd name="f51" fmla="*/ f47 f22 1"/>
                  <a:gd name="f52" fmla="*/ f46 f22 1"/>
                  <a:gd name="f53" fmla="*/ f29 f21 1"/>
                  <a:gd name="f54" fmla="*/ f30 f22 1"/>
                  <a:gd name="f55" fmla="*/ f31 f21 1"/>
                  <a:gd name="f56" fmla="*/ f32 f22 1"/>
                  <a:gd name="f57" fmla="*/ f33 f21 1"/>
                  <a:gd name="f58" fmla="*/ f34 f21 1"/>
                  <a:gd name="f59" fmla="*/ f35 f22 1"/>
                  <a:gd name="f60" fmla="*/ f36 f21 1"/>
                  <a:gd name="f61" fmla="*/ f37 f22 1"/>
                  <a:gd name="f62" fmla="*/ f38 f21 1"/>
                  <a:gd name="f63" fmla="*/ f39 f22 1"/>
                  <a:gd name="f64" fmla="*/ f40 f21 1"/>
                  <a:gd name="f65" fmla="*/ f41 f22 1"/>
                  <a:gd name="f66" fmla="*/ f42 f21 1"/>
                  <a:gd name="f67" fmla="*/ f43 f22 1"/>
                </a:gdLst>
                <a:ahLst/>
                <a:cxnLst>
                  <a:cxn ang="3cd4">
                    <a:pos x="hc" y="t"/>
                  </a:cxn>
                  <a:cxn ang="0">
                    <a:pos x="r" y="vc"/>
                  </a:cxn>
                  <a:cxn ang="cd4">
                    <a:pos x="hc" y="b"/>
                  </a:cxn>
                  <a:cxn ang="cd2">
                    <a:pos x="l" y="vc"/>
                  </a:cxn>
                  <a:cxn ang="f48">
                    <a:pos x="f53" y="f54"/>
                  </a:cxn>
                  <a:cxn ang="f48">
                    <a:pos x="f55" y="f56"/>
                  </a:cxn>
                  <a:cxn ang="f48">
                    <a:pos x="f57" y="f56"/>
                  </a:cxn>
                  <a:cxn ang="f48">
                    <a:pos x="f58" y="f59"/>
                  </a:cxn>
                  <a:cxn ang="f48">
                    <a:pos x="f60" y="f61"/>
                  </a:cxn>
                  <a:cxn ang="f48">
                    <a:pos x="f62" y="f63"/>
                  </a:cxn>
                  <a:cxn ang="f48">
                    <a:pos x="f64" y="f65"/>
                  </a:cxn>
                  <a:cxn ang="f48">
                    <a:pos x="f66" y="f67"/>
                  </a:cxn>
                  <a:cxn ang="f48">
                    <a:pos x="f53" y="f54"/>
                  </a:cxn>
                </a:cxnLst>
                <a:rect l="f49" t="f52" r="f50" b="f51"/>
                <a:pathLst>
                  <a:path w="13" h="16">
                    <a:moveTo>
                      <a:pt x="f8" y="f9"/>
                    </a:moveTo>
                    <a:cubicBezTo>
                      <a:pt x="f10" y="f5"/>
                      <a:pt x="f8" y="f11"/>
                      <a:pt x="f12" y="f13"/>
                    </a:cubicBezTo>
                    <a:cubicBezTo>
                      <a:pt x="f14" y="f13"/>
                      <a:pt x="f15" y="f5"/>
                      <a:pt x="f14" y="f13"/>
                    </a:cubicBezTo>
                    <a:cubicBezTo>
                      <a:pt x="f15" y="f11"/>
                      <a:pt x="f6" y="f16"/>
                      <a:pt x="f17" y="f12"/>
                    </a:cubicBezTo>
                    <a:cubicBezTo>
                      <a:pt x="f15" y="f17"/>
                      <a:pt x="f14" y="f17"/>
                      <a:pt x="f10" y="f17"/>
                    </a:cubicBezTo>
                    <a:cubicBezTo>
                      <a:pt x="f18" y="f14"/>
                      <a:pt x="f11" y="f15"/>
                      <a:pt x="f11" y="f6"/>
                    </a:cubicBezTo>
                    <a:cubicBezTo>
                      <a:pt x="f11" y="f7"/>
                      <a:pt x="f11" y="f17"/>
                      <a:pt x="f13" y="f19"/>
                    </a:cubicBezTo>
                    <a:cubicBezTo>
                      <a:pt x="f5" y="f15"/>
                      <a:pt x="f5" y="f14"/>
                      <a:pt x="f9" y="f15"/>
                    </a:cubicBezTo>
                    <a:cubicBezTo>
                      <a:pt x="f16" y="f10"/>
                      <a:pt x="f13" y="f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49" name="Freeform 154">
                <a:extLst>
                  <a:ext uri="{FF2B5EF4-FFF2-40B4-BE49-F238E27FC236}">
                    <a16:creationId xmlns:a16="http://schemas.microsoft.com/office/drawing/2014/main" id="{3177A921-7E04-AD9F-E2F8-0A374F045F84}"/>
                  </a:ext>
                </a:extLst>
              </p:cNvPr>
              <p:cNvSpPr/>
              <p:nvPr/>
            </p:nvSpPr>
            <p:spPr>
              <a:xfrm>
                <a:off x="9564870" y="4373876"/>
                <a:ext cx="255309" cy="280455"/>
              </a:xfrm>
              <a:custGeom>
                <a:avLst/>
                <a:gdLst>
                  <a:gd name="f0" fmla="val 10800000"/>
                  <a:gd name="f1" fmla="val 5400000"/>
                  <a:gd name="f2" fmla="val 180"/>
                  <a:gd name="f3" fmla="val w"/>
                  <a:gd name="f4" fmla="val h"/>
                  <a:gd name="f5" fmla="val 0"/>
                  <a:gd name="f6" fmla="val 48"/>
                  <a:gd name="f7" fmla="val 57"/>
                  <a:gd name="f8" fmla="val 3"/>
                  <a:gd name="f9" fmla="val 16"/>
                  <a:gd name="f10" fmla="val 2"/>
                  <a:gd name="f11" fmla="val 17"/>
                  <a:gd name="f12" fmla="val 18"/>
                  <a:gd name="f13" fmla="val 1"/>
                  <a:gd name="f14" fmla="val 19"/>
                  <a:gd name="f15" fmla="val 21"/>
                  <a:gd name="f16" fmla="val 22"/>
                  <a:gd name="f17" fmla="val 24"/>
                  <a:gd name="f18" fmla="val 26"/>
                  <a:gd name="f19" fmla="val 28"/>
                  <a:gd name="f20" fmla="val 27"/>
                  <a:gd name="f21" fmla="val 29"/>
                  <a:gd name="f22" fmla="val 31"/>
                  <a:gd name="f23" fmla="val 30"/>
                  <a:gd name="f24" fmla="val 32"/>
                  <a:gd name="f25" fmla="val 35"/>
                  <a:gd name="f26" fmla="val 4"/>
                  <a:gd name="f27" fmla="val 34"/>
                  <a:gd name="f28" fmla="val 37"/>
                  <a:gd name="f29" fmla="val 5"/>
                  <a:gd name="f30" fmla="val 7"/>
                  <a:gd name="f31" fmla="val 6"/>
                  <a:gd name="f32" fmla="val 39"/>
                  <a:gd name="f33" fmla="val 41"/>
                  <a:gd name="f34" fmla="val 42"/>
                  <a:gd name="f35" fmla="val 44"/>
                  <a:gd name="f36" fmla="val 50"/>
                  <a:gd name="f37" fmla="val 49"/>
                  <a:gd name="f38" fmla="val 9"/>
                  <a:gd name="f39" fmla="val 47"/>
                  <a:gd name="f40" fmla="val 8"/>
                  <a:gd name="f41" fmla="val 10"/>
                  <a:gd name="f42" fmla="val 11"/>
                  <a:gd name="f43" fmla="val 13"/>
                  <a:gd name="f44" fmla="val 51"/>
                  <a:gd name="f45" fmla="val 14"/>
                  <a:gd name="f46" fmla="val 52"/>
                  <a:gd name="f47" fmla="val 20"/>
                  <a:gd name="f48" fmla="val 25"/>
                  <a:gd name="f49" fmla="val 23"/>
                  <a:gd name="f50" fmla="val 53"/>
                  <a:gd name="f51" fmla="val 55"/>
                  <a:gd name="f52" fmla="val 54"/>
                  <a:gd name="f53" fmla="val 33"/>
                  <a:gd name="f54" fmla="val 36"/>
                  <a:gd name="f55" fmla="val 45"/>
                  <a:gd name="f56" fmla="val 46"/>
                  <a:gd name="f57" fmla="val 38"/>
                  <a:gd name="f58" fmla="val 43"/>
                  <a:gd name="f59" fmla="val 40"/>
                  <a:gd name="f60" fmla="val 15"/>
                  <a:gd name="f61" fmla="val 12"/>
                  <a:gd name="f62" fmla="+- 0 0 -90"/>
                  <a:gd name="f63" fmla="*/ f3 1 48"/>
                  <a:gd name="f64" fmla="*/ f4 1 57"/>
                  <a:gd name="f65" fmla="+- f7 0 f5"/>
                  <a:gd name="f66" fmla="+- f6 0 f5"/>
                  <a:gd name="f67" fmla="*/ f62 f0 1"/>
                  <a:gd name="f68" fmla="*/ f66 1 48"/>
                  <a:gd name="f69" fmla="*/ f65 1 57"/>
                  <a:gd name="f70" fmla="*/ f67 1 f2"/>
                  <a:gd name="f71" fmla="*/ 3 1 f68"/>
                  <a:gd name="f72" fmla="*/ 16 1 f69"/>
                  <a:gd name="f73" fmla="*/ 2 1 f68"/>
                  <a:gd name="f74" fmla="*/ 18 1 f69"/>
                  <a:gd name="f75" fmla="*/ 22 1 f69"/>
                  <a:gd name="f76" fmla="*/ 26 1 f69"/>
                  <a:gd name="f77" fmla="*/ 1 1 f68"/>
                  <a:gd name="f78" fmla="*/ 29 1 f69"/>
                  <a:gd name="f79" fmla="*/ 30 1 f69"/>
                  <a:gd name="f80" fmla="*/ 32 1 f69"/>
                  <a:gd name="f81" fmla="*/ 34 1 f69"/>
                  <a:gd name="f82" fmla="*/ 5 1 f68"/>
                  <a:gd name="f83" fmla="*/ 35 1 f69"/>
                  <a:gd name="f84" fmla="*/ 6 1 f68"/>
                  <a:gd name="f85" fmla="*/ 39 1 f69"/>
                  <a:gd name="f86" fmla="*/ 42 1 f69"/>
                  <a:gd name="f87" fmla="*/ 7 1 f68"/>
                  <a:gd name="f88" fmla="*/ 49 1 f69"/>
                  <a:gd name="f89" fmla="*/ 9 1 f68"/>
                  <a:gd name="f90" fmla="*/ 11 1 f68"/>
                  <a:gd name="f91" fmla="*/ 14 1 f68"/>
                  <a:gd name="f92" fmla="*/ 48 1 f69"/>
                  <a:gd name="f93" fmla="*/ 16 1 f68"/>
                  <a:gd name="f94" fmla="*/ 50 1 f69"/>
                  <a:gd name="f95" fmla="*/ 20 1 f68"/>
                  <a:gd name="f96" fmla="*/ 22 1 f68"/>
                  <a:gd name="f97" fmla="*/ 24 1 f68"/>
                  <a:gd name="f98" fmla="*/ 51 1 f69"/>
                  <a:gd name="f99" fmla="*/ 26 1 f68"/>
                  <a:gd name="f100" fmla="*/ 28 1 f68"/>
                  <a:gd name="f101" fmla="*/ 55 1 f69"/>
                  <a:gd name="f102" fmla="*/ 33 1 f68"/>
                  <a:gd name="f103" fmla="*/ 53 1 f69"/>
                  <a:gd name="f104" fmla="*/ 36 1 f68"/>
                  <a:gd name="f105" fmla="*/ 47 1 f69"/>
                  <a:gd name="f106" fmla="*/ 46 1 f69"/>
                  <a:gd name="f107" fmla="*/ 43 1 f69"/>
                  <a:gd name="f108" fmla="*/ 35 1 f68"/>
                  <a:gd name="f109" fmla="*/ 41 1 f69"/>
                  <a:gd name="f110" fmla="*/ 37 1 f68"/>
                  <a:gd name="f111" fmla="*/ 37 1 f69"/>
                  <a:gd name="f112" fmla="*/ 40 1 f68"/>
                  <a:gd name="f113" fmla="*/ 42 1 f68"/>
                  <a:gd name="f114" fmla="*/ 33 1 f69"/>
                  <a:gd name="f115" fmla="*/ 41 1 f68"/>
                  <a:gd name="f116" fmla="*/ 31 1 f69"/>
                  <a:gd name="f117" fmla="*/ 28 1 f69"/>
                  <a:gd name="f118" fmla="*/ 43 1 f68"/>
                  <a:gd name="f119" fmla="*/ 23 1 f69"/>
                  <a:gd name="f120" fmla="*/ 44 1 f68"/>
                  <a:gd name="f121" fmla="*/ 48 1 f68"/>
                  <a:gd name="f122" fmla="*/ 21 1 f69"/>
                  <a:gd name="f123" fmla="*/ 46 1 f68"/>
                  <a:gd name="f124" fmla="*/ 19 1 f69"/>
                  <a:gd name="f125" fmla="*/ 15 1 f69"/>
                  <a:gd name="f126" fmla="*/ 14 1 f69"/>
                  <a:gd name="f127" fmla="*/ 9 1 f69"/>
                  <a:gd name="f128" fmla="*/ 39 1 f68"/>
                  <a:gd name="f129" fmla="*/ 7 1 f69"/>
                  <a:gd name="f130" fmla="*/ 5 1 f69"/>
                  <a:gd name="f131" fmla="*/ 1 1 f69"/>
                  <a:gd name="f132" fmla="*/ 0 1 f69"/>
                  <a:gd name="f133" fmla="*/ 34 1 f68"/>
                  <a:gd name="f134" fmla="*/ 32 1 f68"/>
                  <a:gd name="f135" fmla="*/ 2 1 f69"/>
                  <a:gd name="f136" fmla="*/ 30 1 f68"/>
                  <a:gd name="f137" fmla="*/ 27 1 f68"/>
                  <a:gd name="f138" fmla="*/ 17 1 f69"/>
                  <a:gd name="f139" fmla="*/ 20 1 f69"/>
                  <a:gd name="f140" fmla="*/ 19 1 f68"/>
                  <a:gd name="f141" fmla="*/ 15 1 f68"/>
                  <a:gd name="f142" fmla="*/ 10 1 f68"/>
                  <a:gd name="f143" fmla="*/ 0 1 f68"/>
                  <a:gd name="f144" fmla="*/ f6 1 f68"/>
                  <a:gd name="f145" fmla="*/ f7 1 f69"/>
                  <a:gd name="f146" fmla="+- f70 0 f1"/>
                  <a:gd name="f147" fmla="*/ f143 f63 1"/>
                  <a:gd name="f148" fmla="*/ f144 f63 1"/>
                  <a:gd name="f149" fmla="*/ f145 f64 1"/>
                  <a:gd name="f150" fmla="*/ f132 f64 1"/>
                  <a:gd name="f151" fmla="*/ f71 f63 1"/>
                  <a:gd name="f152" fmla="*/ f72 f64 1"/>
                  <a:gd name="f153" fmla="*/ f73 f63 1"/>
                  <a:gd name="f154" fmla="*/ f74 f64 1"/>
                  <a:gd name="f155" fmla="*/ f75 f64 1"/>
                  <a:gd name="f156" fmla="*/ f76 f64 1"/>
                  <a:gd name="f157" fmla="*/ f77 f63 1"/>
                  <a:gd name="f158" fmla="*/ f78 f64 1"/>
                  <a:gd name="f159" fmla="*/ f79 f64 1"/>
                  <a:gd name="f160" fmla="*/ f80 f64 1"/>
                  <a:gd name="f161" fmla="*/ f81 f64 1"/>
                  <a:gd name="f162" fmla="*/ f82 f63 1"/>
                  <a:gd name="f163" fmla="*/ f83 f64 1"/>
                  <a:gd name="f164" fmla="*/ f84 f63 1"/>
                  <a:gd name="f165" fmla="*/ f85 f64 1"/>
                  <a:gd name="f166" fmla="*/ f86 f64 1"/>
                  <a:gd name="f167" fmla="*/ f87 f63 1"/>
                  <a:gd name="f168" fmla="*/ f88 f64 1"/>
                  <a:gd name="f169" fmla="*/ f89 f63 1"/>
                  <a:gd name="f170" fmla="*/ f90 f63 1"/>
                  <a:gd name="f171" fmla="*/ f91 f63 1"/>
                  <a:gd name="f172" fmla="*/ f92 f64 1"/>
                  <a:gd name="f173" fmla="*/ f93 f63 1"/>
                  <a:gd name="f174" fmla="*/ f94 f64 1"/>
                  <a:gd name="f175" fmla="*/ f95 f63 1"/>
                  <a:gd name="f176" fmla="*/ f96 f63 1"/>
                  <a:gd name="f177" fmla="*/ f97 f63 1"/>
                  <a:gd name="f178" fmla="*/ f98 f64 1"/>
                  <a:gd name="f179" fmla="*/ f99 f63 1"/>
                  <a:gd name="f180" fmla="*/ f100 f63 1"/>
                  <a:gd name="f181" fmla="*/ f101 f64 1"/>
                  <a:gd name="f182" fmla="*/ f102 f63 1"/>
                  <a:gd name="f183" fmla="*/ f103 f64 1"/>
                  <a:gd name="f184" fmla="*/ f104 f63 1"/>
                  <a:gd name="f185" fmla="*/ f105 f64 1"/>
                  <a:gd name="f186" fmla="*/ f106 f64 1"/>
                  <a:gd name="f187" fmla="*/ f107 f64 1"/>
                  <a:gd name="f188" fmla="*/ f108 f63 1"/>
                  <a:gd name="f189" fmla="*/ f109 f64 1"/>
                  <a:gd name="f190" fmla="*/ f110 f63 1"/>
                  <a:gd name="f191" fmla="*/ f111 f64 1"/>
                  <a:gd name="f192" fmla="*/ f112 f63 1"/>
                  <a:gd name="f193" fmla="*/ f113 f63 1"/>
                  <a:gd name="f194" fmla="*/ f114 f64 1"/>
                  <a:gd name="f195" fmla="*/ f115 f63 1"/>
                  <a:gd name="f196" fmla="*/ f116 f64 1"/>
                  <a:gd name="f197" fmla="*/ f117 f64 1"/>
                  <a:gd name="f198" fmla="*/ f118 f63 1"/>
                  <a:gd name="f199" fmla="*/ f119 f64 1"/>
                  <a:gd name="f200" fmla="*/ f120 f63 1"/>
                  <a:gd name="f201" fmla="*/ f121 f63 1"/>
                  <a:gd name="f202" fmla="*/ f122 f64 1"/>
                  <a:gd name="f203" fmla="*/ f123 f63 1"/>
                  <a:gd name="f204" fmla="*/ f124 f64 1"/>
                  <a:gd name="f205" fmla="*/ f125 f64 1"/>
                  <a:gd name="f206" fmla="*/ f126 f64 1"/>
                  <a:gd name="f207" fmla="*/ f127 f64 1"/>
                  <a:gd name="f208" fmla="*/ f128 f63 1"/>
                  <a:gd name="f209" fmla="*/ f129 f64 1"/>
                  <a:gd name="f210" fmla="*/ f130 f64 1"/>
                  <a:gd name="f211" fmla="*/ f131 f64 1"/>
                  <a:gd name="f212" fmla="*/ f133 f63 1"/>
                  <a:gd name="f213" fmla="*/ f134 f63 1"/>
                  <a:gd name="f214" fmla="*/ f135 f64 1"/>
                  <a:gd name="f215" fmla="*/ f136 f63 1"/>
                  <a:gd name="f216" fmla="*/ f137 f63 1"/>
                  <a:gd name="f217" fmla="*/ f138 f64 1"/>
                  <a:gd name="f218" fmla="*/ f139 f64 1"/>
                  <a:gd name="f219" fmla="*/ f140 f63 1"/>
                  <a:gd name="f220" fmla="*/ f141 f63 1"/>
                  <a:gd name="f221" fmla="*/ f142 f63 1"/>
                </a:gdLst>
                <a:ahLst/>
                <a:cxnLst>
                  <a:cxn ang="3cd4">
                    <a:pos x="hc" y="t"/>
                  </a:cxn>
                  <a:cxn ang="0">
                    <a:pos x="r" y="vc"/>
                  </a:cxn>
                  <a:cxn ang="cd4">
                    <a:pos x="hc" y="b"/>
                  </a:cxn>
                  <a:cxn ang="cd2">
                    <a:pos x="l" y="vc"/>
                  </a:cxn>
                  <a:cxn ang="f146">
                    <a:pos x="f151" y="f152"/>
                  </a:cxn>
                  <a:cxn ang="f146">
                    <a:pos x="f153" y="f154"/>
                  </a:cxn>
                  <a:cxn ang="f146">
                    <a:pos x="f153" y="f155"/>
                  </a:cxn>
                  <a:cxn ang="f146">
                    <a:pos x="f153" y="f156"/>
                  </a:cxn>
                  <a:cxn ang="f146">
                    <a:pos x="f157" y="f158"/>
                  </a:cxn>
                  <a:cxn ang="f146">
                    <a:pos x="f151" y="f159"/>
                  </a:cxn>
                  <a:cxn ang="f146">
                    <a:pos x="f153" y="f160"/>
                  </a:cxn>
                  <a:cxn ang="f146">
                    <a:pos x="f151" y="f161"/>
                  </a:cxn>
                  <a:cxn ang="f146">
                    <a:pos x="f162" y="f163"/>
                  </a:cxn>
                  <a:cxn ang="f146">
                    <a:pos x="f164" y="f165"/>
                  </a:cxn>
                  <a:cxn ang="f146">
                    <a:pos x="f164" y="f166"/>
                  </a:cxn>
                  <a:cxn ang="f146">
                    <a:pos x="f167" y="f168"/>
                  </a:cxn>
                  <a:cxn ang="f146">
                    <a:pos x="f169" y="f168"/>
                  </a:cxn>
                  <a:cxn ang="f146">
                    <a:pos x="f170" y="f168"/>
                  </a:cxn>
                  <a:cxn ang="f146">
                    <a:pos x="f171" y="f172"/>
                  </a:cxn>
                  <a:cxn ang="f146">
                    <a:pos x="f173" y="f174"/>
                  </a:cxn>
                  <a:cxn ang="f146">
                    <a:pos x="f175" y="f174"/>
                  </a:cxn>
                  <a:cxn ang="f146">
                    <a:pos x="f176" y="f174"/>
                  </a:cxn>
                  <a:cxn ang="f146">
                    <a:pos x="f177" y="f178"/>
                  </a:cxn>
                  <a:cxn ang="f146">
                    <a:pos x="f179" y="f178"/>
                  </a:cxn>
                  <a:cxn ang="f146">
                    <a:pos x="f180" y="f181"/>
                  </a:cxn>
                  <a:cxn ang="f146">
                    <a:pos x="f182" y="f183"/>
                  </a:cxn>
                  <a:cxn ang="f146">
                    <a:pos x="f184" y="f185"/>
                  </a:cxn>
                  <a:cxn ang="f146">
                    <a:pos x="f184" y="f186"/>
                  </a:cxn>
                  <a:cxn ang="f146">
                    <a:pos x="f184" y="f187"/>
                  </a:cxn>
                  <a:cxn ang="f146">
                    <a:pos x="f188" y="f189"/>
                  </a:cxn>
                  <a:cxn ang="f146">
                    <a:pos x="f184" y="f165"/>
                  </a:cxn>
                  <a:cxn ang="f146">
                    <a:pos x="f190" y="f191"/>
                  </a:cxn>
                  <a:cxn ang="f146">
                    <a:pos x="f190" y="f163"/>
                  </a:cxn>
                  <a:cxn ang="f146">
                    <a:pos x="f192" y="f161"/>
                  </a:cxn>
                  <a:cxn ang="f146">
                    <a:pos x="f193" y="f194"/>
                  </a:cxn>
                  <a:cxn ang="f146">
                    <a:pos x="f195" y="f196"/>
                  </a:cxn>
                  <a:cxn ang="f146">
                    <a:pos x="f193" y="f197"/>
                  </a:cxn>
                  <a:cxn ang="f146">
                    <a:pos x="f198" y="f199"/>
                  </a:cxn>
                  <a:cxn ang="f146">
                    <a:pos x="f200" y="f155"/>
                  </a:cxn>
                  <a:cxn ang="f146">
                    <a:pos x="f201" y="f202"/>
                  </a:cxn>
                  <a:cxn ang="f146">
                    <a:pos x="f203" y="f204"/>
                  </a:cxn>
                  <a:cxn ang="f146">
                    <a:pos x="f193" y="f205"/>
                  </a:cxn>
                  <a:cxn ang="f146">
                    <a:pos x="f200" y="f206"/>
                  </a:cxn>
                  <a:cxn ang="f146">
                    <a:pos x="f193" y="f207"/>
                  </a:cxn>
                  <a:cxn ang="f146">
                    <a:pos x="f208" y="f209"/>
                  </a:cxn>
                  <a:cxn ang="f146">
                    <a:pos x="f195" y="f210"/>
                  </a:cxn>
                  <a:cxn ang="f146">
                    <a:pos x="f192" y="f211"/>
                  </a:cxn>
                  <a:cxn ang="f146">
                    <a:pos x="f190" y="f150"/>
                  </a:cxn>
                  <a:cxn ang="f146">
                    <a:pos x="f212" y="f150"/>
                  </a:cxn>
                  <a:cxn ang="f146">
                    <a:pos x="f213" y="f214"/>
                  </a:cxn>
                  <a:cxn ang="f146">
                    <a:pos x="f215" y="f207"/>
                  </a:cxn>
                  <a:cxn ang="f146">
                    <a:pos x="f216" y="f217"/>
                  </a:cxn>
                  <a:cxn ang="f146">
                    <a:pos x="f176" y="f218"/>
                  </a:cxn>
                  <a:cxn ang="f146">
                    <a:pos x="f219" y="f204"/>
                  </a:cxn>
                  <a:cxn ang="f146">
                    <a:pos x="f173" y="f218"/>
                  </a:cxn>
                  <a:cxn ang="f146">
                    <a:pos x="f220" y="f155"/>
                  </a:cxn>
                  <a:cxn ang="f146">
                    <a:pos x="f221" y="f199"/>
                  </a:cxn>
                  <a:cxn ang="f146">
                    <a:pos x="f164" y="f202"/>
                  </a:cxn>
                  <a:cxn ang="f146">
                    <a:pos x="f162" y="f154"/>
                  </a:cxn>
                  <a:cxn ang="f146">
                    <a:pos x="f151" y="f152"/>
                  </a:cxn>
                </a:cxnLst>
                <a:rect l="f147" t="f150" r="f148" b="f149"/>
                <a:pathLst>
                  <a:path w="48" h="57">
                    <a:moveTo>
                      <a:pt x="f8" y="f9"/>
                    </a:moveTo>
                    <a:cubicBezTo>
                      <a:pt x="f10" y="f11"/>
                      <a:pt x="f8" y="f11"/>
                      <a:pt x="f10" y="f12"/>
                    </a:cubicBezTo>
                    <a:cubicBezTo>
                      <a:pt x="f13" y="f14"/>
                      <a:pt x="f10" y="f15"/>
                      <a:pt x="f10" y="f16"/>
                    </a:cubicBezTo>
                    <a:cubicBezTo>
                      <a:pt x="f10" y="f17"/>
                      <a:pt x="f5" y="f17"/>
                      <a:pt x="f10" y="f18"/>
                    </a:cubicBezTo>
                    <a:cubicBezTo>
                      <a:pt x="f8" y="f19"/>
                      <a:pt x="f13" y="f20"/>
                      <a:pt x="f13" y="f21"/>
                    </a:cubicBezTo>
                    <a:cubicBezTo>
                      <a:pt x="f13" y="f22"/>
                      <a:pt x="f10" y="f21"/>
                      <a:pt x="f8" y="f23"/>
                    </a:cubicBezTo>
                    <a:cubicBezTo>
                      <a:pt x="f8" y="f24"/>
                      <a:pt x="f13" y="f21"/>
                      <a:pt x="f10" y="f24"/>
                    </a:cubicBezTo>
                    <a:cubicBezTo>
                      <a:pt x="f10" y="f25"/>
                      <a:pt x="f26" y="f22"/>
                      <a:pt x="f8" y="f27"/>
                    </a:cubicBezTo>
                    <a:cubicBezTo>
                      <a:pt x="f10" y="f28"/>
                      <a:pt x="f29" y="f27"/>
                      <a:pt x="f29" y="f25"/>
                    </a:cubicBezTo>
                    <a:cubicBezTo>
                      <a:pt x="f29" y="f28"/>
                      <a:pt x="f30" y="f28"/>
                      <a:pt x="f31" y="f32"/>
                    </a:cubicBezTo>
                    <a:cubicBezTo>
                      <a:pt x="f26" y="f33"/>
                      <a:pt x="f30" y="f32"/>
                      <a:pt x="f31" y="f34"/>
                    </a:cubicBezTo>
                    <a:cubicBezTo>
                      <a:pt x="f31" y="f35"/>
                      <a:pt x="f31" y="f36"/>
                      <a:pt x="f30" y="f37"/>
                    </a:cubicBezTo>
                    <a:cubicBezTo>
                      <a:pt x="f38" y="f39"/>
                      <a:pt x="f40" y="f36"/>
                      <a:pt x="f38" y="f37"/>
                    </a:cubicBezTo>
                    <a:cubicBezTo>
                      <a:pt x="f41" y="f6"/>
                      <a:pt x="f42" y="f36"/>
                      <a:pt x="f42" y="f37"/>
                    </a:cubicBezTo>
                    <a:cubicBezTo>
                      <a:pt x="f43" y="f39"/>
                      <a:pt x="f43" y="f44"/>
                      <a:pt x="f45" y="f6"/>
                    </a:cubicBezTo>
                    <a:cubicBezTo>
                      <a:pt x="f45" y="f37"/>
                      <a:pt x="f43" y="f46"/>
                      <a:pt x="f9" y="f36"/>
                    </a:cubicBezTo>
                    <a:cubicBezTo>
                      <a:pt x="f12" y="f6"/>
                      <a:pt x="f12" y="f46"/>
                      <a:pt x="f47" y="f36"/>
                    </a:cubicBezTo>
                    <a:cubicBezTo>
                      <a:pt x="f15" y="f37"/>
                      <a:pt x="f16" y="f44"/>
                      <a:pt x="f16" y="f36"/>
                    </a:cubicBezTo>
                    <a:cubicBezTo>
                      <a:pt x="f16" y="f37"/>
                      <a:pt x="f48" y="f36"/>
                      <a:pt x="f17" y="f44"/>
                    </a:cubicBezTo>
                    <a:cubicBezTo>
                      <a:pt x="f49" y="f44"/>
                      <a:pt x="f17" y="f46"/>
                      <a:pt x="f18" y="f44"/>
                    </a:cubicBezTo>
                    <a:cubicBezTo>
                      <a:pt x="f18" y="f44"/>
                      <a:pt x="f21" y="f50"/>
                      <a:pt x="f19" y="f51"/>
                    </a:cubicBezTo>
                    <a:cubicBezTo>
                      <a:pt x="f20" y="f7"/>
                      <a:pt x="f24" y="f52"/>
                      <a:pt x="f53" y="f50"/>
                    </a:cubicBezTo>
                    <a:cubicBezTo>
                      <a:pt x="f25" y="f36"/>
                      <a:pt x="f54" y="f37"/>
                      <a:pt x="f54" y="f39"/>
                    </a:cubicBezTo>
                    <a:cubicBezTo>
                      <a:pt x="f25" y="f55"/>
                      <a:pt x="f25" y="f56"/>
                      <a:pt x="f54" y="f56"/>
                    </a:cubicBezTo>
                    <a:cubicBezTo>
                      <a:pt x="f28" y="f35"/>
                      <a:pt x="f57" y="f58"/>
                      <a:pt x="f54" y="f58"/>
                    </a:cubicBezTo>
                    <a:cubicBezTo>
                      <a:pt x="f54" y="f33"/>
                      <a:pt x="f54" y="f33"/>
                      <a:pt x="f25" y="f33"/>
                    </a:cubicBezTo>
                    <a:cubicBezTo>
                      <a:pt x="f57" y="f32"/>
                      <a:pt x="f25" y="f33"/>
                      <a:pt x="f54" y="f32"/>
                    </a:cubicBezTo>
                    <a:cubicBezTo>
                      <a:pt x="f57" y="f57"/>
                      <a:pt x="f25" y="f32"/>
                      <a:pt x="f28" y="f28"/>
                    </a:cubicBezTo>
                    <a:cubicBezTo>
                      <a:pt x="f32" y="f54"/>
                      <a:pt x="f28" y="f54"/>
                      <a:pt x="f28" y="f25"/>
                    </a:cubicBezTo>
                    <a:cubicBezTo>
                      <a:pt x="f28" y="f28"/>
                      <a:pt x="f59" y="f25"/>
                      <a:pt x="f59" y="f27"/>
                    </a:cubicBezTo>
                    <a:cubicBezTo>
                      <a:pt x="f59" y="f24"/>
                      <a:pt x="f34" y="f27"/>
                      <a:pt x="f34" y="f53"/>
                    </a:cubicBezTo>
                    <a:cubicBezTo>
                      <a:pt x="f58" y="f23"/>
                      <a:pt x="f34" y="f53"/>
                      <a:pt x="f33" y="f22"/>
                    </a:cubicBezTo>
                    <a:cubicBezTo>
                      <a:pt x="f59" y="f21"/>
                      <a:pt x="f34" y="f21"/>
                      <a:pt x="f34" y="f19"/>
                    </a:cubicBezTo>
                    <a:cubicBezTo>
                      <a:pt x="f34" y="f18"/>
                      <a:pt x="f34" y="f49"/>
                      <a:pt x="f58" y="f49"/>
                    </a:cubicBezTo>
                    <a:cubicBezTo>
                      <a:pt x="f33" y="f16"/>
                      <a:pt x="f55" y="f49"/>
                      <a:pt x="f35" y="f16"/>
                    </a:cubicBezTo>
                    <a:cubicBezTo>
                      <a:pt x="f58" y="f15"/>
                      <a:pt x="f6" y="f49"/>
                      <a:pt x="f6" y="f15"/>
                    </a:cubicBezTo>
                    <a:cubicBezTo>
                      <a:pt x="f6" y="f14"/>
                      <a:pt x="f6" y="f16"/>
                      <a:pt x="f56" y="f14"/>
                    </a:cubicBezTo>
                    <a:cubicBezTo>
                      <a:pt x="f55" y="f9"/>
                      <a:pt x="f35" y="f12"/>
                      <a:pt x="f34" y="f60"/>
                    </a:cubicBezTo>
                    <a:cubicBezTo>
                      <a:pt x="f58" y="f9"/>
                      <a:pt x="f56" y="f9"/>
                      <a:pt x="f35" y="f45"/>
                    </a:cubicBezTo>
                    <a:cubicBezTo>
                      <a:pt x="f34" y="f43"/>
                      <a:pt x="f34" y="f42"/>
                      <a:pt x="f34" y="f38"/>
                    </a:cubicBezTo>
                    <a:cubicBezTo>
                      <a:pt x="f33" y="f30"/>
                      <a:pt x="f59" y="f40"/>
                      <a:pt x="f32" y="f30"/>
                    </a:cubicBezTo>
                    <a:cubicBezTo>
                      <a:pt x="f34" y="f31"/>
                      <a:pt x="f32" y="f31"/>
                      <a:pt x="f33" y="f29"/>
                    </a:cubicBezTo>
                    <a:cubicBezTo>
                      <a:pt x="f58" y="f26"/>
                      <a:pt x="f33" y="f26"/>
                      <a:pt x="f59" y="f13"/>
                    </a:cubicBezTo>
                    <a:cubicBezTo>
                      <a:pt x="f57" y="f5"/>
                      <a:pt x="f57" y="f5"/>
                      <a:pt x="f28" y="f5"/>
                    </a:cubicBezTo>
                    <a:cubicBezTo>
                      <a:pt x="f27" y="f13"/>
                      <a:pt x="f25" y="f5"/>
                      <a:pt x="f27" y="f5"/>
                    </a:cubicBezTo>
                    <a:cubicBezTo>
                      <a:pt x="f22" y="f13"/>
                      <a:pt x="f53" y="f13"/>
                      <a:pt x="f24" y="f10"/>
                    </a:cubicBezTo>
                    <a:cubicBezTo>
                      <a:pt x="f22" y="f8"/>
                      <a:pt x="f53" y="f31"/>
                      <a:pt x="f23" y="f38"/>
                    </a:cubicBezTo>
                    <a:cubicBezTo>
                      <a:pt x="f20" y="f61"/>
                      <a:pt x="f21" y="f60"/>
                      <a:pt x="f20" y="f11"/>
                    </a:cubicBezTo>
                    <a:cubicBezTo>
                      <a:pt x="f48" y="f14"/>
                      <a:pt x="f18" y="f14"/>
                      <a:pt x="f16" y="f47"/>
                    </a:cubicBezTo>
                    <a:cubicBezTo>
                      <a:pt x="f15" y="f15"/>
                      <a:pt x="f14" y="f47"/>
                      <a:pt x="f14" y="f14"/>
                    </a:cubicBezTo>
                    <a:cubicBezTo>
                      <a:pt x="f47" y="f12"/>
                      <a:pt x="f9" y="f14"/>
                      <a:pt x="f9" y="f47"/>
                    </a:cubicBezTo>
                    <a:cubicBezTo>
                      <a:pt x="f9" y="f15"/>
                      <a:pt x="f9" y="f15"/>
                      <a:pt x="f60" y="f16"/>
                    </a:cubicBezTo>
                    <a:cubicBezTo>
                      <a:pt x="f45" y="f49"/>
                      <a:pt x="f45" y="f15"/>
                      <a:pt x="f41" y="f49"/>
                    </a:cubicBezTo>
                    <a:cubicBezTo>
                      <a:pt x="f30" y="f17"/>
                      <a:pt x="f40" y="f15"/>
                      <a:pt x="f31" y="f15"/>
                    </a:cubicBezTo>
                    <a:cubicBezTo>
                      <a:pt x="f26" y="f47"/>
                      <a:pt x="f30" y="f14"/>
                      <a:pt x="f29" y="f12"/>
                    </a:cubicBezTo>
                    <a:cubicBezTo>
                      <a:pt x="f8" y="f11"/>
                      <a:pt x="f29" y="f1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50" name="Brundi">
                <a:extLst>
                  <a:ext uri="{FF2B5EF4-FFF2-40B4-BE49-F238E27FC236}">
                    <a16:creationId xmlns:a16="http://schemas.microsoft.com/office/drawing/2014/main" id="{1F643FA8-7594-F9B4-5542-20F97D9DC4D0}"/>
                  </a:ext>
                </a:extLst>
              </p:cNvPr>
              <p:cNvSpPr/>
              <p:nvPr/>
            </p:nvSpPr>
            <p:spPr>
              <a:xfrm>
                <a:off x="9691396" y="4334411"/>
                <a:ext cx="42931" cy="45701"/>
              </a:xfrm>
              <a:custGeom>
                <a:avLst/>
                <a:gdLst>
                  <a:gd name="f0" fmla="val 10800000"/>
                  <a:gd name="f1" fmla="val 5400000"/>
                  <a:gd name="f2" fmla="val 180"/>
                  <a:gd name="f3" fmla="val w"/>
                  <a:gd name="f4" fmla="val h"/>
                  <a:gd name="f5" fmla="val 0"/>
                  <a:gd name="f6" fmla="val 8"/>
                  <a:gd name="f7" fmla="val 9"/>
                  <a:gd name="f8" fmla="val 4"/>
                  <a:gd name="f9" fmla="val 2"/>
                  <a:gd name="f10" fmla="val 3"/>
                  <a:gd name="f11" fmla="val 1"/>
                  <a:gd name="f12" fmla="val 5"/>
                  <a:gd name="f13" fmla="val 6"/>
                  <a:gd name="f14" fmla="val 7"/>
                  <a:gd name="f15" fmla="+- 0 0 -90"/>
                  <a:gd name="f16" fmla="*/ f3 1 8"/>
                  <a:gd name="f17" fmla="*/ f4 1 9"/>
                  <a:gd name="f18" fmla="+- f7 0 f5"/>
                  <a:gd name="f19" fmla="+- f6 0 f5"/>
                  <a:gd name="f20" fmla="*/ f15 f0 1"/>
                  <a:gd name="f21" fmla="*/ f19 1 8"/>
                  <a:gd name="f22" fmla="*/ f18 1 9"/>
                  <a:gd name="f23" fmla="*/ f20 1 f2"/>
                  <a:gd name="f24" fmla="*/ 0 1 f21"/>
                  <a:gd name="f25" fmla="*/ 4 1 f22"/>
                  <a:gd name="f26" fmla="*/ 4 1 f21"/>
                  <a:gd name="f27" fmla="*/ 1 1 f22"/>
                  <a:gd name="f28" fmla="*/ 6 1 f21"/>
                  <a:gd name="f29" fmla="*/ 0 1 f22"/>
                  <a:gd name="f30" fmla="*/ 7 1 f21"/>
                  <a:gd name="f31" fmla="*/ 3 1 f22"/>
                  <a:gd name="f32" fmla="*/ 5 1 f22"/>
                  <a:gd name="f33" fmla="*/ 5 1 f21"/>
                  <a:gd name="f34" fmla="*/ 2 1 f22"/>
                  <a:gd name="f35" fmla="*/ 7 1 f22"/>
                  <a:gd name="f36" fmla="*/ 2 1 f21"/>
                  <a:gd name="f37" fmla="*/ 1 1 f21"/>
                  <a:gd name="f38" fmla="*/ f6 1 f21"/>
                  <a:gd name="f39" fmla="*/ f7 1 f22"/>
                  <a:gd name="f40" fmla="+- f23 0 f1"/>
                  <a:gd name="f41" fmla="*/ f24 f16 1"/>
                  <a:gd name="f42" fmla="*/ f38 f16 1"/>
                  <a:gd name="f43" fmla="*/ f39 f17 1"/>
                  <a:gd name="f44" fmla="*/ f29 f17 1"/>
                  <a:gd name="f45" fmla="*/ f25 f17 1"/>
                  <a:gd name="f46" fmla="*/ f26 f16 1"/>
                  <a:gd name="f47" fmla="*/ f27 f17 1"/>
                  <a:gd name="f48" fmla="*/ f28 f16 1"/>
                  <a:gd name="f49" fmla="*/ f30 f16 1"/>
                  <a:gd name="f50" fmla="*/ f31 f17 1"/>
                  <a:gd name="f51" fmla="*/ f32 f17 1"/>
                  <a:gd name="f52" fmla="*/ f33 f16 1"/>
                  <a:gd name="f53" fmla="*/ f34 f17 1"/>
                  <a:gd name="f54" fmla="*/ f35 f17 1"/>
                  <a:gd name="f55" fmla="*/ f36 f16 1"/>
                  <a:gd name="f56" fmla="*/ f37 f16 1"/>
                </a:gdLst>
                <a:ahLst/>
                <a:cxnLst>
                  <a:cxn ang="3cd4">
                    <a:pos x="hc" y="t"/>
                  </a:cxn>
                  <a:cxn ang="0">
                    <a:pos x="r" y="vc"/>
                  </a:cxn>
                  <a:cxn ang="cd4">
                    <a:pos x="hc" y="b"/>
                  </a:cxn>
                  <a:cxn ang="cd2">
                    <a:pos x="l" y="vc"/>
                  </a:cxn>
                  <a:cxn ang="f40">
                    <a:pos x="f41" y="f45"/>
                  </a:cxn>
                  <a:cxn ang="f40">
                    <a:pos x="f46" y="f47"/>
                  </a:cxn>
                  <a:cxn ang="f40">
                    <a:pos x="f48" y="f44"/>
                  </a:cxn>
                  <a:cxn ang="f40">
                    <a:pos x="f49" y="f50"/>
                  </a:cxn>
                  <a:cxn ang="f40">
                    <a:pos x="f48" y="f51"/>
                  </a:cxn>
                  <a:cxn ang="f40">
                    <a:pos x="f52" y="f53"/>
                  </a:cxn>
                  <a:cxn ang="f40">
                    <a:pos x="f46" y="f54"/>
                  </a:cxn>
                  <a:cxn ang="f40">
                    <a:pos x="f55" y="f51"/>
                  </a:cxn>
                  <a:cxn ang="f40">
                    <a:pos x="f56" y="f51"/>
                  </a:cxn>
                  <a:cxn ang="f40">
                    <a:pos x="f41" y="f45"/>
                  </a:cxn>
                </a:cxnLst>
                <a:rect l="f41" t="f44" r="f42" b="f43"/>
                <a:pathLst>
                  <a:path w="8" h="9">
                    <a:moveTo>
                      <a:pt x="f5" y="f8"/>
                    </a:moveTo>
                    <a:cubicBezTo>
                      <a:pt x="f9" y="f10"/>
                      <a:pt x="f11" y="f9"/>
                      <a:pt x="f8" y="f11"/>
                    </a:cubicBezTo>
                    <a:cubicBezTo>
                      <a:pt x="f12" y="f5"/>
                      <a:pt x="f13" y="f5"/>
                      <a:pt x="f13" y="f5"/>
                    </a:cubicBezTo>
                    <a:cubicBezTo>
                      <a:pt x="f13" y="f5"/>
                      <a:pt x="f14" y="f9"/>
                      <a:pt x="f14" y="f10"/>
                    </a:cubicBezTo>
                    <a:cubicBezTo>
                      <a:pt x="f14" y="f8"/>
                      <a:pt x="f6" y="f8"/>
                      <a:pt x="f13" y="f12"/>
                    </a:cubicBezTo>
                    <a:cubicBezTo>
                      <a:pt x="f12" y="f13"/>
                      <a:pt x="f13" y="f11"/>
                      <a:pt x="f12" y="f9"/>
                    </a:cubicBezTo>
                    <a:cubicBezTo>
                      <a:pt x="f10" y="f10"/>
                      <a:pt x="f12" y="f12"/>
                      <a:pt x="f8" y="f14"/>
                    </a:cubicBezTo>
                    <a:cubicBezTo>
                      <a:pt x="f10" y="f7"/>
                      <a:pt x="f10" y="f14"/>
                      <a:pt x="f9" y="f12"/>
                    </a:cubicBezTo>
                    <a:cubicBezTo>
                      <a:pt x="f11" y="f8"/>
                      <a:pt x="f9" y="f13"/>
                      <a:pt x="f11" y="f12"/>
                    </a:cubicBezTo>
                    <a:cubicBezTo>
                      <a:pt x="f11" y="f12"/>
                      <a:pt x="f11"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51" name="Cote D'ivoire">
                <a:extLst>
                  <a:ext uri="{FF2B5EF4-FFF2-40B4-BE49-F238E27FC236}">
                    <a16:creationId xmlns:a16="http://schemas.microsoft.com/office/drawing/2014/main" id="{DABE3A33-4567-23CA-44C0-43B9D1B2E81C}"/>
                  </a:ext>
                </a:extLst>
              </p:cNvPr>
              <p:cNvSpPr/>
              <p:nvPr/>
            </p:nvSpPr>
            <p:spPr>
              <a:xfrm>
                <a:off x="6580251" y="4168210"/>
                <a:ext cx="164930" cy="216054"/>
              </a:xfrm>
              <a:custGeom>
                <a:avLst/>
                <a:gdLst>
                  <a:gd name="f0" fmla="val 10800000"/>
                  <a:gd name="f1" fmla="val 5400000"/>
                  <a:gd name="f2" fmla="val 180"/>
                  <a:gd name="f3" fmla="val w"/>
                  <a:gd name="f4" fmla="val h"/>
                  <a:gd name="f5" fmla="val 0"/>
                  <a:gd name="f6" fmla="val 31"/>
                  <a:gd name="f7" fmla="val 44"/>
                  <a:gd name="f8" fmla="val 28"/>
                  <a:gd name="f9" fmla="val 38"/>
                  <a:gd name="f10" fmla="val 24"/>
                  <a:gd name="f11" fmla="val 26"/>
                  <a:gd name="f12" fmla="val 37"/>
                  <a:gd name="f13" fmla="val 22"/>
                  <a:gd name="f14" fmla="val 23"/>
                  <a:gd name="f15" fmla="val 25"/>
                  <a:gd name="f16" fmla="val 20"/>
                  <a:gd name="f17" fmla="val 15"/>
                  <a:gd name="f18" fmla="val 39"/>
                  <a:gd name="f19" fmla="val 13"/>
                  <a:gd name="f20" fmla="val 41"/>
                  <a:gd name="f21" fmla="val 12"/>
                  <a:gd name="f22" fmla="val 10"/>
                  <a:gd name="f23" fmla="val 42"/>
                  <a:gd name="f24" fmla="val 6"/>
                  <a:gd name="f25" fmla="val 43"/>
                  <a:gd name="f26" fmla="val 4"/>
                  <a:gd name="f27" fmla="val 35"/>
                  <a:gd name="f28" fmla="val 7"/>
                  <a:gd name="f29" fmla="val 36"/>
                  <a:gd name="f30" fmla="val 5"/>
                  <a:gd name="f31" fmla="val 33"/>
                  <a:gd name="f32" fmla="val 34"/>
                  <a:gd name="f33" fmla="val 1"/>
                  <a:gd name="f34" fmla="val 32"/>
                  <a:gd name="f35" fmla="val 2"/>
                  <a:gd name="f36" fmla="val 27"/>
                  <a:gd name="f37" fmla="val 3"/>
                  <a:gd name="f38" fmla="val 21"/>
                  <a:gd name="f39" fmla="val 19"/>
                  <a:gd name="f40" fmla="val 16"/>
                  <a:gd name="f41" fmla="val 18"/>
                  <a:gd name="f42" fmla="val 17"/>
                  <a:gd name="f43" fmla="val 11"/>
                  <a:gd name="f44" fmla="val 9"/>
                  <a:gd name="f45" fmla="val 8"/>
                  <a:gd name="f46" fmla="val 14"/>
                  <a:gd name="f47" fmla="val 29"/>
                  <a:gd name="f48" fmla="val 30"/>
                  <a:gd name="f49" fmla="+- 0 0 -90"/>
                  <a:gd name="f50" fmla="*/ f3 1 31"/>
                  <a:gd name="f51" fmla="*/ f4 1 44"/>
                  <a:gd name="f52" fmla="+- f7 0 f5"/>
                  <a:gd name="f53" fmla="+- f6 0 f5"/>
                  <a:gd name="f54" fmla="*/ f49 f0 1"/>
                  <a:gd name="f55" fmla="*/ f53 1 31"/>
                  <a:gd name="f56" fmla="*/ f52 1 44"/>
                  <a:gd name="f57" fmla="*/ f54 1 f2"/>
                  <a:gd name="f58" fmla="*/ 28 1 f55"/>
                  <a:gd name="f59" fmla="*/ 38 1 f56"/>
                  <a:gd name="f60" fmla="*/ 24 1 f55"/>
                  <a:gd name="f61" fmla="*/ 37 1 f56"/>
                  <a:gd name="f62" fmla="*/ 22 1 f55"/>
                  <a:gd name="f63" fmla="*/ 25 1 f55"/>
                  <a:gd name="f64" fmla="*/ 20 1 f55"/>
                  <a:gd name="f65" fmla="*/ 12 1 f55"/>
                  <a:gd name="f66" fmla="*/ 6 1 f55"/>
                  <a:gd name="f67" fmla="*/ 43 1 f56"/>
                  <a:gd name="f68" fmla="*/ 4 1 f55"/>
                  <a:gd name="f69" fmla="*/ 42 1 f56"/>
                  <a:gd name="f70" fmla="*/ 36 1 f56"/>
                  <a:gd name="f71" fmla="*/ 33 1 f56"/>
                  <a:gd name="f72" fmla="*/ 2 1 f55"/>
                  <a:gd name="f73" fmla="*/ 31 1 f56"/>
                  <a:gd name="f74" fmla="*/ 1 1 f55"/>
                  <a:gd name="f75" fmla="*/ 27 1 f56"/>
                  <a:gd name="f76" fmla="*/ 23 1 f56"/>
                  <a:gd name="f77" fmla="*/ 3 1 f55"/>
                  <a:gd name="f78" fmla="*/ 21 1 f56"/>
                  <a:gd name="f79" fmla="*/ 19 1 f56"/>
                  <a:gd name="f80" fmla="*/ 5 1 f55"/>
                  <a:gd name="f81" fmla="*/ 17 1 f56"/>
                  <a:gd name="f82" fmla="*/ 13 1 f56"/>
                  <a:gd name="f83" fmla="*/ 10 1 f56"/>
                  <a:gd name="f84" fmla="*/ 7 1 f56"/>
                  <a:gd name="f85" fmla="*/ 5 1 f56"/>
                  <a:gd name="f86" fmla="*/ 8 1 f55"/>
                  <a:gd name="f87" fmla="*/ 4 1 f56"/>
                  <a:gd name="f88" fmla="*/ 13 1 f55"/>
                  <a:gd name="f89" fmla="*/ 3 1 f56"/>
                  <a:gd name="f90" fmla="*/ 16 1 f55"/>
                  <a:gd name="f91" fmla="*/ 19 1 f55"/>
                  <a:gd name="f92" fmla="*/ 8 1 f56"/>
                  <a:gd name="f93" fmla="*/ 26 1 f55"/>
                  <a:gd name="f94" fmla="*/ 29 1 f55"/>
                  <a:gd name="f95" fmla="*/ 9 1 f56"/>
                  <a:gd name="f96" fmla="*/ 12 1 f56"/>
                  <a:gd name="f97" fmla="*/ 27 1 f55"/>
                  <a:gd name="f98" fmla="*/ 0 1 f55"/>
                  <a:gd name="f99" fmla="*/ f6 1 f55"/>
                  <a:gd name="f100" fmla="*/ 0 1 f56"/>
                  <a:gd name="f101" fmla="*/ f7 1 f56"/>
                  <a:gd name="f102" fmla="+- f57 0 f1"/>
                  <a:gd name="f103" fmla="*/ f98 f50 1"/>
                  <a:gd name="f104" fmla="*/ f99 f50 1"/>
                  <a:gd name="f105" fmla="*/ f101 f51 1"/>
                  <a:gd name="f106" fmla="*/ f100 f51 1"/>
                  <a:gd name="f107" fmla="*/ f58 f50 1"/>
                  <a:gd name="f108" fmla="*/ f59 f51 1"/>
                  <a:gd name="f109" fmla="*/ f60 f50 1"/>
                  <a:gd name="f110" fmla="*/ f61 f51 1"/>
                  <a:gd name="f111" fmla="*/ f62 f50 1"/>
                  <a:gd name="f112" fmla="*/ f63 f50 1"/>
                  <a:gd name="f113" fmla="*/ f64 f50 1"/>
                  <a:gd name="f114" fmla="*/ f65 f50 1"/>
                  <a:gd name="f115" fmla="*/ f66 f50 1"/>
                  <a:gd name="f116" fmla="*/ f67 f51 1"/>
                  <a:gd name="f117" fmla="*/ f68 f50 1"/>
                  <a:gd name="f118" fmla="*/ f69 f51 1"/>
                  <a:gd name="f119" fmla="*/ f70 f51 1"/>
                  <a:gd name="f120" fmla="*/ f71 f51 1"/>
                  <a:gd name="f121" fmla="*/ f72 f50 1"/>
                  <a:gd name="f122" fmla="*/ f73 f51 1"/>
                  <a:gd name="f123" fmla="*/ f74 f50 1"/>
                  <a:gd name="f124" fmla="*/ f75 f51 1"/>
                  <a:gd name="f125" fmla="*/ f76 f51 1"/>
                  <a:gd name="f126" fmla="*/ f77 f50 1"/>
                  <a:gd name="f127" fmla="*/ f78 f51 1"/>
                  <a:gd name="f128" fmla="*/ f79 f51 1"/>
                  <a:gd name="f129" fmla="*/ f80 f50 1"/>
                  <a:gd name="f130" fmla="*/ f81 f51 1"/>
                  <a:gd name="f131" fmla="*/ f82 f51 1"/>
                  <a:gd name="f132" fmla="*/ f83 f51 1"/>
                  <a:gd name="f133" fmla="*/ f84 f51 1"/>
                  <a:gd name="f134" fmla="*/ f85 f51 1"/>
                  <a:gd name="f135" fmla="*/ f86 f50 1"/>
                  <a:gd name="f136" fmla="*/ f87 f51 1"/>
                  <a:gd name="f137" fmla="*/ f88 f50 1"/>
                  <a:gd name="f138" fmla="*/ f89 f51 1"/>
                  <a:gd name="f139" fmla="*/ f90 f50 1"/>
                  <a:gd name="f140" fmla="*/ f91 f50 1"/>
                  <a:gd name="f141" fmla="*/ f92 f51 1"/>
                  <a:gd name="f142" fmla="*/ f93 f50 1"/>
                  <a:gd name="f143" fmla="*/ f94 f50 1"/>
                  <a:gd name="f144" fmla="*/ f95 f51 1"/>
                  <a:gd name="f145" fmla="*/ f96 f51 1"/>
                  <a:gd name="f146" fmla="*/ f97 f50 1"/>
                </a:gdLst>
                <a:ahLst/>
                <a:cxnLst>
                  <a:cxn ang="3cd4">
                    <a:pos x="hc" y="t"/>
                  </a:cxn>
                  <a:cxn ang="0">
                    <a:pos x="r" y="vc"/>
                  </a:cxn>
                  <a:cxn ang="cd4">
                    <a:pos x="hc" y="b"/>
                  </a:cxn>
                  <a:cxn ang="cd2">
                    <a:pos x="l" y="vc"/>
                  </a:cxn>
                  <a:cxn ang="f102">
                    <a:pos x="f107" y="f108"/>
                  </a:cxn>
                  <a:cxn ang="f102">
                    <a:pos x="f109" y="f110"/>
                  </a:cxn>
                  <a:cxn ang="f102">
                    <a:pos x="f111" y="f110"/>
                  </a:cxn>
                  <a:cxn ang="f102">
                    <a:pos x="f112" y="f108"/>
                  </a:cxn>
                  <a:cxn ang="f102">
                    <a:pos x="f113" y="f108"/>
                  </a:cxn>
                  <a:cxn ang="f102">
                    <a:pos x="f114" y="f108"/>
                  </a:cxn>
                  <a:cxn ang="f102">
                    <a:pos x="f115" y="f116"/>
                  </a:cxn>
                  <a:cxn ang="f102">
                    <a:pos x="f117" y="f118"/>
                  </a:cxn>
                  <a:cxn ang="f102">
                    <a:pos x="f115" y="f119"/>
                  </a:cxn>
                  <a:cxn ang="f102">
                    <a:pos x="f117" y="f120"/>
                  </a:cxn>
                  <a:cxn ang="f102">
                    <a:pos x="f121" y="f122"/>
                  </a:cxn>
                  <a:cxn ang="f102">
                    <a:pos x="f123" y="f124"/>
                  </a:cxn>
                  <a:cxn ang="f102">
                    <a:pos x="f123" y="f125"/>
                  </a:cxn>
                  <a:cxn ang="f102">
                    <a:pos x="f126" y="f127"/>
                  </a:cxn>
                  <a:cxn ang="f102">
                    <a:pos x="f121" y="f128"/>
                  </a:cxn>
                  <a:cxn ang="f102">
                    <a:pos x="f129" y="f130"/>
                  </a:cxn>
                  <a:cxn ang="f102">
                    <a:pos x="f129" y="f131"/>
                  </a:cxn>
                  <a:cxn ang="f102">
                    <a:pos x="f129" y="f132"/>
                  </a:cxn>
                  <a:cxn ang="f102">
                    <a:pos x="f126" y="f132"/>
                  </a:cxn>
                  <a:cxn ang="f102">
                    <a:pos x="f126" y="f133"/>
                  </a:cxn>
                  <a:cxn ang="f102">
                    <a:pos x="f117" y="f134"/>
                  </a:cxn>
                  <a:cxn ang="f102">
                    <a:pos x="f135" y="f136"/>
                  </a:cxn>
                  <a:cxn ang="f102">
                    <a:pos x="f137" y="f138"/>
                  </a:cxn>
                  <a:cxn ang="f102">
                    <a:pos x="f139" y="f136"/>
                  </a:cxn>
                  <a:cxn ang="f102">
                    <a:pos x="f140" y="f141"/>
                  </a:cxn>
                  <a:cxn ang="f102">
                    <a:pos x="f111" y="f133"/>
                  </a:cxn>
                  <a:cxn ang="f102">
                    <a:pos x="f142" y="f133"/>
                  </a:cxn>
                  <a:cxn ang="f102">
                    <a:pos x="f143" y="f144"/>
                  </a:cxn>
                  <a:cxn ang="f102">
                    <a:pos x="f143" y="f145"/>
                  </a:cxn>
                  <a:cxn ang="f102">
                    <a:pos x="f143" y="f127"/>
                  </a:cxn>
                  <a:cxn ang="f102">
                    <a:pos x="f146" y="f124"/>
                  </a:cxn>
                  <a:cxn ang="f102">
                    <a:pos x="f107" y="f120"/>
                  </a:cxn>
                  <a:cxn ang="f102">
                    <a:pos x="f143" y="f119"/>
                  </a:cxn>
                  <a:cxn ang="f102">
                    <a:pos x="f107" y="f108"/>
                  </a:cxn>
                </a:cxnLst>
                <a:rect l="f103" t="f106" r="f104" b="f105"/>
                <a:pathLst>
                  <a:path w="31" h="44">
                    <a:moveTo>
                      <a:pt x="f8" y="f9"/>
                    </a:moveTo>
                    <a:cubicBezTo>
                      <a:pt x="f10" y="f9"/>
                      <a:pt x="f11" y="f12"/>
                      <a:pt x="f10" y="f12"/>
                    </a:cubicBezTo>
                    <a:cubicBezTo>
                      <a:pt x="f10" y="f12"/>
                      <a:pt x="f13" y="f12"/>
                      <a:pt x="f13" y="f12"/>
                    </a:cubicBezTo>
                    <a:cubicBezTo>
                      <a:pt x="f14" y="f9"/>
                      <a:pt x="f15" y="f12"/>
                      <a:pt x="f15" y="f9"/>
                    </a:cubicBezTo>
                    <a:cubicBezTo>
                      <a:pt x="f15" y="f9"/>
                      <a:pt x="f13" y="f9"/>
                      <a:pt x="f16" y="f9"/>
                    </a:cubicBezTo>
                    <a:cubicBezTo>
                      <a:pt x="f17" y="f18"/>
                      <a:pt x="f19" y="f20"/>
                      <a:pt x="f21" y="f9"/>
                    </a:cubicBezTo>
                    <a:cubicBezTo>
                      <a:pt x="f21" y="f20"/>
                      <a:pt x="f22" y="f23"/>
                      <a:pt x="f24" y="f25"/>
                    </a:cubicBezTo>
                    <a:cubicBezTo>
                      <a:pt x="f26" y="f7"/>
                      <a:pt x="f26" y="f25"/>
                      <a:pt x="f26" y="f23"/>
                    </a:cubicBezTo>
                    <a:cubicBezTo>
                      <a:pt x="f26" y="f27"/>
                      <a:pt x="f28" y="f9"/>
                      <a:pt x="f24" y="f29"/>
                    </a:cubicBezTo>
                    <a:cubicBezTo>
                      <a:pt x="f30" y="f31"/>
                      <a:pt x="f28" y="f32"/>
                      <a:pt x="f26" y="f31"/>
                    </a:cubicBezTo>
                    <a:cubicBezTo>
                      <a:pt x="f33" y="f34"/>
                      <a:pt x="f26" y="f6"/>
                      <a:pt x="f35" y="f6"/>
                    </a:cubicBezTo>
                    <a:cubicBezTo>
                      <a:pt x="f5" y="f6"/>
                      <a:pt x="f35" y="f8"/>
                      <a:pt x="f33" y="f36"/>
                    </a:cubicBezTo>
                    <a:cubicBezTo>
                      <a:pt x="f33" y="f11"/>
                      <a:pt x="f35" y="f15"/>
                      <a:pt x="f33" y="f14"/>
                    </a:cubicBezTo>
                    <a:cubicBezTo>
                      <a:pt x="f37" y="f13"/>
                      <a:pt x="f33" y="f13"/>
                      <a:pt x="f37" y="f38"/>
                    </a:cubicBezTo>
                    <a:cubicBezTo>
                      <a:pt x="f26" y="f39"/>
                      <a:pt x="f35" y="f16"/>
                      <a:pt x="f35" y="f39"/>
                    </a:cubicBezTo>
                    <a:cubicBezTo>
                      <a:pt x="f33" y="f40"/>
                      <a:pt x="f30" y="f41"/>
                      <a:pt x="f30" y="f42"/>
                    </a:cubicBezTo>
                    <a:cubicBezTo>
                      <a:pt x="f26" y="f17"/>
                      <a:pt x="f30" y="f17"/>
                      <a:pt x="f30" y="f19"/>
                    </a:cubicBezTo>
                    <a:cubicBezTo>
                      <a:pt x="f26" y="f21"/>
                      <a:pt x="f30" y="f43"/>
                      <a:pt x="f30" y="f22"/>
                    </a:cubicBezTo>
                    <a:cubicBezTo>
                      <a:pt x="f26" y="f44"/>
                      <a:pt x="f26" y="f43"/>
                      <a:pt x="f37" y="f22"/>
                    </a:cubicBezTo>
                    <a:cubicBezTo>
                      <a:pt x="f37" y="f45"/>
                      <a:pt x="f35" y="f22"/>
                      <a:pt x="f37" y="f28"/>
                    </a:cubicBezTo>
                    <a:cubicBezTo>
                      <a:pt x="f37" y="f26"/>
                      <a:pt x="f26" y="f30"/>
                      <a:pt x="f26" y="f30"/>
                    </a:cubicBezTo>
                    <a:cubicBezTo>
                      <a:pt x="f28" y="f33"/>
                      <a:pt x="f24" y="f24"/>
                      <a:pt x="f45" y="f26"/>
                    </a:cubicBezTo>
                    <a:cubicBezTo>
                      <a:pt x="f43" y="f5"/>
                      <a:pt x="f43" y="f30"/>
                      <a:pt x="f19" y="f37"/>
                    </a:cubicBezTo>
                    <a:cubicBezTo>
                      <a:pt x="f46" y="f35"/>
                      <a:pt x="f17" y="f37"/>
                      <a:pt x="f40" y="f26"/>
                    </a:cubicBezTo>
                    <a:cubicBezTo>
                      <a:pt x="f39" y="f30"/>
                      <a:pt x="f42" y="f24"/>
                      <a:pt x="f39" y="f45"/>
                    </a:cubicBezTo>
                    <a:cubicBezTo>
                      <a:pt x="f39" y="f45"/>
                      <a:pt x="f16" y="f45"/>
                      <a:pt x="f13" y="f28"/>
                    </a:cubicBezTo>
                    <a:cubicBezTo>
                      <a:pt x="f10" y="f28"/>
                      <a:pt x="f15" y="f45"/>
                      <a:pt x="f11" y="f28"/>
                    </a:cubicBezTo>
                    <a:cubicBezTo>
                      <a:pt x="f36" y="f28"/>
                      <a:pt x="f36" y="f45"/>
                      <a:pt x="f47" y="f44"/>
                    </a:cubicBezTo>
                    <a:cubicBezTo>
                      <a:pt x="f48" y="f22"/>
                      <a:pt x="f47" y="f22"/>
                      <a:pt x="f47" y="f21"/>
                    </a:cubicBezTo>
                    <a:cubicBezTo>
                      <a:pt x="f48" y="f46"/>
                      <a:pt x="f6" y="f42"/>
                      <a:pt x="f47" y="f38"/>
                    </a:cubicBezTo>
                    <a:cubicBezTo>
                      <a:pt x="f36" y="f10"/>
                      <a:pt x="f47" y="f10"/>
                      <a:pt x="f36" y="f36"/>
                    </a:cubicBezTo>
                    <a:cubicBezTo>
                      <a:pt x="f11" y="f48"/>
                      <a:pt x="f8" y="f6"/>
                      <a:pt x="f8" y="f31"/>
                    </a:cubicBezTo>
                    <a:cubicBezTo>
                      <a:pt x="f8" y="f29"/>
                      <a:pt x="f47" y="f32"/>
                      <a:pt x="f47" y="f29"/>
                    </a:cubicBezTo>
                    <a:cubicBezTo>
                      <a:pt x="f47" y="f12"/>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52" name="Swaziland">
                <a:extLst>
                  <a:ext uri="{FF2B5EF4-FFF2-40B4-BE49-F238E27FC236}">
                    <a16:creationId xmlns:a16="http://schemas.microsoft.com/office/drawing/2014/main" id="{8D3DBC9B-6BF6-824F-49E5-5CD9AAD9F927}"/>
                  </a:ext>
                </a:extLst>
              </p:cNvPr>
              <p:cNvSpPr/>
              <p:nvPr/>
            </p:nvSpPr>
            <p:spPr>
              <a:xfrm>
                <a:off x="7547256" y="5335743"/>
                <a:ext cx="47448" cy="60249"/>
              </a:xfrm>
              <a:custGeom>
                <a:avLst/>
                <a:gdLst>
                  <a:gd name="f0" fmla="val 10800000"/>
                  <a:gd name="f1" fmla="val 5400000"/>
                  <a:gd name="f2" fmla="val 180"/>
                  <a:gd name="f3" fmla="val w"/>
                  <a:gd name="f4" fmla="val h"/>
                  <a:gd name="f5" fmla="val 0"/>
                  <a:gd name="f6" fmla="val 9"/>
                  <a:gd name="f7" fmla="val 12"/>
                  <a:gd name="f8" fmla="val 8"/>
                  <a:gd name="f9" fmla="val 7"/>
                  <a:gd name="f10" fmla="val 6"/>
                  <a:gd name="f11" fmla="val 10"/>
                  <a:gd name="f12" fmla="val 11"/>
                  <a:gd name="f13" fmla="val 5"/>
                  <a:gd name="f14" fmla="val 3"/>
                  <a:gd name="f15" fmla="val 1"/>
                  <a:gd name="f16" fmla="val 2"/>
                  <a:gd name="f17" fmla="val 4"/>
                  <a:gd name="f18" fmla="+- 0 0 -90"/>
                  <a:gd name="f19" fmla="*/ f3 1 9"/>
                  <a:gd name="f20" fmla="*/ f4 1 12"/>
                  <a:gd name="f21" fmla="+- f7 0 f5"/>
                  <a:gd name="f22" fmla="+- f6 0 f5"/>
                  <a:gd name="f23" fmla="*/ f18 f0 1"/>
                  <a:gd name="f24" fmla="*/ f22 1 9"/>
                  <a:gd name="f25" fmla="*/ f21 1 12"/>
                  <a:gd name="f26" fmla="*/ f23 1 f2"/>
                  <a:gd name="f27" fmla="*/ 8 1 f24"/>
                  <a:gd name="f28" fmla="*/ 7 1 f25"/>
                  <a:gd name="f29" fmla="*/ 7 1 f24"/>
                  <a:gd name="f30" fmla="*/ 11 1 f25"/>
                  <a:gd name="f31" fmla="*/ 3 1 f24"/>
                  <a:gd name="f32" fmla="*/ 10 1 f25"/>
                  <a:gd name="f33" fmla="*/ 2 1 f24"/>
                  <a:gd name="f34" fmla="*/ 4 1 f25"/>
                  <a:gd name="f35" fmla="*/ 6 1 f24"/>
                  <a:gd name="f36" fmla="*/ 2 1 f25"/>
                  <a:gd name="f37" fmla="*/ 0 1 f24"/>
                  <a:gd name="f38" fmla="*/ f6 1 f24"/>
                  <a:gd name="f39" fmla="*/ 0 1 f25"/>
                  <a:gd name="f40" fmla="*/ f7 1 f25"/>
                  <a:gd name="f41" fmla="+- f26 0 f1"/>
                  <a:gd name="f42" fmla="*/ f37 f19 1"/>
                  <a:gd name="f43" fmla="*/ f38 f19 1"/>
                  <a:gd name="f44" fmla="*/ f40 f20 1"/>
                  <a:gd name="f45" fmla="*/ f39 f20 1"/>
                  <a:gd name="f46" fmla="*/ f27 f19 1"/>
                  <a:gd name="f47" fmla="*/ f28 f20 1"/>
                  <a:gd name="f48" fmla="*/ f29 f19 1"/>
                  <a:gd name="f49" fmla="*/ f30 f20 1"/>
                  <a:gd name="f50" fmla="*/ f31 f19 1"/>
                  <a:gd name="f51" fmla="*/ f32 f20 1"/>
                  <a:gd name="f52" fmla="*/ f33 f19 1"/>
                  <a:gd name="f53" fmla="*/ f34 f20 1"/>
                  <a:gd name="f54" fmla="*/ f35 f19 1"/>
                  <a:gd name="f55" fmla="*/ f36 f20 1"/>
                </a:gdLst>
                <a:ahLst/>
                <a:cxnLst>
                  <a:cxn ang="3cd4">
                    <a:pos x="hc" y="t"/>
                  </a:cxn>
                  <a:cxn ang="0">
                    <a:pos x="r" y="vc"/>
                  </a:cxn>
                  <a:cxn ang="cd4">
                    <a:pos x="hc" y="b"/>
                  </a:cxn>
                  <a:cxn ang="cd2">
                    <a:pos x="l" y="vc"/>
                  </a:cxn>
                  <a:cxn ang="f41">
                    <a:pos x="f46" y="f47"/>
                  </a:cxn>
                  <a:cxn ang="f41">
                    <a:pos x="f48" y="f49"/>
                  </a:cxn>
                  <a:cxn ang="f41">
                    <a:pos x="f50" y="f51"/>
                  </a:cxn>
                  <a:cxn ang="f41">
                    <a:pos x="f52" y="f53"/>
                  </a:cxn>
                  <a:cxn ang="f41">
                    <a:pos x="f54" y="f55"/>
                  </a:cxn>
                  <a:cxn ang="f41">
                    <a:pos x="f46" y="f47"/>
                  </a:cxn>
                </a:cxnLst>
                <a:rect l="f42" t="f45" r="f43" b="f44"/>
                <a:pathLst>
                  <a:path w="9" h="12">
                    <a:moveTo>
                      <a:pt x="f8" y="f9"/>
                    </a:moveTo>
                    <a:cubicBezTo>
                      <a:pt x="f10" y="f6"/>
                      <a:pt x="f6" y="f11"/>
                      <a:pt x="f9" y="f12"/>
                    </a:cubicBezTo>
                    <a:cubicBezTo>
                      <a:pt x="f10" y="f12"/>
                      <a:pt x="f13" y="f7"/>
                      <a:pt x="f14" y="f11"/>
                    </a:cubicBezTo>
                    <a:cubicBezTo>
                      <a:pt x="f5" y="f9"/>
                      <a:pt x="f15" y="f9"/>
                      <a:pt x="f16" y="f17"/>
                    </a:cubicBezTo>
                    <a:cubicBezTo>
                      <a:pt x="f14" y="f15"/>
                      <a:pt x="f14" y="f5"/>
                      <a:pt x="f10" y="f16"/>
                    </a:cubicBezTo>
                    <a:cubicBezTo>
                      <a:pt x="f8" y="f17"/>
                      <a:pt x="f10" y="f1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53" name="Maseru">
                <a:extLst>
                  <a:ext uri="{FF2B5EF4-FFF2-40B4-BE49-F238E27FC236}">
                    <a16:creationId xmlns:a16="http://schemas.microsoft.com/office/drawing/2014/main" id="{ACF4FA3A-67B9-A08E-B6AF-E5715728319B}"/>
                  </a:ext>
                </a:extLst>
              </p:cNvPr>
              <p:cNvSpPr/>
              <p:nvPr/>
            </p:nvSpPr>
            <p:spPr>
              <a:xfrm>
                <a:off x="7450101" y="5400144"/>
                <a:ext cx="70043" cy="68552"/>
              </a:xfrm>
              <a:custGeom>
                <a:avLst/>
                <a:gdLst>
                  <a:gd name="f0" fmla="val 10800000"/>
                  <a:gd name="f1" fmla="val 5400000"/>
                  <a:gd name="f2" fmla="val 180"/>
                  <a:gd name="f3" fmla="val w"/>
                  <a:gd name="f4" fmla="val h"/>
                  <a:gd name="f5" fmla="val 0"/>
                  <a:gd name="f6" fmla="val 13"/>
                  <a:gd name="f7" fmla="val 14"/>
                  <a:gd name="f8" fmla="val 10"/>
                  <a:gd name="f9" fmla="val 1"/>
                  <a:gd name="f10" fmla="val 6"/>
                  <a:gd name="f11" fmla="val 5"/>
                  <a:gd name="f12" fmla="val 2"/>
                  <a:gd name="f13" fmla="val 3"/>
                  <a:gd name="f14" fmla="val 4"/>
                  <a:gd name="f15" fmla="val 8"/>
                  <a:gd name="f16" fmla="val 7"/>
                  <a:gd name="f17" fmla="val 12"/>
                  <a:gd name="f18" fmla="val 9"/>
                  <a:gd name="f19" fmla="val 11"/>
                  <a:gd name="f20" fmla="+- 0 0 -90"/>
                  <a:gd name="f21" fmla="*/ f3 1 13"/>
                  <a:gd name="f22" fmla="*/ f4 1 14"/>
                  <a:gd name="f23" fmla="+- f7 0 f5"/>
                  <a:gd name="f24" fmla="+- f6 0 f5"/>
                  <a:gd name="f25" fmla="*/ f20 f0 1"/>
                  <a:gd name="f26" fmla="*/ f24 1 13"/>
                  <a:gd name="f27" fmla="*/ f23 1 14"/>
                  <a:gd name="f28" fmla="*/ f25 1 f2"/>
                  <a:gd name="f29" fmla="*/ 10 1 f26"/>
                  <a:gd name="f30" fmla="*/ 1 1 f27"/>
                  <a:gd name="f31" fmla="*/ 3 1 f26"/>
                  <a:gd name="f32" fmla="*/ 4 1 f27"/>
                  <a:gd name="f33" fmla="*/ 2 1 f26"/>
                  <a:gd name="f34" fmla="*/ 10 1 f27"/>
                  <a:gd name="f35" fmla="*/ 7 1 f26"/>
                  <a:gd name="f36" fmla="*/ 12 1 f27"/>
                  <a:gd name="f37" fmla="*/ 11 1 f26"/>
                  <a:gd name="f38" fmla="*/ 8 1 f27"/>
                  <a:gd name="f39" fmla="*/ 12 1 f26"/>
                  <a:gd name="f40" fmla="*/ 0 1 f26"/>
                  <a:gd name="f41" fmla="*/ f6 1 f26"/>
                  <a:gd name="f42" fmla="*/ 0 1 f27"/>
                  <a:gd name="f43" fmla="*/ f7 1 f27"/>
                  <a:gd name="f44" fmla="+- f28 0 f1"/>
                  <a:gd name="f45" fmla="*/ f40 f21 1"/>
                  <a:gd name="f46" fmla="*/ f41 f21 1"/>
                  <a:gd name="f47" fmla="*/ f43 f22 1"/>
                  <a:gd name="f48" fmla="*/ f42 f22 1"/>
                  <a:gd name="f49" fmla="*/ f29 f21 1"/>
                  <a:gd name="f50" fmla="*/ f30 f22 1"/>
                  <a:gd name="f51" fmla="*/ f31 f21 1"/>
                  <a:gd name="f52" fmla="*/ f32 f22 1"/>
                  <a:gd name="f53" fmla="*/ f33 f21 1"/>
                  <a:gd name="f54" fmla="*/ f34 f22 1"/>
                  <a:gd name="f55" fmla="*/ f35 f21 1"/>
                  <a:gd name="f56" fmla="*/ f36 f22 1"/>
                  <a:gd name="f57" fmla="*/ f37 f21 1"/>
                  <a:gd name="f58" fmla="*/ f38 f22 1"/>
                  <a:gd name="f59" fmla="*/ f39 f21 1"/>
                </a:gdLst>
                <a:ahLst/>
                <a:cxnLst>
                  <a:cxn ang="3cd4">
                    <a:pos x="hc" y="t"/>
                  </a:cxn>
                  <a:cxn ang="0">
                    <a:pos x="r" y="vc"/>
                  </a:cxn>
                  <a:cxn ang="cd4">
                    <a:pos x="hc" y="b"/>
                  </a:cxn>
                  <a:cxn ang="cd2">
                    <a:pos x="l" y="vc"/>
                  </a:cxn>
                  <a:cxn ang="f44">
                    <a:pos x="f49" y="f50"/>
                  </a:cxn>
                  <a:cxn ang="f44">
                    <a:pos x="f51" y="f52"/>
                  </a:cxn>
                  <a:cxn ang="f44">
                    <a:pos x="f53" y="f54"/>
                  </a:cxn>
                  <a:cxn ang="f44">
                    <a:pos x="f55" y="f56"/>
                  </a:cxn>
                  <a:cxn ang="f44">
                    <a:pos x="f57" y="f58"/>
                  </a:cxn>
                  <a:cxn ang="f44">
                    <a:pos x="f59" y="f52"/>
                  </a:cxn>
                  <a:cxn ang="f44">
                    <a:pos x="f49" y="f50"/>
                  </a:cxn>
                </a:cxnLst>
                <a:rect l="f45" t="f48" r="f46" b="f47"/>
                <a:pathLst>
                  <a:path w="13" h="14">
                    <a:moveTo>
                      <a:pt x="f8" y="f9"/>
                    </a:moveTo>
                    <a:cubicBezTo>
                      <a:pt x="f10" y="f5"/>
                      <a:pt x="f11" y="f12"/>
                      <a:pt x="f13" y="f14"/>
                    </a:cubicBezTo>
                    <a:cubicBezTo>
                      <a:pt x="f9" y="f15"/>
                      <a:pt x="f5" y="f16"/>
                      <a:pt x="f12" y="f8"/>
                    </a:cubicBezTo>
                    <a:cubicBezTo>
                      <a:pt x="f14" y="f7"/>
                      <a:pt x="f10" y="f6"/>
                      <a:pt x="f16" y="f17"/>
                    </a:cubicBezTo>
                    <a:cubicBezTo>
                      <a:pt x="f15" y="f15"/>
                      <a:pt x="f18" y="f19"/>
                      <a:pt x="f19" y="f15"/>
                    </a:cubicBezTo>
                    <a:cubicBezTo>
                      <a:pt x="f17" y="f10"/>
                      <a:pt x="f6" y="f11"/>
                      <a:pt x="f17" y="f14"/>
                    </a:cubicBezTo>
                    <a:cubicBezTo>
                      <a:pt x="f17" y="f12"/>
                      <a:pt x="f17"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54" name="Mauritania">
                <a:extLst>
                  <a:ext uri="{FF2B5EF4-FFF2-40B4-BE49-F238E27FC236}">
                    <a16:creationId xmlns:a16="http://schemas.microsoft.com/office/drawing/2014/main" id="{0A32D78F-963C-7ABC-62A1-8E1A938D95A9}"/>
                  </a:ext>
                </a:extLst>
              </p:cNvPr>
              <p:cNvSpPr/>
              <p:nvPr/>
            </p:nvSpPr>
            <p:spPr>
              <a:xfrm>
                <a:off x="6383691" y="3653000"/>
                <a:ext cx="293714" cy="392643"/>
              </a:xfrm>
              <a:custGeom>
                <a:avLst/>
                <a:gdLst>
                  <a:gd name="f0" fmla="val 10800000"/>
                  <a:gd name="f1" fmla="val 5400000"/>
                  <a:gd name="f2" fmla="val 180"/>
                  <a:gd name="f3" fmla="val w"/>
                  <a:gd name="f4" fmla="val h"/>
                  <a:gd name="f5" fmla="val 0"/>
                  <a:gd name="f6" fmla="val 55"/>
                  <a:gd name="f7" fmla="val 80"/>
                  <a:gd name="f8" fmla="val 1"/>
                  <a:gd name="f9" fmla="val 38"/>
                  <a:gd name="f10" fmla="val 41"/>
                  <a:gd name="f11" fmla="val 42"/>
                  <a:gd name="f12" fmla="val 2"/>
                  <a:gd name="f13" fmla="val 3"/>
                  <a:gd name="f14" fmla="val 45"/>
                  <a:gd name="f15" fmla="val 46"/>
                  <a:gd name="f16" fmla="val 48"/>
                  <a:gd name="f17" fmla="val 50"/>
                  <a:gd name="f18" fmla="val 4"/>
                  <a:gd name="f19" fmla="val 49"/>
                  <a:gd name="f20" fmla="val 51"/>
                  <a:gd name="f21" fmla="val 52"/>
                  <a:gd name="f22" fmla="val 5"/>
                  <a:gd name="f23" fmla="val 56"/>
                  <a:gd name="f24" fmla="val 59"/>
                  <a:gd name="f25" fmla="val 62"/>
                  <a:gd name="f26" fmla="val 66"/>
                  <a:gd name="f27" fmla="val 70"/>
                  <a:gd name="f28" fmla="val 69"/>
                  <a:gd name="f29" fmla="val 68"/>
                  <a:gd name="f30" fmla="val 6"/>
                  <a:gd name="f31" fmla="val 7"/>
                  <a:gd name="f32" fmla="val 8"/>
                  <a:gd name="f33" fmla="val 9"/>
                  <a:gd name="f34" fmla="val 10"/>
                  <a:gd name="f35" fmla="val 11"/>
                  <a:gd name="f36" fmla="val 12"/>
                  <a:gd name="f37" fmla="val 14"/>
                  <a:gd name="f38" fmla="val 72"/>
                  <a:gd name="f39" fmla="val 16"/>
                  <a:gd name="f40" fmla="val 17"/>
                  <a:gd name="f41" fmla="val 74"/>
                  <a:gd name="f42" fmla="val 18"/>
                  <a:gd name="f43" fmla="val 75"/>
                  <a:gd name="f44" fmla="val 77"/>
                  <a:gd name="f45" fmla="val 19"/>
                  <a:gd name="f46" fmla="val 78"/>
                  <a:gd name="f47" fmla="val 20"/>
                  <a:gd name="f48" fmla="val 22"/>
                  <a:gd name="f49" fmla="val 79"/>
                  <a:gd name="f50" fmla="val 23"/>
                  <a:gd name="f51" fmla="val 24"/>
                  <a:gd name="f52" fmla="val 25"/>
                  <a:gd name="f53" fmla="val 26"/>
                  <a:gd name="f54" fmla="val 76"/>
                  <a:gd name="f55" fmla="val 28"/>
                  <a:gd name="f56" fmla="val 29"/>
                  <a:gd name="f57" fmla="val 31"/>
                  <a:gd name="f58" fmla="val 33"/>
                  <a:gd name="f59" fmla="val 34"/>
                  <a:gd name="f60" fmla="val 35"/>
                  <a:gd name="f61" fmla="val 36"/>
                  <a:gd name="f62" fmla="val 37"/>
                  <a:gd name="f63" fmla="val 53"/>
                  <a:gd name="f64" fmla="val 61"/>
                  <a:gd name="f65" fmla="val 27"/>
                  <a:gd name="f66" fmla="+- 0 0 -90"/>
                  <a:gd name="f67" fmla="*/ f3 1 55"/>
                  <a:gd name="f68" fmla="*/ f4 1 80"/>
                  <a:gd name="f69" fmla="+- f7 0 f5"/>
                  <a:gd name="f70" fmla="+- f6 0 f5"/>
                  <a:gd name="f71" fmla="*/ f66 f0 1"/>
                  <a:gd name="f72" fmla="*/ f70 1 55"/>
                  <a:gd name="f73" fmla="*/ f69 1 80"/>
                  <a:gd name="f74" fmla="*/ f71 1 f2"/>
                  <a:gd name="f75" fmla="*/ 1 1 f72"/>
                  <a:gd name="f76" fmla="*/ 38 1 f73"/>
                  <a:gd name="f77" fmla="*/ 42 1 f73"/>
                  <a:gd name="f78" fmla="*/ 3 1 f72"/>
                  <a:gd name="f79" fmla="*/ 45 1 f73"/>
                  <a:gd name="f80" fmla="*/ 2 1 f72"/>
                  <a:gd name="f81" fmla="*/ 48 1 f73"/>
                  <a:gd name="f82" fmla="*/ 50 1 f73"/>
                  <a:gd name="f83" fmla="*/ 52 1 f73"/>
                  <a:gd name="f84" fmla="*/ 4 1 f72"/>
                  <a:gd name="f85" fmla="*/ 62 1 f73"/>
                  <a:gd name="f86" fmla="*/ 70 1 f73"/>
                  <a:gd name="f87" fmla="*/ 69 1 f73"/>
                  <a:gd name="f88" fmla="*/ 6 1 f72"/>
                  <a:gd name="f89" fmla="*/ 8 1 f72"/>
                  <a:gd name="f90" fmla="*/ 10 1 f72"/>
                  <a:gd name="f91" fmla="*/ 68 1 f73"/>
                  <a:gd name="f92" fmla="*/ 12 1 f72"/>
                  <a:gd name="f93" fmla="*/ 16 1 f72"/>
                  <a:gd name="f94" fmla="*/ 72 1 f73"/>
                  <a:gd name="f95" fmla="*/ 17 1 f72"/>
                  <a:gd name="f96" fmla="*/ 74 1 f73"/>
                  <a:gd name="f97" fmla="*/ 18 1 f72"/>
                  <a:gd name="f98" fmla="*/ 77 1 f73"/>
                  <a:gd name="f99" fmla="*/ 20 1 f72"/>
                  <a:gd name="f100" fmla="*/ 80 1 f73"/>
                  <a:gd name="f101" fmla="*/ 23 1 f72"/>
                  <a:gd name="f102" fmla="*/ 75 1 f73"/>
                  <a:gd name="f103" fmla="*/ 25 1 f72"/>
                  <a:gd name="f104" fmla="*/ 28 1 f72"/>
                  <a:gd name="f105" fmla="*/ 33 1 f72"/>
                  <a:gd name="f106" fmla="*/ 76 1 f73"/>
                  <a:gd name="f107" fmla="*/ 35 1 f72"/>
                  <a:gd name="f108" fmla="*/ 36 1 f72"/>
                  <a:gd name="f109" fmla="*/ 51 1 f72"/>
                  <a:gd name="f110" fmla="*/ 53 1 f72"/>
                  <a:gd name="f111" fmla="*/ 66 1 f73"/>
                  <a:gd name="f112" fmla="*/ 50 1 f72"/>
                  <a:gd name="f113" fmla="*/ 16 1 f73"/>
                  <a:gd name="f114" fmla="*/ 55 1 f72"/>
                  <a:gd name="f115" fmla="*/ 38 1 f72"/>
                  <a:gd name="f116" fmla="*/ 0 1 f73"/>
                  <a:gd name="f117" fmla="*/ 8 1 f73"/>
                  <a:gd name="f118" fmla="*/ 22 1 f72"/>
                  <a:gd name="f119" fmla="*/ 23 1 f73"/>
                  <a:gd name="f120" fmla="*/ 29 1 f73"/>
                  <a:gd name="f121" fmla="*/ 36 1 f73"/>
                  <a:gd name="f122" fmla="*/ 0 1 f72"/>
                  <a:gd name="f123" fmla="*/ f6 1 f72"/>
                  <a:gd name="f124" fmla="*/ f7 1 f73"/>
                  <a:gd name="f125" fmla="+- f74 0 f1"/>
                  <a:gd name="f126" fmla="*/ f122 f67 1"/>
                  <a:gd name="f127" fmla="*/ f123 f67 1"/>
                  <a:gd name="f128" fmla="*/ f124 f68 1"/>
                  <a:gd name="f129" fmla="*/ f116 f68 1"/>
                  <a:gd name="f130" fmla="*/ f75 f67 1"/>
                  <a:gd name="f131" fmla="*/ f76 f68 1"/>
                  <a:gd name="f132" fmla="*/ f77 f68 1"/>
                  <a:gd name="f133" fmla="*/ f78 f67 1"/>
                  <a:gd name="f134" fmla="*/ f79 f68 1"/>
                  <a:gd name="f135" fmla="*/ f80 f67 1"/>
                  <a:gd name="f136" fmla="*/ f81 f68 1"/>
                  <a:gd name="f137" fmla="*/ f82 f68 1"/>
                  <a:gd name="f138" fmla="*/ f83 f68 1"/>
                  <a:gd name="f139" fmla="*/ f84 f67 1"/>
                  <a:gd name="f140" fmla="*/ f85 f68 1"/>
                  <a:gd name="f141" fmla="*/ f86 f68 1"/>
                  <a:gd name="f142" fmla="*/ f87 f68 1"/>
                  <a:gd name="f143" fmla="*/ f88 f67 1"/>
                  <a:gd name="f144" fmla="*/ f89 f67 1"/>
                  <a:gd name="f145" fmla="*/ f90 f67 1"/>
                  <a:gd name="f146" fmla="*/ f91 f68 1"/>
                  <a:gd name="f147" fmla="*/ f92 f67 1"/>
                  <a:gd name="f148" fmla="*/ f93 f67 1"/>
                  <a:gd name="f149" fmla="*/ f94 f68 1"/>
                  <a:gd name="f150" fmla="*/ f95 f67 1"/>
                  <a:gd name="f151" fmla="*/ f96 f68 1"/>
                  <a:gd name="f152" fmla="*/ f97 f67 1"/>
                  <a:gd name="f153" fmla="*/ f98 f68 1"/>
                  <a:gd name="f154" fmla="*/ f99 f67 1"/>
                  <a:gd name="f155" fmla="*/ f100 f68 1"/>
                  <a:gd name="f156" fmla="*/ f101 f67 1"/>
                  <a:gd name="f157" fmla="*/ f102 f68 1"/>
                  <a:gd name="f158" fmla="*/ f103 f67 1"/>
                  <a:gd name="f159" fmla="*/ f104 f67 1"/>
                  <a:gd name="f160" fmla="*/ f105 f67 1"/>
                  <a:gd name="f161" fmla="*/ f106 f68 1"/>
                  <a:gd name="f162" fmla="*/ f107 f67 1"/>
                  <a:gd name="f163" fmla="*/ f108 f67 1"/>
                  <a:gd name="f164" fmla="*/ f109 f67 1"/>
                  <a:gd name="f165" fmla="*/ f110 f67 1"/>
                  <a:gd name="f166" fmla="*/ f111 f68 1"/>
                  <a:gd name="f167" fmla="*/ f112 f67 1"/>
                  <a:gd name="f168" fmla="*/ f113 f68 1"/>
                  <a:gd name="f169" fmla="*/ f114 f67 1"/>
                  <a:gd name="f170" fmla="*/ f115 f67 1"/>
                  <a:gd name="f171" fmla="*/ f117 f68 1"/>
                  <a:gd name="f172" fmla="*/ f118 f67 1"/>
                  <a:gd name="f173" fmla="*/ f119 f68 1"/>
                  <a:gd name="f174" fmla="*/ f120 f68 1"/>
                  <a:gd name="f175" fmla="*/ f121 f68 1"/>
                </a:gdLst>
                <a:ahLst/>
                <a:cxnLst>
                  <a:cxn ang="3cd4">
                    <a:pos x="hc" y="t"/>
                  </a:cxn>
                  <a:cxn ang="0">
                    <a:pos x="r" y="vc"/>
                  </a:cxn>
                  <a:cxn ang="cd4">
                    <a:pos x="hc" y="b"/>
                  </a:cxn>
                  <a:cxn ang="cd2">
                    <a:pos x="l" y="vc"/>
                  </a:cxn>
                  <a:cxn ang="f125">
                    <a:pos x="f130" y="f131"/>
                  </a:cxn>
                  <a:cxn ang="f125">
                    <a:pos x="f130" y="f132"/>
                  </a:cxn>
                  <a:cxn ang="f125">
                    <a:pos x="f133" y="f134"/>
                  </a:cxn>
                  <a:cxn ang="f125">
                    <a:pos x="f135" y="f136"/>
                  </a:cxn>
                  <a:cxn ang="f125">
                    <a:pos x="f133" y="f137"/>
                  </a:cxn>
                  <a:cxn ang="f125">
                    <a:pos x="f135" y="f138"/>
                  </a:cxn>
                  <a:cxn ang="f125">
                    <a:pos x="f139" y="f140"/>
                  </a:cxn>
                  <a:cxn ang="f125">
                    <a:pos x="f135" y="f141"/>
                  </a:cxn>
                  <a:cxn ang="f125">
                    <a:pos x="f139" y="f142"/>
                  </a:cxn>
                  <a:cxn ang="f125">
                    <a:pos x="f143" y="f142"/>
                  </a:cxn>
                  <a:cxn ang="f125">
                    <a:pos x="f144" y="f142"/>
                  </a:cxn>
                  <a:cxn ang="f125">
                    <a:pos x="f145" y="f146"/>
                  </a:cxn>
                  <a:cxn ang="f125">
                    <a:pos x="f147" y="f142"/>
                  </a:cxn>
                  <a:cxn ang="f125">
                    <a:pos x="f148" y="f149"/>
                  </a:cxn>
                  <a:cxn ang="f125">
                    <a:pos x="f150" y="f151"/>
                  </a:cxn>
                  <a:cxn ang="f125">
                    <a:pos x="f152" y="f153"/>
                  </a:cxn>
                  <a:cxn ang="f125">
                    <a:pos x="f154" y="f155"/>
                  </a:cxn>
                  <a:cxn ang="f125">
                    <a:pos x="f156" y="f157"/>
                  </a:cxn>
                  <a:cxn ang="f125">
                    <a:pos x="f158" y="f151"/>
                  </a:cxn>
                  <a:cxn ang="f125">
                    <a:pos x="f159" y="f153"/>
                  </a:cxn>
                  <a:cxn ang="f125">
                    <a:pos x="f160" y="f161"/>
                  </a:cxn>
                  <a:cxn ang="f125">
                    <a:pos x="f162" y="f157"/>
                  </a:cxn>
                  <a:cxn ang="f125">
                    <a:pos x="f163" y="f161"/>
                  </a:cxn>
                  <a:cxn ang="f125">
                    <a:pos x="f164" y="f161"/>
                  </a:cxn>
                  <a:cxn ang="f125">
                    <a:pos x="f165" y="f141"/>
                  </a:cxn>
                  <a:cxn ang="f125">
                    <a:pos x="f164" y="f166"/>
                  </a:cxn>
                  <a:cxn ang="f125">
                    <a:pos x="f167" y="f168"/>
                  </a:cxn>
                  <a:cxn ang="f125">
                    <a:pos x="f169" y="f168"/>
                  </a:cxn>
                  <a:cxn ang="f125">
                    <a:pos x="f170" y="f129"/>
                  </a:cxn>
                  <a:cxn ang="f125">
                    <a:pos x="f170" y="f171"/>
                  </a:cxn>
                  <a:cxn ang="f125">
                    <a:pos x="f156" y="f171"/>
                  </a:cxn>
                  <a:cxn ang="f125">
                    <a:pos x="f172" y="f173"/>
                  </a:cxn>
                  <a:cxn ang="f125">
                    <a:pos x="f152" y="f174"/>
                  </a:cxn>
                  <a:cxn ang="f125">
                    <a:pos x="f152" y="f175"/>
                  </a:cxn>
                  <a:cxn ang="f125">
                    <a:pos x="f139" y="f175"/>
                  </a:cxn>
                  <a:cxn ang="f125">
                    <a:pos x="f130" y="f131"/>
                  </a:cxn>
                </a:cxnLst>
                <a:rect l="f126" t="f129" r="f127" b="f128"/>
                <a:pathLst>
                  <a:path w="55" h="80">
                    <a:moveTo>
                      <a:pt x="f8" y="f9"/>
                    </a:moveTo>
                    <a:cubicBezTo>
                      <a:pt x="f5" y="f10"/>
                      <a:pt x="f5" y="f11"/>
                      <a:pt x="f8" y="f11"/>
                    </a:cubicBezTo>
                    <a:cubicBezTo>
                      <a:pt x="f12" y="f10"/>
                      <a:pt x="f13" y="f14"/>
                      <a:pt x="f13" y="f14"/>
                    </a:cubicBezTo>
                    <a:cubicBezTo>
                      <a:pt x="f13" y="f15"/>
                      <a:pt x="f13" y="f15"/>
                      <a:pt x="f12" y="f16"/>
                    </a:cubicBezTo>
                    <a:cubicBezTo>
                      <a:pt x="f12" y="f17"/>
                      <a:pt x="f8" y="f17"/>
                      <a:pt x="f13" y="f17"/>
                    </a:cubicBezTo>
                    <a:cubicBezTo>
                      <a:pt x="f18" y="f19"/>
                      <a:pt x="f12" y="f20"/>
                      <a:pt x="f12" y="f21"/>
                    </a:cubicBezTo>
                    <a:cubicBezTo>
                      <a:pt x="f22" y="f23"/>
                      <a:pt x="f18" y="f24"/>
                      <a:pt x="f18" y="f25"/>
                    </a:cubicBezTo>
                    <a:cubicBezTo>
                      <a:pt x="f18" y="f26"/>
                      <a:pt x="f8" y="f26"/>
                      <a:pt x="f12" y="f27"/>
                    </a:cubicBezTo>
                    <a:cubicBezTo>
                      <a:pt x="f13" y="f28"/>
                      <a:pt x="f13" y="f29"/>
                      <a:pt x="f18" y="f28"/>
                    </a:cubicBezTo>
                    <a:cubicBezTo>
                      <a:pt x="f22" y="f27"/>
                      <a:pt x="f22" y="f28"/>
                      <a:pt x="f30" y="f28"/>
                    </a:cubicBezTo>
                    <a:cubicBezTo>
                      <a:pt x="f31" y="f27"/>
                      <a:pt x="f31" y="f28"/>
                      <a:pt x="f32" y="f28"/>
                    </a:cubicBezTo>
                    <a:cubicBezTo>
                      <a:pt x="f33" y="f28"/>
                      <a:pt x="f33" y="f29"/>
                      <a:pt x="f34" y="f29"/>
                    </a:cubicBezTo>
                    <a:cubicBezTo>
                      <a:pt x="f35" y="f29"/>
                      <a:pt x="f33" y="f28"/>
                      <a:pt x="f36" y="f28"/>
                    </a:cubicBezTo>
                    <a:cubicBezTo>
                      <a:pt x="f37" y="f28"/>
                      <a:pt x="f37" y="f38"/>
                      <a:pt x="f39" y="f38"/>
                    </a:cubicBezTo>
                    <a:cubicBezTo>
                      <a:pt x="f40" y="f38"/>
                      <a:pt x="f39" y="f41"/>
                      <a:pt x="f40" y="f41"/>
                    </a:cubicBezTo>
                    <a:cubicBezTo>
                      <a:pt x="f42" y="f43"/>
                      <a:pt x="f40" y="f43"/>
                      <a:pt x="f42" y="f44"/>
                    </a:cubicBezTo>
                    <a:cubicBezTo>
                      <a:pt x="f45" y="f46"/>
                      <a:pt x="f42" y="f46"/>
                      <a:pt x="f47" y="f7"/>
                    </a:cubicBezTo>
                    <a:cubicBezTo>
                      <a:pt x="f48" y="f49"/>
                      <a:pt x="f48" y="f43"/>
                      <a:pt x="f50" y="f43"/>
                    </a:cubicBezTo>
                    <a:cubicBezTo>
                      <a:pt x="f51" y="f43"/>
                      <a:pt x="f51" y="f41"/>
                      <a:pt x="f52" y="f41"/>
                    </a:cubicBezTo>
                    <a:cubicBezTo>
                      <a:pt x="f53" y="f41"/>
                      <a:pt x="f53" y="f54"/>
                      <a:pt x="f55" y="f44"/>
                    </a:cubicBezTo>
                    <a:cubicBezTo>
                      <a:pt x="f56" y="f54"/>
                      <a:pt x="f57" y="f54"/>
                      <a:pt x="f58" y="f54"/>
                    </a:cubicBezTo>
                    <a:cubicBezTo>
                      <a:pt x="f59" y="f54"/>
                      <a:pt x="f58" y="f43"/>
                      <a:pt x="f60" y="f43"/>
                    </a:cubicBezTo>
                    <a:cubicBezTo>
                      <a:pt x="f61" y="f43"/>
                      <a:pt x="f59" y="f54"/>
                      <a:pt x="f61" y="f54"/>
                    </a:cubicBezTo>
                    <a:cubicBezTo>
                      <a:pt x="f62" y="f54"/>
                      <a:pt x="f20" y="f54"/>
                      <a:pt x="f20" y="f54"/>
                    </a:cubicBezTo>
                    <a:cubicBezTo>
                      <a:pt x="f63" y="f27"/>
                      <a:pt x="f63" y="f27"/>
                      <a:pt x="f63" y="f27"/>
                    </a:cubicBezTo>
                    <a:cubicBezTo>
                      <a:pt x="f21" y="f28"/>
                      <a:pt x="f20" y="f28"/>
                      <a:pt x="f20" y="f26"/>
                    </a:cubicBezTo>
                    <a:cubicBezTo>
                      <a:pt x="f17" y="f64"/>
                      <a:pt x="f17" y="f39"/>
                      <a:pt x="f17" y="f39"/>
                    </a:cubicBezTo>
                    <a:cubicBezTo>
                      <a:pt x="f6" y="f39"/>
                      <a:pt x="f6" y="f39"/>
                      <a:pt x="f6" y="f39"/>
                    </a:cubicBezTo>
                    <a:cubicBezTo>
                      <a:pt x="f9" y="f5"/>
                      <a:pt x="f9" y="f5"/>
                      <a:pt x="f9" y="f5"/>
                    </a:cubicBezTo>
                    <a:cubicBezTo>
                      <a:pt x="f9" y="f32"/>
                      <a:pt x="f9" y="f32"/>
                      <a:pt x="f9" y="f32"/>
                    </a:cubicBezTo>
                    <a:cubicBezTo>
                      <a:pt x="f50" y="f32"/>
                      <a:pt x="f50" y="f32"/>
                      <a:pt x="f50" y="f32"/>
                    </a:cubicBezTo>
                    <a:cubicBezTo>
                      <a:pt x="f50" y="f32"/>
                      <a:pt x="f48" y="f45"/>
                      <a:pt x="f48" y="f50"/>
                    </a:cubicBezTo>
                    <a:cubicBezTo>
                      <a:pt x="f48" y="f65"/>
                      <a:pt x="f42" y="f50"/>
                      <a:pt x="f42" y="f56"/>
                    </a:cubicBezTo>
                    <a:cubicBezTo>
                      <a:pt x="f42" y="f61"/>
                      <a:pt x="f42" y="f61"/>
                      <a:pt x="f42" y="f61"/>
                    </a:cubicBezTo>
                    <a:cubicBezTo>
                      <a:pt x="f42" y="f61"/>
                      <a:pt x="f30" y="f61"/>
                      <a:pt x="f18" y="f61"/>
                    </a:cubicBezTo>
                    <a:cubicBezTo>
                      <a:pt x="f8" y="f61"/>
                      <a:pt x="f8" y="f6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55" name="Freeform 160">
                <a:extLst>
                  <a:ext uri="{FF2B5EF4-FFF2-40B4-BE49-F238E27FC236}">
                    <a16:creationId xmlns:a16="http://schemas.microsoft.com/office/drawing/2014/main" id="{EEE17D31-B1C0-7E9B-4D5E-AA399F263568}"/>
                  </a:ext>
                </a:extLst>
              </p:cNvPr>
              <p:cNvSpPr/>
              <p:nvPr/>
            </p:nvSpPr>
            <p:spPr>
              <a:xfrm>
                <a:off x="6661586" y="4041483"/>
                <a:ext cx="201085" cy="170352"/>
              </a:xfrm>
              <a:custGeom>
                <a:avLst/>
                <a:gdLst>
                  <a:gd name="f0" fmla="val 10800000"/>
                  <a:gd name="f1" fmla="val 5400000"/>
                  <a:gd name="f2" fmla="val 180"/>
                  <a:gd name="f3" fmla="val w"/>
                  <a:gd name="f4" fmla="val h"/>
                  <a:gd name="f5" fmla="val 0"/>
                  <a:gd name="f6" fmla="val 38"/>
                  <a:gd name="f7" fmla="val 35"/>
                  <a:gd name="f8" fmla="val 27"/>
                  <a:gd name="f9" fmla="val 2"/>
                  <a:gd name="f10" fmla="val 5"/>
                  <a:gd name="f11" fmla="val 8"/>
                  <a:gd name="f12" fmla="val 30"/>
                  <a:gd name="f13" fmla="val 9"/>
                  <a:gd name="f14" fmla="val 32"/>
                  <a:gd name="f15" fmla="val 10"/>
                  <a:gd name="f16" fmla="val 11"/>
                  <a:gd name="f17" fmla="val 29"/>
                  <a:gd name="f18" fmla="val 12"/>
                  <a:gd name="f19" fmla="val 31"/>
                  <a:gd name="f20" fmla="val 13"/>
                  <a:gd name="f21" fmla="val 17"/>
                  <a:gd name="f22" fmla="val 15"/>
                  <a:gd name="f23" fmla="val 36"/>
                  <a:gd name="f24" fmla="val 16"/>
                  <a:gd name="f25" fmla="val 34"/>
                  <a:gd name="f26" fmla="val 37"/>
                  <a:gd name="f27" fmla="val 19"/>
                  <a:gd name="f28" fmla="val 21"/>
                  <a:gd name="f29" fmla="val 33"/>
                  <a:gd name="f30" fmla="val 20"/>
                  <a:gd name="f31" fmla="val 22"/>
                  <a:gd name="f32" fmla="val 23"/>
                  <a:gd name="f33" fmla="val 24"/>
                  <a:gd name="f34" fmla="val 28"/>
                  <a:gd name="f35" fmla="val 25"/>
                  <a:gd name="f36" fmla="val 26"/>
                  <a:gd name="f37" fmla="val 14"/>
                  <a:gd name="f38" fmla="val 7"/>
                  <a:gd name="f39" fmla="val 4"/>
                  <a:gd name="f40" fmla="val 1"/>
                  <a:gd name="f41" fmla="val 3"/>
                  <a:gd name="f42" fmla="val 6"/>
                  <a:gd name="f43" fmla="val 18"/>
                  <a:gd name="f44" fmla="+- 0 0 -90"/>
                  <a:gd name="f45" fmla="*/ f3 1 38"/>
                  <a:gd name="f46" fmla="*/ f4 1 35"/>
                  <a:gd name="f47" fmla="+- f7 0 f5"/>
                  <a:gd name="f48" fmla="+- f6 0 f5"/>
                  <a:gd name="f49" fmla="*/ f44 f0 1"/>
                  <a:gd name="f50" fmla="*/ f48 1 38"/>
                  <a:gd name="f51" fmla="*/ f47 1 35"/>
                  <a:gd name="f52" fmla="*/ f49 1 f2"/>
                  <a:gd name="f53" fmla="*/ 27 1 f50"/>
                  <a:gd name="f54" fmla="*/ 2 1 f51"/>
                  <a:gd name="f55" fmla="*/ 30 1 f50"/>
                  <a:gd name="f56" fmla="*/ 9 1 f51"/>
                  <a:gd name="f57" fmla="*/ 11 1 f51"/>
                  <a:gd name="f58" fmla="*/ 31 1 f50"/>
                  <a:gd name="f59" fmla="*/ 13 1 f51"/>
                  <a:gd name="f60" fmla="*/ 36 1 f50"/>
                  <a:gd name="f61" fmla="*/ 16 1 f51"/>
                  <a:gd name="f62" fmla="*/ 37 1 f50"/>
                  <a:gd name="f63" fmla="*/ 19 1 f51"/>
                  <a:gd name="f64" fmla="*/ 33 1 f50"/>
                  <a:gd name="f65" fmla="*/ 22 1 f51"/>
                  <a:gd name="f66" fmla="*/ 24 1 f51"/>
                  <a:gd name="f67" fmla="*/ 25 1 f51"/>
                  <a:gd name="f68" fmla="*/ 26 1 f50"/>
                  <a:gd name="f69" fmla="*/ 23 1 f50"/>
                  <a:gd name="f70" fmla="*/ 14 1 f50"/>
                  <a:gd name="f71" fmla="*/ 26 1 f51"/>
                  <a:gd name="f72" fmla="*/ 13 1 f50"/>
                  <a:gd name="f73" fmla="*/ 29 1 f51"/>
                  <a:gd name="f74" fmla="*/ 32 1 f51"/>
                  <a:gd name="f75" fmla="*/ 35 1 f51"/>
                  <a:gd name="f76" fmla="*/ 11 1 f50"/>
                  <a:gd name="f77" fmla="*/ 33 1 f51"/>
                  <a:gd name="f78" fmla="*/ 7 1 f50"/>
                  <a:gd name="f79" fmla="*/ 4 1 f50"/>
                  <a:gd name="f80" fmla="*/ 34 1 f51"/>
                  <a:gd name="f81" fmla="*/ 1 1 f50"/>
                  <a:gd name="f82" fmla="*/ 30 1 f51"/>
                  <a:gd name="f83" fmla="*/ 3 1 f50"/>
                  <a:gd name="f84" fmla="*/ 20 1 f51"/>
                  <a:gd name="f85" fmla="*/ 8 1 f50"/>
                  <a:gd name="f86" fmla="*/ 15 1 f51"/>
                  <a:gd name="f87" fmla="*/ 9 1 f50"/>
                  <a:gd name="f88" fmla="*/ 12 1 f51"/>
                  <a:gd name="f89" fmla="*/ 8 1 f51"/>
                  <a:gd name="f90" fmla="*/ 17 1 f50"/>
                  <a:gd name="f91" fmla="*/ 6 1 f51"/>
                  <a:gd name="f92" fmla="*/ 19 1 f50"/>
                  <a:gd name="f93" fmla="*/ 4 1 f51"/>
                  <a:gd name="f94" fmla="*/ 1 1 f51"/>
                  <a:gd name="f95" fmla="*/ 0 1 f50"/>
                  <a:gd name="f96" fmla="*/ f6 1 f50"/>
                  <a:gd name="f97" fmla="*/ 0 1 f51"/>
                  <a:gd name="f98" fmla="*/ f7 1 f51"/>
                  <a:gd name="f99" fmla="+- f52 0 f1"/>
                  <a:gd name="f100" fmla="*/ f95 f45 1"/>
                  <a:gd name="f101" fmla="*/ f96 f45 1"/>
                  <a:gd name="f102" fmla="*/ f98 f46 1"/>
                  <a:gd name="f103" fmla="*/ f97 f46 1"/>
                  <a:gd name="f104" fmla="*/ f53 f45 1"/>
                  <a:gd name="f105" fmla="*/ f54 f46 1"/>
                  <a:gd name="f106" fmla="*/ f55 f45 1"/>
                  <a:gd name="f107" fmla="*/ f56 f46 1"/>
                  <a:gd name="f108" fmla="*/ f57 f46 1"/>
                  <a:gd name="f109" fmla="*/ f58 f45 1"/>
                  <a:gd name="f110" fmla="*/ f59 f46 1"/>
                  <a:gd name="f111" fmla="*/ f60 f45 1"/>
                  <a:gd name="f112" fmla="*/ f61 f46 1"/>
                  <a:gd name="f113" fmla="*/ f62 f45 1"/>
                  <a:gd name="f114" fmla="*/ f63 f46 1"/>
                  <a:gd name="f115" fmla="*/ f64 f45 1"/>
                  <a:gd name="f116" fmla="*/ f65 f46 1"/>
                  <a:gd name="f117" fmla="*/ f66 f46 1"/>
                  <a:gd name="f118" fmla="*/ f67 f46 1"/>
                  <a:gd name="f119" fmla="*/ f68 f45 1"/>
                  <a:gd name="f120" fmla="*/ f69 f45 1"/>
                  <a:gd name="f121" fmla="*/ f70 f45 1"/>
                  <a:gd name="f122" fmla="*/ f71 f46 1"/>
                  <a:gd name="f123" fmla="*/ f72 f45 1"/>
                  <a:gd name="f124" fmla="*/ f73 f46 1"/>
                  <a:gd name="f125" fmla="*/ f74 f46 1"/>
                  <a:gd name="f126" fmla="*/ f75 f46 1"/>
                  <a:gd name="f127" fmla="*/ f76 f45 1"/>
                  <a:gd name="f128" fmla="*/ f77 f46 1"/>
                  <a:gd name="f129" fmla="*/ f78 f45 1"/>
                  <a:gd name="f130" fmla="*/ f79 f45 1"/>
                  <a:gd name="f131" fmla="*/ f80 f46 1"/>
                  <a:gd name="f132" fmla="*/ f81 f45 1"/>
                  <a:gd name="f133" fmla="*/ f82 f46 1"/>
                  <a:gd name="f134" fmla="*/ f83 f45 1"/>
                  <a:gd name="f135" fmla="*/ f84 f46 1"/>
                  <a:gd name="f136" fmla="*/ f85 f45 1"/>
                  <a:gd name="f137" fmla="*/ f86 f46 1"/>
                  <a:gd name="f138" fmla="*/ f87 f45 1"/>
                  <a:gd name="f139" fmla="*/ f88 f46 1"/>
                  <a:gd name="f140" fmla="*/ f89 f46 1"/>
                  <a:gd name="f141" fmla="*/ f90 f45 1"/>
                  <a:gd name="f142" fmla="*/ f91 f46 1"/>
                  <a:gd name="f143" fmla="*/ f92 f45 1"/>
                  <a:gd name="f144" fmla="*/ f93 f46 1"/>
                  <a:gd name="f145" fmla="*/ f94 f46 1"/>
                </a:gdLst>
                <a:ahLst/>
                <a:cxnLst>
                  <a:cxn ang="3cd4">
                    <a:pos x="hc" y="t"/>
                  </a:cxn>
                  <a:cxn ang="0">
                    <a:pos x="r" y="vc"/>
                  </a:cxn>
                  <a:cxn ang="cd4">
                    <a:pos x="hc" y="b"/>
                  </a:cxn>
                  <a:cxn ang="cd2">
                    <a:pos x="l" y="vc"/>
                  </a:cxn>
                  <a:cxn ang="f99">
                    <a:pos x="f104" y="f105"/>
                  </a:cxn>
                  <a:cxn ang="f99">
                    <a:pos x="f106" y="f107"/>
                  </a:cxn>
                  <a:cxn ang="f99">
                    <a:pos x="f106" y="f108"/>
                  </a:cxn>
                  <a:cxn ang="f99">
                    <a:pos x="f109" y="f110"/>
                  </a:cxn>
                  <a:cxn ang="f99">
                    <a:pos x="f111" y="f112"/>
                  </a:cxn>
                  <a:cxn ang="f99">
                    <a:pos x="f113" y="f114"/>
                  </a:cxn>
                  <a:cxn ang="f99">
                    <a:pos x="f115" y="f116"/>
                  </a:cxn>
                  <a:cxn ang="f99">
                    <a:pos x="f109" y="f117"/>
                  </a:cxn>
                  <a:cxn ang="f99">
                    <a:pos x="f106" y="f118"/>
                  </a:cxn>
                  <a:cxn ang="f99">
                    <a:pos x="f119" y="f118"/>
                  </a:cxn>
                  <a:cxn ang="f99">
                    <a:pos x="f120" y="f118"/>
                  </a:cxn>
                  <a:cxn ang="f99">
                    <a:pos x="f121" y="f122"/>
                  </a:cxn>
                  <a:cxn ang="f99">
                    <a:pos x="f123" y="f124"/>
                  </a:cxn>
                  <a:cxn ang="f99">
                    <a:pos x="f123" y="f125"/>
                  </a:cxn>
                  <a:cxn ang="f99">
                    <a:pos x="f121" y="f126"/>
                  </a:cxn>
                  <a:cxn ang="f99">
                    <a:pos x="f127" y="f128"/>
                  </a:cxn>
                  <a:cxn ang="f99">
                    <a:pos x="f129" y="f128"/>
                  </a:cxn>
                  <a:cxn ang="f99">
                    <a:pos x="f130" y="f131"/>
                  </a:cxn>
                  <a:cxn ang="f99">
                    <a:pos x="f132" y="f133"/>
                  </a:cxn>
                  <a:cxn ang="f99">
                    <a:pos x="f134" y="f116"/>
                  </a:cxn>
                  <a:cxn ang="f99">
                    <a:pos x="f134" y="f135"/>
                  </a:cxn>
                  <a:cxn ang="f99">
                    <a:pos x="f136" y="f137"/>
                  </a:cxn>
                  <a:cxn ang="f99">
                    <a:pos x="f138" y="f139"/>
                  </a:cxn>
                  <a:cxn ang="f99">
                    <a:pos x="f123" y="f140"/>
                  </a:cxn>
                  <a:cxn ang="f99">
                    <a:pos x="f141" y="f142"/>
                  </a:cxn>
                  <a:cxn ang="f99">
                    <a:pos x="f143" y="f144"/>
                  </a:cxn>
                  <a:cxn ang="f99">
                    <a:pos x="f120" y="f145"/>
                  </a:cxn>
                  <a:cxn ang="f99">
                    <a:pos x="f104" y="f105"/>
                  </a:cxn>
                </a:cxnLst>
                <a:rect l="f100" t="f103" r="f101" b="f102"/>
                <a:pathLst>
                  <a:path w="38" h="35">
                    <a:moveTo>
                      <a:pt x="f8" y="f9"/>
                    </a:moveTo>
                    <a:cubicBezTo>
                      <a:pt x="f8" y="f10"/>
                      <a:pt x="f8" y="f11"/>
                      <a:pt x="f12" y="f13"/>
                    </a:cubicBezTo>
                    <a:cubicBezTo>
                      <a:pt x="f14" y="f15"/>
                      <a:pt x="f12" y="f15"/>
                      <a:pt x="f12" y="f16"/>
                    </a:cubicBezTo>
                    <a:cubicBezTo>
                      <a:pt x="f17" y="f18"/>
                      <a:pt x="f17" y="f16"/>
                      <a:pt x="f19" y="f20"/>
                    </a:cubicBezTo>
                    <a:cubicBezTo>
                      <a:pt x="f7" y="f21"/>
                      <a:pt x="f7" y="f22"/>
                      <a:pt x="f23" y="f24"/>
                    </a:cubicBezTo>
                    <a:cubicBezTo>
                      <a:pt x="f6" y="f21"/>
                      <a:pt x="f25" y="f22"/>
                      <a:pt x="f26" y="f27"/>
                    </a:cubicBezTo>
                    <a:cubicBezTo>
                      <a:pt x="f7" y="f28"/>
                      <a:pt x="f29" y="f30"/>
                      <a:pt x="f29" y="f31"/>
                    </a:cubicBezTo>
                    <a:cubicBezTo>
                      <a:pt x="f14" y="f32"/>
                      <a:pt x="f19" y="f32"/>
                      <a:pt x="f19" y="f33"/>
                    </a:cubicBezTo>
                    <a:cubicBezTo>
                      <a:pt x="f19" y="f34"/>
                      <a:pt x="f14" y="f33"/>
                      <a:pt x="f12" y="f35"/>
                    </a:cubicBezTo>
                    <a:cubicBezTo>
                      <a:pt x="f34" y="f36"/>
                      <a:pt x="f12" y="f35"/>
                      <a:pt x="f36" y="f35"/>
                    </a:cubicBezTo>
                    <a:cubicBezTo>
                      <a:pt x="f33" y="f35"/>
                      <a:pt x="f33" y="f33"/>
                      <a:pt x="f32" y="f35"/>
                    </a:cubicBezTo>
                    <a:cubicBezTo>
                      <a:pt x="f31" y="f36"/>
                      <a:pt x="f27" y="f35"/>
                      <a:pt x="f37" y="f36"/>
                    </a:cubicBezTo>
                    <a:cubicBezTo>
                      <a:pt x="f20" y="f36"/>
                      <a:pt x="f18" y="f34"/>
                      <a:pt x="f20" y="f17"/>
                    </a:cubicBezTo>
                    <a:cubicBezTo>
                      <a:pt x="f37" y="f12"/>
                      <a:pt x="f20" y="f12"/>
                      <a:pt x="f20" y="f14"/>
                    </a:cubicBezTo>
                    <a:cubicBezTo>
                      <a:pt x="f37" y="f25"/>
                      <a:pt x="f22" y="f25"/>
                      <a:pt x="f37" y="f7"/>
                    </a:cubicBezTo>
                    <a:cubicBezTo>
                      <a:pt x="f18" y="f25"/>
                      <a:pt x="f18" y="f29"/>
                      <a:pt x="f16" y="f29"/>
                    </a:cubicBezTo>
                    <a:cubicBezTo>
                      <a:pt x="f15" y="f25"/>
                      <a:pt x="f13" y="f29"/>
                      <a:pt x="f38" y="f29"/>
                    </a:cubicBezTo>
                    <a:cubicBezTo>
                      <a:pt x="f10" y="f25"/>
                      <a:pt x="f39" y="f25"/>
                      <a:pt x="f39" y="f25"/>
                    </a:cubicBezTo>
                    <a:cubicBezTo>
                      <a:pt x="f9" y="f14"/>
                      <a:pt x="f39" y="f19"/>
                      <a:pt x="f40" y="f12"/>
                    </a:cubicBezTo>
                    <a:cubicBezTo>
                      <a:pt x="f40" y="f31"/>
                      <a:pt x="f41" y="f35"/>
                      <a:pt x="f41" y="f31"/>
                    </a:cubicBezTo>
                    <a:cubicBezTo>
                      <a:pt x="f41" y="f28"/>
                      <a:pt x="f5" y="f31"/>
                      <a:pt x="f41" y="f30"/>
                    </a:cubicBezTo>
                    <a:cubicBezTo>
                      <a:pt x="f42" y="f43"/>
                      <a:pt x="f13" y="f24"/>
                      <a:pt x="f11" y="f22"/>
                    </a:cubicBezTo>
                    <a:cubicBezTo>
                      <a:pt x="f38" y="f20"/>
                      <a:pt x="f16" y="f37"/>
                      <a:pt x="f13" y="f18"/>
                    </a:cubicBezTo>
                    <a:cubicBezTo>
                      <a:pt x="f13" y="f16"/>
                      <a:pt x="f15" y="f38"/>
                      <a:pt x="f20" y="f11"/>
                    </a:cubicBezTo>
                    <a:cubicBezTo>
                      <a:pt x="f22" y="f13"/>
                      <a:pt x="f43" y="f38"/>
                      <a:pt x="f21" y="f42"/>
                    </a:cubicBezTo>
                    <a:cubicBezTo>
                      <a:pt x="f37" y="f10"/>
                      <a:pt x="f43" y="f42"/>
                      <a:pt x="f27" y="f39"/>
                    </a:cubicBezTo>
                    <a:cubicBezTo>
                      <a:pt x="f28" y="f5"/>
                      <a:pt x="f31" y="f41"/>
                      <a:pt x="f32" y="f40"/>
                    </a:cubicBezTo>
                    <a:cubicBezTo>
                      <a:pt x="f33" y="f5"/>
                      <a:pt x="f32" y="f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56" name="Mali">
                <a:extLst>
                  <a:ext uri="{FF2B5EF4-FFF2-40B4-BE49-F238E27FC236}">
                    <a16:creationId xmlns:a16="http://schemas.microsoft.com/office/drawing/2014/main" id="{113F0FD3-94EE-FA7B-952F-EF4E793006C0}"/>
                  </a:ext>
                </a:extLst>
              </p:cNvPr>
              <p:cNvSpPr/>
              <p:nvPr/>
            </p:nvSpPr>
            <p:spPr>
              <a:xfrm>
                <a:off x="6489880" y="3731940"/>
                <a:ext cx="415722" cy="465347"/>
              </a:xfrm>
              <a:custGeom>
                <a:avLst/>
                <a:gdLst>
                  <a:gd name="f0" fmla="val 10800000"/>
                  <a:gd name="f1" fmla="val 5400000"/>
                  <a:gd name="f2" fmla="val 180"/>
                  <a:gd name="f3" fmla="val w"/>
                  <a:gd name="f4" fmla="val h"/>
                  <a:gd name="f5" fmla="val 0"/>
                  <a:gd name="f6" fmla="val 78"/>
                  <a:gd name="f7" fmla="val 95"/>
                  <a:gd name="f8" fmla="val 33"/>
                  <a:gd name="f9" fmla="val 93"/>
                  <a:gd name="f10" fmla="val 85"/>
                  <a:gd name="f11" fmla="val 35"/>
                  <a:gd name="f12" fmla="val 88"/>
                  <a:gd name="f13" fmla="val 84"/>
                  <a:gd name="f14" fmla="val 32"/>
                  <a:gd name="f15" fmla="val 83"/>
                  <a:gd name="f16" fmla="val 38"/>
                  <a:gd name="f17" fmla="val 81"/>
                  <a:gd name="f18" fmla="val 41"/>
                  <a:gd name="f19" fmla="val 79"/>
                  <a:gd name="f20" fmla="val 40"/>
                  <a:gd name="f21" fmla="val 39"/>
                  <a:gd name="f22" fmla="val 76"/>
                  <a:gd name="f23" fmla="val 43"/>
                  <a:gd name="f24" fmla="val 77"/>
                  <a:gd name="f25" fmla="val 75"/>
                  <a:gd name="f26" fmla="val 74"/>
                  <a:gd name="f27" fmla="val 42"/>
                  <a:gd name="f28" fmla="val 70"/>
                  <a:gd name="f29" fmla="val 45"/>
                  <a:gd name="f30" fmla="val 71"/>
                  <a:gd name="f31" fmla="val 47"/>
                  <a:gd name="f32" fmla="val 72"/>
                  <a:gd name="f33" fmla="val 50"/>
                  <a:gd name="f34" fmla="val 49"/>
                  <a:gd name="f35" fmla="val 69"/>
                  <a:gd name="f36" fmla="val 46"/>
                  <a:gd name="f37" fmla="val 68"/>
                  <a:gd name="f38" fmla="val 51"/>
                  <a:gd name="f39" fmla="val 67"/>
                  <a:gd name="f40" fmla="val 53"/>
                  <a:gd name="f41" fmla="val 63"/>
                  <a:gd name="f42" fmla="val 54"/>
                  <a:gd name="f43" fmla="val 66"/>
                  <a:gd name="f44" fmla="val 55"/>
                  <a:gd name="f45" fmla="val 64"/>
                  <a:gd name="f46" fmla="val 56"/>
                  <a:gd name="f47" fmla="val 59"/>
                  <a:gd name="f48" fmla="val 65"/>
                  <a:gd name="f49" fmla="val 60"/>
                  <a:gd name="f50" fmla="val 61"/>
                  <a:gd name="f51" fmla="val 62"/>
                  <a:gd name="f52" fmla="val 73"/>
                  <a:gd name="f53" fmla="val 58"/>
                  <a:gd name="f54" fmla="val 52"/>
                  <a:gd name="f55" fmla="val 36"/>
                  <a:gd name="f56" fmla="val 37"/>
                  <a:gd name="f57" fmla="val 34"/>
                  <a:gd name="f58" fmla="val 30"/>
                  <a:gd name="f59" fmla="val 31"/>
                  <a:gd name="f60" fmla="val 29"/>
                  <a:gd name="f61" fmla="val 28"/>
                  <a:gd name="f62" fmla="val 27"/>
                  <a:gd name="f63" fmla="val 25"/>
                  <a:gd name="f64" fmla="val 17"/>
                  <a:gd name="f65" fmla="val 16"/>
                  <a:gd name="f66" fmla="val 14"/>
                  <a:gd name="f67" fmla="val 15"/>
                  <a:gd name="f68" fmla="val 13"/>
                  <a:gd name="f69" fmla="val 11"/>
                  <a:gd name="f70" fmla="val 9"/>
                  <a:gd name="f71" fmla="val 8"/>
                  <a:gd name="f72" fmla="val 6"/>
                  <a:gd name="f73" fmla="val 5"/>
                  <a:gd name="f74" fmla="val 4"/>
                  <a:gd name="f75" fmla="val 3"/>
                  <a:gd name="f76" fmla="val 2"/>
                  <a:gd name="f77" fmla="val 1"/>
                  <a:gd name="f78" fmla="val 80"/>
                  <a:gd name="f79" fmla="val 7"/>
                  <a:gd name="f80" fmla="val 10"/>
                  <a:gd name="f81" fmla="val 12"/>
                  <a:gd name="f82" fmla="val 19"/>
                  <a:gd name="f83" fmla="val 86"/>
                  <a:gd name="f84" fmla="val 18"/>
                  <a:gd name="f85" fmla="val 89"/>
                  <a:gd name="f86" fmla="val 91"/>
                  <a:gd name="f87" fmla="val 94"/>
                  <a:gd name="f88" fmla="val 21"/>
                  <a:gd name="f89" fmla="val 24"/>
                  <a:gd name="f90" fmla="val 90"/>
                  <a:gd name="f91" fmla="val 23"/>
                  <a:gd name="f92" fmla="val 92"/>
                  <a:gd name="f93" fmla="+- 0 0 -90"/>
                  <a:gd name="f94" fmla="*/ f3 1 78"/>
                  <a:gd name="f95" fmla="*/ f4 1 95"/>
                  <a:gd name="f96" fmla="+- f7 0 f5"/>
                  <a:gd name="f97" fmla="+- f6 0 f5"/>
                  <a:gd name="f98" fmla="*/ f93 f0 1"/>
                  <a:gd name="f99" fmla="*/ f97 1 78"/>
                  <a:gd name="f100" fmla="*/ f96 1 95"/>
                  <a:gd name="f101" fmla="*/ f98 1 f2"/>
                  <a:gd name="f102" fmla="*/ 33 1 f99"/>
                  <a:gd name="f103" fmla="*/ 93 1 f100"/>
                  <a:gd name="f104" fmla="*/ 35 1 f99"/>
                  <a:gd name="f105" fmla="*/ 85 1 f100"/>
                  <a:gd name="f106" fmla="*/ 83 1 f100"/>
                  <a:gd name="f107" fmla="*/ 40 1 f99"/>
                  <a:gd name="f108" fmla="*/ 78 1 f100"/>
                  <a:gd name="f109" fmla="*/ 41 1 f99"/>
                  <a:gd name="f110" fmla="*/ 75 1 f100"/>
                  <a:gd name="f111" fmla="*/ 45 1 f99"/>
                  <a:gd name="f112" fmla="*/ 71 1 f100"/>
                  <a:gd name="f113" fmla="*/ 49 1 f99"/>
                  <a:gd name="f114" fmla="*/ 69 1 f100"/>
                  <a:gd name="f115" fmla="*/ 51 1 f99"/>
                  <a:gd name="f116" fmla="*/ 67 1 f100"/>
                  <a:gd name="f117" fmla="*/ 55 1 f99"/>
                  <a:gd name="f118" fmla="*/ 64 1 f100"/>
                  <a:gd name="f119" fmla="*/ 59 1 f99"/>
                  <a:gd name="f120" fmla="*/ 65 1 f100"/>
                  <a:gd name="f121" fmla="*/ 61 1 f99"/>
                  <a:gd name="f122" fmla="*/ 64 1 f99"/>
                  <a:gd name="f123" fmla="*/ 62 1 f100"/>
                  <a:gd name="f124" fmla="*/ 72 1 f99"/>
                  <a:gd name="f125" fmla="*/ 60 1 f100"/>
                  <a:gd name="f126" fmla="*/ 77 1 f99"/>
                  <a:gd name="f127" fmla="*/ 56 1 f100"/>
                  <a:gd name="f128" fmla="*/ 52 1 f100"/>
                  <a:gd name="f129" fmla="*/ 78 1 f99"/>
                  <a:gd name="f130" fmla="*/ 49 1 f100"/>
                  <a:gd name="f131" fmla="*/ 36 1 f100"/>
                  <a:gd name="f132" fmla="*/ 73 1 f99"/>
                  <a:gd name="f133" fmla="*/ 38 1 f100"/>
                  <a:gd name="f134" fmla="*/ 74 1 f99"/>
                  <a:gd name="f135" fmla="*/ 33 1 f100"/>
                  <a:gd name="f136" fmla="*/ 32 1 f100"/>
                  <a:gd name="f137" fmla="*/ 70 1 f99"/>
                  <a:gd name="f138" fmla="*/ 30 1 f100"/>
                  <a:gd name="f139" fmla="*/ 29 1 f100"/>
                  <a:gd name="f140" fmla="*/ 67 1 f99"/>
                  <a:gd name="f141" fmla="*/ 27 1 f100"/>
                  <a:gd name="f142" fmla="*/ 0 1 f100"/>
                  <a:gd name="f143" fmla="*/ 30 1 f99"/>
                  <a:gd name="f144" fmla="*/ 31 1 f99"/>
                  <a:gd name="f145" fmla="*/ 50 1 f100"/>
                  <a:gd name="f146" fmla="*/ 54 1 f100"/>
                  <a:gd name="f147" fmla="*/ 16 1 f99"/>
                  <a:gd name="f148" fmla="*/ 15 1 f99"/>
                  <a:gd name="f149" fmla="*/ 59 1 f100"/>
                  <a:gd name="f150" fmla="*/ 13 1 f99"/>
                  <a:gd name="f151" fmla="*/ 8 1 f99"/>
                  <a:gd name="f152" fmla="*/ 61 1 f100"/>
                  <a:gd name="f153" fmla="*/ 5 1 f99"/>
                  <a:gd name="f154" fmla="*/ 58 1 f100"/>
                  <a:gd name="f155" fmla="*/ 3 1 f99"/>
                  <a:gd name="f156" fmla="*/ 0 1 f99"/>
                  <a:gd name="f157" fmla="*/ 1 1 f99"/>
                  <a:gd name="f158" fmla="*/ 68 1 f100"/>
                  <a:gd name="f159" fmla="*/ 72 1 f100"/>
                  <a:gd name="f160" fmla="*/ 80 1 f100"/>
                  <a:gd name="f161" fmla="*/ 7 1 f99"/>
                  <a:gd name="f162" fmla="*/ 81 1 f100"/>
                  <a:gd name="f163" fmla="*/ 10 1 f99"/>
                  <a:gd name="f164" fmla="*/ 12 1 f99"/>
                  <a:gd name="f165" fmla="*/ 14 1 f99"/>
                  <a:gd name="f166" fmla="*/ 17 1 f99"/>
                  <a:gd name="f167" fmla="*/ 89 1 f100"/>
                  <a:gd name="f168" fmla="*/ 19 1 f99"/>
                  <a:gd name="f169" fmla="*/ 91 1 f100"/>
                  <a:gd name="f170" fmla="*/ 21 1 f99"/>
                  <a:gd name="f171" fmla="*/ 94 1 f100"/>
                  <a:gd name="f172" fmla="*/ 25 1 f99"/>
                  <a:gd name="f173" fmla="*/ 92 1 f100"/>
                  <a:gd name="f174" fmla="*/ f6 1 f99"/>
                  <a:gd name="f175" fmla="*/ f7 1 f100"/>
                  <a:gd name="f176" fmla="+- f101 0 f1"/>
                  <a:gd name="f177" fmla="*/ f156 f94 1"/>
                  <a:gd name="f178" fmla="*/ f174 f94 1"/>
                  <a:gd name="f179" fmla="*/ f175 f95 1"/>
                  <a:gd name="f180" fmla="*/ f142 f95 1"/>
                  <a:gd name="f181" fmla="*/ f102 f94 1"/>
                  <a:gd name="f182" fmla="*/ f103 f95 1"/>
                  <a:gd name="f183" fmla="*/ f104 f94 1"/>
                  <a:gd name="f184" fmla="*/ f105 f95 1"/>
                  <a:gd name="f185" fmla="*/ f106 f95 1"/>
                  <a:gd name="f186" fmla="*/ f107 f94 1"/>
                  <a:gd name="f187" fmla="*/ f108 f95 1"/>
                  <a:gd name="f188" fmla="*/ f109 f94 1"/>
                  <a:gd name="f189" fmla="*/ f110 f95 1"/>
                  <a:gd name="f190" fmla="*/ f111 f94 1"/>
                  <a:gd name="f191" fmla="*/ f112 f95 1"/>
                  <a:gd name="f192" fmla="*/ f113 f94 1"/>
                  <a:gd name="f193" fmla="*/ f114 f95 1"/>
                  <a:gd name="f194" fmla="*/ f115 f94 1"/>
                  <a:gd name="f195" fmla="*/ f116 f95 1"/>
                  <a:gd name="f196" fmla="*/ f117 f94 1"/>
                  <a:gd name="f197" fmla="*/ f118 f95 1"/>
                  <a:gd name="f198" fmla="*/ f119 f94 1"/>
                  <a:gd name="f199" fmla="*/ f120 f95 1"/>
                  <a:gd name="f200" fmla="*/ f121 f94 1"/>
                  <a:gd name="f201" fmla="*/ f122 f94 1"/>
                  <a:gd name="f202" fmla="*/ f123 f95 1"/>
                  <a:gd name="f203" fmla="*/ f124 f94 1"/>
                  <a:gd name="f204" fmla="*/ f125 f95 1"/>
                  <a:gd name="f205" fmla="*/ f126 f94 1"/>
                  <a:gd name="f206" fmla="*/ f127 f95 1"/>
                  <a:gd name="f207" fmla="*/ f128 f95 1"/>
                  <a:gd name="f208" fmla="*/ f129 f94 1"/>
                  <a:gd name="f209" fmla="*/ f130 f95 1"/>
                  <a:gd name="f210" fmla="*/ f131 f95 1"/>
                  <a:gd name="f211" fmla="*/ f132 f94 1"/>
                  <a:gd name="f212" fmla="*/ f133 f95 1"/>
                  <a:gd name="f213" fmla="*/ f134 f94 1"/>
                  <a:gd name="f214" fmla="*/ f135 f95 1"/>
                  <a:gd name="f215" fmla="*/ f136 f95 1"/>
                  <a:gd name="f216" fmla="*/ f137 f94 1"/>
                  <a:gd name="f217" fmla="*/ f138 f95 1"/>
                  <a:gd name="f218" fmla="*/ f139 f95 1"/>
                  <a:gd name="f219" fmla="*/ f140 f94 1"/>
                  <a:gd name="f220" fmla="*/ f141 f95 1"/>
                  <a:gd name="f221" fmla="*/ f143 f94 1"/>
                  <a:gd name="f222" fmla="*/ f144 f94 1"/>
                  <a:gd name="f223" fmla="*/ f145 f95 1"/>
                  <a:gd name="f224" fmla="*/ f146 f95 1"/>
                  <a:gd name="f225" fmla="*/ f147 f94 1"/>
                  <a:gd name="f226" fmla="*/ f148 f94 1"/>
                  <a:gd name="f227" fmla="*/ f149 f95 1"/>
                  <a:gd name="f228" fmla="*/ f150 f94 1"/>
                  <a:gd name="f229" fmla="*/ f151 f94 1"/>
                  <a:gd name="f230" fmla="*/ f152 f95 1"/>
                  <a:gd name="f231" fmla="*/ f153 f94 1"/>
                  <a:gd name="f232" fmla="*/ f154 f95 1"/>
                  <a:gd name="f233" fmla="*/ f155 f94 1"/>
                  <a:gd name="f234" fmla="*/ f157 f94 1"/>
                  <a:gd name="f235" fmla="*/ f158 f95 1"/>
                  <a:gd name="f236" fmla="*/ f159 f95 1"/>
                  <a:gd name="f237" fmla="*/ f160 f95 1"/>
                  <a:gd name="f238" fmla="*/ f161 f94 1"/>
                  <a:gd name="f239" fmla="*/ f162 f95 1"/>
                  <a:gd name="f240" fmla="*/ f163 f94 1"/>
                  <a:gd name="f241" fmla="*/ f164 f94 1"/>
                  <a:gd name="f242" fmla="*/ f165 f94 1"/>
                  <a:gd name="f243" fmla="*/ f166 f94 1"/>
                  <a:gd name="f244" fmla="*/ f167 f95 1"/>
                  <a:gd name="f245" fmla="*/ f168 f94 1"/>
                  <a:gd name="f246" fmla="*/ f169 f95 1"/>
                  <a:gd name="f247" fmla="*/ f170 f94 1"/>
                  <a:gd name="f248" fmla="*/ f171 f95 1"/>
                  <a:gd name="f249" fmla="*/ f172 f94 1"/>
                  <a:gd name="f250" fmla="*/ f173 f95 1"/>
                </a:gdLst>
                <a:ahLst/>
                <a:cxnLst>
                  <a:cxn ang="3cd4">
                    <a:pos x="hc" y="t"/>
                  </a:cxn>
                  <a:cxn ang="0">
                    <a:pos x="r" y="vc"/>
                  </a:cxn>
                  <a:cxn ang="cd4">
                    <a:pos x="hc" y="b"/>
                  </a:cxn>
                  <a:cxn ang="cd2">
                    <a:pos x="l" y="vc"/>
                  </a:cxn>
                  <a:cxn ang="f176">
                    <a:pos x="f181" y="f182"/>
                  </a:cxn>
                  <a:cxn ang="f176">
                    <a:pos x="f183" y="f184"/>
                  </a:cxn>
                  <a:cxn ang="f176">
                    <a:pos x="f183" y="f185"/>
                  </a:cxn>
                  <a:cxn ang="f176">
                    <a:pos x="f186" y="f187"/>
                  </a:cxn>
                  <a:cxn ang="f176">
                    <a:pos x="f188" y="f189"/>
                  </a:cxn>
                  <a:cxn ang="f176">
                    <a:pos x="f190" y="f191"/>
                  </a:cxn>
                  <a:cxn ang="f176">
                    <a:pos x="f192" y="f193"/>
                  </a:cxn>
                  <a:cxn ang="f176">
                    <a:pos x="f194" y="f195"/>
                  </a:cxn>
                  <a:cxn ang="f176">
                    <a:pos x="f196" y="f197"/>
                  </a:cxn>
                  <a:cxn ang="f176">
                    <a:pos x="f198" y="f199"/>
                  </a:cxn>
                  <a:cxn ang="f176">
                    <a:pos x="f200" y="f197"/>
                  </a:cxn>
                  <a:cxn ang="f176">
                    <a:pos x="f201" y="f202"/>
                  </a:cxn>
                  <a:cxn ang="f176">
                    <a:pos x="f203" y="f204"/>
                  </a:cxn>
                  <a:cxn ang="f176">
                    <a:pos x="f205" y="f206"/>
                  </a:cxn>
                  <a:cxn ang="f176">
                    <a:pos x="f205" y="f207"/>
                  </a:cxn>
                  <a:cxn ang="f176">
                    <a:pos x="f208" y="f209"/>
                  </a:cxn>
                  <a:cxn ang="f176">
                    <a:pos x="f208" y="f210"/>
                  </a:cxn>
                  <a:cxn ang="f176">
                    <a:pos x="f211" y="f212"/>
                  </a:cxn>
                  <a:cxn ang="f176">
                    <a:pos x="f213" y="f214"/>
                  </a:cxn>
                  <a:cxn ang="f176">
                    <a:pos x="f211" y="f215"/>
                  </a:cxn>
                  <a:cxn ang="f176">
                    <a:pos x="f216" y="f217"/>
                  </a:cxn>
                  <a:cxn ang="f176">
                    <a:pos x="f216" y="f218"/>
                  </a:cxn>
                  <a:cxn ang="f176">
                    <a:pos x="f219" y="f220"/>
                  </a:cxn>
                  <a:cxn ang="f176">
                    <a:pos x="f183" y="f180"/>
                  </a:cxn>
                  <a:cxn ang="f176">
                    <a:pos x="f221" y="f180"/>
                  </a:cxn>
                  <a:cxn ang="f176">
                    <a:pos x="f222" y="f223"/>
                  </a:cxn>
                  <a:cxn ang="f176">
                    <a:pos x="f181" y="f224"/>
                  </a:cxn>
                  <a:cxn ang="f176">
                    <a:pos x="f222" y="f204"/>
                  </a:cxn>
                  <a:cxn ang="f176">
                    <a:pos x="f225" y="f204"/>
                  </a:cxn>
                  <a:cxn ang="f176">
                    <a:pos x="f226" y="f227"/>
                  </a:cxn>
                  <a:cxn ang="f176">
                    <a:pos x="f228" y="f204"/>
                  </a:cxn>
                  <a:cxn ang="f176">
                    <a:pos x="f229" y="f230"/>
                  </a:cxn>
                  <a:cxn ang="f176">
                    <a:pos x="f231" y="f232"/>
                  </a:cxn>
                  <a:cxn ang="f176">
                    <a:pos x="f233" y="f227"/>
                  </a:cxn>
                  <a:cxn ang="f176">
                    <a:pos x="f177" y="f197"/>
                  </a:cxn>
                  <a:cxn ang="f176">
                    <a:pos x="f234" y="f235"/>
                  </a:cxn>
                  <a:cxn ang="f176">
                    <a:pos x="f233" y="f236"/>
                  </a:cxn>
                  <a:cxn ang="f176">
                    <a:pos x="f233" y="f237"/>
                  </a:cxn>
                  <a:cxn ang="f176">
                    <a:pos x="f231" y="f237"/>
                  </a:cxn>
                  <a:cxn ang="f176">
                    <a:pos x="f238" y="f239"/>
                  </a:cxn>
                  <a:cxn ang="f176">
                    <a:pos x="f240" y="f239"/>
                  </a:cxn>
                  <a:cxn ang="f176">
                    <a:pos x="f241" y="f239"/>
                  </a:cxn>
                  <a:cxn ang="f176">
                    <a:pos x="f242" y="f237"/>
                  </a:cxn>
                  <a:cxn ang="f176">
                    <a:pos x="f225" y="f185"/>
                  </a:cxn>
                  <a:cxn ang="f176">
                    <a:pos x="f243" y="f184"/>
                  </a:cxn>
                  <a:cxn ang="f176">
                    <a:pos x="f225" y="f244"/>
                  </a:cxn>
                  <a:cxn ang="f176">
                    <a:pos x="f245" y="f246"/>
                  </a:cxn>
                  <a:cxn ang="f176">
                    <a:pos x="f247" y="f248"/>
                  </a:cxn>
                  <a:cxn ang="f176">
                    <a:pos x="f249" y="f182"/>
                  </a:cxn>
                  <a:cxn ang="f176">
                    <a:pos x="f221" y="f250"/>
                  </a:cxn>
                  <a:cxn ang="f176">
                    <a:pos x="f181" y="f182"/>
                  </a:cxn>
                </a:cxnLst>
                <a:rect l="f177" t="f180" r="f178" b="f179"/>
                <a:pathLst>
                  <a:path w="78" h="95">
                    <a:moveTo>
                      <a:pt x="f8" y="f9"/>
                    </a:moveTo>
                    <a:cubicBezTo>
                      <a:pt x="f8" y="f10"/>
                      <a:pt x="f11" y="f12"/>
                      <a:pt x="f11" y="f10"/>
                    </a:cubicBezTo>
                    <a:cubicBezTo>
                      <a:pt x="f11" y="f13"/>
                      <a:pt x="f14" y="f10"/>
                      <a:pt x="f11" y="f15"/>
                    </a:cubicBezTo>
                    <a:cubicBezTo>
                      <a:pt x="f16" y="f17"/>
                      <a:pt x="f18" y="f19"/>
                      <a:pt x="f20" y="f6"/>
                    </a:cubicBezTo>
                    <a:cubicBezTo>
                      <a:pt x="f21" y="f22"/>
                      <a:pt x="f23" y="f24"/>
                      <a:pt x="f18" y="f25"/>
                    </a:cubicBezTo>
                    <a:cubicBezTo>
                      <a:pt x="f18" y="f26"/>
                      <a:pt x="f27" y="f28"/>
                      <a:pt x="f29" y="f30"/>
                    </a:cubicBezTo>
                    <a:cubicBezTo>
                      <a:pt x="f31" y="f32"/>
                      <a:pt x="f33" y="f28"/>
                      <a:pt x="f34" y="f35"/>
                    </a:cubicBezTo>
                    <a:cubicBezTo>
                      <a:pt x="f36" y="f37"/>
                      <a:pt x="f33" y="f35"/>
                      <a:pt x="f38" y="f39"/>
                    </a:cubicBezTo>
                    <a:cubicBezTo>
                      <a:pt x="f40" y="f41"/>
                      <a:pt x="f42" y="f43"/>
                      <a:pt x="f44" y="f45"/>
                    </a:cubicBezTo>
                    <a:cubicBezTo>
                      <a:pt x="f46" y="f41"/>
                      <a:pt x="f44" y="f41"/>
                      <a:pt x="f47" y="f48"/>
                    </a:cubicBezTo>
                    <a:cubicBezTo>
                      <a:pt x="f49" y="f48"/>
                      <a:pt x="f49" y="f48"/>
                      <a:pt x="f50" y="f45"/>
                    </a:cubicBezTo>
                    <a:cubicBezTo>
                      <a:pt x="f50" y="f41"/>
                      <a:pt x="f41" y="f48"/>
                      <a:pt x="f45" y="f51"/>
                    </a:cubicBezTo>
                    <a:cubicBezTo>
                      <a:pt x="f43" y="f47"/>
                      <a:pt x="f35" y="f51"/>
                      <a:pt x="f32" y="f49"/>
                    </a:cubicBezTo>
                    <a:cubicBezTo>
                      <a:pt x="f52" y="f53"/>
                      <a:pt x="f22" y="f53"/>
                      <a:pt x="f24" y="f46"/>
                    </a:cubicBezTo>
                    <a:cubicBezTo>
                      <a:pt x="f24" y="f44"/>
                      <a:pt x="f24" y="f46"/>
                      <a:pt x="f24" y="f54"/>
                    </a:cubicBezTo>
                    <a:cubicBezTo>
                      <a:pt x="f24" y="f34"/>
                      <a:pt x="f6" y="f54"/>
                      <a:pt x="f6" y="f34"/>
                    </a:cubicBezTo>
                    <a:cubicBezTo>
                      <a:pt x="f6" y="f31"/>
                      <a:pt x="f6" y="f21"/>
                      <a:pt x="f6" y="f55"/>
                    </a:cubicBezTo>
                    <a:cubicBezTo>
                      <a:pt x="f26" y="f16"/>
                      <a:pt x="f52" y="f21"/>
                      <a:pt x="f52" y="f16"/>
                    </a:cubicBezTo>
                    <a:cubicBezTo>
                      <a:pt x="f52" y="f56"/>
                      <a:pt x="f25" y="f57"/>
                      <a:pt x="f26" y="f8"/>
                    </a:cubicBezTo>
                    <a:cubicBezTo>
                      <a:pt x="f26" y="f14"/>
                      <a:pt x="f26" y="f8"/>
                      <a:pt x="f52" y="f14"/>
                    </a:cubicBezTo>
                    <a:cubicBezTo>
                      <a:pt x="f32" y="f58"/>
                      <a:pt x="f30" y="f59"/>
                      <a:pt x="f28" y="f58"/>
                    </a:cubicBezTo>
                    <a:cubicBezTo>
                      <a:pt x="f28" y="f60"/>
                      <a:pt x="f30" y="f58"/>
                      <a:pt x="f28" y="f60"/>
                    </a:cubicBezTo>
                    <a:cubicBezTo>
                      <a:pt x="f35" y="f61"/>
                      <a:pt x="f35" y="f60"/>
                      <a:pt x="f39" y="f62"/>
                    </a:cubicBezTo>
                    <a:cubicBezTo>
                      <a:pt x="f48" y="f63"/>
                      <a:pt x="f11" y="f5"/>
                      <a:pt x="f11" y="f5"/>
                    </a:cubicBezTo>
                    <a:cubicBezTo>
                      <a:pt x="f58" y="f5"/>
                      <a:pt x="f58" y="f5"/>
                      <a:pt x="f58" y="f5"/>
                    </a:cubicBezTo>
                    <a:cubicBezTo>
                      <a:pt x="f58" y="f5"/>
                      <a:pt x="f58" y="f29"/>
                      <a:pt x="f59" y="f33"/>
                    </a:cubicBezTo>
                    <a:cubicBezTo>
                      <a:pt x="f59" y="f40"/>
                      <a:pt x="f14" y="f40"/>
                      <a:pt x="f8" y="f42"/>
                    </a:cubicBezTo>
                    <a:cubicBezTo>
                      <a:pt x="f59" y="f49"/>
                      <a:pt x="f59" y="f49"/>
                      <a:pt x="f59" y="f49"/>
                    </a:cubicBezTo>
                    <a:cubicBezTo>
                      <a:pt x="f59" y="f49"/>
                      <a:pt x="f64" y="f49"/>
                      <a:pt x="f65" y="f49"/>
                    </a:cubicBezTo>
                    <a:cubicBezTo>
                      <a:pt x="f66" y="f49"/>
                      <a:pt x="f65" y="f47"/>
                      <a:pt x="f67" y="f47"/>
                    </a:cubicBezTo>
                    <a:cubicBezTo>
                      <a:pt x="f68" y="f47"/>
                      <a:pt x="f66" y="f49"/>
                      <a:pt x="f68" y="f49"/>
                    </a:cubicBezTo>
                    <a:cubicBezTo>
                      <a:pt x="f69" y="f49"/>
                      <a:pt x="f70" y="f49"/>
                      <a:pt x="f71" y="f50"/>
                    </a:cubicBezTo>
                    <a:cubicBezTo>
                      <a:pt x="f72" y="f49"/>
                      <a:pt x="f72" y="f53"/>
                      <a:pt x="f73" y="f53"/>
                    </a:cubicBezTo>
                    <a:cubicBezTo>
                      <a:pt x="f74" y="f53"/>
                      <a:pt x="f74" y="f47"/>
                      <a:pt x="f75" y="f47"/>
                    </a:cubicBezTo>
                    <a:cubicBezTo>
                      <a:pt x="f76" y="f47"/>
                      <a:pt x="f76" y="f41"/>
                      <a:pt x="f5" y="f45"/>
                    </a:cubicBezTo>
                    <a:cubicBezTo>
                      <a:pt x="f5" y="f43"/>
                      <a:pt x="f76" y="f45"/>
                      <a:pt x="f77" y="f37"/>
                    </a:cubicBezTo>
                    <a:cubicBezTo>
                      <a:pt x="f5" y="f28"/>
                      <a:pt x="f76" y="f26"/>
                      <a:pt x="f75" y="f32"/>
                    </a:cubicBezTo>
                    <a:cubicBezTo>
                      <a:pt x="f73" y="f26"/>
                      <a:pt x="f74" y="f6"/>
                      <a:pt x="f75" y="f78"/>
                    </a:cubicBezTo>
                    <a:cubicBezTo>
                      <a:pt x="f75" y="f17"/>
                      <a:pt x="f74" y="f17"/>
                      <a:pt x="f73" y="f78"/>
                    </a:cubicBezTo>
                    <a:cubicBezTo>
                      <a:pt x="f72" y="f15"/>
                      <a:pt x="f72" y="f17"/>
                      <a:pt x="f79" y="f17"/>
                    </a:cubicBezTo>
                    <a:cubicBezTo>
                      <a:pt x="f71" y="f17"/>
                      <a:pt x="f71" y="f15"/>
                      <a:pt x="f80" y="f17"/>
                    </a:cubicBezTo>
                    <a:cubicBezTo>
                      <a:pt x="f69" y="f78"/>
                      <a:pt x="f80" y="f15"/>
                      <a:pt x="f81" y="f17"/>
                    </a:cubicBezTo>
                    <a:cubicBezTo>
                      <a:pt x="f68" y="f78"/>
                      <a:pt x="f81" y="f19"/>
                      <a:pt x="f66" y="f78"/>
                    </a:cubicBezTo>
                    <a:cubicBezTo>
                      <a:pt x="f65" y="f17"/>
                      <a:pt x="f67" y="f17"/>
                      <a:pt x="f65" y="f15"/>
                    </a:cubicBezTo>
                    <a:cubicBezTo>
                      <a:pt x="f64" y="f13"/>
                      <a:pt x="f67" y="f13"/>
                      <a:pt x="f64" y="f10"/>
                    </a:cubicBezTo>
                    <a:cubicBezTo>
                      <a:pt x="f82" y="f83"/>
                      <a:pt x="f84" y="f83"/>
                      <a:pt x="f65" y="f85"/>
                    </a:cubicBezTo>
                    <a:cubicBezTo>
                      <a:pt x="f82" y="f12"/>
                      <a:pt x="f82" y="f12"/>
                      <a:pt x="f82" y="f86"/>
                    </a:cubicBezTo>
                    <a:cubicBezTo>
                      <a:pt x="f82" y="f87"/>
                      <a:pt x="f88" y="f9"/>
                      <a:pt x="f88" y="f87"/>
                    </a:cubicBezTo>
                    <a:cubicBezTo>
                      <a:pt x="f89" y="f90"/>
                      <a:pt x="f91" y="f7"/>
                      <a:pt x="f63" y="f9"/>
                    </a:cubicBezTo>
                    <a:cubicBezTo>
                      <a:pt x="f61" y="f85"/>
                      <a:pt x="f61" y="f87"/>
                      <a:pt x="f58" y="f92"/>
                    </a:cubicBezTo>
                    <a:cubicBezTo>
                      <a:pt x="f59" y="f86"/>
                      <a:pt x="f14" y="f9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57" name="Nigeria">
                <a:extLst>
                  <a:ext uri="{FF2B5EF4-FFF2-40B4-BE49-F238E27FC236}">
                    <a16:creationId xmlns:a16="http://schemas.microsoft.com/office/drawing/2014/main" id="{D9641836-4DF5-2F5A-10A0-C98EF43C175B}"/>
                  </a:ext>
                </a:extLst>
              </p:cNvPr>
              <p:cNvSpPr/>
              <p:nvPr/>
            </p:nvSpPr>
            <p:spPr>
              <a:xfrm>
                <a:off x="6873965" y="4066419"/>
                <a:ext cx="298231" cy="322005"/>
              </a:xfrm>
              <a:custGeom>
                <a:avLst/>
                <a:gdLst>
                  <a:gd name="f0" fmla="val 10800000"/>
                  <a:gd name="f1" fmla="val 5400000"/>
                  <a:gd name="f2" fmla="val 180"/>
                  <a:gd name="f3" fmla="val w"/>
                  <a:gd name="f4" fmla="val h"/>
                  <a:gd name="f5" fmla="val 0"/>
                  <a:gd name="f6" fmla="val 56"/>
                  <a:gd name="f7" fmla="val 66"/>
                  <a:gd name="f8" fmla="val 49"/>
                  <a:gd name="f9" fmla="val 2"/>
                  <a:gd name="f10" fmla="val 50"/>
                  <a:gd name="f11" fmla="val 8"/>
                  <a:gd name="f12" fmla="val 53"/>
                  <a:gd name="f13" fmla="val 6"/>
                  <a:gd name="f14" fmla="val 52"/>
                  <a:gd name="f15" fmla="val 7"/>
                  <a:gd name="f16" fmla="val 10"/>
                  <a:gd name="f17" fmla="val 54"/>
                  <a:gd name="f18" fmla="val 13"/>
                  <a:gd name="f19" fmla="val 14"/>
                  <a:gd name="f20" fmla="val 19"/>
                  <a:gd name="f21" fmla="val 15"/>
                  <a:gd name="f22" fmla="val 51"/>
                  <a:gd name="f23" fmla="val 20"/>
                  <a:gd name="f24" fmla="val 47"/>
                  <a:gd name="f25" fmla="val 31"/>
                  <a:gd name="f26" fmla="val 28"/>
                  <a:gd name="f27" fmla="val 29"/>
                  <a:gd name="f28" fmla="val 48"/>
                  <a:gd name="f29" fmla="val 32"/>
                  <a:gd name="f30" fmla="val 33"/>
                  <a:gd name="f31" fmla="val 36"/>
                  <a:gd name="f32" fmla="val 46"/>
                  <a:gd name="f33" fmla="val 38"/>
                  <a:gd name="f34" fmla="val 44"/>
                  <a:gd name="f35" fmla="val 40"/>
                  <a:gd name="f36" fmla="val 43"/>
                  <a:gd name="f37" fmla="val 42"/>
                  <a:gd name="f38" fmla="val 41"/>
                  <a:gd name="f39" fmla="val 39"/>
                  <a:gd name="f40" fmla="val 37"/>
                  <a:gd name="f41" fmla="val 35"/>
                  <a:gd name="f42" fmla="val 34"/>
                  <a:gd name="f43" fmla="val 30"/>
                  <a:gd name="f44" fmla="val 26"/>
                  <a:gd name="f45" fmla="val 57"/>
                  <a:gd name="f46" fmla="val 58"/>
                  <a:gd name="f47" fmla="val 60"/>
                  <a:gd name="f48" fmla="val 27"/>
                  <a:gd name="f49" fmla="val 61"/>
                  <a:gd name="f50" fmla="val 64"/>
                  <a:gd name="f51" fmla="val 63"/>
                  <a:gd name="f52" fmla="val 25"/>
                  <a:gd name="f53" fmla="val 62"/>
                  <a:gd name="f54" fmla="val 23"/>
                  <a:gd name="f55" fmla="val 24"/>
                  <a:gd name="f56" fmla="val 22"/>
                  <a:gd name="f57" fmla="val 65"/>
                  <a:gd name="f58" fmla="val 21"/>
                  <a:gd name="f59" fmla="val 18"/>
                  <a:gd name="f60" fmla="val 17"/>
                  <a:gd name="f61" fmla="val 12"/>
                  <a:gd name="f62" fmla="val 11"/>
                  <a:gd name="f63" fmla="val 59"/>
                  <a:gd name="f64" fmla="val 55"/>
                  <a:gd name="f65" fmla="val 9"/>
                  <a:gd name="f66" fmla="val 5"/>
                  <a:gd name="f67" fmla="val 4"/>
                  <a:gd name="f68" fmla="val 1"/>
                  <a:gd name="f69" fmla="val 3"/>
                  <a:gd name="f70" fmla="val 16"/>
                  <a:gd name="f71" fmla="+- 0 0 -90"/>
                  <a:gd name="f72" fmla="*/ f3 1 56"/>
                  <a:gd name="f73" fmla="*/ f4 1 66"/>
                  <a:gd name="f74" fmla="+- f7 0 f5"/>
                  <a:gd name="f75" fmla="+- f6 0 f5"/>
                  <a:gd name="f76" fmla="*/ f71 f0 1"/>
                  <a:gd name="f77" fmla="*/ f75 1 56"/>
                  <a:gd name="f78" fmla="*/ f74 1 66"/>
                  <a:gd name="f79" fmla="*/ f76 1 f2"/>
                  <a:gd name="f80" fmla="*/ 49 1 f77"/>
                  <a:gd name="f81" fmla="*/ 2 1 f78"/>
                  <a:gd name="f82" fmla="*/ 52 1 f77"/>
                  <a:gd name="f83" fmla="*/ 7 1 f78"/>
                  <a:gd name="f84" fmla="*/ 54 1 f77"/>
                  <a:gd name="f85" fmla="*/ 10 1 f78"/>
                  <a:gd name="f86" fmla="*/ 14 1 f78"/>
                  <a:gd name="f87" fmla="*/ 51 1 f77"/>
                  <a:gd name="f88" fmla="*/ 20 1 f78"/>
                  <a:gd name="f89" fmla="*/ 29 1 f78"/>
                  <a:gd name="f90" fmla="*/ 47 1 f77"/>
                  <a:gd name="f91" fmla="*/ 31 1 f78"/>
                  <a:gd name="f92" fmla="*/ 48 1 f77"/>
                  <a:gd name="f93" fmla="*/ 33 1 f78"/>
                  <a:gd name="f94" fmla="*/ 46 1 f77"/>
                  <a:gd name="f95" fmla="*/ 36 1 f78"/>
                  <a:gd name="f96" fmla="*/ 44 1 f77"/>
                  <a:gd name="f97" fmla="*/ 40 1 f78"/>
                  <a:gd name="f98" fmla="*/ 43 1 f77"/>
                  <a:gd name="f99" fmla="*/ 44 1 f78"/>
                  <a:gd name="f100" fmla="*/ 41 1 f77"/>
                  <a:gd name="f101" fmla="*/ 48 1 f78"/>
                  <a:gd name="f102" fmla="*/ 39 1 f77"/>
                  <a:gd name="f103" fmla="*/ 50 1 f78"/>
                  <a:gd name="f104" fmla="*/ 37 1 f77"/>
                  <a:gd name="f105" fmla="*/ 49 1 f78"/>
                  <a:gd name="f106" fmla="*/ 34 1 f77"/>
                  <a:gd name="f107" fmla="*/ 30 1 f77"/>
                  <a:gd name="f108" fmla="*/ 52 1 f78"/>
                  <a:gd name="f109" fmla="*/ 28 1 f77"/>
                  <a:gd name="f110" fmla="*/ 58 1 f78"/>
                  <a:gd name="f111" fmla="*/ 27 1 f77"/>
                  <a:gd name="f112" fmla="*/ 64 1 f78"/>
                  <a:gd name="f113" fmla="*/ 25 1 f77"/>
                  <a:gd name="f114" fmla="*/ 62 1 f78"/>
                  <a:gd name="f115" fmla="*/ 23 1 f77"/>
                  <a:gd name="f116" fmla="*/ 63 1 f78"/>
                  <a:gd name="f117" fmla="*/ 21 1 f77"/>
                  <a:gd name="f118" fmla="*/ 20 1 f77"/>
                  <a:gd name="f119" fmla="*/ 65 1 f78"/>
                  <a:gd name="f120" fmla="*/ 19 1 f77"/>
                  <a:gd name="f121" fmla="*/ 17 1 f77"/>
                  <a:gd name="f122" fmla="*/ 13 1 f77"/>
                  <a:gd name="f123" fmla="*/ 12 1 f77"/>
                  <a:gd name="f124" fmla="*/ 61 1 f78"/>
                  <a:gd name="f125" fmla="*/ 60 1 f78"/>
                  <a:gd name="f126" fmla="*/ 14 1 f77"/>
                  <a:gd name="f127" fmla="*/ 59 1 f78"/>
                  <a:gd name="f128" fmla="*/ 11 1 f77"/>
                  <a:gd name="f129" fmla="*/ 57 1 f78"/>
                  <a:gd name="f130" fmla="*/ 56 1 f78"/>
                  <a:gd name="f131" fmla="*/ 6 1 f77"/>
                  <a:gd name="f132" fmla="*/ 53 1 f78"/>
                  <a:gd name="f133" fmla="*/ 4 1 f77"/>
                  <a:gd name="f134" fmla="*/ 1 1 f77"/>
                  <a:gd name="f135" fmla="*/ 0 1 f77"/>
                  <a:gd name="f136" fmla="*/ 43 1 f78"/>
                  <a:gd name="f137" fmla="*/ 35 1 f78"/>
                  <a:gd name="f138" fmla="*/ 32 1 f78"/>
                  <a:gd name="f139" fmla="*/ 2 1 f77"/>
                  <a:gd name="f140" fmla="*/ 30 1 f78"/>
                  <a:gd name="f141" fmla="*/ 3 1 f77"/>
                  <a:gd name="f142" fmla="*/ 26 1 f78"/>
                  <a:gd name="f143" fmla="*/ 25 1 f78"/>
                  <a:gd name="f144" fmla="*/ 21 1 f78"/>
                  <a:gd name="f145" fmla="*/ 17 1 f78"/>
                  <a:gd name="f146" fmla="*/ 15 1 f78"/>
                  <a:gd name="f147" fmla="*/ 8 1 f78"/>
                  <a:gd name="f148" fmla="*/ 8 1 f77"/>
                  <a:gd name="f149" fmla="*/ 15 1 f77"/>
                  <a:gd name="f150" fmla="*/ 18 1 f77"/>
                  <a:gd name="f151" fmla="*/ 4 1 f78"/>
                  <a:gd name="f152" fmla="*/ 5 1 f78"/>
                  <a:gd name="f153" fmla="*/ 24 1 f77"/>
                  <a:gd name="f154" fmla="*/ 6 1 f78"/>
                  <a:gd name="f155" fmla="*/ 33 1 f77"/>
                  <a:gd name="f156" fmla="*/ f6 1 f77"/>
                  <a:gd name="f157" fmla="*/ 0 1 f78"/>
                  <a:gd name="f158" fmla="*/ f7 1 f78"/>
                  <a:gd name="f159" fmla="+- f79 0 f1"/>
                  <a:gd name="f160" fmla="*/ f135 f72 1"/>
                  <a:gd name="f161" fmla="*/ f156 f72 1"/>
                  <a:gd name="f162" fmla="*/ f158 f73 1"/>
                  <a:gd name="f163" fmla="*/ f157 f73 1"/>
                  <a:gd name="f164" fmla="*/ f80 f72 1"/>
                  <a:gd name="f165" fmla="*/ f81 f73 1"/>
                  <a:gd name="f166" fmla="*/ f82 f72 1"/>
                  <a:gd name="f167" fmla="*/ f83 f73 1"/>
                  <a:gd name="f168" fmla="*/ f84 f72 1"/>
                  <a:gd name="f169" fmla="*/ f85 f73 1"/>
                  <a:gd name="f170" fmla="*/ f86 f73 1"/>
                  <a:gd name="f171" fmla="*/ f87 f72 1"/>
                  <a:gd name="f172" fmla="*/ f88 f73 1"/>
                  <a:gd name="f173" fmla="*/ f89 f73 1"/>
                  <a:gd name="f174" fmla="*/ f90 f72 1"/>
                  <a:gd name="f175" fmla="*/ f91 f73 1"/>
                  <a:gd name="f176" fmla="*/ f92 f72 1"/>
                  <a:gd name="f177" fmla="*/ f93 f73 1"/>
                  <a:gd name="f178" fmla="*/ f94 f72 1"/>
                  <a:gd name="f179" fmla="*/ f95 f73 1"/>
                  <a:gd name="f180" fmla="*/ f96 f72 1"/>
                  <a:gd name="f181" fmla="*/ f97 f73 1"/>
                  <a:gd name="f182" fmla="*/ f98 f72 1"/>
                  <a:gd name="f183" fmla="*/ f99 f73 1"/>
                  <a:gd name="f184" fmla="*/ f100 f72 1"/>
                  <a:gd name="f185" fmla="*/ f101 f73 1"/>
                  <a:gd name="f186" fmla="*/ f102 f72 1"/>
                  <a:gd name="f187" fmla="*/ f103 f73 1"/>
                  <a:gd name="f188" fmla="*/ f104 f72 1"/>
                  <a:gd name="f189" fmla="*/ f105 f73 1"/>
                  <a:gd name="f190" fmla="*/ f106 f72 1"/>
                  <a:gd name="f191" fmla="*/ f107 f72 1"/>
                  <a:gd name="f192" fmla="*/ f108 f73 1"/>
                  <a:gd name="f193" fmla="*/ f109 f72 1"/>
                  <a:gd name="f194" fmla="*/ f110 f73 1"/>
                  <a:gd name="f195" fmla="*/ f111 f72 1"/>
                  <a:gd name="f196" fmla="*/ f112 f73 1"/>
                  <a:gd name="f197" fmla="*/ f113 f72 1"/>
                  <a:gd name="f198" fmla="*/ f114 f73 1"/>
                  <a:gd name="f199" fmla="*/ f115 f72 1"/>
                  <a:gd name="f200" fmla="*/ f116 f73 1"/>
                  <a:gd name="f201" fmla="*/ f117 f72 1"/>
                  <a:gd name="f202" fmla="*/ f118 f72 1"/>
                  <a:gd name="f203" fmla="*/ f119 f73 1"/>
                  <a:gd name="f204" fmla="*/ f120 f72 1"/>
                  <a:gd name="f205" fmla="*/ f121 f72 1"/>
                  <a:gd name="f206" fmla="*/ f122 f72 1"/>
                  <a:gd name="f207" fmla="*/ f123 f72 1"/>
                  <a:gd name="f208" fmla="*/ f124 f73 1"/>
                  <a:gd name="f209" fmla="*/ f125 f73 1"/>
                  <a:gd name="f210" fmla="*/ f126 f72 1"/>
                  <a:gd name="f211" fmla="*/ f127 f73 1"/>
                  <a:gd name="f212" fmla="*/ f128 f72 1"/>
                  <a:gd name="f213" fmla="*/ f129 f73 1"/>
                  <a:gd name="f214" fmla="*/ f130 f73 1"/>
                  <a:gd name="f215" fmla="*/ f131 f72 1"/>
                  <a:gd name="f216" fmla="*/ f132 f73 1"/>
                  <a:gd name="f217" fmla="*/ f133 f72 1"/>
                  <a:gd name="f218" fmla="*/ f134 f72 1"/>
                  <a:gd name="f219" fmla="*/ f136 f73 1"/>
                  <a:gd name="f220" fmla="*/ f137 f73 1"/>
                  <a:gd name="f221" fmla="*/ f138 f73 1"/>
                  <a:gd name="f222" fmla="*/ f139 f72 1"/>
                  <a:gd name="f223" fmla="*/ f140 f73 1"/>
                  <a:gd name="f224" fmla="*/ f141 f72 1"/>
                  <a:gd name="f225" fmla="*/ f142 f73 1"/>
                  <a:gd name="f226" fmla="*/ f143 f73 1"/>
                  <a:gd name="f227" fmla="*/ f144 f73 1"/>
                  <a:gd name="f228" fmla="*/ f145 f73 1"/>
                  <a:gd name="f229" fmla="*/ f146 f73 1"/>
                  <a:gd name="f230" fmla="*/ f147 f73 1"/>
                  <a:gd name="f231" fmla="*/ f148 f72 1"/>
                  <a:gd name="f232" fmla="*/ f149 f72 1"/>
                  <a:gd name="f233" fmla="*/ f150 f72 1"/>
                  <a:gd name="f234" fmla="*/ f151 f73 1"/>
                  <a:gd name="f235" fmla="*/ f152 f73 1"/>
                  <a:gd name="f236" fmla="*/ f153 f72 1"/>
                  <a:gd name="f237" fmla="*/ f154 f73 1"/>
                  <a:gd name="f238" fmla="*/ f155 f72 1"/>
                </a:gdLst>
                <a:ahLst/>
                <a:cxnLst>
                  <a:cxn ang="3cd4">
                    <a:pos x="hc" y="t"/>
                  </a:cxn>
                  <a:cxn ang="0">
                    <a:pos x="r" y="vc"/>
                  </a:cxn>
                  <a:cxn ang="cd4">
                    <a:pos x="hc" y="b"/>
                  </a:cxn>
                  <a:cxn ang="cd2">
                    <a:pos x="l" y="vc"/>
                  </a:cxn>
                  <a:cxn ang="f159">
                    <a:pos x="f164" y="f165"/>
                  </a:cxn>
                  <a:cxn ang="f159">
                    <a:pos x="f166" y="f167"/>
                  </a:cxn>
                  <a:cxn ang="f159">
                    <a:pos x="f168" y="f169"/>
                  </a:cxn>
                  <a:cxn ang="f159">
                    <a:pos x="f168" y="f170"/>
                  </a:cxn>
                  <a:cxn ang="f159">
                    <a:pos x="f171" y="f172"/>
                  </a:cxn>
                  <a:cxn ang="f159">
                    <a:pos x="f164" y="f173"/>
                  </a:cxn>
                  <a:cxn ang="f159">
                    <a:pos x="f174" y="f175"/>
                  </a:cxn>
                  <a:cxn ang="f159">
                    <a:pos x="f176" y="f177"/>
                  </a:cxn>
                  <a:cxn ang="f159">
                    <a:pos x="f178" y="f179"/>
                  </a:cxn>
                  <a:cxn ang="f159">
                    <a:pos x="f180" y="f181"/>
                  </a:cxn>
                  <a:cxn ang="f159">
                    <a:pos x="f182" y="f183"/>
                  </a:cxn>
                  <a:cxn ang="f159">
                    <a:pos x="f184" y="f185"/>
                  </a:cxn>
                  <a:cxn ang="f159">
                    <a:pos x="f186" y="f187"/>
                  </a:cxn>
                  <a:cxn ang="f159">
                    <a:pos x="f188" y="f189"/>
                  </a:cxn>
                  <a:cxn ang="f159">
                    <a:pos x="f190" y="f185"/>
                  </a:cxn>
                  <a:cxn ang="f159">
                    <a:pos x="f191" y="f192"/>
                  </a:cxn>
                  <a:cxn ang="f159">
                    <a:pos x="f193" y="f194"/>
                  </a:cxn>
                  <a:cxn ang="f159">
                    <a:pos x="f195" y="f196"/>
                  </a:cxn>
                  <a:cxn ang="f159">
                    <a:pos x="f197" y="f198"/>
                  </a:cxn>
                  <a:cxn ang="f159">
                    <a:pos x="f199" y="f200"/>
                  </a:cxn>
                  <a:cxn ang="f159">
                    <a:pos x="f201" y="f200"/>
                  </a:cxn>
                  <a:cxn ang="f159">
                    <a:pos x="f202" y="f203"/>
                  </a:cxn>
                  <a:cxn ang="f159">
                    <a:pos x="f204" y="f203"/>
                  </a:cxn>
                  <a:cxn ang="f159">
                    <a:pos x="f205" y="f203"/>
                  </a:cxn>
                  <a:cxn ang="f159">
                    <a:pos x="f206" y="f200"/>
                  </a:cxn>
                  <a:cxn ang="f159">
                    <a:pos x="f207" y="f208"/>
                  </a:cxn>
                  <a:cxn ang="f159">
                    <a:pos x="f206" y="f209"/>
                  </a:cxn>
                  <a:cxn ang="f159">
                    <a:pos x="f210" y="f211"/>
                  </a:cxn>
                  <a:cxn ang="f159">
                    <a:pos x="f207" y="f209"/>
                  </a:cxn>
                  <a:cxn ang="f159">
                    <a:pos x="f212" y="f194"/>
                  </a:cxn>
                  <a:cxn ang="f159">
                    <a:pos x="f207" y="f213"/>
                  </a:cxn>
                  <a:cxn ang="f159">
                    <a:pos x="f212" y="f214"/>
                  </a:cxn>
                  <a:cxn ang="f159">
                    <a:pos x="f215" y="f216"/>
                  </a:cxn>
                  <a:cxn ang="f159">
                    <a:pos x="f217" y="f192"/>
                  </a:cxn>
                  <a:cxn ang="f159">
                    <a:pos x="f218" y="f216"/>
                  </a:cxn>
                  <a:cxn ang="f159">
                    <a:pos x="f160" y="f219"/>
                  </a:cxn>
                  <a:cxn ang="f159">
                    <a:pos x="f160" y="f220"/>
                  </a:cxn>
                  <a:cxn ang="f159">
                    <a:pos x="f218" y="f221"/>
                  </a:cxn>
                  <a:cxn ang="f159">
                    <a:pos x="f222" y="f223"/>
                  </a:cxn>
                  <a:cxn ang="f159">
                    <a:pos x="f224" y="f225"/>
                  </a:cxn>
                  <a:cxn ang="f159">
                    <a:pos x="f217" y="f226"/>
                  </a:cxn>
                  <a:cxn ang="f159">
                    <a:pos x="f217" y="f227"/>
                  </a:cxn>
                  <a:cxn ang="f159">
                    <a:pos x="f224" y="f228"/>
                  </a:cxn>
                  <a:cxn ang="f159">
                    <a:pos x="f224" y="f229"/>
                  </a:cxn>
                  <a:cxn ang="f159">
                    <a:pos x="f217" y="f230"/>
                  </a:cxn>
                  <a:cxn ang="f159">
                    <a:pos x="f231" y="f165"/>
                  </a:cxn>
                  <a:cxn ang="f159">
                    <a:pos x="f212" y="f165"/>
                  </a:cxn>
                  <a:cxn ang="f159">
                    <a:pos x="f232" y="f165"/>
                  </a:cxn>
                  <a:cxn ang="f159">
                    <a:pos x="f233" y="f234"/>
                  </a:cxn>
                  <a:cxn ang="f159">
                    <a:pos x="f201" y="f235"/>
                  </a:cxn>
                  <a:cxn ang="f159">
                    <a:pos x="f236" y="f237"/>
                  </a:cxn>
                  <a:cxn ang="f159">
                    <a:pos x="f238" y="f237"/>
                  </a:cxn>
                  <a:cxn ang="f159">
                    <a:pos x="f180" y="f234"/>
                  </a:cxn>
                  <a:cxn ang="f159">
                    <a:pos x="f164" y="f165"/>
                  </a:cxn>
                </a:cxnLst>
                <a:rect l="f160" t="f163" r="f161" b="f162"/>
                <a:pathLst>
                  <a:path w="56" h="66">
                    <a:moveTo>
                      <a:pt x="f8" y="f9"/>
                    </a:moveTo>
                    <a:cubicBezTo>
                      <a:pt x="f10" y="f11"/>
                      <a:pt x="f12" y="f13"/>
                      <a:pt x="f14" y="f15"/>
                    </a:cubicBezTo>
                    <a:cubicBezTo>
                      <a:pt x="f14" y="f11"/>
                      <a:pt x="f14" y="f16"/>
                      <a:pt x="f17" y="f16"/>
                    </a:cubicBezTo>
                    <a:cubicBezTo>
                      <a:pt x="f12" y="f18"/>
                      <a:pt x="f6" y="f16"/>
                      <a:pt x="f17" y="f19"/>
                    </a:cubicBezTo>
                    <a:cubicBezTo>
                      <a:pt x="f12" y="f20"/>
                      <a:pt x="f12" y="f21"/>
                      <a:pt x="f22" y="f23"/>
                    </a:cubicBezTo>
                    <a:cubicBezTo>
                      <a:pt x="f24" y="f25"/>
                      <a:pt x="f8" y="f26"/>
                      <a:pt x="f8" y="f27"/>
                    </a:cubicBezTo>
                    <a:cubicBezTo>
                      <a:pt x="f28" y="f25"/>
                      <a:pt x="f28" y="f27"/>
                      <a:pt x="f24" y="f25"/>
                    </a:cubicBezTo>
                    <a:cubicBezTo>
                      <a:pt x="f24" y="f29"/>
                      <a:pt x="f28" y="f25"/>
                      <a:pt x="f28" y="f30"/>
                    </a:cubicBezTo>
                    <a:cubicBezTo>
                      <a:pt x="f24" y="f31"/>
                      <a:pt x="f32" y="f30"/>
                      <a:pt x="f32" y="f31"/>
                    </a:cubicBezTo>
                    <a:cubicBezTo>
                      <a:pt x="f32" y="f33"/>
                      <a:pt x="f34" y="f33"/>
                      <a:pt x="f34" y="f35"/>
                    </a:cubicBezTo>
                    <a:cubicBezTo>
                      <a:pt x="f36" y="f37"/>
                      <a:pt x="f32" y="f35"/>
                      <a:pt x="f36" y="f34"/>
                    </a:cubicBezTo>
                    <a:cubicBezTo>
                      <a:pt x="f35" y="f28"/>
                      <a:pt x="f37" y="f28"/>
                      <a:pt x="f38" y="f28"/>
                    </a:cubicBezTo>
                    <a:cubicBezTo>
                      <a:pt x="f39" y="f8"/>
                      <a:pt x="f35" y="f22"/>
                      <a:pt x="f39" y="f10"/>
                    </a:cubicBezTo>
                    <a:cubicBezTo>
                      <a:pt x="f40" y="f10"/>
                      <a:pt x="f39" y="f28"/>
                      <a:pt x="f40" y="f8"/>
                    </a:cubicBezTo>
                    <a:cubicBezTo>
                      <a:pt x="f41" y="f8"/>
                      <a:pt x="f40" y="f24"/>
                      <a:pt x="f42" y="f28"/>
                    </a:cubicBezTo>
                    <a:cubicBezTo>
                      <a:pt x="f25" y="f28"/>
                      <a:pt x="f29" y="f10"/>
                      <a:pt x="f43" y="f14"/>
                    </a:cubicBezTo>
                    <a:cubicBezTo>
                      <a:pt x="f44" y="f45"/>
                      <a:pt x="f43" y="f45"/>
                      <a:pt x="f26" y="f46"/>
                    </a:cubicBezTo>
                    <a:cubicBezTo>
                      <a:pt x="f44" y="f47"/>
                      <a:pt x="f48" y="f49"/>
                      <a:pt x="f48" y="f50"/>
                    </a:cubicBezTo>
                    <a:cubicBezTo>
                      <a:pt x="f44" y="f51"/>
                      <a:pt x="f52" y="f51"/>
                      <a:pt x="f52" y="f53"/>
                    </a:cubicBezTo>
                    <a:cubicBezTo>
                      <a:pt x="f44" y="f50"/>
                      <a:pt x="f52" y="f50"/>
                      <a:pt x="f54" y="f51"/>
                    </a:cubicBezTo>
                    <a:cubicBezTo>
                      <a:pt x="f55" y="f50"/>
                      <a:pt x="f56" y="f57"/>
                      <a:pt x="f58" y="f51"/>
                    </a:cubicBezTo>
                    <a:cubicBezTo>
                      <a:pt x="f23" y="f50"/>
                      <a:pt x="f58" y="f50"/>
                      <a:pt x="f23" y="f57"/>
                    </a:cubicBezTo>
                    <a:cubicBezTo>
                      <a:pt x="f20" y="f57"/>
                      <a:pt x="f23" y="f50"/>
                      <a:pt x="f20" y="f57"/>
                    </a:cubicBezTo>
                    <a:cubicBezTo>
                      <a:pt x="f59" y="f7"/>
                      <a:pt x="f59" y="f50"/>
                      <a:pt x="f60" y="f57"/>
                    </a:cubicBezTo>
                    <a:cubicBezTo>
                      <a:pt x="f60" y="f57"/>
                      <a:pt x="f21" y="f50"/>
                      <a:pt x="f18" y="f51"/>
                    </a:cubicBezTo>
                    <a:cubicBezTo>
                      <a:pt x="f61" y="f53"/>
                      <a:pt x="f18" y="f53"/>
                      <a:pt x="f61" y="f49"/>
                    </a:cubicBezTo>
                    <a:cubicBezTo>
                      <a:pt x="f62" y="f47"/>
                      <a:pt x="f61" y="f49"/>
                      <a:pt x="f18" y="f47"/>
                    </a:cubicBezTo>
                    <a:cubicBezTo>
                      <a:pt x="f18" y="f47"/>
                      <a:pt x="f61" y="f63"/>
                      <a:pt x="f19" y="f63"/>
                    </a:cubicBezTo>
                    <a:cubicBezTo>
                      <a:pt x="f61" y="f46"/>
                      <a:pt x="f18" y="f63"/>
                      <a:pt x="f61" y="f47"/>
                    </a:cubicBezTo>
                    <a:cubicBezTo>
                      <a:pt x="f62" y="f47"/>
                      <a:pt x="f61" y="f46"/>
                      <a:pt x="f62" y="f46"/>
                    </a:cubicBezTo>
                    <a:cubicBezTo>
                      <a:pt x="f62" y="f46"/>
                      <a:pt x="f61" y="f45"/>
                      <a:pt x="f61" y="f45"/>
                    </a:cubicBezTo>
                    <a:cubicBezTo>
                      <a:pt x="f61" y="f45"/>
                      <a:pt x="f62" y="f46"/>
                      <a:pt x="f62" y="f6"/>
                    </a:cubicBezTo>
                    <a:cubicBezTo>
                      <a:pt x="f61" y="f64"/>
                      <a:pt x="f65" y="f12"/>
                      <a:pt x="f13" y="f12"/>
                    </a:cubicBezTo>
                    <a:cubicBezTo>
                      <a:pt x="f66" y="f12"/>
                      <a:pt x="f9" y="f12"/>
                      <a:pt x="f67" y="f14"/>
                    </a:cubicBezTo>
                    <a:cubicBezTo>
                      <a:pt x="f68" y="f14"/>
                      <a:pt x="f67" y="f12"/>
                      <a:pt x="f68" y="f12"/>
                    </a:cubicBezTo>
                    <a:cubicBezTo>
                      <a:pt x="f5" y="f24"/>
                      <a:pt x="f68" y="f34"/>
                      <a:pt x="f5" y="f36"/>
                    </a:cubicBezTo>
                    <a:cubicBezTo>
                      <a:pt x="f68" y="f36"/>
                      <a:pt x="f5" y="f35"/>
                      <a:pt x="f5" y="f41"/>
                    </a:cubicBezTo>
                    <a:cubicBezTo>
                      <a:pt x="f9" y="f42"/>
                      <a:pt x="f5" y="f30"/>
                      <a:pt x="f68" y="f29"/>
                    </a:cubicBezTo>
                    <a:cubicBezTo>
                      <a:pt x="f9" y="f25"/>
                      <a:pt x="f68" y="f43"/>
                      <a:pt x="f9" y="f43"/>
                    </a:cubicBezTo>
                    <a:cubicBezTo>
                      <a:pt x="f67" y="f27"/>
                      <a:pt x="f67" y="f48"/>
                      <a:pt x="f69" y="f44"/>
                    </a:cubicBezTo>
                    <a:cubicBezTo>
                      <a:pt x="f69" y="f44"/>
                      <a:pt x="f69" y="f52"/>
                      <a:pt x="f67" y="f52"/>
                    </a:cubicBezTo>
                    <a:cubicBezTo>
                      <a:pt x="f66" y="f52"/>
                      <a:pt x="f66" y="f54"/>
                      <a:pt x="f67" y="f58"/>
                    </a:cubicBezTo>
                    <a:cubicBezTo>
                      <a:pt x="f69" y="f23"/>
                      <a:pt x="f67" y="f59"/>
                      <a:pt x="f69" y="f60"/>
                    </a:cubicBezTo>
                    <a:cubicBezTo>
                      <a:pt x="f69" y="f60"/>
                      <a:pt x="f69" y="f60"/>
                      <a:pt x="f69" y="f21"/>
                    </a:cubicBezTo>
                    <a:cubicBezTo>
                      <a:pt x="f67" y="f18"/>
                      <a:pt x="f9" y="f16"/>
                      <a:pt x="f67" y="f11"/>
                    </a:cubicBezTo>
                    <a:cubicBezTo>
                      <a:pt x="f13" y="f66"/>
                      <a:pt x="f66" y="f66"/>
                      <a:pt x="f11" y="f9"/>
                    </a:cubicBezTo>
                    <a:cubicBezTo>
                      <a:pt x="f16" y="f5"/>
                      <a:pt x="f62" y="f68"/>
                      <a:pt x="f62" y="f9"/>
                    </a:cubicBezTo>
                    <a:cubicBezTo>
                      <a:pt x="f61" y="f69"/>
                      <a:pt x="f18" y="f5"/>
                      <a:pt x="f21" y="f9"/>
                    </a:cubicBezTo>
                    <a:cubicBezTo>
                      <a:pt x="f60" y="f69"/>
                      <a:pt x="f70" y="f68"/>
                      <a:pt x="f59" y="f67"/>
                    </a:cubicBezTo>
                    <a:cubicBezTo>
                      <a:pt x="f20" y="f15"/>
                      <a:pt x="f20" y="f67"/>
                      <a:pt x="f58" y="f66"/>
                    </a:cubicBezTo>
                    <a:cubicBezTo>
                      <a:pt x="f56" y="f13"/>
                      <a:pt x="f58" y="f69"/>
                      <a:pt x="f55" y="f13"/>
                    </a:cubicBezTo>
                    <a:cubicBezTo>
                      <a:pt x="f55" y="f13"/>
                      <a:pt x="f29" y="f65"/>
                      <a:pt x="f30" y="f13"/>
                    </a:cubicBezTo>
                    <a:cubicBezTo>
                      <a:pt x="f42" y="f67"/>
                      <a:pt x="f35" y="f69"/>
                      <a:pt x="f34" y="f67"/>
                    </a:cubicBezTo>
                    <a:cubicBezTo>
                      <a:pt x="f8" y="f13"/>
                      <a:pt x="f34" y="f6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58" name="Chad">
                <a:extLst>
                  <a:ext uri="{FF2B5EF4-FFF2-40B4-BE49-F238E27FC236}">
                    <a16:creationId xmlns:a16="http://schemas.microsoft.com/office/drawing/2014/main" id="{463AFA0C-965E-A7C9-5E61-16F13334997F}"/>
                  </a:ext>
                </a:extLst>
              </p:cNvPr>
              <p:cNvSpPr/>
              <p:nvPr/>
            </p:nvSpPr>
            <p:spPr>
              <a:xfrm>
                <a:off x="7140577" y="3731940"/>
                <a:ext cx="257568" cy="550523"/>
              </a:xfrm>
              <a:custGeom>
                <a:avLst/>
                <a:gdLst>
                  <a:gd name="f0" fmla="val 10800000"/>
                  <a:gd name="f1" fmla="val 5400000"/>
                  <a:gd name="f2" fmla="val 180"/>
                  <a:gd name="f3" fmla="val w"/>
                  <a:gd name="f4" fmla="val h"/>
                  <a:gd name="f5" fmla="val 0"/>
                  <a:gd name="f6" fmla="val 48"/>
                  <a:gd name="f7" fmla="val 112"/>
                  <a:gd name="f8" fmla="val 45"/>
                  <a:gd name="f9" fmla="val 87"/>
                  <a:gd name="f10" fmla="val 86"/>
                  <a:gd name="f11" fmla="val 46"/>
                  <a:gd name="f12" fmla="val 44"/>
                  <a:gd name="f13" fmla="val 85"/>
                  <a:gd name="f14" fmla="val 43"/>
                  <a:gd name="f15" fmla="val 84"/>
                  <a:gd name="f16" fmla="val 82"/>
                  <a:gd name="f17" fmla="val 79"/>
                  <a:gd name="f18" fmla="val 41"/>
                  <a:gd name="f19" fmla="val 76"/>
                  <a:gd name="f20" fmla="val 78"/>
                  <a:gd name="f21" fmla="val 42"/>
                  <a:gd name="f22" fmla="val 77"/>
                  <a:gd name="f23" fmla="val 74"/>
                  <a:gd name="f24" fmla="val 39"/>
                  <a:gd name="f25" fmla="val 38"/>
                  <a:gd name="f26" fmla="val 37"/>
                  <a:gd name="f27" fmla="val 71"/>
                  <a:gd name="f28" fmla="val 40"/>
                  <a:gd name="f29" fmla="val 69"/>
                  <a:gd name="f30" fmla="val 68"/>
                  <a:gd name="f31" fmla="val 67"/>
                  <a:gd name="f32" fmla="val 66"/>
                  <a:gd name="f33" fmla="val 64"/>
                  <a:gd name="f34" fmla="val 65"/>
                  <a:gd name="f35" fmla="val 63"/>
                  <a:gd name="f36" fmla="val 60"/>
                  <a:gd name="f37" fmla="val 58"/>
                  <a:gd name="f38" fmla="val 56"/>
                  <a:gd name="f39" fmla="val 54"/>
                  <a:gd name="f40" fmla="val 57"/>
                  <a:gd name="f41" fmla="val 55"/>
                  <a:gd name="f42" fmla="val 47"/>
                  <a:gd name="f43" fmla="val 30"/>
                  <a:gd name="f44" fmla="val 17"/>
                  <a:gd name="f45" fmla="val 4"/>
                  <a:gd name="f46" fmla="val 15"/>
                  <a:gd name="f47" fmla="val 3"/>
                  <a:gd name="f48" fmla="val 13"/>
                  <a:gd name="f49" fmla="val 1"/>
                  <a:gd name="f50" fmla="val 11"/>
                  <a:gd name="f51" fmla="val 9"/>
                  <a:gd name="f52" fmla="val 5"/>
                  <a:gd name="f53" fmla="val 7"/>
                  <a:gd name="f54" fmla="val 14"/>
                  <a:gd name="f55" fmla="val 6"/>
                  <a:gd name="f56" fmla="val 16"/>
                  <a:gd name="f57" fmla="val 19"/>
                  <a:gd name="f58" fmla="val 22"/>
                  <a:gd name="f59" fmla="val 26"/>
                  <a:gd name="f60" fmla="val 10"/>
                  <a:gd name="f61" fmla="val 25"/>
                  <a:gd name="f62" fmla="val 27"/>
                  <a:gd name="f63" fmla="val 29"/>
                  <a:gd name="f64" fmla="val 8"/>
                  <a:gd name="f65" fmla="val 32"/>
                  <a:gd name="f66" fmla="val 35"/>
                  <a:gd name="f67" fmla="val 50"/>
                  <a:gd name="f68" fmla="val 62"/>
                  <a:gd name="f69" fmla="val 2"/>
                  <a:gd name="f70" fmla="val 72"/>
                  <a:gd name="f71" fmla="val 12"/>
                  <a:gd name="f72" fmla="val 73"/>
                  <a:gd name="f73" fmla="val 75"/>
                  <a:gd name="f74" fmla="val 89"/>
                  <a:gd name="f75" fmla="val 91"/>
                  <a:gd name="f76" fmla="val 94"/>
                  <a:gd name="f77" fmla="val 95"/>
                  <a:gd name="f78" fmla="val 96"/>
                  <a:gd name="f79" fmla="val 97"/>
                  <a:gd name="f80" fmla="val 102"/>
                  <a:gd name="f81" fmla="val 99"/>
                  <a:gd name="f82" fmla="val 104"/>
                  <a:gd name="f83" fmla="val 109"/>
                  <a:gd name="f84" fmla="val 110"/>
                  <a:gd name="f85" fmla="val 111"/>
                  <a:gd name="f86" fmla="val 108"/>
                  <a:gd name="f87" fmla="val 24"/>
                  <a:gd name="f88" fmla="val 106"/>
                  <a:gd name="f89" fmla="val 105"/>
                  <a:gd name="f90" fmla="val 23"/>
                  <a:gd name="f91" fmla="val 103"/>
                  <a:gd name="f92" fmla="val 101"/>
                  <a:gd name="f93" fmla="val 28"/>
                  <a:gd name="f94" fmla="val 100"/>
                  <a:gd name="f95" fmla="val 33"/>
                  <a:gd name="f96" fmla="val 98"/>
                  <a:gd name="f97" fmla="val 36"/>
                  <a:gd name="f98" fmla="val 93"/>
                  <a:gd name="f99" fmla="+- 0 0 -90"/>
                  <a:gd name="f100" fmla="*/ f3 1 48"/>
                  <a:gd name="f101" fmla="*/ f4 1 112"/>
                  <a:gd name="f102" fmla="+- f7 0 f5"/>
                  <a:gd name="f103" fmla="+- f6 0 f5"/>
                  <a:gd name="f104" fmla="*/ f99 f0 1"/>
                  <a:gd name="f105" fmla="*/ f103 1 48"/>
                  <a:gd name="f106" fmla="*/ f102 1 112"/>
                  <a:gd name="f107" fmla="*/ f104 1 f2"/>
                  <a:gd name="f108" fmla="*/ 45 1 f105"/>
                  <a:gd name="f109" fmla="*/ 87 1 f106"/>
                  <a:gd name="f110" fmla="*/ 44 1 f105"/>
                  <a:gd name="f111" fmla="*/ 85 1 f106"/>
                  <a:gd name="f112" fmla="*/ 43 1 f105"/>
                  <a:gd name="f113" fmla="*/ 79 1 f106"/>
                  <a:gd name="f114" fmla="*/ 42 1 f105"/>
                  <a:gd name="f115" fmla="*/ 77 1 f106"/>
                  <a:gd name="f116" fmla="*/ 38 1 f105"/>
                  <a:gd name="f117" fmla="*/ 76 1 f106"/>
                  <a:gd name="f118" fmla="*/ 40 1 f105"/>
                  <a:gd name="f119" fmla="*/ 69 1 f106"/>
                  <a:gd name="f120" fmla="*/ 41 1 f105"/>
                  <a:gd name="f121" fmla="*/ 66 1 f106"/>
                  <a:gd name="f122" fmla="*/ 63 1 f106"/>
                  <a:gd name="f123" fmla="*/ 56 1 f106"/>
                  <a:gd name="f124" fmla="*/ 48 1 f105"/>
                  <a:gd name="f125" fmla="*/ 55 1 f106"/>
                  <a:gd name="f126" fmla="*/ 47 1 f105"/>
                  <a:gd name="f127" fmla="*/ 30 1 f106"/>
                  <a:gd name="f128" fmla="*/ 15 1 f105"/>
                  <a:gd name="f129" fmla="*/ 3 1 f106"/>
                  <a:gd name="f130" fmla="*/ 11 1 f105"/>
                  <a:gd name="f131" fmla="*/ 1 1 f106"/>
                  <a:gd name="f132" fmla="*/ 5 1 f105"/>
                  <a:gd name="f133" fmla="*/ 5 1 f106"/>
                  <a:gd name="f134" fmla="*/ 6 1 f105"/>
                  <a:gd name="f135" fmla="*/ 17 1 f106"/>
                  <a:gd name="f136" fmla="*/ 7 1 f105"/>
                  <a:gd name="f137" fmla="*/ 22 1 f106"/>
                  <a:gd name="f138" fmla="*/ 27 1 f106"/>
                  <a:gd name="f139" fmla="*/ 8 1 f105"/>
                  <a:gd name="f140" fmla="*/ 32 1 f106"/>
                  <a:gd name="f141" fmla="*/ 47 1 f106"/>
                  <a:gd name="f142" fmla="*/ 58 1 f106"/>
                  <a:gd name="f143" fmla="*/ 2 1 f105"/>
                  <a:gd name="f144" fmla="*/ 1 1 f105"/>
                  <a:gd name="f145" fmla="*/ 67 1 f106"/>
                  <a:gd name="f146" fmla="*/ 3 1 f105"/>
                  <a:gd name="f147" fmla="*/ 72 1 f106"/>
                  <a:gd name="f148" fmla="*/ 10 1 f105"/>
                  <a:gd name="f149" fmla="*/ 94 1 f106"/>
                  <a:gd name="f150" fmla="*/ 95 1 f106"/>
                  <a:gd name="f151" fmla="*/ 97 1 f106"/>
                  <a:gd name="f152" fmla="*/ 104 1 f106"/>
                  <a:gd name="f153" fmla="*/ 112 1 f106"/>
                  <a:gd name="f154" fmla="*/ 14 1 f105"/>
                  <a:gd name="f155" fmla="*/ 111 1 f106"/>
                  <a:gd name="f156" fmla="*/ 24 1 f105"/>
                  <a:gd name="f157" fmla="*/ 106 1 f106"/>
                  <a:gd name="f158" fmla="*/ 27 1 f105"/>
                  <a:gd name="f159" fmla="*/ 26 1 f105"/>
                  <a:gd name="f160" fmla="*/ 101 1 f106"/>
                  <a:gd name="f161" fmla="*/ 30 1 f105"/>
                  <a:gd name="f162" fmla="*/ 100 1 f106"/>
                  <a:gd name="f163" fmla="*/ 36 1 f105"/>
                  <a:gd name="f164" fmla="*/ 89 1 f106"/>
                  <a:gd name="f165" fmla="*/ 0 1 f105"/>
                  <a:gd name="f166" fmla="*/ f6 1 f105"/>
                  <a:gd name="f167" fmla="*/ 0 1 f106"/>
                  <a:gd name="f168" fmla="*/ f7 1 f106"/>
                  <a:gd name="f169" fmla="+- f107 0 f1"/>
                  <a:gd name="f170" fmla="*/ f165 f100 1"/>
                  <a:gd name="f171" fmla="*/ f166 f100 1"/>
                  <a:gd name="f172" fmla="*/ f168 f101 1"/>
                  <a:gd name="f173" fmla="*/ f167 f101 1"/>
                  <a:gd name="f174" fmla="*/ f108 f100 1"/>
                  <a:gd name="f175" fmla="*/ f109 f101 1"/>
                  <a:gd name="f176" fmla="*/ f110 f100 1"/>
                  <a:gd name="f177" fmla="*/ f111 f101 1"/>
                  <a:gd name="f178" fmla="*/ f112 f100 1"/>
                  <a:gd name="f179" fmla="*/ f113 f101 1"/>
                  <a:gd name="f180" fmla="*/ f114 f100 1"/>
                  <a:gd name="f181" fmla="*/ f115 f101 1"/>
                  <a:gd name="f182" fmla="*/ f116 f100 1"/>
                  <a:gd name="f183" fmla="*/ f117 f101 1"/>
                  <a:gd name="f184" fmla="*/ f118 f100 1"/>
                  <a:gd name="f185" fmla="*/ f119 f101 1"/>
                  <a:gd name="f186" fmla="*/ f120 f100 1"/>
                  <a:gd name="f187" fmla="*/ f121 f101 1"/>
                  <a:gd name="f188" fmla="*/ f122 f101 1"/>
                  <a:gd name="f189" fmla="*/ f123 f101 1"/>
                  <a:gd name="f190" fmla="*/ f124 f100 1"/>
                  <a:gd name="f191" fmla="*/ f125 f101 1"/>
                  <a:gd name="f192" fmla="*/ f126 f100 1"/>
                  <a:gd name="f193" fmla="*/ f127 f101 1"/>
                  <a:gd name="f194" fmla="*/ f128 f100 1"/>
                  <a:gd name="f195" fmla="*/ f129 f101 1"/>
                  <a:gd name="f196" fmla="*/ f130 f100 1"/>
                  <a:gd name="f197" fmla="*/ f131 f101 1"/>
                  <a:gd name="f198" fmla="*/ f132 f100 1"/>
                  <a:gd name="f199" fmla="*/ f133 f101 1"/>
                  <a:gd name="f200" fmla="*/ f134 f100 1"/>
                  <a:gd name="f201" fmla="*/ f135 f101 1"/>
                  <a:gd name="f202" fmla="*/ f136 f100 1"/>
                  <a:gd name="f203" fmla="*/ f137 f101 1"/>
                  <a:gd name="f204" fmla="*/ f138 f101 1"/>
                  <a:gd name="f205" fmla="*/ f139 f100 1"/>
                  <a:gd name="f206" fmla="*/ f140 f101 1"/>
                  <a:gd name="f207" fmla="*/ f141 f101 1"/>
                  <a:gd name="f208" fmla="*/ f142 f101 1"/>
                  <a:gd name="f209" fmla="*/ f143 f100 1"/>
                  <a:gd name="f210" fmla="*/ f144 f100 1"/>
                  <a:gd name="f211" fmla="*/ f145 f101 1"/>
                  <a:gd name="f212" fmla="*/ f146 f100 1"/>
                  <a:gd name="f213" fmla="*/ f147 f101 1"/>
                  <a:gd name="f214" fmla="*/ f148 f100 1"/>
                  <a:gd name="f215" fmla="*/ f149 f101 1"/>
                  <a:gd name="f216" fmla="*/ f150 f101 1"/>
                  <a:gd name="f217" fmla="*/ f151 f101 1"/>
                  <a:gd name="f218" fmla="*/ f152 f101 1"/>
                  <a:gd name="f219" fmla="*/ f153 f101 1"/>
                  <a:gd name="f220" fmla="*/ f154 f100 1"/>
                  <a:gd name="f221" fmla="*/ f155 f101 1"/>
                  <a:gd name="f222" fmla="*/ f156 f100 1"/>
                  <a:gd name="f223" fmla="*/ f157 f101 1"/>
                  <a:gd name="f224" fmla="*/ f158 f100 1"/>
                  <a:gd name="f225" fmla="*/ f159 f100 1"/>
                  <a:gd name="f226" fmla="*/ f160 f101 1"/>
                  <a:gd name="f227" fmla="*/ f161 f100 1"/>
                  <a:gd name="f228" fmla="*/ f162 f101 1"/>
                  <a:gd name="f229" fmla="*/ f163 f100 1"/>
                  <a:gd name="f230" fmla="*/ f164 f101 1"/>
                </a:gdLst>
                <a:ahLst/>
                <a:cxnLst>
                  <a:cxn ang="3cd4">
                    <a:pos x="hc" y="t"/>
                  </a:cxn>
                  <a:cxn ang="0">
                    <a:pos x="r" y="vc"/>
                  </a:cxn>
                  <a:cxn ang="cd4">
                    <a:pos x="hc" y="b"/>
                  </a:cxn>
                  <a:cxn ang="cd2">
                    <a:pos x="l" y="vc"/>
                  </a:cxn>
                  <a:cxn ang="f169">
                    <a:pos x="f174" y="f175"/>
                  </a:cxn>
                  <a:cxn ang="f169">
                    <a:pos x="f176" y="f177"/>
                  </a:cxn>
                  <a:cxn ang="f169">
                    <a:pos x="f178" y="f179"/>
                  </a:cxn>
                  <a:cxn ang="f169">
                    <a:pos x="f180" y="f181"/>
                  </a:cxn>
                  <a:cxn ang="f169">
                    <a:pos x="f182" y="f183"/>
                  </a:cxn>
                  <a:cxn ang="f169">
                    <a:pos x="f184" y="f185"/>
                  </a:cxn>
                  <a:cxn ang="f169">
                    <a:pos x="f186" y="f187"/>
                  </a:cxn>
                  <a:cxn ang="f169">
                    <a:pos x="f186" y="f188"/>
                  </a:cxn>
                  <a:cxn ang="f169">
                    <a:pos x="f176" y="f189"/>
                  </a:cxn>
                  <a:cxn ang="f169">
                    <a:pos x="f190" y="f191"/>
                  </a:cxn>
                  <a:cxn ang="f169">
                    <a:pos x="f192" y="f193"/>
                  </a:cxn>
                  <a:cxn ang="f169">
                    <a:pos x="f194" y="f195"/>
                  </a:cxn>
                  <a:cxn ang="f169">
                    <a:pos x="f196" y="f197"/>
                  </a:cxn>
                  <a:cxn ang="f169">
                    <a:pos x="f198" y="f199"/>
                  </a:cxn>
                  <a:cxn ang="f169">
                    <a:pos x="f200" y="f201"/>
                  </a:cxn>
                  <a:cxn ang="f169">
                    <a:pos x="f202" y="f203"/>
                  </a:cxn>
                  <a:cxn ang="f169">
                    <a:pos x="f196" y="f204"/>
                  </a:cxn>
                  <a:cxn ang="f169">
                    <a:pos x="f205" y="f206"/>
                  </a:cxn>
                  <a:cxn ang="f169">
                    <a:pos x="f205" y="f207"/>
                  </a:cxn>
                  <a:cxn ang="f169">
                    <a:pos x="f198" y="f208"/>
                  </a:cxn>
                  <a:cxn ang="f169">
                    <a:pos x="f209" y="f188"/>
                  </a:cxn>
                  <a:cxn ang="f169">
                    <a:pos x="f210" y="f211"/>
                  </a:cxn>
                  <a:cxn ang="f169">
                    <a:pos x="f212" y="f185"/>
                  </a:cxn>
                  <a:cxn ang="f169">
                    <a:pos x="f198" y="f213"/>
                  </a:cxn>
                  <a:cxn ang="f169">
                    <a:pos x="f214" y="f183"/>
                  </a:cxn>
                  <a:cxn ang="f169">
                    <a:pos x="f200" y="f181"/>
                  </a:cxn>
                  <a:cxn ang="f169">
                    <a:pos x="f200" y="f177"/>
                  </a:cxn>
                  <a:cxn ang="f169">
                    <a:pos x="f214" y="f215"/>
                  </a:cxn>
                  <a:cxn ang="f169">
                    <a:pos x="f205" y="f215"/>
                  </a:cxn>
                  <a:cxn ang="f169">
                    <a:pos x="f198" y="f216"/>
                  </a:cxn>
                  <a:cxn ang="f169">
                    <a:pos x="f212" y="f217"/>
                  </a:cxn>
                  <a:cxn ang="f169">
                    <a:pos x="f202" y="f218"/>
                  </a:cxn>
                  <a:cxn ang="f169">
                    <a:pos x="f214" y="f219"/>
                  </a:cxn>
                  <a:cxn ang="f169">
                    <a:pos x="f220" y="f221"/>
                  </a:cxn>
                  <a:cxn ang="f169">
                    <a:pos x="f222" y="f223"/>
                  </a:cxn>
                  <a:cxn ang="f169">
                    <a:pos x="f224" y="f218"/>
                  </a:cxn>
                  <a:cxn ang="f169">
                    <a:pos x="f225" y="f226"/>
                  </a:cxn>
                  <a:cxn ang="f169">
                    <a:pos x="f227" y="f228"/>
                  </a:cxn>
                  <a:cxn ang="f169">
                    <a:pos x="f229" y="f217"/>
                  </a:cxn>
                  <a:cxn ang="f169">
                    <a:pos x="f182" y="f215"/>
                  </a:cxn>
                  <a:cxn ang="f169">
                    <a:pos x="f186" y="f230"/>
                  </a:cxn>
                  <a:cxn ang="f169">
                    <a:pos x="f174" y="f175"/>
                  </a:cxn>
                </a:cxnLst>
                <a:rect l="f170" t="f173" r="f171" b="f172"/>
                <a:pathLst>
                  <a:path w="48" h="112">
                    <a:moveTo>
                      <a:pt x="f8" y="f9"/>
                    </a:moveTo>
                    <a:cubicBezTo>
                      <a:pt x="f8" y="f10"/>
                      <a:pt x="f11" y="f10"/>
                      <a:pt x="f12" y="f13"/>
                    </a:cubicBezTo>
                    <a:cubicBezTo>
                      <a:pt x="f14" y="f15"/>
                      <a:pt x="f12" y="f16"/>
                      <a:pt x="f14" y="f17"/>
                    </a:cubicBezTo>
                    <a:cubicBezTo>
                      <a:pt x="f18" y="f19"/>
                      <a:pt x="f14" y="f20"/>
                      <a:pt x="f21" y="f22"/>
                    </a:cubicBezTo>
                    <a:cubicBezTo>
                      <a:pt x="f18" y="f23"/>
                      <a:pt x="f24" y="f20"/>
                      <a:pt x="f25" y="f19"/>
                    </a:cubicBezTo>
                    <a:cubicBezTo>
                      <a:pt x="f26" y="f27"/>
                      <a:pt x="f28" y="f27"/>
                      <a:pt x="f28" y="f29"/>
                    </a:cubicBezTo>
                    <a:cubicBezTo>
                      <a:pt x="f28" y="f30"/>
                      <a:pt x="f21" y="f31"/>
                      <a:pt x="f18" y="f32"/>
                    </a:cubicBezTo>
                    <a:cubicBezTo>
                      <a:pt x="f24" y="f33"/>
                      <a:pt x="f18" y="f34"/>
                      <a:pt x="f18" y="f35"/>
                    </a:cubicBezTo>
                    <a:cubicBezTo>
                      <a:pt x="f18" y="f36"/>
                      <a:pt x="f21" y="f37"/>
                      <a:pt x="f12" y="f38"/>
                    </a:cubicBezTo>
                    <a:cubicBezTo>
                      <a:pt x="f11" y="f39"/>
                      <a:pt x="f8" y="f40"/>
                      <a:pt x="f6" y="f41"/>
                    </a:cubicBezTo>
                    <a:cubicBezTo>
                      <a:pt x="f42" y="f43"/>
                      <a:pt x="f42" y="f43"/>
                      <a:pt x="f42" y="f43"/>
                    </a:cubicBezTo>
                    <a:cubicBezTo>
                      <a:pt x="f42" y="f43"/>
                      <a:pt x="f44" y="f45"/>
                      <a:pt x="f46" y="f47"/>
                    </a:cubicBezTo>
                    <a:cubicBezTo>
                      <a:pt x="f48" y="f49"/>
                      <a:pt x="f48" y="f5"/>
                      <a:pt x="f50" y="f49"/>
                    </a:cubicBezTo>
                    <a:cubicBezTo>
                      <a:pt x="f51" y="f47"/>
                      <a:pt x="f52" y="f52"/>
                      <a:pt x="f52" y="f52"/>
                    </a:cubicBezTo>
                    <a:cubicBezTo>
                      <a:pt x="f53" y="f54"/>
                      <a:pt x="f55" y="f56"/>
                      <a:pt x="f55" y="f44"/>
                    </a:cubicBezTo>
                    <a:cubicBezTo>
                      <a:pt x="f55" y="f57"/>
                      <a:pt x="f53" y="f57"/>
                      <a:pt x="f53" y="f58"/>
                    </a:cubicBezTo>
                    <a:cubicBezTo>
                      <a:pt x="f53" y="f59"/>
                      <a:pt x="f60" y="f61"/>
                      <a:pt x="f50" y="f62"/>
                    </a:cubicBezTo>
                    <a:cubicBezTo>
                      <a:pt x="f50" y="f63"/>
                      <a:pt x="f64" y="f63"/>
                      <a:pt x="f64" y="f65"/>
                    </a:cubicBezTo>
                    <a:cubicBezTo>
                      <a:pt x="f64" y="f66"/>
                      <a:pt x="f64" y="f12"/>
                      <a:pt x="f64" y="f42"/>
                    </a:cubicBezTo>
                    <a:cubicBezTo>
                      <a:pt x="f64" y="f67"/>
                      <a:pt x="f53" y="f39"/>
                      <a:pt x="f52" y="f37"/>
                    </a:cubicBezTo>
                    <a:cubicBezTo>
                      <a:pt x="f47" y="f68"/>
                      <a:pt x="f69" y="f36"/>
                      <a:pt x="f69" y="f35"/>
                    </a:cubicBezTo>
                    <a:cubicBezTo>
                      <a:pt x="f49" y="f34"/>
                      <a:pt x="f5" y="f33"/>
                      <a:pt x="f49" y="f31"/>
                    </a:cubicBezTo>
                    <a:cubicBezTo>
                      <a:pt x="f47" y="f30"/>
                      <a:pt x="f69" y="f30"/>
                      <a:pt x="f47" y="f29"/>
                    </a:cubicBezTo>
                    <a:cubicBezTo>
                      <a:pt x="f55" y="f29"/>
                      <a:pt x="f69" y="f70"/>
                      <a:pt x="f52" y="f70"/>
                    </a:cubicBezTo>
                    <a:cubicBezTo>
                      <a:pt x="f71" y="f72"/>
                      <a:pt x="f52" y="f73"/>
                      <a:pt x="f60" y="f19"/>
                    </a:cubicBezTo>
                    <a:cubicBezTo>
                      <a:pt x="f64" y="f22"/>
                      <a:pt x="f51" y="f73"/>
                      <a:pt x="f55" y="f22"/>
                    </a:cubicBezTo>
                    <a:cubicBezTo>
                      <a:pt x="f52" y="f15"/>
                      <a:pt x="f53" y="f17"/>
                      <a:pt x="f55" y="f13"/>
                    </a:cubicBezTo>
                    <a:cubicBezTo>
                      <a:pt x="f55" y="f74"/>
                      <a:pt x="f64" y="f75"/>
                      <a:pt x="f60" y="f76"/>
                    </a:cubicBezTo>
                    <a:cubicBezTo>
                      <a:pt x="f60" y="f77"/>
                      <a:pt x="f51" y="f77"/>
                      <a:pt x="f64" y="f76"/>
                    </a:cubicBezTo>
                    <a:cubicBezTo>
                      <a:pt x="f51" y="f78"/>
                      <a:pt x="f53" y="f77"/>
                      <a:pt x="f52" y="f77"/>
                    </a:cubicBezTo>
                    <a:cubicBezTo>
                      <a:pt x="f47" y="f77"/>
                      <a:pt x="f69" y="f77"/>
                      <a:pt x="f47" y="f79"/>
                    </a:cubicBezTo>
                    <a:cubicBezTo>
                      <a:pt x="f52" y="f80"/>
                      <a:pt x="f52" y="f81"/>
                      <a:pt x="f53" y="f82"/>
                    </a:cubicBezTo>
                    <a:cubicBezTo>
                      <a:pt x="f60" y="f83"/>
                      <a:pt x="f50" y="f83"/>
                      <a:pt x="f60" y="f7"/>
                    </a:cubicBezTo>
                    <a:cubicBezTo>
                      <a:pt x="f54" y="f84"/>
                      <a:pt x="f71" y="f7"/>
                      <a:pt x="f54" y="f85"/>
                    </a:cubicBezTo>
                    <a:cubicBezTo>
                      <a:pt x="f44" y="f86"/>
                      <a:pt x="f58" y="f86"/>
                      <a:pt x="f87" y="f88"/>
                    </a:cubicBezTo>
                    <a:cubicBezTo>
                      <a:pt x="f59" y="f89"/>
                      <a:pt x="f59" y="f88"/>
                      <a:pt x="f62" y="f82"/>
                    </a:cubicBezTo>
                    <a:cubicBezTo>
                      <a:pt x="f62" y="f80"/>
                      <a:pt x="f90" y="f91"/>
                      <a:pt x="f59" y="f92"/>
                    </a:cubicBezTo>
                    <a:cubicBezTo>
                      <a:pt x="f93" y="f94"/>
                      <a:pt x="f93" y="f92"/>
                      <a:pt x="f43" y="f94"/>
                    </a:cubicBezTo>
                    <a:cubicBezTo>
                      <a:pt x="f95" y="f81"/>
                      <a:pt x="f66" y="f96"/>
                      <a:pt x="f97" y="f79"/>
                    </a:cubicBezTo>
                    <a:cubicBezTo>
                      <a:pt x="f26" y="f78"/>
                      <a:pt x="f26" y="f76"/>
                      <a:pt x="f25" y="f76"/>
                    </a:cubicBezTo>
                    <a:cubicBezTo>
                      <a:pt x="f18" y="f98"/>
                      <a:pt x="f25" y="f75"/>
                      <a:pt x="f18" y="f74"/>
                    </a:cubicBezTo>
                    <a:cubicBezTo>
                      <a:pt x="f8" y="f9"/>
                      <a:pt x="f14"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59" name="Central African Republic">
                <a:extLst>
                  <a:ext uri="{FF2B5EF4-FFF2-40B4-BE49-F238E27FC236}">
                    <a16:creationId xmlns:a16="http://schemas.microsoft.com/office/drawing/2014/main" id="{505F640E-D7D9-C271-16B7-58DBA72AFBD3}"/>
                  </a:ext>
                </a:extLst>
              </p:cNvPr>
              <p:cNvSpPr/>
              <p:nvPr/>
            </p:nvSpPr>
            <p:spPr>
              <a:xfrm>
                <a:off x="7156387" y="4157822"/>
                <a:ext cx="341162" cy="280455"/>
              </a:xfrm>
              <a:custGeom>
                <a:avLst/>
                <a:gdLst>
                  <a:gd name="f0" fmla="val 10800000"/>
                  <a:gd name="f1" fmla="val 5400000"/>
                  <a:gd name="f2" fmla="val 180"/>
                  <a:gd name="f3" fmla="val w"/>
                  <a:gd name="f4" fmla="val h"/>
                  <a:gd name="f5" fmla="val 0"/>
                  <a:gd name="f6" fmla="val 64"/>
                  <a:gd name="f7" fmla="val 57"/>
                  <a:gd name="f8" fmla="val 39"/>
                  <a:gd name="f9" fmla="val 63"/>
                  <a:gd name="f10" fmla="val 36"/>
                  <a:gd name="f11" fmla="val 62"/>
                  <a:gd name="f12" fmla="val 35"/>
                  <a:gd name="f13" fmla="val 33"/>
                  <a:gd name="f14" fmla="val 61"/>
                  <a:gd name="f15" fmla="val 31"/>
                  <a:gd name="f16" fmla="val 60"/>
                  <a:gd name="f17" fmla="val 59"/>
                  <a:gd name="f18" fmla="val 28"/>
                  <a:gd name="f19" fmla="val 27"/>
                  <a:gd name="f20" fmla="val 56"/>
                  <a:gd name="f21" fmla="val 26"/>
                  <a:gd name="f22" fmla="val 54"/>
                  <a:gd name="f23" fmla="val 24"/>
                  <a:gd name="f24" fmla="val 53"/>
                  <a:gd name="f25" fmla="val 22"/>
                  <a:gd name="f26" fmla="val 52"/>
                  <a:gd name="f27" fmla="val 20"/>
                  <a:gd name="f28" fmla="val 49"/>
                  <a:gd name="f29" fmla="val 19"/>
                  <a:gd name="f30" fmla="val 17"/>
                  <a:gd name="f31" fmla="val 45"/>
                  <a:gd name="f32" fmla="val 16"/>
                  <a:gd name="f33" fmla="val 50"/>
                  <a:gd name="f34" fmla="val 15"/>
                  <a:gd name="f35" fmla="val 46"/>
                  <a:gd name="f36" fmla="val 13"/>
                  <a:gd name="f37" fmla="val 42"/>
                  <a:gd name="f38" fmla="val 12"/>
                  <a:gd name="f39" fmla="val 47"/>
                  <a:gd name="f40" fmla="val 9"/>
                  <a:gd name="f41" fmla="val 7"/>
                  <a:gd name="f42" fmla="val 44"/>
                  <a:gd name="f43" fmla="val 6"/>
                  <a:gd name="f44" fmla="val 43"/>
                  <a:gd name="f45" fmla="val 3"/>
                  <a:gd name="f46" fmla="val 2"/>
                  <a:gd name="f47" fmla="val 40"/>
                  <a:gd name="f48" fmla="val 38"/>
                  <a:gd name="f49" fmla="val 4"/>
                  <a:gd name="f50" fmla="val 34"/>
                  <a:gd name="f51" fmla="val 10"/>
                  <a:gd name="f52" fmla="val 32"/>
                  <a:gd name="f53" fmla="val 11"/>
                  <a:gd name="f54" fmla="val 30"/>
                  <a:gd name="f55" fmla="val 25"/>
                  <a:gd name="f56" fmla="val 14"/>
                  <a:gd name="f57" fmla="val 23"/>
                  <a:gd name="f58" fmla="val 18"/>
                  <a:gd name="f59" fmla="val 21"/>
                  <a:gd name="f60" fmla="val 5"/>
                  <a:gd name="f61" fmla="val 29"/>
                  <a:gd name="f62" fmla="val 41"/>
                  <a:gd name="f63" fmla="val 37"/>
                  <a:gd name="f64" fmla="val 48"/>
                  <a:gd name="f65" fmla="val 55"/>
                  <a:gd name="f66" fmla="+- 0 0 -90"/>
                  <a:gd name="f67" fmla="*/ f3 1 64"/>
                  <a:gd name="f68" fmla="*/ f4 1 57"/>
                  <a:gd name="f69" fmla="+- f7 0 f5"/>
                  <a:gd name="f70" fmla="+- f6 0 f5"/>
                  <a:gd name="f71" fmla="*/ f66 f0 1"/>
                  <a:gd name="f72" fmla="*/ f70 1 64"/>
                  <a:gd name="f73" fmla="*/ f69 1 57"/>
                  <a:gd name="f74" fmla="*/ f71 1 f2"/>
                  <a:gd name="f75" fmla="*/ 64 1 f72"/>
                  <a:gd name="f76" fmla="*/ 39 1 f73"/>
                  <a:gd name="f77" fmla="*/ 62 1 f72"/>
                  <a:gd name="f78" fmla="*/ 35 1 f73"/>
                  <a:gd name="f79" fmla="*/ 60 1 f72"/>
                  <a:gd name="f80" fmla="*/ 31 1 f73"/>
                  <a:gd name="f81" fmla="*/ 57 1 f72"/>
                  <a:gd name="f82" fmla="*/ 27 1 f73"/>
                  <a:gd name="f83" fmla="*/ 54 1 f72"/>
                  <a:gd name="f84" fmla="*/ 24 1 f73"/>
                  <a:gd name="f85" fmla="*/ 52 1 f72"/>
                  <a:gd name="f86" fmla="*/ 20 1 f73"/>
                  <a:gd name="f87" fmla="*/ 49 1 f72"/>
                  <a:gd name="f88" fmla="*/ 17 1 f73"/>
                  <a:gd name="f89" fmla="*/ 46 1 f72"/>
                  <a:gd name="f90" fmla="*/ 13 1 f73"/>
                  <a:gd name="f91" fmla="*/ 45 1 f72"/>
                  <a:gd name="f92" fmla="*/ 7 1 f73"/>
                  <a:gd name="f93" fmla="*/ 43 1 f72"/>
                  <a:gd name="f94" fmla="*/ 3 1 f73"/>
                  <a:gd name="f95" fmla="*/ 42 1 f72"/>
                  <a:gd name="f96" fmla="*/ 0 1 f73"/>
                  <a:gd name="f97" fmla="*/ 38 1 f72"/>
                  <a:gd name="f98" fmla="*/ 2 1 f73"/>
                  <a:gd name="f99" fmla="*/ 35 1 f72"/>
                  <a:gd name="f100" fmla="*/ 33 1 f72"/>
                  <a:gd name="f101" fmla="*/ 10 1 f73"/>
                  <a:gd name="f102" fmla="*/ 27 1 f72"/>
                  <a:gd name="f103" fmla="*/ 23 1 f72"/>
                  <a:gd name="f104" fmla="*/ 14 1 f73"/>
                  <a:gd name="f105" fmla="*/ 24 1 f72"/>
                  <a:gd name="f106" fmla="*/ 21 1 f72"/>
                  <a:gd name="f107" fmla="*/ 19 1 f73"/>
                  <a:gd name="f108" fmla="*/ 11 1 f72"/>
                  <a:gd name="f109" fmla="*/ 7 1 f72"/>
                  <a:gd name="f110" fmla="*/ 25 1 f73"/>
                  <a:gd name="f111" fmla="*/ 3 1 f72"/>
                  <a:gd name="f112" fmla="*/ 34 1 f73"/>
                  <a:gd name="f113" fmla="*/ 2 1 f72"/>
                  <a:gd name="f114" fmla="*/ 42 1 f73"/>
                  <a:gd name="f115" fmla="*/ 6 1 f72"/>
                  <a:gd name="f116" fmla="*/ 49 1 f73"/>
                  <a:gd name="f117" fmla="*/ 10 1 f72"/>
                  <a:gd name="f118" fmla="*/ 54 1 f73"/>
                  <a:gd name="f119" fmla="*/ 57 1 f73"/>
                  <a:gd name="f120" fmla="*/ 14 1 f72"/>
                  <a:gd name="f121" fmla="*/ 48 1 f73"/>
                  <a:gd name="f122" fmla="*/ 22 1 f72"/>
                  <a:gd name="f123" fmla="*/ 28 1 f72"/>
                  <a:gd name="f124" fmla="*/ 34 1 f72"/>
                  <a:gd name="f125" fmla="*/ 44 1 f73"/>
                  <a:gd name="f126" fmla="*/ 48 1 f72"/>
                  <a:gd name="f127" fmla="*/ 40 1 f73"/>
                  <a:gd name="f128" fmla="*/ 53 1 f72"/>
                  <a:gd name="f129" fmla="*/ 38 1 f73"/>
                  <a:gd name="f130" fmla="*/ 0 1 f72"/>
                  <a:gd name="f131" fmla="*/ f6 1 f72"/>
                  <a:gd name="f132" fmla="*/ f7 1 f73"/>
                  <a:gd name="f133" fmla="+- f74 0 f1"/>
                  <a:gd name="f134" fmla="*/ f130 f67 1"/>
                  <a:gd name="f135" fmla="*/ f131 f67 1"/>
                  <a:gd name="f136" fmla="*/ f132 f68 1"/>
                  <a:gd name="f137" fmla="*/ f96 f68 1"/>
                  <a:gd name="f138" fmla="*/ f75 f67 1"/>
                  <a:gd name="f139" fmla="*/ f76 f68 1"/>
                  <a:gd name="f140" fmla="*/ f77 f67 1"/>
                  <a:gd name="f141" fmla="*/ f78 f68 1"/>
                  <a:gd name="f142" fmla="*/ f79 f67 1"/>
                  <a:gd name="f143" fmla="*/ f80 f68 1"/>
                  <a:gd name="f144" fmla="*/ f81 f67 1"/>
                  <a:gd name="f145" fmla="*/ f82 f68 1"/>
                  <a:gd name="f146" fmla="*/ f83 f67 1"/>
                  <a:gd name="f147" fmla="*/ f84 f68 1"/>
                  <a:gd name="f148" fmla="*/ f85 f67 1"/>
                  <a:gd name="f149" fmla="*/ f86 f68 1"/>
                  <a:gd name="f150" fmla="*/ f87 f67 1"/>
                  <a:gd name="f151" fmla="*/ f88 f68 1"/>
                  <a:gd name="f152" fmla="*/ f89 f67 1"/>
                  <a:gd name="f153" fmla="*/ f90 f68 1"/>
                  <a:gd name="f154" fmla="*/ f91 f67 1"/>
                  <a:gd name="f155" fmla="*/ f92 f68 1"/>
                  <a:gd name="f156" fmla="*/ f93 f67 1"/>
                  <a:gd name="f157" fmla="*/ f94 f68 1"/>
                  <a:gd name="f158" fmla="*/ f95 f67 1"/>
                  <a:gd name="f159" fmla="*/ f97 f67 1"/>
                  <a:gd name="f160" fmla="*/ f98 f68 1"/>
                  <a:gd name="f161" fmla="*/ f99 f67 1"/>
                  <a:gd name="f162" fmla="*/ f100 f67 1"/>
                  <a:gd name="f163" fmla="*/ f101 f68 1"/>
                  <a:gd name="f164" fmla="*/ f102 f67 1"/>
                  <a:gd name="f165" fmla="*/ f103 f67 1"/>
                  <a:gd name="f166" fmla="*/ f104 f68 1"/>
                  <a:gd name="f167" fmla="*/ f105 f67 1"/>
                  <a:gd name="f168" fmla="*/ f106 f67 1"/>
                  <a:gd name="f169" fmla="*/ f107 f68 1"/>
                  <a:gd name="f170" fmla="*/ f108 f67 1"/>
                  <a:gd name="f171" fmla="*/ f109 f67 1"/>
                  <a:gd name="f172" fmla="*/ f110 f68 1"/>
                  <a:gd name="f173" fmla="*/ f111 f67 1"/>
                  <a:gd name="f174" fmla="*/ f112 f68 1"/>
                  <a:gd name="f175" fmla="*/ f113 f67 1"/>
                  <a:gd name="f176" fmla="*/ f114 f68 1"/>
                  <a:gd name="f177" fmla="*/ f115 f67 1"/>
                  <a:gd name="f178" fmla="*/ f116 f68 1"/>
                  <a:gd name="f179" fmla="*/ f117 f67 1"/>
                  <a:gd name="f180" fmla="*/ f118 f68 1"/>
                  <a:gd name="f181" fmla="*/ f119 f68 1"/>
                  <a:gd name="f182" fmla="*/ f120 f67 1"/>
                  <a:gd name="f183" fmla="*/ f121 f68 1"/>
                  <a:gd name="f184" fmla="*/ f122 f67 1"/>
                  <a:gd name="f185" fmla="*/ f123 f67 1"/>
                  <a:gd name="f186" fmla="*/ f124 f67 1"/>
                  <a:gd name="f187" fmla="*/ f125 f68 1"/>
                  <a:gd name="f188" fmla="*/ f126 f67 1"/>
                  <a:gd name="f189" fmla="*/ f127 f68 1"/>
                  <a:gd name="f190" fmla="*/ f128 f67 1"/>
                  <a:gd name="f191" fmla="*/ f129 f68 1"/>
                </a:gdLst>
                <a:ahLst/>
                <a:cxnLst>
                  <a:cxn ang="3cd4">
                    <a:pos x="hc" y="t"/>
                  </a:cxn>
                  <a:cxn ang="0">
                    <a:pos x="r" y="vc"/>
                  </a:cxn>
                  <a:cxn ang="cd4">
                    <a:pos x="hc" y="b"/>
                  </a:cxn>
                  <a:cxn ang="cd2">
                    <a:pos x="l" y="vc"/>
                  </a:cxn>
                  <a:cxn ang="f133">
                    <a:pos x="f138" y="f139"/>
                  </a:cxn>
                  <a:cxn ang="f133">
                    <a:pos x="f140" y="f141"/>
                  </a:cxn>
                  <a:cxn ang="f133">
                    <a:pos x="f142" y="f143"/>
                  </a:cxn>
                  <a:cxn ang="f133">
                    <a:pos x="f144" y="f145"/>
                  </a:cxn>
                  <a:cxn ang="f133">
                    <a:pos x="f146" y="f147"/>
                  </a:cxn>
                  <a:cxn ang="f133">
                    <a:pos x="f148" y="f149"/>
                  </a:cxn>
                  <a:cxn ang="f133">
                    <a:pos x="f150" y="f151"/>
                  </a:cxn>
                  <a:cxn ang="f133">
                    <a:pos x="f152" y="f153"/>
                  </a:cxn>
                  <a:cxn ang="f133">
                    <a:pos x="f154" y="f155"/>
                  </a:cxn>
                  <a:cxn ang="f133">
                    <a:pos x="f156" y="f157"/>
                  </a:cxn>
                  <a:cxn ang="f133">
                    <a:pos x="f158" y="f137"/>
                  </a:cxn>
                  <a:cxn ang="f133">
                    <a:pos x="f159" y="f160"/>
                  </a:cxn>
                  <a:cxn ang="f133">
                    <a:pos x="f161" y="f155"/>
                  </a:cxn>
                  <a:cxn ang="f133">
                    <a:pos x="f162" y="f163"/>
                  </a:cxn>
                  <a:cxn ang="f133">
                    <a:pos x="f164" y="f153"/>
                  </a:cxn>
                  <a:cxn ang="f133">
                    <a:pos x="f165" y="f166"/>
                  </a:cxn>
                  <a:cxn ang="f133">
                    <a:pos x="f167" y="f151"/>
                  </a:cxn>
                  <a:cxn ang="f133">
                    <a:pos x="f168" y="f169"/>
                  </a:cxn>
                  <a:cxn ang="f133">
                    <a:pos x="f170" y="f147"/>
                  </a:cxn>
                  <a:cxn ang="f133">
                    <a:pos x="f171" y="f172"/>
                  </a:cxn>
                  <a:cxn ang="f133">
                    <a:pos x="f173" y="f174"/>
                  </a:cxn>
                  <a:cxn ang="f133">
                    <a:pos x="f175" y="f176"/>
                  </a:cxn>
                  <a:cxn ang="f133">
                    <a:pos x="f177" y="f178"/>
                  </a:cxn>
                  <a:cxn ang="f133">
                    <a:pos x="f179" y="f180"/>
                  </a:cxn>
                  <a:cxn ang="f133">
                    <a:pos x="f179" y="f181"/>
                  </a:cxn>
                  <a:cxn ang="f133">
                    <a:pos x="f182" y="f183"/>
                  </a:cxn>
                  <a:cxn ang="f133">
                    <a:pos x="f184" y="f178"/>
                  </a:cxn>
                  <a:cxn ang="f133">
                    <a:pos x="f185" y="f139"/>
                  </a:cxn>
                  <a:cxn ang="f133">
                    <a:pos x="f186" y="f176"/>
                  </a:cxn>
                  <a:cxn ang="f133">
                    <a:pos x="f156" y="f187"/>
                  </a:cxn>
                  <a:cxn ang="f133">
                    <a:pos x="f188" y="f189"/>
                  </a:cxn>
                  <a:cxn ang="f133">
                    <a:pos x="f190" y="f191"/>
                  </a:cxn>
                  <a:cxn ang="f133">
                    <a:pos x="f138" y="f139"/>
                  </a:cxn>
                </a:cxnLst>
                <a:rect l="f134" t="f137" r="f135" b="f136"/>
                <a:pathLst>
                  <a:path w="64" h="57">
                    <a:moveTo>
                      <a:pt x="f6" y="f8"/>
                    </a:moveTo>
                    <a:cubicBezTo>
                      <a:pt x="f9" y="f10"/>
                      <a:pt x="f11" y="f8"/>
                      <a:pt x="f11" y="f12"/>
                    </a:cubicBezTo>
                    <a:cubicBezTo>
                      <a:pt x="f11" y="f13"/>
                      <a:pt x="f14" y="f15"/>
                      <a:pt x="f16" y="f15"/>
                    </a:cubicBezTo>
                    <a:cubicBezTo>
                      <a:pt x="f17" y="f15"/>
                      <a:pt x="f17" y="f18"/>
                      <a:pt x="f7" y="f19"/>
                    </a:cubicBezTo>
                    <a:cubicBezTo>
                      <a:pt x="f20" y="f21"/>
                      <a:pt x="f7" y="f21"/>
                      <a:pt x="f22" y="f23"/>
                    </a:cubicBezTo>
                    <a:cubicBezTo>
                      <a:pt x="f24" y="f25"/>
                      <a:pt x="f20" y="f25"/>
                      <a:pt x="f26" y="f27"/>
                    </a:cubicBezTo>
                    <a:cubicBezTo>
                      <a:pt x="f28" y="f29"/>
                      <a:pt x="f24" y="f29"/>
                      <a:pt x="f28" y="f30"/>
                    </a:cubicBezTo>
                    <a:cubicBezTo>
                      <a:pt x="f31" y="f32"/>
                      <a:pt x="f33" y="f34"/>
                      <a:pt x="f35" y="f36"/>
                    </a:cubicBezTo>
                    <a:cubicBezTo>
                      <a:pt x="f37" y="f38"/>
                      <a:pt x="f39" y="f40"/>
                      <a:pt x="f31" y="f41"/>
                    </a:cubicBezTo>
                    <a:cubicBezTo>
                      <a:pt x="f42" y="f43"/>
                      <a:pt x="f31" y="f43"/>
                      <a:pt x="f44" y="f45"/>
                    </a:cubicBezTo>
                    <a:cubicBezTo>
                      <a:pt x="f37" y="f46"/>
                      <a:pt x="f37" y="f46"/>
                      <a:pt x="f37" y="f5"/>
                    </a:cubicBezTo>
                    <a:cubicBezTo>
                      <a:pt x="f47" y="f5"/>
                      <a:pt x="f37" y="f5"/>
                      <a:pt x="f48" y="f46"/>
                    </a:cubicBezTo>
                    <a:cubicBezTo>
                      <a:pt x="f12" y="f49"/>
                      <a:pt x="f48" y="f43"/>
                      <a:pt x="f12" y="f41"/>
                    </a:cubicBezTo>
                    <a:cubicBezTo>
                      <a:pt x="f50" y="f41"/>
                      <a:pt x="f50" y="f40"/>
                      <a:pt x="f13" y="f51"/>
                    </a:cubicBezTo>
                    <a:cubicBezTo>
                      <a:pt x="f52" y="f53"/>
                      <a:pt x="f54" y="f38"/>
                      <a:pt x="f19" y="f36"/>
                    </a:cubicBezTo>
                    <a:cubicBezTo>
                      <a:pt x="f55" y="f56"/>
                      <a:pt x="f55" y="f36"/>
                      <a:pt x="f57" y="f56"/>
                    </a:cubicBezTo>
                    <a:cubicBezTo>
                      <a:pt x="f27" y="f32"/>
                      <a:pt x="f23" y="f34"/>
                      <a:pt x="f23" y="f30"/>
                    </a:cubicBezTo>
                    <a:cubicBezTo>
                      <a:pt x="f57" y="f29"/>
                      <a:pt x="f57" y="f58"/>
                      <a:pt x="f59" y="f29"/>
                    </a:cubicBezTo>
                    <a:cubicBezTo>
                      <a:pt x="f29" y="f59"/>
                      <a:pt x="f56" y="f59"/>
                      <a:pt x="f53" y="f23"/>
                    </a:cubicBezTo>
                    <a:cubicBezTo>
                      <a:pt x="f40" y="f55"/>
                      <a:pt x="f53" y="f57"/>
                      <a:pt x="f41" y="f55"/>
                    </a:cubicBezTo>
                    <a:cubicBezTo>
                      <a:pt x="f60" y="f19"/>
                      <a:pt x="f49" y="f61"/>
                      <a:pt x="f45" y="f50"/>
                    </a:cubicBezTo>
                    <a:cubicBezTo>
                      <a:pt x="f46" y="f62"/>
                      <a:pt x="f5" y="f63"/>
                      <a:pt x="f46" y="f37"/>
                    </a:cubicBezTo>
                    <a:cubicBezTo>
                      <a:pt x="f49" y="f64"/>
                      <a:pt x="f49" y="f42"/>
                      <a:pt x="f43" y="f28"/>
                    </a:cubicBezTo>
                    <a:cubicBezTo>
                      <a:pt x="f40" y="f24"/>
                      <a:pt x="f53" y="f26"/>
                      <a:pt x="f51" y="f22"/>
                    </a:cubicBezTo>
                    <a:cubicBezTo>
                      <a:pt x="f51" y="f65"/>
                      <a:pt x="f51" y="f20"/>
                      <a:pt x="f51" y="f7"/>
                    </a:cubicBezTo>
                    <a:cubicBezTo>
                      <a:pt x="f56" y="f26"/>
                      <a:pt x="f53" y="f28"/>
                      <a:pt x="f56" y="f64"/>
                    </a:cubicBezTo>
                    <a:cubicBezTo>
                      <a:pt x="f30" y="f64"/>
                      <a:pt x="f59" y="f28"/>
                      <a:pt x="f25" y="f28"/>
                    </a:cubicBezTo>
                    <a:cubicBezTo>
                      <a:pt x="f57" y="f47"/>
                      <a:pt x="f55" y="f8"/>
                      <a:pt x="f18" y="f8"/>
                    </a:cubicBezTo>
                    <a:cubicBezTo>
                      <a:pt x="f52" y="f8"/>
                      <a:pt x="f52" y="f44"/>
                      <a:pt x="f50" y="f37"/>
                    </a:cubicBezTo>
                    <a:cubicBezTo>
                      <a:pt x="f63" y="f62"/>
                      <a:pt x="f48" y="f31"/>
                      <a:pt x="f44" y="f42"/>
                    </a:cubicBezTo>
                    <a:cubicBezTo>
                      <a:pt x="f42" y="f44"/>
                      <a:pt x="f42" y="f47"/>
                      <a:pt x="f64" y="f47"/>
                    </a:cubicBezTo>
                    <a:cubicBezTo>
                      <a:pt x="f22" y="f47"/>
                      <a:pt x="f33" y="f48"/>
                      <a:pt x="f24" y="f48"/>
                    </a:cubicBezTo>
                    <a:cubicBezTo>
                      <a:pt x="f65" y="f48"/>
                      <a:pt x="f33" y="f8"/>
                      <a:pt x="f6"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60" name="Libya">
                <a:extLst>
                  <a:ext uri="{FF2B5EF4-FFF2-40B4-BE49-F238E27FC236}">
                    <a16:creationId xmlns:a16="http://schemas.microsoft.com/office/drawing/2014/main" id="{2124C475-FDD4-B298-5966-B7B7918C1E75}"/>
                  </a:ext>
                </a:extLst>
              </p:cNvPr>
              <p:cNvSpPr/>
              <p:nvPr/>
            </p:nvSpPr>
            <p:spPr>
              <a:xfrm>
                <a:off x="7007266" y="3476420"/>
                <a:ext cx="406688" cy="403030"/>
              </a:xfrm>
              <a:custGeom>
                <a:avLst/>
                <a:gdLst>
                  <a:gd name="f0" fmla="val 10800000"/>
                  <a:gd name="f1" fmla="val 5400000"/>
                  <a:gd name="f2" fmla="val 180"/>
                  <a:gd name="f3" fmla="val w"/>
                  <a:gd name="f4" fmla="val h"/>
                  <a:gd name="f5" fmla="val 0"/>
                  <a:gd name="f6" fmla="val 76"/>
                  <a:gd name="f7" fmla="val 82"/>
                  <a:gd name="f8" fmla="val 73"/>
                  <a:gd name="f9" fmla="val 8"/>
                  <a:gd name="f10" fmla="val 72"/>
                  <a:gd name="f11" fmla="val 7"/>
                  <a:gd name="f12" fmla="val 71"/>
                  <a:gd name="f13" fmla="val 68"/>
                  <a:gd name="f14" fmla="val 6"/>
                  <a:gd name="f15" fmla="val 64"/>
                  <a:gd name="f16" fmla="val 69"/>
                  <a:gd name="f17" fmla="val 5"/>
                  <a:gd name="f18" fmla="val 65"/>
                  <a:gd name="f19" fmla="val 4"/>
                  <a:gd name="f20" fmla="val 59"/>
                  <a:gd name="f21" fmla="val 2"/>
                  <a:gd name="f22" fmla="val 62"/>
                  <a:gd name="f23" fmla="val 60"/>
                  <a:gd name="f24" fmla="val 3"/>
                  <a:gd name="f25" fmla="val 58"/>
                  <a:gd name="f26" fmla="val 54"/>
                  <a:gd name="f27" fmla="val 52"/>
                  <a:gd name="f28" fmla="val 50"/>
                  <a:gd name="f29" fmla="val 9"/>
                  <a:gd name="f30" fmla="val 51"/>
                  <a:gd name="f31" fmla="val 10"/>
                  <a:gd name="f32" fmla="val 53"/>
                  <a:gd name="f33" fmla="val 16"/>
                  <a:gd name="f34" fmla="val 48"/>
                  <a:gd name="f35" fmla="val 17"/>
                  <a:gd name="f36" fmla="val 45"/>
                  <a:gd name="f37" fmla="val 47"/>
                  <a:gd name="f38" fmla="val 43"/>
                  <a:gd name="f39" fmla="val 14"/>
                  <a:gd name="f40" fmla="val 39"/>
                  <a:gd name="f41" fmla="val 11"/>
                  <a:gd name="f42" fmla="val 37"/>
                  <a:gd name="f43" fmla="val 12"/>
                  <a:gd name="f44" fmla="val 35"/>
                  <a:gd name="f45" fmla="val 33"/>
                  <a:gd name="f46" fmla="val 31"/>
                  <a:gd name="f47" fmla="val 13"/>
                  <a:gd name="f48" fmla="val 30"/>
                  <a:gd name="f49" fmla="val 29"/>
                  <a:gd name="f50" fmla="val 28"/>
                  <a:gd name="f51" fmla="val 26"/>
                  <a:gd name="f52" fmla="val 24"/>
                  <a:gd name="f53" fmla="val 23"/>
                  <a:gd name="f54" fmla="val 21"/>
                  <a:gd name="f55" fmla="val 19"/>
                  <a:gd name="f56" fmla="val 18"/>
                  <a:gd name="f57" fmla="val 15"/>
                  <a:gd name="f58" fmla="val 1"/>
                  <a:gd name="f59" fmla="val 20"/>
                  <a:gd name="f60" fmla="val 22"/>
                  <a:gd name="f61" fmla="val 32"/>
                  <a:gd name="f62" fmla="val 34"/>
                  <a:gd name="f63" fmla="val 36"/>
                  <a:gd name="f64" fmla="val 38"/>
                  <a:gd name="f65" fmla="val 42"/>
                  <a:gd name="f66" fmla="val 40"/>
                  <a:gd name="f67" fmla="val 44"/>
                  <a:gd name="f68" fmla="val 46"/>
                  <a:gd name="f69" fmla="val 25"/>
                  <a:gd name="f70" fmla="val 55"/>
                  <a:gd name="f71" fmla="val 27"/>
                  <a:gd name="f72" fmla="val 57"/>
                  <a:gd name="f73" fmla="val 56"/>
                  <a:gd name="f74" fmla="val 75"/>
                  <a:gd name="f75" fmla="+- 0 0 -90"/>
                  <a:gd name="f76" fmla="*/ f3 1 76"/>
                  <a:gd name="f77" fmla="*/ f4 1 82"/>
                  <a:gd name="f78" fmla="+- f7 0 f5"/>
                  <a:gd name="f79" fmla="+- f6 0 f5"/>
                  <a:gd name="f80" fmla="*/ f75 f0 1"/>
                  <a:gd name="f81" fmla="*/ f79 1 76"/>
                  <a:gd name="f82" fmla="*/ f78 1 82"/>
                  <a:gd name="f83" fmla="*/ f80 1 f2"/>
                  <a:gd name="f84" fmla="*/ 73 1 f81"/>
                  <a:gd name="f85" fmla="*/ 8 1 f82"/>
                  <a:gd name="f86" fmla="*/ 71 1 f81"/>
                  <a:gd name="f87" fmla="*/ 7 1 f82"/>
                  <a:gd name="f88" fmla="*/ 68 1 f81"/>
                  <a:gd name="f89" fmla="*/ 6 1 f82"/>
                  <a:gd name="f90" fmla="*/ 65 1 f81"/>
                  <a:gd name="f91" fmla="*/ 4 1 f82"/>
                  <a:gd name="f92" fmla="*/ 60 1 f81"/>
                  <a:gd name="f93" fmla="*/ 3 1 f82"/>
                  <a:gd name="f94" fmla="*/ 58 1 f81"/>
                  <a:gd name="f95" fmla="*/ 2 1 f82"/>
                  <a:gd name="f96" fmla="*/ 52 1 f81"/>
                  <a:gd name="f97" fmla="*/ 5 1 f82"/>
                  <a:gd name="f98" fmla="*/ 51 1 f81"/>
                  <a:gd name="f99" fmla="*/ 10 1 f82"/>
                  <a:gd name="f100" fmla="*/ 48 1 f81"/>
                  <a:gd name="f101" fmla="*/ 17 1 f82"/>
                  <a:gd name="f102" fmla="*/ 43 1 f81"/>
                  <a:gd name="f103" fmla="*/ 14 1 f82"/>
                  <a:gd name="f104" fmla="*/ 35 1 f81"/>
                  <a:gd name="f105" fmla="*/ 11 1 f82"/>
                  <a:gd name="f106" fmla="*/ 30 1 f81"/>
                  <a:gd name="f107" fmla="*/ 26 1 f81"/>
                  <a:gd name="f108" fmla="*/ 21 1 f81"/>
                  <a:gd name="f109" fmla="*/ 15 1 f81"/>
                  <a:gd name="f110" fmla="*/ 11 1 f81"/>
                  <a:gd name="f111" fmla="*/ 0 1 f82"/>
                  <a:gd name="f112" fmla="*/ 10 1 f81"/>
                  <a:gd name="f113" fmla="*/ 7 1 f81"/>
                  <a:gd name="f114" fmla="*/ 5 1 f81"/>
                  <a:gd name="f115" fmla="*/ 12 1 f82"/>
                  <a:gd name="f116" fmla="*/ 1 1 f81"/>
                  <a:gd name="f117" fmla="*/ 18 1 f82"/>
                  <a:gd name="f118" fmla="*/ 2 1 f81"/>
                  <a:gd name="f119" fmla="*/ 20 1 f82"/>
                  <a:gd name="f120" fmla="*/ 4 1 f81"/>
                  <a:gd name="f121" fmla="*/ 28 1 f82"/>
                  <a:gd name="f122" fmla="*/ 34 1 f82"/>
                  <a:gd name="f123" fmla="*/ 35 1 f82"/>
                  <a:gd name="f124" fmla="*/ 38 1 f82"/>
                  <a:gd name="f125" fmla="*/ 42 1 f82"/>
                  <a:gd name="f126" fmla="*/ 6 1 f81"/>
                  <a:gd name="f127" fmla="*/ 46 1 f82"/>
                  <a:gd name="f128" fmla="*/ 48 1 f82"/>
                  <a:gd name="f129" fmla="*/ 50 1 f82"/>
                  <a:gd name="f130" fmla="*/ 53 1 f82"/>
                  <a:gd name="f131" fmla="*/ 25 1 f81"/>
                  <a:gd name="f132" fmla="*/ 55 1 f82"/>
                  <a:gd name="f133" fmla="*/ 27 1 f81"/>
                  <a:gd name="f134" fmla="*/ 58 1 f82"/>
                  <a:gd name="f135" fmla="*/ 57 1 f82"/>
                  <a:gd name="f136" fmla="*/ 36 1 f81"/>
                  <a:gd name="f137" fmla="*/ 40 1 f81"/>
                  <a:gd name="f138" fmla="*/ 72 1 f81"/>
                  <a:gd name="f139" fmla="*/ 82 1 f82"/>
                  <a:gd name="f140" fmla="*/ 76 1 f81"/>
                  <a:gd name="f141" fmla="*/ 75 1 f81"/>
                  <a:gd name="f142" fmla="*/ 68 1 f82"/>
                  <a:gd name="f143" fmla="*/ 25 1 f82"/>
                  <a:gd name="f144" fmla="*/ 19 1 f82"/>
                  <a:gd name="f145" fmla="*/ 15 1 f82"/>
                  <a:gd name="f146" fmla="*/ 0 1 f81"/>
                  <a:gd name="f147" fmla="*/ f6 1 f81"/>
                  <a:gd name="f148" fmla="*/ f7 1 f82"/>
                  <a:gd name="f149" fmla="+- f83 0 f1"/>
                  <a:gd name="f150" fmla="*/ f146 f76 1"/>
                  <a:gd name="f151" fmla="*/ f147 f76 1"/>
                  <a:gd name="f152" fmla="*/ f148 f77 1"/>
                  <a:gd name="f153" fmla="*/ f111 f77 1"/>
                  <a:gd name="f154" fmla="*/ f84 f76 1"/>
                  <a:gd name="f155" fmla="*/ f85 f77 1"/>
                  <a:gd name="f156" fmla="*/ f86 f76 1"/>
                  <a:gd name="f157" fmla="*/ f87 f77 1"/>
                  <a:gd name="f158" fmla="*/ f88 f76 1"/>
                  <a:gd name="f159" fmla="*/ f89 f77 1"/>
                  <a:gd name="f160" fmla="*/ f90 f76 1"/>
                  <a:gd name="f161" fmla="*/ f91 f77 1"/>
                  <a:gd name="f162" fmla="*/ f92 f76 1"/>
                  <a:gd name="f163" fmla="*/ f93 f77 1"/>
                  <a:gd name="f164" fmla="*/ f94 f76 1"/>
                  <a:gd name="f165" fmla="*/ f95 f77 1"/>
                  <a:gd name="f166" fmla="*/ f96 f76 1"/>
                  <a:gd name="f167" fmla="*/ f97 f77 1"/>
                  <a:gd name="f168" fmla="*/ f98 f76 1"/>
                  <a:gd name="f169" fmla="*/ f99 f77 1"/>
                  <a:gd name="f170" fmla="*/ f100 f76 1"/>
                  <a:gd name="f171" fmla="*/ f101 f77 1"/>
                  <a:gd name="f172" fmla="*/ f102 f76 1"/>
                  <a:gd name="f173" fmla="*/ f103 f77 1"/>
                  <a:gd name="f174" fmla="*/ f104 f76 1"/>
                  <a:gd name="f175" fmla="*/ f105 f77 1"/>
                  <a:gd name="f176" fmla="*/ f106 f76 1"/>
                  <a:gd name="f177" fmla="*/ f107 f76 1"/>
                  <a:gd name="f178" fmla="*/ f108 f76 1"/>
                  <a:gd name="f179" fmla="*/ f109 f76 1"/>
                  <a:gd name="f180" fmla="*/ f110 f76 1"/>
                  <a:gd name="f181" fmla="*/ f112 f76 1"/>
                  <a:gd name="f182" fmla="*/ f113 f76 1"/>
                  <a:gd name="f183" fmla="*/ f114 f76 1"/>
                  <a:gd name="f184" fmla="*/ f115 f77 1"/>
                  <a:gd name="f185" fmla="*/ f116 f76 1"/>
                  <a:gd name="f186" fmla="*/ f117 f77 1"/>
                  <a:gd name="f187" fmla="*/ f118 f76 1"/>
                  <a:gd name="f188" fmla="*/ f119 f77 1"/>
                  <a:gd name="f189" fmla="*/ f120 f76 1"/>
                  <a:gd name="f190" fmla="*/ f121 f77 1"/>
                  <a:gd name="f191" fmla="*/ f122 f77 1"/>
                  <a:gd name="f192" fmla="*/ f123 f77 1"/>
                  <a:gd name="f193" fmla="*/ f124 f77 1"/>
                  <a:gd name="f194" fmla="*/ f125 f77 1"/>
                  <a:gd name="f195" fmla="*/ f126 f76 1"/>
                  <a:gd name="f196" fmla="*/ f127 f77 1"/>
                  <a:gd name="f197" fmla="*/ f128 f77 1"/>
                  <a:gd name="f198" fmla="*/ f129 f77 1"/>
                  <a:gd name="f199" fmla="*/ f130 f77 1"/>
                  <a:gd name="f200" fmla="*/ f131 f76 1"/>
                  <a:gd name="f201" fmla="*/ f132 f77 1"/>
                  <a:gd name="f202" fmla="*/ f133 f76 1"/>
                  <a:gd name="f203" fmla="*/ f134 f77 1"/>
                  <a:gd name="f204" fmla="*/ f135 f77 1"/>
                  <a:gd name="f205" fmla="*/ f136 f76 1"/>
                  <a:gd name="f206" fmla="*/ f137 f76 1"/>
                  <a:gd name="f207" fmla="*/ f138 f76 1"/>
                  <a:gd name="f208" fmla="*/ f139 f77 1"/>
                  <a:gd name="f209" fmla="*/ f140 f76 1"/>
                  <a:gd name="f210" fmla="*/ f141 f76 1"/>
                  <a:gd name="f211" fmla="*/ f142 f77 1"/>
                  <a:gd name="f212" fmla="*/ f143 f77 1"/>
                  <a:gd name="f213" fmla="*/ f144 f77 1"/>
                  <a:gd name="f214" fmla="*/ f145 f77 1"/>
                </a:gdLst>
                <a:ahLst/>
                <a:cxnLst>
                  <a:cxn ang="3cd4">
                    <a:pos x="hc" y="t"/>
                  </a:cxn>
                  <a:cxn ang="0">
                    <a:pos x="r" y="vc"/>
                  </a:cxn>
                  <a:cxn ang="cd4">
                    <a:pos x="hc" y="b"/>
                  </a:cxn>
                  <a:cxn ang="cd2">
                    <a:pos x="l" y="vc"/>
                  </a:cxn>
                  <a:cxn ang="f149">
                    <a:pos x="f154" y="f155"/>
                  </a:cxn>
                  <a:cxn ang="f149">
                    <a:pos x="f156" y="f157"/>
                  </a:cxn>
                  <a:cxn ang="f149">
                    <a:pos x="f158" y="f159"/>
                  </a:cxn>
                  <a:cxn ang="f149">
                    <a:pos x="f160" y="f161"/>
                  </a:cxn>
                  <a:cxn ang="f149">
                    <a:pos x="f162" y="f163"/>
                  </a:cxn>
                  <a:cxn ang="f149">
                    <a:pos x="f164" y="f165"/>
                  </a:cxn>
                  <a:cxn ang="f149">
                    <a:pos x="f166" y="f167"/>
                  </a:cxn>
                  <a:cxn ang="f149">
                    <a:pos x="f168" y="f169"/>
                  </a:cxn>
                  <a:cxn ang="f149">
                    <a:pos x="f170" y="f171"/>
                  </a:cxn>
                  <a:cxn ang="f149">
                    <a:pos x="f172" y="f173"/>
                  </a:cxn>
                  <a:cxn ang="f149">
                    <a:pos x="f174" y="f175"/>
                  </a:cxn>
                  <a:cxn ang="f149">
                    <a:pos x="f176" y="f157"/>
                  </a:cxn>
                  <a:cxn ang="f149">
                    <a:pos x="f177" y="f161"/>
                  </a:cxn>
                  <a:cxn ang="f149">
                    <a:pos x="f178" y="f165"/>
                  </a:cxn>
                  <a:cxn ang="f149">
                    <a:pos x="f179" y="f165"/>
                  </a:cxn>
                  <a:cxn ang="f149">
                    <a:pos x="f180" y="f153"/>
                  </a:cxn>
                  <a:cxn ang="f149">
                    <a:pos x="f181" y="f163"/>
                  </a:cxn>
                  <a:cxn ang="f149">
                    <a:pos x="f181" y="f167"/>
                  </a:cxn>
                  <a:cxn ang="f149">
                    <a:pos x="f182" y="f157"/>
                  </a:cxn>
                  <a:cxn ang="f149">
                    <a:pos x="f183" y="f184"/>
                  </a:cxn>
                  <a:cxn ang="f149">
                    <a:pos x="f185" y="f186"/>
                  </a:cxn>
                  <a:cxn ang="f149">
                    <a:pos x="f187" y="f188"/>
                  </a:cxn>
                  <a:cxn ang="f149">
                    <a:pos x="f189" y="f190"/>
                  </a:cxn>
                  <a:cxn ang="f149">
                    <a:pos x="f183" y="f191"/>
                  </a:cxn>
                  <a:cxn ang="f149">
                    <a:pos x="f183" y="f192"/>
                  </a:cxn>
                  <a:cxn ang="f149">
                    <a:pos x="f183" y="f193"/>
                  </a:cxn>
                  <a:cxn ang="f149">
                    <a:pos x="f187" y="f194"/>
                  </a:cxn>
                  <a:cxn ang="f149">
                    <a:pos x="f195" y="f196"/>
                  </a:cxn>
                  <a:cxn ang="f149">
                    <a:pos x="f182" y="f197"/>
                  </a:cxn>
                  <a:cxn ang="f149">
                    <a:pos x="f180" y="f198"/>
                  </a:cxn>
                  <a:cxn ang="f149">
                    <a:pos x="f179" y="f199"/>
                  </a:cxn>
                  <a:cxn ang="f149">
                    <a:pos x="f200" y="f201"/>
                  </a:cxn>
                  <a:cxn ang="f149">
                    <a:pos x="f202" y="f203"/>
                  </a:cxn>
                  <a:cxn ang="f149">
                    <a:pos x="f176" y="f204"/>
                  </a:cxn>
                  <a:cxn ang="f149">
                    <a:pos x="f205" y="f199"/>
                  </a:cxn>
                  <a:cxn ang="f149">
                    <a:pos x="f206" y="f201"/>
                  </a:cxn>
                  <a:cxn ang="f149">
                    <a:pos x="f207" y="f208"/>
                  </a:cxn>
                  <a:cxn ang="f149">
                    <a:pos x="f209" y="f208"/>
                  </a:cxn>
                  <a:cxn ang="f149">
                    <a:pos x="f210" y="f211"/>
                  </a:cxn>
                  <a:cxn ang="f149">
                    <a:pos x="f154" y="f212"/>
                  </a:cxn>
                  <a:cxn ang="f149">
                    <a:pos x="f154" y="f213"/>
                  </a:cxn>
                  <a:cxn ang="f149">
                    <a:pos x="f154" y="f214"/>
                  </a:cxn>
                  <a:cxn ang="f149">
                    <a:pos x="f154" y="f155"/>
                  </a:cxn>
                </a:cxnLst>
                <a:rect l="f150" t="f153" r="f151" b="f152"/>
                <a:pathLst>
                  <a:path w="76" h="82">
                    <a:moveTo>
                      <a:pt x="f8" y="f9"/>
                    </a:moveTo>
                    <a:cubicBezTo>
                      <a:pt x="f10" y="f9"/>
                      <a:pt x="f8" y="f11"/>
                      <a:pt x="f12" y="f11"/>
                    </a:cubicBezTo>
                    <a:cubicBezTo>
                      <a:pt x="f13" y="f9"/>
                      <a:pt x="f12" y="f14"/>
                      <a:pt x="f13" y="f14"/>
                    </a:cubicBezTo>
                    <a:cubicBezTo>
                      <a:pt x="f15" y="f14"/>
                      <a:pt x="f16" y="f17"/>
                      <a:pt x="f18" y="f19"/>
                    </a:cubicBezTo>
                    <a:cubicBezTo>
                      <a:pt x="f20" y="f21"/>
                      <a:pt x="f22" y="f19"/>
                      <a:pt x="f23" y="f24"/>
                    </a:cubicBezTo>
                    <a:cubicBezTo>
                      <a:pt x="f25" y="f24"/>
                      <a:pt x="f22" y="f24"/>
                      <a:pt x="f25" y="f21"/>
                    </a:cubicBezTo>
                    <a:cubicBezTo>
                      <a:pt x="f26" y="f21"/>
                      <a:pt x="f26" y="f19"/>
                      <a:pt x="f27" y="f17"/>
                    </a:cubicBezTo>
                    <a:cubicBezTo>
                      <a:pt x="f28" y="f11"/>
                      <a:pt x="f28" y="f29"/>
                      <a:pt x="f30" y="f31"/>
                    </a:cubicBezTo>
                    <a:cubicBezTo>
                      <a:pt x="f32" y="f31"/>
                      <a:pt x="f27" y="f33"/>
                      <a:pt x="f34" y="f35"/>
                    </a:cubicBezTo>
                    <a:cubicBezTo>
                      <a:pt x="f36" y="f35"/>
                      <a:pt x="f37" y="f35"/>
                      <a:pt x="f38" y="f39"/>
                    </a:cubicBezTo>
                    <a:cubicBezTo>
                      <a:pt x="f40" y="f41"/>
                      <a:pt x="f42" y="f43"/>
                      <a:pt x="f44" y="f41"/>
                    </a:cubicBezTo>
                    <a:cubicBezTo>
                      <a:pt x="f45" y="f31"/>
                      <a:pt x="f46" y="f47"/>
                      <a:pt x="f48" y="f11"/>
                    </a:cubicBezTo>
                    <a:cubicBezTo>
                      <a:pt x="f49" y="f24"/>
                      <a:pt x="f50" y="f14"/>
                      <a:pt x="f51" y="f19"/>
                    </a:cubicBezTo>
                    <a:cubicBezTo>
                      <a:pt x="f52" y="f21"/>
                      <a:pt x="f53" y="f17"/>
                      <a:pt x="f54" y="f21"/>
                    </a:cubicBezTo>
                    <a:cubicBezTo>
                      <a:pt x="f55" y="f5"/>
                      <a:pt x="f56" y="f19"/>
                      <a:pt x="f57" y="f21"/>
                    </a:cubicBezTo>
                    <a:cubicBezTo>
                      <a:pt x="f47" y="f58"/>
                      <a:pt x="f43" y="f5"/>
                      <a:pt x="f41" y="f5"/>
                    </a:cubicBezTo>
                    <a:cubicBezTo>
                      <a:pt x="f31" y="f24"/>
                      <a:pt x="f31" y="f24"/>
                      <a:pt x="f31" y="f24"/>
                    </a:cubicBezTo>
                    <a:cubicBezTo>
                      <a:pt x="f43" y="f24"/>
                      <a:pt x="f41" y="f19"/>
                      <a:pt x="f31" y="f17"/>
                    </a:cubicBezTo>
                    <a:cubicBezTo>
                      <a:pt x="f9" y="f14"/>
                      <a:pt x="f11" y="f14"/>
                      <a:pt x="f11" y="f11"/>
                    </a:cubicBezTo>
                    <a:cubicBezTo>
                      <a:pt x="f14" y="f31"/>
                      <a:pt x="f19" y="f29"/>
                      <a:pt x="f17" y="f43"/>
                    </a:cubicBezTo>
                    <a:cubicBezTo>
                      <a:pt x="f11" y="f57"/>
                      <a:pt x="f24" y="f56"/>
                      <a:pt x="f58" y="f56"/>
                    </a:cubicBezTo>
                    <a:cubicBezTo>
                      <a:pt x="f5" y="f55"/>
                      <a:pt x="f58" y="f55"/>
                      <a:pt x="f21" y="f59"/>
                    </a:cubicBezTo>
                    <a:cubicBezTo>
                      <a:pt x="f24" y="f60"/>
                      <a:pt x="f21" y="f53"/>
                      <a:pt x="f19" y="f50"/>
                    </a:cubicBezTo>
                    <a:cubicBezTo>
                      <a:pt x="f11" y="f61"/>
                      <a:pt x="f17" y="f45"/>
                      <a:pt x="f17" y="f62"/>
                    </a:cubicBezTo>
                    <a:cubicBezTo>
                      <a:pt x="f19" y="f62"/>
                      <a:pt x="f19" y="f62"/>
                      <a:pt x="f17" y="f44"/>
                    </a:cubicBezTo>
                    <a:cubicBezTo>
                      <a:pt x="f11" y="f42"/>
                      <a:pt x="f17" y="f63"/>
                      <a:pt x="f17" y="f64"/>
                    </a:cubicBezTo>
                    <a:cubicBezTo>
                      <a:pt x="f19" y="f65"/>
                      <a:pt x="f58" y="f66"/>
                      <a:pt x="f21" y="f65"/>
                    </a:cubicBezTo>
                    <a:cubicBezTo>
                      <a:pt x="f17" y="f36"/>
                      <a:pt x="f14" y="f67"/>
                      <a:pt x="f14" y="f68"/>
                    </a:cubicBezTo>
                    <a:cubicBezTo>
                      <a:pt x="f17" y="f34"/>
                      <a:pt x="f17" y="f36"/>
                      <a:pt x="f11" y="f34"/>
                    </a:cubicBezTo>
                    <a:cubicBezTo>
                      <a:pt x="f29" y="f30"/>
                      <a:pt x="f29" y="f37"/>
                      <a:pt x="f41" y="f28"/>
                    </a:cubicBezTo>
                    <a:cubicBezTo>
                      <a:pt x="f39" y="f27"/>
                      <a:pt x="f57" y="f32"/>
                      <a:pt x="f57" y="f32"/>
                    </a:cubicBezTo>
                    <a:cubicBezTo>
                      <a:pt x="f69" y="f70"/>
                      <a:pt x="f69" y="f70"/>
                      <a:pt x="f69" y="f70"/>
                    </a:cubicBezTo>
                    <a:cubicBezTo>
                      <a:pt x="f71" y="f25"/>
                      <a:pt x="f71" y="f25"/>
                      <a:pt x="f71" y="f25"/>
                    </a:cubicBezTo>
                    <a:cubicBezTo>
                      <a:pt x="f48" y="f72"/>
                      <a:pt x="f48" y="f72"/>
                      <a:pt x="f48" y="f72"/>
                    </a:cubicBezTo>
                    <a:cubicBezTo>
                      <a:pt x="f48" y="f72"/>
                      <a:pt x="f62" y="f70"/>
                      <a:pt x="f63" y="f32"/>
                    </a:cubicBezTo>
                    <a:cubicBezTo>
                      <a:pt x="f64" y="f27"/>
                      <a:pt x="f64" y="f32"/>
                      <a:pt x="f66" y="f70"/>
                    </a:cubicBezTo>
                    <a:cubicBezTo>
                      <a:pt x="f65" y="f73"/>
                      <a:pt x="f10" y="f7"/>
                      <a:pt x="f10" y="f7"/>
                    </a:cubicBezTo>
                    <a:cubicBezTo>
                      <a:pt x="f6" y="f7"/>
                      <a:pt x="f6" y="f7"/>
                      <a:pt x="f6" y="f7"/>
                    </a:cubicBezTo>
                    <a:cubicBezTo>
                      <a:pt x="f74" y="f13"/>
                      <a:pt x="f74" y="f13"/>
                      <a:pt x="f74" y="f13"/>
                    </a:cubicBezTo>
                    <a:cubicBezTo>
                      <a:pt x="f74" y="f13"/>
                      <a:pt x="f8" y="f49"/>
                      <a:pt x="f8" y="f69"/>
                    </a:cubicBezTo>
                    <a:cubicBezTo>
                      <a:pt x="f10" y="f59"/>
                      <a:pt x="f74" y="f54"/>
                      <a:pt x="f8" y="f55"/>
                    </a:cubicBezTo>
                    <a:cubicBezTo>
                      <a:pt x="f12" y="f56"/>
                      <a:pt x="f6" y="f33"/>
                      <a:pt x="f8" y="f57"/>
                    </a:cubicBezTo>
                    <a:cubicBezTo>
                      <a:pt x="f8" y="f41"/>
                      <a:pt x="f8" y="f3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61" name="United Arab Emirates">
                <a:extLst>
                  <a:ext uri="{FF2B5EF4-FFF2-40B4-BE49-F238E27FC236}">
                    <a16:creationId xmlns:a16="http://schemas.microsoft.com/office/drawing/2014/main" id="{4838E20A-B657-FE6A-B113-73C56F7C8FE0}"/>
                  </a:ext>
                </a:extLst>
              </p:cNvPr>
              <p:cNvSpPr/>
              <p:nvPr/>
            </p:nvSpPr>
            <p:spPr>
              <a:xfrm>
                <a:off x="8069168" y="3688314"/>
                <a:ext cx="128784" cy="130878"/>
              </a:xfrm>
              <a:custGeom>
                <a:avLst/>
                <a:gdLst>
                  <a:gd name="f0" fmla="val 10800000"/>
                  <a:gd name="f1" fmla="val 5400000"/>
                  <a:gd name="f2" fmla="val 180"/>
                  <a:gd name="f3" fmla="val w"/>
                  <a:gd name="f4" fmla="val h"/>
                  <a:gd name="f5" fmla="val 0"/>
                  <a:gd name="f6" fmla="val 24"/>
                  <a:gd name="f7" fmla="val 27"/>
                  <a:gd name="f8" fmla="val 8"/>
                  <a:gd name="f9" fmla="val 22"/>
                  <a:gd name="f10" fmla="val 6"/>
                  <a:gd name="f11" fmla="val 4"/>
                  <a:gd name="f12" fmla="val 23"/>
                  <a:gd name="f13" fmla="val 21"/>
                  <a:gd name="f14" fmla="val 1"/>
                  <a:gd name="f15" fmla="val 20"/>
                  <a:gd name="f16" fmla="val 2"/>
                  <a:gd name="f17" fmla="val 3"/>
                  <a:gd name="f18" fmla="val 17"/>
                  <a:gd name="f19" fmla="val 5"/>
                  <a:gd name="f20" fmla="val 19"/>
                  <a:gd name="f21" fmla="val 15"/>
                  <a:gd name="f22" fmla="val 10"/>
                  <a:gd name="f23" fmla="val 13"/>
                  <a:gd name="f24" fmla="val 11"/>
                  <a:gd name="f25" fmla="val 12"/>
                  <a:gd name="f26" fmla="val 9"/>
                  <a:gd name="f27" fmla="val 16"/>
                  <a:gd name="f28" fmla="val 18"/>
                  <a:gd name="f29" fmla="val 25"/>
                  <a:gd name="f30" fmla="val 14"/>
                  <a:gd name="f31" fmla="+- 0 0 -90"/>
                  <a:gd name="f32" fmla="*/ f3 1 24"/>
                  <a:gd name="f33" fmla="*/ f4 1 27"/>
                  <a:gd name="f34" fmla="+- f7 0 f5"/>
                  <a:gd name="f35" fmla="+- f6 0 f5"/>
                  <a:gd name="f36" fmla="*/ f31 f0 1"/>
                  <a:gd name="f37" fmla="*/ f35 1 24"/>
                  <a:gd name="f38" fmla="*/ f34 1 27"/>
                  <a:gd name="f39" fmla="*/ f36 1 f2"/>
                  <a:gd name="f40" fmla="*/ 24 1 f37"/>
                  <a:gd name="f41" fmla="*/ 8 1 f38"/>
                  <a:gd name="f42" fmla="*/ 23 1 f37"/>
                  <a:gd name="f43" fmla="*/ 4 1 f38"/>
                  <a:gd name="f44" fmla="*/ 22 1 f37"/>
                  <a:gd name="f45" fmla="*/ 1 1 f38"/>
                  <a:gd name="f46" fmla="*/ 20 1 f37"/>
                  <a:gd name="f47" fmla="*/ 3 1 f38"/>
                  <a:gd name="f48" fmla="*/ 15 1 f37"/>
                  <a:gd name="f49" fmla="*/ 10 1 f38"/>
                  <a:gd name="f50" fmla="*/ 13 1 f37"/>
                  <a:gd name="f51" fmla="*/ 12 1 f38"/>
                  <a:gd name="f52" fmla="*/ 12 1 f37"/>
                  <a:gd name="f53" fmla="*/ 10 1 f37"/>
                  <a:gd name="f54" fmla="*/ 13 1 f38"/>
                  <a:gd name="f55" fmla="*/ 8 1 f37"/>
                  <a:gd name="f56" fmla="*/ 4 1 f37"/>
                  <a:gd name="f57" fmla="*/ 1 1 f37"/>
                  <a:gd name="f58" fmla="*/ 21 1 f38"/>
                  <a:gd name="f59" fmla="*/ 16 1 f37"/>
                  <a:gd name="f60" fmla="*/ 27 1 f38"/>
                  <a:gd name="f61" fmla="*/ 18 1 f37"/>
                  <a:gd name="f62" fmla="*/ 25 1 f38"/>
                  <a:gd name="f63" fmla="*/ 19 1 f37"/>
                  <a:gd name="f64" fmla="*/ 18 1 f38"/>
                  <a:gd name="f65" fmla="*/ 16 1 f38"/>
                  <a:gd name="f66" fmla="*/ 21 1 f37"/>
                  <a:gd name="f67" fmla="*/ 0 1 f37"/>
                  <a:gd name="f68" fmla="*/ f6 1 f37"/>
                  <a:gd name="f69" fmla="*/ 0 1 f38"/>
                  <a:gd name="f70" fmla="*/ f7 1 f38"/>
                  <a:gd name="f71" fmla="+- f39 0 f1"/>
                  <a:gd name="f72" fmla="*/ f67 f32 1"/>
                  <a:gd name="f73" fmla="*/ f68 f32 1"/>
                  <a:gd name="f74" fmla="*/ f70 f33 1"/>
                  <a:gd name="f75" fmla="*/ f69 f33 1"/>
                  <a:gd name="f76" fmla="*/ f40 f32 1"/>
                  <a:gd name="f77" fmla="*/ f41 f33 1"/>
                  <a:gd name="f78" fmla="*/ f42 f32 1"/>
                  <a:gd name="f79" fmla="*/ f43 f33 1"/>
                  <a:gd name="f80" fmla="*/ f44 f32 1"/>
                  <a:gd name="f81" fmla="*/ f45 f33 1"/>
                  <a:gd name="f82" fmla="*/ f46 f32 1"/>
                  <a:gd name="f83" fmla="*/ f47 f33 1"/>
                  <a:gd name="f84" fmla="*/ f48 f32 1"/>
                  <a:gd name="f85" fmla="*/ f49 f33 1"/>
                  <a:gd name="f86" fmla="*/ f50 f32 1"/>
                  <a:gd name="f87" fmla="*/ f51 f33 1"/>
                  <a:gd name="f88" fmla="*/ f52 f32 1"/>
                  <a:gd name="f89" fmla="*/ f53 f32 1"/>
                  <a:gd name="f90" fmla="*/ f54 f33 1"/>
                  <a:gd name="f91" fmla="*/ f55 f32 1"/>
                  <a:gd name="f92" fmla="*/ f56 f32 1"/>
                  <a:gd name="f93" fmla="*/ f57 f32 1"/>
                  <a:gd name="f94" fmla="*/ f58 f33 1"/>
                  <a:gd name="f95" fmla="*/ f59 f32 1"/>
                  <a:gd name="f96" fmla="*/ f60 f33 1"/>
                  <a:gd name="f97" fmla="*/ f61 f32 1"/>
                  <a:gd name="f98" fmla="*/ f62 f33 1"/>
                  <a:gd name="f99" fmla="*/ f63 f32 1"/>
                  <a:gd name="f100" fmla="*/ f64 f33 1"/>
                  <a:gd name="f101" fmla="*/ f65 f33 1"/>
                  <a:gd name="f102" fmla="*/ f66 f32 1"/>
                </a:gdLst>
                <a:ahLst/>
                <a:cxnLst>
                  <a:cxn ang="3cd4">
                    <a:pos x="hc" y="t"/>
                  </a:cxn>
                  <a:cxn ang="0">
                    <a:pos x="r" y="vc"/>
                  </a:cxn>
                  <a:cxn ang="cd4">
                    <a:pos x="hc" y="b"/>
                  </a:cxn>
                  <a:cxn ang="cd2">
                    <a:pos x="l" y="vc"/>
                  </a:cxn>
                  <a:cxn ang="f71">
                    <a:pos x="f76" y="f77"/>
                  </a:cxn>
                  <a:cxn ang="f71">
                    <a:pos x="f78" y="f79"/>
                  </a:cxn>
                  <a:cxn ang="f71">
                    <a:pos x="f80" y="f81"/>
                  </a:cxn>
                  <a:cxn ang="f71">
                    <a:pos x="f82" y="f83"/>
                  </a:cxn>
                  <a:cxn ang="f71">
                    <a:pos x="f84" y="f85"/>
                  </a:cxn>
                  <a:cxn ang="f71">
                    <a:pos x="f86" y="f87"/>
                  </a:cxn>
                  <a:cxn ang="f71">
                    <a:pos x="f88" y="f87"/>
                  </a:cxn>
                  <a:cxn ang="f71">
                    <a:pos x="f89" y="f90"/>
                  </a:cxn>
                  <a:cxn ang="f71">
                    <a:pos x="f91" y="f90"/>
                  </a:cxn>
                  <a:cxn ang="f71">
                    <a:pos x="f92" y="f90"/>
                  </a:cxn>
                  <a:cxn ang="f71">
                    <a:pos x="f93" y="f85"/>
                  </a:cxn>
                  <a:cxn ang="f71">
                    <a:pos x="f92" y="f94"/>
                  </a:cxn>
                  <a:cxn ang="f71">
                    <a:pos x="f95" y="f96"/>
                  </a:cxn>
                  <a:cxn ang="f71">
                    <a:pos x="f97" y="f98"/>
                  </a:cxn>
                  <a:cxn ang="f71">
                    <a:pos x="f82" y="f94"/>
                  </a:cxn>
                  <a:cxn ang="f71">
                    <a:pos x="f99" y="f100"/>
                  </a:cxn>
                  <a:cxn ang="f71">
                    <a:pos x="f80" y="f101"/>
                  </a:cxn>
                  <a:cxn ang="f71">
                    <a:pos x="f102" y="f87"/>
                  </a:cxn>
                  <a:cxn ang="f71">
                    <a:pos x="f76" y="f77"/>
                  </a:cxn>
                </a:cxnLst>
                <a:rect l="f72" t="f75" r="f73" b="f74"/>
                <a:pathLst>
                  <a:path w="24" h="27">
                    <a:moveTo>
                      <a:pt x="f6" y="f8"/>
                    </a:moveTo>
                    <a:cubicBezTo>
                      <a:pt x="f9" y="f10"/>
                      <a:pt x="f6" y="f11"/>
                      <a:pt x="f12" y="f11"/>
                    </a:cubicBezTo>
                    <a:cubicBezTo>
                      <a:pt x="f13" y="f11"/>
                      <a:pt x="f6" y="f14"/>
                      <a:pt x="f9" y="f14"/>
                    </a:cubicBezTo>
                    <a:cubicBezTo>
                      <a:pt x="f15" y="f5"/>
                      <a:pt x="f9" y="f16"/>
                      <a:pt x="f15" y="f17"/>
                    </a:cubicBezTo>
                    <a:cubicBezTo>
                      <a:pt x="f18" y="f19"/>
                      <a:pt x="f20" y="f10"/>
                      <a:pt x="f21" y="f22"/>
                    </a:cubicBezTo>
                    <a:cubicBezTo>
                      <a:pt x="f23" y="f24"/>
                      <a:pt x="f21" y="f25"/>
                      <a:pt x="f23" y="f25"/>
                    </a:cubicBezTo>
                    <a:cubicBezTo>
                      <a:pt x="f25" y="f24"/>
                      <a:pt x="f23" y="f25"/>
                      <a:pt x="f25" y="f25"/>
                    </a:cubicBezTo>
                    <a:cubicBezTo>
                      <a:pt x="f24" y="f25"/>
                      <a:pt x="f25" y="f23"/>
                      <a:pt x="f22" y="f23"/>
                    </a:cubicBezTo>
                    <a:cubicBezTo>
                      <a:pt x="f8" y="f25"/>
                      <a:pt x="f22" y="f23"/>
                      <a:pt x="f8" y="f23"/>
                    </a:cubicBezTo>
                    <a:cubicBezTo>
                      <a:pt x="f11" y="f25"/>
                      <a:pt x="f11" y="f23"/>
                      <a:pt x="f11" y="f23"/>
                    </a:cubicBezTo>
                    <a:cubicBezTo>
                      <a:pt x="f14" y="f25"/>
                      <a:pt x="f17" y="f26"/>
                      <a:pt x="f14" y="f22"/>
                    </a:cubicBezTo>
                    <a:cubicBezTo>
                      <a:pt x="f5" y="f21"/>
                      <a:pt x="f11" y="f21"/>
                      <a:pt x="f11" y="f13"/>
                    </a:cubicBezTo>
                    <a:cubicBezTo>
                      <a:pt x="f27" y="f7"/>
                      <a:pt x="f27" y="f7"/>
                      <a:pt x="f27" y="f7"/>
                    </a:cubicBezTo>
                    <a:cubicBezTo>
                      <a:pt x="f27" y="f7"/>
                      <a:pt x="f28" y="f29"/>
                      <a:pt x="f28" y="f29"/>
                    </a:cubicBezTo>
                    <a:cubicBezTo>
                      <a:pt x="f20" y="f13"/>
                      <a:pt x="f20" y="f12"/>
                      <a:pt x="f15" y="f13"/>
                    </a:cubicBezTo>
                    <a:cubicBezTo>
                      <a:pt x="f13" y="f28"/>
                      <a:pt x="f20" y="f28"/>
                      <a:pt x="f20" y="f28"/>
                    </a:cubicBezTo>
                    <a:cubicBezTo>
                      <a:pt x="f15" y="f27"/>
                      <a:pt x="f9" y="f28"/>
                      <a:pt x="f9" y="f27"/>
                    </a:cubicBezTo>
                    <a:cubicBezTo>
                      <a:pt x="f12" y="f30"/>
                      <a:pt x="f13" y="f27"/>
                      <a:pt x="f13" y="f25"/>
                    </a:cubicBezTo>
                    <a:cubicBezTo>
                      <a:pt x="f13" y="f8"/>
                      <a:pt x="f12" y="f24"/>
                      <a:pt x="f6"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62" name="Egypt">
                <a:extLst>
                  <a:ext uri="{FF2B5EF4-FFF2-40B4-BE49-F238E27FC236}">
                    <a16:creationId xmlns:a16="http://schemas.microsoft.com/office/drawing/2014/main" id="{A98286AE-5071-91B6-5526-74BDED2B8D0C}"/>
                  </a:ext>
                </a:extLst>
              </p:cNvPr>
              <p:cNvSpPr/>
              <p:nvPr/>
            </p:nvSpPr>
            <p:spPr>
              <a:xfrm>
                <a:off x="7386843" y="3515886"/>
                <a:ext cx="309533" cy="299155"/>
              </a:xfrm>
              <a:custGeom>
                <a:avLst/>
                <a:gdLst>
                  <a:gd name="f0" fmla="val 10800000"/>
                  <a:gd name="f1" fmla="val 5400000"/>
                  <a:gd name="f2" fmla="val 180"/>
                  <a:gd name="f3" fmla="val w"/>
                  <a:gd name="f4" fmla="val h"/>
                  <a:gd name="f5" fmla="val 0"/>
                  <a:gd name="f6" fmla="val 58"/>
                  <a:gd name="f7" fmla="val 61"/>
                  <a:gd name="f8" fmla="val 4"/>
                  <a:gd name="f9" fmla="val 60"/>
                  <a:gd name="f10" fmla="val 50"/>
                  <a:gd name="f11" fmla="val 52"/>
                  <a:gd name="f12" fmla="val 55"/>
                  <a:gd name="f13" fmla="val 53"/>
                  <a:gd name="f14" fmla="val 59"/>
                  <a:gd name="f15" fmla="val 54"/>
                  <a:gd name="f16" fmla="val 56"/>
                  <a:gd name="f17" fmla="val 57"/>
                  <a:gd name="f18" fmla="val 48"/>
                  <a:gd name="f19" fmla="val 51"/>
                  <a:gd name="f20" fmla="val 49"/>
                  <a:gd name="f21" fmla="val 46"/>
                  <a:gd name="f22" fmla="val 42"/>
                  <a:gd name="f23" fmla="val 39"/>
                  <a:gd name="f24" fmla="val 45"/>
                  <a:gd name="f25" fmla="val 31"/>
                  <a:gd name="f26" fmla="val 43"/>
                  <a:gd name="f27" fmla="val 27"/>
                  <a:gd name="f28" fmla="val 47"/>
                  <a:gd name="f29" fmla="val 44"/>
                  <a:gd name="f30" fmla="val 41"/>
                  <a:gd name="f31" fmla="val 24"/>
                  <a:gd name="f32" fmla="val 40"/>
                  <a:gd name="f33" fmla="val 21"/>
                  <a:gd name="f34" fmla="val 20"/>
                  <a:gd name="f35" fmla="val 18"/>
                  <a:gd name="f36" fmla="val 37"/>
                  <a:gd name="f37" fmla="val 16"/>
                  <a:gd name="f38" fmla="val 13"/>
                  <a:gd name="f39" fmla="val 35"/>
                  <a:gd name="f40" fmla="val 11"/>
                  <a:gd name="f41" fmla="val 36"/>
                  <a:gd name="f42" fmla="val 7"/>
                  <a:gd name="f43" fmla="val 9"/>
                  <a:gd name="f44" fmla="val 38"/>
                  <a:gd name="f45" fmla="val 12"/>
                  <a:gd name="f46" fmla="val 14"/>
                  <a:gd name="f47" fmla="val 15"/>
                  <a:gd name="f48" fmla="val 17"/>
                  <a:gd name="f49" fmla="val 19"/>
                  <a:gd name="f50" fmla="val 23"/>
                  <a:gd name="f51" fmla="val 26"/>
                  <a:gd name="f52" fmla="val 22"/>
                  <a:gd name="f53" fmla="val 8"/>
                  <a:gd name="f54" fmla="val 5"/>
                  <a:gd name="f55" fmla="val 3"/>
                  <a:gd name="f56" fmla="val 1"/>
                  <a:gd name="f57" fmla="val 6"/>
                  <a:gd name="f58" fmla="val 32"/>
                  <a:gd name="f59" fmla="val 2"/>
                  <a:gd name="f60" fmla="val 30"/>
                  <a:gd name="f61" fmla="val 29"/>
                  <a:gd name="f62" fmla="val 25"/>
                  <a:gd name="f63" fmla="val 10"/>
                  <a:gd name="f64" fmla="+- 0 0 -90"/>
                  <a:gd name="f65" fmla="*/ f3 1 58"/>
                  <a:gd name="f66" fmla="*/ f4 1 61"/>
                  <a:gd name="f67" fmla="+- f7 0 f5"/>
                  <a:gd name="f68" fmla="+- f6 0 f5"/>
                  <a:gd name="f69" fmla="*/ f64 f0 1"/>
                  <a:gd name="f70" fmla="*/ f68 1 58"/>
                  <a:gd name="f71" fmla="*/ f67 1 61"/>
                  <a:gd name="f72" fmla="*/ f69 1 f2"/>
                  <a:gd name="f73" fmla="*/ 4 1 f70"/>
                  <a:gd name="f74" fmla="*/ 60 1 f71"/>
                  <a:gd name="f75" fmla="*/ 50 1 f70"/>
                  <a:gd name="f76" fmla="*/ 53 1 f70"/>
                  <a:gd name="f77" fmla="*/ 55 1 f70"/>
                  <a:gd name="f78" fmla="*/ 58 1 f71"/>
                  <a:gd name="f79" fmla="*/ 58 1 f70"/>
                  <a:gd name="f80" fmla="*/ 57 1 f71"/>
                  <a:gd name="f81" fmla="*/ 56 1 f70"/>
                  <a:gd name="f82" fmla="*/ 53 1 f71"/>
                  <a:gd name="f83" fmla="*/ 49 1 f71"/>
                  <a:gd name="f84" fmla="*/ 51 1 f70"/>
                  <a:gd name="f85" fmla="*/ 42 1 f71"/>
                  <a:gd name="f86" fmla="*/ 45 1 f70"/>
                  <a:gd name="f87" fmla="*/ 31 1 f71"/>
                  <a:gd name="f88" fmla="*/ 44 1 f70"/>
                  <a:gd name="f89" fmla="*/ 27 1 f71"/>
                  <a:gd name="f90" fmla="*/ 42 1 f70"/>
                  <a:gd name="f91" fmla="*/ 24 1 f71"/>
                  <a:gd name="f92" fmla="*/ 39 1 f70"/>
                  <a:gd name="f93" fmla="*/ 18 1 f71"/>
                  <a:gd name="f94" fmla="*/ 37 1 f70"/>
                  <a:gd name="f95" fmla="*/ 13 1 f71"/>
                  <a:gd name="f96" fmla="*/ 36 1 f70"/>
                  <a:gd name="f97" fmla="*/ 7 1 f71"/>
                  <a:gd name="f98" fmla="*/ 38 1 f70"/>
                  <a:gd name="f99" fmla="*/ 12 1 f71"/>
                  <a:gd name="f100" fmla="*/ 41 1 f70"/>
                  <a:gd name="f101" fmla="*/ 17 1 f71"/>
                  <a:gd name="f102" fmla="*/ 23 1 f71"/>
                  <a:gd name="f103" fmla="*/ 48 1 f70"/>
                  <a:gd name="f104" fmla="*/ 49 1 f70"/>
                  <a:gd name="f105" fmla="*/ 19 1 f71"/>
                  <a:gd name="f106" fmla="*/ 5 1 f71"/>
                  <a:gd name="f107" fmla="*/ 1 1 f71"/>
                  <a:gd name="f108" fmla="*/ 4 1 f71"/>
                  <a:gd name="f109" fmla="*/ 32 1 f70"/>
                  <a:gd name="f110" fmla="*/ 2 1 f71"/>
                  <a:gd name="f111" fmla="*/ 29 1 f70"/>
                  <a:gd name="f112" fmla="*/ 25 1 f70"/>
                  <a:gd name="f113" fmla="*/ 3 1 f71"/>
                  <a:gd name="f114" fmla="*/ 21 1 f70"/>
                  <a:gd name="f115" fmla="*/ 6 1 f71"/>
                  <a:gd name="f116" fmla="*/ 19 1 f70"/>
                  <a:gd name="f117" fmla="*/ 17 1 f70"/>
                  <a:gd name="f118" fmla="*/ 13 1 f70"/>
                  <a:gd name="f119" fmla="*/ 6 1 f70"/>
                  <a:gd name="f120" fmla="*/ 2 1 f70"/>
                  <a:gd name="f121" fmla="*/ 0 1 f71"/>
                  <a:gd name="f122" fmla="*/ 11 1 f71"/>
                  <a:gd name="f123" fmla="*/ 0 1 f70"/>
                  <a:gd name="f124" fmla="*/ f6 1 f70"/>
                  <a:gd name="f125" fmla="*/ f7 1 f71"/>
                  <a:gd name="f126" fmla="+- f72 0 f1"/>
                  <a:gd name="f127" fmla="*/ f123 f65 1"/>
                  <a:gd name="f128" fmla="*/ f124 f65 1"/>
                  <a:gd name="f129" fmla="*/ f125 f66 1"/>
                  <a:gd name="f130" fmla="*/ f121 f66 1"/>
                  <a:gd name="f131" fmla="*/ f73 f65 1"/>
                  <a:gd name="f132" fmla="*/ f74 f66 1"/>
                  <a:gd name="f133" fmla="*/ f75 f65 1"/>
                  <a:gd name="f134" fmla="*/ f76 f65 1"/>
                  <a:gd name="f135" fmla="*/ f77 f65 1"/>
                  <a:gd name="f136" fmla="*/ f78 f66 1"/>
                  <a:gd name="f137" fmla="*/ f79 f65 1"/>
                  <a:gd name="f138" fmla="*/ f80 f66 1"/>
                  <a:gd name="f139" fmla="*/ f81 f65 1"/>
                  <a:gd name="f140" fmla="*/ f82 f66 1"/>
                  <a:gd name="f141" fmla="*/ f83 f66 1"/>
                  <a:gd name="f142" fmla="*/ f84 f65 1"/>
                  <a:gd name="f143" fmla="*/ f85 f66 1"/>
                  <a:gd name="f144" fmla="*/ f86 f65 1"/>
                  <a:gd name="f145" fmla="*/ f87 f66 1"/>
                  <a:gd name="f146" fmla="*/ f88 f65 1"/>
                  <a:gd name="f147" fmla="*/ f89 f66 1"/>
                  <a:gd name="f148" fmla="*/ f90 f65 1"/>
                  <a:gd name="f149" fmla="*/ f91 f66 1"/>
                  <a:gd name="f150" fmla="*/ f92 f65 1"/>
                  <a:gd name="f151" fmla="*/ f93 f66 1"/>
                  <a:gd name="f152" fmla="*/ f94 f65 1"/>
                  <a:gd name="f153" fmla="*/ f95 f66 1"/>
                  <a:gd name="f154" fmla="*/ f96 f65 1"/>
                  <a:gd name="f155" fmla="*/ f97 f66 1"/>
                  <a:gd name="f156" fmla="*/ f98 f65 1"/>
                  <a:gd name="f157" fmla="*/ f99 f66 1"/>
                  <a:gd name="f158" fmla="*/ f100 f65 1"/>
                  <a:gd name="f159" fmla="*/ f101 f66 1"/>
                  <a:gd name="f160" fmla="*/ f102 f66 1"/>
                  <a:gd name="f161" fmla="*/ f103 f65 1"/>
                  <a:gd name="f162" fmla="*/ f104 f65 1"/>
                  <a:gd name="f163" fmla="*/ f105 f66 1"/>
                  <a:gd name="f164" fmla="*/ f106 f66 1"/>
                  <a:gd name="f165" fmla="*/ f107 f66 1"/>
                  <a:gd name="f166" fmla="*/ f108 f66 1"/>
                  <a:gd name="f167" fmla="*/ f109 f65 1"/>
                  <a:gd name="f168" fmla="*/ f110 f66 1"/>
                  <a:gd name="f169" fmla="*/ f111 f65 1"/>
                  <a:gd name="f170" fmla="*/ f112 f65 1"/>
                  <a:gd name="f171" fmla="*/ f113 f66 1"/>
                  <a:gd name="f172" fmla="*/ f114 f65 1"/>
                  <a:gd name="f173" fmla="*/ f115 f66 1"/>
                  <a:gd name="f174" fmla="*/ f116 f65 1"/>
                  <a:gd name="f175" fmla="*/ f117 f65 1"/>
                  <a:gd name="f176" fmla="*/ f118 f65 1"/>
                  <a:gd name="f177" fmla="*/ f119 f65 1"/>
                  <a:gd name="f178" fmla="*/ f120 f65 1"/>
                  <a:gd name="f179" fmla="*/ f122 f66 1"/>
                </a:gdLst>
                <a:ahLst/>
                <a:cxnLst>
                  <a:cxn ang="3cd4">
                    <a:pos x="hc" y="t"/>
                  </a:cxn>
                  <a:cxn ang="0">
                    <a:pos x="r" y="vc"/>
                  </a:cxn>
                  <a:cxn ang="cd4">
                    <a:pos x="hc" y="b"/>
                  </a:cxn>
                  <a:cxn ang="cd2">
                    <a:pos x="l" y="vc"/>
                  </a:cxn>
                  <a:cxn ang="f126">
                    <a:pos x="f131" y="f132"/>
                  </a:cxn>
                  <a:cxn ang="f126">
                    <a:pos x="f133" y="f132"/>
                  </a:cxn>
                  <a:cxn ang="f126">
                    <a:pos x="f131" y="f132"/>
                  </a:cxn>
                  <a:cxn ang="f126">
                    <a:pos x="f131" y="f132"/>
                  </a:cxn>
                  <a:cxn ang="f126">
                    <a:pos x="f133" y="f132"/>
                  </a:cxn>
                  <a:cxn ang="f126">
                    <a:pos x="f134" y="f132"/>
                  </a:cxn>
                  <a:cxn ang="f126">
                    <a:pos x="f135" y="f136"/>
                  </a:cxn>
                  <a:cxn ang="f126">
                    <a:pos x="f137" y="f138"/>
                  </a:cxn>
                  <a:cxn ang="f126">
                    <a:pos x="f139" y="f140"/>
                  </a:cxn>
                  <a:cxn ang="f126">
                    <a:pos x="f139" y="f141"/>
                  </a:cxn>
                  <a:cxn ang="f126">
                    <a:pos x="f142" y="f143"/>
                  </a:cxn>
                  <a:cxn ang="f126">
                    <a:pos x="f144" y="f145"/>
                  </a:cxn>
                  <a:cxn ang="f126">
                    <a:pos x="f146" y="f147"/>
                  </a:cxn>
                  <a:cxn ang="f126">
                    <a:pos x="f148" y="f149"/>
                  </a:cxn>
                  <a:cxn ang="f126">
                    <a:pos x="f150" y="f151"/>
                  </a:cxn>
                  <a:cxn ang="f126">
                    <a:pos x="f152" y="f153"/>
                  </a:cxn>
                  <a:cxn ang="f126">
                    <a:pos x="f154" y="f155"/>
                  </a:cxn>
                  <a:cxn ang="f126">
                    <a:pos x="f156" y="f157"/>
                  </a:cxn>
                  <a:cxn ang="f126">
                    <a:pos x="f158" y="f159"/>
                  </a:cxn>
                  <a:cxn ang="f126">
                    <a:pos x="f144" y="f160"/>
                  </a:cxn>
                  <a:cxn ang="f126">
                    <a:pos x="f161" y="f149"/>
                  </a:cxn>
                  <a:cxn ang="f126">
                    <a:pos x="f162" y="f163"/>
                  </a:cxn>
                  <a:cxn ang="f126">
                    <a:pos x="f162" y="f153"/>
                  </a:cxn>
                  <a:cxn ang="f126">
                    <a:pos x="f144" y="f164"/>
                  </a:cxn>
                  <a:cxn ang="f126">
                    <a:pos x="f144" y="f165"/>
                  </a:cxn>
                  <a:cxn ang="f126">
                    <a:pos x="f156" y="f166"/>
                  </a:cxn>
                  <a:cxn ang="f126">
                    <a:pos x="f167" y="f168"/>
                  </a:cxn>
                  <a:cxn ang="f126">
                    <a:pos x="f169" y="f168"/>
                  </a:cxn>
                  <a:cxn ang="f126">
                    <a:pos x="f170" y="f171"/>
                  </a:cxn>
                  <a:cxn ang="f126">
                    <a:pos x="f172" y="f173"/>
                  </a:cxn>
                  <a:cxn ang="f126">
                    <a:pos x="f174" y="f166"/>
                  </a:cxn>
                  <a:cxn ang="f126">
                    <a:pos x="f175" y="f166"/>
                  </a:cxn>
                  <a:cxn ang="f126">
                    <a:pos x="f176" y="f168"/>
                  </a:cxn>
                  <a:cxn ang="f126">
                    <a:pos x="f177" y="f165"/>
                  </a:cxn>
                  <a:cxn ang="f126">
                    <a:pos x="f178" y="f130"/>
                  </a:cxn>
                  <a:cxn ang="f126">
                    <a:pos x="f178" y="f155"/>
                  </a:cxn>
                  <a:cxn ang="f126">
                    <a:pos x="f178" y="f179"/>
                  </a:cxn>
                  <a:cxn ang="f126">
                    <a:pos x="f178" y="f159"/>
                  </a:cxn>
                  <a:cxn ang="f126">
                    <a:pos x="f131" y="f132"/>
                  </a:cxn>
                </a:cxnLst>
                <a:rect l="f127" t="f130" r="f128" b="f129"/>
                <a:pathLst>
                  <a:path w="58" h="61">
                    <a:moveTo>
                      <a:pt x="f8" y="f9"/>
                    </a:moveTo>
                    <a:cubicBezTo>
                      <a:pt x="f10" y="f9"/>
                      <a:pt x="f10" y="f9"/>
                      <a:pt x="f10" y="f9"/>
                    </a:cubicBezTo>
                    <a:cubicBezTo>
                      <a:pt x="f8" y="f9"/>
                      <a:pt x="f8" y="f9"/>
                      <a:pt x="f8" y="f9"/>
                    </a:cubicBezTo>
                    <a:close/>
                    <a:moveTo>
                      <a:pt x="f8" y="f9"/>
                    </a:moveTo>
                    <a:cubicBezTo>
                      <a:pt x="f10" y="f9"/>
                      <a:pt x="f10" y="f9"/>
                      <a:pt x="f10" y="f9"/>
                    </a:cubicBezTo>
                    <a:cubicBezTo>
                      <a:pt x="f11" y="f7"/>
                      <a:pt x="f12" y="f7"/>
                      <a:pt x="f13" y="f9"/>
                    </a:cubicBezTo>
                    <a:cubicBezTo>
                      <a:pt x="f11" y="f14"/>
                      <a:pt x="f15" y="f9"/>
                      <a:pt x="f12" y="f6"/>
                    </a:cubicBezTo>
                    <a:cubicBezTo>
                      <a:pt x="f16" y="f16"/>
                      <a:pt x="f17" y="f6"/>
                      <a:pt x="f6" y="f17"/>
                    </a:cubicBezTo>
                    <a:cubicBezTo>
                      <a:pt x="f16" y="f15"/>
                      <a:pt x="f6" y="f17"/>
                      <a:pt x="f16" y="f13"/>
                    </a:cubicBezTo>
                    <a:cubicBezTo>
                      <a:pt x="f13" y="f18"/>
                      <a:pt x="f6" y="f19"/>
                      <a:pt x="f16" y="f20"/>
                    </a:cubicBezTo>
                    <a:cubicBezTo>
                      <a:pt x="f13" y="f21"/>
                      <a:pt x="f11" y="f21"/>
                      <a:pt x="f19" y="f22"/>
                    </a:cubicBezTo>
                    <a:cubicBezTo>
                      <a:pt x="f10" y="f23"/>
                      <a:pt x="f18" y="f23"/>
                      <a:pt x="f24" y="f25"/>
                    </a:cubicBezTo>
                    <a:cubicBezTo>
                      <a:pt x="f26" y="f27"/>
                      <a:pt x="f28" y="f25"/>
                      <a:pt x="f29" y="f27"/>
                    </a:cubicBezTo>
                    <a:cubicBezTo>
                      <a:pt x="f30" y="f31"/>
                      <a:pt x="f29" y="f27"/>
                      <a:pt x="f22" y="f31"/>
                    </a:cubicBezTo>
                    <a:cubicBezTo>
                      <a:pt x="f32" y="f33"/>
                      <a:pt x="f32" y="f34"/>
                      <a:pt x="f23" y="f35"/>
                    </a:cubicBezTo>
                    <a:cubicBezTo>
                      <a:pt x="f36" y="f37"/>
                      <a:pt x="f32" y="f37"/>
                      <a:pt x="f36" y="f38"/>
                    </a:cubicBezTo>
                    <a:cubicBezTo>
                      <a:pt x="f39" y="f40"/>
                      <a:pt x="f36" y="f40"/>
                      <a:pt x="f41" y="f42"/>
                    </a:cubicBezTo>
                    <a:cubicBezTo>
                      <a:pt x="f36" y="f43"/>
                      <a:pt x="f36" y="f40"/>
                      <a:pt x="f44" y="f45"/>
                    </a:cubicBezTo>
                    <a:cubicBezTo>
                      <a:pt x="f32" y="f46"/>
                      <a:pt x="f23" y="f47"/>
                      <a:pt x="f30" y="f48"/>
                    </a:cubicBezTo>
                    <a:cubicBezTo>
                      <a:pt x="f26" y="f49"/>
                      <a:pt x="f26" y="f33"/>
                      <a:pt x="f24" y="f50"/>
                    </a:cubicBezTo>
                    <a:cubicBezTo>
                      <a:pt x="f28" y="f51"/>
                      <a:pt x="f28" y="f27"/>
                      <a:pt x="f18" y="f31"/>
                    </a:cubicBezTo>
                    <a:cubicBezTo>
                      <a:pt x="f10" y="f33"/>
                      <a:pt x="f18" y="f52"/>
                      <a:pt x="f20" y="f49"/>
                    </a:cubicBezTo>
                    <a:cubicBezTo>
                      <a:pt x="f10" y="f37"/>
                      <a:pt x="f18" y="f37"/>
                      <a:pt x="f20" y="f38"/>
                    </a:cubicBezTo>
                    <a:cubicBezTo>
                      <a:pt x="f18" y="f40"/>
                      <a:pt x="f28" y="f53"/>
                      <a:pt x="f24" y="f54"/>
                    </a:cubicBezTo>
                    <a:cubicBezTo>
                      <a:pt x="f29" y="f55"/>
                      <a:pt x="f28" y="f55"/>
                      <a:pt x="f24" y="f56"/>
                    </a:cubicBezTo>
                    <a:cubicBezTo>
                      <a:pt x="f22" y="f57"/>
                      <a:pt x="f32" y="f55"/>
                      <a:pt x="f44" y="f8"/>
                    </a:cubicBezTo>
                    <a:cubicBezTo>
                      <a:pt x="f41" y="f8"/>
                      <a:pt x="f39" y="f55"/>
                      <a:pt x="f58" y="f59"/>
                    </a:cubicBezTo>
                    <a:cubicBezTo>
                      <a:pt x="f60" y="f56"/>
                      <a:pt x="f25" y="f55"/>
                      <a:pt x="f61" y="f59"/>
                    </a:cubicBezTo>
                    <a:cubicBezTo>
                      <a:pt x="f61" y="f59"/>
                      <a:pt x="f31" y="f55"/>
                      <a:pt x="f62" y="f55"/>
                    </a:cubicBezTo>
                    <a:cubicBezTo>
                      <a:pt x="f62" y="f8"/>
                      <a:pt x="f50" y="f8"/>
                      <a:pt x="f33" y="f57"/>
                    </a:cubicBezTo>
                    <a:cubicBezTo>
                      <a:pt x="f34" y="f42"/>
                      <a:pt x="f34" y="f8"/>
                      <a:pt x="f49" y="f8"/>
                    </a:cubicBezTo>
                    <a:cubicBezTo>
                      <a:pt x="f37" y="f8"/>
                      <a:pt x="f35" y="f59"/>
                      <a:pt x="f48" y="f8"/>
                    </a:cubicBezTo>
                    <a:cubicBezTo>
                      <a:pt x="f37" y="f8"/>
                      <a:pt x="f46" y="f55"/>
                      <a:pt x="f38" y="f59"/>
                    </a:cubicBezTo>
                    <a:cubicBezTo>
                      <a:pt x="f40" y="f56"/>
                      <a:pt x="f42" y="f56"/>
                      <a:pt x="f57" y="f56"/>
                    </a:cubicBezTo>
                    <a:cubicBezTo>
                      <a:pt x="f8" y="f55"/>
                      <a:pt x="f55" y="f56"/>
                      <a:pt x="f59" y="f5"/>
                    </a:cubicBezTo>
                    <a:cubicBezTo>
                      <a:pt x="f59" y="f59"/>
                      <a:pt x="f59" y="f55"/>
                      <a:pt x="f59" y="f42"/>
                    </a:cubicBezTo>
                    <a:cubicBezTo>
                      <a:pt x="f54" y="f53"/>
                      <a:pt x="f5" y="f63"/>
                      <a:pt x="f59" y="f40"/>
                    </a:cubicBezTo>
                    <a:cubicBezTo>
                      <a:pt x="f8" y="f38"/>
                      <a:pt x="f56" y="f45"/>
                      <a:pt x="f59" y="f48"/>
                    </a:cubicBezTo>
                    <a:cubicBezTo>
                      <a:pt x="f59" y="f33"/>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63" name="Eritrea">
                <a:extLst>
                  <a:ext uri="{FF2B5EF4-FFF2-40B4-BE49-F238E27FC236}">
                    <a16:creationId xmlns:a16="http://schemas.microsoft.com/office/drawing/2014/main" id="{F3B54A42-D733-FC20-D2D0-135BFBC101B5}"/>
                  </a:ext>
                </a:extLst>
              </p:cNvPr>
              <p:cNvSpPr/>
              <p:nvPr/>
            </p:nvSpPr>
            <p:spPr>
              <a:xfrm>
                <a:off x="7716713" y="3933456"/>
                <a:ext cx="192042" cy="240980"/>
              </a:xfrm>
              <a:custGeom>
                <a:avLst/>
                <a:gdLst>
                  <a:gd name="f0" fmla="val 10800000"/>
                  <a:gd name="f1" fmla="val 5400000"/>
                  <a:gd name="f2" fmla="val 180"/>
                  <a:gd name="f3" fmla="val w"/>
                  <a:gd name="f4" fmla="val h"/>
                  <a:gd name="f5" fmla="val 0"/>
                  <a:gd name="f6" fmla="val 36"/>
                  <a:gd name="f7" fmla="val 49"/>
                  <a:gd name="f8" fmla="val 34"/>
                  <a:gd name="f9" fmla="val 45"/>
                  <a:gd name="f10" fmla="val 33"/>
                  <a:gd name="f11" fmla="val 44"/>
                  <a:gd name="f12" fmla="val 32"/>
                  <a:gd name="f13" fmla="val 30"/>
                  <a:gd name="f14" fmla="val 43"/>
                  <a:gd name="f15" fmla="val 35"/>
                  <a:gd name="f16" fmla="val 42"/>
                  <a:gd name="f17" fmla="val 39"/>
                  <a:gd name="f18" fmla="val 38"/>
                  <a:gd name="f19" fmla="val 31"/>
                  <a:gd name="f20" fmla="val 29"/>
                  <a:gd name="f21" fmla="val 26"/>
                  <a:gd name="f22" fmla="val 28"/>
                  <a:gd name="f23" fmla="val 25"/>
                  <a:gd name="f24" fmla="val 23"/>
                  <a:gd name="f25" fmla="val 21"/>
                  <a:gd name="f26" fmla="val 22"/>
                  <a:gd name="f27" fmla="val 20"/>
                  <a:gd name="f28" fmla="val 17"/>
                  <a:gd name="f29" fmla="val 18"/>
                  <a:gd name="f30" fmla="val 19"/>
                  <a:gd name="f31" fmla="val 16"/>
                  <a:gd name="f32" fmla="val 14"/>
                  <a:gd name="f33" fmla="val 13"/>
                  <a:gd name="f34" fmla="val 6"/>
                  <a:gd name="f35" fmla="val 12"/>
                  <a:gd name="f36" fmla="val 7"/>
                  <a:gd name="f37" fmla="val 9"/>
                  <a:gd name="f38" fmla="val 3"/>
                  <a:gd name="f39" fmla="val 2"/>
                  <a:gd name="f40" fmla="val 1"/>
                  <a:gd name="f41" fmla="val 27"/>
                  <a:gd name="f42" fmla="val 5"/>
                  <a:gd name="f43" fmla="val 8"/>
                  <a:gd name="f44" fmla="val 15"/>
                  <a:gd name="f45" fmla="val 24"/>
                  <a:gd name="f46" fmla="val 40"/>
                  <a:gd name="f47" fmla="val 46"/>
                  <a:gd name="f48" fmla="val 47"/>
                  <a:gd name="f49" fmla="+- 0 0 -90"/>
                  <a:gd name="f50" fmla="*/ f3 1 36"/>
                  <a:gd name="f51" fmla="*/ f4 1 49"/>
                  <a:gd name="f52" fmla="+- f7 0 f5"/>
                  <a:gd name="f53" fmla="+- f6 0 f5"/>
                  <a:gd name="f54" fmla="*/ f49 f0 1"/>
                  <a:gd name="f55" fmla="*/ f53 1 36"/>
                  <a:gd name="f56" fmla="*/ f52 1 49"/>
                  <a:gd name="f57" fmla="*/ f54 1 f2"/>
                  <a:gd name="f58" fmla="*/ 34 1 f55"/>
                  <a:gd name="f59" fmla="*/ 45 1 f56"/>
                  <a:gd name="f60" fmla="*/ 32 1 f55"/>
                  <a:gd name="f61" fmla="*/ 33 1 f55"/>
                  <a:gd name="f62" fmla="*/ 44 1 f56"/>
                  <a:gd name="f63" fmla="*/ 36 1 f55"/>
                  <a:gd name="f64" fmla="*/ 42 1 f56"/>
                  <a:gd name="f65" fmla="*/ 35 1 f56"/>
                  <a:gd name="f66" fmla="*/ 31 1 f55"/>
                  <a:gd name="f67" fmla="*/ 34 1 f56"/>
                  <a:gd name="f68" fmla="*/ 29 1 f55"/>
                  <a:gd name="f69" fmla="*/ 30 1 f56"/>
                  <a:gd name="f70" fmla="*/ 23 1 f55"/>
                  <a:gd name="f71" fmla="*/ 23 1 f56"/>
                  <a:gd name="f72" fmla="*/ 20 1 f55"/>
                  <a:gd name="f73" fmla="*/ 22 1 f56"/>
                  <a:gd name="f74" fmla="*/ 17 1 f55"/>
                  <a:gd name="f75" fmla="*/ 19 1 f56"/>
                  <a:gd name="f76" fmla="*/ 14 1 f55"/>
                  <a:gd name="f77" fmla="*/ 13 1 f56"/>
                  <a:gd name="f78" fmla="*/ 9 1 f55"/>
                  <a:gd name="f79" fmla="*/ 0 1 f56"/>
                  <a:gd name="f80" fmla="*/ 2 1 f55"/>
                  <a:gd name="f81" fmla="*/ 12 1 f56"/>
                  <a:gd name="f82" fmla="*/ 0 1 f55"/>
                  <a:gd name="f83" fmla="*/ 27 1 f56"/>
                  <a:gd name="f84" fmla="*/ 5 1 f55"/>
                  <a:gd name="f85" fmla="*/ 28 1 f56"/>
                  <a:gd name="f86" fmla="*/ 7 1 f55"/>
                  <a:gd name="f87" fmla="*/ 25 1 f56"/>
                  <a:gd name="f88" fmla="*/ 13 1 f55"/>
                  <a:gd name="f89" fmla="*/ 18 1 f55"/>
                  <a:gd name="f90" fmla="*/ 38 1 f56"/>
                  <a:gd name="f91" fmla="*/ 28 1 f55"/>
                  <a:gd name="f92" fmla="*/ 40 1 f56"/>
                  <a:gd name="f93" fmla="*/ 46 1 f56"/>
                  <a:gd name="f94" fmla="*/ 47 1 f56"/>
                  <a:gd name="f95" fmla="*/ f6 1 f55"/>
                  <a:gd name="f96" fmla="*/ f7 1 f56"/>
                  <a:gd name="f97" fmla="+- f57 0 f1"/>
                  <a:gd name="f98" fmla="*/ f82 f50 1"/>
                  <a:gd name="f99" fmla="*/ f95 f50 1"/>
                  <a:gd name="f100" fmla="*/ f96 f51 1"/>
                  <a:gd name="f101" fmla="*/ f79 f51 1"/>
                  <a:gd name="f102" fmla="*/ f58 f50 1"/>
                  <a:gd name="f103" fmla="*/ f59 f51 1"/>
                  <a:gd name="f104" fmla="*/ f60 f50 1"/>
                  <a:gd name="f105" fmla="*/ f61 f50 1"/>
                  <a:gd name="f106" fmla="*/ f62 f51 1"/>
                  <a:gd name="f107" fmla="*/ f63 f50 1"/>
                  <a:gd name="f108" fmla="*/ f64 f51 1"/>
                  <a:gd name="f109" fmla="*/ f65 f51 1"/>
                  <a:gd name="f110" fmla="*/ f66 f50 1"/>
                  <a:gd name="f111" fmla="*/ f67 f51 1"/>
                  <a:gd name="f112" fmla="*/ f68 f50 1"/>
                  <a:gd name="f113" fmla="*/ f69 f51 1"/>
                  <a:gd name="f114" fmla="*/ f70 f50 1"/>
                  <a:gd name="f115" fmla="*/ f71 f51 1"/>
                  <a:gd name="f116" fmla="*/ f72 f50 1"/>
                  <a:gd name="f117" fmla="*/ f73 f51 1"/>
                  <a:gd name="f118" fmla="*/ f74 f50 1"/>
                  <a:gd name="f119" fmla="*/ f75 f51 1"/>
                  <a:gd name="f120" fmla="*/ f76 f50 1"/>
                  <a:gd name="f121" fmla="*/ f77 f51 1"/>
                  <a:gd name="f122" fmla="*/ f78 f50 1"/>
                  <a:gd name="f123" fmla="*/ f80 f50 1"/>
                  <a:gd name="f124" fmla="*/ f81 f51 1"/>
                  <a:gd name="f125" fmla="*/ f83 f51 1"/>
                  <a:gd name="f126" fmla="*/ f84 f50 1"/>
                  <a:gd name="f127" fmla="*/ f85 f51 1"/>
                  <a:gd name="f128" fmla="*/ f86 f50 1"/>
                  <a:gd name="f129" fmla="*/ f87 f51 1"/>
                  <a:gd name="f130" fmla="*/ f88 f50 1"/>
                  <a:gd name="f131" fmla="*/ f89 f50 1"/>
                  <a:gd name="f132" fmla="*/ f90 f51 1"/>
                  <a:gd name="f133" fmla="*/ f91 f50 1"/>
                  <a:gd name="f134" fmla="*/ f92 f51 1"/>
                  <a:gd name="f135" fmla="*/ f93 f51 1"/>
                  <a:gd name="f136" fmla="*/ f94 f51 1"/>
                </a:gdLst>
                <a:ahLst/>
                <a:cxnLst>
                  <a:cxn ang="3cd4">
                    <a:pos x="hc" y="t"/>
                  </a:cxn>
                  <a:cxn ang="0">
                    <a:pos x="r" y="vc"/>
                  </a:cxn>
                  <a:cxn ang="cd4">
                    <a:pos x="hc" y="b"/>
                  </a:cxn>
                  <a:cxn ang="cd2">
                    <a:pos x="l" y="vc"/>
                  </a:cxn>
                  <a:cxn ang="f97">
                    <a:pos x="f102" y="f103"/>
                  </a:cxn>
                  <a:cxn ang="f97">
                    <a:pos x="f104" y="f103"/>
                  </a:cxn>
                  <a:cxn ang="f97">
                    <a:pos x="f105" y="f106"/>
                  </a:cxn>
                  <a:cxn ang="f97">
                    <a:pos x="f107" y="f108"/>
                  </a:cxn>
                  <a:cxn ang="f97">
                    <a:pos x="f104" y="f109"/>
                  </a:cxn>
                  <a:cxn ang="f97">
                    <a:pos x="f110" y="f111"/>
                  </a:cxn>
                  <a:cxn ang="f97">
                    <a:pos x="f112" y="f113"/>
                  </a:cxn>
                  <a:cxn ang="f97">
                    <a:pos x="f114" y="f115"/>
                  </a:cxn>
                  <a:cxn ang="f97">
                    <a:pos x="f116" y="f117"/>
                  </a:cxn>
                  <a:cxn ang="f97">
                    <a:pos x="f118" y="f119"/>
                  </a:cxn>
                  <a:cxn ang="f97">
                    <a:pos x="f120" y="f121"/>
                  </a:cxn>
                  <a:cxn ang="f97">
                    <a:pos x="f122" y="f101"/>
                  </a:cxn>
                  <a:cxn ang="f97">
                    <a:pos x="f123" y="f124"/>
                  </a:cxn>
                  <a:cxn ang="f97">
                    <a:pos x="f98" y="f125"/>
                  </a:cxn>
                  <a:cxn ang="f97">
                    <a:pos x="f126" y="f127"/>
                  </a:cxn>
                  <a:cxn ang="f97">
                    <a:pos x="f128" y="f129"/>
                  </a:cxn>
                  <a:cxn ang="f97">
                    <a:pos x="f130" y="f125"/>
                  </a:cxn>
                  <a:cxn ang="f97">
                    <a:pos x="f131" y="f125"/>
                  </a:cxn>
                  <a:cxn ang="f97">
                    <a:pos x="f110" y="f132"/>
                  </a:cxn>
                  <a:cxn ang="f97">
                    <a:pos x="f133" y="f134"/>
                  </a:cxn>
                  <a:cxn ang="f97">
                    <a:pos x="f133" y="f135"/>
                  </a:cxn>
                  <a:cxn ang="f97">
                    <a:pos x="f104" y="f136"/>
                  </a:cxn>
                  <a:cxn ang="f97">
                    <a:pos x="f102" y="f103"/>
                  </a:cxn>
                </a:cxnLst>
                <a:rect l="f98" t="f101" r="f99" b="f100"/>
                <a:pathLst>
                  <a:path w="36" h="49">
                    <a:moveTo>
                      <a:pt x="f8" y="f9"/>
                    </a:moveTo>
                    <a:cubicBezTo>
                      <a:pt x="f10" y="f11"/>
                      <a:pt x="f8" y="f9"/>
                      <a:pt x="f12" y="f9"/>
                    </a:cubicBezTo>
                    <a:cubicBezTo>
                      <a:pt x="f13" y="f9"/>
                      <a:pt x="f12" y="f9"/>
                      <a:pt x="f10" y="f11"/>
                    </a:cubicBezTo>
                    <a:cubicBezTo>
                      <a:pt x="f10" y="f14"/>
                      <a:pt x="f15" y="f11"/>
                      <a:pt x="f6" y="f16"/>
                    </a:cubicBezTo>
                    <a:cubicBezTo>
                      <a:pt x="f6" y="f17"/>
                      <a:pt x="f8" y="f18"/>
                      <a:pt x="f12" y="f15"/>
                    </a:cubicBezTo>
                    <a:cubicBezTo>
                      <a:pt x="f12" y="f8"/>
                      <a:pt x="f12" y="f8"/>
                      <a:pt x="f19" y="f8"/>
                    </a:cubicBezTo>
                    <a:cubicBezTo>
                      <a:pt x="f13" y="f8"/>
                      <a:pt x="f19" y="f10"/>
                      <a:pt x="f20" y="f13"/>
                    </a:cubicBezTo>
                    <a:cubicBezTo>
                      <a:pt x="f21" y="f22"/>
                      <a:pt x="f23" y="f24"/>
                      <a:pt x="f24" y="f24"/>
                    </a:cubicBezTo>
                    <a:cubicBezTo>
                      <a:pt x="f25" y="f24"/>
                      <a:pt x="f26" y="f26"/>
                      <a:pt x="f27" y="f26"/>
                    </a:cubicBezTo>
                    <a:cubicBezTo>
                      <a:pt x="f28" y="f25"/>
                      <a:pt x="f29" y="f28"/>
                      <a:pt x="f28" y="f30"/>
                    </a:cubicBezTo>
                    <a:cubicBezTo>
                      <a:pt x="f31" y="f27"/>
                      <a:pt x="f31" y="f27"/>
                      <a:pt x="f32" y="f33"/>
                    </a:cubicBezTo>
                    <a:cubicBezTo>
                      <a:pt x="f33" y="f34"/>
                      <a:pt x="f35" y="f36"/>
                      <a:pt x="f37" y="f5"/>
                    </a:cubicBezTo>
                    <a:cubicBezTo>
                      <a:pt x="f34" y="f34"/>
                      <a:pt x="f38" y="f38"/>
                      <a:pt x="f39" y="f35"/>
                    </a:cubicBezTo>
                    <a:cubicBezTo>
                      <a:pt x="f40" y="f27"/>
                      <a:pt x="f5" y="f24"/>
                      <a:pt x="f5" y="f41"/>
                    </a:cubicBezTo>
                    <a:cubicBezTo>
                      <a:pt x="f34" y="f21"/>
                      <a:pt x="f38" y="f22"/>
                      <a:pt x="f42" y="f22"/>
                    </a:cubicBezTo>
                    <a:cubicBezTo>
                      <a:pt x="f36" y="f22"/>
                      <a:pt x="f34" y="f23"/>
                      <a:pt x="f36" y="f23"/>
                    </a:cubicBezTo>
                    <a:cubicBezTo>
                      <a:pt x="f37" y="f23"/>
                      <a:pt x="f43" y="f22"/>
                      <a:pt x="f33" y="f41"/>
                    </a:cubicBezTo>
                    <a:cubicBezTo>
                      <a:pt x="f31" y="f21"/>
                      <a:pt x="f44" y="f41"/>
                      <a:pt x="f29" y="f41"/>
                    </a:cubicBezTo>
                    <a:cubicBezTo>
                      <a:pt x="f45" y="f21"/>
                      <a:pt x="f22" y="f10"/>
                      <a:pt x="f19" y="f18"/>
                    </a:cubicBezTo>
                    <a:cubicBezTo>
                      <a:pt x="f19" y="f18"/>
                      <a:pt x="f20" y="f18"/>
                      <a:pt x="f22" y="f46"/>
                    </a:cubicBezTo>
                    <a:cubicBezTo>
                      <a:pt x="f41" y="f47"/>
                      <a:pt x="f22" y="f48"/>
                      <a:pt x="f22" y="f47"/>
                    </a:cubicBezTo>
                    <a:cubicBezTo>
                      <a:pt x="f13" y="f7"/>
                      <a:pt x="f13" y="f9"/>
                      <a:pt x="f12" y="f48"/>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64" name="Turkmenistan">
                <a:extLst>
                  <a:ext uri="{FF2B5EF4-FFF2-40B4-BE49-F238E27FC236}">
                    <a16:creationId xmlns:a16="http://schemas.microsoft.com/office/drawing/2014/main" id="{F582A34D-77DD-88D1-3E78-5230505D2FF7}"/>
                  </a:ext>
                </a:extLst>
              </p:cNvPr>
              <p:cNvSpPr/>
              <p:nvPr/>
            </p:nvSpPr>
            <p:spPr>
              <a:xfrm>
                <a:off x="8017203" y="3216731"/>
                <a:ext cx="329869" cy="195279"/>
              </a:xfrm>
              <a:custGeom>
                <a:avLst/>
                <a:gdLst>
                  <a:gd name="f0" fmla="val 10800000"/>
                  <a:gd name="f1" fmla="val 5400000"/>
                  <a:gd name="f2" fmla="val 180"/>
                  <a:gd name="f3" fmla="val w"/>
                  <a:gd name="f4" fmla="val h"/>
                  <a:gd name="f5" fmla="val 0"/>
                  <a:gd name="f6" fmla="val 62"/>
                  <a:gd name="f7" fmla="val 40"/>
                  <a:gd name="f8" fmla="val 16"/>
                  <a:gd name="f9" fmla="val 8"/>
                  <a:gd name="f10" fmla="val 13"/>
                  <a:gd name="f11" fmla="val 12"/>
                  <a:gd name="f12" fmla="val 10"/>
                  <a:gd name="f13" fmla="val 5"/>
                  <a:gd name="f14" fmla="val 2"/>
                  <a:gd name="f15" fmla="val 6"/>
                  <a:gd name="f16" fmla="val 3"/>
                  <a:gd name="f17" fmla="val 7"/>
                  <a:gd name="f18" fmla="val 4"/>
                  <a:gd name="f19" fmla="val 9"/>
                  <a:gd name="f20" fmla="val 14"/>
                  <a:gd name="f21" fmla="val 15"/>
                  <a:gd name="f22" fmla="val 19"/>
                  <a:gd name="f23" fmla="val 17"/>
                  <a:gd name="f24" fmla="val 18"/>
                  <a:gd name="f25" fmla="val 20"/>
                  <a:gd name="f26" fmla="val 22"/>
                  <a:gd name="f27" fmla="val 11"/>
                  <a:gd name="f28" fmla="val 26"/>
                  <a:gd name="f29" fmla="val 28"/>
                  <a:gd name="f30" fmla="val 23"/>
                  <a:gd name="f31" fmla="val 21"/>
                  <a:gd name="f32" fmla="val 24"/>
                  <a:gd name="f33" fmla="val 25"/>
                  <a:gd name="f34" fmla="val 32"/>
                  <a:gd name="f35" fmla="val 35"/>
                  <a:gd name="f36" fmla="val 27"/>
                  <a:gd name="f37" fmla="val 37"/>
                  <a:gd name="f38" fmla="val 30"/>
                  <a:gd name="f39" fmla="val 38"/>
                  <a:gd name="f40" fmla="val 29"/>
                  <a:gd name="f41" fmla="val 43"/>
                  <a:gd name="f42" fmla="val 41"/>
                  <a:gd name="f43" fmla="val 33"/>
                  <a:gd name="f44" fmla="val 34"/>
                  <a:gd name="f45" fmla="val 44"/>
                  <a:gd name="f46" fmla="val 36"/>
                  <a:gd name="f47" fmla="val 45"/>
                  <a:gd name="f48" fmla="val 46"/>
                  <a:gd name="f49" fmla="val 47"/>
                  <a:gd name="f50" fmla="val 49"/>
                  <a:gd name="f51" fmla="val 51"/>
                  <a:gd name="f52" fmla="val 50"/>
                  <a:gd name="f53" fmla="val 39"/>
                  <a:gd name="f54" fmla="val 52"/>
                  <a:gd name="f55" fmla="val 54"/>
                  <a:gd name="f56" fmla="val 57"/>
                  <a:gd name="f57" fmla="val 31"/>
                  <a:gd name="f58" fmla="val 58"/>
                  <a:gd name="f59" fmla="val 60"/>
                  <a:gd name="f60" fmla="val 59"/>
                  <a:gd name="f61" fmla="val 61"/>
                  <a:gd name="f62" fmla="val 56"/>
                  <a:gd name="f63" fmla="val 1"/>
                  <a:gd name="f64" fmla="+- 0 0 -90"/>
                  <a:gd name="f65" fmla="*/ f3 1 62"/>
                  <a:gd name="f66" fmla="*/ f4 1 40"/>
                  <a:gd name="f67" fmla="+- f7 0 f5"/>
                  <a:gd name="f68" fmla="+- f6 0 f5"/>
                  <a:gd name="f69" fmla="*/ f64 f0 1"/>
                  <a:gd name="f70" fmla="*/ f68 1 62"/>
                  <a:gd name="f71" fmla="*/ f67 1 40"/>
                  <a:gd name="f72" fmla="*/ f69 1 f2"/>
                  <a:gd name="f73" fmla="*/ 16 1 f70"/>
                  <a:gd name="f74" fmla="*/ 8 1 f71"/>
                  <a:gd name="f75" fmla="*/ 10 1 f70"/>
                  <a:gd name="f76" fmla="*/ 5 1 f71"/>
                  <a:gd name="f77" fmla="*/ 0 1 f70"/>
                  <a:gd name="f78" fmla="*/ 6 1 f71"/>
                  <a:gd name="f79" fmla="*/ 2 1 f70"/>
                  <a:gd name="f80" fmla="*/ 3 1 f70"/>
                  <a:gd name="f81" fmla="*/ 4 1 f71"/>
                  <a:gd name="f82" fmla="*/ 6 1 f70"/>
                  <a:gd name="f83" fmla="*/ 9 1 f70"/>
                  <a:gd name="f84" fmla="*/ 7 1 f71"/>
                  <a:gd name="f85" fmla="*/ 7 1 f70"/>
                  <a:gd name="f86" fmla="*/ 9 1 f71"/>
                  <a:gd name="f87" fmla="*/ 5 1 f70"/>
                  <a:gd name="f88" fmla="*/ 10 1 f71"/>
                  <a:gd name="f89" fmla="*/ 13 1 f71"/>
                  <a:gd name="f90" fmla="*/ 14 1 f71"/>
                  <a:gd name="f91" fmla="*/ 15 1 f71"/>
                  <a:gd name="f92" fmla="*/ 4 1 f70"/>
                  <a:gd name="f93" fmla="*/ 16 1 f71"/>
                  <a:gd name="f94" fmla="*/ 19 1 f71"/>
                  <a:gd name="f95" fmla="*/ 11 1 f70"/>
                  <a:gd name="f96" fmla="*/ 26 1 f71"/>
                  <a:gd name="f97" fmla="*/ 13 1 f70"/>
                  <a:gd name="f98" fmla="*/ 15 1 f70"/>
                  <a:gd name="f99" fmla="*/ 22 1 f71"/>
                  <a:gd name="f100" fmla="*/ 20 1 f70"/>
                  <a:gd name="f101" fmla="*/ 21 1 f71"/>
                  <a:gd name="f102" fmla="*/ 24 1 f70"/>
                  <a:gd name="f103" fmla="*/ 35 1 f70"/>
                  <a:gd name="f104" fmla="*/ 27 1 f71"/>
                  <a:gd name="f105" fmla="*/ 40 1 f70"/>
                  <a:gd name="f106" fmla="*/ 29 1 f71"/>
                  <a:gd name="f107" fmla="*/ 43 1 f70"/>
                  <a:gd name="f108" fmla="*/ 32 1 f71"/>
                  <a:gd name="f109" fmla="*/ 44 1 f70"/>
                  <a:gd name="f110" fmla="*/ 36 1 f71"/>
                  <a:gd name="f111" fmla="*/ 47 1 f70"/>
                  <a:gd name="f112" fmla="*/ 37 1 f71"/>
                  <a:gd name="f113" fmla="*/ 51 1 f70"/>
                  <a:gd name="f114" fmla="*/ 40 1 f71"/>
                  <a:gd name="f115" fmla="*/ 52 1 f70"/>
                  <a:gd name="f116" fmla="*/ 38 1 f71"/>
                  <a:gd name="f117" fmla="*/ 54 1 f70"/>
                  <a:gd name="f118" fmla="*/ 35 1 f71"/>
                  <a:gd name="f119" fmla="*/ 57 1 f70"/>
                  <a:gd name="f120" fmla="*/ 31 1 f71"/>
                  <a:gd name="f121" fmla="*/ 58 1 f70"/>
                  <a:gd name="f122" fmla="*/ 61 1 f70"/>
                  <a:gd name="f123" fmla="*/ 60 1 f70"/>
                  <a:gd name="f124" fmla="*/ 56 1 f70"/>
                  <a:gd name="f125" fmla="*/ 20 1 f71"/>
                  <a:gd name="f126" fmla="*/ 36 1 f70"/>
                  <a:gd name="f127" fmla="*/ 32 1 f70"/>
                  <a:gd name="f128" fmla="*/ 29 1 f70"/>
                  <a:gd name="f129" fmla="*/ 1 1 f71"/>
                  <a:gd name="f130" fmla="*/ 22 1 f70"/>
                  <a:gd name="f131" fmla="*/ 2 1 f71"/>
                  <a:gd name="f132" fmla="*/ 19 1 f70"/>
                  <a:gd name="f133" fmla="*/ 3 1 f71"/>
                  <a:gd name="f134" fmla="*/ f6 1 f70"/>
                  <a:gd name="f135" fmla="*/ 0 1 f71"/>
                  <a:gd name="f136" fmla="*/ f7 1 f71"/>
                  <a:gd name="f137" fmla="+- f72 0 f1"/>
                  <a:gd name="f138" fmla="*/ f77 f65 1"/>
                  <a:gd name="f139" fmla="*/ f134 f65 1"/>
                  <a:gd name="f140" fmla="*/ f136 f66 1"/>
                  <a:gd name="f141" fmla="*/ f135 f66 1"/>
                  <a:gd name="f142" fmla="*/ f73 f65 1"/>
                  <a:gd name="f143" fmla="*/ f74 f66 1"/>
                  <a:gd name="f144" fmla="*/ f75 f65 1"/>
                  <a:gd name="f145" fmla="*/ f76 f66 1"/>
                  <a:gd name="f146" fmla="*/ f78 f66 1"/>
                  <a:gd name="f147" fmla="*/ f79 f65 1"/>
                  <a:gd name="f148" fmla="*/ f80 f65 1"/>
                  <a:gd name="f149" fmla="*/ f81 f66 1"/>
                  <a:gd name="f150" fmla="*/ f82 f65 1"/>
                  <a:gd name="f151" fmla="*/ f83 f65 1"/>
                  <a:gd name="f152" fmla="*/ f84 f66 1"/>
                  <a:gd name="f153" fmla="*/ f85 f65 1"/>
                  <a:gd name="f154" fmla="*/ f86 f66 1"/>
                  <a:gd name="f155" fmla="*/ f87 f65 1"/>
                  <a:gd name="f156" fmla="*/ f88 f66 1"/>
                  <a:gd name="f157" fmla="*/ f89 f66 1"/>
                  <a:gd name="f158" fmla="*/ f90 f66 1"/>
                  <a:gd name="f159" fmla="*/ f91 f66 1"/>
                  <a:gd name="f160" fmla="*/ f92 f65 1"/>
                  <a:gd name="f161" fmla="*/ f93 f66 1"/>
                  <a:gd name="f162" fmla="*/ f94 f66 1"/>
                  <a:gd name="f163" fmla="*/ f95 f65 1"/>
                  <a:gd name="f164" fmla="*/ f96 f66 1"/>
                  <a:gd name="f165" fmla="*/ f97 f65 1"/>
                  <a:gd name="f166" fmla="*/ f98 f65 1"/>
                  <a:gd name="f167" fmla="*/ f99 f66 1"/>
                  <a:gd name="f168" fmla="*/ f100 f65 1"/>
                  <a:gd name="f169" fmla="*/ f101 f66 1"/>
                  <a:gd name="f170" fmla="*/ f102 f65 1"/>
                  <a:gd name="f171" fmla="*/ f103 f65 1"/>
                  <a:gd name="f172" fmla="*/ f104 f66 1"/>
                  <a:gd name="f173" fmla="*/ f105 f65 1"/>
                  <a:gd name="f174" fmla="*/ f106 f66 1"/>
                  <a:gd name="f175" fmla="*/ f107 f65 1"/>
                  <a:gd name="f176" fmla="*/ f108 f66 1"/>
                  <a:gd name="f177" fmla="*/ f109 f65 1"/>
                  <a:gd name="f178" fmla="*/ f110 f66 1"/>
                  <a:gd name="f179" fmla="*/ f111 f65 1"/>
                  <a:gd name="f180" fmla="*/ f112 f66 1"/>
                  <a:gd name="f181" fmla="*/ f113 f65 1"/>
                  <a:gd name="f182" fmla="*/ f114 f66 1"/>
                  <a:gd name="f183" fmla="*/ f115 f65 1"/>
                  <a:gd name="f184" fmla="*/ f116 f66 1"/>
                  <a:gd name="f185" fmla="*/ f117 f65 1"/>
                  <a:gd name="f186" fmla="*/ f118 f66 1"/>
                  <a:gd name="f187" fmla="*/ f119 f65 1"/>
                  <a:gd name="f188" fmla="*/ f120 f66 1"/>
                  <a:gd name="f189" fmla="*/ f121 f65 1"/>
                  <a:gd name="f190" fmla="*/ f122 f65 1"/>
                  <a:gd name="f191" fmla="*/ f123 f65 1"/>
                  <a:gd name="f192" fmla="*/ f124 f65 1"/>
                  <a:gd name="f193" fmla="*/ f125 f66 1"/>
                  <a:gd name="f194" fmla="*/ f126 f65 1"/>
                  <a:gd name="f195" fmla="*/ f127 f65 1"/>
                  <a:gd name="f196" fmla="*/ f128 f65 1"/>
                  <a:gd name="f197" fmla="*/ f129 f66 1"/>
                  <a:gd name="f198" fmla="*/ f130 f65 1"/>
                  <a:gd name="f199" fmla="*/ f131 f66 1"/>
                  <a:gd name="f200" fmla="*/ f132 f65 1"/>
                  <a:gd name="f201" fmla="*/ f133 f66 1"/>
                </a:gdLst>
                <a:ahLst/>
                <a:cxnLst>
                  <a:cxn ang="3cd4">
                    <a:pos x="hc" y="t"/>
                  </a:cxn>
                  <a:cxn ang="0">
                    <a:pos x="r" y="vc"/>
                  </a:cxn>
                  <a:cxn ang="cd4">
                    <a:pos x="hc" y="b"/>
                  </a:cxn>
                  <a:cxn ang="cd2">
                    <a:pos x="l" y="vc"/>
                  </a:cxn>
                  <a:cxn ang="f137">
                    <a:pos x="f142" y="f143"/>
                  </a:cxn>
                  <a:cxn ang="f137">
                    <a:pos x="f144" y="f145"/>
                  </a:cxn>
                  <a:cxn ang="f137">
                    <a:pos x="f138" y="f146"/>
                  </a:cxn>
                  <a:cxn ang="f137">
                    <a:pos x="f147" y="f143"/>
                  </a:cxn>
                  <a:cxn ang="f137">
                    <a:pos x="f148" y="f146"/>
                  </a:cxn>
                  <a:cxn ang="f137">
                    <a:pos x="f148" y="f149"/>
                  </a:cxn>
                  <a:cxn ang="f137">
                    <a:pos x="f150" y="f145"/>
                  </a:cxn>
                  <a:cxn ang="f137">
                    <a:pos x="f151" y="f152"/>
                  </a:cxn>
                  <a:cxn ang="f137">
                    <a:pos x="f153" y="f154"/>
                  </a:cxn>
                  <a:cxn ang="f137">
                    <a:pos x="f155" y="f156"/>
                  </a:cxn>
                  <a:cxn ang="f137">
                    <a:pos x="f147" y="f154"/>
                  </a:cxn>
                  <a:cxn ang="f137">
                    <a:pos x="f148" y="f157"/>
                  </a:cxn>
                  <a:cxn ang="f137">
                    <a:pos x="f155" y="f158"/>
                  </a:cxn>
                  <a:cxn ang="f137">
                    <a:pos x="f155" y="f159"/>
                  </a:cxn>
                  <a:cxn ang="f137">
                    <a:pos x="f160" y="f161"/>
                  </a:cxn>
                  <a:cxn ang="f137">
                    <a:pos x="f150" y="f161"/>
                  </a:cxn>
                  <a:cxn ang="f137">
                    <a:pos x="f151" y="f162"/>
                  </a:cxn>
                  <a:cxn ang="f137">
                    <a:pos x="f163" y="f164"/>
                  </a:cxn>
                  <a:cxn ang="f137">
                    <a:pos x="f165" y="f164"/>
                  </a:cxn>
                  <a:cxn ang="f137">
                    <a:pos x="f166" y="f167"/>
                  </a:cxn>
                  <a:cxn ang="f137">
                    <a:pos x="f168" y="f169"/>
                  </a:cxn>
                  <a:cxn ang="f137">
                    <a:pos x="f170" y="f167"/>
                  </a:cxn>
                  <a:cxn ang="f137">
                    <a:pos x="f171" y="f172"/>
                  </a:cxn>
                  <a:cxn ang="f137">
                    <a:pos x="f173" y="f174"/>
                  </a:cxn>
                  <a:cxn ang="f137">
                    <a:pos x="f175" y="f176"/>
                  </a:cxn>
                  <a:cxn ang="f137">
                    <a:pos x="f177" y="f178"/>
                  </a:cxn>
                  <a:cxn ang="f137">
                    <a:pos x="f179" y="f180"/>
                  </a:cxn>
                  <a:cxn ang="f137">
                    <a:pos x="f181" y="f182"/>
                  </a:cxn>
                  <a:cxn ang="f137">
                    <a:pos x="f183" y="f184"/>
                  </a:cxn>
                  <a:cxn ang="f137">
                    <a:pos x="f185" y="f186"/>
                  </a:cxn>
                  <a:cxn ang="f137">
                    <a:pos x="f187" y="f188"/>
                  </a:cxn>
                  <a:cxn ang="f137">
                    <a:pos x="f189" y="f172"/>
                  </a:cxn>
                  <a:cxn ang="f137">
                    <a:pos x="f190" y="f164"/>
                  </a:cxn>
                  <a:cxn ang="f137">
                    <a:pos x="f191" y="f169"/>
                  </a:cxn>
                  <a:cxn ang="f137">
                    <a:pos x="f192" y="f193"/>
                  </a:cxn>
                  <a:cxn ang="f137">
                    <a:pos x="f179" y="f161"/>
                  </a:cxn>
                  <a:cxn ang="f137">
                    <a:pos x="f194" y="f146"/>
                  </a:cxn>
                  <a:cxn ang="f137">
                    <a:pos x="f195" y="f152"/>
                  </a:cxn>
                  <a:cxn ang="f137">
                    <a:pos x="f196" y="f149"/>
                  </a:cxn>
                  <a:cxn ang="f137">
                    <a:pos x="f170" y="f197"/>
                  </a:cxn>
                  <a:cxn ang="f137">
                    <a:pos x="f198" y="f199"/>
                  </a:cxn>
                  <a:cxn ang="f137">
                    <a:pos x="f200" y="f201"/>
                  </a:cxn>
                  <a:cxn ang="f137">
                    <a:pos x="f142" y="f143"/>
                  </a:cxn>
                </a:cxnLst>
                <a:rect l="f138" t="f141" r="f139" b="f140"/>
                <a:pathLst>
                  <a:path w="62" h="40">
                    <a:moveTo>
                      <a:pt x="f8" y="f9"/>
                    </a:moveTo>
                    <a:cubicBezTo>
                      <a:pt x="f10" y="f9"/>
                      <a:pt x="f11" y="f9"/>
                      <a:pt x="f12" y="f13"/>
                    </a:cubicBezTo>
                    <a:cubicBezTo>
                      <a:pt x="f9" y="f14"/>
                      <a:pt x="f14" y="f5"/>
                      <a:pt x="f5" y="f15"/>
                    </a:cubicBezTo>
                    <a:cubicBezTo>
                      <a:pt x="f14" y="f9"/>
                      <a:pt x="f14" y="f9"/>
                      <a:pt x="f14" y="f9"/>
                    </a:cubicBezTo>
                    <a:cubicBezTo>
                      <a:pt x="f14" y="f9"/>
                      <a:pt x="f16" y="f17"/>
                      <a:pt x="f16" y="f15"/>
                    </a:cubicBezTo>
                    <a:cubicBezTo>
                      <a:pt x="f14" y="f13"/>
                      <a:pt x="f14" y="f18"/>
                      <a:pt x="f16" y="f18"/>
                    </a:cubicBezTo>
                    <a:cubicBezTo>
                      <a:pt x="f18" y="f18"/>
                      <a:pt x="f15" y="f16"/>
                      <a:pt x="f15" y="f13"/>
                    </a:cubicBezTo>
                    <a:cubicBezTo>
                      <a:pt x="f15" y="f15"/>
                      <a:pt x="f12" y="f15"/>
                      <a:pt x="f19" y="f17"/>
                    </a:cubicBezTo>
                    <a:cubicBezTo>
                      <a:pt x="f17" y="f9"/>
                      <a:pt x="f19" y="f19"/>
                      <a:pt x="f17" y="f19"/>
                    </a:cubicBezTo>
                    <a:cubicBezTo>
                      <a:pt x="f13" y="f9"/>
                      <a:pt x="f17" y="f19"/>
                      <a:pt x="f13" y="f12"/>
                    </a:cubicBezTo>
                    <a:cubicBezTo>
                      <a:pt x="f18" y="f12"/>
                      <a:pt x="f16" y="f19"/>
                      <a:pt x="f14" y="f19"/>
                    </a:cubicBezTo>
                    <a:cubicBezTo>
                      <a:pt x="f14" y="f19"/>
                      <a:pt x="f16" y="f11"/>
                      <a:pt x="f16" y="f10"/>
                    </a:cubicBezTo>
                    <a:cubicBezTo>
                      <a:pt x="f16" y="f20"/>
                      <a:pt x="f15" y="f11"/>
                      <a:pt x="f13" y="f20"/>
                    </a:cubicBezTo>
                    <a:cubicBezTo>
                      <a:pt x="f13" y="f21"/>
                      <a:pt x="f17" y="f21"/>
                      <a:pt x="f13" y="f21"/>
                    </a:cubicBezTo>
                    <a:cubicBezTo>
                      <a:pt x="f18" y="f21"/>
                      <a:pt x="f14" y="f10"/>
                      <a:pt x="f18" y="f8"/>
                    </a:cubicBezTo>
                    <a:cubicBezTo>
                      <a:pt x="f13" y="f22"/>
                      <a:pt x="f13" y="f23"/>
                      <a:pt x="f15" y="f8"/>
                    </a:cubicBezTo>
                    <a:cubicBezTo>
                      <a:pt x="f17" y="f8"/>
                      <a:pt x="f17" y="f24"/>
                      <a:pt x="f19" y="f22"/>
                    </a:cubicBezTo>
                    <a:cubicBezTo>
                      <a:pt x="f11" y="f25"/>
                      <a:pt x="f19" y="f26"/>
                      <a:pt x="f27" y="f28"/>
                    </a:cubicBezTo>
                    <a:cubicBezTo>
                      <a:pt x="f27" y="f29"/>
                      <a:pt x="f11" y="f28"/>
                      <a:pt x="f10" y="f28"/>
                    </a:cubicBezTo>
                    <a:cubicBezTo>
                      <a:pt x="f21" y="f28"/>
                      <a:pt x="f10" y="f30"/>
                      <a:pt x="f21" y="f26"/>
                    </a:cubicBezTo>
                    <a:cubicBezTo>
                      <a:pt x="f23" y="f25"/>
                      <a:pt x="f22" y="f26"/>
                      <a:pt x="f25" y="f31"/>
                    </a:cubicBezTo>
                    <a:cubicBezTo>
                      <a:pt x="f25" y="f25"/>
                      <a:pt x="f32" y="f31"/>
                      <a:pt x="f32" y="f26"/>
                    </a:cubicBezTo>
                    <a:cubicBezTo>
                      <a:pt x="f33" y="f32"/>
                      <a:pt x="f34" y="f32"/>
                      <a:pt x="f35" y="f36"/>
                    </a:cubicBezTo>
                    <a:cubicBezTo>
                      <a:pt x="f37" y="f38"/>
                      <a:pt x="f39" y="f29"/>
                      <a:pt x="f7" y="f40"/>
                    </a:cubicBezTo>
                    <a:cubicBezTo>
                      <a:pt x="f41" y="f38"/>
                      <a:pt x="f42" y="f34"/>
                      <a:pt x="f41" y="f34"/>
                    </a:cubicBezTo>
                    <a:cubicBezTo>
                      <a:pt x="f41" y="f43"/>
                      <a:pt x="f41" y="f44"/>
                      <a:pt x="f45" y="f46"/>
                    </a:cubicBezTo>
                    <a:cubicBezTo>
                      <a:pt x="f47" y="f37"/>
                      <a:pt x="f48" y="f37"/>
                      <a:pt x="f49" y="f37"/>
                    </a:cubicBezTo>
                    <a:cubicBezTo>
                      <a:pt x="f50" y="f37"/>
                      <a:pt x="f50" y="f39"/>
                      <a:pt x="f51" y="f7"/>
                    </a:cubicBezTo>
                    <a:cubicBezTo>
                      <a:pt x="f51" y="f7"/>
                      <a:pt x="f52" y="f53"/>
                      <a:pt x="f54" y="f39"/>
                    </a:cubicBezTo>
                    <a:cubicBezTo>
                      <a:pt x="f55" y="f46"/>
                      <a:pt x="f51" y="f46"/>
                      <a:pt x="f55" y="f35"/>
                    </a:cubicBezTo>
                    <a:cubicBezTo>
                      <a:pt x="f56" y="f43"/>
                      <a:pt x="f56" y="f43"/>
                      <a:pt x="f56" y="f57"/>
                    </a:cubicBezTo>
                    <a:cubicBezTo>
                      <a:pt x="f56" y="f38"/>
                      <a:pt x="f56" y="f36"/>
                      <a:pt x="f58" y="f36"/>
                    </a:cubicBezTo>
                    <a:cubicBezTo>
                      <a:pt x="f59" y="f28"/>
                      <a:pt x="f60" y="f28"/>
                      <a:pt x="f61" y="f28"/>
                    </a:cubicBezTo>
                    <a:cubicBezTo>
                      <a:pt x="f61" y="f30"/>
                      <a:pt x="f6" y="f31"/>
                      <a:pt x="f59" y="f31"/>
                    </a:cubicBezTo>
                    <a:cubicBezTo>
                      <a:pt x="f58" y="f31"/>
                      <a:pt x="f60" y="f25"/>
                      <a:pt x="f62" y="f25"/>
                    </a:cubicBezTo>
                    <a:cubicBezTo>
                      <a:pt x="f54" y="f25"/>
                      <a:pt x="f55" y="f24"/>
                      <a:pt x="f49" y="f8"/>
                    </a:cubicBezTo>
                    <a:cubicBezTo>
                      <a:pt x="f53" y="f10"/>
                      <a:pt x="f7" y="f11"/>
                      <a:pt x="f46" y="f15"/>
                    </a:cubicBezTo>
                    <a:cubicBezTo>
                      <a:pt x="f35" y="f13"/>
                      <a:pt x="f35" y="f15"/>
                      <a:pt x="f34" y="f17"/>
                    </a:cubicBezTo>
                    <a:cubicBezTo>
                      <a:pt x="f38" y="f17"/>
                      <a:pt x="f40" y="f15"/>
                      <a:pt x="f40" y="f18"/>
                    </a:cubicBezTo>
                    <a:cubicBezTo>
                      <a:pt x="f38" y="f16"/>
                      <a:pt x="f28" y="f63"/>
                      <a:pt x="f32" y="f63"/>
                    </a:cubicBezTo>
                    <a:cubicBezTo>
                      <a:pt x="f26" y="f5"/>
                      <a:pt x="f33" y="f16"/>
                      <a:pt x="f26" y="f14"/>
                    </a:cubicBezTo>
                    <a:cubicBezTo>
                      <a:pt x="f31" y="f63"/>
                      <a:pt x="f31" y="f14"/>
                      <a:pt x="f22" y="f16"/>
                    </a:cubicBezTo>
                    <a:cubicBezTo>
                      <a:pt x="f8" y="f13"/>
                      <a:pt x="f31"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65" name="Bishkek">
                <a:extLst>
                  <a:ext uri="{FF2B5EF4-FFF2-40B4-BE49-F238E27FC236}">
                    <a16:creationId xmlns:a16="http://schemas.microsoft.com/office/drawing/2014/main" id="{DC67D140-6F63-9807-98E0-FD93849A76E1}"/>
                  </a:ext>
                </a:extLst>
              </p:cNvPr>
              <p:cNvSpPr/>
              <p:nvPr/>
            </p:nvSpPr>
            <p:spPr>
              <a:xfrm>
                <a:off x="8394521" y="3191804"/>
                <a:ext cx="234973" cy="112178"/>
              </a:xfrm>
              <a:custGeom>
                <a:avLst/>
                <a:gdLst>
                  <a:gd name="f0" fmla="val 10800000"/>
                  <a:gd name="f1" fmla="val 5400000"/>
                  <a:gd name="f2" fmla="val 180"/>
                  <a:gd name="f3" fmla="val w"/>
                  <a:gd name="f4" fmla="val h"/>
                  <a:gd name="f5" fmla="val 0"/>
                  <a:gd name="f6" fmla="val 44"/>
                  <a:gd name="f7" fmla="val 23"/>
                  <a:gd name="f8" fmla="val 7"/>
                  <a:gd name="f9" fmla="val 18"/>
                  <a:gd name="f10" fmla="val 8"/>
                  <a:gd name="f11" fmla="val 20"/>
                  <a:gd name="f12" fmla="val 21"/>
                  <a:gd name="f13" fmla="val 5"/>
                  <a:gd name="f14" fmla="val 4"/>
                  <a:gd name="f15" fmla="val 19"/>
                  <a:gd name="f16" fmla="val 1"/>
                  <a:gd name="f17" fmla="val 22"/>
                  <a:gd name="f18" fmla="val 6"/>
                  <a:gd name="f19" fmla="val 10"/>
                  <a:gd name="f20" fmla="val 11"/>
                  <a:gd name="f21" fmla="val 16"/>
                  <a:gd name="f22" fmla="val 13"/>
                  <a:gd name="f23" fmla="val 25"/>
                  <a:gd name="f24" fmla="val 14"/>
                  <a:gd name="f25" fmla="val 27"/>
                  <a:gd name="f26" fmla="val 15"/>
                  <a:gd name="f27" fmla="val 28"/>
                  <a:gd name="f28" fmla="val 32"/>
                  <a:gd name="f29" fmla="val 29"/>
                  <a:gd name="f30" fmla="val 12"/>
                  <a:gd name="f31" fmla="val 33"/>
                  <a:gd name="f32" fmla="val 36"/>
                  <a:gd name="f33" fmla="val 35"/>
                  <a:gd name="f34" fmla="val 39"/>
                  <a:gd name="f35" fmla="val 40"/>
                  <a:gd name="f36" fmla="val 9"/>
                  <a:gd name="f37" fmla="val 41"/>
                  <a:gd name="f38" fmla="val 42"/>
                  <a:gd name="f39" fmla="val 3"/>
                  <a:gd name="f40" fmla="val 37"/>
                  <a:gd name="f41" fmla="val 24"/>
                  <a:gd name="f42" fmla="val 17"/>
                  <a:gd name="f43" fmla="val 2"/>
                  <a:gd name="f44" fmla="+- 0 0 -90"/>
                  <a:gd name="f45" fmla="*/ f3 1 44"/>
                  <a:gd name="f46" fmla="*/ f4 1 23"/>
                  <a:gd name="f47" fmla="+- f7 0 f5"/>
                  <a:gd name="f48" fmla="+- f6 0 f5"/>
                  <a:gd name="f49" fmla="*/ f44 f0 1"/>
                  <a:gd name="f50" fmla="*/ f48 1 44"/>
                  <a:gd name="f51" fmla="*/ f47 1 23"/>
                  <a:gd name="f52" fmla="*/ f49 1 f2"/>
                  <a:gd name="f53" fmla="*/ 7 1 f50"/>
                  <a:gd name="f54" fmla="*/ 18 1 f51"/>
                  <a:gd name="f55" fmla="*/ 5 1 f50"/>
                  <a:gd name="f56" fmla="*/ 20 1 f51"/>
                  <a:gd name="f57" fmla="*/ 1 1 f50"/>
                  <a:gd name="f58" fmla="*/ 21 1 f51"/>
                  <a:gd name="f59" fmla="*/ 6 1 f50"/>
                  <a:gd name="f60" fmla="*/ 22 1 f51"/>
                  <a:gd name="f61" fmla="*/ 10 1 f50"/>
                  <a:gd name="f62" fmla="*/ 21 1 f50"/>
                  <a:gd name="f63" fmla="*/ 25 1 f50"/>
                  <a:gd name="f64" fmla="*/ 14 1 f51"/>
                  <a:gd name="f65" fmla="*/ 28 1 f50"/>
                  <a:gd name="f66" fmla="*/ 33 1 f50"/>
                  <a:gd name="f67" fmla="*/ 11 1 f51"/>
                  <a:gd name="f68" fmla="*/ 36 1 f50"/>
                  <a:gd name="f69" fmla="*/ 10 1 f51"/>
                  <a:gd name="f70" fmla="*/ 40 1 f50"/>
                  <a:gd name="f71" fmla="*/ 7 1 f51"/>
                  <a:gd name="f72" fmla="*/ 44 1 f50"/>
                  <a:gd name="f73" fmla="*/ 5 1 f51"/>
                  <a:gd name="f74" fmla="*/ 41 1 f50"/>
                  <a:gd name="f75" fmla="*/ 4 1 f51"/>
                  <a:gd name="f76" fmla="*/ 37 1 f50"/>
                  <a:gd name="f77" fmla="*/ 3 1 f51"/>
                  <a:gd name="f78" fmla="*/ 24 1 f50"/>
                  <a:gd name="f79" fmla="*/ 17 1 f50"/>
                  <a:gd name="f80" fmla="*/ 12 1 f50"/>
                  <a:gd name="f81" fmla="*/ 6 1 f51"/>
                  <a:gd name="f82" fmla="*/ 13 1 f51"/>
                  <a:gd name="f83" fmla="*/ 13 1 f50"/>
                  <a:gd name="f84" fmla="*/ 12 1 f51"/>
                  <a:gd name="f85" fmla="*/ 16 1 f50"/>
                  <a:gd name="f86" fmla="*/ 18 1 f50"/>
                  <a:gd name="f87" fmla="*/ 16 1 f51"/>
                  <a:gd name="f88" fmla="*/ 0 1 f50"/>
                  <a:gd name="f89" fmla="*/ f6 1 f50"/>
                  <a:gd name="f90" fmla="*/ 0 1 f51"/>
                  <a:gd name="f91" fmla="*/ f7 1 f51"/>
                  <a:gd name="f92" fmla="+- f52 0 f1"/>
                  <a:gd name="f93" fmla="*/ f88 f45 1"/>
                  <a:gd name="f94" fmla="*/ f89 f45 1"/>
                  <a:gd name="f95" fmla="*/ f91 f46 1"/>
                  <a:gd name="f96" fmla="*/ f90 f46 1"/>
                  <a:gd name="f97" fmla="*/ f53 f45 1"/>
                  <a:gd name="f98" fmla="*/ f54 f46 1"/>
                  <a:gd name="f99" fmla="*/ f55 f45 1"/>
                  <a:gd name="f100" fmla="*/ f56 f46 1"/>
                  <a:gd name="f101" fmla="*/ f57 f45 1"/>
                  <a:gd name="f102" fmla="*/ f58 f46 1"/>
                  <a:gd name="f103" fmla="*/ f59 f45 1"/>
                  <a:gd name="f104" fmla="*/ f60 f46 1"/>
                  <a:gd name="f105" fmla="*/ f61 f45 1"/>
                  <a:gd name="f106" fmla="*/ f62 f45 1"/>
                  <a:gd name="f107" fmla="*/ f63 f45 1"/>
                  <a:gd name="f108" fmla="*/ f64 f46 1"/>
                  <a:gd name="f109" fmla="*/ f65 f45 1"/>
                  <a:gd name="f110" fmla="*/ f66 f45 1"/>
                  <a:gd name="f111" fmla="*/ f67 f46 1"/>
                  <a:gd name="f112" fmla="*/ f68 f45 1"/>
                  <a:gd name="f113" fmla="*/ f69 f46 1"/>
                  <a:gd name="f114" fmla="*/ f70 f45 1"/>
                  <a:gd name="f115" fmla="*/ f71 f46 1"/>
                  <a:gd name="f116" fmla="*/ f72 f45 1"/>
                  <a:gd name="f117" fmla="*/ f73 f46 1"/>
                  <a:gd name="f118" fmla="*/ f74 f45 1"/>
                  <a:gd name="f119" fmla="*/ f75 f46 1"/>
                  <a:gd name="f120" fmla="*/ f76 f45 1"/>
                  <a:gd name="f121" fmla="*/ f77 f46 1"/>
                  <a:gd name="f122" fmla="*/ f78 f45 1"/>
                  <a:gd name="f123" fmla="*/ f79 f45 1"/>
                  <a:gd name="f124" fmla="*/ f80 f45 1"/>
                  <a:gd name="f125" fmla="*/ f81 f46 1"/>
                  <a:gd name="f126" fmla="*/ f82 f46 1"/>
                  <a:gd name="f127" fmla="*/ f83 f45 1"/>
                  <a:gd name="f128" fmla="*/ f84 f46 1"/>
                  <a:gd name="f129" fmla="*/ f85 f45 1"/>
                  <a:gd name="f130" fmla="*/ f86 f45 1"/>
                  <a:gd name="f131" fmla="*/ f87 f46 1"/>
                </a:gdLst>
                <a:ahLst/>
                <a:cxnLst>
                  <a:cxn ang="3cd4">
                    <a:pos x="hc" y="t"/>
                  </a:cxn>
                  <a:cxn ang="0">
                    <a:pos x="r" y="vc"/>
                  </a:cxn>
                  <a:cxn ang="cd4">
                    <a:pos x="hc" y="b"/>
                  </a:cxn>
                  <a:cxn ang="cd2">
                    <a:pos x="l" y="vc"/>
                  </a:cxn>
                  <a:cxn ang="f92">
                    <a:pos x="f97" y="f98"/>
                  </a:cxn>
                  <a:cxn ang="f92">
                    <a:pos x="f99" y="f100"/>
                  </a:cxn>
                  <a:cxn ang="f92">
                    <a:pos x="f101" y="f102"/>
                  </a:cxn>
                  <a:cxn ang="f92">
                    <a:pos x="f103" y="f104"/>
                  </a:cxn>
                  <a:cxn ang="f92">
                    <a:pos x="f105" y="f104"/>
                  </a:cxn>
                  <a:cxn ang="f92">
                    <a:pos x="f106" y="f102"/>
                  </a:cxn>
                  <a:cxn ang="f92">
                    <a:pos x="f107" y="f108"/>
                  </a:cxn>
                  <a:cxn ang="f92">
                    <a:pos x="f109" y="f108"/>
                  </a:cxn>
                  <a:cxn ang="f92">
                    <a:pos x="f110" y="f111"/>
                  </a:cxn>
                  <a:cxn ang="f92">
                    <a:pos x="f112" y="f113"/>
                  </a:cxn>
                  <a:cxn ang="f92">
                    <a:pos x="f114" y="f115"/>
                  </a:cxn>
                  <a:cxn ang="f92">
                    <a:pos x="f116" y="f117"/>
                  </a:cxn>
                  <a:cxn ang="f92">
                    <a:pos x="f118" y="f119"/>
                  </a:cxn>
                  <a:cxn ang="f92">
                    <a:pos x="f120" y="f121"/>
                  </a:cxn>
                  <a:cxn ang="f92">
                    <a:pos x="f122" y="f121"/>
                  </a:cxn>
                  <a:cxn ang="f92">
                    <a:pos x="f123" y="f121"/>
                  </a:cxn>
                  <a:cxn ang="f92">
                    <a:pos x="f124" y="f119"/>
                  </a:cxn>
                  <a:cxn ang="f92">
                    <a:pos x="f97" y="f125"/>
                  </a:cxn>
                  <a:cxn ang="f92">
                    <a:pos x="f103" y="f113"/>
                  </a:cxn>
                  <a:cxn ang="f92">
                    <a:pos x="f103" y="f126"/>
                  </a:cxn>
                  <a:cxn ang="f92">
                    <a:pos x="f105" y="f126"/>
                  </a:cxn>
                  <a:cxn ang="f92">
                    <a:pos x="f127" y="f128"/>
                  </a:cxn>
                  <a:cxn ang="f92">
                    <a:pos x="f129" y="f108"/>
                  </a:cxn>
                  <a:cxn ang="f92">
                    <a:pos x="f130" y="f131"/>
                  </a:cxn>
                  <a:cxn ang="f92">
                    <a:pos x="f124" y="f98"/>
                  </a:cxn>
                  <a:cxn ang="f92">
                    <a:pos x="f97" y="f98"/>
                  </a:cxn>
                </a:cxnLst>
                <a:rect l="f93" t="f96" r="f94" b="f95"/>
                <a:pathLst>
                  <a:path w="44" h="23">
                    <a:moveTo>
                      <a:pt x="f8" y="f9"/>
                    </a:moveTo>
                    <a:cubicBezTo>
                      <a:pt x="f10" y="f11"/>
                      <a:pt x="f8" y="f12"/>
                      <a:pt x="f13" y="f11"/>
                    </a:cubicBezTo>
                    <a:cubicBezTo>
                      <a:pt x="f14" y="f15"/>
                      <a:pt x="f5" y="f11"/>
                      <a:pt x="f16" y="f12"/>
                    </a:cubicBezTo>
                    <a:cubicBezTo>
                      <a:pt x="f16" y="f17"/>
                      <a:pt x="f13" y="f12"/>
                      <a:pt x="f18" y="f17"/>
                    </a:cubicBezTo>
                    <a:cubicBezTo>
                      <a:pt x="f8" y="f7"/>
                      <a:pt x="f10" y="f12"/>
                      <a:pt x="f19" y="f17"/>
                    </a:cubicBezTo>
                    <a:cubicBezTo>
                      <a:pt x="f20" y="f7"/>
                      <a:pt x="f21" y="f7"/>
                      <a:pt x="f12" y="f12"/>
                    </a:cubicBezTo>
                    <a:cubicBezTo>
                      <a:pt x="f12" y="f21"/>
                      <a:pt x="f7" y="f22"/>
                      <a:pt x="f23" y="f24"/>
                    </a:cubicBezTo>
                    <a:cubicBezTo>
                      <a:pt x="f25" y="f26"/>
                      <a:pt x="f23" y="f20"/>
                      <a:pt x="f27" y="f24"/>
                    </a:cubicBezTo>
                    <a:cubicBezTo>
                      <a:pt x="f28" y="f21"/>
                      <a:pt x="f29" y="f30"/>
                      <a:pt x="f31" y="f20"/>
                    </a:cubicBezTo>
                    <a:cubicBezTo>
                      <a:pt x="f32" y="f19"/>
                      <a:pt x="f33" y="f30"/>
                      <a:pt x="f32" y="f19"/>
                    </a:cubicBezTo>
                    <a:cubicBezTo>
                      <a:pt x="f34" y="f10"/>
                      <a:pt x="f35" y="f36"/>
                      <a:pt x="f35" y="f8"/>
                    </a:cubicBezTo>
                    <a:cubicBezTo>
                      <a:pt x="f37" y="f13"/>
                      <a:pt x="f6" y="f8"/>
                      <a:pt x="f6" y="f13"/>
                    </a:cubicBezTo>
                    <a:cubicBezTo>
                      <a:pt x="f38" y="f8"/>
                      <a:pt x="f6" y="f39"/>
                      <a:pt x="f37" y="f14"/>
                    </a:cubicBezTo>
                    <a:cubicBezTo>
                      <a:pt x="f40" y="f13"/>
                      <a:pt x="f34" y="f39"/>
                      <a:pt x="f40" y="f39"/>
                    </a:cubicBezTo>
                    <a:cubicBezTo>
                      <a:pt x="f33" y="f14"/>
                      <a:pt x="f27" y="f39"/>
                      <a:pt x="f41" y="f39"/>
                    </a:cubicBezTo>
                    <a:cubicBezTo>
                      <a:pt x="f12" y="f39"/>
                      <a:pt x="f42" y="f5"/>
                      <a:pt x="f42" y="f39"/>
                    </a:cubicBezTo>
                    <a:cubicBezTo>
                      <a:pt x="f42" y="f8"/>
                      <a:pt x="f24" y="f39"/>
                      <a:pt x="f30" y="f14"/>
                    </a:cubicBezTo>
                    <a:cubicBezTo>
                      <a:pt x="f10" y="f13"/>
                      <a:pt x="f20" y="f43"/>
                      <a:pt x="f8" y="f18"/>
                    </a:cubicBezTo>
                    <a:cubicBezTo>
                      <a:pt x="f10" y="f18"/>
                      <a:pt x="f36" y="f18"/>
                      <a:pt x="f18" y="f19"/>
                    </a:cubicBezTo>
                    <a:cubicBezTo>
                      <a:pt x="f14" y="f24"/>
                      <a:pt x="f14" y="f26"/>
                      <a:pt x="f18" y="f22"/>
                    </a:cubicBezTo>
                    <a:cubicBezTo>
                      <a:pt x="f10" y="f20"/>
                      <a:pt x="f10" y="f26"/>
                      <a:pt x="f19" y="f22"/>
                    </a:cubicBezTo>
                    <a:cubicBezTo>
                      <a:pt x="f30" y="f20"/>
                      <a:pt x="f30" y="f20"/>
                      <a:pt x="f22" y="f30"/>
                    </a:cubicBezTo>
                    <a:cubicBezTo>
                      <a:pt x="f24" y="f24"/>
                      <a:pt x="f26" y="f22"/>
                      <a:pt x="f21" y="f24"/>
                    </a:cubicBezTo>
                    <a:cubicBezTo>
                      <a:pt x="f42" y="f26"/>
                      <a:pt x="f12" y="f24"/>
                      <a:pt x="f9" y="f21"/>
                    </a:cubicBezTo>
                    <a:cubicBezTo>
                      <a:pt x="f26" y="f9"/>
                      <a:pt x="f24" y="f9"/>
                      <a:pt x="f30" y="f9"/>
                    </a:cubicBezTo>
                    <a:cubicBezTo>
                      <a:pt x="f36" y="f42"/>
                      <a:pt x="f19" y="f1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66" name="Kazakstan">
                <a:extLst>
                  <a:ext uri="{FF2B5EF4-FFF2-40B4-BE49-F238E27FC236}">
                    <a16:creationId xmlns:a16="http://schemas.microsoft.com/office/drawing/2014/main" id="{3E3AE45F-BD7D-BB20-EA1C-C839E0EEC771}"/>
                  </a:ext>
                </a:extLst>
              </p:cNvPr>
              <p:cNvSpPr/>
              <p:nvPr/>
            </p:nvSpPr>
            <p:spPr>
              <a:xfrm>
                <a:off x="7825160" y="2888498"/>
                <a:ext cx="894703" cy="386407"/>
              </a:xfrm>
              <a:custGeom>
                <a:avLst/>
                <a:gdLst>
                  <a:gd name="f0" fmla="val 10800000"/>
                  <a:gd name="f1" fmla="val 5400000"/>
                  <a:gd name="f2" fmla="val 180"/>
                  <a:gd name="f3" fmla="val w"/>
                  <a:gd name="f4" fmla="val h"/>
                  <a:gd name="f5" fmla="val 0"/>
                  <a:gd name="f6" fmla="val 168"/>
                  <a:gd name="f7" fmla="val 79"/>
                  <a:gd name="f8" fmla="val 114"/>
                  <a:gd name="f9" fmla="val 68"/>
                  <a:gd name="f10" fmla="val 113"/>
                  <a:gd name="f11" fmla="val 112"/>
                  <a:gd name="f12" fmla="val 69"/>
                  <a:gd name="f13" fmla="val 110"/>
                  <a:gd name="f14" fmla="val 71"/>
                  <a:gd name="f15" fmla="val 111"/>
                  <a:gd name="f16" fmla="val 73"/>
                  <a:gd name="f17" fmla="val 108"/>
                  <a:gd name="f18" fmla="val 75"/>
                  <a:gd name="f19" fmla="val 104"/>
                  <a:gd name="f20" fmla="val 78"/>
                  <a:gd name="f21" fmla="val 109"/>
                  <a:gd name="f22" fmla="val 106"/>
                  <a:gd name="f23" fmla="val 102"/>
                  <a:gd name="f24" fmla="val 107"/>
                  <a:gd name="f25" fmla="val 77"/>
                  <a:gd name="f26" fmla="val 97"/>
                  <a:gd name="f27" fmla="val 96"/>
                  <a:gd name="f28" fmla="val 95"/>
                  <a:gd name="f29" fmla="val 93"/>
                  <a:gd name="f30" fmla="val 91"/>
                  <a:gd name="f31" fmla="val 70"/>
                  <a:gd name="f32" fmla="val 92"/>
                  <a:gd name="f33" fmla="val 65"/>
                  <a:gd name="f34" fmla="val 90"/>
                  <a:gd name="f35" fmla="val 66"/>
                  <a:gd name="f36" fmla="val 86"/>
                  <a:gd name="f37" fmla="val 59"/>
                  <a:gd name="f38" fmla="val 85"/>
                  <a:gd name="f39" fmla="val 62"/>
                  <a:gd name="f40" fmla="val 83"/>
                  <a:gd name="f41" fmla="val 60"/>
                  <a:gd name="f42" fmla="val 82"/>
                  <a:gd name="f43" fmla="val 58"/>
                  <a:gd name="f44" fmla="val 84"/>
                  <a:gd name="f45" fmla="val 81"/>
                  <a:gd name="f46" fmla="val 67"/>
                  <a:gd name="f47" fmla="val 57"/>
                  <a:gd name="f48" fmla="val 56"/>
                  <a:gd name="f49" fmla="val 51"/>
                  <a:gd name="f50" fmla="val 50"/>
                  <a:gd name="f51" fmla="val 63"/>
                  <a:gd name="f52" fmla="val 46"/>
                  <a:gd name="f53" fmla="val 47"/>
                  <a:gd name="f54" fmla="val 48"/>
                  <a:gd name="f55" fmla="val 44"/>
                  <a:gd name="f56" fmla="val 42"/>
                  <a:gd name="f57" fmla="val 55"/>
                  <a:gd name="f58" fmla="val 43"/>
                  <a:gd name="f59" fmla="val 54"/>
                  <a:gd name="f60" fmla="val 52"/>
                  <a:gd name="f61" fmla="val 49"/>
                  <a:gd name="f62" fmla="val 72"/>
                  <a:gd name="f63" fmla="val 38"/>
                  <a:gd name="f64" fmla="val 36"/>
                  <a:gd name="f65" fmla="val 34"/>
                  <a:gd name="f66" fmla="val 35"/>
                  <a:gd name="f67" fmla="val 28"/>
                  <a:gd name="f68" fmla="val 30"/>
                  <a:gd name="f69" fmla="val 64"/>
                  <a:gd name="f70" fmla="val 31"/>
                  <a:gd name="f71" fmla="val 61"/>
                  <a:gd name="f72" fmla="val 27"/>
                  <a:gd name="f73" fmla="val 26"/>
                  <a:gd name="f74" fmla="val 24"/>
                  <a:gd name="f75" fmla="val 20"/>
                  <a:gd name="f76" fmla="val 19"/>
                  <a:gd name="f77" fmla="val 25"/>
                  <a:gd name="f78" fmla="val 23"/>
                  <a:gd name="f79" fmla="val 22"/>
                  <a:gd name="f80" fmla="val 53"/>
                  <a:gd name="f81" fmla="val 33"/>
                  <a:gd name="f82" fmla="val 32"/>
                  <a:gd name="f83" fmla="val 45"/>
                  <a:gd name="f84" fmla="val 29"/>
                  <a:gd name="f85" fmla="val 39"/>
                  <a:gd name="f86" fmla="val 40"/>
                  <a:gd name="f87" fmla="val 41"/>
                  <a:gd name="f88" fmla="val 21"/>
                  <a:gd name="f89" fmla="val 18"/>
                  <a:gd name="f90" fmla="val 17"/>
                  <a:gd name="f91" fmla="val 15"/>
                  <a:gd name="f92" fmla="val 14"/>
                  <a:gd name="f93" fmla="val 11"/>
                  <a:gd name="f94" fmla="val 12"/>
                  <a:gd name="f95" fmla="val 8"/>
                  <a:gd name="f96" fmla="val 37"/>
                  <a:gd name="f97" fmla="val 7"/>
                  <a:gd name="f98" fmla="val 6"/>
                  <a:gd name="f99" fmla="val 5"/>
                  <a:gd name="f100" fmla="val 4"/>
                  <a:gd name="f101" fmla="val 3"/>
                  <a:gd name="f102" fmla="val 2"/>
                  <a:gd name="f103" fmla="val 10"/>
                  <a:gd name="f104" fmla="val 9"/>
                  <a:gd name="f105" fmla="val 16"/>
                  <a:gd name="f106" fmla="val 13"/>
                  <a:gd name="f107" fmla="val 1"/>
                  <a:gd name="f108" fmla="val 88"/>
                  <a:gd name="f109" fmla="val 87"/>
                  <a:gd name="f110" fmla="val 89"/>
                  <a:gd name="f111" fmla="val 94"/>
                  <a:gd name="f112" fmla="val 100"/>
                  <a:gd name="f113" fmla="val 103"/>
                  <a:gd name="f114" fmla="val 105"/>
                  <a:gd name="f115" fmla="val 121"/>
                  <a:gd name="f116" fmla="val 124"/>
                  <a:gd name="f117" fmla="val 128"/>
                  <a:gd name="f118" fmla="val 132"/>
                  <a:gd name="f119" fmla="val 131"/>
                  <a:gd name="f120" fmla="val 133"/>
                  <a:gd name="f121" fmla="val 135"/>
                  <a:gd name="f122" fmla="val 141"/>
                  <a:gd name="f123" fmla="val 143"/>
                  <a:gd name="f124" fmla="val 145"/>
                  <a:gd name="f125" fmla="val 144"/>
                  <a:gd name="f126" fmla="val 147"/>
                  <a:gd name="f127" fmla="val 149"/>
                  <a:gd name="f128" fmla="val 151"/>
                  <a:gd name="f129" fmla="val 152"/>
                  <a:gd name="f130" fmla="val 154"/>
                  <a:gd name="f131" fmla="val 155"/>
                  <a:gd name="f132" fmla="val 157"/>
                  <a:gd name="f133" fmla="val 158"/>
                  <a:gd name="f134" fmla="val 161"/>
                  <a:gd name="f135" fmla="val 164"/>
                  <a:gd name="f136" fmla="val 165"/>
                  <a:gd name="f137" fmla="val 166"/>
                  <a:gd name="f138" fmla="val 160"/>
                  <a:gd name="f139" fmla="val 163"/>
                  <a:gd name="f140" fmla="val 159"/>
                  <a:gd name="f141" fmla="val 156"/>
                  <a:gd name="f142" fmla="val 153"/>
                  <a:gd name="f143" fmla="val 150"/>
                  <a:gd name="f144" fmla="val 146"/>
                  <a:gd name="f145" fmla="val 148"/>
                  <a:gd name="f146" fmla="val 142"/>
                  <a:gd name="f147" fmla="val 119"/>
                  <a:gd name="f148" fmla="val 115"/>
                  <a:gd name="f149" fmla="val 118"/>
                  <a:gd name="f150" fmla="+- 0 0 -90"/>
                  <a:gd name="f151" fmla="*/ f3 1 168"/>
                  <a:gd name="f152" fmla="*/ f4 1 79"/>
                  <a:gd name="f153" fmla="+- f7 0 f5"/>
                  <a:gd name="f154" fmla="+- f6 0 f5"/>
                  <a:gd name="f155" fmla="*/ f150 f0 1"/>
                  <a:gd name="f156" fmla="*/ f154 1 168"/>
                  <a:gd name="f157" fmla="*/ f153 1 79"/>
                  <a:gd name="f158" fmla="*/ f155 1 f2"/>
                  <a:gd name="f159" fmla="*/ 112 1 f156"/>
                  <a:gd name="f160" fmla="*/ 69 1 f157"/>
                  <a:gd name="f161" fmla="*/ 106 1 f156"/>
                  <a:gd name="f162" fmla="*/ 79 1 f157"/>
                  <a:gd name="f163" fmla="*/ 95 1 f156"/>
                  <a:gd name="f164" fmla="*/ 73 1 f157"/>
                  <a:gd name="f165" fmla="*/ 91 1 f156"/>
                  <a:gd name="f166" fmla="*/ 70 1 f157"/>
                  <a:gd name="f167" fmla="*/ 92 1 f156"/>
                  <a:gd name="f168" fmla="*/ 65 1 f157"/>
                  <a:gd name="f169" fmla="*/ 83 1 f156"/>
                  <a:gd name="f170" fmla="*/ 60 1 f157"/>
                  <a:gd name="f171" fmla="*/ 71 1 f156"/>
                  <a:gd name="f172" fmla="*/ 62 1 f157"/>
                  <a:gd name="f173" fmla="*/ 66 1 f156"/>
                  <a:gd name="f174" fmla="*/ 51 1 f157"/>
                  <a:gd name="f175" fmla="*/ 62 1 f156"/>
                  <a:gd name="f176" fmla="*/ 47 1 f157"/>
                  <a:gd name="f177" fmla="*/ 56 1 f156"/>
                  <a:gd name="f178" fmla="*/ 47 1 f156"/>
                  <a:gd name="f179" fmla="*/ 55 1 f157"/>
                  <a:gd name="f180" fmla="*/ 46 1 f156"/>
                  <a:gd name="f181" fmla="*/ 72 1 f157"/>
                  <a:gd name="f182" fmla="*/ 35 1 f156"/>
                  <a:gd name="f183" fmla="*/ 30 1 f156"/>
                  <a:gd name="f184" fmla="*/ 64 1 f157"/>
                  <a:gd name="f185" fmla="*/ 19 1 f156"/>
                  <a:gd name="f186" fmla="*/ 57 1 f157"/>
                  <a:gd name="f187" fmla="*/ 23 1 f156"/>
                  <a:gd name="f188" fmla="*/ 54 1 f157"/>
                  <a:gd name="f189" fmla="*/ 33 1 f156"/>
                  <a:gd name="f190" fmla="*/ 48 1 f157"/>
                  <a:gd name="f191" fmla="*/ 43 1 f157"/>
                  <a:gd name="f192" fmla="*/ 21 1 f156"/>
                  <a:gd name="f193" fmla="*/ 41 1 f157"/>
                  <a:gd name="f194" fmla="*/ 14 1 f156"/>
                  <a:gd name="f195" fmla="*/ 45 1 f157"/>
                  <a:gd name="f196" fmla="*/ 12 1 f156"/>
                  <a:gd name="f197" fmla="*/ 40 1 f157"/>
                  <a:gd name="f198" fmla="*/ 4 1 f156"/>
                  <a:gd name="f199" fmla="*/ 36 1 f157"/>
                  <a:gd name="f200" fmla="*/ 3 1 f156"/>
                  <a:gd name="f201" fmla="*/ 26 1 f157"/>
                  <a:gd name="f202" fmla="*/ 8 1 f156"/>
                  <a:gd name="f203" fmla="*/ 27 1 f157"/>
                  <a:gd name="f204" fmla="*/ 9 1 f156"/>
                  <a:gd name="f205" fmla="*/ 22 1 f157"/>
                  <a:gd name="f206" fmla="*/ 18 1 f157"/>
                  <a:gd name="f207" fmla="*/ 26 1 f156"/>
                  <a:gd name="f208" fmla="*/ 20 1 f157"/>
                  <a:gd name="f209" fmla="*/ 42 1 f156"/>
                  <a:gd name="f210" fmla="*/ 21 1 f157"/>
                  <a:gd name="f211" fmla="*/ 50 1 f156"/>
                  <a:gd name="f212" fmla="*/ 17 1 f157"/>
                  <a:gd name="f213" fmla="*/ 49 1 f156"/>
                  <a:gd name="f214" fmla="*/ 11 1 f157"/>
                  <a:gd name="f215" fmla="*/ 57 1 f156"/>
                  <a:gd name="f216" fmla="*/ 7 1 f157"/>
                  <a:gd name="f217" fmla="*/ 75 1 f156"/>
                  <a:gd name="f218" fmla="*/ 5 1 f157"/>
                  <a:gd name="f219" fmla="*/ 86 1 f156"/>
                  <a:gd name="f220" fmla="*/ 2 1 f157"/>
                  <a:gd name="f221" fmla="*/ 90 1 f156"/>
                  <a:gd name="f222" fmla="*/ 97 1 f156"/>
                  <a:gd name="f223" fmla="*/ 102 1 f156"/>
                  <a:gd name="f224" fmla="*/ 8 1 f157"/>
                  <a:gd name="f225" fmla="*/ 133 1 f156"/>
                  <a:gd name="f226" fmla="*/ 23 1 f157"/>
                  <a:gd name="f227" fmla="*/ 147 1 f156"/>
                  <a:gd name="f228" fmla="*/ 154 1 f156"/>
                  <a:gd name="f229" fmla="*/ 29 1 f157"/>
                  <a:gd name="f230" fmla="*/ 161 1 f156"/>
                  <a:gd name="f231" fmla="*/ 168 1 f156"/>
                  <a:gd name="f232" fmla="*/ 32 1 f157"/>
                  <a:gd name="f233" fmla="*/ 156 1 f156"/>
                  <a:gd name="f234" fmla="*/ 151 1 f156"/>
                  <a:gd name="f235" fmla="*/ 61 1 f157"/>
                  <a:gd name="f236" fmla="*/ 148 1 f156"/>
                  <a:gd name="f237" fmla="*/ 66 1 f157"/>
                  <a:gd name="f238" fmla="*/ 131 1 f156"/>
                  <a:gd name="f239" fmla="*/ 119 1 f156"/>
                  <a:gd name="f240" fmla="*/ 0 1 f156"/>
                  <a:gd name="f241" fmla="*/ f6 1 f156"/>
                  <a:gd name="f242" fmla="*/ 0 1 f157"/>
                  <a:gd name="f243" fmla="*/ f7 1 f157"/>
                  <a:gd name="f244" fmla="+- f158 0 f1"/>
                  <a:gd name="f245" fmla="*/ f240 f151 1"/>
                  <a:gd name="f246" fmla="*/ f241 f151 1"/>
                  <a:gd name="f247" fmla="*/ f243 f152 1"/>
                  <a:gd name="f248" fmla="*/ f242 f152 1"/>
                  <a:gd name="f249" fmla="*/ f159 f151 1"/>
                  <a:gd name="f250" fmla="*/ f160 f152 1"/>
                  <a:gd name="f251" fmla="*/ f161 f151 1"/>
                  <a:gd name="f252" fmla="*/ f162 f152 1"/>
                  <a:gd name="f253" fmla="*/ f163 f151 1"/>
                  <a:gd name="f254" fmla="*/ f164 f152 1"/>
                  <a:gd name="f255" fmla="*/ f165 f151 1"/>
                  <a:gd name="f256" fmla="*/ f166 f152 1"/>
                  <a:gd name="f257" fmla="*/ f167 f151 1"/>
                  <a:gd name="f258" fmla="*/ f168 f152 1"/>
                  <a:gd name="f259" fmla="*/ f169 f151 1"/>
                  <a:gd name="f260" fmla="*/ f170 f152 1"/>
                  <a:gd name="f261" fmla="*/ f171 f151 1"/>
                  <a:gd name="f262" fmla="*/ f172 f152 1"/>
                  <a:gd name="f263" fmla="*/ f173 f151 1"/>
                  <a:gd name="f264" fmla="*/ f174 f152 1"/>
                  <a:gd name="f265" fmla="*/ f175 f151 1"/>
                  <a:gd name="f266" fmla="*/ f176 f152 1"/>
                  <a:gd name="f267" fmla="*/ f177 f151 1"/>
                  <a:gd name="f268" fmla="*/ f178 f151 1"/>
                  <a:gd name="f269" fmla="*/ f179 f152 1"/>
                  <a:gd name="f270" fmla="*/ f180 f151 1"/>
                  <a:gd name="f271" fmla="*/ f181 f152 1"/>
                  <a:gd name="f272" fmla="*/ f182 f151 1"/>
                  <a:gd name="f273" fmla="*/ f183 f151 1"/>
                  <a:gd name="f274" fmla="*/ f184 f152 1"/>
                  <a:gd name="f275" fmla="*/ f185 f151 1"/>
                  <a:gd name="f276" fmla="*/ f186 f152 1"/>
                  <a:gd name="f277" fmla="*/ f187 f151 1"/>
                  <a:gd name="f278" fmla="*/ f188 f152 1"/>
                  <a:gd name="f279" fmla="*/ f189 f151 1"/>
                  <a:gd name="f280" fmla="*/ f190 f152 1"/>
                  <a:gd name="f281" fmla="*/ f191 f152 1"/>
                  <a:gd name="f282" fmla="*/ f192 f151 1"/>
                  <a:gd name="f283" fmla="*/ f193 f152 1"/>
                  <a:gd name="f284" fmla="*/ f194 f151 1"/>
                  <a:gd name="f285" fmla="*/ f195 f152 1"/>
                  <a:gd name="f286" fmla="*/ f196 f151 1"/>
                  <a:gd name="f287" fmla="*/ f197 f152 1"/>
                  <a:gd name="f288" fmla="*/ f198 f151 1"/>
                  <a:gd name="f289" fmla="*/ f199 f152 1"/>
                  <a:gd name="f290" fmla="*/ f200 f151 1"/>
                  <a:gd name="f291" fmla="*/ f201 f152 1"/>
                  <a:gd name="f292" fmla="*/ f202 f151 1"/>
                  <a:gd name="f293" fmla="*/ f203 f152 1"/>
                  <a:gd name="f294" fmla="*/ f204 f151 1"/>
                  <a:gd name="f295" fmla="*/ f205 f152 1"/>
                  <a:gd name="f296" fmla="*/ f206 f152 1"/>
                  <a:gd name="f297" fmla="*/ f207 f151 1"/>
                  <a:gd name="f298" fmla="*/ f208 f152 1"/>
                  <a:gd name="f299" fmla="*/ f209 f151 1"/>
                  <a:gd name="f300" fmla="*/ f210 f152 1"/>
                  <a:gd name="f301" fmla="*/ f211 f151 1"/>
                  <a:gd name="f302" fmla="*/ f212 f152 1"/>
                  <a:gd name="f303" fmla="*/ f213 f151 1"/>
                  <a:gd name="f304" fmla="*/ f214 f152 1"/>
                  <a:gd name="f305" fmla="*/ f215 f151 1"/>
                  <a:gd name="f306" fmla="*/ f216 f152 1"/>
                  <a:gd name="f307" fmla="*/ f217 f151 1"/>
                  <a:gd name="f308" fmla="*/ f218 f152 1"/>
                  <a:gd name="f309" fmla="*/ f219 f151 1"/>
                  <a:gd name="f310" fmla="*/ f220 f152 1"/>
                  <a:gd name="f311" fmla="*/ f221 f151 1"/>
                  <a:gd name="f312" fmla="*/ f222 f151 1"/>
                  <a:gd name="f313" fmla="*/ f223 f151 1"/>
                  <a:gd name="f314" fmla="*/ f224 f152 1"/>
                  <a:gd name="f315" fmla="*/ f225 f151 1"/>
                  <a:gd name="f316" fmla="*/ f226 f152 1"/>
                  <a:gd name="f317" fmla="*/ f227 f151 1"/>
                  <a:gd name="f318" fmla="*/ f228 f151 1"/>
                  <a:gd name="f319" fmla="*/ f229 f152 1"/>
                  <a:gd name="f320" fmla="*/ f230 f151 1"/>
                  <a:gd name="f321" fmla="*/ f231 f151 1"/>
                  <a:gd name="f322" fmla="*/ f232 f152 1"/>
                  <a:gd name="f323" fmla="*/ f233 f151 1"/>
                  <a:gd name="f324" fmla="*/ f234 f151 1"/>
                  <a:gd name="f325" fmla="*/ f235 f152 1"/>
                  <a:gd name="f326" fmla="*/ f236 f151 1"/>
                  <a:gd name="f327" fmla="*/ f237 f152 1"/>
                  <a:gd name="f328" fmla="*/ f238 f151 1"/>
                  <a:gd name="f329" fmla="*/ f239 f151 1"/>
                </a:gdLst>
                <a:ahLst/>
                <a:cxnLst>
                  <a:cxn ang="3cd4">
                    <a:pos x="hc" y="t"/>
                  </a:cxn>
                  <a:cxn ang="0">
                    <a:pos x="r" y="vc"/>
                  </a:cxn>
                  <a:cxn ang="cd4">
                    <a:pos x="hc" y="b"/>
                  </a:cxn>
                  <a:cxn ang="cd2">
                    <a:pos x="l" y="vc"/>
                  </a:cxn>
                  <a:cxn ang="f244">
                    <a:pos x="f249" y="f250"/>
                  </a:cxn>
                  <a:cxn ang="f244">
                    <a:pos x="f251" y="f252"/>
                  </a:cxn>
                  <a:cxn ang="f244">
                    <a:pos x="f253" y="f254"/>
                  </a:cxn>
                  <a:cxn ang="f244">
                    <a:pos x="f255" y="f256"/>
                  </a:cxn>
                  <a:cxn ang="f244">
                    <a:pos x="f257" y="f258"/>
                  </a:cxn>
                  <a:cxn ang="f244">
                    <a:pos x="f259" y="f260"/>
                  </a:cxn>
                  <a:cxn ang="f244">
                    <a:pos x="f261" y="f262"/>
                  </a:cxn>
                  <a:cxn ang="f244">
                    <a:pos x="f263" y="f264"/>
                  </a:cxn>
                  <a:cxn ang="f244">
                    <a:pos x="f265" y="f266"/>
                  </a:cxn>
                  <a:cxn ang="f244">
                    <a:pos x="f267" y="f266"/>
                  </a:cxn>
                  <a:cxn ang="f244">
                    <a:pos x="f268" y="f269"/>
                  </a:cxn>
                  <a:cxn ang="f244">
                    <a:pos x="f270" y="f271"/>
                  </a:cxn>
                  <a:cxn ang="f244">
                    <a:pos x="f272" y="f250"/>
                  </a:cxn>
                  <a:cxn ang="f244">
                    <a:pos x="f273" y="f274"/>
                  </a:cxn>
                  <a:cxn ang="f244">
                    <a:pos x="f275" y="f276"/>
                  </a:cxn>
                  <a:cxn ang="f244">
                    <a:pos x="f277" y="f278"/>
                  </a:cxn>
                  <a:cxn ang="f244">
                    <a:pos x="f273" y="f264"/>
                  </a:cxn>
                  <a:cxn ang="f244">
                    <a:pos x="f279" y="f280"/>
                  </a:cxn>
                  <a:cxn ang="f244">
                    <a:pos x="f273" y="f281"/>
                  </a:cxn>
                  <a:cxn ang="f244">
                    <a:pos x="f282" y="f283"/>
                  </a:cxn>
                  <a:cxn ang="f244">
                    <a:pos x="f284" y="f285"/>
                  </a:cxn>
                  <a:cxn ang="f244">
                    <a:pos x="f286" y="f287"/>
                  </a:cxn>
                  <a:cxn ang="f244">
                    <a:pos x="f288" y="f289"/>
                  </a:cxn>
                  <a:cxn ang="f244">
                    <a:pos x="f290" y="f291"/>
                  </a:cxn>
                  <a:cxn ang="f244">
                    <a:pos x="f292" y="f293"/>
                  </a:cxn>
                  <a:cxn ang="f244">
                    <a:pos x="f294" y="f295"/>
                  </a:cxn>
                  <a:cxn ang="f244">
                    <a:pos x="f284" y="f296"/>
                  </a:cxn>
                  <a:cxn ang="f244">
                    <a:pos x="f297" y="f298"/>
                  </a:cxn>
                  <a:cxn ang="f244">
                    <a:pos x="f272" y="f298"/>
                  </a:cxn>
                  <a:cxn ang="f244">
                    <a:pos x="f299" y="f300"/>
                  </a:cxn>
                  <a:cxn ang="f244">
                    <a:pos x="f301" y="f300"/>
                  </a:cxn>
                  <a:cxn ang="f244">
                    <a:pos x="f301" y="f302"/>
                  </a:cxn>
                  <a:cxn ang="f244">
                    <a:pos x="f303" y="f304"/>
                  </a:cxn>
                  <a:cxn ang="f244">
                    <a:pos x="f305" y="f306"/>
                  </a:cxn>
                  <a:cxn ang="f244">
                    <a:pos x="f307" y="f308"/>
                  </a:cxn>
                  <a:cxn ang="f244">
                    <a:pos x="f309" y="f310"/>
                  </a:cxn>
                  <a:cxn ang="f244">
                    <a:pos x="f311" y="f306"/>
                  </a:cxn>
                  <a:cxn ang="f244">
                    <a:pos x="f312" y="f306"/>
                  </a:cxn>
                  <a:cxn ang="f244">
                    <a:pos x="f313" y="f314"/>
                  </a:cxn>
                  <a:cxn ang="f244">
                    <a:pos x="f251" y="f314"/>
                  </a:cxn>
                  <a:cxn ang="f244">
                    <a:pos x="f315" y="f316"/>
                  </a:cxn>
                  <a:cxn ang="f244">
                    <a:pos x="f317" y="f293"/>
                  </a:cxn>
                  <a:cxn ang="f244">
                    <a:pos x="f318" y="f319"/>
                  </a:cxn>
                  <a:cxn ang="f244">
                    <a:pos x="f320" y="f293"/>
                  </a:cxn>
                  <a:cxn ang="f244">
                    <a:pos x="f321" y="f322"/>
                  </a:cxn>
                  <a:cxn ang="f244">
                    <a:pos x="f323" y="f283"/>
                  </a:cxn>
                  <a:cxn ang="f244">
                    <a:pos x="f317" y="f264"/>
                  </a:cxn>
                  <a:cxn ang="f244">
                    <a:pos x="f324" y="f325"/>
                  </a:cxn>
                  <a:cxn ang="f244">
                    <a:pos x="f326" y="f327"/>
                  </a:cxn>
                  <a:cxn ang="f244">
                    <a:pos x="f328" y="f258"/>
                  </a:cxn>
                  <a:cxn ang="f244">
                    <a:pos x="f329" y="f327"/>
                  </a:cxn>
                </a:cxnLst>
                <a:rect l="f245" t="f248" r="f246" b="f247"/>
                <a:pathLst>
                  <a:path w="168" h="79">
                    <a:moveTo>
                      <a:pt x="f8" y="f9"/>
                    </a:moveTo>
                    <a:cubicBezTo>
                      <a:pt x="f10" y="f9"/>
                      <a:pt x="f10" y="f9"/>
                      <a:pt x="f11" y="f12"/>
                    </a:cubicBezTo>
                    <a:cubicBezTo>
                      <a:pt x="f13" y="f14"/>
                      <a:pt x="f15" y="f16"/>
                      <a:pt x="f17" y="f18"/>
                    </a:cubicBezTo>
                    <a:cubicBezTo>
                      <a:pt x="f19" y="f20"/>
                      <a:pt x="f21" y="f7"/>
                      <a:pt x="f22" y="f7"/>
                    </a:cubicBezTo>
                    <a:cubicBezTo>
                      <a:pt x="f23" y="f7"/>
                      <a:pt x="f24" y="f25"/>
                      <a:pt x="f19" y="f25"/>
                    </a:cubicBezTo>
                    <a:cubicBezTo>
                      <a:pt x="f26" y="f7"/>
                      <a:pt x="f27" y="f20"/>
                      <a:pt x="f28" y="f16"/>
                    </a:cubicBezTo>
                    <a:cubicBezTo>
                      <a:pt x="f29" y="f16"/>
                      <a:pt x="f29" y="f16"/>
                      <a:pt x="f29" y="f16"/>
                    </a:cubicBezTo>
                    <a:cubicBezTo>
                      <a:pt x="f30" y="f31"/>
                      <a:pt x="f30" y="f31"/>
                      <a:pt x="f30" y="f31"/>
                    </a:cubicBezTo>
                    <a:cubicBezTo>
                      <a:pt x="f29" y="f12"/>
                      <a:pt x="f29" y="f12"/>
                      <a:pt x="f29" y="f12"/>
                    </a:cubicBezTo>
                    <a:cubicBezTo>
                      <a:pt x="f32" y="f33"/>
                      <a:pt x="f32" y="f33"/>
                      <a:pt x="f32" y="f33"/>
                    </a:cubicBezTo>
                    <a:cubicBezTo>
                      <a:pt x="f34" y="f35"/>
                      <a:pt x="f34" y="f35"/>
                      <a:pt x="f34" y="f35"/>
                    </a:cubicBezTo>
                    <a:cubicBezTo>
                      <a:pt x="f36" y="f37"/>
                      <a:pt x="f38" y="f39"/>
                      <a:pt x="f40" y="f41"/>
                    </a:cubicBezTo>
                    <a:cubicBezTo>
                      <a:pt x="f42" y="f43"/>
                      <a:pt x="f44" y="f39"/>
                      <a:pt x="f45" y="f39"/>
                    </a:cubicBezTo>
                    <a:cubicBezTo>
                      <a:pt x="f7" y="f39"/>
                      <a:pt x="f16" y="f39"/>
                      <a:pt x="f14" y="f39"/>
                    </a:cubicBezTo>
                    <a:cubicBezTo>
                      <a:pt x="f12" y="f39"/>
                      <a:pt x="f46" y="f47"/>
                      <a:pt x="f9" y="f48"/>
                    </a:cubicBezTo>
                    <a:cubicBezTo>
                      <a:pt x="f12" y="f48"/>
                      <a:pt x="f9" y="f49"/>
                      <a:pt x="f35" y="f49"/>
                    </a:cubicBezTo>
                    <a:cubicBezTo>
                      <a:pt x="f35" y="f49"/>
                      <a:pt x="f46" y="f50"/>
                      <a:pt x="f35" y="f50"/>
                    </a:cubicBezTo>
                    <a:cubicBezTo>
                      <a:pt x="f51" y="f50"/>
                      <a:pt x="f46" y="f52"/>
                      <a:pt x="f39" y="f53"/>
                    </a:cubicBezTo>
                    <a:cubicBezTo>
                      <a:pt x="f43" y="f54"/>
                      <a:pt x="f41" y="f55"/>
                      <a:pt x="f43" y="f52"/>
                    </a:cubicBezTo>
                    <a:cubicBezTo>
                      <a:pt x="f48" y="f54"/>
                      <a:pt x="f48" y="f56"/>
                      <a:pt x="f48" y="f53"/>
                    </a:cubicBezTo>
                    <a:cubicBezTo>
                      <a:pt x="f47" y="f48"/>
                      <a:pt x="f57" y="f58"/>
                      <a:pt x="f59" y="f50"/>
                    </a:cubicBezTo>
                    <a:cubicBezTo>
                      <a:pt x="f59" y="f49"/>
                      <a:pt x="f52" y="f49"/>
                      <a:pt x="f53" y="f57"/>
                    </a:cubicBezTo>
                    <a:cubicBezTo>
                      <a:pt x="f54" y="f43"/>
                      <a:pt x="f60" y="f18"/>
                      <a:pt x="f60" y="f18"/>
                    </a:cubicBezTo>
                    <a:cubicBezTo>
                      <a:pt x="f61" y="f18"/>
                      <a:pt x="f54" y="f18"/>
                      <a:pt x="f52" y="f62"/>
                    </a:cubicBezTo>
                    <a:cubicBezTo>
                      <a:pt x="f55" y="f12"/>
                      <a:pt x="f63" y="f46"/>
                      <a:pt x="f64" y="f16"/>
                    </a:cubicBezTo>
                    <a:cubicBezTo>
                      <a:pt x="f65" y="f16"/>
                      <a:pt x="f65" y="f12"/>
                      <a:pt x="f66" y="f12"/>
                    </a:cubicBezTo>
                    <a:cubicBezTo>
                      <a:pt x="f64" y="f9"/>
                      <a:pt x="f66" y="f35"/>
                      <a:pt x="f66" y="f33"/>
                    </a:cubicBezTo>
                    <a:cubicBezTo>
                      <a:pt x="f64" y="f39"/>
                      <a:pt x="f67" y="f46"/>
                      <a:pt x="f68" y="f69"/>
                    </a:cubicBezTo>
                    <a:cubicBezTo>
                      <a:pt x="f70" y="f71"/>
                      <a:pt x="f72" y="f69"/>
                      <a:pt x="f73" y="f71"/>
                    </a:cubicBezTo>
                    <a:cubicBezTo>
                      <a:pt x="f74" y="f48"/>
                      <a:pt x="f75" y="f41"/>
                      <a:pt x="f76" y="f47"/>
                    </a:cubicBezTo>
                    <a:cubicBezTo>
                      <a:pt x="f76" y="f57"/>
                      <a:pt x="f77" y="f47"/>
                      <a:pt x="f73" y="f57"/>
                    </a:cubicBezTo>
                    <a:cubicBezTo>
                      <a:pt x="f72" y="f59"/>
                      <a:pt x="f77" y="f57"/>
                      <a:pt x="f78" y="f59"/>
                    </a:cubicBezTo>
                    <a:cubicBezTo>
                      <a:pt x="f79" y="f80"/>
                      <a:pt x="f74" y="f50"/>
                      <a:pt x="f73" y="f49"/>
                    </a:cubicBezTo>
                    <a:cubicBezTo>
                      <a:pt x="f72" y="f60"/>
                      <a:pt x="f72" y="f61"/>
                      <a:pt x="f68" y="f49"/>
                    </a:cubicBezTo>
                    <a:cubicBezTo>
                      <a:pt x="f70" y="f60"/>
                      <a:pt x="f81" y="f80"/>
                      <a:pt x="f82" y="f49"/>
                    </a:cubicBezTo>
                    <a:cubicBezTo>
                      <a:pt x="f68" y="f50"/>
                      <a:pt x="f66" y="f50"/>
                      <a:pt x="f81" y="f54"/>
                    </a:cubicBezTo>
                    <a:cubicBezTo>
                      <a:pt x="f70" y="f53"/>
                      <a:pt x="f81" y="f52"/>
                      <a:pt x="f70" y="f83"/>
                    </a:cubicBezTo>
                    <a:cubicBezTo>
                      <a:pt x="f68" y="f83"/>
                      <a:pt x="f70" y="f55"/>
                      <a:pt x="f68" y="f58"/>
                    </a:cubicBezTo>
                    <a:cubicBezTo>
                      <a:pt x="f84" y="f56"/>
                      <a:pt x="f68" y="f85"/>
                      <a:pt x="f73" y="f86"/>
                    </a:cubicBezTo>
                    <a:cubicBezTo>
                      <a:pt x="f75" y="f87"/>
                      <a:pt x="f88" y="f86"/>
                      <a:pt x="f88" y="f87"/>
                    </a:cubicBezTo>
                    <a:cubicBezTo>
                      <a:pt x="f75" y="f58"/>
                      <a:pt x="f89" y="f56"/>
                      <a:pt x="f90" y="f55"/>
                    </a:cubicBezTo>
                    <a:cubicBezTo>
                      <a:pt x="f91" y="f83"/>
                      <a:pt x="f92" y="f83"/>
                      <a:pt x="f92" y="f83"/>
                    </a:cubicBezTo>
                    <a:cubicBezTo>
                      <a:pt x="f92" y="f83"/>
                      <a:pt x="f92" y="f83"/>
                      <a:pt x="f92" y="f55"/>
                    </a:cubicBezTo>
                    <a:cubicBezTo>
                      <a:pt x="f93" y="f58"/>
                      <a:pt x="f90" y="f55"/>
                      <a:pt x="f94" y="f86"/>
                    </a:cubicBezTo>
                    <a:cubicBezTo>
                      <a:pt x="f95" y="f96"/>
                      <a:pt x="f95" y="f85"/>
                      <a:pt x="f97" y="f96"/>
                    </a:cubicBezTo>
                    <a:cubicBezTo>
                      <a:pt x="f98" y="f64"/>
                      <a:pt x="f99" y="f86"/>
                      <a:pt x="f100" y="f64"/>
                    </a:cubicBezTo>
                    <a:cubicBezTo>
                      <a:pt x="f101" y="f81"/>
                      <a:pt x="f5" y="f64"/>
                      <a:pt x="f102" y="f70"/>
                    </a:cubicBezTo>
                    <a:cubicBezTo>
                      <a:pt x="f100" y="f72"/>
                      <a:pt x="f102" y="f84"/>
                      <a:pt x="f101" y="f73"/>
                    </a:cubicBezTo>
                    <a:cubicBezTo>
                      <a:pt x="f100" y="f74"/>
                      <a:pt x="f101" y="f79"/>
                      <a:pt x="f99" y="f74"/>
                    </a:cubicBezTo>
                    <a:cubicBezTo>
                      <a:pt x="f98" y="f77"/>
                      <a:pt x="f98" y="f67"/>
                      <a:pt x="f95" y="f72"/>
                    </a:cubicBezTo>
                    <a:cubicBezTo>
                      <a:pt x="f103" y="f73"/>
                      <a:pt x="f104" y="f77"/>
                      <a:pt x="f98" y="f78"/>
                    </a:cubicBezTo>
                    <a:cubicBezTo>
                      <a:pt x="f95" y="f79"/>
                      <a:pt x="f95" y="f77"/>
                      <a:pt x="f104" y="f79"/>
                    </a:cubicBezTo>
                    <a:cubicBezTo>
                      <a:pt x="f103" y="f88"/>
                      <a:pt x="f94" y="f75"/>
                      <a:pt x="f94" y="f89"/>
                    </a:cubicBezTo>
                    <a:cubicBezTo>
                      <a:pt x="f93" y="f105"/>
                      <a:pt x="f106" y="f90"/>
                      <a:pt x="f92" y="f89"/>
                    </a:cubicBezTo>
                    <a:cubicBezTo>
                      <a:pt x="f105" y="f88"/>
                      <a:pt x="f90" y="f105"/>
                      <a:pt x="f76" y="f90"/>
                    </a:cubicBezTo>
                    <a:cubicBezTo>
                      <a:pt x="f79" y="f75"/>
                      <a:pt x="f88" y="f91"/>
                      <a:pt x="f73" y="f75"/>
                    </a:cubicBezTo>
                    <a:cubicBezTo>
                      <a:pt x="f84" y="f78"/>
                      <a:pt x="f73" y="f105"/>
                      <a:pt x="f70" y="f88"/>
                    </a:cubicBezTo>
                    <a:cubicBezTo>
                      <a:pt x="f66" y="f74"/>
                      <a:pt x="f65" y="f79"/>
                      <a:pt x="f66" y="f75"/>
                    </a:cubicBezTo>
                    <a:cubicBezTo>
                      <a:pt x="f66" y="f76"/>
                      <a:pt x="f64" y="f88"/>
                      <a:pt x="f63" y="f75"/>
                    </a:cubicBezTo>
                    <a:cubicBezTo>
                      <a:pt x="f86" y="f76"/>
                      <a:pt x="f85" y="f79"/>
                      <a:pt x="f56" y="f88"/>
                    </a:cubicBezTo>
                    <a:cubicBezTo>
                      <a:pt x="f56" y="f75"/>
                      <a:pt x="f54" y="f89"/>
                      <a:pt x="f53" y="f75"/>
                    </a:cubicBezTo>
                    <a:cubicBezTo>
                      <a:pt x="f83" y="f78"/>
                      <a:pt x="f61" y="f74"/>
                      <a:pt x="f50" y="f88"/>
                    </a:cubicBezTo>
                    <a:cubicBezTo>
                      <a:pt x="f59" y="f78"/>
                      <a:pt x="f43" y="f74"/>
                      <a:pt x="f43" y="f75"/>
                    </a:cubicBezTo>
                    <a:cubicBezTo>
                      <a:pt x="f43" y="f90"/>
                      <a:pt x="f59" y="f76"/>
                      <a:pt x="f50" y="f90"/>
                    </a:cubicBezTo>
                    <a:cubicBezTo>
                      <a:pt x="f55" y="f105"/>
                      <a:pt x="f47" y="f92"/>
                      <a:pt x="f49" y="f106"/>
                    </a:cubicBezTo>
                    <a:cubicBezTo>
                      <a:pt x="f53" y="f94"/>
                      <a:pt x="f80" y="f94"/>
                      <a:pt x="f61" y="f93"/>
                    </a:cubicBezTo>
                    <a:cubicBezTo>
                      <a:pt x="f53" y="f93"/>
                      <a:pt x="f54" y="f104"/>
                      <a:pt x="f50" y="f95"/>
                    </a:cubicBezTo>
                    <a:cubicBezTo>
                      <a:pt x="f50" y="f95"/>
                      <a:pt x="f59" y="f97"/>
                      <a:pt x="f47" y="f97"/>
                    </a:cubicBezTo>
                    <a:cubicBezTo>
                      <a:pt x="f47" y="f97"/>
                      <a:pt x="f35" y="f97"/>
                      <a:pt x="f46" y="f98"/>
                    </a:cubicBezTo>
                    <a:cubicBezTo>
                      <a:pt x="f46" y="f99"/>
                      <a:pt x="f14" y="f99"/>
                      <a:pt x="f18" y="f99"/>
                    </a:cubicBezTo>
                    <a:cubicBezTo>
                      <a:pt x="f7" y="f100"/>
                      <a:pt x="f20" y="f107"/>
                      <a:pt x="f42" y="f102"/>
                    </a:cubicBezTo>
                    <a:cubicBezTo>
                      <a:pt x="f38" y="f102"/>
                      <a:pt x="f36" y="f5"/>
                      <a:pt x="f36" y="f102"/>
                    </a:cubicBezTo>
                    <a:cubicBezTo>
                      <a:pt x="f38" y="f99"/>
                      <a:pt x="f108" y="f100"/>
                      <a:pt x="f109" y="f99"/>
                    </a:cubicBezTo>
                    <a:cubicBezTo>
                      <a:pt x="f38" y="f98"/>
                      <a:pt x="f110" y="f95"/>
                      <a:pt x="f34" y="f97"/>
                    </a:cubicBezTo>
                    <a:cubicBezTo>
                      <a:pt x="f30" y="f99"/>
                      <a:pt x="f30" y="f104"/>
                      <a:pt x="f29" y="f97"/>
                    </a:cubicBezTo>
                    <a:cubicBezTo>
                      <a:pt x="f111" y="f98"/>
                      <a:pt x="f111" y="f95"/>
                      <a:pt x="f26" y="f97"/>
                    </a:cubicBezTo>
                    <a:cubicBezTo>
                      <a:pt x="f28" y="f106"/>
                      <a:pt x="f26" y="f104"/>
                      <a:pt x="f112" y="f104"/>
                    </a:cubicBezTo>
                    <a:cubicBezTo>
                      <a:pt x="f113" y="f103"/>
                      <a:pt x="f112" y="f95"/>
                      <a:pt x="f23" y="f95"/>
                    </a:cubicBezTo>
                    <a:cubicBezTo>
                      <a:pt x="f113" y="f97"/>
                      <a:pt x="f113" y="f97"/>
                      <a:pt x="f114" y="f98"/>
                    </a:cubicBezTo>
                    <a:cubicBezTo>
                      <a:pt x="f17" y="f98"/>
                      <a:pt x="f21" y="f98"/>
                      <a:pt x="f22" y="f95"/>
                    </a:cubicBezTo>
                    <a:cubicBezTo>
                      <a:pt x="f115" y="f106"/>
                      <a:pt x="f116" y="f76"/>
                      <a:pt x="f117" y="f78"/>
                    </a:cubicBezTo>
                    <a:cubicBezTo>
                      <a:pt x="f118" y="f72"/>
                      <a:pt x="f119" y="f90"/>
                      <a:pt x="f120" y="f78"/>
                    </a:cubicBezTo>
                    <a:cubicBezTo>
                      <a:pt x="f121" y="f72"/>
                      <a:pt x="f122" y="f88"/>
                      <a:pt x="f123" y="f74"/>
                    </a:cubicBezTo>
                    <a:cubicBezTo>
                      <a:pt x="f124" y="f72"/>
                      <a:pt x="f125" y="f74"/>
                      <a:pt x="f126" y="f72"/>
                    </a:cubicBezTo>
                    <a:cubicBezTo>
                      <a:pt x="f127" y="f68"/>
                      <a:pt x="f127" y="f73"/>
                      <a:pt x="f128" y="f84"/>
                    </a:cubicBezTo>
                    <a:cubicBezTo>
                      <a:pt x="f129" y="f68"/>
                      <a:pt x="f130" y="f68"/>
                      <a:pt x="f130" y="f84"/>
                    </a:cubicBezTo>
                    <a:cubicBezTo>
                      <a:pt x="f131" y="f67"/>
                      <a:pt x="f131" y="f72"/>
                      <a:pt x="f132" y="f67"/>
                    </a:cubicBezTo>
                    <a:cubicBezTo>
                      <a:pt x="f133" y="f84"/>
                      <a:pt x="f133" y="f72"/>
                      <a:pt x="f134" y="f72"/>
                    </a:cubicBezTo>
                    <a:cubicBezTo>
                      <a:pt x="f135" y="f67"/>
                      <a:pt x="f135" y="f70"/>
                      <a:pt x="f136" y="f68"/>
                    </a:cubicBezTo>
                    <a:cubicBezTo>
                      <a:pt x="f137" y="f68"/>
                      <a:pt x="f135" y="f82"/>
                      <a:pt x="f6" y="f82"/>
                    </a:cubicBezTo>
                    <a:cubicBezTo>
                      <a:pt x="f6" y="f65"/>
                      <a:pt x="f138" y="f84"/>
                      <a:pt x="f139" y="f63"/>
                    </a:cubicBezTo>
                    <a:cubicBezTo>
                      <a:pt x="f135" y="f86"/>
                      <a:pt x="f140" y="f56"/>
                      <a:pt x="f141" y="f87"/>
                    </a:cubicBezTo>
                    <a:cubicBezTo>
                      <a:pt x="f129" y="f85"/>
                      <a:pt x="f142" y="f56"/>
                      <a:pt x="f142" y="f61"/>
                    </a:cubicBezTo>
                    <a:cubicBezTo>
                      <a:pt x="f131" y="f60"/>
                      <a:pt x="f143" y="f50"/>
                      <a:pt x="f126" y="f49"/>
                    </a:cubicBezTo>
                    <a:cubicBezTo>
                      <a:pt x="f124" y="f60"/>
                      <a:pt x="f124" y="f59"/>
                      <a:pt x="f144" y="f59"/>
                    </a:cubicBezTo>
                    <a:cubicBezTo>
                      <a:pt x="f126" y="f80"/>
                      <a:pt x="f129" y="f41"/>
                      <a:pt x="f128" y="f71"/>
                    </a:cubicBezTo>
                    <a:cubicBezTo>
                      <a:pt x="f127" y="f69"/>
                      <a:pt x="f130" y="f33"/>
                      <a:pt x="f128" y="f46"/>
                    </a:cubicBezTo>
                    <a:cubicBezTo>
                      <a:pt x="f127" y="f12"/>
                      <a:pt x="f128" y="f33"/>
                      <a:pt x="f145" y="f35"/>
                    </a:cubicBezTo>
                    <a:cubicBezTo>
                      <a:pt x="f125" y="f46"/>
                      <a:pt x="f144" y="f33"/>
                      <a:pt x="f125" y="f33"/>
                    </a:cubicBezTo>
                    <a:cubicBezTo>
                      <a:pt x="f146" y="f35"/>
                      <a:pt x="f121" y="f33"/>
                      <a:pt x="f119" y="f33"/>
                    </a:cubicBezTo>
                    <a:cubicBezTo>
                      <a:pt x="f117" y="f33"/>
                      <a:pt x="f116" y="f39"/>
                      <a:pt x="f116" y="f33"/>
                    </a:cubicBezTo>
                    <a:cubicBezTo>
                      <a:pt x="f116" y="f12"/>
                      <a:pt x="f115" y="f33"/>
                      <a:pt x="f147" y="f35"/>
                    </a:cubicBezTo>
                    <a:cubicBezTo>
                      <a:pt x="f148" y="f46"/>
                      <a:pt x="f149" y="f6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67" name="Afghanistan">
                <a:extLst>
                  <a:ext uri="{FF2B5EF4-FFF2-40B4-BE49-F238E27FC236}">
                    <a16:creationId xmlns:a16="http://schemas.microsoft.com/office/drawing/2014/main" id="{AC7440EE-E7AA-DE74-4E82-FA0D411E0DE8}"/>
                  </a:ext>
                </a:extLst>
              </p:cNvPr>
              <p:cNvSpPr/>
              <p:nvPr/>
            </p:nvSpPr>
            <p:spPr>
              <a:xfrm>
                <a:off x="8240883" y="3314379"/>
                <a:ext cx="302757" cy="265916"/>
              </a:xfrm>
              <a:custGeom>
                <a:avLst/>
                <a:gdLst>
                  <a:gd name="f0" fmla="val 10800000"/>
                  <a:gd name="f1" fmla="val 5400000"/>
                  <a:gd name="f2" fmla="val 180"/>
                  <a:gd name="f3" fmla="val w"/>
                  <a:gd name="f4" fmla="val h"/>
                  <a:gd name="f5" fmla="val 0"/>
                  <a:gd name="f6" fmla="val 57"/>
                  <a:gd name="f7" fmla="val 54"/>
                  <a:gd name="f8" fmla="val 19"/>
                  <a:gd name="f9" fmla="val 6"/>
                  <a:gd name="f10" fmla="val 17"/>
                  <a:gd name="f11" fmla="val 18"/>
                  <a:gd name="f12" fmla="val 16"/>
                  <a:gd name="f13" fmla="val 7"/>
                  <a:gd name="f14" fmla="val 15"/>
                  <a:gd name="f15" fmla="val 10"/>
                  <a:gd name="f16" fmla="val 11"/>
                  <a:gd name="f17" fmla="val 13"/>
                  <a:gd name="f18" fmla="val 12"/>
                  <a:gd name="f19" fmla="val 9"/>
                  <a:gd name="f20" fmla="val 8"/>
                  <a:gd name="f21" fmla="val 20"/>
                  <a:gd name="f22" fmla="val 5"/>
                  <a:gd name="f23" fmla="val 4"/>
                  <a:gd name="f24" fmla="val 3"/>
                  <a:gd name="f25" fmla="val 2"/>
                  <a:gd name="f26" fmla="val 21"/>
                  <a:gd name="f27" fmla="val 23"/>
                  <a:gd name="f28" fmla="val 1"/>
                  <a:gd name="f29" fmla="val 26"/>
                  <a:gd name="f30" fmla="val 25"/>
                  <a:gd name="f31" fmla="val 27"/>
                  <a:gd name="f32" fmla="val 29"/>
                  <a:gd name="f33" fmla="val 30"/>
                  <a:gd name="f34" fmla="val 33"/>
                  <a:gd name="f35" fmla="val 37"/>
                  <a:gd name="f36" fmla="val 41"/>
                  <a:gd name="f37" fmla="val 40"/>
                  <a:gd name="f38" fmla="val 39"/>
                  <a:gd name="f39" fmla="val 44"/>
                  <a:gd name="f40" fmla="val 50"/>
                  <a:gd name="f41" fmla="val 51"/>
                  <a:gd name="f42" fmla="val 53"/>
                  <a:gd name="f43" fmla="val 52"/>
                  <a:gd name="f44" fmla="val 34"/>
                  <a:gd name="f45" fmla="val 32"/>
                  <a:gd name="f46" fmla="val 49"/>
                  <a:gd name="f47" fmla="val 31"/>
                  <a:gd name="f48" fmla="val 48"/>
                  <a:gd name="f49" fmla="val 47"/>
                  <a:gd name="f50" fmla="val 45"/>
                  <a:gd name="f51" fmla="val 42"/>
                  <a:gd name="f52" fmla="val 35"/>
                  <a:gd name="f53" fmla="val 43"/>
                  <a:gd name="f54" fmla="val 36"/>
                  <a:gd name="f55" fmla="val 38"/>
                  <a:gd name="f56" fmla="val 28"/>
                  <a:gd name="f57" fmla="val 46"/>
                  <a:gd name="f58" fmla="val 56"/>
                  <a:gd name="f59" fmla="val 55"/>
                  <a:gd name="f60" fmla="+- 0 0 -90"/>
                  <a:gd name="f61" fmla="*/ f3 1 57"/>
                  <a:gd name="f62" fmla="*/ f4 1 54"/>
                  <a:gd name="f63" fmla="+- f7 0 f5"/>
                  <a:gd name="f64" fmla="+- f6 0 f5"/>
                  <a:gd name="f65" fmla="*/ f60 f0 1"/>
                  <a:gd name="f66" fmla="*/ f64 1 57"/>
                  <a:gd name="f67" fmla="*/ f63 1 54"/>
                  <a:gd name="f68" fmla="*/ f65 1 f2"/>
                  <a:gd name="f69" fmla="*/ 19 1 f66"/>
                  <a:gd name="f70" fmla="*/ 6 1 f67"/>
                  <a:gd name="f71" fmla="*/ 16 1 f66"/>
                  <a:gd name="f72" fmla="*/ 7 1 f67"/>
                  <a:gd name="f73" fmla="*/ 15 1 f66"/>
                  <a:gd name="f74" fmla="*/ 11 1 f67"/>
                  <a:gd name="f75" fmla="*/ 12 1 f66"/>
                  <a:gd name="f76" fmla="*/ 15 1 f67"/>
                  <a:gd name="f77" fmla="*/ 10 1 f66"/>
                  <a:gd name="f78" fmla="*/ 18 1 f67"/>
                  <a:gd name="f79" fmla="*/ 9 1 f66"/>
                  <a:gd name="f80" fmla="*/ 20 1 f67"/>
                  <a:gd name="f81" fmla="*/ 5 1 f66"/>
                  <a:gd name="f82" fmla="*/ 17 1 f67"/>
                  <a:gd name="f83" fmla="*/ 2 1 f66"/>
                  <a:gd name="f84" fmla="*/ 16 1 f67"/>
                  <a:gd name="f85" fmla="*/ 19 1 f67"/>
                  <a:gd name="f86" fmla="*/ 3 1 f66"/>
                  <a:gd name="f87" fmla="*/ 23 1 f67"/>
                  <a:gd name="f88" fmla="*/ 27 1 f67"/>
                  <a:gd name="f89" fmla="*/ 33 1 f67"/>
                  <a:gd name="f90" fmla="*/ 6 1 f66"/>
                  <a:gd name="f91" fmla="*/ 40 1 f67"/>
                  <a:gd name="f92" fmla="*/ 8 1 f66"/>
                  <a:gd name="f93" fmla="*/ 50 1 f67"/>
                  <a:gd name="f94" fmla="*/ 11 1 f66"/>
                  <a:gd name="f95" fmla="*/ 51 1 f67"/>
                  <a:gd name="f96" fmla="*/ 53 1 f67"/>
                  <a:gd name="f97" fmla="*/ 29 1 f66"/>
                  <a:gd name="f98" fmla="*/ 52 1 f67"/>
                  <a:gd name="f99" fmla="*/ 32 1 f66"/>
                  <a:gd name="f100" fmla="*/ 49 1 f67"/>
                  <a:gd name="f101" fmla="*/ 31 1 f66"/>
                  <a:gd name="f102" fmla="*/ 47 1 f67"/>
                  <a:gd name="f103" fmla="*/ 35 1 f66"/>
                  <a:gd name="f104" fmla="*/ 43 1 f67"/>
                  <a:gd name="f105" fmla="*/ 37 1 f66"/>
                  <a:gd name="f106" fmla="*/ 41 1 f67"/>
                  <a:gd name="f107" fmla="*/ 40 1 f66"/>
                  <a:gd name="f108" fmla="*/ 38 1 f67"/>
                  <a:gd name="f109" fmla="*/ 39 1 f66"/>
                  <a:gd name="f110" fmla="*/ 43 1 f66"/>
                  <a:gd name="f111" fmla="*/ 30 1 f67"/>
                  <a:gd name="f112" fmla="*/ 48 1 f66"/>
                  <a:gd name="f113" fmla="*/ 49 1 f66"/>
                  <a:gd name="f114" fmla="*/ 25 1 f67"/>
                  <a:gd name="f115" fmla="*/ 47 1 f66"/>
                  <a:gd name="f116" fmla="*/ 13 1 f67"/>
                  <a:gd name="f117" fmla="*/ 50 1 f66"/>
                  <a:gd name="f118" fmla="*/ 56 1 f66"/>
                  <a:gd name="f119" fmla="*/ 8 1 f67"/>
                  <a:gd name="f120" fmla="*/ 55 1 f66"/>
                  <a:gd name="f121" fmla="*/ 57 1 f66"/>
                  <a:gd name="f122" fmla="*/ 52 1 f66"/>
                  <a:gd name="f123" fmla="*/ 46 1 f66"/>
                  <a:gd name="f124" fmla="*/ 9 1 f67"/>
                  <a:gd name="f125" fmla="*/ 4 1 f67"/>
                  <a:gd name="f126" fmla="*/ 42 1 f66"/>
                  <a:gd name="f127" fmla="*/ 2 1 f67"/>
                  <a:gd name="f128" fmla="*/ 1 1 f67"/>
                  <a:gd name="f129" fmla="*/ 38 1 f66"/>
                  <a:gd name="f130" fmla="*/ 36 1 f66"/>
                  <a:gd name="f131" fmla="*/ 27 1 f66"/>
                  <a:gd name="f132" fmla="*/ 5 1 f67"/>
                  <a:gd name="f133" fmla="*/ 25 1 f66"/>
                  <a:gd name="f134" fmla="*/ 0 1 f66"/>
                  <a:gd name="f135" fmla="*/ f6 1 f66"/>
                  <a:gd name="f136" fmla="*/ 0 1 f67"/>
                  <a:gd name="f137" fmla="*/ f7 1 f67"/>
                  <a:gd name="f138" fmla="+- f68 0 f1"/>
                  <a:gd name="f139" fmla="*/ f134 f61 1"/>
                  <a:gd name="f140" fmla="*/ f135 f61 1"/>
                  <a:gd name="f141" fmla="*/ f137 f62 1"/>
                  <a:gd name="f142" fmla="*/ f136 f62 1"/>
                  <a:gd name="f143" fmla="*/ f69 f61 1"/>
                  <a:gd name="f144" fmla="*/ f70 f62 1"/>
                  <a:gd name="f145" fmla="*/ f71 f61 1"/>
                  <a:gd name="f146" fmla="*/ f72 f62 1"/>
                  <a:gd name="f147" fmla="*/ f73 f61 1"/>
                  <a:gd name="f148" fmla="*/ f74 f62 1"/>
                  <a:gd name="f149" fmla="*/ f75 f61 1"/>
                  <a:gd name="f150" fmla="*/ f76 f62 1"/>
                  <a:gd name="f151" fmla="*/ f77 f61 1"/>
                  <a:gd name="f152" fmla="*/ f78 f62 1"/>
                  <a:gd name="f153" fmla="*/ f79 f61 1"/>
                  <a:gd name="f154" fmla="*/ f80 f62 1"/>
                  <a:gd name="f155" fmla="*/ f81 f61 1"/>
                  <a:gd name="f156" fmla="*/ f82 f62 1"/>
                  <a:gd name="f157" fmla="*/ f83 f61 1"/>
                  <a:gd name="f158" fmla="*/ f84 f62 1"/>
                  <a:gd name="f159" fmla="*/ f85 f62 1"/>
                  <a:gd name="f160" fmla="*/ f86 f61 1"/>
                  <a:gd name="f161" fmla="*/ f87 f62 1"/>
                  <a:gd name="f162" fmla="*/ f88 f62 1"/>
                  <a:gd name="f163" fmla="*/ f89 f62 1"/>
                  <a:gd name="f164" fmla="*/ f90 f61 1"/>
                  <a:gd name="f165" fmla="*/ f91 f62 1"/>
                  <a:gd name="f166" fmla="*/ f92 f61 1"/>
                  <a:gd name="f167" fmla="*/ f93 f62 1"/>
                  <a:gd name="f168" fmla="*/ f94 f61 1"/>
                  <a:gd name="f169" fmla="*/ f95 f62 1"/>
                  <a:gd name="f170" fmla="*/ f96 f62 1"/>
                  <a:gd name="f171" fmla="*/ f97 f61 1"/>
                  <a:gd name="f172" fmla="*/ f98 f62 1"/>
                  <a:gd name="f173" fmla="*/ f99 f61 1"/>
                  <a:gd name="f174" fmla="*/ f100 f62 1"/>
                  <a:gd name="f175" fmla="*/ f101 f61 1"/>
                  <a:gd name="f176" fmla="*/ f102 f62 1"/>
                  <a:gd name="f177" fmla="*/ f103 f61 1"/>
                  <a:gd name="f178" fmla="*/ f104 f62 1"/>
                  <a:gd name="f179" fmla="*/ f105 f61 1"/>
                  <a:gd name="f180" fmla="*/ f106 f62 1"/>
                  <a:gd name="f181" fmla="*/ f107 f61 1"/>
                  <a:gd name="f182" fmla="*/ f108 f62 1"/>
                  <a:gd name="f183" fmla="*/ f109 f61 1"/>
                  <a:gd name="f184" fmla="*/ f110 f61 1"/>
                  <a:gd name="f185" fmla="*/ f111 f62 1"/>
                  <a:gd name="f186" fmla="*/ f112 f61 1"/>
                  <a:gd name="f187" fmla="*/ f113 f61 1"/>
                  <a:gd name="f188" fmla="*/ f114 f62 1"/>
                  <a:gd name="f189" fmla="*/ f115 f61 1"/>
                  <a:gd name="f190" fmla="*/ f116 f62 1"/>
                  <a:gd name="f191" fmla="*/ f117 f61 1"/>
                  <a:gd name="f192" fmla="*/ f118 f61 1"/>
                  <a:gd name="f193" fmla="*/ f119 f62 1"/>
                  <a:gd name="f194" fmla="*/ f120 f61 1"/>
                  <a:gd name="f195" fmla="*/ f121 f61 1"/>
                  <a:gd name="f196" fmla="*/ f122 f61 1"/>
                  <a:gd name="f197" fmla="*/ f123 f61 1"/>
                  <a:gd name="f198" fmla="*/ f124 f62 1"/>
                  <a:gd name="f199" fmla="*/ f125 f62 1"/>
                  <a:gd name="f200" fmla="*/ f126 f61 1"/>
                  <a:gd name="f201" fmla="*/ f127 f62 1"/>
                  <a:gd name="f202" fmla="*/ f128 f62 1"/>
                  <a:gd name="f203" fmla="*/ f129 f61 1"/>
                  <a:gd name="f204" fmla="*/ f130 f61 1"/>
                  <a:gd name="f205" fmla="*/ f131 f61 1"/>
                  <a:gd name="f206" fmla="*/ f132 f62 1"/>
                  <a:gd name="f207" fmla="*/ f133 f61 1"/>
                </a:gdLst>
                <a:ahLst/>
                <a:cxnLst>
                  <a:cxn ang="3cd4">
                    <a:pos x="hc" y="t"/>
                  </a:cxn>
                  <a:cxn ang="0">
                    <a:pos x="r" y="vc"/>
                  </a:cxn>
                  <a:cxn ang="cd4">
                    <a:pos x="hc" y="b"/>
                  </a:cxn>
                  <a:cxn ang="cd2">
                    <a:pos x="l" y="vc"/>
                  </a:cxn>
                  <a:cxn ang="f138">
                    <a:pos x="f143" y="f144"/>
                  </a:cxn>
                  <a:cxn ang="f138">
                    <a:pos x="f145" y="f146"/>
                  </a:cxn>
                  <a:cxn ang="f138">
                    <a:pos x="f147" y="f148"/>
                  </a:cxn>
                  <a:cxn ang="f138">
                    <a:pos x="f149" y="f150"/>
                  </a:cxn>
                  <a:cxn ang="f138">
                    <a:pos x="f151" y="f152"/>
                  </a:cxn>
                  <a:cxn ang="f138">
                    <a:pos x="f153" y="f154"/>
                  </a:cxn>
                  <a:cxn ang="f138">
                    <a:pos x="f155" y="f156"/>
                  </a:cxn>
                  <a:cxn ang="f138">
                    <a:pos x="f157" y="f158"/>
                  </a:cxn>
                  <a:cxn ang="f138">
                    <a:pos x="f157" y="f159"/>
                  </a:cxn>
                  <a:cxn ang="f138">
                    <a:pos x="f160" y="f161"/>
                  </a:cxn>
                  <a:cxn ang="f138">
                    <a:pos x="f157" y="f162"/>
                  </a:cxn>
                  <a:cxn ang="f138">
                    <a:pos x="f160" y="f163"/>
                  </a:cxn>
                  <a:cxn ang="f138">
                    <a:pos x="f164" y="f165"/>
                  </a:cxn>
                  <a:cxn ang="f138">
                    <a:pos x="f166" y="f167"/>
                  </a:cxn>
                  <a:cxn ang="f138">
                    <a:pos x="f168" y="f169"/>
                  </a:cxn>
                  <a:cxn ang="f138">
                    <a:pos x="f143" y="f170"/>
                  </a:cxn>
                  <a:cxn ang="f138">
                    <a:pos x="f171" y="f172"/>
                  </a:cxn>
                  <a:cxn ang="f138">
                    <a:pos x="f173" y="f174"/>
                  </a:cxn>
                  <a:cxn ang="f138">
                    <a:pos x="f175" y="f176"/>
                  </a:cxn>
                  <a:cxn ang="f138">
                    <a:pos x="f177" y="f178"/>
                  </a:cxn>
                  <a:cxn ang="f138">
                    <a:pos x="f179" y="f180"/>
                  </a:cxn>
                  <a:cxn ang="f138">
                    <a:pos x="f181" y="f182"/>
                  </a:cxn>
                  <a:cxn ang="f138">
                    <a:pos x="f183" y="f163"/>
                  </a:cxn>
                  <a:cxn ang="f138">
                    <a:pos x="f184" y="f185"/>
                  </a:cxn>
                  <a:cxn ang="f138">
                    <a:pos x="f181" y="f162"/>
                  </a:cxn>
                  <a:cxn ang="f138">
                    <a:pos x="f186" y="f162"/>
                  </a:cxn>
                  <a:cxn ang="f138">
                    <a:pos x="f187" y="f188"/>
                  </a:cxn>
                  <a:cxn ang="f138">
                    <a:pos x="f189" y="f152"/>
                  </a:cxn>
                  <a:cxn ang="f138">
                    <a:pos x="f189" y="f190"/>
                  </a:cxn>
                  <a:cxn ang="f138">
                    <a:pos x="f191" y="f148"/>
                  </a:cxn>
                  <a:cxn ang="f138">
                    <a:pos x="f192" y="f193"/>
                  </a:cxn>
                  <a:cxn ang="f138">
                    <a:pos x="f194" y="f193"/>
                  </a:cxn>
                  <a:cxn ang="f138">
                    <a:pos x="f195" y="f144"/>
                  </a:cxn>
                  <a:cxn ang="f138">
                    <a:pos x="f196" y="f146"/>
                  </a:cxn>
                  <a:cxn ang="f138">
                    <a:pos x="f196" y="f144"/>
                  </a:cxn>
                  <a:cxn ang="f138">
                    <a:pos x="f187" y="f193"/>
                  </a:cxn>
                  <a:cxn ang="f138">
                    <a:pos x="f197" y="f198"/>
                  </a:cxn>
                  <a:cxn ang="f138">
                    <a:pos x="f184" y="f199"/>
                  </a:cxn>
                  <a:cxn ang="f138">
                    <a:pos x="f200" y="f201"/>
                  </a:cxn>
                  <a:cxn ang="f138">
                    <a:pos x="f183" y="f202"/>
                  </a:cxn>
                  <a:cxn ang="f138">
                    <a:pos x="f203" y="f199"/>
                  </a:cxn>
                  <a:cxn ang="f138">
                    <a:pos x="f204" y="f199"/>
                  </a:cxn>
                  <a:cxn ang="f138">
                    <a:pos x="f204" y="f144"/>
                  </a:cxn>
                  <a:cxn ang="f138">
                    <a:pos x="f175" y="f146"/>
                  </a:cxn>
                  <a:cxn ang="f138">
                    <a:pos x="f205" y="f206"/>
                  </a:cxn>
                  <a:cxn ang="f138">
                    <a:pos x="f207" y="f144"/>
                  </a:cxn>
                  <a:cxn ang="f138">
                    <a:pos x="f143" y="f144"/>
                  </a:cxn>
                </a:cxnLst>
                <a:rect l="f139" t="f142" r="f140" b="f141"/>
                <a:pathLst>
                  <a:path w="57" h="54">
                    <a:moveTo>
                      <a:pt x="f8" y="f9"/>
                    </a:moveTo>
                    <a:cubicBezTo>
                      <a:pt x="f10" y="f9"/>
                      <a:pt x="f11" y="f9"/>
                      <a:pt x="f12" y="f13"/>
                    </a:cubicBezTo>
                    <a:cubicBezTo>
                      <a:pt x="f14" y="f13"/>
                      <a:pt x="f14" y="f15"/>
                      <a:pt x="f14" y="f16"/>
                    </a:cubicBezTo>
                    <a:cubicBezTo>
                      <a:pt x="f14" y="f17"/>
                      <a:pt x="f14" y="f17"/>
                      <a:pt x="f18" y="f14"/>
                    </a:cubicBezTo>
                    <a:cubicBezTo>
                      <a:pt x="f19" y="f12"/>
                      <a:pt x="f18" y="f12"/>
                      <a:pt x="f15" y="f11"/>
                    </a:cubicBezTo>
                    <a:cubicBezTo>
                      <a:pt x="f20" y="f8"/>
                      <a:pt x="f19" y="f21"/>
                      <a:pt x="f19" y="f21"/>
                    </a:cubicBezTo>
                    <a:cubicBezTo>
                      <a:pt x="f13" y="f11"/>
                      <a:pt x="f13" y="f10"/>
                      <a:pt x="f22" y="f10"/>
                    </a:cubicBezTo>
                    <a:cubicBezTo>
                      <a:pt x="f23" y="f10"/>
                      <a:pt x="f24" y="f10"/>
                      <a:pt x="f25" y="f12"/>
                    </a:cubicBezTo>
                    <a:cubicBezTo>
                      <a:pt x="f25" y="f10"/>
                      <a:pt x="f24" y="f12"/>
                      <a:pt x="f25" y="f8"/>
                    </a:cubicBezTo>
                    <a:cubicBezTo>
                      <a:pt x="f25" y="f26"/>
                      <a:pt x="f23" y="f21"/>
                      <a:pt x="f24" y="f27"/>
                    </a:cubicBezTo>
                    <a:cubicBezTo>
                      <a:pt x="f28" y="f29"/>
                      <a:pt x="f5" y="f30"/>
                      <a:pt x="f25" y="f31"/>
                    </a:cubicBezTo>
                    <a:cubicBezTo>
                      <a:pt x="f24" y="f32"/>
                      <a:pt x="f28" y="f33"/>
                      <a:pt x="f24" y="f34"/>
                    </a:cubicBezTo>
                    <a:cubicBezTo>
                      <a:pt x="f9" y="f35"/>
                      <a:pt x="f28" y="f36"/>
                      <a:pt x="f9" y="f37"/>
                    </a:cubicBezTo>
                    <a:cubicBezTo>
                      <a:pt x="f18" y="f38"/>
                      <a:pt x="f19" y="f39"/>
                      <a:pt x="f20" y="f40"/>
                    </a:cubicBezTo>
                    <a:cubicBezTo>
                      <a:pt x="f19" y="f40"/>
                      <a:pt x="f19" y="f40"/>
                      <a:pt x="f16" y="f41"/>
                    </a:cubicBezTo>
                    <a:cubicBezTo>
                      <a:pt x="f17" y="f42"/>
                      <a:pt x="f12" y="f7"/>
                      <a:pt x="f8" y="f42"/>
                    </a:cubicBezTo>
                    <a:cubicBezTo>
                      <a:pt x="f26" y="f7"/>
                      <a:pt x="f30" y="f42"/>
                      <a:pt x="f32" y="f43"/>
                    </a:cubicBezTo>
                    <a:cubicBezTo>
                      <a:pt x="f34" y="f40"/>
                      <a:pt x="f44" y="f40"/>
                      <a:pt x="f45" y="f46"/>
                    </a:cubicBezTo>
                    <a:cubicBezTo>
                      <a:pt x="f47" y="f48"/>
                      <a:pt x="f45" y="f48"/>
                      <a:pt x="f47" y="f49"/>
                    </a:cubicBezTo>
                    <a:cubicBezTo>
                      <a:pt x="f33" y="f50"/>
                      <a:pt x="f34" y="f51"/>
                      <a:pt x="f52" y="f53"/>
                    </a:cubicBezTo>
                    <a:cubicBezTo>
                      <a:pt x="f54" y="f53"/>
                      <a:pt x="f55" y="f53"/>
                      <a:pt x="f35" y="f36"/>
                    </a:cubicBezTo>
                    <a:cubicBezTo>
                      <a:pt x="f54" y="f55"/>
                      <a:pt x="f55" y="f51"/>
                      <a:pt x="f37" y="f55"/>
                    </a:cubicBezTo>
                    <a:cubicBezTo>
                      <a:pt x="f51" y="f54"/>
                      <a:pt x="f55" y="f54"/>
                      <a:pt x="f38" y="f34"/>
                    </a:cubicBezTo>
                    <a:cubicBezTo>
                      <a:pt x="f37" y="f47"/>
                      <a:pt x="f51" y="f45"/>
                      <a:pt x="f53" y="f33"/>
                    </a:cubicBezTo>
                    <a:cubicBezTo>
                      <a:pt x="f53" y="f56"/>
                      <a:pt x="f38" y="f56"/>
                      <a:pt x="f37" y="f31"/>
                    </a:cubicBezTo>
                    <a:cubicBezTo>
                      <a:pt x="f36" y="f30"/>
                      <a:pt x="f50" y="f31"/>
                      <a:pt x="f48" y="f31"/>
                    </a:cubicBezTo>
                    <a:cubicBezTo>
                      <a:pt x="f43" y="f31"/>
                      <a:pt x="f40" y="f30"/>
                      <a:pt x="f46" y="f30"/>
                    </a:cubicBezTo>
                    <a:cubicBezTo>
                      <a:pt x="f50" y="f26"/>
                      <a:pt x="f41" y="f21"/>
                      <a:pt x="f49" y="f11"/>
                    </a:cubicBezTo>
                    <a:cubicBezTo>
                      <a:pt x="f50" y="f14"/>
                      <a:pt x="f57" y="f14"/>
                      <a:pt x="f49" y="f17"/>
                    </a:cubicBezTo>
                    <a:cubicBezTo>
                      <a:pt x="f48" y="f16"/>
                      <a:pt x="f40" y="f18"/>
                      <a:pt x="f40" y="f16"/>
                    </a:cubicBezTo>
                    <a:cubicBezTo>
                      <a:pt x="f41" y="f19"/>
                      <a:pt x="f43" y="f15"/>
                      <a:pt x="f58" y="f20"/>
                    </a:cubicBezTo>
                    <a:cubicBezTo>
                      <a:pt x="f58" y="f20"/>
                      <a:pt x="f58" y="f20"/>
                      <a:pt x="f59" y="f20"/>
                    </a:cubicBezTo>
                    <a:cubicBezTo>
                      <a:pt x="f7" y="f9"/>
                      <a:pt x="f58" y="f13"/>
                      <a:pt x="f6" y="f9"/>
                    </a:cubicBezTo>
                    <a:cubicBezTo>
                      <a:pt x="f42" y="f9"/>
                      <a:pt x="f42" y="f13"/>
                      <a:pt x="f43" y="f13"/>
                    </a:cubicBezTo>
                    <a:cubicBezTo>
                      <a:pt x="f41" y="f13"/>
                      <a:pt x="f42" y="f9"/>
                      <a:pt x="f43" y="f9"/>
                    </a:cubicBezTo>
                    <a:cubicBezTo>
                      <a:pt x="f41" y="f9"/>
                      <a:pt x="f41" y="f13"/>
                      <a:pt x="f46" y="f20"/>
                    </a:cubicBezTo>
                    <a:cubicBezTo>
                      <a:pt x="f57" y="f19"/>
                      <a:pt x="f49" y="f15"/>
                      <a:pt x="f57" y="f19"/>
                    </a:cubicBezTo>
                    <a:cubicBezTo>
                      <a:pt x="f50" y="f13"/>
                      <a:pt x="f53" y="f22"/>
                      <a:pt x="f53" y="f23"/>
                    </a:cubicBezTo>
                    <a:cubicBezTo>
                      <a:pt x="f53" y="f25"/>
                      <a:pt x="f36" y="f22"/>
                      <a:pt x="f51" y="f25"/>
                    </a:cubicBezTo>
                    <a:cubicBezTo>
                      <a:pt x="f53" y="f28"/>
                      <a:pt x="f37" y="f5"/>
                      <a:pt x="f38" y="f28"/>
                    </a:cubicBezTo>
                    <a:cubicBezTo>
                      <a:pt x="f35" y="f24"/>
                      <a:pt x="f38" y="f24"/>
                      <a:pt x="f55" y="f23"/>
                    </a:cubicBezTo>
                    <a:cubicBezTo>
                      <a:pt x="f35" y="f23"/>
                      <a:pt x="f55" y="f24"/>
                      <a:pt x="f54" y="f23"/>
                    </a:cubicBezTo>
                    <a:cubicBezTo>
                      <a:pt x="f52" y="f22"/>
                      <a:pt x="f35" y="f9"/>
                      <a:pt x="f54" y="f9"/>
                    </a:cubicBezTo>
                    <a:cubicBezTo>
                      <a:pt x="f44" y="f13"/>
                      <a:pt x="f34" y="f9"/>
                      <a:pt x="f47" y="f13"/>
                    </a:cubicBezTo>
                    <a:cubicBezTo>
                      <a:pt x="f56" y="f20"/>
                      <a:pt x="f47" y="f22"/>
                      <a:pt x="f31" y="f22"/>
                    </a:cubicBezTo>
                    <a:cubicBezTo>
                      <a:pt x="f30" y="f9"/>
                      <a:pt x="f29" y="f13"/>
                      <a:pt x="f30" y="f9"/>
                    </a:cubicBezTo>
                    <a:cubicBezTo>
                      <a:pt x="f27" y="f22"/>
                      <a:pt x="f27"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68" name="Uzbekisten">
                <a:extLst>
                  <a:ext uri="{FF2B5EF4-FFF2-40B4-BE49-F238E27FC236}">
                    <a16:creationId xmlns:a16="http://schemas.microsoft.com/office/drawing/2014/main" id="{F02859BF-AD5E-8414-82B2-23617C719379}"/>
                  </a:ext>
                </a:extLst>
              </p:cNvPr>
              <p:cNvSpPr/>
              <p:nvPr/>
            </p:nvSpPr>
            <p:spPr>
              <a:xfrm>
                <a:off x="8069168" y="3133639"/>
                <a:ext cx="438317" cy="216054"/>
              </a:xfrm>
              <a:custGeom>
                <a:avLst/>
                <a:gdLst>
                  <a:gd name="f0" fmla="val 10800000"/>
                  <a:gd name="f1" fmla="val 5400000"/>
                  <a:gd name="f2" fmla="val 180"/>
                  <a:gd name="f3" fmla="val w"/>
                  <a:gd name="f4" fmla="val h"/>
                  <a:gd name="f5" fmla="val 0"/>
                  <a:gd name="f6" fmla="val 82"/>
                  <a:gd name="f7" fmla="val 44"/>
                  <a:gd name="f8" fmla="val 6"/>
                  <a:gd name="f9" fmla="val 25"/>
                  <a:gd name="f10" fmla="val 11"/>
                  <a:gd name="f11" fmla="val 22"/>
                  <a:gd name="f12" fmla="val 9"/>
                  <a:gd name="f13" fmla="val 20"/>
                  <a:gd name="f14" fmla="val 19"/>
                  <a:gd name="f15" fmla="val 18"/>
                  <a:gd name="f16" fmla="val 12"/>
                  <a:gd name="f17" fmla="val 15"/>
                  <a:gd name="f18" fmla="val 17"/>
                  <a:gd name="f19" fmla="val 14"/>
                  <a:gd name="f20" fmla="val 16"/>
                  <a:gd name="f21" fmla="val 21"/>
                  <a:gd name="f22" fmla="val 23"/>
                  <a:gd name="f23" fmla="val 24"/>
                  <a:gd name="f24" fmla="val 26"/>
                  <a:gd name="f25" fmla="val 30"/>
                  <a:gd name="f26" fmla="val 29"/>
                  <a:gd name="f27" fmla="val 37"/>
                  <a:gd name="f28" fmla="val 33"/>
                  <a:gd name="f29" fmla="val 35"/>
                  <a:gd name="f30" fmla="val 42"/>
                  <a:gd name="f31" fmla="val 46"/>
                  <a:gd name="f32" fmla="val 49"/>
                  <a:gd name="f33" fmla="val 48"/>
                  <a:gd name="f34" fmla="val 38"/>
                  <a:gd name="f35" fmla="val 50"/>
                  <a:gd name="f36" fmla="val 52"/>
                  <a:gd name="f37" fmla="val 51"/>
                  <a:gd name="f38" fmla="val 40"/>
                  <a:gd name="f39" fmla="val 43"/>
                  <a:gd name="f40" fmla="val 55"/>
                  <a:gd name="f41" fmla="val 57"/>
                  <a:gd name="f42" fmla="val 58"/>
                  <a:gd name="f43" fmla="val 59"/>
                  <a:gd name="f44" fmla="val 39"/>
                  <a:gd name="f45" fmla="val 62"/>
                  <a:gd name="f46" fmla="val 60"/>
                  <a:gd name="f47" fmla="val 61"/>
                  <a:gd name="f48" fmla="val 36"/>
                  <a:gd name="f49" fmla="val 56"/>
                  <a:gd name="f50" fmla="val 54"/>
                  <a:gd name="f51" fmla="val 63"/>
                  <a:gd name="f52" fmla="val 31"/>
                  <a:gd name="f53" fmla="val 64"/>
                  <a:gd name="f54" fmla="val 67"/>
                  <a:gd name="f55" fmla="val 27"/>
                  <a:gd name="f56" fmla="val 28"/>
                  <a:gd name="f57" fmla="val 68"/>
                  <a:gd name="f58" fmla="val 65"/>
                  <a:gd name="f59" fmla="val 71"/>
                  <a:gd name="f60" fmla="val 70"/>
                  <a:gd name="f61" fmla="val 73"/>
                  <a:gd name="f62" fmla="val 75"/>
                  <a:gd name="f63" fmla="val 76"/>
                  <a:gd name="f64" fmla="val 79"/>
                  <a:gd name="f65" fmla="val 78"/>
                  <a:gd name="f66" fmla="val 77"/>
                  <a:gd name="f67" fmla="val 74"/>
                  <a:gd name="f68" fmla="val 69"/>
                  <a:gd name="f69" fmla="val 66"/>
                  <a:gd name="f70" fmla="val 47"/>
                  <a:gd name="f71" fmla="val 45"/>
                  <a:gd name="f72" fmla="val 10"/>
                  <a:gd name="f73" fmla="val 8"/>
                  <a:gd name="f74" fmla="val 7"/>
                  <a:gd name="f75" fmla="val 5"/>
                  <a:gd name="f76" fmla="val 4"/>
                  <a:gd name="f77" fmla="val 3"/>
                  <a:gd name="f78" fmla="val 1"/>
                  <a:gd name="f79" fmla="val 2"/>
                  <a:gd name="f80" fmla="+- 0 0 -90"/>
                  <a:gd name="f81" fmla="*/ f3 1 82"/>
                  <a:gd name="f82" fmla="*/ f4 1 44"/>
                  <a:gd name="f83" fmla="+- f7 0 f5"/>
                  <a:gd name="f84" fmla="+- f6 0 f5"/>
                  <a:gd name="f85" fmla="*/ f80 f0 1"/>
                  <a:gd name="f86" fmla="*/ f84 1 82"/>
                  <a:gd name="f87" fmla="*/ f83 1 44"/>
                  <a:gd name="f88" fmla="*/ f85 1 f2"/>
                  <a:gd name="f89" fmla="*/ 6 1 f86"/>
                  <a:gd name="f90" fmla="*/ 25 1 f87"/>
                  <a:gd name="f91" fmla="*/ 9 1 f86"/>
                  <a:gd name="f92" fmla="*/ 20 1 f87"/>
                  <a:gd name="f93" fmla="*/ 12 1 f86"/>
                  <a:gd name="f94" fmla="*/ 19 1 f87"/>
                  <a:gd name="f95" fmla="*/ 14 1 f86"/>
                  <a:gd name="f96" fmla="*/ 18 1 f87"/>
                  <a:gd name="f97" fmla="*/ 19 1 f86"/>
                  <a:gd name="f98" fmla="*/ 21 1 f87"/>
                  <a:gd name="f99" fmla="*/ 22 1 f86"/>
                  <a:gd name="f100" fmla="*/ 24 1 f87"/>
                  <a:gd name="f101" fmla="*/ 26 1 f86"/>
                  <a:gd name="f102" fmla="*/ 23 1 f87"/>
                  <a:gd name="f103" fmla="*/ 37 1 f86"/>
                  <a:gd name="f104" fmla="*/ 33 1 f87"/>
                  <a:gd name="f105" fmla="*/ 46 1 f86"/>
                  <a:gd name="f106" fmla="*/ 37 1 f87"/>
                  <a:gd name="f107" fmla="*/ 50 1 f86"/>
                  <a:gd name="f108" fmla="*/ 38 1 f87"/>
                  <a:gd name="f109" fmla="*/ 51 1 f86"/>
                  <a:gd name="f110" fmla="*/ 43 1 f87"/>
                  <a:gd name="f111" fmla="*/ 57 1 f86"/>
                  <a:gd name="f112" fmla="*/ 59 1 f86"/>
                  <a:gd name="f113" fmla="*/ 42 1 f87"/>
                  <a:gd name="f114" fmla="*/ 60 1 f86"/>
                  <a:gd name="f115" fmla="*/ 58 1 f86"/>
                  <a:gd name="f116" fmla="*/ 36 1 f87"/>
                  <a:gd name="f117" fmla="*/ 31 1 f87"/>
                  <a:gd name="f118" fmla="*/ 62 1 f86"/>
                  <a:gd name="f119" fmla="*/ 29 1 f87"/>
                  <a:gd name="f120" fmla="*/ 67 1 f86"/>
                  <a:gd name="f121" fmla="*/ 28 1 f87"/>
                  <a:gd name="f122" fmla="*/ 68 1 f86"/>
                  <a:gd name="f123" fmla="*/ 30 1 f87"/>
                  <a:gd name="f124" fmla="*/ 73 1 f86"/>
                  <a:gd name="f125" fmla="*/ 79 1 f86"/>
                  <a:gd name="f126" fmla="*/ 77 1 f86"/>
                  <a:gd name="f127" fmla="*/ 26 1 f87"/>
                  <a:gd name="f128" fmla="*/ 74 1 f86"/>
                  <a:gd name="f129" fmla="*/ 71 1 f86"/>
                  <a:gd name="f130" fmla="*/ 22 1 f87"/>
                  <a:gd name="f131" fmla="*/ 66 1 f86"/>
                  <a:gd name="f132" fmla="*/ 27 1 f87"/>
                  <a:gd name="f133" fmla="*/ 49 1 f86"/>
                  <a:gd name="f134" fmla="*/ 47 1 f86"/>
                  <a:gd name="f135" fmla="*/ 45 1 f86"/>
                  <a:gd name="f136" fmla="*/ 15 1 f87"/>
                  <a:gd name="f137" fmla="*/ 44 1 f86"/>
                  <a:gd name="f138" fmla="*/ 16 1 f87"/>
                  <a:gd name="f139" fmla="*/ 10 1 f87"/>
                  <a:gd name="f140" fmla="*/ 35 1 f86"/>
                  <a:gd name="f141" fmla="*/ 12 1 f87"/>
                  <a:gd name="f142" fmla="*/ 25 1 f86"/>
                  <a:gd name="f143" fmla="*/ 6 1 f87"/>
                  <a:gd name="f144" fmla="*/ 21 1 f86"/>
                  <a:gd name="f145" fmla="*/ 9 1 f87"/>
                  <a:gd name="f146" fmla="*/ 16 1 f86"/>
                  <a:gd name="f147" fmla="*/ 11 1 f87"/>
                  <a:gd name="f148" fmla="*/ 8 1 f86"/>
                  <a:gd name="f149" fmla="*/ 4 1 f87"/>
                  <a:gd name="f150" fmla="*/ 0 1 f87"/>
                  <a:gd name="f151" fmla="*/ 1 1 f86"/>
                  <a:gd name="f152" fmla="*/ 5 1 f87"/>
                  <a:gd name="f153" fmla="*/ 0 1 f86"/>
                  <a:gd name="f154" fmla="*/ f6 1 f86"/>
                  <a:gd name="f155" fmla="*/ f7 1 f87"/>
                  <a:gd name="f156" fmla="+- f88 0 f1"/>
                  <a:gd name="f157" fmla="*/ f153 f81 1"/>
                  <a:gd name="f158" fmla="*/ f154 f81 1"/>
                  <a:gd name="f159" fmla="*/ f155 f82 1"/>
                  <a:gd name="f160" fmla="*/ f150 f82 1"/>
                  <a:gd name="f161" fmla="*/ f89 f81 1"/>
                  <a:gd name="f162" fmla="*/ f90 f82 1"/>
                  <a:gd name="f163" fmla="*/ f91 f81 1"/>
                  <a:gd name="f164" fmla="*/ f92 f82 1"/>
                  <a:gd name="f165" fmla="*/ f93 f81 1"/>
                  <a:gd name="f166" fmla="*/ f94 f82 1"/>
                  <a:gd name="f167" fmla="*/ f95 f81 1"/>
                  <a:gd name="f168" fmla="*/ f96 f82 1"/>
                  <a:gd name="f169" fmla="*/ f97 f81 1"/>
                  <a:gd name="f170" fmla="*/ f98 f82 1"/>
                  <a:gd name="f171" fmla="*/ f99 f81 1"/>
                  <a:gd name="f172" fmla="*/ f100 f82 1"/>
                  <a:gd name="f173" fmla="*/ f101 f81 1"/>
                  <a:gd name="f174" fmla="*/ f102 f82 1"/>
                  <a:gd name="f175" fmla="*/ f103 f81 1"/>
                  <a:gd name="f176" fmla="*/ f104 f82 1"/>
                  <a:gd name="f177" fmla="*/ f105 f81 1"/>
                  <a:gd name="f178" fmla="*/ f106 f82 1"/>
                  <a:gd name="f179" fmla="*/ f107 f81 1"/>
                  <a:gd name="f180" fmla="*/ f108 f82 1"/>
                  <a:gd name="f181" fmla="*/ f109 f81 1"/>
                  <a:gd name="f182" fmla="*/ f110 f82 1"/>
                  <a:gd name="f183" fmla="*/ f111 f81 1"/>
                  <a:gd name="f184" fmla="*/ f112 f81 1"/>
                  <a:gd name="f185" fmla="*/ f113 f82 1"/>
                  <a:gd name="f186" fmla="*/ f114 f81 1"/>
                  <a:gd name="f187" fmla="*/ f115 f81 1"/>
                  <a:gd name="f188" fmla="*/ f116 f82 1"/>
                  <a:gd name="f189" fmla="*/ f117 f82 1"/>
                  <a:gd name="f190" fmla="*/ f118 f81 1"/>
                  <a:gd name="f191" fmla="*/ f119 f82 1"/>
                  <a:gd name="f192" fmla="*/ f120 f81 1"/>
                  <a:gd name="f193" fmla="*/ f121 f82 1"/>
                  <a:gd name="f194" fmla="*/ f122 f81 1"/>
                  <a:gd name="f195" fmla="*/ f123 f82 1"/>
                  <a:gd name="f196" fmla="*/ f124 f81 1"/>
                  <a:gd name="f197" fmla="*/ f125 f81 1"/>
                  <a:gd name="f198" fmla="*/ f126 f81 1"/>
                  <a:gd name="f199" fmla="*/ f127 f82 1"/>
                  <a:gd name="f200" fmla="*/ f128 f81 1"/>
                  <a:gd name="f201" fmla="*/ f129 f81 1"/>
                  <a:gd name="f202" fmla="*/ f130 f82 1"/>
                  <a:gd name="f203" fmla="*/ f131 f81 1"/>
                  <a:gd name="f204" fmla="*/ f132 f82 1"/>
                  <a:gd name="f205" fmla="*/ f133 f81 1"/>
                  <a:gd name="f206" fmla="*/ f134 f81 1"/>
                  <a:gd name="f207" fmla="*/ f135 f81 1"/>
                  <a:gd name="f208" fmla="*/ f136 f82 1"/>
                  <a:gd name="f209" fmla="*/ f137 f81 1"/>
                  <a:gd name="f210" fmla="*/ f138 f82 1"/>
                  <a:gd name="f211" fmla="*/ f139 f82 1"/>
                  <a:gd name="f212" fmla="*/ f140 f81 1"/>
                  <a:gd name="f213" fmla="*/ f141 f82 1"/>
                  <a:gd name="f214" fmla="*/ f142 f81 1"/>
                  <a:gd name="f215" fmla="*/ f143 f82 1"/>
                  <a:gd name="f216" fmla="*/ f144 f81 1"/>
                  <a:gd name="f217" fmla="*/ f145 f82 1"/>
                  <a:gd name="f218" fmla="*/ f146 f81 1"/>
                  <a:gd name="f219" fmla="*/ f147 f82 1"/>
                  <a:gd name="f220" fmla="*/ f148 f81 1"/>
                  <a:gd name="f221" fmla="*/ f149 f82 1"/>
                  <a:gd name="f222" fmla="*/ f151 f81 1"/>
                  <a:gd name="f223" fmla="*/ f152 f82 1"/>
                </a:gdLst>
                <a:ahLst/>
                <a:cxnLst>
                  <a:cxn ang="3cd4">
                    <a:pos x="hc" y="t"/>
                  </a:cxn>
                  <a:cxn ang="0">
                    <a:pos x="r" y="vc"/>
                  </a:cxn>
                  <a:cxn ang="cd4">
                    <a:pos x="hc" y="b"/>
                  </a:cxn>
                  <a:cxn ang="cd2">
                    <a:pos x="l" y="vc"/>
                  </a:cxn>
                  <a:cxn ang="f156">
                    <a:pos x="f161" y="f162"/>
                  </a:cxn>
                  <a:cxn ang="f156">
                    <a:pos x="f163" y="f164"/>
                  </a:cxn>
                  <a:cxn ang="f156">
                    <a:pos x="f165" y="f166"/>
                  </a:cxn>
                  <a:cxn ang="f156">
                    <a:pos x="f167" y="f168"/>
                  </a:cxn>
                  <a:cxn ang="f156">
                    <a:pos x="f169" y="f170"/>
                  </a:cxn>
                  <a:cxn ang="f156">
                    <a:pos x="f171" y="f172"/>
                  </a:cxn>
                  <a:cxn ang="f156">
                    <a:pos x="f173" y="f174"/>
                  </a:cxn>
                  <a:cxn ang="f156">
                    <a:pos x="f175" y="f176"/>
                  </a:cxn>
                  <a:cxn ang="f156">
                    <a:pos x="f177" y="f178"/>
                  </a:cxn>
                  <a:cxn ang="f156">
                    <a:pos x="f179" y="f180"/>
                  </a:cxn>
                  <a:cxn ang="f156">
                    <a:pos x="f181" y="f182"/>
                  </a:cxn>
                  <a:cxn ang="f156">
                    <a:pos x="f183" y="f182"/>
                  </a:cxn>
                  <a:cxn ang="f156">
                    <a:pos x="f184" y="f185"/>
                  </a:cxn>
                  <a:cxn ang="f156">
                    <a:pos x="f186" y="f178"/>
                  </a:cxn>
                  <a:cxn ang="f156">
                    <a:pos x="f187" y="f188"/>
                  </a:cxn>
                  <a:cxn ang="f156">
                    <a:pos x="f187" y="f176"/>
                  </a:cxn>
                  <a:cxn ang="f156">
                    <a:pos x="f184" y="f189"/>
                  </a:cxn>
                  <a:cxn ang="f156">
                    <a:pos x="f190" y="f191"/>
                  </a:cxn>
                  <a:cxn ang="f156">
                    <a:pos x="f192" y="f193"/>
                  </a:cxn>
                  <a:cxn ang="f156">
                    <a:pos x="f194" y="f191"/>
                  </a:cxn>
                  <a:cxn ang="f156">
                    <a:pos x="f194" y="f195"/>
                  </a:cxn>
                  <a:cxn ang="f156">
                    <a:pos x="f196" y="f195"/>
                  </a:cxn>
                  <a:cxn ang="f156">
                    <a:pos x="f197" y="f193"/>
                  </a:cxn>
                  <a:cxn ang="f156">
                    <a:pos x="f198" y="f199"/>
                  </a:cxn>
                  <a:cxn ang="f156">
                    <a:pos x="f200" y="f172"/>
                  </a:cxn>
                  <a:cxn ang="f156">
                    <a:pos x="f201" y="f162"/>
                  </a:cxn>
                  <a:cxn ang="f156">
                    <a:pos x="f192" y="f162"/>
                  </a:cxn>
                  <a:cxn ang="f156">
                    <a:pos x="f192" y="f202"/>
                  </a:cxn>
                  <a:cxn ang="f156">
                    <a:pos x="f194" y="f168"/>
                  </a:cxn>
                  <a:cxn ang="f156">
                    <a:pos x="f203" y="f166"/>
                  </a:cxn>
                  <a:cxn ang="f156">
                    <a:pos x="f190" y="f162"/>
                  </a:cxn>
                  <a:cxn ang="f156">
                    <a:pos x="f186" y="f191"/>
                  </a:cxn>
                  <a:cxn ang="f156">
                    <a:pos x="f187" y="f204"/>
                  </a:cxn>
                  <a:cxn ang="f156">
                    <a:pos x="f205" y="f174"/>
                  </a:cxn>
                  <a:cxn ang="f156">
                    <a:pos x="f206" y="f174"/>
                  </a:cxn>
                  <a:cxn ang="f156">
                    <a:pos x="f207" y="f164"/>
                  </a:cxn>
                  <a:cxn ang="f156">
                    <a:pos x="f206" y="f166"/>
                  </a:cxn>
                  <a:cxn ang="f156">
                    <a:pos x="f177" y="f208"/>
                  </a:cxn>
                  <a:cxn ang="f156">
                    <a:pos x="f209" y="f210"/>
                  </a:cxn>
                  <a:cxn ang="f156">
                    <a:pos x="f175" y="f211"/>
                  </a:cxn>
                  <a:cxn ang="f156">
                    <a:pos x="f212" y="f213"/>
                  </a:cxn>
                  <a:cxn ang="f156">
                    <a:pos x="f214" y="f213"/>
                  </a:cxn>
                  <a:cxn ang="f156">
                    <a:pos x="f171" y="f215"/>
                  </a:cxn>
                  <a:cxn ang="f156">
                    <a:pos x="f216" y="f217"/>
                  </a:cxn>
                  <a:cxn ang="f156">
                    <a:pos x="f218" y="f213"/>
                  </a:cxn>
                  <a:cxn ang="f156">
                    <a:pos x="f165" y="f219"/>
                  </a:cxn>
                  <a:cxn ang="f156">
                    <a:pos x="f163" y="f211"/>
                  </a:cxn>
                  <a:cxn ang="f156">
                    <a:pos x="f220" y="f221"/>
                  </a:cxn>
                  <a:cxn ang="f156">
                    <a:pos x="f220" y="f160"/>
                  </a:cxn>
                  <a:cxn ang="f156">
                    <a:pos x="f222" y="f223"/>
                  </a:cxn>
                  <a:cxn ang="f156">
                    <a:pos x="f161" y="f162"/>
                  </a:cxn>
                </a:cxnLst>
                <a:rect l="f157" t="f160" r="f158" b="f159"/>
                <a:pathLst>
                  <a:path w="82" h="44">
                    <a:moveTo>
                      <a:pt x="f8" y="f9"/>
                    </a:moveTo>
                    <a:cubicBezTo>
                      <a:pt x="f10" y="f9"/>
                      <a:pt x="f8" y="f11"/>
                      <a:pt x="f12" y="f13"/>
                    </a:cubicBezTo>
                    <a:cubicBezTo>
                      <a:pt x="f10" y="f14"/>
                      <a:pt x="f10" y="f15"/>
                      <a:pt x="f16" y="f14"/>
                    </a:cubicBezTo>
                    <a:cubicBezTo>
                      <a:pt x="f17" y="f13"/>
                      <a:pt x="f16" y="f18"/>
                      <a:pt x="f19" y="f15"/>
                    </a:cubicBezTo>
                    <a:cubicBezTo>
                      <a:pt x="f20" y="f15"/>
                      <a:pt x="f13" y="f13"/>
                      <a:pt x="f14" y="f21"/>
                    </a:cubicBezTo>
                    <a:cubicBezTo>
                      <a:pt x="f14" y="f22"/>
                      <a:pt x="f13" y="f23"/>
                      <a:pt x="f11" y="f23"/>
                    </a:cubicBezTo>
                    <a:cubicBezTo>
                      <a:pt x="f9" y="f22"/>
                      <a:pt x="f9" y="f11"/>
                      <a:pt x="f24" y="f22"/>
                    </a:cubicBezTo>
                    <a:cubicBezTo>
                      <a:pt x="f25" y="f26"/>
                      <a:pt x="f26" y="f25"/>
                      <a:pt x="f27" y="f28"/>
                    </a:cubicBezTo>
                    <a:cubicBezTo>
                      <a:pt x="f7" y="f29"/>
                      <a:pt x="f30" y="f27"/>
                      <a:pt x="f31" y="f27"/>
                    </a:cubicBezTo>
                    <a:cubicBezTo>
                      <a:pt x="f32" y="f27"/>
                      <a:pt x="f33" y="f34"/>
                      <a:pt x="f35" y="f34"/>
                    </a:cubicBezTo>
                    <a:cubicBezTo>
                      <a:pt x="f36" y="f34"/>
                      <a:pt x="f37" y="f38"/>
                      <a:pt x="f37" y="f39"/>
                    </a:cubicBezTo>
                    <a:cubicBezTo>
                      <a:pt x="f40" y="f39"/>
                      <a:pt x="f40" y="f30"/>
                      <a:pt x="f41" y="f39"/>
                    </a:cubicBezTo>
                    <a:cubicBezTo>
                      <a:pt x="f42" y="f7"/>
                      <a:pt x="f41" y="f39"/>
                      <a:pt x="f43" y="f30"/>
                    </a:cubicBezTo>
                    <a:cubicBezTo>
                      <a:pt x="f43" y="f44"/>
                      <a:pt x="f45" y="f34"/>
                      <a:pt x="f46" y="f27"/>
                    </a:cubicBezTo>
                    <a:cubicBezTo>
                      <a:pt x="f42" y="f27"/>
                      <a:pt x="f47" y="f48"/>
                      <a:pt x="f42" y="f48"/>
                    </a:cubicBezTo>
                    <a:cubicBezTo>
                      <a:pt x="f49" y="f48"/>
                      <a:pt x="f50" y="f28"/>
                      <a:pt x="f42" y="f28"/>
                    </a:cubicBezTo>
                    <a:cubicBezTo>
                      <a:pt x="f47" y="f28"/>
                      <a:pt x="f51" y="f52"/>
                      <a:pt x="f43" y="f52"/>
                    </a:cubicBezTo>
                    <a:cubicBezTo>
                      <a:pt x="f45" y="f25"/>
                      <a:pt x="f45" y="f26"/>
                      <a:pt x="f45" y="f26"/>
                    </a:cubicBezTo>
                    <a:cubicBezTo>
                      <a:pt x="f53" y="f52"/>
                      <a:pt x="f54" y="f55"/>
                      <a:pt x="f54" y="f56"/>
                    </a:cubicBezTo>
                    <a:cubicBezTo>
                      <a:pt x="f57" y="f26"/>
                      <a:pt x="f57" y="f26"/>
                      <a:pt x="f57" y="f26"/>
                    </a:cubicBezTo>
                    <a:cubicBezTo>
                      <a:pt x="f57" y="f26"/>
                      <a:pt x="f58" y="f26"/>
                      <a:pt x="f57" y="f25"/>
                    </a:cubicBezTo>
                    <a:cubicBezTo>
                      <a:pt x="f59" y="f52"/>
                      <a:pt x="f60" y="f26"/>
                      <a:pt x="f61" y="f25"/>
                    </a:cubicBezTo>
                    <a:cubicBezTo>
                      <a:pt x="f62" y="f25"/>
                      <a:pt x="f63" y="f25"/>
                      <a:pt x="f64" y="f56"/>
                    </a:cubicBezTo>
                    <a:cubicBezTo>
                      <a:pt x="f6" y="f24"/>
                      <a:pt x="f65" y="f55"/>
                      <a:pt x="f66" y="f24"/>
                    </a:cubicBezTo>
                    <a:cubicBezTo>
                      <a:pt x="f63" y="f9"/>
                      <a:pt x="f62" y="f24"/>
                      <a:pt x="f67" y="f23"/>
                    </a:cubicBezTo>
                    <a:cubicBezTo>
                      <a:pt x="f61" y="f22"/>
                      <a:pt x="f61" y="f22"/>
                      <a:pt x="f59" y="f9"/>
                    </a:cubicBezTo>
                    <a:cubicBezTo>
                      <a:pt x="f68" y="f55"/>
                      <a:pt x="f68" y="f22"/>
                      <a:pt x="f54" y="f9"/>
                    </a:cubicBezTo>
                    <a:cubicBezTo>
                      <a:pt x="f58" y="f55"/>
                      <a:pt x="f58" y="f24"/>
                      <a:pt x="f54" y="f11"/>
                    </a:cubicBezTo>
                    <a:cubicBezTo>
                      <a:pt x="f60" y="f15"/>
                      <a:pt x="f68" y="f15"/>
                      <a:pt x="f57" y="f15"/>
                    </a:cubicBezTo>
                    <a:cubicBezTo>
                      <a:pt x="f54" y="f15"/>
                      <a:pt x="f54" y="f15"/>
                      <a:pt x="f69" y="f14"/>
                    </a:cubicBezTo>
                    <a:cubicBezTo>
                      <a:pt x="f53" y="f21"/>
                      <a:pt x="f58" y="f22"/>
                      <a:pt x="f45" y="f9"/>
                    </a:cubicBezTo>
                    <a:cubicBezTo>
                      <a:pt x="f42" y="f56"/>
                      <a:pt x="f51" y="f26"/>
                      <a:pt x="f46" y="f26"/>
                    </a:cubicBezTo>
                    <a:cubicBezTo>
                      <a:pt x="f49" y="f26"/>
                      <a:pt x="f47" y="f55"/>
                      <a:pt x="f42" y="f55"/>
                    </a:cubicBezTo>
                    <a:cubicBezTo>
                      <a:pt x="f37" y="f26"/>
                      <a:pt x="f35" y="f56"/>
                      <a:pt x="f32" y="f22"/>
                    </a:cubicBezTo>
                    <a:cubicBezTo>
                      <a:pt x="f70" y="f22"/>
                      <a:pt x="f70" y="f22"/>
                      <a:pt x="f70" y="f22"/>
                    </a:cubicBezTo>
                    <a:cubicBezTo>
                      <a:pt x="f71" y="f13"/>
                      <a:pt x="f71" y="f13"/>
                      <a:pt x="f71" y="f13"/>
                    </a:cubicBezTo>
                    <a:cubicBezTo>
                      <a:pt x="f70" y="f14"/>
                      <a:pt x="f70" y="f14"/>
                      <a:pt x="f70" y="f14"/>
                    </a:cubicBezTo>
                    <a:cubicBezTo>
                      <a:pt x="f31" y="f17"/>
                      <a:pt x="f31" y="f17"/>
                      <a:pt x="f31" y="f17"/>
                    </a:cubicBezTo>
                    <a:cubicBezTo>
                      <a:pt x="f7" y="f20"/>
                      <a:pt x="f7" y="f20"/>
                      <a:pt x="f7" y="f20"/>
                    </a:cubicBezTo>
                    <a:cubicBezTo>
                      <a:pt x="f38" y="f12"/>
                      <a:pt x="f44" y="f16"/>
                      <a:pt x="f27" y="f72"/>
                    </a:cubicBezTo>
                    <a:cubicBezTo>
                      <a:pt x="f48" y="f73"/>
                      <a:pt x="f34" y="f16"/>
                      <a:pt x="f29" y="f16"/>
                    </a:cubicBezTo>
                    <a:cubicBezTo>
                      <a:pt x="f28" y="f16"/>
                      <a:pt x="f55" y="f16"/>
                      <a:pt x="f9" y="f16"/>
                    </a:cubicBezTo>
                    <a:cubicBezTo>
                      <a:pt x="f22" y="f16"/>
                      <a:pt x="f21" y="f74"/>
                      <a:pt x="f11" y="f8"/>
                    </a:cubicBezTo>
                    <a:cubicBezTo>
                      <a:pt x="f21" y="f73"/>
                      <a:pt x="f11" y="f12"/>
                      <a:pt x="f21" y="f12"/>
                    </a:cubicBezTo>
                    <a:cubicBezTo>
                      <a:pt x="f14" y="f72"/>
                      <a:pt x="f13" y="f10"/>
                      <a:pt x="f20" y="f16"/>
                    </a:cubicBezTo>
                    <a:cubicBezTo>
                      <a:pt x="f16" y="f16"/>
                      <a:pt x="f19" y="f10"/>
                      <a:pt x="f16" y="f10"/>
                    </a:cubicBezTo>
                    <a:cubicBezTo>
                      <a:pt x="f12" y="f16"/>
                      <a:pt x="f72" y="f72"/>
                      <a:pt x="f12" y="f72"/>
                    </a:cubicBezTo>
                    <a:cubicBezTo>
                      <a:pt x="f74" y="f12"/>
                      <a:pt x="f73" y="f75"/>
                      <a:pt x="f73" y="f76"/>
                    </a:cubicBezTo>
                    <a:cubicBezTo>
                      <a:pt x="f12" y="f77"/>
                      <a:pt x="f73" y="f76"/>
                      <a:pt x="f73" y="f5"/>
                    </a:cubicBezTo>
                    <a:cubicBezTo>
                      <a:pt x="f73" y="f78"/>
                      <a:pt x="f5" y="f78"/>
                      <a:pt x="f78" y="f75"/>
                    </a:cubicBezTo>
                    <a:cubicBezTo>
                      <a:pt x="f79" y="f73"/>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69" name="Pakistan">
                <a:extLst>
                  <a:ext uri="{FF2B5EF4-FFF2-40B4-BE49-F238E27FC236}">
                    <a16:creationId xmlns:a16="http://schemas.microsoft.com/office/drawing/2014/main" id="{549B14E1-1536-B5A1-AC04-ECF88D00C136}"/>
                  </a:ext>
                </a:extLst>
              </p:cNvPr>
              <p:cNvSpPr/>
              <p:nvPr/>
            </p:nvSpPr>
            <p:spPr>
              <a:xfrm>
                <a:off x="8283805" y="3343457"/>
                <a:ext cx="361498" cy="413418"/>
              </a:xfrm>
              <a:custGeom>
                <a:avLst/>
                <a:gdLst>
                  <a:gd name="f0" fmla="val 10800000"/>
                  <a:gd name="f1" fmla="val 5400000"/>
                  <a:gd name="f2" fmla="val 180"/>
                  <a:gd name="f3" fmla="val w"/>
                  <a:gd name="f4" fmla="val h"/>
                  <a:gd name="f5" fmla="val 0"/>
                  <a:gd name="f6" fmla="val 68"/>
                  <a:gd name="f7" fmla="val 84"/>
                  <a:gd name="f8" fmla="val 36"/>
                  <a:gd name="f9" fmla="val 31"/>
                  <a:gd name="f10" fmla="val 35"/>
                  <a:gd name="f11" fmla="val 83"/>
                  <a:gd name="f12" fmla="val 34"/>
                  <a:gd name="f13" fmla="val 81"/>
                  <a:gd name="f14" fmla="val 33"/>
                  <a:gd name="f15" fmla="val 80"/>
                  <a:gd name="f16" fmla="val 79"/>
                  <a:gd name="f17" fmla="val 28"/>
                  <a:gd name="f18" fmla="val 30"/>
                  <a:gd name="f19" fmla="val 78"/>
                  <a:gd name="f20" fmla="val 76"/>
                  <a:gd name="f21" fmla="val 29"/>
                  <a:gd name="f22" fmla="val 74"/>
                  <a:gd name="f23" fmla="val 27"/>
                  <a:gd name="f24" fmla="val 75"/>
                  <a:gd name="f25" fmla="val 26"/>
                  <a:gd name="f26" fmla="val 25"/>
                  <a:gd name="f27" fmla="val 24"/>
                  <a:gd name="f28" fmla="val 22"/>
                  <a:gd name="f29" fmla="val 21"/>
                  <a:gd name="f30" fmla="val 77"/>
                  <a:gd name="f31" fmla="val 19"/>
                  <a:gd name="f32" fmla="val 18"/>
                  <a:gd name="f33" fmla="val 17"/>
                  <a:gd name="f34" fmla="val 16"/>
                  <a:gd name="f35" fmla="val 73"/>
                  <a:gd name="f36" fmla="val 14"/>
                  <a:gd name="f37" fmla="val 12"/>
                  <a:gd name="f38" fmla="val 10"/>
                  <a:gd name="f39" fmla="val 7"/>
                  <a:gd name="f40" fmla="val 9"/>
                  <a:gd name="f41" fmla="val 8"/>
                  <a:gd name="f42" fmla="val 72"/>
                  <a:gd name="f43" fmla="val 70"/>
                  <a:gd name="f44" fmla="val 6"/>
                  <a:gd name="f45" fmla="val 67"/>
                  <a:gd name="f46" fmla="val 65"/>
                  <a:gd name="f47" fmla="val 63"/>
                  <a:gd name="f48" fmla="val 11"/>
                  <a:gd name="f49" fmla="val 64"/>
                  <a:gd name="f50" fmla="val 13"/>
                  <a:gd name="f51" fmla="val 62"/>
                  <a:gd name="f52" fmla="val 61"/>
                  <a:gd name="f53" fmla="val 59"/>
                  <a:gd name="f54" fmla="val 60"/>
                  <a:gd name="f55" fmla="val 56"/>
                  <a:gd name="f56" fmla="val 52"/>
                  <a:gd name="f57" fmla="val 53"/>
                  <a:gd name="f58" fmla="val 3"/>
                  <a:gd name="f59" fmla="val 44"/>
                  <a:gd name="f60" fmla="val 1"/>
                  <a:gd name="f61" fmla="val 45"/>
                  <a:gd name="f62" fmla="val 5"/>
                  <a:gd name="f63" fmla="val 47"/>
                  <a:gd name="f64" fmla="val 48"/>
                  <a:gd name="f65" fmla="val 46"/>
                  <a:gd name="f66" fmla="val 43"/>
                  <a:gd name="f67" fmla="val 23"/>
                  <a:gd name="f68" fmla="val 42"/>
                  <a:gd name="f69" fmla="val 41"/>
                  <a:gd name="f70" fmla="val 39"/>
                  <a:gd name="f71" fmla="val 37"/>
                  <a:gd name="f72" fmla="val 32"/>
                  <a:gd name="f73" fmla="val 40"/>
                  <a:gd name="f74" fmla="val 15"/>
                  <a:gd name="f75" fmla="val 38"/>
                  <a:gd name="f76" fmla="val 4"/>
                  <a:gd name="f77" fmla="val 2"/>
                  <a:gd name="f78" fmla="val 49"/>
                  <a:gd name="f79" fmla="val 54"/>
                  <a:gd name="f80" fmla="val 58"/>
                  <a:gd name="f81" fmla="val 57"/>
                  <a:gd name="f82" fmla="val 50"/>
                  <a:gd name="f83" fmla="val 51"/>
                  <a:gd name="f84" fmla="val 20"/>
                  <a:gd name="f85" fmla="val 55"/>
                  <a:gd name="f86" fmla="val 66"/>
                  <a:gd name="f87" fmla="val 71"/>
                  <a:gd name="f88" fmla="val 82"/>
                  <a:gd name="f89" fmla="+- 0 0 -90"/>
                  <a:gd name="f90" fmla="*/ f3 1 68"/>
                  <a:gd name="f91" fmla="*/ f4 1 84"/>
                  <a:gd name="f92" fmla="+- f7 0 f5"/>
                  <a:gd name="f93" fmla="+- f6 0 f5"/>
                  <a:gd name="f94" fmla="*/ f89 f0 1"/>
                  <a:gd name="f95" fmla="*/ f93 1 68"/>
                  <a:gd name="f96" fmla="*/ f92 1 84"/>
                  <a:gd name="f97" fmla="*/ f94 1 f2"/>
                  <a:gd name="f98" fmla="*/ 36 1 f95"/>
                  <a:gd name="f99" fmla="*/ 84 1 f96"/>
                  <a:gd name="f100" fmla="*/ 34 1 f95"/>
                  <a:gd name="f101" fmla="*/ 81 1 f96"/>
                  <a:gd name="f102" fmla="*/ 31 1 f95"/>
                  <a:gd name="f103" fmla="*/ 79 1 f96"/>
                  <a:gd name="f104" fmla="*/ 30 1 f95"/>
                  <a:gd name="f105" fmla="*/ 76 1 f96"/>
                  <a:gd name="f106" fmla="*/ 27 1 f95"/>
                  <a:gd name="f107" fmla="*/ 75 1 f96"/>
                  <a:gd name="f108" fmla="*/ 28 1 f95"/>
                  <a:gd name="f109" fmla="*/ 25 1 f95"/>
                  <a:gd name="f110" fmla="*/ 22 1 f95"/>
                  <a:gd name="f111" fmla="*/ 19 1 f95"/>
                  <a:gd name="f112" fmla="*/ 74 1 f96"/>
                  <a:gd name="f113" fmla="*/ 17 1 f95"/>
                  <a:gd name="f114" fmla="*/ 14 1 f95"/>
                  <a:gd name="f115" fmla="*/ 10 1 f95"/>
                  <a:gd name="f116" fmla="*/ 7 1 f95"/>
                  <a:gd name="f117" fmla="*/ 70 1 f96"/>
                  <a:gd name="f118" fmla="*/ 9 1 f95"/>
                  <a:gd name="f119" fmla="*/ 65 1 f96"/>
                  <a:gd name="f120" fmla="*/ 11 1 f95"/>
                  <a:gd name="f121" fmla="*/ 64 1 f96"/>
                  <a:gd name="f122" fmla="*/ 12 1 f95"/>
                  <a:gd name="f123" fmla="*/ 62 1 f96"/>
                  <a:gd name="f124" fmla="*/ 59 1 f96"/>
                  <a:gd name="f125" fmla="*/ 56 1 f96"/>
                  <a:gd name="f126" fmla="*/ 6 1 f95"/>
                  <a:gd name="f127" fmla="*/ 53 1 f96"/>
                  <a:gd name="f128" fmla="*/ 0 1 f95"/>
                  <a:gd name="f129" fmla="*/ 44 1 f96"/>
                  <a:gd name="f130" fmla="*/ 3 1 f95"/>
                  <a:gd name="f131" fmla="*/ 45 1 f96"/>
                  <a:gd name="f132" fmla="*/ 47 1 f96"/>
                  <a:gd name="f133" fmla="*/ 21 1 f95"/>
                  <a:gd name="f134" fmla="*/ 46 1 f96"/>
                  <a:gd name="f135" fmla="*/ 24 1 f95"/>
                  <a:gd name="f136" fmla="*/ 43 1 f96"/>
                  <a:gd name="f137" fmla="*/ 23 1 f95"/>
                  <a:gd name="f138" fmla="*/ 41 1 f96"/>
                  <a:gd name="f139" fmla="*/ 37 1 f96"/>
                  <a:gd name="f140" fmla="*/ 29 1 f95"/>
                  <a:gd name="f141" fmla="*/ 35 1 f96"/>
                  <a:gd name="f142" fmla="*/ 32 1 f95"/>
                  <a:gd name="f143" fmla="*/ 32 1 f96"/>
                  <a:gd name="f144" fmla="*/ 27 1 f96"/>
                  <a:gd name="f145" fmla="*/ 35 1 f95"/>
                  <a:gd name="f146" fmla="*/ 24 1 f96"/>
                  <a:gd name="f147" fmla="*/ 21 1 f96"/>
                  <a:gd name="f148" fmla="*/ 40 1 f95"/>
                  <a:gd name="f149" fmla="*/ 41 1 f95"/>
                  <a:gd name="f150" fmla="*/ 19 1 f96"/>
                  <a:gd name="f151" fmla="*/ 39 1 f95"/>
                  <a:gd name="f152" fmla="*/ 12 1 f96"/>
                  <a:gd name="f153" fmla="*/ 7 1 f96"/>
                  <a:gd name="f154" fmla="*/ 42 1 f95"/>
                  <a:gd name="f155" fmla="*/ 5 1 f96"/>
                  <a:gd name="f156" fmla="*/ 48 1 f95"/>
                  <a:gd name="f157" fmla="*/ 2 1 f96"/>
                  <a:gd name="f158" fmla="*/ 54 1 f95"/>
                  <a:gd name="f159" fmla="*/ 4 1 f96"/>
                  <a:gd name="f160" fmla="*/ 57 1 f95"/>
                  <a:gd name="f161" fmla="*/ 63 1 f95"/>
                  <a:gd name="f162" fmla="*/ 10 1 f96"/>
                  <a:gd name="f163" fmla="*/ 67 1 f95"/>
                  <a:gd name="f164" fmla="*/ 13 1 f96"/>
                  <a:gd name="f165" fmla="*/ 65 1 f95"/>
                  <a:gd name="f166" fmla="*/ 17 1 f96"/>
                  <a:gd name="f167" fmla="*/ 18 1 f96"/>
                  <a:gd name="f168" fmla="*/ 51 1 f95"/>
                  <a:gd name="f169" fmla="*/ 20 1 f96"/>
                  <a:gd name="f170" fmla="*/ 52 1 f95"/>
                  <a:gd name="f171" fmla="*/ 23 1 f96"/>
                  <a:gd name="f172" fmla="*/ 55 1 f95"/>
                  <a:gd name="f173" fmla="*/ 58 1 f95"/>
                  <a:gd name="f174" fmla="*/ 26 1 f96"/>
                  <a:gd name="f175" fmla="*/ 60 1 f95"/>
                  <a:gd name="f176" fmla="*/ 30 1 f96"/>
                  <a:gd name="f177" fmla="*/ 59 1 f95"/>
                  <a:gd name="f178" fmla="*/ 53 1 f95"/>
                  <a:gd name="f179" fmla="*/ 51 1 f96"/>
                  <a:gd name="f180" fmla="*/ 58 1 f96"/>
                  <a:gd name="f181" fmla="*/ 44 1 f95"/>
                  <a:gd name="f182" fmla="*/ 43 1 f95"/>
                  <a:gd name="f183" fmla="*/ 68 1 f96"/>
                  <a:gd name="f184" fmla="*/ 49 1 f95"/>
                  <a:gd name="f185" fmla="*/ 80 1 f96"/>
                  <a:gd name="f186" fmla="*/ 50 1 f95"/>
                  <a:gd name="f187" fmla="*/ 47 1 f95"/>
                  <a:gd name="f188" fmla="*/ 82 1 f96"/>
                  <a:gd name="f189" fmla="*/ f6 1 f95"/>
                  <a:gd name="f190" fmla="*/ 0 1 f96"/>
                  <a:gd name="f191" fmla="*/ f7 1 f96"/>
                  <a:gd name="f192" fmla="+- f97 0 f1"/>
                  <a:gd name="f193" fmla="*/ f128 f90 1"/>
                  <a:gd name="f194" fmla="*/ f189 f90 1"/>
                  <a:gd name="f195" fmla="*/ f191 f91 1"/>
                  <a:gd name="f196" fmla="*/ f190 f91 1"/>
                  <a:gd name="f197" fmla="*/ f98 f90 1"/>
                  <a:gd name="f198" fmla="*/ f99 f91 1"/>
                  <a:gd name="f199" fmla="*/ f100 f90 1"/>
                  <a:gd name="f200" fmla="*/ f101 f91 1"/>
                  <a:gd name="f201" fmla="*/ f102 f90 1"/>
                  <a:gd name="f202" fmla="*/ f103 f91 1"/>
                  <a:gd name="f203" fmla="*/ f104 f90 1"/>
                  <a:gd name="f204" fmla="*/ f105 f91 1"/>
                  <a:gd name="f205" fmla="*/ f106 f90 1"/>
                  <a:gd name="f206" fmla="*/ f107 f91 1"/>
                  <a:gd name="f207" fmla="*/ f108 f90 1"/>
                  <a:gd name="f208" fmla="*/ f109 f90 1"/>
                  <a:gd name="f209" fmla="*/ f110 f90 1"/>
                  <a:gd name="f210" fmla="*/ f111 f90 1"/>
                  <a:gd name="f211" fmla="*/ f112 f91 1"/>
                  <a:gd name="f212" fmla="*/ f113 f90 1"/>
                  <a:gd name="f213" fmla="*/ f114 f90 1"/>
                  <a:gd name="f214" fmla="*/ f115 f90 1"/>
                  <a:gd name="f215" fmla="*/ f116 f90 1"/>
                  <a:gd name="f216" fmla="*/ f117 f91 1"/>
                  <a:gd name="f217" fmla="*/ f118 f90 1"/>
                  <a:gd name="f218" fmla="*/ f119 f91 1"/>
                  <a:gd name="f219" fmla="*/ f120 f90 1"/>
                  <a:gd name="f220" fmla="*/ f121 f91 1"/>
                  <a:gd name="f221" fmla="*/ f122 f90 1"/>
                  <a:gd name="f222" fmla="*/ f123 f91 1"/>
                  <a:gd name="f223" fmla="*/ f124 f91 1"/>
                  <a:gd name="f224" fmla="*/ f125 f91 1"/>
                  <a:gd name="f225" fmla="*/ f126 f90 1"/>
                  <a:gd name="f226" fmla="*/ f127 f91 1"/>
                  <a:gd name="f227" fmla="*/ f129 f91 1"/>
                  <a:gd name="f228" fmla="*/ f130 f90 1"/>
                  <a:gd name="f229" fmla="*/ f131 f91 1"/>
                  <a:gd name="f230" fmla="*/ f132 f91 1"/>
                  <a:gd name="f231" fmla="*/ f133 f90 1"/>
                  <a:gd name="f232" fmla="*/ f134 f91 1"/>
                  <a:gd name="f233" fmla="*/ f135 f90 1"/>
                  <a:gd name="f234" fmla="*/ f136 f91 1"/>
                  <a:gd name="f235" fmla="*/ f137 f90 1"/>
                  <a:gd name="f236" fmla="*/ f138 f91 1"/>
                  <a:gd name="f237" fmla="*/ f139 f91 1"/>
                  <a:gd name="f238" fmla="*/ f140 f90 1"/>
                  <a:gd name="f239" fmla="*/ f141 f91 1"/>
                  <a:gd name="f240" fmla="*/ f142 f90 1"/>
                  <a:gd name="f241" fmla="*/ f143 f91 1"/>
                  <a:gd name="f242" fmla="*/ f144 f91 1"/>
                  <a:gd name="f243" fmla="*/ f145 f90 1"/>
                  <a:gd name="f244" fmla="*/ f146 f91 1"/>
                  <a:gd name="f245" fmla="*/ f147 f91 1"/>
                  <a:gd name="f246" fmla="*/ f148 f90 1"/>
                  <a:gd name="f247" fmla="*/ f149 f90 1"/>
                  <a:gd name="f248" fmla="*/ f150 f91 1"/>
                  <a:gd name="f249" fmla="*/ f151 f90 1"/>
                  <a:gd name="f250" fmla="*/ f152 f91 1"/>
                  <a:gd name="f251" fmla="*/ f153 f91 1"/>
                  <a:gd name="f252" fmla="*/ f154 f90 1"/>
                  <a:gd name="f253" fmla="*/ f155 f91 1"/>
                  <a:gd name="f254" fmla="*/ f156 f90 1"/>
                  <a:gd name="f255" fmla="*/ f157 f91 1"/>
                  <a:gd name="f256" fmla="*/ f158 f90 1"/>
                  <a:gd name="f257" fmla="*/ f159 f91 1"/>
                  <a:gd name="f258" fmla="*/ f160 f90 1"/>
                  <a:gd name="f259" fmla="*/ f161 f90 1"/>
                  <a:gd name="f260" fmla="*/ f162 f91 1"/>
                  <a:gd name="f261" fmla="*/ f163 f90 1"/>
                  <a:gd name="f262" fmla="*/ f164 f91 1"/>
                  <a:gd name="f263" fmla="*/ f165 f90 1"/>
                  <a:gd name="f264" fmla="*/ f166 f91 1"/>
                  <a:gd name="f265" fmla="*/ f167 f91 1"/>
                  <a:gd name="f266" fmla="*/ f168 f90 1"/>
                  <a:gd name="f267" fmla="*/ f169 f91 1"/>
                  <a:gd name="f268" fmla="*/ f170 f90 1"/>
                  <a:gd name="f269" fmla="*/ f171 f91 1"/>
                  <a:gd name="f270" fmla="*/ f172 f90 1"/>
                  <a:gd name="f271" fmla="*/ f173 f90 1"/>
                  <a:gd name="f272" fmla="*/ f174 f91 1"/>
                  <a:gd name="f273" fmla="*/ f175 f90 1"/>
                  <a:gd name="f274" fmla="*/ f176 f91 1"/>
                  <a:gd name="f275" fmla="*/ f177 f90 1"/>
                  <a:gd name="f276" fmla="*/ f178 f90 1"/>
                  <a:gd name="f277" fmla="*/ f179 f91 1"/>
                  <a:gd name="f278" fmla="*/ f180 f91 1"/>
                  <a:gd name="f279" fmla="*/ f181 f90 1"/>
                  <a:gd name="f280" fmla="*/ f182 f90 1"/>
                  <a:gd name="f281" fmla="*/ f183 f91 1"/>
                  <a:gd name="f282" fmla="*/ f184 f90 1"/>
                  <a:gd name="f283" fmla="*/ f185 f91 1"/>
                  <a:gd name="f284" fmla="*/ f186 f90 1"/>
                  <a:gd name="f285" fmla="*/ f187 f90 1"/>
                  <a:gd name="f286" fmla="*/ f188 f91 1"/>
                </a:gdLst>
                <a:ahLst/>
                <a:cxnLst>
                  <a:cxn ang="3cd4">
                    <a:pos x="hc" y="t"/>
                  </a:cxn>
                  <a:cxn ang="0">
                    <a:pos x="r" y="vc"/>
                  </a:cxn>
                  <a:cxn ang="cd4">
                    <a:pos x="hc" y="b"/>
                  </a:cxn>
                  <a:cxn ang="cd2">
                    <a:pos x="l" y="vc"/>
                  </a:cxn>
                  <a:cxn ang="f192">
                    <a:pos x="f197" y="f198"/>
                  </a:cxn>
                  <a:cxn ang="f192">
                    <a:pos x="f199" y="f200"/>
                  </a:cxn>
                  <a:cxn ang="f192">
                    <a:pos x="f201" y="f202"/>
                  </a:cxn>
                  <a:cxn ang="f192">
                    <a:pos x="f203" y="f204"/>
                  </a:cxn>
                  <a:cxn ang="f192">
                    <a:pos x="f205" y="f206"/>
                  </a:cxn>
                  <a:cxn ang="f192">
                    <a:pos x="f207" y="f204"/>
                  </a:cxn>
                  <a:cxn ang="f192">
                    <a:pos x="f208" y="f204"/>
                  </a:cxn>
                  <a:cxn ang="f192">
                    <a:pos x="f209" y="f204"/>
                  </a:cxn>
                  <a:cxn ang="f192">
                    <a:pos x="f210" y="f211"/>
                  </a:cxn>
                  <a:cxn ang="f192">
                    <a:pos x="f212" y="f211"/>
                  </a:cxn>
                  <a:cxn ang="f192">
                    <a:pos x="f213" y="f206"/>
                  </a:cxn>
                  <a:cxn ang="f192">
                    <a:pos x="f214" y="f211"/>
                  </a:cxn>
                  <a:cxn ang="f192">
                    <a:pos x="f215" y="f206"/>
                  </a:cxn>
                  <a:cxn ang="f192">
                    <a:pos x="f215" y="f216"/>
                  </a:cxn>
                  <a:cxn ang="f192">
                    <a:pos x="f217" y="f218"/>
                  </a:cxn>
                  <a:cxn ang="f192">
                    <a:pos x="f219" y="f220"/>
                  </a:cxn>
                  <a:cxn ang="f192">
                    <a:pos x="f221" y="f222"/>
                  </a:cxn>
                  <a:cxn ang="f192">
                    <a:pos x="f221" y="f223"/>
                  </a:cxn>
                  <a:cxn ang="f192">
                    <a:pos x="f214" y="f224"/>
                  </a:cxn>
                  <a:cxn ang="f192">
                    <a:pos x="f225" y="f226"/>
                  </a:cxn>
                  <a:cxn ang="f192">
                    <a:pos x="f193" y="f227"/>
                  </a:cxn>
                  <a:cxn ang="f192">
                    <a:pos x="f228" y="f229"/>
                  </a:cxn>
                  <a:cxn ang="f192">
                    <a:pos x="f219" y="f230"/>
                  </a:cxn>
                  <a:cxn ang="f192">
                    <a:pos x="f231" y="f232"/>
                  </a:cxn>
                  <a:cxn ang="f192">
                    <a:pos x="f233" y="f234"/>
                  </a:cxn>
                  <a:cxn ang="f192">
                    <a:pos x="f235" y="f236"/>
                  </a:cxn>
                  <a:cxn ang="f192">
                    <a:pos x="f205" y="f237"/>
                  </a:cxn>
                  <a:cxn ang="f192">
                    <a:pos x="f238" y="f239"/>
                  </a:cxn>
                  <a:cxn ang="f192">
                    <a:pos x="f240" y="f241"/>
                  </a:cxn>
                  <a:cxn ang="f192">
                    <a:pos x="f201" y="f242"/>
                  </a:cxn>
                  <a:cxn ang="f192">
                    <a:pos x="f243" y="f244"/>
                  </a:cxn>
                  <a:cxn ang="f192">
                    <a:pos x="f240" y="f245"/>
                  </a:cxn>
                  <a:cxn ang="f192">
                    <a:pos x="f246" y="f245"/>
                  </a:cxn>
                  <a:cxn ang="f192">
                    <a:pos x="f247" y="f248"/>
                  </a:cxn>
                  <a:cxn ang="f192">
                    <a:pos x="f249" y="f250"/>
                  </a:cxn>
                  <a:cxn ang="f192">
                    <a:pos x="f249" y="f251"/>
                  </a:cxn>
                  <a:cxn ang="f192">
                    <a:pos x="f252" y="f253"/>
                  </a:cxn>
                  <a:cxn ang="f192">
                    <a:pos x="f254" y="f255"/>
                  </a:cxn>
                  <a:cxn ang="f192">
                    <a:pos x="f256" y="f257"/>
                  </a:cxn>
                  <a:cxn ang="f192">
                    <a:pos x="f258" y="f251"/>
                  </a:cxn>
                  <a:cxn ang="f192">
                    <a:pos x="f259" y="f260"/>
                  </a:cxn>
                  <a:cxn ang="f192">
                    <a:pos x="f261" y="f262"/>
                  </a:cxn>
                  <a:cxn ang="f192">
                    <a:pos x="f263" y="f264"/>
                  </a:cxn>
                  <a:cxn ang="f192">
                    <a:pos x="f256" y="f265"/>
                  </a:cxn>
                  <a:cxn ang="f192">
                    <a:pos x="f266" y="f267"/>
                  </a:cxn>
                  <a:cxn ang="f192">
                    <a:pos x="f268" y="f269"/>
                  </a:cxn>
                  <a:cxn ang="f192">
                    <a:pos x="f270" y="f269"/>
                  </a:cxn>
                  <a:cxn ang="f192">
                    <a:pos x="f271" y="f272"/>
                  </a:cxn>
                  <a:cxn ang="f192">
                    <a:pos x="f273" y="f274"/>
                  </a:cxn>
                  <a:cxn ang="f192">
                    <a:pos x="f275" y="f239"/>
                  </a:cxn>
                  <a:cxn ang="f192">
                    <a:pos x="f271" y="f234"/>
                  </a:cxn>
                  <a:cxn ang="f192">
                    <a:pos x="f276" y="f277"/>
                  </a:cxn>
                  <a:cxn ang="f192">
                    <a:pos x="f254" y="f278"/>
                  </a:cxn>
                  <a:cxn ang="f192">
                    <a:pos x="f279" y="f278"/>
                  </a:cxn>
                  <a:cxn ang="f192">
                    <a:pos x="f246" y="f220"/>
                  </a:cxn>
                  <a:cxn ang="f192">
                    <a:pos x="f280" y="f281"/>
                  </a:cxn>
                  <a:cxn ang="f192">
                    <a:pos x="f282" y="f206"/>
                  </a:cxn>
                  <a:cxn ang="f192">
                    <a:pos x="f266" y="f283"/>
                  </a:cxn>
                  <a:cxn ang="f192">
                    <a:pos x="f284" y="f200"/>
                  </a:cxn>
                  <a:cxn ang="f192">
                    <a:pos x="f285" y="f200"/>
                  </a:cxn>
                  <a:cxn ang="f192">
                    <a:pos x="f247" y="f286"/>
                  </a:cxn>
                  <a:cxn ang="f192">
                    <a:pos x="f249" y="f286"/>
                  </a:cxn>
                  <a:cxn ang="f192">
                    <a:pos x="f197" y="f198"/>
                  </a:cxn>
                </a:cxnLst>
                <a:rect l="f193" t="f196" r="f194" b="f195"/>
                <a:pathLst>
                  <a:path w="68" h="84">
                    <a:moveTo>
                      <a:pt x="f8" y="f7"/>
                    </a:moveTo>
                    <a:cubicBezTo>
                      <a:pt x="f9" y="f7"/>
                      <a:pt x="f10" y="f11"/>
                      <a:pt x="f12" y="f13"/>
                    </a:cubicBezTo>
                    <a:cubicBezTo>
                      <a:pt x="f14" y="f15"/>
                      <a:pt x="f10" y="f15"/>
                      <a:pt x="f9" y="f16"/>
                    </a:cubicBezTo>
                    <a:cubicBezTo>
                      <a:pt x="f17" y="f16"/>
                      <a:pt x="f18" y="f19"/>
                      <a:pt x="f18" y="f20"/>
                    </a:cubicBezTo>
                    <a:cubicBezTo>
                      <a:pt x="f21" y="f22"/>
                      <a:pt x="f23" y="f24"/>
                      <a:pt x="f23" y="f24"/>
                    </a:cubicBezTo>
                    <a:cubicBezTo>
                      <a:pt x="f23" y="f24"/>
                      <a:pt x="f21" y="f24"/>
                      <a:pt x="f17" y="f20"/>
                    </a:cubicBezTo>
                    <a:cubicBezTo>
                      <a:pt x="f23" y="f20"/>
                      <a:pt x="f25" y="f24"/>
                      <a:pt x="f26" y="f20"/>
                    </a:cubicBezTo>
                    <a:cubicBezTo>
                      <a:pt x="f27" y="f20"/>
                      <a:pt x="f28" y="f24"/>
                      <a:pt x="f28" y="f20"/>
                    </a:cubicBezTo>
                    <a:cubicBezTo>
                      <a:pt x="f29" y="f30"/>
                      <a:pt x="f31" y="f20"/>
                      <a:pt x="f31" y="f22"/>
                    </a:cubicBezTo>
                    <a:cubicBezTo>
                      <a:pt x="f31" y="f22"/>
                      <a:pt x="f32" y="f20"/>
                      <a:pt x="f33" y="f22"/>
                    </a:cubicBezTo>
                    <a:cubicBezTo>
                      <a:pt x="f34" y="f35"/>
                      <a:pt x="f34" y="f20"/>
                      <a:pt x="f36" y="f24"/>
                    </a:cubicBezTo>
                    <a:cubicBezTo>
                      <a:pt x="f37" y="f22"/>
                      <a:pt x="f37" y="f24"/>
                      <a:pt x="f38" y="f22"/>
                    </a:cubicBezTo>
                    <a:cubicBezTo>
                      <a:pt x="f39" y="f35"/>
                      <a:pt x="f40" y="f20"/>
                      <a:pt x="f39" y="f24"/>
                    </a:cubicBezTo>
                    <a:cubicBezTo>
                      <a:pt x="f41" y="f22"/>
                      <a:pt x="f41" y="f42"/>
                      <a:pt x="f39" y="f43"/>
                    </a:cubicBezTo>
                    <a:cubicBezTo>
                      <a:pt x="f44" y="f6"/>
                      <a:pt x="f38" y="f45"/>
                      <a:pt x="f40" y="f46"/>
                    </a:cubicBezTo>
                    <a:cubicBezTo>
                      <a:pt x="f41" y="f47"/>
                      <a:pt x="f48" y="f46"/>
                      <a:pt x="f48" y="f49"/>
                    </a:cubicBezTo>
                    <a:cubicBezTo>
                      <a:pt x="f48" y="f47"/>
                      <a:pt x="f50" y="f47"/>
                      <a:pt x="f37" y="f51"/>
                    </a:cubicBezTo>
                    <a:cubicBezTo>
                      <a:pt x="f37" y="f52"/>
                      <a:pt x="f50" y="f53"/>
                      <a:pt x="f37" y="f53"/>
                    </a:cubicBezTo>
                    <a:cubicBezTo>
                      <a:pt x="f38" y="f54"/>
                      <a:pt x="f48" y="f54"/>
                      <a:pt x="f38" y="f55"/>
                    </a:cubicBezTo>
                    <a:cubicBezTo>
                      <a:pt x="f41" y="f56"/>
                      <a:pt x="f40" y="f57"/>
                      <a:pt x="f44" y="f57"/>
                    </a:cubicBezTo>
                    <a:cubicBezTo>
                      <a:pt x="f58" y="f57"/>
                      <a:pt x="f44" y="f56"/>
                      <a:pt x="f5" y="f59"/>
                    </a:cubicBezTo>
                    <a:cubicBezTo>
                      <a:pt x="f60" y="f59"/>
                      <a:pt x="f60" y="f59"/>
                      <a:pt x="f58" y="f61"/>
                    </a:cubicBezTo>
                    <a:cubicBezTo>
                      <a:pt x="f62" y="f63"/>
                      <a:pt x="f41" y="f64"/>
                      <a:pt x="f48" y="f63"/>
                    </a:cubicBezTo>
                    <a:cubicBezTo>
                      <a:pt x="f50" y="f64"/>
                      <a:pt x="f33" y="f63"/>
                      <a:pt x="f29" y="f65"/>
                    </a:cubicBezTo>
                    <a:cubicBezTo>
                      <a:pt x="f26" y="f59"/>
                      <a:pt x="f25" y="f59"/>
                      <a:pt x="f27" y="f66"/>
                    </a:cubicBezTo>
                    <a:cubicBezTo>
                      <a:pt x="f67" y="f68"/>
                      <a:pt x="f27" y="f68"/>
                      <a:pt x="f67" y="f69"/>
                    </a:cubicBezTo>
                    <a:cubicBezTo>
                      <a:pt x="f28" y="f70"/>
                      <a:pt x="f26" y="f8"/>
                      <a:pt x="f23" y="f71"/>
                    </a:cubicBezTo>
                    <a:cubicBezTo>
                      <a:pt x="f17" y="f71"/>
                      <a:pt x="f18" y="f71"/>
                      <a:pt x="f21" y="f10"/>
                    </a:cubicBezTo>
                    <a:cubicBezTo>
                      <a:pt x="f17" y="f72"/>
                      <a:pt x="f18" y="f8"/>
                      <a:pt x="f72" y="f72"/>
                    </a:cubicBezTo>
                    <a:cubicBezTo>
                      <a:pt x="f12" y="f18"/>
                      <a:pt x="f18" y="f18"/>
                      <a:pt x="f9" y="f23"/>
                    </a:cubicBezTo>
                    <a:cubicBezTo>
                      <a:pt x="f72" y="f26"/>
                      <a:pt x="f12" y="f25"/>
                      <a:pt x="f10" y="f27"/>
                    </a:cubicBezTo>
                    <a:cubicBezTo>
                      <a:pt x="f10" y="f28"/>
                      <a:pt x="f9" y="f28"/>
                      <a:pt x="f72" y="f29"/>
                    </a:cubicBezTo>
                    <a:cubicBezTo>
                      <a:pt x="f14" y="f31"/>
                      <a:pt x="f71" y="f29"/>
                      <a:pt x="f73" y="f29"/>
                    </a:cubicBezTo>
                    <a:cubicBezTo>
                      <a:pt x="f59" y="f29"/>
                      <a:pt x="f68" y="f31"/>
                      <a:pt x="f69" y="f31"/>
                    </a:cubicBezTo>
                    <a:cubicBezTo>
                      <a:pt x="f71" y="f74"/>
                      <a:pt x="f66" y="f36"/>
                      <a:pt x="f70" y="f37"/>
                    </a:cubicBezTo>
                    <a:cubicBezTo>
                      <a:pt x="f71" y="f40"/>
                      <a:pt x="f75" y="f40"/>
                      <a:pt x="f70" y="f39"/>
                    </a:cubicBezTo>
                    <a:cubicBezTo>
                      <a:pt x="f73" y="f62"/>
                      <a:pt x="f68" y="f44"/>
                      <a:pt x="f68" y="f62"/>
                    </a:cubicBezTo>
                    <a:cubicBezTo>
                      <a:pt x="f66" y="f58"/>
                      <a:pt x="f59" y="f76"/>
                      <a:pt x="f64" y="f77"/>
                    </a:cubicBezTo>
                    <a:cubicBezTo>
                      <a:pt x="f78" y="f58"/>
                      <a:pt x="f64" y="f5"/>
                      <a:pt x="f79" y="f76"/>
                    </a:cubicBezTo>
                    <a:cubicBezTo>
                      <a:pt x="f80" y="f44"/>
                      <a:pt x="f80" y="f44"/>
                      <a:pt x="f81" y="f39"/>
                    </a:cubicBezTo>
                    <a:cubicBezTo>
                      <a:pt x="f55" y="f37"/>
                      <a:pt x="f51" y="f40"/>
                      <a:pt x="f47" y="f38"/>
                    </a:cubicBezTo>
                    <a:cubicBezTo>
                      <a:pt x="f49" y="f37"/>
                      <a:pt x="f46" y="f38"/>
                      <a:pt x="f45" y="f50"/>
                    </a:cubicBezTo>
                    <a:cubicBezTo>
                      <a:pt x="f6" y="f33"/>
                      <a:pt x="f45" y="f33"/>
                      <a:pt x="f46" y="f33"/>
                    </a:cubicBezTo>
                    <a:cubicBezTo>
                      <a:pt x="f54" y="f33"/>
                      <a:pt x="f51" y="f31"/>
                      <a:pt x="f79" y="f32"/>
                    </a:cubicBezTo>
                    <a:cubicBezTo>
                      <a:pt x="f63" y="f34"/>
                      <a:pt x="f82" y="f31"/>
                      <a:pt x="f83" y="f84"/>
                    </a:cubicBezTo>
                    <a:cubicBezTo>
                      <a:pt x="f64" y="f84"/>
                      <a:pt x="f56" y="f29"/>
                      <a:pt x="f56" y="f67"/>
                    </a:cubicBezTo>
                    <a:cubicBezTo>
                      <a:pt x="f56" y="f25"/>
                      <a:pt x="f85" y="f67"/>
                      <a:pt x="f85" y="f67"/>
                    </a:cubicBezTo>
                    <a:cubicBezTo>
                      <a:pt x="f81" y="f26"/>
                      <a:pt x="f85" y="f17"/>
                      <a:pt x="f80" y="f25"/>
                    </a:cubicBezTo>
                    <a:cubicBezTo>
                      <a:pt x="f51" y="f26"/>
                      <a:pt x="f80" y="f21"/>
                      <a:pt x="f54" y="f18"/>
                    </a:cubicBezTo>
                    <a:cubicBezTo>
                      <a:pt x="f51" y="f18"/>
                      <a:pt x="f55" y="f72"/>
                      <a:pt x="f53" y="f10"/>
                    </a:cubicBezTo>
                    <a:cubicBezTo>
                      <a:pt x="f47" y="f75"/>
                      <a:pt x="f80" y="f8"/>
                      <a:pt x="f80" y="f66"/>
                    </a:cubicBezTo>
                    <a:cubicBezTo>
                      <a:pt x="f80" y="f83"/>
                      <a:pt x="f57" y="f63"/>
                      <a:pt x="f57" y="f83"/>
                    </a:cubicBezTo>
                    <a:cubicBezTo>
                      <a:pt x="f57" y="f56"/>
                      <a:pt x="f56" y="f55"/>
                      <a:pt x="f64" y="f80"/>
                    </a:cubicBezTo>
                    <a:cubicBezTo>
                      <a:pt x="f59" y="f54"/>
                      <a:pt x="f63" y="f85"/>
                      <a:pt x="f59" y="f80"/>
                    </a:cubicBezTo>
                    <a:cubicBezTo>
                      <a:pt x="f68" y="f54"/>
                      <a:pt x="f70" y="f47"/>
                      <a:pt x="f73" y="f49"/>
                    </a:cubicBezTo>
                    <a:cubicBezTo>
                      <a:pt x="f68" y="f86"/>
                      <a:pt x="f59" y="f46"/>
                      <a:pt x="f66" y="f6"/>
                    </a:cubicBezTo>
                    <a:cubicBezTo>
                      <a:pt x="f66" y="f87"/>
                      <a:pt x="f61" y="f87"/>
                      <a:pt x="f78" y="f24"/>
                    </a:cubicBezTo>
                    <a:cubicBezTo>
                      <a:pt x="f85" y="f15"/>
                      <a:pt x="f64" y="f19"/>
                      <a:pt x="f83" y="f15"/>
                    </a:cubicBezTo>
                    <a:cubicBezTo>
                      <a:pt x="f57" y="f13"/>
                      <a:pt x="f56" y="f15"/>
                      <a:pt x="f82" y="f13"/>
                    </a:cubicBezTo>
                    <a:cubicBezTo>
                      <a:pt x="f63" y="f11"/>
                      <a:pt x="f83" y="f16"/>
                      <a:pt x="f63" y="f13"/>
                    </a:cubicBezTo>
                    <a:cubicBezTo>
                      <a:pt x="f61" y="f88"/>
                      <a:pt x="f66" y="f13"/>
                      <a:pt x="f69" y="f88"/>
                    </a:cubicBezTo>
                    <a:cubicBezTo>
                      <a:pt x="f73" y="f11"/>
                      <a:pt x="f73" y="f15"/>
                      <a:pt x="f70" y="f88"/>
                    </a:cubicBezTo>
                    <a:cubicBezTo>
                      <a:pt x="f75" y="f7"/>
                      <a:pt x="f75" y="f13"/>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70" name="Oman">
                <a:extLst>
                  <a:ext uri="{FF2B5EF4-FFF2-40B4-BE49-F238E27FC236}">
                    <a16:creationId xmlns:a16="http://schemas.microsoft.com/office/drawing/2014/main" id="{311F8BB7-4764-AB48-728A-C7160A1FBF15}"/>
                  </a:ext>
                </a:extLst>
              </p:cNvPr>
              <p:cNvSpPr/>
              <p:nvPr/>
            </p:nvSpPr>
            <p:spPr>
              <a:xfrm>
                <a:off x="8091763" y="3727789"/>
                <a:ext cx="196568" cy="259680"/>
              </a:xfrm>
              <a:custGeom>
                <a:avLst/>
                <a:gdLst>
                  <a:gd name="f0" fmla="val 10800000"/>
                  <a:gd name="f1" fmla="val 5400000"/>
                  <a:gd name="f2" fmla="val 180"/>
                  <a:gd name="f3" fmla="val w"/>
                  <a:gd name="f4" fmla="val h"/>
                  <a:gd name="f5" fmla="val 0"/>
                  <a:gd name="f6" fmla="val 37"/>
                  <a:gd name="f7" fmla="val 53"/>
                  <a:gd name="f8" fmla="val 11"/>
                  <a:gd name="f9" fmla="val 12"/>
                  <a:gd name="f10" fmla="val 14"/>
                  <a:gd name="f11" fmla="val 52"/>
                  <a:gd name="f12" fmla="val 15"/>
                  <a:gd name="f13" fmla="val 50"/>
                  <a:gd name="f14" fmla="val 18"/>
                  <a:gd name="f15" fmla="val 20"/>
                  <a:gd name="f16" fmla="val 49"/>
                  <a:gd name="f17" fmla="val 22"/>
                  <a:gd name="f18" fmla="val 47"/>
                  <a:gd name="f19" fmla="val 21"/>
                  <a:gd name="f20" fmla="val 46"/>
                  <a:gd name="f21" fmla="val 45"/>
                  <a:gd name="f22" fmla="val 27"/>
                  <a:gd name="f23" fmla="val 26"/>
                  <a:gd name="f24" fmla="val 42"/>
                  <a:gd name="f25" fmla="val 40"/>
                  <a:gd name="f26" fmla="val 30"/>
                  <a:gd name="f27" fmla="val 33"/>
                  <a:gd name="f28" fmla="val 38"/>
                  <a:gd name="f29" fmla="val 32"/>
                  <a:gd name="f30" fmla="val 31"/>
                  <a:gd name="f31" fmla="val 34"/>
                  <a:gd name="f32" fmla="val 25"/>
                  <a:gd name="f33" fmla="val 28"/>
                  <a:gd name="f34" fmla="val 35"/>
                  <a:gd name="f35" fmla="val 36"/>
                  <a:gd name="f36" fmla="val 17"/>
                  <a:gd name="f37" fmla="val 16"/>
                  <a:gd name="f38" fmla="val 10"/>
                  <a:gd name="f39" fmla="val 8"/>
                  <a:gd name="f40" fmla="val 29"/>
                  <a:gd name="f41" fmla="val 7"/>
                  <a:gd name="f42" fmla="val 24"/>
                  <a:gd name="f43" fmla="val 5"/>
                  <a:gd name="f44" fmla="val 4"/>
                  <a:gd name="f45" fmla="val 3"/>
                  <a:gd name="f46" fmla="val 19"/>
                  <a:gd name="f47" fmla="val 6"/>
                  <a:gd name="f48" fmla="val 13"/>
                  <a:gd name="f49" fmla="val 2"/>
                  <a:gd name="f50" fmla="val 43"/>
                  <a:gd name="f51" fmla="val 51"/>
                  <a:gd name="f52" fmla="+- 0 0 -90"/>
                  <a:gd name="f53" fmla="*/ f3 1 37"/>
                  <a:gd name="f54" fmla="*/ f4 1 53"/>
                  <a:gd name="f55" fmla="+- f7 0 f5"/>
                  <a:gd name="f56" fmla="+- f6 0 f5"/>
                  <a:gd name="f57" fmla="*/ f52 f0 1"/>
                  <a:gd name="f58" fmla="*/ f56 1 37"/>
                  <a:gd name="f59" fmla="*/ f55 1 53"/>
                  <a:gd name="f60" fmla="*/ f57 1 f2"/>
                  <a:gd name="f61" fmla="*/ 11 1 f58"/>
                  <a:gd name="f62" fmla="*/ 53 1 f59"/>
                  <a:gd name="f63" fmla="*/ 14 1 f58"/>
                  <a:gd name="f64" fmla="*/ 52 1 f59"/>
                  <a:gd name="f65" fmla="*/ 20 1 f58"/>
                  <a:gd name="f66" fmla="*/ 49 1 f59"/>
                  <a:gd name="f67" fmla="*/ 21 1 f58"/>
                  <a:gd name="f68" fmla="*/ 46 1 f59"/>
                  <a:gd name="f69" fmla="*/ 26 1 f58"/>
                  <a:gd name="f70" fmla="*/ 42 1 f59"/>
                  <a:gd name="f71" fmla="*/ 30 1 f58"/>
                  <a:gd name="f72" fmla="*/ 37 1 f59"/>
                  <a:gd name="f73" fmla="*/ 31 1 f58"/>
                  <a:gd name="f74" fmla="*/ 34 1 f59"/>
                  <a:gd name="f75" fmla="*/ 33 1 f58"/>
                  <a:gd name="f76" fmla="*/ 26 1 f59"/>
                  <a:gd name="f77" fmla="*/ 36 1 f58"/>
                  <a:gd name="f78" fmla="*/ 18 1 f59"/>
                  <a:gd name="f79" fmla="*/ 16 1 f59"/>
                  <a:gd name="f80" fmla="*/ 34 1 f58"/>
                  <a:gd name="f81" fmla="*/ 12 1 f59"/>
                  <a:gd name="f82" fmla="*/ 32 1 f58"/>
                  <a:gd name="f83" fmla="*/ 10 1 f59"/>
                  <a:gd name="f84" fmla="*/ 29 1 f58"/>
                  <a:gd name="f85" fmla="*/ 8 1 f59"/>
                  <a:gd name="f86" fmla="*/ 24 1 f58"/>
                  <a:gd name="f87" fmla="*/ 4 1 f59"/>
                  <a:gd name="f88" fmla="*/ 0 1 f59"/>
                  <a:gd name="f89" fmla="*/ 17 1 f58"/>
                  <a:gd name="f90" fmla="*/ 18 1 f58"/>
                  <a:gd name="f91" fmla="*/ 15 1 f58"/>
                  <a:gd name="f92" fmla="*/ 16 1 f58"/>
                  <a:gd name="f93" fmla="*/ 13 1 f59"/>
                  <a:gd name="f94" fmla="*/ 17 1 f59"/>
                  <a:gd name="f95" fmla="*/ 20 1 f59"/>
                  <a:gd name="f96" fmla="*/ 33 1 f59"/>
                  <a:gd name="f97" fmla="*/ 2 1 f58"/>
                  <a:gd name="f98" fmla="*/ 40 1 f59"/>
                  <a:gd name="f99" fmla="*/ 8 1 f58"/>
                  <a:gd name="f100" fmla="*/ 0 1 f58"/>
                  <a:gd name="f101" fmla="*/ f6 1 f58"/>
                  <a:gd name="f102" fmla="*/ f7 1 f59"/>
                  <a:gd name="f103" fmla="+- f60 0 f1"/>
                  <a:gd name="f104" fmla="*/ f100 f53 1"/>
                  <a:gd name="f105" fmla="*/ f101 f53 1"/>
                  <a:gd name="f106" fmla="*/ f102 f54 1"/>
                  <a:gd name="f107" fmla="*/ f88 f54 1"/>
                  <a:gd name="f108" fmla="*/ f61 f53 1"/>
                  <a:gd name="f109" fmla="*/ f62 f54 1"/>
                  <a:gd name="f110" fmla="*/ f63 f53 1"/>
                  <a:gd name="f111" fmla="*/ f64 f54 1"/>
                  <a:gd name="f112" fmla="*/ f65 f53 1"/>
                  <a:gd name="f113" fmla="*/ f66 f54 1"/>
                  <a:gd name="f114" fmla="*/ f67 f53 1"/>
                  <a:gd name="f115" fmla="*/ f68 f54 1"/>
                  <a:gd name="f116" fmla="*/ f69 f53 1"/>
                  <a:gd name="f117" fmla="*/ f70 f54 1"/>
                  <a:gd name="f118" fmla="*/ f71 f53 1"/>
                  <a:gd name="f119" fmla="*/ f72 f54 1"/>
                  <a:gd name="f120" fmla="*/ f73 f53 1"/>
                  <a:gd name="f121" fmla="*/ f74 f54 1"/>
                  <a:gd name="f122" fmla="*/ f75 f53 1"/>
                  <a:gd name="f123" fmla="*/ f76 f54 1"/>
                  <a:gd name="f124" fmla="*/ f77 f53 1"/>
                  <a:gd name="f125" fmla="*/ f78 f54 1"/>
                  <a:gd name="f126" fmla="*/ f79 f54 1"/>
                  <a:gd name="f127" fmla="*/ f80 f53 1"/>
                  <a:gd name="f128" fmla="*/ f81 f54 1"/>
                  <a:gd name="f129" fmla="*/ f82 f53 1"/>
                  <a:gd name="f130" fmla="*/ f83 f54 1"/>
                  <a:gd name="f131" fmla="*/ f84 f53 1"/>
                  <a:gd name="f132" fmla="*/ f85 f54 1"/>
                  <a:gd name="f133" fmla="*/ f86 f53 1"/>
                  <a:gd name="f134" fmla="*/ f87 f54 1"/>
                  <a:gd name="f135" fmla="*/ f89 f53 1"/>
                  <a:gd name="f136" fmla="*/ f90 f53 1"/>
                  <a:gd name="f137" fmla="*/ f91 f53 1"/>
                  <a:gd name="f138" fmla="*/ f92 f53 1"/>
                  <a:gd name="f139" fmla="*/ f93 f54 1"/>
                  <a:gd name="f140" fmla="*/ f94 f54 1"/>
                  <a:gd name="f141" fmla="*/ f95 f54 1"/>
                  <a:gd name="f142" fmla="*/ f96 f54 1"/>
                  <a:gd name="f143" fmla="*/ f97 f53 1"/>
                  <a:gd name="f144" fmla="*/ f98 f54 1"/>
                  <a:gd name="f145" fmla="*/ f99 f53 1"/>
                </a:gdLst>
                <a:ahLst/>
                <a:cxnLst>
                  <a:cxn ang="3cd4">
                    <a:pos x="hc" y="t"/>
                  </a:cxn>
                  <a:cxn ang="0">
                    <a:pos x="r" y="vc"/>
                  </a:cxn>
                  <a:cxn ang="cd4">
                    <a:pos x="hc" y="b"/>
                  </a:cxn>
                  <a:cxn ang="cd2">
                    <a:pos x="l" y="vc"/>
                  </a:cxn>
                  <a:cxn ang="f103">
                    <a:pos x="f108" y="f109"/>
                  </a:cxn>
                  <a:cxn ang="f103">
                    <a:pos x="f110" y="f111"/>
                  </a:cxn>
                  <a:cxn ang="f103">
                    <a:pos x="f112" y="f113"/>
                  </a:cxn>
                  <a:cxn ang="f103">
                    <a:pos x="f114" y="f115"/>
                  </a:cxn>
                  <a:cxn ang="f103">
                    <a:pos x="f116" y="f117"/>
                  </a:cxn>
                  <a:cxn ang="f103">
                    <a:pos x="f118" y="f119"/>
                  </a:cxn>
                  <a:cxn ang="f103">
                    <a:pos x="f120" y="f121"/>
                  </a:cxn>
                  <a:cxn ang="f103">
                    <a:pos x="f122" y="f123"/>
                  </a:cxn>
                  <a:cxn ang="f103">
                    <a:pos x="f124" y="f125"/>
                  </a:cxn>
                  <a:cxn ang="f103">
                    <a:pos x="f124" y="f126"/>
                  </a:cxn>
                  <a:cxn ang="f103">
                    <a:pos x="f127" y="f128"/>
                  </a:cxn>
                  <a:cxn ang="f103">
                    <a:pos x="f129" y="f130"/>
                  </a:cxn>
                  <a:cxn ang="f103">
                    <a:pos x="f131" y="f132"/>
                  </a:cxn>
                  <a:cxn ang="f103">
                    <a:pos x="f133" y="f134"/>
                  </a:cxn>
                  <a:cxn ang="f103">
                    <a:pos x="f112" y="f107"/>
                  </a:cxn>
                  <a:cxn ang="f103">
                    <a:pos x="f135" y="f134"/>
                  </a:cxn>
                  <a:cxn ang="f103">
                    <a:pos x="f136" y="f132"/>
                  </a:cxn>
                  <a:cxn ang="f103">
                    <a:pos x="f137" y="f130"/>
                  </a:cxn>
                  <a:cxn ang="f103">
                    <a:pos x="f138" y="f139"/>
                  </a:cxn>
                  <a:cxn ang="f103">
                    <a:pos x="f110" y="f140"/>
                  </a:cxn>
                  <a:cxn ang="f103">
                    <a:pos x="f136" y="f141"/>
                  </a:cxn>
                  <a:cxn ang="f103">
                    <a:pos x="f138" y="f142"/>
                  </a:cxn>
                  <a:cxn ang="f103">
                    <a:pos x="f143" y="f144"/>
                  </a:cxn>
                  <a:cxn ang="f103">
                    <a:pos x="f145" y="f113"/>
                  </a:cxn>
                  <a:cxn ang="f103">
                    <a:pos x="f108" y="f109"/>
                  </a:cxn>
                </a:cxnLst>
                <a:rect l="f104" t="f107" r="f105" b="f106"/>
                <a:pathLst>
                  <a:path w="37" h="53">
                    <a:moveTo>
                      <a:pt x="f8" y="f7"/>
                    </a:moveTo>
                    <a:cubicBezTo>
                      <a:pt x="f9" y="f7"/>
                      <a:pt x="f9" y="f7"/>
                      <a:pt x="f10" y="f11"/>
                    </a:cubicBezTo>
                    <a:cubicBezTo>
                      <a:pt x="f12" y="f13"/>
                      <a:pt x="f14" y="f11"/>
                      <a:pt x="f15" y="f16"/>
                    </a:cubicBezTo>
                    <a:cubicBezTo>
                      <a:pt x="f17" y="f18"/>
                      <a:pt x="f15" y="f18"/>
                      <a:pt x="f19" y="f20"/>
                    </a:cubicBezTo>
                    <a:cubicBezTo>
                      <a:pt x="f17" y="f21"/>
                      <a:pt x="f22" y="f20"/>
                      <a:pt x="f23" y="f24"/>
                    </a:cubicBezTo>
                    <a:cubicBezTo>
                      <a:pt x="f23" y="f25"/>
                      <a:pt x="f22" y="f6"/>
                      <a:pt x="f26" y="f6"/>
                    </a:cubicBezTo>
                    <a:cubicBezTo>
                      <a:pt x="f27" y="f28"/>
                      <a:pt x="f29" y="f28"/>
                      <a:pt x="f30" y="f31"/>
                    </a:cubicBezTo>
                    <a:cubicBezTo>
                      <a:pt x="f26" y="f26"/>
                      <a:pt x="f29" y="f32"/>
                      <a:pt x="f27" y="f23"/>
                    </a:cubicBezTo>
                    <a:cubicBezTo>
                      <a:pt x="f31" y="f33"/>
                      <a:pt x="f34" y="f14"/>
                      <a:pt x="f35" y="f14"/>
                    </a:cubicBezTo>
                    <a:cubicBezTo>
                      <a:pt x="f6" y="f36"/>
                      <a:pt x="f6" y="f37"/>
                      <a:pt x="f35" y="f37"/>
                    </a:cubicBezTo>
                    <a:cubicBezTo>
                      <a:pt x="f35" y="f37"/>
                      <a:pt x="f31" y="f12"/>
                      <a:pt x="f31" y="f9"/>
                    </a:cubicBezTo>
                    <a:cubicBezTo>
                      <a:pt x="f31" y="f38"/>
                      <a:pt x="f27" y="f9"/>
                      <a:pt x="f29" y="f38"/>
                    </a:cubicBezTo>
                    <a:cubicBezTo>
                      <a:pt x="f30" y="f39"/>
                      <a:pt x="f29" y="f8"/>
                      <a:pt x="f40" y="f39"/>
                    </a:cubicBezTo>
                    <a:cubicBezTo>
                      <a:pt x="f33" y="f41"/>
                      <a:pt x="f42" y="f43"/>
                      <a:pt x="f42" y="f44"/>
                    </a:cubicBezTo>
                    <a:cubicBezTo>
                      <a:pt x="f42" y="f45"/>
                      <a:pt x="f17" y="f45"/>
                      <a:pt x="f15" y="f5"/>
                    </a:cubicBezTo>
                    <a:cubicBezTo>
                      <a:pt x="f46" y="f45"/>
                      <a:pt x="f36" y="f5"/>
                      <a:pt x="f36" y="f44"/>
                    </a:cubicBezTo>
                    <a:cubicBezTo>
                      <a:pt x="f36" y="f39"/>
                      <a:pt x="f46" y="f47"/>
                      <a:pt x="f14" y="f39"/>
                    </a:cubicBezTo>
                    <a:cubicBezTo>
                      <a:pt x="f14" y="f38"/>
                      <a:pt x="f37" y="f39"/>
                      <a:pt x="f12" y="f38"/>
                    </a:cubicBezTo>
                    <a:cubicBezTo>
                      <a:pt x="f12" y="f38"/>
                      <a:pt x="f36" y="f38"/>
                      <a:pt x="f37" y="f48"/>
                    </a:cubicBezTo>
                    <a:cubicBezTo>
                      <a:pt x="f12" y="f12"/>
                      <a:pt x="f12" y="f48"/>
                      <a:pt x="f10" y="f36"/>
                    </a:cubicBezTo>
                    <a:cubicBezTo>
                      <a:pt x="f10" y="f36"/>
                      <a:pt x="f14" y="f15"/>
                      <a:pt x="f14" y="f15"/>
                    </a:cubicBezTo>
                    <a:cubicBezTo>
                      <a:pt x="f37" y="f27"/>
                      <a:pt x="f37" y="f27"/>
                      <a:pt x="f37" y="f27"/>
                    </a:cubicBezTo>
                    <a:cubicBezTo>
                      <a:pt x="f49" y="f25"/>
                      <a:pt x="f49" y="f25"/>
                      <a:pt x="f49" y="f25"/>
                    </a:cubicBezTo>
                    <a:cubicBezTo>
                      <a:pt x="f49" y="f50"/>
                      <a:pt x="f5" y="f20"/>
                      <a:pt x="f39" y="f16"/>
                    </a:cubicBezTo>
                    <a:cubicBezTo>
                      <a:pt x="f9" y="f13"/>
                      <a:pt x="f47" y="f51"/>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71" name="Thimpu">
                <a:extLst>
                  <a:ext uri="{FF2B5EF4-FFF2-40B4-BE49-F238E27FC236}">
                    <a16:creationId xmlns:a16="http://schemas.microsoft.com/office/drawing/2014/main" id="{6A56BD7D-EDC4-4969-8E09-EC460101CDCE}"/>
                  </a:ext>
                </a:extLst>
              </p:cNvPr>
              <p:cNvSpPr/>
              <p:nvPr/>
            </p:nvSpPr>
            <p:spPr>
              <a:xfrm>
                <a:off x="8970657" y="3613525"/>
                <a:ext cx="85853" cy="45701"/>
              </a:xfrm>
              <a:custGeom>
                <a:avLst/>
                <a:gdLst>
                  <a:gd name="f0" fmla="val 10800000"/>
                  <a:gd name="f1" fmla="val 5400000"/>
                  <a:gd name="f2" fmla="val 180"/>
                  <a:gd name="f3" fmla="val w"/>
                  <a:gd name="f4" fmla="val h"/>
                  <a:gd name="f5" fmla="val 0"/>
                  <a:gd name="f6" fmla="val 16"/>
                  <a:gd name="f7" fmla="val 9"/>
                  <a:gd name="f8" fmla="val 5"/>
                  <a:gd name="f9" fmla="val 1"/>
                  <a:gd name="f10" fmla="val 2"/>
                  <a:gd name="f11" fmla="val 8"/>
                  <a:gd name="f12" fmla="val 10"/>
                  <a:gd name="f13" fmla="val 11"/>
                  <a:gd name="f14" fmla="val 12"/>
                  <a:gd name="f15" fmla="val 3"/>
                  <a:gd name="f16" fmla="val 13"/>
                  <a:gd name="f17" fmla="val 14"/>
                  <a:gd name="f18" fmla="val 15"/>
                  <a:gd name="f19" fmla="val 6"/>
                  <a:gd name="f20" fmla="val 7"/>
                  <a:gd name="f21" fmla="+- 0 0 -90"/>
                  <a:gd name="f22" fmla="*/ f3 1 16"/>
                  <a:gd name="f23" fmla="*/ f4 1 9"/>
                  <a:gd name="f24" fmla="+- f7 0 f5"/>
                  <a:gd name="f25" fmla="+- f6 0 f5"/>
                  <a:gd name="f26" fmla="*/ f21 f0 1"/>
                  <a:gd name="f27" fmla="*/ f25 1 16"/>
                  <a:gd name="f28" fmla="*/ f24 1 9"/>
                  <a:gd name="f29" fmla="*/ f26 1 f2"/>
                  <a:gd name="f30" fmla="*/ 0 1 f27"/>
                  <a:gd name="f31" fmla="*/ 5 1 f28"/>
                  <a:gd name="f32" fmla="*/ 5 1 f27"/>
                  <a:gd name="f33" fmla="*/ 0 1 f28"/>
                  <a:gd name="f34" fmla="*/ 10 1 f27"/>
                  <a:gd name="f35" fmla="*/ 2 1 f28"/>
                  <a:gd name="f36" fmla="*/ 12 1 f27"/>
                  <a:gd name="f37" fmla="*/ 14 1 f27"/>
                  <a:gd name="f38" fmla="*/ 3 1 f28"/>
                  <a:gd name="f39" fmla="*/ 16 1 f27"/>
                  <a:gd name="f40" fmla="*/ 7 1 f28"/>
                  <a:gd name="f41" fmla="*/ 8 1 f28"/>
                  <a:gd name="f42" fmla="*/ 6 1 f27"/>
                  <a:gd name="f43" fmla="*/ f6 1 f27"/>
                  <a:gd name="f44" fmla="*/ f7 1 f28"/>
                  <a:gd name="f45" fmla="+- f29 0 f1"/>
                  <a:gd name="f46" fmla="*/ f30 f22 1"/>
                  <a:gd name="f47" fmla="*/ f43 f22 1"/>
                  <a:gd name="f48" fmla="*/ f44 f23 1"/>
                  <a:gd name="f49" fmla="*/ f33 f23 1"/>
                  <a:gd name="f50" fmla="*/ f31 f23 1"/>
                  <a:gd name="f51" fmla="*/ f32 f22 1"/>
                  <a:gd name="f52" fmla="*/ f34 f22 1"/>
                  <a:gd name="f53" fmla="*/ f35 f23 1"/>
                  <a:gd name="f54" fmla="*/ f36 f22 1"/>
                  <a:gd name="f55" fmla="*/ f37 f22 1"/>
                  <a:gd name="f56" fmla="*/ f38 f23 1"/>
                  <a:gd name="f57" fmla="*/ f39 f22 1"/>
                  <a:gd name="f58" fmla="*/ f40 f23 1"/>
                  <a:gd name="f59" fmla="*/ f41 f23 1"/>
                  <a:gd name="f60" fmla="*/ f42 f22 1"/>
                </a:gdLst>
                <a:ahLst/>
                <a:cxnLst>
                  <a:cxn ang="3cd4">
                    <a:pos x="hc" y="t"/>
                  </a:cxn>
                  <a:cxn ang="0">
                    <a:pos x="r" y="vc"/>
                  </a:cxn>
                  <a:cxn ang="cd4">
                    <a:pos x="hc" y="b"/>
                  </a:cxn>
                  <a:cxn ang="cd2">
                    <a:pos x="l" y="vc"/>
                  </a:cxn>
                  <a:cxn ang="f45">
                    <a:pos x="f46" y="f50"/>
                  </a:cxn>
                  <a:cxn ang="f45">
                    <a:pos x="f51" y="f49"/>
                  </a:cxn>
                  <a:cxn ang="f45">
                    <a:pos x="f52" y="f53"/>
                  </a:cxn>
                  <a:cxn ang="f45">
                    <a:pos x="f54" y="f53"/>
                  </a:cxn>
                  <a:cxn ang="f45">
                    <a:pos x="f55" y="f56"/>
                  </a:cxn>
                  <a:cxn ang="f45">
                    <a:pos x="f57" y="f58"/>
                  </a:cxn>
                  <a:cxn ang="f45">
                    <a:pos x="f52" y="f59"/>
                  </a:cxn>
                  <a:cxn ang="f45">
                    <a:pos x="f60" y="f58"/>
                  </a:cxn>
                  <a:cxn ang="f45">
                    <a:pos x="f46" y="f50"/>
                  </a:cxn>
                </a:cxnLst>
                <a:rect l="f46" t="f49" r="f47" b="f48"/>
                <a:pathLst>
                  <a:path w="16" h="9">
                    <a:moveTo>
                      <a:pt x="f5" y="f8"/>
                    </a:moveTo>
                    <a:cubicBezTo>
                      <a:pt x="f9" y="f5"/>
                      <a:pt x="f10" y="f5"/>
                      <a:pt x="f8" y="f5"/>
                    </a:cubicBezTo>
                    <a:cubicBezTo>
                      <a:pt x="f11" y="f5"/>
                      <a:pt x="f12" y="f9"/>
                      <a:pt x="f12" y="f10"/>
                    </a:cubicBezTo>
                    <a:cubicBezTo>
                      <a:pt x="f13" y="f10"/>
                      <a:pt x="f13" y="f10"/>
                      <a:pt x="f14" y="f10"/>
                    </a:cubicBezTo>
                    <a:cubicBezTo>
                      <a:pt x="f14" y="f15"/>
                      <a:pt x="f16" y="f15"/>
                      <a:pt x="f17" y="f15"/>
                    </a:cubicBezTo>
                    <a:cubicBezTo>
                      <a:pt x="f6" y="f15"/>
                      <a:pt x="f18" y="f19"/>
                      <a:pt x="f6" y="f20"/>
                    </a:cubicBezTo>
                    <a:cubicBezTo>
                      <a:pt x="f6" y="f11"/>
                      <a:pt x="f13" y="f20"/>
                      <a:pt x="f12" y="f11"/>
                    </a:cubicBezTo>
                    <a:cubicBezTo>
                      <a:pt x="f11" y="f7"/>
                      <a:pt x="f20" y="f11"/>
                      <a:pt x="f19" y="f20"/>
                    </a:cubicBezTo>
                    <a:cubicBezTo>
                      <a:pt x="f8" y="f19"/>
                      <a:pt x="f10" y="f20"/>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72" name="Nepal">
                <a:extLst>
                  <a:ext uri="{FF2B5EF4-FFF2-40B4-BE49-F238E27FC236}">
                    <a16:creationId xmlns:a16="http://schemas.microsoft.com/office/drawing/2014/main" id="{F91995B4-1664-E2F9-A447-774E78AD9F11}"/>
                  </a:ext>
                </a:extLst>
              </p:cNvPr>
              <p:cNvSpPr/>
              <p:nvPr/>
            </p:nvSpPr>
            <p:spPr>
              <a:xfrm>
                <a:off x="8737942" y="3569899"/>
                <a:ext cx="228197" cy="122566"/>
              </a:xfrm>
              <a:custGeom>
                <a:avLst/>
                <a:gdLst>
                  <a:gd name="f0" fmla="val 10800000"/>
                  <a:gd name="f1" fmla="val 5400000"/>
                  <a:gd name="f2" fmla="val 180"/>
                  <a:gd name="f3" fmla="val w"/>
                  <a:gd name="f4" fmla="val h"/>
                  <a:gd name="f5" fmla="val 0"/>
                  <a:gd name="f6" fmla="val 43"/>
                  <a:gd name="f7" fmla="val 25"/>
                  <a:gd name="f8" fmla="val 7"/>
                  <a:gd name="f9" fmla="val 1"/>
                  <a:gd name="f10" fmla="val 9"/>
                  <a:gd name="f11" fmla="val 2"/>
                  <a:gd name="f12" fmla="val 10"/>
                  <a:gd name="f13" fmla="val 12"/>
                  <a:gd name="f14" fmla="val 15"/>
                  <a:gd name="f15" fmla="val 5"/>
                  <a:gd name="f16" fmla="val 14"/>
                  <a:gd name="f17" fmla="val 18"/>
                  <a:gd name="f18" fmla="val 4"/>
                  <a:gd name="f19" fmla="val 24"/>
                  <a:gd name="f20" fmla="val 6"/>
                  <a:gd name="f21" fmla="val 26"/>
                  <a:gd name="f22" fmla="val 28"/>
                  <a:gd name="f23" fmla="val 29"/>
                  <a:gd name="f24" fmla="val 8"/>
                  <a:gd name="f25" fmla="val 30"/>
                  <a:gd name="f26" fmla="val 11"/>
                  <a:gd name="f27" fmla="val 31"/>
                  <a:gd name="f28" fmla="val 13"/>
                  <a:gd name="f29" fmla="val 34"/>
                  <a:gd name="f30" fmla="val 41"/>
                  <a:gd name="f31" fmla="val 16"/>
                  <a:gd name="f32" fmla="val 37"/>
                  <a:gd name="f33" fmla="val 17"/>
                  <a:gd name="f34" fmla="val 39"/>
                  <a:gd name="f35" fmla="val 19"/>
                  <a:gd name="f36" fmla="val 40"/>
                  <a:gd name="f37" fmla="val 21"/>
                  <a:gd name="f38" fmla="val 38"/>
                  <a:gd name="f39" fmla="val 35"/>
                  <a:gd name="f40" fmla="val 36"/>
                  <a:gd name="f41" fmla="val 32"/>
                  <a:gd name="f42" fmla="val 33"/>
                  <a:gd name="f43" fmla="val 23"/>
                  <a:gd name="f44" fmla="val 27"/>
                  <a:gd name="f45" fmla="val 22"/>
                  <a:gd name="f46" fmla="val 20"/>
                  <a:gd name="f47" fmla="val 3"/>
                  <a:gd name="f48" fmla="+- 0 0 -90"/>
                  <a:gd name="f49" fmla="*/ f3 1 43"/>
                  <a:gd name="f50" fmla="*/ f4 1 25"/>
                  <a:gd name="f51" fmla="+- f7 0 f5"/>
                  <a:gd name="f52" fmla="+- f6 0 f5"/>
                  <a:gd name="f53" fmla="*/ f48 f0 1"/>
                  <a:gd name="f54" fmla="*/ f52 1 43"/>
                  <a:gd name="f55" fmla="*/ f51 1 25"/>
                  <a:gd name="f56" fmla="*/ f53 1 f2"/>
                  <a:gd name="f57" fmla="*/ 7 1 f54"/>
                  <a:gd name="f58" fmla="*/ 1 1 f55"/>
                  <a:gd name="f59" fmla="*/ 12 1 f54"/>
                  <a:gd name="f60" fmla="*/ 2 1 f55"/>
                  <a:gd name="f61" fmla="*/ 18 1 f54"/>
                  <a:gd name="f62" fmla="*/ 4 1 f55"/>
                  <a:gd name="f63" fmla="*/ 26 1 f54"/>
                  <a:gd name="f64" fmla="*/ 9 1 f55"/>
                  <a:gd name="f65" fmla="*/ 30 1 f54"/>
                  <a:gd name="f66" fmla="*/ 11 1 f55"/>
                  <a:gd name="f67" fmla="*/ 41 1 f54"/>
                  <a:gd name="f68" fmla="*/ 13 1 f55"/>
                  <a:gd name="f69" fmla="*/ 39 1 f54"/>
                  <a:gd name="f70" fmla="*/ 19 1 f55"/>
                  <a:gd name="f71" fmla="*/ 38 1 f54"/>
                  <a:gd name="f72" fmla="*/ 24 1 f55"/>
                  <a:gd name="f73" fmla="*/ 34 1 f54"/>
                  <a:gd name="f74" fmla="*/ 25 1 f55"/>
                  <a:gd name="f75" fmla="*/ 23 1 f55"/>
                  <a:gd name="f76" fmla="*/ 27 1 f54"/>
                  <a:gd name="f77" fmla="*/ 22 1 f55"/>
                  <a:gd name="f78" fmla="*/ 24 1 f54"/>
                  <a:gd name="f79" fmla="*/ 18 1 f55"/>
                  <a:gd name="f80" fmla="*/ 14 1 f54"/>
                  <a:gd name="f81" fmla="*/ 13 1 f54"/>
                  <a:gd name="f82" fmla="*/ 16 1 f55"/>
                  <a:gd name="f83" fmla="*/ 2 1 f54"/>
                  <a:gd name="f84" fmla="*/ 5 1 f54"/>
                  <a:gd name="f85" fmla="*/ 6 1 f55"/>
                  <a:gd name="f86" fmla="*/ 3 1 f55"/>
                  <a:gd name="f87" fmla="*/ 0 1 f54"/>
                  <a:gd name="f88" fmla="*/ f6 1 f54"/>
                  <a:gd name="f89" fmla="*/ 0 1 f55"/>
                  <a:gd name="f90" fmla="*/ f7 1 f55"/>
                  <a:gd name="f91" fmla="+- f56 0 f1"/>
                  <a:gd name="f92" fmla="*/ f87 f49 1"/>
                  <a:gd name="f93" fmla="*/ f88 f49 1"/>
                  <a:gd name="f94" fmla="*/ f90 f50 1"/>
                  <a:gd name="f95" fmla="*/ f89 f50 1"/>
                  <a:gd name="f96" fmla="*/ f57 f49 1"/>
                  <a:gd name="f97" fmla="*/ f58 f50 1"/>
                  <a:gd name="f98" fmla="*/ f59 f49 1"/>
                  <a:gd name="f99" fmla="*/ f60 f50 1"/>
                  <a:gd name="f100" fmla="*/ f61 f49 1"/>
                  <a:gd name="f101" fmla="*/ f62 f50 1"/>
                  <a:gd name="f102" fmla="*/ f63 f49 1"/>
                  <a:gd name="f103" fmla="*/ f64 f50 1"/>
                  <a:gd name="f104" fmla="*/ f65 f49 1"/>
                  <a:gd name="f105" fmla="*/ f66 f50 1"/>
                  <a:gd name="f106" fmla="*/ f67 f49 1"/>
                  <a:gd name="f107" fmla="*/ f68 f50 1"/>
                  <a:gd name="f108" fmla="*/ f69 f49 1"/>
                  <a:gd name="f109" fmla="*/ f70 f50 1"/>
                  <a:gd name="f110" fmla="*/ f71 f49 1"/>
                  <a:gd name="f111" fmla="*/ f72 f50 1"/>
                  <a:gd name="f112" fmla="*/ f73 f49 1"/>
                  <a:gd name="f113" fmla="*/ f74 f50 1"/>
                  <a:gd name="f114" fmla="*/ f75 f50 1"/>
                  <a:gd name="f115" fmla="*/ f76 f49 1"/>
                  <a:gd name="f116" fmla="*/ f77 f50 1"/>
                  <a:gd name="f117" fmla="*/ f78 f49 1"/>
                  <a:gd name="f118" fmla="*/ f79 f50 1"/>
                  <a:gd name="f119" fmla="*/ f80 f49 1"/>
                  <a:gd name="f120" fmla="*/ f81 f49 1"/>
                  <a:gd name="f121" fmla="*/ f82 f50 1"/>
                  <a:gd name="f122" fmla="*/ f83 f49 1"/>
                  <a:gd name="f123" fmla="*/ f84 f49 1"/>
                  <a:gd name="f124" fmla="*/ f85 f50 1"/>
                  <a:gd name="f125" fmla="*/ f86 f50 1"/>
                </a:gdLst>
                <a:ahLst/>
                <a:cxnLst>
                  <a:cxn ang="3cd4">
                    <a:pos x="hc" y="t"/>
                  </a:cxn>
                  <a:cxn ang="0">
                    <a:pos x="r" y="vc"/>
                  </a:cxn>
                  <a:cxn ang="cd4">
                    <a:pos x="hc" y="b"/>
                  </a:cxn>
                  <a:cxn ang="cd2">
                    <a:pos x="l" y="vc"/>
                  </a:cxn>
                  <a:cxn ang="f91">
                    <a:pos x="f96" y="f97"/>
                  </a:cxn>
                  <a:cxn ang="f91">
                    <a:pos x="f98" y="f99"/>
                  </a:cxn>
                  <a:cxn ang="f91">
                    <a:pos x="f100" y="f101"/>
                  </a:cxn>
                  <a:cxn ang="f91">
                    <a:pos x="f102" y="f103"/>
                  </a:cxn>
                  <a:cxn ang="f91">
                    <a:pos x="f104" y="f105"/>
                  </a:cxn>
                  <a:cxn ang="f91">
                    <a:pos x="f106" y="f107"/>
                  </a:cxn>
                  <a:cxn ang="f91">
                    <a:pos x="f108" y="f109"/>
                  </a:cxn>
                  <a:cxn ang="f91">
                    <a:pos x="f110" y="f111"/>
                  </a:cxn>
                  <a:cxn ang="f91">
                    <a:pos x="f112" y="f113"/>
                  </a:cxn>
                  <a:cxn ang="f91">
                    <a:pos x="f104" y="f114"/>
                  </a:cxn>
                  <a:cxn ang="f91">
                    <a:pos x="f115" y="f116"/>
                  </a:cxn>
                  <a:cxn ang="f91">
                    <a:pos x="f117" y="f109"/>
                  </a:cxn>
                  <a:cxn ang="f91">
                    <a:pos x="f100" y="f118"/>
                  </a:cxn>
                  <a:cxn ang="f91">
                    <a:pos x="f119" y="f118"/>
                  </a:cxn>
                  <a:cxn ang="f91">
                    <a:pos x="f120" y="f121"/>
                  </a:cxn>
                  <a:cxn ang="f91">
                    <a:pos x="f96" y="f107"/>
                  </a:cxn>
                  <a:cxn ang="f91">
                    <a:pos x="f122" y="f105"/>
                  </a:cxn>
                  <a:cxn ang="f91">
                    <a:pos x="f123" y="f124"/>
                  </a:cxn>
                  <a:cxn ang="f91">
                    <a:pos x="f123" y="f125"/>
                  </a:cxn>
                  <a:cxn ang="f91">
                    <a:pos x="f96" y="f97"/>
                  </a:cxn>
                </a:cxnLst>
                <a:rect l="f92" t="f95" r="f93" b="f94"/>
                <a:pathLst>
                  <a:path w="43" h="25">
                    <a:moveTo>
                      <a:pt x="f8" y="f9"/>
                    </a:moveTo>
                    <a:cubicBezTo>
                      <a:pt x="f10" y="f11"/>
                      <a:pt x="f12" y="f9"/>
                      <a:pt x="f13" y="f11"/>
                    </a:cubicBezTo>
                    <a:cubicBezTo>
                      <a:pt x="f14" y="f15"/>
                      <a:pt x="f16" y="f5"/>
                      <a:pt x="f17" y="f18"/>
                    </a:cubicBezTo>
                    <a:cubicBezTo>
                      <a:pt x="f19" y="f10"/>
                      <a:pt x="f7" y="f20"/>
                      <a:pt x="f21" y="f10"/>
                    </a:cubicBezTo>
                    <a:cubicBezTo>
                      <a:pt x="f22" y="f13"/>
                      <a:pt x="f23" y="f24"/>
                      <a:pt x="f25" y="f26"/>
                    </a:cubicBezTo>
                    <a:cubicBezTo>
                      <a:pt x="f27" y="f28"/>
                      <a:pt x="f29" y="f10"/>
                      <a:pt x="f30" y="f28"/>
                    </a:cubicBezTo>
                    <a:cubicBezTo>
                      <a:pt x="f6" y="f31"/>
                      <a:pt x="f32" y="f33"/>
                      <a:pt x="f34" y="f35"/>
                    </a:cubicBezTo>
                    <a:cubicBezTo>
                      <a:pt x="f36" y="f37"/>
                      <a:pt x="f34" y="f19"/>
                      <a:pt x="f38" y="f19"/>
                    </a:cubicBezTo>
                    <a:cubicBezTo>
                      <a:pt x="f39" y="f7"/>
                      <a:pt x="f40" y="f19"/>
                      <a:pt x="f29" y="f7"/>
                    </a:cubicBezTo>
                    <a:cubicBezTo>
                      <a:pt x="f41" y="f7"/>
                      <a:pt x="f42" y="f43"/>
                      <a:pt x="f25" y="f43"/>
                    </a:cubicBezTo>
                    <a:cubicBezTo>
                      <a:pt x="f44" y="f19"/>
                      <a:pt x="f22" y="f37"/>
                      <a:pt x="f44" y="f45"/>
                    </a:cubicBezTo>
                    <a:cubicBezTo>
                      <a:pt x="f7" y="f45"/>
                      <a:pt x="f44" y="f46"/>
                      <a:pt x="f19" y="f35"/>
                    </a:cubicBezTo>
                    <a:cubicBezTo>
                      <a:pt x="f45" y="f17"/>
                      <a:pt x="f17" y="f33"/>
                      <a:pt x="f17" y="f17"/>
                    </a:cubicBezTo>
                    <a:cubicBezTo>
                      <a:pt x="f17" y="f35"/>
                      <a:pt x="f31" y="f17"/>
                      <a:pt x="f16" y="f17"/>
                    </a:cubicBezTo>
                    <a:cubicBezTo>
                      <a:pt x="f28" y="f17"/>
                      <a:pt x="f14" y="f33"/>
                      <a:pt x="f28" y="f31"/>
                    </a:cubicBezTo>
                    <a:cubicBezTo>
                      <a:pt x="f13" y="f31"/>
                      <a:pt x="f10" y="f14"/>
                      <a:pt x="f8" y="f28"/>
                    </a:cubicBezTo>
                    <a:cubicBezTo>
                      <a:pt x="f15" y="f26"/>
                      <a:pt x="f15" y="f13"/>
                      <a:pt x="f11" y="f26"/>
                    </a:cubicBezTo>
                    <a:cubicBezTo>
                      <a:pt x="f5" y="f12"/>
                      <a:pt x="f47" y="f10"/>
                      <a:pt x="f15" y="f20"/>
                    </a:cubicBezTo>
                    <a:cubicBezTo>
                      <a:pt x="f20" y="f18"/>
                      <a:pt x="f15" y="f15"/>
                      <a:pt x="f15" y="f47"/>
                    </a:cubicBezTo>
                    <a:cubicBezTo>
                      <a:pt x="f20" y="f11"/>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73" name="Bangladesh">
                <a:extLst>
                  <a:ext uri="{FF2B5EF4-FFF2-40B4-BE49-F238E27FC236}">
                    <a16:creationId xmlns:a16="http://schemas.microsoft.com/office/drawing/2014/main" id="{B8F7D2A2-0140-51B0-A00B-624E0E8AC89C}"/>
                  </a:ext>
                </a:extLst>
              </p:cNvPr>
              <p:cNvSpPr/>
              <p:nvPr/>
            </p:nvSpPr>
            <p:spPr>
              <a:xfrm>
                <a:off x="8945803" y="3653000"/>
                <a:ext cx="153637" cy="201515"/>
              </a:xfrm>
              <a:custGeom>
                <a:avLst/>
                <a:gdLst>
                  <a:gd name="f0" fmla="val 10800000"/>
                  <a:gd name="f1" fmla="val 5400000"/>
                  <a:gd name="f2" fmla="val 180"/>
                  <a:gd name="f3" fmla="val w"/>
                  <a:gd name="f4" fmla="val h"/>
                  <a:gd name="f5" fmla="val 0"/>
                  <a:gd name="f6" fmla="val 29"/>
                  <a:gd name="f7" fmla="val 41"/>
                  <a:gd name="f8" fmla="val 26"/>
                  <a:gd name="f9" fmla="val 37"/>
                  <a:gd name="f10" fmla="val 28"/>
                  <a:gd name="f11" fmla="val 38"/>
                  <a:gd name="f12" fmla="val 27"/>
                  <a:gd name="f13" fmla="val 36"/>
                  <a:gd name="f14" fmla="val 34"/>
                  <a:gd name="f15" fmla="val 35"/>
                  <a:gd name="f16" fmla="val 24"/>
                  <a:gd name="f17" fmla="val 23"/>
                  <a:gd name="f18" fmla="val 22"/>
                  <a:gd name="f19" fmla="val 21"/>
                  <a:gd name="f20" fmla="val 20"/>
                  <a:gd name="f21" fmla="val 19"/>
                  <a:gd name="f22" fmla="val 17"/>
                  <a:gd name="f23" fmla="val 25"/>
                  <a:gd name="f24" fmla="val 18"/>
                  <a:gd name="f25" fmla="val 16"/>
                  <a:gd name="f26" fmla="val 15"/>
                  <a:gd name="f27" fmla="val 14"/>
                  <a:gd name="f28" fmla="val 12"/>
                  <a:gd name="f29" fmla="val 13"/>
                  <a:gd name="f30" fmla="val 10"/>
                  <a:gd name="f31" fmla="val 11"/>
                  <a:gd name="f32" fmla="val 4"/>
                  <a:gd name="f33" fmla="val 8"/>
                  <a:gd name="f34" fmla="val 6"/>
                  <a:gd name="f35" fmla="val 7"/>
                  <a:gd name="f36" fmla="val 2"/>
                  <a:gd name="f37" fmla="val 3"/>
                  <a:gd name="f38" fmla="val 5"/>
                  <a:gd name="f39" fmla="val 9"/>
                  <a:gd name="f40" fmla="val 33"/>
                  <a:gd name="f41" fmla="val 32"/>
                  <a:gd name="f42" fmla="val 30"/>
                  <a:gd name="f43" fmla="val 39"/>
                  <a:gd name="f44" fmla="+- 0 0 -90"/>
                  <a:gd name="f45" fmla="*/ f3 1 29"/>
                  <a:gd name="f46" fmla="*/ f4 1 41"/>
                  <a:gd name="f47" fmla="+- f7 0 f5"/>
                  <a:gd name="f48" fmla="+- f6 0 f5"/>
                  <a:gd name="f49" fmla="*/ f44 f0 1"/>
                  <a:gd name="f50" fmla="*/ f48 1 29"/>
                  <a:gd name="f51" fmla="*/ f47 1 41"/>
                  <a:gd name="f52" fmla="*/ f49 1 f2"/>
                  <a:gd name="f53" fmla="*/ 26 1 f50"/>
                  <a:gd name="f54" fmla="*/ 41 1 f51"/>
                  <a:gd name="f55" fmla="*/ 28 1 f50"/>
                  <a:gd name="f56" fmla="*/ 38 1 f51"/>
                  <a:gd name="f57" fmla="*/ 29 1 f50"/>
                  <a:gd name="f58" fmla="*/ 35 1 f51"/>
                  <a:gd name="f59" fmla="*/ 24 1 f50"/>
                  <a:gd name="f60" fmla="*/ 24 1 f51"/>
                  <a:gd name="f61" fmla="*/ 22 1 f50"/>
                  <a:gd name="f62" fmla="*/ 21 1 f50"/>
                  <a:gd name="f63" fmla="*/ 19 1 f50"/>
                  <a:gd name="f64" fmla="*/ 22 1 f51"/>
                  <a:gd name="f65" fmla="*/ 18 1 f51"/>
                  <a:gd name="f66" fmla="*/ 14 1 f51"/>
                  <a:gd name="f67" fmla="*/ 14 1 f50"/>
                  <a:gd name="f68" fmla="*/ 13 1 f51"/>
                  <a:gd name="f69" fmla="*/ 8 1 f50"/>
                  <a:gd name="f70" fmla="*/ 6 1 f51"/>
                  <a:gd name="f71" fmla="*/ 7 1 f50"/>
                  <a:gd name="f72" fmla="*/ 4 1 f51"/>
                  <a:gd name="f73" fmla="*/ 4 1 f50"/>
                  <a:gd name="f74" fmla="*/ 2 1 f51"/>
                  <a:gd name="f75" fmla="*/ 3 1 f50"/>
                  <a:gd name="f76" fmla="*/ 5 1 f51"/>
                  <a:gd name="f77" fmla="*/ 0 1 f50"/>
                  <a:gd name="f78" fmla="*/ 7 1 f51"/>
                  <a:gd name="f79" fmla="*/ 12 1 f51"/>
                  <a:gd name="f80" fmla="*/ 15 1 f51"/>
                  <a:gd name="f81" fmla="*/ 9 1 f50"/>
                  <a:gd name="f82" fmla="*/ 25 1 f51"/>
                  <a:gd name="f83" fmla="*/ 11 1 f50"/>
                  <a:gd name="f84" fmla="*/ 34 1 f51"/>
                  <a:gd name="f85" fmla="*/ 13 1 f50"/>
                  <a:gd name="f86" fmla="*/ 32 1 f51"/>
                  <a:gd name="f87" fmla="*/ 16 1 f50"/>
                  <a:gd name="f88" fmla="*/ 33 1 f51"/>
                  <a:gd name="f89" fmla="*/ 17 1 f50"/>
                  <a:gd name="f90" fmla="*/ 18 1 f50"/>
                  <a:gd name="f91" fmla="*/ 30 1 f51"/>
                  <a:gd name="f92" fmla="*/ 28 1 f51"/>
                  <a:gd name="f93" fmla="*/ 27 1 f51"/>
                  <a:gd name="f94" fmla="*/ 26 1 f51"/>
                  <a:gd name="f95" fmla="*/ 29 1 f51"/>
                  <a:gd name="f96" fmla="*/ 37 1 f51"/>
                  <a:gd name="f97" fmla="*/ f6 1 f50"/>
                  <a:gd name="f98" fmla="*/ 0 1 f51"/>
                  <a:gd name="f99" fmla="*/ f7 1 f51"/>
                  <a:gd name="f100" fmla="+- f52 0 f1"/>
                  <a:gd name="f101" fmla="*/ f77 f45 1"/>
                  <a:gd name="f102" fmla="*/ f97 f45 1"/>
                  <a:gd name="f103" fmla="*/ f99 f46 1"/>
                  <a:gd name="f104" fmla="*/ f98 f46 1"/>
                  <a:gd name="f105" fmla="*/ f53 f45 1"/>
                  <a:gd name="f106" fmla="*/ f54 f46 1"/>
                  <a:gd name="f107" fmla="*/ f55 f45 1"/>
                  <a:gd name="f108" fmla="*/ f56 f46 1"/>
                  <a:gd name="f109" fmla="*/ f57 f45 1"/>
                  <a:gd name="f110" fmla="*/ f58 f46 1"/>
                  <a:gd name="f111" fmla="*/ f59 f45 1"/>
                  <a:gd name="f112" fmla="*/ f60 f46 1"/>
                  <a:gd name="f113" fmla="*/ f61 f45 1"/>
                  <a:gd name="f114" fmla="*/ f62 f45 1"/>
                  <a:gd name="f115" fmla="*/ f63 f45 1"/>
                  <a:gd name="f116" fmla="*/ f64 f46 1"/>
                  <a:gd name="f117" fmla="*/ f65 f46 1"/>
                  <a:gd name="f118" fmla="*/ f66 f46 1"/>
                  <a:gd name="f119" fmla="*/ f67 f45 1"/>
                  <a:gd name="f120" fmla="*/ f68 f46 1"/>
                  <a:gd name="f121" fmla="*/ f69 f45 1"/>
                  <a:gd name="f122" fmla="*/ f70 f46 1"/>
                  <a:gd name="f123" fmla="*/ f71 f45 1"/>
                  <a:gd name="f124" fmla="*/ f72 f46 1"/>
                  <a:gd name="f125" fmla="*/ f73 f45 1"/>
                  <a:gd name="f126" fmla="*/ f74 f46 1"/>
                  <a:gd name="f127" fmla="*/ f75 f45 1"/>
                  <a:gd name="f128" fmla="*/ f76 f46 1"/>
                  <a:gd name="f129" fmla="*/ f78 f46 1"/>
                  <a:gd name="f130" fmla="*/ f79 f46 1"/>
                  <a:gd name="f131" fmla="*/ f80 f46 1"/>
                  <a:gd name="f132" fmla="*/ f81 f45 1"/>
                  <a:gd name="f133" fmla="*/ f82 f46 1"/>
                  <a:gd name="f134" fmla="*/ f83 f45 1"/>
                  <a:gd name="f135" fmla="*/ f84 f46 1"/>
                  <a:gd name="f136" fmla="*/ f85 f45 1"/>
                  <a:gd name="f137" fmla="*/ f86 f46 1"/>
                  <a:gd name="f138" fmla="*/ f87 f45 1"/>
                  <a:gd name="f139" fmla="*/ f88 f46 1"/>
                  <a:gd name="f140" fmla="*/ f89 f45 1"/>
                  <a:gd name="f141" fmla="*/ f90 f45 1"/>
                  <a:gd name="f142" fmla="*/ f91 f46 1"/>
                  <a:gd name="f143" fmla="*/ f92 f46 1"/>
                  <a:gd name="f144" fmla="*/ f93 f46 1"/>
                  <a:gd name="f145" fmla="*/ f94 f46 1"/>
                  <a:gd name="f146" fmla="*/ f95 f46 1"/>
                  <a:gd name="f147" fmla="*/ f96 f46 1"/>
                </a:gdLst>
                <a:ahLst/>
                <a:cxnLst>
                  <a:cxn ang="3cd4">
                    <a:pos x="hc" y="t"/>
                  </a:cxn>
                  <a:cxn ang="0">
                    <a:pos x="r" y="vc"/>
                  </a:cxn>
                  <a:cxn ang="cd4">
                    <a:pos x="hc" y="b"/>
                  </a:cxn>
                  <a:cxn ang="cd2">
                    <a:pos x="l" y="vc"/>
                  </a:cxn>
                  <a:cxn ang="f100">
                    <a:pos x="f105" y="f106"/>
                  </a:cxn>
                  <a:cxn ang="f100">
                    <a:pos x="f107" y="f108"/>
                  </a:cxn>
                  <a:cxn ang="f100">
                    <a:pos x="f109" y="f110"/>
                  </a:cxn>
                  <a:cxn ang="f100">
                    <a:pos x="f111" y="f112"/>
                  </a:cxn>
                  <a:cxn ang="f100">
                    <a:pos x="f113" y="f112"/>
                  </a:cxn>
                  <a:cxn ang="f100">
                    <a:pos x="f114" y="f112"/>
                  </a:cxn>
                  <a:cxn ang="f100">
                    <a:pos x="f115" y="f116"/>
                  </a:cxn>
                  <a:cxn ang="f100">
                    <a:pos x="f111" y="f117"/>
                  </a:cxn>
                  <a:cxn ang="f100">
                    <a:pos x="f105" y="f118"/>
                  </a:cxn>
                  <a:cxn ang="f100">
                    <a:pos x="f119" y="f120"/>
                  </a:cxn>
                  <a:cxn ang="f100">
                    <a:pos x="f121" y="f122"/>
                  </a:cxn>
                  <a:cxn ang="f100">
                    <a:pos x="f123" y="f124"/>
                  </a:cxn>
                  <a:cxn ang="f100">
                    <a:pos x="f125" y="f126"/>
                  </a:cxn>
                  <a:cxn ang="f100">
                    <a:pos x="f127" y="f128"/>
                  </a:cxn>
                  <a:cxn ang="f100">
                    <a:pos x="f101" y="f129"/>
                  </a:cxn>
                  <a:cxn ang="f100">
                    <a:pos x="f123" y="f130"/>
                  </a:cxn>
                  <a:cxn ang="f100">
                    <a:pos x="f125" y="f131"/>
                  </a:cxn>
                  <a:cxn ang="f100">
                    <a:pos x="f132" y="f116"/>
                  </a:cxn>
                  <a:cxn ang="f100">
                    <a:pos x="f132" y="f133"/>
                  </a:cxn>
                  <a:cxn ang="f100">
                    <a:pos x="f134" y="f135"/>
                  </a:cxn>
                  <a:cxn ang="f100">
                    <a:pos x="f134" y="f135"/>
                  </a:cxn>
                  <a:cxn ang="f100">
                    <a:pos x="f136" y="f135"/>
                  </a:cxn>
                  <a:cxn ang="f100">
                    <a:pos x="f119" y="f135"/>
                  </a:cxn>
                  <a:cxn ang="f100">
                    <a:pos x="f119" y="f137"/>
                  </a:cxn>
                  <a:cxn ang="f100">
                    <a:pos x="f138" y="f139"/>
                  </a:cxn>
                  <a:cxn ang="f100">
                    <a:pos x="f140" y="f137"/>
                  </a:cxn>
                  <a:cxn ang="f100">
                    <a:pos x="f141" y="f142"/>
                  </a:cxn>
                  <a:cxn ang="f100">
                    <a:pos x="f140" y="f143"/>
                  </a:cxn>
                  <a:cxn ang="f100">
                    <a:pos x="f138" y="f144"/>
                  </a:cxn>
                  <a:cxn ang="f100">
                    <a:pos x="f140" y="f145"/>
                  </a:cxn>
                  <a:cxn ang="f100">
                    <a:pos x="f114" y="f146"/>
                  </a:cxn>
                  <a:cxn ang="f100">
                    <a:pos x="f111" y="f147"/>
                  </a:cxn>
                  <a:cxn ang="f100">
                    <a:pos x="f105" y="f106"/>
                  </a:cxn>
                </a:cxnLst>
                <a:rect l="f101" t="f104" r="f102" b="f103"/>
                <a:pathLst>
                  <a:path w="29" h="41">
                    <a:moveTo>
                      <a:pt x="f8" y="f7"/>
                    </a:moveTo>
                    <a:cubicBezTo>
                      <a:pt x="f8" y="f9"/>
                      <a:pt x="f10" y="f7"/>
                      <a:pt x="f10" y="f11"/>
                    </a:cubicBezTo>
                    <a:cubicBezTo>
                      <a:pt x="f12" y="f13"/>
                      <a:pt x="f12" y="f14"/>
                      <a:pt x="f6" y="f15"/>
                    </a:cubicBezTo>
                    <a:cubicBezTo>
                      <a:pt x="f12" y="f14"/>
                      <a:pt x="f8" y="f8"/>
                      <a:pt x="f16" y="f16"/>
                    </a:cubicBezTo>
                    <a:cubicBezTo>
                      <a:pt x="f17" y="f18"/>
                      <a:pt x="f17" y="f16"/>
                      <a:pt x="f18" y="f16"/>
                    </a:cubicBezTo>
                    <a:cubicBezTo>
                      <a:pt x="f19" y="f17"/>
                      <a:pt x="f18" y="f8"/>
                      <a:pt x="f19" y="f16"/>
                    </a:cubicBezTo>
                    <a:cubicBezTo>
                      <a:pt x="f20" y="f17"/>
                      <a:pt x="f21" y="f16"/>
                      <a:pt x="f21" y="f18"/>
                    </a:cubicBezTo>
                    <a:cubicBezTo>
                      <a:pt x="f21" y="f22"/>
                      <a:pt x="f23" y="f20"/>
                      <a:pt x="f16" y="f24"/>
                    </a:cubicBezTo>
                    <a:cubicBezTo>
                      <a:pt x="f16" y="f25"/>
                      <a:pt x="f8" y="f26"/>
                      <a:pt x="f8" y="f27"/>
                    </a:cubicBezTo>
                    <a:cubicBezTo>
                      <a:pt x="f16" y="f28"/>
                      <a:pt x="f24" y="f26"/>
                      <a:pt x="f27" y="f29"/>
                    </a:cubicBezTo>
                    <a:cubicBezTo>
                      <a:pt x="f30" y="f31"/>
                      <a:pt x="f30" y="f32"/>
                      <a:pt x="f33" y="f34"/>
                    </a:cubicBezTo>
                    <a:cubicBezTo>
                      <a:pt x="f35" y="f33"/>
                      <a:pt x="f33" y="f34"/>
                      <a:pt x="f35" y="f32"/>
                    </a:cubicBezTo>
                    <a:cubicBezTo>
                      <a:pt x="f34" y="f36"/>
                      <a:pt x="f35" y="f30"/>
                      <a:pt x="f32" y="f36"/>
                    </a:cubicBezTo>
                    <a:cubicBezTo>
                      <a:pt x="f32" y="f5"/>
                      <a:pt x="f32" y="f37"/>
                      <a:pt x="f37" y="f38"/>
                    </a:cubicBezTo>
                    <a:cubicBezTo>
                      <a:pt x="f37" y="f35"/>
                      <a:pt x="f5" y="f35"/>
                      <a:pt x="f5" y="f35"/>
                    </a:cubicBezTo>
                    <a:cubicBezTo>
                      <a:pt x="f5" y="f33"/>
                      <a:pt x="f35" y="f30"/>
                      <a:pt x="f35" y="f28"/>
                    </a:cubicBezTo>
                    <a:cubicBezTo>
                      <a:pt x="f34" y="f29"/>
                      <a:pt x="f38" y="f28"/>
                      <a:pt x="f32" y="f26"/>
                    </a:cubicBezTo>
                    <a:cubicBezTo>
                      <a:pt x="f32" y="f21"/>
                      <a:pt x="f39" y="f21"/>
                      <a:pt x="f39" y="f18"/>
                    </a:cubicBezTo>
                    <a:cubicBezTo>
                      <a:pt x="f33" y="f23"/>
                      <a:pt x="f30" y="f16"/>
                      <a:pt x="f39" y="f23"/>
                    </a:cubicBezTo>
                    <a:cubicBezTo>
                      <a:pt x="f35" y="f10"/>
                      <a:pt x="f31" y="f8"/>
                      <a:pt x="f31" y="f14"/>
                    </a:cubicBezTo>
                    <a:cubicBezTo>
                      <a:pt x="f31" y="f14"/>
                      <a:pt x="f31" y="f14"/>
                      <a:pt x="f31" y="f14"/>
                    </a:cubicBezTo>
                    <a:cubicBezTo>
                      <a:pt x="f28" y="f13"/>
                      <a:pt x="f28" y="f40"/>
                      <a:pt x="f29" y="f14"/>
                    </a:cubicBezTo>
                    <a:cubicBezTo>
                      <a:pt x="f29" y="f15"/>
                      <a:pt x="f29" y="f40"/>
                      <a:pt x="f27" y="f14"/>
                    </a:cubicBezTo>
                    <a:cubicBezTo>
                      <a:pt x="f26" y="f15"/>
                      <a:pt x="f27" y="f41"/>
                      <a:pt x="f27" y="f41"/>
                    </a:cubicBezTo>
                    <a:cubicBezTo>
                      <a:pt x="f27" y="f41"/>
                      <a:pt x="f27" y="f41"/>
                      <a:pt x="f25" y="f40"/>
                    </a:cubicBezTo>
                    <a:cubicBezTo>
                      <a:pt x="f22" y="f15"/>
                      <a:pt x="f25" y="f41"/>
                      <a:pt x="f22" y="f41"/>
                    </a:cubicBezTo>
                    <a:cubicBezTo>
                      <a:pt x="f24" y="f41"/>
                      <a:pt x="f24" y="f42"/>
                      <a:pt x="f24" y="f42"/>
                    </a:cubicBezTo>
                    <a:cubicBezTo>
                      <a:pt x="f22" y="f42"/>
                      <a:pt x="f21" y="f6"/>
                      <a:pt x="f22" y="f10"/>
                    </a:cubicBezTo>
                    <a:cubicBezTo>
                      <a:pt x="f22" y="f10"/>
                      <a:pt x="f22" y="f10"/>
                      <a:pt x="f25" y="f12"/>
                    </a:cubicBezTo>
                    <a:cubicBezTo>
                      <a:pt x="f24" y="f10"/>
                      <a:pt x="f22" y="f12"/>
                      <a:pt x="f22" y="f8"/>
                    </a:cubicBezTo>
                    <a:cubicBezTo>
                      <a:pt x="f24" y="f6"/>
                      <a:pt x="f20" y="f6"/>
                      <a:pt x="f19" y="f6"/>
                    </a:cubicBezTo>
                    <a:cubicBezTo>
                      <a:pt x="f24" y="f6"/>
                      <a:pt x="f17" y="f40"/>
                      <a:pt x="f16" y="f9"/>
                    </a:cubicBezTo>
                    <a:cubicBezTo>
                      <a:pt x="f16" y="f43"/>
                      <a:pt x="f8"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74" name="South Korea">
                <a:extLst>
                  <a:ext uri="{FF2B5EF4-FFF2-40B4-BE49-F238E27FC236}">
                    <a16:creationId xmlns:a16="http://schemas.microsoft.com/office/drawing/2014/main" id="{00E40ACD-86C8-6226-018F-3B1FC4353BA2}"/>
                  </a:ext>
                </a:extLst>
              </p:cNvPr>
              <p:cNvSpPr/>
              <p:nvPr/>
            </p:nvSpPr>
            <p:spPr>
              <a:xfrm>
                <a:off x="9741094" y="3314379"/>
                <a:ext cx="99413" cy="137114"/>
              </a:xfrm>
              <a:custGeom>
                <a:avLst/>
                <a:gdLst>
                  <a:gd name="f0" fmla="val 10800000"/>
                  <a:gd name="f1" fmla="val 5400000"/>
                  <a:gd name="f2" fmla="val 180"/>
                  <a:gd name="f3" fmla="val w"/>
                  <a:gd name="f4" fmla="val h"/>
                  <a:gd name="f5" fmla="val 0"/>
                  <a:gd name="f6" fmla="val 19"/>
                  <a:gd name="f7" fmla="val 28"/>
                  <a:gd name="f8" fmla="val 5"/>
                  <a:gd name="f9" fmla="val 6"/>
                  <a:gd name="f10" fmla="val 7"/>
                  <a:gd name="f11" fmla="val 1"/>
                  <a:gd name="f12" fmla="val 2"/>
                  <a:gd name="f13" fmla="val 8"/>
                  <a:gd name="f14" fmla="val 3"/>
                  <a:gd name="f15" fmla="val 9"/>
                  <a:gd name="f16" fmla="val 10"/>
                  <a:gd name="f17" fmla="val 4"/>
                  <a:gd name="f18" fmla="val 11"/>
                  <a:gd name="f19" fmla="val 12"/>
                  <a:gd name="f20" fmla="val 13"/>
                  <a:gd name="f21" fmla="val 14"/>
                  <a:gd name="f22" fmla="val 15"/>
                  <a:gd name="f23" fmla="val 16"/>
                  <a:gd name="f24" fmla="val 17"/>
                  <a:gd name="f25" fmla="val 18"/>
                  <a:gd name="f26" fmla="val 20"/>
                  <a:gd name="f27" fmla="val 22"/>
                  <a:gd name="f28" fmla="val 23"/>
                  <a:gd name="f29" fmla="val 24"/>
                  <a:gd name="f30" fmla="val 25"/>
                  <a:gd name="f31" fmla="val 26"/>
                  <a:gd name="f32" fmla="val 27"/>
                  <a:gd name="f33" fmla="+- 0 0 -90"/>
                  <a:gd name="f34" fmla="*/ f3 1 19"/>
                  <a:gd name="f35" fmla="*/ f4 1 28"/>
                  <a:gd name="f36" fmla="+- f7 0 f5"/>
                  <a:gd name="f37" fmla="+- f6 0 f5"/>
                  <a:gd name="f38" fmla="*/ f33 f0 1"/>
                  <a:gd name="f39" fmla="*/ f37 1 19"/>
                  <a:gd name="f40" fmla="*/ f36 1 28"/>
                  <a:gd name="f41" fmla="*/ f38 1 f2"/>
                  <a:gd name="f42" fmla="*/ 0 1 f39"/>
                  <a:gd name="f43" fmla="*/ 5 1 f40"/>
                  <a:gd name="f44" fmla="*/ 1 1 f39"/>
                  <a:gd name="f45" fmla="*/ 7 1 f40"/>
                  <a:gd name="f46" fmla="*/ 2 1 f39"/>
                  <a:gd name="f47" fmla="*/ 8 1 f40"/>
                  <a:gd name="f48" fmla="*/ 9 1 f40"/>
                  <a:gd name="f49" fmla="*/ 4 1 f39"/>
                  <a:gd name="f50" fmla="*/ 10 1 f40"/>
                  <a:gd name="f51" fmla="*/ 12 1 f40"/>
                  <a:gd name="f52" fmla="*/ 3 1 f39"/>
                  <a:gd name="f53" fmla="*/ 14 1 f40"/>
                  <a:gd name="f54" fmla="*/ 15 1 f40"/>
                  <a:gd name="f55" fmla="*/ 5 1 f39"/>
                  <a:gd name="f56" fmla="*/ 16 1 f40"/>
                  <a:gd name="f57" fmla="*/ 17 1 f40"/>
                  <a:gd name="f58" fmla="*/ 18 1 f40"/>
                  <a:gd name="f59" fmla="*/ 19 1 f40"/>
                  <a:gd name="f60" fmla="*/ 20 1 f40"/>
                  <a:gd name="f61" fmla="*/ 23 1 f40"/>
                  <a:gd name="f62" fmla="*/ 6 1 f39"/>
                  <a:gd name="f63" fmla="*/ 24 1 f40"/>
                  <a:gd name="f64" fmla="*/ 25 1 f40"/>
                  <a:gd name="f65" fmla="*/ 27 1 f40"/>
                  <a:gd name="f66" fmla="*/ 8 1 f39"/>
                  <a:gd name="f67" fmla="*/ 26 1 f40"/>
                  <a:gd name="f68" fmla="*/ 10 1 f39"/>
                  <a:gd name="f69" fmla="*/ 11 1 f39"/>
                  <a:gd name="f70" fmla="*/ 12 1 f39"/>
                  <a:gd name="f71" fmla="*/ 13 1 f39"/>
                  <a:gd name="f72" fmla="*/ 14 1 f39"/>
                  <a:gd name="f73" fmla="*/ 15 1 f39"/>
                  <a:gd name="f74" fmla="*/ 16 1 f39"/>
                  <a:gd name="f75" fmla="*/ 18 1 f39"/>
                  <a:gd name="f76" fmla="*/ 22 1 f40"/>
                  <a:gd name="f77" fmla="*/ 19 1 f39"/>
                  <a:gd name="f78" fmla="*/ 17 1 f39"/>
                  <a:gd name="f79" fmla="*/ 11 1 f40"/>
                  <a:gd name="f80" fmla="*/ 3 1 f40"/>
                  <a:gd name="f81" fmla="*/ 7 1 f39"/>
                  <a:gd name="f82" fmla="*/ 0 1 f40"/>
                  <a:gd name="f83" fmla="*/ 1 1 f40"/>
                  <a:gd name="f84" fmla="*/ f6 1 f39"/>
                  <a:gd name="f85" fmla="*/ f7 1 f40"/>
                  <a:gd name="f86" fmla="+- f41 0 f1"/>
                  <a:gd name="f87" fmla="*/ f42 f34 1"/>
                  <a:gd name="f88" fmla="*/ f84 f34 1"/>
                  <a:gd name="f89" fmla="*/ f85 f35 1"/>
                  <a:gd name="f90" fmla="*/ f82 f35 1"/>
                  <a:gd name="f91" fmla="*/ f43 f35 1"/>
                  <a:gd name="f92" fmla="*/ f44 f34 1"/>
                  <a:gd name="f93" fmla="*/ f45 f35 1"/>
                  <a:gd name="f94" fmla="*/ f46 f34 1"/>
                  <a:gd name="f95" fmla="*/ f47 f35 1"/>
                  <a:gd name="f96" fmla="*/ f48 f35 1"/>
                  <a:gd name="f97" fmla="*/ f49 f34 1"/>
                  <a:gd name="f98" fmla="*/ f50 f35 1"/>
                  <a:gd name="f99" fmla="*/ f51 f35 1"/>
                  <a:gd name="f100" fmla="*/ f52 f34 1"/>
                  <a:gd name="f101" fmla="*/ f53 f35 1"/>
                  <a:gd name="f102" fmla="*/ f54 f35 1"/>
                  <a:gd name="f103" fmla="*/ f55 f34 1"/>
                  <a:gd name="f104" fmla="*/ f56 f35 1"/>
                  <a:gd name="f105" fmla="*/ f57 f35 1"/>
                  <a:gd name="f106" fmla="*/ f58 f35 1"/>
                  <a:gd name="f107" fmla="*/ f59 f35 1"/>
                  <a:gd name="f108" fmla="*/ f60 f35 1"/>
                  <a:gd name="f109" fmla="*/ f61 f35 1"/>
                  <a:gd name="f110" fmla="*/ f62 f34 1"/>
                  <a:gd name="f111" fmla="*/ f63 f35 1"/>
                  <a:gd name="f112" fmla="*/ f64 f35 1"/>
                  <a:gd name="f113" fmla="*/ f65 f35 1"/>
                  <a:gd name="f114" fmla="*/ f66 f34 1"/>
                  <a:gd name="f115" fmla="*/ f67 f35 1"/>
                  <a:gd name="f116" fmla="*/ f68 f34 1"/>
                  <a:gd name="f117" fmla="*/ f69 f34 1"/>
                  <a:gd name="f118" fmla="*/ f70 f34 1"/>
                  <a:gd name="f119" fmla="*/ f71 f34 1"/>
                  <a:gd name="f120" fmla="*/ f72 f34 1"/>
                  <a:gd name="f121" fmla="*/ f73 f34 1"/>
                  <a:gd name="f122" fmla="*/ f74 f34 1"/>
                  <a:gd name="f123" fmla="*/ f75 f34 1"/>
                  <a:gd name="f124" fmla="*/ f76 f35 1"/>
                  <a:gd name="f125" fmla="*/ f77 f34 1"/>
                  <a:gd name="f126" fmla="*/ f78 f34 1"/>
                  <a:gd name="f127" fmla="*/ f79 f35 1"/>
                  <a:gd name="f128" fmla="*/ f80 f35 1"/>
                  <a:gd name="f129" fmla="*/ f81 f34 1"/>
                  <a:gd name="f130" fmla="*/ f83 f35 1"/>
                </a:gdLst>
                <a:ahLst/>
                <a:cxnLst>
                  <a:cxn ang="3cd4">
                    <a:pos x="hc" y="t"/>
                  </a:cxn>
                  <a:cxn ang="0">
                    <a:pos x="r" y="vc"/>
                  </a:cxn>
                  <a:cxn ang="cd4">
                    <a:pos x="hc" y="b"/>
                  </a:cxn>
                  <a:cxn ang="cd2">
                    <a:pos x="l" y="vc"/>
                  </a:cxn>
                  <a:cxn ang="f86">
                    <a:pos x="f87" y="f91"/>
                  </a:cxn>
                  <a:cxn ang="f86">
                    <a:pos x="f92" y="f93"/>
                  </a:cxn>
                  <a:cxn ang="f86">
                    <a:pos x="f94" y="f95"/>
                  </a:cxn>
                  <a:cxn ang="f86">
                    <a:pos x="f94" y="f96"/>
                  </a:cxn>
                  <a:cxn ang="f86">
                    <a:pos x="f97" y="f98"/>
                  </a:cxn>
                  <a:cxn ang="f86">
                    <a:pos x="f94" y="f98"/>
                  </a:cxn>
                  <a:cxn ang="f86">
                    <a:pos x="f92" y="f98"/>
                  </a:cxn>
                  <a:cxn ang="f86">
                    <a:pos x="f92" y="f99"/>
                  </a:cxn>
                  <a:cxn ang="f86">
                    <a:pos x="f94" y="f99"/>
                  </a:cxn>
                  <a:cxn ang="f86">
                    <a:pos x="f100" y="f101"/>
                  </a:cxn>
                  <a:cxn ang="f86">
                    <a:pos x="f97" y="f102"/>
                  </a:cxn>
                  <a:cxn ang="f86">
                    <a:pos x="f103" y="f104"/>
                  </a:cxn>
                  <a:cxn ang="f86">
                    <a:pos x="f103" y="f105"/>
                  </a:cxn>
                  <a:cxn ang="f86">
                    <a:pos x="f103" y="f106"/>
                  </a:cxn>
                  <a:cxn ang="f86">
                    <a:pos x="f103" y="f107"/>
                  </a:cxn>
                  <a:cxn ang="f86">
                    <a:pos x="f103" y="f108"/>
                  </a:cxn>
                  <a:cxn ang="f86">
                    <a:pos x="f103" y="f109"/>
                  </a:cxn>
                  <a:cxn ang="f86">
                    <a:pos x="f110" y="f111"/>
                  </a:cxn>
                  <a:cxn ang="f86">
                    <a:pos x="f110" y="f112"/>
                  </a:cxn>
                  <a:cxn ang="f86">
                    <a:pos x="f110" y="f112"/>
                  </a:cxn>
                  <a:cxn ang="f86">
                    <a:pos x="f110" y="f113"/>
                  </a:cxn>
                  <a:cxn ang="f86">
                    <a:pos x="f114" y="f115"/>
                  </a:cxn>
                  <a:cxn ang="f86">
                    <a:pos x="f116" y="f115"/>
                  </a:cxn>
                  <a:cxn ang="f86">
                    <a:pos x="f117" y="f112"/>
                  </a:cxn>
                  <a:cxn ang="f86">
                    <a:pos x="f117" y="f112"/>
                  </a:cxn>
                  <a:cxn ang="f86">
                    <a:pos x="f118" y="f112"/>
                  </a:cxn>
                  <a:cxn ang="f86">
                    <a:pos x="f118" y="f112"/>
                  </a:cxn>
                  <a:cxn ang="f86">
                    <a:pos x="f119" y="f112"/>
                  </a:cxn>
                  <a:cxn ang="f86">
                    <a:pos x="f119" y="f111"/>
                  </a:cxn>
                  <a:cxn ang="f86">
                    <a:pos x="f120" y="f111"/>
                  </a:cxn>
                  <a:cxn ang="f86">
                    <a:pos x="f121" y="f111"/>
                  </a:cxn>
                  <a:cxn ang="f86">
                    <a:pos x="f122" y="f112"/>
                  </a:cxn>
                  <a:cxn ang="f86">
                    <a:pos x="f122" y="f111"/>
                  </a:cxn>
                  <a:cxn ang="f86">
                    <a:pos x="f121" y="f111"/>
                  </a:cxn>
                  <a:cxn ang="f86">
                    <a:pos x="f122" y="f109"/>
                  </a:cxn>
                  <a:cxn ang="f86">
                    <a:pos x="f123" y="f124"/>
                  </a:cxn>
                  <a:cxn ang="f86">
                    <a:pos x="f125" y="f107"/>
                  </a:cxn>
                  <a:cxn ang="f86">
                    <a:pos x="f123" y="f104"/>
                  </a:cxn>
                  <a:cxn ang="f86">
                    <a:pos x="f126" y="f102"/>
                  </a:cxn>
                  <a:cxn ang="f86">
                    <a:pos x="f126" y="f127"/>
                  </a:cxn>
                  <a:cxn ang="f86">
                    <a:pos x="f119" y="f91"/>
                  </a:cxn>
                  <a:cxn ang="f86">
                    <a:pos x="f116" y="f128"/>
                  </a:cxn>
                  <a:cxn ang="f86">
                    <a:pos x="f129" y="f90"/>
                  </a:cxn>
                  <a:cxn ang="f86">
                    <a:pos x="f103" y="f130"/>
                  </a:cxn>
                  <a:cxn ang="f86">
                    <a:pos x="f87" y="f91"/>
                  </a:cxn>
                </a:cxnLst>
                <a:rect l="f87" t="f90" r="f88" b="f89"/>
                <a:pathLst>
                  <a:path w="19" h="28">
                    <a:moveTo>
                      <a:pt x="f5" y="f8"/>
                    </a:moveTo>
                    <a:cubicBezTo>
                      <a:pt x="f5" y="f9"/>
                      <a:pt x="f5" y="f10"/>
                      <a:pt x="f11" y="f10"/>
                    </a:cubicBezTo>
                    <a:cubicBezTo>
                      <a:pt x="f12" y="f10"/>
                      <a:pt x="f11" y="f13"/>
                      <a:pt x="f12" y="f13"/>
                    </a:cubicBezTo>
                    <a:cubicBezTo>
                      <a:pt x="f14" y="f13"/>
                      <a:pt x="f11" y="f13"/>
                      <a:pt x="f12" y="f15"/>
                    </a:cubicBezTo>
                    <a:cubicBezTo>
                      <a:pt x="f14" y="f16"/>
                      <a:pt x="f8" y="f16"/>
                      <a:pt x="f17" y="f16"/>
                    </a:cubicBezTo>
                    <a:cubicBezTo>
                      <a:pt x="f14" y="f18"/>
                      <a:pt x="f12" y="f15"/>
                      <a:pt x="f12" y="f16"/>
                    </a:cubicBezTo>
                    <a:cubicBezTo>
                      <a:pt x="f12" y="f18"/>
                      <a:pt x="f11" y="f16"/>
                      <a:pt x="f11" y="f16"/>
                    </a:cubicBezTo>
                    <a:cubicBezTo>
                      <a:pt x="f11" y="f18"/>
                      <a:pt x="f5" y="f19"/>
                      <a:pt x="f11" y="f19"/>
                    </a:cubicBezTo>
                    <a:cubicBezTo>
                      <a:pt x="f12" y="f19"/>
                      <a:pt x="f12" y="f19"/>
                      <a:pt x="f12" y="f19"/>
                    </a:cubicBezTo>
                    <a:cubicBezTo>
                      <a:pt x="f12" y="f20"/>
                      <a:pt x="f14" y="f21"/>
                      <a:pt x="f14" y="f21"/>
                    </a:cubicBezTo>
                    <a:cubicBezTo>
                      <a:pt x="f17" y="f21"/>
                      <a:pt x="f14" y="f22"/>
                      <a:pt x="f17" y="f22"/>
                    </a:cubicBezTo>
                    <a:cubicBezTo>
                      <a:pt x="f8" y="f22"/>
                      <a:pt x="f17" y="f23"/>
                      <a:pt x="f8" y="f23"/>
                    </a:cubicBezTo>
                    <a:cubicBezTo>
                      <a:pt x="f8" y="f23"/>
                      <a:pt x="f17" y="f23"/>
                      <a:pt x="f8" y="f24"/>
                    </a:cubicBezTo>
                    <a:cubicBezTo>
                      <a:pt x="f9" y="f25"/>
                      <a:pt x="f8" y="f25"/>
                      <a:pt x="f8" y="f25"/>
                    </a:cubicBezTo>
                    <a:cubicBezTo>
                      <a:pt x="f17" y="f6"/>
                      <a:pt x="f8" y="f6"/>
                      <a:pt x="f8" y="f6"/>
                    </a:cubicBezTo>
                    <a:cubicBezTo>
                      <a:pt x="f9" y="f6"/>
                      <a:pt x="f8" y="f6"/>
                      <a:pt x="f8" y="f26"/>
                    </a:cubicBezTo>
                    <a:cubicBezTo>
                      <a:pt x="f8" y="f27"/>
                      <a:pt x="f17" y="f28"/>
                      <a:pt x="f8" y="f28"/>
                    </a:cubicBezTo>
                    <a:cubicBezTo>
                      <a:pt x="f9" y="f28"/>
                      <a:pt x="f9" y="f28"/>
                      <a:pt x="f9" y="f29"/>
                    </a:cubicBezTo>
                    <a:cubicBezTo>
                      <a:pt x="f9" y="f30"/>
                      <a:pt x="f9" y="f30"/>
                      <a:pt x="f9" y="f30"/>
                    </a:cubicBezTo>
                    <a:cubicBezTo>
                      <a:pt x="f9" y="f29"/>
                      <a:pt x="f9" y="f30"/>
                      <a:pt x="f9" y="f30"/>
                    </a:cubicBezTo>
                    <a:cubicBezTo>
                      <a:pt x="f10" y="f30"/>
                      <a:pt x="f9" y="f31"/>
                      <a:pt x="f9" y="f32"/>
                    </a:cubicBezTo>
                    <a:cubicBezTo>
                      <a:pt x="f10" y="f7"/>
                      <a:pt x="f10" y="f7"/>
                      <a:pt x="f13" y="f31"/>
                    </a:cubicBezTo>
                    <a:cubicBezTo>
                      <a:pt x="f15" y="f31"/>
                      <a:pt x="f15" y="f32"/>
                      <a:pt x="f16" y="f31"/>
                    </a:cubicBezTo>
                    <a:cubicBezTo>
                      <a:pt x="f16" y="f30"/>
                      <a:pt x="f18" y="f29"/>
                      <a:pt x="f18" y="f30"/>
                    </a:cubicBezTo>
                    <a:cubicBezTo>
                      <a:pt x="f18" y="f30"/>
                      <a:pt x="f16" y="f30"/>
                      <a:pt x="f18" y="f30"/>
                    </a:cubicBezTo>
                    <a:cubicBezTo>
                      <a:pt x="f18" y="f31"/>
                      <a:pt x="f19" y="f30"/>
                      <a:pt x="f19" y="f30"/>
                    </a:cubicBezTo>
                    <a:cubicBezTo>
                      <a:pt x="f19" y="f29"/>
                      <a:pt x="f19" y="f29"/>
                      <a:pt x="f19" y="f30"/>
                    </a:cubicBezTo>
                    <a:cubicBezTo>
                      <a:pt x="f19" y="f30"/>
                      <a:pt x="f21" y="f30"/>
                      <a:pt x="f20" y="f30"/>
                    </a:cubicBezTo>
                    <a:cubicBezTo>
                      <a:pt x="f20" y="f29"/>
                      <a:pt x="f20" y="f29"/>
                      <a:pt x="f20" y="f29"/>
                    </a:cubicBezTo>
                    <a:cubicBezTo>
                      <a:pt x="f21" y="f29"/>
                      <a:pt x="f21" y="f28"/>
                      <a:pt x="f21" y="f29"/>
                    </a:cubicBezTo>
                    <a:cubicBezTo>
                      <a:pt x="f21" y="f29"/>
                      <a:pt x="f22" y="f30"/>
                      <a:pt x="f22" y="f29"/>
                    </a:cubicBezTo>
                    <a:cubicBezTo>
                      <a:pt x="f23" y="f29"/>
                      <a:pt x="f22" y="f30"/>
                      <a:pt x="f23" y="f30"/>
                    </a:cubicBezTo>
                    <a:cubicBezTo>
                      <a:pt x="f24" y="f29"/>
                      <a:pt x="f24" y="f29"/>
                      <a:pt x="f23" y="f29"/>
                    </a:cubicBezTo>
                    <a:cubicBezTo>
                      <a:pt x="f22" y="f29"/>
                      <a:pt x="f22" y="f29"/>
                      <a:pt x="f22" y="f29"/>
                    </a:cubicBezTo>
                    <a:cubicBezTo>
                      <a:pt x="f22" y="f28"/>
                      <a:pt x="f23" y="f29"/>
                      <a:pt x="f23" y="f28"/>
                    </a:cubicBezTo>
                    <a:cubicBezTo>
                      <a:pt x="f23" y="f29"/>
                      <a:pt x="f25" y="f28"/>
                      <a:pt x="f25" y="f27"/>
                    </a:cubicBezTo>
                    <a:cubicBezTo>
                      <a:pt x="f6" y="f6"/>
                      <a:pt x="f6" y="f27"/>
                      <a:pt x="f6" y="f6"/>
                    </a:cubicBezTo>
                    <a:cubicBezTo>
                      <a:pt x="f6" y="f23"/>
                      <a:pt x="f6" y="f22"/>
                      <a:pt x="f25" y="f23"/>
                    </a:cubicBezTo>
                    <a:cubicBezTo>
                      <a:pt x="f25" y="f23"/>
                      <a:pt x="f24" y="f23"/>
                      <a:pt x="f24" y="f22"/>
                    </a:cubicBezTo>
                    <a:cubicBezTo>
                      <a:pt x="f25" y="f21"/>
                      <a:pt x="f24" y="f19"/>
                      <a:pt x="f24" y="f18"/>
                    </a:cubicBezTo>
                    <a:cubicBezTo>
                      <a:pt x="f23" y="f15"/>
                      <a:pt x="f22" y="f10"/>
                      <a:pt x="f20" y="f8"/>
                    </a:cubicBezTo>
                    <a:cubicBezTo>
                      <a:pt x="f19" y="f17"/>
                      <a:pt x="f18" y="f14"/>
                      <a:pt x="f16" y="f14"/>
                    </a:cubicBezTo>
                    <a:cubicBezTo>
                      <a:pt x="f15" y="f12"/>
                      <a:pt x="f13" y="f5"/>
                      <a:pt x="f10" y="f5"/>
                    </a:cubicBezTo>
                    <a:cubicBezTo>
                      <a:pt x="f9" y="f11"/>
                      <a:pt x="f10" y="f11"/>
                      <a:pt x="f8" y="f11"/>
                    </a:cubicBezTo>
                    <a:cubicBezTo>
                      <a:pt x="f12" y="f12"/>
                      <a:pt x="f12" y="f14"/>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75" name="North Korea">
                <a:extLst>
                  <a:ext uri="{FF2B5EF4-FFF2-40B4-BE49-F238E27FC236}">
                    <a16:creationId xmlns:a16="http://schemas.microsoft.com/office/drawing/2014/main" id="{4D8887C5-BB7A-D69A-8DCB-4BE1794237CB}"/>
                  </a:ext>
                </a:extLst>
              </p:cNvPr>
              <p:cNvSpPr/>
              <p:nvPr/>
            </p:nvSpPr>
            <p:spPr>
              <a:xfrm>
                <a:off x="9659758" y="3191804"/>
                <a:ext cx="122008" cy="147501"/>
              </a:xfrm>
              <a:custGeom>
                <a:avLst/>
                <a:gdLst>
                  <a:gd name="f0" fmla="val 10800000"/>
                  <a:gd name="f1" fmla="val 5400000"/>
                  <a:gd name="f2" fmla="val 180"/>
                  <a:gd name="f3" fmla="val w"/>
                  <a:gd name="f4" fmla="val h"/>
                  <a:gd name="f5" fmla="val 0"/>
                  <a:gd name="f6" fmla="val 23"/>
                  <a:gd name="f7" fmla="val 30"/>
                  <a:gd name="f8" fmla="val 22"/>
                  <a:gd name="f9" fmla="val 25"/>
                  <a:gd name="f10" fmla="val 21"/>
                  <a:gd name="f11" fmla="val 26"/>
                  <a:gd name="f12" fmla="val 20"/>
                  <a:gd name="f13" fmla="val 17"/>
                  <a:gd name="f14" fmla="val 27"/>
                  <a:gd name="f15" fmla="val 28"/>
                  <a:gd name="f16" fmla="val 15"/>
                  <a:gd name="f17" fmla="val 14"/>
                  <a:gd name="f18" fmla="val 29"/>
                  <a:gd name="f19" fmla="val 13"/>
                  <a:gd name="f20" fmla="val 11"/>
                  <a:gd name="f21" fmla="val 10"/>
                  <a:gd name="f22" fmla="val 9"/>
                  <a:gd name="f23" fmla="val 7"/>
                  <a:gd name="f24" fmla="val 8"/>
                  <a:gd name="f25" fmla="val 3"/>
                  <a:gd name="f26" fmla="val 5"/>
                  <a:gd name="f27" fmla="val 4"/>
                  <a:gd name="f28" fmla="val 6"/>
                  <a:gd name="f29" fmla="val 19"/>
                  <a:gd name="f30" fmla="val 1"/>
                  <a:gd name="f31" fmla="val 18"/>
                  <a:gd name="f32" fmla="val 2"/>
                  <a:gd name="f33" fmla="val 12"/>
                  <a:gd name="f34" fmla="val 16"/>
                  <a:gd name="f35" fmla="val 24"/>
                  <a:gd name="f36" fmla="+- 0 0 -90"/>
                  <a:gd name="f37" fmla="*/ f3 1 23"/>
                  <a:gd name="f38" fmla="*/ f4 1 30"/>
                  <a:gd name="f39" fmla="+- f7 0 f5"/>
                  <a:gd name="f40" fmla="+- f6 0 f5"/>
                  <a:gd name="f41" fmla="*/ f36 f0 1"/>
                  <a:gd name="f42" fmla="*/ f40 1 23"/>
                  <a:gd name="f43" fmla="*/ f39 1 30"/>
                  <a:gd name="f44" fmla="*/ f41 1 f2"/>
                  <a:gd name="f45" fmla="*/ 22 1 f42"/>
                  <a:gd name="f46" fmla="*/ 25 1 f43"/>
                  <a:gd name="f47" fmla="*/ 20 1 f42"/>
                  <a:gd name="f48" fmla="*/ 26 1 f43"/>
                  <a:gd name="f49" fmla="*/ 15 1 f42"/>
                  <a:gd name="f50" fmla="*/ 30 1 f43"/>
                  <a:gd name="f51" fmla="*/ 14 1 f42"/>
                  <a:gd name="f52" fmla="*/ 29 1 f43"/>
                  <a:gd name="f53" fmla="*/ 10 1 f42"/>
                  <a:gd name="f54" fmla="*/ 8 1 f42"/>
                  <a:gd name="f55" fmla="*/ 28 1 f43"/>
                  <a:gd name="f56" fmla="*/ 5 1 f42"/>
                  <a:gd name="f57" fmla="*/ 4 1 f42"/>
                  <a:gd name="f58" fmla="*/ 3 1 f42"/>
                  <a:gd name="f59" fmla="*/ 22 1 f43"/>
                  <a:gd name="f60" fmla="*/ 20 1 f43"/>
                  <a:gd name="f61" fmla="*/ 1 1 f42"/>
                  <a:gd name="f62" fmla="*/ 18 1 f43"/>
                  <a:gd name="f63" fmla="*/ 2 1 f42"/>
                  <a:gd name="f64" fmla="*/ 13 1 f43"/>
                  <a:gd name="f65" fmla="*/ 12 1 f42"/>
                  <a:gd name="f66" fmla="*/ 9 1 f43"/>
                  <a:gd name="f67" fmla="*/ 7 1 f43"/>
                  <a:gd name="f68" fmla="*/ 17 1 f42"/>
                  <a:gd name="f69" fmla="*/ 4 1 f43"/>
                  <a:gd name="f70" fmla="*/ 18 1 f42"/>
                  <a:gd name="f71" fmla="*/ 1 1 f43"/>
                  <a:gd name="f72" fmla="*/ 3 1 f43"/>
                  <a:gd name="f73" fmla="*/ 21 1 f42"/>
                  <a:gd name="f74" fmla="*/ 8 1 f43"/>
                  <a:gd name="f75" fmla="*/ 10 1 f43"/>
                  <a:gd name="f76" fmla="*/ 14 1 f43"/>
                  <a:gd name="f77" fmla="*/ 21 1 f43"/>
                  <a:gd name="f78" fmla="*/ 23 1 f43"/>
                  <a:gd name="f79" fmla="*/ 0 1 f42"/>
                  <a:gd name="f80" fmla="*/ f6 1 f42"/>
                  <a:gd name="f81" fmla="*/ 0 1 f43"/>
                  <a:gd name="f82" fmla="*/ f7 1 f43"/>
                  <a:gd name="f83" fmla="+- f44 0 f1"/>
                  <a:gd name="f84" fmla="*/ f79 f37 1"/>
                  <a:gd name="f85" fmla="*/ f80 f37 1"/>
                  <a:gd name="f86" fmla="*/ f82 f38 1"/>
                  <a:gd name="f87" fmla="*/ f81 f38 1"/>
                  <a:gd name="f88" fmla="*/ f45 f37 1"/>
                  <a:gd name="f89" fmla="*/ f46 f38 1"/>
                  <a:gd name="f90" fmla="*/ f47 f37 1"/>
                  <a:gd name="f91" fmla="*/ f48 f38 1"/>
                  <a:gd name="f92" fmla="*/ f49 f37 1"/>
                  <a:gd name="f93" fmla="*/ f50 f38 1"/>
                  <a:gd name="f94" fmla="*/ f51 f37 1"/>
                  <a:gd name="f95" fmla="*/ f52 f38 1"/>
                  <a:gd name="f96" fmla="*/ f53 f37 1"/>
                  <a:gd name="f97" fmla="*/ f54 f37 1"/>
                  <a:gd name="f98" fmla="*/ f55 f38 1"/>
                  <a:gd name="f99" fmla="*/ f56 f37 1"/>
                  <a:gd name="f100" fmla="*/ f57 f37 1"/>
                  <a:gd name="f101" fmla="*/ f58 f37 1"/>
                  <a:gd name="f102" fmla="*/ f59 f38 1"/>
                  <a:gd name="f103" fmla="*/ f60 f38 1"/>
                  <a:gd name="f104" fmla="*/ f61 f37 1"/>
                  <a:gd name="f105" fmla="*/ f62 f38 1"/>
                  <a:gd name="f106" fmla="*/ f63 f37 1"/>
                  <a:gd name="f107" fmla="*/ f64 f38 1"/>
                  <a:gd name="f108" fmla="*/ f65 f37 1"/>
                  <a:gd name="f109" fmla="*/ f66 f38 1"/>
                  <a:gd name="f110" fmla="*/ f67 f38 1"/>
                  <a:gd name="f111" fmla="*/ f68 f37 1"/>
                  <a:gd name="f112" fmla="*/ f69 f38 1"/>
                  <a:gd name="f113" fmla="*/ f70 f37 1"/>
                  <a:gd name="f114" fmla="*/ f71 f38 1"/>
                  <a:gd name="f115" fmla="*/ f72 f38 1"/>
                  <a:gd name="f116" fmla="*/ f73 f37 1"/>
                  <a:gd name="f117" fmla="*/ f74 f38 1"/>
                  <a:gd name="f118" fmla="*/ f75 f38 1"/>
                  <a:gd name="f119" fmla="*/ f76 f38 1"/>
                  <a:gd name="f120" fmla="*/ f77 f38 1"/>
                  <a:gd name="f121" fmla="*/ f78 f38 1"/>
                </a:gdLst>
                <a:ahLst/>
                <a:cxnLst>
                  <a:cxn ang="3cd4">
                    <a:pos x="hc" y="t"/>
                  </a:cxn>
                  <a:cxn ang="0">
                    <a:pos x="r" y="vc"/>
                  </a:cxn>
                  <a:cxn ang="cd4">
                    <a:pos x="hc" y="b"/>
                  </a:cxn>
                  <a:cxn ang="cd2">
                    <a:pos x="l" y="vc"/>
                  </a:cxn>
                  <a:cxn ang="f83">
                    <a:pos x="f88" y="f89"/>
                  </a:cxn>
                  <a:cxn ang="f83">
                    <a:pos x="f90" y="f91"/>
                  </a:cxn>
                  <a:cxn ang="f83">
                    <a:pos x="f92" y="f93"/>
                  </a:cxn>
                  <a:cxn ang="f83">
                    <a:pos x="f94" y="f95"/>
                  </a:cxn>
                  <a:cxn ang="f83">
                    <a:pos x="f96" y="f95"/>
                  </a:cxn>
                  <a:cxn ang="f83">
                    <a:pos x="f97" y="f98"/>
                  </a:cxn>
                  <a:cxn ang="f83">
                    <a:pos x="f99" y="f91"/>
                  </a:cxn>
                  <a:cxn ang="f83">
                    <a:pos x="f100" y="f89"/>
                  </a:cxn>
                  <a:cxn ang="f83">
                    <a:pos x="f101" y="f102"/>
                  </a:cxn>
                  <a:cxn ang="f83">
                    <a:pos x="f100" y="f103"/>
                  </a:cxn>
                  <a:cxn ang="f83">
                    <a:pos x="f104" y="f105"/>
                  </a:cxn>
                  <a:cxn ang="f83">
                    <a:pos x="f106" y="f105"/>
                  </a:cxn>
                  <a:cxn ang="f83">
                    <a:pos x="f99" y="f107"/>
                  </a:cxn>
                  <a:cxn ang="f83">
                    <a:pos x="f108" y="f109"/>
                  </a:cxn>
                  <a:cxn ang="f83">
                    <a:pos x="f94" y="f110"/>
                  </a:cxn>
                  <a:cxn ang="f83">
                    <a:pos x="f111" y="f112"/>
                  </a:cxn>
                  <a:cxn ang="f83">
                    <a:pos x="f113" y="f114"/>
                  </a:cxn>
                  <a:cxn ang="f83">
                    <a:pos x="f88" y="f115"/>
                  </a:cxn>
                  <a:cxn ang="f83">
                    <a:pos x="f116" y="f117"/>
                  </a:cxn>
                  <a:cxn ang="f83">
                    <a:pos x="f90" y="f118"/>
                  </a:cxn>
                  <a:cxn ang="f83">
                    <a:pos x="f116" y="f119"/>
                  </a:cxn>
                  <a:cxn ang="f83">
                    <a:pos x="f116" y="f105"/>
                  </a:cxn>
                  <a:cxn ang="f83">
                    <a:pos x="f111" y="f103"/>
                  </a:cxn>
                  <a:cxn ang="f83">
                    <a:pos x="f111" y="f120"/>
                  </a:cxn>
                  <a:cxn ang="f83">
                    <a:pos x="f116" y="f121"/>
                  </a:cxn>
                  <a:cxn ang="f83">
                    <a:pos x="f88" y="f89"/>
                  </a:cxn>
                </a:cxnLst>
                <a:rect l="f84" t="f87" r="f85" b="f86"/>
                <a:pathLst>
                  <a:path w="23" h="30">
                    <a:moveTo>
                      <a:pt x="f8" y="f9"/>
                    </a:moveTo>
                    <a:cubicBezTo>
                      <a:pt x="f10" y="f11"/>
                      <a:pt x="f8" y="f11"/>
                      <a:pt x="f12" y="f11"/>
                    </a:cubicBezTo>
                    <a:cubicBezTo>
                      <a:pt x="f13" y="f14"/>
                      <a:pt x="f13" y="f15"/>
                      <a:pt x="f16" y="f7"/>
                    </a:cubicBezTo>
                    <a:cubicBezTo>
                      <a:pt x="f17" y="f7"/>
                      <a:pt x="f17" y="f18"/>
                      <a:pt x="f17" y="f18"/>
                    </a:cubicBezTo>
                    <a:cubicBezTo>
                      <a:pt x="f19" y="f18"/>
                      <a:pt x="f20" y="f18"/>
                      <a:pt x="f21" y="f18"/>
                    </a:cubicBezTo>
                    <a:cubicBezTo>
                      <a:pt x="f22" y="f18"/>
                      <a:pt x="f23" y="f18"/>
                      <a:pt x="f24" y="f15"/>
                    </a:cubicBezTo>
                    <a:cubicBezTo>
                      <a:pt x="f22" y="f14"/>
                      <a:pt x="f25" y="f14"/>
                      <a:pt x="f26" y="f11"/>
                    </a:cubicBezTo>
                    <a:cubicBezTo>
                      <a:pt x="f26" y="f11"/>
                      <a:pt x="f25" y="f14"/>
                      <a:pt x="f27" y="f9"/>
                    </a:cubicBezTo>
                    <a:cubicBezTo>
                      <a:pt x="f24" y="f10"/>
                      <a:pt x="f25" y="f6"/>
                      <a:pt x="f25" y="f8"/>
                    </a:cubicBezTo>
                    <a:cubicBezTo>
                      <a:pt x="f25" y="f12"/>
                      <a:pt x="f28" y="f12"/>
                      <a:pt x="f27" y="f12"/>
                    </a:cubicBezTo>
                    <a:cubicBezTo>
                      <a:pt x="f5" y="f29"/>
                      <a:pt x="f30" y="f31"/>
                      <a:pt x="f30" y="f31"/>
                    </a:cubicBezTo>
                    <a:cubicBezTo>
                      <a:pt x="f30" y="f31"/>
                      <a:pt x="f30" y="f31"/>
                      <a:pt x="f32" y="f31"/>
                    </a:cubicBezTo>
                    <a:cubicBezTo>
                      <a:pt x="f26" y="f16"/>
                      <a:pt x="f27" y="f17"/>
                      <a:pt x="f26" y="f19"/>
                    </a:cubicBezTo>
                    <a:cubicBezTo>
                      <a:pt x="f23" y="f21"/>
                      <a:pt x="f28" y="f24"/>
                      <a:pt x="f33" y="f22"/>
                    </a:cubicBezTo>
                    <a:cubicBezTo>
                      <a:pt x="f17" y="f22"/>
                      <a:pt x="f34" y="f24"/>
                      <a:pt x="f17" y="f23"/>
                    </a:cubicBezTo>
                    <a:cubicBezTo>
                      <a:pt x="f33" y="f26"/>
                      <a:pt x="f31" y="f28"/>
                      <a:pt x="f13" y="f27"/>
                    </a:cubicBezTo>
                    <a:cubicBezTo>
                      <a:pt x="f16" y="f32"/>
                      <a:pt x="f31" y="f25"/>
                      <a:pt x="f31" y="f30"/>
                    </a:cubicBezTo>
                    <a:cubicBezTo>
                      <a:pt x="f31" y="f5"/>
                      <a:pt x="f10" y="f28"/>
                      <a:pt x="f8" y="f25"/>
                    </a:cubicBezTo>
                    <a:cubicBezTo>
                      <a:pt x="f8" y="f26"/>
                      <a:pt x="f12" y="f28"/>
                      <a:pt x="f10" y="f24"/>
                    </a:cubicBezTo>
                    <a:cubicBezTo>
                      <a:pt x="f10" y="f21"/>
                      <a:pt x="f12" y="f21"/>
                      <a:pt x="f12" y="f21"/>
                    </a:cubicBezTo>
                    <a:cubicBezTo>
                      <a:pt x="f29" y="f20"/>
                      <a:pt x="f6" y="f21"/>
                      <a:pt x="f10" y="f17"/>
                    </a:cubicBezTo>
                    <a:cubicBezTo>
                      <a:pt x="f12" y="f34"/>
                      <a:pt x="f6" y="f31"/>
                      <a:pt x="f10" y="f31"/>
                    </a:cubicBezTo>
                    <a:cubicBezTo>
                      <a:pt x="f13" y="f31"/>
                      <a:pt x="f31" y="f31"/>
                      <a:pt x="f13" y="f12"/>
                    </a:cubicBezTo>
                    <a:cubicBezTo>
                      <a:pt x="f34" y="f10"/>
                      <a:pt x="f34" y="f8"/>
                      <a:pt x="f13" y="f10"/>
                    </a:cubicBezTo>
                    <a:cubicBezTo>
                      <a:pt x="f31" y="f10"/>
                      <a:pt x="f29" y="f10"/>
                      <a:pt x="f10" y="f6"/>
                    </a:cubicBezTo>
                    <a:cubicBezTo>
                      <a:pt x="f10" y="f35"/>
                      <a:pt x="f8" y="f6"/>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76" name="Vietnam">
                <a:extLst>
                  <a:ext uri="{FF2B5EF4-FFF2-40B4-BE49-F238E27FC236}">
                    <a16:creationId xmlns:a16="http://schemas.microsoft.com/office/drawing/2014/main" id="{8C5F2FFA-8680-ED81-CE05-69A02260604E}"/>
                  </a:ext>
                </a:extLst>
              </p:cNvPr>
              <p:cNvSpPr/>
              <p:nvPr/>
            </p:nvSpPr>
            <p:spPr>
              <a:xfrm>
                <a:off x="9314078" y="3775566"/>
                <a:ext cx="255309" cy="467432"/>
              </a:xfrm>
              <a:custGeom>
                <a:avLst/>
                <a:gdLst>
                  <a:gd name="f0" fmla="val 10800000"/>
                  <a:gd name="f1" fmla="val 5400000"/>
                  <a:gd name="f2" fmla="val 180"/>
                  <a:gd name="f3" fmla="val w"/>
                  <a:gd name="f4" fmla="val h"/>
                  <a:gd name="f5" fmla="val 0"/>
                  <a:gd name="f6" fmla="val 48"/>
                  <a:gd name="f7" fmla="val 95"/>
                  <a:gd name="f8" fmla="val 24"/>
                  <a:gd name="f9" fmla="val 84"/>
                  <a:gd name="f10" fmla="val 26"/>
                  <a:gd name="f11" fmla="val 85"/>
                  <a:gd name="f12" fmla="val 86"/>
                  <a:gd name="f13" fmla="val 27"/>
                  <a:gd name="f14" fmla="val 25"/>
                  <a:gd name="f15" fmla="val 93"/>
                  <a:gd name="f16" fmla="val 28"/>
                  <a:gd name="f17" fmla="val 94"/>
                  <a:gd name="f18" fmla="val 29"/>
                  <a:gd name="f19" fmla="val 31"/>
                  <a:gd name="f20" fmla="val 92"/>
                  <a:gd name="f21" fmla="val 32"/>
                  <a:gd name="f22" fmla="val 34"/>
                  <a:gd name="f23" fmla="val 91"/>
                  <a:gd name="f24" fmla="val 33"/>
                  <a:gd name="f25" fmla="val 35"/>
                  <a:gd name="f26" fmla="val 90"/>
                  <a:gd name="f27" fmla="val 88"/>
                  <a:gd name="f28" fmla="val 87"/>
                  <a:gd name="f29" fmla="val 89"/>
                  <a:gd name="f30" fmla="val 36"/>
                  <a:gd name="f31" fmla="val 37"/>
                  <a:gd name="f32" fmla="val 41"/>
                  <a:gd name="f33" fmla="val 82"/>
                  <a:gd name="f34" fmla="val 81"/>
                  <a:gd name="f35" fmla="val 42"/>
                  <a:gd name="f36" fmla="val 43"/>
                  <a:gd name="f37" fmla="val 80"/>
                  <a:gd name="f38" fmla="val 44"/>
                  <a:gd name="f39" fmla="val 79"/>
                  <a:gd name="f40" fmla="val 45"/>
                  <a:gd name="f41" fmla="val 77"/>
                  <a:gd name="f42" fmla="val 74"/>
                  <a:gd name="f43" fmla="val 47"/>
                  <a:gd name="f44" fmla="val 78"/>
                  <a:gd name="f45" fmla="val 75"/>
                  <a:gd name="f46" fmla="val 73"/>
                  <a:gd name="f47" fmla="val 72"/>
                  <a:gd name="f48" fmla="val 46"/>
                  <a:gd name="f49" fmla="val 70"/>
                  <a:gd name="f50" fmla="val 68"/>
                  <a:gd name="f51" fmla="val 66"/>
                  <a:gd name="f52" fmla="val 65"/>
                  <a:gd name="f53" fmla="val 63"/>
                  <a:gd name="f54" fmla="val 61"/>
                  <a:gd name="f55" fmla="val 62"/>
                  <a:gd name="f56" fmla="val 60"/>
                  <a:gd name="f57" fmla="val 59"/>
                  <a:gd name="f58" fmla="val 57"/>
                  <a:gd name="f59" fmla="val 52"/>
                  <a:gd name="f60" fmla="val 51"/>
                  <a:gd name="f61" fmla="val 49"/>
                  <a:gd name="f62" fmla="val 50"/>
                  <a:gd name="f63" fmla="val 39"/>
                  <a:gd name="f64" fmla="val 30"/>
                  <a:gd name="f65" fmla="val 38"/>
                  <a:gd name="f66" fmla="val 23"/>
                  <a:gd name="f67" fmla="val 21"/>
                  <a:gd name="f68" fmla="val 22"/>
                  <a:gd name="f69" fmla="val 19"/>
                  <a:gd name="f70" fmla="val 18"/>
                  <a:gd name="f71" fmla="val 15"/>
                  <a:gd name="f72" fmla="val 17"/>
                  <a:gd name="f73" fmla="val 16"/>
                  <a:gd name="f74" fmla="val 14"/>
                  <a:gd name="f75" fmla="val 12"/>
                  <a:gd name="f76" fmla="val 13"/>
                  <a:gd name="f77" fmla="val 9"/>
                  <a:gd name="f78" fmla="val 10"/>
                  <a:gd name="f79" fmla="val 11"/>
                  <a:gd name="f80" fmla="val 8"/>
                  <a:gd name="f81" fmla="val 7"/>
                  <a:gd name="f82" fmla="val 6"/>
                  <a:gd name="f83" fmla="val 5"/>
                  <a:gd name="f84" fmla="val 4"/>
                  <a:gd name="f85" fmla="val 20"/>
                  <a:gd name="f86" fmla="val 1"/>
                  <a:gd name="f87" fmla="val 2"/>
                  <a:gd name="f88" fmla="val 3"/>
                  <a:gd name="f89" fmla="val 40"/>
                  <a:gd name="f90" fmla="val 54"/>
                  <a:gd name="f91" fmla="val 76"/>
                  <a:gd name="f92" fmla="val 83"/>
                  <a:gd name="f93" fmla="+- 0 0 -90"/>
                  <a:gd name="f94" fmla="*/ f3 1 48"/>
                  <a:gd name="f95" fmla="*/ f4 1 95"/>
                  <a:gd name="f96" fmla="+- f7 0 f5"/>
                  <a:gd name="f97" fmla="+- f6 0 f5"/>
                  <a:gd name="f98" fmla="*/ f93 f0 1"/>
                  <a:gd name="f99" fmla="*/ f97 1 48"/>
                  <a:gd name="f100" fmla="*/ f96 1 95"/>
                  <a:gd name="f101" fmla="*/ f98 1 f2"/>
                  <a:gd name="f102" fmla="*/ 24 1 f99"/>
                  <a:gd name="f103" fmla="*/ 84 1 f100"/>
                  <a:gd name="f104" fmla="*/ 27 1 f99"/>
                  <a:gd name="f105" fmla="*/ 86 1 f100"/>
                  <a:gd name="f106" fmla="*/ 94 1 f100"/>
                  <a:gd name="f107" fmla="*/ 28 1 f99"/>
                  <a:gd name="f108" fmla="*/ 95 1 f100"/>
                  <a:gd name="f109" fmla="*/ 29 1 f99"/>
                  <a:gd name="f110" fmla="*/ 32 1 f99"/>
                  <a:gd name="f111" fmla="*/ 92 1 f100"/>
                  <a:gd name="f112" fmla="*/ 33 1 f99"/>
                  <a:gd name="f113" fmla="*/ 91 1 f100"/>
                  <a:gd name="f114" fmla="*/ 88 1 f100"/>
                  <a:gd name="f115" fmla="*/ 87 1 f100"/>
                  <a:gd name="f116" fmla="*/ 35 1 f99"/>
                  <a:gd name="f117" fmla="*/ 89 1 f100"/>
                  <a:gd name="f118" fmla="*/ 36 1 f99"/>
                  <a:gd name="f119" fmla="*/ 41 1 f99"/>
                  <a:gd name="f120" fmla="*/ 81 1 f100"/>
                  <a:gd name="f121" fmla="*/ 43 1 f99"/>
                  <a:gd name="f122" fmla="*/ 80 1 f100"/>
                  <a:gd name="f123" fmla="*/ 45 1 f99"/>
                  <a:gd name="f124" fmla="*/ 77 1 f100"/>
                  <a:gd name="f125" fmla="*/ 47 1 f99"/>
                  <a:gd name="f126" fmla="*/ 75 1 f100"/>
                  <a:gd name="f127" fmla="*/ 72 1 f100"/>
                  <a:gd name="f128" fmla="*/ 68 1 f100"/>
                  <a:gd name="f129" fmla="*/ 66 1 f100"/>
                  <a:gd name="f130" fmla="*/ 46 1 f99"/>
                  <a:gd name="f131" fmla="*/ 63 1 f100"/>
                  <a:gd name="f132" fmla="*/ 60 1 f100"/>
                  <a:gd name="f133" fmla="*/ 42 1 f99"/>
                  <a:gd name="f134" fmla="*/ 52 1 f100"/>
                  <a:gd name="f135" fmla="*/ 50 1 f100"/>
                  <a:gd name="f136" fmla="*/ 39 1 f99"/>
                  <a:gd name="f137" fmla="*/ 48 1 f100"/>
                  <a:gd name="f138" fmla="*/ 42 1 f100"/>
                  <a:gd name="f139" fmla="*/ 26 1 f99"/>
                  <a:gd name="f140" fmla="*/ 33 1 f100"/>
                  <a:gd name="f141" fmla="*/ 23 1 f99"/>
                  <a:gd name="f142" fmla="*/ 29 1 f100"/>
                  <a:gd name="f143" fmla="*/ 22 1 f99"/>
                  <a:gd name="f144" fmla="*/ 24 1 f100"/>
                  <a:gd name="f145" fmla="*/ 18 1 f100"/>
                  <a:gd name="f146" fmla="*/ 16 1 f100"/>
                  <a:gd name="f147" fmla="*/ 30 1 f99"/>
                  <a:gd name="f148" fmla="*/ 12 1 f100"/>
                  <a:gd name="f149" fmla="*/ 25 1 f99"/>
                  <a:gd name="f150" fmla="*/ 10 1 f100"/>
                  <a:gd name="f151" fmla="*/ 9 1 f100"/>
                  <a:gd name="f152" fmla="*/ 7 1 f100"/>
                  <a:gd name="f153" fmla="*/ 5 1 f100"/>
                  <a:gd name="f154" fmla="*/ 17 1 f99"/>
                  <a:gd name="f155" fmla="*/ 1 1 f100"/>
                  <a:gd name="f156" fmla="*/ 14 1 f99"/>
                  <a:gd name="f157" fmla="*/ 4 1 f100"/>
                  <a:gd name="f158" fmla="*/ 12 1 f99"/>
                  <a:gd name="f159" fmla="*/ 6 1 f100"/>
                  <a:gd name="f160" fmla="*/ 9 1 f99"/>
                  <a:gd name="f161" fmla="*/ 5 1 f99"/>
                  <a:gd name="f162" fmla="*/ 8 1 f100"/>
                  <a:gd name="f163" fmla="*/ 2 1 f99"/>
                  <a:gd name="f164" fmla="*/ 0 1 f99"/>
                  <a:gd name="f165" fmla="*/ 6 1 f99"/>
                  <a:gd name="f166" fmla="*/ 14 1 f100"/>
                  <a:gd name="f167" fmla="*/ 11 1 f99"/>
                  <a:gd name="f168" fmla="*/ 17 1 f100"/>
                  <a:gd name="f169" fmla="*/ 18 1 f99"/>
                  <a:gd name="f170" fmla="*/ 20 1 f99"/>
                  <a:gd name="f171" fmla="*/ 21 1 f100"/>
                  <a:gd name="f172" fmla="*/ 16 1 f99"/>
                  <a:gd name="f173" fmla="*/ 27 1 f100"/>
                  <a:gd name="f174" fmla="*/ 31 1 f100"/>
                  <a:gd name="f175" fmla="*/ 38 1 f100"/>
                  <a:gd name="f176" fmla="*/ 46 1 f100"/>
                  <a:gd name="f177" fmla="*/ 37 1 f99"/>
                  <a:gd name="f178" fmla="*/ 61 1 f100"/>
                  <a:gd name="f179" fmla="*/ 70 1 f100"/>
                  <a:gd name="f180" fmla="*/ 38 1 f99"/>
                  <a:gd name="f181" fmla="*/ 74 1 f100"/>
                  <a:gd name="f182" fmla="*/ 34 1 f99"/>
                  <a:gd name="f183" fmla="*/ 76 1 f100"/>
                  <a:gd name="f184" fmla="*/ 78 1 f100"/>
                  <a:gd name="f185" fmla="*/ 82 1 f100"/>
                  <a:gd name="f186" fmla="*/ f6 1 f99"/>
                  <a:gd name="f187" fmla="*/ 0 1 f100"/>
                  <a:gd name="f188" fmla="*/ f7 1 f100"/>
                  <a:gd name="f189" fmla="+- f101 0 f1"/>
                  <a:gd name="f190" fmla="*/ f164 f94 1"/>
                  <a:gd name="f191" fmla="*/ f186 f94 1"/>
                  <a:gd name="f192" fmla="*/ f188 f95 1"/>
                  <a:gd name="f193" fmla="*/ f187 f95 1"/>
                  <a:gd name="f194" fmla="*/ f102 f94 1"/>
                  <a:gd name="f195" fmla="*/ f103 f95 1"/>
                  <a:gd name="f196" fmla="*/ f104 f94 1"/>
                  <a:gd name="f197" fmla="*/ f105 f95 1"/>
                  <a:gd name="f198" fmla="*/ f106 f95 1"/>
                  <a:gd name="f199" fmla="*/ f107 f94 1"/>
                  <a:gd name="f200" fmla="*/ f108 f95 1"/>
                  <a:gd name="f201" fmla="*/ f109 f94 1"/>
                  <a:gd name="f202" fmla="*/ f110 f94 1"/>
                  <a:gd name="f203" fmla="*/ f111 f95 1"/>
                  <a:gd name="f204" fmla="*/ f112 f94 1"/>
                  <a:gd name="f205" fmla="*/ f113 f95 1"/>
                  <a:gd name="f206" fmla="*/ f114 f95 1"/>
                  <a:gd name="f207" fmla="*/ f115 f95 1"/>
                  <a:gd name="f208" fmla="*/ f116 f94 1"/>
                  <a:gd name="f209" fmla="*/ f117 f95 1"/>
                  <a:gd name="f210" fmla="*/ f118 f94 1"/>
                  <a:gd name="f211" fmla="*/ f119 f94 1"/>
                  <a:gd name="f212" fmla="*/ f120 f95 1"/>
                  <a:gd name="f213" fmla="*/ f121 f94 1"/>
                  <a:gd name="f214" fmla="*/ f122 f95 1"/>
                  <a:gd name="f215" fmla="*/ f123 f94 1"/>
                  <a:gd name="f216" fmla="*/ f124 f95 1"/>
                  <a:gd name="f217" fmla="*/ f125 f94 1"/>
                  <a:gd name="f218" fmla="*/ f126 f95 1"/>
                  <a:gd name="f219" fmla="*/ f127 f95 1"/>
                  <a:gd name="f220" fmla="*/ f128 f95 1"/>
                  <a:gd name="f221" fmla="*/ f129 f95 1"/>
                  <a:gd name="f222" fmla="*/ f130 f94 1"/>
                  <a:gd name="f223" fmla="*/ f131 f95 1"/>
                  <a:gd name="f224" fmla="*/ f132 f95 1"/>
                  <a:gd name="f225" fmla="*/ f133 f94 1"/>
                  <a:gd name="f226" fmla="*/ f134 f95 1"/>
                  <a:gd name="f227" fmla="*/ f135 f95 1"/>
                  <a:gd name="f228" fmla="*/ f136 f94 1"/>
                  <a:gd name="f229" fmla="*/ f137 f95 1"/>
                  <a:gd name="f230" fmla="*/ f138 f95 1"/>
                  <a:gd name="f231" fmla="*/ f139 f94 1"/>
                  <a:gd name="f232" fmla="*/ f140 f95 1"/>
                  <a:gd name="f233" fmla="*/ f141 f94 1"/>
                  <a:gd name="f234" fmla="*/ f142 f95 1"/>
                  <a:gd name="f235" fmla="*/ f143 f94 1"/>
                  <a:gd name="f236" fmla="*/ f144 f95 1"/>
                  <a:gd name="f237" fmla="*/ f145 f95 1"/>
                  <a:gd name="f238" fmla="*/ f146 f95 1"/>
                  <a:gd name="f239" fmla="*/ f147 f94 1"/>
                  <a:gd name="f240" fmla="*/ f148 f95 1"/>
                  <a:gd name="f241" fmla="*/ f149 f94 1"/>
                  <a:gd name="f242" fmla="*/ f150 f95 1"/>
                  <a:gd name="f243" fmla="*/ f151 f95 1"/>
                  <a:gd name="f244" fmla="*/ f152 f95 1"/>
                  <a:gd name="f245" fmla="*/ f153 f95 1"/>
                  <a:gd name="f246" fmla="*/ f154 f94 1"/>
                  <a:gd name="f247" fmla="*/ f155 f95 1"/>
                  <a:gd name="f248" fmla="*/ f156 f94 1"/>
                  <a:gd name="f249" fmla="*/ f157 f95 1"/>
                  <a:gd name="f250" fmla="*/ f158 f94 1"/>
                  <a:gd name="f251" fmla="*/ f159 f95 1"/>
                  <a:gd name="f252" fmla="*/ f160 f94 1"/>
                  <a:gd name="f253" fmla="*/ f161 f94 1"/>
                  <a:gd name="f254" fmla="*/ f162 f95 1"/>
                  <a:gd name="f255" fmla="*/ f163 f94 1"/>
                  <a:gd name="f256" fmla="*/ f165 f94 1"/>
                  <a:gd name="f257" fmla="*/ f166 f95 1"/>
                  <a:gd name="f258" fmla="*/ f167 f94 1"/>
                  <a:gd name="f259" fmla="*/ f168 f95 1"/>
                  <a:gd name="f260" fmla="*/ f169 f94 1"/>
                  <a:gd name="f261" fmla="*/ f170 f94 1"/>
                  <a:gd name="f262" fmla="*/ f171 f95 1"/>
                  <a:gd name="f263" fmla="*/ f172 f94 1"/>
                  <a:gd name="f264" fmla="*/ f173 f95 1"/>
                  <a:gd name="f265" fmla="*/ f174 f95 1"/>
                  <a:gd name="f266" fmla="*/ f175 f95 1"/>
                  <a:gd name="f267" fmla="*/ f176 f95 1"/>
                  <a:gd name="f268" fmla="*/ f177 f94 1"/>
                  <a:gd name="f269" fmla="*/ f178 f95 1"/>
                  <a:gd name="f270" fmla="*/ f179 f95 1"/>
                  <a:gd name="f271" fmla="*/ f180 f94 1"/>
                  <a:gd name="f272" fmla="*/ f181 f95 1"/>
                  <a:gd name="f273" fmla="*/ f182 f94 1"/>
                  <a:gd name="f274" fmla="*/ f183 f95 1"/>
                  <a:gd name="f275" fmla="*/ f184 f95 1"/>
                  <a:gd name="f276" fmla="*/ f185 f95 1"/>
                </a:gdLst>
                <a:ahLst/>
                <a:cxnLst>
                  <a:cxn ang="3cd4">
                    <a:pos x="hc" y="t"/>
                  </a:cxn>
                  <a:cxn ang="0">
                    <a:pos x="r" y="vc"/>
                  </a:cxn>
                  <a:cxn ang="cd4">
                    <a:pos x="hc" y="b"/>
                  </a:cxn>
                  <a:cxn ang="cd2">
                    <a:pos x="l" y="vc"/>
                  </a:cxn>
                  <a:cxn ang="f189">
                    <a:pos x="f194" y="f195"/>
                  </a:cxn>
                  <a:cxn ang="f189">
                    <a:pos x="f196" y="f197"/>
                  </a:cxn>
                  <a:cxn ang="f189">
                    <a:pos x="f196" y="f198"/>
                  </a:cxn>
                  <a:cxn ang="f189">
                    <a:pos x="f199" y="f200"/>
                  </a:cxn>
                  <a:cxn ang="f189">
                    <a:pos x="f201" y="f198"/>
                  </a:cxn>
                  <a:cxn ang="f189">
                    <a:pos x="f202" y="f203"/>
                  </a:cxn>
                  <a:cxn ang="f189">
                    <a:pos x="f204" y="f205"/>
                  </a:cxn>
                  <a:cxn ang="f189">
                    <a:pos x="f204" y="f206"/>
                  </a:cxn>
                  <a:cxn ang="f189">
                    <a:pos x="f204" y="f207"/>
                  </a:cxn>
                  <a:cxn ang="f189">
                    <a:pos x="f208" y="f209"/>
                  </a:cxn>
                  <a:cxn ang="f189">
                    <a:pos x="f210" y="f197"/>
                  </a:cxn>
                  <a:cxn ang="f189">
                    <a:pos x="f210" y="f195"/>
                  </a:cxn>
                  <a:cxn ang="f189">
                    <a:pos x="f211" y="f212"/>
                  </a:cxn>
                  <a:cxn ang="f189">
                    <a:pos x="f213" y="f214"/>
                  </a:cxn>
                  <a:cxn ang="f189">
                    <a:pos x="f215" y="f216"/>
                  </a:cxn>
                  <a:cxn ang="f189">
                    <a:pos x="f217" y="f218"/>
                  </a:cxn>
                  <a:cxn ang="f189">
                    <a:pos x="f217" y="f219"/>
                  </a:cxn>
                  <a:cxn ang="f189">
                    <a:pos x="f217" y="f219"/>
                  </a:cxn>
                  <a:cxn ang="f189">
                    <a:pos x="f217" y="f220"/>
                  </a:cxn>
                  <a:cxn ang="f189">
                    <a:pos x="f217" y="f221"/>
                  </a:cxn>
                  <a:cxn ang="f189">
                    <a:pos x="f222" y="f223"/>
                  </a:cxn>
                  <a:cxn ang="f189">
                    <a:pos x="f222" y="f224"/>
                  </a:cxn>
                  <a:cxn ang="f189">
                    <a:pos x="f225" y="f226"/>
                  </a:cxn>
                  <a:cxn ang="f189">
                    <a:pos x="f211" y="f227"/>
                  </a:cxn>
                  <a:cxn ang="f189">
                    <a:pos x="f228" y="f229"/>
                  </a:cxn>
                  <a:cxn ang="f189">
                    <a:pos x="f204" y="f230"/>
                  </a:cxn>
                  <a:cxn ang="f189">
                    <a:pos x="f231" y="f232"/>
                  </a:cxn>
                  <a:cxn ang="f189">
                    <a:pos x="f233" y="f234"/>
                  </a:cxn>
                  <a:cxn ang="f189">
                    <a:pos x="f235" y="f236"/>
                  </a:cxn>
                  <a:cxn ang="f189">
                    <a:pos x="f231" y="f237"/>
                  </a:cxn>
                  <a:cxn ang="f189">
                    <a:pos x="f199" y="f238"/>
                  </a:cxn>
                  <a:cxn ang="f189">
                    <a:pos x="f239" y="f240"/>
                  </a:cxn>
                  <a:cxn ang="f189">
                    <a:pos x="f239" y="f240"/>
                  </a:cxn>
                  <a:cxn ang="f189">
                    <a:pos x="f241" y="f242"/>
                  </a:cxn>
                  <a:cxn ang="f189">
                    <a:pos x="f194" y="f243"/>
                  </a:cxn>
                  <a:cxn ang="f189">
                    <a:pos x="f194" y="f244"/>
                  </a:cxn>
                  <a:cxn ang="f189">
                    <a:pos x="f235" y="f245"/>
                  </a:cxn>
                  <a:cxn ang="f189">
                    <a:pos x="f246" y="f247"/>
                  </a:cxn>
                  <a:cxn ang="f189">
                    <a:pos x="f248" y="f249"/>
                  </a:cxn>
                  <a:cxn ang="f189">
                    <a:pos x="f250" y="f251"/>
                  </a:cxn>
                  <a:cxn ang="f189">
                    <a:pos x="f252" y="f251"/>
                  </a:cxn>
                  <a:cxn ang="f189">
                    <a:pos x="f253" y="f249"/>
                  </a:cxn>
                  <a:cxn ang="f189">
                    <a:pos x="f253" y="f254"/>
                  </a:cxn>
                  <a:cxn ang="f189">
                    <a:pos x="f255" y="f251"/>
                  </a:cxn>
                  <a:cxn ang="f189">
                    <a:pos x="f190" y="f251"/>
                  </a:cxn>
                  <a:cxn ang="f189">
                    <a:pos x="f256" y="f257"/>
                  </a:cxn>
                  <a:cxn ang="f189">
                    <a:pos x="f258" y="f259"/>
                  </a:cxn>
                  <a:cxn ang="f189">
                    <a:pos x="f260" y="f237"/>
                  </a:cxn>
                  <a:cxn ang="f189">
                    <a:pos x="f261" y="f262"/>
                  </a:cxn>
                  <a:cxn ang="f189">
                    <a:pos x="f246" y="f236"/>
                  </a:cxn>
                  <a:cxn ang="f189">
                    <a:pos x="f263" y="f264"/>
                  </a:cxn>
                  <a:cxn ang="f189">
                    <a:pos x="f235" y="f265"/>
                  </a:cxn>
                  <a:cxn ang="f189">
                    <a:pos x="f241" y="f266"/>
                  </a:cxn>
                  <a:cxn ang="f189">
                    <a:pos x="f202" y="f267"/>
                  </a:cxn>
                  <a:cxn ang="f189">
                    <a:pos x="f268" y="f226"/>
                  </a:cxn>
                  <a:cxn ang="f189">
                    <a:pos x="f211" y="f269"/>
                  </a:cxn>
                  <a:cxn ang="f189">
                    <a:pos x="f228" y="f270"/>
                  </a:cxn>
                  <a:cxn ang="f189">
                    <a:pos x="f271" y="f272"/>
                  </a:cxn>
                  <a:cxn ang="f189">
                    <a:pos x="f273" y="f274"/>
                  </a:cxn>
                  <a:cxn ang="f189">
                    <a:pos x="f239" y="f275"/>
                  </a:cxn>
                  <a:cxn ang="f189">
                    <a:pos x="f204" y="f276"/>
                  </a:cxn>
                  <a:cxn ang="f189">
                    <a:pos x="f201" y="f212"/>
                  </a:cxn>
                  <a:cxn ang="f189">
                    <a:pos x="f194" y="f195"/>
                  </a:cxn>
                </a:cxnLst>
                <a:rect l="f190" t="f193" r="f191" b="f192"/>
                <a:pathLst>
                  <a:path w="48" h="95">
                    <a:moveTo>
                      <a:pt x="f8" y="f9"/>
                    </a:moveTo>
                    <a:cubicBezTo>
                      <a:pt x="f10" y="f11"/>
                      <a:pt x="f10" y="f12"/>
                      <a:pt x="f13" y="f12"/>
                    </a:cubicBezTo>
                    <a:cubicBezTo>
                      <a:pt x="f14" y="f15"/>
                      <a:pt x="f16" y="f17"/>
                      <a:pt x="f13" y="f17"/>
                    </a:cubicBezTo>
                    <a:cubicBezTo>
                      <a:pt x="f10" y="f17"/>
                      <a:pt x="f10" y="f7"/>
                      <a:pt x="f16" y="f7"/>
                    </a:cubicBezTo>
                    <a:cubicBezTo>
                      <a:pt x="f18" y="f17"/>
                      <a:pt x="f16" y="f17"/>
                      <a:pt x="f18" y="f17"/>
                    </a:cubicBezTo>
                    <a:cubicBezTo>
                      <a:pt x="f19" y="f15"/>
                      <a:pt x="f18" y="f20"/>
                      <a:pt x="f21" y="f20"/>
                    </a:cubicBezTo>
                    <a:cubicBezTo>
                      <a:pt x="f22" y="f20"/>
                      <a:pt x="f21" y="f23"/>
                      <a:pt x="f24" y="f23"/>
                    </a:cubicBezTo>
                    <a:cubicBezTo>
                      <a:pt x="f25" y="f23"/>
                      <a:pt x="f25" y="f26"/>
                      <a:pt x="f24" y="f27"/>
                    </a:cubicBezTo>
                    <a:cubicBezTo>
                      <a:pt x="f21" y="f28"/>
                      <a:pt x="f24" y="f12"/>
                      <a:pt x="f24" y="f28"/>
                    </a:cubicBezTo>
                    <a:cubicBezTo>
                      <a:pt x="f22" y="f27"/>
                      <a:pt x="f25" y="f26"/>
                      <a:pt x="f25" y="f29"/>
                    </a:cubicBezTo>
                    <a:cubicBezTo>
                      <a:pt x="f30" y="f29"/>
                      <a:pt x="f25" y="f28"/>
                      <a:pt x="f30" y="f12"/>
                    </a:cubicBezTo>
                    <a:cubicBezTo>
                      <a:pt x="f31" y="f11"/>
                      <a:pt x="f25" y="f9"/>
                      <a:pt x="f30" y="f9"/>
                    </a:cubicBezTo>
                    <a:cubicBezTo>
                      <a:pt x="f31" y="f11"/>
                      <a:pt x="f32" y="f33"/>
                      <a:pt x="f32" y="f34"/>
                    </a:cubicBezTo>
                    <a:cubicBezTo>
                      <a:pt x="f35" y="f34"/>
                      <a:pt x="f35" y="f34"/>
                      <a:pt x="f36" y="f37"/>
                    </a:cubicBezTo>
                    <a:cubicBezTo>
                      <a:pt x="f38" y="f39"/>
                      <a:pt x="f40" y="f39"/>
                      <a:pt x="f40" y="f41"/>
                    </a:cubicBezTo>
                    <a:cubicBezTo>
                      <a:pt x="f40" y="f42"/>
                      <a:pt x="f43" y="f44"/>
                      <a:pt x="f43" y="f45"/>
                    </a:cubicBezTo>
                    <a:cubicBezTo>
                      <a:pt x="f43" y="f46"/>
                      <a:pt x="f6" y="f47"/>
                      <a:pt x="f43" y="f47"/>
                    </a:cubicBezTo>
                    <a:cubicBezTo>
                      <a:pt x="f48" y="f46"/>
                      <a:pt x="f48" y="f46"/>
                      <a:pt x="f43" y="f47"/>
                    </a:cubicBezTo>
                    <a:cubicBezTo>
                      <a:pt x="f6" y="f49"/>
                      <a:pt x="f48" y="f50"/>
                      <a:pt x="f43" y="f50"/>
                    </a:cubicBezTo>
                    <a:cubicBezTo>
                      <a:pt x="f6" y="f50"/>
                      <a:pt x="f6" y="f50"/>
                      <a:pt x="f43" y="f51"/>
                    </a:cubicBezTo>
                    <a:cubicBezTo>
                      <a:pt x="f40" y="f52"/>
                      <a:pt x="f6" y="f52"/>
                      <a:pt x="f48" y="f53"/>
                    </a:cubicBezTo>
                    <a:cubicBezTo>
                      <a:pt x="f38" y="f54"/>
                      <a:pt x="f43" y="f55"/>
                      <a:pt x="f48" y="f56"/>
                    </a:cubicBezTo>
                    <a:cubicBezTo>
                      <a:pt x="f40" y="f57"/>
                      <a:pt x="f48" y="f58"/>
                      <a:pt x="f35" y="f59"/>
                    </a:cubicBezTo>
                    <a:cubicBezTo>
                      <a:pt x="f32" y="f60"/>
                      <a:pt x="f35" y="f61"/>
                      <a:pt x="f32" y="f62"/>
                    </a:cubicBezTo>
                    <a:cubicBezTo>
                      <a:pt x="f32" y="f62"/>
                      <a:pt x="f32" y="f62"/>
                      <a:pt x="f63" y="f6"/>
                    </a:cubicBezTo>
                    <a:cubicBezTo>
                      <a:pt x="f31" y="f48"/>
                      <a:pt x="f25" y="f48"/>
                      <a:pt x="f24" y="f35"/>
                    </a:cubicBezTo>
                    <a:cubicBezTo>
                      <a:pt x="f64" y="f65"/>
                      <a:pt x="f10" y="f30"/>
                      <a:pt x="f10" y="f24"/>
                    </a:cubicBezTo>
                    <a:cubicBezTo>
                      <a:pt x="f13" y="f19"/>
                      <a:pt x="f10" y="f24"/>
                      <a:pt x="f66" y="f18"/>
                    </a:cubicBezTo>
                    <a:cubicBezTo>
                      <a:pt x="f67" y="f14"/>
                      <a:pt x="f67" y="f10"/>
                      <a:pt x="f68" y="f8"/>
                    </a:cubicBezTo>
                    <a:cubicBezTo>
                      <a:pt x="f8" y="f69"/>
                      <a:pt x="f10" y="f67"/>
                      <a:pt x="f10" y="f70"/>
                    </a:cubicBezTo>
                    <a:cubicBezTo>
                      <a:pt x="f10" y="f71"/>
                      <a:pt x="f16" y="f72"/>
                      <a:pt x="f16" y="f73"/>
                    </a:cubicBezTo>
                    <a:cubicBezTo>
                      <a:pt x="f16" y="f74"/>
                      <a:pt x="f18" y="f72"/>
                      <a:pt x="f64" y="f75"/>
                    </a:cubicBezTo>
                    <a:cubicBezTo>
                      <a:pt x="f64" y="f75"/>
                      <a:pt x="f64" y="f75"/>
                      <a:pt x="f64" y="f75"/>
                    </a:cubicBezTo>
                    <a:cubicBezTo>
                      <a:pt x="f13" y="f76"/>
                      <a:pt x="f10" y="f77"/>
                      <a:pt x="f14" y="f78"/>
                    </a:cubicBezTo>
                    <a:cubicBezTo>
                      <a:pt x="f8" y="f79"/>
                      <a:pt x="f14" y="f78"/>
                      <a:pt x="f8" y="f77"/>
                    </a:cubicBezTo>
                    <a:cubicBezTo>
                      <a:pt x="f66" y="f80"/>
                      <a:pt x="f68" y="f80"/>
                      <a:pt x="f8" y="f81"/>
                    </a:cubicBezTo>
                    <a:cubicBezTo>
                      <a:pt x="f10" y="f82"/>
                      <a:pt x="f10" y="f83"/>
                      <a:pt x="f68" y="f83"/>
                    </a:cubicBezTo>
                    <a:cubicBezTo>
                      <a:pt x="f72" y="f84"/>
                      <a:pt x="f85" y="f5"/>
                      <a:pt x="f72" y="f86"/>
                    </a:cubicBezTo>
                    <a:cubicBezTo>
                      <a:pt x="f73" y="f87"/>
                      <a:pt x="f74" y="f88"/>
                      <a:pt x="f74" y="f84"/>
                    </a:cubicBezTo>
                    <a:cubicBezTo>
                      <a:pt x="f71" y="f81"/>
                      <a:pt x="f76" y="f84"/>
                      <a:pt x="f75" y="f82"/>
                    </a:cubicBezTo>
                    <a:cubicBezTo>
                      <a:pt x="f78" y="f81"/>
                      <a:pt x="f79" y="f84"/>
                      <a:pt x="f77" y="f82"/>
                    </a:cubicBezTo>
                    <a:cubicBezTo>
                      <a:pt x="f82" y="f81"/>
                      <a:pt x="f81" y="f88"/>
                      <a:pt x="f83" y="f84"/>
                    </a:cubicBezTo>
                    <a:cubicBezTo>
                      <a:pt x="f84" y="f82"/>
                      <a:pt x="f82" y="f81"/>
                      <a:pt x="f83" y="f80"/>
                    </a:cubicBezTo>
                    <a:cubicBezTo>
                      <a:pt x="f84" y="f80"/>
                      <a:pt x="f84" y="f82"/>
                      <a:pt x="f87" y="f82"/>
                    </a:cubicBezTo>
                    <a:cubicBezTo>
                      <a:pt x="f86" y="f82"/>
                      <a:pt x="f86" y="f82"/>
                      <a:pt x="f5" y="f82"/>
                    </a:cubicBezTo>
                    <a:cubicBezTo>
                      <a:pt x="f87" y="f75"/>
                      <a:pt x="f81" y="f75"/>
                      <a:pt x="f82" y="f74"/>
                    </a:cubicBezTo>
                    <a:cubicBezTo>
                      <a:pt x="f83" y="f73"/>
                      <a:pt x="f80" y="f72"/>
                      <a:pt x="f79" y="f72"/>
                    </a:cubicBezTo>
                    <a:cubicBezTo>
                      <a:pt x="f71" y="f70"/>
                      <a:pt x="f72" y="f72"/>
                      <a:pt x="f70" y="f70"/>
                    </a:cubicBezTo>
                    <a:cubicBezTo>
                      <a:pt x="f69" y="f85"/>
                      <a:pt x="f69" y="f67"/>
                      <a:pt x="f85" y="f67"/>
                    </a:cubicBezTo>
                    <a:cubicBezTo>
                      <a:pt x="f69" y="f8"/>
                      <a:pt x="f69" y="f8"/>
                      <a:pt x="f72" y="f8"/>
                    </a:cubicBezTo>
                    <a:cubicBezTo>
                      <a:pt x="f71" y="f66"/>
                      <a:pt x="f79" y="f10"/>
                      <a:pt x="f73" y="f13"/>
                    </a:cubicBezTo>
                    <a:cubicBezTo>
                      <a:pt x="f66" y="f64"/>
                      <a:pt x="f85" y="f64"/>
                      <a:pt x="f68" y="f19"/>
                    </a:cubicBezTo>
                    <a:cubicBezTo>
                      <a:pt x="f66" y="f19"/>
                      <a:pt x="f68" y="f30"/>
                      <a:pt x="f14" y="f65"/>
                    </a:cubicBezTo>
                    <a:cubicBezTo>
                      <a:pt x="f64" y="f89"/>
                      <a:pt x="f10" y="f38"/>
                      <a:pt x="f21" y="f48"/>
                    </a:cubicBezTo>
                    <a:cubicBezTo>
                      <a:pt x="f63" y="f6"/>
                      <a:pt x="f30" y="f60"/>
                      <a:pt x="f31" y="f59"/>
                    </a:cubicBezTo>
                    <a:cubicBezTo>
                      <a:pt x="f65" y="f90"/>
                      <a:pt x="f32" y="f57"/>
                      <a:pt x="f32" y="f54"/>
                    </a:cubicBezTo>
                    <a:cubicBezTo>
                      <a:pt x="f32" y="f53"/>
                      <a:pt x="f31" y="f50"/>
                      <a:pt x="f63" y="f49"/>
                    </a:cubicBezTo>
                    <a:cubicBezTo>
                      <a:pt x="f32" y="f46"/>
                      <a:pt x="f89" y="f45"/>
                      <a:pt x="f65" y="f42"/>
                    </a:cubicBezTo>
                    <a:cubicBezTo>
                      <a:pt x="f30" y="f46"/>
                      <a:pt x="f30" y="f42"/>
                      <a:pt x="f22" y="f91"/>
                    </a:cubicBezTo>
                    <a:cubicBezTo>
                      <a:pt x="f19" y="f39"/>
                      <a:pt x="f19" y="f41"/>
                      <a:pt x="f64" y="f44"/>
                    </a:cubicBezTo>
                    <a:cubicBezTo>
                      <a:pt x="f18" y="f39"/>
                      <a:pt x="f22" y="f34"/>
                      <a:pt x="f24" y="f33"/>
                    </a:cubicBezTo>
                    <a:cubicBezTo>
                      <a:pt x="f21" y="f92"/>
                      <a:pt x="f19" y="f37"/>
                      <a:pt x="f18" y="f34"/>
                    </a:cubicBezTo>
                    <a:cubicBezTo>
                      <a:pt x="f10" y="f9"/>
                      <a:pt x="f14" y="f9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77" name="Malaysia (Kuala lumpur)">
                <a:extLst>
                  <a:ext uri="{FF2B5EF4-FFF2-40B4-BE49-F238E27FC236}">
                    <a16:creationId xmlns:a16="http://schemas.microsoft.com/office/drawing/2014/main" id="{A952AA1D-D758-F3DB-AD0D-E372893288C0}"/>
                  </a:ext>
                </a:extLst>
              </p:cNvPr>
              <p:cNvSpPr/>
              <p:nvPr/>
            </p:nvSpPr>
            <p:spPr>
              <a:xfrm>
                <a:off x="9338931" y="4305324"/>
                <a:ext cx="128784" cy="176579"/>
              </a:xfrm>
              <a:custGeom>
                <a:avLst/>
                <a:gdLst>
                  <a:gd name="f0" fmla="val 10800000"/>
                  <a:gd name="f1" fmla="val 5400000"/>
                  <a:gd name="f2" fmla="val 180"/>
                  <a:gd name="f3" fmla="val w"/>
                  <a:gd name="f4" fmla="val h"/>
                  <a:gd name="f5" fmla="val 0"/>
                  <a:gd name="f6" fmla="val 24"/>
                  <a:gd name="f7" fmla="val 36"/>
                  <a:gd name="f8" fmla="val 2"/>
                  <a:gd name="f9" fmla="val 3"/>
                  <a:gd name="f10" fmla="val 6"/>
                  <a:gd name="f11" fmla="val 1"/>
                  <a:gd name="f12" fmla="val 8"/>
                  <a:gd name="f13" fmla="val 9"/>
                  <a:gd name="f14" fmla="val 10"/>
                  <a:gd name="f15" fmla="val 11"/>
                  <a:gd name="f16" fmla="val 4"/>
                  <a:gd name="f17" fmla="val 13"/>
                  <a:gd name="f18" fmla="val 15"/>
                  <a:gd name="f19" fmla="val 16"/>
                  <a:gd name="f20" fmla="val 17"/>
                  <a:gd name="f21" fmla="val 5"/>
                  <a:gd name="f22" fmla="val 20"/>
                  <a:gd name="f23" fmla="val 23"/>
                  <a:gd name="f24" fmla="val 25"/>
                  <a:gd name="f25" fmla="val 26"/>
                  <a:gd name="f26" fmla="val 28"/>
                  <a:gd name="f27" fmla="val 14"/>
                  <a:gd name="f28" fmla="val 29"/>
                  <a:gd name="f29" fmla="val 12"/>
                  <a:gd name="f30" fmla="val 30"/>
                  <a:gd name="f31" fmla="val 31"/>
                  <a:gd name="f32" fmla="val 32"/>
                  <a:gd name="f33" fmla="val 18"/>
                  <a:gd name="f34" fmla="val 33"/>
                  <a:gd name="f35" fmla="val 34"/>
                  <a:gd name="f36" fmla="val 19"/>
                  <a:gd name="f37" fmla="val 22"/>
                  <a:gd name="f38" fmla="val 35"/>
                  <a:gd name="f39" fmla="val 21"/>
                  <a:gd name="f40" fmla="val 27"/>
                  <a:gd name="f41" fmla="val 7"/>
                  <a:gd name="f42" fmla="+- 0 0 -90"/>
                  <a:gd name="f43" fmla="*/ f3 1 24"/>
                  <a:gd name="f44" fmla="*/ f4 1 36"/>
                  <a:gd name="f45" fmla="+- f7 0 f5"/>
                  <a:gd name="f46" fmla="+- f6 0 f5"/>
                  <a:gd name="f47" fmla="*/ f42 f0 1"/>
                  <a:gd name="f48" fmla="*/ f46 1 24"/>
                  <a:gd name="f49" fmla="*/ f45 1 36"/>
                  <a:gd name="f50" fmla="*/ f47 1 f2"/>
                  <a:gd name="f51" fmla="*/ 0 1 f48"/>
                  <a:gd name="f52" fmla="*/ 2 1 f49"/>
                  <a:gd name="f53" fmla="*/ 2 1 f48"/>
                  <a:gd name="f54" fmla="*/ 9 1 f49"/>
                  <a:gd name="f55" fmla="*/ 3 1 f48"/>
                  <a:gd name="f56" fmla="*/ 11 1 f49"/>
                  <a:gd name="f57" fmla="*/ 4 1 f48"/>
                  <a:gd name="f58" fmla="*/ 16 1 f49"/>
                  <a:gd name="f59" fmla="*/ 5 1 f48"/>
                  <a:gd name="f60" fmla="*/ 20 1 f49"/>
                  <a:gd name="f61" fmla="*/ 8 1 f48"/>
                  <a:gd name="f62" fmla="*/ 25 1 f49"/>
                  <a:gd name="f63" fmla="*/ 10 1 f48"/>
                  <a:gd name="f64" fmla="*/ 28 1 f49"/>
                  <a:gd name="f65" fmla="*/ 14 1 f48"/>
                  <a:gd name="f66" fmla="*/ 31 1 f49"/>
                  <a:gd name="f67" fmla="*/ 18 1 f48"/>
                  <a:gd name="f68" fmla="*/ 34 1 f49"/>
                  <a:gd name="f69" fmla="*/ 20 1 f48"/>
                  <a:gd name="f70" fmla="*/ 21 1 f48"/>
                  <a:gd name="f71" fmla="*/ 30 1 f49"/>
                  <a:gd name="f72" fmla="*/ 17 1 f48"/>
                  <a:gd name="f73" fmla="*/ 24 1 f49"/>
                  <a:gd name="f74" fmla="*/ 16 1 f48"/>
                  <a:gd name="f75" fmla="*/ 19 1 f49"/>
                  <a:gd name="f76" fmla="*/ 12 1 f49"/>
                  <a:gd name="f77" fmla="*/ 12 1 f48"/>
                  <a:gd name="f78" fmla="*/ 5 1 f49"/>
                  <a:gd name="f79" fmla="*/ 9 1 f48"/>
                  <a:gd name="f80" fmla="*/ 6 1 f48"/>
                  <a:gd name="f81" fmla="*/ 4 1 f49"/>
                  <a:gd name="f82" fmla="*/ f6 1 f48"/>
                  <a:gd name="f83" fmla="*/ 0 1 f49"/>
                  <a:gd name="f84" fmla="*/ f7 1 f49"/>
                  <a:gd name="f85" fmla="+- f50 0 f1"/>
                  <a:gd name="f86" fmla="*/ f51 f43 1"/>
                  <a:gd name="f87" fmla="*/ f82 f43 1"/>
                  <a:gd name="f88" fmla="*/ f84 f44 1"/>
                  <a:gd name="f89" fmla="*/ f83 f44 1"/>
                  <a:gd name="f90" fmla="*/ f52 f44 1"/>
                  <a:gd name="f91" fmla="*/ f53 f43 1"/>
                  <a:gd name="f92" fmla="*/ f54 f44 1"/>
                  <a:gd name="f93" fmla="*/ f55 f43 1"/>
                  <a:gd name="f94" fmla="*/ f56 f44 1"/>
                  <a:gd name="f95" fmla="*/ f57 f43 1"/>
                  <a:gd name="f96" fmla="*/ f58 f44 1"/>
                  <a:gd name="f97" fmla="*/ f59 f43 1"/>
                  <a:gd name="f98" fmla="*/ f60 f44 1"/>
                  <a:gd name="f99" fmla="*/ f61 f43 1"/>
                  <a:gd name="f100" fmla="*/ f62 f44 1"/>
                  <a:gd name="f101" fmla="*/ f63 f43 1"/>
                  <a:gd name="f102" fmla="*/ f64 f44 1"/>
                  <a:gd name="f103" fmla="*/ f65 f43 1"/>
                  <a:gd name="f104" fmla="*/ f66 f44 1"/>
                  <a:gd name="f105" fmla="*/ f67 f43 1"/>
                  <a:gd name="f106" fmla="*/ f68 f44 1"/>
                  <a:gd name="f107" fmla="*/ f69 f43 1"/>
                  <a:gd name="f108" fmla="*/ f70 f43 1"/>
                  <a:gd name="f109" fmla="*/ f71 f44 1"/>
                  <a:gd name="f110" fmla="*/ f72 f43 1"/>
                  <a:gd name="f111" fmla="*/ f73 f44 1"/>
                  <a:gd name="f112" fmla="*/ f74 f43 1"/>
                  <a:gd name="f113" fmla="*/ f75 f44 1"/>
                  <a:gd name="f114" fmla="*/ f76 f44 1"/>
                  <a:gd name="f115" fmla="*/ f77 f43 1"/>
                  <a:gd name="f116" fmla="*/ f78 f44 1"/>
                  <a:gd name="f117" fmla="*/ f79 f43 1"/>
                  <a:gd name="f118" fmla="*/ f80 f43 1"/>
                  <a:gd name="f119" fmla="*/ f81 f44 1"/>
                </a:gdLst>
                <a:ahLst/>
                <a:cxnLst>
                  <a:cxn ang="3cd4">
                    <a:pos x="hc" y="t"/>
                  </a:cxn>
                  <a:cxn ang="0">
                    <a:pos x="r" y="vc"/>
                  </a:cxn>
                  <a:cxn ang="cd4">
                    <a:pos x="hc" y="b"/>
                  </a:cxn>
                  <a:cxn ang="cd2">
                    <a:pos x="l" y="vc"/>
                  </a:cxn>
                  <a:cxn ang="f85">
                    <a:pos x="f86" y="f90"/>
                  </a:cxn>
                  <a:cxn ang="f85">
                    <a:pos x="f91" y="f92"/>
                  </a:cxn>
                  <a:cxn ang="f85">
                    <a:pos x="f93" y="f94"/>
                  </a:cxn>
                  <a:cxn ang="f85">
                    <a:pos x="f95" y="f96"/>
                  </a:cxn>
                  <a:cxn ang="f85">
                    <a:pos x="f97" y="f98"/>
                  </a:cxn>
                  <a:cxn ang="f85">
                    <a:pos x="f99" y="f100"/>
                  </a:cxn>
                  <a:cxn ang="f85">
                    <a:pos x="f101" y="f102"/>
                  </a:cxn>
                  <a:cxn ang="f85">
                    <a:pos x="f103" y="f104"/>
                  </a:cxn>
                  <a:cxn ang="f85">
                    <a:pos x="f105" y="f106"/>
                  </a:cxn>
                  <a:cxn ang="f85">
                    <a:pos x="f107" y="f106"/>
                  </a:cxn>
                  <a:cxn ang="f85">
                    <a:pos x="f108" y="f109"/>
                  </a:cxn>
                  <a:cxn ang="f85">
                    <a:pos x="f110" y="f111"/>
                  </a:cxn>
                  <a:cxn ang="f85">
                    <a:pos x="f112" y="f113"/>
                  </a:cxn>
                  <a:cxn ang="f85">
                    <a:pos x="f105" y="f114"/>
                  </a:cxn>
                  <a:cxn ang="f85">
                    <a:pos x="f115" y="f116"/>
                  </a:cxn>
                  <a:cxn ang="f85">
                    <a:pos x="f117" y="f90"/>
                  </a:cxn>
                  <a:cxn ang="f85">
                    <a:pos x="f118" y="f119"/>
                  </a:cxn>
                  <a:cxn ang="f85">
                    <a:pos x="f86" y="f90"/>
                  </a:cxn>
                </a:cxnLst>
                <a:rect l="f86" t="f89" r="f87" b="f88"/>
                <a:pathLst>
                  <a:path w="24" h="36">
                    <a:moveTo>
                      <a:pt x="f5" y="f8"/>
                    </a:moveTo>
                    <a:cubicBezTo>
                      <a:pt x="f9" y="f10"/>
                      <a:pt x="f11" y="f12"/>
                      <a:pt x="f8" y="f13"/>
                    </a:cubicBezTo>
                    <a:cubicBezTo>
                      <a:pt x="f9" y="f14"/>
                      <a:pt x="f11" y="f14"/>
                      <a:pt x="f9" y="f15"/>
                    </a:cubicBezTo>
                    <a:cubicBezTo>
                      <a:pt x="f16" y="f17"/>
                      <a:pt x="f9" y="f18"/>
                      <a:pt x="f16" y="f19"/>
                    </a:cubicBezTo>
                    <a:cubicBezTo>
                      <a:pt x="f10" y="f20"/>
                      <a:pt x="f8" y="f20"/>
                      <a:pt x="f21" y="f22"/>
                    </a:cubicBezTo>
                    <a:cubicBezTo>
                      <a:pt x="f13" y="f6"/>
                      <a:pt x="f16" y="f23"/>
                      <a:pt x="f12" y="f24"/>
                    </a:cubicBezTo>
                    <a:cubicBezTo>
                      <a:pt x="f14" y="f25"/>
                      <a:pt x="f12" y="f25"/>
                      <a:pt x="f14" y="f26"/>
                    </a:cubicBezTo>
                    <a:cubicBezTo>
                      <a:pt x="f27" y="f28"/>
                      <a:pt x="f29" y="f30"/>
                      <a:pt x="f27" y="f31"/>
                    </a:cubicBezTo>
                    <a:cubicBezTo>
                      <a:pt x="f20" y="f32"/>
                      <a:pt x="f33" y="f34"/>
                      <a:pt x="f33" y="f35"/>
                    </a:cubicBezTo>
                    <a:cubicBezTo>
                      <a:pt x="f36" y="f7"/>
                      <a:pt x="f36" y="f34"/>
                      <a:pt x="f22" y="f35"/>
                    </a:cubicBezTo>
                    <a:cubicBezTo>
                      <a:pt x="f37" y="f38"/>
                      <a:pt x="f6" y="f35"/>
                      <a:pt x="f39" y="f30"/>
                    </a:cubicBezTo>
                    <a:cubicBezTo>
                      <a:pt x="f20" y="f25"/>
                      <a:pt x="f22" y="f40"/>
                      <a:pt x="f20" y="f6"/>
                    </a:cubicBezTo>
                    <a:cubicBezTo>
                      <a:pt x="f18" y="f39"/>
                      <a:pt x="f33" y="f39"/>
                      <a:pt x="f19" y="f36"/>
                    </a:cubicBezTo>
                    <a:cubicBezTo>
                      <a:pt x="f18" y="f20"/>
                      <a:pt x="f36" y="f33"/>
                      <a:pt x="f33" y="f29"/>
                    </a:cubicBezTo>
                    <a:cubicBezTo>
                      <a:pt x="f20" y="f12"/>
                      <a:pt x="f29" y="f41"/>
                      <a:pt x="f29" y="f21"/>
                    </a:cubicBezTo>
                    <a:cubicBezTo>
                      <a:pt x="f29" y="f16"/>
                      <a:pt x="f14" y="f16"/>
                      <a:pt x="f13" y="f8"/>
                    </a:cubicBezTo>
                    <a:cubicBezTo>
                      <a:pt x="f41" y="f8"/>
                      <a:pt x="f12" y="f16"/>
                      <a:pt x="f10" y="f16"/>
                    </a:cubicBezTo>
                    <a:cubicBezTo>
                      <a:pt x="f16" y="f16"/>
                      <a:pt x="f9" y="f5"/>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78" name="Thailand">
                <a:extLst>
                  <a:ext uri="{FF2B5EF4-FFF2-40B4-BE49-F238E27FC236}">
                    <a16:creationId xmlns:a16="http://schemas.microsoft.com/office/drawing/2014/main" id="{D312B1A0-EF29-4428-AE80-C0FED7F599B1}"/>
                  </a:ext>
                </a:extLst>
              </p:cNvPr>
              <p:cNvSpPr/>
              <p:nvPr/>
            </p:nvSpPr>
            <p:spPr>
              <a:xfrm>
                <a:off x="9228225" y="3869055"/>
                <a:ext cx="239490" cy="457044"/>
              </a:xfrm>
              <a:custGeom>
                <a:avLst/>
                <a:gdLst>
                  <a:gd name="f0" fmla="val 10800000"/>
                  <a:gd name="f1" fmla="val 5400000"/>
                  <a:gd name="f2" fmla="val 180"/>
                  <a:gd name="f3" fmla="val w"/>
                  <a:gd name="f4" fmla="val h"/>
                  <a:gd name="f5" fmla="val 0"/>
                  <a:gd name="f6" fmla="val 45"/>
                  <a:gd name="f7" fmla="val 93"/>
                  <a:gd name="f8" fmla="val 30"/>
                  <a:gd name="f9" fmla="val 91"/>
                  <a:gd name="f10" fmla="val 27"/>
                  <a:gd name="f11" fmla="val 83"/>
                  <a:gd name="f12" fmla="val 25"/>
                  <a:gd name="f13" fmla="val 24"/>
                  <a:gd name="f14" fmla="val 22"/>
                  <a:gd name="f15" fmla="val 75"/>
                  <a:gd name="f16" fmla="val 21"/>
                  <a:gd name="f17" fmla="val 81"/>
                  <a:gd name="f18" fmla="val 20"/>
                  <a:gd name="f19" fmla="val 19"/>
                  <a:gd name="f20" fmla="val 70"/>
                  <a:gd name="f21" fmla="val 72"/>
                  <a:gd name="f22" fmla="val 16"/>
                  <a:gd name="f23" fmla="val 17"/>
                  <a:gd name="f24" fmla="val 14"/>
                  <a:gd name="f25" fmla="val 68"/>
                  <a:gd name="f26" fmla="val 63"/>
                  <a:gd name="f27" fmla="val 59"/>
                  <a:gd name="f28" fmla="val 61"/>
                  <a:gd name="f29" fmla="val 57"/>
                  <a:gd name="f30" fmla="val 53"/>
                  <a:gd name="f31" fmla="val 52"/>
                  <a:gd name="f32" fmla="val 48"/>
                  <a:gd name="f33" fmla="val 18"/>
                  <a:gd name="f34" fmla="val 44"/>
                  <a:gd name="f35" fmla="val 42"/>
                  <a:gd name="f36" fmla="val 41"/>
                  <a:gd name="f37" fmla="val 23"/>
                  <a:gd name="f38" fmla="val 40"/>
                  <a:gd name="f39" fmla="val 46"/>
                  <a:gd name="f40" fmla="val 47"/>
                  <a:gd name="f41" fmla="val 49"/>
                  <a:gd name="f42" fmla="val 26"/>
                  <a:gd name="f43" fmla="val 51"/>
                  <a:gd name="f44" fmla="val 28"/>
                  <a:gd name="f45" fmla="val 54"/>
                  <a:gd name="f46" fmla="val 29"/>
                  <a:gd name="f47" fmla="val 31"/>
                  <a:gd name="f48" fmla="val 55"/>
                  <a:gd name="f49" fmla="val 32"/>
                  <a:gd name="f50" fmla="val 56"/>
                  <a:gd name="f51" fmla="val 33"/>
                  <a:gd name="f52" fmla="val 36"/>
                  <a:gd name="f53" fmla="val 43"/>
                  <a:gd name="f54" fmla="val 34"/>
                  <a:gd name="f55" fmla="val 39"/>
                  <a:gd name="f56" fmla="val 35"/>
                  <a:gd name="f57" fmla="val 37"/>
                  <a:gd name="f58" fmla="val 38"/>
                  <a:gd name="f59" fmla="val 12"/>
                  <a:gd name="f60" fmla="val 11"/>
                  <a:gd name="f61" fmla="val 15"/>
                  <a:gd name="f62" fmla="val 5"/>
                  <a:gd name="f63" fmla="val 4"/>
                  <a:gd name="f64" fmla="val 2"/>
                  <a:gd name="f65" fmla="val 6"/>
                  <a:gd name="f66" fmla="val 13"/>
                  <a:gd name="f67" fmla="val 3"/>
                  <a:gd name="f68" fmla="val 1"/>
                  <a:gd name="f69" fmla="val 8"/>
                  <a:gd name="f70" fmla="val 7"/>
                  <a:gd name="f71" fmla="val 10"/>
                  <a:gd name="f72" fmla="val 9"/>
                  <a:gd name="f73" fmla="val 60"/>
                  <a:gd name="f74" fmla="val 64"/>
                  <a:gd name="f75" fmla="val 67"/>
                  <a:gd name="f76" fmla="val 66"/>
                  <a:gd name="f77" fmla="val 71"/>
                  <a:gd name="f78" fmla="val 74"/>
                  <a:gd name="f79" fmla="val 77"/>
                  <a:gd name="f80" fmla="val 78"/>
                  <a:gd name="f81" fmla="val 80"/>
                  <a:gd name="f82" fmla="val 79"/>
                  <a:gd name="f83" fmla="val 82"/>
                  <a:gd name="f84" fmla="val 84"/>
                  <a:gd name="f85" fmla="val 85"/>
                  <a:gd name="f86" fmla="val 89"/>
                  <a:gd name="f87" fmla="val 86"/>
                  <a:gd name="f88" fmla="+- 0 0 -90"/>
                  <a:gd name="f89" fmla="*/ f3 1 45"/>
                  <a:gd name="f90" fmla="*/ f4 1 93"/>
                  <a:gd name="f91" fmla="+- f7 0 f5"/>
                  <a:gd name="f92" fmla="+- f6 0 f5"/>
                  <a:gd name="f93" fmla="*/ f88 f0 1"/>
                  <a:gd name="f94" fmla="*/ f92 1 45"/>
                  <a:gd name="f95" fmla="*/ f91 1 93"/>
                  <a:gd name="f96" fmla="*/ f93 1 f2"/>
                  <a:gd name="f97" fmla="*/ 30 1 f94"/>
                  <a:gd name="f98" fmla="*/ 91 1 f95"/>
                  <a:gd name="f99" fmla="*/ 24 1 f94"/>
                  <a:gd name="f100" fmla="*/ 83 1 f95"/>
                  <a:gd name="f101" fmla="*/ 20 1 f94"/>
                  <a:gd name="f102" fmla="*/ 75 1 f95"/>
                  <a:gd name="f103" fmla="*/ 16 1 f94"/>
                  <a:gd name="f104" fmla="*/ 72 1 f95"/>
                  <a:gd name="f105" fmla="*/ 63 1 f95"/>
                  <a:gd name="f106" fmla="*/ 17 1 f94"/>
                  <a:gd name="f107" fmla="*/ 57 1 f95"/>
                  <a:gd name="f108" fmla="*/ 48 1 f95"/>
                  <a:gd name="f109" fmla="*/ 42 1 f95"/>
                  <a:gd name="f110" fmla="*/ 19 1 f94"/>
                  <a:gd name="f111" fmla="*/ 41 1 f95"/>
                  <a:gd name="f112" fmla="*/ 21 1 f94"/>
                  <a:gd name="f113" fmla="*/ 44 1 f95"/>
                  <a:gd name="f114" fmla="*/ 23 1 f94"/>
                  <a:gd name="f115" fmla="*/ 47 1 f95"/>
                  <a:gd name="f116" fmla="*/ 25 1 f94"/>
                  <a:gd name="f117" fmla="*/ 28 1 f94"/>
                  <a:gd name="f118" fmla="*/ 53 1 f95"/>
                  <a:gd name="f119" fmla="*/ 31 1 f94"/>
                  <a:gd name="f120" fmla="*/ 55 1 f95"/>
                  <a:gd name="f121" fmla="*/ 33 1 f94"/>
                  <a:gd name="f122" fmla="*/ 59 1 f95"/>
                  <a:gd name="f123" fmla="*/ 29 1 f94"/>
                  <a:gd name="f124" fmla="*/ 46 1 f95"/>
                  <a:gd name="f125" fmla="*/ 36 1 f94"/>
                  <a:gd name="f126" fmla="*/ 40 1 f95"/>
                  <a:gd name="f127" fmla="*/ 38 1 f94"/>
                  <a:gd name="f128" fmla="*/ 43 1 f94"/>
                  <a:gd name="f129" fmla="*/ 39 1 f95"/>
                  <a:gd name="f130" fmla="*/ 44 1 f94"/>
                  <a:gd name="f131" fmla="*/ 36 1 f95"/>
                  <a:gd name="f132" fmla="*/ 32 1 f95"/>
                  <a:gd name="f133" fmla="*/ 41 1 f94"/>
                  <a:gd name="f134" fmla="*/ 29 1 f95"/>
                  <a:gd name="f135" fmla="*/ 23 1 f95"/>
                  <a:gd name="f136" fmla="*/ 17 1 f95"/>
                  <a:gd name="f137" fmla="*/ 22 1 f94"/>
                  <a:gd name="f138" fmla="*/ 14 1 f95"/>
                  <a:gd name="f139" fmla="*/ 16 1 f95"/>
                  <a:gd name="f140" fmla="*/ 18 1 f94"/>
                  <a:gd name="f141" fmla="*/ 4 1 f95"/>
                  <a:gd name="f142" fmla="*/ 13 1 f94"/>
                  <a:gd name="f143" fmla="*/ 3 1 f95"/>
                  <a:gd name="f144" fmla="*/ 12 1 f94"/>
                  <a:gd name="f145" fmla="*/ 1 1 f95"/>
                  <a:gd name="f146" fmla="*/ 7 1 f94"/>
                  <a:gd name="f147" fmla="*/ 2 1 f95"/>
                  <a:gd name="f148" fmla="*/ 3 1 f94"/>
                  <a:gd name="f149" fmla="*/ 10 1 f95"/>
                  <a:gd name="f150" fmla="*/ 0 1 f94"/>
                  <a:gd name="f151" fmla="*/ 12 1 f95"/>
                  <a:gd name="f152" fmla="*/ 2 1 f94"/>
                  <a:gd name="f153" fmla="*/ 6 1 f94"/>
                  <a:gd name="f154" fmla="*/ 20 1 f95"/>
                  <a:gd name="f155" fmla="*/ 25 1 f95"/>
                  <a:gd name="f156" fmla="*/ 9 1 f94"/>
                  <a:gd name="f157" fmla="*/ 27 1 f95"/>
                  <a:gd name="f158" fmla="*/ 31 1 f95"/>
                  <a:gd name="f159" fmla="*/ 35 1 f95"/>
                  <a:gd name="f160" fmla="*/ 15 1 f94"/>
                  <a:gd name="f161" fmla="*/ 64 1 f95"/>
                  <a:gd name="f162" fmla="*/ 68 1 f95"/>
                  <a:gd name="f163" fmla="*/ 74 1 f95"/>
                  <a:gd name="f164" fmla="*/ 11 1 f94"/>
                  <a:gd name="f165" fmla="*/ 77 1 f95"/>
                  <a:gd name="f166" fmla="*/ 79 1 f95"/>
                  <a:gd name="f167" fmla="*/ 78 1 f95"/>
                  <a:gd name="f168" fmla="*/ 80 1 f95"/>
                  <a:gd name="f169" fmla="*/ 82 1 f95"/>
                  <a:gd name="f170" fmla="*/ 85 1 f95"/>
                  <a:gd name="f171" fmla="*/ 27 1 f94"/>
                  <a:gd name="f172" fmla="*/ 93 1 f95"/>
                  <a:gd name="f173" fmla="*/ f6 1 f94"/>
                  <a:gd name="f174" fmla="*/ 0 1 f95"/>
                  <a:gd name="f175" fmla="*/ f7 1 f95"/>
                  <a:gd name="f176" fmla="+- f96 0 f1"/>
                  <a:gd name="f177" fmla="*/ f150 f89 1"/>
                  <a:gd name="f178" fmla="*/ f173 f89 1"/>
                  <a:gd name="f179" fmla="*/ f175 f90 1"/>
                  <a:gd name="f180" fmla="*/ f174 f90 1"/>
                  <a:gd name="f181" fmla="*/ f97 f89 1"/>
                  <a:gd name="f182" fmla="*/ f98 f90 1"/>
                  <a:gd name="f183" fmla="*/ f99 f89 1"/>
                  <a:gd name="f184" fmla="*/ f100 f90 1"/>
                  <a:gd name="f185" fmla="*/ f101 f89 1"/>
                  <a:gd name="f186" fmla="*/ f102 f90 1"/>
                  <a:gd name="f187" fmla="*/ f103 f89 1"/>
                  <a:gd name="f188" fmla="*/ f104 f90 1"/>
                  <a:gd name="f189" fmla="*/ f105 f90 1"/>
                  <a:gd name="f190" fmla="*/ f106 f89 1"/>
                  <a:gd name="f191" fmla="*/ f107 f90 1"/>
                  <a:gd name="f192" fmla="*/ f108 f90 1"/>
                  <a:gd name="f193" fmla="*/ f109 f90 1"/>
                  <a:gd name="f194" fmla="*/ f110 f89 1"/>
                  <a:gd name="f195" fmla="*/ f111 f90 1"/>
                  <a:gd name="f196" fmla="*/ f112 f89 1"/>
                  <a:gd name="f197" fmla="*/ f113 f90 1"/>
                  <a:gd name="f198" fmla="*/ f114 f89 1"/>
                  <a:gd name="f199" fmla="*/ f115 f90 1"/>
                  <a:gd name="f200" fmla="*/ f116 f89 1"/>
                  <a:gd name="f201" fmla="*/ f117 f89 1"/>
                  <a:gd name="f202" fmla="*/ f118 f90 1"/>
                  <a:gd name="f203" fmla="*/ f119 f89 1"/>
                  <a:gd name="f204" fmla="*/ f120 f90 1"/>
                  <a:gd name="f205" fmla="*/ f121 f89 1"/>
                  <a:gd name="f206" fmla="*/ f122 f90 1"/>
                  <a:gd name="f207" fmla="*/ f123 f89 1"/>
                  <a:gd name="f208" fmla="*/ f124 f90 1"/>
                  <a:gd name="f209" fmla="*/ f125 f89 1"/>
                  <a:gd name="f210" fmla="*/ f126 f90 1"/>
                  <a:gd name="f211" fmla="*/ f127 f89 1"/>
                  <a:gd name="f212" fmla="*/ f128 f89 1"/>
                  <a:gd name="f213" fmla="*/ f129 f90 1"/>
                  <a:gd name="f214" fmla="*/ f130 f89 1"/>
                  <a:gd name="f215" fmla="*/ f131 f90 1"/>
                  <a:gd name="f216" fmla="*/ f132 f90 1"/>
                  <a:gd name="f217" fmla="*/ f133 f89 1"/>
                  <a:gd name="f218" fmla="*/ f134 f90 1"/>
                  <a:gd name="f219" fmla="*/ f135 f90 1"/>
                  <a:gd name="f220" fmla="*/ f136 f90 1"/>
                  <a:gd name="f221" fmla="*/ f137 f89 1"/>
                  <a:gd name="f222" fmla="*/ f138 f90 1"/>
                  <a:gd name="f223" fmla="*/ f139 f90 1"/>
                  <a:gd name="f224" fmla="*/ f140 f89 1"/>
                  <a:gd name="f225" fmla="*/ f141 f90 1"/>
                  <a:gd name="f226" fmla="*/ f142 f89 1"/>
                  <a:gd name="f227" fmla="*/ f143 f90 1"/>
                  <a:gd name="f228" fmla="*/ f144 f89 1"/>
                  <a:gd name="f229" fmla="*/ f145 f90 1"/>
                  <a:gd name="f230" fmla="*/ f146 f89 1"/>
                  <a:gd name="f231" fmla="*/ f147 f90 1"/>
                  <a:gd name="f232" fmla="*/ f148 f89 1"/>
                  <a:gd name="f233" fmla="*/ f149 f90 1"/>
                  <a:gd name="f234" fmla="*/ f151 f90 1"/>
                  <a:gd name="f235" fmla="*/ f152 f89 1"/>
                  <a:gd name="f236" fmla="*/ f153 f89 1"/>
                  <a:gd name="f237" fmla="*/ f154 f90 1"/>
                  <a:gd name="f238" fmla="*/ f155 f90 1"/>
                  <a:gd name="f239" fmla="*/ f156 f89 1"/>
                  <a:gd name="f240" fmla="*/ f157 f90 1"/>
                  <a:gd name="f241" fmla="*/ f158 f90 1"/>
                  <a:gd name="f242" fmla="*/ f159 f90 1"/>
                  <a:gd name="f243" fmla="*/ f160 f89 1"/>
                  <a:gd name="f244" fmla="*/ f161 f90 1"/>
                  <a:gd name="f245" fmla="*/ f162 f90 1"/>
                  <a:gd name="f246" fmla="*/ f163 f90 1"/>
                  <a:gd name="f247" fmla="*/ f164 f89 1"/>
                  <a:gd name="f248" fmla="*/ f165 f90 1"/>
                  <a:gd name="f249" fmla="*/ f166 f90 1"/>
                  <a:gd name="f250" fmla="*/ f167 f90 1"/>
                  <a:gd name="f251" fmla="*/ f168 f90 1"/>
                  <a:gd name="f252" fmla="*/ f169 f90 1"/>
                  <a:gd name="f253" fmla="*/ f170 f90 1"/>
                  <a:gd name="f254" fmla="*/ f171 f89 1"/>
                  <a:gd name="f255" fmla="*/ f172 f90 1"/>
                </a:gdLst>
                <a:ahLst/>
                <a:cxnLst>
                  <a:cxn ang="3cd4">
                    <a:pos x="hc" y="t"/>
                  </a:cxn>
                  <a:cxn ang="0">
                    <a:pos x="r" y="vc"/>
                  </a:cxn>
                  <a:cxn ang="cd4">
                    <a:pos x="hc" y="b"/>
                  </a:cxn>
                  <a:cxn ang="cd2">
                    <a:pos x="l" y="vc"/>
                  </a:cxn>
                  <a:cxn ang="f176">
                    <a:pos x="f181" y="f182"/>
                  </a:cxn>
                  <a:cxn ang="f176">
                    <a:pos x="f183" y="f184"/>
                  </a:cxn>
                  <a:cxn ang="f176">
                    <a:pos x="f185" y="f186"/>
                  </a:cxn>
                  <a:cxn ang="f176">
                    <a:pos x="f187" y="f188"/>
                  </a:cxn>
                  <a:cxn ang="f176">
                    <a:pos x="f187" y="f189"/>
                  </a:cxn>
                  <a:cxn ang="f176">
                    <a:pos x="f190" y="f191"/>
                  </a:cxn>
                  <a:cxn ang="f176">
                    <a:pos x="f190" y="f192"/>
                  </a:cxn>
                  <a:cxn ang="f176">
                    <a:pos x="f190" y="f193"/>
                  </a:cxn>
                  <a:cxn ang="f176">
                    <a:pos x="f194" y="f195"/>
                  </a:cxn>
                  <a:cxn ang="f176">
                    <a:pos x="f196" y="f197"/>
                  </a:cxn>
                  <a:cxn ang="f176">
                    <a:pos x="f198" y="f199"/>
                  </a:cxn>
                  <a:cxn ang="f176">
                    <a:pos x="f200" y="f192"/>
                  </a:cxn>
                  <a:cxn ang="f176">
                    <a:pos x="f201" y="f202"/>
                  </a:cxn>
                  <a:cxn ang="f176">
                    <a:pos x="f181" y="f202"/>
                  </a:cxn>
                  <a:cxn ang="f176">
                    <a:pos x="f203" y="f204"/>
                  </a:cxn>
                  <a:cxn ang="f176">
                    <a:pos x="f205" y="f206"/>
                  </a:cxn>
                  <a:cxn ang="f176">
                    <a:pos x="f207" y="f208"/>
                  </a:cxn>
                  <a:cxn ang="f176">
                    <a:pos x="f205" y="f195"/>
                  </a:cxn>
                  <a:cxn ang="f176">
                    <a:pos x="f209" y="f210"/>
                  </a:cxn>
                  <a:cxn ang="f176">
                    <a:pos x="f211" y="f210"/>
                  </a:cxn>
                  <a:cxn ang="f176">
                    <a:pos x="f212" y="f213"/>
                  </a:cxn>
                  <a:cxn ang="f176">
                    <a:pos x="f214" y="f215"/>
                  </a:cxn>
                  <a:cxn ang="f176">
                    <a:pos x="f212" y="f216"/>
                  </a:cxn>
                  <a:cxn ang="f176">
                    <a:pos x="f217" y="f218"/>
                  </a:cxn>
                  <a:cxn ang="f176">
                    <a:pos x="f209" y="f219"/>
                  </a:cxn>
                  <a:cxn ang="f176">
                    <a:pos x="f203" y="f220"/>
                  </a:cxn>
                  <a:cxn ang="f176">
                    <a:pos x="f221" y="f222"/>
                  </a:cxn>
                  <a:cxn ang="f176">
                    <a:pos x="f187" y="f223"/>
                  </a:cxn>
                  <a:cxn ang="f176">
                    <a:pos x="f224" y="f225"/>
                  </a:cxn>
                  <a:cxn ang="f176">
                    <a:pos x="f226" y="f227"/>
                  </a:cxn>
                  <a:cxn ang="f176">
                    <a:pos x="f228" y="f229"/>
                  </a:cxn>
                  <a:cxn ang="f176">
                    <a:pos x="f230" y="f231"/>
                  </a:cxn>
                  <a:cxn ang="f176">
                    <a:pos x="f232" y="f225"/>
                  </a:cxn>
                  <a:cxn ang="f176">
                    <a:pos x="f232" y="f233"/>
                  </a:cxn>
                  <a:cxn ang="f176">
                    <a:pos x="f177" y="f234"/>
                  </a:cxn>
                  <a:cxn ang="f176">
                    <a:pos x="f235" y="f222"/>
                  </a:cxn>
                  <a:cxn ang="f176">
                    <a:pos x="f236" y="f237"/>
                  </a:cxn>
                  <a:cxn ang="f176">
                    <a:pos x="f228" y="f238"/>
                  </a:cxn>
                  <a:cxn ang="f176">
                    <a:pos x="f239" y="f240"/>
                  </a:cxn>
                  <a:cxn ang="f176">
                    <a:pos x="f239" y="f241"/>
                  </a:cxn>
                  <a:cxn ang="f176">
                    <a:pos x="f239" y="f242"/>
                  </a:cxn>
                  <a:cxn ang="f176">
                    <a:pos x="f228" y="f195"/>
                  </a:cxn>
                  <a:cxn ang="f176">
                    <a:pos x="f243" y="f202"/>
                  </a:cxn>
                  <a:cxn ang="f176">
                    <a:pos x="f226" y="f244"/>
                  </a:cxn>
                  <a:cxn ang="f176">
                    <a:pos x="f226" y="f245"/>
                  </a:cxn>
                  <a:cxn ang="f176">
                    <a:pos x="f228" y="f246"/>
                  </a:cxn>
                  <a:cxn ang="f176">
                    <a:pos x="f247" y="f248"/>
                  </a:cxn>
                  <a:cxn ang="f176">
                    <a:pos x="f228" y="f249"/>
                  </a:cxn>
                  <a:cxn ang="f176">
                    <a:pos x="f226" y="f250"/>
                  </a:cxn>
                  <a:cxn ang="f176">
                    <a:pos x="f243" y="f251"/>
                  </a:cxn>
                  <a:cxn ang="f176">
                    <a:pos x="f243" y="f184"/>
                  </a:cxn>
                  <a:cxn ang="f176">
                    <a:pos x="f187" y="f252"/>
                  </a:cxn>
                  <a:cxn ang="f176">
                    <a:pos x="f224" y="f253"/>
                  </a:cxn>
                  <a:cxn ang="f176">
                    <a:pos x="f196" y="f182"/>
                  </a:cxn>
                  <a:cxn ang="f176">
                    <a:pos x="f254" y="f255"/>
                  </a:cxn>
                  <a:cxn ang="f176">
                    <a:pos x="f181" y="f182"/>
                  </a:cxn>
                </a:cxnLst>
                <a:rect l="f177" t="f180" r="f178" b="f179"/>
                <a:pathLst>
                  <a:path w="45" h="93">
                    <a:moveTo>
                      <a:pt x="f8" y="f9"/>
                    </a:moveTo>
                    <a:cubicBezTo>
                      <a:pt x="f10" y="f11"/>
                      <a:pt x="f12" y="f9"/>
                      <a:pt x="f13" y="f11"/>
                    </a:cubicBezTo>
                    <a:cubicBezTo>
                      <a:pt x="f14" y="f15"/>
                      <a:pt x="f16" y="f17"/>
                      <a:pt x="f18" y="f15"/>
                    </a:cubicBezTo>
                    <a:cubicBezTo>
                      <a:pt x="f19" y="f20"/>
                      <a:pt x="f19" y="f21"/>
                      <a:pt x="f22" y="f21"/>
                    </a:cubicBezTo>
                    <a:cubicBezTo>
                      <a:pt x="f23" y="f20"/>
                      <a:pt x="f24" y="f25"/>
                      <a:pt x="f22" y="f26"/>
                    </a:cubicBezTo>
                    <a:cubicBezTo>
                      <a:pt x="f23" y="f27"/>
                      <a:pt x="f24" y="f28"/>
                      <a:pt x="f23" y="f29"/>
                    </a:cubicBezTo>
                    <a:cubicBezTo>
                      <a:pt x="f18" y="f30"/>
                      <a:pt x="f22" y="f31"/>
                      <a:pt x="f23" y="f32"/>
                    </a:cubicBezTo>
                    <a:cubicBezTo>
                      <a:pt x="f33" y="f34"/>
                      <a:pt x="f24" y="f35"/>
                      <a:pt x="f23" y="f35"/>
                    </a:cubicBezTo>
                    <a:cubicBezTo>
                      <a:pt x="f19" y="f35"/>
                      <a:pt x="f19" y="f36"/>
                      <a:pt x="f19" y="f36"/>
                    </a:cubicBezTo>
                    <a:cubicBezTo>
                      <a:pt x="f19" y="f34"/>
                      <a:pt x="f37" y="f38"/>
                      <a:pt x="f16" y="f34"/>
                    </a:cubicBezTo>
                    <a:cubicBezTo>
                      <a:pt x="f18" y="f39"/>
                      <a:pt x="f14" y="f32"/>
                      <a:pt x="f37" y="f40"/>
                    </a:cubicBezTo>
                    <a:cubicBezTo>
                      <a:pt x="f13" y="f40"/>
                      <a:pt x="f37" y="f41"/>
                      <a:pt x="f12" y="f32"/>
                    </a:cubicBezTo>
                    <a:cubicBezTo>
                      <a:pt x="f10" y="f32"/>
                      <a:pt x="f42" y="f43"/>
                      <a:pt x="f44" y="f30"/>
                    </a:cubicBezTo>
                    <a:cubicBezTo>
                      <a:pt x="f8" y="f45"/>
                      <a:pt x="f46" y="f31"/>
                      <a:pt x="f8" y="f30"/>
                    </a:cubicBezTo>
                    <a:cubicBezTo>
                      <a:pt x="f47" y="f30"/>
                      <a:pt x="f8" y="f30"/>
                      <a:pt x="f47" y="f48"/>
                    </a:cubicBezTo>
                    <a:cubicBezTo>
                      <a:pt x="f49" y="f50"/>
                      <a:pt x="f47" y="f29"/>
                      <a:pt x="f51" y="f27"/>
                    </a:cubicBezTo>
                    <a:cubicBezTo>
                      <a:pt x="f52" y="f30"/>
                      <a:pt x="f10" y="f41"/>
                      <a:pt x="f46" y="f39"/>
                    </a:cubicBezTo>
                    <a:cubicBezTo>
                      <a:pt x="f47" y="f53"/>
                      <a:pt x="f47" y="f53"/>
                      <a:pt x="f51" y="f36"/>
                    </a:cubicBezTo>
                    <a:cubicBezTo>
                      <a:pt x="f54" y="f55"/>
                      <a:pt x="f56" y="f36"/>
                      <a:pt x="f52" y="f38"/>
                    </a:cubicBezTo>
                    <a:cubicBezTo>
                      <a:pt x="f57" y="f38"/>
                      <a:pt x="f57" y="f36"/>
                      <a:pt x="f58" y="f38"/>
                    </a:cubicBezTo>
                    <a:cubicBezTo>
                      <a:pt x="f55" y="f38"/>
                      <a:pt x="f55" y="f35"/>
                      <a:pt x="f53" y="f55"/>
                    </a:cubicBezTo>
                    <a:cubicBezTo>
                      <a:pt x="f34" y="f58"/>
                      <a:pt x="f53" y="f57"/>
                      <a:pt x="f34" y="f52"/>
                    </a:cubicBezTo>
                    <a:cubicBezTo>
                      <a:pt x="f6" y="f54"/>
                      <a:pt x="f53" y="f54"/>
                      <a:pt x="f53" y="f49"/>
                    </a:cubicBezTo>
                    <a:cubicBezTo>
                      <a:pt x="f53" y="f8"/>
                      <a:pt x="f36" y="f47"/>
                      <a:pt x="f36" y="f46"/>
                    </a:cubicBezTo>
                    <a:cubicBezTo>
                      <a:pt x="f58" y="f8"/>
                      <a:pt x="f56" y="f12"/>
                      <a:pt x="f52" y="f37"/>
                    </a:cubicBezTo>
                    <a:cubicBezTo>
                      <a:pt x="f57" y="f18"/>
                      <a:pt x="f56" y="f16"/>
                      <a:pt x="f47" y="f23"/>
                    </a:cubicBezTo>
                    <a:cubicBezTo>
                      <a:pt x="f44" y="f59"/>
                      <a:pt x="f12" y="f19"/>
                      <a:pt x="f14" y="f24"/>
                    </a:cubicBezTo>
                    <a:cubicBezTo>
                      <a:pt x="f18" y="f60"/>
                      <a:pt x="f23" y="f23"/>
                      <a:pt x="f22" y="f22"/>
                    </a:cubicBezTo>
                    <a:cubicBezTo>
                      <a:pt x="f61" y="f59"/>
                      <a:pt x="f19" y="f62"/>
                      <a:pt x="f33" y="f63"/>
                    </a:cubicBezTo>
                    <a:cubicBezTo>
                      <a:pt x="f23" y="f64"/>
                      <a:pt x="f24" y="f65"/>
                      <a:pt x="f66" y="f67"/>
                    </a:cubicBezTo>
                    <a:cubicBezTo>
                      <a:pt x="f66" y="f5"/>
                      <a:pt x="f66" y="f67"/>
                      <a:pt x="f59" y="f68"/>
                    </a:cubicBezTo>
                    <a:cubicBezTo>
                      <a:pt x="f69" y="f68"/>
                      <a:pt x="f69" y="f68"/>
                      <a:pt x="f70" y="f64"/>
                    </a:cubicBezTo>
                    <a:cubicBezTo>
                      <a:pt x="f70" y="f62"/>
                      <a:pt x="f62" y="f68"/>
                      <a:pt x="f67" y="f63"/>
                    </a:cubicBezTo>
                    <a:cubicBezTo>
                      <a:pt x="f68" y="f70"/>
                      <a:pt x="f63" y="f69"/>
                      <a:pt x="f67" y="f71"/>
                    </a:cubicBezTo>
                    <a:cubicBezTo>
                      <a:pt x="f64" y="f59"/>
                      <a:pt x="f68" y="f60"/>
                      <a:pt x="f5" y="f59"/>
                    </a:cubicBezTo>
                    <a:cubicBezTo>
                      <a:pt x="f5" y="f66"/>
                      <a:pt x="f64" y="f24"/>
                      <a:pt x="f64" y="f24"/>
                    </a:cubicBezTo>
                    <a:cubicBezTo>
                      <a:pt x="f5" y="f22"/>
                      <a:pt x="f63" y="f23"/>
                      <a:pt x="f65" y="f18"/>
                    </a:cubicBezTo>
                    <a:cubicBezTo>
                      <a:pt x="f70" y="f37"/>
                      <a:pt x="f60" y="f13"/>
                      <a:pt x="f59" y="f12"/>
                    </a:cubicBezTo>
                    <a:cubicBezTo>
                      <a:pt x="f59" y="f10"/>
                      <a:pt x="f72" y="f12"/>
                      <a:pt x="f72" y="f10"/>
                    </a:cubicBezTo>
                    <a:cubicBezTo>
                      <a:pt x="f72" y="f8"/>
                      <a:pt x="f71" y="f46"/>
                      <a:pt x="f72" y="f47"/>
                    </a:cubicBezTo>
                    <a:cubicBezTo>
                      <a:pt x="f69" y="f51"/>
                      <a:pt x="f71" y="f54"/>
                      <a:pt x="f72" y="f56"/>
                    </a:cubicBezTo>
                    <a:cubicBezTo>
                      <a:pt x="f70" y="f52"/>
                      <a:pt x="f72" y="f58"/>
                      <a:pt x="f59" y="f36"/>
                    </a:cubicBezTo>
                    <a:cubicBezTo>
                      <a:pt x="f61" y="f34"/>
                      <a:pt x="f60" y="f34"/>
                      <a:pt x="f61" y="f30"/>
                    </a:cubicBezTo>
                    <a:cubicBezTo>
                      <a:pt x="f33" y="f73"/>
                      <a:pt x="f59" y="f73"/>
                      <a:pt x="f66" y="f74"/>
                    </a:cubicBezTo>
                    <a:cubicBezTo>
                      <a:pt x="f66" y="f75"/>
                      <a:pt x="f66" y="f76"/>
                      <a:pt x="f66" y="f25"/>
                    </a:cubicBezTo>
                    <a:cubicBezTo>
                      <a:pt x="f59" y="f20"/>
                      <a:pt x="f72" y="f77"/>
                      <a:pt x="f59" y="f78"/>
                    </a:cubicBezTo>
                    <a:cubicBezTo>
                      <a:pt x="f71" y="f78"/>
                      <a:pt x="f60" y="f15"/>
                      <a:pt x="f60" y="f79"/>
                    </a:cubicBezTo>
                    <a:cubicBezTo>
                      <a:pt x="f71" y="f80"/>
                      <a:pt x="f60" y="f81"/>
                      <a:pt x="f59" y="f82"/>
                    </a:cubicBezTo>
                    <a:cubicBezTo>
                      <a:pt x="f66" y="f82"/>
                      <a:pt x="f60" y="f80"/>
                      <a:pt x="f66" y="f80"/>
                    </a:cubicBezTo>
                    <a:cubicBezTo>
                      <a:pt x="f61" y="f82"/>
                      <a:pt x="f66" y="f81"/>
                      <a:pt x="f61" y="f81"/>
                    </a:cubicBezTo>
                    <a:cubicBezTo>
                      <a:pt x="f22" y="f17"/>
                      <a:pt x="f24" y="f83"/>
                      <a:pt x="f61" y="f11"/>
                    </a:cubicBezTo>
                    <a:cubicBezTo>
                      <a:pt x="f22" y="f11"/>
                      <a:pt x="f22" y="f83"/>
                      <a:pt x="f22" y="f83"/>
                    </a:cubicBezTo>
                    <a:cubicBezTo>
                      <a:pt x="f23" y="f11"/>
                      <a:pt x="f61" y="f84"/>
                      <a:pt x="f33" y="f85"/>
                    </a:cubicBezTo>
                    <a:cubicBezTo>
                      <a:pt x="f22" y="f86"/>
                      <a:pt x="f33" y="f87"/>
                      <a:pt x="f16" y="f9"/>
                    </a:cubicBezTo>
                    <a:cubicBezTo>
                      <a:pt x="f13" y="f86"/>
                      <a:pt x="f12" y="f7"/>
                      <a:pt x="f10" y="f7"/>
                    </a:cubicBezTo>
                    <a:cubicBezTo>
                      <a:pt x="f46" y="f7"/>
                      <a:pt x="f44"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79" name="Laos">
                <a:extLst>
                  <a:ext uri="{FF2B5EF4-FFF2-40B4-BE49-F238E27FC236}">
                    <a16:creationId xmlns:a16="http://schemas.microsoft.com/office/drawing/2014/main" id="{80243918-7D20-167A-6392-87599DBFEB3D}"/>
                  </a:ext>
                </a:extLst>
              </p:cNvPr>
              <p:cNvSpPr/>
              <p:nvPr/>
            </p:nvSpPr>
            <p:spPr>
              <a:xfrm>
                <a:off x="9280190" y="3804653"/>
                <a:ext cx="250792" cy="270068"/>
              </a:xfrm>
              <a:custGeom>
                <a:avLst/>
                <a:gdLst>
                  <a:gd name="f0" fmla="val 10800000"/>
                  <a:gd name="f1" fmla="val 5400000"/>
                  <a:gd name="f2" fmla="val 180"/>
                  <a:gd name="f3" fmla="val w"/>
                  <a:gd name="f4" fmla="val h"/>
                  <a:gd name="f5" fmla="val 0"/>
                  <a:gd name="f6" fmla="val 47"/>
                  <a:gd name="f7" fmla="val 55"/>
                  <a:gd name="f8" fmla="val 6"/>
                  <a:gd name="f9" fmla="val 4"/>
                  <a:gd name="f10" fmla="val 1"/>
                  <a:gd name="f11" fmla="val 3"/>
                  <a:gd name="f12" fmla="val 2"/>
                  <a:gd name="f13" fmla="val 5"/>
                  <a:gd name="f14" fmla="val 7"/>
                  <a:gd name="f15" fmla="val 10"/>
                  <a:gd name="f16" fmla="val 8"/>
                  <a:gd name="f17" fmla="val 11"/>
                  <a:gd name="f18" fmla="val 12"/>
                  <a:gd name="f19" fmla="val 14"/>
                  <a:gd name="f20" fmla="val 16"/>
                  <a:gd name="f21" fmla="val 13"/>
                  <a:gd name="f22" fmla="val 19"/>
                  <a:gd name="f23" fmla="val 15"/>
                  <a:gd name="f24" fmla="val 17"/>
                  <a:gd name="f25" fmla="val 9"/>
                  <a:gd name="f26" fmla="val 18"/>
                  <a:gd name="f27" fmla="val 25"/>
                  <a:gd name="f28" fmla="val 29"/>
                  <a:gd name="f29" fmla="val 30"/>
                  <a:gd name="f30" fmla="val 24"/>
                  <a:gd name="f31" fmla="val 27"/>
                  <a:gd name="f32" fmla="val 32"/>
                  <a:gd name="f33" fmla="val 21"/>
                  <a:gd name="f34" fmla="val 34"/>
                  <a:gd name="f35" fmla="val 33"/>
                  <a:gd name="f36" fmla="val 26"/>
                  <a:gd name="f37" fmla="val 36"/>
                  <a:gd name="f38" fmla="val 38"/>
                  <a:gd name="f39" fmla="val 28"/>
                  <a:gd name="f40" fmla="val 43"/>
                  <a:gd name="f41" fmla="val 31"/>
                  <a:gd name="f42" fmla="val 42"/>
                  <a:gd name="f43" fmla="val 44"/>
                  <a:gd name="f44" fmla="val 45"/>
                  <a:gd name="f45" fmla="val 35"/>
                  <a:gd name="f46" fmla="val 49"/>
                  <a:gd name="f47" fmla="val 50"/>
                  <a:gd name="f48" fmla="val 51"/>
                  <a:gd name="f49" fmla="val 52"/>
                  <a:gd name="f50" fmla="val 54"/>
                  <a:gd name="f51" fmla="val 37"/>
                  <a:gd name="f52" fmla="val 39"/>
                  <a:gd name="f53" fmla="val 40"/>
                  <a:gd name="f54" fmla="val 48"/>
                  <a:gd name="f55" fmla="val 53"/>
                  <a:gd name="f56" fmla="val 46"/>
                  <a:gd name="f57" fmla="val 22"/>
                  <a:gd name="f58" fmla="val 20"/>
                  <a:gd name="f59" fmla="val 23"/>
                  <a:gd name="f60" fmla="+- 0 0 -90"/>
                  <a:gd name="f61" fmla="*/ f3 1 47"/>
                  <a:gd name="f62" fmla="*/ f4 1 55"/>
                  <a:gd name="f63" fmla="+- f7 0 f5"/>
                  <a:gd name="f64" fmla="+- f6 0 f5"/>
                  <a:gd name="f65" fmla="*/ f60 f0 1"/>
                  <a:gd name="f66" fmla="*/ f64 1 47"/>
                  <a:gd name="f67" fmla="*/ f63 1 55"/>
                  <a:gd name="f68" fmla="*/ f65 1 f2"/>
                  <a:gd name="f69" fmla="*/ 6 1 f66"/>
                  <a:gd name="f70" fmla="*/ 0 1 f67"/>
                  <a:gd name="f71" fmla="*/ 3 1 f66"/>
                  <a:gd name="f72" fmla="*/ 2 1 f67"/>
                  <a:gd name="f73" fmla="*/ 7 1 f67"/>
                  <a:gd name="f74" fmla="*/ 8 1 f67"/>
                  <a:gd name="f75" fmla="*/ 2 1 f66"/>
                  <a:gd name="f76" fmla="*/ 14 1 f67"/>
                  <a:gd name="f77" fmla="*/ 16 1 f67"/>
                  <a:gd name="f78" fmla="*/ 8 1 f66"/>
                  <a:gd name="f79" fmla="*/ 17 1 f67"/>
                  <a:gd name="f80" fmla="*/ 29 1 f67"/>
                  <a:gd name="f81" fmla="*/ 12 1 f66"/>
                  <a:gd name="f82" fmla="*/ 27 1 f67"/>
                  <a:gd name="f83" fmla="*/ 21 1 f66"/>
                  <a:gd name="f84" fmla="*/ 30 1 f67"/>
                  <a:gd name="f85" fmla="*/ 26 1 f66"/>
                  <a:gd name="f86" fmla="*/ 36 1 f67"/>
                  <a:gd name="f87" fmla="*/ 31 1 f66"/>
                  <a:gd name="f88" fmla="*/ 42 1 f67"/>
                  <a:gd name="f89" fmla="*/ 33 1 f66"/>
                  <a:gd name="f90" fmla="*/ 45 1 f67"/>
                  <a:gd name="f91" fmla="*/ 34 1 f66"/>
                  <a:gd name="f92" fmla="*/ 49 1 f67"/>
                  <a:gd name="f93" fmla="*/ 52 1 f67"/>
                  <a:gd name="f94" fmla="*/ 37 1 f66"/>
                  <a:gd name="f95" fmla="*/ 54 1 f67"/>
                  <a:gd name="f96" fmla="*/ 38 1 f66"/>
                  <a:gd name="f97" fmla="*/ 47 1 f66"/>
                  <a:gd name="f98" fmla="*/ 55 1 f67"/>
                  <a:gd name="f99" fmla="*/ 43 1 f66"/>
                  <a:gd name="f100" fmla="*/ 46 1 f67"/>
                  <a:gd name="f101" fmla="*/ 40 1 f67"/>
                  <a:gd name="f102" fmla="*/ 32 1 f67"/>
                  <a:gd name="f103" fmla="*/ 28 1 f66"/>
                  <a:gd name="f104" fmla="*/ 25 1 f67"/>
                  <a:gd name="f105" fmla="*/ 22 1 f66"/>
                  <a:gd name="f106" fmla="*/ 21 1 f67"/>
                  <a:gd name="f107" fmla="*/ 23 1 f66"/>
                  <a:gd name="f108" fmla="*/ 18 1 f67"/>
                  <a:gd name="f109" fmla="*/ 15 1 f67"/>
                  <a:gd name="f110" fmla="*/ 24 1 f66"/>
                  <a:gd name="f111" fmla="*/ 12 1 f67"/>
                  <a:gd name="f112" fmla="*/ 17 1 f66"/>
                  <a:gd name="f113" fmla="*/ 11 1 f67"/>
                  <a:gd name="f114" fmla="*/ 0 1 f66"/>
                  <a:gd name="f115" fmla="*/ f6 1 f66"/>
                  <a:gd name="f116" fmla="*/ f7 1 f67"/>
                  <a:gd name="f117" fmla="+- f68 0 f1"/>
                  <a:gd name="f118" fmla="*/ f114 f61 1"/>
                  <a:gd name="f119" fmla="*/ f115 f61 1"/>
                  <a:gd name="f120" fmla="*/ f116 f62 1"/>
                  <a:gd name="f121" fmla="*/ f70 f62 1"/>
                  <a:gd name="f122" fmla="*/ f69 f61 1"/>
                  <a:gd name="f123" fmla="*/ f71 f61 1"/>
                  <a:gd name="f124" fmla="*/ f72 f62 1"/>
                  <a:gd name="f125" fmla="*/ f73 f62 1"/>
                  <a:gd name="f126" fmla="*/ f74 f62 1"/>
                  <a:gd name="f127" fmla="*/ f75 f61 1"/>
                  <a:gd name="f128" fmla="*/ f76 f62 1"/>
                  <a:gd name="f129" fmla="*/ f77 f62 1"/>
                  <a:gd name="f130" fmla="*/ f78 f61 1"/>
                  <a:gd name="f131" fmla="*/ f79 f62 1"/>
                  <a:gd name="f132" fmla="*/ f80 f62 1"/>
                  <a:gd name="f133" fmla="*/ f81 f61 1"/>
                  <a:gd name="f134" fmla="*/ f82 f62 1"/>
                  <a:gd name="f135" fmla="*/ f83 f61 1"/>
                  <a:gd name="f136" fmla="*/ f84 f62 1"/>
                  <a:gd name="f137" fmla="*/ f85 f61 1"/>
                  <a:gd name="f138" fmla="*/ f86 f62 1"/>
                  <a:gd name="f139" fmla="*/ f87 f61 1"/>
                  <a:gd name="f140" fmla="*/ f88 f62 1"/>
                  <a:gd name="f141" fmla="*/ f89 f61 1"/>
                  <a:gd name="f142" fmla="*/ f90 f62 1"/>
                  <a:gd name="f143" fmla="*/ f91 f61 1"/>
                  <a:gd name="f144" fmla="*/ f92 f62 1"/>
                  <a:gd name="f145" fmla="*/ f93 f62 1"/>
                  <a:gd name="f146" fmla="*/ f94 f61 1"/>
                  <a:gd name="f147" fmla="*/ f95 f62 1"/>
                  <a:gd name="f148" fmla="*/ f96 f61 1"/>
                  <a:gd name="f149" fmla="*/ f97 f61 1"/>
                  <a:gd name="f150" fmla="*/ f98 f62 1"/>
                  <a:gd name="f151" fmla="*/ f99 f61 1"/>
                  <a:gd name="f152" fmla="*/ f100 f62 1"/>
                  <a:gd name="f153" fmla="*/ f101 f62 1"/>
                  <a:gd name="f154" fmla="*/ f102 f62 1"/>
                  <a:gd name="f155" fmla="*/ f103 f61 1"/>
                  <a:gd name="f156" fmla="*/ f104 f62 1"/>
                  <a:gd name="f157" fmla="*/ f105 f61 1"/>
                  <a:gd name="f158" fmla="*/ f106 f62 1"/>
                  <a:gd name="f159" fmla="*/ f107 f61 1"/>
                  <a:gd name="f160" fmla="*/ f108 f62 1"/>
                  <a:gd name="f161" fmla="*/ f109 f62 1"/>
                  <a:gd name="f162" fmla="*/ f110 f61 1"/>
                  <a:gd name="f163" fmla="*/ f111 f62 1"/>
                  <a:gd name="f164" fmla="*/ f112 f61 1"/>
                  <a:gd name="f165" fmla="*/ f113 f62 1"/>
                </a:gdLst>
                <a:ahLst/>
                <a:cxnLst>
                  <a:cxn ang="3cd4">
                    <a:pos x="hc" y="t"/>
                  </a:cxn>
                  <a:cxn ang="0">
                    <a:pos x="r" y="vc"/>
                  </a:cxn>
                  <a:cxn ang="cd4">
                    <a:pos x="hc" y="b"/>
                  </a:cxn>
                  <a:cxn ang="cd2">
                    <a:pos x="l" y="vc"/>
                  </a:cxn>
                  <a:cxn ang="f117">
                    <a:pos x="f122" y="f121"/>
                  </a:cxn>
                  <a:cxn ang="f117">
                    <a:pos x="f123" y="f124"/>
                  </a:cxn>
                  <a:cxn ang="f117">
                    <a:pos x="f122" y="f125"/>
                  </a:cxn>
                  <a:cxn ang="f117">
                    <a:pos x="f123" y="f126"/>
                  </a:cxn>
                  <a:cxn ang="f117">
                    <a:pos x="f127" y="f128"/>
                  </a:cxn>
                  <a:cxn ang="f117">
                    <a:pos x="f123" y="f129"/>
                  </a:cxn>
                  <a:cxn ang="f117">
                    <a:pos x="f130" y="f131"/>
                  </a:cxn>
                  <a:cxn ang="f117">
                    <a:pos x="f122" y="f132"/>
                  </a:cxn>
                  <a:cxn ang="f117">
                    <a:pos x="f133" y="f134"/>
                  </a:cxn>
                  <a:cxn ang="f117">
                    <a:pos x="f135" y="f136"/>
                  </a:cxn>
                  <a:cxn ang="f117">
                    <a:pos x="f137" y="f138"/>
                  </a:cxn>
                  <a:cxn ang="f117">
                    <a:pos x="f139" y="f140"/>
                  </a:cxn>
                  <a:cxn ang="f117">
                    <a:pos x="f141" y="f142"/>
                  </a:cxn>
                  <a:cxn ang="f117">
                    <a:pos x="f143" y="f144"/>
                  </a:cxn>
                  <a:cxn ang="f117">
                    <a:pos x="f141" y="f145"/>
                  </a:cxn>
                  <a:cxn ang="f117">
                    <a:pos x="f146" y="f147"/>
                  </a:cxn>
                  <a:cxn ang="f117">
                    <a:pos x="f148" y="f144"/>
                  </a:cxn>
                  <a:cxn ang="f117">
                    <a:pos x="f149" y="f150"/>
                  </a:cxn>
                  <a:cxn ang="f117">
                    <a:pos x="f151" y="f152"/>
                  </a:cxn>
                  <a:cxn ang="f117">
                    <a:pos x="f148" y="f153"/>
                  </a:cxn>
                  <a:cxn ang="f117">
                    <a:pos x="f139" y="f154"/>
                  </a:cxn>
                  <a:cxn ang="f117">
                    <a:pos x="f155" y="f156"/>
                  </a:cxn>
                  <a:cxn ang="f117">
                    <a:pos x="f157" y="f158"/>
                  </a:cxn>
                  <a:cxn ang="f117">
                    <a:pos x="f159" y="f160"/>
                  </a:cxn>
                  <a:cxn ang="f117">
                    <a:pos x="f137" y="f161"/>
                  </a:cxn>
                  <a:cxn ang="f117">
                    <a:pos x="f162" y="f163"/>
                  </a:cxn>
                  <a:cxn ang="f117">
                    <a:pos x="f164" y="f165"/>
                  </a:cxn>
                  <a:cxn ang="f117">
                    <a:pos x="f133" y="f126"/>
                  </a:cxn>
                  <a:cxn ang="f117">
                    <a:pos x="f122" y="f121"/>
                  </a:cxn>
                </a:cxnLst>
                <a:rect l="f118" t="f121" r="f119" b="f120"/>
                <a:pathLst>
                  <a:path w="47" h="55">
                    <a:moveTo>
                      <a:pt x="f8" y="f5"/>
                    </a:moveTo>
                    <a:cubicBezTo>
                      <a:pt x="f9" y="f10"/>
                      <a:pt x="f11" y="f10"/>
                      <a:pt x="f11" y="f12"/>
                    </a:cubicBezTo>
                    <a:cubicBezTo>
                      <a:pt x="f11" y="f9"/>
                      <a:pt x="f13" y="f9"/>
                      <a:pt x="f8" y="f14"/>
                    </a:cubicBezTo>
                    <a:cubicBezTo>
                      <a:pt x="f8" y="f15"/>
                      <a:pt x="f11" y="f15"/>
                      <a:pt x="f11" y="f16"/>
                    </a:cubicBezTo>
                    <a:cubicBezTo>
                      <a:pt x="f5" y="f17"/>
                      <a:pt x="f11" y="f18"/>
                      <a:pt x="f12" y="f19"/>
                    </a:cubicBezTo>
                    <a:cubicBezTo>
                      <a:pt x="f11" y="f20"/>
                      <a:pt x="f11" y="f21"/>
                      <a:pt x="f11" y="f20"/>
                    </a:cubicBezTo>
                    <a:cubicBezTo>
                      <a:pt x="f9" y="f22"/>
                      <a:pt x="f14" y="f23"/>
                      <a:pt x="f16" y="f24"/>
                    </a:cubicBezTo>
                    <a:cubicBezTo>
                      <a:pt x="f25" y="f26"/>
                      <a:pt x="f13" y="f27"/>
                      <a:pt x="f8" y="f28"/>
                    </a:cubicBezTo>
                    <a:cubicBezTo>
                      <a:pt x="f14" y="f29"/>
                      <a:pt x="f15" y="f30"/>
                      <a:pt x="f18" y="f31"/>
                    </a:cubicBezTo>
                    <a:cubicBezTo>
                      <a:pt x="f23" y="f32"/>
                      <a:pt x="f26" y="f27"/>
                      <a:pt x="f33" y="f29"/>
                    </a:cubicBezTo>
                    <a:cubicBezTo>
                      <a:pt x="f27" y="f34"/>
                      <a:pt x="f31" y="f35"/>
                      <a:pt x="f36" y="f37"/>
                    </a:cubicBezTo>
                    <a:cubicBezTo>
                      <a:pt x="f27" y="f38"/>
                      <a:pt x="f39" y="f40"/>
                      <a:pt x="f41" y="f42"/>
                    </a:cubicBezTo>
                    <a:cubicBezTo>
                      <a:pt x="f41" y="f43"/>
                      <a:pt x="f35" y="f40"/>
                      <a:pt x="f35" y="f44"/>
                    </a:cubicBezTo>
                    <a:cubicBezTo>
                      <a:pt x="f35" y="f6"/>
                      <a:pt x="f45" y="f6"/>
                      <a:pt x="f34" y="f46"/>
                    </a:cubicBezTo>
                    <a:cubicBezTo>
                      <a:pt x="f35" y="f47"/>
                      <a:pt x="f34" y="f48"/>
                      <a:pt x="f35" y="f49"/>
                    </a:cubicBezTo>
                    <a:cubicBezTo>
                      <a:pt x="f38" y="f49"/>
                      <a:pt x="f37" y="f50"/>
                      <a:pt x="f51" y="f50"/>
                    </a:cubicBezTo>
                    <a:cubicBezTo>
                      <a:pt x="f52" y="f7"/>
                      <a:pt x="f51" y="f47"/>
                      <a:pt x="f38" y="f46"/>
                    </a:cubicBezTo>
                    <a:cubicBezTo>
                      <a:pt x="f53" y="f54"/>
                      <a:pt x="f40" y="f50"/>
                      <a:pt x="f6" y="f7"/>
                    </a:cubicBezTo>
                    <a:cubicBezTo>
                      <a:pt x="f6" y="f55"/>
                      <a:pt x="f43" y="f54"/>
                      <a:pt x="f40" y="f56"/>
                    </a:cubicBezTo>
                    <a:cubicBezTo>
                      <a:pt x="f42" y="f44"/>
                      <a:pt x="f44" y="f42"/>
                      <a:pt x="f38" y="f53"/>
                    </a:cubicBezTo>
                    <a:cubicBezTo>
                      <a:pt x="f32" y="f38"/>
                      <a:pt x="f37" y="f34"/>
                      <a:pt x="f41" y="f32"/>
                    </a:cubicBezTo>
                    <a:cubicBezTo>
                      <a:pt x="f39" y="f29"/>
                      <a:pt x="f28" y="f27"/>
                      <a:pt x="f39" y="f27"/>
                    </a:cubicBezTo>
                    <a:cubicBezTo>
                      <a:pt x="f36" y="f30"/>
                      <a:pt x="f28" y="f30"/>
                      <a:pt x="f57" y="f33"/>
                    </a:cubicBezTo>
                    <a:cubicBezTo>
                      <a:pt x="f24" y="f58"/>
                      <a:pt x="f33" y="f24"/>
                      <a:pt x="f59" y="f26"/>
                    </a:cubicBezTo>
                    <a:cubicBezTo>
                      <a:pt x="f27" y="f26"/>
                      <a:pt x="f27" y="f26"/>
                      <a:pt x="f36" y="f23"/>
                    </a:cubicBezTo>
                    <a:cubicBezTo>
                      <a:pt x="f27" y="f23"/>
                      <a:pt x="f27" y="f19"/>
                      <a:pt x="f30" y="f18"/>
                    </a:cubicBezTo>
                    <a:cubicBezTo>
                      <a:pt x="f59" y="f17"/>
                      <a:pt x="f33" y="f18"/>
                      <a:pt x="f24" y="f17"/>
                    </a:cubicBezTo>
                    <a:cubicBezTo>
                      <a:pt x="f19" y="f17"/>
                      <a:pt x="f17" y="f15"/>
                      <a:pt x="f18" y="f16"/>
                    </a:cubicBezTo>
                    <a:cubicBezTo>
                      <a:pt x="f21" y="f8"/>
                      <a:pt x="f16" y="f8"/>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80" name="Burma">
                <a:extLst>
                  <a:ext uri="{FF2B5EF4-FFF2-40B4-BE49-F238E27FC236}">
                    <a16:creationId xmlns:a16="http://schemas.microsoft.com/office/drawing/2014/main" id="{6D94B2C9-7FDE-E4BF-F388-3ABFFE52B3FB}"/>
                  </a:ext>
                </a:extLst>
              </p:cNvPr>
              <p:cNvSpPr/>
              <p:nvPr/>
            </p:nvSpPr>
            <p:spPr>
              <a:xfrm>
                <a:off x="9083622" y="3605223"/>
                <a:ext cx="239490" cy="598310"/>
              </a:xfrm>
              <a:custGeom>
                <a:avLst/>
                <a:gdLst>
                  <a:gd name="f0" fmla="val 10800000"/>
                  <a:gd name="f1" fmla="val 5400000"/>
                  <a:gd name="f2" fmla="val 180"/>
                  <a:gd name="f3" fmla="val w"/>
                  <a:gd name="f4" fmla="val h"/>
                  <a:gd name="f5" fmla="val 0"/>
                  <a:gd name="f6" fmla="val 45"/>
                  <a:gd name="f7" fmla="val 122"/>
                  <a:gd name="f8" fmla="val 39"/>
                  <a:gd name="f9" fmla="val 55"/>
                  <a:gd name="f10" fmla="val 35"/>
                  <a:gd name="f11" fmla="val 34"/>
                  <a:gd name="f12" fmla="val 56"/>
                  <a:gd name="f13" fmla="val 59"/>
                  <a:gd name="f14" fmla="val 32"/>
                  <a:gd name="f15" fmla="val 30"/>
                  <a:gd name="f16" fmla="val 58"/>
                  <a:gd name="f17" fmla="val 28"/>
                  <a:gd name="f18" fmla="val 61"/>
                  <a:gd name="f19" fmla="val 31"/>
                  <a:gd name="f20" fmla="val 62"/>
                  <a:gd name="f21" fmla="val 64"/>
                  <a:gd name="f22" fmla="val 29"/>
                  <a:gd name="f23" fmla="val 66"/>
                  <a:gd name="f24" fmla="val 65"/>
                  <a:gd name="f25" fmla="val 27"/>
                  <a:gd name="f26" fmla="val 67"/>
                  <a:gd name="f27" fmla="val 68"/>
                  <a:gd name="f28" fmla="val 70"/>
                  <a:gd name="f29" fmla="val 71"/>
                  <a:gd name="f30" fmla="val 33"/>
                  <a:gd name="f31" fmla="val 74"/>
                  <a:gd name="f32" fmla="val 77"/>
                  <a:gd name="f33" fmla="val 38"/>
                  <a:gd name="f34" fmla="val 78"/>
                  <a:gd name="f35" fmla="val 79"/>
                  <a:gd name="f36" fmla="val 81"/>
                  <a:gd name="f37" fmla="val 36"/>
                  <a:gd name="f38" fmla="val 84"/>
                  <a:gd name="f39" fmla="val 37"/>
                  <a:gd name="f40" fmla="val 83"/>
                  <a:gd name="f41" fmla="val 85"/>
                  <a:gd name="f42" fmla="val 87"/>
                  <a:gd name="f43" fmla="val 88"/>
                  <a:gd name="f44" fmla="val 89"/>
                  <a:gd name="f45" fmla="val 90"/>
                  <a:gd name="f46" fmla="val 92"/>
                  <a:gd name="f47" fmla="val 95"/>
                  <a:gd name="f48" fmla="val 42"/>
                  <a:gd name="f49" fmla="val 98"/>
                  <a:gd name="f50" fmla="val 107"/>
                  <a:gd name="f51" fmla="val 114"/>
                  <a:gd name="f52" fmla="val 40"/>
                  <a:gd name="f53" fmla="val 118"/>
                  <a:gd name="f54" fmla="val 121"/>
                  <a:gd name="f55" fmla="val 120"/>
                  <a:gd name="f56" fmla="val 43"/>
                  <a:gd name="f57" fmla="val 110"/>
                  <a:gd name="f58" fmla="val 108"/>
                  <a:gd name="f59" fmla="val 105"/>
                  <a:gd name="f60" fmla="val 100"/>
                  <a:gd name="f61" fmla="val 96"/>
                  <a:gd name="f62" fmla="val 97"/>
                  <a:gd name="f63" fmla="val 91"/>
                  <a:gd name="f64" fmla="val 82"/>
                  <a:gd name="f65" fmla="val 80"/>
                  <a:gd name="f66" fmla="val 26"/>
                  <a:gd name="f67" fmla="val 24"/>
                  <a:gd name="f68" fmla="val 86"/>
                  <a:gd name="f69" fmla="val 23"/>
                  <a:gd name="f70" fmla="val 22"/>
                  <a:gd name="f71" fmla="val 20"/>
                  <a:gd name="f72" fmla="val 19"/>
                  <a:gd name="f73" fmla="val 18"/>
                  <a:gd name="f74" fmla="val 17"/>
                  <a:gd name="f75" fmla="val 16"/>
                  <a:gd name="f76" fmla="val 15"/>
                  <a:gd name="f77" fmla="val 12"/>
                  <a:gd name="f78" fmla="val 14"/>
                  <a:gd name="f79" fmla="val 13"/>
                  <a:gd name="f80" fmla="val 8"/>
                  <a:gd name="f81" fmla="val 5"/>
                  <a:gd name="f82" fmla="val 53"/>
                  <a:gd name="f83" fmla="val 6"/>
                  <a:gd name="f84" fmla="val 60"/>
                  <a:gd name="f85" fmla="val 4"/>
                  <a:gd name="f86" fmla="val 2"/>
                  <a:gd name="f87" fmla="val 51"/>
                  <a:gd name="f88" fmla="val 47"/>
                  <a:gd name="f89" fmla="val 48"/>
                  <a:gd name="f90" fmla="val 1"/>
                  <a:gd name="f91" fmla="val 46"/>
                  <a:gd name="f92" fmla="val 44"/>
                  <a:gd name="f93" fmla="val 3"/>
                  <a:gd name="f94" fmla="val 9"/>
                  <a:gd name="f95" fmla="val 7"/>
                  <a:gd name="f96" fmla="val 10"/>
                  <a:gd name="f97" fmla="val 21"/>
                  <a:gd name="f98" fmla="val 11"/>
                  <a:gd name="f99" fmla="val 25"/>
                  <a:gd name="f100" fmla="val 50"/>
                  <a:gd name="f101" fmla="val 49"/>
                  <a:gd name="f102" fmla="val 52"/>
                  <a:gd name="f103" fmla="+- 0 0 -90"/>
                  <a:gd name="f104" fmla="*/ f3 1 45"/>
                  <a:gd name="f105" fmla="*/ f4 1 122"/>
                  <a:gd name="f106" fmla="+- f7 0 f5"/>
                  <a:gd name="f107" fmla="+- f6 0 f5"/>
                  <a:gd name="f108" fmla="*/ f103 f0 1"/>
                  <a:gd name="f109" fmla="*/ f107 1 45"/>
                  <a:gd name="f110" fmla="*/ f106 1 122"/>
                  <a:gd name="f111" fmla="*/ f108 1 f2"/>
                  <a:gd name="f112" fmla="*/ 39 1 f109"/>
                  <a:gd name="f113" fmla="*/ 55 1 f110"/>
                  <a:gd name="f114" fmla="*/ 34 1 f109"/>
                  <a:gd name="f115" fmla="*/ 56 1 f110"/>
                  <a:gd name="f116" fmla="*/ 30 1 f109"/>
                  <a:gd name="f117" fmla="*/ 58 1 f110"/>
                  <a:gd name="f118" fmla="*/ 64 1 f110"/>
                  <a:gd name="f119" fmla="*/ 27 1 f109"/>
                  <a:gd name="f120" fmla="*/ 66 1 f110"/>
                  <a:gd name="f121" fmla="*/ 29 1 f109"/>
                  <a:gd name="f122" fmla="*/ 68 1 f110"/>
                  <a:gd name="f123" fmla="*/ 33 1 f109"/>
                  <a:gd name="f124" fmla="*/ 74 1 f110"/>
                  <a:gd name="f125" fmla="*/ 79 1 f110"/>
                  <a:gd name="f126" fmla="*/ 36 1 f109"/>
                  <a:gd name="f127" fmla="*/ 81 1 f110"/>
                  <a:gd name="f128" fmla="*/ 85 1 f110"/>
                  <a:gd name="f129" fmla="*/ 89 1 f110"/>
                  <a:gd name="f130" fmla="*/ 95 1 f110"/>
                  <a:gd name="f131" fmla="*/ 42 1 f109"/>
                  <a:gd name="f132" fmla="*/ 107 1 f110"/>
                  <a:gd name="f133" fmla="*/ 40 1 f109"/>
                  <a:gd name="f134" fmla="*/ 118 1 f110"/>
                  <a:gd name="f135" fmla="*/ 122 1 f110"/>
                  <a:gd name="f136" fmla="*/ 110 1 f110"/>
                  <a:gd name="f137" fmla="*/ 105 1 f110"/>
                  <a:gd name="f138" fmla="*/ 97 1 f110"/>
                  <a:gd name="f139" fmla="*/ 90 1 f110"/>
                  <a:gd name="f140" fmla="*/ 31 1 f109"/>
                  <a:gd name="f141" fmla="*/ 82 1 f110"/>
                  <a:gd name="f142" fmla="*/ 78 1 f110"/>
                  <a:gd name="f143" fmla="*/ 26 1 f109"/>
                  <a:gd name="f144" fmla="*/ 23 1 f109"/>
                  <a:gd name="f145" fmla="*/ 20 1 f109"/>
                  <a:gd name="f146" fmla="*/ 17 1 f109"/>
                  <a:gd name="f147" fmla="*/ 15 1 f109"/>
                  <a:gd name="f148" fmla="*/ 84 1 f110"/>
                  <a:gd name="f149" fmla="*/ 71 1 f110"/>
                  <a:gd name="f150" fmla="*/ 8 1 f109"/>
                  <a:gd name="f151" fmla="*/ 59 1 f110"/>
                  <a:gd name="f152" fmla="*/ 4 1 f109"/>
                  <a:gd name="f153" fmla="*/ 0 1 f109"/>
                  <a:gd name="f154" fmla="*/ 51 1 f110"/>
                  <a:gd name="f155" fmla="*/ 2 1 f109"/>
                  <a:gd name="f156" fmla="*/ 48 1 f110"/>
                  <a:gd name="f157" fmla="*/ 3 1 f109"/>
                  <a:gd name="f158" fmla="*/ 45 1 f110"/>
                  <a:gd name="f159" fmla="*/ 5 1 f109"/>
                  <a:gd name="f160" fmla="*/ 38 1 f110"/>
                  <a:gd name="f161" fmla="*/ 34 1 f110"/>
                  <a:gd name="f162" fmla="*/ 7 1 f109"/>
                  <a:gd name="f163" fmla="*/ 23 1 f110"/>
                  <a:gd name="f164" fmla="*/ 18 1 f110"/>
                  <a:gd name="f165" fmla="*/ 9 1 f110"/>
                  <a:gd name="f166" fmla="*/ 18 1 f109"/>
                  <a:gd name="f167" fmla="*/ 6 1 f110"/>
                  <a:gd name="f168" fmla="*/ 16 1 f109"/>
                  <a:gd name="f169" fmla="*/ 0 1 f110"/>
                  <a:gd name="f170" fmla="*/ 21 1 f109"/>
                  <a:gd name="f171" fmla="*/ 2 1 f110"/>
                  <a:gd name="f172" fmla="*/ 24 1 f109"/>
                  <a:gd name="f173" fmla="*/ 5 1 f110"/>
                  <a:gd name="f174" fmla="*/ 28 1 f109"/>
                  <a:gd name="f175" fmla="*/ 15 1 f110"/>
                  <a:gd name="f176" fmla="*/ 17 1 f110"/>
                  <a:gd name="f177" fmla="*/ 24 1 f110"/>
                  <a:gd name="f178" fmla="*/ 22 1 f109"/>
                  <a:gd name="f179" fmla="*/ 26 1 f110"/>
                  <a:gd name="f180" fmla="*/ 25 1 f109"/>
                  <a:gd name="f181" fmla="*/ 30 1 f110"/>
                  <a:gd name="f182" fmla="*/ 33 1 f110"/>
                  <a:gd name="f183" fmla="*/ 36 1 f110"/>
                  <a:gd name="f184" fmla="*/ 32 1 f109"/>
                  <a:gd name="f185" fmla="*/ 39 1 f110"/>
                  <a:gd name="f186" fmla="*/ 44 1 f110"/>
                  <a:gd name="f187" fmla="*/ 49 1 f110"/>
                  <a:gd name="f188" fmla="*/ f6 1 f109"/>
                  <a:gd name="f189" fmla="*/ f7 1 f110"/>
                  <a:gd name="f190" fmla="+- f111 0 f1"/>
                  <a:gd name="f191" fmla="*/ f153 f104 1"/>
                  <a:gd name="f192" fmla="*/ f188 f104 1"/>
                  <a:gd name="f193" fmla="*/ f189 f105 1"/>
                  <a:gd name="f194" fmla="*/ f169 f105 1"/>
                  <a:gd name="f195" fmla="*/ f112 f104 1"/>
                  <a:gd name="f196" fmla="*/ f113 f105 1"/>
                  <a:gd name="f197" fmla="*/ f114 f104 1"/>
                  <a:gd name="f198" fmla="*/ f115 f105 1"/>
                  <a:gd name="f199" fmla="*/ f116 f104 1"/>
                  <a:gd name="f200" fmla="*/ f117 f105 1"/>
                  <a:gd name="f201" fmla="*/ f118 f105 1"/>
                  <a:gd name="f202" fmla="*/ f119 f104 1"/>
                  <a:gd name="f203" fmla="*/ f120 f105 1"/>
                  <a:gd name="f204" fmla="*/ f121 f104 1"/>
                  <a:gd name="f205" fmla="*/ f122 f105 1"/>
                  <a:gd name="f206" fmla="*/ f123 f104 1"/>
                  <a:gd name="f207" fmla="*/ f124 f105 1"/>
                  <a:gd name="f208" fmla="*/ f125 f105 1"/>
                  <a:gd name="f209" fmla="*/ f126 f104 1"/>
                  <a:gd name="f210" fmla="*/ f127 f105 1"/>
                  <a:gd name="f211" fmla="*/ f128 f105 1"/>
                  <a:gd name="f212" fmla="*/ f129 f105 1"/>
                  <a:gd name="f213" fmla="*/ f130 f105 1"/>
                  <a:gd name="f214" fmla="*/ f131 f104 1"/>
                  <a:gd name="f215" fmla="*/ f132 f105 1"/>
                  <a:gd name="f216" fmla="*/ f133 f104 1"/>
                  <a:gd name="f217" fmla="*/ f134 f105 1"/>
                  <a:gd name="f218" fmla="*/ f135 f105 1"/>
                  <a:gd name="f219" fmla="*/ f136 f105 1"/>
                  <a:gd name="f220" fmla="*/ f137 f105 1"/>
                  <a:gd name="f221" fmla="*/ f138 f105 1"/>
                  <a:gd name="f222" fmla="*/ f139 f105 1"/>
                  <a:gd name="f223" fmla="*/ f140 f104 1"/>
                  <a:gd name="f224" fmla="*/ f141 f105 1"/>
                  <a:gd name="f225" fmla="*/ f142 f105 1"/>
                  <a:gd name="f226" fmla="*/ f143 f104 1"/>
                  <a:gd name="f227" fmla="*/ f144 f104 1"/>
                  <a:gd name="f228" fmla="*/ f145 f104 1"/>
                  <a:gd name="f229" fmla="*/ f146 f104 1"/>
                  <a:gd name="f230" fmla="*/ f147 f104 1"/>
                  <a:gd name="f231" fmla="*/ f148 f105 1"/>
                  <a:gd name="f232" fmla="*/ f149 f105 1"/>
                  <a:gd name="f233" fmla="*/ f150 f104 1"/>
                  <a:gd name="f234" fmla="*/ f151 f105 1"/>
                  <a:gd name="f235" fmla="*/ f152 f104 1"/>
                  <a:gd name="f236" fmla="*/ f154 f105 1"/>
                  <a:gd name="f237" fmla="*/ f155 f104 1"/>
                  <a:gd name="f238" fmla="*/ f156 f105 1"/>
                  <a:gd name="f239" fmla="*/ f157 f104 1"/>
                  <a:gd name="f240" fmla="*/ f158 f105 1"/>
                  <a:gd name="f241" fmla="*/ f159 f104 1"/>
                  <a:gd name="f242" fmla="*/ f160 f105 1"/>
                  <a:gd name="f243" fmla="*/ f161 f105 1"/>
                  <a:gd name="f244" fmla="*/ f162 f104 1"/>
                  <a:gd name="f245" fmla="*/ f163 f105 1"/>
                  <a:gd name="f246" fmla="*/ f164 f105 1"/>
                  <a:gd name="f247" fmla="*/ f165 f105 1"/>
                  <a:gd name="f248" fmla="*/ f166 f104 1"/>
                  <a:gd name="f249" fmla="*/ f167 f105 1"/>
                  <a:gd name="f250" fmla="*/ f168 f104 1"/>
                  <a:gd name="f251" fmla="*/ f170 f104 1"/>
                  <a:gd name="f252" fmla="*/ f171 f105 1"/>
                  <a:gd name="f253" fmla="*/ f172 f104 1"/>
                  <a:gd name="f254" fmla="*/ f173 f105 1"/>
                  <a:gd name="f255" fmla="*/ f174 f104 1"/>
                  <a:gd name="f256" fmla="*/ f175 f105 1"/>
                  <a:gd name="f257" fmla="*/ f176 f105 1"/>
                  <a:gd name="f258" fmla="*/ f177 f105 1"/>
                  <a:gd name="f259" fmla="*/ f178 f104 1"/>
                  <a:gd name="f260" fmla="*/ f179 f105 1"/>
                  <a:gd name="f261" fmla="*/ f180 f104 1"/>
                  <a:gd name="f262" fmla="*/ f181 f105 1"/>
                  <a:gd name="f263" fmla="*/ f182 f105 1"/>
                  <a:gd name="f264" fmla="*/ f183 f105 1"/>
                  <a:gd name="f265" fmla="*/ f184 f104 1"/>
                  <a:gd name="f266" fmla="*/ f185 f105 1"/>
                  <a:gd name="f267" fmla="*/ f186 f105 1"/>
                  <a:gd name="f268" fmla="*/ f187 f105 1"/>
                </a:gdLst>
                <a:ahLst/>
                <a:cxnLst>
                  <a:cxn ang="3cd4">
                    <a:pos x="hc" y="t"/>
                  </a:cxn>
                  <a:cxn ang="0">
                    <a:pos x="r" y="vc"/>
                  </a:cxn>
                  <a:cxn ang="cd4">
                    <a:pos x="hc" y="b"/>
                  </a:cxn>
                  <a:cxn ang="cd2">
                    <a:pos x="l" y="vc"/>
                  </a:cxn>
                  <a:cxn ang="f190">
                    <a:pos x="f195" y="f196"/>
                  </a:cxn>
                  <a:cxn ang="f190">
                    <a:pos x="f197" y="f198"/>
                  </a:cxn>
                  <a:cxn ang="f190">
                    <a:pos x="f199" y="f200"/>
                  </a:cxn>
                  <a:cxn ang="f190">
                    <a:pos x="f199" y="f201"/>
                  </a:cxn>
                  <a:cxn ang="f190">
                    <a:pos x="f202" y="f203"/>
                  </a:cxn>
                  <a:cxn ang="f190">
                    <a:pos x="f204" y="f205"/>
                  </a:cxn>
                  <a:cxn ang="f190">
                    <a:pos x="f206" y="f207"/>
                  </a:cxn>
                  <a:cxn ang="f190">
                    <a:pos x="f195" y="f208"/>
                  </a:cxn>
                  <a:cxn ang="f190">
                    <a:pos x="f209" y="f210"/>
                  </a:cxn>
                  <a:cxn ang="f190">
                    <a:pos x="f209" y="f211"/>
                  </a:cxn>
                  <a:cxn ang="f190">
                    <a:pos x="f209" y="f212"/>
                  </a:cxn>
                  <a:cxn ang="f190">
                    <a:pos x="f195" y="f213"/>
                  </a:cxn>
                  <a:cxn ang="f190">
                    <a:pos x="f214" y="f215"/>
                  </a:cxn>
                  <a:cxn ang="f190">
                    <a:pos x="f216" y="f217"/>
                  </a:cxn>
                  <a:cxn ang="f190">
                    <a:pos x="f216" y="f218"/>
                  </a:cxn>
                  <a:cxn ang="f190">
                    <a:pos x="f195" y="f219"/>
                  </a:cxn>
                  <a:cxn ang="f190">
                    <a:pos x="f195" y="f220"/>
                  </a:cxn>
                  <a:cxn ang="f190">
                    <a:pos x="f209" y="f221"/>
                  </a:cxn>
                  <a:cxn ang="f190">
                    <a:pos x="f197" y="f222"/>
                  </a:cxn>
                  <a:cxn ang="f190">
                    <a:pos x="f223" y="f224"/>
                  </a:cxn>
                  <a:cxn ang="f190">
                    <a:pos x="f199" y="f225"/>
                  </a:cxn>
                  <a:cxn ang="f190">
                    <a:pos x="f202" y="f207"/>
                  </a:cxn>
                  <a:cxn ang="f190">
                    <a:pos x="f226" y="f224"/>
                  </a:cxn>
                  <a:cxn ang="f190">
                    <a:pos x="f227" y="f211"/>
                  </a:cxn>
                  <a:cxn ang="f190">
                    <a:pos x="f228" y="f211"/>
                  </a:cxn>
                  <a:cxn ang="f190">
                    <a:pos x="f229" y="f211"/>
                  </a:cxn>
                  <a:cxn ang="f190">
                    <a:pos x="f230" y="f231"/>
                  </a:cxn>
                  <a:cxn ang="f190">
                    <a:pos x="f230" y="f232"/>
                  </a:cxn>
                  <a:cxn ang="f190">
                    <a:pos x="f233" y="f234"/>
                  </a:cxn>
                  <a:cxn ang="f190">
                    <a:pos x="f235" y="f196"/>
                  </a:cxn>
                  <a:cxn ang="f190">
                    <a:pos x="f191" y="f236"/>
                  </a:cxn>
                  <a:cxn ang="f190">
                    <a:pos x="f237" y="f238"/>
                  </a:cxn>
                  <a:cxn ang="f190">
                    <a:pos x="f239" y="f240"/>
                  </a:cxn>
                  <a:cxn ang="f190">
                    <a:pos x="f241" y="f242"/>
                  </a:cxn>
                  <a:cxn ang="f190">
                    <a:pos x="f233" y="f243"/>
                  </a:cxn>
                  <a:cxn ang="f190">
                    <a:pos x="f244" y="f245"/>
                  </a:cxn>
                  <a:cxn ang="f190">
                    <a:pos x="f233" y="f246"/>
                  </a:cxn>
                  <a:cxn ang="f190">
                    <a:pos x="f230" y="f247"/>
                  </a:cxn>
                  <a:cxn ang="f190">
                    <a:pos x="f248" y="f249"/>
                  </a:cxn>
                  <a:cxn ang="f190">
                    <a:pos x="f250" y="f194"/>
                  </a:cxn>
                  <a:cxn ang="f190">
                    <a:pos x="f251" y="f252"/>
                  </a:cxn>
                  <a:cxn ang="f190">
                    <a:pos x="f253" y="f254"/>
                  </a:cxn>
                  <a:cxn ang="f190">
                    <a:pos x="f255" y="f256"/>
                  </a:cxn>
                  <a:cxn ang="f190">
                    <a:pos x="f226" y="f257"/>
                  </a:cxn>
                  <a:cxn ang="f190">
                    <a:pos x="f253" y="f258"/>
                  </a:cxn>
                  <a:cxn ang="f190">
                    <a:pos x="f259" y="f260"/>
                  </a:cxn>
                  <a:cxn ang="f190">
                    <a:pos x="f261" y="f262"/>
                  </a:cxn>
                  <a:cxn ang="f190">
                    <a:pos x="f259" y="f263"/>
                  </a:cxn>
                  <a:cxn ang="f190">
                    <a:pos x="f261" y="f263"/>
                  </a:cxn>
                  <a:cxn ang="f190">
                    <a:pos x="f202" y="f263"/>
                  </a:cxn>
                  <a:cxn ang="f190">
                    <a:pos x="f255" y="f264"/>
                  </a:cxn>
                  <a:cxn ang="f190">
                    <a:pos x="f199" y="f242"/>
                  </a:cxn>
                  <a:cxn ang="f190">
                    <a:pos x="f265" y="f266"/>
                  </a:cxn>
                  <a:cxn ang="f190">
                    <a:pos x="f255" y="f267"/>
                  </a:cxn>
                  <a:cxn ang="f190">
                    <a:pos x="f197" y="f240"/>
                  </a:cxn>
                  <a:cxn ang="f190">
                    <a:pos x="f216" y="f268"/>
                  </a:cxn>
                  <a:cxn ang="f190">
                    <a:pos x="f195" y="f196"/>
                  </a:cxn>
                </a:cxnLst>
                <a:rect l="f191" t="f194" r="f192" b="f193"/>
                <a:pathLst>
                  <a:path w="45" h="122">
                    <a:moveTo>
                      <a:pt x="f8" y="f9"/>
                    </a:moveTo>
                    <a:cubicBezTo>
                      <a:pt x="f10" y="f9"/>
                      <a:pt x="f10" y="f9"/>
                      <a:pt x="f11" y="f12"/>
                    </a:cubicBezTo>
                    <a:cubicBezTo>
                      <a:pt x="f11" y="f13"/>
                      <a:pt x="f14" y="f9"/>
                      <a:pt x="f15" y="f16"/>
                    </a:cubicBezTo>
                    <a:cubicBezTo>
                      <a:pt x="f17" y="f18"/>
                      <a:pt x="f19" y="f20"/>
                      <a:pt x="f15" y="f21"/>
                    </a:cubicBezTo>
                    <a:cubicBezTo>
                      <a:pt x="f22" y="f23"/>
                      <a:pt x="f17" y="f24"/>
                      <a:pt x="f25" y="f23"/>
                    </a:cubicBezTo>
                    <a:cubicBezTo>
                      <a:pt x="f25" y="f26"/>
                      <a:pt x="f22" y="f27"/>
                      <a:pt x="f22" y="f27"/>
                    </a:cubicBezTo>
                    <a:cubicBezTo>
                      <a:pt x="f25" y="f28"/>
                      <a:pt x="f19" y="f29"/>
                      <a:pt x="f30" y="f31"/>
                    </a:cubicBezTo>
                    <a:cubicBezTo>
                      <a:pt x="f11" y="f32"/>
                      <a:pt x="f33" y="f34"/>
                      <a:pt x="f8" y="f35"/>
                    </a:cubicBezTo>
                    <a:cubicBezTo>
                      <a:pt x="f8" y="f36"/>
                      <a:pt x="f37" y="f35"/>
                      <a:pt x="f37" y="f36"/>
                    </a:cubicBezTo>
                    <a:cubicBezTo>
                      <a:pt x="f37" y="f38"/>
                      <a:pt x="f39" y="f40"/>
                      <a:pt x="f37" y="f41"/>
                    </a:cubicBezTo>
                    <a:cubicBezTo>
                      <a:pt x="f10" y="f42"/>
                      <a:pt x="f39" y="f43"/>
                      <a:pt x="f37" y="f44"/>
                    </a:cubicBezTo>
                    <a:cubicBezTo>
                      <a:pt x="f11" y="f45"/>
                      <a:pt x="f37" y="f46"/>
                      <a:pt x="f8" y="f47"/>
                    </a:cubicBezTo>
                    <a:cubicBezTo>
                      <a:pt x="f48" y="f49"/>
                      <a:pt x="f33" y="f49"/>
                      <a:pt x="f48" y="f50"/>
                    </a:cubicBezTo>
                    <a:cubicBezTo>
                      <a:pt x="f6" y="f51"/>
                      <a:pt x="f8" y="f51"/>
                      <a:pt x="f52" y="f53"/>
                    </a:cubicBezTo>
                    <a:cubicBezTo>
                      <a:pt x="f52" y="f54"/>
                      <a:pt x="f52" y="f55"/>
                      <a:pt x="f52" y="f7"/>
                    </a:cubicBezTo>
                    <a:cubicBezTo>
                      <a:pt x="f10" y="f51"/>
                      <a:pt x="f56" y="f51"/>
                      <a:pt x="f8" y="f57"/>
                    </a:cubicBezTo>
                    <a:cubicBezTo>
                      <a:pt x="f39" y="f58"/>
                      <a:pt x="f52" y="f57"/>
                      <a:pt x="f8" y="f59"/>
                    </a:cubicBezTo>
                    <a:cubicBezTo>
                      <a:pt x="f33" y="f60"/>
                      <a:pt x="f39" y="f61"/>
                      <a:pt x="f37" y="f62"/>
                    </a:cubicBezTo>
                    <a:cubicBezTo>
                      <a:pt x="f10" y="f49"/>
                      <a:pt x="f11" y="f63"/>
                      <a:pt x="f11" y="f45"/>
                    </a:cubicBezTo>
                    <a:cubicBezTo>
                      <a:pt x="f30" y="f42"/>
                      <a:pt x="f19" y="f64"/>
                      <a:pt x="f19" y="f64"/>
                    </a:cubicBezTo>
                    <a:cubicBezTo>
                      <a:pt x="f14" y="f65"/>
                      <a:pt x="f15" y="f36"/>
                      <a:pt x="f15" y="f34"/>
                    </a:cubicBezTo>
                    <a:cubicBezTo>
                      <a:pt x="f22" y="f35"/>
                      <a:pt x="f22" y="f35"/>
                      <a:pt x="f25" y="f31"/>
                    </a:cubicBezTo>
                    <a:cubicBezTo>
                      <a:pt x="f25" y="f34"/>
                      <a:pt x="f22" y="f36"/>
                      <a:pt x="f66" y="f64"/>
                    </a:cubicBezTo>
                    <a:cubicBezTo>
                      <a:pt x="f67" y="f40"/>
                      <a:pt x="f67" y="f68"/>
                      <a:pt x="f69" y="f41"/>
                    </a:cubicBezTo>
                    <a:cubicBezTo>
                      <a:pt x="f70" y="f38"/>
                      <a:pt x="f70" y="f68"/>
                      <a:pt x="f71" y="f41"/>
                    </a:cubicBezTo>
                    <a:cubicBezTo>
                      <a:pt x="f72" y="f38"/>
                      <a:pt x="f73" y="f68"/>
                      <a:pt x="f74" y="f41"/>
                    </a:cubicBezTo>
                    <a:cubicBezTo>
                      <a:pt x="f75" y="f40"/>
                      <a:pt x="f75" y="f41"/>
                      <a:pt x="f76" y="f38"/>
                    </a:cubicBezTo>
                    <a:cubicBezTo>
                      <a:pt x="f77" y="f40"/>
                      <a:pt x="f74" y="f65"/>
                      <a:pt x="f76" y="f29"/>
                    </a:cubicBezTo>
                    <a:cubicBezTo>
                      <a:pt x="f78" y="f23"/>
                      <a:pt x="f79" y="f26"/>
                      <a:pt x="f80" y="f13"/>
                    </a:cubicBezTo>
                    <a:cubicBezTo>
                      <a:pt x="f81" y="f82"/>
                      <a:pt x="f83" y="f84"/>
                      <a:pt x="f85" y="f9"/>
                    </a:cubicBezTo>
                    <a:cubicBezTo>
                      <a:pt x="f86" y="f87"/>
                      <a:pt x="f85" y="f13"/>
                      <a:pt x="f5" y="f87"/>
                    </a:cubicBezTo>
                    <a:cubicBezTo>
                      <a:pt x="f5" y="f88"/>
                      <a:pt x="f86" y="f87"/>
                      <a:pt x="f86" y="f89"/>
                    </a:cubicBezTo>
                    <a:cubicBezTo>
                      <a:pt x="f90" y="f91"/>
                      <a:pt x="f90" y="f92"/>
                      <a:pt x="f93" y="f6"/>
                    </a:cubicBezTo>
                    <a:cubicBezTo>
                      <a:pt x="f81" y="f6"/>
                      <a:pt x="f81" y="f56"/>
                      <a:pt x="f81" y="f33"/>
                    </a:cubicBezTo>
                    <a:cubicBezTo>
                      <a:pt x="f81" y="f30"/>
                      <a:pt x="f94" y="f52"/>
                      <a:pt x="f80" y="f11"/>
                    </a:cubicBezTo>
                    <a:cubicBezTo>
                      <a:pt x="f95" y="f15"/>
                      <a:pt x="f96" y="f17"/>
                      <a:pt x="f95" y="f69"/>
                    </a:cubicBezTo>
                    <a:cubicBezTo>
                      <a:pt x="f81" y="f97"/>
                      <a:pt x="f80" y="f97"/>
                      <a:pt x="f80" y="f73"/>
                    </a:cubicBezTo>
                    <a:cubicBezTo>
                      <a:pt x="f95" y="f75"/>
                      <a:pt x="f98" y="f78"/>
                      <a:pt x="f76" y="f94"/>
                    </a:cubicBezTo>
                    <a:cubicBezTo>
                      <a:pt x="f75" y="f83"/>
                      <a:pt x="f97" y="f94"/>
                      <a:pt x="f73" y="f83"/>
                    </a:cubicBezTo>
                    <a:cubicBezTo>
                      <a:pt x="f76" y="f93"/>
                      <a:pt x="f70" y="f81"/>
                      <a:pt x="f75" y="f5"/>
                    </a:cubicBezTo>
                    <a:cubicBezTo>
                      <a:pt x="f74" y="f5"/>
                      <a:pt x="f73" y="f5"/>
                      <a:pt x="f97" y="f86"/>
                    </a:cubicBezTo>
                    <a:cubicBezTo>
                      <a:pt x="f99" y="f81"/>
                      <a:pt x="f70" y="f95"/>
                      <a:pt x="f67" y="f81"/>
                    </a:cubicBezTo>
                    <a:cubicBezTo>
                      <a:pt x="f66" y="f85"/>
                      <a:pt x="f99" y="f94"/>
                      <a:pt x="f17" y="f76"/>
                    </a:cubicBezTo>
                    <a:cubicBezTo>
                      <a:pt x="f15" y="f72"/>
                      <a:pt x="f25" y="f74"/>
                      <a:pt x="f66" y="f74"/>
                    </a:cubicBezTo>
                    <a:cubicBezTo>
                      <a:pt x="f99" y="f97"/>
                      <a:pt x="f69" y="f97"/>
                      <a:pt x="f67" y="f67"/>
                    </a:cubicBezTo>
                    <a:cubicBezTo>
                      <a:pt x="f99" y="f66"/>
                      <a:pt x="f69" y="f67"/>
                      <a:pt x="f70" y="f66"/>
                    </a:cubicBezTo>
                    <a:cubicBezTo>
                      <a:pt x="f70" y="f22"/>
                      <a:pt x="f99" y="f22"/>
                      <a:pt x="f99" y="f15"/>
                    </a:cubicBezTo>
                    <a:cubicBezTo>
                      <a:pt x="f99" y="f19"/>
                      <a:pt x="f97" y="f19"/>
                      <a:pt x="f70" y="f30"/>
                    </a:cubicBezTo>
                    <a:cubicBezTo>
                      <a:pt x="f70" y="f11"/>
                      <a:pt x="f70" y="f30"/>
                      <a:pt x="f99" y="f30"/>
                    </a:cubicBezTo>
                    <a:cubicBezTo>
                      <a:pt x="f25" y="f14"/>
                      <a:pt x="f22" y="f19"/>
                      <a:pt x="f25" y="f30"/>
                    </a:cubicBezTo>
                    <a:cubicBezTo>
                      <a:pt x="f99" y="f37"/>
                      <a:pt x="f17" y="f10"/>
                      <a:pt x="f17" y="f37"/>
                    </a:cubicBezTo>
                    <a:cubicBezTo>
                      <a:pt x="f25" y="f8"/>
                      <a:pt x="f15" y="f39"/>
                      <a:pt x="f15" y="f33"/>
                    </a:cubicBezTo>
                    <a:cubicBezTo>
                      <a:pt x="f15" y="f8"/>
                      <a:pt x="f14" y="f33"/>
                      <a:pt x="f14" y="f8"/>
                    </a:cubicBezTo>
                    <a:cubicBezTo>
                      <a:pt x="f19" y="f8"/>
                      <a:pt x="f22" y="f56"/>
                      <a:pt x="f17" y="f92"/>
                    </a:cubicBezTo>
                    <a:cubicBezTo>
                      <a:pt x="f25" y="f6"/>
                      <a:pt x="f17" y="f91"/>
                      <a:pt x="f11" y="f6"/>
                    </a:cubicBezTo>
                    <a:cubicBezTo>
                      <a:pt x="f10" y="f100"/>
                      <a:pt x="f8" y="f89"/>
                      <a:pt x="f52" y="f101"/>
                    </a:cubicBezTo>
                    <a:cubicBezTo>
                      <a:pt x="f39" y="f102"/>
                      <a:pt x="f52" y="f8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81" name="Cambodia">
                <a:extLst>
                  <a:ext uri="{FF2B5EF4-FFF2-40B4-BE49-F238E27FC236}">
                    <a16:creationId xmlns:a16="http://schemas.microsoft.com/office/drawing/2014/main" id="{C0EE7EFC-1F7B-6055-DDD5-C97BE3E9F969}"/>
                  </a:ext>
                </a:extLst>
              </p:cNvPr>
              <p:cNvSpPr/>
              <p:nvPr/>
            </p:nvSpPr>
            <p:spPr>
              <a:xfrm>
                <a:off x="9372819" y="4041483"/>
                <a:ext cx="158154" cy="151653"/>
              </a:xfrm>
              <a:custGeom>
                <a:avLst/>
                <a:gdLst>
                  <a:gd name="f0" fmla="val 10800000"/>
                  <a:gd name="f1" fmla="val 5400000"/>
                  <a:gd name="f2" fmla="val 180"/>
                  <a:gd name="f3" fmla="val w"/>
                  <a:gd name="f4" fmla="val h"/>
                  <a:gd name="f5" fmla="val 0"/>
                  <a:gd name="f6" fmla="val 30"/>
                  <a:gd name="f7" fmla="val 31"/>
                  <a:gd name="f8" fmla="val 13"/>
                  <a:gd name="f9" fmla="val 12"/>
                  <a:gd name="f10" fmla="val 29"/>
                  <a:gd name="f11" fmla="val 10"/>
                  <a:gd name="f12" fmla="val 28"/>
                  <a:gd name="f13" fmla="val 9"/>
                  <a:gd name="f14" fmla="val 6"/>
                  <a:gd name="f15" fmla="val 27"/>
                  <a:gd name="f16" fmla="val 24"/>
                  <a:gd name="f17" fmla="val 8"/>
                  <a:gd name="f18" fmla="val 7"/>
                  <a:gd name="f19" fmla="val 26"/>
                  <a:gd name="f20" fmla="val 18"/>
                  <a:gd name="f21" fmla="val 14"/>
                  <a:gd name="f22" fmla="val 2"/>
                  <a:gd name="f23" fmla="val 11"/>
                  <a:gd name="f24" fmla="val 4"/>
                  <a:gd name="f25" fmla="val 5"/>
                  <a:gd name="f26" fmla="val 16"/>
                  <a:gd name="f27" fmla="val 21"/>
                  <a:gd name="f28" fmla="val 19"/>
                  <a:gd name="f29" fmla="val 20"/>
                  <a:gd name="f30" fmla="val 22"/>
                  <a:gd name="f31" fmla="val 1"/>
                  <a:gd name="f32" fmla="val 23"/>
                  <a:gd name="f33" fmla="val 25"/>
                  <a:gd name="f34" fmla="val 15"/>
                  <a:gd name="f35" fmla="+- 0 0 -90"/>
                  <a:gd name="f36" fmla="*/ f3 1 30"/>
                  <a:gd name="f37" fmla="*/ f4 1 31"/>
                  <a:gd name="f38" fmla="+- f7 0 f5"/>
                  <a:gd name="f39" fmla="+- f6 0 f5"/>
                  <a:gd name="f40" fmla="*/ f35 f0 1"/>
                  <a:gd name="f41" fmla="*/ f39 1 30"/>
                  <a:gd name="f42" fmla="*/ f38 1 31"/>
                  <a:gd name="f43" fmla="*/ f40 1 f2"/>
                  <a:gd name="f44" fmla="*/ 13 1 f41"/>
                  <a:gd name="f45" fmla="*/ 30 1 f42"/>
                  <a:gd name="f46" fmla="*/ 12 1 f41"/>
                  <a:gd name="f47" fmla="*/ 10 1 f41"/>
                  <a:gd name="f48" fmla="*/ 29 1 f42"/>
                  <a:gd name="f49" fmla="*/ 9 1 f41"/>
                  <a:gd name="f50" fmla="*/ 27 1 f42"/>
                  <a:gd name="f51" fmla="*/ 8 1 f41"/>
                  <a:gd name="f52" fmla="*/ 24 1 f42"/>
                  <a:gd name="f53" fmla="*/ 7 1 f41"/>
                  <a:gd name="f54" fmla="*/ 26 1 f42"/>
                  <a:gd name="f55" fmla="*/ 6 1 f41"/>
                  <a:gd name="f56" fmla="*/ 2 1 f41"/>
                  <a:gd name="f57" fmla="*/ 11 1 f42"/>
                  <a:gd name="f58" fmla="*/ 6 1 f42"/>
                  <a:gd name="f59" fmla="*/ 5 1 f42"/>
                  <a:gd name="f60" fmla="*/ 11 1 f41"/>
                  <a:gd name="f61" fmla="*/ 16 1 f41"/>
                  <a:gd name="f62" fmla="*/ 4 1 f42"/>
                  <a:gd name="f63" fmla="*/ 20 1 f41"/>
                  <a:gd name="f64" fmla="*/ 21 1 f41"/>
                  <a:gd name="f65" fmla="*/ 1 1 f42"/>
                  <a:gd name="f66" fmla="*/ 30 1 f41"/>
                  <a:gd name="f67" fmla="*/ 7 1 f42"/>
                  <a:gd name="f68" fmla="*/ 28 1 f41"/>
                  <a:gd name="f69" fmla="*/ 16 1 f42"/>
                  <a:gd name="f70" fmla="*/ 27 1 f41"/>
                  <a:gd name="f71" fmla="*/ 20 1 f42"/>
                  <a:gd name="f72" fmla="*/ 23 1 f41"/>
                  <a:gd name="f73" fmla="*/ 22 1 f42"/>
                  <a:gd name="f74" fmla="*/ 19 1 f41"/>
                  <a:gd name="f75" fmla="*/ 22 1 f41"/>
                  <a:gd name="f76" fmla="*/ 28 1 f42"/>
                  <a:gd name="f77" fmla="*/ 18 1 f41"/>
                  <a:gd name="f78" fmla="*/ 0 1 f41"/>
                  <a:gd name="f79" fmla="*/ f6 1 f41"/>
                  <a:gd name="f80" fmla="*/ 0 1 f42"/>
                  <a:gd name="f81" fmla="*/ f7 1 f42"/>
                  <a:gd name="f82" fmla="+- f43 0 f1"/>
                  <a:gd name="f83" fmla="*/ f78 f36 1"/>
                  <a:gd name="f84" fmla="*/ f79 f36 1"/>
                  <a:gd name="f85" fmla="*/ f81 f37 1"/>
                  <a:gd name="f86" fmla="*/ f80 f37 1"/>
                  <a:gd name="f87" fmla="*/ f44 f36 1"/>
                  <a:gd name="f88" fmla="*/ f45 f37 1"/>
                  <a:gd name="f89" fmla="*/ f46 f36 1"/>
                  <a:gd name="f90" fmla="*/ f47 f36 1"/>
                  <a:gd name="f91" fmla="*/ f48 f37 1"/>
                  <a:gd name="f92" fmla="*/ f49 f36 1"/>
                  <a:gd name="f93" fmla="*/ f50 f37 1"/>
                  <a:gd name="f94" fmla="*/ f51 f36 1"/>
                  <a:gd name="f95" fmla="*/ f52 f37 1"/>
                  <a:gd name="f96" fmla="*/ f53 f36 1"/>
                  <a:gd name="f97" fmla="*/ f54 f37 1"/>
                  <a:gd name="f98" fmla="*/ f55 f36 1"/>
                  <a:gd name="f99" fmla="*/ f56 f36 1"/>
                  <a:gd name="f100" fmla="*/ f57 f37 1"/>
                  <a:gd name="f101" fmla="*/ f58 f37 1"/>
                  <a:gd name="f102" fmla="*/ f59 f37 1"/>
                  <a:gd name="f103" fmla="*/ f60 f36 1"/>
                  <a:gd name="f104" fmla="*/ f61 f36 1"/>
                  <a:gd name="f105" fmla="*/ f62 f37 1"/>
                  <a:gd name="f106" fmla="*/ f63 f36 1"/>
                  <a:gd name="f107" fmla="*/ f64 f36 1"/>
                  <a:gd name="f108" fmla="*/ f65 f37 1"/>
                  <a:gd name="f109" fmla="*/ f66 f36 1"/>
                  <a:gd name="f110" fmla="*/ f67 f37 1"/>
                  <a:gd name="f111" fmla="*/ f68 f36 1"/>
                  <a:gd name="f112" fmla="*/ f69 f37 1"/>
                  <a:gd name="f113" fmla="*/ f70 f36 1"/>
                  <a:gd name="f114" fmla="*/ f71 f37 1"/>
                  <a:gd name="f115" fmla="*/ f72 f36 1"/>
                  <a:gd name="f116" fmla="*/ f73 f37 1"/>
                  <a:gd name="f117" fmla="*/ f74 f36 1"/>
                  <a:gd name="f118" fmla="*/ f75 f36 1"/>
                  <a:gd name="f119" fmla="*/ f76 f37 1"/>
                  <a:gd name="f120" fmla="*/ f77 f36 1"/>
                </a:gdLst>
                <a:ahLst/>
                <a:cxnLst>
                  <a:cxn ang="3cd4">
                    <a:pos x="hc" y="t"/>
                  </a:cxn>
                  <a:cxn ang="0">
                    <a:pos x="r" y="vc"/>
                  </a:cxn>
                  <a:cxn ang="cd4">
                    <a:pos x="hc" y="b"/>
                  </a:cxn>
                  <a:cxn ang="cd2">
                    <a:pos x="l" y="vc"/>
                  </a:cxn>
                  <a:cxn ang="f82">
                    <a:pos x="f87" y="f88"/>
                  </a:cxn>
                  <a:cxn ang="f82">
                    <a:pos x="f89" y="f88"/>
                  </a:cxn>
                  <a:cxn ang="f82">
                    <a:pos x="f90" y="f91"/>
                  </a:cxn>
                  <a:cxn ang="f82">
                    <a:pos x="f92" y="f93"/>
                  </a:cxn>
                  <a:cxn ang="f82">
                    <a:pos x="f94" y="f95"/>
                  </a:cxn>
                  <a:cxn ang="f82">
                    <a:pos x="f96" y="f97"/>
                  </a:cxn>
                  <a:cxn ang="f82">
                    <a:pos x="f98" y="f95"/>
                  </a:cxn>
                  <a:cxn ang="f82">
                    <a:pos x="f99" y="f100"/>
                  </a:cxn>
                  <a:cxn ang="f82">
                    <a:pos x="f98" y="f101"/>
                  </a:cxn>
                  <a:cxn ang="f82">
                    <a:pos x="f92" y="f102"/>
                  </a:cxn>
                  <a:cxn ang="f82">
                    <a:pos x="f103" y="f102"/>
                  </a:cxn>
                  <a:cxn ang="f82">
                    <a:pos x="f104" y="f105"/>
                  </a:cxn>
                  <a:cxn ang="f82">
                    <a:pos x="f106" y="f101"/>
                  </a:cxn>
                  <a:cxn ang="f82">
                    <a:pos x="f107" y="f108"/>
                  </a:cxn>
                  <a:cxn ang="f82">
                    <a:pos x="f109" y="f110"/>
                  </a:cxn>
                  <a:cxn ang="f82">
                    <a:pos x="f111" y="f112"/>
                  </a:cxn>
                  <a:cxn ang="f82">
                    <a:pos x="f113" y="f114"/>
                  </a:cxn>
                  <a:cxn ang="f82">
                    <a:pos x="f115" y="f116"/>
                  </a:cxn>
                  <a:cxn ang="f82">
                    <a:pos x="f117" y="f95"/>
                  </a:cxn>
                  <a:cxn ang="f82">
                    <a:pos x="f118" y="f119"/>
                  </a:cxn>
                  <a:cxn ang="f82">
                    <a:pos x="f120" y="f93"/>
                  </a:cxn>
                  <a:cxn ang="f82">
                    <a:pos x="f87" y="f88"/>
                  </a:cxn>
                </a:cxnLst>
                <a:rect l="f83" t="f86" r="f84" b="f85"/>
                <a:pathLst>
                  <a:path w="30" h="31">
                    <a:moveTo>
                      <a:pt x="f8" y="f6"/>
                    </a:moveTo>
                    <a:cubicBezTo>
                      <a:pt x="f9" y="f7"/>
                      <a:pt x="f8" y="f6"/>
                      <a:pt x="f9" y="f6"/>
                    </a:cubicBezTo>
                    <a:cubicBezTo>
                      <a:pt x="f9" y="f10"/>
                      <a:pt x="f11" y="f12"/>
                      <a:pt x="f11" y="f10"/>
                    </a:cubicBezTo>
                    <a:cubicBezTo>
                      <a:pt x="f13" y="f6"/>
                      <a:pt x="f14" y="f15"/>
                      <a:pt x="f13" y="f15"/>
                    </a:cubicBezTo>
                    <a:cubicBezTo>
                      <a:pt x="f11" y="f15"/>
                      <a:pt x="f13" y="f16"/>
                      <a:pt x="f17" y="f16"/>
                    </a:cubicBezTo>
                    <a:cubicBezTo>
                      <a:pt x="f18" y="f16"/>
                      <a:pt x="f17" y="f19"/>
                      <a:pt x="f18" y="f19"/>
                    </a:cubicBezTo>
                    <a:cubicBezTo>
                      <a:pt x="f14" y="f19"/>
                      <a:pt x="f14" y="f19"/>
                      <a:pt x="f14" y="f16"/>
                    </a:cubicBezTo>
                    <a:cubicBezTo>
                      <a:pt x="f13" y="f20"/>
                      <a:pt x="f5" y="f21"/>
                      <a:pt x="f22" y="f23"/>
                    </a:cubicBezTo>
                    <a:cubicBezTo>
                      <a:pt x="f24" y="f17"/>
                      <a:pt x="f24" y="f17"/>
                      <a:pt x="f14" y="f14"/>
                    </a:cubicBezTo>
                    <a:cubicBezTo>
                      <a:pt x="f18" y="f24"/>
                      <a:pt x="f17" y="f14"/>
                      <a:pt x="f13" y="f25"/>
                    </a:cubicBezTo>
                    <a:cubicBezTo>
                      <a:pt x="f11" y="f25"/>
                      <a:pt x="f11" y="f14"/>
                      <a:pt x="f23" y="f25"/>
                    </a:cubicBezTo>
                    <a:cubicBezTo>
                      <a:pt x="f9" y="f25"/>
                      <a:pt x="f9" y="f18"/>
                      <a:pt x="f26" y="f24"/>
                    </a:cubicBezTo>
                    <a:cubicBezTo>
                      <a:pt x="f27" y="f24"/>
                      <a:pt x="f28" y="f14"/>
                      <a:pt x="f29" y="f14"/>
                    </a:cubicBezTo>
                    <a:cubicBezTo>
                      <a:pt x="f30" y="f18"/>
                      <a:pt x="f29" y="f22"/>
                      <a:pt x="f27" y="f31"/>
                    </a:cubicBezTo>
                    <a:cubicBezTo>
                      <a:pt x="f32" y="f5"/>
                      <a:pt x="f19" y="f14"/>
                      <a:pt x="f6" y="f18"/>
                    </a:cubicBezTo>
                    <a:cubicBezTo>
                      <a:pt x="f6" y="f13"/>
                      <a:pt x="f19" y="f21"/>
                      <a:pt x="f12" y="f26"/>
                    </a:cubicBezTo>
                    <a:cubicBezTo>
                      <a:pt x="f6" y="f28"/>
                      <a:pt x="f10" y="f27"/>
                      <a:pt x="f15" y="f29"/>
                    </a:cubicBezTo>
                    <a:cubicBezTo>
                      <a:pt x="f33" y="f28"/>
                      <a:pt x="f33" y="f29"/>
                      <a:pt x="f32" y="f30"/>
                    </a:cubicBezTo>
                    <a:cubicBezTo>
                      <a:pt x="f29" y="f33"/>
                      <a:pt x="f29" y="f32"/>
                      <a:pt x="f28" y="f16"/>
                    </a:cubicBezTo>
                    <a:cubicBezTo>
                      <a:pt x="f20" y="f33"/>
                      <a:pt x="f32" y="f15"/>
                      <a:pt x="f30" y="f12"/>
                    </a:cubicBezTo>
                    <a:cubicBezTo>
                      <a:pt x="f27" y="f10"/>
                      <a:pt x="f29" y="f19"/>
                      <a:pt x="f20" y="f15"/>
                    </a:cubicBezTo>
                    <a:cubicBezTo>
                      <a:pt x="f34" y="f6"/>
                      <a:pt x="f21" y="f10"/>
                      <a:pt x="f8" y="f6"/>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82" name="Sierra Leone">
                <a:extLst>
                  <a:ext uri="{FF2B5EF4-FFF2-40B4-BE49-F238E27FC236}">
                    <a16:creationId xmlns:a16="http://schemas.microsoft.com/office/drawing/2014/main" id="{50921D25-0D48-7A4E-0374-0626282EB7AE}"/>
                  </a:ext>
                </a:extLst>
              </p:cNvPr>
              <p:cNvSpPr/>
              <p:nvPr/>
            </p:nvSpPr>
            <p:spPr>
              <a:xfrm>
                <a:off x="6458242" y="4203524"/>
                <a:ext cx="79077" cy="97639"/>
              </a:xfrm>
              <a:custGeom>
                <a:avLst/>
                <a:gdLst>
                  <a:gd name="f0" fmla="val 10800000"/>
                  <a:gd name="f1" fmla="val 5400000"/>
                  <a:gd name="f2" fmla="val 180"/>
                  <a:gd name="f3" fmla="val w"/>
                  <a:gd name="f4" fmla="val h"/>
                  <a:gd name="f5" fmla="val 0"/>
                  <a:gd name="f6" fmla="val 15"/>
                  <a:gd name="f7" fmla="val 20"/>
                  <a:gd name="f8" fmla="val 9"/>
                  <a:gd name="f9" fmla="val 19"/>
                  <a:gd name="f10" fmla="val 17"/>
                  <a:gd name="f11" fmla="val 18"/>
                  <a:gd name="f12" fmla="val 13"/>
                  <a:gd name="f13" fmla="val 11"/>
                  <a:gd name="f14" fmla="val 10"/>
                  <a:gd name="f15" fmla="val 8"/>
                  <a:gd name="f16" fmla="val 14"/>
                  <a:gd name="f17" fmla="val 7"/>
                  <a:gd name="f18" fmla="val 6"/>
                  <a:gd name="f19" fmla="val 5"/>
                  <a:gd name="f20" fmla="val 4"/>
                  <a:gd name="f21" fmla="val 2"/>
                  <a:gd name="f22" fmla="val 1"/>
                  <a:gd name="f23" fmla="val 3"/>
                  <a:gd name="f24" fmla="val 12"/>
                  <a:gd name="f25" fmla="val 16"/>
                  <a:gd name="f26" fmla="+- 0 0 -90"/>
                  <a:gd name="f27" fmla="*/ f3 1 15"/>
                  <a:gd name="f28" fmla="*/ f4 1 20"/>
                  <a:gd name="f29" fmla="+- f7 0 f5"/>
                  <a:gd name="f30" fmla="+- f6 0 f5"/>
                  <a:gd name="f31" fmla="*/ f26 f0 1"/>
                  <a:gd name="f32" fmla="*/ f30 1 15"/>
                  <a:gd name="f33" fmla="*/ f29 1 20"/>
                  <a:gd name="f34" fmla="*/ f31 1 f2"/>
                  <a:gd name="f35" fmla="*/ 9 1 f32"/>
                  <a:gd name="f36" fmla="*/ 19 1 f33"/>
                  <a:gd name="f37" fmla="*/ 13 1 f32"/>
                  <a:gd name="f38" fmla="*/ 15 1 f33"/>
                  <a:gd name="f39" fmla="*/ 15 1 f32"/>
                  <a:gd name="f40" fmla="*/ 10 1 f33"/>
                  <a:gd name="f41" fmla="*/ 14 1 f32"/>
                  <a:gd name="f42" fmla="*/ 7 1 f33"/>
                  <a:gd name="f43" fmla="*/ 5 1 f33"/>
                  <a:gd name="f44" fmla="*/ 11 1 f32"/>
                  <a:gd name="f45" fmla="*/ 2 1 f33"/>
                  <a:gd name="f46" fmla="*/ 0 1 f33"/>
                  <a:gd name="f47" fmla="*/ 5 1 f32"/>
                  <a:gd name="f48" fmla="*/ 1 1 f33"/>
                  <a:gd name="f49" fmla="*/ 3 1 f32"/>
                  <a:gd name="f50" fmla="*/ 4 1 f33"/>
                  <a:gd name="f51" fmla="*/ 1 1 f32"/>
                  <a:gd name="f52" fmla="*/ 8 1 f33"/>
                  <a:gd name="f53" fmla="*/ 2 1 f32"/>
                  <a:gd name="f54" fmla="*/ 9 1 f33"/>
                  <a:gd name="f55" fmla="*/ 12 1 f33"/>
                  <a:gd name="f56" fmla="*/ 13 1 f33"/>
                  <a:gd name="f57" fmla="*/ 4 1 f32"/>
                  <a:gd name="f58" fmla="*/ 6 1 f32"/>
                  <a:gd name="f59" fmla="*/ 16 1 f33"/>
                  <a:gd name="f60" fmla="*/ 17 1 f33"/>
                  <a:gd name="f61" fmla="*/ 0 1 f32"/>
                  <a:gd name="f62" fmla="*/ f6 1 f32"/>
                  <a:gd name="f63" fmla="*/ f7 1 f33"/>
                  <a:gd name="f64" fmla="+- f34 0 f1"/>
                  <a:gd name="f65" fmla="*/ f61 f27 1"/>
                  <a:gd name="f66" fmla="*/ f62 f27 1"/>
                  <a:gd name="f67" fmla="*/ f63 f28 1"/>
                  <a:gd name="f68" fmla="*/ f46 f28 1"/>
                  <a:gd name="f69" fmla="*/ f35 f27 1"/>
                  <a:gd name="f70" fmla="*/ f36 f28 1"/>
                  <a:gd name="f71" fmla="*/ f37 f27 1"/>
                  <a:gd name="f72" fmla="*/ f38 f28 1"/>
                  <a:gd name="f73" fmla="*/ f39 f27 1"/>
                  <a:gd name="f74" fmla="*/ f40 f28 1"/>
                  <a:gd name="f75" fmla="*/ f41 f27 1"/>
                  <a:gd name="f76" fmla="*/ f42 f28 1"/>
                  <a:gd name="f77" fmla="*/ f43 f28 1"/>
                  <a:gd name="f78" fmla="*/ f44 f27 1"/>
                  <a:gd name="f79" fmla="*/ f45 f28 1"/>
                  <a:gd name="f80" fmla="*/ f47 f27 1"/>
                  <a:gd name="f81" fmla="*/ f48 f28 1"/>
                  <a:gd name="f82" fmla="*/ f49 f27 1"/>
                  <a:gd name="f83" fmla="*/ f50 f28 1"/>
                  <a:gd name="f84" fmla="*/ f51 f27 1"/>
                  <a:gd name="f85" fmla="*/ f52 f28 1"/>
                  <a:gd name="f86" fmla="*/ f53 f27 1"/>
                  <a:gd name="f87" fmla="*/ f54 f28 1"/>
                  <a:gd name="f88" fmla="*/ f55 f28 1"/>
                  <a:gd name="f89" fmla="*/ f56 f28 1"/>
                  <a:gd name="f90" fmla="*/ f57 f27 1"/>
                  <a:gd name="f91" fmla="*/ f58 f27 1"/>
                  <a:gd name="f92" fmla="*/ f59 f28 1"/>
                  <a:gd name="f93" fmla="*/ f60 f28 1"/>
                </a:gdLst>
                <a:ahLst/>
                <a:cxnLst>
                  <a:cxn ang="3cd4">
                    <a:pos x="hc" y="t"/>
                  </a:cxn>
                  <a:cxn ang="0">
                    <a:pos x="r" y="vc"/>
                  </a:cxn>
                  <a:cxn ang="cd4">
                    <a:pos x="hc" y="b"/>
                  </a:cxn>
                  <a:cxn ang="cd2">
                    <a:pos x="l" y="vc"/>
                  </a:cxn>
                  <a:cxn ang="f64">
                    <a:pos x="f69" y="f70"/>
                  </a:cxn>
                  <a:cxn ang="f64">
                    <a:pos x="f71" y="f72"/>
                  </a:cxn>
                  <a:cxn ang="f64">
                    <a:pos x="f73" y="f74"/>
                  </a:cxn>
                  <a:cxn ang="f64">
                    <a:pos x="f75" y="f76"/>
                  </a:cxn>
                  <a:cxn ang="f64">
                    <a:pos x="f71" y="f77"/>
                  </a:cxn>
                  <a:cxn ang="f64">
                    <a:pos x="f78" y="f79"/>
                  </a:cxn>
                  <a:cxn ang="f64">
                    <a:pos x="f69" y="f68"/>
                  </a:cxn>
                  <a:cxn ang="f64">
                    <a:pos x="f80" y="f81"/>
                  </a:cxn>
                  <a:cxn ang="f64">
                    <a:pos x="f82" y="f83"/>
                  </a:cxn>
                  <a:cxn ang="f64">
                    <a:pos x="f84" y="f76"/>
                  </a:cxn>
                  <a:cxn ang="f64">
                    <a:pos x="f84" y="f85"/>
                  </a:cxn>
                  <a:cxn ang="f64">
                    <a:pos x="f86" y="f87"/>
                  </a:cxn>
                  <a:cxn ang="f64">
                    <a:pos x="f84" y="f74"/>
                  </a:cxn>
                  <a:cxn ang="f64">
                    <a:pos x="f86" y="f88"/>
                  </a:cxn>
                  <a:cxn ang="f64">
                    <a:pos x="f82" y="f89"/>
                  </a:cxn>
                  <a:cxn ang="f64">
                    <a:pos x="f90" y="f72"/>
                  </a:cxn>
                  <a:cxn ang="f64">
                    <a:pos x="f80" y="f72"/>
                  </a:cxn>
                  <a:cxn ang="f64">
                    <a:pos x="f91" y="f92"/>
                  </a:cxn>
                  <a:cxn ang="f64">
                    <a:pos x="f80" y="f93"/>
                  </a:cxn>
                  <a:cxn ang="f64">
                    <a:pos x="f69" y="f70"/>
                  </a:cxn>
                </a:cxnLst>
                <a:rect l="f65" t="f68" r="f66" b="f67"/>
                <a:pathLst>
                  <a:path w="15" h="20">
                    <a:moveTo>
                      <a:pt x="f8" y="f9"/>
                    </a:moveTo>
                    <a:cubicBezTo>
                      <a:pt x="f8" y="f10"/>
                      <a:pt x="f8" y="f11"/>
                      <a:pt x="f12" y="f6"/>
                    </a:cubicBezTo>
                    <a:cubicBezTo>
                      <a:pt x="f6" y="f13"/>
                      <a:pt x="f6" y="f13"/>
                      <a:pt x="f6" y="f14"/>
                    </a:cubicBezTo>
                    <a:cubicBezTo>
                      <a:pt x="f12" y="f15"/>
                      <a:pt x="f6" y="f15"/>
                      <a:pt x="f16" y="f17"/>
                    </a:cubicBezTo>
                    <a:cubicBezTo>
                      <a:pt x="f12" y="f18"/>
                      <a:pt x="f6" y="f18"/>
                      <a:pt x="f12" y="f19"/>
                    </a:cubicBezTo>
                    <a:cubicBezTo>
                      <a:pt x="f13" y="f20"/>
                      <a:pt x="f16" y="f21"/>
                      <a:pt x="f13" y="f21"/>
                    </a:cubicBezTo>
                    <a:cubicBezTo>
                      <a:pt x="f14" y="f22"/>
                      <a:pt x="f13" y="f22"/>
                      <a:pt x="f8" y="f5"/>
                    </a:cubicBezTo>
                    <a:cubicBezTo>
                      <a:pt x="f17" y="f5"/>
                      <a:pt x="f18" y="f22"/>
                      <a:pt x="f19" y="f22"/>
                    </a:cubicBezTo>
                    <a:cubicBezTo>
                      <a:pt x="f23" y="f22"/>
                      <a:pt x="f20" y="f20"/>
                      <a:pt x="f23" y="f20"/>
                    </a:cubicBezTo>
                    <a:cubicBezTo>
                      <a:pt x="f21" y="f19"/>
                      <a:pt x="f21" y="f18"/>
                      <a:pt x="f22" y="f17"/>
                    </a:cubicBezTo>
                    <a:cubicBezTo>
                      <a:pt x="f5" y="f17"/>
                      <a:pt x="f21" y="f17"/>
                      <a:pt x="f22" y="f15"/>
                    </a:cubicBezTo>
                    <a:cubicBezTo>
                      <a:pt x="f5" y="f15"/>
                      <a:pt x="f23" y="f8"/>
                      <a:pt x="f21" y="f8"/>
                    </a:cubicBezTo>
                    <a:cubicBezTo>
                      <a:pt x="f22" y="f8"/>
                      <a:pt x="f21" y="f14"/>
                      <a:pt x="f22" y="f14"/>
                    </a:cubicBezTo>
                    <a:cubicBezTo>
                      <a:pt x="f5" y="f8"/>
                      <a:pt x="f21" y="f13"/>
                      <a:pt x="f21" y="f24"/>
                    </a:cubicBezTo>
                    <a:cubicBezTo>
                      <a:pt x="f23" y="f24"/>
                      <a:pt x="f23" y="f12"/>
                      <a:pt x="f23" y="f12"/>
                    </a:cubicBezTo>
                    <a:cubicBezTo>
                      <a:pt x="f21" y="f12"/>
                      <a:pt x="f21" y="f12"/>
                      <a:pt x="f20" y="f6"/>
                    </a:cubicBezTo>
                    <a:cubicBezTo>
                      <a:pt x="f19" y="f25"/>
                      <a:pt x="f19" y="f16"/>
                      <a:pt x="f19" y="f6"/>
                    </a:cubicBezTo>
                    <a:cubicBezTo>
                      <a:pt x="f19" y="f25"/>
                      <a:pt x="f17" y="f6"/>
                      <a:pt x="f18" y="f25"/>
                    </a:cubicBezTo>
                    <a:cubicBezTo>
                      <a:pt x="f19" y="f25"/>
                      <a:pt x="f17" y="f10"/>
                      <a:pt x="f19" y="f10"/>
                    </a:cubicBezTo>
                    <a:cubicBezTo>
                      <a:pt x="f20" y="f25"/>
                      <a:pt x="f15" y="f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83" name="Liberia">
                <a:extLst>
                  <a:ext uri="{FF2B5EF4-FFF2-40B4-BE49-F238E27FC236}">
                    <a16:creationId xmlns:a16="http://schemas.microsoft.com/office/drawing/2014/main" id="{79527831-2505-BC2B-99B0-ED7A88CDABA2}"/>
                  </a:ext>
                </a:extLst>
              </p:cNvPr>
              <p:cNvSpPr/>
              <p:nvPr/>
            </p:nvSpPr>
            <p:spPr>
              <a:xfrm>
                <a:off x="6505690" y="4247150"/>
                <a:ext cx="112964" cy="132953"/>
              </a:xfrm>
              <a:custGeom>
                <a:avLst/>
                <a:gdLst>
                  <a:gd name="f0" fmla="val 10800000"/>
                  <a:gd name="f1" fmla="val 5400000"/>
                  <a:gd name="f2" fmla="val 180"/>
                  <a:gd name="f3" fmla="val w"/>
                  <a:gd name="f4" fmla="val h"/>
                  <a:gd name="f5" fmla="val 0"/>
                  <a:gd name="f6" fmla="val 21"/>
                  <a:gd name="f7" fmla="val 27"/>
                  <a:gd name="f8" fmla="val 18"/>
                  <a:gd name="f9" fmla="val 26"/>
                  <a:gd name="f10" fmla="val 19"/>
                  <a:gd name="f11" fmla="val 22"/>
                  <a:gd name="f12" fmla="val 20"/>
                  <a:gd name="f13" fmla="val 17"/>
                  <a:gd name="f14" fmla="val 15"/>
                  <a:gd name="f15" fmla="val 16"/>
                  <a:gd name="f16" fmla="val 14"/>
                  <a:gd name="f17" fmla="val 12"/>
                  <a:gd name="f18" fmla="val 11"/>
                  <a:gd name="f19" fmla="val 10"/>
                  <a:gd name="f20" fmla="val 9"/>
                  <a:gd name="f21" fmla="val 7"/>
                  <a:gd name="f22" fmla="val 6"/>
                  <a:gd name="f23" fmla="val 13"/>
                  <a:gd name="f24" fmla="val 8"/>
                  <a:gd name="f25" fmla="val 3"/>
                  <a:gd name="f26" fmla="val 1"/>
                  <a:gd name="f27" fmla="val 2"/>
                  <a:gd name="f28" fmla="val 4"/>
                  <a:gd name="f29" fmla="val 5"/>
                  <a:gd name="f30" fmla="val 23"/>
                  <a:gd name="f31" fmla="val 25"/>
                  <a:gd name="f32" fmla="+- 0 0 -90"/>
                  <a:gd name="f33" fmla="*/ f3 1 21"/>
                  <a:gd name="f34" fmla="*/ f4 1 27"/>
                  <a:gd name="f35" fmla="+- f7 0 f5"/>
                  <a:gd name="f36" fmla="+- f6 0 f5"/>
                  <a:gd name="f37" fmla="*/ f32 f0 1"/>
                  <a:gd name="f38" fmla="*/ f36 1 21"/>
                  <a:gd name="f39" fmla="*/ f35 1 27"/>
                  <a:gd name="f40" fmla="*/ f37 1 f2"/>
                  <a:gd name="f41" fmla="*/ 18 1 f38"/>
                  <a:gd name="f42" fmla="*/ 26 1 f39"/>
                  <a:gd name="f43" fmla="*/ 20 1 f38"/>
                  <a:gd name="f44" fmla="*/ 20 1 f39"/>
                  <a:gd name="f45" fmla="*/ 17 1 f39"/>
                  <a:gd name="f46" fmla="*/ 16 1 f38"/>
                  <a:gd name="f47" fmla="*/ 15 1 f39"/>
                  <a:gd name="f48" fmla="*/ 15 1 f38"/>
                  <a:gd name="f49" fmla="*/ 11 1 f39"/>
                  <a:gd name="f50" fmla="*/ 7 1 f39"/>
                  <a:gd name="f51" fmla="*/ 14 1 f38"/>
                  <a:gd name="f52" fmla="*/ 11 1 f38"/>
                  <a:gd name="f53" fmla="*/ 8 1 f39"/>
                  <a:gd name="f54" fmla="*/ 10 1 f38"/>
                  <a:gd name="f55" fmla="*/ 3 1 f39"/>
                  <a:gd name="f56" fmla="*/ 6 1 f38"/>
                  <a:gd name="f57" fmla="*/ 1 1 f39"/>
                  <a:gd name="f58" fmla="*/ 4 1 f38"/>
                  <a:gd name="f59" fmla="*/ 6 1 f39"/>
                  <a:gd name="f60" fmla="*/ 0 1 f38"/>
                  <a:gd name="f61" fmla="*/ 10 1 f39"/>
                  <a:gd name="f62" fmla="*/ 2 1 f38"/>
                  <a:gd name="f63" fmla="*/ 12 1 f39"/>
                  <a:gd name="f64" fmla="*/ 5 1 f38"/>
                  <a:gd name="f65" fmla="*/ 8 1 f38"/>
                  <a:gd name="f66" fmla="*/ 18 1 f39"/>
                  <a:gd name="f67" fmla="*/ 22 1 f39"/>
                  <a:gd name="f68" fmla="*/ 13 1 f38"/>
                  <a:gd name="f69" fmla="*/ 23 1 f39"/>
                  <a:gd name="f70" fmla="*/ f6 1 f38"/>
                  <a:gd name="f71" fmla="*/ 0 1 f39"/>
                  <a:gd name="f72" fmla="*/ f7 1 f39"/>
                  <a:gd name="f73" fmla="+- f40 0 f1"/>
                  <a:gd name="f74" fmla="*/ f60 f33 1"/>
                  <a:gd name="f75" fmla="*/ f70 f33 1"/>
                  <a:gd name="f76" fmla="*/ f72 f34 1"/>
                  <a:gd name="f77" fmla="*/ f71 f34 1"/>
                  <a:gd name="f78" fmla="*/ f41 f33 1"/>
                  <a:gd name="f79" fmla="*/ f42 f34 1"/>
                  <a:gd name="f80" fmla="*/ f43 f33 1"/>
                  <a:gd name="f81" fmla="*/ f44 f34 1"/>
                  <a:gd name="f82" fmla="*/ f45 f34 1"/>
                  <a:gd name="f83" fmla="*/ f46 f33 1"/>
                  <a:gd name="f84" fmla="*/ f47 f34 1"/>
                  <a:gd name="f85" fmla="*/ f48 f33 1"/>
                  <a:gd name="f86" fmla="*/ f49 f34 1"/>
                  <a:gd name="f87" fmla="*/ f50 f34 1"/>
                  <a:gd name="f88" fmla="*/ f51 f33 1"/>
                  <a:gd name="f89" fmla="*/ f52 f33 1"/>
                  <a:gd name="f90" fmla="*/ f53 f34 1"/>
                  <a:gd name="f91" fmla="*/ f54 f33 1"/>
                  <a:gd name="f92" fmla="*/ f55 f34 1"/>
                  <a:gd name="f93" fmla="*/ f56 f33 1"/>
                  <a:gd name="f94" fmla="*/ f57 f34 1"/>
                  <a:gd name="f95" fmla="*/ f58 f33 1"/>
                  <a:gd name="f96" fmla="*/ f59 f34 1"/>
                  <a:gd name="f97" fmla="*/ f61 f34 1"/>
                  <a:gd name="f98" fmla="*/ f62 f33 1"/>
                  <a:gd name="f99" fmla="*/ f63 f34 1"/>
                  <a:gd name="f100" fmla="*/ f64 f33 1"/>
                  <a:gd name="f101" fmla="*/ f65 f33 1"/>
                  <a:gd name="f102" fmla="*/ f66 f34 1"/>
                  <a:gd name="f103" fmla="*/ f67 f34 1"/>
                  <a:gd name="f104" fmla="*/ f68 f33 1"/>
                  <a:gd name="f105" fmla="*/ f69 f34 1"/>
                </a:gdLst>
                <a:ahLst/>
                <a:cxnLst>
                  <a:cxn ang="3cd4">
                    <a:pos x="hc" y="t"/>
                  </a:cxn>
                  <a:cxn ang="0">
                    <a:pos x="r" y="vc"/>
                  </a:cxn>
                  <a:cxn ang="cd4">
                    <a:pos x="hc" y="b"/>
                  </a:cxn>
                  <a:cxn ang="cd2">
                    <a:pos x="l" y="vc"/>
                  </a:cxn>
                  <a:cxn ang="f73">
                    <a:pos x="f78" y="f79"/>
                  </a:cxn>
                  <a:cxn ang="f73">
                    <a:pos x="f80" y="f81"/>
                  </a:cxn>
                  <a:cxn ang="f73">
                    <a:pos x="f78" y="f82"/>
                  </a:cxn>
                  <a:cxn ang="f73">
                    <a:pos x="f83" y="f84"/>
                  </a:cxn>
                  <a:cxn ang="f73">
                    <a:pos x="f85" y="f86"/>
                  </a:cxn>
                  <a:cxn ang="f73">
                    <a:pos x="f85" y="f87"/>
                  </a:cxn>
                  <a:cxn ang="f73">
                    <a:pos x="f88" y="f87"/>
                  </a:cxn>
                  <a:cxn ang="f73">
                    <a:pos x="f89" y="f90"/>
                  </a:cxn>
                  <a:cxn ang="f73">
                    <a:pos x="f91" y="f92"/>
                  </a:cxn>
                  <a:cxn ang="f73">
                    <a:pos x="f93" y="f94"/>
                  </a:cxn>
                  <a:cxn ang="f73">
                    <a:pos x="f95" y="f96"/>
                  </a:cxn>
                  <a:cxn ang="f73">
                    <a:pos x="f74" y="f97"/>
                  </a:cxn>
                  <a:cxn ang="f73">
                    <a:pos x="f98" y="f99"/>
                  </a:cxn>
                  <a:cxn ang="f73">
                    <a:pos x="f100" y="f84"/>
                  </a:cxn>
                  <a:cxn ang="f73">
                    <a:pos x="f101" y="f102"/>
                  </a:cxn>
                  <a:cxn ang="f73">
                    <a:pos x="f89" y="f103"/>
                  </a:cxn>
                  <a:cxn ang="f73">
                    <a:pos x="f104" y="f105"/>
                  </a:cxn>
                  <a:cxn ang="f73">
                    <a:pos x="f78" y="f79"/>
                  </a:cxn>
                </a:cxnLst>
                <a:rect l="f74" t="f77" r="f75" b="f76"/>
                <a:pathLst>
                  <a:path w="21" h="27">
                    <a:moveTo>
                      <a:pt x="f8" y="f9"/>
                    </a:moveTo>
                    <a:cubicBezTo>
                      <a:pt x="f8" y="f10"/>
                      <a:pt x="f6" y="f11"/>
                      <a:pt x="f12" y="f12"/>
                    </a:cubicBezTo>
                    <a:cubicBezTo>
                      <a:pt x="f10" y="f13"/>
                      <a:pt x="f6" y="f8"/>
                      <a:pt x="f8" y="f13"/>
                    </a:cubicBezTo>
                    <a:cubicBezTo>
                      <a:pt x="f14" y="f15"/>
                      <a:pt x="f8" y="f14"/>
                      <a:pt x="f15" y="f14"/>
                    </a:cubicBezTo>
                    <a:cubicBezTo>
                      <a:pt x="f16" y="f14"/>
                      <a:pt x="f15" y="f17"/>
                      <a:pt x="f14" y="f18"/>
                    </a:cubicBezTo>
                    <a:cubicBezTo>
                      <a:pt x="f14" y="f19"/>
                      <a:pt x="f15" y="f20"/>
                      <a:pt x="f14" y="f21"/>
                    </a:cubicBezTo>
                    <a:cubicBezTo>
                      <a:pt x="f16" y="f22"/>
                      <a:pt x="f16" y="f21"/>
                      <a:pt x="f16" y="f21"/>
                    </a:cubicBezTo>
                    <a:cubicBezTo>
                      <a:pt x="f16" y="f21"/>
                      <a:pt x="f23" y="f20"/>
                      <a:pt x="f18" y="f24"/>
                    </a:cubicBezTo>
                    <a:cubicBezTo>
                      <a:pt x="f19" y="f21"/>
                      <a:pt x="f17" y="f24"/>
                      <a:pt x="f19" y="f25"/>
                    </a:cubicBezTo>
                    <a:cubicBezTo>
                      <a:pt x="f20" y="f5"/>
                      <a:pt x="f20" y="f5"/>
                      <a:pt x="f22" y="f26"/>
                    </a:cubicBezTo>
                    <a:cubicBezTo>
                      <a:pt x="f22" y="f27"/>
                      <a:pt x="f22" y="f27"/>
                      <a:pt x="f28" y="f22"/>
                    </a:cubicBezTo>
                    <a:cubicBezTo>
                      <a:pt x="f5" y="f20"/>
                      <a:pt x="f5" y="f24"/>
                      <a:pt x="f5" y="f19"/>
                    </a:cubicBezTo>
                    <a:cubicBezTo>
                      <a:pt x="f28" y="f17"/>
                      <a:pt x="f5" y="f18"/>
                      <a:pt x="f27" y="f17"/>
                    </a:cubicBezTo>
                    <a:cubicBezTo>
                      <a:pt x="f28" y="f23"/>
                      <a:pt x="f25" y="f14"/>
                      <a:pt x="f29" y="f14"/>
                    </a:cubicBezTo>
                    <a:cubicBezTo>
                      <a:pt x="f29" y="f14"/>
                      <a:pt x="f28" y="f13"/>
                      <a:pt x="f24" y="f8"/>
                    </a:cubicBezTo>
                    <a:cubicBezTo>
                      <a:pt x="f18" y="f12"/>
                      <a:pt x="f19" y="f6"/>
                      <a:pt x="f18" y="f11"/>
                    </a:cubicBezTo>
                    <a:cubicBezTo>
                      <a:pt x="f23" y="f30"/>
                      <a:pt x="f18" y="f30"/>
                      <a:pt x="f23" y="f30"/>
                    </a:cubicBezTo>
                    <a:cubicBezTo>
                      <a:pt x="f13" y="f31"/>
                      <a:pt x="f14" y="f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84" name="Freeform 189">
                <a:extLst>
                  <a:ext uri="{FF2B5EF4-FFF2-40B4-BE49-F238E27FC236}">
                    <a16:creationId xmlns:a16="http://schemas.microsoft.com/office/drawing/2014/main" id="{A590EA6E-B96D-F467-46E1-E94EE8326DCE}"/>
                  </a:ext>
                </a:extLst>
              </p:cNvPr>
              <p:cNvSpPr/>
              <p:nvPr/>
            </p:nvSpPr>
            <p:spPr>
              <a:xfrm>
                <a:off x="6383691" y="4080958"/>
                <a:ext cx="79077" cy="22850"/>
              </a:xfrm>
              <a:custGeom>
                <a:avLst/>
                <a:gdLst>
                  <a:gd name="f0" fmla="val 10800000"/>
                  <a:gd name="f1" fmla="val 5400000"/>
                  <a:gd name="f2" fmla="val 180"/>
                  <a:gd name="f3" fmla="val w"/>
                  <a:gd name="f4" fmla="val h"/>
                  <a:gd name="f5" fmla="val 0"/>
                  <a:gd name="f6" fmla="val 15"/>
                  <a:gd name="f7" fmla="val 5"/>
                  <a:gd name="f8" fmla="val 3"/>
                  <a:gd name="f9" fmla="val 4"/>
                  <a:gd name="f10" fmla="val 6"/>
                  <a:gd name="f11" fmla="val 8"/>
                  <a:gd name="f12" fmla="val 2"/>
                  <a:gd name="f13" fmla="val 9"/>
                  <a:gd name="f14" fmla="val 12"/>
                  <a:gd name="f15" fmla="val 14"/>
                  <a:gd name="f16" fmla="val 1"/>
                  <a:gd name="f17" fmla="val 13"/>
                  <a:gd name="f18" fmla="val 10"/>
                  <a:gd name="f19" fmla="val 7"/>
                  <a:gd name="f20" fmla="+- 0 0 -90"/>
                  <a:gd name="f21" fmla="*/ f3 1 15"/>
                  <a:gd name="f22" fmla="*/ f4 1 5"/>
                  <a:gd name="f23" fmla="+- f7 0 f5"/>
                  <a:gd name="f24" fmla="+- f6 0 f5"/>
                  <a:gd name="f25" fmla="*/ f20 f0 1"/>
                  <a:gd name="f26" fmla="*/ f23 1 5"/>
                  <a:gd name="f27" fmla="*/ f24 1 15"/>
                  <a:gd name="f28" fmla="*/ f25 1 f2"/>
                  <a:gd name="f29" fmla="*/ 0 1 f27"/>
                  <a:gd name="f30" fmla="*/ 5 1 f26"/>
                  <a:gd name="f31" fmla="*/ 4 1 f27"/>
                  <a:gd name="f32" fmla="*/ 4 1 f26"/>
                  <a:gd name="f33" fmla="*/ 6 1 f27"/>
                  <a:gd name="f34" fmla="*/ 3 1 f26"/>
                  <a:gd name="f35" fmla="*/ 12 1 f27"/>
                  <a:gd name="f36" fmla="*/ 13 1 f27"/>
                  <a:gd name="f37" fmla="*/ 2 1 f26"/>
                  <a:gd name="f38" fmla="*/ 5 1 f27"/>
                  <a:gd name="f39" fmla="*/ 0 1 f26"/>
                  <a:gd name="f40" fmla="*/ 1 1 f26"/>
                  <a:gd name="f41" fmla="*/ 2 1 f27"/>
                  <a:gd name="f42" fmla="*/ f6 1 f27"/>
                  <a:gd name="f43" fmla="*/ f7 1 f26"/>
                  <a:gd name="f44" fmla="+- f28 0 f1"/>
                  <a:gd name="f45" fmla="*/ f29 f21 1"/>
                  <a:gd name="f46" fmla="*/ f42 f21 1"/>
                  <a:gd name="f47" fmla="*/ f43 f22 1"/>
                  <a:gd name="f48" fmla="*/ f39 f22 1"/>
                  <a:gd name="f49" fmla="*/ f30 f22 1"/>
                  <a:gd name="f50" fmla="*/ f31 f21 1"/>
                  <a:gd name="f51" fmla="*/ f32 f22 1"/>
                  <a:gd name="f52" fmla="*/ f33 f21 1"/>
                  <a:gd name="f53" fmla="*/ f34 f22 1"/>
                  <a:gd name="f54" fmla="*/ f35 f21 1"/>
                  <a:gd name="f55" fmla="*/ f36 f21 1"/>
                  <a:gd name="f56" fmla="*/ f37 f22 1"/>
                  <a:gd name="f57" fmla="*/ f38 f21 1"/>
                  <a:gd name="f58" fmla="*/ f40 f22 1"/>
                  <a:gd name="f59" fmla="*/ f41 f21 1"/>
                </a:gdLst>
                <a:ahLst/>
                <a:cxnLst>
                  <a:cxn ang="3cd4">
                    <a:pos x="hc" y="t"/>
                  </a:cxn>
                  <a:cxn ang="0">
                    <a:pos x="r" y="vc"/>
                  </a:cxn>
                  <a:cxn ang="cd4">
                    <a:pos x="hc" y="b"/>
                  </a:cxn>
                  <a:cxn ang="cd2">
                    <a:pos x="l" y="vc"/>
                  </a:cxn>
                  <a:cxn ang="f44">
                    <a:pos x="f45" y="f49"/>
                  </a:cxn>
                  <a:cxn ang="f44">
                    <a:pos x="f50" y="f51"/>
                  </a:cxn>
                  <a:cxn ang="f44">
                    <a:pos x="f52" y="f53"/>
                  </a:cxn>
                  <a:cxn ang="f44">
                    <a:pos x="f54" y="f53"/>
                  </a:cxn>
                  <a:cxn ang="f44">
                    <a:pos x="f55" y="f56"/>
                  </a:cxn>
                  <a:cxn ang="f44">
                    <a:pos x="f57" y="f48"/>
                  </a:cxn>
                  <a:cxn ang="f44">
                    <a:pos x="f45" y="f58"/>
                  </a:cxn>
                  <a:cxn ang="f44">
                    <a:pos x="f59" y="f51"/>
                  </a:cxn>
                  <a:cxn ang="f44">
                    <a:pos x="f52" y="f56"/>
                  </a:cxn>
                  <a:cxn ang="f44">
                    <a:pos x="f59" y="f51"/>
                  </a:cxn>
                  <a:cxn ang="f44">
                    <a:pos x="f45" y="f49"/>
                  </a:cxn>
                </a:cxnLst>
                <a:rect l="f45" t="f48" r="f46" b="f47"/>
                <a:pathLst>
                  <a:path w="15" h="5">
                    <a:moveTo>
                      <a:pt x="f5" y="f7"/>
                    </a:moveTo>
                    <a:cubicBezTo>
                      <a:pt x="f8" y="f9"/>
                      <a:pt x="f8" y="f9"/>
                      <a:pt x="f9" y="f9"/>
                    </a:cubicBezTo>
                    <a:cubicBezTo>
                      <a:pt x="f9" y="f8"/>
                      <a:pt x="f7" y="f8"/>
                      <a:pt x="f10" y="f8"/>
                    </a:cubicBezTo>
                    <a:cubicBezTo>
                      <a:pt x="f11" y="f12"/>
                      <a:pt x="f13" y="f8"/>
                      <a:pt x="f14" y="f8"/>
                    </a:cubicBezTo>
                    <a:cubicBezTo>
                      <a:pt x="f15" y="f12"/>
                      <a:pt x="f6" y="f16"/>
                      <a:pt x="f17" y="f12"/>
                    </a:cubicBezTo>
                    <a:cubicBezTo>
                      <a:pt x="f18" y="f12"/>
                      <a:pt x="f19" y="f5"/>
                      <a:pt x="f7" y="f5"/>
                    </a:cubicBezTo>
                    <a:cubicBezTo>
                      <a:pt x="f8" y="f5"/>
                      <a:pt x="f19" y="f16"/>
                      <a:pt x="f5" y="f16"/>
                    </a:cubicBezTo>
                    <a:cubicBezTo>
                      <a:pt x="f16" y="f8"/>
                      <a:pt x="f5" y="f9"/>
                      <a:pt x="f12" y="f9"/>
                    </a:cubicBezTo>
                    <a:cubicBezTo>
                      <a:pt x="f8" y="f8"/>
                      <a:pt x="f5" y="f12"/>
                      <a:pt x="f10" y="f12"/>
                    </a:cubicBezTo>
                    <a:cubicBezTo>
                      <a:pt x="f16" y="f8"/>
                      <a:pt x="f9" y="f8"/>
                      <a:pt x="f12" y="f9"/>
                    </a:cubicBezTo>
                    <a:cubicBezTo>
                      <a:pt x="f5" y="f7"/>
                      <a:pt x="f16" y="f8"/>
                      <a:pt x="f5"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85" name="Senegal">
                <a:extLst>
                  <a:ext uri="{FF2B5EF4-FFF2-40B4-BE49-F238E27FC236}">
                    <a16:creationId xmlns:a16="http://schemas.microsoft.com/office/drawing/2014/main" id="{100C30FE-EC28-AFBC-4005-4754514D43FD}"/>
                  </a:ext>
                </a:extLst>
              </p:cNvPr>
              <p:cNvSpPr/>
              <p:nvPr/>
            </p:nvSpPr>
            <p:spPr>
              <a:xfrm>
                <a:off x="6352053" y="3987469"/>
                <a:ext cx="164930" cy="141265"/>
              </a:xfrm>
              <a:custGeom>
                <a:avLst/>
                <a:gdLst>
                  <a:gd name="f0" fmla="val 10800000"/>
                  <a:gd name="f1" fmla="val 5400000"/>
                  <a:gd name="f2" fmla="val 180"/>
                  <a:gd name="f3" fmla="val w"/>
                  <a:gd name="f4" fmla="val h"/>
                  <a:gd name="f5" fmla="val 0"/>
                  <a:gd name="f6" fmla="val 31"/>
                  <a:gd name="f7" fmla="val 29"/>
                  <a:gd name="f8" fmla="val 26"/>
                  <a:gd name="f9" fmla="val 12"/>
                  <a:gd name="f10" fmla="val 24"/>
                  <a:gd name="f11" fmla="val 10"/>
                  <a:gd name="f12" fmla="val 25"/>
                  <a:gd name="f13" fmla="val 9"/>
                  <a:gd name="f14" fmla="val 23"/>
                  <a:gd name="f15" fmla="val 7"/>
                  <a:gd name="f16" fmla="val 6"/>
                  <a:gd name="f17" fmla="val 22"/>
                  <a:gd name="f18" fmla="val 4"/>
                  <a:gd name="f19" fmla="val 20"/>
                  <a:gd name="f20" fmla="val 1"/>
                  <a:gd name="f21" fmla="val 18"/>
                  <a:gd name="f22" fmla="val 15"/>
                  <a:gd name="f23" fmla="val 17"/>
                  <a:gd name="f24" fmla="val 16"/>
                  <a:gd name="f25" fmla="val 14"/>
                  <a:gd name="f26" fmla="val 13"/>
                  <a:gd name="f27" fmla="val 2"/>
                  <a:gd name="f28" fmla="val 11"/>
                  <a:gd name="f29" fmla="val 8"/>
                  <a:gd name="f30" fmla="val 3"/>
                  <a:gd name="f31" fmla="val 5"/>
                  <a:gd name="f32" fmla="val 19"/>
                  <a:gd name="f33" fmla="val 21"/>
                  <a:gd name="f34" fmla="val 27"/>
                  <a:gd name="f35" fmla="val 28"/>
                  <a:gd name="f36" fmla="val 30"/>
                  <a:gd name="f37" fmla="+- 0 0 -90"/>
                  <a:gd name="f38" fmla="*/ f3 1 31"/>
                  <a:gd name="f39" fmla="*/ f4 1 29"/>
                  <a:gd name="f40" fmla="+- f7 0 f5"/>
                  <a:gd name="f41" fmla="+- f6 0 f5"/>
                  <a:gd name="f42" fmla="*/ f37 f0 1"/>
                  <a:gd name="f43" fmla="*/ f41 1 31"/>
                  <a:gd name="f44" fmla="*/ f40 1 29"/>
                  <a:gd name="f45" fmla="*/ f42 1 f2"/>
                  <a:gd name="f46" fmla="*/ 26 1 f43"/>
                  <a:gd name="f47" fmla="*/ 12 1 f44"/>
                  <a:gd name="f48" fmla="*/ 24 1 f43"/>
                  <a:gd name="f49" fmla="*/ 9 1 f44"/>
                  <a:gd name="f50" fmla="*/ 23 1 f43"/>
                  <a:gd name="f51" fmla="*/ 6 1 f44"/>
                  <a:gd name="f52" fmla="*/ 22 1 f43"/>
                  <a:gd name="f53" fmla="*/ 4 1 f44"/>
                  <a:gd name="f54" fmla="*/ 18 1 f43"/>
                  <a:gd name="f55" fmla="*/ 1 1 f44"/>
                  <a:gd name="f56" fmla="*/ 16 1 f43"/>
                  <a:gd name="f57" fmla="*/ 0 1 f44"/>
                  <a:gd name="f58" fmla="*/ 14 1 f43"/>
                  <a:gd name="f59" fmla="*/ 12 1 f43"/>
                  <a:gd name="f60" fmla="*/ 10 1 f43"/>
                  <a:gd name="f61" fmla="*/ 8 1 f43"/>
                  <a:gd name="f62" fmla="*/ 2 1 f44"/>
                  <a:gd name="f63" fmla="*/ 6 1 f43"/>
                  <a:gd name="f64" fmla="*/ 8 1 f44"/>
                  <a:gd name="f65" fmla="*/ 3 1 f43"/>
                  <a:gd name="f66" fmla="*/ 2 1 f43"/>
                  <a:gd name="f67" fmla="*/ 14 1 f44"/>
                  <a:gd name="f68" fmla="*/ 16 1 f44"/>
                  <a:gd name="f69" fmla="*/ 4 1 f43"/>
                  <a:gd name="f70" fmla="*/ 17 1 f44"/>
                  <a:gd name="f71" fmla="*/ 7 1 f43"/>
                  <a:gd name="f72" fmla="*/ 18 1 f44"/>
                  <a:gd name="f73" fmla="*/ 20 1 f44"/>
                  <a:gd name="f74" fmla="*/ 11 1 f43"/>
                  <a:gd name="f75" fmla="*/ 19 1 f44"/>
                  <a:gd name="f76" fmla="*/ 19 1 f43"/>
                  <a:gd name="f77" fmla="*/ 21 1 f44"/>
                  <a:gd name="f78" fmla="*/ 22 1 f44"/>
                  <a:gd name="f79" fmla="*/ 23 1 f44"/>
                  <a:gd name="f80" fmla="*/ 24 1 f44"/>
                  <a:gd name="f81" fmla="*/ 26 1 f44"/>
                  <a:gd name="f82" fmla="*/ 9 1 f43"/>
                  <a:gd name="f83" fmla="*/ 25 1 f44"/>
                  <a:gd name="f84" fmla="*/ 13 1 f43"/>
                  <a:gd name="f85" fmla="*/ 27 1 f44"/>
                  <a:gd name="f86" fmla="*/ 29 1 f44"/>
                  <a:gd name="f87" fmla="*/ 15 1 f43"/>
                  <a:gd name="f88" fmla="*/ 28 1 f44"/>
                  <a:gd name="f89" fmla="*/ 29 1 f43"/>
                  <a:gd name="f90" fmla="*/ 27 1 f43"/>
                  <a:gd name="f91" fmla="*/ 0 1 f43"/>
                  <a:gd name="f92" fmla="*/ f6 1 f43"/>
                  <a:gd name="f93" fmla="*/ f7 1 f44"/>
                  <a:gd name="f94" fmla="+- f45 0 f1"/>
                  <a:gd name="f95" fmla="*/ f91 f38 1"/>
                  <a:gd name="f96" fmla="*/ f92 f38 1"/>
                  <a:gd name="f97" fmla="*/ f93 f39 1"/>
                  <a:gd name="f98" fmla="*/ f57 f39 1"/>
                  <a:gd name="f99" fmla="*/ f46 f38 1"/>
                  <a:gd name="f100" fmla="*/ f47 f39 1"/>
                  <a:gd name="f101" fmla="*/ f48 f38 1"/>
                  <a:gd name="f102" fmla="*/ f49 f39 1"/>
                  <a:gd name="f103" fmla="*/ f50 f38 1"/>
                  <a:gd name="f104" fmla="*/ f51 f39 1"/>
                  <a:gd name="f105" fmla="*/ f52 f38 1"/>
                  <a:gd name="f106" fmla="*/ f53 f39 1"/>
                  <a:gd name="f107" fmla="*/ f54 f38 1"/>
                  <a:gd name="f108" fmla="*/ f55 f39 1"/>
                  <a:gd name="f109" fmla="*/ f56 f38 1"/>
                  <a:gd name="f110" fmla="*/ f58 f38 1"/>
                  <a:gd name="f111" fmla="*/ f59 f38 1"/>
                  <a:gd name="f112" fmla="*/ f60 f38 1"/>
                  <a:gd name="f113" fmla="*/ f61 f38 1"/>
                  <a:gd name="f114" fmla="*/ f62 f39 1"/>
                  <a:gd name="f115" fmla="*/ f63 f38 1"/>
                  <a:gd name="f116" fmla="*/ f64 f39 1"/>
                  <a:gd name="f117" fmla="*/ f65 f38 1"/>
                  <a:gd name="f118" fmla="*/ f66 f38 1"/>
                  <a:gd name="f119" fmla="*/ f67 f39 1"/>
                  <a:gd name="f120" fmla="*/ f68 f39 1"/>
                  <a:gd name="f121" fmla="*/ f69 f38 1"/>
                  <a:gd name="f122" fmla="*/ f70 f39 1"/>
                  <a:gd name="f123" fmla="*/ f71 f38 1"/>
                  <a:gd name="f124" fmla="*/ f72 f39 1"/>
                  <a:gd name="f125" fmla="*/ f73 f39 1"/>
                  <a:gd name="f126" fmla="*/ f74 f38 1"/>
                  <a:gd name="f127" fmla="*/ f75 f39 1"/>
                  <a:gd name="f128" fmla="*/ f76 f38 1"/>
                  <a:gd name="f129" fmla="*/ f77 f39 1"/>
                  <a:gd name="f130" fmla="*/ f78 f39 1"/>
                  <a:gd name="f131" fmla="*/ f79 f39 1"/>
                  <a:gd name="f132" fmla="*/ f80 f39 1"/>
                  <a:gd name="f133" fmla="*/ f81 f39 1"/>
                  <a:gd name="f134" fmla="*/ f82 f38 1"/>
                  <a:gd name="f135" fmla="*/ f83 f39 1"/>
                  <a:gd name="f136" fmla="*/ f84 f38 1"/>
                  <a:gd name="f137" fmla="*/ f85 f39 1"/>
                  <a:gd name="f138" fmla="*/ f86 f39 1"/>
                  <a:gd name="f139" fmla="*/ f87 f38 1"/>
                  <a:gd name="f140" fmla="*/ f88 f39 1"/>
                  <a:gd name="f141" fmla="*/ f89 f38 1"/>
                  <a:gd name="f142" fmla="*/ f90 f38 1"/>
                </a:gdLst>
                <a:ahLst/>
                <a:cxnLst>
                  <a:cxn ang="3cd4">
                    <a:pos x="hc" y="t"/>
                  </a:cxn>
                  <a:cxn ang="0">
                    <a:pos x="r" y="vc"/>
                  </a:cxn>
                  <a:cxn ang="cd4">
                    <a:pos x="hc" y="b"/>
                  </a:cxn>
                  <a:cxn ang="cd2">
                    <a:pos x="l" y="vc"/>
                  </a:cxn>
                  <a:cxn ang="f94">
                    <a:pos x="f99" y="f100"/>
                  </a:cxn>
                  <a:cxn ang="f94">
                    <a:pos x="f101" y="f102"/>
                  </a:cxn>
                  <a:cxn ang="f94">
                    <a:pos x="f103" y="f104"/>
                  </a:cxn>
                  <a:cxn ang="f94">
                    <a:pos x="f105" y="f106"/>
                  </a:cxn>
                  <a:cxn ang="f94">
                    <a:pos x="f107" y="f108"/>
                  </a:cxn>
                  <a:cxn ang="f94">
                    <a:pos x="f109" y="f98"/>
                  </a:cxn>
                  <a:cxn ang="f94">
                    <a:pos x="f110" y="f108"/>
                  </a:cxn>
                  <a:cxn ang="f94">
                    <a:pos x="f111" y="f108"/>
                  </a:cxn>
                  <a:cxn ang="f94">
                    <a:pos x="f112" y="f108"/>
                  </a:cxn>
                  <a:cxn ang="f94">
                    <a:pos x="f113" y="f114"/>
                  </a:cxn>
                  <a:cxn ang="f94">
                    <a:pos x="f115" y="f116"/>
                  </a:cxn>
                  <a:cxn ang="f94">
                    <a:pos x="f117" y="f100"/>
                  </a:cxn>
                  <a:cxn ang="f94">
                    <a:pos x="f118" y="f119"/>
                  </a:cxn>
                  <a:cxn ang="f94">
                    <a:pos x="f117" y="f120"/>
                  </a:cxn>
                  <a:cxn ang="f94">
                    <a:pos x="f121" y="f122"/>
                  </a:cxn>
                  <a:cxn ang="f94">
                    <a:pos x="f123" y="f122"/>
                  </a:cxn>
                  <a:cxn ang="f94">
                    <a:pos x="f115" y="f124"/>
                  </a:cxn>
                  <a:cxn ang="f94">
                    <a:pos x="f115" y="f125"/>
                  </a:cxn>
                  <a:cxn ang="f94">
                    <a:pos x="f126" y="f127"/>
                  </a:cxn>
                  <a:cxn ang="f94">
                    <a:pos x="f128" y="f129"/>
                  </a:cxn>
                  <a:cxn ang="f94">
                    <a:pos x="f107" y="f130"/>
                  </a:cxn>
                  <a:cxn ang="f94">
                    <a:pos x="f111" y="f130"/>
                  </a:cxn>
                  <a:cxn ang="f94">
                    <a:pos x="f112" y="f131"/>
                  </a:cxn>
                  <a:cxn ang="f94">
                    <a:pos x="f115" y="f132"/>
                  </a:cxn>
                  <a:cxn ang="f94">
                    <a:pos x="f123" y="f133"/>
                  </a:cxn>
                  <a:cxn ang="f94">
                    <a:pos x="f134" y="f133"/>
                  </a:cxn>
                  <a:cxn ang="f94">
                    <a:pos x="f126" y="f135"/>
                  </a:cxn>
                  <a:cxn ang="f94">
                    <a:pos x="f110" y="f133"/>
                  </a:cxn>
                  <a:cxn ang="f94">
                    <a:pos x="f136" y="f133"/>
                  </a:cxn>
                  <a:cxn ang="f94">
                    <a:pos x="f126" y="f133"/>
                  </a:cxn>
                  <a:cxn ang="f94">
                    <a:pos x="f134" y="f133"/>
                  </a:cxn>
                  <a:cxn ang="f94">
                    <a:pos x="f123" y="f137"/>
                  </a:cxn>
                  <a:cxn ang="f94">
                    <a:pos x="f115" y="f138"/>
                  </a:cxn>
                  <a:cxn ang="f94">
                    <a:pos x="f112" y="f137"/>
                  </a:cxn>
                  <a:cxn ang="f94">
                    <a:pos x="f139" y="f133"/>
                  </a:cxn>
                  <a:cxn ang="f94">
                    <a:pos x="f128" y="f137"/>
                  </a:cxn>
                  <a:cxn ang="f94">
                    <a:pos x="f103" y="f140"/>
                  </a:cxn>
                  <a:cxn ang="f94">
                    <a:pos x="f141" y="f140"/>
                  </a:cxn>
                  <a:cxn ang="f94">
                    <a:pos x="f141" y="f125"/>
                  </a:cxn>
                  <a:cxn ang="f94">
                    <a:pos x="f142" y="f120"/>
                  </a:cxn>
                  <a:cxn ang="f94">
                    <a:pos x="f99" y="f100"/>
                  </a:cxn>
                </a:cxnLst>
                <a:rect l="f95" t="f98" r="f96" b="f97"/>
                <a:pathLst>
                  <a:path w="31" h="29">
                    <a:moveTo>
                      <a:pt x="f8" y="f9"/>
                    </a:moveTo>
                    <a:cubicBezTo>
                      <a:pt x="f10" y="f11"/>
                      <a:pt x="f12" y="f11"/>
                      <a:pt x="f10" y="f13"/>
                    </a:cubicBezTo>
                    <a:cubicBezTo>
                      <a:pt x="f14" y="f15"/>
                      <a:pt x="f10" y="f15"/>
                      <a:pt x="f14" y="f16"/>
                    </a:cubicBezTo>
                    <a:cubicBezTo>
                      <a:pt x="f17" y="f16"/>
                      <a:pt x="f14" y="f18"/>
                      <a:pt x="f17" y="f18"/>
                    </a:cubicBezTo>
                    <a:cubicBezTo>
                      <a:pt x="f19" y="f18"/>
                      <a:pt x="f19" y="f20"/>
                      <a:pt x="f21" y="f20"/>
                    </a:cubicBezTo>
                    <a:cubicBezTo>
                      <a:pt x="f22" y="f20"/>
                      <a:pt x="f23" y="f5"/>
                      <a:pt x="f24" y="f5"/>
                    </a:cubicBezTo>
                    <a:cubicBezTo>
                      <a:pt x="f22" y="f5"/>
                      <a:pt x="f22" y="f20"/>
                      <a:pt x="f25" y="f20"/>
                    </a:cubicBezTo>
                    <a:cubicBezTo>
                      <a:pt x="f26" y="f20"/>
                      <a:pt x="f26" y="f27"/>
                      <a:pt x="f9" y="f20"/>
                    </a:cubicBezTo>
                    <a:cubicBezTo>
                      <a:pt x="f28" y="f20"/>
                      <a:pt x="f28" y="f27"/>
                      <a:pt x="f11" y="f20"/>
                    </a:cubicBezTo>
                    <a:cubicBezTo>
                      <a:pt x="f13" y="f5"/>
                      <a:pt x="f13" y="f20"/>
                      <a:pt x="f29" y="f27"/>
                    </a:cubicBezTo>
                    <a:cubicBezTo>
                      <a:pt x="f15" y="f18"/>
                      <a:pt x="f29" y="f18"/>
                      <a:pt x="f16" y="f29"/>
                    </a:cubicBezTo>
                    <a:cubicBezTo>
                      <a:pt x="f18" y="f9"/>
                      <a:pt x="f18" y="f28"/>
                      <a:pt x="f30" y="f9"/>
                    </a:cubicBezTo>
                    <a:cubicBezTo>
                      <a:pt x="f27" y="f25"/>
                      <a:pt x="f5" y="f25"/>
                      <a:pt x="f27" y="f25"/>
                    </a:cubicBezTo>
                    <a:cubicBezTo>
                      <a:pt x="f18" y="f22"/>
                      <a:pt x="f20" y="f22"/>
                      <a:pt x="f30" y="f24"/>
                    </a:cubicBezTo>
                    <a:cubicBezTo>
                      <a:pt x="f16" y="f23"/>
                      <a:pt x="f30" y="f24"/>
                      <a:pt x="f18" y="f23"/>
                    </a:cubicBezTo>
                    <a:cubicBezTo>
                      <a:pt x="f31" y="f21"/>
                      <a:pt x="f31" y="f24"/>
                      <a:pt x="f15" y="f23"/>
                    </a:cubicBezTo>
                    <a:cubicBezTo>
                      <a:pt x="f16" y="f23"/>
                      <a:pt x="f31" y="f23"/>
                      <a:pt x="f16" y="f21"/>
                    </a:cubicBezTo>
                    <a:cubicBezTo>
                      <a:pt x="f15" y="f19"/>
                      <a:pt x="f31" y="f32"/>
                      <a:pt x="f16" y="f19"/>
                    </a:cubicBezTo>
                    <a:cubicBezTo>
                      <a:pt x="f26" y="f19"/>
                      <a:pt x="f13" y="f32"/>
                      <a:pt x="f28" y="f32"/>
                    </a:cubicBezTo>
                    <a:cubicBezTo>
                      <a:pt x="f26" y="f32"/>
                      <a:pt x="f24" y="f33"/>
                      <a:pt x="f32" y="f33"/>
                    </a:cubicBezTo>
                    <a:cubicBezTo>
                      <a:pt x="f33" y="f19"/>
                      <a:pt x="f19" y="f33"/>
                      <a:pt x="f21" y="f17"/>
                    </a:cubicBezTo>
                    <a:cubicBezTo>
                      <a:pt x="f22" y="f17"/>
                      <a:pt x="f25" y="f33"/>
                      <a:pt x="f9" y="f17"/>
                    </a:cubicBezTo>
                    <a:cubicBezTo>
                      <a:pt x="f28" y="f17"/>
                      <a:pt x="f11" y="f17"/>
                      <a:pt x="f11" y="f14"/>
                    </a:cubicBezTo>
                    <a:cubicBezTo>
                      <a:pt x="f13" y="f14"/>
                      <a:pt x="f13" y="f14"/>
                      <a:pt x="f16" y="f10"/>
                    </a:cubicBezTo>
                    <a:cubicBezTo>
                      <a:pt x="f16" y="f12"/>
                      <a:pt x="f16" y="f34"/>
                      <a:pt x="f15" y="f8"/>
                    </a:cubicBezTo>
                    <a:cubicBezTo>
                      <a:pt x="f29" y="f12"/>
                      <a:pt x="f29" y="f8"/>
                      <a:pt x="f13" y="f8"/>
                    </a:cubicBezTo>
                    <a:cubicBezTo>
                      <a:pt x="f28" y="f12"/>
                      <a:pt x="f11" y="f8"/>
                      <a:pt x="f28" y="f12"/>
                    </a:cubicBezTo>
                    <a:cubicBezTo>
                      <a:pt x="f26" y="f12"/>
                      <a:pt x="f26" y="f8"/>
                      <a:pt x="f25" y="f8"/>
                    </a:cubicBezTo>
                    <a:cubicBezTo>
                      <a:pt x="f25" y="f8"/>
                      <a:pt x="f26" y="f34"/>
                      <a:pt x="f26" y="f8"/>
                    </a:cubicBezTo>
                    <a:cubicBezTo>
                      <a:pt x="f28" y="f12"/>
                      <a:pt x="f9" y="f8"/>
                      <a:pt x="f28" y="f8"/>
                    </a:cubicBezTo>
                    <a:cubicBezTo>
                      <a:pt x="f13" y="f8"/>
                      <a:pt x="f11" y="f8"/>
                      <a:pt x="f13" y="f8"/>
                    </a:cubicBezTo>
                    <a:cubicBezTo>
                      <a:pt x="f16" y="f8"/>
                      <a:pt x="f29" y="f34"/>
                      <a:pt x="f15" y="f34"/>
                    </a:cubicBezTo>
                    <a:cubicBezTo>
                      <a:pt x="f31" y="f34"/>
                      <a:pt x="f16" y="f35"/>
                      <a:pt x="f16" y="f7"/>
                    </a:cubicBezTo>
                    <a:cubicBezTo>
                      <a:pt x="f13" y="f35"/>
                      <a:pt x="f16" y="f34"/>
                      <a:pt x="f11" y="f34"/>
                    </a:cubicBezTo>
                    <a:cubicBezTo>
                      <a:pt x="f25" y="f34"/>
                      <a:pt x="f25" y="f8"/>
                      <a:pt x="f22" y="f8"/>
                    </a:cubicBezTo>
                    <a:cubicBezTo>
                      <a:pt x="f24" y="f8"/>
                      <a:pt x="f32" y="f34"/>
                      <a:pt x="f32" y="f34"/>
                    </a:cubicBezTo>
                    <a:cubicBezTo>
                      <a:pt x="f33" y="f8"/>
                      <a:pt x="f33" y="f35"/>
                      <a:pt x="f14" y="f35"/>
                    </a:cubicBezTo>
                    <a:cubicBezTo>
                      <a:pt x="f12" y="f34"/>
                      <a:pt x="f12" y="f35"/>
                      <a:pt x="f7" y="f35"/>
                    </a:cubicBezTo>
                    <a:cubicBezTo>
                      <a:pt x="f36" y="f8"/>
                      <a:pt x="f6" y="f17"/>
                      <a:pt x="f7" y="f19"/>
                    </a:cubicBezTo>
                    <a:cubicBezTo>
                      <a:pt x="f35" y="f17"/>
                      <a:pt x="f8" y="f21"/>
                      <a:pt x="f34" y="f24"/>
                    </a:cubicBezTo>
                    <a:cubicBezTo>
                      <a:pt x="f35" y="f9"/>
                      <a:pt x="f8" y="f2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86" name="Freeform 191">
                <a:extLst>
                  <a:ext uri="{FF2B5EF4-FFF2-40B4-BE49-F238E27FC236}">
                    <a16:creationId xmlns:a16="http://schemas.microsoft.com/office/drawing/2014/main" id="{99902AA2-2F77-A3CA-AEBB-A68BBE9B4504}"/>
                  </a:ext>
                </a:extLst>
              </p:cNvPr>
              <p:cNvSpPr/>
              <p:nvPr/>
            </p:nvSpPr>
            <p:spPr>
              <a:xfrm>
                <a:off x="6383691" y="4114196"/>
                <a:ext cx="74560" cy="49862"/>
              </a:xfrm>
              <a:custGeom>
                <a:avLst/>
                <a:gdLst>
                  <a:gd name="f0" fmla="val 10800000"/>
                  <a:gd name="f1" fmla="val 5400000"/>
                  <a:gd name="f2" fmla="val 180"/>
                  <a:gd name="f3" fmla="val w"/>
                  <a:gd name="f4" fmla="val h"/>
                  <a:gd name="f5" fmla="val 0"/>
                  <a:gd name="f6" fmla="val 14"/>
                  <a:gd name="f7" fmla="val 10"/>
                  <a:gd name="f8" fmla="val 7"/>
                  <a:gd name="f9" fmla="val 9"/>
                  <a:gd name="f10" fmla="val 8"/>
                  <a:gd name="f11" fmla="val 11"/>
                  <a:gd name="f12" fmla="val 12"/>
                  <a:gd name="f13" fmla="val 13"/>
                  <a:gd name="f14" fmla="val 5"/>
                  <a:gd name="f15" fmla="val 4"/>
                  <a:gd name="f16" fmla="val 3"/>
                  <a:gd name="f17" fmla="val 1"/>
                  <a:gd name="f18" fmla="val 2"/>
                  <a:gd name="f19" fmla="val 6"/>
                  <a:gd name="f20" fmla="+- 0 0 -90"/>
                  <a:gd name="f21" fmla="*/ f3 1 14"/>
                  <a:gd name="f22" fmla="*/ f4 1 10"/>
                  <a:gd name="f23" fmla="+- f7 0 f5"/>
                  <a:gd name="f24" fmla="+- f6 0 f5"/>
                  <a:gd name="f25" fmla="*/ f20 f0 1"/>
                  <a:gd name="f26" fmla="*/ f23 1 10"/>
                  <a:gd name="f27" fmla="*/ f24 1 14"/>
                  <a:gd name="f28" fmla="*/ f25 1 f2"/>
                  <a:gd name="f29" fmla="*/ 7 1 f27"/>
                  <a:gd name="f30" fmla="*/ 10 1 f26"/>
                  <a:gd name="f31" fmla="*/ 8 1 f27"/>
                  <a:gd name="f32" fmla="*/ 8 1 f26"/>
                  <a:gd name="f33" fmla="*/ 11 1 f27"/>
                  <a:gd name="f34" fmla="*/ 7 1 f26"/>
                  <a:gd name="f35" fmla="*/ 12 1 f27"/>
                  <a:gd name="f36" fmla="*/ 4 1 f26"/>
                  <a:gd name="f37" fmla="*/ 13 1 f27"/>
                  <a:gd name="f38" fmla="*/ 1 1 f26"/>
                  <a:gd name="f39" fmla="*/ 9 1 f27"/>
                  <a:gd name="f40" fmla="*/ 0 1 f26"/>
                  <a:gd name="f41" fmla="*/ 4 1 f27"/>
                  <a:gd name="f42" fmla="*/ 0 1 f27"/>
                  <a:gd name="f43" fmla="*/ 3 1 f26"/>
                  <a:gd name="f44" fmla="*/ 3 1 f27"/>
                  <a:gd name="f45" fmla="*/ 2 1 f27"/>
                  <a:gd name="f46" fmla="*/ 5 1 f26"/>
                  <a:gd name="f47" fmla="*/ 6 1 f26"/>
                  <a:gd name="f48" fmla="*/ 5 1 f27"/>
                  <a:gd name="f49" fmla="*/ 6 1 f27"/>
                  <a:gd name="f50" fmla="*/ f6 1 f27"/>
                  <a:gd name="f51" fmla="*/ f7 1 f26"/>
                  <a:gd name="f52" fmla="+- f28 0 f1"/>
                  <a:gd name="f53" fmla="*/ f42 f21 1"/>
                  <a:gd name="f54" fmla="*/ f50 f21 1"/>
                  <a:gd name="f55" fmla="*/ f51 f22 1"/>
                  <a:gd name="f56" fmla="*/ f40 f22 1"/>
                  <a:gd name="f57" fmla="*/ f29 f21 1"/>
                  <a:gd name="f58" fmla="*/ f30 f22 1"/>
                  <a:gd name="f59" fmla="*/ f31 f21 1"/>
                  <a:gd name="f60" fmla="*/ f32 f22 1"/>
                  <a:gd name="f61" fmla="*/ f33 f21 1"/>
                  <a:gd name="f62" fmla="*/ f34 f22 1"/>
                  <a:gd name="f63" fmla="*/ f35 f21 1"/>
                  <a:gd name="f64" fmla="*/ f36 f22 1"/>
                  <a:gd name="f65" fmla="*/ f37 f21 1"/>
                  <a:gd name="f66" fmla="*/ f38 f22 1"/>
                  <a:gd name="f67" fmla="*/ f39 f21 1"/>
                  <a:gd name="f68" fmla="*/ f41 f21 1"/>
                  <a:gd name="f69" fmla="*/ f43 f22 1"/>
                  <a:gd name="f70" fmla="*/ f44 f21 1"/>
                  <a:gd name="f71" fmla="*/ f45 f21 1"/>
                  <a:gd name="f72" fmla="*/ f46 f22 1"/>
                  <a:gd name="f73" fmla="*/ f47 f22 1"/>
                  <a:gd name="f74" fmla="*/ f48 f21 1"/>
                  <a:gd name="f75" fmla="*/ f49 f21 1"/>
                </a:gdLst>
                <a:ahLst/>
                <a:cxnLst>
                  <a:cxn ang="3cd4">
                    <a:pos x="hc" y="t"/>
                  </a:cxn>
                  <a:cxn ang="0">
                    <a:pos x="r" y="vc"/>
                  </a:cxn>
                  <a:cxn ang="cd4">
                    <a:pos x="hc" y="b"/>
                  </a:cxn>
                  <a:cxn ang="cd2">
                    <a:pos x="l" y="vc"/>
                  </a:cxn>
                  <a:cxn ang="f52">
                    <a:pos x="f57" y="f58"/>
                  </a:cxn>
                  <a:cxn ang="f52">
                    <a:pos x="f59" y="f60"/>
                  </a:cxn>
                  <a:cxn ang="f52">
                    <a:pos x="f61" y="f62"/>
                  </a:cxn>
                  <a:cxn ang="f52">
                    <a:pos x="f63" y="f64"/>
                  </a:cxn>
                  <a:cxn ang="f52">
                    <a:pos x="f65" y="f66"/>
                  </a:cxn>
                  <a:cxn ang="f52">
                    <a:pos x="f67" y="f56"/>
                  </a:cxn>
                  <a:cxn ang="f52">
                    <a:pos x="f68" y="f66"/>
                  </a:cxn>
                  <a:cxn ang="f52">
                    <a:pos x="f53" y="f69"/>
                  </a:cxn>
                  <a:cxn ang="f52">
                    <a:pos x="f70" y="f69"/>
                  </a:cxn>
                  <a:cxn ang="f52">
                    <a:pos x="f71" y="f72"/>
                  </a:cxn>
                  <a:cxn ang="f52">
                    <a:pos x="f68" y="f64"/>
                  </a:cxn>
                  <a:cxn ang="f52">
                    <a:pos x="f70" y="f72"/>
                  </a:cxn>
                  <a:cxn ang="f52">
                    <a:pos x="f57" y="f72"/>
                  </a:cxn>
                  <a:cxn ang="f52">
                    <a:pos x="f68" y="f73"/>
                  </a:cxn>
                  <a:cxn ang="f52">
                    <a:pos x="f74" y="f62"/>
                  </a:cxn>
                  <a:cxn ang="f52">
                    <a:pos x="f57" y="f73"/>
                  </a:cxn>
                  <a:cxn ang="f52">
                    <a:pos x="f75" y="f62"/>
                  </a:cxn>
                  <a:cxn ang="f52">
                    <a:pos x="f75" y="f60"/>
                  </a:cxn>
                  <a:cxn ang="f52">
                    <a:pos x="f57" y="f58"/>
                  </a:cxn>
                </a:cxnLst>
                <a:rect l="f53" t="f56" r="f54" b="f55"/>
                <a:pathLst>
                  <a:path w="14" h="10">
                    <a:moveTo>
                      <a:pt x="f8" y="f7"/>
                    </a:moveTo>
                    <a:cubicBezTo>
                      <a:pt x="f8" y="f9"/>
                      <a:pt x="f8" y="f9"/>
                      <a:pt x="f10" y="f10"/>
                    </a:cubicBezTo>
                    <a:cubicBezTo>
                      <a:pt x="f9" y="f10"/>
                      <a:pt x="f9" y="f8"/>
                      <a:pt x="f11" y="f8"/>
                    </a:cubicBezTo>
                    <a:cubicBezTo>
                      <a:pt x="f12" y="f10"/>
                      <a:pt x="f13" y="f14"/>
                      <a:pt x="f12" y="f15"/>
                    </a:cubicBezTo>
                    <a:cubicBezTo>
                      <a:pt x="f11" y="f16"/>
                      <a:pt x="f6" y="f16"/>
                      <a:pt x="f13" y="f17"/>
                    </a:cubicBezTo>
                    <a:cubicBezTo>
                      <a:pt x="f13" y="f17"/>
                      <a:pt x="f7" y="f5"/>
                      <a:pt x="f9" y="f5"/>
                    </a:cubicBezTo>
                    <a:cubicBezTo>
                      <a:pt x="f10" y="f5"/>
                      <a:pt x="f10" y="f17"/>
                      <a:pt x="f15" y="f17"/>
                    </a:cubicBezTo>
                    <a:cubicBezTo>
                      <a:pt x="f5" y="f17"/>
                      <a:pt x="f16" y="f18"/>
                      <a:pt x="f5" y="f16"/>
                    </a:cubicBezTo>
                    <a:cubicBezTo>
                      <a:pt x="f17" y="f16"/>
                      <a:pt x="f17" y="f16"/>
                      <a:pt x="f16" y="f16"/>
                    </a:cubicBezTo>
                    <a:cubicBezTo>
                      <a:pt x="f17" y="f15"/>
                      <a:pt x="f5" y="f15"/>
                      <a:pt x="f18" y="f14"/>
                    </a:cubicBezTo>
                    <a:cubicBezTo>
                      <a:pt x="f15" y="f19"/>
                      <a:pt x="f16" y="f15"/>
                      <a:pt x="f15" y="f15"/>
                    </a:cubicBezTo>
                    <a:cubicBezTo>
                      <a:pt x="f15" y="f14"/>
                      <a:pt x="f16" y="f14"/>
                      <a:pt x="f16" y="f14"/>
                    </a:cubicBezTo>
                    <a:cubicBezTo>
                      <a:pt x="f15" y="f19"/>
                      <a:pt x="f19" y="f15"/>
                      <a:pt x="f8" y="f14"/>
                    </a:cubicBezTo>
                    <a:cubicBezTo>
                      <a:pt x="f10" y="f14"/>
                      <a:pt x="f19" y="f14"/>
                      <a:pt x="f15" y="f19"/>
                    </a:cubicBezTo>
                    <a:cubicBezTo>
                      <a:pt x="f15" y="f19"/>
                      <a:pt x="f15" y="f10"/>
                      <a:pt x="f14" y="f8"/>
                    </a:cubicBezTo>
                    <a:cubicBezTo>
                      <a:pt x="f19" y="f8"/>
                      <a:pt x="f14" y="f19"/>
                      <a:pt x="f8" y="f19"/>
                    </a:cubicBezTo>
                    <a:cubicBezTo>
                      <a:pt x="f14" y="f8"/>
                      <a:pt x="f8" y="f10"/>
                      <a:pt x="f19" y="f8"/>
                    </a:cubicBezTo>
                    <a:cubicBezTo>
                      <a:pt x="f19" y="f8"/>
                      <a:pt x="f19" y="f10"/>
                      <a:pt x="f19" y="f10"/>
                    </a:cubicBezTo>
                    <a:cubicBezTo>
                      <a:pt x="f19" y="f9"/>
                      <a:pt x="f14" y="f9"/>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87" name="Guinea">
                <a:extLst>
                  <a:ext uri="{FF2B5EF4-FFF2-40B4-BE49-F238E27FC236}">
                    <a16:creationId xmlns:a16="http://schemas.microsoft.com/office/drawing/2014/main" id="{2D420919-B780-DF36-3ADA-C826269B1AEA}"/>
                  </a:ext>
                </a:extLst>
              </p:cNvPr>
              <p:cNvSpPr/>
              <p:nvPr/>
            </p:nvSpPr>
            <p:spPr>
              <a:xfrm>
                <a:off x="6415320" y="4114196"/>
                <a:ext cx="192042" cy="176579"/>
              </a:xfrm>
              <a:custGeom>
                <a:avLst/>
                <a:gdLst>
                  <a:gd name="f0" fmla="val 10800000"/>
                  <a:gd name="f1" fmla="val 5400000"/>
                  <a:gd name="f2" fmla="val 180"/>
                  <a:gd name="f3" fmla="val w"/>
                  <a:gd name="f4" fmla="val h"/>
                  <a:gd name="f5" fmla="val 0"/>
                  <a:gd name="f6" fmla="val 36"/>
                  <a:gd name="f7" fmla="val 32"/>
                  <a:gd name="f8" fmla="val 34"/>
                  <a:gd name="f9" fmla="val 31"/>
                  <a:gd name="f10" fmla="val 33"/>
                  <a:gd name="f11" fmla="val 30"/>
                  <a:gd name="f12" fmla="val 28"/>
                  <a:gd name="f13" fmla="val 35"/>
                  <a:gd name="f14" fmla="val 27"/>
                  <a:gd name="f15" fmla="val 29"/>
                  <a:gd name="f16" fmla="val 26"/>
                  <a:gd name="f17" fmla="val 23"/>
                  <a:gd name="f18" fmla="val 21"/>
                  <a:gd name="f19" fmla="val 22"/>
                  <a:gd name="f20" fmla="val 25"/>
                  <a:gd name="f21" fmla="val 24"/>
                  <a:gd name="f22" fmla="val 19"/>
                  <a:gd name="f23" fmla="val 20"/>
                  <a:gd name="f24" fmla="val 18"/>
                  <a:gd name="f25" fmla="val 17"/>
                  <a:gd name="f26" fmla="val 15"/>
                  <a:gd name="f27" fmla="val 14"/>
                  <a:gd name="f28" fmla="val 13"/>
                  <a:gd name="f29" fmla="val 11"/>
                  <a:gd name="f30" fmla="val 12"/>
                  <a:gd name="f31" fmla="val 10"/>
                  <a:gd name="f32" fmla="val 9"/>
                  <a:gd name="f33" fmla="val 8"/>
                  <a:gd name="f34" fmla="val 5"/>
                  <a:gd name="f35" fmla="val 7"/>
                  <a:gd name="f36" fmla="val 4"/>
                  <a:gd name="f37" fmla="val 16"/>
                  <a:gd name="f38" fmla="val 3"/>
                  <a:gd name="f39" fmla="val 2"/>
                  <a:gd name="f40" fmla="val 1"/>
                  <a:gd name="f41" fmla="val 6"/>
                  <a:gd name="f42" fmla="+- 0 0 -90"/>
                  <a:gd name="f43" fmla="*/ f3 1 36"/>
                  <a:gd name="f44" fmla="*/ f4 1 36"/>
                  <a:gd name="f45" fmla="+- f6 0 f5"/>
                  <a:gd name="f46" fmla="*/ f42 f0 1"/>
                  <a:gd name="f47" fmla="*/ f45 1 36"/>
                  <a:gd name="f48" fmla="*/ f46 1 f2"/>
                  <a:gd name="f49" fmla="*/ 32 1 f47"/>
                  <a:gd name="f50" fmla="*/ 34 1 f47"/>
                  <a:gd name="f51" fmla="*/ 31 1 f47"/>
                  <a:gd name="f52" fmla="*/ 28 1 f47"/>
                  <a:gd name="f53" fmla="*/ 35 1 f47"/>
                  <a:gd name="f54" fmla="*/ 27 1 f47"/>
                  <a:gd name="f55" fmla="*/ 30 1 f47"/>
                  <a:gd name="f56" fmla="*/ 23 1 f47"/>
                  <a:gd name="f57" fmla="*/ 22 1 f47"/>
                  <a:gd name="f58" fmla="*/ 25 1 f47"/>
                  <a:gd name="f59" fmla="*/ 21 1 f47"/>
                  <a:gd name="f60" fmla="*/ 19 1 f47"/>
                  <a:gd name="f61" fmla="*/ 20 1 f47"/>
                  <a:gd name="f62" fmla="*/ 17 1 f47"/>
                  <a:gd name="f63" fmla="*/ 18 1 f47"/>
                  <a:gd name="f64" fmla="*/ 13 1 f47"/>
                  <a:gd name="f65" fmla="*/ 11 1 f47"/>
                  <a:gd name="f66" fmla="*/ 9 1 f47"/>
                  <a:gd name="f67" fmla="*/ 10 1 f47"/>
                  <a:gd name="f68" fmla="*/ 7 1 f47"/>
                  <a:gd name="f69" fmla="*/ 4 1 f47"/>
                  <a:gd name="f70" fmla="*/ 16 1 f47"/>
                  <a:gd name="f71" fmla="*/ 3 1 f47"/>
                  <a:gd name="f72" fmla="*/ 1 1 f47"/>
                  <a:gd name="f73" fmla="*/ 2 1 f47"/>
                  <a:gd name="f74" fmla="*/ 8 1 f47"/>
                  <a:gd name="f75" fmla="*/ 5 1 f47"/>
                  <a:gd name="f76" fmla="*/ 6 1 f47"/>
                  <a:gd name="f77" fmla="*/ 24 1 f47"/>
                  <a:gd name="f78" fmla="*/ 26 1 f47"/>
                  <a:gd name="f79" fmla="*/ 33 1 f47"/>
                  <a:gd name="f80" fmla="*/ 36 1 f47"/>
                  <a:gd name="f81" fmla="*/ 0 1 f47"/>
                  <a:gd name="f82" fmla="*/ f6 1 f47"/>
                  <a:gd name="f83" fmla="+- f48 0 f1"/>
                  <a:gd name="f84" fmla="*/ f81 f43 1"/>
                  <a:gd name="f85" fmla="*/ f82 f43 1"/>
                  <a:gd name="f86" fmla="*/ f82 f44 1"/>
                  <a:gd name="f87" fmla="*/ f81 f44 1"/>
                  <a:gd name="f88" fmla="*/ f49 f43 1"/>
                  <a:gd name="f89" fmla="*/ f50 f44 1"/>
                  <a:gd name="f90" fmla="*/ f51 f43 1"/>
                  <a:gd name="f91" fmla="*/ f52 f43 1"/>
                  <a:gd name="f92" fmla="*/ f53 f44 1"/>
                  <a:gd name="f93" fmla="*/ f54 f43 1"/>
                  <a:gd name="f94" fmla="*/ f55 f44 1"/>
                  <a:gd name="f95" fmla="*/ f56 f43 1"/>
                  <a:gd name="f96" fmla="*/ f52 f44 1"/>
                  <a:gd name="f97" fmla="*/ f57 f43 1"/>
                  <a:gd name="f98" fmla="*/ f58 f44 1"/>
                  <a:gd name="f99" fmla="*/ f59 f43 1"/>
                  <a:gd name="f100" fmla="*/ f56 f44 1"/>
                  <a:gd name="f101" fmla="*/ f60 f43 1"/>
                  <a:gd name="f102" fmla="*/ f61 f44 1"/>
                  <a:gd name="f103" fmla="*/ f62 f43 1"/>
                  <a:gd name="f104" fmla="*/ f63 f44 1"/>
                  <a:gd name="f105" fmla="*/ f64 f43 1"/>
                  <a:gd name="f106" fmla="*/ f60 f44 1"/>
                  <a:gd name="f107" fmla="*/ f65 f43 1"/>
                  <a:gd name="f108" fmla="*/ f57 f44 1"/>
                  <a:gd name="f109" fmla="*/ f66 f43 1"/>
                  <a:gd name="f110" fmla="*/ f67 f43 1"/>
                  <a:gd name="f111" fmla="*/ f68 f43 1"/>
                  <a:gd name="f112" fmla="*/ f69 f43 1"/>
                  <a:gd name="f113" fmla="*/ f70 f44 1"/>
                  <a:gd name="f114" fmla="*/ f71 f43 1"/>
                  <a:gd name="f115" fmla="*/ f64 f44 1"/>
                  <a:gd name="f116" fmla="*/ f72 f43 1"/>
                  <a:gd name="f117" fmla="*/ f67 f44 1"/>
                  <a:gd name="f118" fmla="*/ f73 f43 1"/>
                  <a:gd name="f119" fmla="*/ f74 f44 1"/>
                  <a:gd name="f120" fmla="*/ f75 f43 1"/>
                  <a:gd name="f121" fmla="*/ f68 f44 1"/>
                  <a:gd name="f122" fmla="*/ f76 f43 1"/>
                  <a:gd name="f123" fmla="*/ f69 f44 1"/>
                  <a:gd name="f124" fmla="*/ f72 f44 1"/>
                  <a:gd name="f125" fmla="*/ f73 f44 1"/>
                  <a:gd name="f126" fmla="*/ f71 f44 1"/>
                  <a:gd name="f127" fmla="*/ f77 f43 1"/>
                  <a:gd name="f128" fmla="*/ f78 f43 1"/>
                  <a:gd name="f129" fmla="*/ f55 f43 1"/>
                  <a:gd name="f130" fmla="*/ f75 f44 1"/>
                  <a:gd name="f131" fmla="*/ f65 f44 1"/>
                  <a:gd name="f132" fmla="*/ f79 f43 1"/>
                  <a:gd name="f133" fmla="*/ f53 f43 1"/>
                  <a:gd name="f134" fmla="*/ f50 f43 1"/>
                  <a:gd name="f135" fmla="*/ f59 f44 1"/>
                  <a:gd name="f136" fmla="*/ f80 f43 1"/>
                  <a:gd name="f137" fmla="*/ f77 f44 1"/>
                  <a:gd name="f138" fmla="*/ f49 f44 1"/>
                </a:gdLst>
                <a:ahLst/>
                <a:cxnLst>
                  <a:cxn ang="3cd4">
                    <a:pos x="hc" y="t"/>
                  </a:cxn>
                  <a:cxn ang="0">
                    <a:pos x="r" y="vc"/>
                  </a:cxn>
                  <a:cxn ang="cd4">
                    <a:pos x="hc" y="b"/>
                  </a:cxn>
                  <a:cxn ang="cd2">
                    <a:pos x="l" y="vc"/>
                  </a:cxn>
                  <a:cxn ang="f83">
                    <a:pos x="f88" y="f89"/>
                  </a:cxn>
                  <a:cxn ang="f83">
                    <a:pos x="f90" y="f89"/>
                  </a:cxn>
                  <a:cxn ang="f83">
                    <a:pos x="f91" y="f92"/>
                  </a:cxn>
                  <a:cxn ang="f83">
                    <a:pos x="f93" y="f94"/>
                  </a:cxn>
                  <a:cxn ang="f83">
                    <a:pos x="f95" y="f96"/>
                  </a:cxn>
                  <a:cxn ang="f83">
                    <a:pos x="f97" y="f98"/>
                  </a:cxn>
                  <a:cxn ang="f83">
                    <a:pos x="f99" y="f100"/>
                  </a:cxn>
                  <a:cxn ang="f83">
                    <a:pos x="f101" y="f102"/>
                  </a:cxn>
                  <a:cxn ang="f83">
                    <a:pos x="f103" y="f104"/>
                  </a:cxn>
                  <a:cxn ang="f83">
                    <a:pos x="f105" y="f106"/>
                  </a:cxn>
                  <a:cxn ang="f83">
                    <a:pos x="f107" y="f108"/>
                  </a:cxn>
                  <a:cxn ang="f83">
                    <a:pos x="f109" y="f98"/>
                  </a:cxn>
                  <a:cxn ang="f83">
                    <a:pos x="f110" y="f100"/>
                  </a:cxn>
                  <a:cxn ang="f83">
                    <a:pos x="f111" y="f106"/>
                  </a:cxn>
                  <a:cxn ang="f83">
                    <a:pos x="f112" y="f113"/>
                  </a:cxn>
                  <a:cxn ang="f83">
                    <a:pos x="f114" y="f115"/>
                  </a:cxn>
                  <a:cxn ang="f83">
                    <a:pos x="f116" y="f117"/>
                  </a:cxn>
                  <a:cxn ang="f83">
                    <a:pos x="f118" y="f119"/>
                  </a:cxn>
                  <a:cxn ang="f83">
                    <a:pos x="f120" y="f121"/>
                  </a:cxn>
                  <a:cxn ang="f83">
                    <a:pos x="f122" y="f123"/>
                  </a:cxn>
                  <a:cxn ang="f83">
                    <a:pos x="f111" y="f124"/>
                  </a:cxn>
                  <a:cxn ang="f83">
                    <a:pos x="f107" y="f125"/>
                  </a:cxn>
                  <a:cxn ang="f83">
                    <a:pos x="f103" y="f125"/>
                  </a:cxn>
                  <a:cxn ang="f83">
                    <a:pos x="f101" y="f125"/>
                  </a:cxn>
                  <a:cxn ang="f83">
                    <a:pos x="f99" y="f126"/>
                  </a:cxn>
                  <a:cxn ang="f83">
                    <a:pos x="f127" y="f126"/>
                  </a:cxn>
                  <a:cxn ang="f83">
                    <a:pos x="f128" y="f126"/>
                  </a:cxn>
                  <a:cxn ang="f83">
                    <a:pos x="f91" y="f125"/>
                  </a:cxn>
                  <a:cxn ang="f83">
                    <a:pos x="f129" y="f130"/>
                  </a:cxn>
                  <a:cxn ang="f83">
                    <a:pos x="f90" y="f121"/>
                  </a:cxn>
                  <a:cxn ang="f83">
                    <a:pos x="f129" y="f131"/>
                  </a:cxn>
                  <a:cxn ang="f83">
                    <a:pos x="f132" y="f115"/>
                  </a:cxn>
                  <a:cxn ang="f83">
                    <a:pos x="f133" y="f113"/>
                  </a:cxn>
                  <a:cxn ang="f83">
                    <a:pos x="f134" y="f104"/>
                  </a:cxn>
                  <a:cxn ang="f83">
                    <a:pos x="f134" y="f135"/>
                  </a:cxn>
                  <a:cxn ang="f83">
                    <a:pos x="f136" y="f135"/>
                  </a:cxn>
                  <a:cxn ang="f83">
                    <a:pos x="f136" y="f137"/>
                  </a:cxn>
                  <a:cxn ang="f83">
                    <a:pos x="f136" y="f96"/>
                  </a:cxn>
                  <a:cxn ang="f83">
                    <a:pos x="f132" y="f94"/>
                  </a:cxn>
                  <a:cxn ang="f83">
                    <a:pos x="f134" y="f138"/>
                  </a:cxn>
                  <a:cxn ang="f83">
                    <a:pos x="f88" y="f89"/>
                  </a:cxn>
                </a:cxnLst>
                <a:rect l="f84" t="f87" r="f85" b="f86"/>
                <a:pathLst>
                  <a:path w="36" h="36">
                    <a:moveTo>
                      <a:pt x="f7" y="f8"/>
                    </a:moveTo>
                    <a:cubicBezTo>
                      <a:pt x="f9" y="f10"/>
                      <a:pt x="f9" y="f8"/>
                      <a:pt x="f9" y="f8"/>
                    </a:cubicBezTo>
                    <a:cubicBezTo>
                      <a:pt x="f9" y="f8"/>
                      <a:pt x="f11" y="f6"/>
                      <a:pt x="f12" y="f13"/>
                    </a:cubicBezTo>
                    <a:cubicBezTo>
                      <a:pt x="f14" y="f8"/>
                      <a:pt x="f15" y="f13"/>
                      <a:pt x="f14" y="f11"/>
                    </a:cubicBezTo>
                    <a:cubicBezTo>
                      <a:pt x="f16" y="f14"/>
                      <a:pt x="f16" y="f14"/>
                      <a:pt x="f17" y="f12"/>
                    </a:cubicBezTo>
                    <a:cubicBezTo>
                      <a:pt x="f18" y="f16"/>
                      <a:pt x="f17" y="f16"/>
                      <a:pt x="f19" y="f20"/>
                    </a:cubicBezTo>
                    <a:cubicBezTo>
                      <a:pt x="f18" y="f21"/>
                      <a:pt x="f17" y="f21"/>
                      <a:pt x="f18" y="f17"/>
                    </a:cubicBezTo>
                    <a:cubicBezTo>
                      <a:pt x="f22" y="f19"/>
                      <a:pt x="f19" y="f23"/>
                      <a:pt x="f22" y="f23"/>
                    </a:cubicBezTo>
                    <a:cubicBezTo>
                      <a:pt x="f24" y="f22"/>
                      <a:pt x="f22" y="f22"/>
                      <a:pt x="f25" y="f24"/>
                    </a:cubicBezTo>
                    <a:cubicBezTo>
                      <a:pt x="f26" y="f24"/>
                      <a:pt x="f27" y="f22"/>
                      <a:pt x="f28" y="f22"/>
                    </a:cubicBezTo>
                    <a:cubicBezTo>
                      <a:pt x="f29" y="f22"/>
                      <a:pt x="f30" y="f19"/>
                      <a:pt x="f29" y="f19"/>
                    </a:cubicBezTo>
                    <a:cubicBezTo>
                      <a:pt x="f31" y="f17"/>
                      <a:pt x="f31" y="f21"/>
                      <a:pt x="f32" y="f20"/>
                    </a:cubicBezTo>
                    <a:cubicBezTo>
                      <a:pt x="f33" y="f21"/>
                      <a:pt x="f32" y="f21"/>
                      <a:pt x="f31" y="f17"/>
                    </a:cubicBezTo>
                    <a:cubicBezTo>
                      <a:pt x="f33" y="f17"/>
                      <a:pt x="f34" y="f22"/>
                      <a:pt x="f35" y="f22"/>
                    </a:cubicBezTo>
                    <a:cubicBezTo>
                      <a:pt x="f34" y="f22"/>
                      <a:pt x="f36" y="f25"/>
                      <a:pt x="f36" y="f37"/>
                    </a:cubicBezTo>
                    <a:cubicBezTo>
                      <a:pt x="f34" y="f26"/>
                      <a:pt x="f38" y="f27"/>
                      <a:pt x="f38" y="f28"/>
                    </a:cubicBezTo>
                    <a:cubicBezTo>
                      <a:pt x="f39" y="f27"/>
                      <a:pt x="f5" y="f29"/>
                      <a:pt x="f40" y="f31"/>
                    </a:cubicBezTo>
                    <a:cubicBezTo>
                      <a:pt x="f40" y="f32"/>
                      <a:pt x="f40" y="f32"/>
                      <a:pt x="f39" y="f33"/>
                    </a:cubicBezTo>
                    <a:cubicBezTo>
                      <a:pt x="f38" y="f33"/>
                      <a:pt x="f38" y="f35"/>
                      <a:pt x="f34" y="f35"/>
                    </a:cubicBezTo>
                    <a:cubicBezTo>
                      <a:pt x="f41" y="f33"/>
                      <a:pt x="f35" y="f34"/>
                      <a:pt x="f41" y="f36"/>
                    </a:cubicBezTo>
                    <a:cubicBezTo>
                      <a:pt x="f34" y="f38"/>
                      <a:pt x="f33" y="f38"/>
                      <a:pt x="f35" y="f40"/>
                    </a:cubicBezTo>
                    <a:cubicBezTo>
                      <a:pt x="f32" y="f5"/>
                      <a:pt x="f32" y="f39"/>
                      <a:pt x="f29" y="f39"/>
                    </a:cubicBezTo>
                    <a:cubicBezTo>
                      <a:pt x="f28" y="f40"/>
                      <a:pt x="f28" y="f39"/>
                      <a:pt x="f25" y="f39"/>
                    </a:cubicBezTo>
                    <a:cubicBezTo>
                      <a:pt x="f25" y="f38"/>
                      <a:pt x="f24" y="f38"/>
                      <a:pt x="f22" y="f39"/>
                    </a:cubicBezTo>
                    <a:cubicBezTo>
                      <a:pt x="f23" y="f34"/>
                      <a:pt x="f23" y="f38"/>
                      <a:pt x="f18" y="f38"/>
                    </a:cubicBezTo>
                    <a:cubicBezTo>
                      <a:pt x="f19" y="f38"/>
                      <a:pt x="f19" y="f34"/>
                      <a:pt x="f21" y="f38"/>
                    </a:cubicBezTo>
                    <a:cubicBezTo>
                      <a:pt x="f20" y="f39"/>
                      <a:pt x="f21" y="f34"/>
                      <a:pt x="f16" y="f38"/>
                    </a:cubicBezTo>
                    <a:cubicBezTo>
                      <a:pt x="f14" y="f39"/>
                      <a:pt x="f16" y="f40"/>
                      <a:pt x="f12" y="f39"/>
                    </a:cubicBezTo>
                    <a:cubicBezTo>
                      <a:pt x="f11" y="f38"/>
                      <a:pt x="f15" y="f38"/>
                      <a:pt x="f11" y="f34"/>
                    </a:cubicBezTo>
                    <a:cubicBezTo>
                      <a:pt x="f9" y="f41"/>
                      <a:pt x="f15" y="f41"/>
                      <a:pt x="f9" y="f35"/>
                    </a:cubicBezTo>
                    <a:cubicBezTo>
                      <a:pt x="f10" y="f33"/>
                      <a:pt x="f7" y="f33"/>
                      <a:pt x="f11" y="f29"/>
                    </a:cubicBezTo>
                    <a:cubicBezTo>
                      <a:pt x="f10" y="f31"/>
                      <a:pt x="f10" y="f31"/>
                      <a:pt x="f10" y="f28"/>
                    </a:cubicBezTo>
                    <a:cubicBezTo>
                      <a:pt x="f10" y="f37"/>
                      <a:pt x="f13" y="f26"/>
                      <a:pt x="f13" y="f37"/>
                    </a:cubicBezTo>
                    <a:cubicBezTo>
                      <a:pt x="f13" y="f37"/>
                      <a:pt x="f8" y="f26"/>
                      <a:pt x="f8" y="f24"/>
                    </a:cubicBezTo>
                    <a:cubicBezTo>
                      <a:pt x="f10" y="f18"/>
                      <a:pt x="f8" y="f22"/>
                      <a:pt x="f8" y="f18"/>
                    </a:cubicBezTo>
                    <a:cubicBezTo>
                      <a:pt x="f13" y="f19"/>
                      <a:pt x="f13" y="f23"/>
                      <a:pt x="f6" y="f18"/>
                    </a:cubicBezTo>
                    <a:cubicBezTo>
                      <a:pt x="f6" y="f19"/>
                      <a:pt x="f13" y="f17"/>
                      <a:pt x="f6" y="f21"/>
                    </a:cubicBezTo>
                    <a:cubicBezTo>
                      <a:pt x="f6" y="f16"/>
                      <a:pt x="f13" y="f16"/>
                      <a:pt x="f6" y="f12"/>
                    </a:cubicBezTo>
                    <a:cubicBezTo>
                      <a:pt x="f6" y="f15"/>
                      <a:pt x="f7" y="f14"/>
                      <a:pt x="f10" y="f11"/>
                    </a:cubicBezTo>
                    <a:cubicBezTo>
                      <a:pt x="f10" y="f9"/>
                      <a:pt x="f13" y="f11"/>
                      <a:pt x="f8" y="f7"/>
                    </a:cubicBezTo>
                    <a:cubicBezTo>
                      <a:pt x="f7" y="f10"/>
                      <a:pt x="f8" y="f10"/>
                      <a:pt x="f7"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88" name="Togo">
                <a:extLst>
                  <a:ext uri="{FF2B5EF4-FFF2-40B4-BE49-F238E27FC236}">
                    <a16:creationId xmlns:a16="http://schemas.microsoft.com/office/drawing/2014/main" id="{A115589F-9272-52B8-9A11-3C15569FB5CF}"/>
                  </a:ext>
                </a:extLst>
              </p:cNvPr>
              <p:cNvSpPr/>
              <p:nvPr/>
            </p:nvSpPr>
            <p:spPr>
              <a:xfrm>
                <a:off x="6794888" y="4164058"/>
                <a:ext cx="63258" cy="170352"/>
              </a:xfrm>
              <a:custGeom>
                <a:avLst/>
                <a:gdLst>
                  <a:gd name="f0" fmla="val 10800000"/>
                  <a:gd name="f1" fmla="val 5400000"/>
                  <a:gd name="f2" fmla="val 180"/>
                  <a:gd name="f3" fmla="val w"/>
                  <a:gd name="f4" fmla="val h"/>
                  <a:gd name="f5" fmla="val 0"/>
                  <a:gd name="f6" fmla="val 12"/>
                  <a:gd name="f7" fmla="val 35"/>
                  <a:gd name="f8" fmla="val 5"/>
                  <a:gd name="f9" fmla="val 3"/>
                  <a:gd name="f10" fmla="val 1"/>
                  <a:gd name="f11" fmla="val 4"/>
                  <a:gd name="f12" fmla="val 6"/>
                  <a:gd name="f13" fmla="val 2"/>
                  <a:gd name="f14" fmla="val 8"/>
                  <a:gd name="f15" fmla="val 7"/>
                  <a:gd name="f16" fmla="val 9"/>
                  <a:gd name="f17" fmla="val 15"/>
                  <a:gd name="f18" fmla="val 16"/>
                  <a:gd name="f19" fmla="val 17"/>
                  <a:gd name="f20" fmla="val 19"/>
                  <a:gd name="f21" fmla="val 20"/>
                  <a:gd name="f22" fmla="val 22"/>
                  <a:gd name="f23" fmla="val 23"/>
                  <a:gd name="f24" fmla="val 25"/>
                  <a:gd name="f25" fmla="val 28"/>
                  <a:gd name="f26" fmla="val 30"/>
                  <a:gd name="f27" fmla="val 32"/>
                  <a:gd name="f28" fmla="val 34"/>
                  <a:gd name="f29" fmla="val 11"/>
                  <a:gd name="f30" fmla="val 29"/>
                  <a:gd name="f31" fmla="val 27"/>
                  <a:gd name="f32" fmla="val 10"/>
                  <a:gd name="f33" fmla="val 14"/>
                  <a:gd name="f34" fmla="+- 0 0 -90"/>
                  <a:gd name="f35" fmla="*/ f3 1 12"/>
                  <a:gd name="f36" fmla="*/ f4 1 35"/>
                  <a:gd name="f37" fmla="+- f7 0 f5"/>
                  <a:gd name="f38" fmla="+- f6 0 f5"/>
                  <a:gd name="f39" fmla="*/ f34 f0 1"/>
                  <a:gd name="f40" fmla="*/ f38 1 12"/>
                  <a:gd name="f41" fmla="*/ f37 1 35"/>
                  <a:gd name="f42" fmla="*/ f39 1 f2"/>
                  <a:gd name="f43" fmla="*/ 5 1 f40"/>
                  <a:gd name="f44" fmla="*/ 0 1 f41"/>
                  <a:gd name="f45" fmla="*/ 1 1 f40"/>
                  <a:gd name="f46" fmla="*/ 5 1 f41"/>
                  <a:gd name="f47" fmla="*/ 2 1 f40"/>
                  <a:gd name="f48" fmla="*/ 6 1 f41"/>
                  <a:gd name="f49" fmla="*/ 3 1 f40"/>
                  <a:gd name="f50" fmla="*/ 9 1 f41"/>
                  <a:gd name="f51" fmla="*/ 12 1 f41"/>
                  <a:gd name="f52" fmla="*/ 4 1 f40"/>
                  <a:gd name="f53" fmla="*/ 15 1 f41"/>
                  <a:gd name="f54" fmla="*/ 17 1 f41"/>
                  <a:gd name="f55" fmla="*/ 20 1 f41"/>
                  <a:gd name="f56" fmla="*/ 22 1 f41"/>
                  <a:gd name="f57" fmla="*/ 28 1 f41"/>
                  <a:gd name="f58" fmla="*/ 6 1 f40"/>
                  <a:gd name="f59" fmla="*/ 32 1 f41"/>
                  <a:gd name="f60" fmla="*/ 8 1 f40"/>
                  <a:gd name="f61" fmla="*/ 35 1 f41"/>
                  <a:gd name="f62" fmla="*/ 12 1 f40"/>
                  <a:gd name="f63" fmla="*/ 34 1 f41"/>
                  <a:gd name="f64" fmla="*/ 9 1 f40"/>
                  <a:gd name="f65" fmla="*/ 29 1 f41"/>
                  <a:gd name="f66" fmla="*/ 10 1 f40"/>
                  <a:gd name="f67" fmla="*/ 27 1 f41"/>
                  <a:gd name="f68" fmla="*/ 16 1 f41"/>
                  <a:gd name="f69" fmla="*/ 14 1 f41"/>
                  <a:gd name="f70" fmla="*/ 7 1 f40"/>
                  <a:gd name="f71" fmla="*/ 7 1 f41"/>
                  <a:gd name="f72" fmla="*/ 0 1 f40"/>
                  <a:gd name="f73" fmla="*/ f6 1 f40"/>
                  <a:gd name="f74" fmla="*/ f7 1 f41"/>
                  <a:gd name="f75" fmla="+- f42 0 f1"/>
                  <a:gd name="f76" fmla="*/ f72 f35 1"/>
                  <a:gd name="f77" fmla="*/ f73 f35 1"/>
                  <a:gd name="f78" fmla="*/ f74 f36 1"/>
                  <a:gd name="f79" fmla="*/ f44 f36 1"/>
                  <a:gd name="f80" fmla="*/ f43 f35 1"/>
                  <a:gd name="f81" fmla="*/ f45 f35 1"/>
                  <a:gd name="f82" fmla="*/ f46 f36 1"/>
                  <a:gd name="f83" fmla="*/ f47 f35 1"/>
                  <a:gd name="f84" fmla="*/ f48 f36 1"/>
                  <a:gd name="f85" fmla="*/ f49 f35 1"/>
                  <a:gd name="f86" fmla="*/ f50 f36 1"/>
                  <a:gd name="f87" fmla="*/ f51 f36 1"/>
                  <a:gd name="f88" fmla="*/ f52 f35 1"/>
                  <a:gd name="f89" fmla="*/ f53 f36 1"/>
                  <a:gd name="f90" fmla="*/ f54 f36 1"/>
                  <a:gd name="f91" fmla="*/ f55 f36 1"/>
                  <a:gd name="f92" fmla="*/ f56 f36 1"/>
                  <a:gd name="f93" fmla="*/ f57 f36 1"/>
                  <a:gd name="f94" fmla="*/ f58 f35 1"/>
                  <a:gd name="f95" fmla="*/ f59 f36 1"/>
                  <a:gd name="f96" fmla="*/ f60 f35 1"/>
                  <a:gd name="f97" fmla="*/ f61 f36 1"/>
                  <a:gd name="f98" fmla="*/ f62 f35 1"/>
                  <a:gd name="f99" fmla="*/ f63 f36 1"/>
                  <a:gd name="f100" fmla="*/ f64 f35 1"/>
                  <a:gd name="f101" fmla="*/ f65 f36 1"/>
                  <a:gd name="f102" fmla="*/ f66 f35 1"/>
                  <a:gd name="f103" fmla="*/ f67 f36 1"/>
                  <a:gd name="f104" fmla="*/ f68 f36 1"/>
                  <a:gd name="f105" fmla="*/ f69 f36 1"/>
                  <a:gd name="f106" fmla="*/ f70 f35 1"/>
                  <a:gd name="f107" fmla="*/ f71 f36 1"/>
                </a:gdLst>
                <a:ahLst/>
                <a:cxnLst>
                  <a:cxn ang="3cd4">
                    <a:pos x="hc" y="t"/>
                  </a:cxn>
                  <a:cxn ang="0">
                    <a:pos x="r" y="vc"/>
                  </a:cxn>
                  <a:cxn ang="cd4">
                    <a:pos x="hc" y="b"/>
                  </a:cxn>
                  <a:cxn ang="cd2">
                    <a:pos x="l" y="vc"/>
                  </a:cxn>
                  <a:cxn ang="f75">
                    <a:pos x="f80" y="f79"/>
                  </a:cxn>
                  <a:cxn ang="f75">
                    <a:pos x="f81" y="f79"/>
                  </a:cxn>
                  <a:cxn ang="f75">
                    <a:pos x="f81" y="f82"/>
                  </a:cxn>
                  <a:cxn ang="f75">
                    <a:pos x="f83" y="f84"/>
                  </a:cxn>
                  <a:cxn ang="f75">
                    <a:pos x="f85" y="f86"/>
                  </a:cxn>
                  <a:cxn ang="f75">
                    <a:pos x="f85" y="f87"/>
                  </a:cxn>
                  <a:cxn ang="f75">
                    <a:pos x="f88" y="f89"/>
                  </a:cxn>
                  <a:cxn ang="f75">
                    <a:pos x="f80" y="f90"/>
                  </a:cxn>
                  <a:cxn ang="f75">
                    <a:pos x="f80" y="f91"/>
                  </a:cxn>
                  <a:cxn ang="f75">
                    <a:pos x="f80" y="f92"/>
                  </a:cxn>
                  <a:cxn ang="f75">
                    <a:pos x="f88" y="f93"/>
                  </a:cxn>
                  <a:cxn ang="f75">
                    <a:pos x="f94" y="f95"/>
                  </a:cxn>
                  <a:cxn ang="f75">
                    <a:pos x="f96" y="f97"/>
                  </a:cxn>
                  <a:cxn ang="f75">
                    <a:pos x="f98" y="f99"/>
                  </a:cxn>
                  <a:cxn ang="f75">
                    <a:pos x="f100" y="f101"/>
                  </a:cxn>
                  <a:cxn ang="f75">
                    <a:pos x="f102" y="f103"/>
                  </a:cxn>
                  <a:cxn ang="f75">
                    <a:pos x="f102" y="f104"/>
                  </a:cxn>
                  <a:cxn ang="f75">
                    <a:pos x="f100" y="f105"/>
                  </a:cxn>
                  <a:cxn ang="f75">
                    <a:pos x="f106" y="f107"/>
                  </a:cxn>
                  <a:cxn ang="f75">
                    <a:pos x="f80" y="f79"/>
                  </a:cxn>
                </a:cxnLst>
                <a:rect l="f76" t="f79" r="f77" b="f78"/>
                <a:pathLst>
                  <a:path w="12" h="35">
                    <a:moveTo>
                      <a:pt x="f8" y="f5"/>
                    </a:moveTo>
                    <a:cubicBezTo>
                      <a:pt x="f9" y="f10"/>
                      <a:pt x="f8" y="f5"/>
                      <a:pt x="f10" y="f5"/>
                    </a:cubicBezTo>
                    <a:cubicBezTo>
                      <a:pt x="f5" y="f11"/>
                      <a:pt x="f10" y="f9"/>
                      <a:pt x="f10" y="f8"/>
                    </a:cubicBezTo>
                    <a:cubicBezTo>
                      <a:pt x="f5" y="f12"/>
                      <a:pt x="f9" y="f11"/>
                      <a:pt x="f13" y="f12"/>
                    </a:cubicBezTo>
                    <a:cubicBezTo>
                      <a:pt x="f10" y="f14"/>
                      <a:pt x="f9" y="f15"/>
                      <a:pt x="f9" y="f16"/>
                    </a:cubicBezTo>
                    <a:cubicBezTo>
                      <a:pt x="f9" y="f6"/>
                      <a:pt x="f9" y="f6"/>
                      <a:pt x="f9" y="f6"/>
                    </a:cubicBezTo>
                    <a:cubicBezTo>
                      <a:pt x="f9" y="f6"/>
                      <a:pt x="f11" y="f17"/>
                      <a:pt x="f11" y="f17"/>
                    </a:cubicBezTo>
                    <a:cubicBezTo>
                      <a:pt x="f8" y="f17"/>
                      <a:pt x="f8" y="f18"/>
                      <a:pt x="f8" y="f19"/>
                    </a:cubicBezTo>
                    <a:cubicBezTo>
                      <a:pt x="f8" y="f20"/>
                      <a:pt x="f8" y="f20"/>
                      <a:pt x="f8" y="f21"/>
                    </a:cubicBezTo>
                    <a:cubicBezTo>
                      <a:pt x="f11" y="f21"/>
                      <a:pt x="f8" y="f22"/>
                      <a:pt x="f8" y="f22"/>
                    </a:cubicBezTo>
                    <a:cubicBezTo>
                      <a:pt x="f11" y="f23"/>
                      <a:pt x="f8" y="f24"/>
                      <a:pt x="f11" y="f25"/>
                    </a:cubicBezTo>
                    <a:cubicBezTo>
                      <a:pt x="f9" y="f26"/>
                      <a:pt x="f8" y="f26"/>
                      <a:pt x="f12" y="f27"/>
                    </a:cubicBezTo>
                    <a:cubicBezTo>
                      <a:pt x="f12" y="f28"/>
                      <a:pt x="f15" y="f27"/>
                      <a:pt x="f14" y="f7"/>
                    </a:cubicBezTo>
                    <a:cubicBezTo>
                      <a:pt x="f16" y="f7"/>
                      <a:pt x="f29" y="f7"/>
                      <a:pt x="f6" y="f28"/>
                    </a:cubicBezTo>
                    <a:cubicBezTo>
                      <a:pt x="f29" y="f26"/>
                      <a:pt x="f16" y="f27"/>
                      <a:pt x="f16" y="f30"/>
                    </a:cubicBezTo>
                    <a:cubicBezTo>
                      <a:pt x="f16" y="f31"/>
                      <a:pt x="f32" y="f25"/>
                      <a:pt x="f32" y="f31"/>
                    </a:cubicBezTo>
                    <a:cubicBezTo>
                      <a:pt x="f32" y="f24"/>
                      <a:pt x="f32" y="f19"/>
                      <a:pt x="f32" y="f18"/>
                    </a:cubicBezTo>
                    <a:cubicBezTo>
                      <a:pt x="f32" y="f17"/>
                      <a:pt x="f32" y="f33"/>
                      <a:pt x="f16" y="f33"/>
                    </a:cubicBezTo>
                    <a:cubicBezTo>
                      <a:pt x="f15" y="f6"/>
                      <a:pt x="f16" y="f16"/>
                      <a:pt x="f15" y="f15"/>
                    </a:cubicBezTo>
                    <a:cubicBezTo>
                      <a:pt x="f11" y="f8"/>
                      <a:pt x="f11" y="f12"/>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89" name="Ghana">
                <a:extLst>
                  <a:ext uri="{FF2B5EF4-FFF2-40B4-BE49-F238E27FC236}">
                    <a16:creationId xmlns:a16="http://schemas.microsoft.com/office/drawing/2014/main" id="{E4E1DF8F-9B92-1819-D206-45BCCEE9AC80}"/>
                  </a:ext>
                </a:extLst>
              </p:cNvPr>
              <p:cNvSpPr/>
              <p:nvPr/>
            </p:nvSpPr>
            <p:spPr>
              <a:xfrm>
                <a:off x="6720337" y="4157822"/>
                <a:ext cx="117491" cy="207742"/>
              </a:xfrm>
              <a:custGeom>
                <a:avLst/>
                <a:gdLst>
                  <a:gd name="f0" fmla="val 10800000"/>
                  <a:gd name="f1" fmla="val 5400000"/>
                  <a:gd name="f2" fmla="val 180"/>
                  <a:gd name="f3" fmla="val w"/>
                  <a:gd name="f4" fmla="val h"/>
                  <a:gd name="f5" fmla="val 0"/>
                  <a:gd name="f6" fmla="val 22"/>
                  <a:gd name="f7" fmla="val 42"/>
                  <a:gd name="f8" fmla="val 3"/>
                  <a:gd name="f9" fmla="val 11"/>
                  <a:gd name="f10" fmla="val 4"/>
                  <a:gd name="f11" fmla="val 10"/>
                  <a:gd name="f12" fmla="val 2"/>
                  <a:gd name="f13" fmla="val 8"/>
                  <a:gd name="f14" fmla="val 6"/>
                  <a:gd name="f15" fmla="val 5"/>
                  <a:gd name="f16" fmla="val 1"/>
                  <a:gd name="f17" fmla="val 12"/>
                  <a:gd name="f18" fmla="val 13"/>
                  <a:gd name="f19" fmla="val 15"/>
                  <a:gd name="f20" fmla="val 14"/>
                  <a:gd name="f21" fmla="val 7"/>
                  <a:gd name="f22" fmla="val 17"/>
                  <a:gd name="f23" fmla="val 16"/>
                  <a:gd name="f24" fmla="val 9"/>
                  <a:gd name="f25" fmla="val 18"/>
                  <a:gd name="f26" fmla="val 19"/>
                  <a:gd name="f27" fmla="val 20"/>
                  <a:gd name="f28" fmla="val 21"/>
                  <a:gd name="f29" fmla="val 23"/>
                  <a:gd name="f30" fmla="val 24"/>
                  <a:gd name="f31" fmla="val 26"/>
                  <a:gd name="f32" fmla="val 29"/>
                  <a:gd name="f33" fmla="val 31"/>
                  <a:gd name="f34" fmla="val 33"/>
                  <a:gd name="f35" fmla="val 35"/>
                  <a:gd name="f36" fmla="val 36"/>
                  <a:gd name="f37" fmla="val 40"/>
                  <a:gd name="f38" fmla="val 37"/>
                  <a:gd name="f39" fmla="val 38"/>
                  <a:gd name="f40" fmla="val 39"/>
                  <a:gd name="f41" fmla="val 41"/>
                  <a:gd name="f42" fmla="val 32"/>
                  <a:gd name="f43" fmla="+- 0 0 -90"/>
                  <a:gd name="f44" fmla="*/ f3 1 22"/>
                  <a:gd name="f45" fmla="*/ f4 1 42"/>
                  <a:gd name="f46" fmla="+- f7 0 f5"/>
                  <a:gd name="f47" fmla="+- f6 0 f5"/>
                  <a:gd name="f48" fmla="*/ f43 f0 1"/>
                  <a:gd name="f49" fmla="*/ f47 1 22"/>
                  <a:gd name="f50" fmla="*/ f46 1 42"/>
                  <a:gd name="f51" fmla="*/ f48 1 f2"/>
                  <a:gd name="f52" fmla="*/ 3 1 f49"/>
                  <a:gd name="f53" fmla="*/ 11 1 f50"/>
                  <a:gd name="f54" fmla="*/ 2 1 f49"/>
                  <a:gd name="f55" fmla="*/ 8 1 f50"/>
                  <a:gd name="f56" fmla="*/ 5 1 f50"/>
                  <a:gd name="f57" fmla="*/ 2 1 f50"/>
                  <a:gd name="f58" fmla="*/ 12 1 f49"/>
                  <a:gd name="f59" fmla="*/ 1 1 f50"/>
                  <a:gd name="f60" fmla="*/ 15 1 f49"/>
                  <a:gd name="f61" fmla="*/ 6 1 f50"/>
                  <a:gd name="f62" fmla="*/ 16 1 f49"/>
                  <a:gd name="f63" fmla="*/ 7 1 f50"/>
                  <a:gd name="f64" fmla="*/ 17 1 f49"/>
                  <a:gd name="f65" fmla="*/ 10 1 f50"/>
                  <a:gd name="f66" fmla="*/ 13 1 f50"/>
                  <a:gd name="f67" fmla="*/ 18 1 f49"/>
                  <a:gd name="f68" fmla="*/ 16 1 f50"/>
                  <a:gd name="f69" fmla="*/ 19 1 f49"/>
                  <a:gd name="f70" fmla="*/ 18 1 f50"/>
                  <a:gd name="f71" fmla="*/ 21 1 f50"/>
                  <a:gd name="f72" fmla="*/ 23 1 f50"/>
                  <a:gd name="f73" fmla="*/ 29 1 f50"/>
                  <a:gd name="f74" fmla="*/ 20 1 f49"/>
                  <a:gd name="f75" fmla="*/ 33 1 f50"/>
                  <a:gd name="f76" fmla="*/ 22 1 f49"/>
                  <a:gd name="f77" fmla="*/ 36 1 f50"/>
                  <a:gd name="f78" fmla="*/ 37 1 f50"/>
                  <a:gd name="f79" fmla="*/ 39 1 f50"/>
                  <a:gd name="f80" fmla="*/ 41 1 f50"/>
                  <a:gd name="f81" fmla="*/ 9 1 f49"/>
                  <a:gd name="f82" fmla="*/ 42 1 f50"/>
                  <a:gd name="f83" fmla="*/ 5 1 f49"/>
                  <a:gd name="f84" fmla="*/ 40 1 f50"/>
                  <a:gd name="f85" fmla="*/ 38 1 f50"/>
                  <a:gd name="f86" fmla="*/ 35 1 f50"/>
                  <a:gd name="f87" fmla="*/ 1 1 f49"/>
                  <a:gd name="f88" fmla="*/ 14 1 f50"/>
                  <a:gd name="f89" fmla="*/ 0 1 f49"/>
                  <a:gd name="f90" fmla="*/ f6 1 f49"/>
                  <a:gd name="f91" fmla="*/ 0 1 f50"/>
                  <a:gd name="f92" fmla="*/ f7 1 f50"/>
                  <a:gd name="f93" fmla="+- f51 0 f1"/>
                  <a:gd name="f94" fmla="*/ f89 f44 1"/>
                  <a:gd name="f95" fmla="*/ f90 f44 1"/>
                  <a:gd name="f96" fmla="*/ f92 f45 1"/>
                  <a:gd name="f97" fmla="*/ f91 f45 1"/>
                  <a:gd name="f98" fmla="*/ f52 f44 1"/>
                  <a:gd name="f99" fmla="*/ f53 f45 1"/>
                  <a:gd name="f100" fmla="*/ f54 f44 1"/>
                  <a:gd name="f101" fmla="*/ f55 f45 1"/>
                  <a:gd name="f102" fmla="*/ f56 f45 1"/>
                  <a:gd name="f103" fmla="*/ f57 f45 1"/>
                  <a:gd name="f104" fmla="*/ f58 f44 1"/>
                  <a:gd name="f105" fmla="*/ f59 f45 1"/>
                  <a:gd name="f106" fmla="*/ f60 f44 1"/>
                  <a:gd name="f107" fmla="*/ f61 f45 1"/>
                  <a:gd name="f108" fmla="*/ f62 f44 1"/>
                  <a:gd name="f109" fmla="*/ f63 f45 1"/>
                  <a:gd name="f110" fmla="*/ f64 f44 1"/>
                  <a:gd name="f111" fmla="*/ f65 f45 1"/>
                  <a:gd name="f112" fmla="*/ f66 f45 1"/>
                  <a:gd name="f113" fmla="*/ f67 f44 1"/>
                  <a:gd name="f114" fmla="*/ f68 f45 1"/>
                  <a:gd name="f115" fmla="*/ f69 f44 1"/>
                  <a:gd name="f116" fmla="*/ f70 f45 1"/>
                  <a:gd name="f117" fmla="*/ f71 f45 1"/>
                  <a:gd name="f118" fmla="*/ f72 f45 1"/>
                  <a:gd name="f119" fmla="*/ f73 f45 1"/>
                  <a:gd name="f120" fmla="*/ f74 f44 1"/>
                  <a:gd name="f121" fmla="*/ f75 f45 1"/>
                  <a:gd name="f122" fmla="*/ f76 f44 1"/>
                  <a:gd name="f123" fmla="*/ f77 f45 1"/>
                  <a:gd name="f124" fmla="*/ f78 f45 1"/>
                  <a:gd name="f125" fmla="*/ f79 f45 1"/>
                  <a:gd name="f126" fmla="*/ f80 f45 1"/>
                  <a:gd name="f127" fmla="*/ f81 f44 1"/>
                  <a:gd name="f128" fmla="*/ f82 f45 1"/>
                  <a:gd name="f129" fmla="*/ f83 f44 1"/>
                  <a:gd name="f130" fmla="*/ f84 f45 1"/>
                  <a:gd name="f131" fmla="*/ f85 f45 1"/>
                  <a:gd name="f132" fmla="*/ f86 f45 1"/>
                  <a:gd name="f133" fmla="*/ f87 f44 1"/>
                  <a:gd name="f134" fmla="*/ f88 f45 1"/>
                </a:gdLst>
                <a:ahLst/>
                <a:cxnLst>
                  <a:cxn ang="3cd4">
                    <a:pos x="hc" y="t"/>
                  </a:cxn>
                  <a:cxn ang="0">
                    <a:pos x="r" y="vc"/>
                  </a:cxn>
                  <a:cxn ang="cd4">
                    <a:pos x="hc" y="b"/>
                  </a:cxn>
                  <a:cxn ang="cd2">
                    <a:pos x="l" y="vc"/>
                  </a:cxn>
                  <a:cxn ang="f93">
                    <a:pos x="f98" y="f99"/>
                  </a:cxn>
                  <a:cxn ang="f93">
                    <a:pos x="f100" y="f101"/>
                  </a:cxn>
                  <a:cxn ang="f93">
                    <a:pos x="f100" y="f102"/>
                  </a:cxn>
                  <a:cxn ang="f93">
                    <a:pos x="f98" y="f103"/>
                  </a:cxn>
                  <a:cxn ang="f93">
                    <a:pos x="f104" y="f105"/>
                  </a:cxn>
                  <a:cxn ang="f93">
                    <a:pos x="f106" y="f105"/>
                  </a:cxn>
                  <a:cxn ang="f93">
                    <a:pos x="f106" y="f107"/>
                  </a:cxn>
                  <a:cxn ang="f93">
                    <a:pos x="f108" y="f109"/>
                  </a:cxn>
                  <a:cxn ang="f93">
                    <a:pos x="f110" y="f111"/>
                  </a:cxn>
                  <a:cxn ang="f93">
                    <a:pos x="f110" y="f112"/>
                  </a:cxn>
                  <a:cxn ang="f93">
                    <a:pos x="f113" y="f114"/>
                  </a:cxn>
                  <a:cxn ang="f93">
                    <a:pos x="f115" y="f116"/>
                  </a:cxn>
                  <a:cxn ang="f93">
                    <a:pos x="f115" y="f117"/>
                  </a:cxn>
                  <a:cxn ang="f93">
                    <a:pos x="f115" y="f118"/>
                  </a:cxn>
                  <a:cxn ang="f93">
                    <a:pos x="f113" y="f119"/>
                  </a:cxn>
                  <a:cxn ang="f93">
                    <a:pos x="f120" y="f121"/>
                  </a:cxn>
                  <a:cxn ang="f93">
                    <a:pos x="f122" y="f123"/>
                  </a:cxn>
                  <a:cxn ang="f93">
                    <a:pos x="f113" y="f124"/>
                  </a:cxn>
                  <a:cxn ang="f93">
                    <a:pos x="f110" y="f125"/>
                  </a:cxn>
                  <a:cxn ang="f93">
                    <a:pos x="f104" y="f126"/>
                  </a:cxn>
                  <a:cxn ang="f93">
                    <a:pos x="f127" y="f128"/>
                  </a:cxn>
                  <a:cxn ang="f93">
                    <a:pos x="f129" y="f126"/>
                  </a:cxn>
                  <a:cxn ang="f93">
                    <a:pos x="f100" y="f130"/>
                  </a:cxn>
                  <a:cxn ang="f93">
                    <a:pos x="f98" y="f131"/>
                  </a:cxn>
                  <a:cxn ang="f93">
                    <a:pos x="f100" y="f132"/>
                  </a:cxn>
                  <a:cxn ang="f93">
                    <a:pos x="f133" y="f119"/>
                  </a:cxn>
                  <a:cxn ang="f93">
                    <a:pos x="f98" y="f118"/>
                  </a:cxn>
                  <a:cxn ang="f93">
                    <a:pos x="f98" y="f134"/>
                  </a:cxn>
                  <a:cxn ang="f93">
                    <a:pos x="f98" y="f99"/>
                  </a:cxn>
                </a:cxnLst>
                <a:rect l="f94" t="f97" r="f95" b="f96"/>
                <a:pathLst>
                  <a:path w="22" h="42">
                    <a:moveTo>
                      <a:pt x="f8" y="f9"/>
                    </a:moveTo>
                    <a:cubicBezTo>
                      <a:pt x="f10" y="f11"/>
                      <a:pt x="f8" y="f11"/>
                      <a:pt x="f12" y="f13"/>
                    </a:cubicBezTo>
                    <a:cubicBezTo>
                      <a:pt x="f12" y="f14"/>
                      <a:pt x="f8" y="f14"/>
                      <a:pt x="f12" y="f15"/>
                    </a:cubicBezTo>
                    <a:cubicBezTo>
                      <a:pt x="f16" y="f10"/>
                      <a:pt x="f12" y="f12"/>
                      <a:pt x="f8" y="f12"/>
                    </a:cubicBezTo>
                    <a:cubicBezTo>
                      <a:pt x="f13" y="f16"/>
                      <a:pt x="f9" y="f12"/>
                      <a:pt x="f17" y="f16"/>
                    </a:cubicBezTo>
                    <a:cubicBezTo>
                      <a:pt x="f18" y="f5"/>
                      <a:pt x="f18" y="f16"/>
                      <a:pt x="f19" y="f16"/>
                    </a:cubicBezTo>
                    <a:cubicBezTo>
                      <a:pt x="f20" y="f15"/>
                      <a:pt x="f19" y="f10"/>
                      <a:pt x="f19" y="f14"/>
                    </a:cubicBezTo>
                    <a:cubicBezTo>
                      <a:pt x="f20" y="f21"/>
                      <a:pt x="f22" y="f15"/>
                      <a:pt x="f23" y="f21"/>
                    </a:cubicBezTo>
                    <a:cubicBezTo>
                      <a:pt x="f19" y="f24"/>
                      <a:pt x="f22" y="f13"/>
                      <a:pt x="f22" y="f11"/>
                    </a:cubicBezTo>
                    <a:cubicBezTo>
                      <a:pt x="f22" y="f18"/>
                      <a:pt x="f22" y="f18"/>
                      <a:pt x="f22" y="f18"/>
                    </a:cubicBezTo>
                    <a:cubicBezTo>
                      <a:pt x="f22" y="f18"/>
                      <a:pt x="f25" y="f23"/>
                      <a:pt x="f25" y="f23"/>
                    </a:cubicBezTo>
                    <a:cubicBezTo>
                      <a:pt x="f26" y="f23"/>
                      <a:pt x="f26" y="f22"/>
                      <a:pt x="f26" y="f25"/>
                    </a:cubicBezTo>
                    <a:cubicBezTo>
                      <a:pt x="f26" y="f27"/>
                      <a:pt x="f26" y="f27"/>
                      <a:pt x="f26" y="f28"/>
                    </a:cubicBezTo>
                    <a:cubicBezTo>
                      <a:pt x="f25" y="f28"/>
                      <a:pt x="f26" y="f29"/>
                      <a:pt x="f26" y="f29"/>
                    </a:cubicBezTo>
                    <a:cubicBezTo>
                      <a:pt x="f25" y="f30"/>
                      <a:pt x="f26" y="f31"/>
                      <a:pt x="f25" y="f32"/>
                    </a:cubicBezTo>
                    <a:cubicBezTo>
                      <a:pt x="f22" y="f33"/>
                      <a:pt x="f26" y="f33"/>
                      <a:pt x="f27" y="f34"/>
                    </a:cubicBezTo>
                    <a:cubicBezTo>
                      <a:pt x="f27" y="f35"/>
                      <a:pt x="f28" y="f34"/>
                      <a:pt x="f6" y="f36"/>
                    </a:cubicBezTo>
                    <a:cubicBezTo>
                      <a:pt x="f26" y="f37"/>
                      <a:pt x="f27" y="f38"/>
                      <a:pt x="f25" y="f38"/>
                    </a:cubicBezTo>
                    <a:cubicBezTo>
                      <a:pt x="f26" y="f39"/>
                      <a:pt x="f26" y="f39"/>
                      <a:pt x="f22" y="f40"/>
                    </a:cubicBezTo>
                    <a:cubicBezTo>
                      <a:pt x="f23" y="f37"/>
                      <a:pt x="f19" y="f41"/>
                      <a:pt x="f17" y="f41"/>
                    </a:cubicBezTo>
                    <a:cubicBezTo>
                      <a:pt x="f24" y="f41"/>
                      <a:pt x="f11" y="f7"/>
                      <a:pt x="f24" y="f7"/>
                    </a:cubicBezTo>
                    <a:cubicBezTo>
                      <a:pt x="f21" y="f7"/>
                      <a:pt x="f24" y="f41"/>
                      <a:pt x="f15" y="f41"/>
                    </a:cubicBezTo>
                    <a:cubicBezTo>
                      <a:pt x="f10" y="f41"/>
                      <a:pt x="f12" y="f37"/>
                      <a:pt x="f12" y="f37"/>
                    </a:cubicBezTo>
                    <a:cubicBezTo>
                      <a:pt x="f12" y="f37"/>
                      <a:pt x="f8" y="f40"/>
                      <a:pt x="f8" y="f39"/>
                    </a:cubicBezTo>
                    <a:cubicBezTo>
                      <a:pt x="f8" y="f36"/>
                      <a:pt x="f12" y="f39"/>
                      <a:pt x="f12" y="f35"/>
                    </a:cubicBezTo>
                    <a:cubicBezTo>
                      <a:pt x="f12" y="f34"/>
                      <a:pt x="f5" y="f42"/>
                      <a:pt x="f16" y="f32"/>
                    </a:cubicBezTo>
                    <a:cubicBezTo>
                      <a:pt x="f8" y="f31"/>
                      <a:pt x="f16" y="f31"/>
                      <a:pt x="f8" y="f29"/>
                    </a:cubicBezTo>
                    <a:cubicBezTo>
                      <a:pt x="f15" y="f26"/>
                      <a:pt x="f10" y="f23"/>
                      <a:pt x="f8" y="f20"/>
                    </a:cubicBezTo>
                    <a:cubicBezTo>
                      <a:pt x="f8" y="f17"/>
                      <a:pt x="f10" y="f1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90" name="Jayapura">
                <a:extLst>
                  <a:ext uri="{FF2B5EF4-FFF2-40B4-BE49-F238E27FC236}">
                    <a16:creationId xmlns:a16="http://schemas.microsoft.com/office/drawing/2014/main" id="{1F446C7A-C881-7167-902C-07580F4F9DE2}"/>
                  </a:ext>
                </a:extLst>
              </p:cNvPr>
              <p:cNvSpPr/>
              <p:nvPr/>
            </p:nvSpPr>
            <p:spPr>
              <a:xfrm>
                <a:off x="10113894" y="4521378"/>
                <a:ext cx="266602" cy="284616"/>
              </a:xfrm>
              <a:custGeom>
                <a:avLst/>
                <a:gdLst>
                  <a:gd name="f0" fmla="val 10800000"/>
                  <a:gd name="f1" fmla="val 5400000"/>
                  <a:gd name="f2" fmla="val 180"/>
                  <a:gd name="f3" fmla="val w"/>
                  <a:gd name="f4" fmla="val h"/>
                  <a:gd name="f5" fmla="val 0"/>
                  <a:gd name="f6" fmla="val 50"/>
                  <a:gd name="f7" fmla="val 58"/>
                  <a:gd name="f8" fmla="val 15"/>
                  <a:gd name="f9" fmla="val 48"/>
                  <a:gd name="f10" fmla="val 14"/>
                  <a:gd name="f11" fmla="val 46"/>
                  <a:gd name="f12" fmla="val 13"/>
                  <a:gd name="f13" fmla="val 47"/>
                  <a:gd name="f14" fmla="val 44"/>
                  <a:gd name="f15" fmla="val 42"/>
                  <a:gd name="f16" fmla="val 11"/>
                  <a:gd name="f17" fmla="val 12"/>
                  <a:gd name="f18" fmla="val 39"/>
                  <a:gd name="f19" fmla="val 10"/>
                  <a:gd name="f20" fmla="val 34"/>
                  <a:gd name="f21" fmla="val 8"/>
                  <a:gd name="f22" fmla="val 33"/>
                  <a:gd name="f23" fmla="val 6"/>
                  <a:gd name="f24" fmla="val 31"/>
                  <a:gd name="f25" fmla="val 29"/>
                  <a:gd name="f26" fmla="val 9"/>
                  <a:gd name="f27" fmla="val 27"/>
                  <a:gd name="f28" fmla="val 28"/>
                  <a:gd name="f29" fmla="val 26"/>
                  <a:gd name="f30" fmla="val 24"/>
                  <a:gd name="f31" fmla="val 23"/>
                  <a:gd name="f32" fmla="val 16"/>
                  <a:gd name="f33" fmla="val 17"/>
                  <a:gd name="f34" fmla="val 21"/>
                  <a:gd name="f35" fmla="val 18"/>
                  <a:gd name="f36" fmla="val 20"/>
                  <a:gd name="f37" fmla="val 19"/>
                  <a:gd name="f38" fmla="val 5"/>
                  <a:gd name="f39" fmla="val 4"/>
                  <a:gd name="f40" fmla="val 3"/>
                  <a:gd name="f41" fmla="val 1"/>
                  <a:gd name="f42" fmla="val 2"/>
                  <a:gd name="f43" fmla="val 7"/>
                  <a:gd name="f44" fmla="val 22"/>
                  <a:gd name="f45" fmla="val 25"/>
                  <a:gd name="f46" fmla="val 30"/>
                  <a:gd name="f47" fmla="val 32"/>
                  <a:gd name="f48" fmla="val 35"/>
                  <a:gd name="f49" fmla="val 37"/>
                  <a:gd name="f50" fmla="val 36"/>
                  <a:gd name="f51" fmla="val 40"/>
                  <a:gd name="f52" fmla="val 41"/>
                  <a:gd name="f53" fmla="val 38"/>
                  <a:gd name="f54" fmla="val 45"/>
                  <a:gd name="f55" fmla="val 49"/>
                  <a:gd name="f56" fmla="val 51"/>
                  <a:gd name="f57" fmla="val 53"/>
                  <a:gd name="f58" fmla="val 52"/>
                  <a:gd name="f59" fmla="val 43"/>
                  <a:gd name="f60" fmla="+- 0 0 -90"/>
                  <a:gd name="f61" fmla="*/ f3 1 50"/>
                  <a:gd name="f62" fmla="*/ f4 1 58"/>
                  <a:gd name="f63" fmla="+- f7 0 f5"/>
                  <a:gd name="f64" fmla="+- f6 0 f5"/>
                  <a:gd name="f65" fmla="*/ f60 f0 1"/>
                  <a:gd name="f66" fmla="*/ f64 1 50"/>
                  <a:gd name="f67" fmla="*/ f63 1 58"/>
                  <a:gd name="f68" fmla="*/ f65 1 f2"/>
                  <a:gd name="f69" fmla="*/ 48 1 f66"/>
                  <a:gd name="f70" fmla="*/ 14 1 f67"/>
                  <a:gd name="f71" fmla="*/ 39 1 f66"/>
                  <a:gd name="f72" fmla="*/ 10 1 f67"/>
                  <a:gd name="f73" fmla="*/ 28 1 f66"/>
                  <a:gd name="f74" fmla="*/ 11 1 f67"/>
                  <a:gd name="f75" fmla="*/ 26 1 f66"/>
                  <a:gd name="f76" fmla="*/ 12 1 f67"/>
                  <a:gd name="f77" fmla="*/ 23 1 f66"/>
                  <a:gd name="f78" fmla="*/ 17 1 f67"/>
                  <a:gd name="f79" fmla="*/ 18 1 f66"/>
                  <a:gd name="f80" fmla="*/ 17 1 f66"/>
                  <a:gd name="f81" fmla="*/ 9 1 f67"/>
                  <a:gd name="f82" fmla="*/ 13 1 f66"/>
                  <a:gd name="f83" fmla="*/ 4 1 f67"/>
                  <a:gd name="f84" fmla="*/ 5 1 f66"/>
                  <a:gd name="f85" fmla="*/ 2 1 f67"/>
                  <a:gd name="f86" fmla="*/ 1 1 f66"/>
                  <a:gd name="f87" fmla="*/ 6 1 f67"/>
                  <a:gd name="f88" fmla="*/ 3 1 f66"/>
                  <a:gd name="f89" fmla="*/ 8 1 f67"/>
                  <a:gd name="f90" fmla="*/ 7 1 f66"/>
                  <a:gd name="f91" fmla="*/ 12 1 f66"/>
                  <a:gd name="f92" fmla="*/ 14 1 f66"/>
                  <a:gd name="f93" fmla="*/ 13 1 f67"/>
                  <a:gd name="f94" fmla="*/ 11 1 f66"/>
                  <a:gd name="f95" fmla="*/ 4 1 f66"/>
                  <a:gd name="f96" fmla="*/ 16 1 f67"/>
                  <a:gd name="f97" fmla="*/ 9 1 f66"/>
                  <a:gd name="f98" fmla="*/ 19 1 f67"/>
                  <a:gd name="f99" fmla="*/ 10 1 f66"/>
                  <a:gd name="f100" fmla="*/ 21 1 f67"/>
                  <a:gd name="f101" fmla="*/ 25 1 f67"/>
                  <a:gd name="f102" fmla="*/ 22 1 f67"/>
                  <a:gd name="f103" fmla="*/ 20 1 f66"/>
                  <a:gd name="f104" fmla="*/ 26 1 f67"/>
                  <a:gd name="f105" fmla="*/ 28 1 f67"/>
                  <a:gd name="f106" fmla="*/ 31 1 f66"/>
                  <a:gd name="f107" fmla="*/ 31 1 f67"/>
                  <a:gd name="f108" fmla="*/ 34 1 f66"/>
                  <a:gd name="f109" fmla="*/ 33 1 f67"/>
                  <a:gd name="f110" fmla="*/ 37 1 f67"/>
                  <a:gd name="f111" fmla="*/ 38 1 f66"/>
                  <a:gd name="f112" fmla="*/ 42 1 f67"/>
                  <a:gd name="f113" fmla="*/ 37 1 f66"/>
                  <a:gd name="f114" fmla="*/ 45 1 f67"/>
                  <a:gd name="f115" fmla="*/ 35 1 f66"/>
                  <a:gd name="f116" fmla="*/ 50 1 f67"/>
                  <a:gd name="f117" fmla="*/ 40 1 f66"/>
                  <a:gd name="f118" fmla="*/ 52 1 f67"/>
                  <a:gd name="f119" fmla="*/ 43 1 f66"/>
                  <a:gd name="f120" fmla="*/ 53 1 f67"/>
                  <a:gd name="f121" fmla="*/ 50 1 f66"/>
                  <a:gd name="f122" fmla="*/ 15 1 f67"/>
                  <a:gd name="f123" fmla="*/ 0 1 f66"/>
                  <a:gd name="f124" fmla="*/ f6 1 f66"/>
                  <a:gd name="f125" fmla="*/ 0 1 f67"/>
                  <a:gd name="f126" fmla="*/ f7 1 f67"/>
                  <a:gd name="f127" fmla="+- f68 0 f1"/>
                  <a:gd name="f128" fmla="*/ f123 f61 1"/>
                  <a:gd name="f129" fmla="*/ f124 f61 1"/>
                  <a:gd name="f130" fmla="*/ f126 f62 1"/>
                  <a:gd name="f131" fmla="*/ f125 f62 1"/>
                  <a:gd name="f132" fmla="*/ f69 f61 1"/>
                  <a:gd name="f133" fmla="*/ f70 f62 1"/>
                  <a:gd name="f134" fmla="*/ f71 f61 1"/>
                  <a:gd name="f135" fmla="*/ f72 f62 1"/>
                  <a:gd name="f136" fmla="*/ f73 f61 1"/>
                  <a:gd name="f137" fmla="*/ f74 f62 1"/>
                  <a:gd name="f138" fmla="*/ f75 f61 1"/>
                  <a:gd name="f139" fmla="*/ f76 f62 1"/>
                  <a:gd name="f140" fmla="*/ f77 f61 1"/>
                  <a:gd name="f141" fmla="*/ f78 f62 1"/>
                  <a:gd name="f142" fmla="*/ f79 f61 1"/>
                  <a:gd name="f143" fmla="*/ f80 f61 1"/>
                  <a:gd name="f144" fmla="*/ f81 f62 1"/>
                  <a:gd name="f145" fmla="*/ f82 f61 1"/>
                  <a:gd name="f146" fmla="*/ f83 f62 1"/>
                  <a:gd name="f147" fmla="*/ f84 f61 1"/>
                  <a:gd name="f148" fmla="*/ f85 f62 1"/>
                  <a:gd name="f149" fmla="*/ f86 f61 1"/>
                  <a:gd name="f150" fmla="*/ f87 f62 1"/>
                  <a:gd name="f151" fmla="*/ f88 f61 1"/>
                  <a:gd name="f152" fmla="*/ f89 f62 1"/>
                  <a:gd name="f153" fmla="*/ f90 f61 1"/>
                  <a:gd name="f154" fmla="*/ f91 f61 1"/>
                  <a:gd name="f155" fmla="*/ f92 f61 1"/>
                  <a:gd name="f156" fmla="*/ f93 f62 1"/>
                  <a:gd name="f157" fmla="*/ f94 f61 1"/>
                  <a:gd name="f158" fmla="*/ f95 f61 1"/>
                  <a:gd name="f159" fmla="*/ f96 f62 1"/>
                  <a:gd name="f160" fmla="*/ f97 f61 1"/>
                  <a:gd name="f161" fmla="*/ f98 f62 1"/>
                  <a:gd name="f162" fmla="*/ f99 f61 1"/>
                  <a:gd name="f163" fmla="*/ f100 f62 1"/>
                  <a:gd name="f164" fmla="*/ f101 f62 1"/>
                  <a:gd name="f165" fmla="*/ f102 f62 1"/>
                  <a:gd name="f166" fmla="*/ f103 f61 1"/>
                  <a:gd name="f167" fmla="*/ f104 f62 1"/>
                  <a:gd name="f168" fmla="*/ f105 f62 1"/>
                  <a:gd name="f169" fmla="*/ f106 f61 1"/>
                  <a:gd name="f170" fmla="*/ f107 f62 1"/>
                  <a:gd name="f171" fmla="*/ f108 f61 1"/>
                  <a:gd name="f172" fmla="*/ f109 f62 1"/>
                  <a:gd name="f173" fmla="*/ f110 f62 1"/>
                  <a:gd name="f174" fmla="*/ f111 f61 1"/>
                  <a:gd name="f175" fmla="*/ f112 f62 1"/>
                  <a:gd name="f176" fmla="*/ f113 f61 1"/>
                  <a:gd name="f177" fmla="*/ f114 f62 1"/>
                  <a:gd name="f178" fmla="*/ f115 f61 1"/>
                  <a:gd name="f179" fmla="*/ f116 f62 1"/>
                  <a:gd name="f180" fmla="*/ f117 f61 1"/>
                  <a:gd name="f181" fmla="*/ f118 f62 1"/>
                  <a:gd name="f182" fmla="*/ f119 f61 1"/>
                  <a:gd name="f183" fmla="*/ f120 f62 1"/>
                  <a:gd name="f184" fmla="*/ f121 f61 1"/>
                  <a:gd name="f185" fmla="*/ f122 f62 1"/>
                </a:gdLst>
                <a:ahLst/>
                <a:cxnLst>
                  <a:cxn ang="3cd4">
                    <a:pos x="hc" y="t"/>
                  </a:cxn>
                  <a:cxn ang="0">
                    <a:pos x="r" y="vc"/>
                  </a:cxn>
                  <a:cxn ang="cd4">
                    <a:pos x="hc" y="b"/>
                  </a:cxn>
                  <a:cxn ang="cd2">
                    <a:pos x="l" y="vc"/>
                  </a:cxn>
                  <a:cxn ang="f127">
                    <a:pos x="f132" y="f133"/>
                  </a:cxn>
                  <a:cxn ang="f127">
                    <a:pos x="f134" y="f135"/>
                  </a:cxn>
                  <a:cxn ang="f127">
                    <a:pos x="f136" y="f137"/>
                  </a:cxn>
                  <a:cxn ang="f127">
                    <a:pos x="f138" y="f139"/>
                  </a:cxn>
                  <a:cxn ang="f127">
                    <a:pos x="f140" y="f141"/>
                  </a:cxn>
                  <a:cxn ang="f127">
                    <a:pos x="f142" y="f141"/>
                  </a:cxn>
                  <a:cxn ang="f127">
                    <a:pos x="f143" y="f144"/>
                  </a:cxn>
                  <a:cxn ang="f127">
                    <a:pos x="f145" y="f146"/>
                  </a:cxn>
                  <a:cxn ang="f127">
                    <a:pos x="f147" y="f148"/>
                  </a:cxn>
                  <a:cxn ang="f127">
                    <a:pos x="f149" y="f150"/>
                  </a:cxn>
                  <a:cxn ang="f127">
                    <a:pos x="f151" y="f152"/>
                  </a:cxn>
                  <a:cxn ang="f127">
                    <a:pos x="f153" y="f144"/>
                  </a:cxn>
                  <a:cxn ang="f127">
                    <a:pos x="f153" y="f139"/>
                  </a:cxn>
                  <a:cxn ang="f127">
                    <a:pos x="f154" y="f139"/>
                  </a:cxn>
                  <a:cxn ang="f127">
                    <a:pos x="f155" y="f156"/>
                  </a:cxn>
                  <a:cxn ang="f127">
                    <a:pos x="f157" y="f156"/>
                  </a:cxn>
                  <a:cxn ang="f127">
                    <a:pos x="f158" y="f159"/>
                  </a:cxn>
                  <a:cxn ang="f127">
                    <a:pos x="f160" y="f161"/>
                  </a:cxn>
                  <a:cxn ang="f127">
                    <a:pos x="f162" y="f163"/>
                  </a:cxn>
                  <a:cxn ang="f127">
                    <a:pos x="f157" y="f164"/>
                  </a:cxn>
                  <a:cxn ang="f127">
                    <a:pos x="f145" y="f163"/>
                  </a:cxn>
                  <a:cxn ang="f127">
                    <a:pos x="f155" y="f163"/>
                  </a:cxn>
                  <a:cxn ang="f127">
                    <a:pos x="f143" y="f165"/>
                  </a:cxn>
                  <a:cxn ang="f127">
                    <a:pos x="f166" y="f167"/>
                  </a:cxn>
                  <a:cxn ang="f127">
                    <a:pos x="f140" y="f168"/>
                  </a:cxn>
                  <a:cxn ang="f127">
                    <a:pos x="f169" y="f170"/>
                  </a:cxn>
                  <a:cxn ang="f127">
                    <a:pos x="f171" y="f172"/>
                  </a:cxn>
                  <a:cxn ang="f127">
                    <a:pos x="f171" y="f173"/>
                  </a:cxn>
                  <a:cxn ang="f127">
                    <a:pos x="f174" y="f175"/>
                  </a:cxn>
                  <a:cxn ang="f127">
                    <a:pos x="f176" y="f177"/>
                  </a:cxn>
                  <a:cxn ang="f127">
                    <a:pos x="f178" y="f179"/>
                  </a:cxn>
                  <a:cxn ang="f127">
                    <a:pos x="f180" y="f181"/>
                  </a:cxn>
                  <a:cxn ang="f127">
                    <a:pos x="f182" y="f183"/>
                  </a:cxn>
                  <a:cxn ang="f127">
                    <a:pos x="f184" y="f185"/>
                  </a:cxn>
                </a:cxnLst>
                <a:rect l="f128" t="f131" r="f129" b="f130"/>
                <a:pathLst>
                  <a:path w="50" h="58">
                    <a:moveTo>
                      <a:pt x="f6" y="f8"/>
                    </a:moveTo>
                    <a:cubicBezTo>
                      <a:pt x="f9" y="f8"/>
                      <a:pt x="f6" y="f8"/>
                      <a:pt x="f9" y="f10"/>
                    </a:cubicBezTo>
                    <a:cubicBezTo>
                      <a:pt x="f11" y="f12"/>
                      <a:pt x="f13" y="f10"/>
                      <a:pt x="f14" y="f12"/>
                    </a:cubicBezTo>
                    <a:cubicBezTo>
                      <a:pt x="f15" y="f16"/>
                      <a:pt x="f15" y="f17"/>
                      <a:pt x="f18" y="f19"/>
                    </a:cubicBezTo>
                    <a:cubicBezTo>
                      <a:pt x="f20" y="f21"/>
                      <a:pt x="f22" y="f23"/>
                      <a:pt x="f24" y="f21"/>
                    </a:cubicBezTo>
                    <a:cubicBezTo>
                      <a:pt x="f25" y="f26"/>
                      <a:pt x="f27" y="f19"/>
                      <a:pt x="f28" y="f16"/>
                    </a:cubicBezTo>
                    <a:cubicBezTo>
                      <a:pt x="f25" y="f17"/>
                      <a:pt x="f28" y="f19"/>
                      <a:pt x="f27" y="f17"/>
                    </a:cubicBezTo>
                    <a:cubicBezTo>
                      <a:pt x="f27" y="f16"/>
                      <a:pt x="f27" y="f16"/>
                      <a:pt x="f29" y="f17"/>
                    </a:cubicBezTo>
                    <a:cubicBezTo>
                      <a:pt x="f30" y="f10"/>
                      <a:pt x="f29" y="f10"/>
                      <a:pt x="f30" y="f8"/>
                    </a:cubicBezTo>
                    <a:cubicBezTo>
                      <a:pt x="f31" y="f8"/>
                      <a:pt x="f30" y="f32"/>
                      <a:pt x="f31" y="f33"/>
                    </a:cubicBezTo>
                    <a:cubicBezTo>
                      <a:pt x="f34" y="f35"/>
                      <a:pt x="f31" y="f36"/>
                      <a:pt x="f34" y="f36"/>
                    </a:cubicBezTo>
                    <a:cubicBezTo>
                      <a:pt x="f35" y="f37"/>
                      <a:pt x="f37" y="f32"/>
                      <a:pt x="f35" y="f33"/>
                    </a:cubicBezTo>
                    <a:cubicBezTo>
                      <a:pt x="f33" y="f35"/>
                      <a:pt x="f37" y="f12"/>
                      <a:pt x="f33" y="f32"/>
                    </a:cubicBezTo>
                    <a:cubicBezTo>
                      <a:pt x="f32" y="f17"/>
                      <a:pt x="f8" y="f16"/>
                      <a:pt x="f33" y="f26"/>
                    </a:cubicBezTo>
                    <a:cubicBezTo>
                      <a:pt x="f35" y="f23"/>
                      <a:pt x="f8" y="f38"/>
                      <a:pt x="f32" y="f39"/>
                    </a:cubicBezTo>
                    <a:cubicBezTo>
                      <a:pt x="f10" y="f40"/>
                      <a:pt x="f8" y="f38"/>
                      <a:pt x="f12" y="f39"/>
                    </a:cubicBezTo>
                    <a:cubicBezTo>
                      <a:pt x="f16" y="f40"/>
                      <a:pt x="f12" y="f40"/>
                      <a:pt x="f19" y="f41"/>
                    </a:cubicBezTo>
                    <a:cubicBezTo>
                      <a:pt x="f23" y="f5"/>
                      <a:pt x="f23" y="f42"/>
                      <a:pt x="f38" y="f42"/>
                    </a:cubicBezTo>
                    <a:cubicBezTo>
                      <a:pt x="f39" y="f40"/>
                      <a:pt x="f39" y="f39"/>
                      <a:pt x="f40" y="f39"/>
                    </a:cubicBezTo>
                    <a:cubicBezTo>
                      <a:pt x="f42" y="f39"/>
                      <a:pt x="f42" y="f23"/>
                      <a:pt x="f41" y="f23"/>
                    </a:cubicBezTo>
                    <a:cubicBezTo>
                      <a:pt x="f5" y="f23"/>
                      <a:pt x="f41" y="f23"/>
                      <a:pt x="f5" y="f43"/>
                    </a:cubicBezTo>
                    <a:cubicBezTo>
                      <a:pt x="f41" y="f43"/>
                      <a:pt x="f42" y="f26"/>
                      <a:pt x="f40" y="f21"/>
                    </a:cubicBezTo>
                    <a:cubicBezTo>
                      <a:pt x="f39" y="f43"/>
                      <a:pt x="f40" y="f26"/>
                      <a:pt x="f39" y="f21"/>
                    </a:cubicBezTo>
                    <a:cubicBezTo>
                      <a:pt x="f23" y="f21"/>
                      <a:pt x="f38" y="f19"/>
                      <a:pt x="f43" y="f26"/>
                    </a:cubicBezTo>
                    <a:cubicBezTo>
                      <a:pt x="f43" y="f19"/>
                      <a:pt x="f38" y="f26"/>
                      <a:pt x="f23" y="f19"/>
                    </a:cubicBezTo>
                    <a:cubicBezTo>
                      <a:pt x="f43" y="f17"/>
                      <a:pt x="f39" y="f19"/>
                      <a:pt x="f43" y="f17"/>
                    </a:cubicBezTo>
                    <a:cubicBezTo>
                      <a:pt x="f21" y="f12"/>
                      <a:pt x="f21" y="f16"/>
                      <a:pt x="f26" y="f17"/>
                    </a:cubicBezTo>
                    <a:cubicBezTo>
                      <a:pt x="f19" y="f12"/>
                      <a:pt x="f19" y="f16"/>
                      <a:pt x="f17" y="f17"/>
                    </a:cubicBezTo>
                    <a:cubicBezTo>
                      <a:pt x="f12" y="f12"/>
                      <a:pt x="f8" y="f19"/>
                      <a:pt x="f10" y="f17"/>
                    </a:cubicBezTo>
                    <a:cubicBezTo>
                      <a:pt x="f10" y="f12"/>
                      <a:pt x="f8" y="f12"/>
                      <a:pt x="f10" y="f12"/>
                    </a:cubicBezTo>
                    <a:cubicBezTo>
                      <a:pt x="f17" y="f12"/>
                      <a:pt x="f16" y="f8"/>
                      <a:pt x="f17" y="f10"/>
                    </a:cubicBezTo>
                    <a:cubicBezTo>
                      <a:pt x="f17" y="f12"/>
                      <a:pt x="f17" y="f12"/>
                      <a:pt x="f16" y="f12"/>
                    </a:cubicBezTo>
                    <a:cubicBezTo>
                      <a:pt x="f26" y="f10"/>
                      <a:pt x="f19" y="f8"/>
                      <a:pt x="f26" y="f10"/>
                    </a:cubicBezTo>
                    <a:cubicBezTo>
                      <a:pt x="f21" y="f12"/>
                      <a:pt x="f39" y="f8"/>
                      <a:pt x="f39" y="f32"/>
                    </a:cubicBezTo>
                    <a:cubicBezTo>
                      <a:pt x="f39" y="f33"/>
                      <a:pt x="f23" y="f8"/>
                      <a:pt x="f23" y="f33"/>
                    </a:cubicBezTo>
                    <a:cubicBezTo>
                      <a:pt x="f43" y="f35"/>
                      <a:pt x="f21" y="f33"/>
                      <a:pt x="f26" y="f37"/>
                    </a:cubicBezTo>
                    <a:cubicBezTo>
                      <a:pt x="f26" y="f36"/>
                      <a:pt x="f19" y="f37"/>
                      <a:pt x="f19" y="f36"/>
                    </a:cubicBezTo>
                    <a:cubicBezTo>
                      <a:pt x="f26" y="f34"/>
                      <a:pt x="f16" y="f34"/>
                      <a:pt x="f19" y="f34"/>
                    </a:cubicBezTo>
                    <a:cubicBezTo>
                      <a:pt x="f26" y="f44"/>
                      <a:pt x="f21" y="f44"/>
                      <a:pt x="f26" y="f31"/>
                    </a:cubicBezTo>
                    <a:cubicBezTo>
                      <a:pt x="f19" y="f30"/>
                      <a:pt x="f26" y="f29"/>
                      <a:pt x="f16" y="f45"/>
                    </a:cubicBezTo>
                    <a:cubicBezTo>
                      <a:pt x="f12" y="f45"/>
                      <a:pt x="f17" y="f31"/>
                      <a:pt x="f12" y="f31"/>
                    </a:cubicBezTo>
                    <a:cubicBezTo>
                      <a:pt x="f8" y="f44"/>
                      <a:pt x="f17" y="f34"/>
                      <a:pt x="f12" y="f34"/>
                    </a:cubicBezTo>
                    <a:cubicBezTo>
                      <a:pt x="f10" y="f34"/>
                      <a:pt x="f12" y="f36"/>
                      <a:pt x="f10" y="f37"/>
                    </a:cubicBezTo>
                    <a:cubicBezTo>
                      <a:pt x="f8" y="f36"/>
                      <a:pt x="f10" y="f36"/>
                      <a:pt x="f10" y="f34"/>
                    </a:cubicBezTo>
                    <a:cubicBezTo>
                      <a:pt x="f8" y="f44"/>
                      <a:pt x="f12" y="f44"/>
                      <a:pt x="f8" y="f31"/>
                    </a:cubicBezTo>
                    <a:cubicBezTo>
                      <a:pt x="f32" y="f31"/>
                      <a:pt x="f8" y="f44"/>
                      <a:pt x="f33" y="f44"/>
                    </a:cubicBezTo>
                    <a:cubicBezTo>
                      <a:pt x="f33" y="f44"/>
                      <a:pt x="f10" y="f31"/>
                      <a:pt x="f33" y="f30"/>
                    </a:cubicBezTo>
                    <a:cubicBezTo>
                      <a:pt x="f37" y="f30"/>
                      <a:pt x="f35" y="f29"/>
                      <a:pt x="f36" y="f29"/>
                    </a:cubicBezTo>
                    <a:cubicBezTo>
                      <a:pt x="f34" y="f29"/>
                      <a:pt x="f37" y="f28"/>
                      <a:pt x="f34" y="f27"/>
                    </a:cubicBezTo>
                    <a:cubicBezTo>
                      <a:pt x="f44" y="f27"/>
                      <a:pt x="f34" y="f25"/>
                      <a:pt x="f31" y="f28"/>
                    </a:cubicBezTo>
                    <a:cubicBezTo>
                      <a:pt x="f30" y="f28"/>
                      <a:pt x="f45" y="f28"/>
                      <a:pt x="f29" y="f25"/>
                    </a:cubicBezTo>
                    <a:cubicBezTo>
                      <a:pt x="f25" y="f24"/>
                      <a:pt x="f46" y="f25"/>
                      <a:pt x="f24" y="f24"/>
                    </a:cubicBezTo>
                    <a:cubicBezTo>
                      <a:pt x="f24" y="f47"/>
                      <a:pt x="f47" y="f47"/>
                      <a:pt x="f22" y="f47"/>
                    </a:cubicBezTo>
                    <a:cubicBezTo>
                      <a:pt x="f47" y="f22"/>
                      <a:pt x="f24" y="f20"/>
                      <a:pt x="f20" y="f22"/>
                    </a:cubicBezTo>
                    <a:cubicBezTo>
                      <a:pt x="f47" y="f20"/>
                      <a:pt x="f47" y="f48"/>
                      <a:pt x="f48" y="f20"/>
                    </a:cubicBezTo>
                    <a:cubicBezTo>
                      <a:pt x="f47" y="f48"/>
                      <a:pt x="f47" y="f48"/>
                      <a:pt x="f20" y="f49"/>
                    </a:cubicBezTo>
                    <a:cubicBezTo>
                      <a:pt x="f50" y="f18"/>
                      <a:pt x="f24" y="f49"/>
                      <a:pt x="f20" y="f51"/>
                    </a:cubicBezTo>
                    <a:cubicBezTo>
                      <a:pt x="f50" y="f51"/>
                      <a:pt x="f49" y="f52"/>
                      <a:pt x="f53" y="f15"/>
                    </a:cubicBezTo>
                    <a:cubicBezTo>
                      <a:pt x="f20" y="f51"/>
                      <a:pt x="f48" y="f15"/>
                      <a:pt x="f20" y="f15"/>
                    </a:cubicBezTo>
                    <a:cubicBezTo>
                      <a:pt x="f22" y="f15"/>
                      <a:pt x="f22" y="f14"/>
                      <a:pt x="f49" y="f54"/>
                    </a:cubicBezTo>
                    <a:cubicBezTo>
                      <a:pt x="f22" y="f54"/>
                      <a:pt x="f20" y="f11"/>
                      <a:pt x="f50" y="f13"/>
                    </a:cubicBezTo>
                    <a:cubicBezTo>
                      <a:pt x="f50" y="f9"/>
                      <a:pt x="f20" y="f55"/>
                      <a:pt x="f48" y="f6"/>
                    </a:cubicBezTo>
                    <a:cubicBezTo>
                      <a:pt x="f50" y="f56"/>
                      <a:pt x="f48" y="f57"/>
                      <a:pt x="f49" y="f58"/>
                    </a:cubicBezTo>
                    <a:cubicBezTo>
                      <a:pt x="f18" y="f56"/>
                      <a:pt x="f53" y="f57"/>
                      <a:pt x="f51" y="f58"/>
                    </a:cubicBezTo>
                    <a:cubicBezTo>
                      <a:pt x="f51" y="f58"/>
                      <a:pt x="f15" y="f57"/>
                      <a:pt x="f15" y="f6"/>
                    </a:cubicBezTo>
                    <a:cubicBezTo>
                      <a:pt x="f59" y="f58"/>
                      <a:pt x="f52" y="f58"/>
                      <a:pt x="f59" y="f57"/>
                    </a:cubicBezTo>
                    <a:cubicBezTo>
                      <a:pt x="f54" y="f57"/>
                      <a:pt x="f54" y="f7"/>
                      <a:pt x="f13" y="f7"/>
                    </a:cubicBezTo>
                    <a:cubicBezTo>
                      <a:pt x="f9" y="f55"/>
                      <a:pt x="f55" y="f48"/>
                      <a:pt x="f6"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91" name="Papua New Guinea">
                <a:extLst>
                  <a:ext uri="{FF2B5EF4-FFF2-40B4-BE49-F238E27FC236}">
                    <a16:creationId xmlns:a16="http://schemas.microsoft.com/office/drawing/2014/main" id="{397C64DB-CB70-4873-88A9-B0876F605246}"/>
                  </a:ext>
                </a:extLst>
              </p:cNvPr>
              <p:cNvSpPr/>
              <p:nvPr/>
            </p:nvSpPr>
            <p:spPr>
              <a:xfrm>
                <a:off x="10364678" y="4596167"/>
                <a:ext cx="246266" cy="255529"/>
              </a:xfrm>
              <a:custGeom>
                <a:avLst/>
                <a:gdLst>
                  <a:gd name="f0" fmla="val 10800000"/>
                  <a:gd name="f1" fmla="val 5400000"/>
                  <a:gd name="f2" fmla="val 180"/>
                  <a:gd name="f3" fmla="val w"/>
                  <a:gd name="f4" fmla="val h"/>
                  <a:gd name="f5" fmla="val 0"/>
                  <a:gd name="f6" fmla="val 46"/>
                  <a:gd name="f7" fmla="val 52"/>
                  <a:gd name="f8" fmla="val 43"/>
                  <a:gd name="f9" fmla="val 1"/>
                  <a:gd name="f10" fmla="val 42"/>
                  <a:gd name="f11" fmla="val 44"/>
                  <a:gd name="f12" fmla="val 3"/>
                  <a:gd name="f13" fmla="val 5"/>
                  <a:gd name="f14" fmla="val 41"/>
                  <a:gd name="f15" fmla="val 6"/>
                  <a:gd name="f16" fmla="val 8"/>
                  <a:gd name="f17" fmla="val 45"/>
                  <a:gd name="f18" fmla="val 7"/>
                  <a:gd name="f19" fmla="val 10"/>
                  <a:gd name="f20" fmla="val 11"/>
                  <a:gd name="f21" fmla="val 12"/>
                  <a:gd name="f22" fmla="val 39"/>
                  <a:gd name="f23" fmla="val 9"/>
                  <a:gd name="f24" fmla="val 40"/>
                  <a:gd name="f25" fmla="val 38"/>
                  <a:gd name="f26" fmla="val 4"/>
                  <a:gd name="f27" fmla="val 37"/>
                  <a:gd name="f28" fmla="val 36"/>
                  <a:gd name="f29" fmla="val 13"/>
                  <a:gd name="f30" fmla="val 34"/>
                  <a:gd name="f31" fmla="val 33"/>
                  <a:gd name="f32" fmla="val 35"/>
                  <a:gd name="f33" fmla="val 14"/>
                  <a:gd name="f34" fmla="val 15"/>
                  <a:gd name="f35" fmla="val 32"/>
                  <a:gd name="f36" fmla="val 16"/>
                  <a:gd name="f37" fmla="val 18"/>
                  <a:gd name="f38" fmla="val 17"/>
                  <a:gd name="f39" fmla="val 20"/>
                  <a:gd name="f40" fmla="val 19"/>
                  <a:gd name="f41" fmla="val 21"/>
                  <a:gd name="f42" fmla="val 23"/>
                  <a:gd name="f43" fmla="val 25"/>
                  <a:gd name="f44" fmla="val 24"/>
                  <a:gd name="f45" fmla="val 26"/>
                  <a:gd name="f46" fmla="val 27"/>
                  <a:gd name="f47" fmla="val 29"/>
                  <a:gd name="f48" fmla="val 30"/>
                  <a:gd name="f49" fmla="val 48"/>
                  <a:gd name="f50" fmla="val 28"/>
                  <a:gd name="f51" fmla="val 31"/>
                  <a:gd name="f52" fmla="val 49"/>
                  <a:gd name="f53" fmla="val 50"/>
                  <a:gd name="f54" fmla="val 51"/>
                  <a:gd name="f55" fmla="val 47"/>
                  <a:gd name="f56" fmla="val 22"/>
                  <a:gd name="f57" fmla="val 2"/>
                  <a:gd name="f58" fmla="+- 0 0 -90"/>
                  <a:gd name="f59" fmla="*/ f3 1 46"/>
                  <a:gd name="f60" fmla="*/ f4 1 52"/>
                  <a:gd name="f61" fmla="+- f7 0 f5"/>
                  <a:gd name="f62" fmla="+- f6 0 f5"/>
                  <a:gd name="f63" fmla="*/ f58 f0 1"/>
                  <a:gd name="f64" fmla="*/ f62 1 46"/>
                  <a:gd name="f65" fmla="*/ f61 1 52"/>
                  <a:gd name="f66" fmla="*/ f63 1 f2"/>
                  <a:gd name="f67" fmla="*/ 0 1 f64"/>
                  <a:gd name="f68" fmla="*/ 43 1 f65"/>
                  <a:gd name="f69" fmla="*/ 3 1 f64"/>
                  <a:gd name="f70" fmla="*/ 6 1 f64"/>
                  <a:gd name="f71" fmla="*/ 10 1 f64"/>
                  <a:gd name="f72" fmla="*/ 42 1 f65"/>
                  <a:gd name="f73" fmla="*/ 9 1 f64"/>
                  <a:gd name="f74" fmla="*/ 39 1 f65"/>
                  <a:gd name="f75" fmla="*/ 5 1 f64"/>
                  <a:gd name="f76" fmla="*/ 38 1 f65"/>
                  <a:gd name="f77" fmla="*/ 36 1 f65"/>
                  <a:gd name="f78" fmla="*/ 37 1 f65"/>
                  <a:gd name="f79" fmla="*/ 12 1 f64"/>
                  <a:gd name="f80" fmla="*/ 34 1 f65"/>
                  <a:gd name="f81" fmla="*/ 13 1 f64"/>
                  <a:gd name="f82" fmla="*/ 35 1 f65"/>
                  <a:gd name="f83" fmla="*/ 33 1 f65"/>
                  <a:gd name="f84" fmla="*/ 15 1 f64"/>
                  <a:gd name="f85" fmla="*/ 32 1 f65"/>
                  <a:gd name="f86" fmla="*/ 16 1 f64"/>
                  <a:gd name="f87" fmla="*/ 18 1 f64"/>
                  <a:gd name="f88" fmla="*/ 21 1 f64"/>
                  <a:gd name="f89" fmla="*/ 24 1 f64"/>
                  <a:gd name="f90" fmla="*/ 40 1 f65"/>
                  <a:gd name="f91" fmla="*/ 25 1 f64"/>
                  <a:gd name="f92" fmla="*/ 26 1 f64"/>
                  <a:gd name="f93" fmla="*/ 27 1 f64"/>
                  <a:gd name="f94" fmla="*/ 45 1 f65"/>
                  <a:gd name="f95" fmla="*/ 29 1 f64"/>
                  <a:gd name="f96" fmla="*/ 46 1 f65"/>
                  <a:gd name="f97" fmla="*/ 31 1 f64"/>
                  <a:gd name="f98" fmla="*/ 49 1 f65"/>
                  <a:gd name="f99" fmla="*/ 37 1 f64"/>
                  <a:gd name="f100" fmla="*/ 50 1 f65"/>
                  <a:gd name="f101" fmla="*/ 42 1 f64"/>
                  <a:gd name="f102" fmla="*/ 51 1 f65"/>
                  <a:gd name="f103" fmla="*/ 44 1 f64"/>
                  <a:gd name="f104" fmla="*/ 52 1 f65"/>
                  <a:gd name="f105" fmla="*/ 43 1 f64"/>
                  <a:gd name="f106" fmla="*/ 45 1 f64"/>
                  <a:gd name="f107" fmla="*/ 41 1 f64"/>
                  <a:gd name="f108" fmla="*/ 47 1 f65"/>
                  <a:gd name="f109" fmla="*/ 40 1 f64"/>
                  <a:gd name="f110" fmla="*/ 39 1 f64"/>
                  <a:gd name="f111" fmla="*/ 36 1 f64"/>
                  <a:gd name="f112" fmla="*/ 35 1 f64"/>
                  <a:gd name="f113" fmla="*/ 34 1 f64"/>
                  <a:gd name="f114" fmla="*/ 33 1 f64"/>
                  <a:gd name="f115" fmla="*/ 32 1 f64"/>
                  <a:gd name="f116" fmla="*/ 29 1 f65"/>
                  <a:gd name="f117" fmla="*/ 30 1 f64"/>
                  <a:gd name="f118" fmla="*/ 26 1 f65"/>
                  <a:gd name="f119" fmla="*/ 25 1 f65"/>
                  <a:gd name="f120" fmla="*/ 24 1 f65"/>
                  <a:gd name="f121" fmla="*/ 19 1 f65"/>
                  <a:gd name="f122" fmla="*/ 18 1 f65"/>
                  <a:gd name="f123" fmla="*/ 17 1 f65"/>
                  <a:gd name="f124" fmla="*/ 23 1 f64"/>
                  <a:gd name="f125" fmla="*/ 16 1 f65"/>
                  <a:gd name="f126" fmla="*/ 13 1 f65"/>
                  <a:gd name="f127" fmla="*/ 12 1 f65"/>
                  <a:gd name="f128" fmla="*/ 20 1 f64"/>
                  <a:gd name="f129" fmla="*/ 10 1 f65"/>
                  <a:gd name="f130" fmla="*/ 8 1 f65"/>
                  <a:gd name="f131" fmla="*/ 4 1 f65"/>
                  <a:gd name="f132" fmla="*/ 0 1 f65"/>
                  <a:gd name="f133" fmla="*/ f6 1 f64"/>
                  <a:gd name="f134" fmla="*/ f7 1 f65"/>
                  <a:gd name="f135" fmla="+- f66 0 f1"/>
                  <a:gd name="f136" fmla="*/ f67 f59 1"/>
                  <a:gd name="f137" fmla="*/ f133 f59 1"/>
                  <a:gd name="f138" fmla="*/ f134 f60 1"/>
                  <a:gd name="f139" fmla="*/ f132 f60 1"/>
                  <a:gd name="f140" fmla="*/ f68 f60 1"/>
                  <a:gd name="f141" fmla="*/ f69 f59 1"/>
                  <a:gd name="f142" fmla="*/ f70 f59 1"/>
                  <a:gd name="f143" fmla="*/ f71 f59 1"/>
                  <a:gd name="f144" fmla="*/ f72 f60 1"/>
                  <a:gd name="f145" fmla="*/ f73 f59 1"/>
                  <a:gd name="f146" fmla="*/ f74 f60 1"/>
                  <a:gd name="f147" fmla="*/ f75 f59 1"/>
                  <a:gd name="f148" fmla="*/ f76 f60 1"/>
                  <a:gd name="f149" fmla="*/ f77 f60 1"/>
                  <a:gd name="f150" fmla="*/ f78 f60 1"/>
                  <a:gd name="f151" fmla="*/ f79 f59 1"/>
                  <a:gd name="f152" fmla="*/ f80 f60 1"/>
                  <a:gd name="f153" fmla="*/ f81 f59 1"/>
                  <a:gd name="f154" fmla="*/ f82 f60 1"/>
                  <a:gd name="f155" fmla="*/ f83 f60 1"/>
                  <a:gd name="f156" fmla="*/ f84 f59 1"/>
                  <a:gd name="f157" fmla="*/ f85 f60 1"/>
                  <a:gd name="f158" fmla="*/ f86 f59 1"/>
                  <a:gd name="f159" fmla="*/ f87 f59 1"/>
                  <a:gd name="f160" fmla="*/ f88 f59 1"/>
                  <a:gd name="f161" fmla="*/ f89 f59 1"/>
                  <a:gd name="f162" fmla="*/ f90 f60 1"/>
                  <a:gd name="f163" fmla="*/ f91 f59 1"/>
                  <a:gd name="f164" fmla="*/ f92 f59 1"/>
                  <a:gd name="f165" fmla="*/ f93 f59 1"/>
                  <a:gd name="f166" fmla="*/ f94 f60 1"/>
                  <a:gd name="f167" fmla="*/ f95 f59 1"/>
                  <a:gd name="f168" fmla="*/ f96 f60 1"/>
                  <a:gd name="f169" fmla="*/ f97 f59 1"/>
                  <a:gd name="f170" fmla="*/ f98 f60 1"/>
                  <a:gd name="f171" fmla="*/ f99 f59 1"/>
                  <a:gd name="f172" fmla="*/ f100 f60 1"/>
                  <a:gd name="f173" fmla="*/ f101 f59 1"/>
                  <a:gd name="f174" fmla="*/ f102 f60 1"/>
                  <a:gd name="f175" fmla="*/ f103 f59 1"/>
                  <a:gd name="f176" fmla="*/ f104 f60 1"/>
                  <a:gd name="f177" fmla="*/ f105 f59 1"/>
                  <a:gd name="f178" fmla="*/ f106 f59 1"/>
                  <a:gd name="f179" fmla="*/ f107 f59 1"/>
                  <a:gd name="f180" fmla="*/ f108 f60 1"/>
                  <a:gd name="f181" fmla="*/ f109 f59 1"/>
                  <a:gd name="f182" fmla="*/ f110 f59 1"/>
                  <a:gd name="f183" fmla="*/ f111 f59 1"/>
                  <a:gd name="f184" fmla="*/ f112 f59 1"/>
                  <a:gd name="f185" fmla="*/ f113 f59 1"/>
                  <a:gd name="f186" fmla="*/ f114 f59 1"/>
                  <a:gd name="f187" fmla="*/ f115 f59 1"/>
                  <a:gd name="f188" fmla="*/ f116 f60 1"/>
                  <a:gd name="f189" fmla="*/ f117 f59 1"/>
                  <a:gd name="f190" fmla="*/ f118 f60 1"/>
                  <a:gd name="f191" fmla="*/ f119 f60 1"/>
                  <a:gd name="f192" fmla="*/ f120 f60 1"/>
                  <a:gd name="f193" fmla="*/ f121 f60 1"/>
                  <a:gd name="f194" fmla="*/ f122 f60 1"/>
                  <a:gd name="f195" fmla="*/ f123 f60 1"/>
                  <a:gd name="f196" fmla="*/ f124 f59 1"/>
                  <a:gd name="f197" fmla="*/ f125 f60 1"/>
                  <a:gd name="f198" fmla="*/ f126 f60 1"/>
                  <a:gd name="f199" fmla="*/ f127 f60 1"/>
                  <a:gd name="f200" fmla="*/ f128 f59 1"/>
                  <a:gd name="f201" fmla="*/ f129 f60 1"/>
                  <a:gd name="f202" fmla="*/ f130 f60 1"/>
                  <a:gd name="f203" fmla="*/ f131 f60 1"/>
                </a:gdLst>
                <a:ahLst/>
                <a:cxnLst>
                  <a:cxn ang="3cd4">
                    <a:pos x="hc" y="t"/>
                  </a:cxn>
                  <a:cxn ang="0">
                    <a:pos x="r" y="vc"/>
                  </a:cxn>
                  <a:cxn ang="cd4">
                    <a:pos x="hc" y="b"/>
                  </a:cxn>
                  <a:cxn ang="cd2">
                    <a:pos x="l" y="vc"/>
                  </a:cxn>
                  <a:cxn ang="f135">
                    <a:pos x="f136" y="f140"/>
                  </a:cxn>
                  <a:cxn ang="f135">
                    <a:pos x="f141" y="f140"/>
                  </a:cxn>
                  <a:cxn ang="f135">
                    <a:pos x="f142" y="f140"/>
                  </a:cxn>
                  <a:cxn ang="f135">
                    <a:pos x="f143" y="f144"/>
                  </a:cxn>
                  <a:cxn ang="f135">
                    <a:pos x="f145" y="f146"/>
                  </a:cxn>
                  <a:cxn ang="f135">
                    <a:pos x="f147" y="f148"/>
                  </a:cxn>
                  <a:cxn ang="f135">
                    <a:pos x="f141" y="f149"/>
                  </a:cxn>
                  <a:cxn ang="f135">
                    <a:pos x="f142" y="f148"/>
                  </a:cxn>
                  <a:cxn ang="f135">
                    <a:pos x="f145" y="f146"/>
                  </a:cxn>
                  <a:cxn ang="f135">
                    <a:pos x="f143" y="f148"/>
                  </a:cxn>
                  <a:cxn ang="f135">
                    <a:pos x="f143" y="f150"/>
                  </a:cxn>
                  <a:cxn ang="f135">
                    <a:pos x="f151" y="f149"/>
                  </a:cxn>
                  <a:cxn ang="f135">
                    <a:pos x="f145" y="f152"/>
                  </a:cxn>
                  <a:cxn ang="f135">
                    <a:pos x="f153" y="f154"/>
                  </a:cxn>
                  <a:cxn ang="f135">
                    <a:pos x="f151" y="f155"/>
                  </a:cxn>
                  <a:cxn ang="f135">
                    <a:pos x="f153" y="f155"/>
                  </a:cxn>
                  <a:cxn ang="f135">
                    <a:pos x="f156" y="f157"/>
                  </a:cxn>
                  <a:cxn ang="f135">
                    <a:pos x="f158" y="f155"/>
                  </a:cxn>
                  <a:cxn ang="f135">
                    <a:pos x="f159" y="f152"/>
                  </a:cxn>
                  <a:cxn ang="f135">
                    <a:pos x="f160" y="f149"/>
                  </a:cxn>
                  <a:cxn ang="f135">
                    <a:pos x="f161" y="f162"/>
                  </a:cxn>
                  <a:cxn ang="f135">
                    <a:pos x="f163" y="f144"/>
                  </a:cxn>
                  <a:cxn ang="f135">
                    <a:pos x="f164" y="f144"/>
                  </a:cxn>
                  <a:cxn ang="f135">
                    <a:pos x="f165" y="f166"/>
                  </a:cxn>
                  <a:cxn ang="f135">
                    <a:pos x="f167" y="f168"/>
                  </a:cxn>
                  <a:cxn ang="f135">
                    <a:pos x="f169" y="f170"/>
                  </a:cxn>
                  <a:cxn ang="f135">
                    <a:pos x="f171" y="f172"/>
                  </a:cxn>
                  <a:cxn ang="f135">
                    <a:pos x="f173" y="f174"/>
                  </a:cxn>
                  <a:cxn ang="f135">
                    <a:pos x="f175" y="f176"/>
                  </a:cxn>
                  <a:cxn ang="f135">
                    <a:pos x="f177" y="f174"/>
                  </a:cxn>
                  <a:cxn ang="f135">
                    <a:pos x="f178" y="f172"/>
                  </a:cxn>
                  <a:cxn ang="f135">
                    <a:pos x="f177" y="f170"/>
                  </a:cxn>
                  <a:cxn ang="f135">
                    <a:pos x="f179" y="f180"/>
                  </a:cxn>
                  <a:cxn ang="f135">
                    <a:pos x="f181" y="f168"/>
                  </a:cxn>
                  <a:cxn ang="f135">
                    <a:pos x="f182" y="f140"/>
                  </a:cxn>
                  <a:cxn ang="f135">
                    <a:pos x="f171" y="f144"/>
                  </a:cxn>
                  <a:cxn ang="f135">
                    <a:pos x="f183" y="f162"/>
                  </a:cxn>
                  <a:cxn ang="f135">
                    <a:pos x="f184" y="f146"/>
                  </a:cxn>
                  <a:cxn ang="f135">
                    <a:pos x="f185" y="f149"/>
                  </a:cxn>
                  <a:cxn ang="f135">
                    <a:pos x="f186" y="f152"/>
                  </a:cxn>
                  <a:cxn ang="f135">
                    <a:pos x="f187" y="f157"/>
                  </a:cxn>
                  <a:cxn ang="f135">
                    <a:pos x="f169" y="f188"/>
                  </a:cxn>
                  <a:cxn ang="f135">
                    <a:pos x="f189" y="f190"/>
                  </a:cxn>
                  <a:cxn ang="f135">
                    <a:pos x="f187" y="f191"/>
                  </a:cxn>
                  <a:cxn ang="f135">
                    <a:pos x="f185" y="f192"/>
                  </a:cxn>
                  <a:cxn ang="f135">
                    <a:pos x="f165" y="f193"/>
                  </a:cxn>
                  <a:cxn ang="f135">
                    <a:pos x="f163" y="f194"/>
                  </a:cxn>
                  <a:cxn ang="f135">
                    <a:pos x="f161" y="f195"/>
                  </a:cxn>
                  <a:cxn ang="f135">
                    <a:pos x="f196" y="f197"/>
                  </a:cxn>
                  <a:cxn ang="f135">
                    <a:pos x="f196" y="f198"/>
                  </a:cxn>
                  <a:cxn ang="f135">
                    <a:pos x="f160" y="f199"/>
                  </a:cxn>
                  <a:cxn ang="f135">
                    <a:pos x="f200" y="f201"/>
                  </a:cxn>
                  <a:cxn ang="f135">
                    <a:pos x="f158" y="f202"/>
                  </a:cxn>
                  <a:cxn ang="f135">
                    <a:pos x="f143" y="f203"/>
                  </a:cxn>
                  <a:cxn ang="f135">
                    <a:pos x="f141" y="f139"/>
                  </a:cxn>
                  <a:cxn ang="f135">
                    <a:pos x="f136" y="f140"/>
                  </a:cxn>
                </a:cxnLst>
                <a:rect l="f136" t="f139" r="f137" b="f138"/>
                <a:pathLst>
                  <a:path w="46" h="52">
                    <a:moveTo>
                      <a:pt x="f5" y="f8"/>
                    </a:moveTo>
                    <a:cubicBezTo>
                      <a:pt x="f9" y="f10"/>
                      <a:pt x="f9" y="f11"/>
                      <a:pt x="f12" y="f8"/>
                    </a:cubicBezTo>
                    <a:cubicBezTo>
                      <a:pt x="f13" y="f8"/>
                      <a:pt x="f12" y="f14"/>
                      <a:pt x="f15" y="f8"/>
                    </a:cubicBezTo>
                    <a:cubicBezTo>
                      <a:pt x="f16" y="f17"/>
                      <a:pt x="f18" y="f10"/>
                      <a:pt x="f19" y="f10"/>
                    </a:cubicBezTo>
                    <a:cubicBezTo>
                      <a:pt x="f20" y="f10"/>
                      <a:pt x="f21" y="f22"/>
                      <a:pt x="f23" y="f22"/>
                    </a:cubicBezTo>
                    <a:cubicBezTo>
                      <a:pt x="f15" y="f24"/>
                      <a:pt x="f13" y="f22"/>
                      <a:pt x="f13" y="f25"/>
                    </a:cubicBezTo>
                    <a:cubicBezTo>
                      <a:pt x="f26" y="f27"/>
                      <a:pt x="f12" y="f27"/>
                      <a:pt x="f12" y="f28"/>
                    </a:cubicBezTo>
                    <a:cubicBezTo>
                      <a:pt x="f13" y="f27"/>
                      <a:pt x="f13" y="f28"/>
                      <a:pt x="f15" y="f25"/>
                    </a:cubicBezTo>
                    <a:cubicBezTo>
                      <a:pt x="f15" y="f22"/>
                      <a:pt x="f18" y="f25"/>
                      <a:pt x="f23" y="f22"/>
                    </a:cubicBezTo>
                    <a:cubicBezTo>
                      <a:pt x="f20" y="f22"/>
                      <a:pt x="f21" y="f22"/>
                      <a:pt x="f19" y="f25"/>
                    </a:cubicBezTo>
                    <a:cubicBezTo>
                      <a:pt x="f23" y="f25"/>
                      <a:pt x="f16" y="f27"/>
                      <a:pt x="f19" y="f27"/>
                    </a:cubicBezTo>
                    <a:cubicBezTo>
                      <a:pt x="f20" y="f25"/>
                      <a:pt x="f29" y="f27"/>
                      <a:pt x="f21" y="f28"/>
                    </a:cubicBezTo>
                    <a:cubicBezTo>
                      <a:pt x="f19" y="f30"/>
                      <a:pt x="f20" y="f30"/>
                      <a:pt x="f23" y="f30"/>
                    </a:cubicBezTo>
                    <a:cubicBezTo>
                      <a:pt x="f21" y="f31"/>
                      <a:pt x="f21" y="f32"/>
                      <a:pt x="f29" y="f32"/>
                    </a:cubicBezTo>
                    <a:cubicBezTo>
                      <a:pt x="f33" y="f32"/>
                      <a:pt x="f21" y="f30"/>
                      <a:pt x="f21" y="f31"/>
                    </a:cubicBezTo>
                    <a:cubicBezTo>
                      <a:pt x="f33" y="f32"/>
                      <a:pt x="f29" y="f30"/>
                      <a:pt x="f29" y="f31"/>
                    </a:cubicBezTo>
                    <a:cubicBezTo>
                      <a:pt x="f33" y="f31"/>
                      <a:pt x="f34" y="f31"/>
                      <a:pt x="f34" y="f35"/>
                    </a:cubicBezTo>
                    <a:cubicBezTo>
                      <a:pt x="f36" y="f30"/>
                      <a:pt x="f34" y="f30"/>
                      <a:pt x="f36" y="f31"/>
                    </a:cubicBezTo>
                    <a:cubicBezTo>
                      <a:pt x="f37" y="f35"/>
                      <a:pt x="f38" y="f31"/>
                      <a:pt x="f37" y="f30"/>
                    </a:cubicBezTo>
                    <a:cubicBezTo>
                      <a:pt x="f39" y="f32"/>
                      <a:pt x="f40" y="f32"/>
                      <a:pt x="f41" y="f28"/>
                    </a:cubicBezTo>
                    <a:cubicBezTo>
                      <a:pt x="f42" y="f28"/>
                      <a:pt x="f43" y="f24"/>
                      <a:pt x="f44" y="f24"/>
                    </a:cubicBezTo>
                    <a:cubicBezTo>
                      <a:pt x="f44" y="f14"/>
                      <a:pt x="f43" y="f8"/>
                      <a:pt x="f43" y="f10"/>
                    </a:cubicBezTo>
                    <a:cubicBezTo>
                      <a:pt x="f45" y="f14"/>
                      <a:pt x="f45" y="f10"/>
                      <a:pt x="f45" y="f10"/>
                    </a:cubicBezTo>
                    <a:cubicBezTo>
                      <a:pt x="f43" y="f10"/>
                      <a:pt x="f45" y="f17"/>
                      <a:pt x="f46" y="f17"/>
                    </a:cubicBezTo>
                    <a:cubicBezTo>
                      <a:pt x="f47" y="f11"/>
                      <a:pt x="f46" y="f8"/>
                      <a:pt x="f47" y="f6"/>
                    </a:cubicBezTo>
                    <a:cubicBezTo>
                      <a:pt x="f48" y="f49"/>
                      <a:pt x="f50" y="f49"/>
                      <a:pt x="f51" y="f52"/>
                    </a:cubicBezTo>
                    <a:cubicBezTo>
                      <a:pt x="f32" y="f53"/>
                      <a:pt x="f32" y="f52"/>
                      <a:pt x="f27" y="f53"/>
                    </a:cubicBezTo>
                    <a:cubicBezTo>
                      <a:pt x="f25" y="f54"/>
                      <a:pt x="f22" y="f54"/>
                      <a:pt x="f10" y="f54"/>
                    </a:cubicBezTo>
                    <a:cubicBezTo>
                      <a:pt x="f24" y="f7"/>
                      <a:pt x="f10" y="f7"/>
                      <a:pt x="f11" y="f7"/>
                    </a:cubicBezTo>
                    <a:cubicBezTo>
                      <a:pt x="f17" y="f7"/>
                      <a:pt x="f10" y="f54"/>
                      <a:pt x="f8" y="f54"/>
                    </a:cubicBezTo>
                    <a:cubicBezTo>
                      <a:pt x="f11" y="f54"/>
                      <a:pt x="f17" y="f54"/>
                      <a:pt x="f17" y="f53"/>
                    </a:cubicBezTo>
                    <a:cubicBezTo>
                      <a:pt x="f6" y="f53"/>
                      <a:pt x="f11" y="f54"/>
                      <a:pt x="f8" y="f52"/>
                    </a:cubicBezTo>
                    <a:cubicBezTo>
                      <a:pt x="f10" y="f49"/>
                      <a:pt x="f22" y="f49"/>
                      <a:pt x="f14" y="f55"/>
                    </a:cubicBezTo>
                    <a:cubicBezTo>
                      <a:pt x="f8" y="f55"/>
                      <a:pt x="f10" y="f6"/>
                      <a:pt x="f24" y="f6"/>
                    </a:cubicBezTo>
                    <a:cubicBezTo>
                      <a:pt x="f22" y="f17"/>
                      <a:pt x="f27" y="f17"/>
                      <a:pt x="f22" y="f8"/>
                    </a:cubicBezTo>
                    <a:cubicBezTo>
                      <a:pt x="f24" y="f8"/>
                      <a:pt x="f22" y="f14"/>
                      <a:pt x="f27" y="f10"/>
                    </a:cubicBezTo>
                    <a:cubicBezTo>
                      <a:pt x="f28" y="f10"/>
                      <a:pt x="f27" y="f24"/>
                      <a:pt x="f28" y="f24"/>
                    </a:cubicBezTo>
                    <a:cubicBezTo>
                      <a:pt x="f32" y="f24"/>
                      <a:pt x="f28" y="f22"/>
                      <a:pt x="f32" y="f22"/>
                    </a:cubicBezTo>
                    <a:cubicBezTo>
                      <a:pt x="f32" y="f22"/>
                      <a:pt x="f27" y="f28"/>
                      <a:pt x="f30" y="f28"/>
                    </a:cubicBezTo>
                    <a:cubicBezTo>
                      <a:pt x="f31" y="f32"/>
                      <a:pt x="f30" y="f32"/>
                      <a:pt x="f31" y="f30"/>
                    </a:cubicBezTo>
                    <a:cubicBezTo>
                      <a:pt x="f35" y="f30"/>
                      <a:pt x="f31" y="f51"/>
                      <a:pt x="f35" y="f35"/>
                    </a:cubicBezTo>
                    <a:cubicBezTo>
                      <a:pt x="f51" y="f35"/>
                      <a:pt x="f35" y="f47"/>
                      <a:pt x="f51" y="f47"/>
                    </a:cubicBezTo>
                    <a:cubicBezTo>
                      <a:pt x="f47" y="f47"/>
                      <a:pt x="f51" y="f46"/>
                      <a:pt x="f48" y="f45"/>
                    </a:cubicBezTo>
                    <a:cubicBezTo>
                      <a:pt x="f48" y="f43"/>
                      <a:pt x="f31" y="f45"/>
                      <a:pt x="f35" y="f43"/>
                    </a:cubicBezTo>
                    <a:cubicBezTo>
                      <a:pt x="f35" y="f44"/>
                      <a:pt x="f30" y="f46"/>
                      <a:pt x="f30" y="f44"/>
                    </a:cubicBezTo>
                    <a:cubicBezTo>
                      <a:pt x="f31" y="f39"/>
                      <a:pt x="f47" y="f41"/>
                      <a:pt x="f46" y="f40"/>
                    </a:cubicBezTo>
                    <a:cubicBezTo>
                      <a:pt x="f45" y="f37"/>
                      <a:pt x="f45" y="f40"/>
                      <a:pt x="f43" y="f37"/>
                    </a:cubicBezTo>
                    <a:cubicBezTo>
                      <a:pt x="f43" y="f38"/>
                      <a:pt x="f44" y="f37"/>
                      <a:pt x="f44" y="f38"/>
                    </a:cubicBezTo>
                    <a:cubicBezTo>
                      <a:pt x="f44" y="f38"/>
                      <a:pt x="f56" y="f37"/>
                      <a:pt x="f42" y="f36"/>
                    </a:cubicBezTo>
                    <a:cubicBezTo>
                      <a:pt x="f44" y="f33"/>
                      <a:pt x="f42" y="f34"/>
                      <a:pt x="f42" y="f29"/>
                    </a:cubicBezTo>
                    <a:cubicBezTo>
                      <a:pt x="f42" y="f21"/>
                      <a:pt x="f56" y="f33"/>
                      <a:pt x="f41" y="f21"/>
                    </a:cubicBezTo>
                    <a:cubicBezTo>
                      <a:pt x="f41" y="f19"/>
                      <a:pt x="f39" y="f21"/>
                      <a:pt x="f39" y="f19"/>
                    </a:cubicBezTo>
                    <a:cubicBezTo>
                      <a:pt x="f39" y="f16"/>
                      <a:pt x="f38" y="f19"/>
                      <a:pt x="f36" y="f16"/>
                    </a:cubicBezTo>
                    <a:cubicBezTo>
                      <a:pt x="f29" y="f12"/>
                      <a:pt x="f20" y="f13"/>
                      <a:pt x="f19" y="f26"/>
                    </a:cubicBezTo>
                    <a:cubicBezTo>
                      <a:pt x="f23" y="f12"/>
                      <a:pt x="f26" y="f9"/>
                      <a:pt x="f12" y="f5"/>
                    </a:cubicBezTo>
                    <a:cubicBezTo>
                      <a:pt x="f57" y="f39"/>
                      <a:pt x="f9" y="f30"/>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92" name="Freeform 197">
                <a:extLst>
                  <a:ext uri="{FF2B5EF4-FFF2-40B4-BE49-F238E27FC236}">
                    <a16:creationId xmlns:a16="http://schemas.microsoft.com/office/drawing/2014/main" id="{FF2CF0E5-24B7-9BC1-B98C-4771BDCD5952}"/>
                  </a:ext>
                </a:extLst>
              </p:cNvPr>
              <p:cNvSpPr/>
              <p:nvPr/>
            </p:nvSpPr>
            <p:spPr>
              <a:xfrm>
                <a:off x="10278825" y="4751972"/>
                <a:ext cx="27111" cy="35314"/>
              </a:xfrm>
              <a:custGeom>
                <a:avLst/>
                <a:gdLst>
                  <a:gd name="f0" fmla="val 10800000"/>
                  <a:gd name="f1" fmla="val 5400000"/>
                  <a:gd name="f2" fmla="val 180"/>
                  <a:gd name="f3" fmla="val w"/>
                  <a:gd name="f4" fmla="val h"/>
                  <a:gd name="f5" fmla="val 0"/>
                  <a:gd name="f6" fmla="val 5"/>
                  <a:gd name="f7" fmla="val 7"/>
                  <a:gd name="f8" fmla="val 3"/>
                  <a:gd name="f9" fmla="val 1"/>
                  <a:gd name="f10" fmla="val 2"/>
                  <a:gd name="f11" fmla="val 6"/>
                  <a:gd name="f12" fmla="val 4"/>
                  <a:gd name="f13" fmla="+- 0 0 -90"/>
                  <a:gd name="f14" fmla="*/ f3 1 5"/>
                  <a:gd name="f15" fmla="*/ f4 1 7"/>
                  <a:gd name="f16" fmla="+- f7 0 f5"/>
                  <a:gd name="f17" fmla="+- f6 0 f5"/>
                  <a:gd name="f18" fmla="*/ f13 f0 1"/>
                  <a:gd name="f19" fmla="*/ f17 1 5"/>
                  <a:gd name="f20" fmla="*/ f16 1 7"/>
                  <a:gd name="f21" fmla="*/ f18 1 f2"/>
                  <a:gd name="f22" fmla="*/ 3 1 f19"/>
                  <a:gd name="f23" fmla="*/ 0 1 f20"/>
                  <a:gd name="f24" fmla="*/ 0 1 f19"/>
                  <a:gd name="f25" fmla="*/ 6 1 f20"/>
                  <a:gd name="f26" fmla="*/ 2 1 f19"/>
                  <a:gd name="f27" fmla="*/ 7 1 f20"/>
                  <a:gd name="f28" fmla="*/ 4 1 f19"/>
                  <a:gd name="f29" fmla="*/ 5 1 f20"/>
                  <a:gd name="f30" fmla="*/ 1 1 f20"/>
                  <a:gd name="f31" fmla="*/ f6 1 f19"/>
                  <a:gd name="f32" fmla="*/ f7 1 f20"/>
                  <a:gd name="f33" fmla="+- f21 0 f1"/>
                  <a:gd name="f34" fmla="*/ f24 f14 1"/>
                  <a:gd name="f35" fmla="*/ f31 f14 1"/>
                  <a:gd name="f36" fmla="*/ f32 f15 1"/>
                  <a:gd name="f37" fmla="*/ f23 f15 1"/>
                  <a:gd name="f38" fmla="*/ f22 f14 1"/>
                  <a:gd name="f39" fmla="*/ f25 f15 1"/>
                  <a:gd name="f40" fmla="*/ f26 f14 1"/>
                  <a:gd name="f41" fmla="*/ f27 f15 1"/>
                  <a:gd name="f42" fmla="*/ f28 f14 1"/>
                  <a:gd name="f43" fmla="*/ f29 f15 1"/>
                  <a:gd name="f44" fmla="*/ f30 f15 1"/>
                </a:gdLst>
                <a:ahLst/>
                <a:cxnLst>
                  <a:cxn ang="3cd4">
                    <a:pos x="hc" y="t"/>
                  </a:cxn>
                  <a:cxn ang="0">
                    <a:pos x="r" y="vc"/>
                  </a:cxn>
                  <a:cxn ang="cd4">
                    <a:pos x="hc" y="b"/>
                  </a:cxn>
                  <a:cxn ang="cd2">
                    <a:pos x="l" y="vc"/>
                  </a:cxn>
                  <a:cxn ang="f33">
                    <a:pos x="f38" y="f37"/>
                  </a:cxn>
                  <a:cxn ang="f33">
                    <a:pos x="f34" y="f39"/>
                  </a:cxn>
                  <a:cxn ang="f33">
                    <a:pos x="f40" y="f41"/>
                  </a:cxn>
                  <a:cxn ang="f33">
                    <a:pos x="f42" y="f43"/>
                  </a:cxn>
                  <a:cxn ang="f33">
                    <a:pos x="f42" y="f44"/>
                  </a:cxn>
                  <a:cxn ang="f33">
                    <a:pos x="f38" y="f37"/>
                  </a:cxn>
                </a:cxnLst>
                <a:rect l="f34" t="f37" r="f35" b="f36"/>
                <a:pathLst>
                  <a:path w="5" h="7">
                    <a:moveTo>
                      <a:pt x="f8" y="f5"/>
                    </a:moveTo>
                    <a:cubicBezTo>
                      <a:pt x="f9" y="f5"/>
                      <a:pt x="f9" y="f10"/>
                      <a:pt x="f5" y="f11"/>
                    </a:cubicBezTo>
                    <a:cubicBezTo>
                      <a:pt x="f5" y="f7"/>
                      <a:pt x="f5" y="f7"/>
                      <a:pt x="f10" y="f7"/>
                    </a:cubicBezTo>
                    <a:cubicBezTo>
                      <a:pt x="f8" y="f11"/>
                      <a:pt x="f8" y="f7"/>
                      <a:pt x="f12" y="f6"/>
                    </a:cubicBezTo>
                    <a:cubicBezTo>
                      <a:pt x="f12" y="f5"/>
                      <a:pt x="f10" y="f10"/>
                      <a:pt x="f12" y="f9"/>
                    </a:cubicBezTo>
                    <a:cubicBezTo>
                      <a:pt x="f6" y="f5"/>
                      <a:pt x="f12"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93" name="Freeform 198">
                <a:extLst>
                  <a:ext uri="{FF2B5EF4-FFF2-40B4-BE49-F238E27FC236}">
                    <a16:creationId xmlns:a16="http://schemas.microsoft.com/office/drawing/2014/main" id="{6206FCF1-9CFE-1C63-DD1C-C207676AE31F}"/>
                  </a:ext>
                </a:extLst>
              </p:cNvPr>
              <p:cNvSpPr/>
              <p:nvPr/>
            </p:nvSpPr>
            <p:spPr>
              <a:xfrm>
                <a:off x="9894731" y="4679268"/>
                <a:ext cx="15819" cy="18699"/>
              </a:xfrm>
              <a:custGeom>
                <a:avLst/>
                <a:gdLst>
                  <a:gd name="f0" fmla="val 10800000"/>
                  <a:gd name="f1" fmla="val 5400000"/>
                  <a:gd name="f2" fmla="val 180"/>
                  <a:gd name="f3" fmla="val w"/>
                  <a:gd name="f4" fmla="val h"/>
                  <a:gd name="f5" fmla="val 0"/>
                  <a:gd name="f6" fmla="val 3"/>
                  <a:gd name="f7" fmla="val 4"/>
                  <a:gd name="f8" fmla="val 2"/>
                  <a:gd name="f9" fmla="val 1"/>
                  <a:gd name="f10" fmla="+- 0 0 -90"/>
                  <a:gd name="f11" fmla="*/ f3 1 3"/>
                  <a:gd name="f12" fmla="*/ f4 1 4"/>
                  <a:gd name="f13" fmla="+- f7 0 f5"/>
                  <a:gd name="f14" fmla="+- f6 0 f5"/>
                  <a:gd name="f15" fmla="*/ f10 f0 1"/>
                  <a:gd name="f16" fmla="*/ f13 1 4"/>
                  <a:gd name="f17" fmla="*/ f14 1 3"/>
                  <a:gd name="f18" fmla="*/ f15 1 f2"/>
                  <a:gd name="f19" fmla="*/ 2 1 f17"/>
                  <a:gd name="f20" fmla="*/ 4 1 f16"/>
                  <a:gd name="f21" fmla="*/ 1 1 f17"/>
                  <a:gd name="f22" fmla="*/ 0 1 f16"/>
                  <a:gd name="f23" fmla="*/ 1 1 f16"/>
                  <a:gd name="f24" fmla="*/ 0 1 f17"/>
                  <a:gd name="f25" fmla="*/ f6 1 f17"/>
                  <a:gd name="f26" fmla="*/ f7 1 f16"/>
                  <a:gd name="f27" fmla="+- f18 0 f1"/>
                  <a:gd name="f28" fmla="*/ f24 f11 1"/>
                  <a:gd name="f29" fmla="*/ f25 f11 1"/>
                  <a:gd name="f30" fmla="*/ f26 f12 1"/>
                  <a:gd name="f31" fmla="*/ f22 f12 1"/>
                  <a:gd name="f32" fmla="*/ f19 f11 1"/>
                  <a:gd name="f33" fmla="*/ f20 f12 1"/>
                  <a:gd name="f34" fmla="*/ f21 f11 1"/>
                  <a:gd name="f35" fmla="*/ f23 f12 1"/>
                </a:gdLst>
                <a:ahLst/>
                <a:cxnLst>
                  <a:cxn ang="3cd4">
                    <a:pos x="hc" y="t"/>
                  </a:cxn>
                  <a:cxn ang="0">
                    <a:pos x="r" y="vc"/>
                  </a:cxn>
                  <a:cxn ang="cd4">
                    <a:pos x="hc" y="b"/>
                  </a:cxn>
                  <a:cxn ang="cd2">
                    <a:pos x="l" y="vc"/>
                  </a:cxn>
                  <a:cxn ang="f27">
                    <a:pos x="f32" y="f33"/>
                  </a:cxn>
                  <a:cxn ang="f27">
                    <a:pos x="f34" y="f31"/>
                  </a:cxn>
                  <a:cxn ang="f27">
                    <a:pos x="f32" y="f35"/>
                  </a:cxn>
                  <a:cxn ang="f27">
                    <a:pos x="f32" y="f33"/>
                  </a:cxn>
                </a:cxnLst>
                <a:rect l="f28" t="f31" r="f29" b="f30"/>
                <a:pathLst>
                  <a:path w="3" h="4">
                    <a:moveTo>
                      <a:pt x="f8" y="f7"/>
                    </a:moveTo>
                    <a:cubicBezTo>
                      <a:pt x="f9" y="f7"/>
                      <a:pt x="f5" y="f9"/>
                      <a:pt x="f9" y="f5"/>
                    </a:cubicBezTo>
                    <a:cubicBezTo>
                      <a:pt x="f8" y="f5"/>
                      <a:pt x="f8" y="f9"/>
                      <a:pt x="f8" y="f9"/>
                    </a:cubicBezTo>
                    <a:cubicBezTo>
                      <a:pt x="f6" y="f9"/>
                      <a:pt x="f6"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94" name="Freeform 199">
                <a:extLst>
                  <a:ext uri="{FF2B5EF4-FFF2-40B4-BE49-F238E27FC236}">
                    <a16:creationId xmlns:a16="http://schemas.microsoft.com/office/drawing/2014/main" id="{55FFDD2F-4FBC-951A-CDD9-DE58391FB869}"/>
                  </a:ext>
                </a:extLst>
              </p:cNvPr>
              <p:cNvSpPr/>
              <p:nvPr/>
            </p:nvSpPr>
            <p:spPr>
              <a:xfrm>
                <a:off x="9906033" y="4658493"/>
                <a:ext cx="20336" cy="24926"/>
              </a:xfrm>
              <a:custGeom>
                <a:avLst/>
                <a:gdLst>
                  <a:gd name="f0" fmla="val 10800000"/>
                  <a:gd name="f1" fmla="val 5400000"/>
                  <a:gd name="f2" fmla="val 180"/>
                  <a:gd name="f3" fmla="val w"/>
                  <a:gd name="f4" fmla="val h"/>
                  <a:gd name="f5" fmla="val 0"/>
                  <a:gd name="f6" fmla="val 4"/>
                  <a:gd name="f7" fmla="val 5"/>
                  <a:gd name="f8" fmla="val 1"/>
                  <a:gd name="f9" fmla="val 2"/>
                  <a:gd name="f10" fmla="val 3"/>
                  <a:gd name="f11" fmla="+- 0 0 -90"/>
                  <a:gd name="f12" fmla="*/ f3 1 4"/>
                  <a:gd name="f13" fmla="*/ f4 1 5"/>
                  <a:gd name="f14" fmla="+- f7 0 f5"/>
                  <a:gd name="f15" fmla="+- f6 0 f5"/>
                  <a:gd name="f16" fmla="*/ f11 f0 1"/>
                  <a:gd name="f17" fmla="*/ f14 1 5"/>
                  <a:gd name="f18" fmla="*/ f15 1 4"/>
                  <a:gd name="f19" fmla="*/ f16 1 f2"/>
                  <a:gd name="f20" fmla="*/ 1 1 f18"/>
                  <a:gd name="f21" fmla="*/ 1 1 f17"/>
                  <a:gd name="f22" fmla="*/ 3 1 f18"/>
                  <a:gd name="f23" fmla="*/ 2 1 f17"/>
                  <a:gd name="f24" fmla="*/ 2 1 f18"/>
                  <a:gd name="f25" fmla="*/ 5 1 f17"/>
                  <a:gd name="f26" fmla="*/ 3 1 f17"/>
                  <a:gd name="f27" fmla="*/ 0 1 f18"/>
                  <a:gd name="f28" fmla="*/ f6 1 f18"/>
                  <a:gd name="f29" fmla="*/ 0 1 f17"/>
                  <a:gd name="f30" fmla="*/ f7 1 f17"/>
                  <a:gd name="f31" fmla="+- f19 0 f1"/>
                  <a:gd name="f32" fmla="*/ f27 f12 1"/>
                  <a:gd name="f33" fmla="*/ f28 f12 1"/>
                  <a:gd name="f34" fmla="*/ f30 f13 1"/>
                  <a:gd name="f35" fmla="*/ f29 f13 1"/>
                  <a:gd name="f36" fmla="*/ f20 f12 1"/>
                  <a:gd name="f37" fmla="*/ f21 f13 1"/>
                  <a:gd name="f38" fmla="*/ f22 f12 1"/>
                  <a:gd name="f39" fmla="*/ f23 f13 1"/>
                  <a:gd name="f40" fmla="*/ f24 f12 1"/>
                  <a:gd name="f41" fmla="*/ f25 f13 1"/>
                  <a:gd name="f42" fmla="*/ f26 f13 1"/>
                </a:gdLst>
                <a:ahLst/>
                <a:cxnLst>
                  <a:cxn ang="3cd4">
                    <a:pos x="hc" y="t"/>
                  </a:cxn>
                  <a:cxn ang="0">
                    <a:pos x="r" y="vc"/>
                  </a:cxn>
                  <a:cxn ang="cd4">
                    <a:pos x="hc" y="b"/>
                  </a:cxn>
                  <a:cxn ang="cd2">
                    <a:pos x="l" y="vc"/>
                  </a:cxn>
                  <a:cxn ang="f31">
                    <a:pos x="f36" y="f37"/>
                  </a:cxn>
                  <a:cxn ang="f31">
                    <a:pos x="f38" y="f39"/>
                  </a:cxn>
                  <a:cxn ang="f31">
                    <a:pos x="f40" y="f41"/>
                  </a:cxn>
                  <a:cxn ang="f31">
                    <a:pos x="f36" y="f42"/>
                  </a:cxn>
                  <a:cxn ang="f31">
                    <a:pos x="f36" y="f37"/>
                  </a:cxn>
                </a:cxnLst>
                <a:rect l="f32" t="f35" r="f33" b="f34"/>
                <a:pathLst>
                  <a:path w="4" h="5">
                    <a:moveTo>
                      <a:pt x="f8" y="f8"/>
                    </a:moveTo>
                    <a:cubicBezTo>
                      <a:pt x="f6" y="f5"/>
                      <a:pt x="f9" y="f9"/>
                      <a:pt x="f10" y="f9"/>
                    </a:cubicBezTo>
                    <a:cubicBezTo>
                      <a:pt x="f10" y="f9"/>
                      <a:pt x="f6" y="f6"/>
                      <a:pt x="f9" y="f7"/>
                    </a:cubicBezTo>
                    <a:cubicBezTo>
                      <a:pt x="f8" y="f7"/>
                      <a:pt x="f5" y="f10"/>
                      <a:pt x="f8" y="f10"/>
                    </a:cubicBezTo>
                    <a:cubicBezTo>
                      <a:pt x="f9" y="f10"/>
                      <a:pt x="f5" y="f9"/>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95" name="Benim">
                <a:extLst>
                  <a:ext uri="{FF2B5EF4-FFF2-40B4-BE49-F238E27FC236}">
                    <a16:creationId xmlns:a16="http://schemas.microsoft.com/office/drawing/2014/main" id="{2E4B0B0B-5F3F-B271-206C-6A5FF0B095CC}"/>
                  </a:ext>
                </a:extLst>
              </p:cNvPr>
              <p:cNvSpPr/>
              <p:nvPr/>
            </p:nvSpPr>
            <p:spPr>
              <a:xfrm>
                <a:off x="6815224" y="4120432"/>
                <a:ext cx="85853" cy="209827"/>
              </a:xfrm>
              <a:custGeom>
                <a:avLst/>
                <a:gdLst>
                  <a:gd name="f0" fmla="val 10800000"/>
                  <a:gd name="f1" fmla="val 5400000"/>
                  <a:gd name="f2" fmla="val 180"/>
                  <a:gd name="f3" fmla="val w"/>
                  <a:gd name="f4" fmla="val h"/>
                  <a:gd name="f5" fmla="val 0"/>
                  <a:gd name="f6" fmla="val 16"/>
                  <a:gd name="f7" fmla="val 43"/>
                  <a:gd name="f8" fmla="val 12"/>
                  <a:gd name="f9" fmla="val 42"/>
                  <a:gd name="f10" fmla="val 11"/>
                  <a:gd name="f11" fmla="val 36"/>
                  <a:gd name="f12" fmla="val 33"/>
                  <a:gd name="f13" fmla="val 32"/>
                  <a:gd name="f14" fmla="val 29"/>
                  <a:gd name="f15" fmla="val 24"/>
                  <a:gd name="f16" fmla="val 13"/>
                  <a:gd name="f17" fmla="val 23"/>
                  <a:gd name="f18" fmla="val 22"/>
                  <a:gd name="f19" fmla="val 21"/>
                  <a:gd name="f20" fmla="val 20"/>
                  <a:gd name="f21" fmla="val 19"/>
                  <a:gd name="f22" fmla="val 15"/>
                  <a:gd name="f23" fmla="val 18"/>
                  <a:gd name="f24" fmla="val 14"/>
                  <a:gd name="f25" fmla="val 10"/>
                  <a:gd name="f26" fmla="val 9"/>
                  <a:gd name="f27" fmla="val 7"/>
                  <a:gd name="f28" fmla="val 6"/>
                  <a:gd name="f29" fmla="val 4"/>
                  <a:gd name="f30" fmla="val 1"/>
                  <a:gd name="f31" fmla="val 8"/>
                  <a:gd name="f32" fmla="val 3"/>
                  <a:gd name="f33" fmla="val 5"/>
                  <a:gd name="f34" fmla="val 2"/>
                  <a:gd name="f35" fmla="val 25"/>
                  <a:gd name="f36" fmla="val 26"/>
                  <a:gd name="f37" fmla="val 34"/>
                  <a:gd name="f38" fmla="val 37"/>
                  <a:gd name="f39" fmla="val 38"/>
                  <a:gd name="f40" fmla="val 41"/>
                  <a:gd name="f41" fmla="val 39"/>
                  <a:gd name="f42" fmla="+- 0 0 -90"/>
                  <a:gd name="f43" fmla="*/ f3 1 16"/>
                  <a:gd name="f44" fmla="*/ f4 1 43"/>
                  <a:gd name="f45" fmla="+- f7 0 f5"/>
                  <a:gd name="f46" fmla="+- f6 0 f5"/>
                  <a:gd name="f47" fmla="*/ f42 f0 1"/>
                  <a:gd name="f48" fmla="*/ f46 1 16"/>
                  <a:gd name="f49" fmla="*/ f45 1 43"/>
                  <a:gd name="f50" fmla="*/ f47 1 f2"/>
                  <a:gd name="f51" fmla="*/ 12 1 f48"/>
                  <a:gd name="f52" fmla="*/ 42 1 f49"/>
                  <a:gd name="f53" fmla="*/ 11 1 f48"/>
                  <a:gd name="f54" fmla="*/ 32 1 f49"/>
                  <a:gd name="f55" fmla="*/ 24 1 f49"/>
                  <a:gd name="f56" fmla="*/ 21 1 f49"/>
                  <a:gd name="f57" fmla="*/ 13 1 f48"/>
                  <a:gd name="f58" fmla="*/ 19 1 f49"/>
                  <a:gd name="f59" fmla="*/ 14 1 f48"/>
                  <a:gd name="f60" fmla="*/ 15 1 f49"/>
                  <a:gd name="f61" fmla="*/ 15 1 f48"/>
                  <a:gd name="f62" fmla="*/ 14 1 f49"/>
                  <a:gd name="f63" fmla="*/ 10 1 f49"/>
                  <a:gd name="f64" fmla="*/ 6 1 f49"/>
                  <a:gd name="f65" fmla="*/ 4 1 f49"/>
                  <a:gd name="f66" fmla="*/ 8 1 f48"/>
                  <a:gd name="f67" fmla="*/ 3 1 f49"/>
                  <a:gd name="f68" fmla="*/ 4 1 f48"/>
                  <a:gd name="f69" fmla="*/ 2 1 f48"/>
                  <a:gd name="f70" fmla="*/ 8 1 f49"/>
                  <a:gd name="f71" fmla="*/ 1 1 f48"/>
                  <a:gd name="f72" fmla="*/ 9 1 f49"/>
                  <a:gd name="f73" fmla="*/ 3 1 f48"/>
                  <a:gd name="f74" fmla="*/ 16 1 f49"/>
                  <a:gd name="f75" fmla="*/ 5 1 f48"/>
                  <a:gd name="f76" fmla="*/ 23 1 f49"/>
                  <a:gd name="f77" fmla="*/ 6 1 f48"/>
                  <a:gd name="f78" fmla="*/ 25 1 f49"/>
                  <a:gd name="f79" fmla="*/ 36 1 f49"/>
                  <a:gd name="f80" fmla="*/ 38 1 f49"/>
                  <a:gd name="f81" fmla="*/ 43 1 f49"/>
                  <a:gd name="f82" fmla="*/ 9 1 f48"/>
                  <a:gd name="f83" fmla="*/ 10 1 f48"/>
                  <a:gd name="f84" fmla="*/ 0 1 f48"/>
                  <a:gd name="f85" fmla="*/ f6 1 f48"/>
                  <a:gd name="f86" fmla="*/ 0 1 f49"/>
                  <a:gd name="f87" fmla="*/ f7 1 f49"/>
                  <a:gd name="f88" fmla="+- f50 0 f1"/>
                  <a:gd name="f89" fmla="*/ f84 f43 1"/>
                  <a:gd name="f90" fmla="*/ f85 f43 1"/>
                  <a:gd name="f91" fmla="*/ f87 f44 1"/>
                  <a:gd name="f92" fmla="*/ f86 f44 1"/>
                  <a:gd name="f93" fmla="*/ f51 f43 1"/>
                  <a:gd name="f94" fmla="*/ f52 f44 1"/>
                  <a:gd name="f95" fmla="*/ f53 f43 1"/>
                  <a:gd name="f96" fmla="*/ f54 f44 1"/>
                  <a:gd name="f97" fmla="*/ f55 f44 1"/>
                  <a:gd name="f98" fmla="*/ f56 f44 1"/>
                  <a:gd name="f99" fmla="*/ f57 f43 1"/>
                  <a:gd name="f100" fmla="*/ f58 f44 1"/>
                  <a:gd name="f101" fmla="*/ f59 f43 1"/>
                  <a:gd name="f102" fmla="*/ f60 f44 1"/>
                  <a:gd name="f103" fmla="*/ f61 f43 1"/>
                  <a:gd name="f104" fmla="*/ f62 f44 1"/>
                  <a:gd name="f105" fmla="*/ f63 f44 1"/>
                  <a:gd name="f106" fmla="*/ f64 f44 1"/>
                  <a:gd name="f107" fmla="*/ f65 f44 1"/>
                  <a:gd name="f108" fmla="*/ f66 f43 1"/>
                  <a:gd name="f109" fmla="*/ f67 f44 1"/>
                  <a:gd name="f110" fmla="*/ f68 f43 1"/>
                  <a:gd name="f111" fmla="*/ f69 f43 1"/>
                  <a:gd name="f112" fmla="*/ f70 f44 1"/>
                  <a:gd name="f113" fmla="*/ f71 f43 1"/>
                  <a:gd name="f114" fmla="*/ f72 f44 1"/>
                  <a:gd name="f115" fmla="*/ f73 f43 1"/>
                  <a:gd name="f116" fmla="*/ f74 f44 1"/>
                  <a:gd name="f117" fmla="*/ f75 f43 1"/>
                  <a:gd name="f118" fmla="*/ f76 f44 1"/>
                  <a:gd name="f119" fmla="*/ f77 f43 1"/>
                  <a:gd name="f120" fmla="*/ f78 f44 1"/>
                  <a:gd name="f121" fmla="*/ f79 f44 1"/>
                  <a:gd name="f122" fmla="*/ f80 f44 1"/>
                  <a:gd name="f123" fmla="*/ f81 f44 1"/>
                  <a:gd name="f124" fmla="*/ f82 f43 1"/>
                  <a:gd name="f125" fmla="*/ f83 f43 1"/>
                </a:gdLst>
                <a:ahLst/>
                <a:cxnLst>
                  <a:cxn ang="3cd4">
                    <a:pos x="hc" y="t"/>
                  </a:cxn>
                  <a:cxn ang="0">
                    <a:pos x="r" y="vc"/>
                  </a:cxn>
                  <a:cxn ang="cd4">
                    <a:pos x="hc" y="b"/>
                  </a:cxn>
                  <a:cxn ang="cd2">
                    <a:pos x="l" y="vc"/>
                  </a:cxn>
                  <a:cxn ang="f88">
                    <a:pos x="f93" y="f94"/>
                  </a:cxn>
                  <a:cxn ang="f88">
                    <a:pos x="f95" y="f96"/>
                  </a:cxn>
                  <a:cxn ang="f88">
                    <a:pos x="f95" y="f97"/>
                  </a:cxn>
                  <a:cxn ang="f88">
                    <a:pos x="f93" y="f98"/>
                  </a:cxn>
                  <a:cxn ang="f88">
                    <a:pos x="f99" y="f100"/>
                  </a:cxn>
                  <a:cxn ang="f88">
                    <a:pos x="f101" y="f102"/>
                  </a:cxn>
                  <a:cxn ang="f88">
                    <a:pos x="f103" y="f104"/>
                  </a:cxn>
                  <a:cxn ang="f88">
                    <a:pos x="f103" y="f105"/>
                  </a:cxn>
                  <a:cxn ang="f88">
                    <a:pos x="f101" y="f106"/>
                  </a:cxn>
                  <a:cxn ang="f88">
                    <a:pos x="f101" y="f107"/>
                  </a:cxn>
                  <a:cxn ang="f88">
                    <a:pos x="f108" y="f109"/>
                  </a:cxn>
                  <a:cxn ang="f88">
                    <a:pos x="f110" y="f106"/>
                  </a:cxn>
                  <a:cxn ang="f88">
                    <a:pos x="f111" y="f112"/>
                  </a:cxn>
                  <a:cxn ang="f88">
                    <a:pos x="f113" y="f114"/>
                  </a:cxn>
                  <a:cxn ang="f88">
                    <a:pos x="f115" y="f116"/>
                  </a:cxn>
                  <a:cxn ang="f88">
                    <a:pos x="f117" y="f118"/>
                  </a:cxn>
                  <a:cxn ang="f88">
                    <a:pos x="f119" y="f120"/>
                  </a:cxn>
                  <a:cxn ang="f88">
                    <a:pos x="f119" y="f121"/>
                  </a:cxn>
                  <a:cxn ang="f88">
                    <a:pos x="f117" y="f122"/>
                  </a:cxn>
                  <a:cxn ang="f88">
                    <a:pos x="f108" y="f123"/>
                  </a:cxn>
                  <a:cxn ang="f88">
                    <a:pos x="f124" y="f94"/>
                  </a:cxn>
                  <a:cxn ang="f88">
                    <a:pos x="f125" y="f94"/>
                  </a:cxn>
                  <a:cxn ang="f88">
                    <a:pos x="f93" y="f94"/>
                  </a:cxn>
                </a:cxnLst>
                <a:rect l="f89" t="f92" r="f90" b="f91"/>
                <a:pathLst>
                  <a:path w="16" h="43">
                    <a:moveTo>
                      <a:pt x="f8" y="f9"/>
                    </a:moveTo>
                    <a:cubicBezTo>
                      <a:pt x="f10" y="f11"/>
                      <a:pt x="f8" y="f12"/>
                      <a:pt x="f10" y="f13"/>
                    </a:cubicBezTo>
                    <a:cubicBezTo>
                      <a:pt x="f8" y="f13"/>
                      <a:pt x="f10" y="f14"/>
                      <a:pt x="f10" y="f15"/>
                    </a:cubicBezTo>
                    <a:cubicBezTo>
                      <a:pt x="f16" y="f17"/>
                      <a:pt x="f10" y="f18"/>
                      <a:pt x="f8" y="f19"/>
                    </a:cubicBezTo>
                    <a:cubicBezTo>
                      <a:pt x="f16" y="f20"/>
                      <a:pt x="f8" y="f21"/>
                      <a:pt x="f16" y="f21"/>
                    </a:cubicBezTo>
                    <a:cubicBezTo>
                      <a:pt x="f22" y="f23"/>
                      <a:pt x="f22" y="f6"/>
                      <a:pt x="f24" y="f22"/>
                    </a:cubicBezTo>
                    <a:cubicBezTo>
                      <a:pt x="f24" y="f22"/>
                      <a:pt x="f24" y="f24"/>
                      <a:pt x="f22" y="f24"/>
                    </a:cubicBezTo>
                    <a:cubicBezTo>
                      <a:pt x="f6" y="f24"/>
                      <a:pt x="f6" y="f8"/>
                      <a:pt x="f22" y="f25"/>
                    </a:cubicBezTo>
                    <a:cubicBezTo>
                      <a:pt x="f24" y="f26"/>
                      <a:pt x="f22" y="f27"/>
                      <a:pt x="f24" y="f28"/>
                    </a:cubicBezTo>
                    <a:cubicBezTo>
                      <a:pt x="f24" y="f28"/>
                      <a:pt x="f24" y="f28"/>
                      <a:pt x="f24" y="f29"/>
                    </a:cubicBezTo>
                    <a:cubicBezTo>
                      <a:pt x="f25" y="f5"/>
                      <a:pt x="f10" y="f30"/>
                      <a:pt x="f31" y="f32"/>
                    </a:cubicBezTo>
                    <a:cubicBezTo>
                      <a:pt x="f28" y="f33"/>
                      <a:pt x="f29" y="f29"/>
                      <a:pt x="f29" y="f28"/>
                    </a:cubicBezTo>
                    <a:cubicBezTo>
                      <a:pt x="f32" y="f27"/>
                      <a:pt x="f34" y="f27"/>
                      <a:pt x="f34" y="f31"/>
                    </a:cubicBezTo>
                    <a:cubicBezTo>
                      <a:pt x="f34" y="f8"/>
                      <a:pt x="f32" y="f31"/>
                      <a:pt x="f30" y="f26"/>
                    </a:cubicBezTo>
                    <a:cubicBezTo>
                      <a:pt x="f5" y="f22"/>
                      <a:pt x="f5" y="f24"/>
                      <a:pt x="f32" y="f6"/>
                    </a:cubicBezTo>
                    <a:cubicBezTo>
                      <a:pt x="f33" y="f23"/>
                      <a:pt x="f32" y="f19"/>
                      <a:pt x="f33" y="f17"/>
                    </a:cubicBezTo>
                    <a:cubicBezTo>
                      <a:pt x="f28" y="f17"/>
                      <a:pt x="f28" y="f15"/>
                      <a:pt x="f28" y="f35"/>
                    </a:cubicBezTo>
                    <a:cubicBezTo>
                      <a:pt x="f28" y="f36"/>
                      <a:pt x="f28" y="f37"/>
                      <a:pt x="f28" y="f11"/>
                    </a:cubicBezTo>
                    <a:cubicBezTo>
                      <a:pt x="f28" y="f38"/>
                      <a:pt x="f33" y="f11"/>
                      <a:pt x="f33" y="f39"/>
                    </a:cubicBezTo>
                    <a:cubicBezTo>
                      <a:pt x="f33" y="f40"/>
                      <a:pt x="f27" y="f41"/>
                      <a:pt x="f31" y="f7"/>
                    </a:cubicBezTo>
                    <a:cubicBezTo>
                      <a:pt x="f26" y="f7"/>
                      <a:pt x="f25" y="f9"/>
                      <a:pt x="f26" y="f9"/>
                    </a:cubicBezTo>
                    <a:cubicBezTo>
                      <a:pt x="f31" y="f9"/>
                      <a:pt x="f25" y="f40"/>
                      <a:pt x="f25" y="f9"/>
                    </a:cubicBezTo>
                    <a:cubicBezTo>
                      <a:pt x="f25" y="f9"/>
                      <a:pt x="f25"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96" name="Iran">
                <a:extLst>
                  <a:ext uri="{FF2B5EF4-FFF2-40B4-BE49-F238E27FC236}">
                    <a16:creationId xmlns:a16="http://schemas.microsoft.com/office/drawing/2014/main" id="{64EACE24-807A-F5E6-CBD2-2AD7B8D87685}"/>
                  </a:ext>
                </a:extLst>
              </p:cNvPr>
              <p:cNvSpPr/>
              <p:nvPr/>
            </p:nvSpPr>
            <p:spPr>
              <a:xfrm>
                <a:off x="7829678" y="3285292"/>
                <a:ext cx="521912" cy="432108"/>
              </a:xfrm>
              <a:custGeom>
                <a:avLst/>
                <a:gdLst>
                  <a:gd name="f0" fmla="val 10800000"/>
                  <a:gd name="f1" fmla="val 5400000"/>
                  <a:gd name="f2" fmla="val 180"/>
                  <a:gd name="f3" fmla="val w"/>
                  <a:gd name="f4" fmla="val h"/>
                  <a:gd name="f5" fmla="val 0"/>
                  <a:gd name="f6" fmla="val 98"/>
                  <a:gd name="f7" fmla="val 88"/>
                  <a:gd name="f8" fmla="val 91"/>
                  <a:gd name="f9" fmla="val 87"/>
                  <a:gd name="f10" fmla="val 86"/>
                  <a:gd name="f11" fmla="val 84"/>
                  <a:gd name="f12" fmla="val 85"/>
                  <a:gd name="f13" fmla="val 80"/>
                  <a:gd name="f14" fmla="val 77"/>
                  <a:gd name="f15" fmla="val 76"/>
                  <a:gd name="f16" fmla="val 74"/>
                  <a:gd name="f17" fmla="val 72"/>
                  <a:gd name="f18" fmla="val 82"/>
                  <a:gd name="f19" fmla="val 71"/>
                  <a:gd name="f20" fmla="val 69"/>
                  <a:gd name="f21" fmla="val 78"/>
                  <a:gd name="f22" fmla="val 67"/>
                  <a:gd name="f23" fmla="val 75"/>
                  <a:gd name="f24" fmla="val 63"/>
                  <a:gd name="f25" fmla="val 62"/>
                  <a:gd name="f26" fmla="val 60"/>
                  <a:gd name="f27" fmla="val 58"/>
                  <a:gd name="f28" fmla="val 79"/>
                  <a:gd name="f29" fmla="val 56"/>
                  <a:gd name="f30" fmla="val 54"/>
                  <a:gd name="f31" fmla="val 53"/>
                  <a:gd name="f32" fmla="val 52"/>
                  <a:gd name="f33" fmla="val 50"/>
                  <a:gd name="f34" fmla="val 73"/>
                  <a:gd name="f35" fmla="val 48"/>
                  <a:gd name="f36" fmla="val 47"/>
                  <a:gd name="f37" fmla="val 46"/>
                  <a:gd name="f38" fmla="val 70"/>
                  <a:gd name="f39" fmla="val 44"/>
                  <a:gd name="f40" fmla="val 43"/>
                  <a:gd name="f41" fmla="val 42"/>
                  <a:gd name="f42" fmla="val 64"/>
                  <a:gd name="f43" fmla="val 40"/>
                  <a:gd name="f44" fmla="val 61"/>
                  <a:gd name="f45" fmla="val 38"/>
                  <a:gd name="f46" fmla="val 36"/>
                  <a:gd name="f47" fmla="val 59"/>
                  <a:gd name="f48" fmla="val 34"/>
                  <a:gd name="f49" fmla="val 55"/>
                  <a:gd name="f50" fmla="val 32"/>
                  <a:gd name="f51" fmla="val 57"/>
                  <a:gd name="f52" fmla="val 31"/>
                  <a:gd name="f53" fmla="val 30"/>
                  <a:gd name="f54" fmla="val 28"/>
                  <a:gd name="f55" fmla="val 29"/>
                  <a:gd name="f56" fmla="val 26"/>
                  <a:gd name="f57" fmla="val 25"/>
                  <a:gd name="f58" fmla="val 51"/>
                  <a:gd name="f59" fmla="val 49"/>
                  <a:gd name="f60" fmla="val 23"/>
                  <a:gd name="f61" fmla="val 21"/>
                  <a:gd name="f62" fmla="val 41"/>
                  <a:gd name="f63" fmla="val 19"/>
                  <a:gd name="f64" fmla="val 17"/>
                  <a:gd name="f65" fmla="val 13"/>
                  <a:gd name="f66" fmla="val 39"/>
                  <a:gd name="f67" fmla="val 14"/>
                  <a:gd name="f68" fmla="val 37"/>
                  <a:gd name="f69" fmla="val 11"/>
                  <a:gd name="f70" fmla="val 12"/>
                  <a:gd name="f71" fmla="val 33"/>
                  <a:gd name="f72" fmla="val 24"/>
                  <a:gd name="f73" fmla="val 22"/>
                  <a:gd name="f74" fmla="val 10"/>
                  <a:gd name="f75" fmla="val 20"/>
                  <a:gd name="f76" fmla="val 9"/>
                  <a:gd name="f77" fmla="val 8"/>
                  <a:gd name="f78" fmla="val 18"/>
                  <a:gd name="f79" fmla="val 16"/>
                  <a:gd name="f80" fmla="val 7"/>
                  <a:gd name="f81" fmla="val 15"/>
                  <a:gd name="f82" fmla="val 6"/>
                  <a:gd name="f83" fmla="val 5"/>
                  <a:gd name="f84" fmla="val 3"/>
                  <a:gd name="f85" fmla="val 2"/>
                  <a:gd name="f86" fmla="val 1"/>
                  <a:gd name="f87" fmla="val 4"/>
                  <a:gd name="f88" fmla="val 27"/>
                  <a:gd name="f89" fmla="val 45"/>
                  <a:gd name="f90" fmla="val 81"/>
                  <a:gd name="f91" fmla="val 35"/>
                  <a:gd name="f92" fmla="val 83"/>
                  <a:gd name="f93" fmla="val 89"/>
                  <a:gd name="f94" fmla="val 65"/>
                  <a:gd name="f95" fmla="val 94"/>
                  <a:gd name="f96" fmla="val 93"/>
                  <a:gd name="f97" fmla="val 95"/>
                  <a:gd name="f98" fmla="val 68"/>
                  <a:gd name="f99" fmla="val 96"/>
                  <a:gd name="f100" fmla="val 97"/>
                  <a:gd name="f101" fmla="val 92"/>
                  <a:gd name="f102" fmla="+- 0 0 -90"/>
                  <a:gd name="f103" fmla="*/ f3 1 98"/>
                  <a:gd name="f104" fmla="*/ f4 1 88"/>
                  <a:gd name="f105" fmla="+- f7 0 f5"/>
                  <a:gd name="f106" fmla="+- f6 0 f5"/>
                  <a:gd name="f107" fmla="*/ f102 f0 1"/>
                  <a:gd name="f108" fmla="*/ f106 1 98"/>
                  <a:gd name="f109" fmla="*/ f105 1 88"/>
                  <a:gd name="f110" fmla="*/ f107 1 f2"/>
                  <a:gd name="f111" fmla="*/ 85 1 f108"/>
                  <a:gd name="f112" fmla="*/ 86 1 f109"/>
                  <a:gd name="f113" fmla="*/ 74 1 f108"/>
                  <a:gd name="f114" fmla="*/ 84 1 f109"/>
                  <a:gd name="f115" fmla="*/ 67 1 f108"/>
                  <a:gd name="f116" fmla="*/ 75 1 f109"/>
                  <a:gd name="f117" fmla="*/ 56 1 f108"/>
                  <a:gd name="f118" fmla="*/ 78 1 f109"/>
                  <a:gd name="f119" fmla="*/ 48 1 f108"/>
                  <a:gd name="f120" fmla="*/ 73 1 f109"/>
                  <a:gd name="f121" fmla="*/ 44 1 f108"/>
                  <a:gd name="f122" fmla="*/ 70 1 f109"/>
                  <a:gd name="f123" fmla="*/ 40 1 f108"/>
                  <a:gd name="f124" fmla="*/ 63 1 f109"/>
                  <a:gd name="f125" fmla="*/ 32 1 f108"/>
                  <a:gd name="f126" fmla="*/ 57 1 f109"/>
                  <a:gd name="f127" fmla="*/ 30 1 f108"/>
                  <a:gd name="f128" fmla="*/ 25 1 f108"/>
                  <a:gd name="f129" fmla="*/ 51 1 f109"/>
                  <a:gd name="f130" fmla="*/ 19 1 f108"/>
                  <a:gd name="f131" fmla="*/ 41 1 f109"/>
                  <a:gd name="f132" fmla="*/ 12 1 f108"/>
                  <a:gd name="f133" fmla="*/ 33 1 f109"/>
                  <a:gd name="f134" fmla="*/ 13 1 f108"/>
                  <a:gd name="f135" fmla="*/ 25 1 f109"/>
                  <a:gd name="f136" fmla="*/ 22 1 f109"/>
                  <a:gd name="f137" fmla="*/ 9 1 f108"/>
                  <a:gd name="f138" fmla="*/ 18 1 f109"/>
                  <a:gd name="f139" fmla="*/ 6 1 f108"/>
                  <a:gd name="f140" fmla="*/ 14 1 f109"/>
                  <a:gd name="f141" fmla="*/ 2 1 f108"/>
                  <a:gd name="f142" fmla="*/ 8 1 f109"/>
                  <a:gd name="f143" fmla="*/ 1 1 f108"/>
                  <a:gd name="f144" fmla="*/ 2 1 f109"/>
                  <a:gd name="f145" fmla="*/ 5 1 f108"/>
                  <a:gd name="f146" fmla="*/ 3 1 f109"/>
                  <a:gd name="f147" fmla="*/ 17 1 f108"/>
                  <a:gd name="f148" fmla="*/ 4 1 f109"/>
                  <a:gd name="f149" fmla="*/ 22 1 f108"/>
                  <a:gd name="f150" fmla="*/ 9 1 f109"/>
                  <a:gd name="f151" fmla="*/ 33 1 f108"/>
                  <a:gd name="f152" fmla="*/ 17 1 f109"/>
                  <a:gd name="f153" fmla="*/ 16 1 f109"/>
                  <a:gd name="f154" fmla="*/ 45 1 f108"/>
                  <a:gd name="f155" fmla="*/ 12 1 f109"/>
                  <a:gd name="f156" fmla="*/ 55 1 f108"/>
                  <a:gd name="f157" fmla="*/ 7 1 f109"/>
                  <a:gd name="f158" fmla="*/ 70 1 f108"/>
                  <a:gd name="f159" fmla="*/ 13 1 f109"/>
                  <a:gd name="f160" fmla="*/ 78 1 f108"/>
                  <a:gd name="f161" fmla="*/ 79 1 f108"/>
                  <a:gd name="f162" fmla="*/ 83 1 f108"/>
                  <a:gd name="f163" fmla="*/ 46 1 f109"/>
                  <a:gd name="f164" fmla="*/ 91 1 f108"/>
                  <a:gd name="f165" fmla="*/ 65 1 f109"/>
                  <a:gd name="f166" fmla="*/ 97 1 f108"/>
                  <a:gd name="f167" fmla="*/ 71 1 f109"/>
                  <a:gd name="f168" fmla="*/ 96 1 f108"/>
                  <a:gd name="f169" fmla="*/ 76 1 f109"/>
                  <a:gd name="f170" fmla="*/ 92 1 f108"/>
                  <a:gd name="f171" fmla="*/ 82 1 f109"/>
                  <a:gd name="f172" fmla="*/ 87 1 f109"/>
                  <a:gd name="f173" fmla="*/ 0 1 f108"/>
                  <a:gd name="f174" fmla="*/ f6 1 f108"/>
                  <a:gd name="f175" fmla="*/ 0 1 f109"/>
                  <a:gd name="f176" fmla="*/ f7 1 f109"/>
                  <a:gd name="f177" fmla="+- f110 0 f1"/>
                  <a:gd name="f178" fmla="*/ f173 f103 1"/>
                  <a:gd name="f179" fmla="*/ f174 f103 1"/>
                  <a:gd name="f180" fmla="*/ f176 f104 1"/>
                  <a:gd name="f181" fmla="*/ f175 f104 1"/>
                  <a:gd name="f182" fmla="*/ f111 f103 1"/>
                  <a:gd name="f183" fmla="*/ f112 f104 1"/>
                  <a:gd name="f184" fmla="*/ f113 f103 1"/>
                  <a:gd name="f185" fmla="*/ f114 f104 1"/>
                  <a:gd name="f186" fmla="*/ f115 f103 1"/>
                  <a:gd name="f187" fmla="*/ f116 f104 1"/>
                  <a:gd name="f188" fmla="*/ f117 f103 1"/>
                  <a:gd name="f189" fmla="*/ f118 f104 1"/>
                  <a:gd name="f190" fmla="*/ f119 f103 1"/>
                  <a:gd name="f191" fmla="*/ f120 f104 1"/>
                  <a:gd name="f192" fmla="*/ f121 f103 1"/>
                  <a:gd name="f193" fmla="*/ f122 f104 1"/>
                  <a:gd name="f194" fmla="*/ f123 f103 1"/>
                  <a:gd name="f195" fmla="*/ f124 f104 1"/>
                  <a:gd name="f196" fmla="*/ f125 f103 1"/>
                  <a:gd name="f197" fmla="*/ f126 f104 1"/>
                  <a:gd name="f198" fmla="*/ f127 f103 1"/>
                  <a:gd name="f199" fmla="*/ f128 f103 1"/>
                  <a:gd name="f200" fmla="*/ f129 f104 1"/>
                  <a:gd name="f201" fmla="*/ f130 f103 1"/>
                  <a:gd name="f202" fmla="*/ f131 f104 1"/>
                  <a:gd name="f203" fmla="*/ f132 f103 1"/>
                  <a:gd name="f204" fmla="*/ f133 f104 1"/>
                  <a:gd name="f205" fmla="*/ f134 f103 1"/>
                  <a:gd name="f206" fmla="*/ f135 f104 1"/>
                  <a:gd name="f207" fmla="*/ f136 f104 1"/>
                  <a:gd name="f208" fmla="*/ f137 f103 1"/>
                  <a:gd name="f209" fmla="*/ f138 f104 1"/>
                  <a:gd name="f210" fmla="*/ f139 f103 1"/>
                  <a:gd name="f211" fmla="*/ f140 f104 1"/>
                  <a:gd name="f212" fmla="*/ f141 f103 1"/>
                  <a:gd name="f213" fmla="*/ f142 f104 1"/>
                  <a:gd name="f214" fmla="*/ f143 f103 1"/>
                  <a:gd name="f215" fmla="*/ f144 f104 1"/>
                  <a:gd name="f216" fmla="*/ f145 f103 1"/>
                  <a:gd name="f217" fmla="*/ f146 f104 1"/>
                  <a:gd name="f218" fmla="*/ f147 f103 1"/>
                  <a:gd name="f219" fmla="*/ f148 f104 1"/>
                  <a:gd name="f220" fmla="*/ f149 f103 1"/>
                  <a:gd name="f221" fmla="*/ f150 f104 1"/>
                  <a:gd name="f222" fmla="*/ f151 f103 1"/>
                  <a:gd name="f223" fmla="*/ f152 f104 1"/>
                  <a:gd name="f224" fmla="*/ f153 f104 1"/>
                  <a:gd name="f225" fmla="*/ f154 f103 1"/>
                  <a:gd name="f226" fmla="*/ f155 f104 1"/>
                  <a:gd name="f227" fmla="*/ f156 f103 1"/>
                  <a:gd name="f228" fmla="*/ f157 f104 1"/>
                  <a:gd name="f229" fmla="*/ f158 f103 1"/>
                  <a:gd name="f230" fmla="*/ f159 f104 1"/>
                  <a:gd name="f231" fmla="*/ f160 f103 1"/>
                  <a:gd name="f232" fmla="*/ f161 f103 1"/>
                  <a:gd name="f233" fmla="*/ f162 f103 1"/>
                  <a:gd name="f234" fmla="*/ f163 f104 1"/>
                  <a:gd name="f235" fmla="*/ f164 f103 1"/>
                  <a:gd name="f236" fmla="*/ f165 f104 1"/>
                  <a:gd name="f237" fmla="*/ f166 f103 1"/>
                  <a:gd name="f238" fmla="*/ f167 f104 1"/>
                  <a:gd name="f239" fmla="*/ f168 f103 1"/>
                  <a:gd name="f240" fmla="*/ f169 f104 1"/>
                  <a:gd name="f241" fmla="*/ f170 f103 1"/>
                  <a:gd name="f242" fmla="*/ f171 f104 1"/>
                  <a:gd name="f243" fmla="*/ f172 f104 1"/>
                </a:gdLst>
                <a:ahLst/>
                <a:cxnLst>
                  <a:cxn ang="3cd4">
                    <a:pos x="hc" y="t"/>
                  </a:cxn>
                  <a:cxn ang="0">
                    <a:pos x="r" y="vc"/>
                  </a:cxn>
                  <a:cxn ang="cd4">
                    <a:pos x="hc" y="b"/>
                  </a:cxn>
                  <a:cxn ang="cd2">
                    <a:pos x="l" y="vc"/>
                  </a:cxn>
                  <a:cxn ang="f177">
                    <a:pos x="f182" y="f183"/>
                  </a:cxn>
                  <a:cxn ang="f177">
                    <a:pos x="f184" y="f185"/>
                  </a:cxn>
                  <a:cxn ang="f177">
                    <a:pos x="f186" y="f187"/>
                  </a:cxn>
                  <a:cxn ang="f177">
                    <a:pos x="f188" y="f189"/>
                  </a:cxn>
                  <a:cxn ang="f177">
                    <a:pos x="f190" y="f191"/>
                  </a:cxn>
                  <a:cxn ang="f177">
                    <a:pos x="f192" y="f193"/>
                  </a:cxn>
                  <a:cxn ang="f177">
                    <a:pos x="f194" y="f195"/>
                  </a:cxn>
                  <a:cxn ang="f177">
                    <a:pos x="f196" y="f197"/>
                  </a:cxn>
                  <a:cxn ang="f177">
                    <a:pos x="f198" y="f197"/>
                  </a:cxn>
                  <a:cxn ang="f177">
                    <a:pos x="f199" y="f200"/>
                  </a:cxn>
                  <a:cxn ang="f177">
                    <a:pos x="f201" y="f202"/>
                  </a:cxn>
                  <a:cxn ang="f177">
                    <a:pos x="f203" y="f204"/>
                  </a:cxn>
                  <a:cxn ang="f177">
                    <a:pos x="f205" y="f206"/>
                  </a:cxn>
                  <a:cxn ang="f177">
                    <a:pos x="f203" y="f207"/>
                  </a:cxn>
                  <a:cxn ang="f177">
                    <a:pos x="f208" y="f209"/>
                  </a:cxn>
                  <a:cxn ang="f177">
                    <a:pos x="f210" y="f211"/>
                  </a:cxn>
                  <a:cxn ang="f177">
                    <a:pos x="f212" y="f213"/>
                  </a:cxn>
                  <a:cxn ang="f177">
                    <a:pos x="f214" y="f215"/>
                  </a:cxn>
                  <a:cxn ang="f177">
                    <a:pos x="f216" y="f215"/>
                  </a:cxn>
                  <a:cxn ang="f177">
                    <a:pos x="f205" y="f217"/>
                  </a:cxn>
                  <a:cxn ang="f177">
                    <a:pos x="f218" y="f219"/>
                  </a:cxn>
                  <a:cxn ang="f177">
                    <a:pos x="f220" y="f221"/>
                  </a:cxn>
                  <a:cxn ang="f177">
                    <a:pos x="f222" y="f223"/>
                  </a:cxn>
                  <a:cxn ang="f177">
                    <a:pos x="f192" y="f224"/>
                  </a:cxn>
                  <a:cxn ang="f177">
                    <a:pos x="f225" y="f223"/>
                  </a:cxn>
                  <a:cxn ang="f177">
                    <a:pos x="f190" y="f226"/>
                  </a:cxn>
                  <a:cxn ang="f177">
                    <a:pos x="f227" y="f228"/>
                  </a:cxn>
                  <a:cxn ang="f177">
                    <a:pos x="f229" y="f230"/>
                  </a:cxn>
                  <a:cxn ang="f177">
                    <a:pos x="f231" y="f209"/>
                  </a:cxn>
                  <a:cxn ang="f177">
                    <a:pos x="f232" y="f206"/>
                  </a:cxn>
                  <a:cxn ang="f177">
                    <a:pos x="f232" y="f204"/>
                  </a:cxn>
                  <a:cxn ang="f177">
                    <a:pos x="f233" y="f234"/>
                  </a:cxn>
                  <a:cxn ang="f177">
                    <a:pos x="f235" y="f236"/>
                  </a:cxn>
                  <a:cxn ang="f177">
                    <a:pos x="f237" y="f238"/>
                  </a:cxn>
                  <a:cxn ang="f177">
                    <a:pos x="f239" y="f240"/>
                  </a:cxn>
                  <a:cxn ang="f177">
                    <a:pos x="f241" y="f242"/>
                  </a:cxn>
                  <a:cxn ang="f177">
                    <a:pos x="f235" y="f243"/>
                  </a:cxn>
                </a:cxnLst>
                <a:rect l="f178" t="f181" r="f179" b="f180"/>
                <a:pathLst>
                  <a:path w="98" h="88">
                    <a:moveTo>
                      <a:pt x="f8" y="f9"/>
                    </a:moveTo>
                    <a:cubicBezTo>
                      <a:pt x="f7" y="f7"/>
                      <a:pt x="f10" y="f11"/>
                      <a:pt x="f12" y="f10"/>
                    </a:cubicBezTo>
                    <a:cubicBezTo>
                      <a:pt x="f11" y="f9"/>
                      <a:pt x="f11" y="f11"/>
                      <a:pt x="f13" y="f12"/>
                    </a:cubicBezTo>
                    <a:cubicBezTo>
                      <a:pt x="f14" y="f10"/>
                      <a:pt x="f15" y="f11"/>
                      <a:pt x="f16" y="f11"/>
                    </a:cubicBezTo>
                    <a:cubicBezTo>
                      <a:pt x="f17" y="f12"/>
                      <a:pt x="f17" y="f18"/>
                      <a:pt x="f19" y="f13"/>
                    </a:cubicBezTo>
                    <a:cubicBezTo>
                      <a:pt x="f20" y="f21"/>
                      <a:pt x="f19" y="f15"/>
                      <a:pt x="f22" y="f23"/>
                    </a:cubicBezTo>
                    <a:cubicBezTo>
                      <a:pt x="f24" y="f16"/>
                      <a:pt x="f24" y="f21"/>
                      <a:pt x="f25" y="f14"/>
                    </a:cubicBezTo>
                    <a:cubicBezTo>
                      <a:pt x="f26" y="f14"/>
                      <a:pt x="f27" y="f28"/>
                      <a:pt x="f29" y="f21"/>
                    </a:cubicBezTo>
                    <a:cubicBezTo>
                      <a:pt x="f30" y="f14"/>
                      <a:pt x="f31" y="f28"/>
                      <a:pt x="f32" y="f15"/>
                    </a:cubicBezTo>
                    <a:cubicBezTo>
                      <a:pt x="f33" y="f34"/>
                      <a:pt x="f33" y="f15"/>
                      <a:pt x="f35" y="f34"/>
                    </a:cubicBezTo>
                    <a:cubicBezTo>
                      <a:pt x="f35" y="f19"/>
                      <a:pt x="f35" y="f34"/>
                      <a:pt x="f36" y="f19"/>
                    </a:cubicBezTo>
                    <a:cubicBezTo>
                      <a:pt x="f37" y="f38"/>
                      <a:pt x="f37" y="f19"/>
                      <a:pt x="f39" y="f38"/>
                    </a:cubicBezTo>
                    <a:cubicBezTo>
                      <a:pt x="f40" y="f20"/>
                      <a:pt x="f40" y="f38"/>
                      <a:pt x="f40" y="f22"/>
                    </a:cubicBezTo>
                    <a:cubicBezTo>
                      <a:pt x="f41" y="f42"/>
                      <a:pt x="f43" y="f42"/>
                      <a:pt x="f43" y="f24"/>
                    </a:cubicBezTo>
                    <a:cubicBezTo>
                      <a:pt x="f43" y="f44"/>
                      <a:pt x="f45" y="f24"/>
                      <a:pt x="f46" y="f47"/>
                    </a:cubicBezTo>
                    <a:cubicBezTo>
                      <a:pt x="f48" y="f49"/>
                      <a:pt x="f48" y="f47"/>
                      <a:pt x="f50" y="f51"/>
                    </a:cubicBezTo>
                    <a:cubicBezTo>
                      <a:pt x="f52" y="f29"/>
                      <a:pt x="f53" y="f29"/>
                      <a:pt x="f52" y="f49"/>
                    </a:cubicBezTo>
                    <a:cubicBezTo>
                      <a:pt x="f53" y="f29"/>
                      <a:pt x="f52" y="f29"/>
                      <a:pt x="f53" y="f51"/>
                    </a:cubicBezTo>
                    <a:cubicBezTo>
                      <a:pt x="f54" y="f49"/>
                      <a:pt x="f55" y="f30"/>
                      <a:pt x="f54" y="f30"/>
                    </a:cubicBezTo>
                    <a:cubicBezTo>
                      <a:pt x="f56" y="f30"/>
                      <a:pt x="f57" y="f32"/>
                      <a:pt x="f57" y="f58"/>
                    </a:cubicBezTo>
                    <a:cubicBezTo>
                      <a:pt x="f57" y="f59"/>
                      <a:pt x="f57" y="f36"/>
                      <a:pt x="f60" y="f39"/>
                    </a:cubicBezTo>
                    <a:cubicBezTo>
                      <a:pt x="f61" y="f62"/>
                      <a:pt x="f61" y="f39"/>
                      <a:pt x="f63" y="f62"/>
                    </a:cubicBezTo>
                    <a:cubicBezTo>
                      <a:pt x="f64" y="f45"/>
                      <a:pt x="f65" y="f66"/>
                      <a:pt x="f67" y="f68"/>
                    </a:cubicBezTo>
                    <a:cubicBezTo>
                      <a:pt x="f67" y="f48"/>
                      <a:pt x="f69" y="f48"/>
                      <a:pt x="f70" y="f71"/>
                    </a:cubicBezTo>
                    <a:cubicBezTo>
                      <a:pt x="f65" y="f50"/>
                      <a:pt x="f69" y="f71"/>
                      <a:pt x="f70" y="f52"/>
                    </a:cubicBezTo>
                    <a:cubicBezTo>
                      <a:pt x="f70" y="f54"/>
                      <a:pt x="f67" y="f56"/>
                      <a:pt x="f65" y="f57"/>
                    </a:cubicBezTo>
                    <a:cubicBezTo>
                      <a:pt x="f70" y="f72"/>
                      <a:pt x="f67" y="f57"/>
                      <a:pt x="f67" y="f73"/>
                    </a:cubicBezTo>
                    <a:cubicBezTo>
                      <a:pt x="f67" y="f61"/>
                      <a:pt x="f67" y="f73"/>
                      <a:pt x="f70" y="f73"/>
                    </a:cubicBezTo>
                    <a:cubicBezTo>
                      <a:pt x="f74" y="f73"/>
                      <a:pt x="f74" y="f75"/>
                      <a:pt x="f76" y="f63"/>
                    </a:cubicBezTo>
                    <a:cubicBezTo>
                      <a:pt x="f77" y="f63"/>
                      <a:pt x="f74" y="f63"/>
                      <a:pt x="f76" y="f78"/>
                    </a:cubicBezTo>
                    <a:cubicBezTo>
                      <a:pt x="f77" y="f64"/>
                      <a:pt x="f77" y="f79"/>
                      <a:pt x="f80" y="f79"/>
                    </a:cubicBezTo>
                    <a:cubicBezTo>
                      <a:pt x="f80" y="f81"/>
                      <a:pt x="f80" y="f81"/>
                      <a:pt x="f82" y="f67"/>
                    </a:cubicBezTo>
                    <a:cubicBezTo>
                      <a:pt x="f83" y="f67"/>
                      <a:pt x="f82" y="f70"/>
                      <a:pt x="f83" y="f70"/>
                    </a:cubicBezTo>
                    <a:cubicBezTo>
                      <a:pt x="f84" y="f70"/>
                      <a:pt x="f85" y="f74"/>
                      <a:pt x="f85" y="f77"/>
                    </a:cubicBezTo>
                    <a:cubicBezTo>
                      <a:pt x="f84" y="f82"/>
                      <a:pt x="f86" y="f77"/>
                      <a:pt x="f86" y="f83"/>
                    </a:cubicBezTo>
                    <a:cubicBezTo>
                      <a:pt x="f86" y="f85"/>
                      <a:pt x="f5" y="f85"/>
                      <a:pt x="f86" y="f85"/>
                    </a:cubicBezTo>
                    <a:cubicBezTo>
                      <a:pt x="f84" y="f84"/>
                      <a:pt x="f86" y="f86"/>
                      <a:pt x="f85" y="f5"/>
                    </a:cubicBezTo>
                    <a:cubicBezTo>
                      <a:pt x="f87" y="f86"/>
                      <a:pt x="f83" y="f86"/>
                      <a:pt x="f83" y="f85"/>
                    </a:cubicBezTo>
                    <a:cubicBezTo>
                      <a:pt x="f82" y="f82"/>
                      <a:pt x="f74" y="f83"/>
                      <a:pt x="f69" y="f87"/>
                    </a:cubicBezTo>
                    <a:cubicBezTo>
                      <a:pt x="f69" y="f87"/>
                      <a:pt x="f70" y="f87"/>
                      <a:pt x="f65" y="f84"/>
                    </a:cubicBezTo>
                    <a:cubicBezTo>
                      <a:pt x="f79" y="f86"/>
                      <a:pt x="f79" y="f86"/>
                      <a:pt x="f79" y="f85"/>
                    </a:cubicBezTo>
                    <a:cubicBezTo>
                      <a:pt x="f64" y="f85"/>
                      <a:pt x="f63" y="f84"/>
                      <a:pt x="f64" y="f87"/>
                    </a:cubicBezTo>
                    <a:cubicBezTo>
                      <a:pt x="f63" y="f87"/>
                      <a:pt x="f78" y="f82"/>
                      <a:pt x="f79" y="f80"/>
                    </a:cubicBezTo>
                    <a:cubicBezTo>
                      <a:pt x="f75" y="f76"/>
                      <a:pt x="f75" y="f74"/>
                      <a:pt x="f73" y="f76"/>
                    </a:cubicBezTo>
                    <a:cubicBezTo>
                      <a:pt x="f60" y="f70"/>
                      <a:pt x="f72" y="f67"/>
                      <a:pt x="f88" y="f65"/>
                    </a:cubicBezTo>
                    <a:cubicBezTo>
                      <a:pt x="f53" y="f70"/>
                      <a:pt x="f54" y="f81"/>
                      <a:pt x="f71" y="f64"/>
                    </a:cubicBezTo>
                    <a:cubicBezTo>
                      <a:pt x="f66" y="f63"/>
                      <a:pt x="f68" y="f79"/>
                      <a:pt x="f43" y="f64"/>
                    </a:cubicBezTo>
                    <a:cubicBezTo>
                      <a:pt x="f41" y="f78"/>
                      <a:pt x="f40" y="f79"/>
                      <a:pt x="f39" y="f79"/>
                    </a:cubicBezTo>
                    <a:cubicBezTo>
                      <a:pt x="f89" y="f79"/>
                      <a:pt x="f37" y="f79"/>
                      <a:pt x="f89" y="f79"/>
                    </a:cubicBezTo>
                    <a:cubicBezTo>
                      <a:pt x="f39" y="f79"/>
                      <a:pt x="f40" y="f64"/>
                      <a:pt x="f89" y="f64"/>
                    </a:cubicBezTo>
                    <a:cubicBezTo>
                      <a:pt x="f35" y="f79"/>
                      <a:pt x="f37" y="f67"/>
                      <a:pt x="f37" y="f70"/>
                    </a:cubicBezTo>
                    <a:cubicBezTo>
                      <a:pt x="f37" y="f67"/>
                      <a:pt x="f36" y="f70"/>
                      <a:pt x="f35" y="f70"/>
                    </a:cubicBezTo>
                    <a:cubicBezTo>
                      <a:pt x="f33" y="f70"/>
                      <a:pt x="f35" y="f76"/>
                      <a:pt x="f33" y="f77"/>
                    </a:cubicBezTo>
                    <a:cubicBezTo>
                      <a:pt x="f32" y="f82"/>
                      <a:pt x="f30" y="f77"/>
                      <a:pt x="f49" y="f80"/>
                    </a:cubicBezTo>
                    <a:cubicBezTo>
                      <a:pt x="f49" y="f82"/>
                      <a:pt x="f47" y="f80"/>
                      <a:pt x="f47" y="f77"/>
                    </a:cubicBezTo>
                    <a:cubicBezTo>
                      <a:pt x="f26" y="f74"/>
                      <a:pt x="f22" y="f74"/>
                      <a:pt x="f38" y="f65"/>
                    </a:cubicBezTo>
                    <a:cubicBezTo>
                      <a:pt x="f17" y="f79"/>
                      <a:pt x="f34" y="f67"/>
                      <a:pt x="f23" y="f81"/>
                    </a:cubicBezTo>
                    <a:cubicBezTo>
                      <a:pt x="f21" y="f79"/>
                      <a:pt x="f15" y="f78"/>
                      <a:pt x="f21" y="f78"/>
                    </a:cubicBezTo>
                    <a:cubicBezTo>
                      <a:pt x="f21" y="f63"/>
                      <a:pt x="f21" y="f75"/>
                      <a:pt x="f28" y="f73"/>
                    </a:cubicBezTo>
                    <a:cubicBezTo>
                      <a:pt x="f28" y="f60"/>
                      <a:pt x="f13" y="f73"/>
                      <a:pt x="f28" y="f57"/>
                    </a:cubicBezTo>
                    <a:cubicBezTo>
                      <a:pt x="f28" y="f88"/>
                      <a:pt x="f90" y="f56"/>
                      <a:pt x="f13" y="f55"/>
                    </a:cubicBezTo>
                    <a:cubicBezTo>
                      <a:pt x="f21" y="f50"/>
                      <a:pt x="f14" y="f52"/>
                      <a:pt x="f28" y="f71"/>
                    </a:cubicBezTo>
                    <a:cubicBezTo>
                      <a:pt x="f13" y="f91"/>
                      <a:pt x="f21" y="f46"/>
                      <a:pt x="f13" y="f66"/>
                    </a:cubicBezTo>
                    <a:cubicBezTo>
                      <a:pt x="f92" y="f40"/>
                      <a:pt x="f21" y="f36"/>
                      <a:pt x="f92" y="f37"/>
                    </a:cubicBezTo>
                    <a:cubicBezTo>
                      <a:pt x="f93" y="f89"/>
                      <a:pt x="f10" y="f33"/>
                      <a:pt x="f12" y="f29"/>
                    </a:cubicBezTo>
                    <a:cubicBezTo>
                      <a:pt x="f8" y="f42"/>
                      <a:pt x="f7" y="f94"/>
                      <a:pt x="f8" y="f94"/>
                    </a:cubicBezTo>
                    <a:cubicBezTo>
                      <a:pt x="f95" y="f94"/>
                      <a:pt x="f96" y="f42"/>
                      <a:pt x="f97" y="f98"/>
                    </a:cubicBezTo>
                    <a:cubicBezTo>
                      <a:pt x="f99" y="f17"/>
                      <a:pt x="f97" y="f17"/>
                      <a:pt x="f100" y="f19"/>
                    </a:cubicBezTo>
                    <a:cubicBezTo>
                      <a:pt x="f6" y="f19"/>
                      <a:pt x="f100" y="f34"/>
                      <a:pt x="f100" y="f16"/>
                    </a:cubicBezTo>
                    <a:cubicBezTo>
                      <a:pt x="f6" y="f23"/>
                      <a:pt x="f99" y="f23"/>
                      <a:pt x="f99" y="f15"/>
                    </a:cubicBezTo>
                    <a:cubicBezTo>
                      <a:pt x="f99" y="f14"/>
                      <a:pt x="f96" y="f23"/>
                      <a:pt x="f95" y="f14"/>
                    </a:cubicBezTo>
                    <a:cubicBezTo>
                      <a:pt x="f97" y="f28"/>
                      <a:pt x="f8" y="f13"/>
                      <a:pt x="f101" y="f18"/>
                    </a:cubicBezTo>
                    <a:cubicBezTo>
                      <a:pt x="f96" y="f11"/>
                      <a:pt x="f96" y="f10"/>
                      <a:pt x="f101" y="f9"/>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97" name="Freeform 202">
                <a:extLst>
                  <a:ext uri="{FF2B5EF4-FFF2-40B4-BE49-F238E27FC236}">
                    <a16:creationId xmlns:a16="http://schemas.microsoft.com/office/drawing/2014/main" id="{060B05FD-D72A-6221-CA46-5A3ED3978418}"/>
                  </a:ext>
                </a:extLst>
              </p:cNvPr>
              <p:cNvSpPr/>
              <p:nvPr/>
            </p:nvSpPr>
            <p:spPr>
              <a:xfrm>
                <a:off x="7856789" y="3295680"/>
                <a:ext cx="31629" cy="18699"/>
              </a:xfrm>
              <a:custGeom>
                <a:avLst/>
                <a:gdLst>
                  <a:gd name="f0" fmla="val 10800000"/>
                  <a:gd name="f1" fmla="val 5400000"/>
                  <a:gd name="f2" fmla="val 180"/>
                  <a:gd name="f3" fmla="val w"/>
                  <a:gd name="f4" fmla="val h"/>
                  <a:gd name="f5" fmla="val 0"/>
                  <a:gd name="f6" fmla="val 6"/>
                  <a:gd name="f7" fmla="val 4"/>
                  <a:gd name="f8" fmla="val 1"/>
                  <a:gd name="f9" fmla="val 5"/>
                  <a:gd name="f10" fmla="val 3"/>
                  <a:gd name="f11" fmla="val 2"/>
                  <a:gd name="f12" fmla="+- 0 0 -90"/>
                  <a:gd name="f13" fmla="*/ f3 1 6"/>
                  <a:gd name="f14" fmla="*/ f4 1 4"/>
                  <a:gd name="f15" fmla="+- f7 0 f5"/>
                  <a:gd name="f16" fmla="+- f6 0 f5"/>
                  <a:gd name="f17" fmla="*/ f12 f0 1"/>
                  <a:gd name="f18" fmla="*/ f15 1 4"/>
                  <a:gd name="f19" fmla="*/ f16 1 6"/>
                  <a:gd name="f20" fmla="*/ f17 1 f2"/>
                  <a:gd name="f21" fmla="*/ 0 1 f19"/>
                  <a:gd name="f22" fmla="*/ 0 1 f18"/>
                  <a:gd name="f23" fmla="*/ 6 1 f19"/>
                  <a:gd name="f24" fmla="*/ 2 1 f18"/>
                  <a:gd name="f25" fmla="*/ f6 1 f19"/>
                  <a:gd name="f26" fmla="*/ f7 1 f18"/>
                  <a:gd name="f27" fmla="+- f20 0 f1"/>
                  <a:gd name="f28" fmla="*/ f21 f13 1"/>
                  <a:gd name="f29" fmla="*/ f25 f13 1"/>
                  <a:gd name="f30" fmla="*/ f26 f14 1"/>
                  <a:gd name="f31" fmla="*/ f22 f14 1"/>
                  <a:gd name="f32" fmla="*/ f23 f13 1"/>
                  <a:gd name="f33" fmla="*/ f24 f14 1"/>
                </a:gdLst>
                <a:ahLst/>
                <a:cxnLst>
                  <a:cxn ang="3cd4">
                    <a:pos x="hc" y="t"/>
                  </a:cxn>
                  <a:cxn ang="0">
                    <a:pos x="r" y="vc"/>
                  </a:cxn>
                  <a:cxn ang="cd4">
                    <a:pos x="hc" y="b"/>
                  </a:cxn>
                  <a:cxn ang="cd2">
                    <a:pos x="l" y="vc"/>
                  </a:cxn>
                  <a:cxn ang="f27">
                    <a:pos x="f28" y="f31"/>
                  </a:cxn>
                  <a:cxn ang="f27">
                    <a:pos x="f32" y="f33"/>
                  </a:cxn>
                  <a:cxn ang="f27">
                    <a:pos x="f28" y="f31"/>
                  </a:cxn>
                </a:cxnLst>
                <a:rect l="f28" t="f31" r="f29" b="f30"/>
                <a:pathLst>
                  <a:path w="6" h="4">
                    <a:moveTo>
                      <a:pt x="f5" y="f5"/>
                    </a:moveTo>
                    <a:cubicBezTo>
                      <a:pt x="f8" y="f7"/>
                      <a:pt x="f9" y="f10"/>
                      <a:pt x="f6" y="f11"/>
                    </a:cubicBezTo>
                    <a:cubicBezTo>
                      <a:pt x="f7" y="f5"/>
                      <a:pt x="f10" y="f5"/>
                      <a:pt x="f5"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98" name="Freeform 203">
                <a:extLst>
                  <a:ext uri="{FF2B5EF4-FFF2-40B4-BE49-F238E27FC236}">
                    <a16:creationId xmlns:a16="http://schemas.microsoft.com/office/drawing/2014/main" id="{B4771232-98E3-7818-41EF-C09863F8D197}"/>
                  </a:ext>
                </a:extLst>
              </p:cNvPr>
              <p:cNvSpPr/>
              <p:nvPr/>
            </p:nvSpPr>
            <p:spPr>
              <a:xfrm>
                <a:off x="7802566" y="3245818"/>
                <a:ext cx="97155" cy="58164"/>
              </a:xfrm>
              <a:custGeom>
                <a:avLst/>
                <a:gdLst>
                  <a:gd name="f0" fmla="val 10800000"/>
                  <a:gd name="f1" fmla="val 5400000"/>
                  <a:gd name="f2" fmla="val 180"/>
                  <a:gd name="f3" fmla="val w"/>
                  <a:gd name="f4" fmla="val h"/>
                  <a:gd name="f5" fmla="val 0"/>
                  <a:gd name="f6" fmla="val 18"/>
                  <a:gd name="f7" fmla="val 12"/>
                  <a:gd name="f8" fmla="val 8"/>
                  <a:gd name="f9" fmla="val 9"/>
                  <a:gd name="f10" fmla="val 1"/>
                  <a:gd name="f11" fmla="val 10"/>
                  <a:gd name="f12" fmla="val 2"/>
                  <a:gd name="f13" fmla="val 11"/>
                  <a:gd name="f14" fmla="val 3"/>
                  <a:gd name="f15" fmla="val 4"/>
                  <a:gd name="f16" fmla="val 6"/>
                  <a:gd name="f17" fmla="val 13"/>
                  <a:gd name="f18" fmla="val 5"/>
                  <a:gd name="f19" fmla="val 7"/>
                  <a:gd name="f20" fmla="val 17"/>
                  <a:gd name="f21" fmla="val 16"/>
                  <a:gd name="f22" fmla="val 14"/>
                  <a:gd name="f23" fmla="+- 0 0 -90"/>
                  <a:gd name="f24" fmla="*/ f3 1 18"/>
                  <a:gd name="f25" fmla="*/ f4 1 12"/>
                  <a:gd name="f26" fmla="+- f7 0 f5"/>
                  <a:gd name="f27" fmla="+- f6 0 f5"/>
                  <a:gd name="f28" fmla="*/ f23 f0 1"/>
                  <a:gd name="f29" fmla="*/ f27 1 18"/>
                  <a:gd name="f30" fmla="*/ f26 1 12"/>
                  <a:gd name="f31" fmla="*/ f28 1 f2"/>
                  <a:gd name="f32" fmla="*/ 8 1 f29"/>
                  <a:gd name="f33" fmla="*/ 0 1 f30"/>
                  <a:gd name="f34" fmla="*/ 10 1 f29"/>
                  <a:gd name="f35" fmla="*/ 2 1 f30"/>
                  <a:gd name="f36" fmla="*/ 11 1 f29"/>
                  <a:gd name="f37" fmla="*/ 4 1 f30"/>
                  <a:gd name="f38" fmla="*/ 13 1 f29"/>
                  <a:gd name="f39" fmla="*/ 7 1 f30"/>
                  <a:gd name="f40" fmla="*/ 18 1 f29"/>
                  <a:gd name="f41" fmla="*/ 11 1 f30"/>
                  <a:gd name="f42" fmla="*/ 16 1 f29"/>
                  <a:gd name="f43" fmla="*/ 12 1 f30"/>
                  <a:gd name="f44" fmla="*/ 10 1 f30"/>
                  <a:gd name="f45" fmla="*/ 7 1 f29"/>
                  <a:gd name="f46" fmla="*/ 8 1 f30"/>
                  <a:gd name="f47" fmla="*/ 4 1 f29"/>
                  <a:gd name="f48" fmla="*/ 6 1 f30"/>
                  <a:gd name="f49" fmla="*/ 1 1 f29"/>
                  <a:gd name="f50" fmla="*/ 1 1 f30"/>
                  <a:gd name="f51" fmla="*/ 0 1 f29"/>
                  <a:gd name="f52" fmla="*/ f6 1 f29"/>
                  <a:gd name="f53" fmla="*/ f7 1 f30"/>
                  <a:gd name="f54" fmla="+- f31 0 f1"/>
                  <a:gd name="f55" fmla="*/ f51 f24 1"/>
                  <a:gd name="f56" fmla="*/ f52 f24 1"/>
                  <a:gd name="f57" fmla="*/ f53 f25 1"/>
                  <a:gd name="f58" fmla="*/ f33 f25 1"/>
                  <a:gd name="f59" fmla="*/ f32 f24 1"/>
                  <a:gd name="f60" fmla="*/ f34 f24 1"/>
                  <a:gd name="f61" fmla="*/ f35 f25 1"/>
                  <a:gd name="f62" fmla="*/ f36 f24 1"/>
                  <a:gd name="f63" fmla="*/ f37 f25 1"/>
                  <a:gd name="f64" fmla="*/ f38 f24 1"/>
                  <a:gd name="f65" fmla="*/ f39 f25 1"/>
                  <a:gd name="f66" fmla="*/ f40 f24 1"/>
                  <a:gd name="f67" fmla="*/ f41 f25 1"/>
                  <a:gd name="f68" fmla="*/ f42 f24 1"/>
                  <a:gd name="f69" fmla="*/ f43 f25 1"/>
                  <a:gd name="f70" fmla="*/ f44 f25 1"/>
                  <a:gd name="f71" fmla="*/ f45 f24 1"/>
                  <a:gd name="f72" fmla="*/ f46 f25 1"/>
                  <a:gd name="f73" fmla="*/ f47 f24 1"/>
                  <a:gd name="f74" fmla="*/ f48 f25 1"/>
                  <a:gd name="f75" fmla="*/ f49 f24 1"/>
                  <a:gd name="f76" fmla="*/ f50 f25 1"/>
                </a:gdLst>
                <a:ahLst/>
                <a:cxnLst>
                  <a:cxn ang="3cd4">
                    <a:pos x="hc" y="t"/>
                  </a:cxn>
                  <a:cxn ang="0">
                    <a:pos x="r" y="vc"/>
                  </a:cxn>
                  <a:cxn ang="cd4">
                    <a:pos x="hc" y="b"/>
                  </a:cxn>
                  <a:cxn ang="cd2">
                    <a:pos x="l" y="vc"/>
                  </a:cxn>
                  <a:cxn ang="f54">
                    <a:pos x="f59" y="f58"/>
                  </a:cxn>
                  <a:cxn ang="f54">
                    <a:pos x="f60" y="f61"/>
                  </a:cxn>
                  <a:cxn ang="f54">
                    <a:pos x="f62" y="f63"/>
                  </a:cxn>
                  <a:cxn ang="f54">
                    <a:pos x="f64" y="f65"/>
                  </a:cxn>
                  <a:cxn ang="f54">
                    <a:pos x="f66" y="f67"/>
                  </a:cxn>
                  <a:cxn ang="f54">
                    <a:pos x="f68" y="f69"/>
                  </a:cxn>
                  <a:cxn ang="f54">
                    <a:pos x="f60" y="f70"/>
                  </a:cxn>
                  <a:cxn ang="f54">
                    <a:pos x="f71" y="f72"/>
                  </a:cxn>
                  <a:cxn ang="f54">
                    <a:pos x="f73" y="f74"/>
                  </a:cxn>
                  <a:cxn ang="f54">
                    <a:pos x="f75" y="f76"/>
                  </a:cxn>
                  <a:cxn ang="f54">
                    <a:pos x="f59" y="f58"/>
                  </a:cxn>
                </a:cxnLst>
                <a:rect l="f55" t="f58" r="f56" b="f57"/>
                <a:pathLst>
                  <a:path w="18" h="12">
                    <a:moveTo>
                      <a:pt x="f8" y="f5"/>
                    </a:moveTo>
                    <a:cubicBezTo>
                      <a:pt x="f9" y="f10"/>
                      <a:pt x="f9" y="f10"/>
                      <a:pt x="f11" y="f12"/>
                    </a:cubicBezTo>
                    <a:cubicBezTo>
                      <a:pt x="f13" y="f14"/>
                      <a:pt x="f13" y="f12"/>
                      <a:pt x="f13" y="f15"/>
                    </a:cubicBezTo>
                    <a:cubicBezTo>
                      <a:pt x="f13" y="f16"/>
                      <a:pt x="f17" y="f18"/>
                      <a:pt x="f17" y="f19"/>
                    </a:cubicBezTo>
                    <a:cubicBezTo>
                      <a:pt x="f17" y="f11"/>
                      <a:pt x="f6" y="f9"/>
                      <a:pt x="f6" y="f13"/>
                    </a:cubicBezTo>
                    <a:cubicBezTo>
                      <a:pt x="f20" y="f7"/>
                      <a:pt x="f21" y="f7"/>
                      <a:pt x="f21" y="f7"/>
                    </a:cubicBezTo>
                    <a:cubicBezTo>
                      <a:pt x="f22" y="f11"/>
                      <a:pt x="f17" y="f11"/>
                      <a:pt x="f11" y="f11"/>
                    </a:cubicBezTo>
                    <a:cubicBezTo>
                      <a:pt x="f11" y="f9"/>
                      <a:pt x="f9" y="f9"/>
                      <a:pt x="f19" y="f8"/>
                    </a:cubicBezTo>
                    <a:cubicBezTo>
                      <a:pt x="f18" y="f19"/>
                      <a:pt x="f8" y="f16"/>
                      <a:pt x="f15" y="f16"/>
                    </a:cubicBezTo>
                    <a:cubicBezTo>
                      <a:pt x="f5" y="f18"/>
                      <a:pt x="f15" y="f14"/>
                      <a:pt x="f10" y="f10"/>
                    </a:cubicBezTo>
                    <a:cubicBezTo>
                      <a:pt x="f18" y="f10"/>
                      <a:pt x="f16" y="f10"/>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199" name="Kuwait">
                <a:extLst>
                  <a:ext uri="{FF2B5EF4-FFF2-40B4-BE49-F238E27FC236}">
                    <a16:creationId xmlns:a16="http://schemas.microsoft.com/office/drawing/2014/main" id="{EB99FB34-25E2-98FC-A6C8-5630D2C7134A}"/>
                  </a:ext>
                </a:extLst>
              </p:cNvPr>
              <p:cNvSpPr/>
              <p:nvPr/>
            </p:nvSpPr>
            <p:spPr>
              <a:xfrm>
                <a:off x="7931350" y="3555360"/>
                <a:ext cx="51965" cy="49862"/>
              </a:xfrm>
              <a:custGeom>
                <a:avLst/>
                <a:gdLst>
                  <a:gd name="f0" fmla="val 10800000"/>
                  <a:gd name="f1" fmla="val 5400000"/>
                  <a:gd name="f2" fmla="val 180"/>
                  <a:gd name="f3" fmla="val w"/>
                  <a:gd name="f4" fmla="val h"/>
                  <a:gd name="f5" fmla="val 0"/>
                  <a:gd name="f6" fmla="val 10"/>
                  <a:gd name="f7" fmla="val 6"/>
                  <a:gd name="f8" fmla="val 5"/>
                  <a:gd name="f9" fmla="val 4"/>
                  <a:gd name="f10" fmla="val 2"/>
                  <a:gd name="f11" fmla="val 7"/>
                  <a:gd name="f12" fmla="val 3"/>
                  <a:gd name="f13" fmla="val 8"/>
                  <a:gd name="f14" fmla="val 9"/>
                  <a:gd name="f15" fmla="+- 0 0 -90"/>
                  <a:gd name="f16" fmla="*/ f3 1 10"/>
                  <a:gd name="f17" fmla="*/ f4 1 10"/>
                  <a:gd name="f18" fmla="+- f6 0 f5"/>
                  <a:gd name="f19" fmla="*/ f15 f0 1"/>
                  <a:gd name="f20" fmla="*/ f18 1 10"/>
                  <a:gd name="f21" fmla="*/ f19 1 f2"/>
                  <a:gd name="f22" fmla="*/ 0 1 f20"/>
                  <a:gd name="f23" fmla="*/ 6 1 f20"/>
                  <a:gd name="f24" fmla="*/ 7 1 f20"/>
                  <a:gd name="f25" fmla="*/ 2 1 f20"/>
                  <a:gd name="f26" fmla="*/ 9 1 f20"/>
                  <a:gd name="f27" fmla="*/ 5 1 f20"/>
                  <a:gd name="f28" fmla="*/ 8 1 f20"/>
                  <a:gd name="f29" fmla="*/ f6 1 f20"/>
                  <a:gd name="f30" fmla="+- f21 0 f1"/>
                  <a:gd name="f31" fmla="*/ f22 f16 1"/>
                  <a:gd name="f32" fmla="*/ f29 f16 1"/>
                  <a:gd name="f33" fmla="*/ f29 f17 1"/>
                  <a:gd name="f34" fmla="*/ f22 f17 1"/>
                  <a:gd name="f35" fmla="*/ f23 f17 1"/>
                  <a:gd name="f36" fmla="*/ f24 f16 1"/>
                  <a:gd name="f37" fmla="*/ f25 f17 1"/>
                  <a:gd name="f38" fmla="*/ f26 f16 1"/>
                  <a:gd name="f39" fmla="*/ f27 f17 1"/>
                  <a:gd name="f40" fmla="*/ f28 f17 1"/>
                </a:gdLst>
                <a:ahLst/>
                <a:cxnLst>
                  <a:cxn ang="3cd4">
                    <a:pos x="hc" y="t"/>
                  </a:cxn>
                  <a:cxn ang="0">
                    <a:pos x="r" y="vc"/>
                  </a:cxn>
                  <a:cxn ang="cd4">
                    <a:pos x="hc" y="b"/>
                  </a:cxn>
                  <a:cxn ang="cd2">
                    <a:pos x="l" y="vc"/>
                  </a:cxn>
                  <a:cxn ang="f30">
                    <a:pos x="f31" y="f35"/>
                  </a:cxn>
                  <a:cxn ang="f30">
                    <a:pos x="f36" y="f37"/>
                  </a:cxn>
                  <a:cxn ang="f30">
                    <a:pos x="f38" y="f39"/>
                  </a:cxn>
                  <a:cxn ang="f30">
                    <a:pos x="f36" y="f40"/>
                  </a:cxn>
                  <a:cxn ang="f30">
                    <a:pos x="f31" y="f35"/>
                  </a:cxn>
                </a:cxnLst>
                <a:rect l="f31" t="f34" r="f32" b="f33"/>
                <a:pathLst>
                  <a:path w="10" h="10">
                    <a:moveTo>
                      <a:pt x="f5" y="f7"/>
                    </a:moveTo>
                    <a:cubicBezTo>
                      <a:pt x="f8" y="f9"/>
                      <a:pt x="f10" y="f5"/>
                      <a:pt x="f11" y="f10"/>
                    </a:cubicBezTo>
                    <a:cubicBezTo>
                      <a:pt x="f6" y="f12"/>
                      <a:pt x="f13" y="f9"/>
                      <a:pt x="f14" y="f8"/>
                    </a:cubicBezTo>
                    <a:cubicBezTo>
                      <a:pt x="f6" y="f8"/>
                      <a:pt x="f7" y="f8"/>
                      <a:pt x="f11" y="f13"/>
                    </a:cubicBezTo>
                    <a:cubicBezTo>
                      <a:pt x="f10" y="f6"/>
                      <a:pt x="f7" y="f7"/>
                      <a:pt x="f5"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200" name="Baku">
                <a:extLst>
                  <a:ext uri="{FF2B5EF4-FFF2-40B4-BE49-F238E27FC236}">
                    <a16:creationId xmlns:a16="http://schemas.microsoft.com/office/drawing/2014/main" id="{F80F93C0-04C6-FD85-360E-7E3DC56700B1}"/>
                  </a:ext>
                </a:extLst>
              </p:cNvPr>
              <p:cNvSpPr/>
              <p:nvPr/>
            </p:nvSpPr>
            <p:spPr>
              <a:xfrm>
                <a:off x="7845497" y="3231279"/>
                <a:ext cx="122008" cy="103875"/>
              </a:xfrm>
              <a:custGeom>
                <a:avLst/>
                <a:gdLst>
                  <a:gd name="f0" fmla="val 10800000"/>
                  <a:gd name="f1" fmla="val 5400000"/>
                  <a:gd name="f2" fmla="val 180"/>
                  <a:gd name="f3" fmla="val w"/>
                  <a:gd name="f4" fmla="val h"/>
                  <a:gd name="f5" fmla="val 0"/>
                  <a:gd name="f6" fmla="val 23"/>
                  <a:gd name="f7" fmla="val 21"/>
                  <a:gd name="f8" fmla="val 10"/>
                  <a:gd name="f9" fmla="val 14"/>
                  <a:gd name="f10" fmla="val 13"/>
                  <a:gd name="f11" fmla="val 12"/>
                  <a:gd name="f12" fmla="val 16"/>
                  <a:gd name="f13" fmla="val 15"/>
                  <a:gd name="f14" fmla="val 17"/>
                  <a:gd name="f15" fmla="val 18"/>
                  <a:gd name="f16" fmla="val 20"/>
                  <a:gd name="f17" fmla="val 19"/>
                  <a:gd name="f18" fmla="val 9"/>
                  <a:gd name="f19" fmla="val 22"/>
                  <a:gd name="f20" fmla="val 7"/>
                  <a:gd name="f21" fmla="val 8"/>
                  <a:gd name="f22" fmla="val 6"/>
                  <a:gd name="f23" fmla="val 4"/>
                  <a:gd name="f24" fmla="val 2"/>
                  <a:gd name="f25" fmla="val 3"/>
                  <a:gd name="f26" fmla="val 5"/>
                  <a:gd name="f27" fmla="val 1"/>
                  <a:gd name="f28" fmla="+- 0 0 -90"/>
                  <a:gd name="f29" fmla="*/ f3 1 23"/>
                  <a:gd name="f30" fmla="*/ f4 1 21"/>
                  <a:gd name="f31" fmla="+- f7 0 f5"/>
                  <a:gd name="f32" fmla="+- f6 0 f5"/>
                  <a:gd name="f33" fmla="*/ f28 f0 1"/>
                  <a:gd name="f34" fmla="*/ f32 1 23"/>
                  <a:gd name="f35" fmla="*/ f31 1 21"/>
                  <a:gd name="f36" fmla="*/ f33 1 f2"/>
                  <a:gd name="f37" fmla="*/ 10 1 f34"/>
                  <a:gd name="f38" fmla="*/ 14 1 f35"/>
                  <a:gd name="f39" fmla="*/ 13 1 f34"/>
                  <a:gd name="f40" fmla="*/ 13 1 f35"/>
                  <a:gd name="f41" fmla="*/ 14 1 f34"/>
                  <a:gd name="f42" fmla="*/ 15 1 f35"/>
                  <a:gd name="f43" fmla="*/ 18 1 f35"/>
                  <a:gd name="f44" fmla="*/ 19 1 f34"/>
                  <a:gd name="f45" fmla="*/ 20 1 f35"/>
                  <a:gd name="f46" fmla="*/ 18 1 f34"/>
                  <a:gd name="f47" fmla="*/ 20 1 f34"/>
                  <a:gd name="f48" fmla="*/ 17 1 f35"/>
                  <a:gd name="f49" fmla="*/ 10 1 f35"/>
                  <a:gd name="f50" fmla="*/ 23 1 f34"/>
                  <a:gd name="f51" fmla="*/ 21 1 f34"/>
                  <a:gd name="f52" fmla="*/ 8 1 f35"/>
                  <a:gd name="f53" fmla="*/ 6 1 f35"/>
                  <a:gd name="f54" fmla="*/ 0 1 f35"/>
                  <a:gd name="f55" fmla="*/ 5 1 f34"/>
                  <a:gd name="f56" fmla="*/ 4 1 f35"/>
                  <a:gd name="f57" fmla="*/ 0 1 f34"/>
                  <a:gd name="f58" fmla="*/ 3 1 f35"/>
                  <a:gd name="f59" fmla="*/ 2 1 f34"/>
                  <a:gd name="f60" fmla="*/ 5 1 f35"/>
                  <a:gd name="f61" fmla="*/ 3 1 f34"/>
                  <a:gd name="f62" fmla="*/ 7 1 f35"/>
                  <a:gd name="f63" fmla="*/ f6 1 f34"/>
                  <a:gd name="f64" fmla="*/ f7 1 f35"/>
                  <a:gd name="f65" fmla="+- f36 0 f1"/>
                  <a:gd name="f66" fmla="*/ f57 f29 1"/>
                  <a:gd name="f67" fmla="*/ f63 f29 1"/>
                  <a:gd name="f68" fmla="*/ f64 f30 1"/>
                  <a:gd name="f69" fmla="*/ f54 f30 1"/>
                  <a:gd name="f70" fmla="*/ f37 f29 1"/>
                  <a:gd name="f71" fmla="*/ f38 f30 1"/>
                  <a:gd name="f72" fmla="*/ f39 f29 1"/>
                  <a:gd name="f73" fmla="*/ f40 f30 1"/>
                  <a:gd name="f74" fmla="*/ f41 f29 1"/>
                  <a:gd name="f75" fmla="*/ f42 f30 1"/>
                  <a:gd name="f76" fmla="*/ f43 f30 1"/>
                  <a:gd name="f77" fmla="*/ f44 f29 1"/>
                  <a:gd name="f78" fmla="*/ f45 f30 1"/>
                  <a:gd name="f79" fmla="*/ f46 f29 1"/>
                  <a:gd name="f80" fmla="*/ f47 f29 1"/>
                  <a:gd name="f81" fmla="*/ f48 f30 1"/>
                  <a:gd name="f82" fmla="*/ f49 f30 1"/>
                  <a:gd name="f83" fmla="*/ f50 f29 1"/>
                  <a:gd name="f84" fmla="*/ f51 f29 1"/>
                  <a:gd name="f85" fmla="*/ f52 f30 1"/>
                  <a:gd name="f86" fmla="*/ f53 f30 1"/>
                  <a:gd name="f87" fmla="*/ f55 f29 1"/>
                  <a:gd name="f88" fmla="*/ f56 f30 1"/>
                  <a:gd name="f89" fmla="*/ f58 f30 1"/>
                  <a:gd name="f90" fmla="*/ f59 f29 1"/>
                  <a:gd name="f91" fmla="*/ f60 f30 1"/>
                  <a:gd name="f92" fmla="*/ f61 f29 1"/>
                  <a:gd name="f93" fmla="*/ f62 f30 1"/>
                </a:gdLst>
                <a:ahLst/>
                <a:cxnLst>
                  <a:cxn ang="3cd4">
                    <a:pos x="hc" y="t"/>
                  </a:cxn>
                  <a:cxn ang="0">
                    <a:pos x="r" y="vc"/>
                  </a:cxn>
                  <a:cxn ang="cd4">
                    <a:pos x="hc" y="b"/>
                  </a:cxn>
                  <a:cxn ang="cd2">
                    <a:pos x="l" y="vc"/>
                  </a:cxn>
                  <a:cxn ang="f65">
                    <a:pos x="f70" y="f71"/>
                  </a:cxn>
                  <a:cxn ang="f65">
                    <a:pos x="f72" y="f73"/>
                  </a:cxn>
                  <a:cxn ang="f65">
                    <a:pos x="f74" y="f75"/>
                  </a:cxn>
                  <a:cxn ang="f65">
                    <a:pos x="f72" y="f76"/>
                  </a:cxn>
                  <a:cxn ang="f65">
                    <a:pos x="f77" y="f78"/>
                  </a:cxn>
                  <a:cxn ang="f65">
                    <a:pos x="f79" y="f75"/>
                  </a:cxn>
                  <a:cxn ang="f65">
                    <a:pos x="f80" y="f81"/>
                  </a:cxn>
                  <a:cxn ang="f65">
                    <a:pos x="f80" y="f73"/>
                  </a:cxn>
                  <a:cxn ang="f65">
                    <a:pos x="f80" y="f82"/>
                  </a:cxn>
                  <a:cxn ang="f65">
                    <a:pos x="f83" y="f82"/>
                  </a:cxn>
                  <a:cxn ang="f65">
                    <a:pos x="f84" y="f85"/>
                  </a:cxn>
                  <a:cxn ang="f65">
                    <a:pos x="f79" y="f86"/>
                  </a:cxn>
                  <a:cxn ang="f65">
                    <a:pos x="f72" y="f69"/>
                  </a:cxn>
                  <a:cxn ang="f65">
                    <a:pos x="f87" y="f69"/>
                  </a:cxn>
                  <a:cxn ang="f65">
                    <a:pos x="f87" y="f88"/>
                  </a:cxn>
                  <a:cxn ang="f65">
                    <a:pos x="f66" y="f89"/>
                  </a:cxn>
                  <a:cxn ang="f65">
                    <a:pos x="f90" y="f91"/>
                  </a:cxn>
                  <a:cxn ang="f65">
                    <a:pos x="f92" y="f93"/>
                  </a:cxn>
                  <a:cxn ang="f65">
                    <a:pos x="f87" y="f82"/>
                  </a:cxn>
                  <a:cxn ang="f65">
                    <a:pos x="f70" y="f71"/>
                  </a:cxn>
                </a:cxnLst>
                <a:rect l="f66" t="f69" r="f67" b="f68"/>
                <a:pathLst>
                  <a:path w="23" h="21">
                    <a:moveTo>
                      <a:pt x="f8" y="f9"/>
                    </a:moveTo>
                    <a:cubicBezTo>
                      <a:pt x="f10" y="f11"/>
                      <a:pt x="f10" y="f11"/>
                      <a:pt x="f10" y="f10"/>
                    </a:cubicBezTo>
                    <a:cubicBezTo>
                      <a:pt x="f9" y="f10"/>
                      <a:pt x="f12" y="f9"/>
                      <a:pt x="f9" y="f13"/>
                    </a:cubicBezTo>
                    <a:cubicBezTo>
                      <a:pt x="f12" y="f13"/>
                      <a:pt x="f13" y="f14"/>
                      <a:pt x="f10" y="f15"/>
                    </a:cubicBezTo>
                    <a:cubicBezTo>
                      <a:pt x="f14" y="f16"/>
                      <a:pt x="f14" y="f7"/>
                      <a:pt x="f17" y="f16"/>
                    </a:cubicBezTo>
                    <a:cubicBezTo>
                      <a:pt x="f15" y="f14"/>
                      <a:pt x="f15" y="f12"/>
                      <a:pt x="f15" y="f13"/>
                    </a:cubicBezTo>
                    <a:cubicBezTo>
                      <a:pt x="f17" y="f13"/>
                      <a:pt x="f17" y="f14"/>
                      <a:pt x="f16" y="f14"/>
                    </a:cubicBezTo>
                    <a:cubicBezTo>
                      <a:pt x="f7" y="f12"/>
                      <a:pt x="f17" y="f13"/>
                      <a:pt x="f16" y="f10"/>
                    </a:cubicBezTo>
                    <a:cubicBezTo>
                      <a:pt x="f7" y="f11"/>
                      <a:pt x="f17" y="f11"/>
                      <a:pt x="f16" y="f8"/>
                    </a:cubicBezTo>
                    <a:cubicBezTo>
                      <a:pt x="f7" y="f18"/>
                      <a:pt x="f19" y="f8"/>
                      <a:pt x="f6" y="f8"/>
                    </a:cubicBezTo>
                    <a:cubicBezTo>
                      <a:pt x="f6" y="f8"/>
                      <a:pt x="f7" y="f20"/>
                      <a:pt x="f7" y="f21"/>
                    </a:cubicBezTo>
                    <a:cubicBezTo>
                      <a:pt x="f16" y="f21"/>
                      <a:pt x="f16" y="f20"/>
                      <a:pt x="f15" y="f22"/>
                    </a:cubicBezTo>
                    <a:cubicBezTo>
                      <a:pt x="f12" y="f23"/>
                      <a:pt x="f13" y="f24"/>
                      <a:pt x="f10" y="f5"/>
                    </a:cubicBezTo>
                    <a:cubicBezTo>
                      <a:pt x="f8" y="f24"/>
                      <a:pt x="f18" y="f25"/>
                      <a:pt x="f26" y="f5"/>
                    </a:cubicBezTo>
                    <a:cubicBezTo>
                      <a:pt x="f26" y="f27"/>
                      <a:pt x="f22" y="f23"/>
                      <a:pt x="f26" y="f23"/>
                    </a:cubicBezTo>
                    <a:cubicBezTo>
                      <a:pt x="f23" y="f26"/>
                      <a:pt x="f25" y="f24"/>
                      <a:pt x="f5" y="f25"/>
                    </a:cubicBezTo>
                    <a:cubicBezTo>
                      <a:pt x="f27" y="f23"/>
                      <a:pt x="f27" y="f23"/>
                      <a:pt x="f24" y="f26"/>
                    </a:cubicBezTo>
                    <a:cubicBezTo>
                      <a:pt x="f25" y="f22"/>
                      <a:pt x="f25" y="f26"/>
                      <a:pt x="f25" y="f20"/>
                    </a:cubicBezTo>
                    <a:cubicBezTo>
                      <a:pt x="f25" y="f18"/>
                      <a:pt x="f26" y="f21"/>
                      <a:pt x="f26" y="f8"/>
                    </a:cubicBezTo>
                    <a:cubicBezTo>
                      <a:pt x="f26" y="f10"/>
                      <a:pt x="f8" y="f1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sp>
            <p:nvSpPr>
              <p:cNvPr id="201" name="Freeform 206">
                <a:extLst>
                  <a:ext uri="{FF2B5EF4-FFF2-40B4-BE49-F238E27FC236}">
                    <a16:creationId xmlns:a16="http://schemas.microsoft.com/office/drawing/2014/main" id="{B5E8A4FA-336D-B419-1B61-B2F3383A523C}"/>
                  </a:ext>
                </a:extLst>
              </p:cNvPr>
              <p:cNvSpPr/>
              <p:nvPr/>
            </p:nvSpPr>
            <p:spPr>
              <a:xfrm>
                <a:off x="6587026" y="3231279"/>
                <a:ext cx="67784" cy="143341"/>
              </a:xfrm>
              <a:custGeom>
                <a:avLst/>
                <a:gdLst>
                  <a:gd name="f0" fmla="val 10800000"/>
                  <a:gd name="f1" fmla="val 5400000"/>
                  <a:gd name="f2" fmla="val 180"/>
                  <a:gd name="f3" fmla="val w"/>
                  <a:gd name="f4" fmla="val h"/>
                  <a:gd name="f5" fmla="val 0"/>
                  <a:gd name="f6" fmla="val 13"/>
                  <a:gd name="f7" fmla="val 29"/>
                  <a:gd name="f8" fmla="val 8"/>
                  <a:gd name="f9" fmla="val 28"/>
                  <a:gd name="f10" fmla="val 7"/>
                  <a:gd name="f11" fmla="val 6"/>
                  <a:gd name="f12" fmla="val 5"/>
                  <a:gd name="f13" fmla="val 4"/>
                  <a:gd name="f14" fmla="val 3"/>
                  <a:gd name="f15" fmla="val 2"/>
                  <a:gd name="f16" fmla="val 1"/>
                  <a:gd name="f17" fmla="val 27"/>
                  <a:gd name="f18" fmla="val 26"/>
                  <a:gd name="f19" fmla="val 25"/>
                  <a:gd name="f20" fmla="val 24"/>
                  <a:gd name="f21" fmla="val 23"/>
                  <a:gd name="f22" fmla="val 22"/>
                  <a:gd name="f23" fmla="val 21"/>
                  <a:gd name="f24" fmla="val 20"/>
                  <a:gd name="f25" fmla="val 19"/>
                  <a:gd name="f26" fmla="val 18"/>
                  <a:gd name="f27" fmla="val 17"/>
                  <a:gd name="f28" fmla="val 15"/>
                  <a:gd name="f29" fmla="val 16"/>
                  <a:gd name="f30" fmla="val 11"/>
                  <a:gd name="f31" fmla="val 12"/>
                  <a:gd name="f32" fmla="val 10"/>
                  <a:gd name="f33" fmla="val 9"/>
                  <a:gd name="f34" fmla="val 14"/>
                  <a:gd name="f35" fmla="+- 0 0 -90"/>
                  <a:gd name="f36" fmla="*/ f3 1 13"/>
                  <a:gd name="f37" fmla="*/ f4 1 29"/>
                  <a:gd name="f38" fmla="+- f7 0 f5"/>
                  <a:gd name="f39" fmla="+- f6 0 f5"/>
                  <a:gd name="f40" fmla="*/ f35 f0 1"/>
                  <a:gd name="f41" fmla="*/ f39 1 13"/>
                  <a:gd name="f42" fmla="*/ f38 1 29"/>
                  <a:gd name="f43" fmla="*/ f40 1 f2"/>
                  <a:gd name="f44" fmla="*/ 8 1 f41"/>
                  <a:gd name="f45" fmla="*/ 28 1 f42"/>
                  <a:gd name="f46" fmla="*/ 6 1 f41"/>
                  <a:gd name="f47" fmla="*/ 29 1 f42"/>
                  <a:gd name="f48" fmla="*/ 4 1 f41"/>
                  <a:gd name="f49" fmla="*/ 3 1 f41"/>
                  <a:gd name="f50" fmla="*/ 1 1 f41"/>
                  <a:gd name="f51" fmla="*/ 2 1 f41"/>
                  <a:gd name="f52" fmla="*/ 26 1 f42"/>
                  <a:gd name="f53" fmla="*/ 24 1 f42"/>
                  <a:gd name="f54" fmla="*/ 21 1 f42"/>
                  <a:gd name="f55" fmla="*/ 20 1 f42"/>
                  <a:gd name="f56" fmla="*/ 19 1 f42"/>
                  <a:gd name="f57" fmla="*/ 0 1 f41"/>
                  <a:gd name="f58" fmla="*/ 18 1 f42"/>
                  <a:gd name="f59" fmla="*/ 15 1 f42"/>
                  <a:gd name="f60" fmla="*/ 13 1 f42"/>
                  <a:gd name="f61" fmla="*/ 12 1 f42"/>
                  <a:gd name="f62" fmla="*/ 9 1 f42"/>
                  <a:gd name="f63" fmla="*/ 5 1 f42"/>
                  <a:gd name="f64" fmla="*/ 3 1 f42"/>
                  <a:gd name="f65" fmla="*/ 1 1 f42"/>
                  <a:gd name="f66" fmla="*/ 0 1 f42"/>
                  <a:gd name="f67" fmla="*/ 7 1 f41"/>
                  <a:gd name="f68" fmla="*/ 2 1 f42"/>
                  <a:gd name="f69" fmla="*/ 9 1 f41"/>
                  <a:gd name="f70" fmla="*/ 12 1 f41"/>
                  <a:gd name="f71" fmla="*/ 4 1 f42"/>
                  <a:gd name="f72" fmla="*/ 10 1 f41"/>
                  <a:gd name="f73" fmla="*/ 7 1 f42"/>
                  <a:gd name="f74" fmla="*/ 8 1 f42"/>
                  <a:gd name="f75" fmla="*/ 11 1 f42"/>
                  <a:gd name="f76" fmla="*/ 14 1 f42"/>
                  <a:gd name="f77" fmla="*/ 17 1 f42"/>
                  <a:gd name="f78" fmla="*/ 22 1 f42"/>
                  <a:gd name="f79" fmla="*/ 23 1 f42"/>
                  <a:gd name="f80" fmla="*/ 25 1 f42"/>
                  <a:gd name="f81" fmla="*/ f6 1 f41"/>
                  <a:gd name="f82" fmla="*/ f7 1 f42"/>
                  <a:gd name="f83" fmla="+- f43 0 f1"/>
                  <a:gd name="f84" fmla="*/ f57 f36 1"/>
                  <a:gd name="f85" fmla="*/ f81 f36 1"/>
                  <a:gd name="f86" fmla="*/ f82 f37 1"/>
                  <a:gd name="f87" fmla="*/ f66 f37 1"/>
                  <a:gd name="f88" fmla="*/ f44 f36 1"/>
                  <a:gd name="f89" fmla="*/ f45 f37 1"/>
                  <a:gd name="f90" fmla="*/ f46 f36 1"/>
                  <a:gd name="f91" fmla="*/ f47 f37 1"/>
                  <a:gd name="f92" fmla="*/ f48 f36 1"/>
                  <a:gd name="f93" fmla="*/ f49 f36 1"/>
                  <a:gd name="f94" fmla="*/ f50 f36 1"/>
                  <a:gd name="f95" fmla="*/ f51 f36 1"/>
                  <a:gd name="f96" fmla="*/ f52 f37 1"/>
                  <a:gd name="f97" fmla="*/ f53 f37 1"/>
                  <a:gd name="f98" fmla="*/ f54 f37 1"/>
                  <a:gd name="f99" fmla="*/ f55 f37 1"/>
                  <a:gd name="f100" fmla="*/ f56 f37 1"/>
                  <a:gd name="f101" fmla="*/ f58 f37 1"/>
                  <a:gd name="f102" fmla="*/ f59 f37 1"/>
                  <a:gd name="f103" fmla="*/ f60 f37 1"/>
                  <a:gd name="f104" fmla="*/ f61 f37 1"/>
                  <a:gd name="f105" fmla="*/ f62 f37 1"/>
                  <a:gd name="f106" fmla="*/ f63 f37 1"/>
                  <a:gd name="f107" fmla="*/ f64 f37 1"/>
                  <a:gd name="f108" fmla="*/ f65 f37 1"/>
                  <a:gd name="f109" fmla="*/ f67 f36 1"/>
                  <a:gd name="f110" fmla="*/ f68 f37 1"/>
                  <a:gd name="f111" fmla="*/ f69 f36 1"/>
                  <a:gd name="f112" fmla="*/ f70 f36 1"/>
                  <a:gd name="f113" fmla="*/ f71 f37 1"/>
                  <a:gd name="f114" fmla="*/ f72 f36 1"/>
                  <a:gd name="f115" fmla="*/ f73 f37 1"/>
                  <a:gd name="f116" fmla="*/ f74 f37 1"/>
                  <a:gd name="f117" fmla="*/ f75 f37 1"/>
                  <a:gd name="f118" fmla="*/ f76 f37 1"/>
                  <a:gd name="f119" fmla="*/ f77 f37 1"/>
                  <a:gd name="f120" fmla="*/ f78 f37 1"/>
                  <a:gd name="f121" fmla="*/ f79 f37 1"/>
                  <a:gd name="f122" fmla="*/ f80 f37 1"/>
                </a:gdLst>
                <a:ahLst/>
                <a:cxnLst>
                  <a:cxn ang="3cd4">
                    <a:pos x="hc" y="t"/>
                  </a:cxn>
                  <a:cxn ang="0">
                    <a:pos x="r" y="vc"/>
                  </a:cxn>
                  <a:cxn ang="cd4">
                    <a:pos x="hc" y="b"/>
                  </a:cxn>
                  <a:cxn ang="cd2">
                    <a:pos x="l" y="vc"/>
                  </a:cxn>
                  <a:cxn ang="f83">
                    <a:pos x="f88" y="f89"/>
                  </a:cxn>
                  <a:cxn ang="f83">
                    <a:pos x="f90" y="f91"/>
                  </a:cxn>
                  <a:cxn ang="f83">
                    <a:pos x="f92" y="f91"/>
                  </a:cxn>
                  <a:cxn ang="f83">
                    <a:pos x="f93" y="f89"/>
                  </a:cxn>
                  <a:cxn ang="f83">
                    <a:pos x="f94" y="f89"/>
                  </a:cxn>
                  <a:cxn ang="f83">
                    <a:pos x="f94" y="f89"/>
                  </a:cxn>
                  <a:cxn ang="f83">
                    <a:pos x="f95" y="f96"/>
                  </a:cxn>
                  <a:cxn ang="f83">
                    <a:pos x="f95" y="f97"/>
                  </a:cxn>
                  <a:cxn ang="f83">
                    <a:pos x="f95" y="f97"/>
                  </a:cxn>
                  <a:cxn ang="f83">
                    <a:pos x="f95" y="f98"/>
                  </a:cxn>
                  <a:cxn ang="f83">
                    <a:pos x="f95" y="f99"/>
                  </a:cxn>
                  <a:cxn ang="f83">
                    <a:pos x="f94" y="f99"/>
                  </a:cxn>
                  <a:cxn ang="f83">
                    <a:pos x="f94" y="f100"/>
                  </a:cxn>
                  <a:cxn ang="f83">
                    <a:pos x="f84" y="f100"/>
                  </a:cxn>
                  <a:cxn ang="f83">
                    <a:pos x="f84" y="f101"/>
                  </a:cxn>
                  <a:cxn ang="f83">
                    <a:pos x="f84" y="f102"/>
                  </a:cxn>
                  <a:cxn ang="f83">
                    <a:pos x="f94" y="f103"/>
                  </a:cxn>
                  <a:cxn ang="f83">
                    <a:pos x="f95" y="f104"/>
                  </a:cxn>
                  <a:cxn ang="f83">
                    <a:pos x="f93" y="f105"/>
                  </a:cxn>
                  <a:cxn ang="f83">
                    <a:pos x="f93" y="f106"/>
                  </a:cxn>
                  <a:cxn ang="f83">
                    <a:pos x="f92" y="f107"/>
                  </a:cxn>
                  <a:cxn ang="f83">
                    <a:pos x="f92" y="f108"/>
                  </a:cxn>
                  <a:cxn ang="f83">
                    <a:pos x="f92" y="f108"/>
                  </a:cxn>
                  <a:cxn ang="f83">
                    <a:pos x="f90" y="f87"/>
                  </a:cxn>
                  <a:cxn ang="f83">
                    <a:pos x="f109" y="f108"/>
                  </a:cxn>
                  <a:cxn ang="f83">
                    <a:pos x="f109" y="f110"/>
                  </a:cxn>
                  <a:cxn ang="f83">
                    <a:pos x="f111" y="f110"/>
                  </a:cxn>
                  <a:cxn ang="f83">
                    <a:pos x="f112" y="f110"/>
                  </a:cxn>
                  <a:cxn ang="f83">
                    <a:pos x="f112" y="f107"/>
                  </a:cxn>
                  <a:cxn ang="f83">
                    <a:pos x="f112" y="f113"/>
                  </a:cxn>
                  <a:cxn ang="f83">
                    <a:pos x="f114" y="f115"/>
                  </a:cxn>
                  <a:cxn ang="f83">
                    <a:pos x="f114" y="f116"/>
                  </a:cxn>
                  <a:cxn ang="f83">
                    <a:pos x="f114" y="f105"/>
                  </a:cxn>
                  <a:cxn ang="f83">
                    <a:pos x="f114" y="f117"/>
                  </a:cxn>
                  <a:cxn ang="f83">
                    <a:pos x="f114" y="f118"/>
                  </a:cxn>
                  <a:cxn ang="f83">
                    <a:pos x="f88" y="f118"/>
                  </a:cxn>
                  <a:cxn ang="f83">
                    <a:pos x="f111" y="f119"/>
                  </a:cxn>
                  <a:cxn ang="f83">
                    <a:pos x="f111" y="f100"/>
                  </a:cxn>
                  <a:cxn ang="f83">
                    <a:pos x="f88" y="f120"/>
                  </a:cxn>
                  <a:cxn ang="f83">
                    <a:pos x="f111" y="f121"/>
                  </a:cxn>
                  <a:cxn ang="f83">
                    <a:pos x="f88" y="f122"/>
                  </a:cxn>
                  <a:cxn ang="f83">
                    <a:pos x="f88" y="f89"/>
                  </a:cxn>
                </a:cxnLst>
                <a:rect l="f84" t="f87" r="f85" b="f86"/>
                <a:pathLst>
                  <a:path w="13" h="29">
                    <a:moveTo>
                      <a:pt x="f8" y="f9"/>
                    </a:moveTo>
                    <a:cubicBezTo>
                      <a:pt x="f10" y="f9"/>
                      <a:pt x="f10" y="f7"/>
                      <a:pt x="f11" y="f7"/>
                    </a:cubicBezTo>
                    <a:cubicBezTo>
                      <a:pt x="f12" y="f7"/>
                      <a:pt x="f12" y="f7"/>
                      <a:pt x="f13" y="f7"/>
                    </a:cubicBezTo>
                    <a:cubicBezTo>
                      <a:pt x="f14" y="f9"/>
                      <a:pt x="f14" y="f7"/>
                      <a:pt x="f14" y="f9"/>
                    </a:cubicBezTo>
                    <a:cubicBezTo>
                      <a:pt x="f15" y="f9"/>
                      <a:pt x="f15" y="f9"/>
                      <a:pt x="f16" y="f9"/>
                    </a:cubicBezTo>
                    <a:cubicBezTo>
                      <a:pt x="f16" y="f9"/>
                      <a:pt x="f5" y="f9"/>
                      <a:pt x="f16" y="f9"/>
                    </a:cubicBezTo>
                    <a:cubicBezTo>
                      <a:pt x="f15" y="f17"/>
                      <a:pt x="f16" y="f17"/>
                      <a:pt x="f15" y="f18"/>
                    </a:cubicBezTo>
                    <a:cubicBezTo>
                      <a:pt x="f15" y="f18"/>
                      <a:pt x="f15" y="f19"/>
                      <a:pt x="f15" y="f20"/>
                    </a:cubicBezTo>
                    <a:cubicBezTo>
                      <a:pt x="f15" y="f20"/>
                      <a:pt x="f15" y="f19"/>
                      <a:pt x="f15" y="f20"/>
                    </a:cubicBezTo>
                    <a:cubicBezTo>
                      <a:pt x="f15" y="f21"/>
                      <a:pt x="f14" y="f22"/>
                      <a:pt x="f15" y="f23"/>
                    </a:cubicBezTo>
                    <a:cubicBezTo>
                      <a:pt x="f15" y="f24"/>
                      <a:pt x="f15" y="f24"/>
                      <a:pt x="f15" y="f24"/>
                    </a:cubicBezTo>
                    <a:cubicBezTo>
                      <a:pt x="f15" y="f23"/>
                      <a:pt x="f5" y="f23"/>
                      <a:pt x="f16" y="f24"/>
                    </a:cubicBezTo>
                    <a:cubicBezTo>
                      <a:pt x="f16" y="f24"/>
                      <a:pt x="f16" y="f24"/>
                      <a:pt x="f16" y="f25"/>
                    </a:cubicBezTo>
                    <a:cubicBezTo>
                      <a:pt x="f16" y="f26"/>
                      <a:pt x="f16" y="f25"/>
                      <a:pt x="f5" y="f25"/>
                    </a:cubicBezTo>
                    <a:cubicBezTo>
                      <a:pt x="f5" y="f25"/>
                      <a:pt x="f5" y="f25"/>
                      <a:pt x="f5" y="f26"/>
                    </a:cubicBezTo>
                    <a:cubicBezTo>
                      <a:pt x="f5" y="f27"/>
                      <a:pt x="f5" y="f28"/>
                      <a:pt x="f5" y="f28"/>
                    </a:cubicBezTo>
                    <a:cubicBezTo>
                      <a:pt x="f16" y="f28"/>
                      <a:pt x="f5" y="f29"/>
                      <a:pt x="f16" y="f6"/>
                    </a:cubicBezTo>
                    <a:cubicBezTo>
                      <a:pt x="f15" y="f30"/>
                      <a:pt x="f16" y="f6"/>
                      <a:pt x="f15" y="f31"/>
                    </a:cubicBezTo>
                    <a:cubicBezTo>
                      <a:pt x="f15" y="f32"/>
                      <a:pt x="f15" y="f32"/>
                      <a:pt x="f14" y="f33"/>
                    </a:cubicBezTo>
                    <a:cubicBezTo>
                      <a:pt x="f14" y="f10"/>
                      <a:pt x="f14" y="f11"/>
                      <a:pt x="f14" y="f12"/>
                    </a:cubicBezTo>
                    <a:cubicBezTo>
                      <a:pt x="f13" y="f14"/>
                      <a:pt x="f14" y="f14"/>
                      <a:pt x="f13" y="f14"/>
                    </a:cubicBezTo>
                    <a:cubicBezTo>
                      <a:pt x="f13" y="f15"/>
                      <a:pt x="f14" y="f15"/>
                      <a:pt x="f13" y="f16"/>
                    </a:cubicBezTo>
                    <a:cubicBezTo>
                      <a:pt x="f13" y="f16"/>
                      <a:pt x="f13" y="f16"/>
                      <a:pt x="f13" y="f16"/>
                    </a:cubicBezTo>
                    <a:cubicBezTo>
                      <a:pt x="f13" y="f5"/>
                      <a:pt x="f12" y="f5"/>
                      <a:pt x="f11" y="f5"/>
                    </a:cubicBezTo>
                    <a:cubicBezTo>
                      <a:pt x="f10" y="f5"/>
                      <a:pt x="f10" y="f5"/>
                      <a:pt x="f10" y="f16"/>
                    </a:cubicBezTo>
                    <a:cubicBezTo>
                      <a:pt x="f11" y="f15"/>
                      <a:pt x="f10" y="f15"/>
                      <a:pt x="f10" y="f15"/>
                    </a:cubicBezTo>
                    <a:cubicBezTo>
                      <a:pt x="f8" y="f16"/>
                      <a:pt x="f33" y="f15"/>
                      <a:pt x="f33" y="f15"/>
                    </a:cubicBezTo>
                    <a:cubicBezTo>
                      <a:pt x="f32" y="f15"/>
                      <a:pt x="f30" y="f16"/>
                      <a:pt x="f31" y="f15"/>
                    </a:cubicBezTo>
                    <a:cubicBezTo>
                      <a:pt x="f31" y="f15"/>
                      <a:pt x="f31" y="f14"/>
                      <a:pt x="f31" y="f14"/>
                    </a:cubicBezTo>
                    <a:cubicBezTo>
                      <a:pt x="f6" y="f14"/>
                      <a:pt x="f6" y="f14"/>
                      <a:pt x="f31" y="f13"/>
                    </a:cubicBezTo>
                    <a:cubicBezTo>
                      <a:pt x="f30" y="f12"/>
                      <a:pt x="f30" y="f10"/>
                      <a:pt x="f32" y="f10"/>
                    </a:cubicBezTo>
                    <a:cubicBezTo>
                      <a:pt x="f33" y="f11"/>
                      <a:pt x="f32" y="f10"/>
                      <a:pt x="f32" y="f8"/>
                    </a:cubicBezTo>
                    <a:cubicBezTo>
                      <a:pt x="f32" y="f8"/>
                      <a:pt x="f30" y="f33"/>
                      <a:pt x="f32" y="f33"/>
                    </a:cubicBezTo>
                    <a:cubicBezTo>
                      <a:pt x="f32" y="f32"/>
                      <a:pt x="f30" y="f32"/>
                      <a:pt x="f32" y="f30"/>
                    </a:cubicBezTo>
                    <a:cubicBezTo>
                      <a:pt x="f32" y="f31"/>
                      <a:pt x="f30" y="f6"/>
                      <a:pt x="f32" y="f34"/>
                    </a:cubicBezTo>
                    <a:cubicBezTo>
                      <a:pt x="f33" y="f34"/>
                      <a:pt x="f10" y="f6"/>
                      <a:pt x="f8" y="f34"/>
                    </a:cubicBezTo>
                    <a:cubicBezTo>
                      <a:pt x="f8" y="f28"/>
                      <a:pt x="f33" y="f29"/>
                      <a:pt x="f33" y="f27"/>
                    </a:cubicBezTo>
                    <a:cubicBezTo>
                      <a:pt x="f33" y="f27"/>
                      <a:pt x="f33" y="f25"/>
                      <a:pt x="f33" y="f25"/>
                    </a:cubicBezTo>
                    <a:cubicBezTo>
                      <a:pt x="f33" y="f25"/>
                      <a:pt x="f8" y="f23"/>
                      <a:pt x="f8" y="f22"/>
                    </a:cubicBezTo>
                    <a:cubicBezTo>
                      <a:pt x="f33" y="f22"/>
                      <a:pt x="f32" y="f22"/>
                      <a:pt x="f33" y="f21"/>
                    </a:cubicBezTo>
                    <a:cubicBezTo>
                      <a:pt x="f33" y="f20"/>
                      <a:pt x="f8" y="f20"/>
                      <a:pt x="f8" y="f19"/>
                    </a:cubicBezTo>
                    <a:cubicBezTo>
                      <a:pt x="f10" y="f17"/>
                      <a:pt x="f10" y="f1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1200" cap="none" spc="0" baseline="0">
                  <a:solidFill>
                    <a:srgbClr val="E31B23"/>
                  </a:solidFill>
                  <a:uFillTx/>
                  <a:latin typeface="LFC Sans"/>
                </a:endParaRPr>
              </a:p>
            </p:txBody>
          </p:sp>
        </p:grpSp>
        <p:sp>
          <p:nvSpPr>
            <p:cNvPr id="202" name="Spain">
              <a:extLst>
                <a:ext uri="{FF2B5EF4-FFF2-40B4-BE49-F238E27FC236}">
                  <a16:creationId xmlns:a16="http://schemas.microsoft.com/office/drawing/2014/main" id="{0345C361-8B0D-F5FC-055E-7744D52FEB20}"/>
                </a:ext>
              </a:extLst>
            </p:cNvPr>
            <p:cNvSpPr/>
            <p:nvPr/>
          </p:nvSpPr>
          <p:spPr>
            <a:xfrm>
              <a:off x="6596070" y="3187653"/>
              <a:ext cx="282421" cy="209827"/>
            </a:xfrm>
            <a:custGeom>
              <a:avLst/>
              <a:gdLst>
                <a:gd name="f0" fmla="val 10800000"/>
                <a:gd name="f1" fmla="val 5400000"/>
                <a:gd name="f2" fmla="val 180"/>
                <a:gd name="f3" fmla="val w"/>
                <a:gd name="f4" fmla="val h"/>
                <a:gd name="f5" fmla="val 0"/>
                <a:gd name="f6" fmla="val 53"/>
                <a:gd name="f7" fmla="val 43"/>
                <a:gd name="f8" fmla="val 52"/>
                <a:gd name="f9" fmla="val 6"/>
                <a:gd name="f10" fmla="val 7"/>
                <a:gd name="f11" fmla="val 51"/>
                <a:gd name="f12" fmla="val 8"/>
                <a:gd name="f13" fmla="val 10"/>
                <a:gd name="f14" fmla="val 11"/>
                <a:gd name="f15" fmla="val 50"/>
                <a:gd name="f16" fmla="val 49"/>
                <a:gd name="f17" fmla="val 12"/>
                <a:gd name="f18" fmla="val 48"/>
                <a:gd name="f19" fmla="val 13"/>
                <a:gd name="f20" fmla="val 47"/>
                <a:gd name="f21" fmla="val 46"/>
                <a:gd name="f22" fmla="val 14"/>
                <a:gd name="f23" fmla="val 15"/>
                <a:gd name="f24" fmla="val 42"/>
                <a:gd name="f25" fmla="val 16"/>
                <a:gd name="f26" fmla="val 17"/>
                <a:gd name="f27" fmla="val 18"/>
                <a:gd name="f28" fmla="val 41"/>
                <a:gd name="f29" fmla="val 19"/>
                <a:gd name="f30" fmla="val 39"/>
                <a:gd name="f31" fmla="val 20"/>
                <a:gd name="f32" fmla="val 38"/>
                <a:gd name="f33" fmla="val 21"/>
                <a:gd name="f34" fmla="val 37"/>
                <a:gd name="f35" fmla="val 22"/>
                <a:gd name="f36" fmla="val 36"/>
                <a:gd name="f37" fmla="val 23"/>
                <a:gd name="f38" fmla="val 24"/>
                <a:gd name="f39" fmla="val 25"/>
                <a:gd name="f40" fmla="val 26"/>
                <a:gd name="f41" fmla="val 40"/>
                <a:gd name="f42" fmla="val 27"/>
                <a:gd name="f43" fmla="val 29"/>
                <a:gd name="f44" fmla="val 31"/>
                <a:gd name="f45" fmla="val 32"/>
                <a:gd name="f46" fmla="val 33"/>
                <a:gd name="f47" fmla="val 35"/>
                <a:gd name="f48" fmla="val 34"/>
                <a:gd name="f49" fmla="val 30"/>
                <a:gd name="f50" fmla="val 28"/>
                <a:gd name="f51" fmla="val 9"/>
                <a:gd name="f52" fmla="val 5"/>
                <a:gd name="f53" fmla="val 4"/>
                <a:gd name="f54" fmla="val 3"/>
                <a:gd name="f55" fmla="val 2"/>
                <a:gd name="f56" fmla="val 1"/>
                <a:gd name="f57" fmla="val 45"/>
                <a:gd name="f58" fmla="val 44"/>
                <a:gd name="f59" fmla="+- 0 0 -90"/>
                <a:gd name="f60" fmla="*/ f3 1 53"/>
                <a:gd name="f61" fmla="*/ f4 1 43"/>
                <a:gd name="f62" fmla="+- f7 0 f5"/>
                <a:gd name="f63" fmla="+- f6 0 f5"/>
                <a:gd name="f64" fmla="*/ f59 f0 1"/>
                <a:gd name="f65" fmla="*/ f63 1 53"/>
                <a:gd name="f66" fmla="*/ f62 1 43"/>
                <a:gd name="f67" fmla="*/ f64 1 f2"/>
                <a:gd name="f68" fmla="*/ 52 1 f65"/>
                <a:gd name="f69" fmla="*/ 7 1 f66"/>
                <a:gd name="f70" fmla="*/ 10 1 f66"/>
                <a:gd name="f71" fmla="*/ 49 1 f65"/>
                <a:gd name="f72" fmla="*/ 12 1 f66"/>
                <a:gd name="f73" fmla="*/ 42 1 f65"/>
                <a:gd name="f74" fmla="*/ 16 1 f66"/>
                <a:gd name="f75" fmla="*/ 41 1 f65"/>
                <a:gd name="f76" fmla="*/ 17 1 f66"/>
                <a:gd name="f77" fmla="*/ 37 1 f65"/>
                <a:gd name="f78" fmla="*/ 22 1 f66"/>
                <a:gd name="f79" fmla="*/ 39 1 f65"/>
                <a:gd name="f80" fmla="*/ 26 1 f66"/>
                <a:gd name="f81" fmla="*/ 29 1 f66"/>
                <a:gd name="f82" fmla="*/ 32 1 f66"/>
                <a:gd name="f83" fmla="*/ 36 1 f65"/>
                <a:gd name="f84" fmla="*/ 33 1 f66"/>
                <a:gd name="f85" fmla="*/ 32 1 f65"/>
                <a:gd name="f86" fmla="*/ 36 1 f66"/>
                <a:gd name="f87" fmla="*/ 29 1 f65"/>
                <a:gd name="f88" fmla="*/ 38 1 f66"/>
                <a:gd name="f89" fmla="*/ 24 1 f65"/>
                <a:gd name="f90" fmla="*/ 39 1 f66"/>
                <a:gd name="f91" fmla="*/ 19 1 f65"/>
                <a:gd name="f92" fmla="*/ 41 1 f66"/>
                <a:gd name="f93" fmla="*/ 15 1 f65"/>
                <a:gd name="f94" fmla="*/ 42 1 f66"/>
                <a:gd name="f95" fmla="*/ 14 1 f65"/>
                <a:gd name="f96" fmla="*/ 40 1 f66"/>
                <a:gd name="f97" fmla="*/ 13 1 f65"/>
                <a:gd name="f98" fmla="*/ 10 1 f65"/>
                <a:gd name="f99" fmla="*/ 37 1 f66"/>
                <a:gd name="f100" fmla="*/ 7 1 f65"/>
                <a:gd name="f101" fmla="*/ 6 1 f65"/>
                <a:gd name="f102" fmla="*/ 34 1 f66"/>
                <a:gd name="f103" fmla="*/ 31 1 f66"/>
                <a:gd name="f104" fmla="*/ 8 1 f65"/>
                <a:gd name="f105" fmla="*/ 23 1 f66"/>
                <a:gd name="f106" fmla="*/ 18 1 f66"/>
                <a:gd name="f107" fmla="*/ 11 1 f66"/>
                <a:gd name="f108" fmla="*/ 5 1 f65"/>
                <a:gd name="f109" fmla="*/ 2 1 f65"/>
                <a:gd name="f110" fmla="*/ 8 1 f66"/>
                <a:gd name="f111" fmla="*/ 1 1 f65"/>
                <a:gd name="f112" fmla="*/ 5 1 f66"/>
                <a:gd name="f113" fmla="*/ 0 1 f65"/>
                <a:gd name="f114" fmla="*/ 3 1 f66"/>
                <a:gd name="f115" fmla="*/ 4 1 f65"/>
                <a:gd name="f116" fmla="*/ 2 1 f66"/>
                <a:gd name="f117" fmla="*/ 1 1 f66"/>
                <a:gd name="f118" fmla="*/ 12 1 f65"/>
                <a:gd name="f119" fmla="*/ 22 1 f65"/>
                <a:gd name="f120" fmla="*/ 25 1 f65"/>
                <a:gd name="f121" fmla="*/ 31 1 f65"/>
                <a:gd name="f122" fmla="*/ 33 1 f65"/>
                <a:gd name="f123" fmla="*/ 38 1 f65"/>
                <a:gd name="f124" fmla="*/ 46 1 f65"/>
                <a:gd name="f125" fmla="*/ 51 1 f65"/>
                <a:gd name="f126" fmla="*/ 6 1 f66"/>
                <a:gd name="f127" fmla="*/ f6 1 f65"/>
                <a:gd name="f128" fmla="*/ 0 1 f66"/>
                <a:gd name="f129" fmla="*/ f7 1 f66"/>
                <a:gd name="f130" fmla="+- f67 0 f1"/>
                <a:gd name="f131" fmla="*/ f113 f60 1"/>
                <a:gd name="f132" fmla="*/ f127 f60 1"/>
                <a:gd name="f133" fmla="*/ f129 f61 1"/>
                <a:gd name="f134" fmla="*/ f128 f61 1"/>
                <a:gd name="f135" fmla="*/ f68 f60 1"/>
                <a:gd name="f136" fmla="*/ f69 f61 1"/>
                <a:gd name="f137" fmla="*/ f70 f61 1"/>
                <a:gd name="f138" fmla="*/ f71 f60 1"/>
                <a:gd name="f139" fmla="*/ f72 f61 1"/>
                <a:gd name="f140" fmla="*/ f73 f60 1"/>
                <a:gd name="f141" fmla="*/ f74 f61 1"/>
                <a:gd name="f142" fmla="*/ f75 f60 1"/>
                <a:gd name="f143" fmla="*/ f76 f61 1"/>
                <a:gd name="f144" fmla="*/ f77 f60 1"/>
                <a:gd name="f145" fmla="*/ f78 f61 1"/>
                <a:gd name="f146" fmla="*/ f79 f60 1"/>
                <a:gd name="f147" fmla="*/ f80 f61 1"/>
                <a:gd name="f148" fmla="*/ f81 f61 1"/>
                <a:gd name="f149" fmla="*/ f82 f61 1"/>
                <a:gd name="f150" fmla="*/ f83 f60 1"/>
                <a:gd name="f151" fmla="*/ f84 f61 1"/>
                <a:gd name="f152" fmla="*/ f85 f60 1"/>
                <a:gd name="f153" fmla="*/ f86 f61 1"/>
                <a:gd name="f154" fmla="*/ f87 f60 1"/>
                <a:gd name="f155" fmla="*/ f88 f61 1"/>
                <a:gd name="f156" fmla="*/ f89 f60 1"/>
                <a:gd name="f157" fmla="*/ f90 f61 1"/>
                <a:gd name="f158" fmla="*/ f91 f60 1"/>
                <a:gd name="f159" fmla="*/ f92 f61 1"/>
                <a:gd name="f160" fmla="*/ f93 f60 1"/>
                <a:gd name="f161" fmla="*/ f94 f61 1"/>
                <a:gd name="f162" fmla="*/ f95 f60 1"/>
                <a:gd name="f163" fmla="*/ f96 f61 1"/>
                <a:gd name="f164" fmla="*/ f97 f60 1"/>
                <a:gd name="f165" fmla="*/ f98 f60 1"/>
                <a:gd name="f166" fmla="*/ f99 f61 1"/>
                <a:gd name="f167" fmla="*/ f100 f60 1"/>
                <a:gd name="f168" fmla="*/ f101 f60 1"/>
                <a:gd name="f169" fmla="*/ f102 f61 1"/>
                <a:gd name="f170" fmla="*/ f103 f61 1"/>
                <a:gd name="f171" fmla="*/ f104 f60 1"/>
                <a:gd name="f172" fmla="*/ f105 f61 1"/>
                <a:gd name="f173" fmla="*/ f106 f61 1"/>
                <a:gd name="f174" fmla="*/ f107 f61 1"/>
                <a:gd name="f175" fmla="*/ f108 f60 1"/>
                <a:gd name="f176" fmla="*/ f109 f60 1"/>
                <a:gd name="f177" fmla="*/ f110 f61 1"/>
                <a:gd name="f178" fmla="*/ f111 f60 1"/>
                <a:gd name="f179" fmla="*/ f112 f61 1"/>
                <a:gd name="f180" fmla="*/ f114 f61 1"/>
                <a:gd name="f181" fmla="*/ f115 f60 1"/>
                <a:gd name="f182" fmla="*/ f116 f61 1"/>
                <a:gd name="f183" fmla="*/ f117 f61 1"/>
                <a:gd name="f184" fmla="*/ f118 f60 1"/>
                <a:gd name="f185" fmla="*/ f119 f60 1"/>
                <a:gd name="f186" fmla="*/ f120 f60 1"/>
                <a:gd name="f187" fmla="*/ f121 f60 1"/>
                <a:gd name="f188" fmla="*/ f122 f60 1"/>
                <a:gd name="f189" fmla="*/ f123 f60 1"/>
                <a:gd name="f190" fmla="*/ f124 f60 1"/>
                <a:gd name="f191" fmla="*/ f125 f60 1"/>
                <a:gd name="f192" fmla="*/ f126 f61 1"/>
              </a:gdLst>
              <a:ahLst/>
              <a:cxnLst>
                <a:cxn ang="3cd4">
                  <a:pos x="hc" y="t"/>
                </a:cxn>
                <a:cxn ang="0">
                  <a:pos x="r" y="vc"/>
                </a:cxn>
                <a:cxn ang="cd4">
                  <a:pos x="hc" y="b"/>
                </a:cxn>
                <a:cxn ang="cd2">
                  <a:pos x="l" y="vc"/>
                </a:cxn>
                <a:cxn ang="f130">
                  <a:pos x="f135" y="f136"/>
                </a:cxn>
                <a:cxn ang="f130">
                  <a:pos x="f135" y="f137"/>
                </a:cxn>
                <a:cxn ang="f130">
                  <a:pos x="f138" y="f139"/>
                </a:cxn>
                <a:cxn ang="f130">
                  <a:pos x="f140" y="f141"/>
                </a:cxn>
                <a:cxn ang="f130">
                  <a:pos x="f142" y="f143"/>
                </a:cxn>
                <a:cxn ang="f130">
                  <a:pos x="f144" y="f145"/>
                </a:cxn>
                <a:cxn ang="f130">
                  <a:pos x="f146" y="f147"/>
                </a:cxn>
                <a:cxn ang="f130">
                  <a:pos x="f144" y="f148"/>
                </a:cxn>
                <a:cxn ang="f130">
                  <a:pos x="f144" y="f149"/>
                </a:cxn>
                <a:cxn ang="f130">
                  <a:pos x="f150" y="f151"/>
                </a:cxn>
                <a:cxn ang="f130">
                  <a:pos x="f152" y="f153"/>
                </a:cxn>
                <a:cxn ang="f130">
                  <a:pos x="f154" y="f155"/>
                </a:cxn>
                <a:cxn ang="f130">
                  <a:pos x="f156" y="f157"/>
                </a:cxn>
                <a:cxn ang="f130">
                  <a:pos x="f158" y="f159"/>
                </a:cxn>
                <a:cxn ang="f130">
                  <a:pos x="f160" y="f161"/>
                </a:cxn>
                <a:cxn ang="f130">
                  <a:pos x="f162" y="f163"/>
                </a:cxn>
                <a:cxn ang="f130">
                  <a:pos x="f164" y="f157"/>
                </a:cxn>
                <a:cxn ang="f130">
                  <a:pos x="f165" y="f166"/>
                </a:cxn>
                <a:cxn ang="f130">
                  <a:pos x="f167" y="f166"/>
                </a:cxn>
                <a:cxn ang="f130">
                  <a:pos x="f168" y="f169"/>
                </a:cxn>
                <a:cxn ang="f130">
                  <a:pos x="f168" y="f170"/>
                </a:cxn>
                <a:cxn ang="f130">
                  <a:pos x="f167" y="f147"/>
                </a:cxn>
                <a:cxn ang="f130">
                  <a:pos x="f171" y="f172"/>
                </a:cxn>
                <a:cxn ang="f130">
                  <a:pos x="f171" y="f173"/>
                </a:cxn>
                <a:cxn ang="f130">
                  <a:pos x="f171" y="f141"/>
                </a:cxn>
                <a:cxn ang="f130">
                  <a:pos x="f165" y="f139"/>
                </a:cxn>
                <a:cxn ang="f130">
                  <a:pos x="f167" y="f174"/>
                </a:cxn>
                <a:cxn ang="f130">
                  <a:pos x="f175" y="f137"/>
                </a:cxn>
                <a:cxn ang="f130">
                  <a:pos x="f176" y="f137"/>
                </a:cxn>
                <a:cxn ang="f130">
                  <a:pos x="f176" y="f177"/>
                </a:cxn>
                <a:cxn ang="f130">
                  <a:pos x="f178" y="f179"/>
                </a:cxn>
                <a:cxn ang="f130">
                  <a:pos x="f131" y="f180"/>
                </a:cxn>
                <a:cxn ang="f130">
                  <a:pos x="f181" y="f182"/>
                </a:cxn>
                <a:cxn ang="f130">
                  <a:pos x="f181" y="f183"/>
                </a:cxn>
                <a:cxn ang="f130">
                  <a:pos x="f168" y="f183"/>
                </a:cxn>
                <a:cxn ang="f130">
                  <a:pos x="f184" y="f183"/>
                </a:cxn>
                <a:cxn ang="f130">
                  <a:pos x="f162" y="f183"/>
                </a:cxn>
                <a:cxn ang="f130">
                  <a:pos x="f185" y="f183"/>
                </a:cxn>
                <a:cxn ang="f130">
                  <a:pos x="f186" y="f183"/>
                </a:cxn>
                <a:cxn ang="f130">
                  <a:pos x="f154" y="f182"/>
                </a:cxn>
                <a:cxn ang="f130">
                  <a:pos x="f187" y="f182"/>
                </a:cxn>
                <a:cxn ang="f130">
                  <a:pos x="f188" y="f180"/>
                </a:cxn>
                <a:cxn ang="f130">
                  <a:pos x="f189" y="f179"/>
                </a:cxn>
                <a:cxn ang="f130">
                  <a:pos x="f140" y="f179"/>
                </a:cxn>
                <a:cxn ang="f130">
                  <a:pos x="f190" y="f136"/>
                </a:cxn>
                <a:cxn ang="f130">
                  <a:pos x="f191" y="f192"/>
                </a:cxn>
              </a:cxnLst>
              <a:rect l="f131" t="f134" r="f132" b="f133"/>
              <a:pathLst>
                <a:path w="53" h="43">
                  <a:moveTo>
                    <a:pt x="f8" y="f9"/>
                  </a:moveTo>
                  <a:cubicBezTo>
                    <a:pt x="f6" y="f9"/>
                    <a:pt x="f6" y="f10"/>
                    <a:pt x="f8" y="f10"/>
                  </a:cubicBezTo>
                  <a:cubicBezTo>
                    <a:pt x="f11" y="f10"/>
                    <a:pt x="f6" y="f12"/>
                    <a:pt x="f6" y="f12"/>
                  </a:cubicBezTo>
                  <a:cubicBezTo>
                    <a:pt x="f8" y="f12"/>
                    <a:pt x="f6" y="f13"/>
                    <a:pt x="f8" y="f13"/>
                  </a:cubicBezTo>
                  <a:cubicBezTo>
                    <a:pt x="f8" y="f13"/>
                    <a:pt x="f8" y="f14"/>
                    <a:pt x="f11" y="f14"/>
                  </a:cubicBezTo>
                  <a:cubicBezTo>
                    <a:pt x="f15" y="f14"/>
                    <a:pt x="f16" y="f14"/>
                    <a:pt x="f16" y="f17"/>
                  </a:cubicBezTo>
                  <a:cubicBezTo>
                    <a:pt x="f18" y="f19"/>
                    <a:pt x="f18" y="f19"/>
                    <a:pt x="f20" y="f19"/>
                  </a:cubicBezTo>
                  <a:cubicBezTo>
                    <a:pt x="f21" y="f22"/>
                    <a:pt x="f7" y="f23"/>
                    <a:pt x="f24" y="f25"/>
                  </a:cubicBezTo>
                  <a:cubicBezTo>
                    <a:pt x="f24" y="f25"/>
                    <a:pt x="f7" y="f25"/>
                    <a:pt x="f24" y="f26"/>
                  </a:cubicBezTo>
                  <a:cubicBezTo>
                    <a:pt x="f24" y="f27"/>
                    <a:pt x="f28" y="f27"/>
                    <a:pt x="f28" y="f26"/>
                  </a:cubicBezTo>
                  <a:cubicBezTo>
                    <a:pt x="f24" y="f26"/>
                    <a:pt x="f28" y="f29"/>
                    <a:pt x="f30" y="f31"/>
                  </a:cubicBezTo>
                  <a:cubicBezTo>
                    <a:pt x="f32" y="f31"/>
                    <a:pt x="f32" y="f33"/>
                    <a:pt x="f34" y="f35"/>
                  </a:cubicBezTo>
                  <a:cubicBezTo>
                    <a:pt x="f36" y="f37"/>
                    <a:pt x="f34" y="f38"/>
                    <a:pt x="f34" y="f39"/>
                  </a:cubicBezTo>
                  <a:cubicBezTo>
                    <a:pt x="f32" y="f40"/>
                    <a:pt x="f32" y="f40"/>
                    <a:pt x="f30" y="f40"/>
                  </a:cubicBezTo>
                  <a:cubicBezTo>
                    <a:pt x="f41" y="f40"/>
                    <a:pt x="f32" y="f42"/>
                    <a:pt x="f32" y="f42"/>
                  </a:cubicBezTo>
                  <a:cubicBezTo>
                    <a:pt x="f32" y="f42"/>
                    <a:pt x="f32" y="f43"/>
                    <a:pt x="f34" y="f43"/>
                  </a:cubicBezTo>
                  <a:cubicBezTo>
                    <a:pt x="f34" y="f43"/>
                    <a:pt x="f32" y="f44"/>
                    <a:pt x="f34" y="f44"/>
                  </a:cubicBezTo>
                  <a:cubicBezTo>
                    <a:pt x="f34" y="f44"/>
                    <a:pt x="f34" y="f44"/>
                    <a:pt x="f34" y="f45"/>
                  </a:cubicBezTo>
                  <a:cubicBezTo>
                    <a:pt x="f36" y="f45"/>
                    <a:pt x="f34" y="f45"/>
                    <a:pt x="f34" y="f45"/>
                  </a:cubicBezTo>
                  <a:cubicBezTo>
                    <a:pt x="f36" y="f46"/>
                    <a:pt x="f36" y="f46"/>
                    <a:pt x="f36" y="f46"/>
                  </a:cubicBezTo>
                  <a:cubicBezTo>
                    <a:pt x="f47" y="f46"/>
                    <a:pt x="f47" y="f46"/>
                    <a:pt x="f48" y="f48"/>
                  </a:cubicBezTo>
                  <a:cubicBezTo>
                    <a:pt x="f46" y="f48"/>
                    <a:pt x="f46" y="f47"/>
                    <a:pt x="f45" y="f36"/>
                  </a:cubicBezTo>
                  <a:cubicBezTo>
                    <a:pt x="f45" y="f34"/>
                    <a:pt x="f44" y="f30"/>
                    <a:pt x="f44" y="f32"/>
                  </a:cubicBezTo>
                  <a:cubicBezTo>
                    <a:pt x="f49" y="f32"/>
                    <a:pt x="f49" y="f32"/>
                    <a:pt x="f43" y="f32"/>
                  </a:cubicBezTo>
                  <a:cubicBezTo>
                    <a:pt x="f43" y="f32"/>
                    <a:pt x="f50" y="f32"/>
                    <a:pt x="f42" y="f30"/>
                  </a:cubicBezTo>
                  <a:cubicBezTo>
                    <a:pt x="f40" y="f30"/>
                    <a:pt x="f40" y="f30"/>
                    <a:pt x="f38" y="f30"/>
                  </a:cubicBezTo>
                  <a:cubicBezTo>
                    <a:pt x="f37" y="f41"/>
                    <a:pt x="f35" y="f41"/>
                    <a:pt x="f35" y="f41"/>
                  </a:cubicBezTo>
                  <a:cubicBezTo>
                    <a:pt x="f35" y="f41"/>
                    <a:pt x="f31" y="f41"/>
                    <a:pt x="f29" y="f28"/>
                  </a:cubicBezTo>
                  <a:cubicBezTo>
                    <a:pt x="f26" y="f24"/>
                    <a:pt x="f26" y="f24"/>
                    <a:pt x="f25" y="f7"/>
                  </a:cubicBezTo>
                  <a:cubicBezTo>
                    <a:pt x="f23" y="f7"/>
                    <a:pt x="f25" y="f24"/>
                    <a:pt x="f23" y="f24"/>
                  </a:cubicBezTo>
                  <a:cubicBezTo>
                    <a:pt x="f23" y="f7"/>
                    <a:pt x="f22" y="f24"/>
                    <a:pt x="f22" y="f24"/>
                  </a:cubicBezTo>
                  <a:cubicBezTo>
                    <a:pt x="f22" y="f24"/>
                    <a:pt x="f19" y="f28"/>
                    <a:pt x="f22" y="f41"/>
                  </a:cubicBezTo>
                  <a:cubicBezTo>
                    <a:pt x="f22" y="f41"/>
                    <a:pt x="f22" y="f41"/>
                    <a:pt x="f19" y="f41"/>
                  </a:cubicBezTo>
                  <a:cubicBezTo>
                    <a:pt x="f19" y="f30"/>
                    <a:pt x="f22" y="f30"/>
                    <a:pt x="f19" y="f30"/>
                  </a:cubicBezTo>
                  <a:cubicBezTo>
                    <a:pt x="f19" y="f30"/>
                    <a:pt x="f19" y="f30"/>
                    <a:pt x="f17" y="f30"/>
                  </a:cubicBezTo>
                  <a:cubicBezTo>
                    <a:pt x="f17" y="f32"/>
                    <a:pt x="f13" y="f34"/>
                    <a:pt x="f13" y="f34"/>
                  </a:cubicBezTo>
                  <a:cubicBezTo>
                    <a:pt x="f13" y="f32"/>
                    <a:pt x="f13" y="f34"/>
                    <a:pt x="f13" y="f34"/>
                  </a:cubicBezTo>
                  <a:cubicBezTo>
                    <a:pt x="f51" y="f34"/>
                    <a:pt x="f12" y="f34"/>
                    <a:pt x="f10" y="f34"/>
                  </a:cubicBezTo>
                  <a:cubicBezTo>
                    <a:pt x="f9" y="f34"/>
                    <a:pt x="f9" y="f34"/>
                    <a:pt x="f9" y="f34"/>
                  </a:cubicBezTo>
                  <a:cubicBezTo>
                    <a:pt x="f52" y="f47"/>
                    <a:pt x="f52" y="f36"/>
                    <a:pt x="f9" y="f48"/>
                  </a:cubicBezTo>
                  <a:cubicBezTo>
                    <a:pt x="f9" y="f46"/>
                    <a:pt x="f10" y="f46"/>
                    <a:pt x="f10" y="f45"/>
                  </a:cubicBezTo>
                  <a:cubicBezTo>
                    <a:pt x="f12" y="f44"/>
                    <a:pt x="f10" y="f44"/>
                    <a:pt x="f9" y="f44"/>
                  </a:cubicBezTo>
                  <a:cubicBezTo>
                    <a:pt x="f9" y="f49"/>
                    <a:pt x="f10" y="f50"/>
                    <a:pt x="f10" y="f50"/>
                  </a:cubicBezTo>
                  <a:cubicBezTo>
                    <a:pt x="f10" y="f50"/>
                    <a:pt x="f10" y="f40"/>
                    <a:pt x="f10" y="f40"/>
                  </a:cubicBezTo>
                  <a:cubicBezTo>
                    <a:pt x="f10" y="f39"/>
                    <a:pt x="f9" y="f38"/>
                    <a:pt x="f9" y="f37"/>
                  </a:cubicBezTo>
                  <a:cubicBezTo>
                    <a:pt x="f52" y="f35"/>
                    <a:pt x="f10" y="f37"/>
                    <a:pt x="f12" y="f37"/>
                  </a:cubicBezTo>
                  <a:cubicBezTo>
                    <a:pt x="f51" y="f35"/>
                    <a:pt x="f12" y="f33"/>
                    <a:pt x="f12" y="f31"/>
                  </a:cubicBezTo>
                  <a:cubicBezTo>
                    <a:pt x="f51" y="f29"/>
                    <a:pt x="f12" y="f29"/>
                    <a:pt x="f12" y="f27"/>
                  </a:cubicBezTo>
                  <a:cubicBezTo>
                    <a:pt x="f51" y="f27"/>
                    <a:pt x="f12" y="f26"/>
                    <a:pt x="f12" y="f26"/>
                  </a:cubicBezTo>
                  <a:cubicBezTo>
                    <a:pt x="f12" y="f25"/>
                    <a:pt x="f10" y="f23"/>
                    <a:pt x="f12" y="f25"/>
                  </a:cubicBezTo>
                  <a:cubicBezTo>
                    <a:pt x="f51" y="f25"/>
                    <a:pt x="f51" y="f22"/>
                    <a:pt x="f13" y="f19"/>
                  </a:cubicBezTo>
                  <a:cubicBezTo>
                    <a:pt x="f14" y="f17"/>
                    <a:pt x="f14" y="f17"/>
                    <a:pt x="f13" y="f17"/>
                  </a:cubicBezTo>
                  <a:cubicBezTo>
                    <a:pt x="f13" y="f17"/>
                    <a:pt x="f13" y="f14"/>
                    <a:pt x="f13" y="f14"/>
                  </a:cubicBezTo>
                  <a:cubicBezTo>
                    <a:pt x="f51" y="f13"/>
                    <a:pt x="f12" y="f14"/>
                    <a:pt x="f10" y="f14"/>
                  </a:cubicBezTo>
                  <a:cubicBezTo>
                    <a:pt x="f10" y="f14"/>
                    <a:pt x="f9" y="f13"/>
                    <a:pt x="f52" y="f14"/>
                  </a:cubicBezTo>
                  <a:cubicBezTo>
                    <a:pt x="f52" y="f14"/>
                    <a:pt x="f53" y="f14"/>
                    <a:pt x="f52" y="f13"/>
                  </a:cubicBezTo>
                  <a:cubicBezTo>
                    <a:pt x="f52" y="f51"/>
                    <a:pt x="f52" y="f51"/>
                    <a:pt x="f53" y="f51"/>
                  </a:cubicBezTo>
                  <a:cubicBezTo>
                    <a:pt x="f54" y="f51"/>
                    <a:pt x="f55" y="f51"/>
                    <a:pt x="f55" y="f13"/>
                  </a:cubicBezTo>
                  <a:cubicBezTo>
                    <a:pt x="f56" y="f51"/>
                    <a:pt x="f56" y="f51"/>
                    <a:pt x="f56" y="f12"/>
                  </a:cubicBezTo>
                  <a:cubicBezTo>
                    <a:pt x="f55" y="f12"/>
                    <a:pt x="f54" y="f12"/>
                    <a:pt x="f55" y="f12"/>
                  </a:cubicBezTo>
                  <a:cubicBezTo>
                    <a:pt x="f56" y="f12"/>
                    <a:pt x="f55" y="f10"/>
                    <a:pt x="f56" y="f9"/>
                  </a:cubicBezTo>
                  <a:cubicBezTo>
                    <a:pt x="f56" y="f9"/>
                    <a:pt x="f56" y="f9"/>
                    <a:pt x="f56" y="f52"/>
                  </a:cubicBezTo>
                  <a:cubicBezTo>
                    <a:pt x="f55" y="f53"/>
                    <a:pt x="f5" y="f53"/>
                    <a:pt x="f5" y="f53"/>
                  </a:cubicBezTo>
                  <a:cubicBezTo>
                    <a:pt x="f56" y="f53"/>
                    <a:pt x="f5" y="f53"/>
                    <a:pt x="f5" y="f54"/>
                  </a:cubicBezTo>
                  <a:cubicBezTo>
                    <a:pt x="f56" y="f54"/>
                    <a:pt x="f55" y="f55"/>
                    <a:pt x="f55" y="f55"/>
                  </a:cubicBezTo>
                  <a:cubicBezTo>
                    <a:pt x="f55" y="f54"/>
                    <a:pt x="f54" y="f55"/>
                    <a:pt x="f53" y="f55"/>
                  </a:cubicBezTo>
                  <a:cubicBezTo>
                    <a:pt x="f53" y="f55"/>
                    <a:pt x="f52" y="f55"/>
                    <a:pt x="f53" y="f55"/>
                  </a:cubicBezTo>
                  <a:cubicBezTo>
                    <a:pt x="f54" y="f56"/>
                    <a:pt x="f53" y="f56"/>
                    <a:pt x="f53" y="f56"/>
                  </a:cubicBezTo>
                  <a:cubicBezTo>
                    <a:pt x="f52" y="f56"/>
                    <a:pt x="f9" y="f5"/>
                    <a:pt x="f9" y="f5"/>
                  </a:cubicBezTo>
                  <a:cubicBezTo>
                    <a:pt x="f52" y="f56"/>
                    <a:pt x="f9" y="f5"/>
                    <a:pt x="f9" y="f56"/>
                  </a:cubicBezTo>
                  <a:cubicBezTo>
                    <a:pt x="f9" y="f56"/>
                    <a:pt x="f12" y="f56"/>
                    <a:pt x="f51" y="f56"/>
                  </a:cubicBezTo>
                  <a:cubicBezTo>
                    <a:pt x="f51" y="f55"/>
                    <a:pt x="f17" y="f55"/>
                    <a:pt x="f17" y="f56"/>
                  </a:cubicBezTo>
                  <a:cubicBezTo>
                    <a:pt x="f19" y="f56"/>
                    <a:pt x="f22" y="f56"/>
                    <a:pt x="f19" y="f56"/>
                  </a:cubicBezTo>
                  <a:cubicBezTo>
                    <a:pt x="f19" y="f56"/>
                    <a:pt x="f22" y="f56"/>
                    <a:pt x="f22" y="f56"/>
                  </a:cubicBezTo>
                  <a:cubicBezTo>
                    <a:pt x="f23" y="f56"/>
                    <a:pt x="f26" y="f56"/>
                    <a:pt x="f29" y="f55"/>
                  </a:cubicBezTo>
                  <a:cubicBezTo>
                    <a:pt x="f33" y="f55"/>
                    <a:pt x="f35" y="f56"/>
                    <a:pt x="f35" y="f56"/>
                  </a:cubicBezTo>
                  <a:cubicBezTo>
                    <a:pt x="f37" y="f55"/>
                    <a:pt x="f37" y="f55"/>
                    <a:pt x="f38" y="f55"/>
                  </a:cubicBezTo>
                  <a:cubicBezTo>
                    <a:pt x="f39" y="f55"/>
                    <a:pt x="f39" y="f56"/>
                    <a:pt x="f39" y="f56"/>
                  </a:cubicBezTo>
                  <a:cubicBezTo>
                    <a:pt x="f40" y="f55"/>
                    <a:pt x="f42" y="f55"/>
                    <a:pt x="f42" y="f55"/>
                  </a:cubicBezTo>
                  <a:cubicBezTo>
                    <a:pt x="f42" y="f55"/>
                    <a:pt x="f43" y="f55"/>
                    <a:pt x="f43" y="f55"/>
                  </a:cubicBezTo>
                  <a:cubicBezTo>
                    <a:pt x="f49" y="f55"/>
                    <a:pt x="f49" y="f55"/>
                    <a:pt x="f44" y="f55"/>
                  </a:cubicBezTo>
                  <a:cubicBezTo>
                    <a:pt x="f44" y="f55"/>
                    <a:pt x="f44" y="f55"/>
                    <a:pt x="f44" y="f55"/>
                  </a:cubicBezTo>
                  <a:cubicBezTo>
                    <a:pt x="f45" y="f54"/>
                    <a:pt x="f45" y="f55"/>
                    <a:pt x="f45" y="f55"/>
                  </a:cubicBezTo>
                  <a:cubicBezTo>
                    <a:pt x="f46" y="f55"/>
                    <a:pt x="f45" y="f54"/>
                    <a:pt x="f46" y="f54"/>
                  </a:cubicBezTo>
                  <a:cubicBezTo>
                    <a:pt x="f47" y="f54"/>
                    <a:pt x="f48" y="f53"/>
                    <a:pt x="f36" y="f53"/>
                  </a:cubicBezTo>
                  <a:cubicBezTo>
                    <a:pt x="f34" y="f53"/>
                    <a:pt x="f34" y="f53"/>
                    <a:pt x="f32" y="f52"/>
                  </a:cubicBezTo>
                  <a:cubicBezTo>
                    <a:pt x="f30" y="f9"/>
                    <a:pt x="f41" y="f52"/>
                    <a:pt x="f28" y="f9"/>
                  </a:cubicBezTo>
                  <a:cubicBezTo>
                    <a:pt x="f28" y="f10"/>
                    <a:pt x="f24" y="f9"/>
                    <a:pt x="f24" y="f52"/>
                  </a:cubicBezTo>
                  <a:cubicBezTo>
                    <a:pt x="f24" y="f52"/>
                    <a:pt x="f57" y="f10"/>
                    <a:pt x="f57" y="f9"/>
                  </a:cubicBezTo>
                  <a:cubicBezTo>
                    <a:pt x="f58" y="f10"/>
                    <a:pt x="f57" y="f12"/>
                    <a:pt x="f21" y="f10"/>
                  </a:cubicBezTo>
                  <a:cubicBezTo>
                    <a:pt x="f20" y="f9"/>
                    <a:pt x="f18" y="f10"/>
                    <a:pt x="f16" y="f10"/>
                  </a:cubicBezTo>
                  <a:cubicBezTo>
                    <a:pt x="f16" y="f9"/>
                    <a:pt x="f15" y="f10"/>
                    <a:pt x="f11" y="f9"/>
                  </a:cubicBezTo>
                  <a:cubicBezTo>
                    <a:pt x="f8" y="f9"/>
                    <a:pt x="f11"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03" name="France">
              <a:extLst>
                <a:ext uri="{FF2B5EF4-FFF2-40B4-BE49-F238E27FC236}">
                  <a16:creationId xmlns:a16="http://schemas.microsoft.com/office/drawing/2014/main" id="{5E1222F8-3B79-707D-8BD6-050CDD870281}"/>
                </a:ext>
              </a:extLst>
            </p:cNvPr>
            <p:cNvSpPr/>
            <p:nvPr/>
          </p:nvSpPr>
          <p:spPr>
            <a:xfrm>
              <a:off x="6704517" y="3000676"/>
              <a:ext cx="266602" cy="226442"/>
            </a:xfrm>
            <a:custGeom>
              <a:avLst/>
              <a:gdLst>
                <a:gd name="f0" fmla="val 10800000"/>
                <a:gd name="f1" fmla="val 5400000"/>
                <a:gd name="f2" fmla="val 180"/>
                <a:gd name="f3" fmla="val w"/>
                <a:gd name="f4" fmla="val h"/>
                <a:gd name="f5" fmla="val 0"/>
                <a:gd name="f6" fmla="val 50"/>
                <a:gd name="f7" fmla="val 46"/>
                <a:gd name="f8" fmla="val 38"/>
                <a:gd name="f9" fmla="val 49"/>
                <a:gd name="f10" fmla="val 48"/>
                <a:gd name="f11" fmla="val 47"/>
                <a:gd name="f12" fmla="val 39"/>
                <a:gd name="f13" fmla="val 40"/>
                <a:gd name="f14" fmla="val 41"/>
                <a:gd name="f15" fmla="val 45"/>
                <a:gd name="f16" fmla="val 44"/>
                <a:gd name="f17" fmla="val 42"/>
                <a:gd name="f18" fmla="val 43"/>
                <a:gd name="f19" fmla="val 37"/>
                <a:gd name="f20" fmla="val 36"/>
                <a:gd name="f21" fmla="val 35"/>
                <a:gd name="f22" fmla="val 34"/>
                <a:gd name="f23" fmla="val 33"/>
                <a:gd name="f24" fmla="val 32"/>
                <a:gd name="f25" fmla="val 31"/>
                <a:gd name="f26" fmla="val 30"/>
                <a:gd name="f27" fmla="val 29"/>
                <a:gd name="f28" fmla="val 28"/>
                <a:gd name="f29" fmla="val 27"/>
                <a:gd name="f30" fmla="val 26"/>
                <a:gd name="f31" fmla="val 25"/>
                <a:gd name="f32" fmla="val 24"/>
                <a:gd name="f33" fmla="val 22"/>
                <a:gd name="f34" fmla="val 21"/>
                <a:gd name="f35" fmla="val 20"/>
                <a:gd name="f36" fmla="val 19"/>
                <a:gd name="f37" fmla="val 18"/>
                <a:gd name="f38" fmla="val 17"/>
                <a:gd name="f39" fmla="val 16"/>
                <a:gd name="f40" fmla="val 14"/>
                <a:gd name="f41" fmla="val 15"/>
                <a:gd name="f42" fmla="val 13"/>
                <a:gd name="f43" fmla="val 12"/>
                <a:gd name="f44" fmla="val 11"/>
                <a:gd name="f45" fmla="val 23"/>
                <a:gd name="f46" fmla="val 10"/>
                <a:gd name="f47" fmla="val 9"/>
                <a:gd name="f48" fmla="val 8"/>
                <a:gd name="f49" fmla="val 7"/>
                <a:gd name="f50" fmla="val 6"/>
                <a:gd name="f51" fmla="val 5"/>
                <a:gd name="f52" fmla="val 4"/>
                <a:gd name="f53" fmla="val 3"/>
                <a:gd name="f54" fmla="val 2"/>
                <a:gd name="f55" fmla="val 1"/>
                <a:gd name="f56" fmla="+- 0 0 -90"/>
                <a:gd name="f57" fmla="*/ f3 1 50"/>
                <a:gd name="f58" fmla="*/ f4 1 46"/>
                <a:gd name="f59" fmla="+- f7 0 f5"/>
                <a:gd name="f60" fmla="+- f6 0 f5"/>
                <a:gd name="f61" fmla="*/ f56 f0 1"/>
                <a:gd name="f62" fmla="*/ f60 1 50"/>
                <a:gd name="f63" fmla="*/ f59 1 46"/>
                <a:gd name="f64" fmla="*/ f61 1 f2"/>
                <a:gd name="f65" fmla="*/ 48 1 f62"/>
                <a:gd name="f66" fmla="*/ 38 1 f63"/>
                <a:gd name="f67" fmla="*/ 46 1 f62"/>
                <a:gd name="f68" fmla="*/ 40 1 f63"/>
                <a:gd name="f69" fmla="*/ 43 1 f62"/>
                <a:gd name="f70" fmla="*/ 40 1 f62"/>
                <a:gd name="f71" fmla="*/ 39 1 f63"/>
                <a:gd name="f72" fmla="*/ 36 1 f62"/>
                <a:gd name="f73" fmla="*/ 33 1 f62"/>
                <a:gd name="f74" fmla="*/ 43 1 f63"/>
                <a:gd name="f75" fmla="*/ 31 1 f62"/>
                <a:gd name="f76" fmla="*/ 44 1 f63"/>
                <a:gd name="f77" fmla="*/ 26 1 f62"/>
                <a:gd name="f78" fmla="*/ 45 1 f63"/>
                <a:gd name="f79" fmla="*/ 22 1 f62"/>
                <a:gd name="f80" fmla="*/ 18 1 f62"/>
                <a:gd name="f81" fmla="*/ 13 1 f62"/>
                <a:gd name="f82" fmla="*/ 41 1 f63"/>
                <a:gd name="f83" fmla="*/ 11 1 f62"/>
                <a:gd name="f84" fmla="*/ 14 1 f62"/>
                <a:gd name="f85" fmla="*/ 34 1 f63"/>
                <a:gd name="f86" fmla="*/ 17 1 f62"/>
                <a:gd name="f87" fmla="*/ 31 1 f63"/>
                <a:gd name="f88" fmla="*/ 16 1 f62"/>
                <a:gd name="f89" fmla="*/ 26 1 f63"/>
                <a:gd name="f90" fmla="*/ 24 1 f63"/>
                <a:gd name="f91" fmla="*/ 21 1 f63"/>
                <a:gd name="f92" fmla="*/ 19 1 f63"/>
                <a:gd name="f93" fmla="*/ 9 1 f62"/>
                <a:gd name="f94" fmla="*/ 18 1 f63"/>
                <a:gd name="f95" fmla="*/ 6 1 f62"/>
                <a:gd name="f96" fmla="*/ 17 1 f63"/>
                <a:gd name="f97" fmla="*/ 2 1 f62"/>
                <a:gd name="f98" fmla="*/ 16 1 f63"/>
                <a:gd name="f99" fmla="*/ 14 1 f63"/>
                <a:gd name="f100" fmla="*/ 0 1 f62"/>
                <a:gd name="f101" fmla="*/ 13 1 f63"/>
                <a:gd name="f102" fmla="*/ 12 1 f63"/>
                <a:gd name="f103" fmla="*/ 5 1 f62"/>
                <a:gd name="f104" fmla="*/ 11 1 f63"/>
                <a:gd name="f105" fmla="*/ 7 1 f62"/>
                <a:gd name="f106" fmla="*/ 10 1 f62"/>
                <a:gd name="f107" fmla="*/ 12 1 f62"/>
                <a:gd name="f108" fmla="*/ 8 1 f63"/>
                <a:gd name="f109" fmla="*/ 6 1 f63"/>
                <a:gd name="f110" fmla="*/ 9 1 f63"/>
                <a:gd name="f111" fmla="*/ 19 1 f62"/>
                <a:gd name="f112" fmla="*/ 21 1 f62"/>
                <a:gd name="f113" fmla="*/ 25 1 f62"/>
                <a:gd name="f114" fmla="*/ 4 1 f63"/>
                <a:gd name="f115" fmla="*/ 2 1 f63"/>
                <a:gd name="f116" fmla="*/ 29 1 f62"/>
                <a:gd name="f117" fmla="*/ 0 1 f63"/>
                <a:gd name="f118" fmla="*/ 32 1 f62"/>
                <a:gd name="f119" fmla="*/ 34 1 f62"/>
                <a:gd name="f120" fmla="*/ 37 1 f62"/>
                <a:gd name="f121" fmla="*/ 39 1 f62"/>
                <a:gd name="f122" fmla="*/ 7 1 f63"/>
                <a:gd name="f123" fmla="*/ 50 1 f62"/>
                <a:gd name="f124" fmla="*/ 47 1 f62"/>
                <a:gd name="f125" fmla="*/ 45 1 f62"/>
                <a:gd name="f126" fmla="*/ 25 1 f63"/>
                <a:gd name="f127" fmla="*/ 29 1 f63"/>
                <a:gd name="f128" fmla="*/ 32 1 f63"/>
                <a:gd name="f129" fmla="*/ 49 1 f62"/>
                <a:gd name="f130" fmla="*/ 36 1 f63"/>
                <a:gd name="f131" fmla="*/ f6 1 f62"/>
                <a:gd name="f132" fmla="*/ f7 1 f63"/>
                <a:gd name="f133" fmla="+- f64 0 f1"/>
                <a:gd name="f134" fmla="*/ f100 f57 1"/>
                <a:gd name="f135" fmla="*/ f131 f57 1"/>
                <a:gd name="f136" fmla="*/ f132 f58 1"/>
                <a:gd name="f137" fmla="*/ f117 f58 1"/>
                <a:gd name="f138" fmla="*/ f65 f57 1"/>
                <a:gd name="f139" fmla="*/ f66 f58 1"/>
                <a:gd name="f140" fmla="*/ f67 f57 1"/>
                <a:gd name="f141" fmla="*/ f68 f58 1"/>
                <a:gd name="f142" fmla="*/ f69 f57 1"/>
                <a:gd name="f143" fmla="*/ f70 f57 1"/>
                <a:gd name="f144" fmla="*/ f71 f58 1"/>
                <a:gd name="f145" fmla="*/ f72 f57 1"/>
                <a:gd name="f146" fmla="*/ f73 f57 1"/>
                <a:gd name="f147" fmla="*/ f74 f58 1"/>
                <a:gd name="f148" fmla="*/ f75 f57 1"/>
                <a:gd name="f149" fmla="*/ f76 f58 1"/>
                <a:gd name="f150" fmla="*/ f77 f57 1"/>
                <a:gd name="f151" fmla="*/ f78 f58 1"/>
                <a:gd name="f152" fmla="*/ f79 f57 1"/>
                <a:gd name="f153" fmla="*/ f80 f57 1"/>
                <a:gd name="f154" fmla="*/ f81 f57 1"/>
                <a:gd name="f155" fmla="*/ f82 f58 1"/>
                <a:gd name="f156" fmla="*/ f83 f57 1"/>
                <a:gd name="f157" fmla="*/ f84 f57 1"/>
                <a:gd name="f158" fmla="*/ f85 f58 1"/>
                <a:gd name="f159" fmla="*/ f86 f57 1"/>
                <a:gd name="f160" fmla="*/ f87 f58 1"/>
                <a:gd name="f161" fmla="*/ f88 f57 1"/>
                <a:gd name="f162" fmla="*/ f89 f58 1"/>
                <a:gd name="f163" fmla="*/ f90 f58 1"/>
                <a:gd name="f164" fmla="*/ f91 f58 1"/>
                <a:gd name="f165" fmla="*/ f92 f58 1"/>
                <a:gd name="f166" fmla="*/ f93 f57 1"/>
                <a:gd name="f167" fmla="*/ f94 f58 1"/>
                <a:gd name="f168" fmla="*/ f95 f57 1"/>
                <a:gd name="f169" fmla="*/ f96 f58 1"/>
                <a:gd name="f170" fmla="*/ f97 f57 1"/>
                <a:gd name="f171" fmla="*/ f98 f58 1"/>
                <a:gd name="f172" fmla="*/ f99 f58 1"/>
                <a:gd name="f173" fmla="*/ f101 f58 1"/>
                <a:gd name="f174" fmla="*/ f102 f58 1"/>
                <a:gd name="f175" fmla="*/ f103 f57 1"/>
                <a:gd name="f176" fmla="*/ f104 f58 1"/>
                <a:gd name="f177" fmla="*/ f105 f57 1"/>
                <a:gd name="f178" fmla="*/ f106 f57 1"/>
                <a:gd name="f179" fmla="*/ f107 f57 1"/>
                <a:gd name="f180" fmla="*/ f108 f58 1"/>
                <a:gd name="f181" fmla="*/ f109 f58 1"/>
                <a:gd name="f182" fmla="*/ f110 f58 1"/>
                <a:gd name="f183" fmla="*/ f111 f57 1"/>
                <a:gd name="f184" fmla="*/ f112 f57 1"/>
                <a:gd name="f185" fmla="*/ f113 f57 1"/>
                <a:gd name="f186" fmla="*/ f114 f58 1"/>
                <a:gd name="f187" fmla="*/ f115 f58 1"/>
                <a:gd name="f188" fmla="*/ f116 f57 1"/>
                <a:gd name="f189" fmla="*/ f118 f57 1"/>
                <a:gd name="f190" fmla="*/ f119 f57 1"/>
                <a:gd name="f191" fmla="*/ f120 f57 1"/>
                <a:gd name="f192" fmla="*/ f121 f57 1"/>
                <a:gd name="f193" fmla="*/ f122 f58 1"/>
                <a:gd name="f194" fmla="*/ f123 f57 1"/>
                <a:gd name="f195" fmla="*/ f124 f57 1"/>
                <a:gd name="f196" fmla="*/ f125 f57 1"/>
                <a:gd name="f197" fmla="*/ f126 f58 1"/>
                <a:gd name="f198" fmla="*/ f127 f58 1"/>
                <a:gd name="f199" fmla="*/ f128 f58 1"/>
                <a:gd name="f200" fmla="*/ f129 f57 1"/>
                <a:gd name="f201" fmla="*/ f130 f58 1"/>
              </a:gdLst>
              <a:ahLst/>
              <a:cxnLst>
                <a:cxn ang="3cd4">
                  <a:pos x="hc" y="t"/>
                </a:cxn>
                <a:cxn ang="0">
                  <a:pos x="r" y="vc"/>
                </a:cxn>
                <a:cxn ang="cd4">
                  <a:pos x="hc" y="b"/>
                </a:cxn>
                <a:cxn ang="cd2">
                  <a:pos x="l" y="vc"/>
                </a:cxn>
                <a:cxn ang="f133">
                  <a:pos x="f138" y="f139"/>
                </a:cxn>
                <a:cxn ang="f133">
                  <a:pos x="f140" y="f141"/>
                </a:cxn>
                <a:cxn ang="f133">
                  <a:pos x="f142" y="f141"/>
                </a:cxn>
                <a:cxn ang="f133">
                  <a:pos x="f143" y="f144"/>
                </a:cxn>
                <a:cxn ang="f133">
                  <a:pos x="f145" y="f141"/>
                </a:cxn>
                <a:cxn ang="f133">
                  <a:pos x="f146" y="f147"/>
                </a:cxn>
                <a:cxn ang="f133">
                  <a:pos x="f148" y="f149"/>
                </a:cxn>
                <a:cxn ang="f133">
                  <a:pos x="f150" y="f151"/>
                </a:cxn>
                <a:cxn ang="f133">
                  <a:pos x="f152" y="f147"/>
                </a:cxn>
                <a:cxn ang="f133">
                  <a:pos x="f153" y="f147"/>
                </a:cxn>
                <a:cxn ang="f133">
                  <a:pos x="f154" y="f155"/>
                </a:cxn>
                <a:cxn ang="f133">
                  <a:pos x="f156" y="f141"/>
                </a:cxn>
                <a:cxn ang="f133">
                  <a:pos x="f157" y="f158"/>
                </a:cxn>
                <a:cxn ang="f133">
                  <a:pos x="f159" y="f160"/>
                </a:cxn>
                <a:cxn ang="f133">
                  <a:pos x="f161" y="f162"/>
                </a:cxn>
                <a:cxn ang="f133">
                  <a:pos x="f157" y="f163"/>
                </a:cxn>
                <a:cxn ang="f133">
                  <a:pos x="f156" y="f164"/>
                </a:cxn>
                <a:cxn ang="f133">
                  <a:pos x="f156" y="f165"/>
                </a:cxn>
                <a:cxn ang="f133">
                  <a:pos x="f166" y="f167"/>
                </a:cxn>
                <a:cxn ang="f133">
                  <a:pos x="f168" y="f169"/>
                </a:cxn>
                <a:cxn ang="f133">
                  <a:pos x="f170" y="f171"/>
                </a:cxn>
                <a:cxn ang="f133">
                  <a:pos x="f170" y="f172"/>
                </a:cxn>
                <a:cxn ang="f133">
                  <a:pos x="f134" y="f173"/>
                </a:cxn>
                <a:cxn ang="f133">
                  <a:pos x="f170" y="f174"/>
                </a:cxn>
                <a:cxn ang="f133">
                  <a:pos x="f175" y="f176"/>
                </a:cxn>
                <a:cxn ang="f133">
                  <a:pos x="f177" y="f174"/>
                </a:cxn>
                <a:cxn ang="f133">
                  <a:pos x="f178" y="f174"/>
                </a:cxn>
                <a:cxn ang="f133">
                  <a:pos x="f179" y="f176"/>
                </a:cxn>
                <a:cxn ang="f133">
                  <a:pos x="f179" y="f180"/>
                </a:cxn>
                <a:cxn ang="f133">
                  <a:pos x="f179" y="f181"/>
                </a:cxn>
                <a:cxn ang="f133">
                  <a:pos x="f157" y="f180"/>
                </a:cxn>
                <a:cxn ang="f133">
                  <a:pos x="f161" y="f182"/>
                </a:cxn>
                <a:cxn ang="f133">
                  <a:pos x="f183" y="f180"/>
                </a:cxn>
                <a:cxn ang="f133">
                  <a:pos x="f184" y="f181"/>
                </a:cxn>
                <a:cxn ang="f133">
                  <a:pos x="f185" y="f186"/>
                </a:cxn>
                <a:cxn ang="f133">
                  <a:pos x="f150" y="f187"/>
                </a:cxn>
                <a:cxn ang="f133">
                  <a:pos x="f188" y="f137"/>
                </a:cxn>
                <a:cxn ang="f133">
                  <a:pos x="f189" y="f187"/>
                </a:cxn>
                <a:cxn ang="f133">
                  <a:pos x="f190" y="f186"/>
                </a:cxn>
                <a:cxn ang="f133">
                  <a:pos x="f145" y="f186"/>
                </a:cxn>
                <a:cxn ang="f133">
                  <a:pos x="f191" y="f181"/>
                </a:cxn>
                <a:cxn ang="f133">
                  <a:pos x="f192" y="f193"/>
                </a:cxn>
                <a:cxn ang="f133">
                  <a:pos x="f142" y="f193"/>
                </a:cxn>
                <a:cxn ang="f133">
                  <a:pos x="f140" y="f182"/>
                </a:cxn>
                <a:cxn ang="f133">
                  <a:pos x="f194" y="f176"/>
                </a:cxn>
                <a:cxn ang="f133">
                  <a:pos x="f138" y="f169"/>
                </a:cxn>
                <a:cxn ang="f133">
                  <a:pos x="f195" y="f169"/>
                </a:cxn>
                <a:cxn ang="f133">
                  <a:pos x="f196" y="f165"/>
                </a:cxn>
                <a:cxn ang="f133">
                  <a:pos x="f142" y="f197"/>
                </a:cxn>
                <a:cxn ang="f133">
                  <a:pos x="f140" y="f163"/>
                </a:cxn>
                <a:cxn ang="f133">
                  <a:pos x="f195" y="f162"/>
                </a:cxn>
                <a:cxn ang="f133">
                  <a:pos x="f138" y="f198"/>
                </a:cxn>
                <a:cxn ang="f133">
                  <a:pos x="f138" y="f199"/>
                </a:cxn>
                <a:cxn ang="f133">
                  <a:pos x="f200" y="f201"/>
                </a:cxn>
                <a:cxn ang="f133">
                  <a:pos x="f194" y="f139"/>
                </a:cxn>
              </a:cxnLst>
              <a:rect l="f134" t="f137" r="f135" b="f136"/>
              <a:pathLst>
                <a:path w="50" h="46">
                  <a:moveTo>
                    <a:pt x="f6" y="f8"/>
                  </a:moveTo>
                  <a:cubicBezTo>
                    <a:pt x="f9" y="f8"/>
                    <a:pt x="f9" y="f8"/>
                    <a:pt x="f10" y="f8"/>
                  </a:cubicBezTo>
                  <a:cubicBezTo>
                    <a:pt x="f11" y="f8"/>
                    <a:pt x="f10" y="f12"/>
                    <a:pt x="f11" y="f12"/>
                  </a:cubicBezTo>
                  <a:cubicBezTo>
                    <a:pt x="f11" y="f12"/>
                    <a:pt x="f11" y="f12"/>
                    <a:pt x="f7" y="f13"/>
                  </a:cubicBezTo>
                  <a:cubicBezTo>
                    <a:pt x="f7" y="f14"/>
                    <a:pt x="f15" y="f14"/>
                    <a:pt x="f15" y="f14"/>
                  </a:cubicBezTo>
                  <a:cubicBezTo>
                    <a:pt x="f16" y="f17"/>
                    <a:pt x="f18" y="f14"/>
                    <a:pt x="f18" y="f13"/>
                  </a:cubicBezTo>
                  <a:cubicBezTo>
                    <a:pt x="f18" y="f13"/>
                    <a:pt x="f17" y="f13"/>
                    <a:pt x="f14" y="f12"/>
                  </a:cubicBezTo>
                  <a:cubicBezTo>
                    <a:pt x="f13" y="f12"/>
                    <a:pt x="f14" y="f12"/>
                    <a:pt x="f13" y="f12"/>
                  </a:cubicBezTo>
                  <a:cubicBezTo>
                    <a:pt x="f12" y="f12"/>
                    <a:pt x="f12" y="f12"/>
                    <a:pt x="f8" y="f13"/>
                  </a:cubicBezTo>
                  <a:cubicBezTo>
                    <a:pt x="f19" y="f13"/>
                    <a:pt x="f19" y="f13"/>
                    <a:pt x="f20" y="f13"/>
                  </a:cubicBezTo>
                  <a:cubicBezTo>
                    <a:pt x="f20" y="f13"/>
                    <a:pt x="f21" y="f14"/>
                    <a:pt x="f22" y="f17"/>
                  </a:cubicBezTo>
                  <a:cubicBezTo>
                    <a:pt x="f23" y="f18"/>
                    <a:pt x="f23" y="f17"/>
                    <a:pt x="f23" y="f18"/>
                  </a:cubicBezTo>
                  <a:cubicBezTo>
                    <a:pt x="f24" y="f16"/>
                    <a:pt x="f23" y="f16"/>
                    <a:pt x="f24" y="f16"/>
                  </a:cubicBezTo>
                  <a:cubicBezTo>
                    <a:pt x="f25" y="f16"/>
                    <a:pt x="f24" y="f16"/>
                    <a:pt x="f25" y="f16"/>
                  </a:cubicBezTo>
                  <a:cubicBezTo>
                    <a:pt x="f26" y="f15"/>
                    <a:pt x="f27" y="f16"/>
                    <a:pt x="f27" y="f15"/>
                  </a:cubicBezTo>
                  <a:cubicBezTo>
                    <a:pt x="f28" y="f15"/>
                    <a:pt x="f29" y="f16"/>
                    <a:pt x="f30" y="f15"/>
                  </a:cubicBezTo>
                  <a:cubicBezTo>
                    <a:pt x="f31" y="f7"/>
                    <a:pt x="f32" y="f15"/>
                    <a:pt x="f31" y="f16"/>
                  </a:cubicBezTo>
                  <a:cubicBezTo>
                    <a:pt x="f31" y="f15"/>
                    <a:pt x="f33" y="f18"/>
                    <a:pt x="f33" y="f18"/>
                  </a:cubicBezTo>
                  <a:cubicBezTo>
                    <a:pt x="f33" y="f16"/>
                    <a:pt x="f34" y="f15"/>
                    <a:pt x="f34" y="f16"/>
                  </a:cubicBezTo>
                  <a:cubicBezTo>
                    <a:pt x="f35" y="f18"/>
                    <a:pt x="f36" y="f16"/>
                    <a:pt x="f37" y="f18"/>
                  </a:cubicBezTo>
                  <a:cubicBezTo>
                    <a:pt x="f38" y="f17"/>
                    <a:pt x="f38" y="f17"/>
                    <a:pt x="f39" y="f17"/>
                  </a:cubicBezTo>
                  <a:cubicBezTo>
                    <a:pt x="f40" y="f17"/>
                    <a:pt x="f41" y="f14"/>
                    <a:pt x="f42" y="f14"/>
                  </a:cubicBezTo>
                  <a:cubicBezTo>
                    <a:pt x="f43" y="f14"/>
                    <a:pt x="f42" y="f13"/>
                    <a:pt x="f43" y="f13"/>
                  </a:cubicBezTo>
                  <a:cubicBezTo>
                    <a:pt x="f43" y="f13"/>
                    <a:pt x="f43" y="f14"/>
                    <a:pt x="f44" y="f13"/>
                  </a:cubicBezTo>
                  <a:cubicBezTo>
                    <a:pt x="f43" y="f13"/>
                    <a:pt x="f43" y="f12"/>
                    <a:pt x="f42" y="f12"/>
                  </a:cubicBezTo>
                  <a:cubicBezTo>
                    <a:pt x="f42" y="f8"/>
                    <a:pt x="f42" y="f21"/>
                    <a:pt x="f40" y="f22"/>
                  </a:cubicBezTo>
                  <a:cubicBezTo>
                    <a:pt x="f41" y="f23"/>
                    <a:pt x="f41" y="f25"/>
                    <a:pt x="f41" y="f26"/>
                  </a:cubicBezTo>
                  <a:cubicBezTo>
                    <a:pt x="f41" y="f28"/>
                    <a:pt x="f39" y="f26"/>
                    <a:pt x="f38" y="f25"/>
                  </a:cubicBezTo>
                  <a:cubicBezTo>
                    <a:pt x="f38" y="f28"/>
                    <a:pt x="f41" y="f27"/>
                    <a:pt x="f41" y="f29"/>
                  </a:cubicBezTo>
                  <a:cubicBezTo>
                    <a:pt x="f39" y="f30"/>
                    <a:pt x="f39" y="f29"/>
                    <a:pt x="f39" y="f30"/>
                  </a:cubicBezTo>
                  <a:cubicBezTo>
                    <a:pt x="f41" y="f31"/>
                    <a:pt x="f39" y="f32"/>
                    <a:pt x="f39" y="f31"/>
                  </a:cubicBezTo>
                  <a:cubicBezTo>
                    <a:pt x="f41" y="f31"/>
                    <a:pt x="f41" y="f32"/>
                    <a:pt x="f40" y="f32"/>
                  </a:cubicBezTo>
                  <a:cubicBezTo>
                    <a:pt x="f42" y="f45"/>
                    <a:pt x="f43" y="f45"/>
                    <a:pt x="f43" y="f45"/>
                  </a:cubicBezTo>
                  <a:cubicBezTo>
                    <a:pt x="f44" y="f34"/>
                    <a:pt x="f44" y="f34"/>
                    <a:pt x="f44" y="f34"/>
                  </a:cubicBezTo>
                  <a:cubicBezTo>
                    <a:pt x="f44" y="f35"/>
                    <a:pt x="f44" y="f35"/>
                    <a:pt x="f44" y="f35"/>
                  </a:cubicBezTo>
                  <a:cubicBezTo>
                    <a:pt x="f44" y="f35"/>
                    <a:pt x="f43" y="f36"/>
                    <a:pt x="f44" y="f36"/>
                  </a:cubicBezTo>
                  <a:cubicBezTo>
                    <a:pt x="f46" y="f36"/>
                    <a:pt x="f46" y="f36"/>
                    <a:pt x="f46" y="f36"/>
                  </a:cubicBezTo>
                  <a:cubicBezTo>
                    <a:pt x="f44" y="f37"/>
                    <a:pt x="f47" y="f37"/>
                    <a:pt x="f47" y="f37"/>
                  </a:cubicBezTo>
                  <a:cubicBezTo>
                    <a:pt x="f48" y="f37"/>
                    <a:pt x="f47" y="f38"/>
                    <a:pt x="f48" y="f38"/>
                  </a:cubicBezTo>
                  <a:cubicBezTo>
                    <a:pt x="f49" y="f38"/>
                    <a:pt x="f49" y="f36"/>
                    <a:pt x="f50" y="f38"/>
                  </a:cubicBezTo>
                  <a:cubicBezTo>
                    <a:pt x="f50" y="f39"/>
                    <a:pt x="f51" y="f38"/>
                    <a:pt x="f52" y="f39"/>
                  </a:cubicBezTo>
                  <a:cubicBezTo>
                    <a:pt x="f52" y="f41"/>
                    <a:pt x="f53" y="f39"/>
                    <a:pt x="f54" y="f39"/>
                  </a:cubicBezTo>
                  <a:cubicBezTo>
                    <a:pt x="f55" y="f39"/>
                    <a:pt x="f54" y="f41"/>
                    <a:pt x="f55" y="f41"/>
                  </a:cubicBezTo>
                  <a:cubicBezTo>
                    <a:pt x="f5" y="f41"/>
                    <a:pt x="f55" y="f40"/>
                    <a:pt x="f54" y="f40"/>
                  </a:cubicBezTo>
                  <a:cubicBezTo>
                    <a:pt x="f53" y="f40"/>
                    <a:pt x="f55" y="f40"/>
                    <a:pt x="f54" y="f42"/>
                  </a:cubicBezTo>
                  <a:cubicBezTo>
                    <a:pt x="f54" y="f42"/>
                    <a:pt x="f55" y="f42"/>
                    <a:pt x="f5" y="f42"/>
                  </a:cubicBezTo>
                  <a:cubicBezTo>
                    <a:pt x="f5" y="f42"/>
                    <a:pt x="f5" y="f42"/>
                    <a:pt x="f5" y="f43"/>
                  </a:cubicBezTo>
                  <a:cubicBezTo>
                    <a:pt x="f55" y="f43"/>
                    <a:pt x="f55" y="f43"/>
                    <a:pt x="f54" y="f43"/>
                  </a:cubicBezTo>
                  <a:cubicBezTo>
                    <a:pt x="f53" y="f43"/>
                    <a:pt x="f52" y="f43"/>
                    <a:pt x="f52" y="f44"/>
                  </a:cubicBezTo>
                  <a:cubicBezTo>
                    <a:pt x="f52" y="f44"/>
                    <a:pt x="f52" y="f44"/>
                    <a:pt x="f51" y="f44"/>
                  </a:cubicBezTo>
                  <a:cubicBezTo>
                    <a:pt x="f50" y="f44"/>
                    <a:pt x="f50" y="f46"/>
                    <a:pt x="f49" y="f44"/>
                  </a:cubicBezTo>
                  <a:cubicBezTo>
                    <a:pt x="f49" y="f43"/>
                    <a:pt x="f49" y="f43"/>
                    <a:pt x="f49" y="f43"/>
                  </a:cubicBezTo>
                  <a:cubicBezTo>
                    <a:pt x="f48" y="f43"/>
                    <a:pt x="f47" y="f44"/>
                    <a:pt x="f47" y="f43"/>
                  </a:cubicBezTo>
                  <a:cubicBezTo>
                    <a:pt x="f47" y="f43"/>
                    <a:pt x="f46" y="f44"/>
                    <a:pt x="f46" y="f43"/>
                  </a:cubicBezTo>
                  <a:cubicBezTo>
                    <a:pt x="f46" y="f43"/>
                    <a:pt x="f44" y="f43"/>
                    <a:pt x="f43" y="f43"/>
                  </a:cubicBezTo>
                  <a:cubicBezTo>
                    <a:pt x="f42" y="f43"/>
                    <a:pt x="f43" y="f43"/>
                    <a:pt x="f43" y="f44"/>
                  </a:cubicBezTo>
                  <a:cubicBezTo>
                    <a:pt x="f43" y="f46"/>
                    <a:pt x="f43" y="f46"/>
                    <a:pt x="f43" y="f46"/>
                  </a:cubicBezTo>
                  <a:cubicBezTo>
                    <a:pt x="f43" y="f47"/>
                    <a:pt x="f43" y="f47"/>
                    <a:pt x="f43" y="f48"/>
                  </a:cubicBezTo>
                  <a:cubicBezTo>
                    <a:pt x="f43" y="f49"/>
                    <a:pt x="f43" y="f49"/>
                    <a:pt x="f43" y="f50"/>
                  </a:cubicBezTo>
                  <a:cubicBezTo>
                    <a:pt x="f44" y="f50"/>
                    <a:pt x="f43" y="f50"/>
                    <a:pt x="f43" y="f50"/>
                  </a:cubicBezTo>
                  <a:cubicBezTo>
                    <a:pt x="f42" y="f50"/>
                    <a:pt x="f40" y="f50"/>
                    <a:pt x="f40" y="f49"/>
                  </a:cubicBezTo>
                  <a:cubicBezTo>
                    <a:pt x="f40" y="f49"/>
                    <a:pt x="f40" y="f48"/>
                    <a:pt x="f40" y="f48"/>
                  </a:cubicBezTo>
                  <a:cubicBezTo>
                    <a:pt x="f40" y="f47"/>
                    <a:pt x="f41" y="f47"/>
                    <a:pt x="f41" y="f47"/>
                  </a:cubicBezTo>
                  <a:cubicBezTo>
                    <a:pt x="f39" y="f47"/>
                    <a:pt x="f39" y="f48"/>
                    <a:pt x="f39" y="f47"/>
                  </a:cubicBezTo>
                  <a:cubicBezTo>
                    <a:pt x="f38" y="f47"/>
                    <a:pt x="f37" y="f48"/>
                    <a:pt x="f37" y="f48"/>
                  </a:cubicBezTo>
                  <a:cubicBezTo>
                    <a:pt x="f36" y="f48"/>
                    <a:pt x="f35" y="f48"/>
                    <a:pt x="f36" y="f48"/>
                  </a:cubicBezTo>
                  <a:cubicBezTo>
                    <a:pt x="f37" y="f49"/>
                    <a:pt x="f36" y="f49"/>
                    <a:pt x="f36" y="f49"/>
                  </a:cubicBezTo>
                  <a:cubicBezTo>
                    <a:pt x="f35" y="f50"/>
                    <a:pt x="f35" y="f50"/>
                    <a:pt x="f34" y="f50"/>
                  </a:cubicBezTo>
                  <a:cubicBezTo>
                    <a:pt x="f34" y="f50"/>
                    <a:pt x="f33" y="f50"/>
                    <a:pt x="f45" y="f51"/>
                  </a:cubicBezTo>
                  <a:cubicBezTo>
                    <a:pt x="f32" y="f51"/>
                    <a:pt x="f31" y="f51"/>
                    <a:pt x="f31" y="f52"/>
                  </a:cubicBezTo>
                  <a:cubicBezTo>
                    <a:pt x="f31" y="f53"/>
                    <a:pt x="f30" y="f53"/>
                    <a:pt x="f30" y="f53"/>
                  </a:cubicBezTo>
                  <a:cubicBezTo>
                    <a:pt x="f31" y="f54"/>
                    <a:pt x="f30" y="f54"/>
                    <a:pt x="f30" y="f54"/>
                  </a:cubicBezTo>
                  <a:cubicBezTo>
                    <a:pt x="f30" y="f55"/>
                    <a:pt x="f30" y="f55"/>
                    <a:pt x="f29" y="f55"/>
                  </a:cubicBezTo>
                  <a:cubicBezTo>
                    <a:pt x="f28" y="f55"/>
                    <a:pt x="f28" y="f5"/>
                    <a:pt x="f27" y="f5"/>
                  </a:cubicBezTo>
                  <a:cubicBezTo>
                    <a:pt x="f27" y="f54"/>
                    <a:pt x="f26" y="f55"/>
                    <a:pt x="f25" y="f54"/>
                  </a:cubicBezTo>
                  <a:cubicBezTo>
                    <a:pt x="f25" y="f54"/>
                    <a:pt x="f24" y="f54"/>
                    <a:pt x="f24" y="f54"/>
                  </a:cubicBezTo>
                  <a:cubicBezTo>
                    <a:pt x="f23" y="f53"/>
                    <a:pt x="f23" y="f53"/>
                    <a:pt x="f22" y="f53"/>
                  </a:cubicBezTo>
                  <a:cubicBezTo>
                    <a:pt x="f22" y="f53"/>
                    <a:pt x="f21" y="f52"/>
                    <a:pt x="f22" y="f52"/>
                  </a:cubicBezTo>
                  <a:cubicBezTo>
                    <a:pt x="f22" y="f51"/>
                    <a:pt x="f21" y="f51"/>
                    <a:pt x="f21" y="f51"/>
                  </a:cubicBezTo>
                  <a:cubicBezTo>
                    <a:pt x="f20" y="f51"/>
                    <a:pt x="f20" y="f51"/>
                    <a:pt x="f20" y="f52"/>
                  </a:cubicBezTo>
                  <a:cubicBezTo>
                    <a:pt x="f20" y="f52"/>
                    <a:pt x="f19" y="f53"/>
                    <a:pt x="f19" y="f52"/>
                  </a:cubicBezTo>
                  <a:cubicBezTo>
                    <a:pt x="f20" y="f51"/>
                    <a:pt x="f20" y="f50"/>
                    <a:pt x="f19" y="f50"/>
                  </a:cubicBezTo>
                  <a:cubicBezTo>
                    <a:pt x="f8" y="f49"/>
                    <a:pt x="f8" y="f48"/>
                    <a:pt x="f12" y="f48"/>
                  </a:cubicBezTo>
                  <a:cubicBezTo>
                    <a:pt x="f12" y="f48"/>
                    <a:pt x="f12" y="f49"/>
                    <a:pt x="f12" y="f49"/>
                  </a:cubicBezTo>
                  <a:cubicBezTo>
                    <a:pt x="f13" y="f49"/>
                    <a:pt x="f13" y="f49"/>
                    <a:pt x="f14" y="f49"/>
                  </a:cubicBezTo>
                  <a:cubicBezTo>
                    <a:pt x="f14" y="f49"/>
                    <a:pt x="f17" y="f49"/>
                    <a:pt x="f18" y="f49"/>
                  </a:cubicBezTo>
                  <a:cubicBezTo>
                    <a:pt x="f18" y="f48"/>
                    <a:pt x="f18" y="f48"/>
                    <a:pt x="f16" y="f48"/>
                  </a:cubicBezTo>
                  <a:cubicBezTo>
                    <a:pt x="f15" y="f47"/>
                    <a:pt x="f15" y="f47"/>
                    <a:pt x="f7" y="f47"/>
                  </a:cubicBezTo>
                  <a:cubicBezTo>
                    <a:pt x="f11" y="f47"/>
                    <a:pt x="f11" y="f46"/>
                    <a:pt x="f10" y="f46"/>
                  </a:cubicBezTo>
                  <a:cubicBezTo>
                    <a:pt x="f9" y="f46"/>
                    <a:pt x="f6" y="f44"/>
                    <a:pt x="f6" y="f44"/>
                  </a:cubicBezTo>
                  <a:cubicBezTo>
                    <a:pt x="f9" y="f43"/>
                    <a:pt x="f10" y="f42"/>
                    <a:pt x="f10" y="f40"/>
                  </a:cubicBezTo>
                  <a:cubicBezTo>
                    <a:pt x="f10" y="f41"/>
                    <a:pt x="f10" y="f39"/>
                    <a:pt x="f10" y="f38"/>
                  </a:cubicBezTo>
                  <a:cubicBezTo>
                    <a:pt x="f10" y="f38"/>
                    <a:pt x="f10" y="f38"/>
                    <a:pt x="f10" y="f38"/>
                  </a:cubicBezTo>
                  <a:cubicBezTo>
                    <a:pt x="f10" y="f37"/>
                    <a:pt x="f10" y="f37"/>
                    <a:pt x="f11" y="f38"/>
                  </a:cubicBezTo>
                  <a:cubicBezTo>
                    <a:pt x="f11" y="f38"/>
                    <a:pt x="f15" y="f37"/>
                    <a:pt x="f7" y="f37"/>
                  </a:cubicBezTo>
                  <a:cubicBezTo>
                    <a:pt x="f11" y="f37"/>
                    <a:pt x="f7" y="f36"/>
                    <a:pt x="f15" y="f36"/>
                  </a:cubicBezTo>
                  <a:cubicBezTo>
                    <a:pt x="f15" y="f35"/>
                    <a:pt x="f16" y="f35"/>
                    <a:pt x="f18" y="f34"/>
                  </a:cubicBezTo>
                  <a:cubicBezTo>
                    <a:pt x="f18" y="f33"/>
                    <a:pt x="f17" y="f45"/>
                    <a:pt x="f18" y="f31"/>
                  </a:cubicBezTo>
                  <a:cubicBezTo>
                    <a:pt x="f18" y="f30"/>
                    <a:pt x="f16" y="f31"/>
                    <a:pt x="f16" y="f32"/>
                  </a:cubicBezTo>
                  <a:cubicBezTo>
                    <a:pt x="f16" y="f32"/>
                    <a:pt x="f15" y="f45"/>
                    <a:pt x="f7" y="f32"/>
                  </a:cubicBezTo>
                  <a:cubicBezTo>
                    <a:pt x="f7" y="f32"/>
                    <a:pt x="f7" y="f32"/>
                    <a:pt x="f7" y="f31"/>
                  </a:cubicBezTo>
                  <a:cubicBezTo>
                    <a:pt x="f11" y="f30"/>
                    <a:pt x="f11" y="f30"/>
                    <a:pt x="f11" y="f30"/>
                  </a:cubicBezTo>
                  <a:cubicBezTo>
                    <a:pt x="f11" y="f28"/>
                    <a:pt x="f11" y="f29"/>
                    <a:pt x="f11" y="f28"/>
                  </a:cubicBezTo>
                  <a:cubicBezTo>
                    <a:pt x="f11" y="f27"/>
                    <a:pt x="f9" y="f28"/>
                    <a:pt x="f10" y="f27"/>
                  </a:cubicBezTo>
                  <a:cubicBezTo>
                    <a:pt x="f11" y="f26"/>
                    <a:pt x="f11" y="f26"/>
                    <a:pt x="f11" y="f26"/>
                  </a:cubicBezTo>
                  <a:cubicBezTo>
                    <a:pt x="f7" y="f25"/>
                    <a:pt x="f10" y="f25"/>
                    <a:pt x="f10" y="f24"/>
                  </a:cubicBezTo>
                  <a:cubicBezTo>
                    <a:pt x="f10" y="f23"/>
                    <a:pt x="f11" y="f23"/>
                    <a:pt x="f10" y="f22"/>
                  </a:cubicBezTo>
                  <a:cubicBezTo>
                    <a:pt x="f10" y="f21"/>
                    <a:pt x="f11" y="f20"/>
                    <a:pt x="f9" y="f20"/>
                  </a:cubicBezTo>
                  <a:cubicBezTo>
                    <a:pt x="f6" y="f20"/>
                    <a:pt x="f6" y="f20"/>
                    <a:pt x="f6" y="f19"/>
                  </a:cubicBezTo>
                  <a:cubicBezTo>
                    <a:pt x="f6" y="f19"/>
                    <a:pt x="f6" y="f8"/>
                    <a:pt x="f6"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04" name="Germany">
              <a:extLst>
                <a:ext uri="{FF2B5EF4-FFF2-40B4-BE49-F238E27FC236}">
                  <a16:creationId xmlns:a16="http://schemas.microsoft.com/office/drawing/2014/main" id="{2DAE7E28-7F34-6D2E-0728-54C494CC3670}"/>
                </a:ext>
              </a:extLst>
            </p:cNvPr>
            <p:cNvSpPr/>
            <p:nvPr/>
          </p:nvSpPr>
          <p:spPr>
            <a:xfrm>
              <a:off x="6921413" y="2907197"/>
              <a:ext cx="198827" cy="186967"/>
            </a:xfrm>
            <a:custGeom>
              <a:avLst/>
              <a:gdLst>
                <a:gd name="f0" fmla="val 10800000"/>
                <a:gd name="f1" fmla="val 5400000"/>
                <a:gd name="f2" fmla="val 180"/>
                <a:gd name="f3" fmla="val w"/>
                <a:gd name="f4" fmla="val h"/>
                <a:gd name="f5" fmla="val 0"/>
                <a:gd name="f6" fmla="val 37"/>
                <a:gd name="f7" fmla="val 38"/>
                <a:gd name="f8" fmla="val 14"/>
                <a:gd name="f9" fmla="val 1"/>
                <a:gd name="f10" fmla="val 13"/>
                <a:gd name="f11" fmla="val 2"/>
                <a:gd name="f12" fmla="val 12"/>
                <a:gd name="f13" fmla="val 11"/>
                <a:gd name="f14" fmla="val 3"/>
                <a:gd name="f15" fmla="val 4"/>
                <a:gd name="f16" fmla="val 5"/>
                <a:gd name="f17" fmla="val 15"/>
                <a:gd name="f18" fmla="val 6"/>
                <a:gd name="f19" fmla="val 7"/>
                <a:gd name="f20" fmla="val 10"/>
                <a:gd name="f21" fmla="val 9"/>
                <a:gd name="f22" fmla="val 8"/>
                <a:gd name="f23" fmla="val 16"/>
                <a:gd name="f24" fmla="val 17"/>
                <a:gd name="f25" fmla="val 18"/>
                <a:gd name="f26" fmla="val 19"/>
                <a:gd name="f27" fmla="val 20"/>
                <a:gd name="f28" fmla="val 21"/>
                <a:gd name="f29" fmla="val 22"/>
                <a:gd name="f30" fmla="val 23"/>
                <a:gd name="f31" fmla="val 24"/>
                <a:gd name="f32" fmla="val 25"/>
                <a:gd name="f33" fmla="val 26"/>
                <a:gd name="f34" fmla="val 27"/>
                <a:gd name="f35" fmla="val 28"/>
                <a:gd name="f36" fmla="val 29"/>
                <a:gd name="f37" fmla="val 30"/>
                <a:gd name="f38" fmla="val 31"/>
                <a:gd name="f39" fmla="val 32"/>
                <a:gd name="f40" fmla="val 33"/>
                <a:gd name="f41" fmla="val 34"/>
                <a:gd name="f42" fmla="val 35"/>
                <a:gd name="f43" fmla="val 36"/>
                <a:gd name="f44" fmla="+- 0 0 -90"/>
                <a:gd name="f45" fmla="*/ f3 1 37"/>
                <a:gd name="f46" fmla="*/ f4 1 38"/>
                <a:gd name="f47" fmla="+- f7 0 f5"/>
                <a:gd name="f48" fmla="+- f6 0 f5"/>
                <a:gd name="f49" fmla="*/ f44 f0 1"/>
                <a:gd name="f50" fmla="*/ f48 1 37"/>
                <a:gd name="f51" fmla="*/ f47 1 38"/>
                <a:gd name="f52" fmla="*/ f49 1 f2"/>
                <a:gd name="f53" fmla="*/ 11 1 f50"/>
                <a:gd name="f54" fmla="*/ 1 1 f51"/>
                <a:gd name="f55" fmla="*/ 3 1 f51"/>
                <a:gd name="f56" fmla="*/ 13 1 f50"/>
                <a:gd name="f57" fmla="*/ 4 1 f51"/>
                <a:gd name="f58" fmla="*/ 5 1 f51"/>
                <a:gd name="f59" fmla="*/ 14 1 f50"/>
                <a:gd name="f60" fmla="*/ 6 1 f51"/>
                <a:gd name="f61" fmla="*/ 10 1 f50"/>
                <a:gd name="f62" fmla="*/ 7 1 f51"/>
                <a:gd name="f63" fmla="*/ 9 1 f50"/>
                <a:gd name="f64" fmla="*/ 8 1 f51"/>
                <a:gd name="f65" fmla="*/ 8 1 f50"/>
                <a:gd name="f66" fmla="*/ 5 1 f50"/>
                <a:gd name="f67" fmla="*/ 9 1 f51"/>
                <a:gd name="f68" fmla="*/ 4 1 f50"/>
                <a:gd name="f69" fmla="*/ 11 1 f51"/>
                <a:gd name="f70" fmla="*/ 15 1 f51"/>
                <a:gd name="f71" fmla="*/ 1 1 f50"/>
                <a:gd name="f72" fmla="*/ 16 1 f51"/>
                <a:gd name="f73" fmla="*/ 20 1 f51"/>
                <a:gd name="f74" fmla="*/ 2 1 f50"/>
                <a:gd name="f75" fmla="*/ 24 1 f51"/>
                <a:gd name="f76" fmla="*/ 3 1 f50"/>
                <a:gd name="f77" fmla="*/ 27 1 f51"/>
                <a:gd name="f78" fmla="*/ 7 1 f50"/>
                <a:gd name="f79" fmla="*/ 29 1 f51"/>
                <a:gd name="f80" fmla="*/ 33 1 f51"/>
                <a:gd name="f81" fmla="*/ 36 1 f51"/>
                <a:gd name="f82" fmla="*/ 18 1 f50"/>
                <a:gd name="f83" fmla="*/ 37 1 f51"/>
                <a:gd name="f84" fmla="*/ 22 1 f50"/>
                <a:gd name="f85" fmla="*/ 26 1 f50"/>
                <a:gd name="f86" fmla="*/ 29 1 f50"/>
                <a:gd name="f87" fmla="*/ 35 1 f51"/>
                <a:gd name="f88" fmla="*/ 30 1 f50"/>
                <a:gd name="f89" fmla="*/ 31 1 f50"/>
                <a:gd name="f90" fmla="*/ 33 1 f50"/>
                <a:gd name="f91" fmla="*/ 30 1 f51"/>
                <a:gd name="f92" fmla="*/ 22 1 f51"/>
                <a:gd name="f93" fmla="*/ 21 1 f51"/>
                <a:gd name="f94" fmla="*/ 35 1 f50"/>
                <a:gd name="f95" fmla="*/ 19 1 f51"/>
                <a:gd name="f96" fmla="*/ 37 1 f50"/>
                <a:gd name="f97" fmla="*/ 18 1 f51"/>
                <a:gd name="f98" fmla="*/ 12 1 f51"/>
                <a:gd name="f99" fmla="*/ 32 1 f50"/>
                <a:gd name="f100" fmla="*/ 10 1 f51"/>
                <a:gd name="f101" fmla="*/ 34 1 f50"/>
                <a:gd name="f102" fmla="*/ 27 1 f50"/>
                <a:gd name="f103" fmla="*/ 23 1 f50"/>
                <a:gd name="f104" fmla="*/ 20 1 f50"/>
                <a:gd name="f105" fmla="*/ 16 1 f50"/>
                <a:gd name="f106" fmla="*/ 0 1 f50"/>
                <a:gd name="f107" fmla="*/ f6 1 f50"/>
                <a:gd name="f108" fmla="*/ 0 1 f51"/>
                <a:gd name="f109" fmla="*/ f7 1 f51"/>
                <a:gd name="f110" fmla="+- f52 0 f1"/>
                <a:gd name="f111" fmla="*/ f106 f45 1"/>
                <a:gd name="f112" fmla="*/ f107 f45 1"/>
                <a:gd name="f113" fmla="*/ f109 f46 1"/>
                <a:gd name="f114" fmla="*/ f108 f46 1"/>
                <a:gd name="f115" fmla="*/ f53 f45 1"/>
                <a:gd name="f116" fmla="*/ f54 f46 1"/>
                <a:gd name="f117" fmla="*/ f55 f46 1"/>
                <a:gd name="f118" fmla="*/ f56 f45 1"/>
                <a:gd name="f119" fmla="*/ f57 f46 1"/>
                <a:gd name="f120" fmla="*/ f58 f46 1"/>
                <a:gd name="f121" fmla="*/ f59 f45 1"/>
                <a:gd name="f122" fmla="*/ f60 f46 1"/>
                <a:gd name="f123" fmla="*/ f61 f45 1"/>
                <a:gd name="f124" fmla="*/ f62 f46 1"/>
                <a:gd name="f125" fmla="*/ f63 f45 1"/>
                <a:gd name="f126" fmla="*/ f64 f46 1"/>
                <a:gd name="f127" fmla="*/ f65 f45 1"/>
                <a:gd name="f128" fmla="*/ f66 f45 1"/>
                <a:gd name="f129" fmla="*/ f67 f46 1"/>
                <a:gd name="f130" fmla="*/ f68 f45 1"/>
                <a:gd name="f131" fmla="*/ f69 f46 1"/>
                <a:gd name="f132" fmla="*/ f70 f46 1"/>
                <a:gd name="f133" fmla="*/ f71 f45 1"/>
                <a:gd name="f134" fmla="*/ f72 f46 1"/>
                <a:gd name="f135" fmla="*/ f73 f46 1"/>
                <a:gd name="f136" fmla="*/ f74 f45 1"/>
                <a:gd name="f137" fmla="*/ f75 f46 1"/>
                <a:gd name="f138" fmla="*/ f76 f45 1"/>
                <a:gd name="f139" fmla="*/ f77 f46 1"/>
                <a:gd name="f140" fmla="*/ f78 f45 1"/>
                <a:gd name="f141" fmla="*/ f79 f46 1"/>
                <a:gd name="f142" fmla="*/ f80 f46 1"/>
                <a:gd name="f143" fmla="*/ f81 f46 1"/>
                <a:gd name="f144" fmla="*/ f82 f45 1"/>
                <a:gd name="f145" fmla="*/ f83 f46 1"/>
                <a:gd name="f146" fmla="*/ f84 f45 1"/>
                <a:gd name="f147" fmla="*/ f85 f45 1"/>
                <a:gd name="f148" fmla="*/ f86 f45 1"/>
                <a:gd name="f149" fmla="*/ f87 f46 1"/>
                <a:gd name="f150" fmla="*/ f88 f45 1"/>
                <a:gd name="f151" fmla="*/ f89 f45 1"/>
                <a:gd name="f152" fmla="*/ f90 f45 1"/>
                <a:gd name="f153" fmla="*/ f91 f46 1"/>
                <a:gd name="f154" fmla="*/ f92 f46 1"/>
                <a:gd name="f155" fmla="*/ f93 f46 1"/>
                <a:gd name="f156" fmla="*/ f94 f45 1"/>
                <a:gd name="f157" fmla="*/ f95 f46 1"/>
                <a:gd name="f158" fmla="*/ f96 f45 1"/>
                <a:gd name="f159" fmla="*/ f97 f46 1"/>
                <a:gd name="f160" fmla="*/ f98 f46 1"/>
                <a:gd name="f161" fmla="*/ f99 f45 1"/>
                <a:gd name="f162" fmla="*/ f100 f46 1"/>
                <a:gd name="f163" fmla="*/ f101 f45 1"/>
                <a:gd name="f164" fmla="*/ f102 f45 1"/>
                <a:gd name="f165" fmla="*/ f103 f45 1"/>
                <a:gd name="f166" fmla="*/ f104 f45 1"/>
                <a:gd name="f167" fmla="*/ f105 f45 1"/>
              </a:gdLst>
              <a:ahLst/>
              <a:cxnLst>
                <a:cxn ang="3cd4">
                  <a:pos x="hc" y="t"/>
                </a:cxn>
                <a:cxn ang="0">
                  <a:pos x="r" y="vc"/>
                </a:cxn>
                <a:cxn ang="cd4">
                  <a:pos x="hc" y="b"/>
                </a:cxn>
                <a:cxn ang="cd2">
                  <a:pos x="l" y="vc"/>
                </a:cxn>
                <a:cxn ang="f110">
                  <a:pos x="f115" y="f116"/>
                </a:cxn>
                <a:cxn ang="f110">
                  <a:pos x="f115" y="f117"/>
                </a:cxn>
                <a:cxn ang="f110">
                  <a:pos x="f118" y="f119"/>
                </a:cxn>
                <a:cxn ang="f110">
                  <a:pos x="f118" y="f120"/>
                </a:cxn>
                <a:cxn ang="f110">
                  <a:pos x="f121" y="f120"/>
                </a:cxn>
                <a:cxn ang="f110">
                  <a:pos x="f115" y="f122"/>
                </a:cxn>
                <a:cxn ang="f110">
                  <a:pos x="f123" y="f124"/>
                </a:cxn>
                <a:cxn ang="f110">
                  <a:pos x="f125" y="f126"/>
                </a:cxn>
                <a:cxn ang="f110">
                  <a:pos x="f127" y="f124"/>
                </a:cxn>
                <a:cxn ang="f110">
                  <a:pos x="f128" y="f129"/>
                </a:cxn>
                <a:cxn ang="f110">
                  <a:pos x="f130" y="f131"/>
                </a:cxn>
                <a:cxn ang="f110">
                  <a:pos x="f130" y="f132"/>
                </a:cxn>
                <a:cxn ang="f110">
                  <a:pos x="f133" y="f134"/>
                </a:cxn>
                <a:cxn ang="f110">
                  <a:pos x="f133" y="f135"/>
                </a:cxn>
                <a:cxn ang="f110">
                  <a:pos x="f136" y="f137"/>
                </a:cxn>
                <a:cxn ang="f110">
                  <a:pos x="f138" y="f139"/>
                </a:cxn>
                <a:cxn ang="f110">
                  <a:pos x="f140" y="f141"/>
                </a:cxn>
                <a:cxn ang="f110">
                  <a:pos x="f140" y="f142"/>
                </a:cxn>
                <a:cxn ang="f110">
                  <a:pos x="f140" y="f143"/>
                </a:cxn>
                <a:cxn ang="f110">
                  <a:pos x="f115" y="f143"/>
                </a:cxn>
                <a:cxn ang="f110">
                  <a:pos x="f144" y="f145"/>
                </a:cxn>
                <a:cxn ang="f110">
                  <a:pos x="f146" y="f143"/>
                </a:cxn>
                <a:cxn ang="f110">
                  <a:pos x="f147" y="f143"/>
                </a:cxn>
                <a:cxn ang="f110">
                  <a:pos x="f148" y="f149"/>
                </a:cxn>
                <a:cxn ang="f110">
                  <a:pos x="f150" y="f149"/>
                </a:cxn>
                <a:cxn ang="f110">
                  <a:pos x="f151" y="f142"/>
                </a:cxn>
                <a:cxn ang="f110">
                  <a:pos x="f152" y="f153"/>
                </a:cxn>
                <a:cxn ang="f110">
                  <a:pos x="f150" y="f139"/>
                </a:cxn>
                <a:cxn ang="f110">
                  <a:pos x="f147" y="f154"/>
                </a:cxn>
                <a:cxn ang="f110">
                  <a:pos x="f151" y="f155"/>
                </a:cxn>
                <a:cxn ang="f110">
                  <a:pos x="f156" y="f157"/>
                </a:cxn>
                <a:cxn ang="f110">
                  <a:pos x="f158" y="f159"/>
                </a:cxn>
                <a:cxn ang="f110">
                  <a:pos x="f156" y="f160"/>
                </a:cxn>
                <a:cxn ang="f110">
                  <a:pos x="f161" y="f162"/>
                </a:cxn>
                <a:cxn ang="f110">
                  <a:pos x="f163" y="f122"/>
                </a:cxn>
                <a:cxn ang="f110">
                  <a:pos x="f151" y="f117"/>
                </a:cxn>
                <a:cxn ang="f110">
                  <a:pos x="f148" y="f119"/>
                </a:cxn>
                <a:cxn ang="f110">
                  <a:pos x="f164" y="f119"/>
                </a:cxn>
                <a:cxn ang="f110">
                  <a:pos x="f164" y="f117"/>
                </a:cxn>
                <a:cxn ang="f110">
                  <a:pos x="f165" y="f120"/>
                </a:cxn>
                <a:cxn ang="f110">
                  <a:pos x="f166" y="f120"/>
                </a:cxn>
                <a:cxn ang="f110">
                  <a:pos x="f144" y="f117"/>
                </a:cxn>
                <a:cxn ang="f110">
                  <a:pos x="f167" y="f117"/>
                </a:cxn>
                <a:cxn ang="f110">
                  <a:pos x="f121" y="f116"/>
                </a:cxn>
              </a:cxnLst>
              <a:rect l="f111" t="f114" r="f112" b="f113"/>
              <a:pathLst>
                <a:path w="37" h="38">
                  <a:moveTo>
                    <a:pt x="f8" y="f9"/>
                  </a:moveTo>
                  <a:cubicBezTo>
                    <a:pt x="f10" y="f11"/>
                    <a:pt x="f12" y="f5"/>
                    <a:pt x="f13" y="f9"/>
                  </a:cubicBezTo>
                  <a:cubicBezTo>
                    <a:pt x="f13" y="f9"/>
                    <a:pt x="f13" y="f11"/>
                    <a:pt x="f12" y="f11"/>
                  </a:cubicBezTo>
                  <a:cubicBezTo>
                    <a:pt x="f12" y="f14"/>
                    <a:pt x="f13" y="f11"/>
                    <a:pt x="f13" y="f14"/>
                  </a:cubicBezTo>
                  <a:cubicBezTo>
                    <a:pt x="f13" y="f14"/>
                    <a:pt x="f12" y="f14"/>
                    <a:pt x="f12" y="f14"/>
                  </a:cubicBezTo>
                  <a:cubicBezTo>
                    <a:pt x="f12" y="f15"/>
                    <a:pt x="f12" y="f15"/>
                    <a:pt x="f10" y="f15"/>
                  </a:cubicBezTo>
                  <a:cubicBezTo>
                    <a:pt x="f10" y="f15"/>
                    <a:pt x="f12" y="f15"/>
                    <a:pt x="f12" y="f16"/>
                  </a:cubicBezTo>
                  <a:cubicBezTo>
                    <a:pt x="f12" y="f16"/>
                    <a:pt x="f10" y="f16"/>
                    <a:pt x="f10" y="f16"/>
                  </a:cubicBezTo>
                  <a:cubicBezTo>
                    <a:pt x="f8" y="f16"/>
                    <a:pt x="f17" y="f18"/>
                    <a:pt x="f17" y="f18"/>
                  </a:cubicBezTo>
                  <a:cubicBezTo>
                    <a:pt x="f8" y="f18"/>
                    <a:pt x="f8" y="f18"/>
                    <a:pt x="f8" y="f16"/>
                  </a:cubicBezTo>
                  <a:cubicBezTo>
                    <a:pt x="f10" y="f16"/>
                    <a:pt x="f10" y="f18"/>
                    <a:pt x="f12" y="f16"/>
                  </a:cubicBezTo>
                  <a:cubicBezTo>
                    <a:pt x="f13" y="f16"/>
                    <a:pt x="f12" y="f18"/>
                    <a:pt x="f13" y="f18"/>
                  </a:cubicBezTo>
                  <a:cubicBezTo>
                    <a:pt x="f13" y="f19"/>
                    <a:pt x="f13" y="f19"/>
                    <a:pt x="f13" y="f19"/>
                  </a:cubicBezTo>
                  <a:cubicBezTo>
                    <a:pt x="f13" y="f19"/>
                    <a:pt x="f20" y="f19"/>
                    <a:pt x="f20" y="f19"/>
                  </a:cubicBezTo>
                  <a:cubicBezTo>
                    <a:pt x="f21" y="f22"/>
                    <a:pt x="f20" y="f22"/>
                    <a:pt x="f20" y="f22"/>
                  </a:cubicBezTo>
                  <a:cubicBezTo>
                    <a:pt x="f21" y="f22"/>
                    <a:pt x="f21" y="f22"/>
                    <a:pt x="f21" y="f22"/>
                  </a:cubicBezTo>
                  <a:cubicBezTo>
                    <a:pt x="f21" y="f19"/>
                    <a:pt x="f20" y="f22"/>
                    <a:pt x="f21" y="f19"/>
                  </a:cubicBezTo>
                  <a:cubicBezTo>
                    <a:pt x="f21" y="f18"/>
                    <a:pt x="f22" y="f18"/>
                    <a:pt x="f22" y="f19"/>
                  </a:cubicBezTo>
                  <a:cubicBezTo>
                    <a:pt x="f19" y="f22"/>
                    <a:pt x="f19" y="f19"/>
                    <a:pt x="f16" y="f22"/>
                  </a:cubicBezTo>
                  <a:cubicBezTo>
                    <a:pt x="f16" y="f22"/>
                    <a:pt x="f16" y="f22"/>
                    <a:pt x="f16" y="f21"/>
                  </a:cubicBezTo>
                  <a:cubicBezTo>
                    <a:pt x="f15" y="f21"/>
                    <a:pt x="f16" y="f20"/>
                    <a:pt x="f15" y="f21"/>
                  </a:cubicBezTo>
                  <a:cubicBezTo>
                    <a:pt x="f15" y="f20"/>
                    <a:pt x="f16" y="f20"/>
                    <a:pt x="f15" y="f13"/>
                  </a:cubicBezTo>
                  <a:cubicBezTo>
                    <a:pt x="f15" y="f13"/>
                    <a:pt x="f14" y="f10"/>
                    <a:pt x="f15" y="f10"/>
                  </a:cubicBezTo>
                  <a:cubicBezTo>
                    <a:pt x="f16" y="f10"/>
                    <a:pt x="f15" y="f8"/>
                    <a:pt x="f15" y="f17"/>
                  </a:cubicBezTo>
                  <a:cubicBezTo>
                    <a:pt x="f14" y="f17"/>
                    <a:pt x="f14" y="f17"/>
                    <a:pt x="f11" y="f17"/>
                  </a:cubicBezTo>
                  <a:cubicBezTo>
                    <a:pt x="f9" y="f17"/>
                    <a:pt x="f9" y="f17"/>
                    <a:pt x="f9" y="f23"/>
                  </a:cubicBezTo>
                  <a:cubicBezTo>
                    <a:pt x="f9" y="f24"/>
                    <a:pt x="f5" y="f25"/>
                    <a:pt x="f9" y="f26"/>
                  </a:cubicBezTo>
                  <a:cubicBezTo>
                    <a:pt x="f9" y="f26"/>
                    <a:pt x="f5" y="f27"/>
                    <a:pt x="f9" y="f27"/>
                  </a:cubicBezTo>
                  <a:cubicBezTo>
                    <a:pt x="f9" y="f28"/>
                    <a:pt x="f9" y="f28"/>
                    <a:pt x="f9" y="f29"/>
                  </a:cubicBezTo>
                  <a:cubicBezTo>
                    <a:pt x="f9" y="f30"/>
                    <a:pt x="f9" y="f31"/>
                    <a:pt x="f11" y="f31"/>
                  </a:cubicBezTo>
                  <a:cubicBezTo>
                    <a:pt x="f11" y="f32"/>
                    <a:pt x="f14" y="f32"/>
                    <a:pt x="f11" y="f33"/>
                  </a:cubicBezTo>
                  <a:cubicBezTo>
                    <a:pt x="f11" y="f34"/>
                    <a:pt x="f11" y="f34"/>
                    <a:pt x="f14" y="f34"/>
                  </a:cubicBezTo>
                  <a:cubicBezTo>
                    <a:pt x="f15" y="f35"/>
                    <a:pt x="f15" y="f35"/>
                    <a:pt x="f16" y="f35"/>
                  </a:cubicBezTo>
                  <a:cubicBezTo>
                    <a:pt x="f18" y="f35"/>
                    <a:pt x="f18" y="f36"/>
                    <a:pt x="f19" y="f36"/>
                  </a:cubicBezTo>
                  <a:cubicBezTo>
                    <a:pt x="f22" y="f36"/>
                    <a:pt x="f21" y="f37"/>
                    <a:pt x="f21" y="f37"/>
                  </a:cubicBezTo>
                  <a:cubicBezTo>
                    <a:pt x="f22" y="f38"/>
                    <a:pt x="f19" y="f39"/>
                    <a:pt x="f19" y="f40"/>
                  </a:cubicBezTo>
                  <a:cubicBezTo>
                    <a:pt x="f19" y="f41"/>
                    <a:pt x="f19" y="f42"/>
                    <a:pt x="f19" y="f43"/>
                  </a:cubicBezTo>
                  <a:cubicBezTo>
                    <a:pt x="f19" y="f43"/>
                    <a:pt x="f19" y="f43"/>
                    <a:pt x="f19" y="f43"/>
                  </a:cubicBezTo>
                  <a:cubicBezTo>
                    <a:pt x="f19" y="f43"/>
                    <a:pt x="f19" y="f43"/>
                    <a:pt x="f22" y="f43"/>
                  </a:cubicBezTo>
                  <a:cubicBezTo>
                    <a:pt x="f22" y="f43"/>
                    <a:pt x="f12" y="f6"/>
                    <a:pt x="f13" y="f43"/>
                  </a:cubicBezTo>
                  <a:cubicBezTo>
                    <a:pt x="f13" y="f43"/>
                    <a:pt x="f8" y="f6"/>
                    <a:pt x="f17" y="f6"/>
                  </a:cubicBezTo>
                  <a:cubicBezTo>
                    <a:pt x="f23" y="f43"/>
                    <a:pt x="f24" y="f6"/>
                    <a:pt x="f25" y="f6"/>
                  </a:cubicBezTo>
                  <a:cubicBezTo>
                    <a:pt x="f27" y="f7"/>
                    <a:pt x="f28" y="f7"/>
                    <a:pt x="f28" y="f6"/>
                  </a:cubicBezTo>
                  <a:cubicBezTo>
                    <a:pt x="f28" y="f43"/>
                    <a:pt x="f29" y="f6"/>
                    <a:pt x="f29" y="f43"/>
                  </a:cubicBezTo>
                  <a:cubicBezTo>
                    <a:pt x="f29" y="f43"/>
                    <a:pt x="f30" y="f43"/>
                    <a:pt x="f31" y="f6"/>
                  </a:cubicBezTo>
                  <a:cubicBezTo>
                    <a:pt x="f32" y="f6"/>
                    <a:pt x="f32" y="f43"/>
                    <a:pt x="f33" y="f43"/>
                  </a:cubicBezTo>
                  <a:cubicBezTo>
                    <a:pt x="f34" y="f43"/>
                    <a:pt x="f34" y="f43"/>
                    <a:pt x="f34" y="f42"/>
                  </a:cubicBezTo>
                  <a:cubicBezTo>
                    <a:pt x="f35" y="f42"/>
                    <a:pt x="f35" y="f43"/>
                    <a:pt x="f36" y="f42"/>
                  </a:cubicBezTo>
                  <a:cubicBezTo>
                    <a:pt x="f36" y="f41"/>
                    <a:pt x="f36" y="f43"/>
                    <a:pt x="f37" y="f43"/>
                  </a:cubicBezTo>
                  <a:cubicBezTo>
                    <a:pt x="f38" y="f43"/>
                    <a:pt x="f38" y="f42"/>
                    <a:pt x="f37" y="f42"/>
                  </a:cubicBezTo>
                  <a:cubicBezTo>
                    <a:pt x="f37" y="f42"/>
                    <a:pt x="f38" y="f41"/>
                    <a:pt x="f37" y="f41"/>
                  </a:cubicBezTo>
                  <a:cubicBezTo>
                    <a:pt x="f37" y="f41"/>
                    <a:pt x="f37" y="f40"/>
                    <a:pt x="f38" y="f40"/>
                  </a:cubicBezTo>
                  <a:cubicBezTo>
                    <a:pt x="f38" y="f40"/>
                    <a:pt x="f38" y="f38"/>
                    <a:pt x="f39" y="f39"/>
                  </a:cubicBezTo>
                  <a:cubicBezTo>
                    <a:pt x="f39" y="f39"/>
                    <a:pt x="f40" y="f38"/>
                    <a:pt x="f40" y="f37"/>
                  </a:cubicBezTo>
                  <a:cubicBezTo>
                    <a:pt x="f40" y="f36"/>
                    <a:pt x="f40" y="f36"/>
                    <a:pt x="f39" y="f36"/>
                  </a:cubicBezTo>
                  <a:cubicBezTo>
                    <a:pt x="f38" y="f35"/>
                    <a:pt x="f38" y="f34"/>
                    <a:pt x="f37" y="f34"/>
                  </a:cubicBezTo>
                  <a:cubicBezTo>
                    <a:pt x="f35" y="f33"/>
                    <a:pt x="f35" y="f33"/>
                    <a:pt x="f35" y="f32"/>
                  </a:cubicBezTo>
                  <a:cubicBezTo>
                    <a:pt x="f34" y="f30"/>
                    <a:pt x="f34" y="f30"/>
                    <a:pt x="f33" y="f29"/>
                  </a:cubicBezTo>
                  <a:cubicBezTo>
                    <a:pt x="f33" y="f29"/>
                    <a:pt x="f34" y="f29"/>
                    <a:pt x="f35" y="f29"/>
                  </a:cubicBezTo>
                  <a:cubicBezTo>
                    <a:pt x="f36" y="f28"/>
                    <a:pt x="f37" y="f28"/>
                    <a:pt x="f38" y="f28"/>
                  </a:cubicBezTo>
                  <a:cubicBezTo>
                    <a:pt x="f40" y="f27"/>
                    <a:pt x="f40" y="f27"/>
                    <a:pt x="f41" y="f26"/>
                  </a:cubicBezTo>
                  <a:cubicBezTo>
                    <a:pt x="f41" y="f25"/>
                    <a:pt x="f42" y="f25"/>
                    <a:pt x="f42" y="f26"/>
                  </a:cubicBezTo>
                  <a:cubicBezTo>
                    <a:pt x="f43" y="f27"/>
                    <a:pt x="f43" y="f27"/>
                    <a:pt x="f6" y="f27"/>
                  </a:cubicBezTo>
                  <a:cubicBezTo>
                    <a:pt x="f6" y="f27"/>
                    <a:pt x="f6" y="f26"/>
                    <a:pt x="f6" y="f25"/>
                  </a:cubicBezTo>
                  <a:cubicBezTo>
                    <a:pt x="f43" y="f24"/>
                    <a:pt x="f43" y="f17"/>
                    <a:pt x="f42" y="f8"/>
                  </a:cubicBezTo>
                  <a:cubicBezTo>
                    <a:pt x="f42" y="f12"/>
                    <a:pt x="f42" y="f10"/>
                    <a:pt x="f42" y="f12"/>
                  </a:cubicBezTo>
                  <a:cubicBezTo>
                    <a:pt x="f42" y="f13"/>
                    <a:pt x="f41" y="f13"/>
                    <a:pt x="f41" y="f13"/>
                  </a:cubicBezTo>
                  <a:cubicBezTo>
                    <a:pt x="f41" y="f20"/>
                    <a:pt x="f40" y="f20"/>
                    <a:pt x="f39" y="f20"/>
                  </a:cubicBezTo>
                  <a:cubicBezTo>
                    <a:pt x="f39" y="f21"/>
                    <a:pt x="f41" y="f22"/>
                    <a:pt x="f41" y="f19"/>
                  </a:cubicBezTo>
                  <a:cubicBezTo>
                    <a:pt x="f40" y="f19"/>
                    <a:pt x="f41" y="f19"/>
                    <a:pt x="f41" y="f18"/>
                  </a:cubicBezTo>
                  <a:cubicBezTo>
                    <a:pt x="f40" y="f16"/>
                    <a:pt x="f40" y="f16"/>
                    <a:pt x="f39" y="f15"/>
                  </a:cubicBezTo>
                  <a:cubicBezTo>
                    <a:pt x="f38" y="f15"/>
                    <a:pt x="f40" y="f14"/>
                    <a:pt x="f38" y="f14"/>
                  </a:cubicBezTo>
                  <a:cubicBezTo>
                    <a:pt x="f37" y="f14"/>
                    <a:pt x="f38" y="f16"/>
                    <a:pt x="f37" y="f15"/>
                  </a:cubicBezTo>
                  <a:cubicBezTo>
                    <a:pt x="f37" y="f14"/>
                    <a:pt x="f36" y="f15"/>
                    <a:pt x="f36" y="f15"/>
                  </a:cubicBezTo>
                  <a:cubicBezTo>
                    <a:pt x="f35" y="f15"/>
                    <a:pt x="f35" y="f15"/>
                    <a:pt x="f34" y="f15"/>
                  </a:cubicBezTo>
                  <a:cubicBezTo>
                    <a:pt x="f34" y="f16"/>
                    <a:pt x="f34" y="f15"/>
                    <a:pt x="f34" y="f15"/>
                  </a:cubicBezTo>
                  <a:cubicBezTo>
                    <a:pt x="f34" y="f14"/>
                    <a:pt x="f35" y="f15"/>
                    <a:pt x="f35" y="f15"/>
                  </a:cubicBezTo>
                  <a:cubicBezTo>
                    <a:pt x="f35" y="f14"/>
                    <a:pt x="f35" y="f14"/>
                    <a:pt x="f34" y="f14"/>
                  </a:cubicBezTo>
                  <a:cubicBezTo>
                    <a:pt x="f34" y="f14"/>
                    <a:pt x="f33" y="f15"/>
                    <a:pt x="f32" y="f15"/>
                  </a:cubicBezTo>
                  <a:cubicBezTo>
                    <a:pt x="f31" y="f16"/>
                    <a:pt x="f31" y="f16"/>
                    <a:pt x="f30" y="f16"/>
                  </a:cubicBezTo>
                  <a:cubicBezTo>
                    <a:pt x="f30" y="f15"/>
                    <a:pt x="f29" y="f15"/>
                    <a:pt x="f29" y="f16"/>
                  </a:cubicBezTo>
                  <a:cubicBezTo>
                    <a:pt x="f29" y="f16"/>
                    <a:pt x="f28" y="f16"/>
                    <a:pt x="f27" y="f16"/>
                  </a:cubicBezTo>
                  <a:cubicBezTo>
                    <a:pt x="f26" y="f15"/>
                    <a:pt x="f26" y="f16"/>
                    <a:pt x="f25" y="f16"/>
                  </a:cubicBezTo>
                  <a:cubicBezTo>
                    <a:pt x="f24" y="f14"/>
                    <a:pt x="f27" y="f15"/>
                    <a:pt x="f25" y="f14"/>
                  </a:cubicBezTo>
                  <a:cubicBezTo>
                    <a:pt x="f25" y="f11"/>
                    <a:pt x="f24" y="f14"/>
                    <a:pt x="f24" y="f14"/>
                  </a:cubicBezTo>
                  <a:cubicBezTo>
                    <a:pt x="f24" y="f11"/>
                    <a:pt x="f23" y="f11"/>
                    <a:pt x="f23" y="f14"/>
                  </a:cubicBezTo>
                  <a:cubicBezTo>
                    <a:pt x="f23" y="f11"/>
                    <a:pt x="f17" y="f11"/>
                    <a:pt x="f17" y="f11"/>
                  </a:cubicBezTo>
                  <a:cubicBezTo>
                    <a:pt x="f17" y="f11"/>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05" name="Denmark">
              <a:extLst>
                <a:ext uri="{FF2B5EF4-FFF2-40B4-BE49-F238E27FC236}">
                  <a16:creationId xmlns:a16="http://schemas.microsoft.com/office/drawing/2014/main" id="{791A2942-4B49-B14A-48A8-2BCC32DFF45A}"/>
                </a:ext>
              </a:extLst>
            </p:cNvPr>
            <p:cNvSpPr/>
            <p:nvPr/>
          </p:nvSpPr>
          <p:spPr>
            <a:xfrm>
              <a:off x="6959827" y="2857335"/>
              <a:ext cx="58741" cy="60249"/>
            </a:xfrm>
            <a:custGeom>
              <a:avLst/>
              <a:gdLst>
                <a:gd name="f0" fmla="val 10800000"/>
                <a:gd name="f1" fmla="val 5400000"/>
                <a:gd name="f2" fmla="val 180"/>
                <a:gd name="f3" fmla="val w"/>
                <a:gd name="f4" fmla="val h"/>
                <a:gd name="f5" fmla="val 0"/>
                <a:gd name="f6" fmla="val 11"/>
                <a:gd name="f7" fmla="val 12"/>
                <a:gd name="f8" fmla="val 7"/>
                <a:gd name="f9" fmla="val 8"/>
                <a:gd name="f10" fmla="val 10"/>
                <a:gd name="f11" fmla="val 6"/>
                <a:gd name="f12" fmla="val 9"/>
                <a:gd name="f13" fmla="val 5"/>
                <a:gd name="f14" fmla="val 4"/>
                <a:gd name="f15" fmla="val 3"/>
                <a:gd name="f16" fmla="val 2"/>
                <a:gd name="f17" fmla="val 1"/>
                <a:gd name="f18" fmla="+- 0 0 -90"/>
                <a:gd name="f19" fmla="*/ f3 1 11"/>
                <a:gd name="f20" fmla="*/ f4 1 12"/>
                <a:gd name="f21" fmla="+- f7 0 f5"/>
                <a:gd name="f22" fmla="+- f6 0 f5"/>
                <a:gd name="f23" fmla="*/ f18 f0 1"/>
                <a:gd name="f24" fmla="*/ f22 1 11"/>
                <a:gd name="f25" fmla="*/ f21 1 12"/>
                <a:gd name="f26" fmla="*/ f23 1 f2"/>
                <a:gd name="f27" fmla="*/ 7 1 f24"/>
                <a:gd name="f28" fmla="*/ 11 1 f25"/>
                <a:gd name="f29" fmla="*/ 6 1 f24"/>
                <a:gd name="f30" fmla="*/ 10 1 f25"/>
                <a:gd name="f31" fmla="*/ 8 1 f25"/>
                <a:gd name="f32" fmla="*/ 7 1 f25"/>
                <a:gd name="f33" fmla="*/ 8 1 f24"/>
                <a:gd name="f34" fmla="*/ 6 1 f25"/>
                <a:gd name="f35" fmla="*/ 9 1 f24"/>
                <a:gd name="f36" fmla="*/ 5 1 f25"/>
                <a:gd name="f37" fmla="*/ 10 1 f24"/>
                <a:gd name="f38" fmla="*/ 4 1 f25"/>
                <a:gd name="f39" fmla="*/ 3 1 f25"/>
                <a:gd name="f40" fmla="*/ 2 1 f25"/>
                <a:gd name="f41" fmla="*/ 1 1 f25"/>
                <a:gd name="f42" fmla="*/ 5 1 f24"/>
                <a:gd name="f43" fmla="*/ 4 1 f24"/>
                <a:gd name="f44" fmla="*/ 3 1 f24"/>
                <a:gd name="f45" fmla="*/ 2 1 f24"/>
                <a:gd name="f46" fmla="*/ 1 1 f24"/>
                <a:gd name="f47" fmla="*/ 9 1 f25"/>
                <a:gd name="f48" fmla="*/ 0 1 f24"/>
                <a:gd name="f49" fmla="*/ f6 1 f24"/>
                <a:gd name="f50" fmla="*/ 0 1 f25"/>
                <a:gd name="f51" fmla="*/ f7 1 f25"/>
                <a:gd name="f52" fmla="+- f26 0 f1"/>
                <a:gd name="f53" fmla="*/ f48 f19 1"/>
                <a:gd name="f54" fmla="*/ f49 f19 1"/>
                <a:gd name="f55" fmla="*/ f51 f20 1"/>
                <a:gd name="f56" fmla="*/ f50 f20 1"/>
                <a:gd name="f57" fmla="*/ f27 f19 1"/>
                <a:gd name="f58" fmla="*/ f28 f20 1"/>
                <a:gd name="f59" fmla="*/ f29 f19 1"/>
                <a:gd name="f60" fmla="*/ f30 f20 1"/>
                <a:gd name="f61" fmla="*/ f31 f20 1"/>
                <a:gd name="f62" fmla="*/ f32 f20 1"/>
                <a:gd name="f63" fmla="*/ f33 f19 1"/>
                <a:gd name="f64" fmla="*/ f34 f20 1"/>
                <a:gd name="f65" fmla="*/ f35 f19 1"/>
                <a:gd name="f66" fmla="*/ f36 f20 1"/>
                <a:gd name="f67" fmla="*/ f37 f19 1"/>
                <a:gd name="f68" fmla="*/ f38 f20 1"/>
                <a:gd name="f69" fmla="*/ f39 f20 1"/>
                <a:gd name="f70" fmla="*/ f40 f20 1"/>
                <a:gd name="f71" fmla="*/ f41 f20 1"/>
                <a:gd name="f72" fmla="*/ f42 f19 1"/>
                <a:gd name="f73" fmla="*/ f43 f19 1"/>
                <a:gd name="f74" fmla="*/ f44 f19 1"/>
                <a:gd name="f75" fmla="*/ f45 f19 1"/>
                <a:gd name="f76" fmla="*/ f46 f19 1"/>
                <a:gd name="f77" fmla="*/ f47 f20 1"/>
              </a:gdLst>
              <a:ahLst/>
              <a:cxnLst>
                <a:cxn ang="3cd4">
                  <a:pos x="hc" y="t"/>
                </a:cxn>
                <a:cxn ang="0">
                  <a:pos x="r" y="vc"/>
                </a:cxn>
                <a:cxn ang="cd4">
                  <a:pos x="hc" y="b"/>
                </a:cxn>
                <a:cxn ang="cd2">
                  <a:pos x="l" y="vc"/>
                </a:cxn>
                <a:cxn ang="f52">
                  <a:pos x="f57" y="f58"/>
                </a:cxn>
                <a:cxn ang="f52">
                  <a:pos x="f57" y="f58"/>
                </a:cxn>
                <a:cxn ang="f52">
                  <a:pos x="f59" y="f60"/>
                </a:cxn>
                <a:cxn ang="f52">
                  <a:pos x="f57" y="f61"/>
                </a:cxn>
                <a:cxn ang="f52">
                  <a:pos x="f57" y="f62"/>
                </a:cxn>
                <a:cxn ang="f52">
                  <a:pos x="f63" y="f64"/>
                </a:cxn>
                <a:cxn ang="f52">
                  <a:pos x="f65" y="f66"/>
                </a:cxn>
                <a:cxn ang="f52">
                  <a:pos x="f67" y="f68"/>
                </a:cxn>
                <a:cxn ang="f52">
                  <a:pos x="f63" y="f68"/>
                </a:cxn>
                <a:cxn ang="f52">
                  <a:pos x="f63" y="f69"/>
                </a:cxn>
                <a:cxn ang="f52">
                  <a:pos x="f57" y="f70"/>
                </a:cxn>
                <a:cxn ang="f52">
                  <a:pos x="f59" y="f71"/>
                </a:cxn>
                <a:cxn ang="f52">
                  <a:pos x="f72" y="f71"/>
                </a:cxn>
                <a:cxn ang="f52">
                  <a:pos x="f73" y="f70"/>
                </a:cxn>
                <a:cxn ang="f52">
                  <a:pos x="f73" y="f70"/>
                </a:cxn>
                <a:cxn ang="f52">
                  <a:pos x="f73" y="f71"/>
                </a:cxn>
                <a:cxn ang="f52">
                  <a:pos x="f74" y="f70"/>
                </a:cxn>
                <a:cxn ang="f52">
                  <a:pos x="f75" y="f70"/>
                </a:cxn>
                <a:cxn ang="f52">
                  <a:pos x="f76" y="f70"/>
                </a:cxn>
                <a:cxn ang="f52">
                  <a:pos x="f76" y="f68"/>
                </a:cxn>
                <a:cxn ang="f52">
                  <a:pos x="f75" y="f66"/>
                </a:cxn>
                <a:cxn ang="f52">
                  <a:pos x="f76" y="f64"/>
                </a:cxn>
                <a:cxn ang="f52">
                  <a:pos x="f75" y="f62"/>
                </a:cxn>
                <a:cxn ang="f52">
                  <a:pos x="f75" y="f61"/>
                </a:cxn>
                <a:cxn ang="f52">
                  <a:pos x="f74" y="f61"/>
                </a:cxn>
                <a:cxn ang="f52">
                  <a:pos x="f73" y="f77"/>
                </a:cxn>
                <a:cxn ang="f52">
                  <a:pos x="f73" y="f60"/>
                </a:cxn>
                <a:cxn ang="f52">
                  <a:pos x="f73" y="f58"/>
                </a:cxn>
                <a:cxn ang="f52">
                  <a:pos x="f57" y="f58"/>
                </a:cxn>
              </a:cxnLst>
              <a:rect l="f53" t="f56" r="f54" b="f55"/>
              <a:pathLst>
                <a:path w="11" h="12">
                  <a:moveTo>
                    <a:pt x="f8" y="f6"/>
                  </a:moveTo>
                  <a:cubicBezTo>
                    <a:pt x="f8" y="f6"/>
                    <a:pt x="f8" y="f6"/>
                    <a:pt x="f8" y="f6"/>
                  </a:cubicBezTo>
                  <a:cubicBezTo>
                    <a:pt x="f9" y="f6"/>
                    <a:pt x="f8" y="f10"/>
                    <a:pt x="f11" y="f10"/>
                  </a:cubicBezTo>
                  <a:cubicBezTo>
                    <a:pt x="f11" y="f10"/>
                    <a:pt x="f11" y="f9"/>
                    <a:pt x="f8" y="f9"/>
                  </a:cubicBezTo>
                  <a:cubicBezTo>
                    <a:pt x="f9" y="f9"/>
                    <a:pt x="f11" y="f8"/>
                    <a:pt x="f8" y="f8"/>
                  </a:cubicBezTo>
                  <a:cubicBezTo>
                    <a:pt x="f9" y="f8"/>
                    <a:pt x="f8" y="f11"/>
                    <a:pt x="f9" y="f11"/>
                  </a:cubicBezTo>
                  <a:cubicBezTo>
                    <a:pt x="f12" y="f11"/>
                    <a:pt x="f12" y="f13"/>
                    <a:pt x="f12" y="f13"/>
                  </a:cubicBezTo>
                  <a:cubicBezTo>
                    <a:pt x="f10" y="f13"/>
                    <a:pt x="f6" y="f13"/>
                    <a:pt x="f10" y="f14"/>
                  </a:cubicBezTo>
                  <a:cubicBezTo>
                    <a:pt x="f10" y="f15"/>
                    <a:pt x="f8" y="f14"/>
                    <a:pt x="f9" y="f14"/>
                  </a:cubicBezTo>
                  <a:cubicBezTo>
                    <a:pt x="f9" y="f15"/>
                    <a:pt x="f8" y="f15"/>
                    <a:pt x="f9" y="f15"/>
                  </a:cubicBezTo>
                  <a:cubicBezTo>
                    <a:pt x="f9" y="f15"/>
                    <a:pt x="f8" y="f16"/>
                    <a:pt x="f8" y="f16"/>
                  </a:cubicBezTo>
                  <a:cubicBezTo>
                    <a:pt x="f8" y="f17"/>
                    <a:pt x="f8" y="f17"/>
                    <a:pt x="f11" y="f17"/>
                  </a:cubicBezTo>
                  <a:cubicBezTo>
                    <a:pt x="f13" y="f5"/>
                    <a:pt x="f11" y="f17"/>
                    <a:pt x="f13" y="f17"/>
                  </a:cubicBezTo>
                  <a:cubicBezTo>
                    <a:pt x="f14" y="f17"/>
                    <a:pt x="f13" y="f16"/>
                    <a:pt x="f14" y="f16"/>
                  </a:cubicBezTo>
                  <a:cubicBezTo>
                    <a:pt x="f14" y="f15"/>
                    <a:pt x="f14" y="f16"/>
                    <a:pt x="f14" y="f16"/>
                  </a:cubicBezTo>
                  <a:cubicBezTo>
                    <a:pt x="f14" y="f17"/>
                    <a:pt x="f14" y="f17"/>
                    <a:pt x="f14" y="f17"/>
                  </a:cubicBezTo>
                  <a:cubicBezTo>
                    <a:pt x="f15" y="f16"/>
                    <a:pt x="f15" y="f16"/>
                    <a:pt x="f15" y="f16"/>
                  </a:cubicBezTo>
                  <a:cubicBezTo>
                    <a:pt x="f14" y="f15"/>
                    <a:pt x="f15" y="f15"/>
                    <a:pt x="f16" y="f16"/>
                  </a:cubicBezTo>
                  <a:cubicBezTo>
                    <a:pt x="f16" y="f16"/>
                    <a:pt x="f16" y="f17"/>
                    <a:pt x="f17" y="f16"/>
                  </a:cubicBezTo>
                  <a:cubicBezTo>
                    <a:pt x="f5" y="f15"/>
                    <a:pt x="f17" y="f15"/>
                    <a:pt x="f17" y="f14"/>
                  </a:cubicBezTo>
                  <a:cubicBezTo>
                    <a:pt x="f16" y="f14"/>
                    <a:pt x="f16" y="f14"/>
                    <a:pt x="f16" y="f13"/>
                  </a:cubicBezTo>
                  <a:cubicBezTo>
                    <a:pt x="f17" y="f13"/>
                    <a:pt x="f17" y="f13"/>
                    <a:pt x="f17" y="f11"/>
                  </a:cubicBezTo>
                  <a:cubicBezTo>
                    <a:pt x="f17" y="f8"/>
                    <a:pt x="f16" y="f11"/>
                    <a:pt x="f16" y="f8"/>
                  </a:cubicBezTo>
                  <a:cubicBezTo>
                    <a:pt x="f16" y="f8"/>
                    <a:pt x="f15" y="f9"/>
                    <a:pt x="f16" y="f9"/>
                  </a:cubicBezTo>
                  <a:cubicBezTo>
                    <a:pt x="f16" y="f9"/>
                    <a:pt x="f16" y="f9"/>
                    <a:pt x="f15" y="f9"/>
                  </a:cubicBezTo>
                  <a:cubicBezTo>
                    <a:pt x="f15" y="f9"/>
                    <a:pt x="f14" y="f12"/>
                    <a:pt x="f14" y="f12"/>
                  </a:cubicBezTo>
                  <a:cubicBezTo>
                    <a:pt x="f14" y="f10"/>
                    <a:pt x="f14" y="f10"/>
                    <a:pt x="f14" y="f10"/>
                  </a:cubicBezTo>
                  <a:cubicBezTo>
                    <a:pt x="f14" y="f10"/>
                    <a:pt x="f15" y="f10"/>
                    <a:pt x="f14" y="f6"/>
                  </a:cubicBezTo>
                  <a:cubicBezTo>
                    <a:pt x="f13" y="f10"/>
                    <a:pt x="f11" y="f7"/>
                    <a:pt x="f8" y="f6"/>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06" name="Freeform 212">
              <a:extLst>
                <a:ext uri="{FF2B5EF4-FFF2-40B4-BE49-F238E27FC236}">
                  <a16:creationId xmlns:a16="http://schemas.microsoft.com/office/drawing/2014/main" id="{4249004D-172F-B9A3-E64D-37CABA368E70}"/>
                </a:ext>
              </a:extLst>
            </p:cNvPr>
            <p:cNvSpPr/>
            <p:nvPr/>
          </p:nvSpPr>
          <p:spPr>
            <a:xfrm>
              <a:off x="6964344" y="2849023"/>
              <a:ext cx="42931" cy="24926"/>
            </a:xfrm>
            <a:custGeom>
              <a:avLst/>
              <a:gdLst>
                <a:gd name="f0" fmla="val 10800000"/>
                <a:gd name="f1" fmla="val 5400000"/>
                <a:gd name="f2" fmla="val 180"/>
                <a:gd name="f3" fmla="val w"/>
                <a:gd name="f4" fmla="val h"/>
                <a:gd name="f5" fmla="val 0"/>
                <a:gd name="f6" fmla="val 8"/>
                <a:gd name="f7" fmla="val 5"/>
                <a:gd name="f8" fmla="val 1"/>
                <a:gd name="f9" fmla="val 4"/>
                <a:gd name="f10" fmla="val 3"/>
                <a:gd name="f11" fmla="val 2"/>
                <a:gd name="f12" fmla="val 6"/>
                <a:gd name="f13" fmla="val 7"/>
                <a:gd name="f14" fmla="+- 0 0 -90"/>
                <a:gd name="f15" fmla="*/ f3 1 8"/>
                <a:gd name="f16" fmla="*/ f4 1 5"/>
                <a:gd name="f17" fmla="+- f7 0 f5"/>
                <a:gd name="f18" fmla="+- f6 0 f5"/>
                <a:gd name="f19" fmla="*/ f14 f0 1"/>
                <a:gd name="f20" fmla="*/ f17 1 5"/>
                <a:gd name="f21" fmla="*/ f18 1 8"/>
                <a:gd name="f22" fmla="*/ f19 1 f2"/>
                <a:gd name="f23" fmla="*/ 1 1 f21"/>
                <a:gd name="f24" fmla="*/ 4 1 f20"/>
                <a:gd name="f25" fmla="*/ 3 1 f20"/>
                <a:gd name="f26" fmla="*/ 2 1 f21"/>
                <a:gd name="f27" fmla="*/ 2 1 f20"/>
                <a:gd name="f28" fmla="*/ 3 1 f21"/>
                <a:gd name="f29" fmla="*/ 4 1 f21"/>
                <a:gd name="f30" fmla="*/ 6 1 f21"/>
                <a:gd name="f31" fmla="*/ 1 1 f20"/>
                <a:gd name="f32" fmla="*/ 7 1 f21"/>
                <a:gd name="f33" fmla="*/ 0 1 f20"/>
                <a:gd name="f34" fmla="*/ 5 1 f21"/>
                <a:gd name="f35" fmla="*/ 0 1 f21"/>
                <a:gd name="f36" fmla="*/ f6 1 f21"/>
                <a:gd name="f37" fmla="*/ f7 1 f20"/>
                <a:gd name="f38" fmla="+- f22 0 f1"/>
                <a:gd name="f39" fmla="*/ f35 f15 1"/>
                <a:gd name="f40" fmla="*/ f36 f15 1"/>
                <a:gd name="f41" fmla="*/ f37 f16 1"/>
                <a:gd name="f42" fmla="*/ f33 f16 1"/>
                <a:gd name="f43" fmla="*/ f23 f15 1"/>
                <a:gd name="f44" fmla="*/ f24 f16 1"/>
                <a:gd name="f45" fmla="*/ f25 f16 1"/>
                <a:gd name="f46" fmla="*/ f26 f15 1"/>
                <a:gd name="f47" fmla="*/ f27 f16 1"/>
                <a:gd name="f48" fmla="*/ f28 f15 1"/>
                <a:gd name="f49" fmla="*/ f29 f15 1"/>
                <a:gd name="f50" fmla="*/ f30 f15 1"/>
                <a:gd name="f51" fmla="*/ f31 f16 1"/>
                <a:gd name="f52" fmla="*/ f32 f15 1"/>
                <a:gd name="f53" fmla="*/ f34 f15 1"/>
              </a:gdLst>
              <a:ahLst/>
              <a:cxnLst>
                <a:cxn ang="3cd4">
                  <a:pos x="hc" y="t"/>
                </a:cxn>
                <a:cxn ang="0">
                  <a:pos x="r" y="vc"/>
                </a:cxn>
                <a:cxn ang="cd4">
                  <a:pos x="hc" y="b"/>
                </a:cxn>
                <a:cxn ang="cd2">
                  <a:pos x="l" y="vc"/>
                </a:cxn>
                <a:cxn ang="f38">
                  <a:pos x="f43" y="f44"/>
                </a:cxn>
                <a:cxn ang="f38">
                  <a:pos x="f43" y="f45"/>
                </a:cxn>
                <a:cxn ang="f38">
                  <a:pos x="f46" y="f47"/>
                </a:cxn>
                <a:cxn ang="f38">
                  <a:pos x="f48" y="f47"/>
                </a:cxn>
                <a:cxn ang="f38">
                  <a:pos x="f49" y="f47"/>
                </a:cxn>
                <a:cxn ang="f38">
                  <a:pos x="f50" y="f51"/>
                </a:cxn>
                <a:cxn ang="f38">
                  <a:pos x="f52" y="f42"/>
                </a:cxn>
                <a:cxn ang="f38">
                  <a:pos x="f52" y="f51"/>
                </a:cxn>
                <a:cxn ang="f38">
                  <a:pos x="f52" y="f45"/>
                </a:cxn>
                <a:cxn ang="f38">
                  <a:pos x="f50" y="f44"/>
                </a:cxn>
                <a:cxn ang="f38">
                  <a:pos x="f53" y="f47"/>
                </a:cxn>
                <a:cxn ang="f38">
                  <a:pos x="f49" y="f45"/>
                </a:cxn>
                <a:cxn ang="f38">
                  <a:pos x="f46" y="f45"/>
                </a:cxn>
                <a:cxn ang="f38">
                  <a:pos x="f43" y="f44"/>
                </a:cxn>
              </a:cxnLst>
              <a:rect l="f39" t="f42" r="f40" b="f41"/>
              <a:pathLst>
                <a:path w="8" h="5">
                  <a:moveTo>
                    <a:pt x="f8" y="f9"/>
                  </a:moveTo>
                  <a:cubicBezTo>
                    <a:pt x="f8" y="f9"/>
                    <a:pt x="f8" y="f10"/>
                    <a:pt x="f8" y="f10"/>
                  </a:cubicBezTo>
                  <a:cubicBezTo>
                    <a:pt x="f5" y="f10"/>
                    <a:pt x="f8" y="f10"/>
                    <a:pt x="f11" y="f11"/>
                  </a:cubicBezTo>
                  <a:cubicBezTo>
                    <a:pt x="f11" y="f11"/>
                    <a:pt x="f11" y="f11"/>
                    <a:pt x="f10" y="f11"/>
                  </a:cubicBezTo>
                  <a:cubicBezTo>
                    <a:pt x="f10" y="f11"/>
                    <a:pt x="f10" y="f10"/>
                    <a:pt x="f9" y="f11"/>
                  </a:cubicBezTo>
                  <a:cubicBezTo>
                    <a:pt x="f7" y="f8"/>
                    <a:pt x="f7" y="f8"/>
                    <a:pt x="f12" y="f8"/>
                  </a:cubicBezTo>
                  <a:cubicBezTo>
                    <a:pt x="f13" y="f8"/>
                    <a:pt x="f13" y="f5"/>
                    <a:pt x="f13" y="f5"/>
                  </a:cubicBezTo>
                  <a:cubicBezTo>
                    <a:pt x="f6" y="f5"/>
                    <a:pt x="f13" y="f8"/>
                    <a:pt x="f13" y="f8"/>
                  </a:cubicBezTo>
                  <a:cubicBezTo>
                    <a:pt x="f6" y="f11"/>
                    <a:pt x="f13" y="f10"/>
                    <a:pt x="f13" y="f10"/>
                  </a:cubicBezTo>
                  <a:cubicBezTo>
                    <a:pt x="f13" y="f10"/>
                    <a:pt x="f13" y="f7"/>
                    <a:pt x="f12" y="f9"/>
                  </a:cubicBezTo>
                  <a:cubicBezTo>
                    <a:pt x="f12" y="f10"/>
                    <a:pt x="f12" y="f10"/>
                    <a:pt x="f7" y="f11"/>
                  </a:cubicBezTo>
                  <a:cubicBezTo>
                    <a:pt x="f9" y="f11"/>
                    <a:pt x="f9" y="f10"/>
                    <a:pt x="f9" y="f10"/>
                  </a:cubicBezTo>
                  <a:cubicBezTo>
                    <a:pt x="f10" y="f10"/>
                    <a:pt x="f10" y="f11"/>
                    <a:pt x="f11" y="f10"/>
                  </a:cubicBezTo>
                  <a:cubicBezTo>
                    <a:pt x="f8" y="f9"/>
                    <a:pt x="f11" y="f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07" name="Freeform 213">
              <a:extLst>
                <a:ext uri="{FF2B5EF4-FFF2-40B4-BE49-F238E27FC236}">
                  <a16:creationId xmlns:a16="http://schemas.microsoft.com/office/drawing/2014/main" id="{85EDB34A-F397-3431-1A98-5B0468A03C5D}"/>
                </a:ext>
              </a:extLst>
            </p:cNvPr>
            <p:cNvSpPr/>
            <p:nvPr/>
          </p:nvSpPr>
          <p:spPr>
            <a:xfrm>
              <a:off x="6995973" y="2896810"/>
              <a:ext cx="22594" cy="14538"/>
            </a:xfrm>
            <a:custGeom>
              <a:avLst/>
              <a:gdLst>
                <a:gd name="f0" fmla="val 10800000"/>
                <a:gd name="f1" fmla="val 5400000"/>
                <a:gd name="f2" fmla="val 180"/>
                <a:gd name="f3" fmla="val w"/>
                <a:gd name="f4" fmla="val h"/>
                <a:gd name="f5" fmla="val 0"/>
                <a:gd name="f6" fmla="val 4"/>
                <a:gd name="f7" fmla="val 3"/>
                <a:gd name="f8" fmla="val 1"/>
                <a:gd name="f9" fmla="val 2"/>
                <a:gd name="f10" fmla="+- 0 0 -90"/>
                <a:gd name="f11" fmla="*/ f3 1 4"/>
                <a:gd name="f12" fmla="*/ f4 1 3"/>
                <a:gd name="f13" fmla="+- f7 0 f5"/>
                <a:gd name="f14" fmla="+- f6 0 f5"/>
                <a:gd name="f15" fmla="*/ f10 f0 1"/>
                <a:gd name="f16" fmla="*/ f13 1 3"/>
                <a:gd name="f17" fmla="*/ f14 1 4"/>
                <a:gd name="f18" fmla="*/ f15 1 f2"/>
                <a:gd name="f19" fmla="*/ 0 1 f17"/>
                <a:gd name="f20" fmla="*/ 1 1 f16"/>
                <a:gd name="f21" fmla="*/ 3 1 f17"/>
                <a:gd name="f22" fmla="*/ 4 1 f17"/>
                <a:gd name="f23" fmla="*/ 2 1 f16"/>
                <a:gd name="f24" fmla="*/ 1 1 f17"/>
                <a:gd name="f25" fmla="*/ f6 1 f17"/>
                <a:gd name="f26" fmla="*/ 0 1 f16"/>
                <a:gd name="f27" fmla="*/ f7 1 f16"/>
                <a:gd name="f28" fmla="+- f18 0 f1"/>
                <a:gd name="f29" fmla="*/ f19 f11 1"/>
                <a:gd name="f30" fmla="*/ f25 f11 1"/>
                <a:gd name="f31" fmla="*/ f27 f12 1"/>
                <a:gd name="f32" fmla="*/ f26 f12 1"/>
                <a:gd name="f33" fmla="*/ f20 f12 1"/>
                <a:gd name="f34" fmla="*/ f21 f11 1"/>
                <a:gd name="f35" fmla="*/ f22 f11 1"/>
                <a:gd name="f36" fmla="*/ f23 f12 1"/>
                <a:gd name="f37" fmla="*/ f24 f11 1"/>
              </a:gdLst>
              <a:ahLst/>
              <a:cxnLst>
                <a:cxn ang="3cd4">
                  <a:pos x="hc" y="t"/>
                </a:cxn>
                <a:cxn ang="0">
                  <a:pos x="r" y="vc"/>
                </a:cxn>
                <a:cxn ang="cd4">
                  <a:pos x="hc" y="b"/>
                </a:cxn>
                <a:cxn ang="cd2">
                  <a:pos x="l" y="vc"/>
                </a:cxn>
                <a:cxn ang="f28">
                  <a:pos x="f29" y="f33"/>
                </a:cxn>
                <a:cxn ang="f28">
                  <a:pos x="f34" y="f33"/>
                </a:cxn>
                <a:cxn ang="f28">
                  <a:pos x="f35" y="f33"/>
                </a:cxn>
                <a:cxn ang="f28">
                  <a:pos x="f35" y="f36"/>
                </a:cxn>
                <a:cxn ang="f28">
                  <a:pos x="f37" y="f36"/>
                </a:cxn>
                <a:cxn ang="f28">
                  <a:pos x="f29" y="f33"/>
                </a:cxn>
                <a:cxn ang="f28">
                  <a:pos x="f29" y="f33"/>
                </a:cxn>
              </a:cxnLst>
              <a:rect l="f29" t="f32" r="f30" b="f31"/>
              <a:pathLst>
                <a:path w="4" h="3">
                  <a:moveTo>
                    <a:pt x="f5" y="f8"/>
                  </a:moveTo>
                  <a:cubicBezTo>
                    <a:pt x="f8" y="f8"/>
                    <a:pt x="f7" y="f5"/>
                    <a:pt x="f7" y="f8"/>
                  </a:cubicBezTo>
                  <a:cubicBezTo>
                    <a:pt x="f7" y="f8"/>
                    <a:pt x="f7" y="f5"/>
                    <a:pt x="f6" y="f8"/>
                  </a:cubicBezTo>
                  <a:cubicBezTo>
                    <a:pt x="f6" y="f9"/>
                    <a:pt x="f6" y="f8"/>
                    <a:pt x="f6" y="f9"/>
                  </a:cubicBezTo>
                  <a:cubicBezTo>
                    <a:pt x="f7" y="f7"/>
                    <a:pt x="f9" y="f9"/>
                    <a:pt x="f8" y="f9"/>
                  </a:cubicBezTo>
                  <a:cubicBezTo>
                    <a:pt x="f8" y="f9"/>
                    <a:pt x="f5" y="f9"/>
                    <a:pt x="f5" y="f8"/>
                  </a:cubicBezTo>
                  <a:cubicBezTo>
                    <a:pt x="f5" y="f8"/>
                    <a:pt x="f5"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08" name="Copenhagen">
              <a:extLst>
                <a:ext uri="{FF2B5EF4-FFF2-40B4-BE49-F238E27FC236}">
                  <a16:creationId xmlns:a16="http://schemas.microsoft.com/office/drawing/2014/main" id="{58F9542F-8B30-DC21-B8AB-A0F5870484C7}"/>
                </a:ext>
              </a:extLst>
            </p:cNvPr>
            <p:cNvSpPr/>
            <p:nvPr/>
          </p:nvSpPr>
          <p:spPr>
            <a:xfrm>
              <a:off x="7018568" y="2882261"/>
              <a:ext cx="36146" cy="29087"/>
            </a:xfrm>
            <a:custGeom>
              <a:avLst/>
              <a:gdLst>
                <a:gd name="f0" fmla="val 10800000"/>
                <a:gd name="f1" fmla="val 5400000"/>
                <a:gd name="f2" fmla="val 180"/>
                <a:gd name="f3" fmla="val w"/>
                <a:gd name="f4" fmla="val h"/>
                <a:gd name="f5" fmla="val 0"/>
                <a:gd name="f6" fmla="val 7"/>
                <a:gd name="f7" fmla="val 6"/>
                <a:gd name="f8" fmla="val 1"/>
                <a:gd name="f9" fmla="val 3"/>
                <a:gd name="f10" fmla="val 4"/>
                <a:gd name="f11" fmla="val 5"/>
                <a:gd name="f12" fmla="val 2"/>
                <a:gd name="f13" fmla="+- 0 0 -90"/>
                <a:gd name="f14" fmla="*/ f3 1 7"/>
                <a:gd name="f15" fmla="*/ f4 1 6"/>
                <a:gd name="f16" fmla="+- f7 0 f5"/>
                <a:gd name="f17" fmla="+- f6 0 f5"/>
                <a:gd name="f18" fmla="*/ f13 f0 1"/>
                <a:gd name="f19" fmla="*/ f16 1 6"/>
                <a:gd name="f20" fmla="*/ f17 1 7"/>
                <a:gd name="f21" fmla="*/ f18 1 f2"/>
                <a:gd name="f22" fmla="*/ 1 1 f20"/>
                <a:gd name="f23" fmla="*/ 3 1 f19"/>
                <a:gd name="f24" fmla="*/ 5 1 f19"/>
                <a:gd name="f25" fmla="*/ 3 1 f20"/>
                <a:gd name="f26" fmla="*/ 5 1 f20"/>
                <a:gd name="f27" fmla="*/ 6 1 f19"/>
                <a:gd name="f28" fmla="*/ 6 1 f20"/>
                <a:gd name="f29" fmla="*/ 4 1 f19"/>
                <a:gd name="f30" fmla="*/ 2 1 f19"/>
                <a:gd name="f31" fmla="*/ 1 1 f19"/>
                <a:gd name="f32" fmla="*/ 0 1 f19"/>
                <a:gd name="f33" fmla="*/ 4 1 f20"/>
                <a:gd name="f34" fmla="*/ 2 1 f20"/>
                <a:gd name="f35" fmla="*/ 0 1 f20"/>
                <a:gd name="f36" fmla="*/ f6 1 f20"/>
                <a:gd name="f37" fmla="*/ f7 1 f19"/>
                <a:gd name="f38" fmla="+- f21 0 f1"/>
                <a:gd name="f39" fmla="*/ f35 f14 1"/>
                <a:gd name="f40" fmla="*/ f36 f14 1"/>
                <a:gd name="f41" fmla="*/ f37 f15 1"/>
                <a:gd name="f42" fmla="*/ f32 f15 1"/>
                <a:gd name="f43" fmla="*/ f22 f14 1"/>
                <a:gd name="f44" fmla="*/ f23 f15 1"/>
                <a:gd name="f45" fmla="*/ f24 f15 1"/>
                <a:gd name="f46" fmla="*/ f25 f14 1"/>
                <a:gd name="f47" fmla="*/ f26 f14 1"/>
                <a:gd name="f48" fmla="*/ f27 f15 1"/>
                <a:gd name="f49" fmla="*/ f28 f14 1"/>
                <a:gd name="f50" fmla="*/ f29 f15 1"/>
                <a:gd name="f51" fmla="*/ f30 f15 1"/>
                <a:gd name="f52" fmla="*/ f31 f15 1"/>
                <a:gd name="f53" fmla="*/ f33 f14 1"/>
                <a:gd name="f54" fmla="*/ f34 f14 1"/>
              </a:gdLst>
              <a:ahLst/>
              <a:cxnLst>
                <a:cxn ang="3cd4">
                  <a:pos x="hc" y="t"/>
                </a:cxn>
                <a:cxn ang="0">
                  <a:pos x="r" y="vc"/>
                </a:cxn>
                <a:cxn ang="cd4">
                  <a:pos x="hc" y="b"/>
                </a:cxn>
                <a:cxn ang="cd2">
                  <a:pos x="l" y="vc"/>
                </a:cxn>
                <a:cxn ang="f38">
                  <a:pos x="f43" y="f44"/>
                </a:cxn>
                <a:cxn ang="f38">
                  <a:pos x="f43" y="f45"/>
                </a:cxn>
                <a:cxn ang="f38">
                  <a:pos x="f46" y="f45"/>
                </a:cxn>
                <a:cxn ang="f38">
                  <a:pos x="f46" y="f45"/>
                </a:cxn>
                <a:cxn ang="f38">
                  <a:pos x="f47" y="f48"/>
                </a:cxn>
                <a:cxn ang="f38">
                  <a:pos x="f49" y="f50"/>
                </a:cxn>
                <a:cxn ang="f38">
                  <a:pos x="f47" y="f51"/>
                </a:cxn>
                <a:cxn ang="f38">
                  <a:pos x="f49" y="f52"/>
                </a:cxn>
                <a:cxn ang="f38">
                  <a:pos x="f49" y="f42"/>
                </a:cxn>
                <a:cxn ang="f38">
                  <a:pos x="f53" y="f42"/>
                </a:cxn>
                <a:cxn ang="f38">
                  <a:pos x="f47" y="f52"/>
                </a:cxn>
                <a:cxn ang="f38">
                  <a:pos x="f53" y="f52"/>
                </a:cxn>
                <a:cxn ang="f38">
                  <a:pos x="f53" y="f52"/>
                </a:cxn>
                <a:cxn ang="f38">
                  <a:pos x="f46" y="f52"/>
                </a:cxn>
                <a:cxn ang="f38">
                  <a:pos x="f54" y="f51"/>
                </a:cxn>
                <a:cxn ang="f38">
                  <a:pos x="f43" y="f44"/>
                </a:cxn>
              </a:cxnLst>
              <a:rect l="f39" t="f42" r="f40" b="f41"/>
              <a:pathLst>
                <a:path w="7" h="6">
                  <a:moveTo>
                    <a:pt x="f8" y="f9"/>
                  </a:moveTo>
                  <a:cubicBezTo>
                    <a:pt x="f8" y="f9"/>
                    <a:pt x="f8" y="f10"/>
                    <a:pt x="f8" y="f11"/>
                  </a:cubicBezTo>
                  <a:cubicBezTo>
                    <a:pt x="f12" y="f11"/>
                    <a:pt x="f10" y="f10"/>
                    <a:pt x="f9" y="f11"/>
                  </a:cubicBezTo>
                  <a:cubicBezTo>
                    <a:pt x="f9" y="f11"/>
                    <a:pt x="f12" y="f11"/>
                    <a:pt x="f9" y="f11"/>
                  </a:cubicBezTo>
                  <a:cubicBezTo>
                    <a:pt x="f10" y="f11"/>
                    <a:pt x="f11" y="f7"/>
                    <a:pt x="f11" y="f7"/>
                  </a:cubicBezTo>
                  <a:cubicBezTo>
                    <a:pt x="f11" y="f11"/>
                    <a:pt x="f10" y="f11"/>
                    <a:pt x="f7" y="f10"/>
                  </a:cubicBezTo>
                  <a:cubicBezTo>
                    <a:pt x="f6" y="f9"/>
                    <a:pt x="f11" y="f9"/>
                    <a:pt x="f11" y="f12"/>
                  </a:cubicBezTo>
                  <a:cubicBezTo>
                    <a:pt x="f7" y="f12"/>
                    <a:pt x="f7" y="f12"/>
                    <a:pt x="f7" y="f8"/>
                  </a:cubicBezTo>
                  <a:cubicBezTo>
                    <a:pt x="f7" y="f5"/>
                    <a:pt x="f6" y="f5"/>
                    <a:pt x="f7" y="f5"/>
                  </a:cubicBezTo>
                  <a:cubicBezTo>
                    <a:pt x="f11" y="f5"/>
                    <a:pt x="f11" y="f5"/>
                    <a:pt x="f10" y="f5"/>
                  </a:cubicBezTo>
                  <a:cubicBezTo>
                    <a:pt x="f10" y="f8"/>
                    <a:pt x="f11" y="f5"/>
                    <a:pt x="f11" y="f8"/>
                  </a:cubicBezTo>
                  <a:cubicBezTo>
                    <a:pt x="f11" y="f9"/>
                    <a:pt x="f11" y="f5"/>
                    <a:pt x="f10" y="f8"/>
                  </a:cubicBezTo>
                  <a:cubicBezTo>
                    <a:pt x="f10" y="f9"/>
                    <a:pt x="f10" y="f8"/>
                    <a:pt x="f10" y="f8"/>
                  </a:cubicBezTo>
                  <a:cubicBezTo>
                    <a:pt x="f9" y="f8"/>
                    <a:pt x="f12" y="f8"/>
                    <a:pt x="f9" y="f8"/>
                  </a:cubicBezTo>
                  <a:cubicBezTo>
                    <a:pt x="f10" y="f8"/>
                    <a:pt x="f9" y="f12"/>
                    <a:pt x="f12" y="f12"/>
                  </a:cubicBezTo>
                  <a:cubicBezTo>
                    <a:pt x="f12" y="f12"/>
                    <a:pt x="f5" y="f1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09" name="Corsica">
              <a:extLst>
                <a:ext uri="{FF2B5EF4-FFF2-40B4-BE49-F238E27FC236}">
                  <a16:creationId xmlns:a16="http://schemas.microsoft.com/office/drawing/2014/main" id="{94908FF6-3D58-450E-5328-CAF9AC76267F}"/>
                </a:ext>
              </a:extLst>
            </p:cNvPr>
            <p:cNvSpPr/>
            <p:nvPr/>
          </p:nvSpPr>
          <p:spPr>
            <a:xfrm>
              <a:off x="6986939" y="3202192"/>
              <a:ext cx="27111" cy="54013"/>
            </a:xfrm>
            <a:custGeom>
              <a:avLst/>
              <a:gdLst>
                <a:gd name="f0" fmla="val 10800000"/>
                <a:gd name="f1" fmla="val 5400000"/>
                <a:gd name="f2" fmla="val 180"/>
                <a:gd name="f3" fmla="val w"/>
                <a:gd name="f4" fmla="val h"/>
                <a:gd name="f5" fmla="val 0"/>
                <a:gd name="f6" fmla="val 5"/>
                <a:gd name="f7" fmla="val 11"/>
                <a:gd name="f8" fmla="val 4"/>
                <a:gd name="f9" fmla="val 10"/>
                <a:gd name="f10" fmla="val 9"/>
                <a:gd name="f11" fmla="val 8"/>
                <a:gd name="f12" fmla="val 7"/>
                <a:gd name="f13" fmla="val 6"/>
                <a:gd name="f14" fmla="val 3"/>
                <a:gd name="f15" fmla="val 2"/>
                <a:gd name="f16" fmla="val 1"/>
                <a:gd name="f17" fmla="+- 0 0 -90"/>
                <a:gd name="f18" fmla="*/ f3 1 5"/>
                <a:gd name="f19" fmla="*/ f4 1 11"/>
                <a:gd name="f20" fmla="+- f7 0 f5"/>
                <a:gd name="f21" fmla="+- f6 0 f5"/>
                <a:gd name="f22" fmla="*/ f17 f0 1"/>
                <a:gd name="f23" fmla="*/ f21 1 5"/>
                <a:gd name="f24" fmla="*/ f20 1 11"/>
                <a:gd name="f25" fmla="*/ f22 1 f2"/>
                <a:gd name="f26" fmla="*/ 4 1 f23"/>
                <a:gd name="f27" fmla="*/ 10 1 f24"/>
                <a:gd name="f28" fmla="*/ 5 1 f23"/>
                <a:gd name="f29" fmla="*/ 7 1 f24"/>
                <a:gd name="f30" fmla="*/ 4 1 f24"/>
                <a:gd name="f31" fmla="*/ 2 1 f24"/>
                <a:gd name="f32" fmla="*/ 1 1 f24"/>
                <a:gd name="f33" fmla="*/ 2 1 f23"/>
                <a:gd name="f34" fmla="*/ 1 1 f23"/>
                <a:gd name="f35" fmla="*/ 3 1 f24"/>
                <a:gd name="f36" fmla="*/ 6 1 f24"/>
                <a:gd name="f37" fmla="*/ 3 1 f23"/>
                <a:gd name="f38" fmla="*/ 9 1 f24"/>
                <a:gd name="f39" fmla="*/ 0 1 f23"/>
                <a:gd name="f40" fmla="*/ f6 1 f23"/>
                <a:gd name="f41" fmla="*/ 0 1 f24"/>
                <a:gd name="f42" fmla="*/ f7 1 f24"/>
                <a:gd name="f43" fmla="+- f25 0 f1"/>
                <a:gd name="f44" fmla="*/ f39 f18 1"/>
                <a:gd name="f45" fmla="*/ f40 f18 1"/>
                <a:gd name="f46" fmla="*/ f42 f19 1"/>
                <a:gd name="f47" fmla="*/ f41 f19 1"/>
                <a:gd name="f48" fmla="*/ f26 f18 1"/>
                <a:gd name="f49" fmla="*/ f27 f19 1"/>
                <a:gd name="f50" fmla="*/ f28 f18 1"/>
                <a:gd name="f51" fmla="*/ f29 f19 1"/>
                <a:gd name="f52" fmla="*/ f30 f19 1"/>
                <a:gd name="f53" fmla="*/ f31 f19 1"/>
                <a:gd name="f54" fmla="*/ f32 f19 1"/>
                <a:gd name="f55" fmla="*/ f33 f18 1"/>
                <a:gd name="f56" fmla="*/ f34 f18 1"/>
                <a:gd name="f57" fmla="*/ f35 f19 1"/>
                <a:gd name="f58" fmla="*/ f36 f19 1"/>
                <a:gd name="f59" fmla="*/ f37 f18 1"/>
                <a:gd name="f60" fmla="*/ f38 f19 1"/>
              </a:gdLst>
              <a:ahLst/>
              <a:cxnLst>
                <a:cxn ang="3cd4">
                  <a:pos x="hc" y="t"/>
                </a:cxn>
                <a:cxn ang="0">
                  <a:pos x="r" y="vc"/>
                </a:cxn>
                <a:cxn ang="cd4">
                  <a:pos x="hc" y="b"/>
                </a:cxn>
                <a:cxn ang="cd2">
                  <a:pos x="l" y="vc"/>
                </a:cxn>
                <a:cxn ang="f43">
                  <a:pos x="f48" y="f49"/>
                </a:cxn>
                <a:cxn ang="f43">
                  <a:pos x="f50" y="f51"/>
                </a:cxn>
                <a:cxn ang="f43">
                  <a:pos x="f50" y="f52"/>
                </a:cxn>
                <a:cxn ang="f43">
                  <a:pos x="f50" y="f53"/>
                </a:cxn>
                <a:cxn ang="f43">
                  <a:pos x="f48" y="f54"/>
                </a:cxn>
                <a:cxn ang="f43">
                  <a:pos x="f55" y="f53"/>
                </a:cxn>
                <a:cxn ang="f43">
                  <a:pos x="f56" y="f57"/>
                </a:cxn>
                <a:cxn ang="f43">
                  <a:pos x="f56" y="f52"/>
                </a:cxn>
                <a:cxn ang="f43">
                  <a:pos x="f56" y="f58"/>
                </a:cxn>
                <a:cxn ang="f43">
                  <a:pos x="f55" y="f51"/>
                </a:cxn>
                <a:cxn ang="f43">
                  <a:pos x="f59" y="f60"/>
                </a:cxn>
                <a:cxn ang="f43">
                  <a:pos x="f48" y="f49"/>
                </a:cxn>
              </a:cxnLst>
              <a:rect l="f44" t="f47" r="f45" b="f46"/>
              <a:pathLst>
                <a:path w="5" h="11">
                  <a:moveTo>
                    <a:pt x="f8" y="f9"/>
                  </a:moveTo>
                  <a:cubicBezTo>
                    <a:pt x="f6" y="f10"/>
                    <a:pt x="f8" y="f11"/>
                    <a:pt x="f6" y="f12"/>
                  </a:cubicBezTo>
                  <a:cubicBezTo>
                    <a:pt x="f6" y="f13"/>
                    <a:pt x="f6" y="f6"/>
                    <a:pt x="f6" y="f8"/>
                  </a:cubicBezTo>
                  <a:cubicBezTo>
                    <a:pt x="f6" y="f14"/>
                    <a:pt x="f6" y="f15"/>
                    <a:pt x="f6" y="f15"/>
                  </a:cubicBezTo>
                  <a:cubicBezTo>
                    <a:pt x="f6" y="f5"/>
                    <a:pt x="f8" y="f5"/>
                    <a:pt x="f8" y="f16"/>
                  </a:cubicBezTo>
                  <a:cubicBezTo>
                    <a:pt x="f14" y="f15"/>
                    <a:pt x="f14" y="f16"/>
                    <a:pt x="f15" y="f15"/>
                  </a:cubicBezTo>
                  <a:cubicBezTo>
                    <a:pt x="f15" y="f14"/>
                    <a:pt x="f16" y="f15"/>
                    <a:pt x="f16" y="f14"/>
                  </a:cubicBezTo>
                  <a:cubicBezTo>
                    <a:pt x="f15" y="f14"/>
                    <a:pt x="f5" y="f8"/>
                    <a:pt x="f16" y="f8"/>
                  </a:cubicBezTo>
                  <a:cubicBezTo>
                    <a:pt x="f15" y="f8"/>
                    <a:pt x="f16" y="f13"/>
                    <a:pt x="f16" y="f13"/>
                  </a:cubicBezTo>
                  <a:cubicBezTo>
                    <a:pt x="f15" y="f13"/>
                    <a:pt x="f16" y="f12"/>
                    <a:pt x="f15" y="f12"/>
                  </a:cubicBezTo>
                  <a:cubicBezTo>
                    <a:pt x="f14" y="f12"/>
                    <a:pt x="f15" y="f10"/>
                    <a:pt x="f14" y="f10"/>
                  </a:cubicBezTo>
                  <a:cubicBezTo>
                    <a:pt x="f8" y="f11"/>
                    <a:pt x="f8" y="f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10" name="Sardinia">
              <a:extLst>
                <a:ext uri="{FF2B5EF4-FFF2-40B4-BE49-F238E27FC236}">
                  <a16:creationId xmlns:a16="http://schemas.microsoft.com/office/drawing/2014/main" id="{16815ADB-3EF6-73DC-2607-F02F7F09727B}"/>
                </a:ext>
              </a:extLst>
            </p:cNvPr>
            <p:cNvSpPr/>
            <p:nvPr/>
          </p:nvSpPr>
          <p:spPr>
            <a:xfrm>
              <a:off x="6991456" y="3249978"/>
              <a:ext cx="31629" cy="64401"/>
            </a:xfrm>
            <a:custGeom>
              <a:avLst/>
              <a:gdLst>
                <a:gd name="f0" fmla="val 10800000"/>
                <a:gd name="f1" fmla="val 5400000"/>
                <a:gd name="f2" fmla="val 180"/>
                <a:gd name="f3" fmla="val w"/>
                <a:gd name="f4" fmla="val h"/>
                <a:gd name="f5" fmla="val 0"/>
                <a:gd name="f6" fmla="val 6"/>
                <a:gd name="f7" fmla="val 13"/>
                <a:gd name="f8" fmla="val 3"/>
                <a:gd name="f9" fmla="val 1"/>
                <a:gd name="f10" fmla="val 4"/>
                <a:gd name="f11" fmla="val 2"/>
                <a:gd name="f12" fmla="val 5"/>
                <a:gd name="f13" fmla="val 7"/>
                <a:gd name="f14" fmla="val 8"/>
                <a:gd name="f15" fmla="val 9"/>
                <a:gd name="f16" fmla="val 10"/>
                <a:gd name="f17" fmla="val 11"/>
                <a:gd name="f18" fmla="val 12"/>
                <a:gd name="f19" fmla="+- 0 0 -90"/>
                <a:gd name="f20" fmla="*/ f3 1 6"/>
                <a:gd name="f21" fmla="*/ f4 1 13"/>
                <a:gd name="f22" fmla="+- f7 0 f5"/>
                <a:gd name="f23" fmla="+- f6 0 f5"/>
                <a:gd name="f24" fmla="*/ f19 f0 1"/>
                <a:gd name="f25" fmla="*/ f23 1 6"/>
                <a:gd name="f26" fmla="*/ f22 1 13"/>
                <a:gd name="f27" fmla="*/ f24 1 f2"/>
                <a:gd name="f28" fmla="*/ 3 1 f25"/>
                <a:gd name="f29" fmla="*/ 1 1 f26"/>
                <a:gd name="f30" fmla="*/ 4 1 f25"/>
                <a:gd name="f31" fmla="*/ 5 1 f25"/>
                <a:gd name="f32" fmla="*/ 2 1 f26"/>
                <a:gd name="f33" fmla="*/ 4 1 f26"/>
                <a:gd name="f34" fmla="*/ 6 1 f26"/>
                <a:gd name="f35" fmla="*/ 8 1 f26"/>
                <a:gd name="f36" fmla="*/ 9 1 f26"/>
                <a:gd name="f37" fmla="*/ 11 1 f26"/>
                <a:gd name="f38" fmla="*/ 12 1 f26"/>
                <a:gd name="f39" fmla="*/ 2 1 f25"/>
                <a:gd name="f40" fmla="*/ 1 1 f25"/>
                <a:gd name="f41" fmla="*/ 7 1 f26"/>
                <a:gd name="f42" fmla="*/ 0 1 f25"/>
                <a:gd name="f43" fmla="*/ 3 1 f26"/>
                <a:gd name="f44" fmla="*/ f6 1 f25"/>
                <a:gd name="f45" fmla="*/ 0 1 f26"/>
                <a:gd name="f46" fmla="*/ f7 1 f26"/>
                <a:gd name="f47" fmla="+- f27 0 f1"/>
                <a:gd name="f48" fmla="*/ f42 f20 1"/>
                <a:gd name="f49" fmla="*/ f44 f20 1"/>
                <a:gd name="f50" fmla="*/ f46 f21 1"/>
                <a:gd name="f51" fmla="*/ f45 f21 1"/>
                <a:gd name="f52" fmla="*/ f28 f20 1"/>
                <a:gd name="f53" fmla="*/ f29 f21 1"/>
                <a:gd name="f54" fmla="*/ f30 f20 1"/>
                <a:gd name="f55" fmla="*/ f31 f20 1"/>
                <a:gd name="f56" fmla="*/ f32 f21 1"/>
                <a:gd name="f57" fmla="*/ f33 f21 1"/>
                <a:gd name="f58" fmla="*/ f34 f21 1"/>
                <a:gd name="f59" fmla="*/ f35 f21 1"/>
                <a:gd name="f60" fmla="*/ f36 f21 1"/>
                <a:gd name="f61" fmla="*/ f37 f21 1"/>
                <a:gd name="f62" fmla="*/ f38 f21 1"/>
                <a:gd name="f63" fmla="*/ f39 f20 1"/>
                <a:gd name="f64" fmla="*/ f40 f20 1"/>
                <a:gd name="f65" fmla="*/ f41 f21 1"/>
                <a:gd name="f66" fmla="*/ f43 f21 1"/>
              </a:gdLst>
              <a:ahLst/>
              <a:cxnLst>
                <a:cxn ang="3cd4">
                  <a:pos x="hc" y="t"/>
                </a:cxn>
                <a:cxn ang="0">
                  <a:pos x="r" y="vc"/>
                </a:cxn>
                <a:cxn ang="cd4">
                  <a:pos x="hc" y="b"/>
                </a:cxn>
                <a:cxn ang="cd2">
                  <a:pos x="l" y="vc"/>
                </a:cxn>
                <a:cxn ang="f47">
                  <a:pos x="f52" y="f53"/>
                </a:cxn>
                <a:cxn ang="f47">
                  <a:pos x="f54" y="f53"/>
                </a:cxn>
                <a:cxn ang="f47">
                  <a:pos x="f55" y="f56"/>
                </a:cxn>
                <a:cxn ang="f47">
                  <a:pos x="f55" y="f57"/>
                </a:cxn>
                <a:cxn ang="f47">
                  <a:pos x="f55" y="f58"/>
                </a:cxn>
                <a:cxn ang="f47">
                  <a:pos x="f55" y="f59"/>
                </a:cxn>
                <a:cxn ang="f47">
                  <a:pos x="f55" y="f60"/>
                </a:cxn>
                <a:cxn ang="f47">
                  <a:pos x="f55" y="f61"/>
                </a:cxn>
                <a:cxn ang="f47">
                  <a:pos x="f52" y="f61"/>
                </a:cxn>
                <a:cxn ang="f47">
                  <a:pos x="f52" y="f62"/>
                </a:cxn>
                <a:cxn ang="f47">
                  <a:pos x="f63" y="f62"/>
                </a:cxn>
                <a:cxn ang="f47">
                  <a:pos x="f64" y="f61"/>
                </a:cxn>
                <a:cxn ang="f47">
                  <a:pos x="f64" y="f65"/>
                </a:cxn>
                <a:cxn ang="f47">
                  <a:pos x="f64" y="f58"/>
                </a:cxn>
                <a:cxn ang="f47">
                  <a:pos x="f64" y="f57"/>
                </a:cxn>
                <a:cxn ang="f47">
                  <a:pos x="f48" y="f66"/>
                </a:cxn>
                <a:cxn ang="f47">
                  <a:pos x="f48" y="f56"/>
                </a:cxn>
                <a:cxn ang="f47">
                  <a:pos x="f63" y="f56"/>
                </a:cxn>
                <a:cxn ang="f47">
                  <a:pos x="f52" y="f53"/>
                </a:cxn>
              </a:cxnLst>
              <a:rect l="f48" t="f51" r="f49" b="f50"/>
              <a:pathLst>
                <a:path w="6" h="13">
                  <a:moveTo>
                    <a:pt x="f8" y="f9"/>
                  </a:moveTo>
                  <a:cubicBezTo>
                    <a:pt x="f8" y="f5"/>
                    <a:pt x="f10" y="f5"/>
                    <a:pt x="f10" y="f9"/>
                  </a:cubicBezTo>
                  <a:cubicBezTo>
                    <a:pt x="f10" y="f9"/>
                    <a:pt x="f10" y="f11"/>
                    <a:pt x="f12" y="f11"/>
                  </a:cubicBezTo>
                  <a:cubicBezTo>
                    <a:pt x="f12" y="f8"/>
                    <a:pt x="f12" y="f10"/>
                    <a:pt x="f12" y="f10"/>
                  </a:cubicBezTo>
                  <a:cubicBezTo>
                    <a:pt x="f6" y="f12"/>
                    <a:pt x="f12" y="f12"/>
                    <a:pt x="f12" y="f6"/>
                  </a:cubicBezTo>
                  <a:cubicBezTo>
                    <a:pt x="f12" y="f6"/>
                    <a:pt x="f12" y="f13"/>
                    <a:pt x="f12" y="f14"/>
                  </a:cubicBezTo>
                  <a:cubicBezTo>
                    <a:pt x="f12" y="f14"/>
                    <a:pt x="f12" y="f15"/>
                    <a:pt x="f12" y="f15"/>
                  </a:cubicBezTo>
                  <a:cubicBezTo>
                    <a:pt x="f10" y="f16"/>
                    <a:pt x="f12" y="f17"/>
                    <a:pt x="f12" y="f17"/>
                  </a:cubicBezTo>
                  <a:cubicBezTo>
                    <a:pt x="f10" y="f18"/>
                    <a:pt x="f8" y="f16"/>
                    <a:pt x="f8" y="f17"/>
                  </a:cubicBezTo>
                  <a:cubicBezTo>
                    <a:pt x="f8" y="f17"/>
                    <a:pt x="f10" y="f7"/>
                    <a:pt x="f8" y="f18"/>
                  </a:cubicBezTo>
                  <a:cubicBezTo>
                    <a:pt x="f11" y="f18"/>
                    <a:pt x="f9" y="f7"/>
                    <a:pt x="f11" y="f18"/>
                  </a:cubicBezTo>
                  <a:cubicBezTo>
                    <a:pt x="f11" y="f18"/>
                    <a:pt x="f5" y="f18"/>
                    <a:pt x="f9" y="f17"/>
                  </a:cubicBezTo>
                  <a:cubicBezTo>
                    <a:pt x="f9" y="f15"/>
                    <a:pt x="f5" y="f14"/>
                    <a:pt x="f9" y="f13"/>
                  </a:cubicBezTo>
                  <a:cubicBezTo>
                    <a:pt x="f11" y="f13"/>
                    <a:pt x="f5" y="f13"/>
                    <a:pt x="f9" y="f6"/>
                  </a:cubicBezTo>
                  <a:cubicBezTo>
                    <a:pt x="f9" y="f12"/>
                    <a:pt x="f9" y="f10"/>
                    <a:pt x="f9" y="f10"/>
                  </a:cubicBezTo>
                  <a:cubicBezTo>
                    <a:pt x="f5" y="f10"/>
                    <a:pt x="f5" y="f8"/>
                    <a:pt x="f5" y="f8"/>
                  </a:cubicBezTo>
                  <a:cubicBezTo>
                    <a:pt x="f5" y="f11"/>
                    <a:pt x="f5" y="f11"/>
                    <a:pt x="f5" y="f11"/>
                  </a:cubicBezTo>
                  <a:cubicBezTo>
                    <a:pt x="f5" y="f9"/>
                    <a:pt x="f5" y="f11"/>
                    <a:pt x="f11" y="f11"/>
                  </a:cubicBezTo>
                  <a:cubicBezTo>
                    <a:pt x="f11" y="f9"/>
                    <a:pt x="f11"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11" name="Freeform 217">
              <a:extLst>
                <a:ext uri="{FF2B5EF4-FFF2-40B4-BE49-F238E27FC236}">
                  <a16:creationId xmlns:a16="http://schemas.microsoft.com/office/drawing/2014/main" id="{A41CD46D-F02F-2E4A-EAD2-2F00DDF38E31}"/>
                </a:ext>
              </a:extLst>
            </p:cNvPr>
            <p:cNvSpPr/>
            <p:nvPr/>
          </p:nvSpPr>
          <p:spPr>
            <a:xfrm>
              <a:off x="7088611" y="3328918"/>
              <a:ext cx="79077" cy="45701"/>
            </a:xfrm>
            <a:custGeom>
              <a:avLst/>
              <a:gdLst>
                <a:gd name="f0" fmla="val 10800000"/>
                <a:gd name="f1" fmla="val 5400000"/>
                <a:gd name="f2" fmla="val 180"/>
                <a:gd name="f3" fmla="val w"/>
                <a:gd name="f4" fmla="val h"/>
                <a:gd name="f5" fmla="val 0"/>
                <a:gd name="f6" fmla="val 15"/>
                <a:gd name="f7" fmla="val 9"/>
                <a:gd name="f8" fmla="val 14"/>
                <a:gd name="f9" fmla="val 1"/>
                <a:gd name="f10" fmla="val 13"/>
                <a:gd name="f11" fmla="val 12"/>
                <a:gd name="f12" fmla="val 11"/>
                <a:gd name="f13" fmla="val 10"/>
                <a:gd name="f14" fmla="val 2"/>
                <a:gd name="f15" fmla="val 8"/>
                <a:gd name="f16" fmla="val 7"/>
                <a:gd name="f17" fmla="val 6"/>
                <a:gd name="f18" fmla="val 5"/>
                <a:gd name="f19" fmla="val 4"/>
                <a:gd name="f20" fmla="val 3"/>
                <a:gd name="f21" fmla="+- 0 0 -90"/>
                <a:gd name="f22" fmla="*/ f3 1 15"/>
                <a:gd name="f23" fmla="*/ f4 1 9"/>
                <a:gd name="f24" fmla="+- f7 0 f5"/>
                <a:gd name="f25" fmla="+- f6 0 f5"/>
                <a:gd name="f26" fmla="*/ f21 f0 1"/>
                <a:gd name="f27" fmla="*/ f25 1 15"/>
                <a:gd name="f28" fmla="*/ f24 1 9"/>
                <a:gd name="f29" fmla="*/ f26 1 f2"/>
                <a:gd name="f30" fmla="*/ 15 1 f27"/>
                <a:gd name="f31" fmla="*/ 0 1 f28"/>
                <a:gd name="f32" fmla="*/ 13 1 f27"/>
                <a:gd name="f33" fmla="*/ 12 1 f27"/>
                <a:gd name="f34" fmla="*/ 1 1 f28"/>
                <a:gd name="f35" fmla="*/ 9 1 f27"/>
                <a:gd name="f36" fmla="*/ 7 1 f27"/>
                <a:gd name="f37" fmla="*/ 2 1 f28"/>
                <a:gd name="f38" fmla="*/ 6 1 f27"/>
                <a:gd name="f39" fmla="*/ 3 1 f27"/>
                <a:gd name="f40" fmla="*/ 1 1 f27"/>
                <a:gd name="f41" fmla="*/ 2 1 f27"/>
                <a:gd name="f42" fmla="*/ 4 1 f28"/>
                <a:gd name="f43" fmla="*/ 5 1 f27"/>
                <a:gd name="f44" fmla="*/ 5 1 f28"/>
                <a:gd name="f45" fmla="*/ 7 1 f28"/>
                <a:gd name="f46" fmla="*/ 10 1 f27"/>
                <a:gd name="f47" fmla="*/ 8 1 f28"/>
                <a:gd name="f48" fmla="*/ 3 1 f28"/>
                <a:gd name="f49" fmla="*/ 0 1 f27"/>
                <a:gd name="f50" fmla="*/ f6 1 f27"/>
                <a:gd name="f51" fmla="*/ f7 1 f28"/>
                <a:gd name="f52" fmla="+- f29 0 f1"/>
                <a:gd name="f53" fmla="*/ f49 f22 1"/>
                <a:gd name="f54" fmla="*/ f50 f22 1"/>
                <a:gd name="f55" fmla="*/ f51 f23 1"/>
                <a:gd name="f56" fmla="*/ f31 f23 1"/>
                <a:gd name="f57" fmla="*/ f30 f22 1"/>
                <a:gd name="f58" fmla="*/ f32 f22 1"/>
                <a:gd name="f59" fmla="*/ f33 f22 1"/>
                <a:gd name="f60" fmla="*/ f34 f23 1"/>
                <a:gd name="f61" fmla="*/ f35 f22 1"/>
                <a:gd name="f62" fmla="*/ f36 f22 1"/>
                <a:gd name="f63" fmla="*/ f37 f23 1"/>
                <a:gd name="f64" fmla="*/ f38 f22 1"/>
                <a:gd name="f65" fmla="*/ f39 f22 1"/>
                <a:gd name="f66" fmla="*/ f40 f22 1"/>
                <a:gd name="f67" fmla="*/ f41 f22 1"/>
                <a:gd name="f68" fmla="*/ f42 f23 1"/>
                <a:gd name="f69" fmla="*/ f43 f22 1"/>
                <a:gd name="f70" fmla="*/ f44 f23 1"/>
                <a:gd name="f71" fmla="*/ f45 f23 1"/>
                <a:gd name="f72" fmla="*/ f46 f22 1"/>
                <a:gd name="f73" fmla="*/ f47 f23 1"/>
                <a:gd name="f74" fmla="*/ f48 f23 1"/>
              </a:gdLst>
              <a:ahLst/>
              <a:cxnLst>
                <a:cxn ang="3cd4">
                  <a:pos x="hc" y="t"/>
                </a:cxn>
                <a:cxn ang="0">
                  <a:pos x="r" y="vc"/>
                </a:cxn>
                <a:cxn ang="cd4">
                  <a:pos x="hc" y="b"/>
                </a:cxn>
                <a:cxn ang="cd2">
                  <a:pos x="l" y="vc"/>
                </a:cxn>
                <a:cxn ang="f52">
                  <a:pos x="f57" y="f56"/>
                </a:cxn>
                <a:cxn ang="f52">
                  <a:pos x="f58" y="f56"/>
                </a:cxn>
                <a:cxn ang="f52">
                  <a:pos x="f59" y="f60"/>
                </a:cxn>
                <a:cxn ang="f52">
                  <a:pos x="f61" y="f60"/>
                </a:cxn>
                <a:cxn ang="f52">
                  <a:pos x="f62" y="f63"/>
                </a:cxn>
                <a:cxn ang="f52">
                  <a:pos x="f64" y="f60"/>
                </a:cxn>
                <a:cxn ang="f52">
                  <a:pos x="f65" y="f60"/>
                </a:cxn>
                <a:cxn ang="f52">
                  <a:pos x="f66" y="f63"/>
                </a:cxn>
                <a:cxn ang="f52">
                  <a:pos x="f67" y="f68"/>
                </a:cxn>
                <a:cxn ang="f52">
                  <a:pos x="f69" y="f70"/>
                </a:cxn>
                <a:cxn ang="f52">
                  <a:pos x="f62" y="f71"/>
                </a:cxn>
                <a:cxn ang="f52">
                  <a:pos x="f72" y="f73"/>
                </a:cxn>
                <a:cxn ang="f52">
                  <a:pos x="f59" y="f73"/>
                </a:cxn>
                <a:cxn ang="f52">
                  <a:pos x="f58" y="f71"/>
                </a:cxn>
                <a:cxn ang="f52">
                  <a:pos x="f58" y="f70"/>
                </a:cxn>
                <a:cxn ang="f52">
                  <a:pos x="f58" y="f74"/>
                </a:cxn>
                <a:cxn ang="f52">
                  <a:pos x="f57" y="f56"/>
                </a:cxn>
              </a:cxnLst>
              <a:rect l="f53" t="f56" r="f54" b="f55"/>
              <a:pathLst>
                <a:path w="15" h="9">
                  <a:moveTo>
                    <a:pt x="f6" y="f5"/>
                  </a:moveTo>
                  <a:cubicBezTo>
                    <a:pt x="f6" y="f5"/>
                    <a:pt x="f8" y="f9"/>
                    <a:pt x="f10" y="f5"/>
                  </a:cubicBezTo>
                  <a:cubicBezTo>
                    <a:pt x="f10" y="f5"/>
                    <a:pt x="f10" y="f9"/>
                    <a:pt x="f11" y="f9"/>
                  </a:cubicBezTo>
                  <a:cubicBezTo>
                    <a:pt x="f12" y="f5"/>
                    <a:pt x="f13" y="f14"/>
                    <a:pt x="f7" y="f9"/>
                  </a:cubicBezTo>
                  <a:cubicBezTo>
                    <a:pt x="f7" y="f9"/>
                    <a:pt x="f15" y="f14"/>
                    <a:pt x="f16" y="f14"/>
                  </a:cubicBezTo>
                  <a:cubicBezTo>
                    <a:pt x="f16" y="f9"/>
                    <a:pt x="f17" y="f14"/>
                    <a:pt x="f17" y="f9"/>
                  </a:cubicBezTo>
                  <a:cubicBezTo>
                    <a:pt x="f18" y="f5"/>
                    <a:pt x="f19" y="f14"/>
                    <a:pt x="f20" y="f9"/>
                  </a:cubicBezTo>
                  <a:cubicBezTo>
                    <a:pt x="f14" y="f5"/>
                    <a:pt x="f14" y="f9"/>
                    <a:pt x="f9" y="f14"/>
                  </a:cubicBezTo>
                  <a:cubicBezTo>
                    <a:pt x="f5" y="f20"/>
                    <a:pt x="f14" y="f19"/>
                    <a:pt x="f14" y="f19"/>
                  </a:cubicBezTo>
                  <a:cubicBezTo>
                    <a:pt x="f20" y="f19"/>
                    <a:pt x="f19" y="f18"/>
                    <a:pt x="f18" y="f18"/>
                  </a:cubicBezTo>
                  <a:cubicBezTo>
                    <a:pt x="f17" y="f18"/>
                    <a:pt x="f17" y="f16"/>
                    <a:pt x="f16" y="f16"/>
                  </a:cubicBezTo>
                  <a:cubicBezTo>
                    <a:pt x="f7" y="f17"/>
                    <a:pt x="f7" y="f16"/>
                    <a:pt x="f13" y="f15"/>
                  </a:cubicBezTo>
                  <a:cubicBezTo>
                    <a:pt x="f13" y="f15"/>
                    <a:pt x="f12" y="f15"/>
                    <a:pt x="f11" y="f15"/>
                  </a:cubicBezTo>
                  <a:cubicBezTo>
                    <a:pt x="f11" y="f7"/>
                    <a:pt x="f11" y="f15"/>
                    <a:pt x="f10" y="f16"/>
                  </a:cubicBezTo>
                  <a:cubicBezTo>
                    <a:pt x="f8" y="f17"/>
                    <a:pt x="f11" y="f18"/>
                    <a:pt x="f10" y="f18"/>
                  </a:cubicBezTo>
                  <a:cubicBezTo>
                    <a:pt x="f8" y="f19"/>
                    <a:pt x="f11" y="f19"/>
                    <a:pt x="f10" y="f20"/>
                  </a:cubicBezTo>
                  <a:cubicBezTo>
                    <a:pt x="f8" y="f14"/>
                    <a:pt x="f8" y="f14"/>
                    <a:pt x="f6"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12" name="Austria">
              <a:extLst>
                <a:ext uri="{FF2B5EF4-FFF2-40B4-BE49-F238E27FC236}">
                  <a16:creationId xmlns:a16="http://schemas.microsoft.com/office/drawing/2014/main" id="{70D5FCD2-8EA3-7C70-E1E9-C690C6500AE0}"/>
                </a:ext>
              </a:extLst>
            </p:cNvPr>
            <p:cNvSpPr/>
            <p:nvPr/>
          </p:nvSpPr>
          <p:spPr>
            <a:xfrm>
              <a:off x="7002749" y="3044302"/>
              <a:ext cx="180749" cy="74788"/>
            </a:xfrm>
            <a:custGeom>
              <a:avLst/>
              <a:gdLst>
                <a:gd name="f0" fmla="val 10800000"/>
                <a:gd name="f1" fmla="val 5400000"/>
                <a:gd name="f2" fmla="val 180"/>
                <a:gd name="f3" fmla="val w"/>
                <a:gd name="f4" fmla="val h"/>
                <a:gd name="f5" fmla="val 0"/>
                <a:gd name="f6" fmla="val 34"/>
                <a:gd name="f7" fmla="val 15"/>
                <a:gd name="f8" fmla="val 18"/>
                <a:gd name="f9" fmla="val 2"/>
                <a:gd name="f10" fmla="val 3"/>
                <a:gd name="f11" fmla="val 17"/>
                <a:gd name="f12" fmla="val 4"/>
                <a:gd name="f13" fmla="val 16"/>
                <a:gd name="f14" fmla="val 5"/>
                <a:gd name="f15" fmla="val 6"/>
                <a:gd name="f16" fmla="val 7"/>
                <a:gd name="f17" fmla="val 8"/>
                <a:gd name="f18" fmla="val 14"/>
                <a:gd name="f19" fmla="val 13"/>
                <a:gd name="f20" fmla="val 12"/>
                <a:gd name="f21" fmla="val 11"/>
                <a:gd name="f22" fmla="val 10"/>
                <a:gd name="f23" fmla="val 9"/>
                <a:gd name="f24" fmla="val 1"/>
                <a:gd name="f25" fmla="val 22"/>
                <a:gd name="f26" fmla="val 23"/>
                <a:gd name="f27" fmla="val 25"/>
                <a:gd name="f28" fmla="val 26"/>
                <a:gd name="f29" fmla="val 27"/>
                <a:gd name="f30" fmla="val 28"/>
                <a:gd name="f31" fmla="val 29"/>
                <a:gd name="f32" fmla="val 30"/>
                <a:gd name="f33" fmla="val 31"/>
                <a:gd name="f34" fmla="val 32"/>
                <a:gd name="f35" fmla="val 33"/>
                <a:gd name="f36" fmla="val 24"/>
                <a:gd name="f37" fmla="val 21"/>
                <a:gd name="f38" fmla="val 20"/>
                <a:gd name="f39" fmla="val 19"/>
                <a:gd name="f40" fmla="+- 0 0 -90"/>
                <a:gd name="f41" fmla="*/ f3 1 34"/>
                <a:gd name="f42" fmla="*/ f4 1 15"/>
                <a:gd name="f43" fmla="+- f7 0 f5"/>
                <a:gd name="f44" fmla="+- f6 0 f5"/>
                <a:gd name="f45" fmla="*/ f40 f0 1"/>
                <a:gd name="f46" fmla="*/ f44 1 34"/>
                <a:gd name="f47" fmla="*/ f43 1 15"/>
                <a:gd name="f48" fmla="*/ f45 1 f2"/>
                <a:gd name="f49" fmla="*/ 18 1 f46"/>
                <a:gd name="f50" fmla="*/ 2 1 f47"/>
                <a:gd name="f51" fmla="*/ 17 1 f46"/>
                <a:gd name="f52" fmla="*/ 4 1 f47"/>
                <a:gd name="f53" fmla="*/ 16 1 f46"/>
                <a:gd name="f54" fmla="*/ 5 1 f47"/>
                <a:gd name="f55" fmla="*/ 15 1 f46"/>
                <a:gd name="f56" fmla="*/ 6 1 f47"/>
                <a:gd name="f57" fmla="*/ 7 1 f47"/>
                <a:gd name="f58" fmla="*/ 8 1 f47"/>
                <a:gd name="f59" fmla="*/ 14 1 f46"/>
                <a:gd name="f60" fmla="*/ 12 1 f46"/>
                <a:gd name="f61" fmla="*/ 11 1 f46"/>
                <a:gd name="f62" fmla="*/ 9 1 f46"/>
                <a:gd name="f63" fmla="*/ 9 1 f47"/>
                <a:gd name="f64" fmla="*/ 7 1 f46"/>
                <a:gd name="f65" fmla="*/ 6 1 f46"/>
                <a:gd name="f66" fmla="*/ 3 1 f46"/>
                <a:gd name="f67" fmla="*/ 0 1 f46"/>
                <a:gd name="f68" fmla="*/ 1 1 f46"/>
                <a:gd name="f69" fmla="*/ 11 1 f47"/>
                <a:gd name="f70" fmla="*/ 12 1 f47"/>
                <a:gd name="f71" fmla="*/ 4 1 f46"/>
                <a:gd name="f72" fmla="*/ 13 1 f47"/>
                <a:gd name="f73" fmla="*/ 8 1 f46"/>
                <a:gd name="f74" fmla="*/ 13 1 f46"/>
                <a:gd name="f75" fmla="*/ 14 1 f47"/>
                <a:gd name="f76" fmla="*/ 15 1 f47"/>
                <a:gd name="f77" fmla="*/ 22 1 f46"/>
                <a:gd name="f78" fmla="*/ 25 1 f46"/>
                <a:gd name="f79" fmla="*/ 26 1 f46"/>
                <a:gd name="f80" fmla="*/ 28 1 f46"/>
                <a:gd name="f81" fmla="*/ 30 1 f46"/>
                <a:gd name="f82" fmla="*/ 31 1 f46"/>
                <a:gd name="f83" fmla="*/ 10 1 f47"/>
                <a:gd name="f84" fmla="*/ 33 1 f46"/>
                <a:gd name="f85" fmla="*/ 27 1 f46"/>
                <a:gd name="f86" fmla="*/ 1 1 f47"/>
                <a:gd name="f87" fmla="*/ 23 1 f46"/>
                <a:gd name="f88" fmla="*/ 0 1 f47"/>
                <a:gd name="f89" fmla="*/ 20 1 f46"/>
                <a:gd name="f90" fmla="*/ 3 1 f47"/>
                <a:gd name="f91" fmla="*/ f6 1 f46"/>
                <a:gd name="f92" fmla="*/ f7 1 f47"/>
                <a:gd name="f93" fmla="+- f48 0 f1"/>
                <a:gd name="f94" fmla="*/ f67 f41 1"/>
                <a:gd name="f95" fmla="*/ f91 f41 1"/>
                <a:gd name="f96" fmla="*/ f92 f42 1"/>
                <a:gd name="f97" fmla="*/ f88 f42 1"/>
                <a:gd name="f98" fmla="*/ f49 f41 1"/>
                <a:gd name="f99" fmla="*/ f50 f42 1"/>
                <a:gd name="f100" fmla="*/ f51 f41 1"/>
                <a:gd name="f101" fmla="*/ f52 f42 1"/>
                <a:gd name="f102" fmla="*/ f53 f41 1"/>
                <a:gd name="f103" fmla="*/ f54 f42 1"/>
                <a:gd name="f104" fmla="*/ f55 f41 1"/>
                <a:gd name="f105" fmla="*/ f56 f42 1"/>
                <a:gd name="f106" fmla="*/ f57 f42 1"/>
                <a:gd name="f107" fmla="*/ f58 f42 1"/>
                <a:gd name="f108" fmla="*/ f59 f41 1"/>
                <a:gd name="f109" fmla="*/ f60 f41 1"/>
                <a:gd name="f110" fmla="*/ f61 f41 1"/>
                <a:gd name="f111" fmla="*/ f62 f41 1"/>
                <a:gd name="f112" fmla="*/ f63 f42 1"/>
                <a:gd name="f113" fmla="*/ f64 f41 1"/>
                <a:gd name="f114" fmla="*/ f65 f41 1"/>
                <a:gd name="f115" fmla="*/ f66 f41 1"/>
                <a:gd name="f116" fmla="*/ f68 f41 1"/>
                <a:gd name="f117" fmla="*/ f69 f42 1"/>
                <a:gd name="f118" fmla="*/ f70 f42 1"/>
                <a:gd name="f119" fmla="*/ f71 f41 1"/>
                <a:gd name="f120" fmla="*/ f72 f42 1"/>
                <a:gd name="f121" fmla="*/ f73 f41 1"/>
                <a:gd name="f122" fmla="*/ f74 f41 1"/>
                <a:gd name="f123" fmla="*/ f75 f42 1"/>
                <a:gd name="f124" fmla="*/ f76 f42 1"/>
                <a:gd name="f125" fmla="*/ f77 f41 1"/>
                <a:gd name="f126" fmla="*/ f78 f41 1"/>
                <a:gd name="f127" fmla="*/ f79 f41 1"/>
                <a:gd name="f128" fmla="*/ f80 f41 1"/>
                <a:gd name="f129" fmla="*/ f81 f41 1"/>
                <a:gd name="f130" fmla="*/ f82 f41 1"/>
                <a:gd name="f131" fmla="*/ f83 f42 1"/>
                <a:gd name="f132" fmla="*/ f84 f41 1"/>
                <a:gd name="f133" fmla="*/ f85 f41 1"/>
                <a:gd name="f134" fmla="*/ f86 f42 1"/>
                <a:gd name="f135" fmla="*/ f87 f41 1"/>
                <a:gd name="f136" fmla="*/ f89 f41 1"/>
                <a:gd name="f137" fmla="*/ f90 f42 1"/>
              </a:gdLst>
              <a:ahLst/>
              <a:cxnLst>
                <a:cxn ang="3cd4">
                  <a:pos x="hc" y="t"/>
                </a:cxn>
                <a:cxn ang="0">
                  <a:pos x="r" y="vc"/>
                </a:cxn>
                <a:cxn ang="cd4">
                  <a:pos x="hc" y="b"/>
                </a:cxn>
                <a:cxn ang="cd2">
                  <a:pos x="l" y="vc"/>
                </a:cxn>
                <a:cxn ang="f93">
                  <a:pos x="f98" y="f99"/>
                </a:cxn>
                <a:cxn ang="f93">
                  <a:pos x="f100" y="f101"/>
                </a:cxn>
                <a:cxn ang="f93">
                  <a:pos x="f102" y="f103"/>
                </a:cxn>
                <a:cxn ang="f93">
                  <a:pos x="f104" y="f105"/>
                </a:cxn>
                <a:cxn ang="f93">
                  <a:pos x="f104" y="f106"/>
                </a:cxn>
                <a:cxn ang="f93">
                  <a:pos x="f104" y="f107"/>
                </a:cxn>
                <a:cxn ang="f93">
                  <a:pos x="f108" y="f106"/>
                </a:cxn>
                <a:cxn ang="f93">
                  <a:pos x="f109" y="f106"/>
                </a:cxn>
                <a:cxn ang="f93">
                  <a:pos x="f110" y="f107"/>
                </a:cxn>
                <a:cxn ang="f93">
                  <a:pos x="f111" y="f112"/>
                </a:cxn>
                <a:cxn ang="f93">
                  <a:pos x="f113" y="f107"/>
                </a:cxn>
                <a:cxn ang="f93">
                  <a:pos x="f114" y="f112"/>
                </a:cxn>
                <a:cxn ang="f93">
                  <a:pos x="f115" y="f112"/>
                </a:cxn>
                <a:cxn ang="f93">
                  <a:pos x="f94" y="f112"/>
                </a:cxn>
                <a:cxn ang="f93">
                  <a:pos x="f116" y="f117"/>
                </a:cxn>
                <a:cxn ang="f93">
                  <a:pos x="f115" y="f118"/>
                </a:cxn>
                <a:cxn ang="f93">
                  <a:pos x="f119" y="f120"/>
                </a:cxn>
                <a:cxn ang="f93">
                  <a:pos x="f114" y="f120"/>
                </a:cxn>
                <a:cxn ang="f93">
                  <a:pos x="f121" y="f120"/>
                </a:cxn>
                <a:cxn ang="f93">
                  <a:pos x="f110" y="f118"/>
                </a:cxn>
                <a:cxn ang="f93">
                  <a:pos x="f122" y="f120"/>
                </a:cxn>
                <a:cxn ang="f93">
                  <a:pos x="f108" y="f120"/>
                </a:cxn>
                <a:cxn ang="f93">
                  <a:pos x="f102" y="f123"/>
                </a:cxn>
                <a:cxn ang="f93">
                  <a:pos x="f98" y="f124"/>
                </a:cxn>
                <a:cxn ang="f93">
                  <a:pos x="f125" y="f123"/>
                </a:cxn>
                <a:cxn ang="f93">
                  <a:pos x="f126" y="f120"/>
                </a:cxn>
                <a:cxn ang="f93">
                  <a:pos x="f127" y="f120"/>
                </a:cxn>
                <a:cxn ang="f93">
                  <a:pos x="f128" y="f120"/>
                </a:cxn>
                <a:cxn ang="f93">
                  <a:pos x="f129" y="f118"/>
                </a:cxn>
                <a:cxn ang="f93">
                  <a:pos x="f130" y="f131"/>
                </a:cxn>
                <a:cxn ang="f93">
                  <a:pos x="f130" y="f107"/>
                </a:cxn>
                <a:cxn ang="f93">
                  <a:pos x="f130" y="f106"/>
                </a:cxn>
                <a:cxn ang="f93">
                  <a:pos x="f132" y="f106"/>
                </a:cxn>
                <a:cxn ang="f93">
                  <a:pos x="f132" y="f101"/>
                </a:cxn>
                <a:cxn ang="f93">
                  <a:pos x="f130" y="f101"/>
                </a:cxn>
                <a:cxn ang="f93">
                  <a:pos x="f133" y="f134"/>
                </a:cxn>
                <a:cxn ang="f93">
                  <a:pos x="f126" y="f134"/>
                </a:cxn>
                <a:cxn ang="f93">
                  <a:pos x="f135" y="f97"/>
                </a:cxn>
                <a:cxn ang="f93">
                  <a:pos x="f125" y="f99"/>
                </a:cxn>
                <a:cxn ang="f93">
                  <a:pos x="f136" y="f137"/>
                </a:cxn>
                <a:cxn ang="f93">
                  <a:pos x="f98" y="f99"/>
                </a:cxn>
              </a:cxnLst>
              <a:rect l="f94" t="f97" r="f95" b="f96"/>
              <a:pathLst>
                <a:path w="34" h="15">
                  <a:moveTo>
                    <a:pt x="f8" y="f9"/>
                  </a:moveTo>
                  <a:cubicBezTo>
                    <a:pt x="f8" y="f10"/>
                    <a:pt x="f11" y="f12"/>
                    <a:pt x="f11" y="f12"/>
                  </a:cubicBezTo>
                  <a:cubicBezTo>
                    <a:pt x="f13" y="f10"/>
                    <a:pt x="f13" y="f14"/>
                    <a:pt x="f13" y="f14"/>
                  </a:cubicBezTo>
                  <a:cubicBezTo>
                    <a:pt x="f7" y="f14"/>
                    <a:pt x="f7" y="f15"/>
                    <a:pt x="f7" y="f15"/>
                  </a:cubicBezTo>
                  <a:cubicBezTo>
                    <a:pt x="f13" y="f15"/>
                    <a:pt x="f7" y="f16"/>
                    <a:pt x="f7" y="f16"/>
                  </a:cubicBezTo>
                  <a:cubicBezTo>
                    <a:pt x="f13" y="f16"/>
                    <a:pt x="f13" y="f17"/>
                    <a:pt x="f7" y="f17"/>
                  </a:cubicBezTo>
                  <a:cubicBezTo>
                    <a:pt x="f18" y="f17"/>
                    <a:pt x="f18" y="f15"/>
                    <a:pt x="f18" y="f16"/>
                  </a:cubicBezTo>
                  <a:cubicBezTo>
                    <a:pt x="f19" y="f17"/>
                    <a:pt x="f19" y="f16"/>
                    <a:pt x="f20" y="f16"/>
                  </a:cubicBezTo>
                  <a:cubicBezTo>
                    <a:pt x="f20" y="f17"/>
                    <a:pt x="f20" y="f17"/>
                    <a:pt x="f21" y="f17"/>
                  </a:cubicBezTo>
                  <a:cubicBezTo>
                    <a:pt x="f22" y="f17"/>
                    <a:pt x="f22" y="f23"/>
                    <a:pt x="f23" y="f23"/>
                  </a:cubicBezTo>
                  <a:cubicBezTo>
                    <a:pt x="f17" y="f17"/>
                    <a:pt x="f16" y="f17"/>
                    <a:pt x="f16" y="f17"/>
                  </a:cubicBezTo>
                  <a:cubicBezTo>
                    <a:pt x="f16" y="f23"/>
                    <a:pt x="f15" y="f17"/>
                    <a:pt x="f15" y="f23"/>
                  </a:cubicBezTo>
                  <a:cubicBezTo>
                    <a:pt x="f15" y="f22"/>
                    <a:pt x="f14" y="f22"/>
                    <a:pt x="f10" y="f23"/>
                  </a:cubicBezTo>
                  <a:cubicBezTo>
                    <a:pt x="f9" y="f23"/>
                    <a:pt x="f24" y="f17"/>
                    <a:pt x="f5" y="f23"/>
                  </a:cubicBezTo>
                  <a:cubicBezTo>
                    <a:pt x="f9" y="f22"/>
                    <a:pt x="f5" y="f21"/>
                    <a:pt x="f24" y="f21"/>
                  </a:cubicBezTo>
                  <a:cubicBezTo>
                    <a:pt x="f10" y="f21"/>
                    <a:pt x="f9" y="f19"/>
                    <a:pt x="f10" y="f20"/>
                  </a:cubicBezTo>
                  <a:cubicBezTo>
                    <a:pt x="f12" y="f20"/>
                    <a:pt x="f12" y="f20"/>
                    <a:pt x="f12" y="f19"/>
                  </a:cubicBezTo>
                  <a:cubicBezTo>
                    <a:pt x="f15" y="f19"/>
                    <a:pt x="f15" y="f19"/>
                    <a:pt x="f15" y="f19"/>
                  </a:cubicBezTo>
                  <a:cubicBezTo>
                    <a:pt x="f16" y="f18"/>
                    <a:pt x="f16" y="f19"/>
                    <a:pt x="f17" y="f19"/>
                  </a:cubicBezTo>
                  <a:cubicBezTo>
                    <a:pt x="f23" y="f20"/>
                    <a:pt x="f22" y="f19"/>
                    <a:pt x="f21" y="f20"/>
                  </a:cubicBezTo>
                  <a:cubicBezTo>
                    <a:pt x="f20" y="f20"/>
                    <a:pt x="f19" y="f20"/>
                    <a:pt x="f19" y="f19"/>
                  </a:cubicBezTo>
                  <a:cubicBezTo>
                    <a:pt x="f19" y="f19"/>
                    <a:pt x="f19" y="f19"/>
                    <a:pt x="f18" y="f19"/>
                  </a:cubicBezTo>
                  <a:cubicBezTo>
                    <a:pt x="f18" y="f18"/>
                    <a:pt x="f7" y="f19"/>
                    <a:pt x="f13" y="f18"/>
                  </a:cubicBezTo>
                  <a:cubicBezTo>
                    <a:pt x="f13" y="f7"/>
                    <a:pt x="f8" y="f18"/>
                    <a:pt x="f8" y="f7"/>
                  </a:cubicBezTo>
                  <a:cubicBezTo>
                    <a:pt x="f25" y="f7"/>
                    <a:pt x="f25" y="f7"/>
                    <a:pt x="f25" y="f18"/>
                  </a:cubicBezTo>
                  <a:cubicBezTo>
                    <a:pt x="f26" y="f18"/>
                    <a:pt x="f27" y="f20"/>
                    <a:pt x="f27" y="f19"/>
                  </a:cubicBezTo>
                  <a:cubicBezTo>
                    <a:pt x="f28" y="f19"/>
                    <a:pt x="f28" y="f19"/>
                    <a:pt x="f28" y="f19"/>
                  </a:cubicBezTo>
                  <a:cubicBezTo>
                    <a:pt x="f29" y="f20"/>
                    <a:pt x="f29" y="f20"/>
                    <a:pt x="f30" y="f19"/>
                  </a:cubicBezTo>
                  <a:cubicBezTo>
                    <a:pt x="f31" y="f19"/>
                    <a:pt x="f31" y="f19"/>
                    <a:pt x="f32" y="f20"/>
                  </a:cubicBezTo>
                  <a:cubicBezTo>
                    <a:pt x="f32" y="f21"/>
                    <a:pt x="f32" y="f20"/>
                    <a:pt x="f33" y="f22"/>
                  </a:cubicBezTo>
                  <a:cubicBezTo>
                    <a:pt x="f33" y="f23"/>
                    <a:pt x="f34" y="f23"/>
                    <a:pt x="f33" y="f17"/>
                  </a:cubicBezTo>
                  <a:cubicBezTo>
                    <a:pt x="f32" y="f17"/>
                    <a:pt x="f31" y="f16"/>
                    <a:pt x="f33" y="f16"/>
                  </a:cubicBezTo>
                  <a:cubicBezTo>
                    <a:pt x="f34" y="f17"/>
                    <a:pt x="f35" y="f23"/>
                    <a:pt x="f35" y="f16"/>
                  </a:cubicBezTo>
                  <a:cubicBezTo>
                    <a:pt x="f35" y="f15"/>
                    <a:pt x="f6" y="f12"/>
                    <a:pt x="f35" y="f12"/>
                  </a:cubicBezTo>
                  <a:cubicBezTo>
                    <a:pt x="f35" y="f12"/>
                    <a:pt x="f34" y="f14"/>
                    <a:pt x="f33" y="f12"/>
                  </a:cubicBezTo>
                  <a:cubicBezTo>
                    <a:pt x="f32" y="f10"/>
                    <a:pt x="f31" y="f9"/>
                    <a:pt x="f29" y="f24"/>
                  </a:cubicBezTo>
                  <a:cubicBezTo>
                    <a:pt x="f28" y="f24"/>
                    <a:pt x="f28" y="f9"/>
                    <a:pt x="f27" y="f24"/>
                  </a:cubicBezTo>
                  <a:cubicBezTo>
                    <a:pt x="f36" y="f24"/>
                    <a:pt x="f36" y="f5"/>
                    <a:pt x="f26" y="f5"/>
                  </a:cubicBezTo>
                  <a:cubicBezTo>
                    <a:pt x="f25" y="f5"/>
                    <a:pt x="f26" y="f24"/>
                    <a:pt x="f25" y="f9"/>
                  </a:cubicBezTo>
                  <a:cubicBezTo>
                    <a:pt x="f37" y="f10"/>
                    <a:pt x="f38" y="f10"/>
                    <a:pt x="f38" y="f10"/>
                  </a:cubicBezTo>
                  <a:cubicBezTo>
                    <a:pt x="f39" y="f10"/>
                    <a:pt x="f39"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13" name="Prague">
              <a:extLst>
                <a:ext uri="{FF2B5EF4-FFF2-40B4-BE49-F238E27FC236}">
                  <a16:creationId xmlns:a16="http://schemas.microsoft.com/office/drawing/2014/main" id="{D89BF7FA-3BA6-B24D-88A6-D5FFD07D16B4}"/>
                </a:ext>
              </a:extLst>
            </p:cNvPr>
            <p:cNvSpPr/>
            <p:nvPr/>
          </p:nvSpPr>
          <p:spPr>
            <a:xfrm>
              <a:off x="7061499" y="2996525"/>
              <a:ext cx="149120" cy="72713"/>
            </a:xfrm>
            <a:custGeom>
              <a:avLst/>
              <a:gdLst>
                <a:gd name="f0" fmla="val 10800000"/>
                <a:gd name="f1" fmla="val 5400000"/>
                <a:gd name="f2" fmla="val 180"/>
                <a:gd name="f3" fmla="val w"/>
                <a:gd name="f4" fmla="val h"/>
                <a:gd name="f5" fmla="val 0"/>
                <a:gd name="f6" fmla="val 28"/>
                <a:gd name="f7" fmla="val 15"/>
                <a:gd name="f8" fmla="val 22"/>
                <a:gd name="f9" fmla="val 14"/>
                <a:gd name="f10" fmla="val 23"/>
                <a:gd name="f11" fmla="val 13"/>
                <a:gd name="f12" fmla="val 25"/>
                <a:gd name="f13" fmla="val 12"/>
                <a:gd name="f14" fmla="val 10"/>
                <a:gd name="f15" fmla="val 7"/>
                <a:gd name="f16" fmla="val 5"/>
                <a:gd name="f17" fmla="val 6"/>
                <a:gd name="f18" fmla="val 4"/>
                <a:gd name="f19" fmla="val 3"/>
                <a:gd name="f20" fmla="val 21"/>
                <a:gd name="f21" fmla="val 20"/>
                <a:gd name="f22" fmla="val 19"/>
                <a:gd name="f23" fmla="val 2"/>
                <a:gd name="f24" fmla="val 18"/>
                <a:gd name="f25" fmla="val 16"/>
                <a:gd name="f26" fmla="val 11"/>
                <a:gd name="f27" fmla="val 9"/>
                <a:gd name="f28" fmla="val 1"/>
                <a:gd name="f29" fmla="val 8"/>
                <a:gd name="f30" fmla="+- 0 0 -90"/>
                <a:gd name="f31" fmla="*/ f3 1 28"/>
                <a:gd name="f32" fmla="*/ f4 1 15"/>
                <a:gd name="f33" fmla="+- f7 0 f5"/>
                <a:gd name="f34" fmla="+- f6 0 f5"/>
                <a:gd name="f35" fmla="*/ f30 f0 1"/>
                <a:gd name="f36" fmla="*/ f34 1 28"/>
                <a:gd name="f37" fmla="*/ f33 1 15"/>
                <a:gd name="f38" fmla="*/ f35 1 f2"/>
                <a:gd name="f39" fmla="*/ 22 1 f36"/>
                <a:gd name="f40" fmla="*/ 14 1 f37"/>
                <a:gd name="f41" fmla="*/ 25 1 f36"/>
                <a:gd name="f42" fmla="*/ 12 1 f37"/>
                <a:gd name="f43" fmla="*/ 28 1 f36"/>
                <a:gd name="f44" fmla="*/ 7 1 f37"/>
                <a:gd name="f45" fmla="*/ 4 1 f37"/>
                <a:gd name="f46" fmla="*/ 21 1 f36"/>
                <a:gd name="f47" fmla="*/ 3 1 f37"/>
                <a:gd name="f48" fmla="*/ 19 1 f36"/>
                <a:gd name="f49" fmla="*/ 5 1 f37"/>
                <a:gd name="f50" fmla="*/ 16 1 f36"/>
                <a:gd name="f51" fmla="*/ 11 1 f36"/>
                <a:gd name="f52" fmla="*/ 2 1 f37"/>
                <a:gd name="f53" fmla="*/ 9 1 f36"/>
                <a:gd name="f54" fmla="*/ 1 1 f37"/>
                <a:gd name="f55" fmla="*/ 8 1 f36"/>
                <a:gd name="f56" fmla="*/ 5 1 f36"/>
                <a:gd name="f57" fmla="*/ 2 1 f36"/>
                <a:gd name="f58" fmla="*/ 0 1 f36"/>
                <a:gd name="f59" fmla="*/ 4 1 f36"/>
                <a:gd name="f60" fmla="*/ 9 1 f37"/>
                <a:gd name="f61" fmla="*/ 6 1 f36"/>
                <a:gd name="f62" fmla="*/ 11 1 f37"/>
                <a:gd name="f63" fmla="*/ 7 1 f36"/>
                <a:gd name="f64" fmla="*/ 13 1 f37"/>
                <a:gd name="f65" fmla="*/ 12 1 f36"/>
                <a:gd name="f66" fmla="*/ 10 1 f37"/>
                <a:gd name="f67" fmla="*/ 14 1 f36"/>
                <a:gd name="f68" fmla="*/ 20 1 f36"/>
                <a:gd name="f69" fmla="*/ f6 1 f36"/>
                <a:gd name="f70" fmla="*/ 0 1 f37"/>
                <a:gd name="f71" fmla="*/ f7 1 f37"/>
                <a:gd name="f72" fmla="+- f38 0 f1"/>
                <a:gd name="f73" fmla="*/ f58 f31 1"/>
                <a:gd name="f74" fmla="*/ f69 f31 1"/>
                <a:gd name="f75" fmla="*/ f71 f32 1"/>
                <a:gd name="f76" fmla="*/ f70 f32 1"/>
                <a:gd name="f77" fmla="*/ f39 f31 1"/>
                <a:gd name="f78" fmla="*/ f40 f32 1"/>
                <a:gd name="f79" fmla="*/ f41 f31 1"/>
                <a:gd name="f80" fmla="*/ f42 f32 1"/>
                <a:gd name="f81" fmla="*/ f43 f31 1"/>
                <a:gd name="f82" fmla="*/ f44 f32 1"/>
                <a:gd name="f83" fmla="*/ f45 f32 1"/>
                <a:gd name="f84" fmla="*/ f46 f31 1"/>
                <a:gd name="f85" fmla="*/ f47 f32 1"/>
                <a:gd name="f86" fmla="*/ f48 f31 1"/>
                <a:gd name="f87" fmla="*/ f49 f32 1"/>
                <a:gd name="f88" fmla="*/ f50 f31 1"/>
                <a:gd name="f89" fmla="*/ f51 f31 1"/>
                <a:gd name="f90" fmla="*/ f52 f32 1"/>
                <a:gd name="f91" fmla="*/ f53 f31 1"/>
                <a:gd name="f92" fmla="*/ f54 f32 1"/>
                <a:gd name="f93" fmla="*/ f55 f31 1"/>
                <a:gd name="f94" fmla="*/ f56 f31 1"/>
                <a:gd name="f95" fmla="*/ f57 f31 1"/>
                <a:gd name="f96" fmla="*/ f59 f31 1"/>
                <a:gd name="f97" fmla="*/ f60 f32 1"/>
                <a:gd name="f98" fmla="*/ f61 f31 1"/>
                <a:gd name="f99" fmla="*/ f62 f32 1"/>
                <a:gd name="f100" fmla="*/ f63 f31 1"/>
                <a:gd name="f101" fmla="*/ f64 f32 1"/>
                <a:gd name="f102" fmla="*/ f65 f31 1"/>
                <a:gd name="f103" fmla="*/ f66 f32 1"/>
                <a:gd name="f104" fmla="*/ f67 f31 1"/>
                <a:gd name="f105" fmla="*/ f68 f31 1"/>
              </a:gdLst>
              <a:ahLst/>
              <a:cxnLst>
                <a:cxn ang="3cd4">
                  <a:pos x="hc" y="t"/>
                </a:cxn>
                <a:cxn ang="0">
                  <a:pos x="r" y="vc"/>
                </a:cxn>
                <a:cxn ang="cd4">
                  <a:pos x="hc" y="b"/>
                </a:cxn>
                <a:cxn ang="cd2">
                  <a:pos x="l" y="vc"/>
                </a:cxn>
                <a:cxn ang="f72">
                  <a:pos x="f77" y="f78"/>
                </a:cxn>
                <a:cxn ang="f72">
                  <a:pos x="f79" y="f80"/>
                </a:cxn>
                <a:cxn ang="f72">
                  <a:pos x="f81" y="f82"/>
                </a:cxn>
                <a:cxn ang="f72">
                  <a:pos x="f77" y="f83"/>
                </a:cxn>
                <a:cxn ang="f72">
                  <a:pos x="f84" y="f85"/>
                </a:cxn>
                <a:cxn ang="f72">
                  <a:pos x="f86" y="f85"/>
                </a:cxn>
                <a:cxn ang="f72">
                  <a:pos x="f86" y="f87"/>
                </a:cxn>
                <a:cxn ang="f72">
                  <a:pos x="f88" y="f85"/>
                </a:cxn>
                <a:cxn ang="f72">
                  <a:pos x="f89" y="f90"/>
                </a:cxn>
                <a:cxn ang="f72">
                  <a:pos x="f91" y="f92"/>
                </a:cxn>
                <a:cxn ang="f72">
                  <a:pos x="f93" y="f92"/>
                </a:cxn>
                <a:cxn ang="f72">
                  <a:pos x="f94" y="f85"/>
                </a:cxn>
                <a:cxn ang="f72">
                  <a:pos x="f95" y="f83"/>
                </a:cxn>
                <a:cxn ang="f72">
                  <a:pos x="f73" y="f83"/>
                </a:cxn>
                <a:cxn ang="f72">
                  <a:pos x="f95" y="f82"/>
                </a:cxn>
                <a:cxn ang="f72">
                  <a:pos x="f96" y="f97"/>
                </a:cxn>
                <a:cxn ang="f72">
                  <a:pos x="f98" y="f99"/>
                </a:cxn>
                <a:cxn ang="f72">
                  <a:pos x="f100" y="f80"/>
                </a:cxn>
                <a:cxn ang="f72">
                  <a:pos x="f91" y="f101"/>
                </a:cxn>
                <a:cxn ang="f72">
                  <a:pos x="f89" y="f80"/>
                </a:cxn>
                <a:cxn ang="f72">
                  <a:pos x="f102" y="f103"/>
                </a:cxn>
                <a:cxn ang="f72">
                  <a:pos x="f104" y="f99"/>
                </a:cxn>
                <a:cxn ang="f72">
                  <a:pos x="f88" y="f99"/>
                </a:cxn>
                <a:cxn ang="f72">
                  <a:pos x="f105" y="f78"/>
                </a:cxn>
                <a:cxn ang="f72">
                  <a:pos x="f77" y="f78"/>
                </a:cxn>
              </a:cxnLst>
              <a:rect l="f73" t="f76" r="f74" b="f75"/>
              <a:pathLst>
                <a:path w="28" h="15">
                  <a:moveTo>
                    <a:pt x="f8" y="f9"/>
                  </a:moveTo>
                  <a:cubicBezTo>
                    <a:pt x="f8" y="f9"/>
                    <a:pt x="f10" y="f11"/>
                    <a:pt x="f12" y="f13"/>
                  </a:cubicBezTo>
                  <a:cubicBezTo>
                    <a:pt x="f6" y="f14"/>
                    <a:pt x="f12" y="f14"/>
                    <a:pt x="f6" y="f15"/>
                  </a:cubicBezTo>
                  <a:cubicBezTo>
                    <a:pt x="f12" y="f16"/>
                    <a:pt x="f10" y="f17"/>
                    <a:pt x="f8" y="f18"/>
                  </a:cubicBezTo>
                  <a:cubicBezTo>
                    <a:pt x="f8" y="f19"/>
                    <a:pt x="f8" y="f19"/>
                    <a:pt x="f20" y="f19"/>
                  </a:cubicBezTo>
                  <a:cubicBezTo>
                    <a:pt x="f21" y="f18"/>
                    <a:pt x="f22" y="f23"/>
                    <a:pt x="f22" y="f19"/>
                  </a:cubicBezTo>
                  <a:cubicBezTo>
                    <a:pt x="f21" y="f16"/>
                    <a:pt x="f22" y="f19"/>
                    <a:pt x="f22" y="f16"/>
                  </a:cubicBezTo>
                  <a:cubicBezTo>
                    <a:pt x="f24" y="f16"/>
                    <a:pt x="f24" y="f19"/>
                    <a:pt x="f25" y="f19"/>
                  </a:cubicBezTo>
                  <a:cubicBezTo>
                    <a:pt x="f14" y="f19"/>
                    <a:pt x="f13" y="f5"/>
                    <a:pt x="f26" y="f23"/>
                  </a:cubicBezTo>
                  <a:cubicBezTo>
                    <a:pt x="f14" y="f23"/>
                    <a:pt x="f14" y="f23"/>
                    <a:pt x="f27" y="f28"/>
                  </a:cubicBezTo>
                  <a:cubicBezTo>
                    <a:pt x="f27" y="f5"/>
                    <a:pt x="f29" y="f5"/>
                    <a:pt x="f29" y="f28"/>
                  </a:cubicBezTo>
                  <a:cubicBezTo>
                    <a:pt x="f15" y="f23"/>
                    <a:pt x="f15" y="f23"/>
                    <a:pt x="f16" y="f19"/>
                  </a:cubicBezTo>
                  <a:cubicBezTo>
                    <a:pt x="f18" y="f19"/>
                    <a:pt x="f19" y="f19"/>
                    <a:pt x="f23" y="f18"/>
                  </a:cubicBezTo>
                  <a:cubicBezTo>
                    <a:pt x="f28" y="f18"/>
                    <a:pt x="f5" y="f18"/>
                    <a:pt x="f5" y="f18"/>
                  </a:cubicBezTo>
                  <a:cubicBezTo>
                    <a:pt x="f28" y="f16"/>
                    <a:pt x="f28" y="f16"/>
                    <a:pt x="f23" y="f15"/>
                  </a:cubicBezTo>
                  <a:cubicBezTo>
                    <a:pt x="f23" y="f29"/>
                    <a:pt x="f23" y="f29"/>
                    <a:pt x="f18" y="f27"/>
                  </a:cubicBezTo>
                  <a:cubicBezTo>
                    <a:pt x="f16" y="f27"/>
                    <a:pt x="f16" y="f14"/>
                    <a:pt x="f17" y="f26"/>
                  </a:cubicBezTo>
                  <a:cubicBezTo>
                    <a:pt x="f15" y="f26"/>
                    <a:pt x="f15" y="f26"/>
                    <a:pt x="f15" y="f13"/>
                  </a:cubicBezTo>
                  <a:cubicBezTo>
                    <a:pt x="f29" y="f13"/>
                    <a:pt x="f29" y="f11"/>
                    <a:pt x="f27" y="f11"/>
                  </a:cubicBezTo>
                  <a:cubicBezTo>
                    <a:pt x="f27" y="f11"/>
                    <a:pt x="f14" y="f11"/>
                    <a:pt x="f26" y="f13"/>
                  </a:cubicBezTo>
                  <a:cubicBezTo>
                    <a:pt x="f13" y="f26"/>
                    <a:pt x="f26" y="f14"/>
                    <a:pt x="f13" y="f14"/>
                  </a:cubicBezTo>
                  <a:cubicBezTo>
                    <a:pt x="f11" y="f14"/>
                    <a:pt x="f11" y="f26"/>
                    <a:pt x="f9" y="f26"/>
                  </a:cubicBezTo>
                  <a:cubicBezTo>
                    <a:pt x="f7" y="f13"/>
                    <a:pt x="f7" y="f26"/>
                    <a:pt x="f25" y="f26"/>
                  </a:cubicBezTo>
                  <a:cubicBezTo>
                    <a:pt x="f24" y="f13"/>
                    <a:pt x="f22" y="f11"/>
                    <a:pt x="f21" y="f9"/>
                  </a:cubicBezTo>
                  <a:cubicBezTo>
                    <a:pt x="f20" y="f7"/>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14" name="Bern">
              <a:extLst>
                <a:ext uri="{FF2B5EF4-FFF2-40B4-BE49-F238E27FC236}">
                  <a16:creationId xmlns:a16="http://schemas.microsoft.com/office/drawing/2014/main" id="{D100AB81-7790-71F5-2590-31B2CBAB63E4}"/>
                </a:ext>
              </a:extLst>
            </p:cNvPr>
            <p:cNvSpPr/>
            <p:nvPr/>
          </p:nvSpPr>
          <p:spPr>
            <a:xfrm>
              <a:off x="6928198" y="3083777"/>
              <a:ext cx="101672" cy="43626"/>
            </a:xfrm>
            <a:custGeom>
              <a:avLst/>
              <a:gdLst>
                <a:gd name="f0" fmla="val 10800000"/>
                <a:gd name="f1" fmla="val 5400000"/>
                <a:gd name="f2" fmla="val 180"/>
                <a:gd name="f3" fmla="val w"/>
                <a:gd name="f4" fmla="val h"/>
                <a:gd name="f5" fmla="val 0"/>
                <a:gd name="f6" fmla="val 19"/>
                <a:gd name="f7" fmla="val 9"/>
                <a:gd name="f8" fmla="val 5"/>
                <a:gd name="f9" fmla="val 4"/>
                <a:gd name="f10" fmla="val 8"/>
                <a:gd name="f11" fmla="val 7"/>
                <a:gd name="f12" fmla="val 3"/>
                <a:gd name="f13" fmla="val 6"/>
                <a:gd name="f14" fmla="val 2"/>
                <a:gd name="f15" fmla="val 1"/>
                <a:gd name="f16" fmla="val 11"/>
                <a:gd name="f17" fmla="val 10"/>
                <a:gd name="f18" fmla="val 13"/>
                <a:gd name="f19" fmla="val 14"/>
                <a:gd name="f20" fmla="val 16"/>
                <a:gd name="f21" fmla="val 15"/>
                <a:gd name="f22" fmla="val 17"/>
                <a:gd name="f23" fmla="val 18"/>
                <a:gd name="f24" fmla="val 12"/>
                <a:gd name="f25" fmla="+- 0 0 -90"/>
                <a:gd name="f26" fmla="*/ f3 1 19"/>
                <a:gd name="f27" fmla="*/ f4 1 9"/>
                <a:gd name="f28" fmla="+- f7 0 f5"/>
                <a:gd name="f29" fmla="+- f6 0 f5"/>
                <a:gd name="f30" fmla="*/ f25 f0 1"/>
                <a:gd name="f31" fmla="*/ f29 1 19"/>
                <a:gd name="f32" fmla="*/ f28 1 9"/>
                <a:gd name="f33" fmla="*/ f30 1 f2"/>
                <a:gd name="f34" fmla="*/ 5 1 f31"/>
                <a:gd name="f35" fmla="*/ 9 1 f32"/>
                <a:gd name="f36" fmla="*/ 4 1 f31"/>
                <a:gd name="f37" fmla="*/ 8 1 f32"/>
                <a:gd name="f38" fmla="*/ 7 1 f32"/>
                <a:gd name="f39" fmla="*/ 2 1 f31"/>
                <a:gd name="f40" fmla="*/ 1 1 f31"/>
                <a:gd name="f41" fmla="*/ 4 1 f32"/>
                <a:gd name="f42" fmla="*/ 3 1 f31"/>
                <a:gd name="f43" fmla="*/ 2 1 f32"/>
                <a:gd name="f44" fmla="*/ 1 1 f32"/>
                <a:gd name="f45" fmla="*/ 0 1 f32"/>
                <a:gd name="f46" fmla="*/ 6 1 f31"/>
                <a:gd name="f47" fmla="*/ 7 1 f31"/>
                <a:gd name="f48" fmla="*/ 10 1 f31"/>
                <a:gd name="f49" fmla="*/ 14 1 f31"/>
                <a:gd name="f50" fmla="*/ 15 1 f31"/>
                <a:gd name="f51" fmla="*/ 3 1 f32"/>
                <a:gd name="f52" fmla="*/ 17 1 f31"/>
                <a:gd name="f53" fmla="*/ 18 1 f31"/>
                <a:gd name="f54" fmla="*/ 5 1 f32"/>
                <a:gd name="f55" fmla="*/ 6 1 f32"/>
                <a:gd name="f56" fmla="*/ 16 1 f31"/>
                <a:gd name="f57" fmla="*/ 13 1 f31"/>
                <a:gd name="f58" fmla="*/ 11 1 f31"/>
                <a:gd name="f59" fmla="*/ 9 1 f31"/>
                <a:gd name="f60" fmla="*/ 0 1 f31"/>
                <a:gd name="f61" fmla="*/ f6 1 f31"/>
                <a:gd name="f62" fmla="*/ f7 1 f32"/>
                <a:gd name="f63" fmla="+- f33 0 f1"/>
                <a:gd name="f64" fmla="*/ f60 f26 1"/>
                <a:gd name="f65" fmla="*/ f61 f26 1"/>
                <a:gd name="f66" fmla="*/ f62 f27 1"/>
                <a:gd name="f67" fmla="*/ f45 f27 1"/>
                <a:gd name="f68" fmla="*/ f34 f26 1"/>
                <a:gd name="f69" fmla="*/ f35 f27 1"/>
                <a:gd name="f70" fmla="*/ f36 f26 1"/>
                <a:gd name="f71" fmla="*/ f37 f27 1"/>
                <a:gd name="f72" fmla="*/ f38 f27 1"/>
                <a:gd name="f73" fmla="*/ f39 f26 1"/>
                <a:gd name="f74" fmla="*/ f40 f26 1"/>
                <a:gd name="f75" fmla="*/ f41 f27 1"/>
                <a:gd name="f76" fmla="*/ f42 f26 1"/>
                <a:gd name="f77" fmla="*/ f43 f27 1"/>
                <a:gd name="f78" fmla="*/ f44 f27 1"/>
                <a:gd name="f79" fmla="*/ f46 f26 1"/>
                <a:gd name="f80" fmla="*/ f47 f26 1"/>
                <a:gd name="f81" fmla="*/ f48 f26 1"/>
                <a:gd name="f82" fmla="*/ f49 f26 1"/>
                <a:gd name="f83" fmla="*/ f50 f26 1"/>
                <a:gd name="f84" fmla="*/ f51 f27 1"/>
                <a:gd name="f85" fmla="*/ f52 f26 1"/>
                <a:gd name="f86" fmla="*/ f53 f26 1"/>
                <a:gd name="f87" fmla="*/ f54 f27 1"/>
                <a:gd name="f88" fmla="*/ f55 f27 1"/>
                <a:gd name="f89" fmla="*/ f56 f26 1"/>
                <a:gd name="f90" fmla="*/ f57 f26 1"/>
                <a:gd name="f91" fmla="*/ f58 f26 1"/>
                <a:gd name="f92" fmla="*/ f59 f26 1"/>
              </a:gdLst>
              <a:ahLst/>
              <a:cxnLst>
                <a:cxn ang="3cd4">
                  <a:pos x="hc" y="t"/>
                </a:cxn>
                <a:cxn ang="0">
                  <a:pos x="r" y="vc"/>
                </a:cxn>
                <a:cxn ang="cd4">
                  <a:pos x="hc" y="b"/>
                </a:cxn>
                <a:cxn ang="cd2">
                  <a:pos x="l" y="vc"/>
                </a:cxn>
                <a:cxn ang="f63">
                  <a:pos x="f68" y="f69"/>
                </a:cxn>
                <a:cxn ang="f63">
                  <a:pos x="f70" y="f71"/>
                </a:cxn>
                <a:cxn ang="f63">
                  <a:pos x="f70" y="f72"/>
                </a:cxn>
                <a:cxn ang="f63">
                  <a:pos x="f73" y="f72"/>
                </a:cxn>
                <a:cxn ang="f63">
                  <a:pos x="f74" y="f71"/>
                </a:cxn>
                <a:cxn ang="f63">
                  <a:pos x="f74" y="f75"/>
                </a:cxn>
                <a:cxn ang="f63">
                  <a:pos x="f76" y="f77"/>
                </a:cxn>
                <a:cxn ang="f63">
                  <a:pos x="f70" y="f78"/>
                </a:cxn>
                <a:cxn ang="f63">
                  <a:pos x="f68" y="f67"/>
                </a:cxn>
                <a:cxn ang="f63">
                  <a:pos x="f79" y="f67"/>
                </a:cxn>
                <a:cxn ang="f63">
                  <a:pos x="f80" y="f67"/>
                </a:cxn>
                <a:cxn ang="f63">
                  <a:pos x="f81" y="f67"/>
                </a:cxn>
                <a:cxn ang="f63">
                  <a:pos x="f82" y="f78"/>
                </a:cxn>
                <a:cxn ang="f63">
                  <a:pos x="f83" y="f84"/>
                </a:cxn>
                <a:cxn ang="f63">
                  <a:pos x="f85" y="f75"/>
                </a:cxn>
                <a:cxn ang="f63">
                  <a:pos x="f86" y="f87"/>
                </a:cxn>
                <a:cxn ang="f63">
                  <a:pos x="f86" y="f88"/>
                </a:cxn>
                <a:cxn ang="f63">
                  <a:pos x="f86" y="f72"/>
                </a:cxn>
                <a:cxn ang="f63">
                  <a:pos x="f85" y="f72"/>
                </a:cxn>
                <a:cxn ang="f63">
                  <a:pos x="f89" y="f72"/>
                </a:cxn>
                <a:cxn ang="f63">
                  <a:pos x="f83" y="f88"/>
                </a:cxn>
                <a:cxn ang="f63">
                  <a:pos x="f82" y="f71"/>
                </a:cxn>
                <a:cxn ang="f63">
                  <a:pos x="f90" y="f69"/>
                </a:cxn>
                <a:cxn ang="f63">
                  <a:pos x="f91" y="f72"/>
                </a:cxn>
                <a:cxn ang="f63">
                  <a:pos x="f91" y="f72"/>
                </a:cxn>
                <a:cxn ang="f63">
                  <a:pos x="f92" y="f69"/>
                </a:cxn>
                <a:cxn ang="f63">
                  <a:pos x="f80" y="f69"/>
                </a:cxn>
                <a:cxn ang="f63">
                  <a:pos x="f68" y="f69"/>
                </a:cxn>
              </a:cxnLst>
              <a:rect l="f64" t="f67" r="f65" b="f66"/>
              <a:pathLst>
                <a:path w="19" h="9">
                  <a:moveTo>
                    <a:pt x="f8" y="f7"/>
                  </a:moveTo>
                  <a:cubicBezTo>
                    <a:pt x="f8" y="f7"/>
                    <a:pt x="f8" y="f7"/>
                    <a:pt x="f9" y="f10"/>
                  </a:cubicBezTo>
                  <a:cubicBezTo>
                    <a:pt x="f9" y="f11"/>
                    <a:pt x="f9" y="f11"/>
                    <a:pt x="f9" y="f11"/>
                  </a:cubicBezTo>
                  <a:cubicBezTo>
                    <a:pt x="f12" y="f13"/>
                    <a:pt x="f14" y="f11"/>
                    <a:pt x="f14" y="f11"/>
                  </a:cubicBezTo>
                  <a:cubicBezTo>
                    <a:pt x="f14" y="f10"/>
                    <a:pt x="f15" y="f7"/>
                    <a:pt x="f15" y="f10"/>
                  </a:cubicBezTo>
                  <a:cubicBezTo>
                    <a:pt x="f5" y="f13"/>
                    <a:pt x="f15" y="f8"/>
                    <a:pt x="f15" y="f9"/>
                  </a:cubicBezTo>
                  <a:cubicBezTo>
                    <a:pt x="f14" y="f12"/>
                    <a:pt x="f12" y="f12"/>
                    <a:pt x="f12" y="f14"/>
                  </a:cubicBezTo>
                  <a:cubicBezTo>
                    <a:pt x="f9" y="f14"/>
                    <a:pt x="f8" y="f15"/>
                    <a:pt x="f9" y="f15"/>
                  </a:cubicBezTo>
                  <a:cubicBezTo>
                    <a:pt x="f12" y="f15"/>
                    <a:pt x="f8" y="f5"/>
                    <a:pt x="f8" y="f5"/>
                  </a:cubicBezTo>
                  <a:cubicBezTo>
                    <a:pt x="f13" y="f15"/>
                    <a:pt x="f13" y="f15"/>
                    <a:pt x="f13" y="f5"/>
                  </a:cubicBezTo>
                  <a:cubicBezTo>
                    <a:pt x="f13" y="f5"/>
                    <a:pt x="f13" y="f5"/>
                    <a:pt x="f11" y="f5"/>
                  </a:cubicBezTo>
                  <a:cubicBezTo>
                    <a:pt x="f11" y="f5"/>
                    <a:pt x="f16" y="f15"/>
                    <a:pt x="f17" y="f5"/>
                  </a:cubicBezTo>
                  <a:cubicBezTo>
                    <a:pt x="f17" y="f5"/>
                    <a:pt x="f18" y="f15"/>
                    <a:pt x="f19" y="f15"/>
                  </a:cubicBezTo>
                  <a:cubicBezTo>
                    <a:pt x="f20" y="f14"/>
                    <a:pt x="f19" y="f12"/>
                    <a:pt x="f21" y="f12"/>
                  </a:cubicBezTo>
                  <a:cubicBezTo>
                    <a:pt x="f22" y="f12"/>
                    <a:pt x="f20" y="f8"/>
                    <a:pt x="f22" y="f9"/>
                  </a:cubicBezTo>
                  <a:cubicBezTo>
                    <a:pt x="f23" y="f9"/>
                    <a:pt x="f23" y="f9"/>
                    <a:pt x="f23" y="f8"/>
                  </a:cubicBezTo>
                  <a:cubicBezTo>
                    <a:pt x="f6" y="f13"/>
                    <a:pt x="f23" y="f13"/>
                    <a:pt x="f23" y="f13"/>
                  </a:cubicBezTo>
                  <a:cubicBezTo>
                    <a:pt x="f22" y="f8"/>
                    <a:pt x="f22" y="f13"/>
                    <a:pt x="f23" y="f11"/>
                  </a:cubicBezTo>
                  <a:cubicBezTo>
                    <a:pt x="f23" y="f11"/>
                    <a:pt x="f23" y="f10"/>
                    <a:pt x="f22" y="f11"/>
                  </a:cubicBezTo>
                  <a:cubicBezTo>
                    <a:pt x="f22" y="f11"/>
                    <a:pt x="f22" y="f11"/>
                    <a:pt x="f20" y="f11"/>
                  </a:cubicBezTo>
                  <a:cubicBezTo>
                    <a:pt x="f20" y="f11"/>
                    <a:pt x="f20" y="f11"/>
                    <a:pt x="f21" y="f13"/>
                  </a:cubicBezTo>
                  <a:cubicBezTo>
                    <a:pt x="f21" y="f13"/>
                    <a:pt x="f21" y="f10"/>
                    <a:pt x="f19" y="f10"/>
                  </a:cubicBezTo>
                  <a:cubicBezTo>
                    <a:pt x="f18" y="f10"/>
                    <a:pt x="f19" y="f7"/>
                    <a:pt x="f18" y="f7"/>
                  </a:cubicBezTo>
                  <a:cubicBezTo>
                    <a:pt x="f24" y="f7"/>
                    <a:pt x="f16" y="f10"/>
                    <a:pt x="f16" y="f11"/>
                  </a:cubicBezTo>
                  <a:cubicBezTo>
                    <a:pt x="f24" y="f11"/>
                    <a:pt x="f16" y="f13"/>
                    <a:pt x="f16" y="f11"/>
                  </a:cubicBezTo>
                  <a:cubicBezTo>
                    <a:pt x="f17" y="f11"/>
                    <a:pt x="f7" y="f10"/>
                    <a:pt x="f7" y="f7"/>
                  </a:cubicBezTo>
                  <a:cubicBezTo>
                    <a:pt x="f7" y="f7"/>
                    <a:pt x="f10" y="f7"/>
                    <a:pt x="f11" y="f7"/>
                  </a:cubicBezTo>
                  <a:cubicBezTo>
                    <a:pt x="f13" y="f7"/>
                    <a:pt x="f13"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15" name="Tirana">
              <a:extLst>
                <a:ext uri="{FF2B5EF4-FFF2-40B4-BE49-F238E27FC236}">
                  <a16:creationId xmlns:a16="http://schemas.microsoft.com/office/drawing/2014/main" id="{6E282250-84EB-C9B7-31A4-D32DD64472F5}"/>
                </a:ext>
              </a:extLst>
            </p:cNvPr>
            <p:cNvSpPr/>
            <p:nvPr/>
          </p:nvSpPr>
          <p:spPr>
            <a:xfrm>
              <a:off x="7237722" y="3216731"/>
              <a:ext cx="47448" cy="78940"/>
            </a:xfrm>
            <a:custGeom>
              <a:avLst/>
              <a:gdLst>
                <a:gd name="f0" fmla="val 10800000"/>
                <a:gd name="f1" fmla="val 5400000"/>
                <a:gd name="f2" fmla="val 180"/>
                <a:gd name="f3" fmla="val w"/>
                <a:gd name="f4" fmla="val h"/>
                <a:gd name="f5" fmla="val 0"/>
                <a:gd name="f6" fmla="val 9"/>
                <a:gd name="f7" fmla="val 16"/>
                <a:gd name="f8" fmla="val 6"/>
                <a:gd name="f9" fmla="val 5"/>
                <a:gd name="f10" fmla="val 15"/>
                <a:gd name="f11" fmla="val 14"/>
                <a:gd name="f12" fmla="val 4"/>
                <a:gd name="f13" fmla="val 13"/>
                <a:gd name="f14" fmla="val 3"/>
                <a:gd name="f15" fmla="val 2"/>
                <a:gd name="f16" fmla="val 12"/>
                <a:gd name="f17" fmla="val 11"/>
                <a:gd name="f18" fmla="val 10"/>
                <a:gd name="f19" fmla="val 8"/>
                <a:gd name="f20" fmla="val 7"/>
                <a:gd name="f21" fmla="val 1"/>
                <a:gd name="f22" fmla="+- 0 0 -90"/>
                <a:gd name="f23" fmla="*/ f3 1 9"/>
                <a:gd name="f24" fmla="*/ f4 1 16"/>
                <a:gd name="f25" fmla="+- f7 0 f5"/>
                <a:gd name="f26" fmla="+- f6 0 f5"/>
                <a:gd name="f27" fmla="*/ f22 f0 1"/>
                <a:gd name="f28" fmla="*/ f26 1 9"/>
                <a:gd name="f29" fmla="*/ f25 1 16"/>
                <a:gd name="f30" fmla="*/ f27 1 f2"/>
                <a:gd name="f31" fmla="*/ 6 1 f28"/>
                <a:gd name="f32" fmla="*/ 16 1 f29"/>
                <a:gd name="f33" fmla="*/ 5 1 f28"/>
                <a:gd name="f34" fmla="*/ 14 1 f29"/>
                <a:gd name="f35" fmla="*/ 3 1 f28"/>
                <a:gd name="f36" fmla="*/ 13 1 f29"/>
                <a:gd name="f37" fmla="*/ 2 1 f28"/>
                <a:gd name="f38" fmla="*/ 11 1 f29"/>
                <a:gd name="f39" fmla="*/ 9 1 f29"/>
                <a:gd name="f40" fmla="*/ 8 1 f29"/>
                <a:gd name="f41" fmla="*/ 7 1 f29"/>
                <a:gd name="f42" fmla="*/ 5 1 f29"/>
                <a:gd name="f43" fmla="*/ 1 1 f28"/>
                <a:gd name="f44" fmla="*/ 3 1 f29"/>
                <a:gd name="f45" fmla="*/ 2 1 f29"/>
                <a:gd name="f46" fmla="*/ 1 1 f29"/>
                <a:gd name="f47" fmla="*/ 0 1 f29"/>
                <a:gd name="f48" fmla="*/ 4 1 f29"/>
                <a:gd name="f49" fmla="*/ 7 1 f28"/>
                <a:gd name="f50" fmla="*/ 6 1 f29"/>
                <a:gd name="f51" fmla="*/ 9 1 f28"/>
                <a:gd name="f52" fmla="*/ 8 1 f28"/>
                <a:gd name="f53" fmla="*/ 15 1 f29"/>
                <a:gd name="f54" fmla="*/ 0 1 f28"/>
                <a:gd name="f55" fmla="*/ f6 1 f28"/>
                <a:gd name="f56" fmla="*/ f7 1 f29"/>
                <a:gd name="f57" fmla="+- f30 0 f1"/>
                <a:gd name="f58" fmla="*/ f54 f23 1"/>
                <a:gd name="f59" fmla="*/ f55 f23 1"/>
                <a:gd name="f60" fmla="*/ f56 f24 1"/>
                <a:gd name="f61" fmla="*/ f47 f24 1"/>
                <a:gd name="f62" fmla="*/ f31 f23 1"/>
                <a:gd name="f63" fmla="*/ f32 f24 1"/>
                <a:gd name="f64" fmla="*/ f33 f23 1"/>
                <a:gd name="f65" fmla="*/ f34 f24 1"/>
                <a:gd name="f66" fmla="*/ f35 f23 1"/>
                <a:gd name="f67" fmla="*/ f36 f24 1"/>
                <a:gd name="f68" fmla="*/ f37 f23 1"/>
                <a:gd name="f69" fmla="*/ f38 f24 1"/>
                <a:gd name="f70" fmla="*/ f39 f24 1"/>
                <a:gd name="f71" fmla="*/ f40 f24 1"/>
                <a:gd name="f72" fmla="*/ f41 f24 1"/>
                <a:gd name="f73" fmla="*/ f42 f24 1"/>
                <a:gd name="f74" fmla="*/ f43 f23 1"/>
                <a:gd name="f75" fmla="*/ f44 f24 1"/>
                <a:gd name="f76" fmla="*/ f45 f24 1"/>
                <a:gd name="f77" fmla="*/ f46 f24 1"/>
                <a:gd name="f78" fmla="*/ f48 f24 1"/>
                <a:gd name="f79" fmla="*/ f49 f23 1"/>
                <a:gd name="f80" fmla="*/ f50 f24 1"/>
                <a:gd name="f81" fmla="*/ f51 f23 1"/>
                <a:gd name="f82" fmla="*/ f52 f23 1"/>
                <a:gd name="f83" fmla="*/ f53 f24 1"/>
              </a:gdLst>
              <a:ahLst/>
              <a:cxnLst>
                <a:cxn ang="3cd4">
                  <a:pos x="hc" y="t"/>
                </a:cxn>
                <a:cxn ang="0">
                  <a:pos x="r" y="vc"/>
                </a:cxn>
                <a:cxn ang="cd4">
                  <a:pos x="hc" y="b"/>
                </a:cxn>
                <a:cxn ang="cd2">
                  <a:pos x="l" y="vc"/>
                </a:cxn>
                <a:cxn ang="f57">
                  <a:pos x="f62" y="f63"/>
                </a:cxn>
                <a:cxn ang="f57">
                  <a:pos x="f64" y="f65"/>
                </a:cxn>
                <a:cxn ang="f57">
                  <a:pos x="f66" y="f67"/>
                </a:cxn>
                <a:cxn ang="f57">
                  <a:pos x="f68" y="f69"/>
                </a:cxn>
                <a:cxn ang="f57">
                  <a:pos x="f66" y="f69"/>
                </a:cxn>
                <a:cxn ang="f57">
                  <a:pos x="f66" y="f69"/>
                </a:cxn>
                <a:cxn ang="f57">
                  <a:pos x="f68" y="f70"/>
                </a:cxn>
                <a:cxn ang="f57">
                  <a:pos x="f68" y="f71"/>
                </a:cxn>
                <a:cxn ang="f57">
                  <a:pos x="f68" y="f72"/>
                </a:cxn>
                <a:cxn ang="f57">
                  <a:pos x="f68" y="f73"/>
                </a:cxn>
                <a:cxn ang="f57">
                  <a:pos x="f74" y="f75"/>
                </a:cxn>
                <a:cxn ang="f57">
                  <a:pos x="f68" y="f75"/>
                </a:cxn>
                <a:cxn ang="f57">
                  <a:pos x="f74" y="f76"/>
                </a:cxn>
                <a:cxn ang="f57">
                  <a:pos x="f74" y="f77"/>
                </a:cxn>
                <a:cxn ang="f57">
                  <a:pos x="f68" y="f61"/>
                </a:cxn>
                <a:cxn ang="f57">
                  <a:pos x="f64" y="f77"/>
                </a:cxn>
                <a:cxn ang="f57">
                  <a:pos x="f62" y="f78"/>
                </a:cxn>
                <a:cxn ang="f57">
                  <a:pos x="f79" y="f80"/>
                </a:cxn>
                <a:cxn ang="f57">
                  <a:pos x="f81" y="f70"/>
                </a:cxn>
                <a:cxn ang="f57">
                  <a:pos x="f82" y="f67"/>
                </a:cxn>
                <a:cxn ang="f57">
                  <a:pos x="f79" y="f83"/>
                </a:cxn>
                <a:cxn ang="f57">
                  <a:pos x="f62" y="f63"/>
                </a:cxn>
              </a:cxnLst>
              <a:rect l="f58" t="f61" r="f59" b="f60"/>
              <a:pathLst>
                <a:path w="9" h="16">
                  <a:moveTo>
                    <a:pt x="f8" y="f7"/>
                  </a:moveTo>
                  <a:cubicBezTo>
                    <a:pt x="f8" y="f7"/>
                    <a:pt x="f9" y="f10"/>
                    <a:pt x="f9" y="f11"/>
                  </a:cubicBezTo>
                  <a:cubicBezTo>
                    <a:pt x="f12" y="f13"/>
                    <a:pt x="f12" y="f11"/>
                    <a:pt x="f14" y="f13"/>
                  </a:cubicBezTo>
                  <a:cubicBezTo>
                    <a:pt x="f15" y="f16"/>
                    <a:pt x="f14" y="f16"/>
                    <a:pt x="f15" y="f17"/>
                  </a:cubicBezTo>
                  <a:cubicBezTo>
                    <a:pt x="f15" y="f17"/>
                    <a:pt x="f15" y="f18"/>
                    <a:pt x="f14" y="f17"/>
                  </a:cubicBezTo>
                  <a:cubicBezTo>
                    <a:pt x="f14" y="f16"/>
                    <a:pt x="f12" y="f16"/>
                    <a:pt x="f14" y="f17"/>
                  </a:cubicBezTo>
                  <a:cubicBezTo>
                    <a:pt x="f14" y="f18"/>
                    <a:pt x="f15" y="f18"/>
                    <a:pt x="f15" y="f6"/>
                  </a:cubicBezTo>
                  <a:cubicBezTo>
                    <a:pt x="f15" y="f6"/>
                    <a:pt x="f15" y="f19"/>
                    <a:pt x="f15" y="f19"/>
                  </a:cubicBezTo>
                  <a:cubicBezTo>
                    <a:pt x="f14" y="f20"/>
                    <a:pt x="f14" y="f20"/>
                    <a:pt x="f15" y="f20"/>
                  </a:cubicBezTo>
                  <a:cubicBezTo>
                    <a:pt x="f15" y="f20"/>
                    <a:pt x="f15" y="f8"/>
                    <a:pt x="f15" y="f9"/>
                  </a:cubicBezTo>
                  <a:cubicBezTo>
                    <a:pt x="f15" y="f12"/>
                    <a:pt x="f21" y="f14"/>
                    <a:pt x="f21" y="f14"/>
                  </a:cubicBezTo>
                  <a:cubicBezTo>
                    <a:pt x="f15" y="f14"/>
                    <a:pt x="f15" y="f14"/>
                    <a:pt x="f15" y="f14"/>
                  </a:cubicBezTo>
                  <a:cubicBezTo>
                    <a:pt x="f21" y="f14"/>
                    <a:pt x="f21" y="f15"/>
                    <a:pt x="f21" y="f15"/>
                  </a:cubicBezTo>
                  <a:cubicBezTo>
                    <a:pt x="f21" y="f15"/>
                    <a:pt x="f21" y="f15"/>
                    <a:pt x="f21" y="f21"/>
                  </a:cubicBezTo>
                  <a:cubicBezTo>
                    <a:pt x="f5" y="f21"/>
                    <a:pt x="f21" y="f5"/>
                    <a:pt x="f15" y="f5"/>
                  </a:cubicBezTo>
                  <a:cubicBezTo>
                    <a:pt x="f15" y="f5"/>
                    <a:pt x="f12" y="f21"/>
                    <a:pt x="f9" y="f21"/>
                  </a:cubicBezTo>
                  <a:cubicBezTo>
                    <a:pt x="f9" y="f15"/>
                    <a:pt x="f8" y="f14"/>
                    <a:pt x="f8" y="f12"/>
                  </a:cubicBezTo>
                  <a:cubicBezTo>
                    <a:pt x="f8" y="f9"/>
                    <a:pt x="f8" y="f9"/>
                    <a:pt x="f20" y="f8"/>
                  </a:cubicBezTo>
                  <a:cubicBezTo>
                    <a:pt x="f20" y="f20"/>
                    <a:pt x="f6" y="f19"/>
                    <a:pt x="f6" y="f6"/>
                  </a:cubicBezTo>
                  <a:cubicBezTo>
                    <a:pt x="f6" y="f17"/>
                    <a:pt x="f19" y="f16"/>
                    <a:pt x="f19" y="f13"/>
                  </a:cubicBezTo>
                  <a:cubicBezTo>
                    <a:pt x="f19" y="f11"/>
                    <a:pt x="f20" y="f10"/>
                    <a:pt x="f20" y="f10"/>
                  </a:cubicBezTo>
                  <a:cubicBezTo>
                    <a:pt x="f8" y="f10"/>
                    <a:pt x="f20"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16" name="Greece">
              <a:extLst>
                <a:ext uri="{FF2B5EF4-FFF2-40B4-BE49-F238E27FC236}">
                  <a16:creationId xmlns:a16="http://schemas.microsoft.com/office/drawing/2014/main" id="{0E983B01-B5B2-BEB3-A415-E5A03C824159}"/>
                </a:ext>
              </a:extLst>
            </p:cNvPr>
            <p:cNvSpPr/>
            <p:nvPr/>
          </p:nvSpPr>
          <p:spPr>
            <a:xfrm>
              <a:off x="7269361" y="3235430"/>
              <a:ext cx="137818" cy="153728"/>
            </a:xfrm>
            <a:custGeom>
              <a:avLst/>
              <a:gdLst>
                <a:gd name="f0" fmla="val 10800000"/>
                <a:gd name="f1" fmla="val 5400000"/>
                <a:gd name="f2" fmla="val 180"/>
                <a:gd name="f3" fmla="val w"/>
                <a:gd name="f4" fmla="val h"/>
                <a:gd name="f5" fmla="val 0"/>
                <a:gd name="f6" fmla="val 26"/>
                <a:gd name="f7" fmla="val 31"/>
                <a:gd name="f8" fmla="val 12"/>
                <a:gd name="f9" fmla="val 13"/>
                <a:gd name="f10" fmla="val 1"/>
                <a:gd name="f11" fmla="val 2"/>
                <a:gd name="f12" fmla="val 14"/>
                <a:gd name="f13" fmla="val 15"/>
                <a:gd name="f14" fmla="val 3"/>
                <a:gd name="f15" fmla="val 16"/>
                <a:gd name="f16" fmla="val 4"/>
                <a:gd name="f17" fmla="val 17"/>
                <a:gd name="f18" fmla="val 5"/>
                <a:gd name="f19" fmla="val 6"/>
                <a:gd name="f20" fmla="val 7"/>
                <a:gd name="f21" fmla="val 18"/>
                <a:gd name="f22" fmla="val 19"/>
                <a:gd name="f23" fmla="val 20"/>
                <a:gd name="f24" fmla="val 8"/>
                <a:gd name="f25" fmla="val 9"/>
                <a:gd name="f26" fmla="val 10"/>
                <a:gd name="f27" fmla="val 11"/>
                <a:gd name="f28" fmla="val 21"/>
                <a:gd name="f29" fmla="val 22"/>
                <a:gd name="f30" fmla="val 23"/>
                <a:gd name="f31" fmla="val 25"/>
                <a:gd name="f32" fmla="val 27"/>
                <a:gd name="f33" fmla="val 28"/>
                <a:gd name="f34" fmla="val 29"/>
                <a:gd name="f35" fmla="val 30"/>
                <a:gd name="f36" fmla="val 24"/>
                <a:gd name="f37" fmla="+- 0 0 -90"/>
                <a:gd name="f38" fmla="*/ f3 1 26"/>
                <a:gd name="f39" fmla="*/ f4 1 31"/>
                <a:gd name="f40" fmla="+- f7 0 f5"/>
                <a:gd name="f41" fmla="+- f6 0 f5"/>
                <a:gd name="f42" fmla="*/ f37 f0 1"/>
                <a:gd name="f43" fmla="*/ f41 1 26"/>
                <a:gd name="f44" fmla="*/ f40 1 31"/>
                <a:gd name="f45" fmla="*/ f42 1 f2"/>
                <a:gd name="f46" fmla="*/ 0 1 f43"/>
                <a:gd name="f47" fmla="*/ 13 1 f44"/>
                <a:gd name="f48" fmla="*/ 3 1 f43"/>
                <a:gd name="f49" fmla="*/ 15 1 f44"/>
                <a:gd name="f50" fmla="*/ 5 1 f43"/>
                <a:gd name="f51" fmla="*/ 16 1 f44"/>
                <a:gd name="f52" fmla="*/ 6 1 f43"/>
                <a:gd name="f53" fmla="*/ 17 1 f44"/>
                <a:gd name="f54" fmla="*/ 7 1 f43"/>
                <a:gd name="f55" fmla="*/ 19 1 f44"/>
                <a:gd name="f56" fmla="*/ 11 1 f43"/>
                <a:gd name="f57" fmla="*/ 20 1 f44"/>
                <a:gd name="f58" fmla="*/ 13 1 f43"/>
                <a:gd name="f59" fmla="*/ 21 1 f44"/>
                <a:gd name="f60" fmla="*/ 10 1 f43"/>
                <a:gd name="f61" fmla="*/ 23 1 f44"/>
                <a:gd name="f62" fmla="*/ 28 1 f44"/>
                <a:gd name="f63" fmla="*/ 29 1 f44"/>
                <a:gd name="f64" fmla="*/ 14 1 f43"/>
                <a:gd name="f65" fmla="*/ 30 1 f44"/>
                <a:gd name="f66" fmla="*/ 27 1 f44"/>
                <a:gd name="f67" fmla="*/ 24 1 f44"/>
                <a:gd name="f68" fmla="*/ 15 1 f43"/>
                <a:gd name="f69" fmla="*/ 22 1 f44"/>
                <a:gd name="f70" fmla="*/ 17 1 f43"/>
                <a:gd name="f71" fmla="*/ 18 1 f43"/>
                <a:gd name="f72" fmla="*/ 18 1 f44"/>
                <a:gd name="f73" fmla="*/ 12 1 f43"/>
                <a:gd name="f74" fmla="*/ 14 1 f44"/>
                <a:gd name="f75" fmla="*/ 11 1 f44"/>
                <a:gd name="f76" fmla="*/ 7 1 f44"/>
                <a:gd name="f77" fmla="*/ 9 1 f44"/>
                <a:gd name="f78" fmla="*/ 16 1 f43"/>
                <a:gd name="f79" fmla="*/ 8 1 f44"/>
                <a:gd name="f80" fmla="*/ 6 1 f44"/>
                <a:gd name="f81" fmla="*/ 20 1 f43"/>
                <a:gd name="f82" fmla="*/ 5 1 f44"/>
                <a:gd name="f83" fmla="*/ 24 1 f43"/>
                <a:gd name="f84" fmla="*/ 26 1 f43"/>
                <a:gd name="f85" fmla="*/ 2 1 f44"/>
                <a:gd name="f86" fmla="*/ 1 1 f44"/>
                <a:gd name="f87" fmla="*/ 3 1 f44"/>
                <a:gd name="f88" fmla="*/ 2 1 f43"/>
                <a:gd name="f89" fmla="*/ 12 1 f44"/>
                <a:gd name="f90" fmla="*/ f6 1 f43"/>
                <a:gd name="f91" fmla="*/ 0 1 f44"/>
                <a:gd name="f92" fmla="*/ f7 1 f44"/>
                <a:gd name="f93" fmla="+- f45 0 f1"/>
                <a:gd name="f94" fmla="*/ f46 f38 1"/>
                <a:gd name="f95" fmla="*/ f90 f38 1"/>
                <a:gd name="f96" fmla="*/ f92 f39 1"/>
                <a:gd name="f97" fmla="*/ f91 f39 1"/>
                <a:gd name="f98" fmla="*/ f47 f39 1"/>
                <a:gd name="f99" fmla="*/ f48 f38 1"/>
                <a:gd name="f100" fmla="*/ f49 f39 1"/>
                <a:gd name="f101" fmla="*/ f50 f38 1"/>
                <a:gd name="f102" fmla="*/ f51 f39 1"/>
                <a:gd name="f103" fmla="*/ f52 f38 1"/>
                <a:gd name="f104" fmla="*/ f53 f39 1"/>
                <a:gd name="f105" fmla="*/ f54 f38 1"/>
                <a:gd name="f106" fmla="*/ f55 f39 1"/>
                <a:gd name="f107" fmla="*/ f56 f38 1"/>
                <a:gd name="f108" fmla="*/ f57 f39 1"/>
                <a:gd name="f109" fmla="*/ f58 f38 1"/>
                <a:gd name="f110" fmla="*/ f59 f39 1"/>
                <a:gd name="f111" fmla="*/ f60 f38 1"/>
                <a:gd name="f112" fmla="*/ f61 f39 1"/>
                <a:gd name="f113" fmla="*/ f62 f39 1"/>
                <a:gd name="f114" fmla="*/ f63 f39 1"/>
                <a:gd name="f115" fmla="*/ f64 f38 1"/>
                <a:gd name="f116" fmla="*/ f65 f39 1"/>
                <a:gd name="f117" fmla="*/ f66 f39 1"/>
                <a:gd name="f118" fmla="*/ f67 f39 1"/>
                <a:gd name="f119" fmla="*/ f68 f38 1"/>
                <a:gd name="f120" fmla="*/ f69 f39 1"/>
                <a:gd name="f121" fmla="*/ f70 f38 1"/>
                <a:gd name="f122" fmla="*/ f71 f38 1"/>
                <a:gd name="f123" fmla="*/ f72 f39 1"/>
                <a:gd name="f124" fmla="*/ f73 f38 1"/>
                <a:gd name="f125" fmla="*/ f74 f39 1"/>
                <a:gd name="f126" fmla="*/ f75 f39 1"/>
                <a:gd name="f127" fmla="*/ f76 f39 1"/>
                <a:gd name="f128" fmla="*/ f77 f39 1"/>
                <a:gd name="f129" fmla="*/ f78 f38 1"/>
                <a:gd name="f130" fmla="*/ f79 f39 1"/>
                <a:gd name="f131" fmla="*/ f80 f39 1"/>
                <a:gd name="f132" fmla="*/ f81 f38 1"/>
                <a:gd name="f133" fmla="*/ f82 f39 1"/>
                <a:gd name="f134" fmla="*/ f83 f38 1"/>
                <a:gd name="f135" fmla="*/ f84 f38 1"/>
                <a:gd name="f136" fmla="*/ f85 f39 1"/>
                <a:gd name="f137" fmla="*/ f86 f39 1"/>
                <a:gd name="f138" fmla="*/ f87 f39 1"/>
                <a:gd name="f139" fmla="*/ f88 f38 1"/>
                <a:gd name="f140" fmla="*/ f89 f39 1"/>
              </a:gdLst>
              <a:ahLst/>
              <a:cxnLst>
                <a:cxn ang="3cd4">
                  <a:pos x="hc" y="t"/>
                </a:cxn>
                <a:cxn ang="0">
                  <a:pos x="r" y="vc"/>
                </a:cxn>
                <a:cxn ang="cd4">
                  <a:pos x="hc" y="b"/>
                </a:cxn>
                <a:cxn ang="cd2">
                  <a:pos x="l" y="vc"/>
                </a:cxn>
                <a:cxn ang="f93">
                  <a:pos x="f94" y="f98"/>
                </a:cxn>
                <a:cxn ang="f93">
                  <a:pos x="f99" y="f100"/>
                </a:cxn>
                <a:cxn ang="f93">
                  <a:pos x="f101" y="f102"/>
                </a:cxn>
                <a:cxn ang="f93">
                  <a:pos x="f103" y="f102"/>
                </a:cxn>
                <a:cxn ang="f93">
                  <a:pos x="f101" y="f104"/>
                </a:cxn>
                <a:cxn ang="f93">
                  <a:pos x="f105" y="f106"/>
                </a:cxn>
                <a:cxn ang="f93">
                  <a:pos x="f107" y="f108"/>
                </a:cxn>
                <a:cxn ang="f93">
                  <a:pos x="f109" y="f110"/>
                </a:cxn>
                <a:cxn ang="f93">
                  <a:pos x="f111" y="f108"/>
                </a:cxn>
                <a:cxn ang="f93">
                  <a:pos x="f103" y="f110"/>
                </a:cxn>
                <a:cxn ang="f93">
                  <a:pos x="f105" y="f112"/>
                </a:cxn>
                <a:cxn ang="f93">
                  <a:pos x="f111" y="f113"/>
                </a:cxn>
                <a:cxn ang="f93">
                  <a:pos x="f109" y="f114"/>
                </a:cxn>
                <a:cxn ang="f93">
                  <a:pos x="f115" y="f116"/>
                </a:cxn>
                <a:cxn ang="f93">
                  <a:pos x="f115" y="f117"/>
                </a:cxn>
                <a:cxn ang="f93">
                  <a:pos x="f109" y="f118"/>
                </a:cxn>
                <a:cxn ang="f93">
                  <a:pos x="f119" y="f118"/>
                </a:cxn>
                <a:cxn ang="f93">
                  <a:pos x="f115" y="f120"/>
                </a:cxn>
                <a:cxn ang="f93">
                  <a:pos x="f121" y="f120"/>
                </a:cxn>
                <a:cxn ang="f93">
                  <a:pos x="f122" y="f108"/>
                </a:cxn>
                <a:cxn ang="f93">
                  <a:pos x="f119" y="f123"/>
                </a:cxn>
                <a:cxn ang="f93">
                  <a:pos x="f109" y="f102"/>
                </a:cxn>
                <a:cxn ang="f93">
                  <a:pos x="f124" y="f125"/>
                </a:cxn>
                <a:cxn ang="f93">
                  <a:pos x="f124" y="f98"/>
                </a:cxn>
                <a:cxn ang="f93">
                  <a:pos x="f109" y="f125"/>
                </a:cxn>
                <a:cxn ang="f93">
                  <a:pos x="f107" y="f126"/>
                </a:cxn>
                <a:cxn ang="f93">
                  <a:pos x="f107" y="f127"/>
                </a:cxn>
                <a:cxn ang="f93">
                  <a:pos x="f115" y="f128"/>
                </a:cxn>
                <a:cxn ang="f93">
                  <a:pos x="f115" y="f128"/>
                </a:cxn>
                <a:cxn ang="f93">
                  <a:pos x="f119" y="f128"/>
                </a:cxn>
                <a:cxn ang="f93">
                  <a:pos x="f129" y="f130"/>
                </a:cxn>
                <a:cxn ang="f93">
                  <a:pos x="f121" y="f131"/>
                </a:cxn>
                <a:cxn ang="f93">
                  <a:pos x="f132" y="f133"/>
                </a:cxn>
                <a:cxn ang="f93">
                  <a:pos x="f134" y="f133"/>
                </a:cxn>
                <a:cxn ang="f93">
                  <a:pos x="f135" y="f136"/>
                </a:cxn>
                <a:cxn ang="f93">
                  <a:pos x="f134" y="f137"/>
                </a:cxn>
                <a:cxn ang="f93">
                  <a:pos x="f132" y="f137"/>
                </a:cxn>
                <a:cxn ang="f93">
                  <a:pos x="f121" y="f137"/>
                </a:cxn>
                <a:cxn ang="f93">
                  <a:pos x="f124" y="f136"/>
                </a:cxn>
                <a:cxn ang="f93">
                  <a:pos x="f111" y="f138"/>
                </a:cxn>
                <a:cxn ang="f93">
                  <a:pos x="f101" y="f133"/>
                </a:cxn>
                <a:cxn ang="f93">
                  <a:pos x="f139" y="f128"/>
                </a:cxn>
                <a:cxn ang="f93">
                  <a:pos x="f94" y="f140"/>
                </a:cxn>
              </a:cxnLst>
              <a:rect l="f94" t="f97" r="f95" b="f96"/>
              <a:pathLst>
                <a:path w="26" h="31">
                  <a:moveTo>
                    <a:pt x="f5" y="f8"/>
                  </a:moveTo>
                  <a:cubicBezTo>
                    <a:pt x="f5" y="f8"/>
                    <a:pt x="f5" y="f8"/>
                    <a:pt x="f5" y="f9"/>
                  </a:cubicBezTo>
                  <a:cubicBezTo>
                    <a:pt x="f10" y="f9"/>
                    <a:pt x="f11" y="f9"/>
                    <a:pt x="f11" y="f12"/>
                  </a:cubicBezTo>
                  <a:cubicBezTo>
                    <a:pt x="f11" y="f13"/>
                    <a:pt x="f14" y="f12"/>
                    <a:pt x="f14" y="f13"/>
                  </a:cubicBezTo>
                  <a:cubicBezTo>
                    <a:pt x="f14" y="f15"/>
                    <a:pt x="f16" y="f15"/>
                    <a:pt x="f16" y="f17"/>
                  </a:cubicBezTo>
                  <a:cubicBezTo>
                    <a:pt x="f18" y="f17"/>
                    <a:pt x="f18" y="f17"/>
                    <a:pt x="f18" y="f15"/>
                  </a:cubicBezTo>
                  <a:cubicBezTo>
                    <a:pt x="f18" y="f13"/>
                    <a:pt x="f18" y="f15"/>
                    <a:pt x="f19" y="f15"/>
                  </a:cubicBezTo>
                  <a:cubicBezTo>
                    <a:pt x="f19" y="f13"/>
                    <a:pt x="f19" y="f15"/>
                    <a:pt x="f19" y="f15"/>
                  </a:cubicBezTo>
                  <a:cubicBezTo>
                    <a:pt x="f20" y="f17"/>
                    <a:pt x="f20" y="f17"/>
                    <a:pt x="f19" y="f17"/>
                  </a:cubicBezTo>
                  <a:cubicBezTo>
                    <a:pt x="f18" y="f15"/>
                    <a:pt x="f18" y="f17"/>
                    <a:pt x="f18" y="f17"/>
                  </a:cubicBezTo>
                  <a:cubicBezTo>
                    <a:pt x="f18" y="f21"/>
                    <a:pt x="f19" y="f21"/>
                    <a:pt x="f19" y="f22"/>
                  </a:cubicBezTo>
                  <a:cubicBezTo>
                    <a:pt x="f19" y="f23"/>
                    <a:pt x="f19" y="f23"/>
                    <a:pt x="f20" y="f22"/>
                  </a:cubicBezTo>
                  <a:cubicBezTo>
                    <a:pt x="f24" y="f21"/>
                    <a:pt x="f24" y="f23"/>
                    <a:pt x="f25" y="f22"/>
                  </a:cubicBezTo>
                  <a:cubicBezTo>
                    <a:pt x="f26" y="f22"/>
                    <a:pt x="f26" y="f22"/>
                    <a:pt x="f27" y="f23"/>
                  </a:cubicBezTo>
                  <a:cubicBezTo>
                    <a:pt x="f9" y="f28"/>
                    <a:pt x="f8" y="f23"/>
                    <a:pt x="f9" y="f23"/>
                  </a:cubicBezTo>
                  <a:cubicBezTo>
                    <a:pt x="f12" y="f22"/>
                    <a:pt x="f8" y="f23"/>
                    <a:pt x="f9" y="f28"/>
                  </a:cubicBezTo>
                  <a:cubicBezTo>
                    <a:pt x="f12" y="f28"/>
                    <a:pt x="f9" y="f28"/>
                    <a:pt x="f8" y="f23"/>
                  </a:cubicBezTo>
                  <a:cubicBezTo>
                    <a:pt x="f27" y="f23"/>
                    <a:pt x="f27" y="f28"/>
                    <a:pt x="f26" y="f23"/>
                  </a:cubicBezTo>
                  <a:cubicBezTo>
                    <a:pt x="f25" y="f22"/>
                    <a:pt x="f24" y="f23"/>
                    <a:pt x="f24" y="f23"/>
                  </a:cubicBezTo>
                  <a:cubicBezTo>
                    <a:pt x="f20" y="f22"/>
                    <a:pt x="f20" y="f28"/>
                    <a:pt x="f19" y="f28"/>
                  </a:cubicBezTo>
                  <a:cubicBezTo>
                    <a:pt x="f18" y="f28"/>
                    <a:pt x="f18" y="f28"/>
                    <a:pt x="f19" y="f29"/>
                  </a:cubicBezTo>
                  <a:cubicBezTo>
                    <a:pt x="f19" y="f29"/>
                    <a:pt x="f20" y="f30"/>
                    <a:pt x="f20" y="f30"/>
                  </a:cubicBezTo>
                  <a:cubicBezTo>
                    <a:pt x="f20" y="f29"/>
                    <a:pt x="f26" y="f31"/>
                    <a:pt x="f24" y="f31"/>
                  </a:cubicBezTo>
                  <a:cubicBezTo>
                    <a:pt x="f20" y="f6"/>
                    <a:pt x="f26" y="f32"/>
                    <a:pt x="f26" y="f33"/>
                  </a:cubicBezTo>
                  <a:cubicBezTo>
                    <a:pt x="f27" y="f33"/>
                    <a:pt x="f27" y="f34"/>
                    <a:pt x="f8" y="f33"/>
                  </a:cubicBezTo>
                  <a:cubicBezTo>
                    <a:pt x="f8" y="f32"/>
                    <a:pt x="f8" y="f33"/>
                    <a:pt x="f9" y="f34"/>
                  </a:cubicBezTo>
                  <a:cubicBezTo>
                    <a:pt x="f9" y="f35"/>
                    <a:pt x="f9" y="f35"/>
                    <a:pt x="f9" y="f34"/>
                  </a:cubicBezTo>
                  <a:cubicBezTo>
                    <a:pt x="f9" y="f33"/>
                    <a:pt x="f12" y="f34"/>
                    <a:pt x="f12" y="f35"/>
                  </a:cubicBezTo>
                  <a:cubicBezTo>
                    <a:pt x="f13" y="f7"/>
                    <a:pt x="f13" y="f34"/>
                    <a:pt x="f12" y="f33"/>
                  </a:cubicBezTo>
                  <a:cubicBezTo>
                    <a:pt x="f12" y="f33"/>
                    <a:pt x="f12" y="f33"/>
                    <a:pt x="f12" y="f32"/>
                  </a:cubicBezTo>
                  <a:cubicBezTo>
                    <a:pt x="f9" y="f6"/>
                    <a:pt x="f12" y="f6"/>
                    <a:pt x="f12" y="f6"/>
                  </a:cubicBezTo>
                  <a:cubicBezTo>
                    <a:pt x="f9" y="f31"/>
                    <a:pt x="f9" y="f36"/>
                    <a:pt x="f9" y="f36"/>
                  </a:cubicBezTo>
                  <a:cubicBezTo>
                    <a:pt x="f12" y="f31"/>
                    <a:pt x="f12" y="f36"/>
                    <a:pt x="f12" y="f31"/>
                  </a:cubicBezTo>
                  <a:cubicBezTo>
                    <a:pt x="f12" y="f6"/>
                    <a:pt x="f13" y="f31"/>
                    <a:pt x="f13" y="f36"/>
                  </a:cubicBezTo>
                  <a:cubicBezTo>
                    <a:pt x="f15" y="f36"/>
                    <a:pt x="f13" y="f36"/>
                    <a:pt x="f13" y="f36"/>
                  </a:cubicBezTo>
                  <a:cubicBezTo>
                    <a:pt x="f12" y="f30"/>
                    <a:pt x="f13" y="f30"/>
                    <a:pt x="f12" y="f29"/>
                  </a:cubicBezTo>
                  <a:cubicBezTo>
                    <a:pt x="f12" y="f29"/>
                    <a:pt x="f13" y="f29"/>
                    <a:pt x="f15" y="f29"/>
                  </a:cubicBezTo>
                  <a:cubicBezTo>
                    <a:pt x="f17" y="f29"/>
                    <a:pt x="f17" y="f28"/>
                    <a:pt x="f17" y="f29"/>
                  </a:cubicBezTo>
                  <a:cubicBezTo>
                    <a:pt x="f17" y="f29"/>
                    <a:pt x="f21" y="f36"/>
                    <a:pt x="f21" y="f29"/>
                  </a:cubicBezTo>
                  <a:cubicBezTo>
                    <a:pt x="f21" y="f28"/>
                    <a:pt x="f22" y="f28"/>
                    <a:pt x="f21" y="f23"/>
                  </a:cubicBezTo>
                  <a:cubicBezTo>
                    <a:pt x="f17" y="f22"/>
                    <a:pt x="f17" y="f22"/>
                    <a:pt x="f15" y="f22"/>
                  </a:cubicBezTo>
                  <a:cubicBezTo>
                    <a:pt x="f15" y="f22"/>
                    <a:pt x="f13" y="f21"/>
                    <a:pt x="f13" y="f21"/>
                  </a:cubicBezTo>
                  <a:cubicBezTo>
                    <a:pt x="f13" y="f21"/>
                    <a:pt x="f12" y="f17"/>
                    <a:pt x="f9" y="f17"/>
                  </a:cubicBezTo>
                  <a:cubicBezTo>
                    <a:pt x="f8" y="f17"/>
                    <a:pt x="f9" y="f15"/>
                    <a:pt x="f9" y="f15"/>
                  </a:cubicBezTo>
                  <a:cubicBezTo>
                    <a:pt x="f8" y="f15"/>
                    <a:pt x="f9" y="f13"/>
                    <a:pt x="f8" y="f13"/>
                  </a:cubicBezTo>
                  <a:cubicBezTo>
                    <a:pt x="f8" y="f13"/>
                    <a:pt x="f27" y="f13"/>
                    <a:pt x="f8" y="f12"/>
                  </a:cubicBezTo>
                  <a:cubicBezTo>
                    <a:pt x="f8" y="f12"/>
                    <a:pt x="f8" y="f12"/>
                    <a:pt x="f8" y="f9"/>
                  </a:cubicBezTo>
                  <a:cubicBezTo>
                    <a:pt x="f27" y="f9"/>
                    <a:pt x="f8" y="f8"/>
                    <a:pt x="f8" y="f9"/>
                  </a:cubicBezTo>
                  <a:cubicBezTo>
                    <a:pt x="f9" y="f9"/>
                    <a:pt x="f9" y="f9"/>
                    <a:pt x="f9" y="f12"/>
                  </a:cubicBezTo>
                  <a:cubicBezTo>
                    <a:pt x="f9" y="f12"/>
                    <a:pt x="f9" y="f12"/>
                    <a:pt x="f9" y="f12"/>
                  </a:cubicBezTo>
                  <a:cubicBezTo>
                    <a:pt x="f12" y="f12"/>
                    <a:pt x="f9" y="f9"/>
                    <a:pt x="f9" y="f8"/>
                  </a:cubicBezTo>
                  <a:cubicBezTo>
                    <a:pt x="f8" y="f27"/>
                    <a:pt x="f8" y="f27"/>
                    <a:pt x="f27" y="f27"/>
                  </a:cubicBezTo>
                  <a:cubicBezTo>
                    <a:pt x="f27" y="f26"/>
                    <a:pt x="f27" y="f25"/>
                    <a:pt x="f27" y="f25"/>
                  </a:cubicBezTo>
                  <a:cubicBezTo>
                    <a:pt x="f27" y="f25"/>
                    <a:pt x="f8" y="f24"/>
                    <a:pt x="f27" y="f20"/>
                  </a:cubicBezTo>
                  <a:cubicBezTo>
                    <a:pt x="f8" y="f24"/>
                    <a:pt x="f8" y="f24"/>
                    <a:pt x="f8" y="f24"/>
                  </a:cubicBezTo>
                  <a:cubicBezTo>
                    <a:pt x="f8" y="f25"/>
                    <a:pt x="f9" y="f24"/>
                    <a:pt x="f12" y="f25"/>
                  </a:cubicBezTo>
                  <a:cubicBezTo>
                    <a:pt x="f12" y="f25"/>
                    <a:pt x="f9" y="f25"/>
                    <a:pt x="f12" y="f25"/>
                  </a:cubicBezTo>
                  <a:cubicBezTo>
                    <a:pt x="f13" y="f26"/>
                    <a:pt x="f13" y="f26"/>
                    <a:pt x="f12" y="f25"/>
                  </a:cubicBezTo>
                  <a:cubicBezTo>
                    <a:pt x="f12" y="f25"/>
                    <a:pt x="f13" y="f25"/>
                    <a:pt x="f13" y="f25"/>
                  </a:cubicBezTo>
                  <a:cubicBezTo>
                    <a:pt x="f15" y="f26"/>
                    <a:pt x="f15" y="f25"/>
                    <a:pt x="f13" y="f25"/>
                  </a:cubicBezTo>
                  <a:cubicBezTo>
                    <a:pt x="f13" y="f24"/>
                    <a:pt x="f13" y="f24"/>
                    <a:pt x="f15" y="f25"/>
                  </a:cubicBezTo>
                  <a:cubicBezTo>
                    <a:pt x="f17" y="f26"/>
                    <a:pt x="f17" y="f25"/>
                    <a:pt x="f15" y="f24"/>
                  </a:cubicBezTo>
                  <a:cubicBezTo>
                    <a:pt x="f13" y="f24"/>
                    <a:pt x="f15" y="f24"/>
                    <a:pt x="f15" y="f20"/>
                  </a:cubicBezTo>
                  <a:cubicBezTo>
                    <a:pt x="f15" y="f19"/>
                    <a:pt x="f17" y="f20"/>
                    <a:pt x="f17" y="f19"/>
                  </a:cubicBezTo>
                  <a:cubicBezTo>
                    <a:pt x="f17" y="f18"/>
                    <a:pt x="f21" y="f19"/>
                    <a:pt x="f22" y="f18"/>
                  </a:cubicBezTo>
                  <a:cubicBezTo>
                    <a:pt x="f22" y="f18"/>
                    <a:pt x="f23" y="f18"/>
                    <a:pt x="f23" y="f18"/>
                  </a:cubicBezTo>
                  <a:cubicBezTo>
                    <a:pt x="f23" y="f19"/>
                    <a:pt x="f28" y="f18"/>
                    <a:pt x="f29" y="f19"/>
                  </a:cubicBezTo>
                  <a:cubicBezTo>
                    <a:pt x="f30" y="f19"/>
                    <a:pt x="f31" y="f18"/>
                    <a:pt x="f36" y="f18"/>
                  </a:cubicBezTo>
                  <a:cubicBezTo>
                    <a:pt x="f31" y="f16"/>
                    <a:pt x="f31" y="f16"/>
                    <a:pt x="f31" y="f14"/>
                  </a:cubicBezTo>
                  <a:cubicBezTo>
                    <a:pt x="f31" y="f11"/>
                    <a:pt x="f6" y="f14"/>
                    <a:pt x="f6" y="f11"/>
                  </a:cubicBezTo>
                  <a:cubicBezTo>
                    <a:pt x="f6" y="f10"/>
                    <a:pt x="f6" y="f10"/>
                    <a:pt x="f31" y="f5"/>
                  </a:cubicBezTo>
                  <a:cubicBezTo>
                    <a:pt x="f36" y="f5"/>
                    <a:pt x="f36" y="f5"/>
                    <a:pt x="f36" y="f10"/>
                  </a:cubicBezTo>
                  <a:cubicBezTo>
                    <a:pt x="f31" y="f11"/>
                    <a:pt x="f28" y="f10"/>
                    <a:pt x="f29" y="f10"/>
                  </a:cubicBezTo>
                  <a:cubicBezTo>
                    <a:pt x="f29" y="f11"/>
                    <a:pt x="f28" y="f11"/>
                    <a:pt x="f23" y="f10"/>
                  </a:cubicBezTo>
                  <a:cubicBezTo>
                    <a:pt x="f22" y="f10"/>
                    <a:pt x="f22" y="f10"/>
                    <a:pt x="f21" y="f10"/>
                  </a:cubicBezTo>
                  <a:cubicBezTo>
                    <a:pt x="f21" y="f10"/>
                    <a:pt x="f21" y="f10"/>
                    <a:pt x="f17" y="f10"/>
                  </a:cubicBezTo>
                  <a:cubicBezTo>
                    <a:pt x="f15" y="f5"/>
                    <a:pt x="f13" y="f10"/>
                    <a:pt x="f13" y="f10"/>
                  </a:cubicBezTo>
                  <a:cubicBezTo>
                    <a:pt x="f12" y="f11"/>
                    <a:pt x="f12" y="f10"/>
                    <a:pt x="f8" y="f11"/>
                  </a:cubicBezTo>
                  <a:cubicBezTo>
                    <a:pt x="f27" y="f11"/>
                    <a:pt x="f27" y="f10"/>
                    <a:pt x="f27" y="f11"/>
                  </a:cubicBezTo>
                  <a:cubicBezTo>
                    <a:pt x="f27" y="f14"/>
                    <a:pt x="f27" y="f14"/>
                    <a:pt x="f26" y="f14"/>
                  </a:cubicBezTo>
                  <a:cubicBezTo>
                    <a:pt x="f25" y="f11"/>
                    <a:pt x="f25" y="f14"/>
                    <a:pt x="f24" y="f16"/>
                  </a:cubicBezTo>
                  <a:cubicBezTo>
                    <a:pt x="f20" y="f18"/>
                    <a:pt x="f19" y="f18"/>
                    <a:pt x="f18" y="f18"/>
                  </a:cubicBezTo>
                  <a:cubicBezTo>
                    <a:pt x="f16" y="f18"/>
                    <a:pt x="f16" y="f16"/>
                    <a:pt x="f14" y="f18"/>
                  </a:cubicBezTo>
                  <a:cubicBezTo>
                    <a:pt x="f14" y="f20"/>
                    <a:pt x="f11" y="f24"/>
                    <a:pt x="f11" y="f25"/>
                  </a:cubicBezTo>
                  <a:cubicBezTo>
                    <a:pt x="f11" y="f26"/>
                    <a:pt x="f10" y="f27"/>
                    <a:pt x="f10" y="f27"/>
                  </a:cubicBezTo>
                  <a:cubicBezTo>
                    <a:pt x="f5" y="f27"/>
                    <a:pt x="f10"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17" name="Italy">
              <a:extLst>
                <a:ext uri="{FF2B5EF4-FFF2-40B4-BE49-F238E27FC236}">
                  <a16:creationId xmlns:a16="http://schemas.microsoft.com/office/drawing/2014/main" id="{D05FF56C-586F-B4FB-637E-6B6C33B3C47A}"/>
                </a:ext>
              </a:extLst>
            </p:cNvPr>
            <p:cNvSpPr/>
            <p:nvPr/>
          </p:nvSpPr>
          <p:spPr>
            <a:xfrm>
              <a:off x="6948525" y="3104552"/>
              <a:ext cx="277904" cy="234753"/>
            </a:xfrm>
            <a:custGeom>
              <a:avLst/>
              <a:gdLst>
                <a:gd name="f0" fmla="val 10800000"/>
                <a:gd name="f1" fmla="val 5400000"/>
                <a:gd name="f2" fmla="val 180"/>
                <a:gd name="f3" fmla="val w"/>
                <a:gd name="f4" fmla="val h"/>
                <a:gd name="f5" fmla="val 0"/>
                <a:gd name="f6" fmla="val 52"/>
                <a:gd name="f7" fmla="val 48"/>
                <a:gd name="f8" fmla="val 30"/>
                <a:gd name="f9" fmla="val 7"/>
                <a:gd name="f10" fmla="val 5"/>
                <a:gd name="f11" fmla="val 29"/>
                <a:gd name="f12" fmla="val 6"/>
                <a:gd name="f13" fmla="val 28"/>
                <a:gd name="f14" fmla="val 26"/>
                <a:gd name="f15" fmla="val 25"/>
                <a:gd name="f16" fmla="val 8"/>
                <a:gd name="f17" fmla="val 9"/>
                <a:gd name="f18" fmla="val 10"/>
                <a:gd name="f19" fmla="val 11"/>
                <a:gd name="f20" fmla="val 12"/>
                <a:gd name="f21" fmla="val 13"/>
                <a:gd name="f22" fmla="val 14"/>
                <a:gd name="f23" fmla="val 27"/>
                <a:gd name="f24" fmla="val 15"/>
                <a:gd name="f25" fmla="val 16"/>
                <a:gd name="f26" fmla="val 17"/>
                <a:gd name="f27" fmla="val 31"/>
                <a:gd name="f28" fmla="val 18"/>
                <a:gd name="f29" fmla="val 32"/>
                <a:gd name="f30" fmla="val 20"/>
                <a:gd name="f31" fmla="val 21"/>
                <a:gd name="f32" fmla="val 33"/>
                <a:gd name="f33" fmla="val 23"/>
                <a:gd name="f34" fmla="val 35"/>
                <a:gd name="f35" fmla="val 24"/>
                <a:gd name="f36" fmla="val 36"/>
                <a:gd name="f37" fmla="val 37"/>
                <a:gd name="f38" fmla="val 38"/>
                <a:gd name="f39" fmla="val 39"/>
                <a:gd name="f40" fmla="val 40"/>
                <a:gd name="f41" fmla="val 41"/>
                <a:gd name="f42" fmla="val 42"/>
                <a:gd name="f43" fmla="val 43"/>
                <a:gd name="f44" fmla="val 45"/>
                <a:gd name="f45" fmla="val 46"/>
                <a:gd name="f46" fmla="val 47"/>
                <a:gd name="f47" fmla="val 49"/>
                <a:gd name="f48" fmla="val 50"/>
                <a:gd name="f49" fmla="val 34"/>
                <a:gd name="f50" fmla="val 51"/>
                <a:gd name="f51" fmla="val 44"/>
                <a:gd name="f52" fmla="val 22"/>
                <a:gd name="f53" fmla="val 19"/>
                <a:gd name="f54" fmla="val 4"/>
                <a:gd name="f55" fmla="val 3"/>
                <a:gd name="f56" fmla="val 1"/>
                <a:gd name="f57" fmla="val 2"/>
                <a:gd name="f58" fmla="+- 0 0 -90"/>
                <a:gd name="f59" fmla="*/ f3 1 52"/>
                <a:gd name="f60" fmla="*/ f4 1 48"/>
                <a:gd name="f61" fmla="+- f7 0 f5"/>
                <a:gd name="f62" fmla="+- f6 0 f5"/>
                <a:gd name="f63" fmla="*/ f58 f0 1"/>
                <a:gd name="f64" fmla="*/ f62 1 52"/>
                <a:gd name="f65" fmla="*/ f61 1 48"/>
                <a:gd name="f66" fmla="*/ f63 1 f2"/>
                <a:gd name="f67" fmla="*/ 29 1 f64"/>
                <a:gd name="f68" fmla="*/ 6 1 f65"/>
                <a:gd name="f69" fmla="*/ 25 1 f64"/>
                <a:gd name="f70" fmla="*/ 8 1 f65"/>
                <a:gd name="f71" fmla="*/ 11 1 f65"/>
                <a:gd name="f72" fmla="*/ 16 1 f65"/>
                <a:gd name="f73" fmla="*/ 33 1 f64"/>
                <a:gd name="f74" fmla="*/ 23 1 f65"/>
                <a:gd name="f75" fmla="*/ 38 1 f64"/>
                <a:gd name="f76" fmla="*/ 26 1 f65"/>
                <a:gd name="f77" fmla="*/ 42 1 f64"/>
                <a:gd name="f78" fmla="*/ 28 1 f65"/>
                <a:gd name="f79" fmla="*/ 46 1 f64"/>
                <a:gd name="f80" fmla="*/ 31 1 f65"/>
                <a:gd name="f81" fmla="*/ 50 1 f64"/>
                <a:gd name="f82" fmla="*/ 34 1 f65"/>
                <a:gd name="f83" fmla="*/ 51 1 f64"/>
                <a:gd name="f84" fmla="*/ 37 1 f65"/>
                <a:gd name="f85" fmla="*/ 47 1 f64"/>
                <a:gd name="f86" fmla="*/ 35 1 f65"/>
                <a:gd name="f87" fmla="*/ 45 1 f64"/>
                <a:gd name="f88" fmla="*/ 36 1 f65"/>
                <a:gd name="f89" fmla="*/ 38 1 f65"/>
                <a:gd name="f90" fmla="*/ 48 1 f64"/>
                <a:gd name="f91" fmla="*/ 41 1 f65"/>
                <a:gd name="f92" fmla="*/ 44 1 f65"/>
                <a:gd name="f93" fmla="*/ 48 1 f65"/>
                <a:gd name="f94" fmla="*/ 40 1 f64"/>
                <a:gd name="f95" fmla="*/ 35 1 f64"/>
                <a:gd name="f96" fmla="*/ 31 1 f64"/>
                <a:gd name="f97" fmla="*/ 26 1 f64"/>
                <a:gd name="f98" fmla="*/ 23 1 f64"/>
                <a:gd name="f99" fmla="*/ 25 1 f65"/>
                <a:gd name="f100" fmla="*/ 20 1 f64"/>
                <a:gd name="f101" fmla="*/ 17 1 f64"/>
                <a:gd name="f102" fmla="*/ 18 1 f65"/>
                <a:gd name="f103" fmla="*/ 8 1 f64"/>
                <a:gd name="f104" fmla="*/ 14 1 f65"/>
                <a:gd name="f105" fmla="*/ 4 1 f64"/>
                <a:gd name="f106" fmla="*/ 17 1 f65"/>
                <a:gd name="f107" fmla="*/ 3 1 f64"/>
                <a:gd name="f108" fmla="*/ 15 1 f65"/>
                <a:gd name="f109" fmla="*/ 2 1 f64"/>
                <a:gd name="f110" fmla="*/ 1 1 f64"/>
                <a:gd name="f111" fmla="*/ 5 1 f65"/>
                <a:gd name="f112" fmla="*/ 5 1 f64"/>
                <a:gd name="f113" fmla="*/ 7 1 f64"/>
                <a:gd name="f114" fmla="*/ 3 1 f65"/>
                <a:gd name="f115" fmla="*/ 10 1 f64"/>
                <a:gd name="f116" fmla="*/ 4 1 f65"/>
                <a:gd name="f117" fmla="*/ 12 1 f64"/>
                <a:gd name="f118" fmla="*/ 14 1 f64"/>
                <a:gd name="f119" fmla="*/ 1 1 f65"/>
                <a:gd name="f120" fmla="*/ 18 1 f64"/>
                <a:gd name="f121" fmla="*/ 2 1 f65"/>
                <a:gd name="f122" fmla="*/ 0 1 f64"/>
                <a:gd name="f123" fmla="*/ f6 1 f64"/>
                <a:gd name="f124" fmla="*/ 0 1 f65"/>
                <a:gd name="f125" fmla="*/ f7 1 f65"/>
                <a:gd name="f126" fmla="+- f66 0 f1"/>
                <a:gd name="f127" fmla="*/ f122 f59 1"/>
                <a:gd name="f128" fmla="*/ f123 f59 1"/>
                <a:gd name="f129" fmla="*/ f125 f60 1"/>
                <a:gd name="f130" fmla="*/ f124 f60 1"/>
                <a:gd name="f131" fmla="*/ f67 f59 1"/>
                <a:gd name="f132" fmla="*/ f68 f60 1"/>
                <a:gd name="f133" fmla="*/ f69 f59 1"/>
                <a:gd name="f134" fmla="*/ f70 f60 1"/>
                <a:gd name="f135" fmla="*/ f71 f60 1"/>
                <a:gd name="f136" fmla="*/ f72 f60 1"/>
                <a:gd name="f137" fmla="*/ f73 f59 1"/>
                <a:gd name="f138" fmla="*/ f74 f60 1"/>
                <a:gd name="f139" fmla="*/ f75 f59 1"/>
                <a:gd name="f140" fmla="*/ f76 f60 1"/>
                <a:gd name="f141" fmla="*/ f77 f59 1"/>
                <a:gd name="f142" fmla="*/ f78 f60 1"/>
                <a:gd name="f143" fmla="*/ f79 f59 1"/>
                <a:gd name="f144" fmla="*/ f80 f60 1"/>
                <a:gd name="f145" fmla="*/ f81 f59 1"/>
                <a:gd name="f146" fmla="*/ f82 f60 1"/>
                <a:gd name="f147" fmla="*/ f83 f59 1"/>
                <a:gd name="f148" fmla="*/ f84 f60 1"/>
                <a:gd name="f149" fmla="*/ f85 f59 1"/>
                <a:gd name="f150" fmla="*/ f86 f60 1"/>
                <a:gd name="f151" fmla="*/ f87 f59 1"/>
                <a:gd name="f152" fmla="*/ f88 f60 1"/>
                <a:gd name="f153" fmla="*/ f89 f60 1"/>
                <a:gd name="f154" fmla="*/ f90 f59 1"/>
                <a:gd name="f155" fmla="*/ f91 f60 1"/>
                <a:gd name="f156" fmla="*/ f92 f60 1"/>
                <a:gd name="f157" fmla="*/ f93 f60 1"/>
                <a:gd name="f158" fmla="*/ f94 f59 1"/>
                <a:gd name="f159" fmla="*/ f95 f59 1"/>
                <a:gd name="f160" fmla="*/ f96 f59 1"/>
                <a:gd name="f161" fmla="*/ f97 f59 1"/>
                <a:gd name="f162" fmla="*/ f98 f59 1"/>
                <a:gd name="f163" fmla="*/ f99 f60 1"/>
                <a:gd name="f164" fmla="*/ f100 f59 1"/>
                <a:gd name="f165" fmla="*/ f101 f59 1"/>
                <a:gd name="f166" fmla="*/ f102 f60 1"/>
                <a:gd name="f167" fmla="*/ f103 f59 1"/>
                <a:gd name="f168" fmla="*/ f104 f60 1"/>
                <a:gd name="f169" fmla="*/ f105 f59 1"/>
                <a:gd name="f170" fmla="*/ f106 f60 1"/>
                <a:gd name="f171" fmla="*/ f107 f59 1"/>
                <a:gd name="f172" fmla="*/ f108 f60 1"/>
                <a:gd name="f173" fmla="*/ f109 f59 1"/>
                <a:gd name="f174" fmla="*/ f110 f59 1"/>
                <a:gd name="f175" fmla="*/ f111 f60 1"/>
                <a:gd name="f176" fmla="*/ f112 f59 1"/>
                <a:gd name="f177" fmla="*/ f113 f59 1"/>
                <a:gd name="f178" fmla="*/ f114 f60 1"/>
                <a:gd name="f179" fmla="*/ f115 f59 1"/>
                <a:gd name="f180" fmla="*/ f116 f60 1"/>
                <a:gd name="f181" fmla="*/ f117 f59 1"/>
                <a:gd name="f182" fmla="*/ f118 f59 1"/>
                <a:gd name="f183" fmla="*/ f119 f60 1"/>
                <a:gd name="f184" fmla="*/ f120 f59 1"/>
                <a:gd name="f185" fmla="*/ f121 f60 1"/>
              </a:gdLst>
              <a:ahLst/>
              <a:cxnLst>
                <a:cxn ang="3cd4">
                  <a:pos x="hc" y="t"/>
                </a:cxn>
                <a:cxn ang="0">
                  <a:pos x="r" y="vc"/>
                </a:cxn>
                <a:cxn ang="cd4">
                  <a:pos x="hc" y="b"/>
                </a:cxn>
                <a:cxn ang="cd2">
                  <a:pos x="l" y="vc"/>
                </a:cxn>
                <a:cxn ang="f126">
                  <a:pos x="f131" y="f132"/>
                </a:cxn>
                <a:cxn ang="f126">
                  <a:pos x="f133" y="f134"/>
                </a:cxn>
                <a:cxn ang="f126">
                  <a:pos x="f133" y="f135"/>
                </a:cxn>
                <a:cxn ang="f126">
                  <a:pos x="f131" y="f136"/>
                </a:cxn>
                <a:cxn ang="f126">
                  <a:pos x="f137" y="f138"/>
                </a:cxn>
                <a:cxn ang="f126">
                  <a:pos x="f139" y="f140"/>
                </a:cxn>
                <a:cxn ang="f126">
                  <a:pos x="f141" y="f142"/>
                </a:cxn>
                <a:cxn ang="f126">
                  <a:pos x="f143" y="f144"/>
                </a:cxn>
                <a:cxn ang="f126">
                  <a:pos x="f145" y="f146"/>
                </a:cxn>
                <a:cxn ang="f126">
                  <a:pos x="f147" y="f148"/>
                </a:cxn>
                <a:cxn ang="f126">
                  <a:pos x="f149" y="f150"/>
                </a:cxn>
                <a:cxn ang="f126">
                  <a:pos x="f151" y="f152"/>
                </a:cxn>
                <a:cxn ang="f126">
                  <a:pos x="f143" y="f153"/>
                </a:cxn>
                <a:cxn ang="f126">
                  <a:pos x="f154" y="f155"/>
                </a:cxn>
                <a:cxn ang="f126">
                  <a:pos x="f143" y="f156"/>
                </a:cxn>
                <a:cxn ang="f126">
                  <a:pos x="f141" y="f157"/>
                </a:cxn>
                <a:cxn ang="f126">
                  <a:pos x="f141" y="f156"/>
                </a:cxn>
                <a:cxn ang="f126">
                  <a:pos x="f158" y="f153"/>
                </a:cxn>
                <a:cxn ang="f126">
                  <a:pos x="f139" y="f152"/>
                </a:cxn>
                <a:cxn ang="f126">
                  <a:pos x="f159" y="f146"/>
                </a:cxn>
                <a:cxn ang="f126">
                  <a:pos x="f160" y="f144"/>
                </a:cxn>
                <a:cxn ang="f126">
                  <a:pos x="f161" y="f142"/>
                </a:cxn>
                <a:cxn ang="f126">
                  <a:pos x="f162" y="f163"/>
                </a:cxn>
                <a:cxn ang="f126">
                  <a:pos x="f164" y="f138"/>
                </a:cxn>
                <a:cxn ang="f126">
                  <a:pos x="f165" y="f166"/>
                </a:cxn>
                <a:cxn ang="f126">
                  <a:pos x="f167" y="f168"/>
                </a:cxn>
                <a:cxn ang="f126">
                  <a:pos x="f169" y="f170"/>
                </a:cxn>
                <a:cxn ang="f126">
                  <a:pos x="f171" y="f172"/>
                </a:cxn>
                <a:cxn ang="f126">
                  <a:pos x="f173" y="f135"/>
                </a:cxn>
                <a:cxn ang="f126">
                  <a:pos x="f173" y="f134"/>
                </a:cxn>
                <a:cxn ang="f126">
                  <a:pos x="f174" y="f175"/>
                </a:cxn>
                <a:cxn ang="f126">
                  <a:pos x="f176" y="f175"/>
                </a:cxn>
                <a:cxn ang="f126">
                  <a:pos x="f177" y="f178"/>
                </a:cxn>
                <a:cxn ang="f126">
                  <a:pos x="f179" y="f180"/>
                </a:cxn>
                <a:cxn ang="f126">
                  <a:pos x="f181" y="f178"/>
                </a:cxn>
                <a:cxn ang="f126">
                  <a:pos x="f182" y="f178"/>
                </a:cxn>
                <a:cxn ang="f126">
                  <a:pos x="f182" y="f183"/>
                </a:cxn>
                <a:cxn ang="f126">
                  <a:pos x="f184" y="f183"/>
                </a:cxn>
                <a:cxn ang="f126">
                  <a:pos x="f162" y="f183"/>
                </a:cxn>
                <a:cxn ang="f126">
                  <a:pos x="f161" y="f185"/>
                </a:cxn>
                <a:cxn ang="f126">
                  <a:pos x="f131" y="f180"/>
                </a:cxn>
              </a:cxnLst>
              <a:rect l="f127" t="f130" r="f128" b="f129"/>
              <a:pathLst>
                <a:path w="52" h="48">
                  <a:moveTo>
                    <a:pt x="f8" y="f9"/>
                  </a:moveTo>
                  <a:cubicBezTo>
                    <a:pt x="f8" y="f9"/>
                    <a:pt x="f8" y="f10"/>
                    <a:pt x="f11" y="f12"/>
                  </a:cubicBezTo>
                  <a:cubicBezTo>
                    <a:pt x="f11" y="f9"/>
                    <a:pt x="f11" y="f9"/>
                    <a:pt x="f13" y="f9"/>
                  </a:cubicBezTo>
                  <a:cubicBezTo>
                    <a:pt x="f14" y="f9"/>
                    <a:pt x="f15" y="f9"/>
                    <a:pt x="f15" y="f16"/>
                  </a:cubicBezTo>
                  <a:cubicBezTo>
                    <a:pt x="f14" y="f17"/>
                    <a:pt x="f14" y="f18"/>
                    <a:pt x="f15" y="f18"/>
                  </a:cubicBezTo>
                  <a:cubicBezTo>
                    <a:pt x="f15" y="f18"/>
                    <a:pt x="f15" y="f19"/>
                    <a:pt x="f15" y="f19"/>
                  </a:cubicBezTo>
                  <a:cubicBezTo>
                    <a:pt x="f14" y="f20"/>
                    <a:pt x="f15" y="f21"/>
                    <a:pt x="f14" y="f22"/>
                  </a:cubicBezTo>
                  <a:cubicBezTo>
                    <a:pt x="f23" y="f24"/>
                    <a:pt x="f13" y="f24"/>
                    <a:pt x="f11" y="f25"/>
                  </a:cubicBezTo>
                  <a:cubicBezTo>
                    <a:pt x="f8" y="f25"/>
                    <a:pt x="f8" y="f26"/>
                    <a:pt x="f27" y="f28"/>
                  </a:cubicBezTo>
                  <a:cubicBezTo>
                    <a:pt x="f29" y="f30"/>
                    <a:pt x="f29" y="f31"/>
                    <a:pt x="f32" y="f33"/>
                  </a:cubicBezTo>
                  <a:cubicBezTo>
                    <a:pt x="f34" y="f35"/>
                    <a:pt x="f34" y="f35"/>
                    <a:pt x="f36" y="f15"/>
                  </a:cubicBezTo>
                  <a:cubicBezTo>
                    <a:pt x="f37" y="f14"/>
                    <a:pt x="f37" y="f14"/>
                    <a:pt x="f38" y="f14"/>
                  </a:cubicBezTo>
                  <a:cubicBezTo>
                    <a:pt x="f39" y="f23"/>
                    <a:pt x="f40" y="f14"/>
                    <a:pt x="f41" y="f14"/>
                  </a:cubicBezTo>
                  <a:cubicBezTo>
                    <a:pt x="f42" y="f23"/>
                    <a:pt x="f42" y="f23"/>
                    <a:pt x="f42" y="f13"/>
                  </a:cubicBezTo>
                  <a:cubicBezTo>
                    <a:pt x="f41" y="f13"/>
                    <a:pt x="f40" y="f13"/>
                    <a:pt x="f42" y="f11"/>
                  </a:cubicBezTo>
                  <a:cubicBezTo>
                    <a:pt x="f43" y="f8"/>
                    <a:pt x="f44" y="f8"/>
                    <a:pt x="f45" y="f27"/>
                  </a:cubicBezTo>
                  <a:cubicBezTo>
                    <a:pt x="f46" y="f29"/>
                    <a:pt x="f46" y="f32"/>
                    <a:pt x="f7" y="f32"/>
                  </a:cubicBezTo>
                  <a:cubicBezTo>
                    <a:pt x="f47" y="f32"/>
                    <a:pt x="f48" y="f32"/>
                    <a:pt x="f48" y="f49"/>
                  </a:cubicBezTo>
                  <a:cubicBezTo>
                    <a:pt x="f50" y="f34"/>
                    <a:pt x="f6" y="f36"/>
                    <a:pt x="f50" y="f36"/>
                  </a:cubicBezTo>
                  <a:cubicBezTo>
                    <a:pt x="f50" y="f36"/>
                    <a:pt x="f6" y="f37"/>
                    <a:pt x="f50" y="f37"/>
                  </a:cubicBezTo>
                  <a:cubicBezTo>
                    <a:pt x="f48" y="f36"/>
                    <a:pt x="f48" y="f36"/>
                    <a:pt x="f47" y="f34"/>
                  </a:cubicBezTo>
                  <a:cubicBezTo>
                    <a:pt x="f47" y="f34"/>
                    <a:pt x="f46" y="f34"/>
                    <a:pt x="f46" y="f34"/>
                  </a:cubicBezTo>
                  <a:cubicBezTo>
                    <a:pt x="f46" y="f49"/>
                    <a:pt x="f45" y="f49"/>
                    <a:pt x="f45" y="f34"/>
                  </a:cubicBezTo>
                  <a:cubicBezTo>
                    <a:pt x="f45" y="f34"/>
                    <a:pt x="f44" y="f36"/>
                    <a:pt x="f44" y="f36"/>
                  </a:cubicBezTo>
                  <a:cubicBezTo>
                    <a:pt x="f44" y="f37"/>
                    <a:pt x="f44" y="f37"/>
                    <a:pt x="f44" y="f37"/>
                  </a:cubicBezTo>
                  <a:cubicBezTo>
                    <a:pt x="f44" y="f38"/>
                    <a:pt x="f44" y="f38"/>
                    <a:pt x="f45" y="f38"/>
                  </a:cubicBezTo>
                  <a:cubicBezTo>
                    <a:pt x="f45" y="f39"/>
                    <a:pt x="f46" y="f39"/>
                    <a:pt x="f46" y="f40"/>
                  </a:cubicBezTo>
                  <a:cubicBezTo>
                    <a:pt x="f46" y="f40"/>
                    <a:pt x="f7" y="f41"/>
                    <a:pt x="f7" y="f41"/>
                  </a:cubicBezTo>
                  <a:cubicBezTo>
                    <a:pt x="f46" y="f42"/>
                    <a:pt x="f46" y="f41"/>
                    <a:pt x="f45" y="f42"/>
                  </a:cubicBezTo>
                  <a:cubicBezTo>
                    <a:pt x="f45" y="f42"/>
                    <a:pt x="f46" y="f43"/>
                    <a:pt x="f45" y="f51"/>
                  </a:cubicBezTo>
                  <a:cubicBezTo>
                    <a:pt x="f45" y="f44"/>
                    <a:pt x="f44" y="f51"/>
                    <a:pt x="f51" y="f45"/>
                  </a:cubicBezTo>
                  <a:cubicBezTo>
                    <a:pt x="f51" y="f7"/>
                    <a:pt x="f43" y="f7"/>
                    <a:pt x="f42" y="f7"/>
                  </a:cubicBezTo>
                  <a:cubicBezTo>
                    <a:pt x="f41" y="f7"/>
                    <a:pt x="f40" y="f46"/>
                    <a:pt x="f41" y="f46"/>
                  </a:cubicBezTo>
                  <a:cubicBezTo>
                    <a:pt x="f43" y="f44"/>
                    <a:pt x="f41" y="f51"/>
                    <a:pt x="f42" y="f51"/>
                  </a:cubicBezTo>
                  <a:cubicBezTo>
                    <a:pt x="f43" y="f42"/>
                    <a:pt x="f42" y="f43"/>
                    <a:pt x="f42" y="f42"/>
                  </a:cubicBezTo>
                  <a:cubicBezTo>
                    <a:pt x="f42" y="f41"/>
                    <a:pt x="f40" y="f39"/>
                    <a:pt x="f40" y="f38"/>
                  </a:cubicBezTo>
                  <a:cubicBezTo>
                    <a:pt x="f40" y="f36"/>
                    <a:pt x="f40" y="f36"/>
                    <a:pt x="f39" y="f37"/>
                  </a:cubicBezTo>
                  <a:cubicBezTo>
                    <a:pt x="f39" y="f37"/>
                    <a:pt x="f39" y="f36"/>
                    <a:pt x="f38" y="f36"/>
                  </a:cubicBezTo>
                  <a:cubicBezTo>
                    <a:pt x="f37" y="f36"/>
                    <a:pt x="f36" y="f34"/>
                    <a:pt x="f36" y="f34"/>
                  </a:cubicBezTo>
                  <a:cubicBezTo>
                    <a:pt x="f37" y="f49"/>
                    <a:pt x="f34" y="f49"/>
                    <a:pt x="f34" y="f49"/>
                  </a:cubicBezTo>
                  <a:cubicBezTo>
                    <a:pt x="f49" y="f49"/>
                    <a:pt x="f49" y="f29"/>
                    <a:pt x="f49" y="f29"/>
                  </a:cubicBezTo>
                  <a:cubicBezTo>
                    <a:pt x="f29" y="f32"/>
                    <a:pt x="f29" y="f27"/>
                    <a:pt x="f27" y="f27"/>
                  </a:cubicBezTo>
                  <a:cubicBezTo>
                    <a:pt x="f8" y="f27"/>
                    <a:pt x="f11" y="f27"/>
                    <a:pt x="f13" y="f8"/>
                  </a:cubicBezTo>
                  <a:cubicBezTo>
                    <a:pt x="f13" y="f8"/>
                    <a:pt x="f23" y="f13"/>
                    <a:pt x="f14" y="f13"/>
                  </a:cubicBezTo>
                  <a:cubicBezTo>
                    <a:pt x="f15" y="f13"/>
                    <a:pt x="f15" y="f23"/>
                    <a:pt x="f15" y="f23"/>
                  </a:cubicBezTo>
                  <a:cubicBezTo>
                    <a:pt x="f15" y="f14"/>
                    <a:pt x="f35" y="f14"/>
                    <a:pt x="f33" y="f15"/>
                  </a:cubicBezTo>
                  <a:cubicBezTo>
                    <a:pt x="f33" y="f15"/>
                    <a:pt x="f33" y="f35"/>
                    <a:pt x="f52" y="f35"/>
                  </a:cubicBezTo>
                  <a:cubicBezTo>
                    <a:pt x="f31" y="f35"/>
                    <a:pt x="f31" y="f35"/>
                    <a:pt x="f30" y="f33"/>
                  </a:cubicBezTo>
                  <a:cubicBezTo>
                    <a:pt x="f30" y="f52"/>
                    <a:pt x="f53" y="f30"/>
                    <a:pt x="f28" y="f30"/>
                  </a:cubicBezTo>
                  <a:cubicBezTo>
                    <a:pt x="f26" y="f53"/>
                    <a:pt x="f28" y="f53"/>
                    <a:pt x="f26" y="f28"/>
                  </a:cubicBezTo>
                  <a:cubicBezTo>
                    <a:pt x="f25" y="f26"/>
                    <a:pt x="f25" y="f24"/>
                    <a:pt x="f21" y="f22"/>
                  </a:cubicBezTo>
                  <a:cubicBezTo>
                    <a:pt x="f18" y="f21"/>
                    <a:pt x="f17" y="f21"/>
                    <a:pt x="f16" y="f22"/>
                  </a:cubicBezTo>
                  <a:cubicBezTo>
                    <a:pt x="f9" y="f24"/>
                    <a:pt x="f10" y="f25"/>
                    <a:pt x="f54" y="f26"/>
                  </a:cubicBezTo>
                  <a:cubicBezTo>
                    <a:pt x="f54" y="f26"/>
                    <a:pt x="f54" y="f26"/>
                    <a:pt x="f54" y="f26"/>
                  </a:cubicBezTo>
                  <a:cubicBezTo>
                    <a:pt x="f54" y="f26"/>
                    <a:pt x="f54" y="f25"/>
                    <a:pt x="f54" y="f25"/>
                  </a:cubicBezTo>
                  <a:cubicBezTo>
                    <a:pt x="f54" y="f24"/>
                    <a:pt x="f54" y="f24"/>
                    <a:pt x="f55" y="f24"/>
                  </a:cubicBezTo>
                  <a:cubicBezTo>
                    <a:pt x="f56" y="f24"/>
                    <a:pt x="f57" y="f22"/>
                    <a:pt x="f57" y="f21"/>
                  </a:cubicBezTo>
                  <a:cubicBezTo>
                    <a:pt x="f56" y="f20"/>
                    <a:pt x="f57" y="f20"/>
                    <a:pt x="f57" y="f19"/>
                  </a:cubicBezTo>
                  <a:cubicBezTo>
                    <a:pt x="f57" y="f18"/>
                    <a:pt x="f5" y="f18"/>
                    <a:pt x="f56" y="f17"/>
                  </a:cubicBezTo>
                  <a:cubicBezTo>
                    <a:pt x="f56" y="f17"/>
                    <a:pt x="f56" y="f17"/>
                    <a:pt x="f57" y="f16"/>
                  </a:cubicBezTo>
                  <a:cubicBezTo>
                    <a:pt x="f55" y="f9"/>
                    <a:pt x="f56" y="f16"/>
                    <a:pt x="f56" y="f9"/>
                  </a:cubicBezTo>
                  <a:cubicBezTo>
                    <a:pt x="f56" y="f12"/>
                    <a:pt x="f56" y="f9"/>
                    <a:pt x="f56" y="f10"/>
                  </a:cubicBezTo>
                  <a:cubicBezTo>
                    <a:pt x="f57" y="f10"/>
                    <a:pt x="f57" y="f10"/>
                    <a:pt x="f55" y="f10"/>
                  </a:cubicBezTo>
                  <a:cubicBezTo>
                    <a:pt x="f54" y="f10"/>
                    <a:pt x="f10" y="f10"/>
                    <a:pt x="f10" y="f10"/>
                  </a:cubicBezTo>
                  <a:cubicBezTo>
                    <a:pt x="f10" y="f54"/>
                    <a:pt x="f12" y="f55"/>
                    <a:pt x="f9" y="f55"/>
                  </a:cubicBezTo>
                  <a:cubicBezTo>
                    <a:pt x="f9" y="f57"/>
                    <a:pt x="f16" y="f55"/>
                    <a:pt x="f9" y="f55"/>
                  </a:cubicBezTo>
                  <a:cubicBezTo>
                    <a:pt x="f9" y="f54"/>
                    <a:pt x="f16" y="f10"/>
                    <a:pt x="f17" y="f10"/>
                  </a:cubicBezTo>
                  <a:cubicBezTo>
                    <a:pt x="f18" y="f10"/>
                    <a:pt x="f17" y="f54"/>
                    <a:pt x="f18" y="f54"/>
                  </a:cubicBezTo>
                  <a:cubicBezTo>
                    <a:pt x="f19" y="f54"/>
                    <a:pt x="f19" y="f57"/>
                    <a:pt x="f19" y="f57"/>
                  </a:cubicBezTo>
                  <a:cubicBezTo>
                    <a:pt x="f20" y="f55"/>
                    <a:pt x="f20" y="f55"/>
                    <a:pt x="f20" y="f55"/>
                  </a:cubicBezTo>
                  <a:cubicBezTo>
                    <a:pt x="f21" y="f55"/>
                    <a:pt x="f21" y="f55"/>
                    <a:pt x="f21" y="f55"/>
                  </a:cubicBezTo>
                  <a:cubicBezTo>
                    <a:pt x="f22" y="f54"/>
                    <a:pt x="f22" y="f55"/>
                    <a:pt x="f22" y="f55"/>
                  </a:cubicBezTo>
                  <a:cubicBezTo>
                    <a:pt x="f21" y="f57"/>
                    <a:pt x="f21" y="f56"/>
                    <a:pt x="f22" y="f57"/>
                  </a:cubicBezTo>
                  <a:cubicBezTo>
                    <a:pt x="f22" y="f57"/>
                    <a:pt x="f24" y="f57"/>
                    <a:pt x="f22" y="f56"/>
                  </a:cubicBezTo>
                  <a:cubicBezTo>
                    <a:pt x="f25" y="f56"/>
                    <a:pt x="f25" y="f56"/>
                    <a:pt x="f25" y="f56"/>
                  </a:cubicBezTo>
                  <a:cubicBezTo>
                    <a:pt x="f26" y="f57"/>
                    <a:pt x="f26" y="f56"/>
                    <a:pt x="f28" y="f56"/>
                  </a:cubicBezTo>
                  <a:cubicBezTo>
                    <a:pt x="f53" y="f5"/>
                    <a:pt x="f30" y="f56"/>
                    <a:pt x="f31" y="f5"/>
                  </a:cubicBezTo>
                  <a:cubicBezTo>
                    <a:pt x="f52" y="f5"/>
                    <a:pt x="f33" y="f5"/>
                    <a:pt x="f33" y="f56"/>
                  </a:cubicBezTo>
                  <a:cubicBezTo>
                    <a:pt x="f33" y="f56"/>
                    <a:pt x="f33" y="f56"/>
                    <a:pt x="f35" y="f56"/>
                  </a:cubicBezTo>
                  <a:cubicBezTo>
                    <a:pt x="f35" y="f57"/>
                    <a:pt x="f15" y="f56"/>
                    <a:pt x="f14" y="f57"/>
                  </a:cubicBezTo>
                  <a:cubicBezTo>
                    <a:pt x="f14" y="f55"/>
                    <a:pt x="f13" y="f57"/>
                    <a:pt x="f13" y="f55"/>
                  </a:cubicBezTo>
                  <a:cubicBezTo>
                    <a:pt x="f13" y="f55"/>
                    <a:pt x="f11" y="f55"/>
                    <a:pt x="f11" y="f54"/>
                  </a:cubicBezTo>
                  <a:cubicBezTo>
                    <a:pt x="f13" y="f10"/>
                    <a:pt x="f27" y="f1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18" name="Freeform 224">
              <a:extLst>
                <a:ext uri="{FF2B5EF4-FFF2-40B4-BE49-F238E27FC236}">
                  <a16:creationId xmlns:a16="http://schemas.microsoft.com/office/drawing/2014/main" id="{C4142D6F-F58B-D19E-419C-3CA65F605940}"/>
                </a:ext>
              </a:extLst>
            </p:cNvPr>
            <p:cNvSpPr/>
            <p:nvPr/>
          </p:nvSpPr>
          <p:spPr>
            <a:xfrm>
              <a:off x="7097645" y="3104552"/>
              <a:ext cx="234973" cy="155813"/>
            </a:xfrm>
            <a:custGeom>
              <a:avLst/>
              <a:gdLst>
                <a:gd name="f0" fmla="val 10800000"/>
                <a:gd name="f1" fmla="val 5400000"/>
                <a:gd name="f2" fmla="val 180"/>
                <a:gd name="f3" fmla="val w"/>
                <a:gd name="f4" fmla="val h"/>
                <a:gd name="f5" fmla="val 0"/>
                <a:gd name="f6" fmla="val 44"/>
                <a:gd name="f7" fmla="val 32"/>
                <a:gd name="f8" fmla="val 27"/>
                <a:gd name="f9" fmla="val 25"/>
                <a:gd name="f10" fmla="val 26"/>
                <a:gd name="f11" fmla="val 24"/>
                <a:gd name="f12" fmla="val 23"/>
                <a:gd name="f13" fmla="val 22"/>
                <a:gd name="f14" fmla="val 21"/>
                <a:gd name="f15" fmla="val 20"/>
                <a:gd name="f16" fmla="val 19"/>
                <a:gd name="f17" fmla="val 18"/>
                <a:gd name="f18" fmla="val 17"/>
                <a:gd name="f19" fmla="val 16"/>
                <a:gd name="f20" fmla="val 15"/>
                <a:gd name="f21" fmla="val 14"/>
                <a:gd name="f22" fmla="val 13"/>
                <a:gd name="f23" fmla="val 12"/>
                <a:gd name="f24" fmla="val 9"/>
                <a:gd name="f25" fmla="val 8"/>
                <a:gd name="f26" fmla="val 10"/>
                <a:gd name="f27" fmla="val 11"/>
                <a:gd name="f28" fmla="val 6"/>
                <a:gd name="f29" fmla="val 7"/>
                <a:gd name="f30" fmla="val 5"/>
                <a:gd name="f31" fmla="val 4"/>
                <a:gd name="f32" fmla="val 3"/>
                <a:gd name="f33" fmla="val 1"/>
                <a:gd name="f34" fmla="val 2"/>
                <a:gd name="f35" fmla="val 29"/>
                <a:gd name="f36" fmla="val 30"/>
                <a:gd name="f37" fmla="val 31"/>
                <a:gd name="f38" fmla="val 33"/>
                <a:gd name="f39" fmla="val 34"/>
                <a:gd name="f40" fmla="val 35"/>
                <a:gd name="f41" fmla="val 36"/>
                <a:gd name="f42" fmla="val 37"/>
                <a:gd name="f43" fmla="val 38"/>
                <a:gd name="f44" fmla="val 39"/>
                <a:gd name="f45" fmla="val 40"/>
                <a:gd name="f46" fmla="val 41"/>
                <a:gd name="f47" fmla="val 42"/>
                <a:gd name="f48" fmla="val 43"/>
                <a:gd name="f49" fmla="val 28"/>
                <a:gd name="f50" fmla="+- 0 0 -90"/>
                <a:gd name="f51" fmla="*/ f3 1 44"/>
                <a:gd name="f52" fmla="*/ f4 1 32"/>
                <a:gd name="f53" fmla="+- f7 0 f5"/>
                <a:gd name="f54" fmla="+- f6 0 f5"/>
                <a:gd name="f55" fmla="*/ f50 f0 1"/>
                <a:gd name="f56" fmla="*/ f54 1 44"/>
                <a:gd name="f57" fmla="*/ f53 1 32"/>
                <a:gd name="f58" fmla="*/ f55 1 f2"/>
                <a:gd name="f59" fmla="*/ 27 1 f56"/>
                <a:gd name="f60" fmla="*/ 25 1 f57"/>
                <a:gd name="f61" fmla="*/ 25 1 f56"/>
                <a:gd name="f62" fmla="*/ 24 1 f57"/>
                <a:gd name="f63" fmla="*/ 23 1 f56"/>
                <a:gd name="f64" fmla="*/ 23 1 f57"/>
                <a:gd name="f65" fmla="*/ 24 1 f56"/>
                <a:gd name="f66" fmla="*/ 22 1 f57"/>
                <a:gd name="f67" fmla="*/ 22 1 f56"/>
                <a:gd name="f68" fmla="*/ 19 1 f56"/>
                <a:gd name="f69" fmla="*/ 21 1 f57"/>
                <a:gd name="f70" fmla="*/ 20 1 f57"/>
                <a:gd name="f71" fmla="*/ 16 1 f56"/>
                <a:gd name="f72" fmla="*/ 18 1 f57"/>
                <a:gd name="f73" fmla="*/ 14 1 f56"/>
                <a:gd name="f74" fmla="*/ 12 1 f56"/>
                <a:gd name="f75" fmla="*/ 16 1 f57"/>
                <a:gd name="f76" fmla="*/ 10 1 f56"/>
                <a:gd name="f77" fmla="*/ 14 1 f57"/>
                <a:gd name="f78" fmla="*/ 9 1 f56"/>
                <a:gd name="f79" fmla="*/ 13 1 f57"/>
                <a:gd name="f80" fmla="*/ 6 1 f56"/>
                <a:gd name="f81" fmla="*/ 11 1 f57"/>
                <a:gd name="f82" fmla="*/ 5 1 f56"/>
                <a:gd name="f83" fmla="*/ 8 1 f57"/>
                <a:gd name="f84" fmla="*/ 4 1 f56"/>
                <a:gd name="f85" fmla="*/ 10 1 f57"/>
                <a:gd name="f86" fmla="*/ 3 1 f56"/>
                <a:gd name="f87" fmla="*/ 2 1 f56"/>
                <a:gd name="f88" fmla="*/ 7 1 f57"/>
                <a:gd name="f89" fmla="*/ 1 1 f56"/>
                <a:gd name="f90" fmla="*/ 4 1 f57"/>
                <a:gd name="f91" fmla="*/ 0 1 f56"/>
                <a:gd name="f92" fmla="*/ 3 1 f57"/>
                <a:gd name="f93" fmla="*/ 2 1 f57"/>
                <a:gd name="f94" fmla="*/ 7 1 f56"/>
                <a:gd name="f95" fmla="*/ 1 1 f57"/>
                <a:gd name="f96" fmla="*/ 8 1 f56"/>
                <a:gd name="f97" fmla="*/ 0 1 f57"/>
                <a:gd name="f98" fmla="*/ 13 1 f56"/>
                <a:gd name="f99" fmla="*/ 5 1 f57"/>
                <a:gd name="f100" fmla="*/ 21 1 f56"/>
                <a:gd name="f101" fmla="*/ 6 1 f57"/>
                <a:gd name="f102" fmla="*/ 30 1 f56"/>
                <a:gd name="f103" fmla="*/ 31 1 f56"/>
                <a:gd name="f104" fmla="*/ 33 1 f56"/>
                <a:gd name="f105" fmla="*/ 34 1 f56"/>
                <a:gd name="f106" fmla="*/ 9 1 f57"/>
                <a:gd name="f107" fmla="*/ 36 1 f56"/>
                <a:gd name="f108" fmla="*/ 38 1 f56"/>
                <a:gd name="f109" fmla="*/ 39 1 f56"/>
                <a:gd name="f110" fmla="*/ 12 1 f57"/>
                <a:gd name="f111" fmla="*/ 40 1 f56"/>
                <a:gd name="f112" fmla="*/ 15 1 f57"/>
                <a:gd name="f113" fmla="*/ 17 1 f57"/>
                <a:gd name="f114" fmla="*/ 41 1 f56"/>
                <a:gd name="f115" fmla="*/ 19 1 f57"/>
                <a:gd name="f116" fmla="*/ 42 1 f56"/>
                <a:gd name="f117" fmla="*/ 44 1 f56"/>
                <a:gd name="f118" fmla="*/ 29 1 f57"/>
                <a:gd name="f119" fmla="*/ 43 1 f56"/>
                <a:gd name="f120" fmla="*/ 30 1 f57"/>
                <a:gd name="f121" fmla="*/ 31 1 f57"/>
                <a:gd name="f122" fmla="*/ 37 1 f56"/>
                <a:gd name="f123" fmla="*/ 32 1 f57"/>
                <a:gd name="f124" fmla="*/ 35 1 f56"/>
                <a:gd name="f125" fmla="*/ 32 1 f56"/>
                <a:gd name="f126" fmla="*/ 27 1 f57"/>
                <a:gd name="f127" fmla="*/ 28 1 f56"/>
                <a:gd name="f128" fmla="*/ f6 1 f56"/>
                <a:gd name="f129" fmla="*/ f7 1 f57"/>
                <a:gd name="f130" fmla="+- f58 0 f1"/>
                <a:gd name="f131" fmla="*/ f91 f51 1"/>
                <a:gd name="f132" fmla="*/ f128 f51 1"/>
                <a:gd name="f133" fmla="*/ f129 f52 1"/>
                <a:gd name="f134" fmla="*/ f97 f52 1"/>
                <a:gd name="f135" fmla="*/ f59 f51 1"/>
                <a:gd name="f136" fmla="*/ f60 f52 1"/>
                <a:gd name="f137" fmla="*/ f61 f51 1"/>
                <a:gd name="f138" fmla="*/ f62 f52 1"/>
                <a:gd name="f139" fmla="*/ f63 f51 1"/>
                <a:gd name="f140" fmla="*/ f64 f52 1"/>
                <a:gd name="f141" fmla="*/ f65 f51 1"/>
                <a:gd name="f142" fmla="*/ f66 f52 1"/>
                <a:gd name="f143" fmla="*/ f67 f51 1"/>
                <a:gd name="f144" fmla="*/ f68 f51 1"/>
                <a:gd name="f145" fmla="*/ f69 f52 1"/>
                <a:gd name="f146" fmla="*/ f70 f52 1"/>
                <a:gd name="f147" fmla="*/ f71 f51 1"/>
                <a:gd name="f148" fmla="*/ f72 f52 1"/>
                <a:gd name="f149" fmla="*/ f73 f51 1"/>
                <a:gd name="f150" fmla="*/ f74 f51 1"/>
                <a:gd name="f151" fmla="*/ f75 f52 1"/>
                <a:gd name="f152" fmla="*/ f76 f51 1"/>
                <a:gd name="f153" fmla="*/ f77 f52 1"/>
                <a:gd name="f154" fmla="*/ f78 f51 1"/>
                <a:gd name="f155" fmla="*/ f79 f52 1"/>
                <a:gd name="f156" fmla="*/ f80 f51 1"/>
                <a:gd name="f157" fmla="*/ f81 f52 1"/>
                <a:gd name="f158" fmla="*/ f82 f51 1"/>
                <a:gd name="f159" fmla="*/ f83 f52 1"/>
                <a:gd name="f160" fmla="*/ f84 f51 1"/>
                <a:gd name="f161" fmla="*/ f85 f52 1"/>
                <a:gd name="f162" fmla="*/ f86 f51 1"/>
                <a:gd name="f163" fmla="*/ f87 f51 1"/>
                <a:gd name="f164" fmla="*/ f88 f52 1"/>
                <a:gd name="f165" fmla="*/ f89 f51 1"/>
                <a:gd name="f166" fmla="*/ f90 f52 1"/>
                <a:gd name="f167" fmla="*/ f92 f52 1"/>
                <a:gd name="f168" fmla="*/ f93 f52 1"/>
                <a:gd name="f169" fmla="*/ f94 f51 1"/>
                <a:gd name="f170" fmla="*/ f95 f52 1"/>
                <a:gd name="f171" fmla="*/ f96 f51 1"/>
                <a:gd name="f172" fmla="*/ f98 f51 1"/>
                <a:gd name="f173" fmla="*/ f99 f52 1"/>
                <a:gd name="f174" fmla="*/ f100 f51 1"/>
                <a:gd name="f175" fmla="*/ f101 f52 1"/>
                <a:gd name="f176" fmla="*/ f102 f51 1"/>
                <a:gd name="f177" fmla="*/ f103 f51 1"/>
                <a:gd name="f178" fmla="*/ f104 f51 1"/>
                <a:gd name="f179" fmla="*/ f105 f51 1"/>
                <a:gd name="f180" fmla="*/ f106 f52 1"/>
                <a:gd name="f181" fmla="*/ f107 f51 1"/>
                <a:gd name="f182" fmla="*/ f108 f51 1"/>
                <a:gd name="f183" fmla="*/ f109 f51 1"/>
                <a:gd name="f184" fmla="*/ f110 f52 1"/>
                <a:gd name="f185" fmla="*/ f111 f51 1"/>
                <a:gd name="f186" fmla="*/ f112 f52 1"/>
                <a:gd name="f187" fmla="*/ f113 f52 1"/>
                <a:gd name="f188" fmla="*/ f114 f51 1"/>
                <a:gd name="f189" fmla="*/ f115 f52 1"/>
                <a:gd name="f190" fmla="*/ f116 f51 1"/>
                <a:gd name="f191" fmla="*/ f117 f51 1"/>
                <a:gd name="f192" fmla="*/ f118 f52 1"/>
                <a:gd name="f193" fmla="*/ f119 f51 1"/>
                <a:gd name="f194" fmla="*/ f120 f52 1"/>
                <a:gd name="f195" fmla="*/ f121 f52 1"/>
                <a:gd name="f196" fmla="*/ f122 f51 1"/>
                <a:gd name="f197" fmla="*/ f123 f52 1"/>
                <a:gd name="f198" fmla="*/ f124 f51 1"/>
                <a:gd name="f199" fmla="*/ f125 f51 1"/>
                <a:gd name="f200" fmla="*/ f126 f52 1"/>
                <a:gd name="f201" fmla="*/ f127 f51 1"/>
              </a:gdLst>
              <a:ahLst/>
              <a:cxnLst>
                <a:cxn ang="3cd4">
                  <a:pos x="hc" y="t"/>
                </a:cxn>
                <a:cxn ang="0">
                  <a:pos x="r" y="vc"/>
                </a:cxn>
                <a:cxn ang="cd4">
                  <a:pos x="hc" y="b"/>
                </a:cxn>
                <a:cxn ang="cd2">
                  <a:pos x="l" y="vc"/>
                </a:cxn>
                <a:cxn ang="f130">
                  <a:pos x="f135" y="f136"/>
                </a:cxn>
                <a:cxn ang="f130">
                  <a:pos x="f137" y="f138"/>
                </a:cxn>
                <a:cxn ang="f130">
                  <a:pos x="f139" y="f140"/>
                </a:cxn>
                <a:cxn ang="f130">
                  <a:pos x="f141" y="f142"/>
                </a:cxn>
                <a:cxn ang="f130">
                  <a:pos x="f139" y="f142"/>
                </a:cxn>
                <a:cxn ang="f130">
                  <a:pos x="f143" y="f142"/>
                </a:cxn>
                <a:cxn ang="f130">
                  <a:pos x="f144" y="f145"/>
                </a:cxn>
                <a:cxn ang="f130">
                  <a:pos x="f144" y="f146"/>
                </a:cxn>
                <a:cxn ang="f130">
                  <a:pos x="f147" y="f148"/>
                </a:cxn>
                <a:cxn ang="f130">
                  <a:pos x="f149" y="f148"/>
                </a:cxn>
                <a:cxn ang="f130">
                  <a:pos x="f150" y="f151"/>
                </a:cxn>
                <a:cxn ang="f130">
                  <a:pos x="f152" y="f153"/>
                </a:cxn>
                <a:cxn ang="f130">
                  <a:pos x="f154" y="f155"/>
                </a:cxn>
                <a:cxn ang="f130">
                  <a:pos x="f156" y="f157"/>
                </a:cxn>
                <a:cxn ang="f130">
                  <a:pos x="f158" y="f159"/>
                </a:cxn>
                <a:cxn ang="f130">
                  <a:pos x="f160" y="f161"/>
                </a:cxn>
                <a:cxn ang="f130">
                  <a:pos x="f162" y="f161"/>
                </a:cxn>
                <a:cxn ang="f130">
                  <a:pos x="f163" y="f164"/>
                </a:cxn>
                <a:cxn ang="f130">
                  <a:pos x="f163" y="f164"/>
                </a:cxn>
                <a:cxn ang="f130">
                  <a:pos x="f165" y="f166"/>
                </a:cxn>
                <a:cxn ang="f130">
                  <a:pos x="f131" y="f167"/>
                </a:cxn>
                <a:cxn ang="f130">
                  <a:pos x="f160" y="f168"/>
                </a:cxn>
                <a:cxn ang="f130">
                  <a:pos x="f169" y="f170"/>
                </a:cxn>
                <a:cxn ang="f130">
                  <a:pos x="f171" y="f170"/>
                </a:cxn>
                <a:cxn ang="f130">
                  <a:pos x="f152" y="f170"/>
                </a:cxn>
                <a:cxn ang="f130">
                  <a:pos x="f150" y="f134"/>
                </a:cxn>
                <a:cxn ang="f130">
                  <a:pos x="f172" y="f168"/>
                </a:cxn>
                <a:cxn ang="f130">
                  <a:pos x="f149" y="f167"/>
                </a:cxn>
                <a:cxn ang="f130">
                  <a:pos x="f147" y="f166"/>
                </a:cxn>
                <a:cxn ang="f130">
                  <a:pos x="f144" y="f173"/>
                </a:cxn>
                <a:cxn ang="f130">
                  <a:pos x="f174" y="f175"/>
                </a:cxn>
                <a:cxn ang="f130">
                  <a:pos x="f143" y="f166"/>
                </a:cxn>
                <a:cxn ang="f130">
                  <a:pos x="f137" y="f166"/>
                </a:cxn>
                <a:cxn ang="f130">
                  <a:pos x="f135" y="f166"/>
                </a:cxn>
                <a:cxn ang="f130">
                  <a:pos x="f176" y="f166"/>
                </a:cxn>
                <a:cxn ang="f130">
                  <a:pos x="f177" y="f175"/>
                </a:cxn>
                <a:cxn ang="f130">
                  <a:pos x="f178" y="f159"/>
                </a:cxn>
                <a:cxn ang="f130">
                  <a:pos x="f179" y="f180"/>
                </a:cxn>
                <a:cxn ang="f130">
                  <a:pos x="f179" y="f157"/>
                </a:cxn>
                <a:cxn ang="f130">
                  <a:pos x="f181" y="f157"/>
                </a:cxn>
                <a:cxn ang="f130">
                  <a:pos x="f182" y="f155"/>
                </a:cxn>
                <a:cxn ang="f130">
                  <a:pos x="f183" y="f184"/>
                </a:cxn>
                <a:cxn ang="f130">
                  <a:pos x="f183" y="f153"/>
                </a:cxn>
                <a:cxn ang="f130">
                  <a:pos x="f185" y="f186"/>
                </a:cxn>
                <a:cxn ang="f130">
                  <a:pos x="f185" y="f187"/>
                </a:cxn>
                <a:cxn ang="f130">
                  <a:pos x="f188" y="f189"/>
                </a:cxn>
                <a:cxn ang="f130">
                  <a:pos x="f188" y="f145"/>
                </a:cxn>
                <a:cxn ang="f130">
                  <a:pos x="f188" y="f140"/>
                </a:cxn>
                <a:cxn ang="f130">
                  <a:pos x="f190" y="f138"/>
                </a:cxn>
                <a:cxn ang="f130">
                  <a:pos x="f191" y="f192"/>
                </a:cxn>
                <a:cxn ang="f130">
                  <a:pos x="f193" y="f192"/>
                </a:cxn>
                <a:cxn ang="f130">
                  <a:pos x="f190" y="f194"/>
                </a:cxn>
                <a:cxn ang="f130">
                  <a:pos x="f185" y="f195"/>
                </a:cxn>
                <a:cxn ang="f130">
                  <a:pos x="f196" y="f197"/>
                </a:cxn>
                <a:cxn ang="f130">
                  <a:pos x="f198" y="f197"/>
                </a:cxn>
                <a:cxn ang="f130">
                  <a:pos x="f178" y="f192"/>
                </a:cxn>
                <a:cxn ang="f130">
                  <a:pos x="f199" y="f200"/>
                </a:cxn>
                <a:cxn ang="f130">
                  <a:pos x="f177" y="f138"/>
                </a:cxn>
                <a:cxn ang="f130">
                  <a:pos x="f201" y="f140"/>
                </a:cxn>
                <a:cxn ang="f130">
                  <a:pos x="f135" y="f138"/>
                </a:cxn>
                <a:cxn ang="f130">
                  <a:pos x="f135" y="f136"/>
                </a:cxn>
              </a:cxnLst>
              <a:rect l="f131" t="f134" r="f132" b="f133"/>
              <a:pathLst>
                <a:path w="44" h="32">
                  <a:moveTo>
                    <a:pt x="f8" y="f9"/>
                  </a:moveTo>
                  <a:cubicBezTo>
                    <a:pt x="f10" y="f9"/>
                    <a:pt x="f10" y="f11"/>
                    <a:pt x="f9" y="f11"/>
                  </a:cubicBezTo>
                  <a:cubicBezTo>
                    <a:pt x="f9" y="f11"/>
                    <a:pt x="f11" y="f12"/>
                    <a:pt x="f12" y="f12"/>
                  </a:cubicBezTo>
                  <a:cubicBezTo>
                    <a:pt x="f12" y="f13"/>
                    <a:pt x="f11" y="f13"/>
                    <a:pt x="f11" y="f13"/>
                  </a:cubicBezTo>
                  <a:cubicBezTo>
                    <a:pt x="f9" y="f13"/>
                    <a:pt x="f11" y="f13"/>
                    <a:pt x="f12" y="f13"/>
                  </a:cubicBezTo>
                  <a:cubicBezTo>
                    <a:pt x="f12" y="f13"/>
                    <a:pt x="f12" y="f13"/>
                    <a:pt x="f13" y="f13"/>
                  </a:cubicBezTo>
                  <a:cubicBezTo>
                    <a:pt x="f14" y="f13"/>
                    <a:pt x="f15" y="f13"/>
                    <a:pt x="f16" y="f14"/>
                  </a:cubicBezTo>
                  <a:cubicBezTo>
                    <a:pt x="f17" y="f14"/>
                    <a:pt x="f15" y="f14"/>
                    <a:pt x="f16" y="f15"/>
                  </a:cubicBezTo>
                  <a:cubicBezTo>
                    <a:pt x="f17" y="f15"/>
                    <a:pt x="f18" y="f16"/>
                    <a:pt x="f19" y="f17"/>
                  </a:cubicBezTo>
                  <a:cubicBezTo>
                    <a:pt x="f20" y="f17"/>
                    <a:pt x="f19" y="f16"/>
                    <a:pt x="f21" y="f17"/>
                  </a:cubicBezTo>
                  <a:cubicBezTo>
                    <a:pt x="f22" y="f18"/>
                    <a:pt x="f21" y="f17"/>
                    <a:pt x="f23" y="f19"/>
                  </a:cubicBezTo>
                  <a:cubicBezTo>
                    <a:pt x="f24" y="f20"/>
                    <a:pt x="f25" y="f21"/>
                    <a:pt x="f26" y="f21"/>
                  </a:cubicBezTo>
                  <a:cubicBezTo>
                    <a:pt x="f27" y="f22"/>
                    <a:pt x="f26" y="f21"/>
                    <a:pt x="f24" y="f22"/>
                  </a:cubicBezTo>
                  <a:cubicBezTo>
                    <a:pt x="f25" y="f23"/>
                    <a:pt x="f28" y="f23"/>
                    <a:pt x="f28" y="f27"/>
                  </a:cubicBezTo>
                  <a:cubicBezTo>
                    <a:pt x="f29" y="f24"/>
                    <a:pt x="f30" y="f24"/>
                    <a:pt x="f30" y="f25"/>
                  </a:cubicBezTo>
                  <a:cubicBezTo>
                    <a:pt x="f30" y="f24"/>
                    <a:pt x="f30" y="f26"/>
                    <a:pt x="f31" y="f26"/>
                  </a:cubicBezTo>
                  <a:cubicBezTo>
                    <a:pt x="f31" y="f27"/>
                    <a:pt x="f31" y="f23"/>
                    <a:pt x="f32" y="f26"/>
                  </a:cubicBezTo>
                  <a:cubicBezTo>
                    <a:pt x="f32" y="f26"/>
                    <a:pt x="f33" y="f25"/>
                    <a:pt x="f34" y="f29"/>
                  </a:cubicBezTo>
                  <a:cubicBezTo>
                    <a:pt x="f32" y="f29"/>
                    <a:pt x="f32" y="f28"/>
                    <a:pt x="f34" y="f29"/>
                  </a:cubicBezTo>
                  <a:cubicBezTo>
                    <a:pt x="f32" y="f30"/>
                    <a:pt x="f5" y="f30"/>
                    <a:pt x="f33" y="f31"/>
                  </a:cubicBezTo>
                  <a:cubicBezTo>
                    <a:pt x="f33" y="f32"/>
                    <a:pt x="f5" y="f32"/>
                    <a:pt x="f5" y="f32"/>
                  </a:cubicBezTo>
                  <a:cubicBezTo>
                    <a:pt x="f31" y="f32"/>
                    <a:pt x="f31" y="f32"/>
                    <a:pt x="f31" y="f34"/>
                  </a:cubicBezTo>
                  <a:cubicBezTo>
                    <a:pt x="f30" y="f34"/>
                    <a:pt x="f29" y="f5"/>
                    <a:pt x="f29" y="f33"/>
                  </a:cubicBezTo>
                  <a:cubicBezTo>
                    <a:pt x="f25" y="f33"/>
                    <a:pt x="f25" y="f33"/>
                    <a:pt x="f25" y="f33"/>
                  </a:cubicBezTo>
                  <a:cubicBezTo>
                    <a:pt x="f24" y="f5"/>
                    <a:pt x="f24" y="f5"/>
                    <a:pt x="f26" y="f33"/>
                  </a:cubicBezTo>
                  <a:cubicBezTo>
                    <a:pt x="f27" y="f33"/>
                    <a:pt x="f27" y="f33"/>
                    <a:pt x="f23" y="f5"/>
                  </a:cubicBezTo>
                  <a:cubicBezTo>
                    <a:pt x="f22" y="f33"/>
                    <a:pt x="f23" y="f33"/>
                    <a:pt x="f22" y="f34"/>
                  </a:cubicBezTo>
                  <a:cubicBezTo>
                    <a:pt x="f21" y="f34"/>
                    <a:pt x="f22" y="f34"/>
                    <a:pt x="f21" y="f32"/>
                  </a:cubicBezTo>
                  <a:cubicBezTo>
                    <a:pt x="f20" y="f31"/>
                    <a:pt x="f19" y="f31"/>
                    <a:pt x="f19" y="f31"/>
                  </a:cubicBezTo>
                  <a:cubicBezTo>
                    <a:pt x="f18" y="f30"/>
                    <a:pt x="f17" y="f30"/>
                    <a:pt x="f16" y="f30"/>
                  </a:cubicBezTo>
                  <a:cubicBezTo>
                    <a:pt x="f15" y="f28"/>
                    <a:pt x="f15" y="f28"/>
                    <a:pt x="f14" y="f28"/>
                  </a:cubicBezTo>
                  <a:cubicBezTo>
                    <a:pt x="f13" y="f30"/>
                    <a:pt x="f14" y="f30"/>
                    <a:pt x="f13" y="f31"/>
                  </a:cubicBezTo>
                  <a:cubicBezTo>
                    <a:pt x="f12" y="f31"/>
                    <a:pt x="f9" y="f32"/>
                    <a:pt x="f9" y="f31"/>
                  </a:cubicBezTo>
                  <a:cubicBezTo>
                    <a:pt x="f9" y="f31"/>
                    <a:pt x="f9" y="f30"/>
                    <a:pt x="f8" y="f31"/>
                  </a:cubicBezTo>
                  <a:cubicBezTo>
                    <a:pt x="f35" y="f32"/>
                    <a:pt x="f36" y="f31"/>
                    <a:pt x="f36" y="f31"/>
                  </a:cubicBezTo>
                  <a:cubicBezTo>
                    <a:pt x="f36" y="f30"/>
                    <a:pt x="f37" y="f30"/>
                    <a:pt x="f37" y="f28"/>
                  </a:cubicBezTo>
                  <a:cubicBezTo>
                    <a:pt x="f37" y="f29"/>
                    <a:pt x="f38" y="f29"/>
                    <a:pt x="f38" y="f25"/>
                  </a:cubicBezTo>
                  <a:cubicBezTo>
                    <a:pt x="f38" y="f24"/>
                    <a:pt x="f39" y="f24"/>
                    <a:pt x="f39" y="f24"/>
                  </a:cubicBezTo>
                  <a:cubicBezTo>
                    <a:pt x="f40" y="f26"/>
                    <a:pt x="f39" y="f26"/>
                    <a:pt x="f39" y="f27"/>
                  </a:cubicBezTo>
                  <a:cubicBezTo>
                    <a:pt x="f39" y="f27"/>
                    <a:pt x="f41" y="f23"/>
                    <a:pt x="f41" y="f27"/>
                  </a:cubicBezTo>
                  <a:cubicBezTo>
                    <a:pt x="f41" y="f27"/>
                    <a:pt x="f42" y="f22"/>
                    <a:pt x="f43" y="f22"/>
                  </a:cubicBezTo>
                  <a:cubicBezTo>
                    <a:pt x="f43" y="f21"/>
                    <a:pt x="f43" y="f23"/>
                    <a:pt x="f44" y="f23"/>
                  </a:cubicBezTo>
                  <a:cubicBezTo>
                    <a:pt x="f45" y="f22"/>
                    <a:pt x="f44" y="f22"/>
                    <a:pt x="f44" y="f21"/>
                  </a:cubicBezTo>
                  <a:cubicBezTo>
                    <a:pt x="f43" y="f21"/>
                    <a:pt x="f45" y="f21"/>
                    <a:pt x="f45" y="f20"/>
                  </a:cubicBezTo>
                  <a:cubicBezTo>
                    <a:pt x="f45" y="f20"/>
                    <a:pt x="f44" y="f20"/>
                    <a:pt x="f45" y="f18"/>
                  </a:cubicBezTo>
                  <a:cubicBezTo>
                    <a:pt x="f45" y="f17"/>
                    <a:pt x="f45" y="f17"/>
                    <a:pt x="f46" y="f16"/>
                  </a:cubicBezTo>
                  <a:cubicBezTo>
                    <a:pt x="f46" y="f15"/>
                    <a:pt x="f46" y="f15"/>
                    <a:pt x="f46" y="f14"/>
                  </a:cubicBezTo>
                  <a:cubicBezTo>
                    <a:pt x="f45" y="f13"/>
                    <a:pt x="f46" y="f13"/>
                    <a:pt x="f46" y="f12"/>
                  </a:cubicBezTo>
                  <a:cubicBezTo>
                    <a:pt x="f45" y="f11"/>
                    <a:pt x="f46" y="f11"/>
                    <a:pt x="f47" y="f11"/>
                  </a:cubicBezTo>
                  <a:cubicBezTo>
                    <a:pt x="f48" y="f9"/>
                    <a:pt x="f6" y="f8"/>
                    <a:pt x="f6" y="f35"/>
                  </a:cubicBezTo>
                  <a:cubicBezTo>
                    <a:pt x="f48" y="f35"/>
                    <a:pt x="f48" y="f49"/>
                    <a:pt x="f48" y="f35"/>
                  </a:cubicBezTo>
                  <a:cubicBezTo>
                    <a:pt x="f48" y="f36"/>
                    <a:pt x="f48" y="f36"/>
                    <a:pt x="f47" y="f36"/>
                  </a:cubicBezTo>
                  <a:cubicBezTo>
                    <a:pt x="f46" y="f35"/>
                    <a:pt x="f46" y="f36"/>
                    <a:pt x="f45" y="f37"/>
                  </a:cubicBezTo>
                  <a:cubicBezTo>
                    <a:pt x="f44" y="f7"/>
                    <a:pt x="f43" y="f7"/>
                    <a:pt x="f42" y="f7"/>
                  </a:cubicBezTo>
                  <a:cubicBezTo>
                    <a:pt x="f41" y="f7"/>
                    <a:pt x="f41" y="f37"/>
                    <a:pt x="f40" y="f7"/>
                  </a:cubicBezTo>
                  <a:cubicBezTo>
                    <a:pt x="f40" y="f37"/>
                    <a:pt x="f38" y="f36"/>
                    <a:pt x="f38" y="f35"/>
                  </a:cubicBezTo>
                  <a:cubicBezTo>
                    <a:pt x="f7" y="f49"/>
                    <a:pt x="f7" y="f49"/>
                    <a:pt x="f7" y="f8"/>
                  </a:cubicBezTo>
                  <a:cubicBezTo>
                    <a:pt x="f7" y="f10"/>
                    <a:pt x="f37" y="f9"/>
                    <a:pt x="f37" y="f11"/>
                  </a:cubicBezTo>
                  <a:cubicBezTo>
                    <a:pt x="f36" y="f11"/>
                    <a:pt x="f49" y="f12"/>
                    <a:pt x="f49" y="f12"/>
                  </a:cubicBezTo>
                  <a:cubicBezTo>
                    <a:pt x="f8" y="f12"/>
                    <a:pt x="f10" y="f11"/>
                    <a:pt x="f8" y="f11"/>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19" name="Freeform 225">
              <a:extLst>
                <a:ext uri="{FF2B5EF4-FFF2-40B4-BE49-F238E27FC236}">
                  <a16:creationId xmlns:a16="http://schemas.microsoft.com/office/drawing/2014/main" id="{B136E938-4771-B17A-2D7B-CF094CD7F173}"/>
                </a:ext>
              </a:extLst>
            </p:cNvPr>
            <p:cNvSpPr/>
            <p:nvPr/>
          </p:nvSpPr>
          <p:spPr>
            <a:xfrm>
              <a:off x="7093128" y="2911349"/>
              <a:ext cx="223680" cy="132953"/>
            </a:xfrm>
            <a:custGeom>
              <a:avLst/>
              <a:gdLst>
                <a:gd name="f0" fmla="val 10800000"/>
                <a:gd name="f1" fmla="val 5400000"/>
                <a:gd name="f2" fmla="val 180"/>
                <a:gd name="f3" fmla="val w"/>
                <a:gd name="f4" fmla="val h"/>
                <a:gd name="f5" fmla="val 0"/>
                <a:gd name="f6" fmla="val 42"/>
                <a:gd name="f7" fmla="val 27"/>
                <a:gd name="f8" fmla="val 5"/>
                <a:gd name="f9" fmla="val 19"/>
                <a:gd name="f10" fmla="val 18"/>
                <a:gd name="f11" fmla="val 17"/>
                <a:gd name="f12" fmla="val 4"/>
                <a:gd name="f13" fmla="val 16"/>
                <a:gd name="f14" fmla="val 14"/>
                <a:gd name="f15" fmla="val 3"/>
                <a:gd name="f16" fmla="val 13"/>
                <a:gd name="f17" fmla="val 11"/>
                <a:gd name="f18" fmla="val 12"/>
                <a:gd name="f19" fmla="val 10"/>
                <a:gd name="f20" fmla="val 2"/>
                <a:gd name="f21" fmla="val 9"/>
                <a:gd name="f22" fmla="val 1"/>
                <a:gd name="f23" fmla="val 8"/>
                <a:gd name="f24" fmla="val 7"/>
                <a:gd name="f25" fmla="val 6"/>
                <a:gd name="f26" fmla="val 15"/>
                <a:gd name="f27" fmla="val 20"/>
                <a:gd name="f28" fmla="val 21"/>
                <a:gd name="f29" fmla="val 22"/>
                <a:gd name="f30" fmla="val 23"/>
                <a:gd name="f31" fmla="val 28"/>
                <a:gd name="f32" fmla="val 30"/>
                <a:gd name="f33" fmla="val 32"/>
                <a:gd name="f34" fmla="val 33"/>
                <a:gd name="f35" fmla="val 34"/>
                <a:gd name="f36" fmla="val 35"/>
                <a:gd name="f37" fmla="val 36"/>
                <a:gd name="f38" fmla="val 37"/>
                <a:gd name="f39" fmla="val 38"/>
                <a:gd name="f40" fmla="val 39"/>
                <a:gd name="f41" fmla="val 41"/>
                <a:gd name="f42" fmla="val 40"/>
                <a:gd name="f43" fmla="val 25"/>
                <a:gd name="f44" fmla="val 26"/>
                <a:gd name="f45" fmla="val 24"/>
                <a:gd name="f46" fmla="val 31"/>
                <a:gd name="f47" fmla="val 29"/>
                <a:gd name="f48" fmla="+- 0 0 -90"/>
                <a:gd name="f49" fmla="*/ f3 1 42"/>
                <a:gd name="f50" fmla="*/ f4 1 27"/>
                <a:gd name="f51" fmla="+- f7 0 f5"/>
                <a:gd name="f52" fmla="+- f6 0 f5"/>
                <a:gd name="f53" fmla="*/ f48 f0 1"/>
                <a:gd name="f54" fmla="*/ f52 1 42"/>
                <a:gd name="f55" fmla="*/ f51 1 27"/>
                <a:gd name="f56" fmla="*/ f53 1 f2"/>
                <a:gd name="f57" fmla="*/ 5 1 f54"/>
                <a:gd name="f58" fmla="*/ 19 1 f55"/>
                <a:gd name="f59" fmla="*/ 17 1 f55"/>
                <a:gd name="f60" fmla="*/ 3 1 f54"/>
                <a:gd name="f61" fmla="*/ 13 1 f55"/>
                <a:gd name="f62" fmla="*/ 11 1 f55"/>
                <a:gd name="f63" fmla="*/ 2 1 f54"/>
                <a:gd name="f64" fmla="*/ 10 1 f55"/>
                <a:gd name="f65" fmla="*/ 0 1 f54"/>
                <a:gd name="f66" fmla="*/ 9 1 f55"/>
                <a:gd name="f67" fmla="*/ 6 1 f55"/>
                <a:gd name="f68" fmla="*/ 5 1 f55"/>
                <a:gd name="f69" fmla="*/ 4 1 f54"/>
                <a:gd name="f70" fmla="*/ 3 1 f55"/>
                <a:gd name="f71" fmla="*/ 8 1 f54"/>
                <a:gd name="f72" fmla="*/ 2 1 f55"/>
                <a:gd name="f73" fmla="*/ 12 1 f54"/>
                <a:gd name="f74" fmla="*/ 1 1 f55"/>
                <a:gd name="f75" fmla="*/ 15 1 f54"/>
                <a:gd name="f76" fmla="*/ 0 1 f55"/>
                <a:gd name="f77" fmla="*/ 19 1 f54"/>
                <a:gd name="f78" fmla="*/ 21 1 f54"/>
                <a:gd name="f79" fmla="*/ 20 1 f54"/>
                <a:gd name="f80" fmla="*/ 22 1 f54"/>
                <a:gd name="f81" fmla="*/ 23 1 f54"/>
                <a:gd name="f82" fmla="*/ 30 1 f54"/>
                <a:gd name="f83" fmla="*/ 34 1 f54"/>
                <a:gd name="f84" fmla="*/ 35 1 f54"/>
                <a:gd name="f85" fmla="*/ 37 1 f54"/>
                <a:gd name="f86" fmla="*/ 4 1 f55"/>
                <a:gd name="f87" fmla="*/ 38 1 f54"/>
                <a:gd name="f88" fmla="*/ 15 1 f55"/>
                <a:gd name="f89" fmla="*/ 42 1 f54"/>
                <a:gd name="f90" fmla="*/ 41 1 f54"/>
                <a:gd name="f91" fmla="*/ 20 1 f55"/>
                <a:gd name="f92" fmla="*/ 40 1 f54"/>
                <a:gd name="f93" fmla="*/ 22 1 f55"/>
                <a:gd name="f94" fmla="*/ 25 1 f55"/>
                <a:gd name="f95" fmla="*/ 26 1 f55"/>
                <a:gd name="f96" fmla="*/ 31 1 f54"/>
                <a:gd name="f97" fmla="*/ 24 1 f55"/>
                <a:gd name="f98" fmla="*/ 28 1 f54"/>
                <a:gd name="f99" fmla="*/ 26 1 f54"/>
                <a:gd name="f100" fmla="*/ 16 1 f54"/>
                <a:gd name="f101" fmla="*/ 21 1 f55"/>
                <a:gd name="f102" fmla="*/ 13 1 f54"/>
                <a:gd name="f103" fmla="*/ 10 1 f54"/>
                <a:gd name="f104" fmla="*/ f6 1 f54"/>
                <a:gd name="f105" fmla="*/ f7 1 f55"/>
                <a:gd name="f106" fmla="+- f56 0 f1"/>
                <a:gd name="f107" fmla="*/ f65 f49 1"/>
                <a:gd name="f108" fmla="*/ f104 f49 1"/>
                <a:gd name="f109" fmla="*/ f105 f50 1"/>
                <a:gd name="f110" fmla="*/ f76 f50 1"/>
                <a:gd name="f111" fmla="*/ f57 f49 1"/>
                <a:gd name="f112" fmla="*/ f58 f50 1"/>
                <a:gd name="f113" fmla="*/ f59 f50 1"/>
                <a:gd name="f114" fmla="*/ f60 f49 1"/>
                <a:gd name="f115" fmla="*/ f61 f50 1"/>
                <a:gd name="f116" fmla="*/ f62 f50 1"/>
                <a:gd name="f117" fmla="*/ f63 f49 1"/>
                <a:gd name="f118" fmla="*/ f64 f50 1"/>
                <a:gd name="f119" fmla="*/ f66 f50 1"/>
                <a:gd name="f120" fmla="*/ f67 f50 1"/>
                <a:gd name="f121" fmla="*/ f68 f50 1"/>
                <a:gd name="f122" fmla="*/ f69 f49 1"/>
                <a:gd name="f123" fmla="*/ f70 f50 1"/>
                <a:gd name="f124" fmla="*/ f71 f49 1"/>
                <a:gd name="f125" fmla="*/ f72 f50 1"/>
                <a:gd name="f126" fmla="*/ f73 f49 1"/>
                <a:gd name="f127" fmla="*/ f74 f50 1"/>
                <a:gd name="f128" fmla="*/ f75 f49 1"/>
                <a:gd name="f129" fmla="*/ f77 f49 1"/>
                <a:gd name="f130" fmla="*/ f78 f49 1"/>
                <a:gd name="f131" fmla="*/ f79 f49 1"/>
                <a:gd name="f132" fmla="*/ f80 f49 1"/>
                <a:gd name="f133" fmla="*/ f81 f49 1"/>
                <a:gd name="f134" fmla="*/ f82 f49 1"/>
                <a:gd name="f135" fmla="*/ f83 f49 1"/>
                <a:gd name="f136" fmla="*/ f84 f49 1"/>
                <a:gd name="f137" fmla="*/ f85 f49 1"/>
                <a:gd name="f138" fmla="*/ f86 f50 1"/>
                <a:gd name="f139" fmla="*/ f87 f49 1"/>
                <a:gd name="f140" fmla="*/ f88 f50 1"/>
                <a:gd name="f141" fmla="*/ f89 f49 1"/>
                <a:gd name="f142" fmla="*/ f90 f49 1"/>
                <a:gd name="f143" fmla="*/ f91 f50 1"/>
                <a:gd name="f144" fmla="*/ f92 f49 1"/>
                <a:gd name="f145" fmla="*/ f93 f50 1"/>
                <a:gd name="f146" fmla="*/ f94 f50 1"/>
                <a:gd name="f147" fmla="*/ f95 f50 1"/>
                <a:gd name="f148" fmla="*/ f96 f49 1"/>
                <a:gd name="f149" fmla="*/ f97 f50 1"/>
                <a:gd name="f150" fmla="*/ f98 f49 1"/>
                <a:gd name="f151" fmla="*/ f99 f49 1"/>
                <a:gd name="f152" fmla="*/ f100 f49 1"/>
                <a:gd name="f153" fmla="*/ f101 f50 1"/>
                <a:gd name="f154" fmla="*/ f102 f49 1"/>
                <a:gd name="f155" fmla="*/ f103 f49 1"/>
              </a:gdLst>
              <a:ahLst/>
              <a:cxnLst>
                <a:cxn ang="3cd4">
                  <a:pos x="hc" y="t"/>
                </a:cxn>
                <a:cxn ang="0">
                  <a:pos x="r" y="vc"/>
                </a:cxn>
                <a:cxn ang="cd4">
                  <a:pos x="hc" y="b"/>
                </a:cxn>
                <a:cxn ang="cd2">
                  <a:pos x="l" y="vc"/>
                </a:cxn>
                <a:cxn ang="f106">
                  <a:pos x="f111" y="f112"/>
                </a:cxn>
                <a:cxn ang="f106">
                  <a:pos x="f111" y="f113"/>
                </a:cxn>
                <a:cxn ang="f106">
                  <a:pos x="f114" y="f115"/>
                </a:cxn>
                <a:cxn ang="f106">
                  <a:pos x="f114" y="f116"/>
                </a:cxn>
                <a:cxn ang="f106">
                  <a:pos x="f117" y="f118"/>
                </a:cxn>
                <a:cxn ang="f106">
                  <a:pos x="f107" y="f119"/>
                </a:cxn>
                <a:cxn ang="f106">
                  <a:pos x="f117" y="f120"/>
                </a:cxn>
                <a:cxn ang="f106">
                  <a:pos x="f117" y="f121"/>
                </a:cxn>
                <a:cxn ang="f106">
                  <a:pos x="f117" y="f121"/>
                </a:cxn>
                <a:cxn ang="f106">
                  <a:pos x="f122" y="f123"/>
                </a:cxn>
                <a:cxn ang="f106">
                  <a:pos x="f124" y="f125"/>
                </a:cxn>
                <a:cxn ang="f106">
                  <a:pos x="f126" y="f127"/>
                </a:cxn>
                <a:cxn ang="f106">
                  <a:pos x="f128" y="f110"/>
                </a:cxn>
                <a:cxn ang="f106">
                  <a:pos x="f129" y="f110"/>
                </a:cxn>
                <a:cxn ang="f106">
                  <a:pos x="f130" y="f127"/>
                </a:cxn>
                <a:cxn ang="f106">
                  <a:pos x="f130" y="f125"/>
                </a:cxn>
                <a:cxn ang="f106">
                  <a:pos x="f131" y="f127"/>
                </a:cxn>
                <a:cxn ang="f106">
                  <a:pos x="f131" y="f125"/>
                </a:cxn>
                <a:cxn ang="f106">
                  <a:pos x="f132" y="f123"/>
                </a:cxn>
                <a:cxn ang="f106">
                  <a:pos x="f133" y="f127"/>
                </a:cxn>
                <a:cxn ang="f106">
                  <a:pos x="f133" y="f125"/>
                </a:cxn>
                <a:cxn ang="f106">
                  <a:pos x="f132" y="f123"/>
                </a:cxn>
                <a:cxn ang="f106">
                  <a:pos x="f133" y="f123"/>
                </a:cxn>
                <a:cxn ang="f106">
                  <a:pos x="f133" y="f125"/>
                </a:cxn>
                <a:cxn ang="f106">
                  <a:pos x="f134" y="f125"/>
                </a:cxn>
                <a:cxn ang="f106">
                  <a:pos x="f135" y="f125"/>
                </a:cxn>
                <a:cxn ang="f106">
                  <a:pos x="f136" y="f125"/>
                </a:cxn>
                <a:cxn ang="f106">
                  <a:pos x="f137" y="f138"/>
                </a:cxn>
                <a:cxn ang="f106">
                  <a:pos x="f139" y="f120"/>
                </a:cxn>
                <a:cxn ang="f106">
                  <a:pos x="f139" y="f119"/>
                </a:cxn>
                <a:cxn ang="f106">
                  <a:pos x="f139" y="f140"/>
                </a:cxn>
                <a:cxn ang="f106">
                  <a:pos x="f141" y="f112"/>
                </a:cxn>
                <a:cxn ang="f106">
                  <a:pos x="f142" y="f143"/>
                </a:cxn>
                <a:cxn ang="f106">
                  <a:pos x="f144" y="f145"/>
                </a:cxn>
                <a:cxn ang="f106">
                  <a:pos x="f139" y="f146"/>
                </a:cxn>
                <a:cxn ang="f106">
                  <a:pos x="f137" y="f147"/>
                </a:cxn>
                <a:cxn ang="f106">
                  <a:pos x="f148" y="f149"/>
                </a:cxn>
                <a:cxn ang="f106">
                  <a:pos x="f134" y="f147"/>
                </a:cxn>
                <a:cxn ang="f106">
                  <a:pos x="f150" y="f146"/>
                </a:cxn>
                <a:cxn ang="f106">
                  <a:pos x="f151" y="f146"/>
                </a:cxn>
                <a:cxn ang="f106">
                  <a:pos x="f132" y="f149"/>
                </a:cxn>
                <a:cxn ang="f106">
                  <a:pos x="f152" y="f153"/>
                </a:cxn>
                <a:cxn ang="f106">
                  <a:pos x="f128" y="f143"/>
                </a:cxn>
                <a:cxn ang="f106">
                  <a:pos x="f154" y="f143"/>
                </a:cxn>
                <a:cxn ang="f106">
                  <a:pos x="f154" y="f145"/>
                </a:cxn>
                <a:cxn ang="f106">
                  <a:pos x="f155" y="f143"/>
                </a:cxn>
                <a:cxn ang="f106">
                  <a:pos x="f111" y="f112"/>
                </a:cxn>
              </a:cxnLst>
              <a:rect l="f107" t="f110" r="f108" b="f109"/>
              <a:pathLst>
                <a:path w="42" h="27">
                  <a:moveTo>
                    <a:pt x="f8" y="f9"/>
                  </a:moveTo>
                  <a:cubicBezTo>
                    <a:pt x="f8" y="f9"/>
                    <a:pt x="f8" y="f10"/>
                    <a:pt x="f8" y="f11"/>
                  </a:cubicBezTo>
                  <a:cubicBezTo>
                    <a:pt x="f12" y="f13"/>
                    <a:pt x="f12" y="f14"/>
                    <a:pt x="f15" y="f16"/>
                  </a:cubicBezTo>
                  <a:cubicBezTo>
                    <a:pt x="f15" y="f17"/>
                    <a:pt x="f15" y="f18"/>
                    <a:pt x="f15" y="f17"/>
                  </a:cubicBezTo>
                  <a:cubicBezTo>
                    <a:pt x="f15" y="f19"/>
                    <a:pt x="f20" y="f19"/>
                    <a:pt x="f20" y="f19"/>
                  </a:cubicBezTo>
                  <a:cubicBezTo>
                    <a:pt x="f20" y="f21"/>
                    <a:pt x="f22" y="f21"/>
                    <a:pt x="f5" y="f21"/>
                  </a:cubicBezTo>
                  <a:cubicBezTo>
                    <a:pt x="f5" y="f23"/>
                    <a:pt x="f20" y="f24"/>
                    <a:pt x="f20" y="f25"/>
                  </a:cubicBezTo>
                  <a:cubicBezTo>
                    <a:pt x="f22" y="f25"/>
                    <a:pt x="f20" y="f25"/>
                    <a:pt x="f20" y="f8"/>
                  </a:cubicBezTo>
                  <a:cubicBezTo>
                    <a:pt x="f20" y="f8"/>
                    <a:pt x="f20" y="f8"/>
                    <a:pt x="f20" y="f8"/>
                  </a:cubicBezTo>
                  <a:cubicBezTo>
                    <a:pt x="f15" y="f8"/>
                    <a:pt x="f20" y="f15"/>
                    <a:pt x="f12" y="f15"/>
                  </a:cubicBezTo>
                  <a:cubicBezTo>
                    <a:pt x="f8" y="f15"/>
                    <a:pt x="f25" y="f20"/>
                    <a:pt x="f23" y="f20"/>
                  </a:cubicBezTo>
                  <a:cubicBezTo>
                    <a:pt x="f19" y="f20"/>
                    <a:pt x="f19" y="f20"/>
                    <a:pt x="f18" y="f22"/>
                  </a:cubicBezTo>
                  <a:cubicBezTo>
                    <a:pt x="f16" y="f22"/>
                    <a:pt x="f16" y="f5"/>
                    <a:pt x="f26" y="f5"/>
                  </a:cubicBezTo>
                  <a:cubicBezTo>
                    <a:pt x="f11" y="f5"/>
                    <a:pt x="f10" y="f5"/>
                    <a:pt x="f9" y="f5"/>
                  </a:cubicBezTo>
                  <a:cubicBezTo>
                    <a:pt x="f27" y="f5"/>
                    <a:pt x="f28" y="f22"/>
                    <a:pt x="f28" y="f22"/>
                  </a:cubicBezTo>
                  <a:cubicBezTo>
                    <a:pt x="f28" y="f20"/>
                    <a:pt x="f28" y="f20"/>
                    <a:pt x="f28" y="f20"/>
                  </a:cubicBezTo>
                  <a:cubicBezTo>
                    <a:pt x="f28" y="f20"/>
                    <a:pt x="f9" y="f5"/>
                    <a:pt x="f27" y="f22"/>
                  </a:cubicBezTo>
                  <a:cubicBezTo>
                    <a:pt x="f27" y="f22"/>
                    <a:pt x="f27" y="f20"/>
                    <a:pt x="f27" y="f20"/>
                  </a:cubicBezTo>
                  <a:cubicBezTo>
                    <a:pt x="f28" y="f15"/>
                    <a:pt x="f28" y="f15"/>
                    <a:pt x="f29" y="f15"/>
                  </a:cubicBezTo>
                  <a:cubicBezTo>
                    <a:pt x="f29" y="f20"/>
                    <a:pt x="f30" y="f20"/>
                    <a:pt x="f30" y="f22"/>
                  </a:cubicBezTo>
                  <a:cubicBezTo>
                    <a:pt x="f30" y="f22"/>
                    <a:pt x="f30" y="f22"/>
                    <a:pt x="f30" y="f20"/>
                  </a:cubicBezTo>
                  <a:cubicBezTo>
                    <a:pt x="f30" y="f20"/>
                    <a:pt x="f29" y="f15"/>
                    <a:pt x="f29" y="f15"/>
                  </a:cubicBezTo>
                  <a:cubicBezTo>
                    <a:pt x="f29" y="f15"/>
                    <a:pt x="f30" y="f20"/>
                    <a:pt x="f30" y="f15"/>
                  </a:cubicBezTo>
                  <a:cubicBezTo>
                    <a:pt x="f30" y="f15"/>
                    <a:pt x="f30" y="f20"/>
                    <a:pt x="f30" y="f20"/>
                  </a:cubicBezTo>
                  <a:cubicBezTo>
                    <a:pt x="f31" y="f20"/>
                    <a:pt x="f31" y="f15"/>
                    <a:pt x="f32" y="f20"/>
                  </a:cubicBezTo>
                  <a:cubicBezTo>
                    <a:pt x="f33" y="f22"/>
                    <a:pt x="f34" y="f15"/>
                    <a:pt x="f35" y="f20"/>
                  </a:cubicBezTo>
                  <a:cubicBezTo>
                    <a:pt x="f36" y="f22"/>
                    <a:pt x="f35" y="f20"/>
                    <a:pt x="f36" y="f20"/>
                  </a:cubicBezTo>
                  <a:cubicBezTo>
                    <a:pt x="f37" y="f20"/>
                    <a:pt x="f38" y="f15"/>
                    <a:pt x="f38" y="f12"/>
                  </a:cubicBezTo>
                  <a:cubicBezTo>
                    <a:pt x="f39" y="f8"/>
                    <a:pt x="f38" y="f8"/>
                    <a:pt x="f39" y="f25"/>
                  </a:cubicBezTo>
                  <a:cubicBezTo>
                    <a:pt x="f40" y="f24"/>
                    <a:pt x="f41" y="f23"/>
                    <a:pt x="f39" y="f21"/>
                  </a:cubicBezTo>
                  <a:cubicBezTo>
                    <a:pt x="f37" y="f19"/>
                    <a:pt x="f39" y="f17"/>
                    <a:pt x="f39" y="f26"/>
                  </a:cubicBezTo>
                  <a:cubicBezTo>
                    <a:pt x="f40" y="f10"/>
                    <a:pt x="f6" y="f10"/>
                    <a:pt x="f6" y="f9"/>
                  </a:cubicBezTo>
                  <a:cubicBezTo>
                    <a:pt x="f6" y="f27"/>
                    <a:pt x="f41" y="f10"/>
                    <a:pt x="f41" y="f27"/>
                  </a:cubicBezTo>
                  <a:cubicBezTo>
                    <a:pt x="f6" y="f28"/>
                    <a:pt x="f41" y="f27"/>
                    <a:pt x="f42" y="f29"/>
                  </a:cubicBezTo>
                  <a:cubicBezTo>
                    <a:pt x="f39" y="f43"/>
                    <a:pt x="f39" y="f30"/>
                    <a:pt x="f39" y="f43"/>
                  </a:cubicBezTo>
                  <a:cubicBezTo>
                    <a:pt x="f39" y="f7"/>
                    <a:pt x="f38" y="f44"/>
                    <a:pt x="f38" y="f44"/>
                  </a:cubicBezTo>
                  <a:cubicBezTo>
                    <a:pt x="f35" y="f7"/>
                    <a:pt x="f34" y="f45"/>
                    <a:pt x="f46" y="f45"/>
                  </a:cubicBezTo>
                  <a:cubicBezTo>
                    <a:pt x="f32" y="f43"/>
                    <a:pt x="f46" y="f44"/>
                    <a:pt x="f32" y="f44"/>
                  </a:cubicBezTo>
                  <a:cubicBezTo>
                    <a:pt x="f47" y="f44"/>
                    <a:pt x="f47" y="f43"/>
                    <a:pt x="f31" y="f43"/>
                  </a:cubicBezTo>
                  <a:cubicBezTo>
                    <a:pt x="f7" y="f43"/>
                    <a:pt x="f31" y="f44"/>
                    <a:pt x="f44" y="f43"/>
                  </a:cubicBezTo>
                  <a:cubicBezTo>
                    <a:pt x="f30" y="f30"/>
                    <a:pt x="f44" y="f7"/>
                    <a:pt x="f29" y="f45"/>
                  </a:cubicBezTo>
                  <a:cubicBezTo>
                    <a:pt x="f9" y="f29"/>
                    <a:pt x="f11" y="f30"/>
                    <a:pt x="f13" y="f28"/>
                  </a:cubicBezTo>
                  <a:cubicBezTo>
                    <a:pt x="f13" y="f27"/>
                    <a:pt x="f13" y="f27"/>
                    <a:pt x="f26" y="f27"/>
                  </a:cubicBezTo>
                  <a:cubicBezTo>
                    <a:pt x="f14" y="f28"/>
                    <a:pt x="f16" y="f9"/>
                    <a:pt x="f16" y="f27"/>
                  </a:cubicBezTo>
                  <a:cubicBezTo>
                    <a:pt x="f14" y="f29"/>
                    <a:pt x="f16" y="f27"/>
                    <a:pt x="f16" y="f29"/>
                  </a:cubicBezTo>
                  <a:cubicBezTo>
                    <a:pt x="f18" y="f29"/>
                    <a:pt x="f18" y="f27"/>
                    <a:pt x="f19" y="f27"/>
                  </a:cubicBezTo>
                  <a:cubicBezTo>
                    <a:pt x="f12" y="f27"/>
                    <a:pt x="f25" y="f1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20" name="Freeform 226">
              <a:extLst>
                <a:ext uri="{FF2B5EF4-FFF2-40B4-BE49-F238E27FC236}">
                  <a16:creationId xmlns:a16="http://schemas.microsoft.com/office/drawing/2014/main" id="{060867CC-D488-79F5-294B-C98C5E5CA2CE}"/>
                </a:ext>
              </a:extLst>
            </p:cNvPr>
            <p:cNvSpPr/>
            <p:nvPr/>
          </p:nvSpPr>
          <p:spPr>
            <a:xfrm>
              <a:off x="7215137" y="2896810"/>
              <a:ext cx="58741" cy="31162"/>
            </a:xfrm>
            <a:custGeom>
              <a:avLst/>
              <a:gdLst>
                <a:gd name="f0" fmla="val 10800000"/>
                <a:gd name="f1" fmla="val 5400000"/>
                <a:gd name="f2" fmla="val 180"/>
                <a:gd name="f3" fmla="val w"/>
                <a:gd name="f4" fmla="val h"/>
                <a:gd name="f5" fmla="val 0"/>
                <a:gd name="f6" fmla="val 11"/>
                <a:gd name="f7" fmla="val 6"/>
                <a:gd name="f8" fmla="val 5"/>
                <a:gd name="f9" fmla="val 1"/>
                <a:gd name="f10" fmla="val 4"/>
                <a:gd name="f11" fmla="val 2"/>
                <a:gd name="f12" fmla="val 3"/>
                <a:gd name="f13" fmla="val 7"/>
                <a:gd name="f14" fmla="val 8"/>
                <a:gd name="f15" fmla="val 9"/>
                <a:gd name="f16" fmla="val 10"/>
                <a:gd name="f17" fmla="+- 0 0 -90"/>
                <a:gd name="f18" fmla="*/ f3 1 11"/>
                <a:gd name="f19" fmla="*/ f4 1 6"/>
                <a:gd name="f20" fmla="+- f7 0 f5"/>
                <a:gd name="f21" fmla="+- f6 0 f5"/>
                <a:gd name="f22" fmla="*/ f17 f0 1"/>
                <a:gd name="f23" fmla="*/ f20 1 6"/>
                <a:gd name="f24" fmla="*/ f21 1 11"/>
                <a:gd name="f25" fmla="*/ f22 1 f2"/>
                <a:gd name="f26" fmla="*/ 0 1 f24"/>
                <a:gd name="f27" fmla="*/ 5 1 f23"/>
                <a:gd name="f28" fmla="*/ 1 1 f24"/>
                <a:gd name="f29" fmla="*/ 4 1 f23"/>
                <a:gd name="f30" fmla="*/ 3 1 f23"/>
                <a:gd name="f31" fmla="*/ 2 1 f24"/>
                <a:gd name="f32" fmla="*/ 4 1 f24"/>
                <a:gd name="f33" fmla="*/ 2 1 f23"/>
                <a:gd name="f34" fmla="*/ 5 1 f24"/>
                <a:gd name="f35" fmla="*/ 7 1 f24"/>
                <a:gd name="f36" fmla="*/ 11 1 f24"/>
                <a:gd name="f37" fmla="*/ f6 1 f24"/>
                <a:gd name="f38" fmla="*/ 0 1 f23"/>
                <a:gd name="f39" fmla="*/ f7 1 f23"/>
                <a:gd name="f40" fmla="+- f25 0 f1"/>
                <a:gd name="f41" fmla="*/ f26 f18 1"/>
                <a:gd name="f42" fmla="*/ f37 f18 1"/>
                <a:gd name="f43" fmla="*/ f39 f19 1"/>
                <a:gd name="f44" fmla="*/ f38 f19 1"/>
                <a:gd name="f45" fmla="*/ f27 f19 1"/>
                <a:gd name="f46" fmla="*/ f28 f18 1"/>
                <a:gd name="f47" fmla="*/ f29 f19 1"/>
                <a:gd name="f48" fmla="*/ f30 f19 1"/>
                <a:gd name="f49" fmla="*/ f31 f18 1"/>
                <a:gd name="f50" fmla="*/ f32 f18 1"/>
                <a:gd name="f51" fmla="*/ f33 f19 1"/>
                <a:gd name="f52" fmla="*/ f34 f18 1"/>
                <a:gd name="f53" fmla="*/ f35 f18 1"/>
                <a:gd name="f54" fmla="*/ f36 f18 1"/>
              </a:gdLst>
              <a:ahLst/>
              <a:cxnLst>
                <a:cxn ang="3cd4">
                  <a:pos x="hc" y="t"/>
                </a:cxn>
                <a:cxn ang="0">
                  <a:pos x="r" y="vc"/>
                </a:cxn>
                <a:cxn ang="cd4">
                  <a:pos x="hc" y="b"/>
                </a:cxn>
                <a:cxn ang="cd2">
                  <a:pos x="l" y="vc"/>
                </a:cxn>
                <a:cxn ang="f40">
                  <a:pos x="f41" y="f45"/>
                </a:cxn>
                <a:cxn ang="f40">
                  <a:pos x="f46" y="f47"/>
                </a:cxn>
                <a:cxn ang="f40">
                  <a:pos x="f41" y="f47"/>
                </a:cxn>
                <a:cxn ang="f40">
                  <a:pos x="f41" y="f47"/>
                </a:cxn>
                <a:cxn ang="f40">
                  <a:pos x="f46" y="f48"/>
                </a:cxn>
                <a:cxn ang="f40">
                  <a:pos x="f49" y="f48"/>
                </a:cxn>
                <a:cxn ang="f40">
                  <a:pos x="f50" y="f51"/>
                </a:cxn>
                <a:cxn ang="f40">
                  <a:pos x="f52" y="f51"/>
                </a:cxn>
                <a:cxn ang="f40">
                  <a:pos x="f53" y="f48"/>
                </a:cxn>
                <a:cxn ang="f40">
                  <a:pos x="f54" y="f51"/>
                </a:cxn>
                <a:cxn ang="f40">
                  <a:pos x="f54" y="f45"/>
                </a:cxn>
                <a:cxn ang="f40">
                  <a:pos x="f53" y="f45"/>
                </a:cxn>
                <a:cxn ang="f40">
                  <a:pos x="f41" y="f45"/>
                </a:cxn>
              </a:cxnLst>
              <a:rect l="f41" t="f44" r="f42" b="f43"/>
              <a:pathLst>
                <a:path w="11" h="6">
                  <a:moveTo>
                    <a:pt x="f5" y="f8"/>
                  </a:moveTo>
                  <a:cubicBezTo>
                    <a:pt x="f9" y="f10"/>
                    <a:pt x="f9" y="f8"/>
                    <a:pt x="f9" y="f10"/>
                  </a:cubicBezTo>
                  <a:cubicBezTo>
                    <a:pt x="f11" y="f10"/>
                    <a:pt x="f5" y="f10"/>
                    <a:pt x="f5" y="f10"/>
                  </a:cubicBezTo>
                  <a:cubicBezTo>
                    <a:pt x="f5" y="f10"/>
                    <a:pt x="f5" y="f10"/>
                    <a:pt x="f5" y="f10"/>
                  </a:cubicBezTo>
                  <a:cubicBezTo>
                    <a:pt x="f5" y="f12"/>
                    <a:pt x="f5" y="f12"/>
                    <a:pt x="f9" y="f12"/>
                  </a:cubicBezTo>
                  <a:cubicBezTo>
                    <a:pt x="f9" y="f12"/>
                    <a:pt x="f9" y="f12"/>
                    <a:pt x="f11" y="f12"/>
                  </a:cubicBezTo>
                  <a:cubicBezTo>
                    <a:pt x="f11" y="f12"/>
                    <a:pt x="f10" y="f11"/>
                    <a:pt x="f10" y="f11"/>
                  </a:cubicBezTo>
                  <a:cubicBezTo>
                    <a:pt x="f8" y="f5"/>
                    <a:pt x="f12" y="f8"/>
                    <a:pt x="f8" y="f11"/>
                  </a:cubicBezTo>
                  <a:cubicBezTo>
                    <a:pt x="f8" y="f11"/>
                    <a:pt x="f7" y="f12"/>
                    <a:pt x="f13" y="f12"/>
                  </a:cubicBezTo>
                  <a:cubicBezTo>
                    <a:pt x="f14" y="f12"/>
                    <a:pt x="f15" y="f11"/>
                    <a:pt x="f6" y="f11"/>
                  </a:cubicBezTo>
                  <a:cubicBezTo>
                    <a:pt x="f6" y="f12"/>
                    <a:pt x="f6" y="f12"/>
                    <a:pt x="f6" y="f8"/>
                  </a:cubicBezTo>
                  <a:cubicBezTo>
                    <a:pt x="f16" y="f7"/>
                    <a:pt x="f15" y="f10"/>
                    <a:pt x="f13" y="f8"/>
                  </a:cubicBezTo>
                  <a:cubicBezTo>
                    <a:pt x="f8" y="f7"/>
                    <a:pt x="f8"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21" name="Freeform 227">
              <a:extLst>
                <a:ext uri="{FF2B5EF4-FFF2-40B4-BE49-F238E27FC236}">
                  <a16:creationId xmlns:a16="http://schemas.microsoft.com/office/drawing/2014/main" id="{51F6F379-8A23-4902-FD5E-62724C2FDD27}"/>
                </a:ext>
              </a:extLst>
            </p:cNvPr>
            <p:cNvSpPr/>
            <p:nvPr/>
          </p:nvSpPr>
          <p:spPr>
            <a:xfrm>
              <a:off x="7237722" y="2838635"/>
              <a:ext cx="149120" cy="54013"/>
            </a:xfrm>
            <a:custGeom>
              <a:avLst/>
              <a:gdLst>
                <a:gd name="f0" fmla="val 10800000"/>
                <a:gd name="f1" fmla="val 5400000"/>
                <a:gd name="f2" fmla="val 180"/>
                <a:gd name="f3" fmla="val w"/>
                <a:gd name="f4" fmla="val h"/>
                <a:gd name="f5" fmla="val 0"/>
                <a:gd name="f6" fmla="val 28"/>
                <a:gd name="f7" fmla="val 11"/>
                <a:gd name="f8" fmla="val 1"/>
                <a:gd name="f9" fmla="val 9"/>
                <a:gd name="f10" fmla="val 8"/>
                <a:gd name="f11" fmla="val 7"/>
                <a:gd name="f12" fmla="val 2"/>
                <a:gd name="f13" fmla="val 6"/>
                <a:gd name="f14" fmla="val 4"/>
                <a:gd name="f15" fmla="val 3"/>
                <a:gd name="f16" fmla="val 5"/>
                <a:gd name="f17" fmla="val 10"/>
                <a:gd name="f18" fmla="val 12"/>
                <a:gd name="f19" fmla="val 13"/>
                <a:gd name="f20" fmla="val 15"/>
                <a:gd name="f21" fmla="val 17"/>
                <a:gd name="f22" fmla="val 18"/>
                <a:gd name="f23" fmla="val 21"/>
                <a:gd name="f24" fmla="val 22"/>
                <a:gd name="f25" fmla="val 23"/>
                <a:gd name="f26" fmla="val 24"/>
                <a:gd name="f27" fmla="val 26"/>
                <a:gd name="f28" fmla="val 25"/>
                <a:gd name="f29" fmla="+- 0 0 -90"/>
                <a:gd name="f30" fmla="*/ f3 1 28"/>
                <a:gd name="f31" fmla="*/ f4 1 11"/>
                <a:gd name="f32" fmla="+- f7 0 f5"/>
                <a:gd name="f33" fmla="+- f6 0 f5"/>
                <a:gd name="f34" fmla="*/ f29 f0 1"/>
                <a:gd name="f35" fmla="*/ f33 1 28"/>
                <a:gd name="f36" fmla="*/ f32 1 11"/>
                <a:gd name="f37" fmla="*/ f34 1 f2"/>
                <a:gd name="f38" fmla="*/ 1 1 f35"/>
                <a:gd name="f39" fmla="*/ 11 1 f36"/>
                <a:gd name="f40" fmla="*/ 7 1 f36"/>
                <a:gd name="f41" fmla="*/ 4 1 f36"/>
                <a:gd name="f42" fmla="*/ 4 1 f35"/>
                <a:gd name="f43" fmla="*/ 2 1 f36"/>
                <a:gd name="f44" fmla="*/ 6 1 f35"/>
                <a:gd name="f45" fmla="*/ 7 1 f35"/>
                <a:gd name="f46" fmla="*/ 3 1 f36"/>
                <a:gd name="f47" fmla="*/ 9 1 f35"/>
                <a:gd name="f48" fmla="*/ 5 1 f36"/>
                <a:gd name="f49" fmla="*/ 11 1 f35"/>
                <a:gd name="f50" fmla="*/ 6 1 f36"/>
                <a:gd name="f51" fmla="*/ 13 1 f35"/>
                <a:gd name="f52" fmla="*/ 12 1 f35"/>
                <a:gd name="f53" fmla="*/ 1 1 f36"/>
                <a:gd name="f54" fmla="*/ 15 1 f35"/>
                <a:gd name="f55" fmla="*/ 0 1 f36"/>
                <a:gd name="f56" fmla="*/ 18 1 f35"/>
                <a:gd name="f57" fmla="*/ 21 1 f35"/>
                <a:gd name="f58" fmla="*/ 24 1 f35"/>
                <a:gd name="f59" fmla="*/ 25 1 f35"/>
                <a:gd name="f60" fmla="*/ 26 1 f35"/>
                <a:gd name="f61" fmla="*/ 9 1 f36"/>
                <a:gd name="f62" fmla="*/ 22 1 f35"/>
                <a:gd name="f63" fmla="*/ 8 1 f36"/>
                <a:gd name="f64" fmla="*/ 0 1 f35"/>
                <a:gd name="f65" fmla="*/ f6 1 f35"/>
                <a:gd name="f66" fmla="*/ f7 1 f36"/>
                <a:gd name="f67" fmla="+- f37 0 f1"/>
                <a:gd name="f68" fmla="*/ f64 f30 1"/>
                <a:gd name="f69" fmla="*/ f65 f30 1"/>
                <a:gd name="f70" fmla="*/ f66 f31 1"/>
                <a:gd name="f71" fmla="*/ f55 f31 1"/>
                <a:gd name="f72" fmla="*/ f38 f30 1"/>
                <a:gd name="f73" fmla="*/ f39 f31 1"/>
                <a:gd name="f74" fmla="*/ f40 f31 1"/>
                <a:gd name="f75" fmla="*/ f41 f31 1"/>
                <a:gd name="f76" fmla="*/ f42 f30 1"/>
                <a:gd name="f77" fmla="*/ f43 f31 1"/>
                <a:gd name="f78" fmla="*/ f44 f30 1"/>
                <a:gd name="f79" fmla="*/ f45 f30 1"/>
                <a:gd name="f80" fmla="*/ f46 f31 1"/>
                <a:gd name="f81" fmla="*/ f47 f30 1"/>
                <a:gd name="f82" fmla="*/ f48 f31 1"/>
                <a:gd name="f83" fmla="*/ f49 f30 1"/>
                <a:gd name="f84" fmla="*/ f50 f31 1"/>
                <a:gd name="f85" fmla="*/ f51 f30 1"/>
                <a:gd name="f86" fmla="*/ f52 f30 1"/>
                <a:gd name="f87" fmla="*/ f53 f31 1"/>
                <a:gd name="f88" fmla="*/ f54 f30 1"/>
                <a:gd name="f89" fmla="*/ f56 f30 1"/>
                <a:gd name="f90" fmla="*/ f57 f30 1"/>
                <a:gd name="f91" fmla="*/ f58 f30 1"/>
                <a:gd name="f92" fmla="*/ f59 f30 1"/>
                <a:gd name="f93" fmla="*/ f60 f30 1"/>
                <a:gd name="f94" fmla="*/ f61 f31 1"/>
                <a:gd name="f95" fmla="*/ f62 f30 1"/>
                <a:gd name="f96" fmla="*/ f63 f31 1"/>
              </a:gdLst>
              <a:ahLst/>
              <a:cxnLst>
                <a:cxn ang="3cd4">
                  <a:pos x="hc" y="t"/>
                </a:cxn>
                <a:cxn ang="0">
                  <a:pos x="r" y="vc"/>
                </a:cxn>
                <a:cxn ang="cd4">
                  <a:pos x="hc" y="b"/>
                </a:cxn>
                <a:cxn ang="cd2">
                  <a:pos x="l" y="vc"/>
                </a:cxn>
                <a:cxn ang="f67">
                  <a:pos x="f72" y="f73"/>
                </a:cxn>
                <a:cxn ang="f67">
                  <a:pos x="f72" y="f74"/>
                </a:cxn>
                <a:cxn ang="f67">
                  <a:pos x="f72" y="f75"/>
                </a:cxn>
                <a:cxn ang="f67">
                  <a:pos x="f76" y="f77"/>
                </a:cxn>
                <a:cxn ang="f67">
                  <a:pos x="f78" y="f77"/>
                </a:cxn>
                <a:cxn ang="f67">
                  <a:pos x="f79" y="f80"/>
                </a:cxn>
                <a:cxn ang="f67">
                  <a:pos x="f81" y="f82"/>
                </a:cxn>
                <a:cxn ang="f67">
                  <a:pos x="f83" y="f84"/>
                </a:cxn>
                <a:cxn ang="f67">
                  <a:pos x="f85" y="f75"/>
                </a:cxn>
                <a:cxn ang="f67">
                  <a:pos x="f86" y="f87"/>
                </a:cxn>
                <a:cxn ang="f67">
                  <a:pos x="f88" y="f71"/>
                </a:cxn>
                <a:cxn ang="f67">
                  <a:pos x="f89" y="f87"/>
                </a:cxn>
                <a:cxn ang="f67">
                  <a:pos x="f90" y="f77"/>
                </a:cxn>
                <a:cxn ang="f67">
                  <a:pos x="f91" y="f71"/>
                </a:cxn>
                <a:cxn ang="f67">
                  <a:pos x="f92" y="f77"/>
                </a:cxn>
                <a:cxn ang="f67">
                  <a:pos x="f93" y="f84"/>
                </a:cxn>
                <a:cxn ang="f67">
                  <a:pos x="f92" y="f94"/>
                </a:cxn>
                <a:cxn ang="f67">
                  <a:pos x="f95" y="f73"/>
                </a:cxn>
                <a:cxn ang="f67">
                  <a:pos x="f85" y="f94"/>
                </a:cxn>
                <a:cxn ang="f67">
                  <a:pos x="f81" y="f96"/>
                </a:cxn>
                <a:cxn ang="f67">
                  <a:pos x="f72" y="f73"/>
                </a:cxn>
              </a:cxnLst>
              <a:rect l="f68" t="f71" r="f69" b="f70"/>
              <a:pathLst>
                <a:path w="28" h="11">
                  <a:moveTo>
                    <a:pt x="f8" y="f7"/>
                  </a:moveTo>
                  <a:cubicBezTo>
                    <a:pt x="f8" y="f9"/>
                    <a:pt x="f5" y="f10"/>
                    <a:pt x="f8" y="f11"/>
                  </a:cubicBezTo>
                  <a:cubicBezTo>
                    <a:pt x="f12" y="f13"/>
                    <a:pt x="f5" y="f13"/>
                    <a:pt x="f8" y="f14"/>
                  </a:cubicBezTo>
                  <a:cubicBezTo>
                    <a:pt x="f15" y="f12"/>
                    <a:pt x="f12" y="f14"/>
                    <a:pt x="f14" y="f12"/>
                  </a:cubicBezTo>
                  <a:cubicBezTo>
                    <a:pt x="f16" y="f8"/>
                    <a:pt x="f16" y="f12"/>
                    <a:pt x="f13" y="f12"/>
                  </a:cubicBezTo>
                  <a:cubicBezTo>
                    <a:pt x="f13" y="f12"/>
                    <a:pt x="f13" y="f15"/>
                    <a:pt x="f11" y="f15"/>
                  </a:cubicBezTo>
                  <a:cubicBezTo>
                    <a:pt x="f10" y="f15"/>
                    <a:pt x="f10" y="f16"/>
                    <a:pt x="f9" y="f16"/>
                  </a:cubicBezTo>
                  <a:cubicBezTo>
                    <a:pt x="f17" y="f16"/>
                    <a:pt x="f17" y="f13"/>
                    <a:pt x="f7" y="f13"/>
                  </a:cubicBezTo>
                  <a:cubicBezTo>
                    <a:pt x="f7" y="f16"/>
                    <a:pt x="f18" y="f13"/>
                    <a:pt x="f19" y="f14"/>
                  </a:cubicBezTo>
                  <a:cubicBezTo>
                    <a:pt x="f19" y="f15"/>
                    <a:pt x="f18" y="f12"/>
                    <a:pt x="f18" y="f8"/>
                  </a:cubicBezTo>
                  <a:cubicBezTo>
                    <a:pt x="f19" y="f5"/>
                    <a:pt x="f19" y="f5"/>
                    <a:pt x="f20" y="f5"/>
                  </a:cubicBezTo>
                  <a:cubicBezTo>
                    <a:pt x="f21" y="f5"/>
                    <a:pt x="f22" y="f5"/>
                    <a:pt x="f22" y="f8"/>
                  </a:cubicBezTo>
                  <a:cubicBezTo>
                    <a:pt x="f21" y="f8"/>
                    <a:pt x="f23" y="f8"/>
                    <a:pt x="f23" y="f12"/>
                  </a:cubicBezTo>
                  <a:cubicBezTo>
                    <a:pt x="f24" y="f8"/>
                    <a:pt x="f25" y="f8"/>
                    <a:pt x="f26" y="f5"/>
                  </a:cubicBezTo>
                  <a:cubicBezTo>
                    <a:pt x="f25" y="f12"/>
                    <a:pt x="f27" y="f8"/>
                    <a:pt x="f28" y="f12"/>
                  </a:cubicBezTo>
                  <a:cubicBezTo>
                    <a:pt x="f25" y="f16"/>
                    <a:pt x="f28" y="f12"/>
                    <a:pt x="f27" y="f13"/>
                  </a:cubicBezTo>
                  <a:cubicBezTo>
                    <a:pt x="f26" y="f13"/>
                    <a:pt x="f6" y="f9"/>
                    <a:pt x="f28" y="f9"/>
                  </a:cubicBezTo>
                  <a:cubicBezTo>
                    <a:pt x="f24" y="f9"/>
                    <a:pt x="f26" y="f7"/>
                    <a:pt x="f24" y="f7"/>
                  </a:cubicBezTo>
                  <a:cubicBezTo>
                    <a:pt x="f19" y="f17"/>
                    <a:pt x="f20" y="f10"/>
                    <a:pt x="f19" y="f9"/>
                  </a:cubicBezTo>
                  <a:cubicBezTo>
                    <a:pt x="f18" y="f17"/>
                    <a:pt x="f7" y="f10"/>
                    <a:pt x="f9" y="f10"/>
                  </a:cubicBezTo>
                  <a:cubicBezTo>
                    <a:pt x="f11" y="f10"/>
                    <a:pt x="f14" y="f13"/>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22" name="Freeform 228">
              <a:extLst>
                <a:ext uri="{FF2B5EF4-FFF2-40B4-BE49-F238E27FC236}">
                  <a16:creationId xmlns:a16="http://schemas.microsoft.com/office/drawing/2014/main" id="{CD2BE8ED-43D0-F74F-C6B1-10DD17A32E14}"/>
                </a:ext>
              </a:extLst>
            </p:cNvPr>
            <p:cNvSpPr/>
            <p:nvPr/>
          </p:nvSpPr>
          <p:spPr>
            <a:xfrm>
              <a:off x="7273878" y="2803321"/>
              <a:ext cx="101672" cy="45701"/>
            </a:xfrm>
            <a:custGeom>
              <a:avLst/>
              <a:gdLst>
                <a:gd name="f0" fmla="val 10800000"/>
                <a:gd name="f1" fmla="val 5400000"/>
                <a:gd name="f2" fmla="val 180"/>
                <a:gd name="f3" fmla="val w"/>
                <a:gd name="f4" fmla="val h"/>
                <a:gd name="f5" fmla="val 0"/>
                <a:gd name="f6" fmla="val 19"/>
                <a:gd name="f7" fmla="val 9"/>
                <a:gd name="f8" fmla="val 5"/>
                <a:gd name="f9" fmla="val 8"/>
                <a:gd name="f10" fmla="val 7"/>
                <a:gd name="f11" fmla="val 4"/>
                <a:gd name="f12" fmla="val 6"/>
                <a:gd name="f13" fmla="val 3"/>
                <a:gd name="f14" fmla="val 2"/>
                <a:gd name="f15" fmla="val 1"/>
                <a:gd name="f16" fmla="val 10"/>
                <a:gd name="f17" fmla="val 11"/>
                <a:gd name="f18" fmla="val 13"/>
                <a:gd name="f19" fmla="val 15"/>
                <a:gd name="f20" fmla="val 16"/>
                <a:gd name="f21" fmla="val 17"/>
                <a:gd name="f22" fmla="val 14"/>
                <a:gd name="f23" fmla="+- 0 0 -90"/>
                <a:gd name="f24" fmla="*/ f3 1 19"/>
                <a:gd name="f25" fmla="*/ f4 1 9"/>
                <a:gd name="f26" fmla="+- f7 0 f5"/>
                <a:gd name="f27" fmla="+- f6 0 f5"/>
                <a:gd name="f28" fmla="*/ f23 f0 1"/>
                <a:gd name="f29" fmla="*/ f27 1 19"/>
                <a:gd name="f30" fmla="*/ f26 1 9"/>
                <a:gd name="f31" fmla="*/ f28 1 f2"/>
                <a:gd name="f32" fmla="*/ 5 1 f29"/>
                <a:gd name="f33" fmla="*/ 8 1 f30"/>
                <a:gd name="f34" fmla="*/ 4 1 f29"/>
                <a:gd name="f35" fmla="*/ 7 1 f30"/>
                <a:gd name="f36" fmla="*/ 3 1 f29"/>
                <a:gd name="f37" fmla="*/ 2 1 f29"/>
                <a:gd name="f38" fmla="*/ 5 1 f30"/>
                <a:gd name="f39" fmla="*/ 1 1 f29"/>
                <a:gd name="f40" fmla="*/ 3 1 f30"/>
                <a:gd name="f41" fmla="*/ 2 1 f30"/>
                <a:gd name="f42" fmla="*/ 1 1 f30"/>
                <a:gd name="f43" fmla="*/ 7 1 f29"/>
                <a:gd name="f44" fmla="*/ 9 1 f29"/>
                <a:gd name="f45" fmla="*/ 11 1 f29"/>
                <a:gd name="f46" fmla="*/ 15 1 f29"/>
                <a:gd name="f47" fmla="*/ 17 1 f29"/>
                <a:gd name="f48" fmla="*/ 14 1 f29"/>
                <a:gd name="f49" fmla="*/ 9 1 f30"/>
                <a:gd name="f50" fmla="*/ 8 1 f29"/>
                <a:gd name="f51" fmla="*/ 0 1 f29"/>
                <a:gd name="f52" fmla="*/ f6 1 f29"/>
                <a:gd name="f53" fmla="*/ 0 1 f30"/>
                <a:gd name="f54" fmla="*/ f7 1 f30"/>
                <a:gd name="f55" fmla="+- f31 0 f1"/>
                <a:gd name="f56" fmla="*/ f51 f24 1"/>
                <a:gd name="f57" fmla="*/ f52 f24 1"/>
                <a:gd name="f58" fmla="*/ f54 f25 1"/>
                <a:gd name="f59" fmla="*/ f53 f25 1"/>
                <a:gd name="f60" fmla="*/ f32 f24 1"/>
                <a:gd name="f61" fmla="*/ f33 f25 1"/>
                <a:gd name="f62" fmla="*/ f34 f24 1"/>
                <a:gd name="f63" fmla="*/ f35 f25 1"/>
                <a:gd name="f64" fmla="*/ f36 f24 1"/>
                <a:gd name="f65" fmla="*/ f37 f24 1"/>
                <a:gd name="f66" fmla="*/ f38 f25 1"/>
                <a:gd name="f67" fmla="*/ f39 f24 1"/>
                <a:gd name="f68" fmla="*/ f40 f25 1"/>
                <a:gd name="f69" fmla="*/ f41 f25 1"/>
                <a:gd name="f70" fmla="*/ f42 f25 1"/>
                <a:gd name="f71" fmla="*/ f43 f24 1"/>
                <a:gd name="f72" fmla="*/ f44 f24 1"/>
                <a:gd name="f73" fmla="*/ f45 f24 1"/>
                <a:gd name="f74" fmla="*/ f46 f24 1"/>
                <a:gd name="f75" fmla="*/ f47 f24 1"/>
                <a:gd name="f76" fmla="*/ f48 f24 1"/>
                <a:gd name="f77" fmla="*/ f49 f25 1"/>
                <a:gd name="f78" fmla="*/ f50 f24 1"/>
              </a:gdLst>
              <a:ahLst/>
              <a:cxnLst>
                <a:cxn ang="3cd4">
                  <a:pos x="hc" y="t"/>
                </a:cxn>
                <a:cxn ang="0">
                  <a:pos x="r" y="vc"/>
                </a:cxn>
                <a:cxn ang="cd4">
                  <a:pos x="hc" y="b"/>
                </a:cxn>
                <a:cxn ang="cd2">
                  <a:pos x="l" y="vc"/>
                </a:cxn>
                <a:cxn ang="f55">
                  <a:pos x="f60" y="f61"/>
                </a:cxn>
                <a:cxn ang="f55">
                  <a:pos x="f62" y="f63"/>
                </a:cxn>
                <a:cxn ang="f55">
                  <a:pos x="f64" y="f63"/>
                </a:cxn>
                <a:cxn ang="f55">
                  <a:pos x="f65" y="f66"/>
                </a:cxn>
                <a:cxn ang="f55">
                  <a:pos x="f64" y="f66"/>
                </a:cxn>
                <a:cxn ang="f55">
                  <a:pos x="f67" y="f68"/>
                </a:cxn>
                <a:cxn ang="f55">
                  <a:pos x="f65" y="f69"/>
                </a:cxn>
                <a:cxn ang="f55">
                  <a:pos x="f62" y="f70"/>
                </a:cxn>
                <a:cxn ang="f55">
                  <a:pos x="f60" y="f70"/>
                </a:cxn>
                <a:cxn ang="f55">
                  <a:pos x="f71" y="f70"/>
                </a:cxn>
                <a:cxn ang="f55">
                  <a:pos x="f72" y="f70"/>
                </a:cxn>
                <a:cxn ang="f55">
                  <a:pos x="f73" y="f69"/>
                </a:cxn>
                <a:cxn ang="f55">
                  <a:pos x="f74" y="f69"/>
                </a:cxn>
                <a:cxn ang="f55">
                  <a:pos x="f75" y="f69"/>
                </a:cxn>
                <a:cxn ang="f55">
                  <a:pos x="f75" y="f63"/>
                </a:cxn>
                <a:cxn ang="f55">
                  <a:pos x="f76" y="f77"/>
                </a:cxn>
                <a:cxn ang="f55">
                  <a:pos x="f73" y="f61"/>
                </a:cxn>
                <a:cxn ang="f55">
                  <a:pos x="f78" y="f63"/>
                </a:cxn>
                <a:cxn ang="f55">
                  <a:pos x="f60" y="f61"/>
                </a:cxn>
              </a:cxnLst>
              <a:rect l="f56" t="f59" r="f57" b="f58"/>
              <a:pathLst>
                <a:path w="19" h="9">
                  <a:moveTo>
                    <a:pt x="f8" y="f9"/>
                  </a:moveTo>
                  <a:cubicBezTo>
                    <a:pt x="f8" y="f10"/>
                    <a:pt x="f11" y="f12"/>
                    <a:pt x="f11" y="f10"/>
                  </a:cubicBezTo>
                  <a:cubicBezTo>
                    <a:pt x="f11" y="f9"/>
                    <a:pt x="f13" y="f9"/>
                    <a:pt x="f13" y="f10"/>
                  </a:cubicBezTo>
                  <a:cubicBezTo>
                    <a:pt x="f13" y="f12"/>
                    <a:pt x="f14" y="f12"/>
                    <a:pt x="f14" y="f8"/>
                  </a:cubicBezTo>
                  <a:cubicBezTo>
                    <a:pt x="f14" y="f8"/>
                    <a:pt x="f13" y="f8"/>
                    <a:pt x="f13" y="f8"/>
                  </a:cubicBezTo>
                  <a:cubicBezTo>
                    <a:pt x="f13" y="f8"/>
                    <a:pt x="f5" y="f11"/>
                    <a:pt x="f15" y="f13"/>
                  </a:cubicBezTo>
                  <a:cubicBezTo>
                    <a:pt x="f14" y="f13"/>
                    <a:pt x="f5" y="f13"/>
                    <a:pt x="f14" y="f14"/>
                  </a:cubicBezTo>
                  <a:cubicBezTo>
                    <a:pt x="f13" y="f14"/>
                    <a:pt x="f13" y="f15"/>
                    <a:pt x="f11" y="f15"/>
                  </a:cubicBezTo>
                  <a:cubicBezTo>
                    <a:pt x="f8" y="f14"/>
                    <a:pt x="f11" y="f15"/>
                    <a:pt x="f8" y="f15"/>
                  </a:cubicBezTo>
                  <a:cubicBezTo>
                    <a:pt x="f12" y="f14"/>
                    <a:pt x="f12" y="f5"/>
                    <a:pt x="f10" y="f15"/>
                  </a:cubicBezTo>
                  <a:cubicBezTo>
                    <a:pt x="f9" y="f15"/>
                    <a:pt x="f9" y="f5"/>
                    <a:pt x="f7" y="f15"/>
                  </a:cubicBezTo>
                  <a:cubicBezTo>
                    <a:pt x="f16" y="f14"/>
                    <a:pt x="f7" y="f5"/>
                    <a:pt x="f17" y="f14"/>
                  </a:cubicBezTo>
                  <a:cubicBezTo>
                    <a:pt x="f18" y="f13"/>
                    <a:pt x="f18" y="f14"/>
                    <a:pt x="f19" y="f14"/>
                  </a:cubicBezTo>
                  <a:cubicBezTo>
                    <a:pt x="f20" y="f13"/>
                    <a:pt x="f21" y="f13"/>
                    <a:pt x="f21" y="f14"/>
                  </a:cubicBezTo>
                  <a:cubicBezTo>
                    <a:pt x="f6" y="f13"/>
                    <a:pt x="f20" y="f15"/>
                    <a:pt x="f21" y="f10"/>
                  </a:cubicBezTo>
                  <a:cubicBezTo>
                    <a:pt x="f20" y="f9"/>
                    <a:pt x="f19" y="f9"/>
                    <a:pt x="f22" y="f7"/>
                  </a:cubicBezTo>
                  <a:cubicBezTo>
                    <a:pt x="f22" y="f9"/>
                    <a:pt x="f16" y="f9"/>
                    <a:pt x="f17" y="f9"/>
                  </a:cubicBezTo>
                  <a:cubicBezTo>
                    <a:pt x="f17" y="f10"/>
                    <a:pt x="f16" y="f10"/>
                    <a:pt x="f9" y="f10"/>
                  </a:cubicBezTo>
                  <a:cubicBezTo>
                    <a:pt x="f12" y="f10"/>
                    <a:pt x="f12" y="f1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23" name="Freeform 229">
              <a:extLst>
                <a:ext uri="{FF2B5EF4-FFF2-40B4-BE49-F238E27FC236}">
                  <a16:creationId xmlns:a16="http://schemas.microsoft.com/office/drawing/2014/main" id="{A01DBD1B-FDC0-BFED-1F11-81A1F98B4B90}"/>
                </a:ext>
              </a:extLst>
            </p:cNvPr>
            <p:cNvSpPr/>
            <p:nvPr/>
          </p:nvSpPr>
          <p:spPr>
            <a:xfrm>
              <a:off x="7242249" y="2867722"/>
              <a:ext cx="117482" cy="74788"/>
            </a:xfrm>
            <a:custGeom>
              <a:avLst/>
              <a:gdLst>
                <a:gd name="f0" fmla="val 10800000"/>
                <a:gd name="f1" fmla="val 5400000"/>
                <a:gd name="f2" fmla="val 180"/>
                <a:gd name="f3" fmla="val w"/>
                <a:gd name="f4" fmla="val h"/>
                <a:gd name="f5" fmla="val 0"/>
                <a:gd name="f6" fmla="val 22"/>
                <a:gd name="f7" fmla="val 15"/>
                <a:gd name="f8" fmla="val 6"/>
                <a:gd name="f9" fmla="val 11"/>
                <a:gd name="f10" fmla="val 7"/>
                <a:gd name="f11" fmla="val 10"/>
                <a:gd name="f12" fmla="val 8"/>
                <a:gd name="f13" fmla="val 9"/>
                <a:gd name="f14" fmla="val 12"/>
                <a:gd name="f15" fmla="val 13"/>
                <a:gd name="f16" fmla="val 14"/>
                <a:gd name="f17" fmla="val 16"/>
                <a:gd name="f18" fmla="val 17"/>
                <a:gd name="f19" fmla="val 18"/>
                <a:gd name="f20" fmla="val 19"/>
                <a:gd name="f21" fmla="val 20"/>
                <a:gd name="f22" fmla="val 21"/>
                <a:gd name="f23" fmla="val 5"/>
                <a:gd name="f24" fmla="val 4"/>
                <a:gd name="f25" fmla="val 2"/>
                <a:gd name="f26" fmla="val 3"/>
                <a:gd name="f27" fmla="val 1"/>
                <a:gd name="f28" fmla="+- 0 0 -90"/>
                <a:gd name="f29" fmla="*/ f3 1 22"/>
                <a:gd name="f30" fmla="*/ f4 1 15"/>
                <a:gd name="f31" fmla="+- f7 0 f5"/>
                <a:gd name="f32" fmla="+- f6 0 f5"/>
                <a:gd name="f33" fmla="*/ f28 f0 1"/>
                <a:gd name="f34" fmla="*/ f32 1 22"/>
                <a:gd name="f35" fmla="*/ f31 1 15"/>
                <a:gd name="f36" fmla="*/ f33 1 f2"/>
                <a:gd name="f37" fmla="*/ 6 1 f34"/>
                <a:gd name="f38" fmla="*/ 11 1 f35"/>
                <a:gd name="f39" fmla="*/ 7 1 f34"/>
                <a:gd name="f40" fmla="*/ 9 1 f34"/>
                <a:gd name="f41" fmla="*/ 13 1 f35"/>
                <a:gd name="f42" fmla="*/ 14 1 f34"/>
                <a:gd name="f43" fmla="*/ 16 1 f34"/>
                <a:gd name="f44" fmla="*/ 10 1 f35"/>
                <a:gd name="f45" fmla="*/ 18 1 f34"/>
                <a:gd name="f46" fmla="*/ 8 1 f35"/>
                <a:gd name="f47" fmla="*/ 21 1 f34"/>
                <a:gd name="f48" fmla="*/ 7 1 f35"/>
                <a:gd name="f49" fmla="*/ 5 1 f35"/>
                <a:gd name="f50" fmla="*/ 12 1 f34"/>
                <a:gd name="f51" fmla="*/ 3 1 f35"/>
                <a:gd name="f52" fmla="*/ 8 1 f34"/>
                <a:gd name="f53" fmla="*/ 2 1 f35"/>
                <a:gd name="f54" fmla="*/ 0 1 f34"/>
                <a:gd name="f55" fmla="*/ 2 1 f34"/>
                <a:gd name="f56" fmla="*/ 9 1 f35"/>
                <a:gd name="f57" fmla="*/ f6 1 f34"/>
                <a:gd name="f58" fmla="*/ 0 1 f35"/>
                <a:gd name="f59" fmla="*/ f7 1 f35"/>
                <a:gd name="f60" fmla="+- f36 0 f1"/>
                <a:gd name="f61" fmla="*/ f54 f29 1"/>
                <a:gd name="f62" fmla="*/ f57 f29 1"/>
                <a:gd name="f63" fmla="*/ f59 f30 1"/>
                <a:gd name="f64" fmla="*/ f58 f30 1"/>
                <a:gd name="f65" fmla="*/ f37 f29 1"/>
                <a:gd name="f66" fmla="*/ f38 f30 1"/>
                <a:gd name="f67" fmla="*/ f39 f29 1"/>
                <a:gd name="f68" fmla="*/ f40 f29 1"/>
                <a:gd name="f69" fmla="*/ f41 f30 1"/>
                <a:gd name="f70" fmla="*/ f42 f29 1"/>
                <a:gd name="f71" fmla="*/ f43 f29 1"/>
                <a:gd name="f72" fmla="*/ f44 f30 1"/>
                <a:gd name="f73" fmla="*/ f45 f29 1"/>
                <a:gd name="f74" fmla="*/ f46 f30 1"/>
                <a:gd name="f75" fmla="*/ f47 f29 1"/>
                <a:gd name="f76" fmla="*/ f48 f30 1"/>
                <a:gd name="f77" fmla="*/ f49 f30 1"/>
                <a:gd name="f78" fmla="*/ f50 f29 1"/>
                <a:gd name="f79" fmla="*/ f51 f30 1"/>
                <a:gd name="f80" fmla="*/ f52 f29 1"/>
                <a:gd name="f81" fmla="*/ f53 f30 1"/>
                <a:gd name="f82" fmla="*/ f55 f29 1"/>
                <a:gd name="f83" fmla="*/ f56 f30 1"/>
              </a:gdLst>
              <a:ahLst/>
              <a:cxnLst>
                <a:cxn ang="3cd4">
                  <a:pos x="hc" y="t"/>
                </a:cxn>
                <a:cxn ang="0">
                  <a:pos x="r" y="vc"/>
                </a:cxn>
                <a:cxn ang="cd4">
                  <a:pos x="hc" y="b"/>
                </a:cxn>
                <a:cxn ang="cd2">
                  <a:pos x="l" y="vc"/>
                </a:cxn>
                <a:cxn ang="f60">
                  <a:pos x="f65" y="f66"/>
                </a:cxn>
                <a:cxn ang="f60">
                  <a:pos x="f67" y="f66"/>
                </a:cxn>
                <a:cxn ang="f60">
                  <a:pos x="f68" y="f69"/>
                </a:cxn>
                <a:cxn ang="f60">
                  <a:pos x="f70" y="f69"/>
                </a:cxn>
                <a:cxn ang="f60">
                  <a:pos x="f71" y="f69"/>
                </a:cxn>
                <a:cxn ang="f60">
                  <a:pos x="f71" y="f72"/>
                </a:cxn>
                <a:cxn ang="f60">
                  <a:pos x="f73" y="f74"/>
                </a:cxn>
                <a:cxn ang="f60">
                  <a:pos x="f75" y="f76"/>
                </a:cxn>
                <a:cxn ang="f60">
                  <a:pos x="f75" y="f77"/>
                </a:cxn>
                <a:cxn ang="f60">
                  <a:pos x="f78" y="f79"/>
                </a:cxn>
                <a:cxn ang="f60">
                  <a:pos x="f80" y="f81"/>
                </a:cxn>
                <a:cxn ang="f60">
                  <a:pos x="f61" y="f77"/>
                </a:cxn>
                <a:cxn ang="f60">
                  <a:pos x="f61" y="f74"/>
                </a:cxn>
                <a:cxn ang="f60">
                  <a:pos x="f82" y="f83"/>
                </a:cxn>
                <a:cxn ang="f60">
                  <a:pos x="f65" y="f74"/>
                </a:cxn>
                <a:cxn ang="f60">
                  <a:pos x="f65" y="f66"/>
                </a:cxn>
              </a:cxnLst>
              <a:rect l="f61" t="f64" r="f62" b="f63"/>
              <a:pathLst>
                <a:path w="22" h="15">
                  <a:moveTo>
                    <a:pt x="f8" y="f9"/>
                  </a:moveTo>
                  <a:cubicBezTo>
                    <a:pt x="f10" y="f11"/>
                    <a:pt x="f8" y="f9"/>
                    <a:pt x="f10" y="f9"/>
                  </a:cubicBezTo>
                  <a:cubicBezTo>
                    <a:pt x="f12" y="f9"/>
                    <a:pt x="f13" y="f14"/>
                    <a:pt x="f13" y="f15"/>
                  </a:cubicBezTo>
                  <a:cubicBezTo>
                    <a:pt x="f14" y="f14"/>
                    <a:pt x="f14" y="f7"/>
                    <a:pt x="f16" y="f15"/>
                  </a:cubicBezTo>
                  <a:cubicBezTo>
                    <a:pt x="f17" y="f14"/>
                    <a:pt x="f17" y="f15"/>
                    <a:pt x="f17" y="f15"/>
                  </a:cubicBezTo>
                  <a:cubicBezTo>
                    <a:pt x="f18" y="f14"/>
                    <a:pt x="f7" y="f14"/>
                    <a:pt x="f17" y="f11"/>
                  </a:cubicBezTo>
                  <a:cubicBezTo>
                    <a:pt x="f18" y="f12"/>
                    <a:pt x="f18" y="f13"/>
                    <a:pt x="f19" y="f12"/>
                  </a:cubicBezTo>
                  <a:cubicBezTo>
                    <a:pt x="f20" y="f10"/>
                    <a:pt x="f21" y="f13"/>
                    <a:pt x="f22" y="f10"/>
                  </a:cubicBezTo>
                  <a:cubicBezTo>
                    <a:pt x="f6" y="f8"/>
                    <a:pt x="f21" y="f10"/>
                    <a:pt x="f22" y="f23"/>
                  </a:cubicBezTo>
                  <a:cubicBezTo>
                    <a:pt x="f14" y="f24"/>
                    <a:pt x="f16" y="f25"/>
                    <a:pt x="f14" y="f26"/>
                  </a:cubicBezTo>
                  <a:cubicBezTo>
                    <a:pt x="f9" y="f24"/>
                    <a:pt x="f11" y="f25"/>
                    <a:pt x="f12" y="f25"/>
                  </a:cubicBezTo>
                  <a:cubicBezTo>
                    <a:pt x="f8" y="f25"/>
                    <a:pt x="f26" y="f5"/>
                    <a:pt x="f5" y="f23"/>
                  </a:cubicBezTo>
                  <a:cubicBezTo>
                    <a:pt x="f5" y="f12"/>
                    <a:pt x="f27" y="f10"/>
                    <a:pt x="f5" y="f12"/>
                  </a:cubicBezTo>
                  <a:cubicBezTo>
                    <a:pt x="f5" y="f12"/>
                    <a:pt x="f27" y="f13"/>
                    <a:pt x="f25" y="f13"/>
                  </a:cubicBezTo>
                  <a:cubicBezTo>
                    <a:pt x="f26" y="f13"/>
                    <a:pt x="f24" y="f12"/>
                    <a:pt x="f8" y="f12"/>
                  </a:cubicBezTo>
                  <a:cubicBezTo>
                    <a:pt x="f8" y="f13"/>
                    <a:pt x="f8" y="f13"/>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24" name="Freeform 230">
              <a:extLst>
                <a:ext uri="{FF2B5EF4-FFF2-40B4-BE49-F238E27FC236}">
                  <a16:creationId xmlns:a16="http://schemas.microsoft.com/office/drawing/2014/main" id="{A299FA1E-0028-C0E1-BA1E-15E9615C923C}"/>
                </a:ext>
              </a:extLst>
            </p:cNvPr>
            <p:cNvSpPr/>
            <p:nvPr/>
          </p:nvSpPr>
          <p:spPr>
            <a:xfrm>
              <a:off x="6921413" y="3025612"/>
              <a:ext cx="15819" cy="10387"/>
            </a:xfrm>
            <a:custGeom>
              <a:avLst/>
              <a:gdLst>
                <a:gd name="f0" fmla="val 10800000"/>
                <a:gd name="f1" fmla="val 5400000"/>
                <a:gd name="f2" fmla="val 180"/>
                <a:gd name="f3" fmla="val w"/>
                <a:gd name="f4" fmla="val h"/>
                <a:gd name="f5" fmla="val 0"/>
                <a:gd name="f6" fmla="val 3"/>
                <a:gd name="f7" fmla="val 2"/>
                <a:gd name="f8" fmla="val 1"/>
                <a:gd name="f9" fmla="+- 0 0 -90"/>
                <a:gd name="f10" fmla="*/ f3 1 3"/>
                <a:gd name="f11" fmla="*/ f4 1 2"/>
                <a:gd name="f12" fmla="+- f7 0 f5"/>
                <a:gd name="f13" fmla="+- f6 0 f5"/>
                <a:gd name="f14" fmla="*/ f9 f0 1"/>
                <a:gd name="f15" fmla="*/ f12 1 2"/>
                <a:gd name="f16" fmla="*/ f13 1 3"/>
                <a:gd name="f17" fmla="*/ f14 1 f2"/>
                <a:gd name="f18" fmla="*/ 2 1 f16"/>
                <a:gd name="f19" fmla="*/ 2 1 f15"/>
                <a:gd name="f20" fmla="*/ 0 1 f16"/>
                <a:gd name="f21" fmla="*/ 0 1 f15"/>
                <a:gd name="f22" fmla="*/ f6 1 f16"/>
                <a:gd name="f23" fmla="*/ f7 1 f15"/>
                <a:gd name="f24" fmla="+- f17 0 f1"/>
                <a:gd name="f25" fmla="*/ f20 f10 1"/>
                <a:gd name="f26" fmla="*/ f22 f10 1"/>
                <a:gd name="f27" fmla="*/ f23 f11 1"/>
                <a:gd name="f28" fmla="*/ f21 f11 1"/>
                <a:gd name="f29" fmla="*/ f18 f10 1"/>
                <a:gd name="f30" fmla="*/ f19 f11 1"/>
              </a:gdLst>
              <a:ahLst/>
              <a:cxnLst>
                <a:cxn ang="3cd4">
                  <a:pos x="hc" y="t"/>
                </a:cxn>
                <a:cxn ang="0">
                  <a:pos x="r" y="vc"/>
                </a:cxn>
                <a:cxn ang="cd4">
                  <a:pos x="hc" y="b"/>
                </a:cxn>
                <a:cxn ang="cd2">
                  <a:pos x="l" y="vc"/>
                </a:cxn>
                <a:cxn ang="f24">
                  <a:pos x="f29" y="f30"/>
                </a:cxn>
                <a:cxn ang="f24">
                  <a:pos x="f25" y="f30"/>
                </a:cxn>
                <a:cxn ang="f24">
                  <a:pos x="f29" y="f28"/>
                </a:cxn>
                <a:cxn ang="f24">
                  <a:pos x="f29" y="f30"/>
                </a:cxn>
              </a:cxnLst>
              <a:rect l="f25" t="f28" r="f26" b="f27"/>
              <a:pathLst>
                <a:path w="3" h="2">
                  <a:moveTo>
                    <a:pt x="f7" y="f7"/>
                  </a:moveTo>
                  <a:cubicBezTo>
                    <a:pt x="f8" y="f7"/>
                    <a:pt x="f5" y="f7"/>
                    <a:pt x="f5" y="f7"/>
                  </a:cubicBezTo>
                  <a:cubicBezTo>
                    <a:pt x="f5" y="f7"/>
                    <a:pt x="f5" y="f8"/>
                    <a:pt x="f7" y="f5"/>
                  </a:cubicBezTo>
                  <a:cubicBezTo>
                    <a:pt x="f7" y="f8"/>
                    <a:pt x="f6" y="f8"/>
                    <a:pt x="f7"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25" name="Bulgaria">
              <a:extLst>
                <a:ext uri="{FF2B5EF4-FFF2-40B4-BE49-F238E27FC236}">
                  <a16:creationId xmlns:a16="http://schemas.microsoft.com/office/drawing/2014/main" id="{29D4AA9B-3543-F783-D806-E3531C4AE67B}"/>
                </a:ext>
              </a:extLst>
            </p:cNvPr>
            <p:cNvSpPr/>
            <p:nvPr/>
          </p:nvSpPr>
          <p:spPr>
            <a:xfrm>
              <a:off x="7305507" y="3173105"/>
              <a:ext cx="151378" cy="72713"/>
            </a:xfrm>
            <a:custGeom>
              <a:avLst/>
              <a:gdLst>
                <a:gd name="f0" fmla="val 10800000"/>
                <a:gd name="f1" fmla="val 5400000"/>
                <a:gd name="f2" fmla="val 180"/>
                <a:gd name="f3" fmla="val w"/>
                <a:gd name="f4" fmla="val h"/>
                <a:gd name="f5" fmla="val 0"/>
                <a:gd name="f6" fmla="val 28"/>
                <a:gd name="f7" fmla="val 15"/>
                <a:gd name="f8" fmla="val 26"/>
                <a:gd name="f9" fmla="val 12"/>
                <a:gd name="f10" fmla="val 25"/>
                <a:gd name="f11" fmla="val 11"/>
                <a:gd name="f12" fmla="val 10"/>
                <a:gd name="f13" fmla="val 24"/>
                <a:gd name="f14" fmla="val 9"/>
                <a:gd name="f15" fmla="val 8"/>
                <a:gd name="f16" fmla="val 7"/>
                <a:gd name="f17" fmla="val 5"/>
                <a:gd name="f18" fmla="val 4"/>
                <a:gd name="f19" fmla="val 3"/>
                <a:gd name="f20" fmla="val 27"/>
                <a:gd name="f21" fmla="val 2"/>
                <a:gd name="f22" fmla="val 23"/>
                <a:gd name="f23" fmla="val 21"/>
                <a:gd name="f24" fmla="val 1"/>
                <a:gd name="f25" fmla="val 20"/>
                <a:gd name="f26" fmla="val 18"/>
                <a:gd name="f27" fmla="val 17"/>
                <a:gd name="f28" fmla="val 14"/>
                <a:gd name="f29" fmla="val 13"/>
                <a:gd name="f30" fmla="val 6"/>
                <a:gd name="f31" fmla="val 19"/>
                <a:gd name="f32" fmla="val 22"/>
                <a:gd name="f33" fmla="+- 0 0 -90"/>
                <a:gd name="f34" fmla="*/ f3 1 28"/>
                <a:gd name="f35" fmla="*/ f4 1 15"/>
                <a:gd name="f36" fmla="+- f7 0 f5"/>
                <a:gd name="f37" fmla="+- f6 0 f5"/>
                <a:gd name="f38" fmla="*/ f33 f0 1"/>
                <a:gd name="f39" fmla="*/ f37 1 28"/>
                <a:gd name="f40" fmla="*/ f36 1 15"/>
                <a:gd name="f41" fmla="*/ f38 1 f2"/>
                <a:gd name="f42" fmla="*/ 26 1 f39"/>
                <a:gd name="f43" fmla="*/ 12 1 f40"/>
                <a:gd name="f44" fmla="*/ 25 1 f39"/>
                <a:gd name="f45" fmla="*/ 11 1 f40"/>
                <a:gd name="f46" fmla="*/ 24 1 f39"/>
                <a:gd name="f47" fmla="*/ 9 1 f40"/>
                <a:gd name="f48" fmla="*/ 7 1 f40"/>
                <a:gd name="f49" fmla="*/ 4 1 f40"/>
                <a:gd name="f50" fmla="*/ 27 1 f39"/>
                <a:gd name="f51" fmla="*/ 28 1 f39"/>
                <a:gd name="f52" fmla="*/ 2 1 f40"/>
                <a:gd name="f53" fmla="*/ 20 1 f39"/>
                <a:gd name="f54" fmla="*/ 1 1 f40"/>
                <a:gd name="f55" fmla="*/ 18 1 f39"/>
                <a:gd name="f56" fmla="*/ 0 1 f40"/>
                <a:gd name="f57" fmla="*/ 14 1 f39"/>
                <a:gd name="f58" fmla="*/ 12 1 f39"/>
                <a:gd name="f59" fmla="*/ 3 1 f40"/>
                <a:gd name="f60" fmla="*/ 8 1 f39"/>
                <a:gd name="f61" fmla="*/ 6 1 f39"/>
                <a:gd name="f62" fmla="*/ 3 1 f39"/>
                <a:gd name="f63" fmla="*/ 2 1 f39"/>
                <a:gd name="f64" fmla="*/ 1 1 f39"/>
                <a:gd name="f65" fmla="*/ 5 1 f40"/>
                <a:gd name="f66" fmla="*/ 10 1 f40"/>
                <a:gd name="f67" fmla="*/ 5 1 f39"/>
                <a:gd name="f68" fmla="*/ 15 1 f40"/>
                <a:gd name="f69" fmla="*/ 14 1 f40"/>
                <a:gd name="f70" fmla="*/ 10 1 f39"/>
                <a:gd name="f71" fmla="*/ 11 1 f39"/>
                <a:gd name="f72" fmla="*/ 13 1 f39"/>
                <a:gd name="f73" fmla="*/ 15 1 f39"/>
                <a:gd name="f74" fmla="*/ 17 1 f39"/>
                <a:gd name="f75" fmla="*/ 13 1 f40"/>
                <a:gd name="f76" fmla="*/ 19 1 f39"/>
                <a:gd name="f77" fmla="*/ 22 1 f39"/>
                <a:gd name="f78" fmla="*/ 0 1 f39"/>
                <a:gd name="f79" fmla="*/ f6 1 f39"/>
                <a:gd name="f80" fmla="*/ f7 1 f40"/>
                <a:gd name="f81" fmla="+- f41 0 f1"/>
                <a:gd name="f82" fmla="*/ f78 f34 1"/>
                <a:gd name="f83" fmla="*/ f79 f34 1"/>
                <a:gd name="f84" fmla="*/ f80 f35 1"/>
                <a:gd name="f85" fmla="*/ f56 f35 1"/>
                <a:gd name="f86" fmla="*/ f42 f34 1"/>
                <a:gd name="f87" fmla="*/ f43 f35 1"/>
                <a:gd name="f88" fmla="*/ f44 f34 1"/>
                <a:gd name="f89" fmla="*/ f45 f35 1"/>
                <a:gd name="f90" fmla="*/ f46 f34 1"/>
                <a:gd name="f91" fmla="*/ f47 f35 1"/>
                <a:gd name="f92" fmla="*/ f48 f35 1"/>
                <a:gd name="f93" fmla="*/ f49 f35 1"/>
                <a:gd name="f94" fmla="*/ f50 f34 1"/>
                <a:gd name="f95" fmla="*/ f51 f34 1"/>
                <a:gd name="f96" fmla="*/ f52 f35 1"/>
                <a:gd name="f97" fmla="*/ f53 f34 1"/>
                <a:gd name="f98" fmla="*/ f54 f35 1"/>
                <a:gd name="f99" fmla="*/ f55 f34 1"/>
                <a:gd name="f100" fmla="*/ f57 f34 1"/>
                <a:gd name="f101" fmla="*/ f58 f34 1"/>
                <a:gd name="f102" fmla="*/ f59 f35 1"/>
                <a:gd name="f103" fmla="*/ f60 f34 1"/>
                <a:gd name="f104" fmla="*/ f61 f34 1"/>
                <a:gd name="f105" fmla="*/ f62 f34 1"/>
                <a:gd name="f106" fmla="*/ f63 f34 1"/>
                <a:gd name="f107" fmla="*/ f64 f34 1"/>
                <a:gd name="f108" fmla="*/ f65 f35 1"/>
                <a:gd name="f109" fmla="*/ f66 f35 1"/>
                <a:gd name="f110" fmla="*/ f67 f34 1"/>
                <a:gd name="f111" fmla="*/ f68 f35 1"/>
                <a:gd name="f112" fmla="*/ f69 f35 1"/>
                <a:gd name="f113" fmla="*/ f70 f34 1"/>
                <a:gd name="f114" fmla="*/ f71 f34 1"/>
                <a:gd name="f115" fmla="*/ f72 f34 1"/>
                <a:gd name="f116" fmla="*/ f73 f34 1"/>
                <a:gd name="f117" fmla="*/ f74 f34 1"/>
                <a:gd name="f118" fmla="*/ f75 f35 1"/>
                <a:gd name="f119" fmla="*/ f76 f34 1"/>
                <a:gd name="f120" fmla="*/ f77 f34 1"/>
              </a:gdLst>
              <a:ahLst/>
              <a:cxnLst>
                <a:cxn ang="3cd4">
                  <a:pos x="hc" y="t"/>
                </a:cxn>
                <a:cxn ang="0">
                  <a:pos x="r" y="vc"/>
                </a:cxn>
                <a:cxn ang="cd4">
                  <a:pos x="hc" y="b"/>
                </a:cxn>
                <a:cxn ang="cd2">
                  <a:pos x="l" y="vc"/>
                </a:cxn>
                <a:cxn ang="f81">
                  <a:pos x="f86" y="f87"/>
                </a:cxn>
                <a:cxn ang="f81">
                  <a:pos x="f88" y="f89"/>
                </a:cxn>
                <a:cxn ang="f81">
                  <a:pos x="f88" y="f89"/>
                </a:cxn>
                <a:cxn ang="f81">
                  <a:pos x="f90" y="f91"/>
                </a:cxn>
                <a:cxn ang="f81">
                  <a:pos x="f90" y="f91"/>
                </a:cxn>
                <a:cxn ang="f81">
                  <a:pos x="f90" y="f92"/>
                </a:cxn>
                <a:cxn ang="f81">
                  <a:pos x="f88" y="f92"/>
                </a:cxn>
                <a:cxn ang="f81">
                  <a:pos x="f86" y="f93"/>
                </a:cxn>
                <a:cxn ang="f81">
                  <a:pos x="f94" y="f93"/>
                </a:cxn>
                <a:cxn ang="f81">
                  <a:pos x="f95" y="f96"/>
                </a:cxn>
                <a:cxn ang="f81">
                  <a:pos x="f88" y="f96"/>
                </a:cxn>
                <a:cxn ang="f81">
                  <a:pos x="f97" y="f98"/>
                </a:cxn>
                <a:cxn ang="f81">
                  <a:pos x="f99" y="f85"/>
                </a:cxn>
                <a:cxn ang="f81">
                  <a:pos x="f100" y="f96"/>
                </a:cxn>
                <a:cxn ang="f81">
                  <a:pos x="f101" y="f102"/>
                </a:cxn>
                <a:cxn ang="f81">
                  <a:pos x="f103" y="f102"/>
                </a:cxn>
                <a:cxn ang="f81">
                  <a:pos x="f104" y="f96"/>
                </a:cxn>
                <a:cxn ang="f81">
                  <a:pos x="f105" y="f96"/>
                </a:cxn>
                <a:cxn ang="f81">
                  <a:pos x="f106" y="f98"/>
                </a:cxn>
                <a:cxn ang="f81">
                  <a:pos x="f107" y="f98"/>
                </a:cxn>
                <a:cxn ang="f81">
                  <a:pos x="f107" y="f102"/>
                </a:cxn>
                <a:cxn ang="f81">
                  <a:pos x="f106" y="f108"/>
                </a:cxn>
                <a:cxn ang="f81">
                  <a:pos x="f106" y="f92"/>
                </a:cxn>
                <a:cxn ang="f81">
                  <a:pos x="f106" y="f91"/>
                </a:cxn>
                <a:cxn ang="f81">
                  <a:pos x="f105" y="f109"/>
                </a:cxn>
                <a:cxn ang="f81">
                  <a:pos x="f110" y="f111"/>
                </a:cxn>
                <a:cxn ang="f81">
                  <a:pos x="f103" y="f112"/>
                </a:cxn>
                <a:cxn ang="f81">
                  <a:pos x="f113" y="f112"/>
                </a:cxn>
                <a:cxn ang="f81">
                  <a:pos x="f114" y="f112"/>
                </a:cxn>
                <a:cxn ang="f81">
                  <a:pos x="f115" y="f112"/>
                </a:cxn>
                <a:cxn ang="f81">
                  <a:pos x="f116" y="f112"/>
                </a:cxn>
                <a:cxn ang="f81">
                  <a:pos x="f117" y="f112"/>
                </a:cxn>
                <a:cxn ang="f81">
                  <a:pos x="f99" y="f118"/>
                </a:cxn>
                <a:cxn ang="f81">
                  <a:pos x="f119" y="f87"/>
                </a:cxn>
                <a:cxn ang="f81">
                  <a:pos x="f120" y="f89"/>
                </a:cxn>
                <a:cxn ang="f81">
                  <a:pos x="f86" y="f87"/>
                </a:cxn>
              </a:cxnLst>
              <a:rect l="f82" t="f85" r="f83" b="f84"/>
              <a:pathLst>
                <a:path w="28" h="15">
                  <a:moveTo>
                    <a:pt x="f8" y="f9"/>
                  </a:moveTo>
                  <a:cubicBezTo>
                    <a:pt x="f10" y="f11"/>
                    <a:pt x="f8" y="f9"/>
                    <a:pt x="f10" y="f11"/>
                  </a:cubicBezTo>
                  <a:cubicBezTo>
                    <a:pt x="f10" y="f11"/>
                    <a:pt x="f8" y="f9"/>
                    <a:pt x="f10" y="f11"/>
                  </a:cubicBezTo>
                  <a:cubicBezTo>
                    <a:pt x="f10" y="f12"/>
                    <a:pt x="f13" y="f14"/>
                    <a:pt x="f13" y="f14"/>
                  </a:cubicBezTo>
                  <a:cubicBezTo>
                    <a:pt x="f10" y="f14"/>
                    <a:pt x="f13" y="f14"/>
                    <a:pt x="f13" y="f14"/>
                  </a:cubicBezTo>
                  <a:cubicBezTo>
                    <a:pt x="f13" y="f15"/>
                    <a:pt x="f13" y="f15"/>
                    <a:pt x="f13" y="f16"/>
                  </a:cubicBezTo>
                  <a:cubicBezTo>
                    <a:pt x="f10" y="f16"/>
                    <a:pt x="f10" y="f15"/>
                    <a:pt x="f10" y="f16"/>
                  </a:cubicBezTo>
                  <a:cubicBezTo>
                    <a:pt x="f10" y="f17"/>
                    <a:pt x="f8" y="f17"/>
                    <a:pt x="f8" y="f18"/>
                  </a:cubicBezTo>
                  <a:cubicBezTo>
                    <a:pt x="f8" y="f19"/>
                    <a:pt x="f20" y="f19"/>
                    <a:pt x="f20" y="f18"/>
                  </a:cubicBezTo>
                  <a:cubicBezTo>
                    <a:pt x="f20" y="f18"/>
                    <a:pt x="f6" y="f19"/>
                    <a:pt x="f6" y="f21"/>
                  </a:cubicBezTo>
                  <a:cubicBezTo>
                    <a:pt x="f10" y="f21"/>
                    <a:pt x="f8" y="f21"/>
                    <a:pt x="f10" y="f21"/>
                  </a:cubicBezTo>
                  <a:cubicBezTo>
                    <a:pt x="f22" y="f21"/>
                    <a:pt x="f23" y="f24"/>
                    <a:pt x="f25" y="f24"/>
                  </a:cubicBezTo>
                  <a:cubicBezTo>
                    <a:pt x="f25" y="f5"/>
                    <a:pt x="f25" y="f5"/>
                    <a:pt x="f26" y="f5"/>
                  </a:cubicBezTo>
                  <a:cubicBezTo>
                    <a:pt x="f27" y="f5"/>
                    <a:pt x="f7" y="f24"/>
                    <a:pt x="f28" y="f21"/>
                  </a:cubicBezTo>
                  <a:cubicBezTo>
                    <a:pt x="f29" y="f18"/>
                    <a:pt x="f29" y="f19"/>
                    <a:pt x="f9" y="f19"/>
                  </a:cubicBezTo>
                  <a:cubicBezTo>
                    <a:pt x="f12" y="f19"/>
                    <a:pt x="f14" y="f21"/>
                    <a:pt x="f15" y="f19"/>
                  </a:cubicBezTo>
                  <a:cubicBezTo>
                    <a:pt x="f15" y="f19"/>
                    <a:pt x="f16" y="f19"/>
                    <a:pt x="f30" y="f21"/>
                  </a:cubicBezTo>
                  <a:cubicBezTo>
                    <a:pt x="f18" y="f21"/>
                    <a:pt x="f18" y="f21"/>
                    <a:pt x="f19" y="f21"/>
                  </a:cubicBezTo>
                  <a:cubicBezTo>
                    <a:pt x="f19" y="f21"/>
                    <a:pt x="f21" y="f21"/>
                    <a:pt x="f21" y="f24"/>
                  </a:cubicBezTo>
                  <a:cubicBezTo>
                    <a:pt x="f21" y="f24"/>
                    <a:pt x="f21" y="f24"/>
                    <a:pt x="f24" y="f24"/>
                  </a:cubicBezTo>
                  <a:cubicBezTo>
                    <a:pt x="f24" y="f24"/>
                    <a:pt x="f5" y="f24"/>
                    <a:pt x="f24" y="f19"/>
                  </a:cubicBezTo>
                  <a:cubicBezTo>
                    <a:pt x="f24" y="f18"/>
                    <a:pt x="f24" y="f18"/>
                    <a:pt x="f21" y="f17"/>
                  </a:cubicBezTo>
                  <a:cubicBezTo>
                    <a:pt x="f21" y="f30"/>
                    <a:pt x="f21" y="f30"/>
                    <a:pt x="f21" y="f16"/>
                  </a:cubicBezTo>
                  <a:cubicBezTo>
                    <a:pt x="f24" y="f15"/>
                    <a:pt x="f21" y="f15"/>
                    <a:pt x="f21" y="f14"/>
                  </a:cubicBezTo>
                  <a:cubicBezTo>
                    <a:pt x="f24" y="f12"/>
                    <a:pt x="f21" y="f12"/>
                    <a:pt x="f19" y="f12"/>
                  </a:cubicBezTo>
                  <a:cubicBezTo>
                    <a:pt x="f18" y="f11"/>
                    <a:pt x="f17" y="f29"/>
                    <a:pt x="f17" y="f7"/>
                  </a:cubicBezTo>
                  <a:cubicBezTo>
                    <a:pt x="f16" y="f28"/>
                    <a:pt x="f16" y="f7"/>
                    <a:pt x="f15" y="f28"/>
                  </a:cubicBezTo>
                  <a:cubicBezTo>
                    <a:pt x="f15" y="f28"/>
                    <a:pt x="f14" y="f29"/>
                    <a:pt x="f12" y="f28"/>
                  </a:cubicBezTo>
                  <a:cubicBezTo>
                    <a:pt x="f11" y="f28"/>
                    <a:pt x="f11" y="f28"/>
                    <a:pt x="f11" y="f28"/>
                  </a:cubicBezTo>
                  <a:cubicBezTo>
                    <a:pt x="f9" y="f28"/>
                    <a:pt x="f9" y="f28"/>
                    <a:pt x="f29" y="f28"/>
                  </a:cubicBezTo>
                  <a:cubicBezTo>
                    <a:pt x="f28" y="f7"/>
                    <a:pt x="f7" y="f7"/>
                    <a:pt x="f7" y="f28"/>
                  </a:cubicBezTo>
                  <a:cubicBezTo>
                    <a:pt x="f28" y="f28"/>
                    <a:pt x="f26" y="f7"/>
                    <a:pt x="f27" y="f28"/>
                  </a:cubicBezTo>
                  <a:cubicBezTo>
                    <a:pt x="f27" y="f29"/>
                    <a:pt x="f27" y="f29"/>
                    <a:pt x="f26" y="f29"/>
                  </a:cubicBezTo>
                  <a:cubicBezTo>
                    <a:pt x="f26" y="f9"/>
                    <a:pt x="f31" y="f9"/>
                    <a:pt x="f31" y="f9"/>
                  </a:cubicBezTo>
                  <a:cubicBezTo>
                    <a:pt x="f25" y="f9"/>
                    <a:pt x="f23" y="f11"/>
                    <a:pt x="f32" y="f11"/>
                  </a:cubicBezTo>
                  <a:cubicBezTo>
                    <a:pt x="f22" y="f9"/>
                    <a:pt x="f13"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26" name="Romania">
              <a:extLst>
                <a:ext uri="{FF2B5EF4-FFF2-40B4-BE49-F238E27FC236}">
                  <a16:creationId xmlns:a16="http://schemas.microsoft.com/office/drawing/2014/main" id="{4735A7DE-51A5-ABC6-EC7C-59F7DE24DBEF}"/>
                </a:ext>
              </a:extLst>
            </p:cNvPr>
            <p:cNvSpPr/>
            <p:nvPr/>
          </p:nvSpPr>
          <p:spPr>
            <a:xfrm>
              <a:off x="7258059" y="3058850"/>
              <a:ext cx="214637" cy="132953"/>
            </a:xfrm>
            <a:custGeom>
              <a:avLst/>
              <a:gdLst>
                <a:gd name="f0" fmla="val 10800000"/>
                <a:gd name="f1" fmla="val 5400000"/>
                <a:gd name="f2" fmla="val 180"/>
                <a:gd name="f3" fmla="val w"/>
                <a:gd name="f4" fmla="val h"/>
                <a:gd name="f5" fmla="val 0"/>
                <a:gd name="f6" fmla="val 40"/>
                <a:gd name="f7" fmla="val 27"/>
                <a:gd name="f8" fmla="val 13"/>
                <a:gd name="f9" fmla="val 1"/>
                <a:gd name="f10" fmla="val 2"/>
                <a:gd name="f11" fmla="val 12"/>
                <a:gd name="f12" fmla="val 3"/>
                <a:gd name="f13" fmla="val 11"/>
                <a:gd name="f14" fmla="val 10"/>
                <a:gd name="f15" fmla="val 9"/>
                <a:gd name="f16" fmla="val 4"/>
                <a:gd name="f17" fmla="val 8"/>
                <a:gd name="f18" fmla="val 5"/>
                <a:gd name="f19" fmla="val 6"/>
                <a:gd name="f20" fmla="val 7"/>
                <a:gd name="f21" fmla="val 14"/>
                <a:gd name="f22" fmla="val 15"/>
                <a:gd name="f23" fmla="val 17"/>
                <a:gd name="f24" fmla="val 18"/>
                <a:gd name="f25" fmla="val 21"/>
                <a:gd name="f26" fmla="val 23"/>
                <a:gd name="f27" fmla="val 25"/>
                <a:gd name="f28" fmla="val 26"/>
                <a:gd name="f29" fmla="val 28"/>
                <a:gd name="f30" fmla="val 29"/>
                <a:gd name="f31" fmla="val 30"/>
                <a:gd name="f32" fmla="val 31"/>
                <a:gd name="f33" fmla="val 32"/>
                <a:gd name="f34" fmla="val 33"/>
                <a:gd name="f35" fmla="val 16"/>
                <a:gd name="f36" fmla="val 35"/>
                <a:gd name="f37" fmla="val 36"/>
                <a:gd name="f38" fmla="val 38"/>
                <a:gd name="f39" fmla="val 37"/>
                <a:gd name="f40" fmla="val 39"/>
                <a:gd name="f41" fmla="val 19"/>
                <a:gd name="f42" fmla="val 20"/>
                <a:gd name="f43" fmla="val 22"/>
                <a:gd name="f44" fmla="val 24"/>
                <a:gd name="f45" fmla="val 34"/>
                <a:gd name="f46" fmla="+- 0 0 -90"/>
                <a:gd name="f47" fmla="*/ f3 1 40"/>
                <a:gd name="f48" fmla="*/ f4 1 27"/>
                <a:gd name="f49" fmla="+- f7 0 f5"/>
                <a:gd name="f50" fmla="+- f6 0 f5"/>
                <a:gd name="f51" fmla="*/ f46 f0 1"/>
                <a:gd name="f52" fmla="*/ f50 1 40"/>
                <a:gd name="f53" fmla="*/ f49 1 27"/>
                <a:gd name="f54" fmla="*/ f51 1 f2"/>
                <a:gd name="f55" fmla="*/ 0 1 f52"/>
                <a:gd name="f56" fmla="*/ 13 1 f53"/>
                <a:gd name="f57" fmla="*/ 2 1 f52"/>
                <a:gd name="f58" fmla="*/ 12 1 f53"/>
                <a:gd name="f59" fmla="*/ 3 1 f52"/>
                <a:gd name="f60" fmla="*/ 9 1 f53"/>
                <a:gd name="f61" fmla="*/ 5 1 f52"/>
                <a:gd name="f62" fmla="*/ 6 1 f53"/>
                <a:gd name="f63" fmla="*/ 4 1 f53"/>
                <a:gd name="f64" fmla="*/ 7 1 f52"/>
                <a:gd name="f65" fmla="*/ 3 1 f53"/>
                <a:gd name="f66" fmla="*/ 10 1 f52"/>
                <a:gd name="f67" fmla="*/ 2 1 f53"/>
                <a:gd name="f68" fmla="*/ 12 1 f52"/>
                <a:gd name="f69" fmla="*/ 14 1 f52"/>
                <a:gd name="f70" fmla="*/ 17 1 f52"/>
                <a:gd name="f71" fmla="*/ 21 1 f52"/>
                <a:gd name="f72" fmla="*/ 1 1 f53"/>
                <a:gd name="f73" fmla="*/ 25 1 f52"/>
                <a:gd name="f74" fmla="*/ 26 1 f52"/>
                <a:gd name="f75" fmla="*/ 27 1 f52"/>
                <a:gd name="f76" fmla="*/ 28 1 f52"/>
                <a:gd name="f77" fmla="*/ 30 1 f52"/>
                <a:gd name="f78" fmla="*/ 7 1 f53"/>
                <a:gd name="f79" fmla="*/ 31 1 f52"/>
                <a:gd name="f80" fmla="*/ 11 1 f53"/>
                <a:gd name="f81" fmla="*/ 32 1 f52"/>
                <a:gd name="f82" fmla="*/ 14 1 f53"/>
                <a:gd name="f83" fmla="*/ 33 1 f52"/>
                <a:gd name="f84" fmla="*/ 16 1 f53"/>
                <a:gd name="f85" fmla="*/ 36 1 f52"/>
                <a:gd name="f86" fmla="*/ 39 1 f52"/>
                <a:gd name="f87" fmla="*/ 17 1 f53"/>
                <a:gd name="f88" fmla="*/ 18 1 f53"/>
                <a:gd name="f89" fmla="*/ 38 1 f52"/>
                <a:gd name="f90" fmla="*/ 19 1 f53"/>
                <a:gd name="f91" fmla="*/ 37 1 f52"/>
                <a:gd name="f92" fmla="*/ 20 1 f53"/>
                <a:gd name="f93" fmla="*/ 22 1 f53"/>
                <a:gd name="f94" fmla="*/ 24 1 f53"/>
                <a:gd name="f95" fmla="*/ 25 1 f53"/>
                <a:gd name="f96" fmla="*/ 34 1 f52"/>
                <a:gd name="f97" fmla="*/ 29 1 f52"/>
                <a:gd name="f98" fmla="*/ 23 1 f53"/>
                <a:gd name="f99" fmla="*/ 23 1 f52"/>
                <a:gd name="f100" fmla="*/ 26 1 f53"/>
                <a:gd name="f101" fmla="*/ 15 1 f52"/>
                <a:gd name="f102" fmla="*/ 11 1 f52"/>
                <a:gd name="f103" fmla="*/ 9 1 f52"/>
                <a:gd name="f104" fmla="*/ 21 1 f53"/>
                <a:gd name="f105" fmla="*/ 8 1 f52"/>
                <a:gd name="f106" fmla="*/ 6 1 f52"/>
                <a:gd name="f107" fmla="*/ 4 1 f52"/>
                <a:gd name="f108" fmla="*/ 1 1 f52"/>
                <a:gd name="f109" fmla="*/ 15 1 f53"/>
                <a:gd name="f110" fmla="*/ f6 1 f52"/>
                <a:gd name="f111" fmla="*/ 0 1 f53"/>
                <a:gd name="f112" fmla="*/ f7 1 f53"/>
                <a:gd name="f113" fmla="+- f54 0 f1"/>
                <a:gd name="f114" fmla="*/ f55 f47 1"/>
                <a:gd name="f115" fmla="*/ f110 f47 1"/>
                <a:gd name="f116" fmla="*/ f112 f48 1"/>
                <a:gd name="f117" fmla="*/ f111 f48 1"/>
                <a:gd name="f118" fmla="*/ f56 f48 1"/>
                <a:gd name="f119" fmla="*/ f57 f47 1"/>
                <a:gd name="f120" fmla="*/ f58 f48 1"/>
                <a:gd name="f121" fmla="*/ f59 f47 1"/>
                <a:gd name="f122" fmla="*/ f60 f48 1"/>
                <a:gd name="f123" fmla="*/ f61 f47 1"/>
                <a:gd name="f124" fmla="*/ f62 f48 1"/>
                <a:gd name="f125" fmla="*/ f63 f48 1"/>
                <a:gd name="f126" fmla="*/ f64 f47 1"/>
                <a:gd name="f127" fmla="*/ f65 f48 1"/>
                <a:gd name="f128" fmla="*/ f66 f47 1"/>
                <a:gd name="f129" fmla="*/ f67 f48 1"/>
                <a:gd name="f130" fmla="*/ f68 f47 1"/>
                <a:gd name="f131" fmla="*/ f69 f47 1"/>
                <a:gd name="f132" fmla="*/ f70 f47 1"/>
                <a:gd name="f133" fmla="*/ f71 f47 1"/>
                <a:gd name="f134" fmla="*/ f72 f48 1"/>
                <a:gd name="f135" fmla="*/ f73 f47 1"/>
                <a:gd name="f136" fmla="*/ f74 f47 1"/>
                <a:gd name="f137" fmla="*/ f75 f47 1"/>
                <a:gd name="f138" fmla="*/ f76 f47 1"/>
                <a:gd name="f139" fmla="*/ f77 f47 1"/>
                <a:gd name="f140" fmla="*/ f78 f48 1"/>
                <a:gd name="f141" fmla="*/ f79 f47 1"/>
                <a:gd name="f142" fmla="*/ f80 f48 1"/>
                <a:gd name="f143" fmla="*/ f81 f47 1"/>
                <a:gd name="f144" fmla="*/ f82 f48 1"/>
                <a:gd name="f145" fmla="*/ f83 f47 1"/>
                <a:gd name="f146" fmla="*/ f84 f48 1"/>
                <a:gd name="f147" fmla="*/ f85 f47 1"/>
                <a:gd name="f148" fmla="*/ f86 f47 1"/>
                <a:gd name="f149" fmla="*/ f87 f48 1"/>
                <a:gd name="f150" fmla="*/ f88 f48 1"/>
                <a:gd name="f151" fmla="*/ f89 f47 1"/>
                <a:gd name="f152" fmla="*/ f90 f48 1"/>
                <a:gd name="f153" fmla="*/ f91 f47 1"/>
                <a:gd name="f154" fmla="*/ f92 f48 1"/>
                <a:gd name="f155" fmla="*/ f93 f48 1"/>
                <a:gd name="f156" fmla="*/ f94 f48 1"/>
                <a:gd name="f157" fmla="*/ f95 f48 1"/>
                <a:gd name="f158" fmla="*/ f96 f47 1"/>
                <a:gd name="f159" fmla="*/ f97 f47 1"/>
                <a:gd name="f160" fmla="*/ f98 f48 1"/>
                <a:gd name="f161" fmla="*/ f99 f47 1"/>
                <a:gd name="f162" fmla="*/ f100 f48 1"/>
                <a:gd name="f163" fmla="*/ f101 f47 1"/>
                <a:gd name="f164" fmla="*/ f102 f47 1"/>
                <a:gd name="f165" fmla="*/ f103 f47 1"/>
                <a:gd name="f166" fmla="*/ f104 f48 1"/>
                <a:gd name="f167" fmla="*/ f105 f47 1"/>
                <a:gd name="f168" fmla="*/ f106 f47 1"/>
                <a:gd name="f169" fmla="*/ f107 f47 1"/>
                <a:gd name="f170" fmla="*/ f108 f47 1"/>
                <a:gd name="f171" fmla="*/ f109 f48 1"/>
              </a:gdLst>
              <a:ahLst/>
              <a:cxnLst>
                <a:cxn ang="3cd4">
                  <a:pos x="hc" y="t"/>
                </a:cxn>
                <a:cxn ang="0">
                  <a:pos x="r" y="vc"/>
                </a:cxn>
                <a:cxn ang="cd4">
                  <a:pos x="hc" y="b"/>
                </a:cxn>
                <a:cxn ang="cd2">
                  <a:pos x="l" y="vc"/>
                </a:cxn>
                <a:cxn ang="f113">
                  <a:pos x="f114" y="f118"/>
                </a:cxn>
                <a:cxn ang="f113">
                  <a:pos x="f119" y="f120"/>
                </a:cxn>
                <a:cxn ang="f113">
                  <a:pos x="f121" y="f122"/>
                </a:cxn>
                <a:cxn ang="f113">
                  <a:pos x="f123" y="f124"/>
                </a:cxn>
                <a:cxn ang="f113">
                  <a:pos x="f123" y="f125"/>
                </a:cxn>
                <a:cxn ang="f113">
                  <a:pos x="f126" y="f127"/>
                </a:cxn>
                <a:cxn ang="f113">
                  <a:pos x="f128" y="f129"/>
                </a:cxn>
                <a:cxn ang="f113">
                  <a:pos x="f130" y="f129"/>
                </a:cxn>
                <a:cxn ang="f113">
                  <a:pos x="f131" y="f129"/>
                </a:cxn>
                <a:cxn ang="f113">
                  <a:pos x="f132" y="f129"/>
                </a:cxn>
                <a:cxn ang="f113">
                  <a:pos x="f133" y="f134"/>
                </a:cxn>
                <a:cxn ang="f113">
                  <a:pos x="f135" y="f134"/>
                </a:cxn>
                <a:cxn ang="f113">
                  <a:pos x="f136" y="f134"/>
                </a:cxn>
                <a:cxn ang="f113">
                  <a:pos x="f137" y="f125"/>
                </a:cxn>
                <a:cxn ang="f113">
                  <a:pos x="f138" y="f124"/>
                </a:cxn>
                <a:cxn ang="f113">
                  <a:pos x="f139" y="f140"/>
                </a:cxn>
                <a:cxn ang="f113">
                  <a:pos x="f141" y="f122"/>
                </a:cxn>
                <a:cxn ang="f113">
                  <a:pos x="f141" y="f142"/>
                </a:cxn>
                <a:cxn ang="f113">
                  <a:pos x="f141" y="f120"/>
                </a:cxn>
                <a:cxn ang="f113">
                  <a:pos x="f143" y="f118"/>
                </a:cxn>
                <a:cxn ang="f113">
                  <a:pos x="f143" y="f144"/>
                </a:cxn>
                <a:cxn ang="f113">
                  <a:pos x="f145" y="f146"/>
                </a:cxn>
                <a:cxn ang="f113">
                  <a:pos x="f147" y="f146"/>
                </a:cxn>
                <a:cxn ang="f113">
                  <a:pos x="f148" y="f146"/>
                </a:cxn>
                <a:cxn ang="f113">
                  <a:pos x="f148" y="f149"/>
                </a:cxn>
                <a:cxn ang="f113">
                  <a:pos x="f148" y="f150"/>
                </a:cxn>
                <a:cxn ang="f113">
                  <a:pos x="f151" y="f152"/>
                </a:cxn>
                <a:cxn ang="f113">
                  <a:pos x="f151" y="f152"/>
                </a:cxn>
                <a:cxn ang="f113">
                  <a:pos x="f153" y="f150"/>
                </a:cxn>
                <a:cxn ang="f113">
                  <a:pos x="f153" y="f152"/>
                </a:cxn>
                <a:cxn ang="f113">
                  <a:pos x="f153" y="f154"/>
                </a:cxn>
                <a:cxn ang="f113">
                  <a:pos x="f147" y="f155"/>
                </a:cxn>
                <a:cxn ang="f113">
                  <a:pos x="f147" y="f156"/>
                </a:cxn>
                <a:cxn ang="f113">
                  <a:pos x="f153" y="f157"/>
                </a:cxn>
                <a:cxn ang="f113">
                  <a:pos x="f158" y="f157"/>
                </a:cxn>
                <a:cxn ang="f113">
                  <a:pos x="f159" y="f156"/>
                </a:cxn>
                <a:cxn ang="f113">
                  <a:pos x="f137" y="f160"/>
                </a:cxn>
                <a:cxn ang="f113">
                  <a:pos x="f161" y="f157"/>
                </a:cxn>
                <a:cxn ang="f113">
                  <a:pos x="f133" y="f162"/>
                </a:cxn>
                <a:cxn ang="f113">
                  <a:pos x="f132" y="f162"/>
                </a:cxn>
                <a:cxn ang="f113">
                  <a:pos x="f163" y="f157"/>
                </a:cxn>
                <a:cxn ang="f113">
                  <a:pos x="f130" y="f157"/>
                </a:cxn>
                <a:cxn ang="f113">
                  <a:pos x="f164" y="f156"/>
                </a:cxn>
                <a:cxn ang="f113">
                  <a:pos x="f128" y="f156"/>
                </a:cxn>
                <a:cxn ang="f113">
                  <a:pos x="f165" y="f160"/>
                </a:cxn>
                <a:cxn ang="f113">
                  <a:pos x="f165" y="f166"/>
                </a:cxn>
                <a:cxn ang="f113">
                  <a:pos x="f167" y="f155"/>
                </a:cxn>
                <a:cxn ang="f113">
                  <a:pos x="f168" y="f154"/>
                </a:cxn>
                <a:cxn ang="f113">
                  <a:pos x="f169" y="f154"/>
                </a:cxn>
                <a:cxn ang="f113">
                  <a:pos x="f169" y="f150"/>
                </a:cxn>
                <a:cxn ang="f113">
                  <a:pos x="f121" y="f149"/>
                </a:cxn>
                <a:cxn ang="f113">
                  <a:pos x="f170" y="f171"/>
                </a:cxn>
                <a:cxn ang="f113">
                  <a:pos x="f114" y="f118"/>
                </a:cxn>
              </a:cxnLst>
              <a:rect l="f114" t="f117" r="f115" b="f116"/>
              <a:pathLst>
                <a:path w="40" h="27">
                  <a:moveTo>
                    <a:pt x="f5" y="f8"/>
                  </a:moveTo>
                  <a:cubicBezTo>
                    <a:pt x="f5" y="f8"/>
                    <a:pt x="f9" y="f8"/>
                    <a:pt x="f10" y="f11"/>
                  </a:cubicBezTo>
                  <a:cubicBezTo>
                    <a:pt x="f12" y="f13"/>
                    <a:pt x="f12" y="f14"/>
                    <a:pt x="f12" y="f15"/>
                  </a:cubicBezTo>
                  <a:cubicBezTo>
                    <a:pt x="f16" y="f17"/>
                    <a:pt x="f18" y="f17"/>
                    <a:pt x="f18" y="f19"/>
                  </a:cubicBezTo>
                  <a:cubicBezTo>
                    <a:pt x="f18" y="f18"/>
                    <a:pt x="f16" y="f18"/>
                    <a:pt x="f18" y="f16"/>
                  </a:cubicBezTo>
                  <a:cubicBezTo>
                    <a:pt x="f19" y="f12"/>
                    <a:pt x="f20" y="f12"/>
                    <a:pt x="f20" y="f12"/>
                  </a:cubicBezTo>
                  <a:cubicBezTo>
                    <a:pt x="f17" y="f9"/>
                    <a:pt x="f15" y="f12"/>
                    <a:pt x="f14" y="f10"/>
                  </a:cubicBezTo>
                  <a:cubicBezTo>
                    <a:pt x="f13" y="f10"/>
                    <a:pt x="f14" y="f12"/>
                    <a:pt x="f11" y="f10"/>
                  </a:cubicBezTo>
                  <a:cubicBezTo>
                    <a:pt x="f21" y="f10"/>
                    <a:pt x="f8" y="f12"/>
                    <a:pt x="f21" y="f10"/>
                  </a:cubicBezTo>
                  <a:cubicBezTo>
                    <a:pt x="f22" y="f9"/>
                    <a:pt x="f23" y="f10"/>
                    <a:pt x="f23" y="f10"/>
                  </a:cubicBezTo>
                  <a:cubicBezTo>
                    <a:pt x="f24" y="f9"/>
                    <a:pt x="f25" y="f10"/>
                    <a:pt x="f25" y="f9"/>
                  </a:cubicBezTo>
                  <a:cubicBezTo>
                    <a:pt x="f26" y="f5"/>
                    <a:pt x="f27" y="f10"/>
                    <a:pt x="f27" y="f9"/>
                  </a:cubicBezTo>
                  <a:cubicBezTo>
                    <a:pt x="f27" y="f9"/>
                    <a:pt x="f28" y="f9"/>
                    <a:pt x="f28" y="f9"/>
                  </a:cubicBezTo>
                  <a:cubicBezTo>
                    <a:pt x="f7" y="f10"/>
                    <a:pt x="f7" y="f16"/>
                    <a:pt x="f7" y="f16"/>
                  </a:cubicBezTo>
                  <a:cubicBezTo>
                    <a:pt x="f29" y="f16"/>
                    <a:pt x="f29" y="f18"/>
                    <a:pt x="f29" y="f19"/>
                  </a:cubicBezTo>
                  <a:cubicBezTo>
                    <a:pt x="f30" y="f19"/>
                    <a:pt x="f31" y="f19"/>
                    <a:pt x="f31" y="f20"/>
                  </a:cubicBezTo>
                  <a:cubicBezTo>
                    <a:pt x="f30" y="f20"/>
                    <a:pt x="f32" y="f17"/>
                    <a:pt x="f32" y="f15"/>
                  </a:cubicBezTo>
                  <a:cubicBezTo>
                    <a:pt x="f31" y="f15"/>
                    <a:pt x="f32" y="f14"/>
                    <a:pt x="f32" y="f13"/>
                  </a:cubicBezTo>
                  <a:cubicBezTo>
                    <a:pt x="f31" y="f13"/>
                    <a:pt x="f32" y="f11"/>
                    <a:pt x="f32" y="f11"/>
                  </a:cubicBezTo>
                  <a:cubicBezTo>
                    <a:pt x="f32" y="f8"/>
                    <a:pt x="f33" y="f8"/>
                    <a:pt x="f33" y="f8"/>
                  </a:cubicBezTo>
                  <a:cubicBezTo>
                    <a:pt x="f33" y="f21"/>
                    <a:pt x="f34" y="f21"/>
                    <a:pt x="f33" y="f21"/>
                  </a:cubicBezTo>
                  <a:cubicBezTo>
                    <a:pt x="f33" y="f22"/>
                    <a:pt x="f34" y="f35"/>
                    <a:pt x="f34" y="f35"/>
                  </a:cubicBezTo>
                  <a:cubicBezTo>
                    <a:pt x="f36" y="f24"/>
                    <a:pt x="f37" y="f23"/>
                    <a:pt x="f37" y="f35"/>
                  </a:cubicBezTo>
                  <a:cubicBezTo>
                    <a:pt x="f38" y="f35"/>
                    <a:pt x="f39" y="f22"/>
                    <a:pt x="f40" y="f35"/>
                  </a:cubicBezTo>
                  <a:cubicBezTo>
                    <a:pt x="f6" y="f23"/>
                    <a:pt x="f40" y="f23"/>
                    <a:pt x="f40" y="f23"/>
                  </a:cubicBezTo>
                  <a:cubicBezTo>
                    <a:pt x="f40" y="f23"/>
                    <a:pt x="f40" y="f24"/>
                    <a:pt x="f40" y="f24"/>
                  </a:cubicBezTo>
                  <a:cubicBezTo>
                    <a:pt x="f40" y="f41"/>
                    <a:pt x="f40" y="f24"/>
                    <a:pt x="f38" y="f41"/>
                  </a:cubicBezTo>
                  <a:cubicBezTo>
                    <a:pt x="f38" y="f41"/>
                    <a:pt x="f39" y="f42"/>
                    <a:pt x="f38" y="f41"/>
                  </a:cubicBezTo>
                  <a:cubicBezTo>
                    <a:pt x="f38" y="f41"/>
                    <a:pt x="f38" y="f24"/>
                    <a:pt x="f39" y="f24"/>
                  </a:cubicBezTo>
                  <a:cubicBezTo>
                    <a:pt x="f37" y="f41"/>
                    <a:pt x="f39" y="f41"/>
                    <a:pt x="f39" y="f41"/>
                  </a:cubicBezTo>
                  <a:cubicBezTo>
                    <a:pt x="f39" y="f42"/>
                    <a:pt x="f39" y="f42"/>
                    <a:pt x="f39" y="f42"/>
                  </a:cubicBezTo>
                  <a:cubicBezTo>
                    <a:pt x="f37" y="f25"/>
                    <a:pt x="f37" y="f25"/>
                    <a:pt x="f37" y="f43"/>
                  </a:cubicBezTo>
                  <a:cubicBezTo>
                    <a:pt x="f37" y="f26"/>
                    <a:pt x="f37" y="f26"/>
                    <a:pt x="f37" y="f44"/>
                  </a:cubicBezTo>
                  <a:cubicBezTo>
                    <a:pt x="f37" y="f27"/>
                    <a:pt x="f39" y="f27"/>
                    <a:pt x="f39" y="f27"/>
                  </a:cubicBezTo>
                  <a:cubicBezTo>
                    <a:pt x="f45" y="f27"/>
                    <a:pt x="f36" y="f27"/>
                    <a:pt x="f45" y="f27"/>
                  </a:cubicBezTo>
                  <a:cubicBezTo>
                    <a:pt x="f33" y="f27"/>
                    <a:pt x="f31" y="f44"/>
                    <a:pt x="f30" y="f44"/>
                  </a:cubicBezTo>
                  <a:cubicBezTo>
                    <a:pt x="f30" y="f26"/>
                    <a:pt x="f30" y="f26"/>
                    <a:pt x="f7" y="f26"/>
                  </a:cubicBezTo>
                  <a:cubicBezTo>
                    <a:pt x="f28" y="f26"/>
                    <a:pt x="f44" y="f44"/>
                    <a:pt x="f26" y="f27"/>
                  </a:cubicBezTo>
                  <a:cubicBezTo>
                    <a:pt x="f43" y="f7"/>
                    <a:pt x="f43" y="f28"/>
                    <a:pt x="f25" y="f28"/>
                  </a:cubicBezTo>
                  <a:cubicBezTo>
                    <a:pt x="f41" y="f28"/>
                    <a:pt x="f24" y="f27"/>
                    <a:pt x="f23" y="f28"/>
                  </a:cubicBezTo>
                  <a:cubicBezTo>
                    <a:pt x="f23" y="f28"/>
                    <a:pt x="f35" y="f28"/>
                    <a:pt x="f22" y="f27"/>
                  </a:cubicBezTo>
                  <a:cubicBezTo>
                    <a:pt x="f8" y="f27"/>
                    <a:pt x="f8" y="f27"/>
                    <a:pt x="f11" y="f27"/>
                  </a:cubicBezTo>
                  <a:cubicBezTo>
                    <a:pt x="f11" y="f27"/>
                    <a:pt x="f13" y="f27"/>
                    <a:pt x="f13" y="f44"/>
                  </a:cubicBezTo>
                  <a:cubicBezTo>
                    <a:pt x="f13" y="f44"/>
                    <a:pt x="f13" y="f44"/>
                    <a:pt x="f14" y="f44"/>
                  </a:cubicBezTo>
                  <a:cubicBezTo>
                    <a:pt x="f14" y="f26"/>
                    <a:pt x="f17" y="f26"/>
                    <a:pt x="f15" y="f26"/>
                  </a:cubicBezTo>
                  <a:cubicBezTo>
                    <a:pt x="f15" y="f43"/>
                    <a:pt x="f14" y="f43"/>
                    <a:pt x="f15" y="f25"/>
                  </a:cubicBezTo>
                  <a:cubicBezTo>
                    <a:pt x="f17" y="f25"/>
                    <a:pt x="f17" y="f26"/>
                    <a:pt x="f17" y="f43"/>
                  </a:cubicBezTo>
                  <a:cubicBezTo>
                    <a:pt x="f20" y="f43"/>
                    <a:pt x="f19" y="f42"/>
                    <a:pt x="f19" y="f42"/>
                  </a:cubicBezTo>
                  <a:cubicBezTo>
                    <a:pt x="f19" y="f25"/>
                    <a:pt x="f16" y="f42"/>
                    <a:pt x="f16" y="f42"/>
                  </a:cubicBezTo>
                  <a:cubicBezTo>
                    <a:pt x="f16" y="f41"/>
                    <a:pt x="f18" y="f41"/>
                    <a:pt x="f16" y="f24"/>
                  </a:cubicBezTo>
                  <a:cubicBezTo>
                    <a:pt x="f16" y="f24"/>
                    <a:pt x="f12" y="f24"/>
                    <a:pt x="f12" y="f23"/>
                  </a:cubicBezTo>
                  <a:cubicBezTo>
                    <a:pt x="f12" y="f35"/>
                    <a:pt x="f9" y="f35"/>
                    <a:pt x="f9" y="f22"/>
                  </a:cubicBezTo>
                  <a:cubicBezTo>
                    <a:pt x="f9" y="f21"/>
                    <a:pt x="f5" y="f21"/>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27" name="Ireland">
              <a:extLst>
                <a:ext uri="{FF2B5EF4-FFF2-40B4-BE49-F238E27FC236}">
                  <a16:creationId xmlns:a16="http://schemas.microsoft.com/office/drawing/2014/main" id="{5319C153-31CB-9D54-865A-19BD1068D8A4}"/>
                </a:ext>
              </a:extLst>
            </p:cNvPr>
            <p:cNvSpPr/>
            <p:nvPr/>
          </p:nvSpPr>
          <p:spPr>
            <a:xfrm>
              <a:off x="6587026" y="2896810"/>
              <a:ext cx="94896" cy="89327"/>
            </a:xfrm>
            <a:custGeom>
              <a:avLst/>
              <a:gdLst>
                <a:gd name="f0" fmla="val 10800000"/>
                <a:gd name="f1" fmla="val 5400000"/>
                <a:gd name="f2" fmla="val 180"/>
                <a:gd name="f3" fmla="val w"/>
                <a:gd name="f4" fmla="val h"/>
                <a:gd name="f5" fmla="val 0"/>
                <a:gd name="f6" fmla="val 18"/>
                <a:gd name="f7" fmla="val 14"/>
                <a:gd name="f8" fmla="val 1"/>
                <a:gd name="f9" fmla="val 15"/>
                <a:gd name="f10" fmla="val 16"/>
                <a:gd name="f11" fmla="val 13"/>
                <a:gd name="f12" fmla="val 12"/>
                <a:gd name="f13" fmla="val 11"/>
                <a:gd name="f14" fmla="val 10"/>
                <a:gd name="f15" fmla="val 9"/>
                <a:gd name="f16" fmla="val 2"/>
                <a:gd name="f17" fmla="val 3"/>
                <a:gd name="f18" fmla="val 8"/>
                <a:gd name="f19" fmla="val 4"/>
                <a:gd name="f20" fmla="val 5"/>
                <a:gd name="f21" fmla="val 7"/>
                <a:gd name="f22" fmla="val 6"/>
                <a:gd name="f23" fmla="val 17"/>
                <a:gd name="f24" fmla="+- 0 0 -90"/>
                <a:gd name="f25" fmla="*/ f3 1 18"/>
                <a:gd name="f26" fmla="*/ f4 1 18"/>
                <a:gd name="f27" fmla="+- f6 0 f5"/>
                <a:gd name="f28" fmla="*/ f24 f0 1"/>
                <a:gd name="f29" fmla="*/ f27 1 18"/>
                <a:gd name="f30" fmla="*/ f28 1 f2"/>
                <a:gd name="f31" fmla="*/ 15 1 f29"/>
                <a:gd name="f32" fmla="*/ 1 1 f29"/>
                <a:gd name="f33" fmla="*/ 13 1 f29"/>
                <a:gd name="f34" fmla="*/ 0 1 f29"/>
                <a:gd name="f35" fmla="*/ 11 1 f29"/>
                <a:gd name="f36" fmla="*/ 9 1 f29"/>
                <a:gd name="f37" fmla="*/ 2 1 f29"/>
                <a:gd name="f38" fmla="*/ 3 1 f29"/>
                <a:gd name="f39" fmla="*/ 10 1 f29"/>
                <a:gd name="f40" fmla="*/ 4 1 f29"/>
                <a:gd name="f41" fmla="*/ 5 1 f29"/>
                <a:gd name="f42" fmla="*/ 7 1 f29"/>
                <a:gd name="f43" fmla="*/ 6 1 f29"/>
                <a:gd name="f44" fmla="*/ 8 1 f29"/>
                <a:gd name="f45" fmla="*/ 12 1 f29"/>
                <a:gd name="f46" fmla="*/ 14 1 f29"/>
                <a:gd name="f47" fmla="*/ 16 1 f29"/>
                <a:gd name="f48" fmla="*/ 17 1 f29"/>
                <a:gd name="f49" fmla="*/ 18 1 f29"/>
                <a:gd name="f50" fmla="*/ f6 1 f29"/>
                <a:gd name="f51" fmla="+- f30 0 f1"/>
                <a:gd name="f52" fmla="*/ f34 f25 1"/>
                <a:gd name="f53" fmla="*/ f50 f25 1"/>
                <a:gd name="f54" fmla="*/ f50 f26 1"/>
                <a:gd name="f55" fmla="*/ f34 f26 1"/>
                <a:gd name="f56" fmla="*/ f31 f25 1"/>
                <a:gd name="f57" fmla="*/ f32 f26 1"/>
                <a:gd name="f58" fmla="*/ f33 f25 1"/>
                <a:gd name="f59" fmla="*/ f35 f25 1"/>
                <a:gd name="f60" fmla="*/ f36 f25 1"/>
                <a:gd name="f61" fmla="*/ f37 f26 1"/>
                <a:gd name="f62" fmla="*/ f38 f26 1"/>
                <a:gd name="f63" fmla="*/ f39 f25 1"/>
                <a:gd name="f64" fmla="*/ f40 f26 1"/>
                <a:gd name="f65" fmla="*/ f41 f26 1"/>
                <a:gd name="f66" fmla="*/ f42 f25 1"/>
                <a:gd name="f67" fmla="*/ f40 f25 1"/>
                <a:gd name="f68" fmla="*/ f43 f26 1"/>
                <a:gd name="f69" fmla="*/ f42 f26 1"/>
                <a:gd name="f70" fmla="*/ f38 f25 1"/>
                <a:gd name="f71" fmla="*/ f44 f26 1"/>
                <a:gd name="f72" fmla="*/ f36 f26 1"/>
                <a:gd name="f73" fmla="*/ f41 f25 1"/>
                <a:gd name="f74" fmla="*/ f35 f26 1"/>
                <a:gd name="f75" fmla="*/ f45 f26 1"/>
                <a:gd name="f76" fmla="*/ f33 f26 1"/>
                <a:gd name="f77" fmla="*/ f44 f25 1"/>
                <a:gd name="f78" fmla="*/ f46 f26 1"/>
                <a:gd name="f79" fmla="*/ f32 f25 1"/>
                <a:gd name="f80" fmla="*/ f37 f25 1"/>
                <a:gd name="f81" fmla="*/ f31 f26 1"/>
                <a:gd name="f82" fmla="*/ f47 f26 1"/>
                <a:gd name="f83" fmla="*/ f48 f26 1"/>
                <a:gd name="f84" fmla="*/ f49 f26 1"/>
                <a:gd name="f85" fmla="*/ f45 f25 1"/>
                <a:gd name="f86" fmla="*/ f46 f25 1"/>
                <a:gd name="f87" fmla="*/ f47 f25 1"/>
                <a:gd name="f88" fmla="*/ f48 f25 1"/>
                <a:gd name="f89" fmla="*/ f49 f25 1"/>
                <a:gd name="f90" fmla="*/ f39 f26 1"/>
              </a:gdLst>
              <a:ahLst/>
              <a:cxnLst>
                <a:cxn ang="3cd4">
                  <a:pos x="hc" y="t"/>
                </a:cxn>
                <a:cxn ang="0">
                  <a:pos x="r" y="vc"/>
                </a:cxn>
                <a:cxn ang="cd4">
                  <a:pos x="hc" y="b"/>
                </a:cxn>
                <a:cxn ang="cd2">
                  <a:pos x="l" y="vc"/>
                </a:cxn>
                <a:cxn ang="f51">
                  <a:pos x="f56" y="f57"/>
                </a:cxn>
                <a:cxn ang="f51">
                  <a:pos x="f58" y="f55"/>
                </a:cxn>
                <a:cxn ang="f51">
                  <a:pos x="f58" y="f55"/>
                </a:cxn>
                <a:cxn ang="f51">
                  <a:pos x="f59" y="f57"/>
                </a:cxn>
                <a:cxn ang="f51">
                  <a:pos x="f60" y="f61"/>
                </a:cxn>
                <a:cxn ang="f51">
                  <a:pos x="f60" y="f62"/>
                </a:cxn>
                <a:cxn ang="f51">
                  <a:pos x="f63" y="f64"/>
                </a:cxn>
                <a:cxn ang="f51">
                  <a:pos x="f60" y="f65"/>
                </a:cxn>
                <a:cxn ang="f51">
                  <a:pos x="f66" y="f65"/>
                </a:cxn>
                <a:cxn ang="f51">
                  <a:pos x="f67" y="f64"/>
                </a:cxn>
                <a:cxn ang="f51">
                  <a:pos x="f67" y="f68"/>
                </a:cxn>
                <a:cxn ang="f51">
                  <a:pos x="f67" y="f68"/>
                </a:cxn>
                <a:cxn ang="f51">
                  <a:pos x="f67" y="f69"/>
                </a:cxn>
                <a:cxn ang="f51">
                  <a:pos x="f70" y="f71"/>
                </a:cxn>
                <a:cxn ang="f51">
                  <a:pos x="f67" y="f71"/>
                </a:cxn>
                <a:cxn ang="f51">
                  <a:pos x="f67" y="f72"/>
                </a:cxn>
                <a:cxn ang="f51">
                  <a:pos x="f66" y="f72"/>
                </a:cxn>
                <a:cxn ang="f51">
                  <a:pos x="f73" y="f74"/>
                </a:cxn>
                <a:cxn ang="f51">
                  <a:pos x="f67" y="f75"/>
                </a:cxn>
                <a:cxn ang="f51">
                  <a:pos x="f67" y="f76"/>
                </a:cxn>
                <a:cxn ang="f51">
                  <a:pos x="f66" y="f75"/>
                </a:cxn>
                <a:cxn ang="f51">
                  <a:pos x="f77" y="f75"/>
                </a:cxn>
                <a:cxn ang="f51">
                  <a:pos x="f70" y="f76"/>
                </a:cxn>
                <a:cxn ang="f51">
                  <a:pos x="f67" y="f78"/>
                </a:cxn>
                <a:cxn ang="f51">
                  <a:pos x="f79" y="f78"/>
                </a:cxn>
                <a:cxn ang="f51">
                  <a:pos x="f80" y="f81"/>
                </a:cxn>
                <a:cxn ang="f51">
                  <a:pos x="f70" y="f81"/>
                </a:cxn>
                <a:cxn ang="f51">
                  <a:pos x="f79" y="f82"/>
                </a:cxn>
                <a:cxn ang="f51">
                  <a:pos x="f67" y="f82"/>
                </a:cxn>
                <a:cxn ang="f51">
                  <a:pos x="f70" y="f83"/>
                </a:cxn>
                <a:cxn ang="f51">
                  <a:pos x="f70" y="f83"/>
                </a:cxn>
                <a:cxn ang="f51">
                  <a:pos x="f73" y="f84"/>
                </a:cxn>
                <a:cxn ang="f51">
                  <a:pos x="f77" y="f83"/>
                </a:cxn>
                <a:cxn ang="f51">
                  <a:pos x="f63" y="f82"/>
                </a:cxn>
                <a:cxn ang="f51">
                  <a:pos x="f85" y="f81"/>
                </a:cxn>
                <a:cxn ang="f51">
                  <a:pos x="f86" y="f78"/>
                </a:cxn>
                <a:cxn ang="f51">
                  <a:pos x="f56" y="f81"/>
                </a:cxn>
                <a:cxn ang="f51">
                  <a:pos x="f87" y="f78"/>
                </a:cxn>
                <a:cxn ang="f51">
                  <a:pos x="f88" y="f75"/>
                </a:cxn>
                <a:cxn ang="f51">
                  <a:pos x="f89" y="f90"/>
                </a:cxn>
                <a:cxn ang="f51">
                  <a:pos x="f89" y="f72"/>
                </a:cxn>
                <a:cxn ang="f51">
                  <a:pos x="f88" y="f69"/>
                </a:cxn>
                <a:cxn ang="f51">
                  <a:pos x="f89" y="f68"/>
                </a:cxn>
                <a:cxn ang="f51">
                  <a:pos x="f56" y="f65"/>
                </a:cxn>
                <a:cxn ang="f51">
                  <a:pos x="f85" y="f64"/>
                </a:cxn>
                <a:cxn ang="f51">
                  <a:pos x="f58" y="f61"/>
                </a:cxn>
              </a:cxnLst>
              <a:rect l="f52" t="f55" r="f53" b="f54"/>
              <a:pathLst>
                <a:path w="18" h="18">
                  <a:moveTo>
                    <a:pt x="f7" y="f8"/>
                  </a:moveTo>
                  <a:cubicBezTo>
                    <a:pt x="f7" y="f8"/>
                    <a:pt x="f7" y="f8"/>
                    <a:pt x="f9" y="f8"/>
                  </a:cubicBezTo>
                  <a:cubicBezTo>
                    <a:pt x="f10" y="f5"/>
                    <a:pt x="f9" y="f5"/>
                    <a:pt x="f7" y="f5"/>
                  </a:cubicBezTo>
                  <a:cubicBezTo>
                    <a:pt x="f7" y="f5"/>
                    <a:pt x="f7" y="f5"/>
                    <a:pt x="f11" y="f5"/>
                  </a:cubicBezTo>
                  <a:cubicBezTo>
                    <a:pt x="f11" y="f5"/>
                    <a:pt x="f7" y="f8"/>
                    <a:pt x="f11" y="f8"/>
                  </a:cubicBezTo>
                  <a:cubicBezTo>
                    <a:pt x="f11" y="f8"/>
                    <a:pt x="f11" y="f5"/>
                    <a:pt x="f11" y="f5"/>
                  </a:cubicBezTo>
                  <a:cubicBezTo>
                    <a:pt x="f12" y="f5"/>
                    <a:pt x="f12" y="f8"/>
                    <a:pt x="f12" y="f5"/>
                  </a:cubicBezTo>
                  <a:cubicBezTo>
                    <a:pt x="f13" y="f5"/>
                    <a:pt x="f13" y="f8"/>
                    <a:pt x="f13" y="f8"/>
                  </a:cubicBezTo>
                  <a:cubicBezTo>
                    <a:pt x="f14" y="f5"/>
                    <a:pt x="f14" y="f8"/>
                    <a:pt x="f14" y="f8"/>
                  </a:cubicBezTo>
                  <a:cubicBezTo>
                    <a:pt x="f15" y="f16"/>
                    <a:pt x="f14" y="f16"/>
                    <a:pt x="f15" y="f16"/>
                  </a:cubicBezTo>
                  <a:cubicBezTo>
                    <a:pt x="f15" y="f16"/>
                    <a:pt x="f15" y="f17"/>
                    <a:pt x="f15" y="f17"/>
                  </a:cubicBezTo>
                  <a:cubicBezTo>
                    <a:pt x="f18" y="f17"/>
                    <a:pt x="f18" y="f17"/>
                    <a:pt x="f15" y="f17"/>
                  </a:cubicBezTo>
                  <a:cubicBezTo>
                    <a:pt x="f15" y="f17"/>
                    <a:pt x="f15" y="f17"/>
                    <a:pt x="f14" y="f17"/>
                  </a:cubicBezTo>
                  <a:cubicBezTo>
                    <a:pt x="f13" y="f17"/>
                    <a:pt x="f14" y="f17"/>
                    <a:pt x="f14" y="f19"/>
                  </a:cubicBezTo>
                  <a:cubicBezTo>
                    <a:pt x="f14" y="f19"/>
                    <a:pt x="f14" y="f19"/>
                    <a:pt x="f15" y="f19"/>
                  </a:cubicBezTo>
                  <a:cubicBezTo>
                    <a:pt x="f18" y="f19"/>
                    <a:pt x="f15" y="f20"/>
                    <a:pt x="f15" y="f20"/>
                  </a:cubicBezTo>
                  <a:cubicBezTo>
                    <a:pt x="f18" y="f20"/>
                    <a:pt x="f15" y="f20"/>
                    <a:pt x="f18" y="f20"/>
                  </a:cubicBezTo>
                  <a:cubicBezTo>
                    <a:pt x="f21" y="f20"/>
                    <a:pt x="f21" y="f20"/>
                    <a:pt x="f21" y="f20"/>
                  </a:cubicBezTo>
                  <a:cubicBezTo>
                    <a:pt x="f21" y="f20"/>
                    <a:pt x="f20" y="f19"/>
                    <a:pt x="f20" y="f19"/>
                  </a:cubicBezTo>
                  <a:cubicBezTo>
                    <a:pt x="f19" y="f19"/>
                    <a:pt x="f19" y="f19"/>
                    <a:pt x="f19" y="f19"/>
                  </a:cubicBezTo>
                  <a:cubicBezTo>
                    <a:pt x="f17" y="f20"/>
                    <a:pt x="f19" y="f20"/>
                    <a:pt x="f19" y="f20"/>
                  </a:cubicBezTo>
                  <a:cubicBezTo>
                    <a:pt x="f19" y="f20"/>
                    <a:pt x="f19" y="f20"/>
                    <a:pt x="f19" y="f22"/>
                  </a:cubicBezTo>
                  <a:cubicBezTo>
                    <a:pt x="f19" y="f20"/>
                    <a:pt x="f17" y="f22"/>
                    <a:pt x="f17" y="f22"/>
                  </a:cubicBezTo>
                  <a:cubicBezTo>
                    <a:pt x="f17" y="f22"/>
                    <a:pt x="f17" y="f22"/>
                    <a:pt x="f19" y="f22"/>
                  </a:cubicBezTo>
                  <a:cubicBezTo>
                    <a:pt x="f19" y="f22"/>
                    <a:pt x="f19" y="f22"/>
                    <a:pt x="f20" y="f22"/>
                  </a:cubicBezTo>
                  <a:cubicBezTo>
                    <a:pt x="f20" y="f22"/>
                    <a:pt x="f20" y="f21"/>
                    <a:pt x="f19" y="f21"/>
                  </a:cubicBezTo>
                  <a:cubicBezTo>
                    <a:pt x="f19" y="f21"/>
                    <a:pt x="f19" y="f21"/>
                    <a:pt x="f19" y="f18"/>
                  </a:cubicBezTo>
                  <a:cubicBezTo>
                    <a:pt x="f19" y="f18"/>
                    <a:pt x="f19" y="f18"/>
                    <a:pt x="f17" y="f18"/>
                  </a:cubicBezTo>
                  <a:cubicBezTo>
                    <a:pt x="f16" y="f18"/>
                    <a:pt x="f17" y="f18"/>
                    <a:pt x="f17" y="f18"/>
                  </a:cubicBezTo>
                  <a:cubicBezTo>
                    <a:pt x="f16" y="f18"/>
                    <a:pt x="f17" y="f15"/>
                    <a:pt x="f19" y="f18"/>
                  </a:cubicBezTo>
                  <a:cubicBezTo>
                    <a:pt x="f19" y="f18"/>
                    <a:pt x="f19" y="f15"/>
                    <a:pt x="f19" y="f15"/>
                  </a:cubicBezTo>
                  <a:cubicBezTo>
                    <a:pt x="f17" y="f15"/>
                    <a:pt x="f19" y="f15"/>
                    <a:pt x="f19" y="f15"/>
                  </a:cubicBezTo>
                  <a:cubicBezTo>
                    <a:pt x="f20" y="f15"/>
                    <a:pt x="f20" y="f15"/>
                    <a:pt x="f20" y="f15"/>
                  </a:cubicBezTo>
                  <a:cubicBezTo>
                    <a:pt x="f20" y="f14"/>
                    <a:pt x="f22" y="f15"/>
                    <a:pt x="f21" y="f15"/>
                  </a:cubicBezTo>
                  <a:cubicBezTo>
                    <a:pt x="f21" y="f15"/>
                    <a:pt x="f21" y="f14"/>
                    <a:pt x="f22" y="f14"/>
                  </a:cubicBezTo>
                  <a:cubicBezTo>
                    <a:pt x="f22" y="f14"/>
                    <a:pt x="f22" y="f14"/>
                    <a:pt x="f20" y="f13"/>
                  </a:cubicBezTo>
                  <a:cubicBezTo>
                    <a:pt x="f20" y="f13"/>
                    <a:pt x="f20" y="f13"/>
                    <a:pt x="f20" y="f13"/>
                  </a:cubicBezTo>
                  <a:cubicBezTo>
                    <a:pt x="f20" y="f13"/>
                    <a:pt x="f20" y="f12"/>
                    <a:pt x="f19" y="f12"/>
                  </a:cubicBezTo>
                  <a:cubicBezTo>
                    <a:pt x="f19" y="f12"/>
                    <a:pt x="f20" y="f12"/>
                    <a:pt x="f19" y="f12"/>
                  </a:cubicBezTo>
                  <a:cubicBezTo>
                    <a:pt x="f17" y="f11"/>
                    <a:pt x="f17" y="f11"/>
                    <a:pt x="f19" y="f11"/>
                  </a:cubicBezTo>
                  <a:cubicBezTo>
                    <a:pt x="f19" y="f11"/>
                    <a:pt x="f19" y="f12"/>
                    <a:pt x="f20" y="f12"/>
                  </a:cubicBezTo>
                  <a:cubicBezTo>
                    <a:pt x="f20" y="f11"/>
                    <a:pt x="f22" y="f12"/>
                    <a:pt x="f21" y="f12"/>
                  </a:cubicBezTo>
                  <a:cubicBezTo>
                    <a:pt x="f21" y="f13"/>
                    <a:pt x="f21" y="f13"/>
                    <a:pt x="f21" y="f12"/>
                  </a:cubicBezTo>
                  <a:cubicBezTo>
                    <a:pt x="f21" y="f12"/>
                    <a:pt x="f21" y="f12"/>
                    <a:pt x="f18" y="f12"/>
                  </a:cubicBezTo>
                  <a:cubicBezTo>
                    <a:pt x="f21" y="f12"/>
                    <a:pt x="f22" y="f11"/>
                    <a:pt x="f19" y="f11"/>
                  </a:cubicBezTo>
                  <a:cubicBezTo>
                    <a:pt x="f17" y="f11"/>
                    <a:pt x="f19" y="f11"/>
                    <a:pt x="f17" y="f11"/>
                  </a:cubicBezTo>
                  <a:cubicBezTo>
                    <a:pt x="f16" y="f11"/>
                    <a:pt x="f17" y="f11"/>
                    <a:pt x="f17" y="f7"/>
                  </a:cubicBezTo>
                  <a:cubicBezTo>
                    <a:pt x="f17" y="f7"/>
                    <a:pt x="f19" y="f7"/>
                    <a:pt x="f19" y="f7"/>
                  </a:cubicBezTo>
                  <a:cubicBezTo>
                    <a:pt x="f19" y="f7"/>
                    <a:pt x="f17" y="f7"/>
                    <a:pt x="f17" y="f7"/>
                  </a:cubicBezTo>
                  <a:cubicBezTo>
                    <a:pt x="f16" y="f7"/>
                    <a:pt x="f16" y="f7"/>
                    <a:pt x="f8" y="f7"/>
                  </a:cubicBezTo>
                  <a:cubicBezTo>
                    <a:pt x="f8" y="f7"/>
                    <a:pt x="f5" y="f9"/>
                    <a:pt x="f8" y="f9"/>
                  </a:cubicBezTo>
                  <a:cubicBezTo>
                    <a:pt x="f8" y="f7"/>
                    <a:pt x="f8" y="f9"/>
                    <a:pt x="f16" y="f9"/>
                  </a:cubicBezTo>
                  <a:cubicBezTo>
                    <a:pt x="f16" y="f7"/>
                    <a:pt x="f19" y="f9"/>
                    <a:pt x="f19" y="f9"/>
                  </a:cubicBezTo>
                  <a:cubicBezTo>
                    <a:pt x="f19" y="f9"/>
                    <a:pt x="f17" y="f9"/>
                    <a:pt x="f17" y="f9"/>
                  </a:cubicBezTo>
                  <a:cubicBezTo>
                    <a:pt x="f16" y="f9"/>
                    <a:pt x="f16" y="f9"/>
                    <a:pt x="f8" y="f9"/>
                  </a:cubicBezTo>
                  <a:cubicBezTo>
                    <a:pt x="f5" y="f10"/>
                    <a:pt x="f8" y="f10"/>
                    <a:pt x="f8" y="f10"/>
                  </a:cubicBezTo>
                  <a:cubicBezTo>
                    <a:pt x="f16" y="f10"/>
                    <a:pt x="f8" y="f23"/>
                    <a:pt x="f16" y="f10"/>
                  </a:cubicBezTo>
                  <a:cubicBezTo>
                    <a:pt x="f17" y="f10"/>
                    <a:pt x="f19" y="f10"/>
                    <a:pt x="f19" y="f10"/>
                  </a:cubicBezTo>
                  <a:cubicBezTo>
                    <a:pt x="f19" y="f10"/>
                    <a:pt x="f17" y="f10"/>
                    <a:pt x="f16" y="f23"/>
                  </a:cubicBezTo>
                  <a:cubicBezTo>
                    <a:pt x="f8" y="f23"/>
                    <a:pt x="f16" y="f23"/>
                    <a:pt x="f17" y="f23"/>
                  </a:cubicBezTo>
                  <a:cubicBezTo>
                    <a:pt x="f17" y="f23"/>
                    <a:pt x="f17" y="f23"/>
                    <a:pt x="f19" y="f23"/>
                  </a:cubicBezTo>
                  <a:cubicBezTo>
                    <a:pt x="f20" y="f23"/>
                    <a:pt x="f17" y="f23"/>
                    <a:pt x="f17" y="f23"/>
                  </a:cubicBezTo>
                  <a:cubicBezTo>
                    <a:pt x="f17" y="f23"/>
                    <a:pt x="f16" y="f6"/>
                    <a:pt x="f17" y="f6"/>
                  </a:cubicBezTo>
                  <a:cubicBezTo>
                    <a:pt x="f17" y="f6"/>
                    <a:pt x="f19" y="f6"/>
                    <a:pt x="f20" y="f6"/>
                  </a:cubicBezTo>
                  <a:cubicBezTo>
                    <a:pt x="f20" y="f6"/>
                    <a:pt x="f22" y="f23"/>
                    <a:pt x="f21" y="f23"/>
                  </a:cubicBezTo>
                  <a:cubicBezTo>
                    <a:pt x="f21" y="f6"/>
                    <a:pt x="f21" y="f23"/>
                    <a:pt x="f18" y="f23"/>
                  </a:cubicBezTo>
                  <a:cubicBezTo>
                    <a:pt x="f15" y="f23"/>
                    <a:pt x="f18" y="f10"/>
                    <a:pt x="f15" y="f10"/>
                  </a:cubicBezTo>
                  <a:cubicBezTo>
                    <a:pt x="f14" y="f23"/>
                    <a:pt x="f14" y="f10"/>
                    <a:pt x="f14" y="f10"/>
                  </a:cubicBezTo>
                  <a:cubicBezTo>
                    <a:pt x="f13" y="f10"/>
                    <a:pt x="f13" y="f9"/>
                    <a:pt x="f13" y="f9"/>
                  </a:cubicBezTo>
                  <a:cubicBezTo>
                    <a:pt x="f12" y="f9"/>
                    <a:pt x="f12" y="f9"/>
                    <a:pt x="f12" y="f9"/>
                  </a:cubicBezTo>
                  <a:cubicBezTo>
                    <a:pt x="f11" y="f9"/>
                    <a:pt x="f7" y="f9"/>
                    <a:pt x="f7" y="f9"/>
                  </a:cubicBezTo>
                  <a:cubicBezTo>
                    <a:pt x="f7" y="f9"/>
                    <a:pt x="f7" y="f7"/>
                    <a:pt x="f7" y="f7"/>
                  </a:cubicBezTo>
                  <a:cubicBezTo>
                    <a:pt x="f7" y="f7"/>
                    <a:pt x="f7" y="f9"/>
                    <a:pt x="f7" y="f9"/>
                  </a:cubicBezTo>
                  <a:cubicBezTo>
                    <a:pt x="f7" y="f10"/>
                    <a:pt x="f9" y="f7"/>
                    <a:pt x="f9" y="f9"/>
                  </a:cubicBezTo>
                  <a:cubicBezTo>
                    <a:pt x="f10" y="f9"/>
                    <a:pt x="f10" y="f9"/>
                    <a:pt x="f10" y="f9"/>
                  </a:cubicBezTo>
                  <a:cubicBezTo>
                    <a:pt x="f23" y="f9"/>
                    <a:pt x="f10" y="f7"/>
                    <a:pt x="f10" y="f7"/>
                  </a:cubicBezTo>
                  <a:cubicBezTo>
                    <a:pt x="f23" y="f7"/>
                    <a:pt x="f23" y="f7"/>
                    <a:pt x="f23" y="f11"/>
                  </a:cubicBezTo>
                  <a:cubicBezTo>
                    <a:pt x="f6" y="f11"/>
                    <a:pt x="f23" y="f11"/>
                    <a:pt x="f23" y="f12"/>
                  </a:cubicBezTo>
                  <a:cubicBezTo>
                    <a:pt x="f6" y="f12"/>
                    <a:pt x="f23" y="f12"/>
                    <a:pt x="f6" y="f13"/>
                  </a:cubicBezTo>
                  <a:cubicBezTo>
                    <a:pt x="f6" y="f13"/>
                    <a:pt x="f6" y="f13"/>
                    <a:pt x="f6" y="f14"/>
                  </a:cubicBezTo>
                  <a:cubicBezTo>
                    <a:pt x="f6" y="f14"/>
                    <a:pt x="f23" y="f15"/>
                    <a:pt x="f23" y="f15"/>
                  </a:cubicBezTo>
                  <a:cubicBezTo>
                    <a:pt x="f6" y="f15"/>
                    <a:pt x="f23" y="f15"/>
                    <a:pt x="f6" y="f15"/>
                  </a:cubicBezTo>
                  <a:cubicBezTo>
                    <a:pt x="f6" y="f15"/>
                    <a:pt x="f23" y="f18"/>
                    <a:pt x="f23" y="f18"/>
                  </a:cubicBezTo>
                  <a:cubicBezTo>
                    <a:pt x="f23" y="f21"/>
                    <a:pt x="f23" y="f21"/>
                    <a:pt x="f23" y="f21"/>
                  </a:cubicBezTo>
                  <a:cubicBezTo>
                    <a:pt x="f10" y="f21"/>
                    <a:pt x="f10" y="f22"/>
                    <a:pt x="f23" y="f22"/>
                  </a:cubicBezTo>
                  <a:cubicBezTo>
                    <a:pt x="f6" y="f21"/>
                    <a:pt x="f23" y="f22"/>
                    <a:pt x="f6" y="f22"/>
                  </a:cubicBezTo>
                  <a:cubicBezTo>
                    <a:pt x="f23" y="f22"/>
                    <a:pt x="f10" y="f22"/>
                    <a:pt x="f10" y="f22"/>
                  </a:cubicBezTo>
                  <a:cubicBezTo>
                    <a:pt x="f10" y="f20"/>
                    <a:pt x="f9" y="f22"/>
                    <a:pt x="f9" y="f20"/>
                  </a:cubicBezTo>
                  <a:cubicBezTo>
                    <a:pt x="f9" y="f19"/>
                    <a:pt x="f7" y="f19"/>
                    <a:pt x="f7" y="f20"/>
                  </a:cubicBezTo>
                  <a:cubicBezTo>
                    <a:pt x="f11" y="f22"/>
                    <a:pt x="f12" y="f20"/>
                    <a:pt x="f12" y="f19"/>
                  </a:cubicBezTo>
                  <a:cubicBezTo>
                    <a:pt x="f13" y="f17"/>
                    <a:pt x="f13" y="f17"/>
                    <a:pt x="f12" y="f17"/>
                  </a:cubicBezTo>
                  <a:cubicBezTo>
                    <a:pt x="f11" y="f17"/>
                    <a:pt x="f12" y="f16"/>
                    <a:pt x="f11" y="f16"/>
                  </a:cubicBezTo>
                  <a:cubicBezTo>
                    <a:pt x="f7" y="f16"/>
                    <a:pt x="f11" y="f16"/>
                    <a:pt x="f7"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28" name="Freeform 234">
              <a:extLst>
                <a:ext uri="{FF2B5EF4-FFF2-40B4-BE49-F238E27FC236}">
                  <a16:creationId xmlns:a16="http://schemas.microsoft.com/office/drawing/2014/main" id="{EE88FCC2-652F-FE3D-F4FA-4B1A6F4413E3}"/>
                </a:ext>
              </a:extLst>
            </p:cNvPr>
            <p:cNvSpPr/>
            <p:nvPr/>
          </p:nvSpPr>
          <p:spPr>
            <a:xfrm>
              <a:off x="7285171" y="2863571"/>
              <a:ext cx="223680" cy="132953"/>
            </a:xfrm>
            <a:custGeom>
              <a:avLst/>
              <a:gdLst>
                <a:gd name="f0" fmla="val 10800000"/>
                <a:gd name="f1" fmla="val 5400000"/>
                <a:gd name="f2" fmla="val 180"/>
                <a:gd name="f3" fmla="val w"/>
                <a:gd name="f4" fmla="val h"/>
                <a:gd name="f5" fmla="val 0"/>
                <a:gd name="f6" fmla="val 42"/>
                <a:gd name="f7" fmla="val 27"/>
                <a:gd name="f8" fmla="val 36"/>
                <a:gd name="f9" fmla="val 18"/>
                <a:gd name="f10" fmla="val 32"/>
                <a:gd name="f11" fmla="val 13"/>
                <a:gd name="f12" fmla="val 34"/>
                <a:gd name="f13" fmla="val 12"/>
                <a:gd name="f14" fmla="val 35"/>
                <a:gd name="f15" fmla="val 14"/>
                <a:gd name="f16" fmla="val 15"/>
                <a:gd name="f17" fmla="val 38"/>
                <a:gd name="f18" fmla="val 39"/>
                <a:gd name="f19" fmla="val 41"/>
                <a:gd name="f20" fmla="val 11"/>
                <a:gd name="f21" fmla="val 40"/>
                <a:gd name="f22" fmla="val 10"/>
                <a:gd name="f23" fmla="val 37"/>
                <a:gd name="f24" fmla="val 9"/>
                <a:gd name="f25" fmla="val 8"/>
                <a:gd name="f26" fmla="val 7"/>
                <a:gd name="f27" fmla="val 33"/>
                <a:gd name="f28" fmla="val 30"/>
                <a:gd name="f29" fmla="val 29"/>
                <a:gd name="f30" fmla="val 6"/>
                <a:gd name="f31" fmla="val 5"/>
                <a:gd name="f32" fmla="val 28"/>
                <a:gd name="f33" fmla="val 4"/>
                <a:gd name="f34" fmla="val 25"/>
                <a:gd name="f35" fmla="val 2"/>
                <a:gd name="f36" fmla="val 1"/>
                <a:gd name="f37" fmla="val 26"/>
                <a:gd name="f38" fmla="val 23"/>
                <a:gd name="f39" fmla="val 22"/>
                <a:gd name="f40" fmla="val 3"/>
                <a:gd name="f41" fmla="val 17"/>
                <a:gd name="f42" fmla="val 19"/>
                <a:gd name="f43" fmla="val 16"/>
                <a:gd name="f44" fmla="val 20"/>
                <a:gd name="f45" fmla="val 21"/>
                <a:gd name="f46" fmla="val 24"/>
                <a:gd name="f47" fmla="val 31"/>
                <a:gd name="f48" fmla="+- 0 0 -90"/>
                <a:gd name="f49" fmla="*/ f3 1 42"/>
                <a:gd name="f50" fmla="*/ f4 1 27"/>
                <a:gd name="f51" fmla="+- f7 0 f5"/>
                <a:gd name="f52" fmla="+- f6 0 f5"/>
                <a:gd name="f53" fmla="*/ f48 f0 1"/>
                <a:gd name="f54" fmla="*/ f52 1 42"/>
                <a:gd name="f55" fmla="*/ f51 1 27"/>
                <a:gd name="f56" fmla="*/ f53 1 f2"/>
                <a:gd name="f57" fmla="*/ 36 1 f54"/>
                <a:gd name="f58" fmla="*/ 18 1 f55"/>
                <a:gd name="f59" fmla="*/ 35 1 f54"/>
                <a:gd name="f60" fmla="*/ 14 1 f55"/>
                <a:gd name="f61" fmla="*/ 39 1 f54"/>
                <a:gd name="f62" fmla="*/ 40 1 f54"/>
                <a:gd name="f63" fmla="*/ 11 1 f55"/>
                <a:gd name="f64" fmla="*/ 38 1 f54"/>
                <a:gd name="f65" fmla="*/ 10 1 f55"/>
                <a:gd name="f66" fmla="*/ 8 1 f55"/>
                <a:gd name="f67" fmla="*/ 33 1 f54"/>
                <a:gd name="f68" fmla="*/ 29 1 f54"/>
                <a:gd name="f69" fmla="*/ 6 1 f55"/>
                <a:gd name="f70" fmla="*/ 28 1 f54"/>
                <a:gd name="f71" fmla="*/ 4 1 f55"/>
                <a:gd name="f72" fmla="*/ 27 1 f54"/>
                <a:gd name="f73" fmla="*/ 1 1 f55"/>
                <a:gd name="f74" fmla="*/ 25 1 f54"/>
                <a:gd name="f75" fmla="*/ 0 1 f55"/>
                <a:gd name="f76" fmla="*/ 22 1 f54"/>
                <a:gd name="f77" fmla="*/ 2 1 f55"/>
                <a:gd name="f78" fmla="*/ 17 1 f54"/>
                <a:gd name="f79" fmla="*/ 16 1 f54"/>
                <a:gd name="f80" fmla="*/ 13 1 f54"/>
                <a:gd name="f81" fmla="*/ 10 1 f54"/>
                <a:gd name="f82" fmla="*/ 9 1 f55"/>
                <a:gd name="f83" fmla="*/ 8 1 f54"/>
                <a:gd name="f84" fmla="*/ 6 1 f54"/>
                <a:gd name="f85" fmla="*/ 1 1 f54"/>
                <a:gd name="f86" fmla="*/ 2 1 f54"/>
                <a:gd name="f87" fmla="*/ 16 1 f55"/>
                <a:gd name="f88" fmla="*/ 19 1 f55"/>
                <a:gd name="f89" fmla="*/ 25 1 f55"/>
                <a:gd name="f90" fmla="*/ 7 1 f54"/>
                <a:gd name="f91" fmla="*/ 23 1 f55"/>
                <a:gd name="f92" fmla="*/ 20 1 f54"/>
                <a:gd name="f93" fmla="*/ 24 1 f54"/>
                <a:gd name="f94" fmla="*/ 26 1 f54"/>
                <a:gd name="f95" fmla="*/ 24 1 f55"/>
                <a:gd name="f96" fmla="*/ 30 1 f54"/>
                <a:gd name="f97" fmla="*/ 34 1 f54"/>
                <a:gd name="f98" fmla="*/ 0 1 f54"/>
                <a:gd name="f99" fmla="*/ f6 1 f54"/>
                <a:gd name="f100" fmla="*/ f7 1 f55"/>
                <a:gd name="f101" fmla="+- f56 0 f1"/>
                <a:gd name="f102" fmla="*/ f98 f49 1"/>
                <a:gd name="f103" fmla="*/ f99 f49 1"/>
                <a:gd name="f104" fmla="*/ f100 f50 1"/>
                <a:gd name="f105" fmla="*/ f75 f50 1"/>
                <a:gd name="f106" fmla="*/ f57 f49 1"/>
                <a:gd name="f107" fmla="*/ f58 f50 1"/>
                <a:gd name="f108" fmla="*/ f59 f49 1"/>
                <a:gd name="f109" fmla="*/ f60 f50 1"/>
                <a:gd name="f110" fmla="*/ f61 f49 1"/>
                <a:gd name="f111" fmla="*/ f62 f49 1"/>
                <a:gd name="f112" fmla="*/ f63 f50 1"/>
                <a:gd name="f113" fmla="*/ f64 f49 1"/>
                <a:gd name="f114" fmla="*/ f65 f50 1"/>
                <a:gd name="f115" fmla="*/ f66 f50 1"/>
                <a:gd name="f116" fmla="*/ f67 f49 1"/>
                <a:gd name="f117" fmla="*/ f68 f49 1"/>
                <a:gd name="f118" fmla="*/ f69 f50 1"/>
                <a:gd name="f119" fmla="*/ f70 f49 1"/>
                <a:gd name="f120" fmla="*/ f71 f50 1"/>
                <a:gd name="f121" fmla="*/ f72 f49 1"/>
                <a:gd name="f122" fmla="*/ f73 f50 1"/>
                <a:gd name="f123" fmla="*/ f74 f49 1"/>
                <a:gd name="f124" fmla="*/ f76 f49 1"/>
                <a:gd name="f125" fmla="*/ f77 f50 1"/>
                <a:gd name="f126" fmla="*/ f78 f49 1"/>
                <a:gd name="f127" fmla="*/ f79 f49 1"/>
                <a:gd name="f128" fmla="*/ f80 f49 1"/>
                <a:gd name="f129" fmla="*/ f81 f49 1"/>
                <a:gd name="f130" fmla="*/ f82 f50 1"/>
                <a:gd name="f131" fmla="*/ f83 f49 1"/>
                <a:gd name="f132" fmla="*/ f84 f49 1"/>
                <a:gd name="f133" fmla="*/ f85 f49 1"/>
                <a:gd name="f134" fmla="*/ f86 f49 1"/>
                <a:gd name="f135" fmla="*/ f87 f50 1"/>
                <a:gd name="f136" fmla="*/ f88 f50 1"/>
                <a:gd name="f137" fmla="*/ f89 f50 1"/>
                <a:gd name="f138" fmla="*/ f90 f49 1"/>
                <a:gd name="f139" fmla="*/ f91 f50 1"/>
                <a:gd name="f140" fmla="*/ f92 f49 1"/>
                <a:gd name="f141" fmla="*/ f93 f49 1"/>
                <a:gd name="f142" fmla="*/ f94 f49 1"/>
                <a:gd name="f143" fmla="*/ f95 f50 1"/>
                <a:gd name="f144" fmla="*/ f96 f49 1"/>
                <a:gd name="f145" fmla="*/ f97 f49 1"/>
              </a:gdLst>
              <a:ahLst/>
              <a:cxnLst>
                <a:cxn ang="3cd4">
                  <a:pos x="hc" y="t"/>
                </a:cxn>
                <a:cxn ang="0">
                  <a:pos x="r" y="vc"/>
                </a:cxn>
                <a:cxn ang="cd4">
                  <a:pos x="hc" y="b"/>
                </a:cxn>
                <a:cxn ang="cd2">
                  <a:pos x="l" y="vc"/>
                </a:cxn>
                <a:cxn ang="f101">
                  <a:pos x="f106" y="f107"/>
                </a:cxn>
                <a:cxn ang="f101">
                  <a:pos x="f108" y="f109"/>
                </a:cxn>
                <a:cxn ang="f101">
                  <a:pos x="f110" y="f109"/>
                </a:cxn>
                <a:cxn ang="f101">
                  <a:pos x="f111" y="f112"/>
                </a:cxn>
                <a:cxn ang="f101">
                  <a:pos x="f113" y="f114"/>
                </a:cxn>
                <a:cxn ang="f101">
                  <a:pos x="f106" y="f114"/>
                </a:cxn>
                <a:cxn ang="f101">
                  <a:pos x="f108" y="f115"/>
                </a:cxn>
                <a:cxn ang="f101">
                  <a:pos x="f116" y="f115"/>
                </a:cxn>
                <a:cxn ang="f101">
                  <a:pos x="f117" y="f118"/>
                </a:cxn>
                <a:cxn ang="f101">
                  <a:pos x="f119" y="f120"/>
                </a:cxn>
                <a:cxn ang="f101">
                  <a:pos x="f121" y="f122"/>
                </a:cxn>
                <a:cxn ang="f101">
                  <a:pos x="f123" y="f105"/>
                </a:cxn>
                <a:cxn ang="f101">
                  <a:pos x="f124" y="f125"/>
                </a:cxn>
                <a:cxn ang="f101">
                  <a:pos x="f126" y="f122"/>
                </a:cxn>
                <a:cxn ang="f101">
                  <a:pos x="f127" y="f120"/>
                </a:cxn>
                <a:cxn ang="f101">
                  <a:pos x="f128" y="f118"/>
                </a:cxn>
                <a:cxn ang="f101">
                  <a:pos x="f128" y="f115"/>
                </a:cxn>
                <a:cxn ang="f101">
                  <a:pos x="f129" y="f130"/>
                </a:cxn>
                <a:cxn ang="f101">
                  <a:pos x="f131" y="f112"/>
                </a:cxn>
                <a:cxn ang="f101">
                  <a:pos x="f131" y="f109"/>
                </a:cxn>
                <a:cxn ang="f101">
                  <a:pos x="f132" y="f109"/>
                </a:cxn>
                <a:cxn ang="f101">
                  <a:pos x="f133" y="f109"/>
                </a:cxn>
                <a:cxn ang="f101">
                  <a:pos x="f134" y="f135"/>
                </a:cxn>
                <a:cxn ang="f101">
                  <a:pos x="f134" y="f136"/>
                </a:cxn>
                <a:cxn ang="f101">
                  <a:pos x="f134" y="f137"/>
                </a:cxn>
                <a:cxn ang="f101">
                  <a:pos x="f138" y="f139"/>
                </a:cxn>
                <a:cxn ang="f101">
                  <a:pos x="f140" y="f137"/>
                </a:cxn>
                <a:cxn ang="f101">
                  <a:pos x="f141" y="f137"/>
                </a:cxn>
                <a:cxn ang="f101">
                  <a:pos x="f142" y="f143"/>
                </a:cxn>
                <a:cxn ang="f101">
                  <a:pos x="f144" y="f139"/>
                </a:cxn>
                <a:cxn ang="f101">
                  <a:pos x="f145" y="f139"/>
                </a:cxn>
                <a:cxn ang="f101">
                  <a:pos x="f106" y="f107"/>
                </a:cxn>
              </a:cxnLst>
              <a:rect l="f102" t="f105" r="f103" b="f104"/>
              <a:pathLst>
                <a:path w="42" h="27">
                  <a:moveTo>
                    <a:pt x="f8" y="f9"/>
                  </a:moveTo>
                  <a:cubicBezTo>
                    <a:pt x="f10" y="f11"/>
                    <a:pt x="f12" y="f13"/>
                    <a:pt x="f14" y="f15"/>
                  </a:cubicBezTo>
                  <a:cubicBezTo>
                    <a:pt x="f8" y="f16"/>
                    <a:pt x="f17" y="f15"/>
                    <a:pt x="f18" y="f15"/>
                  </a:cubicBezTo>
                  <a:cubicBezTo>
                    <a:pt x="f6" y="f11"/>
                    <a:pt x="f19" y="f20"/>
                    <a:pt x="f21" y="f20"/>
                  </a:cubicBezTo>
                  <a:cubicBezTo>
                    <a:pt x="f17" y="f22"/>
                    <a:pt x="f18" y="f22"/>
                    <a:pt x="f17" y="f22"/>
                  </a:cubicBezTo>
                  <a:cubicBezTo>
                    <a:pt x="f23" y="f24"/>
                    <a:pt x="f8" y="f22"/>
                    <a:pt x="f8" y="f22"/>
                  </a:cubicBezTo>
                  <a:cubicBezTo>
                    <a:pt x="f12" y="f24"/>
                    <a:pt x="f23" y="f24"/>
                    <a:pt x="f14" y="f25"/>
                  </a:cubicBezTo>
                  <a:cubicBezTo>
                    <a:pt x="f12" y="f26"/>
                    <a:pt x="f12" y="f25"/>
                    <a:pt x="f27" y="f25"/>
                  </a:cubicBezTo>
                  <a:cubicBezTo>
                    <a:pt x="f28" y="f26"/>
                    <a:pt x="f29" y="f30"/>
                    <a:pt x="f29" y="f30"/>
                  </a:cubicBezTo>
                  <a:cubicBezTo>
                    <a:pt x="f29" y="f31"/>
                    <a:pt x="f28" y="f31"/>
                    <a:pt x="f32" y="f33"/>
                  </a:cubicBezTo>
                  <a:cubicBezTo>
                    <a:pt x="f34" y="f35"/>
                    <a:pt x="f28" y="f35"/>
                    <a:pt x="f7" y="f36"/>
                  </a:cubicBezTo>
                  <a:cubicBezTo>
                    <a:pt x="f37" y="f36"/>
                    <a:pt x="f37" y="f5"/>
                    <a:pt x="f34" y="f5"/>
                  </a:cubicBezTo>
                  <a:cubicBezTo>
                    <a:pt x="f38" y="f36"/>
                    <a:pt x="f39" y="f40"/>
                    <a:pt x="f39" y="f35"/>
                  </a:cubicBezTo>
                  <a:cubicBezTo>
                    <a:pt x="f39" y="f36"/>
                    <a:pt x="f41" y="f36"/>
                    <a:pt x="f41" y="f36"/>
                  </a:cubicBezTo>
                  <a:cubicBezTo>
                    <a:pt x="f16" y="f36"/>
                    <a:pt x="f42" y="f33"/>
                    <a:pt x="f43" y="f33"/>
                  </a:cubicBezTo>
                  <a:cubicBezTo>
                    <a:pt x="f11" y="f33"/>
                    <a:pt x="f16" y="f30"/>
                    <a:pt x="f11" y="f30"/>
                  </a:cubicBezTo>
                  <a:cubicBezTo>
                    <a:pt x="f13" y="f25"/>
                    <a:pt x="f15" y="f26"/>
                    <a:pt x="f11" y="f25"/>
                  </a:cubicBezTo>
                  <a:cubicBezTo>
                    <a:pt x="f13" y="f22"/>
                    <a:pt x="f20" y="f25"/>
                    <a:pt x="f22" y="f24"/>
                  </a:cubicBezTo>
                  <a:cubicBezTo>
                    <a:pt x="f24" y="f22"/>
                    <a:pt x="f24" y="f24"/>
                    <a:pt x="f25" y="f20"/>
                  </a:cubicBezTo>
                  <a:cubicBezTo>
                    <a:pt x="f26" y="f11"/>
                    <a:pt x="f24" y="f11"/>
                    <a:pt x="f25" y="f15"/>
                  </a:cubicBezTo>
                  <a:cubicBezTo>
                    <a:pt x="f25" y="f15"/>
                    <a:pt x="f25" y="f11"/>
                    <a:pt x="f30" y="f15"/>
                  </a:cubicBezTo>
                  <a:cubicBezTo>
                    <a:pt x="f33" y="f43"/>
                    <a:pt x="f33" y="f11"/>
                    <a:pt x="f36" y="f15"/>
                  </a:cubicBezTo>
                  <a:cubicBezTo>
                    <a:pt x="f35" y="f16"/>
                    <a:pt x="f36" y="f16"/>
                    <a:pt x="f35" y="f43"/>
                  </a:cubicBezTo>
                  <a:cubicBezTo>
                    <a:pt x="f40" y="f41"/>
                    <a:pt x="f31" y="f9"/>
                    <a:pt x="f35" y="f42"/>
                  </a:cubicBezTo>
                  <a:cubicBezTo>
                    <a:pt x="f5" y="f44"/>
                    <a:pt x="f35" y="f45"/>
                    <a:pt x="f35" y="f34"/>
                  </a:cubicBezTo>
                  <a:cubicBezTo>
                    <a:pt x="f30" y="f38"/>
                    <a:pt x="f35" y="f34"/>
                    <a:pt x="f26" y="f38"/>
                  </a:cubicBezTo>
                  <a:cubicBezTo>
                    <a:pt x="f11" y="f45"/>
                    <a:pt x="f43" y="f7"/>
                    <a:pt x="f44" y="f34"/>
                  </a:cubicBezTo>
                  <a:cubicBezTo>
                    <a:pt x="f46" y="f39"/>
                    <a:pt x="f45" y="f37"/>
                    <a:pt x="f46" y="f34"/>
                  </a:cubicBezTo>
                  <a:cubicBezTo>
                    <a:pt x="f37" y="f38"/>
                    <a:pt x="f34" y="f37"/>
                    <a:pt x="f37" y="f46"/>
                  </a:cubicBezTo>
                  <a:cubicBezTo>
                    <a:pt x="f32" y="f39"/>
                    <a:pt x="f7" y="f46"/>
                    <a:pt x="f28" y="f38"/>
                  </a:cubicBezTo>
                  <a:cubicBezTo>
                    <a:pt x="f47" y="f38"/>
                    <a:pt x="f12" y="f34"/>
                    <a:pt x="f12" y="f38"/>
                  </a:cubicBezTo>
                  <a:cubicBezTo>
                    <a:pt x="f27" y="f45"/>
                    <a:pt x="f47" y="f4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29" name="Belgium">
              <a:extLst>
                <a:ext uri="{FF2B5EF4-FFF2-40B4-BE49-F238E27FC236}">
                  <a16:creationId xmlns:a16="http://schemas.microsoft.com/office/drawing/2014/main" id="{0581E9D9-768C-E249-E4F2-35662E2BFA66}"/>
                </a:ext>
              </a:extLst>
            </p:cNvPr>
            <p:cNvSpPr/>
            <p:nvPr/>
          </p:nvSpPr>
          <p:spPr>
            <a:xfrm>
              <a:off x="6858155" y="2990289"/>
              <a:ext cx="74560" cy="49862"/>
            </a:xfrm>
            <a:custGeom>
              <a:avLst/>
              <a:gdLst>
                <a:gd name="f0" fmla="val 10800000"/>
                <a:gd name="f1" fmla="val 5400000"/>
                <a:gd name="f2" fmla="val 180"/>
                <a:gd name="f3" fmla="val w"/>
                <a:gd name="f4" fmla="val h"/>
                <a:gd name="f5" fmla="val 0"/>
                <a:gd name="f6" fmla="val 14"/>
                <a:gd name="f7" fmla="val 10"/>
                <a:gd name="f8" fmla="val 2"/>
                <a:gd name="f9" fmla="val 1"/>
                <a:gd name="f10" fmla="val 3"/>
                <a:gd name="f11" fmla="val 5"/>
                <a:gd name="f12" fmla="val 7"/>
                <a:gd name="f13" fmla="val 8"/>
                <a:gd name="f14" fmla="val 9"/>
                <a:gd name="f15" fmla="val 11"/>
                <a:gd name="f16" fmla="val 12"/>
                <a:gd name="f17" fmla="val 4"/>
                <a:gd name="f18" fmla="val 13"/>
                <a:gd name="f19" fmla="val 6"/>
                <a:gd name="f20" fmla="+- 0 0 -90"/>
                <a:gd name="f21" fmla="*/ f3 1 14"/>
                <a:gd name="f22" fmla="*/ f4 1 10"/>
                <a:gd name="f23" fmla="+- f7 0 f5"/>
                <a:gd name="f24" fmla="+- f6 0 f5"/>
                <a:gd name="f25" fmla="*/ f20 f0 1"/>
                <a:gd name="f26" fmla="*/ f23 1 10"/>
                <a:gd name="f27" fmla="*/ f24 1 14"/>
                <a:gd name="f28" fmla="*/ f25 1 f2"/>
                <a:gd name="f29" fmla="*/ 0 1 f27"/>
                <a:gd name="f30" fmla="*/ 2 1 f26"/>
                <a:gd name="f31" fmla="*/ 2 1 f27"/>
                <a:gd name="f32" fmla="*/ 5 1 f27"/>
                <a:gd name="f33" fmla="*/ 0 1 f26"/>
                <a:gd name="f34" fmla="*/ 7 1 f27"/>
                <a:gd name="f35" fmla="*/ 1 1 f26"/>
                <a:gd name="f36" fmla="*/ 10 1 f27"/>
                <a:gd name="f37" fmla="*/ 11 1 f27"/>
                <a:gd name="f38" fmla="*/ 12 1 f27"/>
                <a:gd name="f39" fmla="*/ 13 1 f27"/>
                <a:gd name="f40" fmla="*/ 3 1 f26"/>
                <a:gd name="f41" fmla="*/ 5 1 f26"/>
                <a:gd name="f42" fmla="*/ 14 1 f27"/>
                <a:gd name="f43" fmla="*/ 7 1 f26"/>
                <a:gd name="f44" fmla="*/ 9 1 f26"/>
                <a:gd name="f45" fmla="*/ 10 1 f26"/>
                <a:gd name="f46" fmla="*/ 8 1 f27"/>
                <a:gd name="f47" fmla="*/ 8 1 f26"/>
                <a:gd name="f48" fmla="*/ 6 1 f26"/>
                <a:gd name="f49" fmla="*/ 6 1 f27"/>
                <a:gd name="f50" fmla="*/ 3 1 f27"/>
                <a:gd name="f51" fmla="*/ 4 1 f26"/>
                <a:gd name="f52" fmla="*/ f6 1 f27"/>
                <a:gd name="f53" fmla="*/ f7 1 f26"/>
                <a:gd name="f54" fmla="+- f28 0 f1"/>
                <a:gd name="f55" fmla="*/ f29 f21 1"/>
                <a:gd name="f56" fmla="*/ f52 f21 1"/>
                <a:gd name="f57" fmla="*/ f53 f22 1"/>
                <a:gd name="f58" fmla="*/ f33 f22 1"/>
                <a:gd name="f59" fmla="*/ f30 f22 1"/>
                <a:gd name="f60" fmla="*/ f31 f21 1"/>
                <a:gd name="f61" fmla="*/ f32 f21 1"/>
                <a:gd name="f62" fmla="*/ f34 f21 1"/>
                <a:gd name="f63" fmla="*/ f35 f22 1"/>
                <a:gd name="f64" fmla="*/ f36 f21 1"/>
                <a:gd name="f65" fmla="*/ f37 f21 1"/>
                <a:gd name="f66" fmla="*/ f38 f21 1"/>
                <a:gd name="f67" fmla="*/ f39 f21 1"/>
                <a:gd name="f68" fmla="*/ f40 f22 1"/>
                <a:gd name="f69" fmla="*/ f41 f22 1"/>
                <a:gd name="f70" fmla="*/ f42 f21 1"/>
                <a:gd name="f71" fmla="*/ f43 f22 1"/>
                <a:gd name="f72" fmla="*/ f44 f22 1"/>
                <a:gd name="f73" fmla="*/ f45 f22 1"/>
                <a:gd name="f74" fmla="*/ f46 f21 1"/>
                <a:gd name="f75" fmla="*/ f47 f22 1"/>
                <a:gd name="f76" fmla="*/ f48 f22 1"/>
                <a:gd name="f77" fmla="*/ f49 f21 1"/>
                <a:gd name="f78" fmla="*/ f50 f21 1"/>
                <a:gd name="f79" fmla="*/ f51 f22 1"/>
              </a:gdLst>
              <a:ahLst/>
              <a:cxnLst>
                <a:cxn ang="3cd4">
                  <a:pos x="hc" y="t"/>
                </a:cxn>
                <a:cxn ang="0">
                  <a:pos x="r" y="vc"/>
                </a:cxn>
                <a:cxn ang="cd4">
                  <a:pos x="hc" y="b"/>
                </a:cxn>
                <a:cxn ang="cd2">
                  <a:pos x="l" y="vc"/>
                </a:cxn>
                <a:cxn ang="f54">
                  <a:pos x="f55" y="f59"/>
                </a:cxn>
                <a:cxn ang="f54">
                  <a:pos x="f60" y="f59"/>
                </a:cxn>
                <a:cxn ang="f54">
                  <a:pos x="f61" y="f58"/>
                </a:cxn>
                <a:cxn ang="f54">
                  <a:pos x="f62" y="f63"/>
                </a:cxn>
                <a:cxn ang="f54">
                  <a:pos x="f64" y="f63"/>
                </a:cxn>
                <a:cxn ang="f54">
                  <a:pos x="f65" y="f63"/>
                </a:cxn>
                <a:cxn ang="f54">
                  <a:pos x="f66" y="f59"/>
                </a:cxn>
                <a:cxn ang="f54">
                  <a:pos x="f67" y="f68"/>
                </a:cxn>
                <a:cxn ang="f54">
                  <a:pos x="f67" y="f69"/>
                </a:cxn>
                <a:cxn ang="f54">
                  <a:pos x="f70" y="f71"/>
                </a:cxn>
                <a:cxn ang="f54">
                  <a:pos x="f66" y="f72"/>
                </a:cxn>
                <a:cxn ang="f54">
                  <a:pos x="f64" y="f72"/>
                </a:cxn>
                <a:cxn ang="f54">
                  <a:pos x="f64" y="f73"/>
                </a:cxn>
                <a:cxn ang="f54">
                  <a:pos x="f74" y="f75"/>
                </a:cxn>
                <a:cxn ang="f54">
                  <a:pos x="f74" y="f76"/>
                </a:cxn>
                <a:cxn ang="f54">
                  <a:pos x="f62" y="f76"/>
                </a:cxn>
                <a:cxn ang="f54">
                  <a:pos x="f77" y="f71"/>
                </a:cxn>
                <a:cxn ang="f54">
                  <a:pos x="f61" y="f76"/>
                </a:cxn>
                <a:cxn ang="f54">
                  <a:pos x="f61" y="f69"/>
                </a:cxn>
                <a:cxn ang="f54">
                  <a:pos x="f78" y="f79"/>
                </a:cxn>
                <a:cxn ang="f54">
                  <a:pos x="f60" y="f79"/>
                </a:cxn>
                <a:cxn ang="f54">
                  <a:pos x="f55" y="f59"/>
                </a:cxn>
              </a:cxnLst>
              <a:rect l="f55" t="f58" r="f56" b="f57"/>
              <a:pathLst>
                <a:path w="14" h="10">
                  <a:moveTo>
                    <a:pt x="f5" y="f8"/>
                  </a:moveTo>
                  <a:cubicBezTo>
                    <a:pt x="f9" y="f8"/>
                    <a:pt x="f9" y="f8"/>
                    <a:pt x="f8" y="f8"/>
                  </a:cubicBezTo>
                  <a:cubicBezTo>
                    <a:pt x="f10" y="f9"/>
                    <a:pt x="f10" y="f5"/>
                    <a:pt x="f11" y="f5"/>
                  </a:cubicBezTo>
                  <a:cubicBezTo>
                    <a:pt x="f11" y="f9"/>
                    <a:pt x="f12" y="f8"/>
                    <a:pt x="f12" y="f9"/>
                  </a:cubicBezTo>
                  <a:cubicBezTo>
                    <a:pt x="f13" y="f9"/>
                    <a:pt x="f14" y="f5"/>
                    <a:pt x="f7" y="f9"/>
                  </a:cubicBezTo>
                  <a:cubicBezTo>
                    <a:pt x="f7" y="f9"/>
                    <a:pt x="f15" y="f9"/>
                    <a:pt x="f15" y="f9"/>
                  </a:cubicBezTo>
                  <a:cubicBezTo>
                    <a:pt x="f15" y="f8"/>
                    <a:pt x="f16" y="f9"/>
                    <a:pt x="f16" y="f8"/>
                  </a:cubicBezTo>
                  <a:cubicBezTo>
                    <a:pt x="f15" y="f17"/>
                    <a:pt x="f16" y="f10"/>
                    <a:pt x="f18" y="f10"/>
                  </a:cubicBezTo>
                  <a:cubicBezTo>
                    <a:pt x="f18" y="f17"/>
                    <a:pt x="f18" y="f17"/>
                    <a:pt x="f18" y="f11"/>
                  </a:cubicBezTo>
                  <a:cubicBezTo>
                    <a:pt x="f18" y="f19"/>
                    <a:pt x="f18" y="f12"/>
                    <a:pt x="f6" y="f12"/>
                  </a:cubicBezTo>
                  <a:cubicBezTo>
                    <a:pt x="f16" y="f13"/>
                    <a:pt x="f16" y="f14"/>
                    <a:pt x="f16" y="f14"/>
                  </a:cubicBezTo>
                  <a:cubicBezTo>
                    <a:pt x="f15" y="f14"/>
                    <a:pt x="f15" y="f14"/>
                    <a:pt x="f7" y="f14"/>
                  </a:cubicBezTo>
                  <a:cubicBezTo>
                    <a:pt x="f7" y="f14"/>
                    <a:pt x="f7" y="f7"/>
                    <a:pt x="f7" y="f7"/>
                  </a:cubicBezTo>
                  <a:cubicBezTo>
                    <a:pt x="f14" y="f7"/>
                    <a:pt x="f14" y="f14"/>
                    <a:pt x="f13" y="f13"/>
                  </a:cubicBezTo>
                  <a:cubicBezTo>
                    <a:pt x="f12" y="f13"/>
                    <a:pt x="f12" y="f12"/>
                    <a:pt x="f13" y="f19"/>
                  </a:cubicBezTo>
                  <a:cubicBezTo>
                    <a:pt x="f13" y="f11"/>
                    <a:pt x="f12" y="f19"/>
                    <a:pt x="f12" y="f19"/>
                  </a:cubicBezTo>
                  <a:cubicBezTo>
                    <a:pt x="f12" y="f12"/>
                    <a:pt x="f12" y="f12"/>
                    <a:pt x="f19" y="f12"/>
                  </a:cubicBezTo>
                  <a:cubicBezTo>
                    <a:pt x="f19" y="f12"/>
                    <a:pt x="f11" y="f12"/>
                    <a:pt x="f11" y="f19"/>
                  </a:cubicBezTo>
                  <a:cubicBezTo>
                    <a:pt x="f19" y="f19"/>
                    <a:pt x="f11" y="f11"/>
                    <a:pt x="f11" y="f11"/>
                  </a:cubicBezTo>
                  <a:cubicBezTo>
                    <a:pt x="f17" y="f11"/>
                    <a:pt x="f17" y="f11"/>
                    <a:pt x="f10" y="f17"/>
                  </a:cubicBezTo>
                  <a:cubicBezTo>
                    <a:pt x="f10" y="f17"/>
                    <a:pt x="f8" y="f17"/>
                    <a:pt x="f8" y="f17"/>
                  </a:cubicBezTo>
                  <a:cubicBezTo>
                    <a:pt x="f9" y="f10"/>
                    <a:pt x="f5" y="f17"/>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30" name="Neth">
              <a:extLst>
                <a:ext uri="{FF2B5EF4-FFF2-40B4-BE49-F238E27FC236}">
                  <a16:creationId xmlns:a16="http://schemas.microsoft.com/office/drawing/2014/main" id="{1455178E-1CCA-4CF9-B03F-D10096331D3C}"/>
                </a:ext>
              </a:extLst>
            </p:cNvPr>
            <p:cNvSpPr/>
            <p:nvPr/>
          </p:nvSpPr>
          <p:spPr>
            <a:xfrm>
              <a:off x="6885267" y="2946663"/>
              <a:ext cx="63258" cy="64401"/>
            </a:xfrm>
            <a:custGeom>
              <a:avLst/>
              <a:gdLst>
                <a:gd name="f0" fmla="val 10800000"/>
                <a:gd name="f1" fmla="val 5400000"/>
                <a:gd name="f2" fmla="val 180"/>
                <a:gd name="f3" fmla="val w"/>
                <a:gd name="f4" fmla="val h"/>
                <a:gd name="f5" fmla="val 0"/>
                <a:gd name="f6" fmla="val 12"/>
                <a:gd name="f7" fmla="val 13"/>
                <a:gd name="f8" fmla="val 8"/>
                <a:gd name="f9" fmla="val 7"/>
                <a:gd name="f10" fmla="val 6"/>
                <a:gd name="f11" fmla="val 11"/>
                <a:gd name="f12" fmla="val 10"/>
                <a:gd name="f13" fmla="val 5"/>
                <a:gd name="f14" fmla="val 4"/>
                <a:gd name="f15" fmla="val 9"/>
                <a:gd name="f16" fmla="val 3"/>
                <a:gd name="f17" fmla="val 2"/>
                <a:gd name="f18" fmla="val 1"/>
                <a:gd name="f19" fmla="+- 0 0 -90"/>
                <a:gd name="f20" fmla="*/ f3 1 12"/>
                <a:gd name="f21" fmla="*/ f4 1 13"/>
                <a:gd name="f22" fmla="+- f7 0 f5"/>
                <a:gd name="f23" fmla="+- f6 0 f5"/>
                <a:gd name="f24" fmla="*/ f19 f0 1"/>
                <a:gd name="f25" fmla="*/ f23 1 12"/>
                <a:gd name="f26" fmla="*/ f22 1 13"/>
                <a:gd name="f27" fmla="*/ f24 1 f2"/>
                <a:gd name="f28" fmla="*/ 8 1 f25"/>
                <a:gd name="f29" fmla="*/ 12 1 f26"/>
                <a:gd name="f30" fmla="*/ 7 1 f25"/>
                <a:gd name="f31" fmla="*/ 11 1 f26"/>
                <a:gd name="f32" fmla="*/ 6 1 f25"/>
                <a:gd name="f33" fmla="*/ 10 1 f26"/>
                <a:gd name="f34" fmla="*/ 5 1 f25"/>
                <a:gd name="f35" fmla="*/ 2 1 f25"/>
                <a:gd name="f36" fmla="*/ 0 1 f25"/>
                <a:gd name="f37" fmla="*/ 9 1 f26"/>
                <a:gd name="f38" fmla="*/ 1 1 f25"/>
                <a:gd name="f39" fmla="*/ 3 1 f25"/>
                <a:gd name="f40" fmla="*/ 8 1 f26"/>
                <a:gd name="f41" fmla="*/ 7 1 f26"/>
                <a:gd name="f42" fmla="*/ 4 1 f26"/>
                <a:gd name="f43" fmla="*/ 4 1 f25"/>
                <a:gd name="f44" fmla="*/ 2 1 f26"/>
                <a:gd name="f45" fmla="*/ 3 1 f26"/>
                <a:gd name="f46" fmla="*/ 5 1 f26"/>
                <a:gd name="f47" fmla="*/ 1 1 f26"/>
                <a:gd name="f48" fmla="*/ 10 1 f25"/>
                <a:gd name="f49" fmla="*/ 0 1 f26"/>
                <a:gd name="f50" fmla="*/ 12 1 f25"/>
                <a:gd name="f51" fmla="*/ 11 1 f25"/>
                <a:gd name="f52" fmla="*/ 9 1 f25"/>
                <a:gd name="f53" fmla="*/ f6 1 f25"/>
                <a:gd name="f54" fmla="*/ f7 1 f26"/>
                <a:gd name="f55" fmla="+- f27 0 f1"/>
                <a:gd name="f56" fmla="*/ f36 f20 1"/>
                <a:gd name="f57" fmla="*/ f53 f20 1"/>
                <a:gd name="f58" fmla="*/ f54 f21 1"/>
                <a:gd name="f59" fmla="*/ f49 f21 1"/>
                <a:gd name="f60" fmla="*/ f28 f20 1"/>
                <a:gd name="f61" fmla="*/ f29 f21 1"/>
                <a:gd name="f62" fmla="*/ f30 f20 1"/>
                <a:gd name="f63" fmla="*/ f31 f21 1"/>
                <a:gd name="f64" fmla="*/ f32 f20 1"/>
                <a:gd name="f65" fmla="*/ f33 f21 1"/>
                <a:gd name="f66" fmla="*/ f34 f20 1"/>
                <a:gd name="f67" fmla="*/ f35 f20 1"/>
                <a:gd name="f68" fmla="*/ f37 f21 1"/>
                <a:gd name="f69" fmla="*/ f38 f20 1"/>
                <a:gd name="f70" fmla="*/ f39 f20 1"/>
                <a:gd name="f71" fmla="*/ f40 f21 1"/>
                <a:gd name="f72" fmla="*/ f41 f21 1"/>
                <a:gd name="f73" fmla="*/ f42 f21 1"/>
                <a:gd name="f74" fmla="*/ f43 f20 1"/>
                <a:gd name="f75" fmla="*/ f44 f21 1"/>
                <a:gd name="f76" fmla="*/ f45 f21 1"/>
                <a:gd name="f77" fmla="*/ f46 f21 1"/>
                <a:gd name="f78" fmla="*/ f47 f21 1"/>
                <a:gd name="f79" fmla="*/ f48 f20 1"/>
                <a:gd name="f80" fmla="*/ f50 f20 1"/>
                <a:gd name="f81" fmla="*/ f51 f20 1"/>
                <a:gd name="f82" fmla="*/ f52 f20 1"/>
              </a:gdLst>
              <a:ahLst/>
              <a:cxnLst>
                <a:cxn ang="3cd4">
                  <a:pos x="hc" y="t"/>
                </a:cxn>
                <a:cxn ang="0">
                  <a:pos x="r" y="vc"/>
                </a:cxn>
                <a:cxn ang="cd4">
                  <a:pos x="hc" y="b"/>
                </a:cxn>
                <a:cxn ang="cd2">
                  <a:pos x="l" y="vc"/>
                </a:cxn>
                <a:cxn ang="f55">
                  <a:pos x="f60" y="f61"/>
                </a:cxn>
                <a:cxn ang="f55">
                  <a:pos x="f62" y="f63"/>
                </a:cxn>
                <a:cxn ang="f55">
                  <a:pos x="f64" y="f65"/>
                </a:cxn>
                <a:cxn ang="f55">
                  <a:pos x="f66" y="f65"/>
                </a:cxn>
                <a:cxn ang="f55">
                  <a:pos x="f67" y="f65"/>
                </a:cxn>
                <a:cxn ang="f55">
                  <a:pos x="f56" y="f68"/>
                </a:cxn>
                <a:cxn ang="f55">
                  <a:pos x="f69" y="f68"/>
                </a:cxn>
                <a:cxn ang="f55">
                  <a:pos x="f67" y="f68"/>
                </a:cxn>
                <a:cxn ang="f55">
                  <a:pos x="f70" y="f65"/>
                </a:cxn>
                <a:cxn ang="f55">
                  <a:pos x="f70" y="f68"/>
                </a:cxn>
                <a:cxn ang="f55">
                  <a:pos x="f67" y="f71"/>
                </a:cxn>
                <a:cxn ang="f55">
                  <a:pos x="f70" y="f71"/>
                </a:cxn>
                <a:cxn ang="f55">
                  <a:pos x="f67" y="f72"/>
                </a:cxn>
                <a:cxn ang="f55">
                  <a:pos x="f70" y="f73"/>
                </a:cxn>
                <a:cxn ang="f55">
                  <a:pos x="f74" y="f75"/>
                </a:cxn>
                <a:cxn ang="f55">
                  <a:pos x="f66" y="f75"/>
                </a:cxn>
                <a:cxn ang="f55">
                  <a:pos x="f64" y="f76"/>
                </a:cxn>
                <a:cxn ang="f55">
                  <a:pos x="f64" y="f73"/>
                </a:cxn>
                <a:cxn ang="f55">
                  <a:pos x="f64" y="f73"/>
                </a:cxn>
                <a:cxn ang="f55">
                  <a:pos x="f66" y="f77"/>
                </a:cxn>
                <a:cxn ang="f55">
                  <a:pos x="f64" y="f77"/>
                </a:cxn>
                <a:cxn ang="f55">
                  <a:pos x="f62" y="f73"/>
                </a:cxn>
                <a:cxn ang="f55">
                  <a:pos x="f60" y="f76"/>
                </a:cxn>
                <a:cxn ang="f55">
                  <a:pos x="f60" y="f75"/>
                </a:cxn>
                <a:cxn ang="f55">
                  <a:pos x="f62" y="f78"/>
                </a:cxn>
                <a:cxn ang="f55">
                  <a:pos x="f60" y="f78"/>
                </a:cxn>
                <a:cxn ang="f55">
                  <a:pos x="f79" y="f59"/>
                </a:cxn>
                <a:cxn ang="f55">
                  <a:pos x="f80" y="f59"/>
                </a:cxn>
                <a:cxn ang="f55">
                  <a:pos x="f81" y="f78"/>
                </a:cxn>
                <a:cxn ang="f55">
                  <a:pos x="f81" y="f76"/>
                </a:cxn>
                <a:cxn ang="f55">
                  <a:pos x="f81" y="f77"/>
                </a:cxn>
                <a:cxn ang="f55">
                  <a:pos x="f81" y="f72"/>
                </a:cxn>
                <a:cxn ang="f55">
                  <a:pos x="f82" y="f72"/>
                </a:cxn>
                <a:cxn ang="f55">
                  <a:pos x="f60" y="f71"/>
                </a:cxn>
                <a:cxn ang="f55">
                  <a:pos x="f60" y="f63"/>
                </a:cxn>
                <a:cxn ang="f55">
                  <a:pos x="f60" y="f61"/>
                </a:cxn>
              </a:cxnLst>
              <a:rect l="f56" t="f59" r="f57" b="f58"/>
              <a:pathLst>
                <a:path w="12" h="13">
                  <a:moveTo>
                    <a:pt x="f8" y="f6"/>
                  </a:moveTo>
                  <a:cubicBezTo>
                    <a:pt x="f9" y="f6"/>
                    <a:pt x="f10" y="f7"/>
                    <a:pt x="f9" y="f11"/>
                  </a:cubicBezTo>
                  <a:cubicBezTo>
                    <a:pt x="f9" y="f12"/>
                    <a:pt x="f10" y="f11"/>
                    <a:pt x="f10" y="f12"/>
                  </a:cubicBezTo>
                  <a:cubicBezTo>
                    <a:pt x="f10" y="f12"/>
                    <a:pt x="f13" y="f12"/>
                    <a:pt x="f13" y="f12"/>
                  </a:cubicBezTo>
                  <a:cubicBezTo>
                    <a:pt x="f14" y="f15"/>
                    <a:pt x="f16" y="f12"/>
                    <a:pt x="f17" y="f12"/>
                  </a:cubicBezTo>
                  <a:cubicBezTo>
                    <a:pt x="f17" y="f11"/>
                    <a:pt x="f5" y="f12"/>
                    <a:pt x="f5" y="f15"/>
                  </a:cubicBezTo>
                  <a:cubicBezTo>
                    <a:pt x="f5" y="f15"/>
                    <a:pt x="f5" y="f15"/>
                    <a:pt x="f18" y="f15"/>
                  </a:cubicBezTo>
                  <a:cubicBezTo>
                    <a:pt x="f17" y="f12"/>
                    <a:pt x="f18" y="f15"/>
                    <a:pt x="f17" y="f15"/>
                  </a:cubicBezTo>
                  <a:cubicBezTo>
                    <a:pt x="f16" y="f12"/>
                    <a:pt x="f17" y="f15"/>
                    <a:pt x="f16" y="f12"/>
                  </a:cubicBezTo>
                  <a:cubicBezTo>
                    <a:pt x="f16" y="f15"/>
                    <a:pt x="f16" y="f15"/>
                    <a:pt x="f16" y="f15"/>
                  </a:cubicBezTo>
                  <a:cubicBezTo>
                    <a:pt x="f17" y="f15"/>
                    <a:pt x="f17" y="f8"/>
                    <a:pt x="f17" y="f8"/>
                  </a:cubicBezTo>
                  <a:cubicBezTo>
                    <a:pt x="f17" y="f8"/>
                    <a:pt x="f14" y="f8"/>
                    <a:pt x="f16" y="f8"/>
                  </a:cubicBezTo>
                  <a:cubicBezTo>
                    <a:pt x="f17" y="f8"/>
                    <a:pt x="f18" y="f8"/>
                    <a:pt x="f17" y="f9"/>
                  </a:cubicBezTo>
                  <a:cubicBezTo>
                    <a:pt x="f17" y="f10"/>
                    <a:pt x="f16" y="f10"/>
                    <a:pt x="f16" y="f14"/>
                  </a:cubicBezTo>
                  <a:cubicBezTo>
                    <a:pt x="f14" y="f16"/>
                    <a:pt x="f14" y="f17"/>
                    <a:pt x="f14" y="f17"/>
                  </a:cubicBezTo>
                  <a:cubicBezTo>
                    <a:pt x="f13" y="f17"/>
                    <a:pt x="f13" y="f17"/>
                    <a:pt x="f13" y="f17"/>
                  </a:cubicBezTo>
                  <a:cubicBezTo>
                    <a:pt x="f13" y="f16"/>
                    <a:pt x="f10" y="f17"/>
                    <a:pt x="f10" y="f16"/>
                  </a:cubicBezTo>
                  <a:cubicBezTo>
                    <a:pt x="f10" y="f14"/>
                    <a:pt x="f13" y="f14"/>
                    <a:pt x="f10" y="f14"/>
                  </a:cubicBezTo>
                  <a:cubicBezTo>
                    <a:pt x="f10" y="f14"/>
                    <a:pt x="f10" y="f14"/>
                    <a:pt x="f10" y="f14"/>
                  </a:cubicBezTo>
                  <a:cubicBezTo>
                    <a:pt x="f13" y="f14"/>
                    <a:pt x="f10" y="f13"/>
                    <a:pt x="f13" y="f13"/>
                  </a:cubicBezTo>
                  <a:cubicBezTo>
                    <a:pt x="f13" y="f13"/>
                    <a:pt x="f10" y="f10"/>
                    <a:pt x="f10" y="f13"/>
                  </a:cubicBezTo>
                  <a:cubicBezTo>
                    <a:pt x="f10" y="f13"/>
                    <a:pt x="f10" y="f13"/>
                    <a:pt x="f9" y="f14"/>
                  </a:cubicBezTo>
                  <a:cubicBezTo>
                    <a:pt x="f8" y="f14"/>
                    <a:pt x="f8" y="f14"/>
                    <a:pt x="f8" y="f16"/>
                  </a:cubicBezTo>
                  <a:cubicBezTo>
                    <a:pt x="f9" y="f16"/>
                    <a:pt x="f8" y="f17"/>
                    <a:pt x="f8" y="f17"/>
                  </a:cubicBezTo>
                  <a:cubicBezTo>
                    <a:pt x="f9" y="f17"/>
                    <a:pt x="f9" y="f17"/>
                    <a:pt x="f9" y="f18"/>
                  </a:cubicBezTo>
                  <a:cubicBezTo>
                    <a:pt x="f9" y="f18"/>
                    <a:pt x="f9" y="f18"/>
                    <a:pt x="f8" y="f18"/>
                  </a:cubicBezTo>
                  <a:cubicBezTo>
                    <a:pt x="f8" y="f5"/>
                    <a:pt x="f15" y="f5"/>
                    <a:pt x="f12" y="f5"/>
                  </a:cubicBezTo>
                  <a:cubicBezTo>
                    <a:pt x="f12" y="f18"/>
                    <a:pt x="f11" y="f5"/>
                    <a:pt x="f6" y="f5"/>
                  </a:cubicBezTo>
                  <a:cubicBezTo>
                    <a:pt x="f11" y="f18"/>
                    <a:pt x="f11" y="f18"/>
                    <a:pt x="f11" y="f18"/>
                  </a:cubicBezTo>
                  <a:cubicBezTo>
                    <a:pt x="f11" y="f17"/>
                    <a:pt x="f6" y="f17"/>
                    <a:pt x="f11" y="f16"/>
                  </a:cubicBezTo>
                  <a:cubicBezTo>
                    <a:pt x="f11" y="f16"/>
                    <a:pt x="f12" y="f13"/>
                    <a:pt x="f11" y="f13"/>
                  </a:cubicBezTo>
                  <a:cubicBezTo>
                    <a:pt x="f6" y="f13"/>
                    <a:pt x="f11" y="f10"/>
                    <a:pt x="f11" y="f9"/>
                  </a:cubicBezTo>
                  <a:cubicBezTo>
                    <a:pt x="f12" y="f9"/>
                    <a:pt x="f12" y="f9"/>
                    <a:pt x="f15" y="f9"/>
                  </a:cubicBezTo>
                  <a:cubicBezTo>
                    <a:pt x="f8" y="f9"/>
                    <a:pt x="f8" y="f9"/>
                    <a:pt x="f8" y="f8"/>
                  </a:cubicBezTo>
                  <a:cubicBezTo>
                    <a:pt x="f8" y="f15"/>
                    <a:pt x="f9" y="f12"/>
                    <a:pt x="f8" y="f11"/>
                  </a:cubicBezTo>
                  <a:cubicBezTo>
                    <a:pt x="f8" y="f11"/>
                    <a:pt x="f9" y="f6"/>
                    <a:pt x="f8" y="f6"/>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31" name="Turkey">
              <a:extLst>
                <a:ext uri="{FF2B5EF4-FFF2-40B4-BE49-F238E27FC236}">
                  <a16:creationId xmlns:a16="http://schemas.microsoft.com/office/drawing/2014/main" id="{F210307A-DAEA-5364-E2D0-A541A5BA7F2B}"/>
                </a:ext>
              </a:extLst>
            </p:cNvPr>
            <p:cNvSpPr/>
            <p:nvPr/>
          </p:nvSpPr>
          <p:spPr>
            <a:xfrm>
              <a:off x="7402662" y="3220891"/>
              <a:ext cx="463171" cy="176579"/>
            </a:xfrm>
            <a:custGeom>
              <a:avLst/>
              <a:gdLst>
                <a:gd name="f0" fmla="val 10800000"/>
                <a:gd name="f1" fmla="val 5400000"/>
                <a:gd name="f2" fmla="val 180"/>
                <a:gd name="f3" fmla="val w"/>
                <a:gd name="f4" fmla="val h"/>
                <a:gd name="f5" fmla="val 0"/>
                <a:gd name="f6" fmla="val 87"/>
                <a:gd name="f7" fmla="val 36"/>
                <a:gd name="f8" fmla="val 66"/>
                <a:gd name="f9" fmla="val 3"/>
                <a:gd name="f10" fmla="val 61"/>
                <a:gd name="f11" fmla="val 10"/>
                <a:gd name="f12" fmla="val 58"/>
                <a:gd name="f13" fmla="val 5"/>
                <a:gd name="f14" fmla="val 55"/>
                <a:gd name="f15" fmla="val 6"/>
                <a:gd name="f16" fmla="val 52"/>
                <a:gd name="f17" fmla="val 8"/>
                <a:gd name="f18" fmla="val 49"/>
                <a:gd name="f19" fmla="val 47"/>
                <a:gd name="f20" fmla="val 7"/>
                <a:gd name="f21" fmla="val 46"/>
                <a:gd name="f22" fmla="val 43"/>
                <a:gd name="f23" fmla="val 45"/>
                <a:gd name="f24" fmla="val 42"/>
                <a:gd name="f25" fmla="val 39"/>
                <a:gd name="f26" fmla="val 38"/>
                <a:gd name="f27" fmla="val 2"/>
                <a:gd name="f28" fmla="val 32"/>
                <a:gd name="f29" fmla="val 1"/>
                <a:gd name="f30" fmla="val 30"/>
                <a:gd name="f31" fmla="val 27"/>
                <a:gd name="f32" fmla="val 25"/>
                <a:gd name="f33" fmla="val 4"/>
                <a:gd name="f34" fmla="val 23"/>
                <a:gd name="f35" fmla="val 21"/>
                <a:gd name="f36" fmla="val 9"/>
                <a:gd name="f37" fmla="val 15"/>
                <a:gd name="f38" fmla="val 13"/>
                <a:gd name="f39" fmla="val 12"/>
                <a:gd name="f40" fmla="val 16"/>
                <a:gd name="f41" fmla="val 18"/>
                <a:gd name="f42" fmla="val 17"/>
                <a:gd name="f43" fmla="val 14"/>
                <a:gd name="f44" fmla="val 11"/>
                <a:gd name="f45" fmla="val 19"/>
                <a:gd name="f46" fmla="val 20"/>
                <a:gd name="f47" fmla="val 22"/>
                <a:gd name="f48" fmla="val 24"/>
                <a:gd name="f49" fmla="val 29"/>
                <a:gd name="f50" fmla="val 28"/>
                <a:gd name="f51" fmla="val 31"/>
                <a:gd name="f52" fmla="val 33"/>
                <a:gd name="f53" fmla="val 34"/>
                <a:gd name="f54" fmla="val 35"/>
                <a:gd name="f55" fmla="val 26"/>
                <a:gd name="f56" fmla="val 37"/>
                <a:gd name="f57" fmla="val 40"/>
                <a:gd name="f58" fmla="val 44"/>
                <a:gd name="f59" fmla="val 48"/>
                <a:gd name="f60" fmla="val 50"/>
                <a:gd name="f61" fmla="val 60"/>
                <a:gd name="f62" fmla="val 63"/>
                <a:gd name="f63" fmla="val 69"/>
                <a:gd name="f64" fmla="val 74"/>
                <a:gd name="f65" fmla="val 72"/>
                <a:gd name="f66" fmla="val 76"/>
                <a:gd name="f67" fmla="val 75"/>
                <a:gd name="f68" fmla="val 77"/>
                <a:gd name="f69" fmla="val 82"/>
                <a:gd name="f70" fmla="val 80"/>
                <a:gd name="f71" fmla="val 83"/>
                <a:gd name="f72" fmla="val 85"/>
                <a:gd name="f73" fmla="val 86"/>
                <a:gd name="f74" fmla="val 81"/>
                <a:gd name="f75" fmla="val 79"/>
                <a:gd name="f76" fmla="val 70"/>
                <a:gd name="f77" fmla="val 68"/>
                <a:gd name="f78" fmla="+- 0 0 -90"/>
                <a:gd name="f79" fmla="*/ f3 1 87"/>
                <a:gd name="f80" fmla="*/ f4 1 36"/>
                <a:gd name="f81" fmla="+- f7 0 f5"/>
                <a:gd name="f82" fmla="+- f6 0 f5"/>
                <a:gd name="f83" fmla="*/ f78 f0 1"/>
                <a:gd name="f84" fmla="*/ f82 1 87"/>
                <a:gd name="f85" fmla="*/ f81 1 36"/>
                <a:gd name="f86" fmla="*/ f83 1 f2"/>
                <a:gd name="f87" fmla="*/ 66 1 f84"/>
                <a:gd name="f88" fmla="*/ 3 1 f85"/>
                <a:gd name="f89" fmla="*/ 55 1 f84"/>
                <a:gd name="f90" fmla="*/ 6 1 f85"/>
                <a:gd name="f91" fmla="*/ 49 1 f84"/>
                <a:gd name="f92" fmla="*/ 46 1 f84"/>
                <a:gd name="f93" fmla="*/ 5 1 f85"/>
                <a:gd name="f94" fmla="*/ 42 1 f84"/>
                <a:gd name="f95" fmla="*/ 38 1 f84"/>
                <a:gd name="f96" fmla="*/ 2 1 f85"/>
                <a:gd name="f97" fmla="*/ 30 1 f84"/>
                <a:gd name="f98" fmla="*/ 23 1 f84"/>
                <a:gd name="f99" fmla="*/ 13 1 f84"/>
                <a:gd name="f100" fmla="*/ 18 1 f84"/>
                <a:gd name="f101" fmla="*/ 8 1 f85"/>
                <a:gd name="f102" fmla="*/ 14 1 f84"/>
                <a:gd name="f103" fmla="*/ 10 1 f85"/>
                <a:gd name="f104" fmla="*/ 10 1 f84"/>
                <a:gd name="f105" fmla="*/ 7 1 f84"/>
                <a:gd name="f106" fmla="*/ 4 1 f84"/>
                <a:gd name="f107" fmla="*/ 12 1 f85"/>
                <a:gd name="f108" fmla="*/ 2 1 f84"/>
                <a:gd name="f109" fmla="*/ 13 1 f85"/>
                <a:gd name="f110" fmla="*/ 15 1 f85"/>
                <a:gd name="f111" fmla="*/ 5 1 f84"/>
                <a:gd name="f112" fmla="*/ 17 1 f85"/>
                <a:gd name="f113" fmla="*/ 19 1 f85"/>
                <a:gd name="f114" fmla="*/ 21 1 f85"/>
                <a:gd name="f115" fmla="*/ 20 1 f85"/>
                <a:gd name="f116" fmla="*/ 3 1 f84"/>
                <a:gd name="f117" fmla="*/ 24 1 f85"/>
                <a:gd name="f118" fmla="*/ 6 1 f84"/>
                <a:gd name="f119" fmla="*/ 8 1 f84"/>
                <a:gd name="f120" fmla="*/ 27 1 f85"/>
                <a:gd name="f121" fmla="*/ 28 1 f85"/>
                <a:gd name="f122" fmla="*/ 30 1 f85"/>
                <a:gd name="f123" fmla="*/ 9 1 f84"/>
                <a:gd name="f124" fmla="*/ 31 1 f85"/>
                <a:gd name="f125" fmla="*/ 32 1 f85"/>
                <a:gd name="f126" fmla="*/ 12 1 f84"/>
                <a:gd name="f127" fmla="*/ 15 1 f84"/>
                <a:gd name="f128" fmla="*/ 33 1 f85"/>
                <a:gd name="f129" fmla="*/ 21 1 f84"/>
                <a:gd name="f130" fmla="*/ 35 1 f85"/>
                <a:gd name="f131" fmla="*/ 24 1 f84"/>
                <a:gd name="f132" fmla="*/ 28 1 f84"/>
                <a:gd name="f133" fmla="*/ 33 1 f84"/>
                <a:gd name="f134" fmla="*/ 37 1 f84"/>
                <a:gd name="f135" fmla="*/ 40 1 f84"/>
                <a:gd name="f136" fmla="*/ 44 1 f84"/>
                <a:gd name="f137" fmla="*/ 47 1 f84"/>
                <a:gd name="f138" fmla="*/ 69 1 f84"/>
                <a:gd name="f139" fmla="*/ 74 1 f84"/>
                <a:gd name="f140" fmla="*/ 77 1 f84"/>
                <a:gd name="f141" fmla="*/ 83 1 f84"/>
                <a:gd name="f142" fmla="*/ 87 1 f84"/>
                <a:gd name="f143" fmla="*/ 29 1 f85"/>
                <a:gd name="f144" fmla="*/ 86 1 f84"/>
                <a:gd name="f145" fmla="*/ 85 1 f84"/>
                <a:gd name="f146" fmla="*/ 25 1 f85"/>
                <a:gd name="f147" fmla="*/ 82 1 f84"/>
                <a:gd name="f148" fmla="*/ 81 1 f84"/>
                <a:gd name="f149" fmla="*/ 18 1 f85"/>
                <a:gd name="f150" fmla="*/ 79 1 f84"/>
                <a:gd name="f151" fmla="*/ 11 1 f85"/>
                <a:gd name="f152" fmla="*/ 76 1 f84"/>
                <a:gd name="f153" fmla="*/ 0 1 f84"/>
                <a:gd name="f154" fmla="*/ f6 1 f84"/>
                <a:gd name="f155" fmla="*/ 0 1 f85"/>
                <a:gd name="f156" fmla="*/ f7 1 f85"/>
                <a:gd name="f157" fmla="+- f86 0 f1"/>
                <a:gd name="f158" fmla="*/ f153 f79 1"/>
                <a:gd name="f159" fmla="*/ f154 f79 1"/>
                <a:gd name="f160" fmla="*/ f156 f80 1"/>
                <a:gd name="f161" fmla="*/ f155 f80 1"/>
                <a:gd name="f162" fmla="*/ f87 f79 1"/>
                <a:gd name="f163" fmla="*/ f88 f80 1"/>
                <a:gd name="f164" fmla="*/ f89 f79 1"/>
                <a:gd name="f165" fmla="*/ f90 f80 1"/>
                <a:gd name="f166" fmla="*/ f91 f79 1"/>
                <a:gd name="f167" fmla="*/ f92 f79 1"/>
                <a:gd name="f168" fmla="*/ f93 f80 1"/>
                <a:gd name="f169" fmla="*/ f94 f79 1"/>
                <a:gd name="f170" fmla="*/ f95 f79 1"/>
                <a:gd name="f171" fmla="*/ f96 f80 1"/>
                <a:gd name="f172" fmla="*/ f97 f79 1"/>
                <a:gd name="f173" fmla="*/ f98 f79 1"/>
                <a:gd name="f174" fmla="*/ f99 f79 1"/>
                <a:gd name="f175" fmla="*/ f100 f79 1"/>
                <a:gd name="f176" fmla="*/ f101 f80 1"/>
                <a:gd name="f177" fmla="*/ f102 f79 1"/>
                <a:gd name="f178" fmla="*/ f103 f80 1"/>
                <a:gd name="f179" fmla="*/ f104 f79 1"/>
                <a:gd name="f180" fmla="*/ f105 f79 1"/>
                <a:gd name="f181" fmla="*/ f106 f79 1"/>
                <a:gd name="f182" fmla="*/ f107 f80 1"/>
                <a:gd name="f183" fmla="*/ f108 f79 1"/>
                <a:gd name="f184" fmla="*/ f109 f80 1"/>
                <a:gd name="f185" fmla="*/ f110 f80 1"/>
                <a:gd name="f186" fmla="*/ f111 f79 1"/>
                <a:gd name="f187" fmla="*/ f112 f80 1"/>
                <a:gd name="f188" fmla="*/ f113 f80 1"/>
                <a:gd name="f189" fmla="*/ f114 f80 1"/>
                <a:gd name="f190" fmla="*/ f115 f80 1"/>
                <a:gd name="f191" fmla="*/ f116 f79 1"/>
                <a:gd name="f192" fmla="*/ f117 f80 1"/>
                <a:gd name="f193" fmla="*/ f118 f79 1"/>
                <a:gd name="f194" fmla="*/ f119 f79 1"/>
                <a:gd name="f195" fmla="*/ f120 f80 1"/>
                <a:gd name="f196" fmla="*/ f121 f80 1"/>
                <a:gd name="f197" fmla="*/ f122 f80 1"/>
                <a:gd name="f198" fmla="*/ f123 f79 1"/>
                <a:gd name="f199" fmla="*/ f124 f80 1"/>
                <a:gd name="f200" fmla="*/ f125 f80 1"/>
                <a:gd name="f201" fmla="*/ f126 f79 1"/>
                <a:gd name="f202" fmla="*/ f127 f79 1"/>
                <a:gd name="f203" fmla="*/ f128 f80 1"/>
                <a:gd name="f204" fmla="*/ f129 f79 1"/>
                <a:gd name="f205" fmla="*/ f130 f80 1"/>
                <a:gd name="f206" fmla="*/ f131 f79 1"/>
                <a:gd name="f207" fmla="*/ f132 f79 1"/>
                <a:gd name="f208" fmla="*/ f133 f79 1"/>
                <a:gd name="f209" fmla="*/ f134 f79 1"/>
                <a:gd name="f210" fmla="*/ f135 f79 1"/>
                <a:gd name="f211" fmla="*/ f136 f79 1"/>
                <a:gd name="f212" fmla="*/ f137 f79 1"/>
                <a:gd name="f213" fmla="*/ f138 f79 1"/>
                <a:gd name="f214" fmla="*/ f139 f79 1"/>
                <a:gd name="f215" fmla="*/ f140 f79 1"/>
                <a:gd name="f216" fmla="*/ f141 f79 1"/>
                <a:gd name="f217" fmla="*/ f142 f79 1"/>
                <a:gd name="f218" fmla="*/ f143 f80 1"/>
                <a:gd name="f219" fmla="*/ f144 f79 1"/>
                <a:gd name="f220" fmla="*/ f145 f79 1"/>
                <a:gd name="f221" fmla="*/ f146 f80 1"/>
                <a:gd name="f222" fmla="*/ f147 f79 1"/>
                <a:gd name="f223" fmla="*/ f148 f79 1"/>
                <a:gd name="f224" fmla="*/ f149 f80 1"/>
                <a:gd name="f225" fmla="*/ f150 f79 1"/>
                <a:gd name="f226" fmla="*/ f151 f80 1"/>
                <a:gd name="f227" fmla="*/ f152 f79 1"/>
              </a:gdLst>
              <a:ahLst/>
              <a:cxnLst>
                <a:cxn ang="3cd4">
                  <a:pos x="hc" y="t"/>
                </a:cxn>
                <a:cxn ang="0">
                  <a:pos x="r" y="vc"/>
                </a:cxn>
                <a:cxn ang="cd4">
                  <a:pos x="hc" y="b"/>
                </a:cxn>
                <a:cxn ang="cd2">
                  <a:pos x="l" y="vc"/>
                </a:cxn>
                <a:cxn ang="f157">
                  <a:pos x="f162" y="f163"/>
                </a:cxn>
                <a:cxn ang="f157">
                  <a:pos x="f164" y="f165"/>
                </a:cxn>
                <a:cxn ang="f157">
                  <a:pos x="f166" y="f165"/>
                </a:cxn>
                <a:cxn ang="f157">
                  <a:pos x="f167" y="f168"/>
                </a:cxn>
                <a:cxn ang="f157">
                  <a:pos x="f169" y="f163"/>
                </a:cxn>
                <a:cxn ang="f157">
                  <a:pos x="f170" y="f171"/>
                </a:cxn>
                <a:cxn ang="f157">
                  <a:pos x="f172" y="f163"/>
                </a:cxn>
                <a:cxn ang="f157">
                  <a:pos x="f173" y="f165"/>
                </a:cxn>
                <a:cxn ang="f157">
                  <a:pos x="f174" y="f165"/>
                </a:cxn>
                <a:cxn ang="f157">
                  <a:pos x="f175" y="f176"/>
                </a:cxn>
                <a:cxn ang="f157">
                  <a:pos x="f177" y="f178"/>
                </a:cxn>
                <a:cxn ang="f157">
                  <a:pos x="f179" y="f178"/>
                </a:cxn>
                <a:cxn ang="f157">
                  <a:pos x="f180" y="f178"/>
                </a:cxn>
                <a:cxn ang="f157">
                  <a:pos x="f181" y="f182"/>
                </a:cxn>
                <a:cxn ang="f157">
                  <a:pos x="f183" y="f184"/>
                </a:cxn>
                <a:cxn ang="f157">
                  <a:pos x="f181" y="f185"/>
                </a:cxn>
                <a:cxn ang="f157">
                  <a:pos x="f186" y="f187"/>
                </a:cxn>
                <a:cxn ang="f157">
                  <a:pos x="f186" y="f188"/>
                </a:cxn>
                <a:cxn ang="f157">
                  <a:pos x="f186" y="f189"/>
                </a:cxn>
                <a:cxn ang="f157">
                  <a:pos x="f181" y="f190"/>
                </a:cxn>
                <a:cxn ang="f157">
                  <a:pos x="f191" y="f189"/>
                </a:cxn>
                <a:cxn ang="f157">
                  <a:pos x="f181" y="f192"/>
                </a:cxn>
                <a:cxn ang="f157">
                  <a:pos x="f193" y="f192"/>
                </a:cxn>
                <a:cxn ang="f157">
                  <a:pos x="f194" y="f195"/>
                </a:cxn>
                <a:cxn ang="f157">
                  <a:pos x="f179" y="f196"/>
                </a:cxn>
                <a:cxn ang="f157">
                  <a:pos x="f179" y="f197"/>
                </a:cxn>
                <a:cxn ang="f157">
                  <a:pos x="f198" y="f199"/>
                </a:cxn>
                <a:cxn ang="f157">
                  <a:pos x="f174" y="f199"/>
                </a:cxn>
                <a:cxn ang="f157">
                  <a:pos x="f179" y="f200"/>
                </a:cxn>
                <a:cxn ang="f157">
                  <a:pos x="f201" y="f200"/>
                </a:cxn>
                <a:cxn ang="f157">
                  <a:pos x="f202" y="f200"/>
                </a:cxn>
                <a:cxn ang="f157">
                  <a:pos x="f175" y="f203"/>
                </a:cxn>
                <a:cxn ang="f157">
                  <a:pos x="f204" y="f205"/>
                </a:cxn>
                <a:cxn ang="f157">
                  <a:pos x="f206" y="f203"/>
                </a:cxn>
                <a:cxn ang="f157">
                  <a:pos x="f207" y="f200"/>
                </a:cxn>
                <a:cxn ang="f157">
                  <a:pos x="f208" y="f205"/>
                </a:cxn>
                <a:cxn ang="f157">
                  <a:pos x="f209" y="f205"/>
                </a:cxn>
                <a:cxn ang="f157">
                  <a:pos x="f210" y="f200"/>
                </a:cxn>
                <a:cxn ang="f157">
                  <a:pos x="f211" y="f203"/>
                </a:cxn>
                <a:cxn ang="f157">
                  <a:pos x="f212" y="f200"/>
                </a:cxn>
                <a:cxn ang="f157">
                  <a:pos x="f167" y="f205"/>
                </a:cxn>
                <a:cxn ang="f157">
                  <a:pos x="f166" y="f205"/>
                </a:cxn>
                <a:cxn ang="f157">
                  <a:pos x="f166" y="f199"/>
                </a:cxn>
                <a:cxn ang="f157">
                  <a:pos x="f164" y="f197"/>
                </a:cxn>
                <a:cxn ang="f157">
                  <a:pos x="f213" y="f196"/>
                </a:cxn>
                <a:cxn ang="f157">
                  <a:pos x="f214" y="f196"/>
                </a:cxn>
                <a:cxn ang="f157">
                  <a:pos x="f215" y="f195"/>
                </a:cxn>
                <a:cxn ang="f157">
                  <a:pos x="f216" y="f196"/>
                </a:cxn>
                <a:cxn ang="f157">
                  <a:pos x="f217" y="f218"/>
                </a:cxn>
                <a:cxn ang="f157">
                  <a:pos x="f219" y="f195"/>
                </a:cxn>
                <a:cxn ang="f157">
                  <a:pos x="f220" y="f221"/>
                </a:cxn>
                <a:cxn ang="f157">
                  <a:pos x="f222" y="f189"/>
                </a:cxn>
                <a:cxn ang="f157">
                  <a:pos x="f223" y="f224"/>
                </a:cxn>
                <a:cxn ang="f157">
                  <a:pos x="f223" y="f185"/>
                </a:cxn>
                <a:cxn ang="f157">
                  <a:pos x="f222" y="f184"/>
                </a:cxn>
                <a:cxn ang="f157">
                  <a:pos x="f225" y="f226"/>
                </a:cxn>
                <a:cxn ang="f157">
                  <a:pos x="f227" y="f165"/>
                </a:cxn>
                <a:cxn ang="f157">
                  <a:pos x="f214" y="f163"/>
                </a:cxn>
                <a:cxn ang="f157">
                  <a:pos x="f162" y="f163"/>
                </a:cxn>
              </a:cxnLst>
              <a:rect l="f158" t="f161" r="f159" b="f160"/>
              <a:pathLst>
                <a:path w="87" h="36">
                  <a:moveTo>
                    <a:pt x="f8" y="f9"/>
                  </a:moveTo>
                  <a:cubicBezTo>
                    <a:pt x="f10" y="f11"/>
                    <a:pt x="f12" y="f13"/>
                    <a:pt x="f14" y="f15"/>
                  </a:cubicBezTo>
                  <a:cubicBezTo>
                    <a:pt x="f16" y="f17"/>
                    <a:pt x="f18" y="f15"/>
                    <a:pt x="f18" y="f15"/>
                  </a:cubicBezTo>
                  <a:cubicBezTo>
                    <a:pt x="f19" y="f20"/>
                    <a:pt x="f18" y="f13"/>
                    <a:pt x="f21" y="f13"/>
                  </a:cubicBezTo>
                  <a:cubicBezTo>
                    <a:pt x="f22" y="f13"/>
                    <a:pt x="f23" y="f9"/>
                    <a:pt x="f24" y="f9"/>
                  </a:cubicBezTo>
                  <a:cubicBezTo>
                    <a:pt x="f25" y="f9"/>
                    <a:pt x="f25" y="f5"/>
                    <a:pt x="f26" y="f27"/>
                  </a:cubicBezTo>
                  <a:cubicBezTo>
                    <a:pt x="f7" y="f9"/>
                    <a:pt x="f28" y="f29"/>
                    <a:pt x="f30" y="f9"/>
                  </a:cubicBezTo>
                  <a:cubicBezTo>
                    <a:pt x="f31" y="f13"/>
                    <a:pt x="f32" y="f33"/>
                    <a:pt x="f34" y="f15"/>
                  </a:cubicBezTo>
                  <a:cubicBezTo>
                    <a:pt x="f35" y="f36"/>
                    <a:pt x="f37" y="f33"/>
                    <a:pt x="f38" y="f15"/>
                  </a:cubicBezTo>
                  <a:cubicBezTo>
                    <a:pt x="f39" y="f36"/>
                    <a:pt x="f40" y="f17"/>
                    <a:pt x="f41" y="f17"/>
                  </a:cubicBezTo>
                  <a:cubicBezTo>
                    <a:pt x="f42" y="f36"/>
                    <a:pt x="f39" y="f36"/>
                    <a:pt x="f43" y="f11"/>
                  </a:cubicBezTo>
                  <a:cubicBezTo>
                    <a:pt x="f40" y="f11"/>
                    <a:pt x="f11" y="f44"/>
                    <a:pt x="f11" y="f11"/>
                  </a:cubicBezTo>
                  <a:cubicBezTo>
                    <a:pt x="f36" y="f36"/>
                    <a:pt x="f17" y="f44"/>
                    <a:pt x="f20" y="f11"/>
                  </a:cubicBezTo>
                  <a:cubicBezTo>
                    <a:pt x="f20" y="f36"/>
                    <a:pt x="f13" y="f44"/>
                    <a:pt x="f33" y="f39"/>
                  </a:cubicBezTo>
                  <a:cubicBezTo>
                    <a:pt x="f27" y="f38"/>
                    <a:pt x="f27" y="f39"/>
                    <a:pt x="f27" y="f38"/>
                  </a:cubicBezTo>
                  <a:cubicBezTo>
                    <a:pt x="f9" y="f37"/>
                    <a:pt x="f5" y="f37"/>
                    <a:pt x="f33" y="f37"/>
                  </a:cubicBezTo>
                  <a:cubicBezTo>
                    <a:pt x="f29" y="f40"/>
                    <a:pt x="f13" y="f42"/>
                    <a:pt x="f13" y="f42"/>
                  </a:cubicBezTo>
                  <a:cubicBezTo>
                    <a:pt x="f33" y="f41"/>
                    <a:pt x="f15" y="f41"/>
                    <a:pt x="f13" y="f45"/>
                  </a:cubicBezTo>
                  <a:cubicBezTo>
                    <a:pt x="f33" y="f45"/>
                    <a:pt x="f15" y="f35"/>
                    <a:pt x="f13" y="f35"/>
                  </a:cubicBezTo>
                  <a:cubicBezTo>
                    <a:pt x="f33" y="f46"/>
                    <a:pt x="f13" y="f47"/>
                    <a:pt x="f33" y="f46"/>
                  </a:cubicBezTo>
                  <a:cubicBezTo>
                    <a:pt x="f9" y="f45"/>
                    <a:pt x="f27" y="f46"/>
                    <a:pt x="f9" y="f35"/>
                  </a:cubicBezTo>
                  <a:cubicBezTo>
                    <a:pt x="f33" y="f47"/>
                    <a:pt x="f9" y="f32"/>
                    <a:pt x="f33" y="f48"/>
                  </a:cubicBezTo>
                  <a:cubicBezTo>
                    <a:pt x="f13" y="f34"/>
                    <a:pt x="f13" y="f48"/>
                    <a:pt x="f15" y="f48"/>
                  </a:cubicBezTo>
                  <a:cubicBezTo>
                    <a:pt x="f36" y="f32"/>
                    <a:pt x="f15" y="f31"/>
                    <a:pt x="f17" y="f31"/>
                  </a:cubicBezTo>
                  <a:cubicBezTo>
                    <a:pt x="f36" y="f31"/>
                    <a:pt x="f36" y="f49"/>
                    <a:pt x="f11" y="f50"/>
                  </a:cubicBezTo>
                  <a:cubicBezTo>
                    <a:pt x="f44" y="f50"/>
                    <a:pt x="f44" y="f30"/>
                    <a:pt x="f11" y="f30"/>
                  </a:cubicBezTo>
                  <a:cubicBezTo>
                    <a:pt x="f36" y="f49"/>
                    <a:pt x="f36" y="f30"/>
                    <a:pt x="f36" y="f51"/>
                  </a:cubicBezTo>
                  <a:cubicBezTo>
                    <a:pt x="f36" y="f51"/>
                    <a:pt x="f38" y="f30"/>
                    <a:pt x="f38" y="f51"/>
                  </a:cubicBezTo>
                  <a:cubicBezTo>
                    <a:pt x="f38" y="f28"/>
                    <a:pt x="f36" y="f51"/>
                    <a:pt x="f11" y="f28"/>
                  </a:cubicBezTo>
                  <a:cubicBezTo>
                    <a:pt x="f11" y="f52"/>
                    <a:pt x="f39" y="f28"/>
                    <a:pt x="f39" y="f28"/>
                  </a:cubicBezTo>
                  <a:cubicBezTo>
                    <a:pt x="f38" y="f52"/>
                    <a:pt x="f37" y="f28"/>
                    <a:pt x="f37" y="f28"/>
                  </a:cubicBezTo>
                  <a:cubicBezTo>
                    <a:pt x="f37" y="f52"/>
                    <a:pt x="f45" y="f28"/>
                    <a:pt x="f41" y="f52"/>
                  </a:cubicBezTo>
                  <a:cubicBezTo>
                    <a:pt x="f40" y="f53"/>
                    <a:pt x="f46" y="f7"/>
                    <a:pt x="f35" y="f54"/>
                  </a:cubicBezTo>
                  <a:cubicBezTo>
                    <a:pt x="f35" y="f53"/>
                    <a:pt x="f32" y="f53"/>
                    <a:pt x="f48" y="f52"/>
                  </a:cubicBezTo>
                  <a:cubicBezTo>
                    <a:pt x="f48" y="f51"/>
                    <a:pt x="f55" y="f51"/>
                    <a:pt x="f50" y="f28"/>
                  </a:cubicBezTo>
                  <a:cubicBezTo>
                    <a:pt x="f49" y="f52"/>
                    <a:pt x="f51" y="f52"/>
                    <a:pt x="f52" y="f54"/>
                  </a:cubicBezTo>
                  <a:cubicBezTo>
                    <a:pt x="f52" y="f7"/>
                    <a:pt x="f26" y="f54"/>
                    <a:pt x="f56" y="f54"/>
                  </a:cubicBezTo>
                  <a:cubicBezTo>
                    <a:pt x="f25" y="f7"/>
                    <a:pt x="f56" y="f53"/>
                    <a:pt x="f57" y="f28"/>
                  </a:cubicBezTo>
                  <a:cubicBezTo>
                    <a:pt x="f24" y="f30"/>
                    <a:pt x="f24" y="f52"/>
                    <a:pt x="f58" y="f52"/>
                  </a:cubicBezTo>
                  <a:cubicBezTo>
                    <a:pt x="f23" y="f52"/>
                    <a:pt x="f21" y="f51"/>
                    <a:pt x="f19" y="f28"/>
                  </a:cubicBezTo>
                  <a:cubicBezTo>
                    <a:pt x="f59" y="f54"/>
                    <a:pt x="f23" y="f52"/>
                    <a:pt x="f21" y="f54"/>
                  </a:cubicBezTo>
                  <a:cubicBezTo>
                    <a:pt x="f59" y="f7"/>
                    <a:pt x="f59" y="f7"/>
                    <a:pt x="f18" y="f54"/>
                  </a:cubicBezTo>
                  <a:cubicBezTo>
                    <a:pt x="f18" y="f52"/>
                    <a:pt x="f18" y="f52"/>
                    <a:pt x="f18" y="f51"/>
                  </a:cubicBezTo>
                  <a:cubicBezTo>
                    <a:pt x="f60" y="f30"/>
                    <a:pt x="f16" y="f52"/>
                    <a:pt x="f14" y="f30"/>
                  </a:cubicBezTo>
                  <a:cubicBezTo>
                    <a:pt x="f61" y="f52"/>
                    <a:pt x="f62" y="f50"/>
                    <a:pt x="f63" y="f50"/>
                  </a:cubicBezTo>
                  <a:cubicBezTo>
                    <a:pt x="f64" y="f50"/>
                    <a:pt x="f65" y="f55"/>
                    <a:pt x="f64" y="f50"/>
                  </a:cubicBezTo>
                  <a:cubicBezTo>
                    <a:pt x="f66" y="f31"/>
                    <a:pt x="f67" y="f55"/>
                    <a:pt x="f68" y="f31"/>
                  </a:cubicBezTo>
                  <a:cubicBezTo>
                    <a:pt x="f69" y="f31"/>
                    <a:pt x="f70" y="f50"/>
                    <a:pt x="f71" y="f50"/>
                  </a:cubicBezTo>
                  <a:cubicBezTo>
                    <a:pt x="f72" y="f50"/>
                    <a:pt x="f71" y="f51"/>
                    <a:pt x="f6" y="f49"/>
                  </a:cubicBezTo>
                  <a:cubicBezTo>
                    <a:pt x="f6" y="f50"/>
                    <a:pt x="f6" y="f50"/>
                    <a:pt x="f73" y="f31"/>
                  </a:cubicBezTo>
                  <a:cubicBezTo>
                    <a:pt x="f72" y="f31"/>
                    <a:pt x="f73" y="f32"/>
                    <a:pt x="f72" y="f32"/>
                  </a:cubicBezTo>
                  <a:cubicBezTo>
                    <a:pt x="f71" y="f32"/>
                    <a:pt x="f69" y="f34"/>
                    <a:pt x="f69" y="f35"/>
                  </a:cubicBezTo>
                  <a:cubicBezTo>
                    <a:pt x="f71" y="f45"/>
                    <a:pt x="f74" y="f35"/>
                    <a:pt x="f74" y="f41"/>
                  </a:cubicBezTo>
                  <a:cubicBezTo>
                    <a:pt x="f74" y="f37"/>
                    <a:pt x="f70" y="f37"/>
                    <a:pt x="f74" y="f37"/>
                  </a:cubicBezTo>
                  <a:cubicBezTo>
                    <a:pt x="f71" y="f40"/>
                    <a:pt x="f74" y="f43"/>
                    <a:pt x="f69" y="f38"/>
                  </a:cubicBezTo>
                  <a:cubicBezTo>
                    <a:pt x="f70" y="f39"/>
                    <a:pt x="f71" y="f44"/>
                    <a:pt x="f75" y="f44"/>
                  </a:cubicBezTo>
                  <a:cubicBezTo>
                    <a:pt x="f67" y="f11"/>
                    <a:pt x="f75" y="f17"/>
                    <a:pt x="f66" y="f15"/>
                  </a:cubicBezTo>
                  <a:cubicBezTo>
                    <a:pt x="f65" y="f15"/>
                    <a:pt x="f66" y="f27"/>
                    <a:pt x="f64" y="f9"/>
                  </a:cubicBezTo>
                  <a:cubicBezTo>
                    <a:pt x="f76" y="f13"/>
                    <a:pt x="f77" y="f2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32" name="Tbilist">
              <a:extLst>
                <a:ext uri="{FF2B5EF4-FFF2-40B4-BE49-F238E27FC236}">
                  <a16:creationId xmlns:a16="http://schemas.microsoft.com/office/drawing/2014/main" id="{9A84F348-D5D8-8D9D-297F-D54DF07664FB}"/>
                </a:ext>
              </a:extLst>
            </p:cNvPr>
            <p:cNvSpPr/>
            <p:nvPr/>
          </p:nvSpPr>
          <p:spPr>
            <a:xfrm>
              <a:off x="7691859" y="3173105"/>
              <a:ext cx="185266" cy="83100"/>
            </a:xfrm>
            <a:custGeom>
              <a:avLst/>
              <a:gdLst>
                <a:gd name="f0" fmla="val 10800000"/>
                <a:gd name="f1" fmla="val 5400000"/>
                <a:gd name="f2" fmla="val 180"/>
                <a:gd name="f3" fmla="val w"/>
                <a:gd name="f4" fmla="val h"/>
                <a:gd name="f5" fmla="val 0"/>
                <a:gd name="f6" fmla="val 35"/>
                <a:gd name="f7" fmla="val 17"/>
                <a:gd name="f8" fmla="val 1"/>
                <a:gd name="f9" fmla="val 2"/>
                <a:gd name="f10" fmla="val 3"/>
                <a:gd name="f11" fmla="val 6"/>
                <a:gd name="f12" fmla="val 4"/>
                <a:gd name="f13" fmla="val 9"/>
                <a:gd name="f14" fmla="val 7"/>
                <a:gd name="f15" fmla="val 5"/>
                <a:gd name="f16" fmla="val 10"/>
                <a:gd name="f17" fmla="val 11"/>
                <a:gd name="f18" fmla="val 12"/>
                <a:gd name="f19" fmla="val 8"/>
                <a:gd name="f20" fmla="val 13"/>
                <a:gd name="f21" fmla="val 14"/>
                <a:gd name="f22" fmla="val 16"/>
                <a:gd name="f23" fmla="val 15"/>
                <a:gd name="f24" fmla="val 20"/>
                <a:gd name="f25" fmla="val 22"/>
                <a:gd name="f26" fmla="val 18"/>
                <a:gd name="f27" fmla="val 26"/>
                <a:gd name="f28" fmla="val 27"/>
                <a:gd name="f29" fmla="val 29"/>
                <a:gd name="f30" fmla="val 32"/>
                <a:gd name="f31" fmla="val 33"/>
                <a:gd name="f32" fmla="val 34"/>
                <a:gd name="f33" fmla="val 30"/>
                <a:gd name="f34" fmla="val 21"/>
                <a:gd name="f35" fmla="+- 0 0 -90"/>
                <a:gd name="f36" fmla="*/ f3 1 35"/>
                <a:gd name="f37" fmla="*/ f4 1 17"/>
                <a:gd name="f38" fmla="+- f7 0 f5"/>
                <a:gd name="f39" fmla="+- f6 0 f5"/>
                <a:gd name="f40" fmla="*/ f35 f0 1"/>
                <a:gd name="f41" fmla="*/ f39 1 35"/>
                <a:gd name="f42" fmla="*/ f38 1 17"/>
                <a:gd name="f43" fmla="*/ f40 1 f2"/>
                <a:gd name="f44" fmla="*/ 0 1 f41"/>
                <a:gd name="f45" fmla="*/ 1 1 f42"/>
                <a:gd name="f46" fmla="*/ 6 1 f41"/>
                <a:gd name="f47" fmla="*/ 4 1 f42"/>
                <a:gd name="f48" fmla="*/ 10 1 f41"/>
                <a:gd name="f49" fmla="*/ 7 1 f42"/>
                <a:gd name="f50" fmla="*/ 12 1 f41"/>
                <a:gd name="f51" fmla="*/ 10 1 f42"/>
                <a:gd name="f52" fmla="*/ 13 1 f42"/>
                <a:gd name="f53" fmla="*/ 20 1 f41"/>
                <a:gd name="f54" fmla="*/ 22 1 f41"/>
                <a:gd name="f55" fmla="*/ 16 1 f42"/>
                <a:gd name="f56" fmla="*/ 29 1 f41"/>
                <a:gd name="f57" fmla="*/ 15 1 f42"/>
                <a:gd name="f58" fmla="*/ 34 1 f41"/>
                <a:gd name="f59" fmla="*/ 12 1 f42"/>
                <a:gd name="f60" fmla="*/ 26 1 f41"/>
                <a:gd name="f61" fmla="*/ 17 1 f41"/>
                <a:gd name="f62" fmla="*/ 5 1 f42"/>
                <a:gd name="f63" fmla="*/ 5 1 f41"/>
                <a:gd name="f64" fmla="*/ f6 1 f41"/>
                <a:gd name="f65" fmla="*/ 0 1 f42"/>
                <a:gd name="f66" fmla="*/ f7 1 f42"/>
                <a:gd name="f67" fmla="+- f43 0 f1"/>
                <a:gd name="f68" fmla="*/ f44 f36 1"/>
                <a:gd name="f69" fmla="*/ f64 f36 1"/>
                <a:gd name="f70" fmla="*/ f66 f37 1"/>
                <a:gd name="f71" fmla="*/ f65 f37 1"/>
                <a:gd name="f72" fmla="*/ f45 f37 1"/>
                <a:gd name="f73" fmla="*/ f46 f36 1"/>
                <a:gd name="f74" fmla="*/ f47 f37 1"/>
                <a:gd name="f75" fmla="*/ f48 f36 1"/>
                <a:gd name="f76" fmla="*/ f49 f37 1"/>
                <a:gd name="f77" fmla="*/ f50 f36 1"/>
                <a:gd name="f78" fmla="*/ f51 f37 1"/>
                <a:gd name="f79" fmla="*/ f52 f37 1"/>
                <a:gd name="f80" fmla="*/ f53 f36 1"/>
                <a:gd name="f81" fmla="*/ f54 f36 1"/>
                <a:gd name="f82" fmla="*/ f55 f37 1"/>
                <a:gd name="f83" fmla="*/ f56 f36 1"/>
                <a:gd name="f84" fmla="*/ f57 f37 1"/>
                <a:gd name="f85" fmla="*/ f58 f36 1"/>
                <a:gd name="f86" fmla="*/ f59 f37 1"/>
                <a:gd name="f87" fmla="*/ f60 f36 1"/>
                <a:gd name="f88" fmla="*/ f61 f36 1"/>
                <a:gd name="f89" fmla="*/ f62 f37 1"/>
                <a:gd name="f90" fmla="*/ f63 f36 1"/>
              </a:gdLst>
              <a:ahLst/>
              <a:cxnLst>
                <a:cxn ang="3cd4">
                  <a:pos x="hc" y="t"/>
                </a:cxn>
                <a:cxn ang="0">
                  <a:pos x="r" y="vc"/>
                </a:cxn>
                <a:cxn ang="cd4">
                  <a:pos x="hc" y="b"/>
                </a:cxn>
                <a:cxn ang="cd2">
                  <a:pos x="l" y="vc"/>
                </a:cxn>
                <a:cxn ang="f67">
                  <a:pos x="f68" y="f72"/>
                </a:cxn>
                <a:cxn ang="f67">
                  <a:pos x="f73" y="f74"/>
                </a:cxn>
                <a:cxn ang="f67">
                  <a:pos x="f75" y="f76"/>
                </a:cxn>
                <a:cxn ang="f67">
                  <a:pos x="f77" y="f78"/>
                </a:cxn>
                <a:cxn ang="f67">
                  <a:pos x="f77" y="f79"/>
                </a:cxn>
                <a:cxn ang="f67">
                  <a:pos x="f80" y="f79"/>
                </a:cxn>
                <a:cxn ang="f67">
                  <a:pos x="f81" y="f82"/>
                </a:cxn>
                <a:cxn ang="f67">
                  <a:pos x="f83" y="f84"/>
                </a:cxn>
                <a:cxn ang="f67">
                  <a:pos x="f85" y="f82"/>
                </a:cxn>
                <a:cxn ang="f67">
                  <a:pos x="f85" y="f86"/>
                </a:cxn>
                <a:cxn ang="f67">
                  <a:pos x="f87" y="f76"/>
                </a:cxn>
                <a:cxn ang="f67">
                  <a:pos x="f88" y="f89"/>
                </a:cxn>
                <a:cxn ang="f67">
                  <a:pos x="f90" y="f72"/>
                </a:cxn>
                <a:cxn ang="f67">
                  <a:pos x="f68" y="f72"/>
                </a:cxn>
              </a:cxnLst>
              <a:rect l="f68" t="f71" r="f69" b="f70"/>
              <a:pathLst>
                <a:path w="35" h="17">
                  <a:moveTo>
                    <a:pt x="f5" y="f8"/>
                  </a:moveTo>
                  <a:cubicBezTo>
                    <a:pt x="f9" y="f10"/>
                    <a:pt x="f8" y="f8"/>
                    <a:pt x="f11" y="f12"/>
                  </a:cubicBezTo>
                  <a:cubicBezTo>
                    <a:pt x="f13" y="f14"/>
                    <a:pt x="f13" y="f15"/>
                    <a:pt x="f16" y="f14"/>
                  </a:cubicBezTo>
                  <a:cubicBezTo>
                    <a:pt x="f17" y="f13"/>
                    <a:pt x="f18" y="f19"/>
                    <a:pt x="f18" y="f16"/>
                  </a:cubicBezTo>
                  <a:cubicBezTo>
                    <a:pt x="f18" y="f18"/>
                    <a:pt x="f18" y="f20"/>
                    <a:pt x="f18" y="f20"/>
                  </a:cubicBezTo>
                  <a:cubicBezTo>
                    <a:pt x="f21" y="f18"/>
                    <a:pt x="f22" y="f23"/>
                    <a:pt x="f24" y="f20"/>
                  </a:cubicBezTo>
                  <a:cubicBezTo>
                    <a:pt x="f25" y="f18"/>
                    <a:pt x="f26" y="f22"/>
                    <a:pt x="f25" y="f22"/>
                  </a:cubicBezTo>
                  <a:cubicBezTo>
                    <a:pt x="f27" y="f22"/>
                    <a:pt x="f28" y="f22"/>
                    <a:pt x="f29" y="f23"/>
                  </a:cubicBezTo>
                  <a:cubicBezTo>
                    <a:pt x="f30" y="f21"/>
                    <a:pt x="f31" y="f7"/>
                    <a:pt x="f32" y="f22"/>
                  </a:cubicBezTo>
                  <a:cubicBezTo>
                    <a:pt x="f6" y="f22"/>
                    <a:pt x="f32" y="f20"/>
                    <a:pt x="f32" y="f18"/>
                  </a:cubicBezTo>
                  <a:cubicBezTo>
                    <a:pt x="f28" y="f13"/>
                    <a:pt x="f33" y="f19"/>
                    <a:pt x="f27" y="f14"/>
                  </a:cubicBezTo>
                  <a:cubicBezTo>
                    <a:pt x="f24" y="f15"/>
                    <a:pt x="f34" y="f13"/>
                    <a:pt x="f7" y="f15"/>
                  </a:cubicBezTo>
                  <a:cubicBezTo>
                    <a:pt x="f20" y="f9"/>
                    <a:pt x="f16" y="f12"/>
                    <a:pt x="f15" y="f8"/>
                  </a:cubicBezTo>
                  <a:cubicBezTo>
                    <a:pt x="f8" y="f5"/>
                    <a:pt x="f5"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33" name="Iraq">
              <a:extLst>
                <a:ext uri="{FF2B5EF4-FFF2-40B4-BE49-F238E27FC236}">
                  <a16:creationId xmlns:a16="http://schemas.microsoft.com/office/drawing/2014/main" id="{E3CE17E1-626D-3CA1-3C4F-8E574E2F21DD}"/>
                </a:ext>
              </a:extLst>
            </p:cNvPr>
            <p:cNvSpPr/>
            <p:nvPr/>
          </p:nvSpPr>
          <p:spPr>
            <a:xfrm>
              <a:off x="7728005" y="3349694"/>
              <a:ext cx="262085" cy="234753"/>
            </a:xfrm>
            <a:custGeom>
              <a:avLst/>
              <a:gdLst>
                <a:gd name="f0" fmla="val 10800000"/>
                <a:gd name="f1" fmla="val 5400000"/>
                <a:gd name="f2" fmla="val 180"/>
                <a:gd name="f3" fmla="val w"/>
                <a:gd name="f4" fmla="val h"/>
                <a:gd name="f5" fmla="val 0"/>
                <a:gd name="f6" fmla="val 49"/>
                <a:gd name="f7" fmla="val 48"/>
                <a:gd name="f8" fmla="val 2"/>
                <a:gd name="f9" fmla="val 32"/>
                <a:gd name="f10" fmla="val 11"/>
                <a:gd name="f11" fmla="val 10"/>
                <a:gd name="f12" fmla="val 33"/>
                <a:gd name="f13" fmla="val 16"/>
                <a:gd name="f14" fmla="val 36"/>
                <a:gd name="f15" fmla="val 21"/>
                <a:gd name="f16" fmla="val 39"/>
                <a:gd name="f17" fmla="val 18"/>
                <a:gd name="f18" fmla="val 38"/>
                <a:gd name="f19" fmla="val 24"/>
                <a:gd name="f20" fmla="val 44"/>
                <a:gd name="f21" fmla="val 28"/>
                <a:gd name="f22" fmla="val 29"/>
                <a:gd name="f23" fmla="val 43"/>
                <a:gd name="f24" fmla="val 46"/>
                <a:gd name="f25" fmla="val 40"/>
                <a:gd name="f26" fmla="val 42"/>
                <a:gd name="f27" fmla="val 45"/>
                <a:gd name="f28" fmla="val 47"/>
                <a:gd name="f29" fmla="val 41"/>
                <a:gd name="f30" fmla="val 34"/>
                <a:gd name="f31" fmla="val 31"/>
                <a:gd name="f32" fmla="val 25"/>
                <a:gd name="f33" fmla="val 26"/>
                <a:gd name="f34" fmla="val 30"/>
                <a:gd name="f35" fmla="val 20"/>
                <a:gd name="f36" fmla="val 19"/>
                <a:gd name="f37" fmla="val 15"/>
                <a:gd name="f38" fmla="val 13"/>
                <a:gd name="f39" fmla="val 12"/>
                <a:gd name="f40" fmla="val 9"/>
                <a:gd name="f41" fmla="val 8"/>
                <a:gd name="f42" fmla="val 7"/>
                <a:gd name="f43" fmla="val 6"/>
                <a:gd name="f44" fmla="val 27"/>
                <a:gd name="f45" fmla="val 5"/>
                <a:gd name="f46" fmla="val 4"/>
                <a:gd name="f47" fmla="val 3"/>
                <a:gd name="f48" fmla="val 22"/>
                <a:gd name="f49" fmla="val 1"/>
                <a:gd name="f50" fmla="val 14"/>
                <a:gd name="f51" fmla="val 17"/>
                <a:gd name="f52" fmla="+- 0 0 -90"/>
                <a:gd name="f53" fmla="*/ f3 1 49"/>
                <a:gd name="f54" fmla="*/ f4 1 48"/>
                <a:gd name="f55" fmla="+- f7 0 f5"/>
                <a:gd name="f56" fmla="+- f6 0 f5"/>
                <a:gd name="f57" fmla="*/ f52 f0 1"/>
                <a:gd name="f58" fmla="*/ f56 1 49"/>
                <a:gd name="f59" fmla="*/ f55 1 48"/>
                <a:gd name="f60" fmla="*/ f57 1 f2"/>
                <a:gd name="f61" fmla="*/ 2 1 f58"/>
                <a:gd name="f62" fmla="*/ 32 1 f59"/>
                <a:gd name="f63" fmla="*/ 16 1 f58"/>
                <a:gd name="f64" fmla="*/ 36 1 f59"/>
                <a:gd name="f65" fmla="*/ 24 1 f58"/>
                <a:gd name="f66" fmla="*/ 44 1 f59"/>
                <a:gd name="f67" fmla="*/ 38 1 f58"/>
                <a:gd name="f68" fmla="*/ 48 1 f59"/>
                <a:gd name="f69" fmla="*/ 45 1 f58"/>
                <a:gd name="f70" fmla="*/ 46 1 f58"/>
                <a:gd name="f71" fmla="*/ 49 1 f58"/>
                <a:gd name="f72" fmla="*/ 47 1 f58"/>
                <a:gd name="f73" fmla="*/ 41 1 f59"/>
                <a:gd name="f74" fmla="*/ 44 1 f58"/>
                <a:gd name="f75" fmla="*/ 38 1 f59"/>
                <a:gd name="f76" fmla="*/ 42 1 f58"/>
                <a:gd name="f77" fmla="*/ 31 1 f59"/>
                <a:gd name="f78" fmla="*/ 28 1 f59"/>
                <a:gd name="f79" fmla="*/ 33 1 f58"/>
                <a:gd name="f80" fmla="*/ 24 1 f59"/>
                <a:gd name="f81" fmla="*/ 31 1 f58"/>
                <a:gd name="f82" fmla="*/ 20 1 f59"/>
                <a:gd name="f83" fmla="*/ 18 1 f59"/>
                <a:gd name="f84" fmla="*/ 32 1 f58"/>
                <a:gd name="f85" fmla="*/ 12 1 f59"/>
                <a:gd name="f86" fmla="*/ 9 1 f59"/>
                <a:gd name="f87" fmla="*/ 28 1 f58"/>
                <a:gd name="f88" fmla="*/ 6 1 f59"/>
                <a:gd name="f89" fmla="*/ 5 1 f59"/>
                <a:gd name="f90" fmla="*/ 26 1 f58"/>
                <a:gd name="f91" fmla="*/ 3 1 f59"/>
                <a:gd name="f92" fmla="*/ 22 1 f58"/>
                <a:gd name="f93" fmla="*/ 2 1 f59"/>
                <a:gd name="f94" fmla="*/ 1 1 f59"/>
                <a:gd name="f95" fmla="*/ 13 1 f58"/>
                <a:gd name="f96" fmla="*/ 11 1 f58"/>
                <a:gd name="f97" fmla="*/ 10 1 f58"/>
                <a:gd name="f98" fmla="*/ 11 1 f59"/>
                <a:gd name="f99" fmla="*/ 17 1 f59"/>
                <a:gd name="f100" fmla="*/ 0 1 f58"/>
                <a:gd name="f101" fmla="*/ f6 1 f58"/>
                <a:gd name="f102" fmla="*/ 0 1 f59"/>
                <a:gd name="f103" fmla="*/ f7 1 f59"/>
                <a:gd name="f104" fmla="+- f60 0 f1"/>
                <a:gd name="f105" fmla="*/ f100 f53 1"/>
                <a:gd name="f106" fmla="*/ f101 f53 1"/>
                <a:gd name="f107" fmla="*/ f103 f54 1"/>
                <a:gd name="f108" fmla="*/ f102 f54 1"/>
                <a:gd name="f109" fmla="*/ f61 f53 1"/>
                <a:gd name="f110" fmla="*/ f62 f54 1"/>
                <a:gd name="f111" fmla="*/ f63 f53 1"/>
                <a:gd name="f112" fmla="*/ f64 f54 1"/>
                <a:gd name="f113" fmla="*/ f65 f53 1"/>
                <a:gd name="f114" fmla="*/ f66 f54 1"/>
                <a:gd name="f115" fmla="*/ f67 f53 1"/>
                <a:gd name="f116" fmla="*/ f68 f54 1"/>
                <a:gd name="f117" fmla="*/ f69 f53 1"/>
                <a:gd name="f118" fmla="*/ f70 f53 1"/>
                <a:gd name="f119" fmla="*/ f71 f53 1"/>
                <a:gd name="f120" fmla="*/ f72 f53 1"/>
                <a:gd name="f121" fmla="*/ f73 f54 1"/>
                <a:gd name="f122" fmla="*/ f74 f53 1"/>
                <a:gd name="f123" fmla="*/ f75 f54 1"/>
                <a:gd name="f124" fmla="*/ f76 f53 1"/>
                <a:gd name="f125" fmla="*/ f77 f54 1"/>
                <a:gd name="f126" fmla="*/ f78 f54 1"/>
                <a:gd name="f127" fmla="*/ f79 f53 1"/>
                <a:gd name="f128" fmla="*/ f80 f54 1"/>
                <a:gd name="f129" fmla="*/ f81 f53 1"/>
                <a:gd name="f130" fmla="*/ f82 f54 1"/>
                <a:gd name="f131" fmla="*/ f83 f54 1"/>
                <a:gd name="f132" fmla="*/ f84 f53 1"/>
                <a:gd name="f133" fmla="*/ f85 f54 1"/>
                <a:gd name="f134" fmla="*/ f86 f54 1"/>
                <a:gd name="f135" fmla="*/ f87 f53 1"/>
                <a:gd name="f136" fmla="*/ f88 f54 1"/>
                <a:gd name="f137" fmla="*/ f89 f54 1"/>
                <a:gd name="f138" fmla="*/ f90 f53 1"/>
                <a:gd name="f139" fmla="*/ f91 f54 1"/>
                <a:gd name="f140" fmla="*/ f92 f53 1"/>
                <a:gd name="f141" fmla="*/ f93 f54 1"/>
                <a:gd name="f142" fmla="*/ f94 f54 1"/>
                <a:gd name="f143" fmla="*/ f95 f53 1"/>
                <a:gd name="f144" fmla="*/ f96 f53 1"/>
                <a:gd name="f145" fmla="*/ f97 f53 1"/>
                <a:gd name="f146" fmla="*/ f98 f54 1"/>
                <a:gd name="f147" fmla="*/ f99 f54 1"/>
              </a:gdLst>
              <a:ahLst/>
              <a:cxnLst>
                <a:cxn ang="3cd4">
                  <a:pos x="hc" y="t"/>
                </a:cxn>
                <a:cxn ang="0">
                  <a:pos x="r" y="vc"/>
                </a:cxn>
                <a:cxn ang="cd4">
                  <a:pos x="hc" y="b"/>
                </a:cxn>
                <a:cxn ang="cd2">
                  <a:pos x="l" y="vc"/>
                </a:cxn>
                <a:cxn ang="f104">
                  <a:pos x="f109" y="f110"/>
                </a:cxn>
                <a:cxn ang="f104">
                  <a:pos x="f111" y="f112"/>
                </a:cxn>
                <a:cxn ang="f104">
                  <a:pos x="f113" y="f114"/>
                </a:cxn>
                <a:cxn ang="f104">
                  <a:pos x="f115" y="f116"/>
                </a:cxn>
                <a:cxn ang="f104">
                  <a:pos x="f117" y="f114"/>
                </a:cxn>
                <a:cxn ang="f104">
                  <a:pos x="f118" y="f114"/>
                </a:cxn>
                <a:cxn ang="f104">
                  <a:pos x="f119" y="f114"/>
                </a:cxn>
                <a:cxn ang="f104">
                  <a:pos x="f120" y="f121"/>
                </a:cxn>
                <a:cxn ang="f104">
                  <a:pos x="f122" y="f123"/>
                </a:cxn>
                <a:cxn ang="f104">
                  <a:pos x="f124" y="f125"/>
                </a:cxn>
                <a:cxn ang="f104">
                  <a:pos x="f115" y="f126"/>
                </a:cxn>
                <a:cxn ang="f104">
                  <a:pos x="f127" y="f128"/>
                </a:cxn>
                <a:cxn ang="f104">
                  <a:pos x="f129" y="f130"/>
                </a:cxn>
                <a:cxn ang="f104">
                  <a:pos x="f129" y="f131"/>
                </a:cxn>
                <a:cxn ang="f104">
                  <a:pos x="f132" y="f133"/>
                </a:cxn>
                <a:cxn ang="f104">
                  <a:pos x="f127" y="f134"/>
                </a:cxn>
                <a:cxn ang="f104">
                  <a:pos x="f129" y="f134"/>
                </a:cxn>
                <a:cxn ang="f104">
                  <a:pos x="f135" y="f136"/>
                </a:cxn>
                <a:cxn ang="f104">
                  <a:pos x="f135" y="f137"/>
                </a:cxn>
                <a:cxn ang="f104">
                  <a:pos x="f138" y="f139"/>
                </a:cxn>
                <a:cxn ang="f104">
                  <a:pos x="f140" y="f141"/>
                </a:cxn>
                <a:cxn ang="f104">
                  <a:pos x="f111" y="f142"/>
                </a:cxn>
                <a:cxn ang="f104">
                  <a:pos x="f143" y="f141"/>
                </a:cxn>
                <a:cxn ang="f104">
                  <a:pos x="f144" y="f137"/>
                </a:cxn>
                <a:cxn ang="f104">
                  <a:pos x="f145" y="f146"/>
                </a:cxn>
                <a:cxn ang="f104">
                  <a:pos x="f145" y="f147"/>
                </a:cxn>
                <a:cxn ang="f104">
                  <a:pos x="f105" y="f128"/>
                </a:cxn>
                <a:cxn ang="f104">
                  <a:pos x="f109" y="f110"/>
                </a:cxn>
              </a:cxnLst>
              <a:rect l="f105" t="f108" r="f106" b="f107"/>
              <a:pathLst>
                <a:path w="49" h="48">
                  <a:moveTo>
                    <a:pt x="f8" y="f9"/>
                  </a:moveTo>
                  <a:cubicBezTo>
                    <a:pt x="f10" y="f9"/>
                    <a:pt x="f11" y="f12"/>
                    <a:pt x="f13" y="f14"/>
                  </a:cubicBezTo>
                  <a:cubicBezTo>
                    <a:pt x="f15" y="f16"/>
                    <a:pt x="f17" y="f18"/>
                    <a:pt x="f19" y="f20"/>
                  </a:cubicBezTo>
                  <a:cubicBezTo>
                    <a:pt x="f21" y="f7"/>
                    <a:pt x="f22" y="f7"/>
                    <a:pt x="f18" y="f7"/>
                  </a:cubicBezTo>
                  <a:cubicBezTo>
                    <a:pt x="f23" y="f24"/>
                    <a:pt x="f25" y="f26"/>
                    <a:pt x="f27" y="f20"/>
                  </a:cubicBezTo>
                  <a:cubicBezTo>
                    <a:pt x="f27" y="f20"/>
                    <a:pt x="f27" y="f23"/>
                    <a:pt x="f24" y="f20"/>
                  </a:cubicBezTo>
                  <a:cubicBezTo>
                    <a:pt x="f7" y="f28"/>
                    <a:pt x="f28" y="f27"/>
                    <a:pt x="f6" y="f20"/>
                  </a:cubicBezTo>
                  <a:cubicBezTo>
                    <a:pt x="f28" y="f26"/>
                    <a:pt x="f7" y="f29"/>
                    <a:pt x="f28" y="f29"/>
                  </a:cubicBezTo>
                  <a:cubicBezTo>
                    <a:pt x="f27" y="f29"/>
                    <a:pt x="f20" y="f16"/>
                    <a:pt x="f20" y="f18"/>
                  </a:cubicBezTo>
                  <a:cubicBezTo>
                    <a:pt x="f20" y="f14"/>
                    <a:pt x="f20" y="f30"/>
                    <a:pt x="f26" y="f31"/>
                  </a:cubicBezTo>
                  <a:cubicBezTo>
                    <a:pt x="f25" y="f21"/>
                    <a:pt x="f25" y="f31"/>
                    <a:pt x="f18" y="f21"/>
                  </a:cubicBezTo>
                  <a:cubicBezTo>
                    <a:pt x="f14" y="f32"/>
                    <a:pt x="f9" y="f33"/>
                    <a:pt x="f12" y="f19"/>
                  </a:cubicBezTo>
                  <a:cubicBezTo>
                    <a:pt x="f12" y="f15"/>
                    <a:pt x="f34" y="f15"/>
                    <a:pt x="f31" y="f35"/>
                  </a:cubicBezTo>
                  <a:cubicBezTo>
                    <a:pt x="f9" y="f36"/>
                    <a:pt x="f34" y="f35"/>
                    <a:pt x="f31" y="f17"/>
                  </a:cubicBezTo>
                  <a:cubicBezTo>
                    <a:pt x="f31" y="f37"/>
                    <a:pt x="f12" y="f38"/>
                    <a:pt x="f9" y="f39"/>
                  </a:cubicBezTo>
                  <a:cubicBezTo>
                    <a:pt x="f31" y="f10"/>
                    <a:pt x="f12" y="f39"/>
                    <a:pt x="f12" y="f40"/>
                  </a:cubicBezTo>
                  <a:cubicBezTo>
                    <a:pt x="f12" y="f41"/>
                    <a:pt x="f12" y="f40"/>
                    <a:pt x="f31" y="f40"/>
                  </a:cubicBezTo>
                  <a:cubicBezTo>
                    <a:pt x="f22" y="f40"/>
                    <a:pt x="f22" y="f42"/>
                    <a:pt x="f21" y="f43"/>
                  </a:cubicBezTo>
                  <a:cubicBezTo>
                    <a:pt x="f44" y="f43"/>
                    <a:pt x="f22" y="f43"/>
                    <a:pt x="f21" y="f45"/>
                  </a:cubicBezTo>
                  <a:cubicBezTo>
                    <a:pt x="f44" y="f46"/>
                    <a:pt x="f44" y="f47"/>
                    <a:pt x="f33" y="f47"/>
                  </a:cubicBezTo>
                  <a:cubicBezTo>
                    <a:pt x="f48" y="f45"/>
                    <a:pt x="f19" y="f8"/>
                    <a:pt x="f48" y="f8"/>
                  </a:cubicBezTo>
                  <a:cubicBezTo>
                    <a:pt x="f36" y="f8"/>
                    <a:pt x="f15" y="f49"/>
                    <a:pt x="f13" y="f49"/>
                  </a:cubicBezTo>
                  <a:cubicBezTo>
                    <a:pt x="f50" y="f5"/>
                    <a:pt x="f37" y="f49"/>
                    <a:pt x="f38" y="f8"/>
                  </a:cubicBezTo>
                  <a:cubicBezTo>
                    <a:pt x="f38" y="f47"/>
                    <a:pt x="f39" y="f46"/>
                    <a:pt x="f10" y="f45"/>
                  </a:cubicBezTo>
                  <a:cubicBezTo>
                    <a:pt x="f41" y="f42"/>
                    <a:pt x="f10" y="f42"/>
                    <a:pt x="f11" y="f10"/>
                  </a:cubicBezTo>
                  <a:cubicBezTo>
                    <a:pt x="f11" y="f13"/>
                    <a:pt x="f39" y="f37"/>
                    <a:pt x="f11" y="f51"/>
                  </a:cubicBezTo>
                  <a:cubicBezTo>
                    <a:pt x="f42" y="f36"/>
                    <a:pt x="f46" y="f15"/>
                    <a:pt x="f5" y="f19"/>
                  </a:cubicBezTo>
                  <a:cubicBezTo>
                    <a:pt x="f5" y="f33"/>
                    <a:pt x="f8" y="f3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34" name="Moldova">
              <a:extLst>
                <a:ext uri="{FF2B5EF4-FFF2-40B4-BE49-F238E27FC236}">
                  <a16:creationId xmlns:a16="http://schemas.microsoft.com/office/drawing/2014/main" id="{4471FAAE-6450-4D2F-BBE8-F99560441C7B}"/>
                </a:ext>
              </a:extLst>
            </p:cNvPr>
            <p:cNvSpPr/>
            <p:nvPr/>
          </p:nvSpPr>
          <p:spPr>
            <a:xfrm>
              <a:off x="7398145" y="3050538"/>
              <a:ext cx="74560" cy="87252"/>
            </a:xfrm>
            <a:custGeom>
              <a:avLst/>
              <a:gdLst>
                <a:gd name="f0" fmla="val 10800000"/>
                <a:gd name="f1" fmla="val 5400000"/>
                <a:gd name="f2" fmla="val 180"/>
                <a:gd name="f3" fmla="val w"/>
                <a:gd name="f4" fmla="val h"/>
                <a:gd name="f5" fmla="val 0"/>
                <a:gd name="f6" fmla="val 14"/>
                <a:gd name="f7" fmla="val 18"/>
                <a:gd name="f8" fmla="val 7"/>
                <a:gd name="f9" fmla="val 8"/>
                <a:gd name="f10" fmla="val 9"/>
                <a:gd name="f11" fmla="val 15"/>
                <a:gd name="f12" fmla="val 10"/>
                <a:gd name="f13" fmla="val 11"/>
                <a:gd name="f14" fmla="val 12"/>
                <a:gd name="f15" fmla="val 16"/>
                <a:gd name="f16" fmla="val 13"/>
                <a:gd name="f17" fmla="val 6"/>
                <a:gd name="f18" fmla="val 5"/>
                <a:gd name="f19" fmla="val 4"/>
                <a:gd name="f20" fmla="val 3"/>
                <a:gd name="f21" fmla="val 2"/>
                <a:gd name="f22" fmla="val 1"/>
                <a:gd name="f23" fmla="val 17"/>
                <a:gd name="f24" fmla="+- 0 0 -90"/>
                <a:gd name="f25" fmla="*/ f3 1 14"/>
                <a:gd name="f26" fmla="*/ f4 1 18"/>
                <a:gd name="f27" fmla="+- f7 0 f5"/>
                <a:gd name="f28" fmla="+- f6 0 f5"/>
                <a:gd name="f29" fmla="*/ f24 f0 1"/>
                <a:gd name="f30" fmla="*/ f28 1 14"/>
                <a:gd name="f31" fmla="*/ f27 1 18"/>
                <a:gd name="f32" fmla="*/ f29 1 f2"/>
                <a:gd name="f33" fmla="*/ 7 1 f30"/>
                <a:gd name="f34" fmla="*/ 18 1 f31"/>
                <a:gd name="f35" fmla="*/ 8 1 f30"/>
                <a:gd name="f36" fmla="*/ 9 1 f30"/>
                <a:gd name="f37" fmla="*/ 15 1 f31"/>
                <a:gd name="f38" fmla="*/ 11 1 f30"/>
                <a:gd name="f39" fmla="*/ 12 1 f30"/>
                <a:gd name="f40" fmla="*/ 13 1 f30"/>
                <a:gd name="f41" fmla="*/ 11 1 f31"/>
                <a:gd name="f42" fmla="*/ 8 1 f31"/>
                <a:gd name="f43" fmla="*/ 10 1 f30"/>
                <a:gd name="f44" fmla="*/ 6 1 f31"/>
                <a:gd name="f45" fmla="*/ 5 1 f31"/>
                <a:gd name="f46" fmla="*/ 4 1 f31"/>
                <a:gd name="f47" fmla="*/ 6 1 f30"/>
                <a:gd name="f48" fmla="*/ 3 1 f31"/>
                <a:gd name="f49" fmla="*/ 2 1 f30"/>
                <a:gd name="f50" fmla="*/ 0 1 f30"/>
                <a:gd name="f51" fmla="*/ 1 1 f30"/>
                <a:gd name="f52" fmla="*/ 4 1 f30"/>
                <a:gd name="f53" fmla="*/ 9 1 f31"/>
                <a:gd name="f54" fmla="*/ 5 1 f30"/>
                <a:gd name="f55" fmla="*/ 13 1 f31"/>
                <a:gd name="f56" fmla="*/ 14 1 f31"/>
                <a:gd name="f57" fmla="*/ 16 1 f31"/>
                <a:gd name="f58" fmla="*/ f6 1 f30"/>
                <a:gd name="f59" fmla="*/ 0 1 f31"/>
                <a:gd name="f60" fmla="*/ f7 1 f31"/>
                <a:gd name="f61" fmla="+- f32 0 f1"/>
                <a:gd name="f62" fmla="*/ f50 f25 1"/>
                <a:gd name="f63" fmla="*/ f58 f25 1"/>
                <a:gd name="f64" fmla="*/ f60 f26 1"/>
                <a:gd name="f65" fmla="*/ f59 f26 1"/>
                <a:gd name="f66" fmla="*/ f33 f25 1"/>
                <a:gd name="f67" fmla="*/ f34 f26 1"/>
                <a:gd name="f68" fmla="*/ f35 f25 1"/>
                <a:gd name="f69" fmla="*/ f36 f25 1"/>
                <a:gd name="f70" fmla="*/ f37 f26 1"/>
                <a:gd name="f71" fmla="*/ f38 f25 1"/>
                <a:gd name="f72" fmla="*/ f39 f25 1"/>
                <a:gd name="f73" fmla="*/ f40 f25 1"/>
                <a:gd name="f74" fmla="*/ f41 f26 1"/>
                <a:gd name="f75" fmla="*/ f42 f26 1"/>
                <a:gd name="f76" fmla="*/ f43 f25 1"/>
                <a:gd name="f77" fmla="*/ f44 f26 1"/>
                <a:gd name="f78" fmla="*/ f45 f26 1"/>
                <a:gd name="f79" fmla="*/ f46 f26 1"/>
                <a:gd name="f80" fmla="*/ f47 f25 1"/>
                <a:gd name="f81" fmla="*/ f48 f26 1"/>
                <a:gd name="f82" fmla="*/ f49 f25 1"/>
                <a:gd name="f83" fmla="*/ f51 f25 1"/>
                <a:gd name="f84" fmla="*/ f52 f25 1"/>
                <a:gd name="f85" fmla="*/ f53 f26 1"/>
                <a:gd name="f86" fmla="*/ f54 f25 1"/>
                <a:gd name="f87" fmla="*/ f55 f26 1"/>
                <a:gd name="f88" fmla="*/ f56 f26 1"/>
                <a:gd name="f89" fmla="*/ f57 f26 1"/>
              </a:gdLst>
              <a:ahLst/>
              <a:cxnLst>
                <a:cxn ang="3cd4">
                  <a:pos x="hc" y="t"/>
                </a:cxn>
                <a:cxn ang="0">
                  <a:pos x="r" y="vc"/>
                </a:cxn>
                <a:cxn ang="cd4">
                  <a:pos x="hc" y="b"/>
                </a:cxn>
                <a:cxn ang="cd2">
                  <a:pos x="l" y="vc"/>
                </a:cxn>
                <a:cxn ang="f61">
                  <a:pos x="f66" y="f67"/>
                </a:cxn>
                <a:cxn ang="f61">
                  <a:pos x="f68" y="f67"/>
                </a:cxn>
                <a:cxn ang="f61">
                  <a:pos x="f69" y="f70"/>
                </a:cxn>
                <a:cxn ang="f61">
                  <a:pos x="f71" y="f70"/>
                </a:cxn>
                <a:cxn ang="f61">
                  <a:pos x="f72" y="f70"/>
                </a:cxn>
                <a:cxn ang="f61">
                  <a:pos x="f73" y="f70"/>
                </a:cxn>
                <a:cxn ang="f61">
                  <a:pos x="f72" y="f74"/>
                </a:cxn>
                <a:cxn ang="f61">
                  <a:pos x="f71" y="f75"/>
                </a:cxn>
                <a:cxn ang="f61">
                  <a:pos x="f76" y="f77"/>
                </a:cxn>
                <a:cxn ang="f61">
                  <a:pos x="f76" y="f78"/>
                </a:cxn>
                <a:cxn ang="f61">
                  <a:pos x="f68" y="f79"/>
                </a:cxn>
                <a:cxn ang="f61">
                  <a:pos x="f80" y="f81"/>
                </a:cxn>
                <a:cxn ang="f61">
                  <a:pos x="f82" y="f81"/>
                </a:cxn>
                <a:cxn ang="f61">
                  <a:pos x="f62" y="f81"/>
                </a:cxn>
                <a:cxn ang="f61">
                  <a:pos x="f83" y="f77"/>
                </a:cxn>
                <a:cxn ang="f61">
                  <a:pos x="f82" y="f75"/>
                </a:cxn>
                <a:cxn ang="f61">
                  <a:pos x="f84" y="f85"/>
                </a:cxn>
                <a:cxn ang="f61">
                  <a:pos x="f86" y="f74"/>
                </a:cxn>
                <a:cxn ang="f61">
                  <a:pos x="f86" y="f87"/>
                </a:cxn>
                <a:cxn ang="f61">
                  <a:pos x="f86" y="f88"/>
                </a:cxn>
                <a:cxn ang="f61">
                  <a:pos x="f80" y="f70"/>
                </a:cxn>
                <a:cxn ang="f61">
                  <a:pos x="f80" y="f89"/>
                </a:cxn>
                <a:cxn ang="f61">
                  <a:pos x="f66" y="f67"/>
                </a:cxn>
              </a:cxnLst>
              <a:rect l="f62" t="f65" r="f63" b="f64"/>
              <a:pathLst>
                <a:path w="14" h="18">
                  <a:moveTo>
                    <a:pt x="f8" y="f7"/>
                  </a:moveTo>
                  <a:cubicBezTo>
                    <a:pt x="f9" y="f7"/>
                    <a:pt x="f8" y="f7"/>
                    <a:pt x="f9" y="f7"/>
                  </a:cubicBezTo>
                  <a:cubicBezTo>
                    <a:pt x="f10" y="f7"/>
                    <a:pt x="f10" y="f11"/>
                    <a:pt x="f10" y="f11"/>
                  </a:cubicBezTo>
                  <a:cubicBezTo>
                    <a:pt x="f12" y="f6"/>
                    <a:pt x="f12" y="f11"/>
                    <a:pt x="f13" y="f11"/>
                  </a:cubicBezTo>
                  <a:cubicBezTo>
                    <a:pt x="f13" y="f11"/>
                    <a:pt x="f14" y="f15"/>
                    <a:pt x="f14" y="f11"/>
                  </a:cubicBezTo>
                  <a:cubicBezTo>
                    <a:pt x="f16" y="f11"/>
                    <a:pt x="f6" y="f11"/>
                    <a:pt x="f16" y="f11"/>
                  </a:cubicBezTo>
                  <a:cubicBezTo>
                    <a:pt x="f14" y="f6"/>
                    <a:pt x="f16" y="f14"/>
                    <a:pt x="f14" y="f13"/>
                  </a:cubicBezTo>
                  <a:cubicBezTo>
                    <a:pt x="f13" y="f12"/>
                    <a:pt x="f14" y="f12"/>
                    <a:pt x="f13" y="f9"/>
                  </a:cubicBezTo>
                  <a:cubicBezTo>
                    <a:pt x="f12" y="f8"/>
                    <a:pt x="f13" y="f17"/>
                    <a:pt x="f12" y="f17"/>
                  </a:cubicBezTo>
                  <a:cubicBezTo>
                    <a:pt x="f12" y="f18"/>
                    <a:pt x="f13" y="f18"/>
                    <a:pt x="f12" y="f18"/>
                  </a:cubicBezTo>
                  <a:cubicBezTo>
                    <a:pt x="f10" y="f19"/>
                    <a:pt x="f10" y="f20"/>
                    <a:pt x="f9" y="f19"/>
                  </a:cubicBezTo>
                  <a:cubicBezTo>
                    <a:pt x="f8" y="f19"/>
                    <a:pt x="f8" y="f20"/>
                    <a:pt x="f17" y="f20"/>
                  </a:cubicBezTo>
                  <a:cubicBezTo>
                    <a:pt x="f18" y="f20"/>
                    <a:pt x="f19" y="f5"/>
                    <a:pt x="f21" y="f20"/>
                  </a:cubicBezTo>
                  <a:cubicBezTo>
                    <a:pt x="f21" y="f20"/>
                    <a:pt x="f22" y="f20"/>
                    <a:pt x="f5" y="f20"/>
                  </a:cubicBezTo>
                  <a:cubicBezTo>
                    <a:pt x="f22" y="f19"/>
                    <a:pt x="f22" y="f17"/>
                    <a:pt x="f22" y="f17"/>
                  </a:cubicBezTo>
                  <a:cubicBezTo>
                    <a:pt x="f21" y="f17"/>
                    <a:pt x="f21" y="f8"/>
                    <a:pt x="f21" y="f9"/>
                  </a:cubicBezTo>
                  <a:cubicBezTo>
                    <a:pt x="f20" y="f9"/>
                    <a:pt x="f19" y="f9"/>
                    <a:pt x="f19" y="f10"/>
                  </a:cubicBezTo>
                  <a:cubicBezTo>
                    <a:pt x="f20" y="f10"/>
                    <a:pt x="f18" y="f12"/>
                    <a:pt x="f18" y="f13"/>
                  </a:cubicBezTo>
                  <a:cubicBezTo>
                    <a:pt x="f19" y="f13"/>
                    <a:pt x="f18" y="f14"/>
                    <a:pt x="f18" y="f16"/>
                  </a:cubicBezTo>
                  <a:cubicBezTo>
                    <a:pt x="f19" y="f16"/>
                    <a:pt x="f18" y="f6"/>
                    <a:pt x="f18" y="f6"/>
                  </a:cubicBezTo>
                  <a:cubicBezTo>
                    <a:pt x="f18" y="f11"/>
                    <a:pt x="f17" y="f11"/>
                    <a:pt x="f17" y="f11"/>
                  </a:cubicBezTo>
                  <a:cubicBezTo>
                    <a:pt x="f17" y="f15"/>
                    <a:pt x="f8" y="f15"/>
                    <a:pt x="f17" y="f15"/>
                  </a:cubicBezTo>
                  <a:cubicBezTo>
                    <a:pt x="f17" y="f23"/>
                    <a:pt x="f8"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35" name="Amnian Jordon">
              <a:extLst>
                <a:ext uri="{FF2B5EF4-FFF2-40B4-BE49-F238E27FC236}">
                  <a16:creationId xmlns:a16="http://schemas.microsoft.com/office/drawing/2014/main" id="{D86ED138-2A42-2D14-96C8-C590A6BB3F08}"/>
                </a:ext>
              </a:extLst>
            </p:cNvPr>
            <p:cNvSpPr/>
            <p:nvPr/>
          </p:nvSpPr>
          <p:spPr>
            <a:xfrm>
              <a:off x="7621816" y="3480572"/>
              <a:ext cx="42931" cy="99715"/>
            </a:xfrm>
            <a:custGeom>
              <a:avLst/>
              <a:gdLst>
                <a:gd name="f0" fmla="val 10800000"/>
                <a:gd name="f1" fmla="val 5400000"/>
                <a:gd name="f2" fmla="val 180"/>
                <a:gd name="f3" fmla="val w"/>
                <a:gd name="f4" fmla="val h"/>
                <a:gd name="f5" fmla="val 0"/>
                <a:gd name="f6" fmla="val 8"/>
                <a:gd name="f7" fmla="val 20"/>
                <a:gd name="f8" fmla="val 5"/>
                <a:gd name="f9" fmla="val 4"/>
                <a:gd name="f10" fmla="val 18"/>
                <a:gd name="f11" fmla="val 3"/>
                <a:gd name="f12" fmla="val 15"/>
                <a:gd name="f13" fmla="val 1"/>
                <a:gd name="f14" fmla="val 12"/>
                <a:gd name="f15" fmla="val 10"/>
                <a:gd name="f16" fmla="val 2"/>
                <a:gd name="f17" fmla="val 6"/>
                <a:gd name="f18" fmla="val 7"/>
                <a:gd name="f19" fmla="val 9"/>
                <a:gd name="f20" fmla="val 11"/>
                <a:gd name="f21" fmla="val 14"/>
                <a:gd name="f22" fmla="val 17"/>
                <a:gd name="f23" fmla="+- 0 0 -90"/>
                <a:gd name="f24" fmla="*/ f3 1 8"/>
                <a:gd name="f25" fmla="*/ f4 1 20"/>
                <a:gd name="f26" fmla="+- f7 0 f5"/>
                <a:gd name="f27" fmla="+- f6 0 f5"/>
                <a:gd name="f28" fmla="*/ f23 f0 1"/>
                <a:gd name="f29" fmla="*/ f27 1 8"/>
                <a:gd name="f30" fmla="*/ f26 1 20"/>
                <a:gd name="f31" fmla="*/ f28 1 f2"/>
                <a:gd name="f32" fmla="*/ 5 1 f29"/>
                <a:gd name="f33" fmla="*/ 20 1 f30"/>
                <a:gd name="f34" fmla="*/ 1 1 f29"/>
                <a:gd name="f35" fmla="*/ 12 1 f30"/>
                <a:gd name="f36" fmla="*/ 8 1 f30"/>
                <a:gd name="f37" fmla="*/ 3 1 f29"/>
                <a:gd name="f38" fmla="*/ 4 1 f30"/>
                <a:gd name="f39" fmla="*/ 4 1 f29"/>
                <a:gd name="f40" fmla="*/ 0 1 f30"/>
                <a:gd name="f41" fmla="*/ 8 1 f29"/>
                <a:gd name="f42" fmla="*/ 7 1 f29"/>
                <a:gd name="f43" fmla="*/ 1 1 f30"/>
                <a:gd name="f44" fmla="*/ 6 1 f29"/>
                <a:gd name="f45" fmla="*/ 2 1 f30"/>
                <a:gd name="f46" fmla="*/ 6 1 f30"/>
                <a:gd name="f47" fmla="*/ 10 1 f30"/>
                <a:gd name="f48" fmla="*/ 11 1 f30"/>
                <a:gd name="f49" fmla="*/ 0 1 f29"/>
                <a:gd name="f50" fmla="*/ f6 1 f29"/>
                <a:gd name="f51" fmla="*/ f7 1 f30"/>
                <a:gd name="f52" fmla="+- f31 0 f1"/>
                <a:gd name="f53" fmla="*/ f49 f24 1"/>
                <a:gd name="f54" fmla="*/ f50 f24 1"/>
                <a:gd name="f55" fmla="*/ f51 f25 1"/>
                <a:gd name="f56" fmla="*/ f40 f25 1"/>
                <a:gd name="f57" fmla="*/ f32 f24 1"/>
                <a:gd name="f58" fmla="*/ f33 f25 1"/>
                <a:gd name="f59" fmla="*/ f34 f24 1"/>
                <a:gd name="f60" fmla="*/ f35 f25 1"/>
                <a:gd name="f61" fmla="*/ f36 f25 1"/>
                <a:gd name="f62" fmla="*/ f37 f24 1"/>
                <a:gd name="f63" fmla="*/ f38 f25 1"/>
                <a:gd name="f64" fmla="*/ f39 f24 1"/>
                <a:gd name="f65" fmla="*/ f41 f24 1"/>
                <a:gd name="f66" fmla="*/ f42 f24 1"/>
                <a:gd name="f67" fmla="*/ f43 f25 1"/>
                <a:gd name="f68" fmla="*/ f44 f24 1"/>
                <a:gd name="f69" fmla="*/ f45 f25 1"/>
                <a:gd name="f70" fmla="*/ f46 f25 1"/>
                <a:gd name="f71" fmla="*/ f47 f25 1"/>
                <a:gd name="f72" fmla="*/ f48 f25 1"/>
              </a:gdLst>
              <a:ahLst/>
              <a:cxnLst>
                <a:cxn ang="3cd4">
                  <a:pos x="hc" y="t"/>
                </a:cxn>
                <a:cxn ang="0">
                  <a:pos x="r" y="vc"/>
                </a:cxn>
                <a:cxn ang="cd4">
                  <a:pos x="hc" y="b"/>
                </a:cxn>
                <a:cxn ang="cd2">
                  <a:pos x="l" y="vc"/>
                </a:cxn>
                <a:cxn ang="f52">
                  <a:pos x="f57" y="f58"/>
                </a:cxn>
                <a:cxn ang="f52">
                  <a:pos x="f59" y="f60"/>
                </a:cxn>
                <a:cxn ang="f52">
                  <a:pos x="f59" y="f61"/>
                </a:cxn>
                <a:cxn ang="f52">
                  <a:pos x="f62" y="f63"/>
                </a:cxn>
                <a:cxn ang="f52">
                  <a:pos x="f64" y="f56"/>
                </a:cxn>
                <a:cxn ang="f52">
                  <a:pos x="f65" y="f56"/>
                </a:cxn>
                <a:cxn ang="f52">
                  <a:pos x="f66" y="f67"/>
                </a:cxn>
                <a:cxn ang="f52">
                  <a:pos x="f68" y="f69"/>
                </a:cxn>
                <a:cxn ang="f52">
                  <a:pos x="f64" y="f69"/>
                </a:cxn>
                <a:cxn ang="f52">
                  <a:pos x="f64" y="f70"/>
                </a:cxn>
                <a:cxn ang="f52">
                  <a:pos x="f62" y="f71"/>
                </a:cxn>
                <a:cxn ang="f52">
                  <a:pos x="f68" y="f72"/>
                </a:cxn>
                <a:cxn ang="f52">
                  <a:pos x="f57" y="f58"/>
                </a:cxn>
              </a:cxnLst>
              <a:rect l="f53" t="f56" r="f54" b="f55"/>
              <a:pathLst>
                <a:path w="8" h="20">
                  <a:moveTo>
                    <a:pt x="f8" y="f7"/>
                  </a:moveTo>
                  <a:cubicBezTo>
                    <a:pt x="f9" y="f10"/>
                    <a:pt x="f11" y="f12"/>
                    <a:pt x="f13" y="f14"/>
                  </a:cubicBezTo>
                  <a:cubicBezTo>
                    <a:pt x="f5" y="f15"/>
                    <a:pt x="f11" y="f15"/>
                    <a:pt x="f13" y="f6"/>
                  </a:cubicBezTo>
                  <a:cubicBezTo>
                    <a:pt x="f16" y="f8"/>
                    <a:pt x="f11" y="f17"/>
                    <a:pt x="f11" y="f9"/>
                  </a:cubicBezTo>
                  <a:cubicBezTo>
                    <a:pt x="f11" y="f13"/>
                    <a:pt x="f9" y="f16"/>
                    <a:pt x="f9" y="f5"/>
                  </a:cubicBezTo>
                  <a:cubicBezTo>
                    <a:pt x="f6" y="f5"/>
                    <a:pt x="f6" y="f5"/>
                    <a:pt x="f6" y="f5"/>
                  </a:cubicBezTo>
                  <a:cubicBezTo>
                    <a:pt x="f18" y="f13"/>
                    <a:pt x="f18" y="f13"/>
                    <a:pt x="f18" y="f13"/>
                  </a:cubicBezTo>
                  <a:cubicBezTo>
                    <a:pt x="f8" y="f5"/>
                    <a:pt x="f18" y="f16"/>
                    <a:pt x="f17" y="f16"/>
                  </a:cubicBezTo>
                  <a:cubicBezTo>
                    <a:pt x="f8" y="f11"/>
                    <a:pt x="f8" y="f13"/>
                    <a:pt x="f9" y="f16"/>
                  </a:cubicBezTo>
                  <a:cubicBezTo>
                    <a:pt x="f11" y="f16"/>
                    <a:pt x="f9" y="f17"/>
                    <a:pt x="f9" y="f17"/>
                  </a:cubicBezTo>
                  <a:cubicBezTo>
                    <a:pt x="f17" y="f18"/>
                    <a:pt x="f11" y="f19"/>
                    <a:pt x="f11" y="f15"/>
                  </a:cubicBezTo>
                  <a:cubicBezTo>
                    <a:pt x="f9" y="f20"/>
                    <a:pt x="f18" y="f18"/>
                    <a:pt x="f17" y="f20"/>
                  </a:cubicBezTo>
                  <a:cubicBezTo>
                    <a:pt x="f17" y="f21"/>
                    <a:pt x="f8" y="f22"/>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36" name="Damascus">
              <a:extLst>
                <a:ext uri="{FF2B5EF4-FFF2-40B4-BE49-F238E27FC236}">
                  <a16:creationId xmlns:a16="http://schemas.microsoft.com/office/drawing/2014/main" id="{36C94CD8-DDD2-71E5-57E0-1BF0FC133CFF}"/>
                </a:ext>
              </a:extLst>
            </p:cNvPr>
            <p:cNvSpPr/>
            <p:nvPr/>
          </p:nvSpPr>
          <p:spPr>
            <a:xfrm>
              <a:off x="7642152" y="3432794"/>
              <a:ext cx="49706" cy="47777"/>
            </a:xfrm>
            <a:custGeom>
              <a:avLst/>
              <a:gdLst>
                <a:gd name="f0" fmla="val 10800000"/>
                <a:gd name="f1" fmla="val 5400000"/>
                <a:gd name="f2" fmla="val 180"/>
                <a:gd name="f3" fmla="val w"/>
                <a:gd name="f4" fmla="val h"/>
                <a:gd name="f5" fmla="val 0"/>
                <a:gd name="f6" fmla="val 9"/>
                <a:gd name="f7" fmla="val 10"/>
                <a:gd name="f8" fmla="val 3"/>
                <a:gd name="f9" fmla="val 2"/>
                <a:gd name="f10" fmla="val 4"/>
                <a:gd name="f11" fmla="val 1"/>
                <a:gd name="f12" fmla="val 5"/>
                <a:gd name="f13" fmla="val 7"/>
                <a:gd name="f14" fmla="val 6"/>
                <a:gd name="f15" fmla="val 8"/>
                <a:gd name="f16" fmla="+- 0 0 -90"/>
                <a:gd name="f17" fmla="*/ f3 1 9"/>
                <a:gd name="f18" fmla="*/ f4 1 10"/>
                <a:gd name="f19" fmla="+- f7 0 f5"/>
                <a:gd name="f20" fmla="+- f6 0 f5"/>
                <a:gd name="f21" fmla="*/ f16 f0 1"/>
                <a:gd name="f22" fmla="*/ f19 1 10"/>
                <a:gd name="f23" fmla="*/ f20 1 9"/>
                <a:gd name="f24" fmla="*/ f21 1 f2"/>
                <a:gd name="f25" fmla="*/ 3 1 f23"/>
                <a:gd name="f26" fmla="*/ 2 1 f22"/>
                <a:gd name="f27" fmla="*/ 1 1 f23"/>
                <a:gd name="f28" fmla="*/ 5 1 f22"/>
                <a:gd name="f29" fmla="*/ 0 1 f23"/>
                <a:gd name="f30" fmla="*/ 10 1 f22"/>
                <a:gd name="f31" fmla="*/ 4 1 f23"/>
                <a:gd name="f32" fmla="*/ 5 1 f23"/>
                <a:gd name="f33" fmla="*/ 7 1 f22"/>
                <a:gd name="f34" fmla="*/ 7 1 f23"/>
                <a:gd name="f35" fmla="*/ 6 1 f22"/>
                <a:gd name="f36" fmla="*/ 4 1 f22"/>
                <a:gd name="f37" fmla="*/ 6 1 f23"/>
                <a:gd name="f38" fmla="*/ 1 1 f22"/>
                <a:gd name="f39" fmla="*/ f6 1 f23"/>
                <a:gd name="f40" fmla="*/ 0 1 f22"/>
                <a:gd name="f41" fmla="*/ f7 1 f22"/>
                <a:gd name="f42" fmla="+- f24 0 f1"/>
                <a:gd name="f43" fmla="*/ f29 f17 1"/>
                <a:gd name="f44" fmla="*/ f39 f17 1"/>
                <a:gd name="f45" fmla="*/ f41 f18 1"/>
                <a:gd name="f46" fmla="*/ f40 f18 1"/>
                <a:gd name="f47" fmla="*/ f25 f17 1"/>
                <a:gd name="f48" fmla="*/ f26 f18 1"/>
                <a:gd name="f49" fmla="*/ f27 f17 1"/>
                <a:gd name="f50" fmla="*/ f28 f18 1"/>
                <a:gd name="f51" fmla="*/ f30 f18 1"/>
                <a:gd name="f52" fmla="*/ f31 f17 1"/>
                <a:gd name="f53" fmla="*/ f32 f17 1"/>
                <a:gd name="f54" fmla="*/ f33 f18 1"/>
                <a:gd name="f55" fmla="*/ f34 f17 1"/>
                <a:gd name="f56" fmla="*/ f35 f18 1"/>
                <a:gd name="f57" fmla="*/ f36 f18 1"/>
                <a:gd name="f58" fmla="*/ f37 f17 1"/>
                <a:gd name="f59" fmla="*/ f38 f18 1"/>
              </a:gdLst>
              <a:ahLst/>
              <a:cxnLst>
                <a:cxn ang="3cd4">
                  <a:pos x="hc" y="t"/>
                </a:cxn>
                <a:cxn ang="0">
                  <a:pos x="r" y="vc"/>
                </a:cxn>
                <a:cxn ang="cd4">
                  <a:pos x="hc" y="b"/>
                </a:cxn>
                <a:cxn ang="cd2">
                  <a:pos x="l" y="vc"/>
                </a:cxn>
                <a:cxn ang="f42">
                  <a:pos x="f47" y="f48"/>
                </a:cxn>
                <a:cxn ang="f42">
                  <a:pos x="f49" y="f50"/>
                </a:cxn>
                <a:cxn ang="f42">
                  <a:pos x="f43" y="f51"/>
                </a:cxn>
                <a:cxn ang="f42">
                  <a:pos x="f52" y="f51"/>
                </a:cxn>
                <a:cxn ang="f42">
                  <a:pos x="f53" y="f54"/>
                </a:cxn>
                <a:cxn ang="f42">
                  <a:pos x="f55" y="f56"/>
                </a:cxn>
                <a:cxn ang="f42">
                  <a:pos x="f55" y="f57"/>
                </a:cxn>
                <a:cxn ang="f42">
                  <a:pos x="f58" y="f59"/>
                </a:cxn>
                <a:cxn ang="f42">
                  <a:pos x="f47" y="f48"/>
                </a:cxn>
              </a:cxnLst>
              <a:rect l="f43" t="f46" r="f44" b="f45"/>
              <a:pathLst>
                <a:path w="9" h="10">
                  <a:moveTo>
                    <a:pt x="f8" y="f9"/>
                  </a:moveTo>
                  <a:cubicBezTo>
                    <a:pt x="f8" y="f10"/>
                    <a:pt x="f11" y="f8"/>
                    <a:pt x="f11" y="f12"/>
                  </a:cubicBezTo>
                  <a:cubicBezTo>
                    <a:pt x="f11" y="f13"/>
                    <a:pt x="f5" y="f13"/>
                    <a:pt x="f5" y="f7"/>
                  </a:cubicBezTo>
                  <a:cubicBezTo>
                    <a:pt x="f10" y="f7"/>
                    <a:pt x="f10" y="f7"/>
                    <a:pt x="f10" y="f7"/>
                  </a:cubicBezTo>
                  <a:cubicBezTo>
                    <a:pt x="f14" y="f13"/>
                    <a:pt x="f8" y="f15"/>
                    <a:pt x="f12" y="f13"/>
                  </a:cubicBezTo>
                  <a:cubicBezTo>
                    <a:pt x="f14" y="f12"/>
                    <a:pt x="f14" y="f13"/>
                    <a:pt x="f13" y="f14"/>
                  </a:cubicBezTo>
                  <a:cubicBezTo>
                    <a:pt x="f15" y="f12"/>
                    <a:pt x="f14" y="f12"/>
                    <a:pt x="f13" y="f10"/>
                  </a:cubicBezTo>
                  <a:cubicBezTo>
                    <a:pt x="f6" y="f8"/>
                    <a:pt x="f14" y="f11"/>
                    <a:pt x="f14" y="f11"/>
                  </a:cubicBezTo>
                  <a:cubicBezTo>
                    <a:pt x="f12" y="f5"/>
                    <a:pt x="f10" y="f1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37" name="Freeform 243">
              <a:extLst>
                <a:ext uri="{FF2B5EF4-FFF2-40B4-BE49-F238E27FC236}">
                  <a16:creationId xmlns:a16="http://schemas.microsoft.com/office/drawing/2014/main" id="{124FE825-E763-6B18-07A0-4626557CCE4C}"/>
                </a:ext>
              </a:extLst>
            </p:cNvPr>
            <p:cNvSpPr/>
            <p:nvPr/>
          </p:nvSpPr>
          <p:spPr>
            <a:xfrm>
              <a:off x="7398145" y="3227118"/>
              <a:ext cx="74560" cy="54013"/>
            </a:xfrm>
            <a:custGeom>
              <a:avLst/>
              <a:gdLst>
                <a:gd name="f0" fmla="val 10800000"/>
                <a:gd name="f1" fmla="val 5400000"/>
                <a:gd name="f2" fmla="val 180"/>
                <a:gd name="f3" fmla="val w"/>
                <a:gd name="f4" fmla="val h"/>
                <a:gd name="f5" fmla="val 0"/>
                <a:gd name="f6" fmla="val 14"/>
                <a:gd name="f7" fmla="val 11"/>
                <a:gd name="f8" fmla="val 7"/>
                <a:gd name="f9" fmla="val 8"/>
                <a:gd name="f10" fmla="val 1"/>
                <a:gd name="f11" fmla="val 2"/>
                <a:gd name="f12" fmla="val 10"/>
                <a:gd name="f13" fmla="val 3"/>
                <a:gd name="f14" fmla="val 9"/>
                <a:gd name="f15" fmla="val 4"/>
                <a:gd name="f16" fmla="val 5"/>
                <a:gd name="f17" fmla="val 6"/>
                <a:gd name="f18" fmla="val 12"/>
                <a:gd name="f19" fmla="+- 0 0 -90"/>
                <a:gd name="f20" fmla="*/ f3 1 14"/>
                <a:gd name="f21" fmla="*/ f4 1 11"/>
                <a:gd name="f22" fmla="+- f7 0 f5"/>
                <a:gd name="f23" fmla="+- f6 0 f5"/>
                <a:gd name="f24" fmla="*/ f19 f0 1"/>
                <a:gd name="f25" fmla="*/ f23 1 14"/>
                <a:gd name="f26" fmla="*/ f22 1 11"/>
                <a:gd name="f27" fmla="*/ f24 1 f2"/>
                <a:gd name="f28" fmla="*/ 0 1 f25"/>
                <a:gd name="f29" fmla="*/ 7 1 f26"/>
                <a:gd name="f30" fmla="*/ 2 1 f25"/>
                <a:gd name="f31" fmla="*/ 8 1 f26"/>
                <a:gd name="f32" fmla="*/ 3 1 f25"/>
                <a:gd name="f33" fmla="*/ 9 1 f26"/>
                <a:gd name="f34" fmla="*/ 5 1 f25"/>
                <a:gd name="f35" fmla="*/ 10 1 f26"/>
                <a:gd name="f36" fmla="*/ 4 1 f25"/>
                <a:gd name="f37" fmla="*/ 7 1 f25"/>
                <a:gd name="f38" fmla="*/ 8 1 f25"/>
                <a:gd name="f39" fmla="*/ 10 1 f25"/>
                <a:gd name="f40" fmla="*/ 6 1 f26"/>
                <a:gd name="f41" fmla="*/ 12 1 f25"/>
                <a:gd name="f42" fmla="*/ 14 1 f25"/>
                <a:gd name="f43" fmla="*/ 5 1 f26"/>
                <a:gd name="f44" fmla="*/ 4 1 f26"/>
                <a:gd name="f45" fmla="*/ 9 1 f25"/>
                <a:gd name="f46" fmla="*/ 1 1 f26"/>
                <a:gd name="f47" fmla="*/ 0 1 f26"/>
                <a:gd name="f48" fmla="*/ 1 1 f25"/>
                <a:gd name="f49" fmla="*/ 2 1 f26"/>
                <a:gd name="f50" fmla="*/ f6 1 f25"/>
                <a:gd name="f51" fmla="*/ f7 1 f26"/>
                <a:gd name="f52" fmla="+- f27 0 f1"/>
                <a:gd name="f53" fmla="*/ f28 f20 1"/>
                <a:gd name="f54" fmla="*/ f50 f20 1"/>
                <a:gd name="f55" fmla="*/ f51 f21 1"/>
                <a:gd name="f56" fmla="*/ f47 f21 1"/>
                <a:gd name="f57" fmla="*/ f29 f21 1"/>
                <a:gd name="f58" fmla="*/ f30 f20 1"/>
                <a:gd name="f59" fmla="*/ f31 f21 1"/>
                <a:gd name="f60" fmla="*/ f32 f20 1"/>
                <a:gd name="f61" fmla="*/ f33 f21 1"/>
                <a:gd name="f62" fmla="*/ f34 f20 1"/>
                <a:gd name="f63" fmla="*/ f35 f21 1"/>
                <a:gd name="f64" fmla="*/ f36 f20 1"/>
                <a:gd name="f65" fmla="*/ f37 f20 1"/>
                <a:gd name="f66" fmla="*/ f38 f20 1"/>
                <a:gd name="f67" fmla="*/ f39 f20 1"/>
                <a:gd name="f68" fmla="*/ f40 f21 1"/>
                <a:gd name="f69" fmla="*/ f41 f20 1"/>
                <a:gd name="f70" fmla="*/ f42 f20 1"/>
                <a:gd name="f71" fmla="*/ f43 f21 1"/>
                <a:gd name="f72" fmla="*/ f44 f21 1"/>
                <a:gd name="f73" fmla="*/ f45 f20 1"/>
                <a:gd name="f74" fmla="*/ f46 f21 1"/>
                <a:gd name="f75" fmla="*/ f48 f20 1"/>
                <a:gd name="f76" fmla="*/ f49 f21 1"/>
              </a:gdLst>
              <a:ahLst/>
              <a:cxnLst>
                <a:cxn ang="3cd4">
                  <a:pos x="hc" y="t"/>
                </a:cxn>
                <a:cxn ang="0">
                  <a:pos x="r" y="vc"/>
                </a:cxn>
                <a:cxn ang="cd4">
                  <a:pos x="hc" y="b"/>
                </a:cxn>
                <a:cxn ang="cd2">
                  <a:pos x="l" y="vc"/>
                </a:cxn>
                <a:cxn ang="f52">
                  <a:pos x="f53" y="f57"/>
                </a:cxn>
                <a:cxn ang="f52">
                  <a:pos x="f58" y="f59"/>
                </a:cxn>
                <a:cxn ang="f52">
                  <a:pos x="f60" y="f61"/>
                </a:cxn>
                <a:cxn ang="f52">
                  <a:pos x="f62" y="f59"/>
                </a:cxn>
                <a:cxn ang="f52">
                  <a:pos x="f62" y="f61"/>
                </a:cxn>
                <a:cxn ang="f52">
                  <a:pos x="f60" y="f63"/>
                </a:cxn>
                <a:cxn ang="f52">
                  <a:pos x="f64" y="f63"/>
                </a:cxn>
                <a:cxn ang="f52">
                  <a:pos x="f65" y="f61"/>
                </a:cxn>
                <a:cxn ang="f52">
                  <a:pos x="f66" y="f57"/>
                </a:cxn>
                <a:cxn ang="f52">
                  <a:pos x="f67" y="f68"/>
                </a:cxn>
                <a:cxn ang="f52">
                  <a:pos x="f69" y="f68"/>
                </a:cxn>
                <a:cxn ang="f52">
                  <a:pos x="f70" y="f71"/>
                </a:cxn>
                <a:cxn ang="f52">
                  <a:pos x="f69" y="f72"/>
                </a:cxn>
                <a:cxn ang="f52">
                  <a:pos x="f73" y="f74"/>
                </a:cxn>
                <a:cxn ang="f52">
                  <a:pos x="f62" y="f56"/>
                </a:cxn>
                <a:cxn ang="f52">
                  <a:pos x="f58" y="f74"/>
                </a:cxn>
                <a:cxn ang="f52">
                  <a:pos x="f75" y="f76"/>
                </a:cxn>
                <a:cxn ang="f52">
                  <a:pos x="f58" y="f72"/>
                </a:cxn>
                <a:cxn ang="f52">
                  <a:pos x="f75" y="f71"/>
                </a:cxn>
                <a:cxn ang="f52">
                  <a:pos x="f53" y="f57"/>
                </a:cxn>
              </a:cxnLst>
              <a:rect l="f53" t="f56" r="f54" b="f55"/>
              <a:pathLst>
                <a:path w="14" h="11">
                  <a:moveTo>
                    <a:pt x="f5" y="f8"/>
                  </a:moveTo>
                  <a:cubicBezTo>
                    <a:pt x="f5" y="f9"/>
                    <a:pt x="f10" y="f9"/>
                    <a:pt x="f11" y="f9"/>
                  </a:cubicBezTo>
                  <a:cubicBezTo>
                    <a:pt x="f11" y="f9"/>
                    <a:pt x="f11" y="f12"/>
                    <a:pt x="f13" y="f14"/>
                  </a:cubicBezTo>
                  <a:cubicBezTo>
                    <a:pt x="f15" y="f14"/>
                    <a:pt x="f15" y="f14"/>
                    <a:pt x="f16" y="f9"/>
                  </a:cubicBezTo>
                  <a:cubicBezTo>
                    <a:pt x="f17" y="f8"/>
                    <a:pt x="f17" y="f14"/>
                    <a:pt x="f16" y="f14"/>
                  </a:cubicBezTo>
                  <a:cubicBezTo>
                    <a:pt x="f15" y="f14"/>
                    <a:pt x="f15" y="f12"/>
                    <a:pt x="f13" y="f12"/>
                  </a:cubicBezTo>
                  <a:cubicBezTo>
                    <a:pt x="f11" y="f7"/>
                    <a:pt x="f15" y="f7"/>
                    <a:pt x="f15" y="f12"/>
                  </a:cubicBezTo>
                  <a:cubicBezTo>
                    <a:pt x="f16" y="f12"/>
                    <a:pt x="f17" y="f14"/>
                    <a:pt x="f8" y="f14"/>
                  </a:cubicBezTo>
                  <a:cubicBezTo>
                    <a:pt x="f9" y="f9"/>
                    <a:pt x="f9" y="f8"/>
                    <a:pt x="f9" y="f8"/>
                  </a:cubicBezTo>
                  <a:cubicBezTo>
                    <a:pt x="f14" y="f8"/>
                    <a:pt x="f14" y="f17"/>
                    <a:pt x="f12" y="f17"/>
                  </a:cubicBezTo>
                  <a:cubicBezTo>
                    <a:pt x="f7" y="f17"/>
                    <a:pt x="f7" y="f8"/>
                    <a:pt x="f18" y="f17"/>
                  </a:cubicBezTo>
                  <a:cubicBezTo>
                    <a:pt x="f18" y="f16"/>
                    <a:pt x="f6" y="f8"/>
                    <a:pt x="f6" y="f16"/>
                  </a:cubicBezTo>
                  <a:cubicBezTo>
                    <a:pt x="f6" y="f16"/>
                    <a:pt x="f6" y="f16"/>
                    <a:pt x="f18" y="f15"/>
                  </a:cubicBezTo>
                  <a:cubicBezTo>
                    <a:pt x="f7" y="f13"/>
                    <a:pt x="f14" y="f11"/>
                    <a:pt x="f14" y="f10"/>
                  </a:cubicBezTo>
                  <a:cubicBezTo>
                    <a:pt x="f8" y="f10"/>
                    <a:pt x="f17" y="f10"/>
                    <a:pt x="f16" y="f5"/>
                  </a:cubicBezTo>
                  <a:cubicBezTo>
                    <a:pt x="f15" y="f5"/>
                    <a:pt x="f13" y="f10"/>
                    <a:pt x="f11" y="f10"/>
                  </a:cubicBezTo>
                  <a:cubicBezTo>
                    <a:pt x="f11" y="f10"/>
                    <a:pt x="f10" y="f10"/>
                    <a:pt x="f10" y="f11"/>
                  </a:cubicBezTo>
                  <a:cubicBezTo>
                    <a:pt x="f11" y="f13"/>
                    <a:pt x="f11" y="f13"/>
                    <a:pt x="f11" y="f15"/>
                  </a:cubicBezTo>
                  <a:cubicBezTo>
                    <a:pt x="f11" y="f16"/>
                    <a:pt x="f10" y="f15"/>
                    <a:pt x="f10" y="f16"/>
                  </a:cubicBezTo>
                  <a:cubicBezTo>
                    <a:pt x="f10" y="f17"/>
                    <a:pt x="f10" y="f17"/>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38" name="Syria">
              <a:extLst>
                <a:ext uri="{FF2B5EF4-FFF2-40B4-BE49-F238E27FC236}">
                  <a16:creationId xmlns:a16="http://schemas.microsoft.com/office/drawing/2014/main" id="{FA323299-F0BE-2CED-CE2A-7ACA8A8501FB}"/>
                </a:ext>
              </a:extLst>
            </p:cNvPr>
            <p:cNvSpPr/>
            <p:nvPr/>
          </p:nvSpPr>
          <p:spPr>
            <a:xfrm>
              <a:off x="7637635" y="3349694"/>
              <a:ext cx="160413" cy="147501"/>
            </a:xfrm>
            <a:custGeom>
              <a:avLst/>
              <a:gdLst>
                <a:gd name="f0" fmla="val 10800000"/>
                <a:gd name="f1" fmla="val 5400000"/>
                <a:gd name="f2" fmla="val 180"/>
                <a:gd name="f3" fmla="val w"/>
                <a:gd name="f4" fmla="val h"/>
                <a:gd name="f5" fmla="val 0"/>
                <a:gd name="f6" fmla="val 30"/>
                <a:gd name="f7" fmla="val 2"/>
                <a:gd name="f8" fmla="val 9"/>
                <a:gd name="f9" fmla="val 10"/>
                <a:gd name="f10" fmla="val 12"/>
                <a:gd name="f11" fmla="val 5"/>
                <a:gd name="f12" fmla="val 13"/>
                <a:gd name="f13" fmla="val 1"/>
                <a:gd name="f14" fmla="val 4"/>
                <a:gd name="f15" fmla="val 19"/>
                <a:gd name="f16" fmla="val 18"/>
                <a:gd name="f17" fmla="val 6"/>
                <a:gd name="f18" fmla="val 17"/>
                <a:gd name="f19" fmla="val 7"/>
                <a:gd name="f20" fmla="val 20"/>
                <a:gd name="f21" fmla="val 8"/>
                <a:gd name="f22" fmla="val 21"/>
                <a:gd name="f23" fmla="val 22"/>
                <a:gd name="f24" fmla="val 23"/>
                <a:gd name="f25" fmla="val 24"/>
                <a:gd name="f26" fmla="val 25"/>
                <a:gd name="f27" fmla="val 27"/>
                <a:gd name="f28" fmla="val 28"/>
                <a:gd name="f29" fmla="val 29"/>
                <a:gd name="f30" fmla="val 15"/>
                <a:gd name="f31" fmla="val 16"/>
                <a:gd name="f32" fmla="val 11"/>
                <a:gd name="f33" fmla="val 3"/>
                <a:gd name="f34" fmla="+- 0 0 -90"/>
                <a:gd name="f35" fmla="*/ f3 1 30"/>
                <a:gd name="f36" fmla="*/ f4 1 30"/>
                <a:gd name="f37" fmla="+- f6 0 f5"/>
                <a:gd name="f38" fmla="*/ f34 f0 1"/>
                <a:gd name="f39" fmla="*/ f37 1 30"/>
                <a:gd name="f40" fmla="*/ f38 1 f2"/>
                <a:gd name="f41" fmla="*/ 2 1 f39"/>
                <a:gd name="f42" fmla="*/ 9 1 f39"/>
                <a:gd name="f43" fmla="*/ 12 1 f39"/>
                <a:gd name="f44" fmla="*/ 4 1 f39"/>
                <a:gd name="f45" fmla="*/ 19 1 f39"/>
                <a:gd name="f46" fmla="*/ 7 1 f39"/>
                <a:gd name="f47" fmla="*/ 18 1 f39"/>
                <a:gd name="f48" fmla="*/ 8 1 f39"/>
                <a:gd name="f49" fmla="*/ 21 1 f39"/>
                <a:gd name="f50" fmla="*/ 23 1 f39"/>
                <a:gd name="f51" fmla="*/ 6 1 f39"/>
                <a:gd name="f52" fmla="*/ 24 1 f39"/>
                <a:gd name="f53" fmla="*/ 5 1 f39"/>
                <a:gd name="f54" fmla="*/ 27 1 f39"/>
                <a:gd name="f55" fmla="*/ 28 1 f39"/>
                <a:gd name="f56" fmla="*/ 29 1 f39"/>
                <a:gd name="f57" fmla="*/ 17 1 f39"/>
                <a:gd name="f58" fmla="*/ 11 1 f39"/>
                <a:gd name="f59" fmla="*/ 30 1 f39"/>
                <a:gd name="f60" fmla="*/ 25 1 f39"/>
                <a:gd name="f61" fmla="*/ 0 1 f39"/>
                <a:gd name="f62" fmla="*/ f6 1 f39"/>
                <a:gd name="f63" fmla="+- f40 0 f1"/>
                <a:gd name="f64" fmla="*/ f61 f35 1"/>
                <a:gd name="f65" fmla="*/ f62 f35 1"/>
                <a:gd name="f66" fmla="*/ f62 f36 1"/>
                <a:gd name="f67" fmla="*/ f61 f36 1"/>
                <a:gd name="f68" fmla="*/ f41 f35 1"/>
                <a:gd name="f69" fmla="*/ f42 f36 1"/>
                <a:gd name="f70" fmla="*/ f43 f36 1"/>
                <a:gd name="f71" fmla="*/ f44 f35 1"/>
                <a:gd name="f72" fmla="*/ f45 f36 1"/>
                <a:gd name="f73" fmla="*/ f46 f35 1"/>
                <a:gd name="f74" fmla="*/ f47 f36 1"/>
                <a:gd name="f75" fmla="*/ f48 f35 1"/>
                <a:gd name="f76" fmla="*/ f49 f36 1"/>
                <a:gd name="f77" fmla="*/ f50 f36 1"/>
                <a:gd name="f78" fmla="*/ f51 f35 1"/>
                <a:gd name="f79" fmla="*/ f52 f36 1"/>
                <a:gd name="f80" fmla="*/ f53 f35 1"/>
                <a:gd name="f81" fmla="*/ f54 f36 1"/>
                <a:gd name="f82" fmla="*/ f55 f36 1"/>
                <a:gd name="f83" fmla="*/ f42 f35 1"/>
                <a:gd name="f84" fmla="*/ f56 f36 1"/>
                <a:gd name="f85" fmla="*/ f57 f35 1"/>
                <a:gd name="f86" fmla="*/ f54 f35 1"/>
                <a:gd name="f87" fmla="*/ f57 f36 1"/>
                <a:gd name="f88" fmla="*/ f58 f36 1"/>
                <a:gd name="f89" fmla="*/ f55 f35 1"/>
                <a:gd name="f90" fmla="*/ f53 f36 1"/>
                <a:gd name="f91" fmla="*/ f59 f35 1"/>
                <a:gd name="f92" fmla="*/ f41 f36 1"/>
                <a:gd name="f93" fmla="*/ f60 f35 1"/>
                <a:gd name="f94" fmla="*/ f58 f35 1"/>
                <a:gd name="f95" fmla="*/ f44 f36 1"/>
              </a:gdLst>
              <a:ahLst/>
              <a:cxnLst>
                <a:cxn ang="3cd4">
                  <a:pos x="hc" y="t"/>
                </a:cxn>
                <a:cxn ang="0">
                  <a:pos x="r" y="vc"/>
                </a:cxn>
                <a:cxn ang="cd4">
                  <a:pos x="hc" y="b"/>
                </a:cxn>
                <a:cxn ang="cd2">
                  <a:pos x="l" y="vc"/>
                </a:cxn>
                <a:cxn ang="f63">
                  <a:pos x="f68" y="f69"/>
                </a:cxn>
                <a:cxn ang="f63">
                  <a:pos x="f68" y="f70"/>
                </a:cxn>
                <a:cxn ang="f63">
                  <a:pos x="f71" y="f72"/>
                </a:cxn>
                <a:cxn ang="f63">
                  <a:pos x="f73" y="f74"/>
                </a:cxn>
                <a:cxn ang="f63">
                  <a:pos x="f75" y="f76"/>
                </a:cxn>
                <a:cxn ang="f63">
                  <a:pos x="f75" y="f77"/>
                </a:cxn>
                <a:cxn ang="f63">
                  <a:pos x="f78" y="f79"/>
                </a:cxn>
                <a:cxn ang="f63">
                  <a:pos x="f80" y="f81"/>
                </a:cxn>
                <a:cxn ang="f63">
                  <a:pos x="f71" y="f82"/>
                </a:cxn>
                <a:cxn ang="f63">
                  <a:pos x="f83" y="f84"/>
                </a:cxn>
                <a:cxn ang="f63">
                  <a:pos x="f85" y="f79"/>
                </a:cxn>
                <a:cxn ang="f63">
                  <a:pos x="f86" y="f87"/>
                </a:cxn>
                <a:cxn ang="f63">
                  <a:pos x="f86" y="f88"/>
                </a:cxn>
                <a:cxn ang="f63">
                  <a:pos x="f89" y="f90"/>
                </a:cxn>
                <a:cxn ang="f63">
                  <a:pos x="f91" y="f92"/>
                </a:cxn>
                <a:cxn ang="f63">
                  <a:pos x="f93" y="f92"/>
                </a:cxn>
                <a:cxn ang="f63">
                  <a:pos x="f94" y="f95"/>
                </a:cxn>
                <a:cxn ang="f63">
                  <a:pos x="f80" y="f90"/>
                </a:cxn>
                <a:cxn ang="f63">
                  <a:pos x="f80" y="f69"/>
                </a:cxn>
                <a:cxn ang="f63">
                  <a:pos x="f68" y="f69"/>
                </a:cxn>
              </a:cxnLst>
              <a:rect l="f64" t="f67" r="f65" b="f66"/>
              <a:pathLst>
                <a:path w="30" h="30">
                  <a:moveTo>
                    <a:pt x="f7" y="f8"/>
                  </a:moveTo>
                  <a:cubicBezTo>
                    <a:pt x="f7" y="f9"/>
                    <a:pt x="f5" y="f9"/>
                    <a:pt x="f7" y="f10"/>
                  </a:cubicBezTo>
                  <a:cubicBezTo>
                    <a:pt x="f11" y="f12"/>
                    <a:pt x="f13" y="f10"/>
                    <a:pt x="f14" y="f15"/>
                  </a:cubicBezTo>
                  <a:cubicBezTo>
                    <a:pt x="f11" y="f16"/>
                    <a:pt x="f17" y="f18"/>
                    <a:pt x="f19" y="f16"/>
                  </a:cubicBezTo>
                  <a:cubicBezTo>
                    <a:pt x="f19" y="f16"/>
                    <a:pt x="f9" y="f20"/>
                    <a:pt x="f21" y="f22"/>
                  </a:cubicBezTo>
                  <a:cubicBezTo>
                    <a:pt x="f19" y="f23"/>
                    <a:pt x="f8" y="f23"/>
                    <a:pt x="f21" y="f24"/>
                  </a:cubicBezTo>
                  <a:cubicBezTo>
                    <a:pt x="f19" y="f25"/>
                    <a:pt x="f19" y="f23"/>
                    <a:pt x="f17" y="f25"/>
                  </a:cubicBezTo>
                  <a:cubicBezTo>
                    <a:pt x="f14" y="f26"/>
                    <a:pt x="f19" y="f25"/>
                    <a:pt x="f11" y="f27"/>
                  </a:cubicBezTo>
                  <a:cubicBezTo>
                    <a:pt x="f14" y="f28"/>
                    <a:pt x="f14" y="f28"/>
                    <a:pt x="f14" y="f28"/>
                  </a:cubicBezTo>
                  <a:cubicBezTo>
                    <a:pt x="f19" y="f6"/>
                    <a:pt x="f21" y="f6"/>
                    <a:pt x="f8" y="f29"/>
                  </a:cubicBezTo>
                  <a:cubicBezTo>
                    <a:pt x="f9" y="f28"/>
                    <a:pt x="f18" y="f25"/>
                    <a:pt x="f18" y="f25"/>
                  </a:cubicBezTo>
                  <a:cubicBezTo>
                    <a:pt x="f22" y="f22"/>
                    <a:pt x="f25" y="f15"/>
                    <a:pt x="f27" y="f18"/>
                  </a:cubicBezTo>
                  <a:cubicBezTo>
                    <a:pt x="f29" y="f30"/>
                    <a:pt x="f27" y="f31"/>
                    <a:pt x="f27" y="f32"/>
                  </a:cubicBezTo>
                  <a:cubicBezTo>
                    <a:pt x="f28" y="f19"/>
                    <a:pt x="f26" y="f19"/>
                    <a:pt x="f28" y="f11"/>
                  </a:cubicBezTo>
                  <a:cubicBezTo>
                    <a:pt x="f29" y="f14"/>
                    <a:pt x="f6" y="f33"/>
                    <a:pt x="f6" y="f7"/>
                  </a:cubicBezTo>
                  <a:cubicBezTo>
                    <a:pt x="f28" y="f5"/>
                    <a:pt x="f6" y="f7"/>
                    <a:pt x="f26" y="f7"/>
                  </a:cubicBezTo>
                  <a:cubicBezTo>
                    <a:pt x="f15" y="f7"/>
                    <a:pt x="f31" y="f19"/>
                    <a:pt x="f32" y="f14"/>
                  </a:cubicBezTo>
                  <a:cubicBezTo>
                    <a:pt x="f21" y="f19"/>
                    <a:pt x="f17" y="f14"/>
                    <a:pt x="f11" y="f11"/>
                  </a:cubicBezTo>
                  <a:cubicBezTo>
                    <a:pt x="f11" y="f19"/>
                    <a:pt x="f11" y="f19"/>
                    <a:pt x="f11" y="f8"/>
                  </a:cubicBezTo>
                  <a:cubicBezTo>
                    <a:pt x="f14" y="f9"/>
                    <a:pt x="f14" y="f9"/>
                    <a:pt x="f7"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39" name="Iraq">
              <a:extLst>
                <a:ext uri="{FF2B5EF4-FFF2-40B4-BE49-F238E27FC236}">
                  <a16:creationId xmlns:a16="http://schemas.microsoft.com/office/drawing/2014/main" id="{AB6848DE-8EF3-20C7-03E6-A21A211A2062}"/>
                </a:ext>
              </a:extLst>
            </p:cNvPr>
            <p:cNvSpPr/>
            <p:nvPr/>
          </p:nvSpPr>
          <p:spPr>
            <a:xfrm>
              <a:off x="7637635" y="3466033"/>
              <a:ext cx="101672" cy="132953"/>
            </a:xfrm>
            <a:custGeom>
              <a:avLst/>
              <a:gdLst>
                <a:gd name="f0" fmla="val 10800000"/>
                <a:gd name="f1" fmla="val 5400000"/>
                <a:gd name="f2" fmla="val 180"/>
                <a:gd name="f3" fmla="val w"/>
                <a:gd name="f4" fmla="val h"/>
                <a:gd name="f5" fmla="val 0"/>
                <a:gd name="f6" fmla="val 19"/>
                <a:gd name="f7" fmla="val 27"/>
                <a:gd name="f8" fmla="val 17"/>
                <a:gd name="f9" fmla="val 2"/>
                <a:gd name="f10" fmla="val 7"/>
                <a:gd name="f11" fmla="val 8"/>
                <a:gd name="f12" fmla="val 10"/>
                <a:gd name="f13" fmla="val 11"/>
                <a:gd name="f14" fmla="val 15"/>
                <a:gd name="f15" fmla="val 18"/>
                <a:gd name="f16" fmla="val 12"/>
                <a:gd name="f17" fmla="val 20"/>
                <a:gd name="f18" fmla="val 14"/>
                <a:gd name="f19" fmla="val 21"/>
                <a:gd name="f20" fmla="val 22"/>
                <a:gd name="f21" fmla="val 26"/>
                <a:gd name="f22" fmla="val 6"/>
                <a:gd name="f23" fmla="val 4"/>
                <a:gd name="f24" fmla="val 23"/>
                <a:gd name="f25" fmla="val 3"/>
                <a:gd name="f26" fmla="val 1"/>
                <a:gd name="f27" fmla="val 13"/>
                <a:gd name="f28" fmla="val 9"/>
                <a:gd name="f29" fmla="val 5"/>
                <a:gd name="f30" fmla="+- 0 0 -90"/>
                <a:gd name="f31" fmla="*/ f3 1 19"/>
                <a:gd name="f32" fmla="*/ f4 1 27"/>
                <a:gd name="f33" fmla="+- f7 0 f5"/>
                <a:gd name="f34" fmla="+- f6 0 f5"/>
                <a:gd name="f35" fmla="*/ f30 f0 1"/>
                <a:gd name="f36" fmla="*/ f34 1 19"/>
                <a:gd name="f37" fmla="*/ f33 1 27"/>
                <a:gd name="f38" fmla="*/ f35 1 f2"/>
                <a:gd name="f39" fmla="*/ 17 1 f36"/>
                <a:gd name="f40" fmla="*/ 0 1 f37"/>
                <a:gd name="f41" fmla="*/ 19 1 f36"/>
                <a:gd name="f42" fmla="*/ 8 1 f37"/>
                <a:gd name="f43" fmla="*/ 10 1 f36"/>
                <a:gd name="f44" fmla="*/ 11 1 f37"/>
                <a:gd name="f45" fmla="*/ 15 1 f36"/>
                <a:gd name="f46" fmla="*/ 18 1 f37"/>
                <a:gd name="f47" fmla="*/ 11 1 f36"/>
                <a:gd name="f48" fmla="*/ 22 1 f37"/>
                <a:gd name="f49" fmla="*/ 7 1 f36"/>
                <a:gd name="f50" fmla="*/ 26 1 f37"/>
                <a:gd name="f51" fmla="*/ 2 1 f36"/>
                <a:gd name="f52" fmla="*/ 23 1 f37"/>
                <a:gd name="f53" fmla="*/ 3 1 f36"/>
                <a:gd name="f54" fmla="*/ 14 1 f37"/>
                <a:gd name="f55" fmla="*/ 0 1 f36"/>
                <a:gd name="f56" fmla="*/ 13 1 f37"/>
                <a:gd name="f57" fmla="*/ 1 1 f36"/>
                <a:gd name="f58" fmla="*/ 9 1 f37"/>
                <a:gd name="f59" fmla="*/ 5 1 f37"/>
                <a:gd name="f60" fmla="*/ 4 1 f36"/>
                <a:gd name="f61" fmla="*/ 4 1 f37"/>
                <a:gd name="f62" fmla="*/ 9 1 f36"/>
                <a:gd name="f63" fmla="*/ f6 1 f36"/>
                <a:gd name="f64" fmla="*/ f7 1 f37"/>
                <a:gd name="f65" fmla="+- f38 0 f1"/>
                <a:gd name="f66" fmla="*/ f55 f31 1"/>
                <a:gd name="f67" fmla="*/ f63 f31 1"/>
                <a:gd name="f68" fmla="*/ f64 f32 1"/>
                <a:gd name="f69" fmla="*/ f40 f32 1"/>
                <a:gd name="f70" fmla="*/ f39 f31 1"/>
                <a:gd name="f71" fmla="*/ f41 f31 1"/>
                <a:gd name="f72" fmla="*/ f42 f32 1"/>
                <a:gd name="f73" fmla="*/ f43 f31 1"/>
                <a:gd name="f74" fmla="*/ f44 f32 1"/>
                <a:gd name="f75" fmla="*/ f45 f31 1"/>
                <a:gd name="f76" fmla="*/ f46 f32 1"/>
                <a:gd name="f77" fmla="*/ f47 f31 1"/>
                <a:gd name="f78" fmla="*/ f48 f32 1"/>
                <a:gd name="f79" fmla="*/ f49 f31 1"/>
                <a:gd name="f80" fmla="*/ f50 f32 1"/>
                <a:gd name="f81" fmla="*/ f51 f31 1"/>
                <a:gd name="f82" fmla="*/ f52 f32 1"/>
                <a:gd name="f83" fmla="*/ f53 f31 1"/>
                <a:gd name="f84" fmla="*/ f54 f32 1"/>
                <a:gd name="f85" fmla="*/ f56 f32 1"/>
                <a:gd name="f86" fmla="*/ f57 f31 1"/>
                <a:gd name="f87" fmla="*/ f58 f32 1"/>
                <a:gd name="f88" fmla="*/ f59 f32 1"/>
                <a:gd name="f89" fmla="*/ f60 f31 1"/>
                <a:gd name="f90" fmla="*/ f61 f32 1"/>
                <a:gd name="f91" fmla="*/ f62 f31 1"/>
              </a:gdLst>
              <a:ahLst/>
              <a:cxnLst>
                <a:cxn ang="3cd4">
                  <a:pos x="hc" y="t"/>
                </a:cxn>
                <a:cxn ang="0">
                  <a:pos x="r" y="vc"/>
                </a:cxn>
                <a:cxn ang="cd4">
                  <a:pos x="hc" y="b"/>
                </a:cxn>
                <a:cxn ang="cd2">
                  <a:pos x="l" y="vc"/>
                </a:cxn>
                <a:cxn ang="f65">
                  <a:pos x="f70" y="f69"/>
                </a:cxn>
                <a:cxn ang="f65">
                  <a:pos x="f71" y="f72"/>
                </a:cxn>
                <a:cxn ang="f65">
                  <a:pos x="f73" y="f74"/>
                </a:cxn>
                <a:cxn ang="f65">
                  <a:pos x="f75" y="f76"/>
                </a:cxn>
                <a:cxn ang="f65">
                  <a:pos x="f77" y="f78"/>
                </a:cxn>
                <a:cxn ang="f65">
                  <a:pos x="f79" y="f80"/>
                </a:cxn>
                <a:cxn ang="f65">
                  <a:pos x="f81" y="f82"/>
                </a:cxn>
                <a:cxn ang="f65">
                  <a:pos x="f83" y="f84"/>
                </a:cxn>
                <a:cxn ang="f65">
                  <a:pos x="f66" y="f85"/>
                </a:cxn>
                <a:cxn ang="f65">
                  <a:pos x="f86" y="f87"/>
                </a:cxn>
                <a:cxn ang="f65">
                  <a:pos x="f86" y="f88"/>
                </a:cxn>
                <a:cxn ang="f65">
                  <a:pos x="f83" y="f88"/>
                </a:cxn>
                <a:cxn ang="f65">
                  <a:pos x="f89" y="f90"/>
                </a:cxn>
                <a:cxn ang="f65">
                  <a:pos x="f91" y="f88"/>
                </a:cxn>
                <a:cxn ang="f65">
                  <a:pos x="f70" y="f69"/>
                </a:cxn>
              </a:cxnLst>
              <a:rect l="f66" t="f69" r="f67" b="f68"/>
              <a:pathLst>
                <a:path w="19" h="27">
                  <a:moveTo>
                    <a:pt x="f8" y="f5"/>
                  </a:moveTo>
                  <a:cubicBezTo>
                    <a:pt x="f8" y="f9"/>
                    <a:pt x="f6" y="f10"/>
                    <a:pt x="f6" y="f11"/>
                  </a:cubicBezTo>
                  <a:cubicBezTo>
                    <a:pt x="f6" y="f12"/>
                    <a:pt x="f8" y="f12"/>
                    <a:pt x="f12" y="f13"/>
                  </a:cubicBezTo>
                  <a:cubicBezTo>
                    <a:pt x="f14" y="f15"/>
                    <a:pt x="f14" y="f15"/>
                    <a:pt x="f14" y="f15"/>
                  </a:cubicBezTo>
                  <a:cubicBezTo>
                    <a:pt x="f16" y="f17"/>
                    <a:pt x="f18" y="f19"/>
                    <a:pt x="f13" y="f20"/>
                  </a:cubicBezTo>
                  <a:cubicBezTo>
                    <a:pt x="f11" y="f20"/>
                    <a:pt x="f11" y="f21"/>
                    <a:pt x="f10" y="f21"/>
                  </a:cubicBezTo>
                  <a:cubicBezTo>
                    <a:pt x="f22" y="f7"/>
                    <a:pt x="f23" y="f24"/>
                    <a:pt x="f9" y="f24"/>
                  </a:cubicBezTo>
                  <a:cubicBezTo>
                    <a:pt x="f9" y="f17"/>
                    <a:pt x="f25" y="f8"/>
                    <a:pt x="f25" y="f18"/>
                  </a:cubicBezTo>
                  <a:cubicBezTo>
                    <a:pt x="f23" y="f12"/>
                    <a:pt x="f26" y="f18"/>
                    <a:pt x="f5" y="f27"/>
                  </a:cubicBezTo>
                  <a:cubicBezTo>
                    <a:pt x="f5" y="f16"/>
                    <a:pt x="f25" y="f12"/>
                    <a:pt x="f26" y="f28"/>
                  </a:cubicBezTo>
                  <a:cubicBezTo>
                    <a:pt x="f26" y="f28"/>
                    <a:pt x="f5" y="f29"/>
                    <a:pt x="f26" y="f29"/>
                  </a:cubicBezTo>
                  <a:cubicBezTo>
                    <a:pt x="f9" y="f23"/>
                    <a:pt x="f9" y="f22"/>
                    <a:pt x="f25" y="f29"/>
                  </a:cubicBezTo>
                  <a:cubicBezTo>
                    <a:pt x="f23" y="f29"/>
                    <a:pt x="f9" y="f25"/>
                    <a:pt x="f23" y="f23"/>
                  </a:cubicBezTo>
                  <a:cubicBezTo>
                    <a:pt x="f10" y="f22"/>
                    <a:pt x="f11" y="f22"/>
                    <a:pt x="f28" y="f29"/>
                  </a:cubicBezTo>
                  <a:cubicBezTo>
                    <a:pt x="f12" y="f23"/>
                    <a:pt x="f8"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40" name="Freeform 246">
              <a:extLst>
                <a:ext uri="{FF2B5EF4-FFF2-40B4-BE49-F238E27FC236}">
                  <a16:creationId xmlns:a16="http://schemas.microsoft.com/office/drawing/2014/main" id="{AFCD308C-CA61-A03C-CBD9-9B6F126AE76D}"/>
                </a:ext>
              </a:extLst>
            </p:cNvPr>
            <p:cNvSpPr/>
            <p:nvPr/>
          </p:nvSpPr>
          <p:spPr>
            <a:xfrm>
              <a:off x="7178981" y="3025612"/>
              <a:ext cx="110706" cy="54013"/>
            </a:xfrm>
            <a:custGeom>
              <a:avLst/>
              <a:gdLst>
                <a:gd name="f0" fmla="val 10800000"/>
                <a:gd name="f1" fmla="val 5400000"/>
                <a:gd name="f2" fmla="val 180"/>
                <a:gd name="f3" fmla="val w"/>
                <a:gd name="f4" fmla="val h"/>
                <a:gd name="f5" fmla="val 0"/>
                <a:gd name="f6" fmla="val 21"/>
                <a:gd name="f7" fmla="val 11"/>
                <a:gd name="f8" fmla="val 6"/>
                <a:gd name="f9" fmla="val 1"/>
                <a:gd name="f10" fmla="val 10"/>
                <a:gd name="f11" fmla="val 4"/>
                <a:gd name="f12" fmla="val 7"/>
                <a:gd name="f13" fmla="val 2"/>
                <a:gd name="f14" fmla="val 12"/>
                <a:gd name="f15" fmla="val 3"/>
                <a:gd name="f16" fmla="val 13"/>
                <a:gd name="f17" fmla="val 14"/>
                <a:gd name="f18" fmla="val 15"/>
                <a:gd name="f19" fmla="val 17"/>
                <a:gd name="f20" fmla="val 18"/>
                <a:gd name="f21" fmla="val 5"/>
                <a:gd name="f22" fmla="val 20"/>
                <a:gd name="f23" fmla="val 19"/>
                <a:gd name="f24" fmla="val 8"/>
                <a:gd name="f25" fmla="val 9"/>
                <a:gd name="f26" fmla="+- 0 0 -90"/>
                <a:gd name="f27" fmla="*/ f3 1 21"/>
                <a:gd name="f28" fmla="*/ f4 1 11"/>
                <a:gd name="f29" fmla="+- f7 0 f5"/>
                <a:gd name="f30" fmla="+- f6 0 f5"/>
                <a:gd name="f31" fmla="*/ f26 f0 1"/>
                <a:gd name="f32" fmla="*/ f30 1 21"/>
                <a:gd name="f33" fmla="*/ f29 1 11"/>
                <a:gd name="f34" fmla="*/ f31 1 f2"/>
                <a:gd name="f35" fmla="*/ 6 1 f32"/>
                <a:gd name="f36" fmla="*/ 1 1 f33"/>
                <a:gd name="f37" fmla="*/ 10 1 f32"/>
                <a:gd name="f38" fmla="*/ 2 1 f33"/>
                <a:gd name="f39" fmla="*/ 12 1 f32"/>
                <a:gd name="f40" fmla="*/ 14 1 f32"/>
                <a:gd name="f41" fmla="*/ 3 1 f33"/>
                <a:gd name="f42" fmla="*/ 15 1 f32"/>
                <a:gd name="f43" fmla="*/ 21 1 f32"/>
                <a:gd name="f44" fmla="*/ 5 1 f33"/>
                <a:gd name="f45" fmla="*/ 20 1 f32"/>
                <a:gd name="f46" fmla="*/ 7 1 f33"/>
                <a:gd name="f47" fmla="*/ 17 1 f32"/>
                <a:gd name="f48" fmla="*/ 6 1 f33"/>
                <a:gd name="f49" fmla="*/ 13 1 f32"/>
                <a:gd name="f50" fmla="*/ 9 1 f33"/>
                <a:gd name="f51" fmla="*/ 7 1 f32"/>
                <a:gd name="f52" fmla="*/ 11 1 f33"/>
                <a:gd name="f53" fmla="*/ 3 1 f32"/>
                <a:gd name="f54" fmla="*/ 0 1 f32"/>
                <a:gd name="f55" fmla="*/ 8 1 f33"/>
                <a:gd name="f56" fmla="*/ f6 1 f32"/>
                <a:gd name="f57" fmla="*/ 0 1 f33"/>
                <a:gd name="f58" fmla="*/ f7 1 f33"/>
                <a:gd name="f59" fmla="+- f34 0 f1"/>
                <a:gd name="f60" fmla="*/ f54 f27 1"/>
                <a:gd name="f61" fmla="*/ f56 f27 1"/>
                <a:gd name="f62" fmla="*/ f58 f28 1"/>
                <a:gd name="f63" fmla="*/ f57 f28 1"/>
                <a:gd name="f64" fmla="*/ f35 f27 1"/>
                <a:gd name="f65" fmla="*/ f36 f28 1"/>
                <a:gd name="f66" fmla="*/ f37 f27 1"/>
                <a:gd name="f67" fmla="*/ f38 f28 1"/>
                <a:gd name="f68" fmla="*/ f39 f27 1"/>
                <a:gd name="f69" fmla="*/ f40 f27 1"/>
                <a:gd name="f70" fmla="*/ f41 f28 1"/>
                <a:gd name="f71" fmla="*/ f42 f27 1"/>
                <a:gd name="f72" fmla="*/ f43 f27 1"/>
                <a:gd name="f73" fmla="*/ f44 f28 1"/>
                <a:gd name="f74" fmla="*/ f45 f27 1"/>
                <a:gd name="f75" fmla="*/ f46 f28 1"/>
                <a:gd name="f76" fmla="*/ f47 f27 1"/>
                <a:gd name="f77" fmla="*/ f48 f28 1"/>
                <a:gd name="f78" fmla="*/ f49 f27 1"/>
                <a:gd name="f79" fmla="*/ f50 f28 1"/>
                <a:gd name="f80" fmla="*/ f51 f27 1"/>
                <a:gd name="f81" fmla="*/ f52 f28 1"/>
                <a:gd name="f82" fmla="*/ f53 f27 1"/>
                <a:gd name="f83" fmla="*/ f55 f28 1"/>
              </a:gdLst>
              <a:ahLst/>
              <a:cxnLst>
                <a:cxn ang="3cd4">
                  <a:pos x="hc" y="t"/>
                </a:cxn>
                <a:cxn ang="0">
                  <a:pos x="r" y="vc"/>
                </a:cxn>
                <a:cxn ang="cd4">
                  <a:pos x="hc" y="b"/>
                </a:cxn>
                <a:cxn ang="cd2">
                  <a:pos x="l" y="vc"/>
                </a:cxn>
                <a:cxn ang="f59">
                  <a:pos x="f64" y="f65"/>
                </a:cxn>
                <a:cxn ang="f59">
                  <a:pos x="f66" y="f67"/>
                </a:cxn>
                <a:cxn ang="f59">
                  <a:pos x="f68" y="f67"/>
                </a:cxn>
                <a:cxn ang="f59">
                  <a:pos x="f69" y="f70"/>
                </a:cxn>
                <a:cxn ang="f59">
                  <a:pos x="f71" y="f65"/>
                </a:cxn>
                <a:cxn ang="f59">
                  <a:pos x="f72" y="f70"/>
                </a:cxn>
                <a:cxn ang="f59">
                  <a:pos x="f72" y="f73"/>
                </a:cxn>
                <a:cxn ang="f59">
                  <a:pos x="f74" y="f75"/>
                </a:cxn>
                <a:cxn ang="f59">
                  <a:pos x="f76" y="f77"/>
                </a:cxn>
                <a:cxn ang="f59">
                  <a:pos x="f78" y="f75"/>
                </a:cxn>
                <a:cxn ang="f59">
                  <a:pos x="f66" y="f79"/>
                </a:cxn>
                <a:cxn ang="f59">
                  <a:pos x="f80" y="f79"/>
                </a:cxn>
                <a:cxn ang="f59">
                  <a:pos x="f64" y="f81"/>
                </a:cxn>
                <a:cxn ang="f59">
                  <a:pos x="f82" y="f81"/>
                </a:cxn>
                <a:cxn ang="f59">
                  <a:pos x="f60" y="f81"/>
                </a:cxn>
                <a:cxn ang="f59">
                  <a:pos x="f60" y="f83"/>
                </a:cxn>
                <a:cxn ang="f59">
                  <a:pos x="f82" y="f77"/>
                </a:cxn>
                <a:cxn ang="f59">
                  <a:pos x="f64" y="f65"/>
                </a:cxn>
              </a:cxnLst>
              <a:rect l="f60" t="f63" r="f61" b="f62"/>
              <a:pathLst>
                <a:path w="21" h="11">
                  <a:moveTo>
                    <a:pt x="f8" y="f9"/>
                  </a:moveTo>
                  <a:cubicBezTo>
                    <a:pt x="f10" y="f11"/>
                    <a:pt x="f12" y="f5"/>
                    <a:pt x="f10" y="f13"/>
                  </a:cubicBezTo>
                  <a:cubicBezTo>
                    <a:pt x="f14" y="f15"/>
                    <a:pt x="f7" y="f13"/>
                    <a:pt x="f14" y="f13"/>
                  </a:cubicBezTo>
                  <a:cubicBezTo>
                    <a:pt x="f16" y="f13"/>
                    <a:pt x="f16" y="f15"/>
                    <a:pt x="f17" y="f15"/>
                  </a:cubicBezTo>
                  <a:cubicBezTo>
                    <a:pt x="f18" y="f15"/>
                    <a:pt x="f17" y="f13"/>
                    <a:pt x="f18" y="f9"/>
                  </a:cubicBezTo>
                  <a:cubicBezTo>
                    <a:pt x="f19" y="f9"/>
                    <a:pt x="f20" y="f11"/>
                    <a:pt x="f6" y="f15"/>
                  </a:cubicBezTo>
                  <a:cubicBezTo>
                    <a:pt x="f6" y="f11"/>
                    <a:pt x="f6" y="f11"/>
                    <a:pt x="f6" y="f21"/>
                  </a:cubicBezTo>
                  <a:cubicBezTo>
                    <a:pt x="f6" y="f12"/>
                    <a:pt x="f22" y="f8"/>
                    <a:pt x="f22" y="f12"/>
                  </a:cubicBezTo>
                  <a:cubicBezTo>
                    <a:pt x="f23" y="f24"/>
                    <a:pt x="f20" y="f24"/>
                    <a:pt x="f19" y="f8"/>
                  </a:cubicBezTo>
                  <a:cubicBezTo>
                    <a:pt x="f18" y="f21"/>
                    <a:pt x="f18" y="f12"/>
                    <a:pt x="f16" y="f12"/>
                  </a:cubicBezTo>
                  <a:cubicBezTo>
                    <a:pt x="f14" y="f12"/>
                    <a:pt x="f7" y="f24"/>
                    <a:pt x="f10" y="f25"/>
                  </a:cubicBezTo>
                  <a:cubicBezTo>
                    <a:pt x="f25" y="f25"/>
                    <a:pt x="f24" y="f25"/>
                    <a:pt x="f12" y="f25"/>
                  </a:cubicBezTo>
                  <a:cubicBezTo>
                    <a:pt x="f21" y="f10"/>
                    <a:pt x="f8" y="f10"/>
                    <a:pt x="f8" y="f7"/>
                  </a:cubicBezTo>
                  <a:cubicBezTo>
                    <a:pt x="f8" y="f7"/>
                    <a:pt x="f11" y="f7"/>
                    <a:pt x="f15" y="f7"/>
                  </a:cubicBezTo>
                  <a:cubicBezTo>
                    <a:pt x="f13" y="f7"/>
                    <a:pt x="f13" y="f7"/>
                    <a:pt x="f5" y="f7"/>
                  </a:cubicBezTo>
                  <a:cubicBezTo>
                    <a:pt x="f5" y="f10"/>
                    <a:pt x="f9" y="f24"/>
                    <a:pt x="f5" y="f24"/>
                  </a:cubicBezTo>
                  <a:cubicBezTo>
                    <a:pt x="f5" y="f24"/>
                    <a:pt x="f9" y="f12"/>
                    <a:pt x="f15" y="f8"/>
                  </a:cubicBezTo>
                  <a:cubicBezTo>
                    <a:pt x="f8" y="f11"/>
                    <a:pt x="f15" y="f1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41" name="Freeform 247">
              <a:extLst>
                <a:ext uri="{FF2B5EF4-FFF2-40B4-BE49-F238E27FC236}">
                  <a16:creationId xmlns:a16="http://schemas.microsoft.com/office/drawing/2014/main" id="{87923E00-6028-B726-B872-88CFF57B1073}"/>
                </a:ext>
              </a:extLst>
            </p:cNvPr>
            <p:cNvSpPr/>
            <p:nvPr/>
          </p:nvSpPr>
          <p:spPr>
            <a:xfrm>
              <a:off x="7156387" y="3050538"/>
              <a:ext cx="140076" cy="83100"/>
            </a:xfrm>
            <a:custGeom>
              <a:avLst/>
              <a:gdLst>
                <a:gd name="f0" fmla="val 10800000"/>
                <a:gd name="f1" fmla="val 5400000"/>
                <a:gd name="f2" fmla="val 180"/>
                <a:gd name="f3" fmla="val w"/>
                <a:gd name="f4" fmla="val h"/>
                <a:gd name="f5" fmla="val 0"/>
                <a:gd name="f6" fmla="val 26"/>
                <a:gd name="f7" fmla="val 17"/>
                <a:gd name="f8" fmla="val 5"/>
                <a:gd name="f9" fmla="val 25"/>
                <a:gd name="f10" fmla="val 4"/>
                <a:gd name="f11" fmla="val 3"/>
                <a:gd name="f12" fmla="val 24"/>
                <a:gd name="f13" fmla="val 2"/>
                <a:gd name="f14" fmla="val 23"/>
                <a:gd name="f15" fmla="val 22"/>
                <a:gd name="f16" fmla="val 21"/>
                <a:gd name="f17" fmla="val 1"/>
                <a:gd name="f18" fmla="val 19"/>
                <a:gd name="f19" fmla="val 16"/>
                <a:gd name="f20" fmla="val 15"/>
                <a:gd name="f21" fmla="val 14"/>
                <a:gd name="f22" fmla="val 13"/>
                <a:gd name="f23" fmla="val 12"/>
                <a:gd name="f24" fmla="val 11"/>
                <a:gd name="f25" fmla="val 9"/>
                <a:gd name="f26" fmla="val 10"/>
                <a:gd name="f27" fmla="val 6"/>
                <a:gd name="f28" fmla="val 8"/>
                <a:gd name="f29" fmla="val 7"/>
                <a:gd name="f30" fmla="val 18"/>
                <a:gd name="f31" fmla="val 20"/>
                <a:gd name="f32" fmla="+- 0 0 -90"/>
                <a:gd name="f33" fmla="*/ f3 1 26"/>
                <a:gd name="f34" fmla="*/ f4 1 17"/>
                <a:gd name="f35" fmla="+- f7 0 f5"/>
                <a:gd name="f36" fmla="+- f6 0 f5"/>
                <a:gd name="f37" fmla="*/ f32 f0 1"/>
                <a:gd name="f38" fmla="*/ f36 1 26"/>
                <a:gd name="f39" fmla="*/ f35 1 17"/>
                <a:gd name="f40" fmla="*/ f37 1 f2"/>
                <a:gd name="f41" fmla="*/ 26 1 f38"/>
                <a:gd name="f42" fmla="*/ 5 1 f39"/>
                <a:gd name="f43" fmla="*/ 25 1 f38"/>
                <a:gd name="f44" fmla="*/ 3 1 f39"/>
                <a:gd name="f45" fmla="*/ 24 1 f38"/>
                <a:gd name="f46" fmla="*/ 2 1 f39"/>
                <a:gd name="f47" fmla="*/ 21 1 f38"/>
                <a:gd name="f48" fmla="*/ 1 1 f39"/>
                <a:gd name="f49" fmla="*/ 17 1 f38"/>
                <a:gd name="f50" fmla="*/ 14 1 f38"/>
                <a:gd name="f51" fmla="*/ 4 1 f39"/>
                <a:gd name="f52" fmla="*/ 11 1 f38"/>
                <a:gd name="f53" fmla="*/ 10 1 f38"/>
                <a:gd name="f54" fmla="*/ 6 1 f39"/>
                <a:gd name="f55" fmla="*/ 7 1 f38"/>
                <a:gd name="f56" fmla="*/ 4 1 f38"/>
                <a:gd name="f57" fmla="*/ 2 1 f38"/>
                <a:gd name="f58" fmla="*/ 7 1 f39"/>
                <a:gd name="f59" fmla="*/ 9 1 f39"/>
                <a:gd name="f60" fmla="*/ 1 1 f38"/>
                <a:gd name="f61" fmla="*/ 11 1 f39"/>
                <a:gd name="f62" fmla="*/ 13 1 f39"/>
                <a:gd name="f63" fmla="*/ 3 1 f38"/>
                <a:gd name="f64" fmla="*/ 14 1 f39"/>
                <a:gd name="f65" fmla="*/ 5 1 f38"/>
                <a:gd name="f66" fmla="*/ 15 1 f39"/>
                <a:gd name="f67" fmla="*/ 8 1 f38"/>
                <a:gd name="f68" fmla="*/ 16 1 f39"/>
                <a:gd name="f69" fmla="*/ 17 1 f39"/>
                <a:gd name="f70" fmla="*/ 16 1 f38"/>
                <a:gd name="f71" fmla="*/ 19 1 f38"/>
                <a:gd name="f72" fmla="*/ 22 1 f38"/>
                <a:gd name="f73" fmla="*/ 8 1 f39"/>
                <a:gd name="f74" fmla="*/ 0 1 f38"/>
                <a:gd name="f75" fmla="*/ f6 1 f38"/>
                <a:gd name="f76" fmla="*/ 0 1 f39"/>
                <a:gd name="f77" fmla="*/ f7 1 f39"/>
                <a:gd name="f78" fmla="+- f40 0 f1"/>
                <a:gd name="f79" fmla="*/ f74 f33 1"/>
                <a:gd name="f80" fmla="*/ f75 f33 1"/>
                <a:gd name="f81" fmla="*/ f77 f34 1"/>
                <a:gd name="f82" fmla="*/ f76 f34 1"/>
                <a:gd name="f83" fmla="*/ f41 f33 1"/>
                <a:gd name="f84" fmla="*/ f42 f34 1"/>
                <a:gd name="f85" fmla="*/ f43 f33 1"/>
                <a:gd name="f86" fmla="*/ f44 f34 1"/>
                <a:gd name="f87" fmla="*/ f45 f33 1"/>
                <a:gd name="f88" fmla="*/ f46 f34 1"/>
                <a:gd name="f89" fmla="*/ f47 f33 1"/>
                <a:gd name="f90" fmla="*/ f48 f34 1"/>
                <a:gd name="f91" fmla="*/ f49 f33 1"/>
                <a:gd name="f92" fmla="*/ f50 f33 1"/>
                <a:gd name="f93" fmla="*/ f51 f34 1"/>
                <a:gd name="f94" fmla="*/ f52 f33 1"/>
                <a:gd name="f95" fmla="*/ f53 f33 1"/>
                <a:gd name="f96" fmla="*/ f54 f34 1"/>
                <a:gd name="f97" fmla="*/ f55 f33 1"/>
                <a:gd name="f98" fmla="*/ f56 f33 1"/>
                <a:gd name="f99" fmla="*/ f57 f33 1"/>
                <a:gd name="f100" fmla="*/ f58 f34 1"/>
                <a:gd name="f101" fmla="*/ f59 f34 1"/>
                <a:gd name="f102" fmla="*/ f60 f33 1"/>
                <a:gd name="f103" fmla="*/ f61 f34 1"/>
                <a:gd name="f104" fmla="*/ f62 f34 1"/>
                <a:gd name="f105" fmla="*/ f63 f33 1"/>
                <a:gd name="f106" fmla="*/ f64 f34 1"/>
                <a:gd name="f107" fmla="*/ f65 f33 1"/>
                <a:gd name="f108" fmla="*/ f66 f34 1"/>
                <a:gd name="f109" fmla="*/ f67 f33 1"/>
                <a:gd name="f110" fmla="*/ f68 f34 1"/>
                <a:gd name="f111" fmla="*/ f69 f34 1"/>
                <a:gd name="f112" fmla="*/ f70 f33 1"/>
                <a:gd name="f113" fmla="*/ f71 f33 1"/>
                <a:gd name="f114" fmla="*/ f72 f33 1"/>
                <a:gd name="f115" fmla="*/ f73 f34 1"/>
              </a:gdLst>
              <a:ahLst/>
              <a:cxnLst>
                <a:cxn ang="3cd4">
                  <a:pos x="hc" y="t"/>
                </a:cxn>
                <a:cxn ang="0">
                  <a:pos x="r" y="vc"/>
                </a:cxn>
                <a:cxn ang="cd4">
                  <a:pos x="hc" y="b"/>
                </a:cxn>
                <a:cxn ang="cd2">
                  <a:pos x="l" y="vc"/>
                </a:cxn>
                <a:cxn ang="f78">
                  <a:pos x="f83" y="f84"/>
                </a:cxn>
                <a:cxn ang="f78">
                  <a:pos x="f85" y="f86"/>
                </a:cxn>
                <a:cxn ang="f78">
                  <a:pos x="f87" y="f88"/>
                </a:cxn>
                <a:cxn ang="f78">
                  <a:pos x="f89" y="f90"/>
                </a:cxn>
                <a:cxn ang="f78">
                  <a:pos x="f91" y="f88"/>
                </a:cxn>
                <a:cxn ang="f78">
                  <a:pos x="f92" y="f93"/>
                </a:cxn>
                <a:cxn ang="f78">
                  <a:pos x="f94" y="f93"/>
                </a:cxn>
                <a:cxn ang="f78">
                  <a:pos x="f95" y="f96"/>
                </a:cxn>
                <a:cxn ang="f78">
                  <a:pos x="f97" y="f96"/>
                </a:cxn>
                <a:cxn ang="f78">
                  <a:pos x="f98" y="f96"/>
                </a:cxn>
                <a:cxn ang="f78">
                  <a:pos x="f99" y="f96"/>
                </a:cxn>
                <a:cxn ang="f78">
                  <a:pos x="f99" y="f100"/>
                </a:cxn>
                <a:cxn ang="f78">
                  <a:pos x="f99" y="f101"/>
                </a:cxn>
                <a:cxn ang="f78">
                  <a:pos x="f102" y="f103"/>
                </a:cxn>
                <a:cxn ang="f78">
                  <a:pos x="f99" y="f104"/>
                </a:cxn>
                <a:cxn ang="f78">
                  <a:pos x="f105" y="f106"/>
                </a:cxn>
                <a:cxn ang="f78">
                  <a:pos x="f107" y="f108"/>
                </a:cxn>
                <a:cxn ang="f78">
                  <a:pos x="f109" y="f110"/>
                </a:cxn>
                <a:cxn ang="f78">
                  <a:pos x="f95" y="f111"/>
                </a:cxn>
                <a:cxn ang="f78">
                  <a:pos x="f94" y="f108"/>
                </a:cxn>
                <a:cxn ang="f78">
                  <a:pos x="f92" y="f108"/>
                </a:cxn>
                <a:cxn ang="f78">
                  <a:pos x="f112" y="f108"/>
                </a:cxn>
                <a:cxn ang="f78">
                  <a:pos x="f113" y="f108"/>
                </a:cxn>
                <a:cxn ang="f78">
                  <a:pos x="f89" y="f106"/>
                </a:cxn>
                <a:cxn ang="f78">
                  <a:pos x="f114" y="f103"/>
                </a:cxn>
                <a:cxn ang="f78">
                  <a:pos x="f87" y="f115"/>
                </a:cxn>
                <a:cxn ang="f78">
                  <a:pos x="f87" y="f96"/>
                </a:cxn>
                <a:cxn ang="f78">
                  <a:pos x="f83" y="f84"/>
                </a:cxn>
              </a:cxnLst>
              <a:rect l="f79" t="f82" r="f80" b="f81"/>
              <a:pathLst>
                <a:path w="26" h="17">
                  <a:moveTo>
                    <a:pt x="f6" y="f8"/>
                  </a:moveTo>
                  <a:cubicBezTo>
                    <a:pt x="f9" y="f10"/>
                    <a:pt x="f9" y="f10"/>
                    <a:pt x="f9" y="f11"/>
                  </a:cubicBezTo>
                  <a:cubicBezTo>
                    <a:pt x="f12" y="f11"/>
                    <a:pt x="f12" y="f13"/>
                    <a:pt x="f12" y="f13"/>
                  </a:cubicBezTo>
                  <a:cubicBezTo>
                    <a:pt x="f14" y="f11"/>
                    <a:pt x="f15" y="f11"/>
                    <a:pt x="f16" y="f17"/>
                  </a:cubicBezTo>
                  <a:cubicBezTo>
                    <a:pt x="f18" y="f5"/>
                    <a:pt x="f18" y="f13"/>
                    <a:pt x="f7" y="f13"/>
                  </a:cubicBezTo>
                  <a:cubicBezTo>
                    <a:pt x="f19" y="f13"/>
                    <a:pt x="f20" y="f11"/>
                    <a:pt x="f21" y="f10"/>
                  </a:cubicBezTo>
                  <a:cubicBezTo>
                    <a:pt x="f22" y="f10"/>
                    <a:pt x="f23" y="f10"/>
                    <a:pt x="f24" y="f10"/>
                  </a:cubicBezTo>
                  <a:cubicBezTo>
                    <a:pt x="f25" y="f8"/>
                    <a:pt x="f26" y="f8"/>
                    <a:pt x="f26" y="f27"/>
                  </a:cubicBezTo>
                  <a:cubicBezTo>
                    <a:pt x="f26" y="f27"/>
                    <a:pt x="f28" y="f27"/>
                    <a:pt x="f29" y="f27"/>
                  </a:cubicBezTo>
                  <a:cubicBezTo>
                    <a:pt x="f27" y="f27"/>
                    <a:pt x="f27" y="f27"/>
                    <a:pt x="f10" y="f27"/>
                  </a:cubicBezTo>
                  <a:cubicBezTo>
                    <a:pt x="f10" y="f28"/>
                    <a:pt x="f11" y="f29"/>
                    <a:pt x="f13" y="f27"/>
                  </a:cubicBezTo>
                  <a:cubicBezTo>
                    <a:pt x="f5" y="f27"/>
                    <a:pt x="f17" y="f29"/>
                    <a:pt x="f13" y="f29"/>
                  </a:cubicBezTo>
                  <a:cubicBezTo>
                    <a:pt x="f11" y="f28"/>
                    <a:pt x="f13" y="f28"/>
                    <a:pt x="f13" y="f25"/>
                  </a:cubicBezTo>
                  <a:cubicBezTo>
                    <a:pt x="f17" y="f24"/>
                    <a:pt x="f17" y="f26"/>
                    <a:pt x="f17" y="f24"/>
                  </a:cubicBezTo>
                  <a:cubicBezTo>
                    <a:pt x="f13" y="f23"/>
                    <a:pt x="f17" y="f23"/>
                    <a:pt x="f13" y="f22"/>
                  </a:cubicBezTo>
                  <a:cubicBezTo>
                    <a:pt x="f11" y="f22"/>
                    <a:pt x="f13" y="f22"/>
                    <a:pt x="f11" y="f21"/>
                  </a:cubicBezTo>
                  <a:cubicBezTo>
                    <a:pt x="f10" y="f20"/>
                    <a:pt x="f8" y="f20"/>
                    <a:pt x="f8" y="f20"/>
                  </a:cubicBezTo>
                  <a:cubicBezTo>
                    <a:pt x="f27" y="f19"/>
                    <a:pt x="f29" y="f19"/>
                    <a:pt x="f28" y="f19"/>
                  </a:cubicBezTo>
                  <a:cubicBezTo>
                    <a:pt x="f25" y="f7"/>
                    <a:pt x="f25" y="f7"/>
                    <a:pt x="f26" y="f7"/>
                  </a:cubicBezTo>
                  <a:cubicBezTo>
                    <a:pt x="f24" y="f19"/>
                    <a:pt x="f26" y="f19"/>
                    <a:pt x="f24" y="f20"/>
                  </a:cubicBezTo>
                  <a:cubicBezTo>
                    <a:pt x="f23" y="f20"/>
                    <a:pt x="f21" y="f21"/>
                    <a:pt x="f21" y="f20"/>
                  </a:cubicBezTo>
                  <a:cubicBezTo>
                    <a:pt x="f21" y="f20"/>
                    <a:pt x="f21" y="f19"/>
                    <a:pt x="f19" y="f20"/>
                  </a:cubicBezTo>
                  <a:cubicBezTo>
                    <a:pt x="f30" y="f21"/>
                    <a:pt x="f18" y="f20"/>
                    <a:pt x="f18" y="f20"/>
                  </a:cubicBezTo>
                  <a:cubicBezTo>
                    <a:pt x="f18" y="f20"/>
                    <a:pt x="f31" y="f20"/>
                    <a:pt x="f16" y="f21"/>
                  </a:cubicBezTo>
                  <a:cubicBezTo>
                    <a:pt x="f15" y="f22"/>
                    <a:pt x="f15" y="f23"/>
                    <a:pt x="f15" y="f24"/>
                  </a:cubicBezTo>
                  <a:cubicBezTo>
                    <a:pt x="f14" y="f26"/>
                    <a:pt x="f12" y="f26"/>
                    <a:pt x="f12" y="f28"/>
                  </a:cubicBezTo>
                  <a:cubicBezTo>
                    <a:pt x="f12" y="f29"/>
                    <a:pt x="f14" y="f29"/>
                    <a:pt x="f12" y="f27"/>
                  </a:cubicBezTo>
                  <a:cubicBezTo>
                    <a:pt x="f9" y="f8"/>
                    <a:pt x="f6" y="f8"/>
                    <a:pt x="f6"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42" name="Ukraine">
              <a:extLst>
                <a:ext uri="{FF2B5EF4-FFF2-40B4-BE49-F238E27FC236}">
                  <a16:creationId xmlns:a16="http://schemas.microsoft.com/office/drawing/2014/main" id="{B0638B2A-6CA5-6C3D-4288-DC3AC4BF5CBA}"/>
                </a:ext>
              </a:extLst>
            </p:cNvPr>
            <p:cNvSpPr/>
            <p:nvPr/>
          </p:nvSpPr>
          <p:spPr>
            <a:xfrm>
              <a:off x="7285171" y="2946663"/>
              <a:ext cx="406688" cy="226442"/>
            </a:xfrm>
            <a:custGeom>
              <a:avLst/>
              <a:gdLst>
                <a:gd name="f0" fmla="val 10800000"/>
                <a:gd name="f1" fmla="val 5400000"/>
                <a:gd name="f2" fmla="val 180"/>
                <a:gd name="f3" fmla="val w"/>
                <a:gd name="f4" fmla="val h"/>
                <a:gd name="f5" fmla="val 0"/>
                <a:gd name="f6" fmla="val 76"/>
                <a:gd name="f7" fmla="val 46"/>
                <a:gd name="f8" fmla="val 2"/>
                <a:gd name="f9" fmla="val 26"/>
                <a:gd name="f10" fmla="val 1"/>
                <a:gd name="f11" fmla="val 25"/>
                <a:gd name="f12" fmla="val 24"/>
                <a:gd name="f13" fmla="val 23"/>
                <a:gd name="f14" fmla="val 22"/>
                <a:gd name="f15" fmla="val 21"/>
                <a:gd name="f16" fmla="val 20"/>
                <a:gd name="f17" fmla="val 19"/>
                <a:gd name="f18" fmla="val 18"/>
                <a:gd name="f19" fmla="val 16"/>
                <a:gd name="f20" fmla="val 4"/>
                <a:gd name="f21" fmla="val 15"/>
                <a:gd name="f22" fmla="val 5"/>
                <a:gd name="f23" fmla="val 13"/>
                <a:gd name="f24" fmla="val 6"/>
                <a:gd name="f25" fmla="val 14"/>
                <a:gd name="f26" fmla="val 11"/>
                <a:gd name="f27" fmla="val 12"/>
                <a:gd name="f28" fmla="val 3"/>
                <a:gd name="f29" fmla="val 8"/>
                <a:gd name="f30" fmla="val 7"/>
                <a:gd name="f31" fmla="val 10"/>
                <a:gd name="f32" fmla="val 9"/>
                <a:gd name="f33" fmla="val 28"/>
                <a:gd name="f34" fmla="val 27"/>
                <a:gd name="f35" fmla="val 30"/>
                <a:gd name="f36" fmla="val 31"/>
                <a:gd name="f37" fmla="val 34"/>
                <a:gd name="f38" fmla="val 33"/>
                <a:gd name="f39" fmla="val 36"/>
                <a:gd name="f40" fmla="val 37"/>
                <a:gd name="f41" fmla="val 35"/>
                <a:gd name="f42" fmla="val 41"/>
                <a:gd name="f43" fmla="val 47"/>
                <a:gd name="f44" fmla="val 43"/>
                <a:gd name="f45" fmla="val 45"/>
                <a:gd name="f46" fmla="val 49"/>
                <a:gd name="f47" fmla="val 52"/>
                <a:gd name="f48" fmla="val 48"/>
                <a:gd name="f49" fmla="val 51"/>
                <a:gd name="f50" fmla="val 54"/>
                <a:gd name="f51" fmla="val 50"/>
                <a:gd name="f52" fmla="val 53"/>
                <a:gd name="f53" fmla="val 57"/>
                <a:gd name="f54" fmla="val 58"/>
                <a:gd name="f55" fmla="val 61"/>
                <a:gd name="f56" fmla="val 65"/>
                <a:gd name="f57" fmla="val 69"/>
                <a:gd name="f58" fmla="val 67"/>
                <a:gd name="f59" fmla="val 71"/>
                <a:gd name="f60" fmla="val 68"/>
                <a:gd name="f61" fmla="val 73"/>
                <a:gd name="f62" fmla="val 70"/>
                <a:gd name="f63" fmla="val 72"/>
                <a:gd name="f64" fmla="val 74"/>
                <a:gd name="f65" fmla="val 66"/>
                <a:gd name="f66" fmla="val 64"/>
                <a:gd name="f67" fmla="val 62"/>
                <a:gd name="f68" fmla="val 63"/>
                <a:gd name="f69" fmla="val 32"/>
                <a:gd name="f70" fmla="val 59"/>
                <a:gd name="f71" fmla="val 60"/>
                <a:gd name="f72" fmla="val 56"/>
                <a:gd name="f73" fmla="val 55"/>
                <a:gd name="f74" fmla="val 38"/>
                <a:gd name="f75" fmla="val 39"/>
                <a:gd name="f76" fmla="val 40"/>
                <a:gd name="f77" fmla="val 42"/>
                <a:gd name="f78" fmla="val 44"/>
                <a:gd name="f79" fmla="val 29"/>
                <a:gd name="f80" fmla="+- 0 0 -90"/>
                <a:gd name="f81" fmla="*/ f3 1 76"/>
                <a:gd name="f82" fmla="*/ f4 1 46"/>
                <a:gd name="f83" fmla="+- f7 0 f5"/>
                <a:gd name="f84" fmla="+- f6 0 f5"/>
                <a:gd name="f85" fmla="*/ f80 f0 1"/>
                <a:gd name="f86" fmla="*/ f84 1 76"/>
                <a:gd name="f87" fmla="*/ f83 1 46"/>
                <a:gd name="f88" fmla="*/ f85 1 f2"/>
                <a:gd name="f89" fmla="*/ 1 1 f86"/>
                <a:gd name="f90" fmla="*/ 24 1 f87"/>
                <a:gd name="f91" fmla="*/ 21 1 f87"/>
                <a:gd name="f92" fmla="*/ 2 1 f86"/>
                <a:gd name="f93" fmla="*/ 18 1 f87"/>
                <a:gd name="f94" fmla="*/ 5 1 f86"/>
                <a:gd name="f95" fmla="*/ 13 1 f87"/>
                <a:gd name="f96" fmla="*/ 8 1 f87"/>
                <a:gd name="f97" fmla="*/ 20 1 f86"/>
                <a:gd name="f98" fmla="*/ 26 1 f86"/>
                <a:gd name="f99" fmla="*/ 7 1 f87"/>
                <a:gd name="f100" fmla="*/ 34 1 f86"/>
                <a:gd name="f101" fmla="*/ 6 1 f87"/>
                <a:gd name="f102" fmla="*/ 41 1 f86"/>
                <a:gd name="f103" fmla="*/ 0 1 f87"/>
                <a:gd name="f104" fmla="*/ 47 1 f86"/>
                <a:gd name="f105" fmla="*/ 53 1 f86"/>
                <a:gd name="f106" fmla="*/ 11 1 f87"/>
                <a:gd name="f107" fmla="*/ 65 1 f86"/>
                <a:gd name="f108" fmla="*/ 14 1 f87"/>
                <a:gd name="f109" fmla="*/ 71 1 f86"/>
                <a:gd name="f110" fmla="*/ 19 1 f87"/>
                <a:gd name="f111" fmla="*/ 70 1 f86"/>
                <a:gd name="f112" fmla="*/ 26 1 f87"/>
                <a:gd name="f113" fmla="*/ 66 1 f86"/>
                <a:gd name="f114" fmla="*/ 31 1 f87"/>
                <a:gd name="f115" fmla="*/ 61 1 f86"/>
                <a:gd name="f116" fmla="*/ 34 1 f87"/>
                <a:gd name="f117" fmla="*/ 54 1 f86"/>
                <a:gd name="f118" fmla="*/ 36 1 f87"/>
                <a:gd name="f119" fmla="*/ 35 1 f87"/>
                <a:gd name="f120" fmla="*/ 56 1 f86"/>
                <a:gd name="f121" fmla="*/ 39 1 f87"/>
                <a:gd name="f122" fmla="*/ 63 1 f86"/>
                <a:gd name="f123" fmla="*/ 40 1 f87"/>
                <a:gd name="f124" fmla="*/ 41 1 f87"/>
                <a:gd name="f125" fmla="*/ 42 1 f87"/>
                <a:gd name="f126" fmla="*/ 51 1 f86"/>
                <a:gd name="f127" fmla="*/ 48 1 f86"/>
                <a:gd name="f128" fmla="*/ 50 1 f86"/>
                <a:gd name="f129" fmla="*/ 46 1 f86"/>
                <a:gd name="f130" fmla="*/ 44 1 f86"/>
                <a:gd name="f131" fmla="*/ 33 1 f87"/>
                <a:gd name="f132" fmla="*/ 37 1 f86"/>
                <a:gd name="f133" fmla="*/ 28 1 f86"/>
                <a:gd name="f134" fmla="*/ 30 1 f86"/>
                <a:gd name="f135" fmla="*/ 33 1 f86"/>
                <a:gd name="f136" fmla="*/ 32 1 f87"/>
                <a:gd name="f137" fmla="*/ 31 1 f86"/>
                <a:gd name="f138" fmla="*/ 27 1 f87"/>
                <a:gd name="f139" fmla="*/ 29 1 f86"/>
                <a:gd name="f140" fmla="*/ 25 1 f87"/>
                <a:gd name="f141" fmla="*/ 23 1 f86"/>
                <a:gd name="f142" fmla="*/ 12 1 f86"/>
                <a:gd name="f143" fmla="*/ 7 1 f86"/>
                <a:gd name="f144" fmla="*/ 0 1 f86"/>
                <a:gd name="f145" fmla="*/ f6 1 f86"/>
                <a:gd name="f146" fmla="*/ f7 1 f87"/>
                <a:gd name="f147" fmla="+- f88 0 f1"/>
                <a:gd name="f148" fmla="*/ f144 f81 1"/>
                <a:gd name="f149" fmla="*/ f145 f81 1"/>
                <a:gd name="f150" fmla="*/ f146 f82 1"/>
                <a:gd name="f151" fmla="*/ f103 f82 1"/>
                <a:gd name="f152" fmla="*/ f89 f81 1"/>
                <a:gd name="f153" fmla="*/ f90 f82 1"/>
                <a:gd name="f154" fmla="*/ f91 f82 1"/>
                <a:gd name="f155" fmla="*/ f92 f81 1"/>
                <a:gd name="f156" fmla="*/ f93 f82 1"/>
                <a:gd name="f157" fmla="*/ f94 f81 1"/>
                <a:gd name="f158" fmla="*/ f95 f82 1"/>
                <a:gd name="f159" fmla="*/ f96 f82 1"/>
                <a:gd name="f160" fmla="*/ f97 f81 1"/>
                <a:gd name="f161" fmla="*/ f98 f81 1"/>
                <a:gd name="f162" fmla="*/ f99 f82 1"/>
                <a:gd name="f163" fmla="*/ f100 f81 1"/>
                <a:gd name="f164" fmla="*/ f101 f82 1"/>
                <a:gd name="f165" fmla="*/ f102 f81 1"/>
                <a:gd name="f166" fmla="*/ f104 f81 1"/>
                <a:gd name="f167" fmla="*/ f105 f81 1"/>
                <a:gd name="f168" fmla="*/ f106 f82 1"/>
                <a:gd name="f169" fmla="*/ f107 f81 1"/>
                <a:gd name="f170" fmla="*/ f108 f82 1"/>
                <a:gd name="f171" fmla="*/ f109 f81 1"/>
                <a:gd name="f172" fmla="*/ f110 f82 1"/>
                <a:gd name="f173" fmla="*/ f111 f81 1"/>
                <a:gd name="f174" fmla="*/ f112 f82 1"/>
                <a:gd name="f175" fmla="*/ f113 f81 1"/>
                <a:gd name="f176" fmla="*/ f114 f82 1"/>
                <a:gd name="f177" fmla="*/ f115 f81 1"/>
                <a:gd name="f178" fmla="*/ f116 f82 1"/>
                <a:gd name="f179" fmla="*/ f117 f81 1"/>
                <a:gd name="f180" fmla="*/ f118 f82 1"/>
                <a:gd name="f181" fmla="*/ f119 f82 1"/>
                <a:gd name="f182" fmla="*/ f120 f81 1"/>
                <a:gd name="f183" fmla="*/ f121 f82 1"/>
                <a:gd name="f184" fmla="*/ f122 f81 1"/>
                <a:gd name="f185" fmla="*/ f123 f82 1"/>
                <a:gd name="f186" fmla="*/ f124 f82 1"/>
                <a:gd name="f187" fmla="*/ f125 f82 1"/>
                <a:gd name="f188" fmla="*/ f126 f81 1"/>
                <a:gd name="f189" fmla="*/ f127 f81 1"/>
                <a:gd name="f190" fmla="*/ f128 f81 1"/>
                <a:gd name="f191" fmla="*/ f129 f81 1"/>
                <a:gd name="f192" fmla="*/ f130 f81 1"/>
                <a:gd name="f193" fmla="*/ f131 f82 1"/>
                <a:gd name="f194" fmla="*/ f132 f81 1"/>
                <a:gd name="f195" fmla="*/ f133 f81 1"/>
                <a:gd name="f196" fmla="*/ f134 f81 1"/>
                <a:gd name="f197" fmla="*/ f135 f81 1"/>
                <a:gd name="f198" fmla="*/ f136 f82 1"/>
                <a:gd name="f199" fmla="*/ f137 f81 1"/>
                <a:gd name="f200" fmla="*/ f138 f82 1"/>
                <a:gd name="f201" fmla="*/ f139 f81 1"/>
                <a:gd name="f202" fmla="*/ f140 f82 1"/>
                <a:gd name="f203" fmla="*/ f141 f81 1"/>
                <a:gd name="f204" fmla="*/ f142 f81 1"/>
                <a:gd name="f205" fmla="*/ f143 f81 1"/>
              </a:gdLst>
              <a:ahLst/>
              <a:cxnLst>
                <a:cxn ang="3cd4">
                  <a:pos x="hc" y="t"/>
                </a:cxn>
                <a:cxn ang="0">
                  <a:pos x="r" y="vc"/>
                </a:cxn>
                <a:cxn ang="cd4">
                  <a:pos x="hc" y="b"/>
                </a:cxn>
                <a:cxn ang="cd2">
                  <a:pos x="l" y="vc"/>
                </a:cxn>
                <a:cxn ang="f147">
                  <a:pos x="f152" y="f153"/>
                </a:cxn>
                <a:cxn ang="f147">
                  <a:pos x="f152" y="f154"/>
                </a:cxn>
                <a:cxn ang="f147">
                  <a:pos x="f155" y="f156"/>
                </a:cxn>
                <a:cxn ang="f147">
                  <a:pos x="f157" y="f158"/>
                </a:cxn>
                <a:cxn ang="f147">
                  <a:pos x="f155" y="f159"/>
                </a:cxn>
                <a:cxn ang="f147">
                  <a:pos x="f160" y="f159"/>
                </a:cxn>
                <a:cxn ang="f147">
                  <a:pos x="f161" y="f162"/>
                </a:cxn>
                <a:cxn ang="f147">
                  <a:pos x="f163" y="f164"/>
                </a:cxn>
                <a:cxn ang="f147">
                  <a:pos x="f165" y="f151"/>
                </a:cxn>
                <a:cxn ang="f147">
                  <a:pos x="f166" y="f164"/>
                </a:cxn>
                <a:cxn ang="f147">
                  <a:pos x="f167" y="f168"/>
                </a:cxn>
                <a:cxn ang="f147">
                  <a:pos x="f169" y="f170"/>
                </a:cxn>
                <a:cxn ang="f147">
                  <a:pos x="f171" y="f172"/>
                </a:cxn>
                <a:cxn ang="f147">
                  <a:pos x="f173" y="f174"/>
                </a:cxn>
                <a:cxn ang="f147">
                  <a:pos x="f175" y="f176"/>
                </a:cxn>
                <a:cxn ang="f147">
                  <a:pos x="f177" y="f178"/>
                </a:cxn>
                <a:cxn ang="f147">
                  <a:pos x="f179" y="f180"/>
                </a:cxn>
                <a:cxn ang="f147">
                  <a:pos x="f179" y="f181"/>
                </a:cxn>
                <a:cxn ang="f147">
                  <a:pos x="f167" y="f180"/>
                </a:cxn>
                <a:cxn ang="f147">
                  <a:pos x="f182" y="f183"/>
                </a:cxn>
                <a:cxn ang="f147">
                  <a:pos x="f184" y="f185"/>
                </a:cxn>
                <a:cxn ang="f147">
                  <a:pos x="f184" y="f186"/>
                </a:cxn>
                <a:cxn ang="f147">
                  <a:pos x="f182" y="f187"/>
                </a:cxn>
                <a:cxn ang="f147">
                  <a:pos x="f188" y="f186"/>
                </a:cxn>
                <a:cxn ang="f147">
                  <a:pos x="f189" y="f183"/>
                </a:cxn>
                <a:cxn ang="f147">
                  <a:pos x="f190" y="f180"/>
                </a:cxn>
                <a:cxn ang="f147">
                  <a:pos x="f191" y="f181"/>
                </a:cxn>
                <a:cxn ang="f147">
                  <a:pos x="f192" y="f178"/>
                </a:cxn>
                <a:cxn ang="f147">
                  <a:pos x="f166" y="f193"/>
                </a:cxn>
                <a:cxn ang="f147">
                  <a:pos x="f165" y="f193"/>
                </a:cxn>
                <a:cxn ang="f147">
                  <a:pos x="f194" y="f178"/>
                </a:cxn>
                <a:cxn ang="f147">
                  <a:pos x="f194" y="f180"/>
                </a:cxn>
                <a:cxn ang="f147">
                  <a:pos x="f163" y="f183"/>
                </a:cxn>
                <a:cxn ang="f147">
                  <a:pos x="f195" y="f183"/>
                </a:cxn>
                <a:cxn ang="f147">
                  <a:pos x="f196" y="f180"/>
                </a:cxn>
                <a:cxn ang="f147">
                  <a:pos x="f197" y="f180"/>
                </a:cxn>
                <a:cxn ang="f147">
                  <a:pos x="f197" y="f198"/>
                </a:cxn>
                <a:cxn ang="f147">
                  <a:pos x="f199" y="f200"/>
                </a:cxn>
                <a:cxn ang="f147">
                  <a:pos x="f201" y="f202"/>
                </a:cxn>
                <a:cxn ang="f147">
                  <a:pos x="f203" y="f153"/>
                </a:cxn>
                <a:cxn ang="f147">
                  <a:pos x="f160" y="f153"/>
                </a:cxn>
                <a:cxn ang="f147">
                  <a:pos x="f204" y="f202"/>
                </a:cxn>
                <a:cxn ang="f147">
                  <a:pos x="f205" y="f202"/>
                </a:cxn>
                <a:cxn ang="f147">
                  <a:pos x="f155" y="f174"/>
                </a:cxn>
              </a:cxnLst>
              <a:rect l="f148" t="f151" r="f149" b="f150"/>
              <a:pathLst>
                <a:path w="76" h="46">
                  <a:moveTo>
                    <a:pt x="f8" y="f9"/>
                  </a:moveTo>
                  <a:cubicBezTo>
                    <a:pt x="f10" y="f11"/>
                    <a:pt x="f10" y="f11"/>
                    <a:pt x="f10" y="f12"/>
                  </a:cubicBezTo>
                  <a:cubicBezTo>
                    <a:pt x="f5" y="f12"/>
                    <a:pt x="f5" y="f13"/>
                    <a:pt x="f5" y="f13"/>
                  </a:cubicBezTo>
                  <a:cubicBezTo>
                    <a:pt x="f5" y="f14"/>
                    <a:pt x="f10" y="f13"/>
                    <a:pt x="f10" y="f15"/>
                  </a:cubicBezTo>
                  <a:cubicBezTo>
                    <a:pt x="f10" y="f16"/>
                    <a:pt x="f10" y="f16"/>
                    <a:pt x="f10" y="f17"/>
                  </a:cubicBezTo>
                  <a:cubicBezTo>
                    <a:pt x="f10" y="f17"/>
                    <a:pt x="f8" y="f16"/>
                    <a:pt x="f8" y="f18"/>
                  </a:cubicBezTo>
                  <a:cubicBezTo>
                    <a:pt x="f8" y="f19"/>
                    <a:pt x="f8" y="f18"/>
                    <a:pt x="f20" y="f21"/>
                  </a:cubicBezTo>
                  <a:cubicBezTo>
                    <a:pt x="f22" y="f23"/>
                    <a:pt x="f24" y="f25"/>
                    <a:pt x="f22" y="f23"/>
                  </a:cubicBezTo>
                  <a:cubicBezTo>
                    <a:pt x="f22" y="f26"/>
                    <a:pt x="f24" y="f23"/>
                    <a:pt x="f24" y="f27"/>
                  </a:cubicBezTo>
                  <a:cubicBezTo>
                    <a:pt x="f24" y="f26"/>
                    <a:pt x="f28" y="f26"/>
                    <a:pt x="f8" y="f29"/>
                  </a:cubicBezTo>
                  <a:cubicBezTo>
                    <a:pt x="f24" y="f24"/>
                    <a:pt x="f8" y="f29"/>
                    <a:pt x="f30" y="f24"/>
                  </a:cubicBezTo>
                  <a:cubicBezTo>
                    <a:pt x="f23" y="f20"/>
                    <a:pt x="f19" y="f31"/>
                    <a:pt x="f16" y="f29"/>
                  </a:cubicBezTo>
                  <a:cubicBezTo>
                    <a:pt x="f12" y="f22"/>
                    <a:pt x="f15" y="f32"/>
                    <a:pt x="f12" y="f29"/>
                  </a:cubicBezTo>
                  <a:cubicBezTo>
                    <a:pt x="f9" y="f24"/>
                    <a:pt x="f11" y="f32"/>
                    <a:pt x="f9" y="f30"/>
                  </a:cubicBezTo>
                  <a:cubicBezTo>
                    <a:pt x="f33" y="f22"/>
                    <a:pt x="f34" y="f30"/>
                    <a:pt x="f35" y="f24"/>
                  </a:cubicBezTo>
                  <a:cubicBezTo>
                    <a:pt x="f36" y="f24"/>
                    <a:pt x="f37" y="f29"/>
                    <a:pt x="f37" y="f24"/>
                  </a:cubicBezTo>
                  <a:cubicBezTo>
                    <a:pt x="f38" y="f20"/>
                    <a:pt x="f36" y="f5"/>
                    <a:pt x="f39" y="f10"/>
                  </a:cubicBezTo>
                  <a:cubicBezTo>
                    <a:pt x="f40" y="f10"/>
                    <a:pt x="f41" y="f5"/>
                    <a:pt x="f42" y="f5"/>
                  </a:cubicBezTo>
                  <a:cubicBezTo>
                    <a:pt x="f43" y="f10"/>
                    <a:pt x="f44" y="f10"/>
                    <a:pt x="f45" y="f8"/>
                  </a:cubicBezTo>
                  <a:cubicBezTo>
                    <a:pt x="f46" y="f28"/>
                    <a:pt x="f44" y="f24"/>
                    <a:pt x="f43" y="f24"/>
                  </a:cubicBezTo>
                  <a:cubicBezTo>
                    <a:pt x="f47" y="f22"/>
                    <a:pt x="f48" y="f22"/>
                    <a:pt x="f49" y="f30"/>
                  </a:cubicBezTo>
                  <a:cubicBezTo>
                    <a:pt x="f50" y="f32"/>
                    <a:pt x="f51" y="f26"/>
                    <a:pt x="f52" y="f26"/>
                  </a:cubicBezTo>
                  <a:cubicBezTo>
                    <a:pt x="f53" y="f23"/>
                    <a:pt x="f50" y="f21"/>
                    <a:pt x="f54" y="f27"/>
                  </a:cubicBezTo>
                  <a:cubicBezTo>
                    <a:pt x="f55" y="f31"/>
                    <a:pt x="f55" y="f25"/>
                    <a:pt x="f56" y="f25"/>
                  </a:cubicBezTo>
                  <a:cubicBezTo>
                    <a:pt x="f57" y="f25"/>
                    <a:pt x="f58" y="f21"/>
                    <a:pt x="f59" y="f19"/>
                  </a:cubicBezTo>
                  <a:cubicBezTo>
                    <a:pt x="f6" y="f19"/>
                    <a:pt x="f60" y="f17"/>
                    <a:pt x="f59" y="f17"/>
                  </a:cubicBezTo>
                  <a:cubicBezTo>
                    <a:pt x="f61" y="f17"/>
                    <a:pt x="f62" y="f16"/>
                    <a:pt x="f63" y="f15"/>
                  </a:cubicBezTo>
                  <a:cubicBezTo>
                    <a:pt x="f64" y="f13"/>
                    <a:pt x="f63" y="f11"/>
                    <a:pt x="f62" y="f9"/>
                  </a:cubicBezTo>
                  <a:cubicBezTo>
                    <a:pt x="f57" y="f34"/>
                    <a:pt x="f58" y="f34"/>
                    <a:pt x="f58" y="f36"/>
                  </a:cubicBezTo>
                  <a:cubicBezTo>
                    <a:pt x="f58" y="f36"/>
                    <a:pt x="f58" y="f36"/>
                    <a:pt x="f65" y="f36"/>
                  </a:cubicBezTo>
                  <a:cubicBezTo>
                    <a:pt x="f56" y="f38"/>
                    <a:pt x="f56" y="f36"/>
                    <a:pt x="f66" y="f38"/>
                  </a:cubicBezTo>
                  <a:cubicBezTo>
                    <a:pt x="f67" y="f41"/>
                    <a:pt x="f68" y="f69"/>
                    <a:pt x="f55" y="f37"/>
                  </a:cubicBezTo>
                  <a:cubicBezTo>
                    <a:pt x="f70" y="f39"/>
                    <a:pt x="f71" y="f41"/>
                    <a:pt x="f54" y="f41"/>
                  </a:cubicBezTo>
                  <a:cubicBezTo>
                    <a:pt x="f53" y="f37"/>
                    <a:pt x="f72" y="f39"/>
                    <a:pt x="f50" y="f39"/>
                  </a:cubicBezTo>
                  <a:cubicBezTo>
                    <a:pt x="f47" y="f39"/>
                    <a:pt x="f50" y="f39"/>
                    <a:pt x="f73" y="f41"/>
                  </a:cubicBezTo>
                  <a:cubicBezTo>
                    <a:pt x="f72" y="f41"/>
                    <a:pt x="f73" y="f41"/>
                    <a:pt x="f50" y="f41"/>
                  </a:cubicBezTo>
                  <a:cubicBezTo>
                    <a:pt x="f49" y="f39"/>
                    <a:pt x="f47" y="f41"/>
                    <a:pt x="f47" y="f39"/>
                  </a:cubicBezTo>
                  <a:cubicBezTo>
                    <a:pt x="f49" y="f39"/>
                    <a:pt x="f47" y="f40"/>
                    <a:pt x="f52" y="f39"/>
                  </a:cubicBezTo>
                  <a:cubicBezTo>
                    <a:pt x="f50" y="f39"/>
                    <a:pt x="f50" y="f40"/>
                    <a:pt x="f50" y="f40"/>
                  </a:cubicBezTo>
                  <a:cubicBezTo>
                    <a:pt x="f50" y="f40"/>
                    <a:pt x="f54" y="f74"/>
                    <a:pt x="f72" y="f75"/>
                  </a:cubicBezTo>
                  <a:cubicBezTo>
                    <a:pt x="f54" y="f75"/>
                    <a:pt x="f70" y="f76"/>
                    <a:pt x="f71" y="f75"/>
                  </a:cubicBezTo>
                  <a:cubicBezTo>
                    <a:pt x="f55" y="f75"/>
                    <a:pt x="f67" y="f75"/>
                    <a:pt x="f68" y="f76"/>
                  </a:cubicBezTo>
                  <a:cubicBezTo>
                    <a:pt x="f56" y="f76"/>
                    <a:pt x="f68" y="f76"/>
                    <a:pt x="f68" y="f42"/>
                  </a:cubicBezTo>
                  <a:cubicBezTo>
                    <a:pt x="f68" y="f42"/>
                    <a:pt x="f68" y="f76"/>
                    <a:pt x="f68" y="f42"/>
                  </a:cubicBezTo>
                  <a:cubicBezTo>
                    <a:pt x="f67" y="f77"/>
                    <a:pt x="f70" y="f76"/>
                    <a:pt x="f70" y="f42"/>
                  </a:cubicBezTo>
                  <a:cubicBezTo>
                    <a:pt x="f54" y="f44"/>
                    <a:pt x="f54" y="f77"/>
                    <a:pt x="f72" y="f77"/>
                  </a:cubicBezTo>
                  <a:cubicBezTo>
                    <a:pt x="f50" y="f44"/>
                    <a:pt x="f72" y="f7"/>
                    <a:pt x="f47" y="f78"/>
                  </a:cubicBezTo>
                  <a:cubicBezTo>
                    <a:pt x="f49" y="f44"/>
                    <a:pt x="f52" y="f42"/>
                    <a:pt x="f49" y="f42"/>
                  </a:cubicBezTo>
                  <a:cubicBezTo>
                    <a:pt x="f51" y="f42"/>
                    <a:pt x="f49" y="f75"/>
                    <a:pt x="f48" y="f76"/>
                  </a:cubicBezTo>
                  <a:cubicBezTo>
                    <a:pt x="f43" y="f76"/>
                    <a:pt x="f43" y="f75"/>
                    <a:pt x="f48" y="f75"/>
                  </a:cubicBezTo>
                  <a:cubicBezTo>
                    <a:pt x="f46" y="f74"/>
                    <a:pt x="f46" y="f40"/>
                    <a:pt x="f49" y="f39"/>
                  </a:cubicBezTo>
                  <a:cubicBezTo>
                    <a:pt x="f46" y="f39"/>
                    <a:pt x="f51" y="f39"/>
                    <a:pt x="f51" y="f39"/>
                  </a:cubicBezTo>
                  <a:cubicBezTo>
                    <a:pt x="f51" y="f39"/>
                    <a:pt x="f46" y="f40"/>
                    <a:pt x="f46" y="f39"/>
                  </a:cubicBezTo>
                  <a:cubicBezTo>
                    <a:pt x="f48" y="f41"/>
                    <a:pt x="f43" y="f39"/>
                    <a:pt x="f7" y="f41"/>
                  </a:cubicBezTo>
                  <a:cubicBezTo>
                    <a:pt x="f78" y="f37"/>
                    <a:pt x="f45" y="f41"/>
                    <a:pt x="f78" y="f41"/>
                  </a:cubicBezTo>
                  <a:cubicBezTo>
                    <a:pt x="f77" y="f37"/>
                    <a:pt x="f43" y="f37"/>
                    <a:pt x="f78" y="f37"/>
                  </a:cubicBezTo>
                  <a:cubicBezTo>
                    <a:pt x="f44" y="f38"/>
                    <a:pt x="f44" y="f38"/>
                    <a:pt x="f78" y="f38"/>
                  </a:cubicBezTo>
                  <a:cubicBezTo>
                    <a:pt x="f45" y="f38"/>
                    <a:pt x="f43" y="f38"/>
                    <a:pt x="f43" y="f38"/>
                  </a:cubicBezTo>
                  <a:cubicBezTo>
                    <a:pt x="f43" y="f38"/>
                    <a:pt x="f43" y="f38"/>
                    <a:pt x="f45" y="f38"/>
                  </a:cubicBezTo>
                  <a:cubicBezTo>
                    <a:pt x="f77" y="f69"/>
                    <a:pt x="f44" y="f38"/>
                    <a:pt x="f42" y="f38"/>
                  </a:cubicBezTo>
                  <a:cubicBezTo>
                    <a:pt x="f76" y="f38"/>
                    <a:pt x="f76" y="f37"/>
                    <a:pt x="f74" y="f41"/>
                  </a:cubicBezTo>
                  <a:cubicBezTo>
                    <a:pt x="f40" y="f41"/>
                    <a:pt x="f74" y="f41"/>
                    <a:pt x="f40" y="f37"/>
                  </a:cubicBezTo>
                  <a:cubicBezTo>
                    <a:pt x="f40" y="f38"/>
                    <a:pt x="f39" y="f37"/>
                    <a:pt x="f40" y="f41"/>
                  </a:cubicBezTo>
                  <a:cubicBezTo>
                    <a:pt x="f74" y="f39"/>
                    <a:pt x="f40" y="f41"/>
                    <a:pt x="f40" y="f39"/>
                  </a:cubicBezTo>
                  <a:cubicBezTo>
                    <a:pt x="f40" y="f39"/>
                    <a:pt x="f39" y="f39"/>
                    <a:pt x="f41" y="f74"/>
                  </a:cubicBezTo>
                  <a:cubicBezTo>
                    <a:pt x="f37" y="f75"/>
                    <a:pt x="f39" y="f74"/>
                    <a:pt x="f37" y="f75"/>
                  </a:cubicBezTo>
                  <a:cubicBezTo>
                    <a:pt x="f69" y="f74"/>
                    <a:pt x="f38" y="f75"/>
                    <a:pt x="f36" y="f75"/>
                  </a:cubicBezTo>
                  <a:cubicBezTo>
                    <a:pt x="f36" y="f76"/>
                    <a:pt x="f35" y="f42"/>
                    <a:pt x="f33" y="f75"/>
                  </a:cubicBezTo>
                  <a:cubicBezTo>
                    <a:pt x="f79" y="f75"/>
                    <a:pt x="f33" y="f75"/>
                    <a:pt x="f79" y="f75"/>
                  </a:cubicBezTo>
                  <a:cubicBezTo>
                    <a:pt x="f35" y="f75"/>
                    <a:pt x="f35" y="f39"/>
                    <a:pt x="f35" y="f39"/>
                  </a:cubicBezTo>
                  <a:cubicBezTo>
                    <a:pt x="f36" y="f41"/>
                    <a:pt x="f36" y="f39"/>
                    <a:pt x="f69" y="f39"/>
                  </a:cubicBezTo>
                  <a:cubicBezTo>
                    <a:pt x="f69" y="f39"/>
                    <a:pt x="f38" y="f40"/>
                    <a:pt x="f38" y="f39"/>
                  </a:cubicBezTo>
                  <a:cubicBezTo>
                    <a:pt x="f37" y="f39"/>
                    <a:pt x="f41" y="f39"/>
                    <a:pt x="f37" y="f39"/>
                  </a:cubicBezTo>
                  <a:cubicBezTo>
                    <a:pt x="f38" y="f41"/>
                    <a:pt x="f37" y="f38"/>
                    <a:pt x="f38" y="f69"/>
                  </a:cubicBezTo>
                  <a:cubicBezTo>
                    <a:pt x="f69" y="f36"/>
                    <a:pt x="f38" y="f36"/>
                    <a:pt x="f69" y="f79"/>
                  </a:cubicBezTo>
                  <a:cubicBezTo>
                    <a:pt x="f36" y="f33"/>
                    <a:pt x="f69" y="f34"/>
                    <a:pt x="f36" y="f34"/>
                  </a:cubicBezTo>
                  <a:cubicBezTo>
                    <a:pt x="f36" y="f9"/>
                    <a:pt x="f69" y="f9"/>
                    <a:pt x="f36" y="f9"/>
                  </a:cubicBezTo>
                  <a:cubicBezTo>
                    <a:pt x="f35" y="f11"/>
                    <a:pt x="f35" y="f12"/>
                    <a:pt x="f79" y="f11"/>
                  </a:cubicBezTo>
                  <a:cubicBezTo>
                    <a:pt x="f33" y="f11"/>
                    <a:pt x="f33" y="f12"/>
                    <a:pt x="f34" y="f12"/>
                  </a:cubicBezTo>
                  <a:cubicBezTo>
                    <a:pt x="f9" y="f12"/>
                    <a:pt x="f11" y="f15"/>
                    <a:pt x="f13" y="f12"/>
                  </a:cubicBezTo>
                  <a:cubicBezTo>
                    <a:pt x="f13" y="f12"/>
                    <a:pt x="f14" y="f12"/>
                    <a:pt x="f15" y="f12"/>
                  </a:cubicBezTo>
                  <a:cubicBezTo>
                    <a:pt x="f15" y="f12"/>
                    <a:pt x="f16" y="f12"/>
                    <a:pt x="f16" y="f12"/>
                  </a:cubicBezTo>
                  <a:cubicBezTo>
                    <a:pt x="f16" y="f11"/>
                    <a:pt x="f18" y="f13"/>
                    <a:pt x="f19" y="f12"/>
                  </a:cubicBezTo>
                  <a:cubicBezTo>
                    <a:pt x="f19" y="f11"/>
                    <a:pt x="f23" y="f12"/>
                    <a:pt x="f27" y="f11"/>
                  </a:cubicBezTo>
                  <a:cubicBezTo>
                    <a:pt x="f27" y="f11"/>
                    <a:pt x="f31" y="f12"/>
                    <a:pt x="f32" y="f11"/>
                  </a:cubicBezTo>
                  <a:cubicBezTo>
                    <a:pt x="f29" y="f9"/>
                    <a:pt x="f32" y="f11"/>
                    <a:pt x="f30" y="f11"/>
                  </a:cubicBezTo>
                  <a:cubicBezTo>
                    <a:pt x="f22" y="f9"/>
                    <a:pt x="f24" y="f11"/>
                    <a:pt x="f22" y="f11"/>
                  </a:cubicBezTo>
                  <a:cubicBezTo>
                    <a:pt x="f20" y="f9"/>
                    <a:pt x="f28" y="f1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43" name="China">
              <a:extLst>
                <a:ext uri="{FF2B5EF4-FFF2-40B4-BE49-F238E27FC236}">
                  <a16:creationId xmlns:a16="http://schemas.microsoft.com/office/drawing/2014/main" id="{0D4FAC5D-8B46-1C45-EBB0-B3A76DF9D7A3}"/>
                </a:ext>
              </a:extLst>
            </p:cNvPr>
            <p:cNvSpPr/>
            <p:nvPr/>
          </p:nvSpPr>
          <p:spPr>
            <a:xfrm>
              <a:off x="8507486" y="2932124"/>
              <a:ext cx="1292358" cy="947318"/>
            </a:xfrm>
            <a:custGeom>
              <a:avLst/>
              <a:gdLst>
                <a:gd name="f0" fmla="val 10800000"/>
                <a:gd name="f1" fmla="val 5400000"/>
                <a:gd name="f2" fmla="val 180"/>
                <a:gd name="f3" fmla="val w"/>
                <a:gd name="f4" fmla="val h"/>
                <a:gd name="f5" fmla="val 0"/>
                <a:gd name="f6" fmla="val 242"/>
                <a:gd name="f7" fmla="val 193"/>
                <a:gd name="f8" fmla="val 41"/>
                <a:gd name="f9" fmla="val 23"/>
                <a:gd name="f10" fmla="val 40"/>
                <a:gd name="f11" fmla="val 25"/>
                <a:gd name="f12" fmla="val 32"/>
                <a:gd name="f13" fmla="val 20"/>
                <a:gd name="f14" fmla="val 35"/>
                <a:gd name="f15" fmla="val 29"/>
                <a:gd name="f16" fmla="val 36"/>
                <a:gd name="f17" fmla="val 31"/>
                <a:gd name="f18" fmla="val 33"/>
                <a:gd name="f19" fmla="val 28"/>
                <a:gd name="f20" fmla="val 24"/>
                <a:gd name="f21" fmla="val 30"/>
                <a:gd name="f22" fmla="val 27"/>
                <a:gd name="f23" fmla="val 43"/>
                <a:gd name="f24" fmla="val 22"/>
                <a:gd name="f25" fmla="val 19"/>
                <a:gd name="f26" fmla="val 42"/>
                <a:gd name="f27" fmla="val 17"/>
                <a:gd name="f28" fmla="val 45"/>
                <a:gd name="f29" fmla="val 18"/>
                <a:gd name="f30" fmla="val 44"/>
                <a:gd name="f31" fmla="val 51"/>
                <a:gd name="f32" fmla="val 52"/>
                <a:gd name="f33" fmla="val 21"/>
                <a:gd name="f34" fmla="val 55"/>
                <a:gd name="f35" fmla="val 26"/>
                <a:gd name="f36" fmla="val 56"/>
                <a:gd name="f37" fmla="val 58"/>
                <a:gd name="f38" fmla="val 60"/>
                <a:gd name="f39" fmla="val 62"/>
                <a:gd name="f40" fmla="val 61"/>
                <a:gd name="f41" fmla="val 15"/>
                <a:gd name="f42" fmla="val 63"/>
                <a:gd name="f43" fmla="val 14"/>
                <a:gd name="f44" fmla="val 65"/>
                <a:gd name="f45" fmla="val 12"/>
                <a:gd name="f46" fmla="val 64"/>
                <a:gd name="f47" fmla="val 8"/>
                <a:gd name="f48" fmla="val 11"/>
                <a:gd name="f49" fmla="val 69"/>
                <a:gd name="f50" fmla="val 7"/>
                <a:gd name="f51" fmla="val 67"/>
                <a:gd name="f52" fmla="val 4"/>
                <a:gd name="f53" fmla="val 6"/>
                <a:gd name="f54" fmla="val 68"/>
                <a:gd name="f55" fmla="val 2"/>
                <a:gd name="f56" fmla="val 66"/>
                <a:gd name="f57" fmla="val 74"/>
                <a:gd name="f58" fmla="val 1"/>
                <a:gd name="f59" fmla="val 79"/>
                <a:gd name="f60" fmla="val 5"/>
                <a:gd name="f61" fmla="val 72"/>
                <a:gd name="f62" fmla="val 77"/>
                <a:gd name="f63" fmla="val 81"/>
                <a:gd name="f64" fmla="val 82"/>
                <a:gd name="f65" fmla="val 83"/>
                <a:gd name="f66" fmla="val 84"/>
                <a:gd name="f67" fmla="val 85"/>
                <a:gd name="f68" fmla="val 86"/>
                <a:gd name="f69" fmla="val 87"/>
                <a:gd name="f70" fmla="val 88"/>
                <a:gd name="f71" fmla="val 16"/>
                <a:gd name="f72" fmla="val 90"/>
                <a:gd name="f73" fmla="val 91"/>
                <a:gd name="f74" fmla="val 96"/>
                <a:gd name="f75" fmla="val 93"/>
                <a:gd name="f76" fmla="val 94"/>
                <a:gd name="f77" fmla="val 103"/>
                <a:gd name="f78" fmla="val 107"/>
                <a:gd name="f79" fmla="val 106"/>
                <a:gd name="f80" fmla="val 112"/>
                <a:gd name="f81" fmla="val 38"/>
                <a:gd name="f82" fmla="val 118"/>
                <a:gd name="f83" fmla="val 34"/>
                <a:gd name="f84" fmla="val 116"/>
                <a:gd name="f85" fmla="val 119"/>
                <a:gd name="f86" fmla="val 122"/>
                <a:gd name="f87" fmla="val 126"/>
                <a:gd name="f88" fmla="val 124"/>
                <a:gd name="f89" fmla="val 128"/>
                <a:gd name="f90" fmla="val 46"/>
                <a:gd name="f91" fmla="val 127"/>
                <a:gd name="f92" fmla="val 49"/>
                <a:gd name="f93" fmla="val 130"/>
                <a:gd name="f94" fmla="val 131"/>
                <a:gd name="f95" fmla="val 50"/>
                <a:gd name="f96" fmla="val 132"/>
                <a:gd name="f97" fmla="val 53"/>
                <a:gd name="f98" fmla="val 135"/>
                <a:gd name="f99" fmla="val 57"/>
                <a:gd name="f100" fmla="val 134"/>
                <a:gd name="f101" fmla="val 139"/>
                <a:gd name="f102" fmla="val 136"/>
                <a:gd name="f103" fmla="val 71"/>
                <a:gd name="f104" fmla="val 142"/>
                <a:gd name="f105" fmla="val 138"/>
                <a:gd name="f106" fmla="val 73"/>
                <a:gd name="f107" fmla="val 141"/>
                <a:gd name="f108" fmla="val 143"/>
                <a:gd name="f109" fmla="val 140"/>
                <a:gd name="f110" fmla="val 144"/>
                <a:gd name="f111" fmla="val 89"/>
                <a:gd name="f112" fmla="val 92"/>
                <a:gd name="f113" fmla="val 95"/>
                <a:gd name="f114" fmla="val 97"/>
                <a:gd name="f115" fmla="val 98"/>
                <a:gd name="f116" fmla="val 99"/>
                <a:gd name="f117" fmla="val 100"/>
                <a:gd name="f118" fmla="val 102"/>
                <a:gd name="f119" fmla="val 104"/>
                <a:gd name="f120" fmla="val 109"/>
                <a:gd name="f121" fmla="val 111"/>
                <a:gd name="f122" fmla="val 133"/>
                <a:gd name="f123" fmla="val 120"/>
                <a:gd name="f124" fmla="val 137"/>
                <a:gd name="f125" fmla="val 123"/>
                <a:gd name="f126" fmla="val 125"/>
                <a:gd name="f127" fmla="val 129"/>
                <a:gd name="f128" fmla="val 146"/>
                <a:gd name="f129" fmla="val 152"/>
                <a:gd name="f130" fmla="val 156"/>
                <a:gd name="f131" fmla="val 154"/>
                <a:gd name="f132" fmla="val 158"/>
                <a:gd name="f133" fmla="val 161"/>
                <a:gd name="f134" fmla="val 163"/>
                <a:gd name="f135" fmla="val 166"/>
                <a:gd name="f136" fmla="val 167"/>
                <a:gd name="f137" fmla="val 168"/>
                <a:gd name="f138" fmla="val 170"/>
                <a:gd name="f139" fmla="val 171"/>
                <a:gd name="f140" fmla="val 169"/>
                <a:gd name="f141" fmla="val 173"/>
                <a:gd name="f142" fmla="val 172"/>
                <a:gd name="f143" fmla="val 176"/>
                <a:gd name="f144" fmla="val 174"/>
                <a:gd name="f145" fmla="val 175"/>
                <a:gd name="f146" fmla="val 181"/>
                <a:gd name="f147" fmla="val 182"/>
                <a:gd name="f148" fmla="val 183"/>
                <a:gd name="f149" fmla="val 187"/>
                <a:gd name="f150" fmla="val 147"/>
                <a:gd name="f151" fmla="val 185"/>
                <a:gd name="f152" fmla="val 148"/>
                <a:gd name="f153" fmla="val 186"/>
                <a:gd name="f154" fmla="val 188"/>
                <a:gd name="f155" fmla="val 151"/>
                <a:gd name="f156" fmla="val 150"/>
                <a:gd name="f157" fmla="val 179"/>
                <a:gd name="f158" fmla="val 149"/>
                <a:gd name="f159" fmla="val 178"/>
                <a:gd name="f160" fmla="val 153"/>
                <a:gd name="f161" fmla="val 155"/>
                <a:gd name="f162" fmla="val 157"/>
                <a:gd name="f163" fmla="val 160"/>
                <a:gd name="f164" fmla="val 162"/>
                <a:gd name="f165" fmla="val 164"/>
                <a:gd name="f166" fmla="val 165"/>
                <a:gd name="f167" fmla="val 177"/>
                <a:gd name="f168" fmla="val 184"/>
                <a:gd name="f169" fmla="val 189"/>
                <a:gd name="f170" fmla="val 190"/>
                <a:gd name="f171" fmla="val 192"/>
                <a:gd name="f172" fmla="val 191"/>
                <a:gd name="f173" fmla="val 194"/>
                <a:gd name="f174" fmla="val 195"/>
                <a:gd name="f175" fmla="val 196"/>
                <a:gd name="f176" fmla="val 198"/>
                <a:gd name="f177" fmla="val 199"/>
                <a:gd name="f178" fmla="val 201"/>
                <a:gd name="f179" fmla="val 206"/>
                <a:gd name="f180" fmla="val 204"/>
                <a:gd name="f181" fmla="val 207"/>
                <a:gd name="f182" fmla="val 209"/>
                <a:gd name="f183" fmla="val 208"/>
                <a:gd name="f184" fmla="val 211"/>
                <a:gd name="f185" fmla="val 212"/>
                <a:gd name="f186" fmla="val 213"/>
                <a:gd name="f187" fmla="val 215"/>
                <a:gd name="f188" fmla="val 217"/>
                <a:gd name="f189" fmla="val 219"/>
                <a:gd name="f190" fmla="val 218"/>
                <a:gd name="f191" fmla="val 220"/>
                <a:gd name="f192" fmla="val 223"/>
                <a:gd name="f193" fmla="val 221"/>
                <a:gd name="f194" fmla="val 222"/>
                <a:gd name="f195" fmla="val 224"/>
                <a:gd name="f196" fmla="val 225"/>
                <a:gd name="f197" fmla="val 228"/>
                <a:gd name="f198" fmla="val 231"/>
                <a:gd name="f199" fmla="val 227"/>
                <a:gd name="f200" fmla="val 229"/>
                <a:gd name="f201" fmla="val 226"/>
                <a:gd name="f202" fmla="val 230"/>
                <a:gd name="f203" fmla="val 232"/>
                <a:gd name="f204" fmla="val 233"/>
                <a:gd name="f205" fmla="val 236"/>
                <a:gd name="f206" fmla="val 235"/>
                <a:gd name="f207" fmla="val 234"/>
                <a:gd name="f208" fmla="val 121"/>
                <a:gd name="f209" fmla="val 113"/>
                <a:gd name="f210" fmla="val 110"/>
                <a:gd name="f211" fmla="val 216"/>
                <a:gd name="f212" fmla="val 101"/>
                <a:gd name="f213" fmla="val 214"/>
                <a:gd name="f214" fmla="val 205"/>
                <a:gd name="f215" fmla="val 197"/>
                <a:gd name="f216" fmla="val 80"/>
                <a:gd name="f217" fmla="val 78"/>
                <a:gd name="f218" fmla="val 70"/>
                <a:gd name="f219" fmla="val 200"/>
                <a:gd name="f220" fmla="val 203"/>
                <a:gd name="f221" fmla="val 202"/>
                <a:gd name="f222" fmla="val 210"/>
                <a:gd name="f223" fmla="val 76"/>
                <a:gd name="f224" fmla="val 59"/>
                <a:gd name="f225" fmla="val 54"/>
                <a:gd name="f226" fmla="val 237"/>
                <a:gd name="f227" fmla="val 238"/>
                <a:gd name="f228" fmla="val 3"/>
                <a:gd name="f229" fmla="val 159"/>
                <a:gd name="f230" fmla="val 37"/>
                <a:gd name="f231" fmla="val 47"/>
                <a:gd name="f232" fmla="val 48"/>
                <a:gd name="f233" fmla="+- 0 0 -90"/>
                <a:gd name="f234" fmla="*/ f3 1 242"/>
                <a:gd name="f235" fmla="*/ f4 1 193"/>
                <a:gd name="f236" fmla="+- f7 0 f5"/>
                <a:gd name="f237" fmla="+- f6 0 f5"/>
                <a:gd name="f238" fmla="*/ f233 f0 1"/>
                <a:gd name="f239" fmla="*/ f237 1 242"/>
                <a:gd name="f240" fmla="*/ f236 1 193"/>
                <a:gd name="f241" fmla="*/ f238 1 f2"/>
                <a:gd name="f242" fmla="*/ 28 1 f239"/>
                <a:gd name="f243" fmla="*/ 32 1 f240"/>
                <a:gd name="f244" fmla="*/ 23 1 f239"/>
                <a:gd name="f245" fmla="*/ 52 1 f240"/>
                <a:gd name="f246" fmla="*/ 12 1 f239"/>
                <a:gd name="f247" fmla="*/ 64 1 f240"/>
                <a:gd name="f248" fmla="*/ 4 1 f239"/>
                <a:gd name="f249" fmla="*/ 77 1 f240"/>
                <a:gd name="f250" fmla="*/ 6 1 f239"/>
                <a:gd name="f251" fmla="*/ 86 1 f240"/>
                <a:gd name="f252" fmla="*/ 32 1 f239"/>
                <a:gd name="f253" fmla="*/ 103 1 f240"/>
                <a:gd name="f254" fmla="*/ 42 1 f239"/>
                <a:gd name="f255" fmla="*/ 126 1 f240"/>
                <a:gd name="f256" fmla="*/ 61 1 f239"/>
                <a:gd name="f257" fmla="*/ 134 1 f240"/>
                <a:gd name="f258" fmla="*/ 86 1 f239"/>
                <a:gd name="f259" fmla="*/ 140 1 f240"/>
                <a:gd name="f260" fmla="*/ 99 1 f239"/>
                <a:gd name="f261" fmla="*/ 141 1 f240"/>
                <a:gd name="f262" fmla="*/ 120 1 f239"/>
                <a:gd name="f263" fmla="*/ 136 1 f240"/>
                <a:gd name="f264" fmla="*/ 132 1 f239"/>
                <a:gd name="f265" fmla="*/ 142 1 f240"/>
                <a:gd name="f266" fmla="*/ 130 1 f239"/>
                <a:gd name="f267" fmla="*/ 163 1 f240"/>
                <a:gd name="f268" fmla="*/ 135 1 f239"/>
                <a:gd name="f269" fmla="*/ 170 1 f240"/>
                <a:gd name="f270" fmla="*/ 136 1 f239"/>
                <a:gd name="f271" fmla="*/ 181 1 f240"/>
                <a:gd name="f272" fmla="*/ 148 1 f239"/>
                <a:gd name="f273" fmla="*/ 180 1 f240"/>
                <a:gd name="f274" fmla="*/ 156 1 f239"/>
                <a:gd name="f275" fmla="*/ 176 1 f240"/>
                <a:gd name="f276" fmla="*/ 168 1 f239"/>
                <a:gd name="f277" fmla="*/ 173 1 f240"/>
                <a:gd name="f278" fmla="*/ 176 1 f239"/>
                <a:gd name="f279" fmla="*/ 182 1 f240"/>
                <a:gd name="f280" fmla="*/ 187 1 f239"/>
                <a:gd name="f281" fmla="*/ 183 1 f240"/>
                <a:gd name="f282" fmla="*/ 192 1 f239"/>
                <a:gd name="f283" fmla="*/ 191 1 f240"/>
                <a:gd name="f284" fmla="*/ 207 1 f239"/>
                <a:gd name="f285" fmla="*/ 174 1 f240"/>
                <a:gd name="f286" fmla="*/ 220 1 f239"/>
                <a:gd name="f287" fmla="*/ 171 1 f240"/>
                <a:gd name="f288" fmla="*/ 228 1 f239"/>
                <a:gd name="f289" fmla="*/ 161 1 f240"/>
                <a:gd name="f290" fmla="*/ 232 1 f239"/>
                <a:gd name="f291" fmla="*/ 149 1 f240"/>
                <a:gd name="f292" fmla="*/ 231 1 f239"/>
                <a:gd name="f293" fmla="*/ 135 1 f240"/>
                <a:gd name="f294" fmla="*/ 226 1 f239"/>
                <a:gd name="f295" fmla="*/ 129 1 f240"/>
                <a:gd name="f296" fmla="*/ 219 1 f239"/>
                <a:gd name="f297" fmla="*/ 121 1 f240"/>
                <a:gd name="f298" fmla="*/ 225 1 f239"/>
                <a:gd name="f299" fmla="*/ 118 1 f240"/>
                <a:gd name="f300" fmla="*/ 208 1 f239"/>
                <a:gd name="f301" fmla="*/ 214 1 f239"/>
                <a:gd name="f302" fmla="*/ 93 1 f240"/>
                <a:gd name="f303" fmla="*/ 212 1 f239"/>
                <a:gd name="f304" fmla="*/ 89 1 f240"/>
                <a:gd name="f305" fmla="*/ 193 1 f239"/>
                <a:gd name="f306" fmla="*/ 85 1 f240"/>
                <a:gd name="f307" fmla="*/ 202 1 f239"/>
                <a:gd name="f308" fmla="*/ 66 1 f240"/>
                <a:gd name="f309" fmla="*/ 206 1 f239"/>
                <a:gd name="f310" fmla="*/ 80 1 f240"/>
                <a:gd name="f311" fmla="*/ 218 1 f239"/>
                <a:gd name="f312" fmla="*/ 71 1 f240"/>
                <a:gd name="f313" fmla="*/ 233 1 f239"/>
                <a:gd name="f314" fmla="*/ 57 1 f240"/>
                <a:gd name="f315" fmla="*/ 43 1 f240"/>
                <a:gd name="f316" fmla="*/ 216 1 f239"/>
                <a:gd name="f317" fmla="*/ 23 1 f240"/>
                <a:gd name="f318" fmla="*/ 162 1 f239"/>
                <a:gd name="f319" fmla="*/ 5 1 f240"/>
                <a:gd name="f320" fmla="*/ 144 1 f239"/>
                <a:gd name="f321" fmla="*/ 24 1 f240"/>
                <a:gd name="f322" fmla="*/ 171 1 f239"/>
                <a:gd name="f323" fmla="*/ 33 1 f240"/>
                <a:gd name="f324" fmla="*/ 152 1 f239"/>
                <a:gd name="f325" fmla="*/ 125 1 f239"/>
                <a:gd name="f326" fmla="*/ 59 1 f240"/>
                <a:gd name="f327" fmla="*/ 91 1 f239"/>
                <a:gd name="f328" fmla="*/ 55 1 f240"/>
                <a:gd name="f329" fmla="*/ 76 1 f239"/>
                <a:gd name="f330" fmla="*/ 56 1 f239"/>
                <a:gd name="f331" fmla="*/ 29 1 f240"/>
                <a:gd name="f332" fmla="*/ 41 1 f239"/>
                <a:gd name="f333" fmla="*/ 0 1 f239"/>
                <a:gd name="f334" fmla="*/ f6 1 f239"/>
                <a:gd name="f335" fmla="*/ 0 1 f240"/>
                <a:gd name="f336" fmla="*/ f7 1 f240"/>
                <a:gd name="f337" fmla="+- f241 0 f1"/>
                <a:gd name="f338" fmla="*/ f333 f234 1"/>
                <a:gd name="f339" fmla="*/ f334 f234 1"/>
                <a:gd name="f340" fmla="*/ f336 f235 1"/>
                <a:gd name="f341" fmla="*/ f335 f235 1"/>
                <a:gd name="f342" fmla="*/ f242 f234 1"/>
                <a:gd name="f343" fmla="*/ f243 f235 1"/>
                <a:gd name="f344" fmla="*/ f244 f234 1"/>
                <a:gd name="f345" fmla="*/ f245 f235 1"/>
                <a:gd name="f346" fmla="*/ f246 f234 1"/>
                <a:gd name="f347" fmla="*/ f247 f235 1"/>
                <a:gd name="f348" fmla="*/ f248 f234 1"/>
                <a:gd name="f349" fmla="*/ f249 f235 1"/>
                <a:gd name="f350" fmla="*/ f250 f234 1"/>
                <a:gd name="f351" fmla="*/ f251 f235 1"/>
                <a:gd name="f352" fmla="*/ f252 f234 1"/>
                <a:gd name="f353" fmla="*/ f253 f235 1"/>
                <a:gd name="f354" fmla="*/ f254 f234 1"/>
                <a:gd name="f355" fmla="*/ f255 f235 1"/>
                <a:gd name="f356" fmla="*/ f256 f234 1"/>
                <a:gd name="f357" fmla="*/ f257 f235 1"/>
                <a:gd name="f358" fmla="*/ f258 f234 1"/>
                <a:gd name="f359" fmla="*/ f259 f235 1"/>
                <a:gd name="f360" fmla="*/ f260 f234 1"/>
                <a:gd name="f361" fmla="*/ f261 f235 1"/>
                <a:gd name="f362" fmla="*/ f262 f234 1"/>
                <a:gd name="f363" fmla="*/ f263 f235 1"/>
                <a:gd name="f364" fmla="*/ f264 f234 1"/>
                <a:gd name="f365" fmla="*/ f265 f235 1"/>
                <a:gd name="f366" fmla="*/ f266 f234 1"/>
                <a:gd name="f367" fmla="*/ f267 f235 1"/>
                <a:gd name="f368" fmla="*/ f268 f234 1"/>
                <a:gd name="f369" fmla="*/ f269 f235 1"/>
                <a:gd name="f370" fmla="*/ f270 f234 1"/>
                <a:gd name="f371" fmla="*/ f271 f235 1"/>
                <a:gd name="f372" fmla="*/ f272 f234 1"/>
                <a:gd name="f373" fmla="*/ f273 f235 1"/>
                <a:gd name="f374" fmla="*/ f274 f234 1"/>
                <a:gd name="f375" fmla="*/ f275 f235 1"/>
                <a:gd name="f376" fmla="*/ f276 f234 1"/>
                <a:gd name="f377" fmla="*/ f277 f235 1"/>
                <a:gd name="f378" fmla="*/ f278 f234 1"/>
                <a:gd name="f379" fmla="*/ f279 f235 1"/>
                <a:gd name="f380" fmla="*/ f280 f234 1"/>
                <a:gd name="f381" fmla="*/ f281 f235 1"/>
                <a:gd name="f382" fmla="*/ f282 f234 1"/>
                <a:gd name="f383" fmla="*/ f283 f235 1"/>
                <a:gd name="f384" fmla="*/ f284 f234 1"/>
                <a:gd name="f385" fmla="*/ f285 f235 1"/>
                <a:gd name="f386" fmla="*/ f286 f234 1"/>
                <a:gd name="f387" fmla="*/ f287 f235 1"/>
                <a:gd name="f388" fmla="*/ f288 f234 1"/>
                <a:gd name="f389" fmla="*/ f289 f235 1"/>
                <a:gd name="f390" fmla="*/ f290 f234 1"/>
                <a:gd name="f391" fmla="*/ f291 f235 1"/>
                <a:gd name="f392" fmla="*/ f292 f234 1"/>
                <a:gd name="f393" fmla="*/ f293 f235 1"/>
                <a:gd name="f394" fmla="*/ f294 f234 1"/>
                <a:gd name="f395" fmla="*/ f295 f235 1"/>
                <a:gd name="f396" fmla="*/ f296 f234 1"/>
                <a:gd name="f397" fmla="*/ f297 f235 1"/>
                <a:gd name="f398" fmla="*/ f298 f234 1"/>
                <a:gd name="f399" fmla="*/ f299 f235 1"/>
                <a:gd name="f400" fmla="*/ f300 f234 1"/>
                <a:gd name="f401" fmla="*/ f301 f234 1"/>
                <a:gd name="f402" fmla="*/ f302 f235 1"/>
                <a:gd name="f403" fmla="*/ f303 f234 1"/>
                <a:gd name="f404" fmla="*/ f304 f235 1"/>
                <a:gd name="f405" fmla="*/ f305 f234 1"/>
                <a:gd name="f406" fmla="*/ f306 f235 1"/>
                <a:gd name="f407" fmla="*/ f307 f234 1"/>
                <a:gd name="f408" fmla="*/ f308 f235 1"/>
                <a:gd name="f409" fmla="*/ f309 f234 1"/>
                <a:gd name="f410" fmla="*/ f310 f235 1"/>
                <a:gd name="f411" fmla="*/ f311 f234 1"/>
                <a:gd name="f412" fmla="*/ f312 f235 1"/>
                <a:gd name="f413" fmla="*/ f313 f234 1"/>
                <a:gd name="f414" fmla="*/ f314 f235 1"/>
                <a:gd name="f415" fmla="*/ f315 f235 1"/>
                <a:gd name="f416" fmla="*/ f316 f234 1"/>
                <a:gd name="f417" fmla="*/ f317 f235 1"/>
                <a:gd name="f418" fmla="*/ f318 f234 1"/>
                <a:gd name="f419" fmla="*/ f319 f235 1"/>
                <a:gd name="f420" fmla="*/ f320 f234 1"/>
                <a:gd name="f421" fmla="*/ f321 f235 1"/>
                <a:gd name="f422" fmla="*/ f322 f234 1"/>
                <a:gd name="f423" fmla="*/ f323 f235 1"/>
                <a:gd name="f424" fmla="*/ f324 f234 1"/>
                <a:gd name="f425" fmla="*/ f325 f234 1"/>
                <a:gd name="f426" fmla="*/ f326 f235 1"/>
                <a:gd name="f427" fmla="*/ f327 f234 1"/>
                <a:gd name="f428" fmla="*/ f328 f235 1"/>
                <a:gd name="f429" fmla="*/ f329 f234 1"/>
                <a:gd name="f430" fmla="*/ f330 f234 1"/>
                <a:gd name="f431" fmla="*/ f331 f235 1"/>
                <a:gd name="f432" fmla="*/ f332 f234 1"/>
              </a:gdLst>
              <a:ahLst/>
              <a:cxnLst>
                <a:cxn ang="3cd4">
                  <a:pos x="hc" y="t"/>
                </a:cxn>
                <a:cxn ang="0">
                  <a:pos x="r" y="vc"/>
                </a:cxn>
                <a:cxn ang="cd4">
                  <a:pos x="hc" y="b"/>
                </a:cxn>
                <a:cxn ang="cd2">
                  <a:pos x="l" y="vc"/>
                </a:cxn>
                <a:cxn ang="f337">
                  <a:pos x="f342" y="f343"/>
                </a:cxn>
                <a:cxn ang="f337">
                  <a:pos x="f344" y="f345"/>
                </a:cxn>
                <a:cxn ang="f337">
                  <a:pos x="f346" y="f347"/>
                </a:cxn>
                <a:cxn ang="f337">
                  <a:pos x="f348" y="f349"/>
                </a:cxn>
                <a:cxn ang="f337">
                  <a:pos x="f350" y="f351"/>
                </a:cxn>
                <a:cxn ang="f337">
                  <a:pos x="f352" y="f353"/>
                </a:cxn>
                <a:cxn ang="f337">
                  <a:pos x="f354" y="f355"/>
                </a:cxn>
                <a:cxn ang="f337">
                  <a:pos x="f356" y="f357"/>
                </a:cxn>
                <a:cxn ang="f337">
                  <a:pos x="f358" y="f359"/>
                </a:cxn>
                <a:cxn ang="f337">
                  <a:pos x="f360" y="f361"/>
                </a:cxn>
                <a:cxn ang="f337">
                  <a:pos x="f362" y="f363"/>
                </a:cxn>
                <a:cxn ang="f337">
                  <a:pos x="f364" y="f365"/>
                </a:cxn>
                <a:cxn ang="f337">
                  <a:pos x="f366" y="f367"/>
                </a:cxn>
                <a:cxn ang="f337">
                  <a:pos x="f368" y="f369"/>
                </a:cxn>
                <a:cxn ang="f337">
                  <a:pos x="f370" y="f371"/>
                </a:cxn>
                <a:cxn ang="f337">
                  <a:pos x="f372" y="f373"/>
                </a:cxn>
                <a:cxn ang="f337">
                  <a:pos x="f374" y="f375"/>
                </a:cxn>
                <a:cxn ang="f337">
                  <a:pos x="f376" y="f377"/>
                </a:cxn>
                <a:cxn ang="f337">
                  <a:pos x="f378" y="f379"/>
                </a:cxn>
                <a:cxn ang="f337">
                  <a:pos x="f380" y="f381"/>
                </a:cxn>
                <a:cxn ang="f337">
                  <a:pos x="f382" y="f383"/>
                </a:cxn>
                <a:cxn ang="f337">
                  <a:pos x="f382" y="f379"/>
                </a:cxn>
                <a:cxn ang="f337">
                  <a:pos x="f384" y="f385"/>
                </a:cxn>
                <a:cxn ang="f337">
                  <a:pos x="f386" y="f387"/>
                </a:cxn>
                <a:cxn ang="f337">
                  <a:pos x="f388" y="f389"/>
                </a:cxn>
                <a:cxn ang="f337">
                  <a:pos x="f390" y="f391"/>
                </a:cxn>
                <a:cxn ang="f337">
                  <a:pos x="f392" y="f393"/>
                </a:cxn>
                <a:cxn ang="f337">
                  <a:pos x="f394" y="f395"/>
                </a:cxn>
                <a:cxn ang="f337">
                  <a:pos x="f396" y="f397"/>
                </a:cxn>
                <a:cxn ang="f337">
                  <a:pos x="f398" y="f399"/>
                </a:cxn>
                <a:cxn ang="f337">
                  <a:pos x="f400" y="f353"/>
                </a:cxn>
                <a:cxn ang="f337">
                  <a:pos x="f401" y="f402"/>
                </a:cxn>
                <a:cxn ang="f337">
                  <a:pos x="f403" y="f404"/>
                </a:cxn>
                <a:cxn ang="f337">
                  <a:pos x="f405" y="f406"/>
                </a:cxn>
                <a:cxn ang="f337">
                  <a:pos x="f407" y="f408"/>
                </a:cxn>
                <a:cxn ang="f337">
                  <a:pos x="f409" y="f410"/>
                </a:cxn>
                <a:cxn ang="f337">
                  <a:pos x="f411" y="f412"/>
                </a:cxn>
                <a:cxn ang="f337">
                  <a:pos x="f413" y="f414"/>
                </a:cxn>
                <a:cxn ang="f337">
                  <a:pos x="f392" y="f415"/>
                </a:cxn>
                <a:cxn ang="f337">
                  <a:pos x="f416" y="f417"/>
                </a:cxn>
                <a:cxn ang="f337">
                  <a:pos x="f418" y="f419"/>
                </a:cxn>
                <a:cxn ang="f337">
                  <a:pos x="f420" y="f421"/>
                </a:cxn>
                <a:cxn ang="f337">
                  <a:pos x="f422" y="f423"/>
                </a:cxn>
                <a:cxn ang="f337">
                  <a:pos x="f424" y="f415"/>
                </a:cxn>
                <a:cxn ang="f337">
                  <a:pos x="f425" y="f426"/>
                </a:cxn>
                <a:cxn ang="f337">
                  <a:pos x="f427" y="f428"/>
                </a:cxn>
                <a:cxn ang="f337">
                  <a:pos x="f429" y="f415"/>
                </a:cxn>
                <a:cxn ang="f337">
                  <a:pos x="f430" y="f431"/>
                </a:cxn>
                <a:cxn ang="f337">
                  <a:pos x="f432" y="f417"/>
                </a:cxn>
              </a:cxnLst>
              <a:rect l="f338" t="f341" r="f339" b="f340"/>
              <a:pathLst>
                <a:path w="242" h="193">
                  <a:moveTo>
                    <a:pt x="f8" y="f9"/>
                  </a:moveTo>
                  <a:cubicBezTo>
                    <a:pt x="f8" y="f9"/>
                    <a:pt x="f10" y="f9"/>
                    <a:pt x="f10" y="f9"/>
                  </a:cubicBezTo>
                  <a:cubicBezTo>
                    <a:pt x="f10" y="f11"/>
                    <a:pt x="f12" y="f13"/>
                    <a:pt x="f14" y="f15"/>
                  </a:cubicBezTo>
                  <a:cubicBezTo>
                    <a:pt x="f16" y="f17"/>
                    <a:pt x="f17" y="f18"/>
                    <a:pt x="f19" y="f12"/>
                  </a:cubicBezTo>
                  <a:cubicBezTo>
                    <a:pt x="f20" y="f21"/>
                    <a:pt x="f11" y="f18"/>
                    <a:pt x="f11" y="f10"/>
                  </a:cubicBezTo>
                  <a:cubicBezTo>
                    <a:pt x="f22" y="f23"/>
                    <a:pt x="f24" y="f8"/>
                    <a:pt x="f25" y="f26"/>
                  </a:cubicBezTo>
                  <a:cubicBezTo>
                    <a:pt x="f27" y="f23"/>
                    <a:pt x="f27" y="f28"/>
                    <a:pt x="f29" y="f28"/>
                  </a:cubicBezTo>
                  <a:cubicBezTo>
                    <a:pt x="f25" y="f30"/>
                    <a:pt x="f20" y="f31"/>
                    <a:pt x="f9" y="f32"/>
                  </a:cubicBezTo>
                  <a:cubicBezTo>
                    <a:pt x="f33" y="f34"/>
                    <a:pt x="f35" y="f36"/>
                    <a:pt x="f9" y="f37"/>
                  </a:cubicBezTo>
                  <a:cubicBezTo>
                    <a:pt x="f9" y="f38"/>
                    <a:pt x="f13" y="f37"/>
                    <a:pt x="f25" y="f38"/>
                  </a:cubicBezTo>
                  <a:cubicBezTo>
                    <a:pt x="f25" y="f39"/>
                    <a:pt x="f29" y="f40"/>
                    <a:pt x="f41" y="f42"/>
                  </a:cubicBezTo>
                  <a:cubicBezTo>
                    <a:pt x="f43" y="f44"/>
                    <a:pt x="f41" y="f42"/>
                    <a:pt x="f45" y="f46"/>
                  </a:cubicBezTo>
                  <a:cubicBezTo>
                    <a:pt x="f47" y="f44"/>
                    <a:pt x="f48" y="f49"/>
                    <a:pt x="f50" y="f51"/>
                  </a:cubicBezTo>
                  <a:cubicBezTo>
                    <a:pt x="f52" y="f46"/>
                    <a:pt x="f53" y="f54"/>
                    <a:pt x="f52" y="f51"/>
                  </a:cubicBezTo>
                  <a:cubicBezTo>
                    <a:pt x="f55" y="f56"/>
                    <a:pt x="f5" y="f49"/>
                    <a:pt x="f5" y="f57"/>
                  </a:cubicBezTo>
                  <a:cubicBezTo>
                    <a:pt x="f58" y="f59"/>
                    <a:pt x="f60" y="f61"/>
                    <a:pt x="f52" y="f62"/>
                  </a:cubicBezTo>
                  <a:cubicBezTo>
                    <a:pt x="f52" y="f59"/>
                    <a:pt x="f53" y="f59"/>
                    <a:pt x="f50" y="f63"/>
                  </a:cubicBezTo>
                  <a:cubicBezTo>
                    <a:pt x="f47" y="f64"/>
                    <a:pt x="f50" y="f65"/>
                    <a:pt x="f50" y="f66"/>
                  </a:cubicBezTo>
                  <a:cubicBezTo>
                    <a:pt x="f53" y="f67"/>
                    <a:pt x="f52" y="f66"/>
                    <a:pt x="f60" y="f68"/>
                  </a:cubicBezTo>
                  <a:cubicBezTo>
                    <a:pt x="f53" y="f68"/>
                    <a:pt x="f53" y="f68"/>
                    <a:pt x="f53" y="f68"/>
                  </a:cubicBezTo>
                  <a:cubicBezTo>
                    <a:pt x="f50" y="f69"/>
                    <a:pt x="f53" y="f66"/>
                    <a:pt x="f45" y="f70"/>
                  </a:cubicBezTo>
                  <a:cubicBezTo>
                    <a:pt x="f71" y="f72"/>
                    <a:pt x="f71" y="f72"/>
                    <a:pt x="f41" y="f73"/>
                  </a:cubicBezTo>
                  <a:cubicBezTo>
                    <a:pt x="f43" y="f74"/>
                    <a:pt x="f13" y="f75"/>
                    <a:pt x="f33" y="f76"/>
                  </a:cubicBezTo>
                  <a:cubicBezTo>
                    <a:pt x="f20" y="f74"/>
                    <a:pt x="f11" y="f72"/>
                    <a:pt x="f12" y="f77"/>
                  </a:cubicBezTo>
                  <a:cubicBezTo>
                    <a:pt x="f21" y="f78"/>
                    <a:pt x="f18" y="f79"/>
                    <a:pt x="f14" y="f80"/>
                  </a:cubicBezTo>
                  <a:cubicBezTo>
                    <a:pt x="f81" y="f82"/>
                    <a:pt x="f17" y="f80"/>
                    <a:pt x="f83" y="f84"/>
                  </a:cubicBezTo>
                  <a:cubicBezTo>
                    <a:pt x="f16" y="f85"/>
                    <a:pt x="f83" y="f82"/>
                    <a:pt x="f16" y="f86"/>
                  </a:cubicBezTo>
                  <a:cubicBezTo>
                    <a:pt x="f81" y="f87"/>
                    <a:pt x="f8" y="f88"/>
                    <a:pt x="f26" y="f87"/>
                  </a:cubicBezTo>
                  <a:cubicBezTo>
                    <a:pt x="f30" y="f89"/>
                    <a:pt x="f90" y="f91"/>
                    <a:pt x="f92" y="f93"/>
                  </a:cubicBezTo>
                  <a:cubicBezTo>
                    <a:pt x="f92" y="f93"/>
                    <a:pt x="f92" y="f94"/>
                    <a:pt x="f95" y="f94"/>
                  </a:cubicBezTo>
                  <a:cubicBezTo>
                    <a:pt x="f32" y="f96"/>
                    <a:pt x="f97" y="f94"/>
                    <a:pt x="f34" y="f96"/>
                  </a:cubicBezTo>
                  <a:cubicBezTo>
                    <a:pt x="f37" y="f98"/>
                    <a:pt x="f99" y="f93"/>
                    <a:pt x="f40" y="f100"/>
                  </a:cubicBezTo>
                  <a:cubicBezTo>
                    <a:pt x="f51" y="f101"/>
                    <a:pt x="f54" y="f102"/>
                    <a:pt x="f49" y="f101"/>
                  </a:cubicBezTo>
                  <a:cubicBezTo>
                    <a:pt x="f103" y="f104"/>
                    <a:pt x="f61" y="f105"/>
                    <a:pt x="f106" y="f107"/>
                  </a:cubicBezTo>
                  <a:cubicBezTo>
                    <a:pt x="f57" y="f108"/>
                    <a:pt x="f62" y="f101"/>
                    <a:pt x="f66" y="f108"/>
                  </a:cubicBezTo>
                  <a:cubicBezTo>
                    <a:pt x="f66" y="f109"/>
                    <a:pt x="f66" y="f109"/>
                    <a:pt x="f68" y="f109"/>
                  </a:cubicBezTo>
                  <a:cubicBezTo>
                    <a:pt x="f69" y="f109"/>
                    <a:pt x="f69" y="f101"/>
                    <a:pt x="f69" y="f110"/>
                  </a:cubicBezTo>
                  <a:cubicBezTo>
                    <a:pt x="f70" y="f101"/>
                    <a:pt x="f111" y="f101"/>
                    <a:pt x="f112" y="f101"/>
                  </a:cubicBezTo>
                  <a:cubicBezTo>
                    <a:pt x="f113" y="f101"/>
                    <a:pt x="f114" y="f109"/>
                    <a:pt x="f114" y="f107"/>
                  </a:cubicBezTo>
                  <a:cubicBezTo>
                    <a:pt x="f115" y="f107"/>
                    <a:pt x="f115" y="f107"/>
                    <a:pt x="f116" y="f107"/>
                  </a:cubicBezTo>
                  <a:cubicBezTo>
                    <a:pt x="f117" y="f107"/>
                    <a:pt x="f118" y="f101"/>
                    <a:pt x="f119" y="f105"/>
                  </a:cubicBezTo>
                  <a:cubicBezTo>
                    <a:pt x="f120" y="f102"/>
                    <a:pt x="f78" y="f102"/>
                    <a:pt x="f120" y="f98"/>
                  </a:cubicBezTo>
                  <a:cubicBezTo>
                    <a:pt x="f121" y="f122"/>
                    <a:pt x="f121" y="f102"/>
                    <a:pt x="f84" y="f100"/>
                  </a:cubicBezTo>
                  <a:cubicBezTo>
                    <a:pt x="f86" y="f96"/>
                    <a:pt x="f84" y="f102"/>
                    <a:pt x="f123" y="f102"/>
                  </a:cubicBezTo>
                  <a:cubicBezTo>
                    <a:pt x="f82" y="f101"/>
                    <a:pt x="f123" y="f124"/>
                    <a:pt x="f86" y="f124"/>
                  </a:cubicBezTo>
                  <a:cubicBezTo>
                    <a:pt x="f125" y="f105"/>
                    <a:pt x="f125" y="f105"/>
                    <a:pt x="f88" y="f124"/>
                  </a:cubicBezTo>
                  <a:cubicBezTo>
                    <a:pt x="f126" y="f124"/>
                    <a:pt x="f87" y="f124"/>
                    <a:pt x="f127" y="f101"/>
                  </a:cubicBezTo>
                  <a:cubicBezTo>
                    <a:pt x="f122" y="f104"/>
                    <a:pt x="f93" y="f110"/>
                    <a:pt x="f96" y="f104"/>
                  </a:cubicBezTo>
                  <a:cubicBezTo>
                    <a:pt x="f100" y="f107"/>
                    <a:pt x="f122" y="f128"/>
                    <a:pt x="f102" y="f129"/>
                  </a:cubicBezTo>
                  <a:cubicBezTo>
                    <a:pt x="f105" y="f130"/>
                    <a:pt x="f98" y="f131"/>
                    <a:pt x="f100" y="f131"/>
                  </a:cubicBezTo>
                  <a:cubicBezTo>
                    <a:pt x="f122" y="f132"/>
                    <a:pt x="f94" y="f132"/>
                    <a:pt x="f96" y="f133"/>
                  </a:cubicBezTo>
                  <a:cubicBezTo>
                    <a:pt x="f122" y="f134"/>
                    <a:pt x="f94" y="f133"/>
                    <a:pt x="f93" y="f134"/>
                  </a:cubicBezTo>
                  <a:cubicBezTo>
                    <a:pt x="f93" y="f135"/>
                    <a:pt x="f122" y="f135"/>
                    <a:pt x="f122" y="f136"/>
                  </a:cubicBezTo>
                  <a:cubicBezTo>
                    <a:pt x="f122" y="f137"/>
                    <a:pt x="f127" y="f137"/>
                    <a:pt x="f93" y="f138"/>
                  </a:cubicBezTo>
                  <a:cubicBezTo>
                    <a:pt x="f93" y="f139"/>
                    <a:pt x="f93" y="f138"/>
                    <a:pt x="f122" y="f138"/>
                  </a:cubicBezTo>
                  <a:cubicBezTo>
                    <a:pt x="f98" y="f140"/>
                    <a:pt x="f124" y="f137"/>
                    <a:pt x="f98" y="f138"/>
                  </a:cubicBezTo>
                  <a:cubicBezTo>
                    <a:pt x="f122" y="f141"/>
                    <a:pt x="f102" y="f142"/>
                    <a:pt x="f102" y="f141"/>
                  </a:cubicBezTo>
                  <a:cubicBezTo>
                    <a:pt x="f98" y="f143"/>
                    <a:pt x="f105" y="f144"/>
                    <a:pt x="f105" y="f145"/>
                  </a:cubicBezTo>
                  <a:cubicBezTo>
                    <a:pt x="f105" y="f143"/>
                    <a:pt x="f109" y="f145"/>
                    <a:pt x="f109" y="f143"/>
                  </a:cubicBezTo>
                  <a:cubicBezTo>
                    <a:pt x="f101" y="f143"/>
                    <a:pt x="f124" y="f2"/>
                    <a:pt x="f102" y="f146"/>
                  </a:cubicBezTo>
                  <a:cubicBezTo>
                    <a:pt x="f98" y="f147"/>
                    <a:pt x="f102" y="f148"/>
                    <a:pt x="f104" y="f147"/>
                  </a:cubicBezTo>
                  <a:cubicBezTo>
                    <a:pt x="f108" y="f149"/>
                    <a:pt x="f150" y="f151"/>
                    <a:pt x="f152" y="f153"/>
                  </a:cubicBezTo>
                  <a:cubicBezTo>
                    <a:pt x="f152" y="f154"/>
                    <a:pt x="f155" y="f154"/>
                    <a:pt x="f155" y="f151"/>
                  </a:cubicBezTo>
                  <a:cubicBezTo>
                    <a:pt x="f156" y="f147"/>
                    <a:pt x="f152" y="f147"/>
                    <a:pt x="f152" y="f2"/>
                  </a:cubicBezTo>
                  <a:cubicBezTo>
                    <a:pt x="f152" y="f157"/>
                    <a:pt x="f158" y="f157"/>
                    <a:pt x="f155" y="f159"/>
                  </a:cubicBezTo>
                  <a:cubicBezTo>
                    <a:pt x="f129" y="f159"/>
                    <a:pt x="f129" y="f159"/>
                    <a:pt x="f160" y="f159"/>
                  </a:cubicBezTo>
                  <a:cubicBezTo>
                    <a:pt x="f161" y="f159"/>
                    <a:pt x="f161" y="f2"/>
                    <a:pt x="f130" y="f2"/>
                  </a:cubicBezTo>
                  <a:cubicBezTo>
                    <a:pt x="f162" y="f157"/>
                    <a:pt x="f161" y="f159"/>
                    <a:pt x="f130" y="f143"/>
                  </a:cubicBezTo>
                  <a:cubicBezTo>
                    <a:pt x="f132" y="f145"/>
                    <a:pt x="f162" y="f157"/>
                    <a:pt x="f163" y="f159"/>
                  </a:cubicBezTo>
                  <a:cubicBezTo>
                    <a:pt x="f164" y="f143"/>
                    <a:pt x="f133" y="f157"/>
                    <a:pt x="f134" y="f159"/>
                  </a:cubicBezTo>
                  <a:cubicBezTo>
                    <a:pt x="f165" y="f143"/>
                    <a:pt x="f135" y="f157"/>
                    <a:pt x="f166" y="f143"/>
                  </a:cubicBezTo>
                  <a:cubicBezTo>
                    <a:pt x="f166" y="f145"/>
                    <a:pt x="f136" y="f144"/>
                    <a:pt x="f137" y="f141"/>
                  </a:cubicBezTo>
                  <a:cubicBezTo>
                    <a:pt x="f139" y="f142"/>
                    <a:pt x="f137" y="f143"/>
                    <a:pt x="f141" y="f167"/>
                  </a:cubicBezTo>
                  <a:cubicBezTo>
                    <a:pt x="f167" y="f167"/>
                    <a:pt x="f167" y="f159"/>
                    <a:pt x="f145" y="f157"/>
                  </a:cubicBezTo>
                  <a:cubicBezTo>
                    <a:pt x="f141" y="f2"/>
                    <a:pt x="f144" y="f2"/>
                    <a:pt x="f145" y="f146"/>
                  </a:cubicBezTo>
                  <a:cubicBezTo>
                    <a:pt x="f143" y="f147"/>
                    <a:pt x="f145" y="f148"/>
                    <a:pt x="f143" y="f147"/>
                  </a:cubicBezTo>
                  <a:cubicBezTo>
                    <a:pt x="f167" y="f146"/>
                    <a:pt x="f159" y="f151"/>
                    <a:pt x="f146" y="f168"/>
                  </a:cubicBezTo>
                  <a:cubicBezTo>
                    <a:pt x="f146" y="f168"/>
                    <a:pt x="f147" y="f168"/>
                    <a:pt x="f147" y="f168"/>
                  </a:cubicBezTo>
                  <a:cubicBezTo>
                    <a:pt x="f168" y="f148"/>
                    <a:pt x="f147" y="f147"/>
                    <a:pt x="f148" y="f147"/>
                  </a:cubicBezTo>
                  <a:cubicBezTo>
                    <a:pt x="f168" y="f146"/>
                    <a:pt x="f168" y="f151"/>
                    <a:pt x="f149" y="f148"/>
                  </a:cubicBezTo>
                  <a:cubicBezTo>
                    <a:pt x="f153" y="f168"/>
                    <a:pt x="f154" y="f151"/>
                    <a:pt x="f169" y="f148"/>
                  </a:cubicBezTo>
                  <a:cubicBezTo>
                    <a:pt x="f170" y="f168"/>
                    <a:pt x="f169" y="f168"/>
                    <a:pt x="f154" y="f153"/>
                  </a:cubicBezTo>
                  <a:cubicBezTo>
                    <a:pt x="f154" y="f149"/>
                    <a:pt x="f169" y="f169"/>
                    <a:pt x="f170" y="f170"/>
                  </a:cubicBezTo>
                  <a:cubicBezTo>
                    <a:pt x="f170" y="f170"/>
                    <a:pt x="f170" y="f7"/>
                    <a:pt x="f171" y="f172"/>
                  </a:cubicBezTo>
                  <a:cubicBezTo>
                    <a:pt x="f173" y="f170"/>
                    <a:pt x="f174" y="f169"/>
                    <a:pt x="f173" y="f154"/>
                  </a:cubicBezTo>
                  <a:cubicBezTo>
                    <a:pt x="f173" y="f153"/>
                    <a:pt x="f7" y="f154"/>
                    <a:pt x="f7" y="f149"/>
                  </a:cubicBezTo>
                  <a:cubicBezTo>
                    <a:pt x="f173" y="f153"/>
                    <a:pt x="f171" y="f153"/>
                    <a:pt x="f172" y="f151"/>
                  </a:cubicBezTo>
                  <a:cubicBezTo>
                    <a:pt x="f170" y="f168"/>
                    <a:pt x="f174" y="f168"/>
                    <a:pt x="f171" y="f147"/>
                  </a:cubicBezTo>
                  <a:cubicBezTo>
                    <a:pt x="f173" y="f147"/>
                    <a:pt x="f174" y="f168"/>
                    <a:pt x="f175" y="f147"/>
                  </a:cubicBezTo>
                  <a:cubicBezTo>
                    <a:pt x="f175" y="f146"/>
                    <a:pt x="f176" y="f147"/>
                    <a:pt x="f177" y="f146"/>
                  </a:cubicBezTo>
                  <a:cubicBezTo>
                    <a:pt x="f178" y="f157"/>
                    <a:pt x="f179" y="f2"/>
                    <a:pt x="f180" y="f167"/>
                  </a:cubicBezTo>
                  <a:cubicBezTo>
                    <a:pt x="f179" y="f159"/>
                    <a:pt x="f181" y="f159"/>
                    <a:pt x="f181" y="f144"/>
                  </a:cubicBezTo>
                  <a:cubicBezTo>
                    <a:pt x="f182" y="f159"/>
                    <a:pt x="f183" y="f141"/>
                    <a:pt x="f182" y="f143"/>
                  </a:cubicBezTo>
                  <a:cubicBezTo>
                    <a:pt x="f184" y="f159"/>
                    <a:pt x="f184" y="f142"/>
                    <a:pt x="f185" y="f144"/>
                  </a:cubicBezTo>
                  <a:cubicBezTo>
                    <a:pt x="f186" y="f143"/>
                    <a:pt x="f187" y="f142"/>
                    <a:pt x="f188" y="f141"/>
                  </a:cubicBezTo>
                  <a:cubicBezTo>
                    <a:pt x="f189" y="f141"/>
                    <a:pt x="f190" y="f139"/>
                    <a:pt x="f191" y="f139"/>
                  </a:cubicBezTo>
                  <a:cubicBezTo>
                    <a:pt x="f192" y="f139"/>
                    <a:pt x="f193" y="f138"/>
                    <a:pt x="f194" y="f138"/>
                  </a:cubicBezTo>
                  <a:cubicBezTo>
                    <a:pt x="f195" y="f137"/>
                    <a:pt x="f193" y="f136"/>
                    <a:pt x="f192" y="f136"/>
                  </a:cubicBezTo>
                  <a:cubicBezTo>
                    <a:pt x="f196" y="f136"/>
                    <a:pt x="f195" y="f166"/>
                    <a:pt x="f196" y="f165"/>
                  </a:cubicBezTo>
                  <a:cubicBezTo>
                    <a:pt x="f197" y="f134"/>
                    <a:pt x="f196" y="f133"/>
                    <a:pt x="f197" y="f133"/>
                  </a:cubicBezTo>
                  <a:cubicBezTo>
                    <a:pt x="f198" y="f164"/>
                    <a:pt x="f199" y="f163"/>
                    <a:pt x="f200" y="f162"/>
                  </a:cubicBezTo>
                  <a:cubicBezTo>
                    <a:pt x="f198" y="f161"/>
                    <a:pt x="f200" y="f130"/>
                    <a:pt x="f197" y="f130"/>
                  </a:cubicBezTo>
                  <a:cubicBezTo>
                    <a:pt x="f201" y="f131"/>
                    <a:pt x="f202" y="f130"/>
                    <a:pt x="f202" y="f160"/>
                  </a:cubicBezTo>
                  <a:cubicBezTo>
                    <a:pt x="f202" y="f156"/>
                    <a:pt x="f203" y="f155"/>
                    <a:pt x="f203" y="f158"/>
                  </a:cubicBezTo>
                  <a:cubicBezTo>
                    <a:pt x="f198" y="f107"/>
                    <a:pt x="f204" y="f110"/>
                    <a:pt x="f204" y="f104"/>
                  </a:cubicBezTo>
                  <a:cubicBezTo>
                    <a:pt x="f203" y="f109"/>
                    <a:pt x="f205" y="f109"/>
                    <a:pt x="f204" y="f105"/>
                  </a:cubicBezTo>
                  <a:cubicBezTo>
                    <a:pt x="f198" y="f102"/>
                    <a:pt x="f206" y="f105"/>
                    <a:pt x="f207" y="f102"/>
                  </a:cubicBezTo>
                  <a:cubicBezTo>
                    <a:pt x="f204" y="f122"/>
                    <a:pt x="f204" y="f98"/>
                    <a:pt x="f198" y="f98"/>
                  </a:cubicBezTo>
                  <a:cubicBezTo>
                    <a:pt x="f203" y="f98"/>
                    <a:pt x="f204" y="f98"/>
                    <a:pt x="f204" y="f122"/>
                  </a:cubicBezTo>
                  <a:cubicBezTo>
                    <a:pt x="f200" y="f122"/>
                    <a:pt x="f200" y="f127"/>
                    <a:pt x="f199" y="f93"/>
                  </a:cubicBezTo>
                  <a:cubicBezTo>
                    <a:pt x="f195" y="f96"/>
                    <a:pt x="f196" y="f127"/>
                    <a:pt x="f194" y="f96"/>
                  </a:cubicBezTo>
                  <a:cubicBezTo>
                    <a:pt x="f195" y="f89"/>
                    <a:pt x="f201" y="f94"/>
                    <a:pt x="f201" y="f127"/>
                  </a:cubicBezTo>
                  <a:cubicBezTo>
                    <a:pt x="f196" y="f127"/>
                    <a:pt x="f197" y="f127"/>
                    <a:pt x="f197" y="f91"/>
                  </a:cubicBezTo>
                  <a:cubicBezTo>
                    <a:pt x="f199" y="f87"/>
                    <a:pt x="f200" y="f87"/>
                    <a:pt x="f200" y="f87"/>
                  </a:cubicBezTo>
                  <a:cubicBezTo>
                    <a:pt x="f200" y="f125"/>
                    <a:pt x="f196" y="f86"/>
                    <a:pt x="f196" y="f86"/>
                  </a:cubicBezTo>
                  <a:cubicBezTo>
                    <a:pt x="f192" y="f123"/>
                    <a:pt x="f193" y="f88"/>
                    <a:pt x="f189" y="f208"/>
                  </a:cubicBezTo>
                  <a:cubicBezTo>
                    <a:pt x="f189" y="f208"/>
                    <a:pt x="f193" y="f86"/>
                    <a:pt x="f194" y="f208"/>
                  </a:cubicBezTo>
                  <a:cubicBezTo>
                    <a:pt x="f195" y="f85"/>
                    <a:pt x="f201" y="f125"/>
                    <a:pt x="f197" y="f86"/>
                  </a:cubicBezTo>
                  <a:cubicBezTo>
                    <a:pt x="f197" y="f86"/>
                    <a:pt x="f200" y="f208"/>
                    <a:pt x="f199" y="f123"/>
                  </a:cubicBezTo>
                  <a:cubicBezTo>
                    <a:pt x="f196" y="f85"/>
                    <a:pt x="f201" y="f82"/>
                    <a:pt x="f196" y="f82"/>
                  </a:cubicBezTo>
                  <a:cubicBezTo>
                    <a:pt x="f192" y="f82"/>
                    <a:pt x="f193" y="f84"/>
                    <a:pt x="f191" y="f209"/>
                  </a:cubicBezTo>
                  <a:cubicBezTo>
                    <a:pt x="f191" y="f210"/>
                    <a:pt x="f190" y="f80"/>
                    <a:pt x="f190" y="f210"/>
                  </a:cubicBezTo>
                  <a:cubicBezTo>
                    <a:pt x="f188" y="f78"/>
                    <a:pt x="f188" y="f120"/>
                    <a:pt x="f211" y="f78"/>
                  </a:cubicBezTo>
                  <a:cubicBezTo>
                    <a:pt x="f186" y="f77"/>
                    <a:pt x="f182" y="f119"/>
                    <a:pt x="f183" y="f77"/>
                  </a:cubicBezTo>
                  <a:cubicBezTo>
                    <a:pt x="f183" y="f212"/>
                    <a:pt x="f186" y="f117"/>
                    <a:pt x="f182" y="f116"/>
                  </a:cubicBezTo>
                  <a:cubicBezTo>
                    <a:pt x="f183" y="f115"/>
                    <a:pt x="f186" y="f116"/>
                    <a:pt x="f185" y="f74"/>
                  </a:cubicBezTo>
                  <a:cubicBezTo>
                    <a:pt x="f184" y="f113"/>
                    <a:pt x="f185" y="f74"/>
                    <a:pt x="f186" y="f113"/>
                  </a:cubicBezTo>
                  <a:cubicBezTo>
                    <a:pt x="f186" y="f75"/>
                    <a:pt x="f213" y="f74"/>
                    <a:pt x="f213" y="f75"/>
                  </a:cubicBezTo>
                  <a:cubicBezTo>
                    <a:pt x="f187" y="f73"/>
                    <a:pt x="f188" y="f75"/>
                    <a:pt x="f188" y="f112"/>
                  </a:cubicBezTo>
                  <a:cubicBezTo>
                    <a:pt x="f188" y="f73"/>
                    <a:pt x="f188" y="f73"/>
                    <a:pt x="f188" y="f72"/>
                  </a:cubicBezTo>
                  <a:cubicBezTo>
                    <a:pt x="f188" y="f72"/>
                    <a:pt x="f189" y="f111"/>
                    <a:pt x="f211" y="f111"/>
                  </a:cubicBezTo>
                  <a:cubicBezTo>
                    <a:pt x="f186" y="f70"/>
                    <a:pt x="f186" y="f72"/>
                    <a:pt x="f185" y="f111"/>
                  </a:cubicBezTo>
                  <a:cubicBezTo>
                    <a:pt x="f184" y="f69"/>
                    <a:pt x="f181" y="f69"/>
                    <a:pt x="f181" y="f70"/>
                  </a:cubicBezTo>
                  <a:cubicBezTo>
                    <a:pt x="f181" y="f111"/>
                    <a:pt x="f214" y="f72"/>
                    <a:pt x="f214" y="f111"/>
                  </a:cubicBezTo>
                  <a:cubicBezTo>
                    <a:pt x="f180" y="f73"/>
                    <a:pt x="f176" y="f72"/>
                    <a:pt x="f177" y="f70"/>
                  </a:cubicBezTo>
                  <a:cubicBezTo>
                    <a:pt x="f178" y="f68"/>
                    <a:pt x="f215" y="f66"/>
                    <a:pt x="f7" y="f67"/>
                  </a:cubicBezTo>
                  <a:cubicBezTo>
                    <a:pt x="f171" y="f216"/>
                    <a:pt x="f154" y="f64"/>
                    <a:pt x="f154" y="f217"/>
                  </a:cubicBezTo>
                  <a:cubicBezTo>
                    <a:pt x="f169" y="f106"/>
                    <a:pt x="f174" y="f59"/>
                    <a:pt x="f174" y="f57"/>
                  </a:cubicBezTo>
                  <a:cubicBezTo>
                    <a:pt x="f175" y="f218"/>
                    <a:pt x="f219" y="f61"/>
                    <a:pt x="f219" y="f49"/>
                  </a:cubicBezTo>
                  <a:cubicBezTo>
                    <a:pt x="f219" y="f56"/>
                    <a:pt x="f220" y="f218"/>
                    <a:pt x="f221" y="f56"/>
                  </a:cubicBezTo>
                  <a:cubicBezTo>
                    <a:pt x="f180" y="f103"/>
                    <a:pt x="f222" y="f51"/>
                    <a:pt x="f214" y="f106"/>
                  </a:cubicBezTo>
                  <a:cubicBezTo>
                    <a:pt x="f178" y="f59"/>
                    <a:pt x="f181" y="f223"/>
                    <a:pt x="f179" y="f62"/>
                  </a:cubicBezTo>
                  <a:cubicBezTo>
                    <a:pt x="f180" y="f217"/>
                    <a:pt x="f179" y="f217"/>
                    <a:pt x="f214" y="f217"/>
                  </a:cubicBezTo>
                  <a:cubicBezTo>
                    <a:pt x="f220" y="f216"/>
                    <a:pt x="f180" y="f216"/>
                    <a:pt x="f179" y="f216"/>
                  </a:cubicBezTo>
                  <a:cubicBezTo>
                    <a:pt x="f181" y="f59"/>
                    <a:pt x="f214" y="f59"/>
                    <a:pt x="f181" y="f217"/>
                  </a:cubicBezTo>
                  <a:cubicBezTo>
                    <a:pt x="f182" y="f217"/>
                    <a:pt x="f222" y="f106"/>
                    <a:pt x="f213" y="f106"/>
                  </a:cubicBezTo>
                  <a:cubicBezTo>
                    <a:pt x="f211" y="f106"/>
                    <a:pt x="f211" y="f61"/>
                    <a:pt x="f188" y="f103"/>
                  </a:cubicBezTo>
                  <a:cubicBezTo>
                    <a:pt x="f188" y="f103"/>
                    <a:pt x="f188" y="f103"/>
                    <a:pt x="f190" y="f103"/>
                  </a:cubicBezTo>
                  <a:cubicBezTo>
                    <a:pt x="f193" y="f54"/>
                    <a:pt x="f191" y="f51"/>
                    <a:pt x="f193" y="f56"/>
                  </a:cubicBezTo>
                  <a:cubicBezTo>
                    <a:pt x="f192" y="f42"/>
                    <a:pt x="f194" y="f40"/>
                    <a:pt x="f197" y="f39"/>
                  </a:cubicBezTo>
                  <a:cubicBezTo>
                    <a:pt x="f202" y="f39"/>
                    <a:pt x="f203" y="f40"/>
                    <a:pt x="f202" y="f38"/>
                  </a:cubicBezTo>
                  <a:cubicBezTo>
                    <a:pt x="f197" y="f37"/>
                    <a:pt x="f207" y="f224"/>
                    <a:pt x="f204" y="f99"/>
                  </a:cubicBezTo>
                  <a:cubicBezTo>
                    <a:pt x="f198" y="f34"/>
                    <a:pt x="f207" y="f36"/>
                    <a:pt x="f207" y="f225"/>
                  </a:cubicBezTo>
                  <a:cubicBezTo>
                    <a:pt x="f207" y="f97"/>
                    <a:pt x="f226" y="f224"/>
                    <a:pt x="f227" y="f36"/>
                  </a:cubicBezTo>
                  <a:cubicBezTo>
                    <a:pt x="f227" y="f36"/>
                    <a:pt x="f205" y="f225"/>
                    <a:pt x="f205" y="f31"/>
                  </a:cubicBezTo>
                  <a:cubicBezTo>
                    <a:pt x="f206" y="f90"/>
                    <a:pt x="f200" y="f28"/>
                    <a:pt x="f198" y="f23"/>
                  </a:cubicBezTo>
                  <a:cubicBezTo>
                    <a:pt x="f227" y="f81"/>
                    <a:pt x="f207" y="f81"/>
                    <a:pt x="f205" y="f16"/>
                  </a:cubicBezTo>
                  <a:cubicBezTo>
                    <a:pt x="f6" y="f12"/>
                    <a:pt x="f203" y="f12"/>
                    <a:pt x="f206" y="f15"/>
                  </a:cubicBezTo>
                  <a:cubicBezTo>
                    <a:pt x="f227" y="f11"/>
                    <a:pt x="f204" y="f33"/>
                    <a:pt x="f200" y="f9"/>
                  </a:cubicBezTo>
                  <a:cubicBezTo>
                    <a:pt x="f196" y="f35"/>
                    <a:pt x="f192" y="f19"/>
                    <a:pt x="f211" y="f9"/>
                  </a:cubicBezTo>
                  <a:cubicBezTo>
                    <a:pt x="f222" y="f29"/>
                    <a:pt x="f214" y="f33"/>
                    <a:pt x="f175" y="f45"/>
                  </a:cubicBezTo>
                  <a:cubicBezTo>
                    <a:pt x="f154" y="f228"/>
                    <a:pt x="f146" y="f5"/>
                    <a:pt x="f142" y="f5"/>
                  </a:cubicBezTo>
                  <a:cubicBezTo>
                    <a:pt x="f165" y="f5"/>
                    <a:pt x="f137" y="f58"/>
                    <a:pt x="f134" y="f55"/>
                  </a:cubicBezTo>
                  <a:cubicBezTo>
                    <a:pt x="f162" y="f55"/>
                    <a:pt x="f132" y="f60"/>
                    <a:pt x="f164" y="f60"/>
                  </a:cubicBezTo>
                  <a:cubicBezTo>
                    <a:pt x="f136" y="f52"/>
                    <a:pt x="f165" y="f47"/>
                    <a:pt x="f134" y="f48"/>
                  </a:cubicBezTo>
                  <a:cubicBezTo>
                    <a:pt x="f164" y="f43"/>
                    <a:pt x="f165" y="f24"/>
                    <a:pt x="f160" y="f25"/>
                  </a:cubicBezTo>
                  <a:cubicBezTo>
                    <a:pt x="f155" y="f29"/>
                    <a:pt x="f158" y="f29"/>
                    <a:pt x="f152" y="f27"/>
                  </a:cubicBezTo>
                  <a:cubicBezTo>
                    <a:pt x="f109" y="f24"/>
                    <a:pt x="f158" y="f24"/>
                    <a:pt x="f110" y="f20"/>
                  </a:cubicBezTo>
                  <a:cubicBezTo>
                    <a:pt x="f104" y="f35"/>
                    <a:pt x="f107" y="f15"/>
                    <a:pt x="f152" y="f22"/>
                  </a:cubicBezTo>
                  <a:cubicBezTo>
                    <a:pt x="f229" y="f11"/>
                    <a:pt x="f161" y="f21"/>
                    <a:pt x="f163" y="f11"/>
                  </a:cubicBezTo>
                  <a:cubicBezTo>
                    <a:pt x="f165" y="f24"/>
                    <a:pt x="f166" y="f20"/>
                    <a:pt x="f142" y="f19"/>
                  </a:cubicBezTo>
                  <a:cubicBezTo>
                    <a:pt x="f145" y="f21"/>
                    <a:pt x="f144" y="f83"/>
                    <a:pt x="f139" y="f18"/>
                  </a:cubicBezTo>
                  <a:cubicBezTo>
                    <a:pt x="f137" y="f18"/>
                    <a:pt x="f139" y="f83"/>
                    <a:pt x="f137" y="f83"/>
                  </a:cubicBezTo>
                  <a:cubicBezTo>
                    <a:pt x="f165" y="f83"/>
                    <a:pt x="f135" y="f83"/>
                    <a:pt x="f134" y="f230"/>
                  </a:cubicBezTo>
                  <a:cubicBezTo>
                    <a:pt x="f163" y="f8"/>
                    <a:pt x="f229" y="f230"/>
                    <a:pt x="f132" y="f8"/>
                  </a:cubicBezTo>
                  <a:cubicBezTo>
                    <a:pt x="f130" y="f90"/>
                    <a:pt x="f160" y="f10"/>
                    <a:pt x="f129" y="f23"/>
                  </a:cubicBezTo>
                  <a:cubicBezTo>
                    <a:pt x="f155" y="f28"/>
                    <a:pt x="f129" y="f28"/>
                    <a:pt x="f161" y="f90"/>
                  </a:cubicBezTo>
                  <a:cubicBezTo>
                    <a:pt x="f132" y="f231"/>
                    <a:pt x="f130" y="f97"/>
                    <a:pt x="f160" y="f97"/>
                  </a:cubicBezTo>
                  <a:cubicBezTo>
                    <a:pt x="f155" y="f97"/>
                    <a:pt x="f129" y="f99"/>
                    <a:pt x="f150" y="f36"/>
                  </a:cubicBezTo>
                  <a:cubicBezTo>
                    <a:pt x="f100" y="f34"/>
                    <a:pt x="f124" y="f39"/>
                    <a:pt x="f126" y="f224"/>
                  </a:cubicBezTo>
                  <a:cubicBezTo>
                    <a:pt x="f80" y="f36"/>
                    <a:pt x="f85" y="f225"/>
                    <a:pt x="f209" y="f225"/>
                  </a:cubicBezTo>
                  <a:cubicBezTo>
                    <a:pt x="f210" y="f225"/>
                    <a:pt x="f120" y="f32"/>
                    <a:pt x="f79" y="f225"/>
                  </a:cubicBezTo>
                  <a:cubicBezTo>
                    <a:pt x="f77" y="f34"/>
                    <a:pt x="f117" y="f97"/>
                    <a:pt x="f114" y="f225"/>
                  </a:cubicBezTo>
                  <a:cubicBezTo>
                    <a:pt x="f113" y="f225"/>
                    <a:pt x="f76" y="f32"/>
                    <a:pt x="f73" y="f34"/>
                  </a:cubicBezTo>
                  <a:cubicBezTo>
                    <a:pt x="f111" y="f37"/>
                    <a:pt x="f73" y="f32"/>
                    <a:pt x="f111" y="f95"/>
                  </a:cubicBezTo>
                  <a:cubicBezTo>
                    <a:pt x="f69" y="f92"/>
                    <a:pt x="f70" y="f231"/>
                    <a:pt x="f69" y="f231"/>
                  </a:cubicBezTo>
                  <a:cubicBezTo>
                    <a:pt x="f67" y="f231"/>
                    <a:pt x="f68" y="f30"/>
                    <a:pt x="f67" y="f90"/>
                  </a:cubicBezTo>
                  <a:cubicBezTo>
                    <a:pt x="f66" y="f232"/>
                    <a:pt x="f223" y="f30"/>
                    <a:pt x="f223" y="f23"/>
                  </a:cubicBezTo>
                  <a:cubicBezTo>
                    <a:pt x="f61" y="f8"/>
                    <a:pt x="f218" y="f23"/>
                    <a:pt x="f46" y="f23"/>
                  </a:cubicBezTo>
                  <a:cubicBezTo>
                    <a:pt x="f37" y="f30"/>
                    <a:pt x="f46" y="f23"/>
                    <a:pt x="f39" y="f10"/>
                  </a:cubicBezTo>
                  <a:cubicBezTo>
                    <a:pt x="f38" y="f81"/>
                    <a:pt x="f46" y="f81"/>
                    <a:pt x="f40" y="f16"/>
                  </a:cubicBezTo>
                  <a:cubicBezTo>
                    <a:pt x="f99" y="f83"/>
                    <a:pt x="f224" y="f21"/>
                    <a:pt x="f36" y="f15"/>
                  </a:cubicBezTo>
                  <a:cubicBezTo>
                    <a:pt x="f97" y="f19"/>
                    <a:pt x="f225" y="f19"/>
                    <a:pt x="f225" y="f22"/>
                  </a:cubicBezTo>
                  <a:cubicBezTo>
                    <a:pt x="f31" y="f11"/>
                    <a:pt x="f31" y="f21"/>
                    <a:pt x="f232" y="f22"/>
                  </a:cubicBezTo>
                  <a:cubicBezTo>
                    <a:pt x="f28" y="f20"/>
                    <a:pt x="f30" y="f35"/>
                    <a:pt x="f8" y="f9"/>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44" name="Saudi Arabia">
              <a:extLst>
                <a:ext uri="{FF2B5EF4-FFF2-40B4-BE49-F238E27FC236}">
                  <a16:creationId xmlns:a16="http://schemas.microsoft.com/office/drawing/2014/main" id="{8EF8D559-DF3E-A465-8B03-359C62DFE13E}"/>
                </a:ext>
              </a:extLst>
            </p:cNvPr>
            <p:cNvSpPr/>
            <p:nvPr/>
          </p:nvSpPr>
          <p:spPr>
            <a:xfrm>
              <a:off x="7648928" y="3505498"/>
              <a:ext cx="537731" cy="515209"/>
            </a:xfrm>
            <a:custGeom>
              <a:avLst/>
              <a:gdLst>
                <a:gd name="f0" fmla="val 10800000"/>
                <a:gd name="f1" fmla="val 5400000"/>
                <a:gd name="f2" fmla="val 180"/>
                <a:gd name="f3" fmla="val w"/>
                <a:gd name="f4" fmla="val h"/>
                <a:gd name="f5" fmla="val 0"/>
                <a:gd name="f6" fmla="val 101"/>
                <a:gd name="f7" fmla="val 105"/>
                <a:gd name="f8" fmla="val 80"/>
                <a:gd name="f9" fmla="val 47"/>
                <a:gd name="f10" fmla="val 79"/>
                <a:gd name="f11" fmla="val 46"/>
                <a:gd name="f12" fmla="val 81"/>
                <a:gd name="f13" fmla="val 45"/>
                <a:gd name="f14" fmla="val 78"/>
                <a:gd name="f15" fmla="val 76"/>
                <a:gd name="f16" fmla="val 44"/>
                <a:gd name="f17" fmla="val 75"/>
                <a:gd name="f18" fmla="val 42"/>
                <a:gd name="f19" fmla="val 74"/>
                <a:gd name="f20" fmla="val 40"/>
                <a:gd name="f21" fmla="val 39"/>
                <a:gd name="f22" fmla="val 72"/>
                <a:gd name="f23" fmla="val 38"/>
                <a:gd name="f24" fmla="val 73"/>
                <a:gd name="f25" fmla="val 36"/>
                <a:gd name="f26" fmla="val 33"/>
                <a:gd name="f27" fmla="val 34"/>
                <a:gd name="f28" fmla="val 71"/>
                <a:gd name="f29" fmla="val 31"/>
                <a:gd name="f30" fmla="val 69"/>
                <a:gd name="f31" fmla="val 68"/>
                <a:gd name="f32" fmla="val 29"/>
                <a:gd name="f33" fmla="val 67"/>
                <a:gd name="f34" fmla="val 28"/>
                <a:gd name="f35" fmla="val 27"/>
                <a:gd name="f36" fmla="val 66"/>
                <a:gd name="f37" fmla="val 64"/>
                <a:gd name="f38" fmla="val 23"/>
                <a:gd name="f39" fmla="val 61"/>
                <a:gd name="f40" fmla="val 18"/>
                <a:gd name="f41" fmla="val 60"/>
                <a:gd name="f42" fmla="val 55"/>
                <a:gd name="f43" fmla="val 20"/>
                <a:gd name="f44" fmla="val 59"/>
                <a:gd name="f45" fmla="val 16"/>
                <a:gd name="f46" fmla="val 53"/>
                <a:gd name="f47" fmla="val 43"/>
                <a:gd name="f48" fmla="val 12"/>
                <a:gd name="f49" fmla="val 6"/>
                <a:gd name="f50" fmla="val 7"/>
                <a:gd name="f51" fmla="val 4"/>
                <a:gd name="f52" fmla="val 25"/>
                <a:gd name="f53" fmla="val 1"/>
                <a:gd name="f54" fmla="val 26"/>
                <a:gd name="f55" fmla="val 17"/>
                <a:gd name="f56" fmla="val 2"/>
                <a:gd name="f57" fmla="val 15"/>
                <a:gd name="f58" fmla="val 8"/>
                <a:gd name="f59" fmla="val 3"/>
                <a:gd name="f60" fmla="val 13"/>
                <a:gd name="f61" fmla="val 10"/>
                <a:gd name="f62" fmla="val 9"/>
                <a:gd name="f63" fmla="val 14"/>
                <a:gd name="f64" fmla="val 5"/>
                <a:gd name="f65" fmla="val 19"/>
                <a:gd name="f66" fmla="val 22"/>
                <a:gd name="f67" fmla="val 24"/>
                <a:gd name="f68" fmla="val 30"/>
                <a:gd name="f69" fmla="val 41"/>
                <a:gd name="f70" fmla="val 11"/>
                <a:gd name="f71" fmla="val 48"/>
                <a:gd name="f72" fmla="val 50"/>
                <a:gd name="f73" fmla="val 49"/>
                <a:gd name="f74" fmla="val 51"/>
                <a:gd name="f75" fmla="val 54"/>
                <a:gd name="f76" fmla="val 21"/>
                <a:gd name="f77" fmla="val 57"/>
                <a:gd name="f78" fmla="val 62"/>
                <a:gd name="f79" fmla="val 70"/>
                <a:gd name="f80" fmla="val 35"/>
                <a:gd name="f81" fmla="val 83"/>
                <a:gd name="f82" fmla="val 86"/>
                <a:gd name="f83" fmla="val 90"/>
                <a:gd name="f84" fmla="val 94"/>
                <a:gd name="f85" fmla="val 99"/>
                <a:gd name="f86" fmla="val 98"/>
                <a:gd name="f87" fmla="val 100"/>
                <a:gd name="f88" fmla="val 97"/>
                <a:gd name="f89" fmla="val 95"/>
                <a:gd name="f90" fmla="val 52"/>
                <a:gd name="f91" fmla="val 82"/>
                <a:gd name="f92" fmla="val 85"/>
                <a:gd name="f93" fmla="val 65"/>
                <a:gd name="f94" fmla="val 58"/>
                <a:gd name="f95" fmla="+- 0 0 -90"/>
                <a:gd name="f96" fmla="*/ f3 1 101"/>
                <a:gd name="f97" fmla="*/ f4 1 105"/>
                <a:gd name="f98" fmla="+- f7 0 f5"/>
                <a:gd name="f99" fmla="+- f6 0 f5"/>
                <a:gd name="f100" fmla="*/ f95 f0 1"/>
                <a:gd name="f101" fmla="*/ f99 1 101"/>
                <a:gd name="f102" fmla="*/ f98 1 105"/>
                <a:gd name="f103" fmla="*/ f100 1 f2"/>
                <a:gd name="f104" fmla="*/ 80 1 f101"/>
                <a:gd name="f105" fmla="*/ 47 1 f102"/>
                <a:gd name="f106" fmla="*/ 46 1 f102"/>
                <a:gd name="f107" fmla="*/ 76 1 f101"/>
                <a:gd name="f108" fmla="*/ 44 1 f102"/>
                <a:gd name="f109" fmla="*/ 74 1 f101"/>
                <a:gd name="f110" fmla="*/ 40 1 f102"/>
                <a:gd name="f111" fmla="*/ 73 1 f101"/>
                <a:gd name="f112" fmla="*/ 36 1 f102"/>
                <a:gd name="f113" fmla="*/ 72 1 f101"/>
                <a:gd name="f114" fmla="*/ 33 1 f102"/>
                <a:gd name="f115" fmla="*/ 69 1 f101"/>
                <a:gd name="f116" fmla="*/ 31 1 f102"/>
                <a:gd name="f117" fmla="*/ 68 1 f101"/>
                <a:gd name="f118" fmla="*/ 29 1 f102"/>
                <a:gd name="f119" fmla="*/ 66 1 f101"/>
                <a:gd name="f120" fmla="*/ 64 1 f101"/>
                <a:gd name="f121" fmla="*/ 23 1 f102"/>
                <a:gd name="f122" fmla="*/ 60 1 f101"/>
                <a:gd name="f123" fmla="*/ 18 1 f102"/>
                <a:gd name="f124" fmla="*/ 53 1 f101"/>
                <a:gd name="f125" fmla="*/ 16 1 f102"/>
                <a:gd name="f126" fmla="*/ 39 1 f101"/>
                <a:gd name="f127" fmla="*/ 12 1 f102"/>
                <a:gd name="f128" fmla="*/ 31 1 f101"/>
                <a:gd name="f129" fmla="*/ 4 1 f102"/>
                <a:gd name="f130" fmla="*/ 17 1 f101"/>
                <a:gd name="f131" fmla="*/ 0 1 f102"/>
                <a:gd name="f132" fmla="*/ 8 1 f101"/>
                <a:gd name="f133" fmla="*/ 3 1 f102"/>
                <a:gd name="f134" fmla="*/ 13 1 f101"/>
                <a:gd name="f135" fmla="*/ 10 1 f102"/>
                <a:gd name="f136" fmla="*/ 9 1 f101"/>
                <a:gd name="f137" fmla="*/ 14 1 f102"/>
                <a:gd name="f138" fmla="*/ 5 1 f101"/>
                <a:gd name="f139" fmla="*/ 0 1 f101"/>
                <a:gd name="f140" fmla="*/ 15 1 f102"/>
                <a:gd name="f141" fmla="*/ 1 1 f101"/>
                <a:gd name="f142" fmla="*/ 22 1 f102"/>
                <a:gd name="f143" fmla="*/ 3 1 f101"/>
                <a:gd name="f144" fmla="*/ 25 1 f102"/>
                <a:gd name="f145" fmla="*/ 6 1 f101"/>
                <a:gd name="f146" fmla="*/ 30 1 f102"/>
                <a:gd name="f147" fmla="*/ 12 1 f101"/>
                <a:gd name="f148" fmla="*/ 41 1 f102"/>
                <a:gd name="f149" fmla="*/ 14 1 f101"/>
                <a:gd name="f150" fmla="*/ 48 1 f102"/>
                <a:gd name="f151" fmla="*/ 19 1 f101"/>
                <a:gd name="f152" fmla="*/ 51 1 f102"/>
                <a:gd name="f153" fmla="*/ 20 1 f101"/>
                <a:gd name="f154" fmla="*/ 54 1 f102"/>
                <a:gd name="f155" fmla="*/ 25 1 f101"/>
                <a:gd name="f156" fmla="*/ 66 1 f102"/>
                <a:gd name="f157" fmla="*/ 24 1 f101"/>
                <a:gd name="f158" fmla="*/ 69 1 f102"/>
                <a:gd name="f159" fmla="*/ 28 1 f101"/>
                <a:gd name="f160" fmla="*/ 74 1 f102"/>
                <a:gd name="f161" fmla="*/ 36 1 f101"/>
                <a:gd name="f162" fmla="*/ 86 1 f102"/>
                <a:gd name="f163" fmla="*/ 41 1 f101"/>
                <a:gd name="f164" fmla="*/ 94 1 f102"/>
                <a:gd name="f165" fmla="*/ 43 1 f101"/>
                <a:gd name="f166" fmla="*/ 99 1 f102"/>
                <a:gd name="f167" fmla="*/ 44 1 f101"/>
                <a:gd name="f168" fmla="*/ 101 1 f102"/>
                <a:gd name="f169" fmla="*/ 47 1 f101"/>
                <a:gd name="f170" fmla="*/ 98 1 f102"/>
                <a:gd name="f171" fmla="*/ 52 1 f101"/>
                <a:gd name="f172" fmla="*/ 97 1 f102"/>
                <a:gd name="f173" fmla="*/ 100 1 f102"/>
                <a:gd name="f174" fmla="*/ 61 1 f101"/>
                <a:gd name="f175" fmla="*/ 105 1 f102"/>
                <a:gd name="f176" fmla="*/ 90 1 f102"/>
                <a:gd name="f177" fmla="*/ 85 1 f101"/>
                <a:gd name="f178" fmla="*/ 85 1 f102"/>
                <a:gd name="f179" fmla="*/ 99 1 f101"/>
                <a:gd name="f180" fmla="*/ 78 1 f102"/>
                <a:gd name="f181" fmla="*/ 101 1 f101"/>
                <a:gd name="f182" fmla="*/ 65 1 f102"/>
                <a:gd name="f183" fmla="*/ 97 1 f101"/>
                <a:gd name="f184" fmla="*/ 62 1 f102"/>
                <a:gd name="f185" fmla="*/ 95 1 f101"/>
                <a:gd name="f186" fmla="*/ 64 1 f102"/>
                <a:gd name="f187" fmla="*/ 83 1 f101"/>
                <a:gd name="f188" fmla="*/ 58 1 f102"/>
                <a:gd name="f189" fmla="*/ f6 1 f101"/>
                <a:gd name="f190" fmla="*/ f7 1 f102"/>
                <a:gd name="f191" fmla="+- f103 0 f1"/>
                <a:gd name="f192" fmla="*/ f139 f96 1"/>
                <a:gd name="f193" fmla="*/ f189 f96 1"/>
                <a:gd name="f194" fmla="*/ f190 f97 1"/>
                <a:gd name="f195" fmla="*/ f131 f97 1"/>
                <a:gd name="f196" fmla="*/ f104 f96 1"/>
                <a:gd name="f197" fmla="*/ f105 f97 1"/>
                <a:gd name="f198" fmla="*/ f106 f97 1"/>
                <a:gd name="f199" fmla="*/ f107 f96 1"/>
                <a:gd name="f200" fmla="*/ f108 f97 1"/>
                <a:gd name="f201" fmla="*/ f109 f96 1"/>
                <a:gd name="f202" fmla="*/ f110 f97 1"/>
                <a:gd name="f203" fmla="*/ f111 f96 1"/>
                <a:gd name="f204" fmla="*/ f112 f97 1"/>
                <a:gd name="f205" fmla="*/ f113 f96 1"/>
                <a:gd name="f206" fmla="*/ f114 f97 1"/>
                <a:gd name="f207" fmla="*/ f115 f96 1"/>
                <a:gd name="f208" fmla="*/ f116 f97 1"/>
                <a:gd name="f209" fmla="*/ f117 f96 1"/>
                <a:gd name="f210" fmla="*/ f118 f97 1"/>
                <a:gd name="f211" fmla="*/ f119 f96 1"/>
                <a:gd name="f212" fmla="*/ f120 f96 1"/>
                <a:gd name="f213" fmla="*/ f121 f97 1"/>
                <a:gd name="f214" fmla="*/ f122 f96 1"/>
                <a:gd name="f215" fmla="*/ f123 f97 1"/>
                <a:gd name="f216" fmla="*/ f124 f96 1"/>
                <a:gd name="f217" fmla="*/ f125 f97 1"/>
                <a:gd name="f218" fmla="*/ f126 f96 1"/>
                <a:gd name="f219" fmla="*/ f127 f97 1"/>
                <a:gd name="f220" fmla="*/ f128 f96 1"/>
                <a:gd name="f221" fmla="*/ f129 f97 1"/>
                <a:gd name="f222" fmla="*/ f130 f96 1"/>
                <a:gd name="f223" fmla="*/ f132 f96 1"/>
                <a:gd name="f224" fmla="*/ f133 f97 1"/>
                <a:gd name="f225" fmla="*/ f134 f96 1"/>
                <a:gd name="f226" fmla="*/ f135 f97 1"/>
                <a:gd name="f227" fmla="*/ f136 f96 1"/>
                <a:gd name="f228" fmla="*/ f137 f97 1"/>
                <a:gd name="f229" fmla="*/ f138 f96 1"/>
                <a:gd name="f230" fmla="*/ f140 f97 1"/>
                <a:gd name="f231" fmla="*/ f141 f96 1"/>
                <a:gd name="f232" fmla="*/ f142 f97 1"/>
                <a:gd name="f233" fmla="*/ f143 f96 1"/>
                <a:gd name="f234" fmla="*/ f144 f97 1"/>
                <a:gd name="f235" fmla="*/ f145 f96 1"/>
                <a:gd name="f236" fmla="*/ f146 f97 1"/>
                <a:gd name="f237" fmla="*/ f147 f96 1"/>
                <a:gd name="f238" fmla="*/ f148 f97 1"/>
                <a:gd name="f239" fmla="*/ f149 f96 1"/>
                <a:gd name="f240" fmla="*/ f150 f97 1"/>
                <a:gd name="f241" fmla="*/ f151 f96 1"/>
                <a:gd name="f242" fmla="*/ f152 f97 1"/>
                <a:gd name="f243" fmla="*/ f153 f96 1"/>
                <a:gd name="f244" fmla="*/ f154 f97 1"/>
                <a:gd name="f245" fmla="*/ f155 f96 1"/>
                <a:gd name="f246" fmla="*/ f156 f97 1"/>
                <a:gd name="f247" fmla="*/ f157 f96 1"/>
                <a:gd name="f248" fmla="*/ f158 f97 1"/>
                <a:gd name="f249" fmla="*/ f159 f96 1"/>
                <a:gd name="f250" fmla="*/ f160 f97 1"/>
                <a:gd name="f251" fmla="*/ f161 f96 1"/>
                <a:gd name="f252" fmla="*/ f162 f97 1"/>
                <a:gd name="f253" fmla="*/ f163 f96 1"/>
                <a:gd name="f254" fmla="*/ f164 f97 1"/>
                <a:gd name="f255" fmla="*/ f165 f96 1"/>
                <a:gd name="f256" fmla="*/ f166 f97 1"/>
                <a:gd name="f257" fmla="*/ f167 f96 1"/>
                <a:gd name="f258" fmla="*/ f168 f97 1"/>
                <a:gd name="f259" fmla="*/ f169 f96 1"/>
                <a:gd name="f260" fmla="*/ f170 f97 1"/>
                <a:gd name="f261" fmla="*/ f171 f96 1"/>
                <a:gd name="f262" fmla="*/ f172 f97 1"/>
                <a:gd name="f263" fmla="*/ f173 f97 1"/>
                <a:gd name="f264" fmla="*/ f174 f96 1"/>
                <a:gd name="f265" fmla="*/ f175 f97 1"/>
                <a:gd name="f266" fmla="*/ f176 f97 1"/>
                <a:gd name="f267" fmla="*/ f177 f96 1"/>
                <a:gd name="f268" fmla="*/ f178 f97 1"/>
                <a:gd name="f269" fmla="*/ f179 f96 1"/>
                <a:gd name="f270" fmla="*/ f180 f97 1"/>
                <a:gd name="f271" fmla="*/ f181 f96 1"/>
                <a:gd name="f272" fmla="*/ f182 f97 1"/>
                <a:gd name="f273" fmla="*/ f183 f96 1"/>
                <a:gd name="f274" fmla="*/ f184 f97 1"/>
                <a:gd name="f275" fmla="*/ f185 f96 1"/>
                <a:gd name="f276" fmla="*/ f186 f97 1"/>
                <a:gd name="f277" fmla="*/ f187 f96 1"/>
                <a:gd name="f278" fmla="*/ f188 f97 1"/>
              </a:gdLst>
              <a:ahLst/>
              <a:cxnLst>
                <a:cxn ang="3cd4">
                  <a:pos x="hc" y="t"/>
                </a:cxn>
                <a:cxn ang="0">
                  <a:pos x="r" y="vc"/>
                </a:cxn>
                <a:cxn ang="cd4">
                  <a:pos x="hc" y="b"/>
                </a:cxn>
                <a:cxn ang="cd2">
                  <a:pos x="l" y="vc"/>
                </a:cxn>
                <a:cxn ang="f191">
                  <a:pos x="f196" y="f197"/>
                </a:cxn>
                <a:cxn ang="f191">
                  <a:pos x="f196" y="f198"/>
                </a:cxn>
                <a:cxn ang="f191">
                  <a:pos x="f196" y="f198"/>
                </a:cxn>
                <a:cxn ang="f191">
                  <a:pos x="f199" y="f200"/>
                </a:cxn>
                <a:cxn ang="f191">
                  <a:pos x="f201" y="f202"/>
                </a:cxn>
                <a:cxn ang="f191">
                  <a:pos x="f203" y="f204"/>
                </a:cxn>
                <a:cxn ang="f191">
                  <a:pos x="f205" y="f206"/>
                </a:cxn>
                <a:cxn ang="f191">
                  <a:pos x="f207" y="f208"/>
                </a:cxn>
                <a:cxn ang="f191">
                  <a:pos x="f209" y="f210"/>
                </a:cxn>
                <a:cxn ang="f191">
                  <a:pos x="f211" y="f210"/>
                </a:cxn>
                <a:cxn ang="f191">
                  <a:pos x="f212" y="f213"/>
                </a:cxn>
                <a:cxn ang="f191">
                  <a:pos x="f214" y="f215"/>
                </a:cxn>
                <a:cxn ang="f191">
                  <a:pos x="f216" y="f217"/>
                </a:cxn>
                <a:cxn ang="f191">
                  <a:pos x="f218" y="f219"/>
                </a:cxn>
                <a:cxn ang="f191">
                  <a:pos x="f220" y="f221"/>
                </a:cxn>
                <a:cxn ang="f191">
                  <a:pos x="f222" y="f195"/>
                </a:cxn>
                <a:cxn ang="f191">
                  <a:pos x="f223" y="f224"/>
                </a:cxn>
                <a:cxn ang="f191">
                  <a:pos x="f225" y="f226"/>
                </a:cxn>
                <a:cxn ang="f191">
                  <a:pos x="f227" y="f228"/>
                </a:cxn>
                <a:cxn ang="f191">
                  <a:pos x="f229" y="f215"/>
                </a:cxn>
                <a:cxn ang="f191">
                  <a:pos x="f192" y="f230"/>
                </a:cxn>
                <a:cxn ang="f191">
                  <a:pos x="f231" y="f215"/>
                </a:cxn>
                <a:cxn ang="f191">
                  <a:pos x="f231" y="f232"/>
                </a:cxn>
                <a:cxn ang="f191">
                  <a:pos x="f233" y="f234"/>
                </a:cxn>
                <a:cxn ang="f191">
                  <a:pos x="f235" y="f236"/>
                </a:cxn>
                <a:cxn ang="f191">
                  <a:pos x="f237" y="f238"/>
                </a:cxn>
                <a:cxn ang="f191">
                  <a:pos x="f239" y="f240"/>
                </a:cxn>
                <a:cxn ang="f191">
                  <a:pos x="f241" y="f242"/>
                </a:cxn>
                <a:cxn ang="f191">
                  <a:pos x="f243" y="f244"/>
                </a:cxn>
                <a:cxn ang="f191">
                  <a:pos x="f245" y="f246"/>
                </a:cxn>
                <a:cxn ang="f191">
                  <a:pos x="f247" y="f248"/>
                </a:cxn>
                <a:cxn ang="f191">
                  <a:pos x="f249" y="f250"/>
                </a:cxn>
                <a:cxn ang="f191">
                  <a:pos x="f251" y="f252"/>
                </a:cxn>
                <a:cxn ang="f191">
                  <a:pos x="f253" y="f254"/>
                </a:cxn>
                <a:cxn ang="f191">
                  <a:pos x="f255" y="f256"/>
                </a:cxn>
                <a:cxn ang="f191">
                  <a:pos x="f257" y="f258"/>
                </a:cxn>
                <a:cxn ang="f191">
                  <a:pos x="f259" y="f260"/>
                </a:cxn>
                <a:cxn ang="f191">
                  <a:pos x="f261" y="f262"/>
                </a:cxn>
                <a:cxn ang="f191">
                  <a:pos x="f214" y="f263"/>
                </a:cxn>
                <a:cxn ang="f191">
                  <a:pos x="f264" y="f265"/>
                </a:cxn>
                <a:cxn ang="f191">
                  <a:pos x="f201" y="f266"/>
                </a:cxn>
                <a:cxn ang="f191">
                  <a:pos x="f267" y="f268"/>
                </a:cxn>
                <a:cxn ang="f191">
                  <a:pos x="f269" y="f270"/>
                </a:cxn>
                <a:cxn ang="f191">
                  <a:pos x="f271" y="f272"/>
                </a:cxn>
                <a:cxn ang="f191">
                  <a:pos x="f273" y="f274"/>
                </a:cxn>
                <a:cxn ang="f191">
                  <a:pos x="f275" y="f276"/>
                </a:cxn>
                <a:cxn ang="f191">
                  <a:pos x="f277" y="f278"/>
                </a:cxn>
                <a:cxn ang="f191">
                  <a:pos x="f196" y="f197"/>
                </a:cxn>
              </a:cxnLst>
              <a:rect l="f192" t="f195" r="f193" b="f194"/>
              <a:pathLst>
                <a:path w="101" h="105">
                  <a:moveTo>
                    <a:pt x="f8" y="f9"/>
                  </a:moveTo>
                  <a:cubicBezTo>
                    <a:pt x="f8" y="f9"/>
                    <a:pt x="f10" y="f9"/>
                    <a:pt x="f8" y="f11"/>
                  </a:cubicBezTo>
                  <a:cubicBezTo>
                    <a:pt x="f12" y="f13"/>
                    <a:pt x="f10" y="f9"/>
                    <a:pt x="f8" y="f11"/>
                  </a:cubicBezTo>
                  <a:cubicBezTo>
                    <a:pt x="f14" y="f13"/>
                    <a:pt x="f14" y="f13"/>
                    <a:pt x="f15" y="f16"/>
                  </a:cubicBezTo>
                  <a:cubicBezTo>
                    <a:pt x="f17" y="f18"/>
                    <a:pt x="f19" y="f18"/>
                    <a:pt x="f19" y="f20"/>
                  </a:cubicBezTo>
                  <a:cubicBezTo>
                    <a:pt x="f19" y="f21"/>
                    <a:pt x="f22" y="f23"/>
                    <a:pt x="f24" y="f25"/>
                  </a:cubicBezTo>
                  <a:cubicBezTo>
                    <a:pt x="f24" y="f26"/>
                    <a:pt x="f22" y="f27"/>
                    <a:pt x="f22" y="f26"/>
                  </a:cubicBezTo>
                  <a:cubicBezTo>
                    <a:pt x="f28" y="f29"/>
                    <a:pt x="f28" y="f26"/>
                    <a:pt x="f30" y="f29"/>
                  </a:cubicBezTo>
                  <a:cubicBezTo>
                    <a:pt x="f31" y="f32"/>
                    <a:pt x="f33" y="f32"/>
                    <a:pt x="f31" y="f32"/>
                  </a:cubicBezTo>
                  <a:cubicBezTo>
                    <a:pt x="f31" y="f34"/>
                    <a:pt x="f33" y="f35"/>
                    <a:pt x="f36" y="f32"/>
                  </a:cubicBezTo>
                  <a:cubicBezTo>
                    <a:pt x="f36" y="f35"/>
                    <a:pt x="f36" y="f35"/>
                    <a:pt x="f37" y="f38"/>
                  </a:cubicBezTo>
                  <a:cubicBezTo>
                    <a:pt x="f39" y="f40"/>
                    <a:pt x="f39" y="f40"/>
                    <a:pt x="f41" y="f40"/>
                  </a:cubicBezTo>
                  <a:cubicBezTo>
                    <a:pt x="f42" y="f43"/>
                    <a:pt x="f44" y="f45"/>
                    <a:pt x="f46" y="f45"/>
                  </a:cubicBezTo>
                  <a:cubicBezTo>
                    <a:pt x="f16" y="f45"/>
                    <a:pt x="f47" y="f45"/>
                    <a:pt x="f21" y="f48"/>
                  </a:cubicBezTo>
                  <a:cubicBezTo>
                    <a:pt x="f26" y="f49"/>
                    <a:pt x="f25" y="f50"/>
                    <a:pt x="f29" y="f51"/>
                  </a:cubicBezTo>
                  <a:cubicBezTo>
                    <a:pt x="f52" y="f53"/>
                    <a:pt x="f54" y="f5"/>
                    <a:pt x="f55" y="f5"/>
                  </a:cubicBezTo>
                  <a:cubicBezTo>
                    <a:pt x="f55" y="f56"/>
                    <a:pt x="f57" y="f56"/>
                    <a:pt x="f58" y="f59"/>
                  </a:cubicBezTo>
                  <a:cubicBezTo>
                    <a:pt x="f60" y="f61"/>
                    <a:pt x="f60" y="f61"/>
                    <a:pt x="f60" y="f61"/>
                  </a:cubicBezTo>
                  <a:cubicBezTo>
                    <a:pt x="f61" y="f48"/>
                    <a:pt x="f48" y="f60"/>
                    <a:pt x="f62" y="f63"/>
                  </a:cubicBezTo>
                  <a:cubicBezTo>
                    <a:pt x="f49" y="f63"/>
                    <a:pt x="f49" y="f40"/>
                    <a:pt x="f64" y="f40"/>
                  </a:cubicBezTo>
                  <a:cubicBezTo>
                    <a:pt x="f51" y="f65"/>
                    <a:pt x="f56" y="f57"/>
                    <a:pt x="f5" y="f57"/>
                  </a:cubicBezTo>
                  <a:cubicBezTo>
                    <a:pt x="f53" y="f45"/>
                    <a:pt x="f56" y="f45"/>
                    <a:pt x="f53" y="f40"/>
                  </a:cubicBezTo>
                  <a:cubicBezTo>
                    <a:pt x="f5" y="f65"/>
                    <a:pt x="f56" y="f65"/>
                    <a:pt x="f53" y="f66"/>
                  </a:cubicBezTo>
                  <a:cubicBezTo>
                    <a:pt x="f5" y="f67"/>
                    <a:pt x="f56" y="f66"/>
                    <a:pt x="f59" y="f52"/>
                  </a:cubicBezTo>
                  <a:cubicBezTo>
                    <a:pt x="f51" y="f34"/>
                    <a:pt x="f50" y="f32"/>
                    <a:pt x="f49" y="f68"/>
                  </a:cubicBezTo>
                  <a:cubicBezTo>
                    <a:pt x="f64" y="f29"/>
                    <a:pt x="f50" y="f26"/>
                    <a:pt x="f48" y="f69"/>
                  </a:cubicBezTo>
                  <a:cubicBezTo>
                    <a:pt x="f57" y="f9"/>
                    <a:pt x="f70" y="f18"/>
                    <a:pt x="f63" y="f71"/>
                  </a:cubicBezTo>
                  <a:cubicBezTo>
                    <a:pt x="f57" y="f72"/>
                    <a:pt x="f55" y="f73"/>
                    <a:pt x="f65" y="f74"/>
                  </a:cubicBezTo>
                  <a:cubicBezTo>
                    <a:pt x="f65" y="f46"/>
                    <a:pt x="f43" y="f46"/>
                    <a:pt x="f43" y="f75"/>
                  </a:cubicBezTo>
                  <a:cubicBezTo>
                    <a:pt x="f76" y="f77"/>
                    <a:pt x="f38" y="f78"/>
                    <a:pt x="f52" y="f36"/>
                  </a:cubicBezTo>
                  <a:cubicBezTo>
                    <a:pt x="f54" y="f79"/>
                    <a:pt x="f38" y="f33"/>
                    <a:pt x="f67" y="f30"/>
                  </a:cubicBezTo>
                  <a:cubicBezTo>
                    <a:pt x="f54" y="f28"/>
                    <a:pt x="f67" y="f28"/>
                    <a:pt x="f34" y="f19"/>
                  </a:cubicBezTo>
                  <a:cubicBezTo>
                    <a:pt x="f80" y="f12"/>
                    <a:pt x="f26" y="f81"/>
                    <a:pt x="f25" y="f82"/>
                  </a:cubicBezTo>
                  <a:cubicBezTo>
                    <a:pt x="f21" y="f83"/>
                    <a:pt x="f21" y="f83"/>
                    <a:pt x="f69" y="f84"/>
                  </a:cubicBezTo>
                  <a:cubicBezTo>
                    <a:pt x="f47" y="f85"/>
                    <a:pt x="f69" y="f86"/>
                    <a:pt x="f47" y="f85"/>
                  </a:cubicBezTo>
                  <a:cubicBezTo>
                    <a:pt x="f13" y="f87"/>
                    <a:pt x="f18" y="f87"/>
                    <a:pt x="f16" y="f6"/>
                  </a:cubicBezTo>
                  <a:cubicBezTo>
                    <a:pt x="f73" y="f87"/>
                    <a:pt x="f13" y="f85"/>
                    <a:pt x="f9" y="f86"/>
                  </a:cubicBezTo>
                  <a:cubicBezTo>
                    <a:pt x="f73" y="f88"/>
                    <a:pt x="f11" y="f89"/>
                    <a:pt x="f90" y="f88"/>
                  </a:cubicBezTo>
                  <a:cubicBezTo>
                    <a:pt x="f44" y="f86"/>
                    <a:pt x="f77" y="f85"/>
                    <a:pt x="f41" y="f87"/>
                  </a:cubicBezTo>
                  <a:cubicBezTo>
                    <a:pt x="f78" y="f6"/>
                    <a:pt x="f78" y="f6"/>
                    <a:pt x="f39" y="f7"/>
                  </a:cubicBezTo>
                  <a:cubicBezTo>
                    <a:pt x="f36" y="f6"/>
                    <a:pt x="f19" y="f83"/>
                    <a:pt x="f19" y="f83"/>
                  </a:cubicBezTo>
                  <a:cubicBezTo>
                    <a:pt x="f19" y="f83"/>
                    <a:pt x="f91" y="f82"/>
                    <a:pt x="f92" y="f92"/>
                  </a:cubicBezTo>
                  <a:cubicBezTo>
                    <a:pt x="f85" y="f14"/>
                    <a:pt x="f85" y="f14"/>
                    <a:pt x="f85" y="f14"/>
                  </a:cubicBezTo>
                  <a:cubicBezTo>
                    <a:pt x="f6" y="f93"/>
                    <a:pt x="f6" y="f93"/>
                    <a:pt x="f6" y="f93"/>
                  </a:cubicBezTo>
                  <a:cubicBezTo>
                    <a:pt x="f6" y="f93"/>
                    <a:pt x="f88" y="f78"/>
                    <a:pt x="f88" y="f78"/>
                  </a:cubicBezTo>
                  <a:cubicBezTo>
                    <a:pt x="f88" y="f78"/>
                    <a:pt x="f89" y="f37"/>
                    <a:pt x="f89" y="f37"/>
                  </a:cubicBezTo>
                  <a:cubicBezTo>
                    <a:pt x="f81" y="f94"/>
                    <a:pt x="f81" y="f94"/>
                    <a:pt x="f81" y="f94"/>
                  </a:cubicBezTo>
                  <a:cubicBezTo>
                    <a:pt x="f81" y="f90"/>
                    <a:pt x="f10" y="f9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45" name="qatar Doha">
              <a:extLst>
                <a:ext uri="{FF2B5EF4-FFF2-40B4-BE49-F238E27FC236}">
                  <a16:creationId xmlns:a16="http://schemas.microsoft.com/office/drawing/2014/main" id="{FB0247E3-ED92-ECE8-A777-CF1F791722C1}"/>
                </a:ext>
              </a:extLst>
            </p:cNvPr>
            <p:cNvSpPr/>
            <p:nvPr/>
          </p:nvSpPr>
          <p:spPr>
            <a:xfrm>
              <a:off x="8048832" y="3688314"/>
              <a:ext cx="31629" cy="43626"/>
            </a:xfrm>
            <a:custGeom>
              <a:avLst/>
              <a:gdLst>
                <a:gd name="f0" fmla="val 10800000"/>
                <a:gd name="f1" fmla="val 5400000"/>
                <a:gd name="f2" fmla="val 180"/>
                <a:gd name="f3" fmla="val w"/>
                <a:gd name="f4" fmla="val h"/>
                <a:gd name="f5" fmla="val 0"/>
                <a:gd name="f6" fmla="val 6"/>
                <a:gd name="f7" fmla="val 9"/>
                <a:gd name="f8" fmla="val 5"/>
                <a:gd name="f9" fmla="val 7"/>
                <a:gd name="f10" fmla="val 4"/>
                <a:gd name="f11" fmla="val 1"/>
                <a:gd name="f12" fmla="val 3"/>
                <a:gd name="f13" fmla="val 2"/>
                <a:gd name="f14" fmla="val 8"/>
                <a:gd name="f15" fmla="+- 0 0 -90"/>
                <a:gd name="f16" fmla="*/ f3 1 6"/>
                <a:gd name="f17" fmla="*/ f4 1 9"/>
                <a:gd name="f18" fmla="+- f7 0 f5"/>
                <a:gd name="f19" fmla="+- f6 0 f5"/>
                <a:gd name="f20" fmla="*/ f15 f0 1"/>
                <a:gd name="f21" fmla="*/ f19 1 6"/>
                <a:gd name="f22" fmla="*/ f18 1 9"/>
                <a:gd name="f23" fmla="*/ f20 1 f2"/>
                <a:gd name="f24" fmla="*/ 5 1 f21"/>
                <a:gd name="f25" fmla="*/ 9 1 f22"/>
                <a:gd name="f26" fmla="*/ 4 1 f22"/>
                <a:gd name="f27" fmla="*/ 3 1 f21"/>
                <a:gd name="f28" fmla="*/ 1 1 f22"/>
                <a:gd name="f29" fmla="*/ 1 1 f21"/>
                <a:gd name="f30" fmla="*/ 2 1 f22"/>
                <a:gd name="f31" fmla="*/ 0 1 f21"/>
                <a:gd name="f32" fmla="*/ 7 1 f22"/>
                <a:gd name="f33" fmla="*/ f6 1 f21"/>
                <a:gd name="f34" fmla="*/ 0 1 f22"/>
                <a:gd name="f35" fmla="*/ f7 1 f22"/>
                <a:gd name="f36" fmla="+- f23 0 f1"/>
                <a:gd name="f37" fmla="*/ f31 f16 1"/>
                <a:gd name="f38" fmla="*/ f33 f16 1"/>
                <a:gd name="f39" fmla="*/ f35 f17 1"/>
                <a:gd name="f40" fmla="*/ f34 f17 1"/>
                <a:gd name="f41" fmla="*/ f24 f16 1"/>
                <a:gd name="f42" fmla="*/ f25 f17 1"/>
                <a:gd name="f43" fmla="*/ f26 f17 1"/>
                <a:gd name="f44" fmla="*/ f27 f16 1"/>
                <a:gd name="f45" fmla="*/ f28 f17 1"/>
                <a:gd name="f46" fmla="*/ f29 f16 1"/>
                <a:gd name="f47" fmla="*/ f30 f17 1"/>
                <a:gd name="f48" fmla="*/ f32 f17 1"/>
              </a:gdLst>
              <a:ahLst/>
              <a:cxnLst>
                <a:cxn ang="3cd4">
                  <a:pos x="hc" y="t"/>
                </a:cxn>
                <a:cxn ang="0">
                  <a:pos x="r" y="vc"/>
                </a:cxn>
                <a:cxn ang="cd4">
                  <a:pos x="hc" y="b"/>
                </a:cxn>
                <a:cxn ang="cd2">
                  <a:pos x="l" y="vc"/>
                </a:cxn>
                <a:cxn ang="f36">
                  <a:pos x="f41" y="f42"/>
                </a:cxn>
                <a:cxn ang="f36">
                  <a:pos x="f41" y="f43"/>
                </a:cxn>
                <a:cxn ang="f36">
                  <a:pos x="f44" y="f45"/>
                </a:cxn>
                <a:cxn ang="f36">
                  <a:pos x="f46" y="f47"/>
                </a:cxn>
                <a:cxn ang="f36">
                  <a:pos x="f37" y="f47"/>
                </a:cxn>
                <a:cxn ang="f36">
                  <a:pos x="f46" y="f48"/>
                </a:cxn>
                <a:cxn ang="f36">
                  <a:pos x="f41" y="f42"/>
                </a:cxn>
              </a:cxnLst>
              <a:rect l="f37" t="f40" r="f38" b="f39"/>
              <a:pathLst>
                <a:path w="6" h="9">
                  <a:moveTo>
                    <a:pt x="f8" y="f7"/>
                  </a:moveTo>
                  <a:cubicBezTo>
                    <a:pt x="f6" y="f9"/>
                    <a:pt x="f10" y="f8"/>
                    <a:pt x="f8" y="f10"/>
                  </a:cubicBezTo>
                  <a:cubicBezTo>
                    <a:pt x="f6" y="f10"/>
                    <a:pt x="f10" y="f11"/>
                    <a:pt x="f12" y="f11"/>
                  </a:cubicBezTo>
                  <a:cubicBezTo>
                    <a:pt x="f13" y="f5"/>
                    <a:pt x="f13" y="f11"/>
                    <a:pt x="f11" y="f13"/>
                  </a:cubicBezTo>
                  <a:cubicBezTo>
                    <a:pt x="f11" y="f12"/>
                    <a:pt x="f11" y="f11"/>
                    <a:pt x="f5" y="f13"/>
                  </a:cubicBezTo>
                  <a:cubicBezTo>
                    <a:pt x="f5" y="f12"/>
                    <a:pt x="f5" y="f12"/>
                    <a:pt x="f11" y="f9"/>
                  </a:cubicBezTo>
                  <a:cubicBezTo>
                    <a:pt x="f12" y="f14"/>
                    <a:pt x="f12" y="f14"/>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46" name="Tajikisten">
              <a:extLst>
                <a:ext uri="{FF2B5EF4-FFF2-40B4-BE49-F238E27FC236}">
                  <a16:creationId xmlns:a16="http://schemas.microsoft.com/office/drawing/2014/main" id="{F16E6A4D-DC98-C73E-1461-E23C853BF134}"/>
                </a:ext>
              </a:extLst>
            </p:cNvPr>
            <p:cNvSpPr/>
            <p:nvPr/>
          </p:nvSpPr>
          <p:spPr>
            <a:xfrm>
              <a:off x="8358365" y="3266593"/>
              <a:ext cx="192042" cy="97639"/>
            </a:xfrm>
            <a:custGeom>
              <a:avLst/>
              <a:gdLst>
                <a:gd name="f0" fmla="val 10800000"/>
                <a:gd name="f1" fmla="val 5400000"/>
                <a:gd name="f2" fmla="val 180"/>
                <a:gd name="f3" fmla="val w"/>
                <a:gd name="f4" fmla="val h"/>
                <a:gd name="f5" fmla="val 0"/>
                <a:gd name="f6" fmla="val 36"/>
                <a:gd name="f7" fmla="val 20"/>
                <a:gd name="f8" fmla="val 5"/>
                <a:gd name="f9" fmla="val 15"/>
                <a:gd name="f10" fmla="val 9"/>
                <a:gd name="f11" fmla="val 6"/>
                <a:gd name="f12" fmla="val 18"/>
                <a:gd name="f13" fmla="val 17"/>
                <a:gd name="f14" fmla="val 11"/>
                <a:gd name="f15" fmla="val 16"/>
                <a:gd name="f16" fmla="val 12"/>
                <a:gd name="f17" fmla="val 14"/>
                <a:gd name="f18" fmla="val 13"/>
                <a:gd name="f19" fmla="val 10"/>
                <a:gd name="f20" fmla="val 21"/>
                <a:gd name="f21" fmla="val 19"/>
                <a:gd name="f22" fmla="val 23"/>
                <a:gd name="f23" fmla="val 24"/>
                <a:gd name="f24" fmla="val 25"/>
                <a:gd name="f25" fmla="val 27"/>
                <a:gd name="f26" fmla="val 29"/>
                <a:gd name="f27" fmla="val 30"/>
                <a:gd name="f28" fmla="val 31"/>
                <a:gd name="f29" fmla="val 35"/>
                <a:gd name="f30" fmla="val 34"/>
                <a:gd name="f31" fmla="val 32"/>
                <a:gd name="f32" fmla="val 33"/>
                <a:gd name="f33" fmla="val 4"/>
                <a:gd name="f34" fmla="val 28"/>
                <a:gd name="f35" fmla="val 8"/>
                <a:gd name="f36" fmla="val 7"/>
                <a:gd name="f37" fmla="val 3"/>
                <a:gd name="f38" fmla="val 2"/>
                <a:gd name="f39" fmla="val 1"/>
                <a:gd name="f40" fmla="+- 0 0 -90"/>
                <a:gd name="f41" fmla="*/ f3 1 36"/>
                <a:gd name="f42" fmla="*/ f4 1 20"/>
                <a:gd name="f43" fmla="+- f7 0 f5"/>
                <a:gd name="f44" fmla="+- f6 0 f5"/>
                <a:gd name="f45" fmla="*/ f40 f0 1"/>
                <a:gd name="f46" fmla="*/ f44 1 36"/>
                <a:gd name="f47" fmla="*/ f43 1 20"/>
                <a:gd name="f48" fmla="*/ f45 1 f2"/>
                <a:gd name="f49" fmla="*/ 5 1 f46"/>
                <a:gd name="f50" fmla="*/ 15 1 f47"/>
                <a:gd name="f51" fmla="*/ 9 1 f46"/>
                <a:gd name="f52" fmla="*/ 17 1 f47"/>
                <a:gd name="f53" fmla="*/ 14 1 f46"/>
                <a:gd name="f54" fmla="*/ 16 1 f47"/>
                <a:gd name="f55" fmla="*/ 14 1 f47"/>
                <a:gd name="f56" fmla="*/ 16 1 f46"/>
                <a:gd name="f57" fmla="*/ 17 1 f46"/>
                <a:gd name="f58" fmla="*/ 11 1 f47"/>
                <a:gd name="f59" fmla="*/ 20 1 f46"/>
                <a:gd name="f60" fmla="*/ 12 1 f47"/>
                <a:gd name="f61" fmla="*/ 21 1 f46"/>
                <a:gd name="f62" fmla="*/ 24 1 f46"/>
                <a:gd name="f63" fmla="*/ 19 1 f47"/>
                <a:gd name="f64" fmla="*/ 27 1 f46"/>
                <a:gd name="f65" fmla="*/ 18 1 f47"/>
                <a:gd name="f66" fmla="*/ 30 1 f46"/>
                <a:gd name="f67" fmla="*/ 35 1 f46"/>
                <a:gd name="f68" fmla="*/ 13 1 f47"/>
                <a:gd name="f69" fmla="*/ 32 1 f46"/>
                <a:gd name="f70" fmla="*/ 9 1 f47"/>
                <a:gd name="f71" fmla="*/ 28 1 f46"/>
                <a:gd name="f72" fmla="*/ 6 1 f47"/>
                <a:gd name="f73" fmla="*/ 7 1 f47"/>
                <a:gd name="f74" fmla="*/ 13 1 f46"/>
                <a:gd name="f75" fmla="*/ 8 1 f46"/>
                <a:gd name="f76" fmla="*/ 12 1 f46"/>
                <a:gd name="f77" fmla="*/ 5 1 f47"/>
                <a:gd name="f78" fmla="*/ 3 1 f47"/>
                <a:gd name="f79" fmla="*/ 2 1 f47"/>
                <a:gd name="f80" fmla="*/ 1 1 f47"/>
                <a:gd name="f81" fmla="*/ 4 1 f47"/>
                <a:gd name="f82" fmla="*/ 4 1 f46"/>
                <a:gd name="f83" fmla="*/ 6 1 f46"/>
                <a:gd name="f84" fmla="*/ 10 1 f47"/>
                <a:gd name="f85" fmla="*/ 0 1 f46"/>
                <a:gd name="f86" fmla="*/ f6 1 f46"/>
                <a:gd name="f87" fmla="*/ 0 1 f47"/>
                <a:gd name="f88" fmla="*/ f7 1 f47"/>
                <a:gd name="f89" fmla="+- f48 0 f1"/>
                <a:gd name="f90" fmla="*/ f85 f41 1"/>
                <a:gd name="f91" fmla="*/ f86 f41 1"/>
                <a:gd name="f92" fmla="*/ f88 f42 1"/>
                <a:gd name="f93" fmla="*/ f87 f42 1"/>
                <a:gd name="f94" fmla="*/ f49 f41 1"/>
                <a:gd name="f95" fmla="*/ f50 f42 1"/>
                <a:gd name="f96" fmla="*/ f51 f41 1"/>
                <a:gd name="f97" fmla="*/ f52 f42 1"/>
                <a:gd name="f98" fmla="*/ f53 f41 1"/>
                <a:gd name="f99" fmla="*/ f54 f42 1"/>
                <a:gd name="f100" fmla="*/ f55 f42 1"/>
                <a:gd name="f101" fmla="*/ f56 f41 1"/>
                <a:gd name="f102" fmla="*/ f57 f41 1"/>
                <a:gd name="f103" fmla="*/ f58 f42 1"/>
                <a:gd name="f104" fmla="*/ f59 f41 1"/>
                <a:gd name="f105" fmla="*/ f60 f42 1"/>
                <a:gd name="f106" fmla="*/ f61 f41 1"/>
                <a:gd name="f107" fmla="*/ f62 f41 1"/>
                <a:gd name="f108" fmla="*/ f63 f42 1"/>
                <a:gd name="f109" fmla="*/ f64 f41 1"/>
                <a:gd name="f110" fmla="*/ f65 f42 1"/>
                <a:gd name="f111" fmla="*/ f66 f41 1"/>
                <a:gd name="f112" fmla="*/ f67 f41 1"/>
                <a:gd name="f113" fmla="*/ f68 f42 1"/>
                <a:gd name="f114" fmla="*/ f69 f41 1"/>
                <a:gd name="f115" fmla="*/ f70 f42 1"/>
                <a:gd name="f116" fmla="*/ f71 f41 1"/>
                <a:gd name="f117" fmla="*/ f72 f42 1"/>
                <a:gd name="f118" fmla="*/ f73 f42 1"/>
                <a:gd name="f119" fmla="*/ f74 f41 1"/>
                <a:gd name="f120" fmla="*/ f75 f41 1"/>
                <a:gd name="f121" fmla="*/ f76 f41 1"/>
                <a:gd name="f122" fmla="*/ f77 f42 1"/>
                <a:gd name="f123" fmla="*/ f78 f42 1"/>
                <a:gd name="f124" fmla="*/ f79 f42 1"/>
                <a:gd name="f125" fmla="*/ f80 f42 1"/>
                <a:gd name="f126" fmla="*/ f81 f42 1"/>
                <a:gd name="f127" fmla="*/ f82 f41 1"/>
                <a:gd name="f128" fmla="*/ f83 f41 1"/>
                <a:gd name="f129" fmla="*/ f84 f42 1"/>
              </a:gdLst>
              <a:ahLst/>
              <a:cxnLst>
                <a:cxn ang="3cd4">
                  <a:pos x="hc" y="t"/>
                </a:cxn>
                <a:cxn ang="0">
                  <a:pos x="r" y="vc"/>
                </a:cxn>
                <a:cxn ang="cd4">
                  <a:pos x="hc" y="b"/>
                </a:cxn>
                <a:cxn ang="cd2">
                  <a:pos x="l" y="vc"/>
                </a:cxn>
                <a:cxn ang="f89">
                  <a:pos x="f94" y="f95"/>
                </a:cxn>
                <a:cxn ang="f89">
                  <a:pos x="f96" y="f97"/>
                </a:cxn>
                <a:cxn ang="f89">
                  <a:pos x="f98" y="f99"/>
                </a:cxn>
                <a:cxn ang="f89">
                  <a:pos x="f98" y="f100"/>
                </a:cxn>
                <a:cxn ang="f89">
                  <a:pos x="f101" y="f100"/>
                </a:cxn>
                <a:cxn ang="f89">
                  <a:pos x="f102" y="f103"/>
                </a:cxn>
                <a:cxn ang="f89">
                  <a:pos x="f104" y="f105"/>
                </a:cxn>
                <a:cxn ang="f89">
                  <a:pos x="f106" y="f100"/>
                </a:cxn>
                <a:cxn ang="f89">
                  <a:pos x="f107" y="f108"/>
                </a:cxn>
                <a:cxn ang="f89">
                  <a:pos x="f109" y="f110"/>
                </a:cxn>
                <a:cxn ang="f89">
                  <a:pos x="f111" y="f99"/>
                </a:cxn>
                <a:cxn ang="f89">
                  <a:pos x="f111" y="f97"/>
                </a:cxn>
                <a:cxn ang="f89">
                  <a:pos x="f112" y="f99"/>
                </a:cxn>
                <a:cxn ang="f89">
                  <a:pos x="f112" y="f113"/>
                </a:cxn>
                <a:cxn ang="f89">
                  <a:pos x="f114" y="f115"/>
                </a:cxn>
                <a:cxn ang="f89">
                  <a:pos x="f116" y="f117"/>
                </a:cxn>
                <a:cxn ang="f89">
                  <a:pos x="f102" y="f118"/>
                </a:cxn>
                <a:cxn ang="f89">
                  <a:pos x="f119" y="f118"/>
                </a:cxn>
                <a:cxn ang="f89">
                  <a:pos x="f120" y="f117"/>
                </a:cxn>
                <a:cxn ang="f89">
                  <a:pos x="f121" y="f122"/>
                </a:cxn>
                <a:cxn ang="f89">
                  <a:pos x="f98" y="f123"/>
                </a:cxn>
                <a:cxn ang="f89">
                  <a:pos x="f98" y="f124"/>
                </a:cxn>
                <a:cxn ang="f89">
                  <a:pos x="f119" y="f125"/>
                </a:cxn>
                <a:cxn ang="f89">
                  <a:pos x="f120" y="f124"/>
                </a:cxn>
                <a:cxn ang="f89">
                  <a:pos x="f94" y="f126"/>
                </a:cxn>
                <a:cxn ang="f89">
                  <a:pos x="f127" y="f117"/>
                </a:cxn>
                <a:cxn ang="f89">
                  <a:pos x="f127" y="f115"/>
                </a:cxn>
                <a:cxn ang="f89">
                  <a:pos x="f128" y="f129"/>
                </a:cxn>
                <a:cxn ang="f89">
                  <a:pos x="f94" y="f95"/>
                </a:cxn>
              </a:cxnLst>
              <a:rect l="f90" t="f93" r="f91" b="f92"/>
              <a:pathLst>
                <a:path w="36" h="20">
                  <a:moveTo>
                    <a:pt x="f8" y="f9"/>
                  </a:moveTo>
                  <a:cubicBezTo>
                    <a:pt x="f10" y="f9"/>
                    <a:pt x="f11" y="f12"/>
                    <a:pt x="f10" y="f13"/>
                  </a:cubicBezTo>
                  <a:cubicBezTo>
                    <a:pt x="f14" y="f15"/>
                    <a:pt x="f16" y="f13"/>
                    <a:pt x="f17" y="f15"/>
                  </a:cubicBezTo>
                  <a:cubicBezTo>
                    <a:pt x="f9" y="f15"/>
                    <a:pt x="f18" y="f9"/>
                    <a:pt x="f17" y="f17"/>
                  </a:cubicBezTo>
                  <a:cubicBezTo>
                    <a:pt x="f15" y="f18"/>
                    <a:pt x="f9" y="f17"/>
                    <a:pt x="f15" y="f17"/>
                  </a:cubicBezTo>
                  <a:cubicBezTo>
                    <a:pt x="f13" y="f18"/>
                    <a:pt x="f9" y="f18"/>
                    <a:pt x="f13" y="f14"/>
                  </a:cubicBezTo>
                  <a:cubicBezTo>
                    <a:pt x="f12" y="f19"/>
                    <a:pt x="f20" y="f14"/>
                    <a:pt x="f7" y="f16"/>
                  </a:cubicBezTo>
                  <a:cubicBezTo>
                    <a:pt x="f21" y="f9"/>
                    <a:pt x="f20" y="f16"/>
                    <a:pt x="f20" y="f17"/>
                  </a:cubicBezTo>
                  <a:cubicBezTo>
                    <a:pt x="f20" y="f9"/>
                    <a:pt x="f22" y="f13"/>
                    <a:pt x="f23" y="f21"/>
                  </a:cubicBezTo>
                  <a:cubicBezTo>
                    <a:pt x="f24" y="f7"/>
                    <a:pt x="f23" y="f21"/>
                    <a:pt x="f25" y="f12"/>
                  </a:cubicBezTo>
                  <a:cubicBezTo>
                    <a:pt x="f26" y="f13"/>
                    <a:pt x="f26" y="f15"/>
                    <a:pt x="f27" y="f15"/>
                  </a:cubicBezTo>
                  <a:cubicBezTo>
                    <a:pt x="f28" y="f15"/>
                    <a:pt x="f26" y="f13"/>
                    <a:pt x="f27" y="f13"/>
                  </a:cubicBezTo>
                  <a:cubicBezTo>
                    <a:pt x="f28" y="f13"/>
                    <a:pt x="f28" y="f15"/>
                    <a:pt x="f29" y="f15"/>
                  </a:cubicBezTo>
                  <a:cubicBezTo>
                    <a:pt x="f29" y="f9"/>
                    <a:pt x="f6" y="f17"/>
                    <a:pt x="f29" y="f18"/>
                  </a:cubicBezTo>
                  <a:cubicBezTo>
                    <a:pt x="f30" y="f14"/>
                    <a:pt x="f31" y="f14"/>
                    <a:pt x="f31" y="f10"/>
                  </a:cubicBezTo>
                  <a:cubicBezTo>
                    <a:pt x="f32" y="f33"/>
                    <a:pt x="f26" y="f14"/>
                    <a:pt x="f34" y="f11"/>
                  </a:cubicBezTo>
                  <a:cubicBezTo>
                    <a:pt x="f22" y="f35"/>
                    <a:pt x="f12" y="f35"/>
                    <a:pt x="f13" y="f36"/>
                  </a:cubicBezTo>
                  <a:cubicBezTo>
                    <a:pt x="f9" y="f11"/>
                    <a:pt x="f17" y="f35"/>
                    <a:pt x="f18" y="f36"/>
                  </a:cubicBezTo>
                  <a:cubicBezTo>
                    <a:pt x="f16" y="f11"/>
                    <a:pt x="f35" y="f36"/>
                    <a:pt x="f35" y="f11"/>
                  </a:cubicBezTo>
                  <a:cubicBezTo>
                    <a:pt x="f36" y="f8"/>
                    <a:pt x="f14" y="f33"/>
                    <a:pt x="f16" y="f8"/>
                  </a:cubicBezTo>
                  <a:cubicBezTo>
                    <a:pt x="f17" y="f11"/>
                    <a:pt x="f9" y="f8"/>
                    <a:pt x="f17" y="f37"/>
                  </a:cubicBezTo>
                  <a:cubicBezTo>
                    <a:pt x="f14" y="f38"/>
                    <a:pt x="f17" y="f38"/>
                    <a:pt x="f17" y="f38"/>
                  </a:cubicBezTo>
                  <a:cubicBezTo>
                    <a:pt x="f17" y="f38"/>
                    <a:pt x="f17" y="f38"/>
                    <a:pt x="f18" y="f39"/>
                  </a:cubicBezTo>
                  <a:cubicBezTo>
                    <a:pt x="f18" y="f5"/>
                    <a:pt x="f19" y="f33"/>
                    <a:pt x="f35" y="f38"/>
                  </a:cubicBezTo>
                  <a:cubicBezTo>
                    <a:pt x="f35" y="f38"/>
                    <a:pt x="f35" y="f37"/>
                    <a:pt x="f8" y="f33"/>
                  </a:cubicBezTo>
                  <a:cubicBezTo>
                    <a:pt x="f10" y="f33"/>
                    <a:pt x="f36" y="f11"/>
                    <a:pt x="f33" y="f11"/>
                  </a:cubicBezTo>
                  <a:cubicBezTo>
                    <a:pt x="f5" y="f11"/>
                    <a:pt x="f38" y="f10"/>
                    <a:pt x="f33" y="f10"/>
                  </a:cubicBezTo>
                  <a:cubicBezTo>
                    <a:pt x="f36" y="f10"/>
                    <a:pt x="f33" y="f19"/>
                    <a:pt x="f11" y="f19"/>
                  </a:cubicBezTo>
                  <a:cubicBezTo>
                    <a:pt x="f35" y="f14"/>
                    <a:pt x="f8" y="f16"/>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247" name="Freeform 253">
              <a:extLst>
                <a:ext uri="{FF2B5EF4-FFF2-40B4-BE49-F238E27FC236}">
                  <a16:creationId xmlns:a16="http://schemas.microsoft.com/office/drawing/2014/main" id="{1D2C391B-E325-54E6-ADD3-6E7D511F61FE}"/>
                </a:ext>
              </a:extLst>
            </p:cNvPr>
            <p:cNvSpPr/>
            <p:nvPr/>
          </p:nvSpPr>
          <p:spPr>
            <a:xfrm>
              <a:off x="4738868" y="3825428"/>
              <a:ext cx="15819" cy="14538"/>
            </a:xfrm>
            <a:custGeom>
              <a:avLst/>
              <a:gdLst>
                <a:gd name="f0" fmla="val 10800000"/>
                <a:gd name="f1" fmla="val 5400000"/>
                <a:gd name="f2" fmla="val 180"/>
                <a:gd name="f3" fmla="val w"/>
                <a:gd name="f4" fmla="val h"/>
                <a:gd name="f5" fmla="val 0"/>
                <a:gd name="f6" fmla="val 3"/>
                <a:gd name="f7" fmla="val 1"/>
                <a:gd name="f8" fmla="val 2"/>
                <a:gd name="f9" fmla="+- 0 0 -90"/>
                <a:gd name="f10" fmla="*/ f3 1 3"/>
                <a:gd name="f11" fmla="*/ f4 1 3"/>
                <a:gd name="f12" fmla="+- f6 0 f5"/>
                <a:gd name="f13" fmla="*/ f9 f0 1"/>
                <a:gd name="f14" fmla="*/ f12 1 3"/>
                <a:gd name="f15" fmla="*/ f13 1 f2"/>
                <a:gd name="f16" fmla="*/ 1 1 f14"/>
                <a:gd name="f17" fmla="*/ 0 1 f14"/>
                <a:gd name="f18" fmla="*/ 2 1 f14"/>
                <a:gd name="f19" fmla="*/ 3 1 f14"/>
                <a:gd name="f20" fmla="*/ f6 1 f14"/>
                <a:gd name="f21" fmla="+- f15 0 f1"/>
                <a:gd name="f22" fmla="*/ f17 f10 1"/>
                <a:gd name="f23" fmla="*/ f20 f10 1"/>
                <a:gd name="f24" fmla="*/ f20 f11 1"/>
                <a:gd name="f25" fmla="*/ f17 f11 1"/>
                <a:gd name="f26" fmla="*/ f16 f10 1"/>
                <a:gd name="f27" fmla="*/ f16 f11 1"/>
                <a:gd name="f28" fmla="*/ f18 f11 1"/>
                <a:gd name="f29" fmla="*/ f19 f11 1"/>
                <a:gd name="f30" fmla="*/ f19 f10 1"/>
                <a:gd name="f31" fmla="*/ f18 f10 1"/>
              </a:gdLst>
              <a:ahLst/>
              <a:cxnLst>
                <a:cxn ang="3cd4">
                  <a:pos x="hc" y="t"/>
                </a:cxn>
                <a:cxn ang="0">
                  <a:pos x="r" y="vc"/>
                </a:cxn>
                <a:cxn ang="cd4">
                  <a:pos x="hc" y="b"/>
                </a:cxn>
                <a:cxn ang="cd2">
                  <a:pos x="l" y="vc"/>
                </a:cxn>
                <a:cxn ang="f21">
                  <a:pos x="f26" y="f25"/>
                </a:cxn>
                <a:cxn ang="f21">
                  <a:pos x="f22" y="f27"/>
                </a:cxn>
                <a:cxn ang="f21">
                  <a:pos x="f22" y="f27"/>
                </a:cxn>
                <a:cxn ang="f21">
                  <a:pos x="f26" y="f28"/>
                </a:cxn>
                <a:cxn ang="f21">
                  <a:pos x="f26" y="f28"/>
                </a:cxn>
                <a:cxn ang="f21">
                  <a:pos x="f22" y="f28"/>
                </a:cxn>
                <a:cxn ang="f21">
                  <a:pos x="f22" y="f27"/>
                </a:cxn>
                <a:cxn ang="f21">
                  <a:pos x="f22" y="f27"/>
                </a:cxn>
                <a:cxn ang="f21">
                  <a:pos x="f26" y="f29"/>
                </a:cxn>
                <a:cxn ang="f21">
                  <a:pos x="f30" y="f28"/>
                </a:cxn>
                <a:cxn ang="f21">
                  <a:pos x="f30" y="f28"/>
                </a:cxn>
                <a:cxn ang="f21">
                  <a:pos x="f30" y="f27"/>
                </a:cxn>
                <a:cxn ang="f21">
                  <a:pos x="f31" y="f27"/>
                </a:cxn>
                <a:cxn ang="f21">
                  <a:pos x="f31" y="f25"/>
                </a:cxn>
                <a:cxn ang="f21">
                  <a:pos x="f31" y="f25"/>
                </a:cxn>
                <a:cxn ang="f21">
                  <a:pos x="f26" y="f25"/>
                </a:cxn>
              </a:cxnLst>
              <a:rect l="f22" t="f25" r="f23" b="f24"/>
              <a:pathLst>
                <a:path w="3" h="3">
                  <a:moveTo>
                    <a:pt x="f7" y="f5"/>
                  </a:moveTo>
                  <a:cubicBezTo>
                    <a:pt x="f7" y="f5"/>
                    <a:pt x="f5" y="f5"/>
                    <a:pt x="f5" y="f7"/>
                  </a:cubicBezTo>
                  <a:cubicBezTo>
                    <a:pt x="f5" y="f7"/>
                    <a:pt x="f5" y="f7"/>
                    <a:pt x="f5" y="f7"/>
                  </a:cubicBezTo>
                  <a:cubicBezTo>
                    <a:pt x="f5" y="f7"/>
                    <a:pt x="f7" y="f7"/>
                    <a:pt x="f7" y="f8"/>
                  </a:cubicBezTo>
                  <a:cubicBezTo>
                    <a:pt x="f7" y="f8"/>
                    <a:pt x="f7" y="f8"/>
                    <a:pt x="f7" y="f8"/>
                  </a:cubicBezTo>
                  <a:cubicBezTo>
                    <a:pt x="f5" y="f8"/>
                    <a:pt x="f5" y="f8"/>
                    <a:pt x="f5" y="f8"/>
                  </a:cubicBezTo>
                  <a:cubicBezTo>
                    <a:pt x="f5" y="f8"/>
                    <a:pt x="f5" y="f7"/>
                    <a:pt x="f5" y="f7"/>
                  </a:cubicBezTo>
                  <a:cubicBezTo>
                    <a:pt x="f5" y="f7"/>
                    <a:pt x="f5" y="f7"/>
                    <a:pt x="f5" y="f7"/>
                  </a:cubicBezTo>
                  <a:cubicBezTo>
                    <a:pt x="f5" y="f8"/>
                    <a:pt x="f5" y="f8"/>
                    <a:pt x="f7" y="f6"/>
                  </a:cubicBezTo>
                  <a:cubicBezTo>
                    <a:pt x="f8" y="f6"/>
                    <a:pt x="f8" y="f8"/>
                    <a:pt x="f6" y="f8"/>
                  </a:cubicBezTo>
                  <a:cubicBezTo>
                    <a:pt x="f6" y="f8"/>
                    <a:pt x="f6" y="f8"/>
                    <a:pt x="f6" y="f8"/>
                  </a:cubicBezTo>
                  <a:cubicBezTo>
                    <a:pt x="f6" y="f7"/>
                    <a:pt x="f6" y="f7"/>
                    <a:pt x="f6" y="f7"/>
                  </a:cubicBezTo>
                  <a:cubicBezTo>
                    <a:pt x="f6" y="f7"/>
                    <a:pt x="f8" y="f7"/>
                    <a:pt x="f8" y="f7"/>
                  </a:cubicBezTo>
                  <a:cubicBezTo>
                    <a:pt x="f8" y="f7"/>
                    <a:pt x="f8" y="f5"/>
                    <a:pt x="f8" y="f5"/>
                  </a:cubicBezTo>
                  <a:cubicBezTo>
                    <a:pt x="f8" y="f5"/>
                    <a:pt x="f8" y="f5"/>
                    <a:pt x="f8" y="f5"/>
                  </a:cubicBezTo>
                  <a:cubicBezTo>
                    <a:pt x="f8" y="f5"/>
                    <a:pt x="f7" y="f5"/>
                    <a:pt x="f7"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grpSp>
      <p:grpSp>
        <p:nvGrpSpPr>
          <p:cNvPr id="248" name="Group 749">
            <a:extLst>
              <a:ext uri="{FF2B5EF4-FFF2-40B4-BE49-F238E27FC236}">
                <a16:creationId xmlns:a16="http://schemas.microsoft.com/office/drawing/2014/main" id="{A6586778-46A9-720E-09E7-B5EA236FC90E}"/>
              </a:ext>
            </a:extLst>
          </p:cNvPr>
          <p:cNvGrpSpPr/>
          <p:nvPr/>
        </p:nvGrpSpPr>
        <p:grpSpPr>
          <a:xfrm>
            <a:off x="3592366" y="2441841"/>
            <a:ext cx="7598234" cy="3795490"/>
            <a:chOff x="3592366" y="2441841"/>
            <a:chExt cx="7598234" cy="3795490"/>
          </a:xfrm>
        </p:grpSpPr>
        <p:grpSp>
          <p:nvGrpSpPr>
            <p:cNvPr id="249" name="Group 207">
              <a:extLst>
                <a:ext uri="{FF2B5EF4-FFF2-40B4-BE49-F238E27FC236}">
                  <a16:creationId xmlns:a16="http://schemas.microsoft.com/office/drawing/2014/main" id="{AF461292-AF64-8766-D752-78F54348CD3E}"/>
                </a:ext>
              </a:extLst>
            </p:cNvPr>
            <p:cNvGrpSpPr/>
            <p:nvPr/>
          </p:nvGrpSpPr>
          <p:grpSpPr>
            <a:xfrm>
              <a:off x="3592366" y="2441841"/>
              <a:ext cx="7598234" cy="3795490"/>
              <a:chOff x="3592366" y="2441841"/>
              <a:chExt cx="7598234" cy="3795490"/>
            </a:xfrm>
          </p:grpSpPr>
          <p:sp>
            <p:nvSpPr>
              <p:cNvPr id="250" name="Malaysia">
                <a:extLst>
                  <a:ext uri="{FF2B5EF4-FFF2-40B4-BE49-F238E27FC236}">
                    <a16:creationId xmlns:a16="http://schemas.microsoft.com/office/drawing/2014/main" id="{0D7BCD5A-E2BD-CD50-7108-8892350B295F}"/>
                  </a:ext>
                </a:extLst>
              </p:cNvPr>
              <p:cNvSpPr/>
              <p:nvPr/>
            </p:nvSpPr>
            <p:spPr>
              <a:xfrm>
                <a:off x="9783019" y="4341726"/>
                <a:ext cx="244007" cy="211811"/>
              </a:xfrm>
              <a:custGeom>
                <a:avLst/>
                <a:gdLst>
                  <a:gd name="f0" fmla="val 10800000"/>
                  <a:gd name="f1" fmla="val 5400000"/>
                  <a:gd name="f2" fmla="val 180"/>
                  <a:gd name="f3" fmla="val w"/>
                  <a:gd name="f4" fmla="val h"/>
                  <a:gd name="f5" fmla="val 0"/>
                  <a:gd name="f6" fmla="val 46"/>
                  <a:gd name="f7" fmla="val 42"/>
                  <a:gd name="f8" fmla="val 27"/>
                  <a:gd name="f9" fmla="val 10"/>
                  <a:gd name="f10" fmla="val 28"/>
                  <a:gd name="f11" fmla="val 29"/>
                  <a:gd name="f12" fmla="val 9"/>
                  <a:gd name="f13" fmla="val 8"/>
                  <a:gd name="f14" fmla="val 7"/>
                  <a:gd name="f15" fmla="val 30"/>
                  <a:gd name="f16" fmla="val 6"/>
                  <a:gd name="f17" fmla="val 4"/>
                  <a:gd name="f18" fmla="val 31"/>
                  <a:gd name="f19" fmla="val 2"/>
                  <a:gd name="f20" fmla="val 33"/>
                  <a:gd name="f21" fmla="val 34"/>
                  <a:gd name="f22" fmla="val 1"/>
                  <a:gd name="f23" fmla="val 36"/>
                  <a:gd name="f24" fmla="val 3"/>
                  <a:gd name="f25" fmla="val 38"/>
                  <a:gd name="f26" fmla="val 35"/>
                  <a:gd name="f27" fmla="val 37"/>
                  <a:gd name="f28" fmla="val 39"/>
                  <a:gd name="f29" fmla="val 5"/>
                  <a:gd name="f30" fmla="val 40"/>
                  <a:gd name="f31" fmla="val 43"/>
                  <a:gd name="f32" fmla="val 44"/>
                  <a:gd name="f33" fmla="val 45"/>
                  <a:gd name="f34" fmla="val 12"/>
                  <a:gd name="f35" fmla="val 13"/>
                  <a:gd name="f36" fmla="val 41"/>
                  <a:gd name="f37" fmla="val 15"/>
                  <a:gd name="f38" fmla="val 16"/>
                  <a:gd name="f39" fmla="val 17"/>
                  <a:gd name="f40" fmla="val 18"/>
                  <a:gd name="f41" fmla="val 19"/>
                  <a:gd name="f42" fmla="val 32"/>
                  <a:gd name="f43" fmla="val 20"/>
                  <a:gd name="f44" fmla="val 21"/>
                  <a:gd name="f45" fmla="val 24"/>
                  <a:gd name="f46" fmla="val 26"/>
                  <a:gd name="f47" fmla="val 22"/>
                  <a:gd name="f48" fmla="val 23"/>
                  <a:gd name="f49" fmla="val 11"/>
                  <a:gd name="f50" fmla="val 25"/>
                  <a:gd name="f51" fmla="val 14"/>
                  <a:gd name="f52" fmla="+- 0 0 -90"/>
                  <a:gd name="f53" fmla="*/ f3 1 46"/>
                  <a:gd name="f54" fmla="*/ f4 1 42"/>
                  <a:gd name="f55" fmla="+- f7 0 f5"/>
                  <a:gd name="f56" fmla="+- f6 0 f5"/>
                  <a:gd name="f57" fmla="*/ f52 f0 1"/>
                  <a:gd name="f58" fmla="*/ f56 1 46"/>
                  <a:gd name="f59" fmla="*/ f55 1 42"/>
                  <a:gd name="f60" fmla="*/ f57 1 f2"/>
                  <a:gd name="f61" fmla="*/ 27 1 f58"/>
                  <a:gd name="f62" fmla="*/ 10 1 f59"/>
                  <a:gd name="f63" fmla="*/ 28 1 f58"/>
                  <a:gd name="f64" fmla="*/ 7 1 f59"/>
                  <a:gd name="f65" fmla="*/ 30 1 f58"/>
                  <a:gd name="f66" fmla="*/ 4 1 f59"/>
                  <a:gd name="f67" fmla="*/ 31 1 f58"/>
                  <a:gd name="f68" fmla="*/ 0 1 f59"/>
                  <a:gd name="f69" fmla="*/ 33 1 f58"/>
                  <a:gd name="f70" fmla="*/ 2 1 f59"/>
                  <a:gd name="f71" fmla="*/ 34 1 f58"/>
                  <a:gd name="f72" fmla="*/ 36 1 f58"/>
                  <a:gd name="f73" fmla="*/ 37 1 f58"/>
                  <a:gd name="f74" fmla="*/ 3 1 f59"/>
                  <a:gd name="f75" fmla="*/ 5 1 f59"/>
                  <a:gd name="f76" fmla="*/ 6 1 f59"/>
                  <a:gd name="f77" fmla="*/ 39 1 f58"/>
                  <a:gd name="f78" fmla="*/ 40 1 f58"/>
                  <a:gd name="f79" fmla="*/ 8 1 f59"/>
                  <a:gd name="f80" fmla="*/ 44 1 f58"/>
                  <a:gd name="f81" fmla="*/ 12 1 f59"/>
                  <a:gd name="f82" fmla="*/ 41 1 f58"/>
                  <a:gd name="f83" fmla="*/ 13 1 f59"/>
                  <a:gd name="f84" fmla="*/ 43 1 f58"/>
                  <a:gd name="f85" fmla="*/ 15 1 f59"/>
                  <a:gd name="f86" fmla="*/ 17 1 f59"/>
                  <a:gd name="f87" fmla="*/ 38 1 f58"/>
                  <a:gd name="f88" fmla="*/ 19 1 f59"/>
                  <a:gd name="f89" fmla="*/ 18 1 f59"/>
                  <a:gd name="f90" fmla="*/ 29 1 f58"/>
                  <a:gd name="f91" fmla="*/ 20 1 f59"/>
                  <a:gd name="f92" fmla="*/ 27 1 f59"/>
                  <a:gd name="f93" fmla="*/ 24 1 f58"/>
                  <a:gd name="f94" fmla="*/ 35 1 f59"/>
                  <a:gd name="f95" fmla="*/ 19 1 f58"/>
                  <a:gd name="f96" fmla="*/ 38 1 f59"/>
                  <a:gd name="f97" fmla="*/ 16 1 f58"/>
                  <a:gd name="f98" fmla="*/ 37 1 f59"/>
                  <a:gd name="f99" fmla="*/ 13 1 f58"/>
                  <a:gd name="f100" fmla="*/ 12 1 f58"/>
                  <a:gd name="f101" fmla="*/ 40 1 f59"/>
                  <a:gd name="f102" fmla="*/ 7 1 f58"/>
                  <a:gd name="f103" fmla="*/ 41 1 f59"/>
                  <a:gd name="f104" fmla="*/ 3 1 f58"/>
                  <a:gd name="f105" fmla="*/ 39 1 f59"/>
                  <a:gd name="f106" fmla="*/ 2 1 f58"/>
                  <a:gd name="f107" fmla="*/ 36 1 f59"/>
                  <a:gd name="f108" fmla="*/ 0 1 f58"/>
                  <a:gd name="f109" fmla="*/ 34 1 f59"/>
                  <a:gd name="f110" fmla="*/ 9 1 f58"/>
                  <a:gd name="f111" fmla="*/ 8 1 f58"/>
                  <a:gd name="f112" fmla="*/ 31 1 f59"/>
                  <a:gd name="f113" fmla="*/ 28 1 f59"/>
                  <a:gd name="f114" fmla="*/ 26 1 f59"/>
                  <a:gd name="f115" fmla="*/ 21 1 f58"/>
                  <a:gd name="f116" fmla="*/ 14 1 f59"/>
                  <a:gd name="f117" fmla="*/ 22 1 f58"/>
                  <a:gd name="f118" fmla="*/ 23 1 f58"/>
                  <a:gd name="f119" fmla="*/ 25 1 f58"/>
                  <a:gd name="f120" fmla="*/ 26 1 f58"/>
                  <a:gd name="f121" fmla="*/ f6 1 f58"/>
                  <a:gd name="f122" fmla="*/ f7 1 f59"/>
                  <a:gd name="f123" fmla="+- f60 0 f1"/>
                  <a:gd name="f124" fmla="*/ f108 f53 1"/>
                  <a:gd name="f125" fmla="*/ f121 f53 1"/>
                  <a:gd name="f126" fmla="*/ f122 f54 1"/>
                  <a:gd name="f127" fmla="*/ f68 f54 1"/>
                  <a:gd name="f128" fmla="*/ f61 f53 1"/>
                  <a:gd name="f129" fmla="*/ f62 f54 1"/>
                  <a:gd name="f130" fmla="*/ f63 f53 1"/>
                  <a:gd name="f131" fmla="*/ f64 f54 1"/>
                  <a:gd name="f132" fmla="*/ f65 f53 1"/>
                  <a:gd name="f133" fmla="*/ f66 f54 1"/>
                  <a:gd name="f134" fmla="*/ f67 f53 1"/>
                  <a:gd name="f135" fmla="*/ f69 f53 1"/>
                  <a:gd name="f136" fmla="*/ f70 f54 1"/>
                  <a:gd name="f137" fmla="*/ f71 f53 1"/>
                  <a:gd name="f138" fmla="*/ f72 f53 1"/>
                  <a:gd name="f139" fmla="*/ f73 f53 1"/>
                  <a:gd name="f140" fmla="*/ f74 f54 1"/>
                  <a:gd name="f141" fmla="*/ f75 f54 1"/>
                  <a:gd name="f142" fmla="*/ f76 f54 1"/>
                  <a:gd name="f143" fmla="*/ f77 f53 1"/>
                  <a:gd name="f144" fmla="*/ f78 f53 1"/>
                  <a:gd name="f145" fmla="*/ f79 f54 1"/>
                  <a:gd name="f146" fmla="*/ f80 f53 1"/>
                  <a:gd name="f147" fmla="*/ f81 f54 1"/>
                  <a:gd name="f148" fmla="*/ f82 f53 1"/>
                  <a:gd name="f149" fmla="*/ f83 f54 1"/>
                  <a:gd name="f150" fmla="*/ f84 f53 1"/>
                  <a:gd name="f151" fmla="*/ f85 f54 1"/>
                  <a:gd name="f152" fmla="*/ f86 f54 1"/>
                  <a:gd name="f153" fmla="*/ f87 f53 1"/>
                  <a:gd name="f154" fmla="*/ f88 f54 1"/>
                  <a:gd name="f155" fmla="*/ f89 f54 1"/>
                  <a:gd name="f156" fmla="*/ f90 f53 1"/>
                  <a:gd name="f157" fmla="*/ f91 f54 1"/>
                  <a:gd name="f158" fmla="*/ f92 f54 1"/>
                  <a:gd name="f159" fmla="*/ f93 f53 1"/>
                  <a:gd name="f160" fmla="*/ f94 f54 1"/>
                  <a:gd name="f161" fmla="*/ f95 f53 1"/>
                  <a:gd name="f162" fmla="*/ f96 f54 1"/>
                  <a:gd name="f163" fmla="*/ f97 f53 1"/>
                  <a:gd name="f164" fmla="*/ f98 f54 1"/>
                  <a:gd name="f165" fmla="*/ f99 f53 1"/>
                  <a:gd name="f166" fmla="*/ f100 f53 1"/>
                  <a:gd name="f167" fmla="*/ f101 f54 1"/>
                  <a:gd name="f168" fmla="*/ f102 f53 1"/>
                  <a:gd name="f169" fmla="*/ f103 f54 1"/>
                  <a:gd name="f170" fmla="*/ f104 f53 1"/>
                  <a:gd name="f171" fmla="*/ f105 f54 1"/>
                  <a:gd name="f172" fmla="*/ f106 f53 1"/>
                  <a:gd name="f173" fmla="*/ f107 f54 1"/>
                  <a:gd name="f174" fmla="*/ f109 f54 1"/>
                  <a:gd name="f175" fmla="*/ f110 f53 1"/>
                  <a:gd name="f176" fmla="*/ f111 f53 1"/>
                  <a:gd name="f177" fmla="*/ f112 f54 1"/>
                  <a:gd name="f178" fmla="*/ f113 f54 1"/>
                  <a:gd name="f179" fmla="*/ f114 f54 1"/>
                  <a:gd name="f180" fmla="*/ f115 f53 1"/>
                  <a:gd name="f181" fmla="*/ f116 f54 1"/>
                  <a:gd name="f182" fmla="*/ f117 f53 1"/>
                  <a:gd name="f183" fmla="*/ f118 f53 1"/>
                  <a:gd name="f184" fmla="*/ f119 f53 1"/>
                  <a:gd name="f185" fmla="*/ f120 f53 1"/>
                </a:gdLst>
                <a:ahLst/>
                <a:cxnLst>
                  <a:cxn ang="3cd4">
                    <a:pos x="hc" y="t"/>
                  </a:cxn>
                  <a:cxn ang="0">
                    <a:pos x="r" y="vc"/>
                  </a:cxn>
                  <a:cxn ang="cd4">
                    <a:pos x="hc" y="b"/>
                  </a:cxn>
                  <a:cxn ang="cd2">
                    <a:pos x="l" y="vc"/>
                  </a:cxn>
                  <a:cxn ang="f123">
                    <a:pos x="f128" y="f129"/>
                  </a:cxn>
                  <a:cxn ang="f123">
                    <a:pos x="f130" y="f129"/>
                  </a:cxn>
                  <a:cxn ang="f123">
                    <a:pos x="f130" y="f131"/>
                  </a:cxn>
                  <a:cxn ang="f123">
                    <a:pos x="f132" y="f133"/>
                  </a:cxn>
                  <a:cxn ang="f123">
                    <a:pos x="f134" y="f127"/>
                  </a:cxn>
                  <a:cxn ang="f123">
                    <a:pos x="f135" y="f136"/>
                  </a:cxn>
                  <a:cxn ang="f123">
                    <a:pos x="f137" y="f127"/>
                  </a:cxn>
                  <a:cxn ang="f123">
                    <a:pos x="f138" y="f136"/>
                  </a:cxn>
                  <a:cxn ang="f123">
                    <a:pos x="f139" y="f140"/>
                  </a:cxn>
                  <a:cxn ang="f123">
                    <a:pos x="f139" y="f141"/>
                  </a:cxn>
                  <a:cxn ang="f123">
                    <a:pos x="f138" y="f142"/>
                  </a:cxn>
                  <a:cxn ang="f123">
                    <a:pos x="f143" y="f142"/>
                  </a:cxn>
                  <a:cxn ang="f123">
                    <a:pos x="f144" y="f145"/>
                  </a:cxn>
                  <a:cxn ang="f123">
                    <a:pos x="f146" y="f129"/>
                  </a:cxn>
                  <a:cxn ang="f123">
                    <a:pos x="f146" y="f147"/>
                  </a:cxn>
                  <a:cxn ang="f123">
                    <a:pos x="f148" y="f149"/>
                  </a:cxn>
                  <a:cxn ang="f123">
                    <a:pos x="f150" y="f151"/>
                  </a:cxn>
                  <a:cxn ang="f123">
                    <a:pos x="f148" y="f152"/>
                  </a:cxn>
                  <a:cxn ang="f123">
                    <a:pos x="f153" y="f152"/>
                  </a:cxn>
                  <a:cxn ang="f123">
                    <a:pos x="f139" y="f154"/>
                  </a:cxn>
                  <a:cxn ang="f123">
                    <a:pos x="f137" y="f155"/>
                  </a:cxn>
                  <a:cxn ang="f123">
                    <a:pos x="f134" y="f155"/>
                  </a:cxn>
                  <a:cxn ang="f123">
                    <a:pos x="f156" y="f157"/>
                  </a:cxn>
                  <a:cxn ang="f123">
                    <a:pos x="f128" y="f158"/>
                  </a:cxn>
                  <a:cxn ang="f123">
                    <a:pos x="f159" y="f160"/>
                  </a:cxn>
                  <a:cxn ang="f123">
                    <a:pos x="f161" y="f162"/>
                  </a:cxn>
                  <a:cxn ang="f123">
                    <a:pos x="f163" y="f164"/>
                  </a:cxn>
                  <a:cxn ang="f123">
                    <a:pos x="f165" y="f162"/>
                  </a:cxn>
                  <a:cxn ang="f123">
                    <a:pos x="f166" y="f167"/>
                  </a:cxn>
                  <a:cxn ang="f123">
                    <a:pos x="f168" y="f169"/>
                  </a:cxn>
                  <a:cxn ang="f123">
                    <a:pos x="f170" y="f171"/>
                  </a:cxn>
                  <a:cxn ang="f123">
                    <a:pos x="f172" y="f173"/>
                  </a:cxn>
                  <a:cxn ang="f123">
                    <a:pos x="f124" y="f174"/>
                  </a:cxn>
                  <a:cxn ang="f123">
                    <a:pos x="f170" y="f160"/>
                  </a:cxn>
                  <a:cxn ang="f123">
                    <a:pos x="f168" y="f173"/>
                  </a:cxn>
                  <a:cxn ang="f123">
                    <a:pos x="f175" y="f164"/>
                  </a:cxn>
                  <a:cxn ang="f123">
                    <a:pos x="f168" y="f160"/>
                  </a:cxn>
                  <a:cxn ang="f123">
                    <a:pos x="f176" y="f177"/>
                  </a:cxn>
                  <a:cxn ang="f123">
                    <a:pos x="f175" y="f178"/>
                  </a:cxn>
                  <a:cxn ang="f123">
                    <a:pos x="f165" y="f179"/>
                  </a:cxn>
                  <a:cxn ang="f123">
                    <a:pos x="f161" y="f155"/>
                  </a:cxn>
                  <a:cxn ang="f123">
                    <a:pos x="f180" y="f181"/>
                  </a:cxn>
                  <a:cxn ang="f123">
                    <a:pos x="f182" y="f151"/>
                  </a:cxn>
                  <a:cxn ang="f123">
                    <a:pos x="f183" y="f151"/>
                  </a:cxn>
                  <a:cxn ang="f123">
                    <a:pos x="f184" y="f152"/>
                  </a:cxn>
                  <a:cxn ang="f123">
                    <a:pos x="f185" y="f147"/>
                  </a:cxn>
                  <a:cxn ang="f123">
                    <a:pos x="f128" y="f151"/>
                  </a:cxn>
                  <a:cxn ang="f123">
                    <a:pos x="f130" y="f149"/>
                  </a:cxn>
                  <a:cxn ang="f123">
                    <a:pos x="f128" y="f129"/>
                  </a:cxn>
                </a:cxnLst>
                <a:rect l="f124" t="f127" r="f125" b="f126"/>
                <a:pathLst>
                  <a:path w="46" h="42">
                    <a:moveTo>
                      <a:pt x="f8" y="f9"/>
                    </a:moveTo>
                    <a:cubicBezTo>
                      <a:pt x="f10" y="f9"/>
                      <a:pt x="f10" y="f9"/>
                      <a:pt x="f10" y="f9"/>
                    </a:cubicBezTo>
                    <a:cubicBezTo>
                      <a:pt x="f11" y="f12"/>
                      <a:pt x="f8" y="f13"/>
                      <a:pt x="f10" y="f14"/>
                    </a:cubicBezTo>
                    <a:cubicBezTo>
                      <a:pt x="f15" y="f16"/>
                      <a:pt x="f10" y="f16"/>
                      <a:pt x="f15" y="f17"/>
                    </a:cubicBezTo>
                    <a:cubicBezTo>
                      <a:pt x="f18" y="f19"/>
                      <a:pt x="f18" y="f5"/>
                      <a:pt x="f18" y="f5"/>
                    </a:cubicBezTo>
                    <a:cubicBezTo>
                      <a:pt x="f20" y="f5"/>
                      <a:pt x="f18" y="f19"/>
                      <a:pt x="f20" y="f19"/>
                    </a:cubicBezTo>
                    <a:cubicBezTo>
                      <a:pt x="f21" y="f22"/>
                      <a:pt x="f20" y="f5"/>
                      <a:pt x="f21" y="f5"/>
                    </a:cubicBezTo>
                    <a:cubicBezTo>
                      <a:pt x="f23" y="f5"/>
                      <a:pt x="f21" y="f24"/>
                      <a:pt x="f23" y="f19"/>
                    </a:cubicBezTo>
                    <a:cubicBezTo>
                      <a:pt x="f25" y="f22"/>
                      <a:pt x="f26" y="f24"/>
                      <a:pt x="f27" y="f24"/>
                    </a:cubicBezTo>
                    <a:cubicBezTo>
                      <a:pt x="f28" y="f17"/>
                      <a:pt x="f26" y="f17"/>
                      <a:pt x="f27" y="f29"/>
                    </a:cubicBezTo>
                    <a:cubicBezTo>
                      <a:pt x="f25" y="f16"/>
                      <a:pt x="f27" y="f16"/>
                      <a:pt x="f23" y="f16"/>
                    </a:cubicBezTo>
                    <a:cubicBezTo>
                      <a:pt x="f28" y="f13"/>
                      <a:pt x="f25" y="f29"/>
                      <a:pt x="f28" y="f16"/>
                    </a:cubicBezTo>
                    <a:cubicBezTo>
                      <a:pt x="f30" y="f14"/>
                      <a:pt x="f28" y="f12"/>
                      <a:pt x="f30" y="f13"/>
                    </a:cubicBezTo>
                    <a:cubicBezTo>
                      <a:pt x="f7" y="f14"/>
                      <a:pt x="f31" y="f9"/>
                      <a:pt x="f32" y="f9"/>
                    </a:cubicBezTo>
                    <a:cubicBezTo>
                      <a:pt x="f33" y="f12"/>
                      <a:pt x="f6" y="f34"/>
                      <a:pt x="f32" y="f34"/>
                    </a:cubicBezTo>
                    <a:cubicBezTo>
                      <a:pt x="f31" y="f34"/>
                      <a:pt x="f31" y="f35"/>
                      <a:pt x="f36" y="f35"/>
                    </a:cubicBezTo>
                    <a:cubicBezTo>
                      <a:pt x="f30" y="f34"/>
                      <a:pt x="f28" y="f37"/>
                      <a:pt x="f31" y="f37"/>
                    </a:cubicBezTo>
                    <a:cubicBezTo>
                      <a:pt x="f33" y="f38"/>
                      <a:pt x="f31" y="f37"/>
                      <a:pt x="f36" y="f39"/>
                    </a:cubicBezTo>
                    <a:cubicBezTo>
                      <a:pt x="f30" y="f40"/>
                      <a:pt x="f25" y="f39"/>
                      <a:pt x="f25" y="f39"/>
                    </a:cubicBezTo>
                    <a:cubicBezTo>
                      <a:pt x="f27" y="f40"/>
                      <a:pt x="f27" y="f40"/>
                      <a:pt x="f27" y="f41"/>
                    </a:cubicBezTo>
                    <a:cubicBezTo>
                      <a:pt x="f26" y="f40"/>
                      <a:pt x="f26" y="f40"/>
                      <a:pt x="f21" y="f40"/>
                    </a:cubicBezTo>
                    <a:cubicBezTo>
                      <a:pt x="f18" y="f41"/>
                      <a:pt x="f42" y="f40"/>
                      <a:pt x="f18" y="f40"/>
                    </a:cubicBezTo>
                    <a:cubicBezTo>
                      <a:pt x="f10" y="f41"/>
                      <a:pt x="f15" y="f41"/>
                      <a:pt x="f11" y="f43"/>
                    </a:cubicBezTo>
                    <a:cubicBezTo>
                      <a:pt x="f10" y="f44"/>
                      <a:pt x="f15" y="f45"/>
                      <a:pt x="f8" y="f8"/>
                    </a:cubicBezTo>
                    <a:cubicBezTo>
                      <a:pt x="f45" y="f15"/>
                      <a:pt x="f46" y="f20"/>
                      <a:pt x="f45" y="f26"/>
                    </a:cubicBezTo>
                    <a:cubicBezTo>
                      <a:pt x="f47" y="f27"/>
                      <a:pt x="f48" y="f27"/>
                      <a:pt x="f41" y="f25"/>
                    </a:cubicBezTo>
                    <a:cubicBezTo>
                      <a:pt x="f40" y="f28"/>
                      <a:pt x="f38" y="f25"/>
                      <a:pt x="f38" y="f27"/>
                    </a:cubicBezTo>
                    <a:cubicBezTo>
                      <a:pt x="f39" y="f23"/>
                      <a:pt x="f35" y="f27"/>
                      <a:pt x="f35" y="f25"/>
                    </a:cubicBezTo>
                    <a:cubicBezTo>
                      <a:pt x="f35" y="f28"/>
                      <a:pt x="f35" y="f28"/>
                      <a:pt x="f34" y="f30"/>
                    </a:cubicBezTo>
                    <a:cubicBezTo>
                      <a:pt x="f49" y="f36"/>
                      <a:pt x="f49" y="f28"/>
                      <a:pt x="f14" y="f36"/>
                    </a:cubicBezTo>
                    <a:cubicBezTo>
                      <a:pt x="f17" y="f7"/>
                      <a:pt x="f29" y="f28"/>
                      <a:pt x="f24" y="f28"/>
                    </a:cubicBezTo>
                    <a:cubicBezTo>
                      <a:pt x="f22" y="f25"/>
                      <a:pt x="f17" y="f27"/>
                      <a:pt x="f19" y="f23"/>
                    </a:cubicBezTo>
                    <a:cubicBezTo>
                      <a:pt x="f5" y="f26"/>
                      <a:pt x="f19" y="f26"/>
                      <a:pt x="f5" y="f21"/>
                    </a:cubicBezTo>
                    <a:cubicBezTo>
                      <a:pt x="f22" y="f42"/>
                      <a:pt x="f5" y="f26"/>
                      <a:pt x="f24" y="f26"/>
                    </a:cubicBezTo>
                    <a:cubicBezTo>
                      <a:pt x="f16" y="f21"/>
                      <a:pt x="f29" y="f23"/>
                      <a:pt x="f14" y="f23"/>
                    </a:cubicBezTo>
                    <a:cubicBezTo>
                      <a:pt x="f13" y="f23"/>
                      <a:pt x="f12" y="f27"/>
                      <a:pt x="f12" y="f27"/>
                    </a:cubicBezTo>
                    <a:cubicBezTo>
                      <a:pt x="f12" y="f27"/>
                      <a:pt x="f12" y="f23"/>
                      <a:pt x="f14" y="f26"/>
                    </a:cubicBezTo>
                    <a:cubicBezTo>
                      <a:pt x="f29" y="f26"/>
                      <a:pt x="f12" y="f42"/>
                      <a:pt x="f13" y="f18"/>
                    </a:cubicBezTo>
                    <a:cubicBezTo>
                      <a:pt x="f13" y="f15"/>
                      <a:pt x="f12" y="f15"/>
                      <a:pt x="f12" y="f10"/>
                    </a:cubicBezTo>
                    <a:cubicBezTo>
                      <a:pt x="f12" y="f11"/>
                      <a:pt x="f49" y="f8"/>
                      <a:pt x="f35" y="f46"/>
                    </a:cubicBezTo>
                    <a:cubicBezTo>
                      <a:pt x="f39" y="f50"/>
                      <a:pt x="f37" y="f45"/>
                      <a:pt x="f41" y="f40"/>
                    </a:cubicBezTo>
                    <a:cubicBezTo>
                      <a:pt x="f44" y="f51"/>
                      <a:pt x="f41" y="f51"/>
                      <a:pt x="f44" y="f51"/>
                    </a:cubicBezTo>
                    <a:cubicBezTo>
                      <a:pt x="f47" y="f51"/>
                      <a:pt x="f47" y="f37"/>
                      <a:pt x="f47" y="f37"/>
                    </a:cubicBezTo>
                    <a:cubicBezTo>
                      <a:pt x="f48" y="f38"/>
                      <a:pt x="f47" y="f51"/>
                      <a:pt x="f48" y="f37"/>
                    </a:cubicBezTo>
                    <a:cubicBezTo>
                      <a:pt x="f45" y="f39"/>
                      <a:pt x="f45" y="f41"/>
                      <a:pt x="f50" y="f39"/>
                    </a:cubicBezTo>
                    <a:cubicBezTo>
                      <a:pt x="f46" y="f37"/>
                      <a:pt x="f45" y="f35"/>
                      <a:pt x="f46" y="f34"/>
                    </a:cubicBezTo>
                    <a:cubicBezTo>
                      <a:pt x="f8" y="f49"/>
                      <a:pt x="f46" y="f38"/>
                      <a:pt x="f8" y="f37"/>
                    </a:cubicBezTo>
                    <a:cubicBezTo>
                      <a:pt x="f11" y="f51"/>
                      <a:pt x="f10" y="f51"/>
                      <a:pt x="f10" y="f35"/>
                    </a:cubicBezTo>
                    <a:cubicBezTo>
                      <a:pt x="f10" y="f34"/>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51" name="Freeform 9">
                <a:extLst>
                  <a:ext uri="{FF2B5EF4-FFF2-40B4-BE49-F238E27FC236}">
                    <a16:creationId xmlns:a16="http://schemas.microsoft.com/office/drawing/2014/main" id="{A66E808F-9A76-B98D-D474-68C8FE333FD4}"/>
                  </a:ext>
                </a:extLst>
              </p:cNvPr>
              <p:cNvSpPr/>
              <p:nvPr/>
            </p:nvSpPr>
            <p:spPr>
              <a:xfrm>
                <a:off x="5539938" y="6171011"/>
                <a:ext cx="94896" cy="55622"/>
              </a:xfrm>
              <a:custGeom>
                <a:avLst/>
                <a:gdLst>
                  <a:gd name="f0" fmla="val 10800000"/>
                  <a:gd name="f1" fmla="val 5400000"/>
                  <a:gd name="f2" fmla="val 180"/>
                  <a:gd name="f3" fmla="val w"/>
                  <a:gd name="f4" fmla="val h"/>
                  <a:gd name="f5" fmla="val 0"/>
                  <a:gd name="f6" fmla="val 18"/>
                  <a:gd name="f7" fmla="val 11"/>
                  <a:gd name="f8" fmla="val 4"/>
                  <a:gd name="f9" fmla="val 10"/>
                  <a:gd name="f10" fmla="val 1"/>
                  <a:gd name="f11" fmla="val 2"/>
                  <a:gd name="f12" fmla="val 3"/>
                  <a:gd name="f13" fmla="val 5"/>
                  <a:gd name="f14" fmla="val 6"/>
                  <a:gd name="f15" fmla="val 7"/>
                  <a:gd name="f16" fmla="val 8"/>
                  <a:gd name="f17" fmla="val 9"/>
                  <a:gd name="f18" fmla="val 12"/>
                  <a:gd name="f19" fmla="val 13"/>
                  <a:gd name="f20" fmla="val 14"/>
                  <a:gd name="f21" fmla="val 15"/>
                  <a:gd name="f22" fmla="val 16"/>
                  <a:gd name="f23" fmla="val 17"/>
                  <a:gd name="f24" fmla="+- 0 0 -90"/>
                  <a:gd name="f25" fmla="*/ f3 1 18"/>
                  <a:gd name="f26" fmla="*/ f4 1 11"/>
                  <a:gd name="f27" fmla="+- f7 0 f5"/>
                  <a:gd name="f28" fmla="+- f6 0 f5"/>
                  <a:gd name="f29" fmla="*/ f24 f0 1"/>
                  <a:gd name="f30" fmla="*/ f28 1 18"/>
                  <a:gd name="f31" fmla="*/ f27 1 11"/>
                  <a:gd name="f32" fmla="*/ f29 1 f2"/>
                  <a:gd name="f33" fmla="*/ 4 1 f30"/>
                  <a:gd name="f34" fmla="*/ 10 1 f31"/>
                  <a:gd name="f35" fmla="*/ 0 1 f30"/>
                  <a:gd name="f36" fmla="*/ 0 1 f31"/>
                  <a:gd name="f37" fmla="*/ 2 1 f30"/>
                  <a:gd name="f38" fmla="*/ 1 1 f31"/>
                  <a:gd name="f39" fmla="*/ 2 1 f31"/>
                  <a:gd name="f40" fmla="*/ 3 1 f31"/>
                  <a:gd name="f41" fmla="*/ 3 1 f30"/>
                  <a:gd name="f42" fmla="*/ 6 1 f30"/>
                  <a:gd name="f43" fmla="*/ 4 1 f31"/>
                  <a:gd name="f44" fmla="*/ 7 1 f30"/>
                  <a:gd name="f45" fmla="*/ 5 1 f31"/>
                  <a:gd name="f46" fmla="*/ 9 1 f30"/>
                  <a:gd name="f47" fmla="*/ 6 1 f31"/>
                  <a:gd name="f48" fmla="*/ 11 1 f30"/>
                  <a:gd name="f49" fmla="*/ 7 1 f31"/>
                  <a:gd name="f50" fmla="*/ 13 1 f30"/>
                  <a:gd name="f51" fmla="*/ 8 1 f31"/>
                  <a:gd name="f52" fmla="*/ 15 1 f30"/>
                  <a:gd name="f53" fmla="*/ 9 1 f31"/>
                  <a:gd name="f54" fmla="*/ 17 1 f30"/>
                  <a:gd name="f55" fmla="*/ 16 1 f30"/>
                  <a:gd name="f56" fmla="*/ 11 1 f31"/>
                  <a:gd name="f57" fmla="*/ 10 1 f30"/>
                  <a:gd name="f58" fmla="*/ 5 1 f30"/>
                  <a:gd name="f59" fmla="*/ f6 1 f30"/>
                  <a:gd name="f60" fmla="*/ f7 1 f31"/>
                  <a:gd name="f61" fmla="+- f32 0 f1"/>
                  <a:gd name="f62" fmla="*/ f35 f25 1"/>
                  <a:gd name="f63" fmla="*/ f59 f25 1"/>
                  <a:gd name="f64" fmla="*/ f60 f26 1"/>
                  <a:gd name="f65" fmla="*/ f36 f26 1"/>
                  <a:gd name="f66" fmla="*/ f33 f25 1"/>
                  <a:gd name="f67" fmla="*/ f34 f26 1"/>
                  <a:gd name="f68" fmla="*/ f37 f25 1"/>
                  <a:gd name="f69" fmla="*/ f38 f26 1"/>
                  <a:gd name="f70" fmla="*/ f39 f26 1"/>
                  <a:gd name="f71" fmla="*/ f40 f26 1"/>
                  <a:gd name="f72" fmla="*/ f41 f25 1"/>
                  <a:gd name="f73" fmla="*/ f42 f25 1"/>
                  <a:gd name="f74" fmla="*/ f43 f26 1"/>
                  <a:gd name="f75" fmla="*/ f44 f25 1"/>
                  <a:gd name="f76" fmla="*/ f45 f26 1"/>
                  <a:gd name="f77" fmla="*/ f46 f25 1"/>
                  <a:gd name="f78" fmla="*/ f47 f26 1"/>
                  <a:gd name="f79" fmla="*/ f48 f25 1"/>
                  <a:gd name="f80" fmla="*/ f49 f26 1"/>
                  <a:gd name="f81" fmla="*/ f50 f25 1"/>
                  <a:gd name="f82" fmla="*/ f51 f26 1"/>
                  <a:gd name="f83" fmla="*/ f52 f25 1"/>
                  <a:gd name="f84" fmla="*/ f53 f26 1"/>
                  <a:gd name="f85" fmla="*/ f54 f25 1"/>
                  <a:gd name="f86" fmla="*/ f55 f25 1"/>
                  <a:gd name="f87" fmla="*/ f56 f26 1"/>
                  <a:gd name="f88" fmla="*/ f57 f25 1"/>
                  <a:gd name="f89" fmla="*/ f58 f25 1"/>
                </a:gdLst>
                <a:ahLst/>
                <a:cxnLst>
                  <a:cxn ang="3cd4">
                    <a:pos x="hc" y="t"/>
                  </a:cxn>
                  <a:cxn ang="0">
                    <a:pos x="r" y="vc"/>
                  </a:cxn>
                  <a:cxn ang="cd4">
                    <a:pos x="hc" y="b"/>
                  </a:cxn>
                  <a:cxn ang="cd2">
                    <a:pos x="l" y="vc"/>
                  </a:cxn>
                  <a:cxn ang="f61">
                    <a:pos x="f66" y="f67"/>
                  </a:cxn>
                  <a:cxn ang="f61">
                    <a:pos x="f62" y="f65"/>
                  </a:cxn>
                  <a:cxn ang="f61">
                    <a:pos x="f68" y="f69"/>
                  </a:cxn>
                  <a:cxn ang="f61">
                    <a:pos x="f68" y="f70"/>
                  </a:cxn>
                  <a:cxn ang="f61">
                    <a:pos x="f68" y="f71"/>
                  </a:cxn>
                  <a:cxn ang="f61">
                    <a:pos x="f72" y="f71"/>
                  </a:cxn>
                  <a:cxn ang="f61">
                    <a:pos x="f73" y="f74"/>
                  </a:cxn>
                  <a:cxn ang="f61">
                    <a:pos x="f75" y="f76"/>
                  </a:cxn>
                  <a:cxn ang="f61">
                    <a:pos x="f77" y="f78"/>
                  </a:cxn>
                  <a:cxn ang="f61">
                    <a:pos x="f79" y="f80"/>
                  </a:cxn>
                  <a:cxn ang="f61">
                    <a:pos x="f81" y="f82"/>
                  </a:cxn>
                  <a:cxn ang="f61">
                    <a:pos x="f83" y="f84"/>
                  </a:cxn>
                  <a:cxn ang="f61">
                    <a:pos x="f85" y="f84"/>
                  </a:cxn>
                  <a:cxn ang="f61">
                    <a:pos x="f85" y="f67"/>
                  </a:cxn>
                  <a:cxn ang="f61">
                    <a:pos x="f86" y="f67"/>
                  </a:cxn>
                  <a:cxn ang="f61">
                    <a:pos x="f83" y="f67"/>
                  </a:cxn>
                  <a:cxn ang="f61">
                    <a:pos x="f81" y="f87"/>
                  </a:cxn>
                  <a:cxn ang="f61">
                    <a:pos x="f88" y="f67"/>
                  </a:cxn>
                  <a:cxn ang="f61">
                    <a:pos x="f75" y="f67"/>
                  </a:cxn>
                  <a:cxn ang="f61">
                    <a:pos x="f89" y="f67"/>
                  </a:cxn>
                  <a:cxn ang="f61">
                    <a:pos x="f66" y="f67"/>
                  </a:cxn>
                </a:cxnLst>
                <a:rect l="f62" t="f65" r="f63" b="f64"/>
                <a:pathLst>
                  <a:path w="18" h="11">
                    <a:moveTo>
                      <a:pt x="f8" y="f9"/>
                    </a:moveTo>
                    <a:cubicBezTo>
                      <a:pt x="f5" y="f5"/>
                      <a:pt x="f5" y="f5"/>
                      <a:pt x="f5" y="f5"/>
                    </a:cubicBezTo>
                    <a:cubicBezTo>
                      <a:pt x="f10" y="f10"/>
                      <a:pt x="f10" y="f10"/>
                      <a:pt x="f11" y="f10"/>
                    </a:cubicBezTo>
                    <a:cubicBezTo>
                      <a:pt x="f12" y="f11"/>
                      <a:pt x="f12" y="f11"/>
                      <a:pt x="f11" y="f11"/>
                    </a:cubicBezTo>
                    <a:cubicBezTo>
                      <a:pt x="f10" y="f11"/>
                      <a:pt x="f10" y="f11"/>
                      <a:pt x="f11" y="f12"/>
                    </a:cubicBezTo>
                    <a:cubicBezTo>
                      <a:pt x="f11" y="f12"/>
                      <a:pt x="f12" y="f11"/>
                      <a:pt x="f12" y="f12"/>
                    </a:cubicBezTo>
                    <a:cubicBezTo>
                      <a:pt x="f8" y="f8"/>
                      <a:pt x="f13" y="f8"/>
                      <a:pt x="f14" y="f8"/>
                    </a:cubicBezTo>
                    <a:cubicBezTo>
                      <a:pt x="f15" y="f13"/>
                      <a:pt x="f14" y="f13"/>
                      <a:pt x="f15" y="f13"/>
                    </a:cubicBezTo>
                    <a:cubicBezTo>
                      <a:pt x="f16" y="f14"/>
                      <a:pt x="f16" y="f14"/>
                      <a:pt x="f17" y="f14"/>
                    </a:cubicBezTo>
                    <a:cubicBezTo>
                      <a:pt x="f9" y="f15"/>
                      <a:pt x="f7" y="f15"/>
                      <a:pt x="f7" y="f15"/>
                    </a:cubicBezTo>
                    <a:cubicBezTo>
                      <a:pt x="f7" y="f15"/>
                      <a:pt x="f18" y="f16"/>
                      <a:pt x="f19" y="f16"/>
                    </a:cubicBezTo>
                    <a:cubicBezTo>
                      <a:pt x="f20" y="f16"/>
                      <a:pt x="f21" y="f17"/>
                      <a:pt x="f21" y="f17"/>
                    </a:cubicBezTo>
                    <a:cubicBezTo>
                      <a:pt x="f22" y="f17"/>
                      <a:pt x="f22" y="f17"/>
                      <a:pt x="f23" y="f17"/>
                    </a:cubicBezTo>
                    <a:cubicBezTo>
                      <a:pt x="f23" y="f17"/>
                      <a:pt x="f6" y="f17"/>
                      <a:pt x="f23" y="f9"/>
                    </a:cubicBezTo>
                    <a:cubicBezTo>
                      <a:pt x="f23" y="f9"/>
                      <a:pt x="f23" y="f7"/>
                      <a:pt x="f22" y="f9"/>
                    </a:cubicBezTo>
                    <a:cubicBezTo>
                      <a:pt x="f21" y="f9"/>
                      <a:pt x="f22" y="f7"/>
                      <a:pt x="f21" y="f9"/>
                    </a:cubicBezTo>
                    <a:cubicBezTo>
                      <a:pt x="f19" y="f9"/>
                      <a:pt x="f20" y="f7"/>
                      <a:pt x="f19" y="f7"/>
                    </a:cubicBezTo>
                    <a:cubicBezTo>
                      <a:pt x="f7" y="f9"/>
                      <a:pt x="f7" y="f9"/>
                      <a:pt x="f9" y="f9"/>
                    </a:cubicBezTo>
                    <a:cubicBezTo>
                      <a:pt x="f17" y="f7"/>
                      <a:pt x="f16" y="f7"/>
                      <a:pt x="f15" y="f9"/>
                    </a:cubicBezTo>
                    <a:cubicBezTo>
                      <a:pt x="f15" y="f9"/>
                      <a:pt x="f13" y="f17"/>
                      <a:pt x="f13" y="f9"/>
                    </a:cubicBezTo>
                    <a:cubicBezTo>
                      <a:pt x="f13" y="f9"/>
                      <a:pt x="f13"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52" name="Panama">
                <a:extLst>
                  <a:ext uri="{FF2B5EF4-FFF2-40B4-BE49-F238E27FC236}">
                    <a16:creationId xmlns:a16="http://schemas.microsoft.com/office/drawing/2014/main" id="{E5C65820-2770-7E6D-A603-906F4775F4F0}"/>
                  </a:ext>
                </a:extLst>
              </p:cNvPr>
              <p:cNvSpPr/>
              <p:nvPr/>
            </p:nvSpPr>
            <p:spPr>
              <a:xfrm>
                <a:off x="4889241" y="4271125"/>
                <a:ext cx="158154" cy="81299"/>
              </a:xfrm>
              <a:custGeom>
                <a:avLst/>
                <a:gdLst>
                  <a:gd name="f0" fmla="val 10800000"/>
                  <a:gd name="f1" fmla="val 5400000"/>
                  <a:gd name="f2" fmla="val 180"/>
                  <a:gd name="f3" fmla="val w"/>
                  <a:gd name="f4" fmla="val h"/>
                  <a:gd name="f5" fmla="val 0"/>
                  <a:gd name="f6" fmla="val 30"/>
                  <a:gd name="f7" fmla="val 16"/>
                  <a:gd name="f8" fmla="val 28"/>
                  <a:gd name="f9" fmla="val 6"/>
                  <a:gd name="f10" fmla="val 27"/>
                  <a:gd name="f11" fmla="val 3"/>
                  <a:gd name="f12" fmla="val 5"/>
                  <a:gd name="f13" fmla="val 26"/>
                  <a:gd name="f14" fmla="val 4"/>
                  <a:gd name="f15" fmla="val 25"/>
                  <a:gd name="f16" fmla="val 2"/>
                  <a:gd name="f17" fmla="val 22"/>
                  <a:gd name="f18" fmla="val 23"/>
                  <a:gd name="f19" fmla="val 1"/>
                  <a:gd name="f20" fmla="val 21"/>
                  <a:gd name="f21" fmla="val 20"/>
                  <a:gd name="f22" fmla="val 19"/>
                  <a:gd name="f23" fmla="val 18"/>
                  <a:gd name="f24" fmla="val 17"/>
                  <a:gd name="f25" fmla="val 15"/>
                  <a:gd name="f26" fmla="val 14"/>
                  <a:gd name="f27" fmla="val 13"/>
                  <a:gd name="f28" fmla="val 12"/>
                  <a:gd name="f29" fmla="val 8"/>
                  <a:gd name="f30" fmla="val 7"/>
                  <a:gd name="f31" fmla="val 10"/>
                  <a:gd name="f32" fmla="val 9"/>
                  <a:gd name="f33" fmla="val 11"/>
                  <a:gd name="f34" fmla="val 24"/>
                  <a:gd name="f35" fmla="val 29"/>
                  <a:gd name="f36" fmla="+- 0 0 -90"/>
                  <a:gd name="f37" fmla="*/ f3 1 30"/>
                  <a:gd name="f38" fmla="*/ f4 1 16"/>
                  <a:gd name="f39" fmla="+- f7 0 f5"/>
                  <a:gd name="f40" fmla="+- f6 0 f5"/>
                  <a:gd name="f41" fmla="*/ f36 f0 1"/>
                  <a:gd name="f42" fmla="*/ f40 1 30"/>
                  <a:gd name="f43" fmla="*/ f39 1 16"/>
                  <a:gd name="f44" fmla="*/ f41 1 f2"/>
                  <a:gd name="f45" fmla="*/ 28 1 f42"/>
                  <a:gd name="f46" fmla="*/ 6 1 f43"/>
                  <a:gd name="f47" fmla="*/ 26 1 f42"/>
                  <a:gd name="f48" fmla="*/ 4 1 f43"/>
                  <a:gd name="f49" fmla="*/ 25 1 f42"/>
                  <a:gd name="f50" fmla="*/ 2 1 f43"/>
                  <a:gd name="f51" fmla="*/ 22 1 f42"/>
                  <a:gd name="f52" fmla="*/ 0 1 f43"/>
                  <a:gd name="f53" fmla="*/ 19 1 f42"/>
                  <a:gd name="f54" fmla="*/ 18 1 f42"/>
                  <a:gd name="f55" fmla="*/ 3 1 f43"/>
                  <a:gd name="f56" fmla="*/ 17 1 f42"/>
                  <a:gd name="f57" fmla="*/ 16 1 f42"/>
                  <a:gd name="f58" fmla="*/ 13 1 f42"/>
                  <a:gd name="f59" fmla="*/ 8 1 f42"/>
                  <a:gd name="f60" fmla="*/ 6 1 f42"/>
                  <a:gd name="f61" fmla="*/ 5 1 f42"/>
                  <a:gd name="f62" fmla="*/ 1 1 f43"/>
                  <a:gd name="f63" fmla="*/ 4 1 f42"/>
                  <a:gd name="f64" fmla="*/ 3 1 f42"/>
                  <a:gd name="f65" fmla="*/ 2 1 f42"/>
                  <a:gd name="f66" fmla="*/ 7 1 f43"/>
                  <a:gd name="f67" fmla="*/ 10 1 f43"/>
                  <a:gd name="f68" fmla="*/ 9 1 f43"/>
                  <a:gd name="f69" fmla="*/ 8 1 f43"/>
                  <a:gd name="f70" fmla="*/ 11 1 f43"/>
                  <a:gd name="f71" fmla="*/ 10 1 f42"/>
                  <a:gd name="f72" fmla="*/ 13 1 f43"/>
                  <a:gd name="f73" fmla="*/ 11 1 f42"/>
                  <a:gd name="f74" fmla="*/ 12 1 f43"/>
                  <a:gd name="f75" fmla="*/ 14 1 f43"/>
                  <a:gd name="f76" fmla="*/ 15 1 f42"/>
                  <a:gd name="f77" fmla="*/ 14 1 f42"/>
                  <a:gd name="f78" fmla="*/ 5 1 f43"/>
                  <a:gd name="f79" fmla="*/ 23 1 f42"/>
                  <a:gd name="f80" fmla="*/ 24 1 f42"/>
                  <a:gd name="f81" fmla="*/ 15 1 f43"/>
                  <a:gd name="f82" fmla="*/ 0 1 f42"/>
                  <a:gd name="f83" fmla="*/ f6 1 f42"/>
                  <a:gd name="f84" fmla="*/ f7 1 f43"/>
                  <a:gd name="f85" fmla="+- f44 0 f1"/>
                  <a:gd name="f86" fmla="*/ f82 f37 1"/>
                  <a:gd name="f87" fmla="*/ f83 f37 1"/>
                  <a:gd name="f88" fmla="*/ f84 f38 1"/>
                  <a:gd name="f89" fmla="*/ f52 f38 1"/>
                  <a:gd name="f90" fmla="*/ f45 f37 1"/>
                  <a:gd name="f91" fmla="*/ f46 f38 1"/>
                  <a:gd name="f92" fmla="*/ f47 f37 1"/>
                  <a:gd name="f93" fmla="*/ f48 f38 1"/>
                  <a:gd name="f94" fmla="*/ f49 f37 1"/>
                  <a:gd name="f95" fmla="*/ f50 f38 1"/>
                  <a:gd name="f96" fmla="*/ f51 f37 1"/>
                  <a:gd name="f97" fmla="*/ f53 f37 1"/>
                  <a:gd name="f98" fmla="*/ f54 f37 1"/>
                  <a:gd name="f99" fmla="*/ f55 f38 1"/>
                  <a:gd name="f100" fmla="*/ f56 f37 1"/>
                  <a:gd name="f101" fmla="*/ f57 f37 1"/>
                  <a:gd name="f102" fmla="*/ f58 f37 1"/>
                  <a:gd name="f103" fmla="*/ f59 f37 1"/>
                  <a:gd name="f104" fmla="*/ f60 f37 1"/>
                  <a:gd name="f105" fmla="*/ f61 f37 1"/>
                  <a:gd name="f106" fmla="*/ f62 f38 1"/>
                  <a:gd name="f107" fmla="*/ f63 f37 1"/>
                  <a:gd name="f108" fmla="*/ f64 f37 1"/>
                  <a:gd name="f109" fmla="*/ f65 f37 1"/>
                  <a:gd name="f110" fmla="*/ f66 f38 1"/>
                  <a:gd name="f111" fmla="*/ f67 f38 1"/>
                  <a:gd name="f112" fmla="*/ f68 f38 1"/>
                  <a:gd name="f113" fmla="*/ f69 f38 1"/>
                  <a:gd name="f114" fmla="*/ f70 f38 1"/>
                  <a:gd name="f115" fmla="*/ f71 f37 1"/>
                  <a:gd name="f116" fmla="*/ f72 f38 1"/>
                  <a:gd name="f117" fmla="*/ f73 f37 1"/>
                  <a:gd name="f118" fmla="*/ f74 f38 1"/>
                  <a:gd name="f119" fmla="*/ f75 f38 1"/>
                  <a:gd name="f120" fmla="*/ f76 f37 1"/>
                  <a:gd name="f121" fmla="*/ f77 f37 1"/>
                  <a:gd name="f122" fmla="*/ f78 f38 1"/>
                  <a:gd name="f123" fmla="*/ f79 f37 1"/>
                  <a:gd name="f124" fmla="*/ f80 f37 1"/>
                  <a:gd name="f125" fmla="*/ f81 f38 1"/>
                </a:gdLst>
                <a:ahLst/>
                <a:cxnLst>
                  <a:cxn ang="3cd4">
                    <a:pos x="hc" y="t"/>
                  </a:cxn>
                  <a:cxn ang="0">
                    <a:pos x="r" y="vc"/>
                  </a:cxn>
                  <a:cxn ang="cd4">
                    <a:pos x="hc" y="b"/>
                  </a:cxn>
                  <a:cxn ang="cd2">
                    <a:pos x="l" y="vc"/>
                  </a:cxn>
                  <a:cxn ang="f85">
                    <a:pos x="f90" y="f91"/>
                  </a:cxn>
                  <a:cxn ang="f85">
                    <a:pos x="f92" y="f93"/>
                  </a:cxn>
                  <a:cxn ang="f85">
                    <a:pos x="f94" y="f95"/>
                  </a:cxn>
                  <a:cxn ang="f85">
                    <a:pos x="f96" y="f89"/>
                  </a:cxn>
                  <a:cxn ang="f85">
                    <a:pos x="f97" y="f89"/>
                  </a:cxn>
                  <a:cxn ang="f85">
                    <a:pos x="f98" y="f99"/>
                  </a:cxn>
                  <a:cxn ang="f85">
                    <a:pos x="f98" y="f93"/>
                  </a:cxn>
                  <a:cxn ang="f85">
                    <a:pos x="f100" y="f93"/>
                  </a:cxn>
                  <a:cxn ang="f85">
                    <a:pos x="f101" y="f95"/>
                  </a:cxn>
                  <a:cxn ang="f85">
                    <a:pos x="f102" y="f93"/>
                  </a:cxn>
                  <a:cxn ang="f85">
                    <a:pos x="f103" y="f93"/>
                  </a:cxn>
                  <a:cxn ang="f85">
                    <a:pos x="f104" y="f95"/>
                  </a:cxn>
                  <a:cxn ang="f85">
                    <a:pos x="f104" y="f99"/>
                  </a:cxn>
                  <a:cxn ang="f85">
                    <a:pos x="f105" y="f95"/>
                  </a:cxn>
                  <a:cxn ang="f85">
                    <a:pos x="f105" y="f106"/>
                  </a:cxn>
                  <a:cxn ang="f85">
                    <a:pos x="f107" y="f89"/>
                  </a:cxn>
                  <a:cxn ang="f85">
                    <a:pos x="f108" y="f93"/>
                  </a:cxn>
                  <a:cxn ang="f85">
                    <a:pos x="f109" y="f110"/>
                  </a:cxn>
                  <a:cxn ang="f85">
                    <a:pos x="f109" y="f111"/>
                  </a:cxn>
                  <a:cxn ang="f85">
                    <a:pos x="f109" y="f112"/>
                  </a:cxn>
                  <a:cxn ang="f85">
                    <a:pos x="f107" y="f113"/>
                  </a:cxn>
                  <a:cxn ang="f85">
                    <a:pos x="f105" y="f112"/>
                  </a:cxn>
                  <a:cxn ang="f85">
                    <a:pos x="f103" y="f114"/>
                  </a:cxn>
                  <a:cxn ang="f85">
                    <a:pos x="f115" y="f116"/>
                  </a:cxn>
                  <a:cxn ang="f85">
                    <a:pos x="f117" y="f118"/>
                  </a:cxn>
                  <a:cxn ang="f85">
                    <a:pos x="f117" y="f119"/>
                  </a:cxn>
                  <a:cxn ang="f85">
                    <a:pos x="f120" y="f119"/>
                  </a:cxn>
                  <a:cxn ang="f85">
                    <a:pos x="f121" y="f118"/>
                  </a:cxn>
                  <a:cxn ang="f85">
                    <a:pos x="f121" y="f111"/>
                  </a:cxn>
                  <a:cxn ang="f85">
                    <a:pos x="f100" y="f91"/>
                  </a:cxn>
                  <a:cxn ang="f85">
                    <a:pos x="f97" y="f122"/>
                  </a:cxn>
                  <a:cxn ang="f85">
                    <a:pos x="f123" y="f110"/>
                  </a:cxn>
                  <a:cxn ang="f85">
                    <a:pos x="f124" y="f112"/>
                  </a:cxn>
                  <a:cxn ang="f85">
                    <a:pos x="f92" y="f110"/>
                  </a:cxn>
                  <a:cxn ang="f85">
                    <a:pos x="f92" y="f112"/>
                  </a:cxn>
                  <a:cxn ang="f85">
                    <a:pos x="f94" y="f111"/>
                  </a:cxn>
                  <a:cxn ang="f85">
                    <a:pos x="f124" y="f116"/>
                  </a:cxn>
                  <a:cxn ang="f85">
                    <a:pos x="f94" y="f125"/>
                  </a:cxn>
                  <a:cxn ang="f85">
                    <a:pos x="f92" y="f116"/>
                  </a:cxn>
                  <a:cxn ang="f85">
                    <a:pos x="f90" y="f118"/>
                  </a:cxn>
                  <a:cxn ang="f85">
                    <a:pos x="f90" y="f111"/>
                  </a:cxn>
                  <a:cxn ang="f85">
                    <a:pos x="f90" y="f113"/>
                  </a:cxn>
                  <a:cxn ang="f85">
                    <a:pos x="f90" y="f91"/>
                  </a:cxn>
                </a:cxnLst>
                <a:rect l="f86" t="f89" r="f87" b="f88"/>
                <a:pathLst>
                  <a:path w="30" h="16">
                    <a:moveTo>
                      <a:pt x="f8" y="f9"/>
                    </a:moveTo>
                    <a:cubicBezTo>
                      <a:pt x="f10" y="f11"/>
                      <a:pt x="f10" y="f12"/>
                      <a:pt x="f13" y="f14"/>
                    </a:cubicBezTo>
                    <a:cubicBezTo>
                      <a:pt x="f15" y="f16"/>
                      <a:pt x="f8" y="f14"/>
                      <a:pt x="f15" y="f16"/>
                    </a:cubicBezTo>
                    <a:cubicBezTo>
                      <a:pt x="f17" y="f5"/>
                      <a:pt x="f18" y="f19"/>
                      <a:pt x="f17" y="f5"/>
                    </a:cubicBezTo>
                    <a:cubicBezTo>
                      <a:pt x="f20" y="f5"/>
                      <a:pt x="f21" y="f5"/>
                      <a:pt x="f22" y="f5"/>
                    </a:cubicBezTo>
                    <a:cubicBezTo>
                      <a:pt x="f23" y="f19"/>
                      <a:pt x="f24" y="f16"/>
                      <a:pt x="f23" y="f11"/>
                    </a:cubicBezTo>
                    <a:cubicBezTo>
                      <a:pt x="f23" y="f11"/>
                      <a:pt x="f21" y="f11"/>
                      <a:pt x="f23" y="f14"/>
                    </a:cubicBezTo>
                    <a:cubicBezTo>
                      <a:pt x="f7" y="f14"/>
                      <a:pt x="f7" y="f12"/>
                      <a:pt x="f24" y="f14"/>
                    </a:cubicBezTo>
                    <a:cubicBezTo>
                      <a:pt x="f23" y="f16"/>
                      <a:pt x="f24" y="f16"/>
                      <a:pt x="f7" y="f16"/>
                    </a:cubicBezTo>
                    <a:cubicBezTo>
                      <a:pt x="f25" y="f14"/>
                      <a:pt x="f26" y="f11"/>
                      <a:pt x="f27" y="f14"/>
                    </a:cubicBezTo>
                    <a:cubicBezTo>
                      <a:pt x="f28" y="f12"/>
                      <a:pt x="f29" y="f12"/>
                      <a:pt x="f29" y="f14"/>
                    </a:cubicBezTo>
                    <a:cubicBezTo>
                      <a:pt x="f29" y="f11"/>
                      <a:pt x="f9" y="f16"/>
                      <a:pt x="f9" y="f16"/>
                    </a:cubicBezTo>
                    <a:cubicBezTo>
                      <a:pt x="f9" y="f11"/>
                      <a:pt x="f30" y="f14"/>
                      <a:pt x="f9" y="f11"/>
                    </a:cubicBezTo>
                    <a:cubicBezTo>
                      <a:pt x="f14" y="f11"/>
                      <a:pt x="f9" y="f16"/>
                      <a:pt x="f12" y="f16"/>
                    </a:cubicBezTo>
                    <a:cubicBezTo>
                      <a:pt x="f12" y="f19"/>
                      <a:pt x="f14" y="f16"/>
                      <a:pt x="f12" y="f19"/>
                    </a:cubicBezTo>
                    <a:cubicBezTo>
                      <a:pt x="f9" y="f19"/>
                      <a:pt x="f12" y="f19"/>
                      <a:pt x="f14" y="f5"/>
                    </a:cubicBezTo>
                    <a:cubicBezTo>
                      <a:pt x="f5" y="f19"/>
                      <a:pt x="f14" y="f16"/>
                      <a:pt x="f11" y="f14"/>
                    </a:cubicBezTo>
                    <a:cubicBezTo>
                      <a:pt x="f16" y="f9"/>
                      <a:pt x="f11" y="f9"/>
                      <a:pt x="f16" y="f30"/>
                    </a:cubicBezTo>
                    <a:cubicBezTo>
                      <a:pt x="f19" y="f29"/>
                      <a:pt x="f16" y="f29"/>
                      <a:pt x="f16" y="f31"/>
                    </a:cubicBezTo>
                    <a:cubicBezTo>
                      <a:pt x="f16" y="f31"/>
                      <a:pt x="f16" y="f31"/>
                      <a:pt x="f16" y="f32"/>
                    </a:cubicBezTo>
                    <a:cubicBezTo>
                      <a:pt x="f16" y="f29"/>
                      <a:pt x="f11" y="f32"/>
                      <a:pt x="f14" y="f29"/>
                    </a:cubicBezTo>
                    <a:cubicBezTo>
                      <a:pt x="f12" y="f29"/>
                      <a:pt x="f11" y="f32"/>
                      <a:pt x="f12" y="f32"/>
                    </a:cubicBezTo>
                    <a:cubicBezTo>
                      <a:pt x="f30" y="f32"/>
                      <a:pt x="f30" y="f33"/>
                      <a:pt x="f29" y="f33"/>
                    </a:cubicBezTo>
                    <a:cubicBezTo>
                      <a:pt x="f32" y="f28"/>
                      <a:pt x="f32" y="f27"/>
                      <a:pt x="f31" y="f27"/>
                    </a:cubicBezTo>
                    <a:cubicBezTo>
                      <a:pt x="f33" y="f27"/>
                      <a:pt x="f31" y="f28"/>
                      <a:pt x="f33" y="f28"/>
                    </a:cubicBezTo>
                    <a:cubicBezTo>
                      <a:pt x="f31" y="f28"/>
                      <a:pt x="f33" y="f27"/>
                      <a:pt x="f33" y="f26"/>
                    </a:cubicBezTo>
                    <a:cubicBezTo>
                      <a:pt x="f28" y="f7"/>
                      <a:pt x="f26" y="f7"/>
                      <a:pt x="f25" y="f26"/>
                    </a:cubicBezTo>
                    <a:cubicBezTo>
                      <a:pt x="f7" y="f28"/>
                      <a:pt x="f26" y="f27"/>
                      <a:pt x="f26" y="f28"/>
                    </a:cubicBezTo>
                    <a:cubicBezTo>
                      <a:pt x="f25" y="f33"/>
                      <a:pt x="f27" y="f33"/>
                      <a:pt x="f26" y="f31"/>
                    </a:cubicBezTo>
                    <a:cubicBezTo>
                      <a:pt x="f7" y="f30"/>
                      <a:pt x="f23" y="f30"/>
                      <a:pt x="f24" y="f9"/>
                    </a:cubicBezTo>
                    <a:cubicBezTo>
                      <a:pt x="f7" y="f9"/>
                      <a:pt x="f23" y="f12"/>
                      <a:pt x="f22" y="f12"/>
                    </a:cubicBezTo>
                    <a:cubicBezTo>
                      <a:pt x="f18" y="f12"/>
                      <a:pt x="f20" y="f30"/>
                      <a:pt x="f18" y="f30"/>
                    </a:cubicBezTo>
                    <a:cubicBezTo>
                      <a:pt x="f15" y="f30"/>
                      <a:pt x="f34" y="f29"/>
                      <a:pt x="f34" y="f32"/>
                    </a:cubicBezTo>
                    <a:cubicBezTo>
                      <a:pt x="f13" y="f29"/>
                      <a:pt x="f13" y="f29"/>
                      <a:pt x="f13" y="f30"/>
                    </a:cubicBezTo>
                    <a:cubicBezTo>
                      <a:pt x="f10" y="f32"/>
                      <a:pt x="f10" y="f32"/>
                      <a:pt x="f13" y="f32"/>
                    </a:cubicBezTo>
                    <a:cubicBezTo>
                      <a:pt x="f15" y="f32"/>
                      <a:pt x="f15" y="f32"/>
                      <a:pt x="f15" y="f31"/>
                    </a:cubicBezTo>
                    <a:cubicBezTo>
                      <a:pt x="f18" y="f33"/>
                      <a:pt x="f34" y="f28"/>
                      <a:pt x="f34" y="f27"/>
                    </a:cubicBezTo>
                    <a:cubicBezTo>
                      <a:pt x="f34" y="f25"/>
                      <a:pt x="f15" y="f26"/>
                      <a:pt x="f15" y="f25"/>
                    </a:cubicBezTo>
                    <a:cubicBezTo>
                      <a:pt x="f15" y="f26"/>
                      <a:pt x="f13" y="f26"/>
                      <a:pt x="f13" y="f27"/>
                    </a:cubicBezTo>
                    <a:cubicBezTo>
                      <a:pt x="f15" y="f28"/>
                      <a:pt x="f13" y="f26"/>
                      <a:pt x="f8" y="f28"/>
                    </a:cubicBezTo>
                    <a:cubicBezTo>
                      <a:pt x="f35" y="f33"/>
                      <a:pt x="f10" y="f33"/>
                      <a:pt x="f8" y="f31"/>
                    </a:cubicBezTo>
                    <a:cubicBezTo>
                      <a:pt x="f6" y="f32"/>
                      <a:pt x="f8" y="f32"/>
                      <a:pt x="f8" y="f29"/>
                    </a:cubicBezTo>
                    <a:cubicBezTo>
                      <a:pt x="f8" y="f30"/>
                      <a:pt x="f10" y="f2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53" name="Uruguay">
                <a:extLst>
                  <a:ext uri="{FF2B5EF4-FFF2-40B4-BE49-F238E27FC236}">
                    <a16:creationId xmlns:a16="http://schemas.microsoft.com/office/drawing/2014/main" id="{064F18C1-285F-ED61-7EB2-E7CE40BAA893}"/>
                  </a:ext>
                </a:extLst>
              </p:cNvPr>
              <p:cNvSpPr/>
              <p:nvPr/>
            </p:nvSpPr>
            <p:spPr>
              <a:xfrm>
                <a:off x="5609981" y="5539855"/>
                <a:ext cx="137818" cy="151909"/>
              </a:xfrm>
              <a:custGeom>
                <a:avLst/>
                <a:gdLst>
                  <a:gd name="f0" fmla="val 10800000"/>
                  <a:gd name="f1" fmla="val 5400000"/>
                  <a:gd name="f2" fmla="val 180"/>
                  <a:gd name="f3" fmla="val w"/>
                  <a:gd name="f4" fmla="val h"/>
                  <a:gd name="f5" fmla="val 0"/>
                  <a:gd name="f6" fmla="val 26"/>
                  <a:gd name="f7" fmla="val 30"/>
                  <a:gd name="f8" fmla="val 2"/>
                  <a:gd name="f9" fmla="val 20"/>
                  <a:gd name="f10" fmla="val 3"/>
                  <a:gd name="f11" fmla="val 28"/>
                  <a:gd name="f12" fmla="val 8"/>
                  <a:gd name="f13" fmla="val 10"/>
                  <a:gd name="f14" fmla="val 27"/>
                  <a:gd name="f15" fmla="val 11"/>
                  <a:gd name="f16" fmla="val 29"/>
                  <a:gd name="f17" fmla="val 12"/>
                  <a:gd name="f18" fmla="val 14"/>
                  <a:gd name="f19" fmla="val 16"/>
                  <a:gd name="f20" fmla="val 22"/>
                  <a:gd name="f21" fmla="val 25"/>
                  <a:gd name="f22" fmla="val 24"/>
                  <a:gd name="f23" fmla="val 23"/>
                  <a:gd name="f24" fmla="val 21"/>
                  <a:gd name="f25" fmla="val 17"/>
                  <a:gd name="f26" fmla="val 13"/>
                  <a:gd name="f27" fmla="val 9"/>
                  <a:gd name="f28" fmla="val 15"/>
                  <a:gd name="f29" fmla="val 7"/>
                  <a:gd name="f30" fmla="val 5"/>
                  <a:gd name="f31" fmla="val 4"/>
                  <a:gd name="f32" fmla="val 1"/>
                  <a:gd name="f33" fmla="val 18"/>
                  <a:gd name="f34" fmla="+- 0 0 -90"/>
                  <a:gd name="f35" fmla="*/ f3 1 26"/>
                  <a:gd name="f36" fmla="*/ f4 1 30"/>
                  <a:gd name="f37" fmla="+- f7 0 f5"/>
                  <a:gd name="f38" fmla="+- f6 0 f5"/>
                  <a:gd name="f39" fmla="*/ f34 f0 1"/>
                  <a:gd name="f40" fmla="*/ f38 1 26"/>
                  <a:gd name="f41" fmla="*/ f37 1 30"/>
                  <a:gd name="f42" fmla="*/ f39 1 f2"/>
                  <a:gd name="f43" fmla="*/ 2 1 f40"/>
                  <a:gd name="f44" fmla="*/ 20 1 f41"/>
                  <a:gd name="f45" fmla="*/ 10 1 f40"/>
                  <a:gd name="f46" fmla="*/ 27 1 f41"/>
                  <a:gd name="f47" fmla="*/ 14 1 f40"/>
                  <a:gd name="f48" fmla="*/ 28 1 f41"/>
                  <a:gd name="f49" fmla="*/ 25 1 f40"/>
                  <a:gd name="f50" fmla="*/ 25 1 f41"/>
                  <a:gd name="f51" fmla="*/ 21 1 f41"/>
                  <a:gd name="f52" fmla="*/ 23 1 f40"/>
                  <a:gd name="f53" fmla="*/ 16 1 f41"/>
                  <a:gd name="f54" fmla="*/ 20 1 f40"/>
                  <a:gd name="f55" fmla="*/ 13 1 f41"/>
                  <a:gd name="f56" fmla="*/ 9 1 f41"/>
                  <a:gd name="f57" fmla="*/ 12 1 f40"/>
                  <a:gd name="f58" fmla="*/ 8 1 f41"/>
                  <a:gd name="f59" fmla="*/ 4 1 f41"/>
                  <a:gd name="f60" fmla="*/ 8 1 f40"/>
                  <a:gd name="f61" fmla="*/ 0 1 f41"/>
                  <a:gd name="f62" fmla="*/ 2 1 f41"/>
                  <a:gd name="f63" fmla="*/ 1 1 f40"/>
                  <a:gd name="f64" fmla="*/ 10 1 f41"/>
                  <a:gd name="f65" fmla="*/ 0 1 f40"/>
                  <a:gd name="f66" fmla="*/ f6 1 f40"/>
                  <a:gd name="f67" fmla="*/ f7 1 f41"/>
                  <a:gd name="f68" fmla="+- f42 0 f1"/>
                  <a:gd name="f69" fmla="*/ f65 f35 1"/>
                  <a:gd name="f70" fmla="*/ f66 f35 1"/>
                  <a:gd name="f71" fmla="*/ f67 f36 1"/>
                  <a:gd name="f72" fmla="*/ f61 f36 1"/>
                  <a:gd name="f73" fmla="*/ f43 f35 1"/>
                  <a:gd name="f74" fmla="*/ f44 f36 1"/>
                  <a:gd name="f75" fmla="*/ f45 f35 1"/>
                  <a:gd name="f76" fmla="*/ f46 f36 1"/>
                  <a:gd name="f77" fmla="*/ f47 f35 1"/>
                  <a:gd name="f78" fmla="*/ f48 f36 1"/>
                  <a:gd name="f79" fmla="*/ f49 f35 1"/>
                  <a:gd name="f80" fmla="*/ f50 f36 1"/>
                  <a:gd name="f81" fmla="*/ f51 f36 1"/>
                  <a:gd name="f82" fmla="*/ f52 f35 1"/>
                  <a:gd name="f83" fmla="*/ f53 f36 1"/>
                  <a:gd name="f84" fmla="*/ f54 f35 1"/>
                  <a:gd name="f85" fmla="*/ f55 f36 1"/>
                  <a:gd name="f86" fmla="*/ f56 f36 1"/>
                  <a:gd name="f87" fmla="*/ f57 f35 1"/>
                  <a:gd name="f88" fmla="*/ f58 f36 1"/>
                  <a:gd name="f89" fmla="*/ f59 f36 1"/>
                  <a:gd name="f90" fmla="*/ f60 f35 1"/>
                  <a:gd name="f91" fmla="*/ f62 f36 1"/>
                  <a:gd name="f92" fmla="*/ f63 f35 1"/>
                  <a:gd name="f93" fmla="*/ f64 f36 1"/>
                </a:gdLst>
                <a:ahLst/>
                <a:cxnLst>
                  <a:cxn ang="3cd4">
                    <a:pos x="hc" y="t"/>
                  </a:cxn>
                  <a:cxn ang="0">
                    <a:pos x="r" y="vc"/>
                  </a:cxn>
                  <a:cxn ang="cd4">
                    <a:pos x="hc" y="b"/>
                  </a:cxn>
                  <a:cxn ang="cd2">
                    <a:pos x="l" y="vc"/>
                  </a:cxn>
                  <a:cxn ang="f68">
                    <a:pos x="f73" y="f74"/>
                  </a:cxn>
                  <a:cxn ang="f68">
                    <a:pos x="f75" y="f76"/>
                  </a:cxn>
                  <a:cxn ang="f68">
                    <a:pos x="f77" y="f78"/>
                  </a:cxn>
                  <a:cxn ang="f68">
                    <a:pos x="f79" y="f80"/>
                  </a:cxn>
                  <a:cxn ang="f68">
                    <a:pos x="f79" y="f81"/>
                  </a:cxn>
                  <a:cxn ang="f68">
                    <a:pos x="f82" y="f83"/>
                  </a:cxn>
                  <a:cxn ang="f68">
                    <a:pos x="f84" y="f85"/>
                  </a:cxn>
                  <a:cxn ang="f68">
                    <a:pos x="f77" y="f86"/>
                  </a:cxn>
                  <a:cxn ang="f68">
                    <a:pos x="f87" y="f88"/>
                  </a:cxn>
                  <a:cxn ang="f68">
                    <a:pos x="f75" y="f89"/>
                  </a:cxn>
                  <a:cxn ang="f68">
                    <a:pos x="f90" y="f72"/>
                  </a:cxn>
                  <a:cxn ang="f68">
                    <a:pos x="f73" y="f91"/>
                  </a:cxn>
                  <a:cxn ang="f68">
                    <a:pos x="f92" y="f93"/>
                  </a:cxn>
                  <a:cxn ang="f68">
                    <a:pos x="f73" y="f74"/>
                  </a:cxn>
                </a:cxnLst>
                <a:rect l="f69" t="f72" r="f70" b="f71"/>
                <a:pathLst>
                  <a:path w="26" h="30">
                    <a:moveTo>
                      <a:pt x="f8" y="f9"/>
                    </a:moveTo>
                    <a:cubicBezTo>
                      <a:pt x="f10" y="f11"/>
                      <a:pt x="f12" y="f6"/>
                      <a:pt x="f13" y="f14"/>
                    </a:cubicBezTo>
                    <a:cubicBezTo>
                      <a:pt x="f15" y="f16"/>
                      <a:pt x="f17" y="f6"/>
                      <a:pt x="f18" y="f11"/>
                    </a:cubicBezTo>
                    <a:cubicBezTo>
                      <a:pt x="f19" y="f7"/>
                      <a:pt x="f20" y="f16"/>
                      <a:pt x="f21" y="f21"/>
                    </a:cubicBezTo>
                    <a:cubicBezTo>
                      <a:pt x="f22" y="f23"/>
                      <a:pt x="f22" y="f22"/>
                      <a:pt x="f21" y="f24"/>
                    </a:cubicBezTo>
                    <a:cubicBezTo>
                      <a:pt x="f6" y="f25"/>
                      <a:pt x="f21" y="f9"/>
                      <a:pt x="f23" y="f19"/>
                    </a:cubicBezTo>
                    <a:cubicBezTo>
                      <a:pt x="f24" y="f26"/>
                      <a:pt x="f20" y="f19"/>
                      <a:pt x="f9" y="f26"/>
                    </a:cubicBezTo>
                    <a:cubicBezTo>
                      <a:pt x="f25" y="f27"/>
                      <a:pt x="f28" y="f13"/>
                      <a:pt x="f18" y="f27"/>
                    </a:cubicBezTo>
                    <a:cubicBezTo>
                      <a:pt x="f17" y="f29"/>
                      <a:pt x="f26" y="f12"/>
                      <a:pt x="f17" y="f12"/>
                    </a:cubicBezTo>
                    <a:cubicBezTo>
                      <a:pt x="f13" y="f12"/>
                      <a:pt x="f15" y="f30"/>
                      <a:pt x="f13" y="f31"/>
                    </a:cubicBezTo>
                    <a:cubicBezTo>
                      <a:pt x="f27" y="f8"/>
                      <a:pt x="f27" y="f5"/>
                      <a:pt x="f12" y="f5"/>
                    </a:cubicBezTo>
                    <a:cubicBezTo>
                      <a:pt x="f30" y="f5"/>
                      <a:pt x="f30" y="f10"/>
                      <a:pt x="f8" y="f8"/>
                    </a:cubicBezTo>
                    <a:cubicBezTo>
                      <a:pt x="f32" y="f29"/>
                      <a:pt x="f10" y="f30"/>
                      <a:pt x="f32" y="f13"/>
                    </a:cubicBezTo>
                    <a:cubicBezTo>
                      <a:pt x="f5" y="f18"/>
                      <a:pt x="f31" y="f33"/>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54" name="Paraguay">
                <a:extLst>
                  <a:ext uri="{FF2B5EF4-FFF2-40B4-BE49-F238E27FC236}">
                    <a16:creationId xmlns:a16="http://schemas.microsoft.com/office/drawing/2014/main" id="{943B47BA-6CE4-3B19-54AB-9DDC946E2F83}"/>
                  </a:ext>
                </a:extLst>
              </p:cNvPr>
              <p:cNvSpPr/>
              <p:nvPr/>
            </p:nvSpPr>
            <p:spPr>
              <a:xfrm>
                <a:off x="5449567" y="5195392"/>
                <a:ext cx="228197" cy="282412"/>
              </a:xfrm>
              <a:custGeom>
                <a:avLst/>
                <a:gdLst>
                  <a:gd name="f0" fmla="val 10800000"/>
                  <a:gd name="f1" fmla="val 5400000"/>
                  <a:gd name="f2" fmla="val 180"/>
                  <a:gd name="f3" fmla="val w"/>
                  <a:gd name="f4" fmla="val h"/>
                  <a:gd name="f5" fmla="val 0"/>
                  <a:gd name="f6" fmla="val 43"/>
                  <a:gd name="f7" fmla="val 56"/>
                  <a:gd name="f8" fmla="val 2"/>
                  <a:gd name="f9" fmla="val 24"/>
                  <a:gd name="f10" fmla="val 23"/>
                  <a:gd name="f11" fmla="val 1"/>
                  <a:gd name="f12" fmla="val 22"/>
                  <a:gd name="f13" fmla="val 19"/>
                  <a:gd name="f14" fmla="val 15"/>
                  <a:gd name="f15" fmla="val 11"/>
                  <a:gd name="f16" fmla="val 9"/>
                  <a:gd name="f17" fmla="val 3"/>
                  <a:gd name="f18" fmla="val 7"/>
                  <a:gd name="f19" fmla="val 5"/>
                  <a:gd name="f20" fmla="val 12"/>
                  <a:gd name="f21" fmla="val 17"/>
                  <a:gd name="f22" fmla="val 21"/>
                  <a:gd name="f23" fmla="val 18"/>
                  <a:gd name="f24" fmla="val 4"/>
                  <a:gd name="f25" fmla="val 8"/>
                  <a:gd name="f26" fmla="val 6"/>
                  <a:gd name="f27" fmla="val 10"/>
                  <a:gd name="f28" fmla="val 26"/>
                  <a:gd name="f29" fmla="val 14"/>
                  <a:gd name="f30" fmla="val 25"/>
                  <a:gd name="f31" fmla="val 13"/>
                  <a:gd name="f32" fmla="val 27"/>
                  <a:gd name="f33" fmla="val 29"/>
                  <a:gd name="f34" fmla="val 31"/>
                  <a:gd name="f35" fmla="val 33"/>
                  <a:gd name="f36" fmla="val 35"/>
                  <a:gd name="f37" fmla="val 37"/>
                  <a:gd name="f38" fmla="val 34"/>
                  <a:gd name="f39" fmla="val 28"/>
                  <a:gd name="f40" fmla="val 30"/>
                  <a:gd name="f41" fmla="val 36"/>
                  <a:gd name="f42" fmla="val 38"/>
                  <a:gd name="f43" fmla="val 40"/>
                  <a:gd name="f44" fmla="val 41"/>
                  <a:gd name="f45" fmla="val 39"/>
                  <a:gd name="f46" fmla="val 42"/>
                  <a:gd name="f47" fmla="val 45"/>
                  <a:gd name="f48" fmla="val 47"/>
                  <a:gd name="f49" fmla="val 46"/>
                  <a:gd name="f50" fmla="val 48"/>
                  <a:gd name="f51" fmla="val 49"/>
                  <a:gd name="f52" fmla="val 50"/>
                  <a:gd name="f53" fmla="val 53"/>
                  <a:gd name="f54" fmla="val 51"/>
                  <a:gd name="f55" fmla="val 55"/>
                  <a:gd name="f56" fmla="val 54"/>
                  <a:gd name="f57" fmla="val 32"/>
                  <a:gd name="f58" fmla="val 52"/>
                  <a:gd name="f59" fmla="val 44"/>
                  <a:gd name="f60" fmla="val 20"/>
                  <a:gd name="f61" fmla="val 16"/>
                  <a:gd name="f62" fmla="+- 0 0 -90"/>
                  <a:gd name="f63" fmla="*/ f3 1 43"/>
                  <a:gd name="f64" fmla="*/ f4 1 56"/>
                  <a:gd name="f65" fmla="+- f7 0 f5"/>
                  <a:gd name="f66" fmla="+- f6 0 f5"/>
                  <a:gd name="f67" fmla="*/ f62 f0 1"/>
                  <a:gd name="f68" fmla="*/ f66 1 43"/>
                  <a:gd name="f69" fmla="*/ f65 1 56"/>
                  <a:gd name="f70" fmla="*/ f67 1 f2"/>
                  <a:gd name="f71" fmla="*/ 2 1 f68"/>
                  <a:gd name="f72" fmla="*/ 24 1 f69"/>
                  <a:gd name="f73" fmla="*/ 19 1 f69"/>
                  <a:gd name="f74" fmla="*/ 9 1 f69"/>
                  <a:gd name="f75" fmla="*/ 5 1 f68"/>
                  <a:gd name="f76" fmla="*/ 3 1 f69"/>
                  <a:gd name="f77" fmla="*/ 17 1 f68"/>
                  <a:gd name="f78" fmla="*/ 2 1 f69"/>
                  <a:gd name="f79" fmla="*/ 22 1 f68"/>
                  <a:gd name="f80" fmla="*/ 4 1 f69"/>
                  <a:gd name="f81" fmla="*/ 24 1 f68"/>
                  <a:gd name="f82" fmla="*/ 10 1 f69"/>
                  <a:gd name="f83" fmla="*/ 25 1 f68"/>
                  <a:gd name="f84" fmla="*/ 17 1 f69"/>
                  <a:gd name="f85" fmla="*/ 23 1 f69"/>
                  <a:gd name="f86" fmla="*/ 31 1 f68"/>
                  <a:gd name="f87" fmla="*/ 35 1 f68"/>
                  <a:gd name="f88" fmla="*/ 25 1 f69"/>
                  <a:gd name="f89" fmla="*/ 30 1 f69"/>
                  <a:gd name="f90" fmla="*/ 38 1 f68"/>
                  <a:gd name="f91" fmla="*/ 34 1 f69"/>
                  <a:gd name="f92" fmla="*/ 41 1 f68"/>
                  <a:gd name="f93" fmla="*/ 36 1 f69"/>
                  <a:gd name="f94" fmla="*/ 42 1 f68"/>
                  <a:gd name="f95" fmla="*/ 45 1 f69"/>
                  <a:gd name="f96" fmla="*/ 48 1 f69"/>
                  <a:gd name="f97" fmla="*/ 40 1 f68"/>
                  <a:gd name="f98" fmla="*/ 50 1 f69"/>
                  <a:gd name="f99" fmla="*/ 53 1 f69"/>
                  <a:gd name="f100" fmla="*/ 54 1 f69"/>
                  <a:gd name="f101" fmla="*/ 32 1 f68"/>
                  <a:gd name="f102" fmla="*/ 55 1 f69"/>
                  <a:gd name="f103" fmla="*/ 26 1 f68"/>
                  <a:gd name="f104" fmla="*/ 42 1 f69"/>
                  <a:gd name="f105" fmla="*/ 20 1 f68"/>
                  <a:gd name="f106" fmla="*/ 38 1 f69"/>
                  <a:gd name="f107" fmla="*/ 16 1 f68"/>
                  <a:gd name="f108" fmla="*/ 11 1 f68"/>
                  <a:gd name="f109" fmla="*/ 28 1 f69"/>
                  <a:gd name="f110" fmla="*/ 0 1 f68"/>
                  <a:gd name="f111" fmla="*/ f6 1 f68"/>
                  <a:gd name="f112" fmla="*/ 0 1 f69"/>
                  <a:gd name="f113" fmla="*/ f7 1 f69"/>
                  <a:gd name="f114" fmla="+- f70 0 f1"/>
                  <a:gd name="f115" fmla="*/ f110 f63 1"/>
                  <a:gd name="f116" fmla="*/ f111 f63 1"/>
                  <a:gd name="f117" fmla="*/ f113 f64 1"/>
                  <a:gd name="f118" fmla="*/ f112 f64 1"/>
                  <a:gd name="f119" fmla="*/ f71 f63 1"/>
                  <a:gd name="f120" fmla="*/ f72 f64 1"/>
                  <a:gd name="f121" fmla="*/ f73 f64 1"/>
                  <a:gd name="f122" fmla="*/ f74 f64 1"/>
                  <a:gd name="f123" fmla="*/ f75 f63 1"/>
                  <a:gd name="f124" fmla="*/ f76 f64 1"/>
                  <a:gd name="f125" fmla="*/ f77 f63 1"/>
                  <a:gd name="f126" fmla="*/ f78 f64 1"/>
                  <a:gd name="f127" fmla="*/ f79 f63 1"/>
                  <a:gd name="f128" fmla="*/ f80 f64 1"/>
                  <a:gd name="f129" fmla="*/ f81 f63 1"/>
                  <a:gd name="f130" fmla="*/ f82 f64 1"/>
                  <a:gd name="f131" fmla="*/ f83 f63 1"/>
                  <a:gd name="f132" fmla="*/ f84 f64 1"/>
                  <a:gd name="f133" fmla="*/ f85 f64 1"/>
                  <a:gd name="f134" fmla="*/ f86 f63 1"/>
                  <a:gd name="f135" fmla="*/ f87 f63 1"/>
                  <a:gd name="f136" fmla="*/ f88 f64 1"/>
                  <a:gd name="f137" fmla="*/ f89 f64 1"/>
                  <a:gd name="f138" fmla="*/ f90 f63 1"/>
                  <a:gd name="f139" fmla="*/ f91 f64 1"/>
                  <a:gd name="f140" fmla="*/ f92 f63 1"/>
                  <a:gd name="f141" fmla="*/ f93 f64 1"/>
                  <a:gd name="f142" fmla="*/ f94 f63 1"/>
                  <a:gd name="f143" fmla="*/ f95 f64 1"/>
                  <a:gd name="f144" fmla="*/ f96 f64 1"/>
                  <a:gd name="f145" fmla="*/ f97 f63 1"/>
                  <a:gd name="f146" fmla="*/ f98 f64 1"/>
                  <a:gd name="f147" fmla="*/ f99 f64 1"/>
                  <a:gd name="f148" fmla="*/ f100 f64 1"/>
                  <a:gd name="f149" fmla="*/ f101 f63 1"/>
                  <a:gd name="f150" fmla="*/ f102 f64 1"/>
                  <a:gd name="f151" fmla="*/ f103 f63 1"/>
                  <a:gd name="f152" fmla="*/ f104 f64 1"/>
                  <a:gd name="f153" fmla="*/ f105 f63 1"/>
                  <a:gd name="f154" fmla="*/ f106 f64 1"/>
                  <a:gd name="f155" fmla="*/ f107 f63 1"/>
                  <a:gd name="f156" fmla="*/ f108 f63 1"/>
                  <a:gd name="f157" fmla="*/ f109 f64 1"/>
                </a:gdLst>
                <a:ahLst/>
                <a:cxnLst>
                  <a:cxn ang="3cd4">
                    <a:pos x="hc" y="t"/>
                  </a:cxn>
                  <a:cxn ang="0">
                    <a:pos x="r" y="vc"/>
                  </a:cxn>
                  <a:cxn ang="cd4">
                    <a:pos x="hc" y="b"/>
                  </a:cxn>
                  <a:cxn ang="cd2">
                    <a:pos x="l" y="vc"/>
                  </a:cxn>
                  <a:cxn ang="f114">
                    <a:pos x="f119" y="f120"/>
                  </a:cxn>
                  <a:cxn ang="f114">
                    <a:pos x="f119" y="f121"/>
                  </a:cxn>
                  <a:cxn ang="f114">
                    <a:pos x="f119" y="f122"/>
                  </a:cxn>
                  <a:cxn ang="f114">
                    <a:pos x="f123" y="f124"/>
                  </a:cxn>
                  <a:cxn ang="f114">
                    <a:pos x="f125" y="f126"/>
                  </a:cxn>
                  <a:cxn ang="f114">
                    <a:pos x="f127" y="f128"/>
                  </a:cxn>
                  <a:cxn ang="f114">
                    <a:pos x="f129" y="f130"/>
                  </a:cxn>
                  <a:cxn ang="f114">
                    <a:pos x="f131" y="f132"/>
                  </a:cxn>
                  <a:cxn ang="f114">
                    <a:pos x="f131" y="f133"/>
                  </a:cxn>
                  <a:cxn ang="f114">
                    <a:pos x="f134" y="f120"/>
                  </a:cxn>
                  <a:cxn ang="f114">
                    <a:pos x="f135" y="f136"/>
                  </a:cxn>
                  <a:cxn ang="f114">
                    <a:pos x="f135" y="f137"/>
                  </a:cxn>
                  <a:cxn ang="f114">
                    <a:pos x="f138" y="f139"/>
                  </a:cxn>
                  <a:cxn ang="f114">
                    <a:pos x="f140" y="f141"/>
                  </a:cxn>
                  <a:cxn ang="f114">
                    <a:pos x="f142" y="f143"/>
                  </a:cxn>
                  <a:cxn ang="f114">
                    <a:pos x="f140" y="f144"/>
                  </a:cxn>
                  <a:cxn ang="f114">
                    <a:pos x="f145" y="f146"/>
                  </a:cxn>
                  <a:cxn ang="f114">
                    <a:pos x="f138" y="f147"/>
                  </a:cxn>
                  <a:cxn ang="f114">
                    <a:pos x="f135" y="f148"/>
                  </a:cxn>
                  <a:cxn ang="f114">
                    <a:pos x="f149" y="f150"/>
                  </a:cxn>
                  <a:cxn ang="f114">
                    <a:pos x="f131" y="f147"/>
                  </a:cxn>
                  <a:cxn ang="f114">
                    <a:pos x="f131" y="f146"/>
                  </a:cxn>
                  <a:cxn ang="f114">
                    <a:pos x="f151" y="f143"/>
                  </a:cxn>
                  <a:cxn ang="f114">
                    <a:pos x="f129" y="f152"/>
                  </a:cxn>
                  <a:cxn ang="f114">
                    <a:pos x="f153" y="f154"/>
                  </a:cxn>
                  <a:cxn ang="f114">
                    <a:pos x="f155" y="f141"/>
                  </a:cxn>
                  <a:cxn ang="f114">
                    <a:pos x="f156" y="f139"/>
                  </a:cxn>
                  <a:cxn ang="f114">
                    <a:pos x="f123" y="f157"/>
                  </a:cxn>
                  <a:cxn ang="f114">
                    <a:pos x="f119" y="f120"/>
                  </a:cxn>
                </a:cxnLst>
                <a:rect l="f115" t="f118" r="f116" b="f117"/>
                <a:pathLst>
                  <a:path w="43" h="56">
                    <a:moveTo>
                      <a:pt x="f8" y="f9"/>
                    </a:moveTo>
                    <a:cubicBezTo>
                      <a:pt x="f8" y="f10"/>
                      <a:pt x="f11" y="f12"/>
                      <a:pt x="f8" y="f13"/>
                    </a:cubicBezTo>
                    <a:cubicBezTo>
                      <a:pt x="f8" y="f14"/>
                      <a:pt x="f5" y="f15"/>
                      <a:pt x="f8" y="f16"/>
                    </a:cubicBezTo>
                    <a:cubicBezTo>
                      <a:pt x="f17" y="f18"/>
                      <a:pt x="f8" y="f17"/>
                      <a:pt x="f19" y="f17"/>
                    </a:cubicBezTo>
                    <a:cubicBezTo>
                      <a:pt x="f15" y="f11"/>
                      <a:pt x="f20" y="f5"/>
                      <a:pt x="f21" y="f8"/>
                    </a:cubicBezTo>
                    <a:cubicBezTo>
                      <a:pt x="f22" y="f17"/>
                      <a:pt x="f23" y="f17"/>
                      <a:pt x="f12" y="f24"/>
                    </a:cubicBezTo>
                    <a:cubicBezTo>
                      <a:pt x="f10" y="f25"/>
                      <a:pt x="f22" y="f26"/>
                      <a:pt x="f9" y="f27"/>
                    </a:cubicBezTo>
                    <a:cubicBezTo>
                      <a:pt x="f28" y="f29"/>
                      <a:pt x="f30" y="f31"/>
                      <a:pt x="f30" y="f21"/>
                    </a:cubicBezTo>
                    <a:cubicBezTo>
                      <a:pt x="f9" y="f22"/>
                      <a:pt x="f12" y="f10"/>
                      <a:pt x="f30" y="f10"/>
                    </a:cubicBezTo>
                    <a:cubicBezTo>
                      <a:pt x="f32" y="f10"/>
                      <a:pt x="f33" y="f9"/>
                      <a:pt x="f34" y="f9"/>
                    </a:cubicBezTo>
                    <a:cubicBezTo>
                      <a:pt x="f35" y="f9"/>
                      <a:pt x="f35" y="f9"/>
                      <a:pt x="f36" y="f30"/>
                    </a:cubicBezTo>
                    <a:cubicBezTo>
                      <a:pt x="f37" y="f28"/>
                      <a:pt x="f38" y="f39"/>
                      <a:pt x="f36" y="f40"/>
                    </a:cubicBezTo>
                    <a:cubicBezTo>
                      <a:pt x="f37" y="f35"/>
                      <a:pt x="f41" y="f36"/>
                      <a:pt x="f42" y="f38"/>
                    </a:cubicBezTo>
                    <a:cubicBezTo>
                      <a:pt x="f43" y="f35"/>
                      <a:pt x="f44" y="f35"/>
                      <a:pt x="f44" y="f41"/>
                    </a:cubicBezTo>
                    <a:cubicBezTo>
                      <a:pt x="f44" y="f45"/>
                      <a:pt x="f6" y="f37"/>
                      <a:pt x="f46" y="f47"/>
                    </a:cubicBezTo>
                    <a:cubicBezTo>
                      <a:pt x="f46" y="f48"/>
                      <a:pt x="f44" y="f49"/>
                      <a:pt x="f44" y="f50"/>
                    </a:cubicBezTo>
                    <a:cubicBezTo>
                      <a:pt x="f46" y="f51"/>
                      <a:pt x="f43" y="f51"/>
                      <a:pt x="f43" y="f52"/>
                    </a:cubicBezTo>
                    <a:cubicBezTo>
                      <a:pt x="f45" y="f53"/>
                      <a:pt x="f45" y="f54"/>
                      <a:pt x="f42" y="f53"/>
                    </a:cubicBezTo>
                    <a:cubicBezTo>
                      <a:pt x="f37" y="f55"/>
                      <a:pt x="f41" y="f53"/>
                      <a:pt x="f36" y="f56"/>
                    </a:cubicBezTo>
                    <a:cubicBezTo>
                      <a:pt x="f38" y="f55"/>
                      <a:pt x="f35" y="f56"/>
                      <a:pt x="f57" y="f55"/>
                    </a:cubicBezTo>
                    <a:cubicBezTo>
                      <a:pt x="f34" y="f7"/>
                      <a:pt x="f33" y="f58"/>
                      <a:pt x="f30" y="f53"/>
                    </a:cubicBezTo>
                    <a:cubicBezTo>
                      <a:pt x="f10" y="f53"/>
                      <a:pt x="f9" y="f54"/>
                      <a:pt x="f30" y="f52"/>
                    </a:cubicBezTo>
                    <a:cubicBezTo>
                      <a:pt x="f28" y="f50"/>
                      <a:pt x="f30" y="f48"/>
                      <a:pt x="f28" y="f47"/>
                    </a:cubicBezTo>
                    <a:cubicBezTo>
                      <a:pt x="f32" y="f59"/>
                      <a:pt x="f30" y="f59"/>
                      <a:pt x="f9" y="f46"/>
                    </a:cubicBezTo>
                    <a:cubicBezTo>
                      <a:pt x="f10" y="f43"/>
                      <a:pt x="f12" y="f43"/>
                      <a:pt x="f60" y="f42"/>
                    </a:cubicBezTo>
                    <a:cubicBezTo>
                      <a:pt x="f23" y="f41"/>
                      <a:pt x="f23" y="f42"/>
                      <a:pt x="f61" y="f41"/>
                    </a:cubicBezTo>
                    <a:cubicBezTo>
                      <a:pt x="f20" y="f38"/>
                      <a:pt x="f20" y="f36"/>
                      <a:pt x="f15" y="f38"/>
                    </a:cubicBezTo>
                    <a:cubicBezTo>
                      <a:pt x="f16" y="f57"/>
                      <a:pt x="f26" y="f33"/>
                      <a:pt x="f19" y="f39"/>
                    </a:cubicBezTo>
                    <a:cubicBezTo>
                      <a:pt x="f8" y="f32"/>
                      <a:pt x="f26" y="f2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55" name="Argentina">
                <a:extLst>
                  <a:ext uri="{FF2B5EF4-FFF2-40B4-BE49-F238E27FC236}">
                    <a16:creationId xmlns:a16="http://schemas.microsoft.com/office/drawing/2014/main" id="{9E45DE72-899A-477D-F50C-06822942C66D}"/>
                  </a:ext>
                </a:extLst>
              </p:cNvPr>
              <p:cNvSpPr/>
              <p:nvPr/>
            </p:nvSpPr>
            <p:spPr>
              <a:xfrm>
                <a:off x="5309481" y="5306647"/>
                <a:ext cx="390869" cy="860084"/>
              </a:xfrm>
              <a:custGeom>
                <a:avLst/>
                <a:gdLst>
                  <a:gd name="f0" fmla="val 10800000"/>
                  <a:gd name="f1" fmla="val 5400000"/>
                  <a:gd name="f2" fmla="val 180"/>
                  <a:gd name="f3" fmla="val w"/>
                  <a:gd name="f4" fmla="val h"/>
                  <a:gd name="f5" fmla="val 0"/>
                  <a:gd name="f6" fmla="val 73"/>
                  <a:gd name="f7" fmla="val 170"/>
                  <a:gd name="f8" fmla="val 43"/>
                  <a:gd name="f9" fmla="val 42"/>
                  <a:gd name="f10" fmla="val 169"/>
                  <a:gd name="f11" fmla="val 168"/>
                  <a:gd name="f12" fmla="val 40"/>
                  <a:gd name="f13" fmla="val 167"/>
                  <a:gd name="f14" fmla="val 166"/>
                  <a:gd name="f15" fmla="val 38"/>
                  <a:gd name="f16" fmla="val 39"/>
                  <a:gd name="f17" fmla="val 165"/>
                  <a:gd name="f18" fmla="val 164"/>
                  <a:gd name="f19" fmla="val 163"/>
                  <a:gd name="f20" fmla="val 161"/>
                  <a:gd name="f21" fmla="val 159"/>
                  <a:gd name="f22" fmla="val 41"/>
                  <a:gd name="f23" fmla="val 158"/>
                  <a:gd name="f24" fmla="val 156"/>
                  <a:gd name="f25" fmla="val 154"/>
                  <a:gd name="f26" fmla="val 44"/>
                  <a:gd name="f27" fmla="val 153"/>
                  <a:gd name="f28" fmla="val 152"/>
                  <a:gd name="f29" fmla="val 45"/>
                  <a:gd name="f30" fmla="val 47"/>
                  <a:gd name="f31" fmla="val 150"/>
                  <a:gd name="f32" fmla="val 46"/>
                  <a:gd name="f33" fmla="val 147"/>
                  <a:gd name="f34" fmla="val 48"/>
                  <a:gd name="f35" fmla="val 149"/>
                  <a:gd name="f36" fmla="val 146"/>
                  <a:gd name="f37" fmla="val 142"/>
                  <a:gd name="f38" fmla="val 143"/>
                  <a:gd name="f39" fmla="val 141"/>
                  <a:gd name="f40" fmla="val 37"/>
                  <a:gd name="f41" fmla="val 138"/>
                  <a:gd name="f42" fmla="val 135"/>
                  <a:gd name="f43" fmla="val 136"/>
                  <a:gd name="f44" fmla="val 134"/>
                  <a:gd name="f45" fmla="val 133"/>
                  <a:gd name="f46" fmla="val 132"/>
                  <a:gd name="f47" fmla="val 130"/>
                  <a:gd name="f48" fmla="val 131"/>
                  <a:gd name="f49" fmla="val 128"/>
                  <a:gd name="f50" fmla="val 125"/>
                  <a:gd name="f51" fmla="val 127"/>
                  <a:gd name="f52" fmla="val 124"/>
                  <a:gd name="f53" fmla="val 122"/>
                  <a:gd name="f54" fmla="val 123"/>
                  <a:gd name="f55" fmla="val 121"/>
                  <a:gd name="f56" fmla="val 120"/>
                  <a:gd name="f57" fmla="val 49"/>
                  <a:gd name="f58" fmla="val 119"/>
                  <a:gd name="f59" fmla="val 50"/>
                  <a:gd name="f60" fmla="val 117"/>
                  <a:gd name="f61" fmla="val 118"/>
                  <a:gd name="f62" fmla="val 115"/>
                  <a:gd name="f63" fmla="val 112"/>
                  <a:gd name="f64" fmla="val 111"/>
                  <a:gd name="f65" fmla="val 110"/>
                  <a:gd name="f66" fmla="val 114"/>
                  <a:gd name="f67" fmla="val 53"/>
                  <a:gd name="f68" fmla="val 51"/>
                  <a:gd name="f69" fmla="val 109"/>
                  <a:gd name="f70" fmla="val 108"/>
                  <a:gd name="f71" fmla="val 105"/>
                  <a:gd name="f72" fmla="val 52"/>
                  <a:gd name="f73" fmla="val 103"/>
                  <a:gd name="f74" fmla="val 102"/>
                  <a:gd name="f75" fmla="val 101"/>
                  <a:gd name="f76" fmla="val 100"/>
                  <a:gd name="f77" fmla="val 98"/>
                  <a:gd name="f78" fmla="val 99"/>
                  <a:gd name="f79" fmla="val 56"/>
                  <a:gd name="f80" fmla="val 63"/>
                  <a:gd name="f81" fmla="val 97"/>
                  <a:gd name="f82" fmla="val 66"/>
                  <a:gd name="f83" fmla="val 96"/>
                  <a:gd name="f84" fmla="val 69"/>
                  <a:gd name="f85" fmla="val 71"/>
                  <a:gd name="f86" fmla="val 91"/>
                  <a:gd name="f87" fmla="val 88"/>
                  <a:gd name="f88" fmla="val 89"/>
                  <a:gd name="f89" fmla="val 72"/>
                  <a:gd name="f90" fmla="val 85"/>
                  <a:gd name="f91" fmla="val 84"/>
                  <a:gd name="f92" fmla="val 67"/>
                  <a:gd name="f93" fmla="val 86"/>
                  <a:gd name="f94" fmla="val 68"/>
                  <a:gd name="f95" fmla="val 80"/>
                  <a:gd name="f96" fmla="val 75"/>
                  <a:gd name="f97" fmla="val 74"/>
                  <a:gd name="f98" fmla="val 59"/>
                  <a:gd name="f99" fmla="val 61"/>
                  <a:gd name="f100" fmla="val 57"/>
                  <a:gd name="f101" fmla="val 58"/>
                  <a:gd name="f102" fmla="val 60"/>
                  <a:gd name="f103" fmla="val 64"/>
                  <a:gd name="f104" fmla="val 65"/>
                  <a:gd name="f105" fmla="val 36"/>
                  <a:gd name="f106" fmla="val 35"/>
                  <a:gd name="f107" fmla="val 32"/>
                  <a:gd name="f108" fmla="val 70"/>
                  <a:gd name="f109" fmla="val 34"/>
                  <a:gd name="f110" fmla="val 31"/>
                  <a:gd name="f111" fmla="val 27"/>
                  <a:gd name="f112" fmla="val 28"/>
                  <a:gd name="f113" fmla="val 26"/>
                  <a:gd name="f114" fmla="val 25"/>
                  <a:gd name="f115" fmla="val 21"/>
                  <a:gd name="f116" fmla="val 23"/>
                  <a:gd name="f117" fmla="val 24"/>
                  <a:gd name="f118" fmla="val 29"/>
                  <a:gd name="f119" fmla="val 33"/>
                  <a:gd name="f120" fmla="val 62"/>
                  <a:gd name="f121" fmla="val 55"/>
                  <a:gd name="f122" fmla="val 30"/>
                  <a:gd name="f123" fmla="val 22"/>
                  <a:gd name="f124" fmla="val 20"/>
                  <a:gd name="f125" fmla="val 18"/>
                  <a:gd name="f126" fmla="val 16"/>
                  <a:gd name="f127" fmla="val 14"/>
                  <a:gd name="f128" fmla="val 12"/>
                  <a:gd name="f129" fmla="val 13"/>
                  <a:gd name="f130" fmla="val 10"/>
                  <a:gd name="f131" fmla="val 7"/>
                  <a:gd name="f132" fmla="val 6"/>
                  <a:gd name="f133" fmla="val 5"/>
                  <a:gd name="f134" fmla="val 4"/>
                  <a:gd name="f135" fmla="val 2"/>
                  <a:gd name="f136" fmla="val 3"/>
                  <a:gd name="f137" fmla="val 1"/>
                  <a:gd name="f138" fmla="val 19"/>
                  <a:gd name="f139" fmla="val 17"/>
                  <a:gd name="f140" fmla="val 15"/>
                  <a:gd name="f141" fmla="val 11"/>
                  <a:gd name="f142" fmla="val 8"/>
                  <a:gd name="f143" fmla="val 9"/>
                  <a:gd name="f144" fmla="val 77"/>
                  <a:gd name="f145" fmla="val 79"/>
                  <a:gd name="f146" fmla="val 82"/>
                  <a:gd name="f147" fmla="val 90"/>
                  <a:gd name="f148" fmla="val 93"/>
                  <a:gd name="f149" fmla="val 94"/>
                  <a:gd name="f150" fmla="val 104"/>
                  <a:gd name="f151" fmla="val 106"/>
                  <a:gd name="f152" fmla="val 116"/>
                  <a:gd name="f153" fmla="val 126"/>
                  <a:gd name="f154" fmla="val 129"/>
                  <a:gd name="f155" fmla="val 139"/>
                  <a:gd name="f156" fmla="val 144"/>
                  <a:gd name="f157" fmla="val 145"/>
                  <a:gd name="f158" fmla="val 148"/>
                  <a:gd name="f159" fmla="val 151"/>
                  <a:gd name="f160" fmla="val 155"/>
                  <a:gd name="f161" fmla="val 157"/>
                  <a:gd name="f162" fmla="val 162"/>
                  <a:gd name="f163" fmla="val 160"/>
                  <a:gd name="f164" fmla="+- 0 0 -90"/>
                  <a:gd name="f165" fmla="*/ f3 1 73"/>
                  <a:gd name="f166" fmla="*/ f4 1 170"/>
                  <a:gd name="f167" fmla="+- f7 0 f5"/>
                  <a:gd name="f168" fmla="+- f6 0 f5"/>
                  <a:gd name="f169" fmla="*/ f164 f0 1"/>
                  <a:gd name="f170" fmla="*/ f168 1 73"/>
                  <a:gd name="f171" fmla="*/ f167 1 170"/>
                  <a:gd name="f172" fmla="*/ f169 1 f2"/>
                  <a:gd name="f173" fmla="*/ 42 1 f170"/>
                  <a:gd name="f174" fmla="*/ 168 1 f171"/>
                  <a:gd name="f175" fmla="*/ 39 1 f170"/>
                  <a:gd name="f176" fmla="*/ 165 1 f171"/>
                  <a:gd name="f177" fmla="*/ 38 1 f170"/>
                  <a:gd name="f178" fmla="*/ 161 1 f171"/>
                  <a:gd name="f179" fmla="*/ 43 1 f170"/>
                  <a:gd name="f180" fmla="*/ 156 1 f171"/>
                  <a:gd name="f181" fmla="*/ 47 1 f170"/>
                  <a:gd name="f182" fmla="*/ 150 1 f171"/>
                  <a:gd name="f183" fmla="*/ 41 1 f170"/>
                  <a:gd name="f184" fmla="*/ 143 1 f171"/>
                  <a:gd name="f185" fmla="*/ 134 1 f171"/>
                  <a:gd name="f186" fmla="*/ 45 1 f170"/>
                  <a:gd name="f187" fmla="*/ 128 1 f171"/>
                  <a:gd name="f188" fmla="*/ 46 1 f170"/>
                  <a:gd name="f189" fmla="*/ 122 1 f171"/>
                  <a:gd name="f190" fmla="*/ 121 1 f171"/>
                  <a:gd name="f191" fmla="*/ 118 1 f171"/>
                  <a:gd name="f192" fmla="*/ 44 1 f170"/>
                  <a:gd name="f193" fmla="*/ 119 1 f171"/>
                  <a:gd name="f194" fmla="*/ 111 1 f171"/>
                  <a:gd name="f195" fmla="*/ 51 1 f170"/>
                  <a:gd name="f196" fmla="*/ 109 1 f171"/>
                  <a:gd name="f197" fmla="*/ 52 1 f170"/>
                  <a:gd name="f198" fmla="*/ 103 1 f171"/>
                  <a:gd name="f199" fmla="*/ 50 1 f170"/>
                  <a:gd name="f200" fmla="*/ 98 1 f171"/>
                  <a:gd name="f201" fmla="*/ 63 1 f170"/>
                  <a:gd name="f202" fmla="*/ 97 1 f171"/>
                  <a:gd name="f203" fmla="*/ 72 1 f170"/>
                  <a:gd name="f204" fmla="*/ 85 1 f171"/>
                  <a:gd name="f205" fmla="*/ 59 1 f170"/>
                  <a:gd name="f206" fmla="*/ 73 1 f171"/>
                  <a:gd name="f207" fmla="*/ 57 1 f170"/>
                  <a:gd name="f208" fmla="*/ 56 1 f171"/>
                  <a:gd name="f209" fmla="*/ 46 1 f171"/>
                  <a:gd name="f210" fmla="*/ 65 1 f170"/>
                  <a:gd name="f211" fmla="*/ 38 1 f171"/>
                  <a:gd name="f212" fmla="*/ 67 1 f170"/>
                  <a:gd name="f213" fmla="*/ 35 1 f171"/>
                  <a:gd name="f214" fmla="*/ 71 1 f170"/>
                  <a:gd name="f215" fmla="*/ 26 1 f171"/>
                  <a:gd name="f216" fmla="*/ 64 1 f170"/>
                  <a:gd name="f217" fmla="*/ 31 1 f171"/>
                  <a:gd name="f218" fmla="*/ 58 1 f170"/>
                  <a:gd name="f219" fmla="*/ 33 1 f171"/>
                  <a:gd name="f220" fmla="*/ 28 1 f171"/>
                  <a:gd name="f221" fmla="*/ 20 1 f171"/>
                  <a:gd name="f222" fmla="*/ 14 1 f171"/>
                  <a:gd name="f223" fmla="*/ 31 1 f170"/>
                  <a:gd name="f224" fmla="*/ 6 1 f171"/>
                  <a:gd name="f225" fmla="*/ 24 1 f170"/>
                  <a:gd name="f226" fmla="*/ 2 1 f171"/>
                  <a:gd name="f227" fmla="*/ 20 1 f170"/>
                  <a:gd name="f228" fmla="*/ 13 1 f170"/>
                  <a:gd name="f229" fmla="*/ 8 1 f170"/>
                  <a:gd name="f230" fmla="*/ 4 1 f171"/>
                  <a:gd name="f231" fmla="*/ 8 1 f171"/>
                  <a:gd name="f232" fmla="*/ 3 1 f170"/>
                  <a:gd name="f233" fmla="*/ 19 1 f171"/>
                  <a:gd name="f234" fmla="*/ 5 1 f170"/>
                  <a:gd name="f235" fmla="*/ 32 1 f171"/>
                  <a:gd name="f236" fmla="*/ 2 1 f170"/>
                  <a:gd name="f237" fmla="*/ 40 1 f171"/>
                  <a:gd name="f238" fmla="*/ 52 1 f171"/>
                  <a:gd name="f239" fmla="*/ 4 1 f170"/>
                  <a:gd name="f240" fmla="*/ 62 1 f171"/>
                  <a:gd name="f241" fmla="*/ 7 1 f170"/>
                  <a:gd name="f242" fmla="*/ 70 1 f171"/>
                  <a:gd name="f243" fmla="*/ 77 1 f171"/>
                  <a:gd name="f244" fmla="*/ 90 1 f171"/>
                  <a:gd name="f245" fmla="*/ 9 1 f170"/>
                  <a:gd name="f246" fmla="*/ 100 1 f171"/>
                  <a:gd name="f247" fmla="*/ 106 1 f171"/>
                  <a:gd name="f248" fmla="*/ 11 1 f170"/>
                  <a:gd name="f249" fmla="*/ 123 1 f171"/>
                  <a:gd name="f250" fmla="*/ 15 1 f170"/>
                  <a:gd name="f251" fmla="*/ 126 1 f171"/>
                  <a:gd name="f252" fmla="*/ 17 1 f170"/>
                  <a:gd name="f253" fmla="*/ 132 1 f171"/>
                  <a:gd name="f254" fmla="*/ 18 1 f170"/>
                  <a:gd name="f255" fmla="*/ 139 1 f171"/>
                  <a:gd name="f256" fmla="*/ 149 1 f171"/>
                  <a:gd name="f257" fmla="*/ 157 1 f171"/>
                  <a:gd name="f258" fmla="*/ 27 1 f170"/>
                  <a:gd name="f259" fmla="*/ 167 1 f171"/>
                  <a:gd name="f260" fmla="*/ 37 1 f170"/>
                  <a:gd name="f261" fmla="*/ 0 1 f170"/>
                  <a:gd name="f262" fmla="*/ f6 1 f170"/>
                  <a:gd name="f263" fmla="*/ 0 1 f171"/>
                  <a:gd name="f264" fmla="*/ f7 1 f171"/>
                  <a:gd name="f265" fmla="+- f172 0 f1"/>
                  <a:gd name="f266" fmla="*/ f261 f165 1"/>
                  <a:gd name="f267" fmla="*/ f262 f165 1"/>
                  <a:gd name="f268" fmla="*/ f264 f166 1"/>
                  <a:gd name="f269" fmla="*/ f263 f166 1"/>
                  <a:gd name="f270" fmla="*/ f173 f165 1"/>
                  <a:gd name="f271" fmla="*/ f174 f166 1"/>
                  <a:gd name="f272" fmla="*/ f175 f165 1"/>
                  <a:gd name="f273" fmla="*/ f176 f166 1"/>
                  <a:gd name="f274" fmla="*/ f177 f165 1"/>
                  <a:gd name="f275" fmla="*/ f178 f166 1"/>
                  <a:gd name="f276" fmla="*/ f179 f165 1"/>
                  <a:gd name="f277" fmla="*/ f180 f166 1"/>
                  <a:gd name="f278" fmla="*/ f181 f165 1"/>
                  <a:gd name="f279" fmla="*/ f182 f166 1"/>
                  <a:gd name="f280" fmla="*/ f183 f165 1"/>
                  <a:gd name="f281" fmla="*/ f184 f166 1"/>
                  <a:gd name="f282" fmla="*/ f185 f166 1"/>
                  <a:gd name="f283" fmla="*/ f186 f165 1"/>
                  <a:gd name="f284" fmla="*/ f187 f166 1"/>
                  <a:gd name="f285" fmla="*/ f188 f165 1"/>
                  <a:gd name="f286" fmla="*/ f189 f166 1"/>
                  <a:gd name="f287" fmla="*/ f190 f166 1"/>
                  <a:gd name="f288" fmla="*/ f191 f166 1"/>
                  <a:gd name="f289" fmla="*/ f192 f165 1"/>
                  <a:gd name="f290" fmla="*/ f193 f166 1"/>
                  <a:gd name="f291" fmla="*/ f194 f166 1"/>
                  <a:gd name="f292" fmla="*/ f195 f165 1"/>
                  <a:gd name="f293" fmla="*/ f196 f166 1"/>
                  <a:gd name="f294" fmla="*/ f197 f165 1"/>
                  <a:gd name="f295" fmla="*/ f198 f166 1"/>
                  <a:gd name="f296" fmla="*/ f199 f165 1"/>
                  <a:gd name="f297" fmla="*/ f200 f166 1"/>
                  <a:gd name="f298" fmla="*/ f201 f165 1"/>
                  <a:gd name="f299" fmla="*/ f202 f166 1"/>
                  <a:gd name="f300" fmla="*/ f203 f165 1"/>
                  <a:gd name="f301" fmla="*/ f204 f166 1"/>
                  <a:gd name="f302" fmla="*/ f205 f165 1"/>
                  <a:gd name="f303" fmla="*/ f206 f166 1"/>
                  <a:gd name="f304" fmla="*/ f207 f165 1"/>
                  <a:gd name="f305" fmla="*/ f208 f166 1"/>
                  <a:gd name="f306" fmla="*/ f209 f166 1"/>
                  <a:gd name="f307" fmla="*/ f210 f165 1"/>
                  <a:gd name="f308" fmla="*/ f211 f166 1"/>
                  <a:gd name="f309" fmla="*/ f212 f165 1"/>
                  <a:gd name="f310" fmla="*/ f213 f166 1"/>
                  <a:gd name="f311" fmla="*/ f214 f165 1"/>
                  <a:gd name="f312" fmla="*/ f215 f166 1"/>
                  <a:gd name="f313" fmla="*/ f216 f165 1"/>
                  <a:gd name="f314" fmla="*/ f217 f166 1"/>
                  <a:gd name="f315" fmla="*/ f218 f165 1"/>
                  <a:gd name="f316" fmla="*/ f219 f166 1"/>
                  <a:gd name="f317" fmla="*/ f220 f166 1"/>
                  <a:gd name="f318" fmla="*/ f221 f166 1"/>
                  <a:gd name="f319" fmla="*/ f222 f166 1"/>
                  <a:gd name="f320" fmla="*/ f223 f165 1"/>
                  <a:gd name="f321" fmla="*/ f224 f166 1"/>
                  <a:gd name="f322" fmla="*/ f225 f165 1"/>
                  <a:gd name="f323" fmla="*/ f226 f166 1"/>
                  <a:gd name="f324" fmla="*/ f227 f165 1"/>
                  <a:gd name="f325" fmla="*/ f228 f165 1"/>
                  <a:gd name="f326" fmla="*/ f229 f165 1"/>
                  <a:gd name="f327" fmla="*/ f230 f166 1"/>
                  <a:gd name="f328" fmla="*/ f231 f166 1"/>
                  <a:gd name="f329" fmla="*/ f232 f165 1"/>
                  <a:gd name="f330" fmla="*/ f233 f166 1"/>
                  <a:gd name="f331" fmla="*/ f234 f165 1"/>
                  <a:gd name="f332" fmla="*/ f235 f166 1"/>
                  <a:gd name="f333" fmla="*/ f236 f165 1"/>
                  <a:gd name="f334" fmla="*/ f237 f166 1"/>
                  <a:gd name="f335" fmla="*/ f238 f166 1"/>
                  <a:gd name="f336" fmla="*/ f239 f165 1"/>
                  <a:gd name="f337" fmla="*/ f240 f166 1"/>
                  <a:gd name="f338" fmla="*/ f241 f165 1"/>
                  <a:gd name="f339" fmla="*/ f242 f166 1"/>
                  <a:gd name="f340" fmla="*/ f243 f166 1"/>
                  <a:gd name="f341" fmla="*/ f244 f166 1"/>
                  <a:gd name="f342" fmla="*/ f245 f165 1"/>
                  <a:gd name="f343" fmla="*/ f246 f166 1"/>
                  <a:gd name="f344" fmla="*/ f247 f166 1"/>
                  <a:gd name="f345" fmla="*/ f248 f165 1"/>
                  <a:gd name="f346" fmla="*/ f249 f166 1"/>
                  <a:gd name="f347" fmla="*/ f250 f165 1"/>
                  <a:gd name="f348" fmla="*/ f251 f166 1"/>
                  <a:gd name="f349" fmla="*/ f252 f165 1"/>
                  <a:gd name="f350" fmla="*/ f253 f166 1"/>
                  <a:gd name="f351" fmla="*/ f254 f165 1"/>
                  <a:gd name="f352" fmla="*/ f255 f166 1"/>
                  <a:gd name="f353" fmla="*/ f256 f166 1"/>
                  <a:gd name="f354" fmla="*/ f257 f166 1"/>
                  <a:gd name="f355" fmla="*/ f258 f165 1"/>
                  <a:gd name="f356" fmla="*/ f259 f166 1"/>
                  <a:gd name="f357" fmla="*/ f260 f165 1"/>
                </a:gdLst>
                <a:ahLst/>
                <a:cxnLst>
                  <a:cxn ang="3cd4">
                    <a:pos x="hc" y="t"/>
                  </a:cxn>
                  <a:cxn ang="0">
                    <a:pos x="r" y="vc"/>
                  </a:cxn>
                  <a:cxn ang="cd4">
                    <a:pos x="hc" y="b"/>
                  </a:cxn>
                  <a:cxn ang="cd2">
                    <a:pos x="l" y="vc"/>
                  </a:cxn>
                  <a:cxn ang="f265">
                    <a:pos x="f270" y="f271"/>
                  </a:cxn>
                  <a:cxn ang="f265">
                    <a:pos x="f272" y="f273"/>
                  </a:cxn>
                  <a:cxn ang="f265">
                    <a:pos x="f274" y="f275"/>
                  </a:cxn>
                  <a:cxn ang="f265">
                    <a:pos x="f276" y="f277"/>
                  </a:cxn>
                  <a:cxn ang="f265">
                    <a:pos x="f278" y="f279"/>
                  </a:cxn>
                  <a:cxn ang="f265">
                    <a:pos x="f280" y="f281"/>
                  </a:cxn>
                  <a:cxn ang="f265">
                    <a:pos x="f280" y="f282"/>
                  </a:cxn>
                  <a:cxn ang="f265">
                    <a:pos x="f283" y="f284"/>
                  </a:cxn>
                  <a:cxn ang="f265">
                    <a:pos x="f285" y="f286"/>
                  </a:cxn>
                  <a:cxn ang="f265">
                    <a:pos x="f278" y="f287"/>
                  </a:cxn>
                  <a:cxn ang="f265">
                    <a:pos x="f278" y="f288"/>
                  </a:cxn>
                  <a:cxn ang="f265">
                    <a:pos x="f289" y="f290"/>
                  </a:cxn>
                  <a:cxn ang="f265">
                    <a:pos x="f270" y="f291"/>
                  </a:cxn>
                  <a:cxn ang="f265">
                    <a:pos x="f292" y="f293"/>
                  </a:cxn>
                  <a:cxn ang="f265">
                    <a:pos x="f294" y="f295"/>
                  </a:cxn>
                  <a:cxn ang="f265">
                    <a:pos x="f296" y="f297"/>
                  </a:cxn>
                  <a:cxn ang="f265">
                    <a:pos x="f298" y="f299"/>
                  </a:cxn>
                  <a:cxn ang="f265">
                    <a:pos x="f300" y="f301"/>
                  </a:cxn>
                  <a:cxn ang="f265">
                    <a:pos x="f302" y="f303"/>
                  </a:cxn>
                  <a:cxn ang="f265">
                    <a:pos x="f304" y="f305"/>
                  </a:cxn>
                  <a:cxn ang="f265">
                    <a:pos x="f302" y="f306"/>
                  </a:cxn>
                  <a:cxn ang="f265">
                    <a:pos x="f307" y="f308"/>
                  </a:cxn>
                  <a:cxn ang="f265">
                    <a:pos x="f309" y="f310"/>
                  </a:cxn>
                  <a:cxn ang="f265">
                    <a:pos x="f311" y="f312"/>
                  </a:cxn>
                  <a:cxn ang="f265">
                    <a:pos x="f309" y="f312"/>
                  </a:cxn>
                  <a:cxn ang="f265">
                    <a:pos x="f313" y="f314"/>
                  </a:cxn>
                  <a:cxn ang="f265">
                    <a:pos x="f315" y="f316"/>
                  </a:cxn>
                  <a:cxn ang="f265">
                    <a:pos x="f292" y="f317"/>
                  </a:cxn>
                  <a:cxn ang="f265">
                    <a:pos x="f296" y="f318"/>
                  </a:cxn>
                  <a:cxn ang="f265">
                    <a:pos x="f270" y="f319"/>
                  </a:cxn>
                  <a:cxn ang="f265">
                    <a:pos x="f320" y="f321"/>
                  </a:cxn>
                  <a:cxn ang="f265">
                    <a:pos x="f322" y="f323"/>
                  </a:cxn>
                  <a:cxn ang="f265">
                    <a:pos x="f324" y="f321"/>
                  </a:cxn>
                  <a:cxn ang="f265">
                    <a:pos x="f325" y="f323"/>
                  </a:cxn>
                  <a:cxn ang="f265">
                    <a:pos x="f326" y="f327"/>
                  </a:cxn>
                  <a:cxn ang="f265">
                    <a:pos x="f326" y="f328"/>
                  </a:cxn>
                  <a:cxn ang="f265">
                    <a:pos x="f329" y="f330"/>
                  </a:cxn>
                  <a:cxn ang="f265">
                    <a:pos x="f331" y="f332"/>
                  </a:cxn>
                  <a:cxn ang="f265">
                    <a:pos x="f333" y="f334"/>
                  </a:cxn>
                  <a:cxn ang="f265">
                    <a:pos x="f333" y="f335"/>
                  </a:cxn>
                  <a:cxn ang="f265">
                    <a:pos x="f336" y="f337"/>
                  </a:cxn>
                  <a:cxn ang="f265">
                    <a:pos x="f338" y="f339"/>
                  </a:cxn>
                  <a:cxn ang="f265">
                    <a:pos x="f326" y="f340"/>
                  </a:cxn>
                  <a:cxn ang="f265">
                    <a:pos x="f338" y="f341"/>
                  </a:cxn>
                  <a:cxn ang="f265">
                    <a:pos x="f342" y="f343"/>
                  </a:cxn>
                  <a:cxn ang="f265">
                    <a:pos x="f326" y="f344"/>
                  </a:cxn>
                  <a:cxn ang="f265">
                    <a:pos x="f345" y="f288"/>
                  </a:cxn>
                  <a:cxn ang="f265">
                    <a:pos x="f325" y="f346"/>
                  </a:cxn>
                  <a:cxn ang="f265">
                    <a:pos x="f347" y="f348"/>
                  </a:cxn>
                  <a:cxn ang="f265">
                    <a:pos x="f349" y="f350"/>
                  </a:cxn>
                  <a:cxn ang="f265">
                    <a:pos x="f351" y="f352"/>
                  </a:cxn>
                  <a:cxn ang="f265">
                    <a:pos x="f351" y="f353"/>
                  </a:cxn>
                  <a:cxn ang="f265">
                    <a:pos x="f324" y="f354"/>
                  </a:cxn>
                  <a:cxn ang="f265">
                    <a:pos x="f322" y="f275"/>
                  </a:cxn>
                  <a:cxn ang="f265">
                    <a:pos x="f355" y="f356"/>
                  </a:cxn>
                  <a:cxn ang="f265">
                    <a:pos x="f357" y="f271"/>
                  </a:cxn>
                </a:cxnLst>
                <a:rect l="f266" t="f269" r="f267" b="f268"/>
                <a:pathLst>
                  <a:path w="73" h="170">
                    <a:moveTo>
                      <a:pt x="f8" y="f7"/>
                    </a:moveTo>
                    <a:cubicBezTo>
                      <a:pt x="f9" y="f10"/>
                      <a:pt x="f8" y="f10"/>
                      <a:pt x="f9" y="f11"/>
                    </a:cubicBezTo>
                    <a:cubicBezTo>
                      <a:pt x="f12" y="f11"/>
                      <a:pt x="f9" y="f13"/>
                      <a:pt x="f12" y="f14"/>
                    </a:cubicBezTo>
                    <a:cubicBezTo>
                      <a:pt x="f15" y="f14"/>
                      <a:pt x="f12" y="f14"/>
                      <a:pt x="f16" y="f17"/>
                    </a:cubicBezTo>
                    <a:cubicBezTo>
                      <a:pt x="f15" y="f18"/>
                      <a:pt x="f16" y="f19"/>
                      <a:pt x="f15" y="f19"/>
                    </a:cubicBezTo>
                    <a:cubicBezTo>
                      <a:pt x="f15" y="f19"/>
                      <a:pt x="f15" y="f20"/>
                      <a:pt x="f15" y="f20"/>
                    </a:cubicBezTo>
                    <a:cubicBezTo>
                      <a:pt x="f16" y="f21"/>
                      <a:pt x="f22" y="f20"/>
                      <a:pt x="f9" y="f21"/>
                    </a:cubicBezTo>
                    <a:cubicBezTo>
                      <a:pt x="f9" y="f23"/>
                      <a:pt x="f8" y="f24"/>
                      <a:pt x="f8" y="f24"/>
                    </a:cubicBezTo>
                    <a:cubicBezTo>
                      <a:pt x="f9" y="f25"/>
                      <a:pt x="f26" y="f25"/>
                      <a:pt x="f26" y="f27"/>
                    </a:cubicBezTo>
                    <a:cubicBezTo>
                      <a:pt x="f26" y="f28"/>
                      <a:pt x="f29" y="f25"/>
                      <a:pt x="f30" y="f31"/>
                    </a:cubicBezTo>
                    <a:cubicBezTo>
                      <a:pt x="f32" y="f33"/>
                      <a:pt x="f34" y="f35"/>
                      <a:pt x="f32" y="f36"/>
                    </a:cubicBezTo>
                    <a:cubicBezTo>
                      <a:pt x="f26" y="f37"/>
                      <a:pt x="f26" y="f33"/>
                      <a:pt x="f22" y="f38"/>
                    </a:cubicBezTo>
                    <a:cubicBezTo>
                      <a:pt x="f16" y="f39"/>
                      <a:pt x="f40" y="f37"/>
                      <a:pt x="f15" y="f41"/>
                    </a:cubicBezTo>
                    <a:cubicBezTo>
                      <a:pt x="f16" y="f42"/>
                      <a:pt x="f12" y="f43"/>
                      <a:pt x="f22" y="f44"/>
                    </a:cubicBezTo>
                    <a:cubicBezTo>
                      <a:pt x="f9" y="f45"/>
                      <a:pt x="f29" y="f44"/>
                      <a:pt x="f26" y="f46"/>
                    </a:cubicBezTo>
                    <a:cubicBezTo>
                      <a:pt x="f8" y="f47"/>
                      <a:pt x="f32" y="f48"/>
                      <a:pt x="f29" y="f49"/>
                    </a:cubicBezTo>
                    <a:cubicBezTo>
                      <a:pt x="f26" y="f50"/>
                      <a:pt x="f29" y="f51"/>
                      <a:pt x="f29" y="f52"/>
                    </a:cubicBezTo>
                    <a:cubicBezTo>
                      <a:pt x="f26" y="f53"/>
                      <a:pt x="f30" y="f54"/>
                      <a:pt x="f32" y="f53"/>
                    </a:cubicBezTo>
                    <a:cubicBezTo>
                      <a:pt x="f32" y="f53"/>
                      <a:pt x="f8" y="f53"/>
                      <a:pt x="f8" y="f55"/>
                    </a:cubicBezTo>
                    <a:cubicBezTo>
                      <a:pt x="f8" y="f55"/>
                      <a:pt x="f32" y="f56"/>
                      <a:pt x="f30" y="f55"/>
                    </a:cubicBezTo>
                    <a:cubicBezTo>
                      <a:pt x="f30" y="f53"/>
                      <a:pt x="f57" y="f55"/>
                      <a:pt x="f34" y="f56"/>
                    </a:cubicBezTo>
                    <a:cubicBezTo>
                      <a:pt x="f34" y="f58"/>
                      <a:pt x="f59" y="f60"/>
                      <a:pt x="f30" y="f61"/>
                    </a:cubicBezTo>
                    <a:cubicBezTo>
                      <a:pt x="f26" y="f61"/>
                      <a:pt x="f34" y="f61"/>
                      <a:pt x="f32" y="f58"/>
                    </a:cubicBezTo>
                    <a:cubicBezTo>
                      <a:pt x="f29" y="f56"/>
                      <a:pt x="f26" y="f58"/>
                      <a:pt x="f26" y="f58"/>
                    </a:cubicBezTo>
                    <a:cubicBezTo>
                      <a:pt x="f16" y="f58"/>
                      <a:pt x="f29" y="f62"/>
                      <a:pt x="f12" y="f63"/>
                    </a:cubicBezTo>
                    <a:cubicBezTo>
                      <a:pt x="f15" y="f64"/>
                      <a:pt x="f9" y="f65"/>
                      <a:pt x="f9" y="f64"/>
                    </a:cubicBezTo>
                    <a:cubicBezTo>
                      <a:pt x="f22" y="f63"/>
                      <a:pt x="f9" y="f64"/>
                      <a:pt x="f29" y="f63"/>
                    </a:cubicBezTo>
                    <a:cubicBezTo>
                      <a:pt x="f30" y="f66"/>
                      <a:pt x="f67" y="f65"/>
                      <a:pt x="f68" y="f69"/>
                    </a:cubicBezTo>
                    <a:cubicBezTo>
                      <a:pt x="f59" y="f70"/>
                      <a:pt x="f59" y="f71"/>
                      <a:pt x="f68" y="f71"/>
                    </a:cubicBezTo>
                    <a:cubicBezTo>
                      <a:pt x="f72" y="f71"/>
                      <a:pt x="f67" y="f73"/>
                      <a:pt x="f72" y="f73"/>
                    </a:cubicBezTo>
                    <a:cubicBezTo>
                      <a:pt x="f59" y="f74"/>
                      <a:pt x="f72" y="f75"/>
                      <a:pt x="f59" y="f75"/>
                    </a:cubicBezTo>
                    <a:cubicBezTo>
                      <a:pt x="f57" y="f76"/>
                      <a:pt x="f59" y="f77"/>
                      <a:pt x="f59" y="f77"/>
                    </a:cubicBezTo>
                    <a:cubicBezTo>
                      <a:pt x="f72" y="f77"/>
                      <a:pt x="f59" y="f78"/>
                      <a:pt x="f72" y="f78"/>
                    </a:cubicBezTo>
                    <a:cubicBezTo>
                      <a:pt x="f67" y="f78"/>
                      <a:pt x="f79" y="f75"/>
                      <a:pt x="f80" y="f81"/>
                    </a:cubicBezTo>
                    <a:cubicBezTo>
                      <a:pt x="f82" y="f83"/>
                      <a:pt x="f84" y="f81"/>
                      <a:pt x="f85" y="f86"/>
                    </a:cubicBezTo>
                    <a:cubicBezTo>
                      <a:pt x="f85" y="f87"/>
                      <a:pt x="f6" y="f88"/>
                      <a:pt x="f89" y="f90"/>
                    </a:cubicBezTo>
                    <a:cubicBezTo>
                      <a:pt x="f85" y="f91"/>
                      <a:pt x="f92" y="f93"/>
                      <a:pt x="f94" y="f95"/>
                    </a:cubicBezTo>
                    <a:cubicBezTo>
                      <a:pt x="f94" y="f96"/>
                      <a:pt x="f79" y="f97"/>
                      <a:pt x="f98" y="f6"/>
                    </a:cubicBezTo>
                    <a:cubicBezTo>
                      <a:pt x="f99" y="f89"/>
                      <a:pt x="f100" y="f89"/>
                      <a:pt x="f101" y="f82"/>
                    </a:cubicBezTo>
                    <a:cubicBezTo>
                      <a:pt x="f102" y="f103"/>
                      <a:pt x="f79" y="f102"/>
                      <a:pt x="f100" y="f79"/>
                    </a:cubicBezTo>
                    <a:cubicBezTo>
                      <a:pt x="f98" y="f68"/>
                      <a:pt x="f100" y="f67"/>
                      <a:pt x="f101" y="f34"/>
                    </a:cubicBezTo>
                    <a:cubicBezTo>
                      <a:pt x="f101" y="f34"/>
                      <a:pt x="f101" y="f30"/>
                      <a:pt x="f98" y="f32"/>
                    </a:cubicBezTo>
                    <a:cubicBezTo>
                      <a:pt x="f99" y="f32"/>
                      <a:pt x="f98" y="f32"/>
                      <a:pt x="f80" y="f22"/>
                    </a:cubicBezTo>
                    <a:cubicBezTo>
                      <a:pt x="f104" y="f40"/>
                      <a:pt x="f104" y="f12"/>
                      <a:pt x="f104" y="f15"/>
                    </a:cubicBezTo>
                    <a:cubicBezTo>
                      <a:pt x="f82" y="f40"/>
                      <a:pt x="f103" y="f15"/>
                      <a:pt x="f104" y="f105"/>
                    </a:cubicBezTo>
                    <a:cubicBezTo>
                      <a:pt x="f104" y="f106"/>
                      <a:pt x="f82" y="f105"/>
                      <a:pt x="f92" y="f106"/>
                    </a:cubicBezTo>
                    <a:cubicBezTo>
                      <a:pt x="f94" y="f107"/>
                      <a:pt x="f108" y="f109"/>
                      <a:pt x="f85" y="f110"/>
                    </a:cubicBezTo>
                    <a:cubicBezTo>
                      <a:pt x="f6" y="f111"/>
                      <a:pt x="f85" y="f112"/>
                      <a:pt x="f85" y="f113"/>
                    </a:cubicBezTo>
                    <a:cubicBezTo>
                      <a:pt x="f85" y="f114"/>
                      <a:pt x="f85" y="f115"/>
                      <a:pt x="f94" y="f116"/>
                    </a:cubicBezTo>
                    <a:cubicBezTo>
                      <a:pt x="f94" y="f114"/>
                      <a:pt x="f92" y="f117"/>
                      <a:pt x="f92" y="f113"/>
                    </a:cubicBezTo>
                    <a:cubicBezTo>
                      <a:pt x="f94" y="f111"/>
                      <a:pt x="f82" y="f111"/>
                      <a:pt x="f82" y="f112"/>
                    </a:cubicBezTo>
                    <a:cubicBezTo>
                      <a:pt x="f104" y="f110"/>
                      <a:pt x="f104" y="f118"/>
                      <a:pt x="f103" y="f110"/>
                    </a:cubicBezTo>
                    <a:cubicBezTo>
                      <a:pt x="f80" y="f119"/>
                      <a:pt x="f120" y="f110"/>
                      <a:pt x="f99" y="f107"/>
                    </a:cubicBezTo>
                    <a:cubicBezTo>
                      <a:pt x="f102" y="f119"/>
                      <a:pt x="f98" y="f107"/>
                      <a:pt x="f101" y="f119"/>
                    </a:cubicBezTo>
                    <a:cubicBezTo>
                      <a:pt x="f100" y="f109"/>
                      <a:pt x="f121" y="f122"/>
                      <a:pt x="f68" y="f110"/>
                    </a:cubicBezTo>
                    <a:cubicBezTo>
                      <a:pt x="f57" y="f110"/>
                      <a:pt x="f59" y="f118"/>
                      <a:pt x="f68" y="f112"/>
                    </a:cubicBezTo>
                    <a:cubicBezTo>
                      <a:pt x="f72" y="f113"/>
                      <a:pt x="f68" y="f114"/>
                      <a:pt x="f72" y="f116"/>
                    </a:cubicBezTo>
                    <a:cubicBezTo>
                      <a:pt x="f67" y="f123"/>
                      <a:pt x="f68" y="f123"/>
                      <a:pt x="f59" y="f124"/>
                    </a:cubicBezTo>
                    <a:cubicBezTo>
                      <a:pt x="f57" y="f125"/>
                      <a:pt x="f34" y="f125"/>
                      <a:pt x="f32" y="f126"/>
                    </a:cubicBezTo>
                    <a:cubicBezTo>
                      <a:pt x="f26" y="f127"/>
                      <a:pt x="f26" y="f126"/>
                      <a:pt x="f9" y="f127"/>
                    </a:cubicBezTo>
                    <a:cubicBezTo>
                      <a:pt x="f15" y="f128"/>
                      <a:pt x="f15" y="f129"/>
                      <a:pt x="f40" y="f128"/>
                    </a:cubicBezTo>
                    <a:cubicBezTo>
                      <a:pt x="f106" y="f130"/>
                      <a:pt x="f107" y="f131"/>
                      <a:pt x="f110" y="f132"/>
                    </a:cubicBezTo>
                    <a:cubicBezTo>
                      <a:pt x="f112" y="f133"/>
                      <a:pt x="f107" y="f134"/>
                      <a:pt x="f112" y="f135"/>
                    </a:cubicBezTo>
                    <a:cubicBezTo>
                      <a:pt x="f113" y="f136"/>
                      <a:pt x="f112" y="f137"/>
                      <a:pt x="f117" y="f135"/>
                    </a:cubicBezTo>
                    <a:cubicBezTo>
                      <a:pt x="f123" y="f135"/>
                      <a:pt x="f115" y="f137"/>
                      <a:pt x="f124" y="f135"/>
                    </a:cubicBezTo>
                    <a:cubicBezTo>
                      <a:pt x="f138" y="f134"/>
                      <a:pt x="f115" y="f133"/>
                      <a:pt x="f124" y="f132"/>
                    </a:cubicBezTo>
                    <a:cubicBezTo>
                      <a:pt x="f138" y="f131"/>
                      <a:pt x="f124" y="f135"/>
                      <a:pt x="f139" y="f137"/>
                    </a:cubicBezTo>
                    <a:cubicBezTo>
                      <a:pt x="f127" y="f137"/>
                      <a:pt x="f140" y="f135"/>
                      <a:pt x="f129" y="f135"/>
                    </a:cubicBezTo>
                    <a:cubicBezTo>
                      <a:pt x="f128" y="f137"/>
                      <a:pt x="f129" y="f5"/>
                      <a:pt x="f141" y="f5"/>
                    </a:cubicBezTo>
                    <a:cubicBezTo>
                      <a:pt x="f141" y="f137"/>
                      <a:pt x="f131" y="f134"/>
                      <a:pt x="f142" y="f134"/>
                    </a:cubicBezTo>
                    <a:cubicBezTo>
                      <a:pt x="f142" y="f133"/>
                      <a:pt x="f131" y="f133"/>
                      <a:pt x="f131" y="f132"/>
                    </a:cubicBezTo>
                    <a:cubicBezTo>
                      <a:pt x="f131" y="f132"/>
                      <a:pt x="f142" y="f131"/>
                      <a:pt x="f142" y="f142"/>
                    </a:cubicBezTo>
                    <a:cubicBezTo>
                      <a:pt x="f131" y="f128"/>
                      <a:pt x="f142" y="f129"/>
                      <a:pt x="f133" y="f140"/>
                    </a:cubicBezTo>
                    <a:cubicBezTo>
                      <a:pt x="f5" y="f125"/>
                      <a:pt x="f133" y="f126"/>
                      <a:pt x="f136" y="f138"/>
                    </a:cubicBezTo>
                    <a:cubicBezTo>
                      <a:pt x="f137" y="f114"/>
                      <a:pt x="f131" y="f114"/>
                      <a:pt x="f134" y="f112"/>
                    </a:cubicBezTo>
                    <a:cubicBezTo>
                      <a:pt x="f132" y="f118"/>
                      <a:pt x="f131" y="f118"/>
                      <a:pt x="f133" y="f107"/>
                    </a:cubicBezTo>
                    <a:cubicBezTo>
                      <a:pt x="f134" y="f109"/>
                      <a:pt x="f133" y="f109"/>
                      <a:pt x="f136" y="f105"/>
                    </a:cubicBezTo>
                    <a:cubicBezTo>
                      <a:pt x="f135" y="f15"/>
                      <a:pt x="f134" y="f15"/>
                      <a:pt x="f135" y="f12"/>
                    </a:cubicBezTo>
                    <a:cubicBezTo>
                      <a:pt x="f137" y="f9"/>
                      <a:pt x="f136" y="f29"/>
                      <a:pt x="f135" y="f30"/>
                    </a:cubicBezTo>
                    <a:cubicBezTo>
                      <a:pt x="f137" y="f57"/>
                      <a:pt x="f136" y="f57"/>
                      <a:pt x="f135" y="f72"/>
                    </a:cubicBezTo>
                    <a:cubicBezTo>
                      <a:pt x="f5" y="f79"/>
                      <a:pt x="f135" y="f102"/>
                      <a:pt x="f135" y="f102"/>
                    </a:cubicBezTo>
                    <a:cubicBezTo>
                      <a:pt x="f136" y="f102"/>
                      <a:pt x="f133" y="f99"/>
                      <a:pt x="f134" y="f120"/>
                    </a:cubicBezTo>
                    <a:cubicBezTo>
                      <a:pt x="f135" y="f103"/>
                      <a:pt x="f132" y="f104"/>
                      <a:pt x="f132" y="f94"/>
                    </a:cubicBezTo>
                    <a:cubicBezTo>
                      <a:pt x="f132" y="f85"/>
                      <a:pt x="f132" y="f85"/>
                      <a:pt x="f131" y="f108"/>
                    </a:cubicBezTo>
                    <a:cubicBezTo>
                      <a:pt x="f142" y="f84"/>
                      <a:pt x="f143" y="f108"/>
                      <a:pt x="f142" y="f89"/>
                    </a:cubicBezTo>
                    <a:cubicBezTo>
                      <a:pt x="f131" y="f97"/>
                      <a:pt x="f130" y="f96"/>
                      <a:pt x="f142" y="f144"/>
                    </a:cubicBezTo>
                    <a:cubicBezTo>
                      <a:pt x="f143" y="f145"/>
                      <a:pt x="f130" y="f95"/>
                      <a:pt x="f142" y="f146"/>
                    </a:cubicBezTo>
                    <a:cubicBezTo>
                      <a:pt x="f133" y="f90"/>
                      <a:pt x="f131" y="f93"/>
                      <a:pt x="f131" y="f147"/>
                    </a:cubicBezTo>
                    <a:cubicBezTo>
                      <a:pt x="f131" y="f148"/>
                      <a:pt x="f141" y="f149"/>
                      <a:pt x="f130" y="f81"/>
                    </a:cubicBezTo>
                    <a:cubicBezTo>
                      <a:pt x="f143" y="f78"/>
                      <a:pt x="f131" y="f81"/>
                      <a:pt x="f143" y="f76"/>
                    </a:cubicBezTo>
                    <a:cubicBezTo>
                      <a:pt x="f130" y="f74"/>
                      <a:pt x="f131" y="f75"/>
                      <a:pt x="f142" y="f73"/>
                    </a:cubicBezTo>
                    <a:cubicBezTo>
                      <a:pt x="f143" y="f71"/>
                      <a:pt x="f131" y="f150"/>
                      <a:pt x="f142" y="f151"/>
                    </a:cubicBezTo>
                    <a:cubicBezTo>
                      <a:pt x="f142" y="f63"/>
                      <a:pt x="f128" y="f66"/>
                      <a:pt x="f141" y="f62"/>
                    </a:cubicBezTo>
                    <a:cubicBezTo>
                      <a:pt x="f143" y="f152"/>
                      <a:pt x="f141" y="f152"/>
                      <a:pt x="f141" y="f61"/>
                    </a:cubicBezTo>
                    <a:cubicBezTo>
                      <a:pt x="f130" y="f56"/>
                      <a:pt x="f129" y="f61"/>
                      <a:pt x="f128" y="f56"/>
                    </a:cubicBezTo>
                    <a:cubicBezTo>
                      <a:pt x="f141" y="f53"/>
                      <a:pt x="f140" y="f56"/>
                      <a:pt x="f129" y="f54"/>
                    </a:cubicBezTo>
                    <a:cubicBezTo>
                      <a:pt x="f128" y="f50"/>
                      <a:pt x="f128" y="f153"/>
                      <a:pt x="f127" y="f50"/>
                    </a:cubicBezTo>
                    <a:cubicBezTo>
                      <a:pt x="f140" y="f52"/>
                      <a:pt x="f140" y="f52"/>
                      <a:pt x="f140" y="f153"/>
                    </a:cubicBezTo>
                    <a:cubicBezTo>
                      <a:pt x="f127" y="f49"/>
                      <a:pt x="f129" y="f51"/>
                      <a:pt x="f127" y="f154"/>
                    </a:cubicBezTo>
                    <a:cubicBezTo>
                      <a:pt x="f127" y="f48"/>
                      <a:pt x="f125" y="f48"/>
                      <a:pt x="f139" y="f46"/>
                    </a:cubicBezTo>
                    <a:cubicBezTo>
                      <a:pt x="f126" y="f45"/>
                      <a:pt x="f126" y="f44"/>
                      <a:pt x="f126" y="f42"/>
                    </a:cubicBezTo>
                    <a:cubicBezTo>
                      <a:pt x="f140" y="f43"/>
                      <a:pt x="f138" y="f42"/>
                      <a:pt x="f125" y="f155"/>
                    </a:cubicBezTo>
                    <a:cubicBezTo>
                      <a:pt x="f139" y="f156"/>
                      <a:pt x="f124" y="f157"/>
                      <a:pt x="f138" y="f36"/>
                    </a:cubicBezTo>
                    <a:cubicBezTo>
                      <a:pt x="f139" y="f158"/>
                      <a:pt x="f138" y="f36"/>
                      <a:pt x="f125" y="f35"/>
                    </a:cubicBezTo>
                    <a:cubicBezTo>
                      <a:pt x="f139" y="f159"/>
                      <a:pt x="f115" y="f159"/>
                      <a:pt x="f138" y="f27"/>
                    </a:cubicBezTo>
                    <a:cubicBezTo>
                      <a:pt x="f125" y="f160"/>
                      <a:pt x="f115" y="f160"/>
                      <a:pt x="f124" y="f161"/>
                    </a:cubicBezTo>
                    <a:cubicBezTo>
                      <a:pt x="f138" y="f23"/>
                      <a:pt x="f124" y="f162"/>
                      <a:pt x="f115" y="f19"/>
                    </a:cubicBezTo>
                    <a:cubicBezTo>
                      <a:pt x="f123" y="f19"/>
                      <a:pt x="f116" y="f163"/>
                      <a:pt x="f117" y="f20"/>
                    </a:cubicBezTo>
                    <a:cubicBezTo>
                      <a:pt x="f113" y="f19"/>
                      <a:pt x="f117" y="f19"/>
                      <a:pt x="f114" y="f17"/>
                    </a:cubicBezTo>
                    <a:cubicBezTo>
                      <a:pt x="f113" y="f14"/>
                      <a:pt x="f114" y="f13"/>
                      <a:pt x="f111" y="f13"/>
                    </a:cubicBezTo>
                    <a:cubicBezTo>
                      <a:pt x="f118" y="f13"/>
                      <a:pt x="f118" y="f11"/>
                      <a:pt x="f118" y="f11"/>
                    </a:cubicBezTo>
                    <a:cubicBezTo>
                      <a:pt x="f40" y="f11"/>
                      <a:pt x="f40" y="f11"/>
                      <a:pt x="f40" y="f11"/>
                    </a:cubicBezTo>
                    <a:cubicBezTo>
                      <a:pt x="f15" y="f10"/>
                      <a:pt x="f16" y="f13"/>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56" name="Venezuela">
                <a:extLst>
                  <a:ext uri="{FF2B5EF4-FFF2-40B4-BE49-F238E27FC236}">
                    <a16:creationId xmlns:a16="http://schemas.microsoft.com/office/drawing/2014/main" id="{D60644D5-085C-706F-F5DC-5A6508578D46}"/>
                  </a:ext>
                </a:extLst>
              </p:cNvPr>
              <p:cNvSpPr/>
              <p:nvPr/>
            </p:nvSpPr>
            <p:spPr>
              <a:xfrm>
                <a:off x="5133258" y="4179128"/>
                <a:ext cx="352455" cy="395807"/>
              </a:xfrm>
              <a:custGeom>
                <a:avLst/>
                <a:gdLst>
                  <a:gd name="f0" fmla="val 10800000"/>
                  <a:gd name="f1" fmla="val 5400000"/>
                  <a:gd name="f2" fmla="val 180"/>
                  <a:gd name="f3" fmla="val w"/>
                  <a:gd name="f4" fmla="val h"/>
                  <a:gd name="f5" fmla="val 0"/>
                  <a:gd name="f6" fmla="val 66"/>
                  <a:gd name="f7" fmla="val 78"/>
                  <a:gd name="f8" fmla="val 65"/>
                  <a:gd name="f9" fmla="val 26"/>
                  <a:gd name="f10" fmla="val 62"/>
                  <a:gd name="f11" fmla="val 22"/>
                  <a:gd name="f12" fmla="val 64"/>
                  <a:gd name="f13" fmla="val 60"/>
                  <a:gd name="f14" fmla="val 24"/>
                  <a:gd name="f15" fmla="val 63"/>
                  <a:gd name="f16" fmla="val 23"/>
                  <a:gd name="f17" fmla="val 21"/>
                  <a:gd name="f18" fmla="val 61"/>
                  <a:gd name="f19" fmla="val 20"/>
                  <a:gd name="f20" fmla="val 18"/>
                  <a:gd name="f21" fmla="val 58"/>
                  <a:gd name="f22" fmla="val 17"/>
                  <a:gd name="f23" fmla="val 57"/>
                  <a:gd name="f24" fmla="val 16"/>
                  <a:gd name="f25" fmla="val 15"/>
                  <a:gd name="f26" fmla="val 55"/>
                  <a:gd name="f27" fmla="val 14"/>
                  <a:gd name="f28" fmla="val 54"/>
                  <a:gd name="f29" fmla="val 52"/>
                  <a:gd name="f30" fmla="val 11"/>
                  <a:gd name="f31" fmla="val 53"/>
                  <a:gd name="f32" fmla="val 51"/>
                  <a:gd name="f33" fmla="val 50"/>
                  <a:gd name="f34" fmla="val 10"/>
                  <a:gd name="f35" fmla="val 9"/>
                  <a:gd name="f36" fmla="val 56"/>
                  <a:gd name="f37" fmla="val 49"/>
                  <a:gd name="f38" fmla="val 47"/>
                  <a:gd name="f39" fmla="val 45"/>
                  <a:gd name="f40" fmla="val 12"/>
                  <a:gd name="f41" fmla="val 44"/>
                  <a:gd name="f42" fmla="val 39"/>
                  <a:gd name="f43" fmla="val 13"/>
                  <a:gd name="f44" fmla="val 38"/>
                  <a:gd name="f45" fmla="val 35"/>
                  <a:gd name="f46" fmla="val 31"/>
                  <a:gd name="f47" fmla="val 27"/>
                  <a:gd name="f48" fmla="val 8"/>
                  <a:gd name="f49" fmla="val 28"/>
                  <a:gd name="f50" fmla="val 6"/>
                  <a:gd name="f51" fmla="val 25"/>
                  <a:gd name="f52" fmla="val 5"/>
                  <a:gd name="f53" fmla="val 4"/>
                  <a:gd name="f54" fmla="val 2"/>
                  <a:gd name="f55" fmla="val 19"/>
                  <a:gd name="f56" fmla="val 3"/>
                  <a:gd name="f57" fmla="val 7"/>
                  <a:gd name="f58" fmla="val 1"/>
                  <a:gd name="f59" fmla="val 29"/>
                  <a:gd name="f60" fmla="val 30"/>
                  <a:gd name="f61" fmla="val 33"/>
                  <a:gd name="f62" fmla="val 34"/>
                  <a:gd name="f63" fmla="val 36"/>
                  <a:gd name="f64" fmla="val 42"/>
                  <a:gd name="f65" fmla="val 40"/>
                  <a:gd name="f66" fmla="val 43"/>
                  <a:gd name="f67" fmla="val 46"/>
                  <a:gd name="f68" fmla="val 67"/>
                  <a:gd name="f69" fmla="val 74"/>
                  <a:gd name="f70" fmla="val 75"/>
                  <a:gd name="f71" fmla="val 32"/>
                  <a:gd name="f72" fmla="val 77"/>
                  <a:gd name="f73" fmla="val 37"/>
                  <a:gd name="f74" fmla="val 72"/>
                  <a:gd name="f75" fmla="val 73"/>
                  <a:gd name="f76" fmla="val 70"/>
                  <a:gd name="f77" fmla="val 48"/>
                  <a:gd name="f78" fmla="val 59"/>
                  <a:gd name="f79" fmla="val 41"/>
                  <a:gd name="f80" fmla="+- 0 0 -90"/>
                  <a:gd name="f81" fmla="*/ f3 1 66"/>
                  <a:gd name="f82" fmla="*/ f4 1 78"/>
                  <a:gd name="f83" fmla="+- f7 0 f5"/>
                  <a:gd name="f84" fmla="+- f6 0 f5"/>
                  <a:gd name="f85" fmla="*/ f80 f0 1"/>
                  <a:gd name="f86" fmla="*/ f84 1 66"/>
                  <a:gd name="f87" fmla="*/ f83 1 78"/>
                  <a:gd name="f88" fmla="*/ f85 1 f2"/>
                  <a:gd name="f89" fmla="*/ 60 1 f86"/>
                  <a:gd name="f90" fmla="*/ 24 1 f87"/>
                  <a:gd name="f91" fmla="*/ 61 1 f86"/>
                  <a:gd name="f92" fmla="*/ 21 1 f87"/>
                  <a:gd name="f93" fmla="*/ 57 1 f86"/>
                  <a:gd name="f94" fmla="*/ 16 1 f87"/>
                  <a:gd name="f95" fmla="*/ 52 1 f86"/>
                  <a:gd name="f96" fmla="*/ 11 1 f87"/>
                  <a:gd name="f97" fmla="*/ 9 1 f87"/>
                  <a:gd name="f98" fmla="*/ 49 1 f86"/>
                  <a:gd name="f99" fmla="*/ 44 1 f86"/>
                  <a:gd name="f100" fmla="*/ 12 1 f87"/>
                  <a:gd name="f101" fmla="*/ 31 1 f86"/>
                  <a:gd name="f102" fmla="*/ 10 1 f87"/>
                  <a:gd name="f103" fmla="*/ 25 1 f86"/>
                  <a:gd name="f104" fmla="*/ 5 1 f87"/>
                  <a:gd name="f105" fmla="*/ 20 1 f86"/>
                  <a:gd name="f106" fmla="*/ 2 1 f87"/>
                  <a:gd name="f107" fmla="*/ 19 1 f86"/>
                  <a:gd name="f108" fmla="*/ 3 1 f87"/>
                  <a:gd name="f109" fmla="*/ 17 1 f86"/>
                  <a:gd name="f110" fmla="*/ 6 1 f87"/>
                  <a:gd name="f111" fmla="*/ 12 1 f86"/>
                  <a:gd name="f112" fmla="*/ 14 1 f86"/>
                  <a:gd name="f113" fmla="*/ 19 1 f87"/>
                  <a:gd name="f114" fmla="*/ 8 1 f86"/>
                  <a:gd name="f115" fmla="*/ 15 1 f87"/>
                  <a:gd name="f116" fmla="*/ 11 1 f86"/>
                  <a:gd name="f117" fmla="*/ 6 1 f86"/>
                  <a:gd name="f118" fmla="*/ 3 1 f86"/>
                  <a:gd name="f119" fmla="*/ 2 1 f86"/>
                  <a:gd name="f120" fmla="*/ 5 1 f86"/>
                  <a:gd name="f121" fmla="*/ 30 1 f87"/>
                  <a:gd name="f122" fmla="*/ 15 1 f86"/>
                  <a:gd name="f123" fmla="*/ 36 1 f87"/>
                  <a:gd name="f124" fmla="*/ 26 1 f86"/>
                  <a:gd name="f125" fmla="*/ 40 1 f87"/>
                  <a:gd name="f126" fmla="*/ 45 1 f87"/>
                  <a:gd name="f127" fmla="*/ 55 1 f87"/>
                  <a:gd name="f128" fmla="*/ 63 1 f87"/>
                  <a:gd name="f129" fmla="*/ 75 1 f87"/>
                  <a:gd name="f130" fmla="*/ 39 1 f86"/>
                  <a:gd name="f131" fmla="*/ 70 1 f87"/>
                  <a:gd name="f132" fmla="*/ 46 1 f86"/>
                  <a:gd name="f133" fmla="*/ 65 1 f87"/>
                  <a:gd name="f134" fmla="*/ 42 1 f86"/>
                  <a:gd name="f135" fmla="*/ 53 1 f87"/>
                  <a:gd name="f136" fmla="*/ 54 1 f86"/>
                  <a:gd name="f137" fmla="*/ 58 1 f86"/>
                  <a:gd name="f138" fmla="*/ 51 1 f87"/>
                  <a:gd name="f139" fmla="*/ 41 1 f87"/>
                  <a:gd name="f140" fmla="*/ 62 1 f86"/>
                  <a:gd name="f141" fmla="*/ 34 1 f87"/>
                  <a:gd name="f142" fmla="*/ 31 1 f87"/>
                  <a:gd name="f143" fmla="*/ 65 1 f86"/>
                  <a:gd name="f144" fmla="*/ 26 1 f87"/>
                  <a:gd name="f145" fmla="*/ 0 1 f86"/>
                  <a:gd name="f146" fmla="*/ f6 1 f86"/>
                  <a:gd name="f147" fmla="*/ 0 1 f87"/>
                  <a:gd name="f148" fmla="*/ f7 1 f87"/>
                  <a:gd name="f149" fmla="+- f88 0 f1"/>
                  <a:gd name="f150" fmla="*/ f145 f81 1"/>
                  <a:gd name="f151" fmla="*/ f146 f81 1"/>
                  <a:gd name="f152" fmla="*/ f148 f82 1"/>
                  <a:gd name="f153" fmla="*/ f147 f82 1"/>
                  <a:gd name="f154" fmla="*/ f89 f81 1"/>
                  <a:gd name="f155" fmla="*/ f90 f82 1"/>
                  <a:gd name="f156" fmla="*/ f91 f81 1"/>
                  <a:gd name="f157" fmla="*/ f92 f82 1"/>
                  <a:gd name="f158" fmla="*/ f93 f81 1"/>
                  <a:gd name="f159" fmla="*/ f94 f82 1"/>
                  <a:gd name="f160" fmla="*/ f95 f81 1"/>
                  <a:gd name="f161" fmla="*/ f96 f82 1"/>
                  <a:gd name="f162" fmla="*/ f97 f82 1"/>
                  <a:gd name="f163" fmla="*/ f98 f81 1"/>
                  <a:gd name="f164" fmla="*/ f99 f81 1"/>
                  <a:gd name="f165" fmla="*/ f100 f82 1"/>
                  <a:gd name="f166" fmla="*/ f101 f81 1"/>
                  <a:gd name="f167" fmla="*/ f102 f82 1"/>
                  <a:gd name="f168" fmla="*/ f103 f81 1"/>
                  <a:gd name="f169" fmla="*/ f104 f82 1"/>
                  <a:gd name="f170" fmla="*/ f105 f81 1"/>
                  <a:gd name="f171" fmla="*/ f106 f82 1"/>
                  <a:gd name="f172" fmla="*/ f107 f81 1"/>
                  <a:gd name="f173" fmla="*/ f108 f82 1"/>
                  <a:gd name="f174" fmla="*/ f109 f81 1"/>
                  <a:gd name="f175" fmla="*/ f110 f82 1"/>
                  <a:gd name="f176" fmla="*/ f111 f81 1"/>
                  <a:gd name="f177" fmla="*/ f112 f81 1"/>
                  <a:gd name="f178" fmla="*/ f113 f82 1"/>
                  <a:gd name="f179" fmla="*/ f114 f81 1"/>
                  <a:gd name="f180" fmla="*/ f115 f82 1"/>
                  <a:gd name="f181" fmla="*/ f116 f81 1"/>
                  <a:gd name="f182" fmla="*/ f117 f81 1"/>
                  <a:gd name="f183" fmla="*/ f118 f81 1"/>
                  <a:gd name="f184" fmla="*/ f119 f81 1"/>
                  <a:gd name="f185" fmla="*/ f120 f81 1"/>
                  <a:gd name="f186" fmla="*/ f121 f82 1"/>
                  <a:gd name="f187" fmla="*/ f122 f81 1"/>
                  <a:gd name="f188" fmla="*/ f123 f82 1"/>
                  <a:gd name="f189" fmla="*/ f124 f81 1"/>
                  <a:gd name="f190" fmla="*/ f125 f82 1"/>
                  <a:gd name="f191" fmla="*/ f126 f82 1"/>
                  <a:gd name="f192" fmla="*/ f127 f82 1"/>
                  <a:gd name="f193" fmla="*/ f128 f82 1"/>
                  <a:gd name="f194" fmla="*/ f129 f82 1"/>
                  <a:gd name="f195" fmla="*/ f130 f81 1"/>
                  <a:gd name="f196" fmla="*/ f131 f82 1"/>
                  <a:gd name="f197" fmla="*/ f132 f81 1"/>
                  <a:gd name="f198" fmla="*/ f133 f82 1"/>
                  <a:gd name="f199" fmla="*/ f134 f81 1"/>
                  <a:gd name="f200" fmla="*/ f135 f82 1"/>
                  <a:gd name="f201" fmla="*/ f136 f81 1"/>
                  <a:gd name="f202" fmla="*/ f137 f81 1"/>
                  <a:gd name="f203" fmla="*/ f138 f82 1"/>
                  <a:gd name="f204" fmla="*/ f139 f82 1"/>
                  <a:gd name="f205" fmla="*/ f140 f81 1"/>
                  <a:gd name="f206" fmla="*/ f141 f82 1"/>
                  <a:gd name="f207" fmla="*/ f142 f82 1"/>
                  <a:gd name="f208" fmla="*/ f143 f81 1"/>
                  <a:gd name="f209" fmla="*/ f144 f82 1"/>
                </a:gdLst>
                <a:ahLst/>
                <a:cxnLst>
                  <a:cxn ang="3cd4">
                    <a:pos x="hc" y="t"/>
                  </a:cxn>
                  <a:cxn ang="0">
                    <a:pos x="r" y="vc"/>
                  </a:cxn>
                  <a:cxn ang="cd4">
                    <a:pos x="hc" y="b"/>
                  </a:cxn>
                  <a:cxn ang="cd2">
                    <a:pos x="l" y="vc"/>
                  </a:cxn>
                  <a:cxn ang="f149">
                    <a:pos x="f154" y="f155"/>
                  </a:cxn>
                  <a:cxn ang="f149">
                    <a:pos x="f156" y="f157"/>
                  </a:cxn>
                  <a:cxn ang="f149">
                    <a:pos x="f158" y="f159"/>
                  </a:cxn>
                  <a:cxn ang="f149">
                    <a:pos x="f160" y="f161"/>
                  </a:cxn>
                  <a:cxn ang="f149">
                    <a:pos x="f158" y="f162"/>
                  </a:cxn>
                  <a:cxn ang="f149">
                    <a:pos x="f163" y="f162"/>
                  </a:cxn>
                  <a:cxn ang="f149">
                    <a:pos x="f164" y="f165"/>
                  </a:cxn>
                  <a:cxn ang="f149">
                    <a:pos x="f166" y="f167"/>
                  </a:cxn>
                  <a:cxn ang="f149">
                    <a:pos x="f168" y="f169"/>
                  </a:cxn>
                  <a:cxn ang="f149">
                    <a:pos x="f170" y="f171"/>
                  </a:cxn>
                  <a:cxn ang="f149">
                    <a:pos x="f172" y="f173"/>
                  </a:cxn>
                  <a:cxn ang="f149">
                    <a:pos x="f174" y="f175"/>
                  </a:cxn>
                  <a:cxn ang="f149">
                    <a:pos x="f176" y="f165"/>
                  </a:cxn>
                  <a:cxn ang="f149">
                    <a:pos x="f177" y="f178"/>
                  </a:cxn>
                  <a:cxn ang="f149">
                    <a:pos x="f179" y="f180"/>
                  </a:cxn>
                  <a:cxn ang="f149">
                    <a:pos x="f181" y="f162"/>
                  </a:cxn>
                  <a:cxn ang="f149">
                    <a:pos x="f176" y="f173"/>
                  </a:cxn>
                  <a:cxn ang="f149">
                    <a:pos x="f182" y="f161"/>
                  </a:cxn>
                  <a:cxn ang="f149">
                    <a:pos x="f183" y="f159"/>
                  </a:cxn>
                  <a:cxn ang="f149">
                    <a:pos x="f184" y="f157"/>
                  </a:cxn>
                  <a:cxn ang="f149">
                    <a:pos x="f185" y="f186"/>
                  </a:cxn>
                  <a:cxn ang="f149">
                    <a:pos x="f187" y="f188"/>
                  </a:cxn>
                  <a:cxn ang="f149">
                    <a:pos x="f189" y="f190"/>
                  </a:cxn>
                  <a:cxn ang="f149">
                    <a:pos x="f189" y="f191"/>
                  </a:cxn>
                  <a:cxn ang="f149">
                    <a:pos x="f189" y="f192"/>
                  </a:cxn>
                  <a:cxn ang="f149">
                    <a:pos x="f189" y="f193"/>
                  </a:cxn>
                  <a:cxn ang="f149">
                    <a:pos x="f166" y="f194"/>
                  </a:cxn>
                  <a:cxn ang="f149">
                    <a:pos x="f195" y="f194"/>
                  </a:cxn>
                  <a:cxn ang="f149">
                    <a:pos x="f164" y="f196"/>
                  </a:cxn>
                  <a:cxn ang="f149">
                    <a:pos x="f197" y="f198"/>
                  </a:cxn>
                  <a:cxn ang="f149">
                    <a:pos x="f199" y="f200"/>
                  </a:cxn>
                  <a:cxn ang="f149">
                    <a:pos x="f201" y="f192"/>
                  </a:cxn>
                  <a:cxn ang="f149">
                    <a:pos x="f202" y="f203"/>
                  </a:cxn>
                  <a:cxn ang="f149">
                    <a:pos x="f202" y="f204"/>
                  </a:cxn>
                  <a:cxn ang="f149">
                    <a:pos x="f205" y="f206"/>
                  </a:cxn>
                  <a:cxn ang="f149">
                    <a:pos x="f156" y="f207"/>
                  </a:cxn>
                  <a:cxn ang="f149">
                    <a:pos x="f208" y="f209"/>
                  </a:cxn>
                </a:cxnLst>
                <a:rect l="f150" t="f153" r="f151" b="f152"/>
                <a:pathLst>
                  <a:path w="66" h="78">
                    <a:moveTo>
                      <a:pt x="f8" y="f9"/>
                    </a:moveTo>
                    <a:cubicBezTo>
                      <a:pt x="f10" y="f11"/>
                      <a:pt x="f12" y="f9"/>
                      <a:pt x="f13" y="f14"/>
                    </a:cubicBezTo>
                    <a:cubicBezTo>
                      <a:pt x="f15" y="f14"/>
                      <a:pt x="f10" y="f16"/>
                      <a:pt x="f10" y="f11"/>
                    </a:cubicBezTo>
                    <a:cubicBezTo>
                      <a:pt x="f10" y="f17"/>
                      <a:pt x="f13" y="f11"/>
                      <a:pt x="f18" y="f17"/>
                    </a:cubicBezTo>
                    <a:cubicBezTo>
                      <a:pt x="f10" y="f19"/>
                      <a:pt x="f13" y="f17"/>
                      <a:pt x="f13" y="f19"/>
                    </a:cubicBezTo>
                    <a:cubicBezTo>
                      <a:pt x="f18" y="f20"/>
                      <a:pt x="f21" y="f22"/>
                      <a:pt x="f23" y="f24"/>
                    </a:cubicBezTo>
                    <a:cubicBezTo>
                      <a:pt x="f23" y="f25"/>
                      <a:pt x="f26" y="f27"/>
                      <a:pt x="f28" y="f25"/>
                    </a:cubicBezTo>
                    <a:cubicBezTo>
                      <a:pt x="f29" y="f30"/>
                      <a:pt x="f31" y="f30"/>
                      <a:pt x="f29" y="f30"/>
                    </a:cubicBezTo>
                    <a:cubicBezTo>
                      <a:pt x="f32" y="f30"/>
                      <a:pt x="f33" y="f34"/>
                      <a:pt x="f29" y="f34"/>
                    </a:cubicBezTo>
                    <a:cubicBezTo>
                      <a:pt x="f26" y="f34"/>
                      <a:pt x="f23" y="f34"/>
                      <a:pt x="f23" y="f35"/>
                    </a:cubicBezTo>
                    <a:cubicBezTo>
                      <a:pt x="f36" y="f35"/>
                      <a:pt x="f36" y="f35"/>
                      <a:pt x="f31" y="f35"/>
                    </a:cubicBezTo>
                    <a:cubicBezTo>
                      <a:pt x="f32" y="f35"/>
                      <a:pt x="f29" y="f34"/>
                      <a:pt x="f37" y="f35"/>
                    </a:cubicBezTo>
                    <a:cubicBezTo>
                      <a:pt x="f38" y="f35"/>
                      <a:pt x="f39" y="f35"/>
                      <a:pt x="f37" y="f34"/>
                    </a:cubicBezTo>
                    <a:cubicBezTo>
                      <a:pt x="f39" y="f34"/>
                      <a:pt x="f37" y="f40"/>
                      <a:pt x="f41" y="f40"/>
                    </a:cubicBezTo>
                    <a:cubicBezTo>
                      <a:pt x="f42" y="f43"/>
                      <a:pt x="f44" y="f40"/>
                      <a:pt x="f44" y="f30"/>
                    </a:cubicBezTo>
                    <a:cubicBezTo>
                      <a:pt x="f42" y="f34"/>
                      <a:pt x="f45" y="f35"/>
                      <a:pt x="f46" y="f34"/>
                    </a:cubicBezTo>
                    <a:cubicBezTo>
                      <a:pt x="f47" y="f34"/>
                      <a:pt x="f9" y="f35"/>
                      <a:pt x="f47" y="f48"/>
                    </a:cubicBezTo>
                    <a:cubicBezTo>
                      <a:pt x="f49" y="f48"/>
                      <a:pt x="f9" y="f50"/>
                      <a:pt x="f51" y="f52"/>
                    </a:cubicBezTo>
                    <a:cubicBezTo>
                      <a:pt x="f14" y="f53"/>
                      <a:pt x="f51" y="f50"/>
                      <a:pt x="f16" y="f52"/>
                    </a:cubicBezTo>
                    <a:cubicBezTo>
                      <a:pt x="f17" y="f53"/>
                      <a:pt x="f19" y="f52"/>
                      <a:pt x="f19" y="f54"/>
                    </a:cubicBezTo>
                    <a:cubicBezTo>
                      <a:pt x="f19" y="f5"/>
                      <a:pt x="f20" y="f5"/>
                      <a:pt x="f20" y="f54"/>
                    </a:cubicBezTo>
                    <a:cubicBezTo>
                      <a:pt x="f20" y="f53"/>
                      <a:pt x="f22" y="f53"/>
                      <a:pt x="f55" y="f56"/>
                    </a:cubicBezTo>
                    <a:cubicBezTo>
                      <a:pt x="f19" y="f56"/>
                      <a:pt x="f19" y="f52"/>
                      <a:pt x="f55" y="f53"/>
                    </a:cubicBezTo>
                    <a:cubicBezTo>
                      <a:pt x="f20" y="f53"/>
                      <a:pt x="f55" y="f52"/>
                      <a:pt x="f22" y="f50"/>
                    </a:cubicBezTo>
                    <a:cubicBezTo>
                      <a:pt x="f25" y="f57"/>
                      <a:pt x="f27" y="f57"/>
                      <a:pt x="f43" y="f35"/>
                    </a:cubicBezTo>
                    <a:cubicBezTo>
                      <a:pt x="f40" y="f30"/>
                      <a:pt x="f43" y="f30"/>
                      <a:pt x="f40" y="f40"/>
                    </a:cubicBezTo>
                    <a:cubicBezTo>
                      <a:pt x="f30" y="f43"/>
                      <a:pt x="f43" y="f40"/>
                      <a:pt x="f43" y="f27"/>
                    </a:cubicBezTo>
                    <a:cubicBezTo>
                      <a:pt x="f43" y="f43"/>
                      <a:pt x="f27" y="f25"/>
                      <a:pt x="f27" y="f55"/>
                    </a:cubicBezTo>
                    <a:cubicBezTo>
                      <a:pt x="f27" y="f55"/>
                      <a:pt x="f34" y="f17"/>
                      <a:pt x="f34" y="f55"/>
                    </a:cubicBezTo>
                    <a:cubicBezTo>
                      <a:pt x="f34" y="f22"/>
                      <a:pt x="f57" y="f20"/>
                      <a:pt x="f48" y="f25"/>
                    </a:cubicBezTo>
                    <a:cubicBezTo>
                      <a:pt x="f48" y="f43"/>
                      <a:pt x="f40" y="f43"/>
                      <a:pt x="f30" y="f30"/>
                    </a:cubicBezTo>
                    <a:cubicBezTo>
                      <a:pt x="f35" y="f48"/>
                      <a:pt x="f43" y="f40"/>
                      <a:pt x="f30" y="f35"/>
                    </a:cubicBezTo>
                    <a:cubicBezTo>
                      <a:pt x="f30" y="f48"/>
                      <a:pt x="f48" y="f50"/>
                      <a:pt x="f34" y="f53"/>
                    </a:cubicBezTo>
                    <a:cubicBezTo>
                      <a:pt x="f43" y="f56"/>
                      <a:pt x="f30" y="f56"/>
                      <a:pt x="f40" y="f56"/>
                    </a:cubicBezTo>
                    <a:cubicBezTo>
                      <a:pt x="f34" y="f53"/>
                      <a:pt x="f35" y="f52"/>
                      <a:pt x="f35" y="f52"/>
                    </a:cubicBezTo>
                    <a:cubicBezTo>
                      <a:pt x="f50" y="f30"/>
                      <a:pt x="f50" y="f30"/>
                      <a:pt x="f50" y="f30"/>
                    </a:cubicBezTo>
                    <a:cubicBezTo>
                      <a:pt x="f50" y="f30"/>
                      <a:pt x="f52" y="f34"/>
                      <a:pt x="f53" y="f40"/>
                    </a:cubicBezTo>
                    <a:cubicBezTo>
                      <a:pt x="f56" y="f25"/>
                      <a:pt x="f53" y="f27"/>
                      <a:pt x="f56" y="f24"/>
                    </a:cubicBezTo>
                    <a:cubicBezTo>
                      <a:pt x="f54" y="f20"/>
                      <a:pt x="f5" y="f19"/>
                      <a:pt x="f58" y="f17"/>
                    </a:cubicBezTo>
                    <a:cubicBezTo>
                      <a:pt x="f58" y="f17"/>
                      <a:pt x="f54" y="f19"/>
                      <a:pt x="f54" y="f17"/>
                    </a:cubicBezTo>
                    <a:cubicBezTo>
                      <a:pt x="f56" y="f11"/>
                      <a:pt x="f56" y="f19"/>
                      <a:pt x="f53" y="f16"/>
                    </a:cubicBezTo>
                    <a:cubicBezTo>
                      <a:pt x="f53" y="f47"/>
                      <a:pt x="f52" y="f59"/>
                      <a:pt x="f52" y="f60"/>
                    </a:cubicBezTo>
                    <a:cubicBezTo>
                      <a:pt x="f53" y="f61"/>
                      <a:pt x="f57" y="f61"/>
                      <a:pt x="f35" y="f45"/>
                    </a:cubicBezTo>
                    <a:cubicBezTo>
                      <a:pt x="f30" y="f44"/>
                      <a:pt x="f40" y="f62"/>
                      <a:pt x="f25" y="f63"/>
                    </a:cubicBezTo>
                    <a:cubicBezTo>
                      <a:pt x="f20" y="f42"/>
                      <a:pt x="f24" y="f63"/>
                      <a:pt x="f20" y="f42"/>
                    </a:cubicBezTo>
                    <a:cubicBezTo>
                      <a:pt x="f17" y="f64"/>
                      <a:pt x="f11" y="f64"/>
                      <a:pt x="f9" y="f65"/>
                    </a:cubicBezTo>
                    <a:cubicBezTo>
                      <a:pt x="f47" y="f65"/>
                      <a:pt x="f49" y="f65"/>
                      <a:pt x="f47" y="f64"/>
                    </a:cubicBezTo>
                    <a:cubicBezTo>
                      <a:pt x="f9" y="f66"/>
                      <a:pt x="f47" y="f41"/>
                      <a:pt x="f9" y="f39"/>
                    </a:cubicBezTo>
                    <a:cubicBezTo>
                      <a:pt x="f51" y="f67"/>
                      <a:pt x="f47" y="f38"/>
                      <a:pt x="f9" y="f37"/>
                    </a:cubicBezTo>
                    <a:cubicBezTo>
                      <a:pt x="f51" y="f32"/>
                      <a:pt x="f9" y="f31"/>
                      <a:pt x="f9" y="f26"/>
                    </a:cubicBezTo>
                    <a:cubicBezTo>
                      <a:pt x="f47" y="f26"/>
                      <a:pt x="f47" y="f26"/>
                      <a:pt x="f47" y="f26"/>
                    </a:cubicBezTo>
                    <a:cubicBezTo>
                      <a:pt x="f49" y="f21"/>
                      <a:pt x="f59" y="f23"/>
                      <a:pt x="f9" y="f15"/>
                    </a:cubicBezTo>
                    <a:cubicBezTo>
                      <a:pt x="f49" y="f10"/>
                      <a:pt x="f59" y="f68"/>
                      <a:pt x="f59" y="f69"/>
                    </a:cubicBezTo>
                    <a:cubicBezTo>
                      <a:pt x="f60" y="f69"/>
                      <a:pt x="f60" y="f70"/>
                      <a:pt x="f46" y="f70"/>
                    </a:cubicBezTo>
                    <a:cubicBezTo>
                      <a:pt x="f71" y="f69"/>
                      <a:pt x="f62" y="f7"/>
                      <a:pt x="f63" y="f72"/>
                    </a:cubicBezTo>
                    <a:cubicBezTo>
                      <a:pt x="f44" y="f70"/>
                      <a:pt x="f73" y="f72"/>
                      <a:pt x="f42" y="f70"/>
                    </a:cubicBezTo>
                    <a:cubicBezTo>
                      <a:pt x="f64" y="f74"/>
                      <a:pt x="f66" y="f75"/>
                      <a:pt x="f66" y="f74"/>
                    </a:cubicBezTo>
                    <a:cubicBezTo>
                      <a:pt x="f66" y="f76"/>
                      <a:pt x="f41" y="f69"/>
                      <a:pt x="f41" y="f76"/>
                    </a:cubicBezTo>
                    <a:cubicBezTo>
                      <a:pt x="f39" y="f68"/>
                      <a:pt x="f39" y="f76"/>
                      <a:pt x="f77" y="f68"/>
                    </a:cubicBezTo>
                    <a:cubicBezTo>
                      <a:pt x="f77" y="f8"/>
                      <a:pt x="f77" y="f8"/>
                      <a:pt x="f67" y="f8"/>
                    </a:cubicBezTo>
                    <a:cubicBezTo>
                      <a:pt x="f66" y="f6"/>
                      <a:pt x="f66" y="f13"/>
                      <a:pt x="f66" y="f78"/>
                    </a:cubicBezTo>
                    <a:cubicBezTo>
                      <a:pt x="f39" y="f36"/>
                      <a:pt x="f65" y="f28"/>
                      <a:pt x="f64" y="f31"/>
                    </a:cubicBezTo>
                    <a:cubicBezTo>
                      <a:pt x="f38" y="f31"/>
                      <a:pt x="f67" y="f36"/>
                      <a:pt x="f33" y="f26"/>
                    </a:cubicBezTo>
                    <a:cubicBezTo>
                      <a:pt x="f31" y="f31"/>
                      <a:pt x="f31" y="f26"/>
                      <a:pt x="f28" y="f26"/>
                    </a:cubicBezTo>
                    <a:cubicBezTo>
                      <a:pt x="f26" y="f28"/>
                      <a:pt x="f31" y="f28"/>
                      <a:pt x="f28" y="f31"/>
                    </a:cubicBezTo>
                    <a:cubicBezTo>
                      <a:pt x="f26" y="f31"/>
                      <a:pt x="f26" y="f28"/>
                      <a:pt x="f21" y="f32"/>
                    </a:cubicBezTo>
                    <a:cubicBezTo>
                      <a:pt x="f13" y="f37"/>
                      <a:pt x="f18" y="f32"/>
                      <a:pt x="f18" y="f38"/>
                    </a:cubicBezTo>
                    <a:cubicBezTo>
                      <a:pt x="f78" y="f41"/>
                      <a:pt x="f21" y="f64"/>
                      <a:pt x="f21" y="f79"/>
                    </a:cubicBezTo>
                    <a:cubicBezTo>
                      <a:pt x="f21" y="f42"/>
                      <a:pt x="f13" y="f42"/>
                      <a:pt x="f13" y="f73"/>
                    </a:cubicBezTo>
                    <a:cubicBezTo>
                      <a:pt x="f78" y="f63"/>
                      <a:pt x="f13" y="f45"/>
                      <a:pt x="f10" y="f62"/>
                    </a:cubicBezTo>
                    <a:cubicBezTo>
                      <a:pt x="f15" y="f61"/>
                      <a:pt x="f15" y="f46"/>
                      <a:pt x="f18" y="f71"/>
                    </a:cubicBezTo>
                    <a:cubicBezTo>
                      <a:pt x="f78" y="f61"/>
                      <a:pt x="f18" y="f71"/>
                      <a:pt x="f18" y="f46"/>
                    </a:cubicBezTo>
                    <a:cubicBezTo>
                      <a:pt x="f13" y="f59"/>
                      <a:pt x="f18" y="f60"/>
                      <a:pt x="f10" y="f49"/>
                    </a:cubicBezTo>
                    <a:cubicBezTo>
                      <a:pt x="f15" y="f47"/>
                      <a:pt x="f6" y="f5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57" name="Bolivia">
                <a:extLst>
                  <a:ext uri="{FF2B5EF4-FFF2-40B4-BE49-F238E27FC236}">
                    <a16:creationId xmlns:a16="http://schemas.microsoft.com/office/drawing/2014/main" id="{91120F13-CFEF-D9B7-6653-5EB160097189}"/>
                  </a:ext>
                </a:extLst>
              </p:cNvPr>
              <p:cNvSpPr/>
              <p:nvPr/>
            </p:nvSpPr>
            <p:spPr>
              <a:xfrm>
                <a:off x="5234921" y="4912979"/>
                <a:ext cx="341162" cy="434321"/>
              </a:xfrm>
              <a:custGeom>
                <a:avLst/>
                <a:gdLst>
                  <a:gd name="f0" fmla="val 10800000"/>
                  <a:gd name="f1" fmla="val 5400000"/>
                  <a:gd name="f2" fmla="val 180"/>
                  <a:gd name="f3" fmla="val w"/>
                  <a:gd name="f4" fmla="val h"/>
                  <a:gd name="f5" fmla="val 0"/>
                  <a:gd name="f6" fmla="val 64"/>
                  <a:gd name="f7" fmla="val 86"/>
                  <a:gd name="f8" fmla="val 9"/>
                  <a:gd name="f9" fmla="val 7"/>
                  <a:gd name="f10" fmla="val 4"/>
                  <a:gd name="f11" fmla="val 12"/>
                  <a:gd name="f12" fmla="val 10"/>
                  <a:gd name="f13" fmla="val 8"/>
                  <a:gd name="f14" fmla="val 5"/>
                  <a:gd name="f15" fmla="val 13"/>
                  <a:gd name="f16" fmla="val 14"/>
                  <a:gd name="f17" fmla="val 3"/>
                  <a:gd name="f18" fmla="val 21"/>
                  <a:gd name="f19" fmla="val 6"/>
                  <a:gd name="f20" fmla="val 23"/>
                  <a:gd name="f21" fmla="val 15"/>
                  <a:gd name="f22" fmla="val 25"/>
                  <a:gd name="f23" fmla="val 24"/>
                  <a:gd name="f24" fmla="val 18"/>
                  <a:gd name="f25" fmla="val 28"/>
                  <a:gd name="f26" fmla="val 33"/>
                  <a:gd name="f27" fmla="val 32"/>
                  <a:gd name="f28" fmla="val 34"/>
                  <a:gd name="f29" fmla="val 37"/>
                  <a:gd name="f30" fmla="val 35"/>
                  <a:gd name="f31" fmla="val 39"/>
                  <a:gd name="f32" fmla="val 42"/>
                  <a:gd name="f33" fmla="val 26"/>
                  <a:gd name="f34" fmla="val 44"/>
                  <a:gd name="f35" fmla="val 49"/>
                  <a:gd name="f36" fmla="val 30"/>
                  <a:gd name="f37" fmla="val 46"/>
                  <a:gd name="f38" fmla="val 47"/>
                  <a:gd name="f39" fmla="val 48"/>
                  <a:gd name="f40" fmla="val 36"/>
                  <a:gd name="f41" fmla="val 38"/>
                  <a:gd name="f42" fmla="val 45"/>
                  <a:gd name="f43" fmla="val 57"/>
                  <a:gd name="f44" fmla="val 58"/>
                  <a:gd name="f45" fmla="val 54"/>
                  <a:gd name="f46" fmla="val 61"/>
                  <a:gd name="f47" fmla="val 59"/>
                  <a:gd name="f48" fmla="val 62"/>
                  <a:gd name="f49" fmla="val 50"/>
                  <a:gd name="f50" fmla="val 51"/>
                  <a:gd name="f51" fmla="val 53"/>
                  <a:gd name="f52" fmla="val 55"/>
                  <a:gd name="f53" fmla="val 63"/>
                  <a:gd name="f54" fmla="val 60"/>
                  <a:gd name="f55" fmla="val 52"/>
                  <a:gd name="f56" fmla="val 56"/>
                  <a:gd name="f57" fmla="val 43"/>
                  <a:gd name="f58" fmla="val 65"/>
                  <a:gd name="f59" fmla="val 40"/>
                  <a:gd name="f60" fmla="val 67"/>
                  <a:gd name="f61" fmla="val 71"/>
                  <a:gd name="f62" fmla="val 75"/>
                  <a:gd name="f63" fmla="val 41"/>
                  <a:gd name="f64" fmla="val 78"/>
                  <a:gd name="f65" fmla="val 79"/>
                  <a:gd name="f66" fmla="val 80"/>
                  <a:gd name="f67" fmla="val 81"/>
                  <a:gd name="f68" fmla="val 82"/>
                  <a:gd name="f69" fmla="val 83"/>
                  <a:gd name="f70" fmla="val 84"/>
                  <a:gd name="f71" fmla="val 85"/>
                  <a:gd name="f72" fmla="val 31"/>
                  <a:gd name="f73" fmla="val 29"/>
                  <a:gd name="f74" fmla="val 27"/>
                  <a:gd name="f75" fmla="val 22"/>
                  <a:gd name="f76" fmla="val 19"/>
                  <a:gd name="f77" fmla="val 11"/>
                  <a:gd name="f78" fmla="val 68"/>
                  <a:gd name="f79" fmla="val 17"/>
                  <a:gd name="f80" fmla="+- 0 0 -90"/>
                  <a:gd name="f81" fmla="*/ f3 1 64"/>
                  <a:gd name="f82" fmla="*/ f4 1 86"/>
                  <a:gd name="f83" fmla="+- f7 0 f5"/>
                  <a:gd name="f84" fmla="+- f6 0 f5"/>
                  <a:gd name="f85" fmla="*/ f80 f0 1"/>
                  <a:gd name="f86" fmla="*/ f84 1 64"/>
                  <a:gd name="f87" fmla="*/ f83 1 86"/>
                  <a:gd name="f88" fmla="*/ f85 1 f2"/>
                  <a:gd name="f89" fmla="*/ 0 1 f86"/>
                  <a:gd name="f90" fmla="*/ 9 1 f87"/>
                  <a:gd name="f91" fmla="*/ 7 1 f86"/>
                  <a:gd name="f92" fmla="*/ 10 1 f87"/>
                  <a:gd name="f93" fmla="*/ 10 1 f86"/>
                  <a:gd name="f94" fmla="*/ 7 1 f87"/>
                  <a:gd name="f95" fmla="*/ 13 1 f86"/>
                  <a:gd name="f96" fmla="*/ 4 1 f87"/>
                  <a:gd name="f97" fmla="*/ 21 1 f86"/>
                  <a:gd name="f98" fmla="*/ 3 1 f87"/>
                  <a:gd name="f99" fmla="*/ 23 1 f86"/>
                  <a:gd name="f100" fmla="*/ 15 1 f87"/>
                  <a:gd name="f101" fmla="*/ 28 1 f86"/>
                  <a:gd name="f102" fmla="*/ 18 1 f87"/>
                  <a:gd name="f103" fmla="*/ 34 1 f86"/>
                  <a:gd name="f104" fmla="*/ 21 1 f87"/>
                  <a:gd name="f105" fmla="*/ 39 1 f86"/>
                  <a:gd name="f106" fmla="*/ 24 1 f87"/>
                  <a:gd name="f107" fmla="*/ 44 1 f86"/>
                  <a:gd name="f108" fmla="*/ 28 1 f87"/>
                  <a:gd name="f109" fmla="*/ 47 1 f86"/>
                  <a:gd name="f110" fmla="*/ 33 1 f87"/>
                  <a:gd name="f111" fmla="*/ 37 1 f87"/>
                  <a:gd name="f112" fmla="*/ 49 1 f86"/>
                  <a:gd name="f113" fmla="*/ 42 1 f87"/>
                  <a:gd name="f114" fmla="*/ 57 1 f86"/>
                  <a:gd name="f115" fmla="*/ 58 1 f86"/>
                  <a:gd name="f116" fmla="*/ 47 1 f87"/>
                  <a:gd name="f117" fmla="*/ 62 1 f86"/>
                  <a:gd name="f118" fmla="*/ 50 1 f87"/>
                  <a:gd name="f119" fmla="*/ 55 1 f87"/>
                  <a:gd name="f120" fmla="*/ 59 1 f87"/>
                  <a:gd name="f121" fmla="*/ 60 1 f87"/>
                  <a:gd name="f122" fmla="*/ 58 1 f87"/>
                  <a:gd name="f123" fmla="*/ 45 1 f86"/>
                  <a:gd name="f124" fmla="*/ 42 1 f86"/>
                  <a:gd name="f125" fmla="*/ 65 1 f87"/>
                  <a:gd name="f126" fmla="*/ 75 1 f87"/>
                  <a:gd name="f127" fmla="*/ 80 1 f87"/>
                  <a:gd name="f128" fmla="*/ 38 1 f86"/>
                  <a:gd name="f129" fmla="*/ 84 1 f87"/>
                  <a:gd name="f130" fmla="*/ 31 1 f86"/>
                  <a:gd name="f131" fmla="*/ 79 1 f87"/>
                  <a:gd name="f132" fmla="*/ 27 1 f86"/>
                  <a:gd name="f133" fmla="*/ 25 1 f86"/>
                  <a:gd name="f134" fmla="*/ 78 1 f87"/>
                  <a:gd name="f135" fmla="*/ 22 1 f86"/>
                  <a:gd name="f136" fmla="*/ 82 1 f87"/>
                  <a:gd name="f137" fmla="*/ 14 1 f86"/>
                  <a:gd name="f138" fmla="*/ 71 1 f87"/>
                  <a:gd name="f139" fmla="*/ 11 1 f86"/>
                  <a:gd name="f140" fmla="*/ 62 1 f87"/>
                  <a:gd name="f141" fmla="*/ 5 1 f86"/>
                  <a:gd name="f142" fmla="*/ 52 1 f87"/>
                  <a:gd name="f143" fmla="*/ 48 1 f87"/>
                  <a:gd name="f144" fmla="*/ 44 1 f87"/>
                  <a:gd name="f145" fmla="*/ 6 1 f86"/>
                  <a:gd name="f146" fmla="*/ 31 1 f87"/>
                  <a:gd name="f147" fmla="*/ f6 1 f86"/>
                  <a:gd name="f148" fmla="*/ 0 1 f87"/>
                  <a:gd name="f149" fmla="*/ f7 1 f87"/>
                  <a:gd name="f150" fmla="+- f88 0 f1"/>
                  <a:gd name="f151" fmla="*/ f89 f81 1"/>
                  <a:gd name="f152" fmla="*/ f147 f81 1"/>
                  <a:gd name="f153" fmla="*/ f149 f82 1"/>
                  <a:gd name="f154" fmla="*/ f148 f82 1"/>
                  <a:gd name="f155" fmla="*/ f90 f82 1"/>
                  <a:gd name="f156" fmla="*/ f91 f81 1"/>
                  <a:gd name="f157" fmla="*/ f92 f82 1"/>
                  <a:gd name="f158" fmla="*/ f93 f81 1"/>
                  <a:gd name="f159" fmla="*/ f94 f82 1"/>
                  <a:gd name="f160" fmla="*/ f95 f81 1"/>
                  <a:gd name="f161" fmla="*/ f96 f82 1"/>
                  <a:gd name="f162" fmla="*/ f97 f81 1"/>
                  <a:gd name="f163" fmla="*/ f98 f82 1"/>
                  <a:gd name="f164" fmla="*/ f99 f81 1"/>
                  <a:gd name="f165" fmla="*/ f100 f82 1"/>
                  <a:gd name="f166" fmla="*/ f101 f81 1"/>
                  <a:gd name="f167" fmla="*/ f102 f82 1"/>
                  <a:gd name="f168" fmla="*/ f103 f81 1"/>
                  <a:gd name="f169" fmla="*/ f104 f82 1"/>
                  <a:gd name="f170" fmla="*/ f105 f81 1"/>
                  <a:gd name="f171" fmla="*/ f106 f82 1"/>
                  <a:gd name="f172" fmla="*/ f107 f81 1"/>
                  <a:gd name="f173" fmla="*/ f108 f82 1"/>
                  <a:gd name="f174" fmla="*/ f109 f81 1"/>
                  <a:gd name="f175" fmla="*/ f110 f82 1"/>
                  <a:gd name="f176" fmla="*/ f111 f82 1"/>
                  <a:gd name="f177" fmla="*/ f112 f81 1"/>
                  <a:gd name="f178" fmla="*/ f113 f82 1"/>
                  <a:gd name="f179" fmla="*/ f114 f81 1"/>
                  <a:gd name="f180" fmla="*/ f115 f81 1"/>
                  <a:gd name="f181" fmla="*/ f116 f82 1"/>
                  <a:gd name="f182" fmla="*/ f117 f81 1"/>
                  <a:gd name="f183" fmla="*/ f118 f82 1"/>
                  <a:gd name="f184" fmla="*/ f119 f82 1"/>
                  <a:gd name="f185" fmla="*/ f120 f82 1"/>
                  <a:gd name="f186" fmla="*/ f121 f82 1"/>
                  <a:gd name="f187" fmla="*/ f122 f82 1"/>
                  <a:gd name="f188" fmla="*/ f123 f81 1"/>
                  <a:gd name="f189" fmla="*/ f124 f81 1"/>
                  <a:gd name="f190" fmla="*/ f125 f82 1"/>
                  <a:gd name="f191" fmla="*/ f126 f82 1"/>
                  <a:gd name="f192" fmla="*/ f127 f82 1"/>
                  <a:gd name="f193" fmla="*/ f128 f81 1"/>
                  <a:gd name="f194" fmla="*/ f129 f82 1"/>
                  <a:gd name="f195" fmla="*/ f130 f81 1"/>
                  <a:gd name="f196" fmla="*/ f131 f82 1"/>
                  <a:gd name="f197" fmla="*/ f132 f81 1"/>
                  <a:gd name="f198" fmla="*/ f133 f81 1"/>
                  <a:gd name="f199" fmla="*/ f134 f82 1"/>
                  <a:gd name="f200" fmla="*/ f135 f81 1"/>
                  <a:gd name="f201" fmla="*/ f136 f82 1"/>
                  <a:gd name="f202" fmla="*/ f137 f81 1"/>
                  <a:gd name="f203" fmla="*/ f138 f82 1"/>
                  <a:gd name="f204" fmla="*/ f139 f81 1"/>
                  <a:gd name="f205" fmla="*/ f140 f82 1"/>
                  <a:gd name="f206" fmla="*/ f141 f81 1"/>
                  <a:gd name="f207" fmla="*/ f142 f82 1"/>
                  <a:gd name="f208" fmla="*/ f143 f82 1"/>
                  <a:gd name="f209" fmla="*/ f144 f82 1"/>
                  <a:gd name="f210" fmla="*/ f145 f81 1"/>
                  <a:gd name="f211" fmla="*/ f146 f82 1"/>
                </a:gdLst>
                <a:ahLst/>
                <a:cxnLst>
                  <a:cxn ang="3cd4">
                    <a:pos x="hc" y="t"/>
                  </a:cxn>
                  <a:cxn ang="0">
                    <a:pos x="r" y="vc"/>
                  </a:cxn>
                  <a:cxn ang="cd4">
                    <a:pos x="hc" y="b"/>
                  </a:cxn>
                  <a:cxn ang="cd2">
                    <a:pos x="l" y="vc"/>
                  </a:cxn>
                  <a:cxn ang="f150">
                    <a:pos x="f151" y="f155"/>
                  </a:cxn>
                  <a:cxn ang="f150">
                    <a:pos x="f156" y="f157"/>
                  </a:cxn>
                  <a:cxn ang="f150">
                    <a:pos x="f158" y="f159"/>
                  </a:cxn>
                  <a:cxn ang="f150">
                    <a:pos x="f160" y="f161"/>
                  </a:cxn>
                  <a:cxn ang="f150">
                    <a:pos x="f162" y="f163"/>
                  </a:cxn>
                  <a:cxn ang="f150">
                    <a:pos x="f164" y="f165"/>
                  </a:cxn>
                  <a:cxn ang="f150">
                    <a:pos x="f166" y="f167"/>
                  </a:cxn>
                  <a:cxn ang="f150">
                    <a:pos x="f168" y="f169"/>
                  </a:cxn>
                  <a:cxn ang="f150">
                    <a:pos x="f170" y="f171"/>
                  </a:cxn>
                  <a:cxn ang="f150">
                    <a:pos x="f172" y="f173"/>
                  </a:cxn>
                  <a:cxn ang="f150">
                    <a:pos x="f174" y="f175"/>
                  </a:cxn>
                  <a:cxn ang="f150">
                    <a:pos x="f174" y="f176"/>
                  </a:cxn>
                  <a:cxn ang="f150">
                    <a:pos x="f177" y="f178"/>
                  </a:cxn>
                  <a:cxn ang="f150">
                    <a:pos x="f179" y="f178"/>
                  </a:cxn>
                  <a:cxn ang="f150">
                    <a:pos x="f180" y="f181"/>
                  </a:cxn>
                  <a:cxn ang="f150">
                    <a:pos x="f182" y="f183"/>
                  </a:cxn>
                  <a:cxn ang="f150">
                    <a:pos x="f182" y="f184"/>
                  </a:cxn>
                  <a:cxn ang="f150">
                    <a:pos x="f182" y="f185"/>
                  </a:cxn>
                  <a:cxn ang="f150">
                    <a:pos x="f182" y="f186"/>
                  </a:cxn>
                  <a:cxn ang="f150">
                    <a:pos x="f179" y="f187"/>
                  </a:cxn>
                  <a:cxn ang="f150">
                    <a:pos x="f188" y="f185"/>
                  </a:cxn>
                  <a:cxn ang="f150">
                    <a:pos x="f189" y="f190"/>
                  </a:cxn>
                  <a:cxn ang="f150">
                    <a:pos x="f189" y="f191"/>
                  </a:cxn>
                  <a:cxn ang="f150">
                    <a:pos x="f189" y="f192"/>
                  </a:cxn>
                  <a:cxn ang="f150">
                    <a:pos x="f193" y="f192"/>
                  </a:cxn>
                  <a:cxn ang="f150">
                    <a:pos x="f168" y="f192"/>
                  </a:cxn>
                  <a:cxn ang="f150">
                    <a:pos x="f168" y="f194"/>
                  </a:cxn>
                  <a:cxn ang="f150">
                    <a:pos x="f195" y="f196"/>
                  </a:cxn>
                  <a:cxn ang="f150">
                    <a:pos x="f197" y="f192"/>
                  </a:cxn>
                  <a:cxn ang="f150">
                    <a:pos x="f198" y="f199"/>
                  </a:cxn>
                  <a:cxn ang="f150">
                    <a:pos x="f200" y="f201"/>
                  </a:cxn>
                  <a:cxn ang="f150">
                    <a:pos x="f162" y="f194"/>
                  </a:cxn>
                  <a:cxn ang="f150">
                    <a:pos x="f202" y="f203"/>
                  </a:cxn>
                  <a:cxn ang="f150">
                    <a:pos x="f204" y="f205"/>
                  </a:cxn>
                  <a:cxn ang="f150">
                    <a:pos x="f206" y="f207"/>
                  </a:cxn>
                  <a:cxn ang="f150">
                    <a:pos x="f206" y="f208"/>
                  </a:cxn>
                  <a:cxn ang="f150">
                    <a:pos x="f156" y="f209"/>
                  </a:cxn>
                  <a:cxn ang="f150">
                    <a:pos x="f156" y="f176"/>
                  </a:cxn>
                  <a:cxn ang="f150">
                    <a:pos x="f210" y="f211"/>
                  </a:cxn>
                  <a:cxn ang="f150">
                    <a:pos x="f206" y="f169"/>
                  </a:cxn>
                  <a:cxn ang="f150">
                    <a:pos x="f151" y="f155"/>
                  </a:cxn>
                </a:cxnLst>
                <a:rect l="f151" t="f154" r="f152" b="f153"/>
                <a:pathLst>
                  <a:path w="64" h="86">
                    <a:moveTo>
                      <a:pt x="f5" y="f8"/>
                    </a:moveTo>
                    <a:cubicBezTo>
                      <a:pt x="f9" y="f8"/>
                      <a:pt x="f10" y="f11"/>
                      <a:pt x="f9" y="f12"/>
                    </a:cubicBezTo>
                    <a:cubicBezTo>
                      <a:pt x="f8" y="f13"/>
                      <a:pt x="f12" y="f12"/>
                      <a:pt x="f12" y="f9"/>
                    </a:cubicBezTo>
                    <a:cubicBezTo>
                      <a:pt x="f12" y="f14"/>
                      <a:pt x="f11" y="f9"/>
                      <a:pt x="f15" y="f10"/>
                    </a:cubicBezTo>
                    <a:cubicBezTo>
                      <a:pt x="f16" y="f17"/>
                      <a:pt x="f18" y="f5"/>
                      <a:pt x="f18" y="f17"/>
                    </a:cubicBezTo>
                    <a:cubicBezTo>
                      <a:pt x="f18" y="f19"/>
                      <a:pt x="f18" y="f16"/>
                      <a:pt x="f20" y="f21"/>
                    </a:cubicBezTo>
                    <a:cubicBezTo>
                      <a:pt x="f22" y="f21"/>
                      <a:pt x="f23" y="f24"/>
                      <a:pt x="f25" y="f24"/>
                    </a:cubicBezTo>
                    <a:cubicBezTo>
                      <a:pt x="f26" y="f24"/>
                      <a:pt x="f27" y="f18"/>
                      <a:pt x="f28" y="f18"/>
                    </a:cubicBezTo>
                    <a:cubicBezTo>
                      <a:pt x="f29" y="f18"/>
                      <a:pt x="f30" y="f20"/>
                      <a:pt x="f31" y="f23"/>
                    </a:cubicBezTo>
                    <a:cubicBezTo>
                      <a:pt x="f32" y="f33"/>
                      <a:pt x="f31" y="f33"/>
                      <a:pt x="f34" y="f25"/>
                    </a:cubicBezTo>
                    <a:cubicBezTo>
                      <a:pt x="f35" y="f36"/>
                      <a:pt x="f37" y="f36"/>
                      <a:pt x="f38" y="f26"/>
                    </a:cubicBezTo>
                    <a:cubicBezTo>
                      <a:pt x="f39" y="f40"/>
                      <a:pt x="f37" y="f30"/>
                      <a:pt x="f38" y="f29"/>
                    </a:cubicBezTo>
                    <a:cubicBezTo>
                      <a:pt x="f39" y="f41"/>
                      <a:pt x="f42" y="f40"/>
                      <a:pt x="f35" y="f32"/>
                    </a:cubicBezTo>
                    <a:cubicBezTo>
                      <a:pt x="f43" y="f32"/>
                      <a:pt x="f43" y="f32"/>
                      <a:pt x="f43" y="f32"/>
                    </a:cubicBezTo>
                    <a:cubicBezTo>
                      <a:pt x="f44" y="f42"/>
                      <a:pt x="f45" y="f37"/>
                      <a:pt x="f44" y="f38"/>
                    </a:cubicBezTo>
                    <a:cubicBezTo>
                      <a:pt x="f46" y="f39"/>
                      <a:pt x="f47" y="f39"/>
                      <a:pt x="f48" y="f49"/>
                    </a:cubicBezTo>
                    <a:cubicBezTo>
                      <a:pt x="f6" y="f50"/>
                      <a:pt x="f46" y="f51"/>
                      <a:pt x="f48" y="f52"/>
                    </a:cubicBezTo>
                    <a:cubicBezTo>
                      <a:pt x="f53" y="f43"/>
                      <a:pt x="f46" y="f43"/>
                      <a:pt x="f48" y="f47"/>
                    </a:cubicBezTo>
                    <a:cubicBezTo>
                      <a:pt x="f53" y="f54"/>
                      <a:pt x="f48" y="f54"/>
                      <a:pt x="f48" y="f54"/>
                    </a:cubicBezTo>
                    <a:cubicBezTo>
                      <a:pt x="f44" y="f47"/>
                      <a:pt x="f46" y="f47"/>
                      <a:pt x="f43" y="f44"/>
                    </a:cubicBezTo>
                    <a:cubicBezTo>
                      <a:pt x="f55" y="f56"/>
                      <a:pt x="f50" y="f43"/>
                      <a:pt x="f42" y="f47"/>
                    </a:cubicBezTo>
                    <a:cubicBezTo>
                      <a:pt x="f32" y="f47"/>
                      <a:pt x="f57" y="f53"/>
                      <a:pt x="f32" y="f58"/>
                    </a:cubicBezTo>
                    <a:cubicBezTo>
                      <a:pt x="f59" y="f60"/>
                      <a:pt x="f32" y="f61"/>
                      <a:pt x="f32" y="f62"/>
                    </a:cubicBezTo>
                    <a:cubicBezTo>
                      <a:pt x="f63" y="f64"/>
                      <a:pt x="f32" y="f65"/>
                      <a:pt x="f32" y="f66"/>
                    </a:cubicBezTo>
                    <a:cubicBezTo>
                      <a:pt x="f59" y="f67"/>
                      <a:pt x="f32" y="f65"/>
                      <a:pt x="f41" y="f66"/>
                    </a:cubicBezTo>
                    <a:cubicBezTo>
                      <a:pt x="f40" y="f66"/>
                      <a:pt x="f30" y="f65"/>
                      <a:pt x="f28" y="f66"/>
                    </a:cubicBezTo>
                    <a:cubicBezTo>
                      <a:pt x="f26" y="f68"/>
                      <a:pt x="f30" y="f69"/>
                      <a:pt x="f28" y="f70"/>
                    </a:cubicBezTo>
                    <a:cubicBezTo>
                      <a:pt x="f26" y="f71"/>
                      <a:pt x="f28" y="f66"/>
                      <a:pt x="f72" y="f65"/>
                    </a:cubicBezTo>
                    <a:cubicBezTo>
                      <a:pt x="f25" y="f65"/>
                      <a:pt x="f73" y="f66"/>
                      <a:pt x="f74" y="f66"/>
                    </a:cubicBezTo>
                    <a:cubicBezTo>
                      <a:pt x="f33" y="f65"/>
                      <a:pt x="f74" y="f64"/>
                      <a:pt x="f22" y="f64"/>
                    </a:cubicBezTo>
                    <a:cubicBezTo>
                      <a:pt x="f22" y="f65"/>
                      <a:pt x="f18" y="f68"/>
                      <a:pt x="f75" y="f68"/>
                    </a:cubicBezTo>
                    <a:cubicBezTo>
                      <a:pt x="f75" y="f69"/>
                      <a:pt x="f18" y="f69"/>
                      <a:pt x="f18" y="f70"/>
                    </a:cubicBezTo>
                    <a:cubicBezTo>
                      <a:pt x="f16" y="f7"/>
                      <a:pt x="f76" y="f66"/>
                      <a:pt x="f16" y="f61"/>
                    </a:cubicBezTo>
                    <a:cubicBezTo>
                      <a:pt x="f77" y="f78"/>
                      <a:pt x="f15" y="f58"/>
                      <a:pt x="f77" y="f48"/>
                    </a:cubicBezTo>
                    <a:cubicBezTo>
                      <a:pt x="f9" y="f56"/>
                      <a:pt x="f12" y="f43"/>
                      <a:pt x="f14" y="f55"/>
                    </a:cubicBezTo>
                    <a:cubicBezTo>
                      <a:pt x="f9" y="f35"/>
                      <a:pt x="f10" y="f50"/>
                      <a:pt x="f14" y="f39"/>
                    </a:cubicBezTo>
                    <a:cubicBezTo>
                      <a:pt x="f9" y="f42"/>
                      <a:pt x="f14" y="f38"/>
                      <a:pt x="f9" y="f34"/>
                    </a:cubicBezTo>
                    <a:cubicBezTo>
                      <a:pt x="f8" y="f59"/>
                      <a:pt x="f14" y="f31"/>
                      <a:pt x="f9" y="f29"/>
                    </a:cubicBezTo>
                    <a:cubicBezTo>
                      <a:pt x="f13" y="f28"/>
                      <a:pt x="f17" y="f40"/>
                      <a:pt x="f19" y="f72"/>
                    </a:cubicBezTo>
                    <a:cubicBezTo>
                      <a:pt x="f9" y="f25"/>
                      <a:pt x="f10" y="f23"/>
                      <a:pt x="f14" y="f18"/>
                    </a:cubicBezTo>
                    <a:cubicBezTo>
                      <a:pt x="f9" y="f24"/>
                      <a:pt x="f10" y="f79"/>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58" name="Peru">
                <a:extLst>
                  <a:ext uri="{FF2B5EF4-FFF2-40B4-BE49-F238E27FC236}">
                    <a16:creationId xmlns:a16="http://schemas.microsoft.com/office/drawing/2014/main" id="{7AEE194F-6ED2-98D5-6C29-909C7CDFC053}"/>
                  </a:ext>
                </a:extLst>
              </p:cNvPr>
              <p:cNvSpPr/>
              <p:nvPr/>
            </p:nvSpPr>
            <p:spPr>
              <a:xfrm>
                <a:off x="4920871" y="4598471"/>
                <a:ext cx="361498" cy="592640"/>
              </a:xfrm>
              <a:custGeom>
                <a:avLst/>
                <a:gdLst>
                  <a:gd name="f0" fmla="val 10800000"/>
                  <a:gd name="f1" fmla="val 5400000"/>
                  <a:gd name="f2" fmla="val 180"/>
                  <a:gd name="f3" fmla="val w"/>
                  <a:gd name="f4" fmla="val h"/>
                  <a:gd name="f5" fmla="val 0"/>
                  <a:gd name="f6" fmla="val 68"/>
                  <a:gd name="f7" fmla="val 117"/>
                  <a:gd name="f8" fmla="val 6"/>
                  <a:gd name="f9" fmla="val 22"/>
                  <a:gd name="f10" fmla="val 5"/>
                  <a:gd name="f11" fmla="val 2"/>
                  <a:gd name="f12" fmla="val 25"/>
                  <a:gd name="f13" fmla="val 3"/>
                  <a:gd name="f14" fmla="val 26"/>
                  <a:gd name="f15" fmla="val 4"/>
                  <a:gd name="f16" fmla="val 27"/>
                  <a:gd name="f17" fmla="val 29"/>
                  <a:gd name="f18" fmla="val 30"/>
                  <a:gd name="f19" fmla="val 28"/>
                  <a:gd name="f20" fmla="val 32"/>
                  <a:gd name="f21" fmla="val 35"/>
                  <a:gd name="f22" fmla="val 34"/>
                  <a:gd name="f23" fmla="val 36"/>
                  <a:gd name="f24" fmla="val 38"/>
                  <a:gd name="f25" fmla="val 41"/>
                  <a:gd name="f26" fmla="val 10"/>
                  <a:gd name="f27" fmla="val 46"/>
                  <a:gd name="f28" fmla="val 45"/>
                  <a:gd name="f29" fmla="val 11"/>
                  <a:gd name="f30" fmla="val 47"/>
                  <a:gd name="f31" fmla="val 12"/>
                  <a:gd name="f32" fmla="val 49"/>
                  <a:gd name="f33" fmla="val 14"/>
                  <a:gd name="f34" fmla="val 50"/>
                  <a:gd name="f35" fmla="val 52"/>
                  <a:gd name="f36" fmla="val 15"/>
                  <a:gd name="f37" fmla="val 54"/>
                  <a:gd name="f38" fmla="val 16"/>
                  <a:gd name="f39" fmla="val 51"/>
                  <a:gd name="f40" fmla="val 17"/>
                  <a:gd name="f41" fmla="val 57"/>
                  <a:gd name="f42" fmla="val 19"/>
                  <a:gd name="f43" fmla="val 62"/>
                  <a:gd name="f44" fmla="val 21"/>
                  <a:gd name="f45" fmla="val 66"/>
                  <a:gd name="f46" fmla="val 71"/>
                  <a:gd name="f47" fmla="val 23"/>
                  <a:gd name="f48" fmla="val 75"/>
                  <a:gd name="f49" fmla="val 74"/>
                  <a:gd name="f50" fmla="val 78"/>
                  <a:gd name="f51" fmla="val 81"/>
                  <a:gd name="f52" fmla="val 80"/>
                  <a:gd name="f53" fmla="val 82"/>
                  <a:gd name="f54" fmla="val 84"/>
                  <a:gd name="f55" fmla="val 88"/>
                  <a:gd name="f56" fmla="val 90"/>
                  <a:gd name="f57" fmla="val 92"/>
                  <a:gd name="f58" fmla="val 31"/>
                  <a:gd name="f59" fmla="val 93"/>
                  <a:gd name="f60" fmla="val 33"/>
                  <a:gd name="f61" fmla="val 95"/>
                  <a:gd name="f62" fmla="val 98"/>
                  <a:gd name="f63" fmla="val 37"/>
                  <a:gd name="f64" fmla="val 101"/>
                  <a:gd name="f65" fmla="val 40"/>
                  <a:gd name="f66" fmla="val 103"/>
                  <a:gd name="f67" fmla="val 43"/>
                  <a:gd name="f68" fmla="val 102"/>
                  <a:gd name="f69" fmla="val 105"/>
                  <a:gd name="f70" fmla="val 106"/>
                  <a:gd name="f71" fmla="val 56"/>
                  <a:gd name="f72" fmla="val 109"/>
                  <a:gd name="f73" fmla="val 113"/>
                  <a:gd name="f74" fmla="val 114"/>
                  <a:gd name="f75" fmla="val 59"/>
                  <a:gd name="f76" fmla="val 115"/>
                  <a:gd name="f77" fmla="val 61"/>
                  <a:gd name="f78" fmla="val 116"/>
                  <a:gd name="f79" fmla="val 64"/>
                  <a:gd name="f80" fmla="val 111"/>
                  <a:gd name="f81" fmla="val 63"/>
                  <a:gd name="f82" fmla="val 110"/>
                  <a:gd name="f83" fmla="val 107"/>
                  <a:gd name="f84" fmla="val 99"/>
                  <a:gd name="f85" fmla="val 67"/>
                  <a:gd name="f86" fmla="val 96"/>
                  <a:gd name="f87" fmla="val 65"/>
                  <a:gd name="f88" fmla="val 86"/>
                  <a:gd name="f89" fmla="val 83"/>
                  <a:gd name="f90" fmla="val 79"/>
                  <a:gd name="f91" fmla="val 55"/>
                  <a:gd name="f92" fmla="val 60"/>
                  <a:gd name="f93" fmla="val 44"/>
                  <a:gd name="f94" fmla="val 58"/>
                  <a:gd name="f95" fmla="val 53"/>
                  <a:gd name="f96" fmla="val 48"/>
                  <a:gd name="f97" fmla="val 42"/>
                  <a:gd name="f98" fmla="val 24"/>
                  <a:gd name="f99" fmla="val 13"/>
                  <a:gd name="f100" fmla="val 9"/>
                  <a:gd name="f101" fmla="val 39"/>
                  <a:gd name="f102" fmla="val 8"/>
                  <a:gd name="f103" fmla="val 1"/>
                  <a:gd name="f104" fmla="val 20"/>
                  <a:gd name="f105" fmla="val 18"/>
                  <a:gd name="f106" fmla="+- 0 0 -90"/>
                  <a:gd name="f107" fmla="*/ f3 1 68"/>
                  <a:gd name="f108" fmla="*/ f4 1 117"/>
                  <a:gd name="f109" fmla="+- f7 0 f5"/>
                  <a:gd name="f110" fmla="+- f6 0 f5"/>
                  <a:gd name="f111" fmla="*/ f106 f0 1"/>
                  <a:gd name="f112" fmla="*/ f110 1 68"/>
                  <a:gd name="f113" fmla="*/ f109 1 117"/>
                  <a:gd name="f114" fmla="*/ f111 1 f2"/>
                  <a:gd name="f115" fmla="*/ 6 1 f112"/>
                  <a:gd name="f116" fmla="*/ 22 1 f113"/>
                  <a:gd name="f117" fmla="*/ 3 1 f112"/>
                  <a:gd name="f118" fmla="*/ 26 1 f113"/>
                  <a:gd name="f119" fmla="*/ 29 1 f113"/>
                  <a:gd name="f120" fmla="*/ 32 1 f113"/>
                  <a:gd name="f121" fmla="*/ 5 1 f112"/>
                  <a:gd name="f122" fmla="*/ 36 1 f113"/>
                  <a:gd name="f123" fmla="*/ 41 1 f113"/>
                  <a:gd name="f124" fmla="*/ 11 1 f112"/>
                  <a:gd name="f125" fmla="*/ 47 1 f113"/>
                  <a:gd name="f126" fmla="*/ 14 1 f112"/>
                  <a:gd name="f127" fmla="*/ 52 1 f113"/>
                  <a:gd name="f128" fmla="*/ 17 1 f112"/>
                  <a:gd name="f129" fmla="*/ 57 1 f113"/>
                  <a:gd name="f130" fmla="*/ 22 1 f112"/>
                  <a:gd name="f131" fmla="*/ 71 1 f113"/>
                  <a:gd name="f132" fmla="*/ 26 1 f112"/>
                  <a:gd name="f133" fmla="*/ 78 1 f113"/>
                  <a:gd name="f134" fmla="*/ 27 1 f112"/>
                  <a:gd name="f135" fmla="*/ 82 1 f113"/>
                  <a:gd name="f136" fmla="*/ 29 1 f112"/>
                  <a:gd name="f137" fmla="*/ 90 1 f113"/>
                  <a:gd name="f138" fmla="*/ 28 1 f112"/>
                  <a:gd name="f139" fmla="*/ 33 1 f112"/>
                  <a:gd name="f140" fmla="*/ 95 1 f113"/>
                  <a:gd name="f141" fmla="*/ 38 1 f112"/>
                  <a:gd name="f142" fmla="*/ 101 1 f113"/>
                  <a:gd name="f143" fmla="*/ 46 1 f112"/>
                  <a:gd name="f144" fmla="*/ 105 1 f113"/>
                  <a:gd name="f145" fmla="*/ 57 1 f112"/>
                  <a:gd name="f146" fmla="*/ 113 1 f113"/>
                  <a:gd name="f147" fmla="*/ 61 1 f112"/>
                  <a:gd name="f148" fmla="*/ 117 1 f113"/>
                  <a:gd name="f149" fmla="*/ 64 1 f112"/>
                  <a:gd name="f150" fmla="*/ 114 1 f113"/>
                  <a:gd name="f151" fmla="*/ 110 1 f113"/>
                  <a:gd name="f152" fmla="*/ 66 1 f112"/>
                  <a:gd name="f153" fmla="*/ 106 1 f113"/>
                  <a:gd name="f154" fmla="*/ 99 1 f113"/>
                  <a:gd name="f155" fmla="*/ 65 1 f112"/>
                  <a:gd name="f156" fmla="*/ 93 1 f113"/>
                  <a:gd name="f157" fmla="*/ 83 1 f113"/>
                  <a:gd name="f158" fmla="*/ 59 1 f112"/>
                  <a:gd name="f159" fmla="*/ 55 1 f112"/>
                  <a:gd name="f160" fmla="*/ 68 1 f113"/>
                  <a:gd name="f161" fmla="*/ 63 1 f113"/>
                  <a:gd name="f162" fmla="*/ 54 1 f112"/>
                  <a:gd name="f163" fmla="*/ 61 1 f113"/>
                  <a:gd name="f164" fmla="*/ 49 1 f112"/>
                  <a:gd name="f165" fmla="*/ 64 1 f113"/>
                  <a:gd name="f166" fmla="*/ 44 1 f112"/>
                  <a:gd name="f167" fmla="*/ 62 1 f113"/>
                  <a:gd name="f168" fmla="*/ 43 1 f112"/>
                  <a:gd name="f169" fmla="*/ 58 1 f113"/>
                  <a:gd name="f170" fmla="*/ 40 1 f112"/>
                  <a:gd name="f171" fmla="*/ 51 1 f113"/>
                  <a:gd name="f172" fmla="*/ 48 1 f113"/>
                  <a:gd name="f173" fmla="*/ 42 1 f112"/>
                  <a:gd name="f174" fmla="*/ 35 1 f113"/>
                  <a:gd name="f175" fmla="*/ 47 1 f112"/>
                  <a:gd name="f176" fmla="*/ 31 1 f113"/>
                  <a:gd name="f177" fmla="*/ 53 1 f112"/>
                  <a:gd name="f178" fmla="*/ 27 1 f113"/>
                  <a:gd name="f179" fmla="*/ 25 1 f113"/>
                  <a:gd name="f180" fmla="*/ 19 1 f113"/>
                  <a:gd name="f181" fmla="*/ 51 1 f112"/>
                  <a:gd name="f182" fmla="*/ 15 1 f113"/>
                  <a:gd name="f183" fmla="*/ 41 1 f112"/>
                  <a:gd name="f184" fmla="*/ 9 1 f113"/>
                  <a:gd name="f185" fmla="*/ 35 1 f112"/>
                  <a:gd name="f186" fmla="*/ 4 1 f113"/>
                  <a:gd name="f187" fmla="*/ 30 1 f112"/>
                  <a:gd name="f188" fmla="*/ 0 1 f113"/>
                  <a:gd name="f189" fmla="*/ 8 1 f113"/>
                  <a:gd name="f190" fmla="*/ 20 1 f112"/>
                  <a:gd name="f191" fmla="*/ 18 1 f113"/>
                  <a:gd name="f192" fmla="*/ 16 1 f112"/>
                  <a:gd name="f193" fmla="*/ 21 1 f113"/>
                  <a:gd name="f194" fmla="*/ 8 1 f112"/>
                  <a:gd name="f195" fmla="*/ 0 1 f112"/>
                  <a:gd name="f196" fmla="*/ f6 1 f112"/>
                  <a:gd name="f197" fmla="*/ f7 1 f113"/>
                  <a:gd name="f198" fmla="+- f114 0 f1"/>
                  <a:gd name="f199" fmla="*/ f195 f107 1"/>
                  <a:gd name="f200" fmla="*/ f196 f107 1"/>
                  <a:gd name="f201" fmla="*/ f197 f108 1"/>
                  <a:gd name="f202" fmla="*/ f188 f108 1"/>
                  <a:gd name="f203" fmla="*/ f115 f107 1"/>
                  <a:gd name="f204" fmla="*/ f116 f108 1"/>
                  <a:gd name="f205" fmla="*/ f117 f107 1"/>
                  <a:gd name="f206" fmla="*/ f118 f108 1"/>
                  <a:gd name="f207" fmla="*/ f119 f108 1"/>
                  <a:gd name="f208" fmla="*/ f120 f108 1"/>
                  <a:gd name="f209" fmla="*/ f121 f107 1"/>
                  <a:gd name="f210" fmla="*/ f122 f108 1"/>
                  <a:gd name="f211" fmla="*/ f123 f108 1"/>
                  <a:gd name="f212" fmla="*/ f124 f107 1"/>
                  <a:gd name="f213" fmla="*/ f125 f108 1"/>
                  <a:gd name="f214" fmla="*/ f126 f107 1"/>
                  <a:gd name="f215" fmla="*/ f127 f108 1"/>
                  <a:gd name="f216" fmla="*/ f128 f107 1"/>
                  <a:gd name="f217" fmla="*/ f129 f108 1"/>
                  <a:gd name="f218" fmla="*/ f130 f107 1"/>
                  <a:gd name="f219" fmla="*/ f131 f108 1"/>
                  <a:gd name="f220" fmla="*/ f132 f107 1"/>
                  <a:gd name="f221" fmla="*/ f133 f108 1"/>
                  <a:gd name="f222" fmla="*/ f134 f107 1"/>
                  <a:gd name="f223" fmla="*/ f135 f108 1"/>
                  <a:gd name="f224" fmla="*/ f136 f107 1"/>
                  <a:gd name="f225" fmla="*/ f137 f108 1"/>
                  <a:gd name="f226" fmla="*/ f138 f107 1"/>
                  <a:gd name="f227" fmla="*/ f139 f107 1"/>
                  <a:gd name="f228" fmla="*/ f140 f108 1"/>
                  <a:gd name="f229" fmla="*/ f141 f107 1"/>
                  <a:gd name="f230" fmla="*/ f142 f108 1"/>
                  <a:gd name="f231" fmla="*/ f143 f107 1"/>
                  <a:gd name="f232" fmla="*/ f144 f108 1"/>
                  <a:gd name="f233" fmla="*/ f145 f107 1"/>
                  <a:gd name="f234" fmla="*/ f146 f108 1"/>
                  <a:gd name="f235" fmla="*/ f147 f107 1"/>
                  <a:gd name="f236" fmla="*/ f148 f108 1"/>
                  <a:gd name="f237" fmla="*/ f149 f107 1"/>
                  <a:gd name="f238" fmla="*/ f150 f108 1"/>
                  <a:gd name="f239" fmla="*/ f151 f108 1"/>
                  <a:gd name="f240" fmla="*/ f152 f107 1"/>
                  <a:gd name="f241" fmla="*/ f153 f108 1"/>
                  <a:gd name="f242" fmla="*/ f154 f108 1"/>
                  <a:gd name="f243" fmla="*/ f155 f107 1"/>
                  <a:gd name="f244" fmla="*/ f156 f108 1"/>
                  <a:gd name="f245" fmla="*/ f157 f108 1"/>
                  <a:gd name="f246" fmla="*/ f158 f107 1"/>
                  <a:gd name="f247" fmla="*/ f159 f107 1"/>
                  <a:gd name="f248" fmla="*/ f160 f108 1"/>
                  <a:gd name="f249" fmla="*/ f161 f108 1"/>
                  <a:gd name="f250" fmla="*/ f162 f107 1"/>
                  <a:gd name="f251" fmla="*/ f163 f108 1"/>
                  <a:gd name="f252" fmla="*/ f164 f107 1"/>
                  <a:gd name="f253" fmla="*/ f165 f108 1"/>
                  <a:gd name="f254" fmla="*/ f166 f107 1"/>
                  <a:gd name="f255" fmla="*/ f167 f108 1"/>
                  <a:gd name="f256" fmla="*/ f168 f107 1"/>
                  <a:gd name="f257" fmla="*/ f169 f108 1"/>
                  <a:gd name="f258" fmla="*/ f170 f107 1"/>
                  <a:gd name="f259" fmla="*/ f171 f108 1"/>
                  <a:gd name="f260" fmla="*/ f172 f108 1"/>
                  <a:gd name="f261" fmla="*/ f173 f107 1"/>
                  <a:gd name="f262" fmla="*/ f174 f108 1"/>
                  <a:gd name="f263" fmla="*/ f175 f107 1"/>
                  <a:gd name="f264" fmla="*/ f176 f108 1"/>
                  <a:gd name="f265" fmla="*/ f177 f107 1"/>
                  <a:gd name="f266" fmla="*/ f178 f108 1"/>
                  <a:gd name="f267" fmla="*/ f179 f108 1"/>
                  <a:gd name="f268" fmla="*/ f180 f108 1"/>
                  <a:gd name="f269" fmla="*/ f181 f107 1"/>
                  <a:gd name="f270" fmla="*/ f182 f108 1"/>
                  <a:gd name="f271" fmla="*/ f183 f107 1"/>
                  <a:gd name="f272" fmla="*/ f184 f108 1"/>
                  <a:gd name="f273" fmla="*/ f185 f107 1"/>
                  <a:gd name="f274" fmla="*/ f186 f108 1"/>
                  <a:gd name="f275" fmla="*/ f187 f107 1"/>
                  <a:gd name="f276" fmla="*/ f189 f108 1"/>
                  <a:gd name="f277" fmla="*/ f190 f107 1"/>
                  <a:gd name="f278" fmla="*/ f191 f108 1"/>
                  <a:gd name="f279" fmla="*/ f192 f107 1"/>
                  <a:gd name="f280" fmla="*/ f193 f108 1"/>
                  <a:gd name="f281" fmla="*/ f194 f107 1"/>
                </a:gdLst>
                <a:ahLst/>
                <a:cxnLst>
                  <a:cxn ang="3cd4">
                    <a:pos x="hc" y="t"/>
                  </a:cxn>
                  <a:cxn ang="0">
                    <a:pos x="r" y="vc"/>
                  </a:cxn>
                  <a:cxn ang="cd4">
                    <a:pos x="hc" y="b"/>
                  </a:cxn>
                  <a:cxn ang="cd2">
                    <a:pos x="l" y="vc"/>
                  </a:cxn>
                  <a:cxn ang="f198">
                    <a:pos x="f203" y="f204"/>
                  </a:cxn>
                  <a:cxn ang="f198">
                    <a:pos x="f205" y="f206"/>
                  </a:cxn>
                  <a:cxn ang="f198">
                    <a:pos x="f205" y="f207"/>
                  </a:cxn>
                  <a:cxn ang="f198">
                    <a:pos x="f205" y="f208"/>
                  </a:cxn>
                  <a:cxn ang="f198">
                    <a:pos x="f209" y="f210"/>
                  </a:cxn>
                  <a:cxn ang="f198">
                    <a:pos x="f203" y="f211"/>
                  </a:cxn>
                  <a:cxn ang="f198">
                    <a:pos x="f212" y="f213"/>
                  </a:cxn>
                  <a:cxn ang="f198">
                    <a:pos x="f214" y="f215"/>
                  </a:cxn>
                  <a:cxn ang="f198">
                    <a:pos x="f216" y="f217"/>
                  </a:cxn>
                  <a:cxn ang="f198">
                    <a:pos x="f218" y="f219"/>
                  </a:cxn>
                  <a:cxn ang="f198">
                    <a:pos x="f220" y="f221"/>
                  </a:cxn>
                  <a:cxn ang="f198">
                    <a:pos x="f222" y="f223"/>
                  </a:cxn>
                  <a:cxn ang="f198">
                    <a:pos x="f224" y="f225"/>
                  </a:cxn>
                  <a:cxn ang="f198">
                    <a:pos x="f226" y="f225"/>
                  </a:cxn>
                  <a:cxn ang="f198">
                    <a:pos x="f227" y="f228"/>
                  </a:cxn>
                  <a:cxn ang="f198">
                    <a:pos x="f229" y="f230"/>
                  </a:cxn>
                  <a:cxn ang="f198">
                    <a:pos x="f231" y="f232"/>
                  </a:cxn>
                  <a:cxn ang="f198">
                    <a:pos x="f233" y="f234"/>
                  </a:cxn>
                  <a:cxn ang="f198">
                    <a:pos x="f235" y="f236"/>
                  </a:cxn>
                  <a:cxn ang="f198">
                    <a:pos x="f237" y="f238"/>
                  </a:cxn>
                  <a:cxn ang="f198">
                    <a:pos x="f237" y="f239"/>
                  </a:cxn>
                  <a:cxn ang="f198">
                    <a:pos x="f240" y="f241"/>
                  </a:cxn>
                  <a:cxn ang="f198">
                    <a:pos x="f240" y="f242"/>
                  </a:cxn>
                  <a:cxn ang="f198">
                    <a:pos x="f243" y="f244"/>
                  </a:cxn>
                  <a:cxn ang="f198">
                    <a:pos x="f237" y="f245"/>
                  </a:cxn>
                  <a:cxn ang="f198">
                    <a:pos x="f246" y="f219"/>
                  </a:cxn>
                  <a:cxn ang="f198">
                    <a:pos x="f247" y="f248"/>
                  </a:cxn>
                  <a:cxn ang="f198">
                    <a:pos x="f247" y="f249"/>
                  </a:cxn>
                  <a:cxn ang="f198">
                    <a:pos x="f250" y="f251"/>
                  </a:cxn>
                  <a:cxn ang="f198">
                    <a:pos x="f252" y="f253"/>
                  </a:cxn>
                  <a:cxn ang="f198">
                    <a:pos x="f254" y="f255"/>
                  </a:cxn>
                  <a:cxn ang="f198">
                    <a:pos x="f256" y="f257"/>
                  </a:cxn>
                  <a:cxn ang="f198">
                    <a:pos x="f258" y="f259"/>
                  </a:cxn>
                  <a:cxn ang="f198">
                    <a:pos x="f258" y="f260"/>
                  </a:cxn>
                  <a:cxn ang="f198">
                    <a:pos x="f261" y="f211"/>
                  </a:cxn>
                  <a:cxn ang="f198">
                    <a:pos x="f254" y="f262"/>
                  </a:cxn>
                  <a:cxn ang="f198">
                    <a:pos x="f263" y="f264"/>
                  </a:cxn>
                  <a:cxn ang="f198">
                    <a:pos x="f265" y="f266"/>
                  </a:cxn>
                  <a:cxn ang="f198">
                    <a:pos x="f247" y="f267"/>
                  </a:cxn>
                  <a:cxn ang="f198">
                    <a:pos x="f250" y="f268"/>
                  </a:cxn>
                  <a:cxn ang="f198">
                    <a:pos x="f269" y="f270"/>
                  </a:cxn>
                  <a:cxn ang="f198">
                    <a:pos x="f231" y="f270"/>
                  </a:cxn>
                  <a:cxn ang="f198">
                    <a:pos x="f271" y="f270"/>
                  </a:cxn>
                  <a:cxn ang="f198">
                    <a:pos x="f229" y="f272"/>
                  </a:cxn>
                  <a:cxn ang="f198">
                    <a:pos x="f273" y="f274"/>
                  </a:cxn>
                  <a:cxn ang="f198">
                    <a:pos x="f275" y="f202"/>
                  </a:cxn>
                  <a:cxn ang="f198">
                    <a:pos x="f224" y="f276"/>
                  </a:cxn>
                  <a:cxn ang="f198">
                    <a:pos x="f277" y="f278"/>
                  </a:cxn>
                  <a:cxn ang="f198">
                    <a:pos x="f279" y="f280"/>
                  </a:cxn>
                  <a:cxn ang="f198">
                    <a:pos x="f214" y="f206"/>
                  </a:cxn>
                  <a:cxn ang="f198">
                    <a:pos x="f281" y="f267"/>
                  </a:cxn>
                  <a:cxn ang="f198">
                    <a:pos x="f203" y="f204"/>
                  </a:cxn>
                </a:cxnLst>
                <a:rect l="f199" t="f202" r="f200" b="f201"/>
                <a:pathLst>
                  <a:path w="68" h="117">
                    <a:moveTo>
                      <a:pt x="f8" y="f9"/>
                    </a:moveTo>
                    <a:cubicBezTo>
                      <a:pt x="f10" y="f9"/>
                      <a:pt x="f11" y="f12"/>
                      <a:pt x="f13" y="f14"/>
                    </a:cubicBezTo>
                    <a:cubicBezTo>
                      <a:pt x="f15" y="f16"/>
                      <a:pt x="f11" y="f16"/>
                      <a:pt x="f13" y="f17"/>
                    </a:cubicBezTo>
                    <a:cubicBezTo>
                      <a:pt x="f13" y="f18"/>
                      <a:pt x="f5" y="f19"/>
                      <a:pt x="f13" y="f20"/>
                    </a:cubicBezTo>
                    <a:cubicBezTo>
                      <a:pt x="f8" y="f21"/>
                      <a:pt x="f13" y="f22"/>
                      <a:pt x="f10" y="f23"/>
                    </a:cubicBezTo>
                    <a:cubicBezTo>
                      <a:pt x="f10" y="f23"/>
                      <a:pt x="f15" y="f24"/>
                      <a:pt x="f8" y="f25"/>
                    </a:cubicBezTo>
                    <a:cubicBezTo>
                      <a:pt x="f26" y="f27"/>
                      <a:pt x="f26" y="f28"/>
                      <a:pt x="f29" y="f30"/>
                    </a:cubicBezTo>
                    <a:cubicBezTo>
                      <a:pt x="f31" y="f32"/>
                      <a:pt x="f33" y="f34"/>
                      <a:pt x="f33" y="f35"/>
                    </a:cubicBezTo>
                    <a:cubicBezTo>
                      <a:pt x="f36" y="f37"/>
                      <a:pt x="f38" y="f39"/>
                      <a:pt x="f40" y="f41"/>
                    </a:cubicBezTo>
                    <a:cubicBezTo>
                      <a:pt x="f42" y="f43"/>
                      <a:pt x="f44" y="f45"/>
                      <a:pt x="f9" y="f46"/>
                    </a:cubicBezTo>
                    <a:cubicBezTo>
                      <a:pt x="f47" y="f48"/>
                      <a:pt x="f12" y="f49"/>
                      <a:pt x="f14" y="f50"/>
                    </a:cubicBezTo>
                    <a:cubicBezTo>
                      <a:pt x="f14" y="f51"/>
                      <a:pt x="f19" y="f52"/>
                      <a:pt x="f16" y="f53"/>
                    </a:cubicBezTo>
                    <a:cubicBezTo>
                      <a:pt x="f14" y="f54"/>
                      <a:pt x="f17" y="f55"/>
                      <a:pt x="f17" y="f56"/>
                    </a:cubicBezTo>
                    <a:cubicBezTo>
                      <a:pt x="f17" y="f56"/>
                      <a:pt x="f16" y="f55"/>
                      <a:pt x="f19" y="f56"/>
                    </a:cubicBezTo>
                    <a:cubicBezTo>
                      <a:pt x="f17" y="f57"/>
                      <a:pt x="f58" y="f59"/>
                      <a:pt x="f60" y="f61"/>
                    </a:cubicBezTo>
                    <a:cubicBezTo>
                      <a:pt x="f21" y="f62"/>
                      <a:pt x="f63" y="f62"/>
                      <a:pt x="f24" y="f64"/>
                    </a:cubicBezTo>
                    <a:cubicBezTo>
                      <a:pt x="f65" y="f66"/>
                      <a:pt x="f67" y="f68"/>
                      <a:pt x="f27" y="f69"/>
                    </a:cubicBezTo>
                    <a:cubicBezTo>
                      <a:pt x="f30" y="f70"/>
                      <a:pt x="f71" y="f72"/>
                      <a:pt x="f41" y="f73"/>
                    </a:cubicBezTo>
                    <a:cubicBezTo>
                      <a:pt x="f41" y="f74"/>
                      <a:pt x="f75" y="f76"/>
                      <a:pt x="f77" y="f7"/>
                    </a:cubicBezTo>
                    <a:cubicBezTo>
                      <a:pt x="f45" y="f78"/>
                      <a:pt x="f77" y="f76"/>
                      <a:pt x="f79" y="f74"/>
                    </a:cubicBezTo>
                    <a:cubicBezTo>
                      <a:pt x="f45" y="f80"/>
                      <a:pt x="f81" y="f73"/>
                      <a:pt x="f79" y="f82"/>
                    </a:cubicBezTo>
                    <a:cubicBezTo>
                      <a:pt x="f45" y="f83"/>
                      <a:pt x="f79" y="f72"/>
                      <a:pt x="f45" y="f70"/>
                    </a:cubicBezTo>
                    <a:cubicBezTo>
                      <a:pt x="f6" y="f68"/>
                      <a:pt x="f79" y="f64"/>
                      <a:pt x="f45" y="f84"/>
                    </a:cubicBezTo>
                    <a:cubicBezTo>
                      <a:pt x="f85" y="f86"/>
                      <a:pt x="f43" y="f62"/>
                      <a:pt x="f87" y="f59"/>
                    </a:cubicBezTo>
                    <a:cubicBezTo>
                      <a:pt x="f45" y="f56"/>
                      <a:pt x="f81" y="f88"/>
                      <a:pt x="f79" y="f89"/>
                    </a:cubicBezTo>
                    <a:cubicBezTo>
                      <a:pt x="f45" y="f52"/>
                      <a:pt x="f81" y="f90"/>
                      <a:pt x="f75" y="f46"/>
                    </a:cubicBezTo>
                    <a:cubicBezTo>
                      <a:pt x="f71" y="f49"/>
                      <a:pt x="f71" y="f46"/>
                      <a:pt x="f91" y="f6"/>
                    </a:cubicBezTo>
                    <a:cubicBezTo>
                      <a:pt x="f91" y="f87"/>
                      <a:pt x="f91" y="f79"/>
                      <a:pt x="f91" y="f81"/>
                    </a:cubicBezTo>
                    <a:cubicBezTo>
                      <a:pt x="f71" y="f77"/>
                      <a:pt x="f91" y="f92"/>
                      <a:pt x="f37" y="f77"/>
                    </a:cubicBezTo>
                    <a:cubicBezTo>
                      <a:pt x="f35" y="f79"/>
                      <a:pt x="f35" y="f87"/>
                      <a:pt x="f32" y="f79"/>
                    </a:cubicBezTo>
                    <a:cubicBezTo>
                      <a:pt x="f93" y="f79"/>
                      <a:pt x="f30" y="f43"/>
                      <a:pt x="f93" y="f43"/>
                    </a:cubicBezTo>
                    <a:cubicBezTo>
                      <a:pt x="f25" y="f43"/>
                      <a:pt x="f28" y="f92"/>
                      <a:pt x="f67" y="f94"/>
                    </a:cubicBezTo>
                    <a:cubicBezTo>
                      <a:pt x="f25" y="f71"/>
                      <a:pt x="f25" y="f95"/>
                      <a:pt x="f65" y="f39"/>
                    </a:cubicBezTo>
                    <a:cubicBezTo>
                      <a:pt x="f24" y="f30"/>
                      <a:pt x="f65" y="f32"/>
                      <a:pt x="f65" y="f96"/>
                    </a:cubicBezTo>
                    <a:cubicBezTo>
                      <a:pt x="f63" y="f93"/>
                      <a:pt x="f97" y="f93"/>
                      <a:pt x="f97" y="f25"/>
                    </a:cubicBezTo>
                    <a:cubicBezTo>
                      <a:pt x="f67" y="f63"/>
                      <a:pt x="f93" y="f63"/>
                      <a:pt x="f93" y="f21"/>
                    </a:cubicBezTo>
                    <a:cubicBezTo>
                      <a:pt x="f93" y="f60"/>
                      <a:pt x="f27" y="f60"/>
                      <a:pt x="f30" y="f58"/>
                    </a:cubicBezTo>
                    <a:cubicBezTo>
                      <a:pt x="f39" y="f14"/>
                      <a:pt x="f35" y="f17"/>
                      <a:pt x="f95" y="f16"/>
                    </a:cubicBezTo>
                    <a:cubicBezTo>
                      <a:pt x="f37" y="f12"/>
                      <a:pt x="f37" y="f19"/>
                      <a:pt x="f91" y="f12"/>
                    </a:cubicBezTo>
                    <a:cubicBezTo>
                      <a:pt x="f39" y="f9"/>
                      <a:pt x="f35" y="f98"/>
                      <a:pt x="f37" y="f42"/>
                    </a:cubicBezTo>
                    <a:cubicBezTo>
                      <a:pt x="f71" y="f36"/>
                      <a:pt x="f95" y="f33"/>
                      <a:pt x="f39" y="f36"/>
                    </a:cubicBezTo>
                    <a:cubicBezTo>
                      <a:pt x="f34" y="f40"/>
                      <a:pt x="f32" y="f99"/>
                      <a:pt x="f27" y="f36"/>
                    </a:cubicBezTo>
                    <a:cubicBezTo>
                      <a:pt x="f67" y="f40"/>
                      <a:pt x="f67" y="f33"/>
                      <a:pt x="f25" y="f36"/>
                    </a:cubicBezTo>
                    <a:cubicBezTo>
                      <a:pt x="f65" y="f100"/>
                      <a:pt x="f101" y="f31"/>
                      <a:pt x="f24" y="f100"/>
                    </a:cubicBezTo>
                    <a:cubicBezTo>
                      <a:pt x="f24" y="f8"/>
                      <a:pt x="f21" y="f102"/>
                      <a:pt x="f21" y="f15"/>
                    </a:cubicBezTo>
                    <a:cubicBezTo>
                      <a:pt x="f22" y="f103"/>
                      <a:pt x="f20" y="f103"/>
                      <a:pt x="f18" y="f5"/>
                    </a:cubicBezTo>
                    <a:cubicBezTo>
                      <a:pt x="f18" y="f10"/>
                      <a:pt x="f58" y="f10"/>
                      <a:pt x="f17" y="f102"/>
                    </a:cubicBezTo>
                    <a:cubicBezTo>
                      <a:pt x="f16" y="f31"/>
                      <a:pt x="f12" y="f36"/>
                      <a:pt x="f104" y="f105"/>
                    </a:cubicBezTo>
                    <a:cubicBezTo>
                      <a:pt x="f38" y="f104"/>
                      <a:pt x="f42" y="f42"/>
                      <a:pt x="f38" y="f44"/>
                    </a:cubicBezTo>
                    <a:cubicBezTo>
                      <a:pt x="f99" y="f9"/>
                      <a:pt x="f40" y="f9"/>
                      <a:pt x="f33" y="f14"/>
                    </a:cubicBezTo>
                    <a:cubicBezTo>
                      <a:pt x="f29" y="f17"/>
                      <a:pt x="f100" y="f12"/>
                      <a:pt x="f102" y="f12"/>
                    </a:cubicBezTo>
                    <a:cubicBezTo>
                      <a:pt x="f10" y="f14"/>
                      <a:pt x="f10" y="f14"/>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59" name="Brazil">
                <a:extLst>
                  <a:ext uri="{FF2B5EF4-FFF2-40B4-BE49-F238E27FC236}">
                    <a16:creationId xmlns:a16="http://schemas.microsoft.com/office/drawing/2014/main" id="{AA24A3FF-D722-44D8-3512-8289831275B1}"/>
                  </a:ext>
                </a:extLst>
              </p:cNvPr>
              <p:cNvSpPr/>
              <p:nvPr/>
            </p:nvSpPr>
            <p:spPr>
              <a:xfrm>
                <a:off x="5117439" y="4412327"/>
                <a:ext cx="998634" cy="1253752"/>
              </a:xfrm>
              <a:custGeom>
                <a:avLst/>
                <a:gdLst>
                  <a:gd name="f0" fmla="val 10800000"/>
                  <a:gd name="f1" fmla="val 5400000"/>
                  <a:gd name="f2" fmla="val 180"/>
                  <a:gd name="f3" fmla="val w"/>
                  <a:gd name="f4" fmla="val h"/>
                  <a:gd name="f5" fmla="val 0"/>
                  <a:gd name="f6" fmla="val 187"/>
                  <a:gd name="f7" fmla="val 248"/>
                  <a:gd name="f8" fmla="val 108"/>
                  <a:gd name="f9" fmla="val 6"/>
                  <a:gd name="f10" fmla="val 5"/>
                  <a:gd name="f11" fmla="val 110"/>
                  <a:gd name="f12" fmla="val 8"/>
                  <a:gd name="f13" fmla="val 111"/>
                  <a:gd name="f14" fmla="val 11"/>
                  <a:gd name="f15" fmla="val 9"/>
                  <a:gd name="f16" fmla="val 13"/>
                  <a:gd name="f17" fmla="val 114"/>
                  <a:gd name="f18" fmla="val 22"/>
                  <a:gd name="f19" fmla="val 117"/>
                  <a:gd name="f20" fmla="val 23"/>
                  <a:gd name="f21" fmla="val 26"/>
                  <a:gd name="f22" fmla="val 115"/>
                  <a:gd name="f23" fmla="val 28"/>
                  <a:gd name="f24" fmla="val 113"/>
                  <a:gd name="f25" fmla="val 30"/>
                  <a:gd name="f26" fmla="val 31"/>
                  <a:gd name="f27" fmla="val 112"/>
                  <a:gd name="f28" fmla="val 32"/>
                  <a:gd name="f29" fmla="val 34"/>
                  <a:gd name="f30" fmla="val 36"/>
                  <a:gd name="f31" fmla="val 40"/>
                  <a:gd name="f32" fmla="val 109"/>
                  <a:gd name="f33" fmla="val 43"/>
                  <a:gd name="f34" fmla="val 104"/>
                  <a:gd name="f35" fmla="val 46"/>
                  <a:gd name="f36" fmla="val 106"/>
                  <a:gd name="f37" fmla="val 44"/>
                  <a:gd name="f38" fmla="val 42"/>
                  <a:gd name="f39" fmla="val 48"/>
                  <a:gd name="f40" fmla="val 38"/>
                  <a:gd name="f41" fmla="val 35"/>
                  <a:gd name="f42" fmla="val 116"/>
                  <a:gd name="f43" fmla="val 119"/>
                  <a:gd name="f44" fmla="val 122"/>
                  <a:gd name="f45" fmla="val 126"/>
                  <a:gd name="f46" fmla="val 33"/>
                  <a:gd name="f47" fmla="val 125"/>
                  <a:gd name="f48" fmla="val 123"/>
                  <a:gd name="f49" fmla="val 37"/>
                  <a:gd name="f50" fmla="val 120"/>
                  <a:gd name="f51" fmla="val 121"/>
                  <a:gd name="f52" fmla="val 45"/>
                  <a:gd name="f53" fmla="val 118"/>
                  <a:gd name="f54" fmla="val 47"/>
                  <a:gd name="f55" fmla="val 51"/>
                  <a:gd name="f56" fmla="val 124"/>
                  <a:gd name="f57" fmla="val 41"/>
                  <a:gd name="f58" fmla="val 127"/>
                  <a:gd name="f59" fmla="val 39"/>
                  <a:gd name="f60" fmla="val 131"/>
                  <a:gd name="f61" fmla="val 137"/>
                  <a:gd name="f62" fmla="val 143"/>
                  <a:gd name="f63" fmla="val 142"/>
                  <a:gd name="f64" fmla="val 140"/>
                  <a:gd name="f65" fmla="val 49"/>
                  <a:gd name="f66" fmla="val 139"/>
                  <a:gd name="f67" fmla="val 50"/>
                  <a:gd name="f68" fmla="val 141"/>
                  <a:gd name="f69" fmla="val 53"/>
                  <a:gd name="f70" fmla="val 144"/>
                  <a:gd name="f71" fmla="val 146"/>
                  <a:gd name="f72" fmla="val 52"/>
                  <a:gd name="f73" fmla="val 150"/>
                  <a:gd name="f74" fmla="val 55"/>
                  <a:gd name="f75" fmla="val 156"/>
                  <a:gd name="f76" fmla="val 56"/>
                  <a:gd name="f77" fmla="val 160"/>
                  <a:gd name="f78" fmla="val 162"/>
                  <a:gd name="f79" fmla="val 165"/>
                  <a:gd name="f80" fmla="val 59"/>
                  <a:gd name="f81" fmla="val 169"/>
                  <a:gd name="f82" fmla="val 62"/>
                  <a:gd name="f83" fmla="val 172"/>
                  <a:gd name="f84" fmla="val 63"/>
                  <a:gd name="f85" fmla="val 175"/>
                  <a:gd name="f86" fmla="val 66"/>
                  <a:gd name="f87" fmla="val 177"/>
                  <a:gd name="f88" fmla="val 69"/>
                  <a:gd name="f89" fmla="val 182"/>
                  <a:gd name="f90" fmla="val 64"/>
                  <a:gd name="f91" fmla="val 184"/>
                  <a:gd name="f92" fmla="val 185"/>
                  <a:gd name="f93" fmla="val 72"/>
                  <a:gd name="f94" fmla="val 76"/>
                  <a:gd name="f95" fmla="val 80"/>
                  <a:gd name="f96" fmla="val 186"/>
                  <a:gd name="f97" fmla="val 84"/>
                  <a:gd name="f98" fmla="val 91"/>
                  <a:gd name="f99" fmla="val 94"/>
                  <a:gd name="f100" fmla="val 97"/>
                  <a:gd name="f101" fmla="val 100"/>
                  <a:gd name="f102" fmla="val 178"/>
                  <a:gd name="f103" fmla="val 174"/>
                  <a:gd name="f104" fmla="val 171"/>
                  <a:gd name="f105" fmla="val 166"/>
                  <a:gd name="f106" fmla="val 168"/>
                  <a:gd name="f107" fmla="val 167"/>
                  <a:gd name="f108" fmla="val 133"/>
                  <a:gd name="f109" fmla="val 138"/>
                  <a:gd name="f110" fmla="val 145"/>
                  <a:gd name="f111" fmla="val 151"/>
                  <a:gd name="f112" fmla="val 148"/>
                  <a:gd name="f113" fmla="val 154"/>
                  <a:gd name="f114" fmla="val 170"/>
                  <a:gd name="f115" fmla="val 159"/>
                  <a:gd name="f116" fmla="val 164"/>
                  <a:gd name="f117" fmla="val 157"/>
                  <a:gd name="f118" fmla="val 161"/>
                  <a:gd name="f119" fmla="val 179"/>
                  <a:gd name="f120" fmla="val 158"/>
                  <a:gd name="f121" fmla="val 181"/>
                  <a:gd name="f122" fmla="val 153"/>
                  <a:gd name="f123" fmla="val 147"/>
                  <a:gd name="f124" fmla="val 183"/>
                  <a:gd name="f125" fmla="val 136"/>
                  <a:gd name="f126" fmla="val 192"/>
                  <a:gd name="f127" fmla="val 198"/>
                  <a:gd name="f128" fmla="val 134"/>
                  <a:gd name="f129" fmla="val 202"/>
                  <a:gd name="f130" fmla="val 203"/>
                  <a:gd name="f131" fmla="val 207"/>
                  <a:gd name="f132" fmla="val 210"/>
                  <a:gd name="f133" fmla="val 213"/>
                  <a:gd name="f134" fmla="val 132"/>
                  <a:gd name="f135" fmla="val 215"/>
                  <a:gd name="f136" fmla="val 219"/>
                  <a:gd name="f137" fmla="val 223"/>
                  <a:gd name="f138" fmla="val 129"/>
                  <a:gd name="f139" fmla="val 224"/>
                  <a:gd name="f140" fmla="val 228"/>
                  <a:gd name="f141" fmla="val 231"/>
                  <a:gd name="f142" fmla="val 128"/>
                  <a:gd name="f143" fmla="val 235"/>
                  <a:gd name="f144" fmla="val 239"/>
                  <a:gd name="f145" fmla="val 242"/>
                  <a:gd name="f146" fmla="val 246"/>
                  <a:gd name="f147" fmla="val 247"/>
                  <a:gd name="f148" fmla="val 244"/>
                  <a:gd name="f149" fmla="val 240"/>
                  <a:gd name="f150" fmla="val 243"/>
                  <a:gd name="f151" fmla="val 236"/>
                  <a:gd name="f152" fmla="val 232"/>
                  <a:gd name="f153" fmla="val 107"/>
                  <a:gd name="f154" fmla="val 233"/>
                  <a:gd name="f155" fmla="val 230"/>
                  <a:gd name="f156" fmla="val 105"/>
                  <a:gd name="f157" fmla="val 102"/>
                  <a:gd name="f158" fmla="val 103"/>
                  <a:gd name="f159" fmla="val 227"/>
                  <a:gd name="f160" fmla="val 101"/>
                  <a:gd name="f161" fmla="val 225"/>
                  <a:gd name="f162" fmla="val 226"/>
                  <a:gd name="f163" fmla="val 95"/>
                  <a:gd name="f164" fmla="val 99"/>
                  <a:gd name="f165" fmla="val 218"/>
                  <a:gd name="f166" fmla="val 214"/>
                  <a:gd name="f167" fmla="val 217"/>
                  <a:gd name="f168" fmla="val 212"/>
                  <a:gd name="f169" fmla="val 209"/>
                  <a:gd name="f170" fmla="val 211"/>
                  <a:gd name="f171" fmla="val 208"/>
                  <a:gd name="f172" fmla="val 204"/>
                  <a:gd name="f173" fmla="val 205"/>
                  <a:gd name="f174" fmla="val 200"/>
                  <a:gd name="f175" fmla="val 194"/>
                  <a:gd name="f176" fmla="val 191"/>
                  <a:gd name="f177" fmla="val 188"/>
                  <a:gd name="f178" fmla="val 189"/>
                  <a:gd name="f179" fmla="val 98"/>
                  <a:gd name="f180" fmla="val 190"/>
                  <a:gd name="f181" fmla="val 96"/>
                  <a:gd name="f182" fmla="val 93"/>
                  <a:gd name="f183" fmla="val 89"/>
                  <a:gd name="f184" fmla="val 87"/>
                  <a:gd name="f185" fmla="val 86"/>
                  <a:gd name="f186" fmla="val 176"/>
                  <a:gd name="f187" fmla="val 88"/>
                  <a:gd name="f188" fmla="val 83"/>
                  <a:gd name="f189" fmla="val 85"/>
                  <a:gd name="f190" fmla="val 163"/>
                  <a:gd name="f191" fmla="val 152"/>
                  <a:gd name="f192" fmla="val 149"/>
                  <a:gd name="f193" fmla="val 81"/>
                  <a:gd name="f194" fmla="val 79"/>
                  <a:gd name="f195" fmla="val 71"/>
                  <a:gd name="f196" fmla="val 67"/>
                  <a:gd name="f197" fmla="val 135"/>
                  <a:gd name="f198" fmla="val 70"/>
                  <a:gd name="f199" fmla="val 68"/>
                  <a:gd name="f200" fmla="val 61"/>
                  <a:gd name="f201" fmla="val 57"/>
                  <a:gd name="f202" fmla="val 54"/>
                  <a:gd name="f203" fmla="val 29"/>
                  <a:gd name="f204" fmla="val 19"/>
                  <a:gd name="f205" fmla="val 18"/>
                  <a:gd name="f206" fmla="val 17"/>
                  <a:gd name="f207" fmla="val 15"/>
                  <a:gd name="f208" fmla="val 12"/>
                  <a:gd name="f209" fmla="val 7"/>
                  <a:gd name="f210" fmla="val 10"/>
                  <a:gd name="f211" fmla="val 4"/>
                  <a:gd name="f212" fmla="val 90"/>
                  <a:gd name="f213" fmla="val 3"/>
                  <a:gd name="f214" fmla="val 1"/>
                  <a:gd name="f215" fmla="val 78"/>
                  <a:gd name="f216" fmla="val 74"/>
                  <a:gd name="f217" fmla="val 14"/>
                  <a:gd name="f218" fmla="val 16"/>
                  <a:gd name="f219" fmla="val 65"/>
                  <a:gd name="f220" fmla="val 20"/>
                  <a:gd name="f221" fmla="val 21"/>
                  <a:gd name="f222" fmla="val 27"/>
                  <a:gd name="f223" fmla="val 25"/>
                  <a:gd name="f224" fmla="val 24"/>
                  <a:gd name="f225" fmla="val 58"/>
                  <a:gd name="f226" fmla="val 73"/>
                  <a:gd name="f227" fmla="val 92"/>
                  <a:gd name="f228" fmla="+- 0 0 -90"/>
                  <a:gd name="f229" fmla="*/ f3 1 187"/>
                  <a:gd name="f230" fmla="*/ f4 1 248"/>
                  <a:gd name="f231" fmla="+- f7 0 f5"/>
                  <a:gd name="f232" fmla="+- f6 0 f5"/>
                  <a:gd name="f233" fmla="*/ f228 f0 1"/>
                  <a:gd name="f234" fmla="*/ f232 1 187"/>
                  <a:gd name="f235" fmla="*/ f231 1 248"/>
                  <a:gd name="f236" fmla="*/ f233 1 f2"/>
                  <a:gd name="f237" fmla="*/ 111 1 f234"/>
                  <a:gd name="f238" fmla="*/ 9 1 f235"/>
                  <a:gd name="f239" fmla="*/ 112 1 f234"/>
                  <a:gd name="f240" fmla="*/ 32 1 f235"/>
                  <a:gd name="f241" fmla="*/ 110 1 f234"/>
                  <a:gd name="f242" fmla="*/ 48 1 f235"/>
                  <a:gd name="f243" fmla="*/ 114 1 f234"/>
                  <a:gd name="f244" fmla="*/ 35 1 f235"/>
                  <a:gd name="f245" fmla="*/ 123 1 f234"/>
                  <a:gd name="f246" fmla="*/ 40 1 f235"/>
                  <a:gd name="f247" fmla="*/ 113 1 f234"/>
                  <a:gd name="f248" fmla="*/ 46 1 f235"/>
                  <a:gd name="f249" fmla="*/ 122 1 f234"/>
                  <a:gd name="f250" fmla="*/ 45 1 f235"/>
                  <a:gd name="f251" fmla="*/ 140 1 f234"/>
                  <a:gd name="f252" fmla="*/ 49 1 f235"/>
                  <a:gd name="f253" fmla="*/ 156 1 f234"/>
                  <a:gd name="f254" fmla="*/ 56 1 f235"/>
                  <a:gd name="f255" fmla="*/ 184 1 f234"/>
                  <a:gd name="f256" fmla="*/ 69 1 f235"/>
                  <a:gd name="f257" fmla="*/ 178 1 f234"/>
                  <a:gd name="f258" fmla="*/ 104 1 f235"/>
                  <a:gd name="f259" fmla="*/ 169 1 f234"/>
                  <a:gd name="f260" fmla="*/ 133 1 f235"/>
                  <a:gd name="f261" fmla="*/ 165 1 f234"/>
                  <a:gd name="f262" fmla="*/ 162 1 f235"/>
                  <a:gd name="f263" fmla="*/ 153 1 f234"/>
                  <a:gd name="f264" fmla="*/ 182 1 f235"/>
                  <a:gd name="f265" fmla="*/ 134 1 f234"/>
                  <a:gd name="f266" fmla="*/ 203 1 f235"/>
                  <a:gd name="f267" fmla="*/ 127 1 f234"/>
                  <a:gd name="f268" fmla="*/ 228 1 f235"/>
                  <a:gd name="f269" fmla="*/ 117 1 f234"/>
                  <a:gd name="f270" fmla="*/ 244 1 f235"/>
                  <a:gd name="f271" fmla="*/ 106 1 f234"/>
                  <a:gd name="f272" fmla="*/ 232 1 f235"/>
                  <a:gd name="f273" fmla="*/ 100 1 f234"/>
                  <a:gd name="f274" fmla="*/ 223 1 f235"/>
                  <a:gd name="f275" fmla="*/ 99 1 f234"/>
                  <a:gd name="f276" fmla="*/ 218 1 f235"/>
                  <a:gd name="f277" fmla="*/ 103 1 f234"/>
                  <a:gd name="f278" fmla="*/ 212 1 f235"/>
                  <a:gd name="f279" fmla="*/ 104 1 f234"/>
                  <a:gd name="f280" fmla="*/ 200 1 f235"/>
                  <a:gd name="f281" fmla="*/ 97 1 f234"/>
                  <a:gd name="f282" fmla="*/ 185 1 f235"/>
                  <a:gd name="f283" fmla="*/ 87 1 f234"/>
                  <a:gd name="f284" fmla="*/ 178 1 f235"/>
                  <a:gd name="f285" fmla="*/ 84 1 f234"/>
                  <a:gd name="f286" fmla="*/ 159 1 f235"/>
                  <a:gd name="f287" fmla="*/ 149 1 f235"/>
                  <a:gd name="f288" fmla="*/ 71 1 f234"/>
                  <a:gd name="f289" fmla="*/ 141 1 f235"/>
                  <a:gd name="f290" fmla="*/ 66 1 f234"/>
                  <a:gd name="f291" fmla="*/ 127 1 f235"/>
                  <a:gd name="f292" fmla="*/ 50 1 f234"/>
                  <a:gd name="f293" fmla="*/ 117 1 f235"/>
                  <a:gd name="f294" fmla="*/ 35 1 f234"/>
                  <a:gd name="f295" fmla="*/ 103 1 f235"/>
                  <a:gd name="f296" fmla="*/ 22 1 f234"/>
                  <a:gd name="f297" fmla="*/ 108 1 f235"/>
                  <a:gd name="f298" fmla="*/ 17 1 f234"/>
                  <a:gd name="f299" fmla="*/ 98 1 f235"/>
                  <a:gd name="f300" fmla="*/ 6 1 f234"/>
                  <a:gd name="f301" fmla="*/ 95 1 f235"/>
                  <a:gd name="f302" fmla="*/ 5 1 f234"/>
                  <a:gd name="f303" fmla="*/ 78 1 f235"/>
                  <a:gd name="f304" fmla="*/ 16 1 f234"/>
                  <a:gd name="f305" fmla="*/ 64 1 f235"/>
                  <a:gd name="f306" fmla="*/ 18 1 f234"/>
                  <a:gd name="f307" fmla="*/ 34 1 f235"/>
                  <a:gd name="f308" fmla="*/ 19 1 f234"/>
                  <a:gd name="f309" fmla="*/ 26 1 f235"/>
                  <a:gd name="f310" fmla="*/ 29 1 f234"/>
                  <a:gd name="f311" fmla="*/ 25 1 f235"/>
                  <a:gd name="f312" fmla="*/ 34 1 f234"/>
                  <a:gd name="f313" fmla="*/ 29 1 f235"/>
                  <a:gd name="f314" fmla="*/ 46 1 f234"/>
                  <a:gd name="f315" fmla="*/ 49 1 f234"/>
                  <a:gd name="f316" fmla="*/ 19 1 f235"/>
                  <a:gd name="f317" fmla="*/ 53 1 f234"/>
                  <a:gd name="f318" fmla="*/ 61 1 f234"/>
                  <a:gd name="f319" fmla="*/ 5 1 f235"/>
                  <a:gd name="f320" fmla="*/ 69 1 f234"/>
                  <a:gd name="f321" fmla="*/ 68 1 f234"/>
                  <a:gd name="f322" fmla="*/ 17 1 f235"/>
                  <a:gd name="f323" fmla="*/ 73 1 f234"/>
                  <a:gd name="f324" fmla="*/ 27 1 f235"/>
                  <a:gd name="f325" fmla="*/ 80 1 f234"/>
                  <a:gd name="f326" fmla="*/ 22 1 f235"/>
                  <a:gd name="f327" fmla="*/ 20 1 f235"/>
                  <a:gd name="f328" fmla="*/ 92 1 f234"/>
                  <a:gd name="f329" fmla="*/ 21 1 f235"/>
                  <a:gd name="f330" fmla="*/ 105 1 f234"/>
                  <a:gd name="f331" fmla="*/ 13 1 f235"/>
                  <a:gd name="f332" fmla="*/ 0 1 f234"/>
                  <a:gd name="f333" fmla="*/ f6 1 f234"/>
                  <a:gd name="f334" fmla="*/ 0 1 f235"/>
                  <a:gd name="f335" fmla="*/ f7 1 f235"/>
                  <a:gd name="f336" fmla="+- f236 0 f1"/>
                  <a:gd name="f337" fmla="*/ f332 f229 1"/>
                  <a:gd name="f338" fmla="*/ f333 f229 1"/>
                  <a:gd name="f339" fmla="*/ f335 f230 1"/>
                  <a:gd name="f340" fmla="*/ f334 f230 1"/>
                  <a:gd name="f341" fmla="*/ f237 f229 1"/>
                  <a:gd name="f342" fmla="*/ f238 f230 1"/>
                  <a:gd name="f343" fmla="*/ f239 f229 1"/>
                  <a:gd name="f344" fmla="*/ f240 f230 1"/>
                  <a:gd name="f345" fmla="*/ f241 f229 1"/>
                  <a:gd name="f346" fmla="*/ f242 f230 1"/>
                  <a:gd name="f347" fmla="*/ f243 f229 1"/>
                  <a:gd name="f348" fmla="*/ f244 f230 1"/>
                  <a:gd name="f349" fmla="*/ f245 f229 1"/>
                  <a:gd name="f350" fmla="*/ f246 f230 1"/>
                  <a:gd name="f351" fmla="*/ f247 f229 1"/>
                  <a:gd name="f352" fmla="*/ f248 f230 1"/>
                  <a:gd name="f353" fmla="*/ f249 f229 1"/>
                  <a:gd name="f354" fmla="*/ f250 f230 1"/>
                  <a:gd name="f355" fmla="*/ f251 f229 1"/>
                  <a:gd name="f356" fmla="*/ f252 f230 1"/>
                  <a:gd name="f357" fmla="*/ f253 f229 1"/>
                  <a:gd name="f358" fmla="*/ f254 f230 1"/>
                  <a:gd name="f359" fmla="*/ f255 f229 1"/>
                  <a:gd name="f360" fmla="*/ f256 f230 1"/>
                  <a:gd name="f361" fmla="*/ f257 f229 1"/>
                  <a:gd name="f362" fmla="*/ f258 f230 1"/>
                  <a:gd name="f363" fmla="*/ f259 f229 1"/>
                  <a:gd name="f364" fmla="*/ f260 f230 1"/>
                  <a:gd name="f365" fmla="*/ f261 f229 1"/>
                  <a:gd name="f366" fmla="*/ f262 f230 1"/>
                  <a:gd name="f367" fmla="*/ f263 f229 1"/>
                  <a:gd name="f368" fmla="*/ f264 f230 1"/>
                  <a:gd name="f369" fmla="*/ f265 f229 1"/>
                  <a:gd name="f370" fmla="*/ f266 f230 1"/>
                  <a:gd name="f371" fmla="*/ f267 f229 1"/>
                  <a:gd name="f372" fmla="*/ f268 f230 1"/>
                  <a:gd name="f373" fmla="*/ f269 f229 1"/>
                  <a:gd name="f374" fmla="*/ f270 f230 1"/>
                  <a:gd name="f375" fmla="*/ f271 f229 1"/>
                  <a:gd name="f376" fmla="*/ f272 f230 1"/>
                  <a:gd name="f377" fmla="*/ f273 f229 1"/>
                  <a:gd name="f378" fmla="*/ f274 f230 1"/>
                  <a:gd name="f379" fmla="*/ f275 f229 1"/>
                  <a:gd name="f380" fmla="*/ f276 f230 1"/>
                  <a:gd name="f381" fmla="*/ f277 f229 1"/>
                  <a:gd name="f382" fmla="*/ f278 f230 1"/>
                  <a:gd name="f383" fmla="*/ f279 f229 1"/>
                  <a:gd name="f384" fmla="*/ f280 f230 1"/>
                  <a:gd name="f385" fmla="*/ f281 f229 1"/>
                  <a:gd name="f386" fmla="*/ f282 f230 1"/>
                  <a:gd name="f387" fmla="*/ f283 f229 1"/>
                  <a:gd name="f388" fmla="*/ f284 f230 1"/>
                  <a:gd name="f389" fmla="*/ f285 f229 1"/>
                  <a:gd name="f390" fmla="*/ f286 f230 1"/>
                  <a:gd name="f391" fmla="*/ f287 f230 1"/>
                  <a:gd name="f392" fmla="*/ f288 f229 1"/>
                  <a:gd name="f393" fmla="*/ f289 f230 1"/>
                  <a:gd name="f394" fmla="*/ f290 f229 1"/>
                  <a:gd name="f395" fmla="*/ f291 f230 1"/>
                  <a:gd name="f396" fmla="*/ f292 f229 1"/>
                  <a:gd name="f397" fmla="*/ f293 f230 1"/>
                  <a:gd name="f398" fmla="*/ f294 f229 1"/>
                  <a:gd name="f399" fmla="*/ f295 f230 1"/>
                  <a:gd name="f400" fmla="*/ f296 f229 1"/>
                  <a:gd name="f401" fmla="*/ f297 f230 1"/>
                  <a:gd name="f402" fmla="*/ f298 f229 1"/>
                  <a:gd name="f403" fmla="*/ f299 f230 1"/>
                  <a:gd name="f404" fmla="*/ f300 f229 1"/>
                  <a:gd name="f405" fmla="*/ f301 f230 1"/>
                  <a:gd name="f406" fmla="*/ f302 f229 1"/>
                  <a:gd name="f407" fmla="*/ f303 f230 1"/>
                  <a:gd name="f408" fmla="*/ f304 f229 1"/>
                  <a:gd name="f409" fmla="*/ f305 f230 1"/>
                  <a:gd name="f410" fmla="*/ f306 f229 1"/>
                  <a:gd name="f411" fmla="*/ f307 f230 1"/>
                  <a:gd name="f412" fmla="*/ f308 f229 1"/>
                  <a:gd name="f413" fmla="*/ f309 f230 1"/>
                  <a:gd name="f414" fmla="*/ f310 f229 1"/>
                  <a:gd name="f415" fmla="*/ f311 f230 1"/>
                  <a:gd name="f416" fmla="*/ f312 f229 1"/>
                  <a:gd name="f417" fmla="*/ f313 f230 1"/>
                  <a:gd name="f418" fmla="*/ f314 f229 1"/>
                  <a:gd name="f419" fmla="*/ f315 f229 1"/>
                  <a:gd name="f420" fmla="*/ f316 f230 1"/>
                  <a:gd name="f421" fmla="*/ f317 f229 1"/>
                  <a:gd name="f422" fmla="*/ f318 f229 1"/>
                  <a:gd name="f423" fmla="*/ f319 f230 1"/>
                  <a:gd name="f424" fmla="*/ f320 f229 1"/>
                  <a:gd name="f425" fmla="*/ f321 f229 1"/>
                  <a:gd name="f426" fmla="*/ f322 f230 1"/>
                  <a:gd name="f427" fmla="*/ f323 f229 1"/>
                  <a:gd name="f428" fmla="*/ f324 f230 1"/>
                  <a:gd name="f429" fmla="*/ f325 f229 1"/>
                  <a:gd name="f430" fmla="*/ f326 f230 1"/>
                  <a:gd name="f431" fmla="*/ f327 f230 1"/>
                  <a:gd name="f432" fmla="*/ f328 f229 1"/>
                  <a:gd name="f433" fmla="*/ f329 f230 1"/>
                  <a:gd name="f434" fmla="*/ f330 f229 1"/>
                  <a:gd name="f435" fmla="*/ f331 f230 1"/>
                </a:gdLst>
                <a:ahLst/>
                <a:cxnLst>
                  <a:cxn ang="3cd4">
                    <a:pos x="hc" y="t"/>
                  </a:cxn>
                  <a:cxn ang="0">
                    <a:pos x="r" y="vc"/>
                  </a:cxn>
                  <a:cxn ang="cd4">
                    <a:pos x="hc" y="b"/>
                  </a:cxn>
                  <a:cxn ang="cd2">
                    <a:pos x="l" y="vc"/>
                  </a:cxn>
                  <a:cxn ang="f336">
                    <a:pos x="f341" y="f342"/>
                  </a:cxn>
                  <a:cxn ang="f336">
                    <a:pos x="f343" y="f344"/>
                  </a:cxn>
                  <a:cxn ang="f336">
                    <a:pos x="f345" y="f346"/>
                  </a:cxn>
                  <a:cxn ang="f336">
                    <a:pos x="f347" y="f348"/>
                  </a:cxn>
                  <a:cxn ang="f336">
                    <a:pos x="f349" y="f350"/>
                  </a:cxn>
                  <a:cxn ang="f336">
                    <a:pos x="f351" y="f352"/>
                  </a:cxn>
                  <a:cxn ang="f336">
                    <a:pos x="f353" y="f354"/>
                  </a:cxn>
                  <a:cxn ang="f336">
                    <a:pos x="f355" y="f356"/>
                  </a:cxn>
                  <a:cxn ang="f336">
                    <a:pos x="f357" y="f358"/>
                  </a:cxn>
                  <a:cxn ang="f336">
                    <a:pos x="f359" y="f360"/>
                  </a:cxn>
                  <a:cxn ang="f336">
                    <a:pos x="f361" y="f362"/>
                  </a:cxn>
                  <a:cxn ang="f336">
                    <a:pos x="f363" y="f364"/>
                  </a:cxn>
                  <a:cxn ang="f336">
                    <a:pos x="f365" y="f366"/>
                  </a:cxn>
                  <a:cxn ang="f336">
                    <a:pos x="f367" y="f368"/>
                  </a:cxn>
                  <a:cxn ang="f336">
                    <a:pos x="f369" y="f370"/>
                  </a:cxn>
                  <a:cxn ang="f336">
                    <a:pos x="f371" y="f372"/>
                  </a:cxn>
                  <a:cxn ang="f336">
                    <a:pos x="f373" y="f374"/>
                  </a:cxn>
                  <a:cxn ang="f336">
                    <a:pos x="f375" y="f376"/>
                  </a:cxn>
                  <a:cxn ang="f336">
                    <a:pos x="f377" y="f378"/>
                  </a:cxn>
                  <a:cxn ang="f336">
                    <a:pos x="f379" y="f380"/>
                  </a:cxn>
                  <a:cxn ang="f336">
                    <a:pos x="f381" y="f382"/>
                  </a:cxn>
                  <a:cxn ang="f336">
                    <a:pos x="f383" y="f384"/>
                  </a:cxn>
                  <a:cxn ang="f336">
                    <a:pos x="f385" y="f386"/>
                  </a:cxn>
                  <a:cxn ang="f336">
                    <a:pos x="f387" y="f388"/>
                  </a:cxn>
                  <a:cxn ang="f336">
                    <a:pos x="f389" y="f390"/>
                  </a:cxn>
                  <a:cxn ang="f336">
                    <a:pos x="f389" y="f391"/>
                  </a:cxn>
                  <a:cxn ang="f336">
                    <a:pos x="f392" y="f393"/>
                  </a:cxn>
                  <a:cxn ang="f336">
                    <a:pos x="f394" y="f395"/>
                  </a:cxn>
                  <a:cxn ang="f336">
                    <a:pos x="f396" y="f397"/>
                  </a:cxn>
                  <a:cxn ang="f336">
                    <a:pos x="f398" y="f399"/>
                  </a:cxn>
                  <a:cxn ang="f336">
                    <a:pos x="f400" y="f401"/>
                  </a:cxn>
                  <a:cxn ang="f336">
                    <a:pos x="f402" y="f403"/>
                  </a:cxn>
                  <a:cxn ang="f336">
                    <a:pos x="f404" y="f405"/>
                  </a:cxn>
                  <a:cxn ang="f336">
                    <a:pos x="f406" y="f407"/>
                  </a:cxn>
                  <a:cxn ang="f336">
                    <a:pos x="f408" y="f409"/>
                  </a:cxn>
                  <a:cxn ang="f336">
                    <a:pos x="f410" y="f411"/>
                  </a:cxn>
                  <a:cxn ang="f336">
                    <a:pos x="f412" y="f413"/>
                  </a:cxn>
                  <a:cxn ang="f336">
                    <a:pos x="f414" y="f415"/>
                  </a:cxn>
                  <a:cxn ang="f336">
                    <a:pos x="f416" y="f417"/>
                  </a:cxn>
                  <a:cxn ang="f336">
                    <a:pos x="f418" y="f413"/>
                  </a:cxn>
                  <a:cxn ang="f336">
                    <a:pos x="f419" y="f420"/>
                  </a:cxn>
                  <a:cxn ang="f336">
                    <a:pos x="f421" y="f342"/>
                  </a:cxn>
                  <a:cxn ang="f336">
                    <a:pos x="f422" y="f423"/>
                  </a:cxn>
                  <a:cxn ang="f336">
                    <a:pos x="f424" y="f423"/>
                  </a:cxn>
                  <a:cxn ang="f336">
                    <a:pos x="f425" y="f426"/>
                  </a:cxn>
                  <a:cxn ang="f336">
                    <a:pos x="f427" y="f428"/>
                  </a:cxn>
                  <a:cxn ang="f336">
                    <a:pos x="f429" y="f430"/>
                  </a:cxn>
                  <a:cxn ang="f336">
                    <a:pos x="f387" y="f431"/>
                  </a:cxn>
                  <a:cxn ang="f336">
                    <a:pos x="f432" y="f433"/>
                  </a:cxn>
                  <a:cxn ang="f336">
                    <a:pos x="f379" y="f430"/>
                  </a:cxn>
                  <a:cxn ang="f336">
                    <a:pos x="f434" y="f435"/>
                  </a:cxn>
                </a:cxnLst>
                <a:rect l="f337" t="f340" r="f338" b="f339"/>
                <a:pathLst>
                  <a:path w="187" h="248">
                    <a:moveTo>
                      <a:pt x="f8" y="f9"/>
                    </a:moveTo>
                    <a:cubicBezTo>
                      <a:pt x="f8" y="f9"/>
                      <a:pt x="f8" y="f10"/>
                      <a:pt x="f11" y="f12"/>
                    </a:cubicBezTo>
                    <a:cubicBezTo>
                      <a:pt x="f13" y="f14"/>
                      <a:pt x="f11" y="f9"/>
                      <a:pt x="f13" y="f15"/>
                    </a:cubicBezTo>
                    <a:cubicBezTo>
                      <a:pt x="f13" y="f16"/>
                      <a:pt x="f17" y="f18"/>
                      <a:pt x="f17" y="f18"/>
                    </a:cubicBezTo>
                    <a:cubicBezTo>
                      <a:pt x="f19" y="f20"/>
                      <a:pt x="f19" y="f21"/>
                      <a:pt x="f22" y="f23"/>
                    </a:cubicBezTo>
                    <a:cubicBezTo>
                      <a:pt x="f24" y="f25"/>
                      <a:pt x="f17" y="f26"/>
                      <a:pt x="f27" y="f28"/>
                    </a:cubicBezTo>
                    <a:cubicBezTo>
                      <a:pt x="f11" y="f29"/>
                      <a:pt x="f11" y="f30"/>
                      <a:pt x="f11" y="f31"/>
                    </a:cubicBezTo>
                    <a:cubicBezTo>
                      <a:pt x="f32" y="f33"/>
                      <a:pt x="f34" y="f35"/>
                      <a:pt x="f36" y="f37"/>
                    </a:cubicBezTo>
                    <a:cubicBezTo>
                      <a:pt x="f8" y="f38"/>
                      <a:pt x="f11" y="f39"/>
                      <a:pt x="f11" y="f39"/>
                    </a:cubicBezTo>
                    <a:cubicBezTo>
                      <a:pt x="f11" y="f39"/>
                      <a:pt x="f32" y="f35"/>
                      <a:pt x="f32" y="f37"/>
                    </a:cubicBezTo>
                    <a:cubicBezTo>
                      <a:pt x="f32" y="f38"/>
                      <a:pt x="f27" y="f38"/>
                      <a:pt x="f24" y="f31"/>
                    </a:cubicBezTo>
                    <a:cubicBezTo>
                      <a:pt x="f17" y="f40"/>
                      <a:pt x="f27" y="f40"/>
                      <a:pt x="f17" y="f41"/>
                    </a:cubicBezTo>
                    <a:cubicBezTo>
                      <a:pt x="f42" y="f28"/>
                      <a:pt x="f42" y="f29"/>
                      <a:pt x="f43" y="f29"/>
                    </a:cubicBezTo>
                    <a:cubicBezTo>
                      <a:pt x="f44" y="f29"/>
                      <a:pt x="f45" y="f46"/>
                      <a:pt x="f47" y="f41"/>
                    </a:cubicBezTo>
                    <a:cubicBezTo>
                      <a:pt x="f48" y="f40"/>
                      <a:pt x="f45" y="f49"/>
                      <a:pt x="f48" y="f31"/>
                    </a:cubicBezTo>
                    <a:cubicBezTo>
                      <a:pt x="f50" y="f38"/>
                      <a:pt x="f48" y="f38"/>
                      <a:pt x="f51" y="f37"/>
                    </a:cubicBezTo>
                    <a:cubicBezTo>
                      <a:pt x="f50" y="f52"/>
                      <a:pt x="f50" y="f33"/>
                      <a:pt x="f19" y="f52"/>
                    </a:cubicBezTo>
                    <a:cubicBezTo>
                      <a:pt x="f22" y="f35"/>
                      <a:pt x="f42" y="f37"/>
                      <a:pt x="f24" y="f35"/>
                    </a:cubicBezTo>
                    <a:cubicBezTo>
                      <a:pt x="f22" y="f35"/>
                      <a:pt x="f22" y="f39"/>
                      <a:pt x="f53" y="f35"/>
                    </a:cubicBezTo>
                    <a:cubicBezTo>
                      <a:pt x="f51" y="f37"/>
                      <a:pt x="f19" y="f54"/>
                      <a:pt x="f50" y="f55"/>
                    </a:cubicBezTo>
                    <a:cubicBezTo>
                      <a:pt x="f43" y="f35"/>
                      <a:pt x="f51" y="f52"/>
                      <a:pt x="f44" y="f52"/>
                    </a:cubicBezTo>
                    <a:cubicBezTo>
                      <a:pt x="f56" y="f52"/>
                      <a:pt x="f44" y="f57"/>
                      <a:pt x="f58" y="f59"/>
                    </a:cubicBezTo>
                    <a:cubicBezTo>
                      <a:pt x="f60" y="f40"/>
                      <a:pt x="f60" y="f57"/>
                      <a:pt x="f61" y="f37"/>
                    </a:cubicBezTo>
                    <a:cubicBezTo>
                      <a:pt x="f62" y="f54"/>
                      <a:pt x="f63" y="f39"/>
                      <a:pt x="f64" y="f65"/>
                    </a:cubicBezTo>
                    <a:cubicBezTo>
                      <a:pt x="f66" y="f67"/>
                      <a:pt x="f62" y="f65"/>
                      <a:pt x="f68" y="f69"/>
                    </a:cubicBezTo>
                    <a:cubicBezTo>
                      <a:pt x="f70" y="f67"/>
                      <a:pt x="f62" y="f67"/>
                      <a:pt x="f71" y="f72"/>
                    </a:cubicBezTo>
                    <a:cubicBezTo>
                      <a:pt x="f73" y="f74"/>
                      <a:pt x="f75" y="f76"/>
                      <a:pt x="f75" y="f76"/>
                    </a:cubicBezTo>
                    <a:cubicBezTo>
                      <a:pt x="f77" y="f74"/>
                      <a:pt x="f78" y="f74"/>
                      <a:pt x="f79" y="f80"/>
                    </a:cubicBezTo>
                    <a:cubicBezTo>
                      <a:pt x="f81" y="f82"/>
                      <a:pt x="f83" y="f84"/>
                      <a:pt x="f85" y="f86"/>
                    </a:cubicBezTo>
                    <a:cubicBezTo>
                      <a:pt x="f87" y="f88"/>
                      <a:pt x="f89" y="f90"/>
                      <a:pt x="f91" y="f88"/>
                    </a:cubicBezTo>
                    <a:cubicBezTo>
                      <a:pt x="f92" y="f93"/>
                      <a:pt x="f6" y="f94"/>
                      <a:pt x="f6" y="f95"/>
                    </a:cubicBezTo>
                    <a:cubicBezTo>
                      <a:pt x="f96" y="f97"/>
                      <a:pt x="f6" y="f98"/>
                      <a:pt x="f92" y="f99"/>
                    </a:cubicBezTo>
                    <a:cubicBezTo>
                      <a:pt x="f89" y="f100"/>
                      <a:pt x="f89" y="f101"/>
                      <a:pt x="f102" y="f34"/>
                    </a:cubicBezTo>
                    <a:cubicBezTo>
                      <a:pt x="f103" y="f8"/>
                      <a:pt x="f103" y="f42"/>
                      <a:pt x="f104" y="f50"/>
                    </a:cubicBezTo>
                    <a:cubicBezTo>
                      <a:pt x="f81" y="f51"/>
                      <a:pt x="f105" y="f42"/>
                      <a:pt x="f106" y="f51"/>
                    </a:cubicBezTo>
                    <a:cubicBezTo>
                      <a:pt x="f81" y="f56"/>
                      <a:pt x="f107" y="f58"/>
                      <a:pt x="f81" y="f108"/>
                    </a:cubicBezTo>
                    <a:cubicBezTo>
                      <a:pt x="f104" y="f61"/>
                      <a:pt x="f106" y="f109"/>
                      <a:pt x="f81" y="f110"/>
                    </a:cubicBezTo>
                    <a:cubicBezTo>
                      <a:pt x="f81" y="f111"/>
                      <a:pt x="f105" y="f112"/>
                      <a:pt x="f106" y="f113"/>
                    </a:cubicBezTo>
                    <a:cubicBezTo>
                      <a:pt x="f114" y="f115"/>
                      <a:pt x="f116" y="f117"/>
                      <a:pt x="f79" y="f78"/>
                    </a:cubicBezTo>
                    <a:cubicBezTo>
                      <a:pt x="f107" y="f81"/>
                      <a:pt x="f77" y="f106"/>
                      <a:pt x="f118" y="f103"/>
                    </a:cubicBezTo>
                    <a:cubicBezTo>
                      <a:pt x="f78" y="f119"/>
                      <a:pt x="f115" y="f102"/>
                      <a:pt x="f120" y="f2"/>
                    </a:cubicBezTo>
                    <a:cubicBezTo>
                      <a:pt x="f113" y="f92"/>
                      <a:pt x="f113" y="f121"/>
                      <a:pt x="f122" y="f89"/>
                    </a:cubicBezTo>
                    <a:cubicBezTo>
                      <a:pt x="f73" y="f91"/>
                      <a:pt x="f123" y="f121"/>
                      <a:pt x="f71" y="f124"/>
                    </a:cubicBezTo>
                    <a:cubicBezTo>
                      <a:pt x="f70" y="f92"/>
                      <a:pt x="f63" y="f92"/>
                      <a:pt x="f125" y="f126"/>
                    </a:cubicBezTo>
                    <a:cubicBezTo>
                      <a:pt x="f60" y="f127"/>
                      <a:pt x="f128" y="f129"/>
                      <a:pt x="f128" y="f130"/>
                    </a:cubicBezTo>
                    <a:cubicBezTo>
                      <a:pt x="f108" y="f131"/>
                      <a:pt x="f61" y="f132"/>
                      <a:pt x="f128" y="f133"/>
                    </a:cubicBezTo>
                    <a:cubicBezTo>
                      <a:pt x="f134" y="f135"/>
                      <a:pt x="f61" y="f135"/>
                      <a:pt x="f60" y="f136"/>
                    </a:cubicBezTo>
                    <a:cubicBezTo>
                      <a:pt x="f47" y="f137"/>
                      <a:pt x="f138" y="f139"/>
                      <a:pt x="f58" y="f140"/>
                    </a:cubicBezTo>
                    <a:cubicBezTo>
                      <a:pt x="f47" y="f141"/>
                      <a:pt x="f142" y="f143"/>
                      <a:pt x="f48" y="f144"/>
                    </a:cubicBezTo>
                    <a:cubicBezTo>
                      <a:pt x="f53" y="f145"/>
                      <a:pt x="f47" y="f145"/>
                      <a:pt x="f19" y="f7"/>
                    </a:cubicBezTo>
                    <a:cubicBezTo>
                      <a:pt x="f42" y="f146"/>
                      <a:pt x="f42" y="f147"/>
                      <a:pt x="f19" y="f148"/>
                    </a:cubicBezTo>
                    <a:cubicBezTo>
                      <a:pt x="f53" y="f149"/>
                      <a:pt x="f19" y="f150"/>
                      <a:pt x="f22" y="f144"/>
                    </a:cubicBezTo>
                    <a:cubicBezTo>
                      <a:pt x="f24" y="f151"/>
                      <a:pt x="f17" y="f144"/>
                      <a:pt x="f27" y="f151"/>
                    </a:cubicBezTo>
                    <a:cubicBezTo>
                      <a:pt x="f32" y="f152"/>
                      <a:pt x="f153" y="f154"/>
                      <a:pt x="f36" y="f152"/>
                    </a:cubicBezTo>
                    <a:cubicBezTo>
                      <a:pt x="f34" y="f155"/>
                      <a:pt x="f156" y="f141"/>
                      <a:pt x="f34" y="f141"/>
                    </a:cubicBezTo>
                    <a:cubicBezTo>
                      <a:pt x="f157" y="f141"/>
                      <a:pt x="f158" y="f140"/>
                      <a:pt x="f157" y="f159"/>
                    </a:cubicBezTo>
                    <a:cubicBezTo>
                      <a:pt x="f160" y="f161"/>
                      <a:pt x="f160" y="f137"/>
                      <a:pt x="f101" y="f137"/>
                    </a:cubicBezTo>
                    <a:cubicBezTo>
                      <a:pt x="f100" y="f137"/>
                      <a:pt x="f100" y="f162"/>
                      <a:pt x="f99" y="f161"/>
                    </a:cubicBezTo>
                    <a:cubicBezTo>
                      <a:pt x="f99" y="f161"/>
                      <a:pt x="f99" y="f139"/>
                      <a:pt x="f163" y="f137"/>
                    </a:cubicBezTo>
                    <a:cubicBezTo>
                      <a:pt x="f100" y="f137"/>
                      <a:pt x="f163" y="f137"/>
                      <a:pt x="f164" y="f165"/>
                    </a:cubicBezTo>
                    <a:cubicBezTo>
                      <a:pt x="f160" y="f166"/>
                      <a:pt x="f160" y="f167"/>
                      <a:pt x="f160" y="f135"/>
                    </a:cubicBezTo>
                    <a:cubicBezTo>
                      <a:pt x="f157" y="f166"/>
                      <a:pt x="f101" y="f135"/>
                      <a:pt x="f160" y="f133"/>
                    </a:cubicBezTo>
                    <a:cubicBezTo>
                      <a:pt x="f160" y="f168"/>
                      <a:pt x="f157" y="f133"/>
                      <a:pt x="f158" y="f168"/>
                    </a:cubicBezTo>
                    <a:cubicBezTo>
                      <a:pt x="f34" y="f169"/>
                      <a:pt x="f36" y="f170"/>
                      <a:pt x="f153" y="f171"/>
                    </a:cubicBezTo>
                    <a:cubicBezTo>
                      <a:pt x="f32" y="f172"/>
                      <a:pt x="f153" y="f173"/>
                      <a:pt x="f153" y="f130"/>
                    </a:cubicBezTo>
                    <a:cubicBezTo>
                      <a:pt x="f153" y="f129"/>
                      <a:pt x="f153" y="f127"/>
                      <a:pt x="f34" y="f174"/>
                    </a:cubicBezTo>
                    <a:cubicBezTo>
                      <a:pt x="f156" y="f126"/>
                      <a:pt x="f158" y="f175"/>
                      <a:pt x="f158" y="f176"/>
                    </a:cubicBezTo>
                    <a:cubicBezTo>
                      <a:pt x="f158" y="f177"/>
                      <a:pt x="f157" y="f177"/>
                      <a:pt x="f101" y="f178"/>
                    </a:cubicBezTo>
                    <a:cubicBezTo>
                      <a:pt x="f179" y="f180"/>
                      <a:pt x="f164" y="f177"/>
                      <a:pt x="f100" y="f92"/>
                    </a:cubicBezTo>
                    <a:cubicBezTo>
                      <a:pt x="f181" y="f124"/>
                      <a:pt x="f164" y="f121"/>
                      <a:pt x="f100" y="f2"/>
                    </a:cubicBezTo>
                    <a:cubicBezTo>
                      <a:pt x="f163" y="f119"/>
                      <a:pt x="f163" y="f119"/>
                      <a:pt x="f182" y="f119"/>
                    </a:cubicBezTo>
                    <a:cubicBezTo>
                      <a:pt x="f98" y="f119"/>
                      <a:pt x="f183" y="f102"/>
                      <a:pt x="f184" y="f102"/>
                    </a:cubicBezTo>
                    <a:cubicBezTo>
                      <a:pt x="f97" y="f102"/>
                      <a:pt x="f185" y="f186"/>
                      <a:pt x="f184" y="f83"/>
                    </a:cubicBezTo>
                    <a:cubicBezTo>
                      <a:pt x="f184" y="f106"/>
                      <a:pt x="f187" y="f81"/>
                      <a:pt x="f185" y="f79"/>
                    </a:cubicBezTo>
                    <a:cubicBezTo>
                      <a:pt x="f188" y="f118"/>
                      <a:pt x="f189" y="f190"/>
                      <a:pt x="f97" y="f115"/>
                    </a:cubicBezTo>
                    <a:cubicBezTo>
                      <a:pt x="f97" y="f115"/>
                      <a:pt x="f189" y="f115"/>
                      <a:pt x="f97" y="f120"/>
                    </a:cubicBezTo>
                    <a:cubicBezTo>
                      <a:pt x="f188" y="f75"/>
                      <a:pt x="f189" y="f75"/>
                      <a:pt x="f97" y="f113"/>
                    </a:cubicBezTo>
                    <a:cubicBezTo>
                      <a:pt x="f188" y="f191"/>
                      <a:pt x="f185" y="f73"/>
                      <a:pt x="f97" y="f192"/>
                    </a:cubicBezTo>
                    <a:cubicBezTo>
                      <a:pt x="f193" y="f123"/>
                      <a:pt x="f188" y="f123"/>
                      <a:pt x="f95" y="f71"/>
                    </a:cubicBezTo>
                    <a:cubicBezTo>
                      <a:pt x="f94" y="f110"/>
                      <a:pt x="f95" y="f70"/>
                      <a:pt x="f194" y="f68"/>
                    </a:cubicBezTo>
                    <a:cubicBezTo>
                      <a:pt x="f195" y="f68"/>
                      <a:pt x="f195" y="f68"/>
                      <a:pt x="f195" y="f68"/>
                    </a:cubicBezTo>
                    <a:cubicBezTo>
                      <a:pt x="f196" y="f197"/>
                      <a:pt x="f198" y="f61"/>
                      <a:pt x="f88" y="f125"/>
                    </a:cubicBezTo>
                    <a:cubicBezTo>
                      <a:pt x="f199" y="f128"/>
                      <a:pt x="f198" y="f197"/>
                      <a:pt x="f88" y="f134"/>
                    </a:cubicBezTo>
                    <a:cubicBezTo>
                      <a:pt x="f199" y="f138"/>
                      <a:pt x="f195" y="f138"/>
                      <a:pt x="f86" y="f58"/>
                    </a:cubicBezTo>
                    <a:cubicBezTo>
                      <a:pt x="f200" y="f47"/>
                      <a:pt x="f90" y="f47"/>
                      <a:pt x="f200" y="f48"/>
                    </a:cubicBezTo>
                    <a:cubicBezTo>
                      <a:pt x="f201" y="f44"/>
                      <a:pt x="f80" y="f50"/>
                      <a:pt x="f76" y="f50"/>
                    </a:cubicBezTo>
                    <a:cubicBezTo>
                      <a:pt x="f202" y="f50"/>
                      <a:pt x="f74" y="f19"/>
                      <a:pt x="f67" y="f19"/>
                    </a:cubicBezTo>
                    <a:cubicBezTo>
                      <a:pt x="f35" y="f19"/>
                      <a:pt x="f54" y="f17"/>
                      <a:pt x="f52" y="f17"/>
                    </a:cubicBezTo>
                    <a:cubicBezTo>
                      <a:pt x="f33" y="f24"/>
                      <a:pt x="f33" y="f156"/>
                      <a:pt x="f33" y="f157"/>
                    </a:cubicBezTo>
                    <a:cubicBezTo>
                      <a:pt x="f33" y="f164"/>
                      <a:pt x="f30" y="f157"/>
                      <a:pt x="f41" y="f158"/>
                    </a:cubicBezTo>
                    <a:cubicBezTo>
                      <a:pt x="f29" y="f36"/>
                      <a:pt x="f28" y="f34"/>
                      <a:pt x="f28" y="f36"/>
                    </a:cubicBezTo>
                    <a:cubicBezTo>
                      <a:pt x="f28" y="f32"/>
                      <a:pt x="f26" y="f153"/>
                      <a:pt x="f203" y="f32"/>
                    </a:cubicBezTo>
                    <a:cubicBezTo>
                      <a:pt x="f21" y="f13"/>
                      <a:pt x="f203" y="f8"/>
                      <a:pt x="f18" y="f8"/>
                    </a:cubicBezTo>
                    <a:cubicBezTo>
                      <a:pt x="f204" y="f13"/>
                      <a:pt x="f204" y="f8"/>
                      <a:pt x="f205" y="f156"/>
                    </a:cubicBezTo>
                    <a:cubicBezTo>
                      <a:pt x="f205" y="f157"/>
                      <a:pt x="f205" y="f160"/>
                      <a:pt x="f205" y="f101"/>
                    </a:cubicBezTo>
                    <a:cubicBezTo>
                      <a:pt x="f204" y="f179"/>
                      <a:pt x="f205" y="f100"/>
                      <a:pt x="f206" y="f179"/>
                    </a:cubicBezTo>
                    <a:cubicBezTo>
                      <a:pt x="f207" y="f160"/>
                      <a:pt x="f207" y="f157"/>
                      <a:pt x="f208" y="f160"/>
                    </a:cubicBezTo>
                    <a:cubicBezTo>
                      <a:pt x="f209" y="f160"/>
                      <a:pt x="f210" y="f164"/>
                      <a:pt x="f209" y="f164"/>
                    </a:cubicBezTo>
                    <a:cubicBezTo>
                      <a:pt x="f211" y="f164"/>
                      <a:pt x="f12" y="f100"/>
                      <a:pt x="f9" y="f163"/>
                    </a:cubicBezTo>
                    <a:cubicBezTo>
                      <a:pt x="f211" y="f182"/>
                      <a:pt x="f211" y="f212"/>
                      <a:pt x="f213" y="f187"/>
                    </a:cubicBezTo>
                    <a:cubicBezTo>
                      <a:pt x="f214" y="f97"/>
                      <a:pt x="f213" y="f185"/>
                      <a:pt x="f213" y="f189"/>
                    </a:cubicBezTo>
                    <a:cubicBezTo>
                      <a:pt x="f5" y="f193"/>
                      <a:pt x="f10" y="f193"/>
                      <a:pt x="f10" y="f215"/>
                    </a:cubicBezTo>
                    <a:cubicBezTo>
                      <a:pt x="f9" y="f216"/>
                      <a:pt x="f209" y="f216"/>
                      <a:pt x="f209" y="f93"/>
                    </a:cubicBezTo>
                    <a:cubicBezTo>
                      <a:pt x="f209" y="f198"/>
                      <a:pt x="f15" y="f198"/>
                      <a:pt x="f210" y="f199"/>
                    </a:cubicBezTo>
                    <a:cubicBezTo>
                      <a:pt x="f217" y="f84"/>
                      <a:pt x="f207" y="f86"/>
                      <a:pt x="f218" y="f90"/>
                    </a:cubicBezTo>
                    <a:cubicBezTo>
                      <a:pt x="f206" y="f82"/>
                      <a:pt x="f206" y="f219"/>
                      <a:pt x="f205" y="f82"/>
                    </a:cubicBezTo>
                    <a:cubicBezTo>
                      <a:pt x="f220" y="f201"/>
                      <a:pt x="f220" y="f37"/>
                      <a:pt x="f221" y="f38"/>
                    </a:cubicBezTo>
                    <a:cubicBezTo>
                      <a:pt x="f18" y="f57"/>
                      <a:pt x="f204" y="f49"/>
                      <a:pt x="f205" y="f29"/>
                    </a:cubicBezTo>
                    <a:cubicBezTo>
                      <a:pt x="f206" y="f26"/>
                      <a:pt x="f220" y="f26"/>
                      <a:pt x="f221" y="f28"/>
                    </a:cubicBezTo>
                    <a:cubicBezTo>
                      <a:pt x="f20" y="f28"/>
                      <a:pt x="f18" y="f23"/>
                      <a:pt x="f220" y="f23"/>
                    </a:cubicBezTo>
                    <a:cubicBezTo>
                      <a:pt x="f204" y="f23"/>
                      <a:pt x="f204" y="f222"/>
                      <a:pt x="f204" y="f21"/>
                    </a:cubicBezTo>
                    <a:cubicBezTo>
                      <a:pt x="f18" y="f21"/>
                      <a:pt x="f20" y="f223"/>
                      <a:pt x="f21" y="f223"/>
                    </a:cubicBezTo>
                    <a:cubicBezTo>
                      <a:pt x="f203" y="f223"/>
                      <a:pt x="f21" y="f224"/>
                      <a:pt x="f222" y="f224"/>
                    </a:cubicBezTo>
                    <a:cubicBezTo>
                      <a:pt x="f203" y="f20"/>
                      <a:pt x="f23" y="f223"/>
                      <a:pt x="f203" y="f223"/>
                    </a:cubicBezTo>
                    <a:cubicBezTo>
                      <a:pt x="f25" y="f224"/>
                      <a:pt x="f203" y="f224"/>
                      <a:pt x="f25" y="f224"/>
                    </a:cubicBezTo>
                    <a:cubicBezTo>
                      <a:pt x="f28" y="f224"/>
                      <a:pt x="f203" y="f23"/>
                      <a:pt x="f28" y="f23"/>
                    </a:cubicBezTo>
                    <a:cubicBezTo>
                      <a:pt x="f46" y="f23"/>
                      <a:pt x="f46" y="f203"/>
                      <a:pt x="f29" y="f203"/>
                    </a:cubicBezTo>
                    <a:cubicBezTo>
                      <a:pt x="f41" y="f23"/>
                      <a:pt x="f49" y="f28"/>
                      <a:pt x="f59" y="f26"/>
                    </a:cubicBezTo>
                    <a:cubicBezTo>
                      <a:pt x="f57" y="f203"/>
                      <a:pt x="f31" y="f26"/>
                      <a:pt x="f38" y="f203"/>
                    </a:cubicBezTo>
                    <a:cubicBezTo>
                      <a:pt x="f52" y="f21"/>
                      <a:pt x="f35" y="f222"/>
                      <a:pt x="f35" y="f21"/>
                    </a:cubicBezTo>
                    <a:cubicBezTo>
                      <a:pt x="f35" y="f224"/>
                      <a:pt x="f54" y="f23"/>
                      <a:pt x="f54" y="f224"/>
                    </a:cubicBezTo>
                    <a:cubicBezTo>
                      <a:pt x="f39" y="f221"/>
                      <a:pt x="f39" y="f224"/>
                      <a:pt x="f55" y="f221"/>
                    </a:cubicBezTo>
                    <a:cubicBezTo>
                      <a:pt x="f55" y="f204"/>
                      <a:pt x="f55" y="f204"/>
                      <a:pt x="f65" y="f204"/>
                    </a:cubicBezTo>
                    <a:cubicBezTo>
                      <a:pt x="f35" y="f220"/>
                      <a:pt x="f35" y="f217"/>
                      <a:pt x="f35" y="f16"/>
                    </a:cubicBezTo>
                    <a:cubicBezTo>
                      <a:pt x="f39" y="f210"/>
                      <a:pt x="f33" y="f12"/>
                      <a:pt x="f52" y="f209"/>
                    </a:cubicBezTo>
                    <a:cubicBezTo>
                      <a:pt x="f67" y="f209"/>
                      <a:pt x="f65" y="f210"/>
                      <a:pt x="f69" y="f15"/>
                    </a:cubicBezTo>
                    <a:cubicBezTo>
                      <a:pt x="f76" y="f209"/>
                      <a:pt x="f76" y="f15"/>
                      <a:pt x="f201" y="f15"/>
                    </a:cubicBezTo>
                    <a:cubicBezTo>
                      <a:pt x="f225" y="f12"/>
                      <a:pt x="f76" y="f12"/>
                      <a:pt x="f201" y="f209"/>
                    </a:cubicBezTo>
                    <a:cubicBezTo>
                      <a:pt x="f225" y="f209"/>
                      <a:pt x="f225" y="f12"/>
                      <a:pt x="f200" y="f10"/>
                    </a:cubicBezTo>
                    <a:cubicBezTo>
                      <a:pt x="f84" y="f213"/>
                      <a:pt x="f90" y="f10"/>
                      <a:pt x="f90" y="f214"/>
                    </a:cubicBezTo>
                    <a:cubicBezTo>
                      <a:pt x="f86" y="f213"/>
                      <a:pt x="f199" y="f5"/>
                      <a:pt x="f196" y="f213"/>
                    </a:cubicBezTo>
                    <a:cubicBezTo>
                      <a:pt x="f86" y="f9"/>
                      <a:pt x="f88" y="f213"/>
                      <a:pt x="f88" y="f10"/>
                    </a:cubicBezTo>
                    <a:cubicBezTo>
                      <a:pt x="f88" y="f15"/>
                      <a:pt x="f195" y="f9"/>
                      <a:pt x="f199" y="f210"/>
                    </a:cubicBezTo>
                    <a:cubicBezTo>
                      <a:pt x="f86" y="f16"/>
                      <a:pt x="f199" y="f208"/>
                      <a:pt x="f199" y="f217"/>
                    </a:cubicBezTo>
                    <a:cubicBezTo>
                      <a:pt x="f196" y="f207"/>
                      <a:pt x="f88" y="f218"/>
                      <a:pt x="f199" y="f206"/>
                    </a:cubicBezTo>
                    <a:cubicBezTo>
                      <a:pt x="f196" y="f204"/>
                      <a:pt x="f199" y="f205"/>
                      <a:pt x="f88" y="f220"/>
                    </a:cubicBezTo>
                    <a:cubicBezTo>
                      <a:pt x="f88" y="f223"/>
                      <a:pt x="f198" y="f18"/>
                      <a:pt x="f198" y="f224"/>
                    </a:cubicBezTo>
                    <a:cubicBezTo>
                      <a:pt x="f198" y="f222"/>
                      <a:pt x="f93" y="f21"/>
                      <a:pt x="f226" y="f222"/>
                    </a:cubicBezTo>
                    <a:cubicBezTo>
                      <a:pt x="f216" y="f21"/>
                      <a:pt x="f216" y="f222"/>
                      <a:pt x="f216" y="f222"/>
                    </a:cubicBezTo>
                    <a:cubicBezTo>
                      <a:pt x="f216" y="f222"/>
                      <a:pt x="f216" y="f223"/>
                      <a:pt x="f215" y="f224"/>
                    </a:cubicBezTo>
                    <a:cubicBezTo>
                      <a:pt x="f193" y="f20"/>
                      <a:pt x="f95" y="f18"/>
                      <a:pt x="f95" y="f18"/>
                    </a:cubicBezTo>
                    <a:cubicBezTo>
                      <a:pt x="f193" y="f18"/>
                      <a:pt x="f95" y="f224"/>
                      <a:pt x="f188" y="f20"/>
                    </a:cubicBezTo>
                    <a:cubicBezTo>
                      <a:pt x="f212" y="f224"/>
                      <a:pt x="f185" y="f221"/>
                      <a:pt x="f185" y="f221"/>
                    </a:cubicBezTo>
                    <a:cubicBezTo>
                      <a:pt x="f184" y="f220"/>
                      <a:pt x="f184" y="f220"/>
                      <a:pt x="f184" y="f220"/>
                    </a:cubicBezTo>
                    <a:cubicBezTo>
                      <a:pt x="f184" y="f220"/>
                      <a:pt x="f184" y="f221"/>
                      <a:pt x="f183" y="f221"/>
                    </a:cubicBezTo>
                    <a:cubicBezTo>
                      <a:pt x="f212" y="f221"/>
                      <a:pt x="f183" y="f220"/>
                      <a:pt x="f212" y="f220"/>
                    </a:cubicBezTo>
                    <a:cubicBezTo>
                      <a:pt x="f227" y="f204"/>
                      <a:pt x="f98" y="f221"/>
                      <a:pt x="f227" y="f221"/>
                    </a:cubicBezTo>
                    <a:cubicBezTo>
                      <a:pt x="f182" y="f221"/>
                      <a:pt x="f182" y="f221"/>
                      <a:pt x="f99" y="f221"/>
                    </a:cubicBezTo>
                    <a:cubicBezTo>
                      <a:pt x="f163" y="f221"/>
                      <a:pt x="f99" y="f18"/>
                      <a:pt x="f163" y="f221"/>
                    </a:cubicBezTo>
                    <a:cubicBezTo>
                      <a:pt x="f100" y="f221"/>
                      <a:pt x="f181" y="f224"/>
                      <a:pt x="f164" y="f18"/>
                    </a:cubicBezTo>
                    <a:cubicBezTo>
                      <a:pt x="f160" y="f221"/>
                      <a:pt x="f160" y="f18"/>
                      <a:pt x="f160" y="f220"/>
                    </a:cubicBezTo>
                    <a:cubicBezTo>
                      <a:pt x="f157" y="f205"/>
                      <a:pt x="f157" y="f220"/>
                      <a:pt x="f158" y="f206"/>
                    </a:cubicBezTo>
                    <a:cubicBezTo>
                      <a:pt x="f34" y="f16"/>
                      <a:pt x="f156" y="f217"/>
                      <a:pt x="f156" y="f16"/>
                    </a:cubicBezTo>
                    <a:cubicBezTo>
                      <a:pt x="f156" y="f210"/>
                      <a:pt x="f36" y="f14"/>
                      <a:pt x="f36" y="f15"/>
                    </a:cubicBezTo>
                    <a:cubicBezTo>
                      <a:pt x="f36" y="f10"/>
                      <a:pt x="f153" y="f1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60" name="Colombia">
                <a:extLst>
                  <a:ext uri="{FF2B5EF4-FFF2-40B4-BE49-F238E27FC236}">
                    <a16:creationId xmlns:a16="http://schemas.microsoft.com/office/drawing/2014/main" id="{E5F0D645-7FE8-39BB-3833-04F99562EBAD}"/>
                  </a:ext>
                </a:extLst>
              </p:cNvPr>
              <p:cNvSpPr/>
              <p:nvPr/>
            </p:nvSpPr>
            <p:spPr>
              <a:xfrm>
                <a:off x="4979621" y="4174848"/>
                <a:ext cx="309533" cy="549856"/>
              </a:xfrm>
              <a:custGeom>
                <a:avLst/>
                <a:gdLst>
                  <a:gd name="f0" fmla="val 10800000"/>
                  <a:gd name="f1" fmla="val 5400000"/>
                  <a:gd name="f2" fmla="val 180"/>
                  <a:gd name="f3" fmla="val w"/>
                  <a:gd name="f4" fmla="val h"/>
                  <a:gd name="f5" fmla="val 0"/>
                  <a:gd name="f6" fmla="val 58"/>
                  <a:gd name="f7" fmla="val 109"/>
                  <a:gd name="f8" fmla="val 11"/>
                  <a:gd name="f9" fmla="val 25"/>
                  <a:gd name="f10" fmla="val 12"/>
                  <a:gd name="f11" fmla="val 26"/>
                  <a:gd name="f12" fmla="val 13"/>
                  <a:gd name="f13" fmla="val 15"/>
                  <a:gd name="f14" fmla="val 29"/>
                  <a:gd name="f15" fmla="val 14"/>
                  <a:gd name="f16" fmla="val 28"/>
                  <a:gd name="f17" fmla="val 27"/>
                  <a:gd name="f18" fmla="val 24"/>
                  <a:gd name="f19" fmla="val 16"/>
                  <a:gd name="f20" fmla="val 22"/>
                  <a:gd name="f21" fmla="val 17"/>
                  <a:gd name="f22" fmla="val 19"/>
                  <a:gd name="f23" fmla="val 21"/>
                  <a:gd name="f24" fmla="val 20"/>
                  <a:gd name="f25" fmla="val 18"/>
                  <a:gd name="f26" fmla="val 10"/>
                  <a:gd name="f27" fmla="val 8"/>
                  <a:gd name="f28" fmla="val 31"/>
                  <a:gd name="f29" fmla="val 7"/>
                  <a:gd name="f30" fmla="val 35"/>
                  <a:gd name="f31" fmla="val 4"/>
                  <a:gd name="f32" fmla="val 40"/>
                  <a:gd name="f33" fmla="val 2"/>
                  <a:gd name="f34" fmla="val 1"/>
                  <a:gd name="f35" fmla="val 38"/>
                  <a:gd name="f36" fmla="val 43"/>
                  <a:gd name="f37" fmla="val 41"/>
                  <a:gd name="f38" fmla="val 39"/>
                  <a:gd name="f39" fmla="val 5"/>
                  <a:gd name="f40" fmla="val 6"/>
                  <a:gd name="f41" fmla="val 34"/>
                  <a:gd name="f42" fmla="val 33"/>
                  <a:gd name="f43" fmla="val 32"/>
                  <a:gd name="f44" fmla="val 30"/>
                  <a:gd name="f45" fmla="val 23"/>
                  <a:gd name="f46" fmla="val 36"/>
                  <a:gd name="f47" fmla="val 44"/>
                  <a:gd name="f48" fmla="val 37"/>
                  <a:gd name="f49" fmla="val 47"/>
                  <a:gd name="f50" fmla="val 45"/>
                  <a:gd name="f51" fmla="val 50"/>
                  <a:gd name="f52" fmla="val 51"/>
                  <a:gd name="f53" fmla="val 55"/>
                  <a:gd name="f54" fmla="val 56"/>
                  <a:gd name="f55" fmla="val 57"/>
                  <a:gd name="f56" fmla="val 46"/>
                  <a:gd name="f57" fmla="val 54"/>
                  <a:gd name="f58" fmla="val 48"/>
                  <a:gd name="f59" fmla="val 52"/>
                  <a:gd name="f60" fmla="val 59"/>
                  <a:gd name="f61" fmla="val 64"/>
                  <a:gd name="f62" fmla="val 63"/>
                  <a:gd name="f63" fmla="val 68"/>
                  <a:gd name="f64" fmla="val 75"/>
                  <a:gd name="f65" fmla="val 71"/>
                  <a:gd name="f66" fmla="val 72"/>
                  <a:gd name="f67" fmla="val 70"/>
                  <a:gd name="f68" fmla="val 53"/>
                  <a:gd name="f69" fmla="val 49"/>
                  <a:gd name="f70" fmla="val 73"/>
                  <a:gd name="f71" fmla="val 74"/>
                  <a:gd name="f72" fmla="val 79"/>
                  <a:gd name="f73" fmla="val 78"/>
                  <a:gd name="f74" fmla="val 81"/>
                  <a:gd name="f75" fmla="val 84"/>
                  <a:gd name="f76" fmla="val 88"/>
                  <a:gd name="f77" fmla="val 89"/>
                  <a:gd name="f78" fmla="val 91"/>
                  <a:gd name="f79" fmla="val 104"/>
                  <a:gd name="f80" fmla="val 106"/>
                  <a:gd name="f81" fmla="val 108"/>
                  <a:gd name="f82" fmla="val 103"/>
                  <a:gd name="f83" fmla="val 99"/>
                  <a:gd name="f84" fmla="val 42"/>
                  <a:gd name="f85" fmla="val 98"/>
                  <a:gd name="f86" fmla="val 101"/>
                  <a:gd name="f87" fmla="val 97"/>
                  <a:gd name="f88" fmla="val 93"/>
                  <a:gd name="f89" fmla="val 96"/>
                  <a:gd name="f90" fmla="val 90"/>
                  <a:gd name="f91" fmla="val 92"/>
                  <a:gd name="f92" fmla="val 85"/>
                  <a:gd name="f93" fmla="val 82"/>
                  <a:gd name="f94" fmla="val 80"/>
                  <a:gd name="f95" fmla="val 83"/>
                  <a:gd name="f96" fmla="val 9"/>
                  <a:gd name="f97" fmla="val 77"/>
                  <a:gd name="f98" fmla="val 3"/>
                  <a:gd name="f99" fmla="val 76"/>
                  <a:gd name="f100" fmla="val 69"/>
                  <a:gd name="f101" fmla="val 67"/>
                  <a:gd name="f102" fmla="val 65"/>
                  <a:gd name="f103" fmla="val 66"/>
                  <a:gd name="f104" fmla="+- 0 0 -90"/>
                  <a:gd name="f105" fmla="*/ f3 1 58"/>
                  <a:gd name="f106" fmla="*/ f4 1 109"/>
                  <a:gd name="f107" fmla="+- f7 0 f5"/>
                  <a:gd name="f108" fmla="+- f6 0 f5"/>
                  <a:gd name="f109" fmla="*/ f104 f0 1"/>
                  <a:gd name="f110" fmla="*/ f108 1 58"/>
                  <a:gd name="f111" fmla="*/ f107 1 109"/>
                  <a:gd name="f112" fmla="*/ f109 1 f2"/>
                  <a:gd name="f113" fmla="*/ 15 1 f110"/>
                  <a:gd name="f114" fmla="*/ 29 1 f111"/>
                  <a:gd name="f115" fmla="*/ 14 1 f110"/>
                  <a:gd name="f116" fmla="*/ 25 1 f111"/>
                  <a:gd name="f117" fmla="*/ 19 1 f110"/>
                  <a:gd name="f118" fmla="*/ 20 1 f111"/>
                  <a:gd name="f119" fmla="*/ 20 1 f110"/>
                  <a:gd name="f120" fmla="*/ 13 1 f111"/>
                  <a:gd name="f121" fmla="*/ 26 1 f110"/>
                  <a:gd name="f122" fmla="*/ 11 1 f111"/>
                  <a:gd name="f123" fmla="*/ 35 1 f110"/>
                  <a:gd name="f124" fmla="*/ 4 1 f111"/>
                  <a:gd name="f125" fmla="*/ 40 1 f110"/>
                  <a:gd name="f126" fmla="*/ 1 1 f111"/>
                  <a:gd name="f127" fmla="*/ 38 1 f110"/>
                  <a:gd name="f128" fmla="*/ 6 1 f111"/>
                  <a:gd name="f129" fmla="*/ 33 1 f110"/>
                  <a:gd name="f130" fmla="*/ 30 1 f110"/>
                  <a:gd name="f131" fmla="*/ 22 1 f111"/>
                  <a:gd name="f132" fmla="*/ 24 1 f111"/>
                  <a:gd name="f133" fmla="*/ 36 1 f111"/>
                  <a:gd name="f134" fmla="*/ 47 1 f110"/>
                  <a:gd name="f135" fmla="*/ 40 1 f111"/>
                  <a:gd name="f136" fmla="*/ 56 1 f110"/>
                  <a:gd name="f137" fmla="*/ 43 1 f111"/>
                  <a:gd name="f138" fmla="*/ 55 1 f110"/>
                  <a:gd name="f139" fmla="*/ 50 1 f111"/>
                  <a:gd name="f140" fmla="*/ 56 1 f111"/>
                  <a:gd name="f141" fmla="*/ 58 1 f110"/>
                  <a:gd name="f142" fmla="*/ 75 1 f111"/>
                  <a:gd name="f143" fmla="*/ 72 1 f111"/>
                  <a:gd name="f144" fmla="*/ 52 1 f110"/>
                  <a:gd name="f145" fmla="*/ 46 1 f110"/>
                  <a:gd name="f146" fmla="*/ 44 1 f110"/>
                  <a:gd name="f147" fmla="*/ 81 1 f111"/>
                  <a:gd name="f148" fmla="*/ 109 1 f111"/>
                  <a:gd name="f149" fmla="*/ 99 1 f111"/>
                  <a:gd name="f150" fmla="*/ 24 1 f110"/>
                  <a:gd name="f151" fmla="*/ 88 1 f111"/>
                  <a:gd name="f152" fmla="*/ 13 1 f110"/>
                  <a:gd name="f153" fmla="*/ 82 1 f111"/>
                  <a:gd name="f154" fmla="*/ 2 1 f110"/>
                  <a:gd name="f155" fmla="*/ 5 1 f110"/>
                  <a:gd name="f156" fmla="*/ 71 1 f111"/>
                  <a:gd name="f157" fmla="*/ 9 1 f110"/>
                  <a:gd name="f158" fmla="*/ 64 1 f111"/>
                  <a:gd name="f159" fmla="*/ 57 1 f111"/>
                  <a:gd name="f160" fmla="*/ 11 1 f110"/>
                  <a:gd name="f161" fmla="*/ 54 1 f111"/>
                  <a:gd name="f162" fmla="*/ 10 1 f110"/>
                  <a:gd name="f163" fmla="*/ 45 1 f111"/>
                  <a:gd name="f164" fmla="*/ 39 1 f111"/>
                  <a:gd name="f165" fmla="*/ 8 1 f110"/>
                  <a:gd name="f166" fmla="*/ 32 1 f111"/>
                  <a:gd name="f167" fmla="*/ 0 1 f110"/>
                  <a:gd name="f168" fmla="*/ f6 1 f110"/>
                  <a:gd name="f169" fmla="*/ 0 1 f111"/>
                  <a:gd name="f170" fmla="*/ f7 1 f111"/>
                  <a:gd name="f171" fmla="+- f112 0 f1"/>
                  <a:gd name="f172" fmla="*/ f167 f105 1"/>
                  <a:gd name="f173" fmla="*/ f168 f105 1"/>
                  <a:gd name="f174" fmla="*/ f170 f106 1"/>
                  <a:gd name="f175" fmla="*/ f169 f106 1"/>
                  <a:gd name="f176" fmla="*/ f113 f105 1"/>
                  <a:gd name="f177" fmla="*/ f114 f106 1"/>
                  <a:gd name="f178" fmla="*/ f115 f105 1"/>
                  <a:gd name="f179" fmla="*/ f116 f106 1"/>
                  <a:gd name="f180" fmla="*/ f117 f105 1"/>
                  <a:gd name="f181" fmla="*/ f118 f106 1"/>
                  <a:gd name="f182" fmla="*/ f119 f105 1"/>
                  <a:gd name="f183" fmla="*/ f120 f106 1"/>
                  <a:gd name="f184" fmla="*/ f121 f105 1"/>
                  <a:gd name="f185" fmla="*/ f122 f106 1"/>
                  <a:gd name="f186" fmla="*/ f123 f105 1"/>
                  <a:gd name="f187" fmla="*/ f124 f106 1"/>
                  <a:gd name="f188" fmla="*/ f125 f105 1"/>
                  <a:gd name="f189" fmla="*/ f126 f106 1"/>
                  <a:gd name="f190" fmla="*/ f127 f105 1"/>
                  <a:gd name="f191" fmla="*/ f128 f106 1"/>
                  <a:gd name="f192" fmla="*/ f129 f105 1"/>
                  <a:gd name="f193" fmla="*/ f130 f105 1"/>
                  <a:gd name="f194" fmla="*/ f131 f106 1"/>
                  <a:gd name="f195" fmla="*/ f132 f106 1"/>
                  <a:gd name="f196" fmla="*/ f133 f106 1"/>
                  <a:gd name="f197" fmla="*/ f134 f105 1"/>
                  <a:gd name="f198" fmla="*/ f135 f106 1"/>
                  <a:gd name="f199" fmla="*/ f136 f105 1"/>
                  <a:gd name="f200" fmla="*/ f137 f106 1"/>
                  <a:gd name="f201" fmla="*/ f138 f105 1"/>
                  <a:gd name="f202" fmla="*/ f139 f106 1"/>
                  <a:gd name="f203" fmla="*/ f140 f106 1"/>
                  <a:gd name="f204" fmla="*/ f141 f105 1"/>
                  <a:gd name="f205" fmla="*/ f142 f106 1"/>
                  <a:gd name="f206" fmla="*/ f143 f106 1"/>
                  <a:gd name="f207" fmla="*/ f144 f105 1"/>
                  <a:gd name="f208" fmla="*/ f145 f105 1"/>
                  <a:gd name="f209" fmla="*/ f146 f105 1"/>
                  <a:gd name="f210" fmla="*/ f147 f106 1"/>
                  <a:gd name="f211" fmla="*/ f148 f106 1"/>
                  <a:gd name="f212" fmla="*/ f149 f106 1"/>
                  <a:gd name="f213" fmla="*/ f150 f105 1"/>
                  <a:gd name="f214" fmla="*/ f151 f106 1"/>
                  <a:gd name="f215" fmla="*/ f152 f105 1"/>
                  <a:gd name="f216" fmla="*/ f153 f106 1"/>
                  <a:gd name="f217" fmla="*/ f154 f105 1"/>
                  <a:gd name="f218" fmla="*/ f155 f105 1"/>
                  <a:gd name="f219" fmla="*/ f156 f106 1"/>
                  <a:gd name="f220" fmla="*/ f157 f105 1"/>
                  <a:gd name="f221" fmla="*/ f158 f106 1"/>
                  <a:gd name="f222" fmla="*/ f159 f106 1"/>
                  <a:gd name="f223" fmla="*/ f160 f105 1"/>
                  <a:gd name="f224" fmla="*/ f161 f106 1"/>
                  <a:gd name="f225" fmla="*/ f162 f105 1"/>
                  <a:gd name="f226" fmla="*/ f163 f106 1"/>
                  <a:gd name="f227" fmla="*/ f164 f106 1"/>
                  <a:gd name="f228" fmla="*/ f165 f105 1"/>
                  <a:gd name="f229" fmla="*/ f166 f106 1"/>
                </a:gdLst>
                <a:ahLst/>
                <a:cxnLst>
                  <a:cxn ang="3cd4">
                    <a:pos x="hc" y="t"/>
                  </a:cxn>
                  <a:cxn ang="0">
                    <a:pos x="r" y="vc"/>
                  </a:cxn>
                  <a:cxn ang="cd4">
                    <a:pos x="hc" y="b"/>
                  </a:cxn>
                  <a:cxn ang="cd2">
                    <a:pos x="l" y="vc"/>
                  </a:cxn>
                  <a:cxn ang="f171">
                    <a:pos x="f176" y="f177"/>
                  </a:cxn>
                  <a:cxn ang="f171">
                    <a:pos x="f178" y="f179"/>
                  </a:cxn>
                  <a:cxn ang="f171">
                    <a:pos x="f180" y="f181"/>
                  </a:cxn>
                  <a:cxn ang="f171">
                    <a:pos x="f182" y="f183"/>
                  </a:cxn>
                  <a:cxn ang="f171">
                    <a:pos x="f184" y="f185"/>
                  </a:cxn>
                  <a:cxn ang="f171">
                    <a:pos x="f186" y="f187"/>
                  </a:cxn>
                  <a:cxn ang="f171">
                    <a:pos x="f188" y="f189"/>
                  </a:cxn>
                  <a:cxn ang="f171">
                    <a:pos x="f190" y="f191"/>
                  </a:cxn>
                  <a:cxn ang="f171">
                    <a:pos x="f192" y="f183"/>
                  </a:cxn>
                  <a:cxn ang="f171">
                    <a:pos x="f193" y="f194"/>
                  </a:cxn>
                  <a:cxn ang="f171">
                    <a:pos x="f192" y="f195"/>
                  </a:cxn>
                  <a:cxn ang="f171">
                    <a:pos x="f190" y="f196"/>
                  </a:cxn>
                  <a:cxn ang="f171">
                    <a:pos x="f197" y="f198"/>
                  </a:cxn>
                  <a:cxn ang="f171">
                    <a:pos x="f199" y="f200"/>
                  </a:cxn>
                  <a:cxn ang="f171">
                    <a:pos x="f201" y="f202"/>
                  </a:cxn>
                  <a:cxn ang="f171">
                    <a:pos x="f199" y="f203"/>
                  </a:cxn>
                  <a:cxn ang="f171">
                    <a:pos x="f204" y="f205"/>
                  </a:cxn>
                  <a:cxn ang="f171">
                    <a:pos x="f201" y="f206"/>
                  </a:cxn>
                  <a:cxn ang="f171">
                    <a:pos x="f207" y="f206"/>
                  </a:cxn>
                  <a:cxn ang="f171">
                    <a:pos x="f208" y="f205"/>
                  </a:cxn>
                  <a:cxn ang="f171">
                    <a:pos x="f209" y="f210"/>
                  </a:cxn>
                  <a:cxn ang="f171">
                    <a:pos x="f209" y="f211"/>
                  </a:cxn>
                  <a:cxn ang="f171">
                    <a:pos x="f188" y="f212"/>
                  </a:cxn>
                  <a:cxn ang="f171">
                    <a:pos x="f193" y="f212"/>
                  </a:cxn>
                  <a:cxn ang="f171">
                    <a:pos x="f213" y="f214"/>
                  </a:cxn>
                  <a:cxn ang="f171">
                    <a:pos x="f215" y="f216"/>
                  </a:cxn>
                  <a:cxn ang="f171">
                    <a:pos x="f217" y="f205"/>
                  </a:cxn>
                  <a:cxn ang="f171">
                    <a:pos x="f218" y="f219"/>
                  </a:cxn>
                  <a:cxn ang="f171">
                    <a:pos x="f220" y="f221"/>
                  </a:cxn>
                  <a:cxn ang="f171">
                    <a:pos x="f215" y="f222"/>
                  </a:cxn>
                  <a:cxn ang="f171">
                    <a:pos x="f223" y="f224"/>
                  </a:cxn>
                  <a:cxn ang="f171">
                    <a:pos x="f225" y="f226"/>
                  </a:cxn>
                  <a:cxn ang="f171">
                    <a:pos x="f225" y="f227"/>
                  </a:cxn>
                  <a:cxn ang="f171">
                    <a:pos x="f228" y="f196"/>
                  </a:cxn>
                  <a:cxn ang="f171">
                    <a:pos x="f220" y="f229"/>
                  </a:cxn>
                  <a:cxn ang="f171">
                    <a:pos x="f223" y="f177"/>
                  </a:cxn>
                  <a:cxn ang="f171">
                    <a:pos x="f223" y="f179"/>
                  </a:cxn>
                </a:cxnLst>
                <a:rect l="f172" t="f175" r="f173" b="f174"/>
                <a:pathLst>
                  <a:path w="58" h="109">
                    <a:moveTo>
                      <a:pt x="f8" y="f9"/>
                    </a:moveTo>
                    <a:cubicBezTo>
                      <a:pt x="f10" y="f11"/>
                      <a:pt x="f12" y="f9"/>
                      <a:pt x="f13" y="f14"/>
                    </a:cubicBezTo>
                    <a:cubicBezTo>
                      <a:pt x="f12" y="f11"/>
                      <a:pt x="f15" y="f16"/>
                      <a:pt x="f13" y="f17"/>
                    </a:cubicBezTo>
                    <a:cubicBezTo>
                      <a:pt x="f13" y="f9"/>
                      <a:pt x="f12" y="f11"/>
                      <a:pt x="f15" y="f9"/>
                    </a:cubicBezTo>
                    <a:cubicBezTo>
                      <a:pt x="f15" y="f18"/>
                      <a:pt x="f13" y="f9"/>
                      <a:pt x="f19" y="f20"/>
                    </a:cubicBezTo>
                    <a:cubicBezTo>
                      <a:pt x="f21" y="f22"/>
                      <a:pt x="f22" y="f23"/>
                      <a:pt x="f22" y="f24"/>
                    </a:cubicBezTo>
                    <a:cubicBezTo>
                      <a:pt x="f23" y="f25"/>
                      <a:pt x="f22" y="f22"/>
                      <a:pt x="f24" y="f21"/>
                    </a:cubicBezTo>
                    <a:cubicBezTo>
                      <a:pt x="f23" y="f13"/>
                      <a:pt x="f22" y="f15"/>
                      <a:pt x="f24" y="f12"/>
                    </a:cubicBezTo>
                    <a:cubicBezTo>
                      <a:pt x="f20" y="f10"/>
                      <a:pt x="f20" y="f8"/>
                      <a:pt x="f18" y="f26"/>
                    </a:cubicBezTo>
                    <a:cubicBezTo>
                      <a:pt x="f16" y="f27"/>
                      <a:pt x="f18" y="f8"/>
                      <a:pt x="f11" y="f8"/>
                    </a:cubicBezTo>
                    <a:cubicBezTo>
                      <a:pt x="f11" y="f8"/>
                      <a:pt x="f16" y="f27"/>
                      <a:pt x="f14" y="f27"/>
                    </a:cubicBezTo>
                    <a:cubicBezTo>
                      <a:pt x="f28" y="f27"/>
                      <a:pt x="f28" y="f29"/>
                      <a:pt x="f30" y="f31"/>
                    </a:cubicBezTo>
                    <a:cubicBezTo>
                      <a:pt x="f32" y="f33"/>
                      <a:pt x="f30" y="f34"/>
                      <a:pt x="f35" y="f34"/>
                    </a:cubicBezTo>
                    <a:cubicBezTo>
                      <a:pt x="f32" y="f34"/>
                      <a:pt x="f35" y="f5"/>
                      <a:pt x="f32" y="f34"/>
                    </a:cubicBezTo>
                    <a:cubicBezTo>
                      <a:pt x="f36" y="f34"/>
                      <a:pt x="f36" y="f33"/>
                      <a:pt x="f37" y="f31"/>
                    </a:cubicBezTo>
                    <a:cubicBezTo>
                      <a:pt x="f38" y="f39"/>
                      <a:pt x="f35" y="f40"/>
                      <a:pt x="f35" y="f40"/>
                    </a:cubicBezTo>
                    <a:cubicBezTo>
                      <a:pt x="f30" y="f10"/>
                      <a:pt x="f30" y="f10"/>
                      <a:pt x="f30" y="f10"/>
                    </a:cubicBezTo>
                    <a:cubicBezTo>
                      <a:pt x="f30" y="f10"/>
                      <a:pt x="f41" y="f8"/>
                      <a:pt x="f42" y="f12"/>
                    </a:cubicBezTo>
                    <a:cubicBezTo>
                      <a:pt x="f43" y="f19"/>
                      <a:pt x="f42" y="f13"/>
                      <a:pt x="f43" y="f21"/>
                    </a:cubicBezTo>
                    <a:cubicBezTo>
                      <a:pt x="f28" y="f22"/>
                      <a:pt x="f14" y="f23"/>
                      <a:pt x="f44" y="f20"/>
                    </a:cubicBezTo>
                    <a:cubicBezTo>
                      <a:pt x="f44" y="f20"/>
                      <a:pt x="f28" y="f23"/>
                      <a:pt x="f28" y="f20"/>
                    </a:cubicBezTo>
                    <a:cubicBezTo>
                      <a:pt x="f43" y="f45"/>
                      <a:pt x="f43" y="f23"/>
                      <a:pt x="f42" y="f18"/>
                    </a:cubicBezTo>
                    <a:cubicBezTo>
                      <a:pt x="f42" y="f16"/>
                      <a:pt x="f41" y="f44"/>
                      <a:pt x="f41" y="f28"/>
                    </a:cubicBezTo>
                    <a:cubicBezTo>
                      <a:pt x="f42" y="f41"/>
                      <a:pt x="f46" y="f41"/>
                      <a:pt x="f35" y="f46"/>
                    </a:cubicBezTo>
                    <a:cubicBezTo>
                      <a:pt x="f32" y="f38"/>
                      <a:pt x="f37" y="f30"/>
                      <a:pt x="f47" y="f48"/>
                    </a:cubicBezTo>
                    <a:cubicBezTo>
                      <a:pt x="f49" y="f32"/>
                      <a:pt x="f50" y="f48"/>
                      <a:pt x="f49" y="f32"/>
                    </a:cubicBezTo>
                    <a:cubicBezTo>
                      <a:pt x="f51" y="f36"/>
                      <a:pt x="f52" y="f36"/>
                      <a:pt x="f53" y="f37"/>
                    </a:cubicBezTo>
                    <a:cubicBezTo>
                      <a:pt x="f54" y="f37"/>
                      <a:pt x="f55" y="f37"/>
                      <a:pt x="f54" y="f36"/>
                    </a:cubicBezTo>
                    <a:cubicBezTo>
                      <a:pt x="f53" y="f47"/>
                      <a:pt x="f54" y="f50"/>
                      <a:pt x="f53" y="f56"/>
                    </a:cubicBezTo>
                    <a:cubicBezTo>
                      <a:pt x="f57" y="f49"/>
                      <a:pt x="f54" y="f58"/>
                      <a:pt x="f53" y="f51"/>
                    </a:cubicBezTo>
                    <a:cubicBezTo>
                      <a:pt x="f57" y="f59"/>
                      <a:pt x="f53" y="f57"/>
                      <a:pt x="f53" y="f54"/>
                    </a:cubicBezTo>
                    <a:cubicBezTo>
                      <a:pt x="f54" y="f54"/>
                      <a:pt x="f54" y="f54"/>
                      <a:pt x="f54" y="f54"/>
                    </a:cubicBezTo>
                    <a:cubicBezTo>
                      <a:pt x="f55" y="f60"/>
                      <a:pt x="f6" y="f6"/>
                      <a:pt x="f53" y="f61"/>
                    </a:cubicBezTo>
                    <a:cubicBezTo>
                      <a:pt x="f55" y="f62"/>
                      <a:pt x="f6" y="f63"/>
                      <a:pt x="f6" y="f64"/>
                    </a:cubicBezTo>
                    <a:cubicBezTo>
                      <a:pt x="f53" y="f64"/>
                      <a:pt x="f6" y="f65"/>
                      <a:pt x="f54" y="f65"/>
                    </a:cubicBezTo>
                    <a:cubicBezTo>
                      <a:pt x="f53" y="f65"/>
                      <a:pt x="f54" y="f65"/>
                      <a:pt x="f53" y="f66"/>
                    </a:cubicBezTo>
                    <a:cubicBezTo>
                      <a:pt x="f57" y="f66"/>
                      <a:pt x="f53" y="f67"/>
                      <a:pt x="f68" y="f65"/>
                    </a:cubicBezTo>
                    <a:cubicBezTo>
                      <a:pt x="f59" y="f65"/>
                      <a:pt x="f53" y="f66"/>
                      <a:pt x="f59" y="f66"/>
                    </a:cubicBezTo>
                    <a:cubicBezTo>
                      <a:pt x="f69" y="f66"/>
                      <a:pt x="f58" y="f70"/>
                      <a:pt x="f50" y="f70"/>
                    </a:cubicBezTo>
                    <a:cubicBezTo>
                      <a:pt x="f50" y="f71"/>
                      <a:pt x="f50" y="f64"/>
                      <a:pt x="f56" y="f64"/>
                    </a:cubicBezTo>
                    <a:cubicBezTo>
                      <a:pt x="f58" y="f64"/>
                      <a:pt x="f69" y="f72"/>
                      <a:pt x="f49" y="f72"/>
                    </a:cubicBezTo>
                    <a:cubicBezTo>
                      <a:pt x="f56" y="f73"/>
                      <a:pt x="f36" y="f73"/>
                      <a:pt x="f47" y="f74"/>
                    </a:cubicBezTo>
                    <a:cubicBezTo>
                      <a:pt x="f50" y="f75"/>
                      <a:pt x="f58" y="f76"/>
                      <a:pt x="f49" y="f77"/>
                    </a:cubicBezTo>
                    <a:cubicBezTo>
                      <a:pt x="f56" y="f78"/>
                      <a:pt x="f56" y="f79"/>
                      <a:pt x="f47" y="f7"/>
                    </a:cubicBezTo>
                    <a:cubicBezTo>
                      <a:pt x="f32" y="f80"/>
                      <a:pt x="f37" y="f81"/>
                      <a:pt x="f36" y="f82"/>
                    </a:cubicBezTo>
                    <a:cubicBezTo>
                      <a:pt x="f50" y="f83"/>
                      <a:pt x="f84" y="f85"/>
                      <a:pt x="f32" y="f83"/>
                    </a:cubicBezTo>
                    <a:cubicBezTo>
                      <a:pt x="f38" y="f86"/>
                      <a:pt x="f35" y="f87"/>
                      <a:pt x="f30" y="f83"/>
                    </a:cubicBezTo>
                    <a:cubicBezTo>
                      <a:pt x="f43" y="f86"/>
                      <a:pt x="f43" y="f85"/>
                      <a:pt x="f44" y="f83"/>
                    </a:cubicBezTo>
                    <a:cubicBezTo>
                      <a:pt x="f14" y="f88"/>
                      <a:pt x="f16" y="f89"/>
                      <a:pt x="f17" y="f88"/>
                    </a:cubicBezTo>
                    <a:cubicBezTo>
                      <a:pt x="f17" y="f90"/>
                      <a:pt x="f18" y="f91"/>
                      <a:pt x="f18" y="f76"/>
                    </a:cubicBezTo>
                    <a:cubicBezTo>
                      <a:pt x="f45" y="f92"/>
                      <a:pt x="f23" y="f92"/>
                      <a:pt x="f22" y="f75"/>
                    </a:cubicBezTo>
                    <a:cubicBezTo>
                      <a:pt x="f19" y="f93"/>
                      <a:pt x="f12" y="f94"/>
                      <a:pt x="f12" y="f93"/>
                    </a:cubicBezTo>
                    <a:cubicBezTo>
                      <a:pt x="f15" y="f95"/>
                      <a:pt x="f96" y="f74"/>
                      <a:pt x="f27" y="f94"/>
                    </a:cubicBezTo>
                    <a:cubicBezTo>
                      <a:pt x="f29" y="f73"/>
                      <a:pt x="f39" y="f97"/>
                      <a:pt x="f33" y="f64"/>
                    </a:cubicBezTo>
                    <a:cubicBezTo>
                      <a:pt x="f98" y="f70"/>
                      <a:pt x="f5" y="f99"/>
                      <a:pt x="f33" y="f70"/>
                    </a:cubicBezTo>
                    <a:cubicBezTo>
                      <a:pt x="f31" y="f67"/>
                      <a:pt x="f39" y="f66"/>
                      <a:pt x="f39" y="f65"/>
                    </a:cubicBezTo>
                    <a:cubicBezTo>
                      <a:pt x="f40" y="f100"/>
                      <a:pt x="f98" y="f100"/>
                      <a:pt x="f31" y="f101"/>
                    </a:cubicBezTo>
                    <a:cubicBezTo>
                      <a:pt x="f40" y="f102"/>
                      <a:pt x="f96" y="f103"/>
                      <a:pt x="f96" y="f61"/>
                    </a:cubicBezTo>
                    <a:cubicBezTo>
                      <a:pt x="f96" y="f62"/>
                      <a:pt x="f8" y="f60"/>
                      <a:pt x="f12" y="f6"/>
                    </a:cubicBezTo>
                    <a:cubicBezTo>
                      <a:pt x="f10" y="f6"/>
                      <a:pt x="f15" y="f55"/>
                      <a:pt x="f12" y="f55"/>
                    </a:cubicBezTo>
                    <a:cubicBezTo>
                      <a:pt x="f10" y="f55"/>
                      <a:pt x="f12" y="f6"/>
                      <a:pt x="f8" y="f55"/>
                    </a:cubicBezTo>
                    <a:cubicBezTo>
                      <a:pt x="f26" y="f54"/>
                      <a:pt x="f26" y="f53"/>
                      <a:pt x="f8" y="f57"/>
                    </a:cubicBezTo>
                    <a:cubicBezTo>
                      <a:pt x="f8" y="f68"/>
                      <a:pt x="f8" y="f51"/>
                      <a:pt x="f26" y="f49"/>
                    </a:cubicBezTo>
                    <a:cubicBezTo>
                      <a:pt x="f26" y="f47"/>
                      <a:pt x="f96" y="f56"/>
                      <a:pt x="f26" y="f50"/>
                    </a:cubicBezTo>
                    <a:cubicBezTo>
                      <a:pt x="f26" y="f50"/>
                      <a:pt x="f10" y="f47"/>
                      <a:pt x="f8" y="f84"/>
                    </a:cubicBezTo>
                    <a:cubicBezTo>
                      <a:pt x="f96" y="f35"/>
                      <a:pt x="f8" y="f37"/>
                      <a:pt x="f26" y="f38"/>
                    </a:cubicBezTo>
                    <a:cubicBezTo>
                      <a:pt x="f26" y="f46"/>
                      <a:pt x="f96" y="f35"/>
                      <a:pt x="f96" y="f48"/>
                    </a:cubicBezTo>
                    <a:cubicBezTo>
                      <a:pt x="f96" y="f30"/>
                      <a:pt x="f27" y="f48"/>
                      <a:pt x="f27" y="f46"/>
                    </a:cubicBezTo>
                    <a:cubicBezTo>
                      <a:pt x="f27" y="f30"/>
                      <a:pt x="f27" y="f30"/>
                      <a:pt x="f27" y="f41"/>
                    </a:cubicBezTo>
                    <a:cubicBezTo>
                      <a:pt x="f27" y="f42"/>
                      <a:pt x="f96" y="f42"/>
                      <a:pt x="f96" y="f43"/>
                    </a:cubicBezTo>
                    <a:cubicBezTo>
                      <a:pt x="f27" y="f28"/>
                      <a:pt x="f96" y="f42"/>
                      <a:pt x="f8" y="f28"/>
                    </a:cubicBezTo>
                    <a:cubicBezTo>
                      <a:pt x="f10" y="f44"/>
                      <a:pt x="f26" y="f44"/>
                      <a:pt x="f8" y="f14"/>
                    </a:cubicBezTo>
                    <a:cubicBezTo>
                      <a:pt x="f12" y="f16"/>
                      <a:pt x="f8" y="f16"/>
                      <a:pt x="f8" y="f17"/>
                    </a:cubicBezTo>
                    <a:cubicBezTo>
                      <a:pt x="f8" y="f11"/>
                      <a:pt x="f26" y="f1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61" name="Ecuador">
                <a:extLst>
                  <a:ext uri="{FF2B5EF4-FFF2-40B4-BE49-F238E27FC236}">
                    <a16:creationId xmlns:a16="http://schemas.microsoft.com/office/drawing/2014/main" id="{EF2E2D33-41C5-5B34-F31A-EE7F3E491F2B}"/>
                  </a:ext>
                </a:extLst>
              </p:cNvPr>
              <p:cNvSpPr/>
              <p:nvPr/>
            </p:nvSpPr>
            <p:spPr>
              <a:xfrm>
                <a:off x="4941207" y="4553538"/>
                <a:ext cx="144603" cy="192554"/>
              </a:xfrm>
              <a:custGeom>
                <a:avLst/>
                <a:gdLst>
                  <a:gd name="f0" fmla="val 10800000"/>
                  <a:gd name="f1" fmla="val 5400000"/>
                  <a:gd name="f2" fmla="val 180"/>
                  <a:gd name="f3" fmla="val w"/>
                  <a:gd name="f4" fmla="val h"/>
                  <a:gd name="f5" fmla="val 0"/>
                  <a:gd name="f6" fmla="val 27"/>
                  <a:gd name="f7" fmla="val 38"/>
                  <a:gd name="f8" fmla="val 9"/>
                  <a:gd name="f9" fmla="val 8"/>
                  <a:gd name="f10" fmla="val 2"/>
                  <a:gd name="f11" fmla="val 7"/>
                  <a:gd name="f12" fmla="val 1"/>
                  <a:gd name="f13" fmla="val 6"/>
                  <a:gd name="f14" fmla="val 5"/>
                  <a:gd name="f15" fmla="val 3"/>
                  <a:gd name="f16" fmla="val 4"/>
                  <a:gd name="f17" fmla="val 10"/>
                  <a:gd name="f18" fmla="val 14"/>
                  <a:gd name="f19" fmla="val 17"/>
                  <a:gd name="f20" fmla="val 18"/>
                  <a:gd name="f21" fmla="val 19"/>
                  <a:gd name="f22" fmla="val 20"/>
                  <a:gd name="f23" fmla="val 21"/>
                  <a:gd name="f24" fmla="val 22"/>
                  <a:gd name="f25" fmla="val 23"/>
                  <a:gd name="f26" fmla="val 24"/>
                  <a:gd name="f27" fmla="val 25"/>
                  <a:gd name="f28" fmla="val 26"/>
                  <a:gd name="f29" fmla="val 30"/>
                  <a:gd name="f30" fmla="val 32"/>
                  <a:gd name="f31" fmla="val 31"/>
                  <a:gd name="f32" fmla="val 35"/>
                  <a:gd name="f33" fmla="val 34"/>
                  <a:gd name="f34" fmla="val 13"/>
                  <a:gd name="f35" fmla="val 12"/>
                  <a:gd name="f36" fmla="val 15"/>
                  <a:gd name="f37" fmla="val 28"/>
                  <a:gd name="f38" fmla="val 29"/>
                  <a:gd name="f39" fmla="val 16"/>
                  <a:gd name="f40" fmla="+- 0 0 -90"/>
                  <a:gd name="f41" fmla="*/ f3 1 27"/>
                  <a:gd name="f42" fmla="*/ f4 1 38"/>
                  <a:gd name="f43" fmla="+- f7 0 f5"/>
                  <a:gd name="f44" fmla="+- f6 0 f5"/>
                  <a:gd name="f45" fmla="*/ f40 f0 1"/>
                  <a:gd name="f46" fmla="*/ f44 1 27"/>
                  <a:gd name="f47" fmla="*/ f43 1 38"/>
                  <a:gd name="f48" fmla="*/ f45 1 f2"/>
                  <a:gd name="f49" fmla="*/ 9 1 f46"/>
                  <a:gd name="f50" fmla="*/ 0 1 f47"/>
                  <a:gd name="f51" fmla="*/ 6 1 f46"/>
                  <a:gd name="f52" fmla="*/ 2 1 f47"/>
                  <a:gd name="f53" fmla="*/ 3 1 f46"/>
                  <a:gd name="f54" fmla="*/ 4 1 f47"/>
                  <a:gd name="f55" fmla="*/ 4 1 f46"/>
                  <a:gd name="f56" fmla="*/ 6 1 f47"/>
                  <a:gd name="f57" fmla="*/ 10 1 f47"/>
                  <a:gd name="f58" fmla="*/ 1 1 f46"/>
                  <a:gd name="f59" fmla="*/ 17 1 f47"/>
                  <a:gd name="f60" fmla="*/ 2 1 f46"/>
                  <a:gd name="f61" fmla="*/ 18 1 f47"/>
                  <a:gd name="f62" fmla="*/ 20 1 f47"/>
                  <a:gd name="f63" fmla="*/ 22 1 f47"/>
                  <a:gd name="f64" fmla="*/ 23 1 f47"/>
                  <a:gd name="f65" fmla="*/ 25 1 f47"/>
                  <a:gd name="f66" fmla="*/ 24 1 f47"/>
                  <a:gd name="f67" fmla="*/ 5 1 f46"/>
                  <a:gd name="f68" fmla="*/ 27 1 f47"/>
                  <a:gd name="f69" fmla="*/ 31 1 f47"/>
                  <a:gd name="f70" fmla="*/ 34 1 f47"/>
                  <a:gd name="f71" fmla="*/ 10 1 f46"/>
                  <a:gd name="f72" fmla="*/ 35 1 f47"/>
                  <a:gd name="f73" fmla="*/ 12 1 f46"/>
                  <a:gd name="f74" fmla="*/ 30 1 f47"/>
                  <a:gd name="f75" fmla="*/ 16 1 f46"/>
                  <a:gd name="f76" fmla="*/ 25 1 f46"/>
                  <a:gd name="f77" fmla="*/ 26 1 f46"/>
                  <a:gd name="f78" fmla="*/ 9 1 f47"/>
                  <a:gd name="f79" fmla="*/ 20 1 f46"/>
                  <a:gd name="f80" fmla="*/ 7 1 f47"/>
                  <a:gd name="f81" fmla="*/ 15 1 f46"/>
                  <a:gd name="f82" fmla="*/ 5 1 f47"/>
                  <a:gd name="f83" fmla="*/ 0 1 f46"/>
                  <a:gd name="f84" fmla="*/ f6 1 f46"/>
                  <a:gd name="f85" fmla="*/ f7 1 f47"/>
                  <a:gd name="f86" fmla="+- f48 0 f1"/>
                  <a:gd name="f87" fmla="*/ f83 f41 1"/>
                  <a:gd name="f88" fmla="*/ f84 f41 1"/>
                  <a:gd name="f89" fmla="*/ f85 f42 1"/>
                  <a:gd name="f90" fmla="*/ f50 f42 1"/>
                  <a:gd name="f91" fmla="*/ f49 f41 1"/>
                  <a:gd name="f92" fmla="*/ f51 f41 1"/>
                  <a:gd name="f93" fmla="*/ f52 f42 1"/>
                  <a:gd name="f94" fmla="*/ f53 f41 1"/>
                  <a:gd name="f95" fmla="*/ f54 f42 1"/>
                  <a:gd name="f96" fmla="*/ f55 f41 1"/>
                  <a:gd name="f97" fmla="*/ f56 f42 1"/>
                  <a:gd name="f98" fmla="*/ f57 f42 1"/>
                  <a:gd name="f99" fmla="*/ f58 f41 1"/>
                  <a:gd name="f100" fmla="*/ f59 f42 1"/>
                  <a:gd name="f101" fmla="*/ f60 f41 1"/>
                  <a:gd name="f102" fmla="*/ f61 f42 1"/>
                  <a:gd name="f103" fmla="*/ f62 f42 1"/>
                  <a:gd name="f104" fmla="*/ f63 f42 1"/>
                  <a:gd name="f105" fmla="*/ f64 f42 1"/>
                  <a:gd name="f106" fmla="*/ f65 f42 1"/>
                  <a:gd name="f107" fmla="*/ f66 f42 1"/>
                  <a:gd name="f108" fmla="*/ f67 f41 1"/>
                  <a:gd name="f109" fmla="*/ f68 f42 1"/>
                  <a:gd name="f110" fmla="*/ f69 f42 1"/>
                  <a:gd name="f111" fmla="*/ f70 f42 1"/>
                  <a:gd name="f112" fmla="*/ f71 f41 1"/>
                  <a:gd name="f113" fmla="*/ f72 f42 1"/>
                  <a:gd name="f114" fmla="*/ f73 f41 1"/>
                  <a:gd name="f115" fmla="*/ f74 f42 1"/>
                  <a:gd name="f116" fmla="*/ f75 f41 1"/>
                  <a:gd name="f117" fmla="*/ f76 f41 1"/>
                  <a:gd name="f118" fmla="*/ f77 f41 1"/>
                  <a:gd name="f119" fmla="*/ f78 f42 1"/>
                  <a:gd name="f120" fmla="*/ f79 f41 1"/>
                  <a:gd name="f121" fmla="*/ f80 f42 1"/>
                  <a:gd name="f122" fmla="*/ f81 f41 1"/>
                  <a:gd name="f123" fmla="*/ f82 f42 1"/>
                </a:gdLst>
                <a:ahLst/>
                <a:cxnLst>
                  <a:cxn ang="3cd4">
                    <a:pos x="hc" y="t"/>
                  </a:cxn>
                  <a:cxn ang="0">
                    <a:pos x="r" y="vc"/>
                  </a:cxn>
                  <a:cxn ang="cd4">
                    <a:pos x="hc" y="b"/>
                  </a:cxn>
                  <a:cxn ang="cd2">
                    <a:pos x="l" y="vc"/>
                  </a:cxn>
                  <a:cxn ang="f86">
                    <a:pos x="f91" y="f90"/>
                  </a:cxn>
                  <a:cxn ang="f86">
                    <a:pos x="f92" y="f93"/>
                  </a:cxn>
                  <a:cxn ang="f86">
                    <a:pos x="f94" y="f95"/>
                  </a:cxn>
                  <a:cxn ang="f86">
                    <a:pos x="f96" y="f97"/>
                  </a:cxn>
                  <a:cxn ang="f86">
                    <a:pos x="f94" y="f98"/>
                  </a:cxn>
                  <a:cxn ang="f86">
                    <a:pos x="f99" y="f100"/>
                  </a:cxn>
                  <a:cxn ang="f86">
                    <a:pos x="f101" y="f102"/>
                  </a:cxn>
                  <a:cxn ang="f86">
                    <a:pos x="f99" y="f103"/>
                  </a:cxn>
                  <a:cxn ang="f86">
                    <a:pos x="f99" y="f104"/>
                  </a:cxn>
                  <a:cxn ang="f86">
                    <a:pos x="f101" y="f105"/>
                  </a:cxn>
                  <a:cxn ang="f86">
                    <a:pos x="f101" y="f106"/>
                  </a:cxn>
                  <a:cxn ang="f86">
                    <a:pos x="f94" y="f107"/>
                  </a:cxn>
                  <a:cxn ang="f86">
                    <a:pos x="f108" y="f107"/>
                  </a:cxn>
                  <a:cxn ang="f86">
                    <a:pos x="f108" y="f109"/>
                  </a:cxn>
                  <a:cxn ang="f86">
                    <a:pos x="f101" y="f110"/>
                  </a:cxn>
                  <a:cxn ang="f86">
                    <a:pos x="f96" y="f111"/>
                  </a:cxn>
                  <a:cxn ang="f86">
                    <a:pos x="f112" y="f113"/>
                  </a:cxn>
                  <a:cxn ang="f86">
                    <a:pos x="f114" y="f115"/>
                  </a:cxn>
                  <a:cxn ang="f86">
                    <a:pos x="f116" y="f109"/>
                  </a:cxn>
                  <a:cxn ang="f86">
                    <a:pos x="f117" y="f100"/>
                  </a:cxn>
                  <a:cxn ang="f86">
                    <a:pos x="f118" y="f119"/>
                  </a:cxn>
                  <a:cxn ang="f86">
                    <a:pos x="f120" y="f121"/>
                  </a:cxn>
                  <a:cxn ang="f86">
                    <a:pos x="f122" y="f123"/>
                  </a:cxn>
                  <a:cxn ang="f86">
                    <a:pos x="f91" y="f90"/>
                  </a:cxn>
                </a:cxnLst>
                <a:rect l="f87" t="f90" r="f88" b="f89"/>
                <a:pathLst>
                  <a:path w="27" h="38">
                    <a:moveTo>
                      <a:pt x="f8" y="f5"/>
                    </a:moveTo>
                    <a:cubicBezTo>
                      <a:pt x="f9" y="f10"/>
                      <a:pt x="f11" y="f12"/>
                      <a:pt x="f13" y="f10"/>
                    </a:cubicBezTo>
                    <a:cubicBezTo>
                      <a:pt x="f14" y="f15"/>
                      <a:pt x="f16" y="f10"/>
                      <a:pt x="f15" y="f16"/>
                    </a:cubicBezTo>
                    <a:cubicBezTo>
                      <a:pt x="f15" y="f14"/>
                      <a:pt x="f14" y="f15"/>
                      <a:pt x="f16" y="f13"/>
                    </a:cubicBezTo>
                    <a:cubicBezTo>
                      <a:pt x="f15" y="f8"/>
                      <a:pt x="f14" y="f11"/>
                      <a:pt x="f15" y="f17"/>
                    </a:cubicBezTo>
                    <a:cubicBezTo>
                      <a:pt x="f12" y="f18"/>
                      <a:pt x="f5" y="f19"/>
                      <a:pt x="f12" y="f19"/>
                    </a:cubicBezTo>
                    <a:cubicBezTo>
                      <a:pt x="f10" y="f19"/>
                      <a:pt x="f5" y="f20"/>
                      <a:pt x="f10" y="f20"/>
                    </a:cubicBezTo>
                    <a:cubicBezTo>
                      <a:pt x="f5" y="f20"/>
                      <a:pt x="f10" y="f21"/>
                      <a:pt x="f12" y="f22"/>
                    </a:cubicBezTo>
                    <a:cubicBezTo>
                      <a:pt x="f5" y="f23"/>
                      <a:pt x="f10" y="f23"/>
                      <a:pt x="f12" y="f24"/>
                    </a:cubicBezTo>
                    <a:cubicBezTo>
                      <a:pt x="f12" y="f25"/>
                      <a:pt x="f15" y="f24"/>
                      <a:pt x="f10" y="f25"/>
                    </a:cubicBezTo>
                    <a:cubicBezTo>
                      <a:pt x="f12" y="f26"/>
                      <a:pt x="f10" y="f25"/>
                      <a:pt x="f10" y="f27"/>
                    </a:cubicBezTo>
                    <a:cubicBezTo>
                      <a:pt x="f15" y="f6"/>
                      <a:pt x="f15" y="f28"/>
                      <a:pt x="f15" y="f26"/>
                    </a:cubicBezTo>
                    <a:cubicBezTo>
                      <a:pt x="f15" y="f25"/>
                      <a:pt x="f14" y="f25"/>
                      <a:pt x="f14" y="f26"/>
                    </a:cubicBezTo>
                    <a:cubicBezTo>
                      <a:pt x="f14" y="f27"/>
                      <a:pt x="f13" y="f26"/>
                      <a:pt x="f14" y="f6"/>
                    </a:cubicBezTo>
                    <a:cubicBezTo>
                      <a:pt x="f15" y="f29"/>
                      <a:pt x="f15" y="f30"/>
                      <a:pt x="f10" y="f31"/>
                    </a:cubicBezTo>
                    <a:cubicBezTo>
                      <a:pt x="f12" y="f32"/>
                      <a:pt x="f12" y="f32"/>
                      <a:pt x="f16" y="f33"/>
                    </a:cubicBezTo>
                    <a:cubicBezTo>
                      <a:pt x="f14" y="f33"/>
                      <a:pt x="f11" y="f7"/>
                      <a:pt x="f17" y="f32"/>
                    </a:cubicBezTo>
                    <a:cubicBezTo>
                      <a:pt x="f34" y="f31"/>
                      <a:pt x="f8" y="f31"/>
                      <a:pt x="f35" y="f29"/>
                    </a:cubicBezTo>
                    <a:cubicBezTo>
                      <a:pt x="f36" y="f37"/>
                      <a:pt x="f35" y="f38"/>
                      <a:pt x="f39" y="f6"/>
                    </a:cubicBezTo>
                    <a:cubicBezTo>
                      <a:pt x="f23" y="f26"/>
                      <a:pt x="f25" y="f23"/>
                      <a:pt x="f27" y="f19"/>
                    </a:cubicBezTo>
                    <a:cubicBezTo>
                      <a:pt x="f6" y="f18"/>
                      <a:pt x="f28" y="f18"/>
                      <a:pt x="f28" y="f8"/>
                    </a:cubicBezTo>
                    <a:cubicBezTo>
                      <a:pt x="f25" y="f11"/>
                      <a:pt x="f22" y="f14"/>
                      <a:pt x="f22" y="f11"/>
                    </a:cubicBezTo>
                    <a:cubicBezTo>
                      <a:pt x="f23" y="f9"/>
                      <a:pt x="f39" y="f13"/>
                      <a:pt x="f36" y="f14"/>
                    </a:cubicBezTo>
                    <a:cubicBezTo>
                      <a:pt x="f18" y="f15"/>
                      <a:pt x="f35" y="f10"/>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62" name="Cayenne">
                <a:extLst>
                  <a:ext uri="{FF2B5EF4-FFF2-40B4-BE49-F238E27FC236}">
                    <a16:creationId xmlns:a16="http://schemas.microsoft.com/office/drawing/2014/main" id="{DE5B0064-0CEF-4CCF-2899-ADFE5A493AE7}"/>
                  </a:ext>
                </a:extLst>
              </p:cNvPr>
              <p:cNvSpPr/>
              <p:nvPr/>
            </p:nvSpPr>
            <p:spPr>
              <a:xfrm>
                <a:off x="5609981" y="4390939"/>
                <a:ext cx="83594" cy="143350"/>
              </a:xfrm>
              <a:custGeom>
                <a:avLst/>
                <a:gdLst>
                  <a:gd name="f0" fmla="val 10800000"/>
                  <a:gd name="f1" fmla="val 5400000"/>
                  <a:gd name="f2" fmla="val 180"/>
                  <a:gd name="f3" fmla="val w"/>
                  <a:gd name="f4" fmla="val h"/>
                  <a:gd name="f5" fmla="val 0"/>
                  <a:gd name="f6" fmla="val 16"/>
                  <a:gd name="f7" fmla="val 28"/>
                  <a:gd name="f8" fmla="val 10"/>
                  <a:gd name="f9" fmla="val 15"/>
                  <a:gd name="f10" fmla="val 8"/>
                  <a:gd name="f11" fmla="val 14"/>
                  <a:gd name="f12" fmla="val 9"/>
                  <a:gd name="f13" fmla="val 7"/>
                  <a:gd name="f14" fmla="val 6"/>
                  <a:gd name="f15" fmla="val 13"/>
                  <a:gd name="f16" fmla="val 12"/>
                  <a:gd name="f17" fmla="val 5"/>
                  <a:gd name="f18" fmla="val 11"/>
                  <a:gd name="f19" fmla="val 3"/>
                  <a:gd name="f20" fmla="val 4"/>
                  <a:gd name="f21" fmla="val 2"/>
                  <a:gd name="f22" fmla="val 1"/>
                  <a:gd name="f23" fmla="val 17"/>
                  <a:gd name="f24" fmla="val 18"/>
                  <a:gd name="f25" fmla="val 20"/>
                  <a:gd name="f26" fmla="val 22"/>
                  <a:gd name="f27" fmla="val 21"/>
                  <a:gd name="f28" fmla="val 25"/>
                  <a:gd name="f29" fmla="val 26"/>
                  <a:gd name="f30" fmla="val 24"/>
                  <a:gd name="f31" fmla="+- 0 0 -90"/>
                  <a:gd name="f32" fmla="*/ f3 1 16"/>
                  <a:gd name="f33" fmla="*/ f4 1 28"/>
                  <a:gd name="f34" fmla="+- f7 0 f5"/>
                  <a:gd name="f35" fmla="+- f6 0 f5"/>
                  <a:gd name="f36" fmla="*/ f31 f0 1"/>
                  <a:gd name="f37" fmla="*/ f35 1 16"/>
                  <a:gd name="f38" fmla="*/ f34 1 28"/>
                  <a:gd name="f39" fmla="*/ f36 1 f2"/>
                  <a:gd name="f40" fmla="*/ 16 1 f37"/>
                  <a:gd name="f41" fmla="*/ 10 1 f38"/>
                  <a:gd name="f42" fmla="*/ 14 1 f37"/>
                  <a:gd name="f43" fmla="*/ 7 1 f38"/>
                  <a:gd name="f44" fmla="*/ 12 1 f37"/>
                  <a:gd name="f45" fmla="*/ 5 1 f38"/>
                  <a:gd name="f46" fmla="*/ 11 1 f37"/>
                  <a:gd name="f47" fmla="*/ 4 1 f38"/>
                  <a:gd name="f48" fmla="*/ 7 1 f37"/>
                  <a:gd name="f49" fmla="*/ 1 1 f38"/>
                  <a:gd name="f50" fmla="*/ 5 1 f37"/>
                  <a:gd name="f51" fmla="*/ 1 1 f37"/>
                  <a:gd name="f52" fmla="*/ 8 1 f38"/>
                  <a:gd name="f53" fmla="*/ 2 1 f37"/>
                  <a:gd name="f54" fmla="*/ 12 1 f38"/>
                  <a:gd name="f55" fmla="*/ 3 1 f37"/>
                  <a:gd name="f56" fmla="*/ 16 1 f38"/>
                  <a:gd name="f57" fmla="*/ 20 1 f38"/>
                  <a:gd name="f58" fmla="*/ 0 1 f37"/>
                  <a:gd name="f59" fmla="*/ 25 1 f38"/>
                  <a:gd name="f60" fmla="*/ 26 1 f38"/>
                  <a:gd name="f61" fmla="*/ 9 1 f37"/>
                  <a:gd name="f62" fmla="*/ 24 1 f38"/>
                  <a:gd name="f63" fmla="*/ 21 1 f38"/>
                  <a:gd name="f64" fmla="*/ 13 1 f37"/>
                  <a:gd name="f65" fmla="*/ 17 1 f38"/>
                  <a:gd name="f66" fmla="*/ 13 1 f38"/>
                  <a:gd name="f67" fmla="*/ f6 1 f37"/>
                  <a:gd name="f68" fmla="*/ 0 1 f38"/>
                  <a:gd name="f69" fmla="*/ f7 1 f38"/>
                  <a:gd name="f70" fmla="+- f39 0 f1"/>
                  <a:gd name="f71" fmla="*/ f58 f32 1"/>
                  <a:gd name="f72" fmla="*/ f67 f32 1"/>
                  <a:gd name="f73" fmla="*/ f69 f33 1"/>
                  <a:gd name="f74" fmla="*/ f68 f33 1"/>
                  <a:gd name="f75" fmla="*/ f40 f32 1"/>
                  <a:gd name="f76" fmla="*/ f41 f33 1"/>
                  <a:gd name="f77" fmla="*/ f42 f32 1"/>
                  <a:gd name="f78" fmla="*/ f43 f33 1"/>
                  <a:gd name="f79" fmla="*/ f44 f32 1"/>
                  <a:gd name="f80" fmla="*/ f45 f33 1"/>
                  <a:gd name="f81" fmla="*/ f46 f32 1"/>
                  <a:gd name="f82" fmla="*/ f47 f33 1"/>
                  <a:gd name="f83" fmla="*/ f48 f32 1"/>
                  <a:gd name="f84" fmla="*/ f49 f33 1"/>
                  <a:gd name="f85" fmla="*/ f50 f32 1"/>
                  <a:gd name="f86" fmla="*/ f51 f32 1"/>
                  <a:gd name="f87" fmla="*/ f52 f33 1"/>
                  <a:gd name="f88" fmla="*/ f53 f32 1"/>
                  <a:gd name="f89" fmla="*/ f54 f33 1"/>
                  <a:gd name="f90" fmla="*/ f55 f32 1"/>
                  <a:gd name="f91" fmla="*/ f56 f33 1"/>
                  <a:gd name="f92" fmla="*/ f57 f33 1"/>
                  <a:gd name="f93" fmla="*/ f59 f33 1"/>
                  <a:gd name="f94" fmla="*/ f60 f33 1"/>
                  <a:gd name="f95" fmla="*/ f61 f32 1"/>
                  <a:gd name="f96" fmla="*/ f62 f33 1"/>
                  <a:gd name="f97" fmla="*/ f63 f33 1"/>
                  <a:gd name="f98" fmla="*/ f64 f32 1"/>
                  <a:gd name="f99" fmla="*/ f65 f33 1"/>
                  <a:gd name="f100" fmla="*/ f66 f33 1"/>
                </a:gdLst>
                <a:ahLst/>
                <a:cxnLst>
                  <a:cxn ang="3cd4">
                    <a:pos x="hc" y="t"/>
                  </a:cxn>
                  <a:cxn ang="0">
                    <a:pos x="r" y="vc"/>
                  </a:cxn>
                  <a:cxn ang="cd4">
                    <a:pos x="hc" y="b"/>
                  </a:cxn>
                  <a:cxn ang="cd2">
                    <a:pos x="l" y="vc"/>
                  </a:cxn>
                  <a:cxn ang="f70">
                    <a:pos x="f75" y="f76"/>
                  </a:cxn>
                  <a:cxn ang="f70">
                    <a:pos x="f77" y="f78"/>
                  </a:cxn>
                  <a:cxn ang="f70">
                    <a:pos x="f79" y="f80"/>
                  </a:cxn>
                  <a:cxn ang="f70">
                    <a:pos x="f81" y="f82"/>
                  </a:cxn>
                  <a:cxn ang="f70">
                    <a:pos x="f83" y="f84"/>
                  </a:cxn>
                  <a:cxn ang="f70">
                    <a:pos x="f85" y="f84"/>
                  </a:cxn>
                  <a:cxn ang="f70">
                    <a:pos x="f86" y="f87"/>
                  </a:cxn>
                  <a:cxn ang="f70">
                    <a:pos x="f88" y="f89"/>
                  </a:cxn>
                  <a:cxn ang="f70">
                    <a:pos x="f90" y="f91"/>
                  </a:cxn>
                  <a:cxn ang="f70">
                    <a:pos x="f88" y="f92"/>
                  </a:cxn>
                  <a:cxn ang="f70">
                    <a:pos x="f71" y="f93"/>
                  </a:cxn>
                  <a:cxn ang="f70">
                    <a:pos x="f88" y="f93"/>
                  </a:cxn>
                  <a:cxn ang="f70">
                    <a:pos x="f90" y="f93"/>
                  </a:cxn>
                  <a:cxn ang="f70">
                    <a:pos x="f83" y="f94"/>
                  </a:cxn>
                  <a:cxn ang="f70">
                    <a:pos x="f95" y="f96"/>
                  </a:cxn>
                  <a:cxn ang="f70">
                    <a:pos x="f81" y="f97"/>
                  </a:cxn>
                  <a:cxn ang="f70">
                    <a:pos x="f98" y="f99"/>
                  </a:cxn>
                  <a:cxn ang="f70">
                    <a:pos x="f77" y="f100"/>
                  </a:cxn>
                  <a:cxn ang="f70">
                    <a:pos x="f75" y="f76"/>
                  </a:cxn>
                </a:cxnLst>
                <a:rect l="f71" t="f74" r="f72" b="f73"/>
                <a:pathLst>
                  <a:path w="16" h="28">
                    <a:moveTo>
                      <a:pt x="f6" y="f8"/>
                    </a:moveTo>
                    <a:cubicBezTo>
                      <a:pt x="f9" y="f10"/>
                      <a:pt x="f11" y="f12"/>
                      <a:pt x="f11" y="f13"/>
                    </a:cubicBezTo>
                    <a:cubicBezTo>
                      <a:pt x="f11" y="f14"/>
                      <a:pt x="f15" y="f13"/>
                      <a:pt x="f16" y="f17"/>
                    </a:cubicBezTo>
                    <a:cubicBezTo>
                      <a:pt x="f18" y="f19"/>
                      <a:pt x="f16" y="f14"/>
                      <a:pt x="f18" y="f20"/>
                    </a:cubicBezTo>
                    <a:cubicBezTo>
                      <a:pt x="f12" y="f21"/>
                      <a:pt x="f13" y="f21"/>
                      <a:pt x="f13" y="f22"/>
                    </a:cubicBezTo>
                    <a:cubicBezTo>
                      <a:pt x="f14" y="f5"/>
                      <a:pt x="f17" y="f22"/>
                      <a:pt x="f17" y="f22"/>
                    </a:cubicBezTo>
                    <a:cubicBezTo>
                      <a:pt x="f21" y="f19"/>
                      <a:pt x="f5" y="f13"/>
                      <a:pt x="f22" y="f10"/>
                    </a:cubicBezTo>
                    <a:cubicBezTo>
                      <a:pt x="f21" y="f8"/>
                      <a:pt x="f5" y="f18"/>
                      <a:pt x="f21" y="f16"/>
                    </a:cubicBezTo>
                    <a:cubicBezTo>
                      <a:pt x="f21" y="f15"/>
                      <a:pt x="f21" y="f11"/>
                      <a:pt x="f19" y="f6"/>
                    </a:cubicBezTo>
                    <a:cubicBezTo>
                      <a:pt x="f20" y="f23"/>
                      <a:pt x="f21" y="f24"/>
                      <a:pt x="f21" y="f25"/>
                    </a:cubicBezTo>
                    <a:cubicBezTo>
                      <a:pt x="f19" y="f26"/>
                      <a:pt x="f21" y="f27"/>
                      <a:pt x="f5" y="f28"/>
                    </a:cubicBezTo>
                    <a:cubicBezTo>
                      <a:pt x="f22" y="f28"/>
                      <a:pt x="f22" y="f28"/>
                      <a:pt x="f21" y="f28"/>
                    </a:cubicBezTo>
                    <a:cubicBezTo>
                      <a:pt x="f19" y="f28"/>
                      <a:pt x="f21" y="f29"/>
                      <a:pt x="f19" y="f28"/>
                    </a:cubicBezTo>
                    <a:cubicBezTo>
                      <a:pt x="f17" y="f28"/>
                      <a:pt x="f20" y="f7"/>
                      <a:pt x="f13" y="f29"/>
                    </a:cubicBezTo>
                    <a:cubicBezTo>
                      <a:pt x="f12" y="f28"/>
                      <a:pt x="f12" y="f29"/>
                      <a:pt x="f12" y="f30"/>
                    </a:cubicBezTo>
                    <a:cubicBezTo>
                      <a:pt x="f8" y="f26"/>
                      <a:pt x="f8" y="f30"/>
                      <a:pt x="f18" y="f27"/>
                    </a:cubicBezTo>
                    <a:cubicBezTo>
                      <a:pt x="f16" y="f23"/>
                      <a:pt x="f15" y="f24"/>
                      <a:pt x="f15" y="f23"/>
                    </a:cubicBezTo>
                    <a:cubicBezTo>
                      <a:pt x="f15" y="f11"/>
                      <a:pt x="f11" y="f9"/>
                      <a:pt x="f11" y="f15"/>
                    </a:cubicBezTo>
                    <a:cubicBezTo>
                      <a:pt x="f11" y="f12"/>
                      <a:pt x="f9" y="f15"/>
                      <a:pt x="f6"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63" name="Suriname">
                <a:extLst>
                  <a:ext uri="{FF2B5EF4-FFF2-40B4-BE49-F238E27FC236}">
                    <a16:creationId xmlns:a16="http://schemas.microsoft.com/office/drawing/2014/main" id="{9F6CB919-89D7-41A2-6439-44E584992F13}"/>
                  </a:ext>
                </a:extLst>
              </p:cNvPr>
              <p:cNvSpPr/>
              <p:nvPr/>
            </p:nvSpPr>
            <p:spPr>
              <a:xfrm>
                <a:off x="5517343" y="4375961"/>
                <a:ext cx="117491" cy="158328"/>
              </a:xfrm>
              <a:custGeom>
                <a:avLst/>
                <a:gdLst>
                  <a:gd name="f0" fmla="val 10800000"/>
                  <a:gd name="f1" fmla="val 5400000"/>
                  <a:gd name="f2" fmla="val 180"/>
                  <a:gd name="f3" fmla="val w"/>
                  <a:gd name="f4" fmla="val h"/>
                  <a:gd name="f5" fmla="val 0"/>
                  <a:gd name="f6" fmla="val 22"/>
                  <a:gd name="f7" fmla="val 31"/>
                  <a:gd name="f8" fmla="val 17"/>
                  <a:gd name="f9" fmla="val 28"/>
                  <a:gd name="f10" fmla="val 19"/>
                  <a:gd name="f11" fmla="val 24"/>
                  <a:gd name="f12" fmla="val 20"/>
                  <a:gd name="f13" fmla="val 25"/>
                  <a:gd name="f14" fmla="val 23"/>
                  <a:gd name="f15" fmla="val 21"/>
                  <a:gd name="f16" fmla="val 16"/>
                  <a:gd name="f17" fmla="val 15"/>
                  <a:gd name="f18" fmla="val 14"/>
                  <a:gd name="f19" fmla="val 13"/>
                  <a:gd name="f20" fmla="val 18"/>
                  <a:gd name="f21" fmla="val 11"/>
                  <a:gd name="f22" fmla="val 10"/>
                  <a:gd name="f23" fmla="val 6"/>
                  <a:gd name="f24" fmla="val 4"/>
                  <a:gd name="f25" fmla="val 3"/>
                  <a:gd name="f26" fmla="val 2"/>
                  <a:gd name="f27" fmla="val 8"/>
                  <a:gd name="f28" fmla="val 7"/>
                  <a:gd name="f29" fmla="val 5"/>
                  <a:gd name="f30" fmla="val 9"/>
                  <a:gd name="f31" fmla="val 1"/>
                  <a:gd name="f32" fmla="val 30"/>
                  <a:gd name="f33" fmla="val 12"/>
                  <a:gd name="f34" fmla="val 27"/>
                  <a:gd name="f35" fmla="val 26"/>
                  <a:gd name="f36" fmla="+- 0 0 -90"/>
                  <a:gd name="f37" fmla="*/ f3 1 22"/>
                  <a:gd name="f38" fmla="*/ f4 1 31"/>
                  <a:gd name="f39" fmla="+- f7 0 f5"/>
                  <a:gd name="f40" fmla="+- f6 0 f5"/>
                  <a:gd name="f41" fmla="*/ f36 f0 1"/>
                  <a:gd name="f42" fmla="*/ f40 1 22"/>
                  <a:gd name="f43" fmla="*/ f39 1 31"/>
                  <a:gd name="f44" fmla="*/ f41 1 f2"/>
                  <a:gd name="f45" fmla="*/ 17 1 f42"/>
                  <a:gd name="f46" fmla="*/ 28 1 f43"/>
                  <a:gd name="f47" fmla="*/ 19 1 f42"/>
                  <a:gd name="f48" fmla="*/ 23 1 f43"/>
                  <a:gd name="f49" fmla="*/ 20 1 f42"/>
                  <a:gd name="f50" fmla="*/ 19 1 f43"/>
                  <a:gd name="f51" fmla="*/ 15 1 f43"/>
                  <a:gd name="f52" fmla="*/ 18 1 f42"/>
                  <a:gd name="f53" fmla="*/ 11 1 f43"/>
                  <a:gd name="f54" fmla="*/ 22 1 f42"/>
                  <a:gd name="f55" fmla="*/ 4 1 f43"/>
                  <a:gd name="f56" fmla="*/ 2 1 f43"/>
                  <a:gd name="f57" fmla="*/ 15 1 f42"/>
                  <a:gd name="f58" fmla="*/ 3 1 f43"/>
                  <a:gd name="f59" fmla="*/ 13 1 f42"/>
                  <a:gd name="f60" fmla="*/ 7 1 f42"/>
                  <a:gd name="f61" fmla="*/ 4 1 f42"/>
                  <a:gd name="f62" fmla="*/ 6 1 f43"/>
                  <a:gd name="f63" fmla="*/ 3 1 f42"/>
                  <a:gd name="f64" fmla="*/ 9 1 f43"/>
                  <a:gd name="f65" fmla="*/ 1 1 f42"/>
                  <a:gd name="f66" fmla="*/ 13 1 f43"/>
                  <a:gd name="f67" fmla="*/ 2 1 f42"/>
                  <a:gd name="f68" fmla="*/ 20 1 f43"/>
                  <a:gd name="f69" fmla="*/ 5 1 f42"/>
                  <a:gd name="f70" fmla="*/ 24 1 f43"/>
                  <a:gd name="f71" fmla="*/ 8 1 f42"/>
                  <a:gd name="f72" fmla="*/ 30 1 f43"/>
                  <a:gd name="f73" fmla="*/ 11 1 f42"/>
                  <a:gd name="f74" fmla="*/ 12 1 f42"/>
                  <a:gd name="f75" fmla="*/ 27 1 f43"/>
                  <a:gd name="f76" fmla="*/ 14 1 f42"/>
                  <a:gd name="f77" fmla="*/ 0 1 f42"/>
                  <a:gd name="f78" fmla="*/ f6 1 f42"/>
                  <a:gd name="f79" fmla="*/ 0 1 f43"/>
                  <a:gd name="f80" fmla="*/ f7 1 f43"/>
                  <a:gd name="f81" fmla="+- f44 0 f1"/>
                  <a:gd name="f82" fmla="*/ f77 f37 1"/>
                  <a:gd name="f83" fmla="*/ f78 f37 1"/>
                  <a:gd name="f84" fmla="*/ f80 f38 1"/>
                  <a:gd name="f85" fmla="*/ f79 f38 1"/>
                  <a:gd name="f86" fmla="*/ f45 f37 1"/>
                  <a:gd name="f87" fmla="*/ f46 f38 1"/>
                  <a:gd name="f88" fmla="*/ f47 f37 1"/>
                  <a:gd name="f89" fmla="*/ f48 f38 1"/>
                  <a:gd name="f90" fmla="*/ f49 f37 1"/>
                  <a:gd name="f91" fmla="*/ f50 f38 1"/>
                  <a:gd name="f92" fmla="*/ f51 f38 1"/>
                  <a:gd name="f93" fmla="*/ f52 f37 1"/>
                  <a:gd name="f94" fmla="*/ f53 f38 1"/>
                  <a:gd name="f95" fmla="*/ f54 f37 1"/>
                  <a:gd name="f96" fmla="*/ f55 f38 1"/>
                  <a:gd name="f97" fmla="*/ f56 f38 1"/>
                  <a:gd name="f98" fmla="*/ f57 f37 1"/>
                  <a:gd name="f99" fmla="*/ f58 f38 1"/>
                  <a:gd name="f100" fmla="*/ f59 f37 1"/>
                  <a:gd name="f101" fmla="*/ f60 f37 1"/>
                  <a:gd name="f102" fmla="*/ f61 f37 1"/>
                  <a:gd name="f103" fmla="*/ f62 f38 1"/>
                  <a:gd name="f104" fmla="*/ f63 f37 1"/>
                  <a:gd name="f105" fmla="*/ f64 f38 1"/>
                  <a:gd name="f106" fmla="*/ f65 f37 1"/>
                  <a:gd name="f107" fmla="*/ f66 f38 1"/>
                  <a:gd name="f108" fmla="*/ f67 f37 1"/>
                  <a:gd name="f109" fmla="*/ f68 f38 1"/>
                  <a:gd name="f110" fmla="*/ f69 f37 1"/>
                  <a:gd name="f111" fmla="*/ f70 f38 1"/>
                  <a:gd name="f112" fmla="*/ f71 f37 1"/>
                  <a:gd name="f113" fmla="*/ f72 f38 1"/>
                  <a:gd name="f114" fmla="*/ f73 f37 1"/>
                  <a:gd name="f115" fmla="*/ f74 f37 1"/>
                  <a:gd name="f116" fmla="*/ f75 f38 1"/>
                  <a:gd name="f117" fmla="*/ f76 f37 1"/>
                </a:gdLst>
                <a:ahLst/>
                <a:cxnLst>
                  <a:cxn ang="3cd4">
                    <a:pos x="hc" y="t"/>
                  </a:cxn>
                  <a:cxn ang="0">
                    <a:pos x="r" y="vc"/>
                  </a:cxn>
                  <a:cxn ang="cd4">
                    <a:pos x="hc" y="b"/>
                  </a:cxn>
                  <a:cxn ang="cd2">
                    <a:pos x="l" y="vc"/>
                  </a:cxn>
                  <a:cxn ang="f81">
                    <a:pos x="f86" y="f87"/>
                  </a:cxn>
                  <a:cxn ang="f81">
                    <a:pos x="f88" y="f89"/>
                  </a:cxn>
                  <a:cxn ang="f81">
                    <a:pos x="f90" y="f91"/>
                  </a:cxn>
                  <a:cxn ang="f81">
                    <a:pos x="f88" y="f92"/>
                  </a:cxn>
                  <a:cxn ang="f81">
                    <a:pos x="f93" y="f94"/>
                  </a:cxn>
                  <a:cxn ang="f81">
                    <a:pos x="f95" y="f96"/>
                  </a:cxn>
                  <a:cxn ang="f81">
                    <a:pos x="f93" y="f97"/>
                  </a:cxn>
                  <a:cxn ang="f81">
                    <a:pos x="f98" y="f99"/>
                  </a:cxn>
                  <a:cxn ang="f81">
                    <a:pos x="f100" y="f99"/>
                  </a:cxn>
                  <a:cxn ang="f81">
                    <a:pos x="f101" y="f99"/>
                  </a:cxn>
                  <a:cxn ang="f81">
                    <a:pos x="f102" y="f103"/>
                  </a:cxn>
                  <a:cxn ang="f81">
                    <a:pos x="f104" y="f105"/>
                  </a:cxn>
                  <a:cxn ang="f81">
                    <a:pos x="f106" y="f107"/>
                  </a:cxn>
                  <a:cxn ang="f81">
                    <a:pos x="f108" y="f91"/>
                  </a:cxn>
                  <a:cxn ang="f81">
                    <a:pos x="f102" y="f109"/>
                  </a:cxn>
                  <a:cxn ang="f81">
                    <a:pos x="f110" y="f111"/>
                  </a:cxn>
                  <a:cxn ang="f81">
                    <a:pos x="f112" y="f113"/>
                  </a:cxn>
                  <a:cxn ang="f81">
                    <a:pos x="f114" y="f87"/>
                  </a:cxn>
                  <a:cxn ang="f81">
                    <a:pos x="f115" y="f116"/>
                  </a:cxn>
                  <a:cxn ang="f81">
                    <a:pos x="f117" y="f87"/>
                  </a:cxn>
                  <a:cxn ang="f81">
                    <a:pos x="f98" y="f116"/>
                  </a:cxn>
                  <a:cxn ang="f81">
                    <a:pos x="f86" y="f87"/>
                  </a:cxn>
                </a:cxnLst>
                <a:rect l="f82" t="f85" r="f83" b="f84"/>
                <a:pathLst>
                  <a:path w="22" h="31">
                    <a:moveTo>
                      <a:pt x="f8" y="f9"/>
                    </a:moveTo>
                    <a:cubicBezTo>
                      <a:pt x="f10" y="f11"/>
                      <a:pt x="f12" y="f13"/>
                      <a:pt x="f10" y="f14"/>
                    </a:cubicBezTo>
                    <a:cubicBezTo>
                      <a:pt x="f10" y="f15"/>
                      <a:pt x="f15" y="f12"/>
                      <a:pt x="f12" y="f10"/>
                    </a:cubicBezTo>
                    <a:cubicBezTo>
                      <a:pt x="f10" y="f8"/>
                      <a:pt x="f10" y="f16"/>
                      <a:pt x="f10" y="f17"/>
                    </a:cubicBezTo>
                    <a:cubicBezTo>
                      <a:pt x="f8" y="f18"/>
                      <a:pt x="f10" y="f19"/>
                      <a:pt x="f20" y="f21"/>
                    </a:cubicBezTo>
                    <a:cubicBezTo>
                      <a:pt x="f8" y="f22"/>
                      <a:pt x="f10" y="f23"/>
                      <a:pt x="f6" y="f24"/>
                    </a:cubicBezTo>
                    <a:cubicBezTo>
                      <a:pt x="f6" y="f25"/>
                      <a:pt x="f10" y="f26"/>
                      <a:pt x="f20" y="f26"/>
                    </a:cubicBezTo>
                    <a:cubicBezTo>
                      <a:pt x="f20" y="f25"/>
                      <a:pt x="f16" y="f26"/>
                      <a:pt x="f17" y="f25"/>
                    </a:cubicBezTo>
                    <a:cubicBezTo>
                      <a:pt x="f17" y="f25"/>
                      <a:pt x="f18" y="f26"/>
                      <a:pt x="f19" y="f25"/>
                    </a:cubicBezTo>
                    <a:cubicBezTo>
                      <a:pt x="f21" y="f24"/>
                      <a:pt x="f27" y="f5"/>
                      <a:pt x="f28" y="f25"/>
                    </a:cubicBezTo>
                    <a:cubicBezTo>
                      <a:pt x="f29" y="f29"/>
                      <a:pt x="f24" y="f23"/>
                      <a:pt x="f24" y="f23"/>
                    </a:cubicBezTo>
                    <a:cubicBezTo>
                      <a:pt x="f25" y="f27"/>
                      <a:pt x="f29" y="f27"/>
                      <a:pt x="f25" y="f30"/>
                    </a:cubicBezTo>
                    <a:cubicBezTo>
                      <a:pt x="f31" y="f22"/>
                      <a:pt x="f25" y="f30"/>
                      <a:pt x="f31" y="f19"/>
                    </a:cubicBezTo>
                    <a:cubicBezTo>
                      <a:pt x="f5" y="f16"/>
                      <a:pt x="f26" y="f8"/>
                      <a:pt x="f26" y="f10"/>
                    </a:cubicBezTo>
                    <a:cubicBezTo>
                      <a:pt x="f26" y="f15"/>
                      <a:pt x="f25" y="f20"/>
                      <a:pt x="f24" y="f12"/>
                    </a:cubicBezTo>
                    <a:cubicBezTo>
                      <a:pt x="f29" y="f14"/>
                      <a:pt x="f24" y="f14"/>
                      <a:pt x="f29" y="f11"/>
                    </a:cubicBezTo>
                    <a:cubicBezTo>
                      <a:pt x="f23" y="f13"/>
                      <a:pt x="f23" y="f9"/>
                      <a:pt x="f27" y="f32"/>
                    </a:cubicBezTo>
                    <a:cubicBezTo>
                      <a:pt x="f17" y="f7"/>
                      <a:pt x="f21" y="f9"/>
                      <a:pt x="f21" y="f9"/>
                    </a:cubicBezTo>
                    <a:cubicBezTo>
                      <a:pt x="f33" y="f34"/>
                      <a:pt x="f33" y="f34"/>
                      <a:pt x="f33" y="f34"/>
                    </a:cubicBezTo>
                    <a:cubicBezTo>
                      <a:pt x="f33" y="f34"/>
                      <a:pt x="f33" y="f9"/>
                      <a:pt x="f18" y="f9"/>
                    </a:cubicBezTo>
                    <a:cubicBezTo>
                      <a:pt x="f17" y="f9"/>
                      <a:pt x="f18" y="f34"/>
                      <a:pt x="f17" y="f34"/>
                    </a:cubicBezTo>
                    <a:cubicBezTo>
                      <a:pt x="f8" y="f35"/>
                      <a:pt x="f16"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64" name="Guyana">
                <a:extLst>
                  <a:ext uri="{FF2B5EF4-FFF2-40B4-BE49-F238E27FC236}">
                    <a16:creationId xmlns:a16="http://schemas.microsoft.com/office/drawing/2014/main" id="{65775DBF-1699-748D-B0F2-07AD44D36A04}"/>
                  </a:ext>
                </a:extLst>
              </p:cNvPr>
              <p:cNvSpPr/>
              <p:nvPr/>
            </p:nvSpPr>
            <p:spPr>
              <a:xfrm>
                <a:off x="5442783" y="4305360"/>
                <a:ext cx="117491" cy="243907"/>
              </a:xfrm>
              <a:custGeom>
                <a:avLst/>
                <a:gdLst>
                  <a:gd name="f0" fmla="val 10800000"/>
                  <a:gd name="f1" fmla="val 5400000"/>
                  <a:gd name="f2" fmla="val 180"/>
                  <a:gd name="f3" fmla="val w"/>
                  <a:gd name="f4" fmla="val h"/>
                  <a:gd name="f5" fmla="val 0"/>
                  <a:gd name="f6" fmla="val 22"/>
                  <a:gd name="f7" fmla="val 48"/>
                  <a:gd name="f8" fmla="val 7"/>
                  <a:gd name="f9" fmla="val 1"/>
                  <a:gd name="f10" fmla="val 9"/>
                  <a:gd name="f11" fmla="val 13"/>
                  <a:gd name="f12" fmla="val 4"/>
                  <a:gd name="f13" fmla="val 16"/>
                  <a:gd name="f14" fmla="val 14"/>
                  <a:gd name="f15" fmla="val 10"/>
                  <a:gd name="f16" fmla="val 15"/>
                  <a:gd name="f17" fmla="val 17"/>
                  <a:gd name="f18" fmla="val 11"/>
                  <a:gd name="f19" fmla="val 20"/>
                  <a:gd name="f20" fmla="val 18"/>
                  <a:gd name="f21" fmla="val 21"/>
                  <a:gd name="f22" fmla="val 19"/>
                  <a:gd name="f23" fmla="val 23"/>
                  <a:gd name="f24" fmla="val 24"/>
                  <a:gd name="f25" fmla="val 27"/>
                  <a:gd name="f26" fmla="val 30"/>
                  <a:gd name="f27" fmla="val 31"/>
                  <a:gd name="f28" fmla="val 33"/>
                  <a:gd name="f29" fmla="val 35"/>
                  <a:gd name="f30" fmla="val 32"/>
                  <a:gd name="f31" fmla="val 34"/>
                  <a:gd name="f32" fmla="val 37"/>
                  <a:gd name="f33" fmla="val 38"/>
                  <a:gd name="f34" fmla="val 39"/>
                  <a:gd name="f35" fmla="val 42"/>
                  <a:gd name="f36" fmla="val 44"/>
                  <a:gd name="f37" fmla="val 45"/>
                  <a:gd name="f38" fmla="val 43"/>
                  <a:gd name="f39" fmla="val 46"/>
                  <a:gd name="f40" fmla="val 47"/>
                  <a:gd name="f41" fmla="val 12"/>
                  <a:gd name="f42" fmla="val 8"/>
                  <a:gd name="f43" fmla="val 41"/>
                  <a:gd name="f44" fmla="val 6"/>
                  <a:gd name="f45" fmla="val 40"/>
                  <a:gd name="f46" fmla="val 36"/>
                  <a:gd name="f47" fmla="val 5"/>
                  <a:gd name="f48" fmla="val 26"/>
                  <a:gd name="f49" fmla="val 3"/>
                  <a:gd name="f50" fmla="val 2"/>
                  <a:gd name="f51" fmla="+- 0 0 -90"/>
                  <a:gd name="f52" fmla="*/ f3 1 22"/>
                  <a:gd name="f53" fmla="*/ f4 1 48"/>
                  <a:gd name="f54" fmla="+- f7 0 f5"/>
                  <a:gd name="f55" fmla="+- f6 0 f5"/>
                  <a:gd name="f56" fmla="*/ f51 f0 1"/>
                  <a:gd name="f57" fmla="*/ f55 1 22"/>
                  <a:gd name="f58" fmla="*/ f54 1 48"/>
                  <a:gd name="f59" fmla="*/ f56 1 f2"/>
                  <a:gd name="f60" fmla="*/ 7 1 f57"/>
                  <a:gd name="f61" fmla="*/ 1 1 f58"/>
                  <a:gd name="f62" fmla="*/ 13 1 f57"/>
                  <a:gd name="f63" fmla="*/ 4 1 f58"/>
                  <a:gd name="f64" fmla="*/ 14 1 f57"/>
                  <a:gd name="f65" fmla="*/ 10 1 f58"/>
                  <a:gd name="f66" fmla="*/ 17 1 f57"/>
                  <a:gd name="f67" fmla="*/ 11 1 f58"/>
                  <a:gd name="f68" fmla="*/ 20 1 f57"/>
                  <a:gd name="f69" fmla="*/ 14 1 f58"/>
                  <a:gd name="f70" fmla="*/ 18 1 f57"/>
                  <a:gd name="f71" fmla="*/ 20 1 f58"/>
                  <a:gd name="f72" fmla="*/ 23 1 f58"/>
                  <a:gd name="f73" fmla="*/ 15 1 f57"/>
                  <a:gd name="f74" fmla="*/ 27 1 f58"/>
                  <a:gd name="f75" fmla="*/ 16 1 f57"/>
                  <a:gd name="f76" fmla="*/ 33 1 f58"/>
                  <a:gd name="f77" fmla="*/ 34 1 f58"/>
                  <a:gd name="f78" fmla="*/ 19 1 f57"/>
                  <a:gd name="f79" fmla="*/ 38 1 f58"/>
                  <a:gd name="f80" fmla="*/ 22 1 f57"/>
                  <a:gd name="f81" fmla="*/ 44 1 f58"/>
                  <a:gd name="f82" fmla="*/ 43 1 f58"/>
                  <a:gd name="f83" fmla="*/ 45 1 f58"/>
                  <a:gd name="f84" fmla="*/ 48 1 f58"/>
                  <a:gd name="f85" fmla="*/ 12 1 f57"/>
                  <a:gd name="f86" fmla="*/ 9 1 f57"/>
                  <a:gd name="f87" fmla="*/ 8 1 f57"/>
                  <a:gd name="f88" fmla="*/ 41 1 f58"/>
                  <a:gd name="f89" fmla="*/ 35 1 f58"/>
                  <a:gd name="f90" fmla="*/ 31 1 f58"/>
                  <a:gd name="f91" fmla="*/ 26 1 f58"/>
                  <a:gd name="f92" fmla="*/ 6 1 f57"/>
                  <a:gd name="f93" fmla="*/ 24 1 f58"/>
                  <a:gd name="f94" fmla="*/ 3 1 f57"/>
                  <a:gd name="f95" fmla="*/ 22 1 f58"/>
                  <a:gd name="f96" fmla="*/ 0 1 f57"/>
                  <a:gd name="f97" fmla="*/ 16 1 f58"/>
                  <a:gd name="f98" fmla="*/ 2 1 f57"/>
                  <a:gd name="f99" fmla="*/ 12 1 f58"/>
                  <a:gd name="f100" fmla="*/ 4 1 f57"/>
                  <a:gd name="f101" fmla="*/ 9 1 f58"/>
                  <a:gd name="f102" fmla="*/ 7 1 f58"/>
                  <a:gd name="f103" fmla="*/ 6 1 f58"/>
                  <a:gd name="f104" fmla="*/ 3 1 f58"/>
                  <a:gd name="f105" fmla="*/ f6 1 f57"/>
                  <a:gd name="f106" fmla="*/ 0 1 f58"/>
                  <a:gd name="f107" fmla="*/ f7 1 f58"/>
                  <a:gd name="f108" fmla="+- f59 0 f1"/>
                  <a:gd name="f109" fmla="*/ f96 f52 1"/>
                  <a:gd name="f110" fmla="*/ f105 f52 1"/>
                  <a:gd name="f111" fmla="*/ f107 f53 1"/>
                  <a:gd name="f112" fmla="*/ f106 f53 1"/>
                  <a:gd name="f113" fmla="*/ f60 f52 1"/>
                  <a:gd name="f114" fmla="*/ f61 f53 1"/>
                  <a:gd name="f115" fmla="*/ f62 f52 1"/>
                  <a:gd name="f116" fmla="*/ f63 f53 1"/>
                  <a:gd name="f117" fmla="*/ f64 f52 1"/>
                  <a:gd name="f118" fmla="*/ f65 f53 1"/>
                  <a:gd name="f119" fmla="*/ f66 f52 1"/>
                  <a:gd name="f120" fmla="*/ f67 f53 1"/>
                  <a:gd name="f121" fmla="*/ f68 f52 1"/>
                  <a:gd name="f122" fmla="*/ f69 f53 1"/>
                  <a:gd name="f123" fmla="*/ f70 f52 1"/>
                  <a:gd name="f124" fmla="*/ f71 f53 1"/>
                  <a:gd name="f125" fmla="*/ f72 f53 1"/>
                  <a:gd name="f126" fmla="*/ f73 f52 1"/>
                  <a:gd name="f127" fmla="*/ f74 f53 1"/>
                  <a:gd name="f128" fmla="*/ f75 f52 1"/>
                  <a:gd name="f129" fmla="*/ f76 f53 1"/>
                  <a:gd name="f130" fmla="*/ f77 f53 1"/>
                  <a:gd name="f131" fmla="*/ f78 f52 1"/>
                  <a:gd name="f132" fmla="*/ f79 f53 1"/>
                  <a:gd name="f133" fmla="*/ f80 f52 1"/>
                  <a:gd name="f134" fmla="*/ f81 f53 1"/>
                  <a:gd name="f135" fmla="*/ f82 f53 1"/>
                  <a:gd name="f136" fmla="*/ f83 f53 1"/>
                  <a:gd name="f137" fmla="*/ f84 f53 1"/>
                  <a:gd name="f138" fmla="*/ f85 f52 1"/>
                  <a:gd name="f139" fmla="*/ f86 f52 1"/>
                  <a:gd name="f140" fmla="*/ f87 f52 1"/>
                  <a:gd name="f141" fmla="*/ f88 f53 1"/>
                  <a:gd name="f142" fmla="*/ f89 f53 1"/>
                  <a:gd name="f143" fmla="*/ f90 f53 1"/>
                  <a:gd name="f144" fmla="*/ f91 f53 1"/>
                  <a:gd name="f145" fmla="*/ f92 f52 1"/>
                  <a:gd name="f146" fmla="*/ f93 f53 1"/>
                  <a:gd name="f147" fmla="*/ f94 f52 1"/>
                  <a:gd name="f148" fmla="*/ f95 f53 1"/>
                  <a:gd name="f149" fmla="*/ f97 f53 1"/>
                  <a:gd name="f150" fmla="*/ f98 f52 1"/>
                  <a:gd name="f151" fmla="*/ f99 f53 1"/>
                  <a:gd name="f152" fmla="*/ f100 f52 1"/>
                  <a:gd name="f153" fmla="*/ f101 f53 1"/>
                  <a:gd name="f154" fmla="*/ f102 f53 1"/>
                  <a:gd name="f155" fmla="*/ f103 f53 1"/>
                  <a:gd name="f156" fmla="*/ f104 f53 1"/>
                </a:gdLst>
                <a:ahLst/>
                <a:cxnLst>
                  <a:cxn ang="3cd4">
                    <a:pos x="hc" y="t"/>
                  </a:cxn>
                  <a:cxn ang="0">
                    <a:pos x="r" y="vc"/>
                  </a:cxn>
                  <a:cxn ang="cd4">
                    <a:pos x="hc" y="b"/>
                  </a:cxn>
                  <a:cxn ang="cd2">
                    <a:pos x="l" y="vc"/>
                  </a:cxn>
                  <a:cxn ang="f108">
                    <a:pos x="f113" y="f114"/>
                  </a:cxn>
                  <a:cxn ang="f108">
                    <a:pos x="f115" y="f116"/>
                  </a:cxn>
                  <a:cxn ang="f108">
                    <a:pos x="f117" y="f118"/>
                  </a:cxn>
                  <a:cxn ang="f108">
                    <a:pos x="f119" y="f120"/>
                  </a:cxn>
                  <a:cxn ang="f108">
                    <a:pos x="f121" y="f122"/>
                  </a:cxn>
                  <a:cxn ang="f108">
                    <a:pos x="f123" y="f124"/>
                  </a:cxn>
                  <a:cxn ang="f108">
                    <a:pos x="f119" y="f125"/>
                  </a:cxn>
                  <a:cxn ang="f108">
                    <a:pos x="f126" y="f127"/>
                  </a:cxn>
                  <a:cxn ang="f108">
                    <a:pos x="f128" y="f129"/>
                  </a:cxn>
                  <a:cxn ang="f108">
                    <a:pos x="f123" y="f130"/>
                  </a:cxn>
                  <a:cxn ang="f108">
                    <a:pos x="f131" y="f132"/>
                  </a:cxn>
                  <a:cxn ang="f108">
                    <a:pos x="f133" y="f134"/>
                  </a:cxn>
                  <a:cxn ang="f108">
                    <a:pos x="f131" y="f135"/>
                  </a:cxn>
                  <a:cxn ang="f108">
                    <a:pos x="f119" y="f136"/>
                  </a:cxn>
                  <a:cxn ang="f108">
                    <a:pos x="f115" y="f137"/>
                  </a:cxn>
                  <a:cxn ang="f108">
                    <a:pos x="f138" y="f137"/>
                  </a:cxn>
                  <a:cxn ang="f108">
                    <a:pos x="f139" y="f136"/>
                  </a:cxn>
                  <a:cxn ang="f108">
                    <a:pos x="f140" y="f141"/>
                  </a:cxn>
                  <a:cxn ang="f108">
                    <a:pos x="f113" y="f132"/>
                  </a:cxn>
                  <a:cxn ang="f108">
                    <a:pos x="f113" y="f142"/>
                  </a:cxn>
                  <a:cxn ang="f108">
                    <a:pos x="f113" y="f143"/>
                  </a:cxn>
                  <a:cxn ang="f108">
                    <a:pos x="f140" y="f144"/>
                  </a:cxn>
                  <a:cxn ang="f108">
                    <a:pos x="f145" y="f146"/>
                  </a:cxn>
                  <a:cxn ang="f108">
                    <a:pos x="f147" y="f148"/>
                  </a:cxn>
                  <a:cxn ang="f108">
                    <a:pos x="f109" y="f149"/>
                  </a:cxn>
                  <a:cxn ang="f108">
                    <a:pos x="f150" y="f151"/>
                  </a:cxn>
                  <a:cxn ang="f108">
                    <a:pos x="f152" y="f153"/>
                  </a:cxn>
                  <a:cxn ang="f108">
                    <a:pos x="f147" y="f154"/>
                  </a:cxn>
                  <a:cxn ang="f108">
                    <a:pos x="f147" y="f155"/>
                  </a:cxn>
                  <a:cxn ang="f108">
                    <a:pos x="f152" y="f156"/>
                  </a:cxn>
                  <a:cxn ang="f108">
                    <a:pos x="f113" y="f114"/>
                  </a:cxn>
                </a:cxnLst>
                <a:rect l="f109" t="f112" r="f110" b="f111"/>
                <a:pathLst>
                  <a:path w="22" h="48">
                    <a:moveTo>
                      <a:pt x="f8" y="f9"/>
                    </a:moveTo>
                    <a:cubicBezTo>
                      <a:pt x="f10" y="f5"/>
                      <a:pt x="f10" y="f9"/>
                      <a:pt x="f11" y="f12"/>
                    </a:cubicBezTo>
                    <a:cubicBezTo>
                      <a:pt x="f13" y="f8"/>
                      <a:pt x="f13" y="f8"/>
                      <a:pt x="f14" y="f15"/>
                    </a:cubicBezTo>
                    <a:cubicBezTo>
                      <a:pt x="f16" y="f15"/>
                      <a:pt x="f16" y="f10"/>
                      <a:pt x="f17" y="f18"/>
                    </a:cubicBezTo>
                    <a:cubicBezTo>
                      <a:pt x="f19" y="f11"/>
                      <a:pt x="f20" y="f14"/>
                      <a:pt x="f19" y="f14"/>
                    </a:cubicBezTo>
                    <a:cubicBezTo>
                      <a:pt x="f21" y="f14"/>
                      <a:pt x="f20" y="f22"/>
                      <a:pt x="f20" y="f19"/>
                    </a:cubicBezTo>
                    <a:cubicBezTo>
                      <a:pt x="f17" y="f6"/>
                      <a:pt x="f22" y="f6"/>
                      <a:pt x="f17" y="f23"/>
                    </a:cubicBezTo>
                    <a:cubicBezTo>
                      <a:pt x="f16" y="f24"/>
                      <a:pt x="f17" y="f23"/>
                      <a:pt x="f16" y="f25"/>
                    </a:cubicBezTo>
                    <a:cubicBezTo>
                      <a:pt x="f14" y="f26"/>
                      <a:pt x="f13" y="f27"/>
                      <a:pt x="f13" y="f28"/>
                    </a:cubicBezTo>
                    <a:cubicBezTo>
                      <a:pt x="f13" y="f29"/>
                      <a:pt x="f17" y="f30"/>
                      <a:pt x="f20" y="f31"/>
                    </a:cubicBezTo>
                    <a:cubicBezTo>
                      <a:pt x="f22" y="f32"/>
                      <a:pt x="f20" y="f32"/>
                      <a:pt x="f22" y="f33"/>
                    </a:cubicBezTo>
                    <a:cubicBezTo>
                      <a:pt x="f19" y="f34"/>
                      <a:pt x="f19" y="f35"/>
                      <a:pt x="f6" y="f36"/>
                    </a:cubicBezTo>
                    <a:cubicBezTo>
                      <a:pt x="f22" y="f37"/>
                      <a:pt x="f19" y="f38"/>
                      <a:pt x="f22" y="f38"/>
                    </a:cubicBezTo>
                    <a:cubicBezTo>
                      <a:pt x="f22" y="f38"/>
                      <a:pt x="f19" y="f36"/>
                      <a:pt x="f17" y="f37"/>
                    </a:cubicBezTo>
                    <a:cubicBezTo>
                      <a:pt x="f11" y="f39"/>
                      <a:pt x="f11" y="f7"/>
                      <a:pt x="f11" y="f7"/>
                    </a:cubicBezTo>
                    <a:cubicBezTo>
                      <a:pt x="f11" y="f7"/>
                      <a:pt x="f11" y="f40"/>
                      <a:pt x="f41" y="f7"/>
                    </a:cubicBezTo>
                    <a:cubicBezTo>
                      <a:pt x="f18" y="f40"/>
                      <a:pt x="f10" y="f7"/>
                      <a:pt x="f10" y="f37"/>
                    </a:cubicBezTo>
                    <a:cubicBezTo>
                      <a:pt x="f10" y="f38"/>
                      <a:pt x="f42" y="f39"/>
                      <a:pt x="f42" y="f43"/>
                    </a:cubicBezTo>
                    <a:cubicBezTo>
                      <a:pt x="f8" y="f34"/>
                      <a:pt x="f44" y="f45"/>
                      <a:pt x="f8" y="f33"/>
                    </a:cubicBezTo>
                    <a:cubicBezTo>
                      <a:pt x="f42" y="f32"/>
                      <a:pt x="f44" y="f46"/>
                      <a:pt x="f8" y="f29"/>
                    </a:cubicBezTo>
                    <a:cubicBezTo>
                      <a:pt x="f8" y="f28"/>
                      <a:pt x="f47" y="f31"/>
                      <a:pt x="f8" y="f27"/>
                    </a:cubicBezTo>
                    <a:cubicBezTo>
                      <a:pt x="f15" y="f25"/>
                      <a:pt x="f42" y="f26"/>
                      <a:pt x="f42" y="f48"/>
                    </a:cubicBezTo>
                    <a:cubicBezTo>
                      <a:pt x="f42" y="f24"/>
                      <a:pt x="f47" y="f25"/>
                      <a:pt x="f44" y="f24"/>
                    </a:cubicBezTo>
                    <a:cubicBezTo>
                      <a:pt x="f8" y="f21"/>
                      <a:pt x="f47" y="f24"/>
                      <a:pt x="f49" y="f6"/>
                    </a:cubicBezTo>
                    <a:cubicBezTo>
                      <a:pt x="f9" y="f22"/>
                      <a:pt x="f5" y="f17"/>
                      <a:pt x="f5" y="f13"/>
                    </a:cubicBezTo>
                    <a:cubicBezTo>
                      <a:pt x="f5" y="f14"/>
                      <a:pt x="f50" y="f14"/>
                      <a:pt x="f50" y="f41"/>
                    </a:cubicBezTo>
                    <a:cubicBezTo>
                      <a:pt x="f9" y="f18"/>
                      <a:pt x="f50" y="f15"/>
                      <a:pt x="f12" y="f10"/>
                    </a:cubicBezTo>
                    <a:cubicBezTo>
                      <a:pt x="f47" y="f42"/>
                      <a:pt x="f47" y="f44"/>
                      <a:pt x="f49" y="f8"/>
                    </a:cubicBezTo>
                    <a:cubicBezTo>
                      <a:pt x="f9" y="f42"/>
                      <a:pt x="f49" y="f8"/>
                      <a:pt x="f49" y="f44"/>
                    </a:cubicBezTo>
                    <a:cubicBezTo>
                      <a:pt x="f50" y="f12"/>
                      <a:pt x="f49" y="f47"/>
                      <a:pt x="f12" y="f49"/>
                    </a:cubicBezTo>
                    <a:cubicBezTo>
                      <a:pt x="f47" y="f50"/>
                      <a:pt x="f42" y="f1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65" name="Costa Rica">
                <a:extLst>
                  <a:ext uri="{FF2B5EF4-FFF2-40B4-BE49-F238E27FC236}">
                    <a16:creationId xmlns:a16="http://schemas.microsoft.com/office/drawing/2014/main" id="{68AE7C65-556B-9210-F87E-DB46A221799A}"/>
                  </a:ext>
                </a:extLst>
              </p:cNvPr>
              <p:cNvSpPr/>
              <p:nvPr/>
            </p:nvSpPr>
            <p:spPr>
              <a:xfrm>
                <a:off x="4819208" y="4219773"/>
                <a:ext cx="90370" cy="100556"/>
              </a:xfrm>
              <a:custGeom>
                <a:avLst/>
                <a:gdLst>
                  <a:gd name="f0" fmla="val 10800000"/>
                  <a:gd name="f1" fmla="val 5400000"/>
                  <a:gd name="f2" fmla="val 180"/>
                  <a:gd name="f3" fmla="val w"/>
                  <a:gd name="f4" fmla="val h"/>
                  <a:gd name="f5" fmla="val 0"/>
                  <a:gd name="f6" fmla="val 17"/>
                  <a:gd name="f7" fmla="val 20"/>
                  <a:gd name="f8" fmla="val 2"/>
                  <a:gd name="f9" fmla="val 3"/>
                  <a:gd name="f10" fmla="val 4"/>
                  <a:gd name="f11" fmla="val 6"/>
                  <a:gd name="f12" fmla="val 1"/>
                  <a:gd name="f13" fmla="val 7"/>
                  <a:gd name="f14" fmla="val 9"/>
                  <a:gd name="f15" fmla="val 10"/>
                  <a:gd name="f16" fmla="val 11"/>
                  <a:gd name="f17" fmla="val 13"/>
                  <a:gd name="f18" fmla="val 14"/>
                  <a:gd name="f19" fmla="val 5"/>
                  <a:gd name="f20" fmla="val 16"/>
                  <a:gd name="f21" fmla="val 8"/>
                  <a:gd name="f22" fmla="val 12"/>
                  <a:gd name="f23" fmla="val 15"/>
                  <a:gd name="f24" fmla="val 18"/>
                  <a:gd name="f25" fmla="val 19"/>
                  <a:gd name="f26" fmla="+- 0 0 -90"/>
                  <a:gd name="f27" fmla="*/ f3 1 17"/>
                  <a:gd name="f28" fmla="*/ f4 1 20"/>
                  <a:gd name="f29" fmla="+- f7 0 f5"/>
                  <a:gd name="f30" fmla="+- f6 0 f5"/>
                  <a:gd name="f31" fmla="*/ f26 f0 1"/>
                  <a:gd name="f32" fmla="*/ f30 1 17"/>
                  <a:gd name="f33" fmla="*/ f29 1 20"/>
                  <a:gd name="f34" fmla="*/ f31 1 f2"/>
                  <a:gd name="f35" fmla="*/ 2 1 f32"/>
                  <a:gd name="f36" fmla="*/ 2 1 f33"/>
                  <a:gd name="f37" fmla="*/ 6 1 f32"/>
                  <a:gd name="f38" fmla="*/ 1 1 f33"/>
                  <a:gd name="f39" fmla="*/ 10 1 f32"/>
                  <a:gd name="f40" fmla="*/ 3 1 f33"/>
                  <a:gd name="f41" fmla="*/ 13 1 f32"/>
                  <a:gd name="f42" fmla="*/ 14 1 f32"/>
                  <a:gd name="f43" fmla="*/ 4 1 f33"/>
                  <a:gd name="f44" fmla="*/ 17 1 f32"/>
                  <a:gd name="f45" fmla="*/ 10 1 f33"/>
                  <a:gd name="f46" fmla="*/ 16 1 f32"/>
                  <a:gd name="f47" fmla="*/ 14 1 f33"/>
                  <a:gd name="f48" fmla="*/ 15 1 f32"/>
                  <a:gd name="f49" fmla="*/ 17 1 f33"/>
                  <a:gd name="f50" fmla="*/ 20 1 f33"/>
                  <a:gd name="f51" fmla="*/ 18 1 f33"/>
                  <a:gd name="f52" fmla="*/ 16 1 f33"/>
                  <a:gd name="f53" fmla="*/ 12 1 f32"/>
                  <a:gd name="f54" fmla="*/ 11 1 f32"/>
                  <a:gd name="f55" fmla="*/ 7 1 f32"/>
                  <a:gd name="f56" fmla="*/ 8 1 f33"/>
                  <a:gd name="f57" fmla="*/ 5 1 f32"/>
                  <a:gd name="f58" fmla="*/ 4 1 f32"/>
                  <a:gd name="f59" fmla="*/ 9 1 f33"/>
                  <a:gd name="f60" fmla="*/ 6 1 f33"/>
                  <a:gd name="f61" fmla="*/ 1 1 f32"/>
                  <a:gd name="f62" fmla="*/ 0 1 f32"/>
                  <a:gd name="f63" fmla="*/ f6 1 f32"/>
                  <a:gd name="f64" fmla="*/ 0 1 f33"/>
                  <a:gd name="f65" fmla="*/ f7 1 f33"/>
                  <a:gd name="f66" fmla="+- f34 0 f1"/>
                  <a:gd name="f67" fmla="*/ f62 f27 1"/>
                  <a:gd name="f68" fmla="*/ f63 f27 1"/>
                  <a:gd name="f69" fmla="*/ f65 f28 1"/>
                  <a:gd name="f70" fmla="*/ f64 f28 1"/>
                  <a:gd name="f71" fmla="*/ f35 f27 1"/>
                  <a:gd name="f72" fmla="*/ f36 f28 1"/>
                  <a:gd name="f73" fmla="*/ f37 f27 1"/>
                  <a:gd name="f74" fmla="*/ f38 f28 1"/>
                  <a:gd name="f75" fmla="*/ f39 f27 1"/>
                  <a:gd name="f76" fmla="*/ f40 f28 1"/>
                  <a:gd name="f77" fmla="*/ f41 f27 1"/>
                  <a:gd name="f78" fmla="*/ f42 f27 1"/>
                  <a:gd name="f79" fmla="*/ f43 f28 1"/>
                  <a:gd name="f80" fmla="*/ f44 f27 1"/>
                  <a:gd name="f81" fmla="*/ f45 f28 1"/>
                  <a:gd name="f82" fmla="*/ f46 f27 1"/>
                  <a:gd name="f83" fmla="*/ f47 f28 1"/>
                  <a:gd name="f84" fmla="*/ f48 f27 1"/>
                  <a:gd name="f85" fmla="*/ f49 f28 1"/>
                  <a:gd name="f86" fmla="*/ f50 f28 1"/>
                  <a:gd name="f87" fmla="*/ f51 f28 1"/>
                  <a:gd name="f88" fmla="*/ f52 f28 1"/>
                  <a:gd name="f89" fmla="*/ f53 f27 1"/>
                  <a:gd name="f90" fmla="*/ f54 f27 1"/>
                  <a:gd name="f91" fmla="*/ f55 f27 1"/>
                  <a:gd name="f92" fmla="*/ f56 f28 1"/>
                  <a:gd name="f93" fmla="*/ f57 f27 1"/>
                  <a:gd name="f94" fmla="*/ f58 f27 1"/>
                  <a:gd name="f95" fmla="*/ f59 f28 1"/>
                  <a:gd name="f96" fmla="*/ f60 f28 1"/>
                  <a:gd name="f97" fmla="*/ f61 f27 1"/>
                </a:gdLst>
                <a:ahLst/>
                <a:cxnLst>
                  <a:cxn ang="3cd4">
                    <a:pos x="hc" y="t"/>
                  </a:cxn>
                  <a:cxn ang="0">
                    <a:pos x="r" y="vc"/>
                  </a:cxn>
                  <a:cxn ang="cd4">
                    <a:pos x="hc" y="b"/>
                  </a:cxn>
                  <a:cxn ang="cd2">
                    <a:pos x="l" y="vc"/>
                  </a:cxn>
                  <a:cxn ang="f66">
                    <a:pos x="f71" y="f72"/>
                  </a:cxn>
                  <a:cxn ang="f66">
                    <a:pos x="f73" y="f74"/>
                  </a:cxn>
                  <a:cxn ang="f66">
                    <a:pos x="f75" y="f76"/>
                  </a:cxn>
                  <a:cxn ang="f66">
                    <a:pos x="f77" y="f72"/>
                  </a:cxn>
                  <a:cxn ang="f66">
                    <a:pos x="f78" y="f79"/>
                  </a:cxn>
                  <a:cxn ang="f66">
                    <a:pos x="f80" y="f81"/>
                  </a:cxn>
                  <a:cxn ang="f66">
                    <a:pos x="f82" y="f83"/>
                  </a:cxn>
                  <a:cxn ang="f66">
                    <a:pos x="f84" y="f85"/>
                  </a:cxn>
                  <a:cxn ang="f66">
                    <a:pos x="f84" y="f86"/>
                  </a:cxn>
                  <a:cxn ang="f66">
                    <a:pos x="f78" y="f87"/>
                  </a:cxn>
                  <a:cxn ang="f66">
                    <a:pos x="f77" y="f88"/>
                  </a:cxn>
                  <a:cxn ang="f66">
                    <a:pos x="f77" y="f85"/>
                  </a:cxn>
                  <a:cxn ang="f66">
                    <a:pos x="f89" y="f85"/>
                  </a:cxn>
                  <a:cxn ang="f66">
                    <a:pos x="f90" y="f88"/>
                  </a:cxn>
                  <a:cxn ang="f66">
                    <a:pos x="f90" y="f83"/>
                  </a:cxn>
                  <a:cxn ang="f66">
                    <a:pos x="f91" y="f81"/>
                  </a:cxn>
                  <a:cxn ang="f66">
                    <a:pos x="f73" y="f92"/>
                  </a:cxn>
                  <a:cxn ang="f66">
                    <a:pos x="f93" y="f92"/>
                  </a:cxn>
                  <a:cxn ang="f66">
                    <a:pos x="f94" y="f95"/>
                  </a:cxn>
                  <a:cxn ang="f66">
                    <a:pos x="f71" y="f96"/>
                  </a:cxn>
                  <a:cxn ang="f66">
                    <a:pos x="f71" y="f79"/>
                  </a:cxn>
                  <a:cxn ang="f66">
                    <a:pos x="f97" y="f76"/>
                  </a:cxn>
                  <a:cxn ang="f66">
                    <a:pos x="f71" y="f72"/>
                  </a:cxn>
                </a:cxnLst>
                <a:rect l="f67" t="f70" r="f68" b="f69"/>
                <a:pathLst>
                  <a:path w="17" h="20">
                    <a:moveTo>
                      <a:pt x="f8" y="f8"/>
                    </a:moveTo>
                    <a:cubicBezTo>
                      <a:pt x="f9" y="f5"/>
                      <a:pt x="f10" y="f8"/>
                      <a:pt x="f11" y="f12"/>
                    </a:cubicBezTo>
                    <a:cubicBezTo>
                      <a:pt x="f13" y="f5"/>
                      <a:pt x="f14" y="f9"/>
                      <a:pt x="f15" y="f9"/>
                    </a:cubicBezTo>
                    <a:cubicBezTo>
                      <a:pt x="f16" y="f8"/>
                      <a:pt x="f16" y="f9"/>
                      <a:pt x="f17" y="f8"/>
                    </a:cubicBezTo>
                    <a:cubicBezTo>
                      <a:pt x="f17" y="f8"/>
                      <a:pt x="f18" y="f8"/>
                      <a:pt x="f18" y="f10"/>
                    </a:cubicBezTo>
                    <a:cubicBezTo>
                      <a:pt x="f18" y="f19"/>
                      <a:pt x="f20" y="f21"/>
                      <a:pt x="f6" y="f15"/>
                    </a:cubicBezTo>
                    <a:cubicBezTo>
                      <a:pt x="f17" y="f16"/>
                      <a:pt x="f6" y="f22"/>
                      <a:pt x="f20" y="f18"/>
                    </a:cubicBezTo>
                    <a:cubicBezTo>
                      <a:pt x="f23" y="f20"/>
                      <a:pt x="f20" y="f20"/>
                      <a:pt x="f23" y="f6"/>
                    </a:cubicBezTo>
                    <a:cubicBezTo>
                      <a:pt x="f18" y="f24"/>
                      <a:pt x="f23" y="f24"/>
                      <a:pt x="f23" y="f7"/>
                    </a:cubicBezTo>
                    <a:cubicBezTo>
                      <a:pt x="f18" y="f25"/>
                      <a:pt x="f23" y="f24"/>
                      <a:pt x="f18" y="f24"/>
                    </a:cubicBezTo>
                    <a:cubicBezTo>
                      <a:pt x="f17" y="f24"/>
                      <a:pt x="f23" y="f6"/>
                      <a:pt x="f17" y="f20"/>
                    </a:cubicBezTo>
                    <a:cubicBezTo>
                      <a:pt x="f22" y="f20"/>
                      <a:pt x="f22" y="f20"/>
                      <a:pt x="f17" y="f6"/>
                    </a:cubicBezTo>
                    <a:cubicBezTo>
                      <a:pt x="f17" y="f6"/>
                      <a:pt x="f17" y="f24"/>
                      <a:pt x="f22" y="f6"/>
                    </a:cubicBezTo>
                    <a:cubicBezTo>
                      <a:pt x="f16" y="f6"/>
                      <a:pt x="f15" y="f6"/>
                      <a:pt x="f16" y="f20"/>
                    </a:cubicBezTo>
                    <a:cubicBezTo>
                      <a:pt x="f22" y="f23"/>
                      <a:pt x="f16" y="f23"/>
                      <a:pt x="f16" y="f18"/>
                    </a:cubicBezTo>
                    <a:cubicBezTo>
                      <a:pt x="f14" y="f22"/>
                      <a:pt x="f14" y="f16"/>
                      <a:pt x="f13" y="f15"/>
                    </a:cubicBezTo>
                    <a:cubicBezTo>
                      <a:pt x="f19" y="f14"/>
                      <a:pt x="f21" y="f14"/>
                      <a:pt x="f11" y="f21"/>
                    </a:cubicBezTo>
                    <a:cubicBezTo>
                      <a:pt x="f9" y="f13"/>
                      <a:pt x="f10" y="f21"/>
                      <a:pt x="f19" y="f21"/>
                    </a:cubicBezTo>
                    <a:cubicBezTo>
                      <a:pt x="f11" y="f14"/>
                      <a:pt x="f11" y="f15"/>
                      <a:pt x="f10" y="f14"/>
                    </a:cubicBezTo>
                    <a:cubicBezTo>
                      <a:pt x="f8" y="f21"/>
                      <a:pt x="f8" y="f21"/>
                      <a:pt x="f8" y="f11"/>
                    </a:cubicBezTo>
                    <a:cubicBezTo>
                      <a:pt x="f9" y="f11"/>
                      <a:pt x="f8" y="f19"/>
                      <a:pt x="f8" y="f10"/>
                    </a:cubicBezTo>
                    <a:cubicBezTo>
                      <a:pt x="f8" y="f9"/>
                      <a:pt x="f5" y="f9"/>
                      <a:pt x="f12" y="f9"/>
                    </a:cubicBezTo>
                    <a:cubicBezTo>
                      <a:pt x="f8" y="f8"/>
                      <a:pt x="f9" y="f8"/>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66" name="Chile">
                <a:extLst>
                  <a:ext uri="{FF2B5EF4-FFF2-40B4-BE49-F238E27FC236}">
                    <a16:creationId xmlns:a16="http://schemas.microsoft.com/office/drawing/2014/main" id="{4E8F60E2-1721-E254-943D-0CE3BEF7AB47}"/>
                  </a:ext>
                </a:extLst>
              </p:cNvPr>
              <p:cNvSpPr/>
              <p:nvPr/>
            </p:nvSpPr>
            <p:spPr>
              <a:xfrm>
                <a:off x="5246223" y="5176134"/>
                <a:ext cx="293714" cy="1024822"/>
              </a:xfrm>
              <a:custGeom>
                <a:avLst/>
                <a:gdLst>
                  <a:gd name="f0" fmla="val 10800000"/>
                  <a:gd name="f1" fmla="val 5400000"/>
                  <a:gd name="f2" fmla="val 180"/>
                  <a:gd name="f3" fmla="val w"/>
                  <a:gd name="f4" fmla="val h"/>
                  <a:gd name="f5" fmla="val 0"/>
                  <a:gd name="f6" fmla="val 55"/>
                  <a:gd name="f7" fmla="val 203"/>
                  <a:gd name="f8" fmla="val 196"/>
                  <a:gd name="f9" fmla="val 53"/>
                  <a:gd name="f10" fmla="val 195"/>
                  <a:gd name="f11" fmla="val 52"/>
                  <a:gd name="f12" fmla="val 50"/>
                  <a:gd name="f13" fmla="val 194"/>
                  <a:gd name="f14" fmla="val 197"/>
                  <a:gd name="f15" fmla="val 49"/>
                  <a:gd name="f16" fmla="val 48"/>
                  <a:gd name="f17" fmla="val 46"/>
                  <a:gd name="f18" fmla="val 47"/>
                  <a:gd name="f19" fmla="val 199"/>
                  <a:gd name="f20" fmla="val 200"/>
                  <a:gd name="f21" fmla="val 202"/>
                  <a:gd name="f22" fmla="val 45"/>
                  <a:gd name="f23" fmla="val 43"/>
                  <a:gd name="f24" fmla="val 42"/>
                  <a:gd name="f25" fmla="val 201"/>
                  <a:gd name="f26" fmla="val 44"/>
                  <a:gd name="f27" fmla="val 198"/>
                  <a:gd name="f28" fmla="val 41"/>
                  <a:gd name="f29" fmla="val 40"/>
                  <a:gd name="f30" fmla="val 39"/>
                  <a:gd name="f31" fmla="val 38"/>
                  <a:gd name="f32" fmla="val 36"/>
                  <a:gd name="f33" fmla="val 37"/>
                  <a:gd name="f34" fmla="val 35"/>
                  <a:gd name="f35" fmla="val 34"/>
                  <a:gd name="f36" fmla="val 33"/>
                  <a:gd name="f37" fmla="val 193"/>
                  <a:gd name="f38" fmla="val 191"/>
                  <a:gd name="f39" fmla="val 32"/>
                  <a:gd name="f40" fmla="val 192"/>
                  <a:gd name="f41" fmla="val 30"/>
                  <a:gd name="f42" fmla="val 190"/>
                  <a:gd name="f43" fmla="val 29"/>
                  <a:gd name="f44" fmla="val 189"/>
                  <a:gd name="f45" fmla="val 31"/>
                  <a:gd name="f46" fmla="val 188"/>
                  <a:gd name="f47" fmla="val 28"/>
                  <a:gd name="f48" fmla="val 187"/>
                  <a:gd name="f49" fmla="val 26"/>
                  <a:gd name="f50" fmla="val 186"/>
                  <a:gd name="f51" fmla="val 27"/>
                  <a:gd name="f52" fmla="val 185"/>
                  <a:gd name="f53" fmla="val 183"/>
                  <a:gd name="f54" fmla="val 181"/>
                  <a:gd name="f55" fmla="val 184"/>
                  <a:gd name="f56" fmla="val 25"/>
                  <a:gd name="f57" fmla="val 178"/>
                  <a:gd name="f58" fmla="val 179"/>
                  <a:gd name="f59" fmla="val 177"/>
                  <a:gd name="f60" fmla="val 23"/>
                  <a:gd name="f61" fmla="val 24"/>
                  <a:gd name="f62" fmla="val 176"/>
                  <a:gd name="f63" fmla="val 22"/>
                  <a:gd name="f64" fmla="val 175"/>
                  <a:gd name="f65" fmla="val 174"/>
                  <a:gd name="f66" fmla="val 171"/>
                  <a:gd name="f67" fmla="val 173"/>
                  <a:gd name="f68" fmla="val 21"/>
                  <a:gd name="f69" fmla="val 172"/>
                  <a:gd name="f70" fmla="val 169"/>
                  <a:gd name="f71" fmla="val 168"/>
                  <a:gd name="f72" fmla="val 19"/>
                  <a:gd name="f73" fmla="val 170"/>
                  <a:gd name="f74" fmla="val 18"/>
                  <a:gd name="f75" fmla="val 167"/>
                  <a:gd name="f76" fmla="val 17"/>
                  <a:gd name="f77" fmla="val 15"/>
                  <a:gd name="f78" fmla="val 165"/>
                  <a:gd name="f79" fmla="val 164"/>
                  <a:gd name="f80" fmla="val 162"/>
                  <a:gd name="f81" fmla="val 166"/>
                  <a:gd name="f82" fmla="val 163"/>
                  <a:gd name="f83" fmla="val 160"/>
                  <a:gd name="f84" fmla="val 157"/>
                  <a:gd name="f85" fmla="val 156"/>
                  <a:gd name="f86" fmla="val 153"/>
                  <a:gd name="f87" fmla="val 155"/>
                  <a:gd name="f88" fmla="val 150"/>
                  <a:gd name="f89" fmla="val 148"/>
                  <a:gd name="f90" fmla="val 20"/>
                  <a:gd name="f91" fmla="val 146"/>
                  <a:gd name="f92" fmla="val 145"/>
                  <a:gd name="f93" fmla="val 144"/>
                  <a:gd name="f94" fmla="val 143"/>
                  <a:gd name="f95" fmla="val 142"/>
                  <a:gd name="f96" fmla="val 141"/>
                  <a:gd name="f97" fmla="val 16"/>
                  <a:gd name="f98" fmla="val 14"/>
                  <a:gd name="f99" fmla="val 139"/>
                  <a:gd name="f100" fmla="val 135"/>
                  <a:gd name="f101" fmla="val 12"/>
                  <a:gd name="f102" fmla="val 132"/>
                  <a:gd name="f103" fmla="val 134"/>
                  <a:gd name="f104" fmla="val 128"/>
                  <a:gd name="f105" fmla="val 125"/>
                  <a:gd name="f106" fmla="val 13"/>
                  <a:gd name="f107" fmla="val 123"/>
                  <a:gd name="f108" fmla="val 11"/>
                  <a:gd name="f109" fmla="val 122"/>
                  <a:gd name="f110" fmla="val 120"/>
                  <a:gd name="f111" fmla="val 9"/>
                  <a:gd name="f112" fmla="val 119"/>
                  <a:gd name="f113" fmla="val 8"/>
                  <a:gd name="f114" fmla="val 118"/>
                  <a:gd name="f115" fmla="val 116"/>
                  <a:gd name="f116" fmla="val 10"/>
                  <a:gd name="f117" fmla="val 114"/>
                  <a:gd name="f118" fmla="val 115"/>
                  <a:gd name="f119" fmla="val 117"/>
                  <a:gd name="f120" fmla="val 112"/>
                  <a:gd name="f121" fmla="val 113"/>
                  <a:gd name="f122" fmla="val 109"/>
                  <a:gd name="f123" fmla="val 111"/>
                  <a:gd name="f124" fmla="val 108"/>
                  <a:gd name="f125" fmla="val 105"/>
                  <a:gd name="f126" fmla="val 107"/>
                  <a:gd name="f127" fmla="val 103"/>
                  <a:gd name="f128" fmla="val 99"/>
                  <a:gd name="f129" fmla="val 96"/>
                  <a:gd name="f130" fmla="val 93"/>
                  <a:gd name="f131" fmla="val 88"/>
                  <a:gd name="f132" fmla="val 83"/>
                  <a:gd name="f133" fmla="val 7"/>
                  <a:gd name="f134" fmla="val 76"/>
                  <a:gd name="f135" fmla="val 6"/>
                  <a:gd name="f136" fmla="val 75"/>
                  <a:gd name="f137" fmla="val 73"/>
                  <a:gd name="f138" fmla="val 74"/>
                  <a:gd name="f139" fmla="val 72"/>
                  <a:gd name="f140" fmla="val 71"/>
                  <a:gd name="f141" fmla="val 68"/>
                  <a:gd name="f142" fmla="val 5"/>
                  <a:gd name="f143" fmla="val 63"/>
                  <a:gd name="f144" fmla="val 58"/>
                  <a:gd name="f145" fmla="val 3"/>
                  <a:gd name="f146" fmla="val 4"/>
                  <a:gd name="f147" fmla="val 1"/>
                  <a:gd name="f148" fmla="val 2"/>
                  <a:gd name="f149" fmla="val 51"/>
                  <a:gd name="f150" fmla="val 54"/>
                  <a:gd name="f151" fmla="val 60"/>
                  <a:gd name="f152" fmla="val 62"/>
                  <a:gd name="f153" fmla="val 64"/>
                  <a:gd name="f154" fmla="val 66"/>
                  <a:gd name="f155" fmla="val 78"/>
                  <a:gd name="f156" fmla="val 82"/>
                  <a:gd name="f157" fmla="val 86"/>
                  <a:gd name="f158" fmla="val 87"/>
                  <a:gd name="f159" fmla="val 90"/>
                  <a:gd name="f160" fmla="val 91"/>
                  <a:gd name="f161" fmla="val 94"/>
                  <a:gd name="f162" fmla="val 97"/>
                  <a:gd name="f163" fmla="val 95"/>
                  <a:gd name="f164" fmla="val 98"/>
                  <a:gd name="f165" fmla="val 100"/>
                  <a:gd name="f166" fmla="val 101"/>
                  <a:gd name="f167" fmla="val 106"/>
                  <a:gd name="f168" fmla="val 126"/>
                  <a:gd name="f169" fmla="val 127"/>
                  <a:gd name="f170" fmla="val 129"/>
                  <a:gd name="f171" fmla="val 131"/>
                  <a:gd name="f172" fmla="val 130"/>
                  <a:gd name="f173" fmla="val 138"/>
                  <a:gd name="f174" fmla="val 140"/>
                  <a:gd name="f175" fmla="val 149"/>
                  <a:gd name="f176" fmla="val 151"/>
                  <a:gd name="f177" fmla="val 152"/>
                  <a:gd name="f178" fmla="val 154"/>
                  <a:gd name="f179" fmla="val 158"/>
                  <a:gd name="f180" fmla="val 159"/>
                  <a:gd name="f181" fmla="val 161"/>
                  <a:gd name="f182" fmla="+- 0 0 -90"/>
                  <a:gd name="f183" fmla="*/ f3 1 55"/>
                  <a:gd name="f184" fmla="*/ f4 1 203"/>
                  <a:gd name="f185" fmla="+- f7 0 f5"/>
                  <a:gd name="f186" fmla="+- f6 0 f5"/>
                  <a:gd name="f187" fmla="*/ f182 f0 1"/>
                  <a:gd name="f188" fmla="*/ f186 1 55"/>
                  <a:gd name="f189" fmla="*/ f185 1 203"/>
                  <a:gd name="f190" fmla="*/ f187 1 f2"/>
                  <a:gd name="f191" fmla="*/ 49 1 f188"/>
                  <a:gd name="f192" fmla="*/ 196 1 f189"/>
                  <a:gd name="f193" fmla="*/ 48 1 f188"/>
                  <a:gd name="f194" fmla="*/ 202 1 f189"/>
                  <a:gd name="f195" fmla="*/ 43 1 f188"/>
                  <a:gd name="f196" fmla="*/ 200 1 f189"/>
                  <a:gd name="f197" fmla="*/ 45 1 f188"/>
                  <a:gd name="f198" fmla="*/ 197 1 f189"/>
                  <a:gd name="f199" fmla="*/ 40 1 f188"/>
                  <a:gd name="f200" fmla="*/ 198 1 f189"/>
                  <a:gd name="f201" fmla="*/ 199 1 f189"/>
                  <a:gd name="f202" fmla="*/ 37 1 f188"/>
                  <a:gd name="f203" fmla="*/ 36 1 f188"/>
                  <a:gd name="f204" fmla="*/ 195 1 f189"/>
                  <a:gd name="f205" fmla="*/ 32 1 f188"/>
                  <a:gd name="f206" fmla="*/ 191 1 f189"/>
                  <a:gd name="f207" fmla="*/ 28 1 f188"/>
                  <a:gd name="f208" fmla="*/ 187 1 f189"/>
                  <a:gd name="f209" fmla="*/ 29 1 f188"/>
                  <a:gd name="f210" fmla="*/ 181 1 f189"/>
                  <a:gd name="f211" fmla="*/ 25 1 f188"/>
                  <a:gd name="f212" fmla="*/ 177 1 f189"/>
                  <a:gd name="f213" fmla="*/ 27 1 f188"/>
                  <a:gd name="f214" fmla="*/ 175 1 f189"/>
                  <a:gd name="f215" fmla="*/ 22 1 f188"/>
                  <a:gd name="f216" fmla="*/ 169 1 f189"/>
                  <a:gd name="f217" fmla="*/ 17 1 f188"/>
                  <a:gd name="f218" fmla="*/ 167 1 f189"/>
                  <a:gd name="f219" fmla="*/ 23 1 f188"/>
                  <a:gd name="f220" fmla="*/ 166 1 f189"/>
                  <a:gd name="f221" fmla="*/ 156 1 f189"/>
                  <a:gd name="f222" fmla="*/ 21 1 f188"/>
                  <a:gd name="f223" fmla="*/ 145 1 f189"/>
                  <a:gd name="f224" fmla="*/ 16 1 f188"/>
                  <a:gd name="f225" fmla="*/ 142 1 f189"/>
                  <a:gd name="f226" fmla="*/ 12 1 f188"/>
                  <a:gd name="f227" fmla="*/ 123 1 f189"/>
                  <a:gd name="f228" fmla="*/ 10 1 f188"/>
                  <a:gd name="f229" fmla="*/ 116 1 f189"/>
                  <a:gd name="f230" fmla="*/ 11 1 f188"/>
                  <a:gd name="f231" fmla="*/ 108 1 f189"/>
                  <a:gd name="f232" fmla="*/ 88 1 f189"/>
                  <a:gd name="f233" fmla="*/ 8 1 f188"/>
                  <a:gd name="f234" fmla="*/ 73 1 f189"/>
                  <a:gd name="f235" fmla="*/ 6 1 f188"/>
                  <a:gd name="f236" fmla="*/ 63 1 f189"/>
                  <a:gd name="f237" fmla="*/ 41 1 f189"/>
                  <a:gd name="f238" fmla="*/ 5 1 f188"/>
                  <a:gd name="f239" fmla="*/ 26 1 f189"/>
                  <a:gd name="f240" fmla="*/ 3 1 f188"/>
                  <a:gd name="f241" fmla="*/ 11 1 f189"/>
                  <a:gd name="f242" fmla="*/ 0 1 f189"/>
                  <a:gd name="f243" fmla="*/ 19 1 f188"/>
                  <a:gd name="f244" fmla="*/ 32 1 f189"/>
                  <a:gd name="f245" fmla="*/ 15 1 f188"/>
                  <a:gd name="f246" fmla="*/ 45 1 f189"/>
                  <a:gd name="f247" fmla="*/ 62 1 f189"/>
                  <a:gd name="f248" fmla="*/ 14 1 f188"/>
                  <a:gd name="f249" fmla="*/ 78 1 f189"/>
                  <a:gd name="f250" fmla="*/ 18 1 f188"/>
                  <a:gd name="f251" fmla="*/ 94 1 f189"/>
                  <a:gd name="f252" fmla="*/ 20 1 f188"/>
                  <a:gd name="f253" fmla="*/ 103 1 f189"/>
                  <a:gd name="f254" fmla="*/ 132 1 f189"/>
                  <a:gd name="f255" fmla="*/ 24 1 f188"/>
                  <a:gd name="f256" fmla="*/ 146 1 f189"/>
                  <a:gd name="f257" fmla="*/ 152 1 f189"/>
                  <a:gd name="f258" fmla="*/ 161 1 f189"/>
                  <a:gd name="f259" fmla="*/ 30 1 f188"/>
                  <a:gd name="f260" fmla="*/ 33 1 f188"/>
                  <a:gd name="f261" fmla="*/ 189 1 f189"/>
                  <a:gd name="f262" fmla="*/ 39 1 f188"/>
                  <a:gd name="f263" fmla="*/ 193 1 f189"/>
                  <a:gd name="f264" fmla="*/ 55 1 f188"/>
                  <a:gd name="f265" fmla="*/ 0 1 f188"/>
                  <a:gd name="f266" fmla="*/ f6 1 f188"/>
                  <a:gd name="f267" fmla="*/ f7 1 f189"/>
                  <a:gd name="f268" fmla="+- f190 0 f1"/>
                  <a:gd name="f269" fmla="*/ f265 f183 1"/>
                  <a:gd name="f270" fmla="*/ f266 f183 1"/>
                  <a:gd name="f271" fmla="*/ f267 f184 1"/>
                  <a:gd name="f272" fmla="*/ f242 f184 1"/>
                  <a:gd name="f273" fmla="*/ f191 f183 1"/>
                  <a:gd name="f274" fmla="*/ f192 f184 1"/>
                  <a:gd name="f275" fmla="*/ f193 f183 1"/>
                  <a:gd name="f276" fmla="*/ f194 f184 1"/>
                  <a:gd name="f277" fmla="*/ f195 f183 1"/>
                  <a:gd name="f278" fmla="*/ f196 f184 1"/>
                  <a:gd name="f279" fmla="*/ f197 f183 1"/>
                  <a:gd name="f280" fmla="*/ f198 f184 1"/>
                  <a:gd name="f281" fmla="*/ f199 f183 1"/>
                  <a:gd name="f282" fmla="*/ f200 f184 1"/>
                  <a:gd name="f283" fmla="*/ f201 f184 1"/>
                  <a:gd name="f284" fmla="*/ f202 f183 1"/>
                  <a:gd name="f285" fmla="*/ f203 f183 1"/>
                  <a:gd name="f286" fmla="*/ f204 f184 1"/>
                  <a:gd name="f287" fmla="*/ f205 f183 1"/>
                  <a:gd name="f288" fmla="*/ f206 f184 1"/>
                  <a:gd name="f289" fmla="*/ f207 f183 1"/>
                  <a:gd name="f290" fmla="*/ f208 f184 1"/>
                  <a:gd name="f291" fmla="*/ f209 f183 1"/>
                  <a:gd name="f292" fmla="*/ f210 f184 1"/>
                  <a:gd name="f293" fmla="*/ f211 f183 1"/>
                  <a:gd name="f294" fmla="*/ f212 f184 1"/>
                  <a:gd name="f295" fmla="*/ f213 f183 1"/>
                  <a:gd name="f296" fmla="*/ f214 f184 1"/>
                  <a:gd name="f297" fmla="*/ f215 f183 1"/>
                  <a:gd name="f298" fmla="*/ f216 f184 1"/>
                  <a:gd name="f299" fmla="*/ f217 f183 1"/>
                  <a:gd name="f300" fmla="*/ f218 f184 1"/>
                  <a:gd name="f301" fmla="*/ f219 f183 1"/>
                  <a:gd name="f302" fmla="*/ f220 f184 1"/>
                  <a:gd name="f303" fmla="*/ f221 f184 1"/>
                  <a:gd name="f304" fmla="*/ f222 f183 1"/>
                  <a:gd name="f305" fmla="*/ f223 f184 1"/>
                  <a:gd name="f306" fmla="*/ f224 f183 1"/>
                  <a:gd name="f307" fmla="*/ f225 f184 1"/>
                  <a:gd name="f308" fmla="*/ f226 f183 1"/>
                  <a:gd name="f309" fmla="*/ f227 f184 1"/>
                  <a:gd name="f310" fmla="*/ f228 f183 1"/>
                  <a:gd name="f311" fmla="*/ f229 f184 1"/>
                  <a:gd name="f312" fmla="*/ f230 f183 1"/>
                  <a:gd name="f313" fmla="*/ f231 f184 1"/>
                  <a:gd name="f314" fmla="*/ f232 f184 1"/>
                  <a:gd name="f315" fmla="*/ f233 f183 1"/>
                  <a:gd name="f316" fmla="*/ f234 f184 1"/>
                  <a:gd name="f317" fmla="*/ f235 f183 1"/>
                  <a:gd name="f318" fmla="*/ f236 f184 1"/>
                  <a:gd name="f319" fmla="*/ f237 f184 1"/>
                  <a:gd name="f320" fmla="*/ f238 f183 1"/>
                  <a:gd name="f321" fmla="*/ f239 f184 1"/>
                  <a:gd name="f322" fmla="*/ f240 f183 1"/>
                  <a:gd name="f323" fmla="*/ f241 f184 1"/>
                  <a:gd name="f324" fmla="*/ f243 f183 1"/>
                  <a:gd name="f325" fmla="*/ f244 f184 1"/>
                  <a:gd name="f326" fmla="*/ f245 f183 1"/>
                  <a:gd name="f327" fmla="*/ f246 f184 1"/>
                  <a:gd name="f328" fmla="*/ f247 f184 1"/>
                  <a:gd name="f329" fmla="*/ f248 f183 1"/>
                  <a:gd name="f330" fmla="*/ f249 f184 1"/>
                  <a:gd name="f331" fmla="*/ f250 f183 1"/>
                  <a:gd name="f332" fmla="*/ f251 f184 1"/>
                  <a:gd name="f333" fmla="*/ f252 f183 1"/>
                  <a:gd name="f334" fmla="*/ f253 f184 1"/>
                  <a:gd name="f335" fmla="*/ f254 f184 1"/>
                  <a:gd name="f336" fmla="*/ f255 f183 1"/>
                  <a:gd name="f337" fmla="*/ f256 f184 1"/>
                  <a:gd name="f338" fmla="*/ f257 f184 1"/>
                  <a:gd name="f339" fmla="*/ f258 f184 1"/>
                  <a:gd name="f340" fmla="*/ f259 f183 1"/>
                  <a:gd name="f341" fmla="*/ f260 f183 1"/>
                  <a:gd name="f342" fmla="*/ f261 f184 1"/>
                  <a:gd name="f343" fmla="*/ f262 f183 1"/>
                  <a:gd name="f344" fmla="*/ f263 f184 1"/>
                  <a:gd name="f345" fmla="*/ f264 f183 1"/>
                </a:gdLst>
                <a:ahLst/>
                <a:cxnLst>
                  <a:cxn ang="3cd4">
                    <a:pos x="hc" y="t"/>
                  </a:cxn>
                  <a:cxn ang="0">
                    <a:pos x="r" y="vc"/>
                  </a:cxn>
                  <a:cxn ang="cd4">
                    <a:pos x="hc" y="b"/>
                  </a:cxn>
                  <a:cxn ang="cd2">
                    <a:pos x="l" y="vc"/>
                  </a:cxn>
                  <a:cxn ang="f268">
                    <a:pos x="f273" y="f274"/>
                  </a:cxn>
                  <a:cxn ang="f268">
                    <a:pos x="f275" y="f276"/>
                  </a:cxn>
                  <a:cxn ang="f268">
                    <a:pos x="f277" y="f278"/>
                  </a:cxn>
                  <a:cxn ang="f268">
                    <a:pos x="f279" y="f280"/>
                  </a:cxn>
                  <a:cxn ang="f268">
                    <a:pos x="f281" y="f282"/>
                  </a:cxn>
                  <a:cxn ang="f268">
                    <a:pos x="f277" y="f283"/>
                  </a:cxn>
                  <a:cxn ang="f268">
                    <a:pos x="f284" y="f283"/>
                  </a:cxn>
                  <a:cxn ang="f268">
                    <a:pos x="f285" y="f286"/>
                  </a:cxn>
                  <a:cxn ang="f268">
                    <a:pos x="f287" y="f288"/>
                  </a:cxn>
                  <a:cxn ang="f268">
                    <a:pos x="f289" y="f290"/>
                  </a:cxn>
                  <a:cxn ang="f268">
                    <a:pos x="f291" y="f292"/>
                  </a:cxn>
                  <a:cxn ang="f268">
                    <a:pos x="f293" y="f294"/>
                  </a:cxn>
                  <a:cxn ang="f268">
                    <a:pos x="f295" y="f296"/>
                  </a:cxn>
                  <a:cxn ang="f268">
                    <a:pos x="f297" y="f298"/>
                  </a:cxn>
                  <a:cxn ang="f268">
                    <a:pos x="f299" y="f300"/>
                  </a:cxn>
                  <a:cxn ang="f268">
                    <a:pos x="f301" y="f302"/>
                  </a:cxn>
                  <a:cxn ang="f268">
                    <a:pos x="f297" y="f303"/>
                  </a:cxn>
                  <a:cxn ang="f268">
                    <a:pos x="f304" y="f305"/>
                  </a:cxn>
                  <a:cxn ang="f268">
                    <a:pos x="f306" y="f307"/>
                  </a:cxn>
                  <a:cxn ang="f268">
                    <a:pos x="f308" y="f309"/>
                  </a:cxn>
                  <a:cxn ang="f268">
                    <a:pos x="f310" y="f311"/>
                  </a:cxn>
                  <a:cxn ang="f268">
                    <a:pos x="f312" y="f313"/>
                  </a:cxn>
                  <a:cxn ang="f268">
                    <a:pos x="f310" y="f314"/>
                  </a:cxn>
                  <a:cxn ang="f268">
                    <a:pos x="f315" y="f316"/>
                  </a:cxn>
                  <a:cxn ang="f268">
                    <a:pos x="f317" y="f318"/>
                  </a:cxn>
                  <a:cxn ang="f268">
                    <a:pos x="f317" y="f319"/>
                  </a:cxn>
                  <a:cxn ang="f268">
                    <a:pos x="f320" y="f321"/>
                  </a:cxn>
                  <a:cxn ang="f268">
                    <a:pos x="f322" y="f323"/>
                  </a:cxn>
                  <a:cxn ang="f268">
                    <a:pos x="f322" y="f272"/>
                  </a:cxn>
                  <a:cxn ang="f268">
                    <a:pos x="f324" y="f325"/>
                  </a:cxn>
                  <a:cxn ang="f268">
                    <a:pos x="f326" y="f327"/>
                  </a:cxn>
                  <a:cxn ang="f268">
                    <a:pos x="f326" y="f328"/>
                  </a:cxn>
                  <a:cxn ang="f268">
                    <a:pos x="f329" y="f330"/>
                  </a:cxn>
                  <a:cxn ang="f268">
                    <a:pos x="f331" y="f332"/>
                  </a:cxn>
                  <a:cxn ang="f268">
                    <a:pos x="f333" y="f334"/>
                  </a:cxn>
                  <a:cxn ang="f268">
                    <a:pos x="f297" y="f309"/>
                  </a:cxn>
                  <a:cxn ang="f268">
                    <a:pos x="f333" y="f335"/>
                  </a:cxn>
                  <a:cxn ang="f268">
                    <a:pos x="f336" y="f337"/>
                  </a:cxn>
                  <a:cxn ang="f268">
                    <a:pos x="f295" y="f338"/>
                  </a:cxn>
                  <a:cxn ang="f268">
                    <a:pos x="f289" y="f339"/>
                  </a:cxn>
                  <a:cxn ang="f268">
                    <a:pos x="f340" y="f296"/>
                  </a:cxn>
                  <a:cxn ang="f268">
                    <a:pos x="f341" y="f342"/>
                  </a:cxn>
                  <a:cxn ang="f268">
                    <a:pos x="f343" y="f344"/>
                  </a:cxn>
                  <a:cxn ang="f268">
                    <a:pos x="f345" y="f274"/>
                  </a:cxn>
                </a:cxnLst>
                <a:rect l="f269" t="f272" r="f270" b="f271"/>
                <a:pathLst>
                  <a:path w="55" h="203">
                    <a:moveTo>
                      <a:pt x="f6" y="f8"/>
                    </a:moveTo>
                    <a:cubicBezTo>
                      <a:pt x="f9" y="f10"/>
                      <a:pt x="f9" y="f8"/>
                      <a:pt x="f11" y="f10"/>
                    </a:cubicBezTo>
                    <a:cubicBezTo>
                      <a:pt x="f12" y="f13"/>
                      <a:pt x="f12" y="f14"/>
                      <a:pt x="f15" y="f8"/>
                    </a:cubicBezTo>
                    <a:cubicBezTo>
                      <a:pt x="f16" y="f8"/>
                      <a:pt x="f15" y="f14"/>
                      <a:pt x="f16" y="f14"/>
                    </a:cubicBezTo>
                    <a:cubicBezTo>
                      <a:pt x="f17" y="f14"/>
                      <a:pt x="f16" y="f14"/>
                      <a:pt x="f18" y="f19"/>
                    </a:cubicBezTo>
                    <a:cubicBezTo>
                      <a:pt x="f18" y="f20"/>
                      <a:pt x="f18" y="f20"/>
                      <a:pt x="f16" y="f21"/>
                    </a:cubicBezTo>
                    <a:cubicBezTo>
                      <a:pt x="f16" y="f7"/>
                      <a:pt x="f17" y="f7"/>
                      <a:pt x="f22" y="f21"/>
                    </a:cubicBezTo>
                    <a:cubicBezTo>
                      <a:pt x="f23" y="f21"/>
                      <a:pt x="f24" y="f21"/>
                      <a:pt x="f24" y="f25"/>
                    </a:cubicBezTo>
                    <a:cubicBezTo>
                      <a:pt x="f24" y="f20"/>
                      <a:pt x="f23" y="f20"/>
                      <a:pt x="f23" y="f20"/>
                    </a:cubicBezTo>
                    <a:cubicBezTo>
                      <a:pt x="f26" y="f20"/>
                      <a:pt x="f26" y="f21"/>
                      <a:pt x="f26" y="f25"/>
                    </a:cubicBezTo>
                    <a:cubicBezTo>
                      <a:pt x="f22" y="f25"/>
                      <a:pt x="f26" y="f20"/>
                      <a:pt x="f22" y="f19"/>
                    </a:cubicBezTo>
                    <a:cubicBezTo>
                      <a:pt x="f17" y="f19"/>
                      <a:pt x="f17" y="f27"/>
                      <a:pt x="f22" y="f14"/>
                    </a:cubicBezTo>
                    <a:cubicBezTo>
                      <a:pt x="f26" y="f8"/>
                      <a:pt x="f23" y="f10"/>
                      <a:pt x="f28" y="f14"/>
                    </a:cubicBezTo>
                    <a:cubicBezTo>
                      <a:pt x="f29" y="f27"/>
                      <a:pt x="f28" y="f8"/>
                      <a:pt x="f30" y="f14"/>
                    </a:cubicBezTo>
                    <a:cubicBezTo>
                      <a:pt x="f31" y="f14"/>
                      <a:pt x="f30" y="f14"/>
                      <a:pt x="f29" y="f27"/>
                    </a:cubicBezTo>
                    <a:cubicBezTo>
                      <a:pt x="f24" y="f19"/>
                      <a:pt x="f24" y="f14"/>
                      <a:pt x="f24" y="f14"/>
                    </a:cubicBezTo>
                    <a:cubicBezTo>
                      <a:pt x="f23" y="f27"/>
                      <a:pt x="f26" y="f8"/>
                      <a:pt x="f22" y="f14"/>
                    </a:cubicBezTo>
                    <a:cubicBezTo>
                      <a:pt x="f22" y="f19"/>
                      <a:pt x="f26" y="f27"/>
                      <a:pt x="f23" y="f19"/>
                    </a:cubicBezTo>
                    <a:cubicBezTo>
                      <a:pt x="f24" y="f25"/>
                      <a:pt x="f29" y="f20"/>
                      <a:pt x="f28" y="f25"/>
                    </a:cubicBezTo>
                    <a:cubicBezTo>
                      <a:pt x="f28" y="f21"/>
                      <a:pt x="f31" y="f25"/>
                      <a:pt x="f31" y="f19"/>
                    </a:cubicBezTo>
                    <a:cubicBezTo>
                      <a:pt x="f31" y="f27"/>
                      <a:pt x="f32" y="f20"/>
                      <a:pt x="f33" y="f19"/>
                    </a:cubicBezTo>
                    <a:cubicBezTo>
                      <a:pt x="f33" y="f27"/>
                      <a:pt x="f34" y="f27"/>
                      <a:pt x="f32" y="f14"/>
                    </a:cubicBezTo>
                    <a:cubicBezTo>
                      <a:pt x="f33" y="f8"/>
                      <a:pt x="f34" y="f14"/>
                      <a:pt x="f35" y="f8"/>
                    </a:cubicBezTo>
                    <a:cubicBezTo>
                      <a:pt x="f36" y="f13"/>
                      <a:pt x="f34" y="f8"/>
                      <a:pt x="f32" y="f10"/>
                    </a:cubicBezTo>
                    <a:cubicBezTo>
                      <a:pt x="f33" y="f10"/>
                      <a:pt x="f32" y="f37"/>
                      <a:pt x="f35" y="f38"/>
                    </a:cubicBezTo>
                    <a:cubicBezTo>
                      <a:pt x="f35" y="f37"/>
                      <a:pt x="f33" y="f10"/>
                      <a:pt x="f34" y="f10"/>
                    </a:cubicBezTo>
                    <a:cubicBezTo>
                      <a:pt x="f35" y="f10"/>
                      <a:pt x="f39" y="f40"/>
                      <a:pt x="f39" y="f38"/>
                    </a:cubicBezTo>
                    <a:cubicBezTo>
                      <a:pt x="f39" y="f38"/>
                      <a:pt x="f41" y="f38"/>
                      <a:pt x="f41" y="f42"/>
                    </a:cubicBezTo>
                    <a:cubicBezTo>
                      <a:pt x="f43" y="f44"/>
                      <a:pt x="f45" y="f44"/>
                      <a:pt x="f45" y="f44"/>
                    </a:cubicBezTo>
                    <a:cubicBezTo>
                      <a:pt x="f41" y="f44"/>
                      <a:pt x="f41" y="f46"/>
                      <a:pt x="f47" y="f48"/>
                    </a:cubicBezTo>
                    <a:cubicBezTo>
                      <a:pt x="f49" y="f50"/>
                      <a:pt x="f51" y="f48"/>
                      <a:pt x="f51" y="f52"/>
                    </a:cubicBezTo>
                    <a:cubicBezTo>
                      <a:pt x="f47" y="f53"/>
                      <a:pt x="f41" y="f48"/>
                      <a:pt x="f41" y="f52"/>
                    </a:cubicBezTo>
                    <a:cubicBezTo>
                      <a:pt x="f41" y="f53"/>
                      <a:pt x="f43" y="f52"/>
                      <a:pt x="f43" y="f54"/>
                    </a:cubicBezTo>
                    <a:cubicBezTo>
                      <a:pt x="f47" y="f55"/>
                      <a:pt x="f51" y="f55"/>
                      <a:pt x="f51" y="f53"/>
                    </a:cubicBezTo>
                    <a:cubicBezTo>
                      <a:pt x="f49" y="f54"/>
                      <a:pt x="f49" y="f53"/>
                      <a:pt x="f49" y="f54"/>
                    </a:cubicBezTo>
                    <a:cubicBezTo>
                      <a:pt x="f56" y="f57"/>
                      <a:pt x="f56" y="f58"/>
                      <a:pt x="f56" y="f59"/>
                    </a:cubicBezTo>
                    <a:cubicBezTo>
                      <a:pt x="f60" y="f58"/>
                      <a:pt x="f56" y="f57"/>
                      <a:pt x="f61" y="f62"/>
                    </a:cubicBezTo>
                    <a:cubicBezTo>
                      <a:pt x="f63" y="f64"/>
                      <a:pt x="f63" y="f64"/>
                      <a:pt x="f60" y="f64"/>
                    </a:cubicBezTo>
                    <a:cubicBezTo>
                      <a:pt x="f61" y="f64"/>
                      <a:pt x="f61" y="f65"/>
                      <a:pt x="f51" y="f64"/>
                    </a:cubicBezTo>
                    <a:cubicBezTo>
                      <a:pt x="f56" y="f66"/>
                      <a:pt x="f56" y="f62"/>
                      <a:pt x="f60" y="f65"/>
                    </a:cubicBezTo>
                    <a:cubicBezTo>
                      <a:pt x="f63" y="f67"/>
                      <a:pt x="f68" y="f65"/>
                      <a:pt x="f63" y="f69"/>
                    </a:cubicBezTo>
                    <a:cubicBezTo>
                      <a:pt x="f60" y="f70"/>
                      <a:pt x="f60" y="f70"/>
                      <a:pt x="f63" y="f70"/>
                    </a:cubicBezTo>
                    <a:cubicBezTo>
                      <a:pt x="f68" y="f71"/>
                      <a:pt x="f72" y="f73"/>
                      <a:pt x="f74" y="f71"/>
                    </a:cubicBezTo>
                    <a:cubicBezTo>
                      <a:pt x="f74" y="f75"/>
                      <a:pt x="f74" y="f71"/>
                      <a:pt x="f74" y="f70"/>
                    </a:cubicBezTo>
                    <a:cubicBezTo>
                      <a:pt x="f76" y="f71"/>
                      <a:pt x="f77" y="f70"/>
                      <a:pt x="f76" y="f75"/>
                    </a:cubicBezTo>
                    <a:cubicBezTo>
                      <a:pt x="f74" y="f78"/>
                      <a:pt x="f74" y="f75"/>
                      <a:pt x="f72" y="f78"/>
                    </a:cubicBezTo>
                    <a:cubicBezTo>
                      <a:pt x="f72" y="f79"/>
                      <a:pt x="f76" y="f78"/>
                      <a:pt x="f72" y="f79"/>
                    </a:cubicBezTo>
                    <a:cubicBezTo>
                      <a:pt x="f63" y="f80"/>
                      <a:pt x="f60" y="f81"/>
                      <a:pt x="f60" y="f81"/>
                    </a:cubicBezTo>
                    <a:cubicBezTo>
                      <a:pt x="f61" y="f78"/>
                      <a:pt x="f60" y="f79"/>
                      <a:pt x="f56" y="f82"/>
                    </a:cubicBezTo>
                    <a:cubicBezTo>
                      <a:pt x="f49" y="f80"/>
                      <a:pt x="f61" y="f80"/>
                      <a:pt x="f60" y="f83"/>
                    </a:cubicBezTo>
                    <a:cubicBezTo>
                      <a:pt x="f68" y="f84"/>
                      <a:pt x="f60" y="f84"/>
                      <a:pt x="f63" y="f85"/>
                    </a:cubicBezTo>
                    <a:cubicBezTo>
                      <a:pt x="f63" y="f86"/>
                      <a:pt x="f61" y="f87"/>
                      <a:pt x="f63" y="f86"/>
                    </a:cubicBezTo>
                    <a:cubicBezTo>
                      <a:pt x="f68" y="f88"/>
                      <a:pt x="f61" y="f88"/>
                      <a:pt x="f63" y="f89"/>
                    </a:cubicBezTo>
                    <a:cubicBezTo>
                      <a:pt x="f90" y="f91"/>
                      <a:pt x="f63" y="f91"/>
                      <a:pt x="f68" y="f92"/>
                    </a:cubicBezTo>
                    <a:cubicBezTo>
                      <a:pt x="f90" y="f93"/>
                      <a:pt x="f68" y="f94"/>
                      <a:pt x="f90" y="f95"/>
                    </a:cubicBezTo>
                    <a:cubicBezTo>
                      <a:pt x="f74" y="f96"/>
                      <a:pt x="f74" y="f94"/>
                      <a:pt x="f76" y="f95"/>
                    </a:cubicBezTo>
                    <a:cubicBezTo>
                      <a:pt x="f97" y="f96"/>
                      <a:pt x="f97" y="f94"/>
                      <a:pt x="f97" y="f95"/>
                    </a:cubicBezTo>
                    <a:cubicBezTo>
                      <a:pt x="f98" y="f99"/>
                      <a:pt x="f76" y="f99"/>
                      <a:pt x="f98" y="f100"/>
                    </a:cubicBezTo>
                    <a:cubicBezTo>
                      <a:pt x="f101" y="f102"/>
                      <a:pt x="f74" y="f103"/>
                      <a:pt x="f98" y="f104"/>
                    </a:cubicBezTo>
                    <a:cubicBezTo>
                      <a:pt x="f101" y="f105"/>
                      <a:pt x="f106" y="f107"/>
                      <a:pt x="f101" y="f107"/>
                    </a:cubicBezTo>
                    <a:cubicBezTo>
                      <a:pt x="f108" y="f109"/>
                      <a:pt x="f98" y="f109"/>
                      <a:pt x="f108" y="f110"/>
                    </a:cubicBezTo>
                    <a:cubicBezTo>
                      <a:pt x="f111" y="f112"/>
                      <a:pt x="f113" y="f114"/>
                      <a:pt x="f111" y="f115"/>
                    </a:cubicBezTo>
                    <a:cubicBezTo>
                      <a:pt x="f116" y="f117"/>
                      <a:pt x="f116" y="f118"/>
                      <a:pt x="f116" y="f115"/>
                    </a:cubicBezTo>
                    <a:cubicBezTo>
                      <a:pt x="f111" y="f119"/>
                      <a:pt x="f101" y="f114"/>
                      <a:pt x="f108" y="f118"/>
                    </a:cubicBezTo>
                    <a:cubicBezTo>
                      <a:pt x="f116" y="f120"/>
                      <a:pt x="f101" y="f121"/>
                      <a:pt x="f108" y="f120"/>
                    </a:cubicBezTo>
                    <a:cubicBezTo>
                      <a:pt x="f116" y="f122"/>
                      <a:pt x="f101" y="f123"/>
                      <a:pt x="f108" y="f124"/>
                    </a:cubicBezTo>
                    <a:cubicBezTo>
                      <a:pt x="f116" y="f125"/>
                      <a:pt x="f106" y="f126"/>
                      <a:pt x="f101" y="f127"/>
                    </a:cubicBezTo>
                    <a:cubicBezTo>
                      <a:pt x="f108" y="f128"/>
                      <a:pt x="f106" y="f128"/>
                      <a:pt x="f101" y="f129"/>
                    </a:cubicBezTo>
                    <a:cubicBezTo>
                      <a:pt x="f108" y="f130"/>
                      <a:pt x="f101" y="f130"/>
                      <a:pt x="f116" y="f131"/>
                    </a:cubicBezTo>
                    <a:cubicBezTo>
                      <a:pt x="f113" y="f132"/>
                      <a:pt x="f133" y="f134"/>
                      <a:pt x="f135" y="f136"/>
                    </a:cubicBezTo>
                    <a:cubicBezTo>
                      <a:pt x="f135" y="f137"/>
                      <a:pt x="f133" y="f136"/>
                      <a:pt x="f113" y="f136"/>
                    </a:cubicBezTo>
                    <a:cubicBezTo>
                      <a:pt x="f113" y="f138"/>
                      <a:pt x="f133" y="f138"/>
                      <a:pt x="f113" y="f137"/>
                    </a:cubicBezTo>
                    <a:cubicBezTo>
                      <a:pt x="f113" y="f139"/>
                      <a:pt x="f111" y="f138"/>
                      <a:pt x="f111" y="f137"/>
                    </a:cubicBezTo>
                    <a:cubicBezTo>
                      <a:pt x="f111" y="f140"/>
                      <a:pt x="f113" y="f137"/>
                      <a:pt x="f113" y="f140"/>
                    </a:cubicBezTo>
                    <a:cubicBezTo>
                      <a:pt x="f113" y="f141"/>
                      <a:pt x="f142" y="f139"/>
                      <a:pt x="f135" y="f143"/>
                    </a:cubicBezTo>
                    <a:cubicBezTo>
                      <a:pt x="f133" y="f144"/>
                      <a:pt x="f133" y="f6"/>
                      <a:pt x="f133" y="f11"/>
                    </a:cubicBezTo>
                    <a:cubicBezTo>
                      <a:pt x="f133" y="f17"/>
                      <a:pt x="f113" y="f17"/>
                      <a:pt x="f133" y="f22"/>
                    </a:cubicBezTo>
                    <a:cubicBezTo>
                      <a:pt x="f135" y="f23"/>
                      <a:pt x="f113" y="f26"/>
                      <a:pt x="f135" y="f28"/>
                    </a:cubicBezTo>
                    <a:cubicBezTo>
                      <a:pt x="f142" y="f31"/>
                      <a:pt x="f133" y="f31"/>
                      <a:pt x="f142" y="f34"/>
                    </a:cubicBezTo>
                    <a:cubicBezTo>
                      <a:pt x="f145" y="f36"/>
                      <a:pt x="f142" y="f32"/>
                      <a:pt x="f142" y="f41"/>
                    </a:cubicBezTo>
                    <a:cubicBezTo>
                      <a:pt x="f142" y="f56"/>
                      <a:pt x="f146" y="f43"/>
                      <a:pt x="f142" y="f49"/>
                    </a:cubicBezTo>
                    <a:cubicBezTo>
                      <a:pt x="f135" y="f63"/>
                      <a:pt x="f142" y="f61"/>
                      <a:pt x="f146" y="f90"/>
                    </a:cubicBezTo>
                    <a:cubicBezTo>
                      <a:pt x="f145" y="f76"/>
                      <a:pt x="f142" y="f90"/>
                      <a:pt x="f146" y="f76"/>
                    </a:cubicBezTo>
                    <a:cubicBezTo>
                      <a:pt x="f145" y="f77"/>
                      <a:pt x="f146" y="f101"/>
                      <a:pt x="f145" y="f108"/>
                    </a:cubicBezTo>
                    <a:cubicBezTo>
                      <a:pt x="f147" y="f113"/>
                      <a:pt x="f145" y="f111"/>
                      <a:pt x="f147" y="f133"/>
                    </a:cubicBezTo>
                    <a:cubicBezTo>
                      <a:pt x="f5" y="f146"/>
                      <a:pt x="f147" y="f146"/>
                      <a:pt x="f5" y="f145"/>
                    </a:cubicBezTo>
                    <a:cubicBezTo>
                      <a:pt x="f142" y="f148"/>
                      <a:pt x="f5" y="f147"/>
                      <a:pt x="f145" y="f5"/>
                    </a:cubicBezTo>
                    <a:cubicBezTo>
                      <a:pt x="f113" y="f142"/>
                      <a:pt x="f142" y="f146"/>
                      <a:pt x="f111" y="f116"/>
                    </a:cubicBezTo>
                    <a:cubicBezTo>
                      <a:pt x="f108" y="f106"/>
                      <a:pt x="f111" y="f97"/>
                      <a:pt x="f101" y="f72"/>
                    </a:cubicBezTo>
                    <a:cubicBezTo>
                      <a:pt x="f76" y="f47"/>
                      <a:pt x="f101" y="f35"/>
                      <a:pt x="f72" y="f39"/>
                    </a:cubicBezTo>
                    <a:cubicBezTo>
                      <a:pt x="f72" y="f39"/>
                      <a:pt x="f90" y="f36"/>
                      <a:pt x="f90" y="f35"/>
                    </a:cubicBezTo>
                    <a:cubicBezTo>
                      <a:pt x="f72" y="f31"/>
                      <a:pt x="f90" y="f30"/>
                      <a:pt x="f76" y="f28"/>
                    </a:cubicBezTo>
                    <a:cubicBezTo>
                      <a:pt x="f101" y="f26"/>
                      <a:pt x="f76" y="f24"/>
                      <a:pt x="f77" y="f22"/>
                    </a:cubicBezTo>
                    <a:cubicBezTo>
                      <a:pt x="f106" y="f149"/>
                      <a:pt x="f72" y="f149"/>
                      <a:pt x="f97" y="f150"/>
                    </a:cubicBezTo>
                    <a:cubicBezTo>
                      <a:pt x="f74" y="f6"/>
                      <a:pt x="f72" y="f6"/>
                      <a:pt x="f76" y="f144"/>
                    </a:cubicBezTo>
                    <a:cubicBezTo>
                      <a:pt x="f97" y="f151"/>
                      <a:pt x="f76" y="f151"/>
                      <a:pt x="f77" y="f152"/>
                    </a:cubicBezTo>
                    <a:cubicBezTo>
                      <a:pt x="f98" y="f153"/>
                      <a:pt x="f97" y="f153"/>
                      <a:pt x="f98" y="f154"/>
                    </a:cubicBezTo>
                    <a:cubicBezTo>
                      <a:pt x="f106" y="f141"/>
                      <a:pt x="f77" y="f140"/>
                      <a:pt x="f98" y="f137"/>
                    </a:cubicBezTo>
                    <a:cubicBezTo>
                      <a:pt x="f106" y="f136"/>
                      <a:pt x="f77" y="f136"/>
                      <a:pt x="f98" y="f155"/>
                    </a:cubicBezTo>
                    <a:cubicBezTo>
                      <a:pt x="f101" y="f156"/>
                      <a:pt x="f98" y="f157"/>
                      <a:pt x="f98" y="f157"/>
                    </a:cubicBezTo>
                    <a:cubicBezTo>
                      <a:pt x="f77" y="f157"/>
                      <a:pt x="f76" y="f158"/>
                      <a:pt x="f97" y="f131"/>
                    </a:cubicBezTo>
                    <a:cubicBezTo>
                      <a:pt x="f98" y="f159"/>
                      <a:pt x="f74" y="f160"/>
                      <a:pt x="f74" y="f161"/>
                    </a:cubicBezTo>
                    <a:cubicBezTo>
                      <a:pt x="f74" y="f162"/>
                      <a:pt x="f74" y="f162"/>
                      <a:pt x="f72" y="f129"/>
                    </a:cubicBezTo>
                    <a:cubicBezTo>
                      <a:pt x="f90" y="f163"/>
                      <a:pt x="f68" y="f129"/>
                      <a:pt x="f90" y="f164"/>
                    </a:cubicBezTo>
                    <a:cubicBezTo>
                      <a:pt x="f72" y="f165"/>
                      <a:pt x="f63" y="f166"/>
                      <a:pt x="f90" y="f127"/>
                    </a:cubicBezTo>
                    <a:cubicBezTo>
                      <a:pt x="f68" y="f125"/>
                      <a:pt x="f63" y="f167"/>
                      <a:pt x="f90" y="f124"/>
                    </a:cubicBezTo>
                    <a:cubicBezTo>
                      <a:pt x="f76" y="f123"/>
                      <a:pt x="f72" y="f120"/>
                      <a:pt x="f72" y="f115"/>
                    </a:cubicBezTo>
                    <a:cubicBezTo>
                      <a:pt x="f72" y="f112"/>
                      <a:pt x="f60" y="f110"/>
                      <a:pt x="f63" y="f107"/>
                    </a:cubicBezTo>
                    <a:cubicBezTo>
                      <a:pt x="f68" y="f105"/>
                      <a:pt x="f72" y="f107"/>
                      <a:pt x="f68" y="f168"/>
                    </a:cubicBezTo>
                    <a:cubicBezTo>
                      <a:pt x="f63" y="f104"/>
                      <a:pt x="f72" y="f169"/>
                      <a:pt x="f90" y="f170"/>
                    </a:cubicBezTo>
                    <a:cubicBezTo>
                      <a:pt x="f68" y="f171"/>
                      <a:pt x="f72" y="f172"/>
                      <a:pt x="f90" y="f102"/>
                    </a:cubicBezTo>
                    <a:cubicBezTo>
                      <a:pt x="f90" y="f173"/>
                      <a:pt x="f61" y="f174"/>
                      <a:pt x="f60" y="f96"/>
                    </a:cubicBezTo>
                    <a:cubicBezTo>
                      <a:pt x="f68" y="f95"/>
                      <a:pt x="f60" y="f95"/>
                      <a:pt x="f60" y="f93"/>
                    </a:cubicBezTo>
                    <a:cubicBezTo>
                      <a:pt x="f63" y="f91"/>
                      <a:pt x="f56" y="f93"/>
                      <a:pt x="f61" y="f91"/>
                    </a:cubicBezTo>
                    <a:cubicBezTo>
                      <a:pt x="f60" y="f89"/>
                      <a:pt x="f51" y="f91"/>
                      <a:pt x="f56" y="f175"/>
                    </a:cubicBezTo>
                    <a:cubicBezTo>
                      <a:pt x="f61" y="f176"/>
                      <a:pt x="f61" y="f177"/>
                      <a:pt x="f49" y="f176"/>
                    </a:cubicBezTo>
                    <a:cubicBezTo>
                      <a:pt x="f51" y="f88"/>
                      <a:pt x="f51" y="f88"/>
                      <a:pt x="f51" y="f177"/>
                    </a:cubicBezTo>
                    <a:cubicBezTo>
                      <a:pt x="f49" y="f178"/>
                      <a:pt x="f56" y="f86"/>
                      <a:pt x="f49" y="f87"/>
                    </a:cubicBezTo>
                    <a:cubicBezTo>
                      <a:pt x="f49" y="f84"/>
                      <a:pt x="f41" y="f84"/>
                      <a:pt x="f43" y="f179"/>
                    </a:cubicBezTo>
                    <a:cubicBezTo>
                      <a:pt x="f47" y="f180"/>
                      <a:pt x="f47" y="f83"/>
                      <a:pt x="f47" y="f181"/>
                    </a:cubicBezTo>
                    <a:cubicBezTo>
                      <a:pt x="f51" y="f80"/>
                      <a:pt x="f45" y="f181"/>
                      <a:pt x="f41" y="f78"/>
                    </a:cubicBezTo>
                    <a:cubicBezTo>
                      <a:pt x="f43" y="f73"/>
                      <a:pt x="f39" y="f66"/>
                      <a:pt x="f45" y="f69"/>
                    </a:cubicBezTo>
                    <a:cubicBezTo>
                      <a:pt x="f43" y="f65"/>
                      <a:pt x="f45" y="f69"/>
                      <a:pt x="f41" y="f64"/>
                    </a:cubicBezTo>
                    <a:cubicBezTo>
                      <a:pt x="f43" y="f59"/>
                      <a:pt x="f36" y="f59"/>
                      <a:pt x="f45" y="f58"/>
                    </a:cubicBezTo>
                    <a:cubicBezTo>
                      <a:pt x="f41" y="f54"/>
                      <a:pt x="f36" y="f54"/>
                      <a:pt x="f39" y="f53"/>
                    </a:cubicBezTo>
                    <a:cubicBezTo>
                      <a:pt x="f45" y="f55"/>
                      <a:pt x="f39" y="f46"/>
                      <a:pt x="f36" y="f44"/>
                    </a:cubicBezTo>
                    <a:cubicBezTo>
                      <a:pt x="f35" y="f44"/>
                      <a:pt x="f34" y="f50"/>
                      <a:pt x="f32" y="f48"/>
                    </a:cubicBezTo>
                    <a:cubicBezTo>
                      <a:pt x="f31" y="f44"/>
                      <a:pt x="f32" y="f44"/>
                      <a:pt x="f33" y="f38"/>
                    </a:cubicBezTo>
                    <a:cubicBezTo>
                      <a:pt x="f31" y="f40"/>
                      <a:pt x="f33" y="f37"/>
                      <a:pt x="f30" y="f37"/>
                    </a:cubicBezTo>
                    <a:cubicBezTo>
                      <a:pt x="f28" y="f37"/>
                      <a:pt x="f28" y="f13"/>
                      <a:pt x="f28" y="f13"/>
                    </a:cubicBezTo>
                    <a:cubicBezTo>
                      <a:pt x="f15" y="f13"/>
                      <a:pt x="f15" y="f13"/>
                      <a:pt x="f15" y="f13"/>
                    </a:cubicBezTo>
                    <a:cubicBezTo>
                      <a:pt x="f12" y="f10"/>
                      <a:pt x="f149" y="f37"/>
                      <a:pt x="f6"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67" name="Freeform 25">
                <a:extLst>
                  <a:ext uri="{FF2B5EF4-FFF2-40B4-BE49-F238E27FC236}">
                    <a16:creationId xmlns:a16="http://schemas.microsoft.com/office/drawing/2014/main" id="{E8BC440F-42ED-F47A-9686-75F39E1A4D6A}"/>
                  </a:ext>
                </a:extLst>
              </p:cNvPr>
              <p:cNvSpPr/>
              <p:nvPr/>
            </p:nvSpPr>
            <p:spPr>
              <a:xfrm>
                <a:off x="5485714" y="6160312"/>
                <a:ext cx="74560" cy="77019"/>
              </a:xfrm>
              <a:custGeom>
                <a:avLst/>
                <a:gdLst>
                  <a:gd name="f0" fmla="val 10800000"/>
                  <a:gd name="f1" fmla="val 5400000"/>
                  <a:gd name="f2" fmla="val 180"/>
                  <a:gd name="f3" fmla="val w"/>
                  <a:gd name="f4" fmla="val h"/>
                  <a:gd name="f5" fmla="val 0"/>
                  <a:gd name="f6" fmla="val 14"/>
                  <a:gd name="f7" fmla="val 15"/>
                  <a:gd name="f8" fmla="val 12"/>
                  <a:gd name="f9" fmla="val 13"/>
                  <a:gd name="f10" fmla="val 11"/>
                  <a:gd name="f11" fmla="val 10"/>
                  <a:gd name="f12" fmla="val 9"/>
                  <a:gd name="f13" fmla="val 8"/>
                  <a:gd name="f14" fmla="val 7"/>
                  <a:gd name="f15" fmla="val 6"/>
                  <a:gd name="f16" fmla="val 5"/>
                  <a:gd name="f17" fmla="val 4"/>
                  <a:gd name="f18" fmla="val 3"/>
                  <a:gd name="f19" fmla="val 2"/>
                  <a:gd name="f20" fmla="val 1"/>
                  <a:gd name="f21" fmla="+- 0 0 -90"/>
                  <a:gd name="f22" fmla="*/ f3 1 14"/>
                  <a:gd name="f23" fmla="*/ f4 1 15"/>
                  <a:gd name="f24" fmla="+- f7 0 f5"/>
                  <a:gd name="f25" fmla="+- f6 0 f5"/>
                  <a:gd name="f26" fmla="*/ f21 f0 1"/>
                  <a:gd name="f27" fmla="*/ f25 1 14"/>
                  <a:gd name="f28" fmla="*/ f24 1 15"/>
                  <a:gd name="f29" fmla="*/ f26 1 f2"/>
                  <a:gd name="f30" fmla="*/ 14 1 f27"/>
                  <a:gd name="f31" fmla="*/ 12 1 f28"/>
                  <a:gd name="f32" fmla="*/ 12 1 f27"/>
                  <a:gd name="f33" fmla="*/ 9 1 f27"/>
                  <a:gd name="f34" fmla="*/ 11 1 f28"/>
                  <a:gd name="f35" fmla="*/ 8 1 f27"/>
                  <a:gd name="f36" fmla="*/ 6 1 f27"/>
                  <a:gd name="f37" fmla="*/ 7 1 f27"/>
                  <a:gd name="f38" fmla="*/ 13 1 f28"/>
                  <a:gd name="f39" fmla="*/ 14 1 f28"/>
                  <a:gd name="f40" fmla="*/ 5 1 f27"/>
                  <a:gd name="f41" fmla="*/ 4 1 f27"/>
                  <a:gd name="f42" fmla="*/ 3 1 f27"/>
                  <a:gd name="f43" fmla="*/ 2 1 f27"/>
                  <a:gd name="f44" fmla="*/ 10 1 f28"/>
                  <a:gd name="f45" fmla="*/ 1 1 f27"/>
                  <a:gd name="f46" fmla="*/ 0 1 f27"/>
                  <a:gd name="f47" fmla="*/ 9 1 f28"/>
                  <a:gd name="f48" fmla="*/ 8 1 f28"/>
                  <a:gd name="f49" fmla="*/ 7 1 f28"/>
                  <a:gd name="f50" fmla="*/ 6 1 f28"/>
                  <a:gd name="f51" fmla="*/ 10 1 f27"/>
                  <a:gd name="f52" fmla="*/ 11 1 f27"/>
                  <a:gd name="f53" fmla="*/ 5 1 f28"/>
                  <a:gd name="f54" fmla="*/ 4 1 f28"/>
                  <a:gd name="f55" fmla="*/ 3 1 f28"/>
                  <a:gd name="f56" fmla="*/ 2 1 f28"/>
                  <a:gd name="f57" fmla="*/ 1 1 f28"/>
                  <a:gd name="f58" fmla="*/ f6 1 f27"/>
                  <a:gd name="f59" fmla="*/ 0 1 f28"/>
                  <a:gd name="f60" fmla="*/ f7 1 f28"/>
                  <a:gd name="f61" fmla="+- f29 0 f1"/>
                  <a:gd name="f62" fmla="*/ f46 f22 1"/>
                  <a:gd name="f63" fmla="*/ f58 f22 1"/>
                  <a:gd name="f64" fmla="*/ f60 f23 1"/>
                  <a:gd name="f65" fmla="*/ f59 f23 1"/>
                  <a:gd name="f66" fmla="*/ f30 f22 1"/>
                  <a:gd name="f67" fmla="*/ f31 f23 1"/>
                  <a:gd name="f68" fmla="*/ f32 f22 1"/>
                  <a:gd name="f69" fmla="*/ f33 f22 1"/>
                  <a:gd name="f70" fmla="*/ f34 f23 1"/>
                  <a:gd name="f71" fmla="*/ f35 f22 1"/>
                  <a:gd name="f72" fmla="*/ f36 f22 1"/>
                  <a:gd name="f73" fmla="*/ f37 f22 1"/>
                  <a:gd name="f74" fmla="*/ f38 f23 1"/>
                  <a:gd name="f75" fmla="*/ f39 f23 1"/>
                  <a:gd name="f76" fmla="*/ f40 f22 1"/>
                  <a:gd name="f77" fmla="*/ f41 f22 1"/>
                  <a:gd name="f78" fmla="*/ f42 f22 1"/>
                  <a:gd name="f79" fmla="*/ f43 f22 1"/>
                  <a:gd name="f80" fmla="*/ f44 f23 1"/>
                  <a:gd name="f81" fmla="*/ f45 f22 1"/>
                  <a:gd name="f82" fmla="*/ f47 f23 1"/>
                  <a:gd name="f83" fmla="*/ f48 f23 1"/>
                  <a:gd name="f84" fmla="*/ f49 f23 1"/>
                  <a:gd name="f85" fmla="*/ f50 f23 1"/>
                  <a:gd name="f86" fmla="*/ f51 f22 1"/>
                  <a:gd name="f87" fmla="*/ f52 f22 1"/>
                  <a:gd name="f88" fmla="*/ f53 f23 1"/>
                  <a:gd name="f89" fmla="*/ f54 f23 1"/>
                  <a:gd name="f90" fmla="*/ f55 f23 1"/>
                  <a:gd name="f91" fmla="*/ f56 f23 1"/>
                  <a:gd name="f92" fmla="*/ f57 f23 1"/>
                </a:gdLst>
                <a:ahLst/>
                <a:cxnLst>
                  <a:cxn ang="3cd4">
                    <a:pos x="hc" y="t"/>
                  </a:cxn>
                  <a:cxn ang="0">
                    <a:pos x="r" y="vc"/>
                  </a:cxn>
                  <a:cxn ang="cd4">
                    <a:pos x="hc" y="b"/>
                  </a:cxn>
                  <a:cxn ang="cd2">
                    <a:pos x="l" y="vc"/>
                  </a:cxn>
                  <a:cxn ang="f61">
                    <a:pos x="f66" y="f67"/>
                  </a:cxn>
                  <a:cxn ang="f61">
                    <a:pos x="f68" y="f67"/>
                  </a:cxn>
                  <a:cxn ang="f61">
                    <a:pos x="f69" y="f70"/>
                  </a:cxn>
                  <a:cxn ang="f61">
                    <a:pos x="f71" y="f70"/>
                  </a:cxn>
                  <a:cxn ang="f61">
                    <a:pos x="f72" y="f70"/>
                  </a:cxn>
                  <a:cxn ang="f61">
                    <a:pos x="f71" y="f67"/>
                  </a:cxn>
                  <a:cxn ang="f61">
                    <a:pos x="f73" y="f74"/>
                  </a:cxn>
                  <a:cxn ang="f61">
                    <a:pos x="f69" y="f75"/>
                  </a:cxn>
                  <a:cxn ang="f61">
                    <a:pos x="f73" y="f75"/>
                  </a:cxn>
                  <a:cxn ang="f61">
                    <a:pos x="f72" y="f74"/>
                  </a:cxn>
                  <a:cxn ang="f61">
                    <a:pos x="f76" y="f67"/>
                  </a:cxn>
                  <a:cxn ang="f61">
                    <a:pos x="f72" y="f67"/>
                  </a:cxn>
                  <a:cxn ang="f61">
                    <a:pos x="f76" y="f70"/>
                  </a:cxn>
                  <a:cxn ang="f61">
                    <a:pos x="f77" y="f70"/>
                  </a:cxn>
                  <a:cxn ang="f61">
                    <a:pos x="f78" y="f70"/>
                  </a:cxn>
                  <a:cxn ang="f61">
                    <a:pos x="f79" y="f80"/>
                  </a:cxn>
                  <a:cxn ang="f61">
                    <a:pos x="f79" y="f67"/>
                  </a:cxn>
                  <a:cxn ang="f61">
                    <a:pos x="f81" y="f70"/>
                  </a:cxn>
                  <a:cxn ang="f61">
                    <a:pos x="f62" y="f70"/>
                  </a:cxn>
                  <a:cxn ang="f61">
                    <a:pos x="f79" y="f80"/>
                  </a:cxn>
                  <a:cxn ang="f61">
                    <a:pos x="f78" y="f80"/>
                  </a:cxn>
                  <a:cxn ang="f61">
                    <a:pos x="f77" y="f82"/>
                  </a:cxn>
                  <a:cxn ang="f61">
                    <a:pos x="f76" y="f80"/>
                  </a:cxn>
                  <a:cxn ang="f61">
                    <a:pos x="f76" y="f80"/>
                  </a:cxn>
                  <a:cxn ang="f61">
                    <a:pos x="f77" y="f83"/>
                  </a:cxn>
                  <a:cxn ang="f61">
                    <a:pos x="f77" y="f84"/>
                  </a:cxn>
                  <a:cxn ang="f61">
                    <a:pos x="f77" y="f85"/>
                  </a:cxn>
                  <a:cxn ang="f61">
                    <a:pos x="f76" y="f85"/>
                  </a:cxn>
                  <a:cxn ang="f61">
                    <a:pos x="f76" y="f83"/>
                  </a:cxn>
                  <a:cxn ang="f61">
                    <a:pos x="f72" y="f82"/>
                  </a:cxn>
                  <a:cxn ang="f61">
                    <a:pos x="f72" y="f82"/>
                  </a:cxn>
                  <a:cxn ang="f61">
                    <a:pos x="f73" y="f80"/>
                  </a:cxn>
                  <a:cxn ang="f61">
                    <a:pos x="f73" y="f82"/>
                  </a:cxn>
                  <a:cxn ang="f61">
                    <a:pos x="f71" y="f82"/>
                  </a:cxn>
                  <a:cxn ang="f61">
                    <a:pos x="f69" y="f82"/>
                  </a:cxn>
                  <a:cxn ang="f61">
                    <a:pos x="f86" y="f82"/>
                  </a:cxn>
                  <a:cxn ang="f61">
                    <a:pos x="f87" y="f80"/>
                  </a:cxn>
                  <a:cxn ang="f61">
                    <a:pos x="f68" y="f82"/>
                  </a:cxn>
                  <a:cxn ang="f61">
                    <a:pos x="f73" y="f83"/>
                  </a:cxn>
                  <a:cxn ang="f61">
                    <a:pos x="f72" y="f85"/>
                  </a:cxn>
                  <a:cxn ang="f61">
                    <a:pos x="f71" y="f88"/>
                  </a:cxn>
                  <a:cxn ang="f61">
                    <a:pos x="f72" y="f88"/>
                  </a:cxn>
                  <a:cxn ang="f61">
                    <a:pos x="f77" y="f89"/>
                  </a:cxn>
                  <a:cxn ang="f61">
                    <a:pos x="f77" y="f89"/>
                  </a:cxn>
                  <a:cxn ang="f61">
                    <a:pos x="f77" y="f90"/>
                  </a:cxn>
                  <a:cxn ang="f61">
                    <a:pos x="f76" y="f91"/>
                  </a:cxn>
                  <a:cxn ang="f61">
                    <a:pos x="f72" y="f90"/>
                  </a:cxn>
                  <a:cxn ang="f61">
                    <a:pos x="f72" y="f91"/>
                  </a:cxn>
                  <a:cxn ang="f61">
                    <a:pos x="f73" y="f92"/>
                  </a:cxn>
                  <a:cxn ang="f61">
                    <a:pos x="f69" y="f91"/>
                  </a:cxn>
                  <a:cxn ang="f61">
                    <a:pos x="f86" y="f91"/>
                  </a:cxn>
                  <a:cxn ang="f61">
                    <a:pos x="f66" y="f67"/>
                  </a:cxn>
                </a:cxnLst>
                <a:rect l="f62" t="f65" r="f63" b="f64"/>
                <a:pathLst>
                  <a:path w="14" h="15">
                    <a:moveTo>
                      <a:pt x="f6" y="f8"/>
                    </a:moveTo>
                    <a:cubicBezTo>
                      <a:pt x="f6" y="f8"/>
                      <a:pt x="f9" y="f8"/>
                      <a:pt x="f8" y="f8"/>
                    </a:cubicBezTo>
                    <a:cubicBezTo>
                      <a:pt x="f10" y="f8"/>
                      <a:pt x="f11" y="f10"/>
                      <a:pt x="f12" y="f10"/>
                    </a:cubicBezTo>
                    <a:cubicBezTo>
                      <a:pt x="f12" y="f10"/>
                      <a:pt x="f12" y="f8"/>
                      <a:pt x="f13" y="f10"/>
                    </a:cubicBezTo>
                    <a:cubicBezTo>
                      <a:pt x="f14" y="f10"/>
                      <a:pt x="f15" y="f10"/>
                      <a:pt x="f15" y="f10"/>
                    </a:cubicBezTo>
                    <a:cubicBezTo>
                      <a:pt x="f15" y="f10"/>
                      <a:pt x="f13" y="f10"/>
                      <a:pt x="f13" y="f8"/>
                    </a:cubicBezTo>
                    <a:cubicBezTo>
                      <a:pt x="f14" y="f9"/>
                      <a:pt x="f14" y="f8"/>
                      <a:pt x="f14" y="f9"/>
                    </a:cubicBezTo>
                    <a:cubicBezTo>
                      <a:pt x="f14" y="f9"/>
                      <a:pt x="f12" y="f9"/>
                      <a:pt x="f12" y="f6"/>
                    </a:cubicBezTo>
                    <a:cubicBezTo>
                      <a:pt x="f12" y="f7"/>
                      <a:pt x="f13" y="f9"/>
                      <a:pt x="f14" y="f6"/>
                    </a:cubicBezTo>
                    <a:cubicBezTo>
                      <a:pt x="f14" y="f6"/>
                      <a:pt x="f14" y="f6"/>
                      <a:pt x="f15" y="f9"/>
                    </a:cubicBezTo>
                    <a:cubicBezTo>
                      <a:pt x="f15" y="f9"/>
                      <a:pt x="f16" y="f9"/>
                      <a:pt x="f16" y="f8"/>
                    </a:cubicBezTo>
                    <a:cubicBezTo>
                      <a:pt x="f15" y="f8"/>
                      <a:pt x="f15" y="f9"/>
                      <a:pt x="f15" y="f8"/>
                    </a:cubicBezTo>
                    <a:cubicBezTo>
                      <a:pt x="f15" y="f8"/>
                      <a:pt x="f16" y="f10"/>
                      <a:pt x="f16" y="f10"/>
                    </a:cubicBezTo>
                    <a:cubicBezTo>
                      <a:pt x="f16" y="f10"/>
                      <a:pt x="f17" y="f8"/>
                      <a:pt x="f17" y="f10"/>
                    </a:cubicBezTo>
                    <a:cubicBezTo>
                      <a:pt x="f17" y="f11"/>
                      <a:pt x="f18" y="f10"/>
                      <a:pt x="f18" y="f10"/>
                    </a:cubicBezTo>
                    <a:cubicBezTo>
                      <a:pt x="f19" y="f8"/>
                      <a:pt x="f18" y="f11"/>
                      <a:pt x="f19" y="f11"/>
                    </a:cubicBezTo>
                    <a:cubicBezTo>
                      <a:pt x="f19" y="f11"/>
                      <a:pt x="f19" y="f8"/>
                      <a:pt x="f19" y="f8"/>
                    </a:cubicBezTo>
                    <a:cubicBezTo>
                      <a:pt x="f20" y="f8"/>
                      <a:pt x="f20" y="f10"/>
                      <a:pt x="f20" y="f10"/>
                    </a:cubicBezTo>
                    <a:cubicBezTo>
                      <a:pt x="f5" y="f10"/>
                      <a:pt x="f5" y="f10"/>
                      <a:pt x="f5" y="f10"/>
                    </a:cubicBezTo>
                    <a:cubicBezTo>
                      <a:pt x="f20" y="f11"/>
                      <a:pt x="f19" y="f12"/>
                      <a:pt x="f19" y="f11"/>
                    </a:cubicBezTo>
                    <a:cubicBezTo>
                      <a:pt x="f19" y="f11"/>
                      <a:pt x="f19" y="f12"/>
                      <a:pt x="f18" y="f11"/>
                    </a:cubicBezTo>
                    <a:cubicBezTo>
                      <a:pt x="f18" y="f11"/>
                      <a:pt x="f17" y="f12"/>
                      <a:pt x="f17" y="f12"/>
                    </a:cubicBezTo>
                    <a:cubicBezTo>
                      <a:pt x="f16" y="f12"/>
                      <a:pt x="f17" y="f11"/>
                      <a:pt x="f16" y="f11"/>
                    </a:cubicBezTo>
                    <a:cubicBezTo>
                      <a:pt x="f16" y="f11"/>
                      <a:pt x="f15" y="f10"/>
                      <a:pt x="f16" y="f11"/>
                    </a:cubicBezTo>
                    <a:cubicBezTo>
                      <a:pt x="f16" y="f12"/>
                      <a:pt x="f18" y="f13"/>
                      <a:pt x="f17" y="f13"/>
                    </a:cubicBezTo>
                    <a:cubicBezTo>
                      <a:pt x="f17" y="f13"/>
                      <a:pt x="f19" y="f14"/>
                      <a:pt x="f17" y="f14"/>
                    </a:cubicBezTo>
                    <a:cubicBezTo>
                      <a:pt x="f16" y="f14"/>
                      <a:pt x="f18" y="f15"/>
                      <a:pt x="f17" y="f15"/>
                    </a:cubicBezTo>
                    <a:cubicBezTo>
                      <a:pt x="f17" y="f16"/>
                      <a:pt x="f17" y="f16"/>
                      <a:pt x="f16" y="f15"/>
                    </a:cubicBezTo>
                    <a:cubicBezTo>
                      <a:pt x="f15" y="f13"/>
                      <a:pt x="f17" y="f14"/>
                      <a:pt x="f16" y="f13"/>
                    </a:cubicBezTo>
                    <a:cubicBezTo>
                      <a:pt x="f16" y="f13"/>
                      <a:pt x="f16" y="f12"/>
                      <a:pt x="f15" y="f12"/>
                    </a:cubicBezTo>
                    <a:cubicBezTo>
                      <a:pt x="f15" y="f12"/>
                      <a:pt x="f14" y="f12"/>
                      <a:pt x="f15" y="f12"/>
                    </a:cubicBezTo>
                    <a:cubicBezTo>
                      <a:pt x="f14" y="f12"/>
                      <a:pt x="f15" y="f11"/>
                      <a:pt x="f14" y="f11"/>
                    </a:cubicBezTo>
                    <a:cubicBezTo>
                      <a:pt x="f13" y="f11"/>
                      <a:pt x="f14" y="f11"/>
                      <a:pt x="f14" y="f12"/>
                    </a:cubicBezTo>
                    <a:cubicBezTo>
                      <a:pt x="f14" y="f13"/>
                      <a:pt x="f13" y="f13"/>
                      <a:pt x="f13" y="f12"/>
                    </a:cubicBezTo>
                    <a:cubicBezTo>
                      <a:pt x="f12" y="f11"/>
                      <a:pt x="f12" y="f13"/>
                      <a:pt x="f12" y="f12"/>
                    </a:cubicBezTo>
                    <a:cubicBezTo>
                      <a:pt x="f11" y="f12"/>
                      <a:pt x="f11" y="f13"/>
                      <a:pt x="f11" y="f12"/>
                    </a:cubicBezTo>
                    <a:cubicBezTo>
                      <a:pt x="f10" y="f12"/>
                      <a:pt x="f11" y="f12"/>
                      <a:pt x="f10" y="f11"/>
                    </a:cubicBezTo>
                    <a:cubicBezTo>
                      <a:pt x="f10" y="f12"/>
                      <a:pt x="f10" y="f12"/>
                      <a:pt x="f8" y="f12"/>
                    </a:cubicBezTo>
                    <a:cubicBezTo>
                      <a:pt x="f10" y="f13"/>
                      <a:pt x="f13" y="f13"/>
                      <a:pt x="f14" y="f13"/>
                    </a:cubicBezTo>
                    <a:cubicBezTo>
                      <a:pt x="f15" y="f13"/>
                      <a:pt x="f15" y="f15"/>
                      <a:pt x="f15" y="f15"/>
                    </a:cubicBezTo>
                    <a:cubicBezTo>
                      <a:pt x="f15" y="f16"/>
                      <a:pt x="f13" y="f15"/>
                      <a:pt x="f13" y="f16"/>
                    </a:cubicBezTo>
                    <a:cubicBezTo>
                      <a:pt x="f13" y="f16"/>
                      <a:pt x="f14" y="f17"/>
                      <a:pt x="f15" y="f16"/>
                    </a:cubicBezTo>
                    <a:cubicBezTo>
                      <a:pt x="f16" y="f16"/>
                      <a:pt x="f17" y="f16"/>
                      <a:pt x="f17" y="f17"/>
                    </a:cubicBezTo>
                    <a:cubicBezTo>
                      <a:pt x="f17" y="f17"/>
                      <a:pt x="f17" y="f17"/>
                      <a:pt x="f17" y="f17"/>
                    </a:cubicBezTo>
                    <a:cubicBezTo>
                      <a:pt x="f16" y="f18"/>
                      <a:pt x="f15" y="f18"/>
                      <a:pt x="f17" y="f18"/>
                    </a:cubicBezTo>
                    <a:cubicBezTo>
                      <a:pt x="f17" y="f19"/>
                      <a:pt x="f17" y="f19"/>
                      <a:pt x="f16" y="f19"/>
                    </a:cubicBezTo>
                    <a:cubicBezTo>
                      <a:pt x="f16" y="f19"/>
                      <a:pt x="f16" y="f18"/>
                      <a:pt x="f15" y="f18"/>
                    </a:cubicBezTo>
                    <a:cubicBezTo>
                      <a:pt x="f15" y="f19"/>
                      <a:pt x="f15" y="f19"/>
                      <a:pt x="f15" y="f19"/>
                    </a:cubicBezTo>
                    <a:cubicBezTo>
                      <a:pt x="f15" y="f20"/>
                      <a:pt x="f14" y="f5"/>
                      <a:pt x="f14" y="f20"/>
                    </a:cubicBezTo>
                    <a:cubicBezTo>
                      <a:pt x="f13" y="f19"/>
                      <a:pt x="f13" y="f18"/>
                      <a:pt x="f12" y="f19"/>
                    </a:cubicBezTo>
                    <a:cubicBezTo>
                      <a:pt x="f12" y="f19"/>
                      <a:pt x="f12" y="f19"/>
                      <a:pt x="f11" y="f19"/>
                    </a:cubicBezTo>
                    <a:cubicBezTo>
                      <a:pt x="f6" y="f8"/>
                      <a:pt x="f6" y="f8"/>
                      <a:pt x="f6"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68" name="Freeform 26">
                <a:extLst>
                  <a:ext uri="{FF2B5EF4-FFF2-40B4-BE49-F238E27FC236}">
                    <a16:creationId xmlns:a16="http://schemas.microsoft.com/office/drawing/2014/main" id="{FDB32738-D668-DE25-0614-424142AE005C}"/>
                  </a:ext>
                </a:extLst>
              </p:cNvPr>
              <p:cNvSpPr/>
              <p:nvPr/>
            </p:nvSpPr>
            <p:spPr>
              <a:xfrm>
                <a:off x="5140034" y="3922382"/>
                <a:ext cx="79077" cy="59902"/>
              </a:xfrm>
              <a:custGeom>
                <a:avLst/>
                <a:gdLst>
                  <a:gd name="f0" fmla="val 10800000"/>
                  <a:gd name="f1" fmla="val 5400000"/>
                  <a:gd name="f2" fmla="val 180"/>
                  <a:gd name="f3" fmla="val w"/>
                  <a:gd name="f4" fmla="val h"/>
                  <a:gd name="f5" fmla="val 0"/>
                  <a:gd name="f6" fmla="val 15"/>
                  <a:gd name="f7" fmla="val 12"/>
                  <a:gd name="f8" fmla="val 13"/>
                  <a:gd name="f9" fmla="val 11"/>
                  <a:gd name="f10" fmla="val 10"/>
                  <a:gd name="f11" fmla="val 9"/>
                  <a:gd name="f12" fmla="val 8"/>
                  <a:gd name="f13" fmla="val 7"/>
                  <a:gd name="f14" fmla="val 6"/>
                  <a:gd name="f15" fmla="val 5"/>
                  <a:gd name="f16" fmla="val 4"/>
                  <a:gd name="f17" fmla="val 3"/>
                  <a:gd name="f18" fmla="val 2"/>
                  <a:gd name="f19" fmla="val 1"/>
                  <a:gd name="f20" fmla="val 14"/>
                  <a:gd name="f21" fmla="+- 0 0 -90"/>
                  <a:gd name="f22" fmla="*/ f3 1 15"/>
                  <a:gd name="f23" fmla="*/ f4 1 12"/>
                  <a:gd name="f24" fmla="+- f7 0 f5"/>
                  <a:gd name="f25" fmla="+- f6 0 f5"/>
                  <a:gd name="f26" fmla="*/ f21 f0 1"/>
                  <a:gd name="f27" fmla="*/ f25 1 15"/>
                  <a:gd name="f28" fmla="*/ f24 1 12"/>
                  <a:gd name="f29" fmla="*/ f26 1 f2"/>
                  <a:gd name="f30" fmla="*/ 13 1 f27"/>
                  <a:gd name="f31" fmla="*/ 12 1 f28"/>
                  <a:gd name="f32" fmla="*/ 12 1 f27"/>
                  <a:gd name="f33" fmla="*/ 11 1 f28"/>
                  <a:gd name="f34" fmla="*/ 8 1 f27"/>
                  <a:gd name="f35" fmla="*/ 6 1 f27"/>
                  <a:gd name="f36" fmla="*/ 4 1 f27"/>
                  <a:gd name="f37" fmla="*/ 3 1 f27"/>
                  <a:gd name="f38" fmla="*/ 1 1 f27"/>
                  <a:gd name="f39" fmla="*/ 9 1 f28"/>
                  <a:gd name="f40" fmla="*/ 5 1 f27"/>
                  <a:gd name="f41" fmla="*/ 7 1 f27"/>
                  <a:gd name="f42" fmla="*/ 9 1 f27"/>
                  <a:gd name="f43" fmla="*/ 10 1 f27"/>
                  <a:gd name="f44" fmla="*/ 8 1 f28"/>
                  <a:gd name="f45" fmla="*/ 7 1 f28"/>
                  <a:gd name="f46" fmla="*/ 6 1 f28"/>
                  <a:gd name="f47" fmla="*/ 4 1 f28"/>
                  <a:gd name="f48" fmla="*/ 3 1 f28"/>
                  <a:gd name="f49" fmla="*/ 2 1 f28"/>
                  <a:gd name="f50" fmla="*/ 1 1 f28"/>
                  <a:gd name="f51" fmla="*/ 11 1 f27"/>
                  <a:gd name="f52" fmla="*/ 14 1 f27"/>
                  <a:gd name="f53" fmla="*/ 0 1 f27"/>
                  <a:gd name="f54" fmla="*/ f6 1 f27"/>
                  <a:gd name="f55" fmla="*/ 0 1 f28"/>
                  <a:gd name="f56" fmla="*/ f7 1 f28"/>
                  <a:gd name="f57" fmla="+- f29 0 f1"/>
                  <a:gd name="f58" fmla="*/ f53 f22 1"/>
                  <a:gd name="f59" fmla="*/ f54 f22 1"/>
                  <a:gd name="f60" fmla="*/ f56 f23 1"/>
                  <a:gd name="f61" fmla="*/ f55 f23 1"/>
                  <a:gd name="f62" fmla="*/ f30 f22 1"/>
                  <a:gd name="f63" fmla="*/ f31 f23 1"/>
                  <a:gd name="f64" fmla="*/ f32 f22 1"/>
                  <a:gd name="f65" fmla="*/ f33 f23 1"/>
                  <a:gd name="f66" fmla="*/ f34 f22 1"/>
                  <a:gd name="f67" fmla="*/ f35 f22 1"/>
                  <a:gd name="f68" fmla="*/ f36 f22 1"/>
                  <a:gd name="f69" fmla="*/ f37 f22 1"/>
                  <a:gd name="f70" fmla="*/ f38 f22 1"/>
                  <a:gd name="f71" fmla="*/ f39 f23 1"/>
                  <a:gd name="f72" fmla="*/ f40 f22 1"/>
                  <a:gd name="f73" fmla="*/ f41 f22 1"/>
                  <a:gd name="f74" fmla="*/ f42 f22 1"/>
                  <a:gd name="f75" fmla="*/ f43 f22 1"/>
                  <a:gd name="f76" fmla="*/ f44 f23 1"/>
                  <a:gd name="f77" fmla="*/ f45 f23 1"/>
                  <a:gd name="f78" fmla="*/ f46 f23 1"/>
                  <a:gd name="f79" fmla="*/ f47 f23 1"/>
                  <a:gd name="f80" fmla="*/ f48 f23 1"/>
                  <a:gd name="f81" fmla="*/ f49 f23 1"/>
                  <a:gd name="f82" fmla="*/ f50 f23 1"/>
                  <a:gd name="f83" fmla="*/ f51 f22 1"/>
                  <a:gd name="f84" fmla="*/ f52 f22 1"/>
                </a:gdLst>
                <a:ahLst/>
                <a:cxnLst>
                  <a:cxn ang="3cd4">
                    <a:pos x="hc" y="t"/>
                  </a:cxn>
                  <a:cxn ang="0">
                    <a:pos x="r" y="vc"/>
                  </a:cxn>
                  <a:cxn ang="cd4">
                    <a:pos x="hc" y="b"/>
                  </a:cxn>
                  <a:cxn ang="cd2">
                    <a:pos x="l" y="vc"/>
                  </a:cxn>
                  <a:cxn ang="f57">
                    <a:pos x="f62" y="f63"/>
                  </a:cxn>
                  <a:cxn ang="f57">
                    <a:pos x="f64" y="f65"/>
                  </a:cxn>
                  <a:cxn ang="f57">
                    <a:pos x="f66" y="f63"/>
                  </a:cxn>
                  <a:cxn ang="f57">
                    <a:pos x="f67" y="f65"/>
                  </a:cxn>
                  <a:cxn ang="f57">
                    <a:pos x="f68" y="f63"/>
                  </a:cxn>
                  <a:cxn ang="f57">
                    <a:pos x="f69" y="f63"/>
                  </a:cxn>
                  <a:cxn ang="f57">
                    <a:pos x="f70" y="f65"/>
                  </a:cxn>
                  <a:cxn ang="f57">
                    <a:pos x="f70" y="f71"/>
                  </a:cxn>
                  <a:cxn ang="f57">
                    <a:pos x="f69" y="f71"/>
                  </a:cxn>
                  <a:cxn ang="f57">
                    <a:pos x="f72" y="f71"/>
                  </a:cxn>
                  <a:cxn ang="f57">
                    <a:pos x="f73" y="f71"/>
                  </a:cxn>
                  <a:cxn ang="f57">
                    <a:pos x="f74" y="f71"/>
                  </a:cxn>
                  <a:cxn ang="f57">
                    <a:pos x="f75" y="f76"/>
                  </a:cxn>
                  <a:cxn ang="f57">
                    <a:pos x="f74" y="f77"/>
                  </a:cxn>
                  <a:cxn ang="f57">
                    <a:pos x="f66" y="f78"/>
                  </a:cxn>
                  <a:cxn ang="f57">
                    <a:pos x="f66" y="f79"/>
                  </a:cxn>
                  <a:cxn ang="f57">
                    <a:pos x="f66" y="f80"/>
                  </a:cxn>
                  <a:cxn ang="f57">
                    <a:pos x="f73" y="f81"/>
                  </a:cxn>
                  <a:cxn ang="f57">
                    <a:pos x="f67" y="f82"/>
                  </a:cxn>
                  <a:cxn ang="f57">
                    <a:pos x="f66" y="f82"/>
                  </a:cxn>
                  <a:cxn ang="f57">
                    <a:pos x="f75" y="f82"/>
                  </a:cxn>
                  <a:cxn ang="f57">
                    <a:pos x="f83" y="f82"/>
                  </a:cxn>
                  <a:cxn ang="f57">
                    <a:pos x="f64" y="f82"/>
                  </a:cxn>
                  <a:cxn ang="f57">
                    <a:pos x="f84" y="f82"/>
                  </a:cxn>
                  <a:cxn ang="f57">
                    <a:pos x="f84" y="f80"/>
                  </a:cxn>
                  <a:cxn ang="f57">
                    <a:pos x="f84" y="f78"/>
                  </a:cxn>
                  <a:cxn ang="f57">
                    <a:pos x="f62" y="f71"/>
                  </a:cxn>
                  <a:cxn ang="f57">
                    <a:pos x="f62" y="f63"/>
                  </a:cxn>
                </a:cxnLst>
                <a:rect l="f58" t="f61" r="f59" b="f60"/>
                <a:pathLst>
                  <a:path w="15" h="12">
                    <a:moveTo>
                      <a:pt x="f8" y="f7"/>
                    </a:moveTo>
                    <a:cubicBezTo>
                      <a:pt x="f8" y="f7"/>
                      <a:pt x="f7" y="f7"/>
                      <a:pt x="f7" y="f9"/>
                    </a:cubicBezTo>
                    <a:cubicBezTo>
                      <a:pt x="f10" y="f9"/>
                      <a:pt x="f11" y="f9"/>
                      <a:pt x="f12" y="f7"/>
                    </a:cubicBezTo>
                    <a:cubicBezTo>
                      <a:pt x="f13" y="f7"/>
                      <a:pt x="f13" y="f9"/>
                      <a:pt x="f14" y="f9"/>
                    </a:cubicBezTo>
                    <a:cubicBezTo>
                      <a:pt x="f15" y="f9"/>
                      <a:pt x="f16" y="f9"/>
                      <a:pt x="f16" y="f7"/>
                    </a:cubicBezTo>
                    <a:cubicBezTo>
                      <a:pt x="f16" y="f7"/>
                      <a:pt x="f17" y="f7"/>
                      <a:pt x="f17" y="f7"/>
                    </a:cubicBezTo>
                    <a:cubicBezTo>
                      <a:pt x="f17" y="f9"/>
                      <a:pt x="f18" y="f9"/>
                      <a:pt x="f19" y="f9"/>
                    </a:cubicBezTo>
                    <a:cubicBezTo>
                      <a:pt x="f5" y="f9"/>
                      <a:pt x="f19" y="f10"/>
                      <a:pt x="f19" y="f11"/>
                    </a:cubicBezTo>
                    <a:cubicBezTo>
                      <a:pt x="f19" y="f11"/>
                      <a:pt x="f17" y="f11"/>
                      <a:pt x="f17" y="f11"/>
                    </a:cubicBezTo>
                    <a:cubicBezTo>
                      <a:pt x="f17" y="f11"/>
                      <a:pt x="f15" y="f11"/>
                      <a:pt x="f15" y="f11"/>
                    </a:cubicBezTo>
                    <a:cubicBezTo>
                      <a:pt x="f15" y="f11"/>
                      <a:pt x="f15" y="f11"/>
                      <a:pt x="f13" y="f11"/>
                    </a:cubicBezTo>
                    <a:cubicBezTo>
                      <a:pt x="f12" y="f11"/>
                      <a:pt x="f12" y="f11"/>
                      <a:pt x="f11" y="f11"/>
                    </a:cubicBezTo>
                    <a:cubicBezTo>
                      <a:pt x="f11" y="f12"/>
                      <a:pt x="f10" y="f12"/>
                      <a:pt x="f10" y="f12"/>
                    </a:cubicBezTo>
                    <a:cubicBezTo>
                      <a:pt x="f10" y="f12"/>
                      <a:pt x="f10" y="f12"/>
                      <a:pt x="f11" y="f13"/>
                    </a:cubicBezTo>
                    <a:cubicBezTo>
                      <a:pt x="f12" y="f13"/>
                      <a:pt x="f11" y="f14"/>
                      <a:pt x="f12" y="f14"/>
                    </a:cubicBezTo>
                    <a:cubicBezTo>
                      <a:pt x="f13" y="f15"/>
                      <a:pt x="f11" y="f15"/>
                      <a:pt x="f12" y="f16"/>
                    </a:cubicBezTo>
                    <a:cubicBezTo>
                      <a:pt x="f12" y="f16"/>
                      <a:pt x="f12" y="f16"/>
                      <a:pt x="f12" y="f17"/>
                    </a:cubicBezTo>
                    <a:cubicBezTo>
                      <a:pt x="f11" y="f17"/>
                      <a:pt x="f12" y="f18"/>
                      <a:pt x="f13" y="f18"/>
                    </a:cubicBezTo>
                    <a:cubicBezTo>
                      <a:pt x="f14" y="f18"/>
                      <a:pt x="f14" y="f18"/>
                      <a:pt x="f14" y="f19"/>
                    </a:cubicBezTo>
                    <a:cubicBezTo>
                      <a:pt x="f14" y="f5"/>
                      <a:pt x="f12" y="f19"/>
                      <a:pt x="f12" y="f19"/>
                    </a:cubicBezTo>
                    <a:cubicBezTo>
                      <a:pt x="f11" y="f19"/>
                      <a:pt x="f11" y="f19"/>
                      <a:pt x="f10" y="f19"/>
                    </a:cubicBezTo>
                    <a:cubicBezTo>
                      <a:pt x="f10" y="f19"/>
                      <a:pt x="f9" y="f19"/>
                      <a:pt x="f9" y="f19"/>
                    </a:cubicBezTo>
                    <a:cubicBezTo>
                      <a:pt x="f7" y="f18"/>
                      <a:pt x="f7" y="f18"/>
                      <a:pt x="f7" y="f19"/>
                    </a:cubicBezTo>
                    <a:cubicBezTo>
                      <a:pt x="f8" y="f19"/>
                      <a:pt x="f8" y="f19"/>
                      <a:pt x="f20" y="f19"/>
                    </a:cubicBezTo>
                    <a:cubicBezTo>
                      <a:pt x="f20" y="f18"/>
                      <a:pt x="f20" y="f17"/>
                      <a:pt x="f20" y="f17"/>
                    </a:cubicBezTo>
                    <a:cubicBezTo>
                      <a:pt x="f8" y="f16"/>
                      <a:pt x="f6" y="f16"/>
                      <a:pt x="f20" y="f14"/>
                    </a:cubicBezTo>
                    <a:cubicBezTo>
                      <a:pt x="f8" y="f13"/>
                      <a:pt x="f6" y="f12"/>
                      <a:pt x="f8" y="f11"/>
                    </a:cubicBezTo>
                    <a:cubicBezTo>
                      <a:pt x="f9" y="f10"/>
                      <a:pt x="f8" y="f10"/>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69" name="Honduras">
                <a:extLst>
                  <a:ext uri="{FF2B5EF4-FFF2-40B4-BE49-F238E27FC236}">
                    <a16:creationId xmlns:a16="http://schemas.microsoft.com/office/drawing/2014/main" id="{1216D99C-0796-5719-59E8-0063C411A9E3}"/>
                  </a:ext>
                </a:extLst>
              </p:cNvPr>
              <p:cNvSpPr/>
              <p:nvPr/>
            </p:nvSpPr>
            <p:spPr>
              <a:xfrm>
                <a:off x="4744647" y="4052895"/>
                <a:ext cx="164930" cy="100556"/>
              </a:xfrm>
              <a:custGeom>
                <a:avLst/>
                <a:gdLst>
                  <a:gd name="f0" fmla="val 10800000"/>
                  <a:gd name="f1" fmla="val 5400000"/>
                  <a:gd name="f2" fmla="val 180"/>
                  <a:gd name="f3" fmla="val w"/>
                  <a:gd name="f4" fmla="val h"/>
                  <a:gd name="f5" fmla="val 0"/>
                  <a:gd name="f6" fmla="val 31"/>
                  <a:gd name="f7" fmla="val 20"/>
                  <a:gd name="f8" fmla="val 8"/>
                  <a:gd name="f9" fmla="val 18"/>
                  <a:gd name="f10" fmla="val 7"/>
                  <a:gd name="f11" fmla="val 17"/>
                  <a:gd name="f12" fmla="val 16"/>
                  <a:gd name="f13" fmla="val 15"/>
                  <a:gd name="f14" fmla="val 5"/>
                  <a:gd name="f15" fmla="val 3"/>
                  <a:gd name="f16" fmla="val 4"/>
                  <a:gd name="f17" fmla="val 13"/>
                  <a:gd name="f18" fmla="val 1"/>
                  <a:gd name="f19" fmla="val 12"/>
                  <a:gd name="f20" fmla="val 10"/>
                  <a:gd name="f21" fmla="val 2"/>
                  <a:gd name="f22" fmla="val 6"/>
                  <a:gd name="f23" fmla="val 9"/>
                  <a:gd name="f24" fmla="val 11"/>
                  <a:gd name="f25" fmla="val 14"/>
                  <a:gd name="f26" fmla="val 19"/>
                  <a:gd name="f27" fmla="val 21"/>
                  <a:gd name="f28" fmla="val 22"/>
                  <a:gd name="f29" fmla="val 23"/>
                  <a:gd name="f30" fmla="val 26"/>
                  <a:gd name="f31" fmla="val 28"/>
                  <a:gd name="f32" fmla="val 25"/>
                  <a:gd name="f33" fmla="val 24"/>
                  <a:gd name="f34" fmla="val 27"/>
                  <a:gd name="f35" fmla="val 29"/>
                  <a:gd name="f36" fmla="val 30"/>
                  <a:gd name="f37" fmla="+- 0 0 -90"/>
                  <a:gd name="f38" fmla="*/ f3 1 31"/>
                  <a:gd name="f39" fmla="*/ f4 1 20"/>
                  <a:gd name="f40" fmla="+- f7 0 f5"/>
                  <a:gd name="f41" fmla="+- f6 0 f5"/>
                  <a:gd name="f42" fmla="*/ f37 f0 1"/>
                  <a:gd name="f43" fmla="*/ f41 1 31"/>
                  <a:gd name="f44" fmla="*/ f40 1 20"/>
                  <a:gd name="f45" fmla="*/ f42 1 f2"/>
                  <a:gd name="f46" fmla="*/ 8 1 f43"/>
                  <a:gd name="f47" fmla="*/ 18 1 f44"/>
                  <a:gd name="f48" fmla="*/ 7 1 f43"/>
                  <a:gd name="f49" fmla="*/ 17 1 f44"/>
                  <a:gd name="f50" fmla="*/ 5 1 f43"/>
                  <a:gd name="f51" fmla="*/ 15 1 f44"/>
                  <a:gd name="f52" fmla="*/ 3 1 f43"/>
                  <a:gd name="f53" fmla="*/ 13 1 f44"/>
                  <a:gd name="f54" fmla="*/ 0 1 f43"/>
                  <a:gd name="f55" fmla="*/ 12 1 f44"/>
                  <a:gd name="f56" fmla="*/ 2 1 f43"/>
                  <a:gd name="f57" fmla="*/ 10 1 f44"/>
                  <a:gd name="f58" fmla="*/ 7 1 f44"/>
                  <a:gd name="f59" fmla="*/ 2 1 f44"/>
                  <a:gd name="f60" fmla="*/ 9 1 f43"/>
                  <a:gd name="f61" fmla="*/ 11 1 f43"/>
                  <a:gd name="f62" fmla="*/ 1 1 f44"/>
                  <a:gd name="f63" fmla="*/ 21 1 f43"/>
                  <a:gd name="f64" fmla="*/ 22 1 f43"/>
                  <a:gd name="f65" fmla="*/ 26 1 f43"/>
                  <a:gd name="f66" fmla="*/ 25 1 f43"/>
                  <a:gd name="f67" fmla="*/ 3 1 f44"/>
                  <a:gd name="f68" fmla="*/ 27 1 f43"/>
                  <a:gd name="f69" fmla="*/ 4 1 f44"/>
                  <a:gd name="f70" fmla="*/ 28 1 f43"/>
                  <a:gd name="f71" fmla="*/ 31 1 f43"/>
                  <a:gd name="f72" fmla="*/ 6 1 f44"/>
                  <a:gd name="f73" fmla="*/ 8 1 f44"/>
                  <a:gd name="f74" fmla="*/ 9 1 f44"/>
                  <a:gd name="f75" fmla="*/ 23 1 f43"/>
                  <a:gd name="f76" fmla="*/ 11 1 f44"/>
                  <a:gd name="f77" fmla="*/ 19 1 f43"/>
                  <a:gd name="f78" fmla="*/ 15 1 f43"/>
                  <a:gd name="f79" fmla="*/ 14 1 f43"/>
                  <a:gd name="f80" fmla="*/ 12 1 f43"/>
                  <a:gd name="f81" fmla="*/ 10 1 f43"/>
                  <a:gd name="f82" fmla="*/ 20 1 f44"/>
                  <a:gd name="f83" fmla="*/ 19 1 f44"/>
                  <a:gd name="f84" fmla="*/ f6 1 f43"/>
                  <a:gd name="f85" fmla="*/ 0 1 f44"/>
                  <a:gd name="f86" fmla="*/ f7 1 f44"/>
                  <a:gd name="f87" fmla="+- f45 0 f1"/>
                  <a:gd name="f88" fmla="*/ f54 f38 1"/>
                  <a:gd name="f89" fmla="*/ f84 f38 1"/>
                  <a:gd name="f90" fmla="*/ f86 f39 1"/>
                  <a:gd name="f91" fmla="*/ f85 f39 1"/>
                  <a:gd name="f92" fmla="*/ f46 f38 1"/>
                  <a:gd name="f93" fmla="*/ f47 f39 1"/>
                  <a:gd name="f94" fmla="*/ f48 f38 1"/>
                  <a:gd name="f95" fmla="*/ f49 f39 1"/>
                  <a:gd name="f96" fmla="*/ f50 f38 1"/>
                  <a:gd name="f97" fmla="*/ f51 f39 1"/>
                  <a:gd name="f98" fmla="*/ f52 f38 1"/>
                  <a:gd name="f99" fmla="*/ f53 f39 1"/>
                  <a:gd name="f100" fmla="*/ f55 f39 1"/>
                  <a:gd name="f101" fmla="*/ f56 f38 1"/>
                  <a:gd name="f102" fmla="*/ f57 f39 1"/>
                  <a:gd name="f103" fmla="*/ f58 f39 1"/>
                  <a:gd name="f104" fmla="*/ f59 f39 1"/>
                  <a:gd name="f105" fmla="*/ f60 f38 1"/>
                  <a:gd name="f106" fmla="*/ f61 f38 1"/>
                  <a:gd name="f107" fmla="*/ f62 f39 1"/>
                  <a:gd name="f108" fmla="*/ f63 f38 1"/>
                  <a:gd name="f109" fmla="*/ f64 f38 1"/>
                  <a:gd name="f110" fmla="*/ f65 f38 1"/>
                  <a:gd name="f111" fmla="*/ f66 f38 1"/>
                  <a:gd name="f112" fmla="*/ f67 f39 1"/>
                  <a:gd name="f113" fmla="*/ f68 f38 1"/>
                  <a:gd name="f114" fmla="*/ f69 f39 1"/>
                  <a:gd name="f115" fmla="*/ f70 f38 1"/>
                  <a:gd name="f116" fmla="*/ f71 f38 1"/>
                  <a:gd name="f117" fmla="*/ f72 f39 1"/>
                  <a:gd name="f118" fmla="*/ f73 f39 1"/>
                  <a:gd name="f119" fmla="*/ f74 f39 1"/>
                  <a:gd name="f120" fmla="*/ f75 f38 1"/>
                  <a:gd name="f121" fmla="*/ f76 f39 1"/>
                  <a:gd name="f122" fmla="*/ f77 f38 1"/>
                  <a:gd name="f123" fmla="*/ f78 f38 1"/>
                  <a:gd name="f124" fmla="*/ f79 f38 1"/>
                  <a:gd name="f125" fmla="*/ f80 f38 1"/>
                  <a:gd name="f126" fmla="*/ f81 f38 1"/>
                  <a:gd name="f127" fmla="*/ f82 f39 1"/>
                  <a:gd name="f128" fmla="*/ f83 f39 1"/>
                </a:gdLst>
                <a:ahLst/>
                <a:cxnLst>
                  <a:cxn ang="3cd4">
                    <a:pos x="hc" y="t"/>
                  </a:cxn>
                  <a:cxn ang="0">
                    <a:pos x="r" y="vc"/>
                  </a:cxn>
                  <a:cxn ang="cd4">
                    <a:pos x="hc" y="b"/>
                  </a:cxn>
                  <a:cxn ang="cd2">
                    <a:pos x="l" y="vc"/>
                  </a:cxn>
                  <a:cxn ang="f87">
                    <a:pos x="f92" y="f93"/>
                  </a:cxn>
                  <a:cxn ang="f87">
                    <a:pos x="f94" y="f95"/>
                  </a:cxn>
                  <a:cxn ang="f87">
                    <a:pos x="f96" y="f97"/>
                  </a:cxn>
                  <a:cxn ang="f87">
                    <a:pos x="f98" y="f99"/>
                  </a:cxn>
                  <a:cxn ang="f87">
                    <a:pos x="f88" y="f100"/>
                  </a:cxn>
                  <a:cxn ang="f87">
                    <a:pos x="f101" y="f102"/>
                  </a:cxn>
                  <a:cxn ang="f87">
                    <a:pos x="f101" y="f103"/>
                  </a:cxn>
                  <a:cxn ang="f87">
                    <a:pos x="f94" y="f104"/>
                  </a:cxn>
                  <a:cxn ang="f87">
                    <a:pos x="f105" y="f104"/>
                  </a:cxn>
                  <a:cxn ang="f87">
                    <a:pos x="f106" y="f107"/>
                  </a:cxn>
                  <a:cxn ang="f87">
                    <a:pos x="f108" y="f107"/>
                  </a:cxn>
                  <a:cxn ang="f87">
                    <a:pos x="f109" y="f107"/>
                  </a:cxn>
                  <a:cxn ang="f87">
                    <a:pos x="f110" y="f104"/>
                  </a:cxn>
                  <a:cxn ang="f87">
                    <a:pos x="f111" y="f112"/>
                  </a:cxn>
                  <a:cxn ang="f87">
                    <a:pos x="f113" y="f114"/>
                  </a:cxn>
                  <a:cxn ang="f87">
                    <a:pos x="f115" y="f114"/>
                  </a:cxn>
                  <a:cxn ang="f87">
                    <a:pos x="f116" y="f117"/>
                  </a:cxn>
                  <a:cxn ang="f87">
                    <a:pos x="f115" y="f118"/>
                  </a:cxn>
                  <a:cxn ang="f87">
                    <a:pos x="f111" y="f119"/>
                  </a:cxn>
                  <a:cxn ang="f87">
                    <a:pos x="f120" y="f119"/>
                  </a:cxn>
                  <a:cxn ang="f87">
                    <a:pos x="f108" y="f121"/>
                  </a:cxn>
                  <a:cxn ang="f87">
                    <a:pos x="f122" y="f99"/>
                  </a:cxn>
                  <a:cxn ang="f87">
                    <a:pos x="f123" y="f97"/>
                  </a:cxn>
                  <a:cxn ang="f87">
                    <a:pos x="f124" y="f95"/>
                  </a:cxn>
                  <a:cxn ang="f87">
                    <a:pos x="f125" y="f95"/>
                  </a:cxn>
                  <a:cxn ang="f87">
                    <a:pos x="f126" y="f127"/>
                  </a:cxn>
                  <a:cxn ang="f87">
                    <a:pos x="f126" y="f128"/>
                  </a:cxn>
                  <a:cxn ang="f87">
                    <a:pos x="f92" y="f93"/>
                  </a:cxn>
                </a:cxnLst>
                <a:rect l="f88" t="f91" r="f89" b="f90"/>
                <a:pathLst>
                  <a:path w="31" h="20">
                    <a:moveTo>
                      <a:pt x="f8" y="f9"/>
                    </a:moveTo>
                    <a:cubicBezTo>
                      <a:pt x="f10" y="f11"/>
                      <a:pt x="f8" y="f11"/>
                      <a:pt x="f10" y="f11"/>
                    </a:cubicBezTo>
                    <a:cubicBezTo>
                      <a:pt x="f10" y="f12"/>
                      <a:pt x="f8" y="f13"/>
                      <a:pt x="f14" y="f13"/>
                    </a:cubicBezTo>
                    <a:cubicBezTo>
                      <a:pt x="f15" y="f13"/>
                      <a:pt x="f16" y="f17"/>
                      <a:pt x="f15" y="f17"/>
                    </a:cubicBezTo>
                    <a:cubicBezTo>
                      <a:pt x="f18" y="f17"/>
                      <a:pt x="f15" y="f19"/>
                      <a:pt x="f5" y="f19"/>
                    </a:cubicBezTo>
                    <a:cubicBezTo>
                      <a:pt x="f18" y="f20"/>
                      <a:pt x="f18" y="f19"/>
                      <a:pt x="f21" y="f20"/>
                    </a:cubicBezTo>
                    <a:cubicBezTo>
                      <a:pt x="f16" y="f8"/>
                      <a:pt x="f5" y="f20"/>
                      <a:pt x="f21" y="f10"/>
                    </a:cubicBezTo>
                    <a:cubicBezTo>
                      <a:pt x="f14" y="f16"/>
                      <a:pt x="f22" y="f22"/>
                      <a:pt x="f10" y="f21"/>
                    </a:cubicBezTo>
                    <a:cubicBezTo>
                      <a:pt x="f8" y="f15"/>
                      <a:pt x="f8" y="f21"/>
                      <a:pt x="f23" y="f21"/>
                    </a:cubicBezTo>
                    <a:cubicBezTo>
                      <a:pt x="f23" y="f21"/>
                      <a:pt x="f23" y="f5"/>
                      <a:pt x="f24" y="f18"/>
                    </a:cubicBezTo>
                    <a:cubicBezTo>
                      <a:pt x="f25" y="f15"/>
                      <a:pt x="f26" y="f5"/>
                      <a:pt x="f27" y="f18"/>
                    </a:cubicBezTo>
                    <a:cubicBezTo>
                      <a:pt x="f28" y="f21"/>
                      <a:pt x="f27" y="f18"/>
                      <a:pt x="f28" y="f18"/>
                    </a:cubicBezTo>
                    <a:cubicBezTo>
                      <a:pt x="f29" y="f18"/>
                      <a:pt x="f29" y="f18"/>
                      <a:pt x="f30" y="f21"/>
                    </a:cubicBezTo>
                    <a:cubicBezTo>
                      <a:pt x="f31" y="f15"/>
                      <a:pt x="f30" y="f21"/>
                      <a:pt x="f32" y="f15"/>
                    </a:cubicBezTo>
                    <a:cubicBezTo>
                      <a:pt x="f33" y="f16"/>
                      <a:pt x="f32" y="f15"/>
                      <a:pt x="f34" y="f16"/>
                    </a:cubicBezTo>
                    <a:cubicBezTo>
                      <a:pt x="f35" y="f22"/>
                      <a:pt x="f30" y="f21"/>
                      <a:pt x="f31" y="f16"/>
                    </a:cubicBezTo>
                    <a:cubicBezTo>
                      <a:pt x="f6" y="f14"/>
                      <a:pt x="f36" y="f22"/>
                      <a:pt x="f6" y="f22"/>
                    </a:cubicBezTo>
                    <a:cubicBezTo>
                      <a:pt x="f36" y="f10"/>
                      <a:pt x="f36" y="f10"/>
                      <a:pt x="f31" y="f8"/>
                    </a:cubicBezTo>
                    <a:cubicBezTo>
                      <a:pt x="f34" y="f23"/>
                      <a:pt x="f30" y="f23"/>
                      <a:pt x="f32" y="f23"/>
                    </a:cubicBezTo>
                    <a:cubicBezTo>
                      <a:pt x="f33" y="f20"/>
                      <a:pt x="f29" y="f10"/>
                      <a:pt x="f29" y="f23"/>
                    </a:cubicBezTo>
                    <a:cubicBezTo>
                      <a:pt x="f28" y="f20"/>
                      <a:pt x="f27" y="f23"/>
                      <a:pt x="f27" y="f24"/>
                    </a:cubicBezTo>
                    <a:cubicBezTo>
                      <a:pt x="f28" y="f17"/>
                      <a:pt x="f27" y="f20"/>
                      <a:pt x="f26" y="f17"/>
                    </a:cubicBezTo>
                    <a:cubicBezTo>
                      <a:pt x="f11" y="f12"/>
                      <a:pt x="f12" y="f25"/>
                      <a:pt x="f13" y="f13"/>
                    </a:cubicBezTo>
                    <a:cubicBezTo>
                      <a:pt x="f25" y="f13"/>
                      <a:pt x="f13" y="f12"/>
                      <a:pt x="f25" y="f11"/>
                    </a:cubicBezTo>
                    <a:cubicBezTo>
                      <a:pt x="f17" y="f9"/>
                      <a:pt x="f17" y="f12"/>
                      <a:pt x="f19" y="f11"/>
                    </a:cubicBezTo>
                    <a:cubicBezTo>
                      <a:pt x="f19" y="f11"/>
                      <a:pt x="f25" y="f9"/>
                      <a:pt x="f20" y="f7"/>
                    </a:cubicBezTo>
                    <a:cubicBezTo>
                      <a:pt x="f20" y="f7"/>
                      <a:pt x="f20" y="f7"/>
                      <a:pt x="f20" y="f26"/>
                    </a:cubicBezTo>
                    <a:cubicBezTo>
                      <a:pt x="f23" y="f26"/>
                      <a:pt x="f20" y="f1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70" name="Freeform 28">
                <a:extLst>
                  <a:ext uri="{FF2B5EF4-FFF2-40B4-BE49-F238E27FC236}">
                    <a16:creationId xmlns:a16="http://schemas.microsoft.com/office/drawing/2014/main" id="{8010B77B-BC11-E39D-3F86-1ABAE896114A}"/>
                  </a:ext>
                </a:extLst>
              </p:cNvPr>
              <p:cNvSpPr/>
              <p:nvPr/>
            </p:nvSpPr>
            <p:spPr>
              <a:xfrm>
                <a:off x="4722053" y="4114937"/>
                <a:ext cx="65516" cy="44933"/>
              </a:xfrm>
              <a:custGeom>
                <a:avLst/>
                <a:gdLst>
                  <a:gd name="f0" fmla="val 10800000"/>
                  <a:gd name="f1" fmla="val 5400000"/>
                  <a:gd name="f2" fmla="val 180"/>
                  <a:gd name="f3" fmla="val w"/>
                  <a:gd name="f4" fmla="val h"/>
                  <a:gd name="f5" fmla="val 0"/>
                  <a:gd name="f6" fmla="val 12"/>
                  <a:gd name="f7" fmla="val 9"/>
                  <a:gd name="f8" fmla="val 4"/>
                  <a:gd name="f9" fmla="val 7"/>
                  <a:gd name="f10" fmla="val 5"/>
                  <a:gd name="f11" fmla="val 1"/>
                  <a:gd name="f12" fmla="val 8"/>
                  <a:gd name="f13" fmla="val 3"/>
                  <a:gd name="f14" fmla="val 11"/>
                  <a:gd name="f15" fmla="val 6"/>
                  <a:gd name="f16" fmla="val 2"/>
                  <a:gd name="f17" fmla="+- 0 0 -90"/>
                  <a:gd name="f18" fmla="*/ f3 1 12"/>
                  <a:gd name="f19" fmla="*/ f4 1 9"/>
                  <a:gd name="f20" fmla="+- f7 0 f5"/>
                  <a:gd name="f21" fmla="+- f6 0 f5"/>
                  <a:gd name="f22" fmla="*/ f17 f0 1"/>
                  <a:gd name="f23" fmla="*/ f21 1 12"/>
                  <a:gd name="f24" fmla="*/ f20 1 9"/>
                  <a:gd name="f25" fmla="*/ f22 1 f2"/>
                  <a:gd name="f26" fmla="*/ 4 1 f23"/>
                  <a:gd name="f27" fmla="*/ 0 1 f24"/>
                  <a:gd name="f28" fmla="*/ 7 1 f23"/>
                  <a:gd name="f29" fmla="*/ 1 1 f24"/>
                  <a:gd name="f30" fmla="*/ 9 1 f23"/>
                  <a:gd name="f31" fmla="*/ 3 1 f24"/>
                  <a:gd name="f32" fmla="*/ 11 1 f23"/>
                  <a:gd name="f33" fmla="*/ 5 1 f24"/>
                  <a:gd name="f34" fmla="*/ 12 1 f23"/>
                  <a:gd name="f35" fmla="*/ 6 1 f24"/>
                  <a:gd name="f36" fmla="*/ 0 1 f23"/>
                  <a:gd name="f37" fmla="*/ 4 1 f24"/>
                  <a:gd name="f38" fmla="*/ 3 1 f23"/>
                  <a:gd name="f39" fmla="*/ f6 1 f23"/>
                  <a:gd name="f40" fmla="*/ f7 1 f24"/>
                  <a:gd name="f41" fmla="+- f25 0 f1"/>
                  <a:gd name="f42" fmla="*/ f36 f18 1"/>
                  <a:gd name="f43" fmla="*/ f39 f18 1"/>
                  <a:gd name="f44" fmla="*/ f40 f19 1"/>
                  <a:gd name="f45" fmla="*/ f27 f19 1"/>
                  <a:gd name="f46" fmla="*/ f26 f18 1"/>
                  <a:gd name="f47" fmla="*/ f28 f18 1"/>
                  <a:gd name="f48" fmla="*/ f29 f19 1"/>
                  <a:gd name="f49" fmla="*/ f30 f18 1"/>
                  <a:gd name="f50" fmla="*/ f31 f19 1"/>
                  <a:gd name="f51" fmla="*/ f32 f18 1"/>
                  <a:gd name="f52" fmla="*/ f33 f19 1"/>
                  <a:gd name="f53" fmla="*/ f34 f18 1"/>
                  <a:gd name="f54" fmla="*/ f35 f19 1"/>
                  <a:gd name="f55" fmla="*/ f37 f19 1"/>
                  <a:gd name="f56" fmla="*/ f38 f18 1"/>
                </a:gdLst>
                <a:ahLst/>
                <a:cxnLst>
                  <a:cxn ang="3cd4">
                    <a:pos x="hc" y="t"/>
                  </a:cxn>
                  <a:cxn ang="0">
                    <a:pos x="r" y="vc"/>
                  </a:cxn>
                  <a:cxn ang="cd4">
                    <a:pos x="hc" y="b"/>
                  </a:cxn>
                  <a:cxn ang="cd2">
                    <a:pos x="l" y="vc"/>
                  </a:cxn>
                  <a:cxn ang="f41">
                    <a:pos x="f46" y="f45"/>
                  </a:cxn>
                  <a:cxn ang="f41">
                    <a:pos x="f47" y="f48"/>
                  </a:cxn>
                  <a:cxn ang="f41">
                    <a:pos x="f49" y="f50"/>
                  </a:cxn>
                  <a:cxn ang="f41">
                    <a:pos x="f51" y="f52"/>
                  </a:cxn>
                  <a:cxn ang="f41">
                    <a:pos x="f53" y="f54"/>
                  </a:cxn>
                  <a:cxn ang="f41">
                    <a:pos x="f46" y="f54"/>
                  </a:cxn>
                  <a:cxn ang="f41">
                    <a:pos x="f42" y="f55"/>
                  </a:cxn>
                  <a:cxn ang="f41">
                    <a:pos x="f56" y="f48"/>
                  </a:cxn>
                  <a:cxn ang="f41">
                    <a:pos x="f46" y="f45"/>
                  </a:cxn>
                </a:cxnLst>
                <a:rect l="f42" t="f45" r="f43" b="f44"/>
                <a:pathLst>
                  <a:path w="12" h="9">
                    <a:moveTo>
                      <a:pt x="f8" y="f5"/>
                    </a:moveTo>
                    <a:cubicBezTo>
                      <a:pt x="f9" y="f5"/>
                      <a:pt x="f10" y="f11"/>
                      <a:pt x="f9" y="f11"/>
                    </a:cubicBezTo>
                    <a:cubicBezTo>
                      <a:pt x="f12" y="f11"/>
                      <a:pt x="f9" y="f13"/>
                      <a:pt x="f7" y="f13"/>
                    </a:cubicBezTo>
                    <a:cubicBezTo>
                      <a:pt x="f6" y="f13"/>
                      <a:pt x="f14" y="f8"/>
                      <a:pt x="f14" y="f10"/>
                    </a:cubicBezTo>
                    <a:cubicBezTo>
                      <a:pt x="f6" y="f10"/>
                      <a:pt x="f14" y="f10"/>
                      <a:pt x="f6" y="f15"/>
                    </a:cubicBezTo>
                    <a:cubicBezTo>
                      <a:pt x="f15" y="f7"/>
                      <a:pt x="f9" y="f15"/>
                      <a:pt x="f8" y="f15"/>
                    </a:cubicBezTo>
                    <a:cubicBezTo>
                      <a:pt x="f11" y="f10"/>
                      <a:pt x="f16" y="f10"/>
                      <a:pt x="f5" y="f8"/>
                    </a:cubicBezTo>
                    <a:cubicBezTo>
                      <a:pt x="f11" y="f16"/>
                      <a:pt x="f16" y="f13"/>
                      <a:pt x="f13" y="f11"/>
                    </a:cubicBezTo>
                    <a:cubicBezTo>
                      <a:pt x="f13" y="f5"/>
                      <a:pt x="f13"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71" name="Nicaragua">
                <a:extLst>
                  <a:ext uri="{FF2B5EF4-FFF2-40B4-BE49-F238E27FC236}">
                    <a16:creationId xmlns:a16="http://schemas.microsoft.com/office/drawing/2014/main" id="{79B87C21-0AC0-C337-6452-6CEA29BEAD54}"/>
                  </a:ext>
                </a:extLst>
              </p:cNvPr>
              <p:cNvSpPr/>
              <p:nvPr/>
            </p:nvSpPr>
            <p:spPr>
              <a:xfrm>
                <a:off x="4787569" y="4082850"/>
                <a:ext cx="126525" cy="151909"/>
              </a:xfrm>
              <a:custGeom>
                <a:avLst/>
                <a:gdLst>
                  <a:gd name="f0" fmla="val 10800000"/>
                  <a:gd name="f1" fmla="val 5400000"/>
                  <a:gd name="f2" fmla="val 180"/>
                  <a:gd name="f3" fmla="val w"/>
                  <a:gd name="f4" fmla="val h"/>
                  <a:gd name="f5" fmla="val 0"/>
                  <a:gd name="f6" fmla="val 24"/>
                  <a:gd name="f7" fmla="val 30"/>
                  <a:gd name="f8" fmla="val 2"/>
                  <a:gd name="f9" fmla="val 14"/>
                  <a:gd name="f10" fmla="val 6"/>
                  <a:gd name="f11" fmla="val 12"/>
                  <a:gd name="f12" fmla="val 4"/>
                  <a:gd name="f13" fmla="val 11"/>
                  <a:gd name="f14" fmla="val 5"/>
                  <a:gd name="f15" fmla="val 10"/>
                  <a:gd name="f16" fmla="val 7"/>
                  <a:gd name="f17" fmla="val 9"/>
                  <a:gd name="f18" fmla="val 8"/>
                  <a:gd name="f19" fmla="val 13"/>
                  <a:gd name="f20" fmla="val 3"/>
                  <a:gd name="f21" fmla="val 15"/>
                  <a:gd name="f22" fmla="val 1"/>
                  <a:gd name="f23" fmla="val 16"/>
                  <a:gd name="f24" fmla="val 17"/>
                  <a:gd name="f25" fmla="val 18"/>
                  <a:gd name="f26" fmla="val 19"/>
                  <a:gd name="f27" fmla="val 20"/>
                  <a:gd name="f28" fmla="val 22"/>
                  <a:gd name="f29" fmla="val 23"/>
                  <a:gd name="f30" fmla="val 21"/>
                  <a:gd name="f31" fmla="val 25"/>
                  <a:gd name="f32" fmla="val 28"/>
                  <a:gd name="f33" fmla="val 29"/>
                  <a:gd name="f34" fmla="val 27"/>
                  <a:gd name="f35" fmla="+- 0 0 -90"/>
                  <a:gd name="f36" fmla="*/ f3 1 24"/>
                  <a:gd name="f37" fmla="*/ f4 1 30"/>
                  <a:gd name="f38" fmla="+- f7 0 f5"/>
                  <a:gd name="f39" fmla="+- f6 0 f5"/>
                  <a:gd name="f40" fmla="*/ f35 f0 1"/>
                  <a:gd name="f41" fmla="*/ f39 1 24"/>
                  <a:gd name="f42" fmla="*/ f38 1 30"/>
                  <a:gd name="f43" fmla="*/ f40 1 f2"/>
                  <a:gd name="f44" fmla="*/ 2 1 f41"/>
                  <a:gd name="f45" fmla="*/ 14 1 f42"/>
                  <a:gd name="f46" fmla="*/ 4 1 f41"/>
                  <a:gd name="f47" fmla="*/ 11 1 f42"/>
                  <a:gd name="f48" fmla="*/ 6 1 f41"/>
                  <a:gd name="f49" fmla="*/ 7 1 f41"/>
                  <a:gd name="f50" fmla="*/ 9 1 f42"/>
                  <a:gd name="f51" fmla="*/ 11 1 f41"/>
                  <a:gd name="f52" fmla="*/ 7 1 f42"/>
                  <a:gd name="f53" fmla="*/ 13 1 f41"/>
                  <a:gd name="f54" fmla="*/ 5 1 f42"/>
                  <a:gd name="f55" fmla="*/ 15 1 f41"/>
                  <a:gd name="f56" fmla="*/ 3 1 f42"/>
                  <a:gd name="f57" fmla="*/ 17 1 f41"/>
                  <a:gd name="f58" fmla="*/ 20 1 f41"/>
                  <a:gd name="f59" fmla="*/ 2 1 f42"/>
                  <a:gd name="f60" fmla="*/ 23 1 f41"/>
                  <a:gd name="f61" fmla="*/ 0 1 f42"/>
                  <a:gd name="f62" fmla="*/ 22 1 f41"/>
                  <a:gd name="f63" fmla="*/ 21 1 f41"/>
                  <a:gd name="f64" fmla="*/ 15 1 f42"/>
                  <a:gd name="f65" fmla="*/ 19 1 f41"/>
                  <a:gd name="f66" fmla="*/ 17 1 f42"/>
                  <a:gd name="f67" fmla="*/ 18 1 f42"/>
                  <a:gd name="f68" fmla="*/ 19 1 f42"/>
                  <a:gd name="f69" fmla="*/ 21 1 f42"/>
                  <a:gd name="f70" fmla="*/ 24 1 f42"/>
                  <a:gd name="f71" fmla="*/ 29 1 f42"/>
                  <a:gd name="f72" fmla="*/ 16 1 f41"/>
                  <a:gd name="f73" fmla="*/ 30 1 f42"/>
                  <a:gd name="f74" fmla="*/ 12 1 f41"/>
                  <a:gd name="f75" fmla="*/ 28 1 f42"/>
                  <a:gd name="f76" fmla="*/ 8 1 f41"/>
                  <a:gd name="f77" fmla="*/ 25 1 f42"/>
                  <a:gd name="f78" fmla="*/ 1 1 f41"/>
                  <a:gd name="f79" fmla="*/ 16 1 f42"/>
                  <a:gd name="f80" fmla="*/ 0 1 f41"/>
                  <a:gd name="f81" fmla="*/ f6 1 f41"/>
                  <a:gd name="f82" fmla="*/ f7 1 f42"/>
                  <a:gd name="f83" fmla="+- f43 0 f1"/>
                  <a:gd name="f84" fmla="*/ f80 f36 1"/>
                  <a:gd name="f85" fmla="*/ f81 f36 1"/>
                  <a:gd name="f86" fmla="*/ f82 f37 1"/>
                  <a:gd name="f87" fmla="*/ f61 f37 1"/>
                  <a:gd name="f88" fmla="*/ f44 f36 1"/>
                  <a:gd name="f89" fmla="*/ f45 f37 1"/>
                  <a:gd name="f90" fmla="*/ f46 f36 1"/>
                  <a:gd name="f91" fmla="*/ f47 f37 1"/>
                  <a:gd name="f92" fmla="*/ f48 f36 1"/>
                  <a:gd name="f93" fmla="*/ f49 f36 1"/>
                  <a:gd name="f94" fmla="*/ f50 f37 1"/>
                  <a:gd name="f95" fmla="*/ f51 f36 1"/>
                  <a:gd name="f96" fmla="*/ f52 f37 1"/>
                  <a:gd name="f97" fmla="*/ f53 f36 1"/>
                  <a:gd name="f98" fmla="*/ f54 f37 1"/>
                  <a:gd name="f99" fmla="*/ f55 f36 1"/>
                  <a:gd name="f100" fmla="*/ f56 f37 1"/>
                  <a:gd name="f101" fmla="*/ f57 f36 1"/>
                  <a:gd name="f102" fmla="*/ f58 f36 1"/>
                  <a:gd name="f103" fmla="*/ f59 f37 1"/>
                  <a:gd name="f104" fmla="*/ f60 f36 1"/>
                  <a:gd name="f105" fmla="*/ f62 f36 1"/>
                  <a:gd name="f106" fmla="*/ f63 f36 1"/>
                  <a:gd name="f107" fmla="*/ f64 f37 1"/>
                  <a:gd name="f108" fmla="*/ f65 f36 1"/>
                  <a:gd name="f109" fmla="*/ f66 f37 1"/>
                  <a:gd name="f110" fmla="*/ f67 f37 1"/>
                  <a:gd name="f111" fmla="*/ f68 f37 1"/>
                  <a:gd name="f112" fmla="*/ f69 f37 1"/>
                  <a:gd name="f113" fmla="*/ f70 f37 1"/>
                  <a:gd name="f114" fmla="*/ f71 f37 1"/>
                  <a:gd name="f115" fmla="*/ f72 f36 1"/>
                  <a:gd name="f116" fmla="*/ f73 f37 1"/>
                  <a:gd name="f117" fmla="*/ f74 f36 1"/>
                  <a:gd name="f118" fmla="*/ f75 f37 1"/>
                  <a:gd name="f119" fmla="*/ f76 f36 1"/>
                  <a:gd name="f120" fmla="*/ f77 f37 1"/>
                  <a:gd name="f121" fmla="*/ f78 f36 1"/>
                  <a:gd name="f122" fmla="*/ f79 f37 1"/>
                </a:gdLst>
                <a:ahLst/>
                <a:cxnLst>
                  <a:cxn ang="3cd4">
                    <a:pos x="hc" y="t"/>
                  </a:cxn>
                  <a:cxn ang="0">
                    <a:pos x="r" y="vc"/>
                  </a:cxn>
                  <a:cxn ang="cd4">
                    <a:pos x="hc" y="b"/>
                  </a:cxn>
                  <a:cxn ang="cd2">
                    <a:pos x="l" y="vc"/>
                  </a:cxn>
                  <a:cxn ang="f83">
                    <a:pos x="f88" y="f89"/>
                  </a:cxn>
                  <a:cxn ang="f83">
                    <a:pos x="f90" y="f91"/>
                  </a:cxn>
                  <a:cxn ang="f83">
                    <a:pos x="f92" y="f91"/>
                  </a:cxn>
                  <a:cxn ang="f83">
                    <a:pos x="f93" y="f94"/>
                  </a:cxn>
                  <a:cxn ang="f83">
                    <a:pos x="f95" y="f96"/>
                  </a:cxn>
                  <a:cxn ang="f83">
                    <a:pos x="f97" y="f98"/>
                  </a:cxn>
                  <a:cxn ang="f83">
                    <a:pos x="f99" y="f100"/>
                  </a:cxn>
                  <a:cxn ang="f83">
                    <a:pos x="f101" y="f100"/>
                  </a:cxn>
                  <a:cxn ang="f83">
                    <a:pos x="f102" y="f103"/>
                  </a:cxn>
                  <a:cxn ang="f83">
                    <a:pos x="f104" y="f87"/>
                  </a:cxn>
                  <a:cxn ang="f83">
                    <a:pos x="f105" y="f100"/>
                  </a:cxn>
                  <a:cxn ang="f83">
                    <a:pos x="f106" y="f96"/>
                  </a:cxn>
                  <a:cxn ang="f83">
                    <a:pos x="f106" y="f91"/>
                  </a:cxn>
                  <a:cxn ang="f83">
                    <a:pos x="f102" y="f107"/>
                  </a:cxn>
                  <a:cxn ang="f83">
                    <a:pos x="f108" y="f109"/>
                  </a:cxn>
                  <a:cxn ang="f83">
                    <a:pos x="f102" y="f110"/>
                  </a:cxn>
                  <a:cxn ang="f83">
                    <a:pos x="f102" y="f111"/>
                  </a:cxn>
                  <a:cxn ang="f83">
                    <a:pos x="f102" y="f112"/>
                  </a:cxn>
                  <a:cxn ang="f83">
                    <a:pos x="f108" y="f113"/>
                  </a:cxn>
                  <a:cxn ang="f83">
                    <a:pos x="f108" y="f114"/>
                  </a:cxn>
                  <a:cxn ang="f83">
                    <a:pos x="f115" y="f116"/>
                  </a:cxn>
                  <a:cxn ang="f83">
                    <a:pos x="f117" y="f118"/>
                  </a:cxn>
                  <a:cxn ang="f83">
                    <a:pos x="f119" y="f114"/>
                  </a:cxn>
                  <a:cxn ang="f83">
                    <a:pos x="f92" y="f120"/>
                  </a:cxn>
                  <a:cxn ang="f83">
                    <a:pos x="f121" y="f122"/>
                  </a:cxn>
                  <a:cxn ang="f83">
                    <a:pos x="f88" y="f89"/>
                  </a:cxn>
                </a:cxnLst>
                <a:rect l="f84" t="f87" r="f85" b="f86"/>
                <a:pathLst>
                  <a:path w="24" h="30">
                    <a:moveTo>
                      <a:pt x="f8" y="f9"/>
                    </a:moveTo>
                    <a:cubicBezTo>
                      <a:pt x="f10" y="f11"/>
                      <a:pt x="f12" y="f13"/>
                      <a:pt x="f12" y="f13"/>
                    </a:cubicBezTo>
                    <a:cubicBezTo>
                      <a:pt x="f14" y="f15"/>
                      <a:pt x="f14" y="f11"/>
                      <a:pt x="f10" y="f13"/>
                    </a:cubicBezTo>
                    <a:cubicBezTo>
                      <a:pt x="f16" y="f15"/>
                      <a:pt x="f10" y="f17"/>
                      <a:pt x="f16" y="f17"/>
                    </a:cubicBezTo>
                    <a:cubicBezTo>
                      <a:pt x="f18" y="f18"/>
                      <a:pt x="f17" y="f15"/>
                      <a:pt x="f13" y="f16"/>
                    </a:cubicBezTo>
                    <a:cubicBezTo>
                      <a:pt x="f19" y="f12"/>
                      <a:pt x="f9" y="f16"/>
                      <a:pt x="f19" y="f14"/>
                    </a:cubicBezTo>
                    <a:cubicBezTo>
                      <a:pt x="f19" y="f20"/>
                      <a:pt x="f9" y="f12"/>
                      <a:pt x="f21" y="f20"/>
                    </a:cubicBezTo>
                    <a:cubicBezTo>
                      <a:pt x="f21" y="f22"/>
                      <a:pt x="f23" y="f12"/>
                      <a:pt x="f24" y="f20"/>
                    </a:cubicBezTo>
                    <a:cubicBezTo>
                      <a:pt x="f25" y="f20"/>
                      <a:pt x="f26" y="f20"/>
                      <a:pt x="f27" y="f8"/>
                    </a:cubicBezTo>
                    <a:cubicBezTo>
                      <a:pt x="f28" y="f22"/>
                      <a:pt x="f28" y="f22"/>
                      <a:pt x="f29" y="f5"/>
                    </a:cubicBezTo>
                    <a:cubicBezTo>
                      <a:pt x="f6" y="f22"/>
                      <a:pt x="f30" y="f8"/>
                      <a:pt x="f28" y="f20"/>
                    </a:cubicBezTo>
                    <a:cubicBezTo>
                      <a:pt x="f6" y="f20"/>
                      <a:pt x="f28" y="f16"/>
                      <a:pt x="f30" y="f16"/>
                    </a:cubicBezTo>
                    <a:cubicBezTo>
                      <a:pt x="f28" y="f18"/>
                      <a:pt x="f30" y="f17"/>
                      <a:pt x="f30" y="f13"/>
                    </a:cubicBezTo>
                    <a:cubicBezTo>
                      <a:pt x="f27" y="f9"/>
                      <a:pt x="f27" y="f9"/>
                      <a:pt x="f27" y="f21"/>
                    </a:cubicBezTo>
                    <a:cubicBezTo>
                      <a:pt x="f27" y="f23"/>
                      <a:pt x="f26" y="f24"/>
                      <a:pt x="f26" y="f24"/>
                    </a:cubicBezTo>
                    <a:cubicBezTo>
                      <a:pt x="f27" y="f23"/>
                      <a:pt x="f27" y="f24"/>
                      <a:pt x="f27" y="f25"/>
                    </a:cubicBezTo>
                    <a:cubicBezTo>
                      <a:pt x="f27" y="f26"/>
                      <a:pt x="f27" y="f27"/>
                      <a:pt x="f27" y="f26"/>
                    </a:cubicBezTo>
                    <a:cubicBezTo>
                      <a:pt x="f26" y="f26"/>
                      <a:pt x="f26" y="f30"/>
                      <a:pt x="f27" y="f30"/>
                    </a:cubicBezTo>
                    <a:cubicBezTo>
                      <a:pt x="f27" y="f30"/>
                      <a:pt x="f27" y="f29"/>
                      <a:pt x="f26" y="f6"/>
                    </a:cubicBezTo>
                    <a:cubicBezTo>
                      <a:pt x="f25" y="f31"/>
                      <a:pt x="f26" y="f32"/>
                      <a:pt x="f26" y="f33"/>
                    </a:cubicBezTo>
                    <a:cubicBezTo>
                      <a:pt x="f24" y="f7"/>
                      <a:pt x="f24" y="f33"/>
                      <a:pt x="f23" y="f7"/>
                    </a:cubicBezTo>
                    <a:cubicBezTo>
                      <a:pt x="f21" y="f7"/>
                      <a:pt x="f19" y="f34"/>
                      <a:pt x="f11" y="f32"/>
                    </a:cubicBezTo>
                    <a:cubicBezTo>
                      <a:pt x="f15" y="f33"/>
                      <a:pt x="f17" y="f34"/>
                      <a:pt x="f18" y="f33"/>
                    </a:cubicBezTo>
                    <a:cubicBezTo>
                      <a:pt x="f10" y="f34"/>
                      <a:pt x="f17" y="f34"/>
                      <a:pt x="f10" y="f31"/>
                    </a:cubicBezTo>
                    <a:cubicBezTo>
                      <a:pt x="f20" y="f29"/>
                      <a:pt x="f20" y="f25"/>
                      <a:pt x="f22" y="f23"/>
                    </a:cubicBezTo>
                    <a:cubicBezTo>
                      <a:pt x="f5" y="f9"/>
                      <a:pt x="f8" y="f1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72" name="Guatemala">
                <a:extLst>
                  <a:ext uri="{FF2B5EF4-FFF2-40B4-BE49-F238E27FC236}">
                    <a16:creationId xmlns:a16="http://schemas.microsoft.com/office/drawing/2014/main" id="{A0AFD2D1-5DF5-6B70-6544-2E46D7342C91}"/>
                  </a:ext>
                </a:extLst>
              </p:cNvPr>
              <p:cNvSpPr/>
              <p:nvPr/>
            </p:nvSpPr>
            <p:spPr>
              <a:xfrm>
                <a:off x="4679121" y="4003682"/>
                <a:ext cx="101672" cy="130512"/>
              </a:xfrm>
              <a:custGeom>
                <a:avLst/>
                <a:gdLst>
                  <a:gd name="f0" fmla="val 10800000"/>
                  <a:gd name="f1" fmla="val 5400000"/>
                  <a:gd name="f2" fmla="val 180"/>
                  <a:gd name="f3" fmla="val w"/>
                  <a:gd name="f4" fmla="val h"/>
                  <a:gd name="f5" fmla="val 0"/>
                  <a:gd name="f6" fmla="val 19"/>
                  <a:gd name="f7" fmla="val 26"/>
                  <a:gd name="f8" fmla="val 8"/>
                  <a:gd name="f9" fmla="val 9"/>
                  <a:gd name="f10" fmla="val 24"/>
                  <a:gd name="f11" fmla="val 10"/>
                  <a:gd name="f12" fmla="val 25"/>
                  <a:gd name="f13" fmla="val 11"/>
                  <a:gd name="f14" fmla="val 23"/>
                  <a:gd name="f15" fmla="val 22"/>
                  <a:gd name="f16" fmla="val 12"/>
                  <a:gd name="f17" fmla="val 13"/>
                  <a:gd name="f18" fmla="val 20"/>
                  <a:gd name="f19" fmla="val 14"/>
                  <a:gd name="f20" fmla="val 16"/>
                  <a:gd name="f21" fmla="val 18"/>
                  <a:gd name="f22" fmla="val 17"/>
                  <a:gd name="f23" fmla="val 15"/>
                  <a:gd name="f24" fmla="val 2"/>
                  <a:gd name="f25" fmla="val 3"/>
                  <a:gd name="f26" fmla="val 5"/>
                  <a:gd name="f27" fmla="val 7"/>
                  <a:gd name="f28" fmla="val 4"/>
                  <a:gd name="f29" fmla="val 6"/>
                  <a:gd name="f30" fmla="+- 0 0 -90"/>
                  <a:gd name="f31" fmla="*/ f3 1 19"/>
                  <a:gd name="f32" fmla="*/ f4 1 26"/>
                  <a:gd name="f33" fmla="+- f7 0 f5"/>
                  <a:gd name="f34" fmla="+- f6 0 f5"/>
                  <a:gd name="f35" fmla="*/ f30 f0 1"/>
                  <a:gd name="f36" fmla="*/ f34 1 19"/>
                  <a:gd name="f37" fmla="*/ f33 1 26"/>
                  <a:gd name="f38" fmla="*/ f35 1 f2"/>
                  <a:gd name="f39" fmla="*/ 8 1 f36"/>
                  <a:gd name="f40" fmla="*/ 26 1 f37"/>
                  <a:gd name="f41" fmla="*/ 11 1 f36"/>
                  <a:gd name="f42" fmla="*/ 23 1 f37"/>
                  <a:gd name="f43" fmla="*/ 12 1 f36"/>
                  <a:gd name="f44" fmla="*/ 22 1 f37"/>
                  <a:gd name="f45" fmla="*/ 14 1 f36"/>
                  <a:gd name="f46" fmla="*/ 20 1 f37"/>
                  <a:gd name="f47" fmla="*/ 17 1 f37"/>
                  <a:gd name="f48" fmla="*/ 19 1 f36"/>
                  <a:gd name="f49" fmla="*/ 12 1 f37"/>
                  <a:gd name="f50" fmla="*/ 17 1 f36"/>
                  <a:gd name="f51" fmla="*/ 11 1 f37"/>
                  <a:gd name="f52" fmla="*/ 15 1 f36"/>
                  <a:gd name="f53" fmla="*/ 16 1 f36"/>
                  <a:gd name="f54" fmla="*/ 0 1 f37"/>
                  <a:gd name="f55" fmla="*/ 9 1 f36"/>
                  <a:gd name="f56" fmla="*/ 3 1 f37"/>
                  <a:gd name="f57" fmla="*/ 7 1 f36"/>
                  <a:gd name="f58" fmla="*/ 6 1 f37"/>
                  <a:gd name="f59" fmla="*/ 8 1 f37"/>
                  <a:gd name="f60" fmla="*/ 10 1 f36"/>
                  <a:gd name="f61" fmla="*/ 0 1 f36"/>
                  <a:gd name="f62" fmla="*/ f6 1 f36"/>
                  <a:gd name="f63" fmla="*/ f7 1 f37"/>
                  <a:gd name="f64" fmla="+- f38 0 f1"/>
                  <a:gd name="f65" fmla="*/ f61 f31 1"/>
                  <a:gd name="f66" fmla="*/ f62 f31 1"/>
                  <a:gd name="f67" fmla="*/ f63 f32 1"/>
                  <a:gd name="f68" fmla="*/ f54 f32 1"/>
                  <a:gd name="f69" fmla="*/ f39 f31 1"/>
                  <a:gd name="f70" fmla="*/ f40 f32 1"/>
                  <a:gd name="f71" fmla="*/ f41 f31 1"/>
                  <a:gd name="f72" fmla="*/ f42 f32 1"/>
                  <a:gd name="f73" fmla="*/ f43 f31 1"/>
                  <a:gd name="f74" fmla="*/ f44 f32 1"/>
                  <a:gd name="f75" fmla="*/ f45 f31 1"/>
                  <a:gd name="f76" fmla="*/ f46 f32 1"/>
                  <a:gd name="f77" fmla="*/ f47 f32 1"/>
                  <a:gd name="f78" fmla="*/ f48 f31 1"/>
                  <a:gd name="f79" fmla="*/ f49 f32 1"/>
                  <a:gd name="f80" fmla="*/ f50 f31 1"/>
                  <a:gd name="f81" fmla="*/ f51 f32 1"/>
                  <a:gd name="f82" fmla="*/ f52 f31 1"/>
                  <a:gd name="f83" fmla="*/ f53 f31 1"/>
                  <a:gd name="f84" fmla="*/ f55 f31 1"/>
                  <a:gd name="f85" fmla="*/ f56 f32 1"/>
                  <a:gd name="f86" fmla="*/ f57 f31 1"/>
                  <a:gd name="f87" fmla="*/ f58 f32 1"/>
                  <a:gd name="f88" fmla="*/ f59 f32 1"/>
                  <a:gd name="f89" fmla="*/ f60 f31 1"/>
                </a:gdLst>
                <a:ahLst/>
                <a:cxnLst>
                  <a:cxn ang="3cd4">
                    <a:pos x="hc" y="t"/>
                  </a:cxn>
                  <a:cxn ang="0">
                    <a:pos x="r" y="vc"/>
                  </a:cxn>
                  <a:cxn ang="cd4">
                    <a:pos x="hc" y="b"/>
                  </a:cxn>
                  <a:cxn ang="cd2">
                    <a:pos x="l" y="vc"/>
                  </a:cxn>
                  <a:cxn ang="f64">
                    <a:pos x="f69" y="f70"/>
                  </a:cxn>
                  <a:cxn ang="f64">
                    <a:pos x="f71" y="f72"/>
                  </a:cxn>
                  <a:cxn ang="f64">
                    <a:pos x="f73" y="f74"/>
                  </a:cxn>
                  <a:cxn ang="f64">
                    <a:pos x="f75" y="f76"/>
                  </a:cxn>
                  <a:cxn ang="f64">
                    <a:pos x="f75" y="f77"/>
                  </a:cxn>
                  <a:cxn ang="f64">
                    <a:pos x="f78" y="f79"/>
                  </a:cxn>
                  <a:cxn ang="f64">
                    <a:pos x="f80" y="f81"/>
                  </a:cxn>
                  <a:cxn ang="f64">
                    <a:pos x="f82" y="f81"/>
                  </a:cxn>
                  <a:cxn ang="f64">
                    <a:pos x="f83" y="f68"/>
                  </a:cxn>
                  <a:cxn ang="f64">
                    <a:pos x="f84" y="f68"/>
                  </a:cxn>
                  <a:cxn ang="f64">
                    <a:pos x="f84" y="f85"/>
                  </a:cxn>
                  <a:cxn ang="f64">
                    <a:pos x="f86" y="f87"/>
                  </a:cxn>
                  <a:cxn ang="f64">
                    <a:pos x="f84" y="f88"/>
                  </a:cxn>
                  <a:cxn ang="f64">
                    <a:pos x="f89" y="f81"/>
                  </a:cxn>
                  <a:cxn ang="f64">
                    <a:pos x="f65" y="f76"/>
                  </a:cxn>
                  <a:cxn ang="f64">
                    <a:pos x="f69" y="f70"/>
                  </a:cxn>
                </a:cxnLst>
                <a:rect l="f65" t="f68" r="f66" b="f67"/>
                <a:pathLst>
                  <a:path w="19" h="26">
                    <a:moveTo>
                      <a:pt x="f8" y="f7"/>
                    </a:moveTo>
                    <a:cubicBezTo>
                      <a:pt x="f9" y="f10"/>
                      <a:pt x="f11" y="f12"/>
                      <a:pt x="f13" y="f14"/>
                    </a:cubicBezTo>
                    <a:cubicBezTo>
                      <a:pt x="f13" y="f15"/>
                      <a:pt x="f13" y="f15"/>
                      <a:pt x="f16" y="f15"/>
                    </a:cubicBezTo>
                    <a:cubicBezTo>
                      <a:pt x="f17" y="f18"/>
                      <a:pt x="f17" y="f15"/>
                      <a:pt x="f19" y="f18"/>
                    </a:cubicBezTo>
                    <a:cubicBezTo>
                      <a:pt x="f20" y="f21"/>
                      <a:pt x="f16" y="f18"/>
                      <a:pt x="f19" y="f22"/>
                    </a:cubicBezTo>
                    <a:cubicBezTo>
                      <a:pt x="f22" y="f19"/>
                      <a:pt x="f21" y="f20"/>
                      <a:pt x="f6" y="f16"/>
                    </a:cubicBezTo>
                    <a:cubicBezTo>
                      <a:pt x="f22" y="f11"/>
                      <a:pt x="f22" y="f16"/>
                      <a:pt x="f22" y="f13"/>
                    </a:cubicBezTo>
                    <a:cubicBezTo>
                      <a:pt x="f23" y="f13"/>
                      <a:pt x="f23" y="f13"/>
                      <a:pt x="f23" y="f13"/>
                    </a:cubicBezTo>
                    <a:cubicBezTo>
                      <a:pt x="f20" y="f5"/>
                      <a:pt x="f20" y="f5"/>
                      <a:pt x="f20" y="f5"/>
                    </a:cubicBezTo>
                    <a:cubicBezTo>
                      <a:pt x="f9" y="f5"/>
                      <a:pt x="f9" y="f5"/>
                      <a:pt x="f9" y="f5"/>
                    </a:cubicBezTo>
                    <a:cubicBezTo>
                      <a:pt x="f8" y="f24"/>
                      <a:pt x="f9" y="f24"/>
                      <a:pt x="f9" y="f25"/>
                    </a:cubicBezTo>
                    <a:cubicBezTo>
                      <a:pt x="f9" y="f26"/>
                      <a:pt x="f27" y="f28"/>
                      <a:pt x="f27" y="f29"/>
                    </a:cubicBezTo>
                    <a:cubicBezTo>
                      <a:pt x="f27" y="f27"/>
                      <a:pt x="f9" y="f29"/>
                      <a:pt x="f9" y="f8"/>
                    </a:cubicBezTo>
                    <a:cubicBezTo>
                      <a:pt x="f9" y="f11"/>
                      <a:pt x="f11" y="f9"/>
                      <a:pt x="f11" y="f13"/>
                    </a:cubicBezTo>
                    <a:cubicBezTo>
                      <a:pt x="f26" y="f11"/>
                      <a:pt x="f24" y="f9"/>
                      <a:pt x="f5" y="f18"/>
                    </a:cubicBezTo>
                    <a:cubicBezTo>
                      <a:pt x="f25" y="f7"/>
                      <a:pt x="f28" y="f12"/>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73" name="Dominican Rep">
                <a:extLst>
                  <a:ext uri="{FF2B5EF4-FFF2-40B4-BE49-F238E27FC236}">
                    <a16:creationId xmlns:a16="http://schemas.microsoft.com/office/drawing/2014/main" id="{E5DEE64F-FF01-CAAF-247A-54D95FC961CE}"/>
                  </a:ext>
                </a:extLst>
              </p:cNvPr>
              <p:cNvSpPr/>
              <p:nvPr/>
            </p:nvSpPr>
            <p:spPr>
              <a:xfrm>
                <a:off x="5198775" y="3922382"/>
                <a:ext cx="106189" cy="74880"/>
              </a:xfrm>
              <a:custGeom>
                <a:avLst/>
                <a:gdLst>
                  <a:gd name="f0" fmla="val 10800000"/>
                  <a:gd name="f1" fmla="val 5400000"/>
                  <a:gd name="f2" fmla="val 180"/>
                  <a:gd name="f3" fmla="val w"/>
                  <a:gd name="f4" fmla="val h"/>
                  <a:gd name="f5" fmla="val 0"/>
                  <a:gd name="f6" fmla="val 20"/>
                  <a:gd name="f7" fmla="val 15"/>
                  <a:gd name="f8" fmla="val 2"/>
                  <a:gd name="f9" fmla="val 12"/>
                  <a:gd name="f10" fmla="val 13"/>
                  <a:gd name="f11" fmla="val 1"/>
                  <a:gd name="f12" fmla="val 14"/>
                  <a:gd name="f13" fmla="val 3"/>
                  <a:gd name="f14" fmla="val 4"/>
                  <a:gd name="f15" fmla="val 5"/>
                  <a:gd name="f16" fmla="val 6"/>
                  <a:gd name="f17" fmla="val 7"/>
                  <a:gd name="f18" fmla="val 11"/>
                  <a:gd name="f19" fmla="val 8"/>
                  <a:gd name="f20" fmla="val 10"/>
                  <a:gd name="f21" fmla="val 9"/>
                  <a:gd name="f22" fmla="val 16"/>
                  <a:gd name="f23" fmla="val 17"/>
                  <a:gd name="f24" fmla="val 18"/>
                  <a:gd name="f25" fmla="val 19"/>
                  <a:gd name="f26" fmla="+- 0 0 -90"/>
                  <a:gd name="f27" fmla="*/ f3 1 20"/>
                  <a:gd name="f28" fmla="*/ f4 1 15"/>
                  <a:gd name="f29" fmla="+- f7 0 f5"/>
                  <a:gd name="f30" fmla="+- f6 0 f5"/>
                  <a:gd name="f31" fmla="*/ f26 f0 1"/>
                  <a:gd name="f32" fmla="*/ f30 1 20"/>
                  <a:gd name="f33" fmla="*/ f29 1 15"/>
                  <a:gd name="f34" fmla="*/ f31 1 f2"/>
                  <a:gd name="f35" fmla="*/ 2 1 f32"/>
                  <a:gd name="f36" fmla="*/ 12 1 f33"/>
                  <a:gd name="f37" fmla="*/ 13 1 f33"/>
                  <a:gd name="f38" fmla="*/ 14 1 f33"/>
                  <a:gd name="f39" fmla="*/ 3 1 f32"/>
                  <a:gd name="f40" fmla="*/ 5 1 f32"/>
                  <a:gd name="f41" fmla="*/ 6 1 f32"/>
                  <a:gd name="f42" fmla="*/ 7 1 f32"/>
                  <a:gd name="f43" fmla="*/ 11 1 f33"/>
                  <a:gd name="f44" fmla="*/ 8 1 f32"/>
                  <a:gd name="f45" fmla="*/ 9 1 f32"/>
                  <a:gd name="f46" fmla="*/ 10 1 f32"/>
                  <a:gd name="f47" fmla="*/ 10 1 f33"/>
                  <a:gd name="f48" fmla="*/ 12 1 f32"/>
                  <a:gd name="f49" fmla="*/ 14 1 f32"/>
                  <a:gd name="f50" fmla="*/ 16 1 f32"/>
                  <a:gd name="f51" fmla="*/ 17 1 f32"/>
                  <a:gd name="f52" fmla="*/ 18 1 f32"/>
                  <a:gd name="f53" fmla="*/ 19 1 f32"/>
                  <a:gd name="f54" fmla="*/ 8 1 f33"/>
                  <a:gd name="f55" fmla="*/ 6 1 f33"/>
                  <a:gd name="f56" fmla="*/ 13 1 f32"/>
                  <a:gd name="f57" fmla="*/ 5 1 f33"/>
                  <a:gd name="f58" fmla="*/ 11 1 f32"/>
                  <a:gd name="f59" fmla="*/ 4 1 f33"/>
                  <a:gd name="f60" fmla="*/ 3 1 f33"/>
                  <a:gd name="f61" fmla="*/ 2 1 f33"/>
                  <a:gd name="f62" fmla="*/ 1 1 f33"/>
                  <a:gd name="f63" fmla="*/ 0 1 f33"/>
                  <a:gd name="f64" fmla="*/ 4 1 f32"/>
                  <a:gd name="f65" fmla="*/ 9 1 f33"/>
                  <a:gd name="f66" fmla="*/ 0 1 f32"/>
                  <a:gd name="f67" fmla="*/ f6 1 f32"/>
                  <a:gd name="f68" fmla="*/ f7 1 f33"/>
                  <a:gd name="f69" fmla="+- f34 0 f1"/>
                  <a:gd name="f70" fmla="*/ f66 f27 1"/>
                  <a:gd name="f71" fmla="*/ f67 f27 1"/>
                  <a:gd name="f72" fmla="*/ f68 f28 1"/>
                  <a:gd name="f73" fmla="*/ f63 f28 1"/>
                  <a:gd name="f74" fmla="*/ f35 f27 1"/>
                  <a:gd name="f75" fmla="*/ f36 f28 1"/>
                  <a:gd name="f76" fmla="*/ f37 f28 1"/>
                  <a:gd name="f77" fmla="*/ f38 f28 1"/>
                  <a:gd name="f78" fmla="*/ f39 f27 1"/>
                  <a:gd name="f79" fmla="*/ f40 f27 1"/>
                  <a:gd name="f80" fmla="*/ f41 f27 1"/>
                  <a:gd name="f81" fmla="*/ f42 f27 1"/>
                  <a:gd name="f82" fmla="*/ f43 f28 1"/>
                  <a:gd name="f83" fmla="*/ f44 f27 1"/>
                  <a:gd name="f84" fmla="*/ f45 f27 1"/>
                  <a:gd name="f85" fmla="*/ f46 f27 1"/>
                  <a:gd name="f86" fmla="*/ f47 f28 1"/>
                  <a:gd name="f87" fmla="*/ f48 f27 1"/>
                  <a:gd name="f88" fmla="*/ f49 f27 1"/>
                  <a:gd name="f89" fmla="*/ f50 f27 1"/>
                  <a:gd name="f90" fmla="*/ f51 f27 1"/>
                  <a:gd name="f91" fmla="*/ f52 f27 1"/>
                  <a:gd name="f92" fmla="*/ f53 f27 1"/>
                  <a:gd name="f93" fmla="*/ f54 f28 1"/>
                  <a:gd name="f94" fmla="*/ f55 f28 1"/>
                  <a:gd name="f95" fmla="*/ f56 f27 1"/>
                  <a:gd name="f96" fmla="*/ f57 f28 1"/>
                  <a:gd name="f97" fmla="*/ f58 f27 1"/>
                  <a:gd name="f98" fmla="*/ f59 f28 1"/>
                  <a:gd name="f99" fmla="*/ f60 f28 1"/>
                  <a:gd name="f100" fmla="*/ f61 f28 1"/>
                  <a:gd name="f101" fmla="*/ f62 f28 1"/>
                  <a:gd name="f102" fmla="*/ f64 f27 1"/>
                  <a:gd name="f103" fmla="*/ f65 f28 1"/>
                </a:gdLst>
                <a:ahLst/>
                <a:cxnLst>
                  <a:cxn ang="3cd4">
                    <a:pos x="hc" y="t"/>
                  </a:cxn>
                  <a:cxn ang="0">
                    <a:pos x="r" y="vc"/>
                  </a:cxn>
                  <a:cxn ang="cd4">
                    <a:pos x="hc" y="b"/>
                  </a:cxn>
                  <a:cxn ang="cd2">
                    <a:pos x="l" y="vc"/>
                  </a:cxn>
                  <a:cxn ang="f69">
                    <a:pos x="f74" y="f75"/>
                  </a:cxn>
                  <a:cxn ang="f69">
                    <a:pos x="f74" y="f76"/>
                  </a:cxn>
                  <a:cxn ang="f69">
                    <a:pos x="f74" y="f77"/>
                  </a:cxn>
                  <a:cxn ang="f69">
                    <a:pos x="f78" y="f77"/>
                  </a:cxn>
                  <a:cxn ang="f69">
                    <a:pos x="f79" y="f77"/>
                  </a:cxn>
                  <a:cxn ang="f69">
                    <a:pos x="f80" y="f75"/>
                  </a:cxn>
                  <a:cxn ang="f69">
                    <a:pos x="f81" y="f82"/>
                  </a:cxn>
                  <a:cxn ang="f69">
                    <a:pos x="f83" y="f82"/>
                  </a:cxn>
                  <a:cxn ang="f69">
                    <a:pos x="f84" y="f82"/>
                  </a:cxn>
                  <a:cxn ang="f69">
                    <a:pos x="f85" y="f86"/>
                  </a:cxn>
                  <a:cxn ang="f69">
                    <a:pos x="f87" y="f86"/>
                  </a:cxn>
                  <a:cxn ang="f69">
                    <a:pos x="f88" y="f86"/>
                  </a:cxn>
                  <a:cxn ang="f69">
                    <a:pos x="f89" y="f75"/>
                  </a:cxn>
                  <a:cxn ang="f69">
                    <a:pos x="f90" y="f82"/>
                  </a:cxn>
                  <a:cxn ang="f69">
                    <a:pos x="f91" y="f82"/>
                  </a:cxn>
                  <a:cxn ang="f69">
                    <a:pos x="f92" y="f93"/>
                  </a:cxn>
                  <a:cxn ang="f69">
                    <a:pos x="f89" y="f94"/>
                  </a:cxn>
                  <a:cxn ang="f69">
                    <a:pos x="f95" y="f96"/>
                  </a:cxn>
                  <a:cxn ang="f69">
                    <a:pos x="f97" y="f96"/>
                  </a:cxn>
                  <a:cxn ang="f69">
                    <a:pos x="f95" y="f98"/>
                  </a:cxn>
                  <a:cxn ang="f69">
                    <a:pos x="f88" y="f98"/>
                  </a:cxn>
                  <a:cxn ang="f69">
                    <a:pos x="f87" y="f99"/>
                  </a:cxn>
                  <a:cxn ang="f69">
                    <a:pos x="f97" y="f100"/>
                  </a:cxn>
                  <a:cxn ang="f69">
                    <a:pos x="f84" y="f100"/>
                  </a:cxn>
                  <a:cxn ang="f69">
                    <a:pos x="f83" y="f101"/>
                  </a:cxn>
                  <a:cxn ang="f69">
                    <a:pos x="f80" y="f73"/>
                  </a:cxn>
                  <a:cxn ang="f69">
                    <a:pos x="f102" y="f101"/>
                  </a:cxn>
                  <a:cxn ang="f69">
                    <a:pos x="f78" y="f101"/>
                  </a:cxn>
                  <a:cxn ang="f69">
                    <a:pos x="f78" y="f99"/>
                  </a:cxn>
                  <a:cxn ang="f69">
                    <a:pos x="f78" y="f94"/>
                  </a:cxn>
                  <a:cxn ang="f69">
                    <a:pos x="f74" y="f103"/>
                  </a:cxn>
                  <a:cxn ang="f69">
                    <a:pos x="f74" y="f75"/>
                  </a:cxn>
                </a:cxnLst>
                <a:rect l="f70" t="f73" r="f71" b="f72"/>
                <a:pathLst>
                  <a:path w="20" h="15">
                    <a:moveTo>
                      <a:pt x="f8" y="f9"/>
                    </a:moveTo>
                    <a:cubicBezTo>
                      <a:pt x="f8" y="f9"/>
                      <a:pt x="f8" y="f10"/>
                      <a:pt x="f8" y="f10"/>
                    </a:cubicBezTo>
                    <a:cubicBezTo>
                      <a:pt x="f8" y="f10"/>
                      <a:pt x="f11" y="f12"/>
                      <a:pt x="f8" y="f12"/>
                    </a:cubicBezTo>
                    <a:cubicBezTo>
                      <a:pt x="f13" y="f12"/>
                      <a:pt x="f13" y="f12"/>
                      <a:pt x="f13" y="f12"/>
                    </a:cubicBezTo>
                    <a:cubicBezTo>
                      <a:pt x="f13" y="f7"/>
                      <a:pt x="f14" y="f7"/>
                      <a:pt x="f15" y="f12"/>
                    </a:cubicBezTo>
                    <a:cubicBezTo>
                      <a:pt x="f15" y="f10"/>
                      <a:pt x="f15" y="f10"/>
                      <a:pt x="f16" y="f9"/>
                    </a:cubicBezTo>
                    <a:cubicBezTo>
                      <a:pt x="f17" y="f9"/>
                      <a:pt x="f17" y="f9"/>
                      <a:pt x="f17" y="f18"/>
                    </a:cubicBezTo>
                    <a:cubicBezTo>
                      <a:pt x="f16" y="f18"/>
                      <a:pt x="f19" y="f18"/>
                      <a:pt x="f19" y="f18"/>
                    </a:cubicBezTo>
                    <a:cubicBezTo>
                      <a:pt x="f19" y="f20"/>
                      <a:pt x="f19" y="f18"/>
                      <a:pt x="f21" y="f18"/>
                    </a:cubicBezTo>
                    <a:cubicBezTo>
                      <a:pt x="f21" y="f18"/>
                      <a:pt x="f20" y="f18"/>
                      <a:pt x="f20" y="f20"/>
                    </a:cubicBezTo>
                    <a:cubicBezTo>
                      <a:pt x="f18" y="f21"/>
                      <a:pt x="f18" y="f18"/>
                      <a:pt x="f9" y="f20"/>
                    </a:cubicBezTo>
                    <a:cubicBezTo>
                      <a:pt x="f10" y="f20"/>
                      <a:pt x="f10" y="f20"/>
                      <a:pt x="f12" y="f20"/>
                    </a:cubicBezTo>
                    <a:cubicBezTo>
                      <a:pt x="f7" y="f20"/>
                      <a:pt x="f7" y="f18"/>
                      <a:pt x="f22" y="f9"/>
                    </a:cubicBezTo>
                    <a:cubicBezTo>
                      <a:pt x="f23" y="f9"/>
                      <a:pt x="f22" y="f9"/>
                      <a:pt x="f23" y="f18"/>
                    </a:cubicBezTo>
                    <a:cubicBezTo>
                      <a:pt x="f24" y="f18"/>
                      <a:pt x="f23" y="f20"/>
                      <a:pt x="f24" y="f18"/>
                    </a:cubicBezTo>
                    <a:cubicBezTo>
                      <a:pt x="f25" y="f18"/>
                      <a:pt x="f6" y="f21"/>
                      <a:pt x="f25" y="f19"/>
                    </a:cubicBezTo>
                    <a:cubicBezTo>
                      <a:pt x="f24" y="f19"/>
                      <a:pt x="f23" y="f17"/>
                      <a:pt x="f22" y="f16"/>
                    </a:cubicBezTo>
                    <a:cubicBezTo>
                      <a:pt x="f7" y="f15"/>
                      <a:pt x="f12" y="f15"/>
                      <a:pt x="f10" y="f15"/>
                    </a:cubicBezTo>
                    <a:cubicBezTo>
                      <a:pt x="f9" y="f15"/>
                      <a:pt x="f9" y="f15"/>
                      <a:pt x="f18" y="f15"/>
                    </a:cubicBezTo>
                    <a:cubicBezTo>
                      <a:pt x="f9" y="f14"/>
                      <a:pt x="f10" y="f14"/>
                      <a:pt x="f10" y="f14"/>
                    </a:cubicBezTo>
                    <a:cubicBezTo>
                      <a:pt x="f12" y="f15"/>
                      <a:pt x="f7" y="f14"/>
                      <a:pt x="f12" y="f14"/>
                    </a:cubicBezTo>
                    <a:cubicBezTo>
                      <a:pt x="f10" y="f13"/>
                      <a:pt x="f9" y="f14"/>
                      <a:pt x="f9" y="f13"/>
                    </a:cubicBezTo>
                    <a:cubicBezTo>
                      <a:pt x="f9" y="f13"/>
                      <a:pt x="f9" y="f8"/>
                      <a:pt x="f18" y="f8"/>
                    </a:cubicBezTo>
                    <a:cubicBezTo>
                      <a:pt x="f18" y="f8"/>
                      <a:pt x="f20" y="f8"/>
                      <a:pt x="f21" y="f8"/>
                    </a:cubicBezTo>
                    <a:cubicBezTo>
                      <a:pt x="f21" y="f8"/>
                      <a:pt x="f21" y="f11"/>
                      <a:pt x="f19" y="f11"/>
                    </a:cubicBezTo>
                    <a:cubicBezTo>
                      <a:pt x="f19" y="f11"/>
                      <a:pt x="f17" y="f5"/>
                      <a:pt x="f16" y="f5"/>
                    </a:cubicBezTo>
                    <a:cubicBezTo>
                      <a:pt x="f15" y="f11"/>
                      <a:pt x="f15" y="f5"/>
                      <a:pt x="f14" y="f11"/>
                    </a:cubicBezTo>
                    <a:cubicBezTo>
                      <a:pt x="f13" y="f11"/>
                      <a:pt x="f13" y="f11"/>
                      <a:pt x="f13" y="f11"/>
                    </a:cubicBezTo>
                    <a:cubicBezTo>
                      <a:pt x="f13" y="f8"/>
                      <a:pt x="f13" y="f13"/>
                      <a:pt x="f13" y="f13"/>
                    </a:cubicBezTo>
                    <a:cubicBezTo>
                      <a:pt x="f8" y="f14"/>
                      <a:pt x="f14" y="f14"/>
                      <a:pt x="f13" y="f16"/>
                    </a:cubicBezTo>
                    <a:cubicBezTo>
                      <a:pt x="f8" y="f17"/>
                      <a:pt x="f14" y="f19"/>
                      <a:pt x="f8" y="f21"/>
                    </a:cubicBezTo>
                    <a:cubicBezTo>
                      <a:pt x="f5" y="f20"/>
                      <a:pt x="f8" y="f2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74" name="Mexico">
                <a:extLst>
                  <a:ext uri="{FF2B5EF4-FFF2-40B4-BE49-F238E27FC236}">
                    <a16:creationId xmlns:a16="http://schemas.microsoft.com/office/drawing/2014/main" id="{3C902E62-8A42-3159-6B3E-A8E0CEAFD347}"/>
                  </a:ext>
                </a:extLst>
              </p:cNvPr>
              <p:cNvSpPr/>
              <p:nvPr/>
            </p:nvSpPr>
            <p:spPr>
              <a:xfrm>
                <a:off x="4200140" y="3532994"/>
                <a:ext cx="650696" cy="571253"/>
              </a:xfrm>
              <a:custGeom>
                <a:avLst/>
                <a:gdLst>
                  <a:gd name="f0" fmla="val 10800000"/>
                  <a:gd name="f1" fmla="val 5400000"/>
                  <a:gd name="f2" fmla="val 180"/>
                  <a:gd name="f3" fmla="val w"/>
                  <a:gd name="f4" fmla="val h"/>
                  <a:gd name="f5" fmla="val 0"/>
                  <a:gd name="f6" fmla="val 122"/>
                  <a:gd name="f7" fmla="val 113"/>
                  <a:gd name="f8" fmla="val 79"/>
                  <a:gd name="f9" fmla="val 42"/>
                  <a:gd name="f10" fmla="val 43"/>
                  <a:gd name="f11" fmla="val 44"/>
                  <a:gd name="f12" fmla="val 77"/>
                  <a:gd name="f13" fmla="val 47"/>
                  <a:gd name="f14" fmla="val 74"/>
                  <a:gd name="f15" fmla="val 51"/>
                  <a:gd name="f16" fmla="val 76"/>
                  <a:gd name="f17" fmla="val 59"/>
                  <a:gd name="f18" fmla="val 73"/>
                  <a:gd name="f19" fmla="val 62"/>
                  <a:gd name="f20" fmla="val 71"/>
                  <a:gd name="f21" fmla="val 66"/>
                  <a:gd name="f22" fmla="val 75"/>
                  <a:gd name="f23" fmla="val 68"/>
                  <a:gd name="f24" fmla="val 72"/>
                  <a:gd name="f25" fmla="val 80"/>
                  <a:gd name="f26" fmla="val 83"/>
                  <a:gd name="f27" fmla="val 84"/>
                  <a:gd name="f28" fmla="val 85"/>
                  <a:gd name="f29" fmla="val 87"/>
                  <a:gd name="f30" fmla="val 81"/>
                  <a:gd name="f31" fmla="val 88"/>
                  <a:gd name="f32" fmla="val 82"/>
                  <a:gd name="f33" fmla="val 90"/>
                  <a:gd name="f34" fmla="val 86"/>
                  <a:gd name="f35" fmla="val 89"/>
                  <a:gd name="f36" fmla="val 92"/>
                  <a:gd name="f37" fmla="val 95"/>
                  <a:gd name="f38" fmla="val 97"/>
                  <a:gd name="f39" fmla="val 98"/>
                  <a:gd name="f40" fmla="val 99"/>
                  <a:gd name="f41" fmla="val 96"/>
                  <a:gd name="f42" fmla="val 101"/>
                  <a:gd name="f43" fmla="val 102"/>
                  <a:gd name="f44" fmla="val 103"/>
                  <a:gd name="f45" fmla="val 78"/>
                  <a:gd name="f46" fmla="val 104"/>
                  <a:gd name="f47" fmla="val 69"/>
                  <a:gd name="f48" fmla="val 110"/>
                  <a:gd name="f49" fmla="val 111"/>
                  <a:gd name="f50" fmla="val 112"/>
                  <a:gd name="f51" fmla="val 70"/>
                  <a:gd name="f52" fmla="val 114"/>
                  <a:gd name="f53" fmla="val 117"/>
                  <a:gd name="f54" fmla="val 120"/>
                  <a:gd name="f55" fmla="val 119"/>
                  <a:gd name="f56" fmla="val 67"/>
                  <a:gd name="f57" fmla="val 121"/>
                  <a:gd name="f58" fmla="val 118"/>
                  <a:gd name="f59" fmla="val 115"/>
                  <a:gd name="f60" fmla="val 91"/>
                  <a:gd name="f61" fmla="val 107"/>
                  <a:gd name="f62" fmla="val 109"/>
                  <a:gd name="f63" fmla="val 106"/>
                  <a:gd name="f64" fmla="val 93"/>
                  <a:gd name="f65" fmla="val 100"/>
                  <a:gd name="f66" fmla="val 108"/>
                  <a:gd name="f67" fmla="val 105"/>
                  <a:gd name="f68" fmla="val 65"/>
                  <a:gd name="f69" fmla="val 64"/>
                  <a:gd name="f70" fmla="val 63"/>
                  <a:gd name="f71" fmla="val 60"/>
                  <a:gd name="f72" fmla="val 57"/>
                  <a:gd name="f73" fmla="val 56"/>
                  <a:gd name="f74" fmla="val 49"/>
                  <a:gd name="f75" fmla="val 94"/>
                  <a:gd name="f76" fmla="val 48"/>
                  <a:gd name="f77" fmla="val 46"/>
                  <a:gd name="f78" fmla="val 39"/>
                  <a:gd name="f79" fmla="val 41"/>
                  <a:gd name="f80" fmla="val 38"/>
                  <a:gd name="f81" fmla="val 37"/>
                  <a:gd name="f82" fmla="val 35"/>
                  <a:gd name="f83" fmla="val 34"/>
                  <a:gd name="f84" fmla="val 32"/>
                  <a:gd name="f85" fmla="val 36"/>
                  <a:gd name="f86" fmla="val 33"/>
                  <a:gd name="f87" fmla="val 29"/>
                  <a:gd name="f88" fmla="val 50"/>
                  <a:gd name="f89" fmla="val 28"/>
                  <a:gd name="f90" fmla="val 52"/>
                  <a:gd name="f91" fmla="val 27"/>
                  <a:gd name="f92" fmla="val 30"/>
                  <a:gd name="f93" fmla="val 25"/>
                  <a:gd name="f94" fmla="val 26"/>
                  <a:gd name="f95" fmla="val 45"/>
                  <a:gd name="f96" fmla="val 40"/>
                  <a:gd name="f97" fmla="val 24"/>
                  <a:gd name="f98" fmla="val 23"/>
                  <a:gd name="f99" fmla="val 22"/>
                  <a:gd name="f100" fmla="val 20"/>
                  <a:gd name="f101" fmla="val 31"/>
                  <a:gd name="f102" fmla="val 21"/>
                  <a:gd name="f103" fmla="val 19"/>
                  <a:gd name="f104" fmla="val 18"/>
                  <a:gd name="f105" fmla="val 17"/>
                  <a:gd name="f106" fmla="val 16"/>
                  <a:gd name="f107" fmla="val 15"/>
                  <a:gd name="f108" fmla="val 14"/>
                  <a:gd name="f109" fmla="val 10"/>
                  <a:gd name="f110" fmla="val 9"/>
                  <a:gd name="f111" fmla="val 7"/>
                  <a:gd name="f112" fmla="val 13"/>
                  <a:gd name="f113" fmla="val 6"/>
                  <a:gd name="f114" fmla="val 12"/>
                  <a:gd name="f115" fmla="val 11"/>
                  <a:gd name="f116" fmla="val 8"/>
                  <a:gd name="f117" fmla="val 53"/>
                  <a:gd name="f118" fmla="val 54"/>
                  <a:gd name="f119" fmla="val 58"/>
                  <a:gd name="f120" fmla="val 61"/>
                  <a:gd name="f121" fmla="val 55"/>
                  <a:gd name="f122" fmla="val 5"/>
                  <a:gd name="f123" fmla="val 3"/>
                  <a:gd name="f124" fmla="val 2"/>
                  <a:gd name="f125" fmla="val 4"/>
                  <a:gd name="f126" fmla="val 1"/>
                  <a:gd name="f127" fmla="+- 0 0 -90"/>
                  <a:gd name="f128" fmla="*/ f3 1 122"/>
                  <a:gd name="f129" fmla="*/ f4 1 113"/>
                  <a:gd name="f130" fmla="+- f7 0 f5"/>
                  <a:gd name="f131" fmla="+- f6 0 f5"/>
                  <a:gd name="f132" fmla="*/ f127 f0 1"/>
                  <a:gd name="f133" fmla="*/ f131 1 122"/>
                  <a:gd name="f134" fmla="*/ f130 1 113"/>
                  <a:gd name="f135" fmla="*/ f132 1 f2"/>
                  <a:gd name="f136" fmla="*/ 77 1 f133"/>
                  <a:gd name="f137" fmla="*/ 47 1 f134"/>
                  <a:gd name="f138" fmla="*/ 74 1 f133"/>
                  <a:gd name="f139" fmla="*/ 71 1 f134"/>
                  <a:gd name="f140" fmla="*/ 84 1 f134"/>
                  <a:gd name="f141" fmla="*/ 82 1 f133"/>
                  <a:gd name="f142" fmla="*/ 88 1 f134"/>
                  <a:gd name="f143" fmla="*/ 92 1 f133"/>
                  <a:gd name="f144" fmla="*/ 87 1 f134"/>
                  <a:gd name="f145" fmla="*/ 98 1 f133"/>
                  <a:gd name="f146" fmla="*/ 85 1 f134"/>
                  <a:gd name="f147" fmla="*/ 101 1 f133"/>
                  <a:gd name="f148" fmla="*/ 83 1 f134"/>
                  <a:gd name="f149" fmla="*/ 103 1 f133"/>
                  <a:gd name="f150" fmla="*/ 72 1 f134"/>
                  <a:gd name="f151" fmla="*/ 117 1 f133"/>
                  <a:gd name="f152" fmla="*/ 68 1 f134"/>
                  <a:gd name="f153" fmla="*/ 122 1 f133"/>
                  <a:gd name="f154" fmla="*/ 79 1 f134"/>
                  <a:gd name="f155" fmla="*/ 81 1 f134"/>
                  <a:gd name="f156" fmla="*/ 113 1 f133"/>
                  <a:gd name="f157" fmla="*/ 92 1 f134"/>
                  <a:gd name="f158" fmla="*/ 112 1 f133"/>
                  <a:gd name="f159" fmla="*/ 89 1 f134"/>
                  <a:gd name="f160" fmla="*/ 99 1 f133"/>
                  <a:gd name="f161" fmla="*/ 93 1 f134"/>
                  <a:gd name="f162" fmla="*/ 97 1 f133"/>
                  <a:gd name="f163" fmla="*/ 99 1 f134"/>
                  <a:gd name="f164" fmla="*/ 100 1 f133"/>
                  <a:gd name="f165" fmla="*/ 104 1 f134"/>
                  <a:gd name="f166" fmla="*/ 86 1 f133"/>
                  <a:gd name="f167" fmla="*/ 108 1 f134"/>
                  <a:gd name="f168" fmla="*/ 81 1 f133"/>
                  <a:gd name="f169" fmla="*/ 103 1 f134"/>
                  <a:gd name="f170" fmla="*/ 79 1 f133"/>
                  <a:gd name="f171" fmla="*/ 105 1 f134"/>
                  <a:gd name="f172" fmla="*/ 69 1 f133"/>
                  <a:gd name="f173" fmla="*/ 106 1 f134"/>
                  <a:gd name="f174" fmla="*/ 62 1 f133"/>
                  <a:gd name="f175" fmla="*/ 102 1 f134"/>
                  <a:gd name="f176" fmla="*/ 49 1 f133"/>
                  <a:gd name="f177" fmla="*/ 94 1 f134"/>
                  <a:gd name="f178" fmla="*/ 41 1 f133"/>
                  <a:gd name="f179" fmla="*/ 37 1 f133"/>
                  <a:gd name="f180" fmla="*/ 34 1 f133"/>
                  <a:gd name="f181" fmla="*/ 78 1 f134"/>
                  <a:gd name="f182" fmla="*/ 35 1 f133"/>
                  <a:gd name="f183" fmla="*/ 62 1 f134"/>
                  <a:gd name="f184" fmla="*/ 29 1 f133"/>
                  <a:gd name="f185" fmla="*/ 49 1 f134"/>
                  <a:gd name="f186" fmla="*/ 25 1 f133"/>
                  <a:gd name="f187" fmla="*/ 45 1 f134"/>
                  <a:gd name="f188" fmla="*/ 40 1 f134"/>
                  <a:gd name="f189" fmla="*/ 22 1 f133"/>
                  <a:gd name="f190" fmla="*/ 35 1 f134"/>
                  <a:gd name="f191" fmla="*/ 20 1 f133"/>
                  <a:gd name="f192" fmla="*/ 29 1 f134"/>
                  <a:gd name="f193" fmla="*/ 17 1 f133"/>
                  <a:gd name="f194" fmla="*/ 25 1 f134"/>
                  <a:gd name="f195" fmla="*/ 16 1 f133"/>
                  <a:gd name="f196" fmla="*/ 15 1 f134"/>
                  <a:gd name="f197" fmla="*/ 12 1 f133"/>
                  <a:gd name="f198" fmla="*/ 7 1 f134"/>
                  <a:gd name="f199" fmla="*/ 10 1 f133"/>
                  <a:gd name="f200" fmla="*/ 12 1 f134"/>
                  <a:gd name="f201" fmla="*/ 13 1 f133"/>
                  <a:gd name="f202" fmla="*/ 28 1 f134"/>
                  <a:gd name="f203" fmla="*/ 15 1 f133"/>
                  <a:gd name="f204" fmla="*/ 34 1 f134"/>
                  <a:gd name="f205" fmla="*/ 41 1 f134"/>
                  <a:gd name="f206" fmla="*/ 18 1 f133"/>
                  <a:gd name="f207" fmla="*/ 52 1 f134"/>
                  <a:gd name="f208" fmla="*/ 57 1 f134"/>
                  <a:gd name="f209" fmla="*/ 14 1 f133"/>
                  <a:gd name="f210" fmla="*/ 55 1 f134"/>
                  <a:gd name="f211" fmla="*/ 8 1 f133"/>
                  <a:gd name="f212" fmla="*/ 36 1 f134"/>
                  <a:gd name="f213" fmla="*/ 3 1 f133"/>
                  <a:gd name="f214" fmla="*/ 33 1 f134"/>
                  <a:gd name="f215" fmla="*/ 4 1 f133"/>
                  <a:gd name="f216" fmla="*/ 30 1 f134"/>
                  <a:gd name="f217" fmla="*/ 6 1 f133"/>
                  <a:gd name="f218" fmla="*/ 5 1 f133"/>
                  <a:gd name="f219" fmla="*/ 22 1 f134"/>
                  <a:gd name="f220" fmla="*/ 1 1 f133"/>
                  <a:gd name="f221" fmla="*/ 14 1 f134"/>
                  <a:gd name="f222" fmla="*/ 2 1 f133"/>
                  <a:gd name="f223" fmla="*/ 0 1 f134"/>
                  <a:gd name="f224" fmla="*/ 1 1 f134"/>
                  <a:gd name="f225" fmla="*/ 8 1 f134"/>
                  <a:gd name="f226" fmla="*/ 46 1 f133"/>
                  <a:gd name="f227" fmla="*/ 6 1 f134"/>
                  <a:gd name="f228" fmla="*/ 51 1 f133"/>
                  <a:gd name="f229" fmla="*/ 57 1 f133"/>
                  <a:gd name="f230" fmla="*/ 19 1 f134"/>
                  <a:gd name="f231" fmla="*/ 64 1 f133"/>
                  <a:gd name="f232" fmla="*/ 18 1 f134"/>
                  <a:gd name="f233" fmla="*/ 71 1 f133"/>
                  <a:gd name="f234" fmla="*/ 0 1 f133"/>
                  <a:gd name="f235" fmla="*/ f6 1 f133"/>
                  <a:gd name="f236" fmla="*/ f7 1 f134"/>
                  <a:gd name="f237" fmla="+- f135 0 f1"/>
                  <a:gd name="f238" fmla="*/ f234 f128 1"/>
                  <a:gd name="f239" fmla="*/ f235 f128 1"/>
                  <a:gd name="f240" fmla="*/ f236 f129 1"/>
                  <a:gd name="f241" fmla="*/ f223 f129 1"/>
                  <a:gd name="f242" fmla="*/ f136 f128 1"/>
                  <a:gd name="f243" fmla="*/ f137 f129 1"/>
                  <a:gd name="f244" fmla="*/ f138 f128 1"/>
                  <a:gd name="f245" fmla="*/ f139 f129 1"/>
                  <a:gd name="f246" fmla="*/ f140 f129 1"/>
                  <a:gd name="f247" fmla="*/ f141 f128 1"/>
                  <a:gd name="f248" fmla="*/ f142 f129 1"/>
                  <a:gd name="f249" fmla="*/ f143 f128 1"/>
                  <a:gd name="f250" fmla="*/ f144 f129 1"/>
                  <a:gd name="f251" fmla="*/ f145 f128 1"/>
                  <a:gd name="f252" fmla="*/ f146 f129 1"/>
                  <a:gd name="f253" fmla="*/ f147 f128 1"/>
                  <a:gd name="f254" fmla="*/ f148 f129 1"/>
                  <a:gd name="f255" fmla="*/ f149 f128 1"/>
                  <a:gd name="f256" fmla="*/ f150 f129 1"/>
                  <a:gd name="f257" fmla="*/ f151 f128 1"/>
                  <a:gd name="f258" fmla="*/ f152 f129 1"/>
                  <a:gd name="f259" fmla="*/ f153 f128 1"/>
                  <a:gd name="f260" fmla="*/ f154 f129 1"/>
                  <a:gd name="f261" fmla="*/ f155 f129 1"/>
                  <a:gd name="f262" fmla="*/ f156 f128 1"/>
                  <a:gd name="f263" fmla="*/ f157 f129 1"/>
                  <a:gd name="f264" fmla="*/ f158 f128 1"/>
                  <a:gd name="f265" fmla="*/ f159 f129 1"/>
                  <a:gd name="f266" fmla="*/ f160 f128 1"/>
                  <a:gd name="f267" fmla="*/ f161 f129 1"/>
                  <a:gd name="f268" fmla="*/ f162 f128 1"/>
                  <a:gd name="f269" fmla="*/ f163 f129 1"/>
                  <a:gd name="f270" fmla="*/ f164 f128 1"/>
                  <a:gd name="f271" fmla="*/ f165 f129 1"/>
                  <a:gd name="f272" fmla="*/ f166 f128 1"/>
                  <a:gd name="f273" fmla="*/ f167 f129 1"/>
                  <a:gd name="f274" fmla="*/ f168 f128 1"/>
                  <a:gd name="f275" fmla="*/ f169 f129 1"/>
                  <a:gd name="f276" fmla="*/ f170 f128 1"/>
                  <a:gd name="f277" fmla="*/ f171 f129 1"/>
                  <a:gd name="f278" fmla="*/ f172 f128 1"/>
                  <a:gd name="f279" fmla="*/ f173 f129 1"/>
                  <a:gd name="f280" fmla="*/ f174 f128 1"/>
                  <a:gd name="f281" fmla="*/ f175 f129 1"/>
                  <a:gd name="f282" fmla="*/ f176 f128 1"/>
                  <a:gd name="f283" fmla="*/ f177 f129 1"/>
                  <a:gd name="f284" fmla="*/ f178 f128 1"/>
                  <a:gd name="f285" fmla="*/ f179 f128 1"/>
                  <a:gd name="f286" fmla="*/ f180 f128 1"/>
                  <a:gd name="f287" fmla="*/ f181 f129 1"/>
                  <a:gd name="f288" fmla="*/ f182 f128 1"/>
                  <a:gd name="f289" fmla="*/ f183 f129 1"/>
                  <a:gd name="f290" fmla="*/ f184 f128 1"/>
                  <a:gd name="f291" fmla="*/ f185 f129 1"/>
                  <a:gd name="f292" fmla="*/ f186 f128 1"/>
                  <a:gd name="f293" fmla="*/ f187 f129 1"/>
                  <a:gd name="f294" fmla="*/ f188 f129 1"/>
                  <a:gd name="f295" fmla="*/ f189 f128 1"/>
                  <a:gd name="f296" fmla="*/ f190 f129 1"/>
                  <a:gd name="f297" fmla="*/ f191 f128 1"/>
                  <a:gd name="f298" fmla="*/ f192 f129 1"/>
                  <a:gd name="f299" fmla="*/ f193 f128 1"/>
                  <a:gd name="f300" fmla="*/ f194 f129 1"/>
                  <a:gd name="f301" fmla="*/ f195 f128 1"/>
                  <a:gd name="f302" fmla="*/ f196 f129 1"/>
                  <a:gd name="f303" fmla="*/ f197 f128 1"/>
                  <a:gd name="f304" fmla="*/ f198 f129 1"/>
                  <a:gd name="f305" fmla="*/ f199 f128 1"/>
                  <a:gd name="f306" fmla="*/ f200 f129 1"/>
                  <a:gd name="f307" fmla="*/ f201 f128 1"/>
                  <a:gd name="f308" fmla="*/ f202 f129 1"/>
                  <a:gd name="f309" fmla="*/ f203 f128 1"/>
                  <a:gd name="f310" fmla="*/ f204 f129 1"/>
                  <a:gd name="f311" fmla="*/ f205 f129 1"/>
                  <a:gd name="f312" fmla="*/ f206 f128 1"/>
                  <a:gd name="f313" fmla="*/ f207 f129 1"/>
                  <a:gd name="f314" fmla="*/ f208 f129 1"/>
                  <a:gd name="f315" fmla="*/ f209 f128 1"/>
                  <a:gd name="f316" fmla="*/ f210 f129 1"/>
                  <a:gd name="f317" fmla="*/ f211 f128 1"/>
                  <a:gd name="f318" fmla="*/ f212 f129 1"/>
                  <a:gd name="f319" fmla="*/ f213 f128 1"/>
                  <a:gd name="f320" fmla="*/ f214 f129 1"/>
                  <a:gd name="f321" fmla="*/ f215 f128 1"/>
                  <a:gd name="f322" fmla="*/ f216 f129 1"/>
                  <a:gd name="f323" fmla="*/ f217 f128 1"/>
                  <a:gd name="f324" fmla="*/ f218 f128 1"/>
                  <a:gd name="f325" fmla="*/ f219 f129 1"/>
                  <a:gd name="f326" fmla="*/ f220 f128 1"/>
                  <a:gd name="f327" fmla="*/ f221 f129 1"/>
                  <a:gd name="f328" fmla="*/ f222 f128 1"/>
                  <a:gd name="f329" fmla="*/ f224 f129 1"/>
                  <a:gd name="f330" fmla="*/ f225 f129 1"/>
                  <a:gd name="f331" fmla="*/ f226 f128 1"/>
                  <a:gd name="f332" fmla="*/ f227 f129 1"/>
                  <a:gd name="f333" fmla="*/ f228 f128 1"/>
                  <a:gd name="f334" fmla="*/ f229 f128 1"/>
                  <a:gd name="f335" fmla="*/ f230 f129 1"/>
                  <a:gd name="f336" fmla="*/ f231 f128 1"/>
                  <a:gd name="f337" fmla="*/ f232 f129 1"/>
                  <a:gd name="f338" fmla="*/ f233 f128 1"/>
                </a:gdLst>
                <a:ahLst/>
                <a:cxnLst>
                  <a:cxn ang="3cd4">
                    <a:pos x="hc" y="t"/>
                  </a:cxn>
                  <a:cxn ang="0">
                    <a:pos x="r" y="vc"/>
                  </a:cxn>
                  <a:cxn ang="cd4">
                    <a:pos x="hc" y="b"/>
                  </a:cxn>
                  <a:cxn ang="cd2">
                    <a:pos x="l" y="vc"/>
                  </a:cxn>
                  <a:cxn ang="f237">
                    <a:pos x="f242" y="f243"/>
                  </a:cxn>
                  <a:cxn ang="f237">
                    <a:pos x="f244" y="f245"/>
                  </a:cxn>
                  <a:cxn ang="f237">
                    <a:pos x="f242" y="f246"/>
                  </a:cxn>
                  <a:cxn ang="f237">
                    <a:pos x="f247" y="f248"/>
                  </a:cxn>
                  <a:cxn ang="f237">
                    <a:pos x="f249" y="f250"/>
                  </a:cxn>
                  <a:cxn ang="f237">
                    <a:pos x="f251" y="f252"/>
                  </a:cxn>
                  <a:cxn ang="f237">
                    <a:pos x="f253" y="f254"/>
                  </a:cxn>
                  <a:cxn ang="f237">
                    <a:pos x="f255" y="f256"/>
                  </a:cxn>
                  <a:cxn ang="f237">
                    <a:pos x="f257" y="f258"/>
                  </a:cxn>
                  <a:cxn ang="f237">
                    <a:pos x="f259" y="f245"/>
                  </a:cxn>
                  <a:cxn ang="f237">
                    <a:pos x="f257" y="f260"/>
                  </a:cxn>
                  <a:cxn ang="f237">
                    <a:pos x="f257" y="f261"/>
                  </a:cxn>
                  <a:cxn ang="f237">
                    <a:pos x="f262" y="f263"/>
                  </a:cxn>
                  <a:cxn ang="f237">
                    <a:pos x="f264" y="f265"/>
                  </a:cxn>
                  <a:cxn ang="f237">
                    <a:pos x="f266" y="f267"/>
                  </a:cxn>
                  <a:cxn ang="f237">
                    <a:pos x="f268" y="f269"/>
                  </a:cxn>
                  <a:cxn ang="f237">
                    <a:pos x="f270" y="f271"/>
                  </a:cxn>
                  <a:cxn ang="f237">
                    <a:pos x="f272" y="f273"/>
                  </a:cxn>
                  <a:cxn ang="f237">
                    <a:pos x="f274" y="f275"/>
                  </a:cxn>
                  <a:cxn ang="f237">
                    <a:pos x="f276" y="f277"/>
                  </a:cxn>
                  <a:cxn ang="f237">
                    <a:pos x="f278" y="f279"/>
                  </a:cxn>
                  <a:cxn ang="f237">
                    <a:pos x="f280" y="f281"/>
                  </a:cxn>
                  <a:cxn ang="f237">
                    <a:pos x="f282" y="f283"/>
                  </a:cxn>
                  <a:cxn ang="f237">
                    <a:pos x="f284" y="f265"/>
                  </a:cxn>
                  <a:cxn ang="f237">
                    <a:pos x="f285" y="f246"/>
                  </a:cxn>
                  <a:cxn ang="f237">
                    <a:pos x="f286" y="f287"/>
                  </a:cxn>
                  <a:cxn ang="f237">
                    <a:pos x="f285" y="f256"/>
                  </a:cxn>
                  <a:cxn ang="f237">
                    <a:pos x="f288" y="f289"/>
                  </a:cxn>
                  <a:cxn ang="f237">
                    <a:pos x="f290" y="f291"/>
                  </a:cxn>
                  <a:cxn ang="f237">
                    <a:pos x="f292" y="f293"/>
                  </a:cxn>
                  <a:cxn ang="f237">
                    <a:pos x="f292" y="f294"/>
                  </a:cxn>
                  <a:cxn ang="f237">
                    <a:pos x="f295" y="f296"/>
                  </a:cxn>
                  <a:cxn ang="f237">
                    <a:pos x="f297" y="f298"/>
                  </a:cxn>
                  <a:cxn ang="f237">
                    <a:pos x="f299" y="f300"/>
                  </a:cxn>
                  <a:cxn ang="f237">
                    <a:pos x="f301" y="f302"/>
                  </a:cxn>
                  <a:cxn ang="f237">
                    <a:pos x="f303" y="f304"/>
                  </a:cxn>
                  <a:cxn ang="f237">
                    <a:pos x="f305" y="f306"/>
                  </a:cxn>
                  <a:cxn ang="f237">
                    <a:pos x="f307" y="f308"/>
                  </a:cxn>
                  <a:cxn ang="f237">
                    <a:pos x="f309" y="f310"/>
                  </a:cxn>
                  <a:cxn ang="f237">
                    <a:pos x="f301" y="f294"/>
                  </a:cxn>
                  <a:cxn ang="f237">
                    <a:pos x="f301" y="f311"/>
                  </a:cxn>
                  <a:cxn ang="f237">
                    <a:pos x="f299" y="f293"/>
                  </a:cxn>
                  <a:cxn ang="f237">
                    <a:pos x="f312" y="f313"/>
                  </a:cxn>
                  <a:cxn ang="f237">
                    <a:pos x="f297" y="f314"/>
                  </a:cxn>
                  <a:cxn ang="f237">
                    <a:pos x="f315" y="f316"/>
                  </a:cxn>
                  <a:cxn ang="f237">
                    <a:pos x="f305" y="f291"/>
                  </a:cxn>
                  <a:cxn ang="f237">
                    <a:pos x="f317" y="f318"/>
                  </a:cxn>
                  <a:cxn ang="f237">
                    <a:pos x="f319" y="f320"/>
                  </a:cxn>
                  <a:cxn ang="f237">
                    <a:pos x="f321" y="f322"/>
                  </a:cxn>
                  <a:cxn ang="f237">
                    <a:pos x="f323" y="f298"/>
                  </a:cxn>
                  <a:cxn ang="f237">
                    <a:pos x="f324" y="f325"/>
                  </a:cxn>
                  <a:cxn ang="f237">
                    <a:pos x="f326" y="f327"/>
                  </a:cxn>
                  <a:cxn ang="f237">
                    <a:pos x="f326" y="f304"/>
                  </a:cxn>
                  <a:cxn ang="f237">
                    <a:pos x="f328" y="f241"/>
                  </a:cxn>
                  <a:cxn ang="f237">
                    <a:pos x="f303" y="f329"/>
                  </a:cxn>
                  <a:cxn ang="f237">
                    <a:pos x="f285" y="f330"/>
                  </a:cxn>
                  <a:cxn ang="f237">
                    <a:pos x="f331" y="f332"/>
                  </a:cxn>
                  <a:cxn ang="f237">
                    <a:pos x="f333" y="f306"/>
                  </a:cxn>
                  <a:cxn ang="f237">
                    <a:pos x="f334" y="f335"/>
                  </a:cxn>
                  <a:cxn ang="f237">
                    <a:pos x="f336" y="f337"/>
                  </a:cxn>
                  <a:cxn ang="f237">
                    <a:pos x="f338" y="f318"/>
                  </a:cxn>
                </a:cxnLst>
                <a:rect l="f238" t="f241" r="f239" b="f240"/>
                <a:pathLst>
                  <a:path w="122" h="113">
                    <a:moveTo>
                      <a:pt x="f8" y="f9"/>
                    </a:moveTo>
                    <a:cubicBezTo>
                      <a:pt x="f8" y="f10"/>
                      <a:pt x="f8" y="f11"/>
                      <a:pt x="f12" y="f13"/>
                    </a:cubicBezTo>
                    <a:cubicBezTo>
                      <a:pt x="f14" y="f15"/>
                      <a:pt x="f16" y="f17"/>
                      <a:pt x="f18" y="f19"/>
                    </a:cubicBezTo>
                    <a:cubicBezTo>
                      <a:pt x="f20" y="f21"/>
                      <a:pt x="f22" y="f23"/>
                      <a:pt x="f14" y="f20"/>
                    </a:cubicBezTo>
                    <a:cubicBezTo>
                      <a:pt x="f24" y="f18"/>
                      <a:pt x="f22" y="f12"/>
                      <a:pt x="f16" y="f25"/>
                    </a:cubicBezTo>
                    <a:cubicBezTo>
                      <a:pt x="f12" y="f26"/>
                      <a:pt x="f16" y="f26"/>
                      <a:pt x="f12" y="f27"/>
                    </a:cubicBezTo>
                    <a:cubicBezTo>
                      <a:pt x="f8" y="f28"/>
                      <a:pt x="f12" y="f29"/>
                      <a:pt x="f8" y="f29"/>
                    </a:cubicBezTo>
                    <a:cubicBezTo>
                      <a:pt x="f30" y="f29"/>
                      <a:pt x="f30" y="f31"/>
                      <a:pt x="f32" y="f31"/>
                    </a:cubicBezTo>
                    <a:cubicBezTo>
                      <a:pt x="f26" y="f31"/>
                      <a:pt x="f27" y="f33"/>
                      <a:pt x="f34" y="f35"/>
                    </a:cubicBezTo>
                    <a:cubicBezTo>
                      <a:pt x="f31" y="f29"/>
                      <a:pt x="f33" y="f31"/>
                      <a:pt x="f36" y="f29"/>
                    </a:cubicBezTo>
                    <a:cubicBezTo>
                      <a:pt x="f37" y="f28"/>
                      <a:pt x="f37" y="f34"/>
                      <a:pt x="f38" y="f28"/>
                    </a:cubicBezTo>
                    <a:cubicBezTo>
                      <a:pt x="f39" y="f27"/>
                      <a:pt x="f40" y="f28"/>
                      <a:pt x="f39" y="f28"/>
                    </a:cubicBezTo>
                    <a:cubicBezTo>
                      <a:pt x="f41" y="f34"/>
                      <a:pt x="f41" y="f29"/>
                      <a:pt x="f39" y="f34"/>
                    </a:cubicBezTo>
                    <a:cubicBezTo>
                      <a:pt x="f42" y="f27"/>
                      <a:pt x="f38" y="f28"/>
                      <a:pt x="f42" y="f26"/>
                    </a:cubicBezTo>
                    <a:cubicBezTo>
                      <a:pt x="f43" y="f32"/>
                      <a:pt x="f42" y="f8"/>
                      <a:pt x="f44" y="f45"/>
                    </a:cubicBezTo>
                    <a:cubicBezTo>
                      <a:pt x="f46" y="f45"/>
                      <a:pt x="f44" y="f22"/>
                      <a:pt x="f44" y="f24"/>
                    </a:cubicBezTo>
                    <a:cubicBezTo>
                      <a:pt x="f46" y="f47"/>
                      <a:pt x="f48" y="f23"/>
                      <a:pt x="f49" y="f47"/>
                    </a:cubicBezTo>
                    <a:cubicBezTo>
                      <a:pt x="f50" y="f51"/>
                      <a:pt x="f52" y="f23"/>
                      <a:pt x="f53" y="f23"/>
                    </a:cubicBezTo>
                    <a:cubicBezTo>
                      <a:pt x="f54" y="f47"/>
                      <a:pt x="f55" y="f56"/>
                      <a:pt x="f54" y="f47"/>
                    </a:cubicBezTo>
                    <a:cubicBezTo>
                      <a:pt x="f57" y="f20"/>
                      <a:pt x="f57" y="f47"/>
                      <a:pt x="f6" y="f20"/>
                    </a:cubicBezTo>
                    <a:cubicBezTo>
                      <a:pt x="f6" y="f18"/>
                      <a:pt x="f54" y="f14"/>
                      <a:pt x="f55" y="f22"/>
                    </a:cubicBezTo>
                    <a:cubicBezTo>
                      <a:pt x="f55" y="f12"/>
                      <a:pt x="f55" y="f8"/>
                      <a:pt x="f53" y="f8"/>
                    </a:cubicBezTo>
                    <a:cubicBezTo>
                      <a:pt x="f53" y="f45"/>
                      <a:pt x="f53" y="f8"/>
                      <a:pt x="f53" y="f8"/>
                    </a:cubicBezTo>
                    <a:cubicBezTo>
                      <a:pt x="f58" y="f8"/>
                      <a:pt x="f55" y="f8"/>
                      <a:pt x="f53" y="f30"/>
                    </a:cubicBezTo>
                    <a:cubicBezTo>
                      <a:pt x="f59" y="f26"/>
                      <a:pt x="f59" y="f29"/>
                      <a:pt x="f52" y="f31"/>
                    </a:cubicBezTo>
                    <a:cubicBezTo>
                      <a:pt x="f52" y="f35"/>
                      <a:pt x="f59" y="f60"/>
                      <a:pt x="f7" y="f36"/>
                    </a:cubicBezTo>
                    <a:cubicBezTo>
                      <a:pt x="f52" y="f35"/>
                      <a:pt x="f7" y="f33"/>
                      <a:pt x="f7" y="f29"/>
                    </a:cubicBezTo>
                    <a:cubicBezTo>
                      <a:pt x="f7" y="f31"/>
                      <a:pt x="f49" y="f35"/>
                      <a:pt x="f50" y="f35"/>
                    </a:cubicBezTo>
                    <a:cubicBezTo>
                      <a:pt x="f61" y="f41"/>
                      <a:pt x="f62" y="f35"/>
                      <a:pt x="f63" y="f64"/>
                    </a:cubicBezTo>
                    <a:cubicBezTo>
                      <a:pt x="f40" y="f64"/>
                      <a:pt x="f40" y="f64"/>
                      <a:pt x="f40" y="f64"/>
                    </a:cubicBezTo>
                    <a:cubicBezTo>
                      <a:pt x="f39" y="f37"/>
                      <a:pt x="f40" y="f37"/>
                      <a:pt x="f40" y="f41"/>
                    </a:cubicBezTo>
                    <a:cubicBezTo>
                      <a:pt x="f40" y="f39"/>
                      <a:pt x="f38" y="f38"/>
                      <a:pt x="f38" y="f40"/>
                    </a:cubicBezTo>
                    <a:cubicBezTo>
                      <a:pt x="f38" y="f65"/>
                      <a:pt x="f40" y="f40"/>
                      <a:pt x="f40" y="f42"/>
                    </a:cubicBezTo>
                    <a:cubicBezTo>
                      <a:pt x="f40" y="f44"/>
                      <a:pt x="f65" y="f43"/>
                      <a:pt x="f65" y="f46"/>
                    </a:cubicBezTo>
                    <a:cubicBezTo>
                      <a:pt x="f37" y="f44"/>
                      <a:pt x="f36" y="f43"/>
                      <a:pt x="f33" y="f7"/>
                    </a:cubicBezTo>
                    <a:cubicBezTo>
                      <a:pt x="f33" y="f50"/>
                      <a:pt x="f33" y="f50"/>
                      <a:pt x="f34" y="f66"/>
                    </a:cubicBezTo>
                    <a:cubicBezTo>
                      <a:pt x="f26" y="f46"/>
                      <a:pt x="f32" y="f63"/>
                      <a:pt x="f30" y="f46"/>
                    </a:cubicBezTo>
                    <a:cubicBezTo>
                      <a:pt x="f32" y="f46"/>
                      <a:pt x="f32" y="f44"/>
                      <a:pt x="f30" y="f44"/>
                    </a:cubicBezTo>
                    <a:cubicBezTo>
                      <a:pt x="f25" y="f46"/>
                      <a:pt x="f25" y="f44"/>
                      <a:pt x="f8" y="f46"/>
                    </a:cubicBezTo>
                    <a:cubicBezTo>
                      <a:pt x="f45" y="f67"/>
                      <a:pt x="f30" y="f46"/>
                      <a:pt x="f8" y="f67"/>
                    </a:cubicBezTo>
                    <a:cubicBezTo>
                      <a:pt x="f16" y="f67"/>
                      <a:pt x="f45" y="f63"/>
                      <a:pt x="f22" y="f63"/>
                    </a:cubicBezTo>
                    <a:cubicBezTo>
                      <a:pt x="f24" y="f63"/>
                      <a:pt x="f18" y="f62"/>
                      <a:pt x="f47" y="f63"/>
                    </a:cubicBezTo>
                    <a:cubicBezTo>
                      <a:pt x="f23" y="f61"/>
                      <a:pt x="f21" y="f63"/>
                      <a:pt x="f68" y="f67"/>
                    </a:cubicBezTo>
                    <a:cubicBezTo>
                      <a:pt x="f69" y="f44"/>
                      <a:pt x="f70" y="f46"/>
                      <a:pt x="f19" y="f43"/>
                    </a:cubicBezTo>
                    <a:cubicBezTo>
                      <a:pt x="f71" y="f65"/>
                      <a:pt x="f17" y="f43"/>
                      <a:pt x="f72" y="f40"/>
                    </a:cubicBezTo>
                    <a:cubicBezTo>
                      <a:pt x="f73" y="f38"/>
                      <a:pt x="f15" y="f39"/>
                      <a:pt x="f74" y="f75"/>
                    </a:cubicBezTo>
                    <a:cubicBezTo>
                      <a:pt x="f76" y="f36"/>
                      <a:pt x="f74" y="f64"/>
                      <a:pt x="f77" y="f36"/>
                    </a:cubicBezTo>
                    <a:cubicBezTo>
                      <a:pt x="f78" y="f33"/>
                      <a:pt x="f10" y="f35"/>
                      <a:pt x="f79" y="f35"/>
                    </a:cubicBezTo>
                    <a:cubicBezTo>
                      <a:pt x="f78" y="f31"/>
                      <a:pt x="f78" y="f29"/>
                      <a:pt x="f80" y="f29"/>
                    </a:cubicBezTo>
                    <a:cubicBezTo>
                      <a:pt x="f81" y="f34"/>
                      <a:pt x="f80" y="f28"/>
                      <a:pt x="f81" y="f27"/>
                    </a:cubicBezTo>
                    <a:cubicBezTo>
                      <a:pt x="f82" y="f27"/>
                      <a:pt x="f82" y="f30"/>
                      <a:pt x="f83" y="f25"/>
                    </a:cubicBezTo>
                    <a:cubicBezTo>
                      <a:pt x="f84" y="f8"/>
                      <a:pt x="f85" y="f45"/>
                      <a:pt x="f83" y="f45"/>
                    </a:cubicBezTo>
                    <a:cubicBezTo>
                      <a:pt x="f84" y="f12"/>
                      <a:pt x="f82" y="f16"/>
                      <a:pt x="f82" y="f14"/>
                    </a:cubicBezTo>
                    <a:cubicBezTo>
                      <a:pt x="f85" y="f24"/>
                      <a:pt x="f80" y="f14"/>
                      <a:pt x="f81" y="f24"/>
                    </a:cubicBezTo>
                    <a:cubicBezTo>
                      <a:pt x="f85" y="f51"/>
                      <a:pt x="f80" y="f18"/>
                      <a:pt x="f81" y="f47"/>
                    </a:cubicBezTo>
                    <a:cubicBezTo>
                      <a:pt x="f82" y="f68"/>
                      <a:pt x="f80" y="f23"/>
                      <a:pt x="f82" y="f19"/>
                    </a:cubicBezTo>
                    <a:cubicBezTo>
                      <a:pt x="f86" y="f71"/>
                      <a:pt x="f84" y="f73"/>
                      <a:pt x="f87" y="f88"/>
                    </a:cubicBezTo>
                    <a:cubicBezTo>
                      <a:pt x="f89" y="f74"/>
                      <a:pt x="f84" y="f90"/>
                      <a:pt x="f87" y="f74"/>
                    </a:cubicBezTo>
                    <a:cubicBezTo>
                      <a:pt x="f91" y="f77"/>
                      <a:pt x="f92" y="f15"/>
                      <a:pt x="f91" y="f76"/>
                    </a:cubicBezTo>
                    <a:cubicBezTo>
                      <a:pt x="f93" y="f77"/>
                      <a:pt x="f94" y="f77"/>
                      <a:pt x="f93" y="f95"/>
                    </a:cubicBezTo>
                    <a:cubicBezTo>
                      <a:pt x="f93" y="f11"/>
                      <a:pt x="f93" y="f77"/>
                      <a:pt x="f93" y="f10"/>
                    </a:cubicBezTo>
                    <a:cubicBezTo>
                      <a:pt x="f93" y="f79"/>
                      <a:pt x="f94" y="f79"/>
                      <a:pt x="f93" y="f96"/>
                    </a:cubicBezTo>
                    <a:cubicBezTo>
                      <a:pt x="f93" y="f80"/>
                      <a:pt x="f97" y="f85"/>
                      <a:pt x="f98" y="f81"/>
                    </a:cubicBezTo>
                    <a:cubicBezTo>
                      <a:pt x="f98" y="f80"/>
                      <a:pt x="f99" y="f85"/>
                      <a:pt x="f99" y="f82"/>
                    </a:cubicBezTo>
                    <a:cubicBezTo>
                      <a:pt x="f99" y="f86"/>
                      <a:pt x="f100" y="f86"/>
                      <a:pt x="f100" y="f101"/>
                    </a:cubicBezTo>
                    <a:cubicBezTo>
                      <a:pt x="f102" y="f87"/>
                      <a:pt x="f100" y="f89"/>
                      <a:pt x="f100" y="f87"/>
                    </a:cubicBezTo>
                    <a:cubicBezTo>
                      <a:pt x="f103" y="f92"/>
                      <a:pt x="f103" y="f87"/>
                      <a:pt x="f104" y="f89"/>
                    </a:cubicBezTo>
                    <a:cubicBezTo>
                      <a:pt x="f105" y="f94"/>
                      <a:pt x="f105" y="f94"/>
                      <a:pt x="f105" y="f93"/>
                    </a:cubicBezTo>
                    <a:cubicBezTo>
                      <a:pt x="f104" y="f98"/>
                      <a:pt x="f106" y="f98"/>
                      <a:pt x="f106" y="f100"/>
                    </a:cubicBezTo>
                    <a:cubicBezTo>
                      <a:pt x="f106" y="f105"/>
                      <a:pt x="f105" y="f105"/>
                      <a:pt x="f106" y="f107"/>
                    </a:cubicBezTo>
                    <a:cubicBezTo>
                      <a:pt x="f107" y="f108"/>
                      <a:pt x="f104" y="f109"/>
                      <a:pt x="f108" y="f110"/>
                    </a:cubicBezTo>
                    <a:cubicBezTo>
                      <a:pt x="f107" y="f111"/>
                      <a:pt x="f112" y="f113"/>
                      <a:pt x="f114" y="f111"/>
                    </a:cubicBezTo>
                    <a:cubicBezTo>
                      <a:pt x="f115" y="f110"/>
                      <a:pt x="f115" y="f113"/>
                      <a:pt x="f109" y="f113"/>
                    </a:cubicBezTo>
                    <a:cubicBezTo>
                      <a:pt x="f115" y="f116"/>
                      <a:pt x="f116" y="f114"/>
                      <a:pt x="f109" y="f114"/>
                    </a:cubicBezTo>
                    <a:cubicBezTo>
                      <a:pt x="f110" y="f112"/>
                      <a:pt x="f110" y="f103"/>
                      <a:pt x="f109" y="f100"/>
                    </a:cubicBezTo>
                    <a:cubicBezTo>
                      <a:pt x="f108" y="f93"/>
                      <a:pt x="f112" y="f89"/>
                      <a:pt x="f112" y="f89"/>
                    </a:cubicBezTo>
                    <a:cubicBezTo>
                      <a:pt x="f108" y="f91"/>
                      <a:pt x="f112" y="f92"/>
                      <a:pt x="f108" y="f92"/>
                    </a:cubicBezTo>
                    <a:cubicBezTo>
                      <a:pt x="f107" y="f101"/>
                      <a:pt x="f112" y="f84"/>
                      <a:pt x="f107" y="f83"/>
                    </a:cubicBezTo>
                    <a:cubicBezTo>
                      <a:pt x="f105" y="f81"/>
                      <a:pt x="f107" y="f81"/>
                      <a:pt x="f106" y="f78"/>
                    </a:cubicBezTo>
                    <a:cubicBezTo>
                      <a:pt x="f105" y="f96"/>
                      <a:pt x="f107" y="f80"/>
                      <a:pt x="f106" y="f96"/>
                    </a:cubicBezTo>
                    <a:cubicBezTo>
                      <a:pt x="f106" y="f96"/>
                      <a:pt x="f107" y="f11"/>
                      <a:pt x="f106" y="f10"/>
                    </a:cubicBezTo>
                    <a:cubicBezTo>
                      <a:pt x="f105" y="f10"/>
                      <a:pt x="f106" y="f9"/>
                      <a:pt x="f106" y="f79"/>
                    </a:cubicBezTo>
                    <a:cubicBezTo>
                      <a:pt x="f105" y="f79"/>
                      <a:pt x="f106" y="f78"/>
                      <a:pt x="f105" y="f79"/>
                    </a:cubicBezTo>
                    <a:cubicBezTo>
                      <a:pt x="f103" y="f11"/>
                      <a:pt x="f104" y="f11"/>
                      <a:pt x="f105" y="f95"/>
                    </a:cubicBezTo>
                    <a:cubicBezTo>
                      <a:pt x="f105" y="f13"/>
                      <a:pt x="f104" y="f74"/>
                      <a:pt x="f105" y="f88"/>
                    </a:cubicBezTo>
                    <a:cubicBezTo>
                      <a:pt x="f106" y="f88"/>
                      <a:pt x="f105" y="f117"/>
                      <a:pt x="f104" y="f90"/>
                    </a:cubicBezTo>
                    <a:cubicBezTo>
                      <a:pt x="f103" y="f90"/>
                      <a:pt x="f103" y="f118"/>
                      <a:pt x="f100" y="f118"/>
                    </a:cubicBezTo>
                    <a:cubicBezTo>
                      <a:pt x="f102" y="f118"/>
                      <a:pt x="f103" y="f73"/>
                      <a:pt x="f100" y="f72"/>
                    </a:cubicBezTo>
                    <a:cubicBezTo>
                      <a:pt x="f102" y="f119"/>
                      <a:pt x="f100" y="f71"/>
                      <a:pt x="f104" y="f71"/>
                    </a:cubicBezTo>
                    <a:cubicBezTo>
                      <a:pt x="f106" y="f120"/>
                      <a:pt x="f105" y="f72"/>
                      <a:pt x="f108" y="f121"/>
                    </a:cubicBezTo>
                    <a:cubicBezTo>
                      <a:pt x="f114" y="f118"/>
                      <a:pt x="f114" y="f90"/>
                      <a:pt x="f114" y="f15"/>
                    </a:cubicBezTo>
                    <a:cubicBezTo>
                      <a:pt x="f115" y="f88"/>
                      <a:pt x="f115" y="f74"/>
                      <a:pt x="f109" y="f74"/>
                    </a:cubicBezTo>
                    <a:cubicBezTo>
                      <a:pt x="f109" y="f88"/>
                      <a:pt x="f110" y="f88"/>
                      <a:pt x="f109" y="f77"/>
                    </a:cubicBezTo>
                    <a:cubicBezTo>
                      <a:pt x="f114" y="f78"/>
                      <a:pt x="f111" y="f78"/>
                      <a:pt x="f116" y="f85"/>
                    </a:cubicBezTo>
                    <a:cubicBezTo>
                      <a:pt x="f111" y="f80"/>
                      <a:pt x="f111" y="f82"/>
                      <a:pt x="f113" y="f85"/>
                    </a:cubicBezTo>
                    <a:cubicBezTo>
                      <a:pt x="f122" y="f80"/>
                      <a:pt x="f113" y="f82"/>
                      <a:pt x="f123" y="f86"/>
                    </a:cubicBezTo>
                    <a:cubicBezTo>
                      <a:pt x="f124" y="f84"/>
                      <a:pt x="f125" y="f84"/>
                      <a:pt x="f124" y="f101"/>
                    </a:cubicBezTo>
                    <a:cubicBezTo>
                      <a:pt x="f126" y="f92"/>
                      <a:pt x="f124" y="f92"/>
                      <a:pt x="f125" y="f92"/>
                    </a:cubicBezTo>
                    <a:cubicBezTo>
                      <a:pt x="f122" y="f92"/>
                      <a:pt x="f122" y="f87"/>
                      <a:pt x="f113" y="f92"/>
                    </a:cubicBezTo>
                    <a:cubicBezTo>
                      <a:pt x="f113" y="f101"/>
                      <a:pt x="f111" y="f92"/>
                      <a:pt x="f113" y="f87"/>
                    </a:cubicBezTo>
                    <a:cubicBezTo>
                      <a:pt x="f113" y="f87"/>
                      <a:pt x="f113" y="f87"/>
                      <a:pt x="f111" y="f89"/>
                    </a:cubicBezTo>
                    <a:cubicBezTo>
                      <a:pt x="f111" y="f91"/>
                      <a:pt x="f116" y="f93"/>
                      <a:pt x="f122" y="f99"/>
                    </a:cubicBezTo>
                    <a:cubicBezTo>
                      <a:pt x="f124" y="f103"/>
                      <a:pt x="f124" y="f103"/>
                      <a:pt x="f124" y="f105"/>
                    </a:cubicBezTo>
                    <a:cubicBezTo>
                      <a:pt x="f123" y="f107"/>
                      <a:pt x="f126" y="f104"/>
                      <a:pt x="f126" y="f108"/>
                    </a:cubicBezTo>
                    <a:cubicBezTo>
                      <a:pt x="f124" y="f115"/>
                      <a:pt x="f5" y="f108"/>
                      <a:pt x="f126" y="f109"/>
                    </a:cubicBezTo>
                    <a:cubicBezTo>
                      <a:pt x="f124" y="f116"/>
                      <a:pt x="f5" y="f110"/>
                      <a:pt x="f126" y="f111"/>
                    </a:cubicBezTo>
                    <a:cubicBezTo>
                      <a:pt x="f123" y="f125"/>
                      <a:pt x="f5" y="f125"/>
                      <a:pt x="f126" y="f124"/>
                    </a:cubicBezTo>
                    <a:cubicBezTo>
                      <a:pt x="f123" y="f126"/>
                      <a:pt x="f5" y="f124"/>
                      <a:pt x="f124" y="f5"/>
                    </a:cubicBezTo>
                    <a:cubicBezTo>
                      <a:pt x="f122" y="f126"/>
                      <a:pt x="f109" y="f5"/>
                      <a:pt x="f114" y="f126"/>
                    </a:cubicBezTo>
                    <a:cubicBezTo>
                      <a:pt x="f114" y="f126"/>
                      <a:pt x="f114" y="f126"/>
                      <a:pt x="f114" y="f126"/>
                    </a:cubicBezTo>
                    <a:cubicBezTo>
                      <a:pt x="f91" y="f116"/>
                      <a:pt x="f91" y="f116"/>
                      <a:pt x="f91" y="f116"/>
                    </a:cubicBezTo>
                    <a:cubicBezTo>
                      <a:pt x="f81" y="f116"/>
                      <a:pt x="f81" y="f116"/>
                      <a:pt x="f81" y="f116"/>
                    </a:cubicBezTo>
                    <a:cubicBezTo>
                      <a:pt x="f78" y="f113"/>
                      <a:pt x="f78" y="f113"/>
                      <a:pt x="f78" y="f113"/>
                    </a:cubicBezTo>
                    <a:cubicBezTo>
                      <a:pt x="f77" y="f113"/>
                      <a:pt x="f77" y="f113"/>
                      <a:pt x="f77" y="f113"/>
                    </a:cubicBezTo>
                    <a:cubicBezTo>
                      <a:pt x="f77" y="f113"/>
                      <a:pt x="f77" y="f111"/>
                      <a:pt x="f76" y="f110"/>
                    </a:cubicBezTo>
                    <a:cubicBezTo>
                      <a:pt x="f88" y="f109"/>
                      <a:pt x="f76" y="f109"/>
                      <a:pt x="f15" y="f114"/>
                    </a:cubicBezTo>
                    <a:cubicBezTo>
                      <a:pt x="f117" y="f108"/>
                      <a:pt x="f88" y="f106"/>
                      <a:pt x="f117" y="f103"/>
                    </a:cubicBezTo>
                    <a:cubicBezTo>
                      <a:pt x="f73" y="f102"/>
                      <a:pt x="f73" y="f102"/>
                      <a:pt x="f72" y="f103"/>
                    </a:cubicBezTo>
                    <a:cubicBezTo>
                      <a:pt x="f17" y="f105"/>
                      <a:pt x="f71" y="f104"/>
                      <a:pt x="f71" y="f105"/>
                    </a:cubicBezTo>
                    <a:cubicBezTo>
                      <a:pt x="f120" y="f106"/>
                      <a:pt x="f120" y="f105"/>
                      <a:pt x="f69" y="f104"/>
                    </a:cubicBezTo>
                    <a:cubicBezTo>
                      <a:pt x="f21" y="f103"/>
                      <a:pt x="f56" y="f103"/>
                      <a:pt x="f23" y="f94"/>
                    </a:cubicBezTo>
                    <a:cubicBezTo>
                      <a:pt x="f51" y="f85"/>
                      <a:pt x="f20" y="f86"/>
                      <a:pt x="f20" y="f85"/>
                    </a:cubicBezTo>
                    <a:cubicBezTo>
                      <a:pt x="f24" y="f96"/>
                      <a:pt x="f20" y="f7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75" name="United States">
                <a:extLst>
                  <a:ext uri="{FF2B5EF4-FFF2-40B4-BE49-F238E27FC236}">
                    <a16:creationId xmlns:a16="http://schemas.microsoft.com/office/drawing/2014/main" id="{2272BCD5-1B9A-6392-5883-C13815E3D8BB}"/>
                  </a:ext>
                </a:extLst>
              </p:cNvPr>
              <p:cNvSpPr/>
              <p:nvPr/>
            </p:nvSpPr>
            <p:spPr>
              <a:xfrm>
                <a:off x="4130097" y="3058018"/>
                <a:ext cx="1387245" cy="708175"/>
              </a:xfrm>
              <a:custGeom>
                <a:avLst/>
                <a:gdLst>
                  <a:gd name="f0" fmla="val 10800000"/>
                  <a:gd name="f1" fmla="val 5400000"/>
                  <a:gd name="f2" fmla="val 180"/>
                  <a:gd name="f3" fmla="val w"/>
                  <a:gd name="f4" fmla="val h"/>
                  <a:gd name="f5" fmla="val 0"/>
                  <a:gd name="f6" fmla="val 260"/>
                  <a:gd name="f7" fmla="val 140"/>
                  <a:gd name="f8" fmla="val 92"/>
                  <a:gd name="f9" fmla="val 136"/>
                  <a:gd name="f10" fmla="val 133"/>
                  <a:gd name="f11" fmla="val 93"/>
                  <a:gd name="f12" fmla="val 132"/>
                  <a:gd name="f13" fmla="val 131"/>
                  <a:gd name="f14" fmla="val 94"/>
                  <a:gd name="f15" fmla="val 128"/>
                  <a:gd name="f16" fmla="val 125"/>
                  <a:gd name="f17" fmla="val 126"/>
                  <a:gd name="f18" fmla="val 96"/>
                  <a:gd name="f19" fmla="val 97"/>
                  <a:gd name="f20" fmla="val 123"/>
                  <a:gd name="f21" fmla="val 98"/>
                  <a:gd name="f22" fmla="val 99"/>
                  <a:gd name="f23" fmla="val 100"/>
                  <a:gd name="f24" fmla="val 121"/>
                  <a:gd name="f25" fmla="val 120"/>
                  <a:gd name="f26" fmla="val 102"/>
                  <a:gd name="f27" fmla="val 122"/>
                  <a:gd name="f28" fmla="val 101"/>
                  <a:gd name="f29" fmla="val 118"/>
                  <a:gd name="f30" fmla="val 119"/>
                  <a:gd name="f31" fmla="val 117"/>
                  <a:gd name="f32" fmla="val 103"/>
                  <a:gd name="f33" fmla="val 104"/>
                  <a:gd name="f34" fmla="val 105"/>
                  <a:gd name="f35" fmla="val 116"/>
                  <a:gd name="f36" fmla="val 107"/>
                  <a:gd name="f37" fmla="val 111"/>
                  <a:gd name="f38" fmla="val 115"/>
                  <a:gd name="f39" fmla="val 108"/>
                  <a:gd name="f40" fmla="val 114"/>
                  <a:gd name="f41" fmla="val 109"/>
                  <a:gd name="f42" fmla="val 113"/>
                  <a:gd name="f43" fmla="val 110"/>
                  <a:gd name="f44" fmla="val 112"/>
                  <a:gd name="f45" fmla="val 124"/>
                  <a:gd name="f46" fmla="val 129"/>
                  <a:gd name="f47" fmla="val 135"/>
                  <a:gd name="f48" fmla="val 134"/>
                  <a:gd name="f49" fmla="val 130"/>
                  <a:gd name="f50" fmla="val 106"/>
                  <a:gd name="f51" fmla="val 137"/>
                  <a:gd name="f52" fmla="val 139"/>
                  <a:gd name="f53" fmla="val 141"/>
                  <a:gd name="f54" fmla="val 142"/>
                  <a:gd name="f55" fmla="val 146"/>
                  <a:gd name="f56" fmla="val 145"/>
                  <a:gd name="f57" fmla="val 144"/>
                  <a:gd name="f58" fmla="val 148"/>
                  <a:gd name="f59" fmla="val 149"/>
                  <a:gd name="f60" fmla="val 150"/>
                  <a:gd name="f61" fmla="val 143"/>
                  <a:gd name="f62" fmla="val 147"/>
                  <a:gd name="f63" fmla="val 152"/>
                  <a:gd name="f64" fmla="val 153"/>
                  <a:gd name="f65" fmla="val 151"/>
                  <a:gd name="f66" fmla="val 154"/>
                  <a:gd name="f67" fmla="val 157"/>
                  <a:gd name="f68" fmla="val 160"/>
                  <a:gd name="f69" fmla="val 159"/>
                  <a:gd name="f70" fmla="val 161"/>
                  <a:gd name="f71" fmla="val 162"/>
                  <a:gd name="f72" fmla="val 163"/>
                  <a:gd name="f73" fmla="val 165"/>
                  <a:gd name="f74" fmla="val 164"/>
                  <a:gd name="f75" fmla="val 168"/>
                  <a:gd name="f76" fmla="val 166"/>
                  <a:gd name="f77" fmla="val 138"/>
                  <a:gd name="f78" fmla="val 167"/>
                  <a:gd name="f79" fmla="val 169"/>
                  <a:gd name="f80" fmla="val 170"/>
                  <a:gd name="f81" fmla="val 171"/>
                  <a:gd name="f82" fmla="val 172"/>
                  <a:gd name="f83" fmla="val 173"/>
                  <a:gd name="f84" fmla="val 127"/>
                  <a:gd name="f85" fmla="val 174"/>
                  <a:gd name="f86" fmla="val 176"/>
                  <a:gd name="f87" fmla="val 177"/>
                  <a:gd name="f88" fmla="val 95"/>
                  <a:gd name="f89" fmla="val 178"/>
                  <a:gd name="f90" fmla="val 179"/>
                  <a:gd name="f91" fmla="val 183"/>
                  <a:gd name="f92" fmla="val 184"/>
                  <a:gd name="f93" fmla="val 90"/>
                  <a:gd name="f94" fmla="val 185"/>
                  <a:gd name="f95" fmla="val 89"/>
                  <a:gd name="f96" fmla="val 186"/>
                  <a:gd name="f97" fmla="val 88"/>
                  <a:gd name="f98" fmla="val 188"/>
                  <a:gd name="f99" fmla="val 86"/>
                  <a:gd name="f100" fmla="val 189"/>
                  <a:gd name="f101" fmla="val 87"/>
                  <a:gd name="f102" fmla="val 191"/>
                  <a:gd name="f103" fmla="val 193"/>
                  <a:gd name="f104" fmla="val 83"/>
                  <a:gd name="f105" fmla="val 194"/>
                  <a:gd name="f106" fmla="val 195"/>
                  <a:gd name="f107" fmla="val 84"/>
                  <a:gd name="f108" fmla="val 196"/>
                  <a:gd name="f109" fmla="val 81"/>
                  <a:gd name="f110" fmla="val 198"/>
                  <a:gd name="f111" fmla="val 201"/>
                  <a:gd name="f112" fmla="val 200"/>
                  <a:gd name="f113" fmla="val 79"/>
                  <a:gd name="f114" fmla="val 78"/>
                  <a:gd name="f115" fmla="val 202"/>
                  <a:gd name="f116" fmla="val 77"/>
                  <a:gd name="f117" fmla="val 75"/>
                  <a:gd name="f118" fmla="val 76"/>
                  <a:gd name="f119" fmla="val 204"/>
                  <a:gd name="f120" fmla="val 203"/>
                  <a:gd name="f121" fmla="val 205"/>
                  <a:gd name="f122" fmla="val 74"/>
                  <a:gd name="f123" fmla="val 73"/>
                  <a:gd name="f124" fmla="val 71"/>
                  <a:gd name="f125" fmla="val 69"/>
                  <a:gd name="f126" fmla="val 67"/>
                  <a:gd name="f127" fmla="val 64"/>
                  <a:gd name="f128" fmla="val 65"/>
                  <a:gd name="f129" fmla="val 63"/>
                  <a:gd name="f130" fmla="val 62"/>
                  <a:gd name="f131" fmla="val 61"/>
                  <a:gd name="f132" fmla="val 59"/>
                  <a:gd name="f133" fmla="val 60"/>
                  <a:gd name="f134" fmla="val 58"/>
                  <a:gd name="f135" fmla="val 57"/>
                  <a:gd name="f136" fmla="val 56"/>
                  <a:gd name="f137" fmla="val 207"/>
                  <a:gd name="f138" fmla="val 55"/>
                  <a:gd name="f139" fmla="val 209"/>
                  <a:gd name="f140" fmla="val 54"/>
                  <a:gd name="f141" fmla="val 206"/>
                  <a:gd name="f142" fmla="val 208"/>
                  <a:gd name="f143" fmla="val 66"/>
                  <a:gd name="f144" fmla="val 210"/>
                  <a:gd name="f145" fmla="val 211"/>
                  <a:gd name="f146" fmla="val 212"/>
                  <a:gd name="f147" fmla="val 53"/>
                  <a:gd name="f148" fmla="val 214"/>
                  <a:gd name="f149" fmla="val 215"/>
                  <a:gd name="f150" fmla="val 216"/>
                  <a:gd name="f151" fmla="val 51"/>
                  <a:gd name="f152" fmla="val 217"/>
                  <a:gd name="f153" fmla="val 52"/>
                  <a:gd name="f154" fmla="val 50"/>
                  <a:gd name="f155" fmla="val 218"/>
                  <a:gd name="f156" fmla="val 219"/>
                  <a:gd name="f157" fmla="val 221"/>
                  <a:gd name="f158" fmla="val 49"/>
                  <a:gd name="f159" fmla="val 223"/>
                  <a:gd name="f160" fmla="val 47"/>
                  <a:gd name="f161" fmla="val 220"/>
                  <a:gd name="f162" fmla="val 48"/>
                  <a:gd name="f163" fmla="val 222"/>
                  <a:gd name="f164" fmla="val 46"/>
                  <a:gd name="f165" fmla="val 224"/>
                  <a:gd name="f166" fmla="val 45"/>
                  <a:gd name="f167" fmla="val 43"/>
                  <a:gd name="f168" fmla="val 227"/>
                  <a:gd name="f169" fmla="val 231"/>
                  <a:gd name="f170" fmla="val 229"/>
                  <a:gd name="f171" fmla="val 42"/>
                  <a:gd name="f172" fmla="val 232"/>
                  <a:gd name="f173" fmla="val 235"/>
                  <a:gd name="f174" fmla="val 234"/>
                  <a:gd name="f175" fmla="val 41"/>
                  <a:gd name="f176" fmla="val 238"/>
                  <a:gd name="f177" fmla="val 39"/>
                  <a:gd name="f178" fmla="val 240"/>
                  <a:gd name="f179" fmla="val 38"/>
                  <a:gd name="f180" fmla="val 237"/>
                  <a:gd name="f181" fmla="val 37"/>
                  <a:gd name="f182" fmla="val 35"/>
                  <a:gd name="f183" fmla="val 33"/>
                  <a:gd name="f184" fmla="val 239"/>
                  <a:gd name="f185" fmla="val 34"/>
                  <a:gd name="f186" fmla="val 241"/>
                  <a:gd name="f187" fmla="val 32"/>
                  <a:gd name="f188" fmla="val 242"/>
                  <a:gd name="f189" fmla="val 29"/>
                  <a:gd name="f190" fmla="val 244"/>
                  <a:gd name="f191" fmla="val 30"/>
                  <a:gd name="f192" fmla="val 246"/>
                  <a:gd name="f193" fmla="val 247"/>
                  <a:gd name="f194" fmla="val 28"/>
                  <a:gd name="f195" fmla="val 31"/>
                  <a:gd name="f196" fmla="val 249"/>
                  <a:gd name="f197" fmla="val 27"/>
                  <a:gd name="f198" fmla="val 250"/>
                  <a:gd name="f199" fmla="val 25"/>
                  <a:gd name="f200" fmla="val 251"/>
                  <a:gd name="f201" fmla="val 252"/>
                  <a:gd name="f202" fmla="val 24"/>
                  <a:gd name="f203" fmla="val 253"/>
                  <a:gd name="f204" fmla="val 254"/>
                  <a:gd name="f205" fmla="val 26"/>
                  <a:gd name="f206" fmla="val 23"/>
                  <a:gd name="f207" fmla="val 259"/>
                  <a:gd name="f208" fmla="val 258"/>
                  <a:gd name="f209" fmla="val 20"/>
                  <a:gd name="f210" fmla="val 257"/>
                  <a:gd name="f211" fmla="val 21"/>
                  <a:gd name="f212" fmla="val 256"/>
                  <a:gd name="f213" fmla="val 19"/>
                  <a:gd name="f214" fmla="val 255"/>
                  <a:gd name="f215" fmla="val 17"/>
                  <a:gd name="f216" fmla="val 13"/>
                  <a:gd name="f217" fmla="val 12"/>
                  <a:gd name="f218" fmla="val 11"/>
                  <a:gd name="f219" fmla="val 10"/>
                  <a:gd name="f220" fmla="val 7"/>
                  <a:gd name="f221" fmla="val 8"/>
                  <a:gd name="f222" fmla="val 248"/>
                  <a:gd name="f223" fmla="val 14"/>
                  <a:gd name="f224" fmla="val 15"/>
                  <a:gd name="f225" fmla="val 245"/>
                  <a:gd name="f226" fmla="val 16"/>
                  <a:gd name="f227" fmla="val 18"/>
                  <a:gd name="f228" fmla="val 22"/>
                  <a:gd name="f229" fmla="val 226"/>
                  <a:gd name="f230" fmla="val 213"/>
                  <a:gd name="f231" fmla="val 36"/>
                  <a:gd name="f232" fmla="val 199"/>
                  <a:gd name="f233" fmla="val 40"/>
                  <a:gd name="f234" fmla="val 190"/>
                  <a:gd name="f235" fmla="val 187"/>
                  <a:gd name="f236" fmla="val 182"/>
                  <a:gd name="f237" fmla="val 181"/>
                  <a:gd name="f238" fmla="val 175"/>
                  <a:gd name="f239" fmla="val 158"/>
                  <a:gd name="f240" fmla="val 156"/>
                  <a:gd name="f241" fmla="val 5"/>
                  <a:gd name="f242" fmla="val 6"/>
                  <a:gd name="f243" fmla="val 4"/>
                  <a:gd name="f244" fmla="val 3"/>
                  <a:gd name="f245" fmla="val 9"/>
                  <a:gd name="f246" fmla="val 44"/>
                  <a:gd name="f247" fmla="val 1"/>
                  <a:gd name="f248" fmla="val 2"/>
                  <a:gd name="f249" fmla="val 70"/>
                  <a:gd name="f250" fmla="val 72"/>
                  <a:gd name="f251" fmla="val 80"/>
                  <a:gd name="f252" fmla="val 85"/>
                  <a:gd name="f253" fmla="val 82"/>
                  <a:gd name="f254" fmla="val 91"/>
                  <a:gd name="f255" fmla="+- 0 0 -90"/>
                  <a:gd name="f256" fmla="*/ f3 1 260"/>
                  <a:gd name="f257" fmla="*/ f4 1 140"/>
                  <a:gd name="f258" fmla="+- f7 0 f5"/>
                  <a:gd name="f259" fmla="+- f6 0 f5"/>
                  <a:gd name="f260" fmla="*/ f255 f0 1"/>
                  <a:gd name="f261" fmla="*/ f259 1 260"/>
                  <a:gd name="f262" fmla="*/ f258 1 140"/>
                  <a:gd name="f263" fmla="*/ f260 1 f2"/>
                  <a:gd name="f264" fmla="*/ 94 1 f261"/>
                  <a:gd name="f265" fmla="*/ 126 1 f262"/>
                  <a:gd name="f266" fmla="*/ 101 1 f261"/>
                  <a:gd name="f267" fmla="*/ 119 1 f262"/>
                  <a:gd name="f268" fmla="*/ 109 1 f261"/>
                  <a:gd name="f269" fmla="*/ 114 1 f262"/>
                  <a:gd name="f270" fmla="*/ 122 1 f261"/>
                  <a:gd name="f271" fmla="*/ 113 1 f262"/>
                  <a:gd name="f272" fmla="*/ 131 1 f261"/>
                  <a:gd name="f273" fmla="*/ 129 1 f261"/>
                  <a:gd name="f274" fmla="*/ 109 1 f262"/>
                  <a:gd name="f275" fmla="*/ 139 1 f261"/>
                  <a:gd name="f276" fmla="*/ 108 1 f262"/>
                  <a:gd name="f277" fmla="*/ 147 1 f261"/>
                  <a:gd name="f278" fmla="*/ 161 1 f261"/>
                  <a:gd name="f279" fmla="*/ 111 1 f262"/>
                  <a:gd name="f280" fmla="*/ 163 1 f261"/>
                  <a:gd name="f281" fmla="*/ 129 1 f262"/>
                  <a:gd name="f282" fmla="*/ 165 1 f261"/>
                  <a:gd name="f283" fmla="*/ 138 1 f262"/>
                  <a:gd name="f284" fmla="*/ 171 1 f261"/>
                  <a:gd name="f285" fmla="*/ 135 1 f262"/>
                  <a:gd name="f286" fmla="*/ 118 1 f262"/>
                  <a:gd name="f287" fmla="*/ 177 1 f261"/>
                  <a:gd name="f288" fmla="*/ 96 1 f262"/>
                  <a:gd name="f289" fmla="*/ 185 1 f261"/>
                  <a:gd name="f290" fmla="*/ 89 1 f262"/>
                  <a:gd name="f291" fmla="*/ 201 1 f261"/>
                  <a:gd name="f292" fmla="*/ 78 1 f262"/>
                  <a:gd name="f293" fmla="*/ 203 1 f261"/>
                  <a:gd name="f294" fmla="*/ 75 1 f262"/>
                  <a:gd name="f295" fmla="*/ 205 1 f261"/>
                  <a:gd name="f296" fmla="*/ 69 1 f262"/>
                  <a:gd name="f297" fmla="*/ 59 1 f262"/>
                  <a:gd name="f298" fmla="*/ 206 1 f261"/>
                  <a:gd name="f299" fmla="*/ 58 1 f262"/>
                  <a:gd name="f300" fmla="*/ 210 1 f261"/>
                  <a:gd name="f301" fmla="*/ 60 1 f262"/>
                  <a:gd name="f302" fmla="*/ 209 1 f261"/>
                  <a:gd name="f303" fmla="*/ 53 1 f262"/>
                  <a:gd name="f304" fmla="*/ 217 1 f261"/>
                  <a:gd name="f305" fmla="*/ 52 1 f262"/>
                  <a:gd name="f306" fmla="*/ 221 1 f261"/>
                  <a:gd name="f307" fmla="*/ 47 1 f262"/>
                  <a:gd name="f308" fmla="*/ 234 1 f261"/>
                  <a:gd name="f309" fmla="*/ 41 1 f262"/>
                  <a:gd name="f310" fmla="*/ 241 1 f261"/>
                  <a:gd name="f311" fmla="*/ 32 1 f262"/>
                  <a:gd name="f312" fmla="*/ 254 1 f261"/>
                  <a:gd name="f313" fmla="*/ 26 1 f262"/>
                  <a:gd name="f314" fmla="*/ 258 1 f261"/>
                  <a:gd name="f315" fmla="*/ 12 1 f262"/>
                  <a:gd name="f316" fmla="*/ 246 1 f261"/>
                  <a:gd name="f317" fmla="*/ 15 1 f262"/>
                  <a:gd name="f318" fmla="*/ 224 1 f261"/>
                  <a:gd name="f319" fmla="*/ 23 1 f262"/>
                  <a:gd name="f320" fmla="*/ 33 1 f262"/>
                  <a:gd name="f321" fmla="*/ 189 1 f261"/>
                  <a:gd name="f322" fmla="*/ 42 1 f262"/>
                  <a:gd name="f323" fmla="*/ 188 1 f261"/>
                  <a:gd name="f324" fmla="*/ 30 1 f262"/>
                  <a:gd name="f325" fmla="*/ 186 1 f261"/>
                  <a:gd name="f326" fmla="*/ 27 1 f262"/>
                  <a:gd name="f327" fmla="*/ 181 1 f261"/>
                  <a:gd name="f328" fmla="*/ 22 1 f262"/>
                  <a:gd name="f329" fmla="*/ 174 1 f261"/>
                  <a:gd name="f330" fmla="*/ 28 1 f262"/>
                  <a:gd name="f331" fmla="*/ 164 1 f261"/>
                  <a:gd name="f332" fmla="*/ 37 1 f262"/>
                  <a:gd name="f333" fmla="*/ 170 1 f261"/>
                  <a:gd name="f334" fmla="*/ 25 1 f262"/>
                  <a:gd name="f335" fmla="*/ 182 1 f261"/>
                  <a:gd name="f336" fmla="*/ 18 1 f262"/>
                  <a:gd name="f337" fmla="*/ 183 1 f261"/>
                  <a:gd name="f338" fmla="*/ 173 1 f261"/>
                  <a:gd name="f339" fmla="*/ 16 1 f262"/>
                  <a:gd name="f340" fmla="*/ 168 1 f261"/>
                  <a:gd name="f341" fmla="*/ 8 1 f262"/>
                  <a:gd name="f342" fmla="*/ 151 1 f261"/>
                  <a:gd name="f343" fmla="*/ 0 1 f262"/>
                  <a:gd name="f344" fmla="*/ 35 1 f261"/>
                  <a:gd name="f345" fmla="*/ 9 1 f262"/>
                  <a:gd name="f346" fmla="*/ 22 1 f261"/>
                  <a:gd name="f347" fmla="*/ 17 1 f262"/>
                  <a:gd name="f348" fmla="*/ 7 1 f261"/>
                  <a:gd name="f349" fmla="*/ 43 1 f262"/>
                  <a:gd name="f350" fmla="*/ 3 1 f261"/>
                  <a:gd name="f351" fmla="*/ 64 1 f262"/>
                  <a:gd name="f352" fmla="*/ 77 1 f262"/>
                  <a:gd name="f353" fmla="*/ 12 1 f261"/>
                  <a:gd name="f354" fmla="*/ 88 1 f262"/>
                  <a:gd name="f355" fmla="*/ 25 1 f261"/>
                  <a:gd name="f356" fmla="*/ 95 1 f262"/>
                  <a:gd name="f357" fmla="*/ 59 1 f261"/>
                  <a:gd name="f358" fmla="*/ 100 1 f262"/>
                  <a:gd name="f359" fmla="*/ 70 1 f261"/>
                  <a:gd name="f360" fmla="*/ 84 1 f261"/>
                  <a:gd name="f361" fmla="*/ 130 1 f262"/>
                  <a:gd name="f362" fmla="*/ 0 1 f261"/>
                  <a:gd name="f363" fmla="*/ f6 1 f261"/>
                  <a:gd name="f364" fmla="*/ f7 1 f262"/>
                  <a:gd name="f365" fmla="+- f263 0 f1"/>
                  <a:gd name="f366" fmla="*/ f362 f256 1"/>
                  <a:gd name="f367" fmla="*/ f363 f256 1"/>
                  <a:gd name="f368" fmla="*/ f364 f257 1"/>
                  <a:gd name="f369" fmla="*/ f343 f257 1"/>
                  <a:gd name="f370" fmla="*/ f264 f256 1"/>
                  <a:gd name="f371" fmla="*/ f265 f257 1"/>
                  <a:gd name="f372" fmla="*/ f266 f256 1"/>
                  <a:gd name="f373" fmla="*/ f267 f257 1"/>
                  <a:gd name="f374" fmla="*/ f268 f256 1"/>
                  <a:gd name="f375" fmla="*/ f269 f257 1"/>
                  <a:gd name="f376" fmla="*/ f270 f256 1"/>
                  <a:gd name="f377" fmla="*/ f271 f257 1"/>
                  <a:gd name="f378" fmla="*/ f272 f256 1"/>
                  <a:gd name="f379" fmla="*/ f273 f256 1"/>
                  <a:gd name="f380" fmla="*/ f274 f257 1"/>
                  <a:gd name="f381" fmla="*/ f275 f256 1"/>
                  <a:gd name="f382" fmla="*/ f276 f257 1"/>
                  <a:gd name="f383" fmla="*/ f277 f256 1"/>
                  <a:gd name="f384" fmla="*/ f278 f256 1"/>
                  <a:gd name="f385" fmla="*/ f279 f257 1"/>
                  <a:gd name="f386" fmla="*/ f280 f256 1"/>
                  <a:gd name="f387" fmla="*/ f281 f257 1"/>
                  <a:gd name="f388" fmla="*/ f282 f256 1"/>
                  <a:gd name="f389" fmla="*/ f283 f257 1"/>
                  <a:gd name="f390" fmla="*/ f284 f256 1"/>
                  <a:gd name="f391" fmla="*/ f285 f257 1"/>
                  <a:gd name="f392" fmla="*/ f286 f257 1"/>
                  <a:gd name="f393" fmla="*/ f287 f256 1"/>
                  <a:gd name="f394" fmla="*/ f288 f257 1"/>
                  <a:gd name="f395" fmla="*/ f289 f256 1"/>
                  <a:gd name="f396" fmla="*/ f290 f257 1"/>
                  <a:gd name="f397" fmla="*/ f291 f256 1"/>
                  <a:gd name="f398" fmla="*/ f292 f257 1"/>
                  <a:gd name="f399" fmla="*/ f293 f256 1"/>
                  <a:gd name="f400" fmla="*/ f294 f257 1"/>
                  <a:gd name="f401" fmla="*/ f295 f256 1"/>
                  <a:gd name="f402" fmla="*/ f296 f257 1"/>
                  <a:gd name="f403" fmla="*/ f297 f257 1"/>
                  <a:gd name="f404" fmla="*/ f298 f256 1"/>
                  <a:gd name="f405" fmla="*/ f299 f257 1"/>
                  <a:gd name="f406" fmla="*/ f300 f256 1"/>
                  <a:gd name="f407" fmla="*/ f301 f257 1"/>
                  <a:gd name="f408" fmla="*/ f302 f256 1"/>
                  <a:gd name="f409" fmla="*/ f303 f257 1"/>
                  <a:gd name="f410" fmla="*/ f304 f256 1"/>
                  <a:gd name="f411" fmla="*/ f305 f257 1"/>
                  <a:gd name="f412" fmla="*/ f306 f256 1"/>
                  <a:gd name="f413" fmla="*/ f307 f257 1"/>
                  <a:gd name="f414" fmla="*/ f308 f256 1"/>
                  <a:gd name="f415" fmla="*/ f309 f257 1"/>
                  <a:gd name="f416" fmla="*/ f310 f256 1"/>
                  <a:gd name="f417" fmla="*/ f311 f257 1"/>
                  <a:gd name="f418" fmla="*/ f312 f256 1"/>
                  <a:gd name="f419" fmla="*/ f313 f257 1"/>
                  <a:gd name="f420" fmla="*/ f314 f256 1"/>
                  <a:gd name="f421" fmla="*/ f315 f257 1"/>
                  <a:gd name="f422" fmla="*/ f316 f256 1"/>
                  <a:gd name="f423" fmla="*/ f317 f257 1"/>
                  <a:gd name="f424" fmla="*/ f318 f256 1"/>
                  <a:gd name="f425" fmla="*/ f319 f257 1"/>
                  <a:gd name="f426" fmla="*/ f320 f257 1"/>
                  <a:gd name="f427" fmla="*/ f321 f256 1"/>
                  <a:gd name="f428" fmla="*/ f322 f257 1"/>
                  <a:gd name="f429" fmla="*/ f323 f256 1"/>
                  <a:gd name="f430" fmla="*/ f324 f257 1"/>
                  <a:gd name="f431" fmla="*/ f325 f256 1"/>
                  <a:gd name="f432" fmla="*/ f326 f257 1"/>
                  <a:gd name="f433" fmla="*/ f327 f256 1"/>
                  <a:gd name="f434" fmla="*/ f328 f257 1"/>
                  <a:gd name="f435" fmla="*/ f329 f256 1"/>
                  <a:gd name="f436" fmla="*/ f330 f257 1"/>
                  <a:gd name="f437" fmla="*/ f331 f256 1"/>
                  <a:gd name="f438" fmla="*/ f332 f257 1"/>
                  <a:gd name="f439" fmla="*/ f333 f256 1"/>
                  <a:gd name="f440" fmla="*/ f334 f257 1"/>
                  <a:gd name="f441" fmla="*/ f335 f256 1"/>
                  <a:gd name="f442" fmla="*/ f336 f257 1"/>
                  <a:gd name="f443" fmla="*/ f337 f256 1"/>
                  <a:gd name="f444" fmla="*/ f338 f256 1"/>
                  <a:gd name="f445" fmla="*/ f339 f257 1"/>
                  <a:gd name="f446" fmla="*/ f340 f256 1"/>
                  <a:gd name="f447" fmla="*/ f341 f257 1"/>
                  <a:gd name="f448" fmla="*/ f342 f256 1"/>
                  <a:gd name="f449" fmla="*/ f344 f256 1"/>
                  <a:gd name="f450" fmla="*/ f345 f257 1"/>
                  <a:gd name="f451" fmla="*/ f346 f256 1"/>
                  <a:gd name="f452" fmla="*/ f347 f257 1"/>
                  <a:gd name="f453" fmla="*/ f348 f256 1"/>
                  <a:gd name="f454" fmla="*/ f349 f257 1"/>
                  <a:gd name="f455" fmla="*/ f350 f256 1"/>
                  <a:gd name="f456" fmla="*/ f351 f257 1"/>
                  <a:gd name="f457" fmla="*/ f352 f257 1"/>
                  <a:gd name="f458" fmla="*/ f353 f256 1"/>
                  <a:gd name="f459" fmla="*/ f354 f257 1"/>
                  <a:gd name="f460" fmla="*/ f355 f256 1"/>
                  <a:gd name="f461" fmla="*/ f356 f257 1"/>
                  <a:gd name="f462" fmla="*/ f357 f256 1"/>
                  <a:gd name="f463" fmla="*/ f358 f257 1"/>
                  <a:gd name="f464" fmla="*/ f359 f256 1"/>
                  <a:gd name="f465" fmla="*/ f360 f256 1"/>
                  <a:gd name="f466" fmla="*/ f361 f257 1"/>
                </a:gdLst>
                <a:ahLst/>
                <a:cxnLst>
                  <a:cxn ang="3cd4">
                    <a:pos x="hc" y="t"/>
                  </a:cxn>
                  <a:cxn ang="0">
                    <a:pos x="r" y="vc"/>
                  </a:cxn>
                  <a:cxn ang="cd4">
                    <a:pos x="hc" y="b"/>
                  </a:cxn>
                  <a:cxn ang="cd2">
                    <a:pos x="l" y="vc"/>
                  </a:cxn>
                  <a:cxn ang="f365">
                    <a:pos x="f370" y="f371"/>
                  </a:cxn>
                  <a:cxn ang="f365">
                    <a:pos x="f372" y="f373"/>
                  </a:cxn>
                  <a:cxn ang="f365">
                    <a:pos x="f374" y="f375"/>
                  </a:cxn>
                  <a:cxn ang="f365">
                    <a:pos x="f376" y="f377"/>
                  </a:cxn>
                  <a:cxn ang="f365">
                    <a:pos x="f378" y="f375"/>
                  </a:cxn>
                  <a:cxn ang="f365">
                    <a:pos x="f379" y="f380"/>
                  </a:cxn>
                  <a:cxn ang="f365">
                    <a:pos x="f381" y="f382"/>
                  </a:cxn>
                  <a:cxn ang="f365">
                    <a:pos x="f383" y="f382"/>
                  </a:cxn>
                  <a:cxn ang="f365">
                    <a:pos x="f384" y="f385"/>
                  </a:cxn>
                  <a:cxn ang="f365">
                    <a:pos x="f386" y="f387"/>
                  </a:cxn>
                  <a:cxn ang="f365">
                    <a:pos x="f388" y="f389"/>
                  </a:cxn>
                  <a:cxn ang="f365">
                    <a:pos x="f390" y="f391"/>
                  </a:cxn>
                  <a:cxn ang="f365">
                    <a:pos x="f390" y="f392"/>
                  </a:cxn>
                  <a:cxn ang="f365">
                    <a:pos x="f393" y="f394"/>
                  </a:cxn>
                  <a:cxn ang="f365">
                    <a:pos x="f395" y="f396"/>
                  </a:cxn>
                  <a:cxn ang="f365">
                    <a:pos x="f397" y="f398"/>
                  </a:cxn>
                  <a:cxn ang="f365">
                    <a:pos x="f399" y="f400"/>
                  </a:cxn>
                  <a:cxn ang="f365">
                    <a:pos x="f401" y="f402"/>
                  </a:cxn>
                  <a:cxn ang="f365">
                    <a:pos x="f399" y="f403"/>
                  </a:cxn>
                  <a:cxn ang="f365">
                    <a:pos x="f404" y="f405"/>
                  </a:cxn>
                  <a:cxn ang="f365">
                    <a:pos x="f406" y="f407"/>
                  </a:cxn>
                  <a:cxn ang="f365">
                    <a:pos x="f408" y="f409"/>
                  </a:cxn>
                  <a:cxn ang="f365">
                    <a:pos x="f410" y="f411"/>
                  </a:cxn>
                  <a:cxn ang="f365">
                    <a:pos x="f412" y="f413"/>
                  </a:cxn>
                  <a:cxn ang="f365">
                    <a:pos x="f414" y="f415"/>
                  </a:cxn>
                  <a:cxn ang="f365">
                    <a:pos x="f416" y="f417"/>
                  </a:cxn>
                  <a:cxn ang="f365">
                    <a:pos x="f418" y="f419"/>
                  </a:cxn>
                  <a:cxn ang="f365">
                    <a:pos x="f420" y="f421"/>
                  </a:cxn>
                  <a:cxn ang="f365">
                    <a:pos x="f422" y="f423"/>
                  </a:cxn>
                  <a:cxn ang="f365">
                    <a:pos x="f424" y="f425"/>
                  </a:cxn>
                  <a:cxn ang="f365">
                    <a:pos x="f406" y="f426"/>
                  </a:cxn>
                  <a:cxn ang="f365">
                    <a:pos x="f427" y="f428"/>
                  </a:cxn>
                  <a:cxn ang="f365">
                    <a:pos x="f429" y="f430"/>
                  </a:cxn>
                  <a:cxn ang="f365">
                    <a:pos x="f431" y="f432"/>
                  </a:cxn>
                  <a:cxn ang="f365">
                    <a:pos x="f433" y="f434"/>
                  </a:cxn>
                  <a:cxn ang="f365">
                    <a:pos x="f435" y="f436"/>
                  </a:cxn>
                  <a:cxn ang="f365">
                    <a:pos x="f437" y="f438"/>
                  </a:cxn>
                  <a:cxn ang="f365">
                    <a:pos x="f439" y="f440"/>
                  </a:cxn>
                  <a:cxn ang="f365">
                    <a:pos x="f441" y="f442"/>
                  </a:cxn>
                  <a:cxn ang="f365">
                    <a:pos x="f443" y="f423"/>
                  </a:cxn>
                  <a:cxn ang="f365">
                    <a:pos x="f444" y="f421"/>
                  </a:cxn>
                  <a:cxn ang="f365">
                    <a:pos x="f384" y="f445"/>
                  </a:cxn>
                  <a:cxn ang="f365">
                    <a:pos x="f446" y="f447"/>
                  </a:cxn>
                  <a:cxn ang="f365">
                    <a:pos x="f448" y="f369"/>
                  </a:cxn>
                  <a:cxn ang="f365">
                    <a:pos x="f449" y="f450"/>
                  </a:cxn>
                  <a:cxn ang="f365">
                    <a:pos x="f451" y="f452"/>
                  </a:cxn>
                  <a:cxn ang="f365">
                    <a:pos x="f453" y="f454"/>
                  </a:cxn>
                  <a:cxn ang="f365">
                    <a:pos x="f455" y="f456"/>
                  </a:cxn>
                  <a:cxn ang="f365">
                    <a:pos x="f455" y="f457"/>
                  </a:cxn>
                  <a:cxn ang="f365">
                    <a:pos x="f458" y="f459"/>
                  </a:cxn>
                  <a:cxn ang="f365">
                    <a:pos x="f460" y="f461"/>
                  </a:cxn>
                  <a:cxn ang="f365">
                    <a:pos x="f462" y="f463"/>
                  </a:cxn>
                  <a:cxn ang="f365">
                    <a:pos x="f464" y="f377"/>
                  </a:cxn>
                  <a:cxn ang="f365">
                    <a:pos x="f465" y="f466"/>
                  </a:cxn>
                </a:cxnLst>
                <a:rect l="f366" t="f369" r="f367" b="f368"/>
                <a:pathLst>
                  <a:path w="260" h="140">
                    <a:moveTo>
                      <a:pt x="f8" y="f9"/>
                    </a:moveTo>
                    <a:cubicBezTo>
                      <a:pt x="f8" y="f10"/>
                      <a:pt x="f11" y="f10"/>
                      <a:pt x="f8" y="f12"/>
                    </a:cubicBezTo>
                    <a:cubicBezTo>
                      <a:pt x="f8" y="f13"/>
                      <a:pt x="f11" y="f13"/>
                      <a:pt x="f14" y="f15"/>
                    </a:cubicBezTo>
                    <a:cubicBezTo>
                      <a:pt x="f14" y="f16"/>
                      <a:pt x="f11" y="f17"/>
                      <a:pt x="f14" y="f17"/>
                    </a:cubicBezTo>
                    <a:cubicBezTo>
                      <a:pt x="f18" y="f17"/>
                      <a:pt x="f14" y="f16"/>
                      <a:pt x="f18" y="f16"/>
                    </a:cubicBezTo>
                    <a:cubicBezTo>
                      <a:pt x="f18" y="f17"/>
                      <a:pt x="f19" y="f20"/>
                      <a:pt x="f21" y="f20"/>
                    </a:cubicBezTo>
                    <a:cubicBezTo>
                      <a:pt x="f22" y="f20"/>
                      <a:pt x="f23" y="f24"/>
                      <a:pt x="f22" y="f25"/>
                    </a:cubicBezTo>
                    <a:cubicBezTo>
                      <a:pt x="f26" y="f27"/>
                      <a:pt x="f28" y="f29"/>
                      <a:pt x="f28" y="f30"/>
                    </a:cubicBezTo>
                    <a:cubicBezTo>
                      <a:pt x="f28" y="f30"/>
                      <a:pt x="f28" y="f31"/>
                      <a:pt x="f26" y="f29"/>
                    </a:cubicBezTo>
                    <a:cubicBezTo>
                      <a:pt x="f32" y="f30"/>
                      <a:pt x="f32" y="f31"/>
                      <a:pt x="f33" y="f29"/>
                    </a:cubicBezTo>
                    <a:cubicBezTo>
                      <a:pt x="f34" y="f30"/>
                      <a:pt x="f34" y="f35"/>
                      <a:pt x="f36" y="f35"/>
                    </a:cubicBezTo>
                    <a:cubicBezTo>
                      <a:pt x="f37" y="f38"/>
                      <a:pt x="f39" y="f40"/>
                      <a:pt x="f41" y="f40"/>
                    </a:cubicBezTo>
                    <a:cubicBezTo>
                      <a:pt x="f41" y="f42"/>
                      <a:pt x="f39" y="f42"/>
                      <a:pt x="f37" y="f37"/>
                    </a:cubicBezTo>
                    <a:cubicBezTo>
                      <a:pt x="f41" y="f42"/>
                      <a:pt x="f37" y="f42"/>
                      <a:pt x="f43" y="f40"/>
                    </a:cubicBezTo>
                    <a:cubicBezTo>
                      <a:pt x="f41" y="f38"/>
                      <a:pt x="f37" y="f40"/>
                      <a:pt x="f42" y="f44"/>
                    </a:cubicBezTo>
                    <a:cubicBezTo>
                      <a:pt x="f29" y="f39"/>
                      <a:pt x="f30" y="f40"/>
                      <a:pt x="f27" y="f42"/>
                    </a:cubicBezTo>
                    <a:cubicBezTo>
                      <a:pt x="f20" y="f44"/>
                      <a:pt x="f20" y="f37"/>
                      <a:pt x="f45" y="f44"/>
                    </a:cubicBezTo>
                    <a:cubicBezTo>
                      <a:pt x="f16" y="f40"/>
                      <a:pt x="f45" y="f44"/>
                      <a:pt x="f16" y="f42"/>
                    </a:cubicBezTo>
                    <a:cubicBezTo>
                      <a:pt x="f17" y="f40"/>
                      <a:pt x="f15" y="f42"/>
                      <a:pt x="f46" y="f40"/>
                    </a:cubicBezTo>
                    <a:cubicBezTo>
                      <a:pt x="f13" y="f35"/>
                      <a:pt x="f13" y="f40"/>
                      <a:pt x="f13" y="f40"/>
                    </a:cubicBezTo>
                    <a:cubicBezTo>
                      <a:pt x="f12" y="f38"/>
                      <a:pt x="f12" y="f38"/>
                      <a:pt x="f10" y="f38"/>
                    </a:cubicBezTo>
                    <a:cubicBezTo>
                      <a:pt x="f47" y="f38"/>
                      <a:pt x="f12" y="f40"/>
                      <a:pt x="f10" y="f42"/>
                    </a:cubicBezTo>
                    <a:cubicBezTo>
                      <a:pt x="f48" y="f42"/>
                      <a:pt x="f13" y="f44"/>
                      <a:pt x="f12" y="f37"/>
                    </a:cubicBezTo>
                    <a:cubicBezTo>
                      <a:pt x="f10" y="f41"/>
                      <a:pt x="f15" y="f37"/>
                      <a:pt x="f46" y="f41"/>
                    </a:cubicBezTo>
                    <a:cubicBezTo>
                      <a:pt x="f49" y="f50"/>
                      <a:pt x="f13" y="f43"/>
                      <a:pt x="f48" y="f41"/>
                    </a:cubicBezTo>
                    <a:cubicBezTo>
                      <a:pt x="f47" y="f39"/>
                      <a:pt x="f51" y="f43"/>
                      <a:pt x="f51" y="f39"/>
                    </a:cubicBezTo>
                    <a:cubicBezTo>
                      <a:pt x="f51" y="f50"/>
                      <a:pt x="f51" y="f36"/>
                      <a:pt x="f51" y="f36"/>
                    </a:cubicBezTo>
                    <a:cubicBezTo>
                      <a:pt x="f51" y="f36"/>
                      <a:pt x="f51" y="f41"/>
                      <a:pt x="f52" y="f39"/>
                    </a:cubicBezTo>
                    <a:cubicBezTo>
                      <a:pt x="f53" y="f36"/>
                      <a:pt x="f7" y="f39"/>
                      <a:pt x="f53" y="f36"/>
                    </a:cubicBezTo>
                    <a:cubicBezTo>
                      <a:pt x="f54" y="f39"/>
                      <a:pt x="f55" y="f39"/>
                      <a:pt x="f56" y="f36"/>
                    </a:cubicBezTo>
                    <a:cubicBezTo>
                      <a:pt x="f57" y="f36"/>
                      <a:pt x="f58" y="f36"/>
                      <a:pt x="f59" y="f36"/>
                    </a:cubicBezTo>
                    <a:cubicBezTo>
                      <a:pt x="f60" y="f36"/>
                      <a:pt x="f61" y="f36"/>
                      <a:pt x="f62" y="f39"/>
                    </a:cubicBezTo>
                    <a:cubicBezTo>
                      <a:pt x="f63" y="f43"/>
                      <a:pt x="f64" y="f43"/>
                      <a:pt x="f63" y="f37"/>
                    </a:cubicBezTo>
                    <a:cubicBezTo>
                      <a:pt x="f65" y="f37"/>
                      <a:pt x="f63" y="f44"/>
                      <a:pt x="f64" y="f37"/>
                    </a:cubicBezTo>
                    <a:cubicBezTo>
                      <a:pt x="f66" y="f43"/>
                      <a:pt x="f66" y="f44"/>
                      <a:pt x="f67" y="f43"/>
                    </a:cubicBezTo>
                    <a:cubicBezTo>
                      <a:pt x="f68" y="f39"/>
                      <a:pt x="f69" y="f37"/>
                      <a:pt x="f70" y="f37"/>
                    </a:cubicBezTo>
                    <a:cubicBezTo>
                      <a:pt x="f71" y="f37"/>
                      <a:pt x="f70" y="f42"/>
                      <a:pt x="f72" y="f40"/>
                    </a:cubicBezTo>
                    <a:cubicBezTo>
                      <a:pt x="f73" y="f35"/>
                      <a:pt x="f70" y="f24"/>
                      <a:pt x="f70" y="f27"/>
                    </a:cubicBezTo>
                    <a:cubicBezTo>
                      <a:pt x="f71" y="f45"/>
                      <a:pt x="f68" y="f20"/>
                      <a:pt x="f71" y="f46"/>
                    </a:cubicBezTo>
                    <a:cubicBezTo>
                      <a:pt x="f72" y="f15"/>
                      <a:pt x="f74" y="f15"/>
                      <a:pt x="f72" y="f46"/>
                    </a:cubicBezTo>
                    <a:cubicBezTo>
                      <a:pt x="f71" y="f49"/>
                      <a:pt x="f72" y="f49"/>
                      <a:pt x="f72" y="f12"/>
                    </a:cubicBezTo>
                    <a:cubicBezTo>
                      <a:pt x="f72" y="f47"/>
                      <a:pt x="f74" y="f48"/>
                      <a:pt x="f73" y="f47"/>
                    </a:cubicBezTo>
                    <a:cubicBezTo>
                      <a:pt x="f73" y="f51"/>
                      <a:pt x="f75" y="f51"/>
                      <a:pt x="f76" y="f51"/>
                    </a:cubicBezTo>
                    <a:cubicBezTo>
                      <a:pt x="f73" y="f77"/>
                      <a:pt x="f78" y="f52"/>
                      <a:pt x="f73" y="f77"/>
                    </a:cubicBezTo>
                    <a:cubicBezTo>
                      <a:pt x="f74" y="f77"/>
                      <a:pt x="f73" y="f7"/>
                      <a:pt x="f78" y="f52"/>
                    </a:cubicBezTo>
                    <a:cubicBezTo>
                      <a:pt x="f75" y="f52"/>
                      <a:pt x="f75" y="f7"/>
                      <a:pt x="f79" y="f52"/>
                    </a:cubicBezTo>
                    <a:cubicBezTo>
                      <a:pt x="f79" y="f77"/>
                      <a:pt x="f79" y="f52"/>
                      <a:pt x="f80" y="f77"/>
                    </a:cubicBezTo>
                    <a:cubicBezTo>
                      <a:pt x="f81" y="f51"/>
                      <a:pt x="f80" y="f52"/>
                      <a:pt x="f81" y="f47"/>
                    </a:cubicBezTo>
                    <a:cubicBezTo>
                      <a:pt x="f82" y="f12"/>
                      <a:pt x="f83" y="f46"/>
                      <a:pt x="f82" y="f15"/>
                    </a:cubicBezTo>
                    <a:cubicBezTo>
                      <a:pt x="f82" y="f84"/>
                      <a:pt x="f81" y="f16"/>
                      <a:pt x="f81" y="f24"/>
                    </a:cubicBezTo>
                    <a:cubicBezTo>
                      <a:pt x="f81" y="f29"/>
                      <a:pt x="f81" y="f45"/>
                      <a:pt x="f82" y="f45"/>
                    </a:cubicBezTo>
                    <a:cubicBezTo>
                      <a:pt x="f82" y="f45"/>
                      <a:pt x="f81" y="f25"/>
                      <a:pt x="f81" y="f29"/>
                    </a:cubicBezTo>
                    <a:cubicBezTo>
                      <a:pt x="f81" y="f35"/>
                      <a:pt x="f81" y="f30"/>
                      <a:pt x="f81" y="f35"/>
                    </a:cubicBezTo>
                    <a:cubicBezTo>
                      <a:pt x="f80" y="f42"/>
                      <a:pt x="f79" y="f39"/>
                      <a:pt x="f80" y="f36"/>
                    </a:cubicBezTo>
                    <a:cubicBezTo>
                      <a:pt x="f81" y="f50"/>
                      <a:pt x="f79" y="f50"/>
                      <a:pt x="f85" y="f21"/>
                    </a:cubicBezTo>
                    <a:cubicBezTo>
                      <a:pt x="f86" y="f18"/>
                      <a:pt x="f87" y="f21"/>
                      <a:pt x="f87" y="f18"/>
                    </a:cubicBezTo>
                    <a:cubicBezTo>
                      <a:pt x="f86" y="f88"/>
                      <a:pt x="f89" y="f18"/>
                      <a:pt x="f87" y="f14"/>
                    </a:cubicBezTo>
                    <a:cubicBezTo>
                      <a:pt x="f86" y="f8"/>
                      <a:pt x="f89" y="f18"/>
                      <a:pt x="f90" y="f11"/>
                    </a:cubicBezTo>
                    <a:cubicBezTo>
                      <a:pt x="f2" y="f8"/>
                      <a:pt x="f90" y="f88"/>
                      <a:pt x="f91" y="f8"/>
                    </a:cubicBezTo>
                    <a:cubicBezTo>
                      <a:pt x="f92" y="f93"/>
                      <a:pt x="f92" y="f8"/>
                      <a:pt x="f94" y="f95"/>
                    </a:cubicBezTo>
                    <a:cubicBezTo>
                      <a:pt x="f96" y="f97"/>
                      <a:pt x="f98" y="f99"/>
                      <a:pt x="f100" y="f101"/>
                    </a:cubicBezTo>
                    <a:cubicBezTo>
                      <a:pt x="f102" y="f101"/>
                      <a:pt x="f103" y="f104"/>
                      <a:pt x="f105" y="f104"/>
                    </a:cubicBezTo>
                    <a:cubicBezTo>
                      <a:pt x="f106" y="f107"/>
                      <a:pt x="f108" y="f109"/>
                      <a:pt x="f110" y="f109"/>
                    </a:cubicBezTo>
                    <a:cubicBezTo>
                      <a:pt x="f111" y="f109"/>
                      <a:pt x="f112" y="f113"/>
                      <a:pt x="f111" y="f114"/>
                    </a:cubicBezTo>
                    <a:cubicBezTo>
                      <a:pt x="f115" y="f114"/>
                      <a:pt x="f110" y="f113"/>
                      <a:pt x="f112" y="f114"/>
                    </a:cubicBezTo>
                    <a:cubicBezTo>
                      <a:pt x="f111" y="f116"/>
                      <a:pt x="f110" y="f117"/>
                      <a:pt x="f111" y="f118"/>
                    </a:cubicBezTo>
                    <a:cubicBezTo>
                      <a:pt x="f119" y="f116"/>
                      <a:pt x="f120" y="f116"/>
                      <a:pt x="f119" y="f118"/>
                    </a:cubicBezTo>
                    <a:cubicBezTo>
                      <a:pt x="f121" y="f117"/>
                      <a:pt x="f119" y="f122"/>
                      <a:pt x="f120" y="f117"/>
                    </a:cubicBezTo>
                    <a:cubicBezTo>
                      <a:pt x="f115" y="f118"/>
                      <a:pt x="f119" y="f122"/>
                      <a:pt x="f115" y="f122"/>
                    </a:cubicBezTo>
                    <a:cubicBezTo>
                      <a:pt x="f112" y="f122"/>
                      <a:pt x="f111" y="f122"/>
                      <a:pt x="f111" y="f123"/>
                    </a:cubicBezTo>
                    <a:cubicBezTo>
                      <a:pt x="f115" y="f122"/>
                      <a:pt x="f120" y="f123"/>
                      <a:pt x="f119" y="f122"/>
                    </a:cubicBezTo>
                    <a:cubicBezTo>
                      <a:pt x="f121" y="f122"/>
                      <a:pt x="f121" y="f124"/>
                      <a:pt x="f121" y="f125"/>
                    </a:cubicBezTo>
                    <a:cubicBezTo>
                      <a:pt x="f119" y="f126"/>
                      <a:pt x="f121" y="f127"/>
                      <a:pt x="f120" y="f128"/>
                    </a:cubicBezTo>
                    <a:cubicBezTo>
                      <a:pt x="f121" y="f127"/>
                      <a:pt x="f120" y="f129"/>
                      <a:pt x="f115" y="f130"/>
                    </a:cubicBezTo>
                    <a:cubicBezTo>
                      <a:pt x="f119" y="f129"/>
                      <a:pt x="f119" y="f130"/>
                      <a:pt x="f119" y="f129"/>
                    </a:cubicBezTo>
                    <a:cubicBezTo>
                      <a:pt x="f120" y="f131"/>
                      <a:pt x="f121" y="f131"/>
                      <a:pt x="f120" y="f132"/>
                    </a:cubicBezTo>
                    <a:cubicBezTo>
                      <a:pt x="f119" y="f133"/>
                      <a:pt x="f121" y="f133"/>
                      <a:pt x="f119" y="f134"/>
                    </a:cubicBezTo>
                    <a:cubicBezTo>
                      <a:pt x="f119" y="f132"/>
                      <a:pt x="f119" y="f135"/>
                      <a:pt x="f121" y="f136"/>
                    </a:cubicBezTo>
                    <a:cubicBezTo>
                      <a:pt x="f137" y="f138"/>
                      <a:pt x="f139" y="f140"/>
                      <a:pt x="f137" y="f138"/>
                    </a:cubicBezTo>
                    <a:cubicBezTo>
                      <a:pt x="f121" y="f135"/>
                      <a:pt x="f137" y="f136"/>
                      <a:pt x="f141" y="f134"/>
                    </a:cubicBezTo>
                    <a:cubicBezTo>
                      <a:pt x="f121" y="f132"/>
                      <a:pt x="f137" y="f132"/>
                      <a:pt x="f141" y="f133"/>
                    </a:cubicBezTo>
                    <a:cubicBezTo>
                      <a:pt x="f121" y="f130"/>
                      <a:pt x="f142" y="f130"/>
                      <a:pt x="f137" y="f127"/>
                    </a:cubicBezTo>
                    <a:cubicBezTo>
                      <a:pt x="f141" y="f128"/>
                      <a:pt x="f121" y="f143"/>
                      <a:pt x="f137" y="f128"/>
                    </a:cubicBezTo>
                    <a:cubicBezTo>
                      <a:pt x="f142" y="f127"/>
                      <a:pt x="f139" y="f131"/>
                      <a:pt x="f144" y="f133"/>
                    </a:cubicBezTo>
                    <a:cubicBezTo>
                      <a:pt x="f145" y="f134"/>
                      <a:pt x="f139" y="f129"/>
                      <a:pt x="f139" y="f129"/>
                    </a:cubicBezTo>
                    <a:cubicBezTo>
                      <a:pt x="f144" y="f130"/>
                      <a:pt x="f146" y="f134"/>
                      <a:pt x="f145" y="f135"/>
                    </a:cubicBezTo>
                    <a:cubicBezTo>
                      <a:pt x="f144" y="f136"/>
                      <a:pt x="f145" y="f136"/>
                      <a:pt x="f144" y="f138"/>
                    </a:cubicBezTo>
                    <a:cubicBezTo>
                      <a:pt x="f142" y="f140"/>
                      <a:pt x="f139" y="f140"/>
                      <a:pt x="f139" y="f147"/>
                    </a:cubicBezTo>
                    <a:cubicBezTo>
                      <a:pt x="f144" y="f138"/>
                      <a:pt x="f145" y="f138"/>
                      <a:pt x="f145" y="f136"/>
                    </a:cubicBezTo>
                    <a:cubicBezTo>
                      <a:pt x="f145" y="f134"/>
                      <a:pt x="f146" y="f135"/>
                      <a:pt x="f146" y="f136"/>
                    </a:cubicBezTo>
                    <a:cubicBezTo>
                      <a:pt x="f148" y="f147"/>
                      <a:pt x="f148" y="f138"/>
                      <a:pt x="f149" y="f147"/>
                    </a:cubicBezTo>
                    <a:cubicBezTo>
                      <a:pt x="f150" y="f151"/>
                      <a:pt x="f149" y="f140"/>
                      <a:pt x="f152" y="f153"/>
                    </a:cubicBezTo>
                    <a:cubicBezTo>
                      <a:pt x="f150" y="f151"/>
                      <a:pt x="f150" y="f151"/>
                      <a:pt x="f150" y="f154"/>
                    </a:cubicBezTo>
                    <a:cubicBezTo>
                      <a:pt x="f152" y="f151"/>
                      <a:pt x="f152" y="f153"/>
                      <a:pt x="f155" y="f151"/>
                    </a:cubicBezTo>
                    <a:cubicBezTo>
                      <a:pt x="f156" y="f154"/>
                      <a:pt x="f156" y="f154"/>
                      <a:pt x="f157" y="f158"/>
                    </a:cubicBezTo>
                    <a:cubicBezTo>
                      <a:pt x="f159" y="f160"/>
                      <a:pt x="f161" y="f162"/>
                      <a:pt x="f157" y="f160"/>
                    </a:cubicBezTo>
                    <a:cubicBezTo>
                      <a:pt x="f163" y="f164"/>
                      <a:pt x="f157" y="f164"/>
                      <a:pt x="f163" y="f164"/>
                    </a:cubicBezTo>
                    <a:cubicBezTo>
                      <a:pt x="f165" y="f166"/>
                      <a:pt x="f165" y="f167"/>
                      <a:pt x="f168" y="f167"/>
                    </a:cubicBezTo>
                    <a:cubicBezTo>
                      <a:pt x="f169" y="f167"/>
                      <a:pt x="f170" y="f171"/>
                      <a:pt x="f169" y="f167"/>
                    </a:cubicBezTo>
                    <a:cubicBezTo>
                      <a:pt x="f172" y="f167"/>
                      <a:pt x="f173" y="f171"/>
                      <a:pt x="f174" y="f175"/>
                    </a:cubicBezTo>
                    <a:cubicBezTo>
                      <a:pt x="f173" y="f167"/>
                      <a:pt x="f176" y="f177"/>
                      <a:pt x="f176" y="f175"/>
                    </a:cubicBezTo>
                    <a:cubicBezTo>
                      <a:pt x="f178" y="f179"/>
                      <a:pt x="f176" y="f175"/>
                      <a:pt x="f180" y="f177"/>
                    </a:cubicBezTo>
                    <a:cubicBezTo>
                      <a:pt x="f180" y="f181"/>
                      <a:pt x="f180" y="f181"/>
                      <a:pt x="f176" y="f182"/>
                    </a:cubicBezTo>
                    <a:cubicBezTo>
                      <a:pt x="f178" y="f183"/>
                      <a:pt x="f184" y="f185"/>
                      <a:pt x="f186" y="f187"/>
                    </a:cubicBezTo>
                    <a:cubicBezTo>
                      <a:pt x="f188" y="f189"/>
                      <a:pt x="f190" y="f191"/>
                      <a:pt x="f192" y="f189"/>
                    </a:cubicBezTo>
                    <a:cubicBezTo>
                      <a:pt x="f193" y="f194"/>
                      <a:pt x="f193" y="f195"/>
                      <a:pt x="f196" y="f197"/>
                    </a:cubicBezTo>
                    <a:cubicBezTo>
                      <a:pt x="f198" y="f199"/>
                      <a:pt x="f198" y="f191"/>
                      <a:pt x="f200" y="f197"/>
                    </a:cubicBezTo>
                    <a:cubicBezTo>
                      <a:pt x="f201" y="f202"/>
                      <a:pt x="f203" y="f197"/>
                      <a:pt x="f204" y="f205"/>
                    </a:cubicBezTo>
                    <a:cubicBezTo>
                      <a:pt x="f204" y="f205"/>
                      <a:pt x="f6" y="f206"/>
                      <a:pt x="f207" y="f206"/>
                    </a:cubicBezTo>
                    <a:cubicBezTo>
                      <a:pt x="f208" y="f209"/>
                      <a:pt x="f208" y="f206"/>
                      <a:pt x="f210" y="f211"/>
                    </a:cubicBezTo>
                    <a:cubicBezTo>
                      <a:pt x="f212" y="f213"/>
                      <a:pt x="f214" y="f209"/>
                      <a:pt x="f214" y="f213"/>
                    </a:cubicBezTo>
                    <a:cubicBezTo>
                      <a:pt x="f212" y="f215"/>
                      <a:pt x="f210" y="f216"/>
                      <a:pt x="f208" y="f217"/>
                    </a:cubicBezTo>
                    <a:cubicBezTo>
                      <a:pt x="f208" y="f218"/>
                      <a:pt x="f208" y="f218"/>
                      <a:pt x="f210" y="f218"/>
                    </a:cubicBezTo>
                    <a:cubicBezTo>
                      <a:pt x="f212" y="f219"/>
                      <a:pt x="f208" y="f220"/>
                      <a:pt x="f203" y="f219"/>
                    </a:cubicBezTo>
                    <a:cubicBezTo>
                      <a:pt x="f198" y="f217"/>
                      <a:pt x="f201" y="f221"/>
                      <a:pt x="f196" y="f217"/>
                    </a:cubicBezTo>
                    <a:cubicBezTo>
                      <a:pt x="f222" y="f223"/>
                      <a:pt x="f193" y="f216"/>
                      <a:pt x="f192" y="f224"/>
                    </a:cubicBezTo>
                    <a:cubicBezTo>
                      <a:pt x="f225" y="f215"/>
                      <a:pt x="f190" y="f226"/>
                      <a:pt x="f190" y="f227"/>
                    </a:cubicBezTo>
                    <a:cubicBezTo>
                      <a:pt x="f190" y="f209"/>
                      <a:pt x="f188" y="f213"/>
                      <a:pt x="f186" y="f209"/>
                    </a:cubicBezTo>
                    <a:cubicBezTo>
                      <a:pt x="f178" y="f228"/>
                      <a:pt x="f178" y="f211"/>
                      <a:pt x="f176" y="f206"/>
                    </a:cubicBezTo>
                    <a:cubicBezTo>
                      <a:pt x="f176" y="f206"/>
                      <a:pt x="f229" y="f206"/>
                      <a:pt x="f165" y="f206"/>
                    </a:cubicBezTo>
                    <a:cubicBezTo>
                      <a:pt x="f161" y="f206"/>
                      <a:pt x="f156" y="f197"/>
                      <a:pt x="f152" y="f194"/>
                    </a:cubicBezTo>
                    <a:cubicBezTo>
                      <a:pt x="f149" y="f189"/>
                      <a:pt x="f155" y="f189"/>
                      <a:pt x="f150" y="f191"/>
                    </a:cubicBezTo>
                    <a:cubicBezTo>
                      <a:pt x="f149" y="f191"/>
                      <a:pt x="f152" y="f195"/>
                      <a:pt x="f150" y="f195"/>
                    </a:cubicBezTo>
                    <a:cubicBezTo>
                      <a:pt x="f146" y="f195"/>
                      <a:pt x="f230" y="f183"/>
                      <a:pt x="f144" y="f183"/>
                    </a:cubicBezTo>
                    <a:cubicBezTo>
                      <a:pt x="f141" y="f185"/>
                      <a:pt x="f139" y="f183"/>
                      <a:pt x="f120" y="f183"/>
                    </a:cubicBezTo>
                    <a:cubicBezTo>
                      <a:pt x="f120" y="f182"/>
                      <a:pt x="f121" y="f182"/>
                      <a:pt x="f115" y="f231"/>
                    </a:cubicBezTo>
                    <a:cubicBezTo>
                      <a:pt x="f110" y="f177"/>
                      <a:pt x="f232" y="f181"/>
                      <a:pt x="f105" y="f233"/>
                    </a:cubicBezTo>
                    <a:cubicBezTo>
                      <a:pt x="f234" y="f167"/>
                      <a:pt x="f234" y="f175"/>
                      <a:pt x="f100" y="f171"/>
                    </a:cubicBezTo>
                    <a:cubicBezTo>
                      <a:pt x="f235" y="f167"/>
                      <a:pt x="f235" y="f171"/>
                      <a:pt x="f92" y="f175"/>
                    </a:cubicBezTo>
                    <a:cubicBezTo>
                      <a:pt x="f236" y="f175"/>
                      <a:pt x="f91" y="f175"/>
                      <a:pt x="f94" y="f179"/>
                    </a:cubicBezTo>
                    <a:cubicBezTo>
                      <a:pt x="f96" y="f181"/>
                      <a:pt x="f235" y="f185"/>
                      <a:pt x="f235" y="f182"/>
                    </a:cubicBezTo>
                    <a:cubicBezTo>
                      <a:pt x="f98" y="f182"/>
                      <a:pt x="f98" y="f187"/>
                      <a:pt x="f98" y="f191"/>
                    </a:cubicBezTo>
                    <a:cubicBezTo>
                      <a:pt x="f98" y="f194"/>
                      <a:pt x="f98" y="f194"/>
                      <a:pt x="f235" y="f189"/>
                    </a:cubicBezTo>
                    <a:cubicBezTo>
                      <a:pt x="f235" y="f191"/>
                      <a:pt x="f96" y="f189"/>
                      <a:pt x="f96" y="f189"/>
                    </a:cubicBezTo>
                    <a:cubicBezTo>
                      <a:pt x="f96" y="f189"/>
                      <a:pt x="f92" y="f189"/>
                      <a:pt x="f96" y="f194"/>
                    </a:cubicBezTo>
                    <a:cubicBezTo>
                      <a:pt x="f235" y="f194"/>
                      <a:pt x="f94" y="f197"/>
                      <a:pt x="f96" y="f197"/>
                    </a:cubicBezTo>
                    <a:cubicBezTo>
                      <a:pt x="f235" y="f205"/>
                      <a:pt x="f98" y="f202"/>
                      <a:pt x="f98" y="f202"/>
                    </a:cubicBezTo>
                    <a:cubicBezTo>
                      <a:pt x="f235" y="f211"/>
                      <a:pt x="f98" y="f206"/>
                      <a:pt x="f98" y="f228"/>
                    </a:cubicBezTo>
                    <a:cubicBezTo>
                      <a:pt x="f235" y="f211"/>
                      <a:pt x="f94" y="f213"/>
                      <a:pt x="f92" y="f213"/>
                    </a:cubicBezTo>
                    <a:cubicBezTo>
                      <a:pt x="f236" y="f209"/>
                      <a:pt x="f91" y="f211"/>
                      <a:pt x="f237" y="f228"/>
                    </a:cubicBezTo>
                    <a:cubicBezTo>
                      <a:pt x="f90" y="f228"/>
                      <a:pt x="f237" y="f228"/>
                      <a:pt x="f2" y="f202"/>
                    </a:cubicBezTo>
                    <a:cubicBezTo>
                      <a:pt x="f89" y="f199"/>
                      <a:pt x="f89" y="f199"/>
                      <a:pt x="f90" y="f202"/>
                    </a:cubicBezTo>
                    <a:cubicBezTo>
                      <a:pt x="f90" y="f206"/>
                      <a:pt x="f89" y="f228"/>
                      <a:pt x="f89" y="f202"/>
                    </a:cubicBezTo>
                    <a:cubicBezTo>
                      <a:pt x="f86" y="f199"/>
                      <a:pt x="f86" y="f202"/>
                      <a:pt x="f85" y="f194"/>
                    </a:cubicBezTo>
                    <a:cubicBezTo>
                      <a:pt x="f83" y="f195"/>
                      <a:pt x="f83" y="f195"/>
                      <a:pt x="f83" y="f187"/>
                    </a:cubicBezTo>
                    <a:cubicBezTo>
                      <a:pt x="f85" y="f187"/>
                      <a:pt x="f85" y="f182"/>
                      <a:pt x="f82" y="f179"/>
                    </a:cubicBezTo>
                    <a:cubicBezTo>
                      <a:pt x="f79" y="f233"/>
                      <a:pt x="f76" y="f175"/>
                      <a:pt x="f74" y="f175"/>
                    </a:cubicBezTo>
                    <a:cubicBezTo>
                      <a:pt x="f71" y="f171"/>
                      <a:pt x="f72" y="f181"/>
                      <a:pt x="f74" y="f181"/>
                    </a:cubicBezTo>
                    <a:cubicBezTo>
                      <a:pt x="f78" y="f183"/>
                      <a:pt x="f78" y="f195"/>
                      <a:pt x="f75" y="f191"/>
                    </a:cubicBezTo>
                    <a:cubicBezTo>
                      <a:pt x="f79" y="f189"/>
                      <a:pt x="f81" y="f205"/>
                      <a:pt x="f85" y="f206"/>
                    </a:cubicBezTo>
                    <a:cubicBezTo>
                      <a:pt x="f238" y="f211"/>
                      <a:pt x="f86" y="f209"/>
                      <a:pt x="f85" y="f228"/>
                    </a:cubicBezTo>
                    <a:cubicBezTo>
                      <a:pt x="f82" y="f202"/>
                      <a:pt x="f83" y="f228"/>
                      <a:pt x="f80" y="f199"/>
                    </a:cubicBezTo>
                    <a:cubicBezTo>
                      <a:pt x="f81" y="f206"/>
                      <a:pt x="f83" y="f211"/>
                      <a:pt x="f85" y="f209"/>
                    </a:cubicBezTo>
                    <a:cubicBezTo>
                      <a:pt x="f86" y="f227"/>
                      <a:pt x="f86" y="f213"/>
                      <a:pt x="f86" y="f213"/>
                    </a:cubicBezTo>
                    <a:cubicBezTo>
                      <a:pt x="f238" y="f209"/>
                      <a:pt x="f86" y="f211"/>
                      <a:pt x="f87" y="f213"/>
                    </a:cubicBezTo>
                    <a:cubicBezTo>
                      <a:pt x="f90" y="f227"/>
                      <a:pt x="f237" y="f213"/>
                      <a:pt x="f236" y="f227"/>
                    </a:cubicBezTo>
                    <a:cubicBezTo>
                      <a:pt x="f91" y="f215"/>
                      <a:pt x="f94" y="f209"/>
                      <a:pt x="f94" y="f213"/>
                    </a:cubicBezTo>
                    <a:cubicBezTo>
                      <a:pt x="f94" y="f227"/>
                      <a:pt x="f102" y="f209"/>
                      <a:pt x="f100" y="f215"/>
                    </a:cubicBezTo>
                    <a:cubicBezTo>
                      <a:pt x="f235" y="f224"/>
                      <a:pt x="f100" y="f215"/>
                      <a:pt x="f96" y="f215"/>
                    </a:cubicBezTo>
                    <a:cubicBezTo>
                      <a:pt x="f91" y="f215"/>
                      <a:pt x="f235" y="f224"/>
                      <a:pt x="f91" y="f224"/>
                    </a:cubicBezTo>
                    <a:cubicBezTo>
                      <a:pt x="f2" y="f224"/>
                      <a:pt x="f2" y="f223"/>
                      <a:pt x="f87" y="f224"/>
                    </a:cubicBezTo>
                    <a:cubicBezTo>
                      <a:pt x="f85" y="f223"/>
                      <a:pt x="f86" y="f223"/>
                      <a:pt x="f238" y="f216"/>
                    </a:cubicBezTo>
                    <a:cubicBezTo>
                      <a:pt x="f83" y="f217"/>
                      <a:pt x="f82" y="f216"/>
                      <a:pt x="f82" y="f216"/>
                    </a:cubicBezTo>
                    <a:cubicBezTo>
                      <a:pt x="f81" y="f216"/>
                      <a:pt x="f82" y="f217"/>
                      <a:pt x="f83" y="f217"/>
                    </a:cubicBezTo>
                    <a:cubicBezTo>
                      <a:pt x="f238" y="f218"/>
                      <a:pt x="f238" y="f219"/>
                      <a:pt x="f82" y="f218"/>
                    </a:cubicBezTo>
                    <a:cubicBezTo>
                      <a:pt x="f80" y="f217"/>
                      <a:pt x="f81" y="f216"/>
                      <a:pt x="f75" y="f223"/>
                    </a:cubicBezTo>
                    <a:cubicBezTo>
                      <a:pt x="f73" y="f224"/>
                      <a:pt x="f73" y="f224"/>
                      <a:pt x="f72" y="f226"/>
                    </a:cubicBezTo>
                    <a:cubicBezTo>
                      <a:pt x="f71" y="f226"/>
                      <a:pt x="f70" y="f226"/>
                      <a:pt x="f70" y="f226"/>
                    </a:cubicBezTo>
                    <a:cubicBezTo>
                      <a:pt x="f70" y="f223"/>
                      <a:pt x="f71" y="f223"/>
                      <a:pt x="f239" y="f224"/>
                    </a:cubicBezTo>
                    <a:cubicBezTo>
                      <a:pt x="f67" y="f224"/>
                      <a:pt x="f64" y="f226"/>
                      <a:pt x="f240" y="f223"/>
                    </a:cubicBezTo>
                    <a:cubicBezTo>
                      <a:pt x="f239" y="f216"/>
                      <a:pt x="f70" y="f217"/>
                      <a:pt x="f72" y="f219"/>
                    </a:cubicBezTo>
                    <a:cubicBezTo>
                      <a:pt x="f73" y="f221"/>
                      <a:pt x="f74" y="f221"/>
                      <a:pt x="f75" y="f221"/>
                    </a:cubicBezTo>
                    <a:cubicBezTo>
                      <a:pt x="f73" y="f241"/>
                      <a:pt x="f71" y="f221"/>
                      <a:pt x="f68" y="f242"/>
                    </a:cubicBezTo>
                    <a:cubicBezTo>
                      <a:pt x="f239" y="f241"/>
                      <a:pt x="f239" y="f242"/>
                      <a:pt x="f240" y="f241"/>
                    </a:cubicBezTo>
                    <a:cubicBezTo>
                      <a:pt x="f66" y="f243"/>
                      <a:pt x="f64" y="f244"/>
                      <a:pt x="f63" y="f244"/>
                    </a:cubicBezTo>
                    <a:cubicBezTo>
                      <a:pt x="f58" y="f244"/>
                      <a:pt x="f64" y="f5"/>
                      <a:pt x="f65" y="f5"/>
                    </a:cubicBezTo>
                    <a:cubicBezTo>
                      <a:pt x="f58" y="f5"/>
                      <a:pt x="f59" y="f244"/>
                      <a:pt x="f55" y="f244"/>
                    </a:cubicBezTo>
                    <a:cubicBezTo>
                      <a:pt x="f54" y="f244"/>
                      <a:pt x="f181" y="f244"/>
                      <a:pt x="f181" y="f244"/>
                    </a:cubicBezTo>
                    <a:cubicBezTo>
                      <a:pt x="f177" y="f242"/>
                      <a:pt x="f182" y="f243"/>
                      <a:pt x="f181" y="f242"/>
                    </a:cubicBezTo>
                    <a:cubicBezTo>
                      <a:pt x="f177" y="f221"/>
                      <a:pt x="f231" y="f241"/>
                      <a:pt x="f182" y="f245"/>
                    </a:cubicBezTo>
                    <a:cubicBezTo>
                      <a:pt x="f183" y="f217"/>
                      <a:pt x="f183" y="f219"/>
                      <a:pt x="f185" y="f221"/>
                    </a:cubicBezTo>
                    <a:cubicBezTo>
                      <a:pt x="f185" y="f242"/>
                      <a:pt x="f191" y="f221"/>
                      <a:pt x="f194" y="f242"/>
                    </a:cubicBezTo>
                    <a:cubicBezTo>
                      <a:pt x="f205" y="f241"/>
                      <a:pt x="f199" y="f245"/>
                      <a:pt x="f199" y="f218"/>
                    </a:cubicBezTo>
                    <a:cubicBezTo>
                      <a:pt x="f199" y="f216"/>
                      <a:pt x="f202" y="f223"/>
                      <a:pt x="f228" y="f215"/>
                    </a:cubicBezTo>
                    <a:cubicBezTo>
                      <a:pt x="f211" y="f213"/>
                      <a:pt x="f202" y="f227"/>
                      <a:pt x="f205" y="f209"/>
                    </a:cubicBezTo>
                    <a:cubicBezTo>
                      <a:pt x="f205" y="f209"/>
                      <a:pt x="f202" y="f213"/>
                      <a:pt x="f211" y="f213"/>
                    </a:cubicBezTo>
                    <a:cubicBezTo>
                      <a:pt x="f213" y="f206"/>
                      <a:pt x="f218" y="f185"/>
                      <a:pt x="f218" y="f185"/>
                    </a:cubicBezTo>
                    <a:cubicBezTo>
                      <a:pt x="f242" y="f181"/>
                      <a:pt x="f221" y="f167"/>
                      <a:pt x="f220" y="f167"/>
                    </a:cubicBezTo>
                    <a:cubicBezTo>
                      <a:pt x="f244" y="f164"/>
                      <a:pt x="f220" y="f246"/>
                      <a:pt x="f241" y="f164"/>
                    </a:cubicBezTo>
                    <a:cubicBezTo>
                      <a:pt x="f247" y="f154"/>
                      <a:pt x="f243" y="f154"/>
                      <a:pt x="f244" y="f147"/>
                    </a:cubicBezTo>
                    <a:cubicBezTo>
                      <a:pt x="f247" y="f135"/>
                      <a:pt x="f244" y="f132"/>
                      <a:pt x="f248" y="f133"/>
                    </a:cubicBezTo>
                    <a:cubicBezTo>
                      <a:pt x="f248" y="f131"/>
                      <a:pt x="f248" y="f127"/>
                      <a:pt x="f244" y="f127"/>
                    </a:cubicBezTo>
                    <a:cubicBezTo>
                      <a:pt x="f243" y="f127"/>
                      <a:pt x="f243" y="f129"/>
                      <a:pt x="f241" y="f129"/>
                    </a:cubicBezTo>
                    <a:cubicBezTo>
                      <a:pt x="f243" y="f129"/>
                      <a:pt x="f242" y="f127"/>
                      <a:pt x="f244" y="f128"/>
                    </a:cubicBezTo>
                    <a:cubicBezTo>
                      <a:pt x="f5" y="f143"/>
                      <a:pt x="f242" y="f249"/>
                      <a:pt x="f244" y="f124"/>
                    </a:cubicBezTo>
                    <a:cubicBezTo>
                      <a:pt x="f247" y="f250"/>
                      <a:pt x="f241" y="f117"/>
                      <a:pt x="f244" y="f116"/>
                    </a:cubicBezTo>
                    <a:cubicBezTo>
                      <a:pt x="f248" y="f114"/>
                      <a:pt x="f241" y="f114"/>
                      <a:pt x="f243" y="f113"/>
                    </a:cubicBezTo>
                    <a:cubicBezTo>
                      <a:pt x="f244" y="f251"/>
                      <a:pt x="f241" y="f251"/>
                      <a:pt x="f243" y="f109"/>
                    </a:cubicBezTo>
                    <a:cubicBezTo>
                      <a:pt x="f244" y="f252"/>
                      <a:pt x="f221" y="f253"/>
                      <a:pt x="f245" y="f252"/>
                    </a:cubicBezTo>
                    <a:cubicBezTo>
                      <a:pt x="f245" y="f101"/>
                      <a:pt x="f219" y="f252"/>
                      <a:pt x="f217" y="f97"/>
                    </a:cubicBezTo>
                    <a:cubicBezTo>
                      <a:pt x="f223" y="f93"/>
                      <a:pt x="f226" y="f254"/>
                      <a:pt x="f223" y="f8"/>
                    </a:cubicBezTo>
                    <a:cubicBezTo>
                      <a:pt x="f216" y="f11"/>
                      <a:pt x="f226" y="f11"/>
                      <a:pt x="f224" y="f14"/>
                    </a:cubicBezTo>
                    <a:cubicBezTo>
                      <a:pt x="f227" y="f88"/>
                      <a:pt x="f206" y="f14"/>
                      <a:pt x="f199" y="f88"/>
                    </a:cubicBezTo>
                    <a:cubicBezTo>
                      <a:pt x="f199" y="f88"/>
                      <a:pt x="f199" y="f88"/>
                      <a:pt x="f199" y="f88"/>
                    </a:cubicBezTo>
                    <a:cubicBezTo>
                      <a:pt x="f233" y="f26"/>
                      <a:pt x="f233" y="f26"/>
                      <a:pt x="f233" y="f26"/>
                    </a:cubicBezTo>
                    <a:cubicBezTo>
                      <a:pt x="f154" y="f26"/>
                      <a:pt x="f154" y="f26"/>
                      <a:pt x="f154" y="f26"/>
                    </a:cubicBezTo>
                    <a:cubicBezTo>
                      <a:pt x="f153" y="f23"/>
                      <a:pt x="f153" y="f23"/>
                      <a:pt x="f153" y="f23"/>
                    </a:cubicBezTo>
                    <a:cubicBezTo>
                      <a:pt x="f132" y="f23"/>
                      <a:pt x="f132" y="f23"/>
                      <a:pt x="f132" y="f23"/>
                    </a:cubicBezTo>
                    <a:cubicBezTo>
                      <a:pt x="f132" y="f23"/>
                      <a:pt x="f132" y="f28"/>
                      <a:pt x="f131" y="f32"/>
                    </a:cubicBezTo>
                    <a:cubicBezTo>
                      <a:pt x="f129" y="f33"/>
                      <a:pt x="f131" y="f33"/>
                      <a:pt x="f127" y="f50"/>
                    </a:cubicBezTo>
                    <a:cubicBezTo>
                      <a:pt x="f143" y="f39"/>
                      <a:pt x="f129" y="f43"/>
                      <a:pt x="f143" y="f42"/>
                    </a:cubicBezTo>
                    <a:cubicBezTo>
                      <a:pt x="f125" y="f38"/>
                      <a:pt x="f125" y="f38"/>
                      <a:pt x="f249" y="f42"/>
                    </a:cubicBezTo>
                    <a:cubicBezTo>
                      <a:pt x="f250" y="f37"/>
                      <a:pt x="f123" y="f44"/>
                      <a:pt x="f123" y="f37"/>
                    </a:cubicBezTo>
                    <a:cubicBezTo>
                      <a:pt x="f122" y="f43"/>
                      <a:pt x="f122" y="f37"/>
                      <a:pt x="f116" y="f44"/>
                    </a:cubicBezTo>
                    <a:cubicBezTo>
                      <a:pt x="f113" y="f42"/>
                      <a:pt x="f251" y="f42"/>
                      <a:pt x="f109" y="f25"/>
                    </a:cubicBezTo>
                    <a:cubicBezTo>
                      <a:pt x="f104" y="f49"/>
                      <a:pt x="f107" y="f84"/>
                      <a:pt x="f107" y="f49"/>
                    </a:cubicBezTo>
                    <a:cubicBezTo>
                      <a:pt x="f252" y="f48"/>
                      <a:pt x="f107" y="f1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76" name="United States">
                <a:extLst>
                  <a:ext uri="{FF2B5EF4-FFF2-40B4-BE49-F238E27FC236}">
                    <a16:creationId xmlns:a16="http://schemas.microsoft.com/office/drawing/2014/main" id="{B9115BC5-D624-2BA4-0E17-595057C04902}"/>
                  </a:ext>
                </a:extLst>
              </p:cNvPr>
              <p:cNvSpPr/>
              <p:nvPr/>
            </p:nvSpPr>
            <p:spPr>
              <a:xfrm>
                <a:off x="3592366" y="2598029"/>
                <a:ext cx="869850" cy="338044"/>
              </a:xfrm>
              <a:custGeom>
                <a:avLst/>
                <a:gdLst>
                  <a:gd name="f0" fmla="val 10800000"/>
                  <a:gd name="f1" fmla="val 5400000"/>
                  <a:gd name="f2" fmla="val 180"/>
                  <a:gd name="f3" fmla="val w"/>
                  <a:gd name="f4" fmla="val h"/>
                  <a:gd name="f5" fmla="val 0"/>
                  <a:gd name="f6" fmla="val 163"/>
                  <a:gd name="f7" fmla="val 67"/>
                  <a:gd name="f8" fmla="val 129"/>
                  <a:gd name="f9" fmla="val 65"/>
                  <a:gd name="f10" fmla="val 131"/>
                  <a:gd name="f11" fmla="val 60"/>
                  <a:gd name="f12" fmla="val 126"/>
                  <a:gd name="f13" fmla="val 64"/>
                  <a:gd name="f14" fmla="val 59"/>
                  <a:gd name="f15" fmla="val 130"/>
                  <a:gd name="f16" fmla="val 57"/>
                  <a:gd name="f17" fmla="val 127"/>
                  <a:gd name="f18" fmla="val 58"/>
                  <a:gd name="f19" fmla="val 54"/>
                  <a:gd name="f20" fmla="val 53"/>
                  <a:gd name="f21" fmla="val 51"/>
                  <a:gd name="f22" fmla="val 48"/>
                  <a:gd name="f23" fmla="val 45"/>
                  <a:gd name="f24" fmla="val 128"/>
                  <a:gd name="f25" fmla="val 46"/>
                  <a:gd name="f26" fmla="val 123"/>
                  <a:gd name="f27" fmla="val 52"/>
                  <a:gd name="f28" fmla="val 125"/>
                  <a:gd name="f29" fmla="val 121"/>
                  <a:gd name="f30" fmla="val 49"/>
                  <a:gd name="f31" fmla="val 119"/>
                  <a:gd name="f32" fmla="val 50"/>
                  <a:gd name="f33" fmla="val 117"/>
                  <a:gd name="f34" fmla="val 118"/>
                  <a:gd name="f35" fmla="val 47"/>
                  <a:gd name="f36" fmla="val 115"/>
                  <a:gd name="f37" fmla="val 43"/>
                  <a:gd name="f38" fmla="val 44"/>
                  <a:gd name="f39" fmla="val 112"/>
                  <a:gd name="f40" fmla="val 106"/>
                  <a:gd name="f41" fmla="val 107"/>
                  <a:gd name="f42" fmla="val 42"/>
                  <a:gd name="f43" fmla="val 101"/>
                  <a:gd name="f44" fmla="val 96"/>
                  <a:gd name="f45" fmla="val 97"/>
                  <a:gd name="f46" fmla="val 95"/>
                  <a:gd name="f47" fmla="val 90"/>
                  <a:gd name="f48" fmla="val 41"/>
                  <a:gd name="f49" fmla="val 39"/>
                  <a:gd name="f50" fmla="val 94"/>
                  <a:gd name="f51" fmla="val 91"/>
                  <a:gd name="f52" fmla="val 92"/>
                  <a:gd name="f53" fmla="val 35"/>
                  <a:gd name="f54" fmla="val 36"/>
                  <a:gd name="f55" fmla="val 87"/>
                  <a:gd name="f56" fmla="val 38"/>
                  <a:gd name="f57" fmla="val 84"/>
                  <a:gd name="f58" fmla="val 83"/>
                  <a:gd name="f59" fmla="val 82"/>
                  <a:gd name="f60" fmla="val 81"/>
                  <a:gd name="f61" fmla="val 80"/>
                  <a:gd name="f62" fmla="val 76"/>
                  <a:gd name="f63" fmla="val 73"/>
                  <a:gd name="f64" fmla="val 69"/>
                  <a:gd name="f65" fmla="val 70"/>
                  <a:gd name="f66" fmla="val 74"/>
                  <a:gd name="f67" fmla="val 72"/>
                  <a:gd name="f68" fmla="val 40"/>
                  <a:gd name="f69" fmla="val 78"/>
                  <a:gd name="f70" fmla="val 79"/>
                  <a:gd name="f71" fmla="val 34"/>
                  <a:gd name="f72" fmla="val 32"/>
                  <a:gd name="f73" fmla="val 37"/>
                  <a:gd name="f74" fmla="val 66"/>
                  <a:gd name="f75" fmla="val 63"/>
                  <a:gd name="f76" fmla="val 75"/>
                  <a:gd name="f77" fmla="val 55"/>
                  <a:gd name="f78" fmla="val 56"/>
                  <a:gd name="f79" fmla="val 33"/>
                  <a:gd name="f80" fmla="val 30"/>
                  <a:gd name="f81" fmla="val 26"/>
                  <a:gd name="f82" fmla="val 23"/>
                  <a:gd name="f83" fmla="val 62"/>
                  <a:gd name="f84" fmla="val 24"/>
                  <a:gd name="f85" fmla="val 21"/>
                  <a:gd name="f86" fmla="val 17"/>
                  <a:gd name="f87" fmla="val 61"/>
                  <a:gd name="f88" fmla="val 15"/>
                  <a:gd name="f89" fmla="val 12"/>
                  <a:gd name="f90" fmla="val 9"/>
                  <a:gd name="f91" fmla="val 6"/>
                  <a:gd name="f92" fmla="val 3"/>
                  <a:gd name="f93" fmla="val 1"/>
                  <a:gd name="f94" fmla="val 14"/>
                  <a:gd name="f95" fmla="val 13"/>
                  <a:gd name="f96" fmla="val 16"/>
                  <a:gd name="f97" fmla="val 29"/>
                  <a:gd name="f98" fmla="val 25"/>
                  <a:gd name="f99" fmla="val 31"/>
                  <a:gd name="f100" fmla="val 27"/>
                  <a:gd name="f101" fmla="val 28"/>
                  <a:gd name="f102" fmla="val 22"/>
                  <a:gd name="f103" fmla="val 20"/>
                  <a:gd name="f104" fmla="val 18"/>
                  <a:gd name="f105" fmla="val 19"/>
                  <a:gd name="f106" fmla="val 71"/>
                  <a:gd name="f107" fmla="val 77"/>
                  <a:gd name="f108" fmla="val 68"/>
                  <a:gd name="f109" fmla="val 11"/>
                  <a:gd name="f110" fmla="val 10"/>
                  <a:gd name="f111" fmla="val 8"/>
                  <a:gd name="f112" fmla="val 5"/>
                  <a:gd name="f113" fmla="val 7"/>
                  <a:gd name="f114" fmla="val 86"/>
                  <a:gd name="f115" fmla="val 89"/>
                  <a:gd name="f116" fmla="val 2"/>
                  <a:gd name="f117" fmla="val 4"/>
                  <a:gd name="f118" fmla="val 98"/>
                  <a:gd name="f119" fmla="val 100"/>
                  <a:gd name="f120" fmla="val 99"/>
                  <a:gd name="f121" fmla="val 102"/>
                  <a:gd name="f122" fmla="val 104"/>
                  <a:gd name="f123" fmla="val 108"/>
                  <a:gd name="f124" fmla="val 105"/>
                  <a:gd name="f125" fmla="val 110"/>
                  <a:gd name="f126" fmla="val 114"/>
                  <a:gd name="f127" fmla="val 122"/>
                  <a:gd name="f128" fmla="val 124"/>
                  <a:gd name="f129" fmla="val 133"/>
                  <a:gd name="f130" fmla="val 134"/>
                  <a:gd name="f131" fmla="val 135"/>
                  <a:gd name="f132" fmla="val 137"/>
                  <a:gd name="f133" fmla="val 139"/>
                  <a:gd name="f134" fmla="val 142"/>
                  <a:gd name="f135" fmla="val 144"/>
                  <a:gd name="f136" fmla="val 145"/>
                  <a:gd name="f137" fmla="val 153"/>
                  <a:gd name="f138" fmla="val 154"/>
                  <a:gd name="f139" fmla="val 156"/>
                  <a:gd name="f140" fmla="val 158"/>
                  <a:gd name="f141" fmla="val 161"/>
                  <a:gd name="f142" fmla="val 151"/>
                  <a:gd name="f143" fmla="val 132"/>
                  <a:gd name="f144" fmla="val 113"/>
                  <a:gd name="f145" fmla="+- 0 0 -90"/>
                  <a:gd name="f146" fmla="*/ f3 1 163"/>
                  <a:gd name="f147" fmla="*/ f4 1 67"/>
                  <a:gd name="f148" fmla="+- f7 0 f5"/>
                  <a:gd name="f149" fmla="+- f6 0 f5"/>
                  <a:gd name="f150" fmla="*/ f145 f0 1"/>
                  <a:gd name="f151" fmla="*/ f149 1 163"/>
                  <a:gd name="f152" fmla="*/ f148 1 67"/>
                  <a:gd name="f153" fmla="*/ f150 1 f2"/>
                  <a:gd name="f154" fmla="*/ 129 1 f151"/>
                  <a:gd name="f155" fmla="*/ 59 1 f152"/>
                  <a:gd name="f156" fmla="*/ 48 1 f152"/>
                  <a:gd name="f157" fmla="*/ 121 1 f151"/>
                  <a:gd name="f158" fmla="*/ 49 1 f152"/>
                  <a:gd name="f159" fmla="*/ 117 1 f151"/>
                  <a:gd name="f160" fmla="*/ 45 1 f152"/>
                  <a:gd name="f161" fmla="*/ 101 1 f151"/>
                  <a:gd name="f162" fmla="*/ 43 1 f152"/>
                  <a:gd name="f163" fmla="*/ 94 1 f151"/>
                  <a:gd name="f164" fmla="*/ 39 1 f152"/>
                  <a:gd name="f165" fmla="*/ 83 1 f151"/>
                  <a:gd name="f166" fmla="*/ 81 1 f151"/>
                  <a:gd name="f167" fmla="*/ 69 1 f151"/>
                  <a:gd name="f168" fmla="*/ 70 1 f151"/>
                  <a:gd name="f169" fmla="*/ 42 1 f152"/>
                  <a:gd name="f170" fmla="*/ 32 1 f152"/>
                  <a:gd name="f171" fmla="*/ 67 1 f151"/>
                  <a:gd name="f172" fmla="*/ 40 1 f152"/>
                  <a:gd name="f173" fmla="*/ 55 1 f151"/>
                  <a:gd name="f174" fmla="*/ 56 1 f151"/>
                  <a:gd name="f175" fmla="*/ 47 1 f151"/>
                  <a:gd name="f176" fmla="*/ 53 1 f152"/>
                  <a:gd name="f177" fmla="*/ 39 1 f151"/>
                  <a:gd name="f178" fmla="*/ 56 1 f152"/>
                  <a:gd name="f179" fmla="*/ 26 1 f151"/>
                  <a:gd name="f180" fmla="*/ 60 1 f152"/>
                  <a:gd name="f181" fmla="*/ 15 1 f151"/>
                  <a:gd name="f182" fmla="*/ 63 1 f152"/>
                  <a:gd name="f183" fmla="*/ 1 1 f151"/>
                  <a:gd name="f184" fmla="*/ 64 1 f152"/>
                  <a:gd name="f185" fmla="*/ 16 1 f151"/>
                  <a:gd name="f186" fmla="*/ 61 1 f152"/>
                  <a:gd name="f187" fmla="*/ 31 1 f151"/>
                  <a:gd name="f188" fmla="*/ 54 1 f152"/>
                  <a:gd name="f189" fmla="*/ 44 1 f151"/>
                  <a:gd name="f190" fmla="*/ 34 1 f151"/>
                  <a:gd name="f191" fmla="*/ 29 1 f151"/>
                  <a:gd name="f192" fmla="*/ 47 1 f152"/>
                  <a:gd name="f193" fmla="*/ 36 1 f151"/>
                  <a:gd name="f194" fmla="*/ 41 1 f152"/>
                  <a:gd name="f195" fmla="*/ 25 1 f151"/>
                  <a:gd name="f196" fmla="*/ 28 1 f151"/>
                  <a:gd name="f197" fmla="*/ 23 1 f151"/>
                  <a:gd name="f198" fmla="*/ 37 1 f152"/>
                  <a:gd name="f199" fmla="*/ 27 1 f151"/>
                  <a:gd name="f200" fmla="*/ 34 1 f152"/>
                  <a:gd name="f201" fmla="*/ 35 1 f151"/>
                  <a:gd name="f202" fmla="*/ 30 1 f152"/>
                  <a:gd name="f203" fmla="*/ 45 1 f151"/>
                  <a:gd name="f204" fmla="*/ 31 1 f152"/>
                  <a:gd name="f205" fmla="*/ 51 1 f151"/>
                  <a:gd name="f206" fmla="*/ 64 1 f151"/>
                  <a:gd name="f207" fmla="*/ 24 1 f152"/>
                  <a:gd name="f208" fmla="*/ 50 1 f151"/>
                  <a:gd name="f209" fmla="*/ 20 1 f152"/>
                  <a:gd name="f210" fmla="*/ 52 1 f151"/>
                  <a:gd name="f211" fmla="*/ 18 1 f152"/>
                  <a:gd name="f212" fmla="*/ 15 1 f152"/>
                  <a:gd name="f213" fmla="*/ 74 1 f151"/>
                  <a:gd name="f214" fmla="*/ 17 1 f152"/>
                  <a:gd name="f215" fmla="*/ 77 1 f151"/>
                  <a:gd name="f216" fmla="*/ 68 1 f151"/>
                  <a:gd name="f217" fmla="*/ 11 1 f152"/>
                  <a:gd name="f218" fmla="*/ 8 1 f152"/>
                  <a:gd name="f219" fmla="*/ 82 1 f151"/>
                  <a:gd name="f220" fmla="*/ 7 1 f152"/>
                  <a:gd name="f221" fmla="*/ 98 1 f151"/>
                  <a:gd name="f222" fmla="*/ 2 1 f152"/>
                  <a:gd name="f223" fmla="*/ 102 1 f151"/>
                  <a:gd name="f224" fmla="*/ 3 1 f152"/>
                  <a:gd name="f225" fmla="*/ 104 1 f151"/>
                  <a:gd name="f226" fmla="*/ 119 1 f151"/>
                  <a:gd name="f227" fmla="*/ 0 1 f152"/>
                  <a:gd name="f228" fmla="*/ 123 1 f151"/>
                  <a:gd name="f229" fmla="*/ 142 1 f151"/>
                  <a:gd name="f230" fmla="*/ 156 1 f151"/>
                  <a:gd name="f231" fmla="*/ 113 1 f151"/>
                  <a:gd name="f232" fmla="*/ 118 1 f151"/>
                  <a:gd name="f233" fmla="*/ 126 1 f151"/>
                  <a:gd name="f234" fmla="*/ 131 1 f151"/>
                  <a:gd name="f235" fmla="*/ 44 1 f152"/>
                  <a:gd name="f236" fmla="*/ 58 1 f152"/>
                  <a:gd name="f237" fmla="*/ 65 1 f152"/>
                  <a:gd name="f238" fmla="*/ 0 1 f151"/>
                  <a:gd name="f239" fmla="*/ f6 1 f151"/>
                  <a:gd name="f240" fmla="*/ f7 1 f152"/>
                  <a:gd name="f241" fmla="+- f153 0 f1"/>
                  <a:gd name="f242" fmla="*/ f238 f146 1"/>
                  <a:gd name="f243" fmla="*/ f239 f146 1"/>
                  <a:gd name="f244" fmla="*/ f240 f147 1"/>
                  <a:gd name="f245" fmla="*/ f227 f147 1"/>
                  <a:gd name="f246" fmla="*/ f154 f146 1"/>
                  <a:gd name="f247" fmla="*/ f155 f147 1"/>
                  <a:gd name="f248" fmla="*/ f156 f147 1"/>
                  <a:gd name="f249" fmla="*/ f157 f146 1"/>
                  <a:gd name="f250" fmla="*/ f158 f147 1"/>
                  <a:gd name="f251" fmla="*/ f159 f146 1"/>
                  <a:gd name="f252" fmla="*/ f160 f147 1"/>
                  <a:gd name="f253" fmla="*/ f161 f146 1"/>
                  <a:gd name="f254" fmla="*/ f162 f147 1"/>
                  <a:gd name="f255" fmla="*/ f163 f146 1"/>
                  <a:gd name="f256" fmla="*/ f164 f147 1"/>
                  <a:gd name="f257" fmla="*/ f165 f146 1"/>
                  <a:gd name="f258" fmla="*/ f166 f146 1"/>
                  <a:gd name="f259" fmla="*/ f167 f146 1"/>
                  <a:gd name="f260" fmla="*/ f168 f146 1"/>
                  <a:gd name="f261" fmla="*/ f169 f147 1"/>
                  <a:gd name="f262" fmla="*/ f170 f147 1"/>
                  <a:gd name="f263" fmla="*/ f171 f146 1"/>
                  <a:gd name="f264" fmla="*/ f172 f147 1"/>
                  <a:gd name="f265" fmla="*/ f173 f146 1"/>
                  <a:gd name="f266" fmla="*/ f174 f146 1"/>
                  <a:gd name="f267" fmla="*/ f175 f146 1"/>
                  <a:gd name="f268" fmla="*/ f176 f147 1"/>
                  <a:gd name="f269" fmla="*/ f177 f146 1"/>
                  <a:gd name="f270" fmla="*/ f178 f147 1"/>
                  <a:gd name="f271" fmla="*/ f179 f146 1"/>
                  <a:gd name="f272" fmla="*/ f180 f147 1"/>
                  <a:gd name="f273" fmla="*/ f181 f146 1"/>
                  <a:gd name="f274" fmla="*/ f182 f147 1"/>
                  <a:gd name="f275" fmla="*/ f183 f146 1"/>
                  <a:gd name="f276" fmla="*/ f184 f147 1"/>
                  <a:gd name="f277" fmla="*/ f185 f146 1"/>
                  <a:gd name="f278" fmla="*/ f186 f147 1"/>
                  <a:gd name="f279" fmla="*/ f187 f146 1"/>
                  <a:gd name="f280" fmla="*/ f188 f147 1"/>
                  <a:gd name="f281" fmla="*/ f189 f146 1"/>
                  <a:gd name="f282" fmla="*/ f190 f146 1"/>
                  <a:gd name="f283" fmla="*/ f191 f146 1"/>
                  <a:gd name="f284" fmla="*/ f192 f147 1"/>
                  <a:gd name="f285" fmla="*/ f193 f146 1"/>
                  <a:gd name="f286" fmla="*/ f194 f147 1"/>
                  <a:gd name="f287" fmla="*/ f195 f146 1"/>
                  <a:gd name="f288" fmla="*/ f196 f146 1"/>
                  <a:gd name="f289" fmla="*/ f197 f146 1"/>
                  <a:gd name="f290" fmla="*/ f198 f147 1"/>
                  <a:gd name="f291" fmla="*/ f199 f146 1"/>
                  <a:gd name="f292" fmla="*/ f200 f147 1"/>
                  <a:gd name="f293" fmla="*/ f201 f146 1"/>
                  <a:gd name="f294" fmla="*/ f202 f147 1"/>
                  <a:gd name="f295" fmla="*/ f203 f146 1"/>
                  <a:gd name="f296" fmla="*/ f204 f147 1"/>
                  <a:gd name="f297" fmla="*/ f205 f146 1"/>
                  <a:gd name="f298" fmla="*/ f206 f146 1"/>
                  <a:gd name="f299" fmla="*/ f207 f147 1"/>
                  <a:gd name="f300" fmla="*/ f208 f146 1"/>
                  <a:gd name="f301" fmla="*/ f209 f147 1"/>
                  <a:gd name="f302" fmla="*/ f210 f146 1"/>
                  <a:gd name="f303" fmla="*/ f211 f147 1"/>
                  <a:gd name="f304" fmla="*/ f212 f147 1"/>
                  <a:gd name="f305" fmla="*/ f213 f146 1"/>
                  <a:gd name="f306" fmla="*/ f214 f147 1"/>
                  <a:gd name="f307" fmla="*/ f215 f146 1"/>
                  <a:gd name="f308" fmla="*/ f216 f146 1"/>
                  <a:gd name="f309" fmla="*/ f217 f147 1"/>
                  <a:gd name="f310" fmla="*/ f218 f147 1"/>
                  <a:gd name="f311" fmla="*/ f219 f146 1"/>
                  <a:gd name="f312" fmla="*/ f220 f147 1"/>
                  <a:gd name="f313" fmla="*/ f221 f146 1"/>
                  <a:gd name="f314" fmla="*/ f222 f147 1"/>
                  <a:gd name="f315" fmla="*/ f223 f146 1"/>
                  <a:gd name="f316" fmla="*/ f224 f147 1"/>
                  <a:gd name="f317" fmla="*/ f225 f146 1"/>
                  <a:gd name="f318" fmla="*/ f226 f146 1"/>
                  <a:gd name="f319" fmla="*/ f228 f146 1"/>
                  <a:gd name="f320" fmla="*/ f229 f146 1"/>
                  <a:gd name="f321" fmla="*/ f230 f146 1"/>
                  <a:gd name="f322" fmla="*/ f231 f146 1"/>
                  <a:gd name="f323" fmla="*/ f232 f146 1"/>
                  <a:gd name="f324" fmla="*/ f233 f146 1"/>
                  <a:gd name="f325" fmla="*/ f234 f146 1"/>
                  <a:gd name="f326" fmla="*/ f235 f147 1"/>
                  <a:gd name="f327" fmla="*/ f236 f147 1"/>
                  <a:gd name="f328" fmla="*/ f237 f147 1"/>
                </a:gdLst>
                <a:ahLst/>
                <a:cxnLst>
                  <a:cxn ang="3cd4">
                    <a:pos x="hc" y="t"/>
                  </a:cxn>
                  <a:cxn ang="0">
                    <a:pos x="r" y="vc"/>
                  </a:cxn>
                  <a:cxn ang="cd4">
                    <a:pos x="hc" y="b"/>
                  </a:cxn>
                  <a:cxn ang="cd2">
                    <a:pos x="l" y="vc"/>
                  </a:cxn>
                  <a:cxn ang="f241">
                    <a:pos x="f246" y="f247"/>
                  </a:cxn>
                  <a:cxn ang="f241">
                    <a:pos x="f246" y="f248"/>
                  </a:cxn>
                  <a:cxn ang="f241">
                    <a:pos x="f249" y="f250"/>
                  </a:cxn>
                  <a:cxn ang="f241">
                    <a:pos x="f251" y="f252"/>
                  </a:cxn>
                  <a:cxn ang="f241">
                    <a:pos x="f253" y="f254"/>
                  </a:cxn>
                  <a:cxn ang="f241">
                    <a:pos x="f255" y="f256"/>
                  </a:cxn>
                  <a:cxn ang="f241">
                    <a:pos x="f257" y="f256"/>
                  </a:cxn>
                  <a:cxn ang="f241">
                    <a:pos x="f258" y="f254"/>
                  </a:cxn>
                  <a:cxn ang="f241">
                    <a:pos x="f259" y="f252"/>
                  </a:cxn>
                  <a:cxn ang="f241">
                    <a:pos x="f260" y="f261"/>
                  </a:cxn>
                  <a:cxn ang="f241">
                    <a:pos x="f258" y="f262"/>
                  </a:cxn>
                  <a:cxn ang="f241">
                    <a:pos x="f263" y="f264"/>
                  </a:cxn>
                  <a:cxn ang="f241">
                    <a:pos x="f265" y="f252"/>
                  </a:cxn>
                  <a:cxn ang="f241">
                    <a:pos x="f266" y="f250"/>
                  </a:cxn>
                  <a:cxn ang="f241">
                    <a:pos x="f267" y="f268"/>
                  </a:cxn>
                  <a:cxn ang="f241">
                    <a:pos x="f269" y="f270"/>
                  </a:cxn>
                  <a:cxn ang="f241">
                    <a:pos x="f271" y="f272"/>
                  </a:cxn>
                  <a:cxn ang="f241">
                    <a:pos x="f273" y="f274"/>
                  </a:cxn>
                  <a:cxn ang="f241">
                    <a:pos x="f275" y="f276"/>
                  </a:cxn>
                  <a:cxn ang="f241">
                    <a:pos x="f277" y="f278"/>
                  </a:cxn>
                  <a:cxn ang="f241">
                    <a:pos x="f279" y="f280"/>
                  </a:cxn>
                  <a:cxn ang="f241">
                    <a:pos x="f281" y="f248"/>
                  </a:cxn>
                  <a:cxn ang="f241">
                    <a:pos x="f282" y="f250"/>
                  </a:cxn>
                  <a:cxn ang="f241">
                    <a:pos x="f283" y="f284"/>
                  </a:cxn>
                  <a:cxn ang="f241">
                    <a:pos x="f285" y="f286"/>
                  </a:cxn>
                  <a:cxn ang="f241">
                    <a:pos x="f287" y="f254"/>
                  </a:cxn>
                  <a:cxn ang="f241">
                    <a:pos x="f288" y="f264"/>
                  </a:cxn>
                  <a:cxn ang="f241">
                    <a:pos x="f289" y="f264"/>
                  </a:cxn>
                  <a:cxn ang="f241">
                    <a:pos x="f287" y="f290"/>
                  </a:cxn>
                  <a:cxn ang="f241">
                    <a:pos x="f291" y="f292"/>
                  </a:cxn>
                  <a:cxn ang="f241">
                    <a:pos x="f293" y="f294"/>
                  </a:cxn>
                  <a:cxn ang="f241">
                    <a:pos x="f295" y="f296"/>
                  </a:cxn>
                  <a:cxn ang="f241">
                    <a:pos x="f297" y="f294"/>
                  </a:cxn>
                  <a:cxn ang="f241">
                    <a:pos x="f298" y="f299"/>
                  </a:cxn>
                  <a:cxn ang="f241">
                    <a:pos x="f300" y="f299"/>
                  </a:cxn>
                  <a:cxn ang="f241">
                    <a:pos x="f281" y="f301"/>
                  </a:cxn>
                  <a:cxn ang="f241">
                    <a:pos x="f302" y="f303"/>
                  </a:cxn>
                  <a:cxn ang="f241">
                    <a:pos x="f263" y="f304"/>
                  </a:cxn>
                  <a:cxn ang="f241">
                    <a:pos x="f305" y="f303"/>
                  </a:cxn>
                  <a:cxn ang="f241">
                    <a:pos x="f258" y="f306"/>
                  </a:cxn>
                  <a:cxn ang="f241">
                    <a:pos x="f307" y="f304"/>
                  </a:cxn>
                  <a:cxn ang="f241">
                    <a:pos x="f308" y="f309"/>
                  </a:cxn>
                  <a:cxn ang="f241">
                    <a:pos x="f263" y="f310"/>
                  </a:cxn>
                  <a:cxn ang="f241">
                    <a:pos x="f311" y="f312"/>
                  </a:cxn>
                  <a:cxn ang="f241">
                    <a:pos x="f313" y="f314"/>
                  </a:cxn>
                  <a:cxn ang="f241">
                    <a:pos x="f315" y="f316"/>
                  </a:cxn>
                  <a:cxn ang="f241">
                    <a:pos x="f317" y="f314"/>
                  </a:cxn>
                  <a:cxn ang="f241">
                    <a:pos x="f318" y="f245"/>
                  </a:cxn>
                  <a:cxn ang="f241">
                    <a:pos x="f319" y="f245"/>
                  </a:cxn>
                  <a:cxn ang="f241">
                    <a:pos x="f246" y="f314"/>
                  </a:cxn>
                  <a:cxn ang="f241">
                    <a:pos x="f320" y="f314"/>
                  </a:cxn>
                  <a:cxn ang="f241">
                    <a:pos x="f321" y="f316"/>
                  </a:cxn>
                  <a:cxn ang="f241">
                    <a:pos x="f322" y="f261"/>
                  </a:cxn>
                  <a:cxn ang="f241">
                    <a:pos x="f323" y="f261"/>
                  </a:cxn>
                  <a:cxn ang="f241">
                    <a:pos x="f324" y="f252"/>
                  </a:cxn>
                  <a:cxn ang="f241">
                    <a:pos x="f325" y="f326"/>
                  </a:cxn>
                  <a:cxn ang="f241">
                    <a:pos x="f325" y="f327"/>
                  </a:cxn>
                  <a:cxn ang="f241">
                    <a:pos x="f246" y="f328"/>
                  </a:cxn>
                </a:cxnLst>
                <a:rect l="f242" t="f245" r="f243" b="f244"/>
                <a:pathLst>
                  <a:path w="163" h="67">
                    <a:moveTo>
                      <a:pt x="f8" y="f9"/>
                    </a:moveTo>
                    <a:cubicBezTo>
                      <a:pt x="f10" y="f11"/>
                      <a:pt x="f12" y="f13"/>
                      <a:pt x="f8" y="f14"/>
                    </a:cubicBezTo>
                    <a:cubicBezTo>
                      <a:pt x="f15" y="f16"/>
                      <a:pt x="f17" y="f18"/>
                      <a:pt x="f8" y="f19"/>
                    </a:cubicBezTo>
                    <a:cubicBezTo>
                      <a:pt x="f8" y="f20"/>
                      <a:pt x="f17" y="f21"/>
                      <a:pt x="f8" y="f22"/>
                    </a:cubicBezTo>
                    <a:cubicBezTo>
                      <a:pt x="f10" y="f23"/>
                      <a:pt x="f24" y="f25"/>
                      <a:pt x="f12" y="f22"/>
                    </a:cubicBezTo>
                    <a:cubicBezTo>
                      <a:pt x="f26" y="f27"/>
                      <a:pt x="f28" y="f23"/>
                      <a:pt x="f29" y="f30"/>
                    </a:cubicBezTo>
                    <a:cubicBezTo>
                      <a:pt x="f31" y="f32"/>
                      <a:pt x="f33" y="f22"/>
                      <a:pt x="f34" y="f22"/>
                    </a:cubicBezTo>
                    <a:cubicBezTo>
                      <a:pt x="f31" y="f35"/>
                      <a:pt x="f36" y="f25"/>
                      <a:pt x="f33" y="f23"/>
                    </a:cubicBezTo>
                    <a:cubicBezTo>
                      <a:pt x="f31" y="f37"/>
                      <a:pt x="f36" y="f38"/>
                      <a:pt x="f39" y="f38"/>
                    </a:cubicBezTo>
                    <a:cubicBezTo>
                      <a:pt x="f40" y="f38"/>
                      <a:pt x="f41" y="f42"/>
                      <a:pt x="f43" y="f37"/>
                    </a:cubicBezTo>
                    <a:cubicBezTo>
                      <a:pt x="f44" y="f38"/>
                      <a:pt x="f45" y="f42"/>
                      <a:pt x="f46" y="f42"/>
                    </a:cubicBezTo>
                    <a:cubicBezTo>
                      <a:pt x="f47" y="f48"/>
                      <a:pt x="f45" y="f49"/>
                      <a:pt x="f50" y="f49"/>
                    </a:cubicBezTo>
                    <a:cubicBezTo>
                      <a:pt x="f51" y="f49"/>
                      <a:pt x="f52" y="f53"/>
                      <a:pt x="f47" y="f54"/>
                    </a:cubicBezTo>
                    <a:cubicBezTo>
                      <a:pt x="f55" y="f56"/>
                      <a:pt x="f57" y="f54"/>
                      <a:pt x="f58" y="f49"/>
                    </a:cubicBezTo>
                    <a:cubicBezTo>
                      <a:pt x="f59" y="f42"/>
                      <a:pt x="f57" y="f42"/>
                      <a:pt x="f47" y="f48"/>
                    </a:cubicBezTo>
                    <a:cubicBezTo>
                      <a:pt x="f58" y="f23"/>
                      <a:pt x="f59" y="f42"/>
                      <a:pt x="f60" y="f37"/>
                    </a:cubicBezTo>
                    <a:cubicBezTo>
                      <a:pt x="f61" y="f38"/>
                      <a:pt x="f61" y="f42"/>
                      <a:pt x="f62" y="f38"/>
                    </a:cubicBezTo>
                    <a:cubicBezTo>
                      <a:pt x="f63" y="f25"/>
                      <a:pt x="f64" y="f35"/>
                      <a:pt x="f64" y="f23"/>
                    </a:cubicBezTo>
                    <a:cubicBezTo>
                      <a:pt x="f65" y="f37"/>
                      <a:pt x="f66" y="f38"/>
                      <a:pt x="f62" y="f42"/>
                    </a:cubicBezTo>
                    <a:cubicBezTo>
                      <a:pt x="f63" y="f37"/>
                      <a:pt x="f64" y="f38"/>
                      <a:pt x="f65" y="f42"/>
                    </a:cubicBezTo>
                    <a:cubicBezTo>
                      <a:pt x="f67" y="f68"/>
                      <a:pt x="f62" y="f54"/>
                      <a:pt x="f61" y="f54"/>
                    </a:cubicBezTo>
                    <a:cubicBezTo>
                      <a:pt x="f69" y="f53"/>
                      <a:pt x="f70" y="f71"/>
                      <a:pt x="f60" y="f72"/>
                    </a:cubicBezTo>
                    <a:cubicBezTo>
                      <a:pt x="f66" y="f56"/>
                      <a:pt x="f66" y="f73"/>
                      <a:pt x="f65" y="f73"/>
                    </a:cubicBezTo>
                    <a:cubicBezTo>
                      <a:pt x="f74" y="f73"/>
                      <a:pt x="f70" y="f56"/>
                      <a:pt x="f7" y="f68"/>
                    </a:cubicBezTo>
                    <a:cubicBezTo>
                      <a:pt x="f75" y="f68"/>
                      <a:pt x="f76" y="f42"/>
                      <a:pt x="f9" y="f38"/>
                    </a:cubicBezTo>
                    <a:cubicBezTo>
                      <a:pt x="f18" y="f23"/>
                      <a:pt x="f16" y="f38"/>
                      <a:pt x="f77" y="f23"/>
                    </a:cubicBezTo>
                    <a:cubicBezTo>
                      <a:pt x="f19" y="f35"/>
                      <a:pt x="f75" y="f38"/>
                      <a:pt x="f11" y="f35"/>
                    </a:cubicBezTo>
                    <a:cubicBezTo>
                      <a:pt x="f18" y="f30"/>
                      <a:pt x="f77" y="f35"/>
                      <a:pt x="f78" y="f30"/>
                    </a:cubicBezTo>
                    <a:cubicBezTo>
                      <a:pt x="f78" y="f21"/>
                      <a:pt x="f27" y="f30"/>
                      <a:pt x="f27" y="f32"/>
                    </a:cubicBezTo>
                    <a:cubicBezTo>
                      <a:pt x="f20" y="f21"/>
                      <a:pt x="f22" y="f21"/>
                      <a:pt x="f35" y="f20"/>
                    </a:cubicBezTo>
                    <a:cubicBezTo>
                      <a:pt x="f35" y="f19"/>
                      <a:pt x="f37" y="f20"/>
                      <a:pt x="f42" y="f77"/>
                    </a:cubicBezTo>
                    <a:cubicBezTo>
                      <a:pt x="f48" y="f78"/>
                      <a:pt x="f49" y="f20"/>
                      <a:pt x="f49" y="f78"/>
                    </a:cubicBezTo>
                    <a:cubicBezTo>
                      <a:pt x="f49" y="f18"/>
                      <a:pt x="f71" y="f78"/>
                      <a:pt x="f79" y="f18"/>
                    </a:cubicBezTo>
                    <a:cubicBezTo>
                      <a:pt x="f72" y="f11"/>
                      <a:pt x="f80" y="f18"/>
                      <a:pt x="f81" y="f11"/>
                    </a:cubicBezTo>
                    <a:cubicBezTo>
                      <a:pt x="f82" y="f83"/>
                      <a:pt x="f84" y="f11"/>
                      <a:pt x="f85" y="f83"/>
                    </a:cubicBezTo>
                    <a:cubicBezTo>
                      <a:pt x="f86" y="f75"/>
                      <a:pt x="f86" y="f87"/>
                      <a:pt x="f88" y="f75"/>
                    </a:cubicBezTo>
                    <a:cubicBezTo>
                      <a:pt x="f89" y="f13"/>
                      <a:pt x="f90" y="f9"/>
                      <a:pt x="f91" y="f9"/>
                    </a:cubicBezTo>
                    <a:cubicBezTo>
                      <a:pt x="f92" y="f9"/>
                      <a:pt x="f5" y="f7"/>
                      <a:pt x="f93" y="f13"/>
                    </a:cubicBezTo>
                    <a:cubicBezTo>
                      <a:pt x="f92" y="f83"/>
                      <a:pt x="f94" y="f83"/>
                      <a:pt x="f95" y="f11"/>
                    </a:cubicBezTo>
                    <a:cubicBezTo>
                      <a:pt x="f94" y="f87"/>
                      <a:pt x="f96" y="f75"/>
                      <a:pt x="f96" y="f87"/>
                    </a:cubicBezTo>
                    <a:cubicBezTo>
                      <a:pt x="f96" y="f14"/>
                      <a:pt x="f86" y="f11"/>
                      <a:pt x="f82" y="f18"/>
                    </a:cubicBezTo>
                    <a:cubicBezTo>
                      <a:pt x="f97" y="f16"/>
                      <a:pt x="f98" y="f78"/>
                      <a:pt x="f99" y="f19"/>
                    </a:cubicBezTo>
                    <a:cubicBezTo>
                      <a:pt x="f73" y="f20"/>
                      <a:pt x="f79" y="f19"/>
                      <a:pt x="f56" y="f27"/>
                    </a:cubicBezTo>
                    <a:cubicBezTo>
                      <a:pt x="f42" y="f32"/>
                      <a:pt x="f37" y="f30"/>
                      <a:pt x="f38" y="f22"/>
                    </a:cubicBezTo>
                    <a:cubicBezTo>
                      <a:pt x="f56" y="f27"/>
                      <a:pt x="f56" y="f35"/>
                      <a:pt x="f56" y="f30"/>
                    </a:cubicBezTo>
                    <a:cubicBezTo>
                      <a:pt x="f54" y="f27"/>
                      <a:pt x="f53" y="f22"/>
                      <a:pt x="f71" y="f30"/>
                    </a:cubicBezTo>
                    <a:cubicBezTo>
                      <a:pt x="f79" y="f30"/>
                      <a:pt x="f79" y="f25"/>
                      <a:pt x="f97" y="f22"/>
                    </a:cubicBezTo>
                    <a:cubicBezTo>
                      <a:pt x="f98" y="f32"/>
                      <a:pt x="f100" y="f22"/>
                      <a:pt x="f97" y="f35"/>
                    </a:cubicBezTo>
                    <a:cubicBezTo>
                      <a:pt x="f99" y="f25"/>
                      <a:pt x="f79" y="f23"/>
                      <a:pt x="f72" y="f38"/>
                    </a:cubicBezTo>
                    <a:cubicBezTo>
                      <a:pt x="f99" y="f37"/>
                      <a:pt x="f79" y="f42"/>
                      <a:pt x="f54" y="f48"/>
                    </a:cubicBezTo>
                    <a:cubicBezTo>
                      <a:pt x="f53" y="f68"/>
                      <a:pt x="f99" y="f42"/>
                      <a:pt x="f99" y="f42"/>
                    </a:cubicBezTo>
                    <a:cubicBezTo>
                      <a:pt x="f80" y="f23"/>
                      <a:pt x="f98" y="f38"/>
                      <a:pt x="f98" y="f37"/>
                    </a:cubicBezTo>
                    <a:cubicBezTo>
                      <a:pt x="f98" y="f48"/>
                      <a:pt x="f82" y="f42"/>
                      <a:pt x="f98" y="f68"/>
                    </a:cubicBezTo>
                    <a:cubicBezTo>
                      <a:pt x="f100" y="f49"/>
                      <a:pt x="f100" y="f48"/>
                      <a:pt x="f101" y="f68"/>
                    </a:cubicBezTo>
                    <a:cubicBezTo>
                      <a:pt x="f101" y="f68"/>
                      <a:pt x="f101" y="f49"/>
                      <a:pt x="f98" y="f68"/>
                    </a:cubicBezTo>
                    <a:cubicBezTo>
                      <a:pt x="f82" y="f48"/>
                      <a:pt x="f82" y="f48"/>
                      <a:pt x="f82" y="f68"/>
                    </a:cubicBezTo>
                    <a:cubicBezTo>
                      <a:pt x="f82" y="f49"/>
                      <a:pt x="f82" y="f56"/>
                      <a:pt x="f81" y="f73"/>
                    </a:cubicBezTo>
                    <a:cubicBezTo>
                      <a:pt x="f97" y="f73"/>
                      <a:pt x="f100" y="f54"/>
                      <a:pt x="f98" y="f73"/>
                    </a:cubicBezTo>
                    <a:cubicBezTo>
                      <a:pt x="f102" y="f73"/>
                      <a:pt x="f98" y="f54"/>
                      <a:pt x="f84" y="f54"/>
                    </a:cubicBezTo>
                    <a:cubicBezTo>
                      <a:pt x="f82" y="f53"/>
                      <a:pt x="f81" y="f79"/>
                      <a:pt x="f100" y="f71"/>
                    </a:cubicBezTo>
                    <a:cubicBezTo>
                      <a:pt x="f100" y="f53"/>
                      <a:pt x="f97" y="f79"/>
                      <a:pt x="f79" y="f72"/>
                    </a:cubicBezTo>
                    <a:cubicBezTo>
                      <a:pt x="f73" y="f99"/>
                      <a:pt x="f99" y="f99"/>
                      <a:pt x="f53" y="f80"/>
                    </a:cubicBezTo>
                    <a:cubicBezTo>
                      <a:pt x="f49" y="f97"/>
                      <a:pt x="f56" y="f72"/>
                      <a:pt x="f49" y="f99"/>
                    </a:cubicBezTo>
                    <a:cubicBezTo>
                      <a:pt x="f48" y="f80"/>
                      <a:pt x="f23" y="f72"/>
                      <a:pt x="f23" y="f99"/>
                    </a:cubicBezTo>
                    <a:cubicBezTo>
                      <a:pt x="f38" y="f80"/>
                      <a:pt x="f22" y="f80"/>
                      <a:pt x="f30" y="f80"/>
                    </a:cubicBezTo>
                    <a:cubicBezTo>
                      <a:pt x="f32" y="f99"/>
                      <a:pt x="f32" y="f80"/>
                      <a:pt x="f21" y="f80"/>
                    </a:cubicBezTo>
                    <a:cubicBezTo>
                      <a:pt x="f77" y="f99"/>
                      <a:pt x="f27" y="f98"/>
                      <a:pt x="f78" y="f100"/>
                    </a:cubicBezTo>
                    <a:cubicBezTo>
                      <a:pt x="f11" y="f97"/>
                      <a:pt x="f75" y="f98"/>
                      <a:pt x="f13" y="f84"/>
                    </a:cubicBezTo>
                    <a:cubicBezTo>
                      <a:pt x="f13" y="f84"/>
                      <a:pt x="f14" y="f82"/>
                      <a:pt x="f18" y="f84"/>
                    </a:cubicBezTo>
                    <a:cubicBezTo>
                      <a:pt x="f16" y="f81"/>
                      <a:pt x="f77" y="f82"/>
                      <a:pt x="f32" y="f84"/>
                    </a:cubicBezTo>
                    <a:cubicBezTo>
                      <a:pt x="f35" y="f98"/>
                      <a:pt x="f35" y="f82"/>
                      <a:pt x="f25" y="f102"/>
                    </a:cubicBezTo>
                    <a:cubicBezTo>
                      <a:pt x="f42" y="f85"/>
                      <a:pt x="f20" y="f102"/>
                      <a:pt x="f38" y="f103"/>
                    </a:cubicBezTo>
                    <a:cubicBezTo>
                      <a:pt x="f48" y="f103"/>
                      <a:pt x="f48" y="f86"/>
                      <a:pt x="f38" y="f104"/>
                    </a:cubicBezTo>
                    <a:cubicBezTo>
                      <a:pt x="f35" y="f105"/>
                      <a:pt x="f35" y="f86"/>
                      <a:pt x="f27" y="f104"/>
                    </a:cubicBezTo>
                    <a:cubicBezTo>
                      <a:pt x="f18" y="f104"/>
                      <a:pt x="f27" y="f86"/>
                      <a:pt x="f77" y="f96"/>
                    </a:cubicBezTo>
                    <a:cubicBezTo>
                      <a:pt x="f14" y="f96"/>
                      <a:pt x="f75" y="f96"/>
                      <a:pt x="f7" y="f88"/>
                    </a:cubicBezTo>
                    <a:cubicBezTo>
                      <a:pt x="f106" y="f94"/>
                      <a:pt x="f67" y="f88"/>
                      <a:pt x="f65" y="f86"/>
                    </a:cubicBezTo>
                    <a:cubicBezTo>
                      <a:pt x="f63" y="f86"/>
                      <a:pt x="f106" y="f105"/>
                      <a:pt x="f66" y="f104"/>
                    </a:cubicBezTo>
                    <a:cubicBezTo>
                      <a:pt x="f107" y="f104"/>
                      <a:pt x="f66" y="f96"/>
                      <a:pt x="f62" y="f96"/>
                    </a:cubicBezTo>
                    <a:cubicBezTo>
                      <a:pt x="f107" y="f96"/>
                      <a:pt x="f107" y="f104"/>
                      <a:pt x="f60" y="f86"/>
                    </a:cubicBezTo>
                    <a:cubicBezTo>
                      <a:pt x="f107" y="f96"/>
                      <a:pt x="f69" y="f96"/>
                      <a:pt x="f60" y="f88"/>
                    </a:cubicBezTo>
                    <a:cubicBezTo>
                      <a:pt x="f70" y="f88"/>
                      <a:pt x="f69" y="f88"/>
                      <a:pt x="f107" y="f88"/>
                    </a:cubicBezTo>
                    <a:cubicBezTo>
                      <a:pt x="f67" y="f89"/>
                      <a:pt x="f62" y="f86"/>
                      <a:pt x="f66" y="f88"/>
                    </a:cubicBezTo>
                    <a:cubicBezTo>
                      <a:pt x="f106" y="f95"/>
                      <a:pt x="f64" y="f94"/>
                      <a:pt x="f108" y="f109"/>
                    </a:cubicBezTo>
                    <a:cubicBezTo>
                      <a:pt x="f7" y="f90"/>
                      <a:pt x="f83" y="f89"/>
                      <a:pt x="f75" y="f110"/>
                    </a:cubicBezTo>
                    <a:cubicBezTo>
                      <a:pt x="f75" y="f111"/>
                      <a:pt x="f75" y="f110"/>
                      <a:pt x="f7" y="f111"/>
                    </a:cubicBezTo>
                    <a:cubicBezTo>
                      <a:pt x="f106" y="f112"/>
                      <a:pt x="f106" y="f90"/>
                      <a:pt x="f63" y="f111"/>
                    </a:cubicBezTo>
                    <a:cubicBezTo>
                      <a:pt x="f62" y="f113"/>
                      <a:pt x="f66" y="f90"/>
                      <a:pt x="f59" y="f113"/>
                    </a:cubicBezTo>
                    <a:cubicBezTo>
                      <a:pt x="f114" y="f112"/>
                      <a:pt x="f58" y="f112"/>
                      <a:pt x="f115" y="f92"/>
                    </a:cubicBezTo>
                    <a:cubicBezTo>
                      <a:pt x="f46" y="f116"/>
                      <a:pt x="f52" y="f117"/>
                      <a:pt x="f118" y="f116"/>
                    </a:cubicBezTo>
                    <a:cubicBezTo>
                      <a:pt x="f119" y="f93"/>
                      <a:pt x="f43" y="f116"/>
                      <a:pt x="f119" y="f116"/>
                    </a:cubicBezTo>
                    <a:cubicBezTo>
                      <a:pt x="f120" y="f92"/>
                      <a:pt x="f43" y="f112"/>
                      <a:pt x="f121" y="f92"/>
                    </a:cubicBezTo>
                    <a:cubicBezTo>
                      <a:pt x="f121" y="f93"/>
                      <a:pt x="f118" y="f116"/>
                      <a:pt x="f122" y="f93"/>
                    </a:cubicBezTo>
                    <a:cubicBezTo>
                      <a:pt x="f123" y="f93"/>
                      <a:pt x="f122" y="f116"/>
                      <a:pt x="f122" y="f116"/>
                    </a:cubicBezTo>
                    <a:cubicBezTo>
                      <a:pt x="f124" y="f92"/>
                      <a:pt x="f123" y="f116"/>
                      <a:pt x="f125" y="f93"/>
                    </a:cubicBezTo>
                    <a:cubicBezTo>
                      <a:pt x="f126" y="f5"/>
                      <a:pt x="f33" y="f5"/>
                      <a:pt x="f31" y="f5"/>
                    </a:cubicBezTo>
                    <a:cubicBezTo>
                      <a:pt x="f28" y="f5"/>
                      <a:pt x="f34" y="f116"/>
                      <a:pt x="f127" y="f93"/>
                    </a:cubicBezTo>
                    <a:cubicBezTo>
                      <a:pt x="f28" y="f93"/>
                      <a:pt x="f29" y="f5"/>
                      <a:pt x="f26" y="f5"/>
                    </a:cubicBezTo>
                    <a:cubicBezTo>
                      <a:pt x="f28" y="f5"/>
                      <a:pt x="f128" y="f93"/>
                      <a:pt x="f8" y="f5"/>
                    </a:cubicBezTo>
                    <a:cubicBezTo>
                      <a:pt x="f129" y="f5"/>
                      <a:pt x="f129" y="f93"/>
                      <a:pt x="f8" y="f116"/>
                    </a:cubicBezTo>
                    <a:cubicBezTo>
                      <a:pt x="f130" y="f117"/>
                      <a:pt x="f131" y="f93"/>
                      <a:pt x="f132" y="f116"/>
                    </a:cubicBezTo>
                    <a:cubicBezTo>
                      <a:pt x="f133" y="f117"/>
                      <a:pt x="f133" y="f116"/>
                      <a:pt x="f134" y="f116"/>
                    </a:cubicBezTo>
                    <a:cubicBezTo>
                      <a:pt x="f135" y="f92"/>
                      <a:pt x="f136" y="f93"/>
                      <a:pt x="f137" y="f117"/>
                    </a:cubicBezTo>
                    <a:cubicBezTo>
                      <a:pt x="f137" y="f117"/>
                      <a:pt x="f138" y="f5"/>
                      <a:pt x="f139" y="f92"/>
                    </a:cubicBezTo>
                    <a:cubicBezTo>
                      <a:pt x="f140" y="f112"/>
                      <a:pt x="f141" y="f116"/>
                      <a:pt x="f6" y="f112"/>
                    </a:cubicBezTo>
                    <a:cubicBezTo>
                      <a:pt x="f142" y="f95"/>
                      <a:pt x="f143" y="f98"/>
                      <a:pt x="f144" y="f42"/>
                    </a:cubicBezTo>
                    <a:cubicBezTo>
                      <a:pt x="f126" y="f42"/>
                      <a:pt x="f126" y="f42"/>
                      <a:pt x="f36" y="f42"/>
                    </a:cubicBezTo>
                    <a:cubicBezTo>
                      <a:pt x="f33" y="f37"/>
                      <a:pt x="f33" y="f42"/>
                      <a:pt x="f34" y="f42"/>
                    </a:cubicBezTo>
                    <a:cubicBezTo>
                      <a:pt x="f31" y="f38"/>
                      <a:pt x="f31" y="f23"/>
                      <a:pt x="f29" y="f25"/>
                    </a:cubicBezTo>
                    <a:cubicBezTo>
                      <a:pt x="f26" y="f25"/>
                      <a:pt x="f26" y="f23"/>
                      <a:pt x="f12" y="f23"/>
                    </a:cubicBezTo>
                    <a:cubicBezTo>
                      <a:pt x="f24" y="f23"/>
                      <a:pt x="f12" y="f38"/>
                      <a:pt x="f8" y="f38"/>
                    </a:cubicBezTo>
                    <a:cubicBezTo>
                      <a:pt x="f143" y="f37"/>
                      <a:pt x="f143" y="f37"/>
                      <a:pt x="f10" y="f38"/>
                    </a:cubicBezTo>
                    <a:cubicBezTo>
                      <a:pt x="f15" y="f23"/>
                      <a:pt x="f143" y="f20"/>
                      <a:pt x="f10" y="f78"/>
                    </a:cubicBezTo>
                    <a:cubicBezTo>
                      <a:pt x="f15" y="f16"/>
                      <a:pt x="f143" y="f16"/>
                      <a:pt x="f10" y="f18"/>
                    </a:cubicBezTo>
                    <a:cubicBezTo>
                      <a:pt x="f8" y="f14"/>
                      <a:pt x="f130" y="f87"/>
                      <a:pt x="f143" y="f83"/>
                    </a:cubicBezTo>
                    <a:cubicBezTo>
                      <a:pt x="f15" y="f75"/>
                      <a:pt x="f143" y="f13"/>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77" name="Cuba">
                <a:extLst>
                  <a:ext uri="{FF2B5EF4-FFF2-40B4-BE49-F238E27FC236}">
                    <a16:creationId xmlns:a16="http://schemas.microsoft.com/office/drawing/2014/main" id="{8681958E-CCB1-C13E-657B-7583B9F65132}"/>
                  </a:ext>
                </a:extLst>
              </p:cNvPr>
              <p:cNvSpPr/>
              <p:nvPr/>
            </p:nvSpPr>
            <p:spPr>
              <a:xfrm>
                <a:off x="4898285" y="3821826"/>
                <a:ext cx="266602" cy="111255"/>
              </a:xfrm>
              <a:custGeom>
                <a:avLst/>
                <a:gdLst>
                  <a:gd name="f0" fmla="val 10800000"/>
                  <a:gd name="f1" fmla="val 5400000"/>
                  <a:gd name="f2" fmla="val 180"/>
                  <a:gd name="f3" fmla="val w"/>
                  <a:gd name="f4" fmla="val h"/>
                  <a:gd name="f5" fmla="val 0"/>
                  <a:gd name="f6" fmla="val 50"/>
                  <a:gd name="f7" fmla="val 22"/>
                  <a:gd name="f8" fmla="val 8"/>
                  <a:gd name="f9" fmla="val 9"/>
                  <a:gd name="f10" fmla="val 1"/>
                  <a:gd name="f11" fmla="val 2"/>
                  <a:gd name="f12" fmla="val 3"/>
                  <a:gd name="f13" fmla="val 7"/>
                  <a:gd name="f14" fmla="val 4"/>
                  <a:gd name="f15" fmla="val 5"/>
                  <a:gd name="f16" fmla="val 6"/>
                  <a:gd name="f17" fmla="val 10"/>
                  <a:gd name="f18" fmla="val 11"/>
                  <a:gd name="f19" fmla="val 12"/>
                  <a:gd name="f20" fmla="val 16"/>
                  <a:gd name="f21" fmla="val 17"/>
                  <a:gd name="f22" fmla="val 15"/>
                  <a:gd name="f23" fmla="val 14"/>
                  <a:gd name="f24" fmla="val 13"/>
                  <a:gd name="f25" fmla="val 19"/>
                  <a:gd name="f26" fmla="val 20"/>
                  <a:gd name="f27" fmla="val 21"/>
                  <a:gd name="f28" fmla="val 23"/>
                  <a:gd name="f29" fmla="val 24"/>
                  <a:gd name="f30" fmla="val 25"/>
                  <a:gd name="f31" fmla="val 26"/>
                  <a:gd name="f32" fmla="val 27"/>
                  <a:gd name="f33" fmla="val 28"/>
                  <a:gd name="f34" fmla="val 29"/>
                  <a:gd name="f35" fmla="val 30"/>
                  <a:gd name="f36" fmla="val 31"/>
                  <a:gd name="f37" fmla="val 32"/>
                  <a:gd name="f38" fmla="val 33"/>
                  <a:gd name="f39" fmla="val 34"/>
                  <a:gd name="f40" fmla="val 35"/>
                  <a:gd name="f41" fmla="val 18"/>
                  <a:gd name="f42" fmla="val 36"/>
                  <a:gd name="f43" fmla="val 37"/>
                  <a:gd name="f44" fmla="val 38"/>
                  <a:gd name="f45" fmla="val 41"/>
                  <a:gd name="f46" fmla="val 40"/>
                  <a:gd name="f47" fmla="val 42"/>
                  <a:gd name="f48" fmla="val 43"/>
                  <a:gd name="f49" fmla="val 44"/>
                  <a:gd name="f50" fmla="val 45"/>
                  <a:gd name="f51" fmla="val 46"/>
                  <a:gd name="f52" fmla="val 47"/>
                  <a:gd name="f53" fmla="val 48"/>
                  <a:gd name="f54" fmla="val 49"/>
                  <a:gd name="f55" fmla="val 39"/>
                  <a:gd name="f56" fmla="+- 0 0 -90"/>
                  <a:gd name="f57" fmla="*/ f3 1 50"/>
                  <a:gd name="f58" fmla="*/ f4 1 22"/>
                  <a:gd name="f59" fmla="+- f7 0 f5"/>
                  <a:gd name="f60" fmla="+- f6 0 f5"/>
                  <a:gd name="f61" fmla="*/ f56 f0 1"/>
                  <a:gd name="f62" fmla="*/ f60 1 50"/>
                  <a:gd name="f63" fmla="*/ f59 1 22"/>
                  <a:gd name="f64" fmla="*/ f61 1 f2"/>
                  <a:gd name="f65" fmla="*/ 1 1 f62"/>
                  <a:gd name="f66" fmla="*/ 9 1 f63"/>
                  <a:gd name="f67" fmla="*/ 3 1 f62"/>
                  <a:gd name="f68" fmla="*/ 5 1 f62"/>
                  <a:gd name="f69" fmla="*/ 7 1 f63"/>
                  <a:gd name="f70" fmla="*/ 8 1 f62"/>
                  <a:gd name="f71" fmla="*/ 6 1 f63"/>
                  <a:gd name="f72" fmla="*/ 11 1 f62"/>
                  <a:gd name="f73" fmla="*/ 4 1 f63"/>
                  <a:gd name="f74" fmla="*/ 16 1 f62"/>
                  <a:gd name="f75" fmla="*/ 5 1 f63"/>
                  <a:gd name="f76" fmla="*/ 13 1 f62"/>
                  <a:gd name="f77" fmla="*/ 21 1 f62"/>
                  <a:gd name="f78" fmla="*/ 24 1 f62"/>
                  <a:gd name="f79" fmla="*/ 29 1 f62"/>
                  <a:gd name="f80" fmla="*/ 11 1 f63"/>
                  <a:gd name="f81" fmla="*/ 30 1 f62"/>
                  <a:gd name="f82" fmla="*/ 12 1 f63"/>
                  <a:gd name="f83" fmla="*/ 31 1 f62"/>
                  <a:gd name="f84" fmla="*/ 16 1 f63"/>
                  <a:gd name="f85" fmla="*/ 34 1 f62"/>
                  <a:gd name="f86" fmla="*/ 17 1 f63"/>
                  <a:gd name="f87" fmla="*/ 36 1 f62"/>
                  <a:gd name="f88" fmla="*/ 18 1 f63"/>
                  <a:gd name="f89" fmla="*/ 20 1 f63"/>
                  <a:gd name="f90" fmla="*/ 33 1 f62"/>
                  <a:gd name="f91" fmla="*/ 22 1 f63"/>
                  <a:gd name="f92" fmla="*/ 38 1 f62"/>
                  <a:gd name="f93" fmla="*/ 21 1 f63"/>
                  <a:gd name="f94" fmla="*/ 44 1 f62"/>
                  <a:gd name="f95" fmla="*/ 47 1 f62"/>
                  <a:gd name="f96" fmla="*/ 50 1 f62"/>
                  <a:gd name="f97" fmla="*/ 42 1 f62"/>
                  <a:gd name="f98" fmla="*/ 13 1 f63"/>
                  <a:gd name="f99" fmla="*/ 40 1 f62"/>
                  <a:gd name="f100" fmla="*/ 35 1 f62"/>
                  <a:gd name="f101" fmla="*/ 32 1 f62"/>
                  <a:gd name="f102" fmla="*/ 8 1 f63"/>
                  <a:gd name="f103" fmla="*/ 28 1 f62"/>
                  <a:gd name="f104" fmla="*/ 3 1 f63"/>
                  <a:gd name="f105" fmla="*/ 1 1 f63"/>
                  <a:gd name="f106" fmla="*/ 17 1 f62"/>
                  <a:gd name="f107" fmla="*/ 0 1 f63"/>
                  <a:gd name="f108" fmla="*/ 10 1 f62"/>
                  <a:gd name="f109" fmla="*/ 2 1 f62"/>
                  <a:gd name="f110" fmla="*/ 0 1 f62"/>
                  <a:gd name="f111" fmla="*/ f6 1 f62"/>
                  <a:gd name="f112" fmla="*/ f7 1 f63"/>
                  <a:gd name="f113" fmla="+- f64 0 f1"/>
                  <a:gd name="f114" fmla="*/ f110 f57 1"/>
                  <a:gd name="f115" fmla="*/ f111 f57 1"/>
                  <a:gd name="f116" fmla="*/ f112 f58 1"/>
                  <a:gd name="f117" fmla="*/ f107 f58 1"/>
                  <a:gd name="f118" fmla="*/ f65 f57 1"/>
                  <a:gd name="f119" fmla="*/ f66 f58 1"/>
                  <a:gd name="f120" fmla="*/ f67 f57 1"/>
                  <a:gd name="f121" fmla="*/ f68 f57 1"/>
                  <a:gd name="f122" fmla="*/ f69 f58 1"/>
                  <a:gd name="f123" fmla="*/ f70 f57 1"/>
                  <a:gd name="f124" fmla="*/ f71 f58 1"/>
                  <a:gd name="f125" fmla="*/ f72 f57 1"/>
                  <a:gd name="f126" fmla="*/ f73 f58 1"/>
                  <a:gd name="f127" fmla="*/ f74 f57 1"/>
                  <a:gd name="f128" fmla="*/ f75 f58 1"/>
                  <a:gd name="f129" fmla="*/ f76 f57 1"/>
                  <a:gd name="f130" fmla="*/ f77 f57 1"/>
                  <a:gd name="f131" fmla="*/ f78 f57 1"/>
                  <a:gd name="f132" fmla="*/ f79 f57 1"/>
                  <a:gd name="f133" fmla="*/ f80 f58 1"/>
                  <a:gd name="f134" fmla="*/ f81 f57 1"/>
                  <a:gd name="f135" fmla="*/ f82 f58 1"/>
                  <a:gd name="f136" fmla="*/ f83 f57 1"/>
                  <a:gd name="f137" fmla="*/ f84 f58 1"/>
                  <a:gd name="f138" fmla="*/ f85 f57 1"/>
                  <a:gd name="f139" fmla="*/ f86 f58 1"/>
                  <a:gd name="f140" fmla="*/ f87 f57 1"/>
                  <a:gd name="f141" fmla="*/ f88 f58 1"/>
                  <a:gd name="f142" fmla="*/ f89 f58 1"/>
                  <a:gd name="f143" fmla="*/ f90 f57 1"/>
                  <a:gd name="f144" fmla="*/ f91 f58 1"/>
                  <a:gd name="f145" fmla="*/ f92 f57 1"/>
                  <a:gd name="f146" fmla="*/ f93 f58 1"/>
                  <a:gd name="f147" fmla="*/ f94 f57 1"/>
                  <a:gd name="f148" fmla="*/ f95 f57 1"/>
                  <a:gd name="f149" fmla="*/ f96 f57 1"/>
                  <a:gd name="f150" fmla="*/ f97 f57 1"/>
                  <a:gd name="f151" fmla="*/ f98 f58 1"/>
                  <a:gd name="f152" fmla="*/ f99 f57 1"/>
                  <a:gd name="f153" fmla="*/ f100 f57 1"/>
                  <a:gd name="f154" fmla="*/ f101 f57 1"/>
                  <a:gd name="f155" fmla="*/ f102 f58 1"/>
                  <a:gd name="f156" fmla="*/ f103 f57 1"/>
                  <a:gd name="f157" fmla="*/ f104 f58 1"/>
                  <a:gd name="f158" fmla="*/ f105 f58 1"/>
                  <a:gd name="f159" fmla="*/ f106 f57 1"/>
                  <a:gd name="f160" fmla="*/ f108 f57 1"/>
                  <a:gd name="f161" fmla="*/ f109 f57 1"/>
                </a:gdLst>
                <a:ahLst/>
                <a:cxnLst>
                  <a:cxn ang="3cd4">
                    <a:pos x="hc" y="t"/>
                  </a:cxn>
                  <a:cxn ang="0">
                    <a:pos x="r" y="vc"/>
                  </a:cxn>
                  <a:cxn ang="cd4">
                    <a:pos x="hc" y="b"/>
                  </a:cxn>
                  <a:cxn ang="cd2">
                    <a:pos x="l" y="vc"/>
                  </a:cxn>
                  <a:cxn ang="f113">
                    <a:pos x="f118" y="f119"/>
                  </a:cxn>
                  <a:cxn ang="f113">
                    <a:pos x="f120" y="f119"/>
                  </a:cxn>
                  <a:cxn ang="f113">
                    <a:pos x="f121" y="f122"/>
                  </a:cxn>
                  <a:cxn ang="f113">
                    <a:pos x="f123" y="f124"/>
                  </a:cxn>
                  <a:cxn ang="f113">
                    <a:pos x="f125" y="f126"/>
                  </a:cxn>
                  <a:cxn ang="f113">
                    <a:pos x="f127" y="f128"/>
                  </a:cxn>
                  <a:cxn ang="f113">
                    <a:pos x="f129" y="f124"/>
                  </a:cxn>
                  <a:cxn ang="f113">
                    <a:pos x="f127" y="f122"/>
                  </a:cxn>
                  <a:cxn ang="f113">
                    <a:pos x="f130" y="f122"/>
                  </a:cxn>
                  <a:cxn ang="f113">
                    <a:pos x="f131" y="f119"/>
                  </a:cxn>
                  <a:cxn ang="f113">
                    <a:pos x="f132" y="f133"/>
                  </a:cxn>
                  <a:cxn ang="f113">
                    <a:pos x="f134" y="f135"/>
                  </a:cxn>
                  <a:cxn ang="f113">
                    <a:pos x="f136" y="f137"/>
                  </a:cxn>
                  <a:cxn ang="f113">
                    <a:pos x="f138" y="f139"/>
                  </a:cxn>
                  <a:cxn ang="f113">
                    <a:pos x="f140" y="f141"/>
                  </a:cxn>
                  <a:cxn ang="f113">
                    <a:pos x="f138" y="f142"/>
                  </a:cxn>
                  <a:cxn ang="f113">
                    <a:pos x="f143" y="f144"/>
                  </a:cxn>
                  <a:cxn ang="f113">
                    <a:pos x="f145" y="f146"/>
                  </a:cxn>
                  <a:cxn ang="f113">
                    <a:pos x="f147" y="f146"/>
                  </a:cxn>
                  <a:cxn ang="f113">
                    <a:pos x="f148" y="f142"/>
                  </a:cxn>
                  <a:cxn ang="f113">
                    <a:pos x="f149" y="f141"/>
                  </a:cxn>
                  <a:cxn ang="f113">
                    <a:pos x="f148" y="f139"/>
                  </a:cxn>
                  <a:cxn ang="f113">
                    <a:pos x="f147" y="f137"/>
                  </a:cxn>
                  <a:cxn ang="f113">
                    <a:pos x="f150" y="f137"/>
                  </a:cxn>
                  <a:cxn ang="f113">
                    <a:pos x="f147" y="f151"/>
                  </a:cxn>
                  <a:cxn ang="f113">
                    <a:pos x="f152" y="f151"/>
                  </a:cxn>
                  <a:cxn ang="f113">
                    <a:pos x="f153" y="f119"/>
                  </a:cxn>
                  <a:cxn ang="f113">
                    <a:pos x="f138" y="f119"/>
                  </a:cxn>
                  <a:cxn ang="f113">
                    <a:pos x="f154" y="f155"/>
                  </a:cxn>
                  <a:cxn ang="f113">
                    <a:pos x="f156" y="f124"/>
                  </a:cxn>
                  <a:cxn ang="f113">
                    <a:pos x="f131" y="f157"/>
                  </a:cxn>
                  <a:cxn ang="f113">
                    <a:pos x="f130" y="f158"/>
                  </a:cxn>
                  <a:cxn ang="f113">
                    <a:pos x="f159" y="f117"/>
                  </a:cxn>
                  <a:cxn ang="f113">
                    <a:pos x="f160" y="f158"/>
                  </a:cxn>
                  <a:cxn ang="f113">
                    <a:pos x="f121" y="f157"/>
                  </a:cxn>
                  <a:cxn ang="f113">
                    <a:pos x="f120" y="f128"/>
                  </a:cxn>
                  <a:cxn ang="f113">
                    <a:pos x="f161" y="f122"/>
                  </a:cxn>
                </a:cxnLst>
                <a:rect l="f114" t="f117" r="f115" b="f116"/>
                <a:pathLst>
                  <a:path w="50" h="22">
                    <a:moveTo>
                      <a:pt x="f5" y="f8"/>
                    </a:moveTo>
                    <a:cubicBezTo>
                      <a:pt x="f5" y="f9"/>
                      <a:pt x="f10" y="f9"/>
                      <a:pt x="f10" y="f9"/>
                    </a:cubicBezTo>
                    <a:cubicBezTo>
                      <a:pt x="f11" y="f8"/>
                      <a:pt x="f12" y="f13"/>
                      <a:pt x="f12" y="f8"/>
                    </a:cubicBezTo>
                    <a:cubicBezTo>
                      <a:pt x="f11" y="f9"/>
                      <a:pt x="f12" y="f9"/>
                      <a:pt x="f12" y="f9"/>
                    </a:cubicBezTo>
                    <a:cubicBezTo>
                      <a:pt x="f14" y="f8"/>
                      <a:pt x="f14" y="f8"/>
                      <a:pt x="f15" y="f8"/>
                    </a:cubicBezTo>
                    <a:cubicBezTo>
                      <a:pt x="f15" y="f8"/>
                      <a:pt x="f16" y="f8"/>
                      <a:pt x="f15" y="f13"/>
                    </a:cubicBezTo>
                    <a:cubicBezTo>
                      <a:pt x="f15" y="f13"/>
                      <a:pt x="f15" y="f16"/>
                      <a:pt x="f16" y="f16"/>
                    </a:cubicBezTo>
                    <a:cubicBezTo>
                      <a:pt x="f13" y="f16"/>
                      <a:pt x="f13" y="f16"/>
                      <a:pt x="f8" y="f16"/>
                    </a:cubicBezTo>
                    <a:cubicBezTo>
                      <a:pt x="f9" y="f16"/>
                      <a:pt x="f9" y="f15"/>
                      <a:pt x="f17" y="f15"/>
                    </a:cubicBezTo>
                    <a:cubicBezTo>
                      <a:pt x="f17" y="f14"/>
                      <a:pt x="f17" y="f14"/>
                      <a:pt x="f18" y="f14"/>
                    </a:cubicBezTo>
                    <a:cubicBezTo>
                      <a:pt x="f19" y="f14"/>
                      <a:pt x="f20" y="f14"/>
                      <a:pt x="f20" y="f14"/>
                    </a:cubicBezTo>
                    <a:cubicBezTo>
                      <a:pt x="f21" y="f15"/>
                      <a:pt x="f21" y="f15"/>
                      <a:pt x="f20" y="f15"/>
                    </a:cubicBezTo>
                    <a:cubicBezTo>
                      <a:pt x="f20" y="f15"/>
                      <a:pt x="f20" y="f16"/>
                      <a:pt x="f22" y="f15"/>
                    </a:cubicBezTo>
                    <a:cubicBezTo>
                      <a:pt x="f23" y="f15"/>
                      <a:pt x="f24" y="f15"/>
                      <a:pt x="f24" y="f16"/>
                    </a:cubicBezTo>
                    <a:cubicBezTo>
                      <a:pt x="f24" y="f16"/>
                      <a:pt x="f23" y="f16"/>
                      <a:pt x="f23" y="f16"/>
                    </a:cubicBezTo>
                    <a:cubicBezTo>
                      <a:pt x="f22" y="f13"/>
                      <a:pt x="f20" y="f13"/>
                      <a:pt x="f20" y="f13"/>
                    </a:cubicBezTo>
                    <a:cubicBezTo>
                      <a:pt x="f21" y="f13"/>
                      <a:pt x="f25" y="f8"/>
                      <a:pt x="f26" y="f13"/>
                    </a:cubicBezTo>
                    <a:cubicBezTo>
                      <a:pt x="f26" y="f13"/>
                      <a:pt x="f27" y="f8"/>
                      <a:pt x="f27" y="f13"/>
                    </a:cubicBezTo>
                    <a:cubicBezTo>
                      <a:pt x="f7" y="f16"/>
                      <a:pt x="f27" y="f8"/>
                      <a:pt x="f7" y="f8"/>
                    </a:cubicBezTo>
                    <a:cubicBezTo>
                      <a:pt x="f28" y="f9"/>
                      <a:pt x="f28" y="f9"/>
                      <a:pt x="f29" y="f9"/>
                    </a:cubicBezTo>
                    <a:cubicBezTo>
                      <a:pt x="f30" y="f17"/>
                      <a:pt x="f31" y="f18"/>
                      <a:pt x="f32" y="f18"/>
                    </a:cubicBezTo>
                    <a:cubicBezTo>
                      <a:pt x="f33" y="f18"/>
                      <a:pt x="f33" y="f18"/>
                      <a:pt x="f34" y="f18"/>
                    </a:cubicBezTo>
                    <a:cubicBezTo>
                      <a:pt x="f34" y="f18"/>
                      <a:pt x="f34" y="f18"/>
                      <a:pt x="f34" y="f18"/>
                    </a:cubicBezTo>
                    <a:cubicBezTo>
                      <a:pt x="f34" y="f19"/>
                      <a:pt x="f35" y="f18"/>
                      <a:pt x="f35" y="f19"/>
                    </a:cubicBezTo>
                    <a:cubicBezTo>
                      <a:pt x="f35" y="f24"/>
                      <a:pt x="f35" y="f23"/>
                      <a:pt x="f35" y="f23"/>
                    </a:cubicBezTo>
                    <a:cubicBezTo>
                      <a:pt x="f35" y="f22"/>
                      <a:pt x="f35" y="f22"/>
                      <a:pt x="f36" y="f20"/>
                    </a:cubicBezTo>
                    <a:cubicBezTo>
                      <a:pt x="f36" y="f20"/>
                      <a:pt x="f37" y="f20"/>
                      <a:pt x="f37" y="f20"/>
                    </a:cubicBezTo>
                    <a:cubicBezTo>
                      <a:pt x="f38" y="f20"/>
                      <a:pt x="f38" y="f21"/>
                      <a:pt x="f39" y="f21"/>
                    </a:cubicBezTo>
                    <a:cubicBezTo>
                      <a:pt x="f39" y="f20"/>
                      <a:pt x="f40" y="f20"/>
                      <a:pt x="f40" y="f21"/>
                    </a:cubicBezTo>
                    <a:cubicBezTo>
                      <a:pt x="f40" y="f21"/>
                      <a:pt x="f40" y="f41"/>
                      <a:pt x="f42" y="f41"/>
                    </a:cubicBezTo>
                    <a:cubicBezTo>
                      <a:pt x="f42" y="f41"/>
                      <a:pt x="f42" y="f41"/>
                      <a:pt x="f42" y="f25"/>
                    </a:cubicBezTo>
                    <a:cubicBezTo>
                      <a:pt x="f40" y="f25"/>
                      <a:pt x="f40" y="f25"/>
                      <a:pt x="f39" y="f26"/>
                    </a:cubicBezTo>
                    <a:cubicBezTo>
                      <a:pt x="f38" y="f26"/>
                      <a:pt x="f38" y="f26"/>
                      <a:pt x="f38" y="f27"/>
                    </a:cubicBezTo>
                    <a:cubicBezTo>
                      <a:pt x="f37" y="f27"/>
                      <a:pt x="f36" y="f7"/>
                      <a:pt x="f38" y="f7"/>
                    </a:cubicBezTo>
                    <a:cubicBezTo>
                      <a:pt x="f40" y="f7"/>
                      <a:pt x="f40" y="f27"/>
                      <a:pt x="f42" y="f27"/>
                    </a:cubicBezTo>
                    <a:cubicBezTo>
                      <a:pt x="f43" y="f7"/>
                      <a:pt x="f43" y="f27"/>
                      <a:pt x="f44" y="f27"/>
                    </a:cubicBezTo>
                    <a:cubicBezTo>
                      <a:pt x="f45" y="f27"/>
                      <a:pt x="f46" y="f26"/>
                      <a:pt x="f45" y="f27"/>
                    </a:cubicBezTo>
                    <a:cubicBezTo>
                      <a:pt x="f47" y="f27"/>
                      <a:pt x="f48" y="f27"/>
                      <a:pt x="f49" y="f27"/>
                    </a:cubicBezTo>
                    <a:cubicBezTo>
                      <a:pt x="f49" y="f27"/>
                      <a:pt x="f49" y="f27"/>
                      <a:pt x="f50" y="f27"/>
                    </a:cubicBezTo>
                    <a:cubicBezTo>
                      <a:pt x="f51" y="f26"/>
                      <a:pt x="f51" y="f26"/>
                      <a:pt x="f52" y="f26"/>
                    </a:cubicBezTo>
                    <a:cubicBezTo>
                      <a:pt x="f53" y="f26"/>
                      <a:pt x="f54" y="f26"/>
                      <a:pt x="f54" y="f25"/>
                    </a:cubicBezTo>
                    <a:cubicBezTo>
                      <a:pt x="f6" y="f25"/>
                      <a:pt x="f6" y="f25"/>
                      <a:pt x="f6" y="f41"/>
                    </a:cubicBezTo>
                    <a:cubicBezTo>
                      <a:pt x="f54" y="f41"/>
                      <a:pt x="f54" y="f41"/>
                      <a:pt x="f53" y="f41"/>
                    </a:cubicBezTo>
                    <a:cubicBezTo>
                      <a:pt x="f52" y="f21"/>
                      <a:pt x="f52" y="f21"/>
                      <a:pt x="f52" y="f21"/>
                    </a:cubicBezTo>
                    <a:cubicBezTo>
                      <a:pt x="f52" y="f21"/>
                      <a:pt x="f51" y="f21"/>
                      <a:pt x="f50" y="f20"/>
                    </a:cubicBezTo>
                    <a:cubicBezTo>
                      <a:pt x="f50" y="f20"/>
                      <a:pt x="f49" y="f21"/>
                      <a:pt x="f49" y="f20"/>
                    </a:cubicBezTo>
                    <a:cubicBezTo>
                      <a:pt x="f49" y="f20"/>
                      <a:pt x="f48" y="f20"/>
                      <a:pt x="f48" y="f20"/>
                    </a:cubicBezTo>
                    <a:cubicBezTo>
                      <a:pt x="f48" y="f20"/>
                      <a:pt x="f45" y="f20"/>
                      <a:pt x="f47" y="f20"/>
                    </a:cubicBezTo>
                    <a:cubicBezTo>
                      <a:pt x="f48" y="f22"/>
                      <a:pt x="f49" y="f22"/>
                      <a:pt x="f48" y="f23"/>
                    </a:cubicBezTo>
                    <a:cubicBezTo>
                      <a:pt x="f48" y="f23"/>
                      <a:pt x="f49" y="f23"/>
                      <a:pt x="f49" y="f24"/>
                    </a:cubicBezTo>
                    <a:cubicBezTo>
                      <a:pt x="f48" y="f24"/>
                      <a:pt x="f47" y="f24"/>
                      <a:pt x="f47" y="f24"/>
                    </a:cubicBezTo>
                    <a:cubicBezTo>
                      <a:pt x="f45" y="f19"/>
                      <a:pt x="f45" y="f24"/>
                      <a:pt x="f46" y="f24"/>
                    </a:cubicBezTo>
                    <a:cubicBezTo>
                      <a:pt x="f55" y="f19"/>
                      <a:pt x="f55" y="f19"/>
                      <a:pt x="f44" y="f19"/>
                    </a:cubicBezTo>
                    <a:cubicBezTo>
                      <a:pt x="f43" y="f19"/>
                      <a:pt x="f42" y="f17"/>
                      <a:pt x="f40" y="f9"/>
                    </a:cubicBezTo>
                    <a:cubicBezTo>
                      <a:pt x="f39" y="f9"/>
                      <a:pt x="f40" y="f17"/>
                      <a:pt x="f39" y="f17"/>
                    </a:cubicBezTo>
                    <a:cubicBezTo>
                      <a:pt x="f38" y="f9"/>
                      <a:pt x="f40" y="f17"/>
                      <a:pt x="f39" y="f9"/>
                    </a:cubicBezTo>
                    <a:cubicBezTo>
                      <a:pt x="f38" y="f8"/>
                      <a:pt x="f38" y="f8"/>
                      <a:pt x="f38" y="f8"/>
                    </a:cubicBezTo>
                    <a:cubicBezTo>
                      <a:pt x="f37" y="f13"/>
                      <a:pt x="f37" y="f9"/>
                      <a:pt x="f37" y="f8"/>
                    </a:cubicBezTo>
                    <a:cubicBezTo>
                      <a:pt x="f37" y="f8"/>
                      <a:pt x="f36" y="f8"/>
                      <a:pt x="f35" y="f8"/>
                    </a:cubicBezTo>
                    <a:cubicBezTo>
                      <a:pt x="f33" y="f16"/>
                      <a:pt x="f34" y="f16"/>
                      <a:pt x="f33" y="f16"/>
                    </a:cubicBezTo>
                    <a:cubicBezTo>
                      <a:pt x="f32" y="f15"/>
                      <a:pt x="f32" y="f14"/>
                      <a:pt x="f31" y="f14"/>
                    </a:cubicBezTo>
                    <a:cubicBezTo>
                      <a:pt x="f30" y="f14"/>
                      <a:pt x="f30" y="f14"/>
                      <a:pt x="f29" y="f12"/>
                    </a:cubicBezTo>
                    <a:cubicBezTo>
                      <a:pt x="f29" y="f11"/>
                      <a:pt x="f29" y="f11"/>
                      <a:pt x="f28" y="f11"/>
                    </a:cubicBezTo>
                    <a:cubicBezTo>
                      <a:pt x="f7" y="f11"/>
                      <a:pt x="f7" y="f10"/>
                      <a:pt x="f27" y="f10"/>
                    </a:cubicBezTo>
                    <a:cubicBezTo>
                      <a:pt x="f26" y="f11"/>
                      <a:pt x="f26" y="f10"/>
                      <a:pt x="f26" y="f10"/>
                    </a:cubicBezTo>
                    <a:cubicBezTo>
                      <a:pt x="f25" y="f10"/>
                      <a:pt x="f26" y="f10"/>
                      <a:pt x="f21" y="f5"/>
                    </a:cubicBezTo>
                    <a:cubicBezTo>
                      <a:pt x="f22" y="f5"/>
                      <a:pt x="f23" y="f5"/>
                      <a:pt x="f24" y="f5"/>
                    </a:cubicBezTo>
                    <a:cubicBezTo>
                      <a:pt x="f24" y="f10"/>
                      <a:pt x="f24" y="f5"/>
                      <a:pt x="f17" y="f10"/>
                    </a:cubicBezTo>
                    <a:cubicBezTo>
                      <a:pt x="f13" y="f10"/>
                      <a:pt x="f9" y="f10"/>
                      <a:pt x="f8" y="f10"/>
                    </a:cubicBezTo>
                    <a:cubicBezTo>
                      <a:pt x="f13" y="f11"/>
                      <a:pt x="f15" y="f11"/>
                      <a:pt x="f15" y="f12"/>
                    </a:cubicBezTo>
                    <a:cubicBezTo>
                      <a:pt x="f14" y="f14"/>
                      <a:pt x="f15" y="f12"/>
                      <a:pt x="f14" y="f14"/>
                    </a:cubicBezTo>
                    <a:cubicBezTo>
                      <a:pt x="f12" y="f14"/>
                      <a:pt x="f11" y="f14"/>
                      <a:pt x="f12" y="f15"/>
                    </a:cubicBezTo>
                    <a:cubicBezTo>
                      <a:pt x="f12" y="f16"/>
                      <a:pt x="f14" y="f16"/>
                      <a:pt x="f12" y="f13"/>
                    </a:cubicBezTo>
                    <a:cubicBezTo>
                      <a:pt x="f12" y="f8"/>
                      <a:pt x="f12" y="f13"/>
                      <a:pt x="f11" y="f13"/>
                    </a:cubicBezTo>
                    <a:cubicBezTo>
                      <a:pt x="f10" y="f8"/>
                      <a:pt x="f10"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78" name="jamaica">
                <a:extLst>
                  <a:ext uri="{FF2B5EF4-FFF2-40B4-BE49-F238E27FC236}">
                    <a16:creationId xmlns:a16="http://schemas.microsoft.com/office/drawing/2014/main" id="{1961D225-5E72-61A0-8665-12D74D6F7D81}"/>
                  </a:ext>
                </a:extLst>
              </p:cNvPr>
              <p:cNvSpPr/>
              <p:nvPr/>
            </p:nvSpPr>
            <p:spPr>
              <a:xfrm>
                <a:off x="5038362" y="3967316"/>
                <a:ext cx="63258" cy="29955"/>
              </a:xfrm>
              <a:custGeom>
                <a:avLst/>
                <a:gdLst>
                  <a:gd name="f0" fmla="val 10800000"/>
                  <a:gd name="f1" fmla="val 5400000"/>
                  <a:gd name="f2" fmla="val 180"/>
                  <a:gd name="f3" fmla="val w"/>
                  <a:gd name="f4" fmla="val h"/>
                  <a:gd name="f5" fmla="val 0"/>
                  <a:gd name="f6" fmla="val 12"/>
                  <a:gd name="f7" fmla="val 6"/>
                  <a:gd name="f8" fmla="val 5"/>
                  <a:gd name="f9" fmla="val 4"/>
                  <a:gd name="f10" fmla="val 3"/>
                  <a:gd name="f11" fmla="val 2"/>
                  <a:gd name="f12" fmla="val 1"/>
                  <a:gd name="f13" fmla="val 7"/>
                  <a:gd name="f14" fmla="val 8"/>
                  <a:gd name="f15" fmla="val 9"/>
                  <a:gd name="f16" fmla="val 10"/>
                  <a:gd name="f17" fmla="val 11"/>
                  <a:gd name="f18" fmla="+- 0 0 -90"/>
                  <a:gd name="f19" fmla="*/ f3 1 12"/>
                  <a:gd name="f20" fmla="*/ f4 1 6"/>
                  <a:gd name="f21" fmla="+- f7 0 f5"/>
                  <a:gd name="f22" fmla="+- f6 0 f5"/>
                  <a:gd name="f23" fmla="*/ f18 f0 1"/>
                  <a:gd name="f24" fmla="*/ f21 1 6"/>
                  <a:gd name="f25" fmla="*/ f22 1 12"/>
                  <a:gd name="f26" fmla="*/ f23 1 f2"/>
                  <a:gd name="f27" fmla="*/ 6 1 f25"/>
                  <a:gd name="f28" fmla="*/ 6 1 f24"/>
                  <a:gd name="f29" fmla="*/ 4 1 f25"/>
                  <a:gd name="f30" fmla="*/ 5 1 f24"/>
                  <a:gd name="f31" fmla="*/ 3 1 f25"/>
                  <a:gd name="f32" fmla="*/ 3 1 f24"/>
                  <a:gd name="f33" fmla="*/ 2 1 f25"/>
                  <a:gd name="f34" fmla="*/ 2 1 f24"/>
                  <a:gd name="f35" fmla="*/ 1 1 f25"/>
                  <a:gd name="f36" fmla="*/ 1 1 f24"/>
                  <a:gd name="f37" fmla="*/ 5 1 f25"/>
                  <a:gd name="f38" fmla="*/ 8 1 f25"/>
                  <a:gd name="f39" fmla="*/ 10 1 f25"/>
                  <a:gd name="f40" fmla="*/ 12 1 f25"/>
                  <a:gd name="f41" fmla="*/ 4 1 f24"/>
                  <a:gd name="f42" fmla="*/ 7 1 f25"/>
                  <a:gd name="f43" fmla="*/ 0 1 f25"/>
                  <a:gd name="f44" fmla="*/ f6 1 f25"/>
                  <a:gd name="f45" fmla="*/ 0 1 f24"/>
                  <a:gd name="f46" fmla="*/ f7 1 f24"/>
                  <a:gd name="f47" fmla="+- f26 0 f1"/>
                  <a:gd name="f48" fmla="*/ f43 f19 1"/>
                  <a:gd name="f49" fmla="*/ f44 f19 1"/>
                  <a:gd name="f50" fmla="*/ f46 f20 1"/>
                  <a:gd name="f51" fmla="*/ f45 f20 1"/>
                  <a:gd name="f52" fmla="*/ f27 f19 1"/>
                  <a:gd name="f53" fmla="*/ f28 f20 1"/>
                  <a:gd name="f54" fmla="*/ f29 f19 1"/>
                  <a:gd name="f55" fmla="*/ f30 f20 1"/>
                  <a:gd name="f56" fmla="*/ f31 f19 1"/>
                  <a:gd name="f57" fmla="*/ f32 f20 1"/>
                  <a:gd name="f58" fmla="*/ f33 f19 1"/>
                  <a:gd name="f59" fmla="*/ f34 f20 1"/>
                  <a:gd name="f60" fmla="*/ f35 f19 1"/>
                  <a:gd name="f61" fmla="*/ f36 f20 1"/>
                  <a:gd name="f62" fmla="*/ f37 f19 1"/>
                  <a:gd name="f63" fmla="*/ f38 f19 1"/>
                  <a:gd name="f64" fmla="*/ f39 f19 1"/>
                  <a:gd name="f65" fmla="*/ f40 f19 1"/>
                  <a:gd name="f66" fmla="*/ f41 f20 1"/>
                  <a:gd name="f67" fmla="*/ f42 f19 1"/>
                </a:gdLst>
                <a:ahLst/>
                <a:cxnLst>
                  <a:cxn ang="3cd4">
                    <a:pos x="hc" y="t"/>
                  </a:cxn>
                  <a:cxn ang="0">
                    <a:pos x="r" y="vc"/>
                  </a:cxn>
                  <a:cxn ang="cd4">
                    <a:pos x="hc" y="b"/>
                  </a:cxn>
                  <a:cxn ang="cd2">
                    <a:pos x="l" y="vc"/>
                  </a:cxn>
                  <a:cxn ang="f47">
                    <a:pos x="f52" y="f53"/>
                  </a:cxn>
                  <a:cxn ang="f47">
                    <a:pos x="f54" y="f55"/>
                  </a:cxn>
                  <a:cxn ang="f47">
                    <a:pos x="f56" y="f57"/>
                  </a:cxn>
                  <a:cxn ang="f47">
                    <a:pos x="f58" y="f59"/>
                  </a:cxn>
                  <a:cxn ang="f47">
                    <a:pos x="f60" y="f61"/>
                  </a:cxn>
                  <a:cxn ang="f47">
                    <a:pos x="f54" y="f61"/>
                  </a:cxn>
                  <a:cxn ang="f47">
                    <a:pos x="f62" y="f61"/>
                  </a:cxn>
                  <a:cxn ang="f47">
                    <a:pos x="f63" y="f61"/>
                  </a:cxn>
                  <a:cxn ang="f47">
                    <a:pos x="f64" y="f57"/>
                  </a:cxn>
                  <a:cxn ang="f47">
                    <a:pos x="f65" y="f66"/>
                  </a:cxn>
                  <a:cxn ang="f47">
                    <a:pos x="f64" y="f55"/>
                  </a:cxn>
                  <a:cxn ang="f47">
                    <a:pos x="f63" y="f55"/>
                  </a:cxn>
                  <a:cxn ang="f47">
                    <a:pos x="f67" y="f55"/>
                  </a:cxn>
                  <a:cxn ang="f47">
                    <a:pos x="f67" y="f55"/>
                  </a:cxn>
                  <a:cxn ang="f47">
                    <a:pos x="f52" y="f53"/>
                  </a:cxn>
                  <a:cxn ang="f47">
                    <a:pos x="f52" y="f53"/>
                  </a:cxn>
                </a:cxnLst>
                <a:rect l="f48" t="f51" r="f49" b="f50"/>
                <a:pathLst>
                  <a:path w="12" h="6">
                    <a:moveTo>
                      <a:pt x="f7" y="f7"/>
                    </a:moveTo>
                    <a:cubicBezTo>
                      <a:pt x="f8" y="f8"/>
                      <a:pt x="f8" y="f8"/>
                      <a:pt x="f9" y="f8"/>
                    </a:cubicBezTo>
                    <a:cubicBezTo>
                      <a:pt x="f10" y="f8"/>
                      <a:pt x="f9" y="f9"/>
                      <a:pt x="f10" y="f10"/>
                    </a:cubicBezTo>
                    <a:cubicBezTo>
                      <a:pt x="f10" y="f10"/>
                      <a:pt x="f10" y="f11"/>
                      <a:pt x="f11" y="f11"/>
                    </a:cubicBezTo>
                    <a:cubicBezTo>
                      <a:pt x="f12" y="f11"/>
                      <a:pt x="f5" y="f12"/>
                      <a:pt x="f12" y="f12"/>
                    </a:cubicBezTo>
                    <a:cubicBezTo>
                      <a:pt x="f10" y="f5"/>
                      <a:pt x="f10" y="f12"/>
                      <a:pt x="f9" y="f12"/>
                    </a:cubicBezTo>
                    <a:cubicBezTo>
                      <a:pt x="f9" y="f5"/>
                      <a:pt x="f9" y="f5"/>
                      <a:pt x="f8" y="f12"/>
                    </a:cubicBezTo>
                    <a:cubicBezTo>
                      <a:pt x="f7" y="f12"/>
                      <a:pt x="f13" y="f12"/>
                      <a:pt x="f14" y="f12"/>
                    </a:cubicBezTo>
                    <a:cubicBezTo>
                      <a:pt x="f14" y="f11"/>
                      <a:pt x="f15" y="f10"/>
                      <a:pt x="f16" y="f10"/>
                    </a:cubicBezTo>
                    <a:cubicBezTo>
                      <a:pt x="f17" y="f10"/>
                      <a:pt x="f17" y="f9"/>
                      <a:pt x="f6" y="f9"/>
                    </a:cubicBezTo>
                    <a:cubicBezTo>
                      <a:pt x="f6" y="f9"/>
                      <a:pt x="f17" y="f8"/>
                      <a:pt x="f16" y="f8"/>
                    </a:cubicBezTo>
                    <a:cubicBezTo>
                      <a:pt x="f16" y="f8"/>
                      <a:pt x="f15" y="f8"/>
                      <a:pt x="f14" y="f8"/>
                    </a:cubicBezTo>
                    <a:cubicBezTo>
                      <a:pt x="f14" y="f9"/>
                      <a:pt x="f13" y="f9"/>
                      <a:pt x="f13" y="f8"/>
                    </a:cubicBezTo>
                    <a:cubicBezTo>
                      <a:pt x="f14" y="f7"/>
                      <a:pt x="f13" y="f7"/>
                      <a:pt x="f13" y="f8"/>
                    </a:cubicBezTo>
                    <a:cubicBezTo>
                      <a:pt x="f7" y="f8"/>
                      <a:pt x="f7" y="f8"/>
                      <a:pt x="f7" y="f7"/>
                    </a:cubicBezTo>
                    <a:cubicBezTo>
                      <a:pt x="f7" y="f7"/>
                      <a:pt x="f7" y="f7"/>
                      <a:pt x="f7"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79" name="Puorto Rico">
                <a:extLst>
                  <a:ext uri="{FF2B5EF4-FFF2-40B4-BE49-F238E27FC236}">
                    <a16:creationId xmlns:a16="http://schemas.microsoft.com/office/drawing/2014/main" id="{15593DE7-DCCD-A4CE-3489-7B9B157EA67E}"/>
                  </a:ext>
                </a:extLst>
              </p:cNvPr>
              <p:cNvSpPr/>
              <p:nvPr/>
            </p:nvSpPr>
            <p:spPr>
              <a:xfrm>
                <a:off x="5320783" y="3971595"/>
                <a:ext cx="47448" cy="17117"/>
              </a:xfrm>
              <a:custGeom>
                <a:avLst/>
                <a:gdLst>
                  <a:gd name="f0" fmla="val 10800000"/>
                  <a:gd name="f1" fmla="val 5400000"/>
                  <a:gd name="f2" fmla="val 180"/>
                  <a:gd name="f3" fmla="val w"/>
                  <a:gd name="f4" fmla="val h"/>
                  <a:gd name="f5" fmla="val 0"/>
                  <a:gd name="f6" fmla="val 9"/>
                  <a:gd name="f7" fmla="val 3"/>
                  <a:gd name="f8" fmla="val 2"/>
                  <a:gd name="f9" fmla="val 1"/>
                  <a:gd name="f10" fmla="val 4"/>
                  <a:gd name="f11" fmla="val 5"/>
                  <a:gd name="f12" fmla="val 6"/>
                  <a:gd name="f13" fmla="val 7"/>
                  <a:gd name="f14" fmla="val 8"/>
                  <a:gd name="f15" fmla="+- 0 0 -90"/>
                  <a:gd name="f16" fmla="*/ f3 1 9"/>
                  <a:gd name="f17" fmla="*/ f4 1 3"/>
                  <a:gd name="f18" fmla="+- f7 0 f5"/>
                  <a:gd name="f19" fmla="+- f6 0 f5"/>
                  <a:gd name="f20" fmla="*/ f15 f0 1"/>
                  <a:gd name="f21" fmla="*/ f18 1 3"/>
                  <a:gd name="f22" fmla="*/ f19 1 9"/>
                  <a:gd name="f23" fmla="*/ f20 1 f2"/>
                  <a:gd name="f24" fmla="*/ 2 1 f22"/>
                  <a:gd name="f25" fmla="*/ 0 1 f21"/>
                  <a:gd name="f26" fmla="*/ 1 1 f22"/>
                  <a:gd name="f27" fmla="*/ 1 1 f21"/>
                  <a:gd name="f28" fmla="*/ 2 1 f21"/>
                  <a:gd name="f29" fmla="*/ 3 1 f21"/>
                  <a:gd name="f30" fmla="*/ 5 1 f22"/>
                  <a:gd name="f31" fmla="*/ 6 1 f22"/>
                  <a:gd name="f32" fmla="*/ 7 1 f22"/>
                  <a:gd name="f33" fmla="*/ 0 1 f22"/>
                  <a:gd name="f34" fmla="*/ f6 1 f22"/>
                  <a:gd name="f35" fmla="*/ f7 1 f21"/>
                  <a:gd name="f36" fmla="+- f23 0 f1"/>
                  <a:gd name="f37" fmla="*/ f33 f16 1"/>
                  <a:gd name="f38" fmla="*/ f34 f16 1"/>
                  <a:gd name="f39" fmla="*/ f35 f17 1"/>
                  <a:gd name="f40" fmla="*/ f25 f17 1"/>
                  <a:gd name="f41" fmla="*/ f24 f16 1"/>
                  <a:gd name="f42" fmla="*/ f26 f16 1"/>
                  <a:gd name="f43" fmla="*/ f27 f17 1"/>
                  <a:gd name="f44" fmla="*/ f28 f17 1"/>
                  <a:gd name="f45" fmla="*/ f29 f17 1"/>
                  <a:gd name="f46" fmla="*/ f30 f16 1"/>
                  <a:gd name="f47" fmla="*/ f31 f16 1"/>
                  <a:gd name="f48" fmla="*/ f32 f16 1"/>
                </a:gdLst>
                <a:ahLst/>
                <a:cxnLst>
                  <a:cxn ang="3cd4">
                    <a:pos x="hc" y="t"/>
                  </a:cxn>
                  <a:cxn ang="0">
                    <a:pos x="r" y="vc"/>
                  </a:cxn>
                  <a:cxn ang="cd4">
                    <a:pos x="hc" y="b"/>
                  </a:cxn>
                  <a:cxn ang="cd2">
                    <a:pos x="l" y="vc"/>
                  </a:cxn>
                  <a:cxn ang="f36">
                    <a:pos x="f41" y="f40"/>
                  </a:cxn>
                  <a:cxn ang="f36">
                    <a:pos x="f42" y="f43"/>
                  </a:cxn>
                  <a:cxn ang="f36">
                    <a:pos x="f42" y="f44"/>
                  </a:cxn>
                  <a:cxn ang="f36">
                    <a:pos x="f42" y="f45"/>
                  </a:cxn>
                  <a:cxn ang="f36">
                    <a:pos x="f41" y="f45"/>
                  </a:cxn>
                  <a:cxn ang="f36">
                    <a:pos x="f46" y="f45"/>
                  </a:cxn>
                  <a:cxn ang="f36">
                    <a:pos x="f47" y="f45"/>
                  </a:cxn>
                  <a:cxn ang="f36">
                    <a:pos x="f48" y="f44"/>
                  </a:cxn>
                  <a:cxn ang="f36">
                    <a:pos x="f48" y="f43"/>
                  </a:cxn>
                  <a:cxn ang="f36">
                    <a:pos x="f46" y="f43"/>
                  </a:cxn>
                  <a:cxn ang="f36">
                    <a:pos x="f41" y="f40"/>
                  </a:cxn>
                </a:cxnLst>
                <a:rect l="f37" t="f40" r="f38" b="f39"/>
                <a:pathLst>
                  <a:path w="9" h="3">
                    <a:moveTo>
                      <a:pt x="f8" y="f5"/>
                    </a:moveTo>
                    <a:cubicBezTo>
                      <a:pt x="f5" y="f9"/>
                      <a:pt x="f8" y="f9"/>
                      <a:pt x="f9" y="f9"/>
                    </a:cubicBezTo>
                    <a:cubicBezTo>
                      <a:pt x="f5" y="f9"/>
                      <a:pt x="f9" y="f9"/>
                      <a:pt x="f9" y="f8"/>
                    </a:cubicBezTo>
                    <a:cubicBezTo>
                      <a:pt x="f9" y="f8"/>
                      <a:pt x="f5" y="f7"/>
                      <a:pt x="f9" y="f7"/>
                    </a:cubicBezTo>
                    <a:cubicBezTo>
                      <a:pt x="f9" y="f7"/>
                      <a:pt x="f8" y="f7"/>
                      <a:pt x="f8" y="f7"/>
                    </a:cubicBezTo>
                    <a:cubicBezTo>
                      <a:pt x="f7" y="f7"/>
                      <a:pt x="f10" y="f7"/>
                      <a:pt x="f11" y="f7"/>
                    </a:cubicBezTo>
                    <a:cubicBezTo>
                      <a:pt x="f11" y="f7"/>
                      <a:pt x="f12" y="f7"/>
                      <a:pt x="f12" y="f7"/>
                    </a:cubicBezTo>
                    <a:cubicBezTo>
                      <a:pt x="f13" y="f7"/>
                      <a:pt x="f12" y="f8"/>
                      <a:pt x="f13" y="f8"/>
                    </a:cubicBezTo>
                    <a:cubicBezTo>
                      <a:pt x="f6" y="f8"/>
                      <a:pt x="f14" y="f9"/>
                      <a:pt x="f13" y="f9"/>
                    </a:cubicBezTo>
                    <a:cubicBezTo>
                      <a:pt x="f13" y="f9"/>
                      <a:pt x="f13" y="f9"/>
                      <a:pt x="f11" y="f9"/>
                    </a:cubicBezTo>
                    <a:cubicBezTo>
                      <a:pt x="f10" y="f9"/>
                      <a:pt x="f11"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80" name="Canada">
                <a:extLst>
                  <a:ext uri="{FF2B5EF4-FFF2-40B4-BE49-F238E27FC236}">
                    <a16:creationId xmlns:a16="http://schemas.microsoft.com/office/drawing/2014/main" id="{E9855CE3-A1BD-5572-2392-7DED0CFB5BAA}"/>
                  </a:ext>
                </a:extLst>
              </p:cNvPr>
              <p:cNvSpPr/>
              <p:nvPr/>
            </p:nvSpPr>
            <p:spPr>
              <a:xfrm>
                <a:off x="4195623" y="2572353"/>
                <a:ext cx="1642555" cy="693197"/>
              </a:xfrm>
              <a:custGeom>
                <a:avLst/>
                <a:gdLst>
                  <a:gd name="f0" fmla="val 10800000"/>
                  <a:gd name="f1" fmla="val 5400000"/>
                  <a:gd name="f2" fmla="val 180"/>
                  <a:gd name="f3" fmla="val w"/>
                  <a:gd name="f4" fmla="val h"/>
                  <a:gd name="f5" fmla="val 0"/>
                  <a:gd name="f6" fmla="val 308"/>
                  <a:gd name="f7" fmla="val 137"/>
                  <a:gd name="f8" fmla="val 156"/>
                  <a:gd name="f9" fmla="val 104"/>
                  <a:gd name="f10" fmla="val 153"/>
                  <a:gd name="f11" fmla="val 101"/>
                  <a:gd name="f12" fmla="val 150"/>
                  <a:gd name="f13" fmla="val 148"/>
                  <a:gd name="f14" fmla="val 102"/>
                  <a:gd name="f15" fmla="val 146"/>
                  <a:gd name="f16" fmla="val 144"/>
                  <a:gd name="f17" fmla="val 142"/>
                  <a:gd name="f18" fmla="val 100"/>
                  <a:gd name="f19" fmla="val 141"/>
                  <a:gd name="f20" fmla="val 99"/>
                  <a:gd name="f21" fmla="val 140"/>
                  <a:gd name="f22" fmla="val 136"/>
                  <a:gd name="f23" fmla="val 96"/>
                  <a:gd name="f24" fmla="val 139"/>
                  <a:gd name="f25" fmla="val 134"/>
                  <a:gd name="f26" fmla="val 130"/>
                  <a:gd name="f27" fmla="val 25"/>
                  <a:gd name="f28" fmla="val 23"/>
                  <a:gd name="f29" fmla="val 22"/>
                  <a:gd name="f30" fmla="val 95"/>
                  <a:gd name="f31" fmla="val 20"/>
                  <a:gd name="f32" fmla="val 94"/>
                  <a:gd name="f33" fmla="val 18"/>
                  <a:gd name="f34" fmla="val 92"/>
                  <a:gd name="f35" fmla="val 90"/>
                  <a:gd name="f36" fmla="val 16"/>
                  <a:gd name="f37" fmla="val 14"/>
                  <a:gd name="f38" fmla="val 89"/>
                  <a:gd name="f39" fmla="val 12"/>
                  <a:gd name="f40" fmla="val 88"/>
                  <a:gd name="f41" fmla="val 84"/>
                  <a:gd name="f42" fmla="val 13"/>
                  <a:gd name="f43" fmla="val 82"/>
                  <a:gd name="f44" fmla="val 79"/>
                  <a:gd name="f45" fmla="val 76"/>
                  <a:gd name="f46" fmla="val 11"/>
                  <a:gd name="f47" fmla="val 78"/>
                  <a:gd name="f48" fmla="val 15"/>
                  <a:gd name="f49" fmla="val 73"/>
                  <a:gd name="f50" fmla="val 70"/>
                  <a:gd name="f51" fmla="val 75"/>
                  <a:gd name="f52" fmla="val 19"/>
                  <a:gd name="f53" fmla="val 69"/>
                  <a:gd name="f54" fmla="val 17"/>
                  <a:gd name="f55" fmla="val 68"/>
                  <a:gd name="f56" fmla="val 67"/>
                  <a:gd name="f57" fmla="val 21"/>
                  <a:gd name="f58" fmla="val 66"/>
                  <a:gd name="f59" fmla="val 64"/>
                  <a:gd name="f60" fmla="val 63"/>
                  <a:gd name="f61" fmla="val 62"/>
                  <a:gd name="f62" fmla="val 61"/>
                  <a:gd name="f63" fmla="val 58"/>
                  <a:gd name="f64" fmla="val 50"/>
                  <a:gd name="f65" fmla="val 49"/>
                  <a:gd name="f66" fmla="val 48"/>
                  <a:gd name="f67" fmla="val 10"/>
                  <a:gd name="f68" fmla="val 51"/>
                  <a:gd name="f69" fmla="val 8"/>
                  <a:gd name="f70" fmla="val 6"/>
                  <a:gd name="f71" fmla="val 5"/>
                  <a:gd name="f72" fmla="val 47"/>
                  <a:gd name="f73" fmla="val 4"/>
                  <a:gd name="f74" fmla="val 2"/>
                  <a:gd name="f75" fmla="val 1"/>
                  <a:gd name="f76" fmla="val 30"/>
                  <a:gd name="f77" fmla="val 38"/>
                  <a:gd name="f78" fmla="val 53"/>
                  <a:gd name="f79" fmla="val 9"/>
                  <a:gd name="f80" fmla="val 57"/>
                  <a:gd name="f81" fmla="val 60"/>
                  <a:gd name="f82" fmla="val 65"/>
                  <a:gd name="f83" fmla="val 72"/>
                  <a:gd name="f84" fmla="val 74"/>
                  <a:gd name="f85" fmla="val 83"/>
                  <a:gd name="f86" fmla="val 87"/>
                  <a:gd name="f87" fmla="val 7"/>
                  <a:gd name="f88" fmla="val 85"/>
                  <a:gd name="f89" fmla="val 80"/>
                  <a:gd name="f90" fmla="val 81"/>
                  <a:gd name="f91" fmla="val 91"/>
                  <a:gd name="f92" fmla="val 98"/>
                  <a:gd name="f93" fmla="val 105"/>
                  <a:gd name="f94" fmla="val 106"/>
                  <a:gd name="f95" fmla="val 103"/>
                  <a:gd name="f96" fmla="val 107"/>
                  <a:gd name="f97" fmla="val 108"/>
                  <a:gd name="f98" fmla="val 111"/>
                  <a:gd name="f99" fmla="val 109"/>
                  <a:gd name="f100" fmla="val 110"/>
                  <a:gd name="f101" fmla="val 112"/>
                  <a:gd name="f102" fmla="val 114"/>
                  <a:gd name="f103" fmla="val 117"/>
                  <a:gd name="f104" fmla="val 118"/>
                  <a:gd name="f105" fmla="val 123"/>
                  <a:gd name="f106" fmla="val 127"/>
                  <a:gd name="f107" fmla="val 132"/>
                  <a:gd name="f108" fmla="val 131"/>
                  <a:gd name="f109" fmla="val 129"/>
                  <a:gd name="f110" fmla="val 133"/>
                  <a:gd name="f111" fmla="val 135"/>
                  <a:gd name="f112" fmla="val 138"/>
                  <a:gd name="f113" fmla="val 147"/>
                  <a:gd name="f114" fmla="val 149"/>
                  <a:gd name="f115" fmla="val 152"/>
                  <a:gd name="f116" fmla="val 155"/>
                  <a:gd name="f117" fmla="val 151"/>
                  <a:gd name="f118" fmla="val 158"/>
                  <a:gd name="f119" fmla="val 159"/>
                  <a:gd name="f120" fmla="val 161"/>
                  <a:gd name="f121" fmla="val 162"/>
                  <a:gd name="f122" fmla="val 164"/>
                  <a:gd name="f123" fmla="val 165"/>
                  <a:gd name="f124" fmla="val 163"/>
                  <a:gd name="f125" fmla="val 160"/>
                  <a:gd name="f126" fmla="val 157"/>
                  <a:gd name="f127" fmla="val 166"/>
                  <a:gd name="f128" fmla="val 168"/>
                  <a:gd name="f129" fmla="val 167"/>
                  <a:gd name="f130" fmla="val 169"/>
                  <a:gd name="f131" fmla="val 170"/>
                  <a:gd name="f132" fmla="val 173"/>
                  <a:gd name="f133" fmla="val 176"/>
                  <a:gd name="f134" fmla="val 183"/>
                  <a:gd name="f135" fmla="val 185"/>
                  <a:gd name="f136" fmla="val 188"/>
                  <a:gd name="f137" fmla="val 186"/>
                  <a:gd name="f138" fmla="val 189"/>
                  <a:gd name="f139" fmla="val 192"/>
                  <a:gd name="f140" fmla="val 190"/>
                  <a:gd name="f141" fmla="val 193"/>
                  <a:gd name="f142" fmla="val 194"/>
                  <a:gd name="f143" fmla="val 195"/>
                  <a:gd name="f144" fmla="val 196"/>
                  <a:gd name="f145" fmla="val 198"/>
                  <a:gd name="f146" fmla="val 197"/>
                  <a:gd name="f147" fmla="val 200"/>
                  <a:gd name="f148" fmla="val 204"/>
                  <a:gd name="f149" fmla="val 207"/>
                  <a:gd name="f150" fmla="val 209"/>
                  <a:gd name="f151" fmla="val 208"/>
                  <a:gd name="f152" fmla="val 206"/>
                  <a:gd name="f153" fmla="val 210"/>
                  <a:gd name="f154" fmla="val 213"/>
                  <a:gd name="f155" fmla="val 212"/>
                  <a:gd name="f156" fmla="val 205"/>
                  <a:gd name="f157" fmla="val 203"/>
                  <a:gd name="f158" fmla="val 3"/>
                  <a:gd name="f159" fmla="val 211"/>
                  <a:gd name="f160" fmla="val 214"/>
                  <a:gd name="f161" fmla="val 217"/>
                  <a:gd name="f162" fmla="val 219"/>
                  <a:gd name="f163" fmla="val 222"/>
                  <a:gd name="f164" fmla="val 220"/>
                  <a:gd name="f165" fmla="val 218"/>
                  <a:gd name="f166" fmla="val 215"/>
                  <a:gd name="f167" fmla="val 216"/>
                  <a:gd name="f168" fmla="val 221"/>
                  <a:gd name="f169" fmla="val 224"/>
                  <a:gd name="f170" fmla="val 228"/>
                  <a:gd name="f171" fmla="val 225"/>
                  <a:gd name="f172" fmla="val 223"/>
                  <a:gd name="f173" fmla="val 229"/>
                  <a:gd name="f174" fmla="val 232"/>
                  <a:gd name="f175" fmla="val 233"/>
                  <a:gd name="f176" fmla="val 235"/>
                  <a:gd name="f177" fmla="val 237"/>
                  <a:gd name="f178" fmla="val 234"/>
                  <a:gd name="f179" fmla="val 238"/>
                  <a:gd name="f180" fmla="val 241"/>
                  <a:gd name="f181" fmla="val 243"/>
                  <a:gd name="f182" fmla="val 245"/>
                  <a:gd name="f183" fmla="val 247"/>
                  <a:gd name="f184" fmla="val 248"/>
                  <a:gd name="f185" fmla="val 251"/>
                  <a:gd name="f186" fmla="val 249"/>
                  <a:gd name="f187" fmla="val 246"/>
                  <a:gd name="f188" fmla="val 244"/>
                  <a:gd name="f189" fmla="val 240"/>
                  <a:gd name="f190" fmla="val 231"/>
                  <a:gd name="f191" fmla="val 230"/>
                  <a:gd name="f192" fmla="val 24"/>
                  <a:gd name="f193" fmla="val 26"/>
                  <a:gd name="f194" fmla="val 27"/>
                  <a:gd name="f195" fmla="val 28"/>
                  <a:gd name="f196" fmla="val 31"/>
                  <a:gd name="f197" fmla="val 29"/>
                  <a:gd name="f198" fmla="val 202"/>
                  <a:gd name="f199" fmla="val 32"/>
                  <a:gd name="f200" fmla="val 33"/>
                  <a:gd name="f201" fmla="val 34"/>
                  <a:gd name="f202" fmla="val 35"/>
                  <a:gd name="f203" fmla="val 187"/>
                  <a:gd name="f204" fmla="val 36"/>
                  <a:gd name="f205" fmla="val 37"/>
                  <a:gd name="f206" fmla="val 181"/>
                  <a:gd name="f207" fmla="val 40"/>
                  <a:gd name="f208" fmla="val 178"/>
                  <a:gd name="f209" fmla="val 41"/>
                  <a:gd name="f210" fmla="val 175"/>
                  <a:gd name="f211" fmla="val 43"/>
                  <a:gd name="f212" fmla="val 44"/>
                  <a:gd name="f213" fmla="val 171"/>
                  <a:gd name="f214" fmla="val 45"/>
                  <a:gd name="f215" fmla="val 174"/>
                  <a:gd name="f216" fmla="val 46"/>
                  <a:gd name="f217" fmla="val 52"/>
                  <a:gd name="f218" fmla="val 172"/>
                  <a:gd name="f219" fmla="val 54"/>
                  <a:gd name="f220" fmla="val 55"/>
                  <a:gd name="f221" fmla="val 59"/>
                  <a:gd name="f222" fmla="val 179"/>
                  <a:gd name="f223" fmla="val 191"/>
                  <a:gd name="f224" fmla="val 199"/>
                  <a:gd name="f225" fmla="val 201"/>
                  <a:gd name="f226" fmla="val 71"/>
                  <a:gd name="f227" fmla="val 77"/>
                  <a:gd name="f228" fmla="val 86"/>
                  <a:gd name="f229" fmla="val 227"/>
                  <a:gd name="f230" fmla="val 236"/>
                  <a:gd name="f231" fmla="val 42"/>
                  <a:gd name="f232" fmla="val 239"/>
                  <a:gd name="f233" fmla="val 242"/>
                  <a:gd name="f234" fmla="val 256"/>
                  <a:gd name="f235" fmla="val 39"/>
                  <a:gd name="f236" fmla="val 255"/>
                  <a:gd name="f237" fmla="val 261"/>
                  <a:gd name="f238" fmla="val 262"/>
                  <a:gd name="f239" fmla="val 263"/>
                  <a:gd name="f240" fmla="val 265"/>
                  <a:gd name="f241" fmla="val 266"/>
                  <a:gd name="f242" fmla="val 267"/>
                  <a:gd name="f243" fmla="val 268"/>
                  <a:gd name="f244" fmla="val 269"/>
                  <a:gd name="f245" fmla="val 270"/>
                  <a:gd name="f246" fmla="val 264"/>
                  <a:gd name="f247" fmla="val 260"/>
                  <a:gd name="f248" fmla="val 56"/>
                  <a:gd name="f249" fmla="val 273"/>
                  <a:gd name="f250" fmla="val 275"/>
                  <a:gd name="f251" fmla="val 276"/>
                  <a:gd name="f252" fmla="val 277"/>
                  <a:gd name="f253" fmla="val 278"/>
                  <a:gd name="f254" fmla="val 281"/>
                  <a:gd name="f255" fmla="val 280"/>
                  <a:gd name="f256" fmla="val 283"/>
                  <a:gd name="f257" fmla="val 284"/>
                  <a:gd name="f258" fmla="val 285"/>
                  <a:gd name="f259" fmla="val 286"/>
                  <a:gd name="f260" fmla="val 287"/>
                  <a:gd name="f261" fmla="val 288"/>
                  <a:gd name="f262" fmla="val 290"/>
                  <a:gd name="f263" fmla="val 289"/>
                  <a:gd name="f264" fmla="val 292"/>
                  <a:gd name="f265" fmla="val 293"/>
                  <a:gd name="f266" fmla="val 294"/>
                  <a:gd name="f267" fmla="val 291"/>
                  <a:gd name="f268" fmla="val 296"/>
                  <a:gd name="f269" fmla="val 297"/>
                  <a:gd name="f270" fmla="val 298"/>
                  <a:gd name="f271" fmla="val 299"/>
                  <a:gd name="f272" fmla="val 303"/>
                  <a:gd name="f273" fmla="val 300"/>
                  <a:gd name="f274" fmla="val 295"/>
                  <a:gd name="f275" fmla="val 301"/>
                  <a:gd name="f276" fmla="val 302"/>
                  <a:gd name="f277" fmla="val 305"/>
                  <a:gd name="f278" fmla="val 306"/>
                  <a:gd name="f279" fmla="val 304"/>
                  <a:gd name="f280" fmla="val 93"/>
                  <a:gd name="f281" fmla="val 279"/>
                  <a:gd name="f282" fmla="val 259"/>
                  <a:gd name="f283" fmla="val 257"/>
                  <a:gd name="f284" fmla="val 252"/>
                  <a:gd name="f285" fmla="val 250"/>
                  <a:gd name="f286" fmla="val 97"/>
                  <a:gd name="f287" fmla="val 258"/>
                  <a:gd name="f288" fmla="val 115"/>
                  <a:gd name="f289" fmla="val 113"/>
                  <a:gd name="f290" fmla="val 116"/>
                  <a:gd name="f291" fmla="val 271"/>
                  <a:gd name="f292" fmla="val 272"/>
                  <a:gd name="f293" fmla="val 121"/>
                  <a:gd name="f294" fmla="val 120"/>
                  <a:gd name="f295" fmla="val 119"/>
                  <a:gd name="f296" fmla="val 122"/>
                  <a:gd name="f297" fmla="val 254"/>
                  <a:gd name="f298" fmla="val 124"/>
                  <a:gd name="f299" fmla="val 253"/>
                  <a:gd name="f300" fmla="val 126"/>
                  <a:gd name="f301" fmla="val 125"/>
                  <a:gd name="f302" fmla="val 226"/>
                  <a:gd name="f303" fmla="val 182"/>
                  <a:gd name="f304" fmla="val 177"/>
                  <a:gd name="f305" fmla="val 128"/>
                  <a:gd name="f306" fmla="val 184"/>
                  <a:gd name="f307" fmla="+- 0 0 -90"/>
                  <a:gd name="f308" fmla="*/ f3 1 308"/>
                  <a:gd name="f309" fmla="*/ f4 1 137"/>
                  <a:gd name="f310" fmla="+- f7 0 f5"/>
                  <a:gd name="f311" fmla="+- f6 0 f5"/>
                  <a:gd name="f312" fmla="*/ f307 f0 1"/>
                  <a:gd name="f313" fmla="*/ f311 1 308"/>
                  <a:gd name="f314" fmla="*/ f310 1 137"/>
                  <a:gd name="f315" fmla="*/ f312 1 f2"/>
                  <a:gd name="f316" fmla="*/ 139 1 f313"/>
                  <a:gd name="f317" fmla="*/ 96 1 f314"/>
                  <a:gd name="f318" fmla="*/ 12 1 f313"/>
                  <a:gd name="f319" fmla="*/ 88 1 f314"/>
                  <a:gd name="f320" fmla="*/ 18 1 f313"/>
                  <a:gd name="f321" fmla="*/ 63 1 f314"/>
                  <a:gd name="f322" fmla="*/ 8 1 f313"/>
                  <a:gd name="f323" fmla="*/ 51 1 f314"/>
                  <a:gd name="f324" fmla="*/ 60 1 f313"/>
                  <a:gd name="f325" fmla="*/ 13 1 f314"/>
                  <a:gd name="f326" fmla="*/ 88 1 f313"/>
                  <a:gd name="f327" fmla="*/ 7 1 f314"/>
                  <a:gd name="f328" fmla="*/ 96 1 f313"/>
                  <a:gd name="f329" fmla="*/ 8 1 f314"/>
                  <a:gd name="f330" fmla="*/ 109 1 f313"/>
                  <a:gd name="f331" fmla="*/ 133 1 f313"/>
                  <a:gd name="f332" fmla="*/ 10 1 f314"/>
                  <a:gd name="f333" fmla="*/ 147 1 f313"/>
                  <a:gd name="f334" fmla="*/ 14 1 f314"/>
                  <a:gd name="f335" fmla="*/ 161 1 f313"/>
                  <a:gd name="f336" fmla="*/ 156 1 f313"/>
                  <a:gd name="f337" fmla="*/ 169 1 f313"/>
                  <a:gd name="f338" fmla="*/ 194 1 f313"/>
                  <a:gd name="f339" fmla="*/ 15 1 f314"/>
                  <a:gd name="f340" fmla="*/ 198 1 f313"/>
                  <a:gd name="f341" fmla="*/ 213 1 f313"/>
                  <a:gd name="f342" fmla="*/ 212 1 f313"/>
                  <a:gd name="f343" fmla="*/ 3 1 f314"/>
                  <a:gd name="f344" fmla="*/ 216 1 f313"/>
                  <a:gd name="f345" fmla="*/ 9 1 f314"/>
                  <a:gd name="f346" fmla="*/ 233 1 f313"/>
                  <a:gd name="f347" fmla="*/ 246 1 f313"/>
                  <a:gd name="f348" fmla="*/ 228 1 f313"/>
                  <a:gd name="f349" fmla="*/ 18 1 f314"/>
                  <a:gd name="f350" fmla="*/ 25 1 f314"/>
                  <a:gd name="f351" fmla="*/ 203 1 f313"/>
                  <a:gd name="f352" fmla="*/ 29 1 f314"/>
                  <a:gd name="f353" fmla="*/ 34 1 f314"/>
                  <a:gd name="f354" fmla="*/ 173 1 f313"/>
                  <a:gd name="f355" fmla="*/ 44 1 f314"/>
                  <a:gd name="f356" fmla="*/ 55 1 f314"/>
                  <a:gd name="f357" fmla="*/ 186 1 f313"/>
                  <a:gd name="f358" fmla="*/ 201 1 f313"/>
                  <a:gd name="f359" fmla="*/ 72 1 f314"/>
                  <a:gd name="f360" fmla="*/ 83 1 f314"/>
                  <a:gd name="f361" fmla="*/ 207 1 f313"/>
                  <a:gd name="f362" fmla="*/ 85 1 f314"/>
                  <a:gd name="f363" fmla="*/ 215 1 f313"/>
                  <a:gd name="f364" fmla="*/ 77 1 f314"/>
                  <a:gd name="f365" fmla="*/ 49 1 f314"/>
                  <a:gd name="f366" fmla="*/ 251 1 f313"/>
                  <a:gd name="f367" fmla="*/ 36 1 f314"/>
                  <a:gd name="f368" fmla="*/ 269 1 f313"/>
                  <a:gd name="f369" fmla="*/ 42 1 f314"/>
                  <a:gd name="f370" fmla="*/ 266 1 f313"/>
                  <a:gd name="f371" fmla="*/ 53 1 f314"/>
                  <a:gd name="f372" fmla="*/ 270 1 f313"/>
                  <a:gd name="f373" fmla="*/ 56 1 f314"/>
                  <a:gd name="f374" fmla="*/ 284 1 f313"/>
                  <a:gd name="f375" fmla="*/ 286 1 f313"/>
                  <a:gd name="f376" fmla="*/ 59 1 f314"/>
                  <a:gd name="f377" fmla="*/ 296 1 f313"/>
                  <a:gd name="f378" fmla="*/ 69 1 f314"/>
                  <a:gd name="f379" fmla="*/ 73 1 f314"/>
                  <a:gd name="f380" fmla="*/ 304 1 f313"/>
                  <a:gd name="f381" fmla="*/ 79 1 f314"/>
                  <a:gd name="f382" fmla="*/ 287 1 f313"/>
                  <a:gd name="f383" fmla="*/ 90 1 f314"/>
                  <a:gd name="f384" fmla="*/ 249 1 f313"/>
                  <a:gd name="f385" fmla="*/ 97 1 f314"/>
                  <a:gd name="f386" fmla="*/ 257 1 f313"/>
                  <a:gd name="f387" fmla="*/ 255 1 f313"/>
                  <a:gd name="f388" fmla="*/ 103 1 f314"/>
                  <a:gd name="f389" fmla="*/ 264 1 f313"/>
                  <a:gd name="f390" fmla="*/ 114 1 f314"/>
                  <a:gd name="f391" fmla="*/ 263 1 f313"/>
                  <a:gd name="f392" fmla="*/ 120 1 f314"/>
                  <a:gd name="f393" fmla="*/ 127 1 f314"/>
                  <a:gd name="f394" fmla="*/ 258 1 f313"/>
                  <a:gd name="f395" fmla="*/ 117 1 f314"/>
                  <a:gd name="f396" fmla="*/ 245 1 f313"/>
                  <a:gd name="f397" fmla="*/ 237 1 f313"/>
                  <a:gd name="f398" fmla="*/ 108 1 f314"/>
                  <a:gd name="f399" fmla="*/ 119 1 f314"/>
                  <a:gd name="f400" fmla="*/ 191 1 f313"/>
                  <a:gd name="f401" fmla="*/ 180 1 f313"/>
                  <a:gd name="f402" fmla="*/ 134 1 f314"/>
                  <a:gd name="f403" fmla="*/ 179 1 f313"/>
                  <a:gd name="f404" fmla="*/ 128 1 f314"/>
                  <a:gd name="f405" fmla="*/ 187 1 f313"/>
                  <a:gd name="f406" fmla="*/ 184 1 f313"/>
                  <a:gd name="f407" fmla="*/ 113 1 f314"/>
                  <a:gd name="f408" fmla="*/ 175 1 f313"/>
                  <a:gd name="f409" fmla="*/ 105 1 f314"/>
                  <a:gd name="f410" fmla="*/ 165 1 f313"/>
                  <a:gd name="f411" fmla="*/ 99 1 f314"/>
                  <a:gd name="f412" fmla="*/ 0 1 f313"/>
                  <a:gd name="f413" fmla="*/ f6 1 f313"/>
                  <a:gd name="f414" fmla="*/ 0 1 f314"/>
                  <a:gd name="f415" fmla="*/ f7 1 f314"/>
                  <a:gd name="f416" fmla="+- f315 0 f1"/>
                  <a:gd name="f417" fmla="*/ f412 f308 1"/>
                  <a:gd name="f418" fmla="*/ f413 f308 1"/>
                  <a:gd name="f419" fmla="*/ f415 f309 1"/>
                  <a:gd name="f420" fmla="*/ f414 f309 1"/>
                  <a:gd name="f421" fmla="*/ f316 f308 1"/>
                  <a:gd name="f422" fmla="*/ f317 f309 1"/>
                  <a:gd name="f423" fmla="*/ f318 f308 1"/>
                  <a:gd name="f424" fmla="*/ f319 f309 1"/>
                  <a:gd name="f425" fmla="*/ f320 f308 1"/>
                  <a:gd name="f426" fmla="*/ f321 f309 1"/>
                  <a:gd name="f427" fmla="*/ f322 f308 1"/>
                  <a:gd name="f428" fmla="*/ f323 f309 1"/>
                  <a:gd name="f429" fmla="*/ f324 f308 1"/>
                  <a:gd name="f430" fmla="*/ f325 f309 1"/>
                  <a:gd name="f431" fmla="*/ f326 f308 1"/>
                  <a:gd name="f432" fmla="*/ f327 f309 1"/>
                  <a:gd name="f433" fmla="*/ f328 f308 1"/>
                  <a:gd name="f434" fmla="*/ f329 f309 1"/>
                  <a:gd name="f435" fmla="*/ f330 f308 1"/>
                  <a:gd name="f436" fmla="*/ f331 f308 1"/>
                  <a:gd name="f437" fmla="*/ f332 f309 1"/>
                  <a:gd name="f438" fmla="*/ f333 f308 1"/>
                  <a:gd name="f439" fmla="*/ f334 f309 1"/>
                  <a:gd name="f440" fmla="*/ f335 f308 1"/>
                  <a:gd name="f441" fmla="*/ f336 f308 1"/>
                  <a:gd name="f442" fmla="*/ f337 f308 1"/>
                  <a:gd name="f443" fmla="*/ f338 f308 1"/>
                  <a:gd name="f444" fmla="*/ f339 f309 1"/>
                  <a:gd name="f445" fmla="*/ f340 f308 1"/>
                  <a:gd name="f446" fmla="*/ f341 f308 1"/>
                  <a:gd name="f447" fmla="*/ f342 f308 1"/>
                  <a:gd name="f448" fmla="*/ f343 f309 1"/>
                  <a:gd name="f449" fmla="*/ f344 f308 1"/>
                  <a:gd name="f450" fmla="*/ f345 f309 1"/>
                  <a:gd name="f451" fmla="*/ f346 f308 1"/>
                  <a:gd name="f452" fmla="*/ f347 f308 1"/>
                  <a:gd name="f453" fmla="*/ f348 f308 1"/>
                  <a:gd name="f454" fmla="*/ f349 f309 1"/>
                  <a:gd name="f455" fmla="*/ f350 f309 1"/>
                  <a:gd name="f456" fmla="*/ f351 f308 1"/>
                  <a:gd name="f457" fmla="*/ f352 f309 1"/>
                  <a:gd name="f458" fmla="*/ f353 f309 1"/>
                  <a:gd name="f459" fmla="*/ f354 f308 1"/>
                  <a:gd name="f460" fmla="*/ f355 f309 1"/>
                  <a:gd name="f461" fmla="*/ f356 f309 1"/>
                  <a:gd name="f462" fmla="*/ f357 f308 1"/>
                  <a:gd name="f463" fmla="*/ f358 f308 1"/>
                  <a:gd name="f464" fmla="*/ f359 f309 1"/>
                  <a:gd name="f465" fmla="*/ f360 f309 1"/>
                  <a:gd name="f466" fmla="*/ f361 f308 1"/>
                  <a:gd name="f467" fmla="*/ f362 f309 1"/>
                  <a:gd name="f468" fmla="*/ f363 f308 1"/>
                  <a:gd name="f469" fmla="*/ f364 f309 1"/>
                  <a:gd name="f470" fmla="*/ f365 f309 1"/>
                  <a:gd name="f471" fmla="*/ f366 f308 1"/>
                  <a:gd name="f472" fmla="*/ f367 f309 1"/>
                  <a:gd name="f473" fmla="*/ f368 f308 1"/>
                  <a:gd name="f474" fmla="*/ f369 f309 1"/>
                  <a:gd name="f475" fmla="*/ f370 f308 1"/>
                  <a:gd name="f476" fmla="*/ f371 f309 1"/>
                  <a:gd name="f477" fmla="*/ f372 f308 1"/>
                  <a:gd name="f478" fmla="*/ f373 f309 1"/>
                  <a:gd name="f479" fmla="*/ f374 f308 1"/>
                  <a:gd name="f480" fmla="*/ f375 f308 1"/>
                  <a:gd name="f481" fmla="*/ f376 f309 1"/>
                  <a:gd name="f482" fmla="*/ f377 f308 1"/>
                  <a:gd name="f483" fmla="*/ f378 f309 1"/>
                  <a:gd name="f484" fmla="*/ f379 f309 1"/>
                  <a:gd name="f485" fmla="*/ f380 f308 1"/>
                  <a:gd name="f486" fmla="*/ f381 f309 1"/>
                  <a:gd name="f487" fmla="*/ f382 f308 1"/>
                  <a:gd name="f488" fmla="*/ f383 f309 1"/>
                  <a:gd name="f489" fmla="*/ f384 f308 1"/>
                  <a:gd name="f490" fmla="*/ f385 f309 1"/>
                  <a:gd name="f491" fmla="*/ f386 f308 1"/>
                  <a:gd name="f492" fmla="*/ f387 f308 1"/>
                  <a:gd name="f493" fmla="*/ f388 f309 1"/>
                  <a:gd name="f494" fmla="*/ f389 f308 1"/>
                  <a:gd name="f495" fmla="*/ f390 f309 1"/>
                  <a:gd name="f496" fmla="*/ f391 f308 1"/>
                  <a:gd name="f497" fmla="*/ f392 f309 1"/>
                  <a:gd name="f498" fmla="*/ f393 f309 1"/>
                  <a:gd name="f499" fmla="*/ f394 f308 1"/>
                  <a:gd name="f500" fmla="*/ f395 f309 1"/>
                  <a:gd name="f501" fmla="*/ f396 f308 1"/>
                  <a:gd name="f502" fmla="*/ f397 f308 1"/>
                  <a:gd name="f503" fmla="*/ f398 f309 1"/>
                  <a:gd name="f504" fmla="*/ f399 f309 1"/>
                  <a:gd name="f505" fmla="*/ f400 f308 1"/>
                  <a:gd name="f506" fmla="*/ f401 f308 1"/>
                  <a:gd name="f507" fmla="*/ f402 f309 1"/>
                  <a:gd name="f508" fmla="*/ f403 f308 1"/>
                  <a:gd name="f509" fmla="*/ f404 f309 1"/>
                  <a:gd name="f510" fmla="*/ f405 f308 1"/>
                  <a:gd name="f511" fmla="*/ f406 f308 1"/>
                  <a:gd name="f512" fmla="*/ f407 f309 1"/>
                  <a:gd name="f513" fmla="*/ f408 f308 1"/>
                  <a:gd name="f514" fmla="*/ f409 f309 1"/>
                  <a:gd name="f515" fmla="*/ f410 f308 1"/>
                  <a:gd name="f516" fmla="*/ f411 f309 1"/>
                </a:gdLst>
                <a:ahLst/>
                <a:cxnLst>
                  <a:cxn ang="3cd4">
                    <a:pos x="hc" y="t"/>
                  </a:cxn>
                  <a:cxn ang="0">
                    <a:pos x="r" y="vc"/>
                  </a:cxn>
                  <a:cxn ang="cd4">
                    <a:pos x="hc" y="b"/>
                  </a:cxn>
                  <a:cxn ang="cd2">
                    <a:pos x="l" y="vc"/>
                  </a:cxn>
                  <a:cxn ang="f416">
                    <a:pos x="f421" y="f422"/>
                  </a:cxn>
                  <a:cxn ang="f416">
                    <a:pos x="f423" y="f424"/>
                  </a:cxn>
                  <a:cxn ang="f416">
                    <a:pos x="f425" y="f426"/>
                  </a:cxn>
                  <a:cxn ang="f416">
                    <a:pos x="f427" y="f428"/>
                  </a:cxn>
                  <a:cxn ang="f416">
                    <a:pos x="f429" y="f430"/>
                  </a:cxn>
                  <a:cxn ang="f416">
                    <a:pos x="f431" y="f432"/>
                  </a:cxn>
                  <a:cxn ang="f416">
                    <a:pos x="f433" y="f434"/>
                  </a:cxn>
                  <a:cxn ang="f416">
                    <a:pos x="f435" y="f432"/>
                  </a:cxn>
                  <a:cxn ang="f416">
                    <a:pos x="f436" y="f437"/>
                  </a:cxn>
                  <a:cxn ang="f416">
                    <a:pos x="f438" y="f439"/>
                  </a:cxn>
                  <a:cxn ang="f416">
                    <a:pos x="f440" y="f439"/>
                  </a:cxn>
                  <a:cxn ang="f416">
                    <a:pos x="f441" y="f430"/>
                  </a:cxn>
                  <a:cxn ang="f416">
                    <a:pos x="f442" y="f439"/>
                  </a:cxn>
                  <a:cxn ang="f416">
                    <a:pos x="f443" y="f444"/>
                  </a:cxn>
                  <a:cxn ang="f416">
                    <a:pos x="f445" y="f439"/>
                  </a:cxn>
                  <a:cxn ang="f416">
                    <a:pos x="f446" y="f437"/>
                  </a:cxn>
                  <a:cxn ang="f416">
                    <a:pos x="f447" y="f448"/>
                  </a:cxn>
                  <a:cxn ang="f416">
                    <a:pos x="f449" y="f450"/>
                  </a:cxn>
                  <a:cxn ang="f416">
                    <a:pos x="f451" y="f430"/>
                  </a:cxn>
                  <a:cxn ang="f416">
                    <a:pos x="f452" y="f430"/>
                  </a:cxn>
                  <a:cxn ang="f416">
                    <a:pos x="f453" y="f454"/>
                  </a:cxn>
                  <a:cxn ang="f416">
                    <a:pos x="f446" y="f455"/>
                  </a:cxn>
                  <a:cxn ang="f416">
                    <a:pos x="f456" y="f457"/>
                  </a:cxn>
                  <a:cxn ang="f416">
                    <a:pos x="f443" y="f458"/>
                  </a:cxn>
                  <a:cxn ang="f416">
                    <a:pos x="f459" y="f460"/>
                  </a:cxn>
                  <a:cxn ang="f416">
                    <a:pos x="f459" y="f461"/>
                  </a:cxn>
                  <a:cxn ang="f416">
                    <a:pos x="f462" y="f426"/>
                  </a:cxn>
                  <a:cxn ang="f416">
                    <a:pos x="f463" y="f464"/>
                  </a:cxn>
                  <a:cxn ang="f416">
                    <a:pos x="f463" y="f465"/>
                  </a:cxn>
                  <a:cxn ang="f416">
                    <a:pos x="f466" y="f467"/>
                  </a:cxn>
                  <a:cxn ang="f416">
                    <a:pos x="f468" y="f469"/>
                  </a:cxn>
                  <a:cxn ang="f416">
                    <a:pos x="f451" y="f470"/>
                  </a:cxn>
                  <a:cxn ang="f416">
                    <a:pos x="f471" y="f472"/>
                  </a:cxn>
                  <a:cxn ang="f416">
                    <a:pos x="f473" y="f474"/>
                  </a:cxn>
                  <a:cxn ang="f416">
                    <a:pos x="f475" y="f476"/>
                  </a:cxn>
                  <a:cxn ang="f416">
                    <a:pos x="f477" y="f478"/>
                  </a:cxn>
                  <a:cxn ang="f416">
                    <a:pos x="f479" y="f460"/>
                  </a:cxn>
                  <a:cxn ang="f416">
                    <a:pos x="f480" y="f481"/>
                  </a:cxn>
                  <a:cxn ang="f416">
                    <a:pos x="f482" y="f483"/>
                  </a:cxn>
                  <a:cxn ang="f416">
                    <a:pos x="f482" y="f484"/>
                  </a:cxn>
                  <a:cxn ang="f416">
                    <a:pos x="f485" y="f486"/>
                  </a:cxn>
                  <a:cxn ang="f416">
                    <a:pos x="f487" y="f488"/>
                  </a:cxn>
                  <a:cxn ang="f416">
                    <a:pos x="f489" y="f490"/>
                  </a:cxn>
                  <a:cxn ang="f416">
                    <a:pos x="f491" y="f490"/>
                  </a:cxn>
                  <a:cxn ang="f416">
                    <a:pos x="f492" y="f493"/>
                  </a:cxn>
                  <a:cxn ang="f416">
                    <a:pos x="f494" y="f495"/>
                  </a:cxn>
                  <a:cxn ang="f416">
                    <a:pos x="f496" y="f497"/>
                  </a:cxn>
                  <a:cxn ang="f416">
                    <a:pos x="f489" y="f498"/>
                  </a:cxn>
                  <a:cxn ang="f416">
                    <a:pos x="f499" y="f500"/>
                  </a:cxn>
                  <a:cxn ang="f416">
                    <a:pos x="f501" y="f500"/>
                  </a:cxn>
                  <a:cxn ang="f416">
                    <a:pos x="f502" y="f503"/>
                  </a:cxn>
                  <a:cxn ang="f416">
                    <a:pos x="f447" y="f504"/>
                  </a:cxn>
                  <a:cxn ang="f416">
                    <a:pos x="f505" y="f498"/>
                  </a:cxn>
                  <a:cxn ang="f416">
                    <a:pos x="f506" y="f507"/>
                  </a:cxn>
                  <a:cxn ang="f416">
                    <a:pos x="f508" y="f509"/>
                  </a:cxn>
                  <a:cxn ang="f416">
                    <a:pos x="f510" y="f497"/>
                  </a:cxn>
                  <a:cxn ang="f416">
                    <a:pos x="f511" y="f512"/>
                  </a:cxn>
                  <a:cxn ang="f416">
                    <a:pos x="f513" y="f514"/>
                  </a:cxn>
                  <a:cxn ang="f416">
                    <a:pos x="f515" y="f516"/>
                  </a:cxn>
                </a:cxnLst>
                <a:rect l="f417" t="f420" r="f418" b="f419"/>
                <a:pathLst>
                  <a:path w="308" h="137">
                    <a:moveTo>
                      <a:pt x="f8" y="f9"/>
                    </a:moveTo>
                    <a:cubicBezTo>
                      <a:pt x="f10" y="f11"/>
                      <a:pt x="f12" y="f9"/>
                      <a:pt x="f13" y="f14"/>
                    </a:cubicBezTo>
                    <a:cubicBezTo>
                      <a:pt x="f15" y="f11"/>
                      <a:pt x="f15" y="f14"/>
                      <a:pt x="f16" y="f11"/>
                    </a:cubicBezTo>
                    <a:cubicBezTo>
                      <a:pt x="f17" y="f18"/>
                      <a:pt x="f19" y="f20"/>
                      <a:pt x="f21" y="f20"/>
                    </a:cubicBezTo>
                    <a:cubicBezTo>
                      <a:pt x="f22" y="f20"/>
                      <a:pt x="f19" y="f23"/>
                      <a:pt x="f24" y="f23"/>
                    </a:cubicBezTo>
                    <a:cubicBezTo>
                      <a:pt x="f22" y="f23"/>
                      <a:pt x="f7" y="f20"/>
                      <a:pt x="f25" y="f20"/>
                    </a:cubicBezTo>
                    <a:cubicBezTo>
                      <a:pt x="f26" y="f20"/>
                      <a:pt x="f27" y="f20"/>
                      <a:pt x="f27" y="f20"/>
                    </a:cubicBezTo>
                    <a:cubicBezTo>
                      <a:pt x="f28" y="f23"/>
                      <a:pt x="f29" y="f30"/>
                      <a:pt x="f31" y="f32"/>
                    </a:cubicBezTo>
                    <a:cubicBezTo>
                      <a:pt x="f33" y="f34"/>
                      <a:pt x="f33" y="f35"/>
                      <a:pt x="f36" y="f35"/>
                    </a:cubicBezTo>
                    <a:cubicBezTo>
                      <a:pt x="f37" y="f35"/>
                      <a:pt x="f37" y="f38"/>
                      <a:pt x="f39" y="f40"/>
                    </a:cubicBezTo>
                    <a:cubicBezTo>
                      <a:pt x="f36" y="f41"/>
                      <a:pt x="f42" y="f43"/>
                      <a:pt x="f37" y="f44"/>
                    </a:cubicBezTo>
                    <a:cubicBezTo>
                      <a:pt x="f36" y="f45"/>
                      <a:pt x="f46" y="f47"/>
                      <a:pt x="f48" y="f49"/>
                    </a:cubicBezTo>
                    <a:cubicBezTo>
                      <a:pt x="f36" y="f50"/>
                      <a:pt x="f42" y="f51"/>
                      <a:pt x="f36" y="f50"/>
                    </a:cubicBezTo>
                    <a:cubicBezTo>
                      <a:pt x="f52" y="f53"/>
                      <a:pt x="f54" y="f55"/>
                      <a:pt x="f52" y="f56"/>
                    </a:cubicBezTo>
                    <a:cubicBezTo>
                      <a:pt x="f57" y="f58"/>
                      <a:pt x="f36" y="f59"/>
                      <a:pt x="f33" y="f60"/>
                    </a:cubicBezTo>
                    <a:cubicBezTo>
                      <a:pt x="f52" y="f61"/>
                      <a:pt x="f54" y="f61"/>
                      <a:pt x="f33" y="f62"/>
                    </a:cubicBezTo>
                    <a:cubicBezTo>
                      <a:pt x="f52" y="f63"/>
                      <a:pt x="f54" y="f64"/>
                      <a:pt x="f33" y="f65"/>
                    </a:cubicBezTo>
                    <a:cubicBezTo>
                      <a:pt x="f52" y="f66"/>
                      <a:pt x="f52" y="f66"/>
                      <a:pt x="f36" y="f65"/>
                    </a:cubicBezTo>
                    <a:cubicBezTo>
                      <a:pt x="f42" y="f65"/>
                      <a:pt x="f48" y="f64"/>
                      <a:pt x="f42" y="f64"/>
                    </a:cubicBezTo>
                    <a:cubicBezTo>
                      <a:pt x="f67" y="f64"/>
                      <a:pt x="f67" y="f68"/>
                      <a:pt x="f69" y="f68"/>
                    </a:cubicBezTo>
                    <a:cubicBezTo>
                      <a:pt x="f70" y="f64"/>
                      <a:pt x="f70" y="f65"/>
                      <a:pt x="f71" y="f72"/>
                    </a:cubicBezTo>
                    <a:cubicBezTo>
                      <a:pt x="f73" y="f72"/>
                      <a:pt x="f73" y="f66"/>
                      <a:pt x="f74" y="f72"/>
                    </a:cubicBezTo>
                    <a:cubicBezTo>
                      <a:pt x="f75" y="f72"/>
                      <a:pt x="f75" y="f72"/>
                      <a:pt x="f5" y="f72"/>
                    </a:cubicBezTo>
                    <a:cubicBezTo>
                      <a:pt x="f52" y="f76"/>
                      <a:pt x="f77" y="f33"/>
                      <a:pt x="f64" y="f67"/>
                    </a:cubicBezTo>
                    <a:cubicBezTo>
                      <a:pt x="f78" y="f79"/>
                      <a:pt x="f80" y="f46"/>
                      <a:pt x="f81" y="f42"/>
                    </a:cubicBezTo>
                    <a:cubicBezTo>
                      <a:pt x="f59" y="f48"/>
                      <a:pt x="f63" y="f67"/>
                      <a:pt x="f82" y="f46"/>
                    </a:cubicBezTo>
                    <a:cubicBezTo>
                      <a:pt x="f53" y="f46"/>
                      <a:pt x="f50" y="f79"/>
                      <a:pt x="f53" y="f46"/>
                    </a:cubicBezTo>
                    <a:cubicBezTo>
                      <a:pt x="f56" y="f42"/>
                      <a:pt x="f53" y="f39"/>
                      <a:pt x="f83" y="f46"/>
                    </a:cubicBezTo>
                    <a:cubicBezTo>
                      <a:pt x="f84" y="f79"/>
                      <a:pt x="f45" y="f46"/>
                      <a:pt x="f44" y="f79"/>
                    </a:cubicBezTo>
                    <a:cubicBezTo>
                      <a:pt x="f85" y="f69"/>
                      <a:pt x="f86" y="f69"/>
                      <a:pt x="f40" y="f87"/>
                    </a:cubicBezTo>
                    <a:cubicBezTo>
                      <a:pt x="f38" y="f87"/>
                      <a:pt x="f34" y="f69"/>
                      <a:pt x="f38" y="f79"/>
                    </a:cubicBezTo>
                    <a:cubicBezTo>
                      <a:pt x="f88" y="f79"/>
                      <a:pt x="f85" y="f79"/>
                      <a:pt x="f89" y="f39"/>
                    </a:cubicBezTo>
                    <a:cubicBezTo>
                      <a:pt x="f90" y="f46"/>
                      <a:pt x="f43" y="f67"/>
                      <a:pt x="f41" y="f67"/>
                    </a:cubicBezTo>
                    <a:cubicBezTo>
                      <a:pt x="f38" y="f67"/>
                      <a:pt x="f91" y="f69"/>
                      <a:pt x="f91" y="f67"/>
                    </a:cubicBezTo>
                    <a:cubicBezTo>
                      <a:pt x="f91" y="f39"/>
                      <a:pt x="f32" y="f79"/>
                      <a:pt x="f23" y="f69"/>
                    </a:cubicBezTo>
                    <a:cubicBezTo>
                      <a:pt x="f23" y="f87"/>
                      <a:pt x="f32" y="f73"/>
                      <a:pt x="f20" y="f87"/>
                    </a:cubicBezTo>
                    <a:cubicBezTo>
                      <a:pt x="f14" y="f79"/>
                      <a:pt x="f92" y="f46"/>
                      <a:pt x="f14" y="f46"/>
                    </a:cubicBezTo>
                    <a:cubicBezTo>
                      <a:pt x="f93" y="f67"/>
                      <a:pt x="f14" y="f79"/>
                      <a:pt x="f9" y="f69"/>
                    </a:cubicBezTo>
                    <a:cubicBezTo>
                      <a:pt x="f94" y="f87"/>
                      <a:pt x="f95" y="f87"/>
                      <a:pt x="f96" y="f70"/>
                    </a:cubicBezTo>
                    <a:cubicBezTo>
                      <a:pt x="f97" y="f71"/>
                      <a:pt x="f98" y="f71"/>
                      <a:pt x="f99" y="f87"/>
                    </a:cubicBezTo>
                    <a:cubicBezTo>
                      <a:pt x="f94" y="f69"/>
                      <a:pt x="f100" y="f87"/>
                      <a:pt x="f96" y="f67"/>
                    </a:cubicBezTo>
                    <a:cubicBezTo>
                      <a:pt x="f101" y="f67"/>
                      <a:pt x="f100" y="f69"/>
                      <a:pt x="f102" y="f69"/>
                    </a:cubicBezTo>
                    <a:cubicBezTo>
                      <a:pt x="f103" y="f69"/>
                      <a:pt x="f104" y="f79"/>
                      <a:pt x="f105" y="f67"/>
                    </a:cubicBezTo>
                    <a:cubicBezTo>
                      <a:pt x="f106" y="f46"/>
                      <a:pt x="f107" y="f46"/>
                      <a:pt x="f108" y="f46"/>
                    </a:cubicBezTo>
                    <a:cubicBezTo>
                      <a:pt x="f109" y="f67"/>
                      <a:pt x="f107" y="f67"/>
                      <a:pt x="f110" y="f67"/>
                    </a:cubicBezTo>
                    <a:cubicBezTo>
                      <a:pt x="f111" y="f46"/>
                      <a:pt x="f22" y="f42"/>
                      <a:pt x="f111" y="f42"/>
                    </a:cubicBezTo>
                    <a:cubicBezTo>
                      <a:pt x="f25" y="f37"/>
                      <a:pt x="f107" y="f46"/>
                      <a:pt x="f26" y="f37"/>
                    </a:cubicBezTo>
                    <a:cubicBezTo>
                      <a:pt x="f25" y="f37"/>
                      <a:pt x="f107" y="f48"/>
                      <a:pt x="f111" y="f48"/>
                    </a:cubicBezTo>
                    <a:cubicBezTo>
                      <a:pt x="f112" y="f48"/>
                      <a:pt x="f7" y="f54"/>
                      <a:pt x="f21" y="f36"/>
                    </a:cubicBezTo>
                    <a:cubicBezTo>
                      <a:pt x="f16" y="f48"/>
                      <a:pt x="f16" y="f36"/>
                      <a:pt x="f113" y="f37"/>
                    </a:cubicBezTo>
                    <a:cubicBezTo>
                      <a:pt x="f114" y="f39"/>
                      <a:pt x="f12" y="f37"/>
                      <a:pt x="f115" y="f36"/>
                    </a:cubicBezTo>
                    <a:cubicBezTo>
                      <a:pt x="f116" y="f54"/>
                      <a:pt x="f12" y="f36"/>
                      <a:pt x="f117" y="f29"/>
                    </a:cubicBezTo>
                    <a:cubicBezTo>
                      <a:pt x="f117" y="f52"/>
                      <a:pt x="f117" y="f52"/>
                      <a:pt x="f10" y="f33"/>
                    </a:cubicBezTo>
                    <a:cubicBezTo>
                      <a:pt x="f8" y="f36"/>
                      <a:pt x="f117" y="f36"/>
                      <a:pt x="f8" y="f48"/>
                    </a:cubicBezTo>
                    <a:cubicBezTo>
                      <a:pt x="f118" y="f37"/>
                      <a:pt x="f119" y="f37"/>
                      <a:pt x="f120" y="f37"/>
                    </a:cubicBezTo>
                    <a:cubicBezTo>
                      <a:pt x="f121" y="f37"/>
                      <a:pt x="f121" y="f42"/>
                      <a:pt x="f122" y="f42"/>
                    </a:cubicBezTo>
                    <a:cubicBezTo>
                      <a:pt x="f123" y="f42"/>
                      <a:pt x="f123" y="f39"/>
                      <a:pt x="f122" y="f39"/>
                    </a:cubicBezTo>
                    <a:cubicBezTo>
                      <a:pt x="f124" y="f42"/>
                      <a:pt x="f124" y="f39"/>
                      <a:pt x="f121" y="f39"/>
                    </a:cubicBezTo>
                    <a:cubicBezTo>
                      <a:pt x="f125" y="f42"/>
                      <a:pt x="f120" y="f39"/>
                      <a:pt x="f119" y="f42"/>
                    </a:cubicBezTo>
                    <a:cubicBezTo>
                      <a:pt x="f126" y="f48"/>
                      <a:pt x="f118" y="f39"/>
                      <a:pt x="f8" y="f42"/>
                    </a:cubicBezTo>
                    <a:cubicBezTo>
                      <a:pt x="f8" y="f42"/>
                      <a:pt x="f8" y="f46"/>
                      <a:pt x="f119" y="f46"/>
                    </a:cubicBezTo>
                    <a:cubicBezTo>
                      <a:pt x="f122" y="f46"/>
                      <a:pt x="f124" y="f69"/>
                      <a:pt x="f127" y="f67"/>
                    </a:cubicBezTo>
                    <a:cubicBezTo>
                      <a:pt x="f128" y="f67"/>
                      <a:pt x="f123" y="f46"/>
                      <a:pt x="f127" y="f39"/>
                    </a:cubicBezTo>
                    <a:cubicBezTo>
                      <a:pt x="f128" y="f42"/>
                      <a:pt x="f127" y="f42"/>
                      <a:pt x="f129" y="f42"/>
                    </a:cubicBezTo>
                    <a:cubicBezTo>
                      <a:pt x="f130" y="f39"/>
                      <a:pt x="f129" y="f37"/>
                      <a:pt x="f130" y="f37"/>
                    </a:cubicBezTo>
                    <a:cubicBezTo>
                      <a:pt x="f131" y="f48"/>
                      <a:pt x="f132" y="f37"/>
                      <a:pt x="f133" y="f48"/>
                    </a:cubicBezTo>
                    <a:cubicBezTo>
                      <a:pt x="f2" y="f48"/>
                      <a:pt x="f134" y="f42"/>
                      <a:pt x="f135" y="f37"/>
                    </a:cubicBezTo>
                    <a:cubicBezTo>
                      <a:pt x="f136" y="f36"/>
                      <a:pt x="f137" y="f37"/>
                      <a:pt x="f138" y="f48"/>
                    </a:cubicBezTo>
                    <a:cubicBezTo>
                      <a:pt x="f139" y="f48"/>
                      <a:pt x="f140" y="f39"/>
                      <a:pt x="f139" y="f37"/>
                    </a:cubicBezTo>
                    <a:cubicBezTo>
                      <a:pt x="f141" y="f36"/>
                      <a:pt x="f142" y="f36"/>
                      <a:pt x="f142" y="f48"/>
                    </a:cubicBezTo>
                    <a:cubicBezTo>
                      <a:pt x="f142" y="f37"/>
                      <a:pt x="f141" y="f48"/>
                      <a:pt x="f139" y="f39"/>
                    </a:cubicBezTo>
                    <a:cubicBezTo>
                      <a:pt x="f143" y="f42"/>
                      <a:pt x="f141" y="f46"/>
                      <a:pt x="f143" y="f39"/>
                    </a:cubicBezTo>
                    <a:cubicBezTo>
                      <a:pt x="f144" y="f37"/>
                      <a:pt x="f145" y="f42"/>
                      <a:pt x="f146" y="f37"/>
                    </a:cubicBezTo>
                    <a:cubicBezTo>
                      <a:pt x="f143" y="f48"/>
                      <a:pt x="f146" y="f48"/>
                      <a:pt x="f142" y="f54"/>
                    </a:cubicBezTo>
                    <a:cubicBezTo>
                      <a:pt x="f145" y="f36"/>
                      <a:pt x="f144" y="f48"/>
                      <a:pt x="f145" y="f37"/>
                    </a:cubicBezTo>
                    <a:cubicBezTo>
                      <a:pt x="f147" y="f42"/>
                      <a:pt x="f147" y="f48"/>
                      <a:pt x="f148" y="f37"/>
                    </a:cubicBezTo>
                    <a:cubicBezTo>
                      <a:pt x="f149" y="f37"/>
                      <a:pt x="f150" y="f37"/>
                      <a:pt x="f151" y="f42"/>
                    </a:cubicBezTo>
                    <a:cubicBezTo>
                      <a:pt x="f149" y="f39"/>
                      <a:pt x="f149" y="f37"/>
                      <a:pt x="f152" y="f42"/>
                    </a:cubicBezTo>
                    <a:cubicBezTo>
                      <a:pt x="f148" y="f42"/>
                      <a:pt x="f151" y="f46"/>
                      <a:pt x="f150" y="f39"/>
                    </a:cubicBezTo>
                    <a:cubicBezTo>
                      <a:pt x="f153" y="f39"/>
                      <a:pt x="f154" y="f67"/>
                      <a:pt x="f154" y="f67"/>
                    </a:cubicBezTo>
                    <a:cubicBezTo>
                      <a:pt x="f155" y="f79"/>
                      <a:pt x="f151" y="f39"/>
                      <a:pt x="f152" y="f46"/>
                    </a:cubicBezTo>
                    <a:cubicBezTo>
                      <a:pt x="f156" y="f67"/>
                      <a:pt x="f156" y="f39"/>
                      <a:pt x="f157" y="f79"/>
                    </a:cubicBezTo>
                    <a:cubicBezTo>
                      <a:pt x="f147" y="f70"/>
                      <a:pt x="f151" y="f87"/>
                      <a:pt x="f149" y="f71"/>
                    </a:cubicBezTo>
                    <a:cubicBezTo>
                      <a:pt x="f152" y="f73"/>
                      <a:pt x="f151" y="f73"/>
                      <a:pt x="f153" y="f158"/>
                    </a:cubicBezTo>
                    <a:cubicBezTo>
                      <a:pt x="f159" y="f74"/>
                      <a:pt x="f159" y="f158"/>
                      <a:pt x="f155" y="f158"/>
                    </a:cubicBezTo>
                    <a:cubicBezTo>
                      <a:pt x="f160" y="f74"/>
                      <a:pt x="f150" y="f74"/>
                      <a:pt x="f160" y="f75"/>
                    </a:cubicBezTo>
                    <a:cubicBezTo>
                      <a:pt x="f161" y="f5"/>
                      <a:pt x="f162" y="f74"/>
                      <a:pt x="f162" y="f158"/>
                    </a:cubicBezTo>
                    <a:cubicBezTo>
                      <a:pt x="f161" y="f71"/>
                      <a:pt x="f163" y="f71"/>
                      <a:pt x="f164" y="f70"/>
                    </a:cubicBezTo>
                    <a:cubicBezTo>
                      <a:pt x="f165" y="f87"/>
                      <a:pt x="f162" y="f71"/>
                      <a:pt x="f161" y="f70"/>
                    </a:cubicBezTo>
                    <a:cubicBezTo>
                      <a:pt x="f166" y="f87"/>
                      <a:pt x="f164" y="f87"/>
                      <a:pt x="f167" y="f79"/>
                    </a:cubicBezTo>
                    <a:cubicBezTo>
                      <a:pt x="f165" y="f79"/>
                      <a:pt x="f168" y="f67"/>
                      <a:pt x="f165" y="f39"/>
                    </a:cubicBezTo>
                    <a:cubicBezTo>
                      <a:pt x="f162" y="f39"/>
                      <a:pt x="f168" y="f39"/>
                      <a:pt x="f163" y="f46"/>
                    </a:cubicBezTo>
                    <a:cubicBezTo>
                      <a:pt x="f169" y="f79"/>
                      <a:pt x="f170" y="f39"/>
                      <a:pt x="f171" y="f42"/>
                    </a:cubicBezTo>
                    <a:cubicBezTo>
                      <a:pt x="f172" y="f37"/>
                      <a:pt x="f171" y="f48"/>
                      <a:pt x="f169" y="f54"/>
                    </a:cubicBezTo>
                    <a:cubicBezTo>
                      <a:pt x="f173" y="f42"/>
                      <a:pt x="f174" y="f37"/>
                      <a:pt x="f175" y="f42"/>
                    </a:cubicBezTo>
                    <a:cubicBezTo>
                      <a:pt x="f176" y="f46"/>
                      <a:pt x="f176" y="f46"/>
                      <a:pt x="f177" y="f46"/>
                    </a:cubicBezTo>
                    <a:cubicBezTo>
                      <a:pt x="f178" y="f67"/>
                      <a:pt x="f179" y="f87"/>
                      <a:pt x="f180" y="f69"/>
                    </a:cubicBezTo>
                    <a:cubicBezTo>
                      <a:pt x="f181" y="f79"/>
                      <a:pt x="f182" y="f79"/>
                      <a:pt x="f183" y="f67"/>
                    </a:cubicBezTo>
                    <a:cubicBezTo>
                      <a:pt x="f184" y="f67"/>
                      <a:pt x="f185" y="f39"/>
                      <a:pt x="f186" y="f39"/>
                    </a:cubicBezTo>
                    <a:cubicBezTo>
                      <a:pt x="f183" y="f39"/>
                      <a:pt x="f186" y="f37"/>
                      <a:pt x="f187" y="f42"/>
                    </a:cubicBezTo>
                    <a:cubicBezTo>
                      <a:pt x="f188" y="f42"/>
                      <a:pt x="f187" y="f37"/>
                      <a:pt x="f182" y="f37"/>
                    </a:cubicBezTo>
                    <a:cubicBezTo>
                      <a:pt x="f181" y="f36"/>
                      <a:pt x="f184" y="f36"/>
                      <a:pt x="f188" y="f52"/>
                    </a:cubicBezTo>
                    <a:cubicBezTo>
                      <a:pt x="f189" y="f57"/>
                      <a:pt x="f189" y="f33"/>
                      <a:pt x="f177" y="f31"/>
                    </a:cubicBezTo>
                    <a:cubicBezTo>
                      <a:pt x="f176" y="f57"/>
                      <a:pt x="f176" y="f31"/>
                      <a:pt x="f175" y="f31"/>
                    </a:cubicBezTo>
                    <a:cubicBezTo>
                      <a:pt x="f190" y="f57"/>
                      <a:pt x="f190" y="f33"/>
                      <a:pt x="f170" y="f33"/>
                    </a:cubicBezTo>
                    <a:cubicBezTo>
                      <a:pt x="f170" y="f33"/>
                      <a:pt x="f173" y="f33"/>
                      <a:pt x="f191" y="f31"/>
                    </a:cubicBezTo>
                    <a:cubicBezTo>
                      <a:pt x="f174" y="f29"/>
                      <a:pt x="f190" y="f57"/>
                      <a:pt x="f173" y="f57"/>
                    </a:cubicBezTo>
                    <a:cubicBezTo>
                      <a:pt x="f171" y="f29"/>
                      <a:pt x="f173" y="f33"/>
                      <a:pt x="f172" y="f31"/>
                    </a:cubicBezTo>
                    <a:cubicBezTo>
                      <a:pt x="f162" y="f29"/>
                      <a:pt x="f173" y="f57"/>
                      <a:pt x="f164" y="f192"/>
                    </a:cubicBezTo>
                    <a:cubicBezTo>
                      <a:pt x="f166" y="f27"/>
                      <a:pt x="f161" y="f193"/>
                      <a:pt x="f154" y="f27"/>
                    </a:cubicBezTo>
                    <a:cubicBezTo>
                      <a:pt x="f150" y="f27"/>
                      <a:pt x="f154" y="f29"/>
                      <a:pt x="f149" y="f29"/>
                    </a:cubicBezTo>
                    <a:cubicBezTo>
                      <a:pt x="f159" y="f28"/>
                      <a:pt x="f150" y="f27"/>
                      <a:pt x="f155" y="f27"/>
                    </a:cubicBezTo>
                    <a:cubicBezTo>
                      <a:pt x="f166" y="f193"/>
                      <a:pt x="f165" y="f27"/>
                      <a:pt x="f166" y="f194"/>
                    </a:cubicBezTo>
                    <a:cubicBezTo>
                      <a:pt x="f155" y="f195"/>
                      <a:pt x="f153" y="f76"/>
                      <a:pt x="f151" y="f76"/>
                    </a:cubicBezTo>
                    <a:cubicBezTo>
                      <a:pt x="f152" y="f76"/>
                      <a:pt x="f148" y="f196"/>
                      <a:pt x="f157" y="f197"/>
                    </a:cubicBezTo>
                    <a:cubicBezTo>
                      <a:pt x="f157" y="f196"/>
                      <a:pt x="f198" y="f76"/>
                      <a:pt x="f147" y="f196"/>
                    </a:cubicBezTo>
                    <a:cubicBezTo>
                      <a:pt x="f145" y="f196"/>
                      <a:pt x="f145" y="f197"/>
                      <a:pt x="f140" y="f76"/>
                    </a:cubicBezTo>
                    <a:cubicBezTo>
                      <a:pt x="f142" y="f76"/>
                      <a:pt x="f142" y="f196"/>
                      <a:pt x="f139" y="f196"/>
                    </a:cubicBezTo>
                    <a:cubicBezTo>
                      <a:pt x="f144" y="f76"/>
                      <a:pt x="f146" y="f196"/>
                      <a:pt x="f145" y="f199"/>
                    </a:cubicBezTo>
                    <a:cubicBezTo>
                      <a:pt x="f145" y="f200"/>
                      <a:pt x="f145" y="f201"/>
                      <a:pt x="f142" y="f201"/>
                    </a:cubicBezTo>
                    <a:cubicBezTo>
                      <a:pt x="f136" y="f200"/>
                      <a:pt x="f142" y="f202"/>
                      <a:pt x="f139" y="f202"/>
                    </a:cubicBezTo>
                    <a:cubicBezTo>
                      <a:pt x="f203" y="f204"/>
                      <a:pt x="f136" y="f205"/>
                      <a:pt x="f137" y="f205"/>
                    </a:cubicBezTo>
                    <a:cubicBezTo>
                      <a:pt x="f135" y="f205"/>
                      <a:pt x="f206" y="f207"/>
                      <a:pt x="f2" y="f207"/>
                    </a:cubicBezTo>
                    <a:cubicBezTo>
                      <a:pt x="f208" y="f207"/>
                      <a:pt x="f206" y="f209"/>
                      <a:pt x="f210" y="f211"/>
                    </a:cubicBezTo>
                    <a:cubicBezTo>
                      <a:pt x="f132" y="f212"/>
                      <a:pt x="f133" y="f212"/>
                      <a:pt x="f132" y="f212"/>
                    </a:cubicBezTo>
                    <a:cubicBezTo>
                      <a:pt x="f213" y="f214"/>
                      <a:pt x="f215" y="f214"/>
                      <a:pt x="f213" y="f216"/>
                    </a:cubicBezTo>
                    <a:cubicBezTo>
                      <a:pt x="f128" y="f66"/>
                      <a:pt x="f213" y="f64"/>
                      <a:pt x="f129" y="f217"/>
                    </a:cubicBezTo>
                    <a:cubicBezTo>
                      <a:pt x="f130" y="f68"/>
                      <a:pt x="f130" y="f68"/>
                      <a:pt x="f130" y="f78"/>
                    </a:cubicBezTo>
                    <a:cubicBezTo>
                      <a:pt x="f130" y="f217"/>
                      <a:pt x="f131" y="f78"/>
                      <a:pt x="f218" y="f217"/>
                    </a:cubicBezTo>
                    <a:cubicBezTo>
                      <a:pt x="f132" y="f217"/>
                      <a:pt x="f215" y="f219"/>
                      <a:pt x="f132" y="f220"/>
                    </a:cubicBezTo>
                    <a:cubicBezTo>
                      <a:pt x="f132" y="f220"/>
                      <a:pt x="f215" y="f80"/>
                      <a:pt x="f132" y="f63"/>
                    </a:cubicBezTo>
                    <a:cubicBezTo>
                      <a:pt x="f213" y="f81"/>
                      <a:pt x="f213" y="f63"/>
                      <a:pt x="f130" y="f81"/>
                    </a:cubicBezTo>
                    <a:cubicBezTo>
                      <a:pt x="f131" y="f221"/>
                      <a:pt x="f131" y="f81"/>
                      <a:pt x="f218" y="f81"/>
                    </a:cubicBezTo>
                    <a:cubicBezTo>
                      <a:pt x="f215" y="f81"/>
                      <a:pt x="f208" y="f80"/>
                      <a:pt x="f222" y="f221"/>
                    </a:cubicBezTo>
                    <a:cubicBezTo>
                      <a:pt x="f2" y="f61"/>
                      <a:pt x="f137" y="f62"/>
                      <a:pt x="f137" y="f60"/>
                    </a:cubicBezTo>
                    <a:cubicBezTo>
                      <a:pt x="f203" y="f82"/>
                      <a:pt x="f203" y="f60"/>
                      <a:pt x="f138" y="f59"/>
                    </a:cubicBezTo>
                    <a:cubicBezTo>
                      <a:pt x="f223" y="f58"/>
                      <a:pt x="f141" y="f59"/>
                      <a:pt x="f139" y="f56"/>
                    </a:cubicBezTo>
                    <a:cubicBezTo>
                      <a:pt x="f139" y="f55"/>
                      <a:pt x="f224" y="f56"/>
                      <a:pt x="f147" y="f55"/>
                    </a:cubicBezTo>
                    <a:cubicBezTo>
                      <a:pt x="f225" y="f53"/>
                      <a:pt x="f148" y="f56"/>
                      <a:pt x="f198" y="f53"/>
                    </a:cubicBezTo>
                    <a:cubicBezTo>
                      <a:pt x="f147" y="f226"/>
                      <a:pt x="f198" y="f226"/>
                      <a:pt x="f225" y="f83"/>
                    </a:cubicBezTo>
                    <a:cubicBezTo>
                      <a:pt x="f147" y="f84"/>
                      <a:pt x="f147" y="f83"/>
                      <a:pt x="f224" y="f49"/>
                    </a:cubicBezTo>
                    <a:cubicBezTo>
                      <a:pt x="f145" y="f84"/>
                      <a:pt x="f145" y="f49"/>
                      <a:pt x="f144" y="f49"/>
                    </a:cubicBezTo>
                    <a:cubicBezTo>
                      <a:pt x="f146" y="f51"/>
                      <a:pt x="f147" y="f49"/>
                      <a:pt x="f147" y="f51"/>
                    </a:cubicBezTo>
                    <a:cubicBezTo>
                      <a:pt x="f147" y="f47"/>
                      <a:pt x="f147" y="f227"/>
                      <a:pt x="f146" y="f227"/>
                    </a:cubicBezTo>
                    <a:cubicBezTo>
                      <a:pt x="f198" y="f47"/>
                      <a:pt x="f224" y="f43"/>
                      <a:pt x="f225" y="f85"/>
                    </a:cubicBezTo>
                    <a:cubicBezTo>
                      <a:pt x="f198" y="f41"/>
                      <a:pt x="f224" y="f41"/>
                      <a:pt x="f145" y="f228"/>
                    </a:cubicBezTo>
                    <a:cubicBezTo>
                      <a:pt x="f224" y="f88"/>
                      <a:pt x="f147" y="f88"/>
                      <a:pt x="f198" y="f41"/>
                    </a:cubicBezTo>
                    <a:cubicBezTo>
                      <a:pt x="f157" y="f85"/>
                      <a:pt x="f198" y="f40"/>
                      <a:pt x="f157" y="f86"/>
                    </a:cubicBezTo>
                    <a:cubicBezTo>
                      <a:pt x="f157" y="f86"/>
                      <a:pt x="f156" y="f40"/>
                      <a:pt x="f148" y="f86"/>
                    </a:cubicBezTo>
                    <a:cubicBezTo>
                      <a:pt x="f148" y="f228"/>
                      <a:pt x="f152" y="f228"/>
                      <a:pt x="f149" y="f88"/>
                    </a:cubicBezTo>
                    <a:cubicBezTo>
                      <a:pt x="f150" y="f41"/>
                      <a:pt x="f149" y="f86"/>
                      <a:pt x="f153" y="f38"/>
                    </a:cubicBezTo>
                    <a:cubicBezTo>
                      <a:pt x="f151" y="f86"/>
                      <a:pt x="f153" y="f228"/>
                      <a:pt x="f159" y="f86"/>
                    </a:cubicBezTo>
                    <a:cubicBezTo>
                      <a:pt x="f153" y="f228"/>
                      <a:pt x="f150" y="f228"/>
                      <a:pt x="f150" y="f41"/>
                    </a:cubicBezTo>
                    <a:cubicBezTo>
                      <a:pt x="f153" y="f85"/>
                      <a:pt x="f160" y="f41"/>
                      <a:pt x="f160" y="f89"/>
                    </a:cubicBezTo>
                    <a:cubicBezTo>
                      <a:pt x="f160" y="f47"/>
                      <a:pt x="f166" y="f47"/>
                      <a:pt x="f166" y="f227"/>
                    </a:cubicBezTo>
                    <a:cubicBezTo>
                      <a:pt x="f166" y="f226"/>
                      <a:pt x="f160" y="f84"/>
                      <a:pt x="f154" y="f49"/>
                    </a:cubicBezTo>
                    <a:cubicBezTo>
                      <a:pt x="f154" y="f226"/>
                      <a:pt x="f155" y="f83"/>
                      <a:pt x="f154" y="f226"/>
                    </a:cubicBezTo>
                    <a:cubicBezTo>
                      <a:pt x="f154" y="f50"/>
                      <a:pt x="f172" y="f226"/>
                      <a:pt x="f173" y="f60"/>
                    </a:cubicBezTo>
                    <a:cubicBezTo>
                      <a:pt x="f177" y="f219"/>
                      <a:pt x="f229" y="f78"/>
                      <a:pt x="f173" y="f217"/>
                    </a:cubicBezTo>
                    <a:cubicBezTo>
                      <a:pt x="f191" y="f68"/>
                      <a:pt x="f229" y="f64"/>
                      <a:pt x="f175" y="f65"/>
                    </a:cubicBezTo>
                    <a:cubicBezTo>
                      <a:pt x="f230" y="f66"/>
                      <a:pt x="f175" y="f66"/>
                      <a:pt x="f176" y="f66"/>
                    </a:cubicBezTo>
                    <a:cubicBezTo>
                      <a:pt x="f179" y="f72"/>
                      <a:pt x="f178" y="f72"/>
                      <a:pt x="f177" y="f214"/>
                    </a:cubicBezTo>
                    <a:cubicBezTo>
                      <a:pt x="f180" y="f231"/>
                      <a:pt x="f176" y="f212"/>
                      <a:pt x="f232" y="f209"/>
                    </a:cubicBezTo>
                    <a:cubicBezTo>
                      <a:pt x="f180" y="f207"/>
                      <a:pt x="f232" y="f204"/>
                      <a:pt x="f233" y="f202"/>
                    </a:cubicBezTo>
                    <a:cubicBezTo>
                      <a:pt x="f188" y="f201"/>
                      <a:pt x="f184" y="f202"/>
                      <a:pt x="f185" y="f204"/>
                    </a:cubicBezTo>
                    <a:cubicBezTo>
                      <a:pt x="f234" y="f235"/>
                      <a:pt x="f236" y="f199"/>
                      <a:pt x="f237" y="f77"/>
                    </a:cubicBezTo>
                    <a:cubicBezTo>
                      <a:pt x="f237" y="f209"/>
                      <a:pt x="f238" y="f207"/>
                      <a:pt x="f239" y="f209"/>
                    </a:cubicBezTo>
                    <a:cubicBezTo>
                      <a:pt x="f240" y="f211"/>
                      <a:pt x="f240" y="f207"/>
                      <a:pt x="f241" y="f209"/>
                    </a:cubicBezTo>
                    <a:cubicBezTo>
                      <a:pt x="f242" y="f231"/>
                      <a:pt x="f240" y="f231"/>
                      <a:pt x="f241" y="f211"/>
                    </a:cubicBezTo>
                    <a:cubicBezTo>
                      <a:pt x="f242" y="f212"/>
                      <a:pt x="f243" y="f231"/>
                      <a:pt x="f244" y="f231"/>
                    </a:cubicBezTo>
                    <a:cubicBezTo>
                      <a:pt x="f244" y="f211"/>
                      <a:pt x="f245" y="f212"/>
                      <a:pt x="f242" y="f212"/>
                    </a:cubicBezTo>
                    <a:cubicBezTo>
                      <a:pt x="f239" y="f214"/>
                      <a:pt x="f245" y="f216"/>
                      <a:pt x="f246" y="f72"/>
                    </a:cubicBezTo>
                    <a:cubicBezTo>
                      <a:pt x="f246" y="f72"/>
                      <a:pt x="f241" y="f72"/>
                      <a:pt x="f241" y="f66"/>
                    </a:cubicBezTo>
                    <a:cubicBezTo>
                      <a:pt x="f241" y="f64"/>
                      <a:pt x="f237" y="f64"/>
                      <a:pt x="f238" y="f217"/>
                    </a:cubicBezTo>
                    <a:cubicBezTo>
                      <a:pt x="f240" y="f64"/>
                      <a:pt x="f242" y="f68"/>
                      <a:pt x="f241" y="f78"/>
                    </a:cubicBezTo>
                    <a:cubicBezTo>
                      <a:pt x="f239" y="f220"/>
                      <a:pt x="f238" y="f220"/>
                      <a:pt x="f238" y="f78"/>
                    </a:cubicBezTo>
                    <a:cubicBezTo>
                      <a:pt x="f238" y="f220"/>
                      <a:pt x="f238" y="f220"/>
                      <a:pt x="f247" y="f220"/>
                    </a:cubicBezTo>
                    <a:cubicBezTo>
                      <a:pt x="f237" y="f220"/>
                      <a:pt x="f239" y="f220"/>
                      <a:pt x="f238" y="f80"/>
                    </a:cubicBezTo>
                    <a:cubicBezTo>
                      <a:pt x="f240" y="f219"/>
                      <a:pt x="f244" y="f78"/>
                      <a:pt x="f244" y="f220"/>
                    </a:cubicBezTo>
                    <a:cubicBezTo>
                      <a:pt x="f243" y="f248"/>
                      <a:pt x="f245" y="f220"/>
                      <a:pt x="f245" y="f248"/>
                    </a:cubicBezTo>
                    <a:cubicBezTo>
                      <a:pt x="f245" y="f219"/>
                      <a:pt x="f249" y="f219"/>
                      <a:pt x="f250" y="f217"/>
                    </a:cubicBezTo>
                    <a:cubicBezTo>
                      <a:pt x="f251" y="f64"/>
                      <a:pt x="f250" y="f219"/>
                      <a:pt x="f251" y="f78"/>
                    </a:cubicBezTo>
                    <a:cubicBezTo>
                      <a:pt x="f252" y="f78"/>
                      <a:pt x="f251" y="f68"/>
                      <a:pt x="f253" y="f68"/>
                    </a:cubicBezTo>
                    <a:cubicBezTo>
                      <a:pt x="f254" y="f64"/>
                      <a:pt x="f253" y="f66"/>
                      <a:pt x="f255" y="f72"/>
                    </a:cubicBezTo>
                    <a:cubicBezTo>
                      <a:pt x="f256" y="f216"/>
                      <a:pt x="f256" y="f211"/>
                      <a:pt x="f257" y="f212"/>
                    </a:cubicBezTo>
                    <a:cubicBezTo>
                      <a:pt x="f258" y="f216"/>
                      <a:pt x="f259" y="f216"/>
                      <a:pt x="f259" y="f72"/>
                    </a:cubicBezTo>
                    <a:cubicBezTo>
                      <a:pt x="f259" y="f66"/>
                      <a:pt x="f260" y="f66"/>
                      <a:pt x="f260" y="f65"/>
                    </a:cubicBezTo>
                    <a:cubicBezTo>
                      <a:pt x="f259" y="f64"/>
                      <a:pt x="f261" y="f64"/>
                      <a:pt x="f260" y="f68"/>
                    </a:cubicBezTo>
                    <a:cubicBezTo>
                      <a:pt x="f260" y="f78"/>
                      <a:pt x="f262" y="f78"/>
                      <a:pt x="f263" y="f220"/>
                    </a:cubicBezTo>
                    <a:cubicBezTo>
                      <a:pt x="f264" y="f80"/>
                      <a:pt x="f262" y="f221"/>
                      <a:pt x="f259" y="f221"/>
                    </a:cubicBezTo>
                    <a:cubicBezTo>
                      <a:pt x="f260" y="f81"/>
                      <a:pt x="f261" y="f81"/>
                      <a:pt x="f262" y="f221"/>
                    </a:cubicBezTo>
                    <a:cubicBezTo>
                      <a:pt x="f265" y="f63"/>
                      <a:pt x="f261" y="f62"/>
                      <a:pt x="f262" y="f60"/>
                    </a:cubicBezTo>
                    <a:cubicBezTo>
                      <a:pt x="f264" y="f59"/>
                      <a:pt x="f263" y="f55"/>
                      <a:pt x="f264" y="f56"/>
                    </a:cubicBezTo>
                    <a:cubicBezTo>
                      <a:pt x="f266" y="f82"/>
                      <a:pt x="f267" y="f55"/>
                      <a:pt x="f266" y="f55"/>
                    </a:cubicBezTo>
                    <a:cubicBezTo>
                      <a:pt x="f268" y="f56"/>
                      <a:pt x="f266" y="f53"/>
                      <a:pt x="f268" y="f53"/>
                    </a:cubicBezTo>
                    <a:cubicBezTo>
                      <a:pt x="f269" y="f55"/>
                      <a:pt x="f268" y="f50"/>
                      <a:pt x="f270" y="f50"/>
                    </a:cubicBezTo>
                    <a:cubicBezTo>
                      <a:pt x="f271" y="f50"/>
                      <a:pt x="f272" y="f226"/>
                      <a:pt x="f273" y="f226"/>
                    </a:cubicBezTo>
                    <a:cubicBezTo>
                      <a:pt x="f268" y="f83"/>
                      <a:pt x="f274" y="f49"/>
                      <a:pt x="f267" y="f49"/>
                    </a:cubicBezTo>
                    <a:cubicBezTo>
                      <a:pt x="f260" y="f49"/>
                      <a:pt x="f264" y="f49"/>
                      <a:pt x="f260" y="f51"/>
                    </a:cubicBezTo>
                    <a:cubicBezTo>
                      <a:pt x="f262" y="f51"/>
                      <a:pt x="f266" y="f84"/>
                      <a:pt x="f268" y="f49"/>
                    </a:cubicBezTo>
                    <a:cubicBezTo>
                      <a:pt x="f270" y="f83"/>
                      <a:pt x="f271" y="f83"/>
                      <a:pt x="f275" y="f49"/>
                    </a:cubicBezTo>
                    <a:cubicBezTo>
                      <a:pt x="f276" y="f84"/>
                      <a:pt x="f273" y="f84"/>
                      <a:pt x="f275" y="f84"/>
                    </a:cubicBezTo>
                    <a:cubicBezTo>
                      <a:pt x="f276" y="f51"/>
                      <a:pt x="f275" y="f84"/>
                      <a:pt x="f272" y="f84"/>
                    </a:cubicBezTo>
                    <a:cubicBezTo>
                      <a:pt x="f277" y="f84"/>
                      <a:pt x="f278" y="f45"/>
                      <a:pt x="f279" y="f227"/>
                    </a:cubicBezTo>
                    <a:cubicBezTo>
                      <a:pt x="f276" y="f227"/>
                      <a:pt x="f278" y="f44"/>
                      <a:pt x="f279" y="f44"/>
                    </a:cubicBezTo>
                    <a:cubicBezTo>
                      <a:pt x="f272" y="f44"/>
                      <a:pt x="f6" y="f89"/>
                      <a:pt x="f272" y="f85"/>
                    </a:cubicBezTo>
                    <a:cubicBezTo>
                      <a:pt x="f270" y="f88"/>
                      <a:pt x="f276" y="f43"/>
                      <a:pt x="f269" y="f88"/>
                    </a:cubicBezTo>
                    <a:cubicBezTo>
                      <a:pt x="f274" y="f228"/>
                      <a:pt x="f266" y="f88"/>
                      <a:pt x="f266" y="f228"/>
                    </a:cubicBezTo>
                    <a:cubicBezTo>
                      <a:pt x="f274" y="f40"/>
                      <a:pt x="f266" y="f228"/>
                      <a:pt x="f264" y="f40"/>
                    </a:cubicBezTo>
                    <a:cubicBezTo>
                      <a:pt x="f267" y="f35"/>
                      <a:pt x="f266" y="f86"/>
                      <a:pt x="f260" y="f35"/>
                    </a:cubicBezTo>
                    <a:cubicBezTo>
                      <a:pt x="f255" y="f280"/>
                      <a:pt x="f257" y="f38"/>
                      <a:pt x="f253" y="f91"/>
                    </a:cubicBezTo>
                    <a:cubicBezTo>
                      <a:pt x="f249" y="f34"/>
                      <a:pt x="f281" y="f35"/>
                      <a:pt x="f242" y="f35"/>
                    </a:cubicBezTo>
                    <a:cubicBezTo>
                      <a:pt x="f282" y="f91"/>
                      <a:pt x="f283" y="f91"/>
                      <a:pt x="f283" y="f280"/>
                    </a:cubicBezTo>
                    <a:cubicBezTo>
                      <a:pt x="f283" y="f32"/>
                      <a:pt x="f236" y="f32"/>
                      <a:pt x="f284" y="f30"/>
                    </a:cubicBezTo>
                    <a:cubicBezTo>
                      <a:pt x="f285" y="f23"/>
                      <a:pt x="f285" y="f92"/>
                      <a:pt x="f186" y="f286"/>
                    </a:cubicBezTo>
                    <a:cubicBezTo>
                      <a:pt x="f184" y="f23"/>
                      <a:pt x="f184" y="f92"/>
                      <a:pt x="f187" y="f92"/>
                    </a:cubicBezTo>
                    <a:cubicBezTo>
                      <a:pt x="f181" y="f20"/>
                      <a:pt x="f179" y="f9"/>
                      <a:pt x="f230" y="f93"/>
                    </a:cubicBezTo>
                    <a:cubicBezTo>
                      <a:pt x="f178" y="f94"/>
                      <a:pt x="f176" y="f96"/>
                      <a:pt x="f174" y="f99"/>
                    </a:cubicBezTo>
                    <a:cubicBezTo>
                      <a:pt x="f175" y="f97"/>
                      <a:pt x="f178" y="f97"/>
                      <a:pt x="f177" y="f94"/>
                    </a:cubicBezTo>
                    <a:cubicBezTo>
                      <a:pt x="f189" y="f95"/>
                      <a:pt x="f284" y="f92"/>
                      <a:pt x="f283" y="f286"/>
                    </a:cubicBezTo>
                    <a:cubicBezTo>
                      <a:pt x="f238" y="f23"/>
                      <a:pt x="f246" y="f286"/>
                      <a:pt x="f246" y="f20"/>
                    </a:cubicBezTo>
                    <a:cubicBezTo>
                      <a:pt x="f246" y="f18"/>
                      <a:pt x="f246" y="f92"/>
                      <a:pt x="f239" y="f20"/>
                    </a:cubicBezTo>
                    <a:cubicBezTo>
                      <a:pt x="f238" y="f20"/>
                      <a:pt x="f246" y="f18"/>
                      <a:pt x="f246" y="f18"/>
                    </a:cubicBezTo>
                    <a:cubicBezTo>
                      <a:pt x="f238" y="f11"/>
                      <a:pt x="f238" y="f18"/>
                      <a:pt x="f282" y="f14"/>
                    </a:cubicBezTo>
                    <a:cubicBezTo>
                      <a:pt x="f283" y="f95"/>
                      <a:pt x="f287" y="f11"/>
                      <a:pt x="f236" y="f95"/>
                    </a:cubicBezTo>
                    <a:cubicBezTo>
                      <a:pt x="f234" y="f95"/>
                      <a:pt x="f234" y="f95"/>
                      <a:pt x="f283" y="f95"/>
                    </a:cubicBezTo>
                    <a:cubicBezTo>
                      <a:pt x="f283" y="f9"/>
                      <a:pt x="f282" y="f95"/>
                      <a:pt x="f282" y="f95"/>
                    </a:cubicBezTo>
                    <a:cubicBezTo>
                      <a:pt x="f247" y="f9"/>
                      <a:pt x="f282" y="f94"/>
                      <a:pt x="f283" y="f94"/>
                    </a:cubicBezTo>
                    <a:cubicBezTo>
                      <a:pt x="f287" y="f94"/>
                      <a:pt x="f282" y="f99"/>
                      <a:pt x="f247" y="f101"/>
                    </a:cubicBezTo>
                    <a:cubicBezTo>
                      <a:pt x="f238" y="f101"/>
                      <a:pt x="f247" y="f102"/>
                      <a:pt x="f246" y="f102"/>
                    </a:cubicBezTo>
                    <a:cubicBezTo>
                      <a:pt x="f243" y="f102"/>
                      <a:pt x="f246" y="f103"/>
                      <a:pt x="f242" y="f288"/>
                    </a:cubicBezTo>
                    <a:cubicBezTo>
                      <a:pt x="f245" y="f289"/>
                      <a:pt x="f242" y="f290"/>
                      <a:pt x="f244" y="f288"/>
                    </a:cubicBezTo>
                    <a:cubicBezTo>
                      <a:pt x="f291" y="f102"/>
                      <a:pt x="f292" y="f290"/>
                      <a:pt x="f291" y="f290"/>
                    </a:cubicBezTo>
                    <a:cubicBezTo>
                      <a:pt x="f249" y="f290"/>
                      <a:pt x="f245" y="f104"/>
                      <a:pt x="f243" y="f104"/>
                    </a:cubicBezTo>
                    <a:cubicBezTo>
                      <a:pt x="f241" y="f104"/>
                      <a:pt x="f240" y="f293"/>
                      <a:pt x="f239" y="f294"/>
                    </a:cubicBezTo>
                    <a:cubicBezTo>
                      <a:pt x="f237" y="f295"/>
                      <a:pt x="f239" y="f296"/>
                      <a:pt x="f247" y="f293"/>
                    </a:cubicBezTo>
                    <a:cubicBezTo>
                      <a:pt x="f283" y="f294"/>
                      <a:pt x="f282" y="f296"/>
                      <a:pt x="f234" y="f296"/>
                    </a:cubicBezTo>
                    <a:cubicBezTo>
                      <a:pt x="f297" y="f296"/>
                      <a:pt x="f283" y="f105"/>
                      <a:pt x="f236" y="f298"/>
                    </a:cubicBezTo>
                    <a:cubicBezTo>
                      <a:pt x="f299" y="f298"/>
                      <a:pt x="f185" y="f106"/>
                      <a:pt x="f285" y="f300"/>
                    </a:cubicBezTo>
                    <a:cubicBezTo>
                      <a:pt x="f285" y="f301"/>
                      <a:pt x="f285" y="f106"/>
                      <a:pt x="f186" y="f106"/>
                    </a:cubicBezTo>
                    <a:cubicBezTo>
                      <a:pt x="f184" y="f106"/>
                      <a:pt x="f186" y="f301"/>
                      <a:pt x="f184" y="f301"/>
                    </a:cubicBezTo>
                    <a:cubicBezTo>
                      <a:pt x="f183" y="f298"/>
                      <a:pt x="f186" y="f105"/>
                      <a:pt x="f284" y="f294"/>
                    </a:cubicBezTo>
                    <a:cubicBezTo>
                      <a:pt x="f236" y="f103"/>
                      <a:pt x="f287" y="f295"/>
                      <a:pt x="f287" y="f104"/>
                    </a:cubicBezTo>
                    <a:cubicBezTo>
                      <a:pt x="f283" y="f104"/>
                      <a:pt x="f282" y="f104"/>
                      <a:pt x="f238" y="f103"/>
                    </a:cubicBezTo>
                    <a:cubicBezTo>
                      <a:pt x="f237" y="f103"/>
                      <a:pt x="f282" y="f104"/>
                      <a:pt x="f287" y="f103"/>
                    </a:cubicBezTo>
                    <a:cubicBezTo>
                      <a:pt x="f234" y="f103"/>
                      <a:pt x="f297" y="f104"/>
                      <a:pt x="f297" y="f104"/>
                    </a:cubicBezTo>
                    <a:cubicBezTo>
                      <a:pt x="f299" y="f103"/>
                      <a:pt x="f287" y="f290"/>
                      <a:pt x="f236" y="f102"/>
                    </a:cubicBezTo>
                    <a:cubicBezTo>
                      <a:pt x="f234" y="f288"/>
                      <a:pt x="f234" y="f288"/>
                      <a:pt x="f284" y="f103"/>
                    </a:cubicBezTo>
                    <a:cubicBezTo>
                      <a:pt x="f186" y="f295"/>
                      <a:pt x="f184" y="f103"/>
                      <a:pt x="f183" y="f295"/>
                    </a:cubicBezTo>
                    <a:cubicBezTo>
                      <a:pt x="f187" y="f290"/>
                      <a:pt x="f187" y="f295"/>
                      <a:pt x="f182" y="f103"/>
                    </a:cubicBezTo>
                    <a:cubicBezTo>
                      <a:pt x="f188" y="f288"/>
                      <a:pt x="f181" y="f290"/>
                      <a:pt x="f181" y="f288"/>
                    </a:cubicBezTo>
                    <a:cubicBezTo>
                      <a:pt x="f188" y="f289"/>
                      <a:pt x="f182" y="f99"/>
                      <a:pt x="f187" y="f97"/>
                    </a:cubicBezTo>
                    <a:cubicBezTo>
                      <a:pt x="f187" y="f96"/>
                      <a:pt x="f187" y="f96"/>
                      <a:pt x="f182" y="f96"/>
                    </a:cubicBezTo>
                    <a:cubicBezTo>
                      <a:pt x="f188" y="f94"/>
                      <a:pt x="f187" y="f95"/>
                      <a:pt x="f180" y="f94"/>
                    </a:cubicBezTo>
                    <a:cubicBezTo>
                      <a:pt x="f179" y="f97"/>
                      <a:pt x="f189" y="f9"/>
                      <a:pt x="f177" y="f97"/>
                    </a:cubicBezTo>
                    <a:cubicBezTo>
                      <a:pt x="f230" y="f100"/>
                      <a:pt x="f176" y="f99"/>
                      <a:pt x="f178" y="f98"/>
                    </a:cubicBezTo>
                    <a:cubicBezTo>
                      <a:pt x="f175" y="f289"/>
                      <a:pt x="f174" y="f101"/>
                      <a:pt x="f174" y="f102"/>
                    </a:cubicBezTo>
                    <a:cubicBezTo>
                      <a:pt x="f174" y="f290"/>
                      <a:pt x="f191" y="f288"/>
                      <a:pt x="f173" y="f290"/>
                    </a:cubicBezTo>
                    <a:cubicBezTo>
                      <a:pt x="f170" y="f104"/>
                      <a:pt x="f170" y="f103"/>
                      <a:pt x="f302" y="f295"/>
                    </a:cubicBezTo>
                    <a:cubicBezTo>
                      <a:pt x="f302" y="f295"/>
                      <a:pt x="f160" y="f295"/>
                      <a:pt x="f155" y="f295"/>
                    </a:cubicBezTo>
                    <a:cubicBezTo>
                      <a:pt x="f151" y="f295"/>
                      <a:pt x="f149" y="f105"/>
                      <a:pt x="f156" y="f298"/>
                    </a:cubicBezTo>
                    <a:cubicBezTo>
                      <a:pt x="f148" y="f298"/>
                      <a:pt x="f156" y="f298"/>
                      <a:pt x="f198" y="f298"/>
                    </a:cubicBezTo>
                    <a:cubicBezTo>
                      <a:pt x="f147" y="f298"/>
                      <a:pt x="f157" y="f298"/>
                      <a:pt x="f198" y="f301"/>
                    </a:cubicBezTo>
                    <a:cubicBezTo>
                      <a:pt x="f225" y="f300"/>
                      <a:pt x="f225" y="f301"/>
                      <a:pt x="f146" y="f301"/>
                    </a:cubicBezTo>
                    <a:cubicBezTo>
                      <a:pt x="f141" y="f300"/>
                      <a:pt x="f142" y="f300"/>
                      <a:pt x="f223" y="f106"/>
                    </a:cubicBezTo>
                    <a:cubicBezTo>
                      <a:pt x="f136" y="f109"/>
                      <a:pt x="f136" y="f109"/>
                      <a:pt x="f223" y="f26"/>
                    </a:cubicBezTo>
                    <a:cubicBezTo>
                      <a:pt x="f139" y="f107"/>
                      <a:pt x="f136" y="f26"/>
                      <a:pt x="f137" y="f107"/>
                    </a:cubicBezTo>
                    <a:cubicBezTo>
                      <a:pt x="f136" y="f107"/>
                      <a:pt x="f137" y="f107"/>
                      <a:pt x="f135" y="f107"/>
                    </a:cubicBezTo>
                    <a:cubicBezTo>
                      <a:pt x="f303" y="f107"/>
                      <a:pt x="f134" y="f110"/>
                      <a:pt x="f303" y="f110"/>
                    </a:cubicBezTo>
                    <a:cubicBezTo>
                      <a:pt x="f2" y="f110"/>
                      <a:pt x="f206" y="f25"/>
                      <a:pt x="f2" y="f25"/>
                    </a:cubicBezTo>
                    <a:cubicBezTo>
                      <a:pt x="f304" y="f25"/>
                      <a:pt x="f133" y="f7"/>
                      <a:pt x="f210" y="f22"/>
                    </a:cubicBezTo>
                    <a:cubicBezTo>
                      <a:pt x="f215" y="f25"/>
                      <a:pt x="f215" y="f22"/>
                      <a:pt x="f132" y="f111"/>
                    </a:cubicBezTo>
                    <a:cubicBezTo>
                      <a:pt x="f132" y="f25"/>
                      <a:pt x="f215" y="f110"/>
                      <a:pt x="f210" y="f110"/>
                    </a:cubicBezTo>
                    <a:cubicBezTo>
                      <a:pt x="f133" y="f110"/>
                      <a:pt x="f304" y="f110"/>
                      <a:pt x="f133" y="f107"/>
                    </a:cubicBezTo>
                    <a:cubicBezTo>
                      <a:pt x="f210" y="f26"/>
                      <a:pt x="f304" y="f109"/>
                      <a:pt x="f222" y="f305"/>
                    </a:cubicBezTo>
                    <a:cubicBezTo>
                      <a:pt x="f134" y="f300"/>
                      <a:pt x="f222" y="f301"/>
                      <a:pt x="f303" y="f105"/>
                    </a:cubicBezTo>
                    <a:cubicBezTo>
                      <a:pt x="f135" y="f296"/>
                      <a:pt x="f135" y="f293"/>
                      <a:pt x="f135" y="f294"/>
                    </a:cubicBezTo>
                    <a:cubicBezTo>
                      <a:pt x="f306" y="f104"/>
                      <a:pt x="f306" y="f104"/>
                      <a:pt x="f306" y="f104"/>
                    </a:cubicBezTo>
                    <a:cubicBezTo>
                      <a:pt x="f306" y="f103"/>
                      <a:pt x="f135" y="f103"/>
                      <a:pt x="f135" y="f295"/>
                    </a:cubicBezTo>
                    <a:cubicBezTo>
                      <a:pt x="f137" y="f294"/>
                      <a:pt x="f137" y="f293"/>
                      <a:pt x="f203" y="f294"/>
                    </a:cubicBezTo>
                    <a:cubicBezTo>
                      <a:pt x="f203" y="f294"/>
                      <a:pt x="f138" y="f105"/>
                      <a:pt x="f138" y="f294"/>
                    </a:cubicBezTo>
                    <a:cubicBezTo>
                      <a:pt x="f138" y="f104"/>
                      <a:pt x="f140" y="f293"/>
                      <a:pt x="f223" y="f294"/>
                    </a:cubicBezTo>
                    <a:cubicBezTo>
                      <a:pt x="f223" y="f295"/>
                      <a:pt x="f140" y="f295"/>
                      <a:pt x="f140" y="f103"/>
                    </a:cubicBezTo>
                    <a:cubicBezTo>
                      <a:pt x="f140" y="f288"/>
                      <a:pt x="f140" y="f103"/>
                      <a:pt x="f136" y="f288"/>
                    </a:cubicBezTo>
                    <a:cubicBezTo>
                      <a:pt x="f203" y="f101"/>
                      <a:pt x="f137" y="f102"/>
                      <a:pt x="f306" y="f289"/>
                    </a:cubicBezTo>
                    <a:cubicBezTo>
                      <a:pt x="f206" y="f101"/>
                      <a:pt x="f303" y="f289"/>
                      <a:pt x="f222" y="f101"/>
                    </a:cubicBezTo>
                    <a:cubicBezTo>
                      <a:pt x="f133" y="f101"/>
                      <a:pt x="f133" y="f98"/>
                      <a:pt x="f304" y="f100"/>
                    </a:cubicBezTo>
                    <a:cubicBezTo>
                      <a:pt x="f133" y="f100"/>
                      <a:pt x="f210" y="f100"/>
                      <a:pt x="f133" y="f99"/>
                    </a:cubicBezTo>
                    <a:cubicBezTo>
                      <a:pt x="f304" y="f96"/>
                      <a:pt x="f210" y="f96"/>
                      <a:pt x="f133" y="f94"/>
                    </a:cubicBezTo>
                    <a:cubicBezTo>
                      <a:pt x="f133" y="f93"/>
                      <a:pt x="f304" y="f9"/>
                      <a:pt x="f210" y="f93"/>
                    </a:cubicBezTo>
                    <a:cubicBezTo>
                      <a:pt x="f218" y="f93"/>
                      <a:pt x="f215" y="f95"/>
                      <a:pt x="f218" y="f14"/>
                    </a:cubicBezTo>
                    <a:cubicBezTo>
                      <a:pt x="f213" y="f11"/>
                      <a:pt x="f218" y="f20"/>
                      <a:pt x="f131" y="f18"/>
                    </a:cubicBezTo>
                    <a:cubicBezTo>
                      <a:pt x="f128" y="f18"/>
                      <a:pt x="f128" y="f20"/>
                      <a:pt x="f127" y="f20"/>
                    </a:cubicBezTo>
                    <a:cubicBezTo>
                      <a:pt x="f129" y="f18"/>
                      <a:pt x="f129" y="f18"/>
                      <a:pt x="f123" y="f11"/>
                    </a:cubicBezTo>
                    <a:cubicBezTo>
                      <a:pt x="f127" y="f18"/>
                      <a:pt x="f127" y="f20"/>
                      <a:pt x="f123" y="f20"/>
                    </a:cubicBezTo>
                    <a:cubicBezTo>
                      <a:pt x="f123" y="f20"/>
                      <a:pt x="f123" y="f18"/>
                      <a:pt x="f124" y="f11"/>
                    </a:cubicBezTo>
                    <a:cubicBezTo>
                      <a:pt x="f121" y="f14"/>
                      <a:pt x="f122" y="f20"/>
                      <a:pt x="f120" y="f11"/>
                    </a:cubicBezTo>
                    <a:cubicBezTo>
                      <a:pt x="f125" y="f14"/>
                      <a:pt x="f119" y="f9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81" name="Belize">
                <a:extLst>
                  <a:ext uri="{FF2B5EF4-FFF2-40B4-BE49-F238E27FC236}">
                    <a16:creationId xmlns:a16="http://schemas.microsoft.com/office/drawing/2014/main" id="{9E44A40A-84C7-C514-D2AF-88A81417ED6B}"/>
                  </a:ext>
                </a:extLst>
              </p:cNvPr>
              <p:cNvSpPr/>
              <p:nvPr/>
            </p:nvSpPr>
            <p:spPr>
              <a:xfrm>
                <a:off x="4760457" y="3982294"/>
                <a:ext cx="47448" cy="77019"/>
              </a:xfrm>
              <a:custGeom>
                <a:avLst/>
                <a:gdLst>
                  <a:gd name="f0" fmla="val 10800000"/>
                  <a:gd name="f1" fmla="val 5400000"/>
                  <a:gd name="f2" fmla="val 180"/>
                  <a:gd name="f3" fmla="val w"/>
                  <a:gd name="f4" fmla="val h"/>
                  <a:gd name="f5" fmla="val 0"/>
                  <a:gd name="f6" fmla="val 9"/>
                  <a:gd name="f7" fmla="val 15"/>
                  <a:gd name="f8" fmla="val 1"/>
                  <a:gd name="f9" fmla="val 4"/>
                  <a:gd name="f10" fmla="val 2"/>
                  <a:gd name="f11" fmla="val 7"/>
                  <a:gd name="f12" fmla="val 6"/>
                  <a:gd name="f13" fmla="val 8"/>
                  <a:gd name="f14" fmla="val 5"/>
                  <a:gd name="f15" fmla="val 10"/>
                  <a:gd name="f16" fmla="val 12"/>
                  <a:gd name="f17" fmla="val 3"/>
                  <a:gd name="f18" fmla="val 14"/>
                  <a:gd name="f19" fmla="val 13"/>
                  <a:gd name="f20" fmla="+- 0 0 -90"/>
                  <a:gd name="f21" fmla="*/ f3 1 9"/>
                  <a:gd name="f22" fmla="*/ f4 1 15"/>
                  <a:gd name="f23" fmla="+- f7 0 f5"/>
                  <a:gd name="f24" fmla="+- f6 0 f5"/>
                  <a:gd name="f25" fmla="*/ f20 f0 1"/>
                  <a:gd name="f26" fmla="*/ f24 1 9"/>
                  <a:gd name="f27" fmla="*/ f23 1 15"/>
                  <a:gd name="f28" fmla="*/ f25 1 f2"/>
                  <a:gd name="f29" fmla="*/ 1 1 f26"/>
                  <a:gd name="f30" fmla="*/ 4 1 f27"/>
                  <a:gd name="f31" fmla="*/ 7 1 f26"/>
                  <a:gd name="f32" fmla="*/ 0 1 f27"/>
                  <a:gd name="f33" fmla="*/ 6 1 f27"/>
                  <a:gd name="f34" fmla="*/ 4 1 f26"/>
                  <a:gd name="f35" fmla="*/ 12 1 f27"/>
                  <a:gd name="f36" fmla="*/ 2 1 f26"/>
                  <a:gd name="f37" fmla="*/ 15 1 f27"/>
                  <a:gd name="f38" fmla="*/ 0 1 f26"/>
                  <a:gd name="f39" fmla="*/ f6 1 f26"/>
                  <a:gd name="f40" fmla="*/ f7 1 f27"/>
                  <a:gd name="f41" fmla="+- f28 0 f1"/>
                  <a:gd name="f42" fmla="*/ f38 f21 1"/>
                  <a:gd name="f43" fmla="*/ f39 f21 1"/>
                  <a:gd name="f44" fmla="*/ f40 f22 1"/>
                  <a:gd name="f45" fmla="*/ f32 f22 1"/>
                  <a:gd name="f46" fmla="*/ f29 f21 1"/>
                  <a:gd name="f47" fmla="*/ f30 f22 1"/>
                  <a:gd name="f48" fmla="*/ f31 f21 1"/>
                  <a:gd name="f49" fmla="*/ f33 f22 1"/>
                  <a:gd name="f50" fmla="*/ f34 f21 1"/>
                  <a:gd name="f51" fmla="*/ f35 f22 1"/>
                  <a:gd name="f52" fmla="*/ f36 f21 1"/>
                  <a:gd name="f53" fmla="*/ f37 f22 1"/>
                </a:gdLst>
                <a:ahLst/>
                <a:cxnLst>
                  <a:cxn ang="3cd4">
                    <a:pos x="hc" y="t"/>
                  </a:cxn>
                  <a:cxn ang="0">
                    <a:pos x="r" y="vc"/>
                  </a:cxn>
                  <a:cxn ang="cd4">
                    <a:pos x="hc" y="b"/>
                  </a:cxn>
                  <a:cxn ang="cd2">
                    <a:pos x="l" y="vc"/>
                  </a:cxn>
                  <a:cxn ang="f41">
                    <a:pos x="f46" y="f47"/>
                  </a:cxn>
                  <a:cxn ang="f41">
                    <a:pos x="f48" y="f45"/>
                  </a:cxn>
                  <a:cxn ang="f41">
                    <a:pos x="f48" y="f49"/>
                  </a:cxn>
                  <a:cxn ang="f41">
                    <a:pos x="f50" y="f51"/>
                  </a:cxn>
                  <a:cxn ang="f41">
                    <a:pos x="f52" y="f53"/>
                  </a:cxn>
                  <a:cxn ang="f41">
                    <a:pos x="f42" y="f53"/>
                  </a:cxn>
                  <a:cxn ang="f41">
                    <a:pos x="f46" y="f47"/>
                  </a:cxn>
                </a:cxnLst>
                <a:rect l="f42" t="f45" r="f43" b="f44"/>
                <a:pathLst>
                  <a:path w="9" h="15">
                    <a:moveTo>
                      <a:pt x="f8" y="f9"/>
                    </a:moveTo>
                    <a:cubicBezTo>
                      <a:pt x="f9" y="f5"/>
                      <a:pt x="f10" y="f11"/>
                      <a:pt x="f11" y="f5"/>
                    </a:cubicBezTo>
                    <a:cubicBezTo>
                      <a:pt x="f6" y="f5"/>
                      <a:pt x="f12" y="f9"/>
                      <a:pt x="f11" y="f12"/>
                    </a:cubicBezTo>
                    <a:cubicBezTo>
                      <a:pt x="f11" y="f13"/>
                      <a:pt x="f14" y="f15"/>
                      <a:pt x="f9" y="f16"/>
                    </a:cubicBezTo>
                    <a:cubicBezTo>
                      <a:pt x="f17" y="f18"/>
                      <a:pt x="f10" y="f19"/>
                      <a:pt x="f10" y="f7"/>
                    </a:cubicBezTo>
                    <a:cubicBezTo>
                      <a:pt x="f5" y="f7"/>
                      <a:pt x="f5" y="f7"/>
                      <a:pt x="f5" y="f7"/>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82" name="Sudan">
                <a:extLst>
                  <a:ext uri="{FF2B5EF4-FFF2-40B4-BE49-F238E27FC236}">
                    <a16:creationId xmlns:a16="http://schemas.microsoft.com/office/drawing/2014/main" id="{80538D4C-1480-9B45-85C0-89FD3031CD5F}"/>
                  </a:ext>
                </a:extLst>
              </p:cNvPr>
              <p:cNvSpPr/>
              <p:nvPr/>
            </p:nvSpPr>
            <p:spPr>
              <a:xfrm>
                <a:off x="7541733" y="3830385"/>
                <a:ext cx="427015" cy="641853"/>
              </a:xfrm>
              <a:custGeom>
                <a:avLst/>
                <a:gdLst>
                  <a:gd name="f0" fmla="val 10800000"/>
                  <a:gd name="f1" fmla="val 5400000"/>
                  <a:gd name="f2" fmla="val 180"/>
                  <a:gd name="f3" fmla="val w"/>
                  <a:gd name="f4" fmla="val h"/>
                  <a:gd name="f5" fmla="val 0"/>
                  <a:gd name="f6" fmla="val 80"/>
                  <a:gd name="f7" fmla="val 127"/>
                  <a:gd name="f8" fmla="val 67"/>
                  <a:gd name="f9" fmla="val 1"/>
                  <a:gd name="f10" fmla="val 70"/>
                  <a:gd name="f11" fmla="val 5"/>
                  <a:gd name="f12" fmla="val 71"/>
                  <a:gd name="f13" fmla="val 3"/>
                  <a:gd name="f14" fmla="val 6"/>
                  <a:gd name="f15" fmla="val 8"/>
                  <a:gd name="f16" fmla="val 75"/>
                  <a:gd name="f17" fmla="val 12"/>
                  <a:gd name="f18" fmla="val 73"/>
                  <a:gd name="f19" fmla="val 13"/>
                  <a:gd name="f20" fmla="val 14"/>
                  <a:gd name="f21" fmla="val 20"/>
                  <a:gd name="f22" fmla="val 22"/>
                  <a:gd name="f23" fmla="val 74"/>
                  <a:gd name="f24" fmla="val 23"/>
                  <a:gd name="f25" fmla="val 26"/>
                  <a:gd name="f26" fmla="val 76"/>
                  <a:gd name="f27" fmla="val 77"/>
                  <a:gd name="f28" fmla="val 25"/>
                  <a:gd name="f29" fmla="val 28"/>
                  <a:gd name="f30" fmla="val 78"/>
                  <a:gd name="f31" fmla="val 27"/>
                  <a:gd name="f32" fmla="val 79"/>
                  <a:gd name="f33" fmla="val 29"/>
                  <a:gd name="f34" fmla="val 35"/>
                  <a:gd name="f35" fmla="val 32"/>
                  <a:gd name="f36" fmla="val 41"/>
                  <a:gd name="f37" fmla="val 72"/>
                  <a:gd name="f38" fmla="val 49"/>
                  <a:gd name="f39" fmla="val 52"/>
                  <a:gd name="f40" fmla="val 56"/>
                  <a:gd name="f41" fmla="val 66"/>
                  <a:gd name="f42" fmla="val 64"/>
                  <a:gd name="f43" fmla="val 65"/>
                  <a:gd name="f44" fmla="val 63"/>
                  <a:gd name="f45" fmla="val 84"/>
                  <a:gd name="f46" fmla="val 93"/>
                  <a:gd name="f47" fmla="val 60"/>
                  <a:gd name="f48" fmla="val 59"/>
                  <a:gd name="f49" fmla="val 58"/>
                  <a:gd name="f50" fmla="val 96"/>
                  <a:gd name="f51" fmla="val 100"/>
                  <a:gd name="f52" fmla="val 104"/>
                  <a:gd name="f53" fmla="val 109"/>
                  <a:gd name="f54" fmla="val 106"/>
                  <a:gd name="f55" fmla="val 68"/>
                  <a:gd name="f56" fmla="val 110"/>
                  <a:gd name="f57" fmla="val 69"/>
                  <a:gd name="f58" fmla="val 114"/>
                  <a:gd name="f59" fmla="val 113"/>
                  <a:gd name="f60" fmla="val 117"/>
                  <a:gd name="f61" fmla="val 123"/>
                  <a:gd name="f62" fmla="val 62"/>
                  <a:gd name="f63" fmla="val 121"/>
                  <a:gd name="f64" fmla="val 53"/>
                  <a:gd name="f65" fmla="val 124"/>
                  <a:gd name="f66" fmla="val 47"/>
                  <a:gd name="f67" fmla="val 45"/>
                  <a:gd name="f68" fmla="val 122"/>
                  <a:gd name="f69" fmla="val 42"/>
                  <a:gd name="f70" fmla="val 119"/>
                  <a:gd name="f71" fmla="val 39"/>
                  <a:gd name="f72" fmla="val 120"/>
                  <a:gd name="f73" fmla="val 38"/>
                  <a:gd name="f74" fmla="val 118"/>
                  <a:gd name="f75" fmla="val 34"/>
                  <a:gd name="f76" fmla="val 116"/>
                  <a:gd name="f77" fmla="val 31"/>
                  <a:gd name="f78" fmla="val 30"/>
                  <a:gd name="f79" fmla="val 111"/>
                  <a:gd name="f80" fmla="val 108"/>
                  <a:gd name="f81" fmla="val 103"/>
                  <a:gd name="f82" fmla="val 102"/>
                  <a:gd name="f83" fmla="val 101"/>
                  <a:gd name="f84" fmla="val 99"/>
                  <a:gd name="f85" fmla="val 19"/>
                  <a:gd name="f86" fmla="val 97"/>
                  <a:gd name="f87" fmla="val 18"/>
                  <a:gd name="f88" fmla="val 95"/>
                  <a:gd name="f89" fmla="val 15"/>
                  <a:gd name="f90" fmla="val 94"/>
                  <a:gd name="f91" fmla="val 92"/>
                  <a:gd name="f92" fmla="val 11"/>
                  <a:gd name="f93" fmla="val 91"/>
                  <a:gd name="f94" fmla="val 16"/>
                  <a:gd name="f95" fmla="val 90"/>
                  <a:gd name="f96" fmla="val 88"/>
                  <a:gd name="f97" fmla="val 87"/>
                  <a:gd name="f98" fmla="val 82"/>
                  <a:gd name="f99" fmla="val 10"/>
                  <a:gd name="f100" fmla="val 81"/>
                  <a:gd name="f101" fmla="val 9"/>
                  <a:gd name="f102" fmla="val 7"/>
                  <a:gd name="f103" fmla="val 4"/>
                  <a:gd name="f104" fmla="val 2"/>
                  <a:gd name="f105" fmla="val 57"/>
                  <a:gd name="f106" fmla="val 55"/>
                  <a:gd name="f107" fmla="val 54"/>
                  <a:gd name="f108" fmla="val 51"/>
                  <a:gd name="f109" fmla="val 48"/>
                  <a:gd name="f110" fmla="val 46"/>
                  <a:gd name="f111" fmla="val 44"/>
                  <a:gd name="f112" fmla="val 43"/>
                  <a:gd name="f113" fmla="val 61"/>
                  <a:gd name="f114" fmla="+- 0 0 -90"/>
                  <a:gd name="f115" fmla="*/ f3 1 80"/>
                  <a:gd name="f116" fmla="*/ f4 1 127"/>
                  <a:gd name="f117" fmla="+- f7 0 f5"/>
                  <a:gd name="f118" fmla="+- f6 0 f5"/>
                  <a:gd name="f119" fmla="*/ f114 f0 1"/>
                  <a:gd name="f120" fmla="*/ f118 1 80"/>
                  <a:gd name="f121" fmla="*/ f117 1 127"/>
                  <a:gd name="f122" fmla="*/ f119 1 f2"/>
                  <a:gd name="f123" fmla="*/ 67 1 f120"/>
                  <a:gd name="f124" fmla="*/ 1 1 f121"/>
                  <a:gd name="f125" fmla="*/ 71 1 f120"/>
                  <a:gd name="f126" fmla="*/ 6 1 f121"/>
                  <a:gd name="f127" fmla="*/ 73 1 f120"/>
                  <a:gd name="f128" fmla="*/ 13 1 f121"/>
                  <a:gd name="f129" fmla="*/ 22 1 f121"/>
                  <a:gd name="f130" fmla="*/ 76 1 f120"/>
                  <a:gd name="f131" fmla="*/ 26 1 f121"/>
                  <a:gd name="f132" fmla="*/ 78 1 f120"/>
                  <a:gd name="f133" fmla="*/ 27 1 f121"/>
                  <a:gd name="f134" fmla="*/ 80 1 f120"/>
                  <a:gd name="f135" fmla="*/ 29 1 f121"/>
                  <a:gd name="f136" fmla="*/ 41 1 f121"/>
                  <a:gd name="f137" fmla="*/ 56 1 f121"/>
                  <a:gd name="f138" fmla="*/ 66 1 f120"/>
                  <a:gd name="f139" fmla="*/ 71 1 f121"/>
                  <a:gd name="f140" fmla="*/ 63 1 f120"/>
                  <a:gd name="f141" fmla="*/ 84 1 f121"/>
                  <a:gd name="f142" fmla="*/ 59 1 f120"/>
                  <a:gd name="f143" fmla="*/ 93 1 f121"/>
                  <a:gd name="f144" fmla="*/ 58 1 f120"/>
                  <a:gd name="f145" fmla="*/ 96 1 f121"/>
                  <a:gd name="f146" fmla="*/ 65 1 f120"/>
                  <a:gd name="f147" fmla="*/ 104 1 f121"/>
                  <a:gd name="f148" fmla="*/ 68 1 f120"/>
                  <a:gd name="f149" fmla="*/ 110 1 f121"/>
                  <a:gd name="f150" fmla="*/ 117 1 f121"/>
                  <a:gd name="f151" fmla="*/ 62 1 f120"/>
                  <a:gd name="f152" fmla="*/ 121 1 f121"/>
                  <a:gd name="f153" fmla="*/ 49 1 f120"/>
                  <a:gd name="f154" fmla="*/ 124 1 f121"/>
                  <a:gd name="f155" fmla="*/ 42 1 f120"/>
                  <a:gd name="f156" fmla="*/ 119 1 f121"/>
                  <a:gd name="f157" fmla="*/ 38 1 f120"/>
                  <a:gd name="f158" fmla="*/ 34 1 f120"/>
                  <a:gd name="f159" fmla="*/ 118 1 f121"/>
                  <a:gd name="f160" fmla="*/ 30 1 f120"/>
                  <a:gd name="f161" fmla="*/ 114 1 f121"/>
                  <a:gd name="f162" fmla="*/ 28 1 f120"/>
                  <a:gd name="f163" fmla="*/ 26 1 f120"/>
                  <a:gd name="f164" fmla="*/ 106 1 f121"/>
                  <a:gd name="f165" fmla="*/ 23 1 f120"/>
                  <a:gd name="f166" fmla="*/ 102 1 f121"/>
                  <a:gd name="f167" fmla="*/ 20 1 f120"/>
                  <a:gd name="f168" fmla="*/ 99 1 f121"/>
                  <a:gd name="f169" fmla="*/ 18 1 f120"/>
                  <a:gd name="f170" fmla="*/ 95 1 f121"/>
                  <a:gd name="f171" fmla="*/ 15 1 f120"/>
                  <a:gd name="f172" fmla="*/ 92 1 f121"/>
                  <a:gd name="f173" fmla="*/ 12 1 f120"/>
                  <a:gd name="f174" fmla="*/ 88 1 f121"/>
                  <a:gd name="f175" fmla="*/ 11 1 f120"/>
                  <a:gd name="f176" fmla="*/ 82 1 f121"/>
                  <a:gd name="f177" fmla="*/ 9 1 f120"/>
                  <a:gd name="f178" fmla="*/ 78 1 f121"/>
                  <a:gd name="f179" fmla="*/ 8 1 f120"/>
                  <a:gd name="f180" fmla="*/ 75 1 f121"/>
                  <a:gd name="f181" fmla="*/ 7 1 f120"/>
                  <a:gd name="f182" fmla="*/ 73 1 f121"/>
                  <a:gd name="f183" fmla="*/ 6 1 f120"/>
                  <a:gd name="f184" fmla="*/ 67 1 f121"/>
                  <a:gd name="f185" fmla="*/ 5 1 f120"/>
                  <a:gd name="f186" fmla="*/ 65 1 f121"/>
                  <a:gd name="f187" fmla="*/ 1 1 f120"/>
                  <a:gd name="f188" fmla="*/ 64 1 f121"/>
                  <a:gd name="f189" fmla="*/ 3 1 f120"/>
                  <a:gd name="f190" fmla="*/ 57 1 f121"/>
                  <a:gd name="f191" fmla="*/ 4 1 f120"/>
                  <a:gd name="f192" fmla="*/ 54 1 f121"/>
                  <a:gd name="f193" fmla="*/ 51 1 f121"/>
                  <a:gd name="f194" fmla="*/ 44 1 f121"/>
                  <a:gd name="f195" fmla="*/ 43 1 f121"/>
                  <a:gd name="f196" fmla="*/ 10 1 f120"/>
                  <a:gd name="f197" fmla="*/ 18 1 f121"/>
                  <a:gd name="f198" fmla="*/ 14 1 f120"/>
                  <a:gd name="f199" fmla="*/ 13 1 f120"/>
                  <a:gd name="f200" fmla="*/ 4 1 f121"/>
                  <a:gd name="f201" fmla="*/ 64 1 f120"/>
                  <a:gd name="f202" fmla="*/ 2 1 f121"/>
                  <a:gd name="f203" fmla="*/ 0 1 f120"/>
                  <a:gd name="f204" fmla="*/ f6 1 f120"/>
                  <a:gd name="f205" fmla="*/ 0 1 f121"/>
                  <a:gd name="f206" fmla="*/ f7 1 f121"/>
                  <a:gd name="f207" fmla="+- f122 0 f1"/>
                  <a:gd name="f208" fmla="*/ f203 f115 1"/>
                  <a:gd name="f209" fmla="*/ f204 f115 1"/>
                  <a:gd name="f210" fmla="*/ f206 f116 1"/>
                  <a:gd name="f211" fmla="*/ f205 f116 1"/>
                  <a:gd name="f212" fmla="*/ f123 f115 1"/>
                  <a:gd name="f213" fmla="*/ f124 f116 1"/>
                  <a:gd name="f214" fmla="*/ f125 f115 1"/>
                  <a:gd name="f215" fmla="*/ f126 f116 1"/>
                  <a:gd name="f216" fmla="*/ f127 f115 1"/>
                  <a:gd name="f217" fmla="*/ f128 f116 1"/>
                  <a:gd name="f218" fmla="*/ f129 f116 1"/>
                  <a:gd name="f219" fmla="*/ f130 f115 1"/>
                  <a:gd name="f220" fmla="*/ f131 f116 1"/>
                  <a:gd name="f221" fmla="*/ f132 f115 1"/>
                  <a:gd name="f222" fmla="*/ f133 f116 1"/>
                  <a:gd name="f223" fmla="*/ f134 f115 1"/>
                  <a:gd name="f224" fmla="*/ f135 f116 1"/>
                  <a:gd name="f225" fmla="*/ f136 f116 1"/>
                  <a:gd name="f226" fmla="*/ f137 f116 1"/>
                  <a:gd name="f227" fmla="*/ f138 f115 1"/>
                  <a:gd name="f228" fmla="*/ f139 f116 1"/>
                  <a:gd name="f229" fmla="*/ f140 f115 1"/>
                  <a:gd name="f230" fmla="*/ f141 f116 1"/>
                  <a:gd name="f231" fmla="*/ f142 f115 1"/>
                  <a:gd name="f232" fmla="*/ f143 f116 1"/>
                  <a:gd name="f233" fmla="*/ f144 f115 1"/>
                  <a:gd name="f234" fmla="*/ f145 f116 1"/>
                  <a:gd name="f235" fmla="*/ f146 f115 1"/>
                  <a:gd name="f236" fmla="*/ f147 f116 1"/>
                  <a:gd name="f237" fmla="*/ f148 f115 1"/>
                  <a:gd name="f238" fmla="*/ f149 f116 1"/>
                  <a:gd name="f239" fmla="*/ f150 f116 1"/>
                  <a:gd name="f240" fmla="*/ f151 f115 1"/>
                  <a:gd name="f241" fmla="*/ f152 f116 1"/>
                  <a:gd name="f242" fmla="*/ f153 f115 1"/>
                  <a:gd name="f243" fmla="*/ f154 f116 1"/>
                  <a:gd name="f244" fmla="*/ f155 f115 1"/>
                  <a:gd name="f245" fmla="*/ f156 f116 1"/>
                  <a:gd name="f246" fmla="*/ f157 f115 1"/>
                  <a:gd name="f247" fmla="*/ f158 f115 1"/>
                  <a:gd name="f248" fmla="*/ f159 f116 1"/>
                  <a:gd name="f249" fmla="*/ f160 f115 1"/>
                  <a:gd name="f250" fmla="*/ f161 f116 1"/>
                  <a:gd name="f251" fmla="*/ f162 f115 1"/>
                  <a:gd name="f252" fmla="*/ f163 f115 1"/>
                  <a:gd name="f253" fmla="*/ f164 f116 1"/>
                  <a:gd name="f254" fmla="*/ f165 f115 1"/>
                  <a:gd name="f255" fmla="*/ f166 f116 1"/>
                  <a:gd name="f256" fmla="*/ f167 f115 1"/>
                  <a:gd name="f257" fmla="*/ f168 f116 1"/>
                  <a:gd name="f258" fmla="*/ f169 f115 1"/>
                  <a:gd name="f259" fmla="*/ f170 f116 1"/>
                  <a:gd name="f260" fmla="*/ f171 f115 1"/>
                  <a:gd name="f261" fmla="*/ f172 f116 1"/>
                  <a:gd name="f262" fmla="*/ f173 f115 1"/>
                  <a:gd name="f263" fmla="*/ f174 f116 1"/>
                  <a:gd name="f264" fmla="*/ f175 f115 1"/>
                  <a:gd name="f265" fmla="*/ f176 f116 1"/>
                  <a:gd name="f266" fmla="*/ f177 f115 1"/>
                  <a:gd name="f267" fmla="*/ f178 f116 1"/>
                  <a:gd name="f268" fmla="*/ f179 f115 1"/>
                  <a:gd name="f269" fmla="*/ f180 f116 1"/>
                  <a:gd name="f270" fmla="*/ f181 f115 1"/>
                  <a:gd name="f271" fmla="*/ f182 f116 1"/>
                  <a:gd name="f272" fmla="*/ f183 f115 1"/>
                  <a:gd name="f273" fmla="*/ f184 f116 1"/>
                  <a:gd name="f274" fmla="*/ f185 f115 1"/>
                  <a:gd name="f275" fmla="*/ f186 f116 1"/>
                  <a:gd name="f276" fmla="*/ f187 f115 1"/>
                  <a:gd name="f277" fmla="*/ f188 f116 1"/>
                  <a:gd name="f278" fmla="*/ f189 f115 1"/>
                  <a:gd name="f279" fmla="*/ f190 f116 1"/>
                  <a:gd name="f280" fmla="*/ f191 f115 1"/>
                  <a:gd name="f281" fmla="*/ f192 f116 1"/>
                  <a:gd name="f282" fmla="*/ f193 f116 1"/>
                  <a:gd name="f283" fmla="*/ f194 f116 1"/>
                  <a:gd name="f284" fmla="*/ f195 f116 1"/>
                  <a:gd name="f285" fmla="*/ f196 f115 1"/>
                  <a:gd name="f286" fmla="*/ f197 f116 1"/>
                  <a:gd name="f287" fmla="*/ f198 f115 1"/>
                  <a:gd name="f288" fmla="*/ f199 f115 1"/>
                  <a:gd name="f289" fmla="*/ f200 f116 1"/>
                  <a:gd name="f290" fmla="*/ f201 f115 1"/>
                  <a:gd name="f291" fmla="*/ f202 f116 1"/>
                </a:gdLst>
                <a:ahLst/>
                <a:cxnLst>
                  <a:cxn ang="3cd4">
                    <a:pos x="hc" y="t"/>
                  </a:cxn>
                  <a:cxn ang="0">
                    <a:pos x="r" y="vc"/>
                  </a:cxn>
                  <a:cxn ang="cd4">
                    <a:pos x="hc" y="b"/>
                  </a:cxn>
                  <a:cxn ang="cd2">
                    <a:pos x="l" y="vc"/>
                  </a:cxn>
                  <a:cxn ang="f207">
                    <a:pos x="f212" y="f213"/>
                  </a:cxn>
                  <a:cxn ang="f207">
                    <a:pos x="f214" y="f215"/>
                  </a:cxn>
                  <a:cxn ang="f207">
                    <a:pos x="f216" y="f217"/>
                  </a:cxn>
                  <a:cxn ang="f207">
                    <a:pos x="f216" y="f218"/>
                  </a:cxn>
                  <a:cxn ang="f207">
                    <a:pos x="f219" y="f220"/>
                  </a:cxn>
                  <a:cxn ang="f207">
                    <a:pos x="f221" y="f222"/>
                  </a:cxn>
                  <a:cxn ang="f207">
                    <a:pos x="f223" y="f224"/>
                  </a:cxn>
                  <a:cxn ang="f207">
                    <a:pos x="f216" y="f225"/>
                  </a:cxn>
                  <a:cxn ang="f207">
                    <a:pos x="f214" y="f226"/>
                  </a:cxn>
                  <a:cxn ang="f207">
                    <a:pos x="f227" y="f228"/>
                  </a:cxn>
                  <a:cxn ang="f207">
                    <a:pos x="f229" y="f230"/>
                  </a:cxn>
                  <a:cxn ang="f207">
                    <a:pos x="f231" y="f232"/>
                  </a:cxn>
                  <a:cxn ang="f207">
                    <a:pos x="f233" y="f234"/>
                  </a:cxn>
                  <a:cxn ang="f207">
                    <a:pos x="f235" y="f236"/>
                  </a:cxn>
                  <a:cxn ang="f207">
                    <a:pos x="f237" y="f238"/>
                  </a:cxn>
                  <a:cxn ang="f207">
                    <a:pos x="f214" y="f239"/>
                  </a:cxn>
                  <a:cxn ang="f207">
                    <a:pos x="f240" y="f241"/>
                  </a:cxn>
                  <a:cxn ang="f207">
                    <a:pos x="f242" y="f243"/>
                  </a:cxn>
                  <a:cxn ang="f207">
                    <a:pos x="f244" y="f245"/>
                  </a:cxn>
                  <a:cxn ang="f207">
                    <a:pos x="f246" y="f245"/>
                  </a:cxn>
                  <a:cxn ang="f207">
                    <a:pos x="f247" y="f248"/>
                  </a:cxn>
                  <a:cxn ang="f207">
                    <a:pos x="f249" y="f250"/>
                  </a:cxn>
                  <a:cxn ang="f207">
                    <a:pos x="f251" y="f238"/>
                  </a:cxn>
                  <a:cxn ang="f207">
                    <a:pos x="f252" y="f253"/>
                  </a:cxn>
                  <a:cxn ang="f207">
                    <a:pos x="f254" y="f255"/>
                  </a:cxn>
                  <a:cxn ang="f207">
                    <a:pos x="f256" y="f257"/>
                  </a:cxn>
                  <a:cxn ang="f207">
                    <a:pos x="f258" y="f259"/>
                  </a:cxn>
                  <a:cxn ang="f207">
                    <a:pos x="f260" y="f261"/>
                  </a:cxn>
                  <a:cxn ang="f207">
                    <a:pos x="f262" y="f263"/>
                  </a:cxn>
                  <a:cxn ang="f207">
                    <a:pos x="f264" y="f265"/>
                  </a:cxn>
                  <a:cxn ang="f207">
                    <a:pos x="f266" y="f267"/>
                  </a:cxn>
                  <a:cxn ang="f207">
                    <a:pos x="f268" y="f269"/>
                  </a:cxn>
                  <a:cxn ang="f207">
                    <a:pos x="f270" y="f271"/>
                  </a:cxn>
                  <a:cxn ang="f207">
                    <a:pos x="f272" y="f273"/>
                  </a:cxn>
                  <a:cxn ang="f207">
                    <a:pos x="f274" y="f275"/>
                  </a:cxn>
                  <a:cxn ang="f207">
                    <a:pos x="f276" y="f277"/>
                  </a:cxn>
                  <a:cxn ang="f207">
                    <a:pos x="f278" y="f279"/>
                  </a:cxn>
                  <a:cxn ang="f207">
                    <a:pos x="f280" y="f281"/>
                  </a:cxn>
                  <a:cxn ang="f207">
                    <a:pos x="f280" y="f282"/>
                  </a:cxn>
                  <a:cxn ang="f207">
                    <a:pos x="f270" y="f283"/>
                  </a:cxn>
                  <a:cxn ang="f207">
                    <a:pos x="f264" y="f284"/>
                  </a:cxn>
                  <a:cxn ang="f207">
                    <a:pos x="f285" y="f286"/>
                  </a:cxn>
                  <a:cxn ang="f207">
                    <a:pos x="f287" y="f286"/>
                  </a:cxn>
                  <a:cxn ang="f207">
                    <a:pos x="f288" y="f289"/>
                  </a:cxn>
                  <a:cxn ang="f207">
                    <a:pos x="f231" y="f289"/>
                  </a:cxn>
                  <a:cxn ang="f207">
                    <a:pos x="f240" y="f289"/>
                  </a:cxn>
                  <a:cxn ang="f207">
                    <a:pos x="f290" y="f291"/>
                  </a:cxn>
                  <a:cxn ang="f207">
                    <a:pos x="f212" y="f213"/>
                  </a:cxn>
                </a:cxnLst>
                <a:rect l="f208" t="f211" r="f209" b="f210"/>
                <a:pathLst>
                  <a:path w="80" h="127">
                    <a:moveTo>
                      <a:pt x="f8" y="f9"/>
                    </a:moveTo>
                    <a:cubicBezTo>
                      <a:pt x="f10" y="f11"/>
                      <a:pt x="f12" y="f13"/>
                      <a:pt x="f12" y="f14"/>
                    </a:cubicBezTo>
                    <a:cubicBezTo>
                      <a:pt x="f10" y="f15"/>
                      <a:pt x="f16" y="f17"/>
                      <a:pt x="f18" y="f19"/>
                    </a:cubicBezTo>
                    <a:cubicBezTo>
                      <a:pt x="f18" y="f20"/>
                      <a:pt x="f18" y="f21"/>
                      <a:pt x="f18" y="f22"/>
                    </a:cubicBezTo>
                    <a:cubicBezTo>
                      <a:pt x="f23" y="f24"/>
                      <a:pt x="f23" y="f25"/>
                      <a:pt x="f26" y="f25"/>
                    </a:cubicBezTo>
                    <a:cubicBezTo>
                      <a:pt x="f27" y="f28"/>
                      <a:pt x="f27" y="f29"/>
                      <a:pt x="f30" y="f31"/>
                    </a:cubicBezTo>
                    <a:cubicBezTo>
                      <a:pt x="f30" y="f25"/>
                      <a:pt x="f32" y="f31"/>
                      <a:pt x="f6" y="f33"/>
                    </a:cubicBezTo>
                    <a:cubicBezTo>
                      <a:pt x="f27" y="f34"/>
                      <a:pt x="f23" y="f35"/>
                      <a:pt x="f18" y="f36"/>
                    </a:cubicBezTo>
                    <a:cubicBezTo>
                      <a:pt x="f37" y="f38"/>
                      <a:pt x="f12" y="f39"/>
                      <a:pt x="f12" y="f40"/>
                    </a:cubicBezTo>
                    <a:cubicBezTo>
                      <a:pt x="f10" y="f41"/>
                      <a:pt x="f41" y="f42"/>
                      <a:pt x="f41" y="f12"/>
                    </a:cubicBezTo>
                    <a:cubicBezTo>
                      <a:pt x="f43" y="f27"/>
                      <a:pt x="f44" y="f37"/>
                      <a:pt x="f44" y="f45"/>
                    </a:cubicBezTo>
                    <a:cubicBezTo>
                      <a:pt x="f44" y="f46"/>
                      <a:pt x="f47" y="f46"/>
                      <a:pt x="f48" y="f46"/>
                    </a:cubicBezTo>
                    <a:cubicBezTo>
                      <a:pt x="f49" y="f50"/>
                      <a:pt x="f49" y="f50"/>
                      <a:pt x="f49" y="f50"/>
                    </a:cubicBezTo>
                    <a:cubicBezTo>
                      <a:pt x="f49" y="f50"/>
                      <a:pt x="f44" y="f51"/>
                      <a:pt x="f43" y="f52"/>
                    </a:cubicBezTo>
                    <a:cubicBezTo>
                      <a:pt x="f41" y="f53"/>
                      <a:pt x="f41" y="f54"/>
                      <a:pt x="f55" y="f56"/>
                    </a:cubicBezTo>
                    <a:cubicBezTo>
                      <a:pt x="f57" y="f58"/>
                      <a:pt x="f37" y="f59"/>
                      <a:pt x="f12" y="f60"/>
                    </a:cubicBezTo>
                    <a:cubicBezTo>
                      <a:pt x="f41" y="f61"/>
                      <a:pt x="f57" y="f59"/>
                      <a:pt x="f62" y="f63"/>
                    </a:cubicBezTo>
                    <a:cubicBezTo>
                      <a:pt x="f40" y="f7"/>
                      <a:pt x="f64" y="f63"/>
                      <a:pt x="f38" y="f65"/>
                    </a:cubicBezTo>
                    <a:cubicBezTo>
                      <a:pt x="f66" y="f65"/>
                      <a:pt x="f67" y="f68"/>
                      <a:pt x="f69" y="f70"/>
                    </a:cubicBezTo>
                    <a:cubicBezTo>
                      <a:pt x="f71" y="f60"/>
                      <a:pt x="f71" y="f72"/>
                      <a:pt x="f73" y="f70"/>
                    </a:cubicBezTo>
                    <a:cubicBezTo>
                      <a:pt x="f34" y="f74"/>
                      <a:pt x="f34" y="f72"/>
                      <a:pt x="f75" y="f74"/>
                    </a:cubicBezTo>
                    <a:cubicBezTo>
                      <a:pt x="f35" y="f76"/>
                      <a:pt x="f77" y="f60"/>
                      <a:pt x="f78" y="f58"/>
                    </a:cubicBezTo>
                    <a:cubicBezTo>
                      <a:pt x="f33" y="f79"/>
                      <a:pt x="f29" y="f58"/>
                      <a:pt x="f29" y="f56"/>
                    </a:cubicBezTo>
                    <a:cubicBezTo>
                      <a:pt x="f29" y="f80"/>
                      <a:pt x="f31" y="f54"/>
                      <a:pt x="f25" y="f54"/>
                    </a:cubicBezTo>
                    <a:cubicBezTo>
                      <a:pt x="f28" y="f54"/>
                      <a:pt x="f28" y="f81"/>
                      <a:pt x="f24" y="f82"/>
                    </a:cubicBezTo>
                    <a:cubicBezTo>
                      <a:pt x="f22" y="f83"/>
                      <a:pt x="f24" y="f83"/>
                      <a:pt x="f21" y="f84"/>
                    </a:cubicBezTo>
                    <a:cubicBezTo>
                      <a:pt x="f85" y="f86"/>
                      <a:pt x="f22" y="f86"/>
                      <a:pt x="f87" y="f88"/>
                    </a:cubicBezTo>
                    <a:cubicBezTo>
                      <a:pt x="f89" y="f90"/>
                      <a:pt x="f85" y="f90"/>
                      <a:pt x="f89" y="f91"/>
                    </a:cubicBezTo>
                    <a:cubicBezTo>
                      <a:pt x="f92" y="f93"/>
                      <a:pt x="f94" y="f95"/>
                      <a:pt x="f17" y="f96"/>
                    </a:cubicBezTo>
                    <a:cubicBezTo>
                      <a:pt x="f15" y="f97"/>
                      <a:pt x="f19" y="f45"/>
                      <a:pt x="f92" y="f98"/>
                    </a:cubicBezTo>
                    <a:cubicBezTo>
                      <a:pt x="f99" y="f100"/>
                      <a:pt x="f92" y="f100"/>
                      <a:pt x="f101" y="f30"/>
                    </a:cubicBezTo>
                    <a:cubicBezTo>
                      <a:pt x="f15" y="f27"/>
                      <a:pt x="f15" y="f27"/>
                      <a:pt x="f15" y="f16"/>
                    </a:cubicBezTo>
                    <a:cubicBezTo>
                      <a:pt x="f15" y="f23"/>
                      <a:pt x="f101" y="f23"/>
                      <a:pt x="f102" y="f18"/>
                    </a:cubicBezTo>
                    <a:cubicBezTo>
                      <a:pt x="f14" y="f37"/>
                      <a:pt x="f102" y="f10"/>
                      <a:pt x="f14" y="f8"/>
                    </a:cubicBezTo>
                    <a:cubicBezTo>
                      <a:pt x="f103" y="f42"/>
                      <a:pt x="f14" y="f41"/>
                      <a:pt x="f11" y="f43"/>
                    </a:cubicBezTo>
                    <a:cubicBezTo>
                      <a:pt x="f103" y="f62"/>
                      <a:pt x="f104" y="f41"/>
                      <a:pt x="f9" y="f42"/>
                    </a:cubicBezTo>
                    <a:cubicBezTo>
                      <a:pt x="f5" y="f48"/>
                      <a:pt x="f13" y="f48"/>
                      <a:pt x="f13" y="f105"/>
                    </a:cubicBezTo>
                    <a:cubicBezTo>
                      <a:pt x="f13" y="f40"/>
                      <a:pt x="f11" y="f106"/>
                      <a:pt x="f103" y="f107"/>
                    </a:cubicBezTo>
                    <a:cubicBezTo>
                      <a:pt x="f104" y="f39"/>
                      <a:pt x="f103" y="f64"/>
                      <a:pt x="f103" y="f108"/>
                    </a:cubicBezTo>
                    <a:cubicBezTo>
                      <a:pt x="f103" y="f109"/>
                      <a:pt x="f11" y="f110"/>
                      <a:pt x="f102" y="f111"/>
                    </a:cubicBezTo>
                    <a:cubicBezTo>
                      <a:pt x="f101" y="f69"/>
                      <a:pt x="f15" y="f67"/>
                      <a:pt x="f92" y="f112"/>
                    </a:cubicBezTo>
                    <a:cubicBezTo>
                      <a:pt x="f99" y="f87"/>
                      <a:pt x="f99" y="f87"/>
                      <a:pt x="f99" y="f87"/>
                    </a:cubicBezTo>
                    <a:cubicBezTo>
                      <a:pt x="f20" y="f87"/>
                      <a:pt x="f20" y="f87"/>
                      <a:pt x="f20" y="f87"/>
                    </a:cubicBezTo>
                    <a:cubicBezTo>
                      <a:pt x="f19" y="f103"/>
                      <a:pt x="f19" y="f103"/>
                      <a:pt x="f19" y="f103"/>
                    </a:cubicBezTo>
                    <a:cubicBezTo>
                      <a:pt x="f48" y="f103"/>
                      <a:pt x="f48" y="f103"/>
                      <a:pt x="f48" y="f103"/>
                    </a:cubicBezTo>
                    <a:cubicBezTo>
                      <a:pt x="f113" y="f11"/>
                      <a:pt x="f42" y="f11"/>
                      <a:pt x="f62" y="f103"/>
                    </a:cubicBezTo>
                    <a:cubicBezTo>
                      <a:pt x="f113" y="f13"/>
                      <a:pt x="f44" y="f103"/>
                      <a:pt x="f42" y="f104"/>
                    </a:cubicBezTo>
                    <a:cubicBezTo>
                      <a:pt x="f43" y="f5"/>
                      <a:pt x="f41" y="f104"/>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83" name="Burundi">
                <a:extLst>
                  <a:ext uri="{FF2B5EF4-FFF2-40B4-BE49-F238E27FC236}">
                    <a16:creationId xmlns:a16="http://schemas.microsoft.com/office/drawing/2014/main" id="{28E4F48C-C9A7-4026-D3CB-3562CED6313D}"/>
                  </a:ext>
                </a:extLst>
              </p:cNvPr>
              <p:cNvSpPr/>
              <p:nvPr/>
            </p:nvSpPr>
            <p:spPr>
              <a:xfrm>
                <a:off x="7749594" y="4654094"/>
                <a:ext cx="47448" cy="81299"/>
              </a:xfrm>
              <a:custGeom>
                <a:avLst/>
                <a:gdLst>
                  <a:gd name="f0" fmla="val 10800000"/>
                  <a:gd name="f1" fmla="val 5400000"/>
                  <a:gd name="f2" fmla="val 180"/>
                  <a:gd name="f3" fmla="val w"/>
                  <a:gd name="f4" fmla="val h"/>
                  <a:gd name="f5" fmla="val 0"/>
                  <a:gd name="f6" fmla="val 9"/>
                  <a:gd name="f7" fmla="val 16"/>
                  <a:gd name="f8" fmla="val 3"/>
                  <a:gd name="f9" fmla="val 12"/>
                  <a:gd name="f10" fmla="val 15"/>
                  <a:gd name="f11" fmla="val 4"/>
                  <a:gd name="f12" fmla="val 7"/>
                  <a:gd name="f13" fmla="val 13"/>
                  <a:gd name="f14" fmla="val 8"/>
                  <a:gd name="f15" fmla="val 11"/>
                  <a:gd name="f16" fmla="val 5"/>
                  <a:gd name="f17" fmla="val 2"/>
                  <a:gd name="f18" fmla="val 6"/>
                  <a:gd name="f19" fmla="val 1"/>
                  <a:gd name="f20" fmla="val 10"/>
                  <a:gd name="f21" fmla="+- 0 0 -90"/>
                  <a:gd name="f22" fmla="*/ f3 1 9"/>
                  <a:gd name="f23" fmla="*/ f4 1 16"/>
                  <a:gd name="f24" fmla="+- f7 0 f5"/>
                  <a:gd name="f25" fmla="+- f6 0 f5"/>
                  <a:gd name="f26" fmla="*/ f21 f0 1"/>
                  <a:gd name="f27" fmla="*/ f25 1 9"/>
                  <a:gd name="f28" fmla="*/ f24 1 16"/>
                  <a:gd name="f29" fmla="*/ f26 1 f2"/>
                  <a:gd name="f30" fmla="*/ 3 1 f27"/>
                  <a:gd name="f31" fmla="*/ 12 1 f28"/>
                  <a:gd name="f32" fmla="*/ 4 1 f27"/>
                  <a:gd name="f33" fmla="*/ 16 1 f28"/>
                  <a:gd name="f34" fmla="*/ 8 1 f27"/>
                  <a:gd name="f35" fmla="*/ 9 1 f28"/>
                  <a:gd name="f36" fmla="*/ 9 1 f27"/>
                  <a:gd name="f37" fmla="*/ 5 1 f28"/>
                  <a:gd name="f38" fmla="*/ 7 1 f27"/>
                  <a:gd name="f39" fmla="*/ 2 1 f28"/>
                  <a:gd name="f40" fmla="*/ 3 1 f28"/>
                  <a:gd name="f41" fmla="*/ 0 1 f27"/>
                  <a:gd name="f42" fmla="*/ 4 1 f28"/>
                  <a:gd name="f43" fmla="*/ f6 1 f27"/>
                  <a:gd name="f44" fmla="*/ 0 1 f28"/>
                  <a:gd name="f45" fmla="*/ f7 1 f28"/>
                  <a:gd name="f46" fmla="+- f29 0 f1"/>
                  <a:gd name="f47" fmla="*/ f41 f22 1"/>
                  <a:gd name="f48" fmla="*/ f43 f22 1"/>
                  <a:gd name="f49" fmla="*/ f45 f23 1"/>
                  <a:gd name="f50" fmla="*/ f44 f23 1"/>
                  <a:gd name="f51" fmla="*/ f30 f22 1"/>
                  <a:gd name="f52" fmla="*/ f31 f23 1"/>
                  <a:gd name="f53" fmla="*/ f32 f22 1"/>
                  <a:gd name="f54" fmla="*/ f33 f23 1"/>
                  <a:gd name="f55" fmla="*/ f34 f22 1"/>
                  <a:gd name="f56" fmla="*/ f35 f23 1"/>
                  <a:gd name="f57" fmla="*/ f36 f22 1"/>
                  <a:gd name="f58" fmla="*/ f37 f23 1"/>
                  <a:gd name="f59" fmla="*/ f38 f22 1"/>
                  <a:gd name="f60" fmla="*/ f39 f23 1"/>
                  <a:gd name="f61" fmla="*/ f40 f23 1"/>
                  <a:gd name="f62" fmla="*/ f42 f23 1"/>
                </a:gdLst>
                <a:ahLst/>
                <a:cxnLst>
                  <a:cxn ang="3cd4">
                    <a:pos x="hc" y="t"/>
                  </a:cxn>
                  <a:cxn ang="0">
                    <a:pos x="r" y="vc"/>
                  </a:cxn>
                  <a:cxn ang="cd4">
                    <a:pos x="hc" y="b"/>
                  </a:cxn>
                  <a:cxn ang="cd2">
                    <a:pos x="l" y="vc"/>
                  </a:cxn>
                  <a:cxn ang="f46">
                    <a:pos x="f51" y="f52"/>
                  </a:cxn>
                  <a:cxn ang="f46">
                    <a:pos x="f53" y="f54"/>
                  </a:cxn>
                  <a:cxn ang="f46">
                    <a:pos x="f55" y="f56"/>
                  </a:cxn>
                  <a:cxn ang="f46">
                    <a:pos x="f57" y="f58"/>
                  </a:cxn>
                  <a:cxn ang="f46">
                    <a:pos x="f59" y="f60"/>
                  </a:cxn>
                  <a:cxn ang="f46">
                    <a:pos x="f51" y="f61"/>
                  </a:cxn>
                  <a:cxn ang="f46">
                    <a:pos x="f47" y="f62"/>
                  </a:cxn>
                  <a:cxn ang="f46">
                    <a:pos x="f51" y="f52"/>
                  </a:cxn>
                </a:cxnLst>
                <a:rect l="f47" t="f50" r="f48" b="f49"/>
                <a:pathLst>
                  <a:path w="9" h="16">
                    <a:moveTo>
                      <a:pt x="f8" y="f9"/>
                    </a:moveTo>
                    <a:cubicBezTo>
                      <a:pt x="f8" y="f7"/>
                      <a:pt x="f8" y="f10"/>
                      <a:pt x="f11" y="f7"/>
                    </a:cubicBezTo>
                    <a:cubicBezTo>
                      <a:pt x="f12" y="f13"/>
                      <a:pt x="f14" y="f15"/>
                      <a:pt x="f14" y="f6"/>
                    </a:cubicBezTo>
                    <a:cubicBezTo>
                      <a:pt x="f14" y="f12"/>
                      <a:pt x="f6" y="f12"/>
                      <a:pt x="f6" y="f16"/>
                    </a:cubicBezTo>
                    <a:cubicBezTo>
                      <a:pt x="f6" y="f11"/>
                      <a:pt x="f16" y="f16"/>
                      <a:pt x="f12" y="f17"/>
                    </a:cubicBezTo>
                    <a:cubicBezTo>
                      <a:pt x="f18" y="f19"/>
                      <a:pt x="f8" y="f5"/>
                      <a:pt x="f8" y="f8"/>
                    </a:cubicBezTo>
                    <a:cubicBezTo>
                      <a:pt x="f8" y="f18"/>
                      <a:pt x="f8" y="f17"/>
                      <a:pt x="f5" y="f11"/>
                    </a:cubicBezTo>
                    <a:cubicBezTo>
                      <a:pt x="f17" y="f10"/>
                      <a:pt x="f17" y="f2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84" name="Uganda">
                <a:extLst>
                  <a:ext uri="{FF2B5EF4-FFF2-40B4-BE49-F238E27FC236}">
                    <a16:creationId xmlns:a16="http://schemas.microsoft.com/office/drawing/2014/main" id="{7F382D4B-8E74-F3C0-2DB7-6939717F1754}"/>
                  </a:ext>
                </a:extLst>
              </p:cNvPr>
              <p:cNvSpPr/>
              <p:nvPr/>
            </p:nvSpPr>
            <p:spPr>
              <a:xfrm>
                <a:off x="7758629" y="4442283"/>
                <a:ext cx="151378" cy="181855"/>
              </a:xfrm>
              <a:custGeom>
                <a:avLst/>
                <a:gdLst>
                  <a:gd name="f0" fmla="val 10800000"/>
                  <a:gd name="f1" fmla="val 5400000"/>
                  <a:gd name="f2" fmla="val 180"/>
                  <a:gd name="f3" fmla="val w"/>
                  <a:gd name="f4" fmla="val h"/>
                  <a:gd name="f5" fmla="val 0"/>
                  <a:gd name="f6" fmla="val 28"/>
                  <a:gd name="f7" fmla="val 36"/>
                  <a:gd name="f8" fmla="val 22"/>
                  <a:gd name="f9" fmla="val 27"/>
                  <a:gd name="f10" fmla="val 21"/>
                  <a:gd name="f11" fmla="val 26"/>
                  <a:gd name="f12" fmla="val 20"/>
                  <a:gd name="f13" fmla="val 25"/>
                  <a:gd name="f14" fmla="val 19"/>
                  <a:gd name="f15" fmla="val 17"/>
                  <a:gd name="f16" fmla="val 18"/>
                  <a:gd name="f17" fmla="val 16"/>
                  <a:gd name="f18" fmla="val 14"/>
                  <a:gd name="f19" fmla="val 15"/>
                  <a:gd name="f20" fmla="val 29"/>
                  <a:gd name="f21" fmla="val 30"/>
                  <a:gd name="f22" fmla="val 13"/>
                  <a:gd name="f23" fmla="val 31"/>
                  <a:gd name="f24" fmla="val 12"/>
                  <a:gd name="f25" fmla="val 32"/>
                  <a:gd name="f26" fmla="val 33"/>
                  <a:gd name="f27" fmla="val 11"/>
                  <a:gd name="f28" fmla="val 34"/>
                  <a:gd name="f29" fmla="val 10"/>
                  <a:gd name="f30" fmla="val 8"/>
                  <a:gd name="f31" fmla="val 7"/>
                  <a:gd name="f32" fmla="val 6"/>
                  <a:gd name="f33" fmla="val 2"/>
                  <a:gd name="f34" fmla="val 5"/>
                  <a:gd name="f35" fmla="val 3"/>
                  <a:gd name="f36" fmla="val 23"/>
                  <a:gd name="f37" fmla="val 4"/>
                  <a:gd name="f38" fmla="val 24"/>
                  <a:gd name="f39" fmla="val 9"/>
                  <a:gd name="f40" fmla="+- 0 0 -90"/>
                  <a:gd name="f41" fmla="*/ f3 1 28"/>
                  <a:gd name="f42" fmla="*/ f4 1 36"/>
                  <a:gd name="f43" fmla="+- f7 0 f5"/>
                  <a:gd name="f44" fmla="+- f6 0 f5"/>
                  <a:gd name="f45" fmla="*/ f40 f0 1"/>
                  <a:gd name="f46" fmla="*/ f44 1 28"/>
                  <a:gd name="f47" fmla="*/ f43 1 36"/>
                  <a:gd name="f48" fmla="*/ f45 1 f2"/>
                  <a:gd name="f49" fmla="*/ 22 1 f46"/>
                  <a:gd name="f50" fmla="*/ 27 1 f47"/>
                  <a:gd name="f51" fmla="*/ 20 1 f46"/>
                  <a:gd name="f52" fmla="*/ 26 1 f47"/>
                  <a:gd name="f53" fmla="*/ 19 1 f46"/>
                  <a:gd name="f54" fmla="*/ 16 1 f46"/>
                  <a:gd name="f55" fmla="*/ 15 1 f46"/>
                  <a:gd name="f56" fmla="*/ 28 1 f47"/>
                  <a:gd name="f57" fmla="*/ 14 1 f46"/>
                  <a:gd name="f58" fmla="*/ 30 1 f47"/>
                  <a:gd name="f59" fmla="*/ 12 1 f46"/>
                  <a:gd name="f60" fmla="*/ 33 1 f47"/>
                  <a:gd name="f61" fmla="*/ 8 1 f46"/>
                  <a:gd name="f62" fmla="*/ 6 1 f46"/>
                  <a:gd name="f63" fmla="*/ 2 1 f46"/>
                  <a:gd name="f64" fmla="*/ 34 1 f47"/>
                  <a:gd name="f65" fmla="*/ 3 1 f46"/>
                  <a:gd name="f66" fmla="*/ 16 1 f47"/>
                  <a:gd name="f67" fmla="*/ 10 1 f46"/>
                  <a:gd name="f68" fmla="*/ 12 1 f47"/>
                  <a:gd name="f69" fmla="*/ 7 1 f46"/>
                  <a:gd name="f70" fmla="*/ 8 1 f47"/>
                  <a:gd name="f71" fmla="*/ 3 1 f47"/>
                  <a:gd name="f72" fmla="*/ 21 1 f46"/>
                  <a:gd name="f73" fmla="*/ 0 1 f47"/>
                  <a:gd name="f74" fmla="*/ 24 1 f46"/>
                  <a:gd name="f75" fmla="*/ 7 1 f47"/>
                  <a:gd name="f76" fmla="*/ 25 1 f46"/>
                  <a:gd name="f77" fmla="*/ 9 1 f47"/>
                  <a:gd name="f78" fmla="*/ 26 1 f46"/>
                  <a:gd name="f79" fmla="*/ 22 1 f47"/>
                  <a:gd name="f80" fmla="*/ 0 1 f46"/>
                  <a:gd name="f81" fmla="*/ f6 1 f46"/>
                  <a:gd name="f82" fmla="*/ f7 1 f47"/>
                  <a:gd name="f83" fmla="+- f48 0 f1"/>
                  <a:gd name="f84" fmla="*/ f80 f41 1"/>
                  <a:gd name="f85" fmla="*/ f81 f41 1"/>
                  <a:gd name="f86" fmla="*/ f82 f42 1"/>
                  <a:gd name="f87" fmla="*/ f73 f42 1"/>
                  <a:gd name="f88" fmla="*/ f49 f41 1"/>
                  <a:gd name="f89" fmla="*/ f50 f42 1"/>
                  <a:gd name="f90" fmla="*/ f51 f41 1"/>
                  <a:gd name="f91" fmla="*/ f52 f42 1"/>
                  <a:gd name="f92" fmla="*/ f53 f41 1"/>
                  <a:gd name="f93" fmla="*/ f54 f41 1"/>
                  <a:gd name="f94" fmla="*/ f55 f41 1"/>
                  <a:gd name="f95" fmla="*/ f56 f42 1"/>
                  <a:gd name="f96" fmla="*/ f57 f41 1"/>
                  <a:gd name="f97" fmla="*/ f58 f42 1"/>
                  <a:gd name="f98" fmla="*/ f59 f41 1"/>
                  <a:gd name="f99" fmla="*/ f60 f42 1"/>
                  <a:gd name="f100" fmla="*/ f61 f41 1"/>
                  <a:gd name="f101" fmla="*/ f62 f41 1"/>
                  <a:gd name="f102" fmla="*/ f63 f41 1"/>
                  <a:gd name="f103" fmla="*/ f64 f42 1"/>
                  <a:gd name="f104" fmla="*/ f65 f41 1"/>
                  <a:gd name="f105" fmla="*/ f66 f42 1"/>
                  <a:gd name="f106" fmla="*/ f67 f41 1"/>
                  <a:gd name="f107" fmla="*/ f68 f42 1"/>
                  <a:gd name="f108" fmla="*/ f69 f41 1"/>
                  <a:gd name="f109" fmla="*/ f70 f42 1"/>
                  <a:gd name="f110" fmla="*/ f71 f42 1"/>
                  <a:gd name="f111" fmla="*/ f72 f41 1"/>
                  <a:gd name="f112" fmla="*/ f74 f41 1"/>
                  <a:gd name="f113" fmla="*/ f75 f42 1"/>
                  <a:gd name="f114" fmla="*/ f76 f41 1"/>
                  <a:gd name="f115" fmla="*/ f77 f42 1"/>
                  <a:gd name="f116" fmla="*/ f78 f41 1"/>
                  <a:gd name="f117" fmla="*/ f79 f42 1"/>
                </a:gdLst>
                <a:ahLst/>
                <a:cxnLst>
                  <a:cxn ang="3cd4">
                    <a:pos x="hc" y="t"/>
                  </a:cxn>
                  <a:cxn ang="0">
                    <a:pos x="r" y="vc"/>
                  </a:cxn>
                  <a:cxn ang="cd4">
                    <a:pos x="hc" y="b"/>
                  </a:cxn>
                  <a:cxn ang="cd2">
                    <a:pos x="l" y="vc"/>
                  </a:cxn>
                  <a:cxn ang="f83">
                    <a:pos x="f88" y="f89"/>
                  </a:cxn>
                  <a:cxn ang="f83">
                    <a:pos x="f90" y="f91"/>
                  </a:cxn>
                  <a:cxn ang="f83">
                    <a:pos x="f92" y="f91"/>
                  </a:cxn>
                  <a:cxn ang="f83">
                    <a:pos x="f93" y="f89"/>
                  </a:cxn>
                  <a:cxn ang="f83">
                    <a:pos x="f94" y="f95"/>
                  </a:cxn>
                  <a:cxn ang="f83">
                    <a:pos x="f96" y="f97"/>
                  </a:cxn>
                  <a:cxn ang="f83">
                    <a:pos x="f98" y="f99"/>
                  </a:cxn>
                  <a:cxn ang="f83">
                    <a:pos x="f100" y="f99"/>
                  </a:cxn>
                  <a:cxn ang="f83">
                    <a:pos x="f101" y="f99"/>
                  </a:cxn>
                  <a:cxn ang="f83">
                    <a:pos x="f102" y="f103"/>
                  </a:cxn>
                  <a:cxn ang="f83">
                    <a:pos x="f104" y="f91"/>
                  </a:cxn>
                  <a:cxn ang="f83">
                    <a:pos x="f100" y="f105"/>
                  </a:cxn>
                  <a:cxn ang="f83">
                    <a:pos x="f106" y="f107"/>
                  </a:cxn>
                  <a:cxn ang="f83">
                    <a:pos x="f108" y="f109"/>
                  </a:cxn>
                  <a:cxn ang="f83">
                    <a:pos x="f100" y="f110"/>
                  </a:cxn>
                  <a:cxn ang="f83">
                    <a:pos x="f111" y="f87"/>
                  </a:cxn>
                  <a:cxn ang="f83">
                    <a:pos x="f112" y="f113"/>
                  </a:cxn>
                  <a:cxn ang="f83">
                    <a:pos x="f114" y="f115"/>
                  </a:cxn>
                  <a:cxn ang="f83">
                    <a:pos x="f116" y="f105"/>
                  </a:cxn>
                  <a:cxn ang="f83">
                    <a:pos x="f114" y="f117"/>
                  </a:cxn>
                  <a:cxn ang="f83">
                    <a:pos x="f88" y="f89"/>
                  </a:cxn>
                </a:cxnLst>
                <a:rect l="f84" t="f87" r="f85" b="f86"/>
                <a:pathLst>
                  <a:path w="28" h="36">
                    <a:moveTo>
                      <a:pt x="f8" y="f9"/>
                    </a:moveTo>
                    <a:cubicBezTo>
                      <a:pt x="f10" y="f11"/>
                      <a:pt x="f12" y="f9"/>
                      <a:pt x="f12" y="f11"/>
                    </a:cubicBezTo>
                    <a:cubicBezTo>
                      <a:pt x="f12" y="f11"/>
                      <a:pt x="f12" y="f13"/>
                      <a:pt x="f14" y="f11"/>
                    </a:cubicBezTo>
                    <a:cubicBezTo>
                      <a:pt x="f15" y="f6"/>
                      <a:pt x="f16" y="f11"/>
                      <a:pt x="f17" y="f9"/>
                    </a:cubicBezTo>
                    <a:cubicBezTo>
                      <a:pt x="f17" y="f9"/>
                      <a:pt x="f18" y="f11"/>
                      <a:pt x="f19" y="f6"/>
                    </a:cubicBezTo>
                    <a:cubicBezTo>
                      <a:pt x="f19" y="f20"/>
                      <a:pt x="f18" y="f20"/>
                      <a:pt x="f18" y="f21"/>
                    </a:cubicBezTo>
                    <a:cubicBezTo>
                      <a:pt x="f22" y="f23"/>
                      <a:pt x="f24" y="f25"/>
                      <a:pt x="f24" y="f26"/>
                    </a:cubicBezTo>
                    <a:cubicBezTo>
                      <a:pt x="f27" y="f28"/>
                      <a:pt x="f29" y="f28"/>
                      <a:pt x="f30" y="f26"/>
                    </a:cubicBezTo>
                    <a:cubicBezTo>
                      <a:pt x="f31" y="f25"/>
                      <a:pt x="f30" y="f26"/>
                      <a:pt x="f32" y="f26"/>
                    </a:cubicBezTo>
                    <a:cubicBezTo>
                      <a:pt x="f33" y="f7"/>
                      <a:pt x="f34" y="f25"/>
                      <a:pt x="f33" y="f28"/>
                    </a:cubicBezTo>
                    <a:cubicBezTo>
                      <a:pt x="f5" y="f20"/>
                      <a:pt x="f33" y="f21"/>
                      <a:pt x="f35" y="f11"/>
                    </a:cubicBezTo>
                    <a:cubicBezTo>
                      <a:pt x="f35" y="f8"/>
                      <a:pt x="f34" y="f36"/>
                      <a:pt x="f30" y="f17"/>
                    </a:cubicBezTo>
                    <a:cubicBezTo>
                      <a:pt x="f29" y="f27"/>
                      <a:pt x="f29" y="f18"/>
                      <a:pt x="f29" y="f24"/>
                    </a:cubicBezTo>
                    <a:cubicBezTo>
                      <a:pt x="f29" y="f27"/>
                      <a:pt x="f32" y="f22"/>
                      <a:pt x="f31" y="f30"/>
                    </a:cubicBezTo>
                    <a:cubicBezTo>
                      <a:pt x="f31" y="f37"/>
                      <a:pt x="f34" y="f30"/>
                      <a:pt x="f30" y="f35"/>
                    </a:cubicBezTo>
                    <a:cubicBezTo>
                      <a:pt x="f24" y="f5"/>
                      <a:pt x="f19" y="f32"/>
                      <a:pt x="f10" y="f5"/>
                    </a:cubicBezTo>
                    <a:cubicBezTo>
                      <a:pt x="f38" y="f37"/>
                      <a:pt x="f10" y="f37"/>
                      <a:pt x="f38" y="f31"/>
                    </a:cubicBezTo>
                    <a:cubicBezTo>
                      <a:pt x="f13" y="f30"/>
                      <a:pt x="f11" y="f32"/>
                      <a:pt x="f13" y="f39"/>
                    </a:cubicBezTo>
                    <a:cubicBezTo>
                      <a:pt x="f38" y="f27"/>
                      <a:pt x="f6" y="f24"/>
                      <a:pt x="f11" y="f17"/>
                    </a:cubicBezTo>
                    <a:cubicBezTo>
                      <a:pt x="f13" y="f12"/>
                      <a:pt x="f9" y="f8"/>
                      <a:pt x="f13" y="f8"/>
                    </a:cubicBezTo>
                    <a:cubicBezTo>
                      <a:pt x="f38" y="f8"/>
                      <a:pt x="f38" y="f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85" name="Freeform 43">
                <a:extLst>
                  <a:ext uri="{FF2B5EF4-FFF2-40B4-BE49-F238E27FC236}">
                    <a16:creationId xmlns:a16="http://schemas.microsoft.com/office/drawing/2014/main" id="{72FC2AA9-5A07-3DC7-14AA-C501582FBD0A}"/>
                  </a:ext>
                </a:extLst>
              </p:cNvPr>
              <p:cNvSpPr/>
              <p:nvPr/>
            </p:nvSpPr>
            <p:spPr>
              <a:xfrm>
                <a:off x="7290940" y="4720425"/>
                <a:ext cx="40672" cy="59902"/>
              </a:xfrm>
              <a:custGeom>
                <a:avLst/>
                <a:gdLst>
                  <a:gd name="f0" fmla="val 10800000"/>
                  <a:gd name="f1" fmla="val 5400000"/>
                  <a:gd name="f2" fmla="val 180"/>
                  <a:gd name="f3" fmla="val w"/>
                  <a:gd name="f4" fmla="val h"/>
                  <a:gd name="f5" fmla="val 0"/>
                  <a:gd name="f6" fmla="val 8"/>
                  <a:gd name="f7" fmla="val 12"/>
                  <a:gd name="f8" fmla="val 1"/>
                  <a:gd name="f9" fmla="val 3"/>
                  <a:gd name="f10" fmla="val 2"/>
                  <a:gd name="f11" fmla="val 4"/>
                  <a:gd name="f12" fmla="val 5"/>
                  <a:gd name="f13" fmla="val 6"/>
                  <a:gd name="f14" fmla="val 11"/>
                  <a:gd name="f15" fmla="val 10"/>
                  <a:gd name="f16" fmla="val 7"/>
                  <a:gd name="f17" fmla="+- 0 0 -90"/>
                  <a:gd name="f18" fmla="*/ f3 1 8"/>
                  <a:gd name="f19" fmla="*/ f4 1 12"/>
                  <a:gd name="f20" fmla="+- f7 0 f5"/>
                  <a:gd name="f21" fmla="+- f6 0 f5"/>
                  <a:gd name="f22" fmla="*/ f17 f0 1"/>
                  <a:gd name="f23" fmla="*/ f21 1 8"/>
                  <a:gd name="f24" fmla="*/ f20 1 12"/>
                  <a:gd name="f25" fmla="*/ f22 1 f2"/>
                  <a:gd name="f26" fmla="*/ 1 1 f23"/>
                  <a:gd name="f27" fmla="*/ 3 1 f24"/>
                  <a:gd name="f28" fmla="*/ 3 1 f23"/>
                  <a:gd name="f29" fmla="*/ 4 1 f24"/>
                  <a:gd name="f30" fmla="*/ 5 1 f24"/>
                  <a:gd name="f31" fmla="*/ 4 1 f23"/>
                  <a:gd name="f32" fmla="*/ 8 1 f24"/>
                  <a:gd name="f33" fmla="*/ 10 1 f24"/>
                  <a:gd name="f34" fmla="*/ 12 1 f24"/>
                  <a:gd name="f35" fmla="*/ 6 1 f23"/>
                  <a:gd name="f36" fmla="*/ 7 1 f24"/>
                  <a:gd name="f37" fmla="*/ 8 1 f23"/>
                  <a:gd name="f38" fmla="*/ 2 1 f24"/>
                  <a:gd name="f39" fmla="*/ 0 1 f23"/>
                  <a:gd name="f40" fmla="*/ f6 1 f23"/>
                  <a:gd name="f41" fmla="*/ 0 1 f24"/>
                  <a:gd name="f42" fmla="*/ f7 1 f24"/>
                  <a:gd name="f43" fmla="+- f25 0 f1"/>
                  <a:gd name="f44" fmla="*/ f39 f18 1"/>
                  <a:gd name="f45" fmla="*/ f40 f18 1"/>
                  <a:gd name="f46" fmla="*/ f42 f19 1"/>
                  <a:gd name="f47" fmla="*/ f41 f19 1"/>
                  <a:gd name="f48" fmla="*/ f26 f18 1"/>
                  <a:gd name="f49" fmla="*/ f27 f19 1"/>
                  <a:gd name="f50" fmla="*/ f28 f18 1"/>
                  <a:gd name="f51" fmla="*/ f29 f19 1"/>
                  <a:gd name="f52" fmla="*/ f30 f19 1"/>
                  <a:gd name="f53" fmla="*/ f31 f18 1"/>
                  <a:gd name="f54" fmla="*/ f32 f19 1"/>
                  <a:gd name="f55" fmla="*/ f33 f19 1"/>
                  <a:gd name="f56" fmla="*/ f34 f19 1"/>
                  <a:gd name="f57" fmla="*/ f35 f18 1"/>
                  <a:gd name="f58" fmla="*/ f36 f19 1"/>
                  <a:gd name="f59" fmla="*/ f37 f18 1"/>
                  <a:gd name="f60" fmla="*/ f38 f19 1"/>
                </a:gdLst>
                <a:ahLst/>
                <a:cxnLst>
                  <a:cxn ang="3cd4">
                    <a:pos x="hc" y="t"/>
                  </a:cxn>
                  <a:cxn ang="0">
                    <a:pos x="r" y="vc"/>
                  </a:cxn>
                  <a:cxn ang="cd4">
                    <a:pos x="hc" y="b"/>
                  </a:cxn>
                  <a:cxn ang="cd2">
                    <a:pos x="l" y="vc"/>
                  </a:cxn>
                  <a:cxn ang="f43">
                    <a:pos x="f48" y="f49"/>
                  </a:cxn>
                  <a:cxn ang="f43">
                    <a:pos x="f50" y="f51"/>
                  </a:cxn>
                  <a:cxn ang="f43">
                    <a:pos x="f50" y="f52"/>
                  </a:cxn>
                  <a:cxn ang="f43">
                    <a:pos x="f53" y="f54"/>
                  </a:cxn>
                  <a:cxn ang="f43">
                    <a:pos x="f53" y="f55"/>
                  </a:cxn>
                  <a:cxn ang="f43">
                    <a:pos x="f53" y="f56"/>
                  </a:cxn>
                  <a:cxn ang="f43">
                    <a:pos x="f57" y="f58"/>
                  </a:cxn>
                  <a:cxn ang="f43">
                    <a:pos x="f59" y="f60"/>
                  </a:cxn>
                  <a:cxn ang="f43">
                    <a:pos x="f57" y="f60"/>
                  </a:cxn>
                  <a:cxn ang="f43">
                    <a:pos x="f53" y="f49"/>
                  </a:cxn>
                  <a:cxn ang="f43">
                    <a:pos x="f48" y="f49"/>
                  </a:cxn>
                </a:cxnLst>
                <a:rect l="f44" t="f47" r="f45" b="f46"/>
                <a:pathLst>
                  <a:path w="8" h="12">
                    <a:moveTo>
                      <a:pt x="f8" y="f9"/>
                    </a:moveTo>
                    <a:cubicBezTo>
                      <a:pt x="f10" y="f11"/>
                      <a:pt x="f10" y="f12"/>
                      <a:pt x="f9" y="f11"/>
                    </a:cubicBezTo>
                    <a:cubicBezTo>
                      <a:pt x="f11" y="f11"/>
                      <a:pt x="f12" y="f13"/>
                      <a:pt x="f9" y="f12"/>
                    </a:cubicBezTo>
                    <a:cubicBezTo>
                      <a:pt x="f5" y="f12"/>
                      <a:pt x="f11" y="f6"/>
                      <a:pt x="f11" y="f6"/>
                    </a:cubicBezTo>
                    <a:cubicBezTo>
                      <a:pt x="f9" y="f6"/>
                      <a:pt x="f12" y="f14"/>
                      <a:pt x="f11" y="f15"/>
                    </a:cubicBezTo>
                    <a:cubicBezTo>
                      <a:pt x="f9" y="f15"/>
                      <a:pt x="f11" y="f7"/>
                      <a:pt x="f11" y="f7"/>
                    </a:cubicBezTo>
                    <a:cubicBezTo>
                      <a:pt x="f16" y="f14"/>
                      <a:pt x="f13" y="f14"/>
                      <a:pt x="f13" y="f16"/>
                    </a:cubicBezTo>
                    <a:cubicBezTo>
                      <a:pt x="f12" y="f9"/>
                      <a:pt x="f16" y="f9"/>
                      <a:pt x="f6" y="f10"/>
                    </a:cubicBezTo>
                    <a:cubicBezTo>
                      <a:pt x="f6" y="f10"/>
                      <a:pt x="f13" y="f5"/>
                      <a:pt x="f13" y="f10"/>
                    </a:cubicBezTo>
                    <a:cubicBezTo>
                      <a:pt x="f12" y="f9"/>
                      <a:pt x="f12" y="f10"/>
                      <a:pt x="f11" y="f9"/>
                    </a:cubicBezTo>
                    <a:cubicBezTo>
                      <a:pt x="f9" y="f12"/>
                      <a:pt x="f11"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86" name="Libreville">
                <a:extLst>
                  <a:ext uri="{FF2B5EF4-FFF2-40B4-BE49-F238E27FC236}">
                    <a16:creationId xmlns:a16="http://schemas.microsoft.com/office/drawing/2014/main" id="{D4E6A808-1AFC-F46A-C9DC-1D86736C4643}"/>
                  </a:ext>
                </a:extLst>
              </p:cNvPr>
              <p:cNvSpPr/>
              <p:nvPr/>
            </p:nvSpPr>
            <p:spPr>
              <a:xfrm>
                <a:off x="7236717" y="4508613"/>
                <a:ext cx="54223" cy="44933"/>
              </a:xfrm>
              <a:custGeom>
                <a:avLst/>
                <a:gdLst>
                  <a:gd name="f0" fmla="val 10800000"/>
                  <a:gd name="f1" fmla="val 5400000"/>
                  <a:gd name="f2" fmla="val 180"/>
                  <a:gd name="f3" fmla="val w"/>
                  <a:gd name="f4" fmla="val h"/>
                  <a:gd name="f5" fmla="val 0"/>
                  <a:gd name="f6" fmla="val 10"/>
                  <a:gd name="f7" fmla="val 9"/>
                  <a:gd name="f8" fmla="val 3"/>
                  <a:gd name="f9" fmla="val 1"/>
                  <a:gd name="f10" fmla="val 2"/>
                  <a:gd name="f11" fmla="val 5"/>
                  <a:gd name="f12" fmla="val 6"/>
                  <a:gd name="f13" fmla="val 7"/>
                  <a:gd name="f14" fmla="val 4"/>
                  <a:gd name="f15" fmla="val 8"/>
                  <a:gd name="f16" fmla="+- 0 0 -90"/>
                  <a:gd name="f17" fmla="*/ f3 1 10"/>
                  <a:gd name="f18" fmla="*/ f4 1 9"/>
                  <a:gd name="f19" fmla="+- f7 0 f5"/>
                  <a:gd name="f20" fmla="+- f6 0 f5"/>
                  <a:gd name="f21" fmla="*/ f16 f0 1"/>
                  <a:gd name="f22" fmla="*/ f20 1 10"/>
                  <a:gd name="f23" fmla="*/ f19 1 9"/>
                  <a:gd name="f24" fmla="*/ f21 1 f2"/>
                  <a:gd name="f25" fmla="*/ 3 1 f22"/>
                  <a:gd name="f26" fmla="*/ 1 1 f23"/>
                  <a:gd name="f27" fmla="*/ 2 1 f22"/>
                  <a:gd name="f28" fmla="*/ 3 1 f23"/>
                  <a:gd name="f29" fmla="*/ 0 1 f22"/>
                  <a:gd name="f30" fmla="*/ 7 1 f23"/>
                  <a:gd name="f31" fmla="*/ 4 1 f22"/>
                  <a:gd name="f32" fmla="*/ 8 1 f23"/>
                  <a:gd name="f33" fmla="*/ 10 1 f22"/>
                  <a:gd name="f34" fmla="*/ 5 1 f23"/>
                  <a:gd name="f35" fmla="*/ 9 1 f22"/>
                  <a:gd name="f36" fmla="*/ 4 1 f23"/>
                  <a:gd name="f37" fmla="*/ 8 1 f22"/>
                  <a:gd name="f38" fmla="*/ f6 1 f22"/>
                  <a:gd name="f39" fmla="*/ 0 1 f23"/>
                  <a:gd name="f40" fmla="*/ f7 1 f23"/>
                  <a:gd name="f41" fmla="+- f24 0 f1"/>
                  <a:gd name="f42" fmla="*/ f29 f17 1"/>
                  <a:gd name="f43" fmla="*/ f38 f17 1"/>
                  <a:gd name="f44" fmla="*/ f40 f18 1"/>
                  <a:gd name="f45" fmla="*/ f39 f18 1"/>
                  <a:gd name="f46" fmla="*/ f25 f17 1"/>
                  <a:gd name="f47" fmla="*/ f26 f18 1"/>
                  <a:gd name="f48" fmla="*/ f27 f17 1"/>
                  <a:gd name="f49" fmla="*/ f28 f18 1"/>
                  <a:gd name="f50" fmla="*/ f30 f18 1"/>
                  <a:gd name="f51" fmla="*/ f31 f17 1"/>
                  <a:gd name="f52" fmla="*/ f32 f18 1"/>
                  <a:gd name="f53" fmla="*/ f33 f17 1"/>
                  <a:gd name="f54" fmla="*/ f34 f18 1"/>
                  <a:gd name="f55" fmla="*/ f35 f17 1"/>
                  <a:gd name="f56" fmla="*/ f36 f18 1"/>
                  <a:gd name="f57" fmla="*/ f37 f17 1"/>
                </a:gdLst>
                <a:ahLst/>
                <a:cxnLst>
                  <a:cxn ang="3cd4">
                    <a:pos x="hc" y="t"/>
                  </a:cxn>
                  <a:cxn ang="0">
                    <a:pos x="r" y="vc"/>
                  </a:cxn>
                  <a:cxn ang="cd4">
                    <a:pos x="hc" y="b"/>
                  </a:cxn>
                  <a:cxn ang="cd2">
                    <a:pos x="l" y="vc"/>
                  </a:cxn>
                  <a:cxn ang="f41">
                    <a:pos x="f46" y="f47"/>
                  </a:cxn>
                  <a:cxn ang="f41">
                    <a:pos x="f48" y="f49"/>
                  </a:cxn>
                  <a:cxn ang="f41">
                    <a:pos x="f42" y="f50"/>
                  </a:cxn>
                  <a:cxn ang="f41">
                    <a:pos x="f51" y="f52"/>
                  </a:cxn>
                  <a:cxn ang="f41">
                    <a:pos x="f53" y="f52"/>
                  </a:cxn>
                  <a:cxn ang="f41">
                    <a:pos x="f53" y="f54"/>
                  </a:cxn>
                  <a:cxn ang="f41">
                    <a:pos x="f55" y="f54"/>
                  </a:cxn>
                  <a:cxn ang="f41">
                    <a:pos x="f53" y="f56"/>
                  </a:cxn>
                  <a:cxn ang="f41">
                    <a:pos x="f53" y="f47"/>
                  </a:cxn>
                  <a:cxn ang="f41">
                    <a:pos x="f57" y="f47"/>
                  </a:cxn>
                  <a:cxn ang="f41">
                    <a:pos x="f46" y="f47"/>
                  </a:cxn>
                </a:cxnLst>
                <a:rect l="f42" t="f45" r="f43" b="f44"/>
                <a:pathLst>
                  <a:path w="10" h="9">
                    <a:moveTo>
                      <a:pt x="f8" y="f9"/>
                    </a:moveTo>
                    <a:cubicBezTo>
                      <a:pt x="f8" y="f9"/>
                      <a:pt x="f9" y="f10"/>
                      <a:pt x="f10" y="f8"/>
                    </a:cubicBezTo>
                    <a:cubicBezTo>
                      <a:pt x="f10" y="f11"/>
                      <a:pt x="f5" y="f12"/>
                      <a:pt x="f5" y="f13"/>
                    </a:cubicBezTo>
                    <a:cubicBezTo>
                      <a:pt x="f5" y="f7"/>
                      <a:pt x="f10" y="f13"/>
                      <a:pt x="f14" y="f15"/>
                    </a:cubicBezTo>
                    <a:cubicBezTo>
                      <a:pt x="f6" y="f15"/>
                      <a:pt x="f6" y="f15"/>
                      <a:pt x="f6" y="f15"/>
                    </a:cubicBezTo>
                    <a:cubicBezTo>
                      <a:pt x="f6" y="f11"/>
                      <a:pt x="f6" y="f11"/>
                      <a:pt x="f6" y="f11"/>
                    </a:cubicBezTo>
                    <a:cubicBezTo>
                      <a:pt x="f7" y="f11"/>
                      <a:pt x="f7" y="f11"/>
                      <a:pt x="f7" y="f11"/>
                    </a:cubicBezTo>
                    <a:cubicBezTo>
                      <a:pt x="f6" y="f14"/>
                      <a:pt x="f6" y="f14"/>
                      <a:pt x="f6" y="f14"/>
                    </a:cubicBezTo>
                    <a:cubicBezTo>
                      <a:pt x="f6" y="f9"/>
                      <a:pt x="f6" y="f9"/>
                      <a:pt x="f6" y="f9"/>
                    </a:cubicBezTo>
                    <a:cubicBezTo>
                      <a:pt x="f6" y="f9"/>
                      <a:pt x="f6" y="f9"/>
                      <a:pt x="f15" y="f9"/>
                    </a:cubicBezTo>
                    <a:cubicBezTo>
                      <a:pt x="f13" y="f9"/>
                      <a:pt x="f12" y="f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87" name="Gabon">
                <a:extLst>
                  <a:ext uri="{FF2B5EF4-FFF2-40B4-BE49-F238E27FC236}">
                    <a16:creationId xmlns:a16="http://schemas.microsoft.com/office/drawing/2014/main" id="{3635BCE9-17C8-B561-C84C-0A9100A99EF7}"/>
                  </a:ext>
                </a:extLst>
              </p:cNvPr>
              <p:cNvSpPr/>
              <p:nvPr/>
            </p:nvSpPr>
            <p:spPr>
              <a:xfrm>
                <a:off x="7216389" y="4497915"/>
                <a:ext cx="169447" cy="222510"/>
              </a:xfrm>
              <a:custGeom>
                <a:avLst/>
                <a:gdLst>
                  <a:gd name="f0" fmla="val 10800000"/>
                  <a:gd name="f1" fmla="val 5400000"/>
                  <a:gd name="f2" fmla="val 180"/>
                  <a:gd name="f3" fmla="val w"/>
                  <a:gd name="f4" fmla="val h"/>
                  <a:gd name="f5" fmla="val 0"/>
                  <a:gd name="f6" fmla="val 32"/>
                  <a:gd name="f7" fmla="val 44"/>
                  <a:gd name="f8" fmla="val 8"/>
                  <a:gd name="f9" fmla="val 10"/>
                  <a:gd name="f10" fmla="val 5"/>
                  <a:gd name="f11" fmla="val 12"/>
                  <a:gd name="f12" fmla="val 14"/>
                  <a:gd name="f13" fmla="val 13"/>
                  <a:gd name="f14" fmla="val 3"/>
                  <a:gd name="f15" fmla="val 6"/>
                  <a:gd name="f16" fmla="val 15"/>
                  <a:gd name="f17" fmla="val 7"/>
                  <a:gd name="f18" fmla="val 16"/>
                  <a:gd name="f19" fmla="val 17"/>
                  <a:gd name="f20" fmla="val 4"/>
                  <a:gd name="f21" fmla="val 18"/>
                  <a:gd name="f22" fmla="val 19"/>
                  <a:gd name="f23" fmla="val 20"/>
                  <a:gd name="f24" fmla="val 22"/>
                  <a:gd name="f25" fmla="val 1"/>
                  <a:gd name="f26" fmla="val 21"/>
                  <a:gd name="f27" fmla="val 27"/>
                  <a:gd name="f28" fmla="val 26"/>
                  <a:gd name="f29" fmla="val 28"/>
                  <a:gd name="f30" fmla="val 31"/>
                  <a:gd name="f31" fmla="val 36"/>
                  <a:gd name="f32" fmla="val 9"/>
                  <a:gd name="f33" fmla="val 37"/>
                  <a:gd name="f34" fmla="val 38"/>
                  <a:gd name="f35" fmla="val 40"/>
                  <a:gd name="f36" fmla="val 11"/>
                  <a:gd name="f37" fmla="val 41"/>
                  <a:gd name="f38" fmla="val 42"/>
                  <a:gd name="f39" fmla="val 35"/>
                  <a:gd name="f40" fmla="val 33"/>
                  <a:gd name="f41" fmla="val 34"/>
                  <a:gd name="f42" fmla="val 30"/>
                  <a:gd name="f43" fmla="val 29"/>
                  <a:gd name="f44" fmla="val 23"/>
                  <a:gd name="f45" fmla="val 24"/>
                  <a:gd name="f46" fmla="val 25"/>
                  <a:gd name="f47" fmla="val 2"/>
                  <a:gd name="f48" fmla="+- 0 0 -90"/>
                  <a:gd name="f49" fmla="*/ f3 1 32"/>
                  <a:gd name="f50" fmla="*/ f4 1 44"/>
                  <a:gd name="f51" fmla="+- f7 0 f5"/>
                  <a:gd name="f52" fmla="+- f6 0 f5"/>
                  <a:gd name="f53" fmla="*/ f48 f0 1"/>
                  <a:gd name="f54" fmla="*/ f52 1 32"/>
                  <a:gd name="f55" fmla="*/ f51 1 44"/>
                  <a:gd name="f56" fmla="*/ f53 1 f2"/>
                  <a:gd name="f57" fmla="*/ 8 1 f54"/>
                  <a:gd name="f58" fmla="*/ 10 1 f55"/>
                  <a:gd name="f59" fmla="*/ 5 1 f54"/>
                  <a:gd name="f60" fmla="*/ 13 1 f55"/>
                  <a:gd name="f61" fmla="*/ 7 1 f54"/>
                  <a:gd name="f62" fmla="*/ 15 1 f55"/>
                  <a:gd name="f63" fmla="*/ 17 1 f55"/>
                  <a:gd name="f64" fmla="*/ 4 1 f54"/>
                  <a:gd name="f65" fmla="*/ 19 1 f55"/>
                  <a:gd name="f66" fmla="*/ 1 1 f54"/>
                  <a:gd name="f67" fmla="*/ 21 1 f55"/>
                  <a:gd name="f68" fmla="*/ 3 1 f54"/>
                  <a:gd name="f69" fmla="*/ 27 1 f55"/>
                  <a:gd name="f70" fmla="*/ 28 1 f55"/>
                  <a:gd name="f71" fmla="*/ 31 1 f55"/>
                  <a:gd name="f72" fmla="*/ 32 1 f55"/>
                  <a:gd name="f73" fmla="*/ 9 1 f54"/>
                  <a:gd name="f74" fmla="*/ 37 1 f55"/>
                  <a:gd name="f75" fmla="*/ 11 1 f54"/>
                  <a:gd name="f76" fmla="*/ 40 1 f55"/>
                  <a:gd name="f77" fmla="*/ 12 1 f54"/>
                  <a:gd name="f78" fmla="*/ 42 1 f55"/>
                  <a:gd name="f79" fmla="*/ 16 1 f54"/>
                  <a:gd name="f80" fmla="*/ 41 1 f55"/>
                  <a:gd name="f81" fmla="*/ 14 1 f54"/>
                  <a:gd name="f82" fmla="*/ 33 1 f55"/>
                  <a:gd name="f83" fmla="*/ 18 1 f54"/>
                  <a:gd name="f84" fmla="*/ 19 1 f54"/>
                  <a:gd name="f85" fmla="*/ 30 1 f55"/>
                  <a:gd name="f86" fmla="*/ 21 1 f54"/>
                  <a:gd name="f87" fmla="*/ 24 1 f54"/>
                  <a:gd name="f88" fmla="*/ 27 1 f54"/>
                  <a:gd name="f89" fmla="*/ 28 1 f54"/>
                  <a:gd name="f90" fmla="*/ 30 1 f54"/>
                  <a:gd name="f91" fmla="*/ 24 1 f55"/>
                  <a:gd name="f92" fmla="*/ 18 1 f55"/>
                  <a:gd name="f93" fmla="*/ 29 1 f54"/>
                  <a:gd name="f94" fmla="*/ 11 1 f55"/>
                  <a:gd name="f95" fmla="*/ 8 1 f55"/>
                  <a:gd name="f96" fmla="*/ 26 1 f54"/>
                  <a:gd name="f97" fmla="*/ 3 1 f55"/>
                  <a:gd name="f98" fmla="*/ 23 1 f54"/>
                  <a:gd name="f99" fmla="*/ 2 1 f55"/>
                  <a:gd name="f100" fmla="*/ 6 1 f55"/>
                  <a:gd name="f101" fmla="*/ 13 1 f54"/>
                  <a:gd name="f102" fmla="*/ 7 1 f55"/>
                  <a:gd name="f103" fmla="*/ 0 1 f54"/>
                  <a:gd name="f104" fmla="*/ f6 1 f54"/>
                  <a:gd name="f105" fmla="*/ 0 1 f55"/>
                  <a:gd name="f106" fmla="*/ f7 1 f55"/>
                  <a:gd name="f107" fmla="+- f56 0 f1"/>
                  <a:gd name="f108" fmla="*/ f103 f49 1"/>
                  <a:gd name="f109" fmla="*/ f104 f49 1"/>
                  <a:gd name="f110" fmla="*/ f106 f50 1"/>
                  <a:gd name="f111" fmla="*/ f105 f50 1"/>
                  <a:gd name="f112" fmla="*/ f57 f49 1"/>
                  <a:gd name="f113" fmla="*/ f58 f50 1"/>
                  <a:gd name="f114" fmla="*/ f59 f49 1"/>
                  <a:gd name="f115" fmla="*/ f60 f50 1"/>
                  <a:gd name="f116" fmla="*/ f61 f49 1"/>
                  <a:gd name="f117" fmla="*/ f62 f50 1"/>
                  <a:gd name="f118" fmla="*/ f63 f50 1"/>
                  <a:gd name="f119" fmla="*/ f64 f49 1"/>
                  <a:gd name="f120" fmla="*/ f65 f50 1"/>
                  <a:gd name="f121" fmla="*/ f66 f49 1"/>
                  <a:gd name="f122" fmla="*/ f67 f50 1"/>
                  <a:gd name="f123" fmla="*/ f68 f49 1"/>
                  <a:gd name="f124" fmla="*/ f69 f50 1"/>
                  <a:gd name="f125" fmla="*/ f70 f50 1"/>
                  <a:gd name="f126" fmla="*/ f71 f50 1"/>
                  <a:gd name="f127" fmla="*/ f72 f50 1"/>
                  <a:gd name="f128" fmla="*/ f73 f49 1"/>
                  <a:gd name="f129" fmla="*/ f74 f50 1"/>
                  <a:gd name="f130" fmla="*/ f75 f49 1"/>
                  <a:gd name="f131" fmla="*/ f76 f50 1"/>
                  <a:gd name="f132" fmla="*/ f77 f49 1"/>
                  <a:gd name="f133" fmla="*/ f78 f50 1"/>
                  <a:gd name="f134" fmla="*/ f79 f49 1"/>
                  <a:gd name="f135" fmla="*/ f80 f50 1"/>
                  <a:gd name="f136" fmla="*/ f81 f49 1"/>
                  <a:gd name="f137" fmla="*/ f82 f50 1"/>
                  <a:gd name="f138" fmla="*/ f83 f49 1"/>
                  <a:gd name="f139" fmla="*/ f84 f49 1"/>
                  <a:gd name="f140" fmla="*/ f85 f50 1"/>
                  <a:gd name="f141" fmla="*/ f86 f49 1"/>
                  <a:gd name="f142" fmla="*/ f87 f49 1"/>
                  <a:gd name="f143" fmla="*/ f88 f49 1"/>
                  <a:gd name="f144" fmla="*/ f89 f49 1"/>
                  <a:gd name="f145" fmla="*/ f90 f49 1"/>
                  <a:gd name="f146" fmla="*/ f91 f50 1"/>
                  <a:gd name="f147" fmla="*/ f92 f50 1"/>
                  <a:gd name="f148" fmla="*/ f93 f49 1"/>
                  <a:gd name="f149" fmla="*/ f94 f50 1"/>
                  <a:gd name="f150" fmla="*/ f95 f50 1"/>
                  <a:gd name="f151" fmla="*/ f96 f49 1"/>
                  <a:gd name="f152" fmla="*/ f97 f50 1"/>
                  <a:gd name="f153" fmla="*/ f98 f49 1"/>
                  <a:gd name="f154" fmla="*/ f99 f50 1"/>
                  <a:gd name="f155" fmla="*/ f100 f50 1"/>
                  <a:gd name="f156" fmla="*/ f101 f49 1"/>
                  <a:gd name="f157" fmla="*/ f102 f50 1"/>
                </a:gdLst>
                <a:ahLst/>
                <a:cxnLst>
                  <a:cxn ang="3cd4">
                    <a:pos x="hc" y="t"/>
                  </a:cxn>
                  <a:cxn ang="0">
                    <a:pos x="r" y="vc"/>
                  </a:cxn>
                  <a:cxn ang="cd4">
                    <a:pos x="hc" y="b"/>
                  </a:cxn>
                  <a:cxn ang="cd2">
                    <a:pos x="l" y="vc"/>
                  </a:cxn>
                  <a:cxn ang="f107">
                    <a:pos x="f112" y="f113"/>
                  </a:cxn>
                  <a:cxn ang="f107">
                    <a:pos x="f114" y="f115"/>
                  </a:cxn>
                  <a:cxn ang="f107">
                    <a:pos x="f116" y="f117"/>
                  </a:cxn>
                  <a:cxn ang="f107">
                    <a:pos x="f116" y="f118"/>
                  </a:cxn>
                  <a:cxn ang="f107">
                    <a:pos x="f119" y="f117"/>
                  </a:cxn>
                  <a:cxn ang="f107">
                    <a:pos x="f119" y="f120"/>
                  </a:cxn>
                  <a:cxn ang="f107">
                    <a:pos x="f121" y="f122"/>
                  </a:cxn>
                  <a:cxn ang="f107">
                    <a:pos x="f123" y="f124"/>
                  </a:cxn>
                  <a:cxn ang="f107">
                    <a:pos x="f119" y="f125"/>
                  </a:cxn>
                  <a:cxn ang="f107">
                    <a:pos x="f114" y="f126"/>
                  </a:cxn>
                  <a:cxn ang="f107">
                    <a:pos x="f114" y="f127"/>
                  </a:cxn>
                  <a:cxn ang="f107">
                    <a:pos x="f128" y="f129"/>
                  </a:cxn>
                  <a:cxn ang="f107">
                    <a:pos x="f130" y="f131"/>
                  </a:cxn>
                  <a:cxn ang="f107">
                    <a:pos x="f132" y="f133"/>
                  </a:cxn>
                  <a:cxn ang="f107">
                    <a:pos x="f134" y="f135"/>
                  </a:cxn>
                  <a:cxn ang="f107">
                    <a:pos x="f136" y="f137"/>
                  </a:cxn>
                  <a:cxn ang="f107">
                    <a:pos x="f134" y="f137"/>
                  </a:cxn>
                  <a:cxn ang="f107">
                    <a:pos x="f138" y="f137"/>
                  </a:cxn>
                  <a:cxn ang="f107">
                    <a:pos x="f139" y="f140"/>
                  </a:cxn>
                  <a:cxn ang="f107">
                    <a:pos x="f141" y="f127"/>
                  </a:cxn>
                  <a:cxn ang="f107">
                    <a:pos x="f142" y="f127"/>
                  </a:cxn>
                  <a:cxn ang="f107">
                    <a:pos x="f143" y="f137"/>
                  </a:cxn>
                  <a:cxn ang="f107">
                    <a:pos x="f144" y="f140"/>
                  </a:cxn>
                  <a:cxn ang="f107">
                    <a:pos x="f145" y="f124"/>
                  </a:cxn>
                  <a:cxn ang="f107">
                    <a:pos x="f145" y="f146"/>
                  </a:cxn>
                  <a:cxn ang="f107">
                    <a:pos x="f145" y="f122"/>
                  </a:cxn>
                  <a:cxn ang="f107">
                    <a:pos x="f144" y="f147"/>
                  </a:cxn>
                  <a:cxn ang="f107">
                    <a:pos x="f148" y="f117"/>
                  </a:cxn>
                  <a:cxn ang="f107">
                    <a:pos x="f145" y="f149"/>
                  </a:cxn>
                  <a:cxn ang="f107">
                    <a:pos x="f148" y="f150"/>
                  </a:cxn>
                  <a:cxn ang="f107">
                    <a:pos x="f151" y="f150"/>
                  </a:cxn>
                  <a:cxn ang="f107">
                    <a:pos x="f151" y="f152"/>
                  </a:cxn>
                  <a:cxn ang="f107">
                    <a:pos x="f153" y="f154"/>
                  </a:cxn>
                  <a:cxn ang="f107">
                    <a:pos x="f132" y="f152"/>
                  </a:cxn>
                  <a:cxn ang="f107">
                    <a:pos x="f136" y="f152"/>
                  </a:cxn>
                  <a:cxn ang="f107">
                    <a:pos x="f136" y="f155"/>
                  </a:cxn>
                  <a:cxn ang="f107">
                    <a:pos x="f156" y="f157"/>
                  </a:cxn>
                  <a:cxn ang="f107">
                    <a:pos x="f136" y="f157"/>
                  </a:cxn>
                  <a:cxn ang="f107">
                    <a:pos x="f136" y="f113"/>
                  </a:cxn>
                  <a:cxn ang="f107">
                    <a:pos x="f112" y="f113"/>
                  </a:cxn>
                </a:cxnLst>
                <a:rect l="f108" t="f111" r="f109" b="f110"/>
                <a:pathLst>
                  <a:path w="32" h="44">
                    <a:moveTo>
                      <a:pt x="f8" y="f9"/>
                    </a:moveTo>
                    <a:cubicBezTo>
                      <a:pt x="f10" y="f11"/>
                      <a:pt x="f8" y="f12"/>
                      <a:pt x="f10" y="f13"/>
                    </a:cubicBezTo>
                    <a:cubicBezTo>
                      <a:pt x="f14" y="f13"/>
                      <a:pt x="f15" y="f16"/>
                      <a:pt x="f17" y="f16"/>
                    </a:cubicBezTo>
                    <a:cubicBezTo>
                      <a:pt x="f8" y="f18"/>
                      <a:pt x="f17" y="f19"/>
                      <a:pt x="f17" y="f19"/>
                    </a:cubicBezTo>
                    <a:cubicBezTo>
                      <a:pt x="f20" y="f18"/>
                      <a:pt x="f10" y="f16"/>
                      <a:pt x="f20" y="f16"/>
                    </a:cubicBezTo>
                    <a:cubicBezTo>
                      <a:pt x="f20" y="f16"/>
                      <a:pt x="f10" y="f21"/>
                      <a:pt x="f20" y="f22"/>
                    </a:cubicBezTo>
                    <a:cubicBezTo>
                      <a:pt x="f14" y="f23"/>
                      <a:pt x="f20" y="f24"/>
                      <a:pt x="f25" y="f26"/>
                    </a:cubicBezTo>
                    <a:cubicBezTo>
                      <a:pt x="f5" y="f23"/>
                      <a:pt x="f14" y="f27"/>
                      <a:pt x="f14" y="f27"/>
                    </a:cubicBezTo>
                    <a:cubicBezTo>
                      <a:pt x="f20" y="f28"/>
                      <a:pt x="f20" y="f29"/>
                      <a:pt x="f20" y="f29"/>
                    </a:cubicBezTo>
                    <a:cubicBezTo>
                      <a:pt x="f14" y="f29"/>
                      <a:pt x="f20" y="f30"/>
                      <a:pt x="f10" y="f30"/>
                    </a:cubicBezTo>
                    <a:cubicBezTo>
                      <a:pt x="f15" y="f6"/>
                      <a:pt x="f10" y="f6"/>
                      <a:pt x="f10" y="f6"/>
                    </a:cubicBezTo>
                    <a:cubicBezTo>
                      <a:pt x="f17" y="f31"/>
                      <a:pt x="f32" y="f31"/>
                      <a:pt x="f32" y="f33"/>
                    </a:cubicBezTo>
                    <a:cubicBezTo>
                      <a:pt x="f32" y="f34"/>
                      <a:pt x="f11" y="f35"/>
                      <a:pt x="f36" y="f35"/>
                    </a:cubicBezTo>
                    <a:cubicBezTo>
                      <a:pt x="f9" y="f37"/>
                      <a:pt x="f13" y="f37"/>
                      <a:pt x="f11" y="f38"/>
                    </a:cubicBezTo>
                    <a:cubicBezTo>
                      <a:pt x="f18" y="f31"/>
                      <a:pt x="f16" y="f7"/>
                      <a:pt x="f18" y="f37"/>
                    </a:cubicBezTo>
                    <a:cubicBezTo>
                      <a:pt x="f19" y="f33"/>
                      <a:pt x="f12" y="f39"/>
                      <a:pt x="f12" y="f40"/>
                    </a:cubicBezTo>
                    <a:cubicBezTo>
                      <a:pt x="f16" y="f41"/>
                      <a:pt x="f16" y="f41"/>
                      <a:pt x="f18" y="f40"/>
                    </a:cubicBezTo>
                    <a:cubicBezTo>
                      <a:pt x="f19" y="f6"/>
                      <a:pt x="f19" y="f41"/>
                      <a:pt x="f21" y="f40"/>
                    </a:cubicBezTo>
                    <a:cubicBezTo>
                      <a:pt x="f22" y="f40"/>
                      <a:pt x="f19" y="f42"/>
                      <a:pt x="f22" y="f42"/>
                    </a:cubicBezTo>
                    <a:cubicBezTo>
                      <a:pt x="f23" y="f43"/>
                      <a:pt x="f23" y="f40"/>
                      <a:pt x="f26" y="f6"/>
                    </a:cubicBezTo>
                    <a:cubicBezTo>
                      <a:pt x="f24" y="f6"/>
                      <a:pt x="f44" y="f40"/>
                      <a:pt x="f45" y="f6"/>
                    </a:cubicBezTo>
                    <a:cubicBezTo>
                      <a:pt x="f45" y="f30"/>
                      <a:pt x="f28" y="f40"/>
                      <a:pt x="f27" y="f40"/>
                    </a:cubicBezTo>
                    <a:cubicBezTo>
                      <a:pt x="f29" y="f41"/>
                      <a:pt x="f29" y="f40"/>
                      <a:pt x="f29" y="f42"/>
                    </a:cubicBezTo>
                    <a:cubicBezTo>
                      <a:pt x="f43" y="f29"/>
                      <a:pt x="f30" y="f43"/>
                      <a:pt x="f42" y="f27"/>
                    </a:cubicBezTo>
                    <a:cubicBezTo>
                      <a:pt x="f43" y="f46"/>
                      <a:pt x="f42" y="f28"/>
                      <a:pt x="f42" y="f45"/>
                    </a:cubicBezTo>
                    <a:cubicBezTo>
                      <a:pt x="f43" y="f24"/>
                      <a:pt x="f30" y="f24"/>
                      <a:pt x="f42" y="f26"/>
                    </a:cubicBezTo>
                    <a:cubicBezTo>
                      <a:pt x="f43" y="f23"/>
                      <a:pt x="f42" y="f23"/>
                      <a:pt x="f29" y="f21"/>
                    </a:cubicBezTo>
                    <a:cubicBezTo>
                      <a:pt x="f28" y="f12"/>
                      <a:pt x="f42" y="f22"/>
                      <a:pt x="f43" y="f16"/>
                    </a:cubicBezTo>
                    <a:cubicBezTo>
                      <a:pt x="f29" y="f13"/>
                      <a:pt x="f30" y="f16"/>
                      <a:pt x="f42" y="f36"/>
                    </a:cubicBezTo>
                    <a:cubicBezTo>
                      <a:pt x="f42" y="f32"/>
                      <a:pt x="f6" y="f8"/>
                      <a:pt x="f43" y="f8"/>
                    </a:cubicBezTo>
                    <a:cubicBezTo>
                      <a:pt x="f27" y="f8"/>
                      <a:pt x="f27" y="f17"/>
                      <a:pt x="f28" y="f8"/>
                    </a:cubicBezTo>
                    <a:cubicBezTo>
                      <a:pt x="f46" y="f8"/>
                      <a:pt x="f44" y="f17"/>
                      <a:pt x="f28" y="f14"/>
                    </a:cubicBezTo>
                    <a:cubicBezTo>
                      <a:pt x="f46" y="f47"/>
                      <a:pt x="f45" y="f47"/>
                      <a:pt x="f44" y="f47"/>
                    </a:cubicBezTo>
                    <a:cubicBezTo>
                      <a:pt x="f19" y="f47"/>
                      <a:pt x="f23" y="f5"/>
                      <a:pt x="f11" y="f14"/>
                    </a:cubicBezTo>
                    <a:cubicBezTo>
                      <a:pt x="f12" y="f14"/>
                      <a:pt x="f12" y="f14"/>
                      <a:pt x="f12" y="f14"/>
                    </a:cubicBezTo>
                    <a:cubicBezTo>
                      <a:pt x="f12" y="f15"/>
                      <a:pt x="f12" y="f15"/>
                      <a:pt x="f12" y="f15"/>
                    </a:cubicBezTo>
                    <a:cubicBezTo>
                      <a:pt x="f13" y="f17"/>
                      <a:pt x="f13" y="f17"/>
                      <a:pt x="f13" y="f17"/>
                    </a:cubicBezTo>
                    <a:cubicBezTo>
                      <a:pt x="f12" y="f17"/>
                      <a:pt x="f12" y="f17"/>
                      <a:pt x="f12" y="f17"/>
                    </a:cubicBezTo>
                    <a:cubicBezTo>
                      <a:pt x="f12" y="f9"/>
                      <a:pt x="f12" y="f9"/>
                      <a:pt x="f12" y="f9"/>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88" name="Cameroon">
                <a:extLst>
                  <a:ext uri="{FF2B5EF4-FFF2-40B4-BE49-F238E27FC236}">
                    <a16:creationId xmlns:a16="http://schemas.microsoft.com/office/drawing/2014/main" id="{8E6F09B6-DD47-BA83-EB29-DE858B6B5A8B}"/>
                  </a:ext>
                </a:extLst>
              </p:cNvPr>
              <p:cNvSpPr/>
              <p:nvPr/>
            </p:nvSpPr>
            <p:spPr>
              <a:xfrm>
                <a:off x="7216389" y="4159870"/>
                <a:ext cx="201085" cy="374410"/>
              </a:xfrm>
              <a:custGeom>
                <a:avLst/>
                <a:gdLst>
                  <a:gd name="f0" fmla="val 10800000"/>
                  <a:gd name="f1" fmla="val 5400000"/>
                  <a:gd name="f2" fmla="val 180"/>
                  <a:gd name="f3" fmla="val w"/>
                  <a:gd name="f4" fmla="val h"/>
                  <a:gd name="f5" fmla="val 0"/>
                  <a:gd name="f6" fmla="val 38"/>
                  <a:gd name="f7" fmla="val 74"/>
                  <a:gd name="f8" fmla="val 1"/>
                  <a:gd name="f9" fmla="val 55"/>
                  <a:gd name="f10" fmla="val 52"/>
                  <a:gd name="f11" fmla="val 51"/>
                  <a:gd name="f12" fmla="val 2"/>
                  <a:gd name="f13" fmla="val 49"/>
                  <a:gd name="f14" fmla="val 4"/>
                  <a:gd name="f15" fmla="val 48"/>
                  <a:gd name="f16" fmla="val 43"/>
                  <a:gd name="f17" fmla="val 6"/>
                  <a:gd name="f18" fmla="val 41"/>
                  <a:gd name="f19" fmla="val 5"/>
                  <a:gd name="f20" fmla="val 39"/>
                  <a:gd name="f21" fmla="val 8"/>
                  <a:gd name="f22" fmla="val 11"/>
                  <a:gd name="f23" fmla="val 9"/>
                  <a:gd name="f24" fmla="val 40"/>
                  <a:gd name="f25" fmla="val 13"/>
                  <a:gd name="f26" fmla="val 14"/>
                  <a:gd name="f27" fmla="val 42"/>
                  <a:gd name="f28" fmla="val 15"/>
                  <a:gd name="f29" fmla="val 16"/>
                  <a:gd name="f30" fmla="val 17"/>
                  <a:gd name="f31" fmla="val 35"/>
                  <a:gd name="f32" fmla="val 20"/>
                  <a:gd name="f33" fmla="val 31"/>
                  <a:gd name="f34" fmla="val 33"/>
                  <a:gd name="f35" fmla="val 18"/>
                  <a:gd name="f36" fmla="val 29"/>
                  <a:gd name="f37" fmla="val 27"/>
                  <a:gd name="f38" fmla="val 24"/>
                  <a:gd name="f39" fmla="val 21"/>
                  <a:gd name="f40" fmla="val 22"/>
                  <a:gd name="f41" fmla="val 23"/>
                  <a:gd name="f42" fmla="val 19"/>
                  <a:gd name="f43" fmla="val 25"/>
                  <a:gd name="f44" fmla="val 10"/>
                  <a:gd name="f45" fmla="val 28"/>
                  <a:gd name="f46" fmla="val 30"/>
                  <a:gd name="f47" fmla="val 7"/>
                  <a:gd name="f48" fmla="val 12"/>
                  <a:gd name="f49" fmla="val 32"/>
                  <a:gd name="f50" fmla="val 34"/>
                  <a:gd name="f51" fmla="val 26"/>
                  <a:gd name="f52" fmla="val 37"/>
                  <a:gd name="f53" fmla="val 44"/>
                  <a:gd name="f54" fmla="val 47"/>
                  <a:gd name="f55" fmla="val 58"/>
                  <a:gd name="f56" fmla="val 54"/>
                  <a:gd name="f57" fmla="val 59"/>
                  <a:gd name="f58" fmla="val 36"/>
                  <a:gd name="f59" fmla="val 63"/>
                  <a:gd name="f60" fmla="val 62"/>
                  <a:gd name="f61" fmla="val 64"/>
                  <a:gd name="f62" fmla="val 65"/>
                  <a:gd name="f63" fmla="val 66"/>
                  <a:gd name="f64" fmla="val 67"/>
                  <a:gd name="f65" fmla="val 70"/>
                  <a:gd name="f66" fmla="val 71"/>
                  <a:gd name="f67" fmla="val 69"/>
                  <a:gd name="f68" fmla="val 61"/>
                  <a:gd name="f69" fmla="val 60"/>
                  <a:gd name="f70" fmla="val 57"/>
                  <a:gd name="f71" fmla="val 56"/>
                  <a:gd name="f72" fmla="val 53"/>
                  <a:gd name="f73" fmla="+- 0 0 -90"/>
                  <a:gd name="f74" fmla="*/ f3 1 38"/>
                  <a:gd name="f75" fmla="*/ f4 1 74"/>
                  <a:gd name="f76" fmla="+- f7 0 f5"/>
                  <a:gd name="f77" fmla="+- f6 0 f5"/>
                  <a:gd name="f78" fmla="*/ f73 f0 1"/>
                  <a:gd name="f79" fmla="*/ f77 1 38"/>
                  <a:gd name="f80" fmla="*/ f76 1 74"/>
                  <a:gd name="f81" fmla="*/ f78 1 f2"/>
                  <a:gd name="f82" fmla="*/ 1 1 f79"/>
                  <a:gd name="f83" fmla="*/ 55 1 f80"/>
                  <a:gd name="f84" fmla="*/ 2 1 f79"/>
                  <a:gd name="f85" fmla="*/ 49 1 f80"/>
                  <a:gd name="f86" fmla="*/ 4 1 f79"/>
                  <a:gd name="f87" fmla="*/ 43 1 f80"/>
                  <a:gd name="f88" fmla="*/ 8 1 f79"/>
                  <a:gd name="f89" fmla="*/ 39 1 f80"/>
                  <a:gd name="f90" fmla="*/ 11 1 f79"/>
                  <a:gd name="f91" fmla="*/ 40 1 f80"/>
                  <a:gd name="f92" fmla="*/ 13 1 f79"/>
                  <a:gd name="f93" fmla="*/ 41 1 f80"/>
                  <a:gd name="f94" fmla="*/ 15 1 f79"/>
                  <a:gd name="f95" fmla="*/ 17 1 f79"/>
                  <a:gd name="f96" fmla="*/ 35 1 f80"/>
                  <a:gd name="f97" fmla="*/ 18 1 f79"/>
                  <a:gd name="f98" fmla="*/ 31 1 f80"/>
                  <a:gd name="f99" fmla="*/ 20 1 f79"/>
                  <a:gd name="f100" fmla="*/ 27 1 f80"/>
                  <a:gd name="f101" fmla="*/ 22 1 f79"/>
                  <a:gd name="f102" fmla="*/ 24 1 f80"/>
                  <a:gd name="f103" fmla="*/ 21 1 f79"/>
                  <a:gd name="f104" fmla="*/ 22 1 f80"/>
                  <a:gd name="f105" fmla="*/ 23 1 f79"/>
                  <a:gd name="f106" fmla="*/ 20 1 f80"/>
                  <a:gd name="f107" fmla="*/ 25 1 f79"/>
                  <a:gd name="f108" fmla="*/ 11 1 f80"/>
                  <a:gd name="f109" fmla="*/ 28 1 f79"/>
                  <a:gd name="f110" fmla="*/ 5 1 f80"/>
                  <a:gd name="f111" fmla="*/ 1 1 f80"/>
                  <a:gd name="f112" fmla="*/ 30 1 f79"/>
                  <a:gd name="f113" fmla="*/ 0 1 f80"/>
                  <a:gd name="f114" fmla="*/ 8 1 f80"/>
                  <a:gd name="f115" fmla="*/ 34 1 f79"/>
                  <a:gd name="f116" fmla="*/ 17 1 f80"/>
                  <a:gd name="f117" fmla="*/ 32 1 f79"/>
                  <a:gd name="f118" fmla="*/ 29 1 f79"/>
                  <a:gd name="f119" fmla="*/ 18 1 f80"/>
                  <a:gd name="f120" fmla="*/ 27 1 f79"/>
                  <a:gd name="f121" fmla="*/ 31 1 f79"/>
                  <a:gd name="f122" fmla="*/ 44 1 f80"/>
                  <a:gd name="f123" fmla="*/ 52 1 f80"/>
                  <a:gd name="f124" fmla="*/ 33 1 f79"/>
                  <a:gd name="f125" fmla="*/ 59 1 f80"/>
                  <a:gd name="f126" fmla="*/ 37 1 f79"/>
                  <a:gd name="f127" fmla="*/ 64 1 f80"/>
                  <a:gd name="f128" fmla="*/ 67 1 f80"/>
                  <a:gd name="f129" fmla="*/ 35 1 f79"/>
                  <a:gd name="f130" fmla="*/ 71 1 f80"/>
                  <a:gd name="f131" fmla="*/ 70 1 f80"/>
                  <a:gd name="f132" fmla="*/ 26 1 f79"/>
                  <a:gd name="f133" fmla="*/ 69 1 f80"/>
                  <a:gd name="f134" fmla="*/ 12 1 f79"/>
                  <a:gd name="f135" fmla="*/ 7 1 f79"/>
                  <a:gd name="f136" fmla="*/ 6 1 f79"/>
                  <a:gd name="f137" fmla="*/ 61 1 f80"/>
                  <a:gd name="f138" fmla="*/ 58 1 f80"/>
                  <a:gd name="f139" fmla="*/ 5 1 f79"/>
                  <a:gd name="f140" fmla="*/ 57 1 f80"/>
                  <a:gd name="f141" fmla="*/ 0 1 f79"/>
                  <a:gd name="f142" fmla="*/ f6 1 f79"/>
                  <a:gd name="f143" fmla="*/ f7 1 f80"/>
                  <a:gd name="f144" fmla="+- f81 0 f1"/>
                  <a:gd name="f145" fmla="*/ f141 f74 1"/>
                  <a:gd name="f146" fmla="*/ f142 f74 1"/>
                  <a:gd name="f147" fmla="*/ f143 f75 1"/>
                  <a:gd name="f148" fmla="*/ f113 f75 1"/>
                  <a:gd name="f149" fmla="*/ f82 f74 1"/>
                  <a:gd name="f150" fmla="*/ f83 f75 1"/>
                  <a:gd name="f151" fmla="*/ f84 f74 1"/>
                  <a:gd name="f152" fmla="*/ f85 f75 1"/>
                  <a:gd name="f153" fmla="*/ f86 f74 1"/>
                  <a:gd name="f154" fmla="*/ f87 f75 1"/>
                  <a:gd name="f155" fmla="*/ f88 f74 1"/>
                  <a:gd name="f156" fmla="*/ f89 f75 1"/>
                  <a:gd name="f157" fmla="*/ f90 f74 1"/>
                  <a:gd name="f158" fmla="*/ f91 f75 1"/>
                  <a:gd name="f159" fmla="*/ f92 f74 1"/>
                  <a:gd name="f160" fmla="*/ f93 f75 1"/>
                  <a:gd name="f161" fmla="*/ f94 f74 1"/>
                  <a:gd name="f162" fmla="*/ f95 f74 1"/>
                  <a:gd name="f163" fmla="*/ f96 f75 1"/>
                  <a:gd name="f164" fmla="*/ f97 f74 1"/>
                  <a:gd name="f165" fmla="*/ f98 f75 1"/>
                  <a:gd name="f166" fmla="*/ f99 f74 1"/>
                  <a:gd name="f167" fmla="*/ f100 f75 1"/>
                  <a:gd name="f168" fmla="*/ f101 f74 1"/>
                  <a:gd name="f169" fmla="*/ f102 f75 1"/>
                  <a:gd name="f170" fmla="*/ f103 f74 1"/>
                  <a:gd name="f171" fmla="*/ f104 f75 1"/>
                  <a:gd name="f172" fmla="*/ f105 f74 1"/>
                  <a:gd name="f173" fmla="*/ f106 f75 1"/>
                  <a:gd name="f174" fmla="*/ f107 f74 1"/>
                  <a:gd name="f175" fmla="*/ f108 f75 1"/>
                  <a:gd name="f176" fmla="*/ f109 f74 1"/>
                  <a:gd name="f177" fmla="*/ f110 f75 1"/>
                  <a:gd name="f178" fmla="*/ f111 f75 1"/>
                  <a:gd name="f179" fmla="*/ f112 f74 1"/>
                  <a:gd name="f180" fmla="*/ f114 f75 1"/>
                  <a:gd name="f181" fmla="*/ f115 f74 1"/>
                  <a:gd name="f182" fmla="*/ f116 f75 1"/>
                  <a:gd name="f183" fmla="*/ f117 f74 1"/>
                  <a:gd name="f184" fmla="*/ f118 f74 1"/>
                  <a:gd name="f185" fmla="*/ f119 f75 1"/>
                  <a:gd name="f186" fmla="*/ f120 f74 1"/>
                  <a:gd name="f187" fmla="*/ f121 f74 1"/>
                  <a:gd name="f188" fmla="*/ f122 f75 1"/>
                  <a:gd name="f189" fmla="*/ f123 f75 1"/>
                  <a:gd name="f190" fmla="*/ f124 f74 1"/>
                  <a:gd name="f191" fmla="*/ f125 f75 1"/>
                  <a:gd name="f192" fmla="*/ f126 f74 1"/>
                  <a:gd name="f193" fmla="*/ f127 f75 1"/>
                  <a:gd name="f194" fmla="*/ f128 f75 1"/>
                  <a:gd name="f195" fmla="*/ f129 f74 1"/>
                  <a:gd name="f196" fmla="*/ f130 f75 1"/>
                  <a:gd name="f197" fmla="*/ f131 f75 1"/>
                  <a:gd name="f198" fmla="*/ f132 f74 1"/>
                  <a:gd name="f199" fmla="*/ f133 f75 1"/>
                  <a:gd name="f200" fmla="*/ f134 f74 1"/>
                  <a:gd name="f201" fmla="*/ f135 f74 1"/>
                  <a:gd name="f202" fmla="*/ f136 f74 1"/>
                  <a:gd name="f203" fmla="*/ f137 f75 1"/>
                  <a:gd name="f204" fmla="*/ f138 f75 1"/>
                  <a:gd name="f205" fmla="*/ f139 f74 1"/>
                  <a:gd name="f206" fmla="*/ f140 f75 1"/>
                </a:gdLst>
                <a:ahLst/>
                <a:cxnLst>
                  <a:cxn ang="3cd4">
                    <a:pos x="hc" y="t"/>
                  </a:cxn>
                  <a:cxn ang="0">
                    <a:pos x="r" y="vc"/>
                  </a:cxn>
                  <a:cxn ang="cd4">
                    <a:pos x="hc" y="b"/>
                  </a:cxn>
                  <a:cxn ang="cd2">
                    <a:pos x="l" y="vc"/>
                  </a:cxn>
                  <a:cxn ang="f144">
                    <a:pos x="f149" y="f150"/>
                  </a:cxn>
                  <a:cxn ang="f144">
                    <a:pos x="f151" y="f152"/>
                  </a:cxn>
                  <a:cxn ang="f144">
                    <a:pos x="f153" y="f154"/>
                  </a:cxn>
                  <a:cxn ang="f144">
                    <a:pos x="f155" y="f156"/>
                  </a:cxn>
                  <a:cxn ang="f144">
                    <a:pos x="f157" y="f158"/>
                  </a:cxn>
                  <a:cxn ang="f144">
                    <a:pos x="f159" y="f160"/>
                  </a:cxn>
                  <a:cxn ang="f144">
                    <a:pos x="f161" y="f156"/>
                  </a:cxn>
                  <a:cxn ang="f144">
                    <a:pos x="f162" y="f163"/>
                  </a:cxn>
                  <a:cxn ang="f144">
                    <a:pos x="f164" y="f165"/>
                  </a:cxn>
                  <a:cxn ang="f144">
                    <a:pos x="f166" y="f167"/>
                  </a:cxn>
                  <a:cxn ang="f144">
                    <a:pos x="f168" y="f169"/>
                  </a:cxn>
                  <a:cxn ang="f144">
                    <a:pos x="f170" y="f171"/>
                  </a:cxn>
                  <a:cxn ang="f144">
                    <a:pos x="f172" y="f173"/>
                  </a:cxn>
                  <a:cxn ang="f144">
                    <a:pos x="f174" y="f175"/>
                  </a:cxn>
                  <a:cxn ang="f144">
                    <a:pos x="f176" y="f177"/>
                  </a:cxn>
                  <a:cxn ang="f144">
                    <a:pos x="f176" y="f178"/>
                  </a:cxn>
                  <a:cxn ang="f144">
                    <a:pos x="f179" y="f148"/>
                  </a:cxn>
                  <a:cxn ang="f144">
                    <a:pos x="f179" y="f180"/>
                  </a:cxn>
                  <a:cxn ang="f144">
                    <a:pos x="f181" y="f182"/>
                  </a:cxn>
                  <a:cxn ang="f144">
                    <a:pos x="f183" y="f182"/>
                  </a:cxn>
                  <a:cxn ang="f144">
                    <a:pos x="f184" y="f185"/>
                  </a:cxn>
                  <a:cxn ang="f144">
                    <a:pos x="f186" y="f173"/>
                  </a:cxn>
                  <a:cxn ang="f144">
                    <a:pos x="f187" y="f167"/>
                  </a:cxn>
                  <a:cxn ang="f144">
                    <a:pos x="f181" y="f163"/>
                  </a:cxn>
                  <a:cxn ang="f144">
                    <a:pos x="f179" y="f188"/>
                  </a:cxn>
                  <a:cxn ang="f144">
                    <a:pos x="f184" y="f189"/>
                  </a:cxn>
                  <a:cxn ang="f144">
                    <a:pos x="f190" y="f191"/>
                  </a:cxn>
                  <a:cxn ang="f144">
                    <a:pos x="f192" y="f193"/>
                  </a:cxn>
                  <a:cxn ang="f144">
                    <a:pos x="f192" y="f194"/>
                  </a:cxn>
                  <a:cxn ang="f144">
                    <a:pos x="f195" y="f196"/>
                  </a:cxn>
                  <a:cxn ang="f144">
                    <a:pos x="f187" y="f197"/>
                  </a:cxn>
                  <a:cxn ang="f144">
                    <a:pos x="f198" y="f197"/>
                  </a:cxn>
                  <a:cxn ang="f144">
                    <a:pos x="f172" y="f199"/>
                  </a:cxn>
                  <a:cxn ang="f144">
                    <a:pos x="f200" y="f197"/>
                  </a:cxn>
                  <a:cxn ang="f144">
                    <a:pos x="f201" y="f197"/>
                  </a:cxn>
                  <a:cxn ang="f144">
                    <a:pos x="f201" y="f193"/>
                  </a:cxn>
                  <a:cxn ang="f144">
                    <a:pos x="f202" y="f203"/>
                  </a:cxn>
                  <a:cxn ang="f144">
                    <a:pos x="f202" y="f191"/>
                  </a:cxn>
                  <a:cxn ang="f144">
                    <a:pos x="f202" y="f204"/>
                  </a:cxn>
                  <a:cxn ang="f144">
                    <a:pos x="f205" y="f206"/>
                  </a:cxn>
                  <a:cxn ang="f144">
                    <a:pos x="f153" y="f206"/>
                  </a:cxn>
                  <a:cxn ang="f144">
                    <a:pos x="f151" y="f150"/>
                  </a:cxn>
                  <a:cxn ang="f144">
                    <a:pos x="f149" y="f150"/>
                  </a:cxn>
                </a:cxnLst>
                <a:rect l="f145" t="f148" r="f146" b="f147"/>
                <a:pathLst>
                  <a:path w="38" h="74">
                    <a:moveTo>
                      <a:pt x="f8" y="f9"/>
                    </a:moveTo>
                    <a:cubicBezTo>
                      <a:pt x="f5" y="f10"/>
                      <a:pt x="f5" y="f11"/>
                      <a:pt x="f12" y="f13"/>
                    </a:cubicBezTo>
                    <a:cubicBezTo>
                      <a:pt x="f14" y="f15"/>
                      <a:pt x="f5" y="f15"/>
                      <a:pt x="f14" y="f16"/>
                    </a:cubicBezTo>
                    <a:cubicBezTo>
                      <a:pt x="f17" y="f18"/>
                      <a:pt x="f19" y="f20"/>
                      <a:pt x="f21" y="f20"/>
                    </a:cubicBezTo>
                    <a:cubicBezTo>
                      <a:pt x="f22" y="f6"/>
                      <a:pt x="f23" y="f24"/>
                      <a:pt x="f22" y="f24"/>
                    </a:cubicBezTo>
                    <a:cubicBezTo>
                      <a:pt x="f25" y="f20"/>
                      <a:pt x="f22" y="f18"/>
                      <a:pt x="f25" y="f18"/>
                    </a:cubicBezTo>
                    <a:cubicBezTo>
                      <a:pt x="f26" y="f27"/>
                      <a:pt x="f25" y="f24"/>
                      <a:pt x="f28" y="f20"/>
                    </a:cubicBezTo>
                    <a:cubicBezTo>
                      <a:pt x="f29" y="f20"/>
                      <a:pt x="f26" y="f20"/>
                      <a:pt x="f30" y="f31"/>
                    </a:cubicBezTo>
                    <a:cubicBezTo>
                      <a:pt x="f32" y="f33"/>
                      <a:pt x="f30" y="f34"/>
                      <a:pt x="f35" y="f33"/>
                    </a:cubicBezTo>
                    <a:cubicBezTo>
                      <a:pt x="f35" y="f36"/>
                      <a:pt x="f32" y="f36"/>
                      <a:pt x="f32" y="f37"/>
                    </a:cubicBezTo>
                    <a:cubicBezTo>
                      <a:pt x="f32" y="f38"/>
                      <a:pt x="f39" y="f37"/>
                      <a:pt x="f40" y="f38"/>
                    </a:cubicBezTo>
                    <a:cubicBezTo>
                      <a:pt x="f40" y="f40"/>
                      <a:pt x="f39" y="f41"/>
                      <a:pt x="f39" y="f40"/>
                    </a:cubicBezTo>
                    <a:cubicBezTo>
                      <a:pt x="f40" y="f32"/>
                      <a:pt x="f40" y="f40"/>
                      <a:pt x="f41" y="f32"/>
                    </a:cubicBezTo>
                    <a:cubicBezTo>
                      <a:pt x="f41" y="f42"/>
                      <a:pt x="f39" y="f40"/>
                      <a:pt x="f43" y="f22"/>
                    </a:cubicBezTo>
                    <a:cubicBezTo>
                      <a:pt x="f37" y="f17"/>
                      <a:pt x="f37" y="f44"/>
                      <a:pt x="f45" y="f19"/>
                    </a:cubicBezTo>
                    <a:cubicBezTo>
                      <a:pt x="f46" y="f8"/>
                      <a:pt x="f37" y="f14"/>
                      <a:pt x="f45" y="f8"/>
                    </a:cubicBezTo>
                    <a:cubicBezTo>
                      <a:pt x="f36" y="f8"/>
                      <a:pt x="f36" y="f8"/>
                      <a:pt x="f46" y="f5"/>
                    </a:cubicBezTo>
                    <a:cubicBezTo>
                      <a:pt x="f36" y="f47"/>
                      <a:pt x="f33" y="f12"/>
                      <a:pt x="f46" y="f21"/>
                    </a:cubicBezTo>
                    <a:cubicBezTo>
                      <a:pt x="f46" y="f48"/>
                      <a:pt x="f49" y="f26"/>
                      <a:pt x="f50" y="f30"/>
                    </a:cubicBezTo>
                    <a:cubicBezTo>
                      <a:pt x="f50" y="f35"/>
                      <a:pt x="f34" y="f35"/>
                      <a:pt x="f49" y="f30"/>
                    </a:cubicBezTo>
                    <a:cubicBezTo>
                      <a:pt x="f34" y="f42"/>
                      <a:pt x="f33" y="f35"/>
                      <a:pt x="f36" y="f35"/>
                    </a:cubicBezTo>
                    <a:cubicBezTo>
                      <a:pt x="f37" y="f35"/>
                      <a:pt x="f51" y="f35"/>
                      <a:pt x="f37" y="f32"/>
                    </a:cubicBezTo>
                    <a:cubicBezTo>
                      <a:pt x="f36" y="f43"/>
                      <a:pt x="f36" y="f40"/>
                      <a:pt x="f33" y="f37"/>
                    </a:cubicBezTo>
                    <a:cubicBezTo>
                      <a:pt x="f50" y="f49"/>
                      <a:pt x="f31" y="f49"/>
                      <a:pt x="f50" y="f31"/>
                    </a:cubicBezTo>
                    <a:cubicBezTo>
                      <a:pt x="f49" y="f52"/>
                      <a:pt x="f33" y="f20"/>
                      <a:pt x="f46" y="f53"/>
                    </a:cubicBezTo>
                    <a:cubicBezTo>
                      <a:pt x="f36" y="f11"/>
                      <a:pt x="f37" y="f54"/>
                      <a:pt x="f36" y="f10"/>
                    </a:cubicBezTo>
                    <a:cubicBezTo>
                      <a:pt x="f33" y="f55"/>
                      <a:pt x="f33" y="f56"/>
                      <a:pt x="f34" y="f57"/>
                    </a:cubicBezTo>
                    <a:cubicBezTo>
                      <a:pt x="f58" y="f59"/>
                      <a:pt x="f6" y="f60"/>
                      <a:pt x="f52" y="f61"/>
                    </a:cubicBezTo>
                    <a:cubicBezTo>
                      <a:pt x="f52" y="f62"/>
                      <a:pt x="f52" y="f63"/>
                      <a:pt x="f52" y="f64"/>
                    </a:cubicBezTo>
                    <a:cubicBezTo>
                      <a:pt x="f6" y="f7"/>
                      <a:pt x="f52" y="f65"/>
                      <a:pt x="f31" y="f66"/>
                    </a:cubicBezTo>
                    <a:cubicBezTo>
                      <a:pt x="f34" y="f66"/>
                      <a:pt x="f34" y="f65"/>
                      <a:pt x="f33" y="f65"/>
                    </a:cubicBezTo>
                    <a:cubicBezTo>
                      <a:pt x="f46" y="f66"/>
                      <a:pt x="f36" y="f65"/>
                      <a:pt x="f51" y="f65"/>
                    </a:cubicBezTo>
                    <a:cubicBezTo>
                      <a:pt x="f43" y="f67"/>
                      <a:pt x="f38" y="f67"/>
                      <a:pt x="f41" y="f67"/>
                    </a:cubicBezTo>
                    <a:cubicBezTo>
                      <a:pt x="f30" y="f67"/>
                      <a:pt x="f32" y="f64"/>
                      <a:pt x="f48" y="f65"/>
                    </a:cubicBezTo>
                    <a:cubicBezTo>
                      <a:pt x="f22" y="f65"/>
                      <a:pt x="f44" y="f67"/>
                      <a:pt x="f47" y="f65"/>
                    </a:cubicBezTo>
                    <a:cubicBezTo>
                      <a:pt x="f47" y="f64"/>
                      <a:pt x="f17" y="f63"/>
                      <a:pt x="f47" y="f61"/>
                    </a:cubicBezTo>
                    <a:cubicBezTo>
                      <a:pt x="f21" y="f60"/>
                      <a:pt x="f17" y="f60"/>
                      <a:pt x="f17" y="f68"/>
                    </a:cubicBezTo>
                    <a:cubicBezTo>
                      <a:pt x="f47" y="f69"/>
                      <a:pt x="f14" y="f57"/>
                      <a:pt x="f17" y="f57"/>
                    </a:cubicBezTo>
                    <a:cubicBezTo>
                      <a:pt x="f21" y="f57"/>
                      <a:pt x="f19" y="f57"/>
                      <a:pt x="f17" y="f55"/>
                    </a:cubicBezTo>
                    <a:cubicBezTo>
                      <a:pt x="f21" y="f70"/>
                      <a:pt x="f19" y="f55"/>
                      <a:pt x="f19" y="f70"/>
                    </a:cubicBezTo>
                    <a:cubicBezTo>
                      <a:pt x="f19" y="f70"/>
                      <a:pt x="f19" y="f57"/>
                      <a:pt x="f14" y="f70"/>
                    </a:cubicBezTo>
                    <a:cubicBezTo>
                      <a:pt x="f12" y="f71"/>
                      <a:pt x="f12" y="f72"/>
                      <a:pt x="f12" y="f9"/>
                    </a:cubicBezTo>
                    <a:cubicBezTo>
                      <a:pt x="f12" y="f9"/>
                      <a:pt x="f12"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89" name="Rep of the Congo">
                <a:extLst>
                  <a:ext uri="{FF2B5EF4-FFF2-40B4-BE49-F238E27FC236}">
                    <a16:creationId xmlns:a16="http://schemas.microsoft.com/office/drawing/2014/main" id="{6E5BC6D7-B639-D34F-4465-4251E47950AC}"/>
                  </a:ext>
                </a:extLst>
              </p:cNvPr>
              <p:cNvSpPr/>
              <p:nvPr/>
            </p:nvSpPr>
            <p:spPr>
              <a:xfrm>
                <a:off x="7275130" y="4452981"/>
                <a:ext cx="201085" cy="308088"/>
              </a:xfrm>
              <a:custGeom>
                <a:avLst/>
                <a:gdLst>
                  <a:gd name="f0" fmla="val 10800000"/>
                  <a:gd name="f1" fmla="val 5400000"/>
                  <a:gd name="f2" fmla="val 180"/>
                  <a:gd name="f3" fmla="val w"/>
                  <a:gd name="f4" fmla="val h"/>
                  <a:gd name="f5" fmla="val 0"/>
                  <a:gd name="f6" fmla="val 38"/>
                  <a:gd name="f7" fmla="val 61"/>
                  <a:gd name="f8" fmla="val 15"/>
                  <a:gd name="f9" fmla="val 12"/>
                  <a:gd name="f10" fmla="val 18"/>
                  <a:gd name="f11" fmla="val 19"/>
                  <a:gd name="f12" fmla="val 13"/>
                  <a:gd name="f13" fmla="val 20"/>
                  <a:gd name="f14" fmla="val 22"/>
                  <a:gd name="f15" fmla="val 24"/>
                  <a:gd name="f16" fmla="val 26"/>
                  <a:gd name="f17" fmla="val 27"/>
                  <a:gd name="f18" fmla="val 16"/>
                  <a:gd name="f19" fmla="val 9"/>
                  <a:gd name="f20" fmla="val 30"/>
                  <a:gd name="f21" fmla="val 4"/>
                  <a:gd name="f22" fmla="val 1"/>
                  <a:gd name="f23" fmla="val 33"/>
                  <a:gd name="f24" fmla="val 37"/>
                  <a:gd name="f25" fmla="val 8"/>
                  <a:gd name="f26" fmla="val 36"/>
                  <a:gd name="f27" fmla="val 7"/>
                  <a:gd name="f28" fmla="val 35"/>
                  <a:gd name="f29" fmla="val 25"/>
                  <a:gd name="f30" fmla="val 34"/>
                  <a:gd name="f31" fmla="val 28"/>
                  <a:gd name="f32" fmla="val 31"/>
                  <a:gd name="f33" fmla="val 32"/>
                  <a:gd name="f34" fmla="val 29"/>
                  <a:gd name="f35" fmla="val 39"/>
                  <a:gd name="f36" fmla="val 44"/>
                  <a:gd name="f37" fmla="val 49"/>
                  <a:gd name="f38" fmla="val 54"/>
                  <a:gd name="f39" fmla="val 23"/>
                  <a:gd name="f40" fmla="val 50"/>
                  <a:gd name="f41" fmla="val 56"/>
                  <a:gd name="f42" fmla="val 55"/>
                  <a:gd name="f43" fmla="val 17"/>
                  <a:gd name="f44" fmla="val 53"/>
                  <a:gd name="f45" fmla="val 14"/>
                  <a:gd name="f46" fmla="val 57"/>
                  <a:gd name="f47" fmla="val 11"/>
                  <a:gd name="f48" fmla="val 6"/>
                  <a:gd name="f49" fmla="val 58"/>
                  <a:gd name="f50" fmla="val 2"/>
                  <a:gd name="f51" fmla="val 51"/>
                  <a:gd name="f52" fmla="val 52"/>
                  <a:gd name="f53" fmla="val 5"/>
                  <a:gd name="f54" fmla="val 45"/>
                  <a:gd name="f55" fmla="val 46"/>
                  <a:gd name="f56" fmla="val 3"/>
                  <a:gd name="f57" fmla="val 42"/>
                  <a:gd name="f58" fmla="val 43"/>
                  <a:gd name="f59" fmla="val 41"/>
                  <a:gd name="f60" fmla="val 10"/>
                  <a:gd name="f61" fmla="val 40"/>
                  <a:gd name="f62" fmla="val 21"/>
                  <a:gd name="f63" fmla="+- 0 0 -90"/>
                  <a:gd name="f64" fmla="*/ f3 1 38"/>
                  <a:gd name="f65" fmla="*/ f4 1 61"/>
                  <a:gd name="f66" fmla="+- f7 0 f5"/>
                  <a:gd name="f67" fmla="+- f6 0 f5"/>
                  <a:gd name="f68" fmla="*/ f63 f0 1"/>
                  <a:gd name="f69" fmla="*/ f67 1 38"/>
                  <a:gd name="f70" fmla="*/ f66 1 61"/>
                  <a:gd name="f71" fmla="*/ f68 1 f2"/>
                  <a:gd name="f72" fmla="*/ 15 1 f69"/>
                  <a:gd name="f73" fmla="*/ 12 1 f70"/>
                  <a:gd name="f74" fmla="*/ 20 1 f69"/>
                  <a:gd name="f75" fmla="*/ 24 1 f69"/>
                  <a:gd name="f76" fmla="*/ 13 1 f70"/>
                  <a:gd name="f77" fmla="*/ 26 1 f69"/>
                  <a:gd name="f78" fmla="*/ 9 1 f70"/>
                  <a:gd name="f79" fmla="*/ 30 1 f69"/>
                  <a:gd name="f80" fmla="*/ 0 1 f70"/>
                  <a:gd name="f81" fmla="*/ 38 1 f69"/>
                  <a:gd name="f82" fmla="*/ 1 1 f70"/>
                  <a:gd name="f83" fmla="*/ 37 1 f69"/>
                  <a:gd name="f84" fmla="*/ 36 1 f69"/>
                  <a:gd name="f85" fmla="*/ 19 1 f70"/>
                  <a:gd name="f86" fmla="*/ 34 1 f69"/>
                  <a:gd name="f87" fmla="*/ 28 1 f70"/>
                  <a:gd name="f88" fmla="*/ 29 1 f69"/>
                  <a:gd name="f89" fmla="*/ 35 1 f70"/>
                  <a:gd name="f90" fmla="*/ 49 1 f70"/>
                  <a:gd name="f91" fmla="*/ 56 1 f70"/>
                  <a:gd name="f92" fmla="*/ 17 1 f69"/>
                  <a:gd name="f93" fmla="*/ 55 1 f70"/>
                  <a:gd name="f94" fmla="*/ 11 1 f69"/>
                  <a:gd name="f95" fmla="*/ 9 1 f69"/>
                  <a:gd name="f96" fmla="*/ 7 1 f69"/>
                  <a:gd name="f97" fmla="*/ 4 1 f69"/>
                  <a:gd name="f98" fmla="*/ 1 1 f69"/>
                  <a:gd name="f99" fmla="*/ 51 1 f70"/>
                  <a:gd name="f100" fmla="*/ 5 1 f69"/>
                  <a:gd name="f101" fmla="*/ 50 1 f70"/>
                  <a:gd name="f102" fmla="*/ 3 1 f69"/>
                  <a:gd name="f103" fmla="*/ 42 1 f70"/>
                  <a:gd name="f104" fmla="*/ 8 1 f69"/>
                  <a:gd name="f105" fmla="*/ 39 1 f70"/>
                  <a:gd name="f106" fmla="*/ 10 1 f69"/>
                  <a:gd name="f107" fmla="*/ 41 1 f70"/>
                  <a:gd name="f108" fmla="*/ 13 1 f69"/>
                  <a:gd name="f109" fmla="*/ 16 1 f69"/>
                  <a:gd name="f110" fmla="*/ 19 1 f69"/>
                  <a:gd name="f111" fmla="*/ 36 1 f70"/>
                  <a:gd name="f112" fmla="*/ 33 1 f70"/>
                  <a:gd name="f113" fmla="*/ 30 1 f70"/>
                  <a:gd name="f114" fmla="*/ 27 1 f70"/>
                  <a:gd name="f115" fmla="*/ 18 1 f69"/>
                  <a:gd name="f116" fmla="*/ 24 1 f70"/>
                  <a:gd name="f117" fmla="*/ 20 1 f70"/>
                  <a:gd name="f118" fmla="*/ 17 1 f70"/>
                  <a:gd name="f119" fmla="*/ 0 1 f69"/>
                  <a:gd name="f120" fmla="*/ f6 1 f69"/>
                  <a:gd name="f121" fmla="*/ f7 1 f70"/>
                  <a:gd name="f122" fmla="+- f71 0 f1"/>
                  <a:gd name="f123" fmla="*/ f119 f64 1"/>
                  <a:gd name="f124" fmla="*/ f120 f64 1"/>
                  <a:gd name="f125" fmla="*/ f121 f65 1"/>
                  <a:gd name="f126" fmla="*/ f80 f65 1"/>
                  <a:gd name="f127" fmla="*/ f72 f64 1"/>
                  <a:gd name="f128" fmla="*/ f73 f65 1"/>
                  <a:gd name="f129" fmla="*/ f74 f64 1"/>
                  <a:gd name="f130" fmla="*/ f75 f64 1"/>
                  <a:gd name="f131" fmla="*/ f76 f65 1"/>
                  <a:gd name="f132" fmla="*/ f77 f64 1"/>
                  <a:gd name="f133" fmla="*/ f78 f65 1"/>
                  <a:gd name="f134" fmla="*/ f79 f64 1"/>
                  <a:gd name="f135" fmla="*/ f81 f64 1"/>
                  <a:gd name="f136" fmla="*/ f82 f65 1"/>
                  <a:gd name="f137" fmla="*/ f83 f64 1"/>
                  <a:gd name="f138" fmla="*/ f84 f64 1"/>
                  <a:gd name="f139" fmla="*/ f85 f65 1"/>
                  <a:gd name="f140" fmla="*/ f86 f64 1"/>
                  <a:gd name="f141" fmla="*/ f87 f65 1"/>
                  <a:gd name="f142" fmla="*/ f88 f64 1"/>
                  <a:gd name="f143" fmla="*/ f89 f65 1"/>
                  <a:gd name="f144" fmla="*/ f90 f65 1"/>
                  <a:gd name="f145" fmla="*/ f91 f65 1"/>
                  <a:gd name="f146" fmla="*/ f92 f64 1"/>
                  <a:gd name="f147" fmla="*/ f93 f65 1"/>
                  <a:gd name="f148" fmla="*/ f94 f64 1"/>
                  <a:gd name="f149" fmla="*/ f95 f64 1"/>
                  <a:gd name="f150" fmla="*/ f96 f64 1"/>
                  <a:gd name="f151" fmla="*/ f97 f64 1"/>
                  <a:gd name="f152" fmla="*/ f98 f64 1"/>
                  <a:gd name="f153" fmla="*/ f99 f65 1"/>
                  <a:gd name="f154" fmla="*/ f100 f64 1"/>
                  <a:gd name="f155" fmla="*/ f101 f65 1"/>
                  <a:gd name="f156" fmla="*/ f102 f64 1"/>
                  <a:gd name="f157" fmla="*/ f103 f65 1"/>
                  <a:gd name="f158" fmla="*/ f104 f64 1"/>
                  <a:gd name="f159" fmla="*/ f105 f65 1"/>
                  <a:gd name="f160" fmla="*/ f106 f64 1"/>
                  <a:gd name="f161" fmla="*/ f107 f65 1"/>
                  <a:gd name="f162" fmla="*/ f108 f64 1"/>
                  <a:gd name="f163" fmla="*/ f109 f64 1"/>
                  <a:gd name="f164" fmla="*/ f110 f64 1"/>
                  <a:gd name="f165" fmla="*/ f111 f65 1"/>
                  <a:gd name="f166" fmla="*/ f112 f65 1"/>
                  <a:gd name="f167" fmla="*/ f113 f65 1"/>
                  <a:gd name="f168" fmla="*/ f114 f65 1"/>
                  <a:gd name="f169" fmla="*/ f115 f64 1"/>
                  <a:gd name="f170" fmla="*/ f116 f65 1"/>
                  <a:gd name="f171" fmla="*/ f117 f65 1"/>
                  <a:gd name="f172" fmla="*/ f118 f65 1"/>
                </a:gdLst>
                <a:ahLst/>
                <a:cxnLst>
                  <a:cxn ang="3cd4">
                    <a:pos x="hc" y="t"/>
                  </a:cxn>
                  <a:cxn ang="0">
                    <a:pos x="r" y="vc"/>
                  </a:cxn>
                  <a:cxn ang="cd4">
                    <a:pos x="hc" y="b"/>
                  </a:cxn>
                  <a:cxn ang="cd2">
                    <a:pos x="l" y="vc"/>
                  </a:cxn>
                  <a:cxn ang="f122">
                    <a:pos x="f127" y="f128"/>
                  </a:cxn>
                  <a:cxn ang="f122">
                    <a:pos x="f129" y="f128"/>
                  </a:cxn>
                  <a:cxn ang="f122">
                    <a:pos x="f130" y="f131"/>
                  </a:cxn>
                  <a:cxn ang="f122">
                    <a:pos x="f132" y="f133"/>
                  </a:cxn>
                  <a:cxn ang="f122">
                    <a:pos x="f134" y="f126"/>
                  </a:cxn>
                  <a:cxn ang="f122">
                    <a:pos x="f135" y="f136"/>
                  </a:cxn>
                  <a:cxn ang="f122">
                    <a:pos x="f137" y="f133"/>
                  </a:cxn>
                  <a:cxn ang="f122">
                    <a:pos x="f138" y="f139"/>
                  </a:cxn>
                  <a:cxn ang="f122">
                    <a:pos x="f140" y="f141"/>
                  </a:cxn>
                  <a:cxn ang="f122">
                    <a:pos x="f142" y="f143"/>
                  </a:cxn>
                  <a:cxn ang="f122">
                    <a:pos x="f132" y="f144"/>
                  </a:cxn>
                  <a:cxn ang="f122">
                    <a:pos x="f129" y="f145"/>
                  </a:cxn>
                  <a:cxn ang="f122">
                    <a:pos x="f146" y="f147"/>
                  </a:cxn>
                  <a:cxn ang="f122">
                    <a:pos x="f127" y="f145"/>
                  </a:cxn>
                  <a:cxn ang="f122">
                    <a:pos x="f148" y="f147"/>
                  </a:cxn>
                  <a:cxn ang="f122">
                    <a:pos x="f149" y="f147"/>
                  </a:cxn>
                  <a:cxn ang="f122">
                    <a:pos x="f150" y="f145"/>
                  </a:cxn>
                  <a:cxn ang="f122">
                    <a:pos x="f151" y="f145"/>
                  </a:cxn>
                  <a:cxn ang="f122">
                    <a:pos x="f152" y="f153"/>
                  </a:cxn>
                  <a:cxn ang="f122">
                    <a:pos x="f154" y="f155"/>
                  </a:cxn>
                  <a:cxn ang="f122">
                    <a:pos x="f156" y="f157"/>
                  </a:cxn>
                  <a:cxn ang="f122">
                    <a:pos x="f154" y="f157"/>
                  </a:cxn>
                  <a:cxn ang="f122">
                    <a:pos x="f150" y="f157"/>
                  </a:cxn>
                  <a:cxn ang="f122">
                    <a:pos x="f158" y="f159"/>
                  </a:cxn>
                  <a:cxn ang="f122">
                    <a:pos x="f160" y="f161"/>
                  </a:cxn>
                  <a:cxn ang="f122">
                    <a:pos x="f162" y="f161"/>
                  </a:cxn>
                  <a:cxn ang="f122">
                    <a:pos x="f163" y="f157"/>
                  </a:cxn>
                  <a:cxn ang="f122">
                    <a:pos x="f146" y="f159"/>
                  </a:cxn>
                  <a:cxn ang="f122">
                    <a:pos x="f164" y="f165"/>
                  </a:cxn>
                  <a:cxn ang="f122">
                    <a:pos x="f164" y="f166"/>
                  </a:cxn>
                  <a:cxn ang="f122">
                    <a:pos x="f164" y="f167"/>
                  </a:cxn>
                  <a:cxn ang="f122">
                    <a:pos x="f146" y="f168"/>
                  </a:cxn>
                  <a:cxn ang="f122">
                    <a:pos x="f169" y="f170"/>
                  </a:cxn>
                  <a:cxn ang="f122">
                    <a:pos x="f164" y="f171"/>
                  </a:cxn>
                  <a:cxn ang="f122">
                    <a:pos x="f169" y="f172"/>
                  </a:cxn>
                  <a:cxn ang="f122">
                    <a:pos x="f127" y="f172"/>
                  </a:cxn>
                  <a:cxn ang="f122">
                    <a:pos x="f127" y="f128"/>
                  </a:cxn>
                </a:cxnLst>
                <a:rect l="f123" t="f126" r="f124" b="f125"/>
                <a:pathLst>
                  <a:path w="38" h="61">
                    <a:moveTo>
                      <a:pt x="f8" y="f9"/>
                    </a:moveTo>
                    <a:cubicBezTo>
                      <a:pt x="f10" y="f9"/>
                      <a:pt x="f11" y="f12"/>
                      <a:pt x="f13" y="f9"/>
                    </a:cubicBezTo>
                    <a:cubicBezTo>
                      <a:pt x="f14" y="f9"/>
                      <a:pt x="f14" y="f12"/>
                      <a:pt x="f15" y="f12"/>
                    </a:cubicBezTo>
                    <a:cubicBezTo>
                      <a:pt x="f16" y="f9"/>
                      <a:pt x="f17" y="f18"/>
                      <a:pt x="f16" y="f19"/>
                    </a:cubicBezTo>
                    <a:cubicBezTo>
                      <a:pt x="f20" y="f21"/>
                      <a:pt x="f17" y="f22"/>
                      <a:pt x="f20" y="f5"/>
                    </a:cubicBezTo>
                    <a:cubicBezTo>
                      <a:pt x="f23" y="f5"/>
                      <a:pt x="f24" y="f22"/>
                      <a:pt x="f6" y="f22"/>
                    </a:cubicBezTo>
                    <a:cubicBezTo>
                      <a:pt x="f6" y="f25"/>
                      <a:pt x="f26" y="f27"/>
                      <a:pt x="f24" y="f19"/>
                    </a:cubicBezTo>
                    <a:cubicBezTo>
                      <a:pt x="f6" y="f9"/>
                      <a:pt x="f26" y="f19"/>
                      <a:pt x="f26" y="f11"/>
                    </a:cubicBezTo>
                    <a:cubicBezTo>
                      <a:pt x="f28" y="f29"/>
                      <a:pt x="f24" y="f15"/>
                      <a:pt x="f30" y="f31"/>
                    </a:cubicBezTo>
                    <a:cubicBezTo>
                      <a:pt x="f32" y="f26"/>
                      <a:pt x="f32" y="f33"/>
                      <a:pt x="f34" y="f28"/>
                    </a:cubicBezTo>
                    <a:cubicBezTo>
                      <a:pt x="f31" y="f35"/>
                      <a:pt x="f34" y="f36"/>
                      <a:pt x="f16" y="f37"/>
                    </a:cubicBezTo>
                    <a:cubicBezTo>
                      <a:pt x="f15" y="f38"/>
                      <a:pt x="f39" y="f40"/>
                      <a:pt x="f13" y="f41"/>
                    </a:cubicBezTo>
                    <a:cubicBezTo>
                      <a:pt x="f10" y="f7"/>
                      <a:pt x="f11" y="f42"/>
                      <a:pt x="f43" y="f42"/>
                    </a:cubicBezTo>
                    <a:cubicBezTo>
                      <a:pt x="f8" y="f41"/>
                      <a:pt x="f18" y="f44"/>
                      <a:pt x="f8" y="f41"/>
                    </a:cubicBezTo>
                    <a:cubicBezTo>
                      <a:pt x="f45" y="f46"/>
                      <a:pt x="f9" y="f41"/>
                      <a:pt x="f47" y="f42"/>
                    </a:cubicBezTo>
                    <a:cubicBezTo>
                      <a:pt x="f47" y="f42"/>
                      <a:pt x="f19" y="f44"/>
                      <a:pt x="f19" y="f42"/>
                    </a:cubicBezTo>
                    <a:cubicBezTo>
                      <a:pt x="f25" y="f41"/>
                      <a:pt x="f25" y="f42"/>
                      <a:pt x="f27" y="f41"/>
                    </a:cubicBezTo>
                    <a:cubicBezTo>
                      <a:pt x="f48" y="f49"/>
                      <a:pt x="f27" y="f41"/>
                      <a:pt x="f21" y="f41"/>
                    </a:cubicBezTo>
                    <a:cubicBezTo>
                      <a:pt x="f50" y="f51"/>
                      <a:pt x="f5" y="f52"/>
                      <a:pt x="f22" y="f51"/>
                    </a:cubicBezTo>
                    <a:cubicBezTo>
                      <a:pt x="f53" y="f54"/>
                      <a:pt x="f21" y="f44"/>
                      <a:pt x="f53" y="f40"/>
                    </a:cubicBezTo>
                    <a:cubicBezTo>
                      <a:pt x="f48" y="f55"/>
                      <a:pt x="f56" y="f36"/>
                      <a:pt x="f56" y="f57"/>
                    </a:cubicBezTo>
                    <a:cubicBezTo>
                      <a:pt x="f21" y="f58"/>
                      <a:pt x="f21" y="f58"/>
                      <a:pt x="f53" y="f57"/>
                    </a:cubicBezTo>
                    <a:cubicBezTo>
                      <a:pt x="f48" y="f59"/>
                      <a:pt x="f48" y="f58"/>
                      <a:pt x="f27" y="f57"/>
                    </a:cubicBezTo>
                    <a:cubicBezTo>
                      <a:pt x="f25" y="f57"/>
                      <a:pt x="f48" y="f35"/>
                      <a:pt x="f25" y="f35"/>
                    </a:cubicBezTo>
                    <a:cubicBezTo>
                      <a:pt x="f19" y="f6"/>
                      <a:pt x="f19" y="f57"/>
                      <a:pt x="f60" y="f59"/>
                    </a:cubicBezTo>
                    <a:cubicBezTo>
                      <a:pt x="f47" y="f59"/>
                      <a:pt x="f9" y="f57"/>
                      <a:pt x="f12" y="f59"/>
                    </a:cubicBezTo>
                    <a:cubicBezTo>
                      <a:pt x="f12" y="f61"/>
                      <a:pt x="f8" y="f57"/>
                      <a:pt x="f18" y="f57"/>
                    </a:cubicBezTo>
                    <a:cubicBezTo>
                      <a:pt x="f43" y="f58"/>
                      <a:pt x="f43" y="f57"/>
                      <a:pt x="f43" y="f35"/>
                    </a:cubicBezTo>
                    <a:cubicBezTo>
                      <a:pt x="f10" y="f24"/>
                      <a:pt x="f13" y="f6"/>
                      <a:pt x="f11" y="f26"/>
                    </a:cubicBezTo>
                    <a:cubicBezTo>
                      <a:pt x="f10" y="f30"/>
                      <a:pt x="f11" y="f28"/>
                      <a:pt x="f11" y="f23"/>
                    </a:cubicBezTo>
                    <a:cubicBezTo>
                      <a:pt x="f10" y="f32"/>
                      <a:pt x="f13" y="f32"/>
                      <a:pt x="f11" y="f20"/>
                    </a:cubicBezTo>
                    <a:cubicBezTo>
                      <a:pt x="f10" y="f34"/>
                      <a:pt x="f11" y="f34"/>
                      <a:pt x="f43" y="f17"/>
                    </a:cubicBezTo>
                    <a:cubicBezTo>
                      <a:pt x="f8" y="f39"/>
                      <a:pt x="f11" y="f31"/>
                      <a:pt x="f10" y="f15"/>
                    </a:cubicBezTo>
                    <a:cubicBezTo>
                      <a:pt x="f43" y="f14"/>
                      <a:pt x="f13" y="f15"/>
                      <a:pt x="f11" y="f13"/>
                    </a:cubicBezTo>
                    <a:cubicBezTo>
                      <a:pt x="f11" y="f10"/>
                      <a:pt x="f62" y="f43"/>
                      <a:pt x="f10" y="f43"/>
                    </a:cubicBezTo>
                    <a:cubicBezTo>
                      <a:pt x="f18" y="f43"/>
                      <a:pt x="f18" y="f18"/>
                      <a:pt x="f8" y="f43"/>
                    </a:cubicBezTo>
                    <a:cubicBezTo>
                      <a:pt x="f45" y="f43"/>
                      <a:pt x="f9" y="f1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90" name="Malawi">
                <a:extLst>
                  <a:ext uri="{FF2B5EF4-FFF2-40B4-BE49-F238E27FC236}">
                    <a16:creationId xmlns:a16="http://schemas.microsoft.com/office/drawing/2014/main" id="{C7022258-7718-260F-6AAC-74E526444954}"/>
                  </a:ext>
                </a:extLst>
              </p:cNvPr>
              <p:cNvSpPr/>
              <p:nvPr/>
            </p:nvSpPr>
            <p:spPr>
              <a:xfrm>
                <a:off x="7824155" y="4902281"/>
                <a:ext cx="94896" cy="258884"/>
              </a:xfrm>
              <a:custGeom>
                <a:avLst/>
                <a:gdLst>
                  <a:gd name="f0" fmla="val 10800000"/>
                  <a:gd name="f1" fmla="val 5400000"/>
                  <a:gd name="f2" fmla="val 180"/>
                  <a:gd name="f3" fmla="val w"/>
                  <a:gd name="f4" fmla="val h"/>
                  <a:gd name="f5" fmla="val 0"/>
                  <a:gd name="f6" fmla="val 18"/>
                  <a:gd name="f7" fmla="val 51"/>
                  <a:gd name="f8" fmla="val 3"/>
                  <a:gd name="f9" fmla="val 31"/>
                  <a:gd name="f10" fmla="val 2"/>
                  <a:gd name="f11" fmla="val 29"/>
                  <a:gd name="f12" fmla="val 32"/>
                  <a:gd name="f13" fmla="val 1"/>
                  <a:gd name="f14" fmla="val 30"/>
                  <a:gd name="f15" fmla="val 28"/>
                  <a:gd name="f16" fmla="val 26"/>
                  <a:gd name="f17" fmla="val 23"/>
                  <a:gd name="f18" fmla="val 5"/>
                  <a:gd name="f19" fmla="val 22"/>
                  <a:gd name="f20" fmla="val 6"/>
                  <a:gd name="f21" fmla="val 21"/>
                  <a:gd name="f22" fmla="val 7"/>
                  <a:gd name="f23" fmla="val 20"/>
                  <a:gd name="f24" fmla="val 19"/>
                  <a:gd name="f25" fmla="val 15"/>
                  <a:gd name="f26" fmla="val 11"/>
                  <a:gd name="f27" fmla="val 10"/>
                  <a:gd name="f28" fmla="val 8"/>
                  <a:gd name="f29" fmla="val 9"/>
                  <a:gd name="f30" fmla="val 4"/>
                  <a:gd name="f31" fmla="val 12"/>
                  <a:gd name="f32" fmla="val 14"/>
                  <a:gd name="f33" fmla="val 17"/>
                  <a:gd name="f34" fmla="val 25"/>
                  <a:gd name="f35" fmla="val 27"/>
                  <a:gd name="f36" fmla="val 13"/>
                  <a:gd name="f37" fmla="val 33"/>
                  <a:gd name="f38" fmla="val 34"/>
                  <a:gd name="f39" fmla="val 16"/>
                  <a:gd name="f40" fmla="val 37"/>
                  <a:gd name="f41" fmla="val 40"/>
                  <a:gd name="f42" fmla="val 43"/>
                  <a:gd name="f43" fmla="val 46"/>
                  <a:gd name="f44" fmla="val 48"/>
                  <a:gd name="f45" fmla="val 49"/>
                  <a:gd name="f46" fmla="val 47"/>
                  <a:gd name="f47" fmla="val 39"/>
                  <a:gd name="f48" fmla="val 35"/>
                  <a:gd name="f49" fmla="+- 0 0 -90"/>
                  <a:gd name="f50" fmla="*/ f3 1 18"/>
                  <a:gd name="f51" fmla="*/ f4 1 51"/>
                  <a:gd name="f52" fmla="+- f7 0 f5"/>
                  <a:gd name="f53" fmla="+- f6 0 f5"/>
                  <a:gd name="f54" fmla="*/ f49 f0 1"/>
                  <a:gd name="f55" fmla="*/ f53 1 18"/>
                  <a:gd name="f56" fmla="*/ f52 1 51"/>
                  <a:gd name="f57" fmla="*/ f54 1 f2"/>
                  <a:gd name="f58" fmla="*/ 3 1 f55"/>
                  <a:gd name="f59" fmla="*/ 31 1 f56"/>
                  <a:gd name="f60" fmla="*/ 1 1 f55"/>
                  <a:gd name="f61" fmla="*/ 30 1 f56"/>
                  <a:gd name="f62" fmla="*/ 2 1 f55"/>
                  <a:gd name="f63" fmla="*/ 26 1 f56"/>
                  <a:gd name="f64" fmla="*/ 5 1 f55"/>
                  <a:gd name="f65" fmla="*/ 22 1 f56"/>
                  <a:gd name="f66" fmla="*/ 6 1 f55"/>
                  <a:gd name="f67" fmla="*/ 20 1 f56"/>
                  <a:gd name="f68" fmla="*/ 15 1 f56"/>
                  <a:gd name="f69" fmla="*/ 10 1 f56"/>
                  <a:gd name="f70" fmla="*/ 6 1 f56"/>
                  <a:gd name="f71" fmla="*/ 0 1 f56"/>
                  <a:gd name="f72" fmla="*/ 9 1 f55"/>
                  <a:gd name="f73" fmla="*/ 2 1 f56"/>
                  <a:gd name="f74" fmla="*/ 10 1 f55"/>
                  <a:gd name="f75" fmla="*/ 12 1 f56"/>
                  <a:gd name="f76" fmla="*/ 19 1 f56"/>
                  <a:gd name="f77" fmla="*/ 23 1 f56"/>
                  <a:gd name="f78" fmla="*/ 28 1 f56"/>
                  <a:gd name="f79" fmla="*/ 11 1 f55"/>
                  <a:gd name="f80" fmla="*/ 13 1 f55"/>
                  <a:gd name="f81" fmla="*/ 32 1 f56"/>
                  <a:gd name="f82" fmla="*/ 14 1 f55"/>
                  <a:gd name="f83" fmla="*/ 16 1 f55"/>
                  <a:gd name="f84" fmla="*/ 37 1 f56"/>
                  <a:gd name="f85" fmla="*/ 15 1 f55"/>
                  <a:gd name="f86" fmla="*/ 43 1 f56"/>
                  <a:gd name="f87" fmla="*/ 49 1 f56"/>
                  <a:gd name="f88" fmla="*/ 47 1 f56"/>
                  <a:gd name="f89" fmla="*/ 39 1 f56"/>
                  <a:gd name="f90" fmla="*/ 33 1 f56"/>
                  <a:gd name="f91" fmla="*/ 34 1 f56"/>
                  <a:gd name="f92" fmla="*/ 0 1 f55"/>
                  <a:gd name="f93" fmla="*/ f6 1 f55"/>
                  <a:gd name="f94" fmla="*/ f7 1 f56"/>
                  <a:gd name="f95" fmla="+- f57 0 f1"/>
                  <a:gd name="f96" fmla="*/ f92 f50 1"/>
                  <a:gd name="f97" fmla="*/ f93 f50 1"/>
                  <a:gd name="f98" fmla="*/ f94 f51 1"/>
                  <a:gd name="f99" fmla="*/ f71 f51 1"/>
                  <a:gd name="f100" fmla="*/ f58 f50 1"/>
                  <a:gd name="f101" fmla="*/ f59 f51 1"/>
                  <a:gd name="f102" fmla="*/ f60 f50 1"/>
                  <a:gd name="f103" fmla="*/ f61 f51 1"/>
                  <a:gd name="f104" fmla="*/ f62 f50 1"/>
                  <a:gd name="f105" fmla="*/ f63 f51 1"/>
                  <a:gd name="f106" fmla="*/ f64 f50 1"/>
                  <a:gd name="f107" fmla="*/ f65 f51 1"/>
                  <a:gd name="f108" fmla="*/ f66 f50 1"/>
                  <a:gd name="f109" fmla="*/ f67 f51 1"/>
                  <a:gd name="f110" fmla="*/ f68 f51 1"/>
                  <a:gd name="f111" fmla="*/ f69 f51 1"/>
                  <a:gd name="f112" fmla="*/ f70 f51 1"/>
                  <a:gd name="f113" fmla="*/ f72 f50 1"/>
                  <a:gd name="f114" fmla="*/ f73 f51 1"/>
                  <a:gd name="f115" fmla="*/ f74 f50 1"/>
                  <a:gd name="f116" fmla="*/ f75 f51 1"/>
                  <a:gd name="f117" fmla="*/ f76 f51 1"/>
                  <a:gd name="f118" fmla="*/ f77 f51 1"/>
                  <a:gd name="f119" fmla="*/ f78 f51 1"/>
                  <a:gd name="f120" fmla="*/ f79 f50 1"/>
                  <a:gd name="f121" fmla="*/ f80 f50 1"/>
                  <a:gd name="f122" fmla="*/ f81 f51 1"/>
                  <a:gd name="f123" fmla="*/ f82 f50 1"/>
                  <a:gd name="f124" fmla="*/ f83 f50 1"/>
                  <a:gd name="f125" fmla="*/ f84 f51 1"/>
                  <a:gd name="f126" fmla="*/ f85 f50 1"/>
                  <a:gd name="f127" fmla="*/ f86 f51 1"/>
                  <a:gd name="f128" fmla="*/ f87 f51 1"/>
                  <a:gd name="f129" fmla="*/ f88 f51 1"/>
                  <a:gd name="f130" fmla="*/ f89 f51 1"/>
                  <a:gd name="f131" fmla="*/ f90 f51 1"/>
                  <a:gd name="f132" fmla="*/ f91 f51 1"/>
                </a:gdLst>
                <a:ahLst/>
                <a:cxnLst>
                  <a:cxn ang="3cd4">
                    <a:pos x="hc" y="t"/>
                  </a:cxn>
                  <a:cxn ang="0">
                    <a:pos x="r" y="vc"/>
                  </a:cxn>
                  <a:cxn ang="cd4">
                    <a:pos x="hc" y="b"/>
                  </a:cxn>
                  <a:cxn ang="cd2">
                    <a:pos x="l" y="vc"/>
                  </a:cxn>
                  <a:cxn ang="f95">
                    <a:pos x="f100" y="f101"/>
                  </a:cxn>
                  <a:cxn ang="f95">
                    <a:pos x="f102" y="f103"/>
                  </a:cxn>
                  <a:cxn ang="f95">
                    <a:pos x="f104" y="f105"/>
                  </a:cxn>
                  <a:cxn ang="f95">
                    <a:pos x="f106" y="f107"/>
                  </a:cxn>
                  <a:cxn ang="f95">
                    <a:pos x="f108" y="f109"/>
                  </a:cxn>
                  <a:cxn ang="f95">
                    <a:pos x="f106" y="f110"/>
                  </a:cxn>
                  <a:cxn ang="f95">
                    <a:pos x="f108" y="f111"/>
                  </a:cxn>
                  <a:cxn ang="f95">
                    <a:pos x="f108" y="f112"/>
                  </a:cxn>
                  <a:cxn ang="f95">
                    <a:pos x="f106" y="f99"/>
                  </a:cxn>
                  <a:cxn ang="f95">
                    <a:pos x="f113" y="f114"/>
                  </a:cxn>
                  <a:cxn ang="f95">
                    <a:pos x="f115" y="f112"/>
                  </a:cxn>
                  <a:cxn ang="f95">
                    <a:pos x="f115" y="f116"/>
                  </a:cxn>
                  <a:cxn ang="f95">
                    <a:pos x="f113" y="f117"/>
                  </a:cxn>
                  <a:cxn ang="f95">
                    <a:pos x="f115" y="f118"/>
                  </a:cxn>
                  <a:cxn ang="f95">
                    <a:pos x="f115" y="f119"/>
                  </a:cxn>
                  <a:cxn ang="f95">
                    <a:pos x="f120" y="f101"/>
                  </a:cxn>
                  <a:cxn ang="f95">
                    <a:pos x="f121" y="f122"/>
                  </a:cxn>
                  <a:cxn ang="f95">
                    <a:pos x="f123" y="f103"/>
                  </a:cxn>
                  <a:cxn ang="f95">
                    <a:pos x="f124" y="f125"/>
                  </a:cxn>
                  <a:cxn ang="f95">
                    <a:pos x="f126" y="f127"/>
                  </a:cxn>
                  <a:cxn ang="f95">
                    <a:pos x="f123" y="f128"/>
                  </a:cxn>
                  <a:cxn ang="f95">
                    <a:pos x="f120" y="f129"/>
                  </a:cxn>
                  <a:cxn ang="f95">
                    <a:pos x="f113" y="f130"/>
                  </a:cxn>
                  <a:cxn ang="f95">
                    <a:pos x="f113" y="f131"/>
                  </a:cxn>
                  <a:cxn ang="f95">
                    <a:pos x="f108" y="f132"/>
                  </a:cxn>
                  <a:cxn ang="f95">
                    <a:pos x="f100" y="f101"/>
                  </a:cxn>
                </a:cxnLst>
                <a:rect l="f96" t="f99" r="f97" b="f98"/>
                <a:pathLst>
                  <a:path w="18" h="51">
                    <a:moveTo>
                      <a:pt x="f8" y="f9"/>
                    </a:moveTo>
                    <a:cubicBezTo>
                      <a:pt x="f10" y="f11"/>
                      <a:pt x="f10" y="f12"/>
                      <a:pt x="f13" y="f14"/>
                    </a:cubicBezTo>
                    <a:cubicBezTo>
                      <a:pt x="f5" y="f15"/>
                      <a:pt x="f13" y="f11"/>
                      <a:pt x="f10" y="f16"/>
                    </a:cubicBezTo>
                    <a:cubicBezTo>
                      <a:pt x="f8" y="f17"/>
                      <a:pt x="f8" y="f17"/>
                      <a:pt x="f18" y="f19"/>
                    </a:cubicBezTo>
                    <a:cubicBezTo>
                      <a:pt x="f20" y="f21"/>
                      <a:pt x="f22" y="f23"/>
                      <a:pt x="f20" y="f23"/>
                    </a:cubicBezTo>
                    <a:cubicBezTo>
                      <a:pt x="f18" y="f23"/>
                      <a:pt x="f18" y="f24"/>
                      <a:pt x="f18" y="f25"/>
                    </a:cubicBezTo>
                    <a:cubicBezTo>
                      <a:pt x="f18" y="f26"/>
                      <a:pt x="f18" y="f26"/>
                      <a:pt x="f20" y="f27"/>
                    </a:cubicBezTo>
                    <a:cubicBezTo>
                      <a:pt x="f28" y="f29"/>
                      <a:pt x="f18" y="f28"/>
                      <a:pt x="f20" y="f20"/>
                    </a:cubicBezTo>
                    <a:cubicBezTo>
                      <a:pt x="f22" y="f8"/>
                      <a:pt x="f30" y="f8"/>
                      <a:pt x="f18" y="f5"/>
                    </a:cubicBezTo>
                    <a:cubicBezTo>
                      <a:pt x="f22" y="f13"/>
                      <a:pt x="f28" y="f10"/>
                      <a:pt x="f29" y="f10"/>
                    </a:cubicBezTo>
                    <a:cubicBezTo>
                      <a:pt x="f29" y="f8"/>
                      <a:pt x="f29" y="f30"/>
                      <a:pt x="f27" y="f20"/>
                    </a:cubicBezTo>
                    <a:cubicBezTo>
                      <a:pt x="f27" y="f22"/>
                      <a:pt x="f29" y="f26"/>
                      <a:pt x="f27" y="f31"/>
                    </a:cubicBezTo>
                    <a:cubicBezTo>
                      <a:pt x="f31" y="f32"/>
                      <a:pt x="f22" y="f33"/>
                      <a:pt x="f29" y="f24"/>
                    </a:cubicBezTo>
                    <a:cubicBezTo>
                      <a:pt x="f26" y="f23"/>
                      <a:pt x="f29" y="f21"/>
                      <a:pt x="f27" y="f17"/>
                    </a:cubicBezTo>
                    <a:cubicBezTo>
                      <a:pt x="f27" y="f34"/>
                      <a:pt x="f28" y="f35"/>
                      <a:pt x="f27" y="f15"/>
                    </a:cubicBezTo>
                    <a:cubicBezTo>
                      <a:pt x="f31" y="f14"/>
                      <a:pt x="f28" y="f11"/>
                      <a:pt x="f26" y="f9"/>
                    </a:cubicBezTo>
                    <a:cubicBezTo>
                      <a:pt x="f36" y="f37"/>
                      <a:pt x="f36" y="f14"/>
                      <a:pt x="f36" y="f12"/>
                    </a:cubicBezTo>
                    <a:cubicBezTo>
                      <a:pt x="f32" y="f37"/>
                      <a:pt x="f32" y="f38"/>
                      <a:pt x="f32" y="f14"/>
                    </a:cubicBezTo>
                    <a:cubicBezTo>
                      <a:pt x="f33" y="f12"/>
                      <a:pt x="f6" y="f37"/>
                      <a:pt x="f39" y="f40"/>
                    </a:cubicBezTo>
                    <a:cubicBezTo>
                      <a:pt x="f32" y="f41"/>
                      <a:pt x="f6" y="f41"/>
                      <a:pt x="f25" y="f42"/>
                    </a:cubicBezTo>
                    <a:cubicBezTo>
                      <a:pt x="f31" y="f43"/>
                      <a:pt x="f25" y="f44"/>
                      <a:pt x="f32" y="f45"/>
                    </a:cubicBezTo>
                    <a:cubicBezTo>
                      <a:pt x="f31" y="f7"/>
                      <a:pt x="f36" y="f46"/>
                      <a:pt x="f26" y="f46"/>
                    </a:cubicBezTo>
                    <a:cubicBezTo>
                      <a:pt x="f27" y="f46"/>
                      <a:pt x="f22" y="f47"/>
                      <a:pt x="f29" y="f47"/>
                    </a:cubicBezTo>
                    <a:cubicBezTo>
                      <a:pt x="f27" y="f47"/>
                      <a:pt x="f27" y="f38"/>
                      <a:pt x="f29" y="f37"/>
                    </a:cubicBezTo>
                    <a:cubicBezTo>
                      <a:pt x="f28" y="f37"/>
                      <a:pt x="f22" y="f48"/>
                      <a:pt x="f20" y="f38"/>
                    </a:cubicBezTo>
                    <a:cubicBezTo>
                      <a:pt x="f18" y="f38"/>
                      <a:pt x="f18" y="f1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91" name="Zimbabwe">
                <a:extLst>
                  <a:ext uri="{FF2B5EF4-FFF2-40B4-BE49-F238E27FC236}">
                    <a16:creationId xmlns:a16="http://schemas.microsoft.com/office/drawing/2014/main" id="{C093C0EF-DE3D-16F6-DC78-E5187DE90569}"/>
                  </a:ext>
                </a:extLst>
              </p:cNvPr>
              <p:cNvSpPr/>
              <p:nvPr/>
            </p:nvSpPr>
            <p:spPr>
              <a:xfrm>
                <a:off x="7632103" y="5105534"/>
                <a:ext cx="207861" cy="220370"/>
              </a:xfrm>
              <a:custGeom>
                <a:avLst/>
                <a:gdLst>
                  <a:gd name="f0" fmla="val 10800000"/>
                  <a:gd name="f1" fmla="val 5400000"/>
                  <a:gd name="f2" fmla="val 180"/>
                  <a:gd name="f3" fmla="val w"/>
                  <a:gd name="f4" fmla="val h"/>
                  <a:gd name="f5" fmla="val 0"/>
                  <a:gd name="f6" fmla="val 39"/>
                  <a:gd name="f7" fmla="val 44"/>
                  <a:gd name="f8" fmla="val 19"/>
                  <a:gd name="f9" fmla="val 43"/>
                  <a:gd name="f10" fmla="val 22"/>
                  <a:gd name="f11" fmla="val 41"/>
                  <a:gd name="f12" fmla="val 23"/>
                  <a:gd name="f13" fmla="val 26"/>
                  <a:gd name="f14" fmla="val 28"/>
                  <a:gd name="f15" fmla="val 29"/>
                  <a:gd name="f16" fmla="val 30"/>
                  <a:gd name="f17" fmla="val 31"/>
                  <a:gd name="f18" fmla="val 32"/>
                  <a:gd name="f19" fmla="val 37"/>
                  <a:gd name="f20" fmla="val 36"/>
                  <a:gd name="f21" fmla="val 38"/>
                  <a:gd name="f22" fmla="val 35"/>
                  <a:gd name="f23" fmla="val 33"/>
                  <a:gd name="f24" fmla="val 34"/>
                  <a:gd name="f25" fmla="val 27"/>
                  <a:gd name="f26" fmla="val 25"/>
                  <a:gd name="f27" fmla="val 21"/>
                  <a:gd name="f28" fmla="val 20"/>
                  <a:gd name="f29" fmla="val 18"/>
                  <a:gd name="f30" fmla="val 16"/>
                  <a:gd name="f31" fmla="val 13"/>
                  <a:gd name="f32" fmla="val 9"/>
                  <a:gd name="f33" fmla="val 11"/>
                  <a:gd name="f34" fmla="val 8"/>
                  <a:gd name="f35" fmla="val 6"/>
                  <a:gd name="f36" fmla="val 7"/>
                  <a:gd name="f37" fmla="val 5"/>
                  <a:gd name="f38" fmla="val 4"/>
                  <a:gd name="f39" fmla="val 3"/>
                  <a:gd name="f40" fmla="val 17"/>
                  <a:gd name="f41" fmla="val 2"/>
                  <a:gd name="f42" fmla="val 14"/>
                  <a:gd name="f43" fmla="val 15"/>
                  <a:gd name="f44" fmla="val 1"/>
                  <a:gd name="f45" fmla="val 10"/>
                  <a:gd name="f46" fmla="val 42"/>
                  <a:gd name="f47" fmla="+- 0 0 -90"/>
                  <a:gd name="f48" fmla="*/ f3 1 39"/>
                  <a:gd name="f49" fmla="*/ f4 1 44"/>
                  <a:gd name="f50" fmla="+- f7 0 f5"/>
                  <a:gd name="f51" fmla="+- f6 0 f5"/>
                  <a:gd name="f52" fmla="*/ f47 f0 1"/>
                  <a:gd name="f53" fmla="*/ f51 1 39"/>
                  <a:gd name="f54" fmla="*/ f50 1 44"/>
                  <a:gd name="f55" fmla="*/ f52 1 f2"/>
                  <a:gd name="f56" fmla="*/ 19 1 f53"/>
                  <a:gd name="f57" fmla="*/ 43 1 f54"/>
                  <a:gd name="f58" fmla="*/ 26 1 f53"/>
                  <a:gd name="f59" fmla="*/ 44 1 f54"/>
                  <a:gd name="f60" fmla="*/ 29 1 f53"/>
                  <a:gd name="f61" fmla="*/ 32 1 f53"/>
                  <a:gd name="f62" fmla="*/ 37 1 f54"/>
                  <a:gd name="f63" fmla="*/ 35 1 f54"/>
                  <a:gd name="f64" fmla="*/ 34 1 f53"/>
                  <a:gd name="f65" fmla="*/ 32 1 f54"/>
                  <a:gd name="f66" fmla="*/ 36 1 f53"/>
                  <a:gd name="f67" fmla="*/ 28 1 f54"/>
                  <a:gd name="f68" fmla="*/ 25 1 f54"/>
                  <a:gd name="f69" fmla="*/ 37 1 f53"/>
                  <a:gd name="f70" fmla="*/ 19 1 f54"/>
                  <a:gd name="f71" fmla="*/ 13 1 f54"/>
                  <a:gd name="f72" fmla="*/ 8 1 f54"/>
                  <a:gd name="f73" fmla="*/ 6 1 f54"/>
                  <a:gd name="f74" fmla="*/ 28 1 f53"/>
                  <a:gd name="f75" fmla="*/ 3 1 f54"/>
                  <a:gd name="f76" fmla="*/ 25 1 f53"/>
                  <a:gd name="f77" fmla="*/ 0 1 f54"/>
                  <a:gd name="f78" fmla="*/ 11 1 f53"/>
                  <a:gd name="f79" fmla="*/ 7 1 f53"/>
                  <a:gd name="f80" fmla="*/ 14 1 f54"/>
                  <a:gd name="f81" fmla="*/ 0 1 f53"/>
                  <a:gd name="f82" fmla="*/ 3 1 f53"/>
                  <a:gd name="f83" fmla="*/ 21 1 f54"/>
                  <a:gd name="f84" fmla="*/ 29 1 f54"/>
                  <a:gd name="f85" fmla="*/ 10 1 f53"/>
                  <a:gd name="f86" fmla="*/ 33 1 f54"/>
                  <a:gd name="f87" fmla="*/ 15 1 f53"/>
                  <a:gd name="f88" fmla="*/ 41 1 f54"/>
                  <a:gd name="f89" fmla="*/ f6 1 f53"/>
                  <a:gd name="f90" fmla="*/ f7 1 f54"/>
                  <a:gd name="f91" fmla="+- f55 0 f1"/>
                  <a:gd name="f92" fmla="*/ f81 f48 1"/>
                  <a:gd name="f93" fmla="*/ f89 f48 1"/>
                  <a:gd name="f94" fmla="*/ f90 f49 1"/>
                  <a:gd name="f95" fmla="*/ f77 f49 1"/>
                  <a:gd name="f96" fmla="*/ f56 f48 1"/>
                  <a:gd name="f97" fmla="*/ f57 f49 1"/>
                  <a:gd name="f98" fmla="*/ f58 f48 1"/>
                  <a:gd name="f99" fmla="*/ f59 f49 1"/>
                  <a:gd name="f100" fmla="*/ f60 f48 1"/>
                  <a:gd name="f101" fmla="*/ f61 f48 1"/>
                  <a:gd name="f102" fmla="*/ f62 f49 1"/>
                  <a:gd name="f103" fmla="*/ f63 f49 1"/>
                  <a:gd name="f104" fmla="*/ f64 f48 1"/>
                  <a:gd name="f105" fmla="*/ f65 f49 1"/>
                  <a:gd name="f106" fmla="*/ f66 f48 1"/>
                  <a:gd name="f107" fmla="*/ f67 f49 1"/>
                  <a:gd name="f108" fmla="*/ f68 f49 1"/>
                  <a:gd name="f109" fmla="*/ f69 f48 1"/>
                  <a:gd name="f110" fmla="*/ f70 f49 1"/>
                  <a:gd name="f111" fmla="*/ f71 f49 1"/>
                  <a:gd name="f112" fmla="*/ f72 f49 1"/>
                  <a:gd name="f113" fmla="*/ f73 f49 1"/>
                  <a:gd name="f114" fmla="*/ f74 f48 1"/>
                  <a:gd name="f115" fmla="*/ f75 f49 1"/>
                  <a:gd name="f116" fmla="*/ f76 f48 1"/>
                  <a:gd name="f117" fmla="*/ f78 f48 1"/>
                  <a:gd name="f118" fmla="*/ f79 f48 1"/>
                  <a:gd name="f119" fmla="*/ f80 f49 1"/>
                  <a:gd name="f120" fmla="*/ f82 f48 1"/>
                  <a:gd name="f121" fmla="*/ f83 f49 1"/>
                  <a:gd name="f122" fmla="*/ f84 f49 1"/>
                  <a:gd name="f123" fmla="*/ f85 f48 1"/>
                  <a:gd name="f124" fmla="*/ f86 f49 1"/>
                  <a:gd name="f125" fmla="*/ f87 f48 1"/>
                  <a:gd name="f126" fmla="*/ f88 f49 1"/>
                </a:gdLst>
                <a:ahLst/>
                <a:cxnLst>
                  <a:cxn ang="3cd4">
                    <a:pos x="hc" y="t"/>
                  </a:cxn>
                  <a:cxn ang="0">
                    <a:pos x="r" y="vc"/>
                  </a:cxn>
                  <a:cxn ang="cd4">
                    <a:pos x="hc" y="b"/>
                  </a:cxn>
                  <a:cxn ang="cd2">
                    <a:pos x="l" y="vc"/>
                  </a:cxn>
                  <a:cxn ang="f91">
                    <a:pos x="f96" y="f97"/>
                  </a:cxn>
                  <a:cxn ang="f91">
                    <a:pos x="f98" y="f99"/>
                  </a:cxn>
                  <a:cxn ang="f91">
                    <a:pos x="f100" y="f99"/>
                  </a:cxn>
                  <a:cxn ang="f91">
                    <a:pos x="f101" y="f102"/>
                  </a:cxn>
                  <a:cxn ang="f91">
                    <a:pos x="f101" y="f103"/>
                  </a:cxn>
                  <a:cxn ang="f91">
                    <a:pos x="f104" y="f105"/>
                  </a:cxn>
                  <a:cxn ang="f91">
                    <a:pos x="f106" y="f107"/>
                  </a:cxn>
                  <a:cxn ang="f91">
                    <a:pos x="f104" y="f108"/>
                  </a:cxn>
                  <a:cxn ang="f91">
                    <a:pos x="f109" y="f110"/>
                  </a:cxn>
                  <a:cxn ang="f91">
                    <a:pos x="f109" y="f111"/>
                  </a:cxn>
                  <a:cxn ang="f91">
                    <a:pos x="f109" y="f112"/>
                  </a:cxn>
                  <a:cxn ang="f91">
                    <a:pos x="f104" y="f113"/>
                  </a:cxn>
                  <a:cxn ang="f91">
                    <a:pos x="f114" y="f115"/>
                  </a:cxn>
                  <a:cxn ang="f91">
                    <a:pos x="f116" y="f95"/>
                  </a:cxn>
                  <a:cxn ang="f91">
                    <a:pos x="f96" y="f115"/>
                  </a:cxn>
                  <a:cxn ang="f91">
                    <a:pos x="f117" y="f111"/>
                  </a:cxn>
                  <a:cxn ang="f91">
                    <a:pos x="f118" y="f119"/>
                  </a:cxn>
                  <a:cxn ang="f91">
                    <a:pos x="f92" y="f119"/>
                  </a:cxn>
                  <a:cxn ang="f91">
                    <a:pos x="f120" y="f121"/>
                  </a:cxn>
                  <a:cxn ang="f91">
                    <a:pos x="f118" y="f122"/>
                  </a:cxn>
                  <a:cxn ang="f91">
                    <a:pos x="f123" y="f124"/>
                  </a:cxn>
                  <a:cxn ang="f91">
                    <a:pos x="f125" y="f126"/>
                  </a:cxn>
                  <a:cxn ang="f91">
                    <a:pos x="f96" y="f97"/>
                  </a:cxn>
                </a:cxnLst>
                <a:rect l="f92" t="f95" r="f93" b="f94"/>
                <a:pathLst>
                  <a:path w="39" h="44">
                    <a:moveTo>
                      <a:pt x="f8" y="f9"/>
                    </a:moveTo>
                    <a:cubicBezTo>
                      <a:pt x="f10" y="f11"/>
                      <a:pt x="f12" y="f7"/>
                      <a:pt x="f13" y="f7"/>
                    </a:cubicBezTo>
                    <a:cubicBezTo>
                      <a:pt x="f14" y="f9"/>
                      <a:pt x="f15" y="f7"/>
                      <a:pt x="f15" y="f7"/>
                    </a:cubicBezTo>
                    <a:cubicBezTo>
                      <a:pt x="f16" y="f9"/>
                      <a:pt x="f17" y="f11"/>
                      <a:pt x="f18" y="f19"/>
                    </a:cubicBezTo>
                    <a:cubicBezTo>
                      <a:pt x="f18" y="f20"/>
                      <a:pt x="f18" y="f21"/>
                      <a:pt x="f18" y="f22"/>
                    </a:cubicBezTo>
                    <a:cubicBezTo>
                      <a:pt x="f18" y="f23"/>
                      <a:pt x="f18" y="f19"/>
                      <a:pt x="f24" y="f18"/>
                    </a:cubicBezTo>
                    <a:cubicBezTo>
                      <a:pt x="f20" y="f14"/>
                      <a:pt x="f19" y="f17"/>
                      <a:pt x="f20" y="f14"/>
                    </a:cubicBezTo>
                    <a:cubicBezTo>
                      <a:pt x="f22" y="f13"/>
                      <a:pt x="f21" y="f25"/>
                      <a:pt x="f24" y="f26"/>
                    </a:cubicBezTo>
                    <a:cubicBezTo>
                      <a:pt x="f21" y="f27"/>
                      <a:pt x="f20" y="f28"/>
                      <a:pt x="f19" y="f8"/>
                    </a:cubicBezTo>
                    <a:cubicBezTo>
                      <a:pt x="f6" y="f29"/>
                      <a:pt x="f19" y="f30"/>
                      <a:pt x="f19" y="f31"/>
                    </a:cubicBezTo>
                    <a:cubicBezTo>
                      <a:pt x="f19" y="f32"/>
                      <a:pt x="f6" y="f33"/>
                      <a:pt x="f19" y="f34"/>
                    </a:cubicBezTo>
                    <a:cubicBezTo>
                      <a:pt x="f22" y="f35"/>
                      <a:pt x="f20" y="f36"/>
                      <a:pt x="f24" y="f35"/>
                    </a:cubicBezTo>
                    <a:cubicBezTo>
                      <a:pt x="f16" y="f37"/>
                      <a:pt x="f18" y="f38"/>
                      <a:pt x="f14" y="f39"/>
                    </a:cubicBezTo>
                    <a:cubicBezTo>
                      <a:pt x="f26" y="f39"/>
                      <a:pt x="f13" y="f38"/>
                      <a:pt x="f26" y="f5"/>
                    </a:cubicBezTo>
                    <a:cubicBezTo>
                      <a:pt x="f40" y="f41"/>
                      <a:pt x="f26" y="f5"/>
                      <a:pt x="f8" y="f39"/>
                    </a:cubicBezTo>
                    <a:cubicBezTo>
                      <a:pt x="f42" y="f37"/>
                      <a:pt x="f42" y="f31"/>
                      <a:pt x="f33" y="f31"/>
                    </a:cubicBezTo>
                    <a:cubicBezTo>
                      <a:pt x="f32" y="f31"/>
                      <a:pt x="f32" y="f43"/>
                      <a:pt x="f36" y="f42"/>
                    </a:cubicBezTo>
                    <a:cubicBezTo>
                      <a:pt x="f35" y="f31"/>
                      <a:pt x="f44" y="f42"/>
                      <a:pt x="f5" y="f42"/>
                    </a:cubicBezTo>
                    <a:cubicBezTo>
                      <a:pt x="f44" y="f8"/>
                      <a:pt x="f41" y="f30"/>
                      <a:pt x="f39" y="f27"/>
                    </a:cubicBezTo>
                    <a:cubicBezTo>
                      <a:pt x="f39" y="f26"/>
                      <a:pt x="f38" y="f26"/>
                      <a:pt x="f36" y="f15"/>
                    </a:cubicBezTo>
                    <a:cubicBezTo>
                      <a:pt x="f45" y="f18"/>
                      <a:pt x="f32" y="f23"/>
                      <a:pt x="f45" y="f23"/>
                    </a:cubicBezTo>
                    <a:cubicBezTo>
                      <a:pt x="f33" y="f24"/>
                      <a:pt x="f45" y="f6"/>
                      <a:pt x="f43" y="f11"/>
                    </a:cubicBezTo>
                    <a:cubicBezTo>
                      <a:pt x="f28" y="f46"/>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92" name="Botswana">
                <a:extLst>
                  <a:ext uri="{FF2B5EF4-FFF2-40B4-BE49-F238E27FC236}">
                    <a16:creationId xmlns:a16="http://schemas.microsoft.com/office/drawing/2014/main" id="{1FE56D1A-2D88-36AF-867A-F1E5BFA04145}"/>
                  </a:ext>
                </a:extLst>
              </p:cNvPr>
              <p:cNvSpPr/>
              <p:nvPr/>
            </p:nvSpPr>
            <p:spPr>
              <a:xfrm>
                <a:off x="7487509" y="5169715"/>
                <a:ext cx="250792" cy="299530"/>
              </a:xfrm>
              <a:custGeom>
                <a:avLst/>
                <a:gdLst>
                  <a:gd name="f0" fmla="val 10800000"/>
                  <a:gd name="f1" fmla="val 5400000"/>
                  <a:gd name="f2" fmla="val 180"/>
                  <a:gd name="f3" fmla="val w"/>
                  <a:gd name="f4" fmla="val h"/>
                  <a:gd name="f5" fmla="val 0"/>
                  <a:gd name="f6" fmla="val 47"/>
                  <a:gd name="f7" fmla="val 59"/>
                  <a:gd name="f8" fmla="val 1"/>
                  <a:gd name="f9" fmla="val 42"/>
                  <a:gd name="f10" fmla="val 28"/>
                  <a:gd name="f11" fmla="val 6"/>
                  <a:gd name="f12" fmla="val 7"/>
                  <a:gd name="f13" fmla="val 12"/>
                  <a:gd name="f14" fmla="val 5"/>
                  <a:gd name="f15" fmla="val 16"/>
                  <a:gd name="f16" fmla="val 4"/>
                  <a:gd name="f17" fmla="val 19"/>
                  <a:gd name="f18" fmla="val 2"/>
                  <a:gd name="f19" fmla="val 20"/>
                  <a:gd name="f20" fmla="val 22"/>
                  <a:gd name="f21" fmla="val 25"/>
                  <a:gd name="f22" fmla="val 24"/>
                  <a:gd name="f23" fmla="val 27"/>
                  <a:gd name="f24" fmla="val 29"/>
                  <a:gd name="f25" fmla="val 3"/>
                  <a:gd name="f26" fmla="val 30"/>
                  <a:gd name="f27" fmla="val 8"/>
                  <a:gd name="f28" fmla="val 31"/>
                  <a:gd name="f29" fmla="val 34"/>
                  <a:gd name="f30" fmla="val 37"/>
                  <a:gd name="f31" fmla="val 36"/>
                  <a:gd name="f32" fmla="val 38"/>
                  <a:gd name="f33" fmla="val 21"/>
                  <a:gd name="f34" fmla="val 26"/>
                  <a:gd name="f35" fmla="val 46"/>
                  <a:gd name="f36" fmla="val 44"/>
                  <a:gd name="f37" fmla="val 43"/>
                  <a:gd name="f38" fmla="val 32"/>
                  <a:gd name="f39" fmla="val 40"/>
                  <a:gd name="f40" fmla="val 41"/>
                  <a:gd name="f41" fmla="val 45"/>
                  <a:gd name="f42" fmla="val 50"/>
                  <a:gd name="f43" fmla="val 49"/>
                  <a:gd name="f44" fmla="val 52"/>
                  <a:gd name="f45" fmla="val 51"/>
                  <a:gd name="f46" fmla="val 18"/>
                  <a:gd name="f47" fmla="val 13"/>
                  <a:gd name="f48" fmla="val 14"/>
                  <a:gd name="f49" fmla="val 53"/>
                  <a:gd name="f50" fmla="val 15"/>
                  <a:gd name="f51" fmla="val 54"/>
                  <a:gd name="f52" fmla="val 57"/>
                  <a:gd name="f53" fmla="val 11"/>
                  <a:gd name="f54" fmla="val 55"/>
                  <a:gd name="f55" fmla="val 10"/>
                  <a:gd name="f56" fmla="val 58"/>
                  <a:gd name="f57" fmla="val 9"/>
                  <a:gd name="f58" fmla="+- 0 0 -90"/>
                  <a:gd name="f59" fmla="*/ f3 1 47"/>
                  <a:gd name="f60" fmla="*/ f4 1 59"/>
                  <a:gd name="f61" fmla="+- f7 0 f5"/>
                  <a:gd name="f62" fmla="+- f6 0 f5"/>
                  <a:gd name="f63" fmla="*/ f58 f0 1"/>
                  <a:gd name="f64" fmla="*/ f62 1 47"/>
                  <a:gd name="f65" fmla="*/ f61 1 59"/>
                  <a:gd name="f66" fmla="*/ f63 1 f2"/>
                  <a:gd name="f67" fmla="*/ 0 1 f64"/>
                  <a:gd name="f68" fmla="*/ 47 1 f65"/>
                  <a:gd name="f69" fmla="*/ 1 1 f64"/>
                  <a:gd name="f70" fmla="*/ 28 1 f65"/>
                  <a:gd name="f71" fmla="*/ 6 1 f64"/>
                  <a:gd name="f72" fmla="*/ 7 1 f64"/>
                  <a:gd name="f73" fmla="*/ 6 1 f65"/>
                  <a:gd name="f74" fmla="*/ 16 1 f64"/>
                  <a:gd name="f75" fmla="*/ 4 1 f65"/>
                  <a:gd name="f76" fmla="*/ 22 1 f64"/>
                  <a:gd name="f77" fmla="*/ 5 1 f65"/>
                  <a:gd name="f78" fmla="*/ 27 1 f64"/>
                  <a:gd name="f79" fmla="*/ 1 1 f65"/>
                  <a:gd name="f80" fmla="*/ 30 1 f64"/>
                  <a:gd name="f81" fmla="*/ 8 1 f65"/>
                  <a:gd name="f82" fmla="*/ 34 1 f64"/>
                  <a:gd name="f83" fmla="*/ 16 1 f65"/>
                  <a:gd name="f84" fmla="*/ 37 1 f64"/>
                  <a:gd name="f85" fmla="*/ 20 1 f65"/>
                  <a:gd name="f86" fmla="*/ 42 1 f64"/>
                  <a:gd name="f87" fmla="*/ 46 1 f64"/>
                  <a:gd name="f88" fmla="*/ 30 1 f65"/>
                  <a:gd name="f89" fmla="*/ 43 1 f64"/>
                  <a:gd name="f90" fmla="*/ 32 1 f65"/>
                  <a:gd name="f91" fmla="*/ 38 1 f64"/>
                  <a:gd name="f92" fmla="*/ 36 1 f65"/>
                  <a:gd name="f93" fmla="*/ 41 1 f65"/>
                  <a:gd name="f94" fmla="*/ 29 1 f64"/>
                  <a:gd name="f95" fmla="*/ 50 1 f65"/>
                  <a:gd name="f96" fmla="*/ 51 1 f65"/>
                  <a:gd name="f97" fmla="*/ 19 1 f64"/>
                  <a:gd name="f98" fmla="*/ 49 1 f65"/>
                  <a:gd name="f99" fmla="*/ 14 1 f64"/>
                  <a:gd name="f100" fmla="*/ 53 1 f65"/>
                  <a:gd name="f101" fmla="*/ 12 1 f64"/>
                  <a:gd name="f102" fmla="*/ 57 1 f65"/>
                  <a:gd name="f103" fmla="*/ 10 1 f64"/>
                  <a:gd name="f104" fmla="*/ 58 1 f65"/>
                  <a:gd name="f105" fmla="*/ 55 1 f65"/>
                  <a:gd name="f106" fmla="*/ f6 1 f64"/>
                  <a:gd name="f107" fmla="*/ 0 1 f65"/>
                  <a:gd name="f108" fmla="*/ f7 1 f65"/>
                  <a:gd name="f109" fmla="+- f66 0 f1"/>
                  <a:gd name="f110" fmla="*/ f67 f59 1"/>
                  <a:gd name="f111" fmla="*/ f106 f59 1"/>
                  <a:gd name="f112" fmla="*/ f108 f60 1"/>
                  <a:gd name="f113" fmla="*/ f107 f60 1"/>
                  <a:gd name="f114" fmla="*/ f68 f60 1"/>
                  <a:gd name="f115" fmla="*/ f69 f59 1"/>
                  <a:gd name="f116" fmla="*/ f70 f60 1"/>
                  <a:gd name="f117" fmla="*/ f71 f59 1"/>
                  <a:gd name="f118" fmla="*/ f72 f59 1"/>
                  <a:gd name="f119" fmla="*/ f73 f60 1"/>
                  <a:gd name="f120" fmla="*/ f74 f59 1"/>
                  <a:gd name="f121" fmla="*/ f75 f60 1"/>
                  <a:gd name="f122" fmla="*/ f76 f59 1"/>
                  <a:gd name="f123" fmla="*/ f77 f60 1"/>
                  <a:gd name="f124" fmla="*/ f78 f59 1"/>
                  <a:gd name="f125" fmla="*/ f79 f60 1"/>
                  <a:gd name="f126" fmla="*/ f80 f59 1"/>
                  <a:gd name="f127" fmla="*/ f81 f60 1"/>
                  <a:gd name="f128" fmla="*/ f82 f59 1"/>
                  <a:gd name="f129" fmla="*/ f83 f60 1"/>
                  <a:gd name="f130" fmla="*/ f84 f59 1"/>
                  <a:gd name="f131" fmla="*/ f85 f60 1"/>
                  <a:gd name="f132" fmla="*/ f86 f59 1"/>
                  <a:gd name="f133" fmla="*/ f87 f59 1"/>
                  <a:gd name="f134" fmla="*/ f88 f60 1"/>
                  <a:gd name="f135" fmla="*/ f89 f59 1"/>
                  <a:gd name="f136" fmla="*/ f90 f60 1"/>
                  <a:gd name="f137" fmla="*/ f91 f59 1"/>
                  <a:gd name="f138" fmla="*/ f92 f60 1"/>
                  <a:gd name="f139" fmla="*/ f93 f60 1"/>
                  <a:gd name="f140" fmla="*/ f94 f59 1"/>
                  <a:gd name="f141" fmla="*/ f95 f60 1"/>
                  <a:gd name="f142" fmla="*/ f96 f60 1"/>
                  <a:gd name="f143" fmla="*/ f97 f59 1"/>
                  <a:gd name="f144" fmla="*/ f98 f60 1"/>
                  <a:gd name="f145" fmla="*/ f99 f59 1"/>
                  <a:gd name="f146" fmla="*/ f100 f60 1"/>
                  <a:gd name="f147" fmla="*/ f101 f59 1"/>
                  <a:gd name="f148" fmla="*/ f102 f60 1"/>
                  <a:gd name="f149" fmla="*/ f103 f59 1"/>
                  <a:gd name="f150" fmla="*/ f104 f60 1"/>
                  <a:gd name="f151" fmla="*/ f105 f60 1"/>
                </a:gdLst>
                <a:ahLst/>
                <a:cxnLst>
                  <a:cxn ang="3cd4">
                    <a:pos x="hc" y="t"/>
                  </a:cxn>
                  <a:cxn ang="0">
                    <a:pos x="r" y="vc"/>
                  </a:cxn>
                  <a:cxn ang="cd4">
                    <a:pos x="hc" y="b"/>
                  </a:cxn>
                  <a:cxn ang="cd2">
                    <a:pos x="l" y="vc"/>
                  </a:cxn>
                  <a:cxn ang="f109">
                    <a:pos x="f110" y="f114"/>
                  </a:cxn>
                  <a:cxn ang="f109">
                    <a:pos x="f115" y="f116"/>
                  </a:cxn>
                  <a:cxn ang="f109">
                    <a:pos x="f117" y="f116"/>
                  </a:cxn>
                  <a:cxn ang="f109">
                    <a:pos x="f118" y="f119"/>
                  </a:cxn>
                  <a:cxn ang="f109">
                    <a:pos x="f120" y="f121"/>
                  </a:cxn>
                  <a:cxn ang="f109">
                    <a:pos x="f122" y="f123"/>
                  </a:cxn>
                  <a:cxn ang="f109">
                    <a:pos x="f124" y="f125"/>
                  </a:cxn>
                  <a:cxn ang="f109">
                    <a:pos x="f126" y="f127"/>
                  </a:cxn>
                  <a:cxn ang="f109">
                    <a:pos x="f128" y="f129"/>
                  </a:cxn>
                  <a:cxn ang="f109">
                    <a:pos x="f130" y="f131"/>
                  </a:cxn>
                  <a:cxn ang="f109">
                    <a:pos x="f132" y="f116"/>
                  </a:cxn>
                  <a:cxn ang="f109">
                    <a:pos x="f133" y="f134"/>
                  </a:cxn>
                  <a:cxn ang="f109">
                    <a:pos x="f135" y="f136"/>
                  </a:cxn>
                  <a:cxn ang="f109">
                    <a:pos x="f137" y="f138"/>
                  </a:cxn>
                  <a:cxn ang="f109">
                    <a:pos x="f128" y="f139"/>
                  </a:cxn>
                  <a:cxn ang="f109">
                    <a:pos x="f140" y="f141"/>
                  </a:cxn>
                  <a:cxn ang="f109">
                    <a:pos x="f122" y="f142"/>
                  </a:cxn>
                  <a:cxn ang="f109">
                    <a:pos x="f143" y="f144"/>
                  </a:cxn>
                  <a:cxn ang="f109">
                    <a:pos x="f145" y="f146"/>
                  </a:cxn>
                  <a:cxn ang="f109">
                    <a:pos x="f147" y="f148"/>
                  </a:cxn>
                  <a:cxn ang="f109">
                    <a:pos x="f149" y="f150"/>
                  </a:cxn>
                  <a:cxn ang="f109">
                    <a:pos x="f117" y="f150"/>
                  </a:cxn>
                  <a:cxn ang="f109">
                    <a:pos x="f117" y="f151"/>
                  </a:cxn>
                  <a:cxn ang="f109">
                    <a:pos x="f110" y="f114"/>
                  </a:cxn>
                </a:cxnLst>
                <a:rect l="f110" t="f113" r="f111" b="f112"/>
                <a:pathLst>
                  <a:path w="47" h="59">
                    <a:moveTo>
                      <a:pt x="f5" y="f6"/>
                    </a:moveTo>
                    <a:cubicBezTo>
                      <a:pt x="f8" y="f9"/>
                      <a:pt x="f8" y="f10"/>
                      <a:pt x="f8" y="f10"/>
                    </a:cubicBezTo>
                    <a:cubicBezTo>
                      <a:pt x="f11" y="f10"/>
                      <a:pt x="f11" y="f10"/>
                      <a:pt x="f11" y="f10"/>
                    </a:cubicBezTo>
                    <a:cubicBezTo>
                      <a:pt x="f12" y="f11"/>
                      <a:pt x="f12" y="f11"/>
                      <a:pt x="f12" y="f11"/>
                    </a:cubicBezTo>
                    <a:cubicBezTo>
                      <a:pt x="f12" y="f11"/>
                      <a:pt x="f13" y="f14"/>
                      <a:pt x="f15" y="f16"/>
                    </a:cubicBezTo>
                    <a:cubicBezTo>
                      <a:pt x="f17" y="f18"/>
                      <a:pt x="f19" y="f12"/>
                      <a:pt x="f20" y="f14"/>
                    </a:cubicBezTo>
                    <a:cubicBezTo>
                      <a:pt x="f21" y="f5"/>
                      <a:pt x="f22" y="f16"/>
                      <a:pt x="f23" y="f8"/>
                    </a:cubicBezTo>
                    <a:cubicBezTo>
                      <a:pt x="f10" y="f11"/>
                      <a:pt x="f24" y="f25"/>
                      <a:pt x="f26" y="f27"/>
                    </a:cubicBezTo>
                    <a:cubicBezTo>
                      <a:pt x="f26" y="f13"/>
                      <a:pt x="f28" y="f13"/>
                      <a:pt x="f29" y="f15"/>
                    </a:cubicBezTo>
                    <a:cubicBezTo>
                      <a:pt x="f30" y="f17"/>
                      <a:pt x="f31" y="f19"/>
                      <a:pt x="f30" y="f19"/>
                    </a:cubicBezTo>
                    <a:cubicBezTo>
                      <a:pt x="f32" y="f33"/>
                      <a:pt x="f30" y="f34"/>
                      <a:pt x="f9" y="f10"/>
                    </a:cubicBezTo>
                    <a:cubicBezTo>
                      <a:pt x="f6" y="f24"/>
                      <a:pt x="f35" y="f26"/>
                      <a:pt x="f35" y="f26"/>
                    </a:cubicBezTo>
                    <a:cubicBezTo>
                      <a:pt x="f36" y="f28"/>
                      <a:pt x="f35" y="f28"/>
                      <a:pt x="f37" y="f38"/>
                    </a:cubicBezTo>
                    <a:cubicBezTo>
                      <a:pt x="f39" y="f38"/>
                      <a:pt x="f37" y="f29"/>
                      <a:pt x="f32" y="f31"/>
                    </a:cubicBezTo>
                    <a:cubicBezTo>
                      <a:pt x="f31" y="f31"/>
                      <a:pt x="f31" y="f32"/>
                      <a:pt x="f29" y="f40"/>
                    </a:cubicBezTo>
                    <a:cubicBezTo>
                      <a:pt x="f38" y="f41"/>
                      <a:pt x="f28" y="f9"/>
                      <a:pt x="f24" y="f42"/>
                    </a:cubicBezTo>
                    <a:cubicBezTo>
                      <a:pt x="f23" y="f43"/>
                      <a:pt x="f21" y="f44"/>
                      <a:pt x="f20" y="f45"/>
                    </a:cubicBezTo>
                    <a:cubicBezTo>
                      <a:pt x="f46" y="f42"/>
                      <a:pt x="f20" y="f42"/>
                      <a:pt x="f17" y="f43"/>
                    </a:cubicBezTo>
                    <a:cubicBezTo>
                      <a:pt x="f15" y="f43"/>
                      <a:pt x="f47" y="f45"/>
                      <a:pt x="f48" y="f49"/>
                    </a:cubicBezTo>
                    <a:cubicBezTo>
                      <a:pt x="f50" y="f51"/>
                      <a:pt x="f13" y="f51"/>
                      <a:pt x="f13" y="f52"/>
                    </a:cubicBezTo>
                    <a:cubicBezTo>
                      <a:pt x="f53" y="f7"/>
                      <a:pt x="f53" y="f54"/>
                      <a:pt x="f55" y="f56"/>
                    </a:cubicBezTo>
                    <a:cubicBezTo>
                      <a:pt x="f55" y="f7"/>
                      <a:pt x="f57" y="f56"/>
                      <a:pt x="f11" y="f56"/>
                    </a:cubicBezTo>
                    <a:cubicBezTo>
                      <a:pt x="f16" y="f7"/>
                      <a:pt x="f14" y="f52"/>
                      <a:pt x="f11" y="f54"/>
                    </a:cubicBezTo>
                    <a:cubicBezTo>
                      <a:pt x="f12" y="f51"/>
                      <a:pt x="f11" y="f43"/>
                      <a:pt x="f5" y="f6"/>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93" name="Namibia">
                <a:extLst>
                  <a:ext uri="{FF2B5EF4-FFF2-40B4-BE49-F238E27FC236}">
                    <a16:creationId xmlns:a16="http://schemas.microsoft.com/office/drawing/2014/main" id="{6EE16390-F5E1-3E30-5920-5F1E3CB59FCD}"/>
                  </a:ext>
                </a:extLst>
              </p:cNvPr>
              <p:cNvSpPr/>
              <p:nvPr/>
            </p:nvSpPr>
            <p:spPr>
              <a:xfrm>
                <a:off x="7295467" y="5144048"/>
                <a:ext cx="336645" cy="380829"/>
              </a:xfrm>
              <a:custGeom>
                <a:avLst/>
                <a:gdLst>
                  <a:gd name="f0" fmla="val 10800000"/>
                  <a:gd name="f1" fmla="val 5400000"/>
                  <a:gd name="f2" fmla="val 180"/>
                  <a:gd name="f3" fmla="val w"/>
                  <a:gd name="f4" fmla="val h"/>
                  <a:gd name="f5" fmla="val 0"/>
                  <a:gd name="f6" fmla="val 63"/>
                  <a:gd name="f7" fmla="val 75"/>
                  <a:gd name="f8" fmla="val 4"/>
                  <a:gd name="f9" fmla="val 11"/>
                  <a:gd name="f10" fmla="val 5"/>
                  <a:gd name="f11" fmla="val 16"/>
                  <a:gd name="f12" fmla="val 20"/>
                  <a:gd name="f13" fmla="val 26"/>
                  <a:gd name="f14" fmla="val 13"/>
                  <a:gd name="f15" fmla="val 38"/>
                  <a:gd name="f16" fmla="val 40"/>
                  <a:gd name="f17" fmla="val 44"/>
                  <a:gd name="f18" fmla="val 41"/>
                  <a:gd name="f19" fmla="val 12"/>
                  <a:gd name="f20" fmla="val 45"/>
                  <a:gd name="f21" fmla="val 49"/>
                  <a:gd name="f22" fmla="val 15"/>
                  <a:gd name="f23" fmla="val 65"/>
                  <a:gd name="f24" fmla="val 66"/>
                  <a:gd name="f25" fmla="val 70"/>
                  <a:gd name="f26" fmla="val 18"/>
                  <a:gd name="f27" fmla="val 73"/>
                  <a:gd name="f28" fmla="val 72"/>
                  <a:gd name="f29" fmla="val 21"/>
                  <a:gd name="f30" fmla="val 24"/>
                  <a:gd name="f31" fmla="val 28"/>
                  <a:gd name="f32" fmla="val 34"/>
                  <a:gd name="f33" fmla="val 32"/>
                  <a:gd name="f34" fmla="val 35"/>
                  <a:gd name="f35" fmla="val 36"/>
                  <a:gd name="f36" fmla="val 52"/>
                  <a:gd name="f37" fmla="val 37"/>
                  <a:gd name="f38" fmla="val 47"/>
                  <a:gd name="f39" fmla="val 33"/>
                  <a:gd name="f40" fmla="val 42"/>
                  <a:gd name="f41" fmla="val 43"/>
                  <a:gd name="f42" fmla="val 48"/>
                  <a:gd name="f43" fmla="val 10"/>
                  <a:gd name="f44" fmla="val 9"/>
                  <a:gd name="f45" fmla="val 55"/>
                  <a:gd name="f46" fmla="val 7"/>
                  <a:gd name="f47" fmla="val 56"/>
                  <a:gd name="f48" fmla="val 58"/>
                  <a:gd name="f49" fmla="val 61"/>
                  <a:gd name="f50" fmla="val 60"/>
                  <a:gd name="f51" fmla="val 6"/>
                  <a:gd name="f52" fmla="val 3"/>
                  <a:gd name="f53" fmla="val 59"/>
                  <a:gd name="f54" fmla="val 53"/>
                  <a:gd name="f55" fmla="val 29"/>
                  <a:gd name="f56" fmla="val 30"/>
                  <a:gd name="f57" fmla="val 14"/>
                  <a:gd name="f58" fmla="val 8"/>
                  <a:gd name="f59" fmla="val 2"/>
                  <a:gd name="f60" fmla="val 1"/>
                  <a:gd name="f61" fmla="+- 0 0 -90"/>
                  <a:gd name="f62" fmla="*/ f3 1 63"/>
                  <a:gd name="f63" fmla="*/ f4 1 75"/>
                  <a:gd name="f64" fmla="+- f7 0 f5"/>
                  <a:gd name="f65" fmla="+- f6 0 f5"/>
                  <a:gd name="f66" fmla="*/ f61 f0 1"/>
                  <a:gd name="f67" fmla="*/ f65 1 63"/>
                  <a:gd name="f68" fmla="*/ f64 1 75"/>
                  <a:gd name="f69" fmla="*/ f66 1 f2"/>
                  <a:gd name="f70" fmla="*/ 0 1 f67"/>
                  <a:gd name="f71" fmla="*/ 4 1 f68"/>
                  <a:gd name="f72" fmla="*/ 5 1 f67"/>
                  <a:gd name="f73" fmla="*/ 20 1 f68"/>
                  <a:gd name="f74" fmla="*/ 13 1 f67"/>
                  <a:gd name="f75" fmla="*/ 40 1 f68"/>
                  <a:gd name="f76" fmla="*/ 12 1 f67"/>
                  <a:gd name="f77" fmla="*/ 45 1 f68"/>
                  <a:gd name="f78" fmla="*/ 15 1 f67"/>
                  <a:gd name="f79" fmla="*/ 65 1 f68"/>
                  <a:gd name="f80" fmla="*/ 18 1 f67"/>
                  <a:gd name="f81" fmla="*/ 73 1 f68"/>
                  <a:gd name="f82" fmla="*/ 24 1 f67"/>
                  <a:gd name="f83" fmla="*/ 70 1 f68"/>
                  <a:gd name="f84" fmla="*/ 28 1 f67"/>
                  <a:gd name="f85" fmla="*/ 75 1 f68"/>
                  <a:gd name="f86" fmla="*/ 35 1 f67"/>
                  <a:gd name="f87" fmla="*/ 72 1 f68"/>
                  <a:gd name="f88" fmla="*/ 36 1 f67"/>
                  <a:gd name="f89" fmla="*/ 52 1 f68"/>
                  <a:gd name="f90" fmla="*/ 37 1 f67"/>
                  <a:gd name="f91" fmla="*/ 33 1 f68"/>
                  <a:gd name="f92" fmla="*/ 42 1 f67"/>
                  <a:gd name="f93" fmla="*/ 43 1 f67"/>
                  <a:gd name="f94" fmla="*/ 11 1 f68"/>
                  <a:gd name="f95" fmla="*/ 52 1 f67"/>
                  <a:gd name="f96" fmla="*/ 9 1 f68"/>
                  <a:gd name="f97" fmla="*/ 58 1 f67"/>
                  <a:gd name="f98" fmla="*/ 10 1 f68"/>
                  <a:gd name="f99" fmla="*/ 63 1 f67"/>
                  <a:gd name="f100" fmla="*/ 6 1 f68"/>
                  <a:gd name="f101" fmla="*/ 59 1 f67"/>
                  <a:gd name="f102" fmla="*/ 53 1 f67"/>
                  <a:gd name="f103" fmla="*/ 40 1 f67"/>
                  <a:gd name="f104" fmla="*/ 7 1 f68"/>
                  <a:gd name="f105" fmla="*/ 30 1 f67"/>
                  <a:gd name="f106" fmla="*/ 3 1 f68"/>
                  <a:gd name="f107" fmla="*/ 14 1 f67"/>
                  <a:gd name="f108" fmla="*/ 6 1 f67"/>
                  <a:gd name="f109" fmla="*/ 2 1 f68"/>
                  <a:gd name="f110" fmla="*/ f6 1 f67"/>
                  <a:gd name="f111" fmla="*/ 0 1 f68"/>
                  <a:gd name="f112" fmla="*/ f7 1 f68"/>
                  <a:gd name="f113" fmla="+- f69 0 f1"/>
                  <a:gd name="f114" fmla="*/ f70 f62 1"/>
                  <a:gd name="f115" fmla="*/ f110 f62 1"/>
                  <a:gd name="f116" fmla="*/ f112 f63 1"/>
                  <a:gd name="f117" fmla="*/ f111 f63 1"/>
                  <a:gd name="f118" fmla="*/ f71 f63 1"/>
                  <a:gd name="f119" fmla="*/ f72 f62 1"/>
                  <a:gd name="f120" fmla="*/ f73 f63 1"/>
                  <a:gd name="f121" fmla="*/ f74 f62 1"/>
                  <a:gd name="f122" fmla="*/ f75 f63 1"/>
                  <a:gd name="f123" fmla="*/ f76 f62 1"/>
                  <a:gd name="f124" fmla="*/ f77 f63 1"/>
                  <a:gd name="f125" fmla="*/ f78 f62 1"/>
                  <a:gd name="f126" fmla="*/ f79 f63 1"/>
                  <a:gd name="f127" fmla="*/ f80 f62 1"/>
                  <a:gd name="f128" fmla="*/ f81 f63 1"/>
                  <a:gd name="f129" fmla="*/ f82 f62 1"/>
                  <a:gd name="f130" fmla="*/ f83 f63 1"/>
                  <a:gd name="f131" fmla="*/ f84 f62 1"/>
                  <a:gd name="f132" fmla="*/ f85 f63 1"/>
                  <a:gd name="f133" fmla="*/ f86 f62 1"/>
                  <a:gd name="f134" fmla="*/ f87 f63 1"/>
                  <a:gd name="f135" fmla="*/ f88 f62 1"/>
                  <a:gd name="f136" fmla="*/ f89 f63 1"/>
                  <a:gd name="f137" fmla="*/ f90 f62 1"/>
                  <a:gd name="f138" fmla="*/ f91 f63 1"/>
                  <a:gd name="f139" fmla="*/ f92 f62 1"/>
                  <a:gd name="f140" fmla="*/ f93 f62 1"/>
                  <a:gd name="f141" fmla="*/ f94 f63 1"/>
                  <a:gd name="f142" fmla="*/ f95 f62 1"/>
                  <a:gd name="f143" fmla="*/ f96 f63 1"/>
                  <a:gd name="f144" fmla="*/ f97 f62 1"/>
                  <a:gd name="f145" fmla="*/ f98 f63 1"/>
                  <a:gd name="f146" fmla="*/ f99 f62 1"/>
                  <a:gd name="f147" fmla="*/ f100 f63 1"/>
                  <a:gd name="f148" fmla="*/ f101 f62 1"/>
                  <a:gd name="f149" fmla="*/ f102 f62 1"/>
                  <a:gd name="f150" fmla="*/ f103 f62 1"/>
                  <a:gd name="f151" fmla="*/ f104 f63 1"/>
                  <a:gd name="f152" fmla="*/ f105 f62 1"/>
                  <a:gd name="f153" fmla="*/ f106 f63 1"/>
                  <a:gd name="f154" fmla="*/ f107 f62 1"/>
                  <a:gd name="f155" fmla="*/ f108 f62 1"/>
                  <a:gd name="f156" fmla="*/ f109 f63 1"/>
                </a:gdLst>
                <a:ahLst/>
                <a:cxnLst>
                  <a:cxn ang="3cd4">
                    <a:pos x="hc" y="t"/>
                  </a:cxn>
                  <a:cxn ang="0">
                    <a:pos x="r" y="vc"/>
                  </a:cxn>
                  <a:cxn ang="cd4">
                    <a:pos x="hc" y="b"/>
                  </a:cxn>
                  <a:cxn ang="cd2">
                    <a:pos x="l" y="vc"/>
                  </a:cxn>
                  <a:cxn ang="f113">
                    <a:pos x="f114" y="f118"/>
                  </a:cxn>
                  <a:cxn ang="f113">
                    <a:pos x="f119" y="f120"/>
                  </a:cxn>
                  <a:cxn ang="f113">
                    <a:pos x="f121" y="f122"/>
                  </a:cxn>
                  <a:cxn ang="f113">
                    <a:pos x="f123" y="f124"/>
                  </a:cxn>
                  <a:cxn ang="f113">
                    <a:pos x="f125" y="f126"/>
                  </a:cxn>
                  <a:cxn ang="f113">
                    <a:pos x="f127" y="f128"/>
                  </a:cxn>
                  <a:cxn ang="f113">
                    <a:pos x="f129" y="f130"/>
                  </a:cxn>
                  <a:cxn ang="f113">
                    <a:pos x="f131" y="f132"/>
                  </a:cxn>
                  <a:cxn ang="f113">
                    <a:pos x="f133" y="f134"/>
                  </a:cxn>
                  <a:cxn ang="f113">
                    <a:pos x="f135" y="f136"/>
                  </a:cxn>
                  <a:cxn ang="f113">
                    <a:pos x="f137" y="f138"/>
                  </a:cxn>
                  <a:cxn ang="f113">
                    <a:pos x="f139" y="f138"/>
                  </a:cxn>
                  <a:cxn ang="f113">
                    <a:pos x="f140" y="f141"/>
                  </a:cxn>
                  <a:cxn ang="f113">
                    <a:pos x="f142" y="f143"/>
                  </a:cxn>
                  <a:cxn ang="f113">
                    <a:pos x="f144" y="f145"/>
                  </a:cxn>
                  <a:cxn ang="f113">
                    <a:pos x="f146" y="f147"/>
                  </a:cxn>
                  <a:cxn ang="f113">
                    <a:pos x="f148" y="f118"/>
                  </a:cxn>
                  <a:cxn ang="f113">
                    <a:pos x="f149" y="f118"/>
                  </a:cxn>
                  <a:cxn ang="f113">
                    <a:pos x="f150" y="f151"/>
                  </a:cxn>
                  <a:cxn ang="f113">
                    <a:pos x="f135" y="f147"/>
                  </a:cxn>
                  <a:cxn ang="f113">
                    <a:pos x="f152" y="f153"/>
                  </a:cxn>
                  <a:cxn ang="f113">
                    <a:pos x="f154" y="f153"/>
                  </a:cxn>
                  <a:cxn ang="f113">
                    <a:pos x="f155" y="f156"/>
                  </a:cxn>
                  <a:cxn ang="f113">
                    <a:pos x="f114" y="f118"/>
                  </a:cxn>
                </a:cxnLst>
                <a:rect l="f114" t="f117" r="f115" b="f116"/>
                <a:pathLst>
                  <a:path w="63" h="75">
                    <a:moveTo>
                      <a:pt x="f5" y="f8"/>
                    </a:moveTo>
                    <a:cubicBezTo>
                      <a:pt x="f5" y="f9"/>
                      <a:pt x="f10" y="f11"/>
                      <a:pt x="f10" y="f12"/>
                    </a:cubicBezTo>
                    <a:cubicBezTo>
                      <a:pt x="f10" y="f13"/>
                      <a:pt x="f14" y="f15"/>
                      <a:pt x="f14" y="f16"/>
                    </a:cubicBezTo>
                    <a:cubicBezTo>
                      <a:pt x="f9" y="f17"/>
                      <a:pt x="f14" y="f18"/>
                      <a:pt x="f19" y="f20"/>
                    </a:cubicBezTo>
                    <a:cubicBezTo>
                      <a:pt x="f9" y="f21"/>
                      <a:pt x="f11" y="f6"/>
                      <a:pt x="f22" y="f23"/>
                    </a:cubicBezTo>
                    <a:cubicBezTo>
                      <a:pt x="f22" y="f24"/>
                      <a:pt x="f11" y="f25"/>
                      <a:pt x="f26" y="f27"/>
                    </a:cubicBezTo>
                    <a:cubicBezTo>
                      <a:pt x="f12" y="f28"/>
                      <a:pt x="f29" y="f25"/>
                      <a:pt x="f30" y="f25"/>
                    </a:cubicBezTo>
                    <a:cubicBezTo>
                      <a:pt x="f13" y="f25"/>
                      <a:pt x="f30" y="f7"/>
                      <a:pt x="f31" y="f7"/>
                    </a:cubicBezTo>
                    <a:cubicBezTo>
                      <a:pt x="f32" y="f7"/>
                      <a:pt x="f33" y="f28"/>
                      <a:pt x="f34" y="f28"/>
                    </a:cubicBezTo>
                    <a:cubicBezTo>
                      <a:pt x="f35" y="f36"/>
                      <a:pt x="f35" y="f36"/>
                      <a:pt x="f35" y="f36"/>
                    </a:cubicBezTo>
                    <a:cubicBezTo>
                      <a:pt x="f37" y="f38"/>
                      <a:pt x="f37" y="f39"/>
                      <a:pt x="f37" y="f39"/>
                    </a:cubicBezTo>
                    <a:cubicBezTo>
                      <a:pt x="f40" y="f39"/>
                      <a:pt x="f40" y="f39"/>
                      <a:pt x="f40" y="f39"/>
                    </a:cubicBezTo>
                    <a:cubicBezTo>
                      <a:pt x="f41" y="f9"/>
                      <a:pt x="f41" y="f9"/>
                      <a:pt x="f41" y="f9"/>
                    </a:cubicBezTo>
                    <a:cubicBezTo>
                      <a:pt x="f41" y="f9"/>
                      <a:pt x="f42" y="f43"/>
                      <a:pt x="f36" y="f44"/>
                    </a:cubicBezTo>
                    <a:cubicBezTo>
                      <a:pt x="f45" y="f46"/>
                      <a:pt x="f47" y="f19"/>
                      <a:pt x="f48" y="f43"/>
                    </a:cubicBezTo>
                    <a:cubicBezTo>
                      <a:pt x="f49" y="f10"/>
                      <a:pt x="f50" y="f44"/>
                      <a:pt x="f6" y="f51"/>
                    </a:cubicBezTo>
                    <a:cubicBezTo>
                      <a:pt x="f49" y="f10"/>
                      <a:pt x="f6" y="f52"/>
                      <a:pt x="f53" y="f8"/>
                    </a:cubicBezTo>
                    <a:cubicBezTo>
                      <a:pt x="f45" y="f10"/>
                      <a:pt x="f45" y="f52"/>
                      <a:pt x="f54" y="f8"/>
                    </a:cubicBezTo>
                    <a:cubicBezTo>
                      <a:pt x="f18" y="f44"/>
                      <a:pt x="f41" y="f51"/>
                      <a:pt x="f16" y="f46"/>
                    </a:cubicBezTo>
                    <a:cubicBezTo>
                      <a:pt x="f37" y="f46"/>
                      <a:pt x="f35" y="f46"/>
                      <a:pt x="f35" y="f51"/>
                    </a:cubicBezTo>
                    <a:cubicBezTo>
                      <a:pt x="f55" y="f10"/>
                      <a:pt x="f56" y="f52"/>
                      <a:pt x="f56" y="f52"/>
                    </a:cubicBezTo>
                    <a:cubicBezTo>
                      <a:pt x="f56" y="f52"/>
                      <a:pt x="f26" y="f52"/>
                      <a:pt x="f57" y="f52"/>
                    </a:cubicBezTo>
                    <a:cubicBezTo>
                      <a:pt x="f10" y="f52"/>
                      <a:pt x="f58" y="f5"/>
                      <a:pt x="f51" y="f59"/>
                    </a:cubicBezTo>
                    <a:cubicBezTo>
                      <a:pt x="f52" y="f8"/>
                      <a:pt x="f10" y="f60"/>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94" name="Zambia">
                <a:extLst>
                  <a:ext uri="{FF2B5EF4-FFF2-40B4-BE49-F238E27FC236}">
                    <a16:creationId xmlns:a16="http://schemas.microsoft.com/office/drawing/2014/main" id="{2B56544A-403A-3D29-52A6-2217CAADE4CD}"/>
                  </a:ext>
                </a:extLst>
              </p:cNvPr>
              <p:cNvSpPr/>
              <p:nvPr/>
            </p:nvSpPr>
            <p:spPr>
              <a:xfrm>
                <a:off x="7557552" y="4850928"/>
                <a:ext cx="309533" cy="329485"/>
              </a:xfrm>
              <a:custGeom>
                <a:avLst/>
                <a:gdLst>
                  <a:gd name="f0" fmla="val 10800000"/>
                  <a:gd name="f1" fmla="val 5400000"/>
                  <a:gd name="f2" fmla="val 180"/>
                  <a:gd name="f3" fmla="val w"/>
                  <a:gd name="f4" fmla="val h"/>
                  <a:gd name="f5" fmla="val 0"/>
                  <a:gd name="f6" fmla="val 58"/>
                  <a:gd name="f7" fmla="val 65"/>
                  <a:gd name="f8" fmla="val 39"/>
                  <a:gd name="f9" fmla="val 50"/>
                  <a:gd name="f10" fmla="val 37"/>
                  <a:gd name="f11" fmla="val 48"/>
                  <a:gd name="f12" fmla="val 38"/>
                  <a:gd name="f13" fmla="val 47"/>
                  <a:gd name="f14" fmla="val 41"/>
                  <a:gd name="f15" fmla="val 46"/>
                  <a:gd name="f16" fmla="val 42"/>
                  <a:gd name="f17" fmla="val 45"/>
                  <a:gd name="f18" fmla="val 44"/>
                  <a:gd name="f19" fmla="val 49"/>
                  <a:gd name="f20" fmla="val 43"/>
                  <a:gd name="f21" fmla="val 53"/>
                  <a:gd name="f22" fmla="val 52"/>
                  <a:gd name="f23" fmla="val 51"/>
                  <a:gd name="f24" fmla="val 40"/>
                  <a:gd name="f25" fmla="val 36"/>
                  <a:gd name="f26" fmla="val 33"/>
                  <a:gd name="f27" fmla="val 55"/>
                  <a:gd name="f28" fmla="val 32"/>
                  <a:gd name="f29" fmla="val 56"/>
                  <a:gd name="f30" fmla="val 31"/>
                  <a:gd name="f31" fmla="val 57"/>
                  <a:gd name="f32" fmla="val 30"/>
                  <a:gd name="f33" fmla="val 29"/>
                  <a:gd name="f34" fmla="val 25"/>
                  <a:gd name="f35" fmla="val 21"/>
                  <a:gd name="f36" fmla="val 20"/>
                  <a:gd name="f37" fmla="val 19"/>
                  <a:gd name="f38" fmla="val 18"/>
                  <a:gd name="f39" fmla="val 16"/>
                  <a:gd name="f40" fmla="val 13"/>
                  <a:gd name="f41" fmla="val 54"/>
                  <a:gd name="f42" fmla="val 10"/>
                  <a:gd name="f43" fmla="val 8"/>
                  <a:gd name="f44" fmla="val 6"/>
                  <a:gd name="f45" fmla="val 5"/>
                  <a:gd name="f46" fmla="val 4"/>
                  <a:gd name="f47" fmla="val 1"/>
                  <a:gd name="f48" fmla="val 35"/>
                  <a:gd name="f49" fmla="val 34"/>
                  <a:gd name="f50" fmla="val 9"/>
                  <a:gd name="f51" fmla="val 12"/>
                  <a:gd name="f52" fmla="val 11"/>
                  <a:gd name="f53" fmla="val 14"/>
                  <a:gd name="f54" fmla="val 15"/>
                  <a:gd name="f55" fmla="val 17"/>
                  <a:gd name="f56" fmla="val 23"/>
                  <a:gd name="f57" fmla="val 24"/>
                  <a:gd name="f58" fmla="val 27"/>
                  <a:gd name="f59" fmla="val 28"/>
                  <a:gd name="f60" fmla="val 26"/>
                  <a:gd name="f61" fmla="val 22"/>
                  <a:gd name="f62" fmla="val 59"/>
                  <a:gd name="f63" fmla="val 60"/>
                  <a:gd name="f64" fmla="val 2"/>
                  <a:gd name="f65" fmla="val 62"/>
                  <a:gd name="f66" fmla="val 61"/>
                  <a:gd name="f67" fmla="val 63"/>
                  <a:gd name="f68" fmla="val 64"/>
                  <a:gd name="f69" fmla="+- 0 0 -90"/>
                  <a:gd name="f70" fmla="*/ f3 1 58"/>
                  <a:gd name="f71" fmla="*/ f4 1 65"/>
                  <a:gd name="f72" fmla="+- f7 0 f5"/>
                  <a:gd name="f73" fmla="+- f6 0 f5"/>
                  <a:gd name="f74" fmla="*/ f69 f0 1"/>
                  <a:gd name="f75" fmla="*/ f73 1 58"/>
                  <a:gd name="f76" fmla="*/ f72 1 65"/>
                  <a:gd name="f77" fmla="*/ f74 1 f2"/>
                  <a:gd name="f78" fmla="*/ 39 1 f75"/>
                  <a:gd name="f79" fmla="*/ 50 1 f76"/>
                  <a:gd name="f80" fmla="*/ 38 1 f75"/>
                  <a:gd name="f81" fmla="*/ 47 1 f76"/>
                  <a:gd name="f82" fmla="*/ 46 1 f75"/>
                  <a:gd name="f83" fmla="*/ 44 1 f76"/>
                  <a:gd name="f84" fmla="*/ 53 1 f75"/>
                  <a:gd name="f85" fmla="*/ 41 1 f76"/>
                  <a:gd name="f86" fmla="*/ 51 1 f75"/>
                  <a:gd name="f87" fmla="*/ 40 1 f76"/>
                  <a:gd name="f88" fmla="*/ 52 1 f75"/>
                  <a:gd name="f89" fmla="*/ 36 1 f76"/>
                  <a:gd name="f90" fmla="*/ 55 1 f75"/>
                  <a:gd name="f91" fmla="*/ 32 1 f76"/>
                  <a:gd name="f92" fmla="*/ 56 1 f75"/>
                  <a:gd name="f93" fmla="*/ 30 1 f76"/>
                  <a:gd name="f94" fmla="*/ 25 1 f76"/>
                  <a:gd name="f95" fmla="*/ 20 1 f76"/>
                  <a:gd name="f96" fmla="*/ 16 1 f76"/>
                  <a:gd name="f97" fmla="*/ 10 1 f76"/>
                  <a:gd name="f98" fmla="*/ 45 1 f75"/>
                  <a:gd name="f99" fmla="*/ 5 1 f76"/>
                  <a:gd name="f100" fmla="*/ 43 1 f75"/>
                  <a:gd name="f101" fmla="*/ 4 1 f76"/>
                  <a:gd name="f102" fmla="*/ 42 1 f75"/>
                  <a:gd name="f103" fmla="*/ 1 1 f76"/>
                  <a:gd name="f104" fmla="*/ 35 1 f75"/>
                  <a:gd name="f105" fmla="*/ 34 1 f75"/>
                  <a:gd name="f106" fmla="*/ 9 1 f76"/>
                  <a:gd name="f107" fmla="*/ 13 1 f76"/>
                  <a:gd name="f108" fmla="*/ 33 1 f75"/>
                  <a:gd name="f109" fmla="*/ 17 1 f76"/>
                  <a:gd name="f110" fmla="*/ 23 1 f76"/>
                  <a:gd name="f111" fmla="*/ 27 1 f76"/>
                  <a:gd name="f112" fmla="*/ 37 1 f75"/>
                  <a:gd name="f113" fmla="*/ 34 1 f76"/>
                  <a:gd name="f114" fmla="*/ 36 1 f75"/>
                  <a:gd name="f115" fmla="*/ 33 1 f76"/>
                  <a:gd name="f116" fmla="*/ 31 1 f75"/>
                  <a:gd name="f117" fmla="*/ 26 1 f75"/>
                  <a:gd name="f118" fmla="*/ 26 1 f76"/>
                  <a:gd name="f119" fmla="*/ 21 1 f75"/>
                  <a:gd name="f120" fmla="*/ 18 1 f75"/>
                  <a:gd name="f121" fmla="*/ 24 1 f76"/>
                  <a:gd name="f122" fmla="*/ 14 1 f75"/>
                  <a:gd name="f123" fmla="*/ 21 1 f76"/>
                  <a:gd name="f124" fmla="*/ 11 1 f75"/>
                  <a:gd name="f125" fmla="*/ 12 1 f75"/>
                  <a:gd name="f126" fmla="*/ 0 1 f75"/>
                  <a:gd name="f127" fmla="*/ 57 1 f76"/>
                  <a:gd name="f128" fmla="*/ 1 1 f75"/>
                  <a:gd name="f129" fmla="*/ 59 1 f76"/>
                  <a:gd name="f130" fmla="*/ 4 1 f75"/>
                  <a:gd name="f131" fmla="*/ 62 1 f76"/>
                  <a:gd name="f132" fmla="*/ 10 1 f75"/>
                  <a:gd name="f133" fmla="*/ 64 1 f76"/>
                  <a:gd name="f134" fmla="*/ 25 1 f75"/>
                  <a:gd name="f135" fmla="*/ 63 1 f76"/>
                  <a:gd name="f136" fmla="*/ 53 1 f76"/>
                  <a:gd name="f137" fmla="*/ f6 1 f75"/>
                  <a:gd name="f138" fmla="*/ 0 1 f76"/>
                  <a:gd name="f139" fmla="*/ f7 1 f76"/>
                  <a:gd name="f140" fmla="+- f77 0 f1"/>
                  <a:gd name="f141" fmla="*/ f126 f70 1"/>
                  <a:gd name="f142" fmla="*/ f137 f70 1"/>
                  <a:gd name="f143" fmla="*/ f139 f71 1"/>
                  <a:gd name="f144" fmla="*/ f138 f71 1"/>
                  <a:gd name="f145" fmla="*/ f78 f70 1"/>
                  <a:gd name="f146" fmla="*/ f79 f71 1"/>
                  <a:gd name="f147" fmla="*/ f80 f70 1"/>
                  <a:gd name="f148" fmla="*/ f81 f71 1"/>
                  <a:gd name="f149" fmla="*/ f82 f70 1"/>
                  <a:gd name="f150" fmla="*/ f83 f71 1"/>
                  <a:gd name="f151" fmla="*/ f84 f70 1"/>
                  <a:gd name="f152" fmla="*/ f85 f71 1"/>
                  <a:gd name="f153" fmla="*/ f86 f70 1"/>
                  <a:gd name="f154" fmla="*/ f87 f71 1"/>
                  <a:gd name="f155" fmla="*/ f88 f70 1"/>
                  <a:gd name="f156" fmla="*/ f89 f71 1"/>
                  <a:gd name="f157" fmla="*/ f90 f70 1"/>
                  <a:gd name="f158" fmla="*/ f91 f71 1"/>
                  <a:gd name="f159" fmla="*/ f92 f70 1"/>
                  <a:gd name="f160" fmla="*/ f93 f71 1"/>
                  <a:gd name="f161" fmla="*/ f94 f71 1"/>
                  <a:gd name="f162" fmla="*/ f95 f71 1"/>
                  <a:gd name="f163" fmla="*/ f96 f71 1"/>
                  <a:gd name="f164" fmla="*/ f97 f71 1"/>
                  <a:gd name="f165" fmla="*/ f98 f70 1"/>
                  <a:gd name="f166" fmla="*/ f99 f71 1"/>
                  <a:gd name="f167" fmla="*/ f100 f70 1"/>
                  <a:gd name="f168" fmla="*/ f101 f71 1"/>
                  <a:gd name="f169" fmla="*/ f102 f70 1"/>
                  <a:gd name="f170" fmla="*/ f103 f71 1"/>
                  <a:gd name="f171" fmla="*/ f104 f70 1"/>
                  <a:gd name="f172" fmla="*/ f105 f70 1"/>
                  <a:gd name="f173" fmla="*/ f106 f71 1"/>
                  <a:gd name="f174" fmla="*/ f107 f71 1"/>
                  <a:gd name="f175" fmla="*/ f108 f70 1"/>
                  <a:gd name="f176" fmla="*/ f109 f71 1"/>
                  <a:gd name="f177" fmla="*/ f110 f71 1"/>
                  <a:gd name="f178" fmla="*/ f111 f71 1"/>
                  <a:gd name="f179" fmla="*/ f112 f70 1"/>
                  <a:gd name="f180" fmla="*/ f113 f71 1"/>
                  <a:gd name="f181" fmla="*/ f114 f70 1"/>
                  <a:gd name="f182" fmla="*/ f115 f71 1"/>
                  <a:gd name="f183" fmla="*/ f116 f70 1"/>
                  <a:gd name="f184" fmla="*/ f117 f70 1"/>
                  <a:gd name="f185" fmla="*/ f118 f71 1"/>
                  <a:gd name="f186" fmla="*/ f119 f70 1"/>
                  <a:gd name="f187" fmla="*/ f120 f70 1"/>
                  <a:gd name="f188" fmla="*/ f121 f71 1"/>
                  <a:gd name="f189" fmla="*/ f122 f70 1"/>
                  <a:gd name="f190" fmla="*/ f123 f71 1"/>
                  <a:gd name="f191" fmla="*/ f124 f70 1"/>
                  <a:gd name="f192" fmla="*/ f125 f70 1"/>
                  <a:gd name="f193" fmla="*/ f127 f71 1"/>
                  <a:gd name="f194" fmla="*/ f128 f70 1"/>
                  <a:gd name="f195" fmla="*/ f129 f71 1"/>
                  <a:gd name="f196" fmla="*/ f130 f70 1"/>
                  <a:gd name="f197" fmla="*/ f131 f71 1"/>
                  <a:gd name="f198" fmla="*/ f132 f70 1"/>
                  <a:gd name="f199" fmla="*/ f133 f71 1"/>
                  <a:gd name="f200" fmla="*/ f134 f70 1"/>
                  <a:gd name="f201" fmla="*/ f135 f71 1"/>
                  <a:gd name="f202" fmla="*/ f136 f71 1"/>
                </a:gdLst>
                <a:ahLst/>
                <a:cxnLst>
                  <a:cxn ang="3cd4">
                    <a:pos x="hc" y="t"/>
                  </a:cxn>
                  <a:cxn ang="0">
                    <a:pos x="r" y="vc"/>
                  </a:cxn>
                  <a:cxn ang="cd4">
                    <a:pos x="hc" y="b"/>
                  </a:cxn>
                  <a:cxn ang="cd2">
                    <a:pos x="l" y="vc"/>
                  </a:cxn>
                  <a:cxn ang="f140">
                    <a:pos x="f145" y="f146"/>
                  </a:cxn>
                  <a:cxn ang="f140">
                    <a:pos x="f147" y="f148"/>
                  </a:cxn>
                  <a:cxn ang="f140">
                    <a:pos x="f149" y="f150"/>
                  </a:cxn>
                  <a:cxn ang="f140">
                    <a:pos x="f151" y="f152"/>
                  </a:cxn>
                  <a:cxn ang="f140">
                    <a:pos x="f153" y="f154"/>
                  </a:cxn>
                  <a:cxn ang="f140">
                    <a:pos x="f155" y="f156"/>
                  </a:cxn>
                  <a:cxn ang="f140">
                    <a:pos x="f157" y="f158"/>
                  </a:cxn>
                  <a:cxn ang="f140">
                    <a:pos x="f159" y="f160"/>
                  </a:cxn>
                  <a:cxn ang="f140">
                    <a:pos x="f157" y="f161"/>
                  </a:cxn>
                  <a:cxn ang="f140">
                    <a:pos x="f159" y="f162"/>
                  </a:cxn>
                  <a:cxn ang="f140">
                    <a:pos x="f159" y="f163"/>
                  </a:cxn>
                  <a:cxn ang="f140">
                    <a:pos x="f157" y="f164"/>
                  </a:cxn>
                  <a:cxn ang="f140">
                    <a:pos x="f165" y="f166"/>
                  </a:cxn>
                  <a:cxn ang="f140">
                    <a:pos x="f167" y="f168"/>
                  </a:cxn>
                  <a:cxn ang="f140">
                    <a:pos x="f169" y="f170"/>
                  </a:cxn>
                  <a:cxn ang="f140">
                    <a:pos x="f171" y="f168"/>
                  </a:cxn>
                  <a:cxn ang="f140">
                    <a:pos x="f172" y="f173"/>
                  </a:cxn>
                  <a:cxn ang="f140">
                    <a:pos x="f171" y="f174"/>
                  </a:cxn>
                  <a:cxn ang="f140">
                    <a:pos x="f175" y="f176"/>
                  </a:cxn>
                  <a:cxn ang="f140">
                    <a:pos x="f175" y="f177"/>
                  </a:cxn>
                  <a:cxn ang="f140">
                    <a:pos x="f171" y="f178"/>
                  </a:cxn>
                  <a:cxn ang="f140">
                    <a:pos x="f179" y="f178"/>
                  </a:cxn>
                  <a:cxn ang="f140">
                    <a:pos x="f179" y="f180"/>
                  </a:cxn>
                  <a:cxn ang="f140">
                    <a:pos x="f181" y="f182"/>
                  </a:cxn>
                  <a:cxn ang="f140">
                    <a:pos x="f183" y="f160"/>
                  </a:cxn>
                  <a:cxn ang="f140">
                    <a:pos x="f184" y="f185"/>
                  </a:cxn>
                  <a:cxn ang="f140">
                    <a:pos x="f186" y="f161"/>
                  </a:cxn>
                  <a:cxn ang="f140">
                    <a:pos x="f187" y="f188"/>
                  </a:cxn>
                  <a:cxn ang="f140">
                    <a:pos x="f189" y="f190"/>
                  </a:cxn>
                  <a:cxn ang="f140">
                    <a:pos x="f191" y="f162"/>
                  </a:cxn>
                  <a:cxn ang="f140">
                    <a:pos x="f191" y="f178"/>
                  </a:cxn>
                  <a:cxn ang="f140">
                    <a:pos x="f192" y="f182"/>
                  </a:cxn>
                  <a:cxn ang="f140">
                    <a:pos x="f141" y="f182"/>
                  </a:cxn>
                  <a:cxn ang="f140">
                    <a:pos x="f141" y="f193"/>
                  </a:cxn>
                  <a:cxn ang="f140">
                    <a:pos x="f194" y="f195"/>
                  </a:cxn>
                  <a:cxn ang="f140">
                    <a:pos x="f196" y="f197"/>
                  </a:cxn>
                  <a:cxn ang="f140">
                    <a:pos x="f198" y="f197"/>
                  </a:cxn>
                  <a:cxn ang="f140">
                    <a:pos x="f189" y="f199"/>
                  </a:cxn>
                  <a:cxn ang="f140">
                    <a:pos x="f186" y="f199"/>
                  </a:cxn>
                  <a:cxn ang="f140">
                    <a:pos x="f200" y="f201"/>
                  </a:cxn>
                  <a:cxn ang="f140">
                    <a:pos x="f175" y="f202"/>
                  </a:cxn>
                  <a:cxn ang="f140">
                    <a:pos x="f145" y="f146"/>
                  </a:cxn>
                </a:cxnLst>
                <a:rect l="f141" t="f144" r="f142" b="f143"/>
                <a:pathLst>
                  <a:path w="58" h="65">
                    <a:moveTo>
                      <a:pt x="f8" y="f9"/>
                    </a:moveTo>
                    <a:cubicBezTo>
                      <a:pt x="f10" y="f11"/>
                      <a:pt x="f8" y="f11"/>
                      <a:pt x="f12" y="f13"/>
                    </a:cubicBezTo>
                    <a:cubicBezTo>
                      <a:pt x="f14" y="f15"/>
                      <a:pt x="f16" y="f17"/>
                      <a:pt x="f15" y="f18"/>
                    </a:cubicBezTo>
                    <a:cubicBezTo>
                      <a:pt x="f19" y="f20"/>
                      <a:pt x="f9" y="f16"/>
                      <a:pt x="f21" y="f14"/>
                    </a:cubicBezTo>
                    <a:cubicBezTo>
                      <a:pt x="f22" y="f8"/>
                      <a:pt x="f22" y="f16"/>
                      <a:pt x="f23" y="f24"/>
                    </a:cubicBezTo>
                    <a:cubicBezTo>
                      <a:pt x="f9" y="f12"/>
                      <a:pt x="f23" y="f8"/>
                      <a:pt x="f22" y="f25"/>
                    </a:cubicBezTo>
                    <a:cubicBezTo>
                      <a:pt x="f21" y="f26"/>
                      <a:pt x="f21" y="f26"/>
                      <a:pt x="f27" y="f28"/>
                    </a:cubicBezTo>
                    <a:cubicBezTo>
                      <a:pt x="f29" y="f30"/>
                      <a:pt x="f31" y="f32"/>
                      <a:pt x="f29" y="f32"/>
                    </a:cubicBezTo>
                    <a:cubicBezTo>
                      <a:pt x="f27" y="f32"/>
                      <a:pt x="f27" y="f33"/>
                      <a:pt x="f27" y="f34"/>
                    </a:cubicBezTo>
                    <a:cubicBezTo>
                      <a:pt x="f27" y="f35"/>
                      <a:pt x="f27" y="f35"/>
                      <a:pt x="f29" y="f36"/>
                    </a:cubicBezTo>
                    <a:cubicBezTo>
                      <a:pt x="f6" y="f37"/>
                      <a:pt x="f27" y="f38"/>
                      <a:pt x="f29" y="f39"/>
                    </a:cubicBezTo>
                    <a:cubicBezTo>
                      <a:pt x="f31" y="f40"/>
                      <a:pt x="f41" y="f40"/>
                      <a:pt x="f27" y="f42"/>
                    </a:cubicBezTo>
                    <a:cubicBezTo>
                      <a:pt x="f11" y="f43"/>
                      <a:pt x="f9" y="f44"/>
                      <a:pt x="f17" y="f45"/>
                    </a:cubicBezTo>
                    <a:cubicBezTo>
                      <a:pt x="f18" y="f45"/>
                      <a:pt x="f18" y="f44"/>
                      <a:pt x="f20" y="f46"/>
                    </a:cubicBezTo>
                    <a:cubicBezTo>
                      <a:pt x="f16" y="f5"/>
                      <a:pt x="f16" y="f45"/>
                      <a:pt x="f16" y="f47"/>
                    </a:cubicBezTo>
                    <a:cubicBezTo>
                      <a:pt x="f48" y="f46"/>
                      <a:pt x="f48" y="f46"/>
                      <a:pt x="f48" y="f46"/>
                    </a:cubicBezTo>
                    <a:cubicBezTo>
                      <a:pt x="f25" y="f45"/>
                      <a:pt x="f25" y="f43"/>
                      <a:pt x="f49" y="f50"/>
                    </a:cubicBezTo>
                    <a:cubicBezTo>
                      <a:pt x="f49" y="f51"/>
                      <a:pt x="f25" y="f52"/>
                      <a:pt x="f48" y="f40"/>
                    </a:cubicBezTo>
                    <a:cubicBezTo>
                      <a:pt x="f49" y="f53"/>
                      <a:pt x="f48" y="f54"/>
                      <a:pt x="f26" y="f55"/>
                    </a:cubicBezTo>
                    <a:cubicBezTo>
                      <a:pt x="f30" y="f36"/>
                      <a:pt x="f26" y="f56"/>
                      <a:pt x="f26" y="f56"/>
                    </a:cubicBezTo>
                    <a:cubicBezTo>
                      <a:pt x="f28" y="f57"/>
                      <a:pt x="f28" y="f34"/>
                      <a:pt x="f48" y="f58"/>
                    </a:cubicBezTo>
                    <a:cubicBezTo>
                      <a:pt x="f10" y="f33"/>
                      <a:pt x="f25" y="f58"/>
                      <a:pt x="f10" y="f58"/>
                    </a:cubicBezTo>
                    <a:cubicBezTo>
                      <a:pt x="f10" y="f49"/>
                      <a:pt x="f10" y="f49"/>
                      <a:pt x="f10" y="f49"/>
                    </a:cubicBezTo>
                    <a:cubicBezTo>
                      <a:pt x="f10" y="f49"/>
                      <a:pt x="f25" y="f49"/>
                      <a:pt x="f25" y="f26"/>
                    </a:cubicBezTo>
                    <a:cubicBezTo>
                      <a:pt x="f48" y="f30"/>
                      <a:pt x="f26" y="f26"/>
                      <a:pt x="f30" y="f32"/>
                    </a:cubicBezTo>
                    <a:cubicBezTo>
                      <a:pt x="f33" y="f58"/>
                      <a:pt x="f59" y="f33"/>
                      <a:pt x="f60" y="f60"/>
                    </a:cubicBezTo>
                    <a:cubicBezTo>
                      <a:pt x="f57" y="f57"/>
                      <a:pt x="f57" y="f58"/>
                      <a:pt x="f35" y="f34"/>
                    </a:cubicBezTo>
                    <a:cubicBezTo>
                      <a:pt x="f38" y="f57"/>
                      <a:pt x="f36" y="f60"/>
                      <a:pt x="f38" y="f57"/>
                    </a:cubicBezTo>
                    <a:cubicBezTo>
                      <a:pt x="f54" y="f61"/>
                      <a:pt x="f37" y="f35"/>
                      <a:pt x="f53" y="f35"/>
                    </a:cubicBezTo>
                    <a:cubicBezTo>
                      <a:pt x="f52" y="f61"/>
                      <a:pt x="f40" y="f36"/>
                      <a:pt x="f52" y="f36"/>
                    </a:cubicBezTo>
                    <a:cubicBezTo>
                      <a:pt x="f42" y="f57"/>
                      <a:pt x="f52" y="f56"/>
                      <a:pt x="f52" y="f58"/>
                    </a:cubicBezTo>
                    <a:cubicBezTo>
                      <a:pt x="f52" y="f30"/>
                      <a:pt x="f52" y="f28"/>
                      <a:pt x="f51" y="f26"/>
                    </a:cubicBezTo>
                    <a:cubicBezTo>
                      <a:pt x="f5" y="f26"/>
                      <a:pt x="f5" y="f26"/>
                      <a:pt x="f5" y="f26"/>
                    </a:cubicBezTo>
                    <a:cubicBezTo>
                      <a:pt x="f5" y="f26"/>
                      <a:pt x="f5" y="f6"/>
                      <a:pt x="f5" y="f31"/>
                    </a:cubicBezTo>
                    <a:cubicBezTo>
                      <a:pt x="f5" y="f31"/>
                      <a:pt x="f47" y="f6"/>
                      <a:pt x="f47" y="f62"/>
                    </a:cubicBezTo>
                    <a:cubicBezTo>
                      <a:pt x="f47" y="f63"/>
                      <a:pt x="f64" y="f62"/>
                      <a:pt x="f46" y="f65"/>
                    </a:cubicBezTo>
                    <a:cubicBezTo>
                      <a:pt x="f44" y="f66"/>
                      <a:pt x="f44" y="f67"/>
                      <a:pt x="f42" y="f65"/>
                    </a:cubicBezTo>
                    <a:cubicBezTo>
                      <a:pt x="f53" y="f66"/>
                      <a:pt x="f51" y="f67"/>
                      <a:pt x="f53" y="f68"/>
                    </a:cubicBezTo>
                    <a:cubicBezTo>
                      <a:pt x="f54" y="f68"/>
                      <a:pt x="f36" y="f67"/>
                      <a:pt x="f35" y="f68"/>
                    </a:cubicBezTo>
                    <a:cubicBezTo>
                      <a:pt x="f56" y="f7"/>
                      <a:pt x="f56" y="f67"/>
                      <a:pt x="f34" y="f67"/>
                    </a:cubicBezTo>
                    <a:cubicBezTo>
                      <a:pt x="f59" y="f67"/>
                      <a:pt x="f59" y="f27"/>
                      <a:pt x="f26" y="f21"/>
                    </a:cubicBezTo>
                    <a:cubicBezTo>
                      <a:pt x="f8" y="f9"/>
                      <a:pt x="f30" y="f2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95" name="Freeform 53">
                <a:extLst>
                  <a:ext uri="{FF2B5EF4-FFF2-40B4-BE49-F238E27FC236}">
                    <a16:creationId xmlns:a16="http://schemas.microsoft.com/office/drawing/2014/main" id="{9CEF2806-5FD4-02B9-AFF3-4B90FD39DDCB}"/>
                  </a:ext>
                </a:extLst>
              </p:cNvPr>
              <p:cNvSpPr/>
              <p:nvPr/>
            </p:nvSpPr>
            <p:spPr>
              <a:xfrm>
                <a:off x="7290940" y="4776048"/>
                <a:ext cx="329869" cy="415064"/>
              </a:xfrm>
              <a:custGeom>
                <a:avLst/>
                <a:gdLst>
                  <a:gd name="f0" fmla="val 10800000"/>
                  <a:gd name="f1" fmla="val 5400000"/>
                  <a:gd name="f2" fmla="val 180"/>
                  <a:gd name="f3" fmla="val w"/>
                  <a:gd name="f4" fmla="val h"/>
                  <a:gd name="f5" fmla="val 0"/>
                  <a:gd name="f6" fmla="val 62"/>
                  <a:gd name="f7" fmla="val 82"/>
                  <a:gd name="f8" fmla="val 61"/>
                  <a:gd name="f9" fmla="val 35"/>
                  <a:gd name="f10" fmla="val 54"/>
                  <a:gd name="f11" fmla="val 36"/>
                  <a:gd name="f12" fmla="val 33"/>
                  <a:gd name="f13" fmla="val 52"/>
                  <a:gd name="f14" fmla="val 37"/>
                  <a:gd name="f15" fmla="val 25"/>
                  <a:gd name="f16" fmla="val 50"/>
                  <a:gd name="f17" fmla="val 23"/>
                  <a:gd name="f18" fmla="val 17"/>
                  <a:gd name="f19" fmla="val 49"/>
                  <a:gd name="f20" fmla="val 16"/>
                  <a:gd name="f21" fmla="val 13"/>
                  <a:gd name="f22" fmla="val 10"/>
                  <a:gd name="f23" fmla="val 47"/>
                  <a:gd name="f24" fmla="val 44"/>
                  <a:gd name="f25" fmla="val 8"/>
                  <a:gd name="f26" fmla="val 42"/>
                  <a:gd name="f27" fmla="val 9"/>
                  <a:gd name="f28" fmla="val 41"/>
                  <a:gd name="f29" fmla="val 40"/>
                  <a:gd name="f30" fmla="val 11"/>
                  <a:gd name="f31" fmla="val 39"/>
                  <a:gd name="f32" fmla="val 12"/>
                  <a:gd name="f33" fmla="val 38"/>
                  <a:gd name="f34" fmla="val 15"/>
                  <a:gd name="f35" fmla="val 34"/>
                  <a:gd name="f36" fmla="val 32"/>
                  <a:gd name="f37" fmla="val 28"/>
                  <a:gd name="f38" fmla="val 30"/>
                  <a:gd name="f39" fmla="val 27"/>
                  <a:gd name="f40" fmla="val 7"/>
                  <a:gd name="f41" fmla="val 1"/>
                  <a:gd name="f42" fmla="val 21"/>
                  <a:gd name="f43" fmla="val 22"/>
                  <a:gd name="f44" fmla="val 19"/>
                  <a:gd name="f45" fmla="val 14"/>
                  <a:gd name="f46" fmla="val 2"/>
                  <a:gd name="f47" fmla="val 3"/>
                  <a:gd name="f48" fmla="val 5"/>
                  <a:gd name="f49" fmla="val 4"/>
                  <a:gd name="f50" fmla="val 24"/>
                  <a:gd name="f51" fmla="val 31"/>
                  <a:gd name="f52" fmla="val 6"/>
                  <a:gd name="f53" fmla="val 48"/>
                  <a:gd name="f54" fmla="val 43"/>
                  <a:gd name="f55" fmla="val 57"/>
                  <a:gd name="f56" fmla="val 67"/>
                  <a:gd name="f57" fmla="val 68"/>
                  <a:gd name="f58" fmla="val 70"/>
                  <a:gd name="f59" fmla="val 66"/>
                  <a:gd name="f60" fmla="val 77"/>
                  <a:gd name="f61" fmla="val 74"/>
                  <a:gd name="f62" fmla="val 75"/>
                  <a:gd name="f63" fmla="val 73"/>
                  <a:gd name="f64" fmla="val 76"/>
                  <a:gd name="f65" fmla="val 78"/>
                  <a:gd name="f66" fmla="val 79"/>
                  <a:gd name="f67" fmla="val 80"/>
                  <a:gd name="f68" fmla="val 51"/>
                  <a:gd name="f69" fmla="val 72"/>
                  <a:gd name="f70" fmla="val 46"/>
                  <a:gd name="f71" fmla="val 60"/>
                  <a:gd name="f72" fmla="+- 0 0 -90"/>
                  <a:gd name="f73" fmla="*/ f3 1 62"/>
                  <a:gd name="f74" fmla="*/ f4 1 82"/>
                  <a:gd name="f75" fmla="+- f7 0 f5"/>
                  <a:gd name="f76" fmla="+- f6 0 f5"/>
                  <a:gd name="f77" fmla="*/ f72 f0 1"/>
                  <a:gd name="f78" fmla="*/ f76 1 62"/>
                  <a:gd name="f79" fmla="*/ f75 1 82"/>
                  <a:gd name="f80" fmla="*/ f77 1 f2"/>
                  <a:gd name="f81" fmla="*/ 61 1 f78"/>
                  <a:gd name="f82" fmla="*/ 35 1 f79"/>
                  <a:gd name="f83" fmla="*/ 52 1 f78"/>
                  <a:gd name="f84" fmla="*/ 37 1 f79"/>
                  <a:gd name="f85" fmla="*/ 50 1 f78"/>
                  <a:gd name="f86" fmla="*/ 23 1 f79"/>
                  <a:gd name="f87" fmla="*/ 49 1 f78"/>
                  <a:gd name="f88" fmla="*/ 13 1 f79"/>
                  <a:gd name="f89" fmla="*/ 47 1 f78"/>
                  <a:gd name="f90" fmla="*/ 10 1 f79"/>
                  <a:gd name="f91" fmla="*/ 44 1 f78"/>
                  <a:gd name="f92" fmla="*/ 8 1 f79"/>
                  <a:gd name="f93" fmla="*/ 41 1 f78"/>
                  <a:gd name="f94" fmla="*/ 9 1 f79"/>
                  <a:gd name="f95" fmla="*/ 39 1 f78"/>
                  <a:gd name="f96" fmla="*/ 12 1 f79"/>
                  <a:gd name="f97" fmla="*/ 36 1 f78"/>
                  <a:gd name="f98" fmla="*/ 15 1 f79"/>
                  <a:gd name="f99" fmla="*/ 32 1 f78"/>
                  <a:gd name="f100" fmla="*/ 27 1 f78"/>
                  <a:gd name="f101" fmla="*/ 25 1 f78"/>
                  <a:gd name="f102" fmla="*/ 1 1 f79"/>
                  <a:gd name="f103" fmla="*/ 19 1 f78"/>
                  <a:gd name="f104" fmla="*/ 0 1 f79"/>
                  <a:gd name="f105" fmla="*/ 9 1 f78"/>
                  <a:gd name="f106" fmla="*/ 5 1 f78"/>
                  <a:gd name="f107" fmla="*/ 3 1 f79"/>
                  <a:gd name="f108" fmla="*/ 7 1 f78"/>
                  <a:gd name="f109" fmla="*/ 19 1 f79"/>
                  <a:gd name="f110" fmla="*/ 24 1 f79"/>
                  <a:gd name="f111" fmla="*/ 11 1 f78"/>
                  <a:gd name="f112" fmla="*/ 38 1 f79"/>
                  <a:gd name="f113" fmla="*/ 8 1 f78"/>
                  <a:gd name="f114" fmla="*/ 44 1 f79"/>
                  <a:gd name="f115" fmla="*/ 4 1 f78"/>
                  <a:gd name="f116" fmla="*/ 50 1 f79"/>
                  <a:gd name="f117" fmla="*/ 2 1 f78"/>
                  <a:gd name="f118" fmla="*/ 68 1 f79"/>
                  <a:gd name="f119" fmla="*/ 1 1 f78"/>
                  <a:gd name="f120" fmla="*/ 77 1 f79"/>
                  <a:gd name="f121" fmla="*/ 75 1 f79"/>
                  <a:gd name="f122" fmla="*/ 15 1 f78"/>
                  <a:gd name="f123" fmla="*/ 76 1 f79"/>
                  <a:gd name="f124" fmla="*/ 31 1 f78"/>
                  <a:gd name="f125" fmla="*/ 37 1 f78"/>
                  <a:gd name="f126" fmla="*/ 79 1 f79"/>
                  <a:gd name="f127" fmla="*/ 80 1 f79"/>
                  <a:gd name="f128" fmla="*/ 54 1 f78"/>
                  <a:gd name="f129" fmla="*/ 51 1 f78"/>
                  <a:gd name="f130" fmla="*/ 74 1 f79"/>
                  <a:gd name="f131" fmla="*/ 72 1 f79"/>
                  <a:gd name="f132" fmla="*/ 48 1 f79"/>
                  <a:gd name="f133" fmla="*/ 62 1 f78"/>
                  <a:gd name="f134" fmla="*/ 42 1 f79"/>
                  <a:gd name="f135" fmla="*/ 0 1 f78"/>
                  <a:gd name="f136" fmla="*/ f6 1 f78"/>
                  <a:gd name="f137" fmla="*/ f7 1 f79"/>
                  <a:gd name="f138" fmla="+- f80 0 f1"/>
                  <a:gd name="f139" fmla="*/ f135 f73 1"/>
                  <a:gd name="f140" fmla="*/ f136 f73 1"/>
                  <a:gd name="f141" fmla="*/ f137 f74 1"/>
                  <a:gd name="f142" fmla="*/ f104 f74 1"/>
                  <a:gd name="f143" fmla="*/ f81 f73 1"/>
                  <a:gd name="f144" fmla="*/ f82 f74 1"/>
                  <a:gd name="f145" fmla="*/ f83 f73 1"/>
                  <a:gd name="f146" fmla="*/ f84 f74 1"/>
                  <a:gd name="f147" fmla="*/ f85 f73 1"/>
                  <a:gd name="f148" fmla="*/ f86 f74 1"/>
                  <a:gd name="f149" fmla="*/ f87 f73 1"/>
                  <a:gd name="f150" fmla="*/ f88 f74 1"/>
                  <a:gd name="f151" fmla="*/ f89 f73 1"/>
                  <a:gd name="f152" fmla="*/ f90 f74 1"/>
                  <a:gd name="f153" fmla="*/ f91 f73 1"/>
                  <a:gd name="f154" fmla="*/ f92 f74 1"/>
                  <a:gd name="f155" fmla="*/ f93 f73 1"/>
                  <a:gd name="f156" fmla="*/ f94 f74 1"/>
                  <a:gd name="f157" fmla="*/ f95 f73 1"/>
                  <a:gd name="f158" fmla="*/ f96 f74 1"/>
                  <a:gd name="f159" fmla="*/ f97 f73 1"/>
                  <a:gd name="f160" fmla="*/ f98 f74 1"/>
                  <a:gd name="f161" fmla="*/ f99 f73 1"/>
                  <a:gd name="f162" fmla="*/ f100 f73 1"/>
                  <a:gd name="f163" fmla="*/ f101 f73 1"/>
                  <a:gd name="f164" fmla="*/ f102 f74 1"/>
                  <a:gd name="f165" fmla="*/ f103 f73 1"/>
                  <a:gd name="f166" fmla="*/ f105 f73 1"/>
                  <a:gd name="f167" fmla="*/ f106 f73 1"/>
                  <a:gd name="f168" fmla="*/ f107 f74 1"/>
                  <a:gd name="f169" fmla="*/ f108 f73 1"/>
                  <a:gd name="f170" fmla="*/ f109 f74 1"/>
                  <a:gd name="f171" fmla="*/ f110 f74 1"/>
                  <a:gd name="f172" fmla="*/ f111 f73 1"/>
                  <a:gd name="f173" fmla="*/ f112 f74 1"/>
                  <a:gd name="f174" fmla="*/ f113 f73 1"/>
                  <a:gd name="f175" fmla="*/ f114 f74 1"/>
                  <a:gd name="f176" fmla="*/ f115 f73 1"/>
                  <a:gd name="f177" fmla="*/ f116 f74 1"/>
                  <a:gd name="f178" fmla="*/ f117 f73 1"/>
                  <a:gd name="f179" fmla="*/ f118 f74 1"/>
                  <a:gd name="f180" fmla="*/ f119 f73 1"/>
                  <a:gd name="f181" fmla="*/ f120 f74 1"/>
                  <a:gd name="f182" fmla="*/ f121 f74 1"/>
                  <a:gd name="f183" fmla="*/ f122 f73 1"/>
                  <a:gd name="f184" fmla="*/ f123 f74 1"/>
                  <a:gd name="f185" fmla="*/ f124 f73 1"/>
                  <a:gd name="f186" fmla="*/ f125 f73 1"/>
                  <a:gd name="f187" fmla="*/ f126 f74 1"/>
                  <a:gd name="f188" fmla="*/ f127 f74 1"/>
                  <a:gd name="f189" fmla="*/ f128 f73 1"/>
                  <a:gd name="f190" fmla="*/ f129 f73 1"/>
                  <a:gd name="f191" fmla="*/ f130 f74 1"/>
                  <a:gd name="f192" fmla="*/ f131 f74 1"/>
                  <a:gd name="f193" fmla="*/ f132 f74 1"/>
                  <a:gd name="f194" fmla="*/ f133 f73 1"/>
                  <a:gd name="f195" fmla="*/ f134 f74 1"/>
                </a:gdLst>
                <a:ahLst/>
                <a:cxnLst>
                  <a:cxn ang="3cd4">
                    <a:pos x="hc" y="t"/>
                  </a:cxn>
                  <a:cxn ang="0">
                    <a:pos x="r" y="vc"/>
                  </a:cxn>
                  <a:cxn ang="cd4">
                    <a:pos x="hc" y="b"/>
                  </a:cxn>
                  <a:cxn ang="cd2">
                    <a:pos x="l" y="vc"/>
                  </a:cxn>
                  <a:cxn ang="f138">
                    <a:pos x="f143" y="f144"/>
                  </a:cxn>
                  <a:cxn ang="f138">
                    <a:pos x="f145" y="f146"/>
                  </a:cxn>
                  <a:cxn ang="f138">
                    <a:pos x="f147" y="f148"/>
                  </a:cxn>
                  <a:cxn ang="f138">
                    <a:pos x="f149" y="f150"/>
                  </a:cxn>
                  <a:cxn ang="f138">
                    <a:pos x="f151" y="f152"/>
                  </a:cxn>
                  <a:cxn ang="f138">
                    <a:pos x="f153" y="f154"/>
                  </a:cxn>
                  <a:cxn ang="f138">
                    <a:pos x="f155" y="f156"/>
                  </a:cxn>
                  <a:cxn ang="f138">
                    <a:pos x="f157" y="f158"/>
                  </a:cxn>
                  <a:cxn ang="f138">
                    <a:pos x="f159" y="f160"/>
                  </a:cxn>
                  <a:cxn ang="f138">
                    <a:pos x="f161" y="f160"/>
                  </a:cxn>
                  <a:cxn ang="f138">
                    <a:pos x="f162" y="f156"/>
                  </a:cxn>
                  <a:cxn ang="f138">
                    <a:pos x="f163" y="f164"/>
                  </a:cxn>
                  <a:cxn ang="f138">
                    <a:pos x="f165" y="f142"/>
                  </a:cxn>
                  <a:cxn ang="f138">
                    <a:pos x="f166" y="f164"/>
                  </a:cxn>
                  <a:cxn ang="f138">
                    <a:pos x="f167" y="f168"/>
                  </a:cxn>
                  <a:cxn ang="f138">
                    <a:pos x="f169" y="f154"/>
                  </a:cxn>
                  <a:cxn ang="f138">
                    <a:pos x="f166" y="f170"/>
                  </a:cxn>
                  <a:cxn ang="f138">
                    <a:pos x="f166" y="f171"/>
                  </a:cxn>
                  <a:cxn ang="f138">
                    <a:pos x="f172" y="f173"/>
                  </a:cxn>
                  <a:cxn ang="f138">
                    <a:pos x="f174" y="f175"/>
                  </a:cxn>
                  <a:cxn ang="f138">
                    <a:pos x="f176" y="f177"/>
                  </a:cxn>
                  <a:cxn ang="f138">
                    <a:pos x="f178" y="f179"/>
                  </a:cxn>
                  <a:cxn ang="f138">
                    <a:pos x="f180" y="f181"/>
                  </a:cxn>
                  <a:cxn ang="f138">
                    <a:pos x="f169" y="f182"/>
                  </a:cxn>
                  <a:cxn ang="f138">
                    <a:pos x="f183" y="f184"/>
                  </a:cxn>
                  <a:cxn ang="f138">
                    <a:pos x="f185" y="f184"/>
                  </a:cxn>
                  <a:cxn ang="f138">
                    <a:pos x="f186" y="f187"/>
                  </a:cxn>
                  <a:cxn ang="f138">
                    <a:pos x="f155" y="f188"/>
                  </a:cxn>
                  <a:cxn ang="f138">
                    <a:pos x="f189" y="f181"/>
                  </a:cxn>
                  <a:cxn ang="f138">
                    <a:pos x="f190" y="f191"/>
                  </a:cxn>
                  <a:cxn ang="f138">
                    <a:pos x="f147" y="f192"/>
                  </a:cxn>
                  <a:cxn ang="f138">
                    <a:pos x="f147" y="f193"/>
                  </a:cxn>
                  <a:cxn ang="f138">
                    <a:pos x="f194" y="f193"/>
                  </a:cxn>
                  <a:cxn ang="f138">
                    <a:pos x="f143" y="f195"/>
                  </a:cxn>
                  <a:cxn ang="f138">
                    <a:pos x="f143" y="f144"/>
                  </a:cxn>
                </a:cxnLst>
                <a:rect l="f139" t="f142" r="f140" b="f141"/>
                <a:pathLst>
                  <a:path w="62" h="82">
                    <a:moveTo>
                      <a:pt x="f8" y="f9"/>
                    </a:moveTo>
                    <a:cubicBezTo>
                      <a:pt x="f10" y="f11"/>
                      <a:pt x="f6" y="f12"/>
                      <a:pt x="f13" y="f14"/>
                    </a:cubicBezTo>
                    <a:cubicBezTo>
                      <a:pt x="f13" y="f15"/>
                      <a:pt x="f16" y="f12"/>
                      <a:pt x="f16" y="f17"/>
                    </a:cubicBezTo>
                    <a:cubicBezTo>
                      <a:pt x="f16" y="f18"/>
                      <a:pt x="f19" y="f20"/>
                      <a:pt x="f19" y="f21"/>
                    </a:cubicBezTo>
                    <a:cubicBezTo>
                      <a:pt x="f16" y="f22"/>
                      <a:pt x="f16" y="f22"/>
                      <a:pt x="f23" y="f22"/>
                    </a:cubicBezTo>
                    <a:cubicBezTo>
                      <a:pt x="f24" y="f22"/>
                      <a:pt x="f23" y="f25"/>
                      <a:pt x="f24" y="f25"/>
                    </a:cubicBezTo>
                    <a:cubicBezTo>
                      <a:pt x="f26" y="f25"/>
                      <a:pt x="f24" y="f27"/>
                      <a:pt x="f28" y="f27"/>
                    </a:cubicBezTo>
                    <a:cubicBezTo>
                      <a:pt x="f14" y="f22"/>
                      <a:pt x="f29" y="f30"/>
                      <a:pt x="f31" y="f32"/>
                    </a:cubicBezTo>
                    <a:cubicBezTo>
                      <a:pt x="f33" y="f21"/>
                      <a:pt x="f33" y="f20"/>
                      <a:pt x="f11" y="f34"/>
                    </a:cubicBezTo>
                    <a:cubicBezTo>
                      <a:pt x="f35" y="f21"/>
                      <a:pt x="f9" y="f34"/>
                      <a:pt x="f36" y="f34"/>
                    </a:cubicBezTo>
                    <a:cubicBezTo>
                      <a:pt x="f37" y="f34"/>
                      <a:pt x="f38" y="f32"/>
                      <a:pt x="f39" y="f27"/>
                    </a:cubicBezTo>
                    <a:cubicBezTo>
                      <a:pt x="f15" y="f40"/>
                      <a:pt x="f39" y="f41"/>
                      <a:pt x="f15" y="f41"/>
                    </a:cubicBezTo>
                    <a:cubicBezTo>
                      <a:pt x="f42" y="f41"/>
                      <a:pt x="f43" y="f5"/>
                      <a:pt x="f44" y="f5"/>
                    </a:cubicBezTo>
                    <a:cubicBezTo>
                      <a:pt x="f45" y="f41"/>
                      <a:pt x="f30" y="f5"/>
                      <a:pt x="f27" y="f41"/>
                    </a:cubicBezTo>
                    <a:cubicBezTo>
                      <a:pt x="f27" y="f46"/>
                      <a:pt x="f40" y="f47"/>
                      <a:pt x="f48" y="f47"/>
                    </a:cubicBezTo>
                    <a:cubicBezTo>
                      <a:pt x="f49" y="f49"/>
                      <a:pt x="f40" y="f48"/>
                      <a:pt x="f40" y="f25"/>
                    </a:cubicBezTo>
                    <a:cubicBezTo>
                      <a:pt x="f25" y="f32"/>
                      <a:pt x="f22" y="f20"/>
                      <a:pt x="f27" y="f44"/>
                    </a:cubicBezTo>
                    <a:cubicBezTo>
                      <a:pt x="f25" y="f50"/>
                      <a:pt x="f22" y="f43"/>
                      <a:pt x="f27" y="f50"/>
                    </a:cubicBezTo>
                    <a:cubicBezTo>
                      <a:pt x="f25" y="f37"/>
                      <a:pt x="f21" y="f51"/>
                      <a:pt x="f30" y="f33"/>
                    </a:cubicBezTo>
                    <a:cubicBezTo>
                      <a:pt x="f22" y="f24"/>
                      <a:pt x="f27" y="f29"/>
                      <a:pt x="f25" y="f24"/>
                    </a:cubicBezTo>
                    <a:cubicBezTo>
                      <a:pt x="f52" y="f53"/>
                      <a:pt x="f40" y="f54"/>
                      <a:pt x="f49" y="f16"/>
                    </a:cubicBezTo>
                    <a:cubicBezTo>
                      <a:pt x="f46" y="f55"/>
                      <a:pt x="f49" y="f56"/>
                      <a:pt x="f46" y="f57"/>
                    </a:cubicBezTo>
                    <a:cubicBezTo>
                      <a:pt x="f5" y="f58"/>
                      <a:pt x="f46" y="f59"/>
                      <a:pt x="f41" y="f60"/>
                    </a:cubicBezTo>
                    <a:cubicBezTo>
                      <a:pt x="f52" y="f61"/>
                      <a:pt x="f49" y="f60"/>
                      <a:pt x="f40" y="f62"/>
                    </a:cubicBezTo>
                    <a:cubicBezTo>
                      <a:pt x="f27" y="f63"/>
                      <a:pt x="f52" y="f64"/>
                      <a:pt x="f34" y="f64"/>
                    </a:cubicBezTo>
                    <a:cubicBezTo>
                      <a:pt x="f44" y="f64"/>
                      <a:pt x="f51" y="f64"/>
                      <a:pt x="f51" y="f64"/>
                    </a:cubicBezTo>
                    <a:cubicBezTo>
                      <a:pt x="f51" y="f64"/>
                      <a:pt x="f38" y="f65"/>
                      <a:pt x="f14" y="f66"/>
                    </a:cubicBezTo>
                    <a:cubicBezTo>
                      <a:pt x="f14" y="f67"/>
                      <a:pt x="f33" y="f67"/>
                      <a:pt x="f28" y="f67"/>
                    </a:cubicBezTo>
                    <a:cubicBezTo>
                      <a:pt x="f24" y="f66"/>
                      <a:pt x="f26" y="f7"/>
                      <a:pt x="f10" y="f60"/>
                    </a:cubicBezTo>
                    <a:cubicBezTo>
                      <a:pt x="f13" y="f61"/>
                      <a:pt x="f68" y="f62"/>
                      <a:pt x="f68" y="f61"/>
                    </a:cubicBezTo>
                    <a:cubicBezTo>
                      <a:pt x="f68" y="f63"/>
                      <a:pt x="f16" y="f69"/>
                      <a:pt x="f16" y="f69"/>
                    </a:cubicBezTo>
                    <a:cubicBezTo>
                      <a:pt x="f16" y="f63"/>
                      <a:pt x="f16" y="f53"/>
                      <a:pt x="f16" y="f53"/>
                    </a:cubicBezTo>
                    <a:cubicBezTo>
                      <a:pt x="f6" y="f53"/>
                      <a:pt x="f6" y="f53"/>
                      <a:pt x="f6" y="f53"/>
                    </a:cubicBezTo>
                    <a:cubicBezTo>
                      <a:pt x="f8" y="f23"/>
                      <a:pt x="f8" y="f70"/>
                      <a:pt x="f8" y="f26"/>
                    </a:cubicBezTo>
                    <a:cubicBezTo>
                      <a:pt x="f8" y="f33"/>
                      <a:pt x="f71" y="f3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96" name="Democratic Republic of the Congo">
                <a:extLst>
                  <a:ext uri="{FF2B5EF4-FFF2-40B4-BE49-F238E27FC236}">
                    <a16:creationId xmlns:a16="http://schemas.microsoft.com/office/drawing/2014/main" id="{C314B1B8-CA0D-AB74-B699-6A50ED3E19B1}"/>
                  </a:ext>
                </a:extLst>
              </p:cNvPr>
              <p:cNvSpPr/>
              <p:nvPr/>
            </p:nvSpPr>
            <p:spPr>
              <a:xfrm>
                <a:off x="7311277" y="4401638"/>
                <a:ext cx="501575" cy="622596"/>
              </a:xfrm>
              <a:custGeom>
                <a:avLst/>
                <a:gdLst>
                  <a:gd name="f0" fmla="val 10800000"/>
                  <a:gd name="f1" fmla="val 5400000"/>
                  <a:gd name="f2" fmla="val 180"/>
                  <a:gd name="f3" fmla="val w"/>
                  <a:gd name="f4" fmla="val h"/>
                  <a:gd name="f5" fmla="val 0"/>
                  <a:gd name="f6" fmla="val 94"/>
                  <a:gd name="f7" fmla="val 123"/>
                  <a:gd name="f8" fmla="val 31"/>
                  <a:gd name="f9" fmla="val 11"/>
                  <a:gd name="f10" fmla="val 32"/>
                  <a:gd name="f11" fmla="val 2"/>
                  <a:gd name="f12" fmla="val 34"/>
                  <a:gd name="f13" fmla="val 1"/>
                  <a:gd name="f14" fmla="val 37"/>
                  <a:gd name="f15" fmla="val 41"/>
                  <a:gd name="f16" fmla="val 5"/>
                  <a:gd name="f17" fmla="val 43"/>
                  <a:gd name="f18" fmla="val 4"/>
                  <a:gd name="f19" fmla="val 46"/>
                  <a:gd name="f20" fmla="val 3"/>
                  <a:gd name="f21" fmla="val 47"/>
                  <a:gd name="f22" fmla="val 7"/>
                  <a:gd name="f23" fmla="val 52"/>
                  <a:gd name="f24" fmla="val 6"/>
                  <a:gd name="f25" fmla="val 53"/>
                  <a:gd name="f26" fmla="val 57"/>
                  <a:gd name="f27" fmla="val 63"/>
                  <a:gd name="f28" fmla="val 59"/>
                  <a:gd name="f29" fmla="val 62"/>
                  <a:gd name="f30" fmla="val 64"/>
                  <a:gd name="f31" fmla="val 73"/>
                  <a:gd name="f32" fmla="val 74"/>
                  <a:gd name="f33" fmla="val 75"/>
                  <a:gd name="f34" fmla="val 77"/>
                  <a:gd name="f35" fmla="val 78"/>
                  <a:gd name="f36" fmla="val 81"/>
                  <a:gd name="f37" fmla="val 82"/>
                  <a:gd name="f38" fmla="val 85"/>
                  <a:gd name="f39" fmla="val 88"/>
                  <a:gd name="f40" fmla="val 9"/>
                  <a:gd name="f41" fmla="val 90"/>
                  <a:gd name="f42" fmla="val 92"/>
                  <a:gd name="f43" fmla="val 89"/>
                  <a:gd name="f44" fmla="val 16"/>
                  <a:gd name="f45" fmla="val 91"/>
                  <a:gd name="f46" fmla="val 12"/>
                  <a:gd name="f47" fmla="val 21"/>
                  <a:gd name="f48" fmla="val 19"/>
                  <a:gd name="f49" fmla="val 20"/>
                  <a:gd name="f50" fmla="val 22"/>
                  <a:gd name="f51" fmla="val 24"/>
                  <a:gd name="f52" fmla="val 87"/>
                  <a:gd name="f53" fmla="val 30"/>
                  <a:gd name="f54" fmla="val 86"/>
                  <a:gd name="f55" fmla="val 38"/>
                  <a:gd name="f56" fmla="val 84"/>
                  <a:gd name="f57" fmla="val 42"/>
                  <a:gd name="f58" fmla="val 45"/>
                  <a:gd name="f59" fmla="val 48"/>
                  <a:gd name="f60" fmla="val 83"/>
                  <a:gd name="f61" fmla="val 50"/>
                  <a:gd name="f62" fmla="val 51"/>
                  <a:gd name="f63" fmla="val 54"/>
                  <a:gd name="f64" fmla="val 65"/>
                  <a:gd name="f65" fmla="val 60"/>
                  <a:gd name="f66" fmla="val 76"/>
                  <a:gd name="f67" fmla="val 80"/>
                  <a:gd name="f68" fmla="val 93"/>
                  <a:gd name="f69" fmla="val 97"/>
                  <a:gd name="f70" fmla="val 98"/>
                  <a:gd name="f71" fmla="val 101"/>
                  <a:gd name="f72" fmla="val 100"/>
                  <a:gd name="f73" fmla="val 102"/>
                  <a:gd name="f74" fmla="val 103"/>
                  <a:gd name="f75" fmla="val 104"/>
                  <a:gd name="f76" fmla="val 79"/>
                  <a:gd name="f77" fmla="val 106"/>
                  <a:gd name="f78" fmla="val 109"/>
                  <a:gd name="f79" fmla="val 112"/>
                  <a:gd name="f80" fmla="val 113"/>
                  <a:gd name="f81" fmla="val 114"/>
                  <a:gd name="f82" fmla="val 116"/>
                  <a:gd name="f83" fmla="val 118"/>
                  <a:gd name="f84" fmla="val 122"/>
                  <a:gd name="f85" fmla="val 120"/>
                  <a:gd name="f86" fmla="val 119"/>
                  <a:gd name="f87" fmla="val 72"/>
                  <a:gd name="f88" fmla="val 115"/>
                  <a:gd name="f89" fmla="val 70"/>
                  <a:gd name="f90" fmla="val 67"/>
                  <a:gd name="f91" fmla="val 66"/>
                  <a:gd name="f92" fmla="val 61"/>
                  <a:gd name="f93" fmla="val 111"/>
                  <a:gd name="f94" fmla="val 110"/>
                  <a:gd name="f95" fmla="val 58"/>
                  <a:gd name="f96" fmla="val 107"/>
                  <a:gd name="f97" fmla="val 99"/>
                  <a:gd name="f98" fmla="val 40"/>
                  <a:gd name="f99" fmla="val 33"/>
                  <a:gd name="f100" fmla="val 36"/>
                  <a:gd name="f101" fmla="val 35"/>
                  <a:gd name="f102" fmla="val 28"/>
                  <a:gd name="f103" fmla="val 26"/>
                  <a:gd name="f104" fmla="val 23"/>
                  <a:gd name="f105" fmla="val 17"/>
                  <a:gd name="f106" fmla="val 18"/>
                  <a:gd name="f107" fmla="val 15"/>
                  <a:gd name="f108" fmla="val 10"/>
                  <a:gd name="f109" fmla="val 8"/>
                  <a:gd name="f110" fmla="val 71"/>
                  <a:gd name="f111" fmla="val 13"/>
                  <a:gd name="f112" fmla="val 49"/>
                  <a:gd name="f113" fmla="val 27"/>
                  <a:gd name="f114" fmla="val 29"/>
                  <a:gd name="f115" fmla="+- 0 0 -90"/>
                  <a:gd name="f116" fmla="*/ f3 1 94"/>
                  <a:gd name="f117" fmla="*/ f4 1 123"/>
                  <a:gd name="f118" fmla="+- f7 0 f5"/>
                  <a:gd name="f119" fmla="+- f6 0 f5"/>
                  <a:gd name="f120" fmla="*/ f115 f0 1"/>
                  <a:gd name="f121" fmla="*/ f119 1 94"/>
                  <a:gd name="f122" fmla="*/ f118 1 123"/>
                  <a:gd name="f123" fmla="*/ f120 1 f2"/>
                  <a:gd name="f124" fmla="*/ 31 1 f121"/>
                  <a:gd name="f125" fmla="*/ 11 1 f122"/>
                  <a:gd name="f126" fmla="*/ 37 1 f121"/>
                  <a:gd name="f127" fmla="*/ 1 1 f122"/>
                  <a:gd name="f128" fmla="*/ 43 1 f121"/>
                  <a:gd name="f129" fmla="*/ 4 1 f122"/>
                  <a:gd name="f130" fmla="*/ 52 1 f121"/>
                  <a:gd name="f131" fmla="*/ 6 1 f122"/>
                  <a:gd name="f132" fmla="*/ 57 1 f121"/>
                  <a:gd name="f133" fmla="*/ 2 1 f122"/>
                  <a:gd name="f134" fmla="*/ 62 1 f121"/>
                  <a:gd name="f135" fmla="*/ 0 1 f122"/>
                  <a:gd name="f136" fmla="*/ 73 1 f121"/>
                  <a:gd name="f137" fmla="*/ 77 1 f121"/>
                  <a:gd name="f138" fmla="*/ 5 1 f122"/>
                  <a:gd name="f139" fmla="*/ 81 1 f121"/>
                  <a:gd name="f140" fmla="*/ 85 1 f121"/>
                  <a:gd name="f141" fmla="*/ 92 1 f121"/>
                  <a:gd name="f142" fmla="*/ 91 1 f121"/>
                  <a:gd name="f143" fmla="*/ 16 1 f122"/>
                  <a:gd name="f144" fmla="*/ 94 1 f121"/>
                  <a:gd name="f145" fmla="*/ 20 1 f122"/>
                  <a:gd name="f146" fmla="*/ 24 1 f122"/>
                  <a:gd name="f147" fmla="*/ 87 1 f121"/>
                  <a:gd name="f148" fmla="*/ 34 1 f122"/>
                  <a:gd name="f149" fmla="*/ 86 1 f121"/>
                  <a:gd name="f150" fmla="*/ 42 1 f122"/>
                  <a:gd name="f151" fmla="*/ 83 1 f121"/>
                  <a:gd name="f152" fmla="*/ 50 1 f122"/>
                  <a:gd name="f153" fmla="*/ 82 1 f121"/>
                  <a:gd name="f154" fmla="*/ 54 1 f122"/>
                  <a:gd name="f155" fmla="*/ 62 1 f122"/>
                  <a:gd name="f156" fmla="*/ 78 1 f122"/>
                  <a:gd name="f157" fmla="*/ 88 1 f121"/>
                  <a:gd name="f158" fmla="*/ 90 1 f122"/>
                  <a:gd name="f159" fmla="*/ 93 1 f122"/>
                  <a:gd name="f160" fmla="*/ 80 1 f121"/>
                  <a:gd name="f161" fmla="*/ 98 1 f122"/>
                  <a:gd name="f162" fmla="*/ 102 1 f122"/>
                  <a:gd name="f163" fmla="*/ 79 1 f121"/>
                  <a:gd name="f164" fmla="*/ 106 1 f122"/>
                  <a:gd name="f165" fmla="*/ 112 1 f122"/>
                  <a:gd name="f166" fmla="*/ 116 1 f122"/>
                  <a:gd name="f167" fmla="*/ 123 1 f122"/>
                  <a:gd name="f168" fmla="*/ 122 1 f122"/>
                  <a:gd name="f169" fmla="*/ 119 1 f122"/>
                  <a:gd name="f170" fmla="*/ 72 1 f121"/>
                  <a:gd name="f171" fmla="*/ 115 1 f122"/>
                  <a:gd name="f172" fmla="*/ 67 1 f121"/>
                  <a:gd name="f173" fmla="*/ 114 1 f122"/>
                  <a:gd name="f174" fmla="*/ 64 1 f121"/>
                  <a:gd name="f175" fmla="*/ 113 1 f122"/>
                  <a:gd name="f176" fmla="*/ 60 1 f121"/>
                  <a:gd name="f177" fmla="*/ 110 1 f122"/>
                  <a:gd name="f178" fmla="*/ 109 1 f122"/>
                  <a:gd name="f179" fmla="*/ 48 1 f121"/>
                  <a:gd name="f180" fmla="*/ 111 1 f122"/>
                  <a:gd name="f181" fmla="*/ 46 1 f121"/>
                  <a:gd name="f182" fmla="*/ 97 1 f122"/>
                  <a:gd name="f183" fmla="*/ 45 1 f121"/>
                  <a:gd name="f184" fmla="*/ 87 1 f122"/>
                  <a:gd name="f185" fmla="*/ 84 1 f122"/>
                  <a:gd name="f186" fmla="*/ 40 1 f121"/>
                  <a:gd name="f187" fmla="*/ 82 1 f122"/>
                  <a:gd name="f188" fmla="*/ 83 1 f122"/>
                  <a:gd name="f189" fmla="*/ 35 1 f121"/>
                  <a:gd name="f190" fmla="*/ 86 1 f122"/>
                  <a:gd name="f191" fmla="*/ 32 1 f121"/>
                  <a:gd name="f192" fmla="*/ 89 1 f122"/>
                  <a:gd name="f193" fmla="*/ 28 1 f121"/>
                  <a:gd name="f194" fmla="*/ 23 1 f121"/>
                  <a:gd name="f195" fmla="*/ 21 1 f121"/>
                  <a:gd name="f196" fmla="*/ 75 1 f122"/>
                  <a:gd name="f197" fmla="*/ 15 1 f121"/>
                  <a:gd name="f198" fmla="*/ 74 1 f122"/>
                  <a:gd name="f199" fmla="*/ 5 1 f121"/>
                  <a:gd name="f200" fmla="*/ 2 1 f121"/>
                  <a:gd name="f201" fmla="*/ 76 1 f122"/>
                  <a:gd name="f202" fmla="*/ 0 1 f121"/>
                  <a:gd name="f203" fmla="*/ 70 1 f122"/>
                  <a:gd name="f204" fmla="*/ 4 1 f121"/>
                  <a:gd name="f205" fmla="*/ 65 1 f122"/>
                  <a:gd name="f206" fmla="*/ 8 1 f121"/>
                  <a:gd name="f207" fmla="*/ 66 1 f122"/>
                  <a:gd name="f208" fmla="*/ 10 1 f121"/>
                  <a:gd name="f209" fmla="*/ 13 1 f121"/>
                  <a:gd name="f210" fmla="*/ 19 1 f121"/>
                  <a:gd name="f211" fmla="*/ 59 1 f122"/>
                  <a:gd name="f212" fmla="*/ 22 1 f121"/>
                  <a:gd name="f213" fmla="*/ 45 1 f122"/>
                  <a:gd name="f214" fmla="*/ 27 1 f121"/>
                  <a:gd name="f215" fmla="*/ 38 1 f122"/>
                  <a:gd name="f216" fmla="*/ 29 1 f121"/>
                  <a:gd name="f217" fmla="*/ 29 1 f122"/>
                  <a:gd name="f218" fmla="*/ 30 1 f121"/>
                  <a:gd name="f219" fmla="*/ 19 1 f122"/>
                  <a:gd name="f220" fmla="*/ f6 1 f121"/>
                  <a:gd name="f221" fmla="*/ f7 1 f122"/>
                  <a:gd name="f222" fmla="+- f123 0 f1"/>
                  <a:gd name="f223" fmla="*/ f202 f116 1"/>
                  <a:gd name="f224" fmla="*/ f220 f116 1"/>
                  <a:gd name="f225" fmla="*/ f221 f117 1"/>
                  <a:gd name="f226" fmla="*/ f135 f117 1"/>
                  <a:gd name="f227" fmla="*/ f124 f116 1"/>
                  <a:gd name="f228" fmla="*/ f125 f117 1"/>
                  <a:gd name="f229" fmla="*/ f126 f116 1"/>
                  <a:gd name="f230" fmla="*/ f127 f117 1"/>
                  <a:gd name="f231" fmla="*/ f128 f116 1"/>
                  <a:gd name="f232" fmla="*/ f129 f117 1"/>
                  <a:gd name="f233" fmla="*/ f130 f116 1"/>
                  <a:gd name="f234" fmla="*/ f131 f117 1"/>
                  <a:gd name="f235" fmla="*/ f132 f116 1"/>
                  <a:gd name="f236" fmla="*/ f133 f117 1"/>
                  <a:gd name="f237" fmla="*/ f134 f116 1"/>
                  <a:gd name="f238" fmla="*/ f136 f116 1"/>
                  <a:gd name="f239" fmla="*/ f137 f116 1"/>
                  <a:gd name="f240" fmla="*/ f138 f117 1"/>
                  <a:gd name="f241" fmla="*/ f139 f116 1"/>
                  <a:gd name="f242" fmla="*/ f140 f116 1"/>
                  <a:gd name="f243" fmla="*/ f141 f116 1"/>
                  <a:gd name="f244" fmla="*/ f142 f116 1"/>
                  <a:gd name="f245" fmla="*/ f143 f117 1"/>
                  <a:gd name="f246" fmla="*/ f144 f116 1"/>
                  <a:gd name="f247" fmla="*/ f145 f117 1"/>
                  <a:gd name="f248" fmla="*/ f146 f117 1"/>
                  <a:gd name="f249" fmla="*/ f147 f116 1"/>
                  <a:gd name="f250" fmla="*/ f148 f117 1"/>
                  <a:gd name="f251" fmla="*/ f149 f116 1"/>
                  <a:gd name="f252" fmla="*/ f150 f117 1"/>
                  <a:gd name="f253" fmla="*/ f151 f116 1"/>
                  <a:gd name="f254" fmla="*/ f152 f117 1"/>
                  <a:gd name="f255" fmla="*/ f153 f116 1"/>
                  <a:gd name="f256" fmla="*/ f154 f117 1"/>
                  <a:gd name="f257" fmla="*/ f155 f117 1"/>
                  <a:gd name="f258" fmla="*/ f156 f117 1"/>
                  <a:gd name="f259" fmla="*/ f157 f116 1"/>
                  <a:gd name="f260" fmla="*/ f158 f117 1"/>
                  <a:gd name="f261" fmla="*/ f159 f117 1"/>
                  <a:gd name="f262" fmla="*/ f160 f116 1"/>
                  <a:gd name="f263" fmla="*/ f161 f117 1"/>
                  <a:gd name="f264" fmla="*/ f162 f117 1"/>
                  <a:gd name="f265" fmla="*/ f163 f116 1"/>
                  <a:gd name="f266" fmla="*/ f164 f117 1"/>
                  <a:gd name="f267" fmla="*/ f165 f117 1"/>
                  <a:gd name="f268" fmla="*/ f166 f117 1"/>
                  <a:gd name="f269" fmla="*/ f167 f117 1"/>
                  <a:gd name="f270" fmla="*/ f168 f117 1"/>
                  <a:gd name="f271" fmla="*/ f169 f117 1"/>
                  <a:gd name="f272" fmla="*/ f170 f116 1"/>
                  <a:gd name="f273" fmla="*/ f171 f117 1"/>
                  <a:gd name="f274" fmla="*/ f172 f116 1"/>
                  <a:gd name="f275" fmla="*/ f173 f117 1"/>
                  <a:gd name="f276" fmla="*/ f174 f116 1"/>
                  <a:gd name="f277" fmla="*/ f175 f117 1"/>
                  <a:gd name="f278" fmla="*/ f176 f116 1"/>
                  <a:gd name="f279" fmla="*/ f177 f117 1"/>
                  <a:gd name="f280" fmla="*/ f178 f117 1"/>
                  <a:gd name="f281" fmla="*/ f179 f116 1"/>
                  <a:gd name="f282" fmla="*/ f180 f117 1"/>
                  <a:gd name="f283" fmla="*/ f181 f116 1"/>
                  <a:gd name="f284" fmla="*/ f182 f117 1"/>
                  <a:gd name="f285" fmla="*/ f183 f116 1"/>
                  <a:gd name="f286" fmla="*/ f184 f117 1"/>
                  <a:gd name="f287" fmla="*/ f185 f117 1"/>
                  <a:gd name="f288" fmla="*/ f186 f116 1"/>
                  <a:gd name="f289" fmla="*/ f187 f117 1"/>
                  <a:gd name="f290" fmla="*/ f188 f117 1"/>
                  <a:gd name="f291" fmla="*/ f189 f116 1"/>
                  <a:gd name="f292" fmla="*/ f190 f117 1"/>
                  <a:gd name="f293" fmla="*/ f191 f116 1"/>
                  <a:gd name="f294" fmla="*/ f192 f117 1"/>
                  <a:gd name="f295" fmla="*/ f193 f116 1"/>
                  <a:gd name="f296" fmla="*/ f194 f116 1"/>
                  <a:gd name="f297" fmla="*/ f195 f116 1"/>
                  <a:gd name="f298" fmla="*/ f196 f117 1"/>
                  <a:gd name="f299" fmla="*/ f197 f116 1"/>
                  <a:gd name="f300" fmla="*/ f198 f117 1"/>
                  <a:gd name="f301" fmla="*/ f199 f116 1"/>
                  <a:gd name="f302" fmla="*/ f200 f116 1"/>
                  <a:gd name="f303" fmla="*/ f201 f117 1"/>
                  <a:gd name="f304" fmla="*/ f203 f117 1"/>
                  <a:gd name="f305" fmla="*/ f204 f116 1"/>
                  <a:gd name="f306" fmla="*/ f205 f117 1"/>
                  <a:gd name="f307" fmla="*/ f206 f116 1"/>
                  <a:gd name="f308" fmla="*/ f207 f117 1"/>
                  <a:gd name="f309" fmla="*/ f208 f116 1"/>
                  <a:gd name="f310" fmla="*/ f209 f116 1"/>
                  <a:gd name="f311" fmla="*/ f210 f116 1"/>
                  <a:gd name="f312" fmla="*/ f211 f117 1"/>
                  <a:gd name="f313" fmla="*/ f212 f116 1"/>
                  <a:gd name="f314" fmla="*/ f213 f117 1"/>
                  <a:gd name="f315" fmla="*/ f214 f116 1"/>
                  <a:gd name="f316" fmla="*/ f215 f117 1"/>
                  <a:gd name="f317" fmla="*/ f216 f116 1"/>
                  <a:gd name="f318" fmla="*/ f217 f117 1"/>
                  <a:gd name="f319" fmla="*/ f218 f116 1"/>
                  <a:gd name="f320" fmla="*/ f219 f117 1"/>
                </a:gdLst>
                <a:ahLst/>
                <a:cxnLst>
                  <a:cxn ang="3cd4">
                    <a:pos x="hc" y="t"/>
                  </a:cxn>
                  <a:cxn ang="0">
                    <a:pos x="r" y="vc"/>
                  </a:cxn>
                  <a:cxn ang="cd4">
                    <a:pos x="hc" y="b"/>
                  </a:cxn>
                  <a:cxn ang="cd2">
                    <a:pos x="l" y="vc"/>
                  </a:cxn>
                  <a:cxn ang="f222">
                    <a:pos x="f227" y="f228"/>
                  </a:cxn>
                  <a:cxn ang="f222">
                    <a:pos x="f229" y="f230"/>
                  </a:cxn>
                  <a:cxn ang="f222">
                    <a:pos x="f231" y="f232"/>
                  </a:cxn>
                  <a:cxn ang="f222">
                    <a:pos x="f233" y="f234"/>
                  </a:cxn>
                  <a:cxn ang="f222">
                    <a:pos x="f235" y="f236"/>
                  </a:cxn>
                  <a:cxn ang="f222">
                    <a:pos x="f237" y="f226"/>
                  </a:cxn>
                  <a:cxn ang="f222">
                    <a:pos x="f238" y="f230"/>
                  </a:cxn>
                  <a:cxn ang="f222">
                    <a:pos x="f239" y="f240"/>
                  </a:cxn>
                  <a:cxn ang="f222">
                    <a:pos x="f241" y="f234"/>
                  </a:cxn>
                  <a:cxn ang="f222">
                    <a:pos x="f242" y="f234"/>
                  </a:cxn>
                  <a:cxn ang="f222">
                    <a:pos x="f243" y="f228"/>
                  </a:cxn>
                  <a:cxn ang="f222">
                    <a:pos x="f244" y="f245"/>
                  </a:cxn>
                  <a:cxn ang="f222">
                    <a:pos x="f246" y="f247"/>
                  </a:cxn>
                  <a:cxn ang="f222">
                    <a:pos x="f243" y="f248"/>
                  </a:cxn>
                  <a:cxn ang="f222">
                    <a:pos x="f249" y="f250"/>
                  </a:cxn>
                  <a:cxn ang="f222">
                    <a:pos x="f251" y="f252"/>
                  </a:cxn>
                  <a:cxn ang="f222">
                    <a:pos x="f253" y="f254"/>
                  </a:cxn>
                  <a:cxn ang="f222">
                    <a:pos x="f255" y="f256"/>
                  </a:cxn>
                  <a:cxn ang="f222">
                    <a:pos x="f242" y="f257"/>
                  </a:cxn>
                  <a:cxn ang="f222">
                    <a:pos x="f253" y="f258"/>
                  </a:cxn>
                  <a:cxn ang="f222">
                    <a:pos x="f259" y="f260"/>
                  </a:cxn>
                  <a:cxn ang="f222">
                    <a:pos x="f241" y="f261"/>
                  </a:cxn>
                  <a:cxn ang="f222">
                    <a:pos x="f262" y="f263"/>
                  </a:cxn>
                  <a:cxn ang="f222">
                    <a:pos x="f241" y="f264"/>
                  </a:cxn>
                  <a:cxn ang="f222">
                    <a:pos x="f265" y="f266"/>
                  </a:cxn>
                  <a:cxn ang="f222">
                    <a:pos x="f265" y="f267"/>
                  </a:cxn>
                  <a:cxn ang="f222">
                    <a:pos x="f241" y="f268"/>
                  </a:cxn>
                  <a:cxn ang="f222">
                    <a:pos x="f253" y="f268"/>
                  </a:cxn>
                  <a:cxn ang="f222">
                    <a:pos x="f253" y="f269"/>
                  </a:cxn>
                  <a:cxn ang="f222">
                    <a:pos x="f255" y="f270"/>
                  </a:cxn>
                  <a:cxn ang="f222">
                    <a:pos x="f239" y="f271"/>
                  </a:cxn>
                  <a:cxn ang="f222">
                    <a:pos x="f272" y="f273"/>
                  </a:cxn>
                  <a:cxn ang="f222">
                    <a:pos x="f274" y="f275"/>
                  </a:cxn>
                  <a:cxn ang="f222">
                    <a:pos x="f276" y="f277"/>
                  </a:cxn>
                  <a:cxn ang="f222">
                    <a:pos x="f278" y="f279"/>
                  </a:cxn>
                  <a:cxn ang="f222">
                    <a:pos x="f235" y="f280"/>
                  </a:cxn>
                  <a:cxn ang="f222">
                    <a:pos x="f281" y="f282"/>
                  </a:cxn>
                  <a:cxn ang="f222">
                    <a:pos x="f283" y="f284"/>
                  </a:cxn>
                  <a:cxn ang="f222">
                    <a:pos x="f285" y="f286"/>
                  </a:cxn>
                  <a:cxn ang="f222">
                    <a:pos x="f231" y="f287"/>
                  </a:cxn>
                  <a:cxn ang="f222">
                    <a:pos x="f288" y="f289"/>
                  </a:cxn>
                  <a:cxn ang="f222">
                    <a:pos x="f229" y="f290"/>
                  </a:cxn>
                  <a:cxn ang="f222">
                    <a:pos x="f291" y="f292"/>
                  </a:cxn>
                  <a:cxn ang="f222">
                    <a:pos x="f293" y="f294"/>
                  </a:cxn>
                  <a:cxn ang="f222">
                    <a:pos x="f295" y="f294"/>
                  </a:cxn>
                  <a:cxn ang="f222">
                    <a:pos x="f296" y="f290"/>
                  </a:cxn>
                  <a:cxn ang="f222">
                    <a:pos x="f297" y="f298"/>
                  </a:cxn>
                  <a:cxn ang="f222">
                    <a:pos x="f299" y="f300"/>
                  </a:cxn>
                  <a:cxn ang="f222">
                    <a:pos x="f301" y="f298"/>
                  </a:cxn>
                  <a:cxn ang="f222">
                    <a:pos x="f302" y="f303"/>
                  </a:cxn>
                  <a:cxn ang="f222">
                    <a:pos x="f223" y="f298"/>
                  </a:cxn>
                  <a:cxn ang="f222">
                    <a:pos x="f302" y="f304"/>
                  </a:cxn>
                  <a:cxn ang="f222">
                    <a:pos x="f305" y="f306"/>
                  </a:cxn>
                  <a:cxn ang="f222">
                    <a:pos x="f307" y="f308"/>
                  </a:cxn>
                  <a:cxn ang="f222">
                    <a:pos x="f309" y="f306"/>
                  </a:cxn>
                  <a:cxn ang="f222">
                    <a:pos x="f310" y="f308"/>
                  </a:cxn>
                  <a:cxn ang="f222">
                    <a:pos x="f311" y="f312"/>
                  </a:cxn>
                  <a:cxn ang="f222">
                    <a:pos x="f313" y="f314"/>
                  </a:cxn>
                  <a:cxn ang="f222">
                    <a:pos x="f315" y="f316"/>
                  </a:cxn>
                  <a:cxn ang="f222">
                    <a:pos x="f317" y="f318"/>
                  </a:cxn>
                  <a:cxn ang="f222">
                    <a:pos x="f319" y="f320"/>
                  </a:cxn>
                  <a:cxn ang="f222">
                    <a:pos x="f227" y="f228"/>
                  </a:cxn>
                </a:cxnLst>
                <a:rect l="f223" t="f226" r="f224" b="f225"/>
                <a:pathLst>
                  <a:path w="94" h="123">
                    <a:moveTo>
                      <a:pt x="f8" y="f9"/>
                    </a:moveTo>
                    <a:cubicBezTo>
                      <a:pt x="f10" y="f11"/>
                      <a:pt x="f12" y="f13"/>
                      <a:pt x="f14" y="f13"/>
                    </a:cubicBezTo>
                    <a:cubicBezTo>
                      <a:pt x="f15" y="f13"/>
                      <a:pt x="f15" y="f16"/>
                      <a:pt x="f17" y="f18"/>
                    </a:cubicBezTo>
                    <a:cubicBezTo>
                      <a:pt x="f19" y="f20"/>
                      <a:pt x="f21" y="f22"/>
                      <a:pt x="f23" y="f24"/>
                    </a:cubicBezTo>
                    <a:cubicBezTo>
                      <a:pt x="f25" y="f16"/>
                      <a:pt x="f25" y="f11"/>
                      <a:pt x="f26" y="f11"/>
                    </a:cubicBezTo>
                    <a:cubicBezTo>
                      <a:pt x="f27" y="f11"/>
                      <a:pt x="f28" y="f5"/>
                      <a:pt x="f29" y="f5"/>
                    </a:cubicBezTo>
                    <a:cubicBezTo>
                      <a:pt x="f30" y="f5"/>
                      <a:pt x="f28" y="f13"/>
                      <a:pt x="f31" y="f13"/>
                    </a:cubicBezTo>
                    <a:cubicBezTo>
                      <a:pt x="f32" y="f18"/>
                      <a:pt x="f33" y="f20"/>
                      <a:pt x="f34" y="f16"/>
                    </a:cubicBezTo>
                    <a:cubicBezTo>
                      <a:pt x="f35" y="f22"/>
                      <a:pt x="f35" y="f16"/>
                      <a:pt x="f36" y="f24"/>
                    </a:cubicBezTo>
                    <a:cubicBezTo>
                      <a:pt x="f37" y="f22"/>
                      <a:pt x="f37" y="f18"/>
                      <a:pt x="f38" y="f24"/>
                    </a:cubicBezTo>
                    <a:cubicBezTo>
                      <a:pt x="f39" y="f40"/>
                      <a:pt x="f41" y="f9"/>
                      <a:pt x="f42" y="f9"/>
                    </a:cubicBezTo>
                    <a:cubicBezTo>
                      <a:pt x="f43" y="f44"/>
                      <a:pt x="f45" y="f46"/>
                      <a:pt x="f45" y="f44"/>
                    </a:cubicBezTo>
                    <a:cubicBezTo>
                      <a:pt x="f41" y="f47"/>
                      <a:pt x="f6" y="f48"/>
                      <a:pt x="f6" y="f49"/>
                    </a:cubicBezTo>
                    <a:cubicBezTo>
                      <a:pt x="f6" y="f50"/>
                      <a:pt x="f6" y="f48"/>
                      <a:pt x="f42" y="f51"/>
                    </a:cubicBezTo>
                    <a:cubicBezTo>
                      <a:pt x="f43" y="f8"/>
                      <a:pt x="f52" y="f53"/>
                      <a:pt x="f52" y="f12"/>
                    </a:cubicBezTo>
                    <a:cubicBezTo>
                      <a:pt x="f54" y="f55"/>
                      <a:pt x="f56" y="f14"/>
                      <a:pt x="f54" y="f57"/>
                    </a:cubicBezTo>
                    <a:cubicBezTo>
                      <a:pt x="f37" y="f58"/>
                      <a:pt x="f52" y="f59"/>
                      <a:pt x="f60" y="f61"/>
                    </a:cubicBezTo>
                    <a:cubicBezTo>
                      <a:pt x="f36" y="f62"/>
                      <a:pt x="f36" y="f61"/>
                      <a:pt x="f37" y="f63"/>
                    </a:cubicBezTo>
                    <a:cubicBezTo>
                      <a:pt x="f56" y="f64"/>
                      <a:pt x="f56" y="f65"/>
                      <a:pt x="f38" y="f29"/>
                    </a:cubicBezTo>
                    <a:cubicBezTo>
                      <a:pt x="f36" y="f32"/>
                      <a:pt x="f38" y="f66"/>
                      <a:pt x="f60" y="f35"/>
                    </a:cubicBezTo>
                    <a:cubicBezTo>
                      <a:pt x="f37" y="f67"/>
                      <a:pt x="f39" y="f54"/>
                      <a:pt x="f39" y="f41"/>
                    </a:cubicBezTo>
                    <a:cubicBezTo>
                      <a:pt x="f36" y="f68"/>
                      <a:pt x="f36" y="f68"/>
                      <a:pt x="f36" y="f68"/>
                    </a:cubicBezTo>
                    <a:cubicBezTo>
                      <a:pt x="f37" y="f6"/>
                      <a:pt x="f37" y="f69"/>
                      <a:pt x="f67" y="f70"/>
                    </a:cubicBezTo>
                    <a:cubicBezTo>
                      <a:pt x="f67" y="f71"/>
                      <a:pt x="f37" y="f72"/>
                      <a:pt x="f36" y="f73"/>
                    </a:cubicBezTo>
                    <a:cubicBezTo>
                      <a:pt x="f67" y="f74"/>
                      <a:pt x="f36" y="f75"/>
                      <a:pt x="f76" y="f77"/>
                    </a:cubicBezTo>
                    <a:cubicBezTo>
                      <a:pt x="f34" y="f78"/>
                      <a:pt x="f76" y="f79"/>
                      <a:pt x="f76" y="f79"/>
                    </a:cubicBezTo>
                    <a:cubicBezTo>
                      <a:pt x="f35" y="f80"/>
                      <a:pt x="f35" y="f81"/>
                      <a:pt x="f36" y="f82"/>
                    </a:cubicBezTo>
                    <a:cubicBezTo>
                      <a:pt x="f60" y="f83"/>
                      <a:pt x="f37" y="f82"/>
                      <a:pt x="f60" y="f82"/>
                    </a:cubicBezTo>
                    <a:cubicBezTo>
                      <a:pt x="f60" y="f7"/>
                      <a:pt x="f60" y="f7"/>
                      <a:pt x="f60" y="f7"/>
                    </a:cubicBezTo>
                    <a:cubicBezTo>
                      <a:pt x="f60" y="f7"/>
                      <a:pt x="f37" y="f7"/>
                      <a:pt x="f37" y="f84"/>
                    </a:cubicBezTo>
                    <a:cubicBezTo>
                      <a:pt x="f36" y="f85"/>
                      <a:pt x="f76" y="f84"/>
                      <a:pt x="f34" y="f86"/>
                    </a:cubicBezTo>
                    <a:cubicBezTo>
                      <a:pt x="f33" y="f82"/>
                      <a:pt x="f32" y="f83"/>
                      <a:pt x="f87" y="f88"/>
                    </a:cubicBezTo>
                    <a:cubicBezTo>
                      <a:pt x="f89" y="f80"/>
                      <a:pt x="f89" y="f82"/>
                      <a:pt x="f90" y="f81"/>
                    </a:cubicBezTo>
                    <a:cubicBezTo>
                      <a:pt x="f30" y="f80"/>
                      <a:pt x="f91" y="f88"/>
                      <a:pt x="f30" y="f80"/>
                    </a:cubicBezTo>
                    <a:cubicBezTo>
                      <a:pt x="f92" y="f93"/>
                      <a:pt x="f64" y="f94"/>
                      <a:pt x="f65" y="f94"/>
                    </a:cubicBezTo>
                    <a:cubicBezTo>
                      <a:pt x="f26" y="f93"/>
                      <a:pt x="f28" y="f78"/>
                      <a:pt x="f26" y="f78"/>
                    </a:cubicBezTo>
                    <a:cubicBezTo>
                      <a:pt x="f61" y="f94"/>
                      <a:pt x="f95" y="f96"/>
                      <a:pt x="f59" y="f93"/>
                    </a:cubicBezTo>
                    <a:cubicBezTo>
                      <a:pt x="f59" y="f97"/>
                      <a:pt x="f19" y="f96"/>
                      <a:pt x="f19" y="f69"/>
                    </a:cubicBezTo>
                    <a:cubicBezTo>
                      <a:pt x="f19" y="f45"/>
                      <a:pt x="f58" y="f41"/>
                      <a:pt x="f58" y="f52"/>
                    </a:cubicBezTo>
                    <a:cubicBezTo>
                      <a:pt x="f19" y="f56"/>
                      <a:pt x="f19" y="f56"/>
                      <a:pt x="f17" y="f56"/>
                    </a:cubicBezTo>
                    <a:cubicBezTo>
                      <a:pt x="f98" y="f56"/>
                      <a:pt x="f17" y="f37"/>
                      <a:pt x="f98" y="f37"/>
                    </a:cubicBezTo>
                    <a:cubicBezTo>
                      <a:pt x="f55" y="f37"/>
                      <a:pt x="f98" y="f60"/>
                      <a:pt x="f14" y="f60"/>
                    </a:cubicBezTo>
                    <a:cubicBezTo>
                      <a:pt x="f99" y="f56"/>
                      <a:pt x="f100" y="f38"/>
                      <a:pt x="f101" y="f54"/>
                    </a:cubicBezTo>
                    <a:cubicBezTo>
                      <a:pt x="f12" y="f52"/>
                      <a:pt x="f12" y="f41"/>
                      <a:pt x="f10" y="f43"/>
                    </a:cubicBezTo>
                    <a:cubicBezTo>
                      <a:pt x="f53" y="f52"/>
                      <a:pt x="f8" y="f43"/>
                      <a:pt x="f102" y="f43"/>
                    </a:cubicBezTo>
                    <a:cubicBezTo>
                      <a:pt x="f51" y="f43"/>
                      <a:pt x="f103" y="f54"/>
                      <a:pt x="f104" y="f60"/>
                    </a:cubicBezTo>
                    <a:cubicBezTo>
                      <a:pt x="f47" y="f36"/>
                      <a:pt x="f104" y="f33"/>
                      <a:pt x="f47" y="f33"/>
                    </a:cubicBezTo>
                    <a:cubicBezTo>
                      <a:pt x="f105" y="f33"/>
                      <a:pt x="f106" y="f32"/>
                      <a:pt x="f107" y="f32"/>
                    </a:cubicBezTo>
                    <a:cubicBezTo>
                      <a:pt x="f108" y="f33"/>
                      <a:pt x="f22" y="f32"/>
                      <a:pt x="f16" y="f33"/>
                    </a:cubicBezTo>
                    <a:cubicBezTo>
                      <a:pt x="f18" y="f66"/>
                      <a:pt x="f18" y="f33"/>
                      <a:pt x="f11" y="f66"/>
                    </a:cubicBezTo>
                    <a:cubicBezTo>
                      <a:pt x="f13" y="f34"/>
                      <a:pt x="f5" y="f66"/>
                      <a:pt x="f5" y="f33"/>
                    </a:cubicBezTo>
                    <a:cubicBezTo>
                      <a:pt x="f20" y="f32"/>
                      <a:pt x="f11" y="f32"/>
                      <a:pt x="f11" y="f89"/>
                    </a:cubicBezTo>
                    <a:cubicBezTo>
                      <a:pt x="f13" y="f91"/>
                      <a:pt x="f20" y="f91"/>
                      <a:pt x="f18" y="f64"/>
                    </a:cubicBezTo>
                    <a:cubicBezTo>
                      <a:pt x="f16" y="f91"/>
                      <a:pt x="f22" y="f90"/>
                      <a:pt x="f109" y="f91"/>
                    </a:cubicBezTo>
                    <a:cubicBezTo>
                      <a:pt x="f40" y="f27"/>
                      <a:pt x="f109" y="f91"/>
                      <a:pt x="f108" y="f64"/>
                    </a:cubicBezTo>
                    <a:cubicBezTo>
                      <a:pt x="f46" y="f64"/>
                      <a:pt x="f9" y="f110"/>
                      <a:pt x="f111" y="f91"/>
                    </a:cubicBezTo>
                    <a:cubicBezTo>
                      <a:pt x="f44" y="f65"/>
                      <a:pt x="f105" y="f30"/>
                      <a:pt x="f48" y="f28"/>
                    </a:cubicBezTo>
                    <a:cubicBezTo>
                      <a:pt x="f50" y="f63"/>
                      <a:pt x="f47" y="f112"/>
                      <a:pt x="f50" y="f58"/>
                    </a:cubicBezTo>
                    <a:cubicBezTo>
                      <a:pt x="f51" y="f57"/>
                      <a:pt x="f51" y="f19"/>
                      <a:pt x="f113" y="f55"/>
                    </a:cubicBezTo>
                    <a:cubicBezTo>
                      <a:pt x="f53" y="f12"/>
                      <a:pt x="f102" y="f101"/>
                      <a:pt x="f114" y="f114"/>
                    </a:cubicBezTo>
                    <a:cubicBezTo>
                      <a:pt x="f114" y="f48"/>
                      <a:pt x="f8" y="f50"/>
                      <a:pt x="f53" y="f48"/>
                    </a:cubicBezTo>
                    <a:cubicBezTo>
                      <a:pt x="f114" y="f105"/>
                      <a:pt x="f8" y="f106"/>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97" name="South Africa">
                <a:extLst>
                  <a:ext uri="{FF2B5EF4-FFF2-40B4-BE49-F238E27FC236}">
                    <a16:creationId xmlns:a16="http://schemas.microsoft.com/office/drawing/2014/main" id="{A70AB34D-B260-8E7A-5D9F-32CC0FA633BD}"/>
                  </a:ext>
                </a:extLst>
              </p:cNvPr>
              <p:cNvSpPr/>
              <p:nvPr/>
            </p:nvSpPr>
            <p:spPr>
              <a:xfrm>
                <a:off x="7390354" y="5310926"/>
                <a:ext cx="411205" cy="415064"/>
              </a:xfrm>
              <a:custGeom>
                <a:avLst/>
                <a:gdLst>
                  <a:gd name="f0" fmla="val 10800000"/>
                  <a:gd name="f1" fmla="val 5400000"/>
                  <a:gd name="f2" fmla="val 180"/>
                  <a:gd name="f3" fmla="val w"/>
                  <a:gd name="f4" fmla="val h"/>
                  <a:gd name="f5" fmla="val 0"/>
                  <a:gd name="f6" fmla="val 77"/>
                  <a:gd name="f7" fmla="val 82"/>
                  <a:gd name="f8" fmla="val 64"/>
                  <a:gd name="f9" fmla="val 2"/>
                  <a:gd name="f10" fmla="val 67"/>
                  <a:gd name="f11" fmla="val 68"/>
                  <a:gd name="f12" fmla="val 3"/>
                  <a:gd name="f13" fmla="val 71"/>
                  <a:gd name="f14" fmla="val 73"/>
                  <a:gd name="f15" fmla="val 74"/>
                  <a:gd name="f16" fmla="val 76"/>
                  <a:gd name="f17" fmla="val 9"/>
                  <a:gd name="f18" fmla="val 5"/>
                  <a:gd name="f19" fmla="val 75"/>
                  <a:gd name="f20" fmla="val 13"/>
                  <a:gd name="f21" fmla="val 19"/>
                  <a:gd name="f22" fmla="val 18"/>
                  <a:gd name="f23" fmla="val 24"/>
                  <a:gd name="f24" fmla="val 70"/>
                  <a:gd name="f25" fmla="val 22"/>
                  <a:gd name="f26" fmla="val 23"/>
                  <a:gd name="f27" fmla="val 69"/>
                  <a:gd name="f28" fmla="val 26"/>
                  <a:gd name="f29" fmla="val 29"/>
                  <a:gd name="f30" fmla="val 32"/>
                  <a:gd name="f31" fmla="val 72"/>
                  <a:gd name="f32" fmla="val 34"/>
                  <a:gd name="f33" fmla="val 33"/>
                  <a:gd name="f34" fmla="val 31"/>
                  <a:gd name="f35" fmla="val 40"/>
                  <a:gd name="f36" fmla="val 42"/>
                  <a:gd name="f37" fmla="val 65"/>
                  <a:gd name="f38" fmla="val 57"/>
                  <a:gd name="f39" fmla="val 60"/>
                  <a:gd name="f40" fmla="val 58"/>
                  <a:gd name="f41" fmla="val 59"/>
                  <a:gd name="f42" fmla="val 56"/>
                  <a:gd name="f43" fmla="val 54"/>
                  <a:gd name="f44" fmla="val 66"/>
                  <a:gd name="f45" fmla="val 52"/>
                  <a:gd name="f46" fmla="val 44"/>
                  <a:gd name="f47" fmla="val 41"/>
                  <a:gd name="f48" fmla="val 43"/>
                  <a:gd name="f49" fmla="val 39"/>
                  <a:gd name="f50" fmla="val 37"/>
                  <a:gd name="f51" fmla="val 79"/>
                  <a:gd name="f52" fmla="val 36"/>
                  <a:gd name="f53" fmla="val 35"/>
                  <a:gd name="f54" fmla="val 30"/>
                  <a:gd name="f55" fmla="val 28"/>
                  <a:gd name="f56" fmla="val 27"/>
                  <a:gd name="f57" fmla="val 25"/>
                  <a:gd name="f58" fmla="val 78"/>
                  <a:gd name="f59" fmla="val 20"/>
                  <a:gd name="f60" fmla="val 15"/>
                  <a:gd name="f61" fmla="val 12"/>
                  <a:gd name="f62" fmla="val 11"/>
                  <a:gd name="f63" fmla="val 8"/>
                  <a:gd name="f64" fmla="val 7"/>
                  <a:gd name="f65" fmla="val 10"/>
                  <a:gd name="f66" fmla="val 63"/>
                  <a:gd name="f67" fmla="val 61"/>
                  <a:gd name="f68" fmla="val 55"/>
                  <a:gd name="f69" fmla="val 4"/>
                  <a:gd name="f70" fmla="val 1"/>
                  <a:gd name="f71" fmla="val 6"/>
                  <a:gd name="f72" fmla="val 16"/>
                  <a:gd name="f73" fmla="val 14"/>
                  <a:gd name="f74" fmla="val 17"/>
                  <a:gd name="f75" fmla="val 21"/>
                  <a:gd name="f76" fmla="val 45"/>
                  <a:gd name="f77" fmla="val 47"/>
                  <a:gd name="f78" fmla="val 49"/>
                  <a:gd name="f79" fmla="val 50"/>
                  <a:gd name="f80" fmla="val 62"/>
                  <a:gd name="f81" fmla="+- 0 0 -90"/>
                  <a:gd name="f82" fmla="*/ f3 1 77"/>
                  <a:gd name="f83" fmla="*/ f4 1 82"/>
                  <a:gd name="f84" fmla="+- f7 0 f5"/>
                  <a:gd name="f85" fmla="+- f6 0 f5"/>
                  <a:gd name="f86" fmla="*/ f81 f0 1"/>
                  <a:gd name="f87" fmla="*/ f85 1 77"/>
                  <a:gd name="f88" fmla="*/ f84 1 82"/>
                  <a:gd name="f89" fmla="*/ f86 1 f2"/>
                  <a:gd name="f90" fmla="*/ 64 1 f87"/>
                  <a:gd name="f91" fmla="*/ 2 1 f88"/>
                  <a:gd name="f92" fmla="*/ 71 1 f87"/>
                  <a:gd name="f93" fmla="*/ 3 1 f88"/>
                  <a:gd name="f94" fmla="*/ 74 1 f87"/>
                  <a:gd name="f95" fmla="*/ 75 1 f87"/>
                  <a:gd name="f96" fmla="*/ 13 1 f88"/>
                  <a:gd name="f97" fmla="*/ 73 1 f87"/>
                  <a:gd name="f98" fmla="*/ 24 1 f88"/>
                  <a:gd name="f99" fmla="*/ 69 1 f87"/>
                  <a:gd name="f100" fmla="*/ 26 1 f88"/>
                  <a:gd name="f101" fmla="*/ 70 1 f87"/>
                  <a:gd name="f102" fmla="*/ 32 1 f88"/>
                  <a:gd name="f103" fmla="*/ 33 1 f88"/>
                  <a:gd name="f104" fmla="*/ 29 1 f88"/>
                  <a:gd name="f105" fmla="*/ 77 1 f87"/>
                  <a:gd name="f106" fmla="*/ 72 1 f87"/>
                  <a:gd name="f107" fmla="*/ 42 1 f88"/>
                  <a:gd name="f108" fmla="*/ 60 1 f87"/>
                  <a:gd name="f109" fmla="*/ 58 1 f88"/>
                  <a:gd name="f110" fmla="*/ 54 1 f87"/>
                  <a:gd name="f111" fmla="*/ 66 1 f88"/>
                  <a:gd name="f112" fmla="*/ 44 1 f87"/>
                  <a:gd name="f113" fmla="*/ 74 1 f88"/>
                  <a:gd name="f114" fmla="*/ 39 1 f87"/>
                  <a:gd name="f115" fmla="*/ 76 1 f88"/>
                  <a:gd name="f116" fmla="*/ 36 1 f87"/>
                  <a:gd name="f117" fmla="*/ 77 1 f88"/>
                  <a:gd name="f118" fmla="*/ 31 1 f87"/>
                  <a:gd name="f119" fmla="*/ 27 1 f87"/>
                  <a:gd name="f120" fmla="*/ 24 1 f87"/>
                  <a:gd name="f121" fmla="*/ 78 1 f88"/>
                  <a:gd name="f122" fmla="*/ 20 1 f87"/>
                  <a:gd name="f123" fmla="*/ 79 1 f88"/>
                  <a:gd name="f124" fmla="*/ 12 1 f87"/>
                  <a:gd name="f125" fmla="*/ 9 1 f87"/>
                  <a:gd name="f126" fmla="*/ 7 1 f87"/>
                  <a:gd name="f127" fmla="*/ 69 1 f88"/>
                  <a:gd name="f128" fmla="*/ 2 1 f87"/>
                  <a:gd name="f129" fmla="*/ 0 1 f87"/>
                  <a:gd name="f130" fmla="*/ 40 1 f88"/>
                  <a:gd name="f131" fmla="*/ 6 1 f87"/>
                  <a:gd name="f132" fmla="*/ 37 1 f88"/>
                  <a:gd name="f133" fmla="*/ 10 1 f87"/>
                  <a:gd name="f134" fmla="*/ 17 1 f87"/>
                  <a:gd name="f135" fmla="*/ 39 1 f88"/>
                  <a:gd name="f136" fmla="*/ 18 1 f87"/>
                  <a:gd name="f137" fmla="*/ 19 1 f88"/>
                  <a:gd name="f138" fmla="*/ 27 1 f88"/>
                  <a:gd name="f139" fmla="*/ 30 1 f88"/>
                  <a:gd name="f140" fmla="*/ 28 1 f87"/>
                  <a:gd name="f141" fmla="*/ 30 1 f87"/>
                  <a:gd name="f142" fmla="*/ 32 1 f87"/>
                  <a:gd name="f143" fmla="*/ 25 1 f88"/>
                  <a:gd name="f144" fmla="*/ 37 1 f87"/>
                  <a:gd name="f145" fmla="*/ 21 1 f88"/>
                  <a:gd name="f146" fmla="*/ 40 1 f87"/>
                  <a:gd name="f147" fmla="*/ 23 1 f88"/>
                  <a:gd name="f148" fmla="*/ 47 1 f87"/>
                  <a:gd name="f149" fmla="*/ 22 1 f88"/>
                  <a:gd name="f150" fmla="*/ 52 1 f87"/>
                  <a:gd name="f151" fmla="*/ 56 1 f87"/>
                  <a:gd name="f152" fmla="*/ 8 1 f88"/>
                  <a:gd name="f153" fmla="*/ 61 1 f87"/>
                  <a:gd name="f154" fmla="*/ 4 1 f88"/>
                  <a:gd name="f155" fmla="*/ f6 1 f87"/>
                  <a:gd name="f156" fmla="*/ 0 1 f88"/>
                  <a:gd name="f157" fmla="*/ f7 1 f88"/>
                  <a:gd name="f158" fmla="+- f89 0 f1"/>
                  <a:gd name="f159" fmla="*/ f129 f82 1"/>
                  <a:gd name="f160" fmla="*/ f155 f82 1"/>
                  <a:gd name="f161" fmla="*/ f157 f83 1"/>
                  <a:gd name="f162" fmla="*/ f156 f83 1"/>
                  <a:gd name="f163" fmla="*/ f90 f82 1"/>
                  <a:gd name="f164" fmla="*/ f91 f83 1"/>
                  <a:gd name="f165" fmla="*/ f92 f82 1"/>
                  <a:gd name="f166" fmla="*/ f93 f83 1"/>
                  <a:gd name="f167" fmla="*/ f94 f82 1"/>
                  <a:gd name="f168" fmla="*/ f95 f82 1"/>
                  <a:gd name="f169" fmla="*/ f96 f83 1"/>
                  <a:gd name="f170" fmla="*/ f97 f82 1"/>
                  <a:gd name="f171" fmla="*/ f98 f83 1"/>
                  <a:gd name="f172" fmla="*/ f99 f82 1"/>
                  <a:gd name="f173" fmla="*/ f100 f83 1"/>
                  <a:gd name="f174" fmla="*/ f101 f82 1"/>
                  <a:gd name="f175" fmla="*/ f102 f83 1"/>
                  <a:gd name="f176" fmla="*/ f103 f83 1"/>
                  <a:gd name="f177" fmla="*/ f104 f83 1"/>
                  <a:gd name="f178" fmla="*/ f105 f82 1"/>
                  <a:gd name="f179" fmla="*/ f106 f82 1"/>
                  <a:gd name="f180" fmla="*/ f107 f83 1"/>
                  <a:gd name="f181" fmla="*/ f108 f82 1"/>
                  <a:gd name="f182" fmla="*/ f109 f83 1"/>
                  <a:gd name="f183" fmla="*/ f110 f82 1"/>
                  <a:gd name="f184" fmla="*/ f111 f83 1"/>
                  <a:gd name="f185" fmla="*/ f112 f82 1"/>
                  <a:gd name="f186" fmla="*/ f113 f83 1"/>
                  <a:gd name="f187" fmla="*/ f114 f82 1"/>
                  <a:gd name="f188" fmla="*/ f115 f83 1"/>
                  <a:gd name="f189" fmla="*/ f116 f82 1"/>
                  <a:gd name="f190" fmla="*/ f117 f83 1"/>
                  <a:gd name="f191" fmla="*/ f118 f82 1"/>
                  <a:gd name="f192" fmla="*/ f119 f82 1"/>
                  <a:gd name="f193" fmla="*/ f120 f82 1"/>
                  <a:gd name="f194" fmla="*/ f121 f83 1"/>
                  <a:gd name="f195" fmla="*/ f122 f82 1"/>
                  <a:gd name="f196" fmla="*/ f123 f83 1"/>
                  <a:gd name="f197" fmla="*/ f124 f82 1"/>
                  <a:gd name="f198" fmla="*/ f125 f82 1"/>
                  <a:gd name="f199" fmla="*/ f126 f82 1"/>
                  <a:gd name="f200" fmla="*/ f127 f83 1"/>
                  <a:gd name="f201" fmla="*/ f128 f82 1"/>
                  <a:gd name="f202" fmla="*/ f130 f83 1"/>
                  <a:gd name="f203" fmla="*/ f131 f82 1"/>
                  <a:gd name="f204" fmla="*/ f132 f83 1"/>
                  <a:gd name="f205" fmla="*/ f133 f82 1"/>
                  <a:gd name="f206" fmla="*/ f134 f82 1"/>
                  <a:gd name="f207" fmla="*/ f135 f83 1"/>
                  <a:gd name="f208" fmla="*/ f136 f82 1"/>
                  <a:gd name="f209" fmla="*/ f137 f83 1"/>
                  <a:gd name="f210" fmla="*/ f138 f83 1"/>
                  <a:gd name="f211" fmla="*/ f139 f83 1"/>
                  <a:gd name="f212" fmla="*/ f140 f82 1"/>
                  <a:gd name="f213" fmla="*/ f141 f82 1"/>
                  <a:gd name="f214" fmla="*/ f142 f82 1"/>
                  <a:gd name="f215" fmla="*/ f143 f83 1"/>
                  <a:gd name="f216" fmla="*/ f144 f82 1"/>
                  <a:gd name="f217" fmla="*/ f145 f83 1"/>
                  <a:gd name="f218" fmla="*/ f146 f82 1"/>
                  <a:gd name="f219" fmla="*/ f147 f83 1"/>
                  <a:gd name="f220" fmla="*/ f148 f82 1"/>
                  <a:gd name="f221" fmla="*/ f149 f83 1"/>
                  <a:gd name="f222" fmla="*/ f150 f82 1"/>
                  <a:gd name="f223" fmla="*/ f151 f82 1"/>
                  <a:gd name="f224" fmla="*/ f152 f83 1"/>
                  <a:gd name="f225" fmla="*/ f153 f82 1"/>
                  <a:gd name="f226" fmla="*/ f154 f83 1"/>
                </a:gdLst>
                <a:ahLst/>
                <a:cxnLst>
                  <a:cxn ang="3cd4">
                    <a:pos x="hc" y="t"/>
                  </a:cxn>
                  <a:cxn ang="0">
                    <a:pos x="r" y="vc"/>
                  </a:cxn>
                  <a:cxn ang="cd4">
                    <a:pos x="hc" y="b"/>
                  </a:cxn>
                  <a:cxn ang="cd2">
                    <a:pos x="l" y="vc"/>
                  </a:cxn>
                  <a:cxn ang="f158">
                    <a:pos x="f163" y="f164"/>
                  </a:cxn>
                  <a:cxn ang="f158">
                    <a:pos x="f165" y="f166"/>
                  </a:cxn>
                  <a:cxn ang="f158">
                    <a:pos x="f167" y="f166"/>
                  </a:cxn>
                  <a:cxn ang="f158">
                    <a:pos x="f168" y="f169"/>
                  </a:cxn>
                  <a:cxn ang="f158">
                    <a:pos x="f170" y="f171"/>
                  </a:cxn>
                  <a:cxn ang="f158">
                    <a:pos x="f172" y="f173"/>
                  </a:cxn>
                  <a:cxn ang="f158">
                    <a:pos x="f174" y="f175"/>
                  </a:cxn>
                  <a:cxn ang="f158">
                    <a:pos x="f167" y="f176"/>
                  </a:cxn>
                  <a:cxn ang="f158">
                    <a:pos x="f168" y="f177"/>
                  </a:cxn>
                  <a:cxn ang="f158">
                    <a:pos x="f178" y="f177"/>
                  </a:cxn>
                  <a:cxn ang="f158">
                    <a:pos x="f179" y="f180"/>
                  </a:cxn>
                  <a:cxn ang="f158">
                    <a:pos x="f181" y="f182"/>
                  </a:cxn>
                  <a:cxn ang="f158">
                    <a:pos x="f183" y="f184"/>
                  </a:cxn>
                  <a:cxn ang="f158">
                    <a:pos x="f185" y="f186"/>
                  </a:cxn>
                  <a:cxn ang="f158">
                    <a:pos x="f187" y="f188"/>
                  </a:cxn>
                  <a:cxn ang="f158">
                    <a:pos x="f189" y="f190"/>
                  </a:cxn>
                  <a:cxn ang="f158">
                    <a:pos x="f191" y="f190"/>
                  </a:cxn>
                  <a:cxn ang="f158">
                    <a:pos x="f192" y="f190"/>
                  </a:cxn>
                  <a:cxn ang="f158">
                    <a:pos x="f193" y="f194"/>
                  </a:cxn>
                  <a:cxn ang="f158">
                    <a:pos x="f195" y="f196"/>
                  </a:cxn>
                  <a:cxn ang="f158">
                    <a:pos x="f197" y="f190"/>
                  </a:cxn>
                  <a:cxn ang="f158">
                    <a:pos x="f197" y="f196"/>
                  </a:cxn>
                  <a:cxn ang="f158">
                    <a:pos x="f198" y="f186"/>
                  </a:cxn>
                  <a:cxn ang="f158">
                    <a:pos x="f199" y="f200"/>
                  </a:cxn>
                  <a:cxn ang="f158">
                    <a:pos x="f198" y="f184"/>
                  </a:cxn>
                  <a:cxn ang="f158">
                    <a:pos x="f199" y="f182"/>
                  </a:cxn>
                  <a:cxn ang="f158">
                    <a:pos x="f201" y="f180"/>
                  </a:cxn>
                  <a:cxn ang="f158">
                    <a:pos x="f159" y="f202"/>
                  </a:cxn>
                  <a:cxn ang="f158">
                    <a:pos x="f203" y="f204"/>
                  </a:cxn>
                  <a:cxn ang="f158">
                    <a:pos x="f205" y="f180"/>
                  </a:cxn>
                  <a:cxn ang="f158">
                    <a:pos x="f206" y="f207"/>
                  </a:cxn>
                  <a:cxn ang="f158">
                    <a:pos x="f208" y="f209"/>
                  </a:cxn>
                  <a:cxn ang="f158">
                    <a:pos x="f193" y="f210"/>
                  </a:cxn>
                  <a:cxn ang="f158">
                    <a:pos x="f193" y="f211"/>
                  </a:cxn>
                  <a:cxn ang="f158">
                    <a:pos x="f212" y="f211"/>
                  </a:cxn>
                  <a:cxn ang="f158">
                    <a:pos x="f213" y="f177"/>
                  </a:cxn>
                  <a:cxn ang="f158">
                    <a:pos x="f214" y="f215"/>
                  </a:cxn>
                  <a:cxn ang="f158">
                    <a:pos x="f216" y="f217"/>
                  </a:cxn>
                  <a:cxn ang="f158">
                    <a:pos x="f218" y="f219"/>
                  </a:cxn>
                  <a:cxn ang="f158">
                    <a:pos x="f220" y="f221"/>
                  </a:cxn>
                  <a:cxn ang="f158">
                    <a:pos x="f222" y="f169"/>
                  </a:cxn>
                  <a:cxn ang="f158">
                    <a:pos x="f223" y="f224"/>
                  </a:cxn>
                  <a:cxn ang="f158">
                    <a:pos x="f225" y="f226"/>
                  </a:cxn>
                  <a:cxn ang="f158">
                    <a:pos x="f163" y="f164"/>
                  </a:cxn>
                </a:cxnLst>
                <a:rect l="f159" t="f162" r="f160" b="f161"/>
                <a:pathLst>
                  <a:path w="77" h="82">
                    <a:moveTo>
                      <a:pt x="f8" y="f9"/>
                    </a:moveTo>
                    <a:cubicBezTo>
                      <a:pt x="f10" y="f5"/>
                      <a:pt x="f11" y="f12"/>
                      <a:pt x="f13" y="f12"/>
                    </a:cubicBezTo>
                    <a:cubicBezTo>
                      <a:pt x="f14" y="f9"/>
                      <a:pt x="f15" y="f12"/>
                      <a:pt x="f15" y="f12"/>
                    </a:cubicBezTo>
                    <a:cubicBezTo>
                      <a:pt x="f16" y="f17"/>
                      <a:pt x="f15" y="f18"/>
                      <a:pt x="f19" y="f20"/>
                    </a:cubicBezTo>
                    <a:cubicBezTo>
                      <a:pt x="f16" y="f21"/>
                      <a:pt x="f15" y="f22"/>
                      <a:pt x="f14" y="f23"/>
                    </a:cubicBezTo>
                    <a:cubicBezTo>
                      <a:pt x="f24" y="f25"/>
                      <a:pt x="f24" y="f26"/>
                      <a:pt x="f27" y="f28"/>
                    </a:cubicBezTo>
                    <a:cubicBezTo>
                      <a:pt x="f11" y="f29"/>
                      <a:pt x="f10" y="f29"/>
                      <a:pt x="f24" y="f30"/>
                    </a:cubicBezTo>
                    <a:cubicBezTo>
                      <a:pt x="f31" y="f32"/>
                      <a:pt x="f14" y="f33"/>
                      <a:pt x="f15" y="f33"/>
                    </a:cubicBezTo>
                    <a:cubicBezTo>
                      <a:pt x="f16" y="f30"/>
                      <a:pt x="f14" y="f34"/>
                      <a:pt x="f19" y="f29"/>
                    </a:cubicBezTo>
                    <a:cubicBezTo>
                      <a:pt x="f6" y="f29"/>
                      <a:pt x="f6" y="f29"/>
                      <a:pt x="f6" y="f29"/>
                    </a:cubicBezTo>
                    <a:cubicBezTo>
                      <a:pt x="f19" y="f35"/>
                      <a:pt x="f19" y="f36"/>
                      <a:pt x="f31" y="f36"/>
                    </a:cubicBezTo>
                    <a:cubicBezTo>
                      <a:pt x="f11" y="f36"/>
                      <a:pt x="f37" y="f38"/>
                      <a:pt x="f39" y="f40"/>
                    </a:cubicBezTo>
                    <a:cubicBezTo>
                      <a:pt x="f40" y="f41"/>
                      <a:pt x="f42" y="f37"/>
                      <a:pt x="f43" y="f44"/>
                    </a:cubicBezTo>
                    <a:cubicBezTo>
                      <a:pt x="f45" y="f10"/>
                      <a:pt x="f45" y="f14"/>
                      <a:pt x="f46" y="f15"/>
                    </a:cubicBezTo>
                    <a:cubicBezTo>
                      <a:pt x="f47" y="f15"/>
                      <a:pt x="f48" y="f6"/>
                      <a:pt x="f49" y="f16"/>
                    </a:cubicBezTo>
                    <a:cubicBezTo>
                      <a:pt x="f50" y="f16"/>
                      <a:pt x="f49" y="f51"/>
                      <a:pt x="f52" y="f6"/>
                    </a:cubicBezTo>
                    <a:cubicBezTo>
                      <a:pt x="f53" y="f6"/>
                      <a:pt x="f30" y="f16"/>
                      <a:pt x="f34" y="f6"/>
                    </a:cubicBezTo>
                    <a:cubicBezTo>
                      <a:pt x="f54" y="f6"/>
                      <a:pt x="f55" y="f19"/>
                      <a:pt x="f56" y="f6"/>
                    </a:cubicBezTo>
                    <a:cubicBezTo>
                      <a:pt x="f28" y="f51"/>
                      <a:pt x="f57" y="f58"/>
                      <a:pt x="f23" y="f58"/>
                    </a:cubicBezTo>
                    <a:cubicBezTo>
                      <a:pt x="f26" y="f51"/>
                      <a:pt x="f25" y="f6"/>
                      <a:pt x="f59" y="f51"/>
                    </a:cubicBezTo>
                    <a:cubicBezTo>
                      <a:pt x="f60" y="f7"/>
                      <a:pt x="f20" y="f16"/>
                      <a:pt x="f61" y="f6"/>
                    </a:cubicBezTo>
                    <a:cubicBezTo>
                      <a:pt x="f62" y="f6"/>
                      <a:pt x="f61" y="f51"/>
                      <a:pt x="f61" y="f51"/>
                    </a:cubicBezTo>
                    <a:cubicBezTo>
                      <a:pt x="f63" y="f6"/>
                      <a:pt x="f62" y="f16"/>
                      <a:pt x="f17" y="f15"/>
                    </a:cubicBezTo>
                    <a:cubicBezTo>
                      <a:pt x="f64" y="f31"/>
                      <a:pt x="f65" y="f13"/>
                      <a:pt x="f64" y="f27"/>
                    </a:cubicBezTo>
                    <a:cubicBezTo>
                      <a:pt x="f17" y="f11"/>
                      <a:pt x="f65" y="f11"/>
                      <a:pt x="f17" y="f44"/>
                    </a:cubicBezTo>
                    <a:cubicBezTo>
                      <a:pt x="f63" y="f66"/>
                      <a:pt x="f62" y="f67"/>
                      <a:pt x="f64" y="f40"/>
                    </a:cubicBezTo>
                    <a:cubicBezTo>
                      <a:pt x="f9" y="f68"/>
                      <a:pt x="f69" y="f48"/>
                      <a:pt x="f9" y="f36"/>
                    </a:cubicBezTo>
                    <a:cubicBezTo>
                      <a:pt x="f9" y="f36"/>
                      <a:pt x="f70" y="f47"/>
                      <a:pt x="f5" y="f35"/>
                    </a:cubicBezTo>
                    <a:cubicBezTo>
                      <a:pt x="f9" y="f49"/>
                      <a:pt x="f12" y="f50"/>
                      <a:pt x="f71" y="f50"/>
                    </a:cubicBezTo>
                    <a:cubicBezTo>
                      <a:pt x="f63" y="f50"/>
                      <a:pt x="f71" y="f36"/>
                      <a:pt x="f65" y="f36"/>
                    </a:cubicBezTo>
                    <a:cubicBezTo>
                      <a:pt x="f72" y="f36"/>
                      <a:pt x="f73" y="f49"/>
                      <a:pt x="f74" y="f49"/>
                    </a:cubicBezTo>
                    <a:cubicBezTo>
                      <a:pt x="f22" y="f21"/>
                      <a:pt x="f22" y="f21"/>
                      <a:pt x="f22" y="f21"/>
                    </a:cubicBezTo>
                    <a:cubicBezTo>
                      <a:pt x="f23" y="f75"/>
                      <a:pt x="f57" y="f28"/>
                      <a:pt x="f23" y="f56"/>
                    </a:cubicBezTo>
                    <a:cubicBezTo>
                      <a:pt x="f26" y="f29"/>
                      <a:pt x="f25" y="f34"/>
                      <a:pt x="f23" y="f54"/>
                    </a:cubicBezTo>
                    <a:cubicBezTo>
                      <a:pt x="f56" y="f54"/>
                      <a:pt x="f55" y="f34"/>
                      <a:pt x="f55" y="f54"/>
                    </a:cubicBezTo>
                    <a:cubicBezTo>
                      <a:pt x="f29" y="f56"/>
                      <a:pt x="f29" y="f34"/>
                      <a:pt x="f54" y="f29"/>
                    </a:cubicBezTo>
                    <a:cubicBezTo>
                      <a:pt x="f54" y="f28"/>
                      <a:pt x="f33" y="f28"/>
                      <a:pt x="f30" y="f57"/>
                    </a:cubicBezTo>
                    <a:cubicBezTo>
                      <a:pt x="f34" y="f26"/>
                      <a:pt x="f32" y="f75"/>
                      <a:pt x="f50" y="f75"/>
                    </a:cubicBezTo>
                    <a:cubicBezTo>
                      <a:pt x="f35" y="f25"/>
                      <a:pt x="f52" y="f25"/>
                      <a:pt x="f35" y="f26"/>
                    </a:cubicBezTo>
                    <a:cubicBezTo>
                      <a:pt x="f48" y="f23"/>
                      <a:pt x="f76" y="f75"/>
                      <a:pt x="f77" y="f25"/>
                    </a:cubicBezTo>
                    <a:cubicBezTo>
                      <a:pt x="f78" y="f73"/>
                      <a:pt x="f79" y="f74"/>
                      <a:pt x="f45" y="f20"/>
                    </a:cubicBezTo>
                    <a:cubicBezTo>
                      <a:pt x="f43" y="f65"/>
                      <a:pt x="f43" y="f63"/>
                      <a:pt x="f42" y="f63"/>
                    </a:cubicBezTo>
                    <a:cubicBezTo>
                      <a:pt x="f67" y="f71"/>
                      <a:pt x="f40" y="f69"/>
                      <a:pt x="f67" y="f69"/>
                    </a:cubicBezTo>
                    <a:cubicBezTo>
                      <a:pt x="f8" y="f12"/>
                      <a:pt x="f80" y="f1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98" name="Mozambique">
                <a:extLst>
                  <a:ext uri="{FF2B5EF4-FFF2-40B4-BE49-F238E27FC236}">
                    <a16:creationId xmlns:a16="http://schemas.microsoft.com/office/drawing/2014/main" id="{D31EA6B6-A4B5-0D99-76C5-51FC6352421A}"/>
                  </a:ext>
                </a:extLst>
              </p:cNvPr>
              <p:cNvSpPr/>
              <p:nvPr/>
            </p:nvSpPr>
            <p:spPr>
              <a:xfrm>
                <a:off x="7754112" y="4938656"/>
                <a:ext cx="289197" cy="519900"/>
              </a:xfrm>
              <a:custGeom>
                <a:avLst/>
                <a:gdLst>
                  <a:gd name="f0" fmla="val 10800000"/>
                  <a:gd name="f1" fmla="val 5400000"/>
                  <a:gd name="f2" fmla="val 180"/>
                  <a:gd name="f3" fmla="val w"/>
                  <a:gd name="f4" fmla="val h"/>
                  <a:gd name="f5" fmla="val 0"/>
                  <a:gd name="f6" fmla="val 54"/>
                  <a:gd name="f7" fmla="val 103"/>
                  <a:gd name="f8" fmla="val 6"/>
                  <a:gd name="f9" fmla="val 77"/>
                  <a:gd name="f10" fmla="val 7"/>
                  <a:gd name="f11" fmla="val 76"/>
                  <a:gd name="f12" fmla="val 8"/>
                  <a:gd name="f13" fmla="val 74"/>
                  <a:gd name="f14" fmla="val 9"/>
                  <a:gd name="f15" fmla="val 70"/>
                  <a:gd name="f16" fmla="val 69"/>
                  <a:gd name="f17" fmla="val 71"/>
                  <a:gd name="f18" fmla="val 68"/>
                  <a:gd name="f19" fmla="val 66"/>
                  <a:gd name="f20" fmla="val 11"/>
                  <a:gd name="f21" fmla="val 65"/>
                  <a:gd name="f22" fmla="val 13"/>
                  <a:gd name="f23" fmla="val 61"/>
                  <a:gd name="f24" fmla="val 14"/>
                  <a:gd name="f25" fmla="val 64"/>
                  <a:gd name="f26" fmla="val 12"/>
                  <a:gd name="f27" fmla="val 59"/>
                  <a:gd name="f28" fmla="val 15"/>
                  <a:gd name="f29" fmla="val 60"/>
                  <a:gd name="f30" fmla="val 58"/>
                  <a:gd name="f31" fmla="val 53"/>
                  <a:gd name="f32" fmla="val 52"/>
                  <a:gd name="f33" fmla="val 16"/>
                  <a:gd name="f34" fmla="val 51"/>
                  <a:gd name="f35" fmla="val 49"/>
                  <a:gd name="f36" fmla="val 46"/>
                  <a:gd name="f37" fmla="val 42"/>
                  <a:gd name="f38" fmla="val 44"/>
                  <a:gd name="f39" fmla="val 41"/>
                  <a:gd name="f40" fmla="val 39"/>
                  <a:gd name="f41" fmla="val 40"/>
                  <a:gd name="f42" fmla="val 38"/>
                  <a:gd name="f43" fmla="val 37"/>
                  <a:gd name="f44" fmla="val 5"/>
                  <a:gd name="f45" fmla="val 36"/>
                  <a:gd name="f46" fmla="val 2"/>
                  <a:gd name="f47" fmla="val 3"/>
                  <a:gd name="f48" fmla="val 33"/>
                  <a:gd name="f49" fmla="val 31"/>
                  <a:gd name="f50" fmla="val 1"/>
                  <a:gd name="f51" fmla="val 30"/>
                  <a:gd name="f52" fmla="val 4"/>
                  <a:gd name="f53" fmla="val 29"/>
                  <a:gd name="f54" fmla="val 28"/>
                  <a:gd name="f55" fmla="val 27"/>
                  <a:gd name="f56" fmla="val 26"/>
                  <a:gd name="f57" fmla="val 25"/>
                  <a:gd name="f58" fmla="val 24"/>
                  <a:gd name="f59" fmla="val 18"/>
                  <a:gd name="f60" fmla="val 19"/>
                  <a:gd name="f61" fmla="val 20"/>
                  <a:gd name="f62" fmla="val 21"/>
                  <a:gd name="f63" fmla="val 22"/>
                  <a:gd name="f64" fmla="val 23"/>
                  <a:gd name="f65" fmla="val 32"/>
                  <a:gd name="f66" fmla="val 10"/>
                  <a:gd name="f67" fmla="val 35"/>
                  <a:gd name="f68" fmla="val 45"/>
                  <a:gd name="f69" fmla="val 47"/>
                  <a:gd name="f70" fmla="val 17"/>
                  <a:gd name="f71" fmla="val 50"/>
                  <a:gd name="f72" fmla="val 34"/>
                  <a:gd name="f73" fmla="val 48"/>
                  <a:gd name="f74" fmla="val 43"/>
                  <a:gd name="f75" fmla="val 57"/>
                  <a:gd name="f76" fmla="val 75"/>
                  <a:gd name="f77" fmla="val 80"/>
                  <a:gd name="f78" fmla="val 83"/>
                  <a:gd name="f79" fmla="val 87"/>
                  <a:gd name="f80" fmla="val 88"/>
                  <a:gd name="f81" fmla="val 93"/>
                  <a:gd name="f82" fmla="val 96"/>
                  <a:gd name="f83" fmla="val 99"/>
                  <a:gd name="f84" fmla="val 100"/>
                  <a:gd name="f85" fmla="val 98"/>
                  <a:gd name="f86" fmla="val 92"/>
                  <a:gd name="f87" fmla="val 79"/>
                  <a:gd name="f88" fmla="+- 0 0 -90"/>
                  <a:gd name="f89" fmla="*/ f3 1 54"/>
                  <a:gd name="f90" fmla="*/ f4 1 103"/>
                  <a:gd name="f91" fmla="+- f7 0 f5"/>
                  <a:gd name="f92" fmla="+- f6 0 f5"/>
                  <a:gd name="f93" fmla="*/ f88 f0 1"/>
                  <a:gd name="f94" fmla="*/ f92 1 54"/>
                  <a:gd name="f95" fmla="*/ f91 1 103"/>
                  <a:gd name="f96" fmla="*/ f93 1 f2"/>
                  <a:gd name="f97" fmla="*/ 6 1 f94"/>
                  <a:gd name="f98" fmla="*/ 77 1 f95"/>
                  <a:gd name="f99" fmla="*/ 9 1 f94"/>
                  <a:gd name="f100" fmla="*/ 70 1 f95"/>
                  <a:gd name="f101" fmla="*/ 68 1 f95"/>
                  <a:gd name="f102" fmla="*/ 11 1 f94"/>
                  <a:gd name="f103" fmla="*/ 65 1 f95"/>
                  <a:gd name="f104" fmla="*/ 13 1 f94"/>
                  <a:gd name="f105" fmla="*/ 61 1 f95"/>
                  <a:gd name="f106" fmla="*/ 58 1 f95"/>
                  <a:gd name="f107" fmla="*/ 14 1 f94"/>
                  <a:gd name="f108" fmla="*/ 52 1 f95"/>
                  <a:gd name="f109" fmla="*/ 46 1 f95"/>
                  <a:gd name="f110" fmla="*/ 41 1 f95"/>
                  <a:gd name="f111" fmla="*/ 39 1 f95"/>
                  <a:gd name="f112" fmla="*/ 5 1 f94"/>
                  <a:gd name="f113" fmla="*/ 36 1 f95"/>
                  <a:gd name="f114" fmla="*/ 2 1 f94"/>
                  <a:gd name="f115" fmla="*/ 33 1 f95"/>
                  <a:gd name="f116" fmla="*/ 1 1 f94"/>
                  <a:gd name="f117" fmla="*/ 30 1 f95"/>
                  <a:gd name="f118" fmla="*/ 27 1 f95"/>
                  <a:gd name="f119" fmla="*/ 16 1 f94"/>
                  <a:gd name="f120" fmla="*/ 24 1 f95"/>
                  <a:gd name="f121" fmla="*/ 19 1 f94"/>
                  <a:gd name="f122" fmla="*/ 22 1 f94"/>
                  <a:gd name="f123" fmla="*/ 26 1 f95"/>
                  <a:gd name="f124" fmla="*/ 32 1 f95"/>
                  <a:gd name="f125" fmla="*/ 24 1 f94"/>
                  <a:gd name="f126" fmla="*/ 40 1 f95"/>
                  <a:gd name="f127" fmla="*/ 27 1 f94"/>
                  <a:gd name="f128" fmla="*/ 42 1 f95"/>
                  <a:gd name="f129" fmla="*/ 28 1 f94"/>
                  <a:gd name="f130" fmla="*/ 29 1 f94"/>
                  <a:gd name="f131" fmla="*/ 23 1 f95"/>
                  <a:gd name="f132" fmla="*/ 26 1 f94"/>
                  <a:gd name="f133" fmla="*/ 21 1 f95"/>
                  <a:gd name="f134" fmla="*/ 12 1 f95"/>
                  <a:gd name="f135" fmla="*/ 7 1 f95"/>
                  <a:gd name="f136" fmla="*/ 32 1 f94"/>
                  <a:gd name="f137" fmla="*/ 38 1 f94"/>
                  <a:gd name="f138" fmla="*/ 41 1 f94"/>
                  <a:gd name="f139" fmla="*/ 5 1 f95"/>
                  <a:gd name="f140" fmla="*/ 45 1 f94"/>
                  <a:gd name="f141" fmla="*/ 4 1 f95"/>
                  <a:gd name="f142" fmla="*/ 52 1 f94"/>
                  <a:gd name="f143" fmla="*/ 0 1 f95"/>
                  <a:gd name="f144" fmla="*/ 53 1 f94"/>
                  <a:gd name="f145" fmla="*/ 14 1 f95"/>
                  <a:gd name="f146" fmla="*/ 51 1 f94"/>
                  <a:gd name="f147" fmla="*/ 34 1 f95"/>
                  <a:gd name="f148" fmla="*/ 48 1 f94"/>
                  <a:gd name="f149" fmla="*/ 38 1 f95"/>
                  <a:gd name="f150" fmla="*/ 40 1 f94"/>
                  <a:gd name="f151" fmla="*/ 45 1 f95"/>
                  <a:gd name="f152" fmla="*/ 37 1 f94"/>
                  <a:gd name="f153" fmla="*/ 47 1 f95"/>
                  <a:gd name="f154" fmla="*/ 25 1 f94"/>
                  <a:gd name="f155" fmla="*/ 23 1 f94"/>
                  <a:gd name="f156" fmla="*/ 74 1 f95"/>
                  <a:gd name="f157" fmla="*/ 80 1 f95"/>
                  <a:gd name="f158" fmla="*/ 87 1 f95"/>
                  <a:gd name="f159" fmla="*/ 96 1 f95"/>
                  <a:gd name="f160" fmla="*/ 103 1 f95"/>
                  <a:gd name="f161" fmla="*/ 7 1 f94"/>
                  <a:gd name="f162" fmla="*/ 98 1 f95"/>
                  <a:gd name="f163" fmla="*/ 0 1 f94"/>
                  <a:gd name="f164" fmla="*/ f6 1 f94"/>
                  <a:gd name="f165" fmla="*/ f7 1 f95"/>
                  <a:gd name="f166" fmla="+- f96 0 f1"/>
                  <a:gd name="f167" fmla="*/ f163 f89 1"/>
                  <a:gd name="f168" fmla="*/ f164 f89 1"/>
                  <a:gd name="f169" fmla="*/ f165 f90 1"/>
                  <a:gd name="f170" fmla="*/ f143 f90 1"/>
                  <a:gd name="f171" fmla="*/ f97 f89 1"/>
                  <a:gd name="f172" fmla="*/ f98 f90 1"/>
                  <a:gd name="f173" fmla="*/ f99 f89 1"/>
                  <a:gd name="f174" fmla="*/ f100 f90 1"/>
                  <a:gd name="f175" fmla="*/ f101 f90 1"/>
                  <a:gd name="f176" fmla="*/ f102 f89 1"/>
                  <a:gd name="f177" fmla="*/ f103 f90 1"/>
                  <a:gd name="f178" fmla="*/ f104 f89 1"/>
                  <a:gd name="f179" fmla="*/ f105 f90 1"/>
                  <a:gd name="f180" fmla="*/ f106 f90 1"/>
                  <a:gd name="f181" fmla="*/ f107 f89 1"/>
                  <a:gd name="f182" fmla="*/ f108 f90 1"/>
                  <a:gd name="f183" fmla="*/ f109 f90 1"/>
                  <a:gd name="f184" fmla="*/ f110 f90 1"/>
                  <a:gd name="f185" fmla="*/ f111 f90 1"/>
                  <a:gd name="f186" fmla="*/ f112 f89 1"/>
                  <a:gd name="f187" fmla="*/ f113 f90 1"/>
                  <a:gd name="f188" fmla="*/ f114 f89 1"/>
                  <a:gd name="f189" fmla="*/ f115 f90 1"/>
                  <a:gd name="f190" fmla="*/ f116 f89 1"/>
                  <a:gd name="f191" fmla="*/ f117 f90 1"/>
                  <a:gd name="f192" fmla="*/ f118 f90 1"/>
                  <a:gd name="f193" fmla="*/ f119 f89 1"/>
                  <a:gd name="f194" fmla="*/ f120 f90 1"/>
                  <a:gd name="f195" fmla="*/ f121 f89 1"/>
                  <a:gd name="f196" fmla="*/ f122 f89 1"/>
                  <a:gd name="f197" fmla="*/ f123 f90 1"/>
                  <a:gd name="f198" fmla="*/ f124 f90 1"/>
                  <a:gd name="f199" fmla="*/ f125 f89 1"/>
                  <a:gd name="f200" fmla="*/ f126 f90 1"/>
                  <a:gd name="f201" fmla="*/ f127 f89 1"/>
                  <a:gd name="f202" fmla="*/ f128 f90 1"/>
                  <a:gd name="f203" fmla="*/ f129 f89 1"/>
                  <a:gd name="f204" fmla="*/ f130 f89 1"/>
                  <a:gd name="f205" fmla="*/ f131 f90 1"/>
                  <a:gd name="f206" fmla="*/ f132 f89 1"/>
                  <a:gd name="f207" fmla="*/ f133 f90 1"/>
                  <a:gd name="f208" fmla="*/ f134 f90 1"/>
                  <a:gd name="f209" fmla="*/ f135 f90 1"/>
                  <a:gd name="f210" fmla="*/ f136 f89 1"/>
                  <a:gd name="f211" fmla="*/ f137 f89 1"/>
                  <a:gd name="f212" fmla="*/ f138 f89 1"/>
                  <a:gd name="f213" fmla="*/ f139 f90 1"/>
                  <a:gd name="f214" fmla="*/ f140 f89 1"/>
                  <a:gd name="f215" fmla="*/ f141 f90 1"/>
                  <a:gd name="f216" fmla="*/ f142 f89 1"/>
                  <a:gd name="f217" fmla="*/ f144 f89 1"/>
                  <a:gd name="f218" fmla="*/ f145 f90 1"/>
                  <a:gd name="f219" fmla="*/ f146 f89 1"/>
                  <a:gd name="f220" fmla="*/ f147 f90 1"/>
                  <a:gd name="f221" fmla="*/ f148 f89 1"/>
                  <a:gd name="f222" fmla="*/ f149 f90 1"/>
                  <a:gd name="f223" fmla="*/ f150 f89 1"/>
                  <a:gd name="f224" fmla="*/ f151 f90 1"/>
                  <a:gd name="f225" fmla="*/ f152 f89 1"/>
                  <a:gd name="f226" fmla="*/ f153 f90 1"/>
                  <a:gd name="f227" fmla="*/ f154 f89 1"/>
                  <a:gd name="f228" fmla="*/ f155 f89 1"/>
                  <a:gd name="f229" fmla="*/ f156 f90 1"/>
                  <a:gd name="f230" fmla="*/ f157 f90 1"/>
                  <a:gd name="f231" fmla="*/ f158 f90 1"/>
                  <a:gd name="f232" fmla="*/ f159 f90 1"/>
                  <a:gd name="f233" fmla="*/ f160 f90 1"/>
                  <a:gd name="f234" fmla="*/ f161 f89 1"/>
                  <a:gd name="f235" fmla="*/ f162 f90 1"/>
                </a:gdLst>
                <a:ahLst/>
                <a:cxnLst>
                  <a:cxn ang="3cd4">
                    <a:pos x="hc" y="t"/>
                  </a:cxn>
                  <a:cxn ang="0">
                    <a:pos x="r" y="vc"/>
                  </a:cxn>
                  <a:cxn ang="cd4">
                    <a:pos x="hc" y="b"/>
                  </a:cxn>
                  <a:cxn ang="cd2">
                    <a:pos x="l" y="vc"/>
                  </a:cxn>
                  <a:cxn ang="f166">
                    <a:pos x="f171" y="f172"/>
                  </a:cxn>
                  <a:cxn ang="f166">
                    <a:pos x="f173" y="f174"/>
                  </a:cxn>
                  <a:cxn ang="f166">
                    <a:pos x="f173" y="f175"/>
                  </a:cxn>
                  <a:cxn ang="f166">
                    <a:pos x="f176" y="f177"/>
                  </a:cxn>
                  <a:cxn ang="f166">
                    <a:pos x="f178" y="f179"/>
                  </a:cxn>
                  <a:cxn ang="f166">
                    <a:pos x="f176" y="f180"/>
                  </a:cxn>
                  <a:cxn ang="f166">
                    <a:pos x="f181" y="f182"/>
                  </a:cxn>
                  <a:cxn ang="f166">
                    <a:pos x="f181" y="f183"/>
                  </a:cxn>
                  <a:cxn ang="f166">
                    <a:pos x="f181" y="f184"/>
                  </a:cxn>
                  <a:cxn ang="f166">
                    <a:pos x="f176" y="f185"/>
                  </a:cxn>
                  <a:cxn ang="f166">
                    <a:pos x="f186" y="f187"/>
                  </a:cxn>
                  <a:cxn ang="f166">
                    <a:pos x="f188" y="f189"/>
                  </a:cxn>
                  <a:cxn ang="f166">
                    <a:pos x="f190" y="f191"/>
                  </a:cxn>
                  <a:cxn ang="f166">
                    <a:pos x="f173" y="f192"/>
                  </a:cxn>
                  <a:cxn ang="f166">
                    <a:pos x="f193" y="f194"/>
                  </a:cxn>
                  <a:cxn ang="f166">
                    <a:pos x="f195" y="f192"/>
                  </a:cxn>
                  <a:cxn ang="f166">
                    <a:pos x="f196" y="f197"/>
                  </a:cxn>
                  <a:cxn ang="f166">
                    <a:pos x="f196" y="f198"/>
                  </a:cxn>
                  <a:cxn ang="f166">
                    <a:pos x="f199" y="f200"/>
                  </a:cxn>
                  <a:cxn ang="f166">
                    <a:pos x="f201" y="f202"/>
                  </a:cxn>
                  <a:cxn ang="f166">
                    <a:pos x="f203" y="f187"/>
                  </a:cxn>
                  <a:cxn ang="f166">
                    <a:pos x="f204" y="f191"/>
                  </a:cxn>
                  <a:cxn ang="f166">
                    <a:pos x="f201" y="f205"/>
                  </a:cxn>
                  <a:cxn ang="f166">
                    <a:pos x="f206" y="f207"/>
                  </a:cxn>
                  <a:cxn ang="f166">
                    <a:pos x="f206" y="f208"/>
                  </a:cxn>
                  <a:cxn ang="f166">
                    <a:pos x="f206" y="f209"/>
                  </a:cxn>
                  <a:cxn ang="f166">
                    <a:pos x="f210" y="f209"/>
                  </a:cxn>
                  <a:cxn ang="f166">
                    <a:pos x="f211" y="f209"/>
                  </a:cxn>
                  <a:cxn ang="f166">
                    <a:pos x="f212" y="f213"/>
                  </a:cxn>
                  <a:cxn ang="f166">
                    <a:pos x="f214" y="f215"/>
                  </a:cxn>
                  <a:cxn ang="f166">
                    <a:pos x="f216" y="f170"/>
                  </a:cxn>
                  <a:cxn ang="f166">
                    <a:pos x="f217" y="f209"/>
                  </a:cxn>
                  <a:cxn ang="f166">
                    <a:pos x="f216" y="f218"/>
                  </a:cxn>
                  <a:cxn ang="f166">
                    <a:pos x="f216" y="f194"/>
                  </a:cxn>
                  <a:cxn ang="f166">
                    <a:pos x="f219" y="f220"/>
                  </a:cxn>
                  <a:cxn ang="f166">
                    <a:pos x="f221" y="f222"/>
                  </a:cxn>
                  <a:cxn ang="f166">
                    <a:pos x="f223" y="f224"/>
                  </a:cxn>
                  <a:cxn ang="f166">
                    <a:pos x="f225" y="f226"/>
                  </a:cxn>
                  <a:cxn ang="f166">
                    <a:pos x="f227" y="f180"/>
                  </a:cxn>
                  <a:cxn ang="f166">
                    <a:pos x="f196" y="f175"/>
                  </a:cxn>
                  <a:cxn ang="f166">
                    <a:pos x="f228" y="f229"/>
                  </a:cxn>
                  <a:cxn ang="f166">
                    <a:pos x="f199" y="f230"/>
                  </a:cxn>
                  <a:cxn ang="f166">
                    <a:pos x="f196" y="f231"/>
                  </a:cxn>
                  <a:cxn ang="f166">
                    <a:pos x="f181" y="f232"/>
                  </a:cxn>
                  <a:cxn ang="f166">
                    <a:pos x="f173" y="f233"/>
                  </a:cxn>
                  <a:cxn ang="f166">
                    <a:pos x="f234" y="f233"/>
                  </a:cxn>
                  <a:cxn ang="f166">
                    <a:pos x="f186" y="f235"/>
                  </a:cxn>
                  <a:cxn ang="f166">
                    <a:pos x="f234" y="f231"/>
                  </a:cxn>
                  <a:cxn ang="f166">
                    <a:pos x="f171" y="f172"/>
                  </a:cxn>
                </a:cxnLst>
                <a:rect l="f167" t="f170" r="f168" b="f169"/>
                <a:pathLst>
                  <a:path w="54" h="103">
                    <a:moveTo>
                      <a:pt x="f8" y="f9"/>
                    </a:moveTo>
                    <a:cubicBezTo>
                      <a:pt x="f10" y="f11"/>
                      <a:pt x="f12" y="f13"/>
                      <a:pt x="f14" y="f15"/>
                    </a:cubicBezTo>
                    <a:cubicBezTo>
                      <a:pt x="f14" y="f16"/>
                      <a:pt x="f14" y="f17"/>
                      <a:pt x="f14" y="f18"/>
                    </a:cubicBezTo>
                    <a:cubicBezTo>
                      <a:pt x="f14" y="f19"/>
                      <a:pt x="f14" y="f15"/>
                      <a:pt x="f20" y="f21"/>
                    </a:cubicBezTo>
                    <a:cubicBezTo>
                      <a:pt x="f22" y="f23"/>
                      <a:pt x="f24" y="f25"/>
                      <a:pt x="f22" y="f23"/>
                    </a:cubicBezTo>
                    <a:cubicBezTo>
                      <a:pt x="f26" y="f27"/>
                      <a:pt x="f28" y="f29"/>
                      <a:pt x="f20" y="f30"/>
                    </a:cubicBezTo>
                    <a:cubicBezTo>
                      <a:pt x="f28" y="f6"/>
                      <a:pt x="f22" y="f31"/>
                      <a:pt x="f24" y="f32"/>
                    </a:cubicBezTo>
                    <a:cubicBezTo>
                      <a:pt x="f33" y="f34"/>
                      <a:pt x="f24" y="f35"/>
                      <a:pt x="f24" y="f36"/>
                    </a:cubicBezTo>
                    <a:cubicBezTo>
                      <a:pt x="f24" y="f37"/>
                      <a:pt x="f33" y="f38"/>
                      <a:pt x="f24" y="f39"/>
                    </a:cubicBezTo>
                    <a:cubicBezTo>
                      <a:pt x="f26" y="f40"/>
                      <a:pt x="f22" y="f41"/>
                      <a:pt x="f20" y="f40"/>
                    </a:cubicBezTo>
                    <a:cubicBezTo>
                      <a:pt x="f10" y="f42"/>
                      <a:pt x="f14" y="f43"/>
                      <a:pt x="f44" y="f45"/>
                    </a:cubicBezTo>
                    <a:cubicBezTo>
                      <a:pt x="f46" y="f45"/>
                      <a:pt x="f47" y="f43"/>
                      <a:pt x="f46" y="f48"/>
                    </a:cubicBezTo>
                    <a:cubicBezTo>
                      <a:pt x="f5" y="f49"/>
                      <a:pt x="f46" y="f49"/>
                      <a:pt x="f50" y="f51"/>
                    </a:cubicBezTo>
                    <a:cubicBezTo>
                      <a:pt x="f52" y="f53"/>
                      <a:pt x="f44" y="f54"/>
                      <a:pt x="f14" y="f55"/>
                    </a:cubicBezTo>
                    <a:cubicBezTo>
                      <a:pt x="f26" y="f56"/>
                      <a:pt x="f22" y="f57"/>
                      <a:pt x="f33" y="f58"/>
                    </a:cubicBezTo>
                    <a:cubicBezTo>
                      <a:pt x="f59" y="f57"/>
                      <a:pt x="f59" y="f55"/>
                      <a:pt x="f60" y="f55"/>
                    </a:cubicBezTo>
                    <a:cubicBezTo>
                      <a:pt x="f61" y="f54"/>
                      <a:pt x="f62" y="f56"/>
                      <a:pt x="f63" y="f56"/>
                    </a:cubicBezTo>
                    <a:cubicBezTo>
                      <a:pt x="f64" y="f55"/>
                      <a:pt x="f64" y="f65"/>
                      <a:pt x="f63" y="f65"/>
                    </a:cubicBezTo>
                    <a:cubicBezTo>
                      <a:pt x="f61" y="f65"/>
                      <a:pt x="f64" y="f41"/>
                      <a:pt x="f58" y="f41"/>
                    </a:cubicBezTo>
                    <a:cubicBezTo>
                      <a:pt x="f56" y="f41"/>
                      <a:pt x="f57" y="f38"/>
                      <a:pt x="f55" y="f37"/>
                    </a:cubicBezTo>
                    <a:cubicBezTo>
                      <a:pt x="f54" y="f39"/>
                      <a:pt x="f57" y="f40"/>
                      <a:pt x="f54" y="f45"/>
                    </a:cubicBezTo>
                    <a:cubicBezTo>
                      <a:pt x="f49" y="f48"/>
                      <a:pt x="f55" y="f48"/>
                      <a:pt x="f53" y="f51"/>
                    </a:cubicBezTo>
                    <a:cubicBezTo>
                      <a:pt x="f49" y="f56"/>
                      <a:pt x="f51" y="f57"/>
                      <a:pt x="f55" y="f64"/>
                    </a:cubicBezTo>
                    <a:cubicBezTo>
                      <a:pt x="f55" y="f64"/>
                      <a:pt x="f55" y="f62"/>
                      <a:pt x="f56" y="f62"/>
                    </a:cubicBezTo>
                    <a:cubicBezTo>
                      <a:pt x="f64" y="f60"/>
                      <a:pt x="f54" y="f28"/>
                      <a:pt x="f56" y="f26"/>
                    </a:cubicBezTo>
                    <a:cubicBezTo>
                      <a:pt x="f57" y="f20"/>
                      <a:pt x="f56" y="f66"/>
                      <a:pt x="f56" y="f10"/>
                    </a:cubicBezTo>
                    <a:cubicBezTo>
                      <a:pt x="f51" y="f10"/>
                      <a:pt x="f53" y="f52"/>
                      <a:pt x="f65" y="f10"/>
                    </a:cubicBezTo>
                    <a:cubicBezTo>
                      <a:pt x="f45" y="f66"/>
                      <a:pt x="f67" y="f44"/>
                      <a:pt x="f42" y="f10"/>
                    </a:cubicBezTo>
                    <a:cubicBezTo>
                      <a:pt x="f40" y="f10"/>
                      <a:pt x="f37" y="f8"/>
                      <a:pt x="f39" y="f44"/>
                    </a:cubicBezTo>
                    <a:cubicBezTo>
                      <a:pt x="f41" y="f52"/>
                      <a:pt x="f38" y="f52"/>
                      <a:pt x="f68" y="f52"/>
                    </a:cubicBezTo>
                    <a:cubicBezTo>
                      <a:pt x="f69" y="f52"/>
                      <a:pt x="f34" y="f52"/>
                      <a:pt x="f32" y="f5"/>
                    </a:cubicBezTo>
                    <a:cubicBezTo>
                      <a:pt x="f6" y="f47"/>
                      <a:pt x="f32" y="f44"/>
                      <a:pt x="f31" y="f10"/>
                    </a:cubicBezTo>
                    <a:cubicBezTo>
                      <a:pt x="f31" y="f14"/>
                      <a:pt x="f34" y="f66"/>
                      <a:pt x="f32" y="f24"/>
                    </a:cubicBezTo>
                    <a:cubicBezTo>
                      <a:pt x="f31" y="f70"/>
                      <a:pt x="f71" y="f59"/>
                      <a:pt x="f32" y="f58"/>
                    </a:cubicBezTo>
                    <a:cubicBezTo>
                      <a:pt x="f6" y="f51"/>
                      <a:pt x="f6" y="f53"/>
                      <a:pt x="f34" y="f72"/>
                    </a:cubicBezTo>
                    <a:cubicBezTo>
                      <a:pt x="f71" y="f42"/>
                      <a:pt x="f71" y="f67"/>
                      <a:pt x="f73" y="f42"/>
                    </a:cubicBezTo>
                    <a:cubicBezTo>
                      <a:pt x="f69" y="f39"/>
                      <a:pt x="f74" y="f68"/>
                      <a:pt x="f41" y="f68"/>
                    </a:cubicBezTo>
                    <a:cubicBezTo>
                      <a:pt x="f40" y="f68"/>
                      <a:pt x="f41" y="f69"/>
                      <a:pt x="f43" y="f69"/>
                    </a:cubicBezTo>
                    <a:cubicBezTo>
                      <a:pt x="f65" y="f73"/>
                      <a:pt x="f54" y="f75"/>
                      <a:pt x="f57" y="f30"/>
                    </a:cubicBezTo>
                    <a:cubicBezTo>
                      <a:pt x="f62" y="f29"/>
                      <a:pt x="f60" y="f19"/>
                      <a:pt x="f63" y="f18"/>
                    </a:cubicBezTo>
                    <a:cubicBezTo>
                      <a:pt x="f64" y="f18"/>
                      <a:pt x="f63" y="f15"/>
                      <a:pt x="f64" y="f13"/>
                    </a:cubicBezTo>
                    <a:cubicBezTo>
                      <a:pt x="f58" y="f76"/>
                      <a:pt x="f64" y="f9"/>
                      <a:pt x="f58" y="f77"/>
                    </a:cubicBezTo>
                    <a:cubicBezTo>
                      <a:pt x="f57" y="f78"/>
                      <a:pt x="f63" y="f78"/>
                      <a:pt x="f63" y="f79"/>
                    </a:cubicBezTo>
                    <a:cubicBezTo>
                      <a:pt x="f63" y="f80"/>
                      <a:pt x="f62" y="f81"/>
                      <a:pt x="f24" y="f82"/>
                    </a:cubicBezTo>
                    <a:cubicBezTo>
                      <a:pt x="f8" y="f83"/>
                      <a:pt x="f66" y="f84"/>
                      <a:pt x="f14" y="f7"/>
                    </a:cubicBezTo>
                    <a:cubicBezTo>
                      <a:pt x="f10" y="f7"/>
                      <a:pt x="f10" y="f7"/>
                      <a:pt x="f10" y="f7"/>
                    </a:cubicBezTo>
                    <a:cubicBezTo>
                      <a:pt x="f44" y="f84"/>
                      <a:pt x="f10" y="f84"/>
                      <a:pt x="f44" y="f85"/>
                    </a:cubicBezTo>
                    <a:cubicBezTo>
                      <a:pt x="f8" y="f86"/>
                      <a:pt x="f12" y="f81"/>
                      <a:pt x="f10" y="f79"/>
                    </a:cubicBezTo>
                    <a:cubicBezTo>
                      <a:pt x="f8" y="f87"/>
                      <a:pt x="f12" y="f7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299" name="Ethiopia">
                <a:extLst>
                  <a:ext uri="{FF2B5EF4-FFF2-40B4-BE49-F238E27FC236}">
                    <a16:creationId xmlns:a16="http://schemas.microsoft.com/office/drawing/2014/main" id="{FD74F27F-8ECD-39AA-2095-F75348FED2D5}"/>
                  </a:ext>
                </a:extLst>
              </p:cNvPr>
              <p:cNvSpPr/>
              <p:nvPr/>
            </p:nvSpPr>
            <p:spPr>
              <a:xfrm>
                <a:off x="7851267" y="4104238"/>
                <a:ext cx="377308" cy="359441"/>
              </a:xfrm>
              <a:custGeom>
                <a:avLst/>
                <a:gdLst>
                  <a:gd name="f0" fmla="val 10800000"/>
                  <a:gd name="f1" fmla="val 5400000"/>
                  <a:gd name="f2" fmla="val 180"/>
                  <a:gd name="f3" fmla="val w"/>
                  <a:gd name="f4" fmla="val h"/>
                  <a:gd name="f5" fmla="val 0"/>
                  <a:gd name="f6" fmla="val 71"/>
                  <a:gd name="f7" fmla="val 13"/>
                  <a:gd name="f8" fmla="val 63"/>
                  <a:gd name="f9" fmla="val 14"/>
                  <a:gd name="f10" fmla="val 59"/>
                  <a:gd name="f11" fmla="val 11"/>
                  <a:gd name="f12" fmla="val 60"/>
                  <a:gd name="f13" fmla="val 10"/>
                  <a:gd name="f14" fmla="val 56"/>
                  <a:gd name="f15" fmla="val 8"/>
                  <a:gd name="f16" fmla="val 52"/>
                  <a:gd name="f17" fmla="val 55"/>
                  <a:gd name="f18" fmla="val 7"/>
                  <a:gd name="f19" fmla="val 50"/>
                  <a:gd name="f20" fmla="val 5"/>
                  <a:gd name="f21" fmla="val 46"/>
                  <a:gd name="f22" fmla="val 42"/>
                  <a:gd name="f23" fmla="val 1"/>
                  <a:gd name="f24" fmla="val 39"/>
                  <a:gd name="f25" fmla="val 2"/>
                  <a:gd name="f26" fmla="val 30"/>
                  <a:gd name="f27" fmla="val 18"/>
                  <a:gd name="f28" fmla="val 23"/>
                  <a:gd name="f29" fmla="val 17"/>
                  <a:gd name="f30" fmla="val 12"/>
                  <a:gd name="f31" fmla="val 19"/>
                  <a:gd name="f32" fmla="val 16"/>
                  <a:gd name="f33" fmla="val 3"/>
                  <a:gd name="f34" fmla="val 20"/>
                  <a:gd name="f35" fmla="val 22"/>
                  <a:gd name="f36" fmla="val 21"/>
                  <a:gd name="f37" fmla="val 26"/>
                  <a:gd name="f38" fmla="val 29"/>
                  <a:gd name="f39" fmla="val 28"/>
                  <a:gd name="f40" fmla="val 31"/>
                  <a:gd name="f41" fmla="val 37"/>
                  <a:gd name="f42" fmla="val 41"/>
                  <a:gd name="f43" fmla="val 44"/>
                  <a:gd name="f44" fmla="val 15"/>
                  <a:gd name="f45" fmla="val 40"/>
                  <a:gd name="f46" fmla="val 43"/>
                  <a:gd name="f47" fmla="val 24"/>
                  <a:gd name="f48" fmla="val 45"/>
                  <a:gd name="f49" fmla="val 47"/>
                  <a:gd name="f50" fmla="val 48"/>
                  <a:gd name="f51" fmla="val 32"/>
                  <a:gd name="f52" fmla="val 64"/>
                  <a:gd name="f53" fmla="val 57"/>
                  <a:gd name="f54" fmla="val 62"/>
                  <a:gd name="f55" fmla="val 54"/>
                  <a:gd name="f56" fmla="val 61"/>
                  <a:gd name="f57" fmla="val 65"/>
                  <a:gd name="f58" fmla="val 69"/>
                  <a:gd name="f59" fmla="val 36"/>
                  <a:gd name="f60" fmla="val 66"/>
                  <a:gd name="f61" fmla="val 35"/>
                  <a:gd name="f62" fmla="val 68"/>
                  <a:gd name="f63" fmla="val 38"/>
                  <a:gd name="f64" fmla="+- 0 0 -90"/>
                  <a:gd name="f65" fmla="*/ f3 1 71"/>
                  <a:gd name="f66" fmla="*/ f4 1 71"/>
                  <a:gd name="f67" fmla="+- f6 0 f5"/>
                  <a:gd name="f68" fmla="*/ f64 f0 1"/>
                  <a:gd name="f69" fmla="*/ f67 1 71"/>
                  <a:gd name="f70" fmla="*/ f68 1 f2"/>
                  <a:gd name="f71" fmla="*/ 13 1 f69"/>
                  <a:gd name="f72" fmla="*/ 63 1 f69"/>
                  <a:gd name="f73" fmla="*/ 10 1 f69"/>
                  <a:gd name="f74" fmla="*/ 56 1 f69"/>
                  <a:gd name="f75" fmla="*/ 7 1 f69"/>
                  <a:gd name="f76" fmla="*/ 50 1 f69"/>
                  <a:gd name="f77" fmla="*/ 0 1 f69"/>
                  <a:gd name="f78" fmla="*/ 42 1 f69"/>
                  <a:gd name="f79" fmla="*/ 1 1 f69"/>
                  <a:gd name="f80" fmla="*/ 39 1 f69"/>
                  <a:gd name="f81" fmla="*/ 5 1 f69"/>
                  <a:gd name="f82" fmla="*/ 30 1 f69"/>
                  <a:gd name="f83" fmla="*/ 8 1 f69"/>
                  <a:gd name="f84" fmla="*/ 17 1 f69"/>
                  <a:gd name="f85" fmla="*/ 2 1 f69"/>
                  <a:gd name="f86" fmla="*/ 18 1 f69"/>
                  <a:gd name="f87" fmla="*/ 3 1 f69"/>
                  <a:gd name="f88" fmla="*/ 20 1 f69"/>
                  <a:gd name="f89" fmla="*/ 26 1 f69"/>
                  <a:gd name="f90" fmla="*/ 31 1 f69"/>
                  <a:gd name="f91" fmla="*/ 44 1 f69"/>
                  <a:gd name="f92" fmla="*/ 41 1 f69"/>
                  <a:gd name="f93" fmla="*/ 15 1 f69"/>
                  <a:gd name="f94" fmla="*/ 21 1 f69"/>
                  <a:gd name="f95" fmla="*/ 45 1 f69"/>
                  <a:gd name="f96" fmla="*/ 22 1 f69"/>
                  <a:gd name="f97" fmla="*/ 24 1 f69"/>
                  <a:gd name="f98" fmla="*/ 47 1 f69"/>
                  <a:gd name="f99" fmla="*/ 29 1 f69"/>
                  <a:gd name="f100" fmla="*/ 48 1 f69"/>
                  <a:gd name="f101" fmla="*/ 32 1 f69"/>
                  <a:gd name="f102" fmla="*/ 64 1 f69"/>
                  <a:gd name="f103" fmla="*/ 40 1 f69"/>
                  <a:gd name="f104" fmla="*/ 71 1 f69"/>
                  <a:gd name="f105" fmla="*/ 54 1 f69"/>
                  <a:gd name="f106" fmla="*/ 61 1 f69"/>
                  <a:gd name="f107" fmla="*/ 69 1 f69"/>
                  <a:gd name="f108" fmla="*/ 35 1 f69"/>
                  <a:gd name="f109" fmla="*/ 68 1 f69"/>
                  <a:gd name="f110" fmla="*/ f6 1 f69"/>
                  <a:gd name="f111" fmla="+- f70 0 f1"/>
                  <a:gd name="f112" fmla="*/ f77 f65 1"/>
                  <a:gd name="f113" fmla="*/ f110 f65 1"/>
                  <a:gd name="f114" fmla="*/ f110 f66 1"/>
                  <a:gd name="f115" fmla="*/ f77 f66 1"/>
                  <a:gd name="f116" fmla="*/ f71 f65 1"/>
                  <a:gd name="f117" fmla="*/ f72 f66 1"/>
                  <a:gd name="f118" fmla="*/ f73 f65 1"/>
                  <a:gd name="f119" fmla="*/ f74 f66 1"/>
                  <a:gd name="f120" fmla="*/ f75 f65 1"/>
                  <a:gd name="f121" fmla="*/ f76 f66 1"/>
                  <a:gd name="f122" fmla="*/ f78 f66 1"/>
                  <a:gd name="f123" fmla="*/ f79 f65 1"/>
                  <a:gd name="f124" fmla="*/ f80 f66 1"/>
                  <a:gd name="f125" fmla="*/ f81 f65 1"/>
                  <a:gd name="f126" fmla="*/ f82 f66 1"/>
                  <a:gd name="f127" fmla="*/ f83 f65 1"/>
                  <a:gd name="f128" fmla="*/ f84 f66 1"/>
                  <a:gd name="f129" fmla="*/ f85 f66 1"/>
                  <a:gd name="f130" fmla="*/ f86 f65 1"/>
                  <a:gd name="f131" fmla="*/ f87 f66 1"/>
                  <a:gd name="f132" fmla="*/ f88 f65 1"/>
                  <a:gd name="f133" fmla="*/ f89 f65 1"/>
                  <a:gd name="f134" fmla="*/ f90 f65 1"/>
                  <a:gd name="f135" fmla="*/ f91 f65 1"/>
                  <a:gd name="f136" fmla="*/ f71 f66 1"/>
                  <a:gd name="f137" fmla="*/ f92 f65 1"/>
                  <a:gd name="f138" fmla="*/ f93 f66 1"/>
                  <a:gd name="f139" fmla="*/ f94 f66 1"/>
                  <a:gd name="f140" fmla="*/ f95 f65 1"/>
                  <a:gd name="f141" fmla="*/ f96 f66 1"/>
                  <a:gd name="f142" fmla="*/ f97 f66 1"/>
                  <a:gd name="f143" fmla="*/ f98 f65 1"/>
                  <a:gd name="f144" fmla="*/ f99 f66 1"/>
                  <a:gd name="f145" fmla="*/ f100 f65 1"/>
                  <a:gd name="f146" fmla="*/ f101 f66 1"/>
                  <a:gd name="f147" fmla="*/ f102 f65 1"/>
                  <a:gd name="f148" fmla="*/ f103 f66 1"/>
                  <a:gd name="f149" fmla="*/ f104 f65 1"/>
                  <a:gd name="f150" fmla="*/ f105 f65 1"/>
                  <a:gd name="f151" fmla="*/ f106 f66 1"/>
                  <a:gd name="f152" fmla="*/ f78 f65 1"/>
                  <a:gd name="f153" fmla="*/ f107 f66 1"/>
                  <a:gd name="f154" fmla="*/ f108 f65 1"/>
                  <a:gd name="f155" fmla="*/ f109 f66 1"/>
                  <a:gd name="f156" fmla="*/ f99 f65 1"/>
                  <a:gd name="f157" fmla="*/ f104 f66 1"/>
                </a:gdLst>
                <a:ahLst/>
                <a:cxnLst>
                  <a:cxn ang="3cd4">
                    <a:pos x="hc" y="t"/>
                  </a:cxn>
                  <a:cxn ang="0">
                    <a:pos x="r" y="vc"/>
                  </a:cxn>
                  <a:cxn ang="cd4">
                    <a:pos x="hc" y="b"/>
                  </a:cxn>
                  <a:cxn ang="cd2">
                    <a:pos x="l" y="vc"/>
                  </a:cxn>
                  <a:cxn ang="f111">
                    <a:pos x="f116" y="f117"/>
                  </a:cxn>
                  <a:cxn ang="f111">
                    <a:pos x="f118" y="f119"/>
                  </a:cxn>
                  <a:cxn ang="f111">
                    <a:pos x="f120" y="f121"/>
                  </a:cxn>
                  <a:cxn ang="f111">
                    <a:pos x="f112" y="f122"/>
                  </a:cxn>
                  <a:cxn ang="f111">
                    <a:pos x="f123" y="f124"/>
                  </a:cxn>
                  <a:cxn ang="f111">
                    <a:pos x="f125" y="f126"/>
                  </a:cxn>
                  <a:cxn ang="f111">
                    <a:pos x="f127" y="f128"/>
                  </a:cxn>
                  <a:cxn ang="f111">
                    <a:pos x="f116" y="f129"/>
                  </a:cxn>
                  <a:cxn ang="f111">
                    <a:pos x="f130" y="f131"/>
                  </a:cxn>
                  <a:cxn ang="f111">
                    <a:pos x="f132" y="f115"/>
                  </a:cxn>
                  <a:cxn ang="f111">
                    <a:pos x="f133" y="f129"/>
                  </a:cxn>
                  <a:cxn ang="f111">
                    <a:pos x="f134" y="f129"/>
                  </a:cxn>
                  <a:cxn ang="f111">
                    <a:pos x="f135" y="f136"/>
                  </a:cxn>
                  <a:cxn ang="f111">
                    <a:pos x="f137" y="f138"/>
                  </a:cxn>
                  <a:cxn ang="f111">
                    <a:pos x="f137" y="f139"/>
                  </a:cxn>
                  <a:cxn ang="f111">
                    <a:pos x="f140" y="f141"/>
                  </a:cxn>
                  <a:cxn ang="f111">
                    <a:pos x="f135" y="f142"/>
                  </a:cxn>
                  <a:cxn ang="f111">
                    <a:pos x="f143" y="f144"/>
                  </a:cxn>
                  <a:cxn ang="f111">
                    <a:pos x="f145" y="f146"/>
                  </a:cxn>
                  <a:cxn ang="f111">
                    <a:pos x="f147" y="f148"/>
                  </a:cxn>
                  <a:cxn ang="f111">
                    <a:pos x="f149" y="f122"/>
                  </a:cxn>
                  <a:cxn ang="f111">
                    <a:pos x="f150" y="f151"/>
                  </a:cxn>
                  <a:cxn ang="f111">
                    <a:pos x="f152" y="f153"/>
                  </a:cxn>
                  <a:cxn ang="f111">
                    <a:pos x="f154" y="f155"/>
                  </a:cxn>
                  <a:cxn ang="f111">
                    <a:pos x="f156" y="f157"/>
                  </a:cxn>
                  <a:cxn ang="f111">
                    <a:pos x="f116" y="f117"/>
                  </a:cxn>
                </a:cxnLst>
                <a:rect l="f112" t="f115" r="f113" b="f114"/>
                <a:pathLst>
                  <a:path w="71" h="71">
                    <a:moveTo>
                      <a:pt x="f7" y="f8"/>
                    </a:moveTo>
                    <a:cubicBezTo>
                      <a:pt x="f9" y="f10"/>
                      <a:pt x="f11" y="f12"/>
                      <a:pt x="f13" y="f14"/>
                    </a:cubicBezTo>
                    <a:cubicBezTo>
                      <a:pt x="f15" y="f16"/>
                      <a:pt x="f15" y="f17"/>
                      <a:pt x="f18" y="f19"/>
                    </a:cubicBezTo>
                    <a:cubicBezTo>
                      <a:pt x="f20" y="f21"/>
                      <a:pt x="f5" y="f22"/>
                      <a:pt x="f5" y="f22"/>
                    </a:cubicBezTo>
                    <a:cubicBezTo>
                      <a:pt x="f23" y="f24"/>
                      <a:pt x="f23" y="f24"/>
                      <a:pt x="f23" y="f24"/>
                    </a:cubicBezTo>
                    <a:cubicBezTo>
                      <a:pt x="f25" y="f24"/>
                      <a:pt x="f20" y="f24"/>
                      <a:pt x="f20" y="f26"/>
                    </a:cubicBezTo>
                    <a:cubicBezTo>
                      <a:pt x="f20" y="f27"/>
                      <a:pt x="f18" y="f28"/>
                      <a:pt x="f15" y="f29"/>
                    </a:cubicBezTo>
                    <a:cubicBezTo>
                      <a:pt x="f15" y="f13"/>
                      <a:pt x="f30" y="f30"/>
                      <a:pt x="f7" y="f25"/>
                    </a:cubicBezTo>
                    <a:cubicBezTo>
                      <a:pt x="f31" y="f23"/>
                      <a:pt x="f32" y="f33"/>
                      <a:pt x="f27" y="f33"/>
                    </a:cubicBezTo>
                    <a:cubicBezTo>
                      <a:pt x="f34" y="f33"/>
                      <a:pt x="f31" y="f5"/>
                      <a:pt x="f34" y="f5"/>
                    </a:cubicBezTo>
                    <a:cubicBezTo>
                      <a:pt x="f35" y="f5"/>
                      <a:pt x="f36" y="f33"/>
                      <a:pt x="f37" y="f25"/>
                    </a:cubicBezTo>
                    <a:cubicBezTo>
                      <a:pt x="f38" y="f23"/>
                      <a:pt x="f39" y="f25"/>
                      <a:pt x="f40" y="f25"/>
                    </a:cubicBezTo>
                    <a:cubicBezTo>
                      <a:pt x="f41" y="f23"/>
                      <a:pt x="f42" y="f15"/>
                      <a:pt x="f43" y="f7"/>
                    </a:cubicBezTo>
                    <a:cubicBezTo>
                      <a:pt x="f43" y="f7"/>
                      <a:pt x="f22" y="f7"/>
                      <a:pt x="f42" y="f44"/>
                    </a:cubicBezTo>
                    <a:cubicBezTo>
                      <a:pt x="f45" y="f36"/>
                      <a:pt x="f42" y="f35"/>
                      <a:pt x="f42" y="f36"/>
                    </a:cubicBezTo>
                    <a:cubicBezTo>
                      <a:pt x="f46" y="f47"/>
                      <a:pt x="f46" y="f34"/>
                      <a:pt x="f48" y="f35"/>
                    </a:cubicBezTo>
                    <a:cubicBezTo>
                      <a:pt x="f43" y="f47"/>
                      <a:pt x="f43" y="f47"/>
                      <a:pt x="f43" y="f47"/>
                    </a:cubicBezTo>
                    <a:cubicBezTo>
                      <a:pt x="f49" y="f38"/>
                      <a:pt x="f49" y="f38"/>
                      <a:pt x="f49" y="f38"/>
                    </a:cubicBezTo>
                    <a:cubicBezTo>
                      <a:pt x="f50" y="f51"/>
                      <a:pt x="f50" y="f51"/>
                      <a:pt x="f50" y="f51"/>
                    </a:cubicBezTo>
                    <a:cubicBezTo>
                      <a:pt x="f52" y="f45"/>
                      <a:pt x="f52" y="f45"/>
                      <a:pt x="f52" y="f45"/>
                    </a:cubicBezTo>
                    <a:cubicBezTo>
                      <a:pt x="f6" y="f22"/>
                      <a:pt x="f6" y="f22"/>
                      <a:pt x="f6" y="f22"/>
                    </a:cubicBezTo>
                    <a:cubicBezTo>
                      <a:pt x="f53" y="f12"/>
                      <a:pt x="f14" y="f54"/>
                      <a:pt x="f55" y="f56"/>
                    </a:cubicBezTo>
                    <a:cubicBezTo>
                      <a:pt x="f19" y="f12"/>
                      <a:pt x="f49" y="f57"/>
                      <a:pt x="f22" y="f58"/>
                    </a:cubicBezTo>
                    <a:cubicBezTo>
                      <a:pt x="f59" y="f58"/>
                      <a:pt x="f45" y="f60"/>
                      <a:pt x="f61" y="f62"/>
                    </a:cubicBezTo>
                    <a:cubicBezTo>
                      <a:pt x="f40" y="f58"/>
                      <a:pt x="f63" y="f6"/>
                      <a:pt x="f38" y="f6"/>
                    </a:cubicBezTo>
                    <a:cubicBezTo>
                      <a:pt x="f31" y="f6"/>
                      <a:pt x="f28" y="f52"/>
                      <a:pt x="f7"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00" name="Somalia">
                <a:extLst>
                  <a:ext uri="{FF2B5EF4-FFF2-40B4-BE49-F238E27FC236}">
                    <a16:creationId xmlns:a16="http://schemas.microsoft.com/office/drawing/2014/main" id="{89834C57-F8AB-BDF2-923B-A6A16D6D8F96}"/>
                  </a:ext>
                </a:extLst>
              </p:cNvPr>
              <p:cNvSpPr/>
              <p:nvPr/>
            </p:nvSpPr>
            <p:spPr>
              <a:xfrm>
                <a:off x="8052352" y="4189826"/>
                <a:ext cx="262085" cy="449299"/>
              </a:xfrm>
              <a:custGeom>
                <a:avLst/>
                <a:gdLst>
                  <a:gd name="f0" fmla="val 10800000"/>
                  <a:gd name="f1" fmla="val 5400000"/>
                  <a:gd name="f2" fmla="val 180"/>
                  <a:gd name="f3" fmla="val w"/>
                  <a:gd name="f4" fmla="val h"/>
                  <a:gd name="f5" fmla="val 0"/>
                  <a:gd name="f6" fmla="val 49"/>
                  <a:gd name="f7" fmla="val 89"/>
                  <a:gd name="f8" fmla="val 5"/>
                  <a:gd name="f9" fmla="val 6"/>
                  <a:gd name="f10" fmla="val 88"/>
                  <a:gd name="f11" fmla="val 8"/>
                  <a:gd name="f12" fmla="val 83"/>
                  <a:gd name="f13" fmla="val 9"/>
                  <a:gd name="f14" fmla="val 79"/>
                  <a:gd name="f15" fmla="val 13"/>
                  <a:gd name="f16" fmla="val 78"/>
                  <a:gd name="f17" fmla="val 16"/>
                  <a:gd name="f18" fmla="val 73"/>
                  <a:gd name="f19" fmla="val 18"/>
                  <a:gd name="f20" fmla="val 68"/>
                  <a:gd name="f21" fmla="val 21"/>
                  <a:gd name="f22" fmla="val 25"/>
                  <a:gd name="f23" fmla="val 62"/>
                  <a:gd name="f24" fmla="val 29"/>
                  <a:gd name="f25" fmla="val 57"/>
                  <a:gd name="f26" fmla="val 33"/>
                  <a:gd name="f27" fmla="val 53"/>
                  <a:gd name="f28" fmla="val 34"/>
                  <a:gd name="f29" fmla="val 45"/>
                  <a:gd name="f30" fmla="val 39"/>
                  <a:gd name="f31" fmla="val 44"/>
                  <a:gd name="f32" fmla="val 40"/>
                  <a:gd name="f33" fmla="val 36"/>
                  <a:gd name="f34" fmla="val 31"/>
                  <a:gd name="f35" fmla="val 22"/>
                  <a:gd name="f36" fmla="val 20"/>
                  <a:gd name="f37" fmla="val 23"/>
                  <a:gd name="f38" fmla="val 46"/>
                  <a:gd name="f39" fmla="val 48"/>
                  <a:gd name="f40" fmla="val 11"/>
                  <a:gd name="f41" fmla="val 14"/>
                  <a:gd name="f42" fmla="val 47"/>
                  <a:gd name="f43" fmla="val 10"/>
                  <a:gd name="f44" fmla="val 7"/>
                  <a:gd name="f45" fmla="val 2"/>
                  <a:gd name="f46" fmla="val 43"/>
                  <a:gd name="f47" fmla="val 1"/>
                  <a:gd name="f48" fmla="val 38"/>
                  <a:gd name="f49" fmla="val 4"/>
                  <a:gd name="f50" fmla="val 35"/>
                  <a:gd name="f51" fmla="val 32"/>
                  <a:gd name="f52" fmla="val 28"/>
                  <a:gd name="f53" fmla="val 24"/>
                  <a:gd name="f54" fmla="val 15"/>
                  <a:gd name="f55" fmla="val 3"/>
                  <a:gd name="f56" fmla="val 12"/>
                  <a:gd name="f57" fmla="val 26"/>
                  <a:gd name="f58" fmla="val 19"/>
                  <a:gd name="f59" fmla="val 52"/>
                  <a:gd name="f60" fmla="val 56"/>
                  <a:gd name="f61" fmla="val 60"/>
                  <a:gd name="f62" fmla="val 64"/>
                  <a:gd name="f63" fmla="val 82"/>
                  <a:gd name="f64" fmla="+- 0 0 -90"/>
                  <a:gd name="f65" fmla="*/ f3 1 49"/>
                  <a:gd name="f66" fmla="*/ f4 1 89"/>
                  <a:gd name="f67" fmla="+- f7 0 f5"/>
                  <a:gd name="f68" fmla="+- f6 0 f5"/>
                  <a:gd name="f69" fmla="*/ f64 f0 1"/>
                  <a:gd name="f70" fmla="*/ f68 1 49"/>
                  <a:gd name="f71" fmla="*/ f67 1 89"/>
                  <a:gd name="f72" fmla="*/ f69 1 f2"/>
                  <a:gd name="f73" fmla="*/ 5 1 f70"/>
                  <a:gd name="f74" fmla="*/ 89 1 f71"/>
                  <a:gd name="f75" fmla="*/ 8 1 f70"/>
                  <a:gd name="f76" fmla="*/ 83 1 f71"/>
                  <a:gd name="f77" fmla="*/ 16 1 f70"/>
                  <a:gd name="f78" fmla="*/ 73 1 f71"/>
                  <a:gd name="f79" fmla="*/ 25 1 f70"/>
                  <a:gd name="f80" fmla="*/ 62 1 f71"/>
                  <a:gd name="f81" fmla="*/ 33 1 f70"/>
                  <a:gd name="f82" fmla="*/ 49 1 f71"/>
                  <a:gd name="f83" fmla="*/ 40 1 f70"/>
                  <a:gd name="f84" fmla="*/ 36 1 f71"/>
                  <a:gd name="f85" fmla="*/ 44 1 f70"/>
                  <a:gd name="f86" fmla="*/ 22 1 f71"/>
                  <a:gd name="f87" fmla="*/ 46 1 f70"/>
                  <a:gd name="f88" fmla="*/ 16 1 f71"/>
                  <a:gd name="f89" fmla="*/ 47 1 f70"/>
                  <a:gd name="f90" fmla="*/ 13 1 f71"/>
                  <a:gd name="f91" fmla="*/ 8 1 f71"/>
                  <a:gd name="f92" fmla="*/ 2 1 f71"/>
                  <a:gd name="f93" fmla="*/ 43 1 f70"/>
                  <a:gd name="f94" fmla="*/ 1 1 f71"/>
                  <a:gd name="f95" fmla="*/ 36 1 f70"/>
                  <a:gd name="f96" fmla="*/ 5 1 f71"/>
                  <a:gd name="f97" fmla="*/ 32 1 f70"/>
                  <a:gd name="f98" fmla="*/ 6 1 f71"/>
                  <a:gd name="f99" fmla="*/ 24 1 f70"/>
                  <a:gd name="f100" fmla="*/ 7 1 f71"/>
                  <a:gd name="f101" fmla="*/ 18 1 f70"/>
                  <a:gd name="f102" fmla="*/ 9 1 f71"/>
                  <a:gd name="f103" fmla="*/ 9 1 f70"/>
                  <a:gd name="f104" fmla="*/ 3 1 f71"/>
                  <a:gd name="f105" fmla="*/ 7 1 f70"/>
                  <a:gd name="f106" fmla="*/ 6 1 f70"/>
                  <a:gd name="f107" fmla="*/ 12 1 f71"/>
                  <a:gd name="f108" fmla="*/ 10 1 f70"/>
                  <a:gd name="f109" fmla="*/ 15 1 f71"/>
                  <a:gd name="f110" fmla="*/ 26 1 f70"/>
                  <a:gd name="f111" fmla="*/ 23 1 f71"/>
                  <a:gd name="f112" fmla="*/ 25 1 f71"/>
                  <a:gd name="f113" fmla="*/ 44 1 f71"/>
                  <a:gd name="f114" fmla="*/ 4 1 f70"/>
                  <a:gd name="f115" fmla="*/ 52 1 f71"/>
                  <a:gd name="f116" fmla="*/ 0 1 f70"/>
                  <a:gd name="f117" fmla="*/ 60 1 f71"/>
                  <a:gd name="f118" fmla="*/ 82 1 f71"/>
                  <a:gd name="f119" fmla="*/ f6 1 f70"/>
                  <a:gd name="f120" fmla="*/ 0 1 f71"/>
                  <a:gd name="f121" fmla="*/ f7 1 f71"/>
                  <a:gd name="f122" fmla="+- f72 0 f1"/>
                  <a:gd name="f123" fmla="*/ f116 f65 1"/>
                  <a:gd name="f124" fmla="*/ f119 f65 1"/>
                  <a:gd name="f125" fmla="*/ f121 f66 1"/>
                  <a:gd name="f126" fmla="*/ f120 f66 1"/>
                  <a:gd name="f127" fmla="*/ f73 f65 1"/>
                  <a:gd name="f128" fmla="*/ f74 f66 1"/>
                  <a:gd name="f129" fmla="*/ f75 f65 1"/>
                  <a:gd name="f130" fmla="*/ f76 f66 1"/>
                  <a:gd name="f131" fmla="*/ f77 f65 1"/>
                  <a:gd name="f132" fmla="*/ f78 f66 1"/>
                  <a:gd name="f133" fmla="*/ f79 f65 1"/>
                  <a:gd name="f134" fmla="*/ f80 f66 1"/>
                  <a:gd name="f135" fmla="*/ f81 f65 1"/>
                  <a:gd name="f136" fmla="*/ f82 f66 1"/>
                  <a:gd name="f137" fmla="*/ f83 f65 1"/>
                  <a:gd name="f138" fmla="*/ f84 f66 1"/>
                  <a:gd name="f139" fmla="*/ f85 f65 1"/>
                  <a:gd name="f140" fmla="*/ f86 f66 1"/>
                  <a:gd name="f141" fmla="*/ f87 f65 1"/>
                  <a:gd name="f142" fmla="*/ f88 f66 1"/>
                  <a:gd name="f143" fmla="*/ f89 f65 1"/>
                  <a:gd name="f144" fmla="*/ f90 f66 1"/>
                  <a:gd name="f145" fmla="*/ f91 f66 1"/>
                  <a:gd name="f146" fmla="*/ f92 f66 1"/>
                  <a:gd name="f147" fmla="*/ f93 f65 1"/>
                  <a:gd name="f148" fmla="*/ f94 f66 1"/>
                  <a:gd name="f149" fmla="*/ f95 f65 1"/>
                  <a:gd name="f150" fmla="*/ f96 f66 1"/>
                  <a:gd name="f151" fmla="*/ f97 f65 1"/>
                  <a:gd name="f152" fmla="*/ f98 f66 1"/>
                  <a:gd name="f153" fmla="*/ f99 f65 1"/>
                  <a:gd name="f154" fmla="*/ f100 f66 1"/>
                  <a:gd name="f155" fmla="*/ f101 f65 1"/>
                  <a:gd name="f156" fmla="*/ f102 f66 1"/>
                  <a:gd name="f157" fmla="*/ f103 f65 1"/>
                  <a:gd name="f158" fmla="*/ f104 f66 1"/>
                  <a:gd name="f159" fmla="*/ f105 f65 1"/>
                  <a:gd name="f160" fmla="*/ f106 f65 1"/>
                  <a:gd name="f161" fmla="*/ f107 f66 1"/>
                  <a:gd name="f162" fmla="*/ f108 f65 1"/>
                  <a:gd name="f163" fmla="*/ f109 f66 1"/>
                  <a:gd name="f164" fmla="*/ f110 f65 1"/>
                  <a:gd name="f165" fmla="*/ f111 f66 1"/>
                  <a:gd name="f166" fmla="*/ f112 f66 1"/>
                  <a:gd name="f167" fmla="*/ f113 f66 1"/>
                  <a:gd name="f168" fmla="*/ f114 f65 1"/>
                  <a:gd name="f169" fmla="*/ f115 f66 1"/>
                  <a:gd name="f170" fmla="*/ f117 f66 1"/>
                  <a:gd name="f171" fmla="*/ f118 f66 1"/>
                </a:gdLst>
                <a:ahLst/>
                <a:cxnLst>
                  <a:cxn ang="3cd4">
                    <a:pos x="hc" y="t"/>
                  </a:cxn>
                  <a:cxn ang="0">
                    <a:pos x="r" y="vc"/>
                  </a:cxn>
                  <a:cxn ang="cd4">
                    <a:pos x="hc" y="b"/>
                  </a:cxn>
                  <a:cxn ang="cd2">
                    <a:pos x="l" y="vc"/>
                  </a:cxn>
                  <a:cxn ang="f122">
                    <a:pos x="f127" y="f128"/>
                  </a:cxn>
                  <a:cxn ang="f122">
                    <a:pos x="f129" y="f130"/>
                  </a:cxn>
                  <a:cxn ang="f122">
                    <a:pos x="f131" y="f132"/>
                  </a:cxn>
                  <a:cxn ang="f122">
                    <a:pos x="f133" y="f134"/>
                  </a:cxn>
                  <a:cxn ang="f122">
                    <a:pos x="f135" y="f136"/>
                  </a:cxn>
                  <a:cxn ang="f122">
                    <a:pos x="f137" y="f138"/>
                  </a:cxn>
                  <a:cxn ang="f122">
                    <a:pos x="f139" y="f140"/>
                  </a:cxn>
                  <a:cxn ang="f122">
                    <a:pos x="f141" y="f142"/>
                  </a:cxn>
                  <a:cxn ang="f122">
                    <a:pos x="f143" y="f144"/>
                  </a:cxn>
                  <a:cxn ang="f122">
                    <a:pos x="f143" y="f145"/>
                  </a:cxn>
                  <a:cxn ang="f122">
                    <a:pos x="f143" y="f146"/>
                  </a:cxn>
                  <a:cxn ang="f122">
                    <a:pos x="f147" y="f148"/>
                  </a:cxn>
                  <a:cxn ang="f122">
                    <a:pos x="f149" y="f150"/>
                  </a:cxn>
                  <a:cxn ang="f122">
                    <a:pos x="f151" y="f152"/>
                  </a:cxn>
                  <a:cxn ang="f122">
                    <a:pos x="f153" y="f154"/>
                  </a:cxn>
                  <a:cxn ang="f122">
                    <a:pos x="f155" y="f156"/>
                  </a:cxn>
                  <a:cxn ang="f122">
                    <a:pos x="f157" y="f158"/>
                  </a:cxn>
                  <a:cxn ang="f122">
                    <a:pos x="f159" y="f150"/>
                  </a:cxn>
                  <a:cxn ang="f122">
                    <a:pos x="f160" y="f154"/>
                  </a:cxn>
                  <a:cxn ang="f122">
                    <a:pos x="f157" y="f161"/>
                  </a:cxn>
                  <a:cxn ang="f122">
                    <a:pos x="f162" y="f163"/>
                  </a:cxn>
                  <a:cxn ang="f122">
                    <a:pos x="f164" y="f165"/>
                  </a:cxn>
                  <a:cxn ang="f122">
                    <a:pos x="f135" y="f166"/>
                  </a:cxn>
                  <a:cxn ang="f122">
                    <a:pos x="f131" y="f167"/>
                  </a:cxn>
                  <a:cxn ang="f122">
                    <a:pos x="f168" y="f169"/>
                  </a:cxn>
                  <a:cxn ang="f122">
                    <a:pos x="f123" y="f170"/>
                  </a:cxn>
                  <a:cxn ang="f122">
                    <a:pos x="f123" y="f171"/>
                  </a:cxn>
                  <a:cxn ang="f122">
                    <a:pos x="f127" y="f128"/>
                  </a:cxn>
                </a:cxnLst>
                <a:rect l="f123" t="f126" r="f124" b="f125"/>
                <a:pathLst>
                  <a:path w="49" h="89">
                    <a:moveTo>
                      <a:pt x="f8" y="f7"/>
                    </a:moveTo>
                    <a:cubicBezTo>
                      <a:pt x="f9" y="f10"/>
                      <a:pt x="f9" y="f10"/>
                      <a:pt x="f11" y="f12"/>
                    </a:cubicBezTo>
                    <a:cubicBezTo>
                      <a:pt x="f13" y="f14"/>
                      <a:pt x="f15" y="f16"/>
                      <a:pt x="f17" y="f18"/>
                    </a:cubicBezTo>
                    <a:cubicBezTo>
                      <a:pt x="f19" y="f20"/>
                      <a:pt x="f21" y="f20"/>
                      <a:pt x="f22" y="f23"/>
                    </a:cubicBezTo>
                    <a:cubicBezTo>
                      <a:pt x="f24" y="f25"/>
                      <a:pt x="f26" y="f27"/>
                      <a:pt x="f26" y="f6"/>
                    </a:cubicBezTo>
                    <a:cubicBezTo>
                      <a:pt x="f28" y="f29"/>
                      <a:pt x="f30" y="f31"/>
                      <a:pt x="f32" y="f33"/>
                    </a:cubicBezTo>
                    <a:cubicBezTo>
                      <a:pt x="f32" y="f34"/>
                      <a:pt x="f29" y="f22"/>
                      <a:pt x="f31" y="f35"/>
                    </a:cubicBezTo>
                    <a:cubicBezTo>
                      <a:pt x="f31" y="f36"/>
                      <a:pt x="f31" y="f37"/>
                      <a:pt x="f38" y="f17"/>
                    </a:cubicBezTo>
                    <a:cubicBezTo>
                      <a:pt x="f39" y="f40"/>
                      <a:pt x="f38" y="f41"/>
                      <a:pt x="f42" y="f15"/>
                    </a:cubicBezTo>
                    <a:cubicBezTo>
                      <a:pt x="f39" y="f43"/>
                      <a:pt x="f38" y="f44"/>
                      <a:pt x="f42" y="f11"/>
                    </a:cubicBezTo>
                    <a:cubicBezTo>
                      <a:pt x="f6" y="f11"/>
                      <a:pt x="f38" y="f9"/>
                      <a:pt x="f42" y="f45"/>
                    </a:cubicBezTo>
                    <a:cubicBezTo>
                      <a:pt x="f42" y="f5"/>
                      <a:pt x="f29" y="f5"/>
                      <a:pt x="f46" y="f47"/>
                    </a:cubicBezTo>
                    <a:cubicBezTo>
                      <a:pt x="f46" y="f47"/>
                      <a:pt x="f48" y="f8"/>
                      <a:pt x="f33" y="f8"/>
                    </a:cubicBezTo>
                    <a:cubicBezTo>
                      <a:pt x="f26" y="f49"/>
                      <a:pt x="f50" y="f9"/>
                      <a:pt x="f51" y="f9"/>
                    </a:cubicBezTo>
                    <a:cubicBezTo>
                      <a:pt x="f52" y="f8"/>
                      <a:pt x="f24" y="f11"/>
                      <a:pt x="f53" y="f44"/>
                    </a:cubicBezTo>
                    <a:cubicBezTo>
                      <a:pt x="f21" y="f44"/>
                      <a:pt x="f21" y="f11"/>
                      <a:pt x="f19" y="f13"/>
                    </a:cubicBezTo>
                    <a:cubicBezTo>
                      <a:pt x="f54" y="f40"/>
                      <a:pt x="f43" y="f8"/>
                      <a:pt x="f13" y="f55"/>
                    </a:cubicBezTo>
                    <a:cubicBezTo>
                      <a:pt x="f44" y="f8"/>
                      <a:pt x="f44" y="f8"/>
                      <a:pt x="f44" y="f8"/>
                    </a:cubicBezTo>
                    <a:cubicBezTo>
                      <a:pt x="f9" y="f44"/>
                      <a:pt x="f9" y="f44"/>
                      <a:pt x="f9" y="f44"/>
                    </a:cubicBezTo>
                    <a:cubicBezTo>
                      <a:pt x="f13" y="f56"/>
                      <a:pt x="f13" y="f56"/>
                      <a:pt x="f13" y="f56"/>
                    </a:cubicBezTo>
                    <a:cubicBezTo>
                      <a:pt x="f43" y="f54"/>
                      <a:pt x="f43" y="f54"/>
                      <a:pt x="f43" y="f54"/>
                    </a:cubicBezTo>
                    <a:cubicBezTo>
                      <a:pt x="f57" y="f37"/>
                      <a:pt x="f57" y="f37"/>
                      <a:pt x="f57" y="f37"/>
                    </a:cubicBezTo>
                    <a:cubicBezTo>
                      <a:pt x="f26" y="f22"/>
                      <a:pt x="f26" y="f22"/>
                      <a:pt x="f26" y="f22"/>
                    </a:cubicBezTo>
                    <a:cubicBezTo>
                      <a:pt x="f58" y="f46"/>
                      <a:pt x="f19" y="f29"/>
                      <a:pt x="f17" y="f31"/>
                    </a:cubicBezTo>
                    <a:cubicBezTo>
                      <a:pt x="f56" y="f46"/>
                      <a:pt x="f13" y="f39"/>
                      <a:pt x="f49" y="f59"/>
                    </a:cubicBezTo>
                    <a:cubicBezTo>
                      <a:pt x="f55" y="f25"/>
                      <a:pt x="f5" y="f60"/>
                      <a:pt x="f5" y="f61"/>
                    </a:cubicBezTo>
                    <a:cubicBezTo>
                      <a:pt x="f5" y="f62"/>
                      <a:pt x="f5" y="f14"/>
                      <a:pt x="f5" y="f63"/>
                    </a:cubicBezTo>
                    <a:cubicBezTo>
                      <a:pt x="f5" y="f12"/>
                      <a:pt x="f5" y="f12"/>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01" name="Kenya">
                <a:extLst>
                  <a:ext uri="{FF2B5EF4-FFF2-40B4-BE49-F238E27FC236}">
                    <a16:creationId xmlns:a16="http://schemas.microsoft.com/office/drawing/2014/main" id="{563C2937-1419-829A-B625-B6DAE47E195B}"/>
                  </a:ext>
                </a:extLst>
              </p:cNvPr>
              <p:cNvSpPr/>
              <p:nvPr/>
            </p:nvSpPr>
            <p:spPr>
              <a:xfrm>
                <a:off x="7871603" y="4401638"/>
                <a:ext cx="207861" cy="348743"/>
              </a:xfrm>
              <a:custGeom>
                <a:avLst/>
                <a:gdLst>
                  <a:gd name="f0" fmla="val 10800000"/>
                  <a:gd name="f1" fmla="val 5400000"/>
                  <a:gd name="f2" fmla="val 180"/>
                  <a:gd name="f3" fmla="val w"/>
                  <a:gd name="f4" fmla="val h"/>
                  <a:gd name="f5" fmla="val 0"/>
                  <a:gd name="f6" fmla="val 39"/>
                  <a:gd name="f7" fmla="val 69"/>
                  <a:gd name="f8" fmla="val 28"/>
                  <a:gd name="f9" fmla="val 68"/>
                  <a:gd name="f10" fmla="val 29"/>
                  <a:gd name="f11" fmla="val 67"/>
                  <a:gd name="f12" fmla="val 66"/>
                  <a:gd name="f13" fmla="val 30"/>
                  <a:gd name="f14" fmla="val 63"/>
                  <a:gd name="f15" fmla="val 31"/>
                  <a:gd name="f16" fmla="val 64"/>
                  <a:gd name="f17" fmla="val 61"/>
                  <a:gd name="f18" fmla="val 57"/>
                  <a:gd name="f19" fmla="val 32"/>
                  <a:gd name="f20" fmla="val 59"/>
                  <a:gd name="f21" fmla="val 55"/>
                  <a:gd name="f22" fmla="val 50"/>
                  <a:gd name="f23" fmla="val 35"/>
                  <a:gd name="f24" fmla="val 52"/>
                  <a:gd name="f25" fmla="val 47"/>
                  <a:gd name="f26" fmla="val 34"/>
                  <a:gd name="f27" fmla="val 41"/>
                  <a:gd name="f28" fmla="val 40"/>
                  <a:gd name="f29" fmla="val 37"/>
                  <a:gd name="f30" fmla="val 22"/>
                  <a:gd name="f31" fmla="val 18"/>
                  <a:gd name="f32" fmla="val 14"/>
                  <a:gd name="f33" fmla="val 15"/>
                  <a:gd name="f34" fmla="val 38"/>
                  <a:gd name="f35" fmla="val 10"/>
                  <a:gd name="f36" fmla="val 36"/>
                  <a:gd name="f37" fmla="val 7"/>
                  <a:gd name="f38" fmla="val 9"/>
                  <a:gd name="f39" fmla="val 27"/>
                  <a:gd name="f40" fmla="val 12"/>
                  <a:gd name="f41" fmla="val 25"/>
                  <a:gd name="f42" fmla="val 19"/>
                  <a:gd name="f43" fmla="val 5"/>
                  <a:gd name="f44" fmla="val 4"/>
                  <a:gd name="f45" fmla="val 8"/>
                  <a:gd name="f46" fmla="val 3"/>
                  <a:gd name="f47" fmla="val 16"/>
                  <a:gd name="f48" fmla="val 17"/>
                  <a:gd name="f49" fmla="val 20"/>
                  <a:gd name="f50" fmla="val 24"/>
                  <a:gd name="f51" fmla="val 6"/>
                  <a:gd name="f52" fmla="val 1"/>
                  <a:gd name="f53" fmla="val 2"/>
                  <a:gd name="f54" fmla="val 42"/>
                  <a:gd name="f55" fmla="val 54"/>
                  <a:gd name="f56" fmla="val 21"/>
                  <a:gd name="f57" fmla="val 56"/>
                  <a:gd name="f58" fmla="val 23"/>
                  <a:gd name="f59" fmla="val 26"/>
                  <a:gd name="f60" fmla="+- 0 0 -90"/>
                  <a:gd name="f61" fmla="*/ f3 1 39"/>
                  <a:gd name="f62" fmla="*/ f4 1 69"/>
                  <a:gd name="f63" fmla="+- f7 0 f5"/>
                  <a:gd name="f64" fmla="+- f6 0 f5"/>
                  <a:gd name="f65" fmla="*/ f60 f0 1"/>
                  <a:gd name="f66" fmla="*/ f64 1 39"/>
                  <a:gd name="f67" fmla="*/ f63 1 69"/>
                  <a:gd name="f68" fmla="*/ f65 1 f2"/>
                  <a:gd name="f69" fmla="*/ 28 1 f66"/>
                  <a:gd name="f70" fmla="*/ 68 1 f67"/>
                  <a:gd name="f71" fmla="*/ 29 1 f66"/>
                  <a:gd name="f72" fmla="*/ 66 1 f67"/>
                  <a:gd name="f73" fmla="*/ 31 1 f66"/>
                  <a:gd name="f74" fmla="*/ 61 1 f67"/>
                  <a:gd name="f75" fmla="*/ 32 1 f66"/>
                  <a:gd name="f76" fmla="*/ 55 1 f67"/>
                  <a:gd name="f77" fmla="*/ 39 1 f66"/>
                  <a:gd name="f78" fmla="*/ 47 1 f67"/>
                  <a:gd name="f79" fmla="*/ 34 1 f66"/>
                  <a:gd name="f80" fmla="*/ 40 1 f67"/>
                  <a:gd name="f81" fmla="*/ 18 1 f67"/>
                  <a:gd name="f82" fmla="*/ 38 1 f66"/>
                  <a:gd name="f83" fmla="*/ 10 1 f67"/>
                  <a:gd name="f84" fmla="*/ 9 1 f67"/>
                  <a:gd name="f85" fmla="*/ 25 1 f66"/>
                  <a:gd name="f86" fmla="*/ 12 1 f67"/>
                  <a:gd name="f87" fmla="*/ 9 1 f66"/>
                  <a:gd name="f88" fmla="*/ 4 1 f67"/>
                  <a:gd name="f89" fmla="*/ 0 1 f66"/>
                  <a:gd name="f90" fmla="*/ 8 1 f67"/>
                  <a:gd name="f91" fmla="*/ 3 1 f66"/>
                  <a:gd name="f92" fmla="*/ 15 1 f67"/>
                  <a:gd name="f93" fmla="*/ 4 1 f66"/>
                  <a:gd name="f94" fmla="*/ 17 1 f67"/>
                  <a:gd name="f95" fmla="*/ 5 1 f66"/>
                  <a:gd name="f96" fmla="*/ 24 1 f67"/>
                  <a:gd name="f97" fmla="*/ 30 1 f67"/>
                  <a:gd name="f98" fmla="*/ 1 1 f66"/>
                  <a:gd name="f99" fmla="*/ 35 1 f67"/>
                  <a:gd name="f100" fmla="*/ 37 1 f67"/>
                  <a:gd name="f101" fmla="*/ 2 1 f66"/>
                  <a:gd name="f102" fmla="*/ 38 1 f67"/>
                  <a:gd name="f103" fmla="*/ 42 1 f67"/>
                  <a:gd name="f104" fmla="*/ 18 1 f66"/>
                  <a:gd name="f105" fmla="*/ 54 1 f67"/>
                  <a:gd name="f106" fmla="*/ 20 1 f66"/>
                  <a:gd name="f107" fmla="*/ f6 1 f66"/>
                  <a:gd name="f108" fmla="*/ 0 1 f67"/>
                  <a:gd name="f109" fmla="*/ f7 1 f67"/>
                  <a:gd name="f110" fmla="+- f68 0 f1"/>
                  <a:gd name="f111" fmla="*/ f89 f61 1"/>
                  <a:gd name="f112" fmla="*/ f107 f61 1"/>
                  <a:gd name="f113" fmla="*/ f109 f62 1"/>
                  <a:gd name="f114" fmla="*/ f108 f62 1"/>
                  <a:gd name="f115" fmla="*/ f69 f61 1"/>
                  <a:gd name="f116" fmla="*/ f70 f62 1"/>
                  <a:gd name="f117" fmla="*/ f71 f61 1"/>
                  <a:gd name="f118" fmla="*/ f72 f62 1"/>
                  <a:gd name="f119" fmla="*/ f73 f61 1"/>
                  <a:gd name="f120" fmla="*/ f74 f62 1"/>
                  <a:gd name="f121" fmla="*/ f75 f61 1"/>
                  <a:gd name="f122" fmla="*/ f76 f62 1"/>
                  <a:gd name="f123" fmla="*/ f77 f61 1"/>
                  <a:gd name="f124" fmla="*/ f78 f62 1"/>
                  <a:gd name="f125" fmla="*/ f79 f61 1"/>
                  <a:gd name="f126" fmla="*/ f80 f62 1"/>
                  <a:gd name="f127" fmla="*/ f81 f62 1"/>
                  <a:gd name="f128" fmla="*/ f82 f61 1"/>
                  <a:gd name="f129" fmla="*/ f83 f62 1"/>
                  <a:gd name="f130" fmla="*/ f84 f62 1"/>
                  <a:gd name="f131" fmla="*/ f85 f61 1"/>
                  <a:gd name="f132" fmla="*/ f86 f62 1"/>
                  <a:gd name="f133" fmla="*/ f87 f61 1"/>
                  <a:gd name="f134" fmla="*/ f88 f62 1"/>
                  <a:gd name="f135" fmla="*/ f90 f62 1"/>
                  <a:gd name="f136" fmla="*/ f91 f61 1"/>
                  <a:gd name="f137" fmla="*/ f92 f62 1"/>
                  <a:gd name="f138" fmla="*/ f93 f61 1"/>
                  <a:gd name="f139" fmla="*/ f94 f62 1"/>
                  <a:gd name="f140" fmla="*/ f95 f61 1"/>
                  <a:gd name="f141" fmla="*/ f96 f62 1"/>
                  <a:gd name="f142" fmla="*/ f97 f62 1"/>
                  <a:gd name="f143" fmla="*/ f98 f61 1"/>
                  <a:gd name="f144" fmla="*/ f99 f62 1"/>
                  <a:gd name="f145" fmla="*/ f100 f62 1"/>
                  <a:gd name="f146" fmla="*/ f101 f61 1"/>
                  <a:gd name="f147" fmla="*/ f102 f62 1"/>
                  <a:gd name="f148" fmla="*/ f103 f62 1"/>
                  <a:gd name="f149" fmla="*/ f104 f61 1"/>
                  <a:gd name="f150" fmla="*/ f105 f62 1"/>
                  <a:gd name="f151" fmla="*/ f106 f61 1"/>
                </a:gdLst>
                <a:ahLst/>
                <a:cxnLst>
                  <a:cxn ang="3cd4">
                    <a:pos x="hc" y="t"/>
                  </a:cxn>
                  <a:cxn ang="0">
                    <a:pos x="r" y="vc"/>
                  </a:cxn>
                  <a:cxn ang="cd4">
                    <a:pos x="hc" y="b"/>
                  </a:cxn>
                  <a:cxn ang="cd2">
                    <a:pos x="l" y="vc"/>
                  </a:cxn>
                  <a:cxn ang="f110">
                    <a:pos x="f115" y="f116"/>
                  </a:cxn>
                  <a:cxn ang="f110">
                    <a:pos x="f117" y="f118"/>
                  </a:cxn>
                  <a:cxn ang="f110">
                    <a:pos x="f119" y="f120"/>
                  </a:cxn>
                  <a:cxn ang="f110">
                    <a:pos x="f121" y="f122"/>
                  </a:cxn>
                  <a:cxn ang="f110">
                    <a:pos x="f123" y="f124"/>
                  </a:cxn>
                  <a:cxn ang="f110">
                    <a:pos x="f125" y="f126"/>
                  </a:cxn>
                  <a:cxn ang="f110">
                    <a:pos x="f125" y="f127"/>
                  </a:cxn>
                  <a:cxn ang="f110">
                    <a:pos x="f128" y="f129"/>
                  </a:cxn>
                  <a:cxn ang="f110">
                    <a:pos x="f119" y="f130"/>
                  </a:cxn>
                  <a:cxn ang="f110">
                    <a:pos x="f131" y="f132"/>
                  </a:cxn>
                  <a:cxn ang="f110">
                    <a:pos x="f133" y="f134"/>
                  </a:cxn>
                  <a:cxn ang="f110">
                    <a:pos x="f111" y="f135"/>
                  </a:cxn>
                  <a:cxn ang="f110">
                    <a:pos x="f136" y="f137"/>
                  </a:cxn>
                  <a:cxn ang="f110">
                    <a:pos x="f138" y="f139"/>
                  </a:cxn>
                  <a:cxn ang="f110">
                    <a:pos x="f140" y="f141"/>
                  </a:cxn>
                  <a:cxn ang="f110">
                    <a:pos x="f138" y="f142"/>
                  </a:cxn>
                  <a:cxn ang="f110">
                    <a:pos x="f143" y="f144"/>
                  </a:cxn>
                  <a:cxn ang="f110">
                    <a:pos x="f143" y="f145"/>
                  </a:cxn>
                  <a:cxn ang="f110">
                    <a:pos x="f146" y="f147"/>
                  </a:cxn>
                  <a:cxn ang="f110">
                    <a:pos x="f138" y="f147"/>
                  </a:cxn>
                  <a:cxn ang="f110">
                    <a:pos x="f146" y="f126"/>
                  </a:cxn>
                  <a:cxn ang="f110">
                    <a:pos x="f146" y="f148"/>
                  </a:cxn>
                  <a:cxn ang="f110">
                    <a:pos x="f149" y="f150"/>
                  </a:cxn>
                  <a:cxn ang="f110">
                    <a:pos x="f151" y="f120"/>
                  </a:cxn>
                  <a:cxn ang="f110">
                    <a:pos x="f115" y="f116"/>
                  </a:cxn>
                </a:cxnLst>
                <a:rect l="f111" t="f114" r="f112" b="f113"/>
                <a:pathLst>
                  <a:path w="39" h="69">
                    <a:moveTo>
                      <a:pt x="f8" y="f9"/>
                    </a:moveTo>
                    <a:cubicBezTo>
                      <a:pt x="f10" y="f11"/>
                      <a:pt x="f10" y="f7"/>
                      <a:pt x="f10" y="f12"/>
                    </a:cubicBezTo>
                    <a:cubicBezTo>
                      <a:pt x="f13" y="f14"/>
                      <a:pt x="f15" y="f16"/>
                      <a:pt x="f15" y="f17"/>
                    </a:cubicBezTo>
                    <a:cubicBezTo>
                      <a:pt x="f15" y="f18"/>
                      <a:pt x="f19" y="f20"/>
                      <a:pt x="f19" y="f21"/>
                    </a:cubicBezTo>
                    <a:cubicBezTo>
                      <a:pt x="f19" y="f22"/>
                      <a:pt x="f23" y="f24"/>
                      <a:pt x="f6" y="f25"/>
                    </a:cubicBezTo>
                    <a:cubicBezTo>
                      <a:pt x="f26" y="f27"/>
                      <a:pt x="f26" y="f27"/>
                      <a:pt x="f26" y="f28"/>
                    </a:cubicBezTo>
                    <a:cubicBezTo>
                      <a:pt x="f26" y="f29"/>
                      <a:pt x="f26" y="f30"/>
                      <a:pt x="f26" y="f31"/>
                    </a:cubicBezTo>
                    <a:cubicBezTo>
                      <a:pt x="f26" y="f32"/>
                      <a:pt x="f29" y="f33"/>
                      <a:pt x="f34" y="f35"/>
                    </a:cubicBezTo>
                    <a:cubicBezTo>
                      <a:pt x="f19" y="f35"/>
                      <a:pt x="f36" y="f37"/>
                      <a:pt x="f15" y="f38"/>
                    </a:cubicBezTo>
                    <a:cubicBezTo>
                      <a:pt x="f39" y="f35"/>
                      <a:pt x="f26" y="f40"/>
                      <a:pt x="f41" y="f40"/>
                    </a:cubicBezTo>
                    <a:cubicBezTo>
                      <a:pt x="f33" y="f40"/>
                      <a:pt x="f42" y="f43"/>
                      <a:pt x="f38" y="f44"/>
                    </a:cubicBezTo>
                    <a:cubicBezTo>
                      <a:pt x="f44" y="f35"/>
                      <a:pt x="f37" y="f5"/>
                      <a:pt x="f5" y="f45"/>
                    </a:cubicBezTo>
                    <a:cubicBezTo>
                      <a:pt x="f46" y="f40"/>
                      <a:pt x="f5" y="f40"/>
                      <a:pt x="f46" y="f33"/>
                    </a:cubicBezTo>
                    <a:cubicBezTo>
                      <a:pt x="f44" y="f47"/>
                      <a:pt x="f43" y="f32"/>
                      <a:pt x="f44" y="f48"/>
                    </a:cubicBezTo>
                    <a:cubicBezTo>
                      <a:pt x="f46" y="f42"/>
                      <a:pt x="f37" y="f49"/>
                      <a:pt x="f43" y="f50"/>
                    </a:cubicBezTo>
                    <a:cubicBezTo>
                      <a:pt x="f44" y="f8"/>
                      <a:pt x="f51" y="f13"/>
                      <a:pt x="f44" y="f13"/>
                    </a:cubicBezTo>
                    <a:cubicBezTo>
                      <a:pt x="f46" y="f13"/>
                      <a:pt x="f46" y="f13"/>
                      <a:pt x="f52" y="f23"/>
                    </a:cubicBezTo>
                    <a:cubicBezTo>
                      <a:pt x="f53" y="f23"/>
                      <a:pt x="f53" y="f36"/>
                      <a:pt x="f52" y="f29"/>
                    </a:cubicBezTo>
                    <a:cubicBezTo>
                      <a:pt x="f5" y="f34"/>
                      <a:pt x="f53" y="f34"/>
                      <a:pt x="f53" y="f34"/>
                    </a:cubicBezTo>
                    <a:cubicBezTo>
                      <a:pt x="f53" y="f29"/>
                      <a:pt x="f44" y="f29"/>
                      <a:pt x="f44" y="f34"/>
                    </a:cubicBezTo>
                    <a:cubicBezTo>
                      <a:pt x="f43" y="f6"/>
                      <a:pt x="f46" y="f34"/>
                      <a:pt x="f53" y="f28"/>
                    </a:cubicBezTo>
                    <a:cubicBezTo>
                      <a:pt x="f52" y="f54"/>
                      <a:pt x="f46" y="f27"/>
                      <a:pt x="f53" y="f54"/>
                    </a:cubicBezTo>
                    <a:cubicBezTo>
                      <a:pt x="f53" y="f54"/>
                      <a:pt x="f33" y="f24"/>
                      <a:pt x="f31" y="f55"/>
                    </a:cubicBezTo>
                    <a:cubicBezTo>
                      <a:pt x="f56" y="f57"/>
                      <a:pt x="f48" y="f20"/>
                      <a:pt x="f49" y="f17"/>
                    </a:cubicBezTo>
                    <a:cubicBezTo>
                      <a:pt x="f58" y="f16"/>
                      <a:pt x="f59" y="f1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02" name="Tanzania">
                <a:extLst>
                  <a:ext uri="{FF2B5EF4-FFF2-40B4-BE49-F238E27FC236}">
                    <a16:creationId xmlns:a16="http://schemas.microsoft.com/office/drawing/2014/main" id="{0D7E7B34-67D1-817D-6E58-52CFB189D326}"/>
                  </a:ext>
                </a:extLst>
              </p:cNvPr>
              <p:cNvSpPr/>
              <p:nvPr/>
            </p:nvSpPr>
            <p:spPr>
              <a:xfrm>
                <a:off x="7765413" y="4609170"/>
                <a:ext cx="266602" cy="378689"/>
              </a:xfrm>
              <a:custGeom>
                <a:avLst/>
                <a:gdLst>
                  <a:gd name="f0" fmla="val 10800000"/>
                  <a:gd name="f1" fmla="val 5400000"/>
                  <a:gd name="f2" fmla="val 180"/>
                  <a:gd name="f3" fmla="val w"/>
                  <a:gd name="f4" fmla="val h"/>
                  <a:gd name="f5" fmla="val 0"/>
                  <a:gd name="f6" fmla="val 50"/>
                  <a:gd name="f7" fmla="val 75"/>
                  <a:gd name="f8" fmla="val 11"/>
                  <a:gd name="f9" fmla="val 12"/>
                  <a:gd name="f10" fmla="val 3"/>
                  <a:gd name="f11" fmla="val 7"/>
                  <a:gd name="f12" fmla="val 9"/>
                  <a:gd name="f13" fmla="val 10"/>
                  <a:gd name="f14" fmla="val 14"/>
                  <a:gd name="f15" fmla="val 13"/>
                  <a:gd name="f16" fmla="val 15"/>
                  <a:gd name="f17" fmla="val 17"/>
                  <a:gd name="f18" fmla="val 18"/>
                  <a:gd name="f19" fmla="val 20"/>
                  <a:gd name="f20" fmla="val 19"/>
                  <a:gd name="f21" fmla="val 8"/>
                  <a:gd name="f22" fmla="val 6"/>
                  <a:gd name="f23" fmla="val 5"/>
                  <a:gd name="f24" fmla="val 22"/>
                  <a:gd name="f25" fmla="val 4"/>
                  <a:gd name="f26" fmla="val 1"/>
                  <a:gd name="f27" fmla="val 35"/>
                  <a:gd name="f28" fmla="val 38"/>
                  <a:gd name="f29" fmla="val 41"/>
                  <a:gd name="f30" fmla="val 37"/>
                  <a:gd name="f31" fmla="val 40"/>
                  <a:gd name="f32" fmla="val 43"/>
                  <a:gd name="f33" fmla="val 23"/>
                  <a:gd name="f34" fmla="val 46"/>
                  <a:gd name="f35" fmla="val 25"/>
                  <a:gd name="f36" fmla="val 48"/>
                  <a:gd name="f37" fmla="val 27"/>
                  <a:gd name="f38" fmla="val 30"/>
                  <a:gd name="f39" fmla="val 31"/>
                  <a:gd name="f40" fmla="val 45"/>
                  <a:gd name="f41" fmla="val 36"/>
                  <a:gd name="f42" fmla="val 42"/>
                  <a:gd name="f43" fmla="val 47"/>
                  <a:gd name="f44" fmla="val 44"/>
                  <a:gd name="f45" fmla="val 54"/>
                  <a:gd name="f46" fmla="val 60"/>
                  <a:gd name="f47" fmla="val 63"/>
                  <a:gd name="f48" fmla="val 49"/>
                  <a:gd name="f49" fmla="val 65"/>
                  <a:gd name="f50" fmla="val 69"/>
                  <a:gd name="f51" fmla="val 39"/>
                  <a:gd name="f52" fmla="val 70"/>
                  <a:gd name="f53" fmla="val 71"/>
                  <a:gd name="f54" fmla="val 72"/>
                  <a:gd name="f55" fmla="val 33"/>
                  <a:gd name="f56" fmla="val 34"/>
                  <a:gd name="f57" fmla="val 28"/>
                  <a:gd name="f58" fmla="val 24"/>
                  <a:gd name="f59" fmla="val 68"/>
                  <a:gd name="f60" fmla="val 64"/>
                  <a:gd name="f61" fmla="val 66"/>
                  <a:gd name="f62" fmla="val 61"/>
                  <a:gd name="f63" fmla="val 21"/>
                  <a:gd name="f64" fmla="val 58"/>
                  <a:gd name="f65" fmla="val 59"/>
                  <a:gd name="f66" fmla="val 16"/>
                  <a:gd name="f67" fmla="val 56"/>
                  <a:gd name="f68" fmla="val 53"/>
                  <a:gd name="f69" fmla="val 2"/>
                  <a:gd name="f70" fmla="val 29"/>
                  <a:gd name="f71" fmla="+- 0 0 -90"/>
                  <a:gd name="f72" fmla="*/ f3 1 50"/>
                  <a:gd name="f73" fmla="*/ f4 1 75"/>
                  <a:gd name="f74" fmla="+- f7 0 f5"/>
                  <a:gd name="f75" fmla="+- f6 0 f5"/>
                  <a:gd name="f76" fmla="*/ f71 f0 1"/>
                  <a:gd name="f77" fmla="*/ f75 1 50"/>
                  <a:gd name="f78" fmla="*/ f74 1 75"/>
                  <a:gd name="f79" fmla="*/ f76 1 f2"/>
                  <a:gd name="f80" fmla="*/ 11 1 f77"/>
                  <a:gd name="f81" fmla="*/ 0 1 f78"/>
                  <a:gd name="f82" fmla="*/ 9 1 f78"/>
                  <a:gd name="f83" fmla="*/ 10 1 f77"/>
                  <a:gd name="f84" fmla="*/ 12 1 f78"/>
                  <a:gd name="f85" fmla="*/ 14 1 f78"/>
                  <a:gd name="f86" fmla="*/ 13 1 f77"/>
                  <a:gd name="f87" fmla="*/ 13 1 f78"/>
                  <a:gd name="f88" fmla="*/ 17 1 f77"/>
                  <a:gd name="f89" fmla="*/ 19 1 f77"/>
                  <a:gd name="f90" fmla="*/ 11 1 f78"/>
                  <a:gd name="f91" fmla="*/ 20 1 f77"/>
                  <a:gd name="f92" fmla="*/ 6 1 f78"/>
                  <a:gd name="f93" fmla="*/ 22 1 f77"/>
                  <a:gd name="f94" fmla="*/ 1 1 f78"/>
                  <a:gd name="f95" fmla="*/ 38 1 f77"/>
                  <a:gd name="f96" fmla="*/ 40 1 f77"/>
                  <a:gd name="f97" fmla="*/ 20 1 f78"/>
                  <a:gd name="f98" fmla="*/ 48 1 f77"/>
                  <a:gd name="f99" fmla="*/ 27 1 f78"/>
                  <a:gd name="f100" fmla="*/ 45 1 f77"/>
                  <a:gd name="f101" fmla="*/ 36 1 f78"/>
                  <a:gd name="f102" fmla="*/ 47 1 f77"/>
                  <a:gd name="f103" fmla="*/ 46 1 f78"/>
                  <a:gd name="f104" fmla="*/ 46 1 f77"/>
                  <a:gd name="f105" fmla="*/ 50 1 f78"/>
                  <a:gd name="f106" fmla="*/ 60 1 f78"/>
                  <a:gd name="f107" fmla="*/ 50 1 f77"/>
                  <a:gd name="f108" fmla="*/ 65 1 f78"/>
                  <a:gd name="f109" fmla="*/ 43 1 f77"/>
                  <a:gd name="f110" fmla="*/ 69 1 f78"/>
                  <a:gd name="f111" fmla="*/ 39 1 f77"/>
                  <a:gd name="f112" fmla="*/ 70 1 f78"/>
                  <a:gd name="f113" fmla="*/ 36 1 f77"/>
                  <a:gd name="f114" fmla="*/ 72 1 f78"/>
                  <a:gd name="f115" fmla="*/ 30 1 f77"/>
                  <a:gd name="f116" fmla="*/ 24 1 f77"/>
                  <a:gd name="f117" fmla="*/ 23 1 f77"/>
                  <a:gd name="f118" fmla="*/ 68 1 f78"/>
                  <a:gd name="f119" fmla="*/ 63 1 f78"/>
                  <a:gd name="f120" fmla="*/ 16 1 f77"/>
                  <a:gd name="f121" fmla="*/ 58 1 f78"/>
                  <a:gd name="f122" fmla="*/ 6 1 f77"/>
                  <a:gd name="f123" fmla="*/ 53 1 f78"/>
                  <a:gd name="f124" fmla="*/ 5 1 f77"/>
                  <a:gd name="f125" fmla="*/ 45 1 f78"/>
                  <a:gd name="f126" fmla="*/ 2 1 f77"/>
                  <a:gd name="f127" fmla="*/ 38 1 f78"/>
                  <a:gd name="f128" fmla="*/ 34 1 f78"/>
                  <a:gd name="f129" fmla="*/ 1 1 f77"/>
                  <a:gd name="f130" fmla="*/ 25 1 f78"/>
                  <a:gd name="f131" fmla="*/ 18 1 f78"/>
                  <a:gd name="f132" fmla="*/ 4 1 f77"/>
                  <a:gd name="f133" fmla="*/ 8 1 f77"/>
                  <a:gd name="f134" fmla="*/ 8 1 f78"/>
                  <a:gd name="f135" fmla="*/ 7 1 f77"/>
                  <a:gd name="f136" fmla="*/ 0 1 f77"/>
                  <a:gd name="f137" fmla="*/ f6 1 f77"/>
                  <a:gd name="f138" fmla="*/ f7 1 f78"/>
                  <a:gd name="f139" fmla="+- f79 0 f1"/>
                  <a:gd name="f140" fmla="*/ f136 f72 1"/>
                  <a:gd name="f141" fmla="*/ f137 f72 1"/>
                  <a:gd name="f142" fmla="*/ f138 f73 1"/>
                  <a:gd name="f143" fmla="*/ f81 f73 1"/>
                  <a:gd name="f144" fmla="*/ f80 f72 1"/>
                  <a:gd name="f145" fmla="*/ f82 f73 1"/>
                  <a:gd name="f146" fmla="*/ f83 f72 1"/>
                  <a:gd name="f147" fmla="*/ f84 f73 1"/>
                  <a:gd name="f148" fmla="*/ f85 f73 1"/>
                  <a:gd name="f149" fmla="*/ f86 f72 1"/>
                  <a:gd name="f150" fmla="*/ f87 f73 1"/>
                  <a:gd name="f151" fmla="*/ f88 f72 1"/>
                  <a:gd name="f152" fmla="*/ f89 f72 1"/>
                  <a:gd name="f153" fmla="*/ f90 f73 1"/>
                  <a:gd name="f154" fmla="*/ f91 f72 1"/>
                  <a:gd name="f155" fmla="*/ f92 f73 1"/>
                  <a:gd name="f156" fmla="*/ f93 f72 1"/>
                  <a:gd name="f157" fmla="*/ f94 f73 1"/>
                  <a:gd name="f158" fmla="*/ f95 f72 1"/>
                  <a:gd name="f159" fmla="*/ f96 f72 1"/>
                  <a:gd name="f160" fmla="*/ f97 f73 1"/>
                  <a:gd name="f161" fmla="*/ f98 f72 1"/>
                  <a:gd name="f162" fmla="*/ f99 f73 1"/>
                  <a:gd name="f163" fmla="*/ f100 f72 1"/>
                  <a:gd name="f164" fmla="*/ f101 f73 1"/>
                  <a:gd name="f165" fmla="*/ f102 f72 1"/>
                  <a:gd name="f166" fmla="*/ f103 f73 1"/>
                  <a:gd name="f167" fmla="*/ f104 f72 1"/>
                  <a:gd name="f168" fmla="*/ f105 f73 1"/>
                  <a:gd name="f169" fmla="*/ f106 f73 1"/>
                  <a:gd name="f170" fmla="*/ f107 f72 1"/>
                  <a:gd name="f171" fmla="*/ f108 f73 1"/>
                  <a:gd name="f172" fmla="*/ f109 f72 1"/>
                  <a:gd name="f173" fmla="*/ f110 f73 1"/>
                  <a:gd name="f174" fmla="*/ f111 f72 1"/>
                  <a:gd name="f175" fmla="*/ f112 f73 1"/>
                  <a:gd name="f176" fmla="*/ f113 f72 1"/>
                  <a:gd name="f177" fmla="*/ f114 f73 1"/>
                  <a:gd name="f178" fmla="*/ f115 f72 1"/>
                  <a:gd name="f179" fmla="*/ f116 f72 1"/>
                  <a:gd name="f180" fmla="*/ f117 f72 1"/>
                  <a:gd name="f181" fmla="*/ f118 f73 1"/>
                  <a:gd name="f182" fmla="*/ f119 f73 1"/>
                  <a:gd name="f183" fmla="*/ f120 f72 1"/>
                  <a:gd name="f184" fmla="*/ f121 f73 1"/>
                  <a:gd name="f185" fmla="*/ f122 f72 1"/>
                  <a:gd name="f186" fmla="*/ f123 f73 1"/>
                  <a:gd name="f187" fmla="*/ f124 f72 1"/>
                  <a:gd name="f188" fmla="*/ f125 f73 1"/>
                  <a:gd name="f189" fmla="*/ f126 f72 1"/>
                  <a:gd name="f190" fmla="*/ f127 f73 1"/>
                  <a:gd name="f191" fmla="*/ f128 f73 1"/>
                  <a:gd name="f192" fmla="*/ f129 f72 1"/>
                  <a:gd name="f193" fmla="*/ f130 f73 1"/>
                  <a:gd name="f194" fmla="*/ f131 f73 1"/>
                  <a:gd name="f195" fmla="*/ f132 f72 1"/>
                  <a:gd name="f196" fmla="*/ f133 f72 1"/>
                  <a:gd name="f197" fmla="*/ f134 f73 1"/>
                  <a:gd name="f198" fmla="*/ f135 f72 1"/>
                </a:gdLst>
                <a:ahLst/>
                <a:cxnLst>
                  <a:cxn ang="3cd4">
                    <a:pos x="hc" y="t"/>
                  </a:cxn>
                  <a:cxn ang="0">
                    <a:pos x="r" y="vc"/>
                  </a:cxn>
                  <a:cxn ang="cd4">
                    <a:pos x="hc" y="b"/>
                  </a:cxn>
                  <a:cxn ang="cd2">
                    <a:pos x="l" y="vc"/>
                  </a:cxn>
                  <a:cxn ang="f139">
                    <a:pos x="f144" y="f143"/>
                  </a:cxn>
                  <a:cxn ang="f139">
                    <a:pos x="f144" y="f145"/>
                  </a:cxn>
                  <a:cxn ang="f139">
                    <a:pos x="f146" y="f147"/>
                  </a:cxn>
                  <a:cxn ang="f139">
                    <a:pos x="f144" y="f148"/>
                  </a:cxn>
                  <a:cxn ang="f139">
                    <a:pos x="f149" y="f150"/>
                  </a:cxn>
                  <a:cxn ang="f139">
                    <a:pos x="f151" y="f150"/>
                  </a:cxn>
                  <a:cxn ang="f139">
                    <a:pos x="f152" y="f153"/>
                  </a:cxn>
                  <a:cxn ang="f139">
                    <a:pos x="f152" y="f145"/>
                  </a:cxn>
                  <a:cxn ang="f139">
                    <a:pos x="f154" y="f155"/>
                  </a:cxn>
                  <a:cxn ang="f139">
                    <a:pos x="f156" y="f157"/>
                  </a:cxn>
                  <a:cxn ang="f139">
                    <a:pos x="f158" y="f150"/>
                  </a:cxn>
                  <a:cxn ang="f139">
                    <a:pos x="f159" y="f160"/>
                  </a:cxn>
                  <a:cxn ang="f139">
                    <a:pos x="f161" y="f162"/>
                  </a:cxn>
                  <a:cxn ang="f139">
                    <a:pos x="f163" y="f164"/>
                  </a:cxn>
                  <a:cxn ang="f139">
                    <a:pos x="f165" y="f166"/>
                  </a:cxn>
                  <a:cxn ang="f139">
                    <a:pos x="f167" y="f168"/>
                  </a:cxn>
                  <a:cxn ang="f139">
                    <a:pos x="f161" y="f169"/>
                  </a:cxn>
                  <a:cxn ang="f139">
                    <a:pos x="f170" y="f171"/>
                  </a:cxn>
                  <a:cxn ang="f139">
                    <a:pos x="f172" y="f173"/>
                  </a:cxn>
                  <a:cxn ang="f139">
                    <a:pos x="f174" y="f175"/>
                  </a:cxn>
                  <a:cxn ang="f139">
                    <a:pos x="f176" y="f177"/>
                  </a:cxn>
                  <a:cxn ang="f139">
                    <a:pos x="f178" y="f177"/>
                  </a:cxn>
                  <a:cxn ang="f139">
                    <a:pos x="f179" y="f177"/>
                  </a:cxn>
                  <a:cxn ang="f139">
                    <a:pos x="f180" y="f181"/>
                  </a:cxn>
                  <a:cxn ang="f139">
                    <a:pos x="f180" y="f182"/>
                  </a:cxn>
                  <a:cxn ang="f139">
                    <a:pos x="f154" y="f169"/>
                  </a:cxn>
                  <a:cxn ang="f139">
                    <a:pos x="f183" y="f184"/>
                  </a:cxn>
                  <a:cxn ang="f139">
                    <a:pos x="f185" y="f186"/>
                  </a:cxn>
                  <a:cxn ang="f139">
                    <a:pos x="f187" y="f188"/>
                  </a:cxn>
                  <a:cxn ang="f139">
                    <a:pos x="f189" y="f190"/>
                  </a:cxn>
                  <a:cxn ang="f139">
                    <a:pos x="f189" y="f191"/>
                  </a:cxn>
                  <a:cxn ang="f139">
                    <a:pos x="f192" y="f193"/>
                  </a:cxn>
                  <a:cxn ang="f139">
                    <a:pos x="f187" y="f194"/>
                  </a:cxn>
                  <a:cxn ang="f139">
                    <a:pos x="f185" y="f148"/>
                  </a:cxn>
                  <a:cxn ang="f139">
                    <a:pos x="f195" y="f153"/>
                  </a:cxn>
                  <a:cxn ang="f139">
                    <a:pos x="f196" y="f197"/>
                  </a:cxn>
                  <a:cxn ang="f139">
                    <a:pos x="f198" y="f143"/>
                  </a:cxn>
                  <a:cxn ang="f139">
                    <a:pos x="f144" y="f143"/>
                  </a:cxn>
                </a:cxnLst>
                <a:rect l="f140" t="f143" r="f141" b="f142"/>
                <a:pathLst>
                  <a:path w="50" h="75">
                    <a:moveTo>
                      <a:pt x="f8" y="f5"/>
                    </a:moveTo>
                    <a:cubicBezTo>
                      <a:pt x="f9" y="f10"/>
                      <a:pt x="f9" y="f11"/>
                      <a:pt x="f8" y="f12"/>
                    </a:cubicBezTo>
                    <a:cubicBezTo>
                      <a:pt x="f12" y="f9"/>
                      <a:pt x="f8" y="f13"/>
                      <a:pt x="f13" y="f9"/>
                    </a:cubicBezTo>
                    <a:cubicBezTo>
                      <a:pt x="f13" y="f14"/>
                      <a:pt x="f8" y="f9"/>
                      <a:pt x="f8" y="f14"/>
                    </a:cubicBezTo>
                    <a:cubicBezTo>
                      <a:pt x="f9" y="f9"/>
                      <a:pt x="f9" y="f15"/>
                      <a:pt x="f15" y="f15"/>
                    </a:cubicBezTo>
                    <a:cubicBezTo>
                      <a:pt x="f16" y="f9"/>
                      <a:pt x="f14" y="f16"/>
                      <a:pt x="f17" y="f15"/>
                    </a:cubicBezTo>
                    <a:cubicBezTo>
                      <a:pt x="f18" y="f9"/>
                      <a:pt x="f19" y="f15"/>
                      <a:pt x="f20" y="f8"/>
                    </a:cubicBezTo>
                    <a:cubicBezTo>
                      <a:pt x="f20" y="f12"/>
                      <a:pt x="f19" y="f13"/>
                      <a:pt x="f20" y="f12"/>
                    </a:cubicBezTo>
                    <a:cubicBezTo>
                      <a:pt x="f18" y="f21"/>
                      <a:pt x="f19" y="f11"/>
                      <a:pt x="f19" y="f22"/>
                    </a:cubicBezTo>
                    <a:cubicBezTo>
                      <a:pt x="f20" y="f23"/>
                      <a:pt x="f24" y="f25"/>
                      <a:pt x="f24" y="f26"/>
                    </a:cubicBezTo>
                    <a:cubicBezTo>
                      <a:pt x="f24" y="f26"/>
                      <a:pt x="f27" y="f8"/>
                      <a:pt x="f28" y="f15"/>
                    </a:cubicBezTo>
                    <a:cubicBezTo>
                      <a:pt x="f29" y="f16"/>
                      <a:pt x="f30" y="f18"/>
                      <a:pt x="f31" y="f19"/>
                    </a:cubicBezTo>
                    <a:cubicBezTo>
                      <a:pt x="f32" y="f33"/>
                      <a:pt x="f34" y="f35"/>
                      <a:pt x="f36" y="f37"/>
                    </a:cubicBezTo>
                    <a:cubicBezTo>
                      <a:pt x="f34" y="f38"/>
                      <a:pt x="f36" y="f39"/>
                      <a:pt x="f40" y="f41"/>
                    </a:cubicBezTo>
                    <a:cubicBezTo>
                      <a:pt x="f29" y="f42"/>
                      <a:pt x="f6" y="f29"/>
                      <a:pt x="f43" y="f34"/>
                    </a:cubicBezTo>
                    <a:cubicBezTo>
                      <a:pt x="f34" y="f36"/>
                      <a:pt x="f36" y="f43"/>
                      <a:pt x="f34" y="f6"/>
                    </a:cubicBezTo>
                    <a:cubicBezTo>
                      <a:pt x="f44" y="f45"/>
                      <a:pt x="f36" y="f45"/>
                      <a:pt x="f36" y="f46"/>
                    </a:cubicBezTo>
                    <a:cubicBezTo>
                      <a:pt x="f36" y="f47"/>
                      <a:pt x="f48" y="f47"/>
                      <a:pt x="f6" y="f49"/>
                    </a:cubicBezTo>
                    <a:cubicBezTo>
                      <a:pt x="f48" y="f50"/>
                      <a:pt x="f40" y="f50"/>
                      <a:pt x="f32" y="f50"/>
                    </a:cubicBezTo>
                    <a:cubicBezTo>
                      <a:pt x="f42" y="f50"/>
                      <a:pt x="f28" y="f50"/>
                      <a:pt x="f51" y="f52"/>
                    </a:cubicBezTo>
                    <a:cubicBezTo>
                      <a:pt x="f31" y="f53"/>
                      <a:pt x="f30" y="f54"/>
                      <a:pt x="f41" y="f54"/>
                    </a:cubicBezTo>
                    <a:cubicBezTo>
                      <a:pt x="f55" y="f52"/>
                      <a:pt x="f56" y="f7"/>
                      <a:pt x="f38" y="f54"/>
                    </a:cubicBezTo>
                    <a:cubicBezTo>
                      <a:pt x="f37" y="f50"/>
                      <a:pt x="f57" y="f54"/>
                      <a:pt x="f58" y="f54"/>
                    </a:cubicBezTo>
                    <a:cubicBezTo>
                      <a:pt x="f58" y="f52"/>
                      <a:pt x="f33" y="f54"/>
                      <a:pt x="f33" y="f59"/>
                    </a:cubicBezTo>
                    <a:cubicBezTo>
                      <a:pt x="f58" y="f60"/>
                      <a:pt x="f33" y="f61"/>
                      <a:pt x="f33" y="f47"/>
                    </a:cubicBezTo>
                    <a:cubicBezTo>
                      <a:pt x="f24" y="f62"/>
                      <a:pt x="f63" y="f64"/>
                      <a:pt x="f19" y="f46"/>
                    </a:cubicBezTo>
                    <a:cubicBezTo>
                      <a:pt x="f20" y="f46"/>
                      <a:pt x="f18" y="f65"/>
                      <a:pt x="f66" y="f64"/>
                    </a:cubicBezTo>
                    <a:cubicBezTo>
                      <a:pt x="f12" y="f67"/>
                      <a:pt x="f8" y="f45"/>
                      <a:pt x="f22" y="f68"/>
                    </a:cubicBezTo>
                    <a:cubicBezTo>
                      <a:pt x="f21" y="f6"/>
                      <a:pt x="f25" y="f43"/>
                      <a:pt x="f23" y="f40"/>
                    </a:cubicBezTo>
                    <a:cubicBezTo>
                      <a:pt x="f22" y="f42"/>
                      <a:pt x="f5" y="f31"/>
                      <a:pt x="f69" y="f28"/>
                    </a:cubicBezTo>
                    <a:cubicBezTo>
                      <a:pt x="f25" y="f30"/>
                      <a:pt x="f26" y="f41"/>
                      <a:pt x="f69" y="f56"/>
                    </a:cubicBezTo>
                    <a:cubicBezTo>
                      <a:pt x="f69" y="f38"/>
                      <a:pt x="f5" y="f70"/>
                      <a:pt x="f26" y="f35"/>
                    </a:cubicBezTo>
                    <a:cubicBezTo>
                      <a:pt x="f25" y="f24"/>
                      <a:pt x="f23" y="f19"/>
                      <a:pt x="f23" y="f18"/>
                    </a:cubicBezTo>
                    <a:cubicBezTo>
                      <a:pt x="f23" y="f66"/>
                      <a:pt x="f22" y="f66"/>
                      <a:pt x="f22" y="f14"/>
                    </a:cubicBezTo>
                    <a:cubicBezTo>
                      <a:pt x="f22" y="f15"/>
                      <a:pt x="f69" y="f14"/>
                      <a:pt x="f25" y="f8"/>
                    </a:cubicBezTo>
                    <a:cubicBezTo>
                      <a:pt x="f11" y="f8"/>
                      <a:pt x="f22" y="f8"/>
                      <a:pt x="f21" y="f21"/>
                    </a:cubicBezTo>
                    <a:cubicBezTo>
                      <a:pt x="f12" y="f23"/>
                      <a:pt x="f22" y="f10"/>
                      <a:pt x="f11" y="f5"/>
                    </a:cubicBezTo>
                    <a:cubicBezTo>
                      <a:pt x="f12" y="f26"/>
                      <a:pt x="f13" y="f26"/>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03" name="Niger">
                <a:extLst>
                  <a:ext uri="{FF2B5EF4-FFF2-40B4-BE49-F238E27FC236}">
                    <a16:creationId xmlns:a16="http://schemas.microsoft.com/office/drawing/2014/main" id="{8BCAC4AE-2C66-45D5-7E31-61AF8234DCFC}"/>
                  </a:ext>
                </a:extLst>
              </p:cNvPr>
              <p:cNvSpPr/>
              <p:nvPr/>
            </p:nvSpPr>
            <p:spPr>
              <a:xfrm>
                <a:off x="7006260" y="3774762"/>
                <a:ext cx="395386" cy="415064"/>
              </a:xfrm>
              <a:custGeom>
                <a:avLst/>
                <a:gdLst>
                  <a:gd name="f0" fmla="val 10800000"/>
                  <a:gd name="f1" fmla="val 5400000"/>
                  <a:gd name="f2" fmla="val 180"/>
                  <a:gd name="f3" fmla="val w"/>
                  <a:gd name="f4" fmla="val h"/>
                  <a:gd name="f5" fmla="val 0"/>
                  <a:gd name="f6" fmla="val 74"/>
                  <a:gd name="f7" fmla="val 82"/>
                  <a:gd name="f8" fmla="val 64"/>
                  <a:gd name="f9" fmla="val 1"/>
                  <a:gd name="f10" fmla="val 2"/>
                  <a:gd name="f11" fmla="val 63"/>
                  <a:gd name="f12" fmla="val 62"/>
                  <a:gd name="f13" fmla="val 4"/>
                  <a:gd name="f14" fmla="val 5"/>
                  <a:gd name="f15" fmla="val 61"/>
                  <a:gd name="f16" fmla="val 7"/>
                  <a:gd name="f17" fmla="val 58"/>
                  <a:gd name="f18" fmla="val 10"/>
                  <a:gd name="f19" fmla="val 13"/>
                  <a:gd name="f20" fmla="val 59"/>
                  <a:gd name="f21" fmla="val 14"/>
                  <a:gd name="f22" fmla="val 57"/>
                  <a:gd name="f23" fmla="val 17"/>
                  <a:gd name="f24" fmla="val 18"/>
                  <a:gd name="f25" fmla="val 55"/>
                  <a:gd name="f26" fmla="val 54"/>
                  <a:gd name="f27" fmla="val 51"/>
                  <a:gd name="f28" fmla="val 48"/>
                  <a:gd name="f29" fmla="val 19"/>
                  <a:gd name="f30" fmla="val 46"/>
                  <a:gd name="f31" fmla="val 38"/>
                  <a:gd name="f32" fmla="val 35"/>
                  <a:gd name="f33" fmla="val 23"/>
                  <a:gd name="f34" fmla="val 34"/>
                  <a:gd name="f35" fmla="val 24"/>
                  <a:gd name="f36" fmla="val 25"/>
                  <a:gd name="f37" fmla="val 33"/>
                  <a:gd name="f38" fmla="val 28"/>
                  <a:gd name="f39" fmla="val 30"/>
                  <a:gd name="f40" fmla="val 27"/>
                  <a:gd name="f41" fmla="val 39"/>
                  <a:gd name="f42" fmla="val 53"/>
                  <a:gd name="f43" fmla="val 65"/>
                  <a:gd name="f44" fmla="val 68"/>
                  <a:gd name="f45" fmla="val 70"/>
                  <a:gd name="f46" fmla="val 69"/>
                  <a:gd name="f47" fmla="val 15"/>
                  <a:gd name="f48" fmla="val 16"/>
                  <a:gd name="f49" fmla="val 21"/>
                  <a:gd name="f50" fmla="val 73"/>
                  <a:gd name="f51" fmla="val 26"/>
                  <a:gd name="f52" fmla="val 71"/>
                  <a:gd name="f53" fmla="val 31"/>
                  <a:gd name="f54" fmla="val 43"/>
                  <a:gd name="f55" fmla="val 49"/>
                  <a:gd name="f56" fmla="val 66"/>
                  <a:gd name="f57" fmla="val 47"/>
                  <a:gd name="f58" fmla="val 45"/>
                  <a:gd name="f59" fmla="val 76"/>
                  <a:gd name="f60" fmla="val 37"/>
                  <a:gd name="f61" fmla="val 72"/>
                  <a:gd name="f62" fmla="val 32"/>
                  <a:gd name="f63" fmla="val 29"/>
                  <a:gd name="f64" fmla="val 67"/>
                  <a:gd name="f65" fmla="val 75"/>
                  <a:gd name="f66" fmla="val 77"/>
                  <a:gd name="f67" fmla="val 80"/>
                  <a:gd name="f68" fmla="val 12"/>
                  <a:gd name="f69" fmla="val 78"/>
                  <a:gd name="f70" fmla="val 79"/>
                  <a:gd name="f71" fmla="val 81"/>
                  <a:gd name="f72" fmla="val 11"/>
                  <a:gd name="f73" fmla="val 9"/>
                  <a:gd name="f74" fmla="val 8"/>
                  <a:gd name="f75" fmla="val 3"/>
                  <a:gd name="f76" fmla="+- 0 0 -90"/>
                  <a:gd name="f77" fmla="*/ f3 1 74"/>
                  <a:gd name="f78" fmla="*/ f4 1 82"/>
                  <a:gd name="f79" fmla="+- f7 0 f5"/>
                  <a:gd name="f80" fmla="+- f6 0 f5"/>
                  <a:gd name="f81" fmla="*/ f76 f0 1"/>
                  <a:gd name="f82" fmla="*/ f80 1 74"/>
                  <a:gd name="f83" fmla="*/ f79 1 82"/>
                  <a:gd name="f84" fmla="*/ f81 1 f2"/>
                  <a:gd name="f85" fmla="*/ 0 1 f82"/>
                  <a:gd name="f86" fmla="*/ 64 1 f83"/>
                  <a:gd name="f87" fmla="*/ 2 1 f82"/>
                  <a:gd name="f88" fmla="*/ 63 1 f83"/>
                  <a:gd name="f89" fmla="*/ 5 1 f82"/>
                  <a:gd name="f90" fmla="*/ 61 1 f83"/>
                  <a:gd name="f91" fmla="*/ 13 1 f82"/>
                  <a:gd name="f92" fmla="*/ 59 1 f83"/>
                  <a:gd name="f93" fmla="*/ 18 1 f82"/>
                  <a:gd name="f94" fmla="*/ 55 1 f83"/>
                  <a:gd name="f95" fmla="*/ 51 1 f83"/>
                  <a:gd name="f96" fmla="*/ 19 1 f82"/>
                  <a:gd name="f97" fmla="*/ 48 1 f83"/>
                  <a:gd name="f98" fmla="*/ 35 1 f83"/>
                  <a:gd name="f99" fmla="*/ 24 1 f82"/>
                  <a:gd name="f100" fmla="*/ 34 1 f83"/>
                  <a:gd name="f101" fmla="*/ 28 1 f82"/>
                  <a:gd name="f102" fmla="*/ 30 1 f83"/>
                  <a:gd name="f103" fmla="*/ 34 1 f82"/>
                  <a:gd name="f104" fmla="*/ 24 1 f83"/>
                  <a:gd name="f105" fmla="*/ 53 1 f82"/>
                  <a:gd name="f106" fmla="*/ 0 1 f83"/>
                  <a:gd name="f107" fmla="*/ 63 1 f82"/>
                  <a:gd name="f108" fmla="*/ 2 1 f83"/>
                  <a:gd name="f109" fmla="*/ 65 1 f82"/>
                  <a:gd name="f110" fmla="*/ 5 1 f83"/>
                  <a:gd name="f111" fmla="*/ 68 1 f82"/>
                  <a:gd name="f112" fmla="*/ 4 1 f83"/>
                  <a:gd name="f113" fmla="*/ 69 1 f82"/>
                  <a:gd name="f114" fmla="*/ 16 1 f83"/>
                  <a:gd name="f115" fmla="*/ 70 1 f82"/>
                  <a:gd name="f116" fmla="*/ 21 1 f83"/>
                  <a:gd name="f117" fmla="*/ 74 1 f82"/>
                  <a:gd name="f118" fmla="*/ 26 1 f83"/>
                  <a:gd name="f119" fmla="*/ 71 1 f82"/>
                  <a:gd name="f120" fmla="*/ 31 1 f83"/>
                  <a:gd name="f121" fmla="*/ 46 1 f83"/>
                  <a:gd name="f122" fmla="*/ 57 1 f83"/>
                  <a:gd name="f123" fmla="*/ 62 1 f83"/>
                  <a:gd name="f124" fmla="*/ 64 1 f82"/>
                  <a:gd name="f125" fmla="*/ 66 1 f83"/>
                  <a:gd name="f126" fmla="*/ 62 1 f82"/>
                  <a:gd name="f127" fmla="*/ 69 1 f83"/>
                  <a:gd name="f128" fmla="*/ 57 1 f82"/>
                  <a:gd name="f129" fmla="*/ 71 1 f83"/>
                  <a:gd name="f130" fmla="*/ 46 1 f82"/>
                  <a:gd name="f131" fmla="*/ 73 1 f83"/>
                  <a:gd name="f132" fmla="*/ 37 1 f82"/>
                  <a:gd name="f133" fmla="*/ 72 1 f83"/>
                  <a:gd name="f134" fmla="*/ 31 1 f82"/>
                  <a:gd name="f135" fmla="*/ 21 1 f82"/>
                  <a:gd name="f136" fmla="*/ 17 1 f82"/>
                  <a:gd name="f137" fmla="*/ 75 1 f83"/>
                  <a:gd name="f138" fmla="*/ 16 1 f82"/>
                  <a:gd name="f139" fmla="*/ 82 1 f83"/>
                  <a:gd name="f140" fmla="*/ 10 1 f82"/>
                  <a:gd name="f141" fmla="*/ 81 1 f83"/>
                  <a:gd name="f142" fmla="*/ 9 1 f82"/>
                  <a:gd name="f143" fmla="*/ 78 1 f83"/>
                  <a:gd name="f144" fmla="*/ 4 1 f82"/>
                  <a:gd name="f145" fmla="*/ 3 1 f82"/>
                  <a:gd name="f146" fmla="*/ f6 1 f82"/>
                  <a:gd name="f147" fmla="*/ f7 1 f83"/>
                  <a:gd name="f148" fmla="+- f84 0 f1"/>
                  <a:gd name="f149" fmla="*/ f85 f77 1"/>
                  <a:gd name="f150" fmla="*/ f146 f77 1"/>
                  <a:gd name="f151" fmla="*/ f147 f78 1"/>
                  <a:gd name="f152" fmla="*/ f106 f78 1"/>
                  <a:gd name="f153" fmla="*/ f86 f78 1"/>
                  <a:gd name="f154" fmla="*/ f87 f77 1"/>
                  <a:gd name="f155" fmla="*/ f88 f78 1"/>
                  <a:gd name="f156" fmla="*/ f89 f77 1"/>
                  <a:gd name="f157" fmla="*/ f90 f78 1"/>
                  <a:gd name="f158" fmla="*/ f91 f77 1"/>
                  <a:gd name="f159" fmla="*/ f92 f78 1"/>
                  <a:gd name="f160" fmla="*/ f93 f77 1"/>
                  <a:gd name="f161" fmla="*/ f94 f78 1"/>
                  <a:gd name="f162" fmla="*/ f95 f78 1"/>
                  <a:gd name="f163" fmla="*/ f96 f77 1"/>
                  <a:gd name="f164" fmla="*/ f97 f78 1"/>
                  <a:gd name="f165" fmla="*/ f98 f78 1"/>
                  <a:gd name="f166" fmla="*/ f99 f77 1"/>
                  <a:gd name="f167" fmla="*/ f100 f78 1"/>
                  <a:gd name="f168" fmla="*/ f101 f77 1"/>
                  <a:gd name="f169" fmla="*/ f102 f78 1"/>
                  <a:gd name="f170" fmla="*/ f103 f77 1"/>
                  <a:gd name="f171" fmla="*/ f104 f78 1"/>
                  <a:gd name="f172" fmla="*/ f105 f77 1"/>
                  <a:gd name="f173" fmla="*/ f107 f77 1"/>
                  <a:gd name="f174" fmla="*/ f108 f78 1"/>
                  <a:gd name="f175" fmla="*/ f109 f77 1"/>
                  <a:gd name="f176" fmla="*/ f110 f78 1"/>
                  <a:gd name="f177" fmla="*/ f111 f77 1"/>
                  <a:gd name="f178" fmla="*/ f112 f78 1"/>
                  <a:gd name="f179" fmla="*/ f113 f77 1"/>
                  <a:gd name="f180" fmla="*/ f114 f78 1"/>
                  <a:gd name="f181" fmla="*/ f115 f77 1"/>
                  <a:gd name="f182" fmla="*/ f116 f78 1"/>
                  <a:gd name="f183" fmla="*/ f117 f77 1"/>
                  <a:gd name="f184" fmla="*/ f118 f78 1"/>
                  <a:gd name="f185" fmla="*/ f119 f77 1"/>
                  <a:gd name="f186" fmla="*/ f120 f78 1"/>
                  <a:gd name="f187" fmla="*/ f121 f78 1"/>
                  <a:gd name="f188" fmla="*/ f122 f78 1"/>
                  <a:gd name="f189" fmla="*/ f123 f78 1"/>
                  <a:gd name="f190" fmla="*/ f124 f77 1"/>
                  <a:gd name="f191" fmla="*/ f125 f78 1"/>
                  <a:gd name="f192" fmla="*/ f126 f77 1"/>
                  <a:gd name="f193" fmla="*/ f127 f78 1"/>
                  <a:gd name="f194" fmla="*/ f128 f77 1"/>
                  <a:gd name="f195" fmla="*/ f129 f78 1"/>
                  <a:gd name="f196" fmla="*/ f130 f77 1"/>
                  <a:gd name="f197" fmla="*/ f131 f78 1"/>
                  <a:gd name="f198" fmla="*/ f132 f77 1"/>
                  <a:gd name="f199" fmla="*/ f133 f78 1"/>
                  <a:gd name="f200" fmla="*/ f134 f77 1"/>
                  <a:gd name="f201" fmla="*/ f135 f77 1"/>
                  <a:gd name="f202" fmla="*/ f136 f77 1"/>
                  <a:gd name="f203" fmla="*/ f137 f78 1"/>
                  <a:gd name="f204" fmla="*/ f138 f77 1"/>
                  <a:gd name="f205" fmla="*/ f139 f78 1"/>
                  <a:gd name="f206" fmla="*/ f140 f77 1"/>
                  <a:gd name="f207" fmla="*/ f141 f78 1"/>
                  <a:gd name="f208" fmla="*/ f142 f77 1"/>
                  <a:gd name="f209" fmla="*/ f143 f78 1"/>
                  <a:gd name="f210" fmla="*/ f144 f77 1"/>
                  <a:gd name="f211" fmla="*/ f145 f77 1"/>
                </a:gdLst>
                <a:ahLst/>
                <a:cxnLst>
                  <a:cxn ang="3cd4">
                    <a:pos x="hc" y="t"/>
                  </a:cxn>
                  <a:cxn ang="0">
                    <a:pos x="r" y="vc"/>
                  </a:cxn>
                  <a:cxn ang="cd4">
                    <a:pos x="hc" y="b"/>
                  </a:cxn>
                  <a:cxn ang="cd2">
                    <a:pos x="l" y="vc"/>
                  </a:cxn>
                  <a:cxn ang="f148">
                    <a:pos x="f149" y="f153"/>
                  </a:cxn>
                  <a:cxn ang="f148">
                    <a:pos x="f154" y="f155"/>
                  </a:cxn>
                  <a:cxn ang="f148">
                    <a:pos x="f156" y="f157"/>
                  </a:cxn>
                  <a:cxn ang="f148">
                    <a:pos x="f158" y="f159"/>
                  </a:cxn>
                  <a:cxn ang="f148">
                    <a:pos x="f160" y="f161"/>
                  </a:cxn>
                  <a:cxn ang="f148">
                    <a:pos x="f160" y="f162"/>
                  </a:cxn>
                  <a:cxn ang="f148">
                    <a:pos x="f163" y="f164"/>
                  </a:cxn>
                  <a:cxn ang="f148">
                    <a:pos x="f163" y="f165"/>
                  </a:cxn>
                  <a:cxn ang="f148">
                    <a:pos x="f166" y="f167"/>
                  </a:cxn>
                  <a:cxn ang="f148">
                    <a:pos x="f168" y="f169"/>
                  </a:cxn>
                  <a:cxn ang="f148">
                    <a:pos x="f170" y="f171"/>
                  </a:cxn>
                  <a:cxn ang="f148">
                    <a:pos x="f172" y="f152"/>
                  </a:cxn>
                  <a:cxn ang="f148">
                    <a:pos x="f173" y="f174"/>
                  </a:cxn>
                  <a:cxn ang="f148">
                    <a:pos x="f175" y="f176"/>
                  </a:cxn>
                  <a:cxn ang="f148">
                    <a:pos x="f177" y="f178"/>
                  </a:cxn>
                  <a:cxn ang="f148">
                    <a:pos x="f179" y="f180"/>
                  </a:cxn>
                  <a:cxn ang="f148">
                    <a:pos x="f181" y="f182"/>
                  </a:cxn>
                  <a:cxn ang="f148">
                    <a:pos x="f183" y="f184"/>
                  </a:cxn>
                  <a:cxn ang="f148">
                    <a:pos x="f185" y="f186"/>
                  </a:cxn>
                  <a:cxn ang="f148">
                    <a:pos x="f185" y="f187"/>
                  </a:cxn>
                  <a:cxn ang="f148">
                    <a:pos x="f177" y="f188"/>
                  </a:cxn>
                  <a:cxn ang="f148">
                    <a:pos x="f175" y="f189"/>
                  </a:cxn>
                  <a:cxn ang="f148">
                    <a:pos x="f190" y="f191"/>
                  </a:cxn>
                  <a:cxn ang="f148">
                    <a:pos x="f192" y="f193"/>
                  </a:cxn>
                  <a:cxn ang="f148">
                    <a:pos x="f194" y="f195"/>
                  </a:cxn>
                  <a:cxn ang="f148">
                    <a:pos x="f196" y="f197"/>
                  </a:cxn>
                  <a:cxn ang="f148">
                    <a:pos x="f198" y="f197"/>
                  </a:cxn>
                  <a:cxn ang="f148">
                    <a:pos x="f170" y="f199"/>
                  </a:cxn>
                  <a:cxn ang="f148">
                    <a:pos x="f200" y="f195"/>
                  </a:cxn>
                  <a:cxn ang="f148">
                    <a:pos x="f168" y="f193"/>
                  </a:cxn>
                  <a:cxn ang="f148">
                    <a:pos x="f166" y="f193"/>
                  </a:cxn>
                  <a:cxn ang="f148">
                    <a:pos x="f201" y="f193"/>
                  </a:cxn>
                  <a:cxn ang="f148">
                    <a:pos x="f202" y="f203"/>
                  </a:cxn>
                  <a:cxn ang="f148">
                    <a:pos x="f204" y="f205"/>
                  </a:cxn>
                  <a:cxn ang="f148">
                    <a:pos x="f206" y="f207"/>
                  </a:cxn>
                  <a:cxn ang="f148">
                    <a:pos x="f208" y="f209"/>
                  </a:cxn>
                  <a:cxn ang="f148">
                    <a:pos x="f210" y="f203"/>
                  </a:cxn>
                  <a:cxn ang="f148">
                    <a:pos x="f211" y="f197"/>
                  </a:cxn>
                  <a:cxn ang="f148">
                    <a:pos x="f211" y="f195"/>
                  </a:cxn>
                  <a:cxn ang="f148">
                    <a:pos x="f149" y="f153"/>
                  </a:cxn>
                </a:cxnLst>
                <a:rect l="f149" t="f152" r="f150" b="f151"/>
                <a:pathLst>
                  <a:path w="74" h="82">
                    <a:moveTo>
                      <a:pt x="f5" y="f8"/>
                    </a:moveTo>
                    <a:cubicBezTo>
                      <a:pt x="f9" y="f8"/>
                      <a:pt x="f9" y="f8"/>
                      <a:pt x="f10" y="f11"/>
                    </a:cubicBezTo>
                    <a:cubicBezTo>
                      <a:pt x="f10" y="f12"/>
                      <a:pt x="f13" y="f8"/>
                      <a:pt x="f14" y="f15"/>
                    </a:cubicBezTo>
                    <a:cubicBezTo>
                      <a:pt x="f16" y="f17"/>
                      <a:pt x="f18" y="f15"/>
                      <a:pt x="f19" y="f20"/>
                    </a:cubicBezTo>
                    <a:cubicBezTo>
                      <a:pt x="f21" y="f22"/>
                      <a:pt x="f23" y="f22"/>
                      <a:pt x="f24" y="f25"/>
                    </a:cubicBezTo>
                    <a:cubicBezTo>
                      <a:pt x="f24" y="f26"/>
                      <a:pt x="f24" y="f25"/>
                      <a:pt x="f24" y="f27"/>
                    </a:cubicBezTo>
                    <a:cubicBezTo>
                      <a:pt x="f24" y="f28"/>
                      <a:pt x="f29" y="f27"/>
                      <a:pt x="f29" y="f28"/>
                    </a:cubicBezTo>
                    <a:cubicBezTo>
                      <a:pt x="f29" y="f30"/>
                      <a:pt x="f29" y="f31"/>
                      <a:pt x="f29" y="f32"/>
                    </a:cubicBezTo>
                    <a:cubicBezTo>
                      <a:pt x="f33" y="f34"/>
                      <a:pt x="f33" y="f34"/>
                      <a:pt x="f35" y="f34"/>
                    </a:cubicBezTo>
                    <a:cubicBezTo>
                      <a:pt x="f36" y="f37"/>
                      <a:pt x="f36" y="f34"/>
                      <a:pt x="f38" y="f39"/>
                    </a:cubicBezTo>
                    <a:cubicBezTo>
                      <a:pt x="f39" y="f40"/>
                      <a:pt x="f39" y="f38"/>
                      <a:pt x="f34" y="f35"/>
                    </a:cubicBezTo>
                    <a:cubicBezTo>
                      <a:pt x="f41" y="f24"/>
                      <a:pt x="f42" y="f5"/>
                      <a:pt x="f42" y="f5"/>
                    </a:cubicBezTo>
                    <a:cubicBezTo>
                      <a:pt x="f11" y="f10"/>
                      <a:pt x="f11" y="f10"/>
                      <a:pt x="f11" y="f10"/>
                    </a:cubicBezTo>
                    <a:cubicBezTo>
                      <a:pt x="f43" y="f14"/>
                      <a:pt x="f43" y="f14"/>
                      <a:pt x="f43" y="f14"/>
                    </a:cubicBezTo>
                    <a:cubicBezTo>
                      <a:pt x="f44" y="f13"/>
                      <a:pt x="f44" y="f13"/>
                      <a:pt x="f44" y="f13"/>
                    </a:cubicBezTo>
                    <a:cubicBezTo>
                      <a:pt x="f45" y="f19"/>
                      <a:pt x="f46" y="f47"/>
                      <a:pt x="f46" y="f48"/>
                    </a:cubicBezTo>
                    <a:cubicBezTo>
                      <a:pt x="f46" y="f24"/>
                      <a:pt x="f45" y="f24"/>
                      <a:pt x="f45" y="f49"/>
                    </a:cubicBezTo>
                    <a:cubicBezTo>
                      <a:pt x="f45" y="f36"/>
                      <a:pt x="f50" y="f35"/>
                      <a:pt x="f6" y="f51"/>
                    </a:cubicBezTo>
                    <a:cubicBezTo>
                      <a:pt x="f6" y="f38"/>
                      <a:pt x="f52" y="f38"/>
                      <a:pt x="f52" y="f53"/>
                    </a:cubicBezTo>
                    <a:cubicBezTo>
                      <a:pt x="f52" y="f34"/>
                      <a:pt x="f52" y="f54"/>
                      <a:pt x="f52" y="f30"/>
                    </a:cubicBezTo>
                    <a:cubicBezTo>
                      <a:pt x="f52" y="f55"/>
                      <a:pt x="f45" y="f42"/>
                      <a:pt x="f44" y="f22"/>
                    </a:cubicBezTo>
                    <a:cubicBezTo>
                      <a:pt x="f56" y="f15"/>
                      <a:pt x="f43" y="f20"/>
                      <a:pt x="f43" y="f12"/>
                    </a:cubicBezTo>
                    <a:cubicBezTo>
                      <a:pt x="f8" y="f8"/>
                      <a:pt x="f11" y="f11"/>
                      <a:pt x="f8" y="f56"/>
                    </a:cubicBezTo>
                    <a:cubicBezTo>
                      <a:pt x="f11" y="f43"/>
                      <a:pt x="f15" y="f56"/>
                      <a:pt x="f12" y="f46"/>
                    </a:cubicBezTo>
                    <a:cubicBezTo>
                      <a:pt x="f22" y="f45"/>
                      <a:pt x="f12" y="f50"/>
                      <a:pt x="f22" y="f52"/>
                    </a:cubicBezTo>
                    <a:cubicBezTo>
                      <a:pt x="f42" y="f45"/>
                      <a:pt x="f57" y="f52"/>
                      <a:pt x="f30" y="f50"/>
                    </a:cubicBezTo>
                    <a:cubicBezTo>
                      <a:pt x="f58" y="f59"/>
                      <a:pt x="f60" y="f50"/>
                      <a:pt x="f60" y="f50"/>
                    </a:cubicBezTo>
                    <a:cubicBezTo>
                      <a:pt x="f34" y="f45"/>
                      <a:pt x="f32" y="f50"/>
                      <a:pt x="f34" y="f61"/>
                    </a:cubicBezTo>
                    <a:cubicBezTo>
                      <a:pt x="f62" y="f52"/>
                      <a:pt x="f62" y="f6"/>
                      <a:pt x="f53" y="f52"/>
                    </a:cubicBezTo>
                    <a:cubicBezTo>
                      <a:pt x="f63" y="f44"/>
                      <a:pt x="f39" y="f45"/>
                      <a:pt x="f38" y="f46"/>
                    </a:cubicBezTo>
                    <a:cubicBezTo>
                      <a:pt x="f51" y="f64"/>
                      <a:pt x="f36" y="f45"/>
                      <a:pt x="f35" y="f46"/>
                    </a:cubicBezTo>
                    <a:cubicBezTo>
                      <a:pt x="f35" y="f44"/>
                      <a:pt x="f33" y="f64"/>
                      <a:pt x="f49" y="f46"/>
                    </a:cubicBezTo>
                    <a:cubicBezTo>
                      <a:pt x="f24" y="f61"/>
                      <a:pt x="f29" y="f61"/>
                      <a:pt x="f23" y="f65"/>
                    </a:cubicBezTo>
                    <a:cubicBezTo>
                      <a:pt x="f47" y="f66"/>
                      <a:pt x="f23" y="f67"/>
                      <a:pt x="f48" y="f7"/>
                    </a:cubicBezTo>
                    <a:cubicBezTo>
                      <a:pt x="f68" y="f69"/>
                      <a:pt x="f19" y="f70"/>
                      <a:pt x="f18" y="f71"/>
                    </a:cubicBezTo>
                    <a:cubicBezTo>
                      <a:pt x="f16" y="f66"/>
                      <a:pt x="f72" y="f70"/>
                      <a:pt x="f73" y="f69"/>
                    </a:cubicBezTo>
                    <a:cubicBezTo>
                      <a:pt x="f74" y="f66"/>
                      <a:pt x="f74" y="f70"/>
                      <a:pt x="f13" y="f65"/>
                    </a:cubicBezTo>
                    <a:cubicBezTo>
                      <a:pt x="f10" y="f50"/>
                      <a:pt x="f10" y="f6"/>
                      <a:pt x="f75" y="f50"/>
                    </a:cubicBezTo>
                    <a:cubicBezTo>
                      <a:pt x="f75" y="f61"/>
                      <a:pt x="f14" y="f61"/>
                      <a:pt x="f75" y="f52"/>
                    </a:cubicBezTo>
                    <a:cubicBezTo>
                      <a:pt x="f5" y="f45"/>
                      <a:pt x="f5" y="f64"/>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04" name="Western Sahara">
                <a:extLst>
                  <a:ext uri="{FF2B5EF4-FFF2-40B4-BE49-F238E27FC236}">
                    <a16:creationId xmlns:a16="http://schemas.microsoft.com/office/drawing/2014/main" id="{71BCC20C-ECAF-44E0-0972-E4CBDF3E01DD}"/>
                  </a:ext>
                </a:extLst>
              </p:cNvPr>
              <p:cNvSpPr/>
              <p:nvPr/>
            </p:nvSpPr>
            <p:spPr>
              <a:xfrm>
                <a:off x="6574728" y="3674205"/>
                <a:ext cx="214637" cy="222510"/>
              </a:xfrm>
              <a:custGeom>
                <a:avLst/>
                <a:gdLst>
                  <a:gd name="f0" fmla="val 10800000"/>
                  <a:gd name="f1" fmla="val 5400000"/>
                  <a:gd name="f2" fmla="val 180"/>
                  <a:gd name="f3" fmla="val w"/>
                  <a:gd name="f4" fmla="val h"/>
                  <a:gd name="f5" fmla="val 0"/>
                  <a:gd name="f6" fmla="val 40"/>
                  <a:gd name="f7" fmla="val 44"/>
                  <a:gd name="f8" fmla="val 3"/>
                  <a:gd name="f9" fmla="val 41"/>
                  <a:gd name="f10" fmla="val 39"/>
                  <a:gd name="f11" fmla="val 2"/>
                  <a:gd name="f12" fmla="val 4"/>
                  <a:gd name="f13" fmla="val 35"/>
                  <a:gd name="f14" fmla="val 5"/>
                  <a:gd name="f15" fmla="val 6"/>
                  <a:gd name="f16" fmla="val 29"/>
                  <a:gd name="f17" fmla="val 7"/>
                  <a:gd name="f18" fmla="val 22"/>
                  <a:gd name="f19" fmla="val 11"/>
                  <a:gd name="f20" fmla="val 21"/>
                  <a:gd name="f21" fmla="val 13"/>
                  <a:gd name="f22" fmla="val 14"/>
                  <a:gd name="f23" fmla="val 16"/>
                  <a:gd name="f24" fmla="val 17"/>
                  <a:gd name="f25" fmla="val 12"/>
                  <a:gd name="f26" fmla="val 19"/>
                  <a:gd name="f27" fmla="val 20"/>
                  <a:gd name="f28" fmla="val 1"/>
                  <a:gd name="f29" fmla="val 25"/>
                  <a:gd name="f30" fmla="val 24"/>
                  <a:gd name="f31" fmla="val 26"/>
                  <a:gd name="f32" fmla="val 30"/>
                  <a:gd name="f33" fmla="val 32"/>
                  <a:gd name="f34" fmla="val 8"/>
                  <a:gd name="f35" fmla="+- 0 0 -90"/>
                  <a:gd name="f36" fmla="*/ f3 1 40"/>
                  <a:gd name="f37" fmla="*/ f4 1 44"/>
                  <a:gd name="f38" fmla="+- f7 0 f5"/>
                  <a:gd name="f39" fmla="+- f6 0 f5"/>
                  <a:gd name="f40" fmla="*/ f35 f0 1"/>
                  <a:gd name="f41" fmla="*/ f39 1 40"/>
                  <a:gd name="f42" fmla="*/ f38 1 44"/>
                  <a:gd name="f43" fmla="*/ f40 1 f2"/>
                  <a:gd name="f44" fmla="*/ 3 1 f41"/>
                  <a:gd name="f45" fmla="*/ 41 1 f42"/>
                  <a:gd name="f46" fmla="*/ 2 1 f41"/>
                  <a:gd name="f47" fmla="*/ 39 1 f42"/>
                  <a:gd name="f48" fmla="*/ 6 1 f41"/>
                  <a:gd name="f49" fmla="*/ 29 1 f42"/>
                  <a:gd name="f50" fmla="*/ 13 1 f41"/>
                  <a:gd name="f51" fmla="*/ 14 1 f42"/>
                  <a:gd name="f52" fmla="*/ 19 1 f41"/>
                  <a:gd name="f53" fmla="*/ 5 1 f42"/>
                  <a:gd name="f54" fmla="*/ 21 1 f41"/>
                  <a:gd name="f55" fmla="*/ 0 1 f42"/>
                  <a:gd name="f56" fmla="*/ 40 1 f41"/>
                  <a:gd name="f57" fmla="*/ 3 1 f42"/>
                  <a:gd name="f58" fmla="*/ 11 1 f42"/>
                  <a:gd name="f59" fmla="*/ 25 1 f41"/>
                  <a:gd name="f60" fmla="*/ 24 1 f41"/>
                  <a:gd name="f61" fmla="*/ 26 1 f42"/>
                  <a:gd name="f62" fmla="*/ 20 1 f41"/>
                  <a:gd name="f63" fmla="*/ 32 1 f42"/>
                  <a:gd name="f64" fmla="*/ 0 1 f41"/>
                  <a:gd name="f65" fmla="*/ f6 1 f41"/>
                  <a:gd name="f66" fmla="*/ f7 1 f42"/>
                  <a:gd name="f67" fmla="+- f43 0 f1"/>
                  <a:gd name="f68" fmla="*/ f64 f36 1"/>
                  <a:gd name="f69" fmla="*/ f65 f36 1"/>
                  <a:gd name="f70" fmla="*/ f66 f37 1"/>
                  <a:gd name="f71" fmla="*/ f55 f37 1"/>
                  <a:gd name="f72" fmla="*/ f44 f36 1"/>
                  <a:gd name="f73" fmla="*/ f45 f37 1"/>
                  <a:gd name="f74" fmla="*/ f46 f36 1"/>
                  <a:gd name="f75" fmla="*/ f47 f37 1"/>
                  <a:gd name="f76" fmla="*/ f48 f36 1"/>
                  <a:gd name="f77" fmla="*/ f49 f37 1"/>
                  <a:gd name="f78" fmla="*/ f50 f36 1"/>
                  <a:gd name="f79" fmla="*/ f51 f37 1"/>
                  <a:gd name="f80" fmla="*/ f52 f36 1"/>
                  <a:gd name="f81" fmla="*/ f53 f37 1"/>
                  <a:gd name="f82" fmla="*/ f54 f36 1"/>
                  <a:gd name="f83" fmla="*/ f56 f36 1"/>
                  <a:gd name="f84" fmla="*/ f57 f37 1"/>
                  <a:gd name="f85" fmla="*/ f58 f37 1"/>
                  <a:gd name="f86" fmla="*/ f59 f36 1"/>
                  <a:gd name="f87" fmla="*/ f60 f36 1"/>
                  <a:gd name="f88" fmla="*/ f61 f37 1"/>
                  <a:gd name="f89" fmla="*/ f62 f36 1"/>
                  <a:gd name="f90" fmla="*/ f63 f37 1"/>
                </a:gdLst>
                <a:ahLst/>
                <a:cxnLst>
                  <a:cxn ang="3cd4">
                    <a:pos x="hc" y="t"/>
                  </a:cxn>
                  <a:cxn ang="0">
                    <a:pos x="r" y="vc"/>
                  </a:cxn>
                  <a:cxn ang="cd4">
                    <a:pos x="hc" y="b"/>
                  </a:cxn>
                  <a:cxn ang="cd2">
                    <a:pos x="l" y="vc"/>
                  </a:cxn>
                  <a:cxn ang="f67">
                    <a:pos x="f72" y="f73"/>
                  </a:cxn>
                  <a:cxn ang="f67">
                    <a:pos x="f74" y="f75"/>
                  </a:cxn>
                  <a:cxn ang="f67">
                    <a:pos x="f76" y="f77"/>
                  </a:cxn>
                  <a:cxn ang="f67">
                    <a:pos x="f78" y="f79"/>
                  </a:cxn>
                  <a:cxn ang="f67">
                    <a:pos x="f80" y="f81"/>
                  </a:cxn>
                  <a:cxn ang="f67">
                    <a:pos x="f82" y="f71"/>
                  </a:cxn>
                  <a:cxn ang="f67">
                    <a:pos x="f83" y="f71"/>
                  </a:cxn>
                  <a:cxn ang="f67">
                    <a:pos x="f83" y="f84"/>
                  </a:cxn>
                  <a:cxn ang="f67">
                    <a:pos x="f83" y="f85"/>
                  </a:cxn>
                  <a:cxn ang="f67">
                    <a:pos x="f86" y="f85"/>
                  </a:cxn>
                  <a:cxn ang="f67">
                    <a:pos x="f87" y="f88"/>
                  </a:cxn>
                  <a:cxn ang="f67">
                    <a:pos x="f89" y="f90"/>
                  </a:cxn>
                  <a:cxn ang="f67">
                    <a:pos x="f89" y="f75"/>
                  </a:cxn>
                  <a:cxn ang="f67">
                    <a:pos x="f76" y="f75"/>
                  </a:cxn>
                  <a:cxn ang="f67">
                    <a:pos x="f72" y="f73"/>
                  </a:cxn>
                </a:cxnLst>
                <a:rect l="f68" t="f71" r="f69" b="f70"/>
                <a:pathLst>
                  <a:path w="40" h="44">
                    <a:moveTo>
                      <a:pt x="f8" y="f9"/>
                    </a:moveTo>
                    <a:cubicBezTo>
                      <a:pt x="f8" y="f10"/>
                      <a:pt x="f5" y="f7"/>
                      <a:pt x="f11" y="f10"/>
                    </a:cubicBezTo>
                    <a:cubicBezTo>
                      <a:pt x="f12" y="f13"/>
                      <a:pt x="f14" y="f13"/>
                      <a:pt x="f15" y="f16"/>
                    </a:cubicBezTo>
                    <a:cubicBezTo>
                      <a:pt x="f17" y="f18"/>
                      <a:pt x="f19" y="f20"/>
                      <a:pt x="f21" y="f22"/>
                    </a:cubicBezTo>
                    <a:cubicBezTo>
                      <a:pt x="f23" y="f12"/>
                      <a:pt x="f24" y="f25"/>
                      <a:pt x="f26" y="f14"/>
                    </a:cubicBezTo>
                    <a:cubicBezTo>
                      <a:pt x="f27" y="f28"/>
                      <a:pt x="f27" y="f11"/>
                      <a:pt x="f20" y="f5"/>
                    </a:cubicBezTo>
                    <a:cubicBezTo>
                      <a:pt x="f6" y="f5"/>
                      <a:pt x="f6" y="f5"/>
                      <a:pt x="f6" y="f5"/>
                    </a:cubicBezTo>
                    <a:cubicBezTo>
                      <a:pt x="f6" y="f8"/>
                      <a:pt x="f6" y="f8"/>
                      <a:pt x="f6" y="f8"/>
                    </a:cubicBezTo>
                    <a:cubicBezTo>
                      <a:pt x="f6" y="f19"/>
                      <a:pt x="f6" y="f19"/>
                      <a:pt x="f6" y="f19"/>
                    </a:cubicBezTo>
                    <a:cubicBezTo>
                      <a:pt x="f29" y="f19"/>
                      <a:pt x="f29" y="f19"/>
                      <a:pt x="f29" y="f19"/>
                    </a:cubicBezTo>
                    <a:cubicBezTo>
                      <a:pt x="f29" y="f19"/>
                      <a:pt x="f30" y="f18"/>
                      <a:pt x="f30" y="f31"/>
                    </a:cubicBezTo>
                    <a:cubicBezTo>
                      <a:pt x="f30" y="f32"/>
                      <a:pt x="f27" y="f31"/>
                      <a:pt x="f27" y="f33"/>
                    </a:cubicBezTo>
                    <a:cubicBezTo>
                      <a:pt x="f27" y="f10"/>
                      <a:pt x="f27" y="f10"/>
                      <a:pt x="f27" y="f10"/>
                    </a:cubicBezTo>
                    <a:cubicBezTo>
                      <a:pt x="f27" y="f10"/>
                      <a:pt x="f34" y="f10"/>
                      <a:pt x="f15" y="f10"/>
                    </a:cubicBezTo>
                    <a:cubicBezTo>
                      <a:pt x="f8" y="f10"/>
                      <a:pt x="f8" y="f6"/>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05" name="Yemen">
                <a:extLst>
                  <a:ext uri="{FF2B5EF4-FFF2-40B4-BE49-F238E27FC236}">
                    <a16:creationId xmlns:a16="http://schemas.microsoft.com/office/drawing/2014/main" id="{BCC0C989-8824-0190-1F1E-FBFC1C9A127A}"/>
                  </a:ext>
                </a:extLst>
              </p:cNvPr>
              <p:cNvSpPr/>
              <p:nvPr/>
            </p:nvSpPr>
            <p:spPr>
              <a:xfrm>
                <a:off x="8086240" y="3967316"/>
                <a:ext cx="271119" cy="196833"/>
              </a:xfrm>
              <a:custGeom>
                <a:avLst/>
                <a:gdLst>
                  <a:gd name="f0" fmla="val 10800000"/>
                  <a:gd name="f1" fmla="val 5400000"/>
                  <a:gd name="f2" fmla="val 180"/>
                  <a:gd name="f3" fmla="val w"/>
                  <a:gd name="f4" fmla="val h"/>
                  <a:gd name="f5" fmla="val 0"/>
                  <a:gd name="f6" fmla="val 51"/>
                  <a:gd name="f7" fmla="val 39"/>
                  <a:gd name="f8" fmla="val 16"/>
                  <a:gd name="f9" fmla="val 1"/>
                  <a:gd name="f10" fmla="val 26"/>
                  <a:gd name="f11" fmla="val 2"/>
                  <a:gd name="f12" fmla="val 24"/>
                  <a:gd name="f13" fmla="val 25"/>
                  <a:gd name="f14" fmla="val 29"/>
                  <a:gd name="f15" fmla="val 4"/>
                  <a:gd name="f16" fmla="val 31"/>
                  <a:gd name="f17" fmla="val 3"/>
                  <a:gd name="f18" fmla="val 33"/>
                  <a:gd name="f19" fmla="val 35"/>
                  <a:gd name="f20" fmla="val 36"/>
                  <a:gd name="f21" fmla="val 38"/>
                  <a:gd name="f22" fmla="val 5"/>
                  <a:gd name="f23" fmla="val 11"/>
                  <a:gd name="f24" fmla="val 12"/>
                  <a:gd name="f25" fmla="val 15"/>
                  <a:gd name="f26" fmla="val 17"/>
                  <a:gd name="f27" fmla="val 21"/>
                  <a:gd name="f28" fmla="val 23"/>
                  <a:gd name="f29" fmla="val 32"/>
                  <a:gd name="f30" fmla="val 28"/>
                  <a:gd name="f31" fmla="val 40"/>
                  <a:gd name="f32" fmla="val 41"/>
                  <a:gd name="f33" fmla="val 22"/>
                  <a:gd name="f34" fmla="val 42"/>
                  <a:gd name="f35" fmla="val 47"/>
                  <a:gd name="f36" fmla="val 20"/>
                  <a:gd name="f37" fmla="val 46"/>
                  <a:gd name="f38" fmla="val 19"/>
                  <a:gd name="f39" fmla="val 43"/>
                  <a:gd name="f40" fmla="val 48"/>
                  <a:gd name="f41" fmla="val 14"/>
                  <a:gd name="f42" fmla="val 50"/>
                  <a:gd name="f43" fmla="val 13"/>
                  <a:gd name="f44" fmla="val 45"/>
                  <a:gd name="f45" fmla="val 10"/>
                  <a:gd name="f46" fmla="val 9"/>
                  <a:gd name="f47" fmla="val 6"/>
                  <a:gd name="f48" fmla="val 30"/>
                  <a:gd name="f49" fmla="val 18"/>
                  <a:gd name="f50" fmla="val 8"/>
                  <a:gd name="f51" fmla="+- 0 0 -90"/>
                  <a:gd name="f52" fmla="*/ f3 1 51"/>
                  <a:gd name="f53" fmla="*/ f4 1 39"/>
                  <a:gd name="f54" fmla="+- f7 0 f5"/>
                  <a:gd name="f55" fmla="+- f6 0 f5"/>
                  <a:gd name="f56" fmla="*/ f51 f0 1"/>
                  <a:gd name="f57" fmla="*/ f55 1 51"/>
                  <a:gd name="f58" fmla="*/ f54 1 39"/>
                  <a:gd name="f59" fmla="*/ f56 1 f2"/>
                  <a:gd name="f60" fmla="*/ 0 1 f57"/>
                  <a:gd name="f61" fmla="*/ 16 1 f58"/>
                  <a:gd name="f62" fmla="*/ 2 1 f57"/>
                  <a:gd name="f63" fmla="*/ 25 1 f58"/>
                  <a:gd name="f64" fmla="*/ 3 1 f57"/>
                  <a:gd name="f65" fmla="*/ 33 1 f58"/>
                  <a:gd name="f66" fmla="*/ 4 1 f57"/>
                  <a:gd name="f67" fmla="*/ 38 1 f58"/>
                  <a:gd name="f68" fmla="*/ 12 1 f57"/>
                  <a:gd name="f69" fmla="*/ 15 1 f57"/>
                  <a:gd name="f70" fmla="*/ 36 1 f58"/>
                  <a:gd name="f71" fmla="*/ 23 1 f57"/>
                  <a:gd name="f72" fmla="*/ 32 1 f58"/>
                  <a:gd name="f73" fmla="*/ 31 1 f57"/>
                  <a:gd name="f74" fmla="*/ 28 1 f58"/>
                  <a:gd name="f75" fmla="*/ 41 1 f57"/>
                  <a:gd name="f76" fmla="*/ 22 1 f58"/>
                  <a:gd name="f77" fmla="*/ 46 1 f57"/>
                  <a:gd name="f78" fmla="*/ 19 1 f58"/>
                  <a:gd name="f79" fmla="*/ 50 1 f57"/>
                  <a:gd name="f80" fmla="*/ 13 1 f58"/>
                  <a:gd name="f81" fmla="*/ 47 1 f57"/>
                  <a:gd name="f82" fmla="*/ 9 1 f58"/>
                  <a:gd name="f83" fmla="*/ 0 1 f58"/>
                  <a:gd name="f84" fmla="*/ 30 1 f57"/>
                  <a:gd name="f85" fmla="*/ 5 1 f58"/>
                  <a:gd name="f86" fmla="*/ 17 1 f57"/>
                  <a:gd name="f87" fmla="*/ 20 1 f58"/>
                  <a:gd name="f88" fmla="*/ 16 1 f57"/>
                  <a:gd name="f89" fmla="*/ 15 1 f58"/>
                  <a:gd name="f90" fmla="*/ 8 1 f57"/>
                  <a:gd name="f91" fmla="*/ 12 1 f58"/>
                  <a:gd name="f92" fmla="*/ f6 1 f57"/>
                  <a:gd name="f93" fmla="*/ f7 1 f58"/>
                  <a:gd name="f94" fmla="+- f59 0 f1"/>
                  <a:gd name="f95" fmla="*/ f60 f52 1"/>
                  <a:gd name="f96" fmla="*/ f92 f52 1"/>
                  <a:gd name="f97" fmla="*/ f93 f53 1"/>
                  <a:gd name="f98" fmla="*/ f83 f53 1"/>
                  <a:gd name="f99" fmla="*/ f61 f53 1"/>
                  <a:gd name="f100" fmla="*/ f62 f52 1"/>
                  <a:gd name="f101" fmla="*/ f63 f53 1"/>
                  <a:gd name="f102" fmla="*/ f64 f52 1"/>
                  <a:gd name="f103" fmla="*/ f65 f53 1"/>
                  <a:gd name="f104" fmla="*/ f66 f52 1"/>
                  <a:gd name="f105" fmla="*/ f67 f53 1"/>
                  <a:gd name="f106" fmla="*/ f68 f52 1"/>
                  <a:gd name="f107" fmla="*/ f69 f52 1"/>
                  <a:gd name="f108" fmla="*/ f70 f53 1"/>
                  <a:gd name="f109" fmla="*/ f71 f52 1"/>
                  <a:gd name="f110" fmla="*/ f72 f53 1"/>
                  <a:gd name="f111" fmla="*/ f73 f52 1"/>
                  <a:gd name="f112" fmla="*/ f74 f53 1"/>
                  <a:gd name="f113" fmla="*/ f75 f52 1"/>
                  <a:gd name="f114" fmla="*/ f76 f53 1"/>
                  <a:gd name="f115" fmla="*/ f77 f52 1"/>
                  <a:gd name="f116" fmla="*/ f78 f53 1"/>
                  <a:gd name="f117" fmla="*/ f79 f52 1"/>
                  <a:gd name="f118" fmla="*/ f80 f53 1"/>
                  <a:gd name="f119" fmla="*/ f81 f52 1"/>
                  <a:gd name="f120" fmla="*/ f82 f53 1"/>
                  <a:gd name="f121" fmla="*/ f84 f52 1"/>
                  <a:gd name="f122" fmla="*/ f85 f53 1"/>
                  <a:gd name="f123" fmla="*/ f86 f52 1"/>
                  <a:gd name="f124" fmla="*/ f87 f53 1"/>
                  <a:gd name="f125" fmla="*/ f88 f52 1"/>
                  <a:gd name="f126" fmla="*/ f89 f53 1"/>
                  <a:gd name="f127" fmla="*/ f90 f52 1"/>
                  <a:gd name="f128" fmla="*/ f91 f53 1"/>
                </a:gdLst>
                <a:ahLst/>
                <a:cxnLst>
                  <a:cxn ang="3cd4">
                    <a:pos x="hc" y="t"/>
                  </a:cxn>
                  <a:cxn ang="0">
                    <a:pos x="r" y="vc"/>
                  </a:cxn>
                  <a:cxn ang="cd4">
                    <a:pos x="hc" y="b"/>
                  </a:cxn>
                  <a:cxn ang="cd2">
                    <a:pos x="l" y="vc"/>
                  </a:cxn>
                  <a:cxn ang="f94">
                    <a:pos x="f95" y="f99"/>
                  </a:cxn>
                  <a:cxn ang="f94">
                    <a:pos x="f100" y="f101"/>
                  </a:cxn>
                  <a:cxn ang="f94">
                    <a:pos x="f102" y="f103"/>
                  </a:cxn>
                  <a:cxn ang="f94">
                    <a:pos x="f104" y="f105"/>
                  </a:cxn>
                  <a:cxn ang="f94">
                    <a:pos x="f106" y="f105"/>
                  </a:cxn>
                  <a:cxn ang="f94">
                    <a:pos x="f107" y="f108"/>
                  </a:cxn>
                  <a:cxn ang="f94">
                    <a:pos x="f109" y="f110"/>
                  </a:cxn>
                  <a:cxn ang="f94">
                    <a:pos x="f111" y="f112"/>
                  </a:cxn>
                  <a:cxn ang="f94">
                    <a:pos x="f113" y="f114"/>
                  </a:cxn>
                  <a:cxn ang="f94">
                    <a:pos x="f115" y="f116"/>
                  </a:cxn>
                  <a:cxn ang="f94">
                    <a:pos x="f117" y="f118"/>
                  </a:cxn>
                  <a:cxn ang="f94">
                    <a:pos x="f119" y="f120"/>
                  </a:cxn>
                  <a:cxn ang="f94">
                    <a:pos x="f113" y="f98"/>
                  </a:cxn>
                  <a:cxn ang="f94">
                    <a:pos x="f121" y="f122"/>
                  </a:cxn>
                  <a:cxn ang="f94">
                    <a:pos x="f123" y="f124"/>
                  </a:cxn>
                  <a:cxn ang="f94">
                    <a:pos x="f125" y="f126"/>
                  </a:cxn>
                  <a:cxn ang="f94">
                    <a:pos x="f127" y="f128"/>
                  </a:cxn>
                  <a:cxn ang="f94">
                    <a:pos x="f102" y="f118"/>
                  </a:cxn>
                  <a:cxn ang="f94">
                    <a:pos x="f95" y="f99"/>
                  </a:cxn>
                </a:cxnLst>
                <a:rect l="f95" t="f98" r="f96" b="f97"/>
                <a:pathLst>
                  <a:path w="51" h="39">
                    <a:moveTo>
                      <a:pt x="f5" y="f8"/>
                    </a:moveTo>
                    <a:cubicBezTo>
                      <a:pt x="f9" y="f10"/>
                      <a:pt x="f11" y="f12"/>
                      <a:pt x="f11" y="f13"/>
                    </a:cubicBezTo>
                    <a:cubicBezTo>
                      <a:pt x="f11" y="f14"/>
                      <a:pt x="f15" y="f16"/>
                      <a:pt x="f17" y="f18"/>
                    </a:cubicBezTo>
                    <a:cubicBezTo>
                      <a:pt x="f17" y="f19"/>
                      <a:pt x="f15" y="f20"/>
                      <a:pt x="f15" y="f21"/>
                    </a:cubicBezTo>
                    <a:cubicBezTo>
                      <a:pt x="f22" y="f7"/>
                      <a:pt x="f23" y="f7"/>
                      <a:pt x="f24" y="f21"/>
                    </a:cubicBezTo>
                    <a:cubicBezTo>
                      <a:pt x="f24" y="f19"/>
                      <a:pt x="f24" y="f21"/>
                      <a:pt x="f25" y="f20"/>
                    </a:cubicBezTo>
                    <a:cubicBezTo>
                      <a:pt x="f26" y="f18"/>
                      <a:pt x="f27" y="f19"/>
                      <a:pt x="f28" y="f29"/>
                    </a:cubicBezTo>
                    <a:cubicBezTo>
                      <a:pt x="f12" y="f14"/>
                      <a:pt x="f14" y="f29"/>
                      <a:pt x="f16" y="f30"/>
                    </a:cubicBezTo>
                    <a:cubicBezTo>
                      <a:pt x="f29" y="f13"/>
                      <a:pt x="f31" y="f28"/>
                      <a:pt x="f32" y="f33"/>
                    </a:cubicBezTo>
                    <a:cubicBezTo>
                      <a:pt x="f34" y="f27"/>
                      <a:pt x="f35" y="f36"/>
                      <a:pt x="f37" y="f38"/>
                    </a:cubicBezTo>
                    <a:cubicBezTo>
                      <a:pt x="f39" y="f26"/>
                      <a:pt x="f40" y="f41"/>
                      <a:pt x="f42" y="f43"/>
                    </a:cubicBezTo>
                    <a:cubicBezTo>
                      <a:pt x="f44" y="f23"/>
                      <a:pt x="f6" y="f45"/>
                      <a:pt x="f35" y="f46"/>
                    </a:cubicBezTo>
                    <a:cubicBezTo>
                      <a:pt x="f7" y="f47"/>
                      <a:pt x="f32" y="f17"/>
                      <a:pt x="f32" y="f5"/>
                    </a:cubicBezTo>
                    <a:cubicBezTo>
                      <a:pt x="f21" y="f9"/>
                      <a:pt x="f48" y="f22"/>
                      <a:pt x="f48" y="f22"/>
                    </a:cubicBezTo>
                    <a:cubicBezTo>
                      <a:pt x="f48" y="f22"/>
                      <a:pt x="f33" y="f8"/>
                      <a:pt x="f26" y="f36"/>
                    </a:cubicBezTo>
                    <a:cubicBezTo>
                      <a:pt x="f49" y="f8"/>
                      <a:pt x="f49" y="f8"/>
                      <a:pt x="f8" y="f25"/>
                    </a:cubicBezTo>
                    <a:cubicBezTo>
                      <a:pt x="f43" y="f41"/>
                      <a:pt x="f25" y="f43"/>
                      <a:pt x="f50" y="f24"/>
                    </a:cubicBezTo>
                    <a:cubicBezTo>
                      <a:pt x="f11" y="f45"/>
                      <a:pt x="f22" y="f24"/>
                      <a:pt x="f17" y="f43"/>
                    </a:cubicBezTo>
                    <a:cubicBezTo>
                      <a:pt x="f9" y="f41"/>
                      <a:pt x="f22" y="f25"/>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06" name="India">
                <a:extLst>
                  <a:ext uri="{FF2B5EF4-FFF2-40B4-BE49-F238E27FC236}">
                    <a16:creationId xmlns:a16="http://schemas.microsoft.com/office/drawing/2014/main" id="{A0184560-FA7F-D270-5E54-49C5DD4D7EE6}"/>
                  </a:ext>
                </a:extLst>
              </p:cNvPr>
              <p:cNvSpPr/>
              <p:nvPr/>
            </p:nvSpPr>
            <p:spPr>
              <a:xfrm>
                <a:off x="8678195" y="3402482"/>
                <a:ext cx="725256" cy="924266"/>
              </a:xfrm>
              <a:custGeom>
                <a:avLst/>
                <a:gdLst>
                  <a:gd name="f0" fmla="val 10800000"/>
                  <a:gd name="f1" fmla="val 5400000"/>
                  <a:gd name="f2" fmla="val 180"/>
                  <a:gd name="f3" fmla="val w"/>
                  <a:gd name="f4" fmla="val h"/>
                  <a:gd name="f5" fmla="val 0"/>
                  <a:gd name="f6" fmla="val 136"/>
                  <a:gd name="f7" fmla="val 183"/>
                  <a:gd name="f8" fmla="val 90"/>
                  <a:gd name="f9" fmla="val 53"/>
                  <a:gd name="f10" fmla="val 92"/>
                  <a:gd name="f11" fmla="val 56"/>
                  <a:gd name="f12" fmla="val 86"/>
                  <a:gd name="f13" fmla="val 57"/>
                  <a:gd name="f14" fmla="val 88"/>
                  <a:gd name="f15" fmla="val 59"/>
                  <a:gd name="f16" fmla="val 89"/>
                  <a:gd name="f17" fmla="val 61"/>
                  <a:gd name="f18" fmla="val 64"/>
                  <a:gd name="f19" fmla="val 87"/>
                  <a:gd name="f20" fmla="val 84"/>
                  <a:gd name="f21" fmla="val 65"/>
                  <a:gd name="f22" fmla="val 85"/>
                  <a:gd name="f23" fmla="val 83"/>
                  <a:gd name="f24" fmla="val 81"/>
                  <a:gd name="f25" fmla="val 82"/>
                  <a:gd name="f26" fmla="val 63"/>
                  <a:gd name="f27" fmla="val 79"/>
                  <a:gd name="f28" fmla="val 76"/>
                  <a:gd name="f29" fmla="val 77"/>
                  <a:gd name="f30" fmla="val 62"/>
                  <a:gd name="f31" fmla="val 74"/>
                  <a:gd name="f32" fmla="val 60"/>
                  <a:gd name="f33" fmla="val 73"/>
                  <a:gd name="f34" fmla="val 71"/>
                  <a:gd name="f35" fmla="val 58"/>
                  <a:gd name="f36" fmla="val 67"/>
                  <a:gd name="f37" fmla="val 55"/>
                  <a:gd name="f38" fmla="val 54"/>
                  <a:gd name="f39" fmla="val 51"/>
                  <a:gd name="f40" fmla="val 52"/>
                  <a:gd name="f41" fmla="val 49"/>
                  <a:gd name="f42" fmla="val 50"/>
                  <a:gd name="f43" fmla="val 46"/>
                  <a:gd name="f44" fmla="val 44"/>
                  <a:gd name="f45" fmla="val 45"/>
                  <a:gd name="f46" fmla="val 43"/>
                  <a:gd name="f47" fmla="val 42"/>
                  <a:gd name="f48" fmla="val 41"/>
                  <a:gd name="f49" fmla="val 40"/>
                  <a:gd name="f50" fmla="val 37"/>
                  <a:gd name="f51" fmla="val 38"/>
                  <a:gd name="f52" fmla="val 48"/>
                  <a:gd name="f53" fmla="val 36"/>
                  <a:gd name="f54" fmla="val 47"/>
                  <a:gd name="f55" fmla="val 34"/>
                  <a:gd name="f56" fmla="val 32"/>
                  <a:gd name="f57" fmla="val 28"/>
                  <a:gd name="f58" fmla="val 29"/>
                  <a:gd name="f59" fmla="val 26"/>
                  <a:gd name="f60" fmla="val 22"/>
                  <a:gd name="f61" fmla="val 39"/>
                  <a:gd name="f62" fmla="val 16"/>
                  <a:gd name="f63" fmla="val 17"/>
                  <a:gd name="f64" fmla="val 13"/>
                  <a:gd name="f65" fmla="val 31"/>
                  <a:gd name="f66" fmla="val 30"/>
                  <a:gd name="f67" fmla="val 6"/>
                  <a:gd name="f68" fmla="val 27"/>
                  <a:gd name="f69" fmla="val 4"/>
                  <a:gd name="f70" fmla="val 7"/>
                  <a:gd name="f71" fmla="val 11"/>
                  <a:gd name="f72" fmla="val 24"/>
                  <a:gd name="f73" fmla="val 18"/>
                  <a:gd name="f74" fmla="val 12"/>
                  <a:gd name="f75" fmla="val 10"/>
                  <a:gd name="f76" fmla="val 14"/>
                  <a:gd name="f77" fmla="val 15"/>
                  <a:gd name="f78" fmla="val 20"/>
                  <a:gd name="f79" fmla="val 19"/>
                  <a:gd name="f80" fmla="val 21"/>
                  <a:gd name="f81" fmla="val 23"/>
                  <a:gd name="f82" fmla="val 8"/>
                  <a:gd name="f83" fmla="val 3"/>
                  <a:gd name="f84" fmla="val 9"/>
                  <a:gd name="f85" fmla="val 69"/>
                  <a:gd name="f86" fmla="val 72"/>
                  <a:gd name="f87" fmla="val 75"/>
                  <a:gd name="f88" fmla="val 5"/>
                  <a:gd name="f89" fmla="val 2"/>
                  <a:gd name="f90" fmla="val 78"/>
                  <a:gd name="f91" fmla="val 80"/>
                  <a:gd name="f92" fmla="val 1"/>
                  <a:gd name="f93" fmla="val 93"/>
                  <a:gd name="f94" fmla="val 100"/>
                  <a:gd name="f95" fmla="val 98"/>
                  <a:gd name="f96" fmla="val 96"/>
                  <a:gd name="f97" fmla="val 94"/>
                  <a:gd name="f98" fmla="val 91"/>
                  <a:gd name="f99" fmla="val 95"/>
                  <a:gd name="f100" fmla="val 97"/>
                  <a:gd name="f101" fmla="val 99"/>
                  <a:gd name="f102" fmla="val 25"/>
                  <a:gd name="f103" fmla="val 102"/>
                  <a:gd name="f104" fmla="val 103"/>
                  <a:gd name="f105" fmla="val 106"/>
                  <a:gd name="f106" fmla="val 107"/>
                  <a:gd name="f107" fmla="val 108"/>
                  <a:gd name="f108" fmla="val 110"/>
                  <a:gd name="f109" fmla="val 109"/>
                  <a:gd name="f110" fmla="val 114"/>
                  <a:gd name="f111" fmla="val 118"/>
                  <a:gd name="f112" fmla="val 128"/>
                  <a:gd name="f113" fmla="val 132"/>
                  <a:gd name="f114" fmla="val 35"/>
                  <a:gd name="f115" fmla="val 142"/>
                  <a:gd name="f116" fmla="val 145"/>
                  <a:gd name="f117" fmla="val 147"/>
                  <a:gd name="f118" fmla="val 150"/>
                  <a:gd name="f119" fmla="val 155"/>
                  <a:gd name="f120" fmla="val 159"/>
                  <a:gd name="f121" fmla="val 166"/>
                  <a:gd name="f122" fmla="val 168"/>
                  <a:gd name="f123" fmla="val 171"/>
                  <a:gd name="f124" fmla="val 174"/>
                  <a:gd name="f125" fmla="val 173"/>
                  <a:gd name="f126" fmla="val 176"/>
                  <a:gd name="f127" fmla="val 179"/>
                  <a:gd name="f128" fmla="val 181"/>
                  <a:gd name="f129" fmla="val 167"/>
                  <a:gd name="f130" fmla="val 66"/>
                  <a:gd name="f131" fmla="val 165"/>
                  <a:gd name="f132" fmla="val 163"/>
                  <a:gd name="f133" fmla="val 160"/>
                  <a:gd name="f134" fmla="val 156"/>
                  <a:gd name="f135" fmla="val 154"/>
                  <a:gd name="f136" fmla="val 68"/>
                  <a:gd name="f137" fmla="val 146"/>
                  <a:gd name="f138" fmla="val 144"/>
                  <a:gd name="f139" fmla="val 137"/>
                  <a:gd name="f140" fmla="val 130"/>
                  <a:gd name="f141" fmla="val 129"/>
                  <a:gd name="f142" fmla="val 131"/>
                  <a:gd name="f143" fmla="val 127"/>
                  <a:gd name="f144" fmla="val 70"/>
                  <a:gd name="f145" fmla="val 126"/>
                  <a:gd name="f146" fmla="val 125"/>
                  <a:gd name="f147" fmla="val 124"/>
                  <a:gd name="f148" fmla="val 122"/>
                  <a:gd name="f149" fmla="val 121"/>
                  <a:gd name="f150" fmla="val 120"/>
                  <a:gd name="f151" fmla="val 115"/>
                  <a:gd name="f152" fmla="val 104"/>
                  <a:gd name="f153" fmla="val 112"/>
                  <a:gd name="f154" fmla="val 113"/>
                  <a:gd name="f155" fmla="val 111"/>
                  <a:gd name="f156" fmla="val 117"/>
                  <a:gd name="f157" fmla="val 119"/>
                  <a:gd name="f158" fmla="val 123"/>
                  <a:gd name="f159" fmla="val 135"/>
                  <a:gd name="f160" fmla="val 105"/>
                  <a:gd name="f161" fmla="val 101"/>
                  <a:gd name="f162" fmla="+- 0 0 -90"/>
                  <a:gd name="f163" fmla="*/ f3 1 136"/>
                  <a:gd name="f164" fmla="*/ f4 1 183"/>
                  <a:gd name="f165" fmla="+- f7 0 f5"/>
                  <a:gd name="f166" fmla="+- f6 0 f5"/>
                  <a:gd name="f167" fmla="*/ f162 f0 1"/>
                  <a:gd name="f168" fmla="*/ f166 1 136"/>
                  <a:gd name="f169" fmla="*/ f165 1 183"/>
                  <a:gd name="f170" fmla="*/ f167 1 f2"/>
                  <a:gd name="f171" fmla="*/ 87 1 f168"/>
                  <a:gd name="f172" fmla="*/ 64 1 f169"/>
                  <a:gd name="f173" fmla="*/ 76 1 f168"/>
                  <a:gd name="f174" fmla="*/ 62 1 f169"/>
                  <a:gd name="f175" fmla="*/ 63 1 f168"/>
                  <a:gd name="f176" fmla="*/ 58 1 f169"/>
                  <a:gd name="f177" fmla="*/ 51 1 f168"/>
                  <a:gd name="f178" fmla="*/ 51 1 f169"/>
                  <a:gd name="f179" fmla="*/ 56 1 f168"/>
                  <a:gd name="f180" fmla="*/ 41 1 f169"/>
                  <a:gd name="f181" fmla="*/ 42 1 f168"/>
                  <a:gd name="f182" fmla="*/ 32 1 f169"/>
                  <a:gd name="f183" fmla="*/ 38 1 f168"/>
                  <a:gd name="f184" fmla="*/ 13 1 f169"/>
                  <a:gd name="f185" fmla="*/ 29 1 f168"/>
                  <a:gd name="f186" fmla="*/ 11 1 f169"/>
                  <a:gd name="f187" fmla="*/ 16 1 f168"/>
                  <a:gd name="f188" fmla="*/ 17 1 f169"/>
                  <a:gd name="f189" fmla="*/ 24 1 f168"/>
                  <a:gd name="f190" fmla="*/ 24 1 f169"/>
                  <a:gd name="f191" fmla="*/ 17 1 f168"/>
                  <a:gd name="f192" fmla="*/ 45 1 f169"/>
                  <a:gd name="f193" fmla="*/ 4 1 f168"/>
                  <a:gd name="f194" fmla="*/ 15 1 f168"/>
                  <a:gd name="f195" fmla="*/ 74 1 f169"/>
                  <a:gd name="f196" fmla="*/ 5 1 f168"/>
                  <a:gd name="f197" fmla="*/ 76 1 f169"/>
                  <a:gd name="f198" fmla="*/ 80 1 f169"/>
                  <a:gd name="f199" fmla="*/ 10 1 f168"/>
                  <a:gd name="f200" fmla="*/ 86 1 f169"/>
                  <a:gd name="f201" fmla="*/ 89 1 f169"/>
                  <a:gd name="f202" fmla="*/ 18 1 f168"/>
                  <a:gd name="f203" fmla="*/ 98 1 f169"/>
                  <a:gd name="f204" fmla="*/ 91 1 f169"/>
                  <a:gd name="f205" fmla="*/ 97 1 f169"/>
                  <a:gd name="f206" fmla="*/ 26 1 f168"/>
                  <a:gd name="f207" fmla="*/ 109 1 f169"/>
                  <a:gd name="f208" fmla="*/ 37 1 f168"/>
                  <a:gd name="f209" fmla="*/ 145 1 f169"/>
                  <a:gd name="f210" fmla="*/ 47 1 f168"/>
                  <a:gd name="f211" fmla="*/ 171 1 f169"/>
                  <a:gd name="f212" fmla="*/ 57 1 f168"/>
                  <a:gd name="f213" fmla="*/ 180 1 f169"/>
                  <a:gd name="f214" fmla="*/ 167 1 f169"/>
                  <a:gd name="f215" fmla="*/ 66 1 f168"/>
                  <a:gd name="f216" fmla="*/ 150 1 f169"/>
                  <a:gd name="f217" fmla="*/ 67 1 f168"/>
                  <a:gd name="f218" fmla="*/ 130 1 f169"/>
                  <a:gd name="f219" fmla="*/ 74 1 f168"/>
                  <a:gd name="f220" fmla="*/ 122 1 f169"/>
                  <a:gd name="f221" fmla="*/ 86 1 f168"/>
                  <a:gd name="f222" fmla="*/ 104 1 f169"/>
                  <a:gd name="f223" fmla="*/ 91 1 f168"/>
                  <a:gd name="f224" fmla="*/ 93 1 f169"/>
                  <a:gd name="f225" fmla="*/ 96 1 f168"/>
                  <a:gd name="f226" fmla="*/ 92 1 f169"/>
                  <a:gd name="f227" fmla="*/ 97 1 f168"/>
                  <a:gd name="f228" fmla="*/ 82 1 f169"/>
                  <a:gd name="f229" fmla="*/ 95 1 f168"/>
                  <a:gd name="f230" fmla="*/ 69 1 f169"/>
                  <a:gd name="f231" fmla="*/ 92 1 f168"/>
                  <a:gd name="f232" fmla="*/ 59 1 f169"/>
                  <a:gd name="f233" fmla="*/ 102 1 f168"/>
                  <a:gd name="f234" fmla="*/ 70 1 f169"/>
                  <a:gd name="f235" fmla="*/ 107 1 f168"/>
                  <a:gd name="f236" fmla="*/ 79 1 f169"/>
                  <a:gd name="f237" fmla="*/ 112 1 f168"/>
                  <a:gd name="f238" fmla="*/ 81 1 f169"/>
                  <a:gd name="f239" fmla="*/ 122 1 f168"/>
                  <a:gd name="f240" fmla="*/ 129 1 f168"/>
                  <a:gd name="f241" fmla="*/ 56 1 f169"/>
                  <a:gd name="f242" fmla="*/ 128 1 f168"/>
                  <a:gd name="f243" fmla="*/ 47 1 f169"/>
                  <a:gd name="f244" fmla="*/ 115 1 f168"/>
                  <a:gd name="f245" fmla="*/ 52 1 f169"/>
                  <a:gd name="f246" fmla="*/ 99 1 f168"/>
                  <a:gd name="f247" fmla="*/ 90 1 f168"/>
                  <a:gd name="f248" fmla="*/ 53 1 f169"/>
                  <a:gd name="f249" fmla="*/ 0 1 f168"/>
                  <a:gd name="f250" fmla="*/ f6 1 f168"/>
                  <a:gd name="f251" fmla="*/ 0 1 f169"/>
                  <a:gd name="f252" fmla="*/ f7 1 f169"/>
                  <a:gd name="f253" fmla="+- f170 0 f1"/>
                  <a:gd name="f254" fmla="*/ f249 f163 1"/>
                  <a:gd name="f255" fmla="*/ f250 f163 1"/>
                  <a:gd name="f256" fmla="*/ f252 f164 1"/>
                  <a:gd name="f257" fmla="*/ f251 f164 1"/>
                  <a:gd name="f258" fmla="*/ f171 f163 1"/>
                  <a:gd name="f259" fmla="*/ f172 f164 1"/>
                  <a:gd name="f260" fmla="*/ f173 f163 1"/>
                  <a:gd name="f261" fmla="*/ f174 f164 1"/>
                  <a:gd name="f262" fmla="*/ f175 f163 1"/>
                  <a:gd name="f263" fmla="*/ f176 f164 1"/>
                  <a:gd name="f264" fmla="*/ f177 f163 1"/>
                  <a:gd name="f265" fmla="*/ f178 f164 1"/>
                  <a:gd name="f266" fmla="*/ f179 f163 1"/>
                  <a:gd name="f267" fmla="*/ f180 f164 1"/>
                  <a:gd name="f268" fmla="*/ f181 f163 1"/>
                  <a:gd name="f269" fmla="*/ f182 f164 1"/>
                  <a:gd name="f270" fmla="*/ f183 f163 1"/>
                  <a:gd name="f271" fmla="*/ f184 f164 1"/>
                  <a:gd name="f272" fmla="*/ f185 f163 1"/>
                  <a:gd name="f273" fmla="*/ f186 f164 1"/>
                  <a:gd name="f274" fmla="*/ f187 f163 1"/>
                  <a:gd name="f275" fmla="*/ f188 f164 1"/>
                  <a:gd name="f276" fmla="*/ f189 f163 1"/>
                  <a:gd name="f277" fmla="*/ f190 f164 1"/>
                  <a:gd name="f278" fmla="*/ f191 f163 1"/>
                  <a:gd name="f279" fmla="*/ f192 f164 1"/>
                  <a:gd name="f280" fmla="*/ f193 f163 1"/>
                  <a:gd name="f281" fmla="*/ f194 f163 1"/>
                  <a:gd name="f282" fmla="*/ f195 f164 1"/>
                  <a:gd name="f283" fmla="*/ f196 f163 1"/>
                  <a:gd name="f284" fmla="*/ f197 f164 1"/>
                  <a:gd name="f285" fmla="*/ f198 f164 1"/>
                  <a:gd name="f286" fmla="*/ f199 f163 1"/>
                  <a:gd name="f287" fmla="*/ f200 f164 1"/>
                  <a:gd name="f288" fmla="*/ f201 f164 1"/>
                  <a:gd name="f289" fmla="*/ f202 f163 1"/>
                  <a:gd name="f290" fmla="*/ f203 f164 1"/>
                  <a:gd name="f291" fmla="*/ f204 f164 1"/>
                  <a:gd name="f292" fmla="*/ f205 f164 1"/>
                  <a:gd name="f293" fmla="*/ f206 f163 1"/>
                  <a:gd name="f294" fmla="*/ f207 f164 1"/>
                  <a:gd name="f295" fmla="*/ f208 f163 1"/>
                  <a:gd name="f296" fmla="*/ f209 f164 1"/>
                  <a:gd name="f297" fmla="*/ f210 f163 1"/>
                  <a:gd name="f298" fmla="*/ f211 f164 1"/>
                  <a:gd name="f299" fmla="*/ f212 f163 1"/>
                  <a:gd name="f300" fmla="*/ f213 f164 1"/>
                  <a:gd name="f301" fmla="*/ f214 f164 1"/>
                  <a:gd name="f302" fmla="*/ f215 f163 1"/>
                  <a:gd name="f303" fmla="*/ f216 f164 1"/>
                  <a:gd name="f304" fmla="*/ f217 f163 1"/>
                  <a:gd name="f305" fmla="*/ f218 f164 1"/>
                  <a:gd name="f306" fmla="*/ f219 f163 1"/>
                  <a:gd name="f307" fmla="*/ f220 f164 1"/>
                  <a:gd name="f308" fmla="*/ f221 f163 1"/>
                  <a:gd name="f309" fmla="*/ f222 f164 1"/>
                  <a:gd name="f310" fmla="*/ f223 f163 1"/>
                  <a:gd name="f311" fmla="*/ f224 f164 1"/>
                  <a:gd name="f312" fmla="*/ f225 f163 1"/>
                  <a:gd name="f313" fmla="*/ f226 f164 1"/>
                  <a:gd name="f314" fmla="*/ f227 f163 1"/>
                  <a:gd name="f315" fmla="*/ f228 f164 1"/>
                  <a:gd name="f316" fmla="*/ f229 f163 1"/>
                  <a:gd name="f317" fmla="*/ f230 f164 1"/>
                  <a:gd name="f318" fmla="*/ f231 f163 1"/>
                  <a:gd name="f319" fmla="*/ f232 f164 1"/>
                  <a:gd name="f320" fmla="*/ f233 f163 1"/>
                  <a:gd name="f321" fmla="*/ f234 f164 1"/>
                  <a:gd name="f322" fmla="*/ f235 f163 1"/>
                  <a:gd name="f323" fmla="*/ f236 f164 1"/>
                  <a:gd name="f324" fmla="*/ f237 f163 1"/>
                  <a:gd name="f325" fmla="*/ f238 f164 1"/>
                  <a:gd name="f326" fmla="*/ f239 f163 1"/>
                  <a:gd name="f327" fmla="*/ f240 f163 1"/>
                  <a:gd name="f328" fmla="*/ f241 f164 1"/>
                  <a:gd name="f329" fmla="*/ f242 f163 1"/>
                  <a:gd name="f330" fmla="*/ f243 f164 1"/>
                  <a:gd name="f331" fmla="*/ f244 f163 1"/>
                  <a:gd name="f332" fmla="*/ f245 f164 1"/>
                  <a:gd name="f333" fmla="*/ f246 f163 1"/>
                  <a:gd name="f334" fmla="*/ f247 f163 1"/>
                  <a:gd name="f335" fmla="*/ f248 f164 1"/>
                </a:gdLst>
                <a:ahLst/>
                <a:cxnLst>
                  <a:cxn ang="3cd4">
                    <a:pos x="hc" y="t"/>
                  </a:cxn>
                  <a:cxn ang="0">
                    <a:pos x="r" y="vc"/>
                  </a:cxn>
                  <a:cxn ang="cd4">
                    <a:pos x="hc" y="b"/>
                  </a:cxn>
                  <a:cxn ang="cd2">
                    <a:pos x="l" y="vc"/>
                  </a:cxn>
                  <a:cxn ang="f253">
                    <a:pos x="f258" y="f259"/>
                  </a:cxn>
                  <a:cxn ang="f253">
                    <a:pos x="f260" y="f261"/>
                  </a:cxn>
                  <a:cxn ang="f253">
                    <a:pos x="f262" y="f263"/>
                  </a:cxn>
                  <a:cxn ang="f253">
                    <a:pos x="f264" y="f265"/>
                  </a:cxn>
                  <a:cxn ang="f253">
                    <a:pos x="f266" y="f267"/>
                  </a:cxn>
                  <a:cxn ang="f253">
                    <a:pos x="f268" y="f269"/>
                  </a:cxn>
                  <a:cxn ang="f253">
                    <a:pos x="f270" y="f271"/>
                  </a:cxn>
                  <a:cxn ang="f253">
                    <a:pos x="f272" y="f273"/>
                  </a:cxn>
                  <a:cxn ang="f253">
                    <a:pos x="f274" y="f275"/>
                  </a:cxn>
                  <a:cxn ang="f253">
                    <a:pos x="f276" y="f277"/>
                  </a:cxn>
                  <a:cxn ang="f253">
                    <a:pos x="f278" y="f279"/>
                  </a:cxn>
                  <a:cxn ang="f253">
                    <a:pos x="f280" y="f263"/>
                  </a:cxn>
                  <a:cxn ang="f253">
                    <a:pos x="f281" y="f282"/>
                  </a:cxn>
                  <a:cxn ang="f253">
                    <a:pos x="f283" y="f284"/>
                  </a:cxn>
                  <a:cxn ang="f253">
                    <a:pos x="f283" y="f285"/>
                  </a:cxn>
                  <a:cxn ang="f253">
                    <a:pos x="f286" y="f287"/>
                  </a:cxn>
                  <a:cxn ang="f253">
                    <a:pos x="f280" y="f288"/>
                  </a:cxn>
                  <a:cxn ang="f253">
                    <a:pos x="f289" y="f290"/>
                  </a:cxn>
                  <a:cxn ang="f253">
                    <a:pos x="f276" y="f291"/>
                  </a:cxn>
                  <a:cxn ang="f253">
                    <a:pos x="f276" y="f292"/>
                  </a:cxn>
                  <a:cxn ang="f253">
                    <a:pos x="f293" y="f294"/>
                  </a:cxn>
                  <a:cxn ang="f253">
                    <a:pos x="f295" y="f296"/>
                  </a:cxn>
                  <a:cxn ang="f253">
                    <a:pos x="f297" y="f298"/>
                  </a:cxn>
                  <a:cxn ang="f253">
                    <a:pos x="f299" y="f300"/>
                  </a:cxn>
                  <a:cxn ang="f253">
                    <a:pos x="f262" y="f301"/>
                  </a:cxn>
                  <a:cxn ang="f253">
                    <a:pos x="f302" y="f303"/>
                  </a:cxn>
                  <a:cxn ang="f253">
                    <a:pos x="f304" y="f305"/>
                  </a:cxn>
                  <a:cxn ang="f253">
                    <a:pos x="f306" y="f307"/>
                  </a:cxn>
                  <a:cxn ang="f253">
                    <a:pos x="f308" y="f309"/>
                  </a:cxn>
                  <a:cxn ang="f253">
                    <a:pos x="f310" y="f311"/>
                  </a:cxn>
                  <a:cxn ang="f253">
                    <a:pos x="f312" y="f313"/>
                  </a:cxn>
                  <a:cxn ang="f253">
                    <a:pos x="f314" y="f315"/>
                  </a:cxn>
                  <a:cxn ang="f253">
                    <a:pos x="f316" y="f317"/>
                  </a:cxn>
                  <a:cxn ang="f253">
                    <a:pos x="f318" y="f319"/>
                  </a:cxn>
                  <a:cxn ang="f253">
                    <a:pos x="f320" y="f321"/>
                  </a:cxn>
                  <a:cxn ang="f253">
                    <a:pos x="f322" y="f323"/>
                  </a:cxn>
                  <a:cxn ang="f253">
                    <a:pos x="f324" y="f325"/>
                  </a:cxn>
                  <a:cxn ang="f253">
                    <a:pos x="f326" y="f325"/>
                  </a:cxn>
                  <a:cxn ang="f253">
                    <a:pos x="f327" y="f328"/>
                  </a:cxn>
                  <a:cxn ang="f253">
                    <a:pos x="f329" y="f330"/>
                  </a:cxn>
                  <a:cxn ang="f253">
                    <a:pos x="f331" y="f279"/>
                  </a:cxn>
                  <a:cxn ang="f253">
                    <a:pos x="f322" y="f332"/>
                  </a:cxn>
                  <a:cxn ang="f253">
                    <a:pos x="f333" y="f328"/>
                  </a:cxn>
                  <a:cxn ang="f253">
                    <a:pos x="f334" y="f335"/>
                  </a:cxn>
                </a:cxnLst>
                <a:rect l="f254" t="f257" r="f255" b="f256"/>
                <a:pathLst>
                  <a:path w="136" h="183">
                    <a:moveTo>
                      <a:pt x="f8" y="f9"/>
                    </a:moveTo>
                    <a:cubicBezTo>
                      <a:pt x="f10" y="f11"/>
                      <a:pt x="f12" y="f13"/>
                      <a:pt x="f14" y="f15"/>
                    </a:cubicBezTo>
                    <a:cubicBezTo>
                      <a:pt x="f16" y="f17"/>
                      <a:pt x="f14" y="f18"/>
                      <a:pt x="f19" y="f18"/>
                    </a:cubicBezTo>
                    <a:cubicBezTo>
                      <a:pt x="f20" y="f21"/>
                      <a:pt x="f22" y="f18"/>
                      <a:pt x="f23" y="f21"/>
                    </a:cubicBezTo>
                    <a:cubicBezTo>
                      <a:pt x="f24" y="f21"/>
                      <a:pt x="f25" y="f26"/>
                      <a:pt x="f27" y="f26"/>
                    </a:cubicBezTo>
                    <a:cubicBezTo>
                      <a:pt x="f28" y="f18"/>
                      <a:pt x="f29" y="f17"/>
                      <a:pt x="f28" y="f30"/>
                    </a:cubicBezTo>
                    <a:cubicBezTo>
                      <a:pt x="f31" y="f30"/>
                      <a:pt x="f28" y="f32"/>
                      <a:pt x="f33" y="f15"/>
                    </a:cubicBezTo>
                    <a:cubicBezTo>
                      <a:pt x="f34" y="f35"/>
                      <a:pt x="f36" y="f13"/>
                      <a:pt x="f36" y="f35"/>
                    </a:cubicBezTo>
                    <a:cubicBezTo>
                      <a:pt x="f36" y="f15"/>
                      <a:pt x="f21" y="f35"/>
                      <a:pt x="f26" y="f35"/>
                    </a:cubicBezTo>
                    <a:cubicBezTo>
                      <a:pt x="f30" y="f35"/>
                      <a:pt x="f18" y="f13"/>
                      <a:pt x="f30" y="f11"/>
                    </a:cubicBezTo>
                    <a:cubicBezTo>
                      <a:pt x="f17" y="f11"/>
                      <a:pt x="f35" y="f37"/>
                      <a:pt x="f11" y="f9"/>
                    </a:cubicBezTo>
                    <a:cubicBezTo>
                      <a:pt x="f38" y="f39"/>
                      <a:pt x="f38" y="f40"/>
                      <a:pt x="f39" y="f39"/>
                    </a:cubicBezTo>
                    <a:cubicBezTo>
                      <a:pt x="f41" y="f42"/>
                      <a:pt x="f40" y="f41"/>
                      <a:pt x="f38" y="f43"/>
                    </a:cubicBezTo>
                    <a:cubicBezTo>
                      <a:pt x="f37" y="f44"/>
                      <a:pt x="f38" y="f45"/>
                      <a:pt x="f38" y="f46"/>
                    </a:cubicBezTo>
                    <a:cubicBezTo>
                      <a:pt x="f37" y="f47"/>
                      <a:pt x="f11" y="f48"/>
                      <a:pt x="f11" y="f48"/>
                    </a:cubicBezTo>
                    <a:cubicBezTo>
                      <a:pt x="f37" y="f48"/>
                      <a:pt x="f37" y="f49"/>
                      <a:pt x="f37" y="f49"/>
                    </a:cubicBezTo>
                    <a:cubicBezTo>
                      <a:pt x="f40" y="f50"/>
                      <a:pt x="f42" y="f51"/>
                      <a:pt x="f52" y="f53"/>
                    </a:cubicBezTo>
                    <a:cubicBezTo>
                      <a:pt x="f54" y="f55"/>
                      <a:pt x="f44" y="f53"/>
                      <a:pt x="f47" y="f56"/>
                    </a:cubicBezTo>
                    <a:cubicBezTo>
                      <a:pt x="f49" y="f57"/>
                      <a:pt x="f47" y="f58"/>
                      <a:pt x="f49" y="f59"/>
                    </a:cubicBezTo>
                    <a:cubicBezTo>
                      <a:pt x="f50" y="f60"/>
                      <a:pt x="f44" y="f57"/>
                      <a:pt x="f48" y="f60"/>
                    </a:cubicBezTo>
                    <a:cubicBezTo>
                      <a:pt x="f61" y="f62"/>
                      <a:pt x="f53" y="f63"/>
                      <a:pt x="f51" y="f64"/>
                    </a:cubicBezTo>
                    <a:cubicBezTo>
                      <a:pt x="f65" y="f5"/>
                      <a:pt x="f66" y="f67"/>
                      <a:pt x="f68" y="f69"/>
                    </a:cubicBezTo>
                    <a:cubicBezTo>
                      <a:pt x="f57" y="f67"/>
                      <a:pt x="f58" y="f69"/>
                      <a:pt x="f65" y="f70"/>
                    </a:cubicBezTo>
                    <a:cubicBezTo>
                      <a:pt x="f56" y="f71"/>
                      <a:pt x="f65" y="f71"/>
                      <a:pt x="f58" y="f71"/>
                    </a:cubicBezTo>
                    <a:cubicBezTo>
                      <a:pt x="f72" y="f71"/>
                      <a:pt x="f59" y="f64"/>
                      <a:pt x="f73" y="f74"/>
                    </a:cubicBezTo>
                    <a:cubicBezTo>
                      <a:pt x="f71" y="f75"/>
                      <a:pt x="f76" y="f64"/>
                      <a:pt x="f77" y="f76"/>
                    </a:cubicBezTo>
                    <a:cubicBezTo>
                      <a:pt x="f74" y="f76"/>
                      <a:pt x="f62" y="f77"/>
                      <a:pt x="f62" y="f63"/>
                    </a:cubicBezTo>
                    <a:cubicBezTo>
                      <a:pt x="f62" y="f78"/>
                      <a:pt x="f79" y="f63"/>
                      <a:pt x="f79" y="f63"/>
                    </a:cubicBezTo>
                    <a:cubicBezTo>
                      <a:pt x="f80" y="f79"/>
                      <a:pt x="f79" y="f60"/>
                      <a:pt x="f60" y="f78"/>
                    </a:cubicBezTo>
                    <a:cubicBezTo>
                      <a:pt x="f59" y="f79"/>
                      <a:pt x="f60" y="f81"/>
                      <a:pt x="f72" y="f72"/>
                    </a:cubicBezTo>
                    <a:cubicBezTo>
                      <a:pt x="f59" y="f72"/>
                      <a:pt x="f78" y="f59"/>
                      <a:pt x="f81" y="f58"/>
                    </a:cubicBezTo>
                    <a:cubicBezTo>
                      <a:pt x="f68" y="f56"/>
                      <a:pt x="f60" y="f66"/>
                      <a:pt x="f60" y="f50"/>
                    </a:cubicBezTo>
                    <a:cubicBezTo>
                      <a:pt x="f60" y="f45"/>
                      <a:pt x="f63" y="f48"/>
                      <a:pt x="f63" y="f45"/>
                    </a:cubicBezTo>
                    <a:cubicBezTo>
                      <a:pt x="f63" y="f43"/>
                      <a:pt x="f62" y="f42"/>
                      <a:pt x="f74" y="f40"/>
                    </a:cubicBezTo>
                    <a:cubicBezTo>
                      <a:pt x="f82" y="f38"/>
                      <a:pt x="f71" y="f41"/>
                      <a:pt x="f82" y="f40"/>
                    </a:cubicBezTo>
                    <a:cubicBezTo>
                      <a:pt x="f67" y="f38"/>
                      <a:pt x="f83" y="f13"/>
                      <a:pt x="f69" y="f35"/>
                    </a:cubicBezTo>
                    <a:cubicBezTo>
                      <a:pt x="f67" y="f32"/>
                      <a:pt x="f82" y="f15"/>
                      <a:pt x="f70" y="f30"/>
                    </a:cubicBezTo>
                    <a:cubicBezTo>
                      <a:pt x="f70" y="f21"/>
                      <a:pt x="f84" y="f21"/>
                      <a:pt x="f64" y="f85"/>
                    </a:cubicBezTo>
                    <a:cubicBezTo>
                      <a:pt x="f79" y="f31"/>
                      <a:pt x="f74" y="f86"/>
                      <a:pt x="f77" y="f31"/>
                    </a:cubicBezTo>
                    <a:cubicBezTo>
                      <a:pt x="f63" y="f87"/>
                      <a:pt x="f62" y="f31"/>
                      <a:pt x="f76" y="f87"/>
                    </a:cubicBezTo>
                    <a:cubicBezTo>
                      <a:pt x="f71" y="f29"/>
                      <a:pt x="f77" y="f33"/>
                      <a:pt x="f71" y="f87"/>
                    </a:cubicBezTo>
                    <a:cubicBezTo>
                      <a:pt x="f84" y="f28"/>
                      <a:pt x="f70" y="f87"/>
                      <a:pt x="f88" y="f28"/>
                    </a:cubicBezTo>
                    <a:cubicBezTo>
                      <a:pt x="f69" y="f29"/>
                      <a:pt x="f69" y="f31"/>
                      <a:pt x="f83" y="f28"/>
                    </a:cubicBezTo>
                    <a:cubicBezTo>
                      <a:pt x="f89" y="f90"/>
                      <a:pt x="f89" y="f87"/>
                      <a:pt x="f5" y="f90"/>
                    </a:cubicBezTo>
                    <a:cubicBezTo>
                      <a:pt x="f83" y="f91"/>
                      <a:pt x="f92" y="f24"/>
                      <a:pt x="f88" y="f91"/>
                    </a:cubicBezTo>
                    <a:cubicBezTo>
                      <a:pt x="f88" y="f24"/>
                      <a:pt x="f83" y="f24"/>
                      <a:pt x="f88" y="f23"/>
                    </a:cubicBezTo>
                    <a:cubicBezTo>
                      <a:pt x="f67" y="f20"/>
                      <a:pt x="f69" y="f14"/>
                      <a:pt x="f70" y="f12"/>
                    </a:cubicBezTo>
                    <a:cubicBezTo>
                      <a:pt x="f82" y="f12"/>
                      <a:pt x="f84" y="f19"/>
                      <a:pt x="f75" y="f12"/>
                    </a:cubicBezTo>
                    <a:cubicBezTo>
                      <a:pt x="f75" y="f14"/>
                      <a:pt x="f71" y="f14"/>
                      <a:pt x="f84" y="f16"/>
                    </a:cubicBezTo>
                    <a:cubicBezTo>
                      <a:pt x="f82" y="f8"/>
                      <a:pt x="f67" y="f16"/>
                      <a:pt x="f67" y="f16"/>
                    </a:cubicBezTo>
                    <a:cubicBezTo>
                      <a:pt x="f88" y="f8"/>
                      <a:pt x="f88" y="f14"/>
                      <a:pt x="f69" y="f16"/>
                    </a:cubicBezTo>
                    <a:cubicBezTo>
                      <a:pt x="f69" y="f8"/>
                      <a:pt x="f69" y="f8"/>
                      <a:pt x="f67" y="f10"/>
                    </a:cubicBezTo>
                    <a:cubicBezTo>
                      <a:pt x="f70" y="f93"/>
                      <a:pt x="f71" y="f94"/>
                      <a:pt x="f77" y="f94"/>
                    </a:cubicBezTo>
                    <a:cubicBezTo>
                      <a:pt x="f63" y="f94"/>
                      <a:pt x="f77" y="f94"/>
                      <a:pt x="f73" y="f95"/>
                    </a:cubicBezTo>
                    <a:cubicBezTo>
                      <a:pt x="f78" y="f95"/>
                      <a:pt x="f80" y="f96"/>
                      <a:pt x="f78" y="f97"/>
                    </a:cubicBezTo>
                    <a:cubicBezTo>
                      <a:pt x="f79" y="f10"/>
                      <a:pt x="f80" y="f98"/>
                      <a:pt x="f80" y="f8"/>
                    </a:cubicBezTo>
                    <a:cubicBezTo>
                      <a:pt x="f80" y="f10"/>
                      <a:pt x="f78" y="f10"/>
                      <a:pt x="f72" y="f98"/>
                    </a:cubicBezTo>
                    <a:cubicBezTo>
                      <a:pt x="f60" y="f10"/>
                      <a:pt x="f80" y="f10"/>
                      <a:pt x="f80" y="f97"/>
                    </a:cubicBezTo>
                    <a:cubicBezTo>
                      <a:pt x="f60" y="f96"/>
                      <a:pt x="f81" y="f99"/>
                      <a:pt x="f81" y="f99"/>
                    </a:cubicBezTo>
                    <a:cubicBezTo>
                      <a:pt x="f81" y="f99"/>
                      <a:pt x="f80" y="f95"/>
                      <a:pt x="f72" y="f100"/>
                    </a:cubicBezTo>
                    <a:cubicBezTo>
                      <a:pt x="f60" y="f95"/>
                      <a:pt x="f81" y="f101"/>
                      <a:pt x="f102" y="f103"/>
                    </a:cubicBezTo>
                    <a:cubicBezTo>
                      <a:pt x="f72" y="f104"/>
                      <a:pt x="f72" y="f105"/>
                      <a:pt x="f72" y="f106"/>
                    </a:cubicBezTo>
                    <a:cubicBezTo>
                      <a:pt x="f102" y="f107"/>
                      <a:pt x="f72" y="f108"/>
                      <a:pt x="f59" y="f109"/>
                    </a:cubicBezTo>
                    <a:cubicBezTo>
                      <a:pt x="f68" y="f107"/>
                      <a:pt x="f72" y="f109"/>
                      <a:pt x="f59" y="f110"/>
                    </a:cubicBezTo>
                    <a:cubicBezTo>
                      <a:pt x="f68" y="f111"/>
                      <a:pt x="f57" y="f112"/>
                      <a:pt x="f65" y="f113"/>
                    </a:cubicBezTo>
                    <a:cubicBezTo>
                      <a:pt x="f114" y="f6"/>
                      <a:pt x="f55" y="f115"/>
                      <a:pt x="f50" y="f116"/>
                    </a:cubicBezTo>
                    <a:cubicBezTo>
                      <a:pt x="f51" y="f117"/>
                      <a:pt x="f114" y="f115"/>
                      <a:pt x="f51" y="f118"/>
                    </a:cubicBezTo>
                    <a:cubicBezTo>
                      <a:pt x="f49" y="f119"/>
                      <a:pt x="f45" y="f120"/>
                      <a:pt x="f45" y="f121"/>
                    </a:cubicBezTo>
                    <a:cubicBezTo>
                      <a:pt x="f45" y="f122"/>
                      <a:pt x="f43" y="f121"/>
                      <a:pt x="f54" y="f123"/>
                    </a:cubicBezTo>
                    <a:cubicBezTo>
                      <a:pt x="f52" y="f124"/>
                      <a:pt x="f52" y="f125"/>
                      <a:pt x="f41" y="f126"/>
                    </a:cubicBezTo>
                    <a:cubicBezTo>
                      <a:pt x="f39" y="f127"/>
                      <a:pt x="f40" y="f127"/>
                      <a:pt x="f9" y="f128"/>
                    </a:cubicBezTo>
                    <a:cubicBezTo>
                      <a:pt x="f11" y="f7"/>
                      <a:pt x="f11" y="f2"/>
                      <a:pt x="f13" y="f2"/>
                    </a:cubicBezTo>
                    <a:cubicBezTo>
                      <a:pt x="f17" y="f127"/>
                      <a:pt x="f11" y="f126"/>
                      <a:pt x="f30" y="f124"/>
                    </a:cubicBezTo>
                    <a:cubicBezTo>
                      <a:pt x="f30" y="f125"/>
                      <a:pt x="f35" y="f125"/>
                      <a:pt x="f32" y="f123"/>
                    </a:cubicBezTo>
                    <a:cubicBezTo>
                      <a:pt x="f26" y="f122"/>
                      <a:pt x="f32" y="f121"/>
                      <a:pt x="f26" y="f129"/>
                    </a:cubicBezTo>
                    <a:cubicBezTo>
                      <a:pt x="f130" y="f122"/>
                      <a:pt x="f18" y="f131"/>
                      <a:pt x="f18" y="f132"/>
                    </a:cubicBezTo>
                    <a:cubicBezTo>
                      <a:pt x="f21" y="f133"/>
                      <a:pt x="f26" y="f120"/>
                      <a:pt x="f26" y="f134"/>
                    </a:cubicBezTo>
                    <a:cubicBezTo>
                      <a:pt x="f18" y="f135"/>
                      <a:pt x="f130" y="f135"/>
                      <a:pt x="f130" y="f118"/>
                    </a:cubicBezTo>
                    <a:cubicBezTo>
                      <a:pt x="f130" y="f116"/>
                      <a:pt x="f136" y="f137"/>
                      <a:pt x="f21" y="f138"/>
                    </a:cubicBezTo>
                    <a:cubicBezTo>
                      <a:pt x="f30" y="f115"/>
                      <a:pt x="f36" y="f138"/>
                      <a:pt x="f18" y="f139"/>
                    </a:cubicBezTo>
                    <a:cubicBezTo>
                      <a:pt x="f17" y="f140"/>
                      <a:pt x="f130" y="f141"/>
                      <a:pt x="f36" y="f140"/>
                    </a:cubicBezTo>
                    <a:cubicBezTo>
                      <a:pt x="f136" y="f142"/>
                      <a:pt x="f36" y="f112"/>
                      <a:pt x="f85" y="f143"/>
                    </a:cubicBezTo>
                    <a:cubicBezTo>
                      <a:pt x="f144" y="f143"/>
                      <a:pt x="f136" y="f145"/>
                      <a:pt x="f34" y="f146"/>
                    </a:cubicBezTo>
                    <a:cubicBezTo>
                      <a:pt x="f31" y="f146"/>
                      <a:pt x="f33" y="f147"/>
                      <a:pt x="f31" y="f148"/>
                    </a:cubicBezTo>
                    <a:cubicBezTo>
                      <a:pt x="f87" y="f149"/>
                      <a:pt x="f86" y="f148"/>
                      <a:pt x="f87" y="f150"/>
                    </a:cubicBezTo>
                    <a:cubicBezTo>
                      <a:pt x="f90" y="f111"/>
                      <a:pt x="f90" y="f151"/>
                      <a:pt x="f91" y="f110"/>
                    </a:cubicBezTo>
                    <a:cubicBezTo>
                      <a:pt x="f22" y="f108"/>
                      <a:pt x="f91" y="f106"/>
                      <a:pt x="f12" y="f152"/>
                    </a:cubicBezTo>
                    <a:cubicBezTo>
                      <a:pt x="f20" y="f152"/>
                      <a:pt x="f12" y="f103"/>
                      <a:pt x="f19" y="f152"/>
                    </a:cubicBezTo>
                    <a:cubicBezTo>
                      <a:pt x="f98" y="f104"/>
                      <a:pt x="f8" y="f101"/>
                      <a:pt x="f98" y="f95"/>
                    </a:cubicBezTo>
                    <a:cubicBezTo>
                      <a:pt x="f10" y="f96"/>
                      <a:pt x="f16" y="f97"/>
                      <a:pt x="f98" y="f93"/>
                    </a:cubicBezTo>
                    <a:cubicBezTo>
                      <a:pt x="f93" y="f10"/>
                      <a:pt x="f97" y="f10"/>
                      <a:pt x="f97" y="f8"/>
                    </a:cubicBezTo>
                    <a:cubicBezTo>
                      <a:pt x="f99" y="f10"/>
                      <a:pt x="f97" y="f14"/>
                      <a:pt x="f99" y="f16"/>
                    </a:cubicBezTo>
                    <a:cubicBezTo>
                      <a:pt x="f96" y="f8"/>
                      <a:pt x="f99" y="f10"/>
                      <a:pt x="f96" y="f10"/>
                    </a:cubicBezTo>
                    <a:cubicBezTo>
                      <a:pt x="f100" y="f10"/>
                      <a:pt x="f100" y="f8"/>
                      <a:pt x="f95" y="f8"/>
                    </a:cubicBezTo>
                    <a:cubicBezTo>
                      <a:pt x="f101" y="f8"/>
                      <a:pt x="f95" y="f10"/>
                      <a:pt x="f101" y="f98"/>
                    </a:cubicBezTo>
                    <a:cubicBezTo>
                      <a:pt x="f101" y="f23"/>
                      <a:pt x="f99" y="f22"/>
                      <a:pt x="f100" y="f25"/>
                    </a:cubicBezTo>
                    <a:cubicBezTo>
                      <a:pt x="f95" y="f24"/>
                      <a:pt x="f96" y="f25"/>
                      <a:pt x="f100" y="f27"/>
                    </a:cubicBezTo>
                    <a:cubicBezTo>
                      <a:pt x="f100" y="f28"/>
                      <a:pt x="f10" y="f28"/>
                      <a:pt x="f10" y="f86"/>
                    </a:cubicBezTo>
                    <a:cubicBezTo>
                      <a:pt x="f93" y="f85"/>
                      <a:pt x="f97" y="f144"/>
                      <a:pt x="f99" y="f85"/>
                    </a:cubicBezTo>
                    <a:cubicBezTo>
                      <a:pt x="f99" y="f36"/>
                      <a:pt x="f14" y="f21"/>
                      <a:pt x="f14" y="f18"/>
                    </a:cubicBezTo>
                    <a:cubicBezTo>
                      <a:pt x="f14" y="f18"/>
                      <a:pt x="f98" y="f18"/>
                      <a:pt x="f98" y="f30"/>
                    </a:cubicBezTo>
                    <a:cubicBezTo>
                      <a:pt x="f10" y="f32"/>
                      <a:pt x="f10" y="f13"/>
                      <a:pt x="f10" y="f15"/>
                    </a:cubicBezTo>
                    <a:cubicBezTo>
                      <a:pt x="f99" y="f36"/>
                      <a:pt x="f97" y="f15"/>
                      <a:pt x="f99" y="f17"/>
                    </a:cubicBezTo>
                    <a:cubicBezTo>
                      <a:pt x="f96" y="f26"/>
                      <a:pt x="f99" y="f21"/>
                      <a:pt x="f96" y="f26"/>
                    </a:cubicBezTo>
                    <a:cubicBezTo>
                      <a:pt x="f95" y="f17"/>
                      <a:pt x="f95" y="f136"/>
                      <a:pt x="f103" y="f144"/>
                    </a:cubicBezTo>
                    <a:cubicBezTo>
                      <a:pt x="f105" y="f86"/>
                      <a:pt x="f153" y="f85"/>
                      <a:pt x="f110" y="f34"/>
                    </a:cubicBezTo>
                    <a:cubicBezTo>
                      <a:pt x="f110" y="f86"/>
                      <a:pt x="f153" y="f33"/>
                      <a:pt x="f153" y="f87"/>
                    </a:cubicBezTo>
                    <a:cubicBezTo>
                      <a:pt x="f154" y="f29"/>
                      <a:pt x="f106" y="f31"/>
                      <a:pt x="f106" y="f27"/>
                    </a:cubicBezTo>
                    <a:cubicBezTo>
                      <a:pt x="f106" y="f24"/>
                      <a:pt x="f107" y="f91"/>
                      <a:pt x="f109" y="f24"/>
                    </a:cubicBezTo>
                    <a:cubicBezTo>
                      <a:pt x="f108" y="f23"/>
                      <a:pt x="f109" y="f91"/>
                      <a:pt x="f108" y="f24"/>
                    </a:cubicBezTo>
                    <a:cubicBezTo>
                      <a:pt x="f155" y="f24"/>
                      <a:pt x="f155" y="f27"/>
                      <a:pt x="f153" y="f24"/>
                    </a:cubicBezTo>
                    <a:cubicBezTo>
                      <a:pt x="f110" y="f23"/>
                      <a:pt x="f151" y="f98"/>
                      <a:pt x="f156" y="f10"/>
                    </a:cubicBezTo>
                    <a:cubicBezTo>
                      <a:pt x="f157" y="f10"/>
                      <a:pt x="f157" y="f8"/>
                      <a:pt x="f157" y="f22"/>
                    </a:cubicBezTo>
                    <a:cubicBezTo>
                      <a:pt x="f157" y="f91"/>
                      <a:pt x="f158" y="f19"/>
                      <a:pt x="f148" y="f24"/>
                    </a:cubicBezTo>
                    <a:cubicBezTo>
                      <a:pt x="f149" y="f29"/>
                      <a:pt x="f147" y="f87"/>
                      <a:pt x="f149" y="f144"/>
                    </a:cubicBezTo>
                    <a:cubicBezTo>
                      <a:pt x="f157" y="f136"/>
                      <a:pt x="f148" y="f136"/>
                      <a:pt x="f148" y="f21"/>
                    </a:cubicBezTo>
                    <a:cubicBezTo>
                      <a:pt x="f149" y="f26"/>
                      <a:pt x="f146" y="f17"/>
                      <a:pt x="f141" y="f11"/>
                    </a:cubicBezTo>
                    <a:cubicBezTo>
                      <a:pt x="f140" y="f9"/>
                      <a:pt x="f159" y="f11"/>
                      <a:pt x="f113" y="f9"/>
                    </a:cubicBezTo>
                    <a:cubicBezTo>
                      <a:pt x="f141" y="f42"/>
                      <a:pt x="f6" y="f40"/>
                      <a:pt x="f140" y="f54"/>
                    </a:cubicBezTo>
                    <a:cubicBezTo>
                      <a:pt x="f141" y="f52"/>
                      <a:pt x="f141" y="f52"/>
                      <a:pt x="f112" y="f54"/>
                    </a:cubicBezTo>
                    <a:cubicBezTo>
                      <a:pt x="f145" y="f54"/>
                      <a:pt x="f147" y="f41"/>
                      <a:pt x="f145" y="f43"/>
                    </a:cubicBezTo>
                    <a:cubicBezTo>
                      <a:pt x="f148" y="f43"/>
                      <a:pt x="f112" y="f47"/>
                      <a:pt x="f148" y="f44"/>
                    </a:cubicBezTo>
                    <a:cubicBezTo>
                      <a:pt x="f156" y="f43"/>
                      <a:pt x="f156" y="f46"/>
                      <a:pt x="f151" y="f45"/>
                    </a:cubicBezTo>
                    <a:cubicBezTo>
                      <a:pt x="f154" y="f43"/>
                      <a:pt x="f151" y="f43"/>
                      <a:pt x="f108" y="f52"/>
                    </a:cubicBezTo>
                    <a:cubicBezTo>
                      <a:pt x="f107" y="f41"/>
                      <a:pt x="f105" y="f39"/>
                      <a:pt x="f160" y="f39"/>
                    </a:cubicBezTo>
                    <a:cubicBezTo>
                      <a:pt x="f160" y="f40"/>
                      <a:pt x="f105" y="f40"/>
                      <a:pt x="f106" y="f40"/>
                    </a:cubicBezTo>
                    <a:cubicBezTo>
                      <a:pt x="f109" y="f40"/>
                      <a:pt x="f107" y="f37"/>
                      <a:pt x="f109" y="f11"/>
                    </a:cubicBezTo>
                    <a:cubicBezTo>
                      <a:pt x="f109" y="f13"/>
                      <a:pt x="f152" y="f11"/>
                      <a:pt x="f104" y="f13"/>
                    </a:cubicBezTo>
                    <a:cubicBezTo>
                      <a:pt x="f161" y="f35"/>
                      <a:pt x="f94" y="f13"/>
                      <a:pt x="f101" y="f11"/>
                    </a:cubicBezTo>
                    <a:cubicBezTo>
                      <a:pt x="f95" y="f37"/>
                      <a:pt x="f99" y="f11"/>
                      <a:pt x="f93" y="f38"/>
                    </a:cubicBezTo>
                    <a:cubicBezTo>
                      <a:pt x="f93" y="f41"/>
                      <a:pt x="f93" y="f42"/>
                      <a:pt x="f10" y="f42"/>
                    </a:cubicBezTo>
                    <a:cubicBezTo>
                      <a:pt x="f8" y="f42"/>
                      <a:pt x="f8" y="f4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07" name="Mongolia">
                <a:extLst>
                  <a:ext uri="{FF2B5EF4-FFF2-40B4-BE49-F238E27FC236}">
                    <a16:creationId xmlns:a16="http://schemas.microsoft.com/office/drawing/2014/main" id="{E9A3B3B3-7A90-BFC3-BD19-5432453A19EF}"/>
                  </a:ext>
                </a:extLst>
              </p:cNvPr>
              <p:cNvSpPr/>
              <p:nvPr/>
            </p:nvSpPr>
            <p:spPr>
              <a:xfrm>
                <a:off x="8928978" y="2972440"/>
                <a:ext cx="713954" cy="286691"/>
              </a:xfrm>
              <a:custGeom>
                <a:avLst/>
                <a:gdLst>
                  <a:gd name="f0" fmla="val 10800000"/>
                  <a:gd name="f1" fmla="val 5400000"/>
                  <a:gd name="f2" fmla="val 180"/>
                  <a:gd name="f3" fmla="val w"/>
                  <a:gd name="f4" fmla="val h"/>
                  <a:gd name="f5" fmla="val 0"/>
                  <a:gd name="f6" fmla="val 134"/>
                  <a:gd name="f7" fmla="val 57"/>
                  <a:gd name="f8" fmla="val 18"/>
                  <a:gd name="f9" fmla="val 1"/>
                  <a:gd name="f10" fmla="val 17"/>
                  <a:gd name="f11" fmla="val 15"/>
                  <a:gd name="f12" fmla="val 2"/>
                  <a:gd name="f13" fmla="val 4"/>
                  <a:gd name="f14" fmla="val 12"/>
                  <a:gd name="f15" fmla="val 5"/>
                  <a:gd name="f16" fmla="val 13"/>
                  <a:gd name="f17" fmla="val 6"/>
                  <a:gd name="f18" fmla="val 14"/>
                  <a:gd name="f19" fmla="val 11"/>
                  <a:gd name="f20" fmla="val 8"/>
                  <a:gd name="f21" fmla="val 9"/>
                  <a:gd name="f22" fmla="val 10"/>
                  <a:gd name="f23" fmla="val 16"/>
                  <a:gd name="f24" fmla="val 7"/>
                  <a:gd name="f25" fmla="val 19"/>
                  <a:gd name="f26" fmla="val 20"/>
                  <a:gd name="f27" fmla="val 22"/>
                  <a:gd name="f28" fmla="val 24"/>
                  <a:gd name="f29" fmla="val 25"/>
                  <a:gd name="f30" fmla="val 27"/>
                  <a:gd name="f31" fmla="val 31"/>
                  <a:gd name="f32" fmla="val 35"/>
                  <a:gd name="f33" fmla="val 36"/>
                  <a:gd name="f34" fmla="val 37"/>
                  <a:gd name="f35" fmla="val 40"/>
                  <a:gd name="f36" fmla="val 32"/>
                  <a:gd name="f37" fmla="val 3"/>
                  <a:gd name="f38" fmla="val 34"/>
                  <a:gd name="f39" fmla="val 44"/>
                  <a:gd name="f40" fmla="val 50"/>
                  <a:gd name="f41" fmla="val 48"/>
                  <a:gd name="f42" fmla="val 67"/>
                  <a:gd name="f43" fmla="val 63"/>
                  <a:gd name="f44" fmla="val 74"/>
                  <a:gd name="f45" fmla="val 69"/>
                  <a:gd name="f46" fmla="val 78"/>
                  <a:gd name="f47" fmla="val 84"/>
                  <a:gd name="f48" fmla="val 87"/>
                  <a:gd name="f49" fmla="val 93"/>
                  <a:gd name="f50" fmla="val 98"/>
                  <a:gd name="f51" fmla="val 100"/>
                  <a:gd name="f52" fmla="val 107"/>
                  <a:gd name="f53" fmla="val 99"/>
                  <a:gd name="f54" fmla="val 108"/>
                  <a:gd name="f55" fmla="val 103"/>
                  <a:gd name="f56" fmla="val 101"/>
                  <a:gd name="f57" fmla="val 21"/>
                  <a:gd name="f58" fmla="val 118"/>
                  <a:gd name="f59" fmla="val 114"/>
                  <a:gd name="f60" fmla="val 119"/>
                  <a:gd name="f61" fmla="val 123"/>
                  <a:gd name="f62" fmla="val 124"/>
                  <a:gd name="f63" fmla="val 131"/>
                  <a:gd name="f64" fmla="val 23"/>
                  <a:gd name="f65" fmla="val 133"/>
                  <a:gd name="f66" fmla="val 29"/>
                  <a:gd name="f67" fmla="val 130"/>
                  <a:gd name="f68" fmla="val 28"/>
                  <a:gd name="f69" fmla="val 127"/>
                  <a:gd name="f70" fmla="val 125"/>
                  <a:gd name="f71" fmla="val 122"/>
                  <a:gd name="f72" fmla="val 117"/>
                  <a:gd name="f73" fmla="val 115"/>
                  <a:gd name="f74" fmla="val 41"/>
                  <a:gd name="f75" fmla="val 112"/>
                  <a:gd name="f76" fmla="val 111"/>
                  <a:gd name="f77" fmla="val 38"/>
                  <a:gd name="f78" fmla="val 110"/>
                  <a:gd name="f79" fmla="val 42"/>
                  <a:gd name="f80" fmla="val 52"/>
                  <a:gd name="f81" fmla="val 106"/>
                  <a:gd name="f82" fmla="val 51"/>
                  <a:gd name="f83" fmla="val 96"/>
                  <a:gd name="f84" fmla="val 54"/>
                  <a:gd name="f85" fmla="val 71"/>
                  <a:gd name="f86" fmla="val 49"/>
                  <a:gd name="f87" fmla="val 72"/>
                  <a:gd name="f88" fmla="val 68"/>
                  <a:gd name="f89" fmla="val 47"/>
                  <a:gd name="f90" fmla="val 65"/>
                  <a:gd name="f91" fmla="val 62"/>
                  <a:gd name="f92" fmla="val 59"/>
                  <a:gd name="f93" fmla="val 56"/>
                  <a:gd name="f94" fmla="val 53"/>
                  <a:gd name="f95" fmla="val 45"/>
                  <a:gd name="f96" fmla="val 46"/>
                  <a:gd name="f97" fmla="val 39"/>
                  <a:gd name="f98" fmla="val 43"/>
                  <a:gd name="f99" fmla="val 33"/>
                  <a:gd name="f100" fmla="+- 0 0 -90"/>
                  <a:gd name="f101" fmla="*/ f3 1 134"/>
                  <a:gd name="f102" fmla="*/ f4 1 57"/>
                  <a:gd name="f103" fmla="+- f7 0 f5"/>
                  <a:gd name="f104" fmla="+- f6 0 f5"/>
                  <a:gd name="f105" fmla="*/ f100 f0 1"/>
                  <a:gd name="f106" fmla="*/ f104 1 134"/>
                  <a:gd name="f107" fmla="*/ f103 1 57"/>
                  <a:gd name="f108" fmla="*/ f105 1 f2"/>
                  <a:gd name="f109" fmla="*/ 0 1 f106"/>
                  <a:gd name="f110" fmla="*/ 18 1 f107"/>
                  <a:gd name="f111" fmla="*/ 2 1 f106"/>
                  <a:gd name="f112" fmla="*/ 15 1 f107"/>
                  <a:gd name="f113" fmla="*/ 5 1 f106"/>
                  <a:gd name="f114" fmla="*/ 13 1 f107"/>
                  <a:gd name="f115" fmla="*/ 6 1 f106"/>
                  <a:gd name="f116" fmla="*/ 11 1 f107"/>
                  <a:gd name="f117" fmla="*/ 10 1 f106"/>
                  <a:gd name="f118" fmla="*/ 10 1 f107"/>
                  <a:gd name="f119" fmla="*/ 13 1 f106"/>
                  <a:gd name="f120" fmla="*/ 9 1 f107"/>
                  <a:gd name="f121" fmla="*/ 17 1 f106"/>
                  <a:gd name="f122" fmla="*/ 8 1 f107"/>
                  <a:gd name="f123" fmla="*/ 22 1 f106"/>
                  <a:gd name="f124" fmla="*/ 25 1 f106"/>
                  <a:gd name="f125" fmla="*/ 12 1 f107"/>
                  <a:gd name="f126" fmla="*/ 31 1 f106"/>
                  <a:gd name="f127" fmla="*/ 36 1 f106"/>
                  <a:gd name="f128" fmla="*/ 37 1 f106"/>
                  <a:gd name="f129" fmla="*/ 35 1 f106"/>
                  <a:gd name="f130" fmla="*/ 5 1 f107"/>
                  <a:gd name="f131" fmla="*/ 0 1 f107"/>
                  <a:gd name="f132" fmla="*/ 44 1 f106"/>
                  <a:gd name="f133" fmla="*/ 3 1 f107"/>
                  <a:gd name="f134" fmla="*/ 57 1 f106"/>
                  <a:gd name="f135" fmla="*/ 67 1 f106"/>
                  <a:gd name="f136" fmla="*/ 78 1 f106"/>
                  <a:gd name="f137" fmla="*/ 93 1 f106"/>
                  <a:gd name="f138" fmla="*/ 107 1 f106"/>
                  <a:gd name="f139" fmla="*/ 103 1 f106"/>
                  <a:gd name="f140" fmla="*/ 19 1 f107"/>
                  <a:gd name="f141" fmla="*/ 22 1 f107"/>
                  <a:gd name="f142" fmla="*/ 119 1 f106"/>
                  <a:gd name="f143" fmla="*/ 20 1 f107"/>
                  <a:gd name="f144" fmla="*/ 131 1 f106"/>
                  <a:gd name="f145" fmla="*/ 23 1 f107"/>
                  <a:gd name="f146" fmla="*/ 130 1 f106"/>
                  <a:gd name="f147" fmla="*/ 28 1 f107"/>
                  <a:gd name="f148" fmla="*/ 127 1 f106"/>
                  <a:gd name="f149" fmla="*/ 29 1 f107"/>
                  <a:gd name="f150" fmla="*/ 122 1 f106"/>
                  <a:gd name="f151" fmla="*/ 32 1 f107"/>
                  <a:gd name="f152" fmla="*/ 117 1 f106"/>
                  <a:gd name="f153" fmla="*/ 36 1 f107"/>
                  <a:gd name="f154" fmla="*/ 111 1 f106"/>
                  <a:gd name="f155" fmla="*/ 38 1 f107"/>
                  <a:gd name="f156" fmla="*/ 114 1 f106"/>
                  <a:gd name="f157" fmla="*/ 41 1 f107"/>
                  <a:gd name="f158" fmla="*/ 112 1 f106"/>
                  <a:gd name="f159" fmla="*/ 48 1 f107"/>
                  <a:gd name="f160" fmla="*/ 106 1 f106"/>
                  <a:gd name="f161" fmla="*/ 51 1 f107"/>
                  <a:gd name="f162" fmla="*/ 84 1 f106"/>
                  <a:gd name="f163" fmla="*/ 54 1 f107"/>
                  <a:gd name="f164" fmla="*/ 72 1 f106"/>
                  <a:gd name="f165" fmla="*/ 49 1 f107"/>
                  <a:gd name="f166" fmla="*/ 65 1 f106"/>
                  <a:gd name="f167" fmla="*/ 56 1 f106"/>
                  <a:gd name="f168" fmla="*/ 50 1 f106"/>
                  <a:gd name="f169" fmla="*/ 50 1 f107"/>
                  <a:gd name="f170" fmla="*/ 48 1 f106"/>
                  <a:gd name="f171" fmla="*/ 45 1 f107"/>
                  <a:gd name="f172" fmla="*/ 46 1 f106"/>
                  <a:gd name="f173" fmla="*/ 42 1 f107"/>
                  <a:gd name="f174" fmla="*/ 23 1 f106"/>
                  <a:gd name="f175" fmla="*/ 21 1 f106"/>
                  <a:gd name="f176" fmla="*/ 35 1 f107"/>
                  <a:gd name="f177" fmla="*/ 20 1 f106"/>
                  <a:gd name="f178" fmla="*/ 31 1 f107"/>
                  <a:gd name="f179" fmla="*/ 15 1 f106"/>
                  <a:gd name="f180" fmla="*/ 24 1 f107"/>
                  <a:gd name="f181" fmla="*/ 7 1 f106"/>
                  <a:gd name="f182" fmla="*/ f6 1 f106"/>
                  <a:gd name="f183" fmla="*/ f7 1 f107"/>
                  <a:gd name="f184" fmla="+- f108 0 f1"/>
                  <a:gd name="f185" fmla="*/ f109 f101 1"/>
                  <a:gd name="f186" fmla="*/ f182 f101 1"/>
                  <a:gd name="f187" fmla="*/ f183 f102 1"/>
                  <a:gd name="f188" fmla="*/ f131 f102 1"/>
                  <a:gd name="f189" fmla="*/ f110 f102 1"/>
                  <a:gd name="f190" fmla="*/ f111 f101 1"/>
                  <a:gd name="f191" fmla="*/ f112 f102 1"/>
                  <a:gd name="f192" fmla="*/ f113 f101 1"/>
                  <a:gd name="f193" fmla="*/ f114 f102 1"/>
                  <a:gd name="f194" fmla="*/ f115 f101 1"/>
                  <a:gd name="f195" fmla="*/ f116 f102 1"/>
                  <a:gd name="f196" fmla="*/ f117 f101 1"/>
                  <a:gd name="f197" fmla="*/ f118 f102 1"/>
                  <a:gd name="f198" fmla="*/ f119 f101 1"/>
                  <a:gd name="f199" fmla="*/ f120 f102 1"/>
                  <a:gd name="f200" fmla="*/ f121 f101 1"/>
                  <a:gd name="f201" fmla="*/ f122 f102 1"/>
                  <a:gd name="f202" fmla="*/ f123 f101 1"/>
                  <a:gd name="f203" fmla="*/ f124 f101 1"/>
                  <a:gd name="f204" fmla="*/ f125 f102 1"/>
                  <a:gd name="f205" fmla="*/ f126 f101 1"/>
                  <a:gd name="f206" fmla="*/ f127 f101 1"/>
                  <a:gd name="f207" fmla="*/ f128 f101 1"/>
                  <a:gd name="f208" fmla="*/ f129 f101 1"/>
                  <a:gd name="f209" fmla="*/ f130 f102 1"/>
                  <a:gd name="f210" fmla="*/ f132 f101 1"/>
                  <a:gd name="f211" fmla="*/ f133 f102 1"/>
                  <a:gd name="f212" fmla="*/ f134 f101 1"/>
                  <a:gd name="f213" fmla="*/ f135 f101 1"/>
                  <a:gd name="f214" fmla="*/ f136 f101 1"/>
                  <a:gd name="f215" fmla="*/ f137 f101 1"/>
                  <a:gd name="f216" fmla="*/ f138 f101 1"/>
                  <a:gd name="f217" fmla="*/ f139 f101 1"/>
                  <a:gd name="f218" fmla="*/ f140 f102 1"/>
                  <a:gd name="f219" fmla="*/ f141 f102 1"/>
                  <a:gd name="f220" fmla="*/ f142 f101 1"/>
                  <a:gd name="f221" fmla="*/ f143 f102 1"/>
                  <a:gd name="f222" fmla="*/ f144 f101 1"/>
                  <a:gd name="f223" fmla="*/ f145 f102 1"/>
                  <a:gd name="f224" fmla="*/ f146 f101 1"/>
                  <a:gd name="f225" fmla="*/ f147 f102 1"/>
                  <a:gd name="f226" fmla="*/ f148 f101 1"/>
                  <a:gd name="f227" fmla="*/ f149 f102 1"/>
                  <a:gd name="f228" fmla="*/ f150 f101 1"/>
                  <a:gd name="f229" fmla="*/ f151 f102 1"/>
                  <a:gd name="f230" fmla="*/ f152 f101 1"/>
                  <a:gd name="f231" fmla="*/ f153 f102 1"/>
                  <a:gd name="f232" fmla="*/ f154 f101 1"/>
                  <a:gd name="f233" fmla="*/ f155 f102 1"/>
                  <a:gd name="f234" fmla="*/ f156 f101 1"/>
                  <a:gd name="f235" fmla="*/ f157 f102 1"/>
                  <a:gd name="f236" fmla="*/ f158 f101 1"/>
                  <a:gd name="f237" fmla="*/ f159 f102 1"/>
                  <a:gd name="f238" fmla="*/ f160 f101 1"/>
                  <a:gd name="f239" fmla="*/ f161 f102 1"/>
                  <a:gd name="f240" fmla="*/ f162 f101 1"/>
                  <a:gd name="f241" fmla="*/ f163 f102 1"/>
                  <a:gd name="f242" fmla="*/ f164 f101 1"/>
                  <a:gd name="f243" fmla="*/ f165 f102 1"/>
                  <a:gd name="f244" fmla="*/ f166 f101 1"/>
                  <a:gd name="f245" fmla="*/ f167 f101 1"/>
                  <a:gd name="f246" fmla="*/ f168 f101 1"/>
                  <a:gd name="f247" fmla="*/ f169 f102 1"/>
                  <a:gd name="f248" fmla="*/ f170 f101 1"/>
                  <a:gd name="f249" fmla="*/ f171 f102 1"/>
                  <a:gd name="f250" fmla="*/ f172 f101 1"/>
                  <a:gd name="f251" fmla="*/ f173 f102 1"/>
                  <a:gd name="f252" fmla="*/ f174 f101 1"/>
                  <a:gd name="f253" fmla="*/ f175 f101 1"/>
                  <a:gd name="f254" fmla="*/ f176 f102 1"/>
                  <a:gd name="f255" fmla="*/ f177 f101 1"/>
                  <a:gd name="f256" fmla="*/ f178 f102 1"/>
                  <a:gd name="f257" fmla="*/ f179 f101 1"/>
                  <a:gd name="f258" fmla="*/ f180 f102 1"/>
                  <a:gd name="f259" fmla="*/ f181 f101 1"/>
                </a:gdLst>
                <a:ahLst/>
                <a:cxnLst>
                  <a:cxn ang="3cd4">
                    <a:pos x="hc" y="t"/>
                  </a:cxn>
                  <a:cxn ang="0">
                    <a:pos x="r" y="vc"/>
                  </a:cxn>
                  <a:cxn ang="cd4">
                    <a:pos x="hc" y="b"/>
                  </a:cxn>
                  <a:cxn ang="cd2">
                    <a:pos x="l" y="vc"/>
                  </a:cxn>
                  <a:cxn ang="f184">
                    <a:pos x="f185" y="f189"/>
                  </a:cxn>
                  <a:cxn ang="f184">
                    <a:pos x="f190" y="f191"/>
                  </a:cxn>
                  <a:cxn ang="f184">
                    <a:pos x="f192" y="f193"/>
                  </a:cxn>
                  <a:cxn ang="f184">
                    <a:pos x="f194" y="f195"/>
                  </a:cxn>
                  <a:cxn ang="f184">
                    <a:pos x="f196" y="f197"/>
                  </a:cxn>
                  <a:cxn ang="f184">
                    <a:pos x="f198" y="f199"/>
                  </a:cxn>
                  <a:cxn ang="f184">
                    <a:pos x="f200" y="f201"/>
                  </a:cxn>
                  <a:cxn ang="f184">
                    <a:pos x="f202" y="f197"/>
                  </a:cxn>
                  <a:cxn ang="f184">
                    <a:pos x="f203" y="f204"/>
                  </a:cxn>
                  <a:cxn ang="f184">
                    <a:pos x="f205" y="f193"/>
                  </a:cxn>
                  <a:cxn ang="f184">
                    <a:pos x="f206" y="f193"/>
                  </a:cxn>
                  <a:cxn ang="f184">
                    <a:pos x="f207" y="f199"/>
                  </a:cxn>
                  <a:cxn ang="f184">
                    <a:pos x="f208" y="f209"/>
                  </a:cxn>
                  <a:cxn ang="f184">
                    <a:pos x="f208" y="f188"/>
                  </a:cxn>
                  <a:cxn ang="f184">
                    <a:pos x="f210" y="f211"/>
                  </a:cxn>
                  <a:cxn ang="f184">
                    <a:pos x="f212" y="f204"/>
                  </a:cxn>
                  <a:cxn ang="f184">
                    <a:pos x="f213" y="f204"/>
                  </a:cxn>
                  <a:cxn ang="f184">
                    <a:pos x="f214" y="f191"/>
                  </a:cxn>
                  <a:cxn ang="f184">
                    <a:pos x="f215" y="f193"/>
                  </a:cxn>
                  <a:cxn ang="f184">
                    <a:pos x="f216" y="f204"/>
                  </a:cxn>
                  <a:cxn ang="f184">
                    <a:pos x="f217" y="f218"/>
                  </a:cxn>
                  <a:cxn ang="f184">
                    <a:pos x="f216" y="f219"/>
                  </a:cxn>
                  <a:cxn ang="f184">
                    <a:pos x="f220" y="f221"/>
                  </a:cxn>
                  <a:cxn ang="f184">
                    <a:pos x="f222" y="f223"/>
                  </a:cxn>
                  <a:cxn ang="f184">
                    <a:pos x="f224" y="f225"/>
                  </a:cxn>
                  <a:cxn ang="f184">
                    <a:pos x="f226" y="f227"/>
                  </a:cxn>
                  <a:cxn ang="f184">
                    <a:pos x="f228" y="f229"/>
                  </a:cxn>
                  <a:cxn ang="f184">
                    <a:pos x="f230" y="f231"/>
                  </a:cxn>
                  <a:cxn ang="f184">
                    <a:pos x="f232" y="f233"/>
                  </a:cxn>
                  <a:cxn ang="f184">
                    <a:pos x="f234" y="f235"/>
                  </a:cxn>
                  <a:cxn ang="f184">
                    <a:pos x="f236" y="f237"/>
                  </a:cxn>
                  <a:cxn ang="f184">
                    <a:pos x="f238" y="f239"/>
                  </a:cxn>
                  <a:cxn ang="f184">
                    <a:pos x="f240" y="f241"/>
                  </a:cxn>
                  <a:cxn ang="f184">
                    <a:pos x="f242" y="f243"/>
                  </a:cxn>
                  <a:cxn ang="f184">
                    <a:pos x="f244" y="f243"/>
                  </a:cxn>
                  <a:cxn ang="f184">
                    <a:pos x="f245" y="f243"/>
                  </a:cxn>
                  <a:cxn ang="f184">
                    <a:pos x="f246" y="f247"/>
                  </a:cxn>
                  <a:cxn ang="f184">
                    <a:pos x="f248" y="f249"/>
                  </a:cxn>
                  <a:cxn ang="f184">
                    <a:pos x="f250" y="f251"/>
                  </a:cxn>
                  <a:cxn ang="f184">
                    <a:pos x="f210" y="f235"/>
                  </a:cxn>
                  <a:cxn ang="f184">
                    <a:pos x="f208" y="f233"/>
                  </a:cxn>
                  <a:cxn ang="f184">
                    <a:pos x="f252" y="f233"/>
                  </a:cxn>
                  <a:cxn ang="f184">
                    <a:pos x="f253" y="f254"/>
                  </a:cxn>
                  <a:cxn ang="f184">
                    <a:pos x="f255" y="f256"/>
                  </a:cxn>
                  <a:cxn ang="f184">
                    <a:pos x="f257" y="f258"/>
                  </a:cxn>
                  <a:cxn ang="f184">
                    <a:pos x="f198" y="f219"/>
                  </a:cxn>
                  <a:cxn ang="f184">
                    <a:pos x="f259" y="f219"/>
                  </a:cxn>
                  <a:cxn ang="f184">
                    <a:pos x="f185" y="f189"/>
                  </a:cxn>
                  <a:cxn ang="f184">
                    <a:pos x="f185" y="f189"/>
                  </a:cxn>
                </a:cxnLst>
                <a:rect l="f185" t="f188" r="f186" b="f187"/>
                <a:pathLst>
                  <a:path w="134" h="57">
                    <a:moveTo>
                      <a:pt x="f5" y="f8"/>
                    </a:moveTo>
                    <a:cubicBezTo>
                      <a:pt x="f9" y="f10"/>
                      <a:pt x="f5" y="f11"/>
                      <a:pt x="f12" y="f11"/>
                    </a:cubicBezTo>
                    <a:cubicBezTo>
                      <a:pt x="f13" y="f11"/>
                      <a:pt x="f13" y="f14"/>
                      <a:pt x="f15" y="f16"/>
                    </a:cubicBezTo>
                    <a:cubicBezTo>
                      <a:pt x="f17" y="f18"/>
                      <a:pt x="f15" y="f19"/>
                      <a:pt x="f17" y="f19"/>
                    </a:cubicBezTo>
                    <a:cubicBezTo>
                      <a:pt x="f20" y="f14"/>
                      <a:pt x="f21" y="f22"/>
                      <a:pt x="f22" y="f22"/>
                    </a:cubicBezTo>
                    <a:cubicBezTo>
                      <a:pt x="f19" y="f19"/>
                      <a:pt x="f14" y="f20"/>
                      <a:pt x="f16" y="f21"/>
                    </a:cubicBezTo>
                    <a:cubicBezTo>
                      <a:pt x="f18" y="f22"/>
                      <a:pt x="f23" y="f24"/>
                      <a:pt x="f10" y="f20"/>
                    </a:cubicBezTo>
                    <a:cubicBezTo>
                      <a:pt x="f25" y="f22"/>
                      <a:pt x="f26" y="f24"/>
                      <a:pt x="f27" y="f22"/>
                    </a:cubicBezTo>
                    <a:cubicBezTo>
                      <a:pt x="f28" y="f18"/>
                      <a:pt x="f28" y="f19"/>
                      <a:pt x="f29" y="f14"/>
                    </a:cubicBezTo>
                    <a:cubicBezTo>
                      <a:pt x="f30" y="f16"/>
                      <a:pt x="f30" y="f14"/>
                      <a:pt x="f31" y="f16"/>
                    </a:cubicBezTo>
                    <a:cubicBezTo>
                      <a:pt x="f32" y="f18"/>
                      <a:pt x="f33" y="f14"/>
                      <a:pt x="f33" y="f16"/>
                    </a:cubicBezTo>
                    <a:cubicBezTo>
                      <a:pt x="f34" y="f16"/>
                      <a:pt x="f35" y="f19"/>
                      <a:pt x="f34" y="f21"/>
                    </a:cubicBezTo>
                    <a:cubicBezTo>
                      <a:pt x="f36" y="f17"/>
                      <a:pt x="f32" y="f20"/>
                      <a:pt x="f32" y="f15"/>
                    </a:cubicBezTo>
                    <a:cubicBezTo>
                      <a:pt x="f33" y="f37"/>
                      <a:pt x="f38" y="f12"/>
                      <a:pt x="f32" y="f5"/>
                    </a:cubicBezTo>
                    <a:cubicBezTo>
                      <a:pt x="f34" y="f5"/>
                      <a:pt x="f34" y="f9"/>
                      <a:pt x="f39" y="f37"/>
                    </a:cubicBezTo>
                    <a:cubicBezTo>
                      <a:pt x="f40" y="f13"/>
                      <a:pt x="f41" y="f16"/>
                      <a:pt x="f7" y="f14"/>
                    </a:cubicBezTo>
                    <a:cubicBezTo>
                      <a:pt x="f42" y="f22"/>
                      <a:pt x="f43" y="f14"/>
                      <a:pt x="f42" y="f14"/>
                    </a:cubicBezTo>
                    <a:cubicBezTo>
                      <a:pt x="f44" y="f19"/>
                      <a:pt x="f45" y="f23"/>
                      <a:pt x="f46" y="f11"/>
                    </a:cubicBezTo>
                    <a:cubicBezTo>
                      <a:pt x="f47" y="f16"/>
                      <a:pt x="f48" y="f11"/>
                      <a:pt x="f49" y="f16"/>
                    </a:cubicBezTo>
                    <a:cubicBezTo>
                      <a:pt x="f50" y="f19"/>
                      <a:pt x="f51" y="f19"/>
                      <a:pt x="f52" y="f14"/>
                    </a:cubicBezTo>
                    <a:cubicBezTo>
                      <a:pt x="f53" y="f10"/>
                      <a:pt x="f54" y="f10"/>
                      <a:pt x="f55" y="f25"/>
                    </a:cubicBezTo>
                    <a:cubicBezTo>
                      <a:pt x="f56" y="f57"/>
                      <a:pt x="f51" y="f28"/>
                      <a:pt x="f52" y="f27"/>
                    </a:cubicBezTo>
                    <a:cubicBezTo>
                      <a:pt x="f58" y="f26"/>
                      <a:pt x="f59" y="f29"/>
                      <a:pt x="f60" y="f26"/>
                    </a:cubicBezTo>
                    <a:cubicBezTo>
                      <a:pt x="f61" y="f10"/>
                      <a:pt x="f62" y="f25"/>
                      <a:pt x="f63" y="f64"/>
                    </a:cubicBezTo>
                    <a:cubicBezTo>
                      <a:pt x="f6" y="f29"/>
                      <a:pt x="f65" y="f66"/>
                      <a:pt x="f67" y="f68"/>
                    </a:cubicBezTo>
                    <a:cubicBezTo>
                      <a:pt x="f69" y="f68"/>
                      <a:pt x="f67" y="f66"/>
                      <a:pt x="f69" y="f66"/>
                    </a:cubicBezTo>
                    <a:cubicBezTo>
                      <a:pt x="f61" y="f66"/>
                      <a:pt x="f70" y="f66"/>
                      <a:pt x="f71" y="f36"/>
                    </a:cubicBezTo>
                    <a:cubicBezTo>
                      <a:pt x="f60" y="f33"/>
                      <a:pt x="f58" y="f36"/>
                      <a:pt x="f72" y="f33"/>
                    </a:cubicBezTo>
                    <a:cubicBezTo>
                      <a:pt x="f73" y="f74"/>
                      <a:pt x="f75" y="f32"/>
                      <a:pt x="f76" y="f77"/>
                    </a:cubicBezTo>
                    <a:cubicBezTo>
                      <a:pt x="f78" y="f35"/>
                      <a:pt x="f76" y="f35"/>
                      <a:pt x="f59" y="f74"/>
                    </a:cubicBezTo>
                    <a:cubicBezTo>
                      <a:pt x="f72" y="f79"/>
                      <a:pt x="f73" y="f41"/>
                      <a:pt x="f75" y="f41"/>
                    </a:cubicBezTo>
                    <a:cubicBezTo>
                      <a:pt x="f78" y="f41"/>
                      <a:pt x="f76" y="f80"/>
                      <a:pt x="f81" y="f82"/>
                    </a:cubicBezTo>
                    <a:cubicBezTo>
                      <a:pt x="f49" y="f40"/>
                      <a:pt x="f83" y="f7"/>
                      <a:pt x="f47" y="f84"/>
                    </a:cubicBezTo>
                    <a:cubicBezTo>
                      <a:pt x="f85" y="f82"/>
                      <a:pt x="f46" y="f86"/>
                      <a:pt x="f87" y="f86"/>
                    </a:cubicBezTo>
                    <a:cubicBezTo>
                      <a:pt x="f45" y="f86"/>
                      <a:pt x="f88" y="f89"/>
                      <a:pt x="f90" y="f86"/>
                    </a:cubicBezTo>
                    <a:cubicBezTo>
                      <a:pt x="f91" y="f40"/>
                      <a:pt x="f92" y="f41"/>
                      <a:pt x="f93" y="f86"/>
                    </a:cubicBezTo>
                    <a:cubicBezTo>
                      <a:pt x="f84" y="f86"/>
                      <a:pt x="f94" y="f89"/>
                      <a:pt x="f40" y="f40"/>
                    </a:cubicBezTo>
                    <a:cubicBezTo>
                      <a:pt x="f41" y="f94"/>
                      <a:pt x="f40" y="f89"/>
                      <a:pt x="f41" y="f95"/>
                    </a:cubicBezTo>
                    <a:cubicBezTo>
                      <a:pt x="f96" y="f39"/>
                      <a:pt x="f89" y="f79"/>
                      <a:pt x="f96" y="f79"/>
                    </a:cubicBezTo>
                    <a:cubicBezTo>
                      <a:pt x="f39" y="f79"/>
                      <a:pt x="f95" y="f97"/>
                      <a:pt x="f39" y="f74"/>
                    </a:cubicBezTo>
                    <a:cubicBezTo>
                      <a:pt x="f98" y="f98"/>
                      <a:pt x="f32" y="f97"/>
                      <a:pt x="f32" y="f77"/>
                    </a:cubicBezTo>
                    <a:cubicBezTo>
                      <a:pt x="f31" y="f33"/>
                      <a:pt x="f66" y="f77"/>
                      <a:pt x="f64" y="f77"/>
                    </a:cubicBezTo>
                    <a:cubicBezTo>
                      <a:pt x="f10" y="f97"/>
                      <a:pt x="f64" y="f77"/>
                      <a:pt x="f57" y="f32"/>
                    </a:cubicBezTo>
                    <a:cubicBezTo>
                      <a:pt x="f25" y="f99"/>
                      <a:pt x="f64" y="f99"/>
                      <a:pt x="f26" y="f31"/>
                    </a:cubicBezTo>
                    <a:cubicBezTo>
                      <a:pt x="f23" y="f66"/>
                      <a:pt x="f8" y="f29"/>
                      <a:pt x="f11" y="f28"/>
                    </a:cubicBezTo>
                    <a:cubicBezTo>
                      <a:pt x="f14" y="f64"/>
                      <a:pt x="f16" y="f64"/>
                      <a:pt x="f16" y="f27"/>
                    </a:cubicBezTo>
                    <a:cubicBezTo>
                      <a:pt x="f22" y="f26"/>
                      <a:pt x="f22" y="f29"/>
                      <a:pt x="f24" y="f27"/>
                    </a:cubicBezTo>
                    <a:cubicBezTo>
                      <a:pt x="f13" y="f25"/>
                      <a:pt x="f37" y="f57"/>
                      <a:pt x="f5" y="f8"/>
                    </a:cubicBezTo>
                    <a:cubicBezTo>
                      <a:pt x="f5" y="f8"/>
                      <a:pt x="f5"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08" name="USSR Russia">
                <a:extLst>
                  <a:ext uri="{FF2B5EF4-FFF2-40B4-BE49-F238E27FC236}">
                    <a16:creationId xmlns:a16="http://schemas.microsoft.com/office/drawing/2014/main" id="{F4640643-9E70-91BB-F374-16815A8284AE}"/>
                  </a:ext>
                </a:extLst>
              </p:cNvPr>
              <p:cNvSpPr/>
              <p:nvPr/>
            </p:nvSpPr>
            <p:spPr>
              <a:xfrm>
                <a:off x="7530440" y="2501752"/>
                <a:ext cx="3068214" cy="768086"/>
              </a:xfrm>
              <a:custGeom>
                <a:avLst/>
                <a:gdLst>
                  <a:gd name="f0" fmla="val 10800000"/>
                  <a:gd name="f1" fmla="val 5400000"/>
                  <a:gd name="f2" fmla="val 360"/>
                  <a:gd name="f3" fmla="val 180"/>
                  <a:gd name="f4" fmla="val w"/>
                  <a:gd name="f5" fmla="val h"/>
                  <a:gd name="f6" fmla="val 0"/>
                  <a:gd name="f7" fmla="val 575"/>
                  <a:gd name="f8" fmla="val 152"/>
                  <a:gd name="f9" fmla="val 459"/>
                  <a:gd name="f10" fmla="val 144"/>
                  <a:gd name="f11" fmla="val 460"/>
                  <a:gd name="f12" fmla="val 462"/>
                  <a:gd name="f13" fmla="val 139"/>
                  <a:gd name="f14" fmla="val 463"/>
                  <a:gd name="f15" fmla="val 142"/>
                  <a:gd name="f16" fmla="val 465"/>
                  <a:gd name="f17" fmla="val 147"/>
                  <a:gd name="f18" fmla="val 474"/>
                  <a:gd name="f19" fmla="val 133"/>
                  <a:gd name="f20" fmla="val 473"/>
                  <a:gd name="f21" fmla="val 124"/>
                  <a:gd name="f22" fmla="val 472"/>
                  <a:gd name="f23" fmla="val 119"/>
                  <a:gd name="f24" fmla="val 476"/>
                  <a:gd name="f25" fmla="val 107"/>
                  <a:gd name="f26" fmla="val 470"/>
                  <a:gd name="f27" fmla="val 105"/>
                  <a:gd name="f28" fmla="val 101"/>
                  <a:gd name="f29" fmla="val 471"/>
                  <a:gd name="f30" fmla="val 98"/>
                  <a:gd name="f31" fmla="val 95"/>
                  <a:gd name="f32" fmla="val 91"/>
                  <a:gd name="f33" fmla="val 458"/>
                  <a:gd name="f34" fmla="val 88"/>
                  <a:gd name="f35" fmla="val 451"/>
                  <a:gd name="f36" fmla="val 85"/>
                  <a:gd name="f37" fmla="val 444"/>
                  <a:gd name="f38" fmla="val 82"/>
                  <a:gd name="f39" fmla="val 448"/>
                  <a:gd name="f40" fmla="val 86"/>
                  <a:gd name="f41" fmla="val 440"/>
                  <a:gd name="f42" fmla="val 84"/>
                  <a:gd name="f43" fmla="val 442"/>
                  <a:gd name="f44" fmla="val 439"/>
                  <a:gd name="f45" fmla="val 436"/>
                  <a:gd name="f46" fmla="val 445"/>
                  <a:gd name="f47" fmla="val 81"/>
                  <a:gd name="f48" fmla="val 80"/>
                  <a:gd name="f49" fmla="val 432"/>
                  <a:gd name="f50" fmla="val 79"/>
                  <a:gd name="f51" fmla="val 443"/>
                  <a:gd name="f52" fmla="val 433"/>
                  <a:gd name="f53" fmla="val 428"/>
                  <a:gd name="f54" fmla="val 431"/>
                  <a:gd name="f55" fmla="val 76"/>
                  <a:gd name="f56" fmla="val 434"/>
                  <a:gd name="f57" fmla="val 71"/>
                  <a:gd name="f58" fmla="val 63"/>
                  <a:gd name="f59" fmla="val 64"/>
                  <a:gd name="f60" fmla="val 61"/>
                  <a:gd name="f61" fmla="val 57"/>
                  <a:gd name="f62" fmla="val 449"/>
                  <a:gd name="f63" fmla="val 59"/>
                  <a:gd name="f64" fmla="val 466"/>
                  <a:gd name="f65" fmla="val 60"/>
                  <a:gd name="f66" fmla="val 479"/>
                  <a:gd name="f67" fmla="val 467"/>
                  <a:gd name="f68" fmla="val 66"/>
                  <a:gd name="f69" fmla="val 481"/>
                  <a:gd name="f70" fmla="val 486"/>
                  <a:gd name="f71" fmla="val 482"/>
                  <a:gd name="f72" fmla="val 477"/>
                  <a:gd name="f73" fmla="val 483"/>
                  <a:gd name="f74" fmla="val 54"/>
                  <a:gd name="f75" fmla="val 49"/>
                  <a:gd name="f76" fmla="val 53"/>
                  <a:gd name="f77" fmla="val 485"/>
                  <a:gd name="f78" fmla="val 51"/>
                  <a:gd name="f79" fmla="val 487"/>
                  <a:gd name="f80" fmla="val 488"/>
                  <a:gd name="f81" fmla="val 490"/>
                  <a:gd name="f82" fmla="val 493"/>
                  <a:gd name="f83" fmla="val 46"/>
                  <a:gd name="f84" fmla="val 496"/>
                  <a:gd name="f85" fmla="val 52"/>
                  <a:gd name="f86" fmla="val 502"/>
                  <a:gd name="f87" fmla="val 56"/>
                  <a:gd name="f88" fmla="val 499"/>
                  <a:gd name="f89" fmla="val 501"/>
                  <a:gd name="f90" fmla="val 504"/>
                  <a:gd name="f91" fmla="val 50"/>
                  <a:gd name="f92" fmla="val 498"/>
                  <a:gd name="f93" fmla="val 48"/>
                  <a:gd name="f94" fmla="val 503"/>
                  <a:gd name="f95" fmla="val 47"/>
                  <a:gd name="f96" fmla="val 508"/>
                  <a:gd name="f97" fmla="val 507"/>
                  <a:gd name="f98" fmla="val 505"/>
                  <a:gd name="f99" fmla="val 510"/>
                  <a:gd name="f100" fmla="val 67"/>
                  <a:gd name="f101" fmla="val 69"/>
                  <a:gd name="f102" fmla="val 68"/>
                  <a:gd name="f103" fmla="val 70"/>
                  <a:gd name="f104" fmla="val 506"/>
                  <a:gd name="f105" fmla="val 74"/>
                  <a:gd name="f106" fmla="val 72"/>
                  <a:gd name="f107" fmla="val 75"/>
                  <a:gd name="f108" fmla="val 83"/>
                  <a:gd name="f109" fmla="val 513"/>
                  <a:gd name="f110" fmla="val 518"/>
                  <a:gd name="f111" fmla="val 523"/>
                  <a:gd name="f112" fmla="val 90"/>
                  <a:gd name="f113" fmla="val 530"/>
                  <a:gd name="f114" fmla="val 93"/>
                  <a:gd name="f115" fmla="val 534"/>
                  <a:gd name="f116" fmla="val 97"/>
                  <a:gd name="f117" fmla="val 537"/>
                  <a:gd name="f118" fmla="val 94"/>
                  <a:gd name="f119" fmla="val 536"/>
                  <a:gd name="f120" fmla="val 89"/>
                  <a:gd name="f121" fmla="val 538"/>
                  <a:gd name="f122" fmla="val 532"/>
                  <a:gd name="f123" fmla="val 535"/>
                  <a:gd name="f124" fmla="val 533"/>
                  <a:gd name="f125" fmla="val 531"/>
                  <a:gd name="f126" fmla="val 529"/>
                  <a:gd name="f127" fmla="val 73"/>
                  <a:gd name="f128" fmla="val 524"/>
                  <a:gd name="f129" fmla="val 525"/>
                  <a:gd name="f130" fmla="val 519"/>
                  <a:gd name="f131" fmla="val 522"/>
                  <a:gd name="f132" fmla="val 520"/>
                  <a:gd name="f133" fmla="val 62"/>
                  <a:gd name="f134" fmla="val 514"/>
                  <a:gd name="f135" fmla="val 58"/>
                  <a:gd name="f136" fmla="val 527"/>
                  <a:gd name="f137" fmla="val 55"/>
                  <a:gd name="f138" fmla="val 528"/>
                  <a:gd name="f139" fmla="val 539"/>
                  <a:gd name="f140" fmla="val 540"/>
                  <a:gd name="f141" fmla="val 542"/>
                  <a:gd name="f142" fmla="val 547"/>
                  <a:gd name="f143" fmla="val 45"/>
                  <a:gd name="f144" fmla="val 550"/>
                  <a:gd name="f145" fmla="val 552"/>
                  <a:gd name="f146" fmla="val 555"/>
                  <a:gd name="f147" fmla="val 44"/>
                  <a:gd name="f148" fmla="val 545"/>
                  <a:gd name="f149" fmla="val 43"/>
                  <a:gd name="f150" fmla="val 544"/>
                  <a:gd name="f151" fmla="val 41"/>
                  <a:gd name="f152" fmla="val 541"/>
                  <a:gd name="f153" fmla="val 38"/>
                  <a:gd name="f154" fmla="val 40"/>
                  <a:gd name="f155" fmla="val 546"/>
                  <a:gd name="f156" fmla="val 37"/>
                  <a:gd name="f157" fmla="val 543"/>
                  <a:gd name="f158" fmla="val 35"/>
                  <a:gd name="f159" fmla="val 34"/>
                  <a:gd name="f160" fmla="val 33"/>
                  <a:gd name="f161" fmla="val 31"/>
                  <a:gd name="f162" fmla="val 39"/>
                  <a:gd name="f163" fmla="val 551"/>
                  <a:gd name="f164" fmla="val 549"/>
                  <a:gd name="f165" fmla="val 548"/>
                  <a:gd name="f166" fmla="val 36"/>
                  <a:gd name="f167" fmla="val 556"/>
                  <a:gd name="f168" fmla="val 560"/>
                  <a:gd name="f169" fmla="val 565"/>
                  <a:gd name="f170" fmla="val 569"/>
                  <a:gd name="f171" fmla="val 571"/>
                  <a:gd name="f172" fmla="val 567"/>
                  <a:gd name="f173" fmla="val 572"/>
                  <a:gd name="f174" fmla="val 32"/>
                  <a:gd name="f175" fmla="val 570"/>
                  <a:gd name="f176" fmla="val 573"/>
                  <a:gd name="f177" fmla="val 28"/>
                  <a:gd name="f178" fmla="val 566"/>
                  <a:gd name="f179" fmla="val 559"/>
                  <a:gd name="f180" fmla="val 26"/>
                  <a:gd name="f181" fmla="val 25"/>
                  <a:gd name="f182" fmla="val 553"/>
                  <a:gd name="f183" fmla="val 27"/>
                  <a:gd name="f184" fmla="val 557"/>
                  <a:gd name="f185" fmla="val 29"/>
                  <a:gd name="f186" fmla="val 24"/>
                  <a:gd name="f187" fmla="val 22"/>
                  <a:gd name="f188" fmla="val 21"/>
                  <a:gd name="f189" fmla="val 517"/>
                  <a:gd name="f190" fmla="val 23"/>
                  <a:gd name="f191" fmla="val 500"/>
                  <a:gd name="f192" fmla="val 494"/>
                  <a:gd name="f193" fmla="val 20"/>
                  <a:gd name="f194" fmla="val 484"/>
                  <a:gd name="f195" fmla="val 480"/>
                  <a:gd name="f196" fmla="val 16"/>
                  <a:gd name="f197" fmla="val 468"/>
                  <a:gd name="f198" fmla="val 455"/>
                  <a:gd name="f199" fmla="val 18"/>
                  <a:gd name="f200" fmla="val 19"/>
                  <a:gd name="f201" fmla="val 457"/>
                  <a:gd name="f202" fmla="val 452"/>
                  <a:gd name="f203" fmla="val 447"/>
                  <a:gd name="f204" fmla="val 441"/>
                  <a:gd name="f205" fmla="val 437"/>
                  <a:gd name="f206" fmla="val 17"/>
                  <a:gd name="f207" fmla="val 424"/>
                  <a:gd name="f208" fmla="val 418"/>
                  <a:gd name="f209" fmla="val 414"/>
                  <a:gd name="f210" fmla="val 15"/>
                  <a:gd name="f211" fmla="val 415"/>
                  <a:gd name="f212" fmla="val 416"/>
                  <a:gd name="f213" fmla="val 412"/>
                  <a:gd name="f214" fmla="val 410"/>
                  <a:gd name="f215" fmla="val 408"/>
                  <a:gd name="f216" fmla="val 14"/>
                  <a:gd name="f217" fmla="val 404"/>
                  <a:gd name="f218" fmla="val 13"/>
                  <a:gd name="f219" fmla="val 398"/>
                  <a:gd name="f220" fmla="val 392"/>
                  <a:gd name="f221" fmla="val 390"/>
                  <a:gd name="f222" fmla="val 385"/>
                  <a:gd name="f223" fmla="val 377"/>
                  <a:gd name="f224" fmla="val 389"/>
                  <a:gd name="f225" fmla="val 12"/>
                  <a:gd name="f226" fmla="val 380"/>
                  <a:gd name="f227" fmla="val 11"/>
                  <a:gd name="f228" fmla="val 375"/>
                  <a:gd name="f229" fmla="val 378"/>
                  <a:gd name="f230" fmla="val 372"/>
                  <a:gd name="f231" fmla="val 376"/>
                  <a:gd name="f232" fmla="val 373"/>
                  <a:gd name="f233" fmla="val 10"/>
                  <a:gd name="f234" fmla="val 371"/>
                  <a:gd name="f235" fmla="val 370"/>
                  <a:gd name="f236" fmla="val 366"/>
                  <a:gd name="f237" fmla="val 374"/>
                  <a:gd name="f238" fmla="val 368"/>
                  <a:gd name="f239" fmla="val 364"/>
                  <a:gd name="f240" fmla="val 359"/>
                  <a:gd name="f241" fmla="val 354"/>
                  <a:gd name="f242" fmla="val 362"/>
                  <a:gd name="f243" fmla="val 355"/>
                  <a:gd name="f244" fmla="val 352"/>
                  <a:gd name="f245" fmla="val 353"/>
                  <a:gd name="f246" fmla="val 343"/>
                  <a:gd name="f247" fmla="val 338"/>
                  <a:gd name="f248" fmla="val 348"/>
                  <a:gd name="f249" fmla="val 345"/>
                  <a:gd name="f250" fmla="val 340"/>
                  <a:gd name="f251" fmla="val 337"/>
                  <a:gd name="f252" fmla="val 334"/>
                  <a:gd name="f253" fmla="val 333"/>
                  <a:gd name="f254" fmla="val 330"/>
                  <a:gd name="f255" fmla="val 332"/>
                  <a:gd name="f256" fmla="val 328"/>
                  <a:gd name="f257" fmla="val 327"/>
                  <a:gd name="f258" fmla="val 324"/>
                  <a:gd name="f259" fmla="val 9"/>
                  <a:gd name="f260" fmla="val 320"/>
                  <a:gd name="f261" fmla="val 317"/>
                  <a:gd name="f262" fmla="val 8"/>
                  <a:gd name="f263" fmla="val 313"/>
                  <a:gd name="f264" fmla="val 5"/>
                  <a:gd name="f265" fmla="val 311"/>
                  <a:gd name="f266" fmla="val 7"/>
                  <a:gd name="f267" fmla="val 309"/>
                  <a:gd name="f268" fmla="val 308"/>
                  <a:gd name="f269" fmla="val 306"/>
                  <a:gd name="f270" fmla="val 305"/>
                  <a:gd name="f271" fmla="val 302"/>
                  <a:gd name="f272" fmla="val 6"/>
                  <a:gd name="f273" fmla="val 301"/>
                  <a:gd name="f274" fmla="val 297"/>
                  <a:gd name="f275" fmla="val 293"/>
                  <a:gd name="f276" fmla="val 294"/>
                  <a:gd name="f277" fmla="val 295"/>
                  <a:gd name="f278" fmla="val 286"/>
                  <a:gd name="f279" fmla="val 287"/>
                  <a:gd name="f280" fmla="val 284"/>
                  <a:gd name="f281" fmla="val 277"/>
                  <a:gd name="f282" fmla="val 270"/>
                  <a:gd name="f283" fmla="val 273"/>
                  <a:gd name="f284" fmla="val 269"/>
                  <a:gd name="f285" fmla="val 266"/>
                  <a:gd name="f286" fmla="val 264"/>
                  <a:gd name="f287" fmla="val 259"/>
                  <a:gd name="f288" fmla="val 260"/>
                  <a:gd name="f289" fmla="val 257"/>
                  <a:gd name="f290" fmla="val 256"/>
                  <a:gd name="f291" fmla="val 255"/>
                  <a:gd name="f292" fmla="val 254"/>
                  <a:gd name="f293" fmla="val 253"/>
                  <a:gd name="f294" fmla="val 251"/>
                  <a:gd name="f295" fmla="val 252"/>
                  <a:gd name="f296" fmla="val 250"/>
                  <a:gd name="f297" fmla="val 249"/>
                  <a:gd name="f298" fmla="val 247"/>
                  <a:gd name="f299" fmla="val 246"/>
                  <a:gd name="f300" fmla="val 245"/>
                  <a:gd name="f301" fmla="val 244"/>
                  <a:gd name="f302" fmla="val 243"/>
                  <a:gd name="f303" fmla="val 240"/>
                  <a:gd name="f304" fmla="val 248"/>
                  <a:gd name="f305" fmla="val 3"/>
                  <a:gd name="f306" fmla="val 4"/>
                  <a:gd name="f307" fmla="val 239"/>
                  <a:gd name="f308" fmla="val 235"/>
                  <a:gd name="f309" fmla="val 238"/>
                  <a:gd name="f310" fmla="val 236"/>
                  <a:gd name="f311" fmla="val 237"/>
                  <a:gd name="f312" fmla="val 232"/>
                  <a:gd name="f313" fmla="val 229"/>
                  <a:gd name="f314" fmla="val 227"/>
                  <a:gd name="f315" fmla="val 2"/>
                  <a:gd name="f316" fmla="val 226"/>
                  <a:gd name="f317" fmla="val 225"/>
                  <a:gd name="f318" fmla="val 224"/>
                  <a:gd name="f319" fmla="val 221"/>
                  <a:gd name="f320" fmla="val 220"/>
                  <a:gd name="f321" fmla="val 215"/>
                  <a:gd name="f322" fmla="val 217"/>
                  <a:gd name="f323" fmla="val 219"/>
                  <a:gd name="f324" fmla="val 1"/>
                  <a:gd name="f325" fmla="val 216"/>
                  <a:gd name="f326" fmla="val 214"/>
                  <a:gd name="f327" fmla="val 212"/>
                  <a:gd name="f328" fmla="val 211"/>
                  <a:gd name="f329" fmla="val 210"/>
                  <a:gd name="f330" fmla="val 209"/>
                  <a:gd name="f331" fmla="val 207"/>
                  <a:gd name="f332" fmla="val 205"/>
                  <a:gd name="f333" fmla="val 204"/>
                  <a:gd name="f334" fmla="val 203"/>
                  <a:gd name="f335" fmla="val 201"/>
                  <a:gd name="f336" fmla="val 202"/>
                  <a:gd name="f337" fmla="val 200"/>
                  <a:gd name="f338" fmla="val 198"/>
                  <a:gd name="f339" fmla="val 196"/>
                  <a:gd name="f340" fmla="val 197"/>
                  <a:gd name="f341" fmla="val 195"/>
                  <a:gd name="f342" fmla="val 188"/>
                  <a:gd name="f343" fmla="val 190"/>
                  <a:gd name="f344" fmla="val 189"/>
                  <a:gd name="f345" fmla="val 187"/>
                  <a:gd name="f346" fmla="val 185"/>
                  <a:gd name="f347" fmla="val 183"/>
                  <a:gd name="f348" fmla="val 184"/>
                  <a:gd name="f349" fmla="val 182"/>
                  <a:gd name="f350" fmla="val 178"/>
                  <a:gd name="f351" fmla="val 176"/>
                  <a:gd name="f352" fmla="val 177"/>
                  <a:gd name="f353" fmla="val 175"/>
                  <a:gd name="f354" fmla="val 174"/>
                  <a:gd name="f355" fmla="val 179"/>
                  <a:gd name="f356" fmla="val 170"/>
                  <a:gd name="f357" fmla="val 167"/>
                  <a:gd name="f358" fmla="val 165"/>
                  <a:gd name="f359" fmla="val 164"/>
                  <a:gd name="f360" fmla="val 159"/>
                  <a:gd name="f361" fmla="val 166"/>
                  <a:gd name="f362" fmla="val 171"/>
                  <a:gd name="f363" fmla="val 173"/>
                  <a:gd name="f364" fmla="val 181"/>
                  <a:gd name="f365" fmla="val 168"/>
                  <a:gd name="f366" fmla="val 162"/>
                  <a:gd name="f367" fmla="val 160"/>
                  <a:gd name="f368" fmla="val 158"/>
                  <a:gd name="f369" fmla="val 155"/>
                  <a:gd name="f370" fmla="val 156"/>
                  <a:gd name="f371" fmla="val 157"/>
                  <a:gd name="f372" fmla="val 154"/>
                  <a:gd name="f373" fmla="val 153"/>
                  <a:gd name="f374" fmla="val 150"/>
                  <a:gd name="f375" fmla="val 161"/>
                  <a:gd name="f376" fmla="val 151"/>
                  <a:gd name="f377" fmla="val 149"/>
                  <a:gd name="f378" fmla="val 145"/>
                  <a:gd name="f379" fmla="val 141"/>
                  <a:gd name="f380" fmla="val 146"/>
                  <a:gd name="f381" fmla="val 143"/>
                  <a:gd name="f382" fmla="val 163"/>
                  <a:gd name="f383" fmla="val 30"/>
                  <a:gd name="f384" fmla="val 148"/>
                  <a:gd name="f385" fmla="val 140"/>
                  <a:gd name="f386" fmla="val 137"/>
                  <a:gd name="f387" fmla="val 138"/>
                  <a:gd name="f388" fmla="val 134"/>
                  <a:gd name="f389" fmla="val 132"/>
                  <a:gd name="f390" fmla="val 130"/>
                  <a:gd name="f391" fmla="val 129"/>
                  <a:gd name="f392" fmla="val 128"/>
                  <a:gd name="f393" fmla="val 127"/>
                  <a:gd name="f394" fmla="val 126"/>
                  <a:gd name="f395" fmla="val 125"/>
                  <a:gd name="f396" fmla="val 136"/>
                  <a:gd name="f397" fmla="val 131"/>
                  <a:gd name="f398" fmla="val 122"/>
                  <a:gd name="f399" fmla="val 121"/>
                  <a:gd name="f400" fmla="val 120"/>
                  <a:gd name="f401" fmla="val 117"/>
                  <a:gd name="f402" fmla="val 115"/>
                  <a:gd name="f403" fmla="val 111"/>
                  <a:gd name="f404" fmla="val 110"/>
                  <a:gd name="f405" fmla="val 108"/>
                  <a:gd name="f406" fmla="val 106"/>
                  <a:gd name="f407" fmla="val 104"/>
                  <a:gd name="f408" fmla="val 103"/>
                  <a:gd name="f409" fmla="val 102"/>
                  <a:gd name="f410" fmla="val 99"/>
                  <a:gd name="f411" fmla="val 87"/>
                  <a:gd name="f412" fmla="val 78"/>
                  <a:gd name="f413" fmla="val 77"/>
                  <a:gd name="f414" fmla="val 65"/>
                  <a:gd name="f415" fmla="val 42"/>
                  <a:gd name="f416" fmla="val 92"/>
                  <a:gd name="f417" fmla="val 96"/>
                  <a:gd name="f418" fmla="val 100"/>
                  <a:gd name="f419" fmla="val 112"/>
                  <a:gd name="f420" fmla="val 114"/>
                  <a:gd name="f421" fmla="val 116"/>
                  <a:gd name="f422" fmla="val 118"/>
                  <a:gd name="f423" fmla="val 123"/>
                  <a:gd name="f424" fmla="val 109"/>
                  <a:gd name="f425" fmla="val 135"/>
                  <a:gd name="f426" fmla="val 172"/>
                  <a:gd name="f427" fmla="val 186"/>
                  <a:gd name="f428" fmla="val 193"/>
                  <a:gd name="f429" fmla="val 199"/>
                  <a:gd name="f430" fmla="val 228"/>
                  <a:gd name="f431" fmla="val 234"/>
                  <a:gd name="f432" fmla="val 242"/>
                  <a:gd name="f433" fmla="val 258"/>
                  <a:gd name="f434" fmla="val 261"/>
                  <a:gd name="f435" fmla="val 262"/>
                  <a:gd name="f436" fmla="val 263"/>
                  <a:gd name="f437" fmla="val 267"/>
                  <a:gd name="f438" fmla="val 268"/>
                  <a:gd name="f439" fmla="val 271"/>
                  <a:gd name="f440" fmla="val 272"/>
                  <a:gd name="f441" fmla="val 274"/>
                  <a:gd name="f442" fmla="val 275"/>
                  <a:gd name="f443" fmla="val 276"/>
                  <a:gd name="f444" fmla="val 278"/>
                  <a:gd name="f445" fmla="val 279"/>
                  <a:gd name="f446" fmla="val 281"/>
                  <a:gd name="f447" fmla="val 282"/>
                  <a:gd name="f448" fmla="val 289"/>
                  <a:gd name="f449" fmla="val 298"/>
                  <a:gd name="f450" fmla="val 299"/>
                  <a:gd name="f451" fmla="val 296"/>
                  <a:gd name="f452" fmla="val 312"/>
                  <a:gd name="f453" fmla="val 310"/>
                  <a:gd name="f454" fmla="val 319"/>
                  <a:gd name="f455" fmla="val 329"/>
                  <a:gd name="f456" fmla="val 325"/>
                  <a:gd name="f457" fmla="val 336"/>
                  <a:gd name="f458" fmla="val 331"/>
                  <a:gd name="f459" fmla="val 346"/>
                  <a:gd name="f460" fmla="val 349"/>
                  <a:gd name="f461" fmla="val 369"/>
                  <a:gd name="f462" fmla="val 383"/>
                  <a:gd name="f463" fmla="val 384"/>
                  <a:gd name="f464" fmla="val 388"/>
                  <a:gd name="f465" fmla="val 379"/>
                  <a:gd name="f466" fmla="val 393"/>
                  <a:gd name="f467" fmla="val 402"/>
                  <a:gd name="f468" fmla="val 409"/>
                  <a:gd name="f469" fmla="val 417"/>
                  <a:gd name="f470" fmla="val 426"/>
                  <a:gd name="f471" fmla="val 446"/>
                  <a:gd name="f472" fmla="val 450"/>
                  <a:gd name="f473" fmla="val 454"/>
                  <a:gd name="f474" fmla="val 113"/>
                  <a:gd name="f475" fmla="val 456"/>
                  <a:gd name="f476" fmla="val 453"/>
                  <a:gd name="f477" fmla="+- 0 0 -90"/>
                  <a:gd name="f478" fmla="*/ f4 1 575"/>
                  <a:gd name="f479" fmla="*/ f5 1 152"/>
                  <a:gd name="f480" fmla="+- f8 0 f6"/>
                  <a:gd name="f481" fmla="+- f7 0 f6"/>
                  <a:gd name="f482" fmla="*/ f477 f0 1"/>
                  <a:gd name="f483" fmla="*/ f481 1 575"/>
                  <a:gd name="f484" fmla="*/ f480 1 152"/>
                  <a:gd name="f485" fmla="*/ f482 1 f3"/>
                  <a:gd name="f486" fmla="*/ 444 1 f483"/>
                  <a:gd name="f487" fmla="*/ 86 1 f484"/>
                  <a:gd name="f488" fmla="*/ 470 1 f483"/>
                  <a:gd name="f489" fmla="*/ 60 1 f484"/>
                  <a:gd name="f490" fmla="*/ 501 1 f483"/>
                  <a:gd name="f491" fmla="*/ 51 1 f484"/>
                  <a:gd name="f492" fmla="*/ 504 1 f483"/>
                  <a:gd name="f493" fmla="*/ 75 1 f484"/>
                  <a:gd name="f494" fmla="*/ 531 1 f483"/>
                  <a:gd name="f495" fmla="*/ 76 1 f484"/>
                  <a:gd name="f496" fmla="*/ 522 1 f483"/>
                  <a:gd name="f497" fmla="*/ 56 1 f484"/>
                  <a:gd name="f498" fmla="*/ 535 1 f483"/>
                  <a:gd name="f499" fmla="*/ 40 1 f484"/>
                  <a:gd name="f500" fmla="*/ 571 1 f483"/>
                  <a:gd name="f501" fmla="*/ 38 1 f484"/>
                  <a:gd name="f502" fmla="*/ 559 1 f483"/>
                  <a:gd name="f503" fmla="*/ 31 1 f484"/>
                  <a:gd name="f504" fmla="*/ 477 1 f483"/>
                  <a:gd name="f505" fmla="*/ 23 1 f484"/>
                  <a:gd name="f506" fmla="*/ 415 1 f483"/>
                  <a:gd name="f507" fmla="*/ 16 1 f484"/>
                  <a:gd name="f508" fmla="*/ 371 1 f483"/>
                  <a:gd name="f509" fmla="*/ 13 1 f484"/>
                  <a:gd name="f510" fmla="*/ 345 1 f483"/>
                  <a:gd name="f511" fmla="*/ 19 1 f484"/>
                  <a:gd name="f512" fmla="*/ 306 1 f483"/>
                  <a:gd name="f513" fmla="*/ 7 1 f484"/>
                  <a:gd name="f514" fmla="*/ 287 1 f483"/>
                  <a:gd name="f515" fmla="*/ 9 1 f484"/>
                  <a:gd name="f516" fmla="*/ 254 1 f483"/>
                  <a:gd name="f517" fmla="*/ 11 1 f484"/>
                  <a:gd name="f518" fmla="*/ 253 1 f483"/>
                  <a:gd name="f519" fmla="*/ 232 1 f483"/>
                  <a:gd name="f520" fmla="*/ 3 1 f484"/>
                  <a:gd name="f521" fmla="*/ 211 1 f483"/>
                  <a:gd name="f522" fmla="*/ 4 1 f484"/>
                  <a:gd name="f523" fmla="*/ 195 1 f483"/>
                  <a:gd name="f524" fmla="*/ 179 1 f483"/>
                  <a:gd name="f525" fmla="*/ 184 1 f483"/>
                  <a:gd name="f526" fmla="*/ 21 1 f484"/>
                  <a:gd name="f527" fmla="*/ 156 1 f483"/>
                  <a:gd name="f528" fmla="*/ 14 1 f484"/>
                  <a:gd name="f529" fmla="*/ 152 1 f483"/>
                  <a:gd name="f530" fmla="*/ 17 1 f484"/>
                  <a:gd name="f531" fmla="*/ 153 1 f483"/>
                  <a:gd name="f532" fmla="*/ 24 1 f484"/>
                  <a:gd name="f533" fmla="*/ 28 1 f484"/>
                  <a:gd name="f534" fmla="*/ 128 1 f483"/>
                  <a:gd name="f535" fmla="*/ 138 1 f483"/>
                  <a:gd name="f536" fmla="*/ 25 1 f484"/>
                  <a:gd name="f537" fmla="*/ 108 1 f483"/>
                  <a:gd name="f538" fmla="*/ 93 1 f483"/>
                  <a:gd name="f539" fmla="*/ 26 1 f484"/>
                  <a:gd name="f540" fmla="*/ 83 1 f483"/>
                  <a:gd name="f541" fmla="*/ 27 1 f484"/>
                  <a:gd name="f542" fmla="*/ 65 1 f483"/>
                  <a:gd name="f543" fmla="*/ 33 1 f484"/>
                  <a:gd name="f544" fmla="*/ 54 1 f483"/>
                  <a:gd name="f545" fmla="*/ 29 1 f484"/>
                  <a:gd name="f546" fmla="*/ 44 1 f483"/>
                  <a:gd name="f547" fmla="*/ 36 1 f484"/>
                  <a:gd name="f548" fmla="*/ 33 1 f483"/>
                  <a:gd name="f549" fmla="*/ 41 1 f484"/>
                  <a:gd name="f550" fmla="*/ 26 1 f483"/>
                  <a:gd name="f551" fmla="*/ 13 1 f483"/>
                  <a:gd name="f552" fmla="*/ 32 1 f484"/>
                  <a:gd name="f553" fmla="*/ 45 1 f483"/>
                  <a:gd name="f554" fmla="*/ 0 1 f483"/>
                  <a:gd name="f555" fmla="*/ 15 1 f483"/>
                  <a:gd name="f556" fmla="*/ 61 1 f484"/>
                  <a:gd name="f557" fmla="*/ 8 1 f483"/>
                  <a:gd name="f558" fmla="*/ 71 1 f484"/>
                  <a:gd name="f559" fmla="*/ 25 1 f483"/>
                  <a:gd name="f560" fmla="*/ 82 1 f484"/>
                  <a:gd name="f561" fmla="*/ 28 1 f483"/>
                  <a:gd name="f562" fmla="*/ 92 1 f484"/>
                  <a:gd name="f563" fmla="*/ 57 1 f483"/>
                  <a:gd name="f564" fmla="*/ 105 1 f484"/>
                  <a:gd name="f565" fmla="*/ 61 1 f483"/>
                  <a:gd name="f566" fmla="*/ 126 1 f484"/>
                  <a:gd name="f567" fmla="*/ 102 1 f483"/>
                  <a:gd name="f568" fmla="*/ 149 1 f484"/>
                  <a:gd name="f569" fmla="*/ 107 1 f483"/>
                  <a:gd name="f570" fmla="*/ 124 1 f484"/>
                  <a:gd name="f571" fmla="*/ 98 1 f483"/>
                  <a:gd name="f572" fmla="*/ 103 1 f484"/>
                  <a:gd name="f573" fmla="*/ 119 1 f483"/>
                  <a:gd name="f574" fmla="*/ 99 1 f484"/>
                  <a:gd name="f575" fmla="*/ 151 1 f483"/>
                  <a:gd name="f576" fmla="*/ 168 1 f483"/>
                  <a:gd name="f577" fmla="*/ 84 1 f484"/>
                  <a:gd name="f578" fmla="*/ 193 1 f483"/>
                  <a:gd name="f579" fmla="*/ 88 1 f484"/>
                  <a:gd name="f580" fmla="*/ 240 1 f483"/>
                  <a:gd name="f581" fmla="*/ 106 1 f484"/>
                  <a:gd name="f582" fmla="*/ 262 1 f483"/>
                  <a:gd name="f583" fmla="*/ 111 1 f484"/>
                  <a:gd name="f584" fmla="*/ 284 1 f483"/>
                  <a:gd name="f585" fmla="*/ 96 1 f484"/>
                  <a:gd name="f586" fmla="*/ 384 1 f483"/>
                  <a:gd name="f587" fmla="*/ 456 1 f483"/>
                  <a:gd name="f588" fmla="*/ 117 1 f484"/>
                  <a:gd name="f589" fmla="*/ f7 1 f483"/>
                  <a:gd name="f590" fmla="*/ 0 1 f484"/>
                  <a:gd name="f591" fmla="*/ f8 1 f484"/>
                  <a:gd name="f592" fmla="+- f485 0 f1"/>
                  <a:gd name="f593" fmla="*/ f554 f478 1"/>
                  <a:gd name="f594" fmla="*/ f589 f478 1"/>
                  <a:gd name="f595" fmla="*/ f591 f479 1"/>
                  <a:gd name="f596" fmla="*/ f590 f479 1"/>
                  <a:gd name="f597" fmla="*/ f486 f478 1"/>
                  <a:gd name="f598" fmla="*/ f487 f479 1"/>
                  <a:gd name="f599" fmla="*/ f488 f478 1"/>
                  <a:gd name="f600" fmla="*/ f489 f479 1"/>
                  <a:gd name="f601" fmla="*/ f490 f478 1"/>
                  <a:gd name="f602" fmla="*/ f491 f479 1"/>
                  <a:gd name="f603" fmla="*/ f492 f478 1"/>
                  <a:gd name="f604" fmla="*/ f493 f479 1"/>
                  <a:gd name="f605" fmla="*/ f494 f478 1"/>
                  <a:gd name="f606" fmla="*/ f495 f479 1"/>
                  <a:gd name="f607" fmla="*/ f496 f478 1"/>
                  <a:gd name="f608" fmla="*/ f497 f479 1"/>
                  <a:gd name="f609" fmla="*/ f498 f478 1"/>
                  <a:gd name="f610" fmla="*/ f499 f479 1"/>
                  <a:gd name="f611" fmla="*/ f500 f478 1"/>
                  <a:gd name="f612" fmla="*/ f501 f479 1"/>
                  <a:gd name="f613" fmla="*/ f502 f478 1"/>
                  <a:gd name="f614" fmla="*/ f503 f479 1"/>
                  <a:gd name="f615" fmla="*/ f504 f478 1"/>
                  <a:gd name="f616" fmla="*/ f505 f479 1"/>
                  <a:gd name="f617" fmla="*/ f506 f478 1"/>
                  <a:gd name="f618" fmla="*/ f507 f479 1"/>
                  <a:gd name="f619" fmla="*/ f508 f478 1"/>
                  <a:gd name="f620" fmla="*/ f509 f479 1"/>
                  <a:gd name="f621" fmla="*/ f510 f478 1"/>
                  <a:gd name="f622" fmla="*/ f511 f479 1"/>
                  <a:gd name="f623" fmla="*/ f512 f478 1"/>
                  <a:gd name="f624" fmla="*/ f513 f479 1"/>
                  <a:gd name="f625" fmla="*/ f514 f478 1"/>
                  <a:gd name="f626" fmla="*/ f515 f479 1"/>
                  <a:gd name="f627" fmla="*/ f516 f478 1"/>
                  <a:gd name="f628" fmla="*/ f517 f479 1"/>
                  <a:gd name="f629" fmla="*/ f518 f478 1"/>
                  <a:gd name="f630" fmla="*/ f519 f478 1"/>
                  <a:gd name="f631" fmla="*/ f520 f479 1"/>
                  <a:gd name="f632" fmla="*/ f521 f478 1"/>
                  <a:gd name="f633" fmla="*/ f522 f479 1"/>
                  <a:gd name="f634" fmla="*/ f523 f478 1"/>
                  <a:gd name="f635" fmla="*/ f524 f478 1"/>
                  <a:gd name="f636" fmla="*/ f525 f478 1"/>
                  <a:gd name="f637" fmla="*/ f526 f479 1"/>
                  <a:gd name="f638" fmla="*/ f527 f478 1"/>
                  <a:gd name="f639" fmla="*/ f528 f479 1"/>
                  <a:gd name="f640" fmla="*/ f529 f478 1"/>
                  <a:gd name="f641" fmla="*/ f530 f479 1"/>
                  <a:gd name="f642" fmla="*/ f531 f478 1"/>
                  <a:gd name="f643" fmla="*/ f532 f479 1"/>
                  <a:gd name="f644" fmla="*/ f533 f479 1"/>
                  <a:gd name="f645" fmla="*/ f534 f478 1"/>
                  <a:gd name="f646" fmla="*/ f535 f478 1"/>
                  <a:gd name="f647" fmla="*/ f536 f479 1"/>
                  <a:gd name="f648" fmla="*/ f537 f478 1"/>
                  <a:gd name="f649" fmla="*/ f538 f478 1"/>
                  <a:gd name="f650" fmla="*/ f539 f479 1"/>
                  <a:gd name="f651" fmla="*/ f540 f478 1"/>
                  <a:gd name="f652" fmla="*/ f541 f479 1"/>
                  <a:gd name="f653" fmla="*/ f542 f478 1"/>
                  <a:gd name="f654" fmla="*/ f543 f479 1"/>
                  <a:gd name="f655" fmla="*/ f544 f478 1"/>
                  <a:gd name="f656" fmla="*/ f545 f479 1"/>
                  <a:gd name="f657" fmla="*/ f546 f478 1"/>
                  <a:gd name="f658" fmla="*/ f547 f479 1"/>
                  <a:gd name="f659" fmla="*/ f548 f478 1"/>
                  <a:gd name="f660" fmla="*/ f549 f479 1"/>
                  <a:gd name="f661" fmla="*/ f550 f478 1"/>
                  <a:gd name="f662" fmla="*/ f551 f478 1"/>
                  <a:gd name="f663" fmla="*/ f552 f479 1"/>
                  <a:gd name="f664" fmla="*/ f553 f478 1"/>
                  <a:gd name="f665" fmla="*/ f555 f478 1"/>
                  <a:gd name="f666" fmla="*/ f556 f479 1"/>
                  <a:gd name="f667" fmla="*/ f557 f478 1"/>
                  <a:gd name="f668" fmla="*/ f558 f479 1"/>
                  <a:gd name="f669" fmla="*/ f559 f478 1"/>
                  <a:gd name="f670" fmla="*/ f560 f479 1"/>
                  <a:gd name="f671" fmla="*/ f561 f478 1"/>
                  <a:gd name="f672" fmla="*/ f562 f479 1"/>
                  <a:gd name="f673" fmla="*/ f563 f478 1"/>
                  <a:gd name="f674" fmla="*/ f564 f479 1"/>
                  <a:gd name="f675" fmla="*/ f565 f478 1"/>
                  <a:gd name="f676" fmla="*/ f566 f479 1"/>
                  <a:gd name="f677" fmla="*/ f567 f478 1"/>
                  <a:gd name="f678" fmla="*/ f568 f479 1"/>
                  <a:gd name="f679" fmla="*/ f569 f478 1"/>
                  <a:gd name="f680" fmla="*/ f570 f479 1"/>
                  <a:gd name="f681" fmla="*/ f571 f478 1"/>
                  <a:gd name="f682" fmla="*/ f572 f479 1"/>
                  <a:gd name="f683" fmla="*/ f573 f478 1"/>
                  <a:gd name="f684" fmla="*/ f574 f479 1"/>
                  <a:gd name="f685" fmla="*/ f575 f478 1"/>
                  <a:gd name="f686" fmla="*/ f576 f478 1"/>
                  <a:gd name="f687" fmla="*/ f577 f479 1"/>
                  <a:gd name="f688" fmla="*/ f578 f478 1"/>
                  <a:gd name="f689" fmla="*/ f579 f479 1"/>
                  <a:gd name="f690" fmla="*/ f580 f478 1"/>
                  <a:gd name="f691" fmla="*/ f581 f479 1"/>
                  <a:gd name="f692" fmla="*/ f582 f478 1"/>
                  <a:gd name="f693" fmla="*/ f583 f479 1"/>
                  <a:gd name="f694" fmla="*/ f584 f478 1"/>
                  <a:gd name="f695" fmla="*/ f585 f479 1"/>
                  <a:gd name="f696" fmla="*/ f586 f478 1"/>
                  <a:gd name="f697" fmla="*/ f587 f478 1"/>
                  <a:gd name="f698" fmla="*/ f588 f479 1"/>
                </a:gdLst>
                <a:ahLst/>
                <a:cxnLst>
                  <a:cxn ang="3cd4">
                    <a:pos x="hc" y="t"/>
                  </a:cxn>
                  <a:cxn ang="0">
                    <a:pos x="r" y="vc"/>
                  </a:cxn>
                  <a:cxn ang="cd4">
                    <a:pos x="hc" y="b"/>
                  </a:cxn>
                  <a:cxn ang="cd2">
                    <a:pos x="l" y="vc"/>
                  </a:cxn>
                  <a:cxn ang="f592">
                    <a:pos x="f597" y="f598"/>
                  </a:cxn>
                  <a:cxn ang="f592">
                    <a:pos x="f599" y="f600"/>
                  </a:cxn>
                  <a:cxn ang="f592">
                    <a:pos x="f601" y="f602"/>
                  </a:cxn>
                  <a:cxn ang="f592">
                    <a:pos x="f603" y="f604"/>
                  </a:cxn>
                  <a:cxn ang="f592">
                    <a:pos x="f605" y="f606"/>
                  </a:cxn>
                  <a:cxn ang="f592">
                    <a:pos x="f607" y="f608"/>
                  </a:cxn>
                  <a:cxn ang="f592">
                    <a:pos x="f609" y="f610"/>
                  </a:cxn>
                  <a:cxn ang="f592">
                    <a:pos x="f611" y="f612"/>
                  </a:cxn>
                  <a:cxn ang="f592">
                    <a:pos x="f613" y="f614"/>
                  </a:cxn>
                  <a:cxn ang="f592">
                    <a:pos x="f615" y="f616"/>
                  </a:cxn>
                  <a:cxn ang="f592">
                    <a:pos x="f617" y="f618"/>
                  </a:cxn>
                  <a:cxn ang="f592">
                    <a:pos x="f619" y="f620"/>
                  </a:cxn>
                  <a:cxn ang="f592">
                    <a:pos x="f621" y="f622"/>
                  </a:cxn>
                  <a:cxn ang="f592">
                    <a:pos x="f623" y="f624"/>
                  </a:cxn>
                  <a:cxn ang="f592">
                    <a:pos x="f625" y="f626"/>
                  </a:cxn>
                  <a:cxn ang="f592">
                    <a:pos x="f627" y="f628"/>
                  </a:cxn>
                  <a:cxn ang="f592">
                    <a:pos x="f629" y="f624"/>
                  </a:cxn>
                  <a:cxn ang="f592">
                    <a:pos x="f630" y="f631"/>
                  </a:cxn>
                  <a:cxn ang="f592">
                    <a:pos x="f632" y="f633"/>
                  </a:cxn>
                  <a:cxn ang="f592">
                    <a:pos x="f634" y="f633"/>
                  </a:cxn>
                  <a:cxn ang="f592">
                    <a:pos x="f635" y="f626"/>
                  </a:cxn>
                  <a:cxn ang="f592">
                    <a:pos x="f636" y="f637"/>
                  </a:cxn>
                  <a:cxn ang="f592">
                    <a:pos x="f638" y="f639"/>
                  </a:cxn>
                  <a:cxn ang="f592">
                    <a:pos x="f640" y="f641"/>
                  </a:cxn>
                  <a:cxn ang="f592">
                    <a:pos x="f642" y="f643"/>
                  </a:cxn>
                  <a:cxn ang="f592">
                    <a:pos x="f638" y="f644"/>
                  </a:cxn>
                  <a:cxn ang="f592">
                    <a:pos x="f640" y="f614"/>
                  </a:cxn>
                  <a:cxn ang="f592">
                    <a:pos x="f645" y="f628"/>
                  </a:cxn>
                  <a:cxn ang="f592">
                    <a:pos x="f646" y="f647"/>
                  </a:cxn>
                  <a:cxn ang="f592">
                    <a:pos x="f648" y="f647"/>
                  </a:cxn>
                  <a:cxn ang="f592">
                    <a:pos x="f649" y="f650"/>
                  </a:cxn>
                  <a:cxn ang="f592">
                    <a:pos x="f651" y="f652"/>
                  </a:cxn>
                  <a:cxn ang="f592">
                    <a:pos x="f653" y="f654"/>
                  </a:cxn>
                  <a:cxn ang="f592">
                    <a:pos x="f655" y="f656"/>
                  </a:cxn>
                  <a:cxn ang="f592">
                    <a:pos x="f657" y="f658"/>
                  </a:cxn>
                  <a:cxn ang="f592">
                    <a:pos x="f659" y="f660"/>
                  </a:cxn>
                  <a:cxn ang="f592">
                    <a:pos x="f661" y="f610"/>
                  </a:cxn>
                  <a:cxn ang="f592">
                    <a:pos x="f662" y="f663"/>
                  </a:cxn>
                  <a:cxn ang="f592">
                    <a:pos x="f664" y="f654"/>
                  </a:cxn>
                  <a:cxn ang="f592">
                    <a:pos x="f662" y="f647"/>
                  </a:cxn>
                  <a:cxn ang="f592">
                    <a:pos x="f593" y="f644"/>
                  </a:cxn>
                  <a:cxn ang="f592">
                    <a:pos x="f662" y="f602"/>
                  </a:cxn>
                  <a:cxn ang="f592">
                    <a:pos x="f665" y="f666"/>
                  </a:cxn>
                  <a:cxn ang="f592">
                    <a:pos x="f667" y="f668"/>
                  </a:cxn>
                  <a:cxn ang="f592">
                    <a:pos x="f669" y="f670"/>
                  </a:cxn>
                  <a:cxn ang="f592">
                    <a:pos x="f671" y="f672"/>
                  </a:cxn>
                  <a:cxn ang="f592">
                    <a:pos x="f673" y="f674"/>
                  </a:cxn>
                  <a:cxn ang="f592">
                    <a:pos x="f675" y="f676"/>
                  </a:cxn>
                  <a:cxn ang="f592">
                    <a:pos x="f677" y="f678"/>
                  </a:cxn>
                  <a:cxn ang="f592">
                    <a:pos x="f679" y="f680"/>
                  </a:cxn>
                  <a:cxn ang="f592">
                    <a:pos x="f681" y="f682"/>
                  </a:cxn>
                  <a:cxn ang="f592">
                    <a:pos x="f683" y="f684"/>
                  </a:cxn>
                  <a:cxn ang="f592">
                    <a:pos x="f685" y="f684"/>
                  </a:cxn>
                  <a:cxn ang="f592">
                    <a:pos x="f686" y="f687"/>
                  </a:cxn>
                  <a:cxn ang="f592">
                    <a:pos x="f688" y="f689"/>
                  </a:cxn>
                  <a:cxn ang="f592">
                    <a:pos x="f690" y="f691"/>
                  </a:cxn>
                  <a:cxn ang="f592">
                    <a:pos x="f692" y="f693"/>
                  </a:cxn>
                  <a:cxn ang="f592">
                    <a:pos x="f694" y="f682"/>
                  </a:cxn>
                  <a:cxn ang="f592">
                    <a:pos x="f623" y="f695"/>
                  </a:cxn>
                  <a:cxn ang="f592">
                    <a:pos x="f696" y="f684"/>
                  </a:cxn>
                  <a:cxn ang="f592">
                    <a:pos x="f697" y="f698"/>
                  </a:cxn>
                </a:cxnLst>
                <a:rect l="f593" t="f596" r="f594" b="f595"/>
                <a:pathLst>
                  <a:path w="575" h="152">
                    <a:moveTo>
                      <a:pt x="f9" y="f10"/>
                    </a:moveTo>
                    <a:cubicBezTo>
                      <a:pt x="f11" y="f10"/>
                      <a:pt x="f12" y="f13"/>
                      <a:pt x="f14" y="f15"/>
                    </a:cubicBezTo>
                    <a:cubicBezTo>
                      <a:pt x="f16" y="f17"/>
                      <a:pt x="f18" y="f19"/>
                      <a:pt x="f20" y="f21"/>
                    </a:cubicBezTo>
                    <a:cubicBezTo>
                      <a:pt x="f22" y="f23"/>
                      <a:pt x="f24" y="f25"/>
                      <a:pt x="f26" y="f27"/>
                    </a:cubicBezTo>
                    <a:cubicBezTo>
                      <a:pt x="f11" y="f28"/>
                      <a:pt x="f29" y="f30"/>
                      <a:pt x="f16" y="f31"/>
                    </a:cubicBezTo>
                    <a:cubicBezTo>
                      <a:pt x="f9" y="f32"/>
                      <a:pt x="f33" y="f34"/>
                      <a:pt x="f35" y="f36"/>
                    </a:cubicBezTo>
                    <a:cubicBezTo>
                      <a:pt x="f37" y="f38"/>
                      <a:pt x="f39" y="f34"/>
                      <a:pt x="f37" y="f40"/>
                    </a:cubicBezTo>
                    <a:cubicBezTo>
                      <a:pt x="f41" y="f42"/>
                      <a:pt x="f43" y="f34"/>
                      <a:pt x="f44" y="f36"/>
                    </a:cubicBezTo>
                    <a:cubicBezTo>
                      <a:pt x="f45" y="f38"/>
                      <a:pt x="f46" y="f47"/>
                      <a:pt x="f44" y="f48"/>
                    </a:cubicBezTo>
                    <a:cubicBezTo>
                      <a:pt x="f49" y="f50"/>
                      <a:pt x="f51" y="f42"/>
                      <a:pt x="f52" y="f38"/>
                    </a:cubicBezTo>
                    <a:cubicBezTo>
                      <a:pt x="f53" y="f38"/>
                      <a:pt x="f54" y="f55"/>
                      <a:pt x="f56" y="f57"/>
                    </a:cubicBezTo>
                    <a:cubicBezTo>
                      <a:pt x="f44" y="f58"/>
                      <a:pt x="f52" y="f59"/>
                      <a:pt x="f41" y="f60"/>
                    </a:cubicBezTo>
                    <a:cubicBezTo>
                      <a:pt x="f35" y="f61"/>
                      <a:pt x="f62" y="f58"/>
                      <a:pt x="f9" y="f60"/>
                    </a:cubicBezTo>
                    <a:cubicBezTo>
                      <a:pt x="f26" y="f63"/>
                      <a:pt x="f64" y="f60"/>
                      <a:pt x="f26" y="f65"/>
                    </a:cubicBezTo>
                    <a:cubicBezTo>
                      <a:pt x="f66" y="f63"/>
                      <a:pt x="f67" y="f68"/>
                      <a:pt x="f24" y="f59"/>
                    </a:cubicBezTo>
                    <a:cubicBezTo>
                      <a:pt x="f69" y="f58"/>
                      <a:pt x="f70" y="f58"/>
                      <a:pt x="f71" y="f65"/>
                    </a:cubicBezTo>
                    <a:cubicBezTo>
                      <a:pt x="f72" y="f61"/>
                      <a:pt x="f73" y="f63"/>
                      <a:pt x="f71" y="f74"/>
                    </a:cubicBezTo>
                    <a:cubicBezTo>
                      <a:pt x="f71" y="f75"/>
                      <a:pt x="f73" y="f76"/>
                      <a:pt x="f77" y="f78"/>
                    </a:cubicBezTo>
                    <a:cubicBezTo>
                      <a:pt x="f79" y="f75"/>
                      <a:pt x="f80" y="f78"/>
                      <a:pt x="f81" y="f75"/>
                    </a:cubicBezTo>
                    <a:cubicBezTo>
                      <a:pt x="f82" y="f83"/>
                      <a:pt x="f81" y="f75"/>
                      <a:pt x="f84" y="f85"/>
                    </a:cubicBezTo>
                    <a:cubicBezTo>
                      <a:pt x="f86" y="f87"/>
                      <a:pt x="f88" y="f85"/>
                      <a:pt x="f89" y="f78"/>
                    </a:cubicBezTo>
                    <a:cubicBezTo>
                      <a:pt x="f90" y="f91"/>
                      <a:pt x="f92" y="f93"/>
                      <a:pt x="f94" y="f95"/>
                    </a:cubicBezTo>
                    <a:cubicBezTo>
                      <a:pt x="f96" y="f83"/>
                      <a:pt x="f97" y="f95"/>
                      <a:pt x="f98" y="f93"/>
                    </a:cubicBezTo>
                    <a:cubicBezTo>
                      <a:pt x="f86" y="f75"/>
                      <a:pt x="f97" y="f85"/>
                      <a:pt x="f96" y="f76"/>
                    </a:cubicBezTo>
                    <a:cubicBezTo>
                      <a:pt x="f99" y="f74"/>
                      <a:pt x="f98" y="f87"/>
                      <a:pt x="f97" y="f63"/>
                    </a:cubicBezTo>
                    <a:cubicBezTo>
                      <a:pt x="f96" y="f60"/>
                      <a:pt x="f94" y="f68"/>
                      <a:pt x="f90" y="f100"/>
                    </a:cubicBezTo>
                    <a:cubicBezTo>
                      <a:pt x="f98" y="f101"/>
                      <a:pt x="f89" y="f102"/>
                      <a:pt x="f94" y="f103"/>
                    </a:cubicBezTo>
                    <a:cubicBezTo>
                      <a:pt x="f104" y="f105"/>
                      <a:pt x="f86" y="f106"/>
                      <a:pt x="f90" y="f107"/>
                    </a:cubicBezTo>
                    <a:cubicBezTo>
                      <a:pt x="f99" y="f108"/>
                      <a:pt x="f109" y="f47"/>
                      <a:pt x="f110" y="f40"/>
                    </a:cubicBezTo>
                    <a:cubicBezTo>
                      <a:pt x="f111" y="f112"/>
                      <a:pt x="f113" y="f114"/>
                      <a:pt x="f115" y="f116"/>
                    </a:cubicBezTo>
                    <a:cubicBezTo>
                      <a:pt x="f117" y="f28"/>
                      <a:pt x="f117" y="f116"/>
                      <a:pt x="f117" y="f118"/>
                    </a:cubicBezTo>
                    <a:cubicBezTo>
                      <a:pt x="f119" y="f112"/>
                      <a:pt x="f115" y="f120"/>
                      <a:pt x="f119" y="f34"/>
                    </a:cubicBezTo>
                    <a:cubicBezTo>
                      <a:pt x="f121" y="f34"/>
                      <a:pt x="f119" y="f34"/>
                      <a:pt x="f115" y="f42"/>
                    </a:cubicBezTo>
                    <a:cubicBezTo>
                      <a:pt x="f122" y="f47"/>
                      <a:pt x="f117" y="f108"/>
                      <a:pt x="f123" y="f48"/>
                    </a:cubicBezTo>
                    <a:cubicBezTo>
                      <a:pt x="f124" y="f55"/>
                      <a:pt x="f115" y="f48"/>
                      <a:pt x="f125" y="f55"/>
                    </a:cubicBezTo>
                    <a:cubicBezTo>
                      <a:pt x="f126" y="f127"/>
                      <a:pt x="f125" y="f127"/>
                      <a:pt x="f125" y="f105"/>
                    </a:cubicBezTo>
                    <a:cubicBezTo>
                      <a:pt x="f125" y="f107"/>
                      <a:pt x="f123" y="f127"/>
                      <a:pt x="f126" y="f57"/>
                    </a:cubicBezTo>
                    <a:cubicBezTo>
                      <a:pt x="f128" y="f101"/>
                      <a:pt x="f113" y="f100"/>
                      <a:pt x="f129" y="f68"/>
                    </a:cubicBezTo>
                    <a:cubicBezTo>
                      <a:pt x="f130" y="f68"/>
                      <a:pt x="f128" y="f100"/>
                      <a:pt x="f131" y="f100"/>
                    </a:cubicBezTo>
                    <a:cubicBezTo>
                      <a:pt x="f132" y="f102"/>
                      <a:pt x="f130" y="f58"/>
                      <a:pt x="f130" y="f133"/>
                    </a:cubicBezTo>
                    <a:cubicBezTo>
                      <a:pt x="f110" y="f65"/>
                      <a:pt x="f134" y="f135"/>
                      <a:pt x="f130" y="f135"/>
                    </a:cubicBezTo>
                    <a:cubicBezTo>
                      <a:pt x="f128" y="f63"/>
                      <a:pt x="f130" y="f61"/>
                      <a:pt x="f131" y="f87"/>
                    </a:cubicBezTo>
                    <a:cubicBezTo>
                      <a:pt x="f136" y="f137"/>
                      <a:pt x="f129" y="f58"/>
                      <a:pt x="f136" y="f61"/>
                    </a:cubicBezTo>
                    <a:cubicBezTo>
                      <a:pt x="f138" y="f76"/>
                      <a:pt x="f124" y="f74"/>
                      <a:pt x="f119" y="f87"/>
                    </a:cubicBezTo>
                    <a:cubicBezTo>
                      <a:pt x="f139" y="f135"/>
                      <a:pt x="f121" y="f137"/>
                      <a:pt x="f140" y="f74"/>
                    </a:cubicBezTo>
                    <a:cubicBezTo>
                      <a:pt x="f141" y="f76"/>
                      <a:pt x="f142" y="f143"/>
                      <a:pt x="f144" y="f83"/>
                    </a:cubicBezTo>
                    <a:cubicBezTo>
                      <a:pt x="f145" y="f95"/>
                      <a:pt x="f146" y="f147"/>
                      <a:pt x="f144" y="f147"/>
                    </a:cubicBezTo>
                    <a:cubicBezTo>
                      <a:pt x="f148" y="f149"/>
                      <a:pt x="f150" y="f151"/>
                      <a:pt x="f152" y="f151"/>
                    </a:cubicBezTo>
                    <a:cubicBezTo>
                      <a:pt x="f121" y="f151"/>
                      <a:pt x="f117" y="f153"/>
                      <a:pt x="f123" y="f154"/>
                    </a:cubicBezTo>
                    <a:cubicBezTo>
                      <a:pt x="f115" y="f151"/>
                      <a:pt x="f113" y="f153"/>
                      <a:pt x="f121" y="f153"/>
                    </a:cubicBezTo>
                    <a:cubicBezTo>
                      <a:pt x="f155" y="f156"/>
                      <a:pt x="f157" y="f158"/>
                      <a:pt x="f141" y="f159"/>
                    </a:cubicBezTo>
                    <a:cubicBezTo>
                      <a:pt x="f121" y="f160"/>
                      <a:pt x="f148" y="f161"/>
                      <a:pt x="f148" y="f159"/>
                    </a:cubicBezTo>
                    <a:cubicBezTo>
                      <a:pt x="f155" y="f162"/>
                      <a:pt x="f163" y="f158"/>
                      <a:pt x="f164" y="f156"/>
                    </a:cubicBezTo>
                    <a:cubicBezTo>
                      <a:pt x="f165" y="f162"/>
                      <a:pt x="f146" y="f166"/>
                      <a:pt x="f167" y="f153"/>
                    </a:cubicBezTo>
                    <a:cubicBezTo>
                      <a:pt x="f168" y="f149"/>
                      <a:pt x="f168" y="f156"/>
                      <a:pt x="f169" y="f162"/>
                    </a:cubicBezTo>
                    <a:cubicBezTo>
                      <a:pt x="f170" y="f151"/>
                      <a:pt x="f7" y="f154"/>
                      <a:pt x="f171" y="f153"/>
                    </a:cubicBezTo>
                    <a:cubicBezTo>
                      <a:pt x="f172" y="f166"/>
                      <a:pt x="f173" y="f156"/>
                      <a:pt x="f172" y="f158"/>
                    </a:cubicBezTo>
                    <a:cubicBezTo>
                      <a:pt x="f168" y="f174"/>
                      <a:pt x="f173" y="f158"/>
                      <a:pt x="f175" y="f160"/>
                    </a:cubicBezTo>
                    <a:cubicBezTo>
                      <a:pt x="f172" y="f174"/>
                      <a:pt x="f176" y="f174"/>
                      <a:pt x="f173" y="f161"/>
                    </a:cubicBezTo>
                    <a:cubicBezTo>
                      <a:pt x="f175" y="f161"/>
                      <a:pt x="f176" y="f177"/>
                      <a:pt x="f175" y="f177"/>
                    </a:cubicBezTo>
                    <a:cubicBezTo>
                      <a:pt x="f178" y="f177"/>
                      <a:pt x="f179" y="f180"/>
                      <a:pt x="f146" y="f180"/>
                    </a:cubicBezTo>
                    <a:cubicBezTo>
                      <a:pt x="f163" y="f181"/>
                      <a:pt x="f144" y="f180"/>
                      <a:pt x="f182" y="f183"/>
                    </a:cubicBezTo>
                    <a:cubicBezTo>
                      <a:pt x="f184" y="f185"/>
                      <a:pt x="f179" y="f161"/>
                      <a:pt x="f179" y="f161"/>
                    </a:cubicBezTo>
                    <a:cubicBezTo>
                      <a:pt x="f179" y="f161"/>
                      <a:pt x="f167" y="f161"/>
                      <a:pt x="f182" y="f185"/>
                    </a:cubicBezTo>
                    <a:cubicBezTo>
                      <a:pt x="f164" y="f180"/>
                      <a:pt x="f155" y="f183"/>
                      <a:pt x="f123" y="f186"/>
                    </a:cubicBezTo>
                    <a:cubicBezTo>
                      <a:pt x="f129" y="f187"/>
                      <a:pt x="f131" y="f188"/>
                      <a:pt x="f189" y="f190"/>
                    </a:cubicBezTo>
                    <a:cubicBezTo>
                      <a:pt x="f109" y="f186"/>
                      <a:pt x="f97" y="f188"/>
                      <a:pt x="f191" y="f188"/>
                    </a:cubicBezTo>
                    <a:cubicBezTo>
                      <a:pt x="f192" y="f188"/>
                      <a:pt x="f77" y="f193"/>
                      <a:pt x="f69" y="f193"/>
                    </a:cubicBezTo>
                    <a:cubicBezTo>
                      <a:pt x="f24" y="f193"/>
                      <a:pt x="f194" y="f187"/>
                      <a:pt x="f71" y="f190"/>
                    </a:cubicBezTo>
                    <a:cubicBezTo>
                      <a:pt x="f195" y="f181"/>
                      <a:pt x="f195" y="f190"/>
                      <a:pt x="f72" y="f190"/>
                    </a:cubicBezTo>
                    <a:cubicBezTo>
                      <a:pt x="f20" y="f190"/>
                      <a:pt x="f20" y="f196"/>
                      <a:pt x="f26" y="f193"/>
                    </a:cubicBezTo>
                    <a:cubicBezTo>
                      <a:pt x="f197" y="f187"/>
                      <a:pt x="f29" y="f193"/>
                      <a:pt x="f14" y="f193"/>
                    </a:cubicBezTo>
                    <a:cubicBezTo>
                      <a:pt x="f198" y="f188"/>
                      <a:pt x="f12" y="f199"/>
                      <a:pt x="f198" y="f200"/>
                    </a:cubicBezTo>
                    <a:cubicBezTo>
                      <a:pt x="f62" y="f200"/>
                      <a:pt x="f201" y="f193"/>
                      <a:pt x="f202" y="f188"/>
                    </a:cubicBezTo>
                    <a:cubicBezTo>
                      <a:pt x="f203" y="f188"/>
                      <a:pt x="f39" y="f199"/>
                      <a:pt x="f204" y="f199"/>
                    </a:cubicBezTo>
                    <a:cubicBezTo>
                      <a:pt x="f52" y="f199"/>
                      <a:pt x="f205" y="f206"/>
                      <a:pt x="f207" y="f196"/>
                    </a:cubicBezTo>
                    <a:cubicBezTo>
                      <a:pt x="f208" y="f196"/>
                      <a:pt x="f209" y="f210"/>
                      <a:pt x="f211" y="f196"/>
                    </a:cubicBezTo>
                    <a:cubicBezTo>
                      <a:pt x="f212" y="f206"/>
                      <a:pt x="f213" y="f206"/>
                      <a:pt x="f214" y="f196"/>
                    </a:cubicBezTo>
                    <a:cubicBezTo>
                      <a:pt x="f215" y="f216"/>
                      <a:pt x="f217" y="f218"/>
                      <a:pt x="f219" y="f216"/>
                    </a:cubicBezTo>
                    <a:cubicBezTo>
                      <a:pt x="f220" y="f196"/>
                      <a:pt x="f221" y="f218"/>
                      <a:pt x="f222" y="f218"/>
                    </a:cubicBezTo>
                    <a:cubicBezTo>
                      <a:pt x="f223" y="f216"/>
                      <a:pt x="f224" y="f225"/>
                      <a:pt x="f226" y="f227"/>
                    </a:cubicBezTo>
                    <a:cubicBezTo>
                      <a:pt x="f228" y="f227"/>
                      <a:pt x="f229" y="f210"/>
                      <a:pt x="f228" y="f216"/>
                    </a:cubicBezTo>
                    <a:cubicBezTo>
                      <a:pt x="f230" y="f218"/>
                      <a:pt x="f229" y="f225"/>
                      <a:pt x="f231" y="f227"/>
                    </a:cubicBezTo>
                    <a:cubicBezTo>
                      <a:pt x="f232" y="f233"/>
                      <a:pt x="f234" y="f225"/>
                      <a:pt x="f234" y="f218"/>
                    </a:cubicBezTo>
                    <a:cubicBezTo>
                      <a:pt x="f235" y="f218"/>
                      <a:pt x="f236" y="f227"/>
                      <a:pt x="f234" y="f227"/>
                    </a:cubicBezTo>
                    <a:cubicBezTo>
                      <a:pt x="f223" y="f233"/>
                      <a:pt x="f237" y="f233"/>
                      <a:pt x="f234" y="f233"/>
                    </a:cubicBezTo>
                    <a:cubicBezTo>
                      <a:pt x="f238" y="f233"/>
                      <a:pt x="f239" y="f233"/>
                      <a:pt x="f240" y="f233"/>
                    </a:cubicBezTo>
                    <a:cubicBezTo>
                      <a:pt x="f241" y="f233"/>
                      <a:pt x="f242" y="f210"/>
                      <a:pt x="f243" y="f216"/>
                    </a:cubicBezTo>
                    <a:cubicBezTo>
                      <a:pt x="f244" y="f218"/>
                      <a:pt x="f245" y="f196"/>
                      <a:pt x="f246" y="f225"/>
                    </a:cubicBezTo>
                    <a:cubicBezTo>
                      <a:pt x="f247" y="f233"/>
                      <a:pt x="f245" y="f200"/>
                      <a:pt x="f248" y="f199"/>
                    </a:cubicBezTo>
                    <a:cubicBezTo>
                      <a:pt x="f249" y="f199"/>
                      <a:pt x="f248" y="f193"/>
                      <a:pt x="f249" y="f200"/>
                    </a:cubicBezTo>
                    <a:cubicBezTo>
                      <a:pt x="f246" y="f199"/>
                      <a:pt x="f250" y="f199"/>
                      <a:pt x="f251" y="f196"/>
                    </a:cubicBezTo>
                    <a:cubicBezTo>
                      <a:pt x="f252" y="f210"/>
                      <a:pt x="f251" y="f196"/>
                      <a:pt x="f253" y="f196"/>
                    </a:cubicBezTo>
                    <a:cubicBezTo>
                      <a:pt x="f254" y="f210"/>
                      <a:pt x="f252" y="f210"/>
                      <a:pt x="f255" y="f216"/>
                    </a:cubicBezTo>
                    <a:cubicBezTo>
                      <a:pt x="f254" y="f218"/>
                      <a:pt x="f256" y="f218"/>
                      <a:pt x="f256" y="f227"/>
                    </a:cubicBezTo>
                    <a:cubicBezTo>
                      <a:pt x="f257" y="f233"/>
                      <a:pt x="f258" y="f259"/>
                      <a:pt x="f260" y="f259"/>
                    </a:cubicBezTo>
                    <a:cubicBezTo>
                      <a:pt x="f261" y="f262"/>
                      <a:pt x="f263" y="f264"/>
                      <a:pt x="f265" y="f266"/>
                    </a:cubicBezTo>
                    <a:cubicBezTo>
                      <a:pt x="f267" y="f262"/>
                      <a:pt x="f268" y="f266"/>
                      <a:pt x="f269" y="f266"/>
                    </a:cubicBezTo>
                    <a:cubicBezTo>
                      <a:pt x="f270" y="f266"/>
                      <a:pt x="f271" y="f272"/>
                      <a:pt x="f271" y="f266"/>
                    </a:cubicBezTo>
                    <a:cubicBezTo>
                      <a:pt x="f273" y="f259"/>
                      <a:pt x="f274" y="f262"/>
                      <a:pt x="f271" y="f233"/>
                    </a:cubicBezTo>
                    <a:cubicBezTo>
                      <a:pt x="f269" y="f225"/>
                      <a:pt x="f271" y="f227"/>
                      <a:pt x="f274" y="f227"/>
                    </a:cubicBezTo>
                    <a:cubicBezTo>
                      <a:pt x="f275" y="f227"/>
                      <a:pt x="f275" y="f227"/>
                      <a:pt x="f276" y="f225"/>
                    </a:cubicBezTo>
                    <a:cubicBezTo>
                      <a:pt x="f277" y="f216"/>
                      <a:pt x="f278" y="f225"/>
                      <a:pt x="f279" y="f227"/>
                    </a:cubicBezTo>
                    <a:cubicBezTo>
                      <a:pt x="f279" y="f227"/>
                      <a:pt x="f278" y="f227"/>
                      <a:pt x="f278" y="f227"/>
                    </a:cubicBezTo>
                    <a:cubicBezTo>
                      <a:pt x="f278" y="f233"/>
                      <a:pt x="f279" y="f233"/>
                      <a:pt x="f279" y="f259"/>
                    </a:cubicBezTo>
                    <a:cubicBezTo>
                      <a:pt x="f278" y="f259"/>
                      <a:pt x="f280" y="f233"/>
                      <a:pt x="f281" y="f233"/>
                    </a:cubicBezTo>
                    <a:cubicBezTo>
                      <a:pt x="f282" y="f233"/>
                      <a:pt x="f283" y="f227"/>
                      <a:pt x="f284" y="f227"/>
                    </a:cubicBezTo>
                    <a:cubicBezTo>
                      <a:pt x="f285" y="f225"/>
                      <a:pt x="f284" y="f259"/>
                      <a:pt x="f286" y="f259"/>
                    </a:cubicBezTo>
                    <a:cubicBezTo>
                      <a:pt x="f287" y="f233"/>
                      <a:pt x="f288" y="f227"/>
                      <a:pt x="f287" y="f233"/>
                    </a:cubicBezTo>
                    <a:cubicBezTo>
                      <a:pt x="f287" y="f233"/>
                      <a:pt x="f289" y="f227"/>
                      <a:pt x="f290" y="f233"/>
                    </a:cubicBezTo>
                    <a:cubicBezTo>
                      <a:pt x="f291" y="f259"/>
                      <a:pt x="f292" y="f259"/>
                      <a:pt x="f293" y="f259"/>
                    </a:cubicBezTo>
                    <a:cubicBezTo>
                      <a:pt x="f294" y="f233"/>
                      <a:pt x="f294" y="f233"/>
                      <a:pt x="f292" y="f227"/>
                    </a:cubicBezTo>
                    <a:cubicBezTo>
                      <a:pt x="f295" y="f225"/>
                      <a:pt x="f294" y="f259"/>
                      <a:pt x="f296" y="f227"/>
                    </a:cubicBezTo>
                    <a:cubicBezTo>
                      <a:pt x="f297" y="f225"/>
                      <a:pt x="f298" y="f225"/>
                      <a:pt x="f299" y="f225"/>
                    </a:cubicBezTo>
                    <a:cubicBezTo>
                      <a:pt x="f299" y="f225"/>
                      <a:pt x="f300" y="f218"/>
                      <a:pt x="f301" y="f218"/>
                    </a:cubicBezTo>
                    <a:cubicBezTo>
                      <a:pt x="f302" y="f216"/>
                      <a:pt x="f303" y="f216"/>
                      <a:pt x="f302" y="f218"/>
                    </a:cubicBezTo>
                    <a:cubicBezTo>
                      <a:pt x="f299" y="f225"/>
                      <a:pt x="f301" y="f227"/>
                      <a:pt x="f299" y="f227"/>
                    </a:cubicBezTo>
                    <a:cubicBezTo>
                      <a:pt x="f304" y="f227"/>
                      <a:pt x="f298" y="f233"/>
                      <a:pt x="f297" y="f233"/>
                    </a:cubicBezTo>
                    <a:cubicBezTo>
                      <a:pt x="f294" y="f259"/>
                      <a:pt x="f295" y="f262"/>
                      <a:pt x="f293" y="f266"/>
                    </a:cubicBezTo>
                    <a:cubicBezTo>
                      <a:pt x="f292" y="f266"/>
                      <a:pt x="f293" y="f264"/>
                      <a:pt x="f295" y="f272"/>
                    </a:cubicBezTo>
                    <a:cubicBezTo>
                      <a:pt x="f294" y="f272"/>
                      <a:pt x="f304" y="f264"/>
                      <a:pt x="f297" y="f264"/>
                    </a:cubicBezTo>
                    <a:cubicBezTo>
                      <a:pt x="f297" y="f264"/>
                      <a:pt x="f295" y="f272"/>
                      <a:pt x="f295" y="f264"/>
                    </a:cubicBezTo>
                    <a:cubicBezTo>
                      <a:pt x="f293" y="f264"/>
                      <a:pt x="f298" y="f305"/>
                      <a:pt x="f299" y="f305"/>
                    </a:cubicBezTo>
                    <a:cubicBezTo>
                      <a:pt x="f300" y="f306"/>
                      <a:pt x="f301" y="f305"/>
                      <a:pt x="f307" y="f305"/>
                    </a:cubicBezTo>
                    <a:cubicBezTo>
                      <a:pt x="f308" y="f305"/>
                      <a:pt x="f309" y="f306"/>
                      <a:pt x="f310" y="f306"/>
                    </a:cubicBezTo>
                    <a:cubicBezTo>
                      <a:pt x="f308" y="f306"/>
                      <a:pt x="f311" y="f305"/>
                      <a:pt x="f312" y="f305"/>
                    </a:cubicBezTo>
                    <a:cubicBezTo>
                      <a:pt x="f313" y="f305"/>
                      <a:pt x="f314" y="f315"/>
                      <a:pt x="f316" y="f315"/>
                    </a:cubicBezTo>
                    <a:cubicBezTo>
                      <a:pt x="f317" y="f315"/>
                      <a:pt x="f318" y="f315"/>
                      <a:pt x="f319" y="f315"/>
                    </a:cubicBezTo>
                    <a:cubicBezTo>
                      <a:pt x="f319" y="f315"/>
                      <a:pt x="f320" y="f272"/>
                      <a:pt x="f319" y="f305"/>
                    </a:cubicBezTo>
                    <a:cubicBezTo>
                      <a:pt x="f319" y="f6"/>
                      <a:pt x="f321" y="f272"/>
                      <a:pt x="f322" y="f305"/>
                    </a:cubicBezTo>
                    <a:cubicBezTo>
                      <a:pt x="f323" y="f324"/>
                      <a:pt x="f323" y="f315"/>
                      <a:pt x="f325" y="f315"/>
                    </a:cubicBezTo>
                    <a:cubicBezTo>
                      <a:pt x="f326" y="f324"/>
                      <a:pt x="f326" y="f315"/>
                      <a:pt x="f327" y="f315"/>
                    </a:cubicBezTo>
                    <a:cubicBezTo>
                      <a:pt x="f328" y="f305"/>
                      <a:pt x="f329" y="f305"/>
                      <a:pt x="f328" y="f306"/>
                    </a:cubicBezTo>
                    <a:cubicBezTo>
                      <a:pt x="f328" y="f306"/>
                      <a:pt x="f330" y="f306"/>
                      <a:pt x="f328" y="f264"/>
                    </a:cubicBezTo>
                    <a:cubicBezTo>
                      <a:pt x="f331" y="f306"/>
                      <a:pt x="f331" y="f264"/>
                      <a:pt x="f332" y="f306"/>
                    </a:cubicBezTo>
                    <a:cubicBezTo>
                      <a:pt x="f333" y="f306"/>
                      <a:pt x="f332" y="f306"/>
                      <a:pt x="f334" y="f264"/>
                    </a:cubicBezTo>
                    <a:cubicBezTo>
                      <a:pt x="f335" y="f264"/>
                      <a:pt x="f336" y="f306"/>
                      <a:pt x="f335" y="f264"/>
                    </a:cubicBezTo>
                    <a:cubicBezTo>
                      <a:pt x="f337" y="f264"/>
                      <a:pt x="f336" y="f306"/>
                      <a:pt x="f337" y="f306"/>
                    </a:cubicBezTo>
                    <a:cubicBezTo>
                      <a:pt x="f338" y="f306"/>
                      <a:pt x="f339" y="f306"/>
                      <a:pt x="f340" y="f306"/>
                    </a:cubicBezTo>
                    <a:cubicBezTo>
                      <a:pt x="f338" y="f306"/>
                      <a:pt x="f340" y="f306"/>
                      <a:pt x="f341" y="f306"/>
                    </a:cubicBezTo>
                    <a:cubicBezTo>
                      <a:pt x="f342" y="f264"/>
                      <a:pt x="f343" y="f272"/>
                      <a:pt x="f344" y="f264"/>
                    </a:cubicBezTo>
                    <a:cubicBezTo>
                      <a:pt x="f342" y="f264"/>
                      <a:pt x="f345" y="f272"/>
                      <a:pt x="f346" y="f264"/>
                    </a:cubicBezTo>
                    <a:cubicBezTo>
                      <a:pt x="f347" y="f264"/>
                      <a:pt x="f348" y="f272"/>
                      <a:pt x="f349" y="f272"/>
                    </a:cubicBezTo>
                    <a:cubicBezTo>
                      <a:pt x="f3" y="f272"/>
                      <a:pt x="f349" y="f266"/>
                      <a:pt x="f350" y="f272"/>
                    </a:cubicBezTo>
                    <a:cubicBezTo>
                      <a:pt x="f351" y="f272"/>
                      <a:pt x="f352" y="f266"/>
                      <a:pt x="f353" y="f266"/>
                    </a:cubicBezTo>
                    <a:cubicBezTo>
                      <a:pt x="f354" y="f266"/>
                      <a:pt x="f351" y="f266"/>
                      <a:pt x="f351" y="f262"/>
                    </a:cubicBezTo>
                    <a:cubicBezTo>
                      <a:pt x="f351" y="f262"/>
                      <a:pt x="f3" y="f259"/>
                      <a:pt x="f355" y="f259"/>
                    </a:cubicBezTo>
                    <a:cubicBezTo>
                      <a:pt x="f352" y="f259"/>
                      <a:pt x="f350" y="f225"/>
                      <a:pt x="f352" y="f233"/>
                    </a:cubicBezTo>
                    <a:cubicBezTo>
                      <a:pt x="f352" y="f262"/>
                      <a:pt x="f350" y="f233"/>
                      <a:pt x="f354" y="f259"/>
                    </a:cubicBezTo>
                    <a:cubicBezTo>
                      <a:pt x="f356" y="f259"/>
                      <a:pt x="f357" y="f233"/>
                      <a:pt x="f358" y="f233"/>
                    </a:cubicBezTo>
                    <a:cubicBezTo>
                      <a:pt x="f359" y="f233"/>
                      <a:pt x="f360" y="f233"/>
                      <a:pt x="f361" y="f218"/>
                    </a:cubicBezTo>
                    <a:cubicBezTo>
                      <a:pt x="f362" y="f196"/>
                      <a:pt x="f356" y="f218"/>
                      <a:pt x="f363" y="f210"/>
                    </a:cubicBezTo>
                    <a:cubicBezTo>
                      <a:pt x="f353" y="f206"/>
                      <a:pt x="f350" y="f210"/>
                      <a:pt x="f350" y="f206"/>
                    </a:cubicBezTo>
                    <a:cubicBezTo>
                      <a:pt x="f350" y="f193"/>
                      <a:pt x="f364" y="f200"/>
                      <a:pt x="f348" y="f188"/>
                    </a:cubicBezTo>
                    <a:cubicBezTo>
                      <a:pt x="f342" y="f187"/>
                      <a:pt x="f346" y="f190"/>
                      <a:pt x="f349" y="f188"/>
                    </a:cubicBezTo>
                    <a:cubicBezTo>
                      <a:pt x="f3" y="f193"/>
                      <a:pt x="f3" y="f187"/>
                      <a:pt x="f3" y="f187"/>
                    </a:cubicBezTo>
                    <a:cubicBezTo>
                      <a:pt x="f3" y="f187"/>
                      <a:pt x="f3" y="f188"/>
                      <a:pt x="f350" y="f193"/>
                    </a:cubicBezTo>
                    <a:cubicBezTo>
                      <a:pt x="f354" y="f200"/>
                      <a:pt x="f3" y="f206"/>
                      <a:pt x="f354" y="f206"/>
                    </a:cubicBezTo>
                    <a:cubicBezTo>
                      <a:pt x="f356" y="f206"/>
                      <a:pt x="f365" y="f196"/>
                      <a:pt x="f361" y="f196"/>
                    </a:cubicBezTo>
                    <a:cubicBezTo>
                      <a:pt x="f358" y="f196"/>
                      <a:pt x="f366" y="f216"/>
                      <a:pt x="f367" y="f216"/>
                    </a:cubicBezTo>
                    <a:cubicBezTo>
                      <a:pt x="f368" y="f218"/>
                      <a:pt x="f369" y="f218"/>
                      <a:pt x="f370" y="f216"/>
                    </a:cubicBezTo>
                    <a:cubicBezTo>
                      <a:pt x="f371" y="f210"/>
                      <a:pt x="f369" y="f216"/>
                      <a:pt x="f372" y="f216"/>
                    </a:cubicBezTo>
                    <a:cubicBezTo>
                      <a:pt x="f373" y="f218"/>
                      <a:pt x="f374" y="f210"/>
                      <a:pt x="f373" y="f210"/>
                    </a:cubicBezTo>
                    <a:cubicBezTo>
                      <a:pt x="f369" y="f196"/>
                      <a:pt x="f372" y="f206"/>
                      <a:pt x="f370" y="f206"/>
                    </a:cubicBezTo>
                    <a:cubicBezTo>
                      <a:pt x="f368" y="f206"/>
                      <a:pt x="f360" y="f199"/>
                      <a:pt x="f375" y="f199"/>
                    </a:cubicBezTo>
                    <a:cubicBezTo>
                      <a:pt x="f375" y="f199"/>
                      <a:pt x="f375" y="f200"/>
                      <a:pt x="f368" y="f199"/>
                    </a:cubicBezTo>
                    <a:cubicBezTo>
                      <a:pt x="f369" y="f206"/>
                      <a:pt x="f370" y="f199"/>
                      <a:pt x="f372" y="f206"/>
                    </a:cubicBezTo>
                    <a:cubicBezTo>
                      <a:pt x="f373" y="f206"/>
                      <a:pt x="f373" y="f199"/>
                      <a:pt x="f8" y="f206"/>
                    </a:cubicBezTo>
                    <a:cubicBezTo>
                      <a:pt x="f376" y="f196"/>
                      <a:pt x="f8" y="f199"/>
                      <a:pt x="f377" y="f216"/>
                    </a:cubicBezTo>
                    <a:cubicBezTo>
                      <a:pt x="f378" y="f233"/>
                      <a:pt x="f15" y="f233"/>
                      <a:pt x="f15" y="f233"/>
                    </a:cubicBezTo>
                    <a:cubicBezTo>
                      <a:pt x="f379" y="f233"/>
                      <a:pt x="f380" y="f225"/>
                      <a:pt x="f10" y="f218"/>
                    </a:cubicBezTo>
                    <a:cubicBezTo>
                      <a:pt x="f15" y="f216"/>
                      <a:pt x="f10" y="f210"/>
                      <a:pt x="f10" y="f196"/>
                    </a:cubicBezTo>
                    <a:cubicBezTo>
                      <a:pt x="f381" y="f206"/>
                      <a:pt x="f378" y="f196"/>
                      <a:pt x="f380" y="f206"/>
                    </a:cubicBezTo>
                    <a:cubicBezTo>
                      <a:pt x="f17" y="f200"/>
                      <a:pt x="f377" y="f206"/>
                      <a:pt x="f377" y="f193"/>
                    </a:cubicBezTo>
                    <a:cubicBezTo>
                      <a:pt x="f377" y="f190"/>
                      <a:pt x="f8" y="f187"/>
                      <a:pt x="f373" y="f186"/>
                    </a:cubicBezTo>
                    <a:cubicBezTo>
                      <a:pt x="f372" y="f181"/>
                      <a:pt x="f369" y="f181"/>
                      <a:pt x="f370" y="f186"/>
                    </a:cubicBezTo>
                    <a:cubicBezTo>
                      <a:pt x="f371" y="f190"/>
                      <a:pt x="f360" y="f190"/>
                      <a:pt x="f375" y="f181"/>
                    </a:cubicBezTo>
                    <a:cubicBezTo>
                      <a:pt x="f382" y="f183"/>
                      <a:pt x="f382" y="f180"/>
                      <a:pt x="f366" y="f183"/>
                    </a:cubicBezTo>
                    <a:cubicBezTo>
                      <a:pt x="f375" y="f183"/>
                      <a:pt x="f375" y="f177"/>
                      <a:pt x="f359" y="f185"/>
                    </a:cubicBezTo>
                    <a:cubicBezTo>
                      <a:pt x="f360" y="f185"/>
                      <a:pt x="f366" y="f181"/>
                      <a:pt x="f368" y="f181"/>
                    </a:cubicBezTo>
                    <a:cubicBezTo>
                      <a:pt x="f370" y="f181"/>
                      <a:pt x="f370" y="f181"/>
                      <a:pt x="f369" y="f180"/>
                    </a:cubicBezTo>
                    <a:cubicBezTo>
                      <a:pt x="f372" y="f180"/>
                      <a:pt x="f372" y="f183"/>
                      <a:pt x="f370" y="f177"/>
                    </a:cubicBezTo>
                    <a:cubicBezTo>
                      <a:pt x="f368" y="f185"/>
                      <a:pt x="f368" y="f185"/>
                      <a:pt x="f371" y="f383"/>
                    </a:cubicBezTo>
                    <a:cubicBezTo>
                      <a:pt x="f371" y="f174"/>
                      <a:pt x="f371" y="f174"/>
                      <a:pt x="f369" y="f159"/>
                    </a:cubicBezTo>
                    <a:cubicBezTo>
                      <a:pt x="f8" y="f158"/>
                      <a:pt x="f373" y="f166"/>
                      <a:pt x="f8" y="f158"/>
                    </a:cubicBezTo>
                    <a:cubicBezTo>
                      <a:pt x="f374" y="f159"/>
                      <a:pt x="f17" y="f158"/>
                      <a:pt x="f384" y="f158"/>
                    </a:cubicBezTo>
                    <a:cubicBezTo>
                      <a:pt x="f377" y="f158"/>
                      <a:pt x="f377" y="f159"/>
                      <a:pt x="f374" y="f159"/>
                    </a:cubicBezTo>
                    <a:cubicBezTo>
                      <a:pt x="f376" y="f159"/>
                      <a:pt x="f374" y="f160"/>
                      <a:pt x="f376" y="f160"/>
                    </a:cubicBezTo>
                    <a:cubicBezTo>
                      <a:pt x="f8" y="f174"/>
                      <a:pt x="f376" y="f161"/>
                      <a:pt x="f8" y="f161"/>
                    </a:cubicBezTo>
                    <a:cubicBezTo>
                      <a:pt x="f372" y="f161"/>
                      <a:pt x="f373" y="f185"/>
                      <a:pt x="f372" y="f185"/>
                    </a:cubicBezTo>
                    <a:cubicBezTo>
                      <a:pt x="f372" y="f177"/>
                      <a:pt x="f372" y="f183"/>
                      <a:pt x="f374" y="f180"/>
                    </a:cubicBezTo>
                    <a:cubicBezTo>
                      <a:pt x="f380" y="f181"/>
                      <a:pt x="f377" y="f190"/>
                      <a:pt x="f10" y="f187"/>
                    </a:cubicBezTo>
                    <a:cubicBezTo>
                      <a:pt x="f15" y="f188"/>
                      <a:pt x="f378" y="f188"/>
                      <a:pt x="f15" y="f200"/>
                    </a:cubicBezTo>
                    <a:cubicBezTo>
                      <a:pt x="f385" y="f206"/>
                      <a:pt x="f386" y="f206"/>
                      <a:pt x="f386" y="f196"/>
                    </a:cubicBezTo>
                    <a:cubicBezTo>
                      <a:pt x="f387" y="f216"/>
                      <a:pt x="f388" y="f233"/>
                      <a:pt x="f389" y="f227"/>
                    </a:cubicBezTo>
                    <a:cubicBezTo>
                      <a:pt x="f390" y="f225"/>
                      <a:pt x="f391" y="f233"/>
                      <a:pt x="f392" y="f227"/>
                    </a:cubicBezTo>
                    <a:cubicBezTo>
                      <a:pt x="f393" y="f227"/>
                      <a:pt x="f21" y="f259"/>
                      <a:pt x="f394" y="f218"/>
                    </a:cubicBezTo>
                    <a:cubicBezTo>
                      <a:pt x="f392" y="f206"/>
                      <a:pt x="f395" y="f210"/>
                      <a:pt x="f395" y="f206"/>
                    </a:cubicBezTo>
                    <a:cubicBezTo>
                      <a:pt x="f395" y="f200"/>
                      <a:pt x="f21" y="f196"/>
                      <a:pt x="f394" y="f200"/>
                    </a:cubicBezTo>
                    <a:cubicBezTo>
                      <a:pt x="f392" y="f188"/>
                      <a:pt x="f395" y="f200"/>
                      <a:pt x="f393" y="f188"/>
                    </a:cubicBezTo>
                    <a:cubicBezTo>
                      <a:pt x="f391" y="f190"/>
                      <a:pt x="f393" y="f188"/>
                      <a:pt x="f391" y="f187"/>
                    </a:cubicBezTo>
                    <a:cubicBezTo>
                      <a:pt x="f388" y="f186"/>
                      <a:pt x="f389" y="f188"/>
                      <a:pt x="f388" y="f190"/>
                    </a:cubicBezTo>
                    <a:cubicBezTo>
                      <a:pt x="f396" y="f180"/>
                      <a:pt x="f387" y="f181"/>
                      <a:pt x="f387" y="f181"/>
                    </a:cubicBezTo>
                    <a:cubicBezTo>
                      <a:pt x="f387" y="f181"/>
                      <a:pt x="f13" y="f177"/>
                      <a:pt x="f387" y="f183"/>
                    </a:cubicBezTo>
                    <a:cubicBezTo>
                      <a:pt x="f386" y="f180"/>
                      <a:pt x="f397" y="f183"/>
                      <a:pt x="f390" y="f181"/>
                    </a:cubicBezTo>
                    <a:cubicBezTo>
                      <a:pt x="f391" y="f181"/>
                      <a:pt x="f398" y="f186"/>
                      <a:pt x="f399" y="f186"/>
                    </a:cubicBezTo>
                    <a:cubicBezTo>
                      <a:pt x="f400" y="f186"/>
                      <a:pt x="f400" y="f186"/>
                      <a:pt x="f401" y="f186"/>
                    </a:cubicBezTo>
                    <a:cubicBezTo>
                      <a:pt x="f402" y="f186"/>
                      <a:pt x="f403" y="f190"/>
                      <a:pt x="f404" y="f190"/>
                    </a:cubicBezTo>
                    <a:cubicBezTo>
                      <a:pt x="f405" y="f190"/>
                      <a:pt x="f406" y="f190"/>
                      <a:pt x="f27" y="f186"/>
                    </a:cubicBezTo>
                    <a:cubicBezTo>
                      <a:pt x="f407" y="f186"/>
                      <a:pt x="f25" y="f186"/>
                      <a:pt x="f405" y="f181"/>
                    </a:cubicBezTo>
                    <a:cubicBezTo>
                      <a:pt x="f404" y="f181"/>
                      <a:pt x="f404" y="f180"/>
                      <a:pt x="f25" y="f180"/>
                    </a:cubicBezTo>
                    <a:cubicBezTo>
                      <a:pt x="f27" y="f180"/>
                      <a:pt x="f25" y="f180"/>
                      <a:pt x="f406" y="f177"/>
                    </a:cubicBezTo>
                    <a:cubicBezTo>
                      <a:pt x="f25" y="f183"/>
                      <a:pt x="f407" y="f183"/>
                      <a:pt x="f27" y="f180"/>
                    </a:cubicBezTo>
                    <a:cubicBezTo>
                      <a:pt x="f406" y="f180"/>
                      <a:pt x="f408" y="f180"/>
                      <a:pt x="f27" y="f181"/>
                    </a:cubicBezTo>
                    <a:cubicBezTo>
                      <a:pt x="f406" y="f181"/>
                      <a:pt x="f407" y="f181"/>
                      <a:pt x="f408" y="f180"/>
                    </a:cubicBezTo>
                    <a:cubicBezTo>
                      <a:pt x="f409" y="f180"/>
                      <a:pt x="f28" y="f181"/>
                      <a:pt x="f410" y="f183"/>
                    </a:cubicBezTo>
                    <a:cubicBezTo>
                      <a:pt x="f116" y="f177"/>
                      <a:pt x="f30" y="f180"/>
                      <a:pt x="f114" y="f180"/>
                    </a:cubicBezTo>
                    <a:cubicBezTo>
                      <a:pt x="f120" y="f180"/>
                      <a:pt x="f32" y="f177"/>
                      <a:pt x="f112" y="f183"/>
                    </a:cubicBezTo>
                    <a:cubicBezTo>
                      <a:pt x="f120" y="f183"/>
                      <a:pt x="f411" y="f185"/>
                      <a:pt x="f411" y="f183"/>
                    </a:cubicBezTo>
                    <a:cubicBezTo>
                      <a:pt x="f34" y="f180"/>
                      <a:pt x="f34" y="f177"/>
                      <a:pt x="f411" y="f183"/>
                    </a:cubicBezTo>
                    <a:cubicBezTo>
                      <a:pt x="f411" y="f180"/>
                      <a:pt x="f120" y="f183"/>
                      <a:pt x="f120" y="f180"/>
                    </a:cubicBezTo>
                    <a:cubicBezTo>
                      <a:pt x="f120" y="f180"/>
                      <a:pt x="f411" y="f180"/>
                      <a:pt x="f36" y="f180"/>
                    </a:cubicBezTo>
                    <a:cubicBezTo>
                      <a:pt x="f38" y="f183"/>
                      <a:pt x="f42" y="f183"/>
                      <a:pt x="f108" y="f177"/>
                    </a:cubicBezTo>
                    <a:cubicBezTo>
                      <a:pt x="f38" y="f185"/>
                      <a:pt x="f108" y="f177"/>
                      <a:pt x="f108" y="f183"/>
                    </a:cubicBezTo>
                    <a:cubicBezTo>
                      <a:pt x="f38" y="f181"/>
                      <a:pt x="f50" y="f177"/>
                      <a:pt x="f412" y="f183"/>
                    </a:cubicBezTo>
                    <a:cubicBezTo>
                      <a:pt x="f413" y="f180"/>
                      <a:pt x="f107" y="f177"/>
                      <a:pt x="f127" y="f177"/>
                    </a:cubicBezTo>
                    <a:cubicBezTo>
                      <a:pt x="f103" y="f185"/>
                      <a:pt x="f103" y="f177"/>
                      <a:pt x="f101" y="f185"/>
                    </a:cubicBezTo>
                    <a:cubicBezTo>
                      <a:pt x="f101" y="f383"/>
                      <a:pt x="f102" y="f183"/>
                      <a:pt x="f102" y="f383"/>
                    </a:cubicBezTo>
                    <a:cubicBezTo>
                      <a:pt x="f101" y="f174"/>
                      <a:pt x="f101" y="f383"/>
                      <a:pt x="f102" y="f174"/>
                    </a:cubicBezTo>
                    <a:cubicBezTo>
                      <a:pt x="f102" y="f160"/>
                      <a:pt x="f102" y="f174"/>
                      <a:pt x="f100" y="f160"/>
                    </a:cubicBezTo>
                    <a:cubicBezTo>
                      <a:pt x="f68" y="f160"/>
                      <a:pt x="f68" y="f174"/>
                      <a:pt x="f414" y="f160"/>
                    </a:cubicBezTo>
                    <a:cubicBezTo>
                      <a:pt x="f59" y="f160"/>
                      <a:pt x="f59" y="f174"/>
                      <a:pt x="f58" y="f160"/>
                    </a:cubicBezTo>
                    <a:cubicBezTo>
                      <a:pt x="f133" y="f160"/>
                      <a:pt x="f60" y="f174"/>
                      <a:pt x="f65" y="f174"/>
                    </a:cubicBezTo>
                    <a:cubicBezTo>
                      <a:pt x="f63" y="f174"/>
                      <a:pt x="f61" y="f185"/>
                      <a:pt x="f63" y="f383"/>
                    </a:cubicBezTo>
                    <a:cubicBezTo>
                      <a:pt x="f133" y="f383"/>
                      <a:pt x="f65" y="f185"/>
                      <a:pt x="f63" y="f177"/>
                    </a:cubicBezTo>
                    <a:cubicBezTo>
                      <a:pt x="f61" y="f177"/>
                      <a:pt x="f63" y="f183"/>
                      <a:pt x="f61" y="f183"/>
                    </a:cubicBezTo>
                    <a:cubicBezTo>
                      <a:pt x="f76" y="f180"/>
                      <a:pt x="f78" y="f181"/>
                      <a:pt x="f78" y="f181"/>
                    </a:cubicBezTo>
                    <a:cubicBezTo>
                      <a:pt x="f78" y="f180"/>
                      <a:pt x="f85" y="f180"/>
                      <a:pt x="f74" y="f185"/>
                    </a:cubicBezTo>
                    <a:cubicBezTo>
                      <a:pt x="f87" y="f161"/>
                      <a:pt x="f76" y="f174"/>
                      <a:pt x="f137" y="f174"/>
                    </a:cubicBezTo>
                    <a:cubicBezTo>
                      <a:pt x="f61" y="f174"/>
                      <a:pt x="f61" y="f174"/>
                      <a:pt x="f61" y="f174"/>
                    </a:cubicBezTo>
                    <a:cubicBezTo>
                      <a:pt x="f61" y="f160"/>
                      <a:pt x="f135" y="f156"/>
                      <a:pt x="f87" y="f158"/>
                    </a:cubicBezTo>
                    <a:cubicBezTo>
                      <a:pt x="f137" y="f159"/>
                      <a:pt x="f76" y="f156"/>
                      <a:pt x="f74" y="f158"/>
                    </a:cubicBezTo>
                    <a:cubicBezTo>
                      <a:pt x="f87" y="f159"/>
                      <a:pt x="f76" y="f159"/>
                      <a:pt x="f78" y="f159"/>
                    </a:cubicBezTo>
                    <a:cubicBezTo>
                      <a:pt x="f91" y="f158"/>
                      <a:pt x="f85" y="f160"/>
                      <a:pt x="f95" y="f159"/>
                    </a:cubicBezTo>
                    <a:cubicBezTo>
                      <a:pt x="f143" y="f158"/>
                      <a:pt x="f143" y="f158"/>
                      <a:pt x="f147" y="f166"/>
                    </a:cubicBezTo>
                    <a:cubicBezTo>
                      <a:pt x="f415" y="f156"/>
                      <a:pt x="f415" y="f166"/>
                      <a:pt x="f415" y="f156"/>
                    </a:cubicBezTo>
                    <a:cubicBezTo>
                      <a:pt x="f151" y="f153"/>
                      <a:pt x="f93" y="f162"/>
                      <a:pt x="f95" y="f154"/>
                    </a:cubicBezTo>
                    <a:cubicBezTo>
                      <a:pt x="f95" y="f151"/>
                      <a:pt x="f83" y="f154"/>
                      <a:pt x="f147" y="f151"/>
                    </a:cubicBezTo>
                    <a:cubicBezTo>
                      <a:pt x="f415" y="f151"/>
                      <a:pt x="f415" y="f162"/>
                      <a:pt x="f153" y="f151"/>
                    </a:cubicBezTo>
                    <a:cubicBezTo>
                      <a:pt x="f166" y="f151"/>
                      <a:pt x="f154" y="f162"/>
                      <a:pt x="f156" y="f154"/>
                    </a:cubicBezTo>
                    <a:cubicBezTo>
                      <a:pt x="f159" y="f154"/>
                      <a:pt x="f159" y="f162"/>
                      <a:pt x="f159" y="f154"/>
                    </a:cubicBezTo>
                    <a:cubicBezTo>
                      <a:pt x="f160" y="f154"/>
                      <a:pt x="f174" y="f154"/>
                      <a:pt x="f160" y="f151"/>
                    </a:cubicBezTo>
                    <a:cubicBezTo>
                      <a:pt x="f159" y="f151"/>
                      <a:pt x="f174" y="f415"/>
                      <a:pt x="f166" y="f415"/>
                    </a:cubicBezTo>
                    <a:cubicBezTo>
                      <a:pt x="f153" y="f415"/>
                      <a:pt x="f154" y="f149"/>
                      <a:pt x="f162" y="f149"/>
                    </a:cubicBezTo>
                    <a:cubicBezTo>
                      <a:pt x="f153" y="f149"/>
                      <a:pt x="f153" y="f143"/>
                      <a:pt x="f156" y="f147"/>
                    </a:cubicBezTo>
                    <a:cubicBezTo>
                      <a:pt x="f166" y="f149"/>
                      <a:pt x="f174" y="f147"/>
                      <a:pt x="f174" y="f149"/>
                    </a:cubicBezTo>
                    <a:cubicBezTo>
                      <a:pt x="f161" y="f415"/>
                      <a:pt x="f383" y="f415"/>
                      <a:pt x="f177" y="f415"/>
                    </a:cubicBezTo>
                    <a:cubicBezTo>
                      <a:pt x="f186" y="f151"/>
                      <a:pt x="f177" y="f415"/>
                      <a:pt x="f183" y="f151"/>
                    </a:cubicBezTo>
                    <a:cubicBezTo>
                      <a:pt x="f180" y="f154"/>
                      <a:pt x="f177" y="f154"/>
                      <a:pt x="f180" y="f154"/>
                    </a:cubicBezTo>
                    <a:cubicBezTo>
                      <a:pt x="f186" y="f162"/>
                      <a:pt x="f180" y="f162"/>
                      <a:pt x="f181" y="f153"/>
                    </a:cubicBezTo>
                    <a:cubicBezTo>
                      <a:pt x="f181" y="f153"/>
                      <a:pt x="f180" y="f153"/>
                      <a:pt x="f181" y="f156"/>
                    </a:cubicBezTo>
                    <a:cubicBezTo>
                      <a:pt x="f181" y="f166"/>
                      <a:pt x="f181" y="f156"/>
                      <a:pt x="f190" y="f166"/>
                    </a:cubicBezTo>
                    <a:cubicBezTo>
                      <a:pt x="f187" y="f158"/>
                      <a:pt x="f188" y="f166"/>
                      <a:pt x="f200" y="f158"/>
                    </a:cubicBezTo>
                    <a:cubicBezTo>
                      <a:pt x="f206" y="f159"/>
                      <a:pt x="f188" y="f158"/>
                      <a:pt x="f199" y="f159"/>
                    </a:cubicBezTo>
                    <a:cubicBezTo>
                      <a:pt x="f196" y="f159"/>
                      <a:pt x="f206" y="f159"/>
                      <a:pt x="f206" y="f159"/>
                    </a:cubicBezTo>
                    <a:cubicBezTo>
                      <a:pt x="f206" y="f160"/>
                      <a:pt x="f218" y="f159"/>
                      <a:pt x="f218" y="f174"/>
                    </a:cubicBezTo>
                    <a:cubicBezTo>
                      <a:pt x="f218" y="f161"/>
                      <a:pt x="f216" y="f174"/>
                      <a:pt x="f210" y="f174"/>
                    </a:cubicBezTo>
                    <a:cubicBezTo>
                      <a:pt x="f206" y="f174"/>
                      <a:pt x="f206" y="f160"/>
                      <a:pt x="f206" y="f160"/>
                    </a:cubicBezTo>
                    <a:cubicBezTo>
                      <a:pt x="f200" y="f174"/>
                      <a:pt x="f199" y="f160"/>
                      <a:pt x="f200" y="f160"/>
                    </a:cubicBezTo>
                    <a:cubicBezTo>
                      <a:pt x="f193" y="f174"/>
                      <a:pt x="f193" y="f159"/>
                      <a:pt x="f188" y="f160"/>
                    </a:cubicBezTo>
                    <a:cubicBezTo>
                      <a:pt x="f190" y="f174"/>
                      <a:pt x="f193" y="f158"/>
                      <a:pt x="f161" y="f158"/>
                    </a:cubicBezTo>
                    <a:cubicBezTo>
                      <a:pt x="f162" y="f158"/>
                      <a:pt x="f154" y="f166"/>
                      <a:pt x="f151" y="f166"/>
                    </a:cubicBezTo>
                    <a:cubicBezTo>
                      <a:pt x="f147" y="f158"/>
                      <a:pt x="f147" y="f159"/>
                      <a:pt x="f143" y="f160"/>
                    </a:cubicBezTo>
                    <a:cubicBezTo>
                      <a:pt x="f83" y="f160"/>
                      <a:pt x="f143" y="f174"/>
                      <a:pt x="f143" y="f174"/>
                    </a:cubicBezTo>
                    <a:cubicBezTo>
                      <a:pt x="f83" y="f174"/>
                      <a:pt x="f149" y="f383"/>
                      <a:pt x="f149" y="f383"/>
                    </a:cubicBezTo>
                    <a:cubicBezTo>
                      <a:pt x="f415" y="f383"/>
                      <a:pt x="f149" y="f185"/>
                      <a:pt x="f415" y="f185"/>
                    </a:cubicBezTo>
                    <a:cubicBezTo>
                      <a:pt x="f151" y="f185"/>
                      <a:pt x="f156" y="f183"/>
                      <a:pt x="f158" y="f177"/>
                    </a:cubicBezTo>
                    <a:cubicBezTo>
                      <a:pt x="f160" y="f185"/>
                      <a:pt x="f177" y="f181"/>
                      <a:pt x="f180" y="f180"/>
                    </a:cubicBezTo>
                    <a:cubicBezTo>
                      <a:pt x="f186" y="f183"/>
                      <a:pt x="f200" y="f186"/>
                      <a:pt x="f206" y="f186"/>
                    </a:cubicBezTo>
                    <a:cubicBezTo>
                      <a:pt x="f216" y="f181"/>
                      <a:pt x="f216" y="f181"/>
                      <a:pt x="f218" y="f181"/>
                    </a:cubicBezTo>
                    <a:cubicBezTo>
                      <a:pt x="f225" y="f181"/>
                      <a:pt x="f225" y="f181"/>
                      <a:pt x="f227" y="f181"/>
                    </a:cubicBezTo>
                    <a:cubicBezTo>
                      <a:pt x="f227" y="f181"/>
                      <a:pt x="f262" y="f186"/>
                      <a:pt x="f262" y="f186"/>
                    </a:cubicBezTo>
                    <a:cubicBezTo>
                      <a:pt x="f266" y="f186"/>
                      <a:pt x="f233" y="f186"/>
                      <a:pt x="f233" y="f186"/>
                    </a:cubicBezTo>
                    <a:cubicBezTo>
                      <a:pt x="f233" y="f190"/>
                      <a:pt x="f272" y="f187"/>
                      <a:pt x="f266" y="f190"/>
                    </a:cubicBezTo>
                    <a:cubicBezTo>
                      <a:pt x="f266" y="f181"/>
                      <a:pt x="f272" y="f190"/>
                      <a:pt x="f305" y="f190"/>
                    </a:cubicBezTo>
                    <a:cubicBezTo>
                      <a:pt x="f306" y="f180"/>
                      <a:pt x="f305" y="f186"/>
                      <a:pt x="f315" y="f181"/>
                    </a:cubicBezTo>
                    <a:cubicBezTo>
                      <a:pt x="f315" y="f180"/>
                      <a:pt x="f315" y="f183"/>
                      <a:pt x="f6" y="f177"/>
                    </a:cubicBezTo>
                    <a:cubicBezTo>
                      <a:pt x="f315" y="f383"/>
                      <a:pt x="f315" y="f177"/>
                      <a:pt x="f305" y="f383"/>
                    </a:cubicBezTo>
                    <a:cubicBezTo>
                      <a:pt x="f272" y="f160"/>
                      <a:pt x="f315" y="f174"/>
                      <a:pt x="f272" y="f158"/>
                    </a:cubicBezTo>
                    <a:cubicBezTo>
                      <a:pt x="f259" y="f153"/>
                      <a:pt x="f259" y="f162"/>
                      <a:pt x="f262" y="f162"/>
                    </a:cubicBezTo>
                    <a:cubicBezTo>
                      <a:pt x="f266" y="f153"/>
                      <a:pt x="f262" y="f151"/>
                      <a:pt x="f259" y="f151"/>
                    </a:cubicBezTo>
                    <a:cubicBezTo>
                      <a:pt x="f227" y="f415"/>
                      <a:pt x="f266" y="f415"/>
                      <a:pt x="f259" y="f149"/>
                    </a:cubicBezTo>
                    <a:cubicBezTo>
                      <a:pt x="f216" y="f83"/>
                      <a:pt x="f266" y="f143"/>
                      <a:pt x="f218" y="f95"/>
                    </a:cubicBezTo>
                    <a:cubicBezTo>
                      <a:pt x="f196" y="f93"/>
                      <a:pt x="f210" y="f91"/>
                      <a:pt x="f218" y="f78"/>
                    </a:cubicBezTo>
                    <a:cubicBezTo>
                      <a:pt x="f225" y="f85"/>
                      <a:pt x="f218" y="f76"/>
                      <a:pt x="f225" y="f76"/>
                    </a:cubicBezTo>
                    <a:cubicBezTo>
                      <a:pt x="f227" y="f76"/>
                      <a:pt x="f227" y="f74"/>
                      <a:pt x="f262" y="f87"/>
                    </a:cubicBezTo>
                    <a:cubicBezTo>
                      <a:pt x="f266" y="f87"/>
                      <a:pt x="f264" y="f135"/>
                      <a:pt x="f264" y="f63"/>
                    </a:cubicBezTo>
                    <a:cubicBezTo>
                      <a:pt x="f262" y="f61"/>
                      <a:pt x="f266" y="f63"/>
                      <a:pt x="f266" y="f63"/>
                    </a:cubicBezTo>
                    <a:cubicBezTo>
                      <a:pt x="f272" y="f63"/>
                      <a:pt x="f262" y="f65"/>
                      <a:pt x="f259" y="f65"/>
                    </a:cubicBezTo>
                    <a:cubicBezTo>
                      <a:pt x="f233" y="f63"/>
                      <a:pt x="f233" y="f60"/>
                      <a:pt x="f225" y="f65"/>
                    </a:cubicBezTo>
                    <a:cubicBezTo>
                      <a:pt x="f218" y="f65"/>
                      <a:pt x="f216" y="f60"/>
                      <a:pt x="f210" y="f60"/>
                    </a:cubicBezTo>
                    <a:cubicBezTo>
                      <a:pt x="f210" y="f65"/>
                      <a:pt x="f216" y="f133"/>
                      <a:pt x="f216" y="f133"/>
                    </a:cubicBezTo>
                    <a:cubicBezTo>
                      <a:pt x="f225" y="f133"/>
                      <a:pt x="f227" y="f60"/>
                      <a:pt x="f233" y="f133"/>
                    </a:cubicBezTo>
                    <a:cubicBezTo>
                      <a:pt x="f233" y="f59"/>
                      <a:pt x="f262" y="f60"/>
                      <a:pt x="f262" y="f58"/>
                    </a:cubicBezTo>
                    <a:cubicBezTo>
                      <a:pt x="f262" y="f59"/>
                      <a:pt x="f266" y="f133"/>
                      <a:pt x="f266" y="f58"/>
                    </a:cubicBezTo>
                    <a:cubicBezTo>
                      <a:pt x="f272" y="f58"/>
                      <a:pt x="f266" y="f58"/>
                      <a:pt x="f266" y="f59"/>
                    </a:cubicBezTo>
                    <a:cubicBezTo>
                      <a:pt x="f259" y="f414"/>
                      <a:pt x="f272" y="f58"/>
                      <a:pt x="f266" y="f101"/>
                    </a:cubicBezTo>
                    <a:cubicBezTo>
                      <a:pt x="f272" y="f57"/>
                      <a:pt x="f259" y="f103"/>
                      <a:pt x="f262" y="f57"/>
                    </a:cubicBezTo>
                    <a:cubicBezTo>
                      <a:pt x="f272" y="f105"/>
                      <a:pt x="f262" y="f57"/>
                      <a:pt x="f259" y="f107"/>
                    </a:cubicBezTo>
                    <a:cubicBezTo>
                      <a:pt x="f259" y="f107"/>
                      <a:pt x="f216" y="f107"/>
                      <a:pt x="f216" y="f55"/>
                    </a:cubicBezTo>
                    <a:cubicBezTo>
                      <a:pt x="f216" y="f413"/>
                      <a:pt x="f210" y="f107"/>
                      <a:pt x="f206" y="f105"/>
                    </a:cubicBezTo>
                    <a:cubicBezTo>
                      <a:pt x="f199" y="f105"/>
                      <a:pt x="f199" y="f107"/>
                      <a:pt x="f200" y="f107"/>
                    </a:cubicBezTo>
                    <a:cubicBezTo>
                      <a:pt x="f187" y="f55"/>
                      <a:pt x="f206" y="f55"/>
                      <a:pt x="f193" y="f412"/>
                    </a:cubicBezTo>
                    <a:cubicBezTo>
                      <a:pt x="f187" y="f50"/>
                      <a:pt x="f188" y="f50"/>
                      <a:pt x="f188" y="f48"/>
                    </a:cubicBezTo>
                    <a:cubicBezTo>
                      <a:pt x="f188" y="f48"/>
                      <a:pt x="f187" y="f47"/>
                      <a:pt x="f181" y="f38"/>
                    </a:cubicBezTo>
                    <a:cubicBezTo>
                      <a:pt x="f180" y="f38"/>
                      <a:pt x="f180" y="f47"/>
                      <a:pt x="f183" y="f38"/>
                    </a:cubicBezTo>
                    <a:cubicBezTo>
                      <a:pt x="f185" y="f108"/>
                      <a:pt x="f180" y="f108"/>
                      <a:pt x="f177" y="f42"/>
                    </a:cubicBezTo>
                    <a:cubicBezTo>
                      <a:pt x="f177" y="f42"/>
                      <a:pt x="f185" y="f108"/>
                      <a:pt x="f383" y="f42"/>
                    </a:cubicBezTo>
                    <a:cubicBezTo>
                      <a:pt x="f161" y="f42"/>
                      <a:pt x="f383" y="f42"/>
                      <a:pt x="f174" y="f36"/>
                    </a:cubicBezTo>
                    <a:cubicBezTo>
                      <a:pt x="f160" y="f36"/>
                      <a:pt x="f159" y="f411"/>
                      <a:pt x="f161" y="f34"/>
                    </a:cubicBezTo>
                    <a:cubicBezTo>
                      <a:pt x="f383" y="f34"/>
                      <a:pt x="f177" y="f120"/>
                      <a:pt x="f183" y="f34"/>
                    </a:cubicBezTo>
                    <a:cubicBezTo>
                      <a:pt x="f180" y="f40"/>
                      <a:pt x="f186" y="f411"/>
                      <a:pt x="f177" y="f416"/>
                    </a:cubicBezTo>
                    <a:cubicBezTo>
                      <a:pt x="f185" y="f416"/>
                      <a:pt x="f183" y="f32"/>
                      <a:pt x="f160" y="f32"/>
                    </a:cubicBezTo>
                    <a:cubicBezTo>
                      <a:pt x="f162" y="f416"/>
                      <a:pt x="f158" y="f416"/>
                      <a:pt x="f156" y="f114"/>
                    </a:cubicBezTo>
                    <a:cubicBezTo>
                      <a:pt x="f151" y="f118"/>
                      <a:pt x="f158" y="f116"/>
                      <a:pt x="f162" y="f116"/>
                    </a:cubicBezTo>
                    <a:cubicBezTo>
                      <a:pt x="f147" y="f417"/>
                      <a:pt x="f154" y="f417"/>
                      <a:pt x="f149" y="f30"/>
                    </a:cubicBezTo>
                    <a:cubicBezTo>
                      <a:pt x="f83" y="f418"/>
                      <a:pt x="f415" y="f409"/>
                      <a:pt x="f143" y="f409"/>
                    </a:cubicBezTo>
                    <a:cubicBezTo>
                      <a:pt x="f75" y="f407"/>
                      <a:pt x="f83" y="f406"/>
                      <a:pt x="f91" y="f408"/>
                    </a:cubicBezTo>
                    <a:cubicBezTo>
                      <a:pt x="f76" y="f28"/>
                      <a:pt x="f76" y="f27"/>
                      <a:pt x="f61" y="f27"/>
                    </a:cubicBezTo>
                    <a:cubicBezTo>
                      <a:pt x="f60" y="f27"/>
                      <a:pt x="f63" y="f406"/>
                      <a:pt x="f58" y="f25"/>
                    </a:cubicBezTo>
                    <a:cubicBezTo>
                      <a:pt x="f102" y="f25"/>
                      <a:pt x="f65" y="f404"/>
                      <a:pt x="f58" y="f404"/>
                    </a:cubicBezTo>
                    <a:cubicBezTo>
                      <a:pt x="f414" y="f404"/>
                      <a:pt x="f133" y="f403"/>
                      <a:pt x="f59" y="f419"/>
                    </a:cubicBezTo>
                    <a:cubicBezTo>
                      <a:pt x="f68" y="f420"/>
                      <a:pt x="f59" y="f421"/>
                      <a:pt x="f133" y="f401"/>
                    </a:cubicBezTo>
                    <a:cubicBezTo>
                      <a:pt x="f60" y="f422"/>
                      <a:pt x="f63" y="f422"/>
                      <a:pt x="f63" y="f398"/>
                    </a:cubicBezTo>
                    <a:cubicBezTo>
                      <a:pt x="f414" y="f400"/>
                      <a:pt x="f414" y="f399"/>
                      <a:pt x="f58" y="f398"/>
                    </a:cubicBezTo>
                    <a:cubicBezTo>
                      <a:pt x="f63" y="f394"/>
                      <a:pt x="f61" y="f399"/>
                      <a:pt x="f60" y="f394"/>
                    </a:cubicBezTo>
                    <a:cubicBezTo>
                      <a:pt x="f59" y="f390"/>
                      <a:pt x="f65" y="f395"/>
                      <a:pt x="f63" y="f391"/>
                    </a:cubicBezTo>
                    <a:cubicBezTo>
                      <a:pt x="f135" y="f19"/>
                      <a:pt x="f87" y="f390"/>
                      <a:pt x="f61" y="f389"/>
                    </a:cubicBezTo>
                    <a:cubicBezTo>
                      <a:pt x="f135" y="f388"/>
                      <a:pt x="f58" y="f388"/>
                      <a:pt x="f102" y="f387"/>
                    </a:cubicBezTo>
                    <a:cubicBezTo>
                      <a:pt x="f102" y="f387"/>
                      <a:pt x="f101" y="f386"/>
                      <a:pt x="f127" y="f387"/>
                    </a:cubicBezTo>
                    <a:cubicBezTo>
                      <a:pt x="f412" y="f379"/>
                      <a:pt x="f47" y="f13"/>
                      <a:pt x="f36" y="f15"/>
                    </a:cubicBezTo>
                    <a:cubicBezTo>
                      <a:pt x="f120" y="f380"/>
                      <a:pt x="f34" y="f15"/>
                      <a:pt x="f118" y="f10"/>
                    </a:cubicBezTo>
                    <a:cubicBezTo>
                      <a:pt x="f30" y="f378"/>
                      <a:pt x="f31" y="f380"/>
                      <a:pt x="f409" y="f377"/>
                    </a:cubicBezTo>
                    <a:cubicBezTo>
                      <a:pt x="f406" y="f8"/>
                      <a:pt x="f25" y="f376"/>
                      <a:pt x="f404" y="f377"/>
                    </a:cubicBezTo>
                    <a:cubicBezTo>
                      <a:pt x="f27" y="f378"/>
                      <a:pt x="f27" y="f15"/>
                      <a:pt x="f408" y="f13"/>
                    </a:cubicBezTo>
                    <a:cubicBezTo>
                      <a:pt x="f409" y="f396"/>
                      <a:pt x="f417" y="f388"/>
                      <a:pt x="f418" y="f388"/>
                    </a:cubicBezTo>
                    <a:cubicBezTo>
                      <a:pt x="f408" y="f19"/>
                      <a:pt x="f410" y="f389"/>
                      <a:pt x="f418" y="f389"/>
                    </a:cubicBezTo>
                    <a:cubicBezTo>
                      <a:pt x="f409" y="f397"/>
                      <a:pt x="f30" y="f395"/>
                      <a:pt x="f409" y="f393"/>
                    </a:cubicBezTo>
                    <a:cubicBezTo>
                      <a:pt x="f408" y="f392"/>
                      <a:pt x="f27" y="f393"/>
                      <a:pt x="f27" y="f395"/>
                    </a:cubicBezTo>
                    <a:cubicBezTo>
                      <a:pt x="f407" y="f21"/>
                      <a:pt x="f406" y="f394"/>
                      <a:pt x="f25" y="f21"/>
                    </a:cubicBezTo>
                    <a:cubicBezTo>
                      <a:pt x="f25" y="f21"/>
                      <a:pt x="f25" y="f21"/>
                      <a:pt x="f25" y="f423"/>
                    </a:cubicBezTo>
                    <a:cubicBezTo>
                      <a:pt x="f407" y="f398"/>
                      <a:pt x="f404" y="f423"/>
                      <a:pt x="f27" y="f23"/>
                    </a:cubicBezTo>
                    <a:cubicBezTo>
                      <a:pt x="f28" y="f421"/>
                      <a:pt x="f28" y="f422"/>
                      <a:pt x="f418" y="f421"/>
                    </a:cubicBezTo>
                    <a:cubicBezTo>
                      <a:pt x="f410" y="f402"/>
                      <a:pt x="f30" y="f23"/>
                      <a:pt x="f116" y="f402"/>
                    </a:cubicBezTo>
                    <a:cubicBezTo>
                      <a:pt x="f417" y="f419"/>
                      <a:pt x="f114" y="f402"/>
                      <a:pt x="f31" y="f404"/>
                    </a:cubicBezTo>
                    <a:cubicBezTo>
                      <a:pt x="f116" y="f406"/>
                      <a:pt x="f31" y="f405"/>
                      <a:pt x="f417" y="f27"/>
                    </a:cubicBezTo>
                    <a:cubicBezTo>
                      <a:pt x="f116" y="f408"/>
                      <a:pt x="f417" y="f28"/>
                      <a:pt x="f30" y="f408"/>
                    </a:cubicBezTo>
                    <a:cubicBezTo>
                      <a:pt x="f410" y="f407"/>
                      <a:pt x="f410" y="f25"/>
                      <a:pt x="f28" y="f406"/>
                    </a:cubicBezTo>
                    <a:cubicBezTo>
                      <a:pt x="f408" y="f27"/>
                      <a:pt x="f409" y="f407"/>
                      <a:pt x="f410" y="f409"/>
                    </a:cubicBezTo>
                    <a:cubicBezTo>
                      <a:pt x="f28" y="f28"/>
                      <a:pt x="f28" y="f407"/>
                      <a:pt x="f409" y="f28"/>
                    </a:cubicBezTo>
                    <a:cubicBezTo>
                      <a:pt x="f408" y="f418"/>
                      <a:pt x="f27" y="f410"/>
                      <a:pt x="f27" y="f116"/>
                    </a:cubicBezTo>
                    <a:cubicBezTo>
                      <a:pt x="f407" y="f31"/>
                      <a:pt x="f406" y="f417"/>
                      <a:pt x="f25" y="f116"/>
                    </a:cubicBezTo>
                    <a:cubicBezTo>
                      <a:pt x="f424" y="f418"/>
                      <a:pt x="f404" y="f31"/>
                      <a:pt x="f419" y="f417"/>
                    </a:cubicBezTo>
                    <a:cubicBezTo>
                      <a:pt x="f402" y="f410"/>
                      <a:pt x="f420" y="f118"/>
                      <a:pt x="f23" y="f410"/>
                    </a:cubicBezTo>
                    <a:cubicBezTo>
                      <a:pt x="f398" y="f409"/>
                      <a:pt x="f23" y="f31"/>
                      <a:pt x="f21" y="f418"/>
                    </a:cubicBezTo>
                    <a:cubicBezTo>
                      <a:pt x="f392" y="f408"/>
                      <a:pt x="f393" y="f28"/>
                      <a:pt x="f392" y="f410"/>
                    </a:cubicBezTo>
                    <a:cubicBezTo>
                      <a:pt x="f392" y="f30"/>
                      <a:pt x="f391" y="f418"/>
                      <a:pt x="f397" y="f410"/>
                    </a:cubicBezTo>
                    <a:cubicBezTo>
                      <a:pt x="f19" y="f30"/>
                      <a:pt x="f389" y="f28"/>
                      <a:pt x="f425" y="f418"/>
                    </a:cubicBezTo>
                    <a:cubicBezTo>
                      <a:pt x="f425" y="f410"/>
                      <a:pt x="f379" y="f116"/>
                      <a:pt x="f385" y="f410"/>
                    </a:cubicBezTo>
                    <a:cubicBezTo>
                      <a:pt x="f387" y="f409"/>
                      <a:pt x="f15" y="f408"/>
                      <a:pt x="f381" y="f418"/>
                    </a:cubicBezTo>
                    <a:cubicBezTo>
                      <a:pt x="f17" y="f409"/>
                      <a:pt x="f376" y="f408"/>
                      <a:pt x="f376" y="f410"/>
                    </a:cubicBezTo>
                    <a:cubicBezTo>
                      <a:pt x="f376" y="f417"/>
                      <a:pt x="f17" y="f30"/>
                      <a:pt x="f381" y="f417"/>
                    </a:cubicBezTo>
                    <a:cubicBezTo>
                      <a:pt x="f386" y="f31"/>
                      <a:pt x="f374" y="f114"/>
                      <a:pt x="f10" y="f416"/>
                    </a:cubicBezTo>
                    <a:cubicBezTo>
                      <a:pt x="f385" y="f32"/>
                      <a:pt x="f380" y="f32"/>
                      <a:pt x="f15" y="f112"/>
                    </a:cubicBezTo>
                    <a:cubicBezTo>
                      <a:pt x="f385" y="f112"/>
                      <a:pt x="f379" y="f34"/>
                      <a:pt x="f381" y="f411"/>
                    </a:cubicBezTo>
                    <a:cubicBezTo>
                      <a:pt x="f381" y="f411"/>
                      <a:pt x="f17" y="f40"/>
                      <a:pt x="f374" y="f40"/>
                    </a:cubicBezTo>
                    <a:cubicBezTo>
                      <a:pt x="f374" y="f40"/>
                      <a:pt x="f360" y="f40"/>
                      <a:pt x="f367" y="f36"/>
                    </a:cubicBezTo>
                    <a:cubicBezTo>
                      <a:pt x="f367" y="f42"/>
                      <a:pt x="f359" y="f42"/>
                      <a:pt x="f365" y="f42"/>
                    </a:cubicBezTo>
                    <a:cubicBezTo>
                      <a:pt x="f426" y="f108"/>
                      <a:pt x="f362" y="f48"/>
                      <a:pt x="f353" y="f47"/>
                    </a:cubicBezTo>
                    <a:cubicBezTo>
                      <a:pt x="f350" y="f47"/>
                      <a:pt x="f355" y="f50"/>
                      <a:pt x="f355" y="f47"/>
                    </a:cubicBezTo>
                    <a:cubicBezTo>
                      <a:pt x="f350" y="f42"/>
                      <a:pt x="f364" y="f108"/>
                      <a:pt x="f3" y="f42"/>
                    </a:cubicBezTo>
                    <a:cubicBezTo>
                      <a:pt x="f350" y="f36"/>
                      <a:pt x="f349" y="f411"/>
                      <a:pt x="f347" y="f40"/>
                    </a:cubicBezTo>
                    <a:cubicBezTo>
                      <a:pt x="f348" y="f42"/>
                      <a:pt x="f348" y="f34"/>
                      <a:pt x="f427" y="f40"/>
                    </a:cubicBezTo>
                    <a:cubicBezTo>
                      <a:pt x="f345" y="f36"/>
                      <a:pt x="f345" y="f411"/>
                      <a:pt x="f343" y="f40"/>
                    </a:cubicBezTo>
                    <a:cubicBezTo>
                      <a:pt x="f342" y="f416"/>
                      <a:pt x="f343" y="f34"/>
                      <a:pt x="f428" y="f34"/>
                    </a:cubicBezTo>
                    <a:cubicBezTo>
                      <a:pt x="f339" y="f120"/>
                      <a:pt x="f428" y="f411"/>
                      <a:pt x="f341" y="f411"/>
                    </a:cubicBezTo>
                    <a:cubicBezTo>
                      <a:pt x="f339" y="f40"/>
                      <a:pt x="f339" y="f40"/>
                      <a:pt x="f338" y="f36"/>
                    </a:cubicBezTo>
                    <a:cubicBezTo>
                      <a:pt x="f335" y="f36"/>
                      <a:pt x="f336" y="f36"/>
                      <a:pt x="f429" y="f411"/>
                    </a:cubicBezTo>
                    <a:cubicBezTo>
                      <a:pt x="f326" y="f416"/>
                      <a:pt x="f322" y="f30"/>
                      <a:pt x="f319" y="f409"/>
                    </a:cubicBezTo>
                    <a:cubicBezTo>
                      <a:pt x="f317" y="f406"/>
                      <a:pt x="f318" y="f417"/>
                      <a:pt x="f316" y="f409"/>
                    </a:cubicBezTo>
                    <a:cubicBezTo>
                      <a:pt x="f430" y="f406"/>
                      <a:pt x="f431" y="f418"/>
                      <a:pt x="f310" y="f408"/>
                    </a:cubicBezTo>
                    <a:cubicBezTo>
                      <a:pt x="f309" y="f406"/>
                      <a:pt x="f311" y="f408"/>
                      <a:pt x="f303" y="f406"/>
                    </a:cubicBezTo>
                    <a:cubicBezTo>
                      <a:pt x="f432" y="f424"/>
                      <a:pt x="f432" y="f27"/>
                      <a:pt x="f301" y="f405"/>
                    </a:cubicBezTo>
                    <a:cubicBezTo>
                      <a:pt x="f300" y="f424"/>
                      <a:pt x="f298" y="f424"/>
                      <a:pt x="f298" y="f405"/>
                    </a:cubicBezTo>
                    <a:cubicBezTo>
                      <a:pt x="f304" y="f25"/>
                      <a:pt x="f304" y="f406"/>
                      <a:pt x="f296" y="f25"/>
                    </a:cubicBezTo>
                    <a:cubicBezTo>
                      <a:pt x="f294" y="f405"/>
                      <a:pt x="f294" y="f406"/>
                      <a:pt x="f292" y="f406"/>
                    </a:cubicBezTo>
                    <a:cubicBezTo>
                      <a:pt x="f289" y="f25"/>
                      <a:pt x="f289" y="f404"/>
                      <a:pt x="f433" y="f424"/>
                    </a:cubicBezTo>
                    <a:cubicBezTo>
                      <a:pt x="f287" y="f424"/>
                      <a:pt x="f289" y="f403"/>
                      <a:pt x="f434" y="f403"/>
                    </a:cubicBezTo>
                    <a:cubicBezTo>
                      <a:pt x="f434" y="f403"/>
                      <a:pt x="f435" y="f403"/>
                      <a:pt x="f435" y="f403"/>
                    </a:cubicBezTo>
                    <a:cubicBezTo>
                      <a:pt x="f436" y="f404"/>
                      <a:pt x="f435" y="f405"/>
                      <a:pt x="f286" y="f405"/>
                    </a:cubicBezTo>
                    <a:cubicBezTo>
                      <a:pt x="f285" y="f405"/>
                      <a:pt x="f285" y="f27"/>
                      <a:pt x="f437" y="f406"/>
                    </a:cubicBezTo>
                    <a:cubicBezTo>
                      <a:pt x="f438" y="f25"/>
                      <a:pt x="f437" y="f407"/>
                      <a:pt x="f438" y="f407"/>
                    </a:cubicBezTo>
                    <a:cubicBezTo>
                      <a:pt x="f282" y="f27"/>
                      <a:pt x="f439" y="f408"/>
                      <a:pt x="f440" y="f408"/>
                    </a:cubicBezTo>
                    <a:cubicBezTo>
                      <a:pt x="f283" y="f407"/>
                      <a:pt x="f441" y="f28"/>
                      <a:pt x="f442" y="f409"/>
                    </a:cubicBezTo>
                    <a:cubicBezTo>
                      <a:pt x="f443" y="f408"/>
                      <a:pt x="f444" y="f418"/>
                      <a:pt x="f445" y="f28"/>
                    </a:cubicBezTo>
                    <a:cubicBezTo>
                      <a:pt x="f446" y="f408"/>
                      <a:pt x="f447" y="f418"/>
                      <a:pt x="f280" y="f408"/>
                    </a:cubicBezTo>
                    <a:cubicBezTo>
                      <a:pt x="f278" y="f25"/>
                      <a:pt x="f278" y="f407"/>
                      <a:pt x="f279" y="f27"/>
                    </a:cubicBezTo>
                    <a:cubicBezTo>
                      <a:pt x="f448" y="f406"/>
                      <a:pt x="f448" y="f27"/>
                      <a:pt x="f275" y="f406"/>
                    </a:cubicBezTo>
                    <a:cubicBezTo>
                      <a:pt x="f274" y="f25"/>
                      <a:pt x="f449" y="f27"/>
                      <a:pt x="f449" y="f406"/>
                    </a:cubicBezTo>
                    <a:cubicBezTo>
                      <a:pt x="f450" y="f406"/>
                      <a:pt x="f271" y="f407"/>
                      <a:pt x="f450" y="f409"/>
                    </a:cubicBezTo>
                    <a:cubicBezTo>
                      <a:pt x="f276" y="f410"/>
                      <a:pt x="f274" y="f28"/>
                      <a:pt x="f274" y="f30"/>
                    </a:cubicBezTo>
                    <a:cubicBezTo>
                      <a:pt x="f449" y="f417"/>
                      <a:pt x="f451" y="f31"/>
                      <a:pt x="f274" y="f114"/>
                    </a:cubicBezTo>
                    <a:cubicBezTo>
                      <a:pt x="f450" y="f114"/>
                      <a:pt x="f450" y="f118"/>
                      <a:pt x="f269" y="f417"/>
                    </a:cubicBezTo>
                    <a:cubicBezTo>
                      <a:pt x="f452" y="f116"/>
                      <a:pt x="f453" y="f406"/>
                      <a:pt x="f454" y="f27"/>
                    </a:cubicBezTo>
                    <a:cubicBezTo>
                      <a:pt x="f455" y="f408"/>
                      <a:pt x="f456" y="f27"/>
                      <a:pt x="f455" y="f27"/>
                    </a:cubicBezTo>
                    <a:cubicBezTo>
                      <a:pt x="f457" y="f407"/>
                      <a:pt x="f458" y="f424"/>
                      <a:pt x="f250" y="f405"/>
                    </a:cubicBezTo>
                    <a:cubicBezTo>
                      <a:pt x="f459" y="f406"/>
                      <a:pt x="f460" y="f405"/>
                      <a:pt x="f243" y="f406"/>
                    </a:cubicBezTo>
                    <a:cubicBezTo>
                      <a:pt x="f2" y="f407"/>
                      <a:pt x="f242" y="f407"/>
                      <a:pt x="f461" y="f27"/>
                    </a:cubicBezTo>
                    <a:cubicBezTo>
                      <a:pt x="f235" y="f406"/>
                      <a:pt x="f230" y="f406"/>
                      <a:pt x="f237" y="f25"/>
                    </a:cubicBezTo>
                    <a:cubicBezTo>
                      <a:pt x="f222" y="f404"/>
                      <a:pt x="f462" y="f409"/>
                      <a:pt x="f463" y="f410"/>
                    </a:cubicBezTo>
                    <a:cubicBezTo>
                      <a:pt x="f222" y="f417"/>
                      <a:pt x="f464" y="f416"/>
                      <a:pt x="f462" y="f114"/>
                    </a:cubicBezTo>
                    <a:cubicBezTo>
                      <a:pt x="f465" y="f114"/>
                      <a:pt x="f229" y="f112"/>
                      <a:pt x="f463" y="f112"/>
                    </a:cubicBezTo>
                    <a:cubicBezTo>
                      <a:pt x="f224" y="f120"/>
                      <a:pt x="f222" y="f34"/>
                      <a:pt x="f466" y="f34"/>
                    </a:cubicBezTo>
                    <a:cubicBezTo>
                      <a:pt x="f467" y="f34"/>
                      <a:pt x="f468" y="f32"/>
                      <a:pt x="f469" y="f418"/>
                    </a:cubicBezTo>
                    <a:cubicBezTo>
                      <a:pt x="f470" y="f424"/>
                      <a:pt x="f54" y="f406"/>
                      <a:pt x="f205" y="f403"/>
                    </a:cubicBezTo>
                    <a:cubicBezTo>
                      <a:pt x="f37" y="f421"/>
                      <a:pt x="f471" y="f420"/>
                      <a:pt x="f472" y="f403"/>
                    </a:cubicBezTo>
                    <a:cubicBezTo>
                      <a:pt x="f473" y="f424"/>
                      <a:pt x="f9" y="f474"/>
                      <a:pt x="f475" y="f401"/>
                    </a:cubicBezTo>
                    <a:cubicBezTo>
                      <a:pt x="f476" y="f400"/>
                      <a:pt x="f14" y="f400"/>
                      <a:pt x="f201" y="f21"/>
                    </a:cubicBezTo>
                    <a:cubicBezTo>
                      <a:pt x="f198" y="f394"/>
                      <a:pt x="f9" y="f394"/>
                      <a:pt x="f202" y="f397"/>
                    </a:cubicBezTo>
                    <a:cubicBezTo>
                      <a:pt x="f472" y="f19"/>
                      <a:pt x="f475" y="f388"/>
                      <a:pt x="f201" y="f13"/>
                    </a:cubicBezTo>
                    <a:cubicBezTo>
                      <a:pt x="f201" y="f15"/>
                      <a:pt x="f9" y="f10"/>
                      <a:pt x="f9" y="f10"/>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09" name="Sakhalin">
                <a:extLst>
                  <a:ext uri="{FF2B5EF4-FFF2-40B4-BE49-F238E27FC236}">
                    <a16:creationId xmlns:a16="http://schemas.microsoft.com/office/drawing/2014/main" id="{CD442851-F514-0EC9-E019-FC3EF5367ACC}"/>
                  </a:ext>
                </a:extLst>
              </p:cNvPr>
              <p:cNvSpPr/>
              <p:nvPr/>
            </p:nvSpPr>
            <p:spPr>
              <a:xfrm>
                <a:off x="9975061" y="2916817"/>
                <a:ext cx="219154" cy="241767"/>
              </a:xfrm>
              <a:custGeom>
                <a:avLst/>
                <a:gdLst>
                  <a:gd name="f0" fmla="val 10800000"/>
                  <a:gd name="f1" fmla="val 5400000"/>
                  <a:gd name="f2" fmla="val 180"/>
                  <a:gd name="f3" fmla="val w"/>
                  <a:gd name="f4" fmla="val h"/>
                  <a:gd name="f5" fmla="val 0"/>
                  <a:gd name="f6" fmla="val 41"/>
                  <a:gd name="f7" fmla="val 48"/>
                  <a:gd name="f8" fmla="val 5"/>
                  <a:gd name="f9" fmla="val 3"/>
                  <a:gd name="f10" fmla="val 1"/>
                  <a:gd name="f11" fmla="val 2"/>
                  <a:gd name="f12" fmla="val 4"/>
                  <a:gd name="f13" fmla="val 6"/>
                  <a:gd name="f14" fmla="val 7"/>
                  <a:gd name="f15" fmla="val 8"/>
                  <a:gd name="f16" fmla="val 10"/>
                  <a:gd name="f17" fmla="val 11"/>
                  <a:gd name="f18" fmla="val 13"/>
                  <a:gd name="f19" fmla="val 12"/>
                  <a:gd name="f20" fmla="val 9"/>
                  <a:gd name="f21" fmla="val 14"/>
                  <a:gd name="f22" fmla="val 16"/>
                  <a:gd name="f23" fmla="val 18"/>
                  <a:gd name="f24" fmla="val 20"/>
                  <a:gd name="f25" fmla="val 15"/>
                  <a:gd name="f26" fmla="val 21"/>
                  <a:gd name="f27" fmla="val 17"/>
                  <a:gd name="f28" fmla="val 22"/>
                  <a:gd name="f29" fmla="val 24"/>
                  <a:gd name="f30" fmla="val 27"/>
                  <a:gd name="f31" fmla="val 29"/>
                  <a:gd name="f32" fmla="val 25"/>
                  <a:gd name="f33" fmla="val 32"/>
                  <a:gd name="f34" fmla="val 26"/>
                  <a:gd name="f35" fmla="val 33"/>
                  <a:gd name="f36" fmla="val 28"/>
                  <a:gd name="f37" fmla="val 31"/>
                  <a:gd name="f38" fmla="val 30"/>
                  <a:gd name="f39" fmla="val 35"/>
                  <a:gd name="f40" fmla="val 36"/>
                  <a:gd name="f41" fmla="val 34"/>
                  <a:gd name="f42" fmla="val 37"/>
                  <a:gd name="f43" fmla="val 39"/>
                  <a:gd name="f44" fmla="val 42"/>
                  <a:gd name="f45" fmla="val 44"/>
                  <a:gd name="f46" fmla="val 40"/>
                  <a:gd name="f47" fmla="val 43"/>
                  <a:gd name="f48" fmla="val 38"/>
                  <a:gd name="f49" fmla="val 47"/>
                  <a:gd name="f50" fmla="val 46"/>
                  <a:gd name="f51" fmla="val 23"/>
                  <a:gd name="f52" fmla="+- 0 0 -90"/>
                  <a:gd name="f53" fmla="*/ f3 1 41"/>
                  <a:gd name="f54" fmla="*/ f4 1 48"/>
                  <a:gd name="f55" fmla="+- f7 0 f5"/>
                  <a:gd name="f56" fmla="+- f6 0 f5"/>
                  <a:gd name="f57" fmla="*/ f52 f0 1"/>
                  <a:gd name="f58" fmla="*/ f56 1 41"/>
                  <a:gd name="f59" fmla="*/ f55 1 48"/>
                  <a:gd name="f60" fmla="*/ f57 1 f2"/>
                  <a:gd name="f61" fmla="*/ 5 1 f58"/>
                  <a:gd name="f62" fmla="*/ 5 1 f59"/>
                  <a:gd name="f63" fmla="*/ 1 1 f58"/>
                  <a:gd name="f64" fmla="*/ 1 1 f59"/>
                  <a:gd name="f65" fmla="*/ 2 1 f59"/>
                  <a:gd name="f66" fmla="*/ 7 1 f58"/>
                  <a:gd name="f67" fmla="*/ 4 1 f59"/>
                  <a:gd name="f68" fmla="*/ 10 1 f58"/>
                  <a:gd name="f69" fmla="*/ 6 1 f59"/>
                  <a:gd name="f70" fmla="*/ 7 1 f59"/>
                  <a:gd name="f71" fmla="*/ 13 1 f58"/>
                  <a:gd name="f72" fmla="*/ 9 1 f59"/>
                  <a:gd name="f73" fmla="*/ 16 1 f58"/>
                  <a:gd name="f74" fmla="*/ 13 1 f59"/>
                  <a:gd name="f75" fmla="*/ 21 1 f58"/>
                  <a:gd name="f76" fmla="*/ 17 1 f59"/>
                  <a:gd name="f77" fmla="*/ 27 1 f58"/>
                  <a:gd name="f78" fmla="*/ 22 1 f59"/>
                  <a:gd name="f79" fmla="*/ 33 1 f58"/>
                  <a:gd name="f80" fmla="*/ 27 1 f59"/>
                  <a:gd name="f81" fmla="*/ 30 1 f58"/>
                  <a:gd name="f82" fmla="*/ 26 1 f59"/>
                  <a:gd name="f83" fmla="*/ 28 1 f58"/>
                  <a:gd name="f84" fmla="*/ 28 1 f59"/>
                  <a:gd name="f85" fmla="*/ 32 1 f58"/>
                  <a:gd name="f86" fmla="*/ 35 1 f59"/>
                  <a:gd name="f87" fmla="*/ 35 1 f58"/>
                  <a:gd name="f88" fmla="*/ 37 1 f59"/>
                  <a:gd name="f89" fmla="*/ 39 1 f58"/>
                  <a:gd name="f90" fmla="*/ 39 1 f59"/>
                  <a:gd name="f91" fmla="*/ 40 1 f58"/>
                  <a:gd name="f92" fmla="*/ 43 1 f59"/>
                  <a:gd name="f93" fmla="*/ 38 1 f58"/>
                  <a:gd name="f94" fmla="*/ 41 1 f59"/>
                  <a:gd name="f95" fmla="*/ 46 1 f59"/>
                  <a:gd name="f96" fmla="*/ 29 1 f58"/>
                  <a:gd name="f97" fmla="*/ 26 1 f58"/>
                  <a:gd name="f98" fmla="*/ 31 1 f59"/>
                  <a:gd name="f99" fmla="*/ 22 1 f58"/>
                  <a:gd name="f100" fmla="*/ 25 1 f59"/>
                  <a:gd name="f101" fmla="*/ 14 1 f58"/>
                  <a:gd name="f102" fmla="*/ 16 1 f59"/>
                  <a:gd name="f103" fmla="*/ 11 1 f58"/>
                  <a:gd name="f104" fmla="*/ 6 1 f58"/>
                  <a:gd name="f105" fmla="*/ 10 1 f59"/>
                  <a:gd name="f106" fmla="*/ 3 1 f58"/>
                  <a:gd name="f107" fmla="*/ 0 1 f58"/>
                  <a:gd name="f108" fmla="*/ f6 1 f58"/>
                  <a:gd name="f109" fmla="*/ 0 1 f59"/>
                  <a:gd name="f110" fmla="*/ f7 1 f59"/>
                  <a:gd name="f111" fmla="+- f60 0 f1"/>
                  <a:gd name="f112" fmla="*/ f107 f53 1"/>
                  <a:gd name="f113" fmla="*/ f108 f53 1"/>
                  <a:gd name="f114" fmla="*/ f110 f54 1"/>
                  <a:gd name="f115" fmla="*/ f109 f54 1"/>
                  <a:gd name="f116" fmla="*/ f61 f53 1"/>
                  <a:gd name="f117" fmla="*/ f62 f54 1"/>
                  <a:gd name="f118" fmla="*/ f63 f53 1"/>
                  <a:gd name="f119" fmla="*/ f64 f54 1"/>
                  <a:gd name="f120" fmla="*/ f65 f54 1"/>
                  <a:gd name="f121" fmla="*/ f66 f53 1"/>
                  <a:gd name="f122" fmla="*/ f67 f54 1"/>
                  <a:gd name="f123" fmla="*/ f68 f53 1"/>
                  <a:gd name="f124" fmla="*/ f69 f54 1"/>
                  <a:gd name="f125" fmla="*/ f70 f54 1"/>
                  <a:gd name="f126" fmla="*/ f71 f53 1"/>
                  <a:gd name="f127" fmla="*/ f72 f54 1"/>
                  <a:gd name="f128" fmla="*/ f73 f53 1"/>
                  <a:gd name="f129" fmla="*/ f74 f54 1"/>
                  <a:gd name="f130" fmla="*/ f75 f53 1"/>
                  <a:gd name="f131" fmla="*/ f76 f54 1"/>
                  <a:gd name="f132" fmla="*/ f77 f53 1"/>
                  <a:gd name="f133" fmla="*/ f78 f54 1"/>
                  <a:gd name="f134" fmla="*/ f79 f53 1"/>
                  <a:gd name="f135" fmla="*/ f80 f54 1"/>
                  <a:gd name="f136" fmla="*/ f81 f53 1"/>
                  <a:gd name="f137" fmla="*/ f82 f54 1"/>
                  <a:gd name="f138" fmla="*/ f83 f53 1"/>
                  <a:gd name="f139" fmla="*/ f84 f54 1"/>
                  <a:gd name="f140" fmla="*/ f85 f53 1"/>
                  <a:gd name="f141" fmla="*/ f86 f54 1"/>
                  <a:gd name="f142" fmla="*/ f87 f53 1"/>
                  <a:gd name="f143" fmla="*/ f88 f54 1"/>
                  <a:gd name="f144" fmla="*/ f89 f53 1"/>
                  <a:gd name="f145" fmla="*/ f90 f54 1"/>
                  <a:gd name="f146" fmla="*/ f91 f53 1"/>
                  <a:gd name="f147" fmla="*/ f92 f54 1"/>
                  <a:gd name="f148" fmla="*/ f93 f53 1"/>
                  <a:gd name="f149" fmla="*/ f94 f54 1"/>
                  <a:gd name="f150" fmla="*/ f95 f54 1"/>
                  <a:gd name="f151" fmla="*/ f96 f53 1"/>
                  <a:gd name="f152" fmla="*/ f97 f53 1"/>
                  <a:gd name="f153" fmla="*/ f98 f54 1"/>
                  <a:gd name="f154" fmla="*/ f99 f53 1"/>
                  <a:gd name="f155" fmla="*/ f100 f54 1"/>
                  <a:gd name="f156" fmla="*/ f101 f53 1"/>
                  <a:gd name="f157" fmla="*/ f102 f54 1"/>
                  <a:gd name="f158" fmla="*/ f103 f53 1"/>
                  <a:gd name="f159" fmla="*/ f104 f53 1"/>
                  <a:gd name="f160" fmla="*/ f105 f54 1"/>
                  <a:gd name="f161" fmla="*/ f106 f53 1"/>
                </a:gdLst>
                <a:ahLst/>
                <a:cxnLst>
                  <a:cxn ang="3cd4">
                    <a:pos x="hc" y="t"/>
                  </a:cxn>
                  <a:cxn ang="0">
                    <a:pos x="r" y="vc"/>
                  </a:cxn>
                  <a:cxn ang="cd4">
                    <a:pos x="hc" y="b"/>
                  </a:cxn>
                  <a:cxn ang="cd2">
                    <a:pos x="l" y="vc"/>
                  </a:cxn>
                  <a:cxn ang="f111">
                    <a:pos x="f116" y="f117"/>
                  </a:cxn>
                  <a:cxn ang="f111">
                    <a:pos x="f118" y="f119"/>
                  </a:cxn>
                  <a:cxn ang="f111">
                    <a:pos x="f116" y="f120"/>
                  </a:cxn>
                  <a:cxn ang="f111">
                    <a:pos x="f121" y="f122"/>
                  </a:cxn>
                  <a:cxn ang="f111">
                    <a:pos x="f123" y="f124"/>
                  </a:cxn>
                  <a:cxn ang="f111">
                    <a:pos x="f123" y="f125"/>
                  </a:cxn>
                  <a:cxn ang="f111">
                    <a:pos x="f126" y="f127"/>
                  </a:cxn>
                  <a:cxn ang="f111">
                    <a:pos x="f128" y="f129"/>
                  </a:cxn>
                  <a:cxn ang="f111">
                    <a:pos x="f130" y="f131"/>
                  </a:cxn>
                  <a:cxn ang="f111">
                    <a:pos x="f132" y="f133"/>
                  </a:cxn>
                  <a:cxn ang="f111">
                    <a:pos x="f134" y="f135"/>
                  </a:cxn>
                  <a:cxn ang="f111">
                    <a:pos x="f136" y="f137"/>
                  </a:cxn>
                  <a:cxn ang="f111">
                    <a:pos x="f138" y="f139"/>
                  </a:cxn>
                  <a:cxn ang="f111">
                    <a:pos x="f140" y="f141"/>
                  </a:cxn>
                  <a:cxn ang="f111">
                    <a:pos x="f142" y="f143"/>
                  </a:cxn>
                  <a:cxn ang="f111">
                    <a:pos x="f144" y="f145"/>
                  </a:cxn>
                  <a:cxn ang="f111">
                    <a:pos x="f146" y="f147"/>
                  </a:cxn>
                  <a:cxn ang="f111">
                    <a:pos x="f148" y="f149"/>
                  </a:cxn>
                  <a:cxn ang="f111">
                    <a:pos x="f142" y="f149"/>
                  </a:cxn>
                  <a:cxn ang="f111">
                    <a:pos x="f142" y="f150"/>
                  </a:cxn>
                  <a:cxn ang="f111">
                    <a:pos x="f140" y="f145"/>
                  </a:cxn>
                  <a:cxn ang="f111">
                    <a:pos x="f151" y="f141"/>
                  </a:cxn>
                  <a:cxn ang="f111">
                    <a:pos x="f152" y="f153"/>
                  </a:cxn>
                  <a:cxn ang="f111">
                    <a:pos x="f154" y="f155"/>
                  </a:cxn>
                  <a:cxn ang="f111">
                    <a:pos x="f156" y="f157"/>
                  </a:cxn>
                  <a:cxn ang="f111">
                    <a:pos x="f158" y="f129"/>
                  </a:cxn>
                  <a:cxn ang="f111">
                    <a:pos x="f159" y="f160"/>
                  </a:cxn>
                  <a:cxn ang="f111">
                    <a:pos x="f161" y="f117"/>
                  </a:cxn>
                  <a:cxn ang="f111">
                    <a:pos x="f116" y="f117"/>
                  </a:cxn>
                </a:cxnLst>
                <a:rect l="f112" t="f115" r="f113" b="f114"/>
                <a:pathLst>
                  <a:path w="41" h="48">
                    <a:moveTo>
                      <a:pt x="f8" y="f8"/>
                    </a:moveTo>
                    <a:cubicBezTo>
                      <a:pt x="f8" y="f9"/>
                      <a:pt x="f5" y="f10"/>
                      <a:pt x="f10" y="f10"/>
                    </a:cubicBezTo>
                    <a:cubicBezTo>
                      <a:pt x="f11" y="f10"/>
                      <a:pt x="f12" y="f5"/>
                      <a:pt x="f8" y="f11"/>
                    </a:cubicBezTo>
                    <a:cubicBezTo>
                      <a:pt x="f13" y="f9"/>
                      <a:pt x="f13" y="f12"/>
                      <a:pt x="f14" y="f12"/>
                    </a:cubicBezTo>
                    <a:cubicBezTo>
                      <a:pt x="f14" y="f12"/>
                      <a:pt x="f15" y="f8"/>
                      <a:pt x="f16" y="f13"/>
                    </a:cubicBezTo>
                    <a:cubicBezTo>
                      <a:pt x="f17" y="f14"/>
                      <a:pt x="f15" y="f13"/>
                      <a:pt x="f16" y="f14"/>
                    </a:cubicBezTo>
                    <a:cubicBezTo>
                      <a:pt x="f18" y="f15"/>
                      <a:pt x="f19" y="f15"/>
                      <a:pt x="f18" y="f20"/>
                    </a:cubicBezTo>
                    <a:cubicBezTo>
                      <a:pt x="f21" y="f17"/>
                      <a:pt x="f18" y="f17"/>
                      <a:pt x="f22" y="f18"/>
                    </a:cubicBezTo>
                    <a:cubicBezTo>
                      <a:pt x="f23" y="f21"/>
                      <a:pt x="f24" y="f25"/>
                      <a:pt x="f26" y="f27"/>
                    </a:cubicBezTo>
                    <a:cubicBezTo>
                      <a:pt x="f28" y="f23"/>
                      <a:pt x="f29" y="f23"/>
                      <a:pt x="f30" y="f28"/>
                    </a:cubicBezTo>
                    <a:cubicBezTo>
                      <a:pt x="f31" y="f32"/>
                      <a:pt x="f33" y="f34"/>
                      <a:pt x="f35" y="f30"/>
                    </a:cubicBezTo>
                    <a:cubicBezTo>
                      <a:pt x="f35" y="f36"/>
                      <a:pt x="f37" y="f34"/>
                      <a:pt x="f38" y="f34"/>
                    </a:cubicBezTo>
                    <a:cubicBezTo>
                      <a:pt x="f31" y="f34"/>
                      <a:pt x="f34" y="f32"/>
                      <a:pt x="f36" y="f36"/>
                    </a:cubicBezTo>
                    <a:cubicBezTo>
                      <a:pt x="f38" y="f38"/>
                      <a:pt x="f36" y="f37"/>
                      <a:pt x="f33" y="f39"/>
                    </a:cubicBezTo>
                    <a:cubicBezTo>
                      <a:pt x="f35" y="f40"/>
                      <a:pt x="f41" y="f39"/>
                      <a:pt x="f39" y="f42"/>
                    </a:cubicBezTo>
                    <a:cubicBezTo>
                      <a:pt x="f40" y="f43"/>
                      <a:pt x="f42" y="f42"/>
                      <a:pt x="f43" y="f43"/>
                    </a:cubicBezTo>
                    <a:cubicBezTo>
                      <a:pt x="f6" y="f44"/>
                      <a:pt x="f6" y="f45"/>
                      <a:pt x="f46" y="f47"/>
                    </a:cubicBezTo>
                    <a:cubicBezTo>
                      <a:pt x="f43" y="f44"/>
                      <a:pt x="f43" y="f6"/>
                      <a:pt x="f48" y="f6"/>
                    </a:cubicBezTo>
                    <a:cubicBezTo>
                      <a:pt x="f39" y="f6"/>
                      <a:pt x="f39" y="f43"/>
                      <a:pt x="f39" y="f6"/>
                    </a:cubicBezTo>
                    <a:cubicBezTo>
                      <a:pt x="f40" y="f49"/>
                      <a:pt x="f42" y="f7"/>
                      <a:pt x="f39" y="f50"/>
                    </a:cubicBezTo>
                    <a:cubicBezTo>
                      <a:pt x="f38" y="f6"/>
                      <a:pt x="f35" y="f44"/>
                      <a:pt x="f33" y="f43"/>
                    </a:cubicBezTo>
                    <a:cubicBezTo>
                      <a:pt x="f33" y="f42"/>
                      <a:pt x="f38" y="f48"/>
                      <a:pt x="f31" y="f39"/>
                    </a:cubicBezTo>
                    <a:cubicBezTo>
                      <a:pt x="f36" y="f33"/>
                      <a:pt x="f36" y="f33"/>
                      <a:pt x="f34" y="f37"/>
                    </a:cubicBezTo>
                    <a:cubicBezTo>
                      <a:pt x="f51" y="f31"/>
                      <a:pt x="f51" y="f36"/>
                      <a:pt x="f28" y="f32"/>
                    </a:cubicBezTo>
                    <a:cubicBezTo>
                      <a:pt x="f26" y="f51"/>
                      <a:pt x="f27" y="f23"/>
                      <a:pt x="f21" y="f22"/>
                    </a:cubicBezTo>
                    <a:cubicBezTo>
                      <a:pt x="f19" y="f25"/>
                      <a:pt x="f25" y="f25"/>
                      <a:pt x="f17" y="f18"/>
                    </a:cubicBezTo>
                    <a:cubicBezTo>
                      <a:pt x="f14" y="f17"/>
                      <a:pt x="f14" y="f17"/>
                      <a:pt x="f13" y="f16"/>
                    </a:cubicBezTo>
                    <a:cubicBezTo>
                      <a:pt x="f8" y="f15"/>
                      <a:pt x="f11" y="f13"/>
                      <a:pt x="f9" y="f8"/>
                    </a:cubicBezTo>
                    <a:cubicBezTo>
                      <a:pt x="f12" y="f12"/>
                      <a:pt x="f8" y="f13"/>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10" name="Hainan Dao">
                <a:extLst>
                  <a:ext uri="{FF2B5EF4-FFF2-40B4-BE49-F238E27FC236}">
                    <a16:creationId xmlns:a16="http://schemas.microsoft.com/office/drawing/2014/main" id="{F8C45E62-C1E3-5325-C916-B52D482E6ACB}"/>
                  </a:ext>
                </a:extLst>
              </p:cNvPr>
              <p:cNvSpPr/>
              <p:nvPr/>
            </p:nvSpPr>
            <p:spPr>
              <a:xfrm>
                <a:off x="9697166" y="3915963"/>
                <a:ext cx="70043" cy="66321"/>
              </a:xfrm>
              <a:custGeom>
                <a:avLst/>
                <a:gdLst>
                  <a:gd name="f0" fmla="val 10800000"/>
                  <a:gd name="f1" fmla="val 5400000"/>
                  <a:gd name="f2" fmla="val 180"/>
                  <a:gd name="f3" fmla="val w"/>
                  <a:gd name="f4" fmla="val h"/>
                  <a:gd name="f5" fmla="val 0"/>
                  <a:gd name="f6" fmla="val 13"/>
                  <a:gd name="f7" fmla="val 4"/>
                  <a:gd name="f8" fmla="val 2"/>
                  <a:gd name="f9" fmla="val 5"/>
                  <a:gd name="f10" fmla="val 6"/>
                  <a:gd name="f11" fmla="val 1"/>
                  <a:gd name="f12" fmla="val 7"/>
                  <a:gd name="f13" fmla="val 8"/>
                  <a:gd name="f14" fmla="val 9"/>
                  <a:gd name="f15" fmla="val 10"/>
                  <a:gd name="f16" fmla="val 11"/>
                  <a:gd name="f17" fmla="val 12"/>
                  <a:gd name="f18" fmla="val 3"/>
                  <a:gd name="f19" fmla="+- 0 0 -90"/>
                  <a:gd name="f20" fmla="*/ f3 1 13"/>
                  <a:gd name="f21" fmla="*/ f4 1 13"/>
                  <a:gd name="f22" fmla="+- f6 0 f5"/>
                  <a:gd name="f23" fmla="*/ f19 f0 1"/>
                  <a:gd name="f24" fmla="*/ f22 1 13"/>
                  <a:gd name="f25" fmla="*/ f23 1 f2"/>
                  <a:gd name="f26" fmla="*/ 4 1 f24"/>
                  <a:gd name="f27" fmla="*/ 2 1 f24"/>
                  <a:gd name="f28" fmla="*/ 5 1 f24"/>
                  <a:gd name="f29" fmla="*/ 7 1 f24"/>
                  <a:gd name="f30" fmla="*/ 1 1 f24"/>
                  <a:gd name="f31" fmla="*/ 9 1 f24"/>
                  <a:gd name="f32" fmla="*/ 11 1 f24"/>
                  <a:gd name="f33" fmla="*/ 12 1 f24"/>
                  <a:gd name="f34" fmla="*/ 3 1 f24"/>
                  <a:gd name="f35" fmla="*/ 8 1 f24"/>
                  <a:gd name="f36" fmla="*/ 10 1 f24"/>
                  <a:gd name="f37" fmla="*/ 6 1 f24"/>
                  <a:gd name="f38" fmla="*/ 0 1 f24"/>
                  <a:gd name="f39" fmla="*/ f6 1 f24"/>
                  <a:gd name="f40" fmla="+- f25 0 f1"/>
                  <a:gd name="f41" fmla="*/ f38 f20 1"/>
                  <a:gd name="f42" fmla="*/ f39 f20 1"/>
                  <a:gd name="f43" fmla="*/ f39 f21 1"/>
                  <a:gd name="f44" fmla="*/ f38 f21 1"/>
                  <a:gd name="f45" fmla="*/ f26 f20 1"/>
                  <a:gd name="f46" fmla="*/ f27 f21 1"/>
                  <a:gd name="f47" fmla="*/ f28 f20 1"/>
                  <a:gd name="f48" fmla="*/ f29 f20 1"/>
                  <a:gd name="f49" fmla="*/ f30 f21 1"/>
                  <a:gd name="f50" fmla="*/ f31 f20 1"/>
                  <a:gd name="f51" fmla="*/ f32 f20 1"/>
                  <a:gd name="f52" fmla="*/ f33 f20 1"/>
                  <a:gd name="f53" fmla="*/ f34 f21 1"/>
                  <a:gd name="f54" fmla="*/ f28 f21 1"/>
                  <a:gd name="f55" fmla="*/ f35 f21 1"/>
                  <a:gd name="f56" fmla="*/ f36 f21 1"/>
                  <a:gd name="f57" fmla="*/ f33 f21 1"/>
                  <a:gd name="f58" fmla="*/ f37 f20 1"/>
                  <a:gd name="f59" fmla="*/ f34 f20 1"/>
                  <a:gd name="f60" fmla="*/ f32 f21 1"/>
                  <a:gd name="f61" fmla="*/ f30 f20 1"/>
                </a:gdLst>
                <a:ahLst/>
                <a:cxnLst>
                  <a:cxn ang="3cd4">
                    <a:pos x="hc" y="t"/>
                  </a:cxn>
                  <a:cxn ang="0">
                    <a:pos x="r" y="vc"/>
                  </a:cxn>
                  <a:cxn ang="cd4">
                    <a:pos x="hc" y="b"/>
                  </a:cxn>
                  <a:cxn ang="cd2">
                    <a:pos x="l" y="vc"/>
                  </a:cxn>
                  <a:cxn ang="f40">
                    <a:pos x="f45" y="f46"/>
                  </a:cxn>
                  <a:cxn ang="f40">
                    <a:pos x="f47" y="f46"/>
                  </a:cxn>
                  <a:cxn ang="f40">
                    <a:pos x="f48" y="f49"/>
                  </a:cxn>
                  <a:cxn ang="f40">
                    <a:pos x="f50" y="f49"/>
                  </a:cxn>
                  <a:cxn ang="f40">
                    <a:pos x="f51" y="f49"/>
                  </a:cxn>
                  <a:cxn ang="f40">
                    <a:pos x="f52" y="f49"/>
                  </a:cxn>
                  <a:cxn ang="f40">
                    <a:pos x="f52" y="f53"/>
                  </a:cxn>
                  <a:cxn ang="f40">
                    <a:pos x="f51" y="f54"/>
                  </a:cxn>
                  <a:cxn ang="f40">
                    <a:pos x="f51" y="f55"/>
                  </a:cxn>
                  <a:cxn ang="f40">
                    <a:pos x="f50" y="f56"/>
                  </a:cxn>
                  <a:cxn ang="f40">
                    <a:pos x="f48" y="f57"/>
                  </a:cxn>
                  <a:cxn ang="f40">
                    <a:pos x="f58" y="f57"/>
                  </a:cxn>
                  <a:cxn ang="f40">
                    <a:pos x="f47" y="f57"/>
                  </a:cxn>
                  <a:cxn ang="f40">
                    <a:pos x="f59" y="f60"/>
                  </a:cxn>
                  <a:cxn ang="f40">
                    <a:pos x="f61" y="f55"/>
                  </a:cxn>
                  <a:cxn ang="f40">
                    <a:pos x="f61" y="f54"/>
                  </a:cxn>
                  <a:cxn ang="f40">
                    <a:pos x="f45" y="f53"/>
                  </a:cxn>
                  <a:cxn ang="f40">
                    <a:pos x="f45" y="f46"/>
                  </a:cxn>
                </a:cxnLst>
                <a:rect l="f41" t="f44" r="f42" b="f43"/>
                <a:pathLst>
                  <a:path w="13" h="13">
                    <a:moveTo>
                      <a:pt x="f7" y="f8"/>
                    </a:moveTo>
                    <a:cubicBezTo>
                      <a:pt x="f9" y="f8"/>
                      <a:pt x="f9" y="f8"/>
                      <a:pt x="f9" y="f8"/>
                    </a:cubicBezTo>
                    <a:cubicBezTo>
                      <a:pt x="f10" y="f11"/>
                      <a:pt x="f10" y="f11"/>
                      <a:pt x="f12" y="f11"/>
                    </a:cubicBezTo>
                    <a:cubicBezTo>
                      <a:pt x="f13" y="f11"/>
                      <a:pt x="f13" y="f11"/>
                      <a:pt x="f14" y="f11"/>
                    </a:cubicBezTo>
                    <a:cubicBezTo>
                      <a:pt x="f15" y="f5"/>
                      <a:pt x="f15" y="f5"/>
                      <a:pt x="f16" y="f11"/>
                    </a:cubicBezTo>
                    <a:cubicBezTo>
                      <a:pt x="f16" y="f11"/>
                      <a:pt x="f17" y="f5"/>
                      <a:pt x="f17" y="f11"/>
                    </a:cubicBezTo>
                    <a:cubicBezTo>
                      <a:pt x="f17" y="f8"/>
                      <a:pt x="f6" y="f8"/>
                      <a:pt x="f17" y="f18"/>
                    </a:cubicBezTo>
                    <a:cubicBezTo>
                      <a:pt x="f16" y="f7"/>
                      <a:pt x="f17" y="f9"/>
                      <a:pt x="f16" y="f9"/>
                    </a:cubicBezTo>
                    <a:cubicBezTo>
                      <a:pt x="f16" y="f10"/>
                      <a:pt x="f16" y="f12"/>
                      <a:pt x="f16" y="f13"/>
                    </a:cubicBezTo>
                    <a:cubicBezTo>
                      <a:pt x="f16" y="f14"/>
                      <a:pt x="f15" y="f14"/>
                      <a:pt x="f14" y="f15"/>
                    </a:cubicBezTo>
                    <a:cubicBezTo>
                      <a:pt x="f14" y="f17"/>
                      <a:pt x="f12" y="f17"/>
                      <a:pt x="f12" y="f17"/>
                    </a:cubicBezTo>
                    <a:cubicBezTo>
                      <a:pt x="f12" y="f16"/>
                      <a:pt x="f12" y="f17"/>
                      <a:pt x="f10" y="f17"/>
                    </a:cubicBezTo>
                    <a:cubicBezTo>
                      <a:pt x="f9" y="f17"/>
                      <a:pt x="f9" y="f6"/>
                      <a:pt x="f9" y="f17"/>
                    </a:cubicBezTo>
                    <a:cubicBezTo>
                      <a:pt x="f7" y="f16"/>
                      <a:pt x="f7" y="f17"/>
                      <a:pt x="f18" y="f16"/>
                    </a:cubicBezTo>
                    <a:cubicBezTo>
                      <a:pt x="f18" y="f15"/>
                      <a:pt x="f11" y="f14"/>
                      <a:pt x="f11" y="f13"/>
                    </a:cubicBezTo>
                    <a:cubicBezTo>
                      <a:pt x="f8" y="f12"/>
                      <a:pt x="f5" y="f10"/>
                      <a:pt x="f11" y="f9"/>
                    </a:cubicBezTo>
                    <a:cubicBezTo>
                      <a:pt x="f8" y="f7"/>
                      <a:pt x="f18" y="f18"/>
                      <a:pt x="f7" y="f18"/>
                    </a:cubicBezTo>
                    <a:cubicBezTo>
                      <a:pt x="f7" y="f18"/>
                      <a:pt x="f18" y="f18"/>
                      <a:pt x="f7"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11" name="Tasmania">
                <a:extLst>
                  <a:ext uri="{FF2B5EF4-FFF2-40B4-BE49-F238E27FC236}">
                    <a16:creationId xmlns:a16="http://schemas.microsoft.com/office/drawing/2014/main" id="{5182B133-75F5-4FFC-C05F-EFB91FE5ACF6}"/>
                  </a:ext>
                </a:extLst>
              </p:cNvPr>
              <p:cNvSpPr/>
              <p:nvPr/>
            </p:nvSpPr>
            <p:spPr>
              <a:xfrm>
                <a:off x="10300414" y="5847944"/>
                <a:ext cx="110706" cy="85578"/>
              </a:xfrm>
              <a:custGeom>
                <a:avLst/>
                <a:gdLst>
                  <a:gd name="f0" fmla="val 10800000"/>
                  <a:gd name="f1" fmla="val 5400000"/>
                  <a:gd name="f2" fmla="val 180"/>
                  <a:gd name="f3" fmla="val w"/>
                  <a:gd name="f4" fmla="val h"/>
                  <a:gd name="f5" fmla="val 0"/>
                  <a:gd name="f6" fmla="val 21"/>
                  <a:gd name="f7" fmla="val 17"/>
                  <a:gd name="f8" fmla="val 12"/>
                  <a:gd name="f9" fmla="val 2"/>
                  <a:gd name="f10" fmla="val 11"/>
                  <a:gd name="f11" fmla="val 9"/>
                  <a:gd name="f12" fmla="val 8"/>
                  <a:gd name="f13" fmla="val 1"/>
                  <a:gd name="f14" fmla="val 7"/>
                  <a:gd name="f15" fmla="val 6"/>
                  <a:gd name="f16" fmla="val 4"/>
                  <a:gd name="f17" fmla="val 3"/>
                  <a:gd name="f18" fmla="val 5"/>
                  <a:gd name="f19" fmla="val 10"/>
                  <a:gd name="f20" fmla="val 13"/>
                  <a:gd name="f21" fmla="val 15"/>
                  <a:gd name="f22" fmla="val 16"/>
                  <a:gd name="f23" fmla="val 14"/>
                  <a:gd name="f24" fmla="val 18"/>
                  <a:gd name="f25" fmla="val 19"/>
                  <a:gd name="f26" fmla="val 20"/>
                  <a:gd name="f27" fmla="+- 0 0 -90"/>
                  <a:gd name="f28" fmla="*/ f3 1 21"/>
                  <a:gd name="f29" fmla="*/ f4 1 17"/>
                  <a:gd name="f30" fmla="+- f7 0 f5"/>
                  <a:gd name="f31" fmla="+- f6 0 f5"/>
                  <a:gd name="f32" fmla="*/ f27 f0 1"/>
                  <a:gd name="f33" fmla="*/ f31 1 21"/>
                  <a:gd name="f34" fmla="*/ f30 1 17"/>
                  <a:gd name="f35" fmla="*/ f32 1 f2"/>
                  <a:gd name="f36" fmla="*/ 12 1 f33"/>
                  <a:gd name="f37" fmla="*/ 2 1 f34"/>
                  <a:gd name="f38" fmla="*/ 8 1 f33"/>
                  <a:gd name="f39" fmla="*/ 1 1 f34"/>
                  <a:gd name="f40" fmla="*/ 6 1 f33"/>
                  <a:gd name="f41" fmla="*/ 3 1 f33"/>
                  <a:gd name="f42" fmla="*/ 5 1 f34"/>
                  <a:gd name="f43" fmla="*/ 2 1 f33"/>
                  <a:gd name="f44" fmla="*/ 10 1 f34"/>
                  <a:gd name="f45" fmla="*/ 8 1 f34"/>
                  <a:gd name="f46" fmla="*/ 1 1 f33"/>
                  <a:gd name="f47" fmla="*/ 11 1 f34"/>
                  <a:gd name="f48" fmla="*/ 15 1 f34"/>
                  <a:gd name="f49" fmla="*/ 0 1 f33"/>
                  <a:gd name="f50" fmla="*/ 16 1 f34"/>
                  <a:gd name="f51" fmla="*/ 4 1 f33"/>
                  <a:gd name="f52" fmla="*/ 7 1 f33"/>
                  <a:gd name="f53" fmla="*/ 14 1 f34"/>
                  <a:gd name="f54" fmla="*/ 10 1 f33"/>
                  <a:gd name="f55" fmla="*/ 12 1 f34"/>
                  <a:gd name="f56" fmla="*/ 15 1 f33"/>
                  <a:gd name="f57" fmla="*/ 9 1 f34"/>
                  <a:gd name="f58" fmla="*/ 16 1 f33"/>
                  <a:gd name="f59" fmla="*/ 17 1 f33"/>
                  <a:gd name="f60" fmla="*/ 18 1 f33"/>
                  <a:gd name="f61" fmla="*/ 19 1 f33"/>
                  <a:gd name="f62" fmla="*/ 3 1 f34"/>
                  <a:gd name="f63" fmla="*/ 20 1 f33"/>
                  <a:gd name="f64" fmla="*/ f6 1 f33"/>
                  <a:gd name="f65" fmla="*/ 0 1 f34"/>
                  <a:gd name="f66" fmla="*/ f7 1 f34"/>
                  <a:gd name="f67" fmla="+- f35 0 f1"/>
                  <a:gd name="f68" fmla="*/ f49 f28 1"/>
                  <a:gd name="f69" fmla="*/ f64 f28 1"/>
                  <a:gd name="f70" fmla="*/ f66 f29 1"/>
                  <a:gd name="f71" fmla="*/ f65 f29 1"/>
                  <a:gd name="f72" fmla="*/ f36 f28 1"/>
                  <a:gd name="f73" fmla="*/ f37 f29 1"/>
                  <a:gd name="f74" fmla="*/ f38 f28 1"/>
                  <a:gd name="f75" fmla="*/ f39 f29 1"/>
                  <a:gd name="f76" fmla="*/ f40 f28 1"/>
                  <a:gd name="f77" fmla="*/ f41 f28 1"/>
                  <a:gd name="f78" fmla="*/ f42 f29 1"/>
                  <a:gd name="f79" fmla="*/ f43 f28 1"/>
                  <a:gd name="f80" fmla="*/ f44 f29 1"/>
                  <a:gd name="f81" fmla="*/ f45 f29 1"/>
                  <a:gd name="f82" fmla="*/ f46 f28 1"/>
                  <a:gd name="f83" fmla="*/ f47 f29 1"/>
                  <a:gd name="f84" fmla="*/ f48 f29 1"/>
                  <a:gd name="f85" fmla="*/ f50 f29 1"/>
                  <a:gd name="f86" fmla="*/ f51 f28 1"/>
                  <a:gd name="f87" fmla="*/ f52 f28 1"/>
                  <a:gd name="f88" fmla="*/ f53 f29 1"/>
                  <a:gd name="f89" fmla="*/ f54 f28 1"/>
                  <a:gd name="f90" fmla="*/ f55 f29 1"/>
                  <a:gd name="f91" fmla="*/ f56 f28 1"/>
                  <a:gd name="f92" fmla="*/ f57 f29 1"/>
                  <a:gd name="f93" fmla="*/ f58 f28 1"/>
                  <a:gd name="f94" fmla="*/ f59 f28 1"/>
                  <a:gd name="f95" fmla="*/ f60 f28 1"/>
                  <a:gd name="f96" fmla="*/ f61 f28 1"/>
                  <a:gd name="f97" fmla="*/ f62 f29 1"/>
                  <a:gd name="f98" fmla="*/ f63 f28 1"/>
                </a:gdLst>
                <a:ahLst/>
                <a:cxnLst>
                  <a:cxn ang="3cd4">
                    <a:pos x="hc" y="t"/>
                  </a:cxn>
                  <a:cxn ang="0">
                    <a:pos x="r" y="vc"/>
                  </a:cxn>
                  <a:cxn ang="cd4">
                    <a:pos x="hc" y="b"/>
                  </a:cxn>
                  <a:cxn ang="cd2">
                    <a:pos x="l" y="vc"/>
                  </a:cxn>
                  <a:cxn ang="f67">
                    <a:pos x="f72" y="f73"/>
                  </a:cxn>
                  <a:cxn ang="f67">
                    <a:pos x="f74" y="f75"/>
                  </a:cxn>
                  <a:cxn ang="f67">
                    <a:pos x="f76" y="f73"/>
                  </a:cxn>
                  <a:cxn ang="f67">
                    <a:pos x="f77" y="f78"/>
                  </a:cxn>
                  <a:cxn ang="f67">
                    <a:pos x="f79" y="f80"/>
                  </a:cxn>
                  <a:cxn ang="f67">
                    <a:pos x="f79" y="f81"/>
                  </a:cxn>
                  <a:cxn ang="f67">
                    <a:pos x="f82" y="f83"/>
                  </a:cxn>
                  <a:cxn ang="f67">
                    <a:pos x="f82" y="f84"/>
                  </a:cxn>
                  <a:cxn ang="f67">
                    <a:pos x="f68" y="f85"/>
                  </a:cxn>
                  <a:cxn ang="f67">
                    <a:pos x="f86" y="f85"/>
                  </a:cxn>
                  <a:cxn ang="f67">
                    <a:pos x="f87" y="f88"/>
                  </a:cxn>
                  <a:cxn ang="f67">
                    <a:pos x="f89" y="f90"/>
                  </a:cxn>
                  <a:cxn ang="f67">
                    <a:pos x="f91" y="f92"/>
                  </a:cxn>
                  <a:cxn ang="f67">
                    <a:pos x="f93" y="f81"/>
                  </a:cxn>
                  <a:cxn ang="f67">
                    <a:pos x="f94" y="f81"/>
                  </a:cxn>
                  <a:cxn ang="f67">
                    <a:pos x="f95" y="f78"/>
                  </a:cxn>
                  <a:cxn ang="f67">
                    <a:pos x="f96" y="f97"/>
                  </a:cxn>
                  <a:cxn ang="f67">
                    <a:pos x="f98" y="f75"/>
                  </a:cxn>
                  <a:cxn ang="f67">
                    <a:pos x="f91" y="f73"/>
                  </a:cxn>
                  <a:cxn ang="f67">
                    <a:pos x="f72" y="f73"/>
                  </a:cxn>
                </a:cxnLst>
                <a:rect l="f68" t="f71" r="f69" b="f70"/>
                <a:pathLst>
                  <a:path w="21" h="17">
                    <a:moveTo>
                      <a:pt x="f8" y="f9"/>
                    </a:moveTo>
                    <a:cubicBezTo>
                      <a:pt x="f10" y="f9"/>
                      <a:pt x="f11" y="f9"/>
                      <a:pt x="f12" y="f13"/>
                    </a:cubicBezTo>
                    <a:cubicBezTo>
                      <a:pt x="f14" y="f13"/>
                      <a:pt x="f14" y="f9"/>
                      <a:pt x="f15" y="f9"/>
                    </a:cubicBezTo>
                    <a:cubicBezTo>
                      <a:pt x="f16" y="f13"/>
                      <a:pt x="f9" y="f16"/>
                      <a:pt x="f17" y="f18"/>
                    </a:cubicBezTo>
                    <a:cubicBezTo>
                      <a:pt x="f16" y="f14"/>
                      <a:pt x="f17" y="f11"/>
                      <a:pt x="f9" y="f19"/>
                    </a:cubicBezTo>
                    <a:cubicBezTo>
                      <a:pt x="f9" y="f10"/>
                      <a:pt x="f9" y="f11"/>
                      <a:pt x="f9" y="f12"/>
                    </a:cubicBezTo>
                    <a:cubicBezTo>
                      <a:pt x="f13" y="f12"/>
                      <a:pt x="f13" y="f11"/>
                      <a:pt x="f13" y="f10"/>
                    </a:cubicBezTo>
                    <a:cubicBezTo>
                      <a:pt x="f13" y="f20"/>
                      <a:pt x="f5" y="f20"/>
                      <a:pt x="f13" y="f21"/>
                    </a:cubicBezTo>
                    <a:cubicBezTo>
                      <a:pt x="f13" y="f22"/>
                      <a:pt x="f5" y="f21"/>
                      <a:pt x="f5" y="f22"/>
                    </a:cubicBezTo>
                    <a:cubicBezTo>
                      <a:pt x="f13" y="f22"/>
                      <a:pt x="f17" y="f7"/>
                      <a:pt x="f16" y="f22"/>
                    </a:cubicBezTo>
                    <a:cubicBezTo>
                      <a:pt x="f18" y="f22"/>
                      <a:pt x="f18" y="f23"/>
                      <a:pt x="f14" y="f23"/>
                    </a:cubicBezTo>
                    <a:cubicBezTo>
                      <a:pt x="f12" y="f23"/>
                      <a:pt x="f11" y="f8"/>
                      <a:pt x="f19" y="f8"/>
                    </a:cubicBezTo>
                    <a:cubicBezTo>
                      <a:pt x="f8" y="f20"/>
                      <a:pt x="f23" y="f19"/>
                      <a:pt x="f21" y="f11"/>
                    </a:cubicBezTo>
                    <a:cubicBezTo>
                      <a:pt x="f21" y="f14"/>
                      <a:pt x="f22" y="f14"/>
                      <a:pt x="f22" y="f12"/>
                    </a:cubicBezTo>
                    <a:cubicBezTo>
                      <a:pt x="f22" y="f11"/>
                      <a:pt x="f22" y="f11"/>
                      <a:pt x="f7" y="f12"/>
                    </a:cubicBezTo>
                    <a:cubicBezTo>
                      <a:pt x="f7" y="f15"/>
                      <a:pt x="f7" y="f15"/>
                      <a:pt x="f24" y="f18"/>
                    </a:cubicBezTo>
                    <a:cubicBezTo>
                      <a:pt x="f25" y="f17"/>
                      <a:pt x="f25" y="f16"/>
                      <a:pt x="f25" y="f17"/>
                    </a:cubicBezTo>
                    <a:cubicBezTo>
                      <a:pt x="f25" y="f9"/>
                      <a:pt x="f6" y="f13"/>
                      <a:pt x="f26" y="f13"/>
                    </a:cubicBezTo>
                    <a:cubicBezTo>
                      <a:pt x="f24" y="f5"/>
                      <a:pt x="f21" y="f9"/>
                      <a:pt x="f21" y="f9"/>
                    </a:cubicBezTo>
                    <a:cubicBezTo>
                      <a:pt x="f23" y="f9"/>
                      <a:pt x="f20" y="f1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12" name="New Zeland">
                <a:extLst>
                  <a:ext uri="{FF2B5EF4-FFF2-40B4-BE49-F238E27FC236}">
                    <a16:creationId xmlns:a16="http://schemas.microsoft.com/office/drawing/2014/main" id="{5546AC71-1BFF-CDCB-5918-937506793DA9}"/>
                  </a:ext>
                </a:extLst>
              </p:cNvPr>
              <p:cNvSpPr/>
              <p:nvPr/>
            </p:nvSpPr>
            <p:spPr>
              <a:xfrm>
                <a:off x="11030187" y="5651110"/>
                <a:ext cx="160413" cy="201113"/>
              </a:xfrm>
              <a:custGeom>
                <a:avLst/>
                <a:gdLst>
                  <a:gd name="f0" fmla="val 10800000"/>
                  <a:gd name="f1" fmla="val 5400000"/>
                  <a:gd name="f2" fmla="val 180"/>
                  <a:gd name="f3" fmla="val w"/>
                  <a:gd name="f4" fmla="val h"/>
                  <a:gd name="f5" fmla="val 0"/>
                  <a:gd name="f6" fmla="val 30"/>
                  <a:gd name="f7" fmla="val 40"/>
                  <a:gd name="f8" fmla="val 15"/>
                  <a:gd name="f9" fmla="val 3"/>
                  <a:gd name="f10" fmla="val 16"/>
                  <a:gd name="f11" fmla="val 4"/>
                  <a:gd name="f12" fmla="val 2"/>
                  <a:gd name="f13" fmla="val 1"/>
                  <a:gd name="f14" fmla="val 17"/>
                  <a:gd name="f15" fmla="val 18"/>
                  <a:gd name="f16" fmla="val 19"/>
                  <a:gd name="f17" fmla="val 5"/>
                  <a:gd name="f18" fmla="val 20"/>
                  <a:gd name="f19" fmla="val 6"/>
                  <a:gd name="f20" fmla="val 7"/>
                  <a:gd name="f21" fmla="val 8"/>
                  <a:gd name="f22" fmla="val 9"/>
                  <a:gd name="f23" fmla="val 10"/>
                  <a:gd name="f24" fmla="val 11"/>
                  <a:gd name="f25" fmla="val 12"/>
                  <a:gd name="f26" fmla="val 13"/>
                  <a:gd name="f27" fmla="val 14"/>
                  <a:gd name="f28" fmla="val 21"/>
                  <a:gd name="f29" fmla="val 22"/>
                  <a:gd name="f30" fmla="val 23"/>
                  <a:gd name="f31" fmla="val 24"/>
                  <a:gd name="f32" fmla="val 25"/>
                  <a:gd name="f33" fmla="val 26"/>
                  <a:gd name="f34" fmla="val 27"/>
                  <a:gd name="f35" fmla="val 28"/>
                  <a:gd name="f36" fmla="val 29"/>
                  <a:gd name="f37" fmla="val 31"/>
                  <a:gd name="f38" fmla="val 32"/>
                  <a:gd name="f39" fmla="val 33"/>
                  <a:gd name="f40" fmla="val 34"/>
                  <a:gd name="f41" fmla="val 35"/>
                  <a:gd name="f42" fmla="val 36"/>
                  <a:gd name="f43" fmla="val 37"/>
                  <a:gd name="f44" fmla="val 38"/>
                  <a:gd name="f45" fmla="val 39"/>
                  <a:gd name="f46" fmla="+- 0 0 -90"/>
                  <a:gd name="f47" fmla="*/ f3 1 30"/>
                  <a:gd name="f48" fmla="*/ f4 1 40"/>
                  <a:gd name="f49" fmla="+- f7 0 f5"/>
                  <a:gd name="f50" fmla="+- f6 0 f5"/>
                  <a:gd name="f51" fmla="*/ f46 f0 1"/>
                  <a:gd name="f52" fmla="*/ f50 1 30"/>
                  <a:gd name="f53" fmla="*/ f49 1 40"/>
                  <a:gd name="f54" fmla="*/ f51 1 f2"/>
                  <a:gd name="f55" fmla="*/ 16 1 f52"/>
                  <a:gd name="f56" fmla="*/ 1 1 f53"/>
                  <a:gd name="f57" fmla="*/ 0 1 f53"/>
                  <a:gd name="f58" fmla="*/ 17 1 f52"/>
                  <a:gd name="f59" fmla="*/ 2 1 f53"/>
                  <a:gd name="f60" fmla="*/ 18 1 f52"/>
                  <a:gd name="f61" fmla="*/ 3 1 f53"/>
                  <a:gd name="f62" fmla="*/ 19 1 f52"/>
                  <a:gd name="f63" fmla="*/ 4 1 f53"/>
                  <a:gd name="f64" fmla="*/ 20 1 f52"/>
                  <a:gd name="f65" fmla="*/ 7 1 f53"/>
                  <a:gd name="f66" fmla="*/ 8 1 f53"/>
                  <a:gd name="f67" fmla="*/ 11 1 f53"/>
                  <a:gd name="f68" fmla="*/ 14 1 f53"/>
                  <a:gd name="f69" fmla="*/ 15 1 f53"/>
                  <a:gd name="f70" fmla="*/ 16 1 f53"/>
                  <a:gd name="f71" fmla="*/ 21 1 f52"/>
                  <a:gd name="f72" fmla="*/ 19 1 f53"/>
                  <a:gd name="f73" fmla="*/ 26 1 f52"/>
                  <a:gd name="f74" fmla="*/ 29 1 f52"/>
                  <a:gd name="f75" fmla="*/ 20 1 f53"/>
                  <a:gd name="f76" fmla="*/ 28 1 f52"/>
                  <a:gd name="f77" fmla="*/ 22 1 f53"/>
                  <a:gd name="f78" fmla="*/ 24 1 f53"/>
                  <a:gd name="f79" fmla="*/ 24 1 f52"/>
                  <a:gd name="f80" fmla="*/ 26 1 f53"/>
                  <a:gd name="f81" fmla="*/ 23 1 f52"/>
                  <a:gd name="f82" fmla="*/ 28 1 f53"/>
                  <a:gd name="f83" fmla="*/ 27 1 f53"/>
                  <a:gd name="f84" fmla="*/ 29 1 f53"/>
                  <a:gd name="f85" fmla="*/ 32 1 f53"/>
                  <a:gd name="f86" fmla="*/ 13 1 f52"/>
                  <a:gd name="f87" fmla="*/ 34 1 f53"/>
                  <a:gd name="f88" fmla="*/ 11 1 f52"/>
                  <a:gd name="f89" fmla="*/ 35 1 f53"/>
                  <a:gd name="f90" fmla="*/ 8 1 f52"/>
                  <a:gd name="f91" fmla="*/ 37 1 f53"/>
                  <a:gd name="f92" fmla="*/ 4 1 f52"/>
                  <a:gd name="f93" fmla="*/ 40 1 f53"/>
                  <a:gd name="f94" fmla="*/ 3 1 f52"/>
                  <a:gd name="f95" fmla="*/ 2 1 f52"/>
                  <a:gd name="f96" fmla="*/ 39 1 f53"/>
                  <a:gd name="f97" fmla="*/ 1 1 f52"/>
                  <a:gd name="f98" fmla="*/ 5 1 f52"/>
                  <a:gd name="f99" fmla="*/ 33 1 f53"/>
                  <a:gd name="f100" fmla="*/ 31 1 f53"/>
                  <a:gd name="f101" fmla="*/ 25 1 f53"/>
                  <a:gd name="f102" fmla="*/ 21 1 f53"/>
                  <a:gd name="f103" fmla="*/ 12 1 f52"/>
                  <a:gd name="f104" fmla="*/ 15 1 f52"/>
                  <a:gd name="f105" fmla="*/ 12 1 f53"/>
                  <a:gd name="f106" fmla="*/ 10 1 f53"/>
                  <a:gd name="f107" fmla="*/ 0 1 f52"/>
                  <a:gd name="f108" fmla="*/ f6 1 f52"/>
                  <a:gd name="f109" fmla="*/ f7 1 f53"/>
                  <a:gd name="f110" fmla="+- f54 0 f1"/>
                  <a:gd name="f111" fmla="*/ f107 f47 1"/>
                  <a:gd name="f112" fmla="*/ f108 f47 1"/>
                  <a:gd name="f113" fmla="*/ f109 f48 1"/>
                  <a:gd name="f114" fmla="*/ f57 f48 1"/>
                  <a:gd name="f115" fmla="*/ f55 f47 1"/>
                  <a:gd name="f116" fmla="*/ f56 f48 1"/>
                  <a:gd name="f117" fmla="*/ f58 f47 1"/>
                  <a:gd name="f118" fmla="*/ f59 f48 1"/>
                  <a:gd name="f119" fmla="*/ f60 f47 1"/>
                  <a:gd name="f120" fmla="*/ f61 f48 1"/>
                  <a:gd name="f121" fmla="*/ f62 f47 1"/>
                  <a:gd name="f122" fmla="*/ f63 f48 1"/>
                  <a:gd name="f123" fmla="*/ f64 f47 1"/>
                  <a:gd name="f124" fmla="*/ f65 f48 1"/>
                  <a:gd name="f125" fmla="*/ f66 f48 1"/>
                  <a:gd name="f126" fmla="*/ f67 f48 1"/>
                  <a:gd name="f127" fmla="*/ f68 f48 1"/>
                  <a:gd name="f128" fmla="*/ f69 f48 1"/>
                  <a:gd name="f129" fmla="*/ f70 f48 1"/>
                  <a:gd name="f130" fmla="*/ f71 f47 1"/>
                  <a:gd name="f131" fmla="*/ f72 f48 1"/>
                  <a:gd name="f132" fmla="*/ f73 f47 1"/>
                  <a:gd name="f133" fmla="*/ f74 f47 1"/>
                  <a:gd name="f134" fmla="*/ f75 f48 1"/>
                  <a:gd name="f135" fmla="*/ f76 f47 1"/>
                  <a:gd name="f136" fmla="*/ f77 f48 1"/>
                  <a:gd name="f137" fmla="*/ f78 f48 1"/>
                  <a:gd name="f138" fmla="*/ f79 f47 1"/>
                  <a:gd name="f139" fmla="*/ f80 f48 1"/>
                  <a:gd name="f140" fmla="*/ f81 f47 1"/>
                  <a:gd name="f141" fmla="*/ f82 f48 1"/>
                  <a:gd name="f142" fmla="*/ f83 f48 1"/>
                  <a:gd name="f143" fmla="*/ f84 f48 1"/>
                  <a:gd name="f144" fmla="*/ f85 f48 1"/>
                  <a:gd name="f145" fmla="*/ f86 f47 1"/>
                  <a:gd name="f146" fmla="*/ f87 f48 1"/>
                  <a:gd name="f147" fmla="*/ f88 f47 1"/>
                  <a:gd name="f148" fmla="*/ f89 f48 1"/>
                  <a:gd name="f149" fmla="*/ f90 f47 1"/>
                  <a:gd name="f150" fmla="*/ f91 f48 1"/>
                  <a:gd name="f151" fmla="*/ f92 f47 1"/>
                  <a:gd name="f152" fmla="*/ f93 f48 1"/>
                  <a:gd name="f153" fmla="*/ f94 f47 1"/>
                  <a:gd name="f154" fmla="*/ f95 f47 1"/>
                  <a:gd name="f155" fmla="*/ f96 f48 1"/>
                  <a:gd name="f156" fmla="*/ f97 f47 1"/>
                  <a:gd name="f157" fmla="*/ f98 f47 1"/>
                  <a:gd name="f158" fmla="*/ f99 f48 1"/>
                  <a:gd name="f159" fmla="*/ f100 f48 1"/>
                  <a:gd name="f160" fmla="*/ f101 f48 1"/>
                  <a:gd name="f161" fmla="*/ f102 f48 1"/>
                  <a:gd name="f162" fmla="*/ f103 f47 1"/>
                  <a:gd name="f163" fmla="*/ f104 f47 1"/>
                  <a:gd name="f164" fmla="*/ f105 f48 1"/>
                  <a:gd name="f165" fmla="*/ f106 f48 1"/>
                </a:gdLst>
                <a:ahLst/>
                <a:cxnLst>
                  <a:cxn ang="3cd4">
                    <a:pos x="hc" y="t"/>
                  </a:cxn>
                  <a:cxn ang="0">
                    <a:pos x="r" y="vc"/>
                  </a:cxn>
                  <a:cxn ang="cd4">
                    <a:pos x="hc" y="b"/>
                  </a:cxn>
                  <a:cxn ang="cd2">
                    <a:pos x="l" y="vc"/>
                  </a:cxn>
                  <a:cxn ang="f110">
                    <a:pos x="f115" y="f116"/>
                  </a:cxn>
                  <a:cxn ang="f110">
                    <a:pos x="f115" y="f114"/>
                  </a:cxn>
                  <a:cxn ang="f110">
                    <a:pos x="f117" y="f118"/>
                  </a:cxn>
                  <a:cxn ang="f110">
                    <a:pos x="f119" y="f120"/>
                  </a:cxn>
                  <a:cxn ang="f110">
                    <a:pos x="f121" y="f122"/>
                  </a:cxn>
                  <a:cxn ang="f110">
                    <a:pos x="f123" y="f124"/>
                  </a:cxn>
                  <a:cxn ang="f110">
                    <a:pos x="f121" y="f125"/>
                  </a:cxn>
                  <a:cxn ang="f110">
                    <a:pos x="f121" y="f125"/>
                  </a:cxn>
                  <a:cxn ang="f110">
                    <a:pos x="f121" y="f126"/>
                  </a:cxn>
                  <a:cxn ang="f110">
                    <a:pos x="f119" y="f127"/>
                  </a:cxn>
                  <a:cxn ang="f110">
                    <a:pos x="f117" y="f127"/>
                  </a:cxn>
                  <a:cxn ang="f110">
                    <a:pos x="f121" y="f128"/>
                  </a:cxn>
                  <a:cxn ang="f110">
                    <a:pos x="f123" y="f129"/>
                  </a:cxn>
                  <a:cxn ang="f110">
                    <a:pos x="f123" y="f127"/>
                  </a:cxn>
                  <a:cxn ang="f110">
                    <a:pos x="f130" y="f127"/>
                  </a:cxn>
                  <a:cxn ang="f110">
                    <a:pos x="f130" y="f129"/>
                  </a:cxn>
                  <a:cxn ang="f110">
                    <a:pos x="f130" y="f131"/>
                  </a:cxn>
                  <a:cxn ang="f110">
                    <a:pos x="f132" y="f131"/>
                  </a:cxn>
                  <a:cxn ang="f110">
                    <a:pos x="f133" y="f131"/>
                  </a:cxn>
                  <a:cxn ang="f110">
                    <a:pos x="f133" y="f134"/>
                  </a:cxn>
                  <a:cxn ang="f110">
                    <a:pos x="f135" y="f136"/>
                  </a:cxn>
                  <a:cxn ang="f110">
                    <a:pos x="f132" y="f137"/>
                  </a:cxn>
                  <a:cxn ang="f110">
                    <a:pos x="f138" y="f139"/>
                  </a:cxn>
                  <a:cxn ang="f110">
                    <a:pos x="f140" y="f141"/>
                  </a:cxn>
                  <a:cxn ang="f110">
                    <a:pos x="f140" y="f142"/>
                  </a:cxn>
                  <a:cxn ang="f110">
                    <a:pos x="f117" y="f143"/>
                  </a:cxn>
                  <a:cxn ang="f110">
                    <a:pos x="f115" y="f144"/>
                  </a:cxn>
                  <a:cxn ang="f110">
                    <a:pos x="f145" y="f146"/>
                  </a:cxn>
                  <a:cxn ang="f110">
                    <a:pos x="f147" y="f148"/>
                  </a:cxn>
                  <a:cxn ang="f110">
                    <a:pos x="f149" y="f150"/>
                  </a:cxn>
                  <a:cxn ang="f110">
                    <a:pos x="f151" y="f152"/>
                  </a:cxn>
                  <a:cxn ang="f110">
                    <a:pos x="f153" y="f152"/>
                  </a:cxn>
                  <a:cxn ang="f110">
                    <a:pos x="f154" y="f155"/>
                  </a:cxn>
                  <a:cxn ang="f110">
                    <a:pos x="f156" y="f155"/>
                  </a:cxn>
                  <a:cxn ang="f110">
                    <a:pos x="f154" y="f150"/>
                  </a:cxn>
                  <a:cxn ang="f110">
                    <a:pos x="f157" y="f158"/>
                  </a:cxn>
                  <a:cxn ang="f110">
                    <a:pos x="f153" y="f159"/>
                  </a:cxn>
                  <a:cxn ang="f110">
                    <a:pos x="f153" y="f141"/>
                  </a:cxn>
                  <a:cxn ang="f110">
                    <a:pos x="f149" y="f160"/>
                  </a:cxn>
                  <a:cxn ang="f110">
                    <a:pos x="f147" y="f161"/>
                  </a:cxn>
                  <a:cxn ang="f110">
                    <a:pos x="f162" y="f134"/>
                  </a:cxn>
                  <a:cxn ang="f110">
                    <a:pos x="f145" y="f131"/>
                  </a:cxn>
                  <a:cxn ang="f110">
                    <a:pos x="f163" y="f129"/>
                  </a:cxn>
                  <a:cxn ang="f110">
                    <a:pos x="f117" y="f129"/>
                  </a:cxn>
                  <a:cxn ang="f110">
                    <a:pos x="f115" y="f128"/>
                  </a:cxn>
                  <a:cxn ang="f110">
                    <a:pos x="f115" y="f126"/>
                  </a:cxn>
                  <a:cxn ang="f110">
                    <a:pos x="f117" y="f164"/>
                  </a:cxn>
                  <a:cxn ang="f110">
                    <a:pos x="f117" y="f165"/>
                  </a:cxn>
                  <a:cxn ang="f110">
                    <a:pos x="f115" y="f165"/>
                  </a:cxn>
                  <a:cxn ang="f110">
                    <a:pos x="f115" y="f124"/>
                  </a:cxn>
                  <a:cxn ang="f110">
                    <a:pos x="f117" y="f122"/>
                  </a:cxn>
                  <a:cxn ang="f110">
                    <a:pos x="f115" y="f122"/>
                  </a:cxn>
                </a:cxnLst>
                <a:rect l="f111" t="f114" r="f112" b="f113"/>
                <a:pathLst>
                  <a:path w="30" h="40">
                    <a:moveTo>
                      <a:pt x="f8" y="f9"/>
                    </a:moveTo>
                    <a:cubicBezTo>
                      <a:pt x="f10" y="f9"/>
                      <a:pt x="f10" y="f11"/>
                      <a:pt x="f10" y="f9"/>
                    </a:cubicBezTo>
                    <a:cubicBezTo>
                      <a:pt x="f10" y="f9"/>
                      <a:pt x="f10" y="f12"/>
                      <a:pt x="f10" y="f13"/>
                    </a:cubicBezTo>
                    <a:cubicBezTo>
                      <a:pt x="f10" y="f13"/>
                      <a:pt x="f10" y="f5"/>
                      <a:pt x="f8" y="f5"/>
                    </a:cubicBezTo>
                    <a:cubicBezTo>
                      <a:pt x="f8" y="f5"/>
                      <a:pt x="f10" y="f5"/>
                      <a:pt x="f10" y="f5"/>
                    </a:cubicBezTo>
                    <a:cubicBezTo>
                      <a:pt x="f10" y="f5"/>
                      <a:pt x="f10" y="f5"/>
                      <a:pt x="f10" y="f5"/>
                    </a:cubicBezTo>
                    <a:cubicBezTo>
                      <a:pt x="f10" y="f5"/>
                      <a:pt x="f10" y="f5"/>
                      <a:pt x="f10" y="f5"/>
                    </a:cubicBezTo>
                    <a:cubicBezTo>
                      <a:pt x="f10" y="f13"/>
                      <a:pt x="f10" y="f13"/>
                      <a:pt x="f14" y="f12"/>
                    </a:cubicBezTo>
                    <a:cubicBezTo>
                      <a:pt x="f14" y="f12"/>
                      <a:pt x="f10" y="f12"/>
                      <a:pt x="f14" y="f12"/>
                    </a:cubicBezTo>
                    <a:cubicBezTo>
                      <a:pt x="f14" y="f12"/>
                      <a:pt x="f14" y="f12"/>
                      <a:pt x="f14" y="f9"/>
                    </a:cubicBezTo>
                    <a:cubicBezTo>
                      <a:pt x="f14" y="f9"/>
                      <a:pt x="f14" y="f12"/>
                      <a:pt x="f14" y="f12"/>
                    </a:cubicBezTo>
                    <a:cubicBezTo>
                      <a:pt x="f15" y="f12"/>
                      <a:pt x="f15" y="f9"/>
                      <a:pt x="f15" y="f9"/>
                    </a:cubicBezTo>
                    <a:cubicBezTo>
                      <a:pt x="f15" y="f9"/>
                      <a:pt x="f14" y="f9"/>
                      <a:pt x="f15" y="f9"/>
                    </a:cubicBezTo>
                    <a:cubicBezTo>
                      <a:pt x="f15" y="f9"/>
                      <a:pt x="f15" y="f9"/>
                      <a:pt x="f15" y="f9"/>
                    </a:cubicBezTo>
                    <a:cubicBezTo>
                      <a:pt x="f16" y="f9"/>
                      <a:pt x="f15" y="f11"/>
                      <a:pt x="f16" y="f11"/>
                    </a:cubicBezTo>
                    <a:cubicBezTo>
                      <a:pt x="f16" y="f11"/>
                      <a:pt x="f16" y="f11"/>
                      <a:pt x="f16" y="f17"/>
                    </a:cubicBezTo>
                    <a:cubicBezTo>
                      <a:pt x="f18" y="f17"/>
                      <a:pt x="f16" y="f17"/>
                      <a:pt x="f18" y="f19"/>
                    </a:cubicBezTo>
                    <a:cubicBezTo>
                      <a:pt x="f18" y="f19"/>
                      <a:pt x="f18" y="f20"/>
                      <a:pt x="f18" y="f20"/>
                    </a:cubicBezTo>
                    <a:cubicBezTo>
                      <a:pt x="f16" y="f20"/>
                      <a:pt x="f18" y="f21"/>
                      <a:pt x="f18" y="f21"/>
                    </a:cubicBezTo>
                    <a:cubicBezTo>
                      <a:pt x="f16" y="f21"/>
                      <a:pt x="f18" y="f21"/>
                      <a:pt x="f16" y="f21"/>
                    </a:cubicBezTo>
                    <a:cubicBezTo>
                      <a:pt x="f16" y="f21"/>
                      <a:pt x="f16" y="f21"/>
                      <a:pt x="f16" y="f21"/>
                    </a:cubicBezTo>
                    <a:cubicBezTo>
                      <a:pt x="f16" y="f20"/>
                      <a:pt x="f16" y="f21"/>
                      <a:pt x="f16" y="f20"/>
                    </a:cubicBezTo>
                    <a:cubicBezTo>
                      <a:pt x="f16" y="f20"/>
                      <a:pt x="f16" y="f20"/>
                      <a:pt x="f16" y="f21"/>
                    </a:cubicBezTo>
                    <a:cubicBezTo>
                      <a:pt x="f16" y="f21"/>
                      <a:pt x="f16" y="f21"/>
                      <a:pt x="f16" y="f21"/>
                    </a:cubicBezTo>
                    <a:cubicBezTo>
                      <a:pt x="f16" y="f21"/>
                      <a:pt x="f15" y="f22"/>
                      <a:pt x="f16" y="f22"/>
                    </a:cubicBezTo>
                    <a:cubicBezTo>
                      <a:pt x="f16" y="f22"/>
                      <a:pt x="f15" y="f23"/>
                      <a:pt x="f16" y="f23"/>
                    </a:cubicBezTo>
                    <a:cubicBezTo>
                      <a:pt x="f16" y="f24"/>
                      <a:pt x="f16" y="f24"/>
                      <a:pt x="f16" y="f24"/>
                    </a:cubicBezTo>
                    <a:cubicBezTo>
                      <a:pt x="f15" y="f24"/>
                      <a:pt x="f16" y="f25"/>
                      <a:pt x="f15" y="f25"/>
                    </a:cubicBezTo>
                    <a:cubicBezTo>
                      <a:pt x="f15" y="f25"/>
                      <a:pt x="f15" y="f25"/>
                      <a:pt x="f15" y="f26"/>
                    </a:cubicBezTo>
                    <a:cubicBezTo>
                      <a:pt x="f15" y="f26"/>
                      <a:pt x="f15" y="f26"/>
                      <a:pt x="f15" y="f27"/>
                    </a:cubicBezTo>
                    <a:cubicBezTo>
                      <a:pt x="f15" y="f27"/>
                      <a:pt x="f14" y="f27"/>
                      <a:pt x="f15" y="f27"/>
                    </a:cubicBezTo>
                    <a:cubicBezTo>
                      <a:pt x="f15" y="f27"/>
                      <a:pt x="f14" y="f27"/>
                      <a:pt x="f14" y="f27"/>
                    </a:cubicBezTo>
                    <a:cubicBezTo>
                      <a:pt x="f10" y="f27"/>
                      <a:pt x="f15" y="f27"/>
                      <a:pt x="f14" y="f27"/>
                    </a:cubicBezTo>
                    <a:cubicBezTo>
                      <a:pt x="f10" y="f8"/>
                      <a:pt x="f15" y="f27"/>
                      <a:pt x="f15" y="f27"/>
                    </a:cubicBezTo>
                    <a:cubicBezTo>
                      <a:pt x="f15" y="f8"/>
                      <a:pt x="f15" y="f27"/>
                      <a:pt x="f16" y="f27"/>
                    </a:cubicBezTo>
                    <a:cubicBezTo>
                      <a:pt x="f16" y="f8"/>
                      <a:pt x="f16" y="f8"/>
                      <a:pt x="f16" y="f8"/>
                    </a:cubicBezTo>
                    <a:cubicBezTo>
                      <a:pt x="f16" y="f8"/>
                      <a:pt x="f16" y="f8"/>
                      <a:pt x="f16" y="f10"/>
                    </a:cubicBezTo>
                    <a:cubicBezTo>
                      <a:pt x="f16" y="f10"/>
                      <a:pt x="f16" y="f10"/>
                      <a:pt x="f16" y="f10"/>
                    </a:cubicBezTo>
                    <a:cubicBezTo>
                      <a:pt x="f18" y="f10"/>
                      <a:pt x="f18" y="f10"/>
                      <a:pt x="f18" y="f10"/>
                    </a:cubicBezTo>
                    <a:cubicBezTo>
                      <a:pt x="f18" y="f8"/>
                      <a:pt x="f18" y="f8"/>
                      <a:pt x="f18" y="f8"/>
                    </a:cubicBezTo>
                    <a:cubicBezTo>
                      <a:pt x="f18" y="f27"/>
                      <a:pt x="f18" y="f27"/>
                      <a:pt x="f18" y="f27"/>
                    </a:cubicBezTo>
                    <a:cubicBezTo>
                      <a:pt x="f18" y="f27"/>
                      <a:pt x="f18" y="f27"/>
                      <a:pt x="f18" y="f27"/>
                    </a:cubicBezTo>
                    <a:cubicBezTo>
                      <a:pt x="f18" y="f27"/>
                      <a:pt x="f18" y="f26"/>
                      <a:pt x="f18" y="f26"/>
                    </a:cubicBezTo>
                    <a:cubicBezTo>
                      <a:pt x="f18" y="f26"/>
                      <a:pt x="f28" y="f26"/>
                      <a:pt x="f28" y="f26"/>
                    </a:cubicBezTo>
                    <a:cubicBezTo>
                      <a:pt x="f28" y="f27"/>
                      <a:pt x="f28" y="f27"/>
                      <a:pt x="f28" y="f27"/>
                    </a:cubicBezTo>
                    <a:cubicBezTo>
                      <a:pt x="f28" y="f27"/>
                      <a:pt x="f29" y="f27"/>
                      <a:pt x="f28" y="f27"/>
                    </a:cubicBezTo>
                    <a:cubicBezTo>
                      <a:pt x="f28" y="f27"/>
                      <a:pt x="f28" y="f27"/>
                      <a:pt x="f28" y="f8"/>
                    </a:cubicBezTo>
                    <a:cubicBezTo>
                      <a:pt x="f28" y="f8"/>
                      <a:pt x="f28" y="f8"/>
                      <a:pt x="f28" y="f10"/>
                    </a:cubicBezTo>
                    <a:cubicBezTo>
                      <a:pt x="f28" y="f10"/>
                      <a:pt x="f28" y="f10"/>
                      <a:pt x="f28" y="f14"/>
                    </a:cubicBezTo>
                    <a:cubicBezTo>
                      <a:pt x="f28" y="f14"/>
                      <a:pt x="f28" y="f14"/>
                      <a:pt x="f28" y="f15"/>
                    </a:cubicBezTo>
                    <a:cubicBezTo>
                      <a:pt x="f28" y="f15"/>
                      <a:pt x="f28" y="f16"/>
                      <a:pt x="f28" y="f16"/>
                    </a:cubicBezTo>
                    <a:cubicBezTo>
                      <a:pt x="f29" y="f16"/>
                      <a:pt x="f29" y="f16"/>
                      <a:pt x="f30" y="f16"/>
                    </a:cubicBezTo>
                    <a:cubicBezTo>
                      <a:pt x="f30" y="f18"/>
                      <a:pt x="f31" y="f18"/>
                      <a:pt x="f32" y="f18"/>
                    </a:cubicBezTo>
                    <a:cubicBezTo>
                      <a:pt x="f32" y="f18"/>
                      <a:pt x="f33" y="f16"/>
                      <a:pt x="f33" y="f16"/>
                    </a:cubicBezTo>
                    <a:cubicBezTo>
                      <a:pt x="f33" y="f16"/>
                      <a:pt x="f34" y="f16"/>
                      <a:pt x="f34" y="f16"/>
                    </a:cubicBezTo>
                    <a:cubicBezTo>
                      <a:pt x="f34" y="f16"/>
                      <a:pt x="f35" y="f15"/>
                      <a:pt x="f35" y="f15"/>
                    </a:cubicBezTo>
                    <a:cubicBezTo>
                      <a:pt x="f36" y="f15"/>
                      <a:pt x="f36" y="f15"/>
                      <a:pt x="f36" y="f16"/>
                    </a:cubicBezTo>
                    <a:cubicBezTo>
                      <a:pt x="f6" y="f16"/>
                      <a:pt x="f36" y="f16"/>
                      <a:pt x="f6" y="f16"/>
                    </a:cubicBezTo>
                    <a:cubicBezTo>
                      <a:pt x="f6" y="f16"/>
                      <a:pt x="f6" y="f16"/>
                      <a:pt x="f6" y="f16"/>
                    </a:cubicBezTo>
                    <a:cubicBezTo>
                      <a:pt x="f6" y="f18"/>
                      <a:pt x="f6" y="f18"/>
                      <a:pt x="f36" y="f18"/>
                    </a:cubicBezTo>
                    <a:cubicBezTo>
                      <a:pt x="f36" y="f18"/>
                      <a:pt x="f36" y="f18"/>
                      <a:pt x="f36" y="f18"/>
                    </a:cubicBezTo>
                    <a:cubicBezTo>
                      <a:pt x="f36" y="f28"/>
                      <a:pt x="f36" y="f28"/>
                      <a:pt x="f36" y="f28"/>
                    </a:cubicBezTo>
                    <a:cubicBezTo>
                      <a:pt x="f35" y="f29"/>
                      <a:pt x="f36" y="f29"/>
                      <a:pt x="f35" y="f29"/>
                    </a:cubicBezTo>
                    <a:cubicBezTo>
                      <a:pt x="f35" y="f30"/>
                      <a:pt x="f35" y="f30"/>
                      <a:pt x="f34" y="f30"/>
                    </a:cubicBezTo>
                    <a:cubicBezTo>
                      <a:pt x="f34" y="f30"/>
                      <a:pt x="f33" y="f31"/>
                      <a:pt x="f33" y="f31"/>
                    </a:cubicBezTo>
                    <a:cubicBezTo>
                      <a:pt x="f33" y="f31"/>
                      <a:pt x="f33" y="f31"/>
                      <a:pt x="f33" y="f31"/>
                    </a:cubicBezTo>
                    <a:cubicBezTo>
                      <a:pt x="f32" y="f31"/>
                      <a:pt x="f33" y="f32"/>
                      <a:pt x="f32" y="f31"/>
                    </a:cubicBezTo>
                    <a:cubicBezTo>
                      <a:pt x="f32" y="f31"/>
                      <a:pt x="f32" y="f31"/>
                      <a:pt x="f32" y="f32"/>
                    </a:cubicBezTo>
                    <a:cubicBezTo>
                      <a:pt x="f32" y="f32"/>
                      <a:pt x="f32" y="f33"/>
                      <a:pt x="f31" y="f33"/>
                    </a:cubicBezTo>
                    <a:cubicBezTo>
                      <a:pt x="f31" y="f34"/>
                      <a:pt x="f30" y="f34"/>
                      <a:pt x="f31" y="f34"/>
                    </a:cubicBezTo>
                    <a:cubicBezTo>
                      <a:pt x="f31" y="f34"/>
                      <a:pt x="f32" y="f34"/>
                      <a:pt x="f31" y="f35"/>
                    </a:cubicBezTo>
                    <a:cubicBezTo>
                      <a:pt x="f31" y="f35"/>
                      <a:pt x="f31" y="f35"/>
                      <a:pt x="f30" y="f35"/>
                    </a:cubicBezTo>
                    <a:cubicBezTo>
                      <a:pt x="f30" y="f36"/>
                      <a:pt x="f30" y="f35"/>
                      <a:pt x="f30" y="f35"/>
                    </a:cubicBezTo>
                    <a:cubicBezTo>
                      <a:pt x="f30" y="f35"/>
                      <a:pt x="f30" y="f35"/>
                      <a:pt x="f30" y="f35"/>
                    </a:cubicBezTo>
                    <a:cubicBezTo>
                      <a:pt x="f30" y="f34"/>
                      <a:pt x="f31" y="f34"/>
                      <a:pt x="f30" y="f34"/>
                    </a:cubicBezTo>
                    <a:cubicBezTo>
                      <a:pt x="f30" y="f34"/>
                      <a:pt x="f28" y="f34"/>
                      <a:pt x="f18" y="f34"/>
                    </a:cubicBezTo>
                    <a:cubicBezTo>
                      <a:pt x="f18" y="f34"/>
                      <a:pt x="f15" y="f35"/>
                      <a:pt x="f14" y="f35"/>
                    </a:cubicBezTo>
                    <a:cubicBezTo>
                      <a:pt x="f14" y="f36"/>
                      <a:pt x="f14" y="f36"/>
                      <a:pt x="f14" y="f36"/>
                    </a:cubicBezTo>
                    <a:cubicBezTo>
                      <a:pt x="f14" y="f6"/>
                      <a:pt x="f8" y="f6"/>
                      <a:pt x="f10" y="f6"/>
                    </a:cubicBezTo>
                    <a:cubicBezTo>
                      <a:pt x="f10" y="f37"/>
                      <a:pt x="f8" y="f37"/>
                      <a:pt x="f10" y="f37"/>
                    </a:cubicBezTo>
                    <a:cubicBezTo>
                      <a:pt x="f14" y="f38"/>
                      <a:pt x="f10" y="f38"/>
                      <a:pt x="f10" y="f38"/>
                    </a:cubicBezTo>
                    <a:cubicBezTo>
                      <a:pt x="f8" y="f38"/>
                      <a:pt x="f8" y="f38"/>
                      <a:pt x="f8" y="f38"/>
                    </a:cubicBezTo>
                    <a:cubicBezTo>
                      <a:pt x="f8" y="f39"/>
                      <a:pt x="f27" y="f39"/>
                      <a:pt x="f27" y="f39"/>
                    </a:cubicBezTo>
                    <a:cubicBezTo>
                      <a:pt x="f26" y="f40"/>
                      <a:pt x="f26" y="f39"/>
                      <a:pt x="f26" y="f40"/>
                    </a:cubicBezTo>
                    <a:cubicBezTo>
                      <a:pt x="f25" y="f40"/>
                      <a:pt x="f26" y="f40"/>
                      <a:pt x="f26" y="f40"/>
                    </a:cubicBezTo>
                    <a:cubicBezTo>
                      <a:pt x="f25" y="f40"/>
                      <a:pt x="f25" y="f40"/>
                      <a:pt x="f25" y="f40"/>
                    </a:cubicBezTo>
                    <a:cubicBezTo>
                      <a:pt x="f25" y="f41"/>
                      <a:pt x="f25" y="f41"/>
                      <a:pt x="f24" y="f41"/>
                    </a:cubicBezTo>
                    <a:cubicBezTo>
                      <a:pt x="f24" y="f41"/>
                      <a:pt x="f24" y="f41"/>
                      <a:pt x="f23" y="f42"/>
                    </a:cubicBezTo>
                    <a:cubicBezTo>
                      <a:pt x="f23" y="f42"/>
                      <a:pt x="f23" y="f42"/>
                      <a:pt x="f22" y="f42"/>
                    </a:cubicBezTo>
                    <a:cubicBezTo>
                      <a:pt x="f22" y="f43"/>
                      <a:pt x="f22" y="f43"/>
                      <a:pt x="f21" y="f43"/>
                    </a:cubicBezTo>
                    <a:cubicBezTo>
                      <a:pt x="f20" y="f44"/>
                      <a:pt x="f21" y="f44"/>
                      <a:pt x="f20" y="f45"/>
                    </a:cubicBezTo>
                    <a:cubicBezTo>
                      <a:pt x="f19" y="f45"/>
                      <a:pt x="f19" y="f45"/>
                      <a:pt x="f19" y="f45"/>
                    </a:cubicBezTo>
                    <a:cubicBezTo>
                      <a:pt x="f17" y="f7"/>
                      <a:pt x="f11" y="f7"/>
                      <a:pt x="f11" y="f7"/>
                    </a:cubicBezTo>
                    <a:cubicBezTo>
                      <a:pt x="f11" y="f7"/>
                      <a:pt x="f11" y="f7"/>
                      <a:pt x="f9" y="f7"/>
                    </a:cubicBezTo>
                    <a:cubicBezTo>
                      <a:pt x="f9" y="f7"/>
                      <a:pt x="f9" y="f7"/>
                      <a:pt x="f9" y="f7"/>
                    </a:cubicBezTo>
                    <a:cubicBezTo>
                      <a:pt x="f9" y="f7"/>
                      <a:pt x="f9" y="f45"/>
                      <a:pt x="f9" y="f7"/>
                    </a:cubicBezTo>
                    <a:cubicBezTo>
                      <a:pt x="f12" y="f7"/>
                      <a:pt x="f12" y="f7"/>
                      <a:pt x="f12" y="f7"/>
                    </a:cubicBezTo>
                    <a:cubicBezTo>
                      <a:pt x="f12" y="f45"/>
                      <a:pt x="f12" y="f45"/>
                      <a:pt x="f12" y="f45"/>
                    </a:cubicBezTo>
                    <a:cubicBezTo>
                      <a:pt x="f12" y="f45"/>
                      <a:pt x="f12" y="f45"/>
                      <a:pt x="f12" y="f45"/>
                    </a:cubicBezTo>
                    <a:cubicBezTo>
                      <a:pt x="f12" y="f44"/>
                      <a:pt x="f13" y="f44"/>
                      <a:pt x="f13" y="f45"/>
                    </a:cubicBezTo>
                    <a:cubicBezTo>
                      <a:pt x="f13" y="f45"/>
                      <a:pt x="f12" y="f45"/>
                      <a:pt x="f12" y="f45"/>
                    </a:cubicBezTo>
                    <a:cubicBezTo>
                      <a:pt x="f12" y="f45"/>
                      <a:pt x="f13" y="f45"/>
                      <a:pt x="f13" y="f45"/>
                    </a:cubicBezTo>
                    <a:cubicBezTo>
                      <a:pt x="f5" y="f45"/>
                      <a:pt x="f5" y="f45"/>
                      <a:pt x="f5" y="f44"/>
                    </a:cubicBezTo>
                    <a:cubicBezTo>
                      <a:pt x="f5" y="f44"/>
                      <a:pt x="f13" y="f44"/>
                      <a:pt x="f13" y="f44"/>
                    </a:cubicBezTo>
                    <a:cubicBezTo>
                      <a:pt x="f13" y="f44"/>
                      <a:pt x="f12" y="f43"/>
                      <a:pt x="f12" y="f43"/>
                    </a:cubicBezTo>
                    <a:cubicBezTo>
                      <a:pt x="f12" y="f44"/>
                      <a:pt x="f12" y="f43"/>
                      <a:pt x="f12" y="f43"/>
                    </a:cubicBezTo>
                    <a:cubicBezTo>
                      <a:pt x="f9" y="f42"/>
                      <a:pt x="f9" y="f42"/>
                      <a:pt x="f9" y="f42"/>
                    </a:cubicBezTo>
                    <a:cubicBezTo>
                      <a:pt x="f11" y="f41"/>
                      <a:pt x="f11" y="f40"/>
                      <a:pt x="f17" y="f39"/>
                    </a:cubicBezTo>
                    <a:cubicBezTo>
                      <a:pt x="f17" y="f39"/>
                      <a:pt x="f17" y="f38"/>
                      <a:pt x="f11" y="f38"/>
                    </a:cubicBezTo>
                    <a:cubicBezTo>
                      <a:pt x="f11" y="f38"/>
                      <a:pt x="f11" y="f38"/>
                      <a:pt x="f11" y="f38"/>
                    </a:cubicBezTo>
                    <a:cubicBezTo>
                      <a:pt x="f9" y="f37"/>
                      <a:pt x="f9" y="f38"/>
                      <a:pt x="f9" y="f37"/>
                    </a:cubicBezTo>
                    <a:cubicBezTo>
                      <a:pt x="f9" y="f37"/>
                      <a:pt x="f9" y="f37"/>
                      <a:pt x="f9" y="f37"/>
                    </a:cubicBezTo>
                    <a:cubicBezTo>
                      <a:pt x="f12" y="f37"/>
                      <a:pt x="f12" y="f6"/>
                      <a:pt x="f12" y="f36"/>
                    </a:cubicBezTo>
                    <a:cubicBezTo>
                      <a:pt x="f12" y="f36"/>
                      <a:pt x="f9" y="f35"/>
                      <a:pt x="f9" y="f35"/>
                    </a:cubicBezTo>
                    <a:cubicBezTo>
                      <a:pt x="f11" y="f34"/>
                      <a:pt x="f11" y="f33"/>
                      <a:pt x="f17" y="f33"/>
                    </a:cubicBezTo>
                    <a:cubicBezTo>
                      <a:pt x="f19" y="f33"/>
                      <a:pt x="f19" y="f34"/>
                      <a:pt x="f20" y="f33"/>
                    </a:cubicBezTo>
                    <a:cubicBezTo>
                      <a:pt x="f20" y="f32"/>
                      <a:pt x="f20" y="f32"/>
                      <a:pt x="f21" y="f32"/>
                    </a:cubicBezTo>
                    <a:cubicBezTo>
                      <a:pt x="f21" y="f32"/>
                      <a:pt x="f22" y="f31"/>
                      <a:pt x="f22" y="f30"/>
                    </a:cubicBezTo>
                    <a:cubicBezTo>
                      <a:pt x="f23" y="f30"/>
                      <a:pt x="f23" y="f31"/>
                      <a:pt x="f23" y="f30"/>
                    </a:cubicBezTo>
                    <a:cubicBezTo>
                      <a:pt x="f24" y="f29"/>
                      <a:pt x="f24" y="f29"/>
                      <a:pt x="f24" y="f28"/>
                    </a:cubicBezTo>
                    <a:cubicBezTo>
                      <a:pt x="f25" y="f28"/>
                      <a:pt x="f25" y="f18"/>
                      <a:pt x="f25" y="f18"/>
                    </a:cubicBezTo>
                    <a:cubicBezTo>
                      <a:pt x="f25" y="f18"/>
                      <a:pt x="f25" y="f18"/>
                      <a:pt x="f25" y="f18"/>
                    </a:cubicBezTo>
                    <a:cubicBezTo>
                      <a:pt x="f26" y="f18"/>
                      <a:pt x="f25" y="f18"/>
                      <a:pt x="f25" y="f18"/>
                    </a:cubicBezTo>
                    <a:cubicBezTo>
                      <a:pt x="f26" y="f18"/>
                      <a:pt x="f27" y="f18"/>
                      <a:pt x="f26" y="f18"/>
                    </a:cubicBezTo>
                    <a:cubicBezTo>
                      <a:pt x="f26" y="f18"/>
                      <a:pt x="f25" y="f18"/>
                      <a:pt x="f26" y="f18"/>
                    </a:cubicBezTo>
                    <a:cubicBezTo>
                      <a:pt x="f26" y="f16"/>
                      <a:pt x="f26" y="f16"/>
                      <a:pt x="f26" y="f16"/>
                    </a:cubicBezTo>
                    <a:cubicBezTo>
                      <a:pt x="f26" y="f16"/>
                      <a:pt x="f27" y="f16"/>
                      <a:pt x="f27" y="f16"/>
                    </a:cubicBezTo>
                    <a:cubicBezTo>
                      <a:pt x="f27" y="f16"/>
                      <a:pt x="f27" y="f14"/>
                      <a:pt x="f8" y="f14"/>
                    </a:cubicBezTo>
                    <a:cubicBezTo>
                      <a:pt x="f8" y="f14"/>
                      <a:pt x="f8" y="f10"/>
                      <a:pt x="f8" y="f10"/>
                    </a:cubicBezTo>
                    <a:cubicBezTo>
                      <a:pt x="f8" y="f8"/>
                      <a:pt x="f8" y="f10"/>
                      <a:pt x="f10" y="f10"/>
                    </a:cubicBezTo>
                    <a:cubicBezTo>
                      <a:pt x="f10" y="f8"/>
                      <a:pt x="f8" y="f14"/>
                      <a:pt x="f10" y="f10"/>
                    </a:cubicBezTo>
                    <a:cubicBezTo>
                      <a:pt x="f10" y="f10"/>
                      <a:pt x="f15" y="f10"/>
                      <a:pt x="f14" y="f10"/>
                    </a:cubicBezTo>
                    <a:cubicBezTo>
                      <a:pt x="f14" y="f8"/>
                      <a:pt x="f14" y="f10"/>
                      <a:pt x="f14" y="f8"/>
                    </a:cubicBezTo>
                    <a:cubicBezTo>
                      <a:pt x="f10" y="f8"/>
                      <a:pt x="f10" y="f8"/>
                      <a:pt x="f10" y="f8"/>
                    </a:cubicBezTo>
                    <a:cubicBezTo>
                      <a:pt x="f10" y="f8"/>
                      <a:pt x="f10" y="f8"/>
                      <a:pt x="f10" y="f8"/>
                    </a:cubicBezTo>
                    <a:cubicBezTo>
                      <a:pt x="f8" y="f8"/>
                      <a:pt x="f8" y="f8"/>
                      <a:pt x="f8" y="f8"/>
                    </a:cubicBezTo>
                    <a:cubicBezTo>
                      <a:pt x="f10" y="f27"/>
                      <a:pt x="f10" y="f27"/>
                      <a:pt x="f10" y="f27"/>
                    </a:cubicBezTo>
                    <a:cubicBezTo>
                      <a:pt x="f10" y="f26"/>
                      <a:pt x="f10" y="f25"/>
                      <a:pt x="f10" y="f24"/>
                    </a:cubicBezTo>
                    <a:cubicBezTo>
                      <a:pt x="f10" y="f24"/>
                      <a:pt x="f10" y="f24"/>
                      <a:pt x="f10" y="f24"/>
                    </a:cubicBezTo>
                    <a:cubicBezTo>
                      <a:pt x="f14" y="f24"/>
                      <a:pt x="f14" y="f24"/>
                      <a:pt x="f14" y="f24"/>
                    </a:cubicBezTo>
                    <a:cubicBezTo>
                      <a:pt x="f10" y="f24"/>
                      <a:pt x="f10" y="f25"/>
                      <a:pt x="f14" y="f25"/>
                    </a:cubicBezTo>
                    <a:cubicBezTo>
                      <a:pt x="f14" y="f24"/>
                      <a:pt x="f14" y="f25"/>
                      <a:pt x="f14" y="f24"/>
                    </a:cubicBezTo>
                    <a:cubicBezTo>
                      <a:pt x="f14" y="f24"/>
                      <a:pt x="f14" y="f24"/>
                      <a:pt x="f14" y="f24"/>
                    </a:cubicBezTo>
                    <a:cubicBezTo>
                      <a:pt x="f14" y="f24"/>
                      <a:pt x="f10" y="f23"/>
                      <a:pt x="f14" y="f23"/>
                    </a:cubicBezTo>
                    <a:cubicBezTo>
                      <a:pt x="f14" y="f23"/>
                      <a:pt x="f15" y="f23"/>
                      <a:pt x="f14" y="f23"/>
                    </a:cubicBezTo>
                    <a:cubicBezTo>
                      <a:pt x="f14" y="f23"/>
                      <a:pt x="f14" y="f22"/>
                      <a:pt x="f14" y="f22"/>
                    </a:cubicBezTo>
                    <a:cubicBezTo>
                      <a:pt x="f14" y="f23"/>
                      <a:pt x="f10" y="f22"/>
                      <a:pt x="f10" y="f23"/>
                    </a:cubicBezTo>
                    <a:cubicBezTo>
                      <a:pt x="f10" y="f23"/>
                      <a:pt x="f10" y="f23"/>
                      <a:pt x="f10" y="f23"/>
                    </a:cubicBezTo>
                    <a:cubicBezTo>
                      <a:pt x="f10" y="f23"/>
                      <a:pt x="f10" y="f23"/>
                      <a:pt x="f10" y="f23"/>
                    </a:cubicBezTo>
                    <a:cubicBezTo>
                      <a:pt x="f10" y="f22"/>
                      <a:pt x="f10" y="f21"/>
                      <a:pt x="f10" y="f20"/>
                    </a:cubicBezTo>
                    <a:cubicBezTo>
                      <a:pt x="f10" y="f19"/>
                      <a:pt x="f8" y="f17"/>
                      <a:pt x="f10" y="f17"/>
                    </a:cubicBezTo>
                    <a:cubicBezTo>
                      <a:pt x="f10" y="f17"/>
                      <a:pt x="f10" y="f17"/>
                      <a:pt x="f10" y="f17"/>
                    </a:cubicBezTo>
                    <a:cubicBezTo>
                      <a:pt x="f14" y="f17"/>
                      <a:pt x="f14" y="f17"/>
                      <a:pt x="f14" y="f11"/>
                    </a:cubicBezTo>
                    <a:cubicBezTo>
                      <a:pt x="f14" y="f17"/>
                      <a:pt x="f10" y="f11"/>
                      <a:pt x="f10" y="f17"/>
                    </a:cubicBezTo>
                    <a:cubicBezTo>
                      <a:pt x="f10" y="f17"/>
                      <a:pt x="f10" y="f17"/>
                      <a:pt x="f10" y="f17"/>
                    </a:cubicBezTo>
                    <a:cubicBezTo>
                      <a:pt x="f10" y="f17"/>
                      <a:pt x="f8" y="f11"/>
                      <a:pt x="f10" y="f11"/>
                    </a:cubicBezTo>
                    <a:cubicBezTo>
                      <a:pt x="f10" y="f11"/>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13" name="New zeland">
                <a:extLst>
                  <a:ext uri="{FF2B5EF4-FFF2-40B4-BE49-F238E27FC236}">
                    <a16:creationId xmlns:a16="http://schemas.microsoft.com/office/drawing/2014/main" id="{6DB15AA3-075E-3C1F-7CA4-7A75C6A58108}"/>
                  </a:ext>
                </a:extLst>
              </p:cNvPr>
              <p:cNvSpPr/>
              <p:nvPr/>
            </p:nvSpPr>
            <p:spPr>
              <a:xfrm>
                <a:off x="10720654" y="5832966"/>
                <a:ext cx="300499" cy="175436"/>
              </a:xfrm>
              <a:custGeom>
                <a:avLst/>
                <a:gdLst>
                  <a:gd name="f0" fmla="val 10800000"/>
                  <a:gd name="f1" fmla="val 5400000"/>
                  <a:gd name="f2" fmla="val 180"/>
                  <a:gd name="f3" fmla="val w"/>
                  <a:gd name="f4" fmla="val h"/>
                  <a:gd name="f5" fmla="val 0"/>
                  <a:gd name="f6" fmla="val 56"/>
                  <a:gd name="f7" fmla="val 35"/>
                  <a:gd name="f8" fmla="val 36"/>
                  <a:gd name="f9" fmla="val 18"/>
                  <a:gd name="f10" fmla="val 37"/>
                  <a:gd name="f11" fmla="val 38"/>
                  <a:gd name="f12" fmla="val 17"/>
                  <a:gd name="f13" fmla="val 39"/>
                  <a:gd name="f14" fmla="val 19"/>
                  <a:gd name="f15" fmla="val 40"/>
                  <a:gd name="f16" fmla="val 41"/>
                  <a:gd name="f17" fmla="val 16"/>
                  <a:gd name="f18" fmla="val 15"/>
                  <a:gd name="f19" fmla="val 14"/>
                  <a:gd name="f20" fmla="val 42"/>
                  <a:gd name="f21" fmla="val 43"/>
                  <a:gd name="f22" fmla="val 44"/>
                  <a:gd name="f23" fmla="val 45"/>
                  <a:gd name="f24" fmla="val 13"/>
                  <a:gd name="f25" fmla="val 46"/>
                  <a:gd name="f26" fmla="val 12"/>
                  <a:gd name="f27" fmla="val 47"/>
                  <a:gd name="f28" fmla="val 11"/>
                  <a:gd name="f29" fmla="val 48"/>
                  <a:gd name="f30" fmla="val 10"/>
                  <a:gd name="f31" fmla="val 49"/>
                  <a:gd name="f32" fmla="val 9"/>
                  <a:gd name="f33" fmla="val 50"/>
                  <a:gd name="f34" fmla="val 51"/>
                  <a:gd name="f35" fmla="val 8"/>
                  <a:gd name="f36" fmla="val 52"/>
                  <a:gd name="f37" fmla="val 7"/>
                  <a:gd name="f38" fmla="val 53"/>
                  <a:gd name="f39" fmla="val 6"/>
                  <a:gd name="f40" fmla="val 54"/>
                  <a:gd name="f41" fmla="val 5"/>
                  <a:gd name="f42" fmla="val 55"/>
                  <a:gd name="f43" fmla="val 4"/>
                  <a:gd name="f44" fmla="val 3"/>
                  <a:gd name="f45" fmla="val 2"/>
                  <a:gd name="f46" fmla="val 1"/>
                  <a:gd name="f47" fmla="val 34"/>
                  <a:gd name="f48" fmla="val 33"/>
                  <a:gd name="f49" fmla="val 32"/>
                  <a:gd name="f50" fmla="val 31"/>
                  <a:gd name="f51" fmla="val 30"/>
                  <a:gd name="f52" fmla="val 29"/>
                  <a:gd name="f53" fmla="val 28"/>
                  <a:gd name="f54" fmla="val 27"/>
                  <a:gd name="f55" fmla="val 26"/>
                  <a:gd name="f56" fmla="val 25"/>
                  <a:gd name="f57" fmla="val 24"/>
                  <a:gd name="f58" fmla="val 22"/>
                  <a:gd name="f59" fmla="val 21"/>
                  <a:gd name="f60" fmla="val 20"/>
                  <a:gd name="f61" fmla="val 23"/>
                  <a:gd name="f62" fmla="+- 0 0 -90"/>
                  <a:gd name="f63" fmla="*/ f3 1 56"/>
                  <a:gd name="f64" fmla="*/ f4 1 35"/>
                  <a:gd name="f65" fmla="+- f7 0 f5"/>
                  <a:gd name="f66" fmla="+- f6 0 f5"/>
                  <a:gd name="f67" fmla="*/ f62 f0 1"/>
                  <a:gd name="f68" fmla="*/ f66 1 56"/>
                  <a:gd name="f69" fmla="*/ f65 1 35"/>
                  <a:gd name="f70" fmla="*/ f67 1 f2"/>
                  <a:gd name="f71" fmla="*/ 38 1 f68"/>
                  <a:gd name="f72" fmla="*/ 18 1 f69"/>
                  <a:gd name="f73" fmla="*/ 39 1 f68"/>
                  <a:gd name="f74" fmla="*/ 19 1 f69"/>
                  <a:gd name="f75" fmla="*/ 40 1 f68"/>
                  <a:gd name="f76" fmla="*/ 17 1 f69"/>
                  <a:gd name="f77" fmla="*/ 41 1 f68"/>
                  <a:gd name="f78" fmla="*/ 16 1 f69"/>
                  <a:gd name="f79" fmla="*/ 14 1 f69"/>
                  <a:gd name="f80" fmla="*/ 45 1 f68"/>
                  <a:gd name="f81" fmla="*/ 13 1 f69"/>
                  <a:gd name="f82" fmla="*/ 46 1 f68"/>
                  <a:gd name="f83" fmla="*/ 48 1 f68"/>
                  <a:gd name="f84" fmla="*/ 10 1 f69"/>
                  <a:gd name="f85" fmla="*/ 49 1 f68"/>
                  <a:gd name="f86" fmla="*/ 51 1 f68"/>
                  <a:gd name="f87" fmla="*/ 8 1 f69"/>
                  <a:gd name="f88" fmla="*/ 53 1 f68"/>
                  <a:gd name="f89" fmla="*/ 6 1 f69"/>
                  <a:gd name="f90" fmla="*/ 54 1 f68"/>
                  <a:gd name="f91" fmla="*/ 5 1 f69"/>
                  <a:gd name="f92" fmla="*/ 4 1 f69"/>
                  <a:gd name="f93" fmla="*/ 55 1 f68"/>
                  <a:gd name="f94" fmla="*/ 3 1 f69"/>
                  <a:gd name="f95" fmla="*/ 2 1 f69"/>
                  <a:gd name="f96" fmla="*/ 1 1 f69"/>
                  <a:gd name="f97" fmla="*/ 0 1 f69"/>
                  <a:gd name="f98" fmla="*/ 47 1 f68"/>
                  <a:gd name="f99" fmla="*/ 42 1 f68"/>
                  <a:gd name="f100" fmla="*/ 7 1 f69"/>
                  <a:gd name="f101" fmla="*/ 9 1 f69"/>
                  <a:gd name="f102" fmla="*/ 36 1 f68"/>
                  <a:gd name="f103" fmla="*/ 11 1 f69"/>
                  <a:gd name="f104" fmla="*/ 32 1 f68"/>
                  <a:gd name="f105" fmla="*/ 26 1 f68"/>
                  <a:gd name="f106" fmla="*/ 21 1 f68"/>
                  <a:gd name="f107" fmla="*/ 17 1 f68"/>
                  <a:gd name="f108" fmla="*/ 20 1 f69"/>
                  <a:gd name="f109" fmla="*/ 12 1 f68"/>
                  <a:gd name="f110" fmla="*/ 23 1 f69"/>
                  <a:gd name="f111" fmla="*/ 6 1 f68"/>
                  <a:gd name="f112" fmla="*/ 26 1 f69"/>
                  <a:gd name="f113" fmla="*/ 2 1 f68"/>
                  <a:gd name="f114" fmla="*/ 29 1 f69"/>
                  <a:gd name="f115" fmla="*/ 30 1 f69"/>
                  <a:gd name="f116" fmla="*/ 1 1 f68"/>
                  <a:gd name="f117" fmla="*/ 31 1 f69"/>
                  <a:gd name="f118" fmla="*/ 4 1 f68"/>
                  <a:gd name="f119" fmla="*/ 33 1 f69"/>
                  <a:gd name="f120" fmla="*/ 7 1 f68"/>
                  <a:gd name="f121" fmla="*/ 8 1 f68"/>
                  <a:gd name="f122" fmla="*/ 34 1 f69"/>
                  <a:gd name="f123" fmla="*/ 13 1 f68"/>
                  <a:gd name="f124" fmla="*/ 35 1 f69"/>
                  <a:gd name="f125" fmla="*/ 27 1 f68"/>
                  <a:gd name="f126" fmla="*/ 31 1 f68"/>
                  <a:gd name="f127" fmla="*/ 21 1 f69"/>
                  <a:gd name="f128" fmla="*/ 0 1 f68"/>
                  <a:gd name="f129" fmla="*/ f6 1 f68"/>
                  <a:gd name="f130" fmla="*/ f7 1 f69"/>
                  <a:gd name="f131" fmla="+- f70 0 f1"/>
                  <a:gd name="f132" fmla="*/ f128 f63 1"/>
                  <a:gd name="f133" fmla="*/ f129 f63 1"/>
                  <a:gd name="f134" fmla="*/ f130 f64 1"/>
                  <a:gd name="f135" fmla="*/ f97 f64 1"/>
                  <a:gd name="f136" fmla="*/ f71 f63 1"/>
                  <a:gd name="f137" fmla="*/ f72 f64 1"/>
                  <a:gd name="f138" fmla="*/ f73 f63 1"/>
                  <a:gd name="f139" fmla="*/ f74 f64 1"/>
                  <a:gd name="f140" fmla="*/ f75 f63 1"/>
                  <a:gd name="f141" fmla="*/ f76 f64 1"/>
                  <a:gd name="f142" fmla="*/ f77 f63 1"/>
                  <a:gd name="f143" fmla="*/ f78 f64 1"/>
                  <a:gd name="f144" fmla="*/ f79 f64 1"/>
                  <a:gd name="f145" fmla="*/ f80 f63 1"/>
                  <a:gd name="f146" fmla="*/ f81 f64 1"/>
                  <a:gd name="f147" fmla="*/ f82 f63 1"/>
                  <a:gd name="f148" fmla="*/ f83 f63 1"/>
                  <a:gd name="f149" fmla="*/ f84 f64 1"/>
                  <a:gd name="f150" fmla="*/ f85 f63 1"/>
                  <a:gd name="f151" fmla="*/ f86 f63 1"/>
                  <a:gd name="f152" fmla="*/ f87 f64 1"/>
                  <a:gd name="f153" fmla="*/ f88 f63 1"/>
                  <a:gd name="f154" fmla="*/ f89 f64 1"/>
                  <a:gd name="f155" fmla="*/ f90 f63 1"/>
                  <a:gd name="f156" fmla="*/ f91 f64 1"/>
                  <a:gd name="f157" fmla="*/ f92 f64 1"/>
                  <a:gd name="f158" fmla="*/ f93 f63 1"/>
                  <a:gd name="f159" fmla="*/ f94 f64 1"/>
                  <a:gd name="f160" fmla="*/ f95 f64 1"/>
                  <a:gd name="f161" fmla="*/ f96 f64 1"/>
                  <a:gd name="f162" fmla="*/ f98 f63 1"/>
                  <a:gd name="f163" fmla="*/ f99 f63 1"/>
                  <a:gd name="f164" fmla="*/ f100 f64 1"/>
                  <a:gd name="f165" fmla="*/ f101 f64 1"/>
                  <a:gd name="f166" fmla="*/ f102 f63 1"/>
                  <a:gd name="f167" fmla="*/ f103 f64 1"/>
                  <a:gd name="f168" fmla="*/ f104 f63 1"/>
                  <a:gd name="f169" fmla="*/ f105 f63 1"/>
                  <a:gd name="f170" fmla="*/ f106 f63 1"/>
                  <a:gd name="f171" fmla="*/ f107 f63 1"/>
                  <a:gd name="f172" fmla="*/ f108 f64 1"/>
                  <a:gd name="f173" fmla="*/ f109 f63 1"/>
                  <a:gd name="f174" fmla="*/ f110 f64 1"/>
                  <a:gd name="f175" fmla="*/ f111 f63 1"/>
                  <a:gd name="f176" fmla="*/ f112 f64 1"/>
                  <a:gd name="f177" fmla="*/ f113 f63 1"/>
                  <a:gd name="f178" fmla="*/ f114 f64 1"/>
                  <a:gd name="f179" fmla="*/ f115 f64 1"/>
                  <a:gd name="f180" fmla="*/ f116 f63 1"/>
                  <a:gd name="f181" fmla="*/ f117 f64 1"/>
                  <a:gd name="f182" fmla="*/ f118 f63 1"/>
                  <a:gd name="f183" fmla="*/ f119 f64 1"/>
                  <a:gd name="f184" fmla="*/ f120 f63 1"/>
                  <a:gd name="f185" fmla="*/ f121 f63 1"/>
                  <a:gd name="f186" fmla="*/ f122 f64 1"/>
                  <a:gd name="f187" fmla="*/ f123 f63 1"/>
                  <a:gd name="f188" fmla="*/ f124 f64 1"/>
                  <a:gd name="f189" fmla="*/ f125 f63 1"/>
                  <a:gd name="f190" fmla="*/ f126 f63 1"/>
                  <a:gd name="f191" fmla="*/ f127 f64 1"/>
                </a:gdLst>
                <a:ahLst/>
                <a:cxnLst>
                  <a:cxn ang="3cd4">
                    <a:pos x="hc" y="t"/>
                  </a:cxn>
                  <a:cxn ang="0">
                    <a:pos x="r" y="vc"/>
                  </a:cxn>
                  <a:cxn ang="cd4">
                    <a:pos x="hc" y="b"/>
                  </a:cxn>
                  <a:cxn ang="cd2">
                    <a:pos x="l" y="vc"/>
                  </a:cxn>
                  <a:cxn ang="f131">
                    <a:pos x="f136" y="f137"/>
                  </a:cxn>
                  <a:cxn ang="f131">
                    <a:pos x="f136" y="f137"/>
                  </a:cxn>
                  <a:cxn ang="f131">
                    <a:pos x="f138" y="f139"/>
                  </a:cxn>
                  <a:cxn ang="f131">
                    <a:pos x="f140" y="f137"/>
                  </a:cxn>
                  <a:cxn ang="f131">
                    <a:pos x="f140" y="f141"/>
                  </a:cxn>
                  <a:cxn ang="f131">
                    <a:pos x="f140" y="f137"/>
                  </a:cxn>
                  <a:cxn ang="f131">
                    <a:pos x="f142" y="f137"/>
                  </a:cxn>
                  <a:cxn ang="f131">
                    <a:pos x="f142" y="f141"/>
                  </a:cxn>
                  <a:cxn ang="f131">
                    <a:pos x="f140" y="f141"/>
                  </a:cxn>
                  <a:cxn ang="f131">
                    <a:pos x="f140" y="f143"/>
                  </a:cxn>
                  <a:cxn ang="f131">
                    <a:pos x="f142" y="f144"/>
                  </a:cxn>
                  <a:cxn ang="f131">
                    <a:pos x="f145" y="f146"/>
                  </a:cxn>
                  <a:cxn ang="f131">
                    <a:pos x="f147" y="f146"/>
                  </a:cxn>
                  <a:cxn ang="f131">
                    <a:pos x="f148" y="f149"/>
                  </a:cxn>
                  <a:cxn ang="f131">
                    <a:pos x="f150" y="f149"/>
                  </a:cxn>
                  <a:cxn ang="f131">
                    <a:pos x="f151" y="f152"/>
                  </a:cxn>
                  <a:cxn ang="f131">
                    <a:pos x="f153" y="f154"/>
                  </a:cxn>
                  <a:cxn ang="f131">
                    <a:pos x="f155" y="f156"/>
                  </a:cxn>
                  <a:cxn ang="f131">
                    <a:pos x="f155" y="f157"/>
                  </a:cxn>
                  <a:cxn ang="f131">
                    <a:pos x="f158" y="f159"/>
                  </a:cxn>
                  <a:cxn ang="f131">
                    <a:pos x="f155" y="f159"/>
                  </a:cxn>
                  <a:cxn ang="f131">
                    <a:pos x="f158" y="f159"/>
                  </a:cxn>
                  <a:cxn ang="f131">
                    <a:pos x="f158" y="f160"/>
                  </a:cxn>
                  <a:cxn ang="f131">
                    <a:pos x="f155" y="f160"/>
                  </a:cxn>
                  <a:cxn ang="f131">
                    <a:pos x="f155" y="f161"/>
                  </a:cxn>
                  <a:cxn ang="f131">
                    <a:pos x="f153" y="f160"/>
                  </a:cxn>
                  <a:cxn ang="f131">
                    <a:pos x="f151" y="f160"/>
                  </a:cxn>
                  <a:cxn ang="f131">
                    <a:pos x="f151" y="f160"/>
                  </a:cxn>
                  <a:cxn ang="f131">
                    <a:pos x="f151" y="f161"/>
                  </a:cxn>
                  <a:cxn ang="f131">
                    <a:pos x="f151" y="f135"/>
                  </a:cxn>
                  <a:cxn ang="f131">
                    <a:pos x="f151" y="f135"/>
                  </a:cxn>
                  <a:cxn ang="f131">
                    <a:pos x="f150" y="f161"/>
                  </a:cxn>
                  <a:cxn ang="f131">
                    <a:pos x="f162" y="f159"/>
                  </a:cxn>
                  <a:cxn ang="f131">
                    <a:pos x="f145" y="f156"/>
                  </a:cxn>
                  <a:cxn ang="f131">
                    <a:pos x="f163" y="f156"/>
                  </a:cxn>
                  <a:cxn ang="f131">
                    <a:pos x="f140" y="f164"/>
                  </a:cxn>
                  <a:cxn ang="f131">
                    <a:pos x="f138" y="f165"/>
                  </a:cxn>
                  <a:cxn ang="f131">
                    <a:pos x="f166" y="f167"/>
                  </a:cxn>
                  <a:cxn ang="f131">
                    <a:pos x="f168" y="f146"/>
                  </a:cxn>
                  <a:cxn ang="f131">
                    <a:pos x="f169" y="f143"/>
                  </a:cxn>
                  <a:cxn ang="f131">
                    <a:pos x="f170" y="f139"/>
                  </a:cxn>
                  <a:cxn ang="f131">
                    <a:pos x="f171" y="f172"/>
                  </a:cxn>
                  <a:cxn ang="f131">
                    <a:pos x="f173" y="f174"/>
                  </a:cxn>
                  <a:cxn ang="f131">
                    <a:pos x="f175" y="f176"/>
                  </a:cxn>
                  <a:cxn ang="f131">
                    <a:pos x="f177" y="f178"/>
                  </a:cxn>
                  <a:cxn ang="f131">
                    <a:pos x="f177" y="f179"/>
                  </a:cxn>
                  <a:cxn ang="f131">
                    <a:pos x="f180" y="f181"/>
                  </a:cxn>
                  <a:cxn ang="f131">
                    <a:pos x="f182" y="f183"/>
                  </a:cxn>
                  <a:cxn ang="f131">
                    <a:pos x="f184" y="f183"/>
                  </a:cxn>
                  <a:cxn ang="f131">
                    <a:pos x="f185" y="f186"/>
                  </a:cxn>
                  <a:cxn ang="f131">
                    <a:pos x="f187" y="f188"/>
                  </a:cxn>
                  <a:cxn ang="f131">
                    <a:pos x="f171" y="f183"/>
                  </a:cxn>
                  <a:cxn ang="f131">
                    <a:pos x="f170" y="f179"/>
                  </a:cxn>
                  <a:cxn ang="f131">
                    <a:pos x="f189" y="f176"/>
                  </a:cxn>
                  <a:cxn ang="f131">
                    <a:pos x="f190" y="f191"/>
                  </a:cxn>
                  <a:cxn ang="f131">
                    <a:pos x="f166" y="f137"/>
                  </a:cxn>
                </a:cxnLst>
                <a:rect l="f132" t="f135" r="f133" b="f134"/>
                <a:pathLst>
                  <a:path w="56" h="35">
                    <a:moveTo>
                      <a:pt x="f8" y="f9"/>
                    </a:moveTo>
                    <a:cubicBezTo>
                      <a:pt x="f10" y="f9"/>
                      <a:pt x="f10" y="f9"/>
                      <a:pt x="f11" y="f9"/>
                    </a:cubicBezTo>
                    <a:cubicBezTo>
                      <a:pt x="f11" y="f12"/>
                      <a:pt x="f13" y="f12"/>
                      <a:pt x="f11" y="f9"/>
                    </a:cubicBezTo>
                    <a:cubicBezTo>
                      <a:pt x="f11" y="f9"/>
                      <a:pt x="f11" y="f9"/>
                      <a:pt x="f11" y="f9"/>
                    </a:cubicBezTo>
                    <a:cubicBezTo>
                      <a:pt x="f11" y="f9"/>
                      <a:pt x="f13" y="f9"/>
                      <a:pt x="f13" y="f9"/>
                    </a:cubicBezTo>
                    <a:cubicBezTo>
                      <a:pt x="f13" y="f9"/>
                      <a:pt x="f13" y="f14"/>
                      <a:pt x="f13" y="f14"/>
                    </a:cubicBezTo>
                    <a:cubicBezTo>
                      <a:pt x="f15" y="f14"/>
                      <a:pt x="f15" y="f14"/>
                      <a:pt x="f15" y="f14"/>
                    </a:cubicBezTo>
                    <a:cubicBezTo>
                      <a:pt x="f15" y="f14"/>
                      <a:pt x="f16" y="f14"/>
                      <a:pt x="f15" y="f9"/>
                    </a:cubicBezTo>
                    <a:cubicBezTo>
                      <a:pt x="f15" y="f9"/>
                      <a:pt x="f15" y="f9"/>
                      <a:pt x="f15" y="f9"/>
                    </a:cubicBezTo>
                    <a:cubicBezTo>
                      <a:pt x="f15" y="f9"/>
                      <a:pt x="f15" y="f9"/>
                      <a:pt x="f15" y="f12"/>
                    </a:cubicBezTo>
                    <a:cubicBezTo>
                      <a:pt x="f15" y="f12"/>
                      <a:pt x="f15" y="f12"/>
                      <a:pt x="f15" y="f12"/>
                    </a:cubicBezTo>
                    <a:cubicBezTo>
                      <a:pt x="f15" y="f9"/>
                      <a:pt x="f15" y="f9"/>
                      <a:pt x="f15" y="f9"/>
                    </a:cubicBezTo>
                    <a:cubicBezTo>
                      <a:pt x="f15" y="f9"/>
                      <a:pt x="f15" y="f9"/>
                      <a:pt x="f16" y="f9"/>
                    </a:cubicBezTo>
                    <a:cubicBezTo>
                      <a:pt x="f16" y="f9"/>
                      <a:pt x="f16" y="f9"/>
                      <a:pt x="f16" y="f9"/>
                    </a:cubicBezTo>
                    <a:cubicBezTo>
                      <a:pt x="f16" y="f9"/>
                      <a:pt x="f16" y="f9"/>
                      <a:pt x="f16" y="f9"/>
                    </a:cubicBezTo>
                    <a:cubicBezTo>
                      <a:pt x="f16" y="f9"/>
                      <a:pt x="f16" y="f12"/>
                      <a:pt x="f16" y="f12"/>
                    </a:cubicBezTo>
                    <a:cubicBezTo>
                      <a:pt x="f16" y="f12"/>
                      <a:pt x="f16" y="f12"/>
                      <a:pt x="f16" y="f12"/>
                    </a:cubicBezTo>
                    <a:cubicBezTo>
                      <a:pt x="f15" y="f12"/>
                      <a:pt x="f15" y="f17"/>
                      <a:pt x="f15" y="f12"/>
                    </a:cubicBezTo>
                    <a:cubicBezTo>
                      <a:pt x="f15" y="f12"/>
                      <a:pt x="f13" y="f12"/>
                      <a:pt x="f13" y="f12"/>
                    </a:cubicBezTo>
                    <a:cubicBezTo>
                      <a:pt x="f13" y="f17"/>
                      <a:pt x="f15" y="f12"/>
                      <a:pt x="f15" y="f17"/>
                    </a:cubicBezTo>
                    <a:cubicBezTo>
                      <a:pt x="f15" y="f17"/>
                      <a:pt x="f15" y="f17"/>
                      <a:pt x="f15" y="f18"/>
                    </a:cubicBezTo>
                    <a:cubicBezTo>
                      <a:pt x="f15" y="f18"/>
                      <a:pt x="f16" y="f19"/>
                      <a:pt x="f16" y="f19"/>
                    </a:cubicBezTo>
                    <a:cubicBezTo>
                      <a:pt x="f20" y="f19"/>
                      <a:pt x="f21" y="f19"/>
                      <a:pt x="f22" y="f19"/>
                    </a:cubicBezTo>
                    <a:cubicBezTo>
                      <a:pt x="f22" y="f19"/>
                      <a:pt x="f23" y="f19"/>
                      <a:pt x="f23" y="f24"/>
                    </a:cubicBezTo>
                    <a:cubicBezTo>
                      <a:pt x="f23" y="f24"/>
                      <a:pt x="f23" y="f24"/>
                      <a:pt x="f23" y="f24"/>
                    </a:cubicBezTo>
                    <a:cubicBezTo>
                      <a:pt x="f23" y="f24"/>
                      <a:pt x="f23" y="f24"/>
                      <a:pt x="f25" y="f24"/>
                    </a:cubicBezTo>
                    <a:cubicBezTo>
                      <a:pt x="f25" y="f26"/>
                      <a:pt x="f27" y="f28"/>
                      <a:pt x="f29" y="f28"/>
                    </a:cubicBezTo>
                    <a:cubicBezTo>
                      <a:pt x="f29" y="f28"/>
                      <a:pt x="f27" y="f30"/>
                      <a:pt x="f29" y="f30"/>
                    </a:cubicBezTo>
                    <a:cubicBezTo>
                      <a:pt x="f29" y="f30"/>
                      <a:pt x="f31" y="f30"/>
                      <a:pt x="f31" y="f30"/>
                    </a:cubicBezTo>
                    <a:cubicBezTo>
                      <a:pt x="f31" y="f30"/>
                      <a:pt x="f31" y="f30"/>
                      <a:pt x="f31" y="f30"/>
                    </a:cubicBezTo>
                    <a:cubicBezTo>
                      <a:pt x="f31" y="f30"/>
                      <a:pt x="f31" y="f32"/>
                      <a:pt x="f31" y="f32"/>
                    </a:cubicBezTo>
                    <a:cubicBezTo>
                      <a:pt x="f33" y="f32"/>
                      <a:pt x="f33" y="f32"/>
                      <a:pt x="f34" y="f35"/>
                    </a:cubicBezTo>
                    <a:cubicBezTo>
                      <a:pt x="f34" y="f35"/>
                      <a:pt x="f34" y="f35"/>
                      <a:pt x="f36" y="f37"/>
                    </a:cubicBezTo>
                    <a:cubicBezTo>
                      <a:pt x="f36" y="f37"/>
                      <a:pt x="f38" y="f37"/>
                      <a:pt x="f38" y="f39"/>
                    </a:cubicBezTo>
                    <a:cubicBezTo>
                      <a:pt x="f40" y="f39"/>
                      <a:pt x="f40" y="f41"/>
                      <a:pt x="f40" y="f41"/>
                    </a:cubicBezTo>
                    <a:cubicBezTo>
                      <a:pt x="f42" y="f41"/>
                      <a:pt x="f40" y="f41"/>
                      <a:pt x="f40" y="f41"/>
                    </a:cubicBezTo>
                    <a:cubicBezTo>
                      <a:pt x="f40" y="f41"/>
                      <a:pt x="f40" y="f41"/>
                      <a:pt x="f40" y="f43"/>
                    </a:cubicBezTo>
                    <a:cubicBezTo>
                      <a:pt x="f40" y="f43"/>
                      <a:pt x="f40" y="f43"/>
                      <a:pt x="f40" y="f43"/>
                    </a:cubicBezTo>
                    <a:cubicBezTo>
                      <a:pt x="f42" y="f44"/>
                      <a:pt x="f40" y="f44"/>
                      <a:pt x="f40" y="f44"/>
                    </a:cubicBezTo>
                    <a:cubicBezTo>
                      <a:pt x="f42" y="f43"/>
                      <a:pt x="f42" y="f44"/>
                      <a:pt x="f42" y="f44"/>
                    </a:cubicBezTo>
                    <a:cubicBezTo>
                      <a:pt x="f42" y="f44"/>
                      <a:pt x="f6" y="f44"/>
                      <a:pt x="f42" y="f44"/>
                    </a:cubicBezTo>
                    <a:cubicBezTo>
                      <a:pt x="f42" y="f44"/>
                      <a:pt x="f40" y="f44"/>
                      <a:pt x="f40" y="f44"/>
                    </a:cubicBezTo>
                    <a:cubicBezTo>
                      <a:pt x="f40" y="f44"/>
                      <a:pt x="f38" y="f44"/>
                      <a:pt x="f38" y="f44"/>
                    </a:cubicBezTo>
                    <a:cubicBezTo>
                      <a:pt x="f40" y="f44"/>
                      <a:pt x="f42" y="f44"/>
                      <a:pt x="f42" y="f44"/>
                    </a:cubicBezTo>
                    <a:cubicBezTo>
                      <a:pt x="f42" y="f44"/>
                      <a:pt x="f40" y="f45"/>
                      <a:pt x="f42" y="f45"/>
                    </a:cubicBezTo>
                    <a:cubicBezTo>
                      <a:pt x="f42" y="f44"/>
                      <a:pt x="f42" y="f44"/>
                      <a:pt x="f42" y="f45"/>
                    </a:cubicBezTo>
                    <a:cubicBezTo>
                      <a:pt x="f42" y="f45"/>
                      <a:pt x="f42" y="f45"/>
                      <a:pt x="f42" y="f45"/>
                    </a:cubicBezTo>
                    <a:cubicBezTo>
                      <a:pt x="f40" y="f45"/>
                      <a:pt x="f42" y="f45"/>
                      <a:pt x="f40" y="f45"/>
                    </a:cubicBezTo>
                    <a:cubicBezTo>
                      <a:pt x="f40" y="f45"/>
                      <a:pt x="f40" y="f46"/>
                      <a:pt x="f40" y="f46"/>
                    </a:cubicBezTo>
                    <a:cubicBezTo>
                      <a:pt x="f38" y="f45"/>
                      <a:pt x="f40" y="f46"/>
                      <a:pt x="f40" y="f46"/>
                    </a:cubicBezTo>
                    <a:cubicBezTo>
                      <a:pt x="f38" y="f46"/>
                      <a:pt x="f40" y="f46"/>
                      <a:pt x="f38" y="f45"/>
                    </a:cubicBezTo>
                    <a:cubicBezTo>
                      <a:pt x="f38" y="f45"/>
                      <a:pt x="f38" y="f45"/>
                      <a:pt x="f38" y="f45"/>
                    </a:cubicBezTo>
                    <a:cubicBezTo>
                      <a:pt x="f38" y="f45"/>
                      <a:pt x="f38" y="f45"/>
                      <a:pt x="f36" y="f45"/>
                    </a:cubicBezTo>
                    <a:cubicBezTo>
                      <a:pt x="f36" y="f45"/>
                      <a:pt x="f36" y="f45"/>
                      <a:pt x="f34" y="f45"/>
                    </a:cubicBezTo>
                    <a:cubicBezTo>
                      <a:pt x="f34" y="f44"/>
                      <a:pt x="f34" y="f44"/>
                      <a:pt x="f34" y="f44"/>
                    </a:cubicBezTo>
                    <a:cubicBezTo>
                      <a:pt x="f33" y="f45"/>
                      <a:pt x="f34" y="f45"/>
                      <a:pt x="f34" y="f45"/>
                    </a:cubicBezTo>
                    <a:cubicBezTo>
                      <a:pt x="f34" y="f45"/>
                      <a:pt x="f34" y="f45"/>
                      <a:pt x="f34" y="f45"/>
                    </a:cubicBezTo>
                    <a:cubicBezTo>
                      <a:pt x="f34" y="f46"/>
                      <a:pt x="f34" y="f46"/>
                      <a:pt x="f34" y="f46"/>
                    </a:cubicBezTo>
                    <a:cubicBezTo>
                      <a:pt x="f33" y="f46"/>
                      <a:pt x="f33" y="f46"/>
                      <a:pt x="f33" y="f46"/>
                    </a:cubicBezTo>
                    <a:cubicBezTo>
                      <a:pt x="f34" y="f5"/>
                      <a:pt x="f34" y="f5"/>
                      <a:pt x="f34" y="f5"/>
                    </a:cubicBezTo>
                    <a:cubicBezTo>
                      <a:pt x="f36" y="f5"/>
                      <a:pt x="f36" y="f5"/>
                      <a:pt x="f36" y="f5"/>
                    </a:cubicBezTo>
                    <a:cubicBezTo>
                      <a:pt x="f36" y="f5"/>
                      <a:pt x="f36" y="f5"/>
                      <a:pt x="f34" y="f5"/>
                    </a:cubicBezTo>
                    <a:cubicBezTo>
                      <a:pt x="f34" y="f5"/>
                      <a:pt x="f33" y="f5"/>
                      <a:pt x="f33" y="f5"/>
                    </a:cubicBezTo>
                    <a:cubicBezTo>
                      <a:pt x="f33" y="f46"/>
                      <a:pt x="f33" y="f5"/>
                      <a:pt x="f31" y="f46"/>
                    </a:cubicBezTo>
                    <a:cubicBezTo>
                      <a:pt x="f31" y="f46"/>
                      <a:pt x="f29" y="f46"/>
                      <a:pt x="f29" y="f45"/>
                    </a:cubicBezTo>
                    <a:cubicBezTo>
                      <a:pt x="f29" y="f45"/>
                      <a:pt x="f29" y="f45"/>
                      <a:pt x="f27" y="f44"/>
                    </a:cubicBezTo>
                    <a:cubicBezTo>
                      <a:pt x="f27" y="f43"/>
                      <a:pt x="f25" y="f43"/>
                      <a:pt x="f25" y="f43"/>
                    </a:cubicBezTo>
                    <a:cubicBezTo>
                      <a:pt x="f25" y="f43"/>
                      <a:pt x="f23" y="f43"/>
                      <a:pt x="f23" y="f41"/>
                    </a:cubicBezTo>
                    <a:cubicBezTo>
                      <a:pt x="f23" y="f41"/>
                      <a:pt x="f22" y="f41"/>
                      <a:pt x="f21" y="f41"/>
                    </a:cubicBezTo>
                    <a:cubicBezTo>
                      <a:pt x="f20" y="f41"/>
                      <a:pt x="f20" y="f41"/>
                      <a:pt x="f20" y="f41"/>
                    </a:cubicBezTo>
                    <a:cubicBezTo>
                      <a:pt x="f20" y="f41"/>
                      <a:pt x="f20" y="f39"/>
                      <a:pt x="f20" y="f39"/>
                    </a:cubicBezTo>
                    <a:cubicBezTo>
                      <a:pt x="f16" y="f39"/>
                      <a:pt x="f16" y="f37"/>
                      <a:pt x="f15" y="f37"/>
                    </a:cubicBezTo>
                    <a:cubicBezTo>
                      <a:pt x="f15" y="f35"/>
                      <a:pt x="f15" y="f35"/>
                      <a:pt x="f15" y="f35"/>
                    </a:cubicBezTo>
                    <a:cubicBezTo>
                      <a:pt x="f13" y="f32"/>
                      <a:pt x="f13" y="f32"/>
                      <a:pt x="f13" y="f32"/>
                    </a:cubicBezTo>
                    <a:cubicBezTo>
                      <a:pt x="f11" y="f32"/>
                      <a:pt x="f11" y="f30"/>
                      <a:pt x="f11" y="f30"/>
                    </a:cubicBezTo>
                    <a:cubicBezTo>
                      <a:pt x="f10" y="f30"/>
                      <a:pt x="f10" y="f28"/>
                      <a:pt x="f8" y="f28"/>
                    </a:cubicBezTo>
                    <a:cubicBezTo>
                      <a:pt x="f7" y="f28"/>
                      <a:pt x="f47" y="f26"/>
                      <a:pt x="f47" y="f26"/>
                    </a:cubicBezTo>
                    <a:cubicBezTo>
                      <a:pt x="f48" y="f26"/>
                      <a:pt x="f48" y="f26"/>
                      <a:pt x="f49" y="f24"/>
                    </a:cubicBezTo>
                    <a:cubicBezTo>
                      <a:pt x="f50" y="f19"/>
                      <a:pt x="f51" y="f19"/>
                      <a:pt x="f52" y="f18"/>
                    </a:cubicBezTo>
                    <a:cubicBezTo>
                      <a:pt x="f53" y="f17"/>
                      <a:pt x="f54" y="f17"/>
                      <a:pt x="f55" y="f17"/>
                    </a:cubicBezTo>
                    <a:cubicBezTo>
                      <a:pt x="f55" y="f12"/>
                      <a:pt x="f55" y="f17"/>
                      <a:pt x="f56" y="f17"/>
                    </a:cubicBezTo>
                    <a:cubicBezTo>
                      <a:pt x="f57" y="f12"/>
                      <a:pt x="f58" y="f9"/>
                      <a:pt x="f59" y="f14"/>
                    </a:cubicBezTo>
                    <a:cubicBezTo>
                      <a:pt x="f60" y="f60"/>
                      <a:pt x="f14" y="f60"/>
                      <a:pt x="f9" y="f60"/>
                    </a:cubicBezTo>
                    <a:cubicBezTo>
                      <a:pt x="f9" y="f60"/>
                      <a:pt x="f12" y="f60"/>
                      <a:pt x="f12" y="f60"/>
                    </a:cubicBezTo>
                    <a:cubicBezTo>
                      <a:pt x="f17" y="f59"/>
                      <a:pt x="f18" y="f59"/>
                      <a:pt x="f18" y="f58"/>
                    </a:cubicBezTo>
                    <a:cubicBezTo>
                      <a:pt x="f19" y="f58"/>
                      <a:pt x="f24" y="f58"/>
                      <a:pt x="f26" y="f61"/>
                    </a:cubicBezTo>
                    <a:cubicBezTo>
                      <a:pt x="f28" y="f57"/>
                      <a:pt x="f30" y="f61"/>
                      <a:pt x="f35" y="f56"/>
                    </a:cubicBezTo>
                    <a:cubicBezTo>
                      <a:pt x="f39" y="f55"/>
                      <a:pt x="f41" y="f55"/>
                      <a:pt x="f39" y="f55"/>
                    </a:cubicBezTo>
                    <a:cubicBezTo>
                      <a:pt x="f39" y="f55"/>
                      <a:pt x="f43" y="f54"/>
                      <a:pt x="f43" y="f54"/>
                    </a:cubicBezTo>
                    <a:cubicBezTo>
                      <a:pt x="f44" y="f54"/>
                      <a:pt x="f45" y="f53"/>
                      <a:pt x="f45" y="f52"/>
                    </a:cubicBezTo>
                    <a:cubicBezTo>
                      <a:pt x="f46" y="f52"/>
                      <a:pt x="f46" y="f51"/>
                      <a:pt x="f46" y="f51"/>
                    </a:cubicBezTo>
                    <a:cubicBezTo>
                      <a:pt x="f45" y="f51"/>
                      <a:pt x="f45" y="f51"/>
                      <a:pt x="f45" y="f51"/>
                    </a:cubicBezTo>
                    <a:cubicBezTo>
                      <a:pt x="f45" y="f50"/>
                      <a:pt x="f43" y="f50"/>
                      <a:pt x="f44" y="f50"/>
                    </a:cubicBezTo>
                    <a:cubicBezTo>
                      <a:pt x="f45" y="f50"/>
                      <a:pt x="f5" y="f50"/>
                      <a:pt x="f46" y="f50"/>
                    </a:cubicBezTo>
                    <a:cubicBezTo>
                      <a:pt x="f45" y="f49"/>
                      <a:pt x="f45" y="f49"/>
                      <a:pt x="f44" y="f49"/>
                    </a:cubicBezTo>
                    <a:cubicBezTo>
                      <a:pt x="f43" y="f49"/>
                      <a:pt x="f43" y="f48"/>
                      <a:pt x="f43" y="f48"/>
                    </a:cubicBezTo>
                    <a:cubicBezTo>
                      <a:pt x="f41" y="f49"/>
                      <a:pt x="f41" y="f49"/>
                      <a:pt x="f41" y="f48"/>
                    </a:cubicBezTo>
                    <a:cubicBezTo>
                      <a:pt x="f39" y="f48"/>
                      <a:pt x="f39" y="f48"/>
                      <a:pt x="f37" y="f48"/>
                    </a:cubicBezTo>
                    <a:cubicBezTo>
                      <a:pt x="f37" y="f48"/>
                      <a:pt x="f37" y="f48"/>
                      <a:pt x="f37" y="f47"/>
                    </a:cubicBezTo>
                    <a:cubicBezTo>
                      <a:pt x="f37" y="f47"/>
                      <a:pt x="f37" y="f47"/>
                      <a:pt x="f35" y="f47"/>
                    </a:cubicBezTo>
                    <a:cubicBezTo>
                      <a:pt x="f32" y="f47"/>
                      <a:pt x="f30" y="f47"/>
                      <a:pt x="f28" y="f47"/>
                    </a:cubicBezTo>
                    <a:cubicBezTo>
                      <a:pt x="f28" y="f7"/>
                      <a:pt x="f26" y="f7"/>
                      <a:pt x="f24" y="f7"/>
                    </a:cubicBezTo>
                    <a:cubicBezTo>
                      <a:pt x="f19" y="f47"/>
                      <a:pt x="f18" y="f47"/>
                      <a:pt x="f18" y="f47"/>
                    </a:cubicBezTo>
                    <a:cubicBezTo>
                      <a:pt x="f18" y="f48"/>
                      <a:pt x="f12" y="f47"/>
                      <a:pt x="f12" y="f48"/>
                    </a:cubicBezTo>
                    <a:cubicBezTo>
                      <a:pt x="f9" y="f49"/>
                      <a:pt x="f14" y="f49"/>
                      <a:pt x="f14" y="f50"/>
                    </a:cubicBezTo>
                    <a:cubicBezTo>
                      <a:pt x="f14" y="f50"/>
                      <a:pt x="f14" y="f51"/>
                      <a:pt x="f59" y="f51"/>
                    </a:cubicBezTo>
                    <a:cubicBezTo>
                      <a:pt x="f58" y="f51"/>
                      <a:pt x="f59" y="f52"/>
                      <a:pt x="f61" y="f53"/>
                    </a:cubicBezTo>
                    <a:cubicBezTo>
                      <a:pt x="f56" y="f54"/>
                      <a:pt x="f57" y="f55"/>
                      <a:pt x="f54" y="f55"/>
                    </a:cubicBezTo>
                    <a:cubicBezTo>
                      <a:pt x="f52" y="f56"/>
                      <a:pt x="f53" y="f57"/>
                      <a:pt x="f52" y="f61"/>
                    </a:cubicBezTo>
                    <a:cubicBezTo>
                      <a:pt x="f51" y="f58"/>
                      <a:pt x="f52" y="f59"/>
                      <a:pt x="f50" y="f59"/>
                    </a:cubicBezTo>
                    <a:cubicBezTo>
                      <a:pt x="f49" y="f60"/>
                      <a:pt x="f49" y="f60"/>
                      <a:pt x="f47" y="f14"/>
                    </a:cubicBezTo>
                    <a:cubicBezTo>
                      <a:pt x="f7"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14" name="Philippines">
                <a:extLst>
                  <a:ext uri="{FF2B5EF4-FFF2-40B4-BE49-F238E27FC236}">
                    <a16:creationId xmlns:a16="http://schemas.microsoft.com/office/drawing/2014/main" id="{F32A17A4-EA74-A53C-B886-0A7115660F3A}"/>
                  </a:ext>
                </a:extLst>
              </p:cNvPr>
              <p:cNvSpPr/>
              <p:nvPr/>
            </p:nvSpPr>
            <p:spPr>
              <a:xfrm>
                <a:off x="10085777" y="4249728"/>
                <a:ext cx="128784" cy="147629"/>
              </a:xfrm>
              <a:custGeom>
                <a:avLst/>
                <a:gdLst>
                  <a:gd name="f0" fmla="val 10800000"/>
                  <a:gd name="f1" fmla="val 5400000"/>
                  <a:gd name="f2" fmla="val 180"/>
                  <a:gd name="f3" fmla="val w"/>
                  <a:gd name="f4" fmla="val h"/>
                  <a:gd name="f5" fmla="val 0"/>
                  <a:gd name="f6" fmla="val 24"/>
                  <a:gd name="f7" fmla="val 29"/>
                  <a:gd name="f8" fmla="val 1"/>
                  <a:gd name="f9" fmla="val 19"/>
                  <a:gd name="f10" fmla="val 18"/>
                  <a:gd name="f11" fmla="val 17"/>
                  <a:gd name="f12" fmla="val 16"/>
                  <a:gd name="f13" fmla="val 15"/>
                  <a:gd name="f14" fmla="val 2"/>
                  <a:gd name="f15" fmla="val 14"/>
                  <a:gd name="f16" fmla="val 13"/>
                  <a:gd name="f17" fmla="val 12"/>
                  <a:gd name="f18" fmla="val 11"/>
                  <a:gd name="f19" fmla="val 3"/>
                  <a:gd name="f20" fmla="val 10"/>
                  <a:gd name="f21" fmla="val 4"/>
                  <a:gd name="f22" fmla="val 5"/>
                  <a:gd name="f23" fmla="val 9"/>
                  <a:gd name="f24" fmla="val 8"/>
                  <a:gd name="f25" fmla="val 6"/>
                  <a:gd name="f26" fmla="val 7"/>
                  <a:gd name="f27" fmla="val 20"/>
                  <a:gd name="f28" fmla="val 21"/>
                  <a:gd name="f29" fmla="val 22"/>
                  <a:gd name="f30" fmla="val 23"/>
                  <a:gd name="f31" fmla="val 25"/>
                  <a:gd name="f32" fmla="val 26"/>
                  <a:gd name="f33" fmla="val 27"/>
                  <a:gd name="f34" fmla="val 28"/>
                  <a:gd name="f35" fmla="+- 0 0 -90"/>
                  <a:gd name="f36" fmla="*/ f3 1 24"/>
                  <a:gd name="f37" fmla="*/ f4 1 29"/>
                  <a:gd name="f38" fmla="+- f7 0 f5"/>
                  <a:gd name="f39" fmla="+- f6 0 f5"/>
                  <a:gd name="f40" fmla="*/ f35 f0 1"/>
                  <a:gd name="f41" fmla="*/ f39 1 24"/>
                  <a:gd name="f42" fmla="*/ f38 1 29"/>
                  <a:gd name="f43" fmla="*/ f40 1 f2"/>
                  <a:gd name="f44" fmla="*/ 0 1 f41"/>
                  <a:gd name="f45" fmla="*/ 17 1 f42"/>
                  <a:gd name="f46" fmla="*/ 1 1 f41"/>
                  <a:gd name="f47" fmla="*/ 15 1 f42"/>
                  <a:gd name="f48" fmla="*/ 13 1 f42"/>
                  <a:gd name="f49" fmla="*/ 3 1 f41"/>
                  <a:gd name="f50" fmla="*/ 10 1 f42"/>
                  <a:gd name="f51" fmla="*/ 5 1 f41"/>
                  <a:gd name="f52" fmla="*/ 9 1 f42"/>
                  <a:gd name="f53" fmla="*/ 7 1 f41"/>
                  <a:gd name="f54" fmla="*/ 7 1 f42"/>
                  <a:gd name="f55" fmla="*/ 8 1 f41"/>
                  <a:gd name="f56" fmla="*/ 10 1 f41"/>
                  <a:gd name="f57" fmla="*/ 11 1 f41"/>
                  <a:gd name="f58" fmla="*/ 13 1 f41"/>
                  <a:gd name="f59" fmla="*/ 6 1 f42"/>
                  <a:gd name="f60" fmla="*/ 15 1 f41"/>
                  <a:gd name="f61" fmla="*/ 5 1 f42"/>
                  <a:gd name="f62" fmla="*/ 17 1 f41"/>
                  <a:gd name="f63" fmla="*/ 4 1 f42"/>
                  <a:gd name="f64" fmla="*/ 19 1 f41"/>
                  <a:gd name="f65" fmla="*/ 2 1 f42"/>
                  <a:gd name="f66" fmla="*/ 21 1 f41"/>
                  <a:gd name="f67" fmla="*/ 22 1 f41"/>
                  <a:gd name="f68" fmla="*/ 11 1 f42"/>
                  <a:gd name="f69" fmla="*/ 23 1 f41"/>
                  <a:gd name="f70" fmla="*/ 16 1 f42"/>
                  <a:gd name="f71" fmla="*/ 18 1 f42"/>
                  <a:gd name="f72" fmla="*/ 22 1 f42"/>
                  <a:gd name="f73" fmla="*/ 20 1 f41"/>
                  <a:gd name="f74" fmla="*/ 19 1 f42"/>
                  <a:gd name="f75" fmla="*/ 21 1 f42"/>
                  <a:gd name="f76" fmla="*/ 26 1 f42"/>
                  <a:gd name="f77" fmla="*/ 18 1 f41"/>
                  <a:gd name="f78" fmla="*/ 28 1 f42"/>
                  <a:gd name="f79" fmla="*/ 25 1 f42"/>
                  <a:gd name="f80" fmla="*/ 12 1 f41"/>
                  <a:gd name="f81" fmla="*/ 9 1 f41"/>
                  <a:gd name="f82" fmla="*/ 4 1 f41"/>
                  <a:gd name="f83" fmla="*/ 14 1 f42"/>
                  <a:gd name="f84" fmla="*/ f6 1 f41"/>
                  <a:gd name="f85" fmla="*/ 0 1 f42"/>
                  <a:gd name="f86" fmla="*/ f7 1 f42"/>
                  <a:gd name="f87" fmla="+- f43 0 f1"/>
                  <a:gd name="f88" fmla="*/ f44 f36 1"/>
                  <a:gd name="f89" fmla="*/ f84 f36 1"/>
                  <a:gd name="f90" fmla="*/ f86 f37 1"/>
                  <a:gd name="f91" fmla="*/ f85 f37 1"/>
                  <a:gd name="f92" fmla="*/ f45 f37 1"/>
                  <a:gd name="f93" fmla="*/ f46 f36 1"/>
                  <a:gd name="f94" fmla="*/ f47 f37 1"/>
                  <a:gd name="f95" fmla="*/ f48 f37 1"/>
                  <a:gd name="f96" fmla="*/ f49 f36 1"/>
                  <a:gd name="f97" fmla="*/ f50 f37 1"/>
                  <a:gd name="f98" fmla="*/ f51 f36 1"/>
                  <a:gd name="f99" fmla="*/ f52 f37 1"/>
                  <a:gd name="f100" fmla="*/ f53 f36 1"/>
                  <a:gd name="f101" fmla="*/ f54 f37 1"/>
                  <a:gd name="f102" fmla="*/ f55 f36 1"/>
                  <a:gd name="f103" fmla="*/ f56 f36 1"/>
                  <a:gd name="f104" fmla="*/ f57 f36 1"/>
                  <a:gd name="f105" fmla="*/ f58 f36 1"/>
                  <a:gd name="f106" fmla="*/ f59 f37 1"/>
                  <a:gd name="f107" fmla="*/ f60 f36 1"/>
                  <a:gd name="f108" fmla="*/ f61 f37 1"/>
                  <a:gd name="f109" fmla="*/ f62 f36 1"/>
                  <a:gd name="f110" fmla="*/ f63 f37 1"/>
                  <a:gd name="f111" fmla="*/ f64 f36 1"/>
                  <a:gd name="f112" fmla="*/ f65 f37 1"/>
                  <a:gd name="f113" fmla="*/ f66 f36 1"/>
                  <a:gd name="f114" fmla="*/ f67 f36 1"/>
                  <a:gd name="f115" fmla="*/ f68 f37 1"/>
                  <a:gd name="f116" fmla="*/ f69 f36 1"/>
                  <a:gd name="f117" fmla="*/ f70 f37 1"/>
                  <a:gd name="f118" fmla="*/ f71 f37 1"/>
                  <a:gd name="f119" fmla="*/ f72 f37 1"/>
                  <a:gd name="f120" fmla="*/ f73 f36 1"/>
                  <a:gd name="f121" fmla="*/ f74 f37 1"/>
                  <a:gd name="f122" fmla="*/ f75 f37 1"/>
                  <a:gd name="f123" fmla="*/ f76 f37 1"/>
                  <a:gd name="f124" fmla="*/ f77 f36 1"/>
                  <a:gd name="f125" fmla="*/ f78 f37 1"/>
                  <a:gd name="f126" fmla="*/ f79 f37 1"/>
                  <a:gd name="f127" fmla="*/ f80 f36 1"/>
                  <a:gd name="f128" fmla="*/ f81 f36 1"/>
                  <a:gd name="f129" fmla="*/ f82 f36 1"/>
                  <a:gd name="f130" fmla="*/ f83 f37 1"/>
                </a:gdLst>
                <a:ahLst/>
                <a:cxnLst>
                  <a:cxn ang="3cd4">
                    <a:pos x="hc" y="t"/>
                  </a:cxn>
                  <a:cxn ang="0">
                    <a:pos x="r" y="vc"/>
                  </a:cxn>
                  <a:cxn ang="cd4">
                    <a:pos x="hc" y="b"/>
                  </a:cxn>
                  <a:cxn ang="cd2">
                    <a:pos x="l" y="vc"/>
                  </a:cxn>
                  <a:cxn ang="f87">
                    <a:pos x="f88" y="f92"/>
                  </a:cxn>
                  <a:cxn ang="f87">
                    <a:pos x="f93" y="f94"/>
                  </a:cxn>
                  <a:cxn ang="f87">
                    <a:pos x="f93" y="f95"/>
                  </a:cxn>
                  <a:cxn ang="f87">
                    <a:pos x="f96" y="f97"/>
                  </a:cxn>
                  <a:cxn ang="f87">
                    <a:pos x="f98" y="f99"/>
                  </a:cxn>
                  <a:cxn ang="f87">
                    <a:pos x="f100" y="f101"/>
                  </a:cxn>
                  <a:cxn ang="f87">
                    <a:pos x="f102" y="f101"/>
                  </a:cxn>
                  <a:cxn ang="f87">
                    <a:pos x="f103" y="f99"/>
                  </a:cxn>
                  <a:cxn ang="f87">
                    <a:pos x="f103" y="f99"/>
                  </a:cxn>
                  <a:cxn ang="f87">
                    <a:pos x="f104" y="f101"/>
                  </a:cxn>
                  <a:cxn ang="f87">
                    <a:pos x="f105" y="f106"/>
                  </a:cxn>
                  <a:cxn ang="f87">
                    <a:pos x="f107" y="f108"/>
                  </a:cxn>
                  <a:cxn ang="f87">
                    <a:pos x="f109" y="f110"/>
                  </a:cxn>
                  <a:cxn ang="f87">
                    <a:pos x="f111" y="f112"/>
                  </a:cxn>
                  <a:cxn ang="f87">
                    <a:pos x="f113" y="f108"/>
                  </a:cxn>
                  <a:cxn ang="f87">
                    <a:pos x="f113" y="f101"/>
                  </a:cxn>
                  <a:cxn ang="f87">
                    <a:pos x="f113" y="f97"/>
                  </a:cxn>
                  <a:cxn ang="f87">
                    <a:pos x="f114" y="f115"/>
                  </a:cxn>
                  <a:cxn ang="f87">
                    <a:pos x="f114" y="f95"/>
                  </a:cxn>
                  <a:cxn ang="f87">
                    <a:pos x="f116" y="f117"/>
                  </a:cxn>
                  <a:cxn ang="f87">
                    <a:pos x="f114" y="f118"/>
                  </a:cxn>
                  <a:cxn ang="f87">
                    <a:pos x="f114" y="f119"/>
                  </a:cxn>
                  <a:cxn ang="f87">
                    <a:pos x="f113" y="f118"/>
                  </a:cxn>
                  <a:cxn ang="f87">
                    <a:pos x="f120" y="f94"/>
                  </a:cxn>
                  <a:cxn ang="f87">
                    <a:pos x="f111" y="f121"/>
                  </a:cxn>
                  <a:cxn ang="f87">
                    <a:pos x="f120" y="f122"/>
                  </a:cxn>
                  <a:cxn ang="f87">
                    <a:pos x="f113" y="f123"/>
                  </a:cxn>
                  <a:cxn ang="f87">
                    <a:pos x="f124" y="f125"/>
                  </a:cxn>
                  <a:cxn ang="f87">
                    <a:pos x="f124" y="f126"/>
                  </a:cxn>
                  <a:cxn ang="f87">
                    <a:pos x="f107" y="f126"/>
                  </a:cxn>
                  <a:cxn ang="f87">
                    <a:pos x="f104" y="f122"/>
                  </a:cxn>
                  <a:cxn ang="f87">
                    <a:pos x="f103" y="f118"/>
                  </a:cxn>
                  <a:cxn ang="f87">
                    <a:pos x="f127" y="f94"/>
                  </a:cxn>
                  <a:cxn ang="f87">
                    <a:pos x="f103" y="f95"/>
                  </a:cxn>
                  <a:cxn ang="f87">
                    <a:pos x="f128" y="f95"/>
                  </a:cxn>
                  <a:cxn ang="f87">
                    <a:pos x="f128" y="f94"/>
                  </a:cxn>
                  <a:cxn ang="f87">
                    <a:pos x="f100" y="f94"/>
                  </a:cxn>
                  <a:cxn ang="f87">
                    <a:pos x="f98" y="f95"/>
                  </a:cxn>
                  <a:cxn ang="f87">
                    <a:pos x="f129" y="f130"/>
                  </a:cxn>
                  <a:cxn ang="f87">
                    <a:pos x="f96" y="f92"/>
                  </a:cxn>
                  <a:cxn ang="f87">
                    <a:pos x="f93" y="f121"/>
                  </a:cxn>
                </a:cxnLst>
                <a:rect l="f88" t="f91" r="f89" b="f90"/>
                <a:pathLst>
                  <a:path w="24" h="29">
                    <a:moveTo>
                      <a:pt x="f8" y="f9"/>
                    </a:moveTo>
                    <a:cubicBezTo>
                      <a:pt x="f5" y="f9"/>
                      <a:pt x="f5" y="f10"/>
                      <a:pt x="f5" y="f11"/>
                    </a:cubicBezTo>
                    <a:cubicBezTo>
                      <a:pt x="f5" y="f12"/>
                      <a:pt x="f8" y="f12"/>
                      <a:pt x="f8" y="f12"/>
                    </a:cubicBezTo>
                    <a:cubicBezTo>
                      <a:pt x="f8" y="f12"/>
                      <a:pt x="f5" y="f12"/>
                      <a:pt x="f8" y="f13"/>
                    </a:cubicBezTo>
                    <a:cubicBezTo>
                      <a:pt x="f14" y="f13"/>
                      <a:pt x="f8" y="f15"/>
                      <a:pt x="f8" y="f15"/>
                    </a:cubicBezTo>
                    <a:cubicBezTo>
                      <a:pt x="f14" y="f15"/>
                      <a:pt x="f8" y="f15"/>
                      <a:pt x="f8" y="f16"/>
                    </a:cubicBezTo>
                    <a:cubicBezTo>
                      <a:pt x="f8" y="f17"/>
                      <a:pt x="f8" y="f17"/>
                      <a:pt x="f14" y="f18"/>
                    </a:cubicBezTo>
                    <a:cubicBezTo>
                      <a:pt x="f14" y="f18"/>
                      <a:pt x="f14" y="f18"/>
                      <a:pt x="f19" y="f20"/>
                    </a:cubicBezTo>
                    <a:cubicBezTo>
                      <a:pt x="f21" y="f20"/>
                      <a:pt x="f22" y="f20"/>
                      <a:pt x="f22" y="f20"/>
                    </a:cubicBezTo>
                    <a:cubicBezTo>
                      <a:pt x="f21" y="f23"/>
                      <a:pt x="f22" y="f23"/>
                      <a:pt x="f22" y="f23"/>
                    </a:cubicBezTo>
                    <a:cubicBezTo>
                      <a:pt x="f22" y="f24"/>
                      <a:pt x="f25" y="f24"/>
                      <a:pt x="f25" y="f24"/>
                    </a:cubicBezTo>
                    <a:cubicBezTo>
                      <a:pt x="f22" y="f26"/>
                      <a:pt x="f25" y="f26"/>
                      <a:pt x="f26" y="f26"/>
                    </a:cubicBezTo>
                    <a:cubicBezTo>
                      <a:pt x="f26" y="f24"/>
                      <a:pt x="f26" y="f26"/>
                      <a:pt x="f24" y="f26"/>
                    </a:cubicBezTo>
                    <a:cubicBezTo>
                      <a:pt x="f24" y="f26"/>
                      <a:pt x="f26" y="f25"/>
                      <a:pt x="f24" y="f26"/>
                    </a:cubicBezTo>
                    <a:cubicBezTo>
                      <a:pt x="f23" y="f26"/>
                      <a:pt x="f23" y="f25"/>
                      <a:pt x="f23" y="f26"/>
                    </a:cubicBezTo>
                    <a:cubicBezTo>
                      <a:pt x="f20" y="f26"/>
                      <a:pt x="f20" y="f24"/>
                      <a:pt x="f20" y="f23"/>
                    </a:cubicBezTo>
                    <a:cubicBezTo>
                      <a:pt x="f20" y="f20"/>
                      <a:pt x="f24" y="f23"/>
                      <a:pt x="f23" y="f20"/>
                    </a:cubicBezTo>
                    <a:cubicBezTo>
                      <a:pt x="f23" y="f20"/>
                      <a:pt x="f23" y="f20"/>
                      <a:pt x="f20" y="f23"/>
                    </a:cubicBezTo>
                    <a:cubicBezTo>
                      <a:pt x="f18" y="f23"/>
                      <a:pt x="f18" y="f20"/>
                      <a:pt x="f18" y="f23"/>
                    </a:cubicBezTo>
                    <a:cubicBezTo>
                      <a:pt x="f18" y="f24"/>
                      <a:pt x="f18" y="f26"/>
                      <a:pt x="f18" y="f26"/>
                    </a:cubicBezTo>
                    <a:cubicBezTo>
                      <a:pt x="f17" y="f24"/>
                      <a:pt x="f17" y="f24"/>
                      <a:pt x="f16" y="f24"/>
                    </a:cubicBezTo>
                    <a:cubicBezTo>
                      <a:pt x="f16" y="f24"/>
                      <a:pt x="f16" y="f26"/>
                      <a:pt x="f16" y="f25"/>
                    </a:cubicBezTo>
                    <a:cubicBezTo>
                      <a:pt x="f15" y="f25"/>
                      <a:pt x="f15" y="f26"/>
                      <a:pt x="f13" y="f26"/>
                    </a:cubicBezTo>
                    <a:cubicBezTo>
                      <a:pt x="f13" y="f26"/>
                      <a:pt x="f13" y="f22"/>
                      <a:pt x="f13" y="f22"/>
                    </a:cubicBezTo>
                    <a:cubicBezTo>
                      <a:pt x="f12" y="f22"/>
                      <a:pt x="f12" y="f26"/>
                      <a:pt x="f11" y="f25"/>
                    </a:cubicBezTo>
                    <a:cubicBezTo>
                      <a:pt x="f11" y="f25"/>
                      <a:pt x="f11" y="f22"/>
                      <a:pt x="f11" y="f21"/>
                    </a:cubicBezTo>
                    <a:cubicBezTo>
                      <a:pt x="f11" y="f19"/>
                      <a:pt x="f11" y="f14"/>
                      <a:pt x="f11" y="f8"/>
                    </a:cubicBezTo>
                    <a:cubicBezTo>
                      <a:pt x="f10" y="f8"/>
                      <a:pt x="f11" y="f5"/>
                      <a:pt x="f9" y="f14"/>
                    </a:cubicBezTo>
                    <a:cubicBezTo>
                      <a:pt x="f9" y="f19"/>
                      <a:pt x="f27" y="f19"/>
                      <a:pt x="f27" y="f21"/>
                    </a:cubicBezTo>
                    <a:cubicBezTo>
                      <a:pt x="f28" y="f22"/>
                      <a:pt x="f27" y="f22"/>
                      <a:pt x="f28" y="f22"/>
                    </a:cubicBezTo>
                    <a:cubicBezTo>
                      <a:pt x="f28" y="f22"/>
                      <a:pt x="f29" y="f22"/>
                      <a:pt x="f28" y="f25"/>
                    </a:cubicBezTo>
                    <a:cubicBezTo>
                      <a:pt x="f27" y="f26"/>
                      <a:pt x="f28" y="f26"/>
                      <a:pt x="f28" y="f26"/>
                    </a:cubicBezTo>
                    <a:cubicBezTo>
                      <a:pt x="f29" y="f24"/>
                      <a:pt x="f29" y="f23"/>
                      <a:pt x="f29" y="f23"/>
                    </a:cubicBezTo>
                    <a:cubicBezTo>
                      <a:pt x="f28" y="f23"/>
                      <a:pt x="f28" y="f23"/>
                      <a:pt x="f28" y="f20"/>
                    </a:cubicBezTo>
                    <a:cubicBezTo>
                      <a:pt x="f28" y="f20"/>
                      <a:pt x="f29" y="f23"/>
                      <a:pt x="f29" y="f20"/>
                    </a:cubicBezTo>
                    <a:cubicBezTo>
                      <a:pt x="f30" y="f18"/>
                      <a:pt x="f29" y="f18"/>
                      <a:pt x="f29" y="f18"/>
                    </a:cubicBezTo>
                    <a:cubicBezTo>
                      <a:pt x="f30" y="f17"/>
                      <a:pt x="f30" y="f18"/>
                      <a:pt x="f30" y="f17"/>
                    </a:cubicBezTo>
                    <a:cubicBezTo>
                      <a:pt x="f30" y="f17"/>
                      <a:pt x="f29" y="f16"/>
                      <a:pt x="f29" y="f16"/>
                    </a:cubicBezTo>
                    <a:cubicBezTo>
                      <a:pt x="f30" y="f15"/>
                      <a:pt x="f30" y="f16"/>
                      <a:pt x="f30" y="f15"/>
                    </a:cubicBezTo>
                    <a:cubicBezTo>
                      <a:pt x="f6" y="f13"/>
                      <a:pt x="f6" y="f13"/>
                      <a:pt x="f30" y="f12"/>
                    </a:cubicBezTo>
                    <a:cubicBezTo>
                      <a:pt x="f30" y="f11"/>
                      <a:pt x="f30" y="f11"/>
                      <a:pt x="f30" y="f11"/>
                    </a:cubicBezTo>
                    <a:cubicBezTo>
                      <a:pt x="f29" y="f10"/>
                      <a:pt x="f29" y="f10"/>
                      <a:pt x="f29" y="f10"/>
                    </a:cubicBezTo>
                    <a:cubicBezTo>
                      <a:pt x="f29" y="f9"/>
                      <a:pt x="f29" y="f9"/>
                      <a:pt x="f29" y="f27"/>
                    </a:cubicBezTo>
                    <a:cubicBezTo>
                      <a:pt x="f30" y="f28"/>
                      <a:pt x="f30" y="f28"/>
                      <a:pt x="f29" y="f29"/>
                    </a:cubicBezTo>
                    <a:cubicBezTo>
                      <a:pt x="f29" y="f29"/>
                      <a:pt x="f29" y="f29"/>
                      <a:pt x="f29" y="f28"/>
                    </a:cubicBezTo>
                    <a:cubicBezTo>
                      <a:pt x="f28" y="f27"/>
                      <a:pt x="f29" y="f9"/>
                      <a:pt x="f28" y="f10"/>
                    </a:cubicBezTo>
                    <a:cubicBezTo>
                      <a:pt x="f28" y="f10"/>
                      <a:pt x="f27" y="f10"/>
                      <a:pt x="f27" y="f11"/>
                    </a:cubicBezTo>
                    <a:cubicBezTo>
                      <a:pt x="f27" y="f12"/>
                      <a:pt x="f27" y="f13"/>
                      <a:pt x="f27" y="f13"/>
                    </a:cubicBezTo>
                    <a:cubicBezTo>
                      <a:pt x="f27" y="f12"/>
                      <a:pt x="f27" y="f11"/>
                      <a:pt x="f27" y="f10"/>
                    </a:cubicBezTo>
                    <a:cubicBezTo>
                      <a:pt x="f9" y="f10"/>
                      <a:pt x="f9" y="f10"/>
                      <a:pt x="f9" y="f9"/>
                    </a:cubicBezTo>
                    <a:cubicBezTo>
                      <a:pt x="f9" y="f9"/>
                      <a:pt x="f10" y="f27"/>
                      <a:pt x="f9" y="f28"/>
                    </a:cubicBezTo>
                    <a:cubicBezTo>
                      <a:pt x="f9" y="f29"/>
                      <a:pt x="f27" y="f28"/>
                      <a:pt x="f27" y="f28"/>
                    </a:cubicBezTo>
                    <a:cubicBezTo>
                      <a:pt x="f27" y="f29"/>
                      <a:pt x="f28" y="f29"/>
                      <a:pt x="f28" y="f30"/>
                    </a:cubicBezTo>
                    <a:cubicBezTo>
                      <a:pt x="f28" y="f6"/>
                      <a:pt x="f28" y="f31"/>
                      <a:pt x="f28" y="f32"/>
                    </a:cubicBezTo>
                    <a:cubicBezTo>
                      <a:pt x="f27" y="f33"/>
                      <a:pt x="f9" y="f33"/>
                      <a:pt x="f9" y="f34"/>
                    </a:cubicBezTo>
                    <a:cubicBezTo>
                      <a:pt x="f27" y="f34"/>
                      <a:pt x="f9" y="f7"/>
                      <a:pt x="f10" y="f34"/>
                    </a:cubicBezTo>
                    <a:cubicBezTo>
                      <a:pt x="f10" y="f34"/>
                      <a:pt x="f11" y="f33"/>
                      <a:pt x="f10" y="f33"/>
                    </a:cubicBezTo>
                    <a:cubicBezTo>
                      <a:pt x="f10" y="f32"/>
                      <a:pt x="f10" y="f31"/>
                      <a:pt x="f10" y="f31"/>
                    </a:cubicBezTo>
                    <a:cubicBezTo>
                      <a:pt x="f10" y="f6"/>
                      <a:pt x="f11" y="f32"/>
                      <a:pt x="f11" y="f32"/>
                    </a:cubicBezTo>
                    <a:cubicBezTo>
                      <a:pt x="f11" y="f32"/>
                      <a:pt x="f13" y="f32"/>
                      <a:pt x="f13" y="f31"/>
                    </a:cubicBezTo>
                    <a:cubicBezTo>
                      <a:pt x="f15" y="f6"/>
                      <a:pt x="f16" y="f6"/>
                      <a:pt x="f17" y="f30"/>
                    </a:cubicBezTo>
                    <a:cubicBezTo>
                      <a:pt x="f18" y="f30"/>
                      <a:pt x="f20" y="f29"/>
                      <a:pt x="f18" y="f28"/>
                    </a:cubicBezTo>
                    <a:cubicBezTo>
                      <a:pt x="f18" y="f28"/>
                      <a:pt x="f18" y="f27"/>
                      <a:pt x="f20" y="f9"/>
                    </a:cubicBezTo>
                    <a:cubicBezTo>
                      <a:pt x="f20" y="f9"/>
                      <a:pt x="f20" y="f9"/>
                      <a:pt x="f20" y="f10"/>
                    </a:cubicBezTo>
                    <a:cubicBezTo>
                      <a:pt x="f20" y="f11"/>
                      <a:pt x="f20" y="f12"/>
                      <a:pt x="f18" y="f12"/>
                    </a:cubicBezTo>
                    <a:cubicBezTo>
                      <a:pt x="f17" y="f12"/>
                      <a:pt x="f18" y="f13"/>
                      <a:pt x="f17" y="f13"/>
                    </a:cubicBezTo>
                    <a:cubicBezTo>
                      <a:pt x="f17" y="f13"/>
                      <a:pt x="f17" y="f15"/>
                      <a:pt x="f17" y="f15"/>
                    </a:cubicBezTo>
                    <a:cubicBezTo>
                      <a:pt x="f18" y="f15"/>
                      <a:pt x="f18" y="f16"/>
                      <a:pt x="f20" y="f16"/>
                    </a:cubicBezTo>
                    <a:cubicBezTo>
                      <a:pt x="f20" y="f17"/>
                      <a:pt x="f23" y="f17"/>
                      <a:pt x="f23" y="f17"/>
                    </a:cubicBezTo>
                    <a:cubicBezTo>
                      <a:pt x="f24" y="f17"/>
                      <a:pt x="f23" y="f16"/>
                      <a:pt x="f23" y="f16"/>
                    </a:cubicBezTo>
                    <a:cubicBezTo>
                      <a:pt x="f23" y="f15"/>
                      <a:pt x="f24" y="f15"/>
                      <a:pt x="f23" y="f15"/>
                    </a:cubicBezTo>
                    <a:cubicBezTo>
                      <a:pt x="f20" y="f13"/>
                      <a:pt x="f23" y="f13"/>
                      <a:pt x="f23" y="f13"/>
                    </a:cubicBezTo>
                    <a:cubicBezTo>
                      <a:pt x="f23" y="f13"/>
                      <a:pt x="f24" y="f15"/>
                      <a:pt x="f24" y="f15"/>
                    </a:cubicBezTo>
                    <a:cubicBezTo>
                      <a:pt x="f24" y="f13"/>
                      <a:pt x="f26" y="f13"/>
                      <a:pt x="f26" y="f13"/>
                    </a:cubicBezTo>
                    <a:cubicBezTo>
                      <a:pt x="f25" y="f15"/>
                      <a:pt x="f25" y="f13"/>
                      <a:pt x="f25" y="f15"/>
                    </a:cubicBezTo>
                    <a:cubicBezTo>
                      <a:pt x="f22" y="f15"/>
                      <a:pt x="f22" y="f15"/>
                      <a:pt x="f22" y="f16"/>
                    </a:cubicBezTo>
                    <a:cubicBezTo>
                      <a:pt x="f22" y="f17"/>
                      <a:pt x="f22" y="f17"/>
                      <a:pt x="f21" y="f16"/>
                    </a:cubicBezTo>
                    <a:cubicBezTo>
                      <a:pt x="f21" y="f16"/>
                      <a:pt x="f21" y="f16"/>
                      <a:pt x="f21" y="f15"/>
                    </a:cubicBezTo>
                    <a:cubicBezTo>
                      <a:pt x="f21" y="f15"/>
                      <a:pt x="f21" y="f15"/>
                      <a:pt x="f19" y="f13"/>
                    </a:cubicBezTo>
                    <a:cubicBezTo>
                      <a:pt x="f19" y="f13"/>
                      <a:pt x="f21" y="f12"/>
                      <a:pt x="f19" y="f11"/>
                    </a:cubicBezTo>
                    <a:cubicBezTo>
                      <a:pt x="f19" y="f11"/>
                      <a:pt x="f19" y="f10"/>
                      <a:pt x="f19" y="f10"/>
                    </a:cubicBezTo>
                    <a:cubicBezTo>
                      <a:pt x="f14" y="f9"/>
                      <a:pt x="f14"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15" name="Manila">
                <a:extLst>
                  <a:ext uri="{FF2B5EF4-FFF2-40B4-BE49-F238E27FC236}">
                    <a16:creationId xmlns:a16="http://schemas.microsoft.com/office/drawing/2014/main" id="{85BE2258-DCB2-0C2E-A0AE-7A4D54951916}"/>
                  </a:ext>
                </a:extLst>
              </p:cNvPr>
              <p:cNvSpPr/>
              <p:nvPr/>
            </p:nvSpPr>
            <p:spPr>
              <a:xfrm>
                <a:off x="9990880" y="3952338"/>
                <a:ext cx="144603" cy="201113"/>
              </a:xfrm>
              <a:custGeom>
                <a:avLst/>
                <a:gdLst>
                  <a:gd name="f0" fmla="val 10800000"/>
                  <a:gd name="f1" fmla="val 5400000"/>
                  <a:gd name="f2" fmla="val 180"/>
                  <a:gd name="f3" fmla="val w"/>
                  <a:gd name="f4" fmla="val h"/>
                  <a:gd name="f5" fmla="val 0"/>
                  <a:gd name="f6" fmla="val 27"/>
                  <a:gd name="f7" fmla="val 40"/>
                  <a:gd name="f8" fmla="val 5"/>
                  <a:gd name="f9" fmla="val 1"/>
                  <a:gd name="f10" fmla="val 6"/>
                  <a:gd name="f11" fmla="val 2"/>
                  <a:gd name="f12" fmla="val 7"/>
                  <a:gd name="f13" fmla="val 9"/>
                  <a:gd name="f14" fmla="val 10"/>
                  <a:gd name="f15" fmla="val 11"/>
                  <a:gd name="f16" fmla="val 12"/>
                  <a:gd name="f17" fmla="val 3"/>
                  <a:gd name="f18" fmla="val 4"/>
                  <a:gd name="f19" fmla="val 13"/>
                  <a:gd name="f20" fmla="val 14"/>
                  <a:gd name="f21" fmla="val 15"/>
                  <a:gd name="f22" fmla="val 16"/>
                  <a:gd name="f23" fmla="val 17"/>
                  <a:gd name="f24" fmla="val 18"/>
                  <a:gd name="f25" fmla="val 19"/>
                  <a:gd name="f26" fmla="val 20"/>
                  <a:gd name="f27" fmla="val 21"/>
                  <a:gd name="f28" fmla="val 22"/>
                  <a:gd name="f29" fmla="val 23"/>
                  <a:gd name="f30" fmla="val 24"/>
                  <a:gd name="f31" fmla="val 25"/>
                  <a:gd name="f32" fmla="val 26"/>
                  <a:gd name="f33" fmla="val 28"/>
                  <a:gd name="f34" fmla="val 29"/>
                  <a:gd name="f35" fmla="val 30"/>
                  <a:gd name="f36" fmla="val 31"/>
                  <a:gd name="f37" fmla="val 32"/>
                  <a:gd name="f38" fmla="val 33"/>
                  <a:gd name="f39" fmla="val 34"/>
                  <a:gd name="f40" fmla="val 35"/>
                  <a:gd name="f41" fmla="val 36"/>
                  <a:gd name="f42" fmla="val 37"/>
                  <a:gd name="f43" fmla="val 38"/>
                  <a:gd name="f44" fmla="val 39"/>
                  <a:gd name="f45" fmla="val 8"/>
                  <a:gd name="f46" fmla="+- 0 0 -90"/>
                  <a:gd name="f47" fmla="*/ f3 1 27"/>
                  <a:gd name="f48" fmla="*/ f4 1 40"/>
                  <a:gd name="f49" fmla="+- f7 0 f5"/>
                  <a:gd name="f50" fmla="+- f6 0 f5"/>
                  <a:gd name="f51" fmla="*/ f46 f0 1"/>
                  <a:gd name="f52" fmla="*/ f50 1 27"/>
                  <a:gd name="f53" fmla="*/ f49 1 40"/>
                  <a:gd name="f54" fmla="*/ f51 1 f2"/>
                  <a:gd name="f55" fmla="*/ 6 1 f52"/>
                  <a:gd name="f56" fmla="*/ 1 1 f53"/>
                  <a:gd name="f57" fmla="*/ 11 1 f52"/>
                  <a:gd name="f58" fmla="*/ 12 1 f52"/>
                  <a:gd name="f59" fmla="*/ 3 1 f53"/>
                  <a:gd name="f60" fmla="*/ 6 1 f53"/>
                  <a:gd name="f61" fmla="*/ 13 1 f52"/>
                  <a:gd name="f62" fmla="*/ 11 1 f53"/>
                  <a:gd name="f63" fmla="*/ 14 1 f52"/>
                  <a:gd name="f64" fmla="*/ 12 1 f53"/>
                  <a:gd name="f65" fmla="*/ 15 1 f53"/>
                  <a:gd name="f66" fmla="*/ 17 1 f53"/>
                  <a:gd name="f67" fmla="*/ 18 1 f53"/>
                  <a:gd name="f68" fmla="*/ 10 1 f52"/>
                  <a:gd name="f69" fmla="*/ 19 1 f53"/>
                  <a:gd name="f70" fmla="*/ 21 1 f53"/>
                  <a:gd name="f71" fmla="*/ 23 1 f53"/>
                  <a:gd name="f72" fmla="*/ 27 1 f53"/>
                  <a:gd name="f73" fmla="*/ 29 1 f53"/>
                  <a:gd name="f74" fmla="*/ 16 1 f52"/>
                  <a:gd name="f75" fmla="*/ 31 1 f53"/>
                  <a:gd name="f76" fmla="*/ 30 1 f53"/>
                  <a:gd name="f77" fmla="*/ 18 1 f52"/>
                  <a:gd name="f78" fmla="*/ 19 1 f52"/>
                  <a:gd name="f79" fmla="*/ 20 1 f52"/>
                  <a:gd name="f80" fmla="*/ 22 1 f52"/>
                  <a:gd name="f81" fmla="*/ 24 1 f52"/>
                  <a:gd name="f82" fmla="*/ 32 1 f53"/>
                  <a:gd name="f83" fmla="*/ 33 1 f53"/>
                  <a:gd name="f84" fmla="*/ 35 1 f53"/>
                  <a:gd name="f85" fmla="*/ 25 1 f52"/>
                  <a:gd name="f86" fmla="*/ 36 1 f53"/>
                  <a:gd name="f87" fmla="*/ 26 1 f52"/>
                  <a:gd name="f88" fmla="*/ 38 1 f53"/>
                  <a:gd name="f89" fmla="*/ 23 1 f52"/>
                  <a:gd name="f90" fmla="*/ 37 1 f53"/>
                  <a:gd name="f91" fmla="*/ 34 1 f53"/>
                  <a:gd name="f92" fmla="*/ 17 1 f52"/>
                  <a:gd name="f93" fmla="*/ 15 1 f52"/>
                  <a:gd name="f94" fmla="*/ 8 1 f52"/>
                  <a:gd name="f95" fmla="*/ 9 1 f52"/>
                  <a:gd name="f96" fmla="*/ 26 1 f53"/>
                  <a:gd name="f97" fmla="*/ 7 1 f52"/>
                  <a:gd name="f98" fmla="*/ 28 1 f53"/>
                  <a:gd name="f99" fmla="*/ 5 1 f52"/>
                  <a:gd name="f100" fmla="*/ 4 1 f52"/>
                  <a:gd name="f101" fmla="*/ 25 1 f53"/>
                  <a:gd name="f102" fmla="*/ 2 1 f52"/>
                  <a:gd name="f103" fmla="*/ 22 1 f53"/>
                  <a:gd name="f104" fmla="*/ 1 1 f52"/>
                  <a:gd name="f105" fmla="*/ 16 1 f53"/>
                  <a:gd name="f106" fmla="*/ 14 1 f53"/>
                  <a:gd name="f107" fmla="*/ 3 1 f52"/>
                  <a:gd name="f108" fmla="*/ 9 1 f53"/>
                  <a:gd name="f109" fmla="*/ 0 1 f52"/>
                  <a:gd name="f110" fmla="*/ f6 1 f52"/>
                  <a:gd name="f111" fmla="*/ 0 1 f53"/>
                  <a:gd name="f112" fmla="*/ f7 1 f53"/>
                  <a:gd name="f113" fmla="+- f54 0 f1"/>
                  <a:gd name="f114" fmla="*/ f109 f47 1"/>
                  <a:gd name="f115" fmla="*/ f110 f47 1"/>
                  <a:gd name="f116" fmla="*/ f112 f48 1"/>
                  <a:gd name="f117" fmla="*/ f111 f48 1"/>
                  <a:gd name="f118" fmla="*/ f55 f47 1"/>
                  <a:gd name="f119" fmla="*/ f56 f48 1"/>
                  <a:gd name="f120" fmla="*/ f57 f47 1"/>
                  <a:gd name="f121" fmla="*/ f58 f47 1"/>
                  <a:gd name="f122" fmla="*/ f59 f48 1"/>
                  <a:gd name="f123" fmla="*/ f60 f48 1"/>
                  <a:gd name="f124" fmla="*/ f61 f47 1"/>
                  <a:gd name="f125" fmla="*/ f62 f48 1"/>
                  <a:gd name="f126" fmla="*/ f63 f47 1"/>
                  <a:gd name="f127" fmla="*/ f64 f48 1"/>
                  <a:gd name="f128" fmla="*/ f65 f48 1"/>
                  <a:gd name="f129" fmla="*/ f66 f48 1"/>
                  <a:gd name="f130" fmla="*/ f67 f48 1"/>
                  <a:gd name="f131" fmla="*/ f68 f47 1"/>
                  <a:gd name="f132" fmla="*/ f69 f48 1"/>
                  <a:gd name="f133" fmla="*/ f70 f48 1"/>
                  <a:gd name="f134" fmla="*/ f71 f48 1"/>
                  <a:gd name="f135" fmla="*/ f72 f48 1"/>
                  <a:gd name="f136" fmla="*/ f73 f48 1"/>
                  <a:gd name="f137" fmla="*/ f74 f47 1"/>
                  <a:gd name="f138" fmla="*/ f75 f48 1"/>
                  <a:gd name="f139" fmla="*/ f76 f48 1"/>
                  <a:gd name="f140" fmla="*/ f77 f47 1"/>
                  <a:gd name="f141" fmla="*/ f78 f47 1"/>
                  <a:gd name="f142" fmla="*/ f79 f47 1"/>
                  <a:gd name="f143" fmla="*/ f80 f47 1"/>
                  <a:gd name="f144" fmla="*/ f81 f47 1"/>
                  <a:gd name="f145" fmla="*/ f82 f48 1"/>
                  <a:gd name="f146" fmla="*/ f83 f48 1"/>
                  <a:gd name="f147" fmla="*/ f84 f48 1"/>
                  <a:gd name="f148" fmla="*/ f85 f47 1"/>
                  <a:gd name="f149" fmla="*/ f86 f48 1"/>
                  <a:gd name="f150" fmla="*/ f87 f47 1"/>
                  <a:gd name="f151" fmla="*/ f88 f48 1"/>
                  <a:gd name="f152" fmla="*/ f89 f47 1"/>
                  <a:gd name="f153" fmla="*/ f90 f48 1"/>
                  <a:gd name="f154" fmla="*/ f91 f48 1"/>
                  <a:gd name="f155" fmla="*/ f92 f47 1"/>
                  <a:gd name="f156" fmla="*/ f93 f47 1"/>
                  <a:gd name="f157" fmla="*/ f94 f47 1"/>
                  <a:gd name="f158" fmla="*/ f95 f47 1"/>
                  <a:gd name="f159" fmla="*/ f96 f48 1"/>
                  <a:gd name="f160" fmla="*/ f97 f47 1"/>
                  <a:gd name="f161" fmla="*/ f98 f48 1"/>
                  <a:gd name="f162" fmla="*/ f99 f47 1"/>
                  <a:gd name="f163" fmla="*/ f100 f47 1"/>
                  <a:gd name="f164" fmla="*/ f101 f48 1"/>
                  <a:gd name="f165" fmla="*/ f102 f47 1"/>
                  <a:gd name="f166" fmla="*/ f103 f48 1"/>
                  <a:gd name="f167" fmla="*/ f104 f47 1"/>
                  <a:gd name="f168" fmla="*/ f105 f48 1"/>
                  <a:gd name="f169" fmla="*/ f106 f48 1"/>
                  <a:gd name="f170" fmla="*/ f107 f47 1"/>
                  <a:gd name="f171" fmla="*/ f108 f48 1"/>
                </a:gdLst>
                <a:ahLst/>
                <a:cxnLst>
                  <a:cxn ang="3cd4">
                    <a:pos x="hc" y="t"/>
                  </a:cxn>
                  <a:cxn ang="0">
                    <a:pos x="r" y="vc"/>
                  </a:cxn>
                  <a:cxn ang="cd4">
                    <a:pos x="hc" y="b"/>
                  </a:cxn>
                  <a:cxn ang="cd2">
                    <a:pos x="l" y="vc"/>
                  </a:cxn>
                  <a:cxn ang="f113">
                    <a:pos x="f118" y="f119"/>
                  </a:cxn>
                  <a:cxn ang="f113">
                    <a:pos x="f120" y="f119"/>
                  </a:cxn>
                  <a:cxn ang="f113">
                    <a:pos x="f121" y="f122"/>
                  </a:cxn>
                  <a:cxn ang="f113">
                    <a:pos x="f121" y="f123"/>
                  </a:cxn>
                  <a:cxn ang="f113">
                    <a:pos x="f124" y="f125"/>
                  </a:cxn>
                  <a:cxn ang="f113">
                    <a:pos x="f126" y="f127"/>
                  </a:cxn>
                  <a:cxn ang="f113">
                    <a:pos x="f126" y="f128"/>
                  </a:cxn>
                  <a:cxn ang="f113">
                    <a:pos x="f124" y="f129"/>
                  </a:cxn>
                  <a:cxn ang="f113">
                    <a:pos x="f120" y="f130"/>
                  </a:cxn>
                  <a:cxn ang="f113">
                    <a:pos x="f131" y="f132"/>
                  </a:cxn>
                  <a:cxn ang="f113">
                    <a:pos x="f120" y="f133"/>
                  </a:cxn>
                  <a:cxn ang="f113">
                    <a:pos x="f121" y="f134"/>
                  </a:cxn>
                  <a:cxn ang="f113">
                    <a:pos x="f124" y="f135"/>
                  </a:cxn>
                  <a:cxn ang="f113">
                    <a:pos x="f124" y="f136"/>
                  </a:cxn>
                  <a:cxn ang="f113">
                    <a:pos x="f137" y="f138"/>
                  </a:cxn>
                  <a:cxn ang="f113">
                    <a:pos x="f137" y="f138"/>
                  </a:cxn>
                  <a:cxn ang="f113">
                    <a:pos x="f137" y="f139"/>
                  </a:cxn>
                  <a:cxn ang="f113">
                    <a:pos x="f140" y="f136"/>
                  </a:cxn>
                  <a:cxn ang="f113">
                    <a:pos x="f141" y="f138"/>
                  </a:cxn>
                  <a:cxn ang="f113">
                    <a:pos x="f142" y="f136"/>
                  </a:cxn>
                  <a:cxn ang="f113">
                    <a:pos x="f143" y="f139"/>
                  </a:cxn>
                  <a:cxn ang="f113">
                    <a:pos x="f144" y="f145"/>
                  </a:cxn>
                  <a:cxn ang="f113">
                    <a:pos x="f143" y="f146"/>
                  </a:cxn>
                  <a:cxn ang="f113">
                    <a:pos x="f144" y="f147"/>
                  </a:cxn>
                  <a:cxn ang="f113">
                    <a:pos x="f148" y="f149"/>
                  </a:cxn>
                  <a:cxn ang="f113">
                    <a:pos x="f150" y="f151"/>
                  </a:cxn>
                  <a:cxn ang="f113">
                    <a:pos x="f152" y="f151"/>
                  </a:cxn>
                  <a:cxn ang="f113">
                    <a:pos x="f143" y="f153"/>
                  </a:cxn>
                  <a:cxn ang="f113">
                    <a:pos x="f142" y="f154"/>
                  </a:cxn>
                  <a:cxn ang="f113">
                    <a:pos x="f155" y="f145"/>
                  </a:cxn>
                  <a:cxn ang="f113">
                    <a:pos x="f140" y="f147"/>
                  </a:cxn>
                  <a:cxn ang="f113">
                    <a:pos x="f155" y="f147"/>
                  </a:cxn>
                  <a:cxn ang="f113">
                    <a:pos x="f156" y="f146"/>
                  </a:cxn>
                  <a:cxn ang="f113">
                    <a:pos x="f124" y="f146"/>
                  </a:cxn>
                  <a:cxn ang="f113">
                    <a:pos x="f131" y="f154"/>
                  </a:cxn>
                  <a:cxn ang="f113">
                    <a:pos x="f131" y="f145"/>
                  </a:cxn>
                  <a:cxn ang="f113">
                    <a:pos x="f157" y="f138"/>
                  </a:cxn>
                  <a:cxn ang="f113">
                    <a:pos x="f158" y="f136"/>
                  </a:cxn>
                  <a:cxn ang="f113">
                    <a:pos x="f157" y="f159"/>
                  </a:cxn>
                  <a:cxn ang="f113">
                    <a:pos x="f160" y="f161"/>
                  </a:cxn>
                  <a:cxn ang="f113">
                    <a:pos x="f162" y="f159"/>
                  </a:cxn>
                  <a:cxn ang="f113">
                    <a:pos x="f163" y="f164"/>
                  </a:cxn>
                  <a:cxn ang="f113">
                    <a:pos x="f165" y="f166"/>
                  </a:cxn>
                  <a:cxn ang="f113">
                    <a:pos x="f167" y="f130"/>
                  </a:cxn>
                  <a:cxn ang="f113">
                    <a:pos x="f167" y="f168"/>
                  </a:cxn>
                  <a:cxn ang="f113">
                    <a:pos x="f165" y="f128"/>
                  </a:cxn>
                  <a:cxn ang="f113">
                    <a:pos x="f163" y="f129"/>
                  </a:cxn>
                  <a:cxn ang="f113">
                    <a:pos x="f163" y="f169"/>
                  </a:cxn>
                  <a:cxn ang="f113">
                    <a:pos x="f163" y="f127"/>
                  </a:cxn>
                  <a:cxn ang="f113">
                    <a:pos x="f170" y="f171"/>
                  </a:cxn>
                  <a:cxn ang="f113">
                    <a:pos x="f170" y="f123"/>
                  </a:cxn>
                  <a:cxn ang="f113">
                    <a:pos x="f170" y="f122"/>
                  </a:cxn>
                  <a:cxn ang="f113">
                    <a:pos x="f163" y="f119"/>
                  </a:cxn>
                </a:cxnLst>
                <a:rect l="f114" t="f117" r="f115" b="f116"/>
                <a:pathLst>
                  <a:path w="27" h="40">
                    <a:moveTo>
                      <a:pt x="f8" y="f9"/>
                    </a:moveTo>
                    <a:cubicBezTo>
                      <a:pt x="f10" y="f11"/>
                      <a:pt x="f10" y="f9"/>
                      <a:pt x="f10" y="f9"/>
                    </a:cubicBezTo>
                    <a:cubicBezTo>
                      <a:pt x="f12" y="f9"/>
                      <a:pt x="f13" y="f11"/>
                      <a:pt x="f14" y="f11"/>
                    </a:cubicBezTo>
                    <a:cubicBezTo>
                      <a:pt x="f15" y="f9"/>
                      <a:pt x="f14" y="f5"/>
                      <a:pt x="f15" y="f9"/>
                    </a:cubicBezTo>
                    <a:cubicBezTo>
                      <a:pt x="f16" y="f9"/>
                      <a:pt x="f16" y="f9"/>
                      <a:pt x="f16" y="f9"/>
                    </a:cubicBezTo>
                    <a:cubicBezTo>
                      <a:pt x="f16" y="f11"/>
                      <a:pt x="f16" y="f17"/>
                      <a:pt x="f16" y="f17"/>
                    </a:cubicBezTo>
                    <a:cubicBezTo>
                      <a:pt x="f15" y="f17"/>
                      <a:pt x="f15" y="f18"/>
                      <a:pt x="f16" y="f18"/>
                    </a:cubicBezTo>
                    <a:cubicBezTo>
                      <a:pt x="f16" y="f8"/>
                      <a:pt x="f16" y="f8"/>
                      <a:pt x="f16" y="f10"/>
                    </a:cubicBezTo>
                    <a:cubicBezTo>
                      <a:pt x="f16" y="f12"/>
                      <a:pt x="f16" y="f14"/>
                      <a:pt x="f16" y="f14"/>
                    </a:cubicBezTo>
                    <a:cubicBezTo>
                      <a:pt x="f19" y="f14"/>
                      <a:pt x="f19" y="f14"/>
                      <a:pt x="f19" y="f15"/>
                    </a:cubicBezTo>
                    <a:cubicBezTo>
                      <a:pt x="f20" y="f15"/>
                      <a:pt x="f19" y="f15"/>
                      <a:pt x="f20" y="f16"/>
                    </a:cubicBezTo>
                    <a:cubicBezTo>
                      <a:pt x="f20" y="f16"/>
                      <a:pt x="f20" y="f15"/>
                      <a:pt x="f20" y="f16"/>
                    </a:cubicBezTo>
                    <a:cubicBezTo>
                      <a:pt x="f21" y="f19"/>
                      <a:pt x="f21" y="f19"/>
                      <a:pt x="f21" y="f20"/>
                    </a:cubicBezTo>
                    <a:cubicBezTo>
                      <a:pt x="f20" y="f20"/>
                      <a:pt x="f21" y="f21"/>
                      <a:pt x="f20" y="f21"/>
                    </a:cubicBezTo>
                    <a:cubicBezTo>
                      <a:pt x="f20" y="f22"/>
                      <a:pt x="f21" y="f22"/>
                      <a:pt x="f20" y="f23"/>
                    </a:cubicBezTo>
                    <a:cubicBezTo>
                      <a:pt x="f19" y="f23"/>
                      <a:pt x="f19" y="f24"/>
                      <a:pt x="f19" y="f23"/>
                    </a:cubicBezTo>
                    <a:cubicBezTo>
                      <a:pt x="f19" y="f23"/>
                      <a:pt x="f19" y="f22"/>
                      <a:pt x="f16" y="f23"/>
                    </a:cubicBezTo>
                    <a:cubicBezTo>
                      <a:pt x="f15" y="f24"/>
                      <a:pt x="f15" y="f24"/>
                      <a:pt x="f15" y="f24"/>
                    </a:cubicBezTo>
                    <a:cubicBezTo>
                      <a:pt x="f15" y="f24"/>
                      <a:pt x="f15" y="f23"/>
                      <a:pt x="f14" y="f24"/>
                    </a:cubicBezTo>
                    <a:cubicBezTo>
                      <a:pt x="f14" y="f24"/>
                      <a:pt x="f13" y="f25"/>
                      <a:pt x="f14" y="f25"/>
                    </a:cubicBezTo>
                    <a:cubicBezTo>
                      <a:pt x="f15" y="f25"/>
                      <a:pt x="f15" y="f25"/>
                      <a:pt x="f14" y="f26"/>
                    </a:cubicBezTo>
                    <a:cubicBezTo>
                      <a:pt x="f14" y="f27"/>
                      <a:pt x="f15" y="f27"/>
                      <a:pt x="f15" y="f27"/>
                    </a:cubicBezTo>
                    <a:cubicBezTo>
                      <a:pt x="f14" y="f27"/>
                      <a:pt x="f14" y="f28"/>
                      <a:pt x="f15" y="f28"/>
                    </a:cubicBezTo>
                    <a:cubicBezTo>
                      <a:pt x="f15" y="f28"/>
                      <a:pt x="f15" y="f29"/>
                      <a:pt x="f16" y="f29"/>
                    </a:cubicBezTo>
                    <a:cubicBezTo>
                      <a:pt x="f16" y="f30"/>
                      <a:pt x="f16" y="f31"/>
                      <a:pt x="f16" y="f32"/>
                    </a:cubicBezTo>
                    <a:cubicBezTo>
                      <a:pt x="f19" y="f32"/>
                      <a:pt x="f19" y="f6"/>
                      <a:pt x="f19" y="f6"/>
                    </a:cubicBezTo>
                    <a:cubicBezTo>
                      <a:pt x="f16" y="f32"/>
                      <a:pt x="f16" y="f6"/>
                      <a:pt x="f16" y="f33"/>
                    </a:cubicBezTo>
                    <a:cubicBezTo>
                      <a:pt x="f16" y="f33"/>
                      <a:pt x="f16" y="f34"/>
                      <a:pt x="f19" y="f34"/>
                    </a:cubicBezTo>
                    <a:cubicBezTo>
                      <a:pt x="f19" y="f34"/>
                      <a:pt x="f19" y="f35"/>
                      <a:pt x="f20" y="f35"/>
                    </a:cubicBezTo>
                    <a:cubicBezTo>
                      <a:pt x="f20" y="f36"/>
                      <a:pt x="f21" y="f36"/>
                      <a:pt x="f22" y="f36"/>
                    </a:cubicBezTo>
                    <a:cubicBezTo>
                      <a:pt x="f22" y="f37"/>
                      <a:pt x="f21" y="f36"/>
                      <a:pt x="f22" y="f36"/>
                    </a:cubicBezTo>
                    <a:cubicBezTo>
                      <a:pt x="f22" y="f36"/>
                      <a:pt x="f22" y="f36"/>
                      <a:pt x="f22" y="f36"/>
                    </a:cubicBezTo>
                    <a:cubicBezTo>
                      <a:pt x="f22" y="f35"/>
                      <a:pt x="f21" y="f35"/>
                      <a:pt x="f22" y="f35"/>
                    </a:cubicBezTo>
                    <a:cubicBezTo>
                      <a:pt x="f22" y="f34"/>
                      <a:pt x="f22" y="f35"/>
                      <a:pt x="f22" y="f35"/>
                    </a:cubicBezTo>
                    <a:cubicBezTo>
                      <a:pt x="f23" y="f35"/>
                      <a:pt x="f22" y="f34"/>
                      <a:pt x="f23" y="f34"/>
                    </a:cubicBezTo>
                    <a:cubicBezTo>
                      <a:pt x="f24" y="f34"/>
                      <a:pt x="f24" y="f34"/>
                      <a:pt x="f24" y="f34"/>
                    </a:cubicBezTo>
                    <a:cubicBezTo>
                      <a:pt x="f24" y="f35"/>
                      <a:pt x="f25" y="f35"/>
                      <a:pt x="f25" y="f36"/>
                    </a:cubicBezTo>
                    <a:cubicBezTo>
                      <a:pt x="f24" y="f36"/>
                      <a:pt x="f25" y="f36"/>
                      <a:pt x="f25" y="f36"/>
                    </a:cubicBezTo>
                    <a:cubicBezTo>
                      <a:pt x="f25" y="f36"/>
                      <a:pt x="f27" y="f36"/>
                      <a:pt x="f26" y="f36"/>
                    </a:cubicBezTo>
                    <a:cubicBezTo>
                      <a:pt x="f26" y="f35"/>
                      <a:pt x="f25" y="f34"/>
                      <a:pt x="f26" y="f34"/>
                    </a:cubicBezTo>
                    <a:cubicBezTo>
                      <a:pt x="f27" y="f35"/>
                      <a:pt x="f27" y="f34"/>
                      <a:pt x="f27" y="f34"/>
                    </a:cubicBezTo>
                    <a:cubicBezTo>
                      <a:pt x="f27" y="f35"/>
                      <a:pt x="f28" y="f35"/>
                      <a:pt x="f28" y="f35"/>
                    </a:cubicBezTo>
                    <a:cubicBezTo>
                      <a:pt x="f27" y="f36"/>
                      <a:pt x="f28" y="f35"/>
                      <a:pt x="f28" y="f36"/>
                    </a:cubicBezTo>
                    <a:cubicBezTo>
                      <a:pt x="f28" y="f36"/>
                      <a:pt x="f30" y="f37"/>
                      <a:pt x="f30" y="f37"/>
                    </a:cubicBezTo>
                    <a:cubicBezTo>
                      <a:pt x="f30" y="f38"/>
                      <a:pt x="f29" y="f37"/>
                      <a:pt x="f29" y="f38"/>
                    </a:cubicBezTo>
                    <a:cubicBezTo>
                      <a:pt x="f29" y="f38"/>
                      <a:pt x="f28" y="f37"/>
                      <a:pt x="f28" y="f38"/>
                    </a:cubicBezTo>
                    <a:cubicBezTo>
                      <a:pt x="f27" y="f38"/>
                      <a:pt x="f28" y="f39"/>
                      <a:pt x="f28" y="f39"/>
                    </a:cubicBezTo>
                    <a:cubicBezTo>
                      <a:pt x="f29" y="f39"/>
                      <a:pt x="f30" y="f39"/>
                      <a:pt x="f30" y="f40"/>
                    </a:cubicBezTo>
                    <a:cubicBezTo>
                      <a:pt x="f30" y="f41"/>
                      <a:pt x="f31" y="f40"/>
                      <a:pt x="f30" y="f40"/>
                    </a:cubicBezTo>
                    <a:cubicBezTo>
                      <a:pt x="f30" y="f41"/>
                      <a:pt x="f31" y="f41"/>
                      <a:pt x="f31" y="f41"/>
                    </a:cubicBezTo>
                    <a:cubicBezTo>
                      <a:pt x="f32" y="f41"/>
                      <a:pt x="f32" y="f41"/>
                      <a:pt x="f32" y="f41"/>
                    </a:cubicBezTo>
                    <a:cubicBezTo>
                      <a:pt x="f6" y="f42"/>
                      <a:pt x="f32" y="f42"/>
                      <a:pt x="f32" y="f43"/>
                    </a:cubicBezTo>
                    <a:cubicBezTo>
                      <a:pt x="f6" y="f44"/>
                      <a:pt x="f32" y="f7"/>
                      <a:pt x="f31" y="f7"/>
                    </a:cubicBezTo>
                    <a:cubicBezTo>
                      <a:pt x="f31" y="f7"/>
                      <a:pt x="f29" y="f44"/>
                      <a:pt x="f29" y="f43"/>
                    </a:cubicBezTo>
                    <a:cubicBezTo>
                      <a:pt x="f30" y="f43"/>
                      <a:pt x="f29" y="f43"/>
                      <a:pt x="f28" y="f42"/>
                    </a:cubicBezTo>
                    <a:cubicBezTo>
                      <a:pt x="f27" y="f41"/>
                      <a:pt x="f28" y="f42"/>
                      <a:pt x="f28" y="f42"/>
                    </a:cubicBezTo>
                    <a:cubicBezTo>
                      <a:pt x="f27" y="f42"/>
                      <a:pt x="f28" y="f41"/>
                      <a:pt x="f27" y="f40"/>
                    </a:cubicBezTo>
                    <a:cubicBezTo>
                      <a:pt x="f26" y="f40"/>
                      <a:pt x="f27" y="f40"/>
                      <a:pt x="f26" y="f39"/>
                    </a:cubicBezTo>
                    <a:cubicBezTo>
                      <a:pt x="f25" y="f39"/>
                      <a:pt x="f26" y="f39"/>
                      <a:pt x="f25" y="f39"/>
                    </a:cubicBezTo>
                    <a:cubicBezTo>
                      <a:pt x="f25" y="f38"/>
                      <a:pt x="f23" y="f36"/>
                      <a:pt x="f23" y="f37"/>
                    </a:cubicBezTo>
                    <a:cubicBezTo>
                      <a:pt x="f23" y="f37"/>
                      <a:pt x="f24" y="f38"/>
                      <a:pt x="f24" y="f38"/>
                    </a:cubicBezTo>
                    <a:cubicBezTo>
                      <a:pt x="f23" y="f39"/>
                      <a:pt x="f25" y="f39"/>
                      <a:pt x="f24" y="f40"/>
                    </a:cubicBezTo>
                    <a:cubicBezTo>
                      <a:pt x="f24" y="f40"/>
                      <a:pt x="f25" y="f40"/>
                      <a:pt x="f24" y="f40"/>
                    </a:cubicBezTo>
                    <a:cubicBezTo>
                      <a:pt x="f24" y="f40"/>
                      <a:pt x="f23" y="f40"/>
                      <a:pt x="f23" y="f40"/>
                    </a:cubicBezTo>
                    <a:cubicBezTo>
                      <a:pt x="f23" y="f39"/>
                      <a:pt x="f22" y="f38"/>
                      <a:pt x="f22" y="f38"/>
                    </a:cubicBezTo>
                    <a:cubicBezTo>
                      <a:pt x="f21" y="f38"/>
                      <a:pt x="f21" y="f38"/>
                      <a:pt x="f21" y="f38"/>
                    </a:cubicBezTo>
                    <a:cubicBezTo>
                      <a:pt x="f20" y="f37"/>
                      <a:pt x="f20" y="f37"/>
                      <a:pt x="f19" y="f37"/>
                    </a:cubicBezTo>
                    <a:cubicBezTo>
                      <a:pt x="f16" y="f37"/>
                      <a:pt x="f19" y="f38"/>
                      <a:pt x="f19" y="f38"/>
                    </a:cubicBezTo>
                    <a:cubicBezTo>
                      <a:pt x="f19" y="f38"/>
                      <a:pt x="f16" y="f39"/>
                      <a:pt x="f16" y="f39"/>
                    </a:cubicBezTo>
                    <a:cubicBezTo>
                      <a:pt x="f16" y="f39"/>
                      <a:pt x="f14" y="f39"/>
                      <a:pt x="f14" y="f39"/>
                    </a:cubicBezTo>
                    <a:cubicBezTo>
                      <a:pt x="f15" y="f38"/>
                      <a:pt x="f15" y="f37"/>
                      <a:pt x="f14" y="f38"/>
                    </a:cubicBezTo>
                    <a:cubicBezTo>
                      <a:pt x="f13" y="f38"/>
                      <a:pt x="f13" y="f38"/>
                      <a:pt x="f14" y="f37"/>
                    </a:cubicBezTo>
                    <a:cubicBezTo>
                      <a:pt x="f15" y="f37"/>
                      <a:pt x="f13" y="f35"/>
                      <a:pt x="f13" y="f36"/>
                    </a:cubicBezTo>
                    <a:cubicBezTo>
                      <a:pt x="f13" y="f38"/>
                      <a:pt x="f45" y="f37"/>
                      <a:pt x="f45" y="f36"/>
                    </a:cubicBezTo>
                    <a:cubicBezTo>
                      <a:pt x="f45" y="f35"/>
                      <a:pt x="f12" y="f35"/>
                      <a:pt x="f45" y="f35"/>
                    </a:cubicBezTo>
                    <a:cubicBezTo>
                      <a:pt x="f45" y="f34"/>
                      <a:pt x="f45" y="f34"/>
                      <a:pt x="f13" y="f34"/>
                    </a:cubicBezTo>
                    <a:cubicBezTo>
                      <a:pt x="f14" y="f33"/>
                      <a:pt x="f14" y="f34"/>
                      <a:pt x="f13" y="f33"/>
                    </a:cubicBezTo>
                    <a:cubicBezTo>
                      <a:pt x="f13" y="f6"/>
                      <a:pt x="f45" y="f31"/>
                      <a:pt x="f45" y="f32"/>
                    </a:cubicBezTo>
                    <a:cubicBezTo>
                      <a:pt x="f45" y="f6"/>
                      <a:pt x="f12" y="f32"/>
                      <a:pt x="f12" y="f32"/>
                    </a:cubicBezTo>
                    <a:cubicBezTo>
                      <a:pt x="f12" y="f6"/>
                      <a:pt x="f45" y="f33"/>
                      <a:pt x="f12" y="f33"/>
                    </a:cubicBezTo>
                    <a:cubicBezTo>
                      <a:pt x="f12" y="f34"/>
                      <a:pt x="f10" y="f33"/>
                      <a:pt x="f10" y="f6"/>
                    </a:cubicBezTo>
                    <a:cubicBezTo>
                      <a:pt x="f10" y="f6"/>
                      <a:pt x="f8" y="f32"/>
                      <a:pt x="f8" y="f32"/>
                    </a:cubicBezTo>
                    <a:cubicBezTo>
                      <a:pt x="f10" y="f31"/>
                      <a:pt x="f8" y="f30"/>
                      <a:pt x="f18" y="f31"/>
                    </a:cubicBezTo>
                    <a:cubicBezTo>
                      <a:pt x="f18" y="f32"/>
                      <a:pt x="f18" y="f32"/>
                      <a:pt x="f18" y="f31"/>
                    </a:cubicBezTo>
                    <a:cubicBezTo>
                      <a:pt x="f17" y="f31"/>
                      <a:pt x="f11" y="f31"/>
                      <a:pt x="f11" y="f30"/>
                    </a:cubicBezTo>
                    <a:cubicBezTo>
                      <a:pt x="f11" y="f29"/>
                      <a:pt x="f17" y="f29"/>
                      <a:pt x="f11" y="f28"/>
                    </a:cubicBezTo>
                    <a:cubicBezTo>
                      <a:pt x="f11" y="f26"/>
                      <a:pt x="f17" y="f26"/>
                      <a:pt x="f11" y="f25"/>
                    </a:cubicBezTo>
                    <a:cubicBezTo>
                      <a:pt x="f11" y="f25"/>
                      <a:pt x="f9" y="f24"/>
                      <a:pt x="f9" y="f24"/>
                    </a:cubicBezTo>
                    <a:cubicBezTo>
                      <a:pt x="f11" y="f23"/>
                      <a:pt x="f9" y="f23"/>
                      <a:pt x="f9" y="f23"/>
                    </a:cubicBezTo>
                    <a:cubicBezTo>
                      <a:pt x="f9" y="f23"/>
                      <a:pt x="f5" y="f23"/>
                      <a:pt x="f9" y="f22"/>
                    </a:cubicBezTo>
                    <a:cubicBezTo>
                      <a:pt x="f9" y="f22"/>
                      <a:pt x="f5" y="f21"/>
                      <a:pt x="f9" y="f21"/>
                    </a:cubicBezTo>
                    <a:cubicBezTo>
                      <a:pt x="f11" y="f20"/>
                      <a:pt x="f11" y="f21"/>
                      <a:pt x="f11" y="f21"/>
                    </a:cubicBezTo>
                    <a:cubicBezTo>
                      <a:pt x="f11" y="f22"/>
                      <a:pt x="f17" y="f21"/>
                      <a:pt x="f17" y="f22"/>
                    </a:cubicBezTo>
                    <a:cubicBezTo>
                      <a:pt x="f17" y="f22"/>
                      <a:pt x="f18" y="f23"/>
                      <a:pt x="f18" y="f23"/>
                    </a:cubicBezTo>
                    <a:cubicBezTo>
                      <a:pt x="f8" y="f23"/>
                      <a:pt x="f10" y="f21"/>
                      <a:pt x="f8" y="f21"/>
                    </a:cubicBezTo>
                    <a:cubicBezTo>
                      <a:pt x="f17" y="f21"/>
                      <a:pt x="f8" y="f20"/>
                      <a:pt x="f18" y="f20"/>
                    </a:cubicBezTo>
                    <a:cubicBezTo>
                      <a:pt x="f18" y="f20"/>
                      <a:pt x="f18" y="f19"/>
                      <a:pt x="f18" y="f19"/>
                    </a:cubicBezTo>
                    <a:cubicBezTo>
                      <a:pt x="f17" y="f19"/>
                      <a:pt x="f18" y="f16"/>
                      <a:pt x="f18" y="f16"/>
                    </a:cubicBezTo>
                    <a:cubicBezTo>
                      <a:pt x="f18" y="f16"/>
                      <a:pt x="f8" y="f15"/>
                      <a:pt x="f18" y="f15"/>
                    </a:cubicBezTo>
                    <a:cubicBezTo>
                      <a:pt x="f17" y="f14"/>
                      <a:pt x="f18" y="f13"/>
                      <a:pt x="f17" y="f13"/>
                    </a:cubicBezTo>
                    <a:cubicBezTo>
                      <a:pt x="f11" y="f13"/>
                      <a:pt x="f17" y="f45"/>
                      <a:pt x="f11" y="f12"/>
                    </a:cubicBezTo>
                    <a:cubicBezTo>
                      <a:pt x="f11" y="f12"/>
                      <a:pt x="f17" y="f10"/>
                      <a:pt x="f17" y="f10"/>
                    </a:cubicBezTo>
                    <a:cubicBezTo>
                      <a:pt x="f11" y="f10"/>
                      <a:pt x="f17" y="f8"/>
                      <a:pt x="f17" y="f8"/>
                    </a:cubicBezTo>
                    <a:cubicBezTo>
                      <a:pt x="f11" y="f18"/>
                      <a:pt x="f17" y="f17"/>
                      <a:pt x="f17" y="f17"/>
                    </a:cubicBezTo>
                    <a:cubicBezTo>
                      <a:pt x="f17" y="f17"/>
                      <a:pt x="f18" y="f11"/>
                      <a:pt x="f17" y="f11"/>
                    </a:cubicBezTo>
                    <a:cubicBezTo>
                      <a:pt x="f11" y="f11"/>
                      <a:pt x="f18" y="f9"/>
                      <a:pt x="f18" y="f9"/>
                    </a:cubicBezTo>
                    <a:cubicBezTo>
                      <a:pt x="f18" y="f11"/>
                      <a:pt x="f8" y="f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16" name="philippines">
                <a:extLst>
                  <a:ext uri="{FF2B5EF4-FFF2-40B4-BE49-F238E27FC236}">
                    <a16:creationId xmlns:a16="http://schemas.microsoft.com/office/drawing/2014/main" id="{FB8A3411-89F1-25BF-0962-64B5ADBB579B}"/>
                  </a:ext>
                </a:extLst>
              </p:cNvPr>
              <p:cNvSpPr/>
              <p:nvPr/>
            </p:nvSpPr>
            <p:spPr>
              <a:xfrm>
                <a:off x="10022509" y="4129915"/>
                <a:ext cx="42931" cy="40654"/>
              </a:xfrm>
              <a:custGeom>
                <a:avLst/>
                <a:gdLst>
                  <a:gd name="f0" fmla="val 10800000"/>
                  <a:gd name="f1" fmla="val 5400000"/>
                  <a:gd name="f2" fmla="val 180"/>
                  <a:gd name="f3" fmla="val w"/>
                  <a:gd name="f4" fmla="val h"/>
                  <a:gd name="f5" fmla="val 0"/>
                  <a:gd name="f6" fmla="val 8"/>
                  <a:gd name="f7" fmla="val 1"/>
                  <a:gd name="f8" fmla="val 2"/>
                  <a:gd name="f9" fmla="val 3"/>
                  <a:gd name="f10" fmla="val 4"/>
                  <a:gd name="f11" fmla="val 5"/>
                  <a:gd name="f12" fmla="val 6"/>
                  <a:gd name="f13" fmla="val 7"/>
                  <a:gd name="f14" fmla="+- 0 0 -90"/>
                  <a:gd name="f15" fmla="*/ f3 1 8"/>
                  <a:gd name="f16" fmla="*/ f4 1 8"/>
                  <a:gd name="f17" fmla="+- f6 0 f5"/>
                  <a:gd name="f18" fmla="*/ f14 f0 1"/>
                  <a:gd name="f19" fmla="*/ f17 1 8"/>
                  <a:gd name="f20" fmla="*/ f18 1 f2"/>
                  <a:gd name="f21" fmla="*/ 0 1 f19"/>
                  <a:gd name="f22" fmla="*/ 2 1 f19"/>
                  <a:gd name="f23" fmla="*/ 3 1 f19"/>
                  <a:gd name="f24" fmla="*/ 4 1 f19"/>
                  <a:gd name="f25" fmla="*/ 1 1 f19"/>
                  <a:gd name="f26" fmla="*/ 5 1 f19"/>
                  <a:gd name="f27" fmla="*/ 7 1 f19"/>
                  <a:gd name="f28" fmla="*/ 8 1 f19"/>
                  <a:gd name="f29" fmla="*/ 6 1 f19"/>
                  <a:gd name="f30" fmla="*/ f6 1 f19"/>
                  <a:gd name="f31" fmla="+- f20 0 f1"/>
                  <a:gd name="f32" fmla="*/ f21 f15 1"/>
                  <a:gd name="f33" fmla="*/ f30 f15 1"/>
                  <a:gd name="f34" fmla="*/ f30 f16 1"/>
                  <a:gd name="f35" fmla="*/ f21 f16 1"/>
                  <a:gd name="f36" fmla="*/ f22 f15 1"/>
                  <a:gd name="f37" fmla="*/ f23 f15 1"/>
                  <a:gd name="f38" fmla="*/ f24 f15 1"/>
                  <a:gd name="f39" fmla="*/ f25 f16 1"/>
                  <a:gd name="f40" fmla="*/ f26 f15 1"/>
                  <a:gd name="f41" fmla="*/ f27 f15 1"/>
                  <a:gd name="f42" fmla="*/ f22 f16 1"/>
                  <a:gd name="f43" fmla="*/ f23 f16 1"/>
                  <a:gd name="f44" fmla="*/ f28 f15 1"/>
                  <a:gd name="f45" fmla="*/ f29 f16 1"/>
                  <a:gd name="f46" fmla="*/ f29 f15 1"/>
                  <a:gd name="f47" fmla="*/ f27 f16 1"/>
                  <a:gd name="f48" fmla="*/ f26 f16 1"/>
                  <a:gd name="f49" fmla="*/ f24 f16 1"/>
                  <a:gd name="f50" fmla="*/ f25 f15 1"/>
                </a:gdLst>
                <a:ahLst/>
                <a:cxnLst>
                  <a:cxn ang="3cd4">
                    <a:pos x="hc" y="t"/>
                  </a:cxn>
                  <a:cxn ang="0">
                    <a:pos x="r" y="vc"/>
                  </a:cxn>
                  <a:cxn ang="cd4">
                    <a:pos x="hc" y="b"/>
                  </a:cxn>
                  <a:cxn ang="cd2">
                    <a:pos x="l" y="vc"/>
                  </a:cxn>
                  <a:cxn ang="f31">
                    <a:pos x="f32" y="f35"/>
                  </a:cxn>
                  <a:cxn ang="f31">
                    <a:pos x="f36" y="f35"/>
                  </a:cxn>
                  <a:cxn ang="f31">
                    <a:pos x="f37" y="f35"/>
                  </a:cxn>
                  <a:cxn ang="f31">
                    <a:pos x="f38" y="f39"/>
                  </a:cxn>
                  <a:cxn ang="f31">
                    <a:pos x="f40" y="f39"/>
                  </a:cxn>
                  <a:cxn ang="f31">
                    <a:pos x="f41" y="f42"/>
                  </a:cxn>
                  <a:cxn ang="f31">
                    <a:pos x="f41" y="f43"/>
                  </a:cxn>
                  <a:cxn ang="f31">
                    <a:pos x="f44" y="f45"/>
                  </a:cxn>
                  <a:cxn ang="f31">
                    <a:pos x="f44" y="f45"/>
                  </a:cxn>
                  <a:cxn ang="f31">
                    <a:pos x="f46" y="f47"/>
                  </a:cxn>
                  <a:cxn ang="f31">
                    <a:pos x="f38" y="f45"/>
                  </a:cxn>
                  <a:cxn ang="f31">
                    <a:pos x="f38" y="f48"/>
                  </a:cxn>
                  <a:cxn ang="f31">
                    <a:pos x="f37" y="f49"/>
                  </a:cxn>
                  <a:cxn ang="f31">
                    <a:pos x="f36" y="f42"/>
                  </a:cxn>
                  <a:cxn ang="f31">
                    <a:pos x="f50" y="f39"/>
                  </a:cxn>
                  <a:cxn ang="f31">
                    <a:pos x="f32" y="f39"/>
                  </a:cxn>
                  <a:cxn ang="f31">
                    <a:pos x="f32" y="f35"/>
                  </a:cxn>
                </a:cxnLst>
                <a:rect l="f32" t="f35" r="f33" b="f34"/>
                <a:pathLst>
                  <a:path w="8" h="8">
                    <a:moveTo>
                      <a:pt x="f5" y="f5"/>
                    </a:moveTo>
                    <a:cubicBezTo>
                      <a:pt x="f7" y="f5"/>
                      <a:pt x="f7" y="f5"/>
                      <a:pt x="f8" y="f5"/>
                    </a:cubicBezTo>
                    <a:cubicBezTo>
                      <a:pt x="f8" y="f7"/>
                      <a:pt x="f8" y="f5"/>
                      <a:pt x="f9" y="f5"/>
                    </a:cubicBezTo>
                    <a:cubicBezTo>
                      <a:pt x="f9" y="f7"/>
                      <a:pt x="f9" y="f7"/>
                      <a:pt x="f10" y="f7"/>
                    </a:cubicBezTo>
                    <a:cubicBezTo>
                      <a:pt x="f11" y="f7"/>
                      <a:pt x="f11" y="f7"/>
                      <a:pt x="f11" y="f7"/>
                    </a:cubicBezTo>
                    <a:cubicBezTo>
                      <a:pt x="f12" y="f8"/>
                      <a:pt x="f13" y="f8"/>
                      <a:pt x="f13" y="f8"/>
                    </a:cubicBezTo>
                    <a:cubicBezTo>
                      <a:pt x="f13" y="f9"/>
                      <a:pt x="f6" y="f8"/>
                      <a:pt x="f13" y="f9"/>
                    </a:cubicBezTo>
                    <a:cubicBezTo>
                      <a:pt x="f13" y="f10"/>
                      <a:pt x="f6" y="f11"/>
                      <a:pt x="f6" y="f12"/>
                    </a:cubicBezTo>
                    <a:cubicBezTo>
                      <a:pt x="f6" y="f12"/>
                      <a:pt x="f6" y="f12"/>
                      <a:pt x="f6" y="f12"/>
                    </a:cubicBezTo>
                    <a:cubicBezTo>
                      <a:pt x="f13" y="f13"/>
                      <a:pt x="f13" y="f6"/>
                      <a:pt x="f12" y="f13"/>
                    </a:cubicBezTo>
                    <a:cubicBezTo>
                      <a:pt x="f12" y="f13"/>
                      <a:pt x="f10" y="f13"/>
                      <a:pt x="f10" y="f12"/>
                    </a:cubicBezTo>
                    <a:cubicBezTo>
                      <a:pt x="f11" y="f12"/>
                      <a:pt x="f10" y="f11"/>
                      <a:pt x="f10" y="f11"/>
                    </a:cubicBezTo>
                    <a:cubicBezTo>
                      <a:pt x="f9" y="f11"/>
                      <a:pt x="f9" y="f10"/>
                      <a:pt x="f9" y="f10"/>
                    </a:cubicBezTo>
                    <a:cubicBezTo>
                      <a:pt x="f9" y="f9"/>
                      <a:pt x="f8" y="f8"/>
                      <a:pt x="f8" y="f8"/>
                    </a:cubicBezTo>
                    <a:cubicBezTo>
                      <a:pt x="f7" y="f8"/>
                      <a:pt x="f7" y="f8"/>
                      <a:pt x="f7" y="f7"/>
                    </a:cubicBezTo>
                    <a:cubicBezTo>
                      <a:pt x="f7" y="f7"/>
                      <a:pt x="f7" y="f7"/>
                      <a:pt x="f5" y="f7"/>
                    </a:cubicBezTo>
                    <a:cubicBezTo>
                      <a:pt x="f5" y="f7"/>
                      <a:pt x="f5" y="f7"/>
                      <a:pt x="f5"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17" name="Freeform 75">
                <a:extLst>
                  <a:ext uri="{FF2B5EF4-FFF2-40B4-BE49-F238E27FC236}">
                    <a16:creationId xmlns:a16="http://schemas.microsoft.com/office/drawing/2014/main" id="{E5144CE4-778A-7D96-EAEC-6E7ED13796F4}"/>
                  </a:ext>
                </a:extLst>
              </p:cNvPr>
              <p:cNvSpPr/>
              <p:nvPr/>
            </p:nvSpPr>
            <p:spPr>
              <a:xfrm>
                <a:off x="10065440" y="4129915"/>
                <a:ext cx="20336" cy="14977"/>
              </a:xfrm>
              <a:custGeom>
                <a:avLst/>
                <a:gdLst>
                  <a:gd name="f0" fmla="val 10800000"/>
                  <a:gd name="f1" fmla="val 5400000"/>
                  <a:gd name="f2" fmla="val 180"/>
                  <a:gd name="f3" fmla="val w"/>
                  <a:gd name="f4" fmla="val h"/>
                  <a:gd name="f5" fmla="val 0"/>
                  <a:gd name="f6" fmla="val 4"/>
                  <a:gd name="f7" fmla="val 3"/>
                  <a:gd name="f8" fmla="val 1"/>
                  <a:gd name="f9" fmla="val 2"/>
                  <a:gd name="f10" fmla="+- 0 0 -90"/>
                  <a:gd name="f11" fmla="*/ f3 1 4"/>
                  <a:gd name="f12" fmla="*/ f4 1 3"/>
                  <a:gd name="f13" fmla="+- f7 0 f5"/>
                  <a:gd name="f14" fmla="+- f6 0 f5"/>
                  <a:gd name="f15" fmla="*/ f10 f0 1"/>
                  <a:gd name="f16" fmla="*/ f13 1 3"/>
                  <a:gd name="f17" fmla="*/ f14 1 4"/>
                  <a:gd name="f18" fmla="*/ f15 1 f2"/>
                  <a:gd name="f19" fmla="*/ 0 1 f17"/>
                  <a:gd name="f20" fmla="*/ 1 1 f16"/>
                  <a:gd name="f21" fmla="*/ 1 1 f17"/>
                  <a:gd name="f22" fmla="*/ 0 1 f16"/>
                  <a:gd name="f23" fmla="*/ 2 1 f17"/>
                  <a:gd name="f24" fmla="*/ 3 1 f17"/>
                  <a:gd name="f25" fmla="*/ 2 1 f16"/>
                  <a:gd name="f26" fmla="*/ 3 1 f16"/>
                  <a:gd name="f27" fmla="*/ f6 1 f17"/>
                  <a:gd name="f28" fmla="*/ f7 1 f16"/>
                  <a:gd name="f29" fmla="+- f18 0 f1"/>
                  <a:gd name="f30" fmla="*/ f19 f11 1"/>
                  <a:gd name="f31" fmla="*/ f27 f11 1"/>
                  <a:gd name="f32" fmla="*/ f28 f12 1"/>
                  <a:gd name="f33" fmla="*/ f22 f12 1"/>
                  <a:gd name="f34" fmla="*/ f20 f12 1"/>
                  <a:gd name="f35" fmla="*/ f21 f11 1"/>
                  <a:gd name="f36" fmla="*/ f23 f11 1"/>
                  <a:gd name="f37" fmla="*/ f24 f11 1"/>
                  <a:gd name="f38" fmla="*/ f25 f12 1"/>
                  <a:gd name="f39" fmla="*/ f26 f12 1"/>
                </a:gdLst>
                <a:ahLst/>
                <a:cxnLst>
                  <a:cxn ang="3cd4">
                    <a:pos x="hc" y="t"/>
                  </a:cxn>
                  <a:cxn ang="0">
                    <a:pos x="r" y="vc"/>
                  </a:cxn>
                  <a:cxn ang="cd4">
                    <a:pos x="hc" y="b"/>
                  </a:cxn>
                  <a:cxn ang="cd2">
                    <a:pos x="l" y="vc"/>
                  </a:cxn>
                  <a:cxn ang="f29">
                    <a:pos x="f30" y="f34"/>
                  </a:cxn>
                  <a:cxn ang="f29">
                    <a:pos x="f35" y="f33"/>
                  </a:cxn>
                  <a:cxn ang="f29">
                    <a:pos x="f36" y="f33"/>
                  </a:cxn>
                  <a:cxn ang="f29">
                    <a:pos x="f37" y="f34"/>
                  </a:cxn>
                  <a:cxn ang="f29">
                    <a:pos x="f37" y="f38"/>
                  </a:cxn>
                  <a:cxn ang="f29">
                    <a:pos x="f36" y="f39"/>
                  </a:cxn>
                  <a:cxn ang="f29">
                    <a:pos x="f30" y="f38"/>
                  </a:cxn>
                  <a:cxn ang="f29">
                    <a:pos x="f30" y="f34"/>
                  </a:cxn>
                </a:cxnLst>
                <a:rect l="f30" t="f33" r="f31" b="f32"/>
                <a:pathLst>
                  <a:path w="4" h="3">
                    <a:moveTo>
                      <a:pt x="f5" y="f8"/>
                    </a:moveTo>
                    <a:cubicBezTo>
                      <a:pt x="f8" y="f8"/>
                      <a:pt x="f5" y="f5"/>
                      <a:pt x="f8" y="f5"/>
                    </a:cubicBezTo>
                    <a:cubicBezTo>
                      <a:pt x="f8" y="f5"/>
                      <a:pt x="f9" y="f5"/>
                      <a:pt x="f9" y="f5"/>
                    </a:cubicBezTo>
                    <a:cubicBezTo>
                      <a:pt x="f9" y="f8"/>
                      <a:pt x="f7" y="f5"/>
                      <a:pt x="f7" y="f8"/>
                    </a:cubicBezTo>
                    <a:cubicBezTo>
                      <a:pt x="f7" y="f8"/>
                      <a:pt x="f6" y="f8"/>
                      <a:pt x="f7" y="f9"/>
                    </a:cubicBezTo>
                    <a:cubicBezTo>
                      <a:pt x="f9" y="f9"/>
                      <a:pt x="f9" y="f7"/>
                      <a:pt x="f9" y="f7"/>
                    </a:cubicBezTo>
                    <a:cubicBezTo>
                      <a:pt x="f8" y="f7"/>
                      <a:pt x="f8" y="f9"/>
                      <a:pt x="f5" y="f9"/>
                    </a:cubicBezTo>
                    <a:cubicBezTo>
                      <a:pt x="f5" y="f9"/>
                      <a:pt x="f5"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18" name="Freeform 76">
                <a:extLst>
                  <a:ext uri="{FF2B5EF4-FFF2-40B4-BE49-F238E27FC236}">
                    <a16:creationId xmlns:a16="http://schemas.microsoft.com/office/drawing/2014/main" id="{FDA0A216-0867-3C5A-4EAC-87C15BF49249}"/>
                  </a:ext>
                </a:extLst>
              </p:cNvPr>
              <p:cNvSpPr/>
              <p:nvPr/>
            </p:nvSpPr>
            <p:spPr>
              <a:xfrm>
                <a:off x="10103845" y="4153451"/>
                <a:ext cx="38404" cy="40654"/>
              </a:xfrm>
              <a:custGeom>
                <a:avLst/>
                <a:gdLst>
                  <a:gd name="f0" fmla="val 10800000"/>
                  <a:gd name="f1" fmla="val 5400000"/>
                  <a:gd name="f2" fmla="val 180"/>
                  <a:gd name="f3" fmla="val w"/>
                  <a:gd name="f4" fmla="val h"/>
                  <a:gd name="f5" fmla="val 0"/>
                  <a:gd name="f6" fmla="val 7"/>
                  <a:gd name="f7" fmla="val 8"/>
                  <a:gd name="f8" fmla="val 1"/>
                  <a:gd name="f9" fmla="val 2"/>
                  <a:gd name="f10" fmla="val 3"/>
                  <a:gd name="f11" fmla="val 4"/>
                  <a:gd name="f12" fmla="val 5"/>
                  <a:gd name="f13" fmla="val 6"/>
                  <a:gd name="f14" fmla="+- 0 0 -90"/>
                  <a:gd name="f15" fmla="*/ f3 1 7"/>
                  <a:gd name="f16" fmla="*/ f4 1 8"/>
                  <a:gd name="f17" fmla="+- f7 0 f5"/>
                  <a:gd name="f18" fmla="+- f6 0 f5"/>
                  <a:gd name="f19" fmla="*/ f14 f0 1"/>
                  <a:gd name="f20" fmla="*/ f17 1 8"/>
                  <a:gd name="f21" fmla="*/ f18 1 7"/>
                  <a:gd name="f22" fmla="*/ f19 1 f2"/>
                  <a:gd name="f23" fmla="*/ 1 1 f21"/>
                  <a:gd name="f24" fmla="*/ 1 1 f20"/>
                  <a:gd name="f25" fmla="*/ 3 1 f21"/>
                  <a:gd name="f26" fmla="*/ 2 1 f20"/>
                  <a:gd name="f27" fmla="*/ 4 1 f21"/>
                  <a:gd name="f28" fmla="*/ 3 1 f20"/>
                  <a:gd name="f29" fmla="*/ 6 1 f21"/>
                  <a:gd name="f30" fmla="*/ 4 1 f20"/>
                  <a:gd name="f31" fmla="*/ 7 1 f21"/>
                  <a:gd name="f32" fmla="*/ 6 1 f20"/>
                  <a:gd name="f33" fmla="*/ 7 1 f20"/>
                  <a:gd name="f34" fmla="*/ 5 1 f21"/>
                  <a:gd name="f35" fmla="*/ 5 1 f20"/>
                  <a:gd name="f36" fmla="*/ 2 1 f21"/>
                  <a:gd name="f37" fmla="*/ 0 1 f21"/>
                  <a:gd name="f38" fmla="*/ f6 1 f21"/>
                  <a:gd name="f39" fmla="*/ 0 1 f20"/>
                  <a:gd name="f40" fmla="*/ f7 1 f20"/>
                  <a:gd name="f41" fmla="+- f22 0 f1"/>
                  <a:gd name="f42" fmla="*/ f37 f15 1"/>
                  <a:gd name="f43" fmla="*/ f38 f15 1"/>
                  <a:gd name="f44" fmla="*/ f40 f16 1"/>
                  <a:gd name="f45" fmla="*/ f39 f16 1"/>
                  <a:gd name="f46" fmla="*/ f23 f15 1"/>
                  <a:gd name="f47" fmla="*/ f24 f16 1"/>
                  <a:gd name="f48" fmla="*/ f25 f15 1"/>
                  <a:gd name="f49" fmla="*/ f26 f16 1"/>
                  <a:gd name="f50" fmla="*/ f27 f15 1"/>
                  <a:gd name="f51" fmla="*/ f28 f16 1"/>
                  <a:gd name="f52" fmla="*/ f29 f15 1"/>
                  <a:gd name="f53" fmla="*/ f30 f16 1"/>
                  <a:gd name="f54" fmla="*/ f31 f15 1"/>
                  <a:gd name="f55" fmla="*/ f32 f16 1"/>
                  <a:gd name="f56" fmla="*/ f33 f16 1"/>
                  <a:gd name="f57" fmla="*/ f34 f15 1"/>
                  <a:gd name="f58" fmla="*/ f35 f16 1"/>
                  <a:gd name="f59" fmla="*/ f36 f15 1"/>
                </a:gdLst>
                <a:ahLst/>
                <a:cxnLst>
                  <a:cxn ang="3cd4">
                    <a:pos x="hc" y="t"/>
                  </a:cxn>
                  <a:cxn ang="0">
                    <a:pos x="r" y="vc"/>
                  </a:cxn>
                  <a:cxn ang="cd4">
                    <a:pos x="hc" y="b"/>
                  </a:cxn>
                  <a:cxn ang="cd2">
                    <a:pos x="l" y="vc"/>
                  </a:cxn>
                  <a:cxn ang="f41">
                    <a:pos x="f46" y="f47"/>
                  </a:cxn>
                  <a:cxn ang="f41">
                    <a:pos x="f48" y="f49"/>
                  </a:cxn>
                  <a:cxn ang="f41">
                    <a:pos x="f50" y="f51"/>
                  </a:cxn>
                  <a:cxn ang="f41">
                    <a:pos x="f52" y="f53"/>
                  </a:cxn>
                  <a:cxn ang="f41">
                    <a:pos x="f54" y="f55"/>
                  </a:cxn>
                  <a:cxn ang="f41">
                    <a:pos x="f52" y="f56"/>
                  </a:cxn>
                  <a:cxn ang="f41">
                    <a:pos x="f57" y="f55"/>
                  </a:cxn>
                  <a:cxn ang="f41">
                    <a:pos x="f50" y="f58"/>
                  </a:cxn>
                  <a:cxn ang="f41">
                    <a:pos x="f48" y="f58"/>
                  </a:cxn>
                  <a:cxn ang="f41">
                    <a:pos x="f59" y="f58"/>
                  </a:cxn>
                  <a:cxn ang="f41">
                    <a:pos x="f59" y="f55"/>
                  </a:cxn>
                  <a:cxn ang="f41">
                    <a:pos x="f46" y="f58"/>
                  </a:cxn>
                  <a:cxn ang="f41">
                    <a:pos x="f46" y="f53"/>
                  </a:cxn>
                  <a:cxn ang="f41">
                    <a:pos x="f46" y="f51"/>
                  </a:cxn>
                  <a:cxn ang="f41">
                    <a:pos x="f46" y="f47"/>
                  </a:cxn>
                </a:cxnLst>
                <a:rect l="f42" t="f45" r="f43" b="f44"/>
                <a:pathLst>
                  <a:path w="7" h="8">
                    <a:moveTo>
                      <a:pt x="f8" y="f8"/>
                    </a:moveTo>
                    <a:cubicBezTo>
                      <a:pt x="f9" y="f8"/>
                      <a:pt x="f10" y="f8"/>
                      <a:pt x="f10" y="f9"/>
                    </a:cubicBezTo>
                    <a:cubicBezTo>
                      <a:pt x="f10" y="f9"/>
                      <a:pt x="f11" y="f9"/>
                      <a:pt x="f11" y="f10"/>
                    </a:cubicBezTo>
                    <a:cubicBezTo>
                      <a:pt x="f11" y="f10"/>
                      <a:pt x="f12" y="f10"/>
                      <a:pt x="f13" y="f11"/>
                    </a:cubicBezTo>
                    <a:cubicBezTo>
                      <a:pt x="f6" y="f12"/>
                      <a:pt x="f6" y="f13"/>
                      <a:pt x="f6" y="f13"/>
                    </a:cubicBezTo>
                    <a:cubicBezTo>
                      <a:pt x="f6" y="f6"/>
                      <a:pt x="f6" y="f7"/>
                      <a:pt x="f13" y="f6"/>
                    </a:cubicBezTo>
                    <a:cubicBezTo>
                      <a:pt x="f13" y="f13"/>
                      <a:pt x="f12" y="f13"/>
                      <a:pt x="f12" y="f13"/>
                    </a:cubicBezTo>
                    <a:cubicBezTo>
                      <a:pt x="f11" y="f13"/>
                      <a:pt x="f12" y="f13"/>
                      <a:pt x="f11" y="f12"/>
                    </a:cubicBezTo>
                    <a:cubicBezTo>
                      <a:pt x="f10" y="f12"/>
                      <a:pt x="f11" y="f12"/>
                      <a:pt x="f10" y="f12"/>
                    </a:cubicBezTo>
                    <a:cubicBezTo>
                      <a:pt x="f10" y="f11"/>
                      <a:pt x="f9" y="f12"/>
                      <a:pt x="f9" y="f12"/>
                    </a:cubicBezTo>
                    <a:cubicBezTo>
                      <a:pt x="f9" y="f13"/>
                      <a:pt x="f9" y="f6"/>
                      <a:pt x="f9" y="f13"/>
                    </a:cubicBezTo>
                    <a:cubicBezTo>
                      <a:pt x="f8" y="f13"/>
                      <a:pt x="f9" y="f12"/>
                      <a:pt x="f8" y="f12"/>
                    </a:cubicBezTo>
                    <a:cubicBezTo>
                      <a:pt x="f8" y="f12"/>
                      <a:pt x="f9" y="f11"/>
                      <a:pt x="f8" y="f11"/>
                    </a:cubicBezTo>
                    <a:cubicBezTo>
                      <a:pt x="f8" y="f11"/>
                      <a:pt x="f8" y="f11"/>
                      <a:pt x="f8" y="f10"/>
                    </a:cubicBezTo>
                    <a:cubicBezTo>
                      <a:pt x="f8" y="f9"/>
                      <a:pt x="f5" y="f5"/>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19" name="Philippines">
                <a:extLst>
                  <a:ext uri="{FF2B5EF4-FFF2-40B4-BE49-F238E27FC236}">
                    <a16:creationId xmlns:a16="http://schemas.microsoft.com/office/drawing/2014/main" id="{6483209B-CEBA-5D59-93F0-8788BC9BEE26}"/>
                  </a:ext>
                </a:extLst>
              </p:cNvPr>
              <p:cNvSpPr/>
              <p:nvPr/>
            </p:nvSpPr>
            <p:spPr>
              <a:xfrm>
                <a:off x="10128699" y="4149172"/>
                <a:ext cx="54223" cy="59902"/>
              </a:xfrm>
              <a:custGeom>
                <a:avLst/>
                <a:gdLst>
                  <a:gd name="f0" fmla="val 10800000"/>
                  <a:gd name="f1" fmla="val 5400000"/>
                  <a:gd name="f2" fmla="val 180"/>
                  <a:gd name="f3" fmla="val w"/>
                  <a:gd name="f4" fmla="val h"/>
                  <a:gd name="f5" fmla="val 0"/>
                  <a:gd name="f6" fmla="val 10"/>
                  <a:gd name="f7" fmla="val 12"/>
                  <a:gd name="f8" fmla="val 1"/>
                  <a:gd name="f9" fmla="val 2"/>
                  <a:gd name="f10" fmla="val 3"/>
                  <a:gd name="f11" fmla="val 4"/>
                  <a:gd name="f12" fmla="val 5"/>
                  <a:gd name="f13" fmla="val 6"/>
                  <a:gd name="f14" fmla="val 7"/>
                  <a:gd name="f15" fmla="val 8"/>
                  <a:gd name="f16" fmla="val 9"/>
                  <a:gd name="f17" fmla="val 11"/>
                  <a:gd name="f18" fmla="+- 0 0 -90"/>
                  <a:gd name="f19" fmla="*/ f3 1 10"/>
                  <a:gd name="f20" fmla="*/ f4 1 12"/>
                  <a:gd name="f21" fmla="+- f7 0 f5"/>
                  <a:gd name="f22" fmla="+- f6 0 f5"/>
                  <a:gd name="f23" fmla="*/ f18 f0 1"/>
                  <a:gd name="f24" fmla="*/ f22 1 10"/>
                  <a:gd name="f25" fmla="*/ f21 1 12"/>
                  <a:gd name="f26" fmla="*/ f23 1 f2"/>
                  <a:gd name="f27" fmla="*/ 0 1 f24"/>
                  <a:gd name="f28" fmla="*/ 1 1 f25"/>
                  <a:gd name="f29" fmla="*/ 1 1 f24"/>
                  <a:gd name="f30" fmla="*/ 2 1 f25"/>
                  <a:gd name="f31" fmla="*/ 2 1 f24"/>
                  <a:gd name="f32" fmla="*/ 4 1 f25"/>
                  <a:gd name="f33" fmla="*/ 3 1 f24"/>
                  <a:gd name="f34" fmla="*/ 5 1 f25"/>
                  <a:gd name="f35" fmla="*/ 4 1 f24"/>
                  <a:gd name="f36" fmla="*/ 6 1 f25"/>
                  <a:gd name="f37" fmla="*/ 7 1 f25"/>
                  <a:gd name="f38" fmla="*/ 8 1 f25"/>
                  <a:gd name="f39" fmla="*/ 9 1 f25"/>
                  <a:gd name="f40" fmla="*/ 5 1 f24"/>
                  <a:gd name="f41" fmla="*/ 10 1 f25"/>
                  <a:gd name="f42" fmla="*/ 7 1 f24"/>
                  <a:gd name="f43" fmla="*/ 11 1 f25"/>
                  <a:gd name="f44" fmla="*/ 12 1 f25"/>
                  <a:gd name="f45" fmla="*/ 8 1 f24"/>
                  <a:gd name="f46" fmla="*/ 9 1 f24"/>
                  <a:gd name="f47" fmla="*/ 10 1 f24"/>
                  <a:gd name="f48" fmla="*/ 6 1 f24"/>
                  <a:gd name="f49" fmla="*/ 3 1 f25"/>
                  <a:gd name="f50" fmla="*/ f6 1 f24"/>
                  <a:gd name="f51" fmla="*/ 0 1 f25"/>
                  <a:gd name="f52" fmla="*/ f7 1 f25"/>
                  <a:gd name="f53" fmla="+- f26 0 f1"/>
                  <a:gd name="f54" fmla="*/ f27 f19 1"/>
                  <a:gd name="f55" fmla="*/ f50 f19 1"/>
                  <a:gd name="f56" fmla="*/ f52 f20 1"/>
                  <a:gd name="f57" fmla="*/ f51 f20 1"/>
                  <a:gd name="f58" fmla="*/ f28 f20 1"/>
                  <a:gd name="f59" fmla="*/ f29 f19 1"/>
                  <a:gd name="f60" fmla="*/ f30 f20 1"/>
                  <a:gd name="f61" fmla="*/ f31 f19 1"/>
                  <a:gd name="f62" fmla="*/ f32 f20 1"/>
                  <a:gd name="f63" fmla="*/ f33 f19 1"/>
                  <a:gd name="f64" fmla="*/ f34 f20 1"/>
                  <a:gd name="f65" fmla="*/ f35 f19 1"/>
                  <a:gd name="f66" fmla="*/ f36 f20 1"/>
                  <a:gd name="f67" fmla="*/ f37 f20 1"/>
                  <a:gd name="f68" fmla="*/ f38 f20 1"/>
                  <a:gd name="f69" fmla="*/ f39 f20 1"/>
                  <a:gd name="f70" fmla="*/ f40 f19 1"/>
                  <a:gd name="f71" fmla="*/ f41 f20 1"/>
                  <a:gd name="f72" fmla="*/ f42 f19 1"/>
                  <a:gd name="f73" fmla="*/ f43 f20 1"/>
                  <a:gd name="f74" fmla="*/ f44 f20 1"/>
                  <a:gd name="f75" fmla="*/ f45 f19 1"/>
                  <a:gd name="f76" fmla="*/ f46 f19 1"/>
                  <a:gd name="f77" fmla="*/ f47 f19 1"/>
                  <a:gd name="f78" fmla="*/ f48 f19 1"/>
                  <a:gd name="f79" fmla="*/ f49 f20 1"/>
                </a:gdLst>
                <a:ahLst/>
                <a:cxnLst>
                  <a:cxn ang="3cd4">
                    <a:pos x="hc" y="t"/>
                  </a:cxn>
                  <a:cxn ang="0">
                    <a:pos x="r" y="vc"/>
                  </a:cxn>
                  <a:cxn ang="cd4">
                    <a:pos x="hc" y="b"/>
                  </a:cxn>
                  <a:cxn ang="cd2">
                    <a:pos x="l" y="vc"/>
                  </a:cxn>
                  <a:cxn ang="f53">
                    <a:pos x="f54" y="f58"/>
                  </a:cxn>
                  <a:cxn ang="f53">
                    <a:pos x="f59" y="f60"/>
                  </a:cxn>
                  <a:cxn ang="f53">
                    <a:pos x="f61" y="f62"/>
                  </a:cxn>
                  <a:cxn ang="f53">
                    <a:pos x="f63" y="f64"/>
                  </a:cxn>
                  <a:cxn ang="f53">
                    <a:pos x="f65" y="f66"/>
                  </a:cxn>
                  <a:cxn ang="f53">
                    <a:pos x="f65" y="f67"/>
                  </a:cxn>
                  <a:cxn ang="f53">
                    <a:pos x="f65" y="f68"/>
                  </a:cxn>
                  <a:cxn ang="f53">
                    <a:pos x="f65" y="f69"/>
                  </a:cxn>
                  <a:cxn ang="f53">
                    <a:pos x="f70" y="f71"/>
                  </a:cxn>
                  <a:cxn ang="f53">
                    <a:pos x="f70" y="f71"/>
                  </a:cxn>
                  <a:cxn ang="f53">
                    <a:pos x="f72" y="f73"/>
                  </a:cxn>
                  <a:cxn ang="f53">
                    <a:pos x="f72" y="f74"/>
                  </a:cxn>
                  <a:cxn ang="f53">
                    <a:pos x="f75" y="f74"/>
                  </a:cxn>
                  <a:cxn ang="f53">
                    <a:pos x="f76" y="f73"/>
                  </a:cxn>
                  <a:cxn ang="f53">
                    <a:pos x="f77" y="f69"/>
                  </a:cxn>
                  <a:cxn ang="f53">
                    <a:pos x="f75" y="f68"/>
                  </a:cxn>
                  <a:cxn ang="f53">
                    <a:pos x="f72" y="f67"/>
                  </a:cxn>
                  <a:cxn ang="f53">
                    <a:pos x="f72" y="f66"/>
                  </a:cxn>
                  <a:cxn ang="f53">
                    <a:pos x="f78" y="f62"/>
                  </a:cxn>
                  <a:cxn ang="f53">
                    <a:pos x="f78" y="f79"/>
                  </a:cxn>
                  <a:cxn ang="f53">
                    <a:pos x="f78" y="f60"/>
                  </a:cxn>
                  <a:cxn ang="f53">
                    <a:pos x="f70" y="f60"/>
                  </a:cxn>
                  <a:cxn ang="f53">
                    <a:pos x="f70" y="f58"/>
                  </a:cxn>
                  <a:cxn ang="f53">
                    <a:pos x="f65" y="f58"/>
                  </a:cxn>
                  <a:cxn ang="f53">
                    <a:pos x="f63" y="f58"/>
                  </a:cxn>
                  <a:cxn ang="f53">
                    <a:pos x="f61" y="f58"/>
                  </a:cxn>
                  <a:cxn ang="f53">
                    <a:pos x="f54" y="f58"/>
                  </a:cxn>
                </a:cxnLst>
                <a:rect l="f54" t="f57" r="f55" b="f56"/>
                <a:pathLst>
                  <a:path w="10" h="12">
                    <a:moveTo>
                      <a:pt x="f5" y="f8"/>
                    </a:moveTo>
                    <a:cubicBezTo>
                      <a:pt x="f5" y="f9"/>
                      <a:pt x="f5" y="f9"/>
                      <a:pt x="f8" y="f9"/>
                    </a:cubicBezTo>
                    <a:cubicBezTo>
                      <a:pt x="f8" y="f10"/>
                      <a:pt x="f8" y="f10"/>
                      <a:pt x="f9" y="f11"/>
                    </a:cubicBezTo>
                    <a:cubicBezTo>
                      <a:pt x="f9" y="f12"/>
                      <a:pt x="f9" y="f12"/>
                      <a:pt x="f10" y="f12"/>
                    </a:cubicBezTo>
                    <a:cubicBezTo>
                      <a:pt x="f10" y="f13"/>
                      <a:pt x="f10" y="f13"/>
                      <a:pt x="f11" y="f13"/>
                    </a:cubicBezTo>
                    <a:cubicBezTo>
                      <a:pt x="f11" y="f14"/>
                      <a:pt x="f11" y="f13"/>
                      <a:pt x="f11" y="f14"/>
                    </a:cubicBezTo>
                    <a:cubicBezTo>
                      <a:pt x="f12" y="f14"/>
                      <a:pt x="f12" y="f14"/>
                      <a:pt x="f11" y="f15"/>
                    </a:cubicBezTo>
                    <a:cubicBezTo>
                      <a:pt x="f11" y="f15"/>
                      <a:pt x="f10" y="f16"/>
                      <a:pt x="f11" y="f16"/>
                    </a:cubicBezTo>
                    <a:cubicBezTo>
                      <a:pt x="f11" y="f16"/>
                      <a:pt x="f12" y="f16"/>
                      <a:pt x="f12" y="f6"/>
                    </a:cubicBezTo>
                    <a:cubicBezTo>
                      <a:pt x="f12" y="f6"/>
                      <a:pt x="f12" y="f17"/>
                      <a:pt x="f12" y="f6"/>
                    </a:cubicBezTo>
                    <a:cubicBezTo>
                      <a:pt x="f13" y="f6"/>
                      <a:pt x="f14" y="f6"/>
                      <a:pt x="f14" y="f17"/>
                    </a:cubicBezTo>
                    <a:cubicBezTo>
                      <a:pt x="f14" y="f7"/>
                      <a:pt x="f14" y="f7"/>
                      <a:pt x="f14" y="f7"/>
                    </a:cubicBezTo>
                    <a:cubicBezTo>
                      <a:pt x="f15" y="f17"/>
                      <a:pt x="f15" y="f7"/>
                      <a:pt x="f15" y="f7"/>
                    </a:cubicBezTo>
                    <a:cubicBezTo>
                      <a:pt x="f16" y="f17"/>
                      <a:pt x="f16" y="f7"/>
                      <a:pt x="f16" y="f17"/>
                    </a:cubicBezTo>
                    <a:cubicBezTo>
                      <a:pt x="f16" y="f6"/>
                      <a:pt x="f6" y="f16"/>
                      <a:pt x="f6" y="f16"/>
                    </a:cubicBezTo>
                    <a:cubicBezTo>
                      <a:pt x="f16" y="f16"/>
                      <a:pt x="f16" y="f15"/>
                      <a:pt x="f15" y="f15"/>
                    </a:cubicBezTo>
                    <a:cubicBezTo>
                      <a:pt x="f15" y="f15"/>
                      <a:pt x="f15" y="f14"/>
                      <a:pt x="f14" y="f14"/>
                    </a:cubicBezTo>
                    <a:cubicBezTo>
                      <a:pt x="f14" y="f14"/>
                      <a:pt x="f14" y="f13"/>
                      <a:pt x="f14" y="f13"/>
                    </a:cubicBezTo>
                    <a:cubicBezTo>
                      <a:pt x="f13" y="f12"/>
                      <a:pt x="f12" y="f12"/>
                      <a:pt x="f13" y="f11"/>
                    </a:cubicBezTo>
                    <a:cubicBezTo>
                      <a:pt x="f13" y="f10"/>
                      <a:pt x="f13" y="f10"/>
                      <a:pt x="f13" y="f10"/>
                    </a:cubicBezTo>
                    <a:cubicBezTo>
                      <a:pt x="f12" y="f9"/>
                      <a:pt x="f14" y="f9"/>
                      <a:pt x="f13" y="f9"/>
                    </a:cubicBezTo>
                    <a:cubicBezTo>
                      <a:pt x="f12" y="f8"/>
                      <a:pt x="f12" y="f9"/>
                      <a:pt x="f12" y="f9"/>
                    </a:cubicBezTo>
                    <a:cubicBezTo>
                      <a:pt x="f12" y="f8"/>
                      <a:pt x="f12" y="f8"/>
                      <a:pt x="f12" y="f8"/>
                    </a:cubicBezTo>
                    <a:cubicBezTo>
                      <a:pt x="f11" y="f8"/>
                      <a:pt x="f11" y="f5"/>
                      <a:pt x="f11" y="f8"/>
                    </a:cubicBezTo>
                    <a:cubicBezTo>
                      <a:pt x="f11" y="f8"/>
                      <a:pt x="f10" y="f8"/>
                      <a:pt x="f10" y="f8"/>
                    </a:cubicBezTo>
                    <a:cubicBezTo>
                      <a:pt x="f10" y="f8"/>
                      <a:pt x="f9" y="f8"/>
                      <a:pt x="f9" y="f8"/>
                    </a:cubicBezTo>
                    <a:cubicBezTo>
                      <a:pt x="f8" y="f8"/>
                      <a:pt x="f8"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20" name="Philippines">
                <a:extLst>
                  <a:ext uri="{FF2B5EF4-FFF2-40B4-BE49-F238E27FC236}">
                    <a16:creationId xmlns:a16="http://schemas.microsoft.com/office/drawing/2014/main" id="{AE122A64-60E1-B6C5-2FA5-6165753B170D}"/>
                  </a:ext>
                </a:extLst>
              </p:cNvPr>
              <p:cNvSpPr/>
              <p:nvPr/>
            </p:nvSpPr>
            <p:spPr>
              <a:xfrm>
                <a:off x="10135483" y="4194105"/>
                <a:ext cx="36146" cy="51343"/>
              </a:xfrm>
              <a:custGeom>
                <a:avLst/>
                <a:gdLst>
                  <a:gd name="f0" fmla="val 10800000"/>
                  <a:gd name="f1" fmla="val 5400000"/>
                  <a:gd name="f2" fmla="val 180"/>
                  <a:gd name="f3" fmla="val w"/>
                  <a:gd name="f4" fmla="val h"/>
                  <a:gd name="f5" fmla="val 0"/>
                  <a:gd name="f6" fmla="val 7"/>
                  <a:gd name="f7" fmla="val 10"/>
                  <a:gd name="f8" fmla="val 2"/>
                  <a:gd name="f9" fmla="val 1"/>
                  <a:gd name="f10" fmla="val 3"/>
                  <a:gd name="f11" fmla="val 4"/>
                  <a:gd name="f12" fmla="val 5"/>
                  <a:gd name="f13" fmla="val 6"/>
                  <a:gd name="f14" fmla="val 8"/>
                  <a:gd name="f15" fmla="val 9"/>
                  <a:gd name="f16" fmla="+- 0 0 -90"/>
                  <a:gd name="f17" fmla="*/ f3 1 7"/>
                  <a:gd name="f18" fmla="*/ f4 1 10"/>
                  <a:gd name="f19" fmla="+- f7 0 f5"/>
                  <a:gd name="f20" fmla="+- f6 0 f5"/>
                  <a:gd name="f21" fmla="*/ f16 f0 1"/>
                  <a:gd name="f22" fmla="*/ f19 1 10"/>
                  <a:gd name="f23" fmla="*/ f20 1 7"/>
                  <a:gd name="f24" fmla="*/ f21 1 f2"/>
                  <a:gd name="f25" fmla="*/ 2 1 f23"/>
                  <a:gd name="f26" fmla="*/ 1 1 f22"/>
                  <a:gd name="f27" fmla="*/ 3 1 f23"/>
                  <a:gd name="f28" fmla="*/ 4 1 f23"/>
                  <a:gd name="f29" fmla="*/ 2 1 f22"/>
                  <a:gd name="f30" fmla="*/ 5 1 f23"/>
                  <a:gd name="f31" fmla="*/ 4 1 f22"/>
                  <a:gd name="f32" fmla="*/ 6 1 f23"/>
                  <a:gd name="f33" fmla="*/ 5 1 f22"/>
                  <a:gd name="f34" fmla="*/ 6 1 f22"/>
                  <a:gd name="f35" fmla="*/ 7 1 f22"/>
                  <a:gd name="f36" fmla="*/ 8 1 f22"/>
                  <a:gd name="f37" fmla="*/ 10 1 f22"/>
                  <a:gd name="f38" fmla="*/ 9 1 f22"/>
                  <a:gd name="f39" fmla="*/ 3 1 f22"/>
                  <a:gd name="f40" fmla="*/ 1 1 f23"/>
                  <a:gd name="f41" fmla="*/ 0 1 f23"/>
                  <a:gd name="f42" fmla="*/ 0 1 f22"/>
                  <a:gd name="f43" fmla="*/ f6 1 f23"/>
                  <a:gd name="f44" fmla="*/ f7 1 f22"/>
                  <a:gd name="f45" fmla="+- f24 0 f1"/>
                  <a:gd name="f46" fmla="*/ f41 f17 1"/>
                  <a:gd name="f47" fmla="*/ f43 f17 1"/>
                  <a:gd name="f48" fmla="*/ f44 f18 1"/>
                  <a:gd name="f49" fmla="*/ f42 f18 1"/>
                  <a:gd name="f50" fmla="*/ f25 f17 1"/>
                  <a:gd name="f51" fmla="*/ f26 f18 1"/>
                  <a:gd name="f52" fmla="*/ f27 f17 1"/>
                  <a:gd name="f53" fmla="*/ f28 f17 1"/>
                  <a:gd name="f54" fmla="*/ f29 f18 1"/>
                  <a:gd name="f55" fmla="*/ f30 f17 1"/>
                  <a:gd name="f56" fmla="*/ f31 f18 1"/>
                  <a:gd name="f57" fmla="*/ f32 f17 1"/>
                  <a:gd name="f58" fmla="*/ f33 f18 1"/>
                  <a:gd name="f59" fmla="*/ f34 f18 1"/>
                  <a:gd name="f60" fmla="*/ f35 f18 1"/>
                  <a:gd name="f61" fmla="*/ f36 f18 1"/>
                  <a:gd name="f62" fmla="*/ f37 f18 1"/>
                  <a:gd name="f63" fmla="*/ f38 f18 1"/>
                  <a:gd name="f64" fmla="*/ f39 f18 1"/>
                  <a:gd name="f65" fmla="*/ f40 f17 1"/>
                </a:gdLst>
                <a:ahLst/>
                <a:cxnLst>
                  <a:cxn ang="3cd4">
                    <a:pos x="hc" y="t"/>
                  </a:cxn>
                  <a:cxn ang="0">
                    <a:pos x="r" y="vc"/>
                  </a:cxn>
                  <a:cxn ang="cd4">
                    <a:pos x="hc" y="b"/>
                  </a:cxn>
                  <a:cxn ang="cd2">
                    <a:pos x="l" y="vc"/>
                  </a:cxn>
                  <a:cxn ang="f45">
                    <a:pos x="f50" y="f51"/>
                  </a:cxn>
                  <a:cxn ang="f45">
                    <a:pos x="f52" y="f51"/>
                  </a:cxn>
                  <a:cxn ang="f45">
                    <a:pos x="f53" y="f54"/>
                  </a:cxn>
                  <a:cxn ang="f45">
                    <a:pos x="f55" y="f56"/>
                  </a:cxn>
                  <a:cxn ang="f45">
                    <a:pos x="f57" y="f58"/>
                  </a:cxn>
                  <a:cxn ang="f45">
                    <a:pos x="f57" y="f59"/>
                  </a:cxn>
                  <a:cxn ang="f45">
                    <a:pos x="f57" y="f60"/>
                  </a:cxn>
                  <a:cxn ang="f45">
                    <a:pos x="f57" y="f61"/>
                  </a:cxn>
                  <a:cxn ang="f45">
                    <a:pos x="f55" y="f60"/>
                  </a:cxn>
                  <a:cxn ang="f45">
                    <a:pos x="f55" y="f61"/>
                  </a:cxn>
                  <a:cxn ang="f45">
                    <a:pos x="f55" y="f62"/>
                  </a:cxn>
                  <a:cxn ang="f45">
                    <a:pos x="f53" y="f63"/>
                  </a:cxn>
                  <a:cxn ang="f45">
                    <a:pos x="f52" y="f61"/>
                  </a:cxn>
                  <a:cxn ang="f45">
                    <a:pos x="f52" y="f59"/>
                  </a:cxn>
                  <a:cxn ang="f45">
                    <a:pos x="f52" y="f58"/>
                  </a:cxn>
                  <a:cxn ang="f45">
                    <a:pos x="f50" y="f64"/>
                  </a:cxn>
                  <a:cxn ang="f45">
                    <a:pos x="f50" y="f56"/>
                  </a:cxn>
                  <a:cxn ang="f45">
                    <a:pos x="f65" y="f56"/>
                  </a:cxn>
                  <a:cxn ang="f45">
                    <a:pos x="f65" y="f64"/>
                  </a:cxn>
                  <a:cxn ang="f45">
                    <a:pos x="f65" y="f51"/>
                  </a:cxn>
                  <a:cxn ang="f45">
                    <a:pos x="f46" y="f49"/>
                  </a:cxn>
                  <a:cxn ang="f45">
                    <a:pos x="f65" y="f51"/>
                  </a:cxn>
                  <a:cxn ang="f45">
                    <a:pos x="f50" y="f51"/>
                  </a:cxn>
                </a:cxnLst>
                <a:rect l="f46" t="f49" r="f47" b="f48"/>
                <a:pathLst>
                  <a:path w="7" h="10">
                    <a:moveTo>
                      <a:pt x="f8" y="f9"/>
                    </a:moveTo>
                    <a:cubicBezTo>
                      <a:pt x="f10" y="f9"/>
                      <a:pt x="f10" y="f5"/>
                      <a:pt x="f10" y="f9"/>
                    </a:cubicBezTo>
                    <a:cubicBezTo>
                      <a:pt x="f11" y="f9"/>
                      <a:pt x="f11" y="f8"/>
                      <a:pt x="f11" y="f8"/>
                    </a:cubicBezTo>
                    <a:cubicBezTo>
                      <a:pt x="f11" y="f11"/>
                      <a:pt x="f11" y="f11"/>
                      <a:pt x="f12" y="f11"/>
                    </a:cubicBezTo>
                    <a:cubicBezTo>
                      <a:pt x="f13" y="f11"/>
                      <a:pt x="f12" y="f12"/>
                      <a:pt x="f13" y="f12"/>
                    </a:cubicBezTo>
                    <a:cubicBezTo>
                      <a:pt x="f13" y="f13"/>
                      <a:pt x="f13" y="f13"/>
                      <a:pt x="f13" y="f13"/>
                    </a:cubicBezTo>
                    <a:cubicBezTo>
                      <a:pt x="f13" y="f6"/>
                      <a:pt x="f6" y="f6"/>
                      <a:pt x="f13" y="f6"/>
                    </a:cubicBezTo>
                    <a:cubicBezTo>
                      <a:pt x="f13" y="f6"/>
                      <a:pt x="f13" y="f6"/>
                      <a:pt x="f13" y="f14"/>
                    </a:cubicBezTo>
                    <a:cubicBezTo>
                      <a:pt x="f6" y="f14"/>
                      <a:pt x="f13" y="f14"/>
                      <a:pt x="f12" y="f6"/>
                    </a:cubicBezTo>
                    <a:cubicBezTo>
                      <a:pt x="f12" y="f6"/>
                      <a:pt x="f12" y="f6"/>
                      <a:pt x="f12" y="f14"/>
                    </a:cubicBezTo>
                    <a:cubicBezTo>
                      <a:pt x="f12" y="f15"/>
                      <a:pt x="f12" y="f15"/>
                      <a:pt x="f12" y="f7"/>
                    </a:cubicBezTo>
                    <a:cubicBezTo>
                      <a:pt x="f12" y="f7"/>
                      <a:pt x="f11" y="f14"/>
                      <a:pt x="f11" y="f15"/>
                    </a:cubicBezTo>
                    <a:cubicBezTo>
                      <a:pt x="f11" y="f15"/>
                      <a:pt x="f10" y="f15"/>
                      <a:pt x="f10" y="f14"/>
                    </a:cubicBezTo>
                    <a:cubicBezTo>
                      <a:pt x="f11" y="f6"/>
                      <a:pt x="f8" y="f6"/>
                      <a:pt x="f10" y="f13"/>
                    </a:cubicBezTo>
                    <a:cubicBezTo>
                      <a:pt x="f10" y="f12"/>
                      <a:pt x="f10" y="f13"/>
                      <a:pt x="f10" y="f12"/>
                    </a:cubicBezTo>
                    <a:cubicBezTo>
                      <a:pt x="f10" y="f11"/>
                      <a:pt x="f10" y="f10"/>
                      <a:pt x="f8" y="f10"/>
                    </a:cubicBezTo>
                    <a:cubicBezTo>
                      <a:pt x="f8" y="f10"/>
                      <a:pt x="f8" y="f11"/>
                      <a:pt x="f8" y="f11"/>
                    </a:cubicBezTo>
                    <a:cubicBezTo>
                      <a:pt x="f8" y="f11"/>
                      <a:pt x="f8" y="f10"/>
                      <a:pt x="f9" y="f11"/>
                    </a:cubicBezTo>
                    <a:cubicBezTo>
                      <a:pt x="f9" y="f11"/>
                      <a:pt x="f9" y="f10"/>
                      <a:pt x="f9" y="f10"/>
                    </a:cubicBezTo>
                    <a:cubicBezTo>
                      <a:pt x="f9" y="f10"/>
                      <a:pt x="f9" y="f8"/>
                      <a:pt x="f9" y="f9"/>
                    </a:cubicBezTo>
                    <a:cubicBezTo>
                      <a:pt x="f5" y="f9"/>
                      <a:pt x="f5" y="f9"/>
                      <a:pt x="f5" y="f5"/>
                    </a:cubicBezTo>
                    <a:cubicBezTo>
                      <a:pt x="f5" y="f5"/>
                      <a:pt x="f9" y="f5"/>
                      <a:pt x="f9" y="f9"/>
                    </a:cubicBezTo>
                    <a:cubicBezTo>
                      <a:pt x="f9"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21" name="Philippines">
                <a:extLst>
                  <a:ext uri="{FF2B5EF4-FFF2-40B4-BE49-F238E27FC236}">
                    <a16:creationId xmlns:a16="http://schemas.microsoft.com/office/drawing/2014/main" id="{0FA4FDBF-79DA-1614-37E6-9E1F5942A128}"/>
                  </a:ext>
                </a:extLst>
              </p:cNvPr>
              <p:cNvSpPr/>
              <p:nvPr/>
            </p:nvSpPr>
            <p:spPr>
              <a:xfrm>
                <a:off x="10078992" y="4181267"/>
                <a:ext cx="42931" cy="51343"/>
              </a:xfrm>
              <a:custGeom>
                <a:avLst/>
                <a:gdLst>
                  <a:gd name="f0" fmla="val 10800000"/>
                  <a:gd name="f1" fmla="val 5400000"/>
                  <a:gd name="f2" fmla="val 180"/>
                  <a:gd name="f3" fmla="val w"/>
                  <a:gd name="f4" fmla="val h"/>
                  <a:gd name="f5" fmla="val 0"/>
                  <a:gd name="f6" fmla="val 8"/>
                  <a:gd name="f7" fmla="val 10"/>
                  <a:gd name="f8" fmla="val 1"/>
                  <a:gd name="f9" fmla="val 2"/>
                  <a:gd name="f10" fmla="val 3"/>
                  <a:gd name="f11" fmla="val 4"/>
                  <a:gd name="f12" fmla="val 5"/>
                  <a:gd name="f13" fmla="val 6"/>
                  <a:gd name="f14" fmla="val 7"/>
                  <a:gd name="f15" fmla="val 9"/>
                  <a:gd name="f16" fmla="+- 0 0 -90"/>
                  <a:gd name="f17" fmla="*/ f3 1 8"/>
                  <a:gd name="f18" fmla="*/ f4 1 10"/>
                  <a:gd name="f19" fmla="+- f7 0 f5"/>
                  <a:gd name="f20" fmla="+- f6 0 f5"/>
                  <a:gd name="f21" fmla="*/ f16 f0 1"/>
                  <a:gd name="f22" fmla="*/ f19 1 10"/>
                  <a:gd name="f23" fmla="*/ f20 1 8"/>
                  <a:gd name="f24" fmla="*/ f21 1 f2"/>
                  <a:gd name="f25" fmla="*/ 1 1 f23"/>
                  <a:gd name="f26" fmla="*/ 0 1 f22"/>
                  <a:gd name="f27" fmla="*/ 2 1 f23"/>
                  <a:gd name="f28" fmla="*/ 1 1 f22"/>
                  <a:gd name="f29" fmla="*/ 4 1 f23"/>
                  <a:gd name="f30" fmla="*/ 5 1 f23"/>
                  <a:gd name="f31" fmla="*/ 2 1 f22"/>
                  <a:gd name="f32" fmla="*/ 6 1 f23"/>
                  <a:gd name="f33" fmla="*/ 8 1 f23"/>
                  <a:gd name="f34" fmla="*/ 3 1 f22"/>
                  <a:gd name="f35" fmla="*/ 7 1 f23"/>
                  <a:gd name="f36" fmla="*/ 4 1 f22"/>
                  <a:gd name="f37" fmla="*/ 5 1 f22"/>
                  <a:gd name="f38" fmla="*/ 6 1 f22"/>
                  <a:gd name="f39" fmla="*/ 7 1 f22"/>
                  <a:gd name="f40" fmla="*/ 3 1 f23"/>
                  <a:gd name="f41" fmla="*/ 8 1 f22"/>
                  <a:gd name="f42" fmla="*/ 10 1 f22"/>
                  <a:gd name="f43" fmla="*/ 9 1 f22"/>
                  <a:gd name="f44" fmla="*/ 0 1 f23"/>
                  <a:gd name="f45" fmla="*/ f6 1 f23"/>
                  <a:gd name="f46" fmla="*/ f7 1 f22"/>
                  <a:gd name="f47" fmla="+- f24 0 f1"/>
                  <a:gd name="f48" fmla="*/ f44 f17 1"/>
                  <a:gd name="f49" fmla="*/ f45 f17 1"/>
                  <a:gd name="f50" fmla="*/ f46 f18 1"/>
                  <a:gd name="f51" fmla="*/ f26 f18 1"/>
                  <a:gd name="f52" fmla="*/ f25 f17 1"/>
                  <a:gd name="f53" fmla="*/ f27 f17 1"/>
                  <a:gd name="f54" fmla="*/ f28 f18 1"/>
                  <a:gd name="f55" fmla="*/ f29 f17 1"/>
                  <a:gd name="f56" fmla="*/ f30 f17 1"/>
                  <a:gd name="f57" fmla="*/ f31 f18 1"/>
                  <a:gd name="f58" fmla="*/ f32 f17 1"/>
                  <a:gd name="f59" fmla="*/ f33 f17 1"/>
                  <a:gd name="f60" fmla="*/ f34 f18 1"/>
                  <a:gd name="f61" fmla="*/ f35 f17 1"/>
                  <a:gd name="f62" fmla="*/ f36 f18 1"/>
                  <a:gd name="f63" fmla="*/ f37 f18 1"/>
                  <a:gd name="f64" fmla="*/ f38 f18 1"/>
                  <a:gd name="f65" fmla="*/ f39 f18 1"/>
                  <a:gd name="f66" fmla="*/ f40 f17 1"/>
                  <a:gd name="f67" fmla="*/ f41 f18 1"/>
                  <a:gd name="f68" fmla="*/ f42 f18 1"/>
                  <a:gd name="f69" fmla="*/ f43 f18 1"/>
                </a:gdLst>
                <a:ahLst/>
                <a:cxnLst>
                  <a:cxn ang="3cd4">
                    <a:pos x="hc" y="t"/>
                  </a:cxn>
                  <a:cxn ang="0">
                    <a:pos x="r" y="vc"/>
                  </a:cxn>
                  <a:cxn ang="cd4">
                    <a:pos x="hc" y="b"/>
                  </a:cxn>
                  <a:cxn ang="cd2">
                    <a:pos x="l" y="vc"/>
                  </a:cxn>
                  <a:cxn ang="f47">
                    <a:pos x="f52" y="f51"/>
                  </a:cxn>
                  <a:cxn ang="f47">
                    <a:pos x="f53" y="f54"/>
                  </a:cxn>
                  <a:cxn ang="f47">
                    <a:pos x="f55" y="f54"/>
                  </a:cxn>
                  <a:cxn ang="f47">
                    <a:pos x="f56" y="f57"/>
                  </a:cxn>
                  <a:cxn ang="f47">
                    <a:pos x="f58" y="f57"/>
                  </a:cxn>
                  <a:cxn ang="f47">
                    <a:pos x="f58" y="f57"/>
                  </a:cxn>
                  <a:cxn ang="f47">
                    <a:pos x="f59" y="f57"/>
                  </a:cxn>
                  <a:cxn ang="f47">
                    <a:pos x="f59" y="f60"/>
                  </a:cxn>
                  <a:cxn ang="f47">
                    <a:pos x="f59" y="f60"/>
                  </a:cxn>
                  <a:cxn ang="f47">
                    <a:pos x="f61" y="f62"/>
                  </a:cxn>
                  <a:cxn ang="f47">
                    <a:pos x="f61" y="f63"/>
                  </a:cxn>
                  <a:cxn ang="f47">
                    <a:pos x="f61" y="f63"/>
                  </a:cxn>
                  <a:cxn ang="f47">
                    <a:pos x="f56" y="f64"/>
                  </a:cxn>
                  <a:cxn ang="f47">
                    <a:pos x="f56" y="f65"/>
                  </a:cxn>
                  <a:cxn ang="f47">
                    <a:pos x="f66" y="f67"/>
                  </a:cxn>
                  <a:cxn ang="f47">
                    <a:pos x="f66" y="f68"/>
                  </a:cxn>
                  <a:cxn ang="f47">
                    <a:pos x="f53" y="f69"/>
                  </a:cxn>
                  <a:cxn ang="f47">
                    <a:pos x="f53" y="f67"/>
                  </a:cxn>
                  <a:cxn ang="f47">
                    <a:pos x="f53" y="f65"/>
                  </a:cxn>
                  <a:cxn ang="f47">
                    <a:pos x="f53" y="f63"/>
                  </a:cxn>
                  <a:cxn ang="f47">
                    <a:pos x="f53" y="f62"/>
                  </a:cxn>
                  <a:cxn ang="f47">
                    <a:pos x="f53" y="f57"/>
                  </a:cxn>
                  <a:cxn ang="f47">
                    <a:pos x="f53" y="f57"/>
                  </a:cxn>
                  <a:cxn ang="f47">
                    <a:pos x="f52" y="f54"/>
                  </a:cxn>
                  <a:cxn ang="f47">
                    <a:pos x="f48" y="f54"/>
                  </a:cxn>
                  <a:cxn ang="f47">
                    <a:pos x="f52" y="f51"/>
                  </a:cxn>
                </a:cxnLst>
                <a:rect l="f48" t="f51" r="f49" b="f50"/>
                <a:pathLst>
                  <a:path w="8" h="10">
                    <a:moveTo>
                      <a:pt x="f8" y="f5"/>
                    </a:moveTo>
                    <a:cubicBezTo>
                      <a:pt x="f8" y="f5"/>
                      <a:pt x="f9" y="f5"/>
                      <a:pt x="f9" y="f8"/>
                    </a:cubicBezTo>
                    <a:cubicBezTo>
                      <a:pt x="f10" y="f8"/>
                      <a:pt x="f11" y="f8"/>
                      <a:pt x="f11" y="f8"/>
                    </a:cubicBezTo>
                    <a:cubicBezTo>
                      <a:pt x="f11" y="f9"/>
                      <a:pt x="f11" y="f10"/>
                      <a:pt x="f12" y="f9"/>
                    </a:cubicBezTo>
                    <a:cubicBezTo>
                      <a:pt x="f12" y="f9"/>
                      <a:pt x="f13" y="f8"/>
                      <a:pt x="f13" y="f9"/>
                    </a:cubicBezTo>
                    <a:cubicBezTo>
                      <a:pt x="f13" y="f9"/>
                      <a:pt x="f12" y="f10"/>
                      <a:pt x="f13" y="f9"/>
                    </a:cubicBezTo>
                    <a:cubicBezTo>
                      <a:pt x="f14" y="f9"/>
                      <a:pt x="f14" y="f9"/>
                      <a:pt x="f6" y="f9"/>
                    </a:cubicBezTo>
                    <a:cubicBezTo>
                      <a:pt x="f6" y="f9"/>
                      <a:pt x="f6" y="f9"/>
                      <a:pt x="f6" y="f10"/>
                    </a:cubicBezTo>
                    <a:cubicBezTo>
                      <a:pt x="f6" y="f10"/>
                      <a:pt x="f6" y="f10"/>
                      <a:pt x="f6" y="f10"/>
                    </a:cubicBezTo>
                    <a:cubicBezTo>
                      <a:pt x="f14" y="f10"/>
                      <a:pt x="f6" y="f11"/>
                      <a:pt x="f14" y="f11"/>
                    </a:cubicBezTo>
                    <a:cubicBezTo>
                      <a:pt x="f14" y="f11"/>
                      <a:pt x="f14" y="f11"/>
                      <a:pt x="f14" y="f12"/>
                    </a:cubicBezTo>
                    <a:cubicBezTo>
                      <a:pt x="f14" y="f12"/>
                      <a:pt x="f14" y="f12"/>
                      <a:pt x="f14" y="f12"/>
                    </a:cubicBezTo>
                    <a:cubicBezTo>
                      <a:pt x="f13" y="f12"/>
                      <a:pt x="f12" y="f13"/>
                      <a:pt x="f12" y="f13"/>
                    </a:cubicBezTo>
                    <a:cubicBezTo>
                      <a:pt x="f12" y="f13"/>
                      <a:pt x="f13" y="f14"/>
                      <a:pt x="f12" y="f14"/>
                    </a:cubicBezTo>
                    <a:cubicBezTo>
                      <a:pt x="f11" y="f6"/>
                      <a:pt x="f10" y="f14"/>
                      <a:pt x="f10" y="f6"/>
                    </a:cubicBezTo>
                    <a:cubicBezTo>
                      <a:pt x="f10" y="f15"/>
                      <a:pt x="f10" y="f7"/>
                      <a:pt x="f10" y="f7"/>
                    </a:cubicBezTo>
                    <a:cubicBezTo>
                      <a:pt x="f9" y="f7"/>
                      <a:pt x="f9" y="f7"/>
                      <a:pt x="f9" y="f15"/>
                    </a:cubicBezTo>
                    <a:cubicBezTo>
                      <a:pt x="f9" y="f15"/>
                      <a:pt x="f9" y="f6"/>
                      <a:pt x="f9" y="f6"/>
                    </a:cubicBezTo>
                    <a:cubicBezTo>
                      <a:pt x="f9" y="f14"/>
                      <a:pt x="f9" y="f14"/>
                      <a:pt x="f9" y="f14"/>
                    </a:cubicBezTo>
                    <a:cubicBezTo>
                      <a:pt x="f9" y="f13"/>
                      <a:pt x="f9" y="f12"/>
                      <a:pt x="f9" y="f12"/>
                    </a:cubicBezTo>
                    <a:cubicBezTo>
                      <a:pt x="f9" y="f12"/>
                      <a:pt x="f9" y="f11"/>
                      <a:pt x="f9" y="f11"/>
                    </a:cubicBezTo>
                    <a:cubicBezTo>
                      <a:pt x="f9" y="f10"/>
                      <a:pt x="f9" y="f9"/>
                      <a:pt x="f9" y="f9"/>
                    </a:cubicBezTo>
                    <a:cubicBezTo>
                      <a:pt x="f9" y="f9"/>
                      <a:pt x="f9" y="f8"/>
                      <a:pt x="f9" y="f9"/>
                    </a:cubicBezTo>
                    <a:cubicBezTo>
                      <a:pt x="f8" y="f9"/>
                      <a:pt x="f9" y="f8"/>
                      <a:pt x="f8" y="f8"/>
                    </a:cubicBezTo>
                    <a:cubicBezTo>
                      <a:pt x="f5" y="f8"/>
                      <a:pt x="f5" y="f9"/>
                      <a:pt x="f5" y="f8"/>
                    </a:cubicBezTo>
                    <a:cubicBezTo>
                      <a:pt x="f8" y="f5"/>
                      <a:pt x="f8"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22" name="Philippines">
                <a:extLst>
                  <a:ext uri="{FF2B5EF4-FFF2-40B4-BE49-F238E27FC236}">
                    <a16:creationId xmlns:a16="http://schemas.microsoft.com/office/drawing/2014/main" id="{8C8144B3-2613-75E8-D0FD-090EE15880B7}"/>
                  </a:ext>
                </a:extLst>
              </p:cNvPr>
              <p:cNvSpPr/>
              <p:nvPr/>
            </p:nvSpPr>
            <p:spPr>
              <a:xfrm>
                <a:off x="10092552" y="4209074"/>
                <a:ext cx="31629" cy="72740"/>
              </a:xfrm>
              <a:custGeom>
                <a:avLst/>
                <a:gdLst>
                  <a:gd name="f0" fmla="val 10800000"/>
                  <a:gd name="f1" fmla="val 5400000"/>
                  <a:gd name="f2" fmla="val 180"/>
                  <a:gd name="f3" fmla="val w"/>
                  <a:gd name="f4" fmla="val h"/>
                  <a:gd name="f5" fmla="val 0"/>
                  <a:gd name="f6" fmla="val 6"/>
                  <a:gd name="f7" fmla="val 14"/>
                  <a:gd name="f8" fmla="val 3"/>
                  <a:gd name="f9" fmla="val 1"/>
                  <a:gd name="f10" fmla="val 2"/>
                  <a:gd name="f11" fmla="val 4"/>
                  <a:gd name="f12" fmla="val 5"/>
                  <a:gd name="f13" fmla="val 8"/>
                  <a:gd name="f14" fmla="val 9"/>
                  <a:gd name="f15" fmla="val 10"/>
                  <a:gd name="f16" fmla="val 11"/>
                  <a:gd name="f17" fmla="val 12"/>
                  <a:gd name="f18" fmla="val 13"/>
                  <a:gd name="f19" fmla="val 7"/>
                  <a:gd name="f20" fmla="+- 0 0 -90"/>
                  <a:gd name="f21" fmla="*/ f3 1 6"/>
                  <a:gd name="f22" fmla="*/ f4 1 14"/>
                  <a:gd name="f23" fmla="+- f7 0 f5"/>
                  <a:gd name="f24" fmla="+- f6 0 f5"/>
                  <a:gd name="f25" fmla="*/ f20 f0 1"/>
                  <a:gd name="f26" fmla="*/ f24 1 6"/>
                  <a:gd name="f27" fmla="*/ f23 1 14"/>
                  <a:gd name="f28" fmla="*/ f25 1 f2"/>
                  <a:gd name="f29" fmla="*/ 3 1 f26"/>
                  <a:gd name="f30" fmla="*/ 1 1 f27"/>
                  <a:gd name="f31" fmla="*/ 2 1 f27"/>
                  <a:gd name="f32" fmla="*/ 2 1 f26"/>
                  <a:gd name="f33" fmla="*/ 4 1 f27"/>
                  <a:gd name="f34" fmla="*/ 5 1 f27"/>
                  <a:gd name="f35" fmla="*/ 1 1 f26"/>
                  <a:gd name="f36" fmla="*/ 8 1 f27"/>
                  <a:gd name="f37" fmla="*/ 9 1 f27"/>
                  <a:gd name="f38" fmla="*/ 0 1 f26"/>
                  <a:gd name="f39" fmla="*/ 10 1 f27"/>
                  <a:gd name="f40" fmla="*/ 12 1 f27"/>
                  <a:gd name="f41" fmla="*/ 13 1 f27"/>
                  <a:gd name="f42" fmla="*/ 4 1 f26"/>
                  <a:gd name="f43" fmla="*/ 14 1 f27"/>
                  <a:gd name="f44" fmla="*/ 5 1 f26"/>
                  <a:gd name="f45" fmla="*/ 11 1 f27"/>
                  <a:gd name="f46" fmla="*/ 6 1 f26"/>
                  <a:gd name="f47" fmla="*/ f6 1 f26"/>
                  <a:gd name="f48" fmla="*/ 0 1 f27"/>
                  <a:gd name="f49" fmla="*/ f7 1 f27"/>
                  <a:gd name="f50" fmla="+- f28 0 f1"/>
                  <a:gd name="f51" fmla="*/ f38 f21 1"/>
                  <a:gd name="f52" fmla="*/ f47 f21 1"/>
                  <a:gd name="f53" fmla="*/ f49 f22 1"/>
                  <a:gd name="f54" fmla="*/ f48 f22 1"/>
                  <a:gd name="f55" fmla="*/ f29 f21 1"/>
                  <a:gd name="f56" fmla="*/ f30 f22 1"/>
                  <a:gd name="f57" fmla="*/ f31 f22 1"/>
                  <a:gd name="f58" fmla="*/ f32 f21 1"/>
                  <a:gd name="f59" fmla="*/ f33 f22 1"/>
                  <a:gd name="f60" fmla="*/ f34 f22 1"/>
                  <a:gd name="f61" fmla="*/ f35 f21 1"/>
                  <a:gd name="f62" fmla="*/ f36 f22 1"/>
                  <a:gd name="f63" fmla="*/ f37 f22 1"/>
                  <a:gd name="f64" fmla="*/ f39 f22 1"/>
                  <a:gd name="f65" fmla="*/ f40 f22 1"/>
                  <a:gd name="f66" fmla="*/ f41 f22 1"/>
                  <a:gd name="f67" fmla="*/ f42 f21 1"/>
                  <a:gd name="f68" fmla="*/ f43 f22 1"/>
                  <a:gd name="f69" fmla="*/ f44 f21 1"/>
                  <a:gd name="f70" fmla="*/ f45 f22 1"/>
                  <a:gd name="f71" fmla="*/ f46 f21 1"/>
                </a:gdLst>
                <a:ahLst/>
                <a:cxnLst>
                  <a:cxn ang="3cd4">
                    <a:pos x="hc" y="t"/>
                  </a:cxn>
                  <a:cxn ang="0">
                    <a:pos x="r" y="vc"/>
                  </a:cxn>
                  <a:cxn ang="cd4">
                    <a:pos x="hc" y="b"/>
                  </a:cxn>
                  <a:cxn ang="cd2">
                    <a:pos x="l" y="vc"/>
                  </a:cxn>
                  <a:cxn ang="f50">
                    <a:pos x="f55" y="f56"/>
                  </a:cxn>
                  <a:cxn ang="f50">
                    <a:pos x="f55" y="f57"/>
                  </a:cxn>
                  <a:cxn ang="f50">
                    <a:pos x="f58" y="f59"/>
                  </a:cxn>
                  <a:cxn ang="f50">
                    <a:pos x="f58" y="f60"/>
                  </a:cxn>
                  <a:cxn ang="f50">
                    <a:pos x="f61" y="f62"/>
                  </a:cxn>
                  <a:cxn ang="f50">
                    <a:pos x="f61" y="f63"/>
                  </a:cxn>
                  <a:cxn ang="f50">
                    <a:pos x="f51" y="f64"/>
                  </a:cxn>
                  <a:cxn ang="f50">
                    <a:pos x="f51" y="f65"/>
                  </a:cxn>
                  <a:cxn ang="f50">
                    <a:pos x="f58" y="f66"/>
                  </a:cxn>
                  <a:cxn ang="f50">
                    <a:pos x="f55" y="f66"/>
                  </a:cxn>
                  <a:cxn ang="f50">
                    <a:pos x="f67" y="f68"/>
                  </a:cxn>
                  <a:cxn ang="f50">
                    <a:pos x="f69" y="f65"/>
                  </a:cxn>
                  <a:cxn ang="f50">
                    <a:pos x="f67" y="f70"/>
                  </a:cxn>
                  <a:cxn ang="f50">
                    <a:pos x="f67" y="f64"/>
                  </a:cxn>
                  <a:cxn ang="f50">
                    <a:pos x="f55" y="f62"/>
                  </a:cxn>
                  <a:cxn ang="f50">
                    <a:pos x="f69" y="f60"/>
                  </a:cxn>
                  <a:cxn ang="f50">
                    <a:pos x="f69" y="f59"/>
                  </a:cxn>
                  <a:cxn ang="f50">
                    <a:pos x="f71" y="f57"/>
                  </a:cxn>
                  <a:cxn ang="f50">
                    <a:pos x="f67" y="f56"/>
                  </a:cxn>
                  <a:cxn ang="f50">
                    <a:pos x="f55" y="f56"/>
                  </a:cxn>
                  <a:cxn ang="f50">
                    <a:pos x="f55" y="f56"/>
                  </a:cxn>
                </a:cxnLst>
                <a:rect l="f51" t="f54" r="f52" b="f53"/>
                <a:pathLst>
                  <a:path w="6" h="14">
                    <a:moveTo>
                      <a:pt x="f8" y="f9"/>
                    </a:moveTo>
                    <a:cubicBezTo>
                      <a:pt x="f10" y="f9"/>
                      <a:pt x="f10" y="f10"/>
                      <a:pt x="f8" y="f10"/>
                    </a:cubicBezTo>
                    <a:cubicBezTo>
                      <a:pt x="f8" y="f8"/>
                      <a:pt x="f8" y="f11"/>
                      <a:pt x="f10" y="f11"/>
                    </a:cubicBezTo>
                    <a:cubicBezTo>
                      <a:pt x="f9" y="f12"/>
                      <a:pt x="f10" y="f12"/>
                      <a:pt x="f10" y="f12"/>
                    </a:cubicBezTo>
                    <a:cubicBezTo>
                      <a:pt x="f10" y="f6"/>
                      <a:pt x="f9" y="f6"/>
                      <a:pt x="f9" y="f13"/>
                    </a:cubicBezTo>
                    <a:cubicBezTo>
                      <a:pt x="f10" y="f14"/>
                      <a:pt x="f10" y="f14"/>
                      <a:pt x="f9" y="f14"/>
                    </a:cubicBezTo>
                    <a:cubicBezTo>
                      <a:pt x="f9" y="f15"/>
                      <a:pt x="f5" y="f14"/>
                      <a:pt x="f5" y="f15"/>
                    </a:cubicBezTo>
                    <a:cubicBezTo>
                      <a:pt x="f5" y="f16"/>
                      <a:pt x="f5" y="f16"/>
                      <a:pt x="f5" y="f17"/>
                    </a:cubicBezTo>
                    <a:cubicBezTo>
                      <a:pt x="f5" y="f17"/>
                      <a:pt x="f9" y="f18"/>
                      <a:pt x="f10" y="f18"/>
                    </a:cubicBezTo>
                    <a:cubicBezTo>
                      <a:pt x="f8" y="f18"/>
                      <a:pt x="f8" y="f18"/>
                      <a:pt x="f8" y="f18"/>
                    </a:cubicBezTo>
                    <a:cubicBezTo>
                      <a:pt x="f8" y="f7"/>
                      <a:pt x="f11" y="f7"/>
                      <a:pt x="f11" y="f7"/>
                    </a:cubicBezTo>
                    <a:cubicBezTo>
                      <a:pt x="f11" y="f7"/>
                      <a:pt x="f12" y="f18"/>
                      <a:pt x="f12" y="f17"/>
                    </a:cubicBezTo>
                    <a:cubicBezTo>
                      <a:pt x="f12" y="f17"/>
                      <a:pt x="f12" y="f16"/>
                      <a:pt x="f11" y="f16"/>
                    </a:cubicBezTo>
                    <a:cubicBezTo>
                      <a:pt x="f11" y="f15"/>
                      <a:pt x="f11" y="f15"/>
                      <a:pt x="f11" y="f15"/>
                    </a:cubicBezTo>
                    <a:cubicBezTo>
                      <a:pt x="f8" y="f15"/>
                      <a:pt x="f11" y="f14"/>
                      <a:pt x="f8" y="f13"/>
                    </a:cubicBezTo>
                    <a:cubicBezTo>
                      <a:pt x="f8" y="f19"/>
                      <a:pt x="f12" y="f6"/>
                      <a:pt x="f12" y="f12"/>
                    </a:cubicBezTo>
                    <a:cubicBezTo>
                      <a:pt x="f12" y="f12"/>
                      <a:pt x="f12" y="f12"/>
                      <a:pt x="f12" y="f11"/>
                    </a:cubicBezTo>
                    <a:cubicBezTo>
                      <a:pt x="f6" y="f10"/>
                      <a:pt x="f6" y="f8"/>
                      <a:pt x="f6" y="f10"/>
                    </a:cubicBezTo>
                    <a:cubicBezTo>
                      <a:pt x="f12" y="f10"/>
                      <a:pt x="f12" y="f9"/>
                      <a:pt x="f11" y="f9"/>
                    </a:cubicBezTo>
                    <a:cubicBezTo>
                      <a:pt x="f11" y="f9"/>
                      <a:pt x="f11" y="f5"/>
                      <a:pt x="f8" y="f9"/>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23" name="Freeform 81">
                <a:extLst>
                  <a:ext uri="{FF2B5EF4-FFF2-40B4-BE49-F238E27FC236}">
                    <a16:creationId xmlns:a16="http://schemas.microsoft.com/office/drawing/2014/main" id="{D20AF6C6-B39A-5410-B188-F3ED4C54E7F2}"/>
                  </a:ext>
                </a:extLst>
              </p:cNvPr>
              <p:cNvSpPr/>
              <p:nvPr/>
            </p:nvSpPr>
            <p:spPr>
              <a:xfrm>
                <a:off x="10119664" y="4209074"/>
                <a:ext cx="20336" cy="55622"/>
              </a:xfrm>
              <a:custGeom>
                <a:avLst/>
                <a:gdLst>
                  <a:gd name="f0" fmla="val 10800000"/>
                  <a:gd name="f1" fmla="val 5400000"/>
                  <a:gd name="f2" fmla="val 180"/>
                  <a:gd name="f3" fmla="val w"/>
                  <a:gd name="f4" fmla="val h"/>
                  <a:gd name="f5" fmla="val 0"/>
                  <a:gd name="f6" fmla="val 4"/>
                  <a:gd name="f7" fmla="val 11"/>
                  <a:gd name="f8" fmla="val 3"/>
                  <a:gd name="f9" fmla="val 1"/>
                  <a:gd name="f10" fmla="val 2"/>
                  <a:gd name="f11" fmla="val 5"/>
                  <a:gd name="f12" fmla="val 6"/>
                  <a:gd name="f13" fmla="val 7"/>
                  <a:gd name="f14" fmla="val 8"/>
                  <a:gd name="f15" fmla="val 10"/>
                  <a:gd name="f16" fmla="val 9"/>
                  <a:gd name="f17" fmla="+- 0 0 -90"/>
                  <a:gd name="f18" fmla="*/ f3 1 4"/>
                  <a:gd name="f19" fmla="*/ f4 1 11"/>
                  <a:gd name="f20" fmla="+- f7 0 f5"/>
                  <a:gd name="f21" fmla="+- f6 0 f5"/>
                  <a:gd name="f22" fmla="*/ f17 f0 1"/>
                  <a:gd name="f23" fmla="*/ f21 1 4"/>
                  <a:gd name="f24" fmla="*/ f20 1 11"/>
                  <a:gd name="f25" fmla="*/ f22 1 f2"/>
                  <a:gd name="f26" fmla="*/ 3 1 f23"/>
                  <a:gd name="f27" fmla="*/ 1 1 f24"/>
                  <a:gd name="f28" fmla="*/ 2 1 f23"/>
                  <a:gd name="f29" fmla="*/ 2 1 f24"/>
                  <a:gd name="f30" fmla="*/ 1 1 f23"/>
                  <a:gd name="f31" fmla="*/ 5 1 f24"/>
                  <a:gd name="f32" fmla="*/ 0 1 f23"/>
                  <a:gd name="f33" fmla="*/ 7 1 f24"/>
                  <a:gd name="f34" fmla="*/ 11 1 f24"/>
                  <a:gd name="f35" fmla="*/ 10 1 f24"/>
                  <a:gd name="f36" fmla="*/ 6 1 f24"/>
                  <a:gd name="f37" fmla="*/ 4 1 f24"/>
                  <a:gd name="f38" fmla="*/ f6 1 f23"/>
                  <a:gd name="f39" fmla="*/ 0 1 f24"/>
                  <a:gd name="f40" fmla="*/ f7 1 f24"/>
                  <a:gd name="f41" fmla="+- f25 0 f1"/>
                  <a:gd name="f42" fmla="*/ f32 f18 1"/>
                  <a:gd name="f43" fmla="*/ f38 f18 1"/>
                  <a:gd name="f44" fmla="*/ f40 f19 1"/>
                  <a:gd name="f45" fmla="*/ f39 f19 1"/>
                  <a:gd name="f46" fmla="*/ f26 f18 1"/>
                  <a:gd name="f47" fmla="*/ f27 f19 1"/>
                  <a:gd name="f48" fmla="*/ f28 f18 1"/>
                  <a:gd name="f49" fmla="*/ f29 f19 1"/>
                  <a:gd name="f50" fmla="*/ f30 f18 1"/>
                  <a:gd name="f51" fmla="*/ f31 f19 1"/>
                  <a:gd name="f52" fmla="*/ f33 f19 1"/>
                  <a:gd name="f53" fmla="*/ f34 f19 1"/>
                  <a:gd name="f54" fmla="*/ f35 f19 1"/>
                  <a:gd name="f55" fmla="*/ f36 f19 1"/>
                  <a:gd name="f56" fmla="*/ f37 f19 1"/>
                </a:gdLst>
                <a:ahLst/>
                <a:cxnLst>
                  <a:cxn ang="3cd4">
                    <a:pos x="hc" y="t"/>
                  </a:cxn>
                  <a:cxn ang="0">
                    <a:pos x="r" y="vc"/>
                  </a:cxn>
                  <a:cxn ang="cd4">
                    <a:pos x="hc" y="b"/>
                  </a:cxn>
                  <a:cxn ang="cd2">
                    <a:pos x="l" y="vc"/>
                  </a:cxn>
                  <a:cxn ang="f41">
                    <a:pos x="f46" y="f47"/>
                  </a:cxn>
                  <a:cxn ang="f41">
                    <a:pos x="f48" y="f49"/>
                  </a:cxn>
                  <a:cxn ang="f41">
                    <a:pos x="f50" y="f51"/>
                  </a:cxn>
                  <a:cxn ang="f41">
                    <a:pos x="f42" y="f52"/>
                  </a:cxn>
                  <a:cxn ang="f41">
                    <a:pos x="f42" y="f53"/>
                  </a:cxn>
                  <a:cxn ang="f41">
                    <a:pos x="f50" y="f54"/>
                  </a:cxn>
                  <a:cxn ang="f41">
                    <a:pos x="f48" y="f52"/>
                  </a:cxn>
                  <a:cxn ang="f41">
                    <a:pos x="f48" y="f55"/>
                  </a:cxn>
                  <a:cxn ang="f41">
                    <a:pos x="f48" y="f51"/>
                  </a:cxn>
                  <a:cxn ang="f41">
                    <a:pos x="f46" y="f56"/>
                  </a:cxn>
                  <a:cxn ang="f41">
                    <a:pos x="f46" y="f49"/>
                  </a:cxn>
                  <a:cxn ang="f41">
                    <a:pos x="f46" y="f47"/>
                  </a:cxn>
                  <a:cxn ang="f41">
                    <a:pos x="f46" y="f47"/>
                  </a:cxn>
                </a:cxnLst>
                <a:rect l="f42" t="f45" r="f43" b="f44"/>
                <a:pathLst>
                  <a:path w="4" h="11">
                    <a:moveTo>
                      <a:pt x="f8" y="f9"/>
                    </a:moveTo>
                    <a:cubicBezTo>
                      <a:pt x="f10" y="f9"/>
                      <a:pt x="f10" y="f9"/>
                      <a:pt x="f10" y="f10"/>
                    </a:cubicBezTo>
                    <a:cubicBezTo>
                      <a:pt x="f10" y="f8"/>
                      <a:pt x="f9" y="f8"/>
                      <a:pt x="f9" y="f11"/>
                    </a:cubicBezTo>
                    <a:cubicBezTo>
                      <a:pt x="f9" y="f12"/>
                      <a:pt x="f9" y="f12"/>
                      <a:pt x="f5" y="f13"/>
                    </a:cubicBezTo>
                    <a:cubicBezTo>
                      <a:pt x="f5" y="f14"/>
                      <a:pt x="f5" y="f15"/>
                      <a:pt x="f5" y="f7"/>
                    </a:cubicBezTo>
                    <a:cubicBezTo>
                      <a:pt x="f5" y="f7"/>
                      <a:pt x="f5" y="f7"/>
                      <a:pt x="f9" y="f15"/>
                    </a:cubicBezTo>
                    <a:cubicBezTo>
                      <a:pt x="f9" y="f16"/>
                      <a:pt x="f9" y="f14"/>
                      <a:pt x="f10" y="f13"/>
                    </a:cubicBezTo>
                    <a:cubicBezTo>
                      <a:pt x="f10" y="f13"/>
                      <a:pt x="f9" y="f12"/>
                      <a:pt x="f10" y="f12"/>
                    </a:cubicBezTo>
                    <a:cubicBezTo>
                      <a:pt x="f10" y="f12"/>
                      <a:pt x="f10" y="f11"/>
                      <a:pt x="f10" y="f11"/>
                    </a:cubicBezTo>
                    <a:cubicBezTo>
                      <a:pt x="f8" y="f11"/>
                      <a:pt x="f8" y="f6"/>
                      <a:pt x="f8" y="f6"/>
                    </a:cubicBezTo>
                    <a:cubicBezTo>
                      <a:pt x="f6" y="f8"/>
                      <a:pt x="f8" y="f8"/>
                      <a:pt x="f8" y="f10"/>
                    </a:cubicBezTo>
                    <a:cubicBezTo>
                      <a:pt x="f8" y="f10"/>
                      <a:pt x="f8" y="f9"/>
                      <a:pt x="f8" y="f9"/>
                    </a:cubicBezTo>
                    <a:cubicBezTo>
                      <a:pt x="f8" y="f9"/>
                      <a:pt x="f8" y="f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24" name="Philippines">
                <a:extLst>
                  <a:ext uri="{FF2B5EF4-FFF2-40B4-BE49-F238E27FC236}">
                    <a16:creationId xmlns:a16="http://schemas.microsoft.com/office/drawing/2014/main" id="{E57309C9-3821-5875-A5C2-21DE3F9A06CF}"/>
                  </a:ext>
                </a:extLst>
              </p:cNvPr>
              <p:cNvSpPr/>
              <p:nvPr/>
            </p:nvSpPr>
            <p:spPr>
              <a:xfrm>
                <a:off x="10128699" y="4245449"/>
                <a:ext cx="27111" cy="19257"/>
              </a:xfrm>
              <a:custGeom>
                <a:avLst/>
                <a:gdLst>
                  <a:gd name="f0" fmla="val 10800000"/>
                  <a:gd name="f1" fmla="val 5400000"/>
                  <a:gd name="f2" fmla="val 180"/>
                  <a:gd name="f3" fmla="val w"/>
                  <a:gd name="f4" fmla="val h"/>
                  <a:gd name="f5" fmla="val 0"/>
                  <a:gd name="f6" fmla="val 5"/>
                  <a:gd name="f7" fmla="val 4"/>
                  <a:gd name="f8" fmla="val 1"/>
                  <a:gd name="f9" fmla="val 3"/>
                  <a:gd name="f10" fmla="val 2"/>
                  <a:gd name="f11" fmla="+- 0 0 -90"/>
                  <a:gd name="f12" fmla="*/ f3 1 5"/>
                  <a:gd name="f13" fmla="*/ f4 1 4"/>
                  <a:gd name="f14" fmla="+- f7 0 f5"/>
                  <a:gd name="f15" fmla="+- f6 0 f5"/>
                  <a:gd name="f16" fmla="*/ f11 f0 1"/>
                  <a:gd name="f17" fmla="*/ f14 1 4"/>
                  <a:gd name="f18" fmla="*/ f15 1 5"/>
                  <a:gd name="f19" fmla="*/ f16 1 f2"/>
                  <a:gd name="f20" fmla="*/ 1 1 f18"/>
                  <a:gd name="f21" fmla="*/ 3 1 f17"/>
                  <a:gd name="f22" fmla="*/ 2 1 f17"/>
                  <a:gd name="f23" fmla="*/ 2 1 f18"/>
                  <a:gd name="f24" fmla="*/ 3 1 f18"/>
                  <a:gd name="f25" fmla="*/ 0 1 f17"/>
                  <a:gd name="f26" fmla="*/ 4 1 f18"/>
                  <a:gd name="f27" fmla="*/ 1 1 f17"/>
                  <a:gd name="f28" fmla="*/ 5 1 f18"/>
                  <a:gd name="f29" fmla="*/ 4 1 f17"/>
                  <a:gd name="f30" fmla="*/ 0 1 f18"/>
                  <a:gd name="f31" fmla="*/ f6 1 f18"/>
                  <a:gd name="f32" fmla="*/ f7 1 f17"/>
                  <a:gd name="f33" fmla="+- f19 0 f1"/>
                  <a:gd name="f34" fmla="*/ f30 f12 1"/>
                  <a:gd name="f35" fmla="*/ f31 f12 1"/>
                  <a:gd name="f36" fmla="*/ f32 f13 1"/>
                  <a:gd name="f37" fmla="*/ f25 f13 1"/>
                  <a:gd name="f38" fmla="*/ f20 f12 1"/>
                  <a:gd name="f39" fmla="*/ f21 f13 1"/>
                  <a:gd name="f40" fmla="*/ f22 f13 1"/>
                  <a:gd name="f41" fmla="*/ f23 f12 1"/>
                  <a:gd name="f42" fmla="*/ f24 f12 1"/>
                  <a:gd name="f43" fmla="*/ f26 f12 1"/>
                  <a:gd name="f44" fmla="*/ f27 f13 1"/>
                  <a:gd name="f45" fmla="*/ f28 f12 1"/>
                  <a:gd name="f46" fmla="*/ f29 f13 1"/>
                </a:gdLst>
                <a:ahLst/>
                <a:cxnLst>
                  <a:cxn ang="3cd4">
                    <a:pos x="hc" y="t"/>
                  </a:cxn>
                  <a:cxn ang="0">
                    <a:pos x="r" y="vc"/>
                  </a:cxn>
                  <a:cxn ang="cd4">
                    <a:pos x="hc" y="b"/>
                  </a:cxn>
                  <a:cxn ang="cd2">
                    <a:pos x="l" y="vc"/>
                  </a:cxn>
                  <a:cxn ang="f33">
                    <a:pos x="f38" y="f39"/>
                  </a:cxn>
                  <a:cxn ang="f33">
                    <a:pos x="f38" y="f40"/>
                  </a:cxn>
                  <a:cxn ang="f33">
                    <a:pos x="f41" y="f40"/>
                  </a:cxn>
                  <a:cxn ang="f33">
                    <a:pos x="f42" y="f37"/>
                  </a:cxn>
                  <a:cxn ang="f33">
                    <a:pos x="f43" y="f44"/>
                  </a:cxn>
                  <a:cxn ang="f33">
                    <a:pos x="f45" y="f44"/>
                  </a:cxn>
                  <a:cxn ang="f33">
                    <a:pos x="f45" y="f40"/>
                  </a:cxn>
                  <a:cxn ang="f33">
                    <a:pos x="f43" y="f39"/>
                  </a:cxn>
                  <a:cxn ang="f33">
                    <a:pos x="f42" y="f46"/>
                  </a:cxn>
                  <a:cxn ang="f33">
                    <a:pos x="f38" y="f46"/>
                  </a:cxn>
                  <a:cxn ang="f33">
                    <a:pos x="f34" y="f46"/>
                  </a:cxn>
                  <a:cxn ang="f33">
                    <a:pos x="f38" y="f39"/>
                  </a:cxn>
                </a:cxnLst>
                <a:rect l="f34" t="f37" r="f35" b="f36"/>
                <a:pathLst>
                  <a:path w="5" h="4">
                    <a:moveTo>
                      <a:pt x="f8" y="f9"/>
                    </a:moveTo>
                    <a:cubicBezTo>
                      <a:pt x="f8" y="f9"/>
                      <a:pt x="f5" y="f9"/>
                      <a:pt x="f8" y="f10"/>
                    </a:cubicBezTo>
                    <a:cubicBezTo>
                      <a:pt x="f8" y="f10"/>
                      <a:pt x="f8" y="f10"/>
                      <a:pt x="f10" y="f10"/>
                    </a:cubicBezTo>
                    <a:cubicBezTo>
                      <a:pt x="f10" y="f8"/>
                      <a:pt x="f10" y="f8"/>
                      <a:pt x="f9" y="f5"/>
                    </a:cubicBezTo>
                    <a:cubicBezTo>
                      <a:pt x="f7" y="f5"/>
                      <a:pt x="f7" y="f8"/>
                      <a:pt x="f7" y="f8"/>
                    </a:cubicBezTo>
                    <a:cubicBezTo>
                      <a:pt x="f7" y="f8"/>
                      <a:pt x="f6" y="f5"/>
                      <a:pt x="f6" y="f8"/>
                    </a:cubicBezTo>
                    <a:cubicBezTo>
                      <a:pt x="f6" y="f10"/>
                      <a:pt x="f7" y="f10"/>
                      <a:pt x="f6" y="f10"/>
                    </a:cubicBezTo>
                    <a:cubicBezTo>
                      <a:pt x="f6" y="f9"/>
                      <a:pt x="f7" y="f9"/>
                      <a:pt x="f7" y="f9"/>
                    </a:cubicBezTo>
                    <a:cubicBezTo>
                      <a:pt x="f9" y="f7"/>
                      <a:pt x="f9" y="f7"/>
                      <a:pt x="f9" y="f7"/>
                    </a:cubicBezTo>
                    <a:cubicBezTo>
                      <a:pt x="f10" y="f7"/>
                      <a:pt x="f8" y="f7"/>
                      <a:pt x="f8" y="f7"/>
                    </a:cubicBezTo>
                    <a:cubicBezTo>
                      <a:pt x="f8" y="f7"/>
                      <a:pt x="f8" y="f7"/>
                      <a:pt x="f5" y="f7"/>
                    </a:cubicBezTo>
                    <a:cubicBezTo>
                      <a:pt x="f5" y="f7"/>
                      <a:pt x="f5" y="f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25" name="Freeform 83">
                <a:extLst>
                  <a:ext uri="{FF2B5EF4-FFF2-40B4-BE49-F238E27FC236}">
                    <a16:creationId xmlns:a16="http://schemas.microsoft.com/office/drawing/2014/main" id="{995145CA-5638-2F28-EE11-C997FAA1BE9F}"/>
                  </a:ext>
                </a:extLst>
              </p:cNvPr>
              <p:cNvSpPr/>
              <p:nvPr/>
            </p:nvSpPr>
            <p:spPr>
              <a:xfrm>
                <a:off x="10081250" y="4352425"/>
                <a:ext cx="20336" cy="19257"/>
              </a:xfrm>
              <a:custGeom>
                <a:avLst/>
                <a:gdLst>
                  <a:gd name="f0" fmla="val 10800000"/>
                  <a:gd name="f1" fmla="val 5400000"/>
                  <a:gd name="f2" fmla="val 180"/>
                  <a:gd name="f3" fmla="val w"/>
                  <a:gd name="f4" fmla="val h"/>
                  <a:gd name="f5" fmla="val 0"/>
                  <a:gd name="f6" fmla="val 4"/>
                  <a:gd name="f7" fmla="val 1"/>
                  <a:gd name="f8" fmla="val 3"/>
                  <a:gd name="f9" fmla="val 2"/>
                  <a:gd name="f10" fmla="+- 0 0 -90"/>
                  <a:gd name="f11" fmla="*/ f3 1 4"/>
                  <a:gd name="f12" fmla="*/ f4 1 4"/>
                  <a:gd name="f13" fmla="+- f6 0 f5"/>
                  <a:gd name="f14" fmla="*/ f10 f0 1"/>
                  <a:gd name="f15" fmla="*/ f13 1 4"/>
                  <a:gd name="f16" fmla="*/ f14 1 f2"/>
                  <a:gd name="f17" fmla="*/ 0 1 f15"/>
                  <a:gd name="f18" fmla="*/ 1 1 f15"/>
                  <a:gd name="f19" fmla="*/ 3 1 f15"/>
                  <a:gd name="f20" fmla="*/ 4 1 f15"/>
                  <a:gd name="f21" fmla="*/ 2 1 f15"/>
                  <a:gd name="f22" fmla="*/ f6 1 f15"/>
                  <a:gd name="f23" fmla="+- f16 0 f1"/>
                  <a:gd name="f24" fmla="*/ f17 f11 1"/>
                  <a:gd name="f25" fmla="*/ f22 f11 1"/>
                  <a:gd name="f26" fmla="*/ f22 f12 1"/>
                  <a:gd name="f27" fmla="*/ f17 f12 1"/>
                  <a:gd name="f28" fmla="*/ f18 f12 1"/>
                  <a:gd name="f29" fmla="*/ f18 f11 1"/>
                  <a:gd name="f30" fmla="*/ f19 f11 1"/>
                  <a:gd name="f31" fmla="*/ f20 f11 1"/>
                  <a:gd name="f32" fmla="*/ f21 f12 1"/>
                  <a:gd name="f33" fmla="*/ f19 f12 1"/>
                </a:gdLst>
                <a:ahLst/>
                <a:cxnLst>
                  <a:cxn ang="3cd4">
                    <a:pos x="hc" y="t"/>
                  </a:cxn>
                  <a:cxn ang="0">
                    <a:pos x="r" y="vc"/>
                  </a:cxn>
                  <a:cxn ang="cd4">
                    <a:pos x="hc" y="b"/>
                  </a:cxn>
                  <a:cxn ang="cd2">
                    <a:pos x="l" y="vc"/>
                  </a:cxn>
                  <a:cxn ang="f23">
                    <a:pos x="f24" y="f28"/>
                  </a:cxn>
                  <a:cxn ang="f23">
                    <a:pos x="f29" y="f28"/>
                  </a:cxn>
                  <a:cxn ang="f23">
                    <a:pos x="f30" y="f28"/>
                  </a:cxn>
                  <a:cxn ang="f23">
                    <a:pos x="f31" y="f32"/>
                  </a:cxn>
                  <a:cxn ang="f23">
                    <a:pos x="f30" y="f33"/>
                  </a:cxn>
                  <a:cxn ang="f23">
                    <a:pos x="f29" y="f33"/>
                  </a:cxn>
                  <a:cxn ang="f23">
                    <a:pos x="f24" y="f28"/>
                  </a:cxn>
                </a:cxnLst>
                <a:rect l="f24" t="f27" r="f25" b="f26"/>
                <a:pathLst>
                  <a:path w="4" h="4">
                    <a:moveTo>
                      <a:pt x="f5" y="f7"/>
                    </a:moveTo>
                    <a:cubicBezTo>
                      <a:pt x="f5" y="f7"/>
                      <a:pt x="f7" y="f7"/>
                      <a:pt x="f7" y="f7"/>
                    </a:cubicBezTo>
                    <a:cubicBezTo>
                      <a:pt x="f7" y="f5"/>
                      <a:pt x="f8" y="f7"/>
                      <a:pt x="f8" y="f7"/>
                    </a:cubicBezTo>
                    <a:cubicBezTo>
                      <a:pt x="f8" y="f7"/>
                      <a:pt x="f6" y="f9"/>
                      <a:pt x="f6" y="f9"/>
                    </a:cubicBezTo>
                    <a:cubicBezTo>
                      <a:pt x="f8" y="f9"/>
                      <a:pt x="f8" y="f8"/>
                      <a:pt x="f8" y="f8"/>
                    </a:cubicBezTo>
                    <a:cubicBezTo>
                      <a:pt x="f9" y="f8"/>
                      <a:pt x="f9" y="f6"/>
                      <a:pt x="f7" y="f8"/>
                    </a:cubicBezTo>
                    <a:cubicBezTo>
                      <a:pt x="f5" y="f9"/>
                      <a:pt x="f5" y="f9"/>
                      <a:pt x="f5"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26" name="Philippines">
                <a:extLst>
                  <a:ext uri="{FF2B5EF4-FFF2-40B4-BE49-F238E27FC236}">
                    <a16:creationId xmlns:a16="http://schemas.microsoft.com/office/drawing/2014/main" id="{94E89426-F7B4-EF58-0F86-F7DCEF19CD19}"/>
                  </a:ext>
                </a:extLst>
              </p:cNvPr>
              <p:cNvSpPr/>
              <p:nvPr/>
            </p:nvSpPr>
            <p:spPr>
              <a:xfrm>
                <a:off x="9968285" y="4200525"/>
                <a:ext cx="58741" cy="96277"/>
              </a:xfrm>
              <a:custGeom>
                <a:avLst/>
                <a:gdLst>
                  <a:gd name="f0" fmla="val 10800000"/>
                  <a:gd name="f1" fmla="val 5400000"/>
                  <a:gd name="f2" fmla="val 180"/>
                  <a:gd name="f3" fmla="val w"/>
                  <a:gd name="f4" fmla="val h"/>
                  <a:gd name="f5" fmla="val 0"/>
                  <a:gd name="f6" fmla="val 11"/>
                  <a:gd name="f7" fmla="val 19"/>
                  <a:gd name="f8" fmla="val 18"/>
                  <a:gd name="f9" fmla="val 17"/>
                  <a:gd name="f10" fmla="val 16"/>
                  <a:gd name="f11" fmla="val 1"/>
                  <a:gd name="f12" fmla="val 14"/>
                  <a:gd name="f13" fmla="val 2"/>
                  <a:gd name="f14" fmla="val 13"/>
                  <a:gd name="f15" fmla="val 3"/>
                  <a:gd name="f16" fmla="val 12"/>
                  <a:gd name="f17" fmla="val 4"/>
                  <a:gd name="f18" fmla="val 10"/>
                  <a:gd name="f19" fmla="val 5"/>
                  <a:gd name="f20" fmla="val 9"/>
                  <a:gd name="f21" fmla="val 8"/>
                  <a:gd name="f22" fmla="val 6"/>
                  <a:gd name="f23" fmla="val 7"/>
                  <a:gd name="f24" fmla="val 15"/>
                  <a:gd name="f25" fmla="+- 0 0 -90"/>
                  <a:gd name="f26" fmla="*/ f3 1 11"/>
                  <a:gd name="f27" fmla="*/ f4 1 19"/>
                  <a:gd name="f28" fmla="+- f7 0 f5"/>
                  <a:gd name="f29" fmla="+- f6 0 f5"/>
                  <a:gd name="f30" fmla="*/ f25 f0 1"/>
                  <a:gd name="f31" fmla="*/ f29 1 11"/>
                  <a:gd name="f32" fmla="*/ f28 1 19"/>
                  <a:gd name="f33" fmla="*/ f30 1 f2"/>
                  <a:gd name="f34" fmla="*/ 0 1 f31"/>
                  <a:gd name="f35" fmla="*/ 19 1 f32"/>
                  <a:gd name="f36" fmla="*/ 16 1 f32"/>
                  <a:gd name="f37" fmla="*/ 1 1 f31"/>
                  <a:gd name="f38" fmla="*/ 2 1 f31"/>
                  <a:gd name="f39" fmla="*/ 13 1 f32"/>
                  <a:gd name="f40" fmla="*/ 3 1 f31"/>
                  <a:gd name="f41" fmla="*/ 12 1 f32"/>
                  <a:gd name="f42" fmla="*/ 4 1 f31"/>
                  <a:gd name="f43" fmla="*/ 10 1 f32"/>
                  <a:gd name="f44" fmla="*/ 5 1 f31"/>
                  <a:gd name="f45" fmla="*/ 9 1 f32"/>
                  <a:gd name="f46" fmla="*/ 6 1 f31"/>
                  <a:gd name="f47" fmla="*/ 7 1 f32"/>
                  <a:gd name="f48" fmla="*/ 7 1 f31"/>
                  <a:gd name="f49" fmla="*/ 6 1 f32"/>
                  <a:gd name="f50" fmla="*/ 8 1 f31"/>
                  <a:gd name="f51" fmla="*/ 4 1 f32"/>
                  <a:gd name="f52" fmla="*/ 3 1 f32"/>
                  <a:gd name="f53" fmla="*/ 9 1 f31"/>
                  <a:gd name="f54" fmla="*/ 1 1 f32"/>
                  <a:gd name="f55" fmla="*/ 10 1 f31"/>
                  <a:gd name="f56" fmla="*/ 2 1 f32"/>
                  <a:gd name="f57" fmla="*/ 11 1 f31"/>
                  <a:gd name="f58" fmla="*/ 5 1 f32"/>
                  <a:gd name="f59" fmla="*/ 8 1 f32"/>
                  <a:gd name="f60" fmla="*/ 11 1 f32"/>
                  <a:gd name="f61" fmla="*/ 14 1 f32"/>
                  <a:gd name="f62" fmla="*/ 15 1 f32"/>
                  <a:gd name="f63" fmla="*/ 18 1 f32"/>
                  <a:gd name="f64" fmla="*/ f6 1 f31"/>
                  <a:gd name="f65" fmla="*/ 0 1 f32"/>
                  <a:gd name="f66" fmla="*/ f7 1 f32"/>
                  <a:gd name="f67" fmla="+- f33 0 f1"/>
                  <a:gd name="f68" fmla="*/ f34 f26 1"/>
                  <a:gd name="f69" fmla="*/ f64 f26 1"/>
                  <a:gd name="f70" fmla="*/ f66 f27 1"/>
                  <a:gd name="f71" fmla="*/ f65 f27 1"/>
                  <a:gd name="f72" fmla="*/ f35 f27 1"/>
                  <a:gd name="f73" fmla="*/ f36 f27 1"/>
                  <a:gd name="f74" fmla="*/ f37 f26 1"/>
                  <a:gd name="f75" fmla="*/ f38 f26 1"/>
                  <a:gd name="f76" fmla="*/ f39 f27 1"/>
                  <a:gd name="f77" fmla="*/ f40 f26 1"/>
                  <a:gd name="f78" fmla="*/ f41 f27 1"/>
                  <a:gd name="f79" fmla="*/ f42 f26 1"/>
                  <a:gd name="f80" fmla="*/ f43 f27 1"/>
                  <a:gd name="f81" fmla="*/ f44 f26 1"/>
                  <a:gd name="f82" fmla="*/ f45 f27 1"/>
                  <a:gd name="f83" fmla="*/ f46 f26 1"/>
                  <a:gd name="f84" fmla="*/ f47 f27 1"/>
                  <a:gd name="f85" fmla="*/ f48 f26 1"/>
                  <a:gd name="f86" fmla="*/ f49 f27 1"/>
                  <a:gd name="f87" fmla="*/ f50 f26 1"/>
                  <a:gd name="f88" fmla="*/ f51 f27 1"/>
                  <a:gd name="f89" fmla="*/ f52 f27 1"/>
                  <a:gd name="f90" fmla="*/ f53 f26 1"/>
                  <a:gd name="f91" fmla="*/ f54 f27 1"/>
                  <a:gd name="f92" fmla="*/ f55 f26 1"/>
                  <a:gd name="f93" fmla="*/ f56 f27 1"/>
                  <a:gd name="f94" fmla="*/ f57 f26 1"/>
                  <a:gd name="f95" fmla="*/ f58 f27 1"/>
                  <a:gd name="f96" fmla="*/ f59 f27 1"/>
                  <a:gd name="f97" fmla="*/ f60 f27 1"/>
                  <a:gd name="f98" fmla="*/ f61 f27 1"/>
                  <a:gd name="f99" fmla="*/ f62 f27 1"/>
                  <a:gd name="f100" fmla="*/ f63 f27 1"/>
                </a:gdLst>
                <a:ahLst/>
                <a:cxnLst>
                  <a:cxn ang="3cd4">
                    <a:pos x="hc" y="t"/>
                  </a:cxn>
                  <a:cxn ang="0">
                    <a:pos x="r" y="vc"/>
                  </a:cxn>
                  <a:cxn ang="cd4">
                    <a:pos x="hc" y="b"/>
                  </a:cxn>
                  <a:cxn ang="cd2">
                    <a:pos x="l" y="vc"/>
                  </a:cxn>
                  <a:cxn ang="f67">
                    <a:pos x="f68" y="f72"/>
                  </a:cxn>
                  <a:cxn ang="f67">
                    <a:pos x="f68" y="f73"/>
                  </a:cxn>
                  <a:cxn ang="f67">
                    <a:pos x="f74" y="f73"/>
                  </a:cxn>
                  <a:cxn ang="f67">
                    <a:pos x="f75" y="f76"/>
                  </a:cxn>
                  <a:cxn ang="f67">
                    <a:pos x="f77" y="f78"/>
                  </a:cxn>
                  <a:cxn ang="f67">
                    <a:pos x="f79" y="f80"/>
                  </a:cxn>
                  <a:cxn ang="f67">
                    <a:pos x="f81" y="f82"/>
                  </a:cxn>
                  <a:cxn ang="f67">
                    <a:pos x="f83" y="f84"/>
                  </a:cxn>
                  <a:cxn ang="f67">
                    <a:pos x="f85" y="f86"/>
                  </a:cxn>
                  <a:cxn ang="f67">
                    <a:pos x="f87" y="f88"/>
                  </a:cxn>
                  <a:cxn ang="f67">
                    <a:pos x="f87" y="f89"/>
                  </a:cxn>
                  <a:cxn ang="f67">
                    <a:pos x="f87" y="f89"/>
                  </a:cxn>
                  <a:cxn ang="f67">
                    <a:pos x="f90" y="f91"/>
                  </a:cxn>
                  <a:cxn ang="f67">
                    <a:pos x="f92" y="f91"/>
                  </a:cxn>
                  <a:cxn ang="f67">
                    <a:pos x="f92" y="f93"/>
                  </a:cxn>
                  <a:cxn ang="f67">
                    <a:pos x="f92" y="f88"/>
                  </a:cxn>
                  <a:cxn ang="f67">
                    <a:pos x="f92" y="f88"/>
                  </a:cxn>
                  <a:cxn ang="f67">
                    <a:pos x="f94" y="f95"/>
                  </a:cxn>
                  <a:cxn ang="f67">
                    <a:pos x="f92" y="f86"/>
                  </a:cxn>
                  <a:cxn ang="f67">
                    <a:pos x="f90" y="f96"/>
                  </a:cxn>
                  <a:cxn ang="f67">
                    <a:pos x="f83" y="f80"/>
                  </a:cxn>
                  <a:cxn ang="f67">
                    <a:pos x="f85" y="f97"/>
                  </a:cxn>
                  <a:cxn ang="f67">
                    <a:pos x="f83" y="f76"/>
                  </a:cxn>
                  <a:cxn ang="f67">
                    <a:pos x="f81" y="f98"/>
                  </a:cxn>
                  <a:cxn ang="f67">
                    <a:pos x="f79" y="f99"/>
                  </a:cxn>
                  <a:cxn ang="f67">
                    <a:pos x="f77" y="f73"/>
                  </a:cxn>
                  <a:cxn ang="f67">
                    <a:pos x="f75" y="f100"/>
                  </a:cxn>
                  <a:cxn ang="f67">
                    <a:pos x="f68" y="f72"/>
                  </a:cxn>
                </a:cxnLst>
                <a:rect l="f68" t="f71" r="f69" b="f70"/>
                <a:pathLst>
                  <a:path w="11" h="19">
                    <a:moveTo>
                      <a:pt x="f5" y="f7"/>
                    </a:moveTo>
                    <a:cubicBezTo>
                      <a:pt x="f5" y="f8"/>
                      <a:pt x="f5" y="f9"/>
                      <a:pt x="f5" y="f10"/>
                    </a:cubicBezTo>
                    <a:cubicBezTo>
                      <a:pt x="f11" y="f10"/>
                      <a:pt x="f11" y="f10"/>
                      <a:pt x="f11" y="f10"/>
                    </a:cubicBezTo>
                    <a:cubicBezTo>
                      <a:pt x="f11" y="f12"/>
                      <a:pt x="f13" y="f12"/>
                      <a:pt x="f13" y="f14"/>
                    </a:cubicBezTo>
                    <a:cubicBezTo>
                      <a:pt x="f13" y="f14"/>
                      <a:pt x="f15" y="f14"/>
                      <a:pt x="f15" y="f16"/>
                    </a:cubicBezTo>
                    <a:cubicBezTo>
                      <a:pt x="f15" y="f6"/>
                      <a:pt x="f17" y="f6"/>
                      <a:pt x="f17" y="f18"/>
                    </a:cubicBezTo>
                    <a:cubicBezTo>
                      <a:pt x="f17" y="f18"/>
                      <a:pt x="f19" y="f18"/>
                      <a:pt x="f19" y="f20"/>
                    </a:cubicBezTo>
                    <a:cubicBezTo>
                      <a:pt x="f19" y="f21"/>
                      <a:pt x="f22" y="f21"/>
                      <a:pt x="f22" y="f23"/>
                    </a:cubicBezTo>
                    <a:cubicBezTo>
                      <a:pt x="f22" y="f23"/>
                      <a:pt x="f23" y="f19"/>
                      <a:pt x="f23" y="f22"/>
                    </a:cubicBezTo>
                    <a:cubicBezTo>
                      <a:pt x="f23" y="f22"/>
                      <a:pt x="f21" y="f19"/>
                      <a:pt x="f21" y="f17"/>
                    </a:cubicBezTo>
                    <a:cubicBezTo>
                      <a:pt x="f21" y="f17"/>
                      <a:pt x="f21" y="f17"/>
                      <a:pt x="f21" y="f15"/>
                    </a:cubicBezTo>
                    <a:cubicBezTo>
                      <a:pt x="f21" y="f15"/>
                      <a:pt x="f20" y="f15"/>
                      <a:pt x="f21" y="f15"/>
                    </a:cubicBezTo>
                    <a:cubicBezTo>
                      <a:pt x="f21" y="f13"/>
                      <a:pt x="f20" y="f11"/>
                      <a:pt x="f20" y="f11"/>
                    </a:cubicBezTo>
                    <a:cubicBezTo>
                      <a:pt x="f20" y="f5"/>
                      <a:pt x="f20" y="f5"/>
                      <a:pt x="f18" y="f11"/>
                    </a:cubicBezTo>
                    <a:cubicBezTo>
                      <a:pt x="f18" y="f13"/>
                      <a:pt x="f18" y="f13"/>
                      <a:pt x="f18" y="f13"/>
                    </a:cubicBezTo>
                    <a:cubicBezTo>
                      <a:pt x="f20" y="f15"/>
                      <a:pt x="f20" y="f17"/>
                      <a:pt x="f18" y="f17"/>
                    </a:cubicBezTo>
                    <a:cubicBezTo>
                      <a:pt x="f18" y="f17"/>
                      <a:pt x="f18" y="f17"/>
                      <a:pt x="f18" y="f17"/>
                    </a:cubicBezTo>
                    <a:cubicBezTo>
                      <a:pt x="f18" y="f19"/>
                      <a:pt x="f6" y="f17"/>
                      <a:pt x="f6" y="f19"/>
                    </a:cubicBezTo>
                    <a:cubicBezTo>
                      <a:pt x="f6" y="f22"/>
                      <a:pt x="f18" y="f19"/>
                      <a:pt x="f18" y="f22"/>
                    </a:cubicBezTo>
                    <a:cubicBezTo>
                      <a:pt x="f18" y="f22"/>
                      <a:pt x="f18" y="f23"/>
                      <a:pt x="f20" y="f21"/>
                    </a:cubicBezTo>
                    <a:cubicBezTo>
                      <a:pt x="f20" y="f21"/>
                      <a:pt x="f23" y="f20"/>
                      <a:pt x="f22" y="f18"/>
                    </a:cubicBezTo>
                    <a:cubicBezTo>
                      <a:pt x="f22" y="f18"/>
                      <a:pt x="f22" y="f6"/>
                      <a:pt x="f23" y="f6"/>
                    </a:cubicBezTo>
                    <a:cubicBezTo>
                      <a:pt x="f23" y="f6"/>
                      <a:pt x="f23" y="f16"/>
                      <a:pt x="f22" y="f14"/>
                    </a:cubicBezTo>
                    <a:cubicBezTo>
                      <a:pt x="f22" y="f14"/>
                      <a:pt x="f22" y="f12"/>
                      <a:pt x="f19" y="f12"/>
                    </a:cubicBezTo>
                    <a:cubicBezTo>
                      <a:pt x="f17" y="f12"/>
                      <a:pt x="f17" y="f12"/>
                      <a:pt x="f17" y="f24"/>
                    </a:cubicBezTo>
                    <a:cubicBezTo>
                      <a:pt x="f17" y="f10"/>
                      <a:pt x="f17" y="f10"/>
                      <a:pt x="f15" y="f10"/>
                    </a:cubicBezTo>
                    <a:cubicBezTo>
                      <a:pt x="f15" y="f9"/>
                      <a:pt x="f15" y="f8"/>
                      <a:pt x="f13" y="f8"/>
                    </a:cubicBezTo>
                    <a:cubicBezTo>
                      <a:pt x="f11" y="f8"/>
                      <a:pt x="f11" y="f7"/>
                      <a:pt x="f5"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27" name="Timorleste">
                <a:extLst>
                  <a:ext uri="{FF2B5EF4-FFF2-40B4-BE49-F238E27FC236}">
                    <a16:creationId xmlns:a16="http://schemas.microsoft.com/office/drawing/2014/main" id="{CB65CB38-8948-AF8B-AC12-AB7BB4A507D0}"/>
                  </a:ext>
                </a:extLst>
              </p:cNvPr>
              <p:cNvSpPr/>
              <p:nvPr/>
            </p:nvSpPr>
            <p:spPr>
              <a:xfrm>
                <a:off x="10140001" y="4876604"/>
                <a:ext cx="106189" cy="59902"/>
              </a:xfrm>
              <a:custGeom>
                <a:avLst/>
                <a:gdLst>
                  <a:gd name="f0" fmla="val 10800000"/>
                  <a:gd name="f1" fmla="val 5400000"/>
                  <a:gd name="f2" fmla="val 180"/>
                  <a:gd name="f3" fmla="val w"/>
                  <a:gd name="f4" fmla="val h"/>
                  <a:gd name="f5" fmla="val 0"/>
                  <a:gd name="f6" fmla="val 20"/>
                  <a:gd name="f7" fmla="val 12"/>
                  <a:gd name="f8" fmla="val 2"/>
                  <a:gd name="f9" fmla="val 11"/>
                  <a:gd name="f10" fmla="val 10"/>
                  <a:gd name="f11" fmla="val 1"/>
                  <a:gd name="f12" fmla="val 9"/>
                  <a:gd name="f13" fmla="val 8"/>
                  <a:gd name="f14" fmla="val 7"/>
                  <a:gd name="f15" fmla="val 3"/>
                  <a:gd name="f16" fmla="val 4"/>
                  <a:gd name="f17" fmla="val 6"/>
                  <a:gd name="f18" fmla="val 5"/>
                  <a:gd name="f19" fmla="val 14"/>
                  <a:gd name="f20" fmla="val 15"/>
                  <a:gd name="f21" fmla="val 16"/>
                  <a:gd name="f22" fmla="val 17"/>
                  <a:gd name="f23" fmla="val 18"/>
                  <a:gd name="f24" fmla="val 19"/>
                  <a:gd name="f25" fmla="val 13"/>
                  <a:gd name="f26" fmla="+- 0 0 -90"/>
                  <a:gd name="f27" fmla="*/ f3 1 20"/>
                  <a:gd name="f28" fmla="*/ f4 1 12"/>
                  <a:gd name="f29" fmla="+- f7 0 f5"/>
                  <a:gd name="f30" fmla="+- f6 0 f5"/>
                  <a:gd name="f31" fmla="*/ f26 f0 1"/>
                  <a:gd name="f32" fmla="*/ f30 1 20"/>
                  <a:gd name="f33" fmla="*/ f29 1 12"/>
                  <a:gd name="f34" fmla="*/ f31 1 f2"/>
                  <a:gd name="f35" fmla="*/ 2 1 f32"/>
                  <a:gd name="f36" fmla="*/ 11 1 f33"/>
                  <a:gd name="f37" fmla="*/ 1 1 f32"/>
                  <a:gd name="f38" fmla="*/ 10 1 f33"/>
                  <a:gd name="f39" fmla="*/ 8 1 f33"/>
                  <a:gd name="f40" fmla="*/ 3 1 f32"/>
                  <a:gd name="f41" fmla="*/ 7 1 f33"/>
                  <a:gd name="f42" fmla="*/ 4 1 f32"/>
                  <a:gd name="f43" fmla="*/ 6 1 f33"/>
                  <a:gd name="f44" fmla="*/ 6 1 f32"/>
                  <a:gd name="f45" fmla="*/ 7 1 f32"/>
                  <a:gd name="f46" fmla="*/ 5 1 f33"/>
                  <a:gd name="f47" fmla="*/ 9 1 f32"/>
                  <a:gd name="f48" fmla="*/ 3 1 f33"/>
                  <a:gd name="f49" fmla="*/ 12 1 f32"/>
                  <a:gd name="f50" fmla="*/ 1 1 f33"/>
                  <a:gd name="f51" fmla="*/ 15 1 f32"/>
                  <a:gd name="f52" fmla="*/ 16 1 f32"/>
                  <a:gd name="f53" fmla="*/ 18 1 f32"/>
                  <a:gd name="f54" fmla="*/ 0 1 f33"/>
                  <a:gd name="f55" fmla="*/ 19 1 f32"/>
                  <a:gd name="f56" fmla="*/ 2 1 f33"/>
                  <a:gd name="f57" fmla="*/ 14 1 f32"/>
                  <a:gd name="f58" fmla="*/ 4 1 f33"/>
                  <a:gd name="f59" fmla="*/ 11 1 f32"/>
                  <a:gd name="f60" fmla="*/ 10 1 f32"/>
                  <a:gd name="f61" fmla="*/ 5 1 f32"/>
                  <a:gd name="f62" fmla="*/ 12 1 f33"/>
                  <a:gd name="f63" fmla="*/ 0 1 f32"/>
                  <a:gd name="f64" fmla="*/ f6 1 f32"/>
                  <a:gd name="f65" fmla="*/ f7 1 f33"/>
                  <a:gd name="f66" fmla="+- f34 0 f1"/>
                  <a:gd name="f67" fmla="*/ f63 f27 1"/>
                  <a:gd name="f68" fmla="*/ f64 f27 1"/>
                  <a:gd name="f69" fmla="*/ f65 f28 1"/>
                  <a:gd name="f70" fmla="*/ f54 f28 1"/>
                  <a:gd name="f71" fmla="*/ f35 f27 1"/>
                  <a:gd name="f72" fmla="*/ f36 f28 1"/>
                  <a:gd name="f73" fmla="*/ f37 f27 1"/>
                  <a:gd name="f74" fmla="*/ f38 f28 1"/>
                  <a:gd name="f75" fmla="*/ f39 f28 1"/>
                  <a:gd name="f76" fmla="*/ f40 f27 1"/>
                  <a:gd name="f77" fmla="*/ f41 f28 1"/>
                  <a:gd name="f78" fmla="*/ f42 f27 1"/>
                  <a:gd name="f79" fmla="*/ f43 f28 1"/>
                  <a:gd name="f80" fmla="*/ f44 f27 1"/>
                  <a:gd name="f81" fmla="*/ f45 f27 1"/>
                  <a:gd name="f82" fmla="*/ f46 f28 1"/>
                  <a:gd name="f83" fmla="*/ f47 f27 1"/>
                  <a:gd name="f84" fmla="*/ f48 f28 1"/>
                  <a:gd name="f85" fmla="*/ f49 f27 1"/>
                  <a:gd name="f86" fmla="*/ f50 f28 1"/>
                  <a:gd name="f87" fmla="*/ f51 f27 1"/>
                  <a:gd name="f88" fmla="*/ f52 f27 1"/>
                  <a:gd name="f89" fmla="*/ f53 f27 1"/>
                  <a:gd name="f90" fmla="*/ f55 f27 1"/>
                  <a:gd name="f91" fmla="*/ f56 f28 1"/>
                  <a:gd name="f92" fmla="*/ f57 f27 1"/>
                  <a:gd name="f93" fmla="*/ f58 f28 1"/>
                  <a:gd name="f94" fmla="*/ f59 f27 1"/>
                  <a:gd name="f95" fmla="*/ f60 f27 1"/>
                  <a:gd name="f96" fmla="*/ f61 f27 1"/>
                  <a:gd name="f97" fmla="*/ f62 f28 1"/>
                </a:gdLst>
                <a:ahLst/>
                <a:cxnLst>
                  <a:cxn ang="3cd4">
                    <a:pos x="hc" y="t"/>
                  </a:cxn>
                  <a:cxn ang="0">
                    <a:pos x="r" y="vc"/>
                  </a:cxn>
                  <a:cxn ang="cd4">
                    <a:pos x="hc" y="b"/>
                  </a:cxn>
                  <a:cxn ang="cd2">
                    <a:pos x="l" y="vc"/>
                  </a:cxn>
                  <a:cxn ang="f66">
                    <a:pos x="f71" y="f72"/>
                  </a:cxn>
                  <a:cxn ang="f66">
                    <a:pos x="f73" y="f74"/>
                  </a:cxn>
                  <a:cxn ang="f66">
                    <a:pos x="f71" y="f75"/>
                  </a:cxn>
                  <a:cxn ang="f66">
                    <a:pos x="f76" y="f77"/>
                  </a:cxn>
                  <a:cxn ang="f66">
                    <a:pos x="f78" y="f79"/>
                  </a:cxn>
                  <a:cxn ang="f66">
                    <a:pos x="f80" y="f79"/>
                  </a:cxn>
                  <a:cxn ang="f66">
                    <a:pos x="f81" y="f82"/>
                  </a:cxn>
                  <a:cxn ang="f66">
                    <a:pos x="f83" y="f84"/>
                  </a:cxn>
                  <a:cxn ang="f66">
                    <a:pos x="f85" y="f86"/>
                  </a:cxn>
                  <a:cxn ang="f66">
                    <a:pos x="f87" y="f86"/>
                  </a:cxn>
                  <a:cxn ang="f66">
                    <a:pos x="f88" y="f86"/>
                  </a:cxn>
                  <a:cxn ang="f66">
                    <a:pos x="f89" y="f70"/>
                  </a:cxn>
                  <a:cxn ang="f66">
                    <a:pos x="f90" y="f70"/>
                  </a:cxn>
                  <a:cxn ang="f66">
                    <a:pos x="f90" y="f86"/>
                  </a:cxn>
                  <a:cxn ang="f66">
                    <a:pos x="f89" y="f91"/>
                  </a:cxn>
                  <a:cxn ang="f66">
                    <a:pos x="f88" y="f84"/>
                  </a:cxn>
                  <a:cxn ang="f66">
                    <a:pos x="f92" y="f93"/>
                  </a:cxn>
                  <a:cxn ang="f66">
                    <a:pos x="f85" y="f82"/>
                  </a:cxn>
                  <a:cxn ang="f66">
                    <a:pos x="f94" y="f79"/>
                  </a:cxn>
                  <a:cxn ang="f66">
                    <a:pos x="f95" y="f77"/>
                  </a:cxn>
                  <a:cxn ang="f66">
                    <a:pos x="f83" y="f75"/>
                  </a:cxn>
                  <a:cxn ang="f66">
                    <a:pos x="f81" y="f74"/>
                  </a:cxn>
                  <a:cxn ang="f66">
                    <a:pos x="f96" y="f72"/>
                  </a:cxn>
                  <a:cxn ang="f66">
                    <a:pos x="f78" y="f97"/>
                  </a:cxn>
                  <a:cxn ang="f66">
                    <a:pos x="f73" y="f97"/>
                  </a:cxn>
                  <a:cxn ang="f66">
                    <a:pos x="f71" y="f72"/>
                  </a:cxn>
                </a:cxnLst>
                <a:rect l="f67" t="f70" r="f68" b="f69"/>
                <a:pathLst>
                  <a:path w="20" h="12">
                    <a:moveTo>
                      <a:pt x="f8" y="f9"/>
                    </a:moveTo>
                    <a:cubicBezTo>
                      <a:pt x="f8" y="f10"/>
                      <a:pt x="f8" y="f10"/>
                      <a:pt x="f11" y="f10"/>
                    </a:cubicBezTo>
                    <a:cubicBezTo>
                      <a:pt x="f11" y="f10"/>
                      <a:pt x="f11" y="f12"/>
                      <a:pt x="f8" y="f13"/>
                    </a:cubicBezTo>
                    <a:cubicBezTo>
                      <a:pt x="f8" y="f13"/>
                      <a:pt x="f8" y="f14"/>
                      <a:pt x="f15" y="f14"/>
                    </a:cubicBezTo>
                    <a:cubicBezTo>
                      <a:pt x="f15" y="f14"/>
                      <a:pt x="f16" y="f17"/>
                      <a:pt x="f16" y="f17"/>
                    </a:cubicBezTo>
                    <a:cubicBezTo>
                      <a:pt x="f18" y="f17"/>
                      <a:pt x="f18" y="f17"/>
                      <a:pt x="f17" y="f17"/>
                    </a:cubicBezTo>
                    <a:cubicBezTo>
                      <a:pt x="f17" y="f18"/>
                      <a:pt x="f14" y="f18"/>
                      <a:pt x="f14" y="f18"/>
                    </a:cubicBezTo>
                    <a:cubicBezTo>
                      <a:pt x="f13" y="f18"/>
                      <a:pt x="f13" y="f15"/>
                      <a:pt x="f12" y="f15"/>
                    </a:cubicBezTo>
                    <a:cubicBezTo>
                      <a:pt x="f10" y="f15"/>
                      <a:pt x="f10" y="f8"/>
                      <a:pt x="f7" y="f11"/>
                    </a:cubicBezTo>
                    <a:cubicBezTo>
                      <a:pt x="f19" y="f11"/>
                      <a:pt x="f19" y="f11"/>
                      <a:pt x="f20" y="f11"/>
                    </a:cubicBezTo>
                    <a:cubicBezTo>
                      <a:pt x="f21" y="f5"/>
                      <a:pt x="f21" y="f11"/>
                      <a:pt x="f21" y="f11"/>
                    </a:cubicBezTo>
                    <a:cubicBezTo>
                      <a:pt x="f22" y="f5"/>
                      <a:pt x="f23" y="f5"/>
                      <a:pt x="f23" y="f5"/>
                    </a:cubicBezTo>
                    <a:cubicBezTo>
                      <a:pt x="f23" y="f5"/>
                      <a:pt x="f24" y="f11"/>
                      <a:pt x="f24" y="f5"/>
                    </a:cubicBezTo>
                    <a:cubicBezTo>
                      <a:pt x="f24" y="f5"/>
                      <a:pt x="f6" y="f5"/>
                      <a:pt x="f24" y="f11"/>
                    </a:cubicBezTo>
                    <a:cubicBezTo>
                      <a:pt x="f24" y="f11"/>
                      <a:pt x="f23" y="f11"/>
                      <a:pt x="f23" y="f8"/>
                    </a:cubicBezTo>
                    <a:cubicBezTo>
                      <a:pt x="f23" y="f15"/>
                      <a:pt x="f22" y="f15"/>
                      <a:pt x="f21" y="f15"/>
                    </a:cubicBezTo>
                    <a:cubicBezTo>
                      <a:pt x="f19" y="f15"/>
                      <a:pt x="f19" y="f15"/>
                      <a:pt x="f19" y="f16"/>
                    </a:cubicBezTo>
                    <a:cubicBezTo>
                      <a:pt x="f19" y="f18"/>
                      <a:pt x="f25" y="f16"/>
                      <a:pt x="f7" y="f18"/>
                    </a:cubicBezTo>
                    <a:cubicBezTo>
                      <a:pt x="f7" y="f18"/>
                      <a:pt x="f9" y="f18"/>
                      <a:pt x="f9" y="f17"/>
                    </a:cubicBezTo>
                    <a:cubicBezTo>
                      <a:pt x="f9" y="f17"/>
                      <a:pt x="f10" y="f17"/>
                      <a:pt x="f10" y="f14"/>
                    </a:cubicBezTo>
                    <a:cubicBezTo>
                      <a:pt x="f10" y="f14"/>
                      <a:pt x="f12" y="f14"/>
                      <a:pt x="f12" y="f13"/>
                    </a:cubicBezTo>
                    <a:cubicBezTo>
                      <a:pt x="f12" y="f12"/>
                      <a:pt x="f13" y="f12"/>
                      <a:pt x="f14" y="f10"/>
                    </a:cubicBezTo>
                    <a:cubicBezTo>
                      <a:pt x="f14" y="f9"/>
                      <a:pt x="f17" y="f9"/>
                      <a:pt x="f18" y="f9"/>
                    </a:cubicBezTo>
                    <a:cubicBezTo>
                      <a:pt x="f18" y="f10"/>
                      <a:pt x="f17" y="f9"/>
                      <a:pt x="f16" y="f7"/>
                    </a:cubicBezTo>
                    <a:cubicBezTo>
                      <a:pt x="f8" y="f7"/>
                      <a:pt x="f8" y="f7"/>
                      <a:pt x="f11" y="f7"/>
                    </a:cubicBezTo>
                    <a:cubicBezTo>
                      <a:pt x="f5" y="f7"/>
                      <a:pt x="f5"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28" name="Indonesia">
                <a:extLst>
                  <a:ext uri="{FF2B5EF4-FFF2-40B4-BE49-F238E27FC236}">
                    <a16:creationId xmlns:a16="http://schemas.microsoft.com/office/drawing/2014/main" id="{8D5B49C6-818C-13CA-5AEC-012FA056F62D}"/>
                  </a:ext>
                </a:extLst>
              </p:cNvPr>
              <p:cNvSpPr/>
              <p:nvPr/>
            </p:nvSpPr>
            <p:spPr>
              <a:xfrm>
                <a:off x="10182922" y="4820981"/>
                <a:ext cx="31629" cy="14977"/>
              </a:xfrm>
              <a:custGeom>
                <a:avLst/>
                <a:gdLst>
                  <a:gd name="f0" fmla="val 10800000"/>
                  <a:gd name="f1" fmla="val 5400000"/>
                  <a:gd name="f2" fmla="val 180"/>
                  <a:gd name="f3" fmla="val w"/>
                  <a:gd name="f4" fmla="val h"/>
                  <a:gd name="f5" fmla="val 0"/>
                  <a:gd name="f6" fmla="val 6"/>
                  <a:gd name="f7" fmla="val 3"/>
                  <a:gd name="f8" fmla="val 1"/>
                  <a:gd name="f9" fmla="val 2"/>
                  <a:gd name="f10" fmla="val 4"/>
                  <a:gd name="f11" fmla="val 5"/>
                  <a:gd name="f12" fmla="+- 0 0 -90"/>
                  <a:gd name="f13" fmla="*/ f3 1 6"/>
                  <a:gd name="f14" fmla="*/ f4 1 3"/>
                  <a:gd name="f15" fmla="+- f7 0 f5"/>
                  <a:gd name="f16" fmla="+- f6 0 f5"/>
                  <a:gd name="f17" fmla="*/ f12 f0 1"/>
                  <a:gd name="f18" fmla="*/ f15 1 3"/>
                  <a:gd name="f19" fmla="*/ f16 1 6"/>
                  <a:gd name="f20" fmla="*/ f17 1 f2"/>
                  <a:gd name="f21" fmla="*/ 0 1 f19"/>
                  <a:gd name="f22" fmla="*/ 3 1 f18"/>
                  <a:gd name="f23" fmla="*/ 1 1 f19"/>
                  <a:gd name="f24" fmla="*/ 2 1 f18"/>
                  <a:gd name="f25" fmla="*/ 2 1 f19"/>
                  <a:gd name="f26" fmla="*/ 1 1 f18"/>
                  <a:gd name="f27" fmla="*/ 4 1 f19"/>
                  <a:gd name="f28" fmla="*/ 5 1 f19"/>
                  <a:gd name="f29" fmla="*/ 6 1 f19"/>
                  <a:gd name="f30" fmla="*/ f6 1 f19"/>
                  <a:gd name="f31" fmla="*/ 0 1 f18"/>
                  <a:gd name="f32" fmla="*/ f7 1 f18"/>
                  <a:gd name="f33" fmla="+- f20 0 f1"/>
                  <a:gd name="f34" fmla="*/ f21 f13 1"/>
                  <a:gd name="f35" fmla="*/ f30 f13 1"/>
                  <a:gd name="f36" fmla="*/ f32 f14 1"/>
                  <a:gd name="f37" fmla="*/ f31 f14 1"/>
                  <a:gd name="f38" fmla="*/ f22 f14 1"/>
                  <a:gd name="f39" fmla="*/ f23 f13 1"/>
                  <a:gd name="f40" fmla="*/ f24 f14 1"/>
                  <a:gd name="f41" fmla="*/ f25 f13 1"/>
                  <a:gd name="f42" fmla="*/ f26 f14 1"/>
                  <a:gd name="f43" fmla="*/ f27 f13 1"/>
                  <a:gd name="f44" fmla="*/ f28 f13 1"/>
                  <a:gd name="f45" fmla="*/ f29 f13 1"/>
                </a:gdLst>
                <a:ahLst/>
                <a:cxnLst>
                  <a:cxn ang="3cd4">
                    <a:pos x="hc" y="t"/>
                  </a:cxn>
                  <a:cxn ang="0">
                    <a:pos x="r" y="vc"/>
                  </a:cxn>
                  <a:cxn ang="cd4">
                    <a:pos x="hc" y="b"/>
                  </a:cxn>
                  <a:cxn ang="cd2">
                    <a:pos x="l" y="vc"/>
                  </a:cxn>
                  <a:cxn ang="f33">
                    <a:pos x="f34" y="f38"/>
                  </a:cxn>
                  <a:cxn ang="f33">
                    <a:pos x="f39" y="f40"/>
                  </a:cxn>
                  <a:cxn ang="f33">
                    <a:pos x="f41" y="f42"/>
                  </a:cxn>
                  <a:cxn ang="f33">
                    <a:pos x="f43" y="f42"/>
                  </a:cxn>
                  <a:cxn ang="f33">
                    <a:pos x="f44" y="f42"/>
                  </a:cxn>
                  <a:cxn ang="f33">
                    <a:pos x="f45" y="f40"/>
                  </a:cxn>
                  <a:cxn ang="f33">
                    <a:pos x="f44" y="f38"/>
                  </a:cxn>
                  <a:cxn ang="f33">
                    <a:pos x="f43" y="f38"/>
                  </a:cxn>
                  <a:cxn ang="f33">
                    <a:pos x="f41" y="f38"/>
                  </a:cxn>
                  <a:cxn ang="f33">
                    <a:pos x="f34" y="f38"/>
                  </a:cxn>
                </a:cxnLst>
                <a:rect l="f34" t="f37" r="f35" b="f36"/>
                <a:pathLst>
                  <a:path w="6" h="3">
                    <a:moveTo>
                      <a:pt x="f5" y="f7"/>
                    </a:moveTo>
                    <a:cubicBezTo>
                      <a:pt x="f8" y="f9"/>
                      <a:pt x="f8" y="f9"/>
                      <a:pt x="f8" y="f9"/>
                    </a:cubicBezTo>
                    <a:cubicBezTo>
                      <a:pt x="f8" y="f8"/>
                      <a:pt x="f9" y="f8"/>
                      <a:pt x="f9" y="f8"/>
                    </a:cubicBezTo>
                    <a:cubicBezTo>
                      <a:pt x="f9" y="f8"/>
                      <a:pt x="f10" y="f8"/>
                      <a:pt x="f10" y="f8"/>
                    </a:cubicBezTo>
                    <a:cubicBezTo>
                      <a:pt x="f10" y="f5"/>
                      <a:pt x="f10" y="f5"/>
                      <a:pt x="f11" y="f8"/>
                    </a:cubicBezTo>
                    <a:cubicBezTo>
                      <a:pt x="f11" y="f8"/>
                      <a:pt x="f6" y="f8"/>
                      <a:pt x="f6" y="f9"/>
                    </a:cubicBezTo>
                    <a:cubicBezTo>
                      <a:pt x="f6" y="f9"/>
                      <a:pt x="f6" y="f7"/>
                      <a:pt x="f11" y="f7"/>
                    </a:cubicBezTo>
                    <a:cubicBezTo>
                      <a:pt x="f11" y="f9"/>
                      <a:pt x="f10" y="f7"/>
                      <a:pt x="f10" y="f7"/>
                    </a:cubicBezTo>
                    <a:cubicBezTo>
                      <a:pt x="f10" y="f7"/>
                      <a:pt x="f9" y="f9"/>
                      <a:pt x="f9" y="f7"/>
                    </a:cubicBezTo>
                    <a:cubicBezTo>
                      <a:pt x="f8" y="f7"/>
                      <a:pt x="f5" y="f7"/>
                      <a:pt x="f5"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29" name="Indonesia">
                <a:extLst>
                  <a:ext uri="{FF2B5EF4-FFF2-40B4-BE49-F238E27FC236}">
                    <a16:creationId xmlns:a16="http://schemas.microsoft.com/office/drawing/2014/main" id="{33BAFAC5-22CE-E315-BF66-0C5A8776DF00}"/>
                  </a:ext>
                </a:extLst>
              </p:cNvPr>
              <p:cNvSpPr/>
              <p:nvPr/>
            </p:nvSpPr>
            <p:spPr>
              <a:xfrm>
                <a:off x="10022509" y="4835950"/>
                <a:ext cx="101672" cy="32095"/>
              </a:xfrm>
              <a:custGeom>
                <a:avLst/>
                <a:gdLst>
                  <a:gd name="f0" fmla="val 10800000"/>
                  <a:gd name="f1" fmla="val 5400000"/>
                  <a:gd name="f2" fmla="val 180"/>
                  <a:gd name="f3" fmla="val w"/>
                  <a:gd name="f4" fmla="val h"/>
                  <a:gd name="f5" fmla="val 0"/>
                  <a:gd name="f6" fmla="val 19"/>
                  <a:gd name="f7" fmla="val 6"/>
                  <a:gd name="f8" fmla="val 1"/>
                  <a:gd name="f9" fmla="val 3"/>
                  <a:gd name="f10" fmla="val 2"/>
                  <a:gd name="f11" fmla="val 4"/>
                  <a:gd name="f12" fmla="val 5"/>
                  <a:gd name="f13" fmla="val 7"/>
                  <a:gd name="f14" fmla="val 8"/>
                  <a:gd name="f15" fmla="val 9"/>
                  <a:gd name="f16" fmla="val 10"/>
                  <a:gd name="f17" fmla="val 11"/>
                  <a:gd name="f18" fmla="val 12"/>
                  <a:gd name="f19" fmla="val 13"/>
                  <a:gd name="f20" fmla="val 14"/>
                  <a:gd name="f21" fmla="val 15"/>
                  <a:gd name="f22" fmla="val 16"/>
                  <a:gd name="f23" fmla="val 17"/>
                  <a:gd name="f24" fmla="val 18"/>
                  <a:gd name="f25" fmla="+- 0 0 -90"/>
                  <a:gd name="f26" fmla="*/ f3 1 19"/>
                  <a:gd name="f27" fmla="*/ f4 1 6"/>
                  <a:gd name="f28" fmla="+- f7 0 f5"/>
                  <a:gd name="f29" fmla="+- f6 0 f5"/>
                  <a:gd name="f30" fmla="*/ f25 f0 1"/>
                  <a:gd name="f31" fmla="*/ f28 1 6"/>
                  <a:gd name="f32" fmla="*/ f29 1 19"/>
                  <a:gd name="f33" fmla="*/ f30 1 f2"/>
                  <a:gd name="f34" fmla="*/ 1 1 f32"/>
                  <a:gd name="f35" fmla="*/ 3 1 f31"/>
                  <a:gd name="f36" fmla="*/ 2 1 f31"/>
                  <a:gd name="f37" fmla="*/ 2 1 f32"/>
                  <a:gd name="f38" fmla="*/ 3 1 f32"/>
                  <a:gd name="f39" fmla="*/ 1 1 f31"/>
                  <a:gd name="f40" fmla="*/ 4 1 f32"/>
                  <a:gd name="f41" fmla="*/ 5 1 f32"/>
                  <a:gd name="f42" fmla="*/ 6 1 f32"/>
                  <a:gd name="f43" fmla="*/ 8 1 f32"/>
                  <a:gd name="f44" fmla="*/ 9 1 f32"/>
                  <a:gd name="f45" fmla="*/ 11 1 f32"/>
                  <a:gd name="f46" fmla="*/ 12 1 f32"/>
                  <a:gd name="f47" fmla="*/ 13 1 f32"/>
                  <a:gd name="f48" fmla="*/ 16 1 f32"/>
                  <a:gd name="f49" fmla="*/ 18 1 f32"/>
                  <a:gd name="f50" fmla="*/ 17 1 f32"/>
                  <a:gd name="f51" fmla="*/ 0 1 f31"/>
                  <a:gd name="f52" fmla="*/ 19 1 f32"/>
                  <a:gd name="f53" fmla="*/ 4 1 f31"/>
                  <a:gd name="f54" fmla="*/ 14 1 f32"/>
                  <a:gd name="f55" fmla="*/ 5 1 f31"/>
                  <a:gd name="f56" fmla="*/ 6 1 f31"/>
                  <a:gd name="f57" fmla="*/ 0 1 f32"/>
                  <a:gd name="f58" fmla="*/ f6 1 f32"/>
                  <a:gd name="f59" fmla="*/ f7 1 f31"/>
                  <a:gd name="f60" fmla="+- f33 0 f1"/>
                  <a:gd name="f61" fmla="*/ f57 f26 1"/>
                  <a:gd name="f62" fmla="*/ f58 f26 1"/>
                  <a:gd name="f63" fmla="*/ f59 f27 1"/>
                  <a:gd name="f64" fmla="*/ f51 f27 1"/>
                  <a:gd name="f65" fmla="*/ f34 f26 1"/>
                  <a:gd name="f66" fmla="*/ f35 f27 1"/>
                  <a:gd name="f67" fmla="*/ f36 f27 1"/>
                  <a:gd name="f68" fmla="*/ f37 f26 1"/>
                  <a:gd name="f69" fmla="*/ f38 f26 1"/>
                  <a:gd name="f70" fmla="*/ f39 f27 1"/>
                  <a:gd name="f71" fmla="*/ f40 f26 1"/>
                  <a:gd name="f72" fmla="*/ f41 f26 1"/>
                  <a:gd name="f73" fmla="*/ f42 f26 1"/>
                  <a:gd name="f74" fmla="*/ f43 f26 1"/>
                  <a:gd name="f75" fmla="*/ f44 f26 1"/>
                  <a:gd name="f76" fmla="*/ f45 f26 1"/>
                  <a:gd name="f77" fmla="*/ f46 f26 1"/>
                  <a:gd name="f78" fmla="*/ f47 f26 1"/>
                  <a:gd name="f79" fmla="*/ f48 f26 1"/>
                  <a:gd name="f80" fmla="*/ f49 f26 1"/>
                  <a:gd name="f81" fmla="*/ f50 f26 1"/>
                  <a:gd name="f82" fmla="*/ f52 f26 1"/>
                  <a:gd name="f83" fmla="*/ f53 f27 1"/>
                  <a:gd name="f84" fmla="*/ f54 f26 1"/>
                  <a:gd name="f85" fmla="*/ f55 f27 1"/>
                  <a:gd name="f86" fmla="*/ f56 f27 1"/>
                </a:gdLst>
                <a:ahLst/>
                <a:cxnLst>
                  <a:cxn ang="3cd4">
                    <a:pos x="hc" y="t"/>
                  </a:cxn>
                  <a:cxn ang="0">
                    <a:pos x="r" y="vc"/>
                  </a:cxn>
                  <a:cxn ang="cd4">
                    <a:pos x="hc" y="b"/>
                  </a:cxn>
                  <a:cxn ang="cd2">
                    <a:pos x="l" y="vc"/>
                  </a:cxn>
                  <a:cxn ang="f60">
                    <a:pos x="f65" y="f66"/>
                  </a:cxn>
                  <a:cxn ang="f60">
                    <a:pos x="f65" y="f67"/>
                  </a:cxn>
                  <a:cxn ang="f60">
                    <a:pos x="f68" y="f67"/>
                  </a:cxn>
                  <a:cxn ang="f60">
                    <a:pos x="f69" y="f70"/>
                  </a:cxn>
                  <a:cxn ang="f60">
                    <a:pos x="f71" y="f70"/>
                  </a:cxn>
                  <a:cxn ang="f60">
                    <a:pos x="f72" y="f67"/>
                  </a:cxn>
                  <a:cxn ang="f60">
                    <a:pos x="f73" y="f67"/>
                  </a:cxn>
                  <a:cxn ang="f60">
                    <a:pos x="f74" y="f67"/>
                  </a:cxn>
                  <a:cxn ang="f60">
                    <a:pos x="f75" y="f67"/>
                  </a:cxn>
                  <a:cxn ang="f60">
                    <a:pos x="f76" y="f67"/>
                  </a:cxn>
                  <a:cxn ang="f60">
                    <a:pos x="f77" y="f66"/>
                  </a:cxn>
                  <a:cxn ang="f60">
                    <a:pos x="f77" y="f67"/>
                  </a:cxn>
                  <a:cxn ang="f60">
                    <a:pos x="f78" y="f67"/>
                  </a:cxn>
                  <a:cxn ang="f60">
                    <a:pos x="f79" y="f70"/>
                  </a:cxn>
                  <a:cxn ang="f60">
                    <a:pos x="f80" y="f70"/>
                  </a:cxn>
                  <a:cxn ang="f60">
                    <a:pos x="f81" y="f64"/>
                  </a:cxn>
                  <a:cxn ang="f60">
                    <a:pos x="f80" y="f64"/>
                  </a:cxn>
                  <a:cxn ang="f60">
                    <a:pos x="f82" y="f70"/>
                  </a:cxn>
                  <a:cxn ang="f60">
                    <a:pos x="f80" y="f67"/>
                  </a:cxn>
                  <a:cxn ang="f60">
                    <a:pos x="f80" y="f66"/>
                  </a:cxn>
                  <a:cxn ang="f60">
                    <a:pos x="f81" y="f66"/>
                  </a:cxn>
                  <a:cxn ang="f60">
                    <a:pos x="f79" y="f83"/>
                  </a:cxn>
                  <a:cxn ang="f60">
                    <a:pos x="f84" y="f83"/>
                  </a:cxn>
                  <a:cxn ang="f60">
                    <a:pos x="f78" y="f85"/>
                  </a:cxn>
                  <a:cxn ang="f60">
                    <a:pos x="f76" y="f85"/>
                  </a:cxn>
                  <a:cxn ang="f60">
                    <a:pos x="f75" y="f85"/>
                  </a:cxn>
                  <a:cxn ang="f60">
                    <a:pos x="f74" y="f86"/>
                  </a:cxn>
                  <a:cxn ang="f60">
                    <a:pos x="f73" y="f85"/>
                  </a:cxn>
                  <a:cxn ang="f60">
                    <a:pos x="f71" y="f83"/>
                  </a:cxn>
                  <a:cxn ang="f60">
                    <a:pos x="f68" y="f85"/>
                  </a:cxn>
                  <a:cxn ang="f60">
                    <a:pos x="f65" y="f83"/>
                  </a:cxn>
                  <a:cxn ang="f60">
                    <a:pos x="f65" y="f83"/>
                  </a:cxn>
                  <a:cxn ang="f60">
                    <a:pos x="f65" y="f66"/>
                  </a:cxn>
                </a:cxnLst>
                <a:rect l="f61" t="f64" r="f62" b="f63"/>
                <a:pathLst>
                  <a:path w="19" h="6">
                    <a:moveTo>
                      <a:pt x="f8" y="f9"/>
                    </a:moveTo>
                    <a:cubicBezTo>
                      <a:pt x="f5" y="f10"/>
                      <a:pt x="f8" y="f9"/>
                      <a:pt x="f8" y="f10"/>
                    </a:cubicBezTo>
                    <a:cubicBezTo>
                      <a:pt x="f8" y="f8"/>
                      <a:pt x="f10" y="f10"/>
                      <a:pt x="f10" y="f10"/>
                    </a:cubicBezTo>
                    <a:cubicBezTo>
                      <a:pt x="f10" y="f8"/>
                      <a:pt x="f9" y="f8"/>
                      <a:pt x="f9" y="f8"/>
                    </a:cubicBezTo>
                    <a:cubicBezTo>
                      <a:pt x="f9" y="f8"/>
                      <a:pt x="f9" y="f10"/>
                      <a:pt x="f11" y="f8"/>
                    </a:cubicBezTo>
                    <a:cubicBezTo>
                      <a:pt x="f11" y="f8"/>
                      <a:pt x="f12" y="f10"/>
                      <a:pt x="f12" y="f10"/>
                    </a:cubicBezTo>
                    <a:cubicBezTo>
                      <a:pt x="f12" y="f10"/>
                      <a:pt x="f7" y="f10"/>
                      <a:pt x="f7" y="f10"/>
                    </a:cubicBezTo>
                    <a:cubicBezTo>
                      <a:pt x="f7" y="f8"/>
                      <a:pt x="f13" y="f10"/>
                      <a:pt x="f14" y="f10"/>
                    </a:cubicBezTo>
                    <a:cubicBezTo>
                      <a:pt x="f14" y="f8"/>
                      <a:pt x="f15" y="f8"/>
                      <a:pt x="f15" y="f10"/>
                    </a:cubicBezTo>
                    <a:cubicBezTo>
                      <a:pt x="f16" y="f10"/>
                      <a:pt x="f16" y="f10"/>
                      <a:pt x="f17" y="f10"/>
                    </a:cubicBezTo>
                    <a:cubicBezTo>
                      <a:pt x="f17" y="f9"/>
                      <a:pt x="f17" y="f10"/>
                      <a:pt x="f18" y="f9"/>
                    </a:cubicBezTo>
                    <a:cubicBezTo>
                      <a:pt x="f18" y="f9"/>
                      <a:pt x="f18" y="f9"/>
                      <a:pt x="f18" y="f10"/>
                    </a:cubicBezTo>
                    <a:cubicBezTo>
                      <a:pt x="f18" y="f10"/>
                      <a:pt x="f19" y="f10"/>
                      <a:pt x="f19" y="f10"/>
                    </a:cubicBezTo>
                    <a:cubicBezTo>
                      <a:pt x="f20" y="f8"/>
                      <a:pt x="f21" y="f10"/>
                      <a:pt x="f22" y="f8"/>
                    </a:cubicBezTo>
                    <a:cubicBezTo>
                      <a:pt x="f23" y="f8"/>
                      <a:pt x="f24" y="f8"/>
                      <a:pt x="f24" y="f8"/>
                    </a:cubicBezTo>
                    <a:cubicBezTo>
                      <a:pt x="f23" y="f5"/>
                      <a:pt x="f23" y="f8"/>
                      <a:pt x="f23" y="f5"/>
                    </a:cubicBezTo>
                    <a:cubicBezTo>
                      <a:pt x="f22" y="f5"/>
                      <a:pt x="f23" y="f5"/>
                      <a:pt x="f24" y="f5"/>
                    </a:cubicBezTo>
                    <a:cubicBezTo>
                      <a:pt x="f24" y="f5"/>
                      <a:pt x="f6" y="f5"/>
                      <a:pt x="f6" y="f8"/>
                    </a:cubicBezTo>
                    <a:cubicBezTo>
                      <a:pt x="f6" y="f8"/>
                      <a:pt x="f6" y="f10"/>
                      <a:pt x="f24" y="f10"/>
                    </a:cubicBezTo>
                    <a:cubicBezTo>
                      <a:pt x="f24" y="f10"/>
                      <a:pt x="f24" y="f9"/>
                      <a:pt x="f24" y="f9"/>
                    </a:cubicBezTo>
                    <a:cubicBezTo>
                      <a:pt x="f23" y="f10"/>
                      <a:pt x="f24" y="f11"/>
                      <a:pt x="f23" y="f9"/>
                    </a:cubicBezTo>
                    <a:cubicBezTo>
                      <a:pt x="f22" y="f9"/>
                      <a:pt x="f23" y="f11"/>
                      <a:pt x="f22" y="f11"/>
                    </a:cubicBezTo>
                    <a:cubicBezTo>
                      <a:pt x="f21" y="f11"/>
                      <a:pt x="f22" y="f12"/>
                      <a:pt x="f20" y="f11"/>
                    </a:cubicBezTo>
                    <a:cubicBezTo>
                      <a:pt x="f20" y="f11"/>
                      <a:pt x="f20" y="f12"/>
                      <a:pt x="f19" y="f12"/>
                    </a:cubicBezTo>
                    <a:cubicBezTo>
                      <a:pt x="f18" y="f11"/>
                      <a:pt x="f18" y="f11"/>
                      <a:pt x="f17" y="f12"/>
                    </a:cubicBezTo>
                    <a:cubicBezTo>
                      <a:pt x="f16" y="f7"/>
                      <a:pt x="f16" y="f7"/>
                      <a:pt x="f15" y="f12"/>
                    </a:cubicBezTo>
                    <a:cubicBezTo>
                      <a:pt x="f15" y="f12"/>
                      <a:pt x="f15" y="f7"/>
                      <a:pt x="f14" y="f7"/>
                    </a:cubicBezTo>
                    <a:cubicBezTo>
                      <a:pt x="f13" y="f12"/>
                      <a:pt x="f13" y="f7"/>
                      <a:pt x="f7" y="f12"/>
                    </a:cubicBezTo>
                    <a:cubicBezTo>
                      <a:pt x="f12" y="f12"/>
                      <a:pt x="f11" y="f11"/>
                      <a:pt x="f11" y="f11"/>
                    </a:cubicBezTo>
                    <a:cubicBezTo>
                      <a:pt x="f9" y="f11"/>
                      <a:pt x="f9" y="f12"/>
                      <a:pt x="f10" y="f12"/>
                    </a:cubicBezTo>
                    <a:cubicBezTo>
                      <a:pt x="f10" y="f12"/>
                      <a:pt x="f10" y="f11"/>
                      <a:pt x="f8" y="f11"/>
                    </a:cubicBezTo>
                    <a:cubicBezTo>
                      <a:pt x="f8" y="f12"/>
                      <a:pt x="f8" y="f11"/>
                      <a:pt x="f8" y="f11"/>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30" name="Indonesia">
                <a:extLst>
                  <a:ext uri="{FF2B5EF4-FFF2-40B4-BE49-F238E27FC236}">
                    <a16:creationId xmlns:a16="http://schemas.microsoft.com/office/drawing/2014/main" id="{209310F7-C926-1D92-085F-BDB628660601}"/>
                  </a:ext>
                </a:extLst>
              </p:cNvPr>
              <p:cNvSpPr/>
              <p:nvPr/>
            </p:nvSpPr>
            <p:spPr>
              <a:xfrm>
                <a:off x="10002173" y="4876604"/>
                <a:ext cx="58741" cy="36374"/>
              </a:xfrm>
              <a:custGeom>
                <a:avLst/>
                <a:gdLst>
                  <a:gd name="f0" fmla="val 10800000"/>
                  <a:gd name="f1" fmla="val 5400000"/>
                  <a:gd name="f2" fmla="val 180"/>
                  <a:gd name="f3" fmla="val w"/>
                  <a:gd name="f4" fmla="val h"/>
                  <a:gd name="f5" fmla="val 0"/>
                  <a:gd name="f6" fmla="val 11"/>
                  <a:gd name="f7" fmla="val 7"/>
                  <a:gd name="f8" fmla="val 2"/>
                  <a:gd name="f9" fmla="val 1"/>
                  <a:gd name="f10" fmla="val 3"/>
                  <a:gd name="f11" fmla="val 4"/>
                  <a:gd name="f12" fmla="val 5"/>
                  <a:gd name="f13" fmla="val 6"/>
                  <a:gd name="f14" fmla="val 8"/>
                  <a:gd name="f15" fmla="val 9"/>
                  <a:gd name="f16" fmla="val 10"/>
                  <a:gd name="f17" fmla="+- 0 0 -90"/>
                  <a:gd name="f18" fmla="*/ f3 1 11"/>
                  <a:gd name="f19" fmla="*/ f4 1 7"/>
                  <a:gd name="f20" fmla="+- f7 0 f5"/>
                  <a:gd name="f21" fmla="+- f6 0 f5"/>
                  <a:gd name="f22" fmla="*/ f17 f0 1"/>
                  <a:gd name="f23" fmla="*/ f21 1 11"/>
                  <a:gd name="f24" fmla="*/ f20 1 7"/>
                  <a:gd name="f25" fmla="*/ f22 1 f2"/>
                  <a:gd name="f26" fmla="*/ 2 1 f23"/>
                  <a:gd name="f27" fmla="*/ 2 1 f24"/>
                  <a:gd name="f28" fmla="*/ 3 1 f23"/>
                  <a:gd name="f29" fmla="*/ 1 1 f24"/>
                  <a:gd name="f30" fmla="*/ 6 1 f23"/>
                  <a:gd name="f31" fmla="*/ 8 1 f23"/>
                  <a:gd name="f32" fmla="*/ 9 1 f23"/>
                  <a:gd name="f33" fmla="*/ 3 1 f24"/>
                  <a:gd name="f34" fmla="*/ 11 1 f23"/>
                  <a:gd name="f35" fmla="*/ 5 1 f24"/>
                  <a:gd name="f36" fmla="*/ 10 1 f23"/>
                  <a:gd name="f37" fmla="*/ 6 1 f24"/>
                  <a:gd name="f38" fmla="*/ 7 1 f24"/>
                  <a:gd name="f39" fmla="*/ 7 1 f23"/>
                  <a:gd name="f40" fmla="*/ 4 1 f23"/>
                  <a:gd name="f41" fmla="*/ 0 1 f23"/>
                  <a:gd name="f42" fmla="*/ f6 1 f23"/>
                  <a:gd name="f43" fmla="*/ 0 1 f24"/>
                  <a:gd name="f44" fmla="*/ f7 1 f24"/>
                  <a:gd name="f45" fmla="+- f25 0 f1"/>
                  <a:gd name="f46" fmla="*/ f41 f18 1"/>
                  <a:gd name="f47" fmla="*/ f42 f18 1"/>
                  <a:gd name="f48" fmla="*/ f44 f19 1"/>
                  <a:gd name="f49" fmla="*/ f43 f19 1"/>
                  <a:gd name="f50" fmla="*/ f26 f18 1"/>
                  <a:gd name="f51" fmla="*/ f27 f19 1"/>
                  <a:gd name="f52" fmla="*/ f28 f18 1"/>
                  <a:gd name="f53" fmla="*/ f29 f19 1"/>
                  <a:gd name="f54" fmla="*/ f30 f18 1"/>
                  <a:gd name="f55" fmla="*/ f31 f18 1"/>
                  <a:gd name="f56" fmla="*/ f32 f18 1"/>
                  <a:gd name="f57" fmla="*/ f33 f19 1"/>
                  <a:gd name="f58" fmla="*/ f34 f18 1"/>
                  <a:gd name="f59" fmla="*/ f35 f19 1"/>
                  <a:gd name="f60" fmla="*/ f36 f18 1"/>
                  <a:gd name="f61" fmla="*/ f37 f19 1"/>
                  <a:gd name="f62" fmla="*/ f38 f19 1"/>
                  <a:gd name="f63" fmla="*/ f39 f18 1"/>
                  <a:gd name="f64" fmla="*/ f40 f18 1"/>
                </a:gdLst>
                <a:ahLst/>
                <a:cxnLst>
                  <a:cxn ang="3cd4">
                    <a:pos x="hc" y="t"/>
                  </a:cxn>
                  <a:cxn ang="0">
                    <a:pos x="r" y="vc"/>
                  </a:cxn>
                  <a:cxn ang="cd4">
                    <a:pos x="hc" y="b"/>
                  </a:cxn>
                  <a:cxn ang="cd2">
                    <a:pos x="l" y="vc"/>
                  </a:cxn>
                  <a:cxn ang="f45">
                    <a:pos x="f50" y="f51"/>
                  </a:cxn>
                  <a:cxn ang="f45">
                    <a:pos x="f52" y="f53"/>
                  </a:cxn>
                  <a:cxn ang="f45">
                    <a:pos x="f54" y="f53"/>
                  </a:cxn>
                  <a:cxn ang="f45">
                    <a:pos x="f55" y="f53"/>
                  </a:cxn>
                  <a:cxn ang="f45">
                    <a:pos x="f56" y="f51"/>
                  </a:cxn>
                  <a:cxn ang="f45">
                    <a:pos x="f56" y="f57"/>
                  </a:cxn>
                  <a:cxn ang="f45">
                    <a:pos x="f58" y="f59"/>
                  </a:cxn>
                  <a:cxn ang="f45">
                    <a:pos x="f60" y="f61"/>
                  </a:cxn>
                  <a:cxn ang="f45">
                    <a:pos x="f55" y="f62"/>
                  </a:cxn>
                  <a:cxn ang="f45">
                    <a:pos x="f63" y="f59"/>
                  </a:cxn>
                  <a:cxn ang="f45">
                    <a:pos x="f54" y="f59"/>
                  </a:cxn>
                  <a:cxn ang="f45">
                    <a:pos x="f64" y="f57"/>
                  </a:cxn>
                  <a:cxn ang="f45">
                    <a:pos x="f52" y="f57"/>
                  </a:cxn>
                  <a:cxn ang="f45">
                    <a:pos x="f50" y="f51"/>
                  </a:cxn>
                </a:cxnLst>
                <a:rect l="f46" t="f49" r="f47" b="f48"/>
                <a:pathLst>
                  <a:path w="11" h="7">
                    <a:moveTo>
                      <a:pt x="f8" y="f8"/>
                    </a:moveTo>
                    <a:cubicBezTo>
                      <a:pt x="f8" y="f9"/>
                      <a:pt x="f10" y="f9"/>
                      <a:pt x="f10" y="f9"/>
                    </a:cubicBezTo>
                    <a:cubicBezTo>
                      <a:pt x="f11" y="f9"/>
                      <a:pt x="f12" y="f5"/>
                      <a:pt x="f13" y="f9"/>
                    </a:cubicBezTo>
                    <a:cubicBezTo>
                      <a:pt x="f13" y="f9"/>
                      <a:pt x="f7" y="f8"/>
                      <a:pt x="f14" y="f9"/>
                    </a:cubicBezTo>
                    <a:cubicBezTo>
                      <a:pt x="f14" y="f9"/>
                      <a:pt x="f15" y="f9"/>
                      <a:pt x="f15" y="f8"/>
                    </a:cubicBezTo>
                    <a:cubicBezTo>
                      <a:pt x="f15" y="f10"/>
                      <a:pt x="f15" y="f10"/>
                      <a:pt x="f15" y="f10"/>
                    </a:cubicBezTo>
                    <a:cubicBezTo>
                      <a:pt x="f15" y="f11"/>
                      <a:pt x="f16" y="f11"/>
                      <a:pt x="f6" y="f12"/>
                    </a:cubicBezTo>
                    <a:cubicBezTo>
                      <a:pt x="f6" y="f12"/>
                      <a:pt x="f16" y="f13"/>
                      <a:pt x="f16" y="f13"/>
                    </a:cubicBezTo>
                    <a:cubicBezTo>
                      <a:pt x="f15" y="f13"/>
                      <a:pt x="f15" y="f7"/>
                      <a:pt x="f14" y="f7"/>
                    </a:cubicBezTo>
                    <a:cubicBezTo>
                      <a:pt x="f14" y="f13"/>
                      <a:pt x="f13" y="f13"/>
                      <a:pt x="f7" y="f12"/>
                    </a:cubicBezTo>
                    <a:cubicBezTo>
                      <a:pt x="f7" y="f12"/>
                      <a:pt x="f7" y="f12"/>
                      <a:pt x="f13" y="f12"/>
                    </a:cubicBezTo>
                    <a:cubicBezTo>
                      <a:pt x="f12" y="f11"/>
                      <a:pt x="f11" y="f11"/>
                      <a:pt x="f11" y="f10"/>
                    </a:cubicBezTo>
                    <a:cubicBezTo>
                      <a:pt x="f11" y="f10"/>
                      <a:pt x="f11" y="f11"/>
                      <a:pt x="f10" y="f10"/>
                    </a:cubicBezTo>
                    <a:cubicBezTo>
                      <a:pt x="f8" y="f10"/>
                      <a:pt x="f5" y="f10"/>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31" name="Indonesia">
                <a:extLst>
                  <a:ext uri="{FF2B5EF4-FFF2-40B4-BE49-F238E27FC236}">
                    <a16:creationId xmlns:a16="http://schemas.microsoft.com/office/drawing/2014/main" id="{4245258A-BCE9-397F-5FD5-DC3B14155EFA}"/>
                  </a:ext>
                </a:extLst>
              </p:cNvPr>
              <p:cNvSpPr/>
              <p:nvPr/>
            </p:nvSpPr>
            <p:spPr>
              <a:xfrm>
                <a:off x="9905027" y="4835950"/>
                <a:ext cx="31629" cy="25676"/>
              </a:xfrm>
              <a:custGeom>
                <a:avLst/>
                <a:gdLst>
                  <a:gd name="f0" fmla="val 10800000"/>
                  <a:gd name="f1" fmla="val 5400000"/>
                  <a:gd name="f2" fmla="val 180"/>
                  <a:gd name="f3" fmla="val w"/>
                  <a:gd name="f4" fmla="val h"/>
                  <a:gd name="f5" fmla="val 0"/>
                  <a:gd name="f6" fmla="val 6"/>
                  <a:gd name="f7" fmla="val 5"/>
                  <a:gd name="f8" fmla="val 1"/>
                  <a:gd name="f9" fmla="val 2"/>
                  <a:gd name="f10" fmla="val 3"/>
                  <a:gd name="f11" fmla="val 4"/>
                  <a:gd name="f12" fmla="+- 0 0 -90"/>
                  <a:gd name="f13" fmla="*/ f3 1 6"/>
                  <a:gd name="f14" fmla="*/ f4 1 5"/>
                  <a:gd name="f15" fmla="+- f7 0 f5"/>
                  <a:gd name="f16" fmla="+- f6 0 f5"/>
                  <a:gd name="f17" fmla="*/ f12 f0 1"/>
                  <a:gd name="f18" fmla="*/ f15 1 5"/>
                  <a:gd name="f19" fmla="*/ f16 1 6"/>
                  <a:gd name="f20" fmla="*/ f17 1 f2"/>
                  <a:gd name="f21" fmla="*/ 0 1 f19"/>
                  <a:gd name="f22" fmla="*/ 1 1 f18"/>
                  <a:gd name="f23" fmla="*/ 1 1 f19"/>
                  <a:gd name="f24" fmla="*/ 3 1 f19"/>
                  <a:gd name="f25" fmla="*/ 0 1 f18"/>
                  <a:gd name="f26" fmla="*/ 5 1 f19"/>
                  <a:gd name="f27" fmla="*/ 6 1 f19"/>
                  <a:gd name="f28" fmla="*/ 2 1 f18"/>
                  <a:gd name="f29" fmla="*/ 3 1 f18"/>
                  <a:gd name="f30" fmla="*/ 4 1 f19"/>
                  <a:gd name="f31" fmla="*/ 4 1 f18"/>
                  <a:gd name="f32" fmla="*/ 5 1 f18"/>
                  <a:gd name="f33" fmla="*/ 2 1 f19"/>
                  <a:gd name="f34" fmla="*/ f6 1 f19"/>
                  <a:gd name="f35" fmla="*/ f7 1 f18"/>
                  <a:gd name="f36" fmla="+- f20 0 f1"/>
                  <a:gd name="f37" fmla="*/ f21 f13 1"/>
                  <a:gd name="f38" fmla="*/ f34 f13 1"/>
                  <a:gd name="f39" fmla="*/ f35 f14 1"/>
                  <a:gd name="f40" fmla="*/ f25 f14 1"/>
                  <a:gd name="f41" fmla="*/ f22 f14 1"/>
                  <a:gd name="f42" fmla="*/ f23 f13 1"/>
                  <a:gd name="f43" fmla="*/ f24 f13 1"/>
                  <a:gd name="f44" fmla="*/ f26 f13 1"/>
                  <a:gd name="f45" fmla="*/ f27 f13 1"/>
                  <a:gd name="f46" fmla="*/ f28 f14 1"/>
                  <a:gd name="f47" fmla="*/ f29 f14 1"/>
                  <a:gd name="f48" fmla="*/ f30 f13 1"/>
                  <a:gd name="f49" fmla="*/ f31 f14 1"/>
                  <a:gd name="f50" fmla="*/ f32 f14 1"/>
                  <a:gd name="f51" fmla="*/ f33 f13 1"/>
                </a:gdLst>
                <a:ahLst/>
                <a:cxnLst>
                  <a:cxn ang="3cd4">
                    <a:pos x="hc" y="t"/>
                  </a:cxn>
                  <a:cxn ang="0">
                    <a:pos x="r" y="vc"/>
                  </a:cxn>
                  <a:cxn ang="cd4">
                    <a:pos x="hc" y="b"/>
                  </a:cxn>
                  <a:cxn ang="cd2">
                    <a:pos x="l" y="vc"/>
                  </a:cxn>
                  <a:cxn ang="f36">
                    <a:pos x="f37" y="f41"/>
                  </a:cxn>
                  <a:cxn ang="f36">
                    <a:pos x="f42" y="f41"/>
                  </a:cxn>
                  <a:cxn ang="f36">
                    <a:pos x="f43" y="f40"/>
                  </a:cxn>
                  <a:cxn ang="f36">
                    <a:pos x="f44" y="f41"/>
                  </a:cxn>
                  <a:cxn ang="f36">
                    <a:pos x="f45" y="f46"/>
                  </a:cxn>
                  <a:cxn ang="f36">
                    <a:pos x="f44" y="f47"/>
                  </a:cxn>
                  <a:cxn ang="f36">
                    <a:pos x="f44" y="f47"/>
                  </a:cxn>
                  <a:cxn ang="f36">
                    <a:pos x="f48" y="f49"/>
                  </a:cxn>
                  <a:cxn ang="f36">
                    <a:pos x="f43" y="f50"/>
                  </a:cxn>
                  <a:cxn ang="f36">
                    <a:pos x="f51" y="f49"/>
                  </a:cxn>
                  <a:cxn ang="f36">
                    <a:pos x="f42" y="f46"/>
                  </a:cxn>
                  <a:cxn ang="f36">
                    <a:pos x="f37" y="f41"/>
                  </a:cxn>
                </a:cxnLst>
                <a:rect l="f37" t="f40" r="f38" b="f39"/>
                <a:pathLst>
                  <a:path w="6" h="5">
                    <a:moveTo>
                      <a:pt x="f5" y="f8"/>
                    </a:moveTo>
                    <a:cubicBezTo>
                      <a:pt x="f5" y="f8"/>
                      <a:pt x="f5" y="f8"/>
                      <a:pt x="f8" y="f8"/>
                    </a:cubicBezTo>
                    <a:cubicBezTo>
                      <a:pt x="f9" y="f8"/>
                      <a:pt x="f9" y="f8"/>
                      <a:pt x="f10" y="f5"/>
                    </a:cubicBezTo>
                    <a:cubicBezTo>
                      <a:pt x="f10" y="f5"/>
                      <a:pt x="f11" y="f5"/>
                      <a:pt x="f7" y="f8"/>
                    </a:cubicBezTo>
                    <a:cubicBezTo>
                      <a:pt x="f7" y="f8"/>
                      <a:pt x="f6" y="f8"/>
                      <a:pt x="f6" y="f9"/>
                    </a:cubicBezTo>
                    <a:cubicBezTo>
                      <a:pt x="f6" y="f9"/>
                      <a:pt x="f7" y="f10"/>
                      <a:pt x="f7" y="f10"/>
                    </a:cubicBezTo>
                    <a:cubicBezTo>
                      <a:pt x="f7" y="f9"/>
                      <a:pt x="f7" y="f11"/>
                      <a:pt x="f7" y="f10"/>
                    </a:cubicBezTo>
                    <a:cubicBezTo>
                      <a:pt x="f11" y="f10"/>
                      <a:pt x="f7" y="f10"/>
                      <a:pt x="f11" y="f11"/>
                    </a:cubicBezTo>
                    <a:cubicBezTo>
                      <a:pt x="f10" y="f7"/>
                      <a:pt x="f11" y="f7"/>
                      <a:pt x="f10" y="f7"/>
                    </a:cubicBezTo>
                    <a:cubicBezTo>
                      <a:pt x="f10" y="f7"/>
                      <a:pt x="f9" y="f7"/>
                      <a:pt x="f9" y="f11"/>
                    </a:cubicBezTo>
                    <a:cubicBezTo>
                      <a:pt x="f10" y="f10"/>
                      <a:pt x="f9" y="f9"/>
                      <a:pt x="f8" y="f9"/>
                    </a:cubicBezTo>
                    <a:cubicBezTo>
                      <a:pt x="f8" y="f9"/>
                      <a:pt x="f5" y="f9"/>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32" name="Indonesia">
                <a:extLst>
                  <a:ext uri="{FF2B5EF4-FFF2-40B4-BE49-F238E27FC236}">
                    <a16:creationId xmlns:a16="http://schemas.microsoft.com/office/drawing/2014/main" id="{9D05A2A2-6001-296A-1563-2A74452C04F9}"/>
                  </a:ext>
                </a:extLst>
              </p:cNvPr>
              <p:cNvSpPr/>
              <p:nvPr/>
            </p:nvSpPr>
            <p:spPr>
              <a:xfrm>
                <a:off x="9932139" y="4842369"/>
                <a:ext cx="27111" cy="25676"/>
              </a:xfrm>
              <a:custGeom>
                <a:avLst/>
                <a:gdLst>
                  <a:gd name="f0" fmla="val 10800000"/>
                  <a:gd name="f1" fmla="val 5400000"/>
                  <a:gd name="f2" fmla="val 180"/>
                  <a:gd name="f3" fmla="val w"/>
                  <a:gd name="f4" fmla="val h"/>
                  <a:gd name="f5" fmla="val 0"/>
                  <a:gd name="f6" fmla="val 5"/>
                  <a:gd name="f7" fmla="val 3"/>
                  <a:gd name="f8" fmla="val 1"/>
                  <a:gd name="f9" fmla="val 2"/>
                  <a:gd name="f10" fmla="val 4"/>
                  <a:gd name="f11" fmla="+- 0 0 -90"/>
                  <a:gd name="f12" fmla="*/ f3 1 5"/>
                  <a:gd name="f13" fmla="*/ f4 1 5"/>
                  <a:gd name="f14" fmla="+- f6 0 f5"/>
                  <a:gd name="f15" fmla="*/ f11 f0 1"/>
                  <a:gd name="f16" fmla="*/ f14 1 5"/>
                  <a:gd name="f17" fmla="*/ f15 1 f2"/>
                  <a:gd name="f18" fmla="*/ 3 1 f16"/>
                  <a:gd name="f19" fmla="*/ 1 1 f16"/>
                  <a:gd name="f20" fmla="*/ 2 1 f16"/>
                  <a:gd name="f21" fmla="*/ 0 1 f16"/>
                  <a:gd name="f22" fmla="*/ 4 1 f16"/>
                  <a:gd name="f23" fmla="*/ 5 1 f16"/>
                  <a:gd name="f24" fmla="*/ f6 1 f16"/>
                  <a:gd name="f25" fmla="+- f17 0 f1"/>
                  <a:gd name="f26" fmla="*/ f21 f12 1"/>
                  <a:gd name="f27" fmla="*/ f24 f12 1"/>
                  <a:gd name="f28" fmla="*/ f24 f13 1"/>
                  <a:gd name="f29" fmla="*/ f21 f13 1"/>
                  <a:gd name="f30" fmla="*/ f18 f12 1"/>
                  <a:gd name="f31" fmla="*/ f19 f13 1"/>
                  <a:gd name="f32" fmla="*/ f20 f12 1"/>
                  <a:gd name="f33" fmla="*/ f20 f13 1"/>
                  <a:gd name="f34" fmla="*/ f19 f12 1"/>
                  <a:gd name="f35" fmla="*/ f18 f13 1"/>
                  <a:gd name="f36" fmla="*/ f22 f13 1"/>
                  <a:gd name="f37" fmla="*/ f22 f12 1"/>
                  <a:gd name="f38" fmla="*/ f23 f12 1"/>
                </a:gdLst>
                <a:ahLst/>
                <a:cxnLst>
                  <a:cxn ang="3cd4">
                    <a:pos x="hc" y="t"/>
                  </a:cxn>
                  <a:cxn ang="0">
                    <a:pos x="r" y="vc"/>
                  </a:cxn>
                  <a:cxn ang="cd4">
                    <a:pos x="hc" y="b"/>
                  </a:cxn>
                  <a:cxn ang="cd2">
                    <a:pos x="l" y="vc"/>
                  </a:cxn>
                  <a:cxn ang="f25">
                    <a:pos x="f30" y="f31"/>
                  </a:cxn>
                  <a:cxn ang="f25">
                    <a:pos x="f32" y="f33"/>
                  </a:cxn>
                  <a:cxn ang="f25">
                    <a:pos x="f34" y="f35"/>
                  </a:cxn>
                  <a:cxn ang="f25">
                    <a:pos x="f26" y="f36"/>
                  </a:cxn>
                  <a:cxn ang="f25">
                    <a:pos x="f34" y="f36"/>
                  </a:cxn>
                  <a:cxn ang="f25">
                    <a:pos x="f32" y="f36"/>
                  </a:cxn>
                  <a:cxn ang="f25">
                    <a:pos x="f37" y="f36"/>
                  </a:cxn>
                  <a:cxn ang="f25">
                    <a:pos x="f37" y="f35"/>
                  </a:cxn>
                  <a:cxn ang="f25">
                    <a:pos x="f38" y="f33"/>
                  </a:cxn>
                  <a:cxn ang="f25">
                    <a:pos x="f37" y="f31"/>
                  </a:cxn>
                  <a:cxn ang="f25">
                    <a:pos x="f30" y="f31"/>
                  </a:cxn>
                </a:cxnLst>
                <a:rect l="f26" t="f29" r="f27" b="f28"/>
                <a:pathLst>
                  <a:path w="5" h="5">
                    <a:moveTo>
                      <a:pt x="f7" y="f8"/>
                    </a:moveTo>
                    <a:cubicBezTo>
                      <a:pt x="f9" y="f8"/>
                      <a:pt x="f8" y="f8"/>
                      <a:pt x="f9" y="f9"/>
                    </a:cubicBezTo>
                    <a:cubicBezTo>
                      <a:pt x="f9" y="f9"/>
                      <a:pt x="f9" y="f7"/>
                      <a:pt x="f8" y="f7"/>
                    </a:cubicBezTo>
                    <a:cubicBezTo>
                      <a:pt x="f8" y="f7"/>
                      <a:pt x="f5" y="f7"/>
                      <a:pt x="f5" y="f10"/>
                    </a:cubicBezTo>
                    <a:cubicBezTo>
                      <a:pt x="f5" y="f10"/>
                      <a:pt x="f8" y="f10"/>
                      <a:pt x="f8" y="f10"/>
                    </a:cubicBezTo>
                    <a:cubicBezTo>
                      <a:pt x="f9" y="f10"/>
                      <a:pt x="f9" y="f10"/>
                      <a:pt x="f9" y="f10"/>
                    </a:cubicBezTo>
                    <a:cubicBezTo>
                      <a:pt x="f7" y="f6"/>
                      <a:pt x="f7" y="f6"/>
                      <a:pt x="f10" y="f10"/>
                    </a:cubicBezTo>
                    <a:cubicBezTo>
                      <a:pt x="f10" y="f10"/>
                      <a:pt x="f10" y="f10"/>
                      <a:pt x="f10" y="f7"/>
                    </a:cubicBezTo>
                    <a:cubicBezTo>
                      <a:pt x="f10" y="f7"/>
                      <a:pt x="f10" y="f9"/>
                      <a:pt x="f6" y="f9"/>
                    </a:cubicBezTo>
                    <a:cubicBezTo>
                      <a:pt x="f6" y="f9"/>
                      <a:pt x="f6" y="f8"/>
                      <a:pt x="f10" y="f8"/>
                    </a:cubicBezTo>
                    <a:cubicBezTo>
                      <a:pt x="f7" y="f8"/>
                      <a:pt x="f7" y="f5"/>
                      <a:pt x="f7"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33" name="Indonesia">
                <a:extLst>
                  <a:ext uri="{FF2B5EF4-FFF2-40B4-BE49-F238E27FC236}">
                    <a16:creationId xmlns:a16="http://schemas.microsoft.com/office/drawing/2014/main" id="{2FA9D4CE-27DC-DA50-FFAD-45E58777C4B0}"/>
                  </a:ext>
                </a:extLst>
              </p:cNvPr>
              <p:cNvSpPr/>
              <p:nvPr/>
            </p:nvSpPr>
            <p:spPr>
              <a:xfrm>
                <a:off x="9959251" y="4835950"/>
                <a:ext cx="58741" cy="36374"/>
              </a:xfrm>
              <a:custGeom>
                <a:avLst/>
                <a:gdLst>
                  <a:gd name="f0" fmla="val 10800000"/>
                  <a:gd name="f1" fmla="val 5400000"/>
                  <a:gd name="f2" fmla="val 180"/>
                  <a:gd name="f3" fmla="val w"/>
                  <a:gd name="f4" fmla="val h"/>
                  <a:gd name="f5" fmla="val 0"/>
                  <a:gd name="f6" fmla="val 11"/>
                  <a:gd name="f7" fmla="val 7"/>
                  <a:gd name="f8" fmla="val 1"/>
                  <a:gd name="f9" fmla="val 4"/>
                  <a:gd name="f10" fmla="val 3"/>
                  <a:gd name="f11" fmla="val 2"/>
                  <a:gd name="f12" fmla="val 5"/>
                  <a:gd name="f13" fmla="val 6"/>
                  <a:gd name="f14" fmla="val 8"/>
                  <a:gd name="f15" fmla="val 9"/>
                  <a:gd name="f16" fmla="val 10"/>
                  <a:gd name="f17" fmla="+- 0 0 -90"/>
                  <a:gd name="f18" fmla="*/ f3 1 11"/>
                  <a:gd name="f19" fmla="*/ f4 1 7"/>
                  <a:gd name="f20" fmla="+- f7 0 f5"/>
                  <a:gd name="f21" fmla="+- f6 0 f5"/>
                  <a:gd name="f22" fmla="*/ f17 f0 1"/>
                  <a:gd name="f23" fmla="*/ f21 1 11"/>
                  <a:gd name="f24" fmla="*/ f20 1 7"/>
                  <a:gd name="f25" fmla="*/ f22 1 f2"/>
                  <a:gd name="f26" fmla="*/ 1 1 f23"/>
                  <a:gd name="f27" fmla="*/ 4 1 f24"/>
                  <a:gd name="f28" fmla="*/ 3 1 f24"/>
                  <a:gd name="f29" fmla="*/ 2 1 f23"/>
                  <a:gd name="f30" fmla="*/ 2 1 f24"/>
                  <a:gd name="f31" fmla="*/ 4 1 f23"/>
                  <a:gd name="f32" fmla="*/ 5 1 f23"/>
                  <a:gd name="f33" fmla="*/ 7 1 f23"/>
                  <a:gd name="f34" fmla="*/ 6 1 f23"/>
                  <a:gd name="f35" fmla="*/ 1 1 f24"/>
                  <a:gd name="f36" fmla="*/ 8 1 f23"/>
                  <a:gd name="f37" fmla="*/ 10 1 f23"/>
                  <a:gd name="f38" fmla="*/ 11 1 f23"/>
                  <a:gd name="f39" fmla="*/ 9 1 f23"/>
                  <a:gd name="f40" fmla="*/ 5 1 f24"/>
                  <a:gd name="f41" fmla="*/ 6 1 f24"/>
                  <a:gd name="f42" fmla="*/ 3 1 f23"/>
                  <a:gd name="f43" fmla="*/ 7 1 f24"/>
                  <a:gd name="f44" fmla="*/ 0 1 f23"/>
                  <a:gd name="f45" fmla="*/ f6 1 f23"/>
                  <a:gd name="f46" fmla="*/ 0 1 f24"/>
                  <a:gd name="f47" fmla="*/ f7 1 f24"/>
                  <a:gd name="f48" fmla="+- f25 0 f1"/>
                  <a:gd name="f49" fmla="*/ f44 f18 1"/>
                  <a:gd name="f50" fmla="*/ f45 f18 1"/>
                  <a:gd name="f51" fmla="*/ f47 f19 1"/>
                  <a:gd name="f52" fmla="*/ f46 f19 1"/>
                  <a:gd name="f53" fmla="*/ f26 f18 1"/>
                  <a:gd name="f54" fmla="*/ f27 f19 1"/>
                  <a:gd name="f55" fmla="*/ f28 f19 1"/>
                  <a:gd name="f56" fmla="*/ f29 f18 1"/>
                  <a:gd name="f57" fmla="*/ f30 f19 1"/>
                  <a:gd name="f58" fmla="*/ f31 f18 1"/>
                  <a:gd name="f59" fmla="*/ f32 f18 1"/>
                  <a:gd name="f60" fmla="*/ f33 f18 1"/>
                  <a:gd name="f61" fmla="*/ f34 f18 1"/>
                  <a:gd name="f62" fmla="*/ f35 f19 1"/>
                  <a:gd name="f63" fmla="*/ f36 f18 1"/>
                  <a:gd name="f64" fmla="*/ f37 f18 1"/>
                  <a:gd name="f65" fmla="*/ f38 f18 1"/>
                  <a:gd name="f66" fmla="*/ f39 f18 1"/>
                  <a:gd name="f67" fmla="*/ f40 f19 1"/>
                  <a:gd name="f68" fmla="*/ f41 f19 1"/>
                  <a:gd name="f69" fmla="*/ f42 f18 1"/>
                  <a:gd name="f70" fmla="*/ f43 f19 1"/>
                </a:gdLst>
                <a:ahLst/>
                <a:cxnLst>
                  <a:cxn ang="3cd4">
                    <a:pos x="hc" y="t"/>
                  </a:cxn>
                  <a:cxn ang="0">
                    <a:pos x="r" y="vc"/>
                  </a:cxn>
                  <a:cxn ang="cd4">
                    <a:pos x="hc" y="b"/>
                  </a:cxn>
                  <a:cxn ang="cd2">
                    <a:pos x="l" y="vc"/>
                  </a:cxn>
                  <a:cxn ang="f48">
                    <a:pos x="f53" y="f54"/>
                  </a:cxn>
                  <a:cxn ang="f48">
                    <a:pos x="f53" y="f55"/>
                  </a:cxn>
                  <a:cxn ang="f48">
                    <a:pos x="f56" y="f57"/>
                  </a:cxn>
                  <a:cxn ang="f48">
                    <a:pos x="f58" y="f57"/>
                  </a:cxn>
                  <a:cxn ang="f48">
                    <a:pos x="f59" y="f54"/>
                  </a:cxn>
                  <a:cxn ang="f48">
                    <a:pos x="f60" y="f55"/>
                  </a:cxn>
                  <a:cxn ang="f48">
                    <a:pos x="f61" y="f57"/>
                  </a:cxn>
                  <a:cxn ang="f48">
                    <a:pos x="f59" y="f62"/>
                  </a:cxn>
                  <a:cxn ang="f48">
                    <a:pos x="f61" y="f62"/>
                  </a:cxn>
                  <a:cxn ang="f48">
                    <a:pos x="f63" y="f62"/>
                  </a:cxn>
                  <a:cxn ang="f48">
                    <a:pos x="f63" y="f57"/>
                  </a:cxn>
                  <a:cxn ang="f48">
                    <a:pos x="f64" y="f57"/>
                  </a:cxn>
                  <a:cxn ang="f48">
                    <a:pos x="f65" y="f57"/>
                  </a:cxn>
                  <a:cxn ang="f48">
                    <a:pos x="f65" y="f55"/>
                  </a:cxn>
                  <a:cxn ang="f48">
                    <a:pos x="f65" y="f54"/>
                  </a:cxn>
                  <a:cxn ang="f48">
                    <a:pos x="f66" y="f54"/>
                  </a:cxn>
                  <a:cxn ang="f48">
                    <a:pos x="f66" y="f67"/>
                  </a:cxn>
                  <a:cxn ang="f48">
                    <a:pos x="f66" y="f67"/>
                  </a:cxn>
                  <a:cxn ang="f48">
                    <a:pos x="f63" y="f67"/>
                  </a:cxn>
                  <a:cxn ang="f48">
                    <a:pos x="f60" y="f67"/>
                  </a:cxn>
                  <a:cxn ang="f48">
                    <a:pos x="f61" y="f68"/>
                  </a:cxn>
                  <a:cxn ang="f48">
                    <a:pos x="f59" y="f68"/>
                  </a:cxn>
                  <a:cxn ang="f48">
                    <a:pos x="f69" y="f70"/>
                  </a:cxn>
                  <a:cxn ang="f48">
                    <a:pos x="f56" y="f68"/>
                  </a:cxn>
                  <a:cxn ang="f48">
                    <a:pos x="f49" y="f67"/>
                  </a:cxn>
                  <a:cxn ang="f48">
                    <a:pos x="f53" y="f54"/>
                  </a:cxn>
                </a:cxnLst>
                <a:rect l="f49" t="f52" r="f50" b="f51"/>
                <a:pathLst>
                  <a:path w="11" h="7">
                    <a:moveTo>
                      <a:pt x="f8" y="f9"/>
                    </a:moveTo>
                    <a:cubicBezTo>
                      <a:pt x="f8" y="f9"/>
                      <a:pt x="f5" y="f9"/>
                      <a:pt x="f8" y="f10"/>
                    </a:cubicBezTo>
                    <a:cubicBezTo>
                      <a:pt x="f8" y="f10"/>
                      <a:pt x="f11" y="f11"/>
                      <a:pt x="f11" y="f11"/>
                    </a:cubicBezTo>
                    <a:cubicBezTo>
                      <a:pt x="f10" y="f11"/>
                      <a:pt x="f9" y="f11"/>
                      <a:pt x="f9" y="f11"/>
                    </a:cubicBezTo>
                    <a:cubicBezTo>
                      <a:pt x="f12" y="f10"/>
                      <a:pt x="f12" y="f9"/>
                      <a:pt x="f12" y="f9"/>
                    </a:cubicBezTo>
                    <a:cubicBezTo>
                      <a:pt x="f13" y="f10"/>
                      <a:pt x="f14" y="f9"/>
                      <a:pt x="f7" y="f10"/>
                    </a:cubicBezTo>
                    <a:cubicBezTo>
                      <a:pt x="f13" y="f11"/>
                      <a:pt x="f7" y="f10"/>
                      <a:pt x="f13" y="f11"/>
                    </a:cubicBezTo>
                    <a:cubicBezTo>
                      <a:pt x="f12" y="f11"/>
                      <a:pt x="f12" y="f11"/>
                      <a:pt x="f12" y="f8"/>
                    </a:cubicBezTo>
                    <a:cubicBezTo>
                      <a:pt x="f12" y="f8"/>
                      <a:pt x="f13" y="f8"/>
                      <a:pt x="f13" y="f8"/>
                    </a:cubicBezTo>
                    <a:cubicBezTo>
                      <a:pt x="f7" y="f8"/>
                      <a:pt x="f14" y="f5"/>
                      <a:pt x="f14" y="f8"/>
                    </a:cubicBezTo>
                    <a:cubicBezTo>
                      <a:pt x="f14" y="f11"/>
                      <a:pt x="f14" y="f11"/>
                      <a:pt x="f14" y="f11"/>
                    </a:cubicBezTo>
                    <a:cubicBezTo>
                      <a:pt x="f15" y="f8"/>
                      <a:pt x="f16" y="f11"/>
                      <a:pt x="f16" y="f11"/>
                    </a:cubicBezTo>
                    <a:cubicBezTo>
                      <a:pt x="f16" y="f11"/>
                      <a:pt x="f6" y="f8"/>
                      <a:pt x="f6" y="f11"/>
                    </a:cubicBezTo>
                    <a:cubicBezTo>
                      <a:pt x="f6" y="f10"/>
                      <a:pt x="f16" y="f9"/>
                      <a:pt x="f6" y="f10"/>
                    </a:cubicBezTo>
                    <a:cubicBezTo>
                      <a:pt x="f6" y="f10"/>
                      <a:pt x="f6" y="f9"/>
                      <a:pt x="f6" y="f9"/>
                    </a:cubicBezTo>
                    <a:cubicBezTo>
                      <a:pt x="f16" y="f9"/>
                      <a:pt x="f16" y="f9"/>
                      <a:pt x="f15" y="f9"/>
                    </a:cubicBezTo>
                    <a:cubicBezTo>
                      <a:pt x="f15" y="f9"/>
                      <a:pt x="f14" y="f12"/>
                      <a:pt x="f15" y="f12"/>
                    </a:cubicBezTo>
                    <a:cubicBezTo>
                      <a:pt x="f16" y="f12"/>
                      <a:pt x="f16" y="f12"/>
                      <a:pt x="f15" y="f12"/>
                    </a:cubicBezTo>
                    <a:cubicBezTo>
                      <a:pt x="f14" y="f12"/>
                      <a:pt x="f14" y="f13"/>
                      <a:pt x="f14" y="f12"/>
                    </a:cubicBezTo>
                    <a:cubicBezTo>
                      <a:pt x="f7" y="f12"/>
                      <a:pt x="f14" y="f9"/>
                      <a:pt x="f7" y="f12"/>
                    </a:cubicBezTo>
                    <a:cubicBezTo>
                      <a:pt x="f13" y="f13"/>
                      <a:pt x="f13" y="f12"/>
                      <a:pt x="f13" y="f13"/>
                    </a:cubicBezTo>
                    <a:cubicBezTo>
                      <a:pt x="f12" y="f13"/>
                      <a:pt x="f12" y="f12"/>
                      <a:pt x="f12" y="f13"/>
                    </a:cubicBezTo>
                    <a:cubicBezTo>
                      <a:pt x="f9" y="f13"/>
                      <a:pt x="f10" y="f7"/>
                      <a:pt x="f10" y="f7"/>
                    </a:cubicBezTo>
                    <a:cubicBezTo>
                      <a:pt x="f10" y="f13"/>
                      <a:pt x="f11" y="f7"/>
                      <a:pt x="f11" y="f13"/>
                    </a:cubicBezTo>
                    <a:cubicBezTo>
                      <a:pt x="f8" y="f13"/>
                      <a:pt x="f5" y="f13"/>
                      <a:pt x="f5" y="f12"/>
                    </a:cubicBezTo>
                    <a:cubicBezTo>
                      <a:pt x="f8" y="f12"/>
                      <a:pt x="f8" y="f1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34" name="Indonesia">
                <a:extLst>
                  <a:ext uri="{FF2B5EF4-FFF2-40B4-BE49-F238E27FC236}">
                    <a16:creationId xmlns:a16="http://schemas.microsoft.com/office/drawing/2014/main" id="{0DBFB17B-2D89-B8C4-E992-5AB824EE7785}"/>
                  </a:ext>
                </a:extLst>
              </p:cNvPr>
              <p:cNvSpPr/>
              <p:nvPr/>
            </p:nvSpPr>
            <p:spPr>
              <a:xfrm>
                <a:off x="9857579" y="4795305"/>
                <a:ext cx="42931" cy="17117"/>
              </a:xfrm>
              <a:custGeom>
                <a:avLst/>
                <a:gdLst>
                  <a:gd name="f0" fmla="val 10800000"/>
                  <a:gd name="f1" fmla="val 5400000"/>
                  <a:gd name="f2" fmla="val 180"/>
                  <a:gd name="f3" fmla="val w"/>
                  <a:gd name="f4" fmla="val h"/>
                  <a:gd name="f5" fmla="val 0"/>
                  <a:gd name="f6" fmla="val 8"/>
                  <a:gd name="f7" fmla="val 3"/>
                  <a:gd name="f8" fmla="val 1"/>
                  <a:gd name="f9" fmla="val 2"/>
                  <a:gd name="f10" fmla="val 4"/>
                  <a:gd name="f11" fmla="val 5"/>
                  <a:gd name="f12" fmla="val 6"/>
                  <a:gd name="f13" fmla="val 7"/>
                  <a:gd name="f14" fmla="+- 0 0 -90"/>
                  <a:gd name="f15" fmla="*/ f3 1 8"/>
                  <a:gd name="f16" fmla="*/ f4 1 3"/>
                  <a:gd name="f17" fmla="+- f7 0 f5"/>
                  <a:gd name="f18" fmla="+- f6 0 f5"/>
                  <a:gd name="f19" fmla="*/ f14 f0 1"/>
                  <a:gd name="f20" fmla="*/ f17 1 3"/>
                  <a:gd name="f21" fmla="*/ f18 1 8"/>
                  <a:gd name="f22" fmla="*/ f19 1 f2"/>
                  <a:gd name="f23" fmla="*/ 1 1 f21"/>
                  <a:gd name="f24" fmla="*/ 3 1 f20"/>
                  <a:gd name="f25" fmla="*/ 1 1 f20"/>
                  <a:gd name="f26" fmla="*/ 4 1 f21"/>
                  <a:gd name="f27" fmla="*/ 6 1 f21"/>
                  <a:gd name="f28" fmla="*/ 8 1 f21"/>
                  <a:gd name="f29" fmla="*/ 7 1 f21"/>
                  <a:gd name="f30" fmla="*/ 2 1 f20"/>
                  <a:gd name="f31" fmla="*/ 5 1 f21"/>
                  <a:gd name="f32" fmla="*/ 2 1 f21"/>
                  <a:gd name="f33" fmla="*/ 0 1 f21"/>
                  <a:gd name="f34" fmla="*/ f6 1 f21"/>
                  <a:gd name="f35" fmla="*/ 0 1 f20"/>
                  <a:gd name="f36" fmla="*/ f7 1 f20"/>
                  <a:gd name="f37" fmla="+- f22 0 f1"/>
                  <a:gd name="f38" fmla="*/ f33 f15 1"/>
                  <a:gd name="f39" fmla="*/ f34 f15 1"/>
                  <a:gd name="f40" fmla="*/ f36 f16 1"/>
                  <a:gd name="f41" fmla="*/ f35 f16 1"/>
                  <a:gd name="f42" fmla="*/ f23 f15 1"/>
                  <a:gd name="f43" fmla="*/ f24 f16 1"/>
                  <a:gd name="f44" fmla="*/ f25 f16 1"/>
                  <a:gd name="f45" fmla="*/ f26 f15 1"/>
                  <a:gd name="f46" fmla="*/ f27 f15 1"/>
                  <a:gd name="f47" fmla="*/ f28 f15 1"/>
                  <a:gd name="f48" fmla="*/ f29 f15 1"/>
                  <a:gd name="f49" fmla="*/ f30 f16 1"/>
                  <a:gd name="f50" fmla="*/ f31 f15 1"/>
                  <a:gd name="f51" fmla="*/ f32 f15 1"/>
                </a:gdLst>
                <a:ahLst/>
                <a:cxnLst>
                  <a:cxn ang="3cd4">
                    <a:pos x="hc" y="t"/>
                  </a:cxn>
                  <a:cxn ang="0">
                    <a:pos x="r" y="vc"/>
                  </a:cxn>
                  <a:cxn ang="cd4">
                    <a:pos x="hc" y="b"/>
                  </a:cxn>
                  <a:cxn ang="cd2">
                    <a:pos x="l" y="vc"/>
                  </a:cxn>
                  <a:cxn ang="f37">
                    <a:pos x="f42" y="f43"/>
                  </a:cxn>
                  <a:cxn ang="f37">
                    <a:pos x="f42" y="f44"/>
                  </a:cxn>
                  <a:cxn ang="f37">
                    <a:pos x="f45" y="f44"/>
                  </a:cxn>
                  <a:cxn ang="f37">
                    <a:pos x="f46" y="f44"/>
                  </a:cxn>
                  <a:cxn ang="f37">
                    <a:pos x="f47" y="f44"/>
                  </a:cxn>
                  <a:cxn ang="f37">
                    <a:pos x="f48" y="f44"/>
                  </a:cxn>
                  <a:cxn ang="f37">
                    <a:pos x="f48" y="f49"/>
                  </a:cxn>
                  <a:cxn ang="f37">
                    <a:pos x="f50" y="f49"/>
                  </a:cxn>
                  <a:cxn ang="f37">
                    <a:pos x="f45" y="f43"/>
                  </a:cxn>
                  <a:cxn ang="f37">
                    <a:pos x="f51" y="f43"/>
                  </a:cxn>
                  <a:cxn ang="f37">
                    <a:pos x="f42" y="f43"/>
                  </a:cxn>
                </a:cxnLst>
                <a:rect l="f38" t="f41" r="f39" b="f40"/>
                <a:pathLst>
                  <a:path w="8" h="3">
                    <a:moveTo>
                      <a:pt x="f8" y="f7"/>
                    </a:moveTo>
                    <a:cubicBezTo>
                      <a:pt x="f9" y="f9"/>
                      <a:pt x="f5" y="f9"/>
                      <a:pt x="f8" y="f8"/>
                    </a:cubicBezTo>
                    <a:cubicBezTo>
                      <a:pt x="f9" y="f8"/>
                      <a:pt x="f7" y="f8"/>
                      <a:pt x="f10" y="f8"/>
                    </a:cubicBezTo>
                    <a:cubicBezTo>
                      <a:pt x="f11" y="f5"/>
                      <a:pt x="f11" y="f8"/>
                      <a:pt x="f12" y="f8"/>
                    </a:cubicBezTo>
                    <a:cubicBezTo>
                      <a:pt x="f13" y="f5"/>
                      <a:pt x="f6" y="f8"/>
                      <a:pt x="f6" y="f8"/>
                    </a:cubicBezTo>
                    <a:cubicBezTo>
                      <a:pt x="f6" y="f8"/>
                      <a:pt x="f13" y="f8"/>
                      <a:pt x="f13" y="f8"/>
                    </a:cubicBezTo>
                    <a:cubicBezTo>
                      <a:pt x="f13" y="f9"/>
                      <a:pt x="f12" y="f9"/>
                      <a:pt x="f13" y="f9"/>
                    </a:cubicBezTo>
                    <a:cubicBezTo>
                      <a:pt x="f13" y="f9"/>
                      <a:pt x="f12" y="f9"/>
                      <a:pt x="f11" y="f9"/>
                    </a:cubicBezTo>
                    <a:cubicBezTo>
                      <a:pt x="f10" y="f9"/>
                      <a:pt x="f7" y="f9"/>
                      <a:pt x="f10" y="f7"/>
                    </a:cubicBezTo>
                    <a:cubicBezTo>
                      <a:pt x="f10" y="f7"/>
                      <a:pt x="f7" y="f7"/>
                      <a:pt x="f9" y="f7"/>
                    </a:cubicBezTo>
                    <a:cubicBezTo>
                      <a:pt x="f8" y="f7"/>
                      <a:pt x="f8"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35" name="Indonesia">
                <a:extLst>
                  <a:ext uri="{FF2B5EF4-FFF2-40B4-BE49-F238E27FC236}">
                    <a16:creationId xmlns:a16="http://schemas.microsoft.com/office/drawing/2014/main" id="{22503A7B-4727-0D7E-0826-74AD8263D271}"/>
                  </a:ext>
                </a:extLst>
              </p:cNvPr>
              <p:cNvSpPr/>
              <p:nvPr/>
            </p:nvSpPr>
            <p:spPr>
              <a:xfrm>
                <a:off x="10155811" y="4835950"/>
                <a:ext cx="22594" cy="14977"/>
              </a:xfrm>
              <a:custGeom>
                <a:avLst/>
                <a:gdLst>
                  <a:gd name="f0" fmla="val 10800000"/>
                  <a:gd name="f1" fmla="val 5400000"/>
                  <a:gd name="f2" fmla="val 180"/>
                  <a:gd name="f3" fmla="val w"/>
                  <a:gd name="f4" fmla="val h"/>
                  <a:gd name="f5" fmla="val 0"/>
                  <a:gd name="f6" fmla="val 4"/>
                  <a:gd name="f7" fmla="val 3"/>
                  <a:gd name="f8" fmla="val 1"/>
                  <a:gd name="f9" fmla="val 2"/>
                  <a:gd name="f10" fmla="+- 0 0 -90"/>
                  <a:gd name="f11" fmla="*/ f3 1 4"/>
                  <a:gd name="f12" fmla="*/ f4 1 3"/>
                  <a:gd name="f13" fmla="+- f7 0 f5"/>
                  <a:gd name="f14" fmla="+- f6 0 f5"/>
                  <a:gd name="f15" fmla="*/ f10 f0 1"/>
                  <a:gd name="f16" fmla="*/ f13 1 3"/>
                  <a:gd name="f17" fmla="*/ f14 1 4"/>
                  <a:gd name="f18" fmla="*/ f15 1 f2"/>
                  <a:gd name="f19" fmla="*/ 3 1 f17"/>
                  <a:gd name="f20" fmla="*/ 1 1 f16"/>
                  <a:gd name="f21" fmla="*/ 2 1 f16"/>
                  <a:gd name="f22" fmla="*/ 2 1 f17"/>
                  <a:gd name="f23" fmla="*/ 1 1 f17"/>
                  <a:gd name="f24" fmla="*/ 0 1 f16"/>
                  <a:gd name="f25" fmla="*/ 0 1 f17"/>
                  <a:gd name="f26" fmla="*/ f6 1 f17"/>
                  <a:gd name="f27" fmla="*/ f7 1 f16"/>
                  <a:gd name="f28" fmla="+- f18 0 f1"/>
                  <a:gd name="f29" fmla="*/ f25 f11 1"/>
                  <a:gd name="f30" fmla="*/ f26 f11 1"/>
                  <a:gd name="f31" fmla="*/ f27 f12 1"/>
                  <a:gd name="f32" fmla="*/ f24 f12 1"/>
                  <a:gd name="f33" fmla="*/ f19 f11 1"/>
                  <a:gd name="f34" fmla="*/ f20 f12 1"/>
                  <a:gd name="f35" fmla="*/ f21 f12 1"/>
                  <a:gd name="f36" fmla="*/ f22 f11 1"/>
                  <a:gd name="f37" fmla="*/ f23 f11 1"/>
                </a:gdLst>
                <a:ahLst/>
                <a:cxnLst>
                  <a:cxn ang="3cd4">
                    <a:pos x="hc" y="t"/>
                  </a:cxn>
                  <a:cxn ang="0">
                    <a:pos x="r" y="vc"/>
                  </a:cxn>
                  <a:cxn ang="cd4">
                    <a:pos x="hc" y="b"/>
                  </a:cxn>
                  <a:cxn ang="cd2">
                    <a:pos x="l" y="vc"/>
                  </a:cxn>
                  <a:cxn ang="f28">
                    <a:pos x="f33" y="f34"/>
                  </a:cxn>
                  <a:cxn ang="f28">
                    <a:pos x="f33" y="f35"/>
                  </a:cxn>
                  <a:cxn ang="f28">
                    <a:pos x="f36" y="f35"/>
                  </a:cxn>
                  <a:cxn ang="f28">
                    <a:pos x="f37" y="f35"/>
                  </a:cxn>
                  <a:cxn ang="f28">
                    <a:pos x="f37" y="f32"/>
                  </a:cxn>
                  <a:cxn ang="f28">
                    <a:pos x="f36" y="f34"/>
                  </a:cxn>
                  <a:cxn ang="f28">
                    <a:pos x="f33" y="f34"/>
                  </a:cxn>
                </a:cxnLst>
                <a:rect l="f29" t="f32" r="f30" b="f31"/>
                <a:pathLst>
                  <a:path w="4" h="3">
                    <a:moveTo>
                      <a:pt x="f7" y="f8"/>
                    </a:moveTo>
                    <a:cubicBezTo>
                      <a:pt x="f6" y="f8"/>
                      <a:pt x="f6" y="f9"/>
                      <a:pt x="f7" y="f9"/>
                    </a:cubicBezTo>
                    <a:cubicBezTo>
                      <a:pt x="f7" y="f9"/>
                      <a:pt x="f7" y="f9"/>
                      <a:pt x="f9" y="f9"/>
                    </a:cubicBezTo>
                    <a:cubicBezTo>
                      <a:pt x="f8" y="f7"/>
                      <a:pt x="f5" y="f7"/>
                      <a:pt x="f8" y="f9"/>
                    </a:cubicBezTo>
                    <a:cubicBezTo>
                      <a:pt x="f9" y="f8"/>
                      <a:pt x="f5" y="f8"/>
                      <a:pt x="f8" y="f5"/>
                    </a:cubicBezTo>
                    <a:cubicBezTo>
                      <a:pt x="f9" y="f5"/>
                      <a:pt x="f8" y="f8"/>
                      <a:pt x="f9" y="f8"/>
                    </a:cubicBezTo>
                    <a:cubicBezTo>
                      <a:pt x="f7" y="f5"/>
                      <a:pt x="f7" y="f5"/>
                      <a:pt x="f7"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36" name="Indonesia">
                <a:extLst>
                  <a:ext uri="{FF2B5EF4-FFF2-40B4-BE49-F238E27FC236}">
                    <a16:creationId xmlns:a16="http://schemas.microsoft.com/office/drawing/2014/main" id="{91881422-CE3F-D17E-2D8E-12F8EB5677A9}"/>
                  </a:ext>
                </a:extLst>
              </p:cNvPr>
              <p:cNvSpPr/>
              <p:nvPr/>
            </p:nvSpPr>
            <p:spPr>
              <a:xfrm>
                <a:off x="10124181" y="4842369"/>
                <a:ext cx="11292" cy="4279"/>
              </a:xfrm>
              <a:custGeom>
                <a:avLst/>
                <a:gdLst>
                  <a:gd name="f0" fmla="val 10800000"/>
                  <a:gd name="f1" fmla="val 5400000"/>
                  <a:gd name="f2" fmla="val 180"/>
                  <a:gd name="f3" fmla="val w"/>
                  <a:gd name="f4" fmla="val h"/>
                  <a:gd name="f5" fmla="val 0"/>
                  <a:gd name="f6" fmla="val 2"/>
                  <a:gd name="f7" fmla="val 1"/>
                  <a:gd name="f8" fmla="+- 0 0 -90"/>
                  <a:gd name="f9" fmla="*/ f3 1 2"/>
                  <a:gd name="f10" fmla="*/ f4 1 1"/>
                  <a:gd name="f11" fmla="+- f7 0 f5"/>
                  <a:gd name="f12" fmla="+- f6 0 f5"/>
                  <a:gd name="f13" fmla="*/ f8 f0 1"/>
                  <a:gd name="f14" fmla="*/ f12 1 2"/>
                  <a:gd name="f15" fmla="*/ 0 1 f11"/>
                  <a:gd name="f16" fmla="*/ 1 1 f11"/>
                  <a:gd name="f17" fmla="*/ f7 1 f11"/>
                  <a:gd name="f18" fmla="*/ f13 1 f2"/>
                  <a:gd name="f19" fmla="*/ 0 1 f14"/>
                  <a:gd name="f20" fmla="*/ 2 1 f14"/>
                  <a:gd name="f21" fmla="*/ 1 1 f14"/>
                  <a:gd name="f22" fmla="*/ f6 1 f14"/>
                  <a:gd name="f23" fmla="*/ f17 f10 1"/>
                  <a:gd name="f24" fmla="*/ f15 f10 1"/>
                  <a:gd name="f25" fmla="+- f18 0 f1"/>
                  <a:gd name="f26" fmla="*/ f16 f10 1"/>
                  <a:gd name="f27" fmla="*/ f19 f9 1"/>
                  <a:gd name="f28" fmla="*/ f22 f9 1"/>
                  <a:gd name="f29" fmla="*/ f20 f9 1"/>
                  <a:gd name="f30" fmla="*/ f21 f9 1"/>
                </a:gdLst>
                <a:ahLst/>
                <a:cxnLst>
                  <a:cxn ang="3cd4">
                    <a:pos x="hc" y="t"/>
                  </a:cxn>
                  <a:cxn ang="0">
                    <a:pos x="r" y="vc"/>
                  </a:cxn>
                  <a:cxn ang="cd4">
                    <a:pos x="hc" y="b"/>
                  </a:cxn>
                  <a:cxn ang="cd2">
                    <a:pos x="l" y="vc"/>
                  </a:cxn>
                  <a:cxn ang="f25">
                    <a:pos x="f27" y="f24"/>
                  </a:cxn>
                  <a:cxn ang="f25">
                    <a:pos x="f29" y="f24"/>
                  </a:cxn>
                  <a:cxn ang="f25">
                    <a:pos x="f30" y="f26"/>
                  </a:cxn>
                  <a:cxn ang="f25">
                    <a:pos x="f27" y="f24"/>
                  </a:cxn>
                </a:cxnLst>
                <a:rect l="f27" t="f24" r="f28" b="f23"/>
                <a:pathLst>
                  <a:path w="2" h="1">
                    <a:moveTo>
                      <a:pt x="f5" y="f5"/>
                    </a:moveTo>
                    <a:cubicBezTo>
                      <a:pt x="f7" y="f5"/>
                      <a:pt x="f6" y="f5"/>
                      <a:pt x="f6" y="f5"/>
                    </a:cubicBezTo>
                    <a:cubicBezTo>
                      <a:pt x="f6" y="f5"/>
                      <a:pt x="f6" y="f7"/>
                      <a:pt x="f7" y="f7"/>
                    </a:cubicBezTo>
                    <a:cubicBezTo>
                      <a:pt x="f5" y="f7"/>
                      <a:pt x="f5" y="f7"/>
                      <a:pt x="f5"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37" name="Indonesia">
                <a:extLst>
                  <a:ext uri="{FF2B5EF4-FFF2-40B4-BE49-F238E27FC236}">
                    <a16:creationId xmlns:a16="http://schemas.microsoft.com/office/drawing/2014/main" id="{7D2553C0-3364-E39B-6504-B593ADB10A91}"/>
                  </a:ext>
                </a:extLst>
              </p:cNvPr>
              <p:cNvSpPr/>
              <p:nvPr/>
            </p:nvSpPr>
            <p:spPr>
              <a:xfrm>
                <a:off x="10128699" y="4835950"/>
                <a:ext cx="22594" cy="21396"/>
              </a:xfrm>
              <a:custGeom>
                <a:avLst/>
                <a:gdLst>
                  <a:gd name="f0" fmla="val 10800000"/>
                  <a:gd name="f1" fmla="val 5400000"/>
                  <a:gd name="f2" fmla="val 180"/>
                  <a:gd name="f3" fmla="val w"/>
                  <a:gd name="f4" fmla="val h"/>
                  <a:gd name="f5" fmla="val 0"/>
                  <a:gd name="f6" fmla="val 4"/>
                  <a:gd name="f7" fmla="val 2"/>
                  <a:gd name="f8" fmla="val 1"/>
                  <a:gd name="f9" fmla="val 3"/>
                  <a:gd name="f10" fmla="+- 0 0 -90"/>
                  <a:gd name="f11" fmla="*/ f3 1 4"/>
                  <a:gd name="f12" fmla="*/ f4 1 4"/>
                  <a:gd name="f13" fmla="+- f6 0 f5"/>
                  <a:gd name="f14" fmla="*/ f10 f0 1"/>
                  <a:gd name="f15" fmla="*/ f13 1 4"/>
                  <a:gd name="f16" fmla="*/ f14 1 f2"/>
                  <a:gd name="f17" fmla="*/ 2 1 f15"/>
                  <a:gd name="f18" fmla="*/ 1 1 f15"/>
                  <a:gd name="f19" fmla="*/ 3 1 f15"/>
                  <a:gd name="f20" fmla="*/ 0 1 f15"/>
                  <a:gd name="f21" fmla="*/ f6 1 f15"/>
                  <a:gd name="f22" fmla="+- f16 0 f1"/>
                  <a:gd name="f23" fmla="*/ f20 f11 1"/>
                  <a:gd name="f24" fmla="*/ f21 f11 1"/>
                  <a:gd name="f25" fmla="*/ f21 f12 1"/>
                  <a:gd name="f26" fmla="*/ f20 f12 1"/>
                  <a:gd name="f27" fmla="*/ f17 f11 1"/>
                  <a:gd name="f28" fmla="*/ f18 f12 1"/>
                  <a:gd name="f29" fmla="*/ f19 f11 1"/>
                  <a:gd name="f30" fmla="*/ f19 f12 1"/>
                  <a:gd name="f31" fmla="*/ f18 f11 1"/>
                </a:gdLst>
                <a:ahLst/>
                <a:cxnLst>
                  <a:cxn ang="3cd4">
                    <a:pos x="hc" y="t"/>
                  </a:cxn>
                  <a:cxn ang="0">
                    <a:pos x="r" y="vc"/>
                  </a:cxn>
                  <a:cxn ang="cd4">
                    <a:pos x="hc" y="b"/>
                  </a:cxn>
                  <a:cxn ang="cd2">
                    <a:pos x="l" y="vc"/>
                  </a:cxn>
                  <a:cxn ang="f22">
                    <a:pos x="f27" y="f28"/>
                  </a:cxn>
                  <a:cxn ang="f22">
                    <a:pos x="f29" y="f28"/>
                  </a:cxn>
                  <a:cxn ang="f22">
                    <a:pos x="f29" y="f30"/>
                  </a:cxn>
                  <a:cxn ang="f22">
                    <a:pos x="f27" y="f30"/>
                  </a:cxn>
                  <a:cxn ang="f22">
                    <a:pos x="f31" y="f30"/>
                  </a:cxn>
                  <a:cxn ang="f22">
                    <a:pos x="f27" y="f28"/>
                  </a:cxn>
                </a:cxnLst>
                <a:rect l="f23" t="f26" r="f24" b="f25"/>
                <a:pathLst>
                  <a:path w="4" h="4">
                    <a:moveTo>
                      <a:pt x="f7" y="f8"/>
                    </a:moveTo>
                    <a:cubicBezTo>
                      <a:pt x="f7" y="f8"/>
                      <a:pt x="f9" y="f5"/>
                      <a:pt x="f9" y="f8"/>
                    </a:cubicBezTo>
                    <a:cubicBezTo>
                      <a:pt x="f6" y="f8"/>
                      <a:pt x="f7" y="f7"/>
                      <a:pt x="f9" y="f9"/>
                    </a:cubicBezTo>
                    <a:cubicBezTo>
                      <a:pt x="f9" y="f6"/>
                      <a:pt x="f7" y="f9"/>
                      <a:pt x="f7" y="f9"/>
                    </a:cubicBezTo>
                    <a:cubicBezTo>
                      <a:pt x="f8" y="f6"/>
                      <a:pt x="f5" y="f6"/>
                      <a:pt x="f8" y="f9"/>
                    </a:cubicBezTo>
                    <a:cubicBezTo>
                      <a:pt x="f7" y="f8"/>
                      <a:pt x="f8" y="f8"/>
                      <a:pt x="f7"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38" name="Indonesia">
                <a:extLst>
                  <a:ext uri="{FF2B5EF4-FFF2-40B4-BE49-F238E27FC236}">
                    <a16:creationId xmlns:a16="http://schemas.microsoft.com/office/drawing/2014/main" id="{B45D9180-5667-7B45-80A4-EEE758A63F07}"/>
                  </a:ext>
                </a:extLst>
              </p:cNvPr>
              <p:cNvSpPr/>
              <p:nvPr/>
            </p:nvSpPr>
            <p:spPr>
              <a:xfrm>
                <a:off x="10144518" y="4835950"/>
                <a:ext cx="15819" cy="14977"/>
              </a:xfrm>
              <a:custGeom>
                <a:avLst/>
                <a:gdLst>
                  <a:gd name="f0" fmla="val 10800000"/>
                  <a:gd name="f1" fmla="val 5400000"/>
                  <a:gd name="f2" fmla="val 180"/>
                  <a:gd name="f3" fmla="val w"/>
                  <a:gd name="f4" fmla="val h"/>
                  <a:gd name="f5" fmla="val 0"/>
                  <a:gd name="f6" fmla="val 3"/>
                  <a:gd name="f7" fmla="val 2"/>
                  <a:gd name="f8" fmla="val 1"/>
                  <a:gd name="f9" fmla="+- 0 0 -90"/>
                  <a:gd name="f10" fmla="*/ f3 1 3"/>
                  <a:gd name="f11" fmla="*/ f4 1 3"/>
                  <a:gd name="f12" fmla="+- f6 0 f5"/>
                  <a:gd name="f13" fmla="*/ f9 f0 1"/>
                  <a:gd name="f14" fmla="*/ f12 1 3"/>
                  <a:gd name="f15" fmla="*/ f13 1 f2"/>
                  <a:gd name="f16" fmla="*/ 2 1 f14"/>
                  <a:gd name="f17" fmla="*/ 0 1 f14"/>
                  <a:gd name="f18" fmla="*/ 1 1 f14"/>
                  <a:gd name="f19" fmla="*/ 3 1 f14"/>
                  <a:gd name="f20" fmla="*/ f6 1 f14"/>
                  <a:gd name="f21" fmla="+- f15 0 f1"/>
                  <a:gd name="f22" fmla="*/ f17 f10 1"/>
                  <a:gd name="f23" fmla="*/ f20 f10 1"/>
                  <a:gd name="f24" fmla="*/ f20 f11 1"/>
                  <a:gd name="f25" fmla="*/ f17 f11 1"/>
                  <a:gd name="f26" fmla="*/ f16 f10 1"/>
                  <a:gd name="f27" fmla="*/ f18 f10 1"/>
                  <a:gd name="f28" fmla="*/ f18 f11 1"/>
                  <a:gd name="f29" fmla="*/ f16 f11 1"/>
                  <a:gd name="f30" fmla="*/ f19 f11 1"/>
                </a:gdLst>
                <a:ahLst/>
                <a:cxnLst>
                  <a:cxn ang="3cd4">
                    <a:pos x="hc" y="t"/>
                  </a:cxn>
                  <a:cxn ang="0">
                    <a:pos x="r" y="vc"/>
                  </a:cxn>
                  <a:cxn ang="cd4">
                    <a:pos x="hc" y="b"/>
                  </a:cxn>
                  <a:cxn ang="cd2">
                    <a:pos x="l" y="vc"/>
                  </a:cxn>
                  <a:cxn ang="f21">
                    <a:pos x="f26" y="f25"/>
                  </a:cxn>
                  <a:cxn ang="f21">
                    <a:pos x="f27" y="f28"/>
                  </a:cxn>
                  <a:cxn ang="f21">
                    <a:pos x="f27" y="f29"/>
                  </a:cxn>
                  <a:cxn ang="f21">
                    <a:pos x="f27" y="f30"/>
                  </a:cxn>
                  <a:cxn ang="f21">
                    <a:pos x="f26" y="f30"/>
                  </a:cxn>
                  <a:cxn ang="f21">
                    <a:pos x="f26" y="f25"/>
                  </a:cxn>
                </a:cxnLst>
                <a:rect l="f22" t="f25" r="f23" b="f24"/>
                <a:pathLst>
                  <a:path w="3" h="3">
                    <a:moveTo>
                      <a:pt x="f7" y="f5"/>
                    </a:moveTo>
                    <a:cubicBezTo>
                      <a:pt x="f7" y="f5"/>
                      <a:pt x="f7" y="f8"/>
                      <a:pt x="f8" y="f8"/>
                    </a:cubicBezTo>
                    <a:cubicBezTo>
                      <a:pt x="f8" y="f7"/>
                      <a:pt x="f8" y="f8"/>
                      <a:pt x="f8" y="f7"/>
                    </a:cubicBezTo>
                    <a:cubicBezTo>
                      <a:pt x="f5" y="f6"/>
                      <a:pt x="f5" y="f6"/>
                      <a:pt x="f8" y="f6"/>
                    </a:cubicBezTo>
                    <a:cubicBezTo>
                      <a:pt x="f8" y="f7"/>
                      <a:pt x="f8" y="f6"/>
                      <a:pt x="f7" y="f6"/>
                    </a:cubicBezTo>
                    <a:cubicBezTo>
                      <a:pt x="f7" y="f7"/>
                      <a:pt x="f6" y="f8"/>
                      <a:pt x="f7"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39" name="Indonesia">
                <a:extLst>
                  <a:ext uri="{FF2B5EF4-FFF2-40B4-BE49-F238E27FC236}">
                    <a16:creationId xmlns:a16="http://schemas.microsoft.com/office/drawing/2014/main" id="{69F8FF51-A99D-79EB-5B2F-33FC8528881F}"/>
                  </a:ext>
                </a:extLst>
              </p:cNvPr>
              <p:cNvSpPr/>
              <p:nvPr/>
            </p:nvSpPr>
            <p:spPr>
              <a:xfrm>
                <a:off x="10097069" y="4912979"/>
                <a:ext cx="22594" cy="19257"/>
              </a:xfrm>
              <a:custGeom>
                <a:avLst/>
                <a:gdLst>
                  <a:gd name="f0" fmla="val 10800000"/>
                  <a:gd name="f1" fmla="val 5400000"/>
                  <a:gd name="f2" fmla="val 180"/>
                  <a:gd name="f3" fmla="val w"/>
                  <a:gd name="f4" fmla="val h"/>
                  <a:gd name="f5" fmla="val 0"/>
                  <a:gd name="f6" fmla="val 4"/>
                  <a:gd name="f7" fmla="val 2"/>
                  <a:gd name="f8" fmla="val 1"/>
                  <a:gd name="f9" fmla="val 3"/>
                  <a:gd name="f10" fmla="+- 0 0 -90"/>
                  <a:gd name="f11" fmla="*/ f3 1 4"/>
                  <a:gd name="f12" fmla="*/ f4 1 4"/>
                  <a:gd name="f13" fmla="+- f6 0 f5"/>
                  <a:gd name="f14" fmla="*/ f10 f0 1"/>
                  <a:gd name="f15" fmla="*/ f13 1 4"/>
                  <a:gd name="f16" fmla="*/ f14 1 f2"/>
                  <a:gd name="f17" fmla="*/ 0 1 f15"/>
                  <a:gd name="f18" fmla="*/ 2 1 f15"/>
                  <a:gd name="f19" fmla="*/ 1 1 f15"/>
                  <a:gd name="f20" fmla="*/ 3 1 f15"/>
                  <a:gd name="f21" fmla="*/ f6 1 f15"/>
                  <a:gd name="f22" fmla="+- f16 0 f1"/>
                  <a:gd name="f23" fmla="*/ f17 f11 1"/>
                  <a:gd name="f24" fmla="*/ f21 f11 1"/>
                  <a:gd name="f25" fmla="*/ f21 f12 1"/>
                  <a:gd name="f26" fmla="*/ f17 f12 1"/>
                  <a:gd name="f27" fmla="*/ f18 f12 1"/>
                  <a:gd name="f28" fmla="*/ f18 f11 1"/>
                  <a:gd name="f29" fmla="*/ f19 f12 1"/>
                  <a:gd name="f30" fmla="*/ f20 f11 1"/>
                  <a:gd name="f31" fmla="*/ f19 f11 1"/>
                </a:gdLst>
                <a:ahLst/>
                <a:cxnLst>
                  <a:cxn ang="3cd4">
                    <a:pos x="hc" y="t"/>
                  </a:cxn>
                  <a:cxn ang="0">
                    <a:pos x="r" y="vc"/>
                  </a:cxn>
                  <a:cxn ang="cd4">
                    <a:pos x="hc" y="b"/>
                  </a:cxn>
                  <a:cxn ang="cd2">
                    <a:pos x="l" y="vc"/>
                  </a:cxn>
                  <a:cxn ang="f22">
                    <a:pos x="f23" y="f27"/>
                  </a:cxn>
                  <a:cxn ang="f22">
                    <a:pos x="f28" y="f29"/>
                  </a:cxn>
                  <a:cxn ang="f22">
                    <a:pos x="f28" y="f26"/>
                  </a:cxn>
                  <a:cxn ang="f22">
                    <a:pos x="f30" y="f26"/>
                  </a:cxn>
                  <a:cxn ang="f22">
                    <a:pos x="f30" y="f29"/>
                  </a:cxn>
                  <a:cxn ang="f22">
                    <a:pos x="f31" y="f27"/>
                  </a:cxn>
                  <a:cxn ang="f22">
                    <a:pos x="f23" y="f27"/>
                  </a:cxn>
                </a:cxnLst>
                <a:rect l="f23" t="f26" r="f24" b="f25"/>
                <a:pathLst>
                  <a:path w="4" h="4">
                    <a:moveTo>
                      <a:pt x="f5" y="f7"/>
                    </a:moveTo>
                    <a:cubicBezTo>
                      <a:pt x="f8" y="f8"/>
                      <a:pt x="f8" y="f8"/>
                      <a:pt x="f7" y="f8"/>
                    </a:cubicBezTo>
                    <a:cubicBezTo>
                      <a:pt x="f7" y="f8"/>
                      <a:pt x="f8" y="f5"/>
                      <a:pt x="f7" y="f5"/>
                    </a:cubicBezTo>
                    <a:cubicBezTo>
                      <a:pt x="f9" y="f5"/>
                      <a:pt x="f9" y="f5"/>
                      <a:pt x="f9" y="f5"/>
                    </a:cubicBezTo>
                    <a:cubicBezTo>
                      <a:pt x="f9" y="f8"/>
                      <a:pt x="f6" y="f8"/>
                      <a:pt x="f9" y="f8"/>
                    </a:cubicBezTo>
                    <a:cubicBezTo>
                      <a:pt x="f7" y="f8"/>
                      <a:pt x="f7" y="f9"/>
                      <a:pt x="f8" y="f7"/>
                    </a:cubicBezTo>
                    <a:cubicBezTo>
                      <a:pt x="f8" y="f7"/>
                      <a:pt x="f5" y="f6"/>
                      <a:pt x="f5"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40" name="Taiwan">
                <a:extLst>
                  <a:ext uri="{FF2B5EF4-FFF2-40B4-BE49-F238E27FC236}">
                    <a16:creationId xmlns:a16="http://schemas.microsoft.com/office/drawing/2014/main" id="{172A140A-BF1E-51C2-1305-0E3B1D725A37}"/>
                  </a:ext>
                </a:extLst>
              </p:cNvPr>
              <p:cNvSpPr/>
              <p:nvPr/>
            </p:nvSpPr>
            <p:spPr>
              <a:xfrm>
                <a:off x="9952466" y="3759784"/>
                <a:ext cx="49706" cy="100556"/>
              </a:xfrm>
              <a:custGeom>
                <a:avLst/>
                <a:gdLst>
                  <a:gd name="f0" fmla="val 10800000"/>
                  <a:gd name="f1" fmla="val 5400000"/>
                  <a:gd name="f2" fmla="val 180"/>
                  <a:gd name="f3" fmla="val w"/>
                  <a:gd name="f4" fmla="val h"/>
                  <a:gd name="f5" fmla="val 0"/>
                  <a:gd name="f6" fmla="val 9"/>
                  <a:gd name="f7" fmla="val 20"/>
                  <a:gd name="f8" fmla="val 4"/>
                  <a:gd name="f9" fmla="val 1"/>
                  <a:gd name="f10" fmla="val 3"/>
                  <a:gd name="f11" fmla="val 2"/>
                  <a:gd name="f12" fmla="val 6"/>
                  <a:gd name="f13" fmla="val 8"/>
                  <a:gd name="f14" fmla="val 11"/>
                  <a:gd name="f15" fmla="val 13"/>
                  <a:gd name="f16" fmla="val 15"/>
                  <a:gd name="f17" fmla="val 17"/>
                  <a:gd name="f18" fmla="val 5"/>
                  <a:gd name="f19" fmla="val 18"/>
                  <a:gd name="f20" fmla="val 19"/>
                  <a:gd name="f21" fmla="val 7"/>
                  <a:gd name="f22" fmla="val 16"/>
                  <a:gd name="f23" fmla="val 12"/>
                  <a:gd name="f24" fmla="val 10"/>
                  <a:gd name="f25" fmla="+- 0 0 -90"/>
                  <a:gd name="f26" fmla="*/ f3 1 9"/>
                  <a:gd name="f27" fmla="*/ f4 1 20"/>
                  <a:gd name="f28" fmla="+- f7 0 f5"/>
                  <a:gd name="f29" fmla="+- f6 0 f5"/>
                  <a:gd name="f30" fmla="*/ f25 f0 1"/>
                  <a:gd name="f31" fmla="*/ f29 1 9"/>
                  <a:gd name="f32" fmla="*/ f28 1 20"/>
                  <a:gd name="f33" fmla="*/ f30 1 f2"/>
                  <a:gd name="f34" fmla="*/ 4 1 f31"/>
                  <a:gd name="f35" fmla="*/ 1 1 f32"/>
                  <a:gd name="f36" fmla="*/ 3 1 f31"/>
                  <a:gd name="f37" fmla="*/ 3 1 f32"/>
                  <a:gd name="f38" fmla="*/ 1 1 f31"/>
                  <a:gd name="f39" fmla="*/ 8 1 f32"/>
                  <a:gd name="f40" fmla="*/ 2 1 f31"/>
                  <a:gd name="f41" fmla="*/ 13 1 f32"/>
                  <a:gd name="f42" fmla="*/ 15 1 f32"/>
                  <a:gd name="f43" fmla="*/ 5 1 f31"/>
                  <a:gd name="f44" fmla="*/ 18 1 f32"/>
                  <a:gd name="f45" fmla="*/ 6 1 f31"/>
                  <a:gd name="f46" fmla="*/ 19 1 f32"/>
                  <a:gd name="f47" fmla="*/ 8 1 f31"/>
                  <a:gd name="f48" fmla="*/ 20 1 f32"/>
                  <a:gd name="f49" fmla="*/ 7 1 f31"/>
                  <a:gd name="f50" fmla="*/ 17 1 f32"/>
                  <a:gd name="f51" fmla="*/ 9 1 f32"/>
                  <a:gd name="f52" fmla="*/ 7 1 f32"/>
                  <a:gd name="f53" fmla="*/ 4 1 f32"/>
                  <a:gd name="f54" fmla="*/ 2 1 f32"/>
                  <a:gd name="f55" fmla="*/ 0 1 f32"/>
                  <a:gd name="f56" fmla="*/ 0 1 f31"/>
                  <a:gd name="f57" fmla="*/ f6 1 f31"/>
                  <a:gd name="f58" fmla="*/ f7 1 f32"/>
                  <a:gd name="f59" fmla="+- f33 0 f1"/>
                  <a:gd name="f60" fmla="*/ f56 f26 1"/>
                  <a:gd name="f61" fmla="*/ f57 f26 1"/>
                  <a:gd name="f62" fmla="*/ f58 f27 1"/>
                  <a:gd name="f63" fmla="*/ f55 f27 1"/>
                  <a:gd name="f64" fmla="*/ f34 f26 1"/>
                  <a:gd name="f65" fmla="*/ f35 f27 1"/>
                  <a:gd name="f66" fmla="*/ f36 f26 1"/>
                  <a:gd name="f67" fmla="*/ f37 f27 1"/>
                  <a:gd name="f68" fmla="*/ f38 f26 1"/>
                  <a:gd name="f69" fmla="*/ f39 f27 1"/>
                  <a:gd name="f70" fmla="*/ f40 f26 1"/>
                  <a:gd name="f71" fmla="*/ f41 f27 1"/>
                  <a:gd name="f72" fmla="*/ f42 f27 1"/>
                  <a:gd name="f73" fmla="*/ f43 f26 1"/>
                  <a:gd name="f74" fmla="*/ f44 f27 1"/>
                  <a:gd name="f75" fmla="*/ f45 f26 1"/>
                  <a:gd name="f76" fmla="*/ f46 f27 1"/>
                  <a:gd name="f77" fmla="*/ f47 f26 1"/>
                  <a:gd name="f78" fmla="*/ f48 f27 1"/>
                  <a:gd name="f79" fmla="*/ f49 f26 1"/>
                  <a:gd name="f80" fmla="*/ f50 f27 1"/>
                  <a:gd name="f81" fmla="*/ f51 f27 1"/>
                  <a:gd name="f82" fmla="*/ f52 f27 1"/>
                  <a:gd name="f83" fmla="*/ f53 f27 1"/>
                  <a:gd name="f84" fmla="*/ f54 f27 1"/>
                </a:gdLst>
                <a:ahLst/>
                <a:cxnLst>
                  <a:cxn ang="3cd4">
                    <a:pos x="hc" y="t"/>
                  </a:cxn>
                  <a:cxn ang="0">
                    <a:pos x="r" y="vc"/>
                  </a:cxn>
                  <a:cxn ang="cd4">
                    <a:pos x="hc" y="b"/>
                  </a:cxn>
                  <a:cxn ang="cd2">
                    <a:pos x="l" y="vc"/>
                  </a:cxn>
                  <a:cxn ang="f59">
                    <a:pos x="f64" y="f65"/>
                  </a:cxn>
                  <a:cxn ang="f59">
                    <a:pos x="f66" y="f67"/>
                  </a:cxn>
                  <a:cxn ang="f59">
                    <a:pos x="f68" y="f69"/>
                  </a:cxn>
                  <a:cxn ang="f59">
                    <a:pos x="f70" y="f71"/>
                  </a:cxn>
                  <a:cxn ang="f59">
                    <a:pos x="f66" y="f72"/>
                  </a:cxn>
                  <a:cxn ang="f59">
                    <a:pos x="f73" y="f74"/>
                  </a:cxn>
                  <a:cxn ang="f59">
                    <a:pos x="f75" y="f76"/>
                  </a:cxn>
                  <a:cxn ang="f59">
                    <a:pos x="f77" y="f78"/>
                  </a:cxn>
                  <a:cxn ang="f59">
                    <a:pos x="f79" y="f80"/>
                  </a:cxn>
                  <a:cxn ang="f59">
                    <a:pos x="f77" y="f71"/>
                  </a:cxn>
                  <a:cxn ang="f59">
                    <a:pos x="f77" y="f81"/>
                  </a:cxn>
                  <a:cxn ang="f59">
                    <a:pos x="f79" y="f82"/>
                  </a:cxn>
                  <a:cxn ang="f59">
                    <a:pos x="f79" y="f83"/>
                  </a:cxn>
                  <a:cxn ang="f59">
                    <a:pos x="f79" y="f84"/>
                  </a:cxn>
                  <a:cxn ang="f59">
                    <a:pos x="f75" y="f63"/>
                  </a:cxn>
                  <a:cxn ang="f59">
                    <a:pos x="f64" y="f65"/>
                  </a:cxn>
                </a:cxnLst>
                <a:rect l="f60" t="f63" r="f61" b="f62"/>
                <a:pathLst>
                  <a:path w="9" h="20">
                    <a:moveTo>
                      <a:pt x="f8" y="f9"/>
                    </a:moveTo>
                    <a:cubicBezTo>
                      <a:pt x="f10" y="f9"/>
                      <a:pt x="f8" y="f11"/>
                      <a:pt x="f10" y="f10"/>
                    </a:cubicBezTo>
                    <a:cubicBezTo>
                      <a:pt x="f11" y="f8"/>
                      <a:pt x="f11" y="f12"/>
                      <a:pt x="f9" y="f13"/>
                    </a:cubicBezTo>
                    <a:cubicBezTo>
                      <a:pt x="f5" y="f14"/>
                      <a:pt x="f11" y="f14"/>
                      <a:pt x="f11" y="f15"/>
                    </a:cubicBezTo>
                    <a:cubicBezTo>
                      <a:pt x="f11" y="f16"/>
                      <a:pt x="f10" y="f16"/>
                      <a:pt x="f10" y="f16"/>
                    </a:cubicBezTo>
                    <a:cubicBezTo>
                      <a:pt x="f8" y="f17"/>
                      <a:pt x="f8" y="f17"/>
                      <a:pt x="f18" y="f19"/>
                    </a:cubicBezTo>
                    <a:cubicBezTo>
                      <a:pt x="f12" y="f19"/>
                      <a:pt x="f12" y="f19"/>
                      <a:pt x="f12" y="f20"/>
                    </a:cubicBezTo>
                    <a:cubicBezTo>
                      <a:pt x="f12" y="f7"/>
                      <a:pt x="f21" y="f7"/>
                      <a:pt x="f13" y="f7"/>
                    </a:cubicBezTo>
                    <a:cubicBezTo>
                      <a:pt x="f21" y="f20"/>
                      <a:pt x="f21" y="f19"/>
                      <a:pt x="f21" y="f17"/>
                    </a:cubicBezTo>
                    <a:cubicBezTo>
                      <a:pt x="f21" y="f22"/>
                      <a:pt x="f6" y="f16"/>
                      <a:pt x="f13" y="f15"/>
                    </a:cubicBezTo>
                    <a:cubicBezTo>
                      <a:pt x="f13" y="f23"/>
                      <a:pt x="f13" y="f24"/>
                      <a:pt x="f13" y="f6"/>
                    </a:cubicBezTo>
                    <a:cubicBezTo>
                      <a:pt x="f21" y="f13"/>
                      <a:pt x="f21" y="f13"/>
                      <a:pt x="f21" y="f21"/>
                    </a:cubicBezTo>
                    <a:cubicBezTo>
                      <a:pt x="f13" y="f12"/>
                      <a:pt x="f21" y="f18"/>
                      <a:pt x="f21" y="f8"/>
                    </a:cubicBezTo>
                    <a:cubicBezTo>
                      <a:pt x="f21" y="f10"/>
                      <a:pt x="f21" y="f10"/>
                      <a:pt x="f21" y="f11"/>
                    </a:cubicBezTo>
                    <a:cubicBezTo>
                      <a:pt x="f13" y="f9"/>
                      <a:pt x="f13" y="f9"/>
                      <a:pt x="f12" y="f5"/>
                    </a:cubicBezTo>
                    <a:cubicBezTo>
                      <a:pt x="f18" y="f5"/>
                      <a:pt x="f1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41" name="Japan">
                <a:extLst>
                  <a:ext uri="{FF2B5EF4-FFF2-40B4-BE49-F238E27FC236}">
                    <a16:creationId xmlns:a16="http://schemas.microsoft.com/office/drawing/2014/main" id="{59614A06-788F-ACD7-65D3-82654AE61420}"/>
                  </a:ext>
                </a:extLst>
              </p:cNvPr>
              <p:cNvSpPr/>
              <p:nvPr/>
            </p:nvSpPr>
            <p:spPr>
              <a:xfrm>
                <a:off x="10155811" y="3154295"/>
                <a:ext cx="149120" cy="119813"/>
              </a:xfrm>
              <a:custGeom>
                <a:avLst/>
                <a:gdLst>
                  <a:gd name="f0" fmla="val 10800000"/>
                  <a:gd name="f1" fmla="val 5400000"/>
                  <a:gd name="f2" fmla="val 180"/>
                  <a:gd name="f3" fmla="val w"/>
                  <a:gd name="f4" fmla="val h"/>
                  <a:gd name="f5" fmla="val 0"/>
                  <a:gd name="f6" fmla="val 28"/>
                  <a:gd name="f7" fmla="val 24"/>
                  <a:gd name="f8" fmla="val 6"/>
                  <a:gd name="f9" fmla="val 13"/>
                  <a:gd name="f10" fmla="val 12"/>
                  <a:gd name="f11" fmla="val 3"/>
                  <a:gd name="f12" fmla="val 11"/>
                  <a:gd name="f13" fmla="val 5"/>
                  <a:gd name="f14" fmla="val 9"/>
                  <a:gd name="f15" fmla="val 7"/>
                  <a:gd name="f16" fmla="val 4"/>
                  <a:gd name="f17" fmla="val 8"/>
                  <a:gd name="f18" fmla="val 2"/>
                  <a:gd name="f19" fmla="val 1"/>
                  <a:gd name="f20" fmla="val 10"/>
                  <a:gd name="f21" fmla="val 14"/>
                  <a:gd name="f22" fmla="val 17"/>
                  <a:gd name="f23" fmla="val 18"/>
                  <a:gd name="f24" fmla="val 19"/>
                  <a:gd name="f25" fmla="val 21"/>
                  <a:gd name="f26" fmla="val 23"/>
                  <a:gd name="f27" fmla="val 22"/>
                  <a:gd name="f28" fmla="val 25"/>
                  <a:gd name="f29" fmla="val 15"/>
                  <a:gd name="f30" fmla="val 20"/>
                  <a:gd name="f31" fmla="val 16"/>
                  <a:gd name="f32" fmla="+- 0 0 -90"/>
                  <a:gd name="f33" fmla="*/ f3 1 28"/>
                  <a:gd name="f34" fmla="*/ f4 1 24"/>
                  <a:gd name="f35" fmla="+- f7 0 f5"/>
                  <a:gd name="f36" fmla="+- f6 0 f5"/>
                  <a:gd name="f37" fmla="*/ f32 f0 1"/>
                  <a:gd name="f38" fmla="*/ f36 1 28"/>
                  <a:gd name="f39" fmla="*/ f35 1 24"/>
                  <a:gd name="f40" fmla="*/ f37 1 f2"/>
                  <a:gd name="f41" fmla="*/ 6 1 f38"/>
                  <a:gd name="f42" fmla="*/ 13 1 f39"/>
                  <a:gd name="f43" fmla="*/ 5 1 f38"/>
                  <a:gd name="f44" fmla="*/ 9 1 f39"/>
                  <a:gd name="f45" fmla="*/ 3 1 f38"/>
                  <a:gd name="f46" fmla="*/ 6 1 f39"/>
                  <a:gd name="f47" fmla="*/ 1 1 f38"/>
                  <a:gd name="f48" fmla="*/ 2 1 f39"/>
                  <a:gd name="f49" fmla="*/ 2 1 f38"/>
                  <a:gd name="f50" fmla="*/ 1 1 f39"/>
                  <a:gd name="f51" fmla="*/ 7 1 f38"/>
                  <a:gd name="f52" fmla="*/ 4 1 f39"/>
                  <a:gd name="f53" fmla="*/ 14 1 f38"/>
                  <a:gd name="f54" fmla="*/ 7 1 f39"/>
                  <a:gd name="f55" fmla="*/ 19 1 f38"/>
                  <a:gd name="f56" fmla="*/ 22 1 f38"/>
                  <a:gd name="f57" fmla="*/ 23 1 f38"/>
                  <a:gd name="f58" fmla="*/ 11 1 f39"/>
                  <a:gd name="f59" fmla="*/ 25 1 f38"/>
                  <a:gd name="f60" fmla="*/ 21 1 f38"/>
                  <a:gd name="f61" fmla="*/ 14 1 f39"/>
                  <a:gd name="f62" fmla="*/ 18 1 f39"/>
                  <a:gd name="f63" fmla="*/ 18 1 f38"/>
                  <a:gd name="f64" fmla="*/ 19 1 f39"/>
                  <a:gd name="f65" fmla="*/ 12 1 f38"/>
                  <a:gd name="f66" fmla="*/ 17 1 f39"/>
                  <a:gd name="f67" fmla="*/ 8 1 f38"/>
                  <a:gd name="f68" fmla="*/ 11 1 f38"/>
                  <a:gd name="f69" fmla="*/ 22 1 f39"/>
                  <a:gd name="f70" fmla="*/ 24 1 f39"/>
                  <a:gd name="f71" fmla="*/ 20 1 f39"/>
                  <a:gd name="f72" fmla="*/ 0 1 f38"/>
                  <a:gd name="f73" fmla="*/ f6 1 f38"/>
                  <a:gd name="f74" fmla="*/ 0 1 f39"/>
                  <a:gd name="f75" fmla="*/ f7 1 f39"/>
                  <a:gd name="f76" fmla="+- f40 0 f1"/>
                  <a:gd name="f77" fmla="*/ f72 f33 1"/>
                  <a:gd name="f78" fmla="*/ f73 f33 1"/>
                  <a:gd name="f79" fmla="*/ f75 f34 1"/>
                  <a:gd name="f80" fmla="*/ f74 f34 1"/>
                  <a:gd name="f81" fmla="*/ f41 f33 1"/>
                  <a:gd name="f82" fmla="*/ f42 f34 1"/>
                  <a:gd name="f83" fmla="*/ f43 f33 1"/>
                  <a:gd name="f84" fmla="*/ f44 f34 1"/>
                  <a:gd name="f85" fmla="*/ f45 f33 1"/>
                  <a:gd name="f86" fmla="*/ f46 f34 1"/>
                  <a:gd name="f87" fmla="*/ f47 f33 1"/>
                  <a:gd name="f88" fmla="*/ f48 f34 1"/>
                  <a:gd name="f89" fmla="*/ f49 f33 1"/>
                  <a:gd name="f90" fmla="*/ f50 f34 1"/>
                  <a:gd name="f91" fmla="*/ f51 f33 1"/>
                  <a:gd name="f92" fmla="*/ f52 f34 1"/>
                  <a:gd name="f93" fmla="*/ f53 f33 1"/>
                  <a:gd name="f94" fmla="*/ f54 f34 1"/>
                  <a:gd name="f95" fmla="*/ f55 f33 1"/>
                  <a:gd name="f96" fmla="*/ f56 f33 1"/>
                  <a:gd name="f97" fmla="*/ f57 f33 1"/>
                  <a:gd name="f98" fmla="*/ f58 f34 1"/>
                  <a:gd name="f99" fmla="*/ f59 f33 1"/>
                  <a:gd name="f100" fmla="*/ f60 f33 1"/>
                  <a:gd name="f101" fmla="*/ f61 f34 1"/>
                  <a:gd name="f102" fmla="*/ f62 f34 1"/>
                  <a:gd name="f103" fmla="*/ f63 f33 1"/>
                  <a:gd name="f104" fmla="*/ f64 f34 1"/>
                  <a:gd name="f105" fmla="*/ f65 f33 1"/>
                  <a:gd name="f106" fmla="*/ f66 f34 1"/>
                  <a:gd name="f107" fmla="*/ f67 f33 1"/>
                  <a:gd name="f108" fmla="*/ f68 f33 1"/>
                  <a:gd name="f109" fmla="*/ f69 f34 1"/>
                  <a:gd name="f110" fmla="*/ f70 f34 1"/>
                  <a:gd name="f111" fmla="*/ f71 f34 1"/>
                </a:gdLst>
                <a:ahLst/>
                <a:cxnLst>
                  <a:cxn ang="3cd4">
                    <a:pos x="hc" y="t"/>
                  </a:cxn>
                  <a:cxn ang="0">
                    <a:pos x="r" y="vc"/>
                  </a:cxn>
                  <a:cxn ang="cd4">
                    <a:pos x="hc" y="b"/>
                  </a:cxn>
                  <a:cxn ang="cd2">
                    <a:pos x="l" y="vc"/>
                  </a:cxn>
                  <a:cxn ang="f76">
                    <a:pos x="f81" y="f82"/>
                  </a:cxn>
                  <a:cxn ang="f76">
                    <a:pos x="f83" y="f84"/>
                  </a:cxn>
                  <a:cxn ang="f76">
                    <a:pos x="f85" y="f86"/>
                  </a:cxn>
                  <a:cxn ang="f76">
                    <a:pos x="f87" y="f88"/>
                  </a:cxn>
                  <a:cxn ang="f76">
                    <a:pos x="f89" y="f90"/>
                  </a:cxn>
                  <a:cxn ang="f76">
                    <a:pos x="f91" y="f92"/>
                  </a:cxn>
                  <a:cxn ang="f76">
                    <a:pos x="f93" y="f94"/>
                  </a:cxn>
                  <a:cxn ang="f76">
                    <a:pos x="f95" y="f84"/>
                  </a:cxn>
                  <a:cxn ang="f76">
                    <a:pos x="f96" y="f84"/>
                  </a:cxn>
                  <a:cxn ang="f76">
                    <a:pos x="f97" y="f98"/>
                  </a:cxn>
                  <a:cxn ang="f76">
                    <a:pos x="f99" y="f82"/>
                  </a:cxn>
                  <a:cxn ang="f76">
                    <a:pos x="f100" y="f101"/>
                  </a:cxn>
                  <a:cxn ang="f76">
                    <a:pos x="f95" y="f102"/>
                  </a:cxn>
                  <a:cxn ang="f76">
                    <a:pos x="f103" y="f104"/>
                  </a:cxn>
                  <a:cxn ang="f76">
                    <a:pos x="f105" y="f106"/>
                  </a:cxn>
                  <a:cxn ang="f76">
                    <a:pos x="f107" y="f106"/>
                  </a:cxn>
                  <a:cxn ang="f76">
                    <a:pos x="f91" y="f104"/>
                  </a:cxn>
                  <a:cxn ang="f76">
                    <a:pos x="f108" y="f109"/>
                  </a:cxn>
                  <a:cxn ang="f76">
                    <a:pos x="f107" y="f110"/>
                  </a:cxn>
                  <a:cxn ang="f76">
                    <a:pos x="f81" y="f111"/>
                  </a:cxn>
                  <a:cxn ang="f76">
                    <a:pos x="f85" y="f106"/>
                  </a:cxn>
                  <a:cxn ang="f76">
                    <a:pos x="f85" y="f101"/>
                  </a:cxn>
                  <a:cxn ang="f76">
                    <a:pos x="f81" y="f82"/>
                  </a:cxn>
                </a:cxnLst>
                <a:rect l="f77" t="f80" r="f78" b="f79"/>
                <a:pathLst>
                  <a:path w="28" h="24">
                    <a:moveTo>
                      <a:pt x="f8" y="f9"/>
                    </a:moveTo>
                    <a:cubicBezTo>
                      <a:pt x="f8" y="f10"/>
                      <a:pt x="f11" y="f12"/>
                      <a:pt x="f13" y="f14"/>
                    </a:cubicBezTo>
                    <a:cubicBezTo>
                      <a:pt x="f8" y="f15"/>
                      <a:pt x="f16" y="f17"/>
                      <a:pt x="f11" y="f8"/>
                    </a:cubicBezTo>
                    <a:cubicBezTo>
                      <a:pt x="f18" y="f11"/>
                      <a:pt x="f5" y="f16"/>
                      <a:pt x="f19" y="f18"/>
                    </a:cubicBezTo>
                    <a:cubicBezTo>
                      <a:pt x="f19" y="f19"/>
                      <a:pt x="f19" y="f5"/>
                      <a:pt x="f18" y="f19"/>
                    </a:cubicBezTo>
                    <a:cubicBezTo>
                      <a:pt x="f16" y="f18"/>
                      <a:pt x="f16" y="f11"/>
                      <a:pt x="f15" y="f16"/>
                    </a:cubicBezTo>
                    <a:cubicBezTo>
                      <a:pt x="f20" y="f13"/>
                      <a:pt x="f12" y="f15"/>
                      <a:pt x="f21" y="f15"/>
                    </a:cubicBezTo>
                    <a:cubicBezTo>
                      <a:pt x="f22" y="f17"/>
                      <a:pt x="f23" y="f20"/>
                      <a:pt x="f24" y="f14"/>
                    </a:cubicBezTo>
                    <a:cubicBezTo>
                      <a:pt x="f25" y="f17"/>
                      <a:pt x="f26" y="f11"/>
                      <a:pt x="f27" y="f14"/>
                    </a:cubicBezTo>
                    <a:cubicBezTo>
                      <a:pt x="f25" y="f12"/>
                      <a:pt x="f26" y="f20"/>
                      <a:pt x="f26" y="f12"/>
                    </a:cubicBezTo>
                    <a:cubicBezTo>
                      <a:pt x="f26" y="f9"/>
                      <a:pt x="f6" y="f20"/>
                      <a:pt x="f28" y="f9"/>
                    </a:cubicBezTo>
                    <a:cubicBezTo>
                      <a:pt x="f7" y="f21"/>
                      <a:pt x="f27" y="f29"/>
                      <a:pt x="f25" y="f21"/>
                    </a:cubicBezTo>
                    <a:cubicBezTo>
                      <a:pt x="f24" y="f21"/>
                      <a:pt x="f23" y="f22"/>
                      <a:pt x="f24" y="f23"/>
                    </a:cubicBezTo>
                    <a:cubicBezTo>
                      <a:pt x="f24" y="f23"/>
                      <a:pt x="f30" y="f30"/>
                      <a:pt x="f23" y="f24"/>
                    </a:cubicBezTo>
                    <a:cubicBezTo>
                      <a:pt x="f31" y="f23"/>
                      <a:pt x="f21" y="f23"/>
                      <a:pt x="f10" y="f22"/>
                    </a:cubicBezTo>
                    <a:cubicBezTo>
                      <a:pt x="f14" y="f29"/>
                      <a:pt x="f20" y="f23"/>
                      <a:pt x="f17" y="f22"/>
                    </a:cubicBezTo>
                    <a:cubicBezTo>
                      <a:pt x="f8" y="f31"/>
                      <a:pt x="f16" y="f24"/>
                      <a:pt x="f15" y="f24"/>
                    </a:cubicBezTo>
                    <a:cubicBezTo>
                      <a:pt x="f14" y="f24"/>
                      <a:pt x="f9" y="f27"/>
                      <a:pt x="f12" y="f27"/>
                    </a:cubicBezTo>
                    <a:cubicBezTo>
                      <a:pt x="f17" y="f27"/>
                      <a:pt x="f14" y="f7"/>
                      <a:pt x="f17" y="f7"/>
                    </a:cubicBezTo>
                    <a:cubicBezTo>
                      <a:pt x="f13" y="f26"/>
                      <a:pt x="f17" y="f30"/>
                      <a:pt x="f8" y="f30"/>
                    </a:cubicBezTo>
                    <a:cubicBezTo>
                      <a:pt x="f16" y="f30"/>
                      <a:pt x="f18" y="f23"/>
                      <a:pt x="f11" y="f22"/>
                    </a:cubicBezTo>
                    <a:cubicBezTo>
                      <a:pt x="f13" y="f29"/>
                      <a:pt x="f18" y="f21"/>
                      <a:pt x="f11" y="f21"/>
                    </a:cubicBezTo>
                    <a:cubicBezTo>
                      <a:pt x="f11" y="f9"/>
                      <a:pt x="f16" y="f2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42" name="Japan">
                <a:extLst>
                  <a:ext uri="{FF2B5EF4-FFF2-40B4-BE49-F238E27FC236}">
                    <a16:creationId xmlns:a16="http://schemas.microsoft.com/office/drawing/2014/main" id="{54BBE07A-55A0-4DBE-320F-FAB2907C4980}"/>
                  </a:ext>
                </a:extLst>
              </p:cNvPr>
              <p:cNvSpPr/>
              <p:nvPr/>
            </p:nvSpPr>
            <p:spPr>
              <a:xfrm>
                <a:off x="10085777" y="3259131"/>
                <a:ext cx="225939" cy="233208"/>
              </a:xfrm>
              <a:custGeom>
                <a:avLst/>
                <a:gdLst>
                  <a:gd name="f0" fmla="val 10800000"/>
                  <a:gd name="f1" fmla="val 5400000"/>
                  <a:gd name="f2" fmla="val 180"/>
                  <a:gd name="f3" fmla="val w"/>
                  <a:gd name="f4" fmla="val h"/>
                  <a:gd name="f5" fmla="val 0"/>
                  <a:gd name="f6" fmla="val 42"/>
                  <a:gd name="f7" fmla="val 46"/>
                  <a:gd name="f8" fmla="val 24"/>
                  <a:gd name="f9" fmla="val 2"/>
                  <a:gd name="f10" fmla="val 1"/>
                  <a:gd name="f11" fmla="val 26"/>
                  <a:gd name="f12" fmla="val 28"/>
                  <a:gd name="f13" fmla="val 3"/>
                  <a:gd name="f14" fmla="val 5"/>
                  <a:gd name="f15" fmla="val 4"/>
                  <a:gd name="f16" fmla="val 30"/>
                  <a:gd name="f17" fmla="val 32"/>
                  <a:gd name="f18" fmla="val 6"/>
                  <a:gd name="f19" fmla="val 36"/>
                  <a:gd name="f20" fmla="val 7"/>
                  <a:gd name="f21" fmla="val 37"/>
                  <a:gd name="f22" fmla="val 13"/>
                  <a:gd name="f23" fmla="val 15"/>
                  <a:gd name="f24" fmla="val 38"/>
                  <a:gd name="f25" fmla="val 19"/>
                  <a:gd name="f26" fmla="val 17"/>
                  <a:gd name="f27" fmla="val 35"/>
                  <a:gd name="f28" fmla="val 16"/>
                  <a:gd name="f29" fmla="val 20"/>
                  <a:gd name="f30" fmla="val 21"/>
                  <a:gd name="f31" fmla="val 39"/>
                  <a:gd name="f32" fmla="val 23"/>
                  <a:gd name="f33" fmla="val 25"/>
                  <a:gd name="f34" fmla="val 27"/>
                  <a:gd name="f35" fmla="val 40"/>
                  <a:gd name="f36" fmla="val 31"/>
                  <a:gd name="f37" fmla="val 41"/>
                  <a:gd name="f38" fmla="val 33"/>
                  <a:gd name="f39" fmla="val 34"/>
                  <a:gd name="f40" fmla="val 29"/>
                  <a:gd name="f41" fmla="val 43"/>
                  <a:gd name="f42" fmla="val 44"/>
                  <a:gd name="f43" fmla="val 45"/>
                  <a:gd name="f44" fmla="val 22"/>
                  <a:gd name="f45" fmla="val 12"/>
                  <a:gd name="f46" fmla="val 11"/>
                  <a:gd name="f47" fmla="val 10"/>
                  <a:gd name="f48" fmla="val 9"/>
                  <a:gd name="f49" fmla="val 8"/>
                  <a:gd name="f50" fmla="val 18"/>
                  <a:gd name="f51" fmla="+- 0 0 -90"/>
                  <a:gd name="f52" fmla="*/ f3 1 42"/>
                  <a:gd name="f53" fmla="*/ f4 1 46"/>
                  <a:gd name="f54" fmla="+- f7 0 f5"/>
                  <a:gd name="f55" fmla="+- f6 0 f5"/>
                  <a:gd name="f56" fmla="*/ f51 f0 1"/>
                  <a:gd name="f57" fmla="*/ f55 1 42"/>
                  <a:gd name="f58" fmla="*/ f54 1 46"/>
                  <a:gd name="f59" fmla="*/ f56 1 f2"/>
                  <a:gd name="f60" fmla="*/ 24 1 f57"/>
                  <a:gd name="f61" fmla="*/ 2 1 f58"/>
                  <a:gd name="f62" fmla="*/ 26 1 f57"/>
                  <a:gd name="f63" fmla="*/ 1 1 f58"/>
                  <a:gd name="f64" fmla="*/ 28 1 f57"/>
                  <a:gd name="f65" fmla="*/ 3 1 f58"/>
                  <a:gd name="f66" fmla="*/ 30 1 f57"/>
                  <a:gd name="f67" fmla="*/ 5 1 f58"/>
                  <a:gd name="f68" fmla="*/ 37 1 f57"/>
                  <a:gd name="f69" fmla="*/ 13 1 f58"/>
                  <a:gd name="f70" fmla="*/ 17 1 f58"/>
                  <a:gd name="f71" fmla="*/ 20 1 f58"/>
                  <a:gd name="f72" fmla="*/ 39 1 f57"/>
                  <a:gd name="f73" fmla="*/ 25 1 f58"/>
                  <a:gd name="f74" fmla="*/ 40 1 f57"/>
                  <a:gd name="f75" fmla="*/ 31 1 f58"/>
                  <a:gd name="f76" fmla="*/ 41 1 f57"/>
                  <a:gd name="f77" fmla="*/ 33 1 f58"/>
                  <a:gd name="f78" fmla="*/ 37 1 f58"/>
                  <a:gd name="f79" fmla="*/ 36 1 f58"/>
                  <a:gd name="f80" fmla="*/ 38 1 f57"/>
                  <a:gd name="f81" fmla="*/ 34 1 f58"/>
                  <a:gd name="f82" fmla="*/ 35 1 f58"/>
                  <a:gd name="f83" fmla="*/ 38 1 f58"/>
                  <a:gd name="f84" fmla="*/ 36 1 f57"/>
                  <a:gd name="f85" fmla="*/ 39 1 f58"/>
                  <a:gd name="f86" fmla="*/ 34 1 f57"/>
                  <a:gd name="f87" fmla="*/ 31 1 f57"/>
                  <a:gd name="f88" fmla="*/ 40 1 f58"/>
                  <a:gd name="f89" fmla="*/ 27 1 f57"/>
                  <a:gd name="f90" fmla="*/ 44 1 f58"/>
                  <a:gd name="f91" fmla="*/ 45 1 f58"/>
                  <a:gd name="f92" fmla="*/ 21 1 f57"/>
                  <a:gd name="f93" fmla="*/ 42 1 f58"/>
                  <a:gd name="f94" fmla="*/ 17 1 f57"/>
                  <a:gd name="f95" fmla="*/ 15 1 f57"/>
                  <a:gd name="f96" fmla="*/ 12 1 f57"/>
                  <a:gd name="f97" fmla="*/ 41 1 f58"/>
                  <a:gd name="f98" fmla="*/ 10 1 f57"/>
                  <a:gd name="f99" fmla="*/ 8 1 f57"/>
                  <a:gd name="f100" fmla="*/ 3 1 f57"/>
                  <a:gd name="f101" fmla="*/ 7 1 f57"/>
                  <a:gd name="f102" fmla="*/ 20 1 f57"/>
                  <a:gd name="f103" fmla="*/ 19 1 f57"/>
                  <a:gd name="f104" fmla="*/ 30 1 f58"/>
                  <a:gd name="f105" fmla="*/ 23 1 f58"/>
                  <a:gd name="f106" fmla="*/ 22 1 f57"/>
                  <a:gd name="f107" fmla="*/ 26 1 f58"/>
                  <a:gd name="f108" fmla="*/ 19 1 f58"/>
                  <a:gd name="f109" fmla="*/ 12 1 f58"/>
                  <a:gd name="f110" fmla="*/ 11 1 f58"/>
                  <a:gd name="f111" fmla="*/ 25 1 f57"/>
                  <a:gd name="f112" fmla="*/ 9 1 f58"/>
                  <a:gd name="f113" fmla="*/ 23 1 f57"/>
                  <a:gd name="f114" fmla="*/ 6 1 f58"/>
                  <a:gd name="f115" fmla="*/ 4 1 f58"/>
                  <a:gd name="f116" fmla="*/ 0 1 f57"/>
                  <a:gd name="f117" fmla="*/ f6 1 f57"/>
                  <a:gd name="f118" fmla="*/ 0 1 f58"/>
                  <a:gd name="f119" fmla="*/ f7 1 f58"/>
                  <a:gd name="f120" fmla="+- f59 0 f1"/>
                  <a:gd name="f121" fmla="*/ f116 f52 1"/>
                  <a:gd name="f122" fmla="*/ f117 f52 1"/>
                  <a:gd name="f123" fmla="*/ f119 f53 1"/>
                  <a:gd name="f124" fmla="*/ f118 f53 1"/>
                  <a:gd name="f125" fmla="*/ f60 f52 1"/>
                  <a:gd name="f126" fmla="*/ f61 f53 1"/>
                  <a:gd name="f127" fmla="*/ f62 f52 1"/>
                  <a:gd name="f128" fmla="*/ f63 f53 1"/>
                  <a:gd name="f129" fmla="*/ f64 f52 1"/>
                  <a:gd name="f130" fmla="*/ f65 f53 1"/>
                  <a:gd name="f131" fmla="*/ f66 f52 1"/>
                  <a:gd name="f132" fmla="*/ f67 f53 1"/>
                  <a:gd name="f133" fmla="*/ f68 f52 1"/>
                  <a:gd name="f134" fmla="*/ f69 f53 1"/>
                  <a:gd name="f135" fmla="*/ f70 f53 1"/>
                  <a:gd name="f136" fmla="*/ f71 f53 1"/>
                  <a:gd name="f137" fmla="*/ f72 f52 1"/>
                  <a:gd name="f138" fmla="*/ f73 f53 1"/>
                  <a:gd name="f139" fmla="*/ f74 f52 1"/>
                  <a:gd name="f140" fmla="*/ f75 f53 1"/>
                  <a:gd name="f141" fmla="*/ f76 f52 1"/>
                  <a:gd name="f142" fmla="*/ f77 f53 1"/>
                  <a:gd name="f143" fmla="*/ f78 f53 1"/>
                  <a:gd name="f144" fmla="*/ f79 f53 1"/>
                  <a:gd name="f145" fmla="*/ f80 f52 1"/>
                  <a:gd name="f146" fmla="*/ f81 f53 1"/>
                  <a:gd name="f147" fmla="*/ f82 f53 1"/>
                  <a:gd name="f148" fmla="*/ f83 f53 1"/>
                  <a:gd name="f149" fmla="*/ f84 f52 1"/>
                  <a:gd name="f150" fmla="*/ f85 f53 1"/>
                  <a:gd name="f151" fmla="*/ f86 f52 1"/>
                  <a:gd name="f152" fmla="*/ f87 f52 1"/>
                  <a:gd name="f153" fmla="*/ f88 f53 1"/>
                  <a:gd name="f154" fmla="*/ f89 f52 1"/>
                  <a:gd name="f155" fmla="*/ f90 f53 1"/>
                  <a:gd name="f156" fmla="*/ f91 f53 1"/>
                  <a:gd name="f157" fmla="*/ f92 f52 1"/>
                  <a:gd name="f158" fmla="*/ f93 f53 1"/>
                  <a:gd name="f159" fmla="*/ f94 f52 1"/>
                  <a:gd name="f160" fmla="*/ f95 f52 1"/>
                  <a:gd name="f161" fmla="*/ f96 f52 1"/>
                  <a:gd name="f162" fmla="*/ f97 f53 1"/>
                  <a:gd name="f163" fmla="*/ f98 f52 1"/>
                  <a:gd name="f164" fmla="*/ f99 f52 1"/>
                  <a:gd name="f165" fmla="*/ f100 f52 1"/>
                  <a:gd name="f166" fmla="*/ f101 f52 1"/>
                  <a:gd name="f167" fmla="*/ f102 f52 1"/>
                  <a:gd name="f168" fmla="*/ f103 f52 1"/>
                  <a:gd name="f169" fmla="*/ f104 f53 1"/>
                  <a:gd name="f170" fmla="*/ f105 f53 1"/>
                  <a:gd name="f171" fmla="*/ f106 f52 1"/>
                  <a:gd name="f172" fmla="*/ f107 f53 1"/>
                  <a:gd name="f173" fmla="*/ f108 f53 1"/>
                  <a:gd name="f174" fmla="*/ f109 f53 1"/>
                  <a:gd name="f175" fmla="*/ f110 f53 1"/>
                  <a:gd name="f176" fmla="*/ f111 f52 1"/>
                  <a:gd name="f177" fmla="*/ f112 f53 1"/>
                  <a:gd name="f178" fmla="*/ f113 f52 1"/>
                  <a:gd name="f179" fmla="*/ f114 f53 1"/>
                  <a:gd name="f180" fmla="*/ f115 f53 1"/>
                </a:gdLst>
                <a:ahLst/>
                <a:cxnLst>
                  <a:cxn ang="3cd4">
                    <a:pos x="hc" y="t"/>
                  </a:cxn>
                  <a:cxn ang="0">
                    <a:pos x="r" y="vc"/>
                  </a:cxn>
                  <a:cxn ang="cd4">
                    <a:pos x="hc" y="b"/>
                  </a:cxn>
                  <a:cxn ang="cd2">
                    <a:pos x="l" y="vc"/>
                  </a:cxn>
                  <a:cxn ang="f120">
                    <a:pos x="f125" y="f126"/>
                  </a:cxn>
                  <a:cxn ang="f120">
                    <a:pos x="f127" y="f128"/>
                  </a:cxn>
                  <a:cxn ang="f120">
                    <a:pos x="f129" y="f130"/>
                  </a:cxn>
                  <a:cxn ang="f120">
                    <a:pos x="f131" y="f132"/>
                  </a:cxn>
                  <a:cxn ang="f120">
                    <a:pos x="f133" y="f134"/>
                  </a:cxn>
                  <a:cxn ang="f120">
                    <a:pos x="f133" y="f135"/>
                  </a:cxn>
                  <a:cxn ang="f120">
                    <a:pos x="f133" y="f136"/>
                  </a:cxn>
                  <a:cxn ang="f120">
                    <a:pos x="f137" y="f138"/>
                  </a:cxn>
                  <a:cxn ang="f120">
                    <a:pos x="f139" y="f140"/>
                  </a:cxn>
                  <a:cxn ang="f120">
                    <a:pos x="f141" y="f142"/>
                  </a:cxn>
                  <a:cxn ang="f120">
                    <a:pos x="f139" y="f143"/>
                  </a:cxn>
                  <a:cxn ang="f120">
                    <a:pos x="f137" y="f144"/>
                  </a:cxn>
                  <a:cxn ang="f120">
                    <a:pos x="f145" y="f146"/>
                  </a:cxn>
                  <a:cxn ang="f120">
                    <a:pos x="f145" y="f147"/>
                  </a:cxn>
                  <a:cxn ang="f120">
                    <a:pos x="f145" y="f143"/>
                  </a:cxn>
                  <a:cxn ang="f120">
                    <a:pos x="f133" y="f148"/>
                  </a:cxn>
                  <a:cxn ang="f120">
                    <a:pos x="f149" y="f150"/>
                  </a:cxn>
                  <a:cxn ang="f120">
                    <a:pos x="f151" y="f150"/>
                  </a:cxn>
                  <a:cxn ang="f120">
                    <a:pos x="f152" y="f153"/>
                  </a:cxn>
                  <a:cxn ang="f120">
                    <a:pos x="f129" y="f150"/>
                  </a:cxn>
                  <a:cxn ang="f120">
                    <a:pos x="f127" y="f148"/>
                  </a:cxn>
                  <a:cxn ang="f120">
                    <a:pos x="f127" y="f150"/>
                  </a:cxn>
                  <a:cxn ang="f120">
                    <a:pos x="f129" y="f153"/>
                  </a:cxn>
                  <a:cxn ang="f120">
                    <a:pos x="f154" y="f155"/>
                  </a:cxn>
                  <a:cxn ang="f120">
                    <a:pos x="f125" y="f156"/>
                  </a:cxn>
                  <a:cxn ang="f120">
                    <a:pos x="f157" y="f158"/>
                  </a:cxn>
                  <a:cxn ang="f120">
                    <a:pos x="f157" y="f150"/>
                  </a:cxn>
                  <a:cxn ang="f120">
                    <a:pos x="f159" y="f150"/>
                  </a:cxn>
                  <a:cxn ang="f120">
                    <a:pos x="f160" y="f153"/>
                  </a:cxn>
                  <a:cxn ang="f120">
                    <a:pos x="f161" y="f162"/>
                  </a:cxn>
                  <a:cxn ang="f120">
                    <a:pos x="f163" y="f162"/>
                  </a:cxn>
                  <a:cxn ang="f120">
                    <a:pos x="f164" y="f155"/>
                  </a:cxn>
                  <a:cxn ang="f120">
                    <a:pos x="f165" y="f155"/>
                  </a:cxn>
                  <a:cxn ang="f120">
                    <a:pos x="f165" y="f162"/>
                  </a:cxn>
                  <a:cxn ang="f120">
                    <a:pos x="f166" y="f144"/>
                  </a:cxn>
                  <a:cxn ang="f120">
                    <a:pos x="f166" y="f146"/>
                  </a:cxn>
                  <a:cxn ang="f120">
                    <a:pos x="f163" y="f146"/>
                  </a:cxn>
                  <a:cxn ang="f120">
                    <a:pos x="f160" y="f142"/>
                  </a:cxn>
                  <a:cxn ang="f120">
                    <a:pos x="f159" y="f142"/>
                  </a:cxn>
                  <a:cxn ang="f120">
                    <a:pos x="f167" y="f142"/>
                  </a:cxn>
                  <a:cxn ang="f120">
                    <a:pos x="f168" y="f169"/>
                  </a:cxn>
                  <a:cxn ang="f120">
                    <a:pos x="f168" y="f138"/>
                  </a:cxn>
                  <a:cxn ang="f120">
                    <a:pos x="f157" y="f170"/>
                  </a:cxn>
                  <a:cxn ang="f120">
                    <a:pos x="f157" y="f138"/>
                  </a:cxn>
                  <a:cxn ang="f120">
                    <a:pos x="f171" y="f172"/>
                  </a:cxn>
                  <a:cxn ang="f120">
                    <a:pos x="f127" y="f170"/>
                  </a:cxn>
                  <a:cxn ang="f120">
                    <a:pos x="f154" y="f173"/>
                  </a:cxn>
                  <a:cxn ang="f120">
                    <a:pos x="f127" y="f174"/>
                  </a:cxn>
                  <a:cxn ang="f120">
                    <a:pos x="f125" y="f175"/>
                  </a:cxn>
                  <a:cxn ang="f120">
                    <a:pos x="f176" y="f177"/>
                  </a:cxn>
                  <a:cxn ang="f120">
                    <a:pos x="f178" y="f179"/>
                  </a:cxn>
                  <a:cxn ang="f120">
                    <a:pos x="f171" y="f130"/>
                  </a:cxn>
                  <a:cxn ang="f120">
                    <a:pos x="f127" y="f180"/>
                  </a:cxn>
                  <a:cxn ang="f120">
                    <a:pos x="f176" y="f130"/>
                  </a:cxn>
                  <a:cxn ang="f120">
                    <a:pos x="f125" y="f126"/>
                  </a:cxn>
                </a:cxnLst>
                <a:rect l="f121" t="f124" r="f122" b="f123"/>
                <a:pathLst>
                  <a:path w="42" h="46">
                    <a:moveTo>
                      <a:pt x="f8" y="f9"/>
                    </a:moveTo>
                    <a:cubicBezTo>
                      <a:pt x="f8" y="f10"/>
                      <a:pt x="f8" y="f10"/>
                      <a:pt x="f11" y="f10"/>
                    </a:cubicBezTo>
                    <a:cubicBezTo>
                      <a:pt x="f12" y="f9"/>
                      <a:pt x="f12" y="f5"/>
                      <a:pt x="f12" y="f13"/>
                    </a:cubicBezTo>
                    <a:cubicBezTo>
                      <a:pt x="f12" y="f14"/>
                      <a:pt x="f12" y="f15"/>
                      <a:pt x="f16" y="f14"/>
                    </a:cubicBezTo>
                    <a:cubicBezTo>
                      <a:pt x="f17" y="f18"/>
                      <a:pt x="f19" y="f20"/>
                      <a:pt x="f21" y="f22"/>
                    </a:cubicBezTo>
                    <a:cubicBezTo>
                      <a:pt x="f21" y="f23"/>
                      <a:pt x="f24" y="f25"/>
                      <a:pt x="f21" y="f26"/>
                    </a:cubicBezTo>
                    <a:cubicBezTo>
                      <a:pt x="f27" y="f28"/>
                      <a:pt x="f19" y="f25"/>
                      <a:pt x="f21" y="f29"/>
                    </a:cubicBezTo>
                    <a:cubicBezTo>
                      <a:pt x="f24" y="f30"/>
                      <a:pt x="f31" y="f32"/>
                      <a:pt x="f31" y="f33"/>
                    </a:cubicBezTo>
                    <a:cubicBezTo>
                      <a:pt x="f31" y="f34"/>
                      <a:pt x="f31" y="f16"/>
                      <a:pt x="f35" y="f36"/>
                    </a:cubicBezTo>
                    <a:cubicBezTo>
                      <a:pt x="f37" y="f36"/>
                      <a:pt x="f6" y="f17"/>
                      <a:pt x="f37" y="f38"/>
                    </a:cubicBezTo>
                    <a:cubicBezTo>
                      <a:pt x="f37" y="f27"/>
                      <a:pt x="f37" y="f19"/>
                      <a:pt x="f35" y="f21"/>
                    </a:cubicBezTo>
                    <a:cubicBezTo>
                      <a:pt x="f31" y="f24"/>
                      <a:pt x="f35" y="f24"/>
                      <a:pt x="f31" y="f19"/>
                    </a:cubicBezTo>
                    <a:cubicBezTo>
                      <a:pt x="f31" y="f39"/>
                      <a:pt x="f31" y="f39"/>
                      <a:pt x="f24" y="f39"/>
                    </a:cubicBezTo>
                    <a:cubicBezTo>
                      <a:pt x="f24" y="f39"/>
                      <a:pt x="f21" y="f27"/>
                      <a:pt x="f24" y="f27"/>
                    </a:cubicBezTo>
                    <a:cubicBezTo>
                      <a:pt x="f31" y="f27"/>
                      <a:pt x="f24" y="f21"/>
                      <a:pt x="f24" y="f21"/>
                    </a:cubicBezTo>
                    <a:cubicBezTo>
                      <a:pt x="f21" y="f21"/>
                      <a:pt x="f21" y="f21"/>
                      <a:pt x="f21" y="f24"/>
                    </a:cubicBezTo>
                    <a:cubicBezTo>
                      <a:pt x="f24" y="f31"/>
                      <a:pt x="f19" y="f35"/>
                      <a:pt x="f19" y="f31"/>
                    </a:cubicBezTo>
                    <a:cubicBezTo>
                      <a:pt x="f19" y="f24"/>
                      <a:pt x="f39" y="f21"/>
                      <a:pt x="f39" y="f31"/>
                    </a:cubicBezTo>
                    <a:cubicBezTo>
                      <a:pt x="f38" y="f35"/>
                      <a:pt x="f38" y="f35"/>
                      <a:pt x="f36" y="f35"/>
                    </a:cubicBezTo>
                    <a:cubicBezTo>
                      <a:pt x="f16" y="f35"/>
                      <a:pt x="f34" y="f31"/>
                      <a:pt x="f12" y="f31"/>
                    </a:cubicBezTo>
                    <a:cubicBezTo>
                      <a:pt x="f16" y="f24"/>
                      <a:pt x="f34" y="f31"/>
                      <a:pt x="f11" y="f24"/>
                    </a:cubicBezTo>
                    <a:cubicBezTo>
                      <a:pt x="f11" y="f24"/>
                      <a:pt x="f33" y="f24"/>
                      <a:pt x="f11" y="f31"/>
                    </a:cubicBezTo>
                    <a:cubicBezTo>
                      <a:pt x="f34" y="f35"/>
                      <a:pt x="f34" y="f31"/>
                      <a:pt x="f12" y="f35"/>
                    </a:cubicBezTo>
                    <a:cubicBezTo>
                      <a:pt x="f40" y="f37"/>
                      <a:pt x="f11" y="f41"/>
                      <a:pt x="f34" y="f42"/>
                    </a:cubicBezTo>
                    <a:cubicBezTo>
                      <a:pt x="f12" y="f7"/>
                      <a:pt x="f33" y="f7"/>
                      <a:pt x="f8" y="f43"/>
                    </a:cubicBezTo>
                    <a:cubicBezTo>
                      <a:pt x="f44" y="f42"/>
                      <a:pt x="f30" y="f43"/>
                      <a:pt x="f30" y="f6"/>
                    </a:cubicBezTo>
                    <a:cubicBezTo>
                      <a:pt x="f44" y="f35"/>
                      <a:pt x="f29" y="f37"/>
                      <a:pt x="f30" y="f31"/>
                    </a:cubicBezTo>
                    <a:cubicBezTo>
                      <a:pt x="f29" y="f35"/>
                      <a:pt x="f25" y="f31"/>
                      <a:pt x="f26" y="f31"/>
                    </a:cubicBezTo>
                    <a:cubicBezTo>
                      <a:pt x="f23" y="f35"/>
                      <a:pt x="f28" y="f37"/>
                      <a:pt x="f23" y="f35"/>
                    </a:cubicBezTo>
                    <a:cubicBezTo>
                      <a:pt x="f22" y="f35"/>
                      <a:pt x="f22" y="f6"/>
                      <a:pt x="f45" y="f37"/>
                    </a:cubicBezTo>
                    <a:cubicBezTo>
                      <a:pt x="f46" y="f35"/>
                      <a:pt x="f45" y="f6"/>
                      <a:pt x="f47" y="f37"/>
                    </a:cubicBezTo>
                    <a:cubicBezTo>
                      <a:pt x="f48" y="f37"/>
                      <a:pt x="f47" y="f43"/>
                      <a:pt x="f49" y="f42"/>
                    </a:cubicBezTo>
                    <a:cubicBezTo>
                      <a:pt x="f18" y="f41"/>
                      <a:pt x="f15" y="f43"/>
                      <a:pt x="f13" y="f42"/>
                    </a:cubicBezTo>
                    <a:cubicBezTo>
                      <a:pt x="f9" y="f41"/>
                      <a:pt x="f5" y="f37"/>
                      <a:pt x="f13" y="f37"/>
                    </a:cubicBezTo>
                    <a:cubicBezTo>
                      <a:pt x="f15" y="f37"/>
                      <a:pt x="f18" y="f19"/>
                      <a:pt x="f20" y="f19"/>
                    </a:cubicBezTo>
                    <a:cubicBezTo>
                      <a:pt x="f49" y="f27"/>
                      <a:pt x="f14" y="f19"/>
                      <a:pt x="f20" y="f39"/>
                    </a:cubicBezTo>
                    <a:cubicBezTo>
                      <a:pt x="f47" y="f38"/>
                      <a:pt x="f49" y="f27"/>
                      <a:pt x="f47" y="f39"/>
                    </a:cubicBezTo>
                    <a:cubicBezTo>
                      <a:pt x="f45" y="f38"/>
                      <a:pt x="f45" y="f39"/>
                      <a:pt x="f23" y="f38"/>
                    </a:cubicBezTo>
                    <a:cubicBezTo>
                      <a:pt x="f28" y="f17"/>
                      <a:pt x="f28" y="f39"/>
                      <a:pt x="f26" y="f38"/>
                    </a:cubicBezTo>
                    <a:cubicBezTo>
                      <a:pt x="f50" y="f17"/>
                      <a:pt x="f25" y="f27"/>
                      <a:pt x="f29" y="f38"/>
                    </a:cubicBezTo>
                    <a:cubicBezTo>
                      <a:pt x="f30" y="f17"/>
                      <a:pt x="f25" y="f17"/>
                      <a:pt x="f25" y="f16"/>
                    </a:cubicBezTo>
                    <a:cubicBezTo>
                      <a:pt x="f29" y="f12"/>
                      <a:pt x="f50" y="f34"/>
                      <a:pt x="f25" y="f33"/>
                    </a:cubicBezTo>
                    <a:cubicBezTo>
                      <a:pt x="f29" y="f32"/>
                      <a:pt x="f29" y="f44"/>
                      <a:pt x="f30" y="f32"/>
                    </a:cubicBezTo>
                    <a:cubicBezTo>
                      <a:pt x="f44" y="f8"/>
                      <a:pt x="f29" y="f33"/>
                      <a:pt x="f30" y="f33"/>
                    </a:cubicBezTo>
                    <a:cubicBezTo>
                      <a:pt x="f44" y="f8"/>
                      <a:pt x="f30" y="f34"/>
                      <a:pt x="f44" y="f11"/>
                    </a:cubicBezTo>
                    <a:cubicBezTo>
                      <a:pt x="f8" y="f11"/>
                      <a:pt x="f8" y="f33"/>
                      <a:pt x="f11" y="f32"/>
                    </a:cubicBezTo>
                    <a:cubicBezTo>
                      <a:pt x="f12" y="f30"/>
                      <a:pt x="f11" y="f30"/>
                      <a:pt x="f34" y="f25"/>
                    </a:cubicBezTo>
                    <a:cubicBezTo>
                      <a:pt x="f40" y="f26"/>
                      <a:pt x="f34" y="f22"/>
                      <a:pt x="f11" y="f45"/>
                    </a:cubicBezTo>
                    <a:cubicBezTo>
                      <a:pt x="f33" y="f46"/>
                      <a:pt x="f33" y="f45"/>
                      <a:pt x="f8" y="f46"/>
                    </a:cubicBezTo>
                    <a:cubicBezTo>
                      <a:pt x="f8" y="f47"/>
                      <a:pt x="f33" y="f47"/>
                      <a:pt x="f33" y="f48"/>
                    </a:cubicBezTo>
                    <a:cubicBezTo>
                      <a:pt x="f8" y="f49"/>
                      <a:pt x="f44" y="f20"/>
                      <a:pt x="f32" y="f18"/>
                    </a:cubicBezTo>
                    <a:cubicBezTo>
                      <a:pt x="f8" y="f15"/>
                      <a:pt x="f44" y="f15"/>
                      <a:pt x="f44" y="f13"/>
                    </a:cubicBezTo>
                    <a:cubicBezTo>
                      <a:pt x="f32" y="f9"/>
                      <a:pt x="f33" y="f14"/>
                      <a:pt x="f11" y="f15"/>
                    </a:cubicBezTo>
                    <a:cubicBezTo>
                      <a:pt x="f11" y="f13"/>
                      <a:pt x="f34" y="f10"/>
                      <a:pt x="f33" y="f13"/>
                    </a:cubicBezTo>
                    <a:cubicBezTo>
                      <a:pt x="f8" y="f13"/>
                      <a:pt x="f8" y="f13"/>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43" name="Freeform 101">
                <a:extLst>
                  <a:ext uri="{FF2B5EF4-FFF2-40B4-BE49-F238E27FC236}">
                    <a16:creationId xmlns:a16="http://schemas.microsoft.com/office/drawing/2014/main" id="{8B245B40-FAFC-C947-090B-9EB4E7995A33}"/>
                  </a:ext>
                </a:extLst>
              </p:cNvPr>
              <p:cNvSpPr/>
              <p:nvPr/>
            </p:nvSpPr>
            <p:spPr>
              <a:xfrm>
                <a:off x="10140001" y="3473083"/>
                <a:ext cx="54223" cy="44933"/>
              </a:xfrm>
              <a:custGeom>
                <a:avLst/>
                <a:gdLst>
                  <a:gd name="f0" fmla="val 10800000"/>
                  <a:gd name="f1" fmla="val 5400000"/>
                  <a:gd name="f2" fmla="val 180"/>
                  <a:gd name="f3" fmla="val w"/>
                  <a:gd name="f4" fmla="val h"/>
                  <a:gd name="f5" fmla="val 0"/>
                  <a:gd name="f6" fmla="val 10"/>
                  <a:gd name="f7" fmla="val 9"/>
                  <a:gd name="f8" fmla="val 2"/>
                  <a:gd name="f9" fmla="val 1"/>
                  <a:gd name="f10" fmla="val 3"/>
                  <a:gd name="f11" fmla="val 4"/>
                  <a:gd name="f12" fmla="val 5"/>
                  <a:gd name="f13" fmla="val 6"/>
                  <a:gd name="f14" fmla="val 7"/>
                  <a:gd name="f15" fmla="val 8"/>
                  <a:gd name="f16" fmla="+- 0 0 -90"/>
                  <a:gd name="f17" fmla="*/ f3 1 10"/>
                  <a:gd name="f18" fmla="*/ f4 1 9"/>
                  <a:gd name="f19" fmla="+- f7 0 f5"/>
                  <a:gd name="f20" fmla="+- f6 0 f5"/>
                  <a:gd name="f21" fmla="*/ f16 f0 1"/>
                  <a:gd name="f22" fmla="*/ f20 1 10"/>
                  <a:gd name="f23" fmla="*/ f19 1 9"/>
                  <a:gd name="f24" fmla="*/ f21 1 f2"/>
                  <a:gd name="f25" fmla="*/ 2 1 f22"/>
                  <a:gd name="f26" fmla="*/ 2 1 f23"/>
                  <a:gd name="f27" fmla="*/ 3 1 f22"/>
                  <a:gd name="f28" fmla="*/ 1 1 f23"/>
                  <a:gd name="f29" fmla="*/ 4 1 f22"/>
                  <a:gd name="f30" fmla="*/ 0 1 f23"/>
                  <a:gd name="f31" fmla="*/ 7 1 f22"/>
                  <a:gd name="f32" fmla="*/ 9 1 f22"/>
                  <a:gd name="f33" fmla="*/ 4 1 f23"/>
                  <a:gd name="f34" fmla="*/ 8 1 f22"/>
                  <a:gd name="f35" fmla="*/ 5 1 f23"/>
                  <a:gd name="f36" fmla="*/ 6 1 f23"/>
                  <a:gd name="f37" fmla="*/ 6 1 f22"/>
                  <a:gd name="f38" fmla="*/ 5 1 f22"/>
                  <a:gd name="f39" fmla="*/ 7 1 f23"/>
                  <a:gd name="f40" fmla="*/ 8 1 f23"/>
                  <a:gd name="f41" fmla="*/ 1 1 f22"/>
                  <a:gd name="f42" fmla="*/ 0 1 f22"/>
                  <a:gd name="f43" fmla="*/ 3 1 f23"/>
                  <a:gd name="f44" fmla="*/ f6 1 f22"/>
                  <a:gd name="f45" fmla="*/ f7 1 f23"/>
                  <a:gd name="f46" fmla="+- f24 0 f1"/>
                  <a:gd name="f47" fmla="*/ f42 f17 1"/>
                  <a:gd name="f48" fmla="*/ f44 f17 1"/>
                  <a:gd name="f49" fmla="*/ f45 f18 1"/>
                  <a:gd name="f50" fmla="*/ f30 f18 1"/>
                  <a:gd name="f51" fmla="*/ f25 f17 1"/>
                  <a:gd name="f52" fmla="*/ f26 f18 1"/>
                  <a:gd name="f53" fmla="*/ f27 f17 1"/>
                  <a:gd name="f54" fmla="*/ f28 f18 1"/>
                  <a:gd name="f55" fmla="*/ f29 f17 1"/>
                  <a:gd name="f56" fmla="*/ f31 f17 1"/>
                  <a:gd name="f57" fmla="*/ f32 f17 1"/>
                  <a:gd name="f58" fmla="*/ f33 f18 1"/>
                  <a:gd name="f59" fmla="*/ f34 f17 1"/>
                  <a:gd name="f60" fmla="*/ f35 f18 1"/>
                  <a:gd name="f61" fmla="*/ f36 f18 1"/>
                  <a:gd name="f62" fmla="*/ f37 f17 1"/>
                  <a:gd name="f63" fmla="*/ f38 f17 1"/>
                  <a:gd name="f64" fmla="*/ f39 f18 1"/>
                  <a:gd name="f65" fmla="*/ f40 f18 1"/>
                  <a:gd name="f66" fmla="*/ f41 f17 1"/>
                  <a:gd name="f67" fmla="*/ f43 f18 1"/>
                </a:gdLst>
                <a:ahLst/>
                <a:cxnLst>
                  <a:cxn ang="3cd4">
                    <a:pos x="hc" y="t"/>
                  </a:cxn>
                  <a:cxn ang="0">
                    <a:pos x="r" y="vc"/>
                  </a:cxn>
                  <a:cxn ang="cd4">
                    <a:pos x="hc" y="b"/>
                  </a:cxn>
                  <a:cxn ang="cd2">
                    <a:pos x="l" y="vc"/>
                  </a:cxn>
                  <a:cxn ang="f46">
                    <a:pos x="f51" y="f52"/>
                  </a:cxn>
                  <a:cxn ang="f46">
                    <a:pos x="f53" y="f54"/>
                  </a:cxn>
                  <a:cxn ang="f46">
                    <a:pos x="f53" y="f52"/>
                  </a:cxn>
                  <a:cxn ang="f46">
                    <a:pos x="f55" y="f54"/>
                  </a:cxn>
                  <a:cxn ang="f46">
                    <a:pos x="f55" y="f50"/>
                  </a:cxn>
                  <a:cxn ang="f46">
                    <a:pos x="f56" y="f50"/>
                  </a:cxn>
                  <a:cxn ang="f46">
                    <a:pos x="f57" y="f52"/>
                  </a:cxn>
                  <a:cxn ang="f46">
                    <a:pos x="f57" y="f58"/>
                  </a:cxn>
                  <a:cxn ang="f46">
                    <a:pos x="f59" y="f60"/>
                  </a:cxn>
                  <a:cxn ang="f46">
                    <a:pos x="f59" y="f61"/>
                  </a:cxn>
                  <a:cxn ang="f46">
                    <a:pos x="f62" y="f60"/>
                  </a:cxn>
                  <a:cxn ang="f46">
                    <a:pos x="f63" y="f64"/>
                  </a:cxn>
                  <a:cxn ang="f46">
                    <a:pos x="f63" y="f65"/>
                  </a:cxn>
                  <a:cxn ang="f46">
                    <a:pos x="f63" y="f65"/>
                  </a:cxn>
                  <a:cxn ang="f46">
                    <a:pos x="f55" y="f65"/>
                  </a:cxn>
                  <a:cxn ang="f46">
                    <a:pos x="f53" y="f65"/>
                  </a:cxn>
                  <a:cxn ang="f46">
                    <a:pos x="f53" y="f65"/>
                  </a:cxn>
                  <a:cxn ang="f46">
                    <a:pos x="f51" y="f61"/>
                  </a:cxn>
                  <a:cxn ang="f46">
                    <a:pos x="f66" y="f61"/>
                  </a:cxn>
                  <a:cxn ang="f46">
                    <a:pos x="f47" y="f61"/>
                  </a:cxn>
                  <a:cxn ang="f46">
                    <a:pos x="f66" y="f60"/>
                  </a:cxn>
                  <a:cxn ang="f46">
                    <a:pos x="f66" y="f67"/>
                  </a:cxn>
                  <a:cxn ang="f46">
                    <a:pos x="f51" y="f52"/>
                  </a:cxn>
                </a:cxnLst>
                <a:rect l="f47" t="f50" r="f48" b="f49"/>
                <a:pathLst>
                  <a:path w="10" h="9">
                    <a:moveTo>
                      <a:pt x="f8" y="f8"/>
                    </a:moveTo>
                    <a:cubicBezTo>
                      <a:pt x="f8" y="f9"/>
                      <a:pt x="f8" y="f9"/>
                      <a:pt x="f10" y="f9"/>
                    </a:cubicBezTo>
                    <a:cubicBezTo>
                      <a:pt x="f10" y="f9"/>
                      <a:pt x="f10" y="f8"/>
                      <a:pt x="f10" y="f8"/>
                    </a:cubicBezTo>
                    <a:cubicBezTo>
                      <a:pt x="f10" y="f8"/>
                      <a:pt x="f11" y="f9"/>
                      <a:pt x="f11" y="f9"/>
                    </a:cubicBezTo>
                    <a:cubicBezTo>
                      <a:pt x="f11" y="f9"/>
                      <a:pt x="f11" y="f9"/>
                      <a:pt x="f11" y="f5"/>
                    </a:cubicBezTo>
                    <a:cubicBezTo>
                      <a:pt x="f12" y="f5"/>
                      <a:pt x="f13" y="f5"/>
                      <a:pt x="f14" y="f5"/>
                    </a:cubicBezTo>
                    <a:cubicBezTo>
                      <a:pt x="f14" y="f9"/>
                      <a:pt x="f15" y="f9"/>
                      <a:pt x="f7" y="f8"/>
                    </a:cubicBezTo>
                    <a:cubicBezTo>
                      <a:pt x="f7" y="f8"/>
                      <a:pt x="f6" y="f10"/>
                      <a:pt x="f7" y="f11"/>
                    </a:cubicBezTo>
                    <a:cubicBezTo>
                      <a:pt x="f7" y="f11"/>
                      <a:pt x="f7" y="f11"/>
                      <a:pt x="f15" y="f12"/>
                    </a:cubicBezTo>
                    <a:cubicBezTo>
                      <a:pt x="f15" y="f12"/>
                      <a:pt x="f15" y="f13"/>
                      <a:pt x="f15" y="f13"/>
                    </a:cubicBezTo>
                    <a:cubicBezTo>
                      <a:pt x="f14" y="f13"/>
                      <a:pt x="f14" y="f12"/>
                      <a:pt x="f13" y="f12"/>
                    </a:cubicBezTo>
                    <a:cubicBezTo>
                      <a:pt x="f12" y="f13"/>
                      <a:pt x="f12" y="f13"/>
                      <a:pt x="f12" y="f14"/>
                    </a:cubicBezTo>
                    <a:cubicBezTo>
                      <a:pt x="f12" y="f14"/>
                      <a:pt x="f12" y="f15"/>
                      <a:pt x="f12" y="f15"/>
                    </a:cubicBezTo>
                    <a:cubicBezTo>
                      <a:pt x="f12" y="f15"/>
                      <a:pt x="f12" y="f15"/>
                      <a:pt x="f12" y="f15"/>
                    </a:cubicBezTo>
                    <a:cubicBezTo>
                      <a:pt x="f12" y="f7"/>
                      <a:pt x="f11" y="f7"/>
                      <a:pt x="f11" y="f15"/>
                    </a:cubicBezTo>
                    <a:cubicBezTo>
                      <a:pt x="f10" y="f15"/>
                      <a:pt x="f10" y="f15"/>
                      <a:pt x="f10" y="f15"/>
                    </a:cubicBezTo>
                    <a:cubicBezTo>
                      <a:pt x="f10" y="f15"/>
                      <a:pt x="f10" y="f15"/>
                      <a:pt x="f10" y="f15"/>
                    </a:cubicBezTo>
                    <a:cubicBezTo>
                      <a:pt x="f8" y="f15"/>
                      <a:pt x="f10" y="f14"/>
                      <a:pt x="f8" y="f13"/>
                    </a:cubicBezTo>
                    <a:cubicBezTo>
                      <a:pt x="f8" y="f13"/>
                      <a:pt x="f8" y="f13"/>
                      <a:pt x="f9" y="f13"/>
                    </a:cubicBezTo>
                    <a:cubicBezTo>
                      <a:pt x="f9" y="f13"/>
                      <a:pt x="f5" y="f14"/>
                      <a:pt x="f5" y="f13"/>
                    </a:cubicBezTo>
                    <a:cubicBezTo>
                      <a:pt x="f5" y="f13"/>
                      <a:pt x="f9" y="f12"/>
                      <a:pt x="f9" y="f12"/>
                    </a:cubicBezTo>
                    <a:cubicBezTo>
                      <a:pt x="f9" y="f11"/>
                      <a:pt x="f9" y="f11"/>
                      <a:pt x="f9" y="f10"/>
                    </a:cubicBezTo>
                    <a:cubicBezTo>
                      <a:pt x="f9" y="f8"/>
                      <a:pt x="f8" y="f8"/>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44" name="Japan">
                <a:extLst>
                  <a:ext uri="{FF2B5EF4-FFF2-40B4-BE49-F238E27FC236}">
                    <a16:creationId xmlns:a16="http://schemas.microsoft.com/office/drawing/2014/main" id="{965534ED-7E61-2FAC-BC10-6F5F8E73C6EE}"/>
                  </a:ext>
                </a:extLst>
              </p:cNvPr>
              <p:cNvSpPr/>
              <p:nvPr/>
            </p:nvSpPr>
            <p:spPr>
              <a:xfrm>
                <a:off x="10078992" y="3488061"/>
                <a:ext cx="58741" cy="81299"/>
              </a:xfrm>
              <a:custGeom>
                <a:avLst/>
                <a:gdLst>
                  <a:gd name="f0" fmla="val 10800000"/>
                  <a:gd name="f1" fmla="val 5400000"/>
                  <a:gd name="f2" fmla="val 180"/>
                  <a:gd name="f3" fmla="val w"/>
                  <a:gd name="f4" fmla="val h"/>
                  <a:gd name="f5" fmla="val 0"/>
                  <a:gd name="f6" fmla="val 11"/>
                  <a:gd name="f7" fmla="val 16"/>
                  <a:gd name="f8" fmla="val 2"/>
                  <a:gd name="f9" fmla="val 1"/>
                  <a:gd name="f10" fmla="val 3"/>
                  <a:gd name="f11" fmla="val 4"/>
                  <a:gd name="f12" fmla="val 5"/>
                  <a:gd name="f13" fmla="val 6"/>
                  <a:gd name="f14" fmla="val 7"/>
                  <a:gd name="f15" fmla="val 9"/>
                  <a:gd name="f16" fmla="val 10"/>
                  <a:gd name="f17" fmla="val 8"/>
                  <a:gd name="f18" fmla="val 12"/>
                  <a:gd name="f19" fmla="val 13"/>
                  <a:gd name="f20" fmla="val 14"/>
                  <a:gd name="f21" fmla="val 15"/>
                  <a:gd name="f22" fmla="+- 0 0 -90"/>
                  <a:gd name="f23" fmla="*/ f3 1 11"/>
                  <a:gd name="f24" fmla="*/ f4 1 16"/>
                  <a:gd name="f25" fmla="+- f7 0 f5"/>
                  <a:gd name="f26" fmla="+- f6 0 f5"/>
                  <a:gd name="f27" fmla="*/ f22 f0 1"/>
                  <a:gd name="f28" fmla="*/ f26 1 11"/>
                  <a:gd name="f29" fmla="*/ f25 1 16"/>
                  <a:gd name="f30" fmla="*/ f27 1 f2"/>
                  <a:gd name="f31" fmla="*/ 2 1 f28"/>
                  <a:gd name="f32" fmla="*/ 1 1 f29"/>
                  <a:gd name="f33" fmla="*/ 5 1 f28"/>
                  <a:gd name="f34" fmla="*/ 0 1 f29"/>
                  <a:gd name="f35" fmla="*/ 2 1 f29"/>
                  <a:gd name="f36" fmla="*/ 7 1 f28"/>
                  <a:gd name="f37" fmla="*/ 9 1 f28"/>
                  <a:gd name="f38" fmla="*/ 3 1 f29"/>
                  <a:gd name="f39" fmla="*/ 10 1 f28"/>
                  <a:gd name="f40" fmla="*/ 4 1 f29"/>
                  <a:gd name="f41" fmla="*/ 11 1 f28"/>
                  <a:gd name="f42" fmla="*/ 5 1 f29"/>
                  <a:gd name="f43" fmla="*/ 6 1 f29"/>
                  <a:gd name="f44" fmla="*/ 11 1 f29"/>
                  <a:gd name="f45" fmla="*/ 12 1 f29"/>
                  <a:gd name="f46" fmla="*/ 14 1 f29"/>
                  <a:gd name="f47" fmla="*/ 15 1 f29"/>
                  <a:gd name="f48" fmla="*/ 16 1 f29"/>
                  <a:gd name="f49" fmla="*/ 13 1 f29"/>
                  <a:gd name="f50" fmla="*/ 6 1 f28"/>
                  <a:gd name="f51" fmla="*/ 9 1 f29"/>
                  <a:gd name="f52" fmla="*/ 8 1 f29"/>
                  <a:gd name="f53" fmla="*/ 3 1 f28"/>
                  <a:gd name="f54" fmla="*/ 4 1 f28"/>
                  <a:gd name="f55" fmla="*/ 7 1 f29"/>
                  <a:gd name="f56" fmla="*/ 0 1 f28"/>
                  <a:gd name="f57" fmla="*/ 1 1 f28"/>
                  <a:gd name="f58" fmla="*/ f6 1 f28"/>
                  <a:gd name="f59" fmla="*/ f7 1 f29"/>
                  <a:gd name="f60" fmla="+- f30 0 f1"/>
                  <a:gd name="f61" fmla="*/ f56 f23 1"/>
                  <a:gd name="f62" fmla="*/ f58 f23 1"/>
                  <a:gd name="f63" fmla="*/ f59 f24 1"/>
                  <a:gd name="f64" fmla="*/ f34 f24 1"/>
                  <a:gd name="f65" fmla="*/ f31 f23 1"/>
                  <a:gd name="f66" fmla="*/ f32 f24 1"/>
                  <a:gd name="f67" fmla="*/ f33 f23 1"/>
                  <a:gd name="f68" fmla="*/ f35 f24 1"/>
                  <a:gd name="f69" fmla="*/ f36 f23 1"/>
                  <a:gd name="f70" fmla="*/ f37 f23 1"/>
                  <a:gd name="f71" fmla="*/ f38 f24 1"/>
                  <a:gd name="f72" fmla="*/ f39 f23 1"/>
                  <a:gd name="f73" fmla="*/ f40 f24 1"/>
                  <a:gd name="f74" fmla="*/ f41 f23 1"/>
                  <a:gd name="f75" fmla="*/ f42 f24 1"/>
                  <a:gd name="f76" fmla="*/ f43 f24 1"/>
                  <a:gd name="f77" fmla="*/ f44 f24 1"/>
                  <a:gd name="f78" fmla="*/ f45 f24 1"/>
                  <a:gd name="f79" fmla="*/ f46 f24 1"/>
                  <a:gd name="f80" fmla="*/ f47 f24 1"/>
                  <a:gd name="f81" fmla="*/ f48 f24 1"/>
                  <a:gd name="f82" fmla="*/ f49 f24 1"/>
                  <a:gd name="f83" fmla="*/ f50 f23 1"/>
                  <a:gd name="f84" fmla="*/ f51 f24 1"/>
                  <a:gd name="f85" fmla="*/ f52 f24 1"/>
                  <a:gd name="f86" fmla="*/ f53 f23 1"/>
                  <a:gd name="f87" fmla="*/ f54 f23 1"/>
                  <a:gd name="f88" fmla="*/ f55 f24 1"/>
                  <a:gd name="f89" fmla="*/ f57 f23 1"/>
                </a:gdLst>
                <a:ahLst/>
                <a:cxnLst>
                  <a:cxn ang="3cd4">
                    <a:pos x="hc" y="t"/>
                  </a:cxn>
                  <a:cxn ang="0">
                    <a:pos x="r" y="vc"/>
                  </a:cxn>
                  <a:cxn ang="cd4">
                    <a:pos x="hc" y="b"/>
                  </a:cxn>
                  <a:cxn ang="cd2">
                    <a:pos x="l" y="vc"/>
                  </a:cxn>
                  <a:cxn ang="f60">
                    <a:pos x="f65" y="f66"/>
                  </a:cxn>
                  <a:cxn ang="f60">
                    <a:pos x="f67" y="f64"/>
                  </a:cxn>
                  <a:cxn ang="f60">
                    <a:pos x="f67" y="f68"/>
                  </a:cxn>
                  <a:cxn ang="f60">
                    <a:pos x="f69" y="f68"/>
                  </a:cxn>
                  <a:cxn ang="f60">
                    <a:pos x="f70" y="f68"/>
                  </a:cxn>
                  <a:cxn ang="f60">
                    <a:pos x="f70" y="f71"/>
                  </a:cxn>
                  <a:cxn ang="f60">
                    <a:pos x="f72" y="f73"/>
                  </a:cxn>
                  <a:cxn ang="f60">
                    <a:pos x="f74" y="f75"/>
                  </a:cxn>
                  <a:cxn ang="f60">
                    <a:pos x="f74" y="f75"/>
                  </a:cxn>
                  <a:cxn ang="f60">
                    <a:pos x="f74" y="f75"/>
                  </a:cxn>
                  <a:cxn ang="f60">
                    <a:pos x="f74" y="f76"/>
                  </a:cxn>
                  <a:cxn ang="f60">
                    <a:pos x="f74" y="f77"/>
                  </a:cxn>
                  <a:cxn ang="f60">
                    <a:pos x="f74" y="f78"/>
                  </a:cxn>
                  <a:cxn ang="f60">
                    <a:pos x="f74" y="f79"/>
                  </a:cxn>
                  <a:cxn ang="f60">
                    <a:pos x="f72" y="f79"/>
                  </a:cxn>
                  <a:cxn ang="f60">
                    <a:pos x="f72" y="f80"/>
                  </a:cxn>
                  <a:cxn ang="f60">
                    <a:pos x="f74" y="f80"/>
                  </a:cxn>
                  <a:cxn ang="f60">
                    <a:pos x="f72" y="f81"/>
                  </a:cxn>
                  <a:cxn ang="f60">
                    <a:pos x="f70" y="f81"/>
                  </a:cxn>
                  <a:cxn ang="f60">
                    <a:pos x="f72" y="f80"/>
                  </a:cxn>
                  <a:cxn ang="f60">
                    <a:pos x="f70" y="f80"/>
                  </a:cxn>
                  <a:cxn ang="f60">
                    <a:pos x="f70" y="f79"/>
                  </a:cxn>
                  <a:cxn ang="f60">
                    <a:pos x="f70" y="f79"/>
                  </a:cxn>
                  <a:cxn ang="f60">
                    <a:pos x="f70" y="f80"/>
                  </a:cxn>
                  <a:cxn ang="f60">
                    <a:pos x="f70" y="f81"/>
                  </a:cxn>
                  <a:cxn ang="f60">
                    <a:pos x="f69" y="f81"/>
                  </a:cxn>
                  <a:cxn ang="f60">
                    <a:pos x="f69" y="f80"/>
                  </a:cxn>
                  <a:cxn ang="f60">
                    <a:pos x="f69" y="f79"/>
                  </a:cxn>
                  <a:cxn ang="f60">
                    <a:pos x="f67" y="f82"/>
                  </a:cxn>
                  <a:cxn ang="f60">
                    <a:pos x="f67" y="f78"/>
                  </a:cxn>
                  <a:cxn ang="f60">
                    <a:pos x="f83" y="f78"/>
                  </a:cxn>
                  <a:cxn ang="f60">
                    <a:pos x="f67" y="f84"/>
                  </a:cxn>
                  <a:cxn ang="f60">
                    <a:pos x="f67" y="f85"/>
                  </a:cxn>
                  <a:cxn ang="f60">
                    <a:pos x="f86" y="f76"/>
                  </a:cxn>
                  <a:cxn ang="f60">
                    <a:pos x="f86" y="f76"/>
                  </a:cxn>
                  <a:cxn ang="f60">
                    <a:pos x="f87" y="f88"/>
                  </a:cxn>
                  <a:cxn ang="f60">
                    <a:pos x="f86" y="f85"/>
                  </a:cxn>
                  <a:cxn ang="f60">
                    <a:pos x="f65" y="f85"/>
                  </a:cxn>
                  <a:cxn ang="f60">
                    <a:pos x="f65" y="f88"/>
                  </a:cxn>
                  <a:cxn ang="f60">
                    <a:pos x="f61" y="f75"/>
                  </a:cxn>
                  <a:cxn ang="f60">
                    <a:pos x="f61" y="f73"/>
                  </a:cxn>
                  <a:cxn ang="f60">
                    <a:pos x="f89" y="f71"/>
                  </a:cxn>
                  <a:cxn ang="f60">
                    <a:pos x="f89" y="f71"/>
                  </a:cxn>
                  <a:cxn ang="f60">
                    <a:pos x="f65" y="f66"/>
                  </a:cxn>
                </a:cxnLst>
                <a:rect l="f61" t="f64" r="f62" b="f63"/>
                <a:pathLst>
                  <a:path w="11" h="16">
                    <a:moveTo>
                      <a:pt x="f8" y="f9"/>
                    </a:moveTo>
                    <a:cubicBezTo>
                      <a:pt x="f10" y="f5"/>
                      <a:pt x="f11" y="f9"/>
                      <a:pt x="f12" y="f5"/>
                    </a:cubicBezTo>
                    <a:cubicBezTo>
                      <a:pt x="f13" y="f9"/>
                      <a:pt x="f12" y="f9"/>
                      <a:pt x="f12" y="f8"/>
                    </a:cubicBezTo>
                    <a:cubicBezTo>
                      <a:pt x="f12" y="f8"/>
                      <a:pt x="f14" y="f8"/>
                      <a:pt x="f14" y="f8"/>
                    </a:cubicBezTo>
                    <a:cubicBezTo>
                      <a:pt x="f14" y="f9"/>
                      <a:pt x="f15" y="f8"/>
                      <a:pt x="f15" y="f8"/>
                    </a:cubicBezTo>
                    <a:cubicBezTo>
                      <a:pt x="f15" y="f10"/>
                      <a:pt x="f15" y="f10"/>
                      <a:pt x="f15" y="f10"/>
                    </a:cubicBezTo>
                    <a:cubicBezTo>
                      <a:pt x="f15" y="f11"/>
                      <a:pt x="f16" y="f11"/>
                      <a:pt x="f16" y="f11"/>
                    </a:cubicBezTo>
                    <a:cubicBezTo>
                      <a:pt x="f16" y="f11"/>
                      <a:pt x="f16" y="f11"/>
                      <a:pt x="f6" y="f12"/>
                    </a:cubicBezTo>
                    <a:cubicBezTo>
                      <a:pt x="f6" y="f12"/>
                      <a:pt x="f6" y="f12"/>
                      <a:pt x="f6" y="f12"/>
                    </a:cubicBezTo>
                    <a:cubicBezTo>
                      <a:pt x="f6" y="f12"/>
                      <a:pt x="f6" y="f12"/>
                      <a:pt x="f6" y="f12"/>
                    </a:cubicBezTo>
                    <a:cubicBezTo>
                      <a:pt x="f6" y="f12"/>
                      <a:pt x="f6" y="f13"/>
                      <a:pt x="f6" y="f13"/>
                    </a:cubicBezTo>
                    <a:cubicBezTo>
                      <a:pt x="f16" y="f17"/>
                      <a:pt x="f6" y="f15"/>
                      <a:pt x="f6" y="f6"/>
                    </a:cubicBezTo>
                    <a:cubicBezTo>
                      <a:pt x="f6" y="f6"/>
                      <a:pt x="f6" y="f18"/>
                      <a:pt x="f6" y="f18"/>
                    </a:cubicBezTo>
                    <a:cubicBezTo>
                      <a:pt x="f6" y="f19"/>
                      <a:pt x="f6" y="f20"/>
                      <a:pt x="f6" y="f20"/>
                    </a:cubicBezTo>
                    <a:cubicBezTo>
                      <a:pt x="f6" y="f21"/>
                      <a:pt x="f6" y="f21"/>
                      <a:pt x="f16" y="f20"/>
                    </a:cubicBezTo>
                    <a:cubicBezTo>
                      <a:pt x="f16" y="f21"/>
                      <a:pt x="f16" y="f21"/>
                      <a:pt x="f16" y="f21"/>
                    </a:cubicBezTo>
                    <a:cubicBezTo>
                      <a:pt x="f6" y="f21"/>
                      <a:pt x="f6" y="f21"/>
                      <a:pt x="f6" y="f21"/>
                    </a:cubicBezTo>
                    <a:cubicBezTo>
                      <a:pt x="f16" y="f7"/>
                      <a:pt x="f16" y="f7"/>
                      <a:pt x="f16" y="f7"/>
                    </a:cubicBezTo>
                    <a:cubicBezTo>
                      <a:pt x="f15" y="f7"/>
                      <a:pt x="f15" y="f7"/>
                      <a:pt x="f15" y="f7"/>
                    </a:cubicBezTo>
                    <a:cubicBezTo>
                      <a:pt x="f15" y="f7"/>
                      <a:pt x="f16" y="f21"/>
                      <a:pt x="f16" y="f21"/>
                    </a:cubicBezTo>
                    <a:cubicBezTo>
                      <a:pt x="f16" y="f21"/>
                      <a:pt x="f15" y="f21"/>
                      <a:pt x="f15" y="f21"/>
                    </a:cubicBezTo>
                    <a:cubicBezTo>
                      <a:pt x="f15" y="f20"/>
                      <a:pt x="f15" y="f20"/>
                      <a:pt x="f15" y="f20"/>
                    </a:cubicBezTo>
                    <a:cubicBezTo>
                      <a:pt x="f15" y="f20"/>
                      <a:pt x="f15" y="f20"/>
                      <a:pt x="f15" y="f20"/>
                    </a:cubicBezTo>
                    <a:cubicBezTo>
                      <a:pt x="f15" y="f20"/>
                      <a:pt x="f15" y="f21"/>
                      <a:pt x="f15" y="f21"/>
                    </a:cubicBezTo>
                    <a:cubicBezTo>
                      <a:pt x="f15" y="f21"/>
                      <a:pt x="f15" y="f7"/>
                      <a:pt x="f15" y="f7"/>
                    </a:cubicBezTo>
                    <a:cubicBezTo>
                      <a:pt x="f17" y="f7"/>
                      <a:pt x="f14" y="f7"/>
                      <a:pt x="f14" y="f7"/>
                    </a:cubicBezTo>
                    <a:cubicBezTo>
                      <a:pt x="f14" y="f21"/>
                      <a:pt x="f17" y="f21"/>
                      <a:pt x="f14" y="f21"/>
                    </a:cubicBezTo>
                    <a:cubicBezTo>
                      <a:pt x="f14" y="f20"/>
                      <a:pt x="f14" y="f20"/>
                      <a:pt x="f14" y="f20"/>
                    </a:cubicBezTo>
                    <a:cubicBezTo>
                      <a:pt x="f13" y="f20"/>
                      <a:pt x="f13" y="f19"/>
                      <a:pt x="f12" y="f19"/>
                    </a:cubicBezTo>
                    <a:cubicBezTo>
                      <a:pt x="f12" y="f19"/>
                      <a:pt x="f12" y="f18"/>
                      <a:pt x="f12" y="f18"/>
                    </a:cubicBezTo>
                    <a:cubicBezTo>
                      <a:pt x="f12" y="f18"/>
                      <a:pt x="f12" y="f18"/>
                      <a:pt x="f13" y="f18"/>
                    </a:cubicBezTo>
                    <a:cubicBezTo>
                      <a:pt x="f13" y="f6"/>
                      <a:pt x="f13" y="f16"/>
                      <a:pt x="f12" y="f15"/>
                    </a:cubicBezTo>
                    <a:cubicBezTo>
                      <a:pt x="f12" y="f15"/>
                      <a:pt x="f12" y="f17"/>
                      <a:pt x="f12" y="f17"/>
                    </a:cubicBezTo>
                    <a:cubicBezTo>
                      <a:pt x="f12" y="f14"/>
                      <a:pt x="f11" y="f14"/>
                      <a:pt x="f10" y="f13"/>
                    </a:cubicBezTo>
                    <a:cubicBezTo>
                      <a:pt x="f10" y="f13"/>
                      <a:pt x="f10" y="f13"/>
                      <a:pt x="f10" y="f13"/>
                    </a:cubicBezTo>
                    <a:cubicBezTo>
                      <a:pt x="f10" y="f14"/>
                      <a:pt x="f11" y="f14"/>
                      <a:pt x="f11" y="f14"/>
                    </a:cubicBezTo>
                    <a:cubicBezTo>
                      <a:pt x="f11" y="f14"/>
                      <a:pt x="f10" y="f14"/>
                      <a:pt x="f10" y="f17"/>
                    </a:cubicBezTo>
                    <a:cubicBezTo>
                      <a:pt x="f10" y="f17"/>
                      <a:pt x="f10" y="f17"/>
                      <a:pt x="f8" y="f17"/>
                    </a:cubicBezTo>
                    <a:cubicBezTo>
                      <a:pt x="f8" y="f14"/>
                      <a:pt x="f8" y="f14"/>
                      <a:pt x="f8" y="f14"/>
                    </a:cubicBezTo>
                    <a:cubicBezTo>
                      <a:pt x="f9" y="f14"/>
                      <a:pt x="f5" y="f13"/>
                      <a:pt x="f5" y="f12"/>
                    </a:cubicBezTo>
                    <a:cubicBezTo>
                      <a:pt x="f5" y="f12"/>
                      <a:pt x="f5" y="f11"/>
                      <a:pt x="f5" y="f11"/>
                    </a:cubicBezTo>
                    <a:cubicBezTo>
                      <a:pt x="f5" y="f8"/>
                      <a:pt x="f5" y="f10"/>
                      <a:pt x="f9" y="f10"/>
                    </a:cubicBezTo>
                    <a:cubicBezTo>
                      <a:pt x="f9" y="f10"/>
                      <a:pt x="f9" y="f10"/>
                      <a:pt x="f9" y="f10"/>
                    </a:cubicBezTo>
                    <a:cubicBezTo>
                      <a:pt x="f8" y="f8"/>
                      <a:pt x="f9" y="f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45" name="Freeform 103">
                <a:extLst>
                  <a:ext uri="{FF2B5EF4-FFF2-40B4-BE49-F238E27FC236}">
                    <a16:creationId xmlns:a16="http://schemas.microsoft.com/office/drawing/2014/main" id="{B0D65695-3114-0F75-5F7C-366DBEF2D69E}"/>
                  </a:ext>
                </a:extLst>
              </p:cNvPr>
              <p:cNvSpPr/>
              <p:nvPr/>
            </p:nvSpPr>
            <p:spPr>
              <a:xfrm>
                <a:off x="3800228" y="2861185"/>
                <a:ext cx="101672" cy="44933"/>
              </a:xfrm>
              <a:custGeom>
                <a:avLst/>
                <a:gdLst>
                  <a:gd name="f0" fmla="val 10800000"/>
                  <a:gd name="f1" fmla="val 5400000"/>
                  <a:gd name="f2" fmla="val 180"/>
                  <a:gd name="f3" fmla="val w"/>
                  <a:gd name="f4" fmla="val h"/>
                  <a:gd name="f5" fmla="val 0"/>
                  <a:gd name="f6" fmla="val 19"/>
                  <a:gd name="f7" fmla="val 9"/>
                  <a:gd name="f8" fmla="val 4"/>
                  <a:gd name="f9" fmla="val 5"/>
                  <a:gd name="f10" fmla="val 3"/>
                  <a:gd name="f11" fmla="val 7"/>
                  <a:gd name="f12" fmla="val 8"/>
                  <a:gd name="f13" fmla="val 10"/>
                  <a:gd name="f14" fmla="val 2"/>
                  <a:gd name="f15" fmla="val 11"/>
                  <a:gd name="f16" fmla="val 13"/>
                  <a:gd name="f17" fmla="val 14"/>
                  <a:gd name="f18" fmla="val 1"/>
                  <a:gd name="f19" fmla="val 16"/>
                  <a:gd name="f20" fmla="val 17"/>
                  <a:gd name="f21" fmla="val 18"/>
                  <a:gd name="f22" fmla="val 6"/>
                  <a:gd name="f23" fmla="val 12"/>
                  <a:gd name="f24" fmla="val 15"/>
                  <a:gd name="f25" fmla="+- 0 0 -90"/>
                  <a:gd name="f26" fmla="*/ f3 1 19"/>
                  <a:gd name="f27" fmla="*/ f4 1 9"/>
                  <a:gd name="f28" fmla="+- f7 0 f5"/>
                  <a:gd name="f29" fmla="+- f6 0 f5"/>
                  <a:gd name="f30" fmla="*/ f25 f0 1"/>
                  <a:gd name="f31" fmla="*/ f29 1 19"/>
                  <a:gd name="f32" fmla="*/ f28 1 9"/>
                  <a:gd name="f33" fmla="*/ f30 1 f2"/>
                  <a:gd name="f34" fmla="*/ 4 1 f31"/>
                  <a:gd name="f35" fmla="*/ 4 1 f32"/>
                  <a:gd name="f36" fmla="*/ 8 1 f31"/>
                  <a:gd name="f37" fmla="*/ 3 1 f32"/>
                  <a:gd name="f38" fmla="*/ 9 1 f31"/>
                  <a:gd name="f39" fmla="*/ 2 1 f32"/>
                  <a:gd name="f40" fmla="*/ 11 1 f31"/>
                  <a:gd name="f41" fmla="*/ 14 1 f31"/>
                  <a:gd name="f42" fmla="*/ 1 1 f32"/>
                  <a:gd name="f43" fmla="*/ 16 1 f31"/>
                  <a:gd name="f44" fmla="*/ 17 1 f31"/>
                  <a:gd name="f45" fmla="*/ 6 1 f32"/>
                  <a:gd name="f46" fmla="*/ 7 1 f32"/>
                  <a:gd name="f47" fmla="*/ 10 1 f31"/>
                  <a:gd name="f48" fmla="*/ 6 1 f31"/>
                  <a:gd name="f49" fmla="*/ 9 1 f32"/>
                  <a:gd name="f50" fmla="*/ 8 1 f32"/>
                  <a:gd name="f51" fmla="*/ 0 1 f31"/>
                  <a:gd name="f52" fmla="*/ f6 1 f31"/>
                  <a:gd name="f53" fmla="*/ 0 1 f32"/>
                  <a:gd name="f54" fmla="*/ f7 1 f32"/>
                  <a:gd name="f55" fmla="+- f33 0 f1"/>
                  <a:gd name="f56" fmla="*/ f51 f26 1"/>
                  <a:gd name="f57" fmla="*/ f52 f26 1"/>
                  <a:gd name="f58" fmla="*/ f54 f27 1"/>
                  <a:gd name="f59" fmla="*/ f53 f27 1"/>
                  <a:gd name="f60" fmla="*/ f34 f26 1"/>
                  <a:gd name="f61" fmla="*/ f35 f27 1"/>
                  <a:gd name="f62" fmla="*/ f36 f26 1"/>
                  <a:gd name="f63" fmla="*/ f37 f27 1"/>
                  <a:gd name="f64" fmla="*/ f38 f26 1"/>
                  <a:gd name="f65" fmla="*/ f39 f27 1"/>
                  <a:gd name="f66" fmla="*/ f40 f26 1"/>
                  <a:gd name="f67" fmla="*/ f41 f26 1"/>
                  <a:gd name="f68" fmla="*/ f42 f27 1"/>
                  <a:gd name="f69" fmla="*/ f43 f26 1"/>
                  <a:gd name="f70" fmla="*/ f44 f26 1"/>
                  <a:gd name="f71" fmla="*/ f45 f27 1"/>
                  <a:gd name="f72" fmla="*/ f46 f27 1"/>
                  <a:gd name="f73" fmla="*/ f47 f26 1"/>
                  <a:gd name="f74" fmla="*/ f48 f26 1"/>
                  <a:gd name="f75" fmla="*/ f49 f27 1"/>
                  <a:gd name="f76" fmla="*/ f50 f27 1"/>
                </a:gdLst>
                <a:ahLst/>
                <a:cxnLst>
                  <a:cxn ang="3cd4">
                    <a:pos x="hc" y="t"/>
                  </a:cxn>
                  <a:cxn ang="0">
                    <a:pos x="r" y="vc"/>
                  </a:cxn>
                  <a:cxn ang="cd4">
                    <a:pos x="hc" y="b"/>
                  </a:cxn>
                  <a:cxn ang="cd2">
                    <a:pos x="l" y="vc"/>
                  </a:cxn>
                  <a:cxn ang="f55">
                    <a:pos x="f60" y="f61"/>
                  </a:cxn>
                  <a:cxn ang="f55">
                    <a:pos x="f62" y="f63"/>
                  </a:cxn>
                  <a:cxn ang="f55">
                    <a:pos x="f64" y="f61"/>
                  </a:cxn>
                  <a:cxn ang="f55">
                    <a:pos x="f64" y="f65"/>
                  </a:cxn>
                  <a:cxn ang="f55">
                    <a:pos x="f66" y="f65"/>
                  </a:cxn>
                  <a:cxn ang="f55">
                    <a:pos x="f67" y="f68"/>
                  </a:cxn>
                  <a:cxn ang="f55">
                    <a:pos x="f69" y="f65"/>
                  </a:cxn>
                  <a:cxn ang="f55">
                    <a:pos x="f70" y="f61"/>
                  </a:cxn>
                  <a:cxn ang="f55">
                    <a:pos x="f69" y="f71"/>
                  </a:cxn>
                  <a:cxn ang="f55">
                    <a:pos x="f67" y="f71"/>
                  </a:cxn>
                  <a:cxn ang="f55">
                    <a:pos x="f67" y="f72"/>
                  </a:cxn>
                  <a:cxn ang="f55">
                    <a:pos x="f73" y="f72"/>
                  </a:cxn>
                  <a:cxn ang="f55">
                    <a:pos x="f74" y="f75"/>
                  </a:cxn>
                  <a:cxn ang="f55">
                    <a:pos x="f74" y="f76"/>
                  </a:cxn>
                  <a:cxn ang="f55">
                    <a:pos x="f74" y="f72"/>
                  </a:cxn>
                  <a:cxn ang="f55">
                    <a:pos x="f60" y="f72"/>
                  </a:cxn>
                  <a:cxn ang="f55">
                    <a:pos x="f60" y="f61"/>
                  </a:cxn>
                </a:cxnLst>
                <a:rect l="f56" t="f59" r="f57" b="f58"/>
                <a:pathLst>
                  <a:path w="19" h="9">
                    <a:moveTo>
                      <a:pt x="f8" y="f8"/>
                    </a:moveTo>
                    <a:cubicBezTo>
                      <a:pt x="f9" y="f10"/>
                      <a:pt x="f11" y="f10"/>
                      <a:pt x="f12" y="f10"/>
                    </a:cubicBezTo>
                    <a:cubicBezTo>
                      <a:pt x="f12" y="f10"/>
                      <a:pt x="f12" y="f8"/>
                      <a:pt x="f7" y="f8"/>
                    </a:cubicBezTo>
                    <a:cubicBezTo>
                      <a:pt x="f13" y="f10"/>
                      <a:pt x="f12" y="f10"/>
                      <a:pt x="f7" y="f14"/>
                    </a:cubicBezTo>
                    <a:cubicBezTo>
                      <a:pt x="f13" y="f14"/>
                      <a:pt x="f15" y="f10"/>
                      <a:pt x="f15" y="f14"/>
                    </a:cubicBezTo>
                    <a:cubicBezTo>
                      <a:pt x="f15" y="f14"/>
                      <a:pt x="f16" y="f5"/>
                      <a:pt x="f17" y="f18"/>
                    </a:cubicBezTo>
                    <a:cubicBezTo>
                      <a:pt x="f17" y="f10"/>
                      <a:pt x="f19" y="f18"/>
                      <a:pt x="f19" y="f14"/>
                    </a:cubicBezTo>
                    <a:cubicBezTo>
                      <a:pt x="f19" y="f10"/>
                      <a:pt x="f6" y="f10"/>
                      <a:pt x="f20" y="f8"/>
                    </a:cubicBezTo>
                    <a:cubicBezTo>
                      <a:pt x="f19" y="f8"/>
                      <a:pt x="f21" y="f22"/>
                      <a:pt x="f19" y="f22"/>
                    </a:cubicBezTo>
                    <a:cubicBezTo>
                      <a:pt x="f17" y="f22"/>
                      <a:pt x="f23" y="f22"/>
                      <a:pt x="f17" y="f22"/>
                    </a:cubicBezTo>
                    <a:cubicBezTo>
                      <a:pt x="f24" y="f22"/>
                      <a:pt x="f19" y="f11"/>
                      <a:pt x="f17" y="f11"/>
                    </a:cubicBezTo>
                    <a:cubicBezTo>
                      <a:pt x="f15" y="f12"/>
                      <a:pt x="f15" y="f11"/>
                      <a:pt x="f13" y="f11"/>
                    </a:cubicBezTo>
                    <a:cubicBezTo>
                      <a:pt x="f7" y="f12"/>
                      <a:pt x="f11" y="f12"/>
                      <a:pt x="f22" y="f7"/>
                    </a:cubicBezTo>
                    <a:cubicBezTo>
                      <a:pt x="f8" y="f7"/>
                      <a:pt x="f9" y="f12"/>
                      <a:pt x="f22" y="f12"/>
                    </a:cubicBezTo>
                    <a:cubicBezTo>
                      <a:pt x="f11" y="f11"/>
                      <a:pt x="f11" y="f11"/>
                      <a:pt x="f22" y="f11"/>
                    </a:cubicBezTo>
                    <a:cubicBezTo>
                      <a:pt x="f8" y="f11"/>
                      <a:pt x="f8" y="f12"/>
                      <a:pt x="f8" y="f11"/>
                    </a:cubicBezTo>
                    <a:cubicBezTo>
                      <a:pt x="f8" y="f9"/>
                      <a:pt x="f5" y="f9"/>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46" name="Freeform 104">
                <a:extLst>
                  <a:ext uri="{FF2B5EF4-FFF2-40B4-BE49-F238E27FC236}">
                    <a16:creationId xmlns:a16="http://schemas.microsoft.com/office/drawing/2014/main" id="{63E21A48-1D76-E19F-CEBA-453102371906}"/>
                  </a:ext>
                </a:extLst>
              </p:cNvPr>
              <p:cNvSpPr/>
              <p:nvPr/>
            </p:nvSpPr>
            <p:spPr>
              <a:xfrm>
                <a:off x="4231770" y="3017373"/>
                <a:ext cx="79077" cy="70600"/>
              </a:xfrm>
              <a:custGeom>
                <a:avLst/>
                <a:gdLst>
                  <a:gd name="f0" fmla="val 10800000"/>
                  <a:gd name="f1" fmla="val 5400000"/>
                  <a:gd name="f2" fmla="val 180"/>
                  <a:gd name="f3" fmla="val w"/>
                  <a:gd name="f4" fmla="val h"/>
                  <a:gd name="f5" fmla="val 0"/>
                  <a:gd name="f6" fmla="val 15"/>
                  <a:gd name="f7" fmla="val 14"/>
                  <a:gd name="f8" fmla="val 12"/>
                  <a:gd name="f9" fmla="val 11"/>
                  <a:gd name="f10" fmla="val 10"/>
                  <a:gd name="f11" fmla="val 13"/>
                  <a:gd name="f12" fmla="val 8"/>
                  <a:gd name="f13" fmla="val 7"/>
                  <a:gd name="f14" fmla="val 6"/>
                  <a:gd name="f15" fmla="val 5"/>
                  <a:gd name="f16" fmla="val 9"/>
                  <a:gd name="f17" fmla="val 4"/>
                  <a:gd name="f18" fmla="val 3"/>
                  <a:gd name="f19" fmla="val 2"/>
                  <a:gd name="f20" fmla="val 1"/>
                  <a:gd name="f21" fmla="+- 0 0 -90"/>
                  <a:gd name="f22" fmla="*/ f3 1 15"/>
                  <a:gd name="f23" fmla="*/ f4 1 14"/>
                  <a:gd name="f24" fmla="+- f7 0 f5"/>
                  <a:gd name="f25" fmla="+- f6 0 f5"/>
                  <a:gd name="f26" fmla="*/ f21 f0 1"/>
                  <a:gd name="f27" fmla="*/ f25 1 15"/>
                  <a:gd name="f28" fmla="*/ f24 1 14"/>
                  <a:gd name="f29" fmla="*/ f26 1 f2"/>
                  <a:gd name="f30" fmla="*/ 12 1 f27"/>
                  <a:gd name="f31" fmla="*/ 14 1 f28"/>
                  <a:gd name="f32" fmla="*/ 10 1 f27"/>
                  <a:gd name="f33" fmla="*/ 13 1 f28"/>
                  <a:gd name="f34" fmla="*/ 7 1 f27"/>
                  <a:gd name="f35" fmla="*/ 12 1 f28"/>
                  <a:gd name="f36" fmla="*/ 11 1 f28"/>
                  <a:gd name="f37" fmla="*/ 5 1 f27"/>
                  <a:gd name="f38" fmla="*/ 10 1 f28"/>
                  <a:gd name="f39" fmla="*/ 4 1 f27"/>
                  <a:gd name="f40" fmla="*/ 8 1 f28"/>
                  <a:gd name="f41" fmla="*/ 3 1 f27"/>
                  <a:gd name="f42" fmla="*/ 7 1 f28"/>
                  <a:gd name="f43" fmla="*/ 2 1 f27"/>
                  <a:gd name="f44" fmla="*/ 5 1 f28"/>
                  <a:gd name="f45" fmla="*/ 1 1 f27"/>
                  <a:gd name="f46" fmla="*/ 4 1 f28"/>
                  <a:gd name="f47" fmla="*/ 3 1 f28"/>
                  <a:gd name="f48" fmla="*/ 1 1 f28"/>
                  <a:gd name="f49" fmla="*/ 6 1 f27"/>
                  <a:gd name="f50" fmla="*/ 9 1 f27"/>
                  <a:gd name="f51" fmla="*/ 11 1 f27"/>
                  <a:gd name="f52" fmla="*/ 6 1 f28"/>
                  <a:gd name="f53" fmla="*/ 9 1 f28"/>
                  <a:gd name="f54" fmla="*/ 14 1 f27"/>
                  <a:gd name="f55" fmla="*/ 15 1 f27"/>
                  <a:gd name="f56" fmla="*/ 0 1 f27"/>
                  <a:gd name="f57" fmla="*/ f6 1 f27"/>
                  <a:gd name="f58" fmla="*/ 0 1 f28"/>
                  <a:gd name="f59" fmla="*/ f7 1 f28"/>
                  <a:gd name="f60" fmla="+- f29 0 f1"/>
                  <a:gd name="f61" fmla="*/ f56 f22 1"/>
                  <a:gd name="f62" fmla="*/ f57 f22 1"/>
                  <a:gd name="f63" fmla="*/ f59 f23 1"/>
                  <a:gd name="f64" fmla="*/ f58 f23 1"/>
                  <a:gd name="f65" fmla="*/ f30 f22 1"/>
                  <a:gd name="f66" fmla="*/ f31 f23 1"/>
                  <a:gd name="f67" fmla="*/ f32 f22 1"/>
                  <a:gd name="f68" fmla="*/ f33 f23 1"/>
                  <a:gd name="f69" fmla="*/ f34 f22 1"/>
                  <a:gd name="f70" fmla="*/ f35 f23 1"/>
                  <a:gd name="f71" fmla="*/ f36 f23 1"/>
                  <a:gd name="f72" fmla="*/ f37 f22 1"/>
                  <a:gd name="f73" fmla="*/ f38 f23 1"/>
                  <a:gd name="f74" fmla="*/ f39 f22 1"/>
                  <a:gd name="f75" fmla="*/ f40 f23 1"/>
                  <a:gd name="f76" fmla="*/ f41 f22 1"/>
                  <a:gd name="f77" fmla="*/ f42 f23 1"/>
                  <a:gd name="f78" fmla="*/ f43 f22 1"/>
                  <a:gd name="f79" fmla="*/ f44 f23 1"/>
                  <a:gd name="f80" fmla="*/ f45 f22 1"/>
                  <a:gd name="f81" fmla="*/ f46 f23 1"/>
                  <a:gd name="f82" fmla="*/ f47 f23 1"/>
                  <a:gd name="f83" fmla="*/ f48 f23 1"/>
                  <a:gd name="f84" fmla="*/ f49 f22 1"/>
                  <a:gd name="f85" fmla="*/ f50 f22 1"/>
                  <a:gd name="f86" fmla="*/ f51 f22 1"/>
                  <a:gd name="f87" fmla="*/ f52 f23 1"/>
                  <a:gd name="f88" fmla="*/ f53 f23 1"/>
                  <a:gd name="f89" fmla="*/ f54 f22 1"/>
                  <a:gd name="f90" fmla="*/ f55 f22 1"/>
                </a:gdLst>
                <a:ahLst/>
                <a:cxnLst>
                  <a:cxn ang="3cd4">
                    <a:pos x="hc" y="t"/>
                  </a:cxn>
                  <a:cxn ang="0">
                    <a:pos x="r" y="vc"/>
                  </a:cxn>
                  <a:cxn ang="cd4">
                    <a:pos x="hc" y="b"/>
                  </a:cxn>
                  <a:cxn ang="cd2">
                    <a:pos x="l" y="vc"/>
                  </a:cxn>
                  <a:cxn ang="f60">
                    <a:pos x="f65" y="f66"/>
                  </a:cxn>
                  <a:cxn ang="f60">
                    <a:pos x="f67" y="f68"/>
                  </a:cxn>
                  <a:cxn ang="f60">
                    <a:pos x="f69" y="f70"/>
                  </a:cxn>
                  <a:cxn ang="f60">
                    <a:pos x="f69" y="f71"/>
                  </a:cxn>
                  <a:cxn ang="f60">
                    <a:pos x="f72" y="f73"/>
                  </a:cxn>
                  <a:cxn ang="f60">
                    <a:pos x="f74" y="f75"/>
                  </a:cxn>
                  <a:cxn ang="f60">
                    <a:pos x="f76" y="f77"/>
                  </a:cxn>
                  <a:cxn ang="f60">
                    <a:pos x="f78" y="f79"/>
                  </a:cxn>
                  <a:cxn ang="f60">
                    <a:pos x="f80" y="f81"/>
                  </a:cxn>
                  <a:cxn ang="f60">
                    <a:pos x="f78" y="f82"/>
                  </a:cxn>
                  <a:cxn ang="f60">
                    <a:pos x="f80" y="f83"/>
                  </a:cxn>
                  <a:cxn ang="f60">
                    <a:pos x="f72" y="f83"/>
                  </a:cxn>
                  <a:cxn ang="f60">
                    <a:pos x="f84" y="f82"/>
                  </a:cxn>
                  <a:cxn ang="f60">
                    <a:pos x="f85" y="f81"/>
                  </a:cxn>
                  <a:cxn ang="f60">
                    <a:pos x="f86" y="f81"/>
                  </a:cxn>
                  <a:cxn ang="f60">
                    <a:pos x="f65" y="f87"/>
                  </a:cxn>
                  <a:cxn ang="f60">
                    <a:pos x="f65" y="f75"/>
                  </a:cxn>
                  <a:cxn ang="f60">
                    <a:pos x="f65" y="f88"/>
                  </a:cxn>
                  <a:cxn ang="f60">
                    <a:pos x="f89" y="f73"/>
                  </a:cxn>
                  <a:cxn ang="f60">
                    <a:pos x="f90" y="f66"/>
                  </a:cxn>
                  <a:cxn ang="f60">
                    <a:pos x="f65" y="f66"/>
                  </a:cxn>
                </a:cxnLst>
                <a:rect l="f61" t="f64" r="f62" b="f63"/>
                <a:pathLst>
                  <a:path w="15" h="14">
                    <a:moveTo>
                      <a:pt x="f8" y="f7"/>
                    </a:moveTo>
                    <a:cubicBezTo>
                      <a:pt x="f9" y="f7"/>
                      <a:pt x="f9" y="f7"/>
                      <a:pt x="f10" y="f11"/>
                    </a:cubicBezTo>
                    <a:cubicBezTo>
                      <a:pt x="f12" y="f8"/>
                      <a:pt x="f13" y="f8"/>
                      <a:pt x="f13" y="f8"/>
                    </a:cubicBezTo>
                    <a:cubicBezTo>
                      <a:pt x="f12" y="f9"/>
                      <a:pt x="f12" y="f9"/>
                      <a:pt x="f13" y="f9"/>
                    </a:cubicBezTo>
                    <a:cubicBezTo>
                      <a:pt x="f14" y="f9"/>
                      <a:pt x="f14" y="f9"/>
                      <a:pt x="f15" y="f10"/>
                    </a:cubicBezTo>
                    <a:cubicBezTo>
                      <a:pt x="f15" y="f16"/>
                      <a:pt x="f15" y="f16"/>
                      <a:pt x="f17" y="f12"/>
                    </a:cubicBezTo>
                    <a:cubicBezTo>
                      <a:pt x="f17" y="f13"/>
                      <a:pt x="f18" y="f12"/>
                      <a:pt x="f18" y="f13"/>
                    </a:cubicBezTo>
                    <a:cubicBezTo>
                      <a:pt x="f17" y="f14"/>
                      <a:pt x="f19" y="f14"/>
                      <a:pt x="f19" y="f15"/>
                    </a:cubicBezTo>
                    <a:cubicBezTo>
                      <a:pt x="f19" y="f17"/>
                      <a:pt x="f5" y="f15"/>
                      <a:pt x="f20" y="f17"/>
                    </a:cubicBezTo>
                    <a:cubicBezTo>
                      <a:pt x="f19" y="f17"/>
                      <a:pt x="f19" y="f17"/>
                      <a:pt x="f19" y="f18"/>
                    </a:cubicBezTo>
                    <a:cubicBezTo>
                      <a:pt x="f19" y="f19"/>
                      <a:pt x="f20" y="f18"/>
                      <a:pt x="f20" y="f20"/>
                    </a:cubicBezTo>
                    <a:cubicBezTo>
                      <a:pt x="f18" y="f20"/>
                      <a:pt x="f17" y="f5"/>
                      <a:pt x="f15" y="f20"/>
                    </a:cubicBezTo>
                    <a:cubicBezTo>
                      <a:pt x="f14" y="f19"/>
                      <a:pt x="f15" y="f18"/>
                      <a:pt x="f14" y="f18"/>
                    </a:cubicBezTo>
                    <a:cubicBezTo>
                      <a:pt x="f13" y="f18"/>
                      <a:pt x="f12" y="f18"/>
                      <a:pt x="f16" y="f17"/>
                    </a:cubicBezTo>
                    <a:cubicBezTo>
                      <a:pt x="f10" y="f17"/>
                      <a:pt x="f10" y="f17"/>
                      <a:pt x="f9" y="f17"/>
                    </a:cubicBezTo>
                    <a:cubicBezTo>
                      <a:pt x="f9" y="f15"/>
                      <a:pt x="f9" y="f15"/>
                      <a:pt x="f8" y="f14"/>
                    </a:cubicBezTo>
                    <a:cubicBezTo>
                      <a:pt x="f8" y="f13"/>
                      <a:pt x="f11" y="f12"/>
                      <a:pt x="f8" y="f12"/>
                    </a:cubicBezTo>
                    <a:cubicBezTo>
                      <a:pt x="f8" y="f12"/>
                      <a:pt x="f8" y="f16"/>
                      <a:pt x="f8" y="f16"/>
                    </a:cubicBezTo>
                    <a:cubicBezTo>
                      <a:pt x="f11" y="f10"/>
                      <a:pt x="f7" y="f16"/>
                      <a:pt x="f7" y="f10"/>
                    </a:cubicBezTo>
                    <a:cubicBezTo>
                      <a:pt x="f7" y="f9"/>
                      <a:pt x="f6" y="f7"/>
                      <a:pt x="f6" y="f7"/>
                    </a:cubicBezTo>
                    <a:cubicBezTo>
                      <a:pt x="f7" y="f7"/>
                      <a:pt x="f7"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47" name="Canada">
                <a:extLst>
                  <a:ext uri="{FF2B5EF4-FFF2-40B4-BE49-F238E27FC236}">
                    <a16:creationId xmlns:a16="http://schemas.microsoft.com/office/drawing/2014/main" id="{7F3D69B9-8080-405A-A3D6-D102FEEFF01C}"/>
                  </a:ext>
                </a:extLst>
              </p:cNvPr>
              <p:cNvSpPr/>
              <p:nvPr/>
            </p:nvSpPr>
            <p:spPr>
              <a:xfrm>
                <a:off x="5399861" y="2553096"/>
                <a:ext cx="481239" cy="211811"/>
              </a:xfrm>
              <a:custGeom>
                <a:avLst/>
                <a:gdLst>
                  <a:gd name="f0" fmla="val 10800000"/>
                  <a:gd name="f1" fmla="val 5400000"/>
                  <a:gd name="f2" fmla="val 180"/>
                  <a:gd name="f3" fmla="val w"/>
                  <a:gd name="f4" fmla="val h"/>
                  <a:gd name="f5" fmla="val 0"/>
                  <a:gd name="f6" fmla="val 90"/>
                  <a:gd name="f7" fmla="val 42"/>
                  <a:gd name="f8" fmla="val 20"/>
                  <a:gd name="f9" fmla="val 32"/>
                  <a:gd name="f10" fmla="val 19"/>
                  <a:gd name="f11" fmla="val 34"/>
                  <a:gd name="f12" fmla="val 21"/>
                  <a:gd name="f13" fmla="val 33"/>
                  <a:gd name="f14" fmla="val 35"/>
                  <a:gd name="f15" fmla="val 22"/>
                  <a:gd name="f16" fmla="val 23"/>
                  <a:gd name="f17" fmla="val 25"/>
                  <a:gd name="f18" fmla="val 24"/>
                  <a:gd name="f19" fmla="val 26"/>
                  <a:gd name="f20" fmla="val 28"/>
                  <a:gd name="f21" fmla="val 27"/>
                  <a:gd name="f22" fmla="val 36"/>
                  <a:gd name="f23" fmla="val 31"/>
                  <a:gd name="f24" fmla="val 30"/>
                  <a:gd name="f25" fmla="val 29"/>
                  <a:gd name="f26" fmla="val 37"/>
                  <a:gd name="f27" fmla="val 38"/>
                  <a:gd name="f28" fmla="val 39"/>
                  <a:gd name="f29" fmla="val 40"/>
                  <a:gd name="f30" fmla="val 41"/>
                  <a:gd name="f31" fmla="val 45"/>
                  <a:gd name="f32" fmla="val 46"/>
                  <a:gd name="f33" fmla="val 47"/>
                  <a:gd name="f34" fmla="val 48"/>
                  <a:gd name="f35" fmla="val 49"/>
                  <a:gd name="f36" fmla="val 50"/>
                  <a:gd name="f37" fmla="val 51"/>
                  <a:gd name="f38" fmla="val 55"/>
                  <a:gd name="f39" fmla="val 56"/>
                  <a:gd name="f40" fmla="val 57"/>
                  <a:gd name="f41" fmla="val 59"/>
                  <a:gd name="f42" fmla="val 60"/>
                  <a:gd name="f43" fmla="val 62"/>
                  <a:gd name="f44" fmla="val 61"/>
                  <a:gd name="f45" fmla="val 53"/>
                  <a:gd name="f46" fmla="val 58"/>
                  <a:gd name="f47" fmla="val 64"/>
                  <a:gd name="f48" fmla="val 65"/>
                  <a:gd name="f49" fmla="val 66"/>
                  <a:gd name="f50" fmla="val 63"/>
                  <a:gd name="f51" fmla="val 67"/>
                  <a:gd name="f52" fmla="val 68"/>
                  <a:gd name="f53" fmla="val 69"/>
                  <a:gd name="f54" fmla="val 70"/>
                  <a:gd name="f55" fmla="val 71"/>
                  <a:gd name="f56" fmla="val 72"/>
                  <a:gd name="f57" fmla="val 73"/>
                  <a:gd name="f58" fmla="val 74"/>
                  <a:gd name="f59" fmla="val 75"/>
                  <a:gd name="f60" fmla="val 76"/>
                  <a:gd name="f61" fmla="val 78"/>
                  <a:gd name="f62" fmla="val 77"/>
                  <a:gd name="f63" fmla="val 81"/>
                  <a:gd name="f64" fmla="val 80"/>
                  <a:gd name="f65" fmla="val 79"/>
                  <a:gd name="f66" fmla="val 84"/>
                  <a:gd name="f67" fmla="val 83"/>
                  <a:gd name="f68" fmla="val 82"/>
                  <a:gd name="f69" fmla="val 88"/>
                  <a:gd name="f70" fmla="val 87"/>
                  <a:gd name="f71" fmla="val 85"/>
                  <a:gd name="f72" fmla="val 18"/>
                  <a:gd name="f73" fmla="val 17"/>
                  <a:gd name="f74" fmla="val 16"/>
                  <a:gd name="f75" fmla="val 15"/>
                  <a:gd name="f76" fmla="val 14"/>
                  <a:gd name="f77" fmla="val 13"/>
                  <a:gd name="f78" fmla="val 11"/>
                  <a:gd name="f79" fmla="val 10"/>
                  <a:gd name="f80" fmla="val 9"/>
                  <a:gd name="f81" fmla="val 12"/>
                  <a:gd name="f82" fmla="val 8"/>
                  <a:gd name="f83" fmla="val 6"/>
                  <a:gd name="f84" fmla="val 7"/>
                  <a:gd name="f85" fmla="val 5"/>
                  <a:gd name="f86" fmla="val 3"/>
                  <a:gd name="f87" fmla="val 54"/>
                  <a:gd name="f88" fmla="val 4"/>
                  <a:gd name="f89" fmla="val 1"/>
                  <a:gd name="f90" fmla="val 43"/>
                  <a:gd name="f91" fmla="val 44"/>
                  <a:gd name="f92" fmla="val 2"/>
                  <a:gd name="f93" fmla="val 52"/>
                  <a:gd name="f94" fmla="+- 0 0 -90"/>
                  <a:gd name="f95" fmla="*/ f3 1 90"/>
                  <a:gd name="f96" fmla="*/ f4 1 42"/>
                  <a:gd name="f97" fmla="+- f7 0 f5"/>
                  <a:gd name="f98" fmla="+- f6 0 f5"/>
                  <a:gd name="f99" fmla="*/ f94 f0 1"/>
                  <a:gd name="f100" fmla="*/ f98 1 90"/>
                  <a:gd name="f101" fmla="*/ f97 1 42"/>
                  <a:gd name="f102" fmla="*/ f99 1 f2"/>
                  <a:gd name="f103" fmla="*/ 22 1 f100"/>
                  <a:gd name="f104" fmla="*/ 35 1 f101"/>
                  <a:gd name="f105" fmla="*/ 27 1 f100"/>
                  <a:gd name="f106" fmla="*/ 33 1 f101"/>
                  <a:gd name="f107" fmla="*/ 33 1 f100"/>
                  <a:gd name="f108" fmla="*/ 41 1 f100"/>
                  <a:gd name="f109" fmla="*/ 37 1 f101"/>
                  <a:gd name="f110" fmla="*/ 48 1 f100"/>
                  <a:gd name="f111" fmla="*/ 39 1 f101"/>
                  <a:gd name="f112" fmla="*/ 60 1 f100"/>
                  <a:gd name="f113" fmla="*/ 41 1 f101"/>
                  <a:gd name="f114" fmla="*/ 56 1 f100"/>
                  <a:gd name="f115" fmla="*/ 62 1 f100"/>
                  <a:gd name="f116" fmla="*/ 36 1 f101"/>
                  <a:gd name="f117" fmla="*/ 65 1 f100"/>
                  <a:gd name="f118" fmla="*/ 32 1 f101"/>
                  <a:gd name="f119" fmla="*/ 28 1 f101"/>
                  <a:gd name="f120" fmla="*/ 63 1 f100"/>
                  <a:gd name="f121" fmla="*/ 25 1 f101"/>
                  <a:gd name="f122" fmla="*/ 69 1 f100"/>
                  <a:gd name="f123" fmla="*/ 73 1 f100"/>
                  <a:gd name="f124" fmla="*/ 30 1 f101"/>
                  <a:gd name="f125" fmla="*/ 75 1 f100"/>
                  <a:gd name="f126" fmla="*/ 26 1 f101"/>
                  <a:gd name="f127" fmla="*/ 83 1 f100"/>
                  <a:gd name="f128" fmla="*/ 23 1 f101"/>
                  <a:gd name="f129" fmla="*/ 85 1 f100"/>
                  <a:gd name="f130" fmla="*/ 20 1 f101"/>
                  <a:gd name="f131" fmla="*/ 80 1 f100"/>
                  <a:gd name="f132" fmla="*/ 18 1 f101"/>
                  <a:gd name="f133" fmla="*/ 17 1 f101"/>
                  <a:gd name="f134" fmla="*/ 13 1 f101"/>
                  <a:gd name="f135" fmla="*/ 68 1 f100"/>
                  <a:gd name="f136" fmla="*/ 11 1 f101"/>
                  <a:gd name="f137" fmla="*/ 66 1 f100"/>
                  <a:gd name="f138" fmla="*/ 7 1 f101"/>
                  <a:gd name="f139" fmla="*/ 54 1 f100"/>
                  <a:gd name="f140" fmla="*/ 3 1 f101"/>
                  <a:gd name="f141" fmla="*/ 5 1 f101"/>
                  <a:gd name="f142" fmla="*/ 40 1 f100"/>
                  <a:gd name="f143" fmla="*/ 6 1 f101"/>
                  <a:gd name="f144" fmla="*/ 39 1 f100"/>
                  <a:gd name="f145" fmla="*/ 0 1 f101"/>
                  <a:gd name="f146" fmla="*/ 24 1 f100"/>
                  <a:gd name="f147" fmla="*/ 17 1 f100"/>
                  <a:gd name="f148" fmla="*/ 12 1 f100"/>
                  <a:gd name="f149" fmla="*/ 1 1 f101"/>
                  <a:gd name="f150" fmla="*/ 4 1 f100"/>
                  <a:gd name="f151" fmla="*/ 8 1 f101"/>
                  <a:gd name="f152" fmla="*/ 15 1 f100"/>
                  <a:gd name="f153" fmla="*/ 21 1 f100"/>
                  <a:gd name="f154" fmla="*/ 12 1 f101"/>
                  <a:gd name="f155" fmla="*/ 26 1 f100"/>
                  <a:gd name="f156" fmla="*/ 32 1 f100"/>
                  <a:gd name="f157" fmla="*/ 37 1 f100"/>
                  <a:gd name="f158" fmla="*/ 10 1 f101"/>
                  <a:gd name="f159" fmla="*/ 43 1 f100"/>
                  <a:gd name="f160" fmla="*/ 14 1 f101"/>
                  <a:gd name="f161" fmla="*/ 15 1 f101"/>
                  <a:gd name="f162" fmla="*/ 46 1 f100"/>
                  <a:gd name="f163" fmla="*/ 21 1 f101"/>
                  <a:gd name="f164" fmla="*/ 51 1 f100"/>
                  <a:gd name="f165" fmla="*/ 22 1 f101"/>
                  <a:gd name="f166" fmla="*/ 27 1 f101"/>
                  <a:gd name="f167" fmla="*/ 24 1 f101"/>
                  <a:gd name="f168" fmla="*/ 30 1 f100"/>
                  <a:gd name="f169" fmla="*/ 20 1 f100"/>
                  <a:gd name="f170" fmla="*/ 0 1 f100"/>
                  <a:gd name="f171" fmla="*/ f6 1 f100"/>
                  <a:gd name="f172" fmla="*/ f7 1 f101"/>
                  <a:gd name="f173" fmla="+- f102 0 f1"/>
                  <a:gd name="f174" fmla="*/ f170 f95 1"/>
                  <a:gd name="f175" fmla="*/ f171 f95 1"/>
                  <a:gd name="f176" fmla="*/ f172 f96 1"/>
                  <a:gd name="f177" fmla="*/ f145 f96 1"/>
                  <a:gd name="f178" fmla="*/ f103 f95 1"/>
                  <a:gd name="f179" fmla="*/ f104 f96 1"/>
                  <a:gd name="f180" fmla="*/ f105 f95 1"/>
                  <a:gd name="f181" fmla="*/ f106 f96 1"/>
                  <a:gd name="f182" fmla="*/ f107 f95 1"/>
                  <a:gd name="f183" fmla="*/ f108 f95 1"/>
                  <a:gd name="f184" fmla="*/ f109 f96 1"/>
                  <a:gd name="f185" fmla="*/ f110 f95 1"/>
                  <a:gd name="f186" fmla="*/ f111 f96 1"/>
                  <a:gd name="f187" fmla="*/ f112 f95 1"/>
                  <a:gd name="f188" fmla="*/ f113 f96 1"/>
                  <a:gd name="f189" fmla="*/ f114 f95 1"/>
                  <a:gd name="f190" fmla="*/ f115 f95 1"/>
                  <a:gd name="f191" fmla="*/ f116 f96 1"/>
                  <a:gd name="f192" fmla="*/ f117 f95 1"/>
                  <a:gd name="f193" fmla="*/ f118 f96 1"/>
                  <a:gd name="f194" fmla="*/ f119 f96 1"/>
                  <a:gd name="f195" fmla="*/ f120 f95 1"/>
                  <a:gd name="f196" fmla="*/ f121 f96 1"/>
                  <a:gd name="f197" fmla="*/ f122 f95 1"/>
                  <a:gd name="f198" fmla="*/ f123 f95 1"/>
                  <a:gd name="f199" fmla="*/ f124 f96 1"/>
                  <a:gd name="f200" fmla="*/ f125 f95 1"/>
                  <a:gd name="f201" fmla="*/ f126 f96 1"/>
                  <a:gd name="f202" fmla="*/ f127 f95 1"/>
                  <a:gd name="f203" fmla="*/ f128 f96 1"/>
                  <a:gd name="f204" fmla="*/ f129 f95 1"/>
                  <a:gd name="f205" fmla="*/ f130 f96 1"/>
                  <a:gd name="f206" fmla="*/ f131 f95 1"/>
                  <a:gd name="f207" fmla="*/ f132 f96 1"/>
                  <a:gd name="f208" fmla="*/ f133 f96 1"/>
                  <a:gd name="f209" fmla="*/ f134 f96 1"/>
                  <a:gd name="f210" fmla="*/ f135 f95 1"/>
                  <a:gd name="f211" fmla="*/ f136 f96 1"/>
                  <a:gd name="f212" fmla="*/ f137 f95 1"/>
                  <a:gd name="f213" fmla="*/ f138 f96 1"/>
                  <a:gd name="f214" fmla="*/ f139 f95 1"/>
                  <a:gd name="f215" fmla="*/ f140 f96 1"/>
                  <a:gd name="f216" fmla="*/ f141 f96 1"/>
                  <a:gd name="f217" fmla="*/ f142 f95 1"/>
                  <a:gd name="f218" fmla="*/ f143 f96 1"/>
                  <a:gd name="f219" fmla="*/ f144 f95 1"/>
                  <a:gd name="f220" fmla="*/ f146 f95 1"/>
                  <a:gd name="f221" fmla="*/ f147 f95 1"/>
                  <a:gd name="f222" fmla="*/ f148 f95 1"/>
                  <a:gd name="f223" fmla="*/ f149 f96 1"/>
                  <a:gd name="f224" fmla="*/ f150 f95 1"/>
                  <a:gd name="f225" fmla="*/ f151 f96 1"/>
                  <a:gd name="f226" fmla="*/ f152 f95 1"/>
                  <a:gd name="f227" fmla="*/ f153 f95 1"/>
                  <a:gd name="f228" fmla="*/ f154 f96 1"/>
                  <a:gd name="f229" fmla="*/ f155 f95 1"/>
                  <a:gd name="f230" fmla="*/ f156 f95 1"/>
                  <a:gd name="f231" fmla="*/ f157 f95 1"/>
                  <a:gd name="f232" fmla="*/ f158 f96 1"/>
                  <a:gd name="f233" fmla="*/ f159 f95 1"/>
                  <a:gd name="f234" fmla="*/ f160 f96 1"/>
                  <a:gd name="f235" fmla="*/ f161 f96 1"/>
                  <a:gd name="f236" fmla="*/ f162 f95 1"/>
                  <a:gd name="f237" fmla="*/ f163 f96 1"/>
                  <a:gd name="f238" fmla="*/ f164 f95 1"/>
                  <a:gd name="f239" fmla="*/ f165 f96 1"/>
                  <a:gd name="f240" fmla="*/ f166 f96 1"/>
                  <a:gd name="f241" fmla="*/ f167 f96 1"/>
                  <a:gd name="f242" fmla="*/ f168 f95 1"/>
                  <a:gd name="f243" fmla="*/ f169 f95 1"/>
                </a:gdLst>
                <a:ahLst/>
                <a:cxnLst>
                  <a:cxn ang="3cd4">
                    <a:pos x="hc" y="t"/>
                  </a:cxn>
                  <a:cxn ang="0">
                    <a:pos x="r" y="vc"/>
                  </a:cxn>
                  <a:cxn ang="cd4">
                    <a:pos x="hc" y="b"/>
                  </a:cxn>
                  <a:cxn ang="cd2">
                    <a:pos x="l" y="vc"/>
                  </a:cxn>
                  <a:cxn ang="f173">
                    <a:pos x="f178" y="f179"/>
                  </a:cxn>
                  <a:cxn ang="f173">
                    <a:pos x="f180" y="f181"/>
                  </a:cxn>
                  <a:cxn ang="f173">
                    <a:pos x="f182" y="f181"/>
                  </a:cxn>
                  <a:cxn ang="f173">
                    <a:pos x="f183" y="f184"/>
                  </a:cxn>
                  <a:cxn ang="f173">
                    <a:pos x="f185" y="f186"/>
                  </a:cxn>
                  <a:cxn ang="f173">
                    <a:pos x="f187" y="f188"/>
                  </a:cxn>
                  <a:cxn ang="f173">
                    <a:pos x="f189" y="f184"/>
                  </a:cxn>
                  <a:cxn ang="f173">
                    <a:pos x="f190" y="f191"/>
                  </a:cxn>
                  <a:cxn ang="f173">
                    <a:pos x="f192" y="f193"/>
                  </a:cxn>
                  <a:cxn ang="f173">
                    <a:pos x="f187" y="f194"/>
                  </a:cxn>
                  <a:cxn ang="f173">
                    <a:pos x="f195" y="f196"/>
                  </a:cxn>
                  <a:cxn ang="f173">
                    <a:pos x="f197" y="f196"/>
                  </a:cxn>
                  <a:cxn ang="f173">
                    <a:pos x="f198" y="f199"/>
                  </a:cxn>
                  <a:cxn ang="f173">
                    <a:pos x="f200" y="f201"/>
                  </a:cxn>
                  <a:cxn ang="f173">
                    <a:pos x="f202" y="f203"/>
                  </a:cxn>
                  <a:cxn ang="f173">
                    <a:pos x="f204" y="f205"/>
                  </a:cxn>
                  <a:cxn ang="f173">
                    <a:pos x="f206" y="f207"/>
                  </a:cxn>
                  <a:cxn ang="f173">
                    <a:pos x="f198" y="f208"/>
                  </a:cxn>
                  <a:cxn ang="f173">
                    <a:pos x="f200" y="f209"/>
                  </a:cxn>
                  <a:cxn ang="f173">
                    <a:pos x="f210" y="f211"/>
                  </a:cxn>
                  <a:cxn ang="f173">
                    <a:pos x="f212" y="f213"/>
                  </a:cxn>
                  <a:cxn ang="f173">
                    <a:pos x="f214" y="f215"/>
                  </a:cxn>
                  <a:cxn ang="f173">
                    <a:pos x="f185" y="f216"/>
                  </a:cxn>
                  <a:cxn ang="f173">
                    <a:pos x="f217" y="f218"/>
                  </a:cxn>
                  <a:cxn ang="f173">
                    <a:pos x="f219" y="f177"/>
                  </a:cxn>
                  <a:cxn ang="f173">
                    <a:pos x="f220" y="f215"/>
                  </a:cxn>
                  <a:cxn ang="f173">
                    <a:pos x="f221" y="f218"/>
                  </a:cxn>
                  <a:cxn ang="f173">
                    <a:pos x="f222" y="f223"/>
                  </a:cxn>
                  <a:cxn ang="f173">
                    <a:pos x="f224" y="f225"/>
                  </a:cxn>
                  <a:cxn ang="f173">
                    <a:pos x="f226" y="f211"/>
                  </a:cxn>
                  <a:cxn ang="f173">
                    <a:pos x="f227" y="f228"/>
                  </a:cxn>
                  <a:cxn ang="f173">
                    <a:pos x="f229" y="f211"/>
                  </a:cxn>
                  <a:cxn ang="f173">
                    <a:pos x="f230" y="f228"/>
                  </a:cxn>
                  <a:cxn ang="f173">
                    <a:pos x="f231" y="f232"/>
                  </a:cxn>
                  <a:cxn ang="f173">
                    <a:pos x="f233" y="f234"/>
                  </a:cxn>
                  <a:cxn ang="f173">
                    <a:pos x="f185" y="f235"/>
                  </a:cxn>
                  <a:cxn ang="f173">
                    <a:pos x="f236" y="f237"/>
                  </a:cxn>
                  <a:cxn ang="f173">
                    <a:pos x="f238" y="f239"/>
                  </a:cxn>
                  <a:cxn ang="f173">
                    <a:pos x="f185" y="f240"/>
                  </a:cxn>
                  <a:cxn ang="f173">
                    <a:pos x="f236" y="f241"/>
                  </a:cxn>
                  <a:cxn ang="f173">
                    <a:pos x="f183" y="f240"/>
                  </a:cxn>
                  <a:cxn ang="f173">
                    <a:pos x="f242" y="f194"/>
                  </a:cxn>
                  <a:cxn ang="f173">
                    <a:pos x="f243" y="f193"/>
                  </a:cxn>
                </a:cxnLst>
                <a:rect l="f174" t="f177" r="f175" b="f176"/>
                <a:pathLst>
                  <a:path w="90" h="42">
                    <a:moveTo>
                      <a:pt x="f8" y="f9"/>
                    </a:moveTo>
                    <a:cubicBezTo>
                      <a:pt x="f10" y="f11"/>
                      <a:pt x="f12" y="f13"/>
                      <a:pt x="f8" y="f11"/>
                    </a:cubicBezTo>
                    <a:cubicBezTo>
                      <a:pt x="f10" y="f14"/>
                      <a:pt x="f12" y="f14"/>
                      <a:pt x="f15" y="f14"/>
                    </a:cubicBezTo>
                    <a:cubicBezTo>
                      <a:pt x="f16" y="f14"/>
                      <a:pt x="f17" y="f14"/>
                      <a:pt x="f18" y="f14"/>
                    </a:cubicBezTo>
                    <a:cubicBezTo>
                      <a:pt x="f16" y="f11"/>
                      <a:pt x="f19" y="f11"/>
                      <a:pt x="f17" y="f11"/>
                    </a:cubicBezTo>
                    <a:cubicBezTo>
                      <a:pt x="f18" y="f13"/>
                      <a:pt x="f20" y="f11"/>
                      <a:pt x="f21" y="f13"/>
                    </a:cubicBezTo>
                    <a:cubicBezTo>
                      <a:pt x="f17" y="f9"/>
                      <a:pt x="f9" y="f22"/>
                      <a:pt x="f23" y="f11"/>
                    </a:cubicBezTo>
                    <a:cubicBezTo>
                      <a:pt x="f24" y="f13"/>
                      <a:pt x="f25" y="f23"/>
                      <a:pt x="f24" y="f9"/>
                    </a:cubicBezTo>
                    <a:cubicBezTo>
                      <a:pt x="f23" y="f13"/>
                      <a:pt x="f9" y="f11"/>
                      <a:pt x="f13" y="f13"/>
                    </a:cubicBezTo>
                    <a:cubicBezTo>
                      <a:pt x="f11" y="f9"/>
                      <a:pt x="f23" y="f11"/>
                      <a:pt x="f13" y="f14"/>
                    </a:cubicBezTo>
                    <a:cubicBezTo>
                      <a:pt x="f14" y="f14"/>
                      <a:pt x="f26" y="f22"/>
                      <a:pt x="f27" y="f26"/>
                    </a:cubicBezTo>
                    <a:cubicBezTo>
                      <a:pt x="f28" y="f27"/>
                      <a:pt x="f29" y="f27"/>
                      <a:pt x="f30" y="f26"/>
                    </a:cubicBezTo>
                    <a:cubicBezTo>
                      <a:pt x="f7" y="f22"/>
                      <a:pt x="f29" y="f28"/>
                      <a:pt x="f7" y="f28"/>
                    </a:cubicBezTo>
                    <a:cubicBezTo>
                      <a:pt x="f31" y="f28"/>
                      <a:pt x="f32" y="f30"/>
                      <a:pt x="f33" y="f28"/>
                    </a:cubicBezTo>
                    <a:cubicBezTo>
                      <a:pt x="f34" y="f26"/>
                      <a:pt x="f33" y="f28"/>
                      <a:pt x="f34" y="f28"/>
                    </a:cubicBezTo>
                    <a:cubicBezTo>
                      <a:pt x="f35" y="f28"/>
                      <a:pt x="f36" y="f27"/>
                      <a:pt x="f36" y="f28"/>
                    </a:cubicBezTo>
                    <a:cubicBezTo>
                      <a:pt x="f37" y="f29"/>
                      <a:pt x="f38" y="f7"/>
                      <a:pt x="f39" y="f30"/>
                    </a:cubicBezTo>
                    <a:cubicBezTo>
                      <a:pt x="f40" y="f29"/>
                      <a:pt x="f41" y="f7"/>
                      <a:pt x="f42" y="f30"/>
                    </a:cubicBezTo>
                    <a:cubicBezTo>
                      <a:pt x="f43" y="f29"/>
                      <a:pt x="f41" y="f29"/>
                      <a:pt x="f42" y="f28"/>
                    </a:cubicBezTo>
                    <a:cubicBezTo>
                      <a:pt x="f44" y="f28"/>
                      <a:pt x="f44" y="f27"/>
                      <a:pt x="f41" y="f27"/>
                    </a:cubicBezTo>
                    <a:cubicBezTo>
                      <a:pt x="f40" y="f27"/>
                      <a:pt x="f41" y="f26"/>
                      <a:pt x="f39" y="f26"/>
                    </a:cubicBezTo>
                    <a:cubicBezTo>
                      <a:pt x="f38" y="f26"/>
                      <a:pt x="f40" y="f14"/>
                      <a:pt x="f45" y="f11"/>
                    </a:cubicBezTo>
                    <a:cubicBezTo>
                      <a:pt x="f40" y="f11"/>
                      <a:pt x="f46" y="f22"/>
                      <a:pt x="f41" y="f14"/>
                    </a:cubicBezTo>
                    <a:cubicBezTo>
                      <a:pt x="f42" y="f11"/>
                      <a:pt x="f43" y="f26"/>
                      <a:pt x="f43" y="f22"/>
                    </a:cubicBezTo>
                    <a:cubicBezTo>
                      <a:pt x="f43" y="f14"/>
                      <a:pt x="f47" y="f26"/>
                      <a:pt x="f48" y="f22"/>
                    </a:cubicBezTo>
                    <a:cubicBezTo>
                      <a:pt x="f48" y="f14"/>
                      <a:pt x="f49" y="f14"/>
                      <a:pt x="f48" y="f11"/>
                    </a:cubicBezTo>
                    <a:cubicBezTo>
                      <a:pt x="f47" y="f11"/>
                      <a:pt x="f49" y="f13"/>
                      <a:pt x="f48" y="f9"/>
                    </a:cubicBezTo>
                    <a:cubicBezTo>
                      <a:pt x="f50" y="f9"/>
                      <a:pt x="f49" y="f9"/>
                      <a:pt x="f47" y="f23"/>
                    </a:cubicBezTo>
                    <a:cubicBezTo>
                      <a:pt x="f43" y="f24"/>
                      <a:pt x="f50" y="f25"/>
                      <a:pt x="f44" y="f25"/>
                    </a:cubicBezTo>
                    <a:cubicBezTo>
                      <a:pt x="f41" y="f25"/>
                      <a:pt x="f46" y="f20"/>
                      <a:pt x="f42" y="f20"/>
                    </a:cubicBezTo>
                    <a:cubicBezTo>
                      <a:pt x="f44" y="f20"/>
                      <a:pt x="f46" y="f17"/>
                      <a:pt x="f42" y="f19"/>
                    </a:cubicBezTo>
                    <a:cubicBezTo>
                      <a:pt x="f47" y="f20"/>
                      <a:pt x="f42" y="f16"/>
                      <a:pt x="f44" y="f18"/>
                    </a:cubicBezTo>
                    <a:cubicBezTo>
                      <a:pt x="f50" y="f17"/>
                      <a:pt x="f43" y="f17"/>
                      <a:pt x="f50" y="f17"/>
                    </a:cubicBezTo>
                    <a:cubicBezTo>
                      <a:pt x="f47" y="f17"/>
                      <a:pt x="f48" y="f18"/>
                      <a:pt x="f49" y="f19"/>
                    </a:cubicBezTo>
                    <a:cubicBezTo>
                      <a:pt x="f49" y="f21"/>
                      <a:pt x="f51" y="f17"/>
                      <a:pt x="f51" y="f19"/>
                    </a:cubicBezTo>
                    <a:cubicBezTo>
                      <a:pt x="f51" y="f21"/>
                      <a:pt x="f52" y="f19"/>
                      <a:pt x="f53" y="f17"/>
                    </a:cubicBezTo>
                    <a:cubicBezTo>
                      <a:pt x="f54" y="f18"/>
                      <a:pt x="f52" y="f21"/>
                      <a:pt x="f53" y="f21"/>
                    </a:cubicBezTo>
                    <a:cubicBezTo>
                      <a:pt x="f55" y="f20"/>
                      <a:pt x="f54" y="f25"/>
                      <a:pt x="f55" y="f20"/>
                    </a:cubicBezTo>
                    <a:cubicBezTo>
                      <a:pt x="f56" y="f20"/>
                      <a:pt x="f55" y="f23"/>
                      <a:pt x="f57" y="f24"/>
                    </a:cubicBezTo>
                    <a:cubicBezTo>
                      <a:pt x="f58" y="f24"/>
                      <a:pt x="f58" y="f25"/>
                      <a:pt x="f57" y="f20"/>
                    </a:cubicBezTo>
                    <a:cubicBezTo>
                      <a:pt x="f56" y="f21"/>
                      <a:pt x="f59" y="f25"/>
                      <a:pt x="f58" y="f21"/>
                    </a:cubicBezTo>
                    <a:cubicBezTo>
                      <a:pt x="f57" y="f19"/>
                      <a:pt x="f60" y="f25"/>
                      <a:pt x="f59" y="f19"/>
                    </a:cubicBezTo>
                    <a:cubicBezTo>
                      <a:pt x="f58" y="f18"/>
                      <a:pt x="f61" y="f21"/>
                      <a:pt x="f61" y="f19"/>
                    </a:cubicBezTo>
                    <a:cubicBezTo>
                      <a:pt x="f62" y="f18"/>
                      <a:pt x="f63" y="f19"/>
                      <a:pt x="f64" y="f18"/>
                    </a:cubicBezTo>
                    <a:cubicBezTo>
                      <a:pt x="f65" y="f15"/>
                      <a:pt x="f66" y="f17"/>
                      <a:pt x="f67" y="f16"/>
                    </a:cubicBezTo>
                    <a:cubicBezTo>
                      <a:pt x="f68" y="f12"/>
                      <a:pt x="f69" y="f18"/>
                      <a:pt x="f70" y="f15"/>
                    </a:cubicBezTo>
                    <a:cubicBezTo>
                      <a:pt x="f71" y="f12"/>
                      <a:pt x="f6" y="f15"/>
                      <a:pt x="f69" y="f12"/>
                    </a:cubicBezTo>
                    <a:cubicBezTo>
                      <a:pt x="f71" y="f8"/>
                      <a:pt x="f70" y="f72"/>
                      <a:pt x="f71" y="f8"/>
                    </a:cubicBezTo>
                    <a:cubicBezTo>
                      <a:pt x="f67" y="f12"/>
                      <a:pt x="f67" y="f12"/>
                      <a:pt x="f67" y="f8"/>
                    </a:cubicBezTo>
                    <a:cubicBezTo>
                      <a:pt x="f67" y="f10"/>
                      <a:pt x="f67" y="f10"/>
                      <a:pt x="f68" y="f10"/>
                    </a:cubicBezTo>
                    <a:cubicBezTo>
                      <a:pt x="f64" y="f8"/>
                      <a:pt x="f63" y="f72"/>
                      <a:pt x="f64" y="f72"/>
                    </a:cubicBezTo>
                    <a:cubicBezTo>
                      <a:pt x="f61" y="f10"/>
                      <a:pt x="f65" y="f73"/>
                      <a:pt x="f61" y="f72"/>
                    </a:cubicBezTo>
                    <a:cubicBezTo>
                      <a:pt x="f62" y="f72"/>
                      <a:pt x="f65" y="f74"/>
                      <a:pt x="f60" y="f73"/>
                    </a:cubicBezTo>
                    <a:cubicBezTo>
                      <a:pt x="f58" y="f72"/>
                      <a:pt x="f59" y="f74"/>
                      <a:pt x="f57" y="f73"/>
                    </a:cubicBezTo>
                    <a:cubicBezTo>
                      <a:pt x="f58" y="f74"/>
                      <a:pt x="f62" y="f74"/>
                      <a:pt x="f60" y="f75"/>
                    </a:cubicBezTo>
                    <a:cubicBezTo>
                      <a:pt x="f59" y="f76"/>
                      <a:pt x="f55" y="f74"/>
                      <a:pt x="f54" y="f75"/>
                    </a:cubicBezTo>
                    <a:cubicBezTo>
                      <a:pt x="f52" y="f76"/>
                      <a:pt x="f60" y="f76"/>
                      <a:pt x="f59" y="f77"/>
                    </a:cubicBezTo>
                    <a:cubicBezTo>
                      <a:pt x="f58" y="f78"/>
                      <a:pt x="f59" y="f78"/>
                      <a:pt x="f57" y="f79"/>
                    </a:cubicBezTo>
                    <a:cubicBezTo>
                      <a:pt x="f56" y="f80"/>
                      <a:pt x="f55" y="f79"/>
                      <a:pt x="f53" y="f78"/>
                    </a:cubicBezTo>
                    <a:cubicBezTo>
                      <a:pt x="f51" y="f81"/>
                      <a:pt x="f51" y="f81"/>
                      <a:pt x="f52" y="f78"/>
                    </a:cubicBezTo>
                    <a:cubicBezTo>
                      <a:pt x="f54" y="f79"/>
                      <a:pt x="f56" y="f80"/>
                      <a:pt x="f55" y="f80"/>
                    </a:cubicBezTo>
                    <a:cubicBezTo>
                      <a:pt x="f54" y="f82"/>
                      <a:pt x="f53" y="f82"/>
                      <a:pt x="f52" y="f80"/>
                    </a:cubicBezTo>
                    <a:cubicBezTo>
                      <a:pt x="f49" y="f79"/>
                      <a:pt x="f51" y="f83"/>
                      <a:pt x="f49" y="f84"/>
                    </a:cubicBezTo>
                    <a:cubicBezTo>
                      <a:pt x="f48" y="f82"/>
                      <a:pt x="f48" y="f85"/>
                      <a:pt x="f43" y="f83"/>
                    </a:cubicBezTo>
                    <a:cubicBezTo>
                      <a:pt x="f44" y="f83"/>
                      <a:pt x="f42" y="f85"/>
                      <a:pt x="f46" y="f85"/>
                    </a:cubicBezTo>
                    <a:cubicBezTo>
                      <a:pt x="f40" y="f83"/>
                      <a:pt x="f40" y="f86"/>
                      <a:pt x="f87" y="f86"/>
                    </a:cubicBezTo>
                    <a:cubicBezTo>
                      <a:pt x="f37" y="f86"/>
                      <a:pt x="f34" y="f86"/>
                      <a:pt x="f36" y="f85"/>
                    </a:cubicBezTo>
                    <a:cubicBezTo>
                      <a:pt x="f45" y="f83"/>
                      <a:pt x="f34" y="f88"/>
                      <a:pt x="f36" y="f84"/>
                    </a:cubicBezTo>
                    <a:cubicBezTo>
                      <a:pt x="f45" y="f79"/>
                      <a:pt x="f34" y="f88"/>
                      <a:pt x="f34" y="f85"/>
                    </a:cubicBezTo>
                    <a:cubicBezTo>
                      <a:pt x="f33" y="f83"/>
                      <a:pt x="f33" y="f89"/>
                      <a:pt x="f31" y="f88"/>
                    </a:cubicBezTo>
                    <a:cubicBezTo>
                      <a:pt x="f90" y="f83"/>
                      <a:pt x="f91" y="f86"/>
                      <a:pt x="f90" y="f85"/>
                    </a:cubicBezTo>
                    <a:cubicBezTo>
                      <a:pt x="f30" y="f83"/>
                      <a:pt x="f28" y="f84"/>
                      <a:pt x="f29" y="f83"/>
                    </a:cubicBezTo>
                    <a:cubicBezTo>
                      <a:pt x="f30" y="f88"/>
                      <a:pt x="f7" y="f86"/>
                      <a:pt x="f29" y="f86"/>
                    </a:cubicBezTo>
                    <a:cubicBezTo>
                      <a:pt x="f28" y="f86"/>
                      <a:pt x="f30" y="f86"/>
                      <a:pt x="f29" y="f92"/>
                    </a:cubicBezTo>
                    <a:cubicBezTo>
                      <a:pt x="f28" y="f89"/>
                      <a:pt x="f29" y="f5"/>
                      <a:pt x="f28" y="f5"/>
                    </a:cubicBezTo>
                    <a:cubicBezTo>
                      <a:pt x="f27" y="f89"/>
                      <a:pt x="f11" y="f5"/>
                      <a:pt x="f23" y="f89"/>
                    </a:cubicBezTo>
                    <a:cubicBezTo>
                      <a:pt x="f25" y="f92"/>
                      <a:pt x="f25" y="f89"/>
                      <a:pt x="f21" y="f92"/>
                    </a:cubicBezTo>
                    <a:cubicBezTo>
                      <a:pt x="f19" y="f86"/>
                      <a:pt x="f12" y="f86"/>
                      <a:pt x="f18" y="f86"/>
                    </a:cubicBezTo>
                    <a:cubicBezTo>
                      <a:pt x="f17" y="f86"/>
                      <a:pt x="f73" y="f88"/>
                      <a:pt x="f15" y="f83"/>
                    </a:cubicBezTo>
                    <a:cubicBezTo>
                      <a:pt x="f18" y="f84"/>
                      <a:pt x="f74" y="f85"/>
                      <a:pt x="f73" y="f80"/>
                    </a:cubicBezTo>
                    <a:cubicBezTo>
                      <a:pt x="f74" y="f82"/>
                      <a:pt x="f74" y="f83"/>
                      <a:pt x="f73" y="f83"/>
                    </a:cubicBezTo>
                    <a:cubicBezTo>
                      <a:pt x="f10" y="f85"/>
                      <a:pt x="f10" y="f88"/>
                      <a:pt x="f8" y="f86"/>
                    </a:cubicBezTo>
                    <a:cubicBezTo>
                      <a:pt x="f15" y="f92"/>
                      <a:pt x="f16" y="f89"/>
                      <a:pt x="f8" y="f89"/>
                    </a:cubicBezTo>
                    <a:cubicBezTo>
                      <a:pt x="f74" y="f89"/>
                      <a:pt x="f75" y="f89"/>
                      <a:pt x="f81" y="f89"/>
                    </a:cubicBezTo>
                    <a:cubicBezTo>
                      <a:pt x="f78" y="f92"/>
                      <a:pt x="f79" y="f92"/>
                      <a:pt x="f80" y="f86"/>
                    </a:cubicBezTo>
                    <a:cubicBezTo>
                      <a:pt x="f84" y="f88"/>
                      <a:pt x="f82" y="f85"/>
                      <a:pt x="f85" y="f83"/>
                    </a:cubicBezTo>
                    <a:cubicBezTo>
                      <a:pt x="f92" y="f84"/>
                      <a:pt x="f83" y="f82"/>
                      <a:pt x="f88" y="f82"/>
                    </a:cubicBezTo>
                    <a:cubicBezTo>
                      <a:pt x="f5" y="f82"/>
                      <a:pt x="f85" y="f77"/>
                      <a:pt x="f82" y="f81"/>
                    </a:cubicBezTo>
                    <a:cubicBezTo>
                      <a:pt x="f81" y="f78"/>
                      <a:pt x="f79" y="f81"/>
                      <a:pt x="f81" y="f78"/>
                    </a:cubicBezTo>
                    <a:cubicBezTo>
                      <a:pt x="f76" y="f79"/>
                      <a:pt x="f76" y="f78"/>
                      <a:pt x="f75" y="f78"/>
                    </a:cubicBezTo>
                    <a:cubicBezTo>
                      <a:pt x="f73" y="f78"/>
                      <a:pt x="f72" y="f81"/>
                      <a:pt x="f10" y="f78"/>
                    </a:cubicBezTo>
                    <a:cubicBezTo>
                      <a:pt x="f8" y="f78"/>
                      <a:pt x="f8" y="f78"/>
                      <a:pt x="f12" y="f79"/>
                    </a:cubicBezTo>
                    <a:cubicBezTo>
                      <a:pt x="f8" y="f78"/>
                      <a:pt x="f10" y="f81"/>
                      <a:pt x="f12" y="f81"/>
                    </a:cubicBezTo>
                    <a:cubicBezTo>
                      <a:pt x="f15" y="f81"/>
                      <a:pt x="f12" y="f77"/>
                      <a:pt x="f16" y="f81"/>
                    </a:cubicBezTo>
                    <a:cubicBezTo>
                      <a:pt x="f18" y="f78"/>
                      <a:pt x="f18" y="f76"/>
                      <a:pt x="f17" y="f77"/>
                    </a:cubicBezTo>
                    <a:cubicBezTo>
                      <a:pt x="f19" y="f81"/>
                      <a:pt x="f17" y="f79"/>
                      <a:pt x="f19" y="f78"/>
                    </a:cubicBezTo>
                    <a:cubicBezTo>
                      <a:pt x="f20" y="f81"/>
                      <a:pt x="f20" y="f76"/>
                      <a:pt x="f25" y="f77"/>
                    </a:cubicBezTo>
                    <a:cubicBezTo>
                      <a:pt x="f23" y="f81"/>
                      <a:pt x="f21" y="f78"/>
                      <a:pt x="f20" y="f78"/>
                    </a:cubicBezTo>
                    <a:cubicBezTo>
                      <a:pt x="f24" y="f78"/>
                      <a:pt x="f24" y="f77"/>
                      <a:pt x="f9" y="f81"/>
                    </a:cubicBezTo>
                    <a:cubicBezTo>
                      <a:pt x="f11" y="f78"/>
                      <a:pt x="f11" y="f79"/>
                      <a:pt x="f9" y="f80"/>
                    </a:cubicBezTo>
                    <a:cubicBezTo>
                      <a:pt x="f14" y="f79"/>
                      <a:pt x="f14" y="f78"/>
                      <a:pt x="f14" y="f79"/>
                    </a:cubicBezTo>
                    <a:cubicBezTo>
                      <a:pt x="f22" y="f80"/>
                      <a:pt x="f14" y="f79"/>
                      <a:pt x="f26" y="f79"/>
                    </a:cubicBezTo>
                    <a:cubicBezTo>
                      <a:pt x="f28" y="f79"/>
                      <a:pt x="f28" y="f81"/>
                      <a:pt x="f29" y="f81"/>
                    </a:cubicBezTo>
                    <a:cubicBezTo>
                      <a:pt x="f7" y="f78"/>
                      <a:pt x="f29" y="f77"/>
                      <a:pt x="f7" y="f77"/>
                    </a:cubicBezTo>
                    <a:cubicBezTo>
                      <a:pt x="f90" y="f77"/>
                      <a:pt x="f31" y="f76"/>
                      <a:pt x="f90" y="f76"/>
                    </a:cubicBezTo>
                    <a:cubicBezTo>
                      <a:pt x="f7" y="f76"/>
                      <a:pt x="f29" y="f74"/>
                      <a:pt x="f90" y="f74"/>
                    </a:cubicBezTo>
                    <a:cubicBezTo>
                      <a:pt x="f31" y="f74"/>
                      <a:pt x="f90" y="f75"/>
                      <a:pt x="f31" y="f75"/>
                    </a:cubicBezTo>
                    <a:cubicBezTo>
                      <a:pt x="f32" y="f75"/>
                      <a:pt x="f33" y="f75"/>
                      <a:pt x="f34" y="f75"/>
                    </a:cubicBezTo>
                    <a:cubicBezTo>
                      <a:pt x="f34" y="f74"/>
                      <a:pt x="f36" y="f75"/>
                      <a:pt x="f36" y="f73"/>
                    </a:cubicBezTo>
                    <a:cubicBezTo>
                      <a:pt x="f36" y="f72"/>
                      <a:pt x="f93" y="f10"/>
                      <a:pt x="f36" y="f8"/>
                    </a:cubicBezTo>
                    <a:cubicBezTo>
                      <a:pt x="f34" y="f8"/>
                      <a:pt x="f34" y="f8"/>
                      <a:pt x="f32" y="f12"/>
                    </a:cubicBezTo>
                    <a:cubicBezTo>
                      <a:pt x="f91" y="f15"/>
                      <a:pt x="f30" y="f15"/>
                      <a:pt x="f90" y="f16"/>
                    </a:cubicBezTo>
                    <a:cubicBezTo>
                      <a:pt x="f31" y="f16"/>
                      <a:pt x="f32" y="f17"/>
                      <a:pt x="f34" y="f18"/>
                    </a:cubicBezTo>
                    <a:cubicBezTo>
                      <a:pt x="f35" y="f16"/>
                      <a:pt x="f37" y="f12"/>
                      <a:pt x="f37" y="f15"/>
                    </a:cubicBezTo>
                    <a:cubicBezTo>
                      <a:pt x="f37" y="f18"/>
                      <a:pt x="f37" y="f18"/>
                      <a:pt x="f45" y="f18"/>
                    </a:cubicBezTo>
                    <a:cubicBezTo>
                      <a:pt x="f38" y="f18"/>
                      <a:pt x="f87" y="f17"/>
                      <a:pt x="f93" y="f17"/>
                    </a:cubicBezTo>
                    <a:cubicBezTo>
                      <a:pt x="f36" y="f19"/>
                      <a:pt x="f36" y="f17"/>
                      <a:pt x="f34" y="f21"/>
                    </a:cubicBezTo>
                    <a:cubicBezTo>
                      <a:pt x="f32" y="f25"/>
                      <a:pt x="f31" y="f25"/>
                      <a:pt x="f31" y="f20"/>
                    </a:cubicBezTo>
                    <a:cubicBezTo>
                      <a:pt x="f32" y="f21"/>
                      <a:pt x="f31" y="f21"/>
                      <a:pt x="f32" y="f19"/>
                    </a:cubicBezTo>
                    <a:cubicBezTo>
                      <a:pt x="f33" y="f17"/>
                      <a:pt x="f33" y="f17"/>
                      <a:pt x="f32" y="f18"/>
                    </a:cubicBezTo>
                    <a:cubicBezTo>
                      <a:pt x="f91" y="f18"/>
                      <a:pt x="f7" y="f16"/>
                      <a:pt x="f30" y="f16"/>
                    </a:cubicBezTo>
                    <a:cubicBezTo>
                      <a:pt x="f29" y="f18"/>
                      <a:pt x="f27" y="f18"/>
                      <a:pt x="f27" y="f17"/>
                    </a:cubicBezTo>
                    <a:cubicBezTo>
                      <a:pt x="f26" y="f19"/>
                      <a:pt x="f30" y="f19"/>
                      <a:pt x="f30" y="f21"/>
                    </a:cubicBezTo>
                    <a:cubicBezTo>
                      <a:pt x="f28" y="f21"/>
                      <a:pt x="f22" y="f19"/>
                      <a:pt x="f26" y="f21"/>
                    </a:cubicBezTo>
                    <a:cubicBezTo>
                      <a:pt x="f27" y="f20"/>
                      <a:pt x="f13" y="f21"/>
                      <a:pt x="f11" y="f20"/>
                    </a:cubicBezTo>
                    <a:cubicBezTo>
                      <a:pt x="f14" y="f20"/>
                      <a:pt x="f20" y="f21"/>
                      <a:pt x="f24" y="f20"/>
                    </a:cubicBezTo>
                    <a:cubicBezTo>
                      <a:pt x="f9" y="f25"/>
                      <a:pt x="f12" y="f19"/>
                      <a:pt x="f17" y="f20"/>
                    </a:cubicBezTo>
                    <a:cubicBezTo>
                      <a:pt x="f20" y="f24"/>
                      <a:pt x="f72" y="f20"/>
                      <a:pt x="f12" y="f25"/>
                    </a:cubicBezTo>
                    <a:cubicBezTo>
                      <a:pt x="f18" y="f23"/>
                      <a:pt x="f12" y="f2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48" name="Freeform 106">
                <a:extLst>
                  <a:ext uri="{FF2B5EF4-FFF2-40B4-BE49-F238E27FC236}">
                    <a16:creationId xmlns:a16="http://schemas.microsoft.com/office/drawing/2014/main" id="{47B9F4AA-28A3-5767-9612-607F0EE3CAB3}"/>
                  </a:ext>
                </a:extLst>
              </p:cNvPr>
              <p:cNvSpPr/>
              <p:nvPr/>
            </p:nvSpPr>
            <p:spPr>
              <a:xfrm>
                <a:off x="4893759" y="2553096"/>
                <a:ext cx="305016" cy="79159"/>
              </a:xfrm>
              <a:custGeom>
                <a:avLst/>
                <a:gdLst>
                  <a:gd name="f0" fmla="val 10800000"/>
                  <a:gd name="f1" fmla="val 5400000"/>
                  <a:gd name="f2" fmla="val 180"/>
                  <a:gd name="f3" fmla="val w"/>
                  <a:gd name="f4" fmla="val h"/>
                  <a:gd name="f5" fmla="val 0"/>
                  <a:gd name="f6" fmla="val 57"/>
                  <a:gd name="f7" fmla="val 16"/>
                  <a:gd name="f8" fmla="val 2"/>
                  <a:gd name="f9" fmla="val 12"/>
                  <a:gd name="f10" fmla="val 13"/>
                  <a:gd name="f11" fmla="val 3"/>
                  <a:gd name="f12" fmla="val 5"/>
                  <a:gd name="f13" fmla="val 7"/>
                  <a:gd name="f14" fmla="val 8"/>
                  <a:gd name="f15" fmla="val 14"/>
                  <a:gd name="f16" fmla="val 15"/>
                  <a:gd name="f17" fmla="val 9"/>
                  <a:gd name="f18" fmla="val 11"/>
                  <a:gd name="f19" fmla="val 17"/>
                  <a:gd name="f20" fmla="val 19"/>
                  <a:gd name="f21" fmla="val 20"/>
                  <a:gd name="f22" fmla="val 21"/>
                  <a:gd name="f23" fmla="val 23"/>
                  <a:gd name="f24" fmla="val 26"/>
                  <a:gd name="f25" fmla="val 25"/>
                  <a:gd name="f26" fmla="val 27"/>
                  <a:gd name="f27" fmla="val 28"/>
                  <a:gd name="f28" fmla="val 29"/>
                  <a:gd name="f29" fmla="val 32"/>
                  <a:gd name="f30" fmla="val 33"/>
                  <a:gd name="f31" fmla="val 34"/>
                  <a:gd name="f32" fmla="val 36"/>
                  <a:gd name="f33" fmla="val 38"/>
                  <a:gd name="f34" fmla="val 39"/>
                  <a:gd name="f35" fmla="val 42"/>
                  <a:gd name="f36" fmla="val 45"/>
                  <a:gd name="f37" fmla="val 47"/>
                  <a:gd name="f38" fmla="val 50"/>
                  <a:gd name="f39" fmla="val 51"/>
                  <a:gd name="f40" fmla="val 52"/>
                  <a:gd name="f41" fmla="val 49"/>
                  <a:gd name="f42" fmla="val 48"/>
                  <a:gd name="f43" fmla="val 44"/>
                  <a:gd name="f44" fmla="val 10"/>
                  <a:gd name="f45" fmla="val 54"/>
                  <a:gd name="f46" fmla="val 55"/>
                  <a:gd name="f47" fmla="val 4"/>
                  <a:gd name="f48" fmla="val 1"/>
                  <a:gd name="f49" fmla="val 46"/>
                  <a:gd name="f50" fmla="val 6"/>
                  <a:gd name="f51" fmla="val 43"/>
                  <a:gd name="f52" fmla="val 41"/>
                  <a:gd name="f53" fmla="val 37"/>
                  <a:gd name="f54" fmla="val 35"/>
                  <a:gd name="f55" fmla="val 31"/>
                  <a:gd name="f56" fmla="val 30"/>
                  <a:gd name="f57" fmla="val 22"/>
                  <a:gd name="f58" fmla="+- 0 0 -90"/>
                  <a:gd name="f59" fmla="*/ f3 1 57"/>
                  <a:gd name="f60" fmla="*/ f4 1 16"/>
                  <a:gd name="f61" fmla="+- f7 0 f5"/>
                  <a:gd name="f62" fmla="+- f6 0 f5"/>
                  <a:gd name="f63" fmla="*/ f58 f0 1"/>
                  <a:gd name="f64" fmla="*/ f62 1 57"/>
                  <a:gd name="f65" fmla="*/ f61 1 16"/>
                  <a:gd name="f66" fmla="*/ f63 1 f2"/>
                  <a:gd name="f67" fmla="*/ 2 1 f64"/>
                  <a:gd name="f68" fmla="*/ 12 1 f65"/>
                  <a:gd name="f69" fmla="*/ 5 1 f64"/>
                  <a:gd name="f70" fmla="*/ 13 1 f65"/>
                  <a:gd name="f71" fmla="*/ 7 1 f64"/>
                  <a:gd name="f72" fmla="*/ 15 1 f65"/>
                  <a:gd name="f73" fmla="*/ 9 1 f64"/>
                  <a:gd name="f74" fmla="*/ 16 1 f65"/>
                  <a:gd name="f75" fmla="*/ 14 1 f64"/>
                  <a:gd name="f76" fmla="*/ 19 1 f64"/>
                  <a:gd name="f77" fmla="*/ 23 1 f64"/>
                  <a:gd name="f78" fmla="*/ 27 1 f64"/>
                  <a:gd name="f79" fmla="*/ 14 1 f65"/>
                  <a:gd name="f80" fmla="*/ 32 1 f64"/>
                  <a:gd name="f81" fmla="*/ 33 1 f64"/>
                  <a:gd name="f82" fmla="*/ 11 1 f65"/>
                  <a:gd name="f83" fmla="*/ 34 1 f64"/>
                  <a:gd name="f84" fmla="*/ 38 1 f64"/>
                  <a:gd name="f85" fmla="*/ 42 1 f64"/>
                  <a:gd name="f86" fmla="*/ 47 1 f64"/>
                  <a:gd name="f87" fmla="*/ 51 1 f64"/>
                  <a:gd name="f88" fmla="*/ 49 1 f64"/>
                  <a:gd name="f89" fmla="*/ 50 1 f64"/>
                  <a:gd name="f90" fmla="*/ 52 1 f64"/>
                  <a:gd name="f91" fmla="*/ 55 1 f64"/>
                  <a:gd name="f92" fmla="*/ 10 1 f65"/>
                  <a:gd name="f93" fmla="*/ 7 1 f65"/>
                  <a:gd name="f94" fmla="*/ 5 1 f65"/>
                  <a:gd name="f95" fmla="*/ 2 1 f65"/>
                  <a:gd name="f96" fmla="*/ 46 1 f64"/>
                  <a:gd name="f97" fmla="*/ 1 1 f65"/>
                  <a:gd name="f98" fmla="*/ 45 1 f64"/>
                  <a:gd name="f99" fmla="*/ 3 1 f65"/>
                  <a:gd name="f100" fmla="*/ 4 1 f65"/>
                  <a:gd name="f101" fmla="*/ 43 1 f64"/>
                  <a:gd name="f102" fmla="*/ 6 1 f65"/>
                  <a:gd name="f103" fmla="*/ 41 1 f64"/>
                  <a:gd name="f104" fmla="*/ 39 1 f64"/>
                  <a:gd name="f105" fmla="*/ 37 1 f64"/>
                  <a:gd name="f106" fmla="*/ 36 1 f64"/>
                  <a:gd name="f107" fmla="*/ 29 1 f64"/>
                  <a:gd name="f108" fmla="*/ 22 1 f64"/>
                  <a:gd name="f109" fmla="*/ 15 1 f64"/>
                  <a:gd name="f110" fmla="*/ 13 1 f64"/>
                  <a:gd name="f111" fmla="*/ 8 1 f64"/>
                  <a:gd name="f112" fmla="*/ 6 1 f64"/>
                  <a:gd name="f113" fmla="*/ 8 1 f65"/>
                  <a:gd name="f114" fmla="*/ 16 1 f64"/>
                  <a:gd name="f115" fmla="*/ 11 1 f64"/>
                  <a:gd name="f116" fmla="*/ 0 1 f64"/>
                  <a:gd name="f117" fmla="*/ f6 1 f64"/>
                  <a:gd name="f118" fmla="*/ 0 1 f65"/>
                  <a:gd name="f119" fmla="*/ f7 1 f65"/>
                  <a:gd name="f120" fmla="+- f66 0 f1"/>
                  <a:gd name="f121" fmla="*/ f116 f59 1"/>
                  <a:gd name="f122" fmla="*/ f117 f59 1"/>
                  <a:gd name="f123" fmla="*/ f119 f60 1"/>
                  <a:gd name="f124" fmla="*/ f118 f60 1"/>
                  <a:gd name="f125" fmla="*/ f67 f59 1"/>
                  <a:gd name="f126" fmla="*/ f68 f60 1"/>
                  <a:gd name="f127" fmla="*/ f69 f59 1"/>
                  <a:gd name="f128" fmla="*/ f70 f60 1"/>
                  <a:gd name="f129" fmla="*/ f71 f59 1"/>
                  <a:gd name="f130" fmla="*/ f72 f60 1"/>
                  <a:gd name="f131" fmla="*/ f73 f59 1"/>
                  <a:gd name="f132" fmla="*/ f74 f60 1"/>
                  <a:gd name="f133" fmla="*/ f75 f59 1"/>
                  <a:gd name="f134" fmla="*/ f76 f59 1"/>
                  <a:gd name="f135" fmla="*/ f77 f59 1"/>
                  <a:gd name="f136" fmla="*/ f78 f59 1"/>
                  <a:gd name="f137" fmla="*/ f79 f60 1"/>
                  <a:gd name="f138" fmla="*/ f80 f59 1"/>
                  <a:gd name="f139" fmla="*/ f81 f59 1"/>
                  <a:gd name="f140" fmla="*/ f82 f60 1"/>
                  <a:gd name="f141" fmla="*/ f83 f59 1"/>
                  <a:gd name="f142" fmla="*/ f84 f59 1"/>
                  <a:gd name="f143" fmla="*/ f85 f59 1"/>
                  <a:gd name="f144" fmla="*/ f86 f59 1"/>
                  <a:gd name="f145" fmla="*/ f87 f59 1"/>
                  <a:gd name="f146" fmla="*/ f88 f59 1"/>
                  <a:gd name="f147" fmla="*/ f89 f59 1"/>
                  <a:gd name="f148" fmla="*/ f90 f59 1"/>
                  <a:gd name="f149" fmla="*/ f91 f59 1"/>
                  <a:gd name="f150" fmla="*/ f92 f60 1"/>
                  <a:gd name="f151" fmla="*/ f93 f60 1"/>
                  <a:gd name="f152" fmla="*/ f94 f60 1"/>
                  <a:gd name="f153" fmla="*/ f95 f60 1"/>
                  <a:gd name="f154" fmla="*/ f96 f59 1"/>
                  <a:gd name="f155" fmla="*/ f97 f60 1"/>
                  <a:gd name="f156" fmla="*/ f98 f59 1"/>
                  <a:gd name="f157" fmla="*/ f99 f60 1"/>
                  <a:gd name="f158" fmla="*/ f100 f60 1"/>
                  <a:gd name="f159" fmla="*/ f101 f59 1"/>
                  <a:gd name="f160" fmla="*/ f102 f60 1"/>
                  <a:gd name="f161" fmla="*/ f103 f59 1"/>
                  <a:gd name="f162" fmla="*/ f104 f59 1"/>
                  <a:gd name="f163" fmla="*/ f105 f59 1"/>
                  <a:gd name="f164" fmla="*/ f106 f59 1"/>
                  <a:gd name="f165" fmla="*/ f107 f59 1"/>
                  <a:gd name="f166" fmla="*/ f108 f59 1"/>
                  <a:gd name="f167" fmla="*/ f109 f59 1"/>
                  <a:gd name="f168" fmla="*/ f110 f59 1"/>
                  <a:gd name="f169" fmla="*/ f111 f59 1"/>
                  <a:gd name="f170" fmla="*/ f112 f59 1"/>
                  <a:gd name="f171" fmla="*/ f113 f60 1"/>
                  <a:gd name="f172" fmla="*/ f114 f59 1"/>
                  <a:gd name="f173" fmla="*/ f115 f59 1"/>
                </a:gdLst>
                <a:ahLst/>
                <a:cxnLst>
                  <a:cxn ang="3cd4">
                    <a:pos x="hc" y="t"/>
                  </a:cxn>
                  <a:cxn ang="0">
                    <a:pos x="r" y="vc"/>
                  </a:cxn>
                  <a:cxn ang="cd4">
                    <a:pos x="hc" y="b"/>
                  </a:cxn>
                  <a:cxn ang="cd2">
                    <a:pos x="l" y="vc"/>
                  </a:cxn>
                  <a:cxn ang="f120">
                    <a:pos x="f125" y="f126"/>
                  </a:cxn>
                  <a:cxn ang="f120">
                    <a:pos x="f127" y="f128"/>
                  </a:cxn>
                  <a:cxn ang="f120">
                    <a:pos x="f129" y="f130"/>
                  </a:cxn>
                  <a:cxn ang="f120">
                    <a:pos x="f131" y="f132"/>
                  </a:cxn>
                  <a:cxn ang="f120">
                    <a:pos x="f133" y="f132"/>
                  </a:cxn>
                  <a:cxn ang="f120">
                    <a:pos x="f134" y="f130"/>
                  </a:cxn>
                  <a:cxn ang="f120">
                    <a:pos x="f135" y="f130"/>
                  </a:cxn>
                  <a:cxn ang="f120">
                    <a:pos x="f136" y="f137"/>
                  </a:cxn>
                  <a:cxn ang="f120">
                    <a:pos x="f138" y="f128"/>
                  </a:cxn>
                  <a:cxn ang="f120">
                    <a:pos x="f139" y="f140"/>
                  </a:cxn>
                  <a:cxn ang="f120">
                    <a:pos x="f141" y="f128"/>
                  </a:cxn>
                  <a:cxn ang="f120">
                    <a:pos x="f142" y="f137"/>
                  </a:cxn>
                  <a:cxn ang="f120">
                    <a:pos x="f143" y="f130"/>
                  </a:cxn>
                  <a:cxn ang="f120">
                    <a:pos x="f144" y="f132"/>
                  </a:cxn>
                  <a:cxn ang="f120">
                    <a:pos x="f145" y="f130"/>
                  </a:cxn>
                  <a:cxn ang="f120">
                    <a:pos x="f146" y="f137"/>
                  </a:cxn>
                  <a:cxn ang="f120">
                    <a:pos x="f144" y="f128"/>
                  </a:cxn>
                  <a:cxn ang="f120">
                    <a:pos x="f147" y="f140"/>
                  </a:cxn>
                  <a:cxn ang="f120">
                    <a:pos x="f148" y="f126"/>
                  </a:cxn>
                  <a:cxn ang="f120">
                    <a:pos x="f149" y="f150"/>
                  </a:cxn>
                  <a:cxn ang="f120">
                    <a:pos x="f145" y="f151"/>
                  </a:cxn>
                  <a:cxn ang="f120">
                    <a:pos x="f145" y="f152"/>
                  </a:cxn>
                  <a:cxn ang="f120">
                    <a:pos x="f147" y="f153"/>
                  </a:cxn>
                  <a:cxn ang="f120">
                    <a:pos x="f154" y="f155"/>
                  </a:cxn>
                  <a:cxn ang="f120">
                    <a:pos x="f156" y="f157"/>
                  </a:cxn>
                  <a:cxn ang="f120">
                    <a:pos x="f156" y="f158"/>
                  </a:cxn>
                  <a:cxn ang="f120">
                    <a:pos x="f159" y="f160"/>
                  </a:cxn>
                  <a:cxn ang="f120">
                    <a:pos x="f161" y="f160"/>
                  </a:cxn>
                  <a:cxn ang="f120">
                    <a:pos x="f143" y="f158"/>
                  </a:cxn>
                  <a:cxn ang="f120">
                    <a:pos x="f161" y="f153"/>
                  </a:cxn>
                  <a:cxn ang="f120">
                    <a:pos x="f162" y="f153"/>
                  </a:cxn>
                  <a:cxn ang="f120">
                    <a:pos x="f163" y="f157"/>
                  </a:cxn>
                  <a:cxn ang="f120">
                    <a:pos x="f164" y="f158"/>
                  </a:cxn>
                  <a:cxn ang="f120">
                    <a:pos x="f139" y="f157"/>
                  </a:cxn>
                  <a:cxn ang="f120">
                    <a:pos x="f139" y="f153"/>
                  </a:cxn>
                  <a:cxn ang="f120">
                    <a:pos x="f165" y="f153"/>
                  </a:cxn>
                  <a:cxn ang="f120">
                    <a:pos x="f136" y="f153"/>
                  </a:cxn>
                  <a:cxn ang="f120">
                    <a:pos x="f166" y="f153"/>
                  </a:cxn>
                  <a:cxn ang="f120">
                    <a:pos x="f167" y="f157"/>
                  </a:cxn>
                  <a:cxn ang="f120">
                    <a:pos x="f168" y="f158"/>
                  </a:cxn>
                  <a:cxn ang="f120">
                    <a:pos x="f169" y="f160"/>
                  </a:cxn>
                  <a:cxn ang="f120">
                    <a:pos x="f168" y="f151"/>
                  </a:cxn>
                  <a:cxn ang="f120">
                    <a:pos x="f170" y="f171"/>
                  </a:cxn>
                  <a:cxn ang="f120">
                    <a:pos x="f169" y="f150"/>
                  </a:cxn>
                  <a:cxn ang="f120">
                    <a:pos x="f133" y="f150"/>
                  </a:cxn>
                  <a:cxn ang="f120">
                    <a:pos x="f172" y="f140"/>
                  </a:cxn>
                  <a:cxn ang="f120">
                    <a:pos x="f173" y="f140"/>
                  </a:cxn>
                  <a:cxn ang="f120">
                    <a:pos x="f125" y="f126"/>
                  </a:cxn>
                </a:cxnLst>
                <a:rect l="f121" t="f124" r="f122" b="f123"/>
                <a:pathLst>
                  <a:path w="57" h="16">
                    <a:moveTo>
                      <a:pt x="f8" y="f9"/>
                    </a:moveTo>
                    <a:cubicBezTo>
                      <a:pt x="f5" y="f10"/>
                      <a:pt x="f11" y="f10"/>
                      <a:pt x="f12" y="f10"/>
                    </a:cubicBezTo>
                    <a:cubicBezTo>
                      <a:pt x="f13" y="f10"/>
                      <a:pt x="f14" y="f15"/>
                      <a:pt x="f13" y="f16"/>
                    </a:cubicBezTo>
                    <a:cubicBezTo>
                      <a:pt x="f13" y="f16"/>
                      <a:pt x="f13" y="f7"/>
                      <a:pt x="f17" y="f7"/>
                    </a:cubicBezTo>
                    <a:cubicBezTo>
                      <a:pt x="f18" y="f7"/>
                      <a:pt x="f9" y="f7"/>
                      <a:pt x="f15" y="f7"/>
                    </a:cubicBezTo>
                    <a:cubicBezTo>
                      <a:pt x="f7" y="f7"/>
                      <a:pt x="f19" y="f7"/>
                      <a:pt x="f20" y="f16"/>
                    </a:cubicBezTo>
                    <a:cubicBezTo>
                      <a:pt x="f21" y="f16"/>
                      <a:pt x="f22" y="f7"/>
                      <a:pt x="f23" y="f16"/>
                    </a:cubicBezTo>
                    <a:cubicBezTo>
                      <a:pt x="f24" y="f15"/>
                      <a:pt x="f25" y="f16"/>
                      <a:pt x="f26" y="f15"/>
                    </a:cubicBezTo>
                    <a:cubicBezTo>
                      <a:pt x="f27" y="f10"/>
                      <a:pt x="f28" y="f16"/>
                      <a:pt x="f29" y="f10"/>
                    </a:cubicBezTo>
                    <a:cubicBezTo>
                      <a:pt x="f30" y="f9"/>
                      <a:pt x="f30" y="f18"/>
                      <a:pt x="f30" y="f18"/>
                    </a:cubicBezTo>
                    <a:cubicBezTo>
                      <a:pt x="f30" y="f18"/>
                      <a:pt x="f30" y="f10"/>
                      <a:pt x="f31" y="f10"/>
                    </a:cubicBezTo>
                    <a:cubicBezTo>
                      <a:pt x="f32" y="f10"/>
                      <a:pt x="f33" y="f9"/>
                      <a:pt x="f33" y="f15"/>
                    </a:cubicBezTo>
                    <a:cubicBezTo>
                      <a:pt x="f33" y="f16"/>
                      <a:pt x="f34" y="f16"/>
                      <a:pt x="f35" y="f16"/>
                    </a:cubicBezTo>
                    <a:cubicBezTo>
                      <a:pt x="f36" y="f16"/>
                      <a:pt x="f36" y="f7"/>
                      <a:pt x="f37" y="f7"/>
                    </a:cubicBezTo>
                    <a:cubicBezTo>
                      <a:pt x="f38" y="f7"/>
                      <a:pt x="f39" y="f16"/>
                      <a:pt x="f39" y="f16"/>
                    </a:cubicBezTo>
                    <a:cubicBezTo>
                      <a:pt x="f40" y="f15"/>
                      <a:pt x="f39" y="f16"/>
                      <a:pt x="f41" y="f15"/>
                    </a:cubicBezTo>
                    <a:cubicBezTo>
                      <a:pt x="f42" y="f10"/>
                      <a:pt x="f43" y="f10"/>
                      <a:pt x="f37" y="f10"/>
                    </a:cubicBezTo>
                    <a:cubicBezTo>
                      <a:pt x="f41" y="f10"/>
                      <a:pt x="f39" y="f10"/>
                      <a:pt x="f38" y="f18"/>
                    </a:cubicBezTo>
                    <a:cubicBezTo>
                      <a:pt x="f41" y="f44"/>
                      <a:pt x="f38" y="f9"/>
                      <a:pt x="f40" y="f9"/>
                    </a:cubicBezTo>
                    <a:cubicBezTo>
                      <a:pt x="f45" y="f9"/>
                      <a:pt x="f6" y="f44"/>
                      <a:pt x="f46" y="f44"/>
                    </a:cubicBezTo>
                    <a:cubicBezTo>
                      <a:pt x="f40" y="f17"/>
                      <a:pt x="f40" y="f14"/>
                      <a:pt x="f39" y="f13"/>
                    </a:cubicBezTo>
                    <a:cubicBezTo>
                      <a:pt x="f41" y="f13"/>
                      <a:pt x="f40" y="f12"/>
                      <a:pt x="f39" y="f12"/>
                    </a:cubicBezTo>
                    <a:cubicBezTo>
                      <a:pt x="f38" y="f47"/>
                      <a:pt x="f40" y="f11"/>
                      <a:pt x="f38" y="f8"/>
                    </a:cubicBezTo>
                    <a:cubicBezTo>
                      <a:pt x="f41" y="f48"/>
                      <a:pt x="f36" y="f5"/>
                      <a:pt x="f49" y="f48"/>
                    </a:cubicBezTo>
                    <a:cubicBezTo>
                      <a:pt x="f49" y="f11"/>
                      <a:pt x="f36" y="f8"/>
                      <a:pt x="f36" y="f11"/>
                    </a:cubicBezTo>
                    <a:cubicBezTo>
                      <a:pt x="f36" y="f11"/>
                      <a:pt x="f43" y="f11"/>
                      <a:pt x="f36" y="f47"/>
                    </a:cubicBezTo>
                    <a:cubicBezTo>
                      <a:pt x="f36" y="f50"/>
                      <a:pt x="f51" y="f47"/>
                      <a:pt x="f51" y="f50"/>
                    </a:cubicBezTo>
                    <a:cubicBezTo>
                      <a:pt x="f43" y="f13"/>
                      <a:pt x="f52" y="f12"/>
                      <a:pt x="f52" y="f50"/>
                    </a:cubicBezTo>
                    <a:cubicBezTo>
                      <a:pt x="f52" y="f13"/>
                      <a:pt x="f34" y="f12"/>
                      <a:pt x="f35" y="f47"/>
                    </a:cubicBezTo>
                    <a:cubicBezTo>
                      <a:pt x="f43" y="f8"/>
                      <a:pt x="f51" y="f8"/>
                      <a:pt x="f52" y="f8"/>
                    </a:cubicBezTo>
                    <a:cubicBezTo>
                      <a:pt x="f34" y="f48"/>
                      <a:pt x="f53" y="f8"/>
                      <a:pt x="f34" y="f8"/>
                    </a:cubicBezTo>
                    <a:cubicBezTo>
                      <a:pt x="f52" y="f11"/>
                      <a:pt x="f32" y="f8"/>
                      <a:pt x="f53" y="f11"/>
                    </a:cubicBezTo>
                    <a:cubicBezTo>
                      <a:pt x="f34" y="f47"/>
                      <a:pt x="f32" y="f11"/>
                      <a:pt x="f32" y="f47"/>
                    </a:cubicBezTo>
                    <a:cubicBezTo>
                      <a:pt x="f54" y="f12"/>
                      <a:pt x="f54" y="f11"/>
                      <a:pt x="f30" y="f11"/>
                    </a:cubicBezTo>
                    <a:cubicBezTo>
                      <a:pt x="f29" y="f47"/>
                      <a:pt x="f32" y="f8"/>
                      <a:pt x="f30" y="f8"/>
                    </a:cubicBezTo>
                    <a:cubicBezTo>
                      <a:pt x="f55" y="f8"/>
                      <a:pt x="f56" y="f48"/>
                      <a:pt x="f28" y="f8"/>
                    </a:cubicBezTo>
                    <a:cubicBezTo>
                      <a:pt x="f27" y="f8"/>
                      <a:pt x="f24" y="f11"/>
                      <a:pt x="f26" y="f8"/>
                    </a:cubicBezTo>
                    <a:cubicBezTo>
                      <a:pt x="f28" y="f48"/>
                      <a:pt x="f25" y="f48"/>
                      <a:pt x="f57" y="f8"/>
                    </a:cubicBezTo>
                    <a:cubicBezTo>
                      <a:pt x="f21" y="f11"/>
                      <a:pt x="f19" y="f8"/>
                      <a:pt x="f16" y="f11"/>
                    </a:cubicBezTo>
                    <a:cubicBezTo>
                      <a:pt x="f10" y="f11"/>
                      <a:pt x="f7" y="f47"/>
                      <a:pt x="f10" y="f47"/>
                    </a:cubicBezTo>
                    <a:cubicBezTo>
                      <a:pt x="f18" y="f12"/>
                      <a:pt x="f50" y="f50"/>
                      <a:pt x="f14" y="f50"/>
                    </a:cubicBezTo>
                    <a:cubicBezTo>
                      <a:pt x="f17" y="f13"/>
                      <a:pt x="f16" y="f50"/>
                      <a:pt x="f10" y="f13"/>
                    </a:cubicBezTo>
                    <a:cubicBezTo>
                      <a:pt x="f18" y="f13"/>
                      <a:pt x="f12" y="f13"/>
                      <a:pt x="f50" y="f14"/>
                    </a:cubicBezTo>
                    <a:cubicBezTo>
                      <a:pt x="f13" y="f17"/>
                      <a:pt x="f50" y="f44"/>
                      <a:pt x="f14" y="f44"/>
                    </a:cubicBezTo>
                    <a:cubicBezTo>
                      <a:pt x="f18" y="f44"/>
                      <a:pt x="f9" y="f17"/>
                      <a:pt x="f15" y="f44"/>
                    </a:cubicBezTo>
                    <a:cubicBezTo>
                      <a:pt x="f19" y="f44"/>
                      <a:pt x="f19" y="f18"/>
                      <a:pt x="f7" y="f18"/>
                    </a:cubicBezTo>
                    <a:cubicBezTo>
                      <a:pt x="f15" y="f44"/>
                      <a:pt x="f10" y="f18"/>
                      <a:pt x="f18" y="f18"/>
                    </a:cubicBezTo>
                    <a:cubicBezTo>
                      <a:pt x="f17" y="f18"/>
                      <a:pt x="f50" y="f1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49" name="Freeform 107">
                <a:extLst>
                  <a:ext uri="{FF2B5EF4-FFF2-40B4-BE49-F238E27FC236}">
                    <a16:creationId xmlns:a16="http://schemas.microsoft.com/office/drawing/2014/main" id="{E80D0F34-4710-B644-2DB2-E2A2C74ED4AA}"/>
                  </a:ext>
                </a:extLst>
              </p:cNvPr>
              <p:cNvSpPr/>
              <p:nvPr/>
            </p:nvSpPr>
            <p:spPr>
              <a:xfrm>
                <a:off x="5582869" y="3113650"/>
                <a:ext cx="47448" cy="34235"/>
              </a:xfrm>
              <a:custGeom>
                <a:avLst/>
                <a:gdLst>
                  <a:gd name="f0" fmla="val 10800000"/>
                  <a:gd name="f1" fmla="val 5400000"/>
                  <a:gd name="f2" fmla="val 180"/>
                  <a:gd name="f3" fmla="val w"/>
                  <a:gd name="f4" fmla="val h"/>
                  <a:gd name="f5" fmla="val 0"/>
                  <a:gd name="f6" fmla="val 9"/>
                  <a:gd name="f7" fmla="val 7"/>
                  <a:gd name="f8" fmla="val 3"/>
                  <a:gd name="f9" fmla="val 2"/>
                  <a:gd name="f10" fmla="val 1"/>
                  <a:gd name="f11" fmla="val 4"/>
                  <a:gd name="f12" fmla="val 5"/>
                  <a:gd name="f13" fmla="val 6"/>
                  <a:gd name="f14" fmla="val 8"/>
                  <a:gd name="f15" fmla="+- 0 0 -90"/>
                  <a:gd name="f16" fmla="*/ f3 1 9"/>
                  <a:gd name="f17" fmla="*/ f4 1 7"/>
                  <a:gd name="f18" fmla="+- f7 0 f5"/>
                  <a:gd name="f19" fmla="+- f6 0 f5"/>
                  <a:gd name="f20" fmla="*/ f15 f0 1"/>
                  <a:gd name="f21" fmla="*/ f19 1 9"/>
                  <a:gd name="f22" fmla="*/ f18 1 7"/>
                  <a:gd name="f23" fmla="*/ f20 1 f2"/>
                  <a:gd name="f24" fmla="*/ 0 1 f21"/>
                  <a:gd name="f25" fmla="*/ 3 1 f22"/>
                  <a:gd name="f26" fmla="*/ 1 1 f21"/>
                  <a:gd name="f27" fmla="*/ 2 1 f22"/>
                  <a:gd name="f28" fmla="*/ 3 1 f21"/>
                  <a:gd name="f29" fmla="*/ 4 1 f21"/>
                  <a:gd name="f30" fmla="*/ 7 1 f21"/>
                  <a:gd name="f31" fmla="*/ 4 1 f22"/>
                  <a:gd name="f32" fmla="*/ 8 1 f21"/>
                  <a:gd name="f33" fmla="*/ 5 1 f22"/>
                  <a:gd name="f34" fmla="*/ 6 1 f22"/>
                  <a:gd name="f35" fmla="*/ 6 1 f21"/>
                  <a:gd name="f36" fmla="*/ 5 1 f21"/>
                  <a:gd name="f37" fmla="*/ 2 1 f21"/>
                  <a:gd name="f38" fmla="*/ f6 1 f21"/>
                  <a:gd name="f39" fmla="*/ 0 1 f22"/>
                  <a:gd name="f40" fmla="*/ f7 1 f22"/>
                  <a:gd name="f41" fmla="+- f23 0 f1"/>
                  <a:gd name="f42" fmla="*/ f24 f16 1"/>
                  <a:gd name="f43" fmla="*/ f38 f16 1"/>
                  <a:gd name="f44" fmla="*/ f40 f17 1"/>
                  <a:gd name="f45" fmla="*/ f39 f17 1"/>
                  <a:gd name="f46" fmla="*/ f25 f17 1"/>
                  <a:gd name="f47" fmla="*/ f26 f16 1"/>
                  <a:gd name="f48" fmla="*/ f27 f17 1"/>
                  <a:gd name="f49" fmla="*/ f28 f16 1"/>
                  <a:gd name="f50" fmla="*/ f29 f16 1"/>
                  <a:gd name="f51" fmla="*/ f30 f16 1"/>
                  <a:gd name="f52" fmla="*/ f31 f17 1"/>
                  <a:gd name="f53" fmla="*/ f32 f16 1"/>
                  <a:gd name="f54" fmla="*/ f33 f17 1"/>
                  <a:gd name="f55" fmla="*/ f34 f17 1"/>
                  <a:gd name="f56" fmla="*/ f35 f16 1"/>
                  <a:gd name="f57" fmla="*/ f36 f16 1"/>
                  <a:gd name="f58" fmla="*/ f37 f16 1"/>
                </a:gdLst>
                <a:ahLst/>
                <a:cxnLst>
                  <a:cxn ang="3cd4">
                    <a:pos x="hc" y="t"/>
                  </a:cxn>
                  <a:cxn ang="0">
                    <a:pos x="r" y="vc"/>
                  </a:cxn>
                  <a:cxn ang="cd4">
                    <a:pos x="hc" y="b"/>
                  </a:cxn>
                  <a:cxn ang="cd2">
                    <a:pos x="l" y="vc"/>
                  </a:cxn>
                  <a:cxn ang="f41">
                    <a:pos x="f42" y="f46"/>
                  </a:cxn>
                  <a:cxn ang="f41">
                    <a:pos x="f47" y="f48"/>
                  </a:cxn>
                  <a:cxn ang="f41">
                    <a:pos x="f49" y="f46"/>
                  </a:cxn>
                  <a:cxn ang="f41">
                    <a:pos x="f50" y="f46"/>
                  </a:cxn>
                  <a:cxn ang="f41">
                    <a:pos x="f51" y="f52"/>
                  </a:cxn>
                  <a:cxn ang="f41">
                    <a:pos x="f53" y="f52"/>
                  </a:cxn>
                  <a:cxn ang="f41">
                    <a:pos x="f51" y="f54"/>
                  </a:cxn>
                  <a:cxn ang="f41">
                    <a:pos x="f51" y="f55"/>
                  </a:cxn>
                  <a:cxn ang="f41">
                    <a:pos x="f56" y="f54"/>
                  </a:cxn>
                  <a:cxn ang="f41">
                    <a:pos x="f57" y="f54"/>
                  </a:cxn>
                  <a:cxn ang="f41">
                    <a:pos x="f50" y="f54"/>
                  </a:cxn>
                  <a:cxn ang="f41">
                    <a:pos x="f58" y="f54"/>
                  </a:cxn>
                  <a:cxn ang="f41">
                    <a:pos x="f58" y="f52"/>
                  </a:cxn>
                  <a:cxn ang="f41">
                    <a:pos x="f47" y="f52"/>
                  </a:cxn>
                  <a:cxn ang="f41">
                    <a:pos x="f47" y="f46"/>
                  </a:cxn>
                  <a:cxn ang="f41">
                    <a:pos x="f42" y="f46"/>
                  </a:cxn>
                </a:cxnLst>
                <a:rect l="f42" t="f45" r="f43" b="f44"/>
                <a:pathLst>
                  <a:path w="9" h="7">
                    <a:moveTo>
                      <a:pt x="f5" y="f8"/>
                    </a:moveTo>
                    <a:cubicBezTo>
                      <a:pt x="f5" y="f9"/>
                      <a:pt x="f10" y="f5"/>
                      <a:pt x="f10" y="f9"/>
                    </a:cubicBezTo>
                    <a:cubicBezTo>
                      <a:pt x="f9" y="f8"/>
                      <a:pt x="f8" y="f9"/>
                      <a:pt x="f8" y="f8"/>
                    </a:cubicBezTo>
                    <a:cubicBezTo>
                      <a:pt x="f8" y="f11"/>
                      <a:pt x="f11" y="f8"/>
                      <a:pt x="f11" y="f8"/>
                    </a:cubicBezTo>
                    <a:cubicBezTo>
                      <a:pt x="f12" y="f11"/>
                      <a:pt x="f13" y="f11"/>
                      <a:pt x="f7" y="f11"/>
                    </a:cubicBezTo>
                    <a:cubicBezTo>
                      <a:pt x="f14" y="f8"/>
                      <a:pt x="f6" y="f8"/>
                      <a:pt x="f14" y="f11"/>
                    </a:cubicBezTo>
                    <a:cubicBezTo>
                      <a:pt x="f14" y="f11"/>
                      <a:pt x="f14" y="f12"/>
                      <a:pt x="f7" y="f12"/>
                    </a:cubicBezTo>
                    <a:cubicBezTo>
                      <a:pt x="f13" y="f12"/>
                      <a:pt x="f6" y="f12"/>
                      <a:pt x="f7" y="f13"/>
                    </a:cubicBezTo>
                    <a:cubicBezTo>
                      <a:pt x="f13" y="f7"/>
                      <a:pt x="f13" y="f12"/>
                      <a:pt x="f13" y="f12"/>
                    </a:cubicBezTo>
                    <a:cubicBezTo>
                      <a:pt x="f12" y="f12"/>
                      <a:pt x="f11" y="f11"/>
                      <a:pt x="f12" y="f12"/>
                    </a:cubicBezTo>
                    <a:cubicBezTo>
                      <a:pt x="f12" y="f13"/>
                      <a:pt x="f12" y="f12"/>
                      <a:pt x="f11" y="f12"/>
                    </a:cubicBezTo>
                    <a:cubicBezTo>
                      <a:pt x="f8" y="f12"/>
                      <a:pt x="f9" y="f12"/>
                      <a:pt x="f9" y="f12"/>
                    </a:cubicBezTo>
                    <a:cubicBezTo>
                      <a:pt x="f8" y="f11"/>
                      <a:pt x="f8" y="f11"/>
                      <a:pt x="f9" y="f11"/>
                    </a:cubicBezTo>
                    <a:cubicBezTo>
                      <a:pt x="f10" y="f12"/>
                      <a:pt x="f10" y="f11"/>
                      <a:pt x="f10" y="f11"/>
                    </a:cubicBezTo>
                    <a:cubicBezTo>
                      <a:pt x="f10" y="f8"/>
                      <a:pt x="f9" y="f8"/>
                      <a:pt x="f10" y="f8"/>
                    </a:cubicBezTo>
                    <a:cubicBezTo>
                      <a:pt x="f10" y="f11"/>
                      <a:pt x="f10" y="f11"/>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50" name="Freeform 108">
                <a:extLst>
                  <a:ext uri="{FF2B5EF4-FFF2-40B4-BE49-F238E27FC236}">
                    <a16:creationId xmlns:a16="http://schemas.microsoft.com/office/drawing/2014/main" id="{87C36654-3DCE-734C-F846-61019BB25F0C}"/>
                  </a:ext>
                </a:extLst>
              </p:cNvPr>
              <p:cNvSpPr/>
              <p:nvPr/>
            </p:nvSpPr>
            <p:spPr>
              <a:xfrm>
                <a:off x="5641610" y="3124349"/>
                <a:ext cx="36146" cy="29955"/>
              </a:xfrm>
              <a:custGeom>
                <a:avLst/>
                <a:gdLst>
                  <a:gd name="f0" fmla="val 10800000"/>
                  <a:gd name="f1" fmla="val 5400000"/>
                  <a:gd name="f2" fmla="val 180"/>
                  <a:gd name="f3" fmla="val w"/>
                  <a:gd name="f4" fmla="val h"/>
                  <a:gd name="f5" fmla="val 0"/>
                  <a:gd name="f6" fmla="val 7"/>
                  <a:gd name="f7" fmla="val 6"/>
                  <a:gd name="f8" fmla="val 4"/>
                  <a:gd name="f9" fmla="val 1"/>
                  <a:gd name="f10" fmla="val 3"/>
                  <a:gd name="f11" fmla="val 2"/>
                  <a:gd name="f12" fmla="val 5"/>
                  <a:gd name="f13" fmla="+- 0 0 -90"/>
                  <a:gd name="f14" fmla="*/ f3 1 7"/>
                  <a:gd name="f15" fmla="*/ f4 1 6"/>
                  <a:gd name="f16" fmla="+- f7 0 f5"/>
                  <a:gd name="f17" fmla="+- f6 0 f5"/>
                  <a:gd name="f18" fmla="*/ f13 f0 1"/>
                  <a:gd name="f19" fmla="*/ f16 1 6"/>
                  <a:gd name="f20" fmla="*/ f17 1 7"/>
                  <a:gd name="f21" fmla="*/ f18 1 f2"/>
                  <a:gd name="f22" fmla="*/ 0 1 f20"/>
                  <a:gd name="f23" fmla="*/ 6 1 f19"/>
                  <a:gd name="f24" fmla="*/ 1 1 f20"/>
                  <a:gd name="f25" fmla="*/ 3 1 f19"/>
                  <a:gd name="f26" fmla="*/ 4 1 f20"/>
                  <a:gd name="f27" fmla="*/ 0 1 f19"/>
                  <a:gd name="f28" fmla="*/ 5 1 f20"/>
                  <a:gd name="f29" fmla="*/ 1 1 f19"/>
                  <a:gd name="f30" fmla="*/ 6 1 f20"/>
                  <a:gd name="f31" fmla="*/ 5 1 f19"/>
                  <a:gd name="f32" fmla="*/ 2 1 f20"/>
                  <a:gd name="f33" fmla="*/ f6 1 f20"/>
                  <a:gd name="f34" fmla="*/ f7 1 f19"/>
                  <a:gd name="f35" fmla="+- f21 0 f1"/>
                  <a:gd name="f36" fmla="*/ f22 f14 1"/>
                  <a:gd name="f37" fmla="*/ f33 f14 1"/>
                  <a:gd name="f38" fmla="*/ f34 f15 1"/>
                  <a:gd name="f39" fmla="*/ f27 f15 1"/>
                  <a:gd name="f40" fmla="*/ f23 f15 1"/>
                  <a:gd name="f41" fmla="*/ f24 f14 1"/>
                  <a:gd name="f42" fmla="*/ f25 f15 1"/>
                  <a:gd name="f43" fmla="*/ f26 f14 1"/>
                  <a:gd name="f44" fmla="*/ f28 f14 1"/>
                  <a:gd name="f45" fmla="*/ f29 f15 1"/>
                  <a:gd name="f46" fmla="*/ f30 f14 1"/>
                  <a:gd name="f47" fmla="*/ f31 f15 1"/>
                  <a:gd name="f48" fmla="*/ f32 f14 1"/>
                </a:gdLst>
                <a:ahLst/>
                <a:cxnLst>
                  <a:cxn ang="3cd4">
                    <a:pos x="hc" y="t"/>
                  </a:cxn>
                  <a:cxn ang="0">
                    <a:pos x="r" y="vc"/>
                  </a:cxn>
                  <a:cxn ang="cd4">
                    <a:pos x="hc" y="b"/>
                  </a:cxn>
                  <a:cxn ang="cd2">
                    <a:pos x="l" y="vc"/>
                  </a:cxn>
                  <a:cxn ang="f35">
                    <a:pos x="f36" y="f40"/>
                  </a:cxn>
                  <a:cxn ang="f35">
                    <a:pos x="f41" y="f42"/>
                  </a:cxn>
                  <a:cxn ang="f35">
                    <a:pos x="f43" y="f39"/>
                  </a:cxn>
                  <a:cxn ang="f35">
                    <a:pos x="f44" y="f45"/>
                  </a:cxn>
                  <a:cxn ang="f35">
                    <a:pos x="f43" y="f42"/>
                  </a:cxn>
                  <a:cxn ang="f35">
                    <a:pos x="f46" y="f42"/>
                  </a:cxn>
                  <a:cxn ang="f35">
                    <a:pos x="f46" y="f47"/>
                  </a:cxn>
                  <a:cxn ang="f35">
                    <a:pos x="f43" y="f47"/>
                  </a:cxn>
                  <a:cxn ang="f35">
                    <a:pos x="f48" y="f40"/>
                  </a:cxn>
                  <a:cxn ang="f35">
                    <a:pos x="f36" y="f40"/>
                  </a:cxn>
                </a:cxnLst>
                <a:rect l="f36" t="f39" r="f37" b="f38"/>
                <a:pathLst>
                  <a:path w="7" h="6">
                    <a:moveTo>
                      <a:pt x="f5" y="f7"/>
                    </a:moveTo>
                    <a:cubicBezTo>
                      <a:pt x="f5" y="f8"/>
                      <a:pt x="f5" y="f8"/>
                      <a:pt x="f9" y="f10"/>
                    </a:cubicBezTo>
                    <a:cubicBezTo>
                      <a:pt x="f11" y="f10"/>
                      <a:pt x="f8" y="f9"/>
                      <a:pt x="f8" y="f5"/>
                    </a:cubicBezTo>
                    <a:cubicBezTo>
                      <a:pt x="f12" y="f5"/>
                      <a:pt x="f8" y="f9"/>
                      <a:pt x="f12" y="f9"/>
                    </a:cubicBezTo>
                    <a:cubicBezTo>
                      <a:pt x="f12" y="f9"/>
                      <a:pt x="f12" y="f10"/>
                      <a:pt x="f8" y="f10"/>
                    </a:cubicBezTo>
                    <a:cubicBezTo>
                      <a:pt x="f12" y="f10"/>
                      <a:pt x="f6" y="f10"/>
                      <a:pt x="f7" y="f10"/>
                    </a:cubicBezTo>
                    <a:cubicBezTo>
                      <a:pt x="f12" y="f8"/>
                      <a:pt x="f6" y="f8"/>
                      <a:pt x="f7" y="f12"/>
                    </a:cubicBezTo>
                    <a:cubicBezTo>
                      <a:pt x="f12" y="f12"/>
                      <a:pt x="f12" y="f12"/>
                      <a:pt x="f8" y="f12"/>
                    </a:cubicBezTo>
                    <a:cubicBezTo>
                      <a:pt x="f10" y="f12"/>
                      <a:pt x="f10" y="f7"/>
                      <a:pt x="f11" y="f7"/>
                    </a:cubicBezTo>
                    <a:cubicBezTo>
                      <a:pt x="f9" y="f7"/>
                      <a:pt x="f5" y="f7"/>
                      <a:pt x="f5"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51" name="Canada">
                <a:extLst>
                  <a:ext uri="{FF2B5EF4-FFF2-40B4-BE49-F238E27FC236}">
                    <a16:creationId xmlns:a16="http://schemas.microsoft.com/office/drawing/2014/main" id="{E6CA2AAA-D40D-C618-CF4E-C1C0B9439CC3}"/>
                  </a:ext>
                </a:extLst>
              </p:cNvPr>
              <p:cNvSpPr/>
              <p:nvPr/>
            </p:nvSpPr>
            <p:spPr>
              <a:xfrm>
                <a:off x="5693575" y="2998116"/>
                <a:ext cx="149120" cy="119813"/>
              </a:xfrm>
              <a:custGeom>
                <a:avLst/>
                <a:gdLst>
                  <a:gd name="f0" fmla="val 10800000"/>
                  <a:gd name="f1" fmla="val 5400000"/>
                  <a:gd name="f2" fmla="val 180"/>
                  <a:gd name="f3" fmla="val w"/>
                  <a:gd name="f4" fmla="val h"/>
                  <a:gd name="f5" fmla="val 0"/>
                  <a:gd name="f6" fmla="val 28"/>
                  <a:gd name="f7" fmla="val 24"/>
                  <a:gd name="f8" fmla="val 15"/>
                  <a:gd name="f9" fmla="val 4"/>
                  <a:gd name="f10" fmla="val 16"/>
                  <a:gd name="f11" fmla="val 17"/>
                  <a:gd name="f12" fmla="val 3"/>
                  <a:gd name="f13" fmla="val 18"/>
                  <a:gd name="f14" fmla="val 2"/>
                  <a:gd name="f15" fmla="val 19"/>
                  <a:gd name="f16" fmla="val 1"/>
                  <a:gd name="f17" fmla="val 20"/>
                  <a:gd name="f18" fmla="val 21"/>
                  <a:gd name="f19" fmla="val 22"/>
                  <a:gd name="f20" fmla="val 23"/>
                  <a:gd name="f21" fmla="val 5"/>
                  <a:gd name="f22" fmla="val 7"/>
                  <a:gd name="f23" fmla="val 6"/>
                  <a:gd name="f24" fmla="val 8"/>
                  <a:gd name="f25" fmla="val 9"/>
                  <a:gd name="f26" fmla="val 10"/>
                  <a:gd name="f27" fmla="val 11"/>
                  <a:gd name="f28" fmla="val 12"/>
                  <a:gd name="f29" fmla="val 25"/>
                  <a:gd name="f30" fmla="val 27"/>
                  <a:gd name="f31" fmla="val 13"/>
                  <a:gd name="f32" fmla="val 26"/>
                  <a:gd name="f33" fmla="val 14"/>
                  <a:gd name="f34" fmla="+- 0 0 -90"/>
                  <a:gd name="f35" fmla="*/ f3 1 28"/>
                  <a:gd name="f36" fmla="*/ f4 1 24"/>
                  <a:gd name="f37" fmla="+- f7 0 f5"/>
                  <a:gd name="f38" fmla="+- f6 0 f5"/>
                  <a:gd name="f39" fmla="*/ f34 f0 1"/>
                  <a:gd name="f40" fmla="*/ f38 1 28"/>
                  <a:gd name="f41" fmla="*/ f37 1 24"/>
                  <a:gd name="f42" fmla="*/ f39 1 f2"/>
                  <a:gd name="f43" fmla="*/ 17 1 f40"/>
                  <a:gd name="f44" fmla="*/ 3 1 f41"/>
                  <a:gd name="f45" fmla="*/ 19 1 f40"/>
                  <a:gd name="f46" fmla="*/ 1 1 f41"/>
                  <a:gd name="f47" fmla="*/ 22 1 f40"/>
                  <a:gd name="f48" fmla="*/ 2 1 f41"/>
                  <a:gd name="f49" fmla="*/ 20 1 f40"/>
                  <a:gd name="f50" fmla="*/ 5 1 f41"/>
                  <a:gd name="f51" fmla="*/ 18 1 f40"/>
                  <a:gd name="f52" fmla="*/ 7 1 f41"/>
                  <a:gd name="f53" fmla="*/ 8 1 f41"/>
                  <a:gd name="f54" fmla="*/ 9 1 f41"/>
                  <a:gd name="f55" fmla="*/ 11 1 f41"/>
                  <a:gd name="f56" fmla="*/ 23 1 f40"/>
                  <a:gd name="f57" fmla="*/ 12 1 f41"/>
                  <a:gd name="f58" fmla="*/ 27 1 f40"/>
                  <a:gd name="f59" fmla="*/ 26 1 f40"/>
                  <a:gd name="f60" fmla="*/ 14 1 f41"/>
                  <a:gd name="f61" fmla="*/ 15 1 f41"/>
                  <a:gd name="f62" fmla="*/ 28 1 f40"/>
                  <a:gd name="f63" fmla="*/ 25 1 f40"/>
                  <a:gd name="f64" fmla="*/ 17 1 f41"/>
                  <a:gd name="f65" fmla="*/ 19 1 f41"/>
                  <a:gd name="f66" fmla="*/ 20 1 f41"/>
                  <a:gd name="f67" fmla="*/ 22 1 f41"/>
                  <a:gd name="f68" fmla="*/ 16 1 f40"/>
                  <a:gd name="f69" fmla="*/ 24 1 f41"/>
                  <a:gd name="f70" fmla="*/ 15 1 f40"/>
                  <a:gd name="f71" fmla="*/ 23 1 f41"/>
                  <a:gd name="f72" fmla="*/ 12 1 f40"/>
                  <a:gd name="f73" fmla="*/ 7 1 f40"/>
                  <a:gd name="f74" fmla="*/ 21 1 f41"/>
                  <a:gd name="f75" fmla="*/ 5 1 f40"/>
                  <a:gd name="f76" fmla="*/ 1 1 f40"/>
                  <a:gd name="f77" fmla="*/ 4 1 f40"/>
                  <a:gd name="f78" fmla="*/ 3 1 f40"/>
                  <a:gd name="f79" fmla="*/ 6 1 f40"/>
                  <a:gd name="f80" fmla="*/ 8 1 f40"/>
                  <a:gd name="f81" fmla="*/ 13 1 f41"/>
                  <a:gd name="f82" fmla="*/ 11 1 f40"/>
                  <a:gd name="f83" fmla="*/ 10 1 f41"/>
                  <a:gd name="f84" fmla="*/ 4 1 f41"/>
                  <a:gd name="f85" fmla="*/ 0 1 f40"/>
                  <a:gd name="f86" fmla="*/ f6 1 f40"/>
                  <a:gd name="f87" fmla="*/ 0 1 f41"/>
                  <a:gd name="f88" fmla="*/ f7 1 f41"/>
                  <a:gd name="f89" fmla="+- f42 0 f1"/>
                  <a:gd name="f90" fmla="*/ f85 f35 1"/>
                  <a:gd name="f91" fmla="*/ f86 f35 1"/>
                  <a:gd name="f92" fmla="*/ f88 f36 1"/>
                  <a:gd name="f93" fmla="*/ f87 f36 1"/>
                  <a:gd name="f94" fmla="*/ f43 f35 1"/>
                  <a:gd name="f95" fmla="*/ f44 f36 1"/>
                  <a:gd name="f96" fmla="*/ f45 f35 1"/>
                  <a:gd name="f97" fmla="*/ f46 f36 1"/>
                  <a:gd name="f98" fmla="*/ f47 f35 1"/>
                  <a:gd name="f99" fmla="*/ f48 f36 1"/>
                  <a:gd name="f100" fmla="*/ f49 f35 1"/>
                  <a:gd name="f101" fmla="*/ f50 f36 1"/>
                  <a:gd name="f102" fmla="*/ f51 f35 1"/>
                  <a:gd name="f103" fmla="*/ f52 f36 1"/>
                  <a:gd name="f104" fmla="*/ f53 f36 1"/>
                  <a:gd name="f105" fmla="*/ f54 f36 1"/>
                  <a:gd name="f106" fmla="*/ f55 f36 1"/>
                  <a:gd name="f107" fmla="*/ f56 f35 1"/>
                  <a:gd name="f108" fmla="*/ f57 f36 1"/>
                  <a:gd name="f109" fmla="*/ f58 f35 1"/>
                  <a:gd name="f110" fmla="*/ f59 f35 1"/>
                  <a:gd name="f111" fmla="*/ f60 f36 1"/>
                  <a:gd name="f112" fmla="*/ f61 f36 1"/>
                  <a:gd name="f113" fmla="*/ f62 f35 1"/>
                  <a:gd name="f114" fmla="*/ f63 f35 1"/>
                  <a:gd name="f115" fmla="*/ f64 f36 1"/>
                  <a:gd name="f116" fmla="*/ f65 f36 1"/>
                  <a:gd name="f117" fmla="*/ f66 f36 1"/>
                  <a:gd name="f118" fmla="*/ f67 f36 1"/>
                  <a:gd name="f119" fmla="*/ f68 f35 1"/>
                  <a:gd name="f120" fmla="*/ f69 f36 1"/>
                  <a:gd name="f121" fmla="*/ f70 f35 1"/>
                  <a:gd name="f122" fmla="*/ f71 f36 1"/>
                  <a:gd name="f123" fmla="*/ f72 f35 1"/>
                  <a:gd name="f124" fmla="*/ f73 f35 1"/>
                  <a:gd name="f125" fmla="*/ f74 f36 1"/>
                  <a:gd name="f126" fmla="*/ f75 f35 1"/>
                  <a:gd name="f127" fmla="*/ f76 f35 1"/>
                  <a:gd name="f128" fmla="*/ f77 f35 1"/>
                  <a:gd name="f129" fmla="*/ f78 f35 1"/>
                  <a:gd name="f130" fmla="*/ f79 f35 1"/>
                  <a:gd name="f131" fmla="*/ f80 f35 1"/>
                  <a:gd name="f132" fmla="*/ f81 f36 1"/>
                  <a:gd name="f133" fmla="*/ f82 f35 1"/>
                  <a:gd name="f134" fmla="*/ f83 f36 1"/>
                  <a:gd name="f135" fmla="*/ f84 f36 1"/>
                </a:gdLst>
                <a:ahLst/>
                <a:cxnLst>
                  <a:cxn ang="3cd4">
                    <a:pos x="hc" y="t"/>
                  </a:cxn>
                  <a:cxn ang="0">
                    <a:pos x="r" y="vc"/>
                  </a:cxn>
                  <a:cxn ang="cd4">
                    <a:pos x="hc" y="b"/>
                  </a:cxn>
                  <a:cxn ang="cd2">
                    <a:pos x="l" y="vc"/>
                  </a:cxn>
                  <a:cxn ang="f89">
                    <a:pos x="f94" y="f95"/>
                  </a:cxn>
                  <a:cxn ang="f89">
                    <a:pos x="f96" y="f97"/>
                  </a:cxn>
                  <a:cxn ang="f89">
                    <a:pos x="f98" y="f97"/>
                  </a:cxn>
                  <a:cxn ang="f89">
                    <a:pos x="f98" y="f99"/>
                  </a:cxn>
                  <a:cxn ang="f89">
                    <a:pos x="f98" y="f95"/>
                  </a:cxn>
                  <a:cxn ang="f89">
                    <a:pos x="f100" y="f101"/>
                  </a:cxn>
                  <a:cxn ang="f89">
                    <a:pos x="f102" y="f103"/>
                  </a:cxn>
                  <a:cxn ang="f89">
                    <a:pos x="f96" y="f103"/>
                  </a:cxn>
                  <a:cxn ang="f89">
                    <a:pos x="f100" y="f104"/>
                  </a:cxn>
                  <a:cxn ang="f89">
                    <a:pos x="f102" y="f105"/>
                  </a:cxn>
                  <a:cxn ang="f89">
                    <a:pos x="f100" y="f106"/>
                  </a:cxn>
                  <a:cxn ang="f89">
                    <a:pos x="f107" y="f108"/>
                  </a:cxn>
                  <a:cxn ang="f89">
                    <a:pos x="f109" y="f108"/>
                  </a:cxn>
                  <a:cxn ang="f89">
                    <a:pos x="f110" y="f111"/>
                  </a:cxn>
                  <a:cxn ang="f89">
                    <a:pos x="f110" y="f112"/>
                  </a:cxn>
                  <a:cxn ang="f89">
                    <a:pos x="f113" y="f112"/>
                  </a:cxn>
                  <a:cxn ang="f89">
                    <a:pos x="f114" y="f115"/>
                  </a:cxn>
                  <a:cxn ang="f89">
                    <a:pos x="f114" y="f116"/>
                  </a:cxn>
                  <a:cxn ang="f89">
                    <a:pos x="f98" y="f117"/>
                  </a:cxn>
                  <a:cxn ang="f89">
                    <a:pos x="f100" y="f118"/>
                  </a:cxn>
                  <a:cxn ang="f89">
                    <a:pos x="f119" y="f120"/>
                  </a:cxn>
                  <a:cxn ang="f89">
                    <a:pos x="f121" y="f122"/>
                  </a:cxn>
                  <a:cxn ang="f89">
                    <a:pos x="f96" y="f117"/>
                  </a:cxn>
                  <a:cxn ang="f89">
                    <a:pos x="f94" y="f117"/>
                  </a:cxn>
                  <a:cxn ang="f89">
                    <a:pos x="f121" y="f117"/>
                  </a:cxn>
                  <a:cxn ang="f89">
                    <a:pos x="f123" y="f117"/>
                  </a:cxn>
                  <a:cxn ang="f89">
                    <a:pos x="f124" y="f125"/>
                  </a:cxn>
                  <a:cxn ang="f89">
                    <a:pos x="f126" y="f125"/>
                  </a:cxn>
                  <a:cxn ang="f89">
                    <a:pos x="f127" y="f117"/>
                  </a:cxn>
                  <a:cxn ang="f89">
                    <a:pos x="f128" y="f115"/>
                  </a:cxn>
                  <a:cxn ang="f89">
                    <a:pos x="f129" y="f115"/>
                  </a:cxn>
                  <a:cxn ang="f89">
                    <a:pos x="f130" y="f112"/>
                  </a:cxn>
                  <a:cxn ang="f89">
                    <a:pos x="f131" y="f132"/>
                  </a:cxn>
                  <a:cxn ang="f89">
                    <a:pos x="f133" y="f134"/>
                  </a:cxn>
                  <a:cxn ang="f89">
                    <a:pos x="f121" y="f135"/>
                  </a:cxn>
                </a:cxnLst>
                <a:rect l="f90" t="f93" r="f91" b="f92"/>
                <a:pathLst>
                  <a:path w="28" h="24">
                    <a:moveTo>
                      <a:pt x="f8" y="f9"/>
                    </a:moveTo>
                    <a:cubicBezTo>
                      <a:pt x="f10" y="f9"/>
                      <a:pt x="f11" y="f12"/>
                      <a:pt x="f11" y="f12"/>
                    </a:cubicBezTo>
                    <a:cubicBezTo>
                      <a:pt x="f10" y="f12"/>
                      <a:pt x="f11" y="f12"/>
                      <a:pt x="f13" y="f14"/>
                    </a:cubicBezTo>
                    <a:cubicBezTo>
                      <a:pt x="f15" y="f14"/>
                      <a:pt x="f13" y="f16"/>
                      <a:pt x="f15" y="f16"/>
                    </a:cubicBezTo>
                    <a:cubicBezTo>
                      <a:pt x="f17" y="f5"/>
                      <a:pt x="f18" y="f16"/>
                      <a:pt x="f18" y="f5"/>
                    </a:cubicBezTo>
                    <a:cubicBezTo>
                      <a:pt x="f19" y="f5"/>
                      <a:pt x="f18" y="f16"/>
                      <a:pt x="f19" y="f16"/>
                    </a:cubicBezTo>
                    <a:cubicBezTo>
                      <a:pt x="f20" y="f5"/>
                      <a:pt x="f20" y="f5"/>
                      <a:pt x="f20" y="f16"/>
                    </a:cubicBezTo>
                    <a:cubicBezTo>
                      <a:pt x="f20" y="f14"/>
                      <a:pt x="f19" y="f14"/>
                      <a:pt x="f19" y="f14"/>
                    </a:cubicBezTo>
                    <a:cubicBezTo>
                      <a:pt x="f18" y="f14"/>
                      <a:pt x="f18" y="f12"/>
                      <a:pt x="f18" y="f14"/>
                    </a:cubicBezTo>
                    <a:cubicBezTo>
                      <a:pt x="f19" y="f14"/>
                      <a:pt x="f20" y="f12"/>
                      <a:pt x="f19" y="f12"/>
                    </a:cubicBezTo>
                    <a:cubicBezTo>
                      <a:pt x="f19" y="f9"/>
                      <a:pt x="f19" y="f9"/>
                      <a:pt x="f18" y="f9"/>
                    </a:cubicBezTo>
                    <a:cubicBezTo>
                      <a:pt x="f18" y="f9"/>
                      <a:pt x="f17" y="f21"/>
                      <a:pt x="f17" y="f21"/>
                    </a:cubicBezTo>
                    <a:cubicBezTo>
                      <a:pt x="f15" y="f21"/>
                      <a:pt x="f15" y="f22"/>
                      <a:pt x="f15" y="f23"/>
                    </a:cubicBezTo>
                    <a:cubicBezTo>
                      <a:pt x="f13" y="f23"/>
                      <a:pt x="f15" y="f22"/>
                      <a:pt x="f13" y="f22"/>
                    </a:cubicBezTo>
                    <a:cubicBezTo>
                      <a:pt x="f11" y="f24"/>
                      <a:pt x="f8" y="f25"/>
                      <a:pt x="f10" y="f25"/>
                    </a:cubicBezTo>
                    <a:cubicBezTo>
                      <a:pt x="f11" y="f24"/>
                      <a:pt x="f13" y="f22"/>
                      <a:pt x="f15" y="f22"/>
                    </a:cubicBezTo>
                    <a:cubicBezTo>
                      <a:pt x="f15" y="f22"/>
                      <a:pt x="f15" y="f24"/>
                      <a:pt x="f15" y="f24"/>
                    </a:cubicBezTo>
                    <a:cubicBezTo>
                      <a:pt x="f17" y="f24"/>
                      <a:pt x="f17" y="f24"/>
                      <a:pt x="f17" y="f24"/>
                    </a:cubicBezTo>
                    <a:cubicBezTo>
                      <a:pt x="f18" y="f24"/>
                      <a:pt x="f18" y="f22"/>
                      <a:pt x="f18" y="f24"/>
                    </a:cubicBezTo>
                    <a:cubicBezTo>
                      <a:pt x="f17" y="f25"/>
                      <a:pt x="f13" y="f25"/>
                      <a:pt x="f13" y="f25"/>
                    </a:cubicBezTo>
                    <a:cubicBezTo>
                      <a:pt x="f15" y="f25"/>
                      <a:pt x="f17" y="f25"/>
                      <a:pt x="f15" y="f26"/>
                    </a:cubicBezTo>
                    <a:cubicBezTo>
                      <a:pt x="f15" y="f26"/>
                      <a:pt x="f18" y="f26"/>
                      <a:pt x="f17" y="f27"/>
                    </a:cubicBezTo>
                    <a:cubicBezTo>
                      <a:pt x="f17" y="f27"/>
                      <a:pt x="f19" y="f26"/>
                      <a:pt x="f18" y="f27"/>
                    </a:cubicBezTo>
                    <a:cubicBezTo>
                      <a:pt x="f18" y="f28"/>
                      <a:pt x="f19" y="f28"/>
                      <a:pt x="f20" y="f28"/>
                    </a:cubicBezTo>
                    <a:cubicBezTo>
                      <a:pt x="f7" y="f27"/>
                      <a:pt x="f20" y="f28"/>
                      <a:pt x="f7" y="f28"/>
                    </a:cubicBezTo>
                    <a:cubicBezTo>
                      <a:pt x="f29" y="f27"/>
                      <a:pt x="f30" y="f27"/>
                      <a:pt x="f30" y="f28"/>
                    </a:cubicBezTo>
                    <a:cubicBezTo>
                      <a:pt x="f6" y="f31"/>
                      <a:pt x="f30" y="f31"/>
                      <a:pt x="f30" y="f31"/>
                    </a:cubicBezTo>
                    <a:cubicBezTo>
                      <a:pt x="f32" y="f33"/>
                      <a:pt x="f32" y="f31"/>
                      <a:pt x="f32" y="f33"/>
                    </a:cubicBezTo>
                    <a:cubicBezTo>
                      <a:pt x="f32" y="f33"/>
                      <a:pt x="f29" y="f33"/>
                      <a:pt x="f29" y="f8"/>
                    </a:cubicBezTo>
                    <a:cubicBezTo>
                      <a:pt x="f7" y="f8"/>
                      <a:pt x="f29" y="f33"/>
                      <a:pt x="f32" y="f8"/>
                    </a:cubicBezTo>
                    <a:cubicBezTo>
                      <a:pt x="f32" y="f8"/>
                      <a:pt x="f30" y="f8"/>
                      <a:pt x="f30" y="f8"/>
                    </a:cubicBezTo>
                    <a:cubicBezTo>
                      <a:pt x="f6" y="f33"/>
                      <a:pt x="f6" y="f8"/>
                      <a:pt x="f6" y="f8"/>
                    </a:cubicBezTo>
                    <a:cubicBezTo>
                      <a:pt x="f6" y="f10"/>
                      <a:pt x="f6" y="f8"/>
                      <a:pt x="f30" y="f10"/>
                    </a:cubicBezTo>
                    <a:cubicBezTo>
                      <a:pt x="f30" y="f11"/>
                      <a:pt x="f32" y="f11"/>
                      <a:pt x="f29" y="f11"/>
                    </a:cubicBezTo>
                    <a:cubicBezTo>
                      <a:pt x="f29" y="f11"/>
                      <a:pt x="f6" y="f11"/>
                      <a:pt x="f32" y="f13"/>
                    </a:cubicBezTo>
                    <a:cubicBezTo>
                      <a:pt x="f29" y="f13"/>
                      <a:pt x="f29" y="f15"/>
                      <a:pt x="f29" y="f15"/>
                    </a:cubicBezTo>
                    <a:cubicBezTo>
                      <a:pt x="f7" y="f13"/>
                      <a:pt x="f7" y="f13"/>
                      <a:pt x="f7" y="f15"/>
                    </a:cubicBezTo>
                    <a:cubicBezTo>
                      <a:pt x="f20" y="f17"/>
                      <a:pt x="f20" y="f17"/>
                      <a:pt x="f19" y="f17"/>
                    </a:cubicBezTo>
                    <a:cubicBezTo>
                      <a:pt x="f18" y="f18"/>
                      <a:pt x="f18" y="f17"/>
                      <a:pt x="f18" y="f18"/>
                    </a:cubicBezTo>
                    <a:cubicBezTo>
                      <a:pt x="f17" y="f19"/>
                      <a:pt x="f17" y="f19"/>
                      <a:pt x="f17" y="f19"/>
                    </a:cubicBezTo>
                    <a:cubicBezTo>
                      <a:pt x="f15" y="f19"/>
                      <a:pt x="f15" y="f20"/>
                      <a:pt x="f15" y="f20"/>
                    </a:cubicBezTo>
                    <a:cubicBezTo>
                      <a:pt x="f13" y="f20"/>
                      <a:pt x="f11" y="f7"/>
                      <a:pt x="f10" y="f7"/>
                    </a:cubicBezTo>
                    <a:cubicBezTo>
                      <a:pt x="f10" y="f7"/>
                      <a:pt x="f10" y="f7"/>
                      <a:pt x="f8" y="f7"/>
                    </a:cubicBezTo>
                    <a:cubicBezTo>
                      <a:pt x="f8" y="f7"/>
                      <a:pt x="f8" y="f20"/>
                      <a:pt x="f8" y="f20"/>
                    </a:cubicBezTo>
                    <a:cubicBezTo>
                      <a:pt x="f10" y="f20"/>
                      <a:pt x="f11" y="f19"/>
                      <a:pt x="f11" y="f19"/>
                    </a:cubicBezTo>
                    <a:cubicBezTo>
                      <a:pt x="f11" y="f18"/>
                      <a:pt x="f13" y="f17"/>
                      <a:pt x="f15" y="f17"/>
                    </a:cubicBezTo>
                    <a:cubicBezTo>
                      <a:pt x="f17" y="f17"/>
                      <a:pt x="f15" y="f17"/>
                      <a:pt x="f13" y="f17"/>
                    </a:cubicBezTo>
                    <a:cubicBezTo>
                      <a:pt x="f11" y="f18"/>
                      <a:pt x="f11" y="f17"/>
                      <a:pt x="f11" y="f17"/>
                    </a:cubicBezTo>
                    <a:cubicBezTo>
                      <a:pt x="f10" y="f17"/>
                      <a:pt x="f10" y="f17"/>
                      <a:pt x="f10" y="f17"/>
                    </a:cubicBezTo>
                    <a:cubicBezTo>
                      <a:pt x="f8" y="f17"/>
                      <a:pt x="f10" y="f15"/>
                      <a:pt x="f8" y="f17"/>
                    </a:cubicBezTo>
                    <a:cubicBezTo>
                      <a:pt x="f33" y="f17"/>
                      <a:pt x="f33" y="f17"/>
                      <a:pt x="f31" y="f17"/>
                    </a:cubicBezTo>
                    <a:cubicBezTo>
                      <a:pt x="f31" y="f15"/>
                      <a:pt x="f28" y="f17"/>
                      <a:pt x="f28" y="f17"/>
                    </a:cubicBezTo>
                    <a:cubicBezTo>
                      <a:pt x="f28" y="f15"/>
                      <a:pt x="f27" y="f18"/>
                      <a:pt x="f26" y="f18"/>
                    </a:cubicBezTo>
                    <a:cubicBezTo>
                      <a:pt x="f25" y="f17"/>
                      <a:pt x="f25" y="f18"/>
                      <a:pt x="f22" y="f18"/>
                    </a:cubicBezTo>
                    <a:cubicBezTo>
                      <a:pt x="f21" y="f18"/>
                      <a:pt x="f23" y="f17"/>
                      <a:pt x="f23" y="f17"/>
                    </a:cubicBezTo>
                    <a:cubicBezTo>
                      <a:pt x="f23" y="f17"/>
                      <a:pt x="f23" y="f18"/>
                      <a:pt x="f21" y="f18"/>
                    </a:cubicBezTo>
                    <a:cubicBezTo>
                      <a:pt x="f12" y="f17"/>
                      <a:pt x="f14" y="f18"/>
                      <a:pt x="f14" y="f18"/>
                    </a:cubicBezTo>
                    <a:cubicBezTo>
                      <a:pt x="f16" y="f18"/>
                      <a:pt x="f16" y="f18"/>
                      <a:pt x="f16" y="f17"/>
                    </a:cubicBezTo>
                    <a:cubicBezTo>
                      <a:pt x="f16" y="f15"/>
                      <a:pt x="f5" y="f15"/>
                      <a:pt x="f16" y="f15"/>
                    </a:cubicBezTo>
                    <a:cubicBezTo>
                      <a:pt x="f14" y="f13"/>
                      <a:pt x="f12" y="f11"/>
                      <a:pt x="f9" y="f11"/>
                    </a:cubicBezTo>
                    <a:cubicBezTo>
                      <a:pt x="f21" y="f11"/>
                      <a:pt x="f23" y="f10"/>
                      <a:pt x="f21" y="f11"/>
                    </a:cubicBezTo>
                    <a:cubicBezTo>
                      <a:pt x="f9" y="f11"/>
                      <a:pt x="f14" y="f13"/>
                      <a:pt x="f12" y="f11"/>
                    </a:cubicBezTo>
                    <a:cubicBezTo>
                      <a:pt x="f9" y="f10"/>
                      <a:pt x="f12" y="f11"/>
                      <a:pt x="f21" y="f10"/>
                    </a:cubicBezTo>
                    <a:cubicBezTo>
                      <a:pt x="f23" y="f8"/>
                      <a:pt x="f21" y="f8"/>
                      <a:pt x="f23" y="f8"/>
                    </a:cubicBezTo>
                    <a:cubicBezTo>
                      <a:pt x="f22" y="f33"/>
                      <a:pt x="f22" y="f33"/>
                      <a:pt x="f25" y="f33"/>
                    </a:cubicBezTo>
                    <a:cubicBezTo>
                      <a:pt x="f24" y="f33"/>
                      <a:pt x="f25" y="f31"/>
                      <a:pt x="f24" y="f31"/>
                    </a:cubicBezTo>
                    <a:cubicBezTo>
                      <a:pt x="f24" y="f31"/>
                      <a:pt x="f24" y="f31"/>
                      <a:pt x="f25" y="f28"/>
                    </a:cubicBezTo>
                    <a:cubicBezTo>
                      <a:pt x="f26" y="f27"/>
                      <a:pt x="f25" y="f27"/>
                      <a:pt x="f27" y="f26"/>
                    </a:cubicBezTo>
                    <a:cubicBezTo>
                      <a:pt x="f28" y="f26"/>
                      <a:pt x="f27" y="f25"/>
                      <a:pt x="f28" y="f24"/>
                    </a:cubicBezTo>
                    <a:cubicBezTo>
                      <a:pt x="f31" y="f24"/>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52" name="Freeform 110">
                <a:extLst>
                  <a:ext uri="{FF2B5EF4-FFF2-40B4-BE49-F238E27FC236}">
                    <a16:creationId xmlns:a16="http://schemas.microsoft.com/office/drawing/2014/main" id="{3EDB0C99-8EDD-D952-05A2-B8E5E3FCA3A4}"/>
                  </a:ext>
                </a:extLst>
              </p:cNvPr>
              <p:cNvSpPr/>
              <p:nvPr/>
            </p:nvSpPr>
            <p:spPr>
              <a:xfrm>
                <a:off x="5811066" y="3087974"/>
                <a:ext cx="31629" cy="40654"/>
              </a:xfrm>
              <a:custGeom>
                <a:avLst/>
                <a:gdLst>
                  <a:gd name="f0" fmla="val 10800000"/>
                  <a:gd name="f1" fmla="val 5400000"/>
                  <a:gd name="f2" fmla="val 180"/>
                  <a:gd name="f3" fmla="val w"/>
                  <a:gd name="f4" fmla="val h"/>
                  <a:gd name="f5" fmla="val 0"/>
                  <a:gd name="f6" fmla="val 6"/>
                  <a:gd name="f7" fmla="val 8"/>
                  <a:gd name="f8" fmla="val 1"/>
                  <a:gd name="f9" fmla="val 2"/>
                  <a:gd name="f10" fmla="val 3"/>
                  <a:gd name="f11" fmla="val 4"/>
                  <a:gd name="f12" fmla="val 5"/>
                  <a:gd name="f13" fmla="val 7"/>
                  <a:gd name="f14" fmla="+- 0 0 -90"/>
                  <a:gd name="f15" fmla="*/ f3 1 6"/>
                  <a:gd name="f16" fmla="*/ f4 1 8"/>
                  <a:gd name="f17" fmla="+- f7 0 f5"/>
                  <a:gd name="f18" fmla="+- f6 0 f5"/>
                  <a:gd name="f19" fmla="*/ f14 f0 1"/>
                  <a:gd name="f20" fmla="*/ f17 1 8"/>
                  <a:gd name="f21" fmla="*/ f18 1 6"/>
                  <a:gd name="f22" fmla="*/ f19 1 f2"/>
                  <a:gd name="f23" fmla="*/ 1 1 f21"/>
                  <a:gd name="f24" fmla="*/ 2 1 f20"/>
                  <a:gd name="f25" fmla="*/ 3 1 f21"/>
                  <a:gd name="f26" fmla="*/ 5 1 f21"/>
                  <a:gd name="f27" fmla="*/ 0 1 f20"/>
                  <a:gd name="f28" fmla="*/ 1 1 f20"/>
                  <a:gd name="f29" fmla="*/ 4 1 f21"/>
                  <a:gd name="f30" fmla="*/ 6 1 f21"/>
                  <a:gd name="f31" fmla="*/ 4 1 f20"/>
                  <a:gd name="f32" fmla="*/ 6 1 f20"/>
                  <a:gd name="f33" fmla="*/ 7 1 f20"/>
                  <a:gd name="f34" fmla="*/ 2 1 f21"/>
                  <a:gd name="f35" fmla="*/ 5 1 f20"/>
                  <a:gd name="f36" fmla="*/ 0 1 f21"/>
                  <a:gd name="f37" fmla="*/ f6 1 f21"/>
                  <a:gd name="f38" fmla="*/ f7 1 f20"/>
                  <a:gd name="f39" fmla="+- f22 0 f1"/>
                  <a:gd name="f40" fmla="*/ f36 f15 1"/>
                  <a:gd name="f41" fmla="*/ f37 f15 1"/>
                  <a:gd name="f42" fmla="*/ f38 f16 1"/>
                  <a:gd name="f43" fmla="*/ f27 f16 1"/>
                  <a:gd name="f44" fmla="*/ f23 f15 1"/>
                  <a:gd name="f45" fmla="*/ f24 f16 1"/>
                  <a:gd name="f46" fmla="*/ f25 f15 1"/>
                  <a:gd name="f47" fmla="*/ f26 f15 1"/>
                  <a:gd name="f48" fmla="*/ f28 f16 1"/>
                  <a:gd name="f49" fmla="*/ f29 f15 1"/>
                  <a:gd name="f50" fmla="*/ f30 f15 1"/>
                  <a:gd name="f51" fmla="*/ f31 f16 1"/>
                  <a:gd name="f52" fmla="*/ f32 f16 1"/>
                  <a:gd name="f53" fmla="*/ f33 f16 1"/>
                  <a:gd name="f54" fmla="*/ f34 f15 1"/>
                  <a:gd name="f55" fmla="*/ f35 f16 1"/>
                </a:gdLst>
                <a:ahLst/>
                <a:cxnLst>
                  <a:cxn ang="3cd4">
                    <a:pos x="hc" y="t"/>
                  </a:cxn>
                  <a:cxn ang="0">
                    <a:pos x="r" y="vc"/>
                  </a:cxn>
                  <a:cxn ang="cd4">
                    <a:pos x="hc" y="b"/>
                  </a:cxn>
                  <a:cxn ang="cd2">
                    <a:pos x="l" y="vc"/>
                  </a:cxn>
                  <a:cxn ang="f39">
                    <a:pos x="f44" y="f45"/>
                  </a:cxn>
                  <a:cxn ang="f39">
                    <a:pos x="f46" y="f45"/>
                  </a:cxn>
                  <a:cxn ang="f39">
                    <a:pos x="f47" y="f43"/>
                  </a:cxn>
                  <a:cxn ang="f39">
                    <a:pos x="f47" y="f48"/>
                  </a:cxn>
                  <a:cxn ang="f39">
                    <a:pos x="f49" y="f45"/>
                  </a:cxn>
                  <a:cxn ang="f39">
                    <a:pos x="f50" y="f45"/>
                  </a:cxn>
                  <a:cxn ang="f39">
                    <a:pos x="f47" y="f51"/>
                  </a:cxn>
                  <a:cxn ang="f39">
                    <a:pos x="f47" y="f52"/>
                  </a:cxn>
                  <a:cxn ang="f39">
                    <a:pos x="f46" y="f53"/>
                  </a:cxn>
                  <a:cxn ang="f39">
                    <a:pos x="f54" y="f53"/>
                  </a:cxn>
                  <a:cxn ang="f39">
                    <a:pos x="f54" y="f55"/>
                  </a:cxn>
                  <a:cxn ang="f39">
                    <a:pos x="f44" y="f52"/>
                  </a:cxn>
                  <a:cxn ang="f39">
                    <a:pos x="f40" y="f53"/>
                  </a:cxn>
                  <a:cxn ang="f39">
                    <a:pos x="f44" y="f51"/>
                  </a:cxn>
                  <a:cxn ang="f39">
                    <a:pos x="f44" y="f45"/>
                  </a:cxn>
                </a:cxnLst>
                <a:rect l="f40" t="f43" r="f41" b="f42"/>
                <a:pathLst>
                  <a:path w="6" h="8">
                    <a:moveTo>
                      <a:pt x="f8" y="f9"/>
                    </a:moveTo>
                    <a:cubicBezTo>
                      <a:pt x="f9" y="f9"/>
                      <a:pt x="f9" y="f9"/>
                      <a:pt x="f10" y="f9"/>
                    </a:cubicBezTo>
                    <a:cubicBezTo>
                      <a:pt x="f10" y="f8"/>
                      <a:pt x="f11" y="f8"/>
                      <a:pt x="f12" y="f5"/>
                    </a:cubicBezTo>
                    <a:cubicBezTo>
                      <a:pt x="f12" y="f5"/>
                      <a:pt x="f6" y="f5"/>
                      <a:pt x="f12" y="f8"/>
                    </a:cubicBezTo>
                    <a:cubicBezTo>
                      <a:pt x="f11" y="f9"/>
                      <a:pt x="f11" y="f10"/>
                      <a:pt x="f11" y="f9"/>
                    </a:cubicBezTo>
                    <a:cubicBezTo>
                      <a:pt x="f12" y="f9"/>
                      <a:pt x="f6" y="f8"/>
                      <a:pt x="f6" y="f9"/>
                    </a:cubicBezTo>
                    <a:cubicBezTo>
                      <a:pt x="f6" y="f10"/>
                      <a:pt x="f6" y="f11"/>
                      <a:pt x="f12" y="f11"/>
                    </a:cubicBezTo>
                    <a:cubicBezTo>
                      <a:pt x="f12" y="f12"/>
                      <a:pt x="f11" y="f6"/>
                      <a:pt x="f12" y="f6"/>
                    </a:cubicBezTo>
                    <a:cubicBezTo>
                      <a:pt x="f12" y="f13"/>
                      <a:pt x="f11" y="f7"/>
                      <a:pt x="f10" y="f13"/>
                    </a:cubicBezTo>
                    <a:cubicBezTo>
                      <a:pt x="f10" y="f13"/>
                      <a:pt x="f10" y="f7"/>
                      <a:pt x="f9" y="f13"/>
                    </a:cubicBezTo>
                    <a:cubicBezTo>
                      <a:pt x="f9" y="f6"/>
                      <a:pt x="f9" y="f6"/>
                      <a:pt x="f9" y="f12"/>
                    </a:cubicBezTo>
                    <a:cubicBezTo>
                      <a:pt x="f9" y="f11"/>
                      <a:pt x="f9" y="f12"/>
                      <a:pt x="f8" y="f6"/>
                    </a:cubicBezTo>
                    <a:cubicBezTo>
                      <a:pt x="f8" y="f13"/>
                      <a:pt x="f5" y="f7"/>
                      <a:pt x="f5" y="f13"/>
                    </a:cubicBezTo>
                    <a:cubicBezTo>
                      <a:pt x="f5" y="f12"/>
                      <a:pt x="f5" y="f12"/>
                      <a:pt x="f8" y="f11"/>
                    </a:cubicBezTo>
                    <a:cubicBezTo>
                      <a:pt x="f8" y="f10"/>
                      <a:pt x="f5" y="f1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53" name="Canada">
                <a:extLst>
                  <a:ext uri="{FF2B5EF4-FFF2-40B4-BE49-F238E27FC236}">
                    <a16:creationId xmlns:a16="http://schemas.microsoft.com/office/drawing/2014/main" id="{039ACC0C-821D-EFE4-CA0A-4DE212B86B0F}"/>
                  </a:ext>
                </a:extLst>
              </p:cNvPr>
              <p:cNvSpPr/>
              <p:nvPr/>
            </p:nvSpPr>
            <p:spPr>
              <a:xfrm>
                <a:off x="5309481" y="2687887"/>
                <a:ext cx="144603" cy="62042"/>
              </a:xfrm>
              <a:custGeom>
                <a:avLst/>
                <a:gdLst>
                  <a:gd name="f0" fmla="val 10800000"/>
                  <a:gd name="f1" fmla="val 5400000"/>
                  <a:gd name="f2" fmla="val 180"/>
                  <a:gd name="f3" fmla="val w"/>
                  <a:gd name="f4" fmla="val h"/>
                  <a:gd name="f5" fmla="val 0"/>
                  <a:gd name="f6" fmla="val 27"/>
                  <a:gd name="f7" fmla="val 12"/>
                  <a:gd name="f8" fmla="val 6"/>
                  <a:gd name="f9" fmla="val 7"/>
                  <a:gd name="f10" fmla="val 8"/>
                  <a:gd name="f11" fmla="val 4"/>
                  <a:gd name="f12" fmla="val 10"/>
                  <a:gd name="f13" fmla="val 3"/>
                  <a:gd name="f14" fmla="val 11"/>
                  <a:gd name="f15" fmla="val 2"/>
                  <a:gd name="f16" fmla="val 1"/>
                  <a:gd name="f17" fmla="val 14"/>
                  <a:gd name="f18" fmla="val 15"/>
                  <a:gd name="f19" fmla="val 16"/>
                  <a:gd name="f20" fmla="val 18"/>
                  <a:gd name="f21" fmla="val 21"/>
                  <a:gd name="f22" fmla="val 23"/>
                  <a:gd name="f23" fmla="val 24"/>
                  <a:gd name="f24" fmla="val 25"/>
                  <a:gd name="f25" fmla="val 9"/>
                  <a:gd name="f26" fmla="val 22"/>
                  <a:gd name="f27" fmla="val 20"/>
                  <a:gd name="f28" fmla="val 17"/>
                  <a:gd name="f29" fmla="val 19"/>
                  <a:gd name="f30" fmla="val 5"/>
                  <a:gd name="f31" fmla="+- 0 0 -90"/>
                  <a:gd name="f32" fmla="*/ f3 1 27"/>
                  <a:gd name="f33" fmla="*/ f4 1 12"/>
                  <a:gd name="f34" fmla="+- f7 0 f5"/>
                  <a:gd name="f35" fmla="+- f6 0 f5"/>
                  <a:gd name="f36" fmla="*/ f31 f0 1"/>
                  <a:gd name="f37" fmla="*/ f35 1 27"/>
                  <a:gd name="f38" fmla="*/ f34 1 12"/>
                  <a:gd name="f39" fmla="*/ f36 1 f2"/>
                  <a:gd name="f40" fmla="*/ 6 1 f37"/>
                  <a:gd name="f41" fmla="*/ 7 1 f38"/>
                  <a:gd name="f42" fmla="*/ 10 1 f37"/>
                  <a:gd name="f43" fmla="*/ 3 1 f38"/>
                  <a:gd name="f44" fmla="*/ 14 1 f37"/>
                  <a:gd name="f45" fmla="*/ 1 1 f38"/>
                  <a:gd name="f46" fmla="*/ 15 1 f37"/>
                  <a:gd name="f47" fmla="*/ 18 1 f37"/>
                  <a:gd name="f48" fmla="*/ 2 1 f38"/>
                  <a:gd name="f49" fmla="*/ 21 1 f37"/>
                  <a:gd name="f50" fmla="*/ 4 1 f38"/>
                  <a:gd name="f51" fmla="*/ 23 1 f37"/>
                  <a:gd name="f52" fmla="*/ 6 1 f38"/>
                  <a:gd name="f53" fmla="*/ 24 1 f37"/>
                  <a:gd name="f54" fmla="*/ 8 1 f38"/>
                  <a:gd name="f55" fmla="*/ 25 1 f37"/>
                  <a:gd name="f56" fmla="*/ 9 1 f38"/>
                  <a:gd name="f57" fmla="*/ 22 1 f37"/>
                  <a:gd name="f58" fmla="*/ 20 1 f37"/>
                  <a:gd name="f59" fmla="*/ 17 1 f37"/>
                  <a:gd name="f60" fmla="*/ 11 1 f37"/>
                  <a:gd name="f61" fmla="*/ 8 1 f37"/>
                  <a:gd name="f62" fmla="*/ 11 1 f38"/>
                  <a:gd name="f63" fmla="*/ 4 1 f37"/>
                  <a:gd name="f64" fmla="*/ 12 1 f38"/>
                  <a:gd name="f65" fmla="*/ 5 1 f37"/>
                  <a:gd name="f66" fmla="*/ 10 1 f38"/>
                  <a:gd name="f67" fmla="*/ 1 1 f37"/>
                  <a:gd name="f68" fmla="*/ 0 1 f37"/>
                  <a:gd name="f69" fmla="*/ f6 1 f37"/>
                  <a:gd name="f70" fmla="*/ 0 1 f38"/>
                  <a:gd name="f71" fmla="*/ f7 1 f38"/>
                  <a:gd name="f72" fmla="+- f39 0 f1"/>
                  <a:gd name="f73" fmla="*/ f68 f32 1"/>
                  <a:gd name="f74" fmla="*/ f69 f32 1"/>
                  <a:gd name="f75" fmla="*/ f71 f33 1"/>
                  <a:gd name="f76" fmla="*/ f70 f33 1"/>
                  <a:gd name="f77" fmla="*/ f40 f32 1"/>
                  <a:gd name="f78" fmla="*/ f41 f33 1"/>
                  <a:gd name="f79" fmla="*/ f42 f32 1"/>
                  <a:gd name="f80" fmla="*/ f43 f33 1"/>
                  <a:gd name="f81" fmla="*/ f44 f32 1"/>
                  <a:gd name="f82" fmla="*/ f45 f33 1"/>
                  <a:gd name="f83" fmla="*/ f46 f32 1"/>
                  <a:gd name="f84" fmla="*/ f47 f32 1"/>
                  <a:gd name="f85" fmla="*/ f48 f33 1"/>
                  <a:gd name="f86" fmla="*/ f49 f32 1"/>
                  <a:gd name="f87" fmla="*/ f50 f33 1"/>
                  <a:gd name="f88" fmla="*/ f51 f32 1"/>
                  <a:gd name="f89" fmla="*/ f52 f33 1"/>
                  <a:gd name="f90" fmla="*/ f53 f32 1"/>
                  <a:gd name="f91" fmla="*/ f54 f33 1"/>
                  <a:gd name="f92" fmla="*/ f55 f32 1"/>
                  <a:gd name="f93" fmla="*/ f56 f33 1"/>
                  <a:gd name="f94" fmla="*/ f57 f32 1"/>
                  <a:gd name="f95" fmla="*/ f58 f32 1"/>
                  <a:gd name="f96" fmla="*/ f59 f32 1"/>
                  <a:gd name="f97" fmla="*/ f60 f32 1"/>
                  <a:gd name="f98" fmla="*/ f61 f32 1"/>
                  <a:gd name="f99" fmla="*/ f62 f33 1"/>
                  <a:gd name="f100" fmla="*/ f63 f32 1"/>
                  <a:gd name="f101" fmla="*/ f64 f33 1"/>
                  <a:gd name="f102" fmla="*/ f65 f32 1"/>
                  <a:gd name="f103" fmla="*/ f66 f33 1"/>
                  <a:gd name="f104" fmla="*/ f67 f32 1"/>
                </a:gdLst>
                <a:ahLst/>
                <a:cxnLst>
                  <a:cxn ang="3cd4">
                    <a:pos x="hc" y="t"/>
                  </a:cxn>
                  <a:cxn ang="0">
                    <a:pos x="r" y="vc"/>
                  </a:cxn>
                  <a:cxn ang="cd4">
                    <a:pos x="hc" y="b"/>
                  </a:cxn>
                  <a:cxn ang="cd2">
                    <a:pos x="l" y="vc"/>
                  </a:cxn>
                  <a:cxn ang="f72">
                    <a:pos x="f77" y="f78"/>
                  </a:cxn>
                  <a:cxn ang="f72">
                    <a:pos x="f79" y="f80"/>
                  </a:cxn>
                  <a:cxn ang="f72">
                    <a:pos x="f81" y="f82"/>
                  </a:cxn>
                  <a:cxn ang="f72">
                    <a:pos x="f83" y="f82"/>
                  </a:cxn>
                  <a:cxn ang="f72">
                    <a:pos x="f83" y="f80"/>
                  </a:cxn>
                  <a:cxn ang="f72">
                    <a:pos x="f84" y="f85"/>
                  </a:cxn>
                  <a:cxn ang="f72">
                    <a:pos x="f86" y="f87"/>
                  </a:cxn>
                  <a:cxn ang="f72">
                    <a:pos x="f88" y="f89"/>
                  </a:cxn>
                  <a:cxn ang="f72">
                    <a:pos x="f90" y="f91"/>
                  </a:cxn>
                  <a:cxn ang="f72">
                    <a:pos x="f92" y="f93"/>
                  </a:cxn>
                  <a:cxn ang="f72">
                    <a:pos x="f94" y="f93"/>
                  </a:cxn>
                  <a:cxn ang="f72">
                    <a:pos x="f95" y="f91"/>
                  </a:cxn>
                  <a:cxn ang="f72">
                    <a:pos x="f84" y="f91"/>
                  </a:cxn>
                  <a:cxn ang="f72">
                    <a:pos x="f96" y="f78"/>
                  </a:cxn>
                  <a:cxn ang="f72">
                    <a:pos x="f83" y="f91"/>
                  </a:cxn>
                  <a:cxn ang="f72">
                    <a:pos x="f97" y="f93"/>
                  </a:cxn>
                  <a:cxn ang="f72">
                    <a:pos x="f98" y="f99"/>
                  </a:cxn>
                  <a:cxn ang="f72">
                    <a:pos x="f100" y="f101"/>
                  </a:cxn>
                  <a:cxn ang="f72">
                    <a:pos x="f102" y="f103"/>
                  </a:cxn>
                  <a:cxn ang="f72">
                    <a:pos x="f100" y="f103"/>
                  </a:cxn>
                  <a:cxn ang="f72">
                    <a:pos x="f104" y="f93"/>
                  </a:cxn>
                  <a:cxn ang="f72">
                    <a:pos x="f77" y="f78"/>
                  </a:cxn>
                </a:cxnLst>
                <a:rect l="f73" t="f76" r="f74" b="f75"/>
                <a:pathLst>
                  <a:path w="27" h="12">
                    <a:moveTo>
                      <a:pt x="f8" y="f9"/>
                    </a:moveTo>
                    <a:cubicBezTo>
                      <a:pt x="f8" y="f8"/>
                      <a:pt x="f10" y="f11"/>
                      <a:pt x="f12" y="f13"/>
                    </a:cubicBezTo>
                    <a:cubicBezTo>
                      <a:pt x="f14" y="f15"/>
                      <a:pt x="f7" y="f16"/>
                      <a:pt x="f17" y="f16"/>
                    </a:cubicBezTo>
                    <a:cubicBezTo>
                      <a:pt x="f18" y="f5"/>
                      <a:pt x="f19" y="f16"/>
                      <a:pt x="f18" y="f16"/>
                    </a:cubicBezTo>
                    <a:cubicBezTo>
                      <a:pt x="f18" y="f15"/>
                      <a:pt x="f18" y="f11"/>
                      <a:pt x="f18" y="f13"/>
                    </a:cubicBezTo>
                    <a:cubicBezTo>
                      <a:pt x="f19" y="f15"/>
                      <a:pt x="f20" y="f16"/>
                      <a:pt x="f20" y="f15"/>
                    </a:cubicBezTo>
                    <a:cubicBezTo>
                      <a:pt x="f20" y="f13"/>
                      <a:pt x="f21" y="f13"/>
                      <a:pt x="f21" y="f11"/>
                    </a:cubicBezTo>
                    <a:cubicBezTo>
                      <a:pt x="f21" y="f8"/>
                      <a:pt x="f21" y="f8"/>
                      <a:pt x="f22" y="f8"/>
                    </a:cubicBezTo>
                    <a:cubicBezTo>
                      <a:pt x="f23" y="f9"/>
                      <a:pt x="f24" y="f10"/>
                      <a:pt x="f23" y="f10"/>
                    </a:cubicBezTo>
                    <a:cubicBezTo>
                      <a:pt x="f22" y="f10"/>
                      <a:pt x="f6" y="f10"/>
                      <a:pt x="f24" y="f25"/>
                    </a:cubicBezTo>
                    <a:cubicBezTo>
                      <a:pt x="f22" y="f12"/>
                      <a:pt x="f22" y="f12"/>
                      <a:pt x="f26" y="f25"/>
                    </a:cubicBezTo>
                    <a:cubicBezTo>
                      <a:pt x="f27" y="f25"/>
                      <a:pt x="f20" y="f25"/>
                      <a:pt x="f27" y="f10"/>
                    </a:cubicBezTo>
                    <a:cubicBezTo>
                      <a:pt x="f22" y="f8"/>
                      <a:pt x="f28" y="f10"/>
                      <a:pt x="f20" y="f10"/>
                    </a:cubicBezTo>
                    <a:cubicBezTo>
                      <a:pt x="f29" y="f9"/>
                      <a:pt x="f29" y="f8"/>
                      <a:pt x="f28" y="f9"/>
                    </a:cubicBezTo>
                    <a:cubicBezTo>
                      <a:pt x="f19" y="f10"/>
                      <a:pt x="f18" y="f8"/>
                      <a:pt x="f18" y="f10"/>
                    </a:cubicBezTo>
                    <a:cubicBezTo>
                      <a:pt x="f17" y="f25"/>
                      <a:pt x="f7" y="f25"/>
                      <a:pt x="f14" y="f25"/>
                    </a:cubicBezTo>
                    <a:cubicBezTo>
                      <a:pt x="f12" y="f25"/>
                      <a:pt x="f12" y="f12"/>
                      <a:pt x="f10" y="f14"/>
                    </a:cubicBezTo>
                    <a:cubicBezTo>
                      <a:pt x="f9" y="f7"/>
                      <a:pt x="f8" y="f7"/>
                      <a:pt x="f11" y="f7"/>
                    </a:cubicBezTo>
                    <a:cubicBezTo>
                      <a:pt x="f13" y="f14"/>
                      <a:pt x="f11" y="f14"/>
                      <a:pt x="f30" y="f12"/>
                    </a:cubicBezTo>
                    <a:cubicBezTo>
                      <a:pt x="f8" y="f12"/>
                      <a:pt x="f8" y="f25"/>
                      <a:pt x="f11" y="f12"/>
                    </a:cubicBezTo>
                    <a:cubicBezTo>
                      <a:pt x="f13" y="f12"/>
                      <a:pt x="f5" y="f12"/>
                      <a:pt x="f16" y="f25"/>
                    </a:cubicBezTo>
                    <a:cubicBezTo>
                      <a:pt x="f16" y="f25"/>
                      <a:pt x="f15" y="f1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54" name="Freeform 112">
                <a:extLst>
                  <a:ext uri="{FF2B5EF4-FFF2-40B4-BE49-F238E27FC236}">
                    <a16:creationId xmlns:a16="http://schemas.microsoft.com/office/drawing/2014/main" id="{7A062A31-FD17-0D15-ADE6-3D7943C304AB}"/>
                  </a:ext>
                </a:extLst>
              </p:cNvPr>
              <p:cNvSpPr/>
              <p:nvPr/>
            </p:nvSpPr>
            <p:spPr>
              <a:xfrm>
                <a:off x="5614498" y="2546677"/>
                <a:ext cx="63258" cy="25676"/>
              </a:xfrm>
              <a:custGeom>
                <a:avLst/>
                <a:gdLst>
                  <a:gd name="f0" fmla="val 10800000"/>
                  <a:gd name="f1" fmla="val 5400000"/>
                  <a:gd name="f2" fmla="val 180"/>
                  <a:gd name="f3" fmla="val w"/>
                  <a:gd name="f4" fmla="val h"/>
                  <a:gd name="f5" fmla="val 0"/>
                  <a:gd name="f6" fmla="val 12"/>
                  <a:gd name="f7" fmla="val 5"/>
                  <a:gd name="f8" fmla="val 2"/>
                  <a:gd name="f9" fmla="val 4"/>
                  <a:gd name="f10" fmla="val 1"/>
                  <a:gd name="f11" fmla="val 3"/>
                  <a:gd name="f12" fmla="val 7"/>
                  <a:gd name="f13" fmla="val 9"/>
                  <a:gd name="f14" fmla="val 10"/>
                  <a:gd name="f15" fmla="val 8"/>
                  <a:gd name="f16" fmla="val 6"/>
                  <a:gd name="f17" fmla="+- 0 0 -90"/>
                  <a:gd name="f18" fmla="*/ f3 1 12"/>
                  <a:gd name="f19" fmla="*/ f4 1 5"/>
                  <a:gd name="f20" fmla="+- f7 0 f5"/>
                  <a:gd name="f21" fmla="+- f6 0 f5"/>
                  <a:gd name="f22" fmla="*/ f17 f0 1"/>
                  <a:gd name="f23" fmla="*/ f20 1 5"/>
                  <a:gd name="f24" fmla="*/ f21 1 12"/>
                  <a:gd name="f25" fmla="*/ f22 1 f2"/>
                  <a:gd name="f26" fmla="*/ 2 1 f24"/>
                  <a:gd name="f27" fmla="*/ 4 1 f23"/>
                  <a:gd name="f28" fmla="*/ 1 1 f24"/>
                  <a:gd name="f29" fmla="*/ 2 1 f23"/>
                  <a:gd name="f30" fmla="*/ 1 1 f23"/>
                  <a:gd name="f31" fmla="*/ 7 1 f24"/>
                  <a:gd name="f32" fmla="*/ 10 1 f24"/>
                  <a:gd name="f33" fmla="*/ 3 1 f23"/>
                  <a:gd name="f34" fmla="*/ 6 1 f24"/>
                  <a:gd name="f35" fmla="*/ 0 1 f24"/>
                  <a:gd name="f36" fmla="*/ f6 1 f24"/>
                  <a:gd name="f37" fmla="*/ 0 1 f23"/>
                  <a:gd name="f38" fmla="*/ f7 1 f23"/>
                  <a:gd name="f39" fmla="+- f25 0 f1"/>
                  <a:gd name="f40" fmla="*/ f35 f18 1"/>
                  <a:gd name="f41" fmla="*/ f36 f18 1"/>
                  <a:gd name="f42" fmla="*/ f38 f19 1"/>
                  <a:gd name="f43" fmla="*/ f37 f19 1"/>
                  <a:gd name="f44" fmla="*/ f26 f18 1"/>
                  <a:gd name="f45" fmla="*/ f27 f19 1"/>
                  <a:gd name="f46" fmla="*/ f28 f18 1"/>
                  <a:gd name="f47" fmla="*/ f29 f19 1"/>
                  <a:gd name="f48" fmla="*/ f30 f19 1"/>
                  <a:gd name="f49" fmla="*/ f31 f18 1"/>
                  <a:gd name="f50" fmla="*/ f32 f18 1"/>
                  <a:gd name="f51" fmla="*/ f33 f19 1"/>
                  <a:gd name="f52" fmla="*/ f34 f18 1"/>
                </a:gdLst>
                <a:ahLst/>
                <a:cxnLst>
                  <a:cxn ang="3cd4">
                    <a:pos x="hc" y="t"/>
                  </a:cxn>
                  <a:cxn ang="0">
                    <a:pos x="r" y="vc"/>
                  </a:cxn>
                  <a:cxn ang="cd4">
                    <a:pos x="hc" y="b"/>
                  </a:cxn>
                  <a:cxn ang="cd2">
                    <a:pos x="l" y="vc"/>
                  </a:cxn>
                  <a:cxn ang="f39">
                    <a:pos x="f44" y="f45"/>
                  </a:cxn>
                  <a:cxn ang="f39">
                    <a:pos x="f46" y="f47"/>
                  </a:cxn>
                  <a:cxn ang="f39">
                    <a:pos x="f44" y="f48"/>
                  </a:cxn>
                  <a:cxn ang="f39">
                    <a:pos x="f49" y="f48"/>
                  </a:cxn>
                  <a:cxn ang="f39">
                    <a:pos x="f50" y="f51"/>
                  </a:cxn>
                  <a:cxn ang="f39">
                    <a:pos x="f52" y="f51"/>
                  </a:cxn>
                  <a:cxn ang="f39">
                    <a:pos x="f44" y="f45"/>
                  </a:cxn>
                </a:cxnLst>
                <a:rect l="f40" t="f43" r="f41" b="f42"/>
                <a:pathLst>
                  <a:path w="12" h="5">
                    <a:moveTo>
                      <a:pt x="f8" y="f9"/>
                    </a:moveTo>
                    <a:cubicBezTo>
                      <a:pt x="f10" y="f9"/>
                      <a:pt x="f8" y="f11"/>
                      <a:pt x="f10" y="f8"/>
                    </a:cubicBezTo>
                    <a:cubicBezTo>
                      <a:pt x="f5" y="f8"/>
                      <a:pt x="f5" y="f10"/>
                      <a:pt x="f8" y="f10"/>
                    </a:cubicBezTo>
                    <a:cubicBezTo>
                      <a:pt x="f9" y="f10"/>
                      <a:pt x="f7" y="f5"/>
                      <a:pt x="f12" y="f10"/>
                    </a:cubicBezTo>
                    <a:cubicBezTo>
                      <a:pt x="f13" y="f8"/>
                      <a:pt x="f6" y="f8"/>
                      <a:pt x="f14" y="f11"/>
                    </a:cubicBezTo>
                    <a:cubicBezTo>
                      <a:pt x="f13" y="f11"/>
                      <a:pt x="f15" y="f11"/>
                      <a:pt x="f16" y="f11"/>
                    </a:cubicBezTo>
                    <a:cubicBezTo>
                      <a:pt x="f7" y="f9"/>
                      <a:pt x="f9" y="f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55" name="Canada">
                <a:extLst>
                  <a:ext uri="{FF2B5EF4-FFF2-40B4-BE49-F238E27FC236}">
                    <a16:creationId xmlns:a16="http://schemas.microsoft.com/office/drawing/2014/main" id="{D7B5F882-0E28-07B9-0CF5-774EE98498ED}"/>
                  </a:ext>
                </a:extLst>
              </p:cNvPr>
              <p:cNvSpPr/>
              <p:nvPr/>
            </p:nvSpPr>
            <p:spPr>
              <a:xfrm>
                <a:off x="5230404" y="2542397"/>
                <a:ext cx="122008" cy="44933"/>
              </a:xfrm>
              <a:custGeom>
                <a:avLst/>
                <a:gdLst>
                  <a:gd name="f0" fmla="val 10800000"/>
                  <a:gd name="f1" fmla="val 5400000"/>
                  <a:gd name="f2" fmla="val 180"/>
                  <a:gd name="f3" fmla="val w"/>
                  <a:gd name="f4" fmla="val h"/>
                  <a:gd name="f5" fmla="val 0"/>
                  <a:gd name="f6" fmla="val 23"/>
                  <a:gd name="f7" fmla="val 9"/>
                  <a:gd name="f8" fmla="val 13"/>
                  <a:gd name="f9" fmla="val 7"/>
                  <a:gd name="f10" fmla="val 8"/>
                  <a:gd name="f11" fmla="val 14"/>
                  <a:gd name="f12" fmla="val 15"/>
                  <a:gd name="f13" fmla="val 17"/>
                  <a:gd name="f14" fmla="val 16"/>
                  <a:gd name="f15" fmla="val 6"/>
                  <a:gd name="f16" fmla="val 20"/>
                  <a:gd name="f17" fmla="val 5"/>
                  <a:gd name="f18" fmla="val 4"/>
                  <a:gd name="f19" fmla="val 18"/>
                  <a:gd name="f20" fmla="val 21"/>
                  <a:gd name="f21" fmla="val 3"/>
                  <a:gd name="f22" fmla="val 1"/>
                  <a:gd name="f23" fmla="val 19"/>
                  <a:gd name="f24" fmla="val 2"/>
                  <a:gd name="f25" fmla="val 22"/>
                  <a:gd name="f26" fmla="val 12"/>
                  <a:gd name="f27" fmla="val 10"/>
                  <a:gd name="f28" fmla="+- 0 0 -90"/>
                  <a:gd name="f29" fmla="*/ f3 1 23"/>
                  <a:gd name="f30" fmla="*/ f4 1 9"/>
                  <a:gd name="f31" fmla="+- f7 0 f5"/>
                  <a:gd name="f32" fmla="+- f6 0 f5"/>
                  <a:gd name="f33" fmla="*/ f28 f0 1"/>
                  <a:gd name="f34" fmla="*/ f32 1 23"/>
                  <a:gd name="f35" fmla="*/ f31 1 9"/>
                  <a:gd name="f36" fmla="*/ f33 1 f2"/>
                  <a:gd name="f37" fmla="*/ 13 1 f34"/>
                  <a:gd name="f38" fmla="*/ 7 1 f35"/>
                  <a:gd name="f39" fmla="*/ 15 1 f34"/>
                  <a:gd name="f40" fmla="*/ 17 1 f34"/>
                  <a:gd name="f41" fmla="*/ 6 1 f35"/>
                  <a:gd name="f42" fmla="*/ 4 1 f35"/>
                  <a:gd name="f43" fmla="*/ 21 1 f34"/>
                  <a:gd name="f44" fmla="*/ 3 1 f35"/>
                  <a:gd name="f45" fmla="*/ 19 1 f34"/>
                  <a:gd name="f46" fmla="*/ 2 1 f35"/>
                  <a:gd name="f47" fmla="*/ 1 1 f35"/>
                  <a:gd name="f48" fmla="*/ 16 1 f34"/>
                  <a:gd name="f49" fmla="*/ 9 1 f34"/>
                  <a:gd name="f50" fmla="*/ 7 1 f34"/>
                  <a:gd name="f51" fmla="*/ 10 1 f34"/>
                  <a:gd name="f52" fmla="*/ 8 1 f34"/>
                  <a:gd name="f53" fmla="*/ 1 1 f34"/>
                  <a:gd name="f54" fmla="*/ 3 1 f34"/>
                  <a:gd name="f55" fmla="*/ 6 1 f34"/>
                  <a:gd name="f56" fmla="*/ 8 1 f35"/>
                  <a:gd name="f57" fmla="*/ 0 1 f34"/>
                  <a:gd name="f58" fmla="*/ f6 1 f34"/>
                  <a:gd name="f59" fmla="*/ 0 1 f35"/>
                  <a:gd name="f60" fmla="*/ f7 1 f35"/>
                  <a:gd name="f61" fmla="+- f36 0 f1"/>
                  <a:gd name="f62" fmla="*/ f57 f29 1"/>
                  <a:gd name="f63" fmla="*/ f58 f29 1"/>
                  <a:gd name="f64" fmla="*/ f60 f30 1"/>
                  <a:gd name="f65" fmla="*/ f59 f30 1"/>
                  <a:gd name="f66" fmla="*/ f37 f29 1"/>
                  <a:gd name="f67" fmla="*/ f38 f30 1"/>
                  <a:gd name="f68" fmla="*/ f39 f29 1"/>
                  <a:gd name="f69" fmla="*/ f40 f29 1"/>
                  <a:gd name="f70" fmla="*/ f41 f30 1"/>
                  <a:gd name="f71" fmla="*/ f42 f30 1"/>
                  <a:gd name="f72" fmla="*/ f43 f29 1"/>
                  <a:gd name="f73" fmla="*/ f44 f30 1"/>
                  <a:gd name="f74" fmla="*/ f45 f29 1"/>
                  <a:gd name="f75" fmla="*/ f46 f30 1"/>
                  <a:gd name="f76" fmla="*/ f47 f30 1"/>
                  <a:gd name="f77" fmla="*/ f48 f29 1"/>
                  <a:gd name="f78" fmla="*/ f49 f29 1"/>
                  <a:gd name="f79" fmla="*/ f50 f29 1"/>
                  <a:gd name="f80" fmla="*/ f51 f29 1"/>
                  <a:gd name="f81" fmla="*/ f52 f29 1"/>
                  <a:gd name="f82" fmla="*/ f53 f29 1"/>
                  <a:gd name="f83" fmla="*/ f54 f29 1"/>
                  <a:gd name="f84" fmla="*/ f55 f29 1"/>
                  <a:gd name="f85" fmla="*/ f56 f30 1"/>
                </a:gdLst>
                <a:ahLst/>
                <a:cxnLst>
                  <a:cxn ang="3cd4">
                    <a:pos x="hc" y="t"/>
                  </a:cxn>
                  <a:cxn ang="0">
                    <a:pos x="r" y="vc"/>
                  </a:cxn>
                  <a:cxn ang="cd4">
                    <a:pos x="hc" y="b"/>
                  </a:cxn>
                  <a:cxn ang="cd2">
                    <a:pos x="l" y="vc"/>
                  </a:cxn>
                  <a:cxn ang="f61">
                    <a:pos x="f66" y="f67"/>
                  </a:cxn>
                  <a:cxn ang="f61">
                    <a:pos x="f68" y="f67"/>
                  </a:cxn>
                  <a:cxn ang="f61">
                    <a:pos x="f69" y="f70"/>
                  </a:cxn>
                  <a:cxn ang="f61">
                    <a:pos x="f69" y="f71"/>
                  </a:cxn>
                  <a:cxn ang="f61">
                    <a:pos x="f72" y="f73"/>
                  </a:cxn>
                  <a:cxn ang="f61">
                    <a:pos x="f74" y="f75"/>
                  </a:cxn>
                  <a:cxn ang="f61">
                    <a:pos x="f72" y="f76"/>
                  </a:cxn>
                  <a:cxn ang="f61">
                    <a:pos x="f77" y="f76"/>
                  </a:cxn>
                  <a:cxn ang="f61">
                    <a:pos x="f66" y="f76"/>
                  </a:cxn>
                  <a:cxn ang="f61">
                    <a:pos x="f78" y="f76"/>
                  </a:cxn>
                  <a:cxn ang="f61">
                    <a:pos x="f79" y="f75"/>
                  </a:cxn>
                  <a:cxn ang="f61">
                    <a:pos x="f80" y="f71"/>
                  </a:cxn>
                  <a:cxn ang="f61">
                    <a:pos x="f81" y="f71"/>
                  </a:cxn>
                  <a:cxn ang="f61">
                    <a:pos x="f82" y="f71"/>
                  </a:cxn>
                  <a:cxn ang="f61">
                    <a:pos x="f83" y="f70"/>
                  </a:cxn>
                  <a:cxn ang="f61">
                    <a:pos x="f84" y="f67"/>
                  </a:cxn>
                  <a:cxn ang="f61">
                    <a:pos x="f78" y="f85"/>
                  </a:cxn>
                  <a:cxn ang="f61">
                    <a:pos x="f66" y="f67"/>
                  </a:cxn>
                </a:cxnLst>
                <a:rect l="f62" t="f65" r="f63" b="f64"/>
                <a:pathLst>
                  <a:path w="23" h="9">
                    <a:moveTo>
                      <a:pt x="f8" y="f9"/>
                    </a:moveTo>
                    <a:cubicBezTo>
                      <a:pt x="f8" y="f10"/>
                      <a:pt x="f11" y="f10"/>
                      <a:pt x="f12" y="f9"/>
                    </a:cubicBezTo>
                    <a:cubicBezTo>
                      <a:pt x="f13" y="f9"/>
                      <a:pt x="f14" y="f9"/>
                      <a:pt x="f13" y="f15"/>
                    </a:cubicBezTo>
                    <a:cubicBezTo>
                      <a:pt x="f16" y="f17"/>
                      <a:pt x="f13" y="f17"/>
                      <a:pt x="f13" y="f18"/>
                    </a:cubicBezTo>
                    <a:cubicBezTo>
                      <a:pt x="f19" y="f18"/>
                      <a:pt x="f16" y="f18"/>
                      <a:pt x="f20" y="f21"/>
                    </a:cubicBezTo>
                    <a:cubicBezTo>
                      <a:pt x="f6" y="f22"/>
                      <a:pt x="f19" y="f21"/>
                      <a:pt x="f23" y="f24"/>
                    </a:cubicBezTo>
                    <a:cubicBezTo>
                      <a:pt x="f23" y="f24"/>
                      <a:pt x="f25" y="f24"/>
                      <a:pt x="f20" y="f22"/>
                    </a:cubicBezTo>
                    <a:cubicBezTo>
                      <a:pt x="f16" y="f5"/>
                      <a:pt x="f13" y="f22"/>
                      <a:pt x="f14" y="f22"/>
                    </a:cubicBezTo>
                    <a:cubicBezTo>
                      <a:pt x="f12" y="f22"/>
                      <a:pt x="f8" y="f24"/>
                      <a:pt x="f8" y="f22"/>
                    </a:cubicBezTo>
                    <a:cubicBezTo>
                      <a:pt x="f26" y="f22"/>
                      <a:pt x="f27" y="f24"/>
                      <a:pt x="f7" y="f22"/>
                    </a:cubicBezTo>
                    <a:cubicBezTo>
                      <a:pt x="f10" y="f22"/>
                      <a:pt x="f15" y="f24"/>
                      <a:pt x="f9" y="f24"/>
                    </a:cubicBezTo>
                    <a:cubicBezTo>
                      <a:pt x="f10" y="f21"/>
                      <a:pt x="f27" y="f21"/>
                      <a:pt x="f27" y="f18"/>
                    </a:cubicBezTo>
                    <a:cubicBezTo>
                      <a:pt x="f27" y="f18"/>
                      <a:pt x="f27" y="f18"/>
                      <a:pt x="f10" y="f18"/>
                    </a:cubicBezTo>
                    <a:cubicBezTo>
                      <a:pt x="f15" y="f18"/>
                      <a:pt x="f24" y="f21"/>
                      <a:pt x="f22" y="f18"/>
                    </a:cubicBezTo>
                    <a:cubicBezTo>
                      <a:pt x="f5" y="f18"/>
                      <a:pt x="f24" y="f9"/>
                      <a:pt x="f21" y="f15"/>
                    </a:cubicBezTo>
                    <a:cubicBezTo>
                      <a:pt x="f18" y="f15"/>
                      <a:pt x="f15" y="f9"/>
                      <a:pt x="f15" y="f9"/>
                    </a:cubicBezTo>
                    <a:cubicBezTo>
                      <a:pt x="f10" y="f7"/>
                      <a:pt x="f7" y="f10"/>
                      <a:pt x="f7" y="f10"/>
                    </a:cubicBezTo>
                    <a:cubicBezTo>
                      <a:pt x="f26" y="f7"/>
                      <a:pt x="f26" y="f1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56" name="Freeform 114">
                <a:extLst>
                  <a:ext uri="{FF2B5EF4-FFF2-40B4-BE49-F238E27FC236}">
                    <a16:creationId xmlns:a16="http://schemas.microsoft.com/office/drawing/2014/main" id="{91DD713E-0070-01AC-2915-CC720A2A4419}"/>
                  </a:ext>
                </a:extLst>
              </p:cNvPr>
              <p:cNvSpPr/>
              <p:nvPr/>
            </p:nvSpPr>
            <p:spPr>
              <a:xfrm>
                <a:off x="5347895" y="2546677"/>
                <a:ext cx="94896" cy="29955"/>
              </a:xfrm>
              <a:custGeom>
                <a:avLst/>
                <a:gdLst>
                  <a:gd name="f0" fmla="val 10800000"/>
                  <a:gd name="f1" fmla="val 5400000"/>
                  <a:gd name="f2" fmla="val 180"/>
                  <a:gd name="f3" fmla="val w"/>
                  <a:gd name="f4" fmla="val h"/>
                  <a:gd name="f5" fmla="val 0"/>
                  <a:gd name="f6" fmla="val 18"/>
                  <a:gd name="f7" fmla="val 6"/>
                  <a:gd name="f8" fmla="val 1"/>
                  <a:gd name="f9" fmla="val 5"/>
                  <a:gd name="f10" fmla="val 2"/>
                  <a:gd name="f11" fmla="val 3"/>
                  <a:gd name="f12" fmla="val 4"/>
                  <a:gd name="f13" fmla="val 8"/>
                  <a:gd name="f14" fmla="val 10"/>
                  <a:gd name="f15" fmla="val 11"/>
                  <a:gd name="f16" fmla="val 12"/>
                  <a:gd name="f17" fmla="val 14"/>
                  <a:gd name="f18" fmla="val 16"/>
                  <a:gd name="f19" fmla="val 15"/>
                  <a:gd name="f20" fmla="val 13"/>
                  <a:gd name="f21" fmla="val 7"/>
                  <a:gd name="f22" fmla="+- 0 0 -90"/>
                  <a:gd name="f23" fmla="*/ f3 1 18"/>
                  <a:gd name="f24" fmla="*/ f4 1 6"/>
                  <a:gd name="f25" fmla="+- f7 0 f5"/>
                  <a:gd name="f26" fmla="+- f6 0 f5"/>
                  <a:gd name="f27" fmla="*/ f22 f0 1"/>
                  <a:gd name="f28" fmla="*/ f25 1 6"/>
                  <a:gd name="f29" fmla="*/ f26 1 18"/>
                  <a:gd name="f30" fmla="*/ f27 1 f2"/>
                  <a:gd name="f31" fmla="*/ 1 1 f29"/>
                  <a:gd name="f32" fmla="*/ 5 1 f28"/>
                  <a:gd name="f33" fmla="*/ 4 1 f29"/>
                  <a:gd name="f34" fmla="*/ 6 1 f28"/>
                  <a:gd name="f35" fmla="*/ 5 1 f29"/>
                  <a:gd name="f36" fmla="*/ 4 1 f28"/>
                  <a:gd name="f37" fmla="*/ 11 1 f29"/>
                  <a:gd name="f38" fmla="*/ 16 1 f29"/>
                  <a:gd name="f39" fmla="*/ 1 1 f28"/>
                  <a:gd name="f40" fmla="*/ 13 1 f29"/>
                  <a:gd name="f41" fmla="*/ 0 1 f28"/>
                  <a:gd name="f42" fmla="*/ 6 1 f29"/>
                  <a:gd name="f43" fmla="*/ 3 1 f29"/>
                  <a:gd name="f44" fmla="*/ 3 1 f28"/>
                  <a:gd name="f45" fmla="*/ 0 1 f29"/>
                  <a:gd name="f46" fmla="*/ f6 1 f29"/>
                  <a:gd name="f47" fmla="*/ f7 1 f28"/>
                  <a:gd name="f48" fmla="+- f30 0 f1"/>
                  <a:gd name="f49" fmla="*/ f45 f23 1"/>
                  <a:gd name="f50" fmla="*/ f46 f23 1"/>
                  <a:gd name="f51" fmla="*/ f47 f24 1"/>
                  <a:gd name="f52" fmla="*/ f41 f24 1"/>
                  <a:gd name="f53" fmla="*/ f31 f23 1"/>
                  <a:gd name="f54" fmla="*/ f32 f24 1"/>
                  <a:gd name="f55" fmla="*/ f33 f23 1"/>
                  <a:gd name="f56" fmla="*/ f34 f24 1"/>
                  <a:gd name="f57" fmla="*/ f35 f23 1"/>
                  <a:gd name="f58" fmla="*/ f36 f24 1"/>
                  <a:gd name="f59" fmla="*/ f37 f23 1"/>
                  <a:gd name="f60" fmla="*/ f38 f23 1"/>
                  <a:gd name="f61" fmla="*/ f39 f24 1"/>
                  <a:gd name="f62" fmla="*/ f40 f23 1"/>
                  <a:gd name="f63" fmla="*/ f42 f23 1"/>
                  <a:gd name="f64" fmla="*/ f43 f23 1"/>
                  <a:gd name="f65" fmla="*/ f44 f24 1"/>
                </a:gdLst>
                <a:ahLst/>
                <a:cxnLst>
                  <a:cxn ang="3cd4">
                    <a:pos x="hc" y="t"/>
                  </a:cxn>
                  <a:cxn ang="0">
                    <a:pos x="r" y="vc"/>
                  </a:cxn>
                  <a:cxn ang="cd4">
                    <a:pos x="hc" y="b"/>
                  </a:cxn>
                  <a:cxn ang="cd2">
                    <a:pos x="l" y="vc"/>
                  </a:cxn>
                  <a:cxn ang="f48">
                    <a:pos x="f53" y="f54"/>
                  </a:cxn>
                  <a:cxn ang="f48">
                    <a:pos x="f55" y="f56"/>
                  </a:cxn>
                  <a:cxn ang="f48">
                    <a:pos x="f57" y="f58"/>
                  </a:cxn>
                  <a:cxn ang="f48">
                    <a:pos x="f57" y="f58"/>
                  </a:cxn>
                  <a:cxn ang="f48">
                    <a:pos x="f59" y="f58"/>
                  </a:cxn>
                  <a:cxn ang="f48">
                    <a:pos x="f60" y="f61"/>
                  </a:cxn>
                  <a:cxn ang="f48">
                    <a:pos x="f62" y="f52"/>
                  </a:cxn>
                  <a:cxn ang="f48">
                    <a:pos x="f63" y="f52"/>
                  </a:cxn>
                  <a:cxn ang="f48">
                    <a:pos x="f64" y="f65"/>
                  </a:cxn>
                  <a:cxn ang="f48">
                    <a:pos x="f53" y="f54"/>
                  </a:cxn>
                </a:cxnLst>
                <a:rect l="f49" t="f52" r="f50" b="f51"/>
                <a:pathLst>
                  <a:path w="18" h="6">
                    <a:moveTo>
                      <a:pt x="f8" y="f9"/>
                    </a:moveTo>
                    <a:cubicBezTo>
                      <a:pt x="f10" y="f9"/>
                      <a:pt x="f11" y="f7"/>
                      <a:pt x="f12" y="f7"/>
                    </a:cubicBezTo>
                    <a:cubicBezTo>
                      <a:pt x="f12" y="f9"/>
                      <a:pt x="f7" y="f9"/>
                      <a:pt x="f9" y="f12"/>
                    </a:cubicBezTo>
                    <a:cubicBezTo>
                      <a:pt x="f12" y="f12"/>
                      <a:pt x="f10" y="f11"/>
                      <a:pt x="f9" y="f12"/>
                    </a:cubicBezTo>
                    <a:cubicBezTo>
                      <a:pt x="f13" y="f12"/>
                      <a:pt x="f14" y="f9"/>
                      <a:pt x="f15" y="f12"/>
                    </a:cubicBezTo>
                    <a:cubicBezTo>
                      <a:pt x="f16" y="f11"/>
                      <a:pt x="f17" y="f10"/>
                      <a:pt x="f18" y="f8"/>
                    </a:cubicBezTo>
                    <a:cubicBezTo>
                      <a:pt x="f6" y="f8"/>
                      <a:pt x="f19" y="f8"/>
                      <a:pt x="f20" y="f5"/>
                    </a:cubicBezTo>
                    <a:cubicBezTo>
                      <a:pt x="f15" y="f5"/>
                      <a:pt x="f21" y="f5"/>
                      <a:pt x="f7" y="f5"/>
                    </a:cubicBezTo>
                    <a:cubicBezTo>
                      <a:pt x="f12" y="f8"/>
                      <a:pt x="f10" y="f8"/>
                      <a:pt x="f11" y="f11"/>
                    </a:cubicBezTo>
                    <a:cubicBezTo>
                      <a:pt x="f11" y="f12"/>
                      <a:pt x="f5" y="f1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57" name="Canada">
                <a:extLst>
                  <a:ext uri="{FF2B5EF4-FFF2-40B4-BE49-F238E27FC236}">
                    <a16:creationId xmlns:a16="http://schemas.microsoft.com/office/drawing/2014/main" id="{C49A5678-1D03-5D84-7614-1966C774D209}"/>
                  </a:ext>
                </a:extLst>
              </p:cNvPr>
              <p:cNvSpPr/>
              <p:nvPr/>
            </p:nvSpPr>
            <p:spPr>
              <a:xfrm>
                <a:off x="5415671" y="2506032"/>
                <a:ext cx="250792" cy="47073"/>
              </a:xfrm>
              <a:custGeom>
                <a:avLst/>
                <a:gdLst>
                  <a:gd name="f0" fmla="val 10800000"/>
                  <a:gd name="f1" fmla="val 5400000"/>
                  <a:gd name="f2" fmla="val 180"/>
                  <a:gd name="f3" fmla="val w"/>
                  <a:gd name="f4" fmla="val h"/>
                  <a:gd name="f5" fmla="val 0"/>
                  <a:gd name="f6" fmla="val 47"/>
                  <a:gd name="f7" fmla="val 9"/>
                  <a:gd name="f8" fmla="val 12"/>
                  <a:gd name="f9" fmla="val 8"/>
                  <a:gd name="f10" fmla="val 13"/>
                  <a:gd name="f11" fmla="val 7"/>
                  <a:gd name="f12" fmla="val 14"/>
                  <a:gd name="f13" fmla="val 16"/>
                  <a:gd name="f14" fmla="val 18"/>
                  <a:gd name="f15" fmla="val 20"/>
                  <a:gd name="f16" fmla="val 21"/>
                  <a:gd name="f17" fmla="val 22"/>
                  <a:gd name="f18" fmla="val 19"/>
                  <a:gd name="f19" fmla="val 25"/>
                  <a:gd name="f20" fmla="val 27"/>
                  <a:gd name="f21" fmla="val 28"/>
                  <a:gd name="f22" fmla="val 30"/>
                  <a:gd name="f23" fmla="val 32"/>
                  <a:gd name="f24" fmla="val 34"/>
                  <a:gd name="f25" fmla="val 35"/>
                  <a:gd name="f26" fmla="val 36"/>
                  <a:gd name="f27" fmla="val 38"/>
                  <a:gd name="f28" fmla="val 5"/>
                  <a:gd name="f29" fmla="val 37"/>
                  <a:gd name="f30" fmla="val 40"/>
                  <a:gd name="f31" fmla="val 39"/>
                  <a:gd name="f32" fmla="val 41"/>
                  <a:gd name="f33" fmla="val 44"/>
                  <a:gd name="f34" fmla="val 45"/>
                  <a:gd name="f35" fmla="val 42"/>
                  <a:gd name="f36" fmla="val 43"/>
                  <a:gd name="f37" fmla="val 4"/>
                  <a:gd name="f38" fmla="val 29"/>
                  <a:gd name="f39" fmla="val 26"/>
                  <a:gd name="f40" fmla="val 24"/>
                  <a:gd name="f41" fmla="val 6"/>
                  <a:gd name="f42" fmla="val 15"/>
                  <a:gd name="f43" fmla="val 10"/>
                  <a:gd name="f44" fmla="val 2"/>
                  <a:gd name="f45" fmla="val 1"/>
                  <a:gd name="f46" fmla="val 3"/>
                  <a:gd name="f47" fmla="+- 0 0 -90"/>
                  <a:gd name="f48" fmla="*/ f3 1 47"/>
                  <a:gd name="f49" fmla="*/ f4 1 9"/>
                  <a:gd name="f50" fmla="+- f7 0 f5"/>
                  <a:gd name="f51" fmla="+- f6 0 f5"/>
                  <a:gd name="f52" fmla="*/ f47 f0 1"/>
                  <a:gd name="f53" fmla="*/ f51 1 47"/>
                  <a:gd name="f54" fmla="*/ f50 1 9"/>
                  <a:gd name="f55" fmla="*/ f52 1 f2"/>
                  <a:gd name="f56" fmla="*/ 9 1 f53"/>
                  <a:gd name="f57" fmla="*/ 9 1 f54"/>
                  <a:gd name="f58" fmla="*/ 13 1 f53"/>
                  <a:gd name="f59" fmla="*/ 8 1 f54"/>
                  <a:gd name="f60" fmla="*/ 16 1 f53"/>
                  <a:gd name="f61" fmla="*/ 21 1 f53"/>
                  <a:gd name="f62" fmla="*/ 7 1 f54"/>
                  <a:gd name="f63" fmla="*/ 27 1 f53"/>
                  <a:gd name="f64" fmla="*/ 32 1 f53"/>
                  <a:gd name="f65" fmla="*/ 36 1 f53"/>
                  <a:gd name="f66" fmla="*/ 37 1 f53"/>
                  <a:gd name="f67" fmla="*/ 41 1 f53"/>
                  <a:gd name="f68" fmla="*/ 45 1 f53"/>
                  <a:gd name="f69" fmla="*/ 40 1 f53"/>
                  <a:gd name="f70" fmla="*/ 4 1 f54"/>
                  <a:gd name="f71" fmla="*/ 5 1 f54"/>
                  <a:gd name="f72" fmla="*/ 26 1 f53"/>
                  <a:gd name="f73" fmla="*/ 20 1 f53"/>
                  <a:gd name="f74" fmla="*/ 15 1 f53"/>
                  <a:gd name="f75" fmla="*/ 12 1 f53"/>
                  <a:gd name="f76" fmla="*/ 10 1 f53"/>
                  <a:gd name="f77" fmla="*/ 2 1 f54"/>
                  <a:gd name="f78" fmla="*/ 8 1 f53"/>
                  <a:gd name="f79" fmla="*/ 1 1 f54"/>
                  <a:gd name="f80" fmla="*/ 2 1 f53"/>
                  <a:gd name="f81" fmla="*/ 3 1 f53"/>
                  <a:gd name="f82" fmla="*/ 7 1 f53"/>
                  <a:gd name="f83" fmla="*/ 6 1 f53"/>
                  <a:gd name="f84" fmla="*/ 6 1 f54"/>
                  <a:gd name="f85" fmla="*/ 0 1 f53"/>
                  <a:gd name="f86" fmla="*/ f6 1 f53"/>
                  <a:gd name="f87" fmla="*/ 0 1 f54"/>
                  <a:gd name="f88" fmla="*/ f7 1 f54"/>
                  <a:gd name="f89" fmla="+- f55 0 f1"/>
                  <a:gd name="f90" fmla="*/ f85 f48 1"/>
                  <a:gd name="f91" fmla="*/ f86 f48 1"/>
                  <a:gd name="f92" fmla="*/ f88 f49 1"/>
                  <a:gd name="f93" fmla="*/ f87 f49 1"/>
                  <a:gd name="f94" fmla="*/ f56 f48 1"/>
                  <a:gd name="f95" fmla="*/ f57 f49 1"/>
                  <a:gd name="f96" fmla="*/ f58 f48 1"/>
                  <a:gd name="f97" fmla="*/ f59 f49 1"/>
                  <a:gd name="f98" fmla="*/ f60 f48 1"/>
                  <a:gd name="f99" fmla="*/ f61 f48 1"/>
                  <a:gd name="f100" fmla="*/ f62 f49 1"/>
                  <a:gd name="f101" fmla="*/ f63 f48 1"/>
                  <a:gd name="f102" fmla="*/ f64 f48 1"/>
                  <a:gd name="f103" fmla="*/ f65 f48 1"/>
                  <a:gd name="f104" fmla="*/ f66 f48 1"/>
                  <a:gd name="f105" fmla="*/ f67 f48 1"/>
                  <a:gd name="f106" fmla="*/ f68 f48 1"/>
                  <a:gd name="f107" fmla="*/ f69 f48 1"/>
                  <a:gd name="f108" fmla="*/ f70 f49 1"/>
                  <a:gd name="f109" fmla="*/ f71 f49 1"/>
                  <a:gd name="f110" fmla="*/ f72 f48 1"/>
                  <a:gd name="f111" fmla="*/ f73 f48 1"/>
                  <a:gd name="f112" fmla="*/ f74 f48 1"/>
                  <a:gd name="f113" fmla="*/ f75 f48 1"/>
                  <a:gd name="f114" fmla="*/ f76 f48 1"/>
                  <a:gd name="f115" fmla="*/ f77 f49 1"/>
                  <a:gd name="f116" fmla="*/ f78 f48 1"/>
                  <a:gd name="f117" fmla="*/ f79 f49 1"/>
                  <a:gd name="f118" fmla="*/ f80 f48 1"/>
                  <a:gd name="f119" fmla="*/ f81 f48 1"/>
                  <a:gd name="f120" fmla="*/ f82 f48 1"/>
                  <a:gd name="f121" fmla="*/ f83 f48 1"/>
                  <a:gd name="f122" fmla="*/ f84 f49 1"/>
                </a:gdLst>
                <a:ahLst/>
                <a:cxnLst>
                  <a:cxn ang="3cd4">
                    <a:pos x="hc" y="t"/>
                  </a:cxn>
                  <a:cxn ang="0">
                    <a:pos x="r" y="vc"/>
                  </a:cxn>
                  <a:cxn ang="cd4">
                    <a:pos x="hc" y="b"/>
                  </a:cxn>
                  <a:cxn ang="cd2">
                    <a:pos x="l" y="vc"/>
                  </a:cxn>
                  <a:cxn ang="f89">
                    <a:pos x="f94" y="f95"/>
                  </a:cxn>
                  <a:cxn ang="f89">
                    <a:pos x="f96" y="f97"/>
                  </a:cxn>
                  <a:cxn ang="f89">
                    <a:pos x="f98" y="f95"/>
                  </a:cxn>
                  <a:cxn ang="f89">
                    <a:pos x="f99" y="f100"/>
                  </a:cxn>
                  <a:cxn ang="f89">
                    <a:pos x="f99" y="f95"/>
                  </a:cxn>
                  <a:cxn ang="f89">
                    <a:pos x="f101" y="f97"/>
                  </a:cxn>
                  <a:cxn ang="f89">
                    <a:pos x="f102" y="f97"/>
                  </a:cxn>
                  <a:cxn ang="f89">
                    <a:pos x="f103" y="f97"/>
                  </a:cxn>
                  <a:cxn ang="f89">
                    <a:pos x="f104" y="f100"/>
                  </a:cxn>
                  <a:cxn ang="f89">
                    <a:pos x="f105" y="f97"/>
                  </a:cxn>
                  <a:cxn ang="f89">
                    <a:pos x="f106" y="f100"/>
                  </a:cxn>
                  <a:cxn ang="f89">
                    <a:pos x="f107" y="f108"/>
                  </a:cxn>
                  <a:cxn ang="f89">
                    <a:pos x="f104" y="f108"/>
                  </a:cxn>
                  <a:cxn ang="f89">
                    <a:pos x="f102" y="f109"/>
                  </a:cxn>
                  <a:cxn ang="f89">
                    <a:pos x="f110" y="f109"/>
                  </a:cxn>
                  <a:cxn ang="f89">
                    <a:pos x="f111" y="f109"/>
                  </a:cxn>
                  <a:cxn ang="f89">
                    <a:pos x="f112" y="f109"/>
                  </a:cxn>
                  <a:cxn ang="f89">
                    <a:pos x="f113" y="f109"/>
                  </a:cxn>
                  <a:cxn ang="f89">
                    <a:pos x="f114" y="f108"/>
                  </a:cxn>
                  <a:cxn ang="f89">
                    <a:pos x="f113" y="f115"/>
                  </a:cxn>
                  <a:cxn ang="f89">
                    <a:pos x="f116" y="f117"/>
                  </a:cxn>
                  <a:cxn ang="f89">
                    <a:pos x="f118" y="f115"/>
                  </a:cxn>
                  <a:cxn ang="f89">
                    <a:pos x="f119" y="f108"/>
                  </a:cxn>
                  <a:cxn ang="f89">
                    <a:pos x="f120" y="f108"/>
                  </a:cxn>
                  <a:cxn ang="f89">
                    <a:pos x="f121" y="f122"/>
                  </a:cxn>
                  <a:cxn ang="f89">
                    <a:pos x="f94" y="f95"/>
                  </a:cxn>
                </a:cxnLst>
                <a:rect l="f90" t="f93" r="f91" b="f92"/>
                <a:pathLst>
                  <a:path w="47" h="9">
                    <a:moveTo>
                      <a:pt x="f7" y="f7"/>
                    </a:moveTo>
                    <a:cubicBezTo>
                      <a:pt x="f8" y="f9"/>
                      <a:pt x="f10" y="f11"/>
                      <a:pt x="f10" y="f9"/>
                    </a:cubicBezTo>
                    <a:cubicBezTo>
                      <a:pt x="f12" y="f9"/>
                      <a:pt x="f12" y="f7"/>
                      <a:pt x="f13" y="f7"/>
                    </a:cubicBezTo>
                    <a:cubicBezTo>
                      <a:pt x="f14" y="f7"/>
                      <a:pt x="f15" y="f11"/>
                      <a:pt x="f16" y="f11"/>
                    </a:cubicBezTo>
                    <a:cubicBezTo>
                      <a:pt x="f17" y="f11"/>
                      <a:pt x="f18" y="f7"/>
                      <a:pt x="f16" y="f7"/>
                    </a:cubicBezTo>
                    <a:cubicBezTo>
                      <a:pt x="f19" y="f7"/>
                      <a:pt x="f19" y="f9"/>
                      <a:pt x="f20" y="f9"/>
                    </a:cubicBezTo>
                    <a:cubicBezTo>
                      <a:pt x="f21" y="f9"/>
                      <a:pt x="f22" y="f9"/>
                      <a:pt x="f23" y="f9"/>
                    </a:cubicBezTo>
                    <a:cubicBezTo>
                      <a:pt x="f24" y="f11"/>
                      <a:pt x="f25" y="f9"/>
                      <a:pt x="f26" y="f9"/>
                    </a:cubicBezTo>
                    <a:cubicBezTo>
                      <a:pt x="f27" y="f9"/>
                      <a:pt x="f25" y="f28"/>
                      <a:pt x="f29" y="f11"/>
                    </a:cubicBezTo>
                    <a:cubicBezTo>
                      <a:pt x="f30" y="f9"/>
                      <a:pt x="f31" y="f9"/>
                      <a:pt x="f32" y="f9"/>
                    </a:cubicBezTo>
                    <a:cubicBezTo>
                      <a:pt x="f33" y="f11"/>
                      <a:pt x="f6" y="f9"/>
                      <a:pt x="f34" y="f11"/>
                    </a:cubicBezTo>
                    <a:cubicBezTo>
                      <a:pt x="f35" y="f28"/>
                      <a:pt x="f36" y="f37"/>
                      <a:pt x="f30" y="f37"/>
                    </a:cubicBezTo>
                    <a:cubicBezTo>
                      <a:pt x="f29" y="f37"/>
                      <a:pt x="f27" y="f28"/>
                      <a:pt x="f29" y="f37"/>
                    </a:cubicBezTo>
                    <a:cubicBezTo>
                      <a:pt x="f26" y="f37"/>
                      <a:pt x="f24" y="f28"/>
                      <a:pt x="f23" y="f28"/>
                    </a:cubicBezTo>
                    <a:cubicBezTo>
                      <a:pt x="f22" y="f37"/>
                      <a:pt x="f38" y="f28"/>
                      <a:pt x="f39" y="f28"/>
                    </a:cubicBezTo>
                    <a:cubicBezTo>
                      <a:pt x="f40" y="f37"/>
                      <a:pt x="f16" y="f28"/>
                      <a:pt x="f15" y="f28"/>
                    </a:cubicBezTo>
                    <a:cubicBezTo>
                      <a:pt x="f14" y="f37"/>
                      <a:pt x="f13" y="f41"/>
                      <a:pt x="f42" y="f28"/>
                    </a:cubicBezTo>
                    <a:cubicBezTo>
                      <a:pt x="f42" y="f37"/>
                      <a:pt x="f8" y="f28"/>
                      <a:pt x="f8" y="f28"/>
                    </a:cubicBezTo>
                    <a:cubicBezTo>
                      <a:pt x="f8" y="f37"/>
                      <a:pt x="f9" y="f37"/>
                      <a:pt x="f43" y="f37"/>
                    </a:cubicBezTo>
                    <a:cubicBezTo>
                      <a:pt x="f8" y="f37"/>
                      <a:pt x="f12" y="f44"/>
                      <a:pt x="f8" y="f44"/>
                    </a:cubicBezTo>
                    <a:cubicBezTo>
                      <a:pt x="f7" y="f44"/>
                      <a:pt x="f43" y="f5"/>
                      <a:pt x="f9" y="f45"/>
                    </a:cubicBezTo>
                    <a:cubicBezTo>
                      <a:pt x="f28" y="f45"/>
                      <a:pt x="f46" y="f45"/>
                      <a:pt x="f44" y="f44"/>
                    </a:cubicBezTo>
                    <a:cubicBezTo>
                      <a:pt x="f5" y="f44"/>
                      <a:pt x="f46" y="f46"/>
                      <a:pt x="f46" y="f37"/>
                    </a:cubicBezTo>
                    <a:cubicBezTo>
                      <a:pt x="f44" y="f28"/>
                      <a:pt x="f28" y="f28"/>
                      <a:pt x="f11" y="f37"/>
                    </a:cubicBezTo>
                    <a:cubicBezTo>
                      <a:pt x="f9" y="f28"/>
                      <a:pt x="f9" y="f41"/>
                      <a:pt x="f41" y="f41"/>
                    </a:cubicBezTo>
                    <a:cubicBezTo>
                      <a:pt x="f28" y="f11"/>
                      <a:pt x="f28" y="f7"/>
                      <a:pt x="f7"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58" name="Canada">
                <a:extLst>
                  <a:ext uri="{FF2B5EF4-FFF2-40B4-BE49-F238E27FC236}">
                    <a16:creationId xmlns:a16="http://schemas.microsoft.com/office/drawing/2014/main" id="{772FAADA-6E40-7D5C-562B-1D89BBC8C046}"/>
                  </a:ext>
                </a:extLst>
              </p:cNvPr>
              <p:cNvSpPr/>
              <p:nvPr/>
            </p:nvSpPr>
            <p:spPr>
              <a:xfrm>
                <a:off x="4823725" y="2546677"/>
                <a:ext cx="176232" cy="55622"/>
              </a:xfrm>
              <a:custGeom>
                <a:avLst/>
                <a:gdLst>
                  <a:gd name="f0" fmla="val 10800000"/>
                  <a:gd name="f1" fmla="val 5400000"/>
                  <a:gd name="f2" fmla="val 180"/>
                  <a:gd name="f3" fmla="val w"/>
                  <a:gd name="f4" fmla="val h"/>
                  <a:gd name="f5" fmla="val 0"/>
                  <a:gd name="f6" fmla="val 33"/>
                  <a:gd name="f7" fmla="val 11"/>
                  <a:gd name="f8" fmla="val 12"/>
                  <a:gd name="f9" fmla="val 7"/>
                  <a:gd name="f10" fmla="val 14"/>
                  <a:gd name="f11" fmla="val 5"/>
                  <a:gd name="f12" fmla="val 17"/>
                  <a:gd name="f13" fmla="val 6"/>
                  <a:gd name="f14" fmla="val 20"/>
                  <a:gd name="f15" fmla="val 4"/>
                  <a:gd name="f16" fmla="val 25"/>
                  <a:gd name="f17" fmla="val 28"/>
                  <a:gd name="f18" fmla="val 2"/>
                  <a:gd name="f19" fmla="val 3"/>
                  <a:gd name="f20" fmla="val 31"/>
                  <a:gd name="f21" fmla="val 30"/>
                  <a:gd name="f22" fmla="val 1"/>
                  <a:gd name="f23" fmla="val 27"/>
                  <a:gd name="f24" fmla="val 21"/>
                  <a:gd name="f25" fmla="val 18"/>
                  <a:gd name="f26" fmla="val 15"/>
                  <a:gd name="f27" fmla="val 13"/>
                  <a:gd name="f28" fmla="val 10"/>
                  <a:gd name="f29" fmla="val 8"/>
                  <a:gd name="f30" fmla="val 9"/>
                  <a:gd name="f31" fmla="+- 0 0 -90"/>
                  <a:gd name="f32" fmla="*/ f3 1 33"/>
                  <a:gd name="f33" fmla="*/ f4 1 11"/>
                  <a:gd name="f34" fmla="+- f7 0 f5"/>
                  <a:gd name="f35" fmla="+- f6 0 f5"/>
                  <a:gd name="f36" fmla="*/ f31 f0 1"/>
                  <a:gd name="f37" fmla="*/ f35 1 33"/>
                  <a:gd name="f38" fmla="*/ f34 1 11"/>
                  <a:gd name="f39" fmla="*/ f36 1 f2"/>
                  <a:gd name="f40" fmla="*/ 12 1 f37"/>
                  <a:gd name="f41" fmla="*/ 7 1 f38"/>
                  <a:gd name="f42" fmla="*/ 17 1 f37"/>
                  <a:gd name="f43" fmla="*/ 6 1 f38"/>
                  <a:gd name="f44" fmla="*/ 25 1 f37"/>
                  <a:gd name="f45" fmla="*/ 4 1 f38"/>
                  <a:gd name="f46" fmla="*/ 31 1 f37"/>
                  <a:gd name="f47" fmla="*/ 3 1 f38"/>
                  <a:gd name="f48" fmla="*/ 0 1 f38"/>
                  <a:gd name="f49" fmla="*/ 27 1 f37"/>
                  <a:gd name="f50" fmla="*/ 1 1 f38"/>
                  <a:gd name="f51" fmla="*/ 18 1 f37"/>
                  <a:gd name="f52" fmla="*/ 10 1 f37"/>
                  <a:gd name="f53" fmla="*/ 8 1 f37"/>
                  <a:gd name="f54" fmla="*/ 5 1 f37"/>
                  <a:gd name="f55" fmla="*/ 2 1 f37"/>
                  <a:gd name="f56" fmla="*/ 8 1 f38"/>
                  <a:gd name="f57" fmla="*/ 3 1 f37"/>
                  <a:gd name="f58" fmla="*/ 11 1 f38"/>
                  <a:gd name="f59" fmla="*/ 7 1 f37"/>
                  <a:gd name="f60" fmla="*/ 10 1 f38"/>
                  <a:gd name="f61" fmla="*/ 9 1 f38"/>
                  <a:gd name="f62" fmla="*/ 0 1 f37"/>
                  <a:gd name="f63" fmla="*/ f6 1 f37"/>
                  <a:gd name="f64" fmla="*/ f7 1 f38"/>
                  <a:gd name="f65" fmla="+- f39 0 f1"/>
                  <a:gd name="f66" fmla="*/ f62 f32 1"/>
                  <a:gd name="f67" fmla="*/ f63 f32 1"/>
                  <a:gd name="f68" fmla="*/ f64 f33 1"/>
                  <a:gd name="f69" fmla="*/ f48 f33 1"/>
                  <a:gd name="f70" fmla="*/ f40 f32 1"/>
                  <a:gd name="f71" fmla="*/ f41 f33 1"/>
                  <a:gd name="f72" fmla="*/ f42 f32 1"/>
                  <a:gd name="f73" fmla="*/ f43 f33 1"/>
                  <a:gd name="f74" fmla="*/ f44 f32 1"/>
                  <a:gd name="f75" fmla="*/ f45 f33 1"/>
                  <a:gd name="f76" fmla="*/ f46 f32 1"/>
                  <a:gd name="f77" fmla="*/ f47 f33 1"/>
                  <a:gd name="f78" fmla="*/ f49 f32 1"/>
                  <a:gd name="f79" fmla="*/ f50 f33 1"/>
                  <a:gd name="f80" fmla="*/ f51 f32 1"/>
                  <a:gd name="f81" fmla="*/ f52 f32 1"/>
                  <a:gd name="f82" fmla="*/ f53 f32 1"/>
                  <a:gd name="f83" fmla="*/ f54 f32 1"/>
                  <a:gd name="f84" fmla="*/ f55 f32 1"/>
                  <a:gd name="f85" fmla="*/ f56 f33 1"/>
                  <a:gd name="f86" fmla="*/ f57 f32 1"/>
                  <a:gd name="f87" fmla="*/ f58 f33 1"/>
                  <a:gd name="f88" fmla="*/ f59 f32 1"/>
                  <a:gd name="f89" fmla="*/ f60 f33 1"/>
                  <a:gd name="f90" fmla="*/ f61 f33 1"/>
                </a:gdLst>
                <a:ahLst/>
                <a:cxnLst>
                  <a:cxn ang="3cd4">
                    <a:pos x="hc" y="t"/>
                  </a:cxn>
                  <a:cxn ang="0">
                    <a:pos x="r" y="vc"/>
                  </a:cxn>
                  <a:cxn ang="cd4">
                    <a:pos x="hc" y="b"/>
                  </a:cxn>
                  <a:cxn ang="cd2">
                    <a:pos x="l" y="vc"/>
                  </a:cxn>
                  <a:cxn ang="f65">
                    <a:pos x="f70" y="f71"/>
                  </a:cxn>
                  <a:cxn ang="f65">
                    <a:pos x="f72" y="f73"/>
                  </a:cxn>
                  <a:cxn ang="f65">
                    <a:pos x="f74" y="f75"/>
                  </a:cxn>
                  <a:cxn ang="f65">
                    <a:pos x="f76" y="f77"/>
                  </a:cxn>
                  <a:cxn ang="f65">
                    <a:pos x="f76" y="f69"/>
                  </a:cxn>
                  <a:cxn ang="f65">
                    <a:pos x="f78" y="f79"/>
                  </a:cxn>
                  <a:cxn ang="f65">
                    <a:pos x="f80" y="f69"/>
                  </a:cxn>
                  <a:cxn ang="f65">
                    <a:pos x="f70" y="f79"/>
                  </a:cxn>
                  <a:cxn ang="f65">
                    <a:pos x="f81" y="f77"/>
                  </a:cxn>
                  <a:cxn ang="f65">
                    <a:pos x="f82" y="f75"/>
                  </a:cxn>
                  <a:cxn ang="f65">
                    <a:pos x="f83" y="f73"/>
                  </a:cxn>
                  <a:cxn ang="f65">
                    <a:pos x="f84" y="f85"/>
                  </a:cxn>
                  <a:cxn ang="f65">
                    <a:pos x="f86" y="f87"/>
                  </a:cxn>
                  <a:cxn ang="f65">
                    <a:pos x="f88" y="f89"/>
                  </a:cxn>
                  <a:cxn ang="f65">
                    <a:pos x="f81" y="f90"/>
                  </a:cxn>
                  <a:cxn ang="f65">
                    <a:pos x="f70" y="f71"/>
                  </a:cxn>
                </a:cxnLst>
                <a:rect l="f66" t="f69" r="f67" b="f68"/>
                <a:pathLst>
                  <a:path w="33" h="11">
                    <a:moveTo>
                      <a:pt x="f8" y="f9"/>
                    </a:moveTo>
                    <a:cubicBezTo>
                      <a:pt x="f10" y="f11"/>
                      <a:pt x="f10" y="f9"/>
                      <a:pt x="f12" y="f13"/>
                    </a:cubicBezTo>
                    <a:cubicBezTo>
                      <a:pt x="f14" y="f15"/>
                      <a:pt x="f14" y="f13"/>
                      <a:pt x="f16" y="f15"/>
                    </a:cubicBezTo>
                    <a:cubicBezTo>
                      <a:pt x="f17" y="f18"/>
                      <a:pt x="f17" y="f19"/>
                      <a:pt x="f20" y="f19"/>
                    </a:cubicBezTo>
                    <a:cubicBezTo>
                      <a:pt x="f6" y="f19"/>
                      <a:pt x="f6" y="f5"/>
                      <a:pt x="f20" y="f5"/>
                    </a:cubicBezTo>
                    <a:cubicBezTo>
                      <a:pt x="f21" y="f22"/>
                      <a:pt x="f17" y="f22"/>
                      <a:pt x="f23" y="f22"/>
                    </a:cubicBezTo>
                    <a:cubicBezTo>
                      <a:pt x="f16" y="f22"/>
                      <a:pt x="f24" y="f5"/>
                      <a:pt x="f25" y="f5"/>
                    </a:cubicBezTo>
                    <a:cubicBezTo>
                      <a:pt x="f26" y="f5"/>
                      <a:pt x="f27" y="f22"/>
                      <a:pt x="f8" y="f22"/>
                    </a:cubicBezTo>
                    <a:cubicBezTo>
                      <a:pt x="f28" y="f22"/>
                      <a:pt x="f27" y="f22"/>
                      <a:pt x="f28" y="f19"/>
                    </a:cubicBezTo>
                    <a:cubicBezTo>
                      <a:pt x="f29" y="f15"/>
                      <a:pt x="f9" y="f15"/>
                      <a:pt x="f29" y="f15"/>
                    </a:cubicBezTo>
                    <a:cubicBezTo>
                      <a:pt x="f30" y="f11"/>
                      <a:pt x="f13" y="f11"/>
                      <a:pt x="f11" y="f13"/>
                    </a:cubicBezTo>
                    <a:cubicBezTo>
                      <a:pt x="f19" y="f29"/>
                      <a:pt x="f5" y="f13"/>
                      <a:pt x="f18" y="f29"/>
                    </a:cubicBezTo>
                    <a:cubicBezTo>
                      <a:pt x="f19" y="f30"/>
                      <a:pt x="f22" y="f28"/>
                      <a:pt x="f19" y="f7"/>
                    </a:cubicBezTo>
                    <a:cubicBezTo>
                      <a:pt x="f11" y="f7"/>
                      <a:pt x="f11" y="f28"/>
                      <a:pt x="f9" y="f28"/>
                    </a:cubicBezTo>
                    <a:cubicBezTo>
                      <a:pt x="f30" y="f28"/>
                      <a:pt x="f30" y="f7"/>
                      <a:pt x="f28" y="f30"/>
                    </a:cubicBezTo>
                    <a:cubicBezTo>
                      <a:pt x="f7" y="f29"/>
                      <a:pt x="f28" y="f2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59" name="Canada">
                <a:extLst>
                  <a:ext uri="{FF2B5EF4-FFF2-40B4-BE49-F238E27FC236}">
                    <a16:creationId xmlns:a16="http://schemas.microsoft.com/office/drawing/2014/main" id="{6384072E-D9F4-5FF3-9C94-652DE324684D}"/>
                  </a:ext>
                </a:extLst>
              </p:cNvPr>
              <p:cNvSpPr/>
              <p:nvPr/>
            </p:nvSpPr>
            <p:spPr>
              <a:xfrm>
                <a:off x="4979621" y="2497473"/>
                <a:ext cx="117491" cy="34235"/>
              </a:xfrm>
              <a:custGeom>
                <a:avLst/>
                <a:gdLst>
                  <a:gd name="f0" fmla="val 10800000"/>
                  <a:gd name="f1" fmla="val 5400000"/>
                  <a:gd name="f2" fmla="val 180"/>
                  <a:gd name="f3" fmla="val w"/>
                  <a:gd name="f4" fmla="val h"/>
                  <a:gd name="f5" fmla="val 0"/>
                  <a:gd name="f6" fmla="val 22"/>
                  <a:gd name="f7" fmla="val 7"/>
                  <a:gd name="f8" fmla="val 3"/>
                  <a:gd name="f9" fmla="val 4"/>
                  <a:gd name="f10" fmla="val 6"/>
                  <a:gd name="f11" fmla="val 9"/>
                  <a:gd name="f12" fmla="val 11"/>
                  <a:gd name="f13" fmla="val 2"/>
                  <a:gd name="f14" fmla="val 18"/>
                  <a:gd name="f15" fmla="val 1"/>
                  <a:gd name="f16" fmla="val 19"/>
                  <a:gd name="f17" fmla="val 20"/>
                  <a:gd name="f18" fmla="val 17"/>
                  <a:gd name="f19" fmla="val 16"/>
                  <a:gd name="f20" fmla="val 5"/>
                  <a:gd name="f21" fmla="val 12"/>
                  <a:gd name="f22" fmla="val 14"/>
                  <a:gd name="f23" fmla="val 15"/>
                  <a:gd name="f24" fmla="val 10"/>
                  <a:gd name="f25" fmla="val 13"/>
                  <a:gd name="f26" fmla="val 8"/>
                  <a:gd name="f27" fmla="+- 0 0 -90"/>
                  <a:gd name="f28" fmla="*/ f3 1 22"/>
                  <a:gd name="f29" fmla="*/ f4 1 7"/>
                  <a:gd name="f30" fmla="+- f7 0 f5"/>
                  <a:gd name="f31" fmla="+- f6 0 f5"/>
                  <a:gd name="f32" fmla="*/ f27 f0 1"/>
                  <a:gd name="f33" fmla="*/ f31 1 22"/>
                  <a:gd name="f34" fmla="*/ f30 1 7"/>
                  <a:gd name="f35" fmla="*/ f32 1 f2"/>
                  <a:gd name="f36" fmla="*/ 3 1 f33"/>
                  <a:gd name="f37" fmla="*/ 4 1 f34"/>
                  <a:gd name="f38" fmla="*/ 9 1 f33"/>
                  <a:gd name="f39" fmla="*/ 3 1 f34"/>
                  <a:gd name="f40" fmla="*/ 18 1 f33"/>
                  <a:gd name="f41" fmla="*/ 1 1 f34"/>
                  <a:gd name="f42" fmla="*/ 20 1 f33"/>
                  <a:gd name="f43" fmla="*/ 17 1 f33"/>
                  <a:gd name="f44" fmla="*/ 14 1 f33"/>
                  <a:gd name="f45" fmla="*/ 12 1 f33"/>
                  <a:gd name="f46" fmla="*/ 10 1 f33"/>
                  <a:gd name="f47" fmla="*/ 5 1 f34"/>
                  <a:gd name="f48" fmla="*/ 6 1 f33"/>
                  <a:gd name="f49" fmla="*/ 0 1 f33"/>
                  <a:gd name="f50" fmla="*/ f6 1 f33"/>
                  <a:gd name="f51" fmla="*/ 0 1 f34"/>
                  <a:gd name="f52" fmla="*/ f7 1 f34"/>
                  <a:gd name="f53" fmla="+- f35 0 f1"/>
                  <a:gd name="f54" fmla="*/ f49 f28 1"/>
                  <a:gd name="f55" fmla="*/ f50 f28 1"/>
                  <a:gd name="f56" fmla="*/ f52 f29 1"/>
                  <a:gd name="f57" fmla="*/ f51 f29 1"/>
                  <a:gd name="f58" fmla="*/ f36 f28 1"/>
                  <a:gd name="f59" fmla="*/ f37 f29 1"/>
                  <a:gd name="f60" fmla="*/ f38 f28 1"/>
                  <a:gd name="f61" fmla="*/ f39 f29 1"/>
                  <a:gd name="f62" fmla="*/ f40 f28 1"/>
                  <a:gd name="f63" fmla="*/ f41 f29 1"/>
                  <a:gd name="f64" fmla="*/ f42 f28 1"/>
                  <a:gd name="f65" fmla="*/ f43 f28 1"/>
                  <a:gd name="f66" fmla="*/ f44 f28 1"/>
                  <a:gd name="f67" fmla="*/ f45 f28 1"/>
                  <a:gd name="f68" fmla="*/ f46 f28 1"/>
                  <a:gd name="f69" fmla="*/ f47 f29 1"/>
                  <a:gd name="f70" fmla="*/ f48 f28 1"/>
                </a:gdLst>
                <a:ahLst/>
                <a:cxnLst>
                  <a:cxn ang="3cd4">
                    <a:pos x="hc" y="t"/>
                  </a:cxn>
                  <a:cxn ang="0">
                    <a:pos x="r" y="vc"/>
                  </a:cxn>
                  <a:cxn ang="cd4">
                    <a:pos x="hc" y="b"/>
                  </a:cxn>
                  <a:cxn ang="cd2">
                    <a:pos x="l" y="vc"/>
                  </a:cxn>
                  <a:cxn ang="f53">
                    <a:pos x="f58" y="f59"/>
                  </a:cxn>
                  <a:cxn ang="f53">
                    <a:pos x="f60" y="f61"/>
                  </a:cxn>
                  <a:cxn ang="f53">
                    <a:pos x="f62" y="f63"/>
                  </a:cxn>
                  <a:cxn ang="f53">
                    <a:pos x="f64" y="f63"/>
                  </a:cxn>
                  <a:cxn ang="f53">
                    <a:pos x="f65" y="f59"/>
                  </a:cxn>
                  <a:cxn ang="f53">
                    <a:pos x="f66" y="f59"/>
                  </a:cxn>
                  <a:cxn ang="f53">
                    <a:pos x="f67" y="f59"/>
                  </a:cxn>
                  <a:cxn ang="f53">
                    <a:pos x="f68" y="f69"/>
                  </a:cxn>
                  <a:cxn ang="f53">
                    <a:pos x="f70" y="f69"/>
                  </a:cxn>
                  <a:cxn ang="f53">
                    <a:pos x="f58" y="f59"/>
                  </a:cxn>
                </a:cxnLst>
                <a:rect l="f54" t="f57" r="f55" b="f56"/>
                <a:pathLst>
                  <a:path w="22" h="7">
                    <a:moveTo>
                      <a:pt x="f8" y="f9"/>
                    </a:moveTo>
                    <a:cubicBezTo>
                      <a:pt x="f10" y="f8"/>
                      <a:pt x="f7" y="f9"/>
                      <a:pt x="f11" y="f8"/>
                    </a:cubicBezTo>
                    <a:cubicBezTo>
                      <a:pt x="f12" y="f13"/>
                      <a:pt x="f14" y="f5"/>
                      <a:pt x="f14" y="f15"/>
                    </a:cubicBezTo>
                    <a:cubicBezTo>
                      <a:pt x="f16" y="f8"/>
                      <a:pt x="f14" y="f5"/>
                      <a:pt x="f17" y="f15"/>
                    </a:cubicBezTo>
                    <a:cubicBezTo>
                      <a:pt x="f6" y="f13"/>
                      <a:pt x="f16" y="f8"/>
                      <a:pt x="f18" y="f9"/>
                    </a:cubicBezTo>
                    <a:cubicBezTo>
                      <a:pt x="f19" y="f20"/>
                      <a:pt x="f21" y="f20"/>
                      <a:pt x="f22" y="f9"/>
                    </a:cubicBezTo>
                    <a:cubicBezTo>
                      <a:pt x="f19" y="f13"/>
                      <a:pt x="f23" y="f8"/>
                      <a:pt x="f21" y="f9"/>
                    </a:cubicBezTo>
                    <a:cubicBezTo>
                      <a:pt x="f24" y="f9"/>
                      <a:pt x="f25" y="f20"/>
                      <a:pt x="f24" y="f20"/>
                    </a:cubicBezTo>
                    <a:cubicBezTo>
                      <a:pt x="f26" y="f10"/>
                      <a:pt x="f10" y="f7"/>
                      <a:pt x="f10" y="f20"/>
                    </a:cubicBezTo>
                    <a:cubicBezTo>
                      <a:pt x="f10" y="f20"/>
                      <a:pt x="f5" y="f1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60" name="Canada">
                <a:extLst>
                  <a:ext uri="{FF2B5EF4-FFF2-40B4-BE49-F238E27FC236}">
                    <a16:creationId xmlns:a16="http://schemas.microsoft.com/office/drawing/2014/main" id="{7EC289F4-0CD2-A5FE-7D3A-A58D8BBEC372}"/>
                  </a:ext>
                </a:extLst>
              </p:cNvPr>
              <p:cNvSpPr/>
              <p:nvPr/>
            </p:nvSpPr>
            <p:spPr>
              <a:xfrm>
                <a:off x="5047396" y="2506032"/>
                <a:ext cx="187525" cy="47073"/>
              </a:xfrm>
              <a:custGeom>
                <a:avLst/>
                <a:gdLst>
                  <a:gd name="f0" fmla="val 10800000"/>
                  <a:gd name="f1" fmla="val 5400000"/>
                  <a:gd name="f2" fmla="val 180"/>
                  <a:gd name="f3" fmla="val w"/>
                  <a:gd name="f4" fmla="val h"/>
                  <a:gd name="f5" fmla="val 0"/>
                  <a:gd name="f6" fmla="val 35"/>
                  <a:gd name="f7" fmla="val 9"/>
                  <a:gd name="f8" fmla="val 5"/>
                  <a:gd name="f9" fmla="val 3"/>
                  <a:gd name="f10" fmla="val 7"/>
                  <a:gd name="f11" fmla="val 1"/>
                  <a:gd name="f12" fmla="val 8"/>
                  <a:gd name="f13" fmla="val 2"/>
                  <a:gd name="f14" fmla="val 10"/>
                  <a:gd name="f15" fmla="val 11"/>
                  <a:gd name="f16" fmla="val 12"/>
                  <a:gd name="f17" fmla="val 14"/>
                  <a:gd name="f18" fmla="val 6"/>
                  <a:gd name="f19" fmla="val 15"/>
                  <a:gd name="f20" fmla="val 17"/>
                  <a:gd name="f21" fmla="val 18"/>
                  <a:gd name="f22" fmla="val 19"/>
                  <a:gd name="f23" fmla="val 4"/>
                  <a:gd name="f24" fmla="val 21"/>
                  <a:gd name="f25" fmla="val 24"/>
                  <a:gd name="f26" fmla="val 30"/>
                  <a:gd name="f27" fmla="val 28"/>
                  <a:gd name="f28" fmla="val 26"/>
                  <a:gd name="f29" fmla="val 27"/>
                  <a:gd name="f30" fmla="val 29"/>
                  <a:gd name="f31" fmla="val 16"/>
                  <a:gd name="f32" fmla="+- 0 0 -90"/>
                  <a:gd name="f33" fmla="*/ f3 1 35"/>
                  <a:gd name="f34" fmla="*/ f4 1 9"/>
                  <a:gd name="f35" fmla="+- f7 0 f5"/>
                  <a:gd name="f36" fmla="+- f6 0 f5"/>
                  <a:gd name="f37" fmla="*/ f32 f0 1"/>
                  <a:gd name="f38" fmla="*/ f36 1 35"/>
                  <a:gd name="f39" fmla="*/ f35 1 9"/>
                  <a:gd name="f40" fmla="*/ f37 1 f2"/>
                  <a:gd name="f41" fmla="*/ 5 1 f38"/>
                  <a:gd name="f42" fmla="*/ 3 1 f39"/>
                  <a:gd name="f43" fmla="*/ 8 1 f38"/>
                  <a:gd name="f44" fmla="*/ 2 1 f39"/>
                  <a:gd name="f45" fmla="*/ 11 1 f38"/>
                  <a:gd name="f46" fmla="*/ 15 1 f38"/>
                  <a:gd name="f47" fmla="*/ 6 1 f39"/>
                  <a:gd name="f48" fmla="*/ 18 1 f38"/>
                  <a:gd name="f49" fmla="*/ 19 1 f38"/>
                  <a:gd name="f50" fmla="*/ 4 1 f39"/>
                  <a:gd name="f51" fmla="*/ 21 1 f38"/>
                  <a:gd name="f52" fmla="*/ 28 1 f38"/>
                  <a:gd name="f53" fmla="*/ 27 1 f38"/>
                  <a:gd name="f54" fmla="*/ 30 1 f38"/>
                  <a:gd name="f55" fmla="*/ 24 1 f38"/>
                  <a:gd name="f56" fmla="*/ 8 1 f39"/>
                  <a:gd name="f57" fmla="*/ 9 1 f39"/>
                  <a:gd name="f58" fmla="*/ 7 1 f39"/>
                  <a:gd name="f59" fmla="*/ 5 1 f39"/>
                  <a:gd name="f60" fmla="*/ 2 1 f38"/>
                  <a:gd name="f61" fmla="*/ 0 1 f38"/>
                  <a:gd name="f62" fmla="*/ f6 1 f38"/>
                  <a:gd name="f63" fmla="*/ 0 1 f39"/>
                  <a:gd name="f64" fmla="*/ f7 1 f39"/>
                  <a:gd name="f65" fmla="+- f40 0 f1"/>
                  <a:gd name="f66" fmla="*/ f61 f33 1"/>
                  <a:gd name="f67" fmla="*/ f62 f33 1"/>
                  <a:gd name="f68" fmla="*/ f64 f34 1"/>
                  <a:gd name="f69" fmla="*/ f63 f34 1"/>
                  <a:gd name="f70" fmla="*/ f41 f33 1"/>
                  <a:gd name="f71" fmla="*/ f42 f34 1"/>
                  <a:gd name="f72" fmla="*/ f43 f33 1"/>
                  <a:gd name="f73" fmla="*/ f44 f34 1"/>
                  <a:gd name="f74" fmla="*/ f45 f33 1"/>
                  <a:gd name="f75" fmla="*/ f46 f33 1"/>
                  <a:gd name="f76" fmla="*/ f47 f34 1"/>
                  <a:gd name="f77" fmla="*/ f48 f33 1"/>
                  <a:gd name="f78" fmla="*/ f49 f33 1"/>
                  <a:gd name="f79" fmla="*/ f50 f34 1"/>
                  <a:gd name="f80" fmla="*/ f51 f33 1"/>
                  <a:gd name="f81" fmla="*/ f52 f33 1"/>
                  <a:gd name="f82" fmla="*/ f53 f33 1"/>
                  <a:gd name="f83" fmla="*/ f54 f33 1"/>
                  <a:gd name="f84" fmla="*/ f55 f33 1"/>
                  <a:gd name="f85" fmla="*/ f56 f34 1"/>
                  <a:gd name="f86" fmla="*/ f57 f34 1"/>
                  <a:gd name="f87" fmla="*/ f58 f34 1"/>
                  <a:gd name="f88" fmla="*/ f59 f34 1"/>
                  <a:gd name="f89" fmla="*/ f60 f33 1"/>
                </a:gdLst>
                <a:ahLst/>
                <a:cxnLst>
                  <a:cxn ang="3cd4">
                    <a:pos x="hc" y="t"/>
                  </a:cxn>
                  <a:cxn ang="0">
                    <a:pos x="r" y="vc"/>
                  </a:cxn>
                  <a:cxn ang="cd4">
                    <a:pos x="hc" y="b"/>
                  </a:cxn>
                  <a:cxn ang="cd2">
                    <a:pos x="l" y="vc"/>
                  </a:cxn>
                  <a:cxn ang="f65">
                    <a:pos x="f70" y="f71"/>
                  </a:cxn>
                  <a:cxn ang="f65">
                    <a:pos x="f72" y="f73"/>
                  </a:cxn>
                  <a:cxn ang="f65">
                    <a:pos x="f74" y="f71"/>
                  </a:cxn>
                  <a:cxn ang="f65">
                    <a:pos x="f75" y="f76"/>
                  </a:cxn>
                  <a:cxn ang="f65">
                    <a:pos x="f77" y="f76"/>
                  </a:cxn>
                  <a:cxn ang="f65">
                    <a:pos x="f78" y="f79"/>
                  </a:cxn>
                  <a:cxn ang="f65">
                    <a:pos x="f80" y="f73"/>
                  </a:cxn>
                  <a:cxn ang="f65">
                    <a:pos x="f81" y="f73"/>
                  </a:cxn>
                  <a:cxn ang="f65">
                    <a:pos x="f82" y="f79"/>
                  </a:cxn>
                  <a:cxn ang="f65">
                    <a:pos x="f83" y="f79"/>
                  </a:cxn>
                  <a:cxn ang="f65">
                    <a:pos x="f83" y="f76"/>
                  </a:cxn>
                  <a:cxn ang="f65">
                    <a:pos x="f84" y="f85"/>
                  </a:cxn>
                  <a:cxn ang="f65">
                    <a:pos x="f78" y="f85"/>
                  </a:cxn>
                  <a:cxn ang="f65">
                    <a:pos x="f72" y="f86"/>
                  </a:cxn>
                  <a:cxn ang="f65">
                    <a:pos x="f70" y="f85"/>
                  </a:cxn>
                  <a:cxn ang="f65">
                    <a:pos x="f74" y="f87"/>
                  </a:cxn>
                  <a:cxn ang="f65">
                    <a:pos x="f72" y="f76"/>
                  </a:cxn>
                  <a:cxn ang="f65">
                    <a:pos x="f72" y="f88"/>
                  </a:cxn>
                  <a:cxn ang="f65">
                    <a:pos x="f70" y="f87"/>
                  </a:cxn>
                  <a:cxn ang="f65">
                    <a:pos x="f89" y="f88"/>
                  </a:cxn>
                  <a:cxn ang="f65">
                    <a:pos x="f70" y="f71"/>
                  </a:cxn>
                </a:cxnLst>
                <a:rect l="f66" t="f69" r="f67" b="f68"/>
                <a:pathLst>
                  <a:path w="35" h="9">
                    <a:moveTo>
                      <a:pt x="f8" y="f9"/>
                    </a:moveTo>
                    <a:cubicBezTo>
                      <a:pt x="f10" y="f11"/>
                      <a:pt x="f12" y="f11"/>
                      <a:pt x="f12" y="f13"/>
                    </a:cubicBezTo>
                    <a:cubicBezTo>
                      <a:pt x="f12" y="f9"/>
                      <a:pt x="f14" y="f11"/>
                      <a:pt x="f15" y="f9"/>
                    </a:cubicBezTo>
                    <a:cubicBezTo>
                      <a:pt x="f16" y="f8"/>
                      <a:pt x="f17" y="f18"/>
                      <a:pt x="f19" y="f18"/>
                    </a:cubicBezTo>
                    <a:cubicBezTo>
                      <a:pt x="f20" y="f18"/>
                      <a:pt x="f20" y="f18"/>
                      <a:pt x="f21" y="f18"/>
                    </a:cubicBezTo>
                    <a:cubicBezTo>
                      <a:pt x="f22" y="f18"/>
                      <a:pt x="f21" y="f8"/>
                      <a:pt x="f22" y="f23"/>
                    </a:cubicBezTo>
                    <a:cubicBezTo>
                      <a:pt x="f24" y="f23"/>
                      <a:pt x="f21" y="f9"/>
                      <a:pt x="f24" y="f13"/>
                    </a:cubicBezTo>
                    <a:cubicBezTo>
                      <a:pt x="f25" y="f13"/>
                      <a:pt x="f26" y="f5"/>
                      <a:pt x="f27" y="f13"/>
                    </a:cubicBezTo>
                    <a:cubicBezTo>
                      <a:pt x="f28" y="f23"/>
                      <a:pt x="f27" y="f23"/>
                      <a:pt x="f29" y="f23"/>
                    </a:cubicBezTo>
                    <a:cubicBezTo>
                      <a:pt x="f28" y="f8"/>
                      <a:pt x="f30" y="f9"/>
                      <a:pt x="f26" y="f23"/>
                    </a:cubicBezTo>
                    <a:cubicBezTo>
                      <a:pt x="f6" y="f18"/>
                      <a:pt x="f26" y="f18"/>
                      <a:pt x="f26" y="f18"/>
                    </a:cubicBezTo>
                    <a:cubicBezTo>
                      <a:pt x="f30" y="f10"/>
                      <a:pt x="f28" y="f12"/>
                      <a:pt x="f25" y="f12"/>
                    </a:cubicBezTo>
                    <a:cubicBezTo>
                      <a:pt x="f24" y="f7"/>
                      <a:pt x="f24" y="f12"/>
                      <a:pt x="f22" y="f12"/>
                    </a:cubicBezTo>
                    <a:cubicBezTo>
                      <a:pt x="f31" y="f12"/>
                      <a:pt x="f16" y="f7"/>
                      <a:pt x="f12" y="f7"/>
                    </a:cubicBezTo>
                    <a:cubicBezTo>
                      <a:pt x="f23" y="f7"/>
                      <a:pt x="f23" y="f12"/>
                      <a:pt x="f8" y="f12"/>
                    </a:cubicBezTo>
                    <a:cubicBezTo>
                      <a:pt x="f10" y="f10"/>
                      <a:pt x="f16" y="f10"/>
                      <a:pt x="f15" y="f10"/>
                    </a:cubicBezTo>
                    <a:cubicBezTo>
                      <a:pt x="f14" y="f18"/>
                      <a:pt x="f7" y="f10"/>
                      <a:pt x="f12" y="f18"/>
                    </a:cubicBezTo>
                    <a:cubicBezTo>
                      <a:pt x="f10" y="f18"/>
                      <a:pt x="f7" y="f8"/>
                      <a:pt x="f12" y="f8"/>
                    </a:cubicBezTo>
                    <a:cubicBezTo>
                      <a:pt x="f12" y="f8"/>
                      <a:pt x="f10" y="f10"/>
                      <a:pt x="f8" y="f10"/>
                    </a:cubicBezTo>
                    <a:cubicBezTo>
                      <a:pt x="f13" y="f18"/>
                      <a:pt x="f9" y="f18"/>
                      <a:pt x="f13" y="f8"/>
                    </a:cubicBezTo>
                    <a:cubicBezTo>
                      <a:pt x="f5" y="f8"/>
                      <a:pt x="f13" y="f23"/>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61" name="Canada">
                <a:extLst>
                  <a:ext uri="{FF2B5EF4-FFF2-40B4-BE49-F238E27FC236}">
                    <a16:creationId xmlns:a16="http://schemas.microsoft.com/office/drawing/2014/main" id="{CD7448E8-7405-2D8E-83BF-A6574F9AC9C7}"/>
                  </a:ext>
                </a:extLst>
              </p:cNvPr>
              <p:cNvSpPr/>
              <p:nvPr/>
            </p:nvSpPr>
            <p:spPr>
              <a:xfrm>
                <a:off x="5512826" y="2441841"/>
                <a:ext cx="528687" cy="79159"/>
              </a:xfrm>
              <a:custGeom>
                <a:avLst/>
                <a:gdLst>
                  <a:gd name="f0" fmla="val 10800000"/>
                  <a:gd name="f1" fmla="val 5400000"/>
                  <a:gd name="f2" fmla="val 180"/>
                  <a:gd name="f3" fmla="val w"/>
                  <a:gd name="f4" fmla="val h"/>
                  <a:gd name="f5" fmla="val 0"/>
                  <a:gd name="f6" fmla="val 99"/>
                  <a:gd name="f7" fmla="val 16"/>
                  <a:gd name="f8" fmla="val 70"/>
                  <a:gd name="f9" fmla="val 2"/>
                  <a:gd name="f10" fmla="val 67"/>
                  <a:gd name="f11" fmla="val 1"/>
                  <a:gd name="f12" fmla="val 66"/>
                  <a:gd name="f13" fmla="val 64"/>
                  <a:gd name="f14" fmla="val 61"/>
                  <a:gd name="f15" fmla="val 60"/>
                  <a:gd name="f16" fmla="val 58"/>
                  <a:gd name="f17" fmla="val 55"/>
                  <a:gd name="f18" fmla="val 54"/>
                  <a:gd name="f19" fmla="val 50"/>
                  <a:gd name="f20" fmla="val 47"/>
                  <a:gd name="f21" fmla="val 46"/>
                  <a:gd name="f22" fmla="val 44"/>
                  <a:gd name="f23" fmla="val 43"/>
                  <a:gd name="f24" fmla="val 41"/>
                  <a:gd name="f25" fmla="val 39"/>
                  <a:gd name="f26" fmla="val 37"/>
                  <a:gd name="f27" fmla="val 36"/>
                  <a:gd name="f28" fmla="val 35"/>
                  <a:gd name="f29" fmla="val 34"/>
                  <a:gd name="f30" fmla="val 31"/>
                  <a:gd name="f31" fmla="val 30"/>
                  <a:gd name="f32" fmla="val 3"/>
                  <a:gd name="f33" fmla="val 25"/>
                  <a:gd name="f34" fmla="val 23"/>
                  <a:gd name="f35" fmla="val 4"/>
                  <a:gd name="f36" fmla="val 22"/>
                  <a:gd name="f37" fmla="val 5"/>
                  <a:gd name="f38" fmla="val 28"/>
                  <a:gd name="f39" fmla="val 29"/>
                  <a:gd name="f40" fmla="val 33"/>
                  <a:gd name="f41" fmla="val 38"/>
                  <a:gd name="f42" fmla="val 40"/>
                  <a:gd name="f43" fmla="val 42"/>
                  <a:gd name="f44" fmla="val 32"/>
                  <a:gd name="f45" fmla="val 9"/>
                  <a:gd name="f46" fmla="val 8"/>
                  <a:gd name="f47" fmla="val 7"/>
                  <a:gd name="f48" fmla="val 6"/>
                  <a:gd name="f49" fmla="val 24"/>
                  <a:gd name="f50" fmla="val 18"/>
                  <a:gd name="f51" fmla="val 27"/>
                  <a:gd name="f52" fmla="val 15"/>
                  <a:gd name="f53" fmla="val 14"/>
                  <a:gd name="f54" fmla="val 10"/>
                  <a:gd name="f55" fmla="val 11"/>
                  <a:gd name="f56" fmla="val 19"/>
                  <a:gd name="f57" fmla="val 21"/>
                  <a:gd name="f58" fmla="val 12"/>
                  <a:gd name="f59" fmla="val 20"/>
                  <a:gd name="f60" fmla="val 13"/>
                  <a:gd name="f61" fmla="val 17"/>
                  <a:gd name="f62" fmla="val 26"/>
                  <a:gd name="f63" fmla="val 45"/>
                  <a:gd name="f64" fmla="val 52"/>
                  <a:gd name="f65" fmla="val 53"/>
                  <a:gd name="f66" fmla="val 57"/>
                  <a:gd name="f67" fmla="val 59"/>
                  <a:gd name="f68" fmla="val 65"/>
                  <a:gd name="f69" fmla="val 76"/>
                  <a:gd name="f70" fmla="val 78"/>
                  <a:gd name="f71" fmla="val 81"/>
                  <a:gd name="f72" fmla="val 85"/>
                  <a:gd name="f73" fmla="val 88"/>
                  <a:gd name="f74" fmla="val 91"/>
                  <a:gd name="f75" fmla="val 93"/>
                  <a:gd name="f76" fmla="val 92"/>
                  <a:gd name="f77" fmla="val 87"/>
                  <a:gd name="f78" fmla="val 82"/>
                  <a:gd name="f79" fmla="val 74"/>
                  <a:gd name="f80" fmla="+- 0 0 -90"/>
                  <a:gd name="f81" fmla="*/ f3 1 99"/>
                  <a:gd name="f82" fmla="*/ f4 1 16"/>
                  <a:gd name="f83" fmla="+- f7 0 f5"/>
                  <a:gd name="f84" fmla="+- f6 0 f5"/>
                  <a:gd name="f85" fmla="*/ f80 f0 1"/>
                  <a:gd name="f86" fmla="*/ f84 1 99"/>
                  <a:gd name="f87" fmla="*/ f83 1 16"/>
                  <a:gd name="f88" fmla="*/ f85 1 f2"/>
                  <a:gd name="f89" fmla="*/ 70 1 f86"/>
                  <a:gd name="f90" fmla="*/ 2 1 f87"/>
                  <a:gd name="f91" fmla="*/ 64 1 f86"/>
                  <a:gd name="f92" fmla="*/ 58 1 f86"/>
                  <a:gd name="f93" fmla="*/ 1 1 f87"/>
                  <a:gd name="f94" fmla="*/ 50 1 f86"/>
                  <a:gd name="f95" fmla="*/ 44 1 f86"/>
                  <a:gd name="f96" fmla="*/ 39 1 f86"/>
                  <a:gd name="f97" fmla="*/ 35 1 f86"/>
                  <a:gd name="f98" fmla="*/ 30 1 f86"/>
                  <a:gd name="f99" fmla="*/ 23 1 f86"/>
                  <a:gd name="f100" fmla="*/ 4 1 f87"/>
                  <a:gd name="f101" fmla="*/ 29 1 f86"/>
                  <a:gd name="f102" fmla="*/ 33 1 f86"/>
                  <a:gd name="f103" fmla="*/ 38 1 f86"/>
                  <a:gd name="f104" fmla="*/ 42 1 f86"/>
                  <a:gd name="f105" fmla="*/ 37 1 f86"/>
                  <a:gd name="f106" fmla="*/ 32 1 f86"/>
                  <a:gd name="f107" fmla="*/ 5 1 f87"/>
                  <a:gd name="f108" fmla="*/ 31 1 f86"/>
                  <a:gd name="f109" fmla="*/ 8 1 f87"/>
                  <a:gd name="f110" fmla="*/ 7 1 f87"/>
                  <a:gd name="f111" fmla="*/ 24 1 f86"/>
                  <a:gd name="f112" fmla="*/ 18 1 f86"/>
                  <a:gd name="f113" fmla="*/ 9 1 f87"/>
                  <a:gd name="f114" fmla="*/ 15 1 f86"/>
                  <a:gd name="f115" fmla="*/ 10 1 f87"/>
                  <a:gd name="f116" fmla="*/ 21 1 f86"/>
                  <a:gd name="f117" fmla="*/ 16 1 f86"/>
                  <a:gd name="f118" fmla="*/ 11 1 f87"/>
                  <a:gd name="f119" fmla="*/ 20 1 f86"/>
                  <a:gd name="f120" fmla="*/ 12 1 f87"/>
                  <a:gd name="f121" fmla="*/ 9 1 f86"/>
                  <a:gd name="f122" fmla="*/ 7 1 f86"/>
                  <a:gd name="f123" fmla="*/ 13 1 f87"/>
                  <a:gd name="f124" fmla="*/ 2 1 f86"/>
                  <a:gd name="f125" fmla="*/ 15 1 f87"/>
                  <a:gd name="f126" fmla="*/ 16 1 f87"/>
                  <a:gd name="f127" fmla="*/ 19 1 f86"/>
                  <a:gd name="f128" fmla="*/ 14 1 f87"/>
                  <a:gd name="f129" fmla="*/ 28 1 f86"/>
                  <a:gd name="f130" fmla="*/ 36 1 f86"/>
                  <a:gd name="f131" fmla="*/ 40 1 f86"/>
                  <a:gd name="f132" fmla="*/ 41 1 f86"/>
                  <a:gd name="f133" fmla="*/ 45 1 f86"/>
                  <a:gd name="f134" fmla="*/ 53 1 f86"/>
                  <a:gd name="f135" fmla="*/ 57 1 f86"/>
                  <a:gd name="f136" fmla="*/ 61 1 f86"/>
                  <a:gd name="f137" fmla="*/ 81 1 f86"/>
                  <a:gd name="f138" fmla="*/ 91 1 f86"/>
                  <a:gd name="f139" fmla="*/ 92 1 f86"/>
                  <a:gd name="f140" fmla="*/ 82 1 f86"/>
                  <a:gd name="f141" fmla="*/ 0 1 f87"/>
                  <a:gd name="f142" fmla="*/ 0 1 f86"/>
                  <a:gd name="f143" fmla="*/ f6 1 f86"/>
                  <a:gd name="f144" fmla="*/ f7 1 f87"/>
                  <a:gd name="f145" fmla="+- f88 0 f1"/>
                  <a:gd name="f146" fmla="*/ f142 f81 1"/>
                  <a:gd name="f147" fmla="*/ f143 f81 1"/>
                  <a:gd name="f148" fmla="*/ f144 f82 1"/>
                  <a:gd name="f149" fmla="*/ f141 f82 1"/>
                  <a:gd name="f150" fmla="*/ f89 f81 1"/>
                  <a:gd name="f151" fmla="*/ f90 f82 1"/>
                  <a:gd name="f152" fmla="*/ f91 f81 1"/>
                  <a:gd name="f153" fmla="*/ f92 f81 1"/>
                  <a:gd name="f154" fmla="*/ f93 f82 1"/>
                  <a:gd name="f155" fmla="*/ f94 f81 1"/>
                  <a:gd name="f156" fmla="*/ f95 f81 1"/>
                  <a:gd name="f157" fmla="*/ f96 f81 1"/>
                  <a:gd name="f158" fmla="*/ f97 f81 1"/>
                  <a:gd name="f159" fmla="*/ f98 f81 1"/>
                  <a:gd name="f160" fmla="*/ f99 f81 1"/>
                  <a:gd name="f161" fmla="*/ f100 f82 1"/>
                  <a:gd name="f162" fmla="*/ f101 f81 1"/>
                  <a:gd name="f163" fmla="*/ f102 f81 1"/>
                  <a:gd name="f164" fmla="*/ f103 f81 1"/>
                  <a:gd name="f165" fmla="*/ f104 f81 1"/>
                  <a:gd name="f166" fmla="*/ f105 f81 1"/>
                  <a:gd name="f167" fmla="*/ f106 f81 1"/>
                  <a:gd name="f168" fmla="*/ f107 f82 1"/>
                  <a:gd name="f169" fmla="*/ f108 f81 1"/>
                  <a:gd name="f170" fmla="*/ f109 f82 1"/>
                  <a:gd name="f171" fmla="*/ f110 f82 1"/>
                  <a:gd name="f172" fmla="*/ f111 f81 1"/>
                  <a:gd name="f173" fmla="*/ f112 f81 1"/>
                  <a:gd name="f174" fmla="*/ f113 f82 1"/>
                  <a:gd name="f175" fmla="*/ f114 f81 1"/>
                  <a:gd name="f176" fmla="*/ f115 f82 1"/>
                  <a:gd name="f177" fmla="*/ f116 f81 1"/>
                  <a:gd name="f178" fmla="*/ f117 f81 1"/>
                  <a:gd name="f179" fmla="*/ f118 f82 1"/>
                  <a:gd name="f180" fmla="*/ f119 f81 1"/>
                  <a:gd name="f181" fmla="*/ f120 f82 1"/>
                  <a:gd name="f182" fmla="*/ f121 f81 1"/>
                  <a:gd name="f183" fmla="*/ f122 f81 1"/>
                  <a:gd name="f184" fmla="*/ f123 f82 1"/>
                  <a:gd name="f185" fmla="*/ f124 f81 1"/>
                  <a:gd name="f186" fmla="*/ f125 f82 1"/>
                  <a:gd name="f187" fmla="*/ f126 f82 1"/>
                  <a:gd name="f188" fmla="*/ f127 f81 1"/>
                  <a:gd name="f189" fmla="*/ f128 f82 1"/>
                  <a:gd name="f190" fmla="*/ f129 f81 1"/>
                  <a:gd name="f191" fmla="*/ f130 f81 1"/>
                  <a:gd name="f192" fmla="*/ f131 f81 1"/>
                  <a:gd name="f193" fmla="*/ f132 f81 1"/>
                  <a:gd name="f194" fmla="*/ f133 f81 1"/>
                  <a:gd name="f195" fmla="*/ f134 f81 1"/>
                  <a:gd name="f196" fmla="*/ f135 f81 1"/>
                  <a:gd name="f197" fmla="*/ f136 f81 1"/>
                  <a:gd name="f198" fmla="*/ f137 f81 1"/>
                  <a:gd name="f199" fmla="*/ f138 f81 1"/>
                  <a:gd name="f200" fmla="*/ f139 f81 1"/>
                  <a:gd name="f201" fmla="*/ f140 f81 1"/>
                </a:gdLst>
                <a:ahLst/>
                <a:cxnLst>
                  <a:cxn ang="3cd4">
                    <a:pos x="hc" y="t"/>
                  </a:cxn>
                  <a:cxn ang="0">
                    <a:pos x="r" y="vc"/>
                  </a:cxn>
                  <a:cxn ang="cd4">
                    <a:pos x="hc" y="b"/>
                  </a:cxn>
                  <a:cxn ang="cd2">
                    <a:pos x="l" y="vc"/>
                  </a:cxn>
                  <a:cxn ang="f145">
                    <a:pos x="f150" y="f151"/>
                  </a:cxn>
                  <a:cxn ang="f145">
                    <a:pos x="f152" y="f151"/>
                  </a:cxn>
                  <a:cxn ang="f145">
                    <a:pos x="f153" y="f154"/>
                  </a:cxn>
                  <a:cxn ang="f145">
                    <a:pos x="f155" y="f151"/>
                  </a:cxn>
                  <a:cxn ang="f145">
                    <a:pos x="f156" y="f151"/>
                  </a:cxn>
                  <a:cxn ang="f145">
                    <a:pos x="f157" y="f151"/>
                  </a:cxn>
                  <a:cxn ang="f145">
                    <a:pos x="f158" y="f151"/>
                  </a:cxn>
                  <a:cxn ang="f145">
                    <a:pos x="f159" y="f151"/>
                  </a:cxn>
                  <a:cxn ang="f145">
                    <a:pos x="f160" y="f161"/>
                  </a:cxn>
                  <a:cxn ang="f145">
                    <a:pos x="f162" y="f161"/>
                  </a:cxn>
                  <a:cxn ang="f145">
                    <a:pos x="f163" y="f161"/>
                  </a:cxn>
                  <a:cxn ang="f145">
                    <a:pos x="f158" y="f161"/>
                  </a:cxn>
                  <a:cxn ang="f145">
                    <a:pos x="f164" y="f161"/>
                  </a:cxn>
                  <a:cxn ang="f145">
                    <a:pos x="f165" y="f161"/>
                  </a:cxn>
                  <a:cxn ang="f145">
                    <a:pos x="f166" y="f161"/>
                  </a:cxn>
                  <a:cxn ang="f145">
                    <a:pos x="f167" y="f168"/>
                  </a:cxn>
                  <a:cxn ang="f145">
                    <a:pos x="f169" y="f170"/>
                  </a:cxn>
                  <a:cxn ang="f145">
                    <a:pos x="f162" y="f171"/>
                  </a:cxn>
                  <a:cxn ang="f145">
                    <a:pos x="f172" y="f171"/>
                  </a:cxn>
                  <a:cxn ang="f145">
                    <a:pos x="f173" y="f174"/>
                  </a:cxn>
                  <a:cxn ang="f145">
                    <a:pos x="f175" y="f176"/>
                  </a:cxn>
                  <a:cxn ang="f145">
                    <a:pos x="f177" y="f176"/>
                  </a:cxn>
                  <a:cxn ang="f145">
                    <a:pos x="f178" y="f179"/>
                  </a:cxn>
                  <a:cxn ang="f145">
                    <a:pos x="f180" y="f181"/>
                  </a:cxn>
                  <a:cxn ang="f145">
                    <a:pos x="f175" y="f179"/>
                  </a:cxn>
                  <a:cxn ang="f145">
                    <a:pos x="f182" y="f179"/>
                  </a:cxn>
                  <a:cxn ang="f145">
                    <a:pos x="f183" y="f184"/>
                  </a:cxn>
                  <a:cxn ang="f145">
                    <a:pos x="f185" y="f184"/>
                  </a:cxn>
                  <a:cxn ang="f145">
                    <a:pos x="f185" y="f186"/>
                  </a:cxn>
                  <a:cxn ang="f145">
                    <a:pos x="f182" y="f186"/>
                  </a:cxn>
                  <a:cxn ang="f145">
                    <a:pos x="f175" y="f187"/>
                  </a:cxn>
                  <a:cxn ang="f145">
                    <a:pos x="f188" y="f189"/>
                  </a:cxn>
                  <a:cxn ang="f145">
                    <a:pos x="f172" y="f186"/>
                  </a:cxn>
                  <a:cxn ang="f145">
                    <a:pos x="f190" y="f187"/>
                  </a:cxn>
                  <a:cxn ang="f145">
                    <a:pos x="f163" y="f189"/>
                  </a:cxn>
                  <a:cxn ang="f145">
                    <a:pos x="f191" y="f189"/>
                  </a:cxn>
                  <a:cxn ang="f145">
                    <a:pos x="f191" y="f181"/>
                  </a:cxn>
                  <a:cxn ang="f145">
                    <a:pos x="f192" y="f179"/>
                  </a:cxn>
                  <a:cxn ang="f145">
                    <a:pos x="f193" y="f179"/>
                  </a:cxn>
                  <a:cxn ang="f145">
                    <a:pos x="f194" y="f176"/>
                  </a:cxn>
                  <a:cxn ang="f145">
                    <a:pos x="f195" y="f179"/>
                  </a:cxn>
                  <a:cxn ang="f145">
                    <a:pos x="f196" y="f176"/>
                  </a:cxn>
                  <a:cxn ang="f145">
                    <a:pos x="f197" y="f176"/>
                  </a:cxn>
                  <a:cxn ang="f145">
                    <a:pos x="f150" y="f174"/>
                  </a:cxn>
                  <a:cxn ang="f145">
                    <a:pos x="f198" y="f171"/>
                  </a:cxn>
                  <a:cxn ang="f145">
                    <a:pos x="f199" y="f161"/>
                  </a:cxn>
                  <a:cxn ang="f145">
                    <a:pos x="f200" y="f151"/>
                  </a:cxn>
                  <a:cxn ang="f145">
                    <a:pos x="f201" y="f149"/>
                  </a:cxn>
                  <a:cxn ang="f145">
                    <a:pos x="f150" y="f151"/>
                  </a:cxn>
                </a:cxnLst>
                <a:rect l="f146" t="f149" r="f147" b="f148"/>
                <a:pathLst>
                  <a:path w="99" h="16">
                    <a:moveTo>
                      <a:pt x="f8" y="f9"/>
                    </a:moveTo>
                    <a:cubicBezTo>
                      <a:pt x="f10" y="f11"/>
                      <a:pt x="f12" y="f11"/>
                      <a:pt x="f13" y="f9"/>
                    </a:cubicBezTo>
                    <a:cubicBezTo>
                      <a:pt x="f14" y="f9"/>
                      <a:pt x="f15" y="f11"/>
                      <a:pt x="f16" y="f11"/>
                    </a:cubicBezTo>
                    <a:cubicBezTo>
                      <a:pt x="f17" y="f11"/>
                      <a:pt x="f18" y="f11"/>
                      <a:pt x="f19" y="f9"/>
                    </a:cubicBezTo>
                    <a:cubicBezTo>
                      <a:pt x="f20" y="f9"/>
                      <a:pt x="f21" y="f11"/>
                      <a:pt x="f22" y="f9"/>
                    </a:cubicBezTo>
                    <a:cubicBezTo>
                      <a:pt x="f23" y="f9"/>
                      <a:pt x="f24" y="f9"/>
                      <a:pt x="f25" y="f9"/>
                    </a:cubicBezTo>
                    <a:cubicBezTo>
                      <a:pt x="f26" y="f9"/>
                      <a:pt x="f27" y="f11"/>
                      <a:pt x="f28" y="f9"/>
                    </a:cubicBezTo>
                    <a:cubicBezTo>
                      <a:pt x="f29" y="f9"/>
                      <a:pt x="f30" y="f9"/>
                      <a:pt x="f31" y="f9"/>
                    </a:cubicBezTo>
                    <a:cubicBezTo>
                      <a:pt x="f31" y="f32"/>
                      <a:pt x="f33" y="f32"/>
                      <a:pt x="f34" y="f35"/>
                    </a:cubicBezTo>
                    <a:cubicBezTo>
                      <a:pt x="f36" y="f37"/>
                      <a:pt x="f38" y="f32"/>
                      <a:pt x="f39" y="f35"/>
                    </a:cubicBezTo>
                    <a:cubicBezTo>
                      <a:pt x="f31" y="f37"/>
                      <a:pt x="f30" y="f35"/>
                      <a:pt x="f40" y="f35"/>
                    </a:cubicBezTo>
                    <a:cubicBezTo>
                      <a:pt x="f29" y="f32"/>
                      <a:pt x="f29" y="f35"/>
                      <a:pt x="f28" y="f35"/>
                    </a:cubicBezTo>
                    <a:cubicBezTo>
                      <a:pt x="f27" y="f32"/>
                      <a:pt x="f26" y="f32"/>
                      <a:pt x="f41" y="f35"/>
                    </a:cubicBezTo>
                    <a:cubicBezTo>
                      <a:pt x="f42" y="f35"/>
                      <a:pt x="f23" y="f32"/>
                      <a:pt x="f43" y="f35"/>
                    </a:cubicBezTo>
                    <a:cubicBezTo>
                      <a:pt x="f24" y="f37"/>
                      <a:pt x="f25" y="f37"/>
                      <a:pt x="f26" y="f35"/>
                    </a:cubicBezTo>
                    <a:cubicBezTo>
                      <a:pt x="f28" y="f35"/>
                      <a:pt x="f29" y="f37"/>
                      <a:pt x="f44" y="f37"/>
                    </a:cubicBezTo>
                    <a:cubicBezTo>
                      <a:pt x="f31" y="f37"/>
                      <a:pt x="f44" y="f45"/>
                      <a:pt x="f30" y="f46"/>
                    </a:cubicBezTo>
                    <a:cubicBezTo>
                      <a:pt x="f31" y="f47"/>
                      <a:pt x="f38" y="f46"/>
                      <a:pt x="f39" y="f47"/>
                    </a:cubicBezTo>
                    <a:cubicBezTo>
                      <a:pt x="f39" y="f48"/>
                      <a:pt x="f33" y="f47"/>
                      <a:pt x="f49" y="f47"/>
                    </a:cubicBezTo>
                    <a:cubicBezTo>
                      <a:pt x="f50" y="f47"/>
                      <a:pt x="f51" y="f46"/>
                      <a:pt x="f50" y="f45"/>
                    </a:cubicBezTo>
                    <a:cubicBezTo>
                      <a:pt x="f52" y="f45"/>
                      <a:pt x="f53" y="f45"/>
                      <a:pt x="f52" y="f54"/>
                    </a:cubicBezTo>
                    <a:cubicBezTo>
                      <a:pt x="f7" y="f55"/>
                      <a:pt x="f56" y="f54"/>
                      <a:pt x="f57" y="f54"/>
                    </a:cubicBezTo>
                    <a:cubicBezTo>
                      <a:pt x="f36" y="f54"/>
                      <a:pt x="f50" y="f55"/>
                      <a:pt x="f7" y="f55"/>
                    </a:cubicBezTo>
                    <a:cubicBezTo>
                      <a:pt x="f53" y="f55"/>
                      <a:pt x="f57" y="f58"/>
                      <a:pt x="f59" y="f58"/>
                    </a:cubicBezTo>
                    <a:cubicBezTo>
                      <a:pt x="f50" y="f60"/>
                      <a:pt x="f61" y="f58"/>
                      <a:pt x="f52" y="f55"/>
                    </a:cubicBezTo>
                    <a:cubicBezTo>
                      <a:pt x="f58" y="f55"/>
                      <a:pt x="f55" y="f55"/>
                      <a:pt x="f45" y="f55"/>
                    </a:cubicBezTo>
                    <a:cubicBezTo>
                      <a:pt x="f47" y="f58"/>
                      <a:pt x="f46" y="f60"/>
                      <a:pt x="f47" y="f60"/>
                    </a:cubicBezTo>
                    <a:cubicBezTo>
                      <a:pt x="f48" y="f60"/>
                      <a:pt x="f35" y="f60"/>
                      <a:pt x="f9" y="f60"/>
                    </a:cubicBezTo>
                    <a:cubicBezTo>
                      <a:pt x="f5" y="f53"/>
                      <a:pt x="f11" y="f52"/>
                      <a:pt x="f9" y="f52"/>
                    </a:cubicBezTo>
                    <a:cubicBezTo>
                      <a:pt x="f48" y="f7"/>
                      <a:pt x="f48" y="f53"/>
                      <a:pt x="f45" y="f52"/>
                    </a:cubicBezTo>
                    <a:cubicBezTo>
                      <a:pt x="f55" y="f7"/>
                      <a:pt x="f60" y="f7"/>
                      <a:pt x="f52" y="f7"/>
                    </a:cubicBezTo>
                    <a:cubicBezTo>
                      <a:pt x="f61" y="f52"/>
                      <a:pt x="f61" y="f53"/>
                      <a:pt x="f56" y="f53"/>
                    </a:cubicBezTo>
                    <a:cubicBezTo>
                      <a:pt x="f59" y="f52"/>
                      <a:pt x="f36" y="f7"/>
                      <a:pt x="f49" y="f52"/>
                    </a:cubicBezTo>
                    <a:cubicBezTo>
                      <a:pt x="f33" y="f52"/>
                      <a:pt x="f62" y="f7"/>
                      <a:pt x="f38" y="f7"/>
                    </a:cubicBezTo>
                    <a:cubicBezTo>
                      <a:pt x="f31" y="f7"/>
                      <a:pt x="f30" y="f53"/>
                      <a:pt x="f40" y="f53"/>
                    </a:cubicBezTo>
                    <a:cubicBezTo>
                      <a:pt x="f29" y="f53"/>
                      <a:pt x="f41" y="f52"/>
                      <a:pt x="f27" y="f53"/>
                    </a:cubicBezTo>
                    <a:cubicBezTo>
                      <a:pt x="f28" y="f58"/>
                      <a:pt x="f29" y="f58"/>
                      <a:pt x="f27" y="f58"/>
                    </a:cubicBezTo>
                    <a:cubicBezTo>
                      <a:pt x="f25" y="f58"/>
                      <a:pt x="f24" y="f60"/>
                      <a:pt x="f42" y="f55"/>
                    </a:cubicBezTo>
                    <a:cubicBezTo>
                      <a:pt x="f25" y="f45"/>
                      <a:pt x="f25" y="f54"/>
                      <a:pt x="f24" y="f55"/>
                    </a:cubicBezTo>
                    <a:cubicBezTo>
                      <a:pt x="f23" y="f55"/>
                      <a:pt x="f22" y="f54"/>
                      <a:pt x="f63" y="f54"/>
                    </a:cubicBezTo>
                    <a:cubicBezTo>
                      <a:pt x="f20" y="f55"/>
                      <a:pt x="f64" y="f58"/>
                      <a:pt x="f65" y="f55"/>
                    </a:cubicBezTo>
                    <a:cubicBezTo>
                      <a:pt x="f18" y="f45"/>
                      <a:pt x="f17" y="f45"/>
                      <a:pt x="f66" y="f54"/>
                    </a:cubicBezTo>
                    <a:cubicBezTo>
                      <a:pt x="f16" y="f55"/>
                      <a:pt x="f67" y="f55"/>
                      <a:pt x="f14" y="f54"/>
                    </a:cubicBezTo>
                    <a:cubicBezTo>
                      <a:pt x="f68" y="f46"/>
                      <a:pt x="f68" y="f55"/>
                      <a:pt x="f8" y="f45"/>
                    </a:cubicBezTo>
                    <a:cubicBezTo>
                      <a:pt x="f69" y="f46"/>
                      <a:pt x="f70" y="f46"/>
                      <a:pt x="f71" y="f47"/>
                    </a:cubicBezTo>
                    <a:cubicBezTo>
                      <a:pt x="f72" y="f37"/>
                      <a:pt x="f73" y="f37"/>
                      <a:pt x="f74" y="f35"/>
                    </a:cubicBezTo>
                    <a:cubicBezTo>
                      <a:pt x="f75" y="f35"/>
                      <a:pt x="f6" y="f9"/>
                      <a:pt x="f76" y="f9"/>
                    </a:cubicBezTo>
                    <a:cubicBezTo>
                      <a:pt x="f72" y="f9"/>
                      <a:pt x="f77" y="f5"/>
                      <a:pt x="f78" y="f5"/>
                    </a:cubicBezTo>
                    <a:cubicBezTo>
                      <a:pt x="f69" y="f11"/>
                      <a:pt x="f79" y="f3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62" name="Freeform 120">
                <a:extLst>
                  <a:ext uri="{FF2B5EF4-FFF2-40B4-BE49-F238E27FC236}">
                    <a16:creationId xmlns:a16="http://schemas.microsoft.com/office/drawing/2014/main" id="{A62C936A-BD3D-2BF9-2083-B84978B268E1}"/>
                  </a:ext>
                </a:extLst>
              </p:cNvPr>
              <p:cNvSpPr/>
              <p:nvPr/>
            </p:nvSpPr>
            <p:spPr>
              <a:xfrm>
                <a:off x="5375007" y="2527419"/>
                <a:ext cx="58741" cy="19257"/>
              </a:xfrm>
              <a:custGeom>
                <a:avLst/>
                <a:gdLst>
                  <a:gd name="f0" fmla="val 10800000"/>
                  <a:gd name="f1" fmla="val 5400000"/>
                  <a:gd name="f2" fmla="val 180"/>
                  <a:gd name="f3" fmla="val w"/>
                  <a:gd name="f4" fmla="val h"/>
                  <a:gd name="f5" fmla="val 0"/>
                  <a:gd name="f6" fmla="val 11"/>
                  <a:gd name="f7" fmla="val 4"/>
                  <a:gd name="f8" fmla="val 9"/>
                  <a:gd name="f9" fmla="val 1"/>
                  <a:gd name="f10" fmla="val 2"/>
                  <a:gd name="f11" fmla="val 10"/>
                  <a:gd name="f12" fmla="val 3"/>
                  <a:gd name="f13" fmla="val 8"/>
                  <a:gd name="f14" fmla="val 7"/>
                  <a:gd name="f15" fmla="val 5"/>
                  <a:gd name="f16" fmla="val 6"/>
                  <a:gd name="f17" fmla="+- 0 0 -90"/>
                  <a:gd name="f18" fmla="*/ f3 1 11"/>
                  <a:gd name="f19" fmla="*/ f4 1 4"/>
                  <a:gd name="f20" fmla="+- f7 0 f5"/>
                  <a:gd name="f21" fmla="+- f6 0 f5"/>
                  <a:gd name="f22" fmla="*/ f17 f0 1"/>
                  <a:gd name="f23" fmla="*/ f20 1 4"/>
                  <a:gd name="f24" fmla="*/ f21 1 11"/>
                  <a:gd name="f25" fmla="*/ f22 1 f2"/>
                  <a:gd name="f26" fmla="*/ 9 1 f24"/>
                  <a:gd name="f27" fmla="*/ 0 1 f23"/>
                  <a:gd name="f28" fmla="*/ 10 1 f24"/>
                  <a:gd name="f29" fmla="*/ 3 1 f23"/>
                  <a:gd name="f30" fmla="*/ 5 1 f24"/>
                  <a:gd name="f31" fmla="*/ 3 1 f24"/>
                  <a:gd name="f32" fmla="*/ 2 1 f23"/>
                  <a:gd name="f33" fmla="*/ 7 1 f24"/>
                  <a:gd name="f34" fmla="*/ 4 1 f24"/>
                  <a:gd name="f35" fmla="*/ 1 1 f23"/>
                  <a:gd name="f36" fmla="*/ 0 1 f24"/>
                  <a:gd name="f37" fmla="*/ f6 1 f24"/>
                  <a:gd name="f38" fmla="*/ f7 1 f23"/>
                  <a:gd name="f39" fmla="+- f25 0 f1"/>
                  <a:gd name="f40" fmla="*/ f36 f18 1"/>
                  <a:gd name="f41" fmla="*/ f37 f18 1"/>
                  <a:gd name="f42" fmla="*/ f38 f19 1"/>
                  <a:gd name="f43" fmla="*/ f27 f19 1"/>
                  <a:gd name="f44" fmla="*/ f26 f18 1"/>
                  <a:gd name="f45" fmla="*/ f28 f18 1"/>
                  <a:gd name="f46" fmla="*/ f29 f19 1"/>
                  <a:gd name="f47" fmla="*/ f30 f18 1"/>
                  <a:gd name="f48" fmla="*/ f31 f18 1"/>
                  <a:gd name="f49" fmla="*/ f32 f19 1"/>
                  <a:gd name="f50" fmla="*/ f33 f18 1"/>
                  <a:gd name="f51" fmla="*/ f34 f18 1"/>
                  <a:gd name="f52" fmla="*/ f35 f19 1"/>
                </a:gdLst>
                <a:ahLst/>
                <a:cxnLst>
                  <a:cxn ang="3cd4">
                    <a:pos x="hc" y="t"/>
                  </a:cxn>
                  <a:cxn ang="0">
                    <a:pos x="r" y="vc"/>
                  </a:cxn>
                  <a:cxn ang="cd4">
                    <a:pos x="hc" y="b"/>
                  </a:cxn>
                  <a:cxn ang="cd2">
                    <a:pos x="l" y="vc"/>
                  </a:cxn>
                  <a:cxn ang="f39">
                    <a:pos x="f44" y="f43"/>
                  </a:cxn>
                  <a:cxn ang="f39">
                    <a:pos x="f45" y="f46"/>
                  </a:cxn>
                  <a:cxn ang="f39">
                    <a:pos x="f47" y="f46"/>
                  </a:cxn>
                  <a:cxn ang="f39">
                    <a:pos x="f48" y="f49"/>
                  </a:cxn>
                  <a:cxn ang="f39">
                    <a:pos x="f50" y="f49"/>
                  </a:cxn>
                  <a:cxn ang="f39">
                    <a:pos x="f51" y="f52"/>
                  </a:cxn>
                  <a:cxn ang="f39">
                    <a:pos x="f44" y="f43"/>
                  </a:cxn>
                </a:cxnLst>
                <a:rect l="f40" t="f43" r="f41" b="f42"/>
                <a:pathLst>
                  <a:path w="11" h="4">
                    <a:moveTo>
                      <a:pt x="f8" y="f5"/>
                    </a:moveTo>
                    <a:cubicBezTo>
                      <a:pt x="f6" y="f9"/>
                      <a:pt x="f6" y="f10"/>
                      <a:pt x="f11" y="f12"/>
                    </a:cubicBezTo>
                    <a:cubicBezTo>
                      <a:pt x="f13" y="f7"/>
                      <a:pt x="f14" y="f12"/>
                      <a:pt x="f15" y="f12"/>
                    </a:cubicBezTo>
                    <a:cubicBezTo>
                      <a:pt x="f10" y="f7"/>
                      <a:pt x="f5" y="f12"/>
                      <a:pt x="f12" y="f10"/>
                    </a:cubicBezTo>
                    <a:cubicBezTo>
                      <a:pt x="f16" y="f10"/>
                      <a:pt x="f8" y="f10"/>
                      <a:pt x="f14" y="f10"/>
                    </a:cubicBezTo>
                    <a:cubicBezTo>
                      <a:pt x="f16" y="f10"/>
                      <a:pt x="f7" y="f10"/>
                      <a:pt x="f7" y="f9"/>
                    </a:cubicBezTo>
                    <a:cubicBezTo>
                      <a:pt x="f15" y="f9"/>
                      <a:pt x="f14"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63" name="Freeform 121">
                <a:extLst>
                  <a:ext uri="{FF2B5EF4-FFF2-40B4-BE49-F238E27FC236}">
                    <a16:creationId xmlns:a16="http://schemas.microsoft.com/office/drawing/2014/main" id="{9485CE4A-AF86-93D3-BB05-8478D9477D72}"/>
                  </a:ext>
                </a:extLst>
              </p:cNvPr>
              <p:cNvSpPr/>
              <p:nvPr/>
            </p:nvSpPr>
            <p:spPr>
              <a:xfrm>
                <a:off x="5262042" y="2491054"/>
                <a:ext cx="153637" cy="47073"/>
              </a:xfrm>
              <a:custGeom>
                <a:avLst/>
                <a:gdLst>
                  <a:gd name="f0" fmla="val 10800000"/>
                  <a:gd name="f1" fmla="val 5400000"/>
                  <a:gd name="f2" fmla="val 180"/>
                  <a:gd name="f3" fmla="val w"/>
                  <a:gd name="f4" fmla="val h"/>
                  <a:gd name="f5" fmla="val 0"/>
                  <a:gd name="f6" fmla="val 29"/>
                  <a:gd name="f7" fmla="val 9"/>
                  <a:gd name="f8" fmla="val 20"/>
                  <a:gd name="f9" fmla="val 8"/>
                  <a:gd name="f10" fmla="val 17"/>
                  <a:gd name="f11" fmla="val 7"/>
                  <a:gd name="f12" fmla="val 16"/>
                  <a:gd name="f13" fmla="val 14"/>
                  <a:gd name="f14" fmla="val 12"/>
                  <a:gd name="f15" fmla="val 6"/>
                  <a:gd name="f16" fmla="val 4"/>
                  <a:gd name="f17" fmla="val 5"/>
                  <a:gd name="f18" fmla="val 3"/>
                  <a:gd name="f19" fmla="val 10"/>
                  <a:gd name="f20" fmla="val 11"/>
                  <a:gd name="f21" fmla="val 2"/>
                  <a:gd name="f22" fmla="val 15"/>
                  <a:gd name="f23" fmla="val 1"/>
                  <a:gd name="f24" fmla="val 18"/>
                  <a:gd name="f25" fmla="val 23"/>
                  <a:gd name="f26" fmla="val 27"/>
                  <a:gd name="f27" fmla="val 25"/>
                  <a:gd name="f28" fmla="val 22"/>
                  <a:gd name="f29" fmla="val 21"/>
                  <a:gd name="f30" fmla="+- 0 0 -90"/>
                  <a:gd name="f31" fmla="*/ f3 1 29"/>
                  <a:gd name="f32" fmla="*/ f4 1 9"/>
                  <a:gd name="f33" fmla="+- f7 0 f5"/>
                  <a:gd name="f34" fmla="+- f6 0 f5"/>
                  <a:gd name="f35" fmla="*/ f30 f0 1"/>
                  <a:gd name="f36" fmla="*/ f34 1 29"/>
                  <a:gd name="f37" fmla="*/ f33 1 9"/>
                  <a:gd name="f38" fmla="*/ f35 1 f2"/>
                  <a:gd name="f39" fmla="*/ 20 1 f36"/>
                  <a:gd name="f40" fmla="*/ 8 1 f37"/>
                  <a:gd name="f41" fmla="*/ 16 1 f36"/>
                  <a:gd name="f42" fmla="*/ 12 1 f36"/>
                  <a:gd name="f43" fmla="*/ 7 1 f37"/>
                  <a:gd name="f44" fmla="*/ 6 1 f36"/>
                  <a:gd name="f45" fmla="*/ 4 1 f37"/>
                  <a:gd name="f46" fmla="*/ 3 1 f36"/>
                  <a:gd name="f47" fmla="*/ 3 1 f37"/>
                  <a:gd name="f48" fmla="*/ 9 1 f36"/>
                  <a:gd name="f49" fmla="*/ 11 1 f36"/>
                  <a:gd name="f50" fmla="*/ 5 1 f37"/>
                  <a:gd name="f51" fmla="*/ 2 1 f37"/>
                  <a:gd name="f52" fmla="*/ 17 1 f36"/>
                  <a:gd name="f53" fmla="*/ 27 1 f36"/>
                  <a:gd name="f54" fmla="*/ 22 1 f36"/>
                  <a:gd name="f55" fmla="*/ 0 1 f36"/>
                  <a:gd name="f56" fmla="*/ f6 1 f36"/>
                  <a:gd name="f57" fmla="*/ 0 1 f37"/>
                  <a:gd name="f58" fmla="*/ f7 1 f37"/>
                  <a:gd name="f59" fmla="+- f38 0 f1"/>
                  <a:gd name="f60" fmla="*/ f55 f31 1"/>
                  <a:gd name="f61" fmla="*/ f56 f31 1"/>
                  <a:gd name="f62" fmla="*/ f58 f32 1"/>
                  <a:gd name="f63" fmla="*/ f57 f32 1"/>
                  <a:gd name="f64" fmla="*/ f39 f31 1"/>
                  <a:gd name="f65" fmla="*/ f40 f32 1"/>
                  <a:gd name="f66" fmla="*/ f41 f31 1"/>
                  <a:gd name="f67" fmla="*/ f42 f31 1"/>
                  <a:gd name="f68" fmla="*/ f43 f32 1"/>
                  <a:gd name="f69" fmla="*/ f44 f31 1"/>
                  <a:gd name="f70" fmla="*/ f45 f32 1"/>
                  <a:gd name="f71" fmla="*/ f46 f31 1"/>
                  <a:gd name="f72" fmla="*/ f47 f32 1"/>
                  <a:gd name="f73" fmla="*/ f48 f31 1"/>
                  <a:gd name="f74" fmla="*/ f49 f31 1"/>
                  <a:gd name="f75" fmla="*/ f50 f32 1"/>
                  <a:gd name="f76" fmla="*/ f51 f32 1"/>
                  <a:gd name="f77" fmla="*/ f52 f31 1"/>
                  <a:gd name="f78" fmla="*/ f53 f31 1"/>
                  <a:gd name="f79" fmla="*/ f54 f31 1"/>
                </a:gdLst>
                <a:ahLst/>
                <a:cxnLst>
                  <a:cxn ang="3cd4">
                    <a:pos x="hc" y="t"/>
                  </a:cxn>
                  <a:cxn ang="0">
                    <a:pos x="r" y="vc"/>
                  </a:cxn>
                  <a:cxn ang="cd4">
                    <a:pos x="hc" y="b"/>
                  </a:cxn>
                  <a:cxn ang="cd2">
                    <a:pos x="l" y="vc"/>
                  </a:cxn>
                  <a:cxn ang="f59">
                    <a:pos x="f64" y="f65"/>
                  </a:cxn>
                  <a:cxn ang="f59">
                    <a:pos x="f66" y="f65"/>
                  </a:cxn>
                  <a:cxn ang="f59">
                    <a:pos x="f67" y="f68"/>
                  </a:cxn>
                  <a:cxn ang="f59">
                    <a:pos x="f69" y="f68"/>
                  </a:cxn>
                  <a:cxn ang="f59">
                    <a:pos x="f69" y="f70"/>
                  </a:cxn>
                  <a:cxn ang="f59">
                    <a:pos x="f71" y="f72"/>
                  </a:cxn>
                  <a:cxn ang="f59">
                    <a:pos x="f73" y="f72"/>
                  </a:cxn>
                  <a:cxn ang="f59">
                    <a:pos x="f74" y="f75"/>
                  </a:cxn>
                  <a:cxn ang="f59">
                    <a:pos x="f67" y="f76"/>
                  </a:cxn>
                  <a:cxn ang="f59">
                    <a:pos x="f77" y="f76"/>
                  </a:cxn>
                  <a:cxn ang="f59">
                    <a:pos x="f66" y="f75"/>
                  </a:cxn>
                  <a:cxn ang="f59">
                    <a:pos x="f64" y="f76"/>
                  </a:cxn>
                  <a:cxn ang="f59">
                    <a:pos x="f78" y="f72"/>
                  </a:cxn>
                  <a:cxn ang="f59">
                    <a:pos x="f79" y="f75"/>
                  </a:cxn>
                  <a:cxn ang="f59">
                    <a:pos x="f64" y="f65"/>
                  </a:cxn>
                </a:cxnLst>
                <a:rect l="f60" t="f63" r="f61" b="f62"/>
                <a:pathLst>
                  <a:path w="29" h="9">
                    <a:moveTo>
                      <a:pt x="f8" y="f9"/>
                    </a:moveTo>
                    <a:cubicBezTo>
                      <a:pt x="f10" y="f7"/>
                      <a:pt x="f10" y="f11"/>
                      <a:pt x="f12" y="f9"/>
                    </a:cubicBezTo>
                    <a:cubicBezTo>
                      <a:pt x="f13" y="f7"/>
                      <a:pt x="f14" y="f7"/>
                      <a:pt x="f14" y="f11"/>
                    </a:cubicBezTo>
                    <a:cubicBezTo>
                      <a:pt x="f14" y="f15"/>
                      <a:pt x="f9" y="f7"/>
                      <a:pt x="f15" y="f11"/>
                    </a:cubicBezTo>
                    <a:cubicBezTo>
                      <a:pt x="f16" y="f17"/>
                      <a:pt x="f9" y="f17"/>
                      <a:pt x="f15" y="f16"/>
                    </a:cubicBezTo>
                    <a:cubicBezTo>
                      <a:pt x="f17" y="f16"/>
                      <a:pt x="f5" y="f18"/>
                      <a:pt x="f18" y="f18"/>
                    </a:cubicBezTo>
                    <a:cubicBezTo>
                      <a:pt x="f11" y="f18"/>
                      <a:pt x="f9" y="f18"/>
                      <a:pt x="f7" y="f18"/>
                    </a:cubicBezTo>
                    <a:cubicBezTo>
                      <a:pt x="f19" y="f18"/>
                      <a:pt x="f20" y="f15"/>
                      <a:pt x="f20" y="f17"/>
                    </a:cubicBezTo>
                    <a:cubicBezTo>
                      <a:pt x="f20" y="f16"/>
                      <a:pt x="f19" y="f21"/>
                      <a:pt x="f14" y="f21"/>
                    </a:cubicBezTo>
                    <a:cubicBezTo>
                      <a:pt x="f22" y="f23"/>
                      <a:pt x="f24" y="f5"/>
                      <a:pt x="f10" y="f21"/>
                    </a:cubicBezTo>
                    <a:cubicBezTo>
                      <a:pt x="f12" y="f18"/>
                      <a:pt x="f22" y="f15"/>
                      <a:pt x="f12" y="f17"/>
                    </a:cubicBezTo>
                    <a:cubicBezTo>
                      <a:pt x="f10" y="f18"/>
                      <a:pt x="f24" y="f21"/>
                      <a:pt x="f8" y="f21"/>
                    </a:cubicBezTo>
                    <a:cubicBezTo>
                      <a:pt x="f25" y="f21"/>
                      <a:pt x="f6" y="f21"/>
                      <a:pt x="f26" y="f18"/>
                    </a:cubicBezTo>
                    <a:cubicBezTo>
                      <a:pt x="f27" y="f17"/>
                      <a:pt x="f28" y="f18"/>
                      <a:pt x="f28" y="f17"/>
                    </a:cubicBezTo>
                    <a:cubicBezTo>
                      <a:pt x="f29" y="f11"/>
                      <a:pt x="f29"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64" name="Freeform 122">
                <a:extLst>
                  <a:ext uri="{FF2B5EF4-FFF2-40B4-BE49-F238E27FC236}">
                    <a16:creationId xmlns:a16="http://schemas.microsoft.com/office/drawing/2014/main" id="{2DBDAD73-697C-E4A2-B858-07B8481D5927}"/>
                  </a:ext>
                </a:extLst>
              </p:cNvPr>
              <p:cNvSpPr/>
              <p:nvPr/>
            </p:nvSpPr>
            <p:spPr>
              <a:xfrm>
                <a:off x="5406636" y="2482495"/>
                <a:ext cx="51965" cy="19257"/>
              </a:xfrm>
              <a:custGeom>
                <a:avLst/>
                <a:gdLst>
                  <a:gd name="f0" fmla="val 10800000"/>
                  <a:gd name="f1" fmla="val 5400000"/>
                  <a:gd name="f2" fmla="val 180"/>
                  <a:gd name="f3" fmla="val w"/>
                  <a:gd name="f4" fmla="val h"/>
                  <a:gd name="f5" fmla="val 0"/>
                  <a:gd name="f6" fmla="val 10"/>
                  <a:gd name="f7" fmla="val 4"/>
                  <a:gd name="f8" fmla="val 2"/>
                  <a:gd name="f9" fmla="val 3"/>
                  <a:gd name="f10" fmla="val 5"/>
                  <a:gd name="f11" fmla="val 1"/>
                  <a:gd name="f12" fmla="val 9"/>
                  <a:gd name="f13" fmla="val 8"/>
                  <a:gd name="f14" fmla="val 7"/>
                  <a:gd name="f15" fmla="+- 0 0 -90"/>
                  <a:gd name="f16" fmla="*/ f3 1 10"/>
                  <a:gd name="f17" fmla="*/ f4 1 4"/>
                  <a:gd name="f18" fmla="+- f7 0 f5"/>
                  <a:gd name="f19" fmla="+- f6 0 f5"/>
                  <a:gd name="f20" fmla="*/ f15 f0 1"/>
                  <a:gd name="f21" fmla="*/ f18 1 4"/>
                  <a:gd name="f22" fmla="*/ f19 1 10"/>
                  <a:gd name="f23" fmla="*/ f20 1 f2"/>
                  <a:gd name="f24" fmla="*/ 2 1 f22"/>
                  <a:gd name="f25" fmla="*/ 3 1 f21"/>
                  <a:gd name="f26" fmla="*/ 9 1 f22"/>
                  <a:gd name="f27" fmla="*/ 0 1 f21"/>
                  <a:gd name="f28" fmla="*/ 5 1 f22"/>
                  <a:gd name="f29" fmla="*/ 0 1 f22"/>
                  <a:gd name="f30" fmla="*/ f6 1 f22"/>
                  <a:gd name="f31" fmla="*/ f7 1 f21"/>
                  <a:gd name="f32" fmla="+- f23 0 f1"/>
                  <a:gd name="f33" fmla="*/ f29 f16 1"/>
                  <a:gd name="f34" fmla="*/ f30 f16 1"/>
                  <a:gd name="f35" fmla="*/ f31 f17 1"/>
                  <a:gd name="f36" fmla="*/ f27 f17 1"/>
                  <a:gd name="f37" fmla="*/ f24 f16 1"/>
                  <a:gd name="f38" fmla="*/ f25 f17 1"/>
                  <a:gd name="f39" fmla="*/ f26 f16 1"/>
                  <a:gd name="f40" fmla="*/ f28 f16 1"/>
                </a:gdLst>
                <a:ahLst/>
                <a:cxnLst>
                  <a:cxn ang="3cd4">
                    <a:pos x="hc" y="t"/>
                  </a:cxn>
                  <a:cxn ang="0">
                    <a:pos x="r" y="vc"/>
                  </a:cxn>
                  <a:cxn ang="cd4">
                    <a:pos x="hc" y="b"/>
                  </a:cxn>
                  <a:cxn ang="cd2">
                    <a:pos x="l" y="vc"/>
                  </a:cxn>
                  <a:cxn ang="f32">
                    <a:pos x="f37" y="f38"/>
                  </a:cxn>
                  <a:cxn ang="f32">
                    <a:pos x="f39" y="f36"/>
                  </a:cxn>
                  <a:cxn ang="f32">
                    <a:pos x="f39" y="f38"/>
                  </a:cxn>
                  <a:cxn ang="f32">
                    <a:pos x="f40" y="f38"/>
                  </a:cxn>
                  <a:cxn ang="f32">
                    <a:pos x="f37" y="f38"/>
                  </a:cxn>
                </a:cxnLst>
                <a:rect l="f33" t="f36" r="f34" b="f35"/>
                <a:pathLst>
                  <a:path w="10" h="4">
                    <a:moveTo>
                      <a:pt x="f8" y="f9"/>
                    </a:moveTo>
                    <a:cubicBezTo>
                      <a:pt x="f10" y="f11"/>
                      <a:pt x="f12" y="f5"/>
                      <a:pt x="f12" y="f5"/>
                    </a:cubicBezTo>
                    <a:cubicBezTo>
                      <a:pt x="f13" y="f11"/>
                      <a:pt x="f6" y="f8"/>
                      <a:pt x="f12" y="f9"/>
                    </a:cubicBezTo>
                    <a:cubicBezTo>
                      <a:pt x="f13" y="f9"/>
                      <a:pt x="f14" y="f8"/>
                      <a:pt x="f10" y="f9"/>
                    </a:cubicBezTo>
                    <a:cubicBezTo>
                      <a:pt x="f8" y="f7"/>
                      <a:pt x="f5" y="f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65" name="Canada">
                <a:extLst>
                  <a:ext uri="{FF2B5EF4-FFF2-40B4-BE49-F238E27FC236}">
                    <a16:creationId xmlns:a16="http://schemas.microsoft.com/office/drawing/2014/main" id="{B94C6240-C5B0-4C31-A264-869BCC0BEFED}"/>
                  </a:ext>
                </a:extLst>
              </p:cNvPr>
              <p:cNvSpPr/>
              <p:nvPr/>
            </p:nvSpPr>
            <p:spPr>
              <a:xfrm>
                <a:off x="5164887" y="2491054"/>
                <a:ext cx="101672" cy="14977"/>
              </a:xfrm>
              <a:custGeom>
                <a:avLst/>
                <a:gdLst>
                  <a:gd name="f0" fmla="val 10800000"/>
                  <a:gd name="f1" fmla="val 5400000"/>
                  <a:gd name="f2" fmla="val 180"/>
                  <a:gd name="f3" fmla="val w"/>
                  <a:gd name="f4" fmla="val h"/>
                  <a:gd name="f5" fmla="val 0"/>
                  <a:gd name="f6" fmla="val 19"/>
                  <a:gd name="f7" fmla="val 3"/>
                  <a:gd name="f8" fmla="val 6"/>
                  <a:gd name="f9" fmla="val 8"/>
                  <a:gd name="f10" fmla="val 2"/>
                  <a:gd name="f11" fmla="val 11"/>
                  <a:gd name="f12" fmla="val 13"/>
                  <a:gd name="f13" fmla="val 16"/>
                  <a:gd name="f14" fmla="val 1"/>
                  <a:gd name="f15" fmla="val 12"/>
                  <a:gd name="f16" fmla="val 9"/>
                  <a:gd name="f17" fmla="val 7"/>
                  <a:gd name="f18" fmla="val 10"/>
                  <a:gd name="f19" fmla="+- 0 0 -90"/>
                  <a:gd name="f20" fmla="*/ f3 1 19"/>
                  <a:gd name="f21" fmla="*/ f4 1 3"/>
                  <a:gd name="f22" fmla="+- f7 0 f5"/>
                  <a:gd name="f23" fmla="+- f6 0 f5"/>
                  <a:gd name="f24" fmla="*/ f19 f0 1"/>
                  <a:gd name="f25" fmla="*/ f22 1 3"/>
                  <a:gd name="f26" fmla="*/ f23 1 19"/>
                  <a:gd name="f27" fmla="*/ f24 1 f2"/>
                  <a:gd name="f28" fmla="*/ 3 1 f26"/>
                  <a:gd name="f29" fmla="*/ 3 1 f25"/>
                  <a:gd name="f30" fmla="*/ 11 1 f26"/>
                  <a:gd name="f31" fmla="*/ 2 1 f25"/>
                  <a:gd name="f32" fmla="*/ 16 1 f26"/>
                  <a:gd name="f33" fmla="*/ 0 1 f25"/>
                  <a:gd name="f34" fmla="*/ 8 1 f26"/>
                  <a:gd name="f35" fmla="*/ 1 1 f25"/>
                  <a:gd name="f36" fmla="*/ 0 1 f26"/>
                  <a:gd name="f37" fmla="*/ f6 1 f26"/>
                  <a:gd name="f38" fmla="*/ f7 1 f25"/>
                  <a:gd name="f39" fmla="+- f27 0 f1"/>
                  <a:gd name="f40" fmla="*/ f36 f20 1"/>
                  <a:gd name="f41" fmla="*/ f37 f20 1"/>
                  <a:gd name="f42" fmla="*/ f38 f21 1"/>
                  <a:gd name="f43" fmla="*/ f33 f21 1"/>
                  <a:gd name="f44" fmla="*/ f28 f20 1"/>
                  <a:gd name="f45" fmla="*/ f29 f21 1"/>
                  <a:gd name="f46" fmla="*/ f30 f20 1"/>
                  <a:gd name="f47" fmla="*/ f31 f21 1"/>
                  <a:gd name="f48" fmla="*/ f32 f20 1"/>
                  <a:gd name="f49" fmla="*/ f34 f20 1"/>
                  <a:gd name="f50" fmla="*/ f35 f21 1"/>
                </a:gdLst>
                <a:ahLst/>
                <a:cxnLst>
                  <a:cxn ang="3cd4">
                    <a:pos x="hc" y="t"/>
                  </a:cxn>
                  <a:cxn ang="0">
                    <a:pos x="r" y="vc"/>
                  </a:cxn>
                  <a:cxn ang="cd4">
                    <a:pos x="hc" y="b"/>
                  </a:cxn>
                  <a:cxn ang="cd2">
                    <a:pos x="l" y="vc"/>
                  </a:cxn>
                  <a:cxn ang="f39">
                    <a:pos x="f44" y="f45"/>
                  </a:cxn>
                  <a:cxn ang="f39">
                    <a:pos x="f46" y="f47"/>
                  </a:cxn>
                  <a:cxn ang="f39">
                    <a:pos x="f48" y="f43"/>
                  </a:cxn>
                  <a:cxn ang="f39">
                    <a:pos x="f46" y="f43"/>
                  </a:cxn>
                  <a:cxn ang="f39">
                    <a:pos x="f49" y="f50"/>
                  </a:cxn>
                  <a:cxn ang="f39">
                    <a:pos x="f44" y="f45"/>
                  </a:cxn>
                </a:cxnLst>
                <a:rect l="f40" t="f43" r="f41" b="f42"/>
                <a:pathLst>
                  <a:path w="19" h="3">
                    <a:moveTo>
                      <a:pt x="f7" y="f7"/>
                    </a:moveTo>
                    <a:cubicBezTo>
                      <a:pt x="f8" y="f7"/>
                      <a:pt x="f9" y="f10"/>
                      <a:pt x="f11" y="f10"/>
                    </a:cubicBezTo>
                    <a:cubicBezTo>
                      <a:pt x="f12" y="f10"/>
                      <a:pt x="f6" y="f5"/>
                      <a:pt x="f13" y="f5"/>
                    </a:cubicBezTo>
                    <a:cubicBezTo>
                      <a:pt x="f12" y="f14"/>
                      <a:pt x="f15" y="f5"/>
                      <a:pt x="f11" y="f5"/>
                    </a:cubicBezTo>
                    <a:cubicBezTo>
                      <a:pt x="f16" y="f5"/>
                      <a:pt x="f17" y="f14"/>
                      <a:pt x="f9" y="f14"/>
                    </a:cubicBezTo>
                    <a:cubicBezTo>
                      <a:pt x="f18" y="f14"/>
                      <a:pt x="f5" y="f7"/>
                      <a:pt x="f7"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66" name="Canada">
                <a:extLst>
                  <a:ext uri="{FF2B5EF4-FFF2-40B4-BE49-F238E27FC236}">
                    <a16:creationId xmlns:a16="http://schemas.microsoft.com/office/drawing/2014/main" id="{6EAB9E13-172C-0A2A-B82D-6B9D4805F238}"/>
                  </a:ext>
                </a:extLst>
              </p:cNvPr>
              <p:cNvSpPr/>
              <p:nvPr/>
            </p:nvSpPr>
            <p:spPr>
              <a:xfrm>
                <a:off x="5379524" y="2471796"/>
                <a:ext cx="58741" cy="29955"/>
              </a:xfrm>
              <a:custGeom>
                <a:avLst/>
                <a:gdLst>
                  <a:gd name="f0" fmla="val 10800000"/>
                  <a:gd name="f1" fmla="val 5400000"/>
                  <a:gd name="f2" fmla="val 180"/>
                  <a:gd name="f3" fmla="val w"/>
                  <a:gd name="f4" fmla="val h"/>
                  <a:gd name="f5" fmla="val 0"/>
                  <a:gd name="f6" fmla="val 11"/>
                  <a:gd name="f7" fmla="val 6"/>
                  <a:gd name="f8" fmla="val 1"/>
                  <a:gd name="f9" fmla="val 5"/>
                  <a:gd name="f10" fmla="val 4"/>
                  <a:gd name="f11" fmla="val 3"/>
                  <a:gd name="f12" fmla="val 7"/>
                  <a:gd name="f13" fmla="val 10"/>
                  <a:gd name="f14" fmla="val 2"/>
                  <a:gd name="f15" fmla="+- 0 0 -90"/>
                  <a:gd name="f16" fmla="*/ f3 1 11"/>
                  <a:gd name="f17" fmla="*/ f4 1 6"/>
                  <a:gd name="f18" fmla="+- f7 0 f5"/>
                  <a:gd name="f19" fmla="+- f6 0 f5"/>
                  <a:gd name="f20" fmla="*/ f15 f0 1"/>
                  <a:gd name="f21" fmla="*/ f18 1 6"/>
                  <a:gd name="f22" fmla="*/ f19 1 11"/>
                  <a:gd name="f23" fmla="*/ f20 1 f2"/>
                  <a:gd name="f24" fmla="*/ 1 1 f22"/>
                  <a:gd name="f25" fmla="*/ 5 1 f21"/>
                  <a:gd name="f26" fmla="*/ 6 1 f22"/>
                  <a:gd name="f27" fmla="*/ 3 1 f21"/>
                  <a:gd name="f28" fmla="*/ 10 1 f22"/>
                  <a:gd name="f29" fmla="*/ 2 1 f21"/>
                  <a:gd name="f30" fmla="*/ 7 1 f22"/>
                  <a:gd name="f31" fmla="*/ 1 1 f21"/>
                  <a:gd name="f32" fmla="*/ 0 1 f22"/>
                  <a:gd name="f33" fmla="*/ 2 1 f22"/>
                  <a:gd name="f34" fmla="*/ f6 1 f22"/>
                  <a:gd name="f35" fmla="*/ 0 1 f21"/>
                  <a:gd name="f36" fmla="*/ f7 1 f21"/>
                  <a:gd name="f37" fmla="+- f23 0 f1"/>
                  <a:gd name="f38" fmla="*/ f32 f16 1"/>
                  <a:gd name="f39" fmla="*/ f34 f16 1"/>
                  <a:gd name="f40" fmla="*/ f36 f17 1"/>
                  <a:gd name="f41" fmla="*/ f35 f17 1"/>
                  <a:gd name="f42" fmla="*/ f24 f16 1"/>
                  <a:gd name="f43" fmla="*/ f25 f17 1"/>
                  <a:gd name="f44" fmla="*/ f26 f16 1"/>
                  <a:gd name="f45" fmla="*/ f27 f17 1"/>
                  <a:gd name="f46" fmla="*/ f28 f16 1"/>
                  <a:gd name="f47" fmla="*/ f29 f17 1"/>
                  <a:gd name="f48" fmla="*/ f30 f16 1"/>
                  <a:gd name="f49" fmla="*/ f31 f17 1"/>
                  <a:gd name="f50" fmla="*/ f33 f16 1"/>
                </a:gdLst>
                <a:ahLst/>
                <a:cxnLst>
                  <a:cxn ang="3cd4">
                    <a:pos x="hc" y="t"/>
                  </a:cxn>
                  <a:cxn ang="0">
                    <a:pos x="r" y="vc"/>
                  </a:cxn>
                  <a:cxn ang="cd4">
                    <a:pos x="hc" y="b"/>
                  </a:cxn>
                  <a:cxn ang="cd2">
                    <a:pos x="l" y="vc"/>
                  </a:cxn>
                  <a:cxn ang="f37">
                    <a:pos x="f42" y="f43"/>
                  </a:cxn>
                  <a:cxn ang="f37">
                    <a:pos x="f44" y="f45"/>
                  </a:cxn>
                  <a:cxn ang="f37">
                    <a:pos x="f46" y="f47"/>
                  </a:cxn>
                  <a:cxn ang="f37">
                    <a:pos x="f48" y="f49"/>
                  </a:cxn>
                  <a:cxn ang="f37">
                    <a:pos x="f38" y="f45"/>
                  </a:cxn>
                  <a:cxn ang="f37">
                    <a:pos x="f50" y="f45"/>
                  </a:cxn>
                  <a:cxn ang="f37">
                    <a:pos x="f42" y="f43"/>
                  </a:cxn>
                </a:cxnLst>
                <a:rect l="f38" t="f41" r="f39" b="f40"/>
                <a:pathLst>
                  <a:path w="11" h="6">
                    <a:moveTo>
                      <a:pt x="f8" y="f9"/>
                    </a:moveTo>
                    <a:cubicBezTo>
                      <a:pt x="f10" y="f7"/>
                      <a:pt x="f9" y="f10"/>
                      <a:pt x="f7" y="f11"/>
                    </a:cubicBezTo>
                    <a:cubicBezTo>
                      <a:pt x="f12" y="f11"/>
                      <a:pt x="f13" y="f11"/>
                      <a:pt x="f13" y="f14"/>
                    </a:cubicBezTo>
                    <a:cubicBezTo>
                      <a:pt x="f13" y="f8"/>
                      <a:pt x="f6" y="f5"/>
                      <a:pt x="f12" y="f8"/>
                    </a:cubicBezTo>
                    <a:cubicBezTo>
                      <a:pt x="f11" y="f14"/>
                      <a:pt x="f5" y="f14"/>
                      <a:pt x="f5" y="f11"/>
                    </a:cubicBezTo>
                    <a:cubicBezTo>
                      <a:pt x="f8" y="f10"/>
                      <a:pt x="f11" y="f11"/>
                      <a:pt x="f14" y="f11"/>
                    </a:cubicBezTo>
                    <a:cubicBezTo>
                      <a:pt x="f8" y="f10"/>
                      <a:pt x="f5"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67" name="Freeform 125">
                <a:extLst>
                  <a:ext uri="{FF2B5EF4-FFF2-40B4-BE49-F238E27FC236}">
                    <a16:creationId xmlns:a16="http://schemas.microsoft.com/office/drawing/2014/main" id="{92F0AE79-F525-0121-9FD7-7FDA13188D25}"/>
                  </a:ext>
                </a:extLst>
              </p:cNvPr>
              <p:cNvSpPr/>
              <p:nvPr/>
            </p:nvSpPr>
            <p:spPr>
              <a:xfrm>
                <a:off x="5492489" y="2450399"/>
                <a:ext cx="137818" cy="51343"/>
              </a:xfrm>
              <a:custGeom>
                <a:avLst/>
                <a:gdLst>
                  <a:gd name="f0" fmla="val 10800000"/>
                  <a:gd name="f1" fmla="val 5400000"/>
                  <a:gd name="f2" fmla="val 180"/>
                  <a:gd name="f3" fmla="val w"/>
                  <a:gd name="f4" fmla="val h"/>
                  <a:gd name="f5" fmla="val 0"/>
                  <a:gd name="f6" fmla="val 26"/>
                  <a:gd name="f7" fmla="val 10"/>
                  <a:gd name="f8" fmla="val 3"/>
                  <a:gd name="f9" fmla="val 1"/>
                  <a:gd name="f10" fmla="val 9"/>
                  <a:gd name="f11" fmla="val 2"/>
                  <a:gd name="f12" fmla="val 8"/>
                  <a:gd name="f13" fmla="val 4"/>
                  <a:gd name="f14" fmla="val 7"/>
                  <a:gd name="f15" fmla="val 6"/>
                  <a:gd name="f16" fmla="val 5"/>
                  <a:gd name="f17" fmla="val 12"/>
                  <a:gd name="f18" fmla="val 13"/>
                  <a:gd name="f19" fmla="val 14"/>
                  <a:gd name="f20" fmla="val 16"/>
                  <a:gd name="f21" fmla="val 18"/>
                  <a:gd name="f22" fmla="val 22"/>
                  <a:gd name="f23" fmla="val 19"/>
                  <a:gd name="f24" fmla="val 17"/>
                  <a:gd name="f25" fmla="val 25"/>
                  <a:gd name="f26" fmla="val 24"/>
                  <a:gd name="f27" fmla="val 23"/>
                  <a:gd name="f28" fmla="val 20"/>
                  <a:gd name="f29" fmla="+- 0 0 -90"/>
                  <a:gd name="f30" fmla="*/ f3 1 26"/>
                  <a:gd name="f31" fmla="*/ f4 1 10"/>
                  <a:gd name="f32" fmla="+- f7 0 f5"/>
                  <a:gd name="f33" fmla="+- f6 0 f5"/>
                  <a:gd name="f34" fmla="*/ f29 f0 1"/>
                  <a:gd name="f35" fmla="*/ f32 1 10"/>
                  <a:gd name="f36" fmla="*/ f33 1 26"/>
                  <a:gd name="f37" fmla="*/ f34 1 f2"/>
                  <a:gd name="f38" fmla="*/ 3 1 f36"/>
                  <a:gd name="f39" fmla="*/ 10 1 f35"/>
                  <a:gd name="f40" fmla="*/ 2 1 f36"/>
                  <a:gd name="f41" fmla="*/ 8 1 f35"/>
                  <a:gd name="f42" fmla="*/ 4 1 f36"/>
                  <a:gd name="f43" fmla="*/ 7 1 f35"/>
                  <a:gd name="f44" fmla="*/ 6 1 f36"/>
                  <a:gd name="f45" fmla="*/ 5 1 f35"/>
                  <a:gd name="f46" fmla="*/ 12 1 f36"/>
                  <a:gd name="f47" fmla="*/ 3 1 f35"/>
                  <a:gd name="f48" fmla="*/ 16 1 f36"/>
                  <a:gd name="f49" fmla="*/ 2 1 f35"/>
                  <a:gd name="f50" fmla="*/ 19 1 f36"/>
                  <a:gd name="f51" fmla="*/ 25 1 f36"/>
                  <a:gd name="f52" fmla="*/ 23 1 f36"/>
                  <a:gd name="f53" fmla="*/ 20 1 f36"/>
                  <a:gd name="f54" fmla="*/ 6 1 f35"/>
                  <a:gd name="f55" fmla="*/ 14 1 f36"/>
                  <a:gd name="f56" fmla="*/ 9 1 f36"/>
                  <a:gd name="f57" fmla="*/ 7 1 f36"/>
                  <a:gd name="f58" fmla="*/ 9 1 f35"/>
                  <a:gd name="f59" fmla="*/ 0 1 f36"/>
                  <a:gd name="f60" fmla="*/ f6 1 f36"/>
                  <a:gd name="f61" fmla="*/ 0 1 f35"/>
                  <a:gd name="f62" fmla="*/ f7 1 f35"/>
                  <a:gd name="f63" fmla="+- f37 0 f1"/>
                  <a:gd name="f64" fmla="*/ f59 f30 1"/>
                  <a:gd name="f65" fmla="*/ f60 f30 1"/>
                  <a:gd name="f66" fmla="*/ f62 f31 1"/>
                  <a:gd name="f67" fmla="*/ f61 f31 1"/>
                  <a:gd name="f68" fmla="*/ f38 f30 1"/>
                  <a:gd name="f69" fmla="*/ f39 f31 1"/>
                  <a:gd name="f70" fmla="*/ f40 f30 1"/>
                  <a:gd name="f71" fmla="*/ f41 f31 1"/>
                  <a:gd name="f72" fmla="*/ f42 f30 1"/>
                  <a:gd name="f73" fmla="*/ f43 f31 1"/>
                  <a:gd name="f74" fmla="*/ f44 f30 1"/>
                  <a:gd name="f75" fmla="*/ f45 f31 1"/>
                  <a:gd name="f76" fmla="*/ f46 f30 1"/>
                  <a:gd name="f77" fmla="*/ f47 f31 1"/>
                  <a:gd name="f78" fmla="*/ f48 f30 1"/>
                  <a:gd name="f79" fmla="*/ f49 f31 1"/>
                  <a:gd name="f80" fmla="*/ f50 f30 1"/>
                  <a:gd name="f81" fmla="*/ f51 f30 1"/>
                  <a:gd name="f82" fmla="*/ f52 f30 1"/>
                  <a:gd name="f83" fmla="*/ f53 f30 1"/>
                  <a:gd name="f84" fmla="*/ f54 f31 1"/>
                  <a:gd name="f85" fmla="*/ f55 f30 1"/>
                  <a:gd name="f86" fmla="*/ f56 f30 1"/>
                  <a:gd name="f87" fmla="*/ f57 f30 1"/>
                  <a:gd name="f88" fmla="*/ f58 f31 1"/>
                </a:gdLst>
                <a:ahLst/>
                <a:cxnLst>
                  <a:cxn ang="3cd4">
                    <a:pos x="hc" y="t"/>
                  </a:cxn>
                  <a:cxn ang="0">
                    <a:pos x="r" y="vc"/>
                  </a:cxn>
                  <a:cxn ang="cd4">
                    <a:pos x="hc" y="b"/>
                  </a:cxn>
                  <a:cxn ang="cd2">
                    <a:pos x="l" y="vc"/>
                  </a:cxn>
                  <a:cxn ang="f63">
                    <a:pos x="f68" y="f69"/>
                  </a:cxn>
                  <a:cxn ang="f63">
                    <a:pos x="f70" y="f71"/>
                  </a:cxn>
                  <a:cxn ang="f63">
                    <a:pos x="f72" y="f73"/>
                  </a:cxn>
                  <a:cxn ang="f63">
                    <a:pos x="f74" y="f75"/>
                  </a:cxn>
                  <a:cxn ang="f63">
                    <a:pos x="f76" y="f77"/>
                  </a:cxn>
                  <a:cxn ang="f63">
                    <a:pos x="f78" y="f79"/>
                  </a:cxn>
                  <a:cxn ang="f63">
                    <a:pos x="f80" y="f79"/>
                  </a:cxn>
                  <a:cxn ang="f63">
                    <a:pos x="f81" y="f77"/>
                  </a:cxn>
                  <a:cxn ang="f63">
                    <a:pos x="f82" y="f75"/>
                  </a:cxn>
                  <a:cxn ang="f63">
                    <a:pos x="f83" y="f84"/>
                  </a:cxn>
                  <a:cxn ang="f63">
                    <a:pos x="f85" y="f71"/>
                  </a:cxn>
                  <a:cxn ang="f63">
                    <a:pos x="f86" y="f71"/>
                  </a:cxn>
                  <a:cxn ang="f63">
                    <a:pos x="f87" y="f88"/>
                  </a:cxn>
                  <a:cxn ang="f63">
                    <a:pos x="f68" y="f69"/>
                  </a:cxn>
                </a:cxnLst>
                <a:rect l="f64" t="f67" r="f65" b="f66"/>
                <a:pathLst>
                  <a:path w="26" h="10">
                    <a:moveTo>
                      <a:pt x="f8" y="f7"/>
                    </a:moveTo>
                    <a:cubicBezTo>
                      <a:pt x="f9" y="f10"/>
                      <a:pt x="f5" y="f10"/>
                      <a:pt x="f11" y="f12"/>
                    </a:cubicBezTo>
                    <a:cubicBezTo>
                      <a:pt x="f8" y="f12"/>
                      <a:pt x="f9" y="f12"/>
                      <a:pt x="f13" y="f14"/>
                    </a:cubicBezTo>
                    <a:cubicBezTo>
                      <a:pt x="f14" y="f14"/>
                      <a:pt x="f8" y="f15"/>
                      <a:pt x="f15" y="f16"/>
                    </a:cubicBezTo>
                    <a:cubicBezTo>
                      <a:pt x="f12" y="f13"/>
                      <a:pt x="f7" y="f13"/>
                      <a:pt x="f17" y="f8"/>
                    </a:cubicBezTo>
                    <a:cubicBezTo>
                      <a:pt x="f18" y="f11"/>
                      <a:pt x="f19" y="f11"/>
                      <a:pt x="f20" y="f11"/>
                    </a:cubicBezTo>
                    <a:cubicBezTo>
                      <a:pt x="f21" y="f9"/>
                      <a:pt x="f22" y="f5"/>
                      <a:pt x="f23" y="f11"/>
                    </a:cubicBezTo>
                    <a:cubicBezTo>
                      <a:pt x="f24" y="f13"/>
                      <a:pt x="f6" y="f9"/>
                      <a:pt x="f25" y="f8"/>
                    </a:cubicBezTo>
                    <a:cubicBezTo>
                      <a:pt x="f26" y="f16"/>
                      <a:pt x="f22" y="f16"/>
                      <a:pt x="f27" y="f16"/>
                    </a:cubicBezTo>
                    <a:cubicBezTo>
                      <a:pt x="f25" y="f16"/>
                      <a:pt x="f22" y="f16"/>
                      <a:pt x="f28" y="f15"/>
                    </a:cubicBezTo>
                    <a:cubicBezTo>
                      <a:pt x="f21" y="f15"/>
                      <a:pt x="f20" y="f12"/>
                      <a:pt x="f19" y="f12"/>
                    </a:cubicBezTo>
                    <a:cubicBezTo>
                      <a:pt x="f17" y="f12"/>
                      <a:pt x="f12" y="f14"/>
                      <a:pt x="f10" y="f12"/>
                    </a:cubicBezTo>
                    <a:cubicBezTo>
                      <a:pt x="f10" y="f10"/>
                      <a:pt x="f12" y="f7"/>
                      <a:pt x="f14" y="f10"/>
                    </a:cubicBezTo>
                    <a:cubicBezTo>
                      <a:pt x="f13" y="f10"/>
                      <a:pt x="f16"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68" name="Greenland">
                <a:extLst>
                  <a:ext uri="{FF2B5EF4-FFF2-40B4-BE49-F238E27FC236}">
                    <a16:creationId xmlns:a16="http://schemas.microsoft.com/office/drawing/2014/main" id="{235C03DD-8422-59A3-141C-30651C2DE457}"/>
                  </a:ext>
                </a:extLst>
              </p:cNvPr>
              <p:cNvSpPr/>
              <p:nvPr/>
            </p:nvSpPr>
            <p:spPr>
              <a:xfrm>
                <a:off x="5865290" y="2450399"/>
                <a:ext cx="865333" cy="370130"/>
              </a:xfrm>
              <a:custGeom>
                <a:avLst/>
                <a:gdLst>
                  <a:gd name="f0" fmla="val 10800000"/>
                  <a:gd name="f1" fmla="val 5400000"/>
                  <a:gd name="f2" fmla="val 180"/>
                  <a:gd name="f3" fmla="val w"/>
                  <a:gd name="f4" fmla="val h"/>
                  <a:gd name="f5" fmla="val 0"/>
                  <a:gd name="f6" fmla="val 162"/>
                  <a:gd name="f7" fmla="val 73"/>
                  <a:gd name="f8" fmla="val 39"/>
                  <a:gd name="f9" fmla="val 4"/>
                  <a:gd name="f10" fmla="val 42"/>
                  <a:gd name="f11" fmla="val 3"/>
                  <a:gd name="f12" fmla="val 45"/>
                  <a:gd name="f13" fmla="val 47"/>
                  <a:gd name="f14" fmla="val 50"/>
                  <a:gd name="f15" fmla="val 53"/>
                  <a:gd name="f16" fmla="val 2"/>
                  <a:gd name="f17" fmla="val 54"/>
                  <a:gd name="f18" fmla="val 57"/>
                  <a:gd name="f19" fmla="val 59"/>
                  <a:gd name="f20" fmla="val 5"/>
                  <a:gd name="f21" fmla="val 63"/>
                  <a:gd name="f22" fmla="val 66"/>
                  <a:gd name="f23" fmla="val 71"/>
                  <a:gd name="f24" fmla="val 70"/>
                  <a:gd name="f25" fmla="val 72"/>
                  <a:gd name="f26" fmla="val 75"/>
                  <a:gd name="f27" fmla="val 78"/>
                  <a:gd name="f28" fmla="val 80"/>
                  <a:gd name="f29" fmla="val 82"/>
                  <a:gd name="f30" fmla="val 84"/>
                  <a:gd name="f31" fmla="val 85"/>
                  <a:gd name="f32" fmla="val 88"/>
                  <a:gd name="f33" fmla="val 90"/>
                  <a:gd name="f34" fmla="val 92"/>
                  <a:gd name="f35" fmla="val 95"/>
                  <a:gd name="f36" fmla="val 93"/>
                  <a:gd name="f37" fmla="val 98"/>
                  <a:gd name="f38" fmla="val 102"/>
                  <a:gd name="f39" fmla="val 106"/>
                  <a:gd name="f40" fmla="val 105"/>
                  <a:gd name="f41" fmla="val 103"/>
                  <a:gd name="f42" fmla="val 109"/>
                  <a:gd name="f43" fmla="val 114"/>
                  <a:gd name="f44" fmla="val 113"/>
                  <a:gd name="f45" fmla="val 117"/>
                  <a:gd name="f46" fmla="val 120"/>
                  <a:gd name="f47" fmla="val 124"/>
                  <a:gd name="f48" fmla="val 128"/>
                  <a:gd name="f49" fmla="val 127"/>
                  <a:gd name="f50" fmla="val 130"/>
                  <a:gd name="f51" fmla="val 133"/>
                  <a:gd name="f52" fmla="val 135"/>
                  <a:gd name="f53" fmla="val 137"/>
                  <a:gd name="f54" fmla="val 140"/>
                  <a:gd name="f55" fmla="val 141"/>
                  <a:gd name="f56" fmla="val 142"/>
                  <a:gd name="f57" fmla="val 6"/>
                  <a:gd name="f58" fmla="val 143"/>
                  <a:gd name="f59" fmla="val 145"/>
                  <a:gd name="f60" fmla="val 146"/>
                  <a:gd name="f61" fmla="val 147"/>
                  <a:gd name="f62" fmla="val 149"/>
                  <a:gd name="f63" fmla="val 144"/>
                  <a:gd name="f64" fmla="val 7"/>
                  <a:gd name="f65" fmla="val 148"/>
                  <a:gd name="f66" fmla="val 150"/>
                  <a:gd name="f67" fmla="val 8"/>
                  <a:gd name="f68" fmla="val 9"/>
                  <a:gd name="f69" fmla="val 11"/>
                  <a:gd name="f70" fmla="val 151"/>
                  <a:gd name="f71" fmla="val 152"/>
                  <a:gd name="f72" fmla="val 155"/>
                  <a:gd name="f73" fmla="val 157"/>
                  <a:gd name="f74" fmla="val 159"/>
                  <a:gd name="f75" fmla="val 156"/>
                  <a:gd name="f76" fmla="val 160"/>
                  <a:gd name="f77" fmla="val 158"/>
                  <a:gd name="f78" fmla="val 10"/>
                  <a:gd name="f79" fmla="val 153"/>
                  <a:gd name="f80" fmla="val 13"/>
                  <a:gd name="f81" fmla="val 12"/>
                  <a:gd name="f82" fmla="val 14"/>
                  <a:gd name="f83" fmla="val 15"/>
                  <a:gd name="f84" fmla="val 16"/>
                  <a:gd name="f85" fmla="val 17"/>
                  <a:gd name="f86" fmla="val 19"/>
                  <a:gd name="f87" fmla="val 20"/>
                  <a:gd name="f88" fmla="val 21"/>
                  <a:gd name="f89" fmla="val 22"/>
                  <a:gd name="f90" fmla="val 23"/>
                  <a:gd name="f91" fmla="val 138"/>
                  <a:gd name="f92" fmla="val 132"/>
                  <a:gd name="f93" fmla="val 131"/>
                  <a:gd name="f94" fmla="val 24"/>
                  <a:gd name="f95" fmla="val 26"/>
                  <a:gd name="f96" fmla="val 25"/>
                  <a:gd name="f97" fmla="val 134"/>
                  <a:gd name="f98" fmla="val 136"/>
                  <a:gd name="f99" fmla="val 27"/>
                  <a:gd name="f100" fmla="val 139"/>
                  <a:gd name="f101" fmla="val 28"/>
                  <a:gd name="f102" fmla="val 31"/>
                  <a:gd name="f103" fmla="val 29"/>
                  <a:gd name="f104" fmla="val 32"/>
                  <a:gd name="f105" fmla="val 30"/>
                  <a:gd name="f106" fmla="val 126"/>
                  <a:gd name="f107" fmla="val 125"/>
                  <a:gd name="f108" fmla="val 122"/>
                  <a:gd name="f109" fmla="val 119"/>
                  <a:gd name="f110" fmla="val 123"/>
                  <a:gd name="f111" fmla="val 121"/>
                  <a:gd name="f112" fmla="val 33"/>
                  <a:gd name="f113" fmla="val 34"/>
                  <a:gd name="f114" fmla="val 35"/>
                  <a:gd name="f115" fmla="val 129"/>
                  <a:gd name="f116" fmla="val 36"/>
                  <a:gd name="f117" fmla="val 37"/>
                  <a:gd name="f118" fmla="val 38"/>
                  <a:gd name="f119" fmla="val 115"/>
                  <a:gd name="f120" fmla="val 112"/>
                  <a:gd name="f121" fmla="val 40"/>
                  <a:gd name="f122" fmla="val 111"/>
                  <a:gd name="f123" fmla="val 41"/>
                  <a:gd name="f124" fmla="val 108"/>
                  <a:gd name="f125" fmla="val 104"/>
                  <a:gd name="f126" fmla="val 101"/>
                  <a:gd name="f127" fmla="val 100"/>
                  <a:gd name="f128" fmla="val 97"/>
                  <a:gd name="f129" fmla="val 44"/>
                  <a:gd name="f130" fmla="val 96"/>
                  <a:gd name="f131" fmla="val 43"/>
                  <a:gd name="f132" fmla="val 94"/>
                  <a:gd name="f133" fmla="val 87"/>
                  <a:gd name="f134" fmla="val 46"/>
                  <a:gd name="f135" fmla="val 89"/>
                  <a:gd name="f136" fmla="val 48"/>
                  <a:gd name="f137" fmla="val 83"/>
                  <a:gd name="f138" fmla="val 79"/>
                  <a:gd name="f139" fmla="val 77"/>
                  <a:gd name="f140" fmla="val 49"/>
                  <a:gd name="f141" fmla="val 74"/>
                  <a:gd name="f142" fmla="val 51"/>
                  <a:gd name="f143" fmla="val 69"/>
                  <a:gd name="f144" fmla="val 67"/>
                  <a:gd name="f145" fmla="val 52"/>
                  <a:gd name="f146" fmla="val 65"/>
                  <a:gd name="f147" fmla="val 55"/>
                  <a:gd name="f148" fmla="val 56"/>
                  <a:gd name="f149" fmla="val 64"/>
                  <a:gd name="f150" fmla="val 58"/>
                  <a:gd name="f151" fmla="val 60"/>
                  <a:gd name="f152" fmla="val 61"/>
                  <a:gd name="f153" fmla="val 68"/>
                  <a:gd name="f154" fmla="val 62"/>
                  <a:gd name="f155" fmla="val 18"/>
                  <a:gd name="f156" fmla="+- 0 0 -90"/>
                  <a:gd name="f157" fmla="*/ f3 1 162"/>
                  <a:gd name="f158" fmla="*/ f4 1 73"/>
                  <a:gd name="f159" fmla="+- f7 0 f5"/>
                  <a:gd name="f160" fmla="+- f6 0 f5"/>
                  <a:gd name="f161" fmla="*/ f156 f0 1"/>
                  <a:gd name="f162" fmla="*/ f160 1 162"/>
                  <a:gd name="f163" fmla="*/ f159 1 73"/>
                  <a:gd name="f164" fmla="*/ f161 1 f2"/>
                  <a:gd name="f165" fmla="*/ 50 1 f162"/>
                  <a:gd name="f166" fmla="*/ 3 1 f163"/>
                  <a:gd name="f167" fmla="*/ 70 1 f162"/>
                  <a:gd name="f168" fmla="*/ 4 1 f163"/>
                  <a:gd name="f169" fmla="*/ 88 1 f162"/>
                  <a:gd name="f170" fmla="*/ 105 1 f162"/>
                  <a:gd name="f171" fmla="*/ 124 1 f162"/>
                  <a:gd name="f172" fmla="*/ 141 1 f162"/>
                  <a:gd name="f173" fmla="*/ 5 1 f163"/>
                  <a:gd name="f174" fmla="*/ 146 1 f162"/>
                  <a:gd name="f175" fmla="*/ 9 1 f163"/>
                  <a:gd name="f176" fmla="*/ 157 1 f162"/>
                  <a:gd name="f177" fmla="*/ 10 1 f163"/>
                  <a:gd name="f178" fmla="*/ 156 1 f162"/>
                  <a:gd name="f179" fmla="*/ 12 1 f163"/>
                  <a:gd name="f180" fmla="*/ 150 1 f162"/>
                  <a:gd name="f181" fmla="*/ 16 1 f163"/>
                  <a:gd name="f182" fmla="*/ 21 1 f163"/>
                  <a:gd name="f183" fmla="*/ 131 1 f162"/>
                  <a:gd name="f184" fmla="*/ 22 1 f163"/>
                  <a:gd name="f185" fmla="*/ 135 1 f162"/>
                  <a:gd name="f186" fmla="*/ 26 1 f163"/>
                  <a:gd name="f187" fmla="*/ 28 1 f163"/>
                  <a:gd name="f188" fmla="*/ 128 1 f162"/>
                  <a:gd name="f189" fmla="*/ 123 1 f162"/>
                  <a:gd name="f190" fmla="*/ 30 1 f163"/>
                  <a:gd name="f191" fmla="*/ 126 1 f162"/>
                  <a:gd name="f192" fmla="*/ 31 1 f163"/>
                  <a:gd name="f193" fmla="*/ 133 1 f162"/>
                  <a:gd name="f194" fmla="*/ 34 1 f163"/>
                  <a:gd name="f195" fmla="*/ 120 1 f162"/>
                  <a:gd name="f196" fmla="*/ 38 1 f163"/>
                  <a:gd name="f197" fmla="*/ 106 1 f162"/>
                  <a:gd name="f198" fmla="*/ 40 1 f163"/>
                  <a:gd name="f199" fmla="*/ 96 1 f162"/>
                  <a:gd name="f200" fmla="*/ 43 1 f163"/>
                  <a:gd name="f201" fmla="*/ 84 1 f162"/>
                  <a:gd name="f202" fmla="*/ 47 1 f163"/>
                  <a:gd name="f203" fmla="*/ 75 1 f162"/>
                  <a:gd name="f204" fmla="*/ 48 1 f163"/>
                  <a:gd name="f205" fmla="*/ 69 1 f162"/>
                  <a:gd name="f206" fmla="*/ 53 1 f163"/>
                  <a:gd name="f207" fmla="*/ 60 1 f162"/>
                  <a:gd name="f208" fmla="*/ 59 1 f163"/>
                  <a:gd name="f209" fmla="*/ 55 1 f162"/>
                  <a:gd name="f210" fmla="*/ 67 1 f163"/>
                  <a:gd name="f211" fmla="*/ 46 1 f162"/>
                  <a:gd name="f212" fmla="*/ 70 1 f163"/>
                  <a:gd name="f213" fmla="*/ 39 1 f162"/>
                  <a:gd name="f214" fmla="*/ 68 1 f163"/>
                  <a:gd name="f215" fmla="*/ 32 1 f162"/>
                  <a:gd name="f216" fmla="*/ 62 1 f163"/>
                  <a:gd name="f217" fmla="*/ 30 1 f162"/>
                  <a:gd name="f218" fmla="*/ 54 1 f163"/>
                  <a:gd name="f219" fmla="*/ 26 1 f162"/>
                  <a:gd name="f220" fmla="*/ 49 1 f163"/>
                  <a:gd name="f221" fmla="*/ 27 1 f162"/>
                  <a:gd name="f222" fmla="*/ 37 1 f162"/>
                  <a:gd name="f223" fmla="*/ 41 1 f162"/>
                  <a:gd name="f224" fmla="*/ 35 1 f163"/>
                  <a:gd name="f225" fmla="*/ 34 1 f162"/>
                  <a:gd name="f226" fmla="*/ 32 1 f163"/>
                  <a:gd name="f227" fmla="*/ 43 1 f162"/>
                  <a:gd name="f228" fmla="*/ 38 1 f162"/>
                  <a:gd name="f229" fmla="*/ 29 1 f163"/>
                  <a:gd name="f230" fmla="*/ 31 1 f162"/>
                  <a:gd name="f231" fmla="*/ 35 1 f162"/>
                  <a:gd name="f232" fmla="*/ 29 1 f162"/>
                  <a:gd name="f233" fmla="*/ 17 1 f163"/>
                  <a:gd name="f234" fmla="*/ 14 1 f162"/>
                  <a:gd name="f235" fmla="*/ 15 1 f163"/>
                  <a:gd name="f236" fmla="*/ 7 1 f162"/>
                  <a:gd name="f237" fmla="*/ 13 1 f162"/>
                  <a:gd name="f238" fmla="*/ 11 1 f162"/>
                  <a:gd name="f239" fmla="*/ 23 1 f162"/>
                  <a:gd name="f240" fmla="*/ 0 1 f162"/>
                  <a:gd name="f241" fmla="*/ f6 1 f162"/>
                  <a:gd name="f242" fmla="*/ 0 1 f163"/>
                  <a:gd name="f243" fmla="*/ f7 1 f163"/>
                  <a:gd name="f244" fmla="+- f164 0 f1"/>
                  <a:gd name="f245" fmla="*/ f240 f157 1"/>
                  <a:gd name="f246" fmla="*/ f241 f157 1"/>
                  <a:gd name="f247" fmla="*/ f243 f158 1"/>
                  <a:gd name="f248" fmla="*/ f242 f158 1"/>
                  <a:gd name="f249" fmla="*/ f165 f157 1"/>
                  <a:gd name="f250" fmla="*/ f166 f158 1"/>
                  <a:gd name="f251" fmla="*/ f167 f157 1"/>
                  <a:gd name="f252" fmla="*/ f168 f158 1"/>
                  <a:gd name="f253" fmla="*/ f169 f157 1"/>
                  <a:gd name="f254" fmla="*/ f170 f157 1"/>
                  <a:gd name="f255" fmla="*/ f171 f157 1"/>
                  <a:gd name="f256" fmla="*/ f172 f157 1"/>
                  <a:gd name="f257" fmla="*/ f173 f158 1"/>
                  <a:gd name="f258" fmla="*/ f174 f157 1"/>
                  <a:gd name="f259" fmla="*/ f175 f158 1"/>
                  <a:gd name="f260" fmla="*/ f176 f157 1"/>
                  <a:gd name="f261" fmla="*/ f177 f158 1"/>
                  <a:gd name="f262" fmla="*/ f178 f157 1"/>
                  <a:gd name="f263" fmla="*/ f179 f158 1"/>
                  <a:gd name="f264" fmla="*/ f180 f157 1"/>
                  <a:gd name="f265" fmla="*/ f181 f158 1"/>
                  <a:gd name="f266" fmla="*/ f182 f158 1"/>
                  <a:gd name="f267" fmla="*/ f183 f157 1"/>
                  <a:gd name="f268" fmla="*/ f184 f158 1"/>
                  <a:gd name="f269" fmla="*/ f185 f157 1"/>
                  <a:gd name="f270" fmla="*/ f186 f158 1"/>
                  <a:gd name="f271" fmla="*/ f187 f158 1"/>
                  <a:gd name="f272" fmla="*/ f188 f157 1"/>
                  <a:gd name="f273" fmla="*/ f189 f157 1"/>
                  <a:gd name="f274" fmla="*/ f190 f158 1"/>
                  <a:gd name="f275" fmla="*/ f191 f157 1"/>
                  <a:gd name="f276" fmla="*/ f192 f158 1"/>
                  <a:gd name="f277" fmla="*/ f193 f157 1"/>
                  <a:gd name="f278" fmla="*/ f194 f158 1"/>
                  <a:gd name="f279" fmla="*/ f195 f157 1"/>
                  <a:gd name="f280" fmla="*/ f196 f158 1"/>
                  <a:gd name="f281" fmla="*/ f197 f157 1"/>
                  <a:gd name="f282" fmla="*/ f198 f158 1"/>
                  <a:gd name="f283" fmla="*/ f199 f157 1"/>
                  <a:gd name="f284" fmla="*/ f200 f158 1"/>
                  <a:gd name="f285" fmla="*/ f201 f157 1"/>
                  <a:gd name="f286" fmla="*/ f202 f158 1"/>
                  <a:gd name="f287" fmla="*/ f203 f157 1"/>
                  <a:gd name="f288" fmla="*/ f204 f158 1"/>
                  <a:gd name="f289" fmla="*/ f205 f157 1"/>
                  <a:gd name="f290" fmla="*/ f206 f158 1"/>
                  <a:gd name="f291" fmla="*/ f207 f157 1"/>
                  <a:gd name="f292" fmla="*/ f208 f158 1"/>
                  <a:gd name="f293" fmla="*/ f209 f157 1"/>
                  <a:gd name="f294" fmla="*/ f210 f158 1"/>
                  <a:gd name="f295" fmla="*/ f211 f157 1"/>
                  <a:gd name="f296" fmla="*/ f212 f158 1"/>
                  <a:gd name="f297" fmla="*/ f213 f157 1"/>
                  <a:gd name="f298" fmla="*/ f214 f158 1"/>
                  <a:gd name="f299" fmla="*/ f215 f157 1"/>
                  <a:gd name="f300" fmla="*/ f216 f158 1"/>
                  <a:gd name="f301" fmla="*/ f217 f157 1"/>
                  <a:gd name="f302" fmla="*/ f218 f158 1"/>
                  <a:gd name="f303" fmla="*/ f219 f157 1"/>
                  <a:gd name="f304" fmla="*/ f220 f158 1"/>
                  <a:gd name="f305" fmla="*/ f221 f157 1"/>
                  <a:gd name="f306" fmla="*/ f222 f157 1"/>
                  <a:gd name="f307" fmla="*/ f223 f157 1"/>
                  <a:gd name="f308" fmla="*/ f224 f158 1"/>
                  <a:gd name="f309" fmla="*/ f225 f157 1"/>
                  <a:gd name="f310" fmla="*/ f226 f158 1"/>
                  <a:gd name="f311" fmla="*/ f227 f157 1"/>
                  <a:gd name="f312" fmla="*/ f228 f157 1"/>
                  <a:gd name="f313" fmla="*/ f229 f158 1"/>
                  <a:gd name="f314" fmla="*/ f230 f157 1"/>
                  <a:gd name="f315" fmla="*/ f231 f157 1"/>
                  <a:gd name="f316" fmla="*/ f232 f157 1"/>
                  <a:gd name="f317" fmla="*/ f233 f158 1"/>
                  <a:gd name="f318" fmla="*/ f234 f157 1"/>
                  <a:gd name="f319" fmla="*/ f235 f158 1"/>
                  <a:gd name="f320" fmla="*/ f236 f157 1"/>
                  <a:gd name="f321" fmla="*/ f237 f157 1"/>
                  <a:gd name="f322" fmla="*/ f238 f157 1"/>
                  <a:gd name="f323" fmla="*/ f239 f157 1"/>
                </a:gdLst>
                <a:ahLst/>
                <a:cxnLst>
                  <a:cxn ang="3cd4">
                    <a:pos x="hc" y="t"/>
                  </a:cxn>
                  <a:cxn ang="0">
                    <a:pos x="r" y="vc"/>
                  </a:cxn>
                  <a:cxn ang="cd4">
                    <a:pos x="hc" y="b"/>
                  </a:cxn>
                  <a:cxn ang="cd2">
                    <a:pos x="l" y="vc"/>
                  </a:cxn>
                  <a:cxn ang="f244">
                    <a:pos x="f249" y="f250"/>
                  </a:cxn>
                  <a:cxn ang="f244">
                    <a:pos x="f251" y="f252"/>
                  </a:cxn>
                  <a:cxn ang="f244">
                    <a:pos x="f253" y="f250"/>
                  </a:cxn>
                  <a:cxn ang="f244">
                    <a:pos x="f254" y="f250"/>
                  </a:cxn>
                  <a:cxn ang="f244">
                    <a:pos x="f255" y="f250"/>
                  </a:cxn>
                  <a:cxn ang="f244">
                    <a:pos x="f256" y="f257"/>
                  </a:cxn>
                  <a:cxn ang="f244">
                    <a:pos x="f258" y="f257"/>
                  </a:cxn>
                  <a:cxn ang="f244">
                    <a:pos x="f258" y="f259"/>
                  </a:cxn>
                  <a:cxn ang="f244">
                    <a:pos x="f260" y="f252"/>
                  </a:cxn>
                  <a:cxn ang="f244">
                    <a:pos x="f260" y="f261"/>
                  </a:cxn>
                  <a:cxn ang="f244">
                    <a:pos x="f262" y="f263"/>
                  </a:cxn>
                  <a:cxn ang="f244">
                    <a:pos x="f264" y="f265"/>
                  </a:cxn>
                  <a:cxn ang="f244">
                    <a:pos x="f258" y="f266"/>
                  </a:cxn>
                  <a:cxn ang="f244">
                    <a:pos x="f267" y="f268"/>
                  </a:cxn>
                  <a:cxn ang="f244">
                    <a:pos x="f269" y="f270"/>
                  </a:cxn>
                  <a:cxn ang="f244">
                    <a:pos x="f256" y="f271"/>
                  </a:cxn>
                  <a:cxn ang="f244">
                    <a:pos x="f272" y="f271"/>
                  </a:cxn>
                  <a:cxn ang="f244">
                    <a:pos x="f273" y="f274"/>
                  </a:cxn>
                  <a:cxn ang="f244">
                    <a:pos x="f275" y="f276"/>
                  </a:cxn>
                  <a:cxn ang="f244">
                    <a:pos x="f277" y="f278"/>
                  </a:cxn>
                  <a:cxn ang="f244">
                    <a:pos x="f279" y="f280"/>
                  </a:cxn>
                  <a:cxn ang="f244">
                    <a:pos x="f281" y="f282"/>
                  </a:cxn>
                  <a:cxn ang="f244">
                    <a:pos x="f283" y="f284"/>
                  </a:cxn>
                  <a:cxn ang="f244">
                    <a:pos x="f285" y="f286"/>
                  </a:cxn>
                  <a:cxn ang="f244">
                    <a:pos x="f287" y="f288"/>
                  </a:cxn>
                  <a:cxn ang="f244">
                    <a:pos x="f289" y="f290"/>
                  </a:cxn>
                  <a:cxn ang="f244">
                    <a:pos x="f291" y="f292"/>
                  </a:cxn>
                  <a:cxn ang="f244">
                    <a:pos x="f293" y="f294"/>
                  </a:cxn>
                  <a:cxn ang="f244">
                    <a:pos x="f295" y="f296"/>
                  </a:cxn>
                  <a:cxn ang="f244">
                    <a:pos x="f297" y="f298"/>
                  </a:cxn>
                  <a:cxn ang="f244">
                    <a:pos x="f299" y="f300"/>
                  </a:cxn>
                  <a:cxn ang="f244">
                    <a:pos x="f301" y="f302"/>
                  </a:cxn>
                  <a:cxn ang="f244">
                    <a:pos x="f303" y="f304"/>
                  </a:cxn>
                  <a:cxn ang="f244">
                    <a:pos x="f305" y="f284"/>
                  </a:cxn>
                  <a:cxn ang="f244">
                    <a:pos x="f306" y="f282"/>
                  </a:cxn>
                  <a:cxn ang="f244">
                    <a:pos x="f307" y="f308"/>
                  </a:cxn>
                  <a:cxn ang="f244">
                    <a:pos x="f309" y="f310"/>
                  </a:cxn>
                  <a:cxn ang="f244">
                    <a:pos x="f311" y="f276"/>
                  </a:cxn>
                  <a:cxn ang="f244">
                    <a:pos x="f312" y="f313"/>
                  </a:cxn>
                  <a:cxn ang="f244">
                    <a:pos x="f314" y="f271"/>
                  </a:cxn>
                  <a:cxn ang="f244">
                    <a:pos x="f315" y="f268"/>
                  </a:cxn>
                  <a:cxn ang="f244">
                    <a:pos x="f316" y="f317"/>
                  </a:cxn>
                  <a:cxn ang="f244">
                    <a:pos x="f318" y="f319"/>
                  </a:cxn>
                  <a:cxn ang="f244">
                    <a:pos x="f320" y="f319"/>
                  </a:cxn>
                  <a:cxn ang="f244">
                    <a:pos x="f321" y="f263"/>
                  </a:cxn>
                  <a:cxn ang="f244">
                    <a:pos x="f322" y="f259"/>
                  </a:cxn>
                  <a:cxn ang="f244">
                    <a:pos x="f323" y="f257"/>
                  </a:cxn>
                </a:cxnLst>
                <a:rect l="f245" t="f248" r="f246" b="f247"/>
                <a:pathLst>
                  <a:path w="162" h="73">
                    <a:moveTo>
                      <a:pt x="f8" y="f9"/>
                    </a:moveTo>
                    <a:cubicBezTo>
                      <a:pt x="f10" y="f11"/>
                      <a:pt x="f10" y="f9"/>
                      <a:pt x="f12" y="f9"/>
                    </a:cubicBezTo>
                    <a:cubicBezTo>
                      <a:pt x="f13" y="f11"/>
                      <a:pt x="f13" y="f9"/>
                      <a:pt x="f14" y="f11"/>
                    </a:cubicBezTo>
                    <a:cubicBezTo>
                      <a:pt x="f15" y="f16"/>
                      <a:pt x="f17" y="f9"/>
                      <a:pt x="f18" y="f11"/>
                    </a:cubicBezTo>
                    <a:cubicBezTo>
                      <a:pt x="f19" y="f16"/>
                      <a:pt x="f19" y="f20"/>
                      <a:pt x="f21" y="f9"/>
                    </a:cubicBezTo>
                    <a:cubicBezTo>
                      <a:pt x="f22" y="f16"/>
                      <a:pt x="f23" y="f20"/>
                      <a:pt x="f24" y="f9"/>
                    </a:cubicBezTo>
                    <a:cubicBezTo>
                      <a:pt x="f24" y="f16"/>
                      <a:pt x="f25" y="f16"/>
                      <a:pt x="f26" y="f11"/>
                    </a:cubicBezTo>
                    <a:cubicBezTo>
                      <a:pt x="f27" y="f9"/>
                      <a:pt x="f28" y="f11"/>
                      <a:pt x="f29" y="f16"/>
                    </a:cubicBezTo>
                    <a:cubicBezTo>
                      <a:pt x="f30" y="f16"/>
                      <a:pt x="f31" y="f9"/>
                      <a:pt x="f32" y="f11"/>
                    </a:cubicBezTo>
                    <a:cubicBezTo>
                      <a:pt x="f33" y="f16"/>
                      <a:pt x="f33" y="f9"/>
                      <a:pt x="f34" y="f11"/>
                    </a:cubicBezTo>
                    <a:cubicBezTo>
                      <a:pt x="f35" y="f11"/>
                      <a:pt x="f36" y="f9"/>
                      <a:pt x="f37" y="f11"/>
                    </a:cubicBezTo>
                    <a:cubicBezTo>
                      <a:pt x="f38" y="f16"/>
                      <a:pt x="f39" y="f16"/>
                      <a:pt x="f40" y="f11"/>
                    </a:cubicBezTo>
                    <a:cubicBezTo>
                      <a:pt x="f41" y="f9"/>
                      <a:pt x="f41" y="f9"/>
                      <a:pt x="f42" y="f16"/>
                    </a:cubicBezTo>
                    <a:cubicBezTo>
                      <a:pt x="f43" y="f5"/>
                      <a:pt x="f44" y="f9"/>
                      <a:pt x="f45" y="f11"/>
                    </a:cubicBezTo>
                    <a:cubicBezTo>
                      <a:pt x="f46" y="f16"/>
                      <a:pt x="f46" y="f9"/>
                      <a:pt x="f47" y="f11"/>
                    </a:cubicBezTo>
                    <a:cubicBezTo>
                      <a:pt x="f48" y="f11"/>
                      <a:pt x="f49" y="f20"/>
                      <a:pt x="f50" y="f9"/>
                    </a:cubicBezTo>
                    <a:cubicBezTo>
                      <a:pt x="f51" y="f11"/>
                      <a:pt x="f52" y="f9"/>
                      <a:pt x="f53" y="f9"/>
                    </a:cubicBezTo>
                    <a:cubicBezTo>
                      <a:pt x="f54" y="f11"/>
                      <a:pt x="f55" y="f9"/>
                      <a:pt x="f55" y="f20"/>
                    </a:cubicBezTo>
                    <a:cubicBezTo>
                      <a:pt x="f56" y="f57"/>
                      <a:pt x="f56" y="f9"/>
                      <a:pt x="f58" y="f11"/>
                    </a:cubicBezTo>
                    <a:cubicBezTo>
                      <a:pt x="f58" y="f11"/>
                      <a:pt x="f59" y="f11"/>
                      <a:pt x="f60" y="f9"/>
                    </a:cubicBezTo>
                    <a:cubicBezTo>
                      <a:pt x="f61" y="f9"/>
                      <a:pt x="f62" y="f9"/>
                      <a:pt x="f60" y="f20"/>
                    </a:cubicBezTo>
                    <a:cubicBezTo>
                      <a:pt x="f63" y="f57"/>
                      <a:pt x="f63" y="f64"/>
                      <a:pt x="f63" y="f64"/>
                    </a:cubicBezTo>
                    <a:cubicBezTo>
                      <a:pt x="f63" y="f64"/>
                      <a:pt x="f60" y="f20"/>
                      <a:pt x="f65" y="f57"/>
                    </a:cubicBezTo>
                    <a:cubicBezTo>
                      <a:pt x="f66" y="f57"/>
                      <a:pt x="f65" y="f67"/>
                      <a:pt x="f60" y="f68"/>
                    </a:cubicBezTo>
                    <a:cubicBezTo>
                      <a:pt x="f63" y="f69"/>
                      <a:pt x="f61" y="f68"/>
                      <a:pt x="f62" y="f67"/>
                    </a:cubicBezTo>
                    <a:cubicBezTo>
                      <a:pt x="f70" y="f64"/>
                      <a:pt x="f65" y="f57"/>
                      <a:pt x="f66" y="f9"/>
                    </a:cubicBezTo>
                    <a:cubicBezTo>
                      <a:pt x="f71" y="f16"/>
                      <a:pt x="f72" y="f9"/>
                      <a:pt x="f73" y="f9"/>
                    </a:cubicBezTo>
                    <a:cubicBezTo>
                      <a:pt x="f74" y="f11"/>
                      <a:pt x="f6" y="f11"/>
                      <a:pt x="f74" y="f20"/>
                    </a:cubicBezTo>
                    <a:cubicBezTo>
                      <a:pt x="f75" y="f57"/>
                      <a:pt x="f76" y="f57"/>
                      <a:pt x="f77" y="f64"/>
                    </a:cubicBezTo>
                    <a:cubicBezTo>
                      <a:pt x="f75" y="f67"/>
                      <a:pt x="f74" y="f67"/>
                      <a:pt x="f73" y="f78"/>
                    </a:cubicBezTo>
                    <a:cubicBezTo>
                      <a:pt x="f72" y="f69"/>
                      <a:pt x="f72" y="f67"/>
                      <a:pt x="f79" y="f78"/>
                    </a:cubicBezTo>
                    <a:cubicBezTo>
                      <a:pt x="f66" y="f69"/>
                      <a:pt x="f66" y="f80"/>
                      <a:pt x="f71" y="f81"/>
                    </a:cubicBezTo>
                    <a:cubicBezTo>
                      <a:pt x="f79" y="f69"/>
                      <a:pt x="f79" y="f81"/>
                      <a:pt x="f75" y="f81"/>
                    </a:cubicBezTo>
                    <a:cubicBezTo>
                      <a:pt x="f74" y="f81"/>
                      <a:pt x="f75" y="f80"/>
                      <a:pt x="f79" y="f82"/>
                    </a:cubicBezTo>
                    <a:cubicBezTo>
                      <a:pt x="f66" y="f83"/>
                      <a:pt x="f71" y="f80"/>
                      <a:pt x="f66" y="f80"/>
                    </a:cubicBezTo>
                    <a:cubicBezTo>
                      <a:pt x="f61" y="f82"/>
                      <a:pt x="f65" y="f83"/>
                      <a:pt x="f66" y="f84"/>
                    </a:cubicBezTo>
                    <a:cubicBezTo>
                      <a:pt x="f71" y="f85"/>
                      <a:pt x="f61" y="f85"/>
                      <a:pt x="f62" y="f86"/>
                    </a:cubicBezTo>
                    <a:cubicBezTo>
                      <a:pt x="f70" y="f87"/>
                      <a:pt x="f66" y="f86"/>
                      <a:pt x="f62" y="f88"/>
                    </a:cubicBezTo>
                    <a:cubicBezTo>
                      <a:pt x="f61" y="f89"/>
                      <a:pt x="f59" y="f86"/>
                      <a:pt x="f60" y="f88"/>
                    </a:cubicBezTo>
                    <a:cubicBezTo>
                      <a:pt x="f61" y="f89"/>
                      <a:pt x="f58" y="f90"/>
                      <a:pt x="f55" y="f89"/>
                    </a:cubicBezTo>
                    <a:cubicBezTo>
                      <a:pt x="f91" y="f88"/>
                      <a:pt x="f91" y="f90"/>
                      <a:pt x="f52" y="f89"/>
                    </a:cubicBezTo>
                    <a:cubicBezTo>
                      <a:pt x="f92" y="f88"/>
                      <a:pt x="f51" y="f89"/>
                      <a:pt x="f93" y="f89"/>
                    </a:cubicBezTo>
                    <a:cubicBezTo>
                      <a:pt x="f48" y="f90"/>
                      <a:pt x="f48" y="f94"/>
                      <a:pt x="f50" y="f94"/>
                    </a:cubicBezTo>
                    <a:cubicBezTo>
                      <a:pt x="f92" y="f90"/>
                      <a:pt x="f93" y="f95"/>
                      <a:pt x="f92" y="f96"/>
                    </a:cubicBezTo>
                    <a:cubicBezTo>
                      <a:pt x="f97" y="f96"/>
                      <a:pt x="f51" y="f95"/>
                      <a:pt x="f52" y="f95"/>
                    </a:cubicBezTo>
                    <a:cubicBezTo>
                      <a:pt x="f98" y="f95"/>
                      <a:pt x="f98" y="f99"/>
                      <a:pt x="f53" y="f96"/>
                    </a:cubicBezTo>
                    <a:cubicBezTo>
                      <a:pt x="f91" y="f94"/>
                      <a:pt x="f100" y="f99"/>
                      <a:pt x="f100" y="f95"/>
                    </a:cubicBezTo>
                    <a:cubicBezTo>
                      <a:pt x="f54" y="f96"/>
                      <a:pt x="f55" y="f95"/>
                      <a:pt x="f55" y="f101"/>
                    </a:cubicBezTo>
                    <a:cubicBezTo>
                      <a:pt x="f55" y="f102"/>
                      <a:pt x="f100" y="f103"/>
                      <a:pt x="f100" y="f102"/>
                    </a:cubicBezTo>
                    <a:cubicBezTo>
                      <a:pt x="f91" y="f104"/>
                      <a:pt x="f97" y="f105"/>
                      <a:pt x="f51" y="f103"/>
                    </a:cubicBezTo>
                    <a:cubicBezTo>
                      <a:pt x="f92" y="f101"/>
                      <a:pt x="f50" y="f101"/>
                      <a:pt x="f48" y="f101"/>
                    </a:cubicBezTo>
                    <a:cubicBezTo>
                      <a:pt x="f106" y="f99"/>
                      <a:pt x="f107" y="f95"/>
                      <a:pt x="f108" y="f99"/>
                    </a:cubicBezTo>
                    <a:cubicBezTo>
                      <a:pt x="f109" y="f99"/>
                      <a:pt x="f47" y="f99"/>
                      <a:pt x="f106" y="f101"/>
                    </a:cubicBezTo>
                    <a:cubicBezTo>
                      <a:pt x="f48" y="f103"/>
                      <a:pt x="f107" y="f103"/>
                      <a:pt x="f110" y="f105"/>
                    </a:cubicBezTo>
                    <a:cubicBezTo>
                      <a:pt x="f111" y="f102"/>
                      <a:pt x="f109" y="f104"/>
                      <a:pt x="f108" y="f104"/>
                    </a:cubicBezTo>
                    <a:cubicBezTo>
                      <a:pt x="f106" y="f102"/>
                      <a:pt x="f111" y="f112"/>
                      <a:pt x="f108" y="f112"/>
                    </a:cubicBezTo>
                    <a:cubicBezTo>
                      <a:pt x="f47" y="f112"/>
                      <a:pt x="f106" y="f104"/>
                      <a:pt x="f106" y="f102"/>
                    </a:cubicBezTo>
                    <a:cubicBezTo>
                      <a:pt x="f49" y="f105"/>
                      <a:pt x="f93" y="f104"/>
                      <a:pt x="f51" y="f104"/>
                    </a:cubicBezTo>
                    <a:cubicBezTo>
                      <a:pt x="f98" y="f104"/>
                      <a:pt x="f52" y="f104"/>
                      <a:pt x="f98" y="f104"/>
                    </a:cubicBezTo>
                    <a:cubicBezTo>
                      <a:pt x="f53" y="f112"/>
                      <a:pt x="f92" y="f112"/>
                      <a:pt x="f51" y="f113"/>
                    </a:cubicBezTo>
                    <a:cubicBezTo>
                      <a:pt x="f97" y="f114"/>
                      <a:pt x="f48" y="f114"/>
                      <a:pt x="f115" y="f116"/>
                    </a:cubicBezTo>
                    <a:cubicBezTo>
                      <a:pt x="f50" y="f117"/>
                      <a:pt x="f47" y="f116"/>
                      <a:pt x="f47" y="f117"/>
                    </a:cubicBezTo>
                    <a:cubicBezTo>
                      <a:pt x="f107" y="f118"/>
                      <a:pt x="f46" y="f117"/>
                      <a:pt x="f46" y="f118"/>
                    </a:cubicBezTo>
                    <a:cubicBezTo>
                      <a:pt x="f111" y="f8"/>
                      <a:pt x="f45" y="f118"/>
                      <a:pt x="f119" y="f8"/>
                    </a:cubicBezTo>
                    <a:cubicBezTo>
                      <a:pt x="f120" y="f121"/>
                      <a:pt x="f44" y="f118"/>
                      <a:pt x="f122" y="f121"/>
                    </a:cubicBezTo>
                    <a:cubicBezTo>
                      <a:pt x="f42" y="f123"/>
                      <a:pt x="f124" y="f8"/>
                      <a:pt x="f39" y="f121"/>
                    </a:cubicBezTo>
                    <a:cubicBezTo>
                      <a:pt x="f41" y="f123"/>
                      <a:pt x="f125" y="f8"/>
                      <a:pt x="f38" y="f118"/>
                    </a:cubicBezTo>
                    <a:cubicBezTo>
                      <a:pt x="f126" y="f117"/>
                      <a:pt x="f41" y="f121"/>
                      <a:pt x="f127" y="f121"/>
                    </a:cubicBezTo>
                    <a:cubicBezTo>
                      <a:pt x="f128" y="f8"/>
                      <a:pt x="f37" y="f129"/>
                      <a:pt x="f130" y="f131"/>
                    </a:cubicBezTo>
                    <a:cubicBezTo>
                      <a:pt x="f132" y="f10"/>
                      <a:pt x="f132" y="f12"/>
                      <a:pt x="f34" y="f12"/>
                    </a:cubicBezTo>
                    <a:cubicBezTo>
                      <a:pt x="f33" y="f129"/>
                      <a:pt x="f133" y="f12"/>
                      <a:pt x="f32" y="f134"/>
                    </a:cubicBezTo>
                    <a:cubicBezTo>
                      <a:pt x="f135" y="f136"/>
                      <a:pt x="f30" y="f13"/>
                      <a:pt x="f30" y="f13"/>
                    </a:cubicBezTo>
                    <a:cubicBezTo>
                      <a:pt x="f30" y="f13"/>
                      <a:pt x="f30" y="f13"/>
                      <a:pt x="f137" y="f134"/>
                    </a:cubicBezTo>
                    <a:cubicBezTo>
                      <a:pt x="f137" y="f12"/>
                      <a:pt x="f138" y="f12"/>
                      <a:pt x="f28" y="f13"/>
                    </a:cubicBezTo>
                    <a:cubicBezTo>
                      <a:pt x="f28" y="f136"/>
                      <a:pt x="f139" y="f136"/>
                      <a:pt x="f26" y="f136"/>
                    </a:cubicBezTo>
                    <a:cubicBezTo>
                      <a:pt x="f7" y="f136"/>
                      <a:pt x="f23" y="f140"/>
                      <a:pt x="f7" y="f14"/>
                    </a:cubicBezTo>
                    <a:cubicBezTo>
                      <a:pt x="f141" y="f142"/>
                      <a:pt x="f23" y="f142"/>
                      <a:pt x="f143" y="f14"/>
                    </a:cubicBezTo>
                    <a:cubicBezTo>
                      <a:pt x="f22" y="f14"/>
                      <a:pt x="f144" y="f145"/>
                      <a:pt x="f143" y="f15"/>
                    </a:cubicBezTo>
                    <a:cubicBezTo>
                      <a:pt x="f24" y="f17"/>
                      <a:pt x="f146" y="f17"/>
                      <a:pt x="f22" y="f147"/>
                    </a:cubicBezTo>
                    <a:cubicBezTo>
                      <a:pt x="f144" y="f148"/>
                      <a:pt x="f21" y="f18"/>
                      <a:pt x="f149" y="f18"/>
                    </a:cubicBezTo>
                    <a:cubicBezTo>
                      <a:pt x="f146" y="f150"/>
                      <a:pt x="f151" y="f150"/>
                      <a:pt x="f151" y="f19"/>
                    </a:cubicBezTo>
                    <a:cubicBezTo>
                      <a:pt x="f152" y="f19"/>
                      <a:pt x="f148" y="f19"/>
                      <a:pt x="f150" y="f152"/>
                    </a:cubicBezTo>
                    <a:cubicBezTo>
                      <a:pt x="f151" y="f149"/>
                      <a:pt x="f147" y="f149"/>
                      <a:pt x="f18" y="f146"/>
                    </a:cubicBezTo>
                    <a:cubicBezTo>
                      <a:pt x="f19" y="f22"/>
                      <a:pt x="f15" y="f22"/>
                      <a:pt x="f147" y="f144"/>
                    </a:cubicBezTo>
                    <a:cubicBezTo>
                      <a:pt x="f18" y="f153"/>
                      <a:pt x="f142" y="f144"/>
                      <a:pt x="f145" y="f24"/>
                    </a:cubicBezTo>
                    <a:cubicBezTo>
                      <a:pt x="f15" y="f7"/>
                      <a:pt x="f142" y="f23"/>
                      <a:pt x="f136" y="f23"/>
                    </a:cubicBezTo>
                    <a:cubicBezTo>
                      <a:pt x="f12" y="f25"/>
                      <a:pt x="f136" y="f23"/>
                      <a:pt x="f134" y="f24"/>
                    </a:cubicBezTo>
                    <a:cubicBezTo>
                      <a:pt x="f12" y="f24"/>
                      <a:pt x="f13" y="f143"/>
                      <a:pt x="f129" y="f153"/>
                    </a:cubicBezTo>
                    <a:cubicBezTo>
                      <a:pt x="f10" y="f153"/>
                      <a:pt x="f12" y="f22"/>
                      <a:pt x="f131" y="f144"/>
                    </a:cubicBezTo>
                    <a:cubicBezTo>
                      <a:pt x="f123" y="f144"/>
                      <a:pt x="f123" y="f153"/>
                      <a:pt x="f8" y="f153"/>
                    </a:cubicBezTo>
                    <a:cubicBezTo>
                      <a:pt x="f118" y="f143"/>
                      <a:pt x="f8" y="f153"/>
                      <a:pt x="f117" y="f144"/>
                    </a:cubicBezTo>
                    <a:cubicBezTo>
                      <a:pt x="f113" y="f144"/>
                      <a:pt x="f116" y="f146"/>
                      <a:pt x="f113" y="f146"/>
                    </a:cubicBezTo>
                    <a:cubicBezTo>
                      <a:pt x="f102" y="f149"/>
                      <a:pt x="f113" y="f154"/>
                      <a:pt x="f104" y="f154"/>
                    </a:cubicBezTo>
                    <a:cubicBezTo>
                      <a:pt x="f103" y="f152"/>
                      <a:pt x="f104" y="f151"/>
                      <a:pt x="f105" y="f19"/>
                    </a:cubicBezTo>
                    <a:cubicBezTo>
                      <a:pt x="f101" y="f19"/>
                      <a:pt x="f103" y="f18"/>
                      <a:pt x="f101" y="f148"/>
                    </a:cubicBezTo>
                    <a:cubicBezTo>
                      <a:pt x="f101" y="f17"/>
                      <a:pt x="f105" y="f147"/>
                      <a:pt x="f105" y="f17"/>
                    </a:cubicBezTo>
                    <a:cubicBezTo>
                      <a:pt x="f105" y="f15"/>
                      <a:pt x="f102" y="f15"/>
                      <a:pt x="f104" y="f145"/>
                    </a:cubicBezTo>
                    <a:cubicBezTo>
                      <a:pt x="f102" y="f142"/>
                      <a:pt x="f105" y="f15"/>
                      <a:pt x="f101" y="f17"/>
                    </a:cubicBezTo>
                    <a:cubicBezTo>
                      <a:pt x="f95" y="f147"/>
                      <a:pt x="f101" y="f142"/>
                      <a:pt x="f95" y="f140"/>
                    </a:cubicBezTo>
                    <a:cubicBezTo>
                      <a:pt x="f94" y="f13"/>
                      <a:pt x="f96" y="f13"/>
                      <a:pt x="f99" y="f13"/>
                    </a:cubicBezTo>
                    <a:cubicBezTo>
                      <a:pt x="f103" y="f13"/>
                      <a:pt x="f103" y="f13"/>
                      <a:pt x="f99" y="f12"/>
                    </a:cubicBezTo>
                    <a:cubicBezTo>
                      <a:pt x="f96" y="f131"/>
                      <a:pt x="f103" y="f129"/>
                      <a:pt x="f99" y="f131"/>
                    </a:cubicBezTo>
                    <a:cubicBezTo>
                      <a:pt x="f95" y="f123"/>
                      <a:pt x="f102" y="f10"/>
                      <a:pt x="f105" y="f123"/>
                    </a:cubicBezTo>
                    <a:cubicBezTo>
                      <a:pt x="f101" y="f121"/>
                      <a:pt x="f105" y="f121"/>
                      <a:pt x="f112" y="f8"/>
                    </a:cubicBezTo>
                    <a:cubicBezTo>
                      <a:pt x="f114" y="f118"/>
                      <a:pt x="f114" y="f123"/>
                      <a:pt x="f117" y="f121"/>
                    </a:cubicBezTo>
                    <a:cubicBezTo>
                      <a:pt x="f8" y="f118"/>
                      <a:pt x="f113" y="f8"/>
                      <a:pt x="f114" y="f118"/>
                    </a:cubicBezTo>
                    <a:cubicBezTo>
                      <a:pt x="f116" y="f116"/>
                      <a:pt x="f121" y="f118"/>
                      <a:pt x="f8" y="f117"/>
                    </a:cubicBezTo>
                    <a:cubicBezTo>
                      <a:pt x="f8" y="f116"/>
                      <a:pt x="f10" y="f116"/>
                      <a:pt x="f123" y="f114"/>
                    </a:cubicBezTo>
                    <a:cubicBezTo>
                      <a:pt x="f121" y="f114"/>
                      <a:pt x="f10" y="f113"/>
                      <a:pt x="f123" y="f112"/>
                    </a:cubicBezTo>
                    <a:cubicBezTo>
                      <a:pt x="f123" y="f104"/>
                      <a:pt x="f118" y="f112"/>
                      <a:pt x="f118" y="f112"/>
                    </a:cubicBezTo>
                    <a:cubicBezTo>
                      <a:pt x="f117" y="f112"/>
                      <a:pt x="f114" y="f104"/>
                      <a:pt x="f113" y="f104"/>
                    </a:cubicBezTo>
                    <a:cubicBezTo>
                      <a:pt x="f112" y="f104"/>
                      <a:pt x="f104" y="f102"/>
                      <a:pt x="f112" y="f102"/>
                    </a:cubicBezTo>
                    <a:cubicBezTo>
                      <a:pt x="f116" y="f105"/>
                      <a:pt x="f114" y="f102"/>
                      <a:pt x="f117" y="f105"/>
                    </a:cubicBezTo>
                    <a:cubicBezTo>
                      <a:pt x="f118" y="f105"/>
                      <a:pt x="f123" y="f102"/>
                      <a:pt x="f131" y="f102"/>
                    </a:cubicBezTo>
                    <a:cubicBezTo>
                      <a:pt x="f129" y="f105"/>
                      <a:pt x="f123" y="f105"/>
                      <a:pt x="f10" y="f105"/>
                    </a:cubicBezTo>
                    <a:cubicBezTo>
                      <a:pt x="f131" y="f103"/>
                      <a:pt x="f118" y="f105"/>
                      <a:pt x="f121" y="f103"/>
                    </a:cubicBezTo>
                    <a:cubicBezTo>
                      <a:pt x="f10" y="f99"/>
                      <a:pt x="f121" y="f101"/>
                      <a:pt x="f118" y="f103"/>
                    </a:cubicBezTo>
                    <a:cubicBezTo>
                      <a:pt x="f117" y="f105"/>
                      <a:pt x="f114" y="f101"/>
                      <a:pt x="f116" y="f101"/>
                    </a:cubicBezTo>
                    <a:cubicBezTo>
                      <a:pt x="f117" y="f99"/>
                      <a:pt x="f116" y="f103"/>
                      <a:pt x="f112" y="f103"/>
                    </a:cubicBezTo>
                    <a:cubicBezTo>
                      <a:pt x="f102" y="f103"/>
                      <a:pt x="f102" y="f103"/>
                      <a:pt x="f102" y="f101"/>
                    </a:cubicBezTo>
                    <a:cubicBezTo>
                      <a:pt x="f102" y="f99"/>
                      <a:pt x="f105" y="f99"/>
                      <a:pt x="f104" y="f95"/>
                    </a:cubicBezTo>
                    <a:cubicBezTo>
                      <a:pt x="f113" y="f95"/>
                      <a:pt x="f112" y="f96"/>
                      <a:pt x="f114" y="f94"/>
                    </a:cubicBezTo>
                    <a:cubicBezTo>
                      <a:pt x="f116" y="f94"/>
                      <a:pt x="f113" y="f90"/>
                      <a:pt x="f114" y="f89"/>
                    </a:cubicBezTo>
                    <a:cubicBezTo>
                      <a:pt x="f117" y="f88"/>
                      <a:pt x="f104" y="f88"/>
                      <a:pt x="f113" y="f87"/>
                    </a:cubicBezTo>
                    <a:cubicBezTo>
                      <a:pt x="f114" y="f86"/>
                      <a:pt x="f102" y="f86"/>
                      <a:pt x="f104" y="f86"/>
                    </a:cubicBezTo>
                    <a:cubicBezTo>
                      <a:pt x="f113" y="f155"/>
                      <a:pt x="f104" y="f85"/>
                      <a:pt x="f103" y="f85"/>
                    </a:cubicBezTo>
                    <a:cubicBezTo>
                      <a:pt x="f99" y="f85"/>
                      <a:pt x="f103" y="f84"/>
                      <a:pt x="f95" y="f85"/>
                    </a:cubicBezTo>
                    <a:cubicBezTo>
                      <a:pt x="f94" y="f85"/>
                      <a:pt x="f89" y="f83"/>
                      <a:pt x="f86" y="f84"/>
                    </a:cubicBezTo>
                    <a:cubicBezTo>
                      <a:pt x="f84" y="f84"/>
                      <a:pt x="f84" y="f83"/>
                      <a:pt x="f82" y="f83"/>
                    </a:cubicBezTo>
                    <a:cubicBezTo>
                      <a:pt x="f81" y="f84"/>
                      <a:pt x="f81" y="f83"/>
                      <a:pt x="f78" y="f84"/>
                    </a:cubicBezTo>
                    <a:cubicBezTo>
                      <a:pt x="f67" y="f84"/>
                      <a:pt x="f68" y="f155"/>
                      <a:pt x="f57" y="f85"/>
                    </a:cubicBezTo>
                    <a:cubicBezTo>
                      <a:pt x="f11" y="f83"/>
                      <a:pt x="f11" y="f84"/>
                      <a:pt x="f64" y="f83"/>
                    </a:cubicBezTo>
                    <a:cubicBezTo>
                      <a:pt x="f78" y="f80"/>
                      <a:pt x="f67" y="f82"/>
                      <a:pt x="f81" y="f80"/>
                    </a:cubicBezTo>
                    <a:cubicBezTo>
                      <a:pt x="f85" y="f80"/>
                      <a:pt x="f86" y="f80"/>
                      <a:pt x="f83" y="f80"/>
                    </a:cubicBezTo>
                    <a:cubicBezTo>
                      <a:pt x="f69" y="f81"/>
                      <a:pt x="f83" y="f69"/>
                      <a:pt x="f80" y="f81"/>
                    </a:cubicBezTo>
                    <a:cubicBezTo>
                      <a:pt x="f78" y="f81"/>
                      <a:pt x="f64" y="f81"/>
                      <a:pt x="f20" y="f69"/>
                    </a:cubicBezTo>
                    <a:cubicBezTo>
                      <a:pt x="f9" y="f69"/>
                      <a:pt x="f5" y="f69"/>
                      <a:pt x="f9" y="f78"/>
                    </a:cubicBezTo>
                    <a:cubicBezTo>
                      <a:pt x="f67" y="f67"/>
                      <a:pt x="f67" y="f68"/>
                      <a:pt x="f69" y="f68"/>
                    </a:cubicBezTo>
                    <a:cubicBezTo>
                      <a:pt x="f83" y="f68"/>
                      <a:pt x="f82" y="f78"/>
                      <a:pt x="f84" y="f68"/>
                    </a:cubicBezTo>
                    <a:cubicBezTo>
                      <a:pt x="f155" y="f67"/>
                      <a:pt x="f84" y="f67"/>
                      <a:pt x="f86" y="f64"/>
                    </a:cubicBezTo>
                    <a:cubicBezTo>
                      <a:pt x="f90" y="f57"/>
                      <a:pt x="f155" y="f20"/>
                      <a:pt x="f90" y="f20"/>
                    </a:cubicBezTo>
                    <a:cubicBezTo>
                      <a:pt x="f101" y="f20"/>
                      <a:pt x="f103" y="f57"/>
                      <a:pt x="f112" y="f20"/>
                    </a:cubicBezTo>
                    <a:cubicBezTo>
                      <a:pt x="f116" y="f9"/>
                      <a:pt x="f116" y="f2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69" name="Iceland">
                <a:extLst>
                  <a:ext uri="{FF2B5EF4-FFF2-40B4-BE49-F238E27FC236}">
                    <a16:creationId xmlns:a16="http://schemas.microsoft.com/office/drawing/2014/main" id="{3B9EBA54-1DFD-26AA-9D14-BC185BB731E2}"/>
                  </a:ext>
                </a:extLst>
              </p:cNvPr>
              <p:cNvSpPr/>
              <p:nvPr/>
            </p:nvSpPr>
            <p:spPr>
              <a:xfrm>
                <a:off x="6538572" y="2679329"/>
                <a:ext cx="192042" cy="64181"/>
              </a:xfrm>
              <a:custGeom>
                <a:avLst/>
                <a:gdLst>
                  <a:gd name="f0" fmla="val 10800000"/>
                  <a:gd name="f1" fmla="val 5400000"/>
                  <a:gd name="f2" fmla="val 180"/>
                  <a:gd name="f3" fmla="val w"/>
                  <a:gd name="f4" fmla="val h"/>
                  <a:gd name="f5" fmla="val 0"/>
                  <a:gd name="f6" fmla="val 36"/>
                  <a:gd name="f7" fmla="val 13"/>
                  <a:gd name="f8" fmla="val 4"/>
                  <a:gd name="f9" fmla="val 11"/>
                  <a:gd name="f10" fmla="val 5"/>
                  <a:gd name="f11" fmla="val 6"/>
                  <a:gd name="f12" fmla="val 7"/>
                  <a:gd name="f13" fmla="val 8"/>
                  <a:gd name="f14" fmla="val 10"/>
                  <a:gd name="f15" fmla="val 12"/>
                  <a:gd name="f16" fmla="val 14"/>
                  <a:gd name="f17" fmla="val 16"/>
                  <a:gd name="f18" fmla="val 17"/>
                  <a:gd name="f19" fmla="val 18"/>
                  <a:gd name="f20" fmla="val 19"/>
                  <a:gd name="f21" fmla="val 20"/>
                  <a:gd name="f22" fmla="val 21"/>
                  <a:gd name="f23" fmla="val 22"/>
                  <a:gd name="f24" fmla="val 23"/>
                  <a:gd name="f25" fmla="val 24"/>
                  <a:gd name="f26" fmla="val 25"/>
                  <a:gd name="f27" fmla="val 26"/>
                  <a:gd name="f28" fmla="val 27"/>
                  <a:gd name="f29" fmla="val 9"/>
                  <a:gd name="f30" fmla="val 28"/>
                  <a:gd name="f31" fmla="val 29"/>
                  <a:gd name="f32" fmla="val 30"/>
                  <a:gd name="f33" fmla="val 31"/>
                  <a:gd name="f34" fmla="val 32"/>
                  <a:gd name="f35" fmla="val 33"/>
                  <a:gd name="f36" fmla="val 34"/>
                  <a:gd name="f37" fmla="val 35"/>
                  <a:gd name="f38" fmla="val 3"/>
                  <a:gd name="f39" fmla="val 2"/>
                  <a:gd name="f40" fmla="val 1"/>
                  <a:gd name="f41" fmla="val 15"/>
                  <a:gd name="f42" fmla="+- 0 0 -90"/>
                  <a:gd name="f43" fmla="*/ f3 1 36"/>
                  <a:gd name="f44" fmla="*/ f4 1 13"/>
                  <a:gd name="f45" fmla="+- f7 0 f5"/>
                  <a:gd name="f46" fmla="+- f6 0 f5"/>
                  <a:gd name="f47" fmla="*/ f42 f0 1"/>
                  <a:gd name="f48" fmla="*/ f46 1 36"/>
                  <a:gd name="f49" fmla="*/ f45 1 13"/>
                  <a:gd name="f50" fmla="*/ f47 1 f2"/>
                  <a:gd name="f51" fmla="*/ 5 1 f48"/>
                  <a:gd name="f52" fmla="*/ 11 1 f49"/>
                  <a:gd name="f53" fmla="*/ 8 1 f48"/>
                  <a:gd name="f54" fmla="*/ 13 1 f48"/>
                  <a:gd name="f55" fmla="*/ 12 1 f49"/>
                  <a:gd name="f56" fmla="*/ 20 1 f48"/>
                  <a:gd name="f57" fmla="*/ 24 1 f48"/>
                  <a:gd name="f58" fmla="*/ 26 1 f48"/>
                  <a:gd name="f59" fmla="*/ 10 1 f49"/>
                  <a:gd name="f60" fmla="*/ 31 1 f48"/>
                  <a:gd name="f61" fmla="*/ 8 1 f49"/>
                  <a:gd name="f62" fmla="*/ 32 1 f48"/>
                  <a:gd name="f63" fmla="*/ 34 1 f48"/>
                  <a:gd name="f64" fmla="*/ 6 1 f49"/>
                  <a:gd name="f65" fmla="*/ 36 1 f48"/>
                  <a:gd name="f66" fmla="*/ 5 1 f49"/>
                  <a:gd name="f67" fmla="*/ 35 1 f48"/>
                  <a:gd name="f68" fmla="*/ 4 1 f49"/>
                  <a:gd name="f69" fmla="*/ 3 1 f49"/>
                  <a:gd name="f70" fmla="*/ 33 1 f48"/>
                  <a:gd name="f71" fmla="*/ 2 1 f49"/>
                  <a:gd name="f72" fmla="*/ 1 1 f49"/>
                  <a:gd name="f73" fmla="*/ 0 1 f49"/>
                  <a:gd name="f74" fmla="*/ 30 1 f48"/>
                  <a:gd name="f75" fmla="*/ 29 1 f48"/>
                  <a:gd name="f76" fmla="*/ 28 1 f48"/>
                  <a:gd name="f77" fmla="*/ 23 1 f48"/>
                  <a:gd name="f78" fmla="*/ 22 1 f48"/>
                  <a:gd name="f79" fmla="*/ 17 1 f48"/>
                  <a:gd name="f80" fmla="*/ 16 1 f48"/>
                  <a:gd name="f81" fmla="*/ 14 1 f48"/>
                  <a:gd name="f82" fmla="*/ 11 1 f48"/>
                  <a:gd name="f83" fmla="*/ 9 1 f48"/>
                  <a:gd name="f84" fmla="*/ 10 1 f48"/>
                  <a:gd name="f85" fmla="*/ 6 1 f48"/>
                  <a:gd name="f86" fmla="*/ 7 1 f48"/>
                  <a:gd name="f87" fmla="*/ 4 1 f48"/>
                  <a:gd name="f88" fmla="*/ 3 1 f48"/>
                  <a:gd name="f89" fmla="*/ 2 1 f48"/>
                  <a:gd name="f90" fmla="*/ 0 1 f48"/>
                  <a:gd name="f91" fmla="*/ 1 1 f48"/>
                  <a:gd name="f92" fmla="*/ 7 1 f49"/>
                  <a:gd name="f93" fmla="*/ 9 1 f49"/>
                  <a:gd name="f94" fmla="*/ f6 1 f48"/>
                  <a:gd name="f95" fmla="*/ f7 1 f49"/>
                  <a:gd name="f96" fmla="+- f50 0 f1"/>
                  <a:gd name="f97" fmla="*/ f90 f43 1"/>
                  <a:gd name="f98" fmla="*/ f94 f43 1"/>
                  <a:gd name="f99" fmla="*/ f95 f44 1"/>
                  <a:gd name="f100" fmla="*/ f73 f44 1"/>
                  <a:gd name="f101" fmla="*/ f51 f43 1"/>
                  <a:gd name="f102" fmla="*/ f52 f44 1"/>
                  <a:gd name="f103" fmla="*/ f53 f43 1"/>
                  <a:gd name="f104" fmla="*/ f54 f43 1"/>
                  <a:gd name="f105" fmla="*/ f55 f44 1"/>
                  <a:gd name="f106" fmla="*/ f56 f43 1"/>
                  <a:gd name="f107" fmla="*/ f57 f43 1"/>
                  <a:gd name="f108" fmla="*/ f58 f43 1"/>
                  <a:gd name="f109" fmla="*/ f59 f44 1"/>
                  <a:gd name="f110" fmla="*/ f60 f43 1"/>
                  <a:gd name="f111" fmla="*/ f61 f44 1"/>
                  <a:gd name="f112" fmla="*/ f62 f43 1"/>
                  <a:gd name="f113" fmla="*/ f63 f43 1"/>
                  <a:gd name="f114" fmla="*/ f64 f44 1"/>
                  <a:gd name="f115" fmla="*/ f65 f43 1"/>
                  <a:gd name="f116" fmla="*/ f66 f44 1"/>
                  <a:gd name="f117" fmla="*/ f67 f43 1"/>
                  <a:gd name="f118" fmla="*/ f68 f44 1"/>
                  <a:gd name="f119" fmla="*/ f69 f44 1"/>
                  <a:gd name="f120" fmla="*/ f70 f43 1"/>
                  <a:gd name="f121" fmla="*/ f71 f44 1"/>
                  <a:gd name="f122" fmla="*/ f72 f44 1"/>
                  <a:gd name="f123" fmla="*/ f74 f43 1"/>
                  <a:gd name="f124" fmla="*/ f75 f43 1"/>
                  <a:gd name="f125" fmla="*/ f76 f43 1"/>
                  <a:gd name="f126" fmla="*/ f77 f43 1"/>
                  <a:gd name="f127" fmla="*/ f78 f43 1"/>
                  <a:gd name="f128" fmla="*/ f79 f43 1"/>
                  <a:gd name="f129" fmla="*/ f80 f43 1"/>
                  <a:gd name="f130" fmla="*/ f81 f43 1"/>
                  <a:gd name="f131" fmla="*/ f82 f43 1"/>
                  <a:gd name="f132" fmla="*/ f83 f43 1"/>
                  <a:gd name="f133" fmla="*/ f84 f43 1"/>
                  <a:gd name="f134" fmla="*/ f85 f43 1"/>
                  <a:gd name="f135" fmla="*/ f86 f43 1"/>
                  <a:gd name="f136" fmla="*/ f87 f43 1"/>
                  <a:gd name="f137" fmla="*/ f88 f43 1"/>
                  <a:gd name="f138" fmla="*/ f89 f43 1"/>
                  <a:gd name="f139" fmla="*/ f91 f43 1"/>
                  <a:gd name="f140" fmla="*/ f92 f44 1"/>
                  <a:gd name="f141" fmla="*/ f93 f44 1"/>
                </a:gdLst>
                <a:ahLst/>
                <a:cxnLst>
                  <a:cxn ang="3cd4">
                    <a:pos x="hc" y="t"/>
                  </a:cxn>
                  <a:cxn ang="0">
                    <a:pos x="r" y="vc"/>
                  </a:cxn>
                  <a:cxn ang="cd4">
                    <a:pos x="hc" y="b"/>
                  </a:cxn>
                  <a:cxn ang="cd2">
                    <a:pos x="l" y="vc"/>
                  </a:cxn>
                  <a:cxn ang="f96">
                    <a:pos x="f101" y="f102"/>
                  </a:cxn>
                  <a:cxn ang="f96">
                    <a:pos x="f103" y="f102"/>
                  </a:cxn>
                  <a:cxn ang="f96">
                    <a:pos x="f104" y="f105"/>
                  </a:cxn>
                  <a:cxn ang="f96">
                    <a:pos x="f106" y="f105"/>
                  </a:cxn>
                  <a:cxn ang="f96">
                    <a:pos x="f107" y="f102"/>
                  </a:cxn>
                  <a:cxn ang="f96">
                    <a:pos x="f108" y="f109"/>
                  </a:cxn>
                  <a:cxn ang="f96">
                    <a:pos x="f110" y="f111"/>
                  </a:cxn>
                  <a:cxn ang="f96">
                    <a:pos x="f112" y="f111"/>
                  </a:cxn>
                  <a:cxn ang="f96">
                    <a:pos x="f113" y="f114"/>
                  </a:cxn>
                  <a:cxn ang="f96">
                    <a:pos x="f113" y="f114"/>
                  </a:cxn>
                  <a:cxn ang="f96">
                    <a:pos x="f115" y="f116"/>
                  </a:cxn>
                  <a:cxn ang="f96">
                    <a:pos x="f117" y="f118"/>
                  </a:cxn>
                  <a:cxn ang="f96">
                    <a:pos x="f113" y="f119"/>
                  </a:cxn>
                  <a:cxn ang="f96">
                    <a:pos x="f120" y="f119"/>
                  </a:cxn>
                  <a:cxn ang="f96">
                    <a:pos x="f120" y="f121"/>
                  </a:cxn>
                  <a:cxn ang="f96">
                    <a:pos x="f120" y="f122"/>
                  </a:cxn>
                  <a:cxn ang="f96">
                    <a:pos x="f120" y="f100"/>
                  </a:cxn>
                  <a:cxn ang="f96">
                    <a:pos x="f123" y="f122"/>
                  </a:cxn>
                  <a:cxn ang="f96">
                    <a:pos x="f124" y="f122"/>
                  </a:cxn>
                  <a:cxn ang="f96">
                    <a:pos x="f125" y="f100"/>
                  </a:cxn>
                  <a:cxn ang="f96">
                    <a:pos x="f108" y="f100"/>
                  </a:cxn>
                  <a:cxn ang="f96">
                    <a:pos x="f108" y="f122"/>
                  </a:cxn>
                  <a:cxn ang="f96">
                    <a:pos x="f126" y="f121"/>
                  </a:cxn>
                  <a:cxn ang="f96">
                    <a:pos x="f127" y="f119"/>
                  </a:cxn>
                  <a:cxn ang="f96">
                    <a:pos x="f106" y="f121"/>
                  </a:cxn>
                  <a:cxn ang="f96">
                    <a:pos x="f128" y="f121"/>
                  </a:cxn>
                  <a:cxn ang="f96">
                    <a:pos x="f128" y="f119"/>
                  </a:cxn>
                  <a:cxn ang="f96">
                    <a:pos x="f129" y="f121"/>
                  </a:cxn>
                  <a:cxn ang="f96">
                    <a:pos x="f104" y="f119"/>
                  </a:cxn>
                  <a:cxn ang="f96">
                    <a:pos x="f130" y="f118"/>
                  </a:cxn>
                  <a:cxn ang="f96">
                    <a:pos x="f104" y="f118"/>
                  </a:cxn>
                  <a:cxn ang="f96">
                    <a:pos x="f131" y="f116"/>
                  </a:cxn>
                  <a:cxn ang="f96">
                    <a:pos x="f131" y="f114"/>
                  </a:cxn>
                  <a:cxn ang="f96">
                    <a:pos x="f132" y="f118"/>
                  </a:cxn>
                  <a:cxn ang="f96">
                    <a:pos x="f133" y="f118"/>
                  </a:cxn>
                  <a:cxn ang="f96">
                    <a:pos x="f131" y="f119"/>
                  </a:cxn>
                  <a:cxn ang="f96">
                    <a:pos x="f132" y="f122"/>
                  </a:cxn>
                  <a:cxn ang="f96">
                    <a:pos x="f134" y="f122"/>
                  </a:cxn>
                  <a:cxn ang="f96">
                    <a:pos x="f135" y="f122"/>
                  </a:cxn>
                  <a:cxn ang="f96">
                    <a:pos x="f135" y="f121"/>
                  </a:cxn>
                  <a:cxn ang="f96">
                    <a:pos x="f135" y="f119"/>
                  </a:cxn>
                  <a:cxn ang="f96">
                    <a:pos x="f136" y="f121"/>
                  </a:cxn>
                  <a:cxn ang="f96">
                    <a:pos x="f137" y="f119"/>
                  </a:cxn>
                  <a:cxn ang="f96">
                    <a:pos x="f137" y="f119"/>
                  </a:cxn>
                  <a:cxn ang="f96">
                    <a:pos x="f136" y="f119"/>
                  </a:cxn>
                  <a:cxn ang="f96">
                    <a:pos x="f138" y="f119"/>
                  </a:cxn>
                  <a:cxn ang="f96">
                    <a:pos x="f138" y="f118"/>
                  </a:cxn>
                  <a:cxn ang="f96">
                    <a:pos x="f97" y="f118"/>
                  </a:cxn>
                  <a:cxn ang="f96">
                    <a:pos x="f139" y="f116"/>
                  </a:cxn>
                  <a:cxn ang="f96">
                    <a:pos x="f101" y="f118"/>
                  </a:cxn>
                  <a:cxn ang="f96">
                    <a:pos x="f134" y="f118"/>
                  </a:cxn>
                  <a:cxn ang="f96">
                    <a:pos x="f132" y="f116"/>
                  </a:cxn>
                  <a:cxn ang="f96">
                    <a:pos x="f135" y="f114"/>
                  </a:cxn>
                  <a:cxn ang="f96">
                    <a:pos x="f103" y="f114"/>
                  </a:cxn>
                  <a:cxn ang="f96">
                    <a:pos x="f139" y="f140"/>
                  </a:cxn>
                  <a:cxn ang="f96">
                    <a:pos x="f138" y="f140"/>
                  </a:cxn>
                  <a:cxn ang="f96">
                    <a:pos x="f134" y="f140"/>
                  </a:cxn>
                  <a:cxn ang="f96">
                    <a:pos x="f134" y="f111"/>
                  </a:cxn>
                  <a:cxn ang="f96">
                    <a:pos x="f135" y="f141"/>
                  </a:cxn>
                  <a:cxn ang="f96">
                    <a:pos x="f103" y="f141"/>
                  </a:cxn>
                  <a:cxn ang="f96">
                    <a:pos x="f136" y="f109"/>
                  </a:cxn>
                  <a:cxn ang="f96">
                    <a:pos x="f136" y="f102"/>
                  </a:cxn>
                </a:cxnLst>
                <a:rect l="f97" t="f100" r="f98" b="f99"/>
                <a:pathLst>
                  <a:path w="36" h="13">
                    <a:moveTo>
                      <a:pt x="f8" y="f9"/>
                    </a:moveTo>
                    <a:cubicBezTo>
                      <a:pt x="f8" y="f9"/>
                      <a:pt x="f10" y="f9"/>
                      <a:pt x="f10" y="f9"/>
                    </a:cubicBezTo>
                    <a:cubicBezTo>
                      <a:pt x="f11" y="f9"/>
                      <a:pt x="f12" y="f9"/>
                      <a:pt x="f13" y="f9"/>
                    </a:cubicBezTo>
                    <a:cubicBezTo>
                      <a:pt x="f13" y="f9"/>
                      <a:pt x="f13" y="f9"/>
                      <a:pt x="f13" y="f9"/>
                    </a:cubicBezTo>
                    <a:cubicBezTo>
                      <a:pt x="f14" y="f14"/>
                      <a:pt x="f9" y="f15"/>
                      <a:pt x="f15" y="f15"/>
                    </a:cubicBezTo>
                    <a:cubicBezTo>
                      <a:pt x="f7" y="f15"/>
                      <a:pt x="f7" y="f15"/>
                      <a:pt x="f7" y="f15"/>
                    </a:cubicBezTo>
                    <a:cubicBezTo>
                      <a:pt x="f16" y="f15"/>
                      <a:pt x="f17" y="f7"/>
                      <a:pt x="f18" y="f15"/>
                    </a:cubicBezTo>
                    <a:cubicBezTo>
                      <a:pt x="f19" y="f15"/>
                      <a:pt x="f20" y="f15"/>
                      <a:pt x="f21" y="f15"/>
                    </a:cubicBezTo>
                    <a:cubicBezTo>
                      <a:pt x="f21" y="f15"/>
                      <a:pt x="f22" y="f9"/>
                      <a:pt x="f22" y="f9"/>
                    </a:cubicBezTo>
                    <a:cubicBezTo>
                      <a:pt x="f23" y="f9"/>
                      <a:pt x="f24" y="f9"/>
                      <a:pt x="f25" y="f9"/>
                    </a:cubicBezTo>
                    <a:cubicBezTo>
                      <a:pt x="f26" y="f9"/>
                      <a:pt x="f26" y="f14"/>
                      <a:pt x="f26" y="f14"/>
                    </a:cubicBezTo>
                    <a:cubicBezTo>
                      <a:pt x="f27" y="f14"/>
                      <a:pt x="f27" y="f14"/>
                      <a:pt x="f27" y="f14"/>
                    </a:cubicBezTo>
                    <a:cubicBezTo>
                      <a:pt x="f28" y="f29"/>
                      <a:pt x="f28" y="f29"/>
                      <a:pt x="f30" y="f29"/>
                    </a:cubicBezTo>
                    <a:cubicBezTo>
                      <a:pt x="f31" y="f13"/>
                      <a:pt x="f32" y="f13"/>
                      <a:pt x="f33" y="f13"/>
                    </a:cubicBezTo>
                    <a:cubicBezTo>
                      <a:pt x="f33" y="f13"/>
                      <a:pt x="f33" y="f13"/>
                      <a:pt x="f33" y="f13"/>
                    </a:cubicBezTo>
                    <a:cubicBezTo>
                      <a:pt x="f34" y="f13"/>
                      <a:pt x="f34" y="f13"/>
                      <a:pt x="f34" y="f13"/>
                    </a:cubicBezTo>
                    <a:cubicBezTo>
                      <a:pt x="f35" y="f13"/>
                      <a:pt x="f35" y="f13"/>
                      <a:pt x="f35" y="f13"/>
                    </a:cubicBezTo>
                    <a:cubicBezTo>
                      <a:pt x="f35" y="f12"/>
                      <a:pt x="f35" y="f12"/>
                      <a:pt x="f36" y="f11"/>
                    </a:cubicBezTo>
                    <a:cubicBezTo>
                      <a:pt x="f36" y="f11"/>
                      <a:pt x="f36" y="f12"/>
                      <a:pt x="f36" y="f11"/>
                    </a:cubicBezTo>
                    <a:cubicBezTo>
                      <a:pt x="f36" y="f11"/>
                      <a:pt x="f36" y="f11"/>
                      <a:pt x="f36" y="f11"/>
                    </a:cubicBezTo>
                    <a:cubicBezTo>
                      <a:pt x="f37" y="f11"/>
                      <a:pt x="f37" y="f11"/>
                      <a:pt x="f37" y="f10"/>
                    </a:cubicBezTo>
                    <a:cubicBezTo>
                      <a:pt x="f37" y="f10"/>
                      <a:pt x="f37" y="f10"/>
                      <a:pt x="f6" y="f10"/>
                    </a:cubicBezTo>
                    <a:cubicBezTo>
                      <a:pt x="f6" y="f10"/>
                      <a:pt x="f6" y="f10"/>
                      <a:pt x="f6" y="f8"/>
                    </a:cubicBezTo>
                    <a:cubicBezTo>
                      <a:pt x="f6" y="f8"/>
                      <a:pt x="f37" y="f8"/>
                      <a:pt x="f37" y="f8"/>
                    </a:cubicBezTo>
                    <a:cubicBezTo>
                      <a:pt x="f37" y="f8"/>
                      <a:pt x="f6" y="f8"/>
                      <a:pt x="f37" y="f38"/>
                    </a:cubicBezTo>
                    <a:cubicBezTo>
                      <a:pt x="f37" y="f38"/>
                      <a:pt x="f37" y="f38"/>
                      <a:pt x="f36" y="f38"/>
                    </a:cubicBezTo>
                    <a:cubicBezTo>
                      <a:pt x="f36" y="f38"/>
                      <a:pt x="f36" y="f38"/>
                      <a:pt x="f36" y="f38"/>
                    </a:cubicBezTo>
                    <a:cubicBezTo>
                      <a:pt x="f35" y="f38"/>
                      <a:pt x="f35" y="f38"/>
                      <a:pt x="f35" y="f38"/>
                    </a:cubicBezTo>
                    <a:cubicBezTo>
                      <a:pt x="f35" y="f38"/>
                      <a:pt x="f34" y="f38"/>
                      <a:pt x="f34" y="f38"/>
                    </a:cubicBezTo>
                    <a:cubicBezTo>
                      <a:pt x="f34" y="f39"/>
                      <a:pt x="f35" y="f39"/>
                      <a:pt x="f35" y="f39"/>
                    </a:cubicBezTo>
                    <a:cubicBezTo>
                      <a:pt x="f35" y="f40"/>
                      <a:pt x="f34" y="f39"/>
                      <a:pt x="f34" y="f39"/>
                    </a:cubicBezTo>
                    <a:cubicBezTo>
                      <a:pt x="f33" y="f40"/>
                      <a:pt x="f34" y="f40"/>
                      <a:pt x="f35" y="f40"/>
                    </a:cubicBezTo>
                    <a:cubicBezTo>
                      <a:pt x="f35" y="f40"/>
                      <a:pt x="f35" y="f40"/>
                      <a:pt x="f35" y="f40"/>
                    </a:cubicBezTo>
                    <a:cubicBezTo>
                      <a:pt x="f35" y="f40"/>
                      <a:pt x="f35" y="f5"/>
                      <a:pt x="f35" y="f5"/>
                    </a:cubicBezTo>
                    <a:cubicBezTo>
                      <a:pt x="f34" y="f5"/>
                      <a:pt x="f33" y="f40"/>
                      <a:pt x="f33" y="f40"/>
                    </a:cubicBezTo>
                    <a:cubicBezTo>
                      <a:pt x="f32" y="f40"/>
                      <a:pt x="f32" y="f40"/>
                      <a:pt x="f32" y="f40"/>
                    </a:cubicBezTo>
                    <a:cubicBezTo>
                      <a:pt x="f31" y="f40"/>
                      <a:pt x="f31" y="f40"/>
                      <a:pt x="f32" y="f40"/>
                    </a:cubicBezTo>
                    <a:cubicBezTo>
                      <a:pt x="f32" y="f40"/>
                      <a:pt x="f32" y="f40"/>
                      <a:pt x="f31" y="f40"/>
                    </a:cubicBezTo>
                    <a:cubicBezTo>
                      <a:pt x="f31" y="f40"/>
                      <a:pt x="f30" y="f5"/>
                      <a:pt x="f30" y="f5"/>
                    </a:cubicBezTo>
                    <a:cubicBezTo>
                      <a:pt x="f30" y="f5"/>
                      <a:pt x="f30" y="f5"/>
                      <a:pt x="f30" y="f5"/>
                    </a:cubicBezTo>
                    <a:cubicBezTo>
                      <a:pt x="f30" y="f5"/>
                      <a:pt x="f28" y="f5"/>
                      <a:pt x="f28" y="f5"/>
                    </a:cubicBezTo>
                    <a:cubicBezTo>
                      <a:pt x="f28" y="f5"/>
                      <a:pt x="f27" y="f5"/>
                      <a:pt x="f27" y="f5"/>
                    </a:cubicBezTo>
                    <a:cubicBezTo>
                      <a:pt x="f28" y="f40"/>
                      <a:pt x="f27" y="f40"/>
                      <a:pt x="f27" y="f40"/>
                    </a:cubicBezTo>
                    <a:cubicBezTo>
                      <a:pt x="f27" y="f40"/>
                      <a:pt x="f28" y="f40"/>
                      <a:pt x="f27" y="f40"/>
                    </a:cubicBezTo>
                    <a:cubicBezTo>
                      <a:pt x="f27" y="f39"/>
                      <a:pt x="f26" y="f40"/>
                      <a:pt x="f26" y="f40"/>
                    </a:cubicBezTo>
                    <a:cubicBezTo>
                      <a:pt x="f25" y="f40"/>
                      <a:pt x="f25" y="f39"/>
                      <a:pt x="f24" y="f39"/>
                    </a:cubicBezTo>
                    <a:cubicBezTo>
                      <a:pt x="f24" y="f39"/>
                      <a:pt x="f23" y="f39"/>
                      <a:pt x="f22" y="f39"/>
                    </a:cubicBezTo>
                    <a:cubicBezTo>
                      <a:pt x="f22" y="f39"/>
                      <a:pt x="f23" y="f38"/>
                      <a:pt x="f23" y="f38"/>
                    </a:cubicBezTo>
                    <a:cubicBezTo>
                      <a:pt x="f22" y="f38"/>
                      <a:pt x="f22" y="f38"/>
                      <a:pt x="f21" y="f39"/>
                    </a:cubicBezTo>
                    <a:cubicBezTo>
                      <a:pt x="f21" y="f39"/>
                      <a:pt x="f21" y="f39"/>
                      <a:pt x="f21" y="f39"/>
                    </a:cubicBezTo>
                    <a:cubicBezTo>
                      <a:pt x="f20" y="f39"/>
                      <a:pt x="f20" y="f40"/>
                      <a:pt x="f20" y="f40"/>
                    </a:cubicBezTo>
                    <a:cubicBezTo>
                      <a:pt x="f19" y="f39"/>
                      <a:pt x="f18" y="f39"/>
                      <a:pt x="f18" y="f39"/>
                    </a:cubicBezTo>
                    <a:cubicBezTo>
                      <a:pt x="f18" y="f39"/>
                      <a:pt x="f18" y="f38"/>
                      <a:pt x="f18" y="f38"/>
                    </a:cubicBezTo>
                    <a:cubicBezTo>
                      <a:pt x="f18" y="f38"/>
                      <a:pt x="f18" y="f38"/>
                      <a:pt x="f18" y="f38"/>
                    </a:cubicBezTo>
                    <a:cubicBezTo>
                      <a:pt x="f17" y="f38"/>
                      <a:pt x="f17" y="f38"/>
                      <a:pt x="f17" y="f39"/>
                    </a:cubicBezTo>
                    <a:cubicBezTo>
                      <a:pt x="f17" y="f39"/>
                      <a:pt x="f17" y="f39"/>
                      <a:pt x="f17" y="f39"/>
                    </a:cubicBezTo>
                    <a:cubicBezTo>
                      <a:pt x="f17" y="f39"/>
                      <a:pt x="f41" y="f39"/>
                      <a:pt x="f16" y="f39"/>
                    </a:cubicBezTo>
                    <a:cubicBezTo>
                      <a:pt x="f16" y="f39"/>
                      <a:pt x="f16" y="f38"/>
                      <a:pt x="f7" y="f38"/>
                    </a:cubicBezTo>
                    <a:cubicBezTo>
                      <a:pt x="f7" y="f38"/>
                      <a:pt x="f16" y="f38"/>
                      <a:pt x="f16" y="f38"/>
                    </a:cubicBezTo>
                    <a:cubicBezTo>
                      <a:pt x="f16" y="f38"/>
                      <a:pt x="f16" y="f8"/>
                      <a:pt x="f16" y="f8"/>
                    </a:cubicBezTo>
                    <a:cubicBezTo>
                      <a:pt x="f16" y="f8"/>
                      <a:pt x="f7" y="f8"/>
                      <a:pt x="f7" y="f8"/>
                    </a:cubicBezTo>
                    <a:cubicBezTo>
                      <a:pt x="f7" y="f8"/>
                      <a:pt x="f7" y="f8"/>
                      <a:pt x="f7" y="f8"/>
                    </a:cubicBezTo>
                    <a:cubicBezTo>
                      <a:pt x="f15" y="f8"/>
                      <a:pt x="f15" y="f8"/>
                      <a:pt x="f9" y="f10"/>
                    </a:cubicBezTo>
                    <a:cubicBezTo>
                      <a:pt x="f9" y="f10"/>
                      <a:pt x="f9" y="f10"/>
                      <a:pt x="f9" y="f10"/>
                    </a:cubicBezTo>
                    <a:cubicBezTo>
                      <a:pt x="f9" y="f10"/>
                      <a:pt x="f9" y="f10"/>
                      <a:pt x="f9" y="f10"/>
                    </a:cubicBezTo>
                    <a:cubicBezTo>
                      <a:pt x="f9" y="f11"/>
                      <a:pt x="f9" y="f11"/>
                      <a:pt x="f9" y="f11"/>
                    </a:cubicBezTo>
                    <a:cubicBezTo>
                      <a:pt x="f14" y="f10"/>
                      <a:pt x="f9" y="f10"/>
                      <a:pt x="f9" y="f8"/>
                    </a:cubicBezTo>
                    <a:cubicBezTo>
                      <a:pt x="f14" y="f8"/>
                      <a:pt x="f14" y="f8"/>
                      <a:pt x="f29" y="f8"/>
                    </a:cubicBezTo>
                    <a:cubicBezTo>
                      <a:pt x="f14" y="f8"/>
                      <a:pt x="f14" y="f8"/>
                      <a:pt x="f14" y="f8"/>
                    </a:cubicBezTo>
                    <a:cubicBezTo>
                      <a:pt x="f14" y="f8"/>
                      <a:pt x="f14" y="f8"/>
                      <a:pt x="f14" y="f8"/>
                    </a:cubicBezTo>
                    <a:cubicBezTo>
                      <a:pt x="f9" y="f38"/>
                      <a:pt x="f9" y="f38"/>
                      <a:pt x="f9" y="f38"/>
                    </a:cubicBezTo>
                    <a:cubicBezTo>
                      <a:pt x="f9" y="f38"/>
                      <a:pt x="f9" y="f38"/>
                      <a:pt x="f9" y="f38"/>
                    </a:cubicBezTo>
                    <a:cubicBezTo>
                      <a:pt x="f14" y="f39"/>
                      <a:pt x="f14" y="f39"/>
                      <a:pt x="f29" y="f39"/>
                    </a:cubicBezTo>
                    <a:cubicBezTo>
                      <a:pt x="f29" y="f39"/>
                      <a:pt x="f29" y="f40"/>
                      <a:pt x="f29" y="f40"/>
                    </a:cubicBezTo>
                    <a:cubicBezTo>
                      <a:pt x="f13" y="f40"/>
                      <a:pt x="f29" y="f40"/>
                      <a:pt x="f13" y="f40"/>
                    </a:cubicBezTo>
                    <a:cubicBezTo>
                      <a:pt x="f12" y="f40"/>
                      <a:pt x="f11" y="f40"/>
                      <a:pt x="f11" y="f40"/>
                    </a:cubicBezTo>
                    <a:cubicBezTo>
                      <a:pt x="f11" y="f40"/>
                      <a:pt x="f11" y="f40"/>
                      <a:pt x="f11" y="f40"/>
                    </a:cubicBezTo>
                    <a:cubicBezTo>
                      <a:pt x="f11" y="f40"/>
                      <a:pt x="f12" y="f40"/>
                      <a:pt x="f12" y="f40"/>
                    </a:cubicBezTo>
                    <a:cubicBezTo>
                      <a:pt x="f12" y="f40"/>
                      <a:pt x="f12" y="f40"/>
                      <a:pt x="f12" y="f40"/>
                    </a:cubicBezTo>
                    <a:cubicBezTo>
                      <a:pt x="f12" y="f39"/>
                      <a:pt x="f12" y="f39"/>
                      <a:pt x="f12" y="f39"/>
                    </a:cubicBezTo>
                    <a:cubicBezTo>
                      <a:pt x="f12" y="f39"/>
                      <a:pt x="f12" y="f39"/>
                      <a:pt x="f12" y="f39"/>
                    </a:cubicBezTo>
                    <a:cubicBezTo>
                      <a:pt x="f13" y="f39"/>
                      <a:pt x="f13" y="f38"/>
                      <a:pt x="f12" y="f38"/>
                    </a:cubicBezTo>
                    <a:cubicBezTo>
                      <a:pt x="f12" y="f38"/>
                      <a:pt x="f11" y="f39"/>
                      <a:pt x="f10" y="f39"/>
                    </a:cubicBezTo>
                    <a:cubicBezTo>
                      <a:pt x="f10" y="f39"/>
                      <a:pt x="f8" y="f39"/>
                      <a:pt x="f8" y="f39"/>
                    </a:cubicBezTo>
                    <a:cubicBezTo>
                      <a:pt x="f8" y="f39"/>
                      <a:pt x="f10" y="f39"/>
                      <a:pt x="f8" y="f39"/>
                    </a:cubicBezTo>
                    <a:cubicBezTo>
                      <a:pt x="f8" y="f39"/>
                      <a:pt x="f38" y="f39"/>
                      <a:pt x="f38" y="f38"/>
                    </a:cubicBezTo>
                    <a:cubicBezTo>
                      <a:pt x="f38" y="f38"/>
                      <a:pt x="f8" y="f38"/>
                      <a:pt x="f8" y="f38"/>
                    </a:cubicBezTo>
                    <a:cubicBezTo>
                      <a:pt x="f38" y="f38"/>
                      <a:pt x="f38" y="f38"/>
                      <a:pt x="f38" y="f38"/>
                    </a:cubicBezTo>
                    <a:cubicBezTo>
                      <a:pt x="f38" y="f38"/>
                      <a:pt x="f38" y="f38"/>
                      <a:pt x="f8" y="f38"/>
                    </a:cubicBezTo>
                    <a:cubicBezTo>
                      <a:pt x="f8" y="f38"/>
                      <a:pt x="f8" y="f38"/>
                      <a:pt x="f8" y="f38"/>
                    </a:cubicBezTo>
                    <a:cubicBezTo>
                      <a:pt x="f8" y="f8"/>
                      <a:pt x="f8" y="f8"/>
                      <a:pt x="f38" y="f8"/>
                    </a:cubicBezTo>
                    <a:cubicBezTo>
                      <a:pt x="f38" y="f8"/>
                      <a:pt x="f38" y="f38"/>
                      <a:pt x="f39" y="f38"/>
                    </a:cubicBezTo>
                    <a:cubicBezTo>
                      <a:pt x="f39" y="f38"/>
                      <a:pt x="f39" y="f38"/>
                      <a:pt x="f39" y="f38"/>
                    </a:cubicBezTo>
                    <a:cubicBezTo>
                      <a:pt x="f39" y="f8"/>
                      <a:pt x="f39" y="f8"/>
                      <a:pt x="f39" y="f8"/>
                    </a:cubicBezTo>
                    <a:cubicBezTo>
                      <a:pt x="f39" y="f8"/>
                      <a:pt x="f39" y="f8"/>
                      <a:pt x="f39" y="f8"/>
                    </a:cubicBezTo>
                    <a:cubicBezTo>
                      <a:pt x="f40" y="f8"/>
                      <a:pt x="f40" y="f8"/>
                      <a:pt x="f5" y="f8"/>
                    </a:cubicBezTo>
                    <a:cubicBezTo>
                      <a:pt x="f5" y="f8"/>
                      <a:pt x="f5" y="f8"/>
                      <a:pt x="f5" y="f10"/>
                    </a:cubicBezTo>
                    <a:cubicBezTo>
                      <a:pt x="f5" y="f10"/>
                      <a:pt x="f40" y="f10"/>
                      <a:pt x="f40" y="f10"/>
                    </a:cubicBezTo>
                    <a:cubicBezTo>
                      <a:pt x="f39" y="f10"/>
                      <a:pt x="f39" y="f10"/>
                      <a:pt x="f38" y="f10"/>
                    </a:cubicBezTo>
                    <a:cubicBezTo>
                      <a:pt x="f8" y="f10"/>
                      <a:pt x="f8" y="f8"/>
                      <a:pt x="f10" y="f8"/>
                    </a:cubicBezTo>
                    <a:cubicBezTo>
                      <a:pt x="f10" y="f8"/>
                      <a:pt x="f10" y="f8"/>
                      <a:pt x="f10" y="f8"/>
                    </a:cubicBezTo>
                    <a:cubicBezTo>
                      <a:pt x="f11" y="f8"/>
                      <a:pt x="f11" y="f8"/>
                      <a:pt x="f11" y="f8"/>
                    </a:cubicBezTo>
                    <a:cubicBezTo>
                      <a:pt x="f12" y="f10"/>
                      <a:pt x="f13" y="f10"/>
                      <a:pt x="f29" y="f10"/>
                    </a:cubicBezTo>
                    <a:cubicBezTo>
                      <a:pt x="f29" y="f10"/>
                      <a:pt x="f29" y="f10"/>
                      <a:pt x="f29" y="f10"/>
                    </a:cubicBezTo>
                    <a:cubicBezTo>
                      <a:pt x="f13" y="f10"/>
                      <a:pt x="f11" y="f10"/>
                      <a:pt x="f11" y="f11"/>
                    </a:cubicBezTo>
                    <a:cubicBezTo>
                      <a:pt x="f11" y="f11"/>
                      <a:pt x="f12" y="f11"/>
                      <a:pt x="f12" y="f11"/>
                    </a:cubicBezTo>
                    <a:cubicBezTo>
                      <a:pt x="f12" y="f11"/>
                      <a:pt x="f12" y="f11"/>
                      <a:pt x="f12" y="f11"/>
                    </a:cubicBezTo>
                    <a:cubicBezTo>
                      <a:pt x="f12" y="f11"/>
                      <a:pt x="f29" y="f11"/>
                      <a:pt x="f13" y="f11"/>
                    </a:cubicBezTo>
                    <a:cubicBezTo>
                      <a:pt x="f13" y="f12"/>
                      <a:pt x="f11" y="f11"/>
                      <a:pt x="f10" y="f11"/>
                    </a:cubicBezTo>
                    <a:cubicBezTo>
                      <a:pt x="f38" y="f12"/>
                      <a:pt x="f39" y="f12"/>
                      <a:pt x="f40" y="f12"/>
                    </a:cubicBezTo>
                    <a:cubicBezTo>
                      <a:pt x="f40" y="f12"/>
                      <a:pt x="f40" y="f12"/>
                      <a:pt x="f40" y="f12"/>
                    </a:cubicBezTo>
                    <a:cubicBezTo>
                      <a:pt x="f40" y="f12"/>
                      <a:pt x="f40" y="f12"/>
                      <a:pt x="f39" y="f12"/>
                    </a:cubicBezTo>
                    <a:cubicBezTo>
                      <a:pt x="f39" y="f12"/>
                      <a:pt x="f39" y="f13"/>
                      <a:pt x="f39" y="f12"/>
                    </a:cubicBezTo>
                    <a:cubicBezTo>
                      <a:pt x="f38" y="f12"/>
                      <a:pt x="f10" y="f12"/>
                      <a:pt x="f11" y="f12"/>
                    </a:cubicBezTo>
                    <a:cubicBezTo>
                      <a:pt x="f11" y="f12"/>
                      <a:pt x="f10" y="f13"/>
                      <a:pt x="f11" y="f13"/>
                    </a:cubicBezTo>
                    <a:cubicBezTo>
                      <a:pt x="f11" y="f13"/>
                      <a:pt x="f11" y="f13"/>
                      <a:pt x="f11" y="f13"/>
                    </a:cubicBezTo>
                    <a:cubicBezTo>
                      <a:pt x="f11" y="f29"/>
                      <a:pt x="f12" y="f13"/>
                      <a:pt x="f12" y="f13"/>
                    </a:cubicBezTo>
                    <a:cubicBezTo>
                      <a:pt x="f13" y="f13"/>
                      <a:pt x="f12" y="f29"/>
                      <a:pt x="f12" y="f29"/>
                    </a:cubicBezTo>
                    <a:cubicBezTo>
                      <a:pt x="f12" y="f29"/>
                      <a:pt x="f13" y="f29"/>
                      <a:pt x="f13" y="f29"/>
                    </a:cubicBezTo>
                    <a:cubicBezTo>
                      <a:pt x="f13" y="f29"/>
                      <a:pt x="f13" y="f29"/>
                      <a:pt x="f13" y="f29"/>
                    </a:cubicBezTo>
                    <a:cubicBezTo>
                      <a:pt x="f13" y="f29"/>
                      <a:pt x="f12" y="f29"/>
                      <a:pt x="f12" y="f29"/>
                    </a:cubicBezTo>
                    <a:cubicBezTo>
                      <a:pt x="f12" y="f14"/>
                      <a:pt x="f10" y="f14"/>
                      <a:pt x="f8" y="f14"/>
                    </a:cubicBezTo>
                    <a:cubicBezTo>
                      <a:pt x="f8" y="f14"/>
                      <a:pt x="f8" y="f9"/>
                      <a:pt x="f8" y="f9"/>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70" name="Freeform 128">
                <a:extLst>
                  <a:ext uri="{FF2B5EF4-FFF2-40B4-BE49-F238E27FC236}">
                    <a16:creationId xmlns:a16="http://schemas.microsoft.com/office/drawing/2014/main" id="{80CDF75A-F170-07EE-A570-2ECBDE63396B}"/>
                  </a:ext>
                </a:extLst>
              </p:cNvPr>
              <p:cNvSpPr/>
              <p:nvPr/>
            </p:nvSpPr>
            <p:spPr>
              <a:xfrm>
                <a:off x="6014401" y="2617287"/>
                <a:ext cx="47448" cy="14977"/>
              </a:xfrm>
              <a:custGeom>
                <a:avLst/>
                <a:gdLst>
                  <a:gd name="f0" fmla="val 10800000"/>
                  <a:gd name="f1" fmla="val 5400000"/>
                  <a:gd name="f2" fmla="val 180"/>
                  <a:gd name="f3" fmla="val w"/>
                  <a:gd name="f4" fmla="val h"/>
                  <a:gd name="f5" fmla="val 0"/>
                  <a:gd name="f6" fmla="val 9"/>
                  <a:gd name="f7" fmla="val 3"/>
                  <a:gd name="f8" fmla="val 5"/>
                  <a:gd name="f9" fmla="val 4"/>
                  <a:gd name="f10" fmla="val 2"/>
                  <a:gd name="f11" fmla="val 1"/>
                  <a:gd name="f12" fmla="val 6"/>
                  <a:gd name="f13" fmla="val 7"/>
                  <a:gd name="f14" fmla="val 8"/>
                  <a:gd name="f15" fmla="+- 0 0 -90"/>
                  <a:gd name="f16" fmla="*/ f3 1 9"/>
                  <a:gd name="f17" fmla="*/ f4 1 3"/>
                  <a:gd name="f18" fmla="+- f7 0 f5"/>
                  <a:gd name="f19" fmla="+- f6 0 f5"/>
                  <a:gd name="f20" fmla="*/ f15 f0 1"/>
                  <a:gd name="f21" fmla="*/ f18 1 3"/>
                  <a:gd name="f22" fmla="*/ f19 1 9"/>
                  <a:gd name="f23" fmla="*/ f20 1 f2"/>
                  <a:gd name="f24" fmla="*/ 5 1 f22"/>
                  <a:gd name="f25" fmla="*/ 0 1 f21"/>
                  <a:gd name="f26" fmla="*/ 4 1 f22"/>
                  <a:gd name="f27" fmla="*/ 2 1 f22"/>
                  <a:gd name="f28" fmla="*/ 0 1 f22"/>
                  <a:gd name="f29" fmla="*/ 1 1 f22"/>
                  <a:gd name="f30" fmla="*/ 1 1 f21"/>
                  <a:gd name="f31" fmla="*/ 2 1 f21"/>
                  <a:gd name="f32" fmla="*/ 3 1 f21"/>
                  <a:gd name="f33" fmla="*/ 7 1 f22"/>
                  <a:gd name="f34" fmla="*/ 8 1 f22"/>
                  <a:gd name="f35" fmla="*/ f6 1 f22"/>
                  <a:gd name="f36" fmla="*/ f7 1 f21"/>
                  <a:gd name="f37" fmla="+- f23 0 f1"/>
                  <a:gd name="f38" fmla="*/ f28 f16 1"/>
                  <a:gd name="f39" fmla="*/ f35 f16 1"/>
                  <a:gd name="f40" fmla="*/ f36 f17 1"/>
                  <a:gd name="f41" fmla="*/ f25 f17 1"/>
                  <a:gd name="f42" fmla="*/ f24 f16 1"/>
                  <a:gd name="f43" fmla="*/ f26 f16 1"/>
                  <a:gd name="f44" fmla="*/ f27 f16 1"/>
                  <a:gd name="f45" fmla="*/ f29 f16 1"/>
                  <a:gd name="f46" fmla="*/ f30 f17 1"/>
                  <a:gd name="f47" fmla="*/ f31 f17 1"/>
                  <a:gd name="f48" fmla="*/ f32 f17 1"/>
                  <a:gd name="f49" fmla="*/ f33 f16 1"/>
                  <a:gd name="f50" fmla="*/ f34 f16 1"/>
                </a:gdLst>
                <a:ahLst/>
                <a:cxnLst>
                  <a:cxn ang="3cd4">
                    <a:pos x="hc" y="t"/>
                  </a:cxn>
                  <a:cxn ang="0">
                    <a:pos x="r" y="vc"/>
                  </a:cxn>
                  <a:cxn ang="cd4">
                    <a:pos x="hc" y="b"/>
                  </a:cxn>
                  <a:cxn ang="cd2">
                    <a:pos x="l" y="vc"/>
                  </a:cxn>
                  <a:cxn ang="f37">
                    <a:pos x="f42" y="f41"/>
                  </a:cxn>
                  <a:cxn ang="f37">
                    <a:pos x="f43" y="f41"/>
                  </a:cxn>
                  <a:cxn ang="f37">
                    <a:pos x="f44" y="f41"/>
                  </a:cxn>
                  <a:cxn ang="f37">
                    <a:pos x="f38" y="f41"/>
                  </a:cxn>
                  <a:cxn ang="f37">
                    <a:pos x="f45" y="f46"/>
                  </a:cxn>
                  <a:cxn ang="f37">
                    <a:pos x="f44" y="f47"/>
                  </a:cxn>
                  <a:cxn ang="f37">
                    <a:pos x="f43" y="f48"/>
                  </a:cxn>
                  <a:cxn ang="f37">
                    <a:pos x="f49" y="f48"/>
                  </a:cxn>
                  <a:cxn ang="f37">
                    <a:pos x="f50" y="f46"/>
                  </a:cxn>
                  <a:cxn ang="f37">
                    <a:pos x="f42" y="f41"/>
                  </a:cxn>
                </a:cxnLst>
                <a:rect l="f38" t="f41" r="f39" b="f40"/>
                <a:pathLst>
                  <a:path w="9" h="3">
                    <a:moveTo>
                      <a:pt x="f8" y="f5"/>
                    </a:moveTo>
                    <a:cubicBezTo>
                      <a:pt x="f8" y="f5"/>
                      <a:pt x="f9" y="f5"/>
                      <a:pt x="f9" y="f5"/>
                    </a:cubicBezTo>
                    <a:cubicBezTo>
                      <a:pt x="f7" y="f5"/>
                      <a:pt x="f7" y="f5"/>
                      <a:pt x="f10" y="f5"/>
                    </a:cubicBezTo>
                    <a:cubicBezTo>
                      <a:pt x="f11" y="f5"/>
                      <a:pt x="f11" y="f5"/>
                      <a:pt x="f5" y="f5"/>
                    </a:cubicBezTo>
                    <a:cubicBezTo>
                      <a:pt x="f5" y="f11"/>
                      <a:pt x="f5" y="f11"/>
                      <a:pt x="f11" y="f11"/>
                    </a:cubicBezTo>
                    <a:cubicBezTo>
                      <a:pt x="f11" y="f10"/>
                      <a:pt x="f10" y="f11"/>
                      <a:pt x="f10" y="f10"/>
                    </a:cubicBezTo>
                    <a:cubicBezTo>
                      <a:pt x="f7" y="f10"/>
                      <a:pt x="f7" y="f7"/>
                      <a:pt x="f9" y="f7"/>
                    </a:cubicBezTo>
                    <a:cubicBezTo>
                      <a:pt x="f12" y="f7"/>
                      <a:pt x="f12" y="f7"/>
                      <a:pt x="f13" y="f7"/>
                    </a:cubicBezTo>
                    <a:cubicBezTo>
                      <a:pt x="f6" y="f7"/>
                      <a:pt x="f14" y="f11"/>
                      <a:pt x="f14" y="f11"/>
                    </a:cubicBezTo>
                    <a:cubicBezTo>
                      <a:pt x="f13" y="f5"/>
                      <a:pt x="f12"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71" name="Novaya Zemlya">
                <a:extLst>
                  <a:ext uri="{FF2B5EF4-FFF2-40B4-BE49-F238E27FC236}">
                    <a16:creationId xmlns:a16="http://schemas.microsoft.com/office/drawing/2014/main" id="{CFA7ACBD-9209-196B-6CC7-D16DA7EDF9D8}"/>
                  </a:ext>
                </a:extLst>
              </p:cNvPr>
              <p:cNvSpPr/>
              <p:nvPr/>
            </p:nvSpPr>
            <p:spPr>
              <a:xfrm>
                <a:off x="7910008" y="2553096"/>
                <a:ext cx="142335" cy="55622"/>
              </a:xfrm>
              <a:custGeom>
                <a:avLst/>
                <a:gdLst>
                  <a:gd name="f0" fmla="val 10800000"/>
                  <a:gd name="f1" fmla="val 5400000"/>
                  <a:gd name="f2" fmla="val 180"/>
                  <a:gd name="f3" fmla="val w"/>
                  <a:gd name="f4" fmla="val h"/>
                  <a:gd name="f5" fmla="val 0"/>
                  <a:gd name="f6" fmla="val 27"/>
                  <a:gd name="f7" fmla="val 11"/>
                  <a:gd name="f8" fmla="val 24"/>
                  <a:gd name="f9" fmla="val 9"/>
                  <a:gd name="f10" fmla="val 21"/>
                  <a:gd name="f11" fmla="val 8"/>
                  <a:gd name="f12" fmla="val 18"/>
                  <a:gd name="f13" fmla="val 17"/>
                  <a:gd name="f14" fmla="val 7"/>
                  <a:gd name="f15" fmla="val 15"/>
                  <a:gd name="f16" fmla="val 6"/>
                  <a:gd name="f17" fmla="val 12"/>
                  <a:gd name="f18" fmla="val 5"/>
                  <a:gd name="f19" fmla="val 13"/>
                  <a:gd name="f20" fmla="val 4"/>
                  <a:gd name="f21" fmla="val 3"/>
                  <a:gd name="f22" fmla="val 14"/>
                  <a:gd name="f23" fmla="val 2"/>
                  <a:gd name="f24" fmla="val 1"/>
                  <a:gd name="f25" fmla="val 10"/>
                  <a:gd name="f26" fmla="val 16"/>
                  <a:gd name="f27" fmla="val 19"/>
                  <a:gd name="f28" fmla="val 20"/>
                  <a:gd name="f29" fmla="val 22"/>
                  <a:gd name="f30" fmla="+- 0 0 -90"/>
                  <a:gd name="f31" fmla="*/ f3 1 27"/>
                  <a:gd name="f32" fmla="*/ f4 1 11"/>
                  <a:gd name="f33" fmla="+- f7 0 f5"/>
                  <a:gd name="f34" fmla="+- f6 0 f5"/>
                  <a:gd name="f35" fmla="*/ f30 f0 1"/>
                  <a:gd name="f36" fmla="*/ f34 1 27"/>
                  <a:gd name="f37" fmla="*/ f33 1 11"/>
                  <a:gd name="f38" fmla="*/ f35 1 f2"/>
                  <a:gd name="f39" fmla="*/ 24 1 f36"/>
                  <a:gd name="f40" fmla="*/ 9 1 f37"/>
                  <a:gd name="f41" fmla="*/ 17 1 f36"/>
                  <a:gd name="f42" fmla="*/ 7 1 f37"/>
                  <a:gd name="f43" fmla="*/ 13 1 f36"/>
                  <a:gd name="f44" fmla="*/ 4 1 f37"/>
                  <a:gd name="f45" fmla="*/ 2 1 f37"/>
                  <a:gd name="f46" fmla="*/ 14 1 f36"/>
                  <a:gd name="f47" fmla="*/ 1 1 f37"/>
                  <a:gd name="f48" fmla="*/ 9 1 f36"/>
                  <a:gd name="f49" fmla="*/ 0 1 f37"/>
                  <a:gd name="f50" fmla="*/ 7 1 f36"/>
                  <a:gd name="f51" fmla="*/ 5 1 f36"/>
                  <a:gd name="f52" fmla="*/ 4 1 f36"/>
                  <a:gd name="f53" fmla="*/ 3 1 f37"/>
                  <a:gd name="f54" fmla="*/ 2 1 f36"/>
                  <a:gd name="f55" fmla="*/ 6 1 f36"/>
                  <a:gd name="f56" fmla="*/ 8 1 f37"/>
                  <a:gd name="f57" fmla="*/ 8 1 f36"/>
                  <a:gd name="f58" fmla="*/ 11 1 f37"/>
                  <a:gd name="f59" fmla="*/ 12 1 f36"/>
                  <a:gd name="f60" fmla="*/ 10 1 f37"/>
                  <a:gd name="f61" fmla="*/ 19 1 f36"/>
                  <a:gd name="f62" fmla="*/ 21 1 f36"/>
                  <a:gd name="f63" fmla="*/ 22 1 f36"/>
                  <a:gd name="f64" fmla="*/ 0 1 f36"/>
                  <a:gd name="f65" fmla="*/ f6 1 f36"/>
                  <a:gd name="f66" fmla="*/ f7 1 f37"/>
                  <a:gd name="f67" fmla="+- f38 0 f1"/>
                  <a:gd name="f68" fmla="*/ f64 f31 1"/>
                  <a:gd name="f69" fmla="*/ f65 f31 1"/>
                  <a:gd name="f70" fmla="*/ f66 f32 1"/>
                  <a:gd name="f71" fmla="*/ f49 f32 1"/>
                  <a:gd name="f72" fmla="*/ f39 f31 1"/>
                  <a:gd name="f73" fmla="*/ f40 f32 1"/>
                  <a:gd name="f74" fmla="*/ f41 f31 1"/>
                  <a:gd name="f75" fmla="*/ f42 f32 1"/>
                  <a:gd name="f76" fmla="*/ f43 f31 1"/>
                  <a:gd name="f77" fmla="*/ f44 f32 1"/>
                  <a:gd name="f78" fmla="*/ f45 f32 1"/>
                  <a:gd name="f79" fmla="*/ f46 f31 1"/>
                  <a:gd name="f80" fmla="*/ f47 f32 1"/>
                  <a:gd name="f81" fmla="*/ f48 f31 1"/>
                  <a:gd name="f82" fmla="*/ f50 f31 1"/>
                  <a:gd name="f83" fmla="*/ f51 f31 1"/>
                  <a:gd name="f84" fmla="*/ f52 f31 1"/>
                  <a:gd name="f85" fmla="*/ f53 f32 1"/>
                  <a:gd name="f86" fmla="*/ f54 f31 1"/>
                  <a:gd name="f87" fmla="*/ f55 f31 1"/>
                  <a:gd name="f88" fmla="*/ f56 f32 1"/>
                  <a:gd name="f89" fmla="*/ f57 f31 1"/>
                  <a:gd name="f90" fmla="*/ f58 f32 1"/>
                  <a:gd name="f91" fmla="*/ f59 f31 1"/>
                  <a:gd name="f92" fmla="*/ f60 f32 1"/>
                  <a:gd name="f93" fmla="*/ f61 f31 1"/>
                  <a:gd name="f94" fmla="*/ f62 f31 1"/>
                  <a:gd name="f95" fmla="*/ f63 f31 1"/>
                </a:gdLst>
                <a:ahLst/>
                <a:cxnLst>
                  <a:cxn ang="3cd4">
                    <a:pos x="hc" y="t"/>
                  </a:cxn>
                  <a:cxn ang="0">
                    <a:pos x="r" y="vc"/>
                  </a:cxn>
                  <a:cxn ang="cd4">
                    <a:pos x="hc" y="b"/>
                  </a:cxn>
                  <a:cxn ang="cd2">
                    <a:pos x="l" y="vc"/>
                  </a:cxn>
                  <a:cxn ang="f67">
                    <a:pos x="f72" y="f73"/>
                  </a:cxn>
                  <a:cxn ang="f67">
                    <a:pos x="f74" y="f75"/>
                  </a:cxn>
                  <a:cxn ang="f67">
                    <a:pos x="f76" y="f77"/>
                  </a:cxn>
                  <a:cxn ang="f67">
                    <a:pos x="f76" y="f78"/>
                  </a:cxn>
                  <a:cxn ang="f67">
                    <a:pos x="f79" y="f80"/>
                  </a:cxn>
                  <a:cxn ang="f67">
                    <a:pos x="f81" y="f71"/>
                  </a:cxn>
                  <a:cxn ang="f67">
                    <a:pos x="f82" y="f71"/>
                  </a:cxn>
                  <a:cxn ang="f67">
                    <a:pos x="f83" y="f80"/>
                  </a:cxn>
                  <a:cxn ang="f67">
                    <a:pos x="f84" y="f85"/>
                  </a:cxn>
                  <a:cxn ang="f67">
                    <a:pos x="f86" y="f77"/>
                  </a:cxn>
                  <a:cxn ang="f67">
                    <a:pos x="f86" y="f75"/>
                  </a:cxn>
                  <a:cxn ang="f67">
                    <a:pos x="f83" y="f75"/>
                  </a:cxn>
                  <a:cxn ang="f67">
                    <a:pos x="f87" y="f75"/>
                  </a:cxn>
                  <a:cxn ang="f67">
                    <a:pos x="f82" y="f88"/>
                  </a:cxn>
                  <a:cxn ang="f67">
                    <a:pos x="f81" y="f73"/>
                  </a:cxn>
                  <a:cxn ang="f67">
                    <a:pos x="f89" y="f73"/>
                  </a:cxn>
                  <a:cxn ang="f67">
                    <a:pos x="f81" y="f90"/>
                  </a:cxn>
                  <a:cxn ang="f67">
                    <a:pos x="f91" y="f90"/>
                  </a:cxn>
                  <a:cxn ang="f67">
                    <a:pos x="f79" y="f90"/>
                  </a:cxn>
                  <a:cxn ang="f67">
                    <a:pos x="f74" y="f92"/>
                  </a:cxn>
                  <a:cxn ang="f67">
                    <a:pos x="f93" y="f92"/>
                  </a:cxn>
                  <a:cxn ang="f67">
                    <a:pos x="f94" y="f92"/>
                  </a:cxn>
                  <a:cxn ang="f67">
                    <a:pos x="f95" y="f73"/>
                  </a:cxn>
                  <a:cxn ang="f67">
                    <a:pos x="f72" y="f73"/>
                  </a:cxn>
                </a:cxnLst>
                <a:rect l="f68" t="f71" r="f69" b="f70"/>
                <a:pathLst>
                  <a:path w="27" h="11">
                    <a:moveTo>
                      <a:pt x="f8" y="f9"/>
                    </a:moveTo>
                    <a:cubicBezTo>
                      <a:pt x="f10" y="f11"/>
                      <a:pt x="f12" y="f11"/>
                      <a:pt x="f13" y="f14"/>
                    </a:cubicBezTo>
                    <a:cubicBezTo>
                      <a:pt x="f15" y="f16"/>
                      <a:pt x="f17" y="f18"/>
                      <a:pt x="f19" y="f20"/>
                    </a:cubicBezTo>
                    <a:cubicBezTo>
                      <a:pt x="f19" y="f21"/>
                      <a:pt x="f22" y="f23"/>
                      <a:pt x="f19" y="f23"/>
                    </a:cubicBezTo>
                    <a:cubicBezTo>
                      <a:pt x="f19" y="f23"/>
                      <a:pt x="f15" y="f5"/>
                      <a:pt x="f22" y="f24"/>
                    </a:cubicBezTo>
                    <a:cubicBezTo>
                      <a:pt x="f19" y="f24"/>
                      <a:pt x="f25" y="f5"/>
                      <a:pt x="f9" y="f5"/>
                    </a:cubicBezTo>
                    <a:cubicBezTo>
                      <a:pt x="f9" y="f5"/>
                      <a:pt x="f9" y="f5"/>
                      <a:pt x="f14" y="f5"/>
                    </a:cubicBezTo>
                    <a:cubicBezTo>
                      <a:pt x="f16" y="f5"/>
                      <a:pt x="f18" y="f24"/>
                      <a:pt x="f18" y="f24"/>
                    </a:cubicBezTo>
                    <a:cubicBezTo>
                      <a:pt x="f16" y="f23"/>
                      <a:pt x="f18" y="f23"/>
                      <a:pt x="f20" y="f21"/>
                    </a:cubicBezTo>
                    <a:cubicBezTo>
                      <a:pt x="f21" y="f21"/>
                      <a:pt x="f21" y="f18"/>
                      <a:pt x="f23" y="f20"/>
                    </a:cubicBezTo>
                    <a:cubicBezTo>
                      <a:pt x="f23" y="f20"/>
                      <a:pt x="f5" y="f14"/>
                      <a:pt x="f23" y="f14"/>
                    </a:cubicBezTo>
                    <a:cubicBezTo>
                      <a:pt x="f21" y="f14"/>
                      <a:pt x="f20" y="f18"/>
                      <a:pt x="f18" y="f14"/>
                    </a:cubicBezTo>
                    <a:cubicBezTo>
                      <a:pt x="f18" y="f11"/>
                      <a:pt x="f16" y="f16"/>
                      <a:pt x="f16" y="f14"/>
                    </a:cubicBezTo>
                    <a:cubicBezTo>
                      <a:pt x="f16" y="f9"/>
                      <a:pt x="f14" y="f14"/>
                      <a:pt x="f14" y="f11"/>
                    </a:cubicBezTo>
                    <a:cubicBezTo>
                      <a:pt x="f14" y="f9"/>
                      <a:pt x="f9" y="f11"/>
                      <a:pt x="f9" y="f9"/>
                    </a:cubicBezTo>
                    <a:cubicBezTo>
                      <a:pt x="f9" y="f25"/>
                      <a:pt x="f11" y="f9"/>
                      <a:pt x="f11" y="f9"/>
                    </a:cubicBezTo>
                    <a:cubicBezTo>
                      <a:pt x="f11" y="f25"/>
                      <a:pt x="f14" y="f7"/>
                      <a:pt x="f9" y="f7"/>
                    </a:cubicBezTo>
                    <a:cubicBezTo>
                      <a:pt x="f25" y="f7"/>
                      <a:pt x="f7" y="f25"/>
                      <a:pt x="f17" y="f7"/>
                    </a:cubicBezTo>
                    <a:cubicBezTo>
                      <a:pt x="f17" y="f7"/>
                      <a:pt x="f22" y="f7"/>
                      <a:pt x="f22" y="f7"/>
                    </a:cubicBezTo>
                    <a:cubicBezTo>
                      <a:pt x="f19" y="f25"/>
                      <a:pt x="f13" y="f7"/>
                      <a:pt x="f13" y="f25"/>
                    </a:cubicBezTo>
                    <a:cubicBezTo>
                      <a:pt x="f26" y="f25"/>
                      <a:pt x="f12" y="f9"/>
                      <a:pt x="f27" y="f25"/>
                    </a:cubicBezTo>
                    <a:cubicBezTo>
                      <a:pt x="f28" y="f25"/>
                      <a:pt x="f29" y="f7"/>
                      <a:pt x="f10" y="f25"/>
                    </a:cubicBezTo>
                    <a:cubicBezTo>
                      <a:pt x="f28" y="f9"/>
                      <a:pt x="f29" y="f9"/>
                      <a:pt x="f29" y="f9"/>
                    </a:cubicBezTo>
                    <a:cubicBezTo>
                      <a:pt x="f29" y="f25"/>
                      <a:pt x="f6"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72" name="Novaya Zemlya">
                <a:extLst>
                  <a:ext uri="{FF2B5EF4-FFF2-40B4-BE49-F238E27FC236}">
                    <a16:creationId xmlns:a16="http://schemas.microsoft.com/office/drawing/2014/main" id="{DB6BBE8E-CC13-AA75-4C32-E5A1AC1017D0}"/>
                  </a:ext>
                </a:extLst>
              </p:cNvPr>
              <p:cNvSpPr/>
              <p:nvPr/>
            </p:nvSpPr>
            <p:spPr>
              <a:xfrm>
                <a:off x="7934861" y="2497473"/>
                <a:ext cx="203344" cy="59902"/>
              </a:xfrm>
              <a:custGeom>
                <a:avLst/>
                <a:gdLst>
                  <a:gd name="f0" fmla="val 10800000"/>
                  <a:gd name="f1" fmla="val 5400000"/>
                  <a:gd name="f2" fmla="val 180"/>
                  <a:gd name="f3" fmla="val w"/>
                  <a:gd name="f4" fmla="val h"/>
                  <a:gd name="f5" fmla="val 0"/>
                  <a:gd name="f6" fmla="val 38"/>
                  <a:gd name="f7" fmla="val 12"/>
                  <a:gd name="f8" fmla="val 3"/>
                  <a:gd name="f9" fmla="val 11"/>
                  <a:gd name="f10" fmla="val 4"/>
                  <a:gd name="f11" fmla="val 10"/>
                  <a:gd name="f12" fmla="val 5"/>
                  <a:gd name="f13" fmla="val 6"/>
                  <a:gd name="f14" fmla="val 8"/>
                  <a:gd name="f15" fmla="val 9"/>
                  <a:gd name="f16" fmla="val 14"/>
                  <a:gd name="f17" fmla="val 13"/>
                  <a:gd name="f18" fmla="val 17"/>
                  <a:gd name="f19" fmla="val 16"/>
                  <a:gd name="f20" fmla="val 15"/>
                  <a:gd name="f21" fmla="val 19"/>
                  <a:gd name="f22" fmla="val 18"/>
                  <a:gd name="f23" fmla="val 7"/>
                  <a:gd name="f24" fmla="val 22"/>
                  <a:gd name="f25" fmla="val 21"/>
                  <a:gd name="f26" fmla="val 20"/>
                  <a:gd name="f27" fmla="val 25"/>
                  <a:gd name="f28" fmla="val 28"/>
                  <a:gd name="f29" fmla="val 27"/>
                  <a:gd name="f30" fmla="val 32"/>
                  <a:gd name="f31" fmla="val 31"/>
                  <a:gd name="f32" fmla="val 35"/>
                  <a:gd name="f33" fmla="val 37"/>
                  <a:gd name="f34" fmla="val 36"/>
                  <a:gd name="f35" fmla="val 34"/>
                  <a:gd name="f36" fmla="val 2"/>
                  <a:gd name="f37" fmla="val 33"/>
                  <a:gd name="f38" fmla="val 30"/>
                  <a:gd name="f39" fmla="val 26"/>
                  <a:gd name="f40" fmla="val 23"/>
                  <a:gd name="f41" fmla="val 1"/>
                  <a:gd name="f42" fmla="+- 0 0 -90"/>
                  <a:gd name="f43" fmla="*/ f3 1 38"/>
                  <a:gd name="f44" fmla="*/ f4 1 12"/>
                  <a:gd name="f45" fmla="+- f7 0 f5"/>
                  <a:gd name="f46" fmla="+- f6 0 f5"/>
                  <a:gd name="f47" fmla="*/ f42 f0 1"/>
                  <a:gd name="f48" fmla="*/ f46 1 38"/>
                  <a:gd name="f49" fmla="*/ f45 1 12"/>
                  <a:gd name="f50" fmla="*/ f47 1 f2"/>
                  <a:gd name="f51" fmla="*/ 3 1 f48"/>
                  <a:gd name="f52" fmla="*/ 11 1 f49"/>
                  <a:gd name="f53" fmla="*/ 6 1 f48"/>
                  <a:gd name="f54" fmla="*/ 10 1 f48"/>
                  <a:gd name="f55" fmla="*/ 10 1 f49"/>
                  <a:gd name="f56" fmla="*/ 9 1 f49"/>
                  <a:gd name="f57" fmla="*/ 13 1 f48"/>
                  <a:gd name="f58" fmla="*/ 16 1 f48"/>
                  <a:gd name="f59" fmla="*/ 8 1 f49"/>
                  <a:gd name="f60" fmla="*/ 18 1 f48"/>
                  <a:gd name="f61" fmla="*/ 21 1 f48"/>
                  <a:gd name="f62" fmla="*/ 7 1 f49"/>
                  <a:gd name="f63" fmla="*/ 25 1 f48"/>
                  <a:gd name="f64" fmla="*/ 6 1 f49"/>
                  <a:gd name="f65" fmla="*/ 28 1 f48"/>
                  <a:gd name="f66" fmla="*/ 5 1 f49"/>
                  <a:gd name="f67" fmla="*/ 32 1 f48"/>
                  <a:gd name="f68" fmla="*/ 35 1 f48"/>
                  <a:gd name="f69" fmla="*/ 37 1 f48"/>
                  <a:gd name="f70" fmla="*/ 3 1 f49"/>
                  <a:gd name="f71" fmla="*/ 33 1 f48"/>
                  <a:gd name="f72" fmla="*/ 2 1 f49"/>
                  <a:gd name="f73" fmla="*/ 22 1 f48"/>
                  <a:gd name="f74" fmla="*/ 15 1 f48"/>
                  <a:gd name="f75" fmla="*/ 4 1 f49"/>
                  <a:gd name="f76" fmla="*/ 5 1 f48"/>
                  <a:gd name="f77" fmla="*/ 2 1 f48"/>
                  <a:gd name="f78" fmla="*/ 0 1 f48"/>
                  <a:gd name="f79" fmla="*/ f6 1 f48"/>
                  <a:gd name="f80" fmla="*/ 0 1 f49"/>
                  <a:gd name="f81" fmla="*/ f7 1 f49"/>
                  <a:gd name="f82" fmla="+- f50 0 f1"/>
                  <a:gd name="f83" fmla="*/ f78 f43 1"/>
                  <a:gd name="f84" fmla="*/ f79 f43 1"/>
                  <a:gd name="f85" fmla="*/ f81 f44 1"/>
                  <a:gd name="f86" fmla="*/ f80 f44 1"/>
                  <a:gd name="f87" fmla="*/ f51 f43 1"/>
                  <a:gd name="f88" fmla="*/ f52 f44 1"/>
                  <a:gd name="f89" fmla="*/ f53 f43 1"/>
                  <a:gd name="f90" fmla="*/ f54 f43 1"/>
                  <a:gd name="f91" fmla="*/ f55 f44 1"/>
                  <a:gd name="f92" fmla="*/ f56 f44 1"/>
                  <a:gd name="f93" fmla="*/ f57 f43 1"/>
                  <a:gd name="f94" fmla="*/ f58 f43 1"/>
                  <a:gd name="f95" fmla="*/ f59 f44 1"/>
                  <a:gd name="f96" fmla="*/ f60 f43 1"/>
                  <a:gd name="f97" fmla="*/ f61 f43 1"/>
                  <a:gd name="f98" fmla="*/ f62 f44 1"/>
                  <a:gd name="f99" fmla="*/ f63 f43 1"/>
                  <a:gd name="f100" fmla="*/ f64 f44 1"/>
                  <a:gd name="f101" fmla="*/ f65 f43 1"/>
                  <a:gd name="f102" fmla="*/ f66 f44 1"/>
                  <a:gd name="f103" fmla="*/ f67 f43 1"/>
                  <a:gd name="f104" fmla="*/ f68 f43 1"/>
                  <a:gd name="f105" fmla="*/ f69 f43 1"/>
                  <a:gd name="f106" fmla="*/ f70 f44 1"/>
                  <a:gd name="f107" fmla="*/ f71 f43 1"/>
                  <a:gd name="f108" fmla="*/ f72 f44 1"/>
                  <a:gd name="f109" fmla="*/ f73 f43 1"/>
                  <a:gd name="f110" fmla="*/ f74 f43 1"/>
                  <a:gd name="f111" fmla="*/ f75 f44 1"/>
                  <a:gd name="f112" fmla="*/ f76 f43 1"/>
                  <a:gd name="f113" fmla="*/ f77 f43 1"/>
                </a:gdLst>
                <a:ahLst/>
                <a:cxnLst>
                  <a:cxn ang="3cd4">
                    <a:pos x="hc" y="t"/>
                  </a:cxn>
                  <a:cxn ang="0">
                    <a:pos x="r" y="vc"/>
                  </a:cxn>
                  <a:cxn ang="cd4">
                    <a:pos x="hc" y="b"/>
                  </a:cxn>
                  <a:cxn ang="cd2">
                    <a:pos x="l" y="vc"/>
                  </a:cxn>
                  <a:cxn ang="f82">
                    <a:pos x="f87" y="f88"/>
                  </a:cxn>
                  <a:cxn ang="f82">
                    <a:pos x="f89" y="f88"/>
                  </a:cxn>
                  <a:cxn ang="f82">
                    <a:pos x="f90" y="f91"/>
                  </a:cxn>
                  <a:cxn ang="f82">
                    <a:pos x="f90" y="f92"/>
                  </a:cxn>
                  <a:cxn ang="f82">
                    <a:pos x="f93" y="f92"/>
                  </a:cxn>
                  <a:cxn ang="f82">
                    <a:pos x="f94" y="f95"/>
                  </a:cxn>
                  <a:cxn ang="f82">
                    <a:pos x="f96" y="f95"/>
                  </a:cxn>
                  <a:cxn ang="f82">
                    <a:pos x="f97" y="f98"/>
                  </a:cxn>
                  <a:cxn ang="f82">
                    <a:pos x="f99" y="f100"/>
                  </a:cxn>
                  <a:cxn ang="f82">
                    <a:pos x="f101" y="f102"/>
                  </a:cxn>
                  <a:cxn ang="f82">
                    <a:pos x="f103" y="f102"/>
                  </a:cxn>
                  <a:cxn ang="f82">
                    <a:pos x="f104" y="f102"/>
                  </a:cxn>
                  <a:cxn ang="f82">
                    <a:pos x="f105" y="f106"/>
                  </a:cxn>
                  <a:cxn ang="f82">
                    <a:pos x="f107" y="f108"/>
                  </a:cxn>
                  <a:cxn ang="f82">
                    <a:pos x="f101" y="f106"/>
                  </a:cxn>
                  <a:cxn ang="f82">
                    <a:pos x="f109" y="f106"/>
                  </a:cxn>
                  <a:cxn ang="f82">
                    <a:pos x="f96" y="f106"/>
                  </a:cxn>
                  <a:cxn ang="f82">
                    <a:pos x="f110" y="f111"/>
                  </a:cxn>
                  <a:cxn ang="f82">
                    <a:pos x="f90" y="f100"/>
                  </a:cxn>
                  <a:cxn ang="f82">
                    <a:pos x="f112" y="f98"/>
                  </a:cxn>
                  <a:cxn ang="f82">
                    <a:pos x="f113" y="f92"/>
                  </a:cxn>
                  <a:cxn ang="f82">
                    <a:pos x="f87" y="f88"/>
                  </a:cxn>
                </a:cxnLst>
                <a:rect l="f83" t="f86" r="f84" b="f85"/>
                <a:pathLst>
                  <a:path w="38" h="12">
                    <a:moveTo>
                      <a:pt x="f8" y="f9"/>
                    </a:moveTo>
                    <a:cubicBezTo>
                      <a:pt x="f10" y="f11"/>
                      <a:pt x="f12" y="f11"/>
                      <a:pt x="f13" y="f9"/>
                    </a:cubicBezTo>
                    <a:cubicBezTo>
                      <a:pt x="f14" y="f9"/>
                      <a:pt x="f15" y="f9"/>
                      <a:pt x="f11" y="f11"/>
                    </a:cubicBezTo>
                    <a:cubicBezTo>
                      <a:pt x="f9" y="f11"/>
                      <a:pt x="f9" y="f11"/>
                      <a:pt x="f11" y="f15"/>
                    </a:cubicBezTo>
                    <a:cubicBezTo>
                      <a:pt x="f11" y="f15"/>
                      <a:pt x="f16" y="f15"/>
                      <a:pt x="f17" y="f15"/>
                    </a:cubicBezTo>
                    <a:cubicBezTo>
                      <a:pt x="f7" y="f14"/>
                      <a:pt x="f18" y="f15"/>
                      <a:pt x="f19" y="f14"/>
                    </a:cubicBezTo>
                    <a:cubicBezTo>
                      <a:pt x="f20" y="f14"/>
                      <a:pt x="f21" y="f15"/>
                      <a:pt x="f22" y="f14"/>
                    </a:cubicBezTo>
                    <a:cubicBezTo>
                      <a:pt x="f22" y="f23"/>
                      <a:pt x="f24" y="f14"/>
                      <a:pt x="f25" y="f23"/>
                    </a:cubicBezTo>
                    <a:cubicBezTo>
                      <a:pt x="f26" y="f12"/>
                      <a:pt x="f27" y="f23"/>
                      <a:pt x="f27" y="f13"/>
                    </a:cubicBezTo>
                    <a:cubicBezTo>
                      <a:pt x="f27" y="f12"/>
                      <a:pt x="f28" y="f13"/>
                      <a:pt x="f28" y="f12"/>
                    </a:cubicBezTo>
                    <a:cubicBezTo>
                      <a:pt x="f29" y="f12"/>
                      <a:pt x="f30" y="f13"/>
                      <a:pt x="f30" y="f12"/>
                    </a:cubicBezTo>
                    <a:cubicBezTo>
                      <a:pt x="f31" y="f10"/>
                      <a:pt x="f32" y="f12"/>
                      <a:pt x="f32" y="f12"/>
                    </a:cubicBezTo>
                    <a:cubicBezTo>
                      <a:pt x="f32" y="f10"/>
                      <a:pt x="f6" y="f12"/>
                      <a:pt x="f33" y="f8"/>
                    </a:cubicBezTo>
                    <a:cubicBezTo>
                      <a:pt x="f34" y="f5"/>
                      <a:pt x="f35" y="f36"/>
                      <a:pt x="f37" y="f36"/>
                    </a:cubicBezTo>
                    <a:cubicBezTo>
                      <a:pt x="f30" y="f36"/>
                      <a:pt x="f38" y="f8"/>
                      <a:pt x="f28" y="f8"/>
                    </a:cubicBezTo>
                    <a:cubicBezTo>
                      <a:pt x="f39" y="f8"/>
                      <a:pt x="f25" y="f36"/>
                      <a:pt x="f24" y="f8"/>
                    </a:cubicBezTo>
                    <a:cubicBezTo>
                      <a:pt x="f40" y="f10"/>
                      <a:pt x="f18" y="f8"/>
                      <a:pt x="f22" y="f8"/>
                    </a:cubicBezTo>
                    <a:cubicBezTo>
                      <a:pt x="f21" y="f10"/>
                      <a:pt x="f17" y="f8"/>
                      <a:pt x="f20" y="f10"/>
                    </a:cubicBezTo>
                    <a:cubicBezTo>
                      <a:pt x="f19" y="f10"/>
                      <a:pt x="f14" y="f12"/>
                      <a:pt x="f11" y="f13"/>
                    </a:cubicBezTo>
                    <a:cubicBezTo>
                      <a:pt x="f9" y="f13"/>
                      <a:pt x="f10" y="f13"/>
                      <a:pt x="f12" y="f23"/>
                    </a:cubicBezTo>
                    <a:cubicBezTo>
                      <a:pt x="f13" y="f23"/>
                      <a:pt x="f41" y="f14"/>
                      <a:pt x="f36" y="f15"/>
                    </a:cubicBezTo>
                    <a:cubicBezTo>
                      <a:pt x="f8" y="f15"/>
                      <a:pt x="f5" y="f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73" name="Austrailia">
                <a:extLst>
                  <a:ext uri="{FF2B5EF4-FFF2-40B4-BE49-F238E27FC236}">
                    <a16:creationId xmlns:a16="http://schemas.microsoft.com/office/drawing/2014/main" id="{9E036157-232D-C051-3A59-B7FACAAAB57C}"/>
                  </a:ext>
                </a:extLst>
              </p:cNvPr>
              <p:cNvSpPr/>
              <p:nvPr/>
            </p:nvSpPr>
            <p:spPr>
              <a:xfrm>
                <a:off x="9717502" y="4932237"/>
                <a:ext cx="1041565" cy="875062"/>
              </a:xfrm>
              <a:custGeom>
                <a:avLst/>
                <a:gdLst>
                  <a:gd name="f0" fmla="val 10800000"/>
                  <a:gd name="f1" fmla="val 5400000"/>
                  <a:gd name="f2" fmla="val 180"/>
                  <a:gd name="f3" fmla="val w"/>
                  <a:gd name="f4" fmla="val h"/>
                  <a:gd name="f5" fmla="val 0"/>
                  <a:gd name="f6" fmla="val 195"/>
                  <a:gd name="f7" fmla="val 173"/>
                  <a:gd name="f8" fmla="val 102"/>
                  <a:gd name="f9" fmla="val 29"/>
                  <a:gd name="f10" fmla="val 99"/>
                  <a:gd name="f11" fmla="val 27"/>
                  <a:gd name="f12" fmla="val 26"/>
                  <a:gd name="f13" fmla="val 25"/>
                  <a:gd name="f14" fmla="val 96"/>
                  <a:gd name="f15" fmla="val 24"/>
                  <a:gd name="f16" fmla="val 94"/>
                  <a:gd name="f17" fmla="val 95"/>
                  <a:gd name="f18" fmla="val 93"/>
                  <a:gd name="f19" fmla="val 23"/>
                  <a:gd name="f20" fmla="val 92"/>
                  <a:gd name="f21" fmla="val 21"/>
                  <a:gd name="f22" fmla="val 91"/>
                  <a:gd name="f23" fmla="val 18"/>
                  <a:gd name="f24" fmla="val 90"/>
                  <a:gd name="f25" fmla="val 20"/>
                  <a:gd name="f26" fmla="val 89"/>
                  <a:gd name="f27" fmla="val 19"/>
                  <a:gd name="f28" fmla="val 88"/>
                  <a:gd name="f29" fmla="val 87"/>
                  <a:gd name="f30" fmla="val 86"/>
                  <a:gd name="f31" fmla="val 85"/>
                  <a:gd name="f32" fmla="val 84"/>
                  <a:gd name="f33" fmla="val 22"/>
                  <a:gd name="f34" fmla="val 83"/>
                  <a:gd name="f35" fmla="val 82"/>
                  <a:gd name="f36" fmla="val 79"/>
                  <a:gd name="f37" fmla="val 81"/>
                  <a:gd name="f38" fmla="val 78"/>
                  <a:gd name="f39" fmla="val 80"/>
                  <a:gd name="f40" fmla="val 76"/>
                  <a:gd name="f41" fmla="val 28"/>
                  <a:gd name="f42" fmla="val 30"/>
                  <a:gd name="f43" fmla="val 77"/>
                  <a:gd name="f44" fmla="val 74"/>
                  <a:gd name="f45" fmla="val 75"/>
                  <a:gd name="f46" fmla="val 33"/>
                  <a:gd name="f47" fmla="val 31"/>
                  <a:gd name="f48" fmla="val 32"/>
                  <a:gd name="f49" fmla="val 34"/>
                  <a:gd name="f50" fmla="val 36"/>
                  <a:gd name="f51" fmla="val 35"/>
                  <a:gd name="f52" fmla="val 73"/>
                  <a:gd name="f53" fmla="val 70"/>
                  <a:gd name="f54" fmla="val 71"/>
                  <a:gd name="f55" fmla="val 69"/>
                  <a:gd name="f56" fmla="val 72"/>
                  <a:gd name="f57" fmla="val 38"/>
                  <a:gd name="f58" fmla="val 39"/>
                  <a:gd name="f59" fmla="val 42"/>
                  <a:gd name="f60" fmla="val 67"/>
                  <a:gd name="f61" fmla="val 37"/>
                  <a:gd name="f62" fmla="val 68"/>
                  <a:gd name="f63" fmla="val 66"/>
                  <a:gd name="f64" fmla="val 64"/>
                  <a:gd name="f65" fmla="val 40"/>
                  <a:gd name="f66" fmla="val 62"/>
                  <a:gd name="f67" fmla="val 41"/>
                  <a:gd name="f68" fmla="val 63"/>
                  <a:gd name="f69" fmla="val 43"/>
                  <a:gd name="f70" fmla="val 45"/>
                  <a:gd name="f71" fmla="val 46"/>
                  <a:gd name="f72" fmla="val 61"/>
                  <a:gd name="f73" fmla="val 58"/>
                  <a:gd name="f74" fmla="val 52"/>
                  <a:gd name="f75" fmla="val 57"/>
                  <a:gd name="f76" fmla="val 54"/>
                  <a:gd name="f77" fmla="val 48"/>
                  <a:gd name="f78" fmla="val 59"/>
                  <a:gd name="f79" fmla="val 60"/>
                  <a:gd name="f80" fmla="val 65"/>
                  <a:gd name="f81" fmla="val 15"/>
                  <a:gd name="f82" fmla="val 16"/>
                  <a:gd name="f83" fmla="val 17"/>
                  <a:gd name="f84" fmla="val 14"/>
                  <a:gd name="f85" fmla="val 11"/>
                  <a:gd name="f86" fmla="val 12"/>
                  <a:gd name="f87" fmla="val 13"/>
                  <a:gd name="f88" fmla="val 97"/>
                  <a:gd name="f89" fmla="val 10"/>
                  <a:gd name="f90" fmla="val 100"/>
                  <a:gd name="f91" fmla="val 7"/>
                  <a:gd name="f92" fmla="val 8"/>
                  <a:gd name="f93" fmla="val 9"/>
                  <a:gd name="f94" fmla="val 104"/>
                  <a:gd name="f95" fmla="val 6"/>
                  <a:gd name="f96" fmla="val 107"/>
                  <a:gd name="f97" fmla="val 112"/>
                  <a:gd name="f98" fmla="val 117"/>
                  <a:gd name="f99" fmla="val 123"/>
                  <a:gd name="f100" fmla="val 130"/>
                  <a:gd name="f101" fmla="val 133"/>
                  <a:gd name="f102" fmla="val 136"/>
                  <a:gd name="f103" fmla="val 135"/>
                  <a:gd name="f104" fmla="val 5"/>
                  <a:gd name="f105" fmla="val 137"/>
                  <a:gd name="f106" fmla="val 138"/>
                  <a:gd name="f107" fmla="val 139"/>
                  <a:gd name="f108" fmla="val 4"/>
                  <a:gd name="f109" fmla="val 141"/>
                  <a:gd name="f110" fmla="val 142"/>
                  <a:gd name="f111" fmla="val 2"/>
                  <a:gd name="f112" fmla="val 143"/>
                  <a:gd name="f113" fmla="val 1"/>
                  <a:gd name="f114" fmla="val 144"/>
                  <a:gd name="f115" fmla="val 145"/>
                  <a:gd name="f116" fmla="val 148"/>
                  <a:gd name="f117" fmla="val 150"/>
                  <a:gd name="f118" fmla="val 149"/>
                  <a:gd name="f119" fmla="val 151"/>
                  <a:gd name="f120" fmla="val 146"/>
                  <a:gd name="f121" fmla="val 147"/>
                  <a:gd name="f122" fmla="val 47"/>
                  <a:gd name="f123" fmla="val 49"/>
                  <a:gd name="f124" fmla="val 134"/>
                  <a:gd name="f125" fmla="val 132"/>
                  <a:gd name="f126" fmla="val 129"/>
                  <a:gd name="f127" fmla="val 128"/>
                  <a:gd name="f128" fmla="val 101"/>
                  <a:gd name="f129" fmla="val 103"/>
                  <a:gd name="f130" fmla="val 105"/>
                  <a:gd name="f131" fmla="val 106"/>
                  <a:gd name="f132" fmla="val 108"/>
                  <a:gd name="f133" fmla="val 140"/>
                  <a:gd name="f134" fmla="val 98"/>
                  <a:gd name="f135" fmla="val 152"/>
                  <a:gd name="f136" fmla="val 153"/>
                  <a:gd name="f137" fmla="val 110"/>
                  <a:gd name="f138" fmla="val 155"/>
                  <a:gd name="f139" fmla="val 159"/>
                  <a:gd name="f140" fmla="val 161"/>
                  <a:gd name="f141" fmla="val 163"/>
                  <a:gd name="f142" fmla="val 165"/>
                  <a:gd name="f143" fmla="val 166"/>
                  <a:gd name="f144" fmla="val 167"/>
                  <a:gd name="f145" fmla="val 109"/>
                  <a:gd name="f146" fmla="val 170"/>
                  <a:gd name="f147" fmla="val 111"/>
                  <a:gd name="f148" fmla="val 169"/>
                  <a:gd name="f149" fmla="val 113"/>
                  <a:gd name="f150" fmla="val 168"/>
                  <a:gd name="f151" fmla="val 115"/>
                  <a:gd name="f152" fmla="val 171"/>
                  <a:gd name="f153" fmla="val 118"/>
                  <a:gd name="f154" fmla="val 120"/>
                  <a:gd name="f155" fmla="val 121"/>
                  <a:gd name="f156" fmla="val 122"/>
                  <a:gd name="f157" fmla="val 119"/>
                  <a:gd name="f158" fmla="val 124"/>
                  <a:gd name="f159" fmla="val 125"/>
                  <a:gd name="f160" fmla="val 127"/>
                  <a:gd name="f161" fmla="val 126"/>
                  <a:gd name="f162" fmla="val 162"/>
                  <a:gd name="f163" fmla="val 158"/>
                  <a:gd name="f164" fmla="val 157"/>
                  <a:gd name="f165" fmla="val 154"/>
                  <a:gd name="f166" fmla="val 156"/>
                  <a:gd name="f167" fmla="val 179"/>
                  <a:gd name="f168" fmla="val 178"/>
                  <a:gd name="f169" fmla="val 182"/>
                  <a:gd name="f170" fmla="val 186"/>
                  <a:gd name="f171" fmla="val 190"/>
                  <a:gd name="f172" fmla="val 193"/>
                  <a:gd name="f173" fmla="val 191"/>
                  <a:gd name="f174" fmla="val 192"/>
                  <a:gd name="f175" fmla="val 194"/>
                  <a:gd name="f176" fmla="val 187"/>
                  <a:gd name="f177" fmla="val 189"/>
                  <a:gd name="f178" fmla="val 188"/>
                  <a:gd name="f179" fmla="val 185"/>
                  <a:gd name="f180" fmla="val 184"/>
                  <a:gd name="f181" fmla="val 183"/>
                  <a:gd name="f182" fmla="val 56"/>
                  <a:gd name="f183" fmla="val 55"/>
                  <a:gd name="f184" fmla="val 181"/>
                  <a:gd name="f185" fmla="val 177"/>
                  <a:gd name="f186" fmla="val 175"/>
                  <a:gd name="f187" fmla="val 51"/>
                  <a:gd name="f188" fmla="val 176"/>
                  <a:gd name="f189" fmla="val 50"/>
                  <a:gd name="f190" fmla="val 174"/>
                  <a:gd name="f191" fmla="val 172"/>
                  <a:gd name="f192" fmla="val 164"/>
                  <a:gd name="f193" fmla="val 131"/>
                  <a:gd name="f194" fmla="val 3"/>
                  <a:gd name="f195" fmla="val 116"/>
                  <a:gd name="f196" fmla="val 114"/>
                  <a:gd name="f197" fmla="+- 0 0 -90"/>
                  <a:gd name="f198" fmla="*/ f3 1 195"/>
                  <a:gd name="f199" fmla="*/ f4 1 173"/>
                  <a:gd name="f200" fmla="+- f7 0 f5"/>
                  <a:gd name="f201" fmla="+- f6 0 f5"/>
                  <a:gd name="f202" fmla="*/ f197 f0 1"/>
                  <a:gd name="f203" fmla="*/ f201 1 195"/>
                  <a:gd name="f204" fmla="*/ f200 1 173"/>
                  <a:gd name="f205" fmla="*/ f202 1 f2"/>
                  <a:gd name="f206" fmla="*/ 93 1 f203"/>
                  <a:gd name="f207" fmla="*/ 27 1 f204"/>
                  <a:gd name="f208" fmla="*/ 87 1 f203"/>
                  <a:gd name="f209" fmla="*/ 19 1 f204"/>
                  <a:gd name="f210" fmla="*/ 82 1 f203"/>
                  <a:gd name="f211" fmla="*/ 22 1 f204"/>
                  <a:gd name="f212" fmla="*/ 79 1 f203"/>
                  <a:gd name="f213" fmla="*/ 29 1 f204"/>
                  <a:gd name="f214" fmla="*/ 77 1 f203"/>
                  <a:gd name="f215" fmla="*/ 36 1 f204"/>
                  <a:gd name="f216" fmla="*/ 72 1 f203"/>
                  <a:gd name="f217" fmla="*/ 38 1 f204"/>
                  <a:gd name="f218" fmla="*/ 63 1 f203"/>
                  <a:gd name="f219" fmla="*/ 43 1 f204"/>
                  <a:gd name="f220" fmla="*/ 41 1 f203"/>
                  <a:gd name="f221" fmla="*/ 60 1 f204"/>
                  <a:gd name="f222" fmla="*/ 22 1 f203"/>
                  <a:gd name="f223" fmla="*/ 70 1 f204"/>
                  <a:gd name="f224" fmla="*/ 15 1 f203"/>
                  <a:gd name="f225" fmla="*/ 80 1 f204"/>
                  <a:gd name="f226" fmla="*/ 11 1 f203"/>
                  <a:gd name="f227" fmla="*/ 90 1 f204"/>
                  <a:gd name="f228" fmla="*/ 10 1 f203"/>
                  <a:gd name="f229" fmla="*/ 117 1 f204"/>
                  <a:gd name="f230" fmla="*/ 6 1 f203"/>
                  <a:gd name="f231" fmla="*/ 139 1 f204"/>
                  <a:gd name="f232" fmla="*/ 148 1 f204"/>
                  <a:gd name="f233" fmla="*/ 17 1 f203"/>
                  <a:gd name="f234" fmla="*/ 147 1 f204"/>
                  <a:gd name="f235" fmla="*/ 31 1 f203"/>
                  <a:gd name="f236" fmla="*/ 143 1 f204"/>
                  <a:gd name="f237" fmla="*/ 49 1 f203"/>
                  <a:gd name="f238" fmla="*/ 134 1 f204"/>
                  <a:gd name="f239" fmla="*/ 84 1 f203"/>
                  <a:gd name="f240" fmla="*/ 132 1 f204"/>
                  <a:gd name="f241" fmla="*/ 91 1 f203"/>
                  <a:gd name="f242" fmla="*/ 144 1 f204"/>
                  <a:gd name="f243" fmla="*/ 105 1 f203"/>
                  <a:gd name="f244" fmla="*/ 138 1 f204"/>
                  <a:gd name="f245" fmla="*/ 99 1 f203"/>
                  <a:gd name="f246" fmla="*/ 103 1 f203"/>
                  <a:gd name="f247" fmla="*/ 152 1 f204"/>
                  <a:gd name="f248" fmla="*/ 106 1 f203"/>
                  <a:gd name="f249" fmla="*/ 166 1 f204"/>
                  <a:gd name="f250" fmla="*/ 121 1 f203"/>
                  <a:gd name="f251" fmla="*/ 167 1 f204"/>
                  <a:gd name="f252" fmla="*/ 126 1 f203"/>
                  <a:gd name="f253" fmla="*/ 170 1 f204"/>
                  <a:gd name="f254" fmla="*/ 147 1 f203"/>
                  <a:gd name="f255" fmla="*/ 161 1 f204"/>
                  <a:gd name="f256" fmla="*/ 165 1 f203"/>
                  <a:gd name="f257" fmla="*/ 141 1 f204"/>
                  <a:gd name="f258" fmla="*/ 180 1 f203"/>
                  <a:gd name="f259" fmla="*/ 123 1 f204"/>
                  <a:gd name="f260" fmla="*/ 194 1 f203"/>
                  <a:gd name="f261" fmla="*/ 86 1 f204"/>
                  <a:gd name="f262" fmla="*/ 189 1 f203"/>
                  <a:gd name="f263" fmla="*/ 71 1 f204"/>
                  <a:gd name="f264" fmla="*/ 185 1 f203"/>
                  <a:gd name="f265" fmla="*/ 66 1 f204"/>
                  <a:gd name="f266" fmla="*/ 183 1 f203"/>
                  <a:gd name="f267" fmla="*/ 56 1 f204"/>
                  <a:gd name="f268" fmla="*/ 175 1 f203"/>
                  <a:gd name="f269" fmla="*/ 37 1 f204"/>
                  <a:gd name="f270" fmla="*/ 174 1 f203"/>
                  <a:gd name="f271" fmla="*/ 25 1 f204"/>
                  <a:gd name="f272" fmla="*/ 169 1 f203"/>
                  <a:gd name="f273" fmla="*/ 13 1 f204"/>
                  <a:gd name="f274" fmla="*/ 167 1 f203"/>
                  <a:gd name="f275" fmla="*/ 4 1 f204"/>
                  <a:gd name="f276" fmla="*/ 161 1 f203"/>
                  <a:gd name="f277" fmla="*/ 11 1 f204"/>
                  <a:gd name="f278" fmla="*/ 154 1 f203"/>
                  <a:gd name="f279" fmla="*/ 140 1 f203"/>
                  <a:gd name="f280" fmla="*/ 132 1 f203"/>
                  <a:gd name="f281" fmla="*/ 30 1 f204"/>
                  <a:gd name="f282" fmla="*/ 20 1 f204"/>
                  <a:gd name="f283" fmla="*/ 136 1 f203"/>
                  <a:gd name="f284" fmla="*/ 15 1 f204"/>
                  <a:gd name="f285" fmla="*/ 135 1 f203"/>
                  <a:gd name="f286" fmla="*/ 7 1 f204"/>
                  <a:gd name="f287" fmla="*/ 130 1 f203"/>
                  <a:gd name="f288" fmla="*/ 8 1 f204"/>
                  <a:gd name="f289" fmla="*/ 122 1 f203"/>
                  <a:gd name="f290" fmla="*/ 117 1 f203"/>
                  <a:gd name="f291" fmla="*/ 5 1 f204"/>
                  <a:gd name="f292" fmla="*/ 110 1 f203"/>
                  <a:gd name="f293" fmla="*/ 9 1 f204"/>
                  <a:gd name="f294" fmla="*/ 101 1 f203"/>
                  <a:gd name="f295" fmla="*/ 24 1 f204"/>
                  <a:gd name="f296" fmla="*/ 0 1 f203"/>
                  <a:gd name="f297" fmla="*/ f6 1 f203"/>
                  <a:gd name="f298" fmla="*/ 0 1 f204"/>
                  <a:gd name="f299" fmla="*/ f7 1 f204"/>
                  <a:gd name="f300" fmla="+- f205 0 f1"/>
                  <a:gd name="f301" fmla="*/ f296 f198 1"/>
                  <a:gd name="f302" fmla="*/ f297 f198 1"/>
                  <a:gd name="f303" fmla="*/ f299 f199 1"/>
                  <a:gd name="f304" fmla="*/ f298 f199 1"/>
                  <a:gd name="f305" fmla="*/ f206 f198 1"/>
                  <a:gd name="f306" fmla="*/ f207 f199 1"/>
                  <a:gd name="f307" fmla="*/ f208 f198 1"/>
                  <a:gd name="f308" fmla="*/ f209 f199 1"/>
                  <a:gd name="f309" fmla="*/ f210 f198 1"/>
                  <a:gd name="f310" fmla="*/ f211 f199 1"/>
                  <a:gd name="f311" fmla="*/ f212 f198 1"/>
                  <a:gd name="f312" fmla="*/ f213 f199 1"/>
                  <a:gd name="f313" fmla="*/ f214 f198 1"/>
                  <a:gd name="f314" fmla="*/ f215 f199 1"/>
                  <a:gd name="f315" fmla="*/ f216 f198 1"/>
                  <a:gd name="f316" fmla="*/ f217 f199 1"/>
                  <a:gd name="f317" fmla="*/ f218 f198 1"/>
                  <a:gd name="f318" fmla="*/ f219 f199 1"/>
                  <a:gd name="f319" fmla="*/ f220 f198 1"/>
                  <a:gd name="f320" fmla="*/ f221 f199 1"/>
                  <a:gd name="f321" fmla="*/ f222 f198 1"/>
                  <a:gd name="f322" fmla="*/ f223 f199 1"/>
                  <a:gd name="f323" fmla="*/ f224 f198 1"/>
                  <a:gd name="f324" fmla="*/ f225 f199 1"/>
                  <a:gd name="f325" fmla="*/ f226 f198 1"/>
                  <a:gd name="f326" fmla="*/ f227 f199 1"/>
                  <a:gd name="f327" fmla="*/ f228 f198 1"/>
                  <a:gd name="f328" fmla="*/ f229 f199 1"/>
                  <a:gd name="f329" fmla="*/ f230 f198 1"/>
                  <a:gd name="f330" fmla="*/ f231 f199 1"/>
                  <a:gd name="f331" fmla="*/ f232 f199 1"/>
                  <a:gd name="f332" fmla="*/ f233 f198 1"/>
                  <a:gd name="f333" fmla="*/ f234 f199 1"/>
                  <a:gd name="f334" fmla="*/ f235 f198 1"/>
                  <a:gd name="f335" fmla="*/ f236 f199 1"/>
                  <a:gd name="f336" fmla="*/ f237 f198 1"/>
                  <a:gd name="f337" fmla="*/ f238 f199 1"/>
                  <a:gd name="f338" fmla="*/ f239 f198 1"/>
                  <a:gd name="f339" fmla="*/ f240 f199 1"/>
                  <a:gd name="f340" fmla="*/ f241 f198 1"/>
                  <a:gd name="f341" fmla="*/ f242 f199 1"/>
                  <a:gd name="f342" fmla="*/ f243 f198 1"/>
                  <a:gd name="f343" fmla="*/ f244 f199 1"/>
                  <a:gd name="f344" fmla="*/ f245 f198 1"/>
                  <a:gd name="f345" fmla="*/ f246 f198 1"/>
                  <a:gd name="f346" fmla="*/ f247 f199 1"/>
                  <a:gd name="f347" fmla="*/ f248 f198 1"/>
                  <a:gd name="f348" fmla="*/ f249 f199 1"/>
                  <a:gd name="f349" fmla="*/ f250 f198 1"/>
                  <a:gd name="f350" fmla="*/ f251 f199 1"/>
                  <a:gd name="f351" fmla="*/ f252 f198 1"/>
                  <a:gd name="f352" fmla="*/ f253 f199 1"/>
                  <a:gd name="f353" fmla="*/ f254 f198 1"/>
                  <a:gd name="f354" fmla="*/ f255 f199 1"/>
                  <a:gd name="f355" fmla="*/ f256 f198 1"/>
                  <a:gd name="f356" fmla="*/ f257 f199 1"/>
                  <a:gd name="f357" fmla="*/ f258 f198 1"/>
                  <a:gd name="f358" fmla="*/ f259 f199 1"/>
                  <a:gd name="f359" fmla="*/ f260 f198 1"/>
                  <a:gd name="f360" fmla="*/ f261 f199 1"/>
                  <a:gd name="f361" fmla="*/ f262 f198 1"/>
                  <a:gd name="f362" fmla="*/ f263 f199 1"/>
                  <a:gd name="f363" fmla="*/ f264 f198 1"/>
                  <a:gd name="f364" fmla="*/ f265 f199 1"/>
                  <a:gd name="f365" fmla="*/ f266 f198 1"/>
                  <a:gd name="f366" fmla="*/ f267 f199 1"/>
                  <a:gd name="f367" fmla="*/ f268 f198 1"/>
                  <a:gd name="f368" fmla="*/ f269 f199 1"/>
                  <a:gd name="f369" fmla="*/ f270 f198 1"/>
                  <a:gd name="f370" fmla="*/ f271 f199 1"/>
                  <a:gd name="f371" fmla="*/ f272 f198 1"/>
                  <a:gd name="f372" fmla="*/ f273 f199 1"/>
                  <a:gd name="f373" fmla="*/ f274 f198 1"/>
                  <a:gd name="f374" fmla="*/ f275 f199 1"/>
                  <a:gd name="f375" fmla="*/ f276 f198 1"/>
                  <a:gd name="f376" fmla="*/ f277 f199 1"/>
                  <a:gd name="f377" fmla="*/ f278 f198 1"/>
                  <a:gd name="f378" fmla="*/ f279 f198 1"/>
                  <a:gd name="f379" fmla="*/ f280 f198 1"/>
                  <a:gd name="f380" fmla="*/ f281 f199 1"/>
                  <a:gd name="f381" fmla="*/ f282 f199 1"/>
                  <a:gd name="f382" fmla="*/ f283 f198 1"/>
                  <a:gd name="f383" fmla="*/ f284 f199 1"/>
                  <a:gd name="f384" fmla="*/ f285 f198 1"/>
                  <a:gd name="f385" fmla="*/ f286 f199 1"/>
                  <a:gd name="f386" fmla="*/ f287 f198 1"/>
                  <a:gd name="f387" fmla="*/ f288 f199 1"/>
                  <a:gd name="f388" fmla="*/ f289 f198 1"/>
                  <a:gd name="f389" fmla="*/ f290 f198 1"/>
                  <a:gd name="f390" fmla="*/ f291 f199 1"/>
                  <a:gd name="f391" fmla="*/ f292 f198 1"/>
                  <a:gd name="f392" fmla="*/ f293 f199 1"/>
                  <a:gd name="f393" fmla="*/ f294 f198 1"/>
                  <a:gd name="f394" fmla="*/ f295 f199 1"/>
                </a:gdLst>
                <a:ahLst/>
                <a:cxnLst>
                  <a:cxn ang="3cd4">
                    <a:pos x="hc" y="t"/>
                  </a:cxn>
                  <a:cxn ang="0">
                    <a:pos x="r" y="vc"/>
                  </a:cxn>
                  <a:cxn ang="cd4">
                    <a:pos x="hc" y="b"/>
                  </a:cxn>
                  <a:cxn ang="cd2">
                    <a:pos x="l" y="vc"/>
                  </a:cxn>
                  <a:cxn ang="f300">
                    <a:pos x="f305" y="f306"/>
                  </a:cxn>
                  <a:cxn ang="f300">
                    <a:pos x="f307" y="f308"/>
                  </a:cxn>
                  <a:cxn ang="f300">
                    <a:pos x="f309" y="f310"/>
                  </a:cxn>
                  <a:cxn ang="f300">
                    <a:pos x="f311" y="f312"/>
                  </a:cxn>
                  <a:cxn ang="f300">
                    <a:pos x="f313" y="f314"/>
                  </a:cxn>
                  <a:cxn ang="f300">
                    <a:pos x="f315" y="f316"/>
                  </a:cxn>
                  <a:cxn ang="f300">
                    <a:pos x="f317" y="f318"/>
                  </a:cxn>
                  <a:cxn ang="f300">
                    <a:pos x="f319" y="f320"/>
                  </a:cxn>
                  <a:cxn ang="f300">
                    <a:pos x="f321" y="f322"/>
                  </a:cxn>
                  <a:cxn ang="f300">
                    <a:pos x="f323" y="f324"/>
                  </a:cxn>
                  <a:cxn ang="f300">
                    <a:pos x="f325" y="f326"/>
                  </a:cxn>
                  <a:cxn ang="f300">
                    <a:pos x="f327" y="f328"/>
                  </a:cxn>
                  <a:cxn ang="f300">
                    <a:pos x="f329" y="f330"/>
                  </a:cxn>
                  <a:cxn ang="f300">
                    <a:pos x="f329" y="f331"/>
                  </a:cxn>
                  <a:cxn ang="f300">
                    <a:pos x="f332" y="f333"/>
                  </a:cxn>
                  <a:cxn ang="f300">
                    <a:pos x="f334" y="f335"/>
                  </a:cxn>
                  <a:cxn ang="f300">
                    <a:pos x="f336" y="f337"/>
                  </a:cxn>
                  <a:cxn ang="f300">
                    <a:pos x="f338" y="f339"/>
                  </a:cxn>
                  <a:cxn ang="f300">
                    <a:pos x="f340" y="f341"/>
                  </a:cxn>
                  <a:cxn ang="f300">
                    <a:pos x="f342" y="f343"/>
                  </a:cxn>
                  <a:cxn ang="f300">
                    <a:pos x="f344" y="f331"/>
                  </a:cxn>
                  <a:cxn ang="f300">
                    <a:pos x="f345" y="f346"/>
                  </a:cxn>
                  <a:cxn ang="f300">
                    <a:pos x="f347" y="f348"/>
                  </a:cxn>
                  <a:cxn ang="f300">
                    <a:pos x="f349" y="f350"/>
                  </a:cxn>
                  <a:cxn ang="f300">
                    <a:pos x="f351" y="f352"/>
                  </a:cxn>
                  <a:cxn ang="f300">
                    <a:pos x="f353" y="f354"/>
                  </a:cxn>
                  <a:cxn ang="f300">
                    <a:pos x="f355" y="f356"/>
                  </a:cxn>
                  <a:cxn ang="f300">
                    <a:pos x="f357" y="f358"/>
                  </a:cxn>
                  <a:cxn ang="f300">
                    <a:pos x="f359" y="f360"/>
                  </a:cxn>
                  <a:cxn ang="f300">
                    <a:pos x="f361" y="f362"/>
                  </a:cxn>
                  <a:cxn ang="f300">
                    <a:pos x="f363" y="f364"/>
                  </a:cxn>
                  <a:cxn ang="f300">
                    <a:pos x="f365" y="f366"/>
                  </a:cxn>
                  <a:cxn ang="f300">
                    <a:pos x="f367" y="f368"/>
                  </a:cxn>
                  <a:cxn ang="f300">
                    <a:pos x="f369" y="f370"/>
                  </a:cxn>
                  <a:cxn ang="f300">
                    <a:pos x="f371" y="f372"/>
                  </a:cxn>
                  <a:cxn ang="f300">
                    <a:pos x="f373" y="f374"/>
                  </a:cxn>
                  <a:cxn ang="f300">
                    <a:pos x="f375" y="f376"/>
                  </a:cxn>
                  <a:cxn ang="f300">
                    <a:pos x="f377" y="f316"/>
                  </a:cxn>
                  <a:cxn ang="f300">
                    <a:pos x="f378" y="f316"/>
                  </a:cxn>
                  <a:cxn ang="f300">
                    <a:pos x="f379" y="f380"/>
                  </a:cxn>
                  <a:cxn ang="f300">
                    <a:pos x="f379" y="f381"/>
                  </a:cxn>
                  <a:cxn ang="f300">
                    <a:pos x="f382" y="f383"/>
                  </a:cxn>
                  <a:cxn ang="f300">
                    <a:pos x="f384" y="f385"/>
                  </a:cxn>
                  <a:cxn ang="f300">
                    <a:pos x="f386" y="f387"/>
                  </a:cxn>
                  <a:cxn ang="f300">
                    <a:pos x="f388" y="f385"/>
                  </a:cxn>
                  <a:cxn ang="f300">
                    <a:pos x="f389" y="f390"/>
                  </a:cxn>
                  <a:cxn ang="f300">
                    <a:pos x="f391" y="f392"/>
                  </a:cxn>
                  <a:cxn ang="f300">
                    <a:pos x="f347" y="f383"/>
                  </a:cxn>
                  <a:cxn ang="f300">
                    <a:pos x="f393" y="f394"/>
                  </a:cxn>
                </a:cxnLst>
                <a:rect l="f301" t="f304" r="f302" b="f303"/>
                <a:pathLst>
                  <a:path w="195" h="173">
                    <a:moveTo>
                      <a:pt x="f8" y="f9"/>
                    </a:moveTo>
                    <a:cubicBezTo>
                      <a:pt x="f10" y="f11"/>
                      <a:pt x="f8" y="f12"/>
                      <a:pt x="f10" y="f13"/>
                    </a:cubicBezTo>
                    <a:cubicBezTo>
                      <a:pt x="f14" y="f15"/>
                      <a:pt x="f16" y="f13"/>
                      <a:pt x="f17" y="f12"/>
                    </a:cubicBezTo>
                    <a:cubicBezTo>
                      <a:pt x="f17" y="f12"/>
                      <a:pt x="f16" y="f11"/>
                      <a:pt x="f18" y="f11"/>
                    </a:cubicBezTo>
                    <a:cubicBezTo>
                      <a:pt x="f17" y="f13"/>
                      <a:pt x="f18" y="f13"/>
                      <a:pt x="f16" y="f15"/>
                    </a:cubicBezTo>
                    <a:cubicBezTo>
                      <a:pt x="f14" y="f19"/>
                      <a:pt x="f18" y="f15"/>
                      <a:pt x="f20" y="f21"/>
                    </a:cubicBezTo>
                    <a:cubicBezTo>
                      <a:pt x="f22" y="f23"/>
                      <a:pt x="f24" y="f25"/>
                      <a:pt x="f26" y="f27"/>
                    </a:cubicBezTo>
                    <a:cubicBezTo>
                      <a:pt x="f28" y="f23"/>
                      <a:pt x="f28" y="f27"/>
                      <a:pt x="f29" y="f27"/>
                    </a:cubicBezTo>
                    <a:cubicBezTo>
                      <a:pt x="f30" y="f25"/>
                      <a:pt x="f29" y="f23"/>
                      <a:pt x="f30" y="f27"/>
                    </a:cubicBezTo>
                    <a:cubicBezTo>
                      <a:pt x="f31" y="f27"/>
                      <a:pt x="f32" y="f27"/>
                      <a:pt x="f32" y="f21"/>
                    </a:cubicBezTo>
                    <a:cubicBezTo>
                      <a:pt x="f31" y="f33"/>
                      <a:pt x="f32" y="f21"/>
                      <a:pt x="f32" y="f19"/>
                    </a:cubicBezTo>
                    <a:cubicBezTo>
                      <a:pt x="f34" y="f21"/>
                      <a:pt x="f34" y="f21"/>
                      <a:pt x="f35" y="f33"/>
                    </a:cubicBezTo>
                    <a:cubicBezTo>
                      <a:pt x="f35" y="f19"/>
                      <a:pt x="f36" y="f33"/>
                      <a:pt x="f37" y="f15"/>
                    </a:cubicBezTo>
                    <a:cubicBezTo>
                      <a:pt x="f34" y="f12"/>
                      <a:pt x="f38" y="f15"/>
                      <a:pt x="f39" y="f12"/>
                    </a:cubicBezTo>
                    <a:cubicBezTo>
                      <a:pt x="f35" y="f12"/>
                      <a:pt x="f40" y="f12"/>
                      <a:pt x="f36" y="f41"/>
                    </a:cubicBezTo>
                    <a:cubicBezTo>
                      <a:pt x="f37" y="f42"/>
                      <a:pt x="f39" y="f41"/>
                      <a:pt x="f36" y="f9"/>
                    </a:cubicBezTo>
                    <a:cubicBezTo>
                      <a:pt x="f38" y="f42"/>
                      <a:pt x="f43" y="f11"/>
                      <a:pt x="f43" y="f9"/>
                    </a:cubicBezTo>
                    <a:cubicBezTo>
                      <a:pt x="f43" y="f42"/>
                      <a:pt x="f44" y="f9"/>
                      <a:pt x="f45" y="f46"/>
                    </a:cubicBezTo>
                    <a:cubicBezTo>
                      <a:pt x="f40" y="f47"/>
                      <a:pt x="f43" y="f48"/>
                      <a:pt x="f43" y="f47"/>
                    </a:cubicBezTo>
                    <a:cubicBezTo>
                      <a:pt x="f40" y="f46"/>
                      <a:pt x="f44" y="f49"/>
                      <a:pt x="f43" y="f50"/>
                    </a:cubicBezTo>
                    <a:cubicBezTo>
                      <a:pt x="f45" y="f51"/>
                      <a:pt x="f44" y="f51"/>
                      <a:pt x="f44" y="f50"/>
                    </a:cubicBezTo>
                    <a:cubicBezTo>
                      <a:pt x="f45" y="f49"/>
                      <a:pt x="f45" y="f49"/>
                      <a:pt x="f52" y="f46"/>
                    </a:cubicBezTo>
                    <a:cubicBezTo>
                      <a:pt x="f53" y="f48"/>
                      <a:pt x="f52" y="f51"/>
                      <a:pt x="f54" y="f51"/>
                    </a:cubicBezTo>
                    <a:cubicBezTo>
                      <a:pt x="f55" y="f51"/>
                      <a:pt x="f53" y="f50"/>
                      <a:pt x="f56" y="f57"/>
                    </a:cubicBezTo>
                    <a:cubicBezTo>
                      <a:pt x="f54" y="f57"/>
                      <a:pt x="f53" y="f58"/>
                      <a:pt x="f54" y="f59"/>
                    </a:cubicBezTo>
                    <a:cubicBezTo>
                      <a:pt x="f60" y="f50"/>
                      <a:pt x="f55" y="f61"/>
                      <a:pt x="f62" y="f50"/>
                    </a:cubicBezTo>
                    <a:cubicBezTo>
                      <a:pt x="f60" y="f51"/>
                      <a:pt x="f63" y="f57"/>
                      <a:pt x="f64" y="f65"/>
                    </a:cubicBezTo>
                    <a:cubicBezTo>
                      <a:pt x="f66" y="f67"/>
                      <a:pt x="f64" y="f65"/>
                      <a:pt x="f68" y="f69"/>
                    </a:cubicBezTo>
                    <a:cubicBezTo>
                      <a:pt x="f66" y="f70"/>
                      <a:pt x="f63" y="f71"/>
                      <a:pt x="f64" y="f71"/>
                    </a:cubicBezTo>
                    <a:cubicBezTo>
                      <a:pt x="f72" y="f71"/>
                      <a:pt x="f72" y="f71"/>
                      <a:pt x="f73" y="f74"/>
                    </a:cubicBezTo>
                    <a:cubicBezTo>
                      <a:pt x="f75" y="f76"/>
                      <a:pt x="f76" y="f75"/>
                      <a:pt x="f77" y="f73"/>
                    </a:cubicBezTo>
                    <a:cubicBezTo>
                      <a:pt x="f71" y="f78"/>
                      <a:pt x="f70" y="f79"/>
                      <a:pt x="f67" y="f79"/>
                    </a:cubicBezTo>
                    <a:cubicBezTo>
                      <a:pt x="f57" y="f79"/>
                      <a:pt x="f67" y="f66"/>
                      <a:pt x="f57" y="f66"/>
                    </a:cubicBezTo>
                    <a:cubicBezTo>
                      <a:pt x="f50" y="f66"/>
                      <a:pt x="f49" y="f68"/>
                      <a:pt x="f46" y="f68"/>
                    </a:cubicBezTo>
                    <a:cubicBezTo>
                      <a:pt x="f9" y="f80"/>
                      <a:pt x="f42" y="f72"/>
                      <a:pt x="f41" y="f80"/>
                    </a:cubicBezTo>
                    <a:cubicBezTo>
                      <a:pt x="f12" y="f62"/>
                      <a:pt x="f13" y="f55"/>
                      <a:pt x="f33" y="f53"/>
                    </a:cubicBezTo>
                    <a:cubicBezTo>
                      <a:pt x="f27" y="f54"/>
                      <a:pt x="f19" y="f56"/>
                      <a:pt x="f27" y="f45"/>
                    </a:cubicBezTo>
                    <a:cubicBezTo>
                      <a:pt x="f27" y="f44"/>
                      <a:pt x="f27" y="f52"/>
                      <a:pt x="f25" y="f54"/>
                    </a:cubicBezTo>
                    <a:cubicBezTo>
                      <a:pt x="f81" y="f43"/>
                      <a:pt x="f81" y="f40"/>
                      <a:pt x="f82" y="f43"/>
                    </a:cubicBezTo>
                    <a:cubicBezTo>
                      <a:pt x="f83" y="f38"/>
                      <a:pt x="f84" y="f36"/>
                      <a:pt x="f81" y="f39"/>
                    </a:cubicBezTo>
                    <a:cubicBezTo>
                      <a:pt x="f82" y="f37"/>
                      <a:pt x="f85" y="f35"/>
                      <a:pt x="f86" y="f29"/>
                    </a:cubicBezTo>
                    <a:cubicBezTo>
                      <a:pt x="f87" y="f26"/>
                      <a:pt x="f87" y="f24"/>
                      <a:pt x="f87" y="f18"/>
                    </a:cubicBezTo>
                    <a:cubicBezTo>
                      <a:pt x="f87" y="f17"/>
                      <a:pt x="f86" y="f16"/>
                      <a:pt x="f86" y="f88"/>
                    </a:cubicBezTo>
                    <a:cubicBezTo>
                      <a:pt x="f85" y="f18"/>
                      <a:pt x="f85" y="f24"/>
                      <a:pt x="f85" y="f24"/>
                    </a:cubicBezTo>
                    <a:cubicBezTo>
                      <a:pt x="f89" y="f24"/>
                      <a:pt x="f89" y="f18"/>
                      <a:pt x="f89" y="f14"/>
                    </a:cubicBezTo>
                    <a:cubicBezTo>
                      <a:pt x="f85" y="f90"/>
                      <a:pt x="f91" y="f22"/>
                      <a:pt x="f91" y="f88"/>
                    </a:cubicBezTo>
                    <a:cubicBezTo>
                      <a:pt x="f92" y="f8"/>
                      <a:pt x="f93" y="f8"/>
                      <a:pt x="f92" y="f94"/>
                    </a:cubicBezTo>
                    <a:cubicBezTo>
                      <a:pt x="f95" y="f96"/>
                      <a:pt x="f86" y="f97"/>
                      <a:pt x="f89" y="f98"/>
                    </a:cubicBezTo>
                    <a:cubicBezTo>
                      <a:pt x="f92" y="f99"/>
                      <a:pt x="f89" y="f100"/>
                      <a:pt x="f92" y="f101"/>
                    </a:cubicBezTo>
                    <a:cubicBezTo>
                      <a:pt x="f91" y="f102"/>
                      <a:pt x="f93" y="f103"/>
                      <a:pt x="f91" y="f102"/>
                    </a:cubicBezTo>
                    <a:cubicBezTo>
                      <a:pt x="f91" y="f102"/>
                      <a:pt x="f95" y="f103"/>
                      <a:pt x="f95" y="f103"/>
                    </a:cubicBezTo>
                    <a:cubicBezTo>
                      <a:pt x="f104" y="f105"/>
                      <a:pt x="f91" y="f106"/>
                      <a:pt x="f95" y="f107"/>
                    </a:cubicBezTo>
                    <a:cubicBezTo>
                      <a:pt x="f108" y="f109"/>
                      <a:pt x="f95" y="f109"/>
                      <a:pt x="f108" y="f110"/>
                    </a:cubicBezTo>
                    <a:cubicBezTo>
                      <a:pt x="f111" y="f112"/>
                      <a:pt x="f111" y="f109"/>
                      <a:pt x="f113" y="f110"/>
                    </a:cubicBezTo>
                    <a:cubicBezTo>
                      <a:pt x="f5" y="f114"/>
                      <a:pt x="f111" y="f112"/>
                      <a:pt x="f111" y="f115"/>
                    </a:cubicBezTo>
                    <a:cubicBezTo>
                      <a:pt x="f111" y="f116"/>
                      <a:pt x="f108" y="f115"/>
                      <a:pt x="f95" y="f116"/>
                    </a:cubicBezTo>
                    <a:cubicBezTo>
                      <a:pt x="f91" y="f117"/>
                      <a:pt x="f91" y="f118"/>
                      <a:pt x="f93" y="f117"/>
                    </a:cubicBezTo>
                    <a:cubicBezTo>
                      <a:pt x="f89" y="f119"/>
                      <a:pt x="f89" y="f118"/>
                      <a:pt x="f85" y="f118"/>
                    </a:cubicBezTo>
                    <a:cubicBezTo>
                      <a:pt x="f86" y="f117"/>
                      <a:pt x="f87" y="f116"/>
                      <a:pt x="f84" y="f118"/>
                    </a:cubicBezTo>
                    <a:cubicBezTo>
                      <a:pt x="f81" y="f118"/>
                      <a:pt x="f81" y="f120"/>
                      <a:pt x="f83" y="f121"/>
                    </a:cubicBezTo>
                    <a:cubicBezTo>
                      <a:pt x="f23" y="f121"/>
                      <a:pt x="f83" y="f115"/>
                      <a:pt x="f27" y="f114"/>
                    </a:cubicBezTo>
                    <a:cubicBezTo>
                      <a:pt x="f33" y="f112"/>
                      <a:pt x="f27" y="f114"/>
                      <a:pt x="f13" y="f110"/>
                    </a:cubicBezTo>
                    <a:cubicBezTo>
                      <a:pt x="f12" y="f110"/>
                      <a:pt x="f41" y="f112"/>
                      <a:pt x="f9" y="f110"/>
                    </a:cubicBezTo>
                    <a:cubicBezTo>
                      <a:pt x="f42" y="f109"/>
                      <a:pt x="f42" y="f115"/>
                      <a:pt x="f47" y="f112"/>
                    </a:cubicBezTo>
                    <a:cubicBezTo>
                      <a:pt x="f46" y="f110"/>
                      <a:pt x="f49" y="f112"/>
                      <a:pt x="f51" y="f110"/>
                    </a:cubicBezTo>
                    <a:cubicBezTo>
                      <a:pt x="f50" y="f109"/>
                      <a:pt x="f51" y="f114"/>
                      <a:pt x="f58" y="f110"/>
                    </a:cubicBezTo>
                    <a:cubicBezTo>
                      <a:pt x="f69" y="f107"/>
                      <a:pt x="f58" y="f107"/>
                      <a:pt x="f69" y="f106"/>
                    </a:cubicBezTo>
                    <a:cubicBezTo>
                      <a:pt x="f70" y="f105"/>
                      <a:pt x="f122" y="f102"/>
                      <a:pt x="f123" y="f124"/>
                    </a:cubicBezTo>
                    <a:cubicBezTo>
                      <a:pt x="f74" y="f101"/>
                      <a:pt x="f76" y="f124"/>
                      <a:pt x="f79" y="f101"/>
                    </a:cubicBezTo>
                    <a:cubicBezTo>
                      <a:pt x="f80" y="f125"/>
                      <a:pt x="f66" y="f125"/>
                      <a:pt x="f55" y="f126"/>
                    </a:cubicBezTo>
                    <a:cubicBezTo>
                      <a:pt x="f56" y="f127"/>
                      <a:pt x="f45" y="f100"/>
                      <a:pt x="f43" y="f126"/>
                    </a:cubicBezTo>
                    <a:cubicBezTo>
                      <a:pt x="f39" y="f127"/>
                      <a:pt x="f39" y="f101"/>
                      <a:pt x="f32" y="f125"/>
                    </a:cubicBezTo>
                    <a:cubicBezTo>
                      <a:pt x="f31" y="f125"/>
                      <a:pt x="f31" y="f101"/>
                      <a:pt x="f30" y="f125"/>
                    </a:cubicBezTo>
                    <a:cubicBezTo>
                      <a:pt x="f29" y="f125"/>
                      <a:pt x="f24" y="f124"/>
                      <a:pt x="f26" y="f103"/>
                    </a:cubicBezTo>
                    <a:cubicBezTo>
                      <a:pt x="f28" y="f102"/>
                      <a:pt x="f24" y="f106"/>
                      <a:pt x="f22" y="f106"/>
                    </a:cubicBezTo>
                    <a:cubicBezTo>
                      <a:pt x="f20" y="f105"/>
                      <a:pt x="f20" y="f112"/>
                      <a:pt x="f22" y="f114"/>
                    </a:cubicBezTo>
                    <a:cubicBezTo>
                      <a:pt x="f22" y="f120"/>
                      <a:pt x="f22" y="f116"/>
                      <a:pt x="f16" y="f121"/>
                    </a:cubicBezTo>
                    <a:cubicBezTo>
                      <a:pt x="f14" y="f120"/>
                      <a:pt x="f20" y="f120"/>
                      <a:pt x="f17" y="f115"/>
                    </a:cubicBezTo>
                    <a:cubicBezTo>
                      <a:pt x="f88" y="f114"/>
                      <a:pt x="f90" y="f110"/>
                      <a:pt x="f128" y="f110"/>
                    </a:cubicBezTo>
                    <a:cubicBezTo>
                      <a:pt x="f129" y="f110"/>
                      <a:pt x="f129" y="f106"/>
                      <a:pt x="f130" y="f106"/>
                    </a:cubicBezTo>
                    <a:cubicBezTo>
                      <a:pt x="f131" y="f106"/>
                      <a:pt x="f130" y="f103"/>
                      <a:pt x="f132" y="f103"/>
                    </a:cubicBezTo>
                    <a:cubicBezTo>
                      <a:pt x="f131" y="f105"/>
                      <a:pt x="f132" y="f105"/>
                      <a:pt x="f131" y="f107"/>
                    </a:cubicBezTo>
                    <a:cubicBezTo>
                      <a:pt x="f130" y="f133"/>
                      <a:pt x="f132" y="f107"/>
                      <a:pt x="f94" y="f110"/>
                    </a:cubicBezTo>
                    <a:cubicBezTo>
                      <a:pt x="f134" y="f121"/>
                      <a:pt x="f8" y="f116"/>
                      <a:pt x="f10" y="f116"/>
                    </a:cubicBezTo>
                    <a:cubicBezTo>
                      <a:pt x="f134" y="f116"/>
                      <a:pt x="f17" y="f117"/>
                      <a:pt x="f134" y="f117"/>
                    </a:cubicBezTo>
                    <a:cubicBezTo>
                      <a:pt x="f128" y="f117"/>
                      <a:pt x="f128" y="f119"/>
                      <a:pt x="f129" y="f116"/>
                    </a:cubicBezTo>
                    <a:cubicBezTo>
                      <a:pt x="f130" y="f120"/>
                      <a:pt x="f130" y="f112"/>
                      <a:pt x="f130" y="f120"/>
                    </a:cubicBezTo>
                    <a:cubicBezTo>
                      <a:pt x="f130" y="f118"/>
                      <a:pt x="f131" y="f117"/>
                      <a:pt x="f129" y="f135"/>
                    </a:cubicBezTo>
                    <a:cubicBezTo>
                      <a:pt x="f132" y="f136"/>
                      <a:pt x="f130" y="f119"/>
                      <a:pt x="f132" y="f135"/>
                    </a:cubicBezTo>
                    <a:cubicBezTo>
                      <a:pt x="f137" y="f136"/>
                      <a:pt x="f130" y="f135"/>
                      <a:pt x="f131" y="f138"/>
                    </a:cubicBezTo>
                    <a:cubicBezTo>
                      <a:pt x="f131" y="f139"/>
                      <a:pt x="f128" y="f139"/>
                      <a:pt x="f129" y="f140"/>
                    </a:cubicBezTo>
                    <a:cubicBezTo>
                      <a:pt x="f131" y="f141"/>
                      <a:pt x="f8" y="f142"/>
                      <a:pt x="f131" y="f143"/>
                    </a:cubicBezTo>
                    <a:cubicBezTo>
                      <a:pt x="f137" y="f144"/>
                      <a:pt x="f145" y="f146"/>
                      <a:pt x="f147" y="f148"/>
                    </a:cubicBezTo>
                    <a:cubicBezTo>
                      <a:pt x="f149" y="f150"/>
                      <a:pt x="f149" y="f146"/>
                      <a:pt x="f151" y="f148"/>
                    </a:cubicBezTo>
                    <a:cubicBezTo>
                      <a:pt x="f98" y="f150"/>
                      <a:pt x="f151" y="f152"/>
                      <a:pt x="f153" y="f150"/>
                    </a:cubicBezTo>
                    <a:cubicBezTo>
                      <a:pt x="f154" y="f144"/>
                      <a:pt x="f154" y="f148"/>
                      <a:pt x="f155" y="f144"/>
                    </a:cubicBezTo>
                    <a:cubicBezTo>
                      <a:pt x="f156" y="f143"/>
                      <a:pt x="f157" y="f144"/>
                      <a:pt x="f155" y="f142"/>
                    </a:cubicBezTo>
                    <a:cubicBezTo>
                      <a:pt x="f158" y="f141"/>
                      <a:pt x="f155" y="f150"/>
                      <a:pt x="f99" y="f144"/>
                    </a:cubicBezTo>
                    <a:cubicBezTo>
                      <a:pt x="f159" y="f143"/>
                      <a:pt x="f157" y="f148"/>
                      <a:pt x="f158" y="f150"/>
                    </a:cubicBezTo>
                    <a:cubicBezTo>
                      <a:pt x="f160" y="f144"/>
                      <a:pt x="f155" y="f148"/>
                      <a:pt x="f161" y="f146"/>
                    </a:cubicBezTo>
                    <a:cubicBezTo>
                      <a:pt x="f160" y="f152"/>
                      <a:pt x="f161" y="f7"/>
                      <a:pt x="f126" y="f152"/>
                    </a:cubicBezTo>
                    <a:cubicBezTo>
                      <a:pt x="f125" y="f146"/>
                      <a:pt x="f101" y="f142"/>
                      <a:pt x="f105" y="f142"/>
                    </a:cubicBezTo>
                    <a:cubicBezTo>
                      <a:pt x="f133" y="f143"/>
                      <a:pt x="f112" y="f144"/>
                      <a:pt x="f114" y="f142"/>
                    </a:cubicBezTo>
                    <a:cubicBezTo>
                      <a:pt x="f115" y="f143"/>
                      <a:pt x="f114" y="f162"/>
                      <a:pt x="f121" y="f140"/>
                    </a:cubicBezTo>
                    <a:cubicBezTo>
                      <a:pt x="f118" y="f140"/>
                      <a:pt x="f116" y="f163"/>
                      <a:pt x="f135" y="f164"/>
                    </a:cubicBezTo>
                    <a:cubicBezTo>
                      <a:pt x="f136" y="f164"/>
                      <a:pt x="f135" y="f163"/>
                      <a:pt x="f165" y="f166"/>
                    </a:cubicBezTo>
                    <a:cubicBezTo>
                      <a:pt x="f138" y="f165"/>
                      <a:pt x="f138" y="f164"/>
                      <a:pt x="f166" y="f136"/>
                    </a:cubicBezTo>
                    <a:cubicBezTo>
                      <a:pt x="f166" y="f117"/>
                      <a:pt x="f141" y="f115"/>
                      <a:pt x="f142" y="f109"/>
                    </a:cubicBezTo>
                    <a:cubicBezTo>
                      <a:pt x="f143" y="f107"/>
                      <a:pt x="f144" y="f109"/>
                      <a:pt x="f144" y="f107"/>
                    </a:cubicBezTo>
                    <a:cubicBezTo>
                      <a:pt x="f143" y="f106"/>
                      <a:pt x="f146" y="f107"/>
                      <a:pt x="f152" y="f103"/>
                    </a:cubicBezTo>
                    <a:cubicBezTo>
                      <a:pt x="f152" y="f103"/>
                      <a:pt x="f2" y="f127"/>
                      <a:pt x="f167" y="f160"/>
                    </a:cubicBezTo>
                    <a:cubicBezTo>
                      <a:pt x="f168" y="f161"/>
                      <a:pt x="f167" y="f158"/>
                      <a:pt x="f2" y="f99"/>
                    </a:cubicBezTo>
                    <a:cubicBezTo>
                      <a:pt x="f169" y="f156"/>
                      <a:pt x="f169" y="f98"/>
                      <a:pt x="f170" y="f149"/>
                    </a:cubicBezTo>
                    <a:cubicBezTo>
                      <a:pt x="f171" y="f145"/>
                      <a:pt x="f172" y="f10"/>
                      <a:pt x="f173" y="f134"/>
                    </a:cubicBezTo>
                    <a:cubicBezTo>
                      <a:pt x="f171" y="f88"/>
                      <a:pt x="f172" y="f17"/>
                      <a:pt x="f172" y="f20"/>
                    </a:cubicBezTo>
                    <a:cubicBezTo>
                      <a:pt x="f174" y="f28"/>
                      <a:pt x="f6" y="f28"/>
                      <a:pt x="f175" y="f30"/>
                    </a:cubicBezTo>
                    <a:cubicBezTo>
                      <a:pt x="f172" y="f31"/>
                      <a:pt x="f174" y="f18"/>
                      <a:pt x="f174" y="f29"/>
                    </a:cubicBezTo>
                    <a:cubicBezTo>
                      <a:pt x="f173" y="f37"/>
                      <a:pt x="f173" y="f35"/>
                      <a:pt x="f171" y="f35"/>
                    </a:cubicBezTo>
                    <a:cubicBezTo>
                      <a:pt x="f173" y="f39"/>
                      <a:pt x="f176" y="f39"/>
                      <a:pt x="f177" y="f40"/>
                    </a:cubicBezTo>
                    <a:cubicBezTo>
                      <a:pt x="f173" y="f56"/>
                      <a:pt x="f177" y="f56"/>
                      <a:pt x="f177" y="f54"/>
                    </a:cubicBezTo>
                    <a:cubicBezTo>
                      <a:pt x="f178" y="f54"/>
                      <a:pt x="f177" y="f52"/>
                      <a:pt x="f177" y="f44"/>
                    </a:cubicBezTo>
                    <a:cubicBezTo>
                      <a:pt x="f170" y="f53"/>
                      <a:pt x="f170" y="f53"/>
                      <a:pt x="f179" y="f52"/>
                    </a:cubicBezTo>
                    <a:cubicBezTo>
                      <a:pt x="f180" y="f56"/>
                      <a:pt x="f179" y="f53"/>
                      <a:pt x="f179" y="f55"/>
                    </a:cubicBezTo>
                    <a:cubicBezTo>
                      <a:pt x="f179" y="f62"/>
                      <a:pt x="f180" y="f62"/>
                      <a:pt x="f179" y="f63"/>
                    </a:cubicBezTo>
                    <a:cubicBezTo>
                      <a:pt x="f170" y="f64"/>
                      <a:pt x="f181" y="f66"/>
                      <a:pt x="f180" y="f72"/>
                    </a:cubicBezTo>
                    <a:cubicBezTo>
                      <a:pt x="f180" y="f72"/>
                      <a:pt x="f179" y="f66"/>
                      <a:pt x="f179" y="f66"/>
                    </a:cubicBezTo>
                    <a:cubicBezTo>
                      <a:pt x="f179" y="f66"/>
                      <a:pt x="f179" y="f78"/>
                      <a:pt x="f180" y="f73"/>
                    </a:cubicBezTo>
                    <a:cubicBezTo>
                      <a:pt x="f181" y="f73"/>
                      <a:pt x="f180" y="f182"/>
                      <a:pt x="f181" y="f182"/>
                    </a:cubicBezTo>
                    <a:cubicBezTo>
                      <a:pt x="f169" y="f75"/>
                      <a:pt x="f169" y="f183"/>
                      <a:pt x="f184" y="f182"/>
                    </a:cubicBezTo>
                    <a:cubicBezTo>
                      <a:pt x="f167" y="f182"/>
                      <a:pt x="f2" y="f76"/>
                      <a:pt x="f185" y="f74"/>
                    </a:cubicBezTo>
                    <a:cubicBezTo>
                      <a:pt x="f186" y="f187"/>
                      <a:pt x="f188" y="f189"/>
                      <a:pt x="f190" y="f77"/>
                    </a:cubicBezTo>
                    <a:cubicBezTo>
                      <a:pt x="f7" y="f71"/>
                      <a:pt x="f168" y="f59"/>
                      <a:pt x="f186" y="f61"/>
                    </a:cubicBezTo>
                    <a:cubicBezTo>
                      <a:pt x="f190" y="f49"/>
                      <a:pt x="f186" y="f49"/>
                      <a:pt x="f186" y="f46"/>
                    </a:cubicBezTo>
                    <a:cubicBezTo>
                      <a:pt x="f190" y="f47"/>
                      <a:pt x="f188" y="f48"/>
                      <a:pt x="f188" y="f9"/>
                    </a:cubicBezTo>
                    <a:cubicBezTo>
                      <a:pt x="f186" y="f12"/>
                      <a:pt x="f168" y="f9"/>
                      <a:pt x="f185" y="f11"/>
                    </a:cubicBezTo>
                    <a:cubicBezTo>
                      <a:pt x="f188" y="f15"/>
                      <a:pt x="f188" y="f11"/>
                      <a:pt x="f190" y="f13"/>
                    </a:cubicBezTo>
                    <a:cubicBezTo>
                      <a:pt x="f191" y="f33"/>
                      <a:pt x="f7" y="f19"/>
                      <a:pt x="f7" y="f33"/>
                    </a:cubicBezTo>
                    <a:cubicBezTo>
                      <a:pt x="f152" y="f21"/>
                      <a:pt x="f191" y="f19"/>
                      <a:pt x="f148" y="f33"/>
                    </a:cubicBezTo>
                    <a:cubicBezTo>
                      <a:pt x="f148" y="f33"/>
                      <a:pt x="f146" y="f27"/>
                      <a:pt x="f148" y="f27"/>
                    </a:cubicBezTo>
                    <a:cubicBezTo>
                      <a:pt x="f144" y="f27"/>
                      <a:pt x="f146" y="f23"/>
                      <a:pt x="f148" y="f87"/>
                    </a:cubicBezTo>
                    <a:cubicBezTo>
                      <a:pt x="f148" y="f85"/>
                      <a:pt x="f146" y="f85"/>
                      <a:pt x="f146" y="f89"/>
                    </a:cubicBezTo>
                    <a:cubicBezTo>
                      <a:pt x="f148" y="f93"/>
                      <a:pt x="f144" y="f86"/>
                      <a:pt x="f150" y="f89"/>
                    </a:cubicBezTo>
                    <a:cubicBezTo>
                      <a:pt x="f146" y="f92"/>
                      <a:pt x="f144" y="f93"/>
                      <a:pt x="f150" y="f91"/>
                    </a:cubicBezTo>
                    <a:cubicBezTo>
                      <a:pt x="f148" y="f95"/>
                      <a:pt x="f143" y="f91"/>
                      <a:pt x="f144" y="f108"/>
                    </a:cubicBezTo>
                    <a:cubicBezTo>
                      <a:pt x="f150" y="f113"/>
                      <a:pt x="f143" y="f113"/>
                      <a:pt x="f144" y="f113"/>
                    </a:cubicBezTo>
                    <a:cubicBezTo>
                      <a:pt x="f144" y="f5"/>
                      <a:pt x="f141" y="f113"/>
                      <a:pt x="f192" y="f111"/>
                    </a:cubicBezTo>
                    <a:cubicBezTo>
                      <a:pt x="f142" y="f108"/>
                      <a:pt x="f139" y="f91"/>
                      <a:pt x="f140" y="f92"/>
                    </a:cubicBezTo>
                    <a:cubicBezTo>
                      <a:pt x="f141" y="f93"/>
                      <a:pt x="f140" y="f93"/>
                      <a:pt x="f140" y="f85"/>
                    </a:cubicBezTo>
                    <a:cubicBezTo>
                      <a:pt x="f162" y="f87"/>
                      <a:pt x="f163" y="f81"/>
                      <a:pt x="f163" y="f83"/>
                    </a:cubicBezTo>
                    <a:cubicBezTo>
                      <a:pt x="f139" y="f23"/>
                      <a:pt x="f166" y="f19"/>
                      <a:pt x="f163" y="f12"/>
                    </a:cubicBezTo>
                    <a:cubicBezTo>
                      <a:pt x="f163" y="f11"/>
                      <a:pt x="f163" y="f42"/>
                      <a:pt x="f166" y="f46"/>
                    </a:cubicBezTo>
                    <a:cubicBezTo>
                      <a:pt x="f138" y="f51"/>
                      <a:pt x="f165" y="f50"/>
                      <a:pt x="f165" y="f57"/>
                    </a:cubicBezTo>
                    <a:cubicBezTo>
                      <a:pt x="f165" y="f67"/>
                      <a:pt x="f135" y="f59"/>
                      <a:pt x="f118" y="f59"/>
                    </a:cubicBezTo>
                    <a:cubicBezTo>
                      <a:pt x="f121" y="f59"/>
                      <a:pt x="f116" y="f69"/>
                      <a:pt x="f121" y="f59"/>
                    </a:cubicBezTo>
                    <a:cubicBezTo>
                      <a:pt x="f120" y="f65"/>
                      <a:pt x="f115" y="f59"/>
                      <a:pt x="f114" y="f65"/>
                    </a:cubicBezTo>
                    <a:cubicBezTo>
                      <a:pt x="f114" y="f61"/>
                      <a:pt x="f109" y="f58"/>
                      <a:pt x="f133" y="f57"/>
                    </a:cubicBezTo>
                    <a:cubicBezTo>
                      <a:pt x="f133" y="f50"/>
                      <a:pt x="f106" y="f57"/>
                      <a:pt x="f106" y="f50"/>
                    </a:cubicBezTo>
                    <a:cubicBezTo>
                      <a:pt x="f106" y="f49"/>
                      <a:pt x="f105" y="f61"/>
                      <a:pt x="f102" y="f49"/>
                    </a:cubicBezTo>
                    <a:cubicBezTo>
                      <a:pt x="f102" y="f46"/>
                      <a:pt x="f101" y="f46"/>
                      <a:pt x="f101" y="f46"/>
                    </a:cubicBezTo>
                    <a:cubicBezTo>
                      <a:pt x="f101" y="f48"/>
                      <a:pt x="f193" y="f48"/>
                      <a:pt x="f125" y="f42"/>
                    </a:cubicBezTo>
                    <a:cubicBezTo>
                      <a:pt x="f125" y="f42"/>
                      <a:pt x="f193" y="f12"/>
                      <a:pt x="f126" y="f11"/>
                    </a:cubicBezTo>
                    <a:cubicBezTo>
                      <a:pt x="f100" y="f12"/>
                      <a:pt x="f127" y="f11"/>
                      <a:pt x="f126" y="f13"/>
                    </a:cubicBezTo>
                    <a:cubicBezTo>
                      <a:pt x="f100" y="f15"/>
                      <a:pt x="f100" y="f19"/>
                      <a:pt x="f193" y="f19"/>
                    </a:cubicBezTo>
                    <a:cubicBezTo>
                      <a:pt x="f125" y="f19"/>
                      <a:pt x="f100" y="f21"/>
                      <a:pt x="f125" y="f25"/>
                    </a:cubicBezTo>
                    <a:cubicBezTo>
                      <a:pt x="f124" y="f27"/>
                      <a:pt x="f100" y="f25"/>
                      <a:pt x="f125" y="f23"/>
                    </a:cubicBezTo>
                    <a:cubicBezTo>
                      <a:pt x="f101" y="f83"/>
                      <a:pt x="f100" y="f82"/>
                      <a:pt x="f125" y="f82"/>
                    </a:cubicBezTo>
                    <a:cubicBezTo>
                      <a:pt x="f124" y="f82"/>
                      <a:pt x="f193" y="f84"/>
                      <a:pt x="f124" y="f82"/>
                    </a:cubicBezTo>
                    <a:cubicBezTo>
                      <a:pt x="f103" y="f83"/>
                      <a:pt x="f103" y="f81"/>
                      <a:pt x="f102" y="f81"/>
                    </a:cubicBezTo>
                    <a:cubicBezTo>
                      <a:pt x="f105" y="f84"/>
                      <a:pt x="f101" y="f87"/>
                      <a:pt x="f102" y="f87"/>
                    </a:cubicBezTo>
                    <a:cubicBezTo>
                      <a:pt x="f106" y="f87"/>
                      <a:pt x="f103" y="f86"/>
                      <a:pt x="f105" y="f85"/>
                    </a:cubicBezTo>
                    <a:cubicBezTo>
                      <a:pt x="f107" y="f85"/>
                      <a:pt x="f106" y="f92"/>
                      <a:pt x="f105" y="f93"/>
                    </a:cubicBezTo>
                    <a:cubicBezTo>
                      <a:pt x="f103" y="f86"/>
                      <a:pt x="f102" y="f95"/>
                      <a:pt x="f103" y="f91"/>
                    </a:cubicBezTo>
                    <a:cubicBezTo>
                      <a:pt x="f103" y="f92"/>
                      <a:pt x="f101" y="f92"/>
                      <a:pt x="f124" y="f93"/>
                    </a:cubicBezTo>
                    <a:cubicBezTo>
                      <a:pt x="f103" y="f89"/>
                      <a:pt x="f125" y="f89"/>
                      <a:pt x="f101" y="f93"/>
                    </a:cubicBezTo>
                    <a:cubicBezTo>
                      <a:pt x="f124" y="f92"/>
                      <a:pt x="f125" y="f92"/>
                      <a:pt x="f125" y="f91"/>
                    </a:cubicBezTo>
                    <a:cubicBezTo>
                      <a:pt x="f101" y="f91"/>
                      <a:pt x="f193" y="f91"/>
                      <a:pt x="f100" y="f92"/>
                    </a:cubicBezTo>
                    <a:cubicBezTo>
                      <a:pt x="f100" y="f93"/>
                      <a:pt x="f126" y="f91"/>
                      <a:pt x="f127" y="f92"/>
                    </a:cubicBezTo>
                    <a:cubicBezTo>
                      <a:pt x="f127" y="f92"/>
                      <a:pt x="f127" y="f95"/>
                      <a:pt x="f160" y="f92"/>
                    </a:cubicBezTo>
                    <a:cubicBezTo>
                      <a:pt x="f161" y="f92"/>
                      <a:pt x="f161" y="f95"/>
                      <a:pt x="f158" y="f91"/>
                    </a:cubicBezTo>
                    <a:cubicBezTo>
                      <a:pt x="f99" y="f91"/>
                      <a:pt x="f160" y="f95"/>
                      <a:pt x="f156" y="f91"/>
                    </a:cubicBezTo>
                    <a:cubicBezTo>
                      <a:pt x="f155" y="f91"/>
                      <a:pt x="f155" y="f104"/>
                      <a:pt x="f154" y="f108"/>
                    </a:cubicBezTo>
                    <a:cubicBezTo>
                      <a:pt x="f153" y="f194"/>
                      <a:pt x="f157" y="f104"/>
                      <a:pt x="f153" y="f194"/>
                    </a:cubicBezTo>
                    <a:cubicBezTo>
                      <a:pt x="f98" y="f194"/>
                      <a:pt x="f195" y="f194"/>
                      <a:pt x="f151" y="f194"/>
                    </a:cubicBezTo>
                    <a:cubicBezTo>
                      <a:pt x="f151" y="f194"/>
                      <a:pt x="f195" y="f104"/>
                      <a:pt x="f98" y="f104"/>
                    </a:cubicBezTo>
                    <a:cubicBezTo>
                      <a:pt x="f157" y="f108"/>
                      <a:pt x="f195" y="f95"/>
                      <a:pt x="f153" y="f92"/>
                    </a:cubicBezTo>
                    <a:cubicBezTo>
                      <a:pt x="f195" y="f91"/>
                      <a:pt x="f195" y="f92"/>
                      <a:pt x="f151" y="f93"/>
                    </a:cubicBezTo>
                    <a:cubicBezTo>
                      <a:pt x="f196" y="f85"/>
                      <a:pt x="f196" y="f92"/>
                      <a:pt x="f97" y="f93"/>
                    </a:cubicBezTo>
                    <a:cubicBezTo>
                      <a:pt x="f147" y="f85"/>
                      <a:pt x="f147" y="f92"/>
                      <a:pt x="f137" y="f93"/>
                    </a:cubicBezTo>
                    <a:cubicBezTo>
                      <a:pt x="f132" y="f89"/>
                      <a:pt x="f131" y="f89"/>
                      <a:pt x="f132" y="f85"/>
                    </a:cubicBezTo>
                    <a:cubicBezTo>
                      <a:pt x="f96" y="f85"/>
                      <a:pt x="f96" y="f89"/>
                      <a:pt x="f131" y="f85"/>
                    </a:cubicBezTo>
                    <a:cubicBezTo>
                      <a:pt x="f130" y="f86"/>
                      <a:pt x="f96" y="f86"/>
                      <a:pt x="f131" y="f86"/>
                    </a:cubicBezTo>
                    <a:cubicBezTo>
                      <a:pt x="f94" y="f87"/>
                      <a:pt x="f96" y="f81"/>
                      <a:pt x="f131" y="f81"/>
                    </a:cubicBezTo>
                    <a:cubicBezTo>
                      <a:pt x="f94" y="f81"/>
                      <a:pt x="f94" y="f84"/>
                      <a:pt x="f94" y="f82"/>
                    </a:cubicBezTo>
                    <a:cubicBezTo>
                      <a:pt x="f94" y="f82"/>
                      <a:pt x="f8" y="f83"/>
                      <a:pt x="f8" y="f27"/>
                    </a:cubicBezTo>
                    <a:cubicBezTo>
                      <a:pt x="f8" y="f25"/>
                      <a:pt x="f128" y="f25"/>
                      <a:pt x="f128" y="f27"/>
                    </a:cubicBezTo>
                    <a:cubicBezTo>
                      <a:pt x="f10" y="f33"/>
                      <a:pt x="f134" y="f19"/>
                      <a:pt x="f128" y="f15"/>
                    </a:cubicBezTo>
                    <a:cubicBezTo>
                      <a:pt x="f90" y="f15"/>
                      <a:pt x="f90" y="f11"/>
                      <a:pt x="f8" y="f12"/>
                    </a:cubicBezTo>
                    <a:cubicBezTo>
                      <a:pt x="f128" y="f11"/>
                      <a:pt x="f128" y="f1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74" name="Freeform 133">
                <a:extLst>
                  <a:ext uri="{FF2B5EF4-FFF2-40B4-BE49-F238E27FC236}">
                    <a16:creationId xmlns:a16="http://schemas.microsoft.com/office/drawing/2014/main" id="{D3B6767B-9022-7AE8-BAE8-1CD94662D00C}"/>
                  </a:ext>
                </a:extLst>
              </p:cNvPr>
              <p:cNvSpPr/>
              <p:nvPr/>
            </p:nvSpPr>
            <p:spPr>
              <a:xfrm>
                <a:off x="10763585" y="4720425"/>
                <a:ext cx="117491" cy="74880"/>
              </a:xfrm>
              <a:custGeom>
                <a:avLst/>
                <a:gdLst>
                  <a:gd name="f0" fmla="val 10800000"/>
                  <a:gd name="f1" fmla="val 5400000"/>
                  <a:gd name="f2" fmla="val 180"/>
                  <a:gd name="f3" fmla="val w"/>
                  <a:gd name="f4" fmla="val h"/>
                  <a:gd name="f5" fmla="val 0"/>
                  <a:gd name="f6" fmla="val 22"/>
                  <a:gd name="f7" fmla="val 15"/>
                  <a:gd name="f8" fmla="val 3"/>
                  <a:gd name="f9" fmla="val 11"/>
                  <a:gd name="f10" fmla="val 1"/>
                  <a:gd name="f11" fmla="val 9"/>
                  <a:gd name="f12" fmla="val 10"/>
                  <a:gd name="f13" fmla="val 2"/>
                  <a:gd name="f14" fmla="val 8"/>
                  <a:gd name="f15" fmla="val 7"/>
                  <a:gd name="f16" fmla="val 4"/>
                  <a:gd name="f17" fmla="val 5"/>
                  <a:gd name="f18" fmla="val 6"/>
                  <a:gd name="f19" fmla="val 13"/>
                  <a:gd name="f20" fmla="val 16"/>
                  <a:gd name="f21" fmla="val 18"/>
                  <a:gd name="f22" fmla="val 17"/>
                  <a:gd name="f23" fmla="val 19"/>
                  <a:gd name="f24" fmla="val 20"/>
                  <a:gd name="f25" fmla="val 21"/>
                  <a:gd name="f26" fmla="val 14"/>
                  <a:gd name="f27" fmla="val 12"/>
                  <a:gd name="f28" fmla="+- 0 0 -90"/>
                  <a:gd name="f29" fmla="*/ f3 1 22"/>
                  <a:gd name="f30" fmla="*/ f4 1 15"/>
                  <a:gd name="f31" fmla="+- f7 0 f5"/>
                  <a:gd name="f32" fmla="+- f6 0 f5"/>
                  <a:gd name="f33" fmla="*/ f28 f0 1"/>
                  <a:gd name="f34" fmla="*/ f32 1 22"/>
                  <a:gd name="f35" fmla="*/ f31 1 15"/>
                  <a:gd name="f36" fmla="*/ f33 1 f2"/>
                  <a:gd name="f37" fmla="*/ 3 1 f34"/>
                  <a:gd name="f38" fmla="*/ 11 1 f35"/>
                  <a:gd name="f39" fmla="*/ 2 1 f34"/>
                  <a:gd name="f40" fmla="*/ 8 1 f35"/>
                  <a:gd name="f41" fmla="*/ 5 1 f34"/>
                  <a:gd name="f42" fmla="*/ 7 1 f35"/>
                  <a:gd name="f43" fmla="*/ 7 1 f34"/>
                  <a:gd name="f44" fmla="*/ 8 1 f34"/>
                  <a:gd name="f45" fmla="*/ 5 1 f35"/>
                  <a:gd name="f46" fmla="*/ 9 1 f34"/>
                  <a:gd name="f47" fmla="*/ 13 1 f34"/>
                  <a:gd name="f48" fmla="*/ 6 1 f35"/>
                  <a:gd name="f49" fmla="*/ 16 1 f34"/>
                  <a:gd name="f50" fmla="*/ 4 1 f35"/>
                  <a:gd name="f51" fmla="*/ 17 1 f34"/>
                  <a:gd name="f52" fmla="*/ 2 1 f35"/>
                  <a:gd name="f53" fmla="*/ 0 1 f35"/>
                  <a:gd name="f54" fmla="*/ 19 1 f34"/>
                  <a:gd name="f55" fmla="*/ 1 1 f35"/>
                  <a:gd name="f56" fmla="*/ 21 1 f34"/>
                  <a:gd name="f57" fmla="*/ 3 1 f35"/>
                  <a:gd name="f58" fmla="*/ 20 1 f34"/>
                  <a:gd name="f59" fmla="*/ 18 1 f34"/>
                  <a:gd name="f60" fmla="*/ 9 1 f35"/>
                  <a:gd name="f61" fmla="*/ 13 1 f35"/>
                  <a:gd name="f62" fmla="*/ 10 1 f34"/>
                  <a:gd name="f63" fmla="*/ 14 1 f35"/>
                  <a:gd name="f64" fmla="*/ 6 1 f34"/>
                  <a:gd name="f65" fmla="*/ 0 1 f34"/>
                  <a:gd name="f66" fmla="*/ f6 1 f34"/>
                  <a:gd name="f67" fmla="*/ f7 1 f35"/>
                  <a:gd name="f68" fmla="+- f36 0 f1"/>
                  <a:gd name="f69" fmla="*/ f65 f29 1"/>
                  <a:gd name="f70" fmla="*/ f66 f29 1"/>
                  <a:gd name="f71" fmla="*/ f67 f30 1"/>
                  <a:gd name="f72" fmla="*/ f53 f30 1"/>
                  <a:gd name="f73" fmla="*/ f37 f29 1"/>
                  <a:gd name="f74" fmla="*/ f38 f30 1"/>
                  <a:gd name="f75" fmla="*/ f39 f29 1"/>
                  <a:gd name="f76" fmla="*/ f40 f30 1"/>
                  <a:gd name="f77" fmla="*/ f41 f29 1"/>
                  <a:gd name="f78" fmla="*/ f42 f30 1"/>
                  <a:gd name="f79" fmla="*/ f43 f29 1"/>
                  <a:gd name="f80" fmla="*/ f44 f29 1"/>
                  <a:gd name="f81" fmla="*/ f45 f30 1"/>
                  <a:gd name="f82" fmla="*/ f46 f29 1"/>
                  <a:gd name="f83" fmla="*/ f47 f29 1"/>
                  <a:gd name="f84" fmla="*/ f48 f30 1"/>
                  <a:gd name="f85" fmla="*/ f49 f29 1"/>
                  <a:gd name="f86" fmla="*/ f50 f30 1"/>
                  <a:gd name="f87" fmla="*/ f51 f29 1"/>
                  <a:gd name="f88" fmla="*/ f52 f30 1"/>
                  <a:gd name="f89" fmla="*/ f54 f29 1"/>
                  <a:gd name="f90" fmla="*/ f55 f30 1"/>
                  <a:gd name="f91" fmla="*/ f56 f29 1"/>
                  <a:gd name="f92" fmla="*/ f57 f30 1"/>
                  <a:gd name="f93" fmla="*/ f58 f29 1"/>
                  <a:gd name="f94" fmla="*/ f59 f29 1"/>
                  <a:gd name="f95" fmla="*/ f60 f30 1"/>
                  <a:gd name="f96" fmla="*/ f61 f30 1"/>
                  <a:gd name="f97" fmla="*/ f62 f29 1"/>
                  <a:gd name="f98" fmla="*/ f63 f30 1"/>
                  <a:gd name="f99" fmla="*/ f64 f29 1"/>
                </a:gdLst>
                <a:ahLst/>
                <a:cxnLst>
                  <a:cxn ang="3cd4">
                    <a:pos x="hc" y="t"/>
                  </a:cxn>
                  <a:cxn ang="0">
                    <a:pos x="r" y="vc"/>
                  </a:cxn>
                  <a:cxn ang="cd4">
                    <a:pos x="hc" y="b"/>
                  </a:cxn>
                  <a:cxn ang="cd2">
                    <a:pos x="l" y="vc"/>
                  </a:cxn>
                  <a:cxn ang="f68">
                    <a:pos x="f73" y="f74"/>
                  </a:cxn>
                  <a:cxn ang="f68">
                    <a:pos x="f75" y="f76"/>
                  </a:cxn>
                  <a:cxn ang="f68">
                    <a:pos x="f77" y="f78"/>
                  </a:cxn>
                  <a:cxn ang="f68">
                    <a:pos x="f79" y="f78"/>
                  </a:cxn>
                  <a:cxn ang="f68">
                    <a:pos x="f80" y="f81"/>
                  </a:cxn>
                  <a:cxn ang="f68">
                    <a:pos x="f82" y="f78"/>
                  </a:cxn>
                  <a:cxn ang="f68">
                    <a:pos x="f83" y="f84"/>
                  </a:cxn>
                  <a:cxn ang="f68">
                    <a:pos x="f85" y="f86"/>
                  </a:cxn>
                  <a:cxn ang="f68">
                    <a:pos x="f87" y="f88"/>
                  </a:cxn>
                  <a:cxn ang="f68">
                    <a:pos x="f87" y="f72"/>
                  </a:cxn>
                  <a:cxn ang="f68">
                    <a:pos x="f89" y="f90"/>
                  </a:cxn>
                  <a:cxn ang="f68">
                    <a:pos x="f91" y="f90"/>
                  </a:cxn>
                  <a:cxn ang="f68">
                    <a:pos x="f91" y="f92"/>
                  </a:cxn>
                  <a:cxn ang="f68">
                    <a:pos x="f93" y="f84"/>
                  </a:cxn>
                  <a:cxn ang="f68">
                    <a:pos x="f89" y="f76"/>
                  </a:cxn>
                  <a:cxn ang="f68">
                    <a:pos x="f94" y="f76"/>
                  </a:cxn>
                  <a:cxn ang="f68">
                    <a:pos x="f94" y="f95"/>
                  </a:cxn>
                  <a:cxn ang="f68">
                    <a:pos x="f83" y="f96"/>
                  </a:cxn>
                  <a:cxn ang="f68">
                    <a:pos x="f97" y="f98"/>
                  </a:cxn>
                  <a:cxn ang="f68">
                    <a:pos x="f99" y="f96"/>
                  </a:cxn>
                  <a:cxn ang="f68">
                    <a:pos x="f73" y="f74"/>
                  </a:cxn>
                </a:cxnLst>
                <a:rect l="f69" t="f72" r="f70" b="f71"/>
                <a:pathLst>
                  <a:path w="22" h="15">
                    <a:moveTo>
                      <a:pt x="f8" y="f9"/>
                    </a:moveTo>
                    <a:cubicBezTo>
                      <a:pt x="f10" y="f11"/>
                      <a:pt x="f5" y="f12"/>
                      <a:pt x="f13" y="f14"/>
                    </a:cubicBezTo>
                    <a:cubicBezTo>
                      <a:pt x="f13" y="f15"/>
                      <a:pt x="f16" y="f14"/>
                      <a:pt x="f17" y="f15"/>
                    </a:cubicBezTo>
                    <a:cubicBezTo>
                      <a:pt x="f18" y="f18"/>
                      <a:pt x="f17" y="f14"/>
                      <a:pt x="f15" y="f15"/>
                    </a:cubicBezTo>
                    <a:cubicBezTo>
                      <a:pt x="f11" y="f18"/>
                      <a:pt x="f18" y="f18"/>
                      <a:pt x="f14" y="f17"/>
                    </a:cubicBezTo>
                    <a:cubicBezTo>
                      <a:pt x="f12" y="f17"/>
                      <a:pt x="f14" y="f11"/>
                      <a:pt x="f11" y="f15"/>
                    </a:cubicBezTo>
                    <a:cubicBezTo>
                      <a:pt x="f9" y="f17"/>
                      <a:pt x="f9" y="f14"/>
                      <a:pt x="f19" y="f18"/>
                    </a:cubicBezTo>
                    <a:cubicBezTo>
                      <a:pt x="f7" y="f16"/>
                      <a:pt x="f20" y="f17"/>
                      <a:pt x="f20" y="f16"/>
                    </a:cubicBezTo>
                    <a:cubicBezTo>
                      <a:pt x="f20" y="f8"/>
                      <a:pt x="f21" y="f17"/>
                      <a:pt x="f22" y="f13"/>
                    </a:cubicBezTo>
                    <a:cubicBezTo>
                      <a:pt x="f20" y="f5"/>
                      <a:pt x="f7" y="f5"/>
                      <a:pt x="f22" y="f5"/>
                    </a:cubicBezTo>
                    <a:cubicBezTo>
                      <a:pt x="f23" y="f5"/>
                      <a:pt x="f21" y="f13"/>
                      <a:pt x="f23" y="f10"/>
                    </a:cubicBezTo>
                    <a:cubicBezTo>
                      <a:pt x="f24" y="f5"/>
                      <a:pt x="f24" y="f10"/>
                      <a:pt x="f25" y="f10"/>
                    </a:cubicBezTo>
                    <a:cubicBezTo>
                      <a:pt x="f25" y="f10"/>
                      <a:pt x="f25" y="f13"/>
                      <a:pt x="f25" y="f8"/>
                    </a:cubicBezTo>
                    <a:cubicBezTo>
                      <a:pt x="f6" y="f18"/>
                      <a:pt x="f23" y="f8"/>
                      <a:pt x="f24" y="f18"/>
                    </a:cubicBezTo>
                    <a:cubicBezTo>
                      <a:pt x="f25" y="f14"/>
                      <a:pt x="f23" y="f14"/>
                      <a:pt x="f23" y="f14"/>
                    </a:cubicBezTo>
                    <a:cubicBezTo>
                      <a:pt x="f23" y="f11"/>
                      <a:pt x="f23" y="f18"/>
                      <a:pt x="f21" y="f14"/>
                    </a:cubicBezTo>
                    <a:cubicBezTo>
                      <a:pt x="f20" y="f12"/>
                      <a:pt x="f24" y="f15"/>
                      <a:pt x="f21" y="f11"/>
                    </a:cubicBezTo>
                    <a:cubicBezTo>
                      <a:pt x="f26" y="f26"/>
                      <a:pt x="f7" y="f9"/>
                      <a:pt x="f19" y="f19"/>
                    </a:cubicBezTo>
                    <a:cubicBezTo>
                      <a:pt x="f9" y="f7"/>
                      <a:pt x="f9" y="f27"/>
                      <a:pt x="f12" y="f26"/>
                    </a:cubicBezTo>
                    <a:cubicBezTo>
                      <a:pt x="f14" y="f7"/>
                      <a:pt x="f14" y="f27"/>
                      <a:pt x="f18" y="f19"/>
                    </a:cubicBezTo>
                    <a:cubicBezTo>
                      <a:pt x="f16" y="f26"/>
                      <a:pt x="f17" y="f1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75" name="Freeform 134">
                <a:extLst>
                  <a:ext uri="{FF2B5EF4-FFF2-40B4-BE49-F238E27FC236}">
                    <a16:creationId xmlns:a16="http://schemas.microsoft.com/office/drawing/2014/main" id="{46797FB8-B045-678F-F98F-19045C7074A6}"/>
                  </a:ext>
                </a:extLst>
              </p:cNvPr>
              <p:cNvSpPr/>
              <p:nvPr/>
            </p:nvSpPr>
            <p:spPr>
              <a:xfrm>
                <a:off x="10849438" y="4675491"/>
                <a:ext cx="54223" cy="64181"/>
              </a:xfrm>
              <a:custGeom>
                <a:avLst/>
                <a:gdLst>
                  <a:gd name="f0" fmla="val 10800000"/>
                  <a:gd name="f1" fmla="val 5400000"/>
                  <a:gd name="f2" fmla="val 180"/>
                  <a:gd name="f3" fmla="val w"/>
                  <a:gd name="f4" fmla="val h"/>
                  <a:gd name="f5" fmla="val 0"/>
                  <a:gd name="f6" fmla="val 10"/>
                  <a:gd name="f7" fmla="val 13"/>
                  <a:gd name="f8" fmla="val 8"/>
                  <a:gd name="f9" fmla="val 6"/>
                  <a:gd name="f10" fmla="val 12"/>
                  <a:gd name="f11" fmla="val 9"/>
                  <a:gd name="f12" fmla="val 7"/>
                  <a:gd name="f13" fmla="val 4"/>
                  <a:gd name="f14" fmla="val 2"/>
                  <a:gd name="f15" fmla="val 1"/>
                  <a:gd name="f16" fmla="val 5"/>
                  <a:gd name="f17" fmla="val 11"/>
                  <a:gd name="f18" fmla="+- 0 0 -90"/>
                  <a:gd name="f19" fmla="*/ f3 1 10"/>
                  <a:gd name="f20" fmla="*/ f4 1 13"/>
                  <a:gd name="f21" fmla="+- f7 0 f5"/>
                  <a:gd name="f22" fmla="+- f6 0 f5"/>
                  <a:gd name="f23" fmla="*/ f18 f0 1"/>
                  <a:gd name="f24" fmla="*/ f22 1 10"/>
                  <a:gd name="f25" fmla="*/ f21 1 13"/>
                  <a:gd name="f26" fmla="*/ f23 1 f2"/>
                  <a:gd name="f27" fmla="*/ 8 1 f24"/>
                  <a:gd name="f28" fmla="*/ 13 1 f25"/>
                  <a:gd name="f29" fmla="*/ 6 1 f24"/>
                  <a:gd name="f30" fmla="*/ 7 1 f25"/>
                  <a:gd name="f31" fmla="*/ 1 1 f24"/>
                  <a:gd name="f32" fmla="*/ 2 1 f25"/>
                  <a:gd name="f33" fmla="*/ 1 1 f25"/>
                  <a:gd name="f34" fmla="*/ 5 1 f24"/>
                  <a:gd name="f35" fmla="*/ 4 1 f25"/>
                  <a:gd name="f36" fmla="*/ 8 1 f25"/>
                  <a:gd name="f37" fmla="*/ 9 1 f24"/>
                  <a:gd name="f38" fmla="*/ 10 1 f25"/>
                  <a:gd name="f39" fmla="*/ 0 1 f24"/>
                  <a:gd name="f40" fmla="*/ f6 1 f24"/>
                  <a:gd name="f41" fmla="*/ 0 1 f25"/>
                  <a:gd name="f42" fmla="*/ f7 1 f25"/>
                  <a:gd name="f43" fmla="+- f26 0 f1"/>
                  <a:gd name="f44" fmla="*/ f39 f19 1"/>
                  <a:gd name="f45" fmla="*/ f40 f19 1"/>
                  <a:gd name="f46" fmla="*/ f42 f20 1"/>
                  <a:gd name="f47" fmla="*/ f41 f20 1"/>
                  <a:gd name="f48" fmla="*/ f27 f19 1"/>
                  <a:gd name="f49" fmla="*/ f28 f20 1"/>
                  <a:gd name="f50" fmla="*/ f29 f19 1"/>
                  <a:gd name="f51" fmla="*/ f30 f20 1"/>
                  <a:gd name="f52" fmla="*/ f31 f19 1"/>
                  <a:gd name="f53" fmla="*/ f32 f20 1"/>
                  <a:gd name="f54" fmla="*/ f33 f20 1"/>
                  <a:gd name="f55" fmla="*/ f34 f19 1"/>
                  <a:gd name="f56" fmla="*/ f35 f20 1"/>
                  <a:gd name="f57" fmla="*/ f36 f20 1"/>
                  <a:gd name="f58" fmla="*/ f37 f19 1"/>
                  <a:gd name="f59" fmla="*/ f38 f20 1"/>
                </a:gdLst>
                <a:ahLst/>
                <a:cxnLst>
                  <a:cxn ang="3cd4">
                    <a:pos x="hc" y="t"/>
                  </a:cxn>
                  <a:cxn ang="0">
                    <a:pos x="r" y="vc"/>
                  </a:cxn>
                  <a:cxn ang="cd4">
                    <a:pos x="hc" y="b"/>
                  </a:cxn>
                  <a:cxn ang="cd2">
                    <a:pos x="l" y="vc"/>
                  </a:cxn>
                  <a:cxn ang="f43">
                    <a:pos x="f48" y="f49"/>
                  </a:cxn>
                  <a:cxn ang="f43">
                    <a:pos x="f50" y="f51"/>
                  </a:cxn>
                  <a:cxn ang="f43">
                    <a:pos x="f52" y="f53"/>
                  </a:cxn>
                  <a:cxn ang="f43">
                    <a:pos x="f52" y="f54"/>
                  </a:cxn>
                  <a:cxn ang="f43">
                    <a:pos x="f55" y="f56"/>
                  </a:cxn>
                  <a:cxn ang="f43">
                    <a:pos x="f48" y="f57"/>
                  </a:cxn>
                  <a:cxn ang="f43">
                    <a:pos x="f58" y="f59"/>
                  </a:cxn>
                  <a:cxn ang="f43">
                    <a:pos x="f48" y="f49"/>
                  </a:cxn>
                </a:cxnLst>
                <a:rect l="f44" t="f47" r="f45" b="f46"/>
                <a:pathLst>
                  <a:path w="10" h="13">
                    <a:moveTo>
                      <a:pt x="f8" y="f7"/>
                    </a:moveTo>
                    <a:cubicBezTo>
                      <a:pt x="f9" y="f10"/>
                      <a:pt x="f8" y="f11"/>
                      <a:pt x="f9" y="f12"/>
                    </a:cubicBezTo>
                    <a:cubicBezTo>
                      <a:pt x="f13" y="f13"/>
                      <a:pt x="f14" y="f14"/>
                      <a:pt x="f15" y="f14"/>
                    </a:cubicBezTo>
                    <a:cubicBezTo>
                      <a:pt x="f15" y="f15"/>
                      <a:pt x="f5" y="f15"/>
                      <a:pt x="f15" y="f15"/>
                    </a:cubicBezTo>
                    <a:cubicBezTo>
                      <a:pt x="f14" y="f5"/>
                      <a:pt x="f14" y="f14"/>
                      <a:pt x="f16" y="f13"/>
                    </a:cubicBezTo>
                    <a:cubicBezTo>
                      <a:pt x="f12" y="f12"/>
                      <a:pt x="f8" y="f8"/>
                      <a:pt x="f8" y="f8"/>
                    </a:cubicBezTo>
                    <a:cubicBezTo>
                      <a:pt x="f8" y="f11"/>
                      <a:pt x="f6" y="f11"/>
                      <a:pt x="f11" y="f6"/>
                    </a:cubicBezTo>
                    <a:cubicBezTo>
                      <a:pt x="f8" y="f17"/>
                      <a:pt x="f11"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76" name="Indonesia">
                <a:extLst>
                  <a:ext uri="{FF2B5EF4-FFF2-40B4-BE49-F238E27FC236}">
                    <a16:creationId xmlns:a16="http://schemas.microsoft.com/office/drawing/2014/main" id="{B46EBF04-71C8-D196-4659-1967F11D1BE5}"/>
                  </a:ext>
                </a:extLst>
              </p:cNvPr>
              <p:cNvSpPr/>
              <p:nvPr/>
            </p:nvSpPr>
            <p:spPr>
              <a:xfrm>
                <a:off x="10017992" y="4519312"/>
                <a:ext cx="164930" cy="252465"/>
              </a:xfrm>
              <a:custGeom>
                <a:avLst/>
                <a:gdLst>
                  <a:gd name="f0" fmla="val 10800000"/>
                  <a:gd name="f1" fmla="val 5400000"/>
                  <a:gd name="f2" fmla="val 180"/>
                  <a:gd name="f3" fmla="val w"/>
                  <a:gd name="f4" fmla="val h"/>
                  <a:gd name="f5" fmla="val 0"/>
                  <a:gd name="f6" fmla="val 31"/>
                  <a:gd name="f7" fmla="val 50"/>
                  <a:gd name="f8" fmla="val 29"/>
                  <a:gd name="f9" fmla="val 1"/>
                  <a:gd name="f10" fmla="val 2"/>
                  <a:gd name="f11" fmla="val 4"/>
                  <a:gd name="f12" fmla="val 6"/>
                  <a:gd name="f13" fmla="val 26"/>
                  <a:gd name="f14" fmla="val 8"/>
                  <a:gd name="f15" fmla="val 9"/>
                  <a:gd name="f16" fmla="val 20"/>
                  <a:gd name="f17" fmla="val 12"/>
                  <a:gd name="f18" fmla="val 19"/>
                  <a:gd name="f19" fmla="val 10"/>
                  <a:gd name="f20" fmla="val 15"/>
                  <a:gd name="f21" fmla="val 14"/>
                  <a:gd name="f22" fmla="val 7"/>
                  <a:gd name="f23" fmla="val 11"/>
                  <a:gd name="f24" fmla="val 16"/>
                  <a:gd name="f25" fmla="val 18"/>
                  <a:gd name="f26" fmla="val 17"/>
                  <a:gd name="f27" fmla="val 21"/>
                  <a:gd name="f28" fmla="val 22"/>
                  <a:gd name="f29" fmla="val 23"/>
                  <a:gd name="f30" fmla="val 24"/>
                  <a:gd name="f31" fmla="val 13"/>
                  <a:gd name="f32" fmla="val 25"/>
                  <a:gd name="f33" fmla="val 27"/>
                  <a:gd name="f34" fmla="val 28"/>
                  <a:gd name="f35" fmla="val 30"/>
                  <a:gd name="f36" fmla="val 34"/>
                  <a:gd name="f37" fmla="val 38"/>
                  <a:gd name="f38" fmla="val 35"/>
                  <a:gd name="f39" fmla="val 37"/>
                  <a:gd name="f40" fmla="val 40"/>
                  <a:gd name="f41" fmla="val 36"/>
                  <a:gd name="f42" fmla="val 39"/>
                  <a:gd name="f43" fmla="val 42"/>
                  <a:gd name="f44" fmla="val 44"/>
                  <a:gd name="f45" fmla="val 46"/>
                  <a:gd name="f46" fmla="val 33"/>
                  <a:gd name="f47" fmla="val 32"/>
                  <a:gd name="f48" fmla="val 48"/>
                  <a:gd name="f49" fmla="val 49"/>
                  <a:gd name="f50" fmla="val 47"/>
                  <a:gd name="f51" fmla="val 3"/>
                  <a:gd name="f52" fmla="val 5"/>
                  <a:gd name="f53" fmla="+- 0 0 -90"/>
                  <a:gd name="f54" fmla="*/ f3 1 31"/>
                  <a:gd name="f55" fmla="*/ f4 1 50"/>
                  <a:gd name="f56" fmla="+- f7 0 f5"/>
                  <a:gd name="f57" fmla="+- f6 0 f5"/>
                  <a:gd name="f58" fmla="*/ f53 f0 1"/>
                  <a:gd name="f59" fmla="*/ f57 1 31"/>
                  <a:gd name="f60" fmla="*/ f56 1 50"/>
                  <a:gd name="f61" fmla="*/ f58 1 f2"/>
                  <a:gd name="f62" fmla="*/ 29 1 f59"/>
                  <a:gd name="f63" fmla="*/ 1 1 f60"/>
                  <a:gd name="f64" fmla="*/ 4 1 f60"/>
                  <a:gd name="f65" fmla="*/ 26 1 f59"/>
                  <a:gd name="f66" fmla="*/ 8 1 f60"/>
                  <a:gd name="f67" fmla="*/ 19 1 f59"/>
                  <a:gd name="f68" fmla="*/ 10 1 f60"/>
                  <a:gd name="f69" fmla="*/ 14 1 f59"/>
                  <a:gd name="f70" fmla="*/ 9 1 f60"/>
                  <a:gd name="f71" fmla="*/ 9 1 f59"/>
                  <a:gd name="f72" fmla="*/ 7 1 f59"/>
                  <a:gd name="f73" fmla="*/ 16 1 f60"/>
                  <a:gd name="f74" fmla="*/ 10 1 f59"/>
                  <a:gd name="f75" fmla="*/ 21 1 f60"/>
                  <a:gd name="f76" fmla="*/ 12 1 f59"/>
                  <a:gd name="f77" fmla="*/ 18 1 f60"/>
                  <a:gd name="f78" fmla="*/ 16 1 f59"/>
                  <a:gd name="f79" fmla="*/ 17 1 f60"/>
                  <a:gd name="f80" fmla="*/ 20 1 f59"/>
                  <a:gd name="f81" fmla="*/ 22 1 f59"/>
                  <a:gd name="f82" fmla="*/ 21 1 f59"/>
                  <a:gd name="f83" fmla="*/ 19 1 f60"/>
                  <a:gd name="f84" fmla="*/ 15 1 f59"/>
                  <a:gd name="f85" fmla="*/ 24 1 f60"/>
                  <a:gd name="f86" fmla="*/ 13 1 f59"/>
                  <a:gd name="f87" fmla="*/ 25 1 f60"/>
                  <a:gd name="f88" fmla="*/ 27 1 f60"/>
                  <a:gd name="f89" fmla="*/ 30 1 f60"/>
                  <a:gd name="f90" fmla="*/ 17 1 f59"/>
                  <a:gd name="f91" fmla="*/ 34 1 f60"/>
                  <a:gd name="f92" fmla="*/ 37 1 f60"/>
                  <a:gd name="f93" fmla="*/ 39 1 f60"/>
                  <a:gd name="f94" fmla="*/ 42 1 f60"/>
                  <a:gd name="f95" fmla="*/ 44 1 f60"/>
                  <a:gd name="f96" fmla="*/ 11 1 f59"/>
                  <a:gd name="f97" fmla="*/ 8 1 f59"/>
                  <a:gd name="f98" fmla="*/ 35 1 f60"/>
                  <a:gd name="f99" fmla="*/ 40 1 f60"/>
                  <a:gd name="f100" fmla="*/ 46 1 f60"/>
                  <a:gd name="f101" fmla="*/ 6 1 f59"/>
                  <a:gd name="f102" fmla="*/ 50 1 f60"/>
                  <a:gd name="f103" fmla="*/ 3 1 f59"/>
                  <a:gd name="f104" fmla="*/ 4 1 f59"/>
                  <a:gd name="f105" fmla="*/ 1 1 f59"/>
                  <a:gd name="f106" fmla="*/ 36 1 f60"/>
                  <a:gd name="f107" fmla="*/ 2 1 f59"/>
                  <a:gd name="f108" fmla="*/ 5 1 f59"/>
                  <a:gd name="f109" fmla="*/ 13 1 f60"/>
                  <a:gd name="f110" fmla="*/ 6 1 f60"/>
                  <a:gd name="f111" fmla="*/ 7 1 f60"/>
                  <a:gd name="f112" fmla="*/ 5 1 f60"/>
                  <a:gd name="f113" fmla="*/ 18 1 f59"/>
                  <a:gd name="f114" fmla="*/ 24 1 f59"/>
                  <a:gd name="f115" fmla="*/ 27 1 f59"/>
                  <a:gd name="f116" fmla="*/ 2 1 f60"/>
                  <a:gd name="f117" fmla="*/ 0 1 f59"/>
                  <a:gd name="f118" fmla="*/ f6 1 f59"/>
                  <a:gd name="f119" fmla="*/ 0 1 f60"/>
                  <a:gd name="f120" fmla="*/ f7 1 f60"/>
                  <a:gd name="f121" fmla="+- f61 0 f1"/>
                  <a:gd name="f122" fmla="*/ f117 f54 1"/>
                  <a:gd name="f123" fmla="*/ f118 f54 1"/>
                  <a:gd name="f124" fmla="*/ f120 f55 1"/>
                  <a:gd name="f125" fmla="*/ f119 f55 1"/>
                  <a:gd name="f126" fmla="*/ f62 f54 1"/>
                  <a:gd name="f127" fmla="*/ f63 f55 1"/>
                  <a:gd name="f128" fmla="*/ f64 f55 1"/>
                  <a:gd name="f129" fmla="*/ f65 f54 1"/>
                  <a:gd name="f130" fmla="*/ f66 f55 1"/>
                  <a:gd name="f131" fmla="*/ f67 f54 1"/>
                  <a:gd name="f132" fmla="*/ f68 f55 1"/>
                  <a:gd name="f133" fmla="*/ f69 f54 1"/>
                  <a:gd name="f134" fmla="*/ f70 f55 1"/>
                  <a:gd name="f135" fmla="*/ f71 f54 1"/>
                  <a:gd name="f136" fmla="*/ f72 f54 1"/>
                  <a:gd name="f137" fmla="*/ f73 f55 1"/>
                  <a:gd name="f138" fmla="*/ f74 f54 1"/>
                  <a:gd name="f139" fmla="*/ f75 f55 1"/>
                  <a:gd name="f140" fmla="*/ f76 f54 1"/>
                  <a:gd name="f141" fmla="*/ f77 f55 1"/>
                  <a:gd name="f142" fmla="*/ f78 f54 1"/>
                  <a:gd name="f143" fmla="*/ f79 f55 1"/>
                  <a:gd name="f144" fmla="*/ f80 f54 1"/>
                  <a:gd name="f145" fmla="*/ f81 f54 1"/>
                  <a:gd name="f146" fmla="*/ f82 f54 1"/>
                  <a:gd name="f147" fmla="*/ f83 f55 1"/>
                  <a:gd name="f148" fmla="*/ f84 f54 1"/>
                  <a:gd name="f149" fmla="*/ f85 f55 1"/>
                  <a:gd name="f150" fmla="*/ f86 f54 1"/>
                  <a:gd name="f151" fmla="*/ f87 f55 1"/>
                  <a:gd name="f152" fmla="*/ f88 f55 1"/>
                  <a:gd name="f153" fmla="*/ f89 f55 1"/>
                  <a:gd name="f154" fmla="*/ f90 f54 1"/>
                  <a:gd name="f155" fmla="*/ f91 f55 1"/>
                  <a:gd name="f156" fmla="*/ f92 f55 1"/>
                  <a:gd name="f157" fmla="*/ f93 f55 1"/>
                  <a:gd name="f158" fmla="*/ f94 f55 1"/>
                  <a:gd name="f159" fmla="*/ f95 f55 1"/>
                  <a:gd name="f160" fmla="*/ f96 f54 1"/>
                  <a:gd name="f161" fmla="*/ f97 f54 1"/>
                  <a:gd name="f162" fmla="*/ f98 f55 1"/>
                  <a:gd name="f163" fmla="*/ f99 f55 1"/>
                  <a:gd name="f164" fmla="*/ f100 f55 1"/>
                  <a:gd name="f165" fmla="*/ f101 f54 1"/>
                  <a:gd name="f166" fmla="*/ f102 f55 1"/>
                  <a:gd name="f167" fmla="*/ f103 f54 1"/>
                  <a:gd name="f168" fmla="*/ f104 f54 1"/>
                  <a:gd name="f169" fmla="*/ f105 f54 1"/>
                  <a:gd name="f170" fmla="*/ f106 f55 1"/>
                  <a:gd name="f171" fmla="*/ f107 f54 1"/>
                  <a:gd name="f172" fmla="*/ f108 f54 1"/>
                  <a:gd name="f173" fmla="*/ f109 f55 1"/>
                  <a:gd name="f174" fmla="*/ f110 f55 1"/>
                  <a:gd name="f175" fmla="*/ f111 f55 1"/>
                  <a:gd name="f176" fmla="*/ f112 f55 1"/>
                  <a:gd name="f177" fmla="*/ f113 f54 1"/>
                  <a:gd name="f178" fmla="*/ f114 f54 1"/>
                  <a:gd name="f179" fmla="*/ f115 f54 1"/>
                  <a:gd name="f180" fmla="*/ f116 f55 1"/>
                </a:gdLst>
                <a:ahLst/>
                <a:cxnLst>
                  <a:cxn ang="3cd4">
                    <a:pos x="hc" y="t"/>
                  </a:cxn>
                  <a:cxn ang="0">
                    <a:pos x="r" y="vc"/>
                  </a:cxn>
                  <a:cxn ang="cd4">
                    <a:pos x="hc" y="b"/>
                  </a:cxn>
                  <a:cxn ang="cd2">
                    <a:pos x="l" y="vc"/>
                  </a:cxn>
                  <a:cxn ang="f121">
                    <a:pos x="f126" y="f127"/>
                  </a:cxn>
                  <a:cxn ang="f121">
                    <a:pos x="f126" y="f128"/>
                  </a:cxn>
                  <a:cxn ang="f121">
                    <a:pos x="f129" y="f130"/>
                  </a:cxn>
                  <a:cxn ang="f121">
                    <a:pos x="f131" y="f132"/>
                  </a:cxn>
                  <a:cxn ang="f121">
                    <a:pos x="f133" y="f134"/>
                  </a:cxn>
                  <a:cxn ang="f121">
                    <a:pos x="f135" y="f132"/>
                  </a:cxn>
                  <a:cxn ang="f121">
                    <a:pos x="f136" y="f137"/>
                  </a:cxn>
                  <a:cxn ang="f121">
                    <a:pos x="f138" y="f139"/>
                  </a:cxn>
                  <a:cxn ang="f121">
                    <a:pos x="f140" y="f141"/>
                  </a:cxn>
                  <a:cxn ang="f121">
                    <a:pos x="f142" y="f143"/>
                  </a:cxn>
                  <a:cxn ang="f121">
                    <a:pos x="f144" y="f137"/>
                  </a:cxn>
                  <a:cxn ang="f121">
                    <a:pos x="f145" y="f137"/>
                  </a:cxn>
                  <a:cxn ang="f121">
                    <a:pos x="f146" y="f147"/>
                  </a:cxn>
                  <a:cxn ang="f121">
                    <a:pos x="f131" y="f139"/>
                  </a:cxn>
                  <a:cxn ang="f121">
                    <a:pos x="f148" y="f149"/>
                  </a:cxn>
                  <a:cxn ang="f121">
                    <a:pos x="f150" y="f151"/>
                  </a:cxn>
                  <a:cxn ang="f121">
                    <a:pos x="f133" y="f152"/>
                  </a:cxn>
                  <a:cxn ang="f121">
                    <a:pos x="f142" y="f153"/>
                  </a:cxn>
                  <a:cxn ang="f121">
                    <a:pos x="f154" y="f155"/>
                  </a:cxn>
                  <a:cxn ang="f121">
                    <a:pos x="f131" y="f156"/>
                  </a:cxn>
                  <a:cxn ang="f121">
                    <a:pos x="f144" y="f157"/>
                  </a:cxn>
                  <a:cxn ang="f121">
                    <a:pos x="f142" y="f158"/>
                  </a:cxn>
                  <a:cxn ang="f121">
                    <a:pos x="f133" y="f159"/>
                  </a:cxn>
                  <a:cxn ang="f121">
                    <a:pos x="f133" y="f157"/>
                  </a:cxn>
                  <a:cxn ang="f121">
                    <a:pos x="f160" y="f155"/>
                  </a:cxn>
                  <a:cxn ang="f121">
                    <a:pos x="f138" y="f153"/>
                  </a:cxn>
                  <a:cxn ang="f121">
                    <a:pos x="f161" y="f162"/>
                  </a:cxn>
                  <a:cxn ang="f121">
                    <a:pos x="f161" y="f163"/>
                  </a:cxn>
                  <a:cxn ang="f121">
                    <a:pos x="f161" y="f164"/>
                  </a:cxn>
                  <a:cxn ang="f121">
                    <a:pos x="f165" y="f166"/>
                  </a:cxn>
                  <a:cxn ang="f121">
                    <a:pos x="f167" y="f164"/>
                  </a:cxn>
                  <a:cxn ang="f121">
                    <a:pos x="f168" y="f158"/>
                  </a:cxn>
                  <a:cxn ang="f121">
                    <a:pos x="f169" y="f170"/>
                  </a:cxn>
                  <a:cxn ang="f121">
                    <a:pos x="f169" y="f155"/>
                  </a:cxn>
                  <a:cxn ang="f121">
                    <a:pos x="f171" y="f152"/>
                  </a:cxn>
                  <a:cxn ang="f121">
                    <a:pos x="f167" y="f139"/>
                  </a:cxn>
                  <a:cxn ang="f121">
                    <a:pos x="f172" y="f139"/>
                  </a:cxn>
                  <a:cxn ang="f121">
                    <a:pos x="f168" y="f143"/>
                  </a:cxn>
                  <a:cxn ang="f121">
                    <a:pos x="f168" y="f173"/>
                  </a:cxn>
                  <a:cxn ang="f121">
                    <a:pos x="f172" y="f130"/>
                  </a:cxn>
                  <a:cxn ang="f121">
                    <a:pos x="f172" y="f174"/>
                  </a:cxn>
                  <a:cxn ang="f121">
                    <a:pos x="f161" y="f175"/>
                  </a:cxn>
                  <a:cxn ang="f121">
                    <a:pos x="f138" y="f128"/>
                  </a:cxn>
                  <a:cxn ang="f121">
                    <a:pos x="f150" y="f176"/>
                  </a:cxn>
                  <a:cxn ang="f121">
                    <a:pos x="f177" y="f174"/>
                  </a:cxn>
                  <a:cxn ang="f121">
                    <a:pos x="f178" y="f176"/>
                  </a:cxn>
                  <a:cxn ang="f121">
                    <a:pos x="f179" y="f180"/>
                  </a:cxn>
                  <a:cxn ang="f121">
                    <a:pos x="f126" y="f127"/>
                  </a:cxn>
                </a:cxnLst>
                <a:rect l="f122" t="f125" r="f123" b="f124"/>
                <a:pathLst>
                  <a:path w="31" h="50">
                    <a:moveTo>
                      <a:pt x="f8" y="f9"/>
                    </a:moveTo>
                    <a:cubicBezTo>
                      <a:pt x="f6" y="f9"/>
                      <a:pt x="f8" y="f10"/>
                      <a:pt x="f8" y="f11"/>
                    </a:cubicBezTo>
                    <a:cubicBezTo>
                      <a:pt x="f8" y="f12"/>
                      <a:pt x="f13" y="f12"/>
                      <a:pt x="f13" y="f14"/>
                    </a:cubicBezTo>
                    <a:cubicBezTo>
                      <a:pt x="f13" y="f15"/>
                      <a:pt x="f16" y="f17"/>
                      <a:pt x="f18" y="f19"/>
                    </a:cubicBezTo>
                    <a:cubicBezTo>
                      <a:pt x="f18" y="f14"/>
                      <a:pt x="f20" y="f19"/>
                      <a:pt x="f21" y="f15"/>
                    </a:cubicBezTo>
                    <a:cubicBezTo>
                      <a:pt x="f21" y="f14"/>
                      <a:pt x="f19" y="f15"/>
                      <a:pt x="f15" y="f19"/>
                    </a:cubicBezTo>
                    <a:cubicBezTo>
                      <a:pt x="f22" y="f23"/>
                      <a:pt x="f12" y="f21"/>
                      <a:pt x="f22" y="f24"/>
                    </a:cubicBezTo>
                    <a:cubicBezTo>
                      <a:pt x="f15" y="f25"/>
                      <a:pt x="f19" y="f26"/>
                      <a:pt x="f19" y="f27"/>
                    </a:cubicBezTo>
                    <a:cubicBezTo>
                      <a:pt x="f17" y="f16"/>
                      <a:pt x="f19" y="f16"/>
                      <a:pt x="f17" y="f25"/>
                    </a:cubicBezTo>
                    <a:cubicBezTo>
                      <a:pt x="f20" y="f24"/>
                      <a:pt x="f21" y="f18"/>
                      <a:pt x="f24" y="f26"/>
                    </a:cubicBezTo>
                    <a:cubicBezTo>
                      <a:pt x="f25" y="f24"/>
                      <a:pt x="f25" y="f26"/>
                      <a:pt x="f16" y="f24"/>
                    </a:cubicBezTo>
                    <a:cubicBezTo>
                      <a:pt x="f18" y="f24"/>
                      <a:pt x="f27" y="f20"/>
                      <a:pt x="f28" y="f24"/>
                    </a:cubicBezTo>
                    <a:cubicBezTo>
                      <a:pt x="f29" y="f26"/>
                      <a:pt x="f28" y="f27"/>
                      <a:pt x="f27" y="f18"/>
                    </a:cubicBezTo>
                    <a:cubicBezTo>
                      <a:pt x="f16" y="f25"/>
                      <a:pt x="f18" y="f26"/>
                      <a:pt x="f18" y="f27"/>
                    </a:cubicBezTo>
                    <a:cubicBezTo>
                      <a:pt x="f25" y="f30"/>
                      <a:pt x="f24" y="f28"/>
                      <a:pt x="f20" y="f30"/>
                    </a:cubicBezTo>
                    <a:cubicBezTo>
                      <a:pt x="f20" y="f13"/>
                      <a:pt x="f31" y="f32"/>
                      <a:pt x="f31" y="f32"/>
                    </a:cubicBezTo>
                    <a:cubicBezTo>
                      <a:pt x="f31" y="f32"/>
                      <a:pt x="f20" y="f13"/>
                      <a:pt x="f21" y="f33"/>
                    </a:cubicBezTo>
                    <a:cubicBezTo>
                      <a:pt x="f21" y="f34"/>
                      <a:pt x="f20" y="f13"/>
                      <a:pt x="f24" y="f35"/>
                    </a:cubicBezTo>
                    <a:cubicBezTo>
                      <a:pt x="f24" y="f6"/>
                      <a:pt x="f25" y="f6"/>
                      <a:pt x="f26" y="f36"/>
                    </a:cubicBezTo>
                    <a:cubicBezTo>
                      <a:pt x="f26" y="f37"/>
                      <a:pt x="f18" y="f38"/>
                      <a:pt x="f18" y="f39"/>
                    </a:cubicBezTo>
                    <a:cubicBezTo>
                      <a:pt x="f18" y="f40"/>
                      <a:pt x="f16" y="f41"/>
                      <a:pt x="f16" y="f42"/>
                    </a:cubicBezTo>
                    <a:cubicBezTo>
                      <a:pt x="f18" y="f43"/>
                      <a:pt x="f24" y="f40"/>
                      <a:pt x="f24" y="f43"/>
                    </a:cubicBezTo>
                    <a:cubicBezTo>
                      <a:pt x="f24" y="f44"/>
                      <a:pt x="f25" y="f45"/>
                      <a:pt x="f21" y="f44"/>
                    </a:cubicBezTo>
                    <a:cubicBezTo>
                      <a:pt x="f23" y="f43"/>
                      <a:pt x="f21" y="f42"/>
                      <a:pt x="f21" y="f42"/>
                    </a:cubicBezTo>
                    <a:cubicBezTo>
                      <a:pt x="f17" y="f37"/>
                      <a:pt x="f15" y="f41"/>
                      <a:pt x="f23" y="f36"/>
                    </a:cubicBezTo>
                    <a:cubicBezTo>
                      <a:pt x="f17" y="f46"/>
                      <a:pt x="f17" y="f8"/>
                      <a:pt x="f19" y="f35"/>
                    </a:cubicBezTo>
                    <a:cubicBezTo>
                      <a:pt x="f19" y="f47"/>
                      <a:pt x="f12" y="f46"/>
                      <a:pt x="f14" y="f38"/>
                    </a:cubicBezTo>
                    <a:cubicBezTo>
                      <a:pt x="f19" y="f41"/>
                      <a:pt x="f22" y="f40"/>
                      <a:pt x="f14" y="f40"/>
                    </a:cubicBezTo>
                    <a:cubicBezTo>
                      <a:pt x="f14" y="f40"/>
                      <a:pt x="f19" y="f44"/>
                      <a:pt x="f14" y="f45"/>
                    </a:cubicBezTo>
                    <a:cubicBezTo>
                      <a:pt x="f12" y="f48"/>
                      <a:pt x="f23" y="f49"/>
                      <a:pt x="f12" y="f7"/>
                    </a:cubicBezTo>
                    <a:cubicBezTo>
                      <a:pt x="f10" y="f7"/>
                      <a:pt x="f10" y="f50"/>
                      <a:pt x="f51" y="f45"/>
                    </a:cubicBezTo>
                    <a:cubicBezTo>
                      <a:pt x="f11" y="f44"/>
                      <a:pt x="f10" y="f45"/>
                      <a:pt x="f11" y="f43"/>
                    </a:cubicBezTo>
                    <a:cubicBezTo>
                      <a:pt x="f12" y="f42"/>
                      <a:pt x="f10" y="f38"/>
                      <a:pt x="f9" y="f41"/>
                    </a:cubicBezTo>
                    <a:cubicBezTo>
                      <a:pt x="f5" y="f41"/>
                      <a:pt x="f5" y="f38"/>
                      <a:pt x="f9" y="f36"/>
                    </a:cubicBezTo>
                    <a:cubicBezTo>
                      <a:pt x="f51" y="f47"/>
                      <a:pt x="f5" y="f8"/>
                      <a:pt x="f10" y="f33"/>
                    </a:cubicBezTo>
                    <a:cubicBezTo>
                      <a:pt x="f9" y="f32"/>
                      <a:pt x="f10" y="f28"/>
                      <a:pt x="f51" y="f27"/>
                    </a:cubicBezTo>
                    <a:cubicBezTo>
                      <a:pt x="f11" y="f16"/>
                      <a:pt x="f51" y="f18"/>
                      <a:pt x="f52" y="f27"/>
                    </a:cubicBezTo>
                    <a:cubicBezTo>
                      <a:pt x="f52" y="f18"/>
                      <a:pt x="f51" y="f27"/>
                      <a:pt x="f11" y="f26"/>
                    </a:cubicBezTo>
                    <a:cubicBezTo>
                      <a:pt x="f52" y="f31"/>
                      <a:pt x="f51" y="f20"/>
                      <a:pt x="f11" y="f31"/>
                    </a:cubicBezTo>
                    <a:cubicBezTo>
                      <a:pt x="f52" y="f17"/>
                      <a:pt x="f51" y="f15"/>
                      <a:pt x="f52" y="f14"/>
                    </a:cubicBezTo>
                    <a:cubicBezTo>
                      <a:pt x="f22" y="f22"/>
                      <a:pt x="f52" y="f22"/>
                      <a:pt x="f52" y="f12"/>
                    </a:cubicBezTo>
                    <a:cubicBezTo>
                      <a:pt x="f12" y="f52"/>
                      <a:pt x="f12" y="f15"/>
                      <a:pt x="f14" y="f22"/>
                    </a:cubicBezTo>
                    <a:cubicBezTo>
                      <a:pt x="f15" y="f52"/>
                      <a:pt x="f14" y="f11"/>
                      <a:pt x="f19" y="f11"/>
                    </a:cubicBezTo>
                    <a:cubicBezTo>
                      <a:pt x="f17" y="f51"/>
                      <a:pt x="f23" y="f12"/>
                      <a:pt x="f31" y="f52"/>
                    </a:cubicBezTo>
                    <a:cubicBezTo>
                      <a:pt x="f24" y="f52"/>
                      <a:pt x="f24" y="f12"/>
                      <a:pt x="f25" y="f12"/>
                    </a:cubicBezTo>
                    <a:cubicBezTo>
                      <a:pt x="f16" y="f52"/>
                      <a:pt x="f27" y="f22"/>
                      <a:pt x="f30" y="f52"/>
                    </a:cubicBezTo>
                    <a:cubicBezTo>
                      <a:pt x="f33" y="f51"/>
                      <a:pt x="f13" y="f51"/>
                      <a:pt x="f33" y="f10"/>
                    </a:cubicBezTo>
                    <a:cubicBezTo>
                      <a:pt x="f34" y="f10"/>
                      <a:pt x="f33" y="f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77" name="Freeform 136">
                <a:extLst>
                  <a:ext uri="{FF2B5EF4-FFF2-40B4-BE49-F238E27FC236}">
                    <a16:creationId xmlns:a16="http://schemas.microsoft.com/office/drawing/2014/main" id="{48359B35-1690-6FE8-9F87-71A870F06675}"/>
                  </a:ext>
                </a:extLst>
              </p:cNvPr>
              <p:cNvSpPr/>
              <p:nvPr/>
            </p:nvSpPr>
            <p:spPr>
              <a:xfrm>
                <a:off x="10124181" y="4716146"/>
                <a:ext cx="20336" cy="40654"/>
              </a:xfrm>
              <a:custGeom>
                <a:avLst/>
                <a:gdLst>
                  <a:gd name="f0" fmla="val 10800000"/>
                  <a:gd name="f1" fmla="val 5400000"/>
                  <a:gd name="f2" fmla="val 180"/>
                  <a:gd name="f3" fmla="val w"/>
                  <a:gd name="f4" fmla="val h"/>
                  <a:gd name="f5" fmla="val 0"/>
                  <a:gd name="f6" fmla="val 4"/>
                  <a:gd name="f7" fmla="val 8"/>
                  <a:gd name="f8" fmla="val 1"/>
                  <a:gd name="f9" fmla="val 2"/>
                  <a:gd name="f10" fmla="val 3"/>
                  <a:gd name="f11" fmla="val 6"/>
                  <a:gd name="f12" fmla="val 5"/>
                  <a:gd name="f13" fmla="val 7"/>
                  <a:gd name="f14" fmla="+- 0 0 -90"/>
                  <a:gd name="f15" fmla="*/ f3 1 4"/>
                  <a:gd name="f16" fmla="*/ f4 1 8"/>
                  <a:gd name="f17" fmla="+- f7 0 f5"/>
                  <a:gd name="f18" fmla="+- f6 0 f5"/>
                  <a:gd name="f19" fmla="*/ f14 f0 1"/>
                  <a:gd name="f20" fmla="*/ f17 1 8"/>
                  <a:gd name="f21" fmla="*/ f18 1 4"/>
                  <a:gd name="f22" fmla="*/ f19 1 f2"/>
                  <a:gd name="f23" fmla="*/ 1 1 f21"/>
                  <a:gd name="f24" fmla="*/ 0 1 f20"/>
                  <a:gd name="f25" fmla="*/ 3 1 f21"/>
                  <a:gd name="f26" fmla="*/ 2 1 f20"/>
                  <a:gd name="f27" fmla="*/ 2 1 f21"/>
                  <a:gd name="f28" fmla="*/ 3 1 f20"/>
                  <a:gd name="f29" fmla="*/ 4 1 f21"/>
                  <a:gd name="f30" fmla="*/ 5 1 f20"/>
                  <a:gd name="f31" fmla="*/ 6 1 f20"/>
                  <a:gd name="f32" fmla="*/ 0 1 f21"/>
                  <a:gd name="f33" fmla="*/ f6 1 f21"/>
                  <a:gd name="f34" fmla="*/ f7 1 f20"/>
                  <a:gd name="f35" fmla="+- f22 0 f1"/>
                  <a:gd name="f36" fmla="*/ f32 f15 1"/>
                  <a:gd name="f37" fmla="*/ f33 f15 1"/>
                  <a:gd name="f38" fmla="*/ f34 f16 1"/>
                  <a:gd name="f39" fmla="*/ f24 f16 1"/>
                  <a:gd name="f40" fmla="*/ f23 f15 1"/>
                  <a:gd name="f41" fmla="*/ f25 f15 1"/>
                  <a:gd name="f42" fmla="*/ f26 f16 1"/>
                  <a:gd name="f43" fmla="*/ f27 f15 1"/>
                  <a:gd name="f44" fmla="*/ f28 f16 1"/>
                  <a:gd name="f45" fmla="*/ f29 f15 1"/>
                  <a:gd name="f46" fmla="*/ f30 f16 1"/>
                  <a:gd name="f47" fmla="*/ f31 f16 1"/>
                </a:gdLst>
                <a:ahLst/>
                <a:cxnLst>
                  <a:cxn ang="3cd4">
                    <a:pos x="hc" y="t"/>
                  </a:cxn>
                  <a:cxn ang="0">
                    <a:pos x="r" y="vc"/>
                  </a:cxn>
                  <a:cxn ang="cd4">
                    <a:pos x="hc" y="b"/>
                  </a:cxn>
                  <a:cxn ang="cd2">
                    <a:pos x="l" y="vc"/>
                  </a:cxn>
                  <a:cxn ang="f35">
                    <a:pos x="f40" y="f39"/>
                  </a:cxn>
                  <a:cxn ang="f35">
                    <a:pos x="f41" y="f42"/>
                  </a:cxn>
                  <a:cxn ang="f35">
                    <a:pos x="f43" y="f44"/>
                  </a:cxn>
                  <a:cxn ang="f35">
                    <a:pos x="f45" y="f46"/>
                  </a:cxn>
                  <a:cxn ang="f35">
                    <a:pos x="f43" y="f47"/>
                  </a:cxn>
                  <a:cxn ang="f35">
                    <a:pos x="f40" y="f47"/>
                  </a:cxn>
                  <a:cxn ang="f35">
                    <a:pos x="f36" y="f44"/>
                  </a:cxn>
                  <a:cxn ang="f35">
                    <a:pos x="f40" y="f39"/>
                  </a:cxn>
                </a:cxnLst>
                <a:rect l="f36" t="f39" r="f37" b="f38"/>
                <a:pathLst>
                  <a:path w="4" h="8">
                    <a:moveTo>
                      <a:pt x="f8" y="f5"/>
                    </a:moveTo>
                    <a:cubicBezTo>
                      <a:pt x="f8" y="f8"/>
                      <a:pt x="f9" y="f8"/>
                      <a:pt x="f10" y="f9"/>
                    </a:cubicBezTo>
                    <a:cubicBezTo>
                      <a:pt x="f10" y="f10"/>
                      <a:pt x="f9" y="f8"/>
                      <a:pt x="f9" y="f10"/>
                    </a:cubicBezTo>
                    <a:cubicBezTo>
                      <a:pt x="f10" y="f11"/>
                      <a:pt x="f10" y="f10"/>
                      <a:pt x="f6" y="f12"/>
                    </a:cubicBezTo>
                    <a:cubicBezTo>
                      <a:pt x="f6" y="f11"/>
                      <a:pt x="f9" y="f6"/>
                      <a:pt x="f9" y="f11"/>
                    </a:cubicBezTo>
                    <a:cubicBezTo>
                      <a:pt x="f10" y="f7"/>
                      <a:pt x="f8" y="f13"/>
                      <a:pt x="f8" y="f11"/>
                    </a:cubicBezTo>
                    <a:cubicBezTo>
                      <a:pt x="f5" y="f12"/>
                      <a:pt x="f8" y="f6"/>
                      <a:pt x="f5" y="f10"/>
                    </a:cubicBezTo>
                    <a:cubicBezTo>
                      <a:pt x="f5" y="f9"/>
                      <a:pt x="f5" y="f8"/>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78" name="Freeform 137">
                <a:extLst>
                  <a:ext uri="{FF2B5EF4-FFF2-40B4-BE49-F238E27FC236}">
                    <a16:creationId xmlns:a16="http://schemas.microsoft.com/office/drawing/2014/main" id="{F3DEE9A2-BDD5-332A-105C-7395E451227C}"/>
                  </a:ext>
                </a:extLst>
              </p:cNvPr>
              <p:cNvSpPr/>
              <p:nvPr/>
            </p:nvSpPr>
            <p:spPr>
              <a:xfrm>
                <a:off x="10230371" y="4508613"/>
                <a:ext cx="47448" cy="96277"/>
              </a:xfrm>
              <a:custGeom>
                <a:avLst/>
                <a:gdLst>
                  <a:gd name="f0" fmla="val 10800000"/>
                  <a:gd name="f1" fmla="val 5400000"/>
                  <a:gd name="f2" fmla="val 180"/>
                  <a:gd name="f3" fmla="val w"/>
                  <a:gd name="f4" fmla="val h"/>
                  <a:gd name="f5" fmla="val 0"/>
                  <a:gd name="f6" fmla="val 9"/>
                  <a:gd name="f7" fmla="val 19"/>
                  <a:gd name="f8" fmla="val 2"/>
                  <a:gd name="f9" fmla="val 4"/>
                  <a:gd name="f10" fmla="val 1"/>
                  <a:gd name="f11" fmla="val 3"/>
                  <a:gd name="f12" fmla="val 5"/>
                  <a:gd name="f13" fmla="val 6"/>
                  <a:gd name="f14" fmla="val 7"/>
                  <a:gd name="f15" fmla="val 8"/>
                  <a:gd name="f16" fmla="val 10"/>
                  <a:gd name="f17" fmla="val 11"/>
                  <a:gd name="f18" fmla="val 13"/>
                  <a:gd name="f19" fmla="val 12"/>
                  <a:gd name="f20" fmla="val 14"/>
                  <a:gd name="f21" fmla="val 17"/>
                  <a:gd name="f22" fmla="val 18"/>
                  <a:gd name="f23" fmla="val 16"/>
                  <a:gd name="f24" fmla="val 15"/>
                  <a:gd name="f25" fmla="+- 0 0 -90"/>
                  <a:gd name="f26" fmla="*/ f3 1 9"/>
                  <a:gd name="f27" fmla="*/ f4 1 19"/>
                  <a:gd name="f28" fmla="+- f7 0 f5"/>
                  <a:gd name="f29" fmla="+- f6 0 f5"/>
                  <a:gd name="f30" fmla="*/ f25 f0 1"/>
                  <a:gd name="f31" fmla="*/ f29 1 9"/>
                  <a:gd name="f32" fmla="*/ f28 1 19"/>
                  <a:gd name="f33" fmla="*/ f30 1 f2"/>
                  <a:gd name="f34" fmla="*/ 2 1 f31"/>
                  <a:gd name="f35" fmla="*/ 0 1 f32"/>
                  <a:gd name="f36" fmla="*/ 3 1 f32"/>
                  <a:gd name="f37" fmla="*/ 7 1 f32"/>
                  <a:gd name="f38" fmla="*/ 3 1 f31"/>
                  <a:gd name="f39" fmla="*/ 6 1 f31"/>
                  <a:gd name="f40" fmla="*/ 5 1 f32"/>
                  <a:gd name="f41" fmla="*/ 5 1 f31"/>
                  <a:gd name="f42" fmla="*/ 9 1 f32"/>
                  <a:gd name="f43" fmla="*/ 8 1 f31"/>
                  <a:gd name="f44" fmla="*/ 13 1 f32"/>
                  <a:gd name="f45" fmla="*/ 12 1 f32"/>
                  <a:gd name="f46" fmla="*/ 14 1 f32"/>
                  <a:gd name="f47" fmla="*/ 19 1 f32"/>
                  <a:gd name="f48" fmla="*/ 17 1 f32"/>
                  <a:gd name="f49" fmla="*/ 1 1 f31"/>
                  <a:gd name="f50" fmla="*/ 16 1 f32"/>
                  <a:gd name="f51" fmla="*/ 0 1 f31"/>
                  <a:gd name="f52" fmla="*/ 11 1 f32"/>
                  <a:gd name="f53" fmla="*/ 6 1 f32"/>
                  <a:gd name="f54" fmla="*/ 1 1 f32"/>
                  <a:gd name="f55" fmla="*/ f6 1 f31"/>
                  <a:gd name="f56" fmla="*/ f7 1 f32"/>
                  <a:gd name="f57" fmla="+- f33 0 f1"/>
                  <a:gd name="f58" fmla="*/ f51 f26 1"/>
                  <a:gd name="f59" fmla="*/ f55 f26 1"/>
                  <a:gd name="f60" fmla="*/ f56 f27 1"/>
                  <a:gd name="f61" fmla="*/ f35 f27 1"/>
                  <a:gd name="f62" fmla="*/ f34 f26 1"/>
                  <a:gd name="f63" fmla="*/ f36 f27 1"/>
                  <a:gd name="f64" fmla="*/ f37 f27 1"/>
                  <a:gd name="f65" fmla="*/ f38 f26 1"/>
                  <a:gd name="f66" fmla="*/ f39 f26 1"/>
                  <a:gd name="f67" fmla="*/ f40 f27 1"/>
                  <a:gd name="f68" fmla="*/ f41 f26 1"/>
                  <a:gd name="f69" fmla="*/ f42 f27 1"/>
                  <a:gd name="f70" fmla="*/ f43 f26 1"/>
                  <a:gd name="f71" fmla="*/ f44 f27 1"/>
                  <a:gd name="f72" fmla="*/ f45 f27 1"/>
                  <a:gd name="f73" fmla="*/ f46 f27 1"/>
                  <a:gd name="f74" fmla="*/ f47 f27 1"/>
                  <a:gd name="f75" fmla="*/ f48 f27 1"/>
                  <a:gd name="f76" fmla="*/ f49 f26 1"/>
                  <a:gd name="f77" fmla="*/ f50 f27 1"/>
                  <a:gd name="f78" fmla="*/ f52 f27 1"/>
                  <a:gd name="f79" fmla="*/ f53 f27 1"/>
                  <a:gd name="f80" fmla="*/ f54 f27 1"/>
                </a:gdLst>
                <a:ahLst/>
                <a:cxnLst>
                  <a:cxn ang="3cd4">
                    <a:pos x="hc" y="t"/>
                  </a:cxn>
                  <a:cxn ang="0">
                    <a:pos x="r" y="vc"/>
                  </a:cxn>
                  <a:cxn ang="cd4">
                    <a:pos x="hc" y="b"/>
                  </a:cxn>
                  <a:cxn ang="cd2">
                    <a:pos x="l" y="vc"/>
                  </a:cxn>
                  <a:cxn ang="f57">
                    <a:pos x="f62" y="f61"/>
                  </a:cxn>
                  <a:cxn ang="f57">
                    <a:pos x="f62" y="f63"/>
                  </a:cxn>
                  <a:cxn ang="f57">
                    <a:pos x="f62" y="f64"/>
                  </a:cxn>
                  <a:cxn ang="f57">
                    <a:pos x="f65" y="f64"/>
                  </a:cxn>
                  <a:cxn ang="f57">
                    <a:pos x="f66" y="f67"/>
                  </a:cxn>
                  <a:cxn ang="f57">
                    <a:pos x="f68" y="f69"/>
                  </a:cxn>
                  <a:cxn ang="f57">
                    <a:pos x="f70" y="f71"/>
                  </a:cxn>
                  <a:cxn ang="f57">
                    <a:pos x="f65" y="f72"/>
                  </a:cxn>
                  <a:cxn ang="f57">
                    <a:pos x="f65" y="f73"/>
                  </a:cxn>
                  <a:cxn ang="f57">
                    <a:pos x="f68" y="f74"/>
                  </a:cxn>
                  <a:cxn ang="f57">
                    <a:pos x="f62" y="f75"/>
                  </a:cxn>
                  <a:cxn ang="f57">
                    <a:pos x="f76" y="f77"/>
                  </a:cxn>
                  <a:cxn ang="f57">
                    <a:pos x="f76" y="f71"/>
                  </a:cxn>
                  <a:cxn ang="f57">
                    <a:pos x="f58" y="f78"/>
                  </a:cxn>
                  <a:cxn ang="f57">
                    <a:pos x="f76" y="f69"/>
                  </a:cxn>
                  <a:cxn ang="f57">
                    <a:pos x="f58" y="f79"/>
                  </a:cxn>
                  <a:cxn ang="f57">
                    <a:pos x="f76" y="f80"/>
                  </a:cxn>
                  <a:cxn ang="f57">
                    <a:pos x="f62" y="f61"/>
                  </a:cxn>
                </a:cxnLst>
                <a:rect l="f58" t="f61" r="f59" b="f60"/>
                <a:pathLst>
                  <a:path w="9" h="19">
                    <a:moveTo>
                      <a:pt x="f8" y="f5"/>
                    </a:moveTo>
                    <a:cubicBezTo>
                      <a:pt x="f9" y="f5"/>
                      <a:pt x="f5" y="f10"/>
                      <a:pt x="f8" y="f11"/>
                    </a:cubicBezTo>
                    <a:cubicBezTo>
                      <a:pt x="f9" y="f12"/>
                      <a:pt x="f5" y="f13"/>
                      <a:pt x="f8" y="f14"/>
                    </a:cubicBezTo>
                    <a:cubicBezTo>
                      <a:pt x="f11" y="f6"/>
                      <a:pt x="f8" y="f13"/>
                      <a:pt x="f11" y="f14"/>
                    </a:cubicBezTo>
                    <a:cubicBezTo>
                      <a:pt x="f12" y="f14"/>
                      <a:pt x="f8" y="f12"/>
                      <a:pt x="f13" y="f12"/>
                    </a:cubicBezTo>
                    <a:cubicBezTo>
                      <a:pt x="f6" y="f15"/>
                      <a:pt x="f8" y="f6"/>
                      <a:pt x="f12" y="f6"/>
                    </a:cubicBezTo>
                    <a:cubicBezTo>
                      <a:pt x="f15" y="f16"/>
                      <a:pt x="f12" y="f17"/>
                      <a:pt x="f15" y="f18"/>
                    </a:cubicBezTo>
                    <a:cubicBezTo>
                      <a:pt x="f9" y="f17"/>
                      <a:pt x="f11" y="f17"/>
                      <a:pt x="f11" y="f19"/>
                    </a:cubicBezTo>
                    <a:cubicBezTo>
                      <a:pt x="f8" y="f19"/>
                      <a:pt x="f9" y="f19"/>
                      <a:pt x="f11" y="f20"/>
                    </a:cubicBezTo>
                    <a:cubicBezTo>
                      <a:pt x="f11" y="f20"/>
                      <a:pt x="f9" y="f21"/>
                      <a:pt x="f12" y="f7"/>
                    </a:cubicBezTo>
                    <a:cubicBezTo>
                      <a:pt x="f11" y="f7"/>
                      <a:pt x="f11" y="f22"/>
                      <a:pt x="f8" y="f21"/>
                    </a:cubicBezTo>
                    <a:cubicBezTo>
                      <a:pt x="f10" y="f21"/>
                      <a:pt x="f8" y="f23"/>
                      <a:pt x="f10" y="f23"/>
                    </a:cubicBezTo>
                    <a:cubicBezTo>
                      <a:pt x="f10" y="f24"/>
                      <a:pt x="f10" y="f18"/>
                      <a:pt x="f10" y="f18"/>
                    </a:cubicBezTo>
                    <a:cubicBezTo>
                      <a:pt x="f5" y="f17"/>
                      <a:pt x="f10" y="f17"/>
                      <a:pt x="f5" y="f17"/>
                    </a:cubicBezTo>
                    <a:cubicBezTo>
                      <a:pt x="f5" y="f16"/>
                      <a:pt x="f5" y="f6"/>
                      <a:pt x="f10" y="f6"/>
                    </a:cubicBezTo>
                    <a:cubicBezTo>
                      <a:pt x="f5" y="f6"/>
                      <a:pt x="f5" y="f6"/>
                      <a:pt x="f5" y="f13"/>
                    </a:cubicBezTo>
                    <a:cubicBezTo>
                      <a:pt x="f5" y="f11"/>
                      <a:pt x="f5" y="f8"/>
                      <a:pt x="f10" y="f10"/>
                    </a:cubicBezTo>
                    <a:cubicBezTo>
                      <a:pt x="f8" y="f5"/>
                      <a:pt x="f8"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79" name="Freeform 138">
                <a:extLst>
                  <a:ext uri="{FF2B5EF4-FFF2-40B4-BE49-F238E27FC236}">
                    <a16:creationId xmlns:a16="http://schemas.microsoft.com/office/drawing/2014/main" id="{051B00A2-0446-179A-45F4-1DC94DDDF762}"/>
                  </a:ext>
                </a:extLst>
              </p:cNvPr>
              <p:cNvSpPr/>
              <p:nvPr/>
            </p:nvSpPr>
            <p:spPr>
              <a:xfrm>
                <a:off x="10194224" y="4679771"/>
                <a:ext cx="42931" cy="29955"/>
              </a:xfrm>
              <a:custGeom>
                <a:avLst/>
                <a:gdLst>
                  <a:gd name="f0" fmla="val 10800000"/>
                  <a:gd name="f1" fmla="val 5400000"/>
                  <a:gd name="f2" fmla="val 180"/>
                  <a:gd name="f3" fmla="val w"/>
                  <a:gd name="f4" fmla="val h"/>
                  <a:gd name="f5" fmla="val 0"/>
                  <a:gd name="f6" fmla="val 8"/>
                  <a:gd name="f7" fmla="val 6"/>
                  <a:gd name="f8" fmla="val 1"/>
                  <a:gd name="f9" fmla="val 2"/>
                  <a:gd name="f10" fmla="val 3"/>
                  <a:gd name="f11" fmla="val 4"/>
                  <a:gd name="f12" fmla="val 5"/>
                  <a:gd name="f13" fmla="val 7"/>
                  <a:gd name="f14" fmla="+- 0 0 -90"/>
                  <a:gd name="f15" fmla="*/ f3 1 8"/>
                  <a:gd name="f16" fmla="*/ f4 1 6"/>
                  <a:gd name="f17" fmla="+- f7 0 f5"/>
                  <a:gd name="f18" fmla="+- f6 0 f5"/>
                  <a:gd name="f19" fmla="*/ f14 f0 1"/>
                  <a:gd name="f20" fmla="*/ f17 1 6"/>
                  <a:gd name="f21" fmla="*/ f18 1 8"/>
                  <a:gd name="f22" fmla="*/ f19 1 f2"/>
                  <a:gd name="f23" fmla="*/ 1 1 f21"/>
                  <a:gd name="f24" fmla="*/ 1 1 f20"/>
                  <a:gd name="f25" fmla="*/ 3 1 f21"/>
                  <a:gd name="f26" fmla="*/ 6 1 f21"/>
                  <a:gd name="f27" fmla="*/ 3 1 f20"/>
                  <a:gd name="f28" fmla="*/ 7 1 f21"/>
                  <a:gd name="f29" fmla="*/ 5 1 f20"/>
                  <a:gd name="f30" fmla="*/ 2 1 f21"/>
                  <a:gd name="f31" fmla="*/ 0 1 f21"/>
                  <a:gd name="f32" fmla="*/ f6 1 f21"/>
                  <a:gd name="f33" fmla="*/ 0 1 f20"/>
                  <a:gd name="f34" fmla="*/ f7 1 f20"/>
                  <a:gd name="f35" fmla="+- f22 0 f1"/>
                  <a:gd name="f36" fmla="*/ f31 f15 1"/>
                  <a:gd name="f37" fmla="*/ f32 f15 1"/>
                  <a:gd name="f38" fmla="*/ f34 f16 1"/>
                  <a:gd name="f39" fmla="*/ f33 f16 1"/>
                  <a:gd name="f40" fmla="*/ f23 f15 1"/>
                  <a:gd name="f41" fmla="*/ f24 f16 1"/>
                  <a:gd name="f42" fmla="*/ f25 f15 1"/>
                  <a:gd name="f43" fmla="*/ f26 f15 1"/>
                  <a:gd name="f44" fmla="*/ f27 f16 1"/>
                  <a:gd name="f45" fmla="*/ f28 f15 1"/>
                  <a:gd name="f46" fmla="*/ f29 f16 1"/>
                  <a:gd name="f47" fmla="*/ f30 f15 1"/>
                </a:gdLst>
                <a:ahLst/>
                <a:cxnLst>
                  <a:cxn ang="3cd4">
                    <a:pos x="hc" y="t"/>
                  </a:cxn>
                  <a:cxn ang="0">
                    <a:pos x="r" y="vc"/>
                  </a:cxn>
                  <a:cxn ang="cd4">
                    <a:pos x="hc" y="b"/>
                  </a:cxn>
                  <a:cxn ang="cd2">
                    <a:pos x="l" y="vc"/>
                  </a:cxn>
                  <a:cxn ang="f35">
                    <a:pos x="f40" y="f41"/>
                  </a:cxn>
                  <a:cxn ang="f35">
                    <a:pos x="f42" y="f41"/>
                  </a:cxn>
                  <a:cxn ang="f35">
                    <a:pos x="f43" y="f44"/>
                  </a:cxn>
                  <a:cxn ang="f35">
                    <a:pos x="f45" y="f46"/>
                  </a:cxn>
                  <a:cxn ang="f35">
                    <a:pos x="f47" y="f46"/>
                  </a:cxn>
                  <a:cxn ang="f35">
                    <a:pos x="f40" y="f41"/>
                  </a:cxn>
                </a:cxnLst>
                <a:rect l="f36" t="f39" r="f37" b="f38"/>
                <a:pathLst>
                  <a:path w="8" h="6">
                    <a:moveTo>
                      <a:pt x="f8" y="f8"/>
                    </a:moveTo>
                    <a:cubicBezTo>
                      <a:pt x="f9" y="f5"/>
                      <a:pt x="f8" y="f8"/>
                      <a:pt x="f10" y="f8"/>
                    </a:cubicBezTo>
                    <a:cubicBezTo>
                      <a:pt x="f11" y="f5"/>
                      <a:pt x="f6" y="f9"/>
                      <a:pt x="f7" y="f10"/>
                    </a:cubicBezTo>
                    <a:cubicBezTo>
                      <a:pt x="f12" y="f12"/>
                      <a:pt x="f6" y="f11"/>
                      <a:pt x="f13" y="f12"/>
                    </a:cubicBezTo>
                    <a:cubicBezTo>
                      <a:pt x="f7" y="f7"/>
                      <a:pt x="f10" y="f7"/>
                      <a:pt x="f9" y="f12"/>
                    </a:cubicBezTo>
                    <a:cubicBezTo>
                      <a:pt x="f8" y="f11"/>
                      <a:pt x="f5" y="f9"/>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80" name="Freeform 139">
                <a:extLst>
                  <a:ext uri="{FF2B5EF4-FFF2-40B4-BE49-F238E27FC236}">
                    <a16:creationId xmlns:a16="http://schemas.microsoft.com/office/drawing/2014/main" id="{21E61339-9375-6F6B-D3C9-7138F1E1190A}"/>
                  </a:ext>
                </a:extLst>
              </p:cNvPr>
              <p:cNvSpPr/>
              <p:nvPr/>
            </p:nvSpPr>
            <p:spPr>
              <a:xfrm>
                <a:off x="10277819" y="4639116"/>
                <a:ext cx="33887" cy="14977"/>
              </a:xfrm>
              <a:custGeom>
                <a:avLst/>
                <a:gdLst>
                  <a:gd name="f0" fmla="val 10800000"/>
                  <a:gd name="f1" fmla="val 5400000"/>
                  <a:gd name="f2" fmla="val 180"/>
                  <a:gd name="f3" fmla="val w"/>
                  <a:gd name="f4" fmla="val h"/>
                  <a:gd name="f5" fmla="val 0"/>
                  <a:gd name="f6" fmla="val 6"/>
                  <a:gd name="f7" fmla="val 3"/>
                  <a:gd name="f8" fmla="val 5"/>
                  <a:gd name="f9" fmla="val 2"/>
                  <a:gd name="f10" fmla="val 1"/>
                  <a:gd name="f11" fmla="val 4"/>
                  <a:gd name="f12" fmla="+- 0 0 -90"/>
                  <a:gd name="f13" fmla="*/ f3 1 6"/>
                  <a:gd name="f14" fmla="*/ f4 1 3"/>
                  <a:gd name="f15" fmla="+- f7 0 f5"/>
                  <a:gd name="f16" fmla="+- f6 0 f5"/>
                  <a:gd name="f17" fmla="*/ f12 f0 1"/>
                  <a:gd name="f18" fmla="*/ f15 1 3"/>
                  <a:gd name="f19" fmla="*/ f16 1 6"/>
                  <a:gd name="f20" fmla="*/ f17 1 f2"/>
                  <a:gd name="f21" fmla="*/ 5 1 f19"/>
                  <a:gd name="f22" fmla="*/ 0 1 f18"/>
                  <a:gd name="f23" fmla="*/ 3 1 f19"/>
                  <a:gd name="f24" fmla="*/ 2 1 f18"/>
                  <a:gd name="f25" fmla="*/ 0 1 f19"/>
                  <a:gd name="f26" fmla="*/ f6 1 f19"/>
                  <a:gd name="f27" fmla="*/ f7 1 f18"/>
                  <a:gd name="f28" fmla="+- f20 0 f1"/>
                  <a:gd name="f29" fmla="*/ f25 f13 1"/>
                  <a:gd name="f30" fmla="*/ f26 f13 1"/>
                  <a:gd name="f31" fmla="*/ f27 f14 1"/>
                  <a:gd name="f32" fmla="*/ f22 f14 1"/>
                  <a:gd name="f33" fmla="*/ f21 f13 1"/>
                  <a:gd name="f34" fmla="*/ f23 f13 1"/>
                  <a:gd name="f35" fmla="*/ f24 f14 1"/>
                </a:gdLst>
                <a:ahLst/>
                <a:cxnLst>
                  <a:cxn ang="3cd4">
                    <a:pos x="hc" y="t"/>
                  </a:cxn>
                  <a:cxn ang="0">
                    <a:pos x="r" y="vc"/>
                  </a:cxn>
                  <a:cxn ang="cd4">
                    <a:pos x="hc" y="b"/>
                  </a:cxn>
                  <a:cxn ang="cd2">
                    <a:pos x="l" y="vc"/>
                  </a:cxn>
                  <a:cxn ang="f28">
                    <a:pos x="f33" y="f32"/>
                  </a:cxn>
                  <a:cxn ang="f28">
                    <a:pos x="f34" y="f35"/>
                  </a:cxn>
                  <a:cxn ang="f28">
                    <a:pos x="f33" y="f32"/>
                  </a:cxn>
                </a:cxnLst>
                <a:rect l="f29" t="f32" r="f30" b="f31"/>
                <a:pathLst>
                  <a:path w="6" h="3">
                    <a:moveTo>
                      <a:pt x="f8" y="f5"/>
                    </a:moveTo>
                    <a:cubicBezTo>
                      <a:pt x="f6" y="f5"/>
                      <a:pt x="f8" y="f7"/>
                      <a:pt x="f7" y="f9"/>
                    </a:cubicBezTo>
                    <a:cubicBezTo>
                      <a:pt x="f5" y="f10"/>
                      <a:pt x="f11"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81" name="Freeform 140">
                <a:extLst>
                  <a:ext uri="{FF2B5EF4-FFF2-40B4-BE49-F238E27FC236}">
                    <a16:creationId xmlns:a16="http://schemas.microsoft.com/office/drawing/2014/main" id="{BD724430-CC3D-04DC-59E7-83C97644BE02}"/>
                  </a:ext>
                </a:extLst>
              </p:cNvPr>
              <p:cNvSpPr/>
              <p:nvPr/>
            </p:nvSpPr>
            <p:spPr>
              <a:xfrm>
                <a:off x="10246190" y="4669072"/>
                <a:ext cx="81335" cy="40654"/>
              </a:xfrm>
              <a:custGeom>
                <a:avLst/>
                <a:gdLst>
                  <a:gd name="f0" fmla="val 10800000"/>
                  <a:gd name="f1" fmla="val 5400000"/>
                  <a:gd name="f2" fmla="val 180"/>
                  <a:gd name="f3" fmla="val w"/>
                  <a:gd name="f4" fmla="val h"/>
                  <a:gd name="f5" fmla="val 0"/>
                  <a:gd name="f6" fmla="val 15"/>
                  <a:gd name="f7" fmla="val 8"/>
                  <a:gd name="f8" fmla="val 6"/>
                  <a:gd name="f9" fmla="val 3"/>
                  <a:gd name="f10" fmla="val 2"/>
                  <a:gd name="f11" fmla="val 5"/>
                  <a:gd name="f12" fmla="val 1"/>
                  <a:gd name="f13" fmla="val 7"/>
                  <a:gd name="f14" fmla="val 10"/>
                  <a:gd name="f15" fmla="val 12"/>
                  <a:gd name="f16" fmla="val 14"/>
                  <a:gd name="f17" fmla="val 13"/>
                  <a:gd name="f18" fmla="val 4"/>
                  <a:gd name="f19" fmla="val 11"/>
                  <a:gd name="f20" fmla="+- 0 0 -90"/>
                  <a:gd name="f21" fmla="*/ f3 1 15"/>
                  <a:gd name="f22" fmla="*/ f4 1 8"/>
                  <a:gd name="f23" fmla="+- f7 0 f5"/>
                  <a:gd name="f24" fmla="+- f6 0 f5"/>
                  <a:gd name="f25" fmla="*/ f20 f0 1"/>
                  <a:gd name="f26" fmla="*/ f23 1 8"/>
                  <a:gd name="f27" fmla="*/ f24 1 15"/>
                  <a:gd name="f28" fmla="*/ f25 1 f2"/>
                  <a:gd name="f29" fmla="*/ 0 1 f27"/>
                  <a:gd name="f30" fmla="*/ 6 1 f26"/>
                  <a:gd name="f31" fmla="*/ 1 1 f27"/>
                  <a:gd name="f32" fmla="*/ 2 1 f26"/>
                  <a:gd name="f33" fmla="*/ 6 1 f27"/>
                  <a:gd name="f34" fmla="*/ 1 1 f26"/>
                  <a:gd name="f35" fmla="*/ 8 1 f27"/>
                  <a:gd name="f36" fmla="*/ 12 1 f27"/>
                  <a:gd name="f37" fmla="*/ 14 1 f27"/>
                  <a:gd name="f38" fmla="*/ 15 1 f27"/>
                  <a:gd name="f39" fmla="*/ 4 1 f26"/>
                  <a:gd name="f40" fmla="*/ 7 1 f26"/>
                  <a:gd name="f41" fmla="*/ 13 1 f27"/>
                  <a:gd name="f42" fmla="*/ 10 1 f27"/>
                  <a:gd name="f43" fmla="*/ 5 1 f26"/>
                  <a:gd name="f44" fmla="*/ 5 1 f27"/>
                  <a:gd name="f45" fmla="*/ 3 1 f27"/>
                  <a:gd name="f46" fmla="*/ f6 1 f27"/>
                  <a:gd name="f47" fmla="*/ 0 1 f26"/>
                  <a:gd name="f48" fmla="*/ f7 1 f26"/>
                  <a:gd name="f49" fmla="+- f28 0 f1"/>
                  <a:gd name="f50" fmla="*/ f29 f21 1"/>
                  <a:gd name="f51" fmla="*/ f46 f21 1"/>
                  <a:gd name="f52" fmla="*/ f48 f22 1"/>
                  <a:gd name="f53" fmla="*/ f47 f22 1"/>
                  <a:gd name="f54" fmla="*/ f30 f22 1"/>
                  <a:gd name="f55" fmla="*/ f31 f21 1"/>
                  <a:gd name="f56" fmla="*/ f32 f22 1"/>
                  <a:gd name="f57" fmla="*/ f33 f21 1"/>
                  <a:gd name="f58" fmla="*/ f34 f22 1"/>
                  <a:gd name="f59" fmla="*/ f35 f21 1"/>
                  <a:gd name="f60" fmla="*/ f36 f21 1"/>
                  <a:gd name="f61" fmla="*/ f37 f21 1"/>
                  <a:gd name="f62" fmla="*/ f38 f21 1"/>
                  <a:gd name="f63" fmla="*/ f39 f22 1"/>
                  <a:gd name="f64" fmla="*/ f40 f22 1"/>
                  <a:gd name="f65" fmla="*/ f41 f21 1"/>
                  <a:gd name="f66" fmla="*/ f42 f21 1"/>
                  <a:gd name="f67" fmla="*/ f43 f22 1"/>
                  <a:gd name="f68" fmla="*/ f44 f21 1"/>
                  <a:gd name="f69" fmla="*/ f45 f21 1"/>
                </a:gdLst>
                <a:ahLst/>
                <a:cxnLst>
                  <a:cxn ang="3cd4">
                    <a:pos x="hc" y="t"/>
                  </a:cxn>
                  <a:cxn ang="0">
                    <a:pos x="r" y="vc"/>
                  </a:cxn>
                  <a:cxn ang="cd4">
                    <a:pos x="hc" y="b"/>
                  </a:cxn>
                  <a:cxn ang="cd2">
                    <a:pos x="l" y="vc"/>
                  </a:cxn>
                  <a:cxn ang="f49">
                    <a:pos x="f50" y="f54"/>
                  </a:cxn>
                  <a:cxn ang="f49">
                    <a:pos x="f55" y="f56"/>
                  </a:cxn>
                  <a:cxn ang="f49">
                    <a:pos x="f57" y="f58"/>
                  </a:cxn>
                  <a:cxn ang="f49">
                    <a:pos x="f59" y="f58"/>
                  </a:cxn>
                  <a:cxn ang="f49">
                    <a:pos x="f60" y="f58"/>
                  </a:cxn>
                  <a:cxn ang="f49">
                    <a:pos x="f61" y="f56"/>
                  </a:cxn>
                  <a:cxn ang="f49">
                    <a:pos x="f62" y="f63"/>
                  </a:cxn>
                  <a:cxn ang="f49">
                    <a:pos x="f62" y="f64"/>
                  </a:cxn>
                  <a:cxn ang="f49">
                    <a:pos x="f65" y="f64"/>
                  </a:cxn>
                  <a:cxn ang="f49">
                    <a:pos x="f66" y="f63"/>
                  </a:cxn>
                  <a:cxn ang="f49">
                    <a:pos x="f59" y="f67"/>
                  </a:cxn>
                  <a:cxn ang="f49">
                    <a:pos x="f68" y="f67"/>
                  </a:cxn>
                  <a:cxn ang="f49">
                    <a:pos x="f69" y="f54"/>
                  </a:cxn>
                  <a:cxn ang="f49">
                    <a:pos x="f55" y="f67"/>
                  </a:cxn>
                  <a:cxn ang="f49">
                    <a:pos x="f50" y="f54"/>
                  </a:cxn>
                </a:cxnLst>
                <a:rect l="f50" t="f53" r="f51" b="f52"/>
                <a:pathLst>
                  <a:path w="15" h="8">
                    <a:moveTo>
                      <a:pt x="f5" y="f8"/>
                    </a:moveTo>
                    <a:cubicBezTo>
                      <a:pt x="f5" y="f9"/>
                      <a:pt x="f10" y="f11"/>
                      <a:pt x="f12" y="f10"/>
                    </a:cubicBezTo>
                    <a:cubicBezTo>
                      <a:pt x="f12" y="f12"/>
                      <a:pt x="f11" y="f5"/>
                      <a:pt x="f8" y="f12"/>
                    </a:cubicBezTo>
                    <a:cubicBezTo>
                      <a:pt x="f13" y="f12"/>
                      <a:pt x="f7" y="f5"/>
                      <a:pt x="f7" y="f12"/>
                    </a:cubicBezTo>
                    <a:cubicBezTo>
                      <a:pt x="f7" y="f10"/>
                      <a:pt x="f14" y="f5"/>
                      <a:pt x="f15" y="f12"/>
                    </a:cubicBezTo>
                    <a:cubicBezTo>
                      <a:pt x="f16" y="f10"/>
                      <a:pt x="f17" y="f5"/>
                      <a:pt x="f16" y="f10"/>
                    </a:cubicBezTo>
                    <a:cubicBezTo>
                      <a:pt x="f16" y="f9"/>
                      <a:pt x="f6" y="f10"/>
                      <a:pt x="f6" y="f18"/>
                    </a:cubicBezTo>
                    <a:cubicBezTo>
                      <a:pt x="f16" y="f8"/>
                      <a:pt x="f6" y="f9"/>
                      <a:pt x="f6" y="f13"/>
                    </a:cubicBezTo>
                    <a:cubicBezTo>
                      <a:pt x="f16" y="f7"/>
                      <a:pt x="f16" y="f7"/>
                      <a:pt x="f17" y="f13"/>
                    </a:cubicBezTo>
                    <a:cubicBezTo>
                      <a:pt x="f17" y="f13"/>
                      <a:pt x="f19" y="f13"/>
                      <a:pt x="f14" y="f18"/>
                    </a:cubicBezTo>
                    <a:cubicBezTo>
                      <a:pt x="f13" y="f9"/>
                      <a:pt x="f14" y="f11"/>
                      <a:pt x="f7" y="f11"/>
                    </a:cubicBezTo>
                    <a:cubicBezTo>
                      <a:pt x="f8" y="f18"/>
                      <a:pt x="f11" y="f8"/>
                      <a:pt x="f11" y="f11"/>
                    </a:cubicBezTo>
                    <a:cubicBezTo>
                      <a:pt x="f18" y="f9"/>
                      <a:pt x="f9" y="f8"/>
                      <a:pt x="f9" y="f8"/>
                    </a:cubicBezTo>
                    <a:cubicBezTo>
                      <a:pt x="f12" y="f8"/>
                      <a:pt x="f10" y="f18"/>
                      <a:pt x="f12" y="f11"/>
                    </a:cubicBezTo>
                    <a:cubicBezTo>
                      <a:pt x="f5" y="f8"/>
                      <a:pt x="f12" y="f11"/>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82" name="Indonesia">
                <a:extLst>
                  <a:ext uri="{FF2B5EF4-FFF2-40B4-BE49-F238E27FC236}">
                    <a16:creationId xmlns:a16="http://schemas.microsoft.com/office/drawing/2014/main" id="{BE21E09C-D9AE-368A-85E0-0A0DE991B917}"/>
                  </a:ext>
                </a:extLst>
              </p:cNvPr>
              <p:cNvSpPr/>
              <p:nvPr/>
            </p:nvSpPr>
            <p:spPr>
              <a:xfrm>
                <a:off x="9407968" y="4386660"/>
                <a:ext cx="293714" cy="389388"/>
              </a:xfrm>
              <a:custGeom>
                <a:avLst/>
                <a:gdLst>
                  <a:gd name="f0" fmla="val 10800000"/>
                  <a:gd name="f1" fmla="val 5400000"/>
                  <a:gd name="f2" fmla="val 180"/>
                  <a:gd name="f3" fmla="val w"/>
                  <a:gd name="f4" fmla="val h"/>
                  <a:gd name="f5" fmla="val 0"/>
                  <a:gd name="f6" fmla="val 55"/>
                  <a:gd name="f7" fmla="val 77"/>
                  <a:gd name="f8" fmla="val 2"/>
                  <a:gd name="f9" fmla="val 3"/>
                  <a:gd name="f10" fmla="val 6"/>
                  <a:gd name="f11" fmla="val 5"/>
                  <a:gd name="f12" fmla="val 9"/>
                  <a:gd name="f13" fmla="val 4"/>
                  <a:gd name="f14" fmla="val 12"/>
                  <a:gd name="f15" fmla="val 11"/>
                  <a:gd name="f16" fmla="val 15"/>
                  <a:gd name="f17" fmla="val 13"/>
                  <a:gd name="f18" fmla="val 7"/>
                  <a:gd name="f19" fmla="val 16"/>
                  <a:gd name="f20" fmla="val 8"/>
                  <a:gd name="f21" fmla="val 18"/>
                  <a:gd name="f22" fmla="val 10"/>
                  <a:gd name="f23" fmla="val 20"/>
                  <a:gd name="f24" fmla="val 17"/>
                  <a:gd name="f25" fmla="val 21"/>
                  <a:gd name="f26" fmla="val 14"/>
                  <a:gd name="f27" fmla="val 24"/>
                  <a:gd name="f28" fmla="val 25"/>
                  <a:gd name="f29" fmla="val 19"/>
                  <a:gd name="f30" fmla="val 26"/>
                  <a:gd name="f31" fmla="val 27"/>
                  <a:gd name="f32" fmla="val 23"/>
                  <a:gd name="f33" fmla="val 28"/>
                  <a:gd name="f34" fmla="val 30"/>
                  <a:gd name="f35" fmla="val 31"/>
                  <a:gd name="f36" fmla="val 32"/>
                  <a:gd name="f37" fmla="val 35"/>
                  <a:gd name="f38" fmla="val 36"/>
                  <a:gd name="f39" fmla="val 33"/>
                  <a:gd name="f40" fmla="val 38"/>
                  <a:gd name="f41" fmla="val 39"/>
                  <a:gd name="f42" fmla="val 41"/>
                  <a:gd name="f43" fmla="val 40"/>
                  <a:gd name="f44" fmla="val 37"/>
                  <a:gd name="f45" fmla="val 42"/>
                  <a:gd name="f46" fmla="val 44"/>
                  <a:gd name="f47" fmla="val 45"/>
                  <a:gd name="f48" fmla="val 43"/>
                  <a:gd name="f49" fmla="val 46"/>
                  <a:gd name="f50" fmla="val 47"/>
                  <a:gd name="f51" fmla="val 50"/>
                  <a:gd name="f52" fmla="val 48"/>
                  <a:gd name="f53" fmla="val 49"/>
                  <a:gd name="f54" fmla="val 52"/>
                  <a:gd name="f55" fmla="val 54"/>
                  <a:gd name="f56" fmla="val 53"/>
                  <a:gd name="f57" fmla="val 51"/>
                  <a:gd name="f58" fmla="val 56"/>
                  <a:gd name="f59" fmla="val 57"/>
                  <a:gd name="f60" fmla="val 59"/>
                  <a:gd name="f61" fmla="val 60"/>
                  <a:gd name="f62" fmla="val 61"/>
                  <a:gd name="f63" fmla="val 64"/>
                  <a:gd name="f64" fmla="val 66"/>
                  <a:gd name="f65" fmla="val 72"/>
                  <a:gd name="f66" fmla="val 75"/>
                  <a:gd name="f67" fmla="val 74"/>
                  <a:gd name="f68" fmla="val 76"/>
                  <a:gd name="f69" fmla="val 73"/>
                  <a:gd name="f70" fmla="val 71"/>
                  <a:gd name="f71" fmla="val 69"/>
                  <a:gd name="f72" fmla="val 67"/>
                  <a:gd name="f73" fmla="val 34"/>
                  <a:gd name="f74" fmla="val 29"/>
                  <a:gd name="f75" fmla="+- 0 0 -90"/>
                  <a:gd name="f76" fmla="*/ f3 1 55"/>
                  <a:gd name="f77" fmla="*/ f4 1 77"/>
                  <a:gd name="f78" fmla="+- f7 0 f5"/>
                  <a:gd name="f79" fmla="+- f6 0 f5"/>
                  <a:gd name="f80" fmla="*/ f75 f0 1"/>
                  <a:gd name="f81" fmla="*/ f79 1 55"/>
                  <a:gd name="f82" fmla="*/ f78 1 77"/>
                  <a:gd name="f83" fmla="*/ f80 1 f2"/>
                  <a:gd name="f84" fmla="*/ 2 1 f81"/>
                  <a:gd name="f85" fmla="*/ 2 1 f82"/>
                  <a:gd name="f86" fmla="*/ 9 1 f81"/>
                  <a:gd name="f87" fmla="*/ 4 1 f82"/>
                  <a:gd name="f88" fmla="*/ 12 1 f81"/>
                  <a:gd name="f89" fmla="*/ 16 1 f81"/>
                  <a:gd name="f90" fmla="*/ 8 1 f82"/>
                  <a:gd name="f91" fmla="*/ 18 1 f81"/>
                  <a:gd name="f92" fmla="*/ 12 1 f82"/>
                  <a:gd name="f93" fmla="*/ 21 1 f81"/>
                  <a:gd name="f94" fmla="*/ 14 1 f82"/>
                  <a:gd name="f95" fmla="*/ 25 1 f81"/>
                  <a:gd name="f96" fmla="*/ 19 1 f82"/>
                  <a:gd name="f97" fmla="*/ 27 1 f81"/>
                  <a:gd name="f98" fmla="*/ 21 1 f82"/>
                  <a:gd name="f99" fmla="*/ 30 1 f81"/>
                  <a:gd name="f100" fmla="*/ 26 1 f82"/>
                  <a:gd name="f101" fmla="*/ 23 1 f82"/>
                  <a:gd name="f102" fmla="*/ 32 1 f81"/>
                  <a:gd name="f103" fmla="*/ 38 1 f81"/>
                  <a:gd name="f104" fmla="*/ 33 1 f82"/>
                  <a:gd name="f105" fmla="*/ 40 1 f81"/>
                  <a:gd name="f106" fmla="*/ 35 1 f82"/>
                  <a:gd name="f107" fmla="*/ 37 1 f81"/>
                  <a:gd name="f108" fmla="*/ 37 1 f82"/>
                  <a:gd name="f109" fmla="*/ 36 1 f82"/>
                  <a:gd name="f110" fmla="*/ 44 1 f81"/>
                  <a:gd name="f111" fmla="*/ 42 1 f81"/>
                  <a:gd name="f112" fmla="*/ 39 1 f82"/>
                  <a:gd name="f113" fmla="*/ 41 1 f81"/>
                  <a:gd name="f114" fmla="*/ 42 1 f82"/>
                  <a:gd name="f115" fmla="*/ 43 1 f81"/>
                  <a:gd name="f116" fmla="*/ 45 1 f82"/>
                  <a:gd name="f117" fmla="*/ 47 1 f81"/>
                  <a:gd name="f118" fmla="*/ 48 1 f81"/>
                  <a:gd name="f119" fmla="*/ 50 1 f82"/>
                  <a:gd name="f120" fmla="*/ 54 1 f82"/>
                  <a:gd name="f121" fmla="*/ 50 1 f81"/>
                  <a:gd name="f122" fmla="*/ 53 1 f82"/>
                  <a:gd name="f123" fmla="*/ 53 1 f81"/>
                  <a:gd name="f124" fmla="*/ 55 1 f82"/>
                  <a:gd name="f125" fmla="*/ 54 1 f81"/>
                  <a:gd name="f126" fmla="*/ 56 1 f82"/>
                  <a:gd name="f127" fmla="*/ 60 1 f82"/>
                  <a:gd name="f128" fmla="*/ 66 1 f82"/>
                  <a:gd name="f129" fmla="*/ 75 1 f82"/>
                  <a:gd name="f130" fmla="*/ 51 1 f81"/>
                  <a:gd name="f131" fmla="*/ 74 1 f82"/>
                  <a:gd name="f132" fmla="*/ 46 1 f81"/>
                  <a:gd name="f133" fmla="*/ 73 1 f82"/>
                  <a:gd name="f134" fmla="*/ 72 1 f82"/>
                  <a:gd name="f135" fmla="*/ 69 1 f82"/>
                  <a:gd name="f136" fmla="*/ 64 1 f82"/>
                  <a:gd name="f137" fmla="*/ 33 1 f81"/>
                  <a:gd name="f138" fmla="*/ 57 1 f82"/>
                  <a:gd name="f139" fmla="*/ 29 1 f81"/>
                  <a:gd name="f140" fmla="*/ 52 1 f82"/>
                  <a:gd name="f141" fmla="*/ 28 1 f81"/>
                  <a:gd name="f142" fmla="*/ 48 1 f82"/>
                  <a:gd name="f143" fmla="*/ 24 1 f81"/>
                  <a:gd name="f144" fmla="*/ 38 1 f82"/>
                  <a:gd name="f145" fmla="*/ 20 1 f81"/>
                  <a:gd name="f146" fmla="*/ 31 1 f82"/>
                  <a:gd name="f147" fmla="*/ 27 1 f82"/>
                  <a:gd name="f148" fmla="*/ 15 1 f81"/>
                  <a:gd name="f149" fmla="*/ 14 1 f81"/>
                  <a:gd name="f150" fmla="*/ 17 1 f82"/>
                  <a:gd name="f151" fmla="*/ 10 1 f81"/>
                  <a:gd name="f152" fmla="*/ 7 1 f81"/>
                  <a:gd name="f153" fmla="*/ 3 1 f81"/>
                  <a:gd name="f154" fmla="*/ 6 1 f82"/>
                  <a:gd name="f155" fmla="*/ 0 1 f81"/>
                  <a:gd name="f156" fmla="*/ f6 1 f81"/>
                  <a:gd name="f157" fmla="*/ 0 1 f82"/>
                  <a:gd name="f158" fmla="*/ f7 1 f82"/>
                  <a:gd name="f159" fmla="+- f83 0 f1"/>
                  <a:gd name="f160" fmla="*/ f155 f76 1"/>
                  <a:gd name="f161" fmla="*/ f156 f76 1"/>
                  <a:gd name="f162" fmla="*/ f158 f77 1"/>
                  <a:gd name="f163" fmla="*/ f157 f77 1"/>
                  <a:gd name="f164" fmla="*/ f84 f76 1"/>
                  <a:gd name="f165" fmla="*/ f85 f77 1"/>
                  <a:gd name="f166" fmla="*/ f86 f76 1"/>
                  <a:gd name="f167" fmla="*/ f87 f77 1"/>
                  <a:gd name="f168" fmla="*/ f88 f76 1"/>
                  <a:gd name="f169" fmla="*/ f89 f76 1"/>
                  <a:gd name="f170" fmla="*/ f90 f77 1"/>
                  <a:gd name="f171" fmla="*/ f91 f76 1"/>
                  <a:gd name="f172" fmla="*/ f92 f77 1"/>
                  <a:gd name="f173" fmla="*/ f93 f76 1"/>
                  <a:gd name="f174" fmla="*/ f94 f77 1"/>
                  <a:gd name="f175" fmla="*/ f95 f76 1"/>
                  <a:gd name="f176" fmla="*/ f96 f77 1"/>
                  <a:gd name="f177" fmla="*/ f97 f76 1"/>
                  <a:gd name="f178" fmla="*/ f98 f77 1"/>
                  <a:gd name="f179" fmla="*/ f99 f76 1"/>
                  <a:gd name="f180" fmla="*/ f100 f77 1"/>
                  <a:gd name="f181" fmla="*/ f101 f77 1"/>
                  <a:gd name="f182" fmla="*/ f102 f76 1"/>
                  <a:gd name="f183" fmla="*/ f103 f76 1"/>
                  <a:gd name="f184" fmla="*/ f104 f77 1"/>
                  <a:gd name="f185" fmla="*/ f105 f76 1"/>
                  <a:gd name="f186" fmla="*/ f106 f77 1"/>
                  <a:gd name="f187" fmla="*/ f107 f76 1"/>
                  <a:gd name="f188" fmla="*/ f108 f77 1"/>
                  <a:gd name="f189" fmla="*/ f109 f77 1"/>
                  <a:gd name="f190" fmla="*/ f110 f76 1"/>
                  <a:gd name="f191" fmla="*/ f111 f76 1"/>
                  <a:gd name="f192" fmla="*/ f112 f77 1"/>
                  <a:gd name="f193" fmla="*/ f113 f76 1"/>
                  <a:gd name="f194" fmla="*/ f114 f77 1"/>
                  <a:gd name="f195" fmla="*/ f115 f76 1"/>
                  <a:gd name="f196" fmla="*/ f116 f77 1"/>
                  <a:gd name="f197" fmla="*/ f117 f76 1"/>
                  <a:gd name="f198" fmla="*/ f118 f76 1"/>
                  <a:gd name="f199" fmla="*/ f119 f77 1"/>
                  <a:gd name="f200" fmla="*/ f120 f77 1"/>
                  <a:gd name="f201" fmla="*/ f121 f76 1"/>
                  <a:gd name="f202" fmla="*/ f122 f77 1"/>
                  <a:gd name="f203" fmla="*/ f123 f76 1"/>
                  <a:gd name="f204" fmla="*/ f124 f77 1"/>
                  <a:gd name="f205" fmla="*/ f125 f76 1"/>
                  <a:gd name="f206" fmla="*/ f126 f77 1"/>
                  <a:gd name="f207" fmla="*/ f127 f77 1"/>
                  <a:gd name="f208" fmla="*/ f128 f77 1"/>
                  <a:gd name="f209" fmla="*/ f129 f77 1"/>
                  <a:gd name="f210" fmla="*/ f130 f76 1"/>
                  <a:gd name="f211" fmla="*/ f131 f77 1"/>
                  <a:gd name="f212" fmla="*/ f132 f76 1"/>
                  <a:gd name="f213" fmla="*/ f133 f77 1"/>
                  <a:gd name="f214" fmla="*/ f134 f77 1"/>
                  <a:gd name="f215" fmla="*/ f135 f77 1"/>
                  <a:gd name="f216" fmla="*/ f136 f77 1"/>
                  <a:gd name="f217" fmla="*/ f137 f76 1"/>
                  <a:gd name="f218" fmla="*/ f138 f77 1"/>
                  <a:gd name="f219" fmla="*/ f139 f76 1"/>
                  <a:gd name="f220" fmla="*/ f140 f77 1"/>
                  <a:gd name="f221" fmla="*/ f141 f76 1"/>
                  <a:gd name="f222" fmla="*/ f142 f77 1"/>
                  <a:gd name="f223" fmla="*/ f143 f76 1"/>
                  <a:gd name="f224" fmla="*/ f144 f77 1"/>
                  <a:gd name="f225" fmla="*/ f145 f76 1"/>
                  <a:gd name="f226" fmla="*/ f146 f77 1"/>
                  <a:gd name="f227" fmla="*/ f147 f77 1"/>
                  <a:gd name="f228" fmla="*/ f148 f76 1"/>
                  <a:gd name="f229" fmla="*/ f149 f76 1"/>
                  <a:gd name="f230" fmla="*/ f150 f77 1"/>
                  <a:gd name="f231" fmla="*/ f151 f76 1"/>
                  <a:gd name="f232" fmla="*/ f152 f76 1"/>
                  <a:gd name="f233" fmla="*/ f153 f76 1"/>
                  <a:gd name="f234" fmla="*/ f154 f77 1"/>
                </a:gdLst>
                <a:ahLst/>
                <a:cxnLst>
                  <a:cxn ang="3cd4">
                    <a:pos x="hc" y="t"/>
                  </a:cxn>
                  <a:cxn ang="0">
                    <a:pos x="r" y="vc"/>
                  </a:cxn>
                  <a:cxn ang="cd4">
                    <a:pos x="hc" y="b"/>
                  </a:cxn>
                  <a:cxn ang="cd2">
                    <a:pos x="l" y="vc"/>
                  </a:cxn>
                  <a:cxn ang="f159">
                    <a:pos x="f164" y="f165"/>
                  </a:cxn>
                  <a:cxn ang="f159">
                    <a:pos x="f166" y="f167"/>
                  </a:cxn>
                  <a:cxn ang="f159">
                    <a:pos x="f168" y="f167"/>
                  </a:cxn>
                  <a:cxn ang="f159">
                    <a:pos x="f169" y="f170"/>
                  </a:cxn>
                  <a:cxn ang="f159">
                    <a:pos x="f171" y="f172"/>
                  </a:cxn>
                  <a:cxn ang="f159">
                    <a:pos x="f173" y="f174"/>
                  </a:cxn>
                  <a:cxn ang="f159">
                    <a:pos x="f175" y="f176"/>
                  </a:cxn>
                  <a:cxn ang="f159">
                    <a:pos x="f177" y="f178"/>
                  </a:cxn>
                  <a:cxn ang="f159">
                    <a:pos x="f179" y="f180"/>
                  </a:cxn>
                  <a:cxn ang="f159">
                    <a:pos x="f179" y="f181"/>
                  </a:cxn>
                  <a:cxn ang="f159">
                    <a:pos x="f182" y="f180"/>
                  </a:cxn>
                  <a:cxn ang="f159">
                    <a:pos x="f183" y="f184"/>
                  </a:cxn>
                  <a:cxn ang="f159">
                    <a:pos x="f185" y="f186"/>
                  </a:cxn>
                  <a:cxn ang="f159">
                    <a:pos x="f187" y="f188"/>
                  </a:cxn>
                  <a:cxn ang="f159">
                    <a:pos x="f185" y="f189"/>
                  </a:cxn>
                  <a:cxn ang="f159">
                    <a:pos x="f190" y="f188"/>
                  </a:cxn>
                  <a:cxn ang="f159">
                    <a:pos x="f191" y="f192"/>
                  </a:cxn>
                  <a:cxn ang="f159">
                    <a:pos x="f193" y="f194"/>
                  </a:cxn>
                  <a:cxn ang="f159">
                    <a:pos x="f195" y="f196"/>
                  </a:cxn>
                  <a:cxn ang="f159">
                    <a:pos x="f197" y="f196"/>
                  </a:cxn>
                  <a:cxn ang="f159">
                    <a:pos x="f198" y="f199"/>
                  </a:cxn>
                  <a:cxn ang="f159">
                    <a:pos x="f198" y="f200"/>
                  </a:cxn>
                  <a:cxn ang="f159">
                    <a:pos x="f201" y="f202"/>
                  </a:cxn>
                  <a:cxn ang="f159">
                    <a:pos x="f203" y="f204"/>
                  </a:cxn>
                  <a:cxn ang="f159">
                    <a:pos x="f205" y="f206"/>
                  </a:cxn>
                  <a:cxn ang="f159">
                    <a:pos x="f203" y="f207"/>
                  </a:cxn>
                  <a:cxn ang="f159">
                    <a:pos x="f203" y="f208"/>
                  </a:cxn>
                  <a:cxn ang="f159">
                    <a:pos x="f203" y="f209"/>
                  </a:cxn>
                  <a:cxn ang="f159">
                    <a:pos x="f210" y="f211"/>
                  </a:cxn>
                  <a:cxn ang="f159">
                    <a:pos x="f198" y="f211"/>
                  </a:cxn>
                  <a:cxn ang="f159">
                    <a:pos x="f212" y="f213"/>
                  </a:cxn>
                  <a:cxn ang="f159">
                    <a:pos x="f197" y="f209"/>
                  </a:cxn>
                  <a:cxn ang="f159">
                    <a:pos x="f190" y="f214"/>
                  </a:cxn>
                  <a:cxn ang="f159">
                    <a:pos x="f191" y="f215"/>
                  </a:cxn>
                  <a:cxn ang="f159">
                    <a:pos x="f187" y="f216"/>
                  </a:cxn>
                  <a:cxn ang="f159">
                    <a:pos x="f217" y="f218"/>
                  </a:cxn>
                  <a:cxn ang="f159">
                    <a:pos x="f219" y="f220"/>
                  </a:cxn>
                  <a:cxn ang="f159">
                    <a:pos x="f221" y="f222"/>
                  </a:cxn>
                  <a:cxn ang="f159">
                    <a:pos x="f223" y="f224"/>
                  </a:cxn>
                  <a:cxn ang="f159">
                    <a:pos x="f173" y="f186"/>
                  </a:cxn>
                  <a:cxn ang="f159">
                    <a:pos x="f225" y="f226"/>
                  </a:cxn>
                  <a:cxn ang="f159">
                    <a:pos x="f225" y="f227"/>
                  </a:cxn>
                  <a:cxn ang="f159">
                    <a:pos x="f228" y="f181"/>
                  </a:cxn>
                  <a:cxn ang="f159">
                    <a:pos x="f229" y="f178"/>
                  </a:cxn>
                  <a:cxn ang="f159">
                    <a:pos x="f168" y="f230"/>
                  </a:cxn>
                  <a:cxn ang="f159">
                    <a:pos x="f231" y="f174"/>
                  </a:cxn>
                  <a:cxn ang="f159">
                    <a:pos x="f232" y="f172"/>
                  </a:cxn>
                  <a:cxn ang="f159">
                    <a:pos x="f233" y="f234"/>
                  </a:cxn>
                  <a:cxn ang="f159">
                    <a:pos x="f164" y="f165"/>
                  </a:cxn>
                </a:cxnLst>
                <a:rect l="f160" t="f163" r="f161" b="f162"/>
                <a:pathLst>
                  <a:path w="55" h="77">
                    <a:moveTo>
                      <a:pt x="f8" y="f8"/>
                    </a:moveTo>
                    <a:cubicBezTo>
                      <a:pt x="f9" y="f5"/>
                      <a:pt x="f10" y="f11"/>
                      <a:pt x="f12" y="f13"/>
                    </a:cubicBezTo>
                    <a:cubicBezTo>
                      <a:pt x="f14" y="f9"/>
                      <a:pt x="f15" y="f13"/>
                      <a:pt x="f14" y="f13"/>
                    </a:cubicBezTo>
                    <a:cubicBezTo>
                      <a:pt x="f16" y="f13"/>
                      <a:pt x="f17" y="f18"/>
                      <a:pt x="f19" y="f20"/>
                    </a:cubicBezTo>
                    <a:cubicBezTo>
                      <a:pt x="f21" y="f22"/>
                      <a:pt x="f16" y="f22"/>
                      <a:pt x="f21" y="f14"/>
                    </a:cubicBezTo>
                    <a:cubicBezTo>
                      <a:pt x="f23" y="f17"/>
                      <a:pt x="f24" y="f14"/>
                      <a:pt x="f25" y="f26"/>
                    </a:cubicBezTo>
                    <a:cubicBezTo>
                      <a:pt x="f27" y="f16"/>
                      <a:pt x="f28" y="f29"/>
                      <a:pt x="f28" y="f29"/>
                    </a:cubicBezTo>
                    <a:cubicBezTo>
                      <a:pt x="f28" y="f23"/>
                      <a:pt x="f30" y="f21"/>
                      <a:pt x="f31" y="f25"/>
                    </a:cubicBezTo>
                    <a:cubicBezTo>
                      <a:pt x="f31" y="f32"/>
                      <a:pt x="f33" y="f25"/>
                      <a:pt x="f34" y="f30"/>
                    </a:cubicBezTo>
                    <a:cubicBezTo>
                      <a:pt x="f34" y="f27"/>
                      <a:pt x="f33" y="f32"/>
                      <a:pt x="f34" y="f32"/>
                    </a:cubicBezTo>
                    <a:cubicBezTo>
                      <a:pt x="f35" y="f32"/>
                      <a:pt x="f35" y="f30"/>
                      <a:pt x="f36" y="f30"/>
                    </a:cubicBezTo>
                    <a:cubicBezTo>
                      <a:pt x="f37" y="f28"/>
                      <a:pt x="f38" y="f39"/>
                      <a:pt x="f40" y="f39"/>
                    </a:cubicBezTo>
                    <a:cubicBezTo>
                      <a:pt x="f41" y="f39"/>
                      <a:pt x="f42" y="f37"/>
                      <a:pt x="f43" y="f37"/>
                    </a:cubicBezTo>
                    <a:cubicBezTo>
                      <a:pt x="f41" y="f38"/>
                      <a:pt x="f44" y="f38"/>
                      <a:pt x="f44" y="f44"/>
                    </a:cubicBezTo>
                    <a:cubicBezTo>
                      <a:pt x="f41" y="f38"/>
                      <a:pt x="f41" y="f38"/>
                      <a:pt x="f43" y="f38"/>
                    </a:cubicBezTo>
                    <a:cubicBezTo>
                      <a:pt x="f45" y="f37"/>
                      <a:pt x="f45" y="f37"/>
                      <a:pt x="f46" y="f44"/>
                    </a:cubicBezTo>
                    <a:cubicBezTo>
                      <a:pt x="f47" y="f40"/>
                      <a:pt x="f46" y="f40"/>
                      <a:pt x="f45" y="f41"/>
                    </a:cubicBezTo>
                    <a:cubicBezTo>
                      <a:pt x="f40" y="f43"/>
                      <a:pt x="f45" y="f43"/>
                      <a:pt x="f42" y="f45"/>
                    </a:cubicBezTo>
                    <a:cubicBezTo>
                      <a:pt x="f42" y="f46"/>
                      <a:pt x="f45" y="f48"/>
                      <a:pt x="f48" y="f47"/>
                    </a:cubicBezTo>
                    <a:cubicBezTo>
                      <a:pt x="f46" y="f47"/>
                      <a:pt x="f49" y="f46"/>
                      <a:pt x="f50" y="f47"/>
                    </a:cubicBezTo>
                    <a:cubicBezTo>
                      <a:pt x="f50" y="f50"/>
                      <a:pt x="f47" y="f51"/>
                      <a:pt x="f52" y="f51"/>
                    </a:cubicBezTo>
                    <a:cubicBezTo>
                      <a:pt x="f51" y="f53"/>
                      <a:pt x="f50" y="f54"/>
                      <a:pt x="f52" y="f55"/>
                    </a:cubicBezTo>
                    <a:cubicBezTo>
                      <a:pt x="f53" y="f54"/>
                      <a:pt x="f53" y="f54"/>
                      <a:pt x="f51" y="f56"/>
                    </a:cubicBezTo>
                    <a:cubicBezTo>
                      <a:pt x="f55" y="f55"/>
                      <a:pt x="f57" y="f6"/>
                      <a:pt x="f56" y="f6"/>
                    </a:cubicBezTo>
                    <a:cubicBezTo>
                      <a:pt x="f55" y="f58"/>
                      <a:pt x="f56" y="f58"/>
                      <a:pt x="f55" y="f58"/>
                    </a:cubicBezTo>
                    <a:cubicBezTo>
                      <a:pt x="f6" y="f59"/>
                      <a:pt x="f54" y="f60"/>
                      <a:pt x="f56" y="f61"/>
                    </a:cubicBezTo>
                    <a:cubicBezTo>
                      <a:pt x="f55" y="f62"/>
                      <a:pt x="f57" y="f63"/>
                      <a:pt x="f56" y="f64"/>
                    </a:cubicBezTo>
                    <a:cubicBezTo>
                      <a:pt x="f56" y="f64"/>
                      <a:pt x="f54" y="f65"/>
                      <a:pt x="f56" y="f66"/>
                    </a:cubicBezTo>
                    <a:cubicBezTo>
                      <a:pt x="f56" y="f7"/>
                      <a:pt x="f51" y="f65"/>
                      <a:pt x="f57" y="f67"/>
                    </a:cubicBezTo>
                    <a:cubicBezTo>
                      <a:pt x="f57" y="f68"/>
                      <a:pt x="f53" y="f67"/>
                      <a:pt x="f52" y="f67"/>
                    </a:cubicBezTo>
                    <a:cubicBezTo>
                      <a:pt x="f50" y="f67"/>
                      <a:pt x="f50" y="f69"/>
                      <a:pt x="f49" y="f69"/>
                    </a:cubicBezTo>
                    <a:cubicBezTo>
                      <a:pt x="f47" y="f69"/>
                      <a:pt x="f52" y="f66"/>
                      <a:pt x="f50" y="f66"/>
                    </a:cubicBezTo>
                    <a:cubicBezTo>
                      <a:pt x="f47" y="f66"/>
                      <a:pt x="f47" y="f69"/>
                      <a:pt x="f46" y="f65"/>
                    </a:cubicBezTo>
                    <a:cubicBezTo>
                      <a:pt x="f48" y="f70"/>
                      <a:pt x="f48" y="f71"/>
                      <a:pt x="f45" y="f71"/>
                    </a:cubicBezTo>
                    <a:cubicBezTo>
                      <a:pt x="f43" y="f71"/>
                      <a:pt x="f41" y="f72"/>
                      <a:pt x="f44" y="f63"/>
                    </a:cubicBezTo>
                    <a:cubicBezTo>
                      <a:pt x="f73" y="f62"/>
                      <a:pt x="f38" y="f60"/>
                      <a:pt x="f39" y="f59"/>
                    </a:cubicBezTo>
                    <a:cubicBezTo>
                      <a:pt x="f34" y="f58"/>
                      <a:pt x="f35" y="f6"/>
                      <a:pt x="f74" y="f54"/>
                    </a:cubicBezTo>
                    <a:cubicBezTo>
                      <a:pt x="f31" y="f51"/>
                      <a:pt x="f34" y="f54"/>
                      <a:pt x="f33" y="f52"/>
                    </a:cubicBezTo>
                    <a:cubicBezTo>
                      <a:pt x="f31" y="f50"/>
                      <a:pt x="f27" y="f41"/>
                      <a:pt x="f27" y="f40"/>
                    </a:cubicBezTo>
                    <a:cubicBezTo>
                      <a:pt x="f27" y="f38"/>
                      <a:pt x="f23" y="f40"/>
                      <a:pt x="f25" y="f37"/>
                    </a:cubicBezTo>
                    <a:cubicBezTo>
                      <a:pt x="f25" y="f73"/>
                      <a:pt x="f29" y="f39"/>
                      <a:pt x="f23" y="f35"/>
                    </a:cubicBezTo>
                    <a:cubicBezTo>
                      <a:pt x="f25" y="f35"/>
                      <a:pt x="f29" y="f33"/>
                      <a:pt x="f23" y="f31"/>
                    </a:cubicBezTo>
                    <a:cubicBezTo>
                      <a:pt x="f21" y="f28"/>
                      <a:pt x="f19" y="f32"/>
                      <a:pt x="f16" y="f32"/>
                    </a:cubicBezTo>
                    <a:cubicBezTo>
                      <a:pt x="f26" y="f27"/>
                      <a:pt x="f17" y="f32"/>
                      <a:pt x="f26" y="f25"/>
                    </a:cubicBezTo>
                    <a:cubicBezTo>
                      <a:pt x="f26" y="f29"/>
                      <a:pt x="f17" y="f29"/>
                      <a:pt x="f14" y="f24"/>
                    </a:cubicBezTo>
                    <a:cubicBezTo>
                      <a:pt x="f15" y="f19"/>
                      <a:pt x="f15" y="f24"/>
                      <a:pt x="f22" y="f26"/>
                    </a:cubicBezTo>
                    <a:cubicBezTo>
                      <a:pt x="f20" y="f15"/>
                      <a:pt x="f18" y="f16"/>
                      <a:pt x="f18" y="f14"/>
                    </a:cubicBezTo>
                    <a:cubicBezTo>
                      <a:pt x="f10" y="f12"/>
                      <a:pt x="f9" y="f20"/>
                      <a:pt x="f9" y="f10"/>
                    </a:cubicBezTo>
                    <a:cubicBezTo>
                      <a:pt x="f8" y="f9"/>
                      <a:pt x="f5" y="f11"/>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83" name="Madagascar">
                <a:extLst>
                  <a:ext uri="{FF2B5EF4-FFF2-40B4-BE49-F238E27FC236}">
                    <a16:creationId xmlns:a16="http://schemas.microsoft.com/office/drawing/2014/main" id="{2DC83D78-F6A1-43A3-E0C2-BD9DF9562BAB}"/>
                  </a:ext>
                </a:extLst>
              </p:cNvPr>
              <p:cNvSpPr/>
              <p:nvPr/>
            </p:nvSpPr>
            <p:spPr>
              <a:xfrm>
                <a:off x="8052352" y="4953624"/>
                <a:ext cx="214637" cy="438601"/>
              </a:xfrm>
              <a:custGeom>
                <a:avLst/>
                <a:gdLst>
                  <a:gd name="f0" fmla="val 10800000"/>
                  <a:gd name="f1" fmla="val 5400000"/>
                  <a:gd name="f2" fmla="val 180"/>
                  <a:gd name="f3" fmla="val w"/>
                  <a:gd name="f4" fmla="val h"/>
                  <a:gd name="f5" fmla="val 0"/>
                  <a:gd name="f6" fmla="val 40"/>
                  <a:gd name="f7" fmla="val 87"/>
                  <a:gd name="f8" fmla="val 33"/>
                  <a:gd name="f9" fmla="val 4"/>
                  <a:gd name="f10" fmla="val 38"/>
                  <a:gd name="f11" fmla="val 34"/>
                  <a:gd name="f12" fmla="val 6"/>
                  <a:gd name="f13" fmla="val 36"/>
                  <a:gd name="f14" fmla="val 5"/>
                  <a:gd name="f15" fmla="val 37"/>
                  <a:gd name="f16" fmla="val 24"/>
                  <a:gd name="f17" fmla="val 39"/>
                  <a:gd name="f18" fmla="val 25"/>
                  <a:gd name="f19" fmla="val 26"/>
                  <a:gd name="f20" fmla="val 23"/>
                  <a:gd name="f21" fmla="val 35"/>
                  <a:gd name="f22" fmla="val 27"/>
                  <a:gd name="f23" fmla="val 29"/>
                  <a:gd name="f24" fmla="val 31"/>
                  <a:gd name="f25" fmla="val 32"/>
                  <a:gd name="f26" fmla="val 47"/>
                  <a:gd name="f27" fmla="val 61"/>
                  <a:gd name="f28" fmla="val 28"/>
                  <a:gd name="f29" fmla="val 63"/>
                  <a:gd name="f30" fmla="val 75"/>
                  <a:gd name="f31" fmla="val 20"/>
                  <a:gd name="f32" fmla="val 83"/>
                  <a:gd name="f33" fmla="val 16"/>
                  <a:gd name="f34" fmla="val 15"/>
                  <a:gd name="f35" fmla="val 84"/>
                  <a:gd name="f36" fmla="val 11"/>
                  <a:gd name="f37" fmla="val 3"/>
                  <a:gd name="f38" fmla="val 78"/>
                  <a:gd name="f39" fmla="val 71"/>
                  <a:gd name="f40" fmla="val 2"/>
                  <a:gd name="f41" fmla="val 64"/>
                  <a:gd name="f42" fmla="val 57"/>
                  <a:gd name="f43" fmla="val 60"/>
                  <a:gd name="f44" fmla="val 7"/>
                  <a:gd name="f45" fmla="val 56"/>
                  <a:gd name="f46" fmla="val 8"/>
                  <a:gd name="f47" fmla="val 52"/>
                  <a:gd name="f48" fmla="val 9"/>
                  <a:gd name="f49" fmla="val 53"/>
                  <a:gd name="f50" fmla="val 49"/>
                  <a:gd name="f51" fmla="val 45"/>
                  <a:gd name="f52" fmla="val 10"/>
                  <a:gd name="f53" fmla="val 30"/>
                  <a:gd name="f54" fmla="val 13"/>
                  <a:gd name="f55" fmla="val 14"/>
                  <a:gd name="f56" fmla="val 21"/>
                  <a:gd name="f57" fmla="val 22"/>
                  <a:gd name="f58" fmla="val 19"/>
                  <a:gd name="f59" fmla="val 12"/>
                  <a:gd name="f60" fmla="+- 0 0 -90"/>
                  <a:gd name="f61" fmla="*/ f3 1 40"/>
                  <a:gd name="f62" fmla="*/ f4 1 87"/>
                  <a:gd name="f63" fmla="+- f7 0 f5"/>
                  <a:gd name="f64" fmla="+- f6 0 f5"/>
                  <a:gd name="f65" fmla="*/ f60 f0 1"/>
                  <a:gd name="f66" fmla="*/ f64 1 40"/>
                  <a:gd name="f67" fmla="*/ f63 1 87"/>
                  <a:gd name="f68" fmla="*/ f65 1 f2"/>
                  <a:gd name="f69" fmla="*/ 33 1 f66"/>
                  <a:gd name="f70" fmla="*/ 4 1 f67"/>
                  <a:gd name="f71" fmla="*/ 36 1 f66"/>
                  <a:gd name="f72" fmla="*/ 5 1 f67"/>
                  <a:gd name="f73" fmla="*/ 39 1 f66"/>
                  <a:gd name="f74" fmla="*/ 25 1 f67"/>
                  <a:gd name="f75" fmla="*/ 24 1 f67"/>
                  <a:gd name="f76" fmla="*/ 37 1 f66"/>
                  <a:gd name="f77" fmla="*/ 31 1 f67"/>
                  <a:gd name="f78" fmla="*/ 32 1 f66"/>
                  <a:gd name="f79" fmla="*/ 47 1 f67"/>
                  <a:gd name="f80" fmla="*/ 23 1 f66"/>
                  <a:gd name="f81" fmla="*/ 75 1 f67"/>
                  <a:gd name="f82" fmla="*/ 15 1 f66"/>
                  <a:gd name="f83" fmla="*/ 84 1 f67"/>
                  <a:gd name="f84" fmla="*/ 4 1 f66"/>
                  <a:gd name="f85" fmla="*/ 78 1 f67"/>
                  <a:gd name="f86" fmla="*/ 2 1 f66"/>
                  <a:gd name="f87" fmla="*/ 64 1 f67"/>
                  <a:gd name="f88" fmla="*/ 7 1 f66"/>
                  <a:gd name="f89" fmla="*/ 56 1 f67"/>
                  <a:gd name="f90" fmla="*/ 8 1 f66"/>
                  <a:gd name="f91" fmla="*/ 49 1 f67"/>
                  <a:gd name="f92" fmla="*/ 39 1 f67"/>
                  <a:gd name="f93" fmla="*/ 11 1 f66"/>
                  <a:gd name="f94" fmla="*/ 30 1 f67"/>
                  <a:gd name="f95" fmla="*/ 14 1 f66"/>
                  <a:gd name="f96" fmla="*/ 27 1 f67"/>
                  <a:gd name="f97" fmla="*/ 21 1 f66"/>
                  <a:gd name="f98" fmla="*/ 21 1 f67"/>
                  <a:gd name="f99" fmla="*/ 25 1 f66"/>
                  <a:gd name="f100" fmla="*/ 20 1 f67"/>
                  <a:gd name="f101" fmla="*/ 27 1 f66"/>
                  <a:gd name="f102" fmla="*/ 16 1 f67"/>
                  <a:gd name="f103" fmla="*/ 28 1 f66"/>
                  <a:gd name="f104" fmla="*/ 12 1 f67"/>
                  <a:gd name="f105" fmla="*/ 30 1 f66"/>
                  <a:gd name="f106" fmla="*/ 7 1 f67"/>
                  <a:gd name="f107" fmla="*/ 0 1 f66"/>
                  <a:gd name="f108" fmla="*/ f6 1 f66"/>
                  <a:gd name="f109" fmla="*/ 0 1 f67"/>
                  <a:gd name="f110" fmla="*/ f7 1 f67"/>
                  <a:gd name="f111" fmla="+- f68 0 f1"/>
                  <a:gd name="f112" fmla="*/ f107 f61 1"/>
                  <a:gd name="f113" fmla="*/ f108 f61 1"/>
                  <a:gd name="f114" fmla="*/ f110 f62 1"/>
                  <a:gd name="f115" fmla="*/ f109 f62 1"/>
                  <a:gd name="f116" fmla="*/ f69 f61 1"/>
                  <a:gd name="f117" fmla="*/ f70 f62 1"/>
                  <a:gd name="f118" fmla="*/ f71 f61 1"/>
                  <a:gd name="f119" fmla="*/ f72 f62 1"/>
                  <a:gd name="f120" fmla="*/ f73 f61 1"/>
                  <a:gd name="f121" fmla="*/ f74 f62 1"/>
                  <a:gd name="f122" fmla="*/ f75 f62 1"/>
                  <a:gd name="f123" fmla="*/ f76 f61 1"/>
                  <a:gd name="f124" fmla="*/ f77 f62 1"/>
                  <a:gd name="f125" fmla="*/ f78 f61 1"/>
                  <a:gd name="f126" fmla="*/ f79 f62 1"/>
                  <a:gd name="f127" fmla="*/ f80 f61 1"/>
                  <a:gd name="f128" fmla="*/ f81 f62 1"/>
                  <a:gd name="f129" fmla="*/ f82 f61 1"/>
                  <a:gd name="f130" fmla="*/ f83 f62 1"/>
                  <a:gd name="f131" fmla="*/ f84 f61 1"/>
                  <a:gd name="f132" fmla="*/ f85 f62 1"/>
                  <a:gd name="f133" fmla="*/ f86 f61 1"/>
                  <a:gd name="f134" fmla="*/ f87 f62 1"/>
                  <a:gd name="f135" fmla="*/ f88 f61 1"/>
                  <a:gd name="f136" fmla="*/ f89 f62 1"/>
                  <a:gd name="f137" fmla="*/ f90 f61 1"/>
                  <a:gd name="f138" fmla="*/ f91 f62 1"/>
                  <a:gd name="f139" fmla="*/ f92 f62 1"/>
                  <a:gd name="f140" fmla="*/ f93 f61 1"/>
                  <a:gd name="f141" fmla="*/ f94 f62 1"/>
                  <a:gd name="f142" fmla="*/ f95 f61 1"/>
                  <a:gd name="f143" fmla="*/ f96 f62 1"/>
                  <a:gd name="f144" fmla="*/ f97 f61 1"/>
                  <a:gd name="f145" fmla="*/ f98 f62 1"/>
                  <a:gd name="f146" fmla="*/ f99 f61 1"/>
                  <a:gd name="f147" fmla="*/ f100 f62 1"/>
                  <a:gd name="f148" fmla="*/ f101 f61 1"/>
                  <a:gd name="f149" fmla="*/ f102 f62 1"/>
                  <a:gd name="f150" fmla="*/ f103 f61 1"/>
                  <a:gd name="f151" fmla="*/ f104 f62 1"/>
                  <a:gd name="f152" fmla="*/ f105 f61 1"/>
                  <a:gd name="f153" fmla="*/ f106 f62 1"/>
                </a:gdLst>
                <a:ahLst/>
                <a:cxnLst>
                  <a:cxn ang="3cd4">
                    <a:pos x="hc" y="t"/>
                  </a:cxn>
                  <a:cxn ang="0">
                    <a:pos x="r" y="vc"/>
                  </a:cxn>
                  <a:cxn ang="cd4">
                    <a:pos x="hc" y="b"/>
                  </a:cxn>
                  <a:cxn ang="cd2">
                    <a:pos x="l" y="vc"/>
                  </a:cxn>
                  <a:cxn ang="f111">
                    <a:pos x="f116" y="f117"/>
                  </a:cxn>
                  <a:cxn ang="f111">
                    <a:pos x="f118" y="f119"/>
                  </a:cxn>
                  <a:cxn ang="f111">
                    <a:pos x="f120" y="f121"/>
                  </a:cxn>
                  <a:cxn ang="f111">
                    <a:pos x="f118" y="f122"/>
                  </a:cxn>
                  <a:cxn ang="f111">
                    <a:pos x="f123" y="f124"/>
                  </a:cxn>
                  <a:cxn ang="f111">
                    <a:pos x="f125" y="f126"/>
                  </a:cxn>
                  <a:cxn ang="f111">
                    <a:pos x="f127" y="f128"/>
                  </a:cxn>
                  <a:cxn ang="f111">
                    <a:pos x="f129" y="f130"/>
                  </a:cxn>
                  <a:cxn ang="f111">
                    <a:pos x="f131" y="f132"/>
                  </a:cxn>
                  <a:cxn ang="f111">
                    <a:pos x="f133" y="f134"/>
                  </a:cxn>
                  <a:cxn ang="f111">
                    <a:pos x="f135" y="f136"/>
                  </a:cxn>
                  <a:cxn ang="f111">
                    <a:pos x="f137" y="f138"/>
                  </a:cxn>
                  <a:cxn ang="f111">
                    <a:pos x="f137" y="f139"/>
                  </a:cxn>
                  <a:cxn ang="f111">
                    <a:pos x="f140" y="f141"/>
                  </a:cxn>
                  <a:cxn ang="f111">
                    <a:pos x="f142" y="f143"/>
                  </a:cxn>
                  <a:cxn ang="f111">
                    <a:pos x="f144" y="f121"/>
                  </a:cxn>
                  <a:cxn ang="f111">
                    <a:pos x="f127" y="f145"/>
                  </a:cxn>
                  <a:cxn ang="f111">
                    <a:pos x="f146" y="f147"/>
                  </a:cxn>
                  <a:cxn ang="f111">
                    <a:pos x="f148" y="f149"/>
                  </a:cxn>
                  <a:cxn ang="f111">
                    <a:pos x="f150" y="f151"/>
                  </a:cxn>
                  <a:cxn ang="f111">
                    <a:pos x="f152" y="f151"/>
                  </a:cxn>
                  <a:cxn ang="f111">
                    <a:pos x="f125" y="f153"/>
                  </a:cxn>
                  <a:cxn ang="f111">
                    <a:pos x="f116" y="f117"/>
                  </a:cxn>
                </a:cxnLst>
                <a:rect l="f112" t="f115" r="f113" b="f114"/>
                <a:pathLst>
                  <a:path w="40" h="87">
                    <a:moveTo>
                      <a:pt x="f8" y="f9"/>
                    </a:moveTo>
                    <a:cubicBezTo>
                      <a:pt x="f10" y="f5"/>
                      <a:pt x="f11" y="f12"/>
                      <a:pt x="f13" y="f14"/>
                    </a:cubicBezTo>
                    <a:cubicBezTo>
                      <a:pt x="f15" y="f14"/>
                      <a:pt x="f6" y="f16"/>
                      <a:pt x="f17" y="f18"/>
                    </a:cubicBezTo>
                    <a:cubicBezTo>
                      <a:pt x="f10" y="f19"/>
                      <a:pt x="f15" y="f20"/>
                      <a:pt x="f13" y="f16"/>
                    </a:cubicBezTo>
                    <a:cubicBezTo>
                      <a:pt x="f21" y="f22"/>
                      <a:pt x="f10" y="f23"/>
                      <a:pt x="f15" y="f24"/>
                    </a:cubicBezTo>
                    <a:cubicBezTo>
                      <a:pt x="f8" y="f15"/>
                      <a:pt x="f21" y="f6"/>
                      <a:pt x="f25" y="f26"/>
                    </a:cubicBezTo>
                    <a:cubicBezTo>
                      <a:pt x="f16" y="f27"/>
                      <a:pt x="f28" y="f29"/>
                      <a:pt x="f20" y="f30"/>
                    </a:cubicBezTo>
                    <a:cubicBezTo>
                      <a:pt x="f31" y="f32"/>
                      <a:pt x="f33" y="f32"/>
                      <a:pt x="f34" y="f35"/>
                    </a:cubicBezTo>
                    <a:cubicBezTo>
                      <a:pt x="f36" y="f7"/>
                      <a:pt x="f37" y="f35"/>
                      <a:pt x="f9" y="f38"/>
                    </a:cubicBezTo>
                    <a:cubicBezTo>
                      <a:pt x="f9" y="f39"/>
                      <a:pt x="f5" y="f39"/>
                      <a:pt x="f40" y="f41"/>
                    </a:cubicBezTo>
                    <a:cubicBezTo>
                      <a:pt x="f9" y="f42"/>
                      <a:pt x="f12" y="f43"/>
                      <a:pt x="f44" y="f45"/>
                    </a:cubicBezTo>
                    <a:cubicBezTo>
                      <a:pt x="f46" y="f47"/>
                      <a:pt x="f48" y="f49"/>
                      <a:pt x="f46" y="f50"/>
                    </a:cubicBezTo>
                    <a:cubicBezTo>
                      <a:pt x="f46" y="f51"/>
                      <a:pt x="f48" y="f51"/>
                      <a:pt x="f46" y="f17"/>
                    </a:cubicBezTo>
                    <a:cubicBezTo>
                      <a:pt x="f46" y="f11"/>
                      <a:pt x="f52" y="f21"/>
                      <a:pt x="f36" y="f53"/>
                    </a:cubicBezTo>
                    <a:cubicBezTo>
                      <a:pt x="f36" y="f19"/>
                      <a:pt x="f54" y="f53"/>
                      <a:pt x="f55" y="f22"/>
                    </a:cubicBezTo>
                    <a:cubicBezTo>
                      <a:pt x="f34" y="f20"/>
                      <a:pt x="f31" y="f28"/>
                      <a:pt x="f56" y="f18"/>
                    </a:cubicBezTo>
                    <a:cubicBezTo>
                      <a:pt x="f56" y="f57"/>
                      <a:pt x="f57" y="f57"/>
                      <a:pt x="f20" y="f56"/>
                    </a:cubicBezTo>
                    <a:cubicBezTo>
                      <a:pt x="f16" y="f58"/>
                      <a:pt x="f20" y="f16"/>
                      <a:pt x="f18" y="f31"/>
                    </a:cubicBezTo>
                    <a:cubicBezTo>
                      <a:pt x="f28" y="f33"/>
                      <a:pt x="f19" y="f33"/>
                      <a:pt x="f22" y="f33"/>
                    </a:cubicBezTo>
                    <a:cubicBezTo>
                      <a:pt x="f23" y="f33"/>
                      <a:pt x="f19" y="f54"/>
                      <a:pt x="f28" y="f59"/>
                    </a:cubicBezTo>
                    <a:cubicBezTo>
                      <a:pt x="f23" y="f36"/>
                      <a:pt x="f23" y="f55"/>
                      <a:pt x="f53" y="f59"/>
                    </a:cubicBezTo>
                    <a:cubicBezTo>
                      <a:pt x="f53" y="f48"/>
                      <a:pt x="f8" y="f46"/>
                      <a:pt x="f25" y="f44"/>
                    </a:cubicBezTo>
                    <a:cubicBezTo>
                      <a:pt x="f25" y="f12"/>
                      <a:pt x="f25" y="f14"/>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84" name="Jakarta">
                <a:extLst>
                  <a:ext uri="{FF2B5EF4-FFF2-40B4-BE49-F238E27FC236}">
                    <a16:creationId xmlns:a16="http://schemas.microsoft.com/office/drawing/2014/main" id="{042DD64E-6EA6-0E49-405A-386F9F2BFEC4}"/>
                  </a:ext>
                </a:extLst>
              </p:cNvPr>
              <p:cNvSpPr/>
              <p:nvPr/>
            </p:nvSpPr>
            <p:spPr>
              <a:xfrm>
                <a:off x="9674571" y="4761070"/>
                <a:ext cx="241749" cy="106975"/>
              </a:xfrm>
              <a:custGeom>
                <a:avLst/>
                <a:gdLst>
                  <a:gd name="f0" fmla="val 10800000"/>
                  <a:gd name="f1" fmla="val 5400000"/>
                  <a:gd name="f2" fmla="val 180"/>
                  <a:gd name="f3" fmla="val w"/>
                  <a:gd name="f4" fmla="val h"/>
                  <a:gd name="f5" fmla="val 0"/>
                  <a:gd name="f6" fmla="val 45"/>
                  <a:gd name="f7" fmla="val 21"/>
                  <a:gd name="f8" fmla="val 3"/>
                  <a:gd name="f9" fmla="val 2"/>
                  <a:gd name="f10" fmla="val 5"/>
                  <a:gd name="f11" fmla="val 4"/>
                  <a:gd name="f12" fmla="val 7"/>
                  <a:gd name="f13" fmla="val 1"/>
                  <a:gd name="f14" fmla="val 8"/>
                  <a:gd name="f15" fmla="val 9"/>
                  <a:gd name="f16" fmla="val 10"/>
                  <a:gd name="f17" fmla="val 11"/>
                  <a:gd name="f18" fmla="val 12"/>
                  <a:gd name="f19" fmla="val 13"/>
                  <a:gd name="f20" fmla="val 14"/>
                  <a:gd name="f21" fmla="val 15"/>
                  <a:gd name="f22" fmla="val 16"/>
                  <a:gd name="f23" fmla="val 6"/>
                  <a:gd name="f24" fmla="val 17"/>
                  <a:gd name="f25" fmla="val 20"/>
                  <a:gd name="f26" fmla="val 22"/>
                  <a:gd name="f27" fmla="val 23"/>
                  <a:gd name="f28" fmla="val 24"/>
                  <a:gd name="f29" fmla="val 27"/>
                  <a:gd name="f30" fmla="val 28"/>
                  <a:gd name="f31" fmla="val 29"/>
                  <a:gd name="f32" fmla="val 30"/>
                  <a:gd name="f33" fmla="val 31"/>
                  <a:gd name="f34" fmla="val 33"/>
                  <a:gd name="f35" fmla="val 36"/>
                  <a:gd name="f36" fmla="val 34"/>
                  <a:gd name="f37" fmla="val 39"/>
                  <a:gd name="f38" fmla="val 40"/>
                  <a:gd name="f39" fmla="val 41"/>
                  <a:gd name="f40" fmla="val 42"/>
                  <a:gd name="f41" fmla="val 43"/>
                  <a:gd name="f42" fmla="val 19"/>
                  <a:gd name="f43" fmla="val 44"/>
                  <a:gd name="f44" fmla="val 18"/>
                  <a:gd name="f45" fmla="val 38"/>
                  <a:gd name="f46" fmla="+- 0 0 -90"/>
                  <a:gd name="f47" fmla="*/ f3 1 45"/>
                  <a:gd name="f48" fmla="*/ f4 1 21"/>
                  <a:gd name="f49" fmla="+- f7 0 f5"/>
                  <a:gd name="f50" fmla="+- f6 0 f5"/>
                  <a:gd name="f51" fmla="*/ f46 f0 1"/>
                  <a:gd name="f52" fmla="*/ f50 1 45"/>
                  <a:gd name="f53" fmla="*/ f49 1 21"/>
                  <a:gd name="f54" fmla="*/ f51 1 f2"/>
                  <a:gd name="f55" fmla="*/ 3 1 f52"/>
                  <a:gd name="f56" fmla="*/ 2 1 f53"/>
                  <a:gd name="f57" fmla="*/ 5 1 f52"/>
                  <a:gd name="f58" fmla="*/ 8 1 f52"/>
                  <a:gd name="f59" fmla="*/ 3 1 f53"/>
                  <a:gd name="f60" fmla="*/ 10 1 f52"/>
                  <a:gd name="f61" fmla="*/ 12 1 f52"/>
                  <a:gd name="f62" fmla="*/ 14 1 f52"/>
                  <a:gd name="f63" fmla="*/ 16 1 f52"/>
                  <a:gd name="f64" fmla="*/ 5 1 f53"/>
                  <a:gd name="f65" fmla="*/ 17 1 f52"/>
                  <a:gd name="f66" fmla="*/ 6 1 f53"/>
                  <a:gd name="f67" fmla="*/ 22 1 f52"/>
                  <a:gd name="f68" fmla="*/ 24 1 f52"/>
                  <a:gd name="f69" fmla="*/ 27 1 f52"/>
                  <a:gd name="f70" fmla="*/ 29 1 f52"/>
                  <a:gd name="f71" fmla="*/ 33 1 f52"/>
                  <a:gd name="f72" fmla="*/ 8 1 f53"/>
                  <a:gd name="f73" fmla="*/ 34 1 f52"/>
                  <a:gd name="f74" fmla="*/ 11 1 f53"/>
                  <a:gd name="f75" fmla="*/ 36 1 f52"/>
                  <a:gd name="f76" fmla="*/ 13 1 f53"/>
                  <a:gd name="f77" fmla="*/ 41 1 f52"/>
                  <a:gd name="f78" fmla="*/ 43 1 f52"/>
                  <a:gd name="f79" fmla="*/ 16 1 f53"/>
                  <a:gd name="f80" fmla="*/ 44 1 f52"/>
                  <a:gd name="f81" fmla="*/ 20 1 f53"/>
                  <a:gd name="f82" fmla="*/ 38 1 f52"/>
                  <a:gd name="f83" fmla="*/ 18 1 f53"/>
                  <a:gd name="f84" fmla="*/ 30 1 f52"/>
                  <a:gd name="f85" fmla="*/ 19 1 f52"/>
                  <a:gd name="f86" fmla="*/ 14 1 f53"/>
                  <a:gd name="f87" fmla="*/ 15 1 f52"/>
                  <a:gd name="f88" fmla="*/ 11 1 f52"/>
                  <a:gd name="f89" fmla="*/ 7 1 f52"/>
                  <a:gd name="f90" fmla="*/ 2 1 f52"/>
                  <a:gd name="f91" fmla="*/ 7 1 f53"/>
                  <a:gd name="f92" fmla="*/ 1 1 f52"/>
                  <a:gd name="f93" fmla="*/ 4 1 f53"/>
                  <a:gd name="f94" fmla="*/ 0 1 f52"/>
                  <a:gd name="f95" fmla="*/ f6 1 f52"/>
                  <a:gd name="f96" fmla="*/ 0 1 f53"/>
                  <a:gd name="f97" fmla="*/ f7 1 f53"/>
                  <a:gd name="f98" fmla="+- f54 0 f1"/>
                  <a:gd name="f99" fmla="*/ f94 f47 1"/>
                  <a:gd name="f100" fmla="*/ f95 f47 1"/>
                  <a:gd name="f101" fmla="*/ f97 f48 1"/>
                  <a:gd name="f102" fmla="*/ f96 f48 1"/>
                  <a:gd name="f103" fmla="*/ f55 f47 1"/>
                  <a:gd name="f104" fmla="*/ f56 f48 1"/>
                  <a:gd name="f105" fmla="*/ f57 f47 1"/>
                  <a:gd name="f106" fmla="*/ f58 f47 1"/>
                  <a:gd name="f107" fmla="*/ f59 f48 1"/>
                  <a:gd name="f108" fmla="*/ f60 f47 1"/>
                  <a:gd name="f109" fmla="*/ f61 f47 1"/>
                  <a:gd name="f110" fmla="*/ f62 f47 1"/>
                  <a:gd name="f111" fmla="*/ f63 f47 1"/>
                  <a:gd name="f112" fmla="*/ f64 f48 1"/>
                  <a:gd name="f113" fmla="*/ f65 f47 1"/>
                  <a:gd name="f114" fmla="*/ f66 f48 1"/>
                  <a:gd name="f115" fmla="*/ f67 f47 1"/>
                  <a:gd name="f116" fmla="*/ f68 f47 1"/>
                  <a:gd name="f117" fmla="*/ f69 f47 1"/>
                  <a:gd name="f118" fmla="*/ f70 f47 1"/>
                  <a:gd name="f119" fmla="*/ f71 f47 1"/>
                  <a:gd name="f120" fmla="*/ f72 f48 1"/>
                  <a:gd name="f121" fmla="*/ f73 f47 1"/>
                  <a:gd name="f122" fmla="*/ f74 f48 1"/>
                  <a:gd name="f123" fmla="*/ f75 f47 1"/>
                  <a:gd name="f124" fmla="*/ f76 f48 1"/>
                  <a:gd name="f125" fmla="*/ f77 f47 1"/>
                  <a:gd name="f126" fmla="*/ f78 f47 1"/>
                  <a:gd name="f127" fmla="*/ f79 f48 1"/>
                  <a:gd name="f128" fmla="*/ f80 f47 1"/>
                  <a:gd name="f129" fmla="*/ f81 f48 1"/>
                  <a:gd name="f130" fmla="*/ f82 f47 1"/>
                  <a:gd name="f131" fmla="*/ f83 f48 1"/>
                  <a:gd name="f132" fmla="*/ f84 f47 1"/>
                  <a:gd name="f133" fmla="*/ f85 f47 1"/>
                  <a:gd name="f134" fmla="*/ f86 f48 1"/>
                  <a:gd name="f135" fmla="*/ f87 f47 1"/>
                  <a:gd name="f136" fmla="*/ f88 f47 1"/>
                  <a:gd name="f137" fmla="*/ f89 f47 1"/>
                  <a:gd name="f138" fmla="*/ f90 f47 1"/>
                  <a:gd name="f139" fmla="*/ f91 f48 1"/>
                  <a:gd name="f140" fmla="*/ f92 f47 1"/>
                  <a:gd name="f141" fmla="*/ f93 f48 1"/>
                </a:gdLst>
                <a:ahLst/>
                <a:cxnLst>
                  <a:cxn ang="3cd4">
                    <a:pos x="hc" y="t"/>
                  </a:cxn>
                  <a:cxn ang="0">
                    <a:pos x="r" y="vc"/>
                  </a:cxn>
                  <a:cxn ang="cd4">
                    <a:pos x="hc" y="b"/>
                  </a:cxn>
                  <a:cxn ang="cd2">
                    <a:pos x="l" y="vc"/>
                  </a:cxn>
                  <a:cxn ang="f98">
                    <a:pos x="f103" y="f104"/>
                  </a:cxn>
                  <a:cxn ang="f98">
                    <a:pos x="f105" y="f104"/>
                  </a:cxn>
                  <a:cxn ang="f98">
                    <a:pos x="f106" y="f107"/>
                  </a:cxn>
                  <a:cxn ang="f98">
                    <a:pos x="f108" y="f104"/>
                  </a:cxn>
                  <a:cxn ang="f98">
                    <a:pos x="f109" y="f107"/>
                  </a:cxn>
                  <a:cxn ang="f98">
                    <a:pos x="f110" y="f107"/>
                  </a:cxn>
                  <a:cxn ang="f98">
                    <a:pos x="f111" y="f112"/>
                  </a:cxn>
                  <a:cxn ang="f98">
                    <a:pos x="f113" y="f114"/>
                  </a:cxn>
                  <a:cxn ang="f98">
                    <a:pos x="f115" y="f114"/>
                  </a:cxn>
                  <a:cxn ang="f98">
                    <a:pos x="f116" y="f112"/>
                  </a:cxn>
                  <a:cxn ang="f98">
                    <a:pos x="f117" y="f112"/>
                  </a:cxn>
                  <a:cxn ang="f98">
                    <a:pos x="f118" y="f114"/>
                  </a:cxn>
                  <a:cxn ang="f98">
                    <a:pos x="f119" y="f120"/>
                  </a:cxn>
                  <a:cxn ang="f98">
                    <a:pos x="f121" y="f122"/>
                  </a:cxn>
                  <a:cxn ang="f98">
                    <a:pos x="f123" y="f124"/>
                  </a:cxn>
                  <a:cxn ang="f98">
                    <a:pos x="f125" y="f124"/>
                  </a:cxn>
                  <a:cxn ang="f98">
                    <a:pos x="f126" y="f127"/>
                  </a:cxn>
                  <a:cxn ang="f98">
                    <a:pos x="f128" y="f129"/>
                  </a:cxn>
                  <a:cxn ang="f98">
                    <a:pos x="f130" y="f131"/>
                  </a:cxn>
                  <a:cxn ang="f98">
                    <a:pos x="f132" y="f131"/>
                  </a:cxn>
                  <a:cxn ang="f98">
                    <a:pos x="f116" y="f127"/>
                  </a:cxn>
                  <a:cxn ang="f98">
                    <a:pos x="f133" y="f134"/>
                  </a:cxn>
                  <a:cxn ang="f98">
                    <a:pos x="f135" y="f134"/>
                  </a:cxn>
                  <a:cxn ang="f98">
                    <a:pos x="f136" y="f124"/>
                  </a:cxn>
                  <a:cxn ang="f98">
                    <a:pos x="f137" y="f122"/>
                  </a:cxn>
                  <a:cxn ang="f98">
                    <a:pos x="f137" y="f120"/>
                  </a:cxn>
                  <a:cxn ang="f98">
                    <a:pos x="f105" y="f120"/>
                  </a:cxn>
                  <a:cxn ang="f98">
                    <a:pos x="f138" y="f139"/>
                  </a:cxn>
                  <a:cxn ang="f98">
                    <a:pos x="f140" y="f114"/>
                  </a:cxn>
                  <a:cxn ang="f98">
                    <a:pos x="f103" y="f114"/>
                  </a:cxn>
                  <a:cxn ang="f98">
                    <a:pos x="f103" y="f141"/>
                  </a:cxn>
                  <a:cxn ang="f98">
                    <a:pos x="f103" y="f104"/>
                  </a:cxn>
                </a:cxnLst>
                <a:rect l="f99" t="f102" r="f100" b="f101"/>
                <a:pathLst>
                  <a:path w="45" h="21">
                    <a:moveTo>
                      <a:pt x="f8" y="f9"/>
                    </a:moveTo>
                    <a:cubicBezTo>
                      <a:pt x="f10" y="f5"/>
                      <a:pt x="f11" y="f8"/>
                      <a:pt x="f10" y="f9"/>
                    </a:cubicBezTo>
                    <a:cubicBezTo>
                      <a:pt x="f12" y="f13"/>
                      <a:pt x="f14" y="f11"/>
                      <a:pt x="f14" y="f8"/>
                    </a:cubicBezTo>
                    <a:cubicBezTo>
                      <a:pt x="f15" y="f9"/>
                      <a:pt x="f15" y="f9"/>
                      <a:pt x="f16" y="f9"/>
                    </a:cubicBezTo>
                    <a:cubicBezTo>
                      <a:pt x="f17" y="f9"/>
                      <a:pt x="f18" y="f11"/>
                      <a:pt x="f18" y="f8"/>
                    </a:cubicBezTo>
                    <a:cubicBezTo>
                      <a:pt x="f19" y="f8"/>
                      <a:pt x="f19" y="f11"/>
                      <a:pt x="f20" y="f8"/>
                    </a:cubicBezTo>
                    <a:cubicBezTo>
                      <a:pt x="f21" y="f9"/>
                      <a:pt x="f22" y="f10"/>
                      <a:pt x="f22" y="f10"/>
                    </a:cubicBezTo>
                    <a:cubicBezTo>
                      <a:pt x="f21" y="f23"/>
                      <a:pt x="f21" y="f23"/>
                      <a:pt x="f24" y="f23"/>
                    </a:cubicBezTo>
                    <a:cubicBezTo>
                      <a:pt x="f25" y="f23"/>
                      <a:pt x="f7" y="f12"/>
                      <a:pt x="f26" y="f23"/>
                    </a:cubicBezTo>
                    <a:cubicBezTo>
                      <a:pt x="f27" y="f23"/>
                      <a:pt x="f28" y="f12"/>
                      <a:pt x="f28" y="f10"/>
                    </a:cubicBezTo>
                    <a:cubicBezTo>
                      <a:pt x="f28" y="f8"/>
                      <a:pt x="f29" y="f8"/>
                      <a:pt x="f29" y="f10"/>
                    </a:cubicBezTo>
                    <a:cubicBezTo>
                      <a:pt x="f29" y="f23"/>
                      <a:pt x="f30" y="f23"/>
                      <a:pt x="f31" y="f23"/>
                    </a:cubicBezTo>
                    <a:cubicBezTo>
                      <a:pt x="f32" y="f10"/>
                      <a:pt x="f33" y="f14"/>
                      <a:pt x="f34" y="f14"/>
                    </a:cubicBezTo>
                    <a:cubicBezTo>
                      <a:pt x="f35" y="f15"/>
                      <a:pt x="f34" y="f16"/>
                      <a:pt x="f36" y="f17"/>
                    </a:cubicBezTo>
                    <a:cubicBezTo>
                      <a:pt x="f35" y="f17"/>
                      <a:pt x="f36" y="f18"/>
                      <a:pt x="f35" y="f19"/>
                    </a:cubicBezTo>
                    <a:cubicBezTo>
                      <a:pt x="f37" y="f20"/>
                      <a:pt x="f38" y="f18"/>
                      <a:pt x="f39" y="f19"/>
                    </a:cubicBezTo>
                    <a:cubicBezTo>
                      <a:pt x="f40" y="f20"/>
                      <a:pt x="f6" y="f20"/>
                      <a:pt x="f41" y="f22"/>
                    </a:cubicBezTo>
                    <a:cubicBezTo>
                      <a:pt x="f39" y="f42"/>
                      <a:pt x="f6" y="f42"/>
                      <a:pt x="f43" y="f25"/>
                    </a:cubicBezTo>
                    <a:cubicBezTo>
                      <a:pt x="f40" y="f7"/>
                      <a:pt x="f39" y="f44"/>
                      <a:pt x="f45" y="f44"/>
                    </a:cubicBezTo>
                    <a:cubicBezTo>
                      <a:pt x="f33" y="f25"/>
                      <a:pt x="f34" y="f24"/>
                      <a:pt x="f32" y="f44"/>
                    </a:cubicBezTo>
                    <a:cubicBezTo>
                      <a:pt x="f29" y="f44"/>
                      <a:pt x="f29" y="f21"/>
                      <a:pt x="f28" y="f22"/>
                    </a:cubicBezTo>
                    <a:cubicBezTo>
                      <a:pt x="f27" y="f22"/>
                      <a:pt x="f42" y="f21"/>
                      <a:pt x="f42" y="f20"/>
                    </a:cubicBezTo>
                    <a:cubicBezTo>
                      <a:pt x="f44" y="f20"/>
                      <a:pt x="f22" y="f19"/>
                      <a:pt x="f21" y="f20"/>
                    </a:cubicBezTo>
                    <a:cubicBezTo>
                      <a:pt x="f20" y="f20"/>
                      <a:pt x="f19" y="f18"/>
                      <a:pt x="f17" y="f19"/>
                    </a:cubicBezTo>
                    <a:cubicBezTo>
                      <a:pt x="f16" y="f19"/>
                      <a:pt x="f19" y="f18"/>
                      <a:pt x="f12" y="f17"/>
                    </a:cubicBezTo>
                    <a:cubicBezTo>
                      <a:pt x="f13" y="f17"/>
                      <a:pt x="f14" y="f15"/>
                      <a:pt x="f12" y="f14"/>
                    </a:cubicBezTo>
                    <a:cubicBezTo>
                      <a:pt x="f23" y="f14"/>
                      <a:pt x="f23" y="f15"/>
                      <a:pt x="f10" y="f14"/>
                    </a:cubicBezTo>
                    <a:cubicBezTo>
                      <a:pt x="f11" y="f12"/>
                      <a:pt x="f9" y="f14"/>
                      <a:pt x="f9" y="f12"/>
                    </a:cubicBezTo>
                    <a:cubicBezTo>
                      <a:pt x="f13" y="f12"/>
                      <a:pt x="f5" y="f14"/>
                      <a:pt x="f13" y="f23"/>
                    </a:cubicBezTo>
                    <a:cubicBezTo>
                      <a:pt x="f9" y="f10"/>
                      <a:pt x="f8" y="f14"/>
                      <a:pt x="f8" y="f23"/>
                    </a:cubicBezTo>
                    <a:cubicBezTo>
                      <a:pt x="f8" y="f11"/>
                      <a:pt x="f11" y="f23"/>
                      <a:pt x="f8" y="f11"/>
                    </a:cubicBezTo>
                    <a:cubicBezTo>
                      <a:pt x="f9" y="f8"/>
                      <a:pt x="f8" y="f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85" name="Sri lanka">
                <a:extLst>
                  <a:ext uri="{FF2B5EF4-FFF2-40B4-BE49-F238E27FC236}">
                    <a16:creationId xmlns:a16="http://schemas.microsoft.com/office/drawing/2014/main" id="{F7BD5232-875F-B25B-E8D4-9361FBE545B1}"/>
                  </a:ext>
                </a:extLst>
              </p:cNvPr>
              <p:cNvSpPr/>
              <p:nvPr/>
            </p:nvSpPr>
            <p:spPr>
              <a:xfrm>
                <a:off x="9023875" y="4249728"/>
                <a:ext cx="65516" cy="126232"/>
              </a:xfrm>
              <a:custGeom>
                <a:avLst/>
                <a:gdLst>
                  <a:gd name="f0" fmla="val 10800000"/>
                  <a:gd name="f1" fmla="val 5400000"/>
                  <a:gd name="f2" fmla="val 180"/>
                  <a:gd name="f3" fmla="val w"/>
                  <a:gd name="f4" fmla="val h"/>
                  <a:gd name="f5" fmla="val 0"/>
                  <a:gd name="f6" fmla="val 12"/>
                  <a:gd name="f7" fmla="val 25"/>
                  <a:gd name="f8" fmla="val 1"/>
                  <a:gd name="f9" fmla="val 3"/>
                  <a:gd name="f10" fmla="val 2"/>
                  <a:gd name="f11" fmla="val 4"/>
                  <a:gd name="f12" fmla="val 6"/>
                  <a:gd name="f13" fmla="val 5"/>
                  <a:gd name="f14" fmla="val 9"/>
                  <a:gd name="f15" fmla="val 10"/>
                  <a:gd name="f16" fmla="val 11"/>
                  <a:gd name="f17" fmla="val 13"/>
                  <a:gd name="f18" fmla="val 21"/>
                  <a:gd name="f19" fmla="val 22"/>
                  <a:gd name="f20" fmla="val 8"/>
                  <a:gd name="f21" fmla="val 23"/>
                  <a:gd name="f22" fmla="val 7"/>
                  <a:gd name="f23" fmla="val 24"/>
                  <a:gd name="f24" fmla="val 20"/>
                  <a:gd name="f25" fmla="val 19"/>
                  <a:gd name="f26" fmla="+- 0 0 -90"/>
                  <a:gd name="f27" fmla="*/ f3 1 12"/>
                  <a:gd name="f28" fmla="*/ f4 1 25"/>
                  <a:gd name="f29" fmla="+- f7 0 f5"/>
                  <a:gd name="f30" fmla="+- f6 0 f5"/>
                  <a:gd name="f31" fmla="*/ f26 f0 1"/>
                  <a:gd name="f32" fmla="*/ f30 1 12"/>
                  <a:gd name="f33" fmla="*/ f29 1 25"/>
                  <a:gd name="f34" fmla="*/ f31 1 f2"/>
                  <a:gd name="f35" fmla="*/ 1 1 f32"/>
                  <a:gd name="f36" fmla="*/ 1 1 f33"/>
                  <a:gd name="f37" fmla="*/ 3 1 f32"/>
                  <a:gd name="f38" fmla="*/ 6 1 f32"/>
                  <a:gd name="f39" fmla="*/ 5 1 f33"/>
                  <a:gd name="f40" fmla="*/ 11 1 f32"/>
                  <a:gd name="f41" fmla="*/ 12 1 f33"/>
                  <a:gd name="f42" fmla="*/ 10 1 f32"/>
                  <a:gd name="f43" fmla="*/ 22 1 f33"/>
                  <a:gd name="f44" fmla="*/ 5 1 f32"/>
                  <a:gd name="f45" fmla="*/ 24 1 f33"/>
                  <a:gd name="f46" fmla="*/ 19 1 f33"/>
                  <a:gd name="f47" fmla="*/ 0 1 f32"/>
                  <a:gd name="f48" fmla="*/ 13 1 f33"/>
                  <a:gd name="f49" fmla="*/ 10 1 f33"/>
                  <a:gd name="f50" fmla="*/ 7 1 f33"/>
                  <a:gd name="f51" fmla="*/ 2 1 f32"/>
                  <a:gd name="f52" fmla="*/ 3 1 f33"/>
                  <a:gd name="f53" fmla="*/ 2 1 f33"/>
                  <a:gd name="f54" fmla="*/ f6 1 f32"/>
                  <a:gd name="f55" fmla="*/ 0 1 f33"/>
                  <a:gd name="f56" fmla="*/ f7 1 f33"/>
                  <a:gd name="f57" fmla="+- f34 0 f1"/>
                  <a:gd name="f58" fmla="*/ f47 f27 1"/>
                  <a:gd name="f59" fmla="*/ f54 f27 1"/>
                  <a:gd name="f60" fmla="*/ f56 f28 1"/>
                  <a:gd name="f61" fmla="*/ f55 f28 1"/>
                  <a:gd name="f62" fmla="*/ f35 f27 1"/>
                  <a:gd name="f63" fmla="*/ f36 f28 1"/>
                  <a:gd name="f64" fmla="*/ f37 f27 1"/>
                  <a:gd name="f65" fmla="*/ f38 f27 1"/>
                  <a:gd name="f66" fmla="*/ f39 f28 1"/>
                  <a:gd name="f67" fmla="*/ f40 f27 1"/>
                  <a:gd name="f68" fmla="*/ f41 f28 1"/>
                  <a:gd name="f69" fmla="*/ f42 f27 1"/>
                  <a:gd name="f70" fmla="*/ f43 f28 1"/>
                  <a:gd name="f71" fmla="*/ f44 f27 1"/>
                  <a:gd name="f72" fmla="*/ f45 f28 1"/>
                  <a:gd name="f73" fmla="*/ f46 f28 1"/>
                  <a:gd name="f74" fmla="*/ f48 f28 1"/>
                  <a:gd name="f75" fmla="*/ f49 f28 1"/>
                  <a:gd name="f76" fmla="*/ f50 f28 1"/>
                  <a:gd name="f77" fmla="*/ f51 f27 1"/>
                  <a:gd name="f78" fmla="*/ f52 f28 1"/>
                  <a:gd name="f79" fmla="*/ f53 f28 1"/>
                </a:gdLst>
                <a:ahLst/>
                <a:cxnLst>
                  <a:cxn ang="3cd4">
                    <a:pos x="hc" y="t"/>
                  </a:cxn>
                  <a:cxn ang="0">
                    <a:pos x="r" y="vc"/>
                  </a:cxn>
                  <a:cxn ang="cd4">
                    <a:pos x="hc" y="b"/>
                  </a:cxn>
                  <a:cxn ang="cd2">
                    <a:pos x="l" y="vc"/>
                  </a:cxn>
                  <a:cxn ang="f57">
                    <a:pos x="f62" y="f63"/>
                  </a:cxn>
                  <a:cxn ang="f57">
                    <a:pos x="f64" y="f63"/>
                  </a:cxn>
                  <a:cxn ang="f57">
                    <a:pos x="f65" y="f66"/>
                  </a:cxn>
                  <a:cxn ang="f57">
                    <a:pos x="f67" y="f68"/>
                  </a:cxn>
                  <a:cxn ang="f57">
                    <a:pos x="f69" y="f70"/>
                  </a:cxn>
                  <a:cxn ang="f57">
                    <a:pos x="f71" y="f72"/>
                  </a:cxn>
                  <a:cxn ang="f57">
                    <a:pos x="f62" y="f73"/>
                  </a:cxn>
                  <a:cxn ang="f57">
                    <a:pos x="f58" y="f68"/>
                  </a:cxn>
                  <a:cxn ang="f57">
                    <a:pos x="f62" y="f74"/>
                  </a:cxn>
                  <a:cxn ang="f57">
                    <a:pos x="f62" y="f75"/>
                  </a:cxn>
                  <a:cxn ang="f57">
                    <a:pos x="f62" y="f76"/>
                  </a:cxn>
                  <a:cxn ang="f57">
                    <a:pos x="f77" y="f66"/>
                  </a:cxn>
                  <a:cxn ang="f57">
                    <a:pos x="f77" y="f78"/>
                  </a:cxn>
                  <a:cxn ang="f57">
                    <a:pos x="f77" y="f79"/>
                  </a:cxn>
                  <a:cxn ang="f57">
                    <a:pos x="f77" y="f63"/>
                  </a:cxn>
                  <a:cxn ang="f57">
                    <a:pos x="f58" y="f79"/>
                  </a:cxn>
                  <a:cxn ang="f57">
                    <a:pos x="f62" y="f63"/>
                  </a:cxn>
                </a:cxnLst>
                <a:rect l="f58" t="f61" r="f59" b="f60"/>
                <a:pathLst>
                  <a:path w="12" h="25">
                    <a:moveTo>
                      <a:pt x="f8" y="f8"/>
                    </a:moveTo>
                    <a:cubicBezTo>
                      <a:pt x="f8" y="f5"/>
                      <a:pt x="f9" y="f5"/>
                      <a:pt x="f9" y="f8"/>
                    </a:cubicBezTo>
                    <a:cubicBezTo>
                      <a:pt x="f9" y="f10"/>
                      <a:pt x="f11" y="f8"/>
                      <a:pt x="f12" y="f13"/>
                    </a:cubicBezTo>
                    <a:cubicBezTo>
                      <a:pt x="f14" y="f14"/>
                      <a:pt x="f14" y="f15"/>
                      <a:pt x="f16" y="f6"/>
                    </a:cubicBezTo>
                    <a:cubicBezTo>
                      <a:pt x="f6" y="f17"/>
                      <a:pt x="f6" y="f18"/>
                      <a:pt x="f15" y="f19"/>
                    </a:cubicBezTo>
                    <a:cubicBezTo>
                      <a:pt x="f20" y="f21"/>
                      <a:pt x="f22" y="f7"/>
                      <a:pt x="f13" y="f23"/>
                    </a:cubicBezTo>
                    <a:cubicBezTo>
                      <a:pt x="f11" y="f23"/>
                      <a:pt x="f5" y="f24"/>
                      <a:pt x="f8" y="f25"/>
                    </a:cubicBezTo>
                    <a:cubicBezTo>
                      <a:pt x="f8" y="f25"/>
                      <a:pt x="f5" y="f17"/>
                      <a:pt x="f5" y="f6"/>
                    </a:cubicBezTo>
                    <a:cubicBezTo>
                      <a:pt x="f8" y="f6"/>
                      <a:pt x="f8" y="f17"/>
                      <a:pt x="f8" y="f17"/>
                    </a:cubicBezTo>
                    <a:cubicBezTo>
                      <a:pt x="f8" y="f17"/>
                      <a:pt x="f5" y="f16"/>
                      <a:pt x="f8" y="f15"/>
                    </a:cubicBezTo>
                    <a:cubicBezTo>
                      <a:pt x="f10" y="f15"/>
                      <a:pt x="f5" y="f20"/>
                      <a:pt x="f8" y="f22"/>
                    </a:cubicBezTo>
                    <a:cubicBezTo>
                      <a:pt x="f10" y="f12"/>
                      <a:pt x="f8" y="f12"/>
                      <a:pt x="f10" y="f13"/>
                    </a:cubicBezTo>
                    <a:cubicBezTo>
                      <a:pt x="f9" y="f11"/>
                      <a:pt x="f8" y="f11"/>
                      <a:pt x="f10" y="f9"/>
                    </a:cubicBezTo>
                    <a:cubicBezTo>
                      <a:pt x="f10" y="f10"/>
                      <a:pt x="f8" y="f10"/>
                      <a:pt x="f10" y="f10"/>
                    </a:cubicBezTo>
                    <a:cubicBezTo>
                      <a:pt x="f9" y="f10"/>
                      <a:pt x="f9" y="f10"/>
                      <a:pt x="f10" y="f8"/>
                    </a:cubicBezTo>
                    <a:cubicBezTo>
                      <a:pt x="f8" y="f8"/>
                      <a:pt x="f8" y="f10"/>
                      <a:pt x="f5" y="f10"/>
                    </a:cubicBezTo>
                    <a:cubicBezTo>
                      <a:pt x="f5" y="f10"/>
                      <a:pt x="f5" y="f8"/>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86" name="United kingdom">
                <a:extLst>
                  <a:ext uri="{FF2B5EF4-FFF2-40B4-BE49-F238E27FC236}">
                    <a16:creationId xmlns:a16="http://schemas.microsoft.com/office/drawing/2014/main" id="{FFCDEC86-410F-5017-CFC9-1B621D180B38}"/>
                  </a:ext>
                </a:extLst>
              </p:cNvPr>
              <p:cNvSpPr/>
              <p:nvPr/>
            </p:nvSpPr>
            <p:spPr>
              <a:xfrm>
                <a:off x="6879744" y="2835508"/>
                <a:ext cx="153637" cy="201113"/>
              </a:xfrm>
              <a:custGeom>
                <a:avLst/>
                <a:gdLst>
                  <a:gd name="f0" fmla="val 10800000"/>
                  <a:gd name="f1" fmla="val 5400000"/>
                  <a:gd name="f2" fmla="val 180"/>
                  <a:gd name="f3" fmla="val w"/>
                  <a:gd name="f4" fmla="val h"/>
                  <a:gd name="f5" fmla="val 0"/>
                  <a:gd name="f6" fmla="val 29"/>
                  <a:gd name="f7" fmla="val 40"/>
                  <a:gd name="f8" fmla="val 6"/>
                  <a:gd name="f9" fmla="val 7"/>
                  <a:gd name="f10" fmla="val 1"/>
                  <a:gd name="f11" fmla="val 8"/>
                  <a:gd name="f12" fmla="val 9"/>
                  <a:gd name="f13" fmla="val 10"/>
                  <a:gd name="f14" fmla="val 11"/>
                  <a:gd name="f15" fmla="val 12"/>
                  <a:gd name="f16" fmla="val 2"/>
                  <a:gd name="f17" fmla="val 3"/>
                  <a:gd name="f18" fmla="val 4"/>
                  <a:gd name="f19" fmla="val 5"/>
                  <a:gd name="f20" fmla="val 13"/>
                  <a:gd name="f21" fmla="val 14"/>
                  <a:gd name="f22" fmla="val 15"/>
                  <a:gd name="f23" fmla="val 16"/>
                  <a:gd name="f24" fmla="val 17"/>
                  <a:gd name="f25" fmla="val 18"/>
                  <a:gd name="f26" fmla="val 19"/>
                  <a:gd name="f27" fmla="val 20"/>
                  <a:gd name="f28" fmla="val 21"/>
                  <a:gd name="f29" fmla="val 23"/>
                  <a:gd name="f30" fmla="val 22"/>
                  <a:gd name="f31" fmla="val 24"/>
                  <a:gd name="f32" fmla="val 25"/>
                  <a:gd name="f33" fmla="val 26"/>
                  <a:gd name="f34" fmla="val 27"/>
                  <a:gd name="f35" fmla="val 28"/>
                  <a:gd name="f36" fmla="val 31"/>
                  <a:gd name="f37" fmla="val 30"/>
                  <a:gd name="f38" fmla="val 32"/>
                  <a:gd name="f39" fmla="val 33"/>
                  <a:gd name="f40" fmla="val 34"/>
                  <a:gd name="f41" fmla="val 35"/>
                  <a:gd name="f42" fmla="val 36"/>
                  <a:gd name="f43" fmla="val 37"/>
                  <a:gd name="f44" fmla="val 38"/>
                  <a:gd name="f45" fmla="val 39"/>
                  <a:gd name="f46" fmla="+- 0 0 -90"/>
                  <a:gd name="f47" fmla="*/ f3 1 29"/>
                  <a:gd name="f48" fmla="*/ f4 1 40"/>
                  <a:gd name="f49" fmla="+- f7 0 f5"/>
                  <a:gd name="f50" fmla="+- f6 0 f5"/>
                  <a:gd name="f51" fmla="*/ f46 f0 1"/>
                  <a:gd name="f52" fmla="*/ f50 1 29"/>
                  <a:gd name="f53" fmla="*/ f49 1 40"/>
                  <a:gd name="f54" fmla="*/ f51 1 f2"/>
                  <a:gd name="f55" fmla="*/ 8 1 f52"/>
                  <a:gd name="f56" fmla="*/ 1 1 f53"/>
                  <a:gd name="f57" fmla="*/ 12 1 f52"/>
                  <a:gd name="f58" fmla="*/ 4 1 f53"/>
                  <a:gd name="f59" fmla="*/ 5 1 f53"/>
                  <a:gd name="f60" fmla="*/ 14 1 f52"/>
                  <a:gd name="f61" fmla="*/ 9 1 f53"/>
                  <a:gd name="f62" fmla="*/ 13 1 f52"/>
                  <a:gd name="f63" fmla="*/ 11 1 f53"/>
                  <a:gd name="f64" fmla="*/ 9 1 f52"/>
                  <a:gd name="f65" fmla="*/ 12 1 f53"/>
                  <a:gd name="f66" fmla="*/ 15 1 f52"/>
                  <a:gd name="f67" fmla="*/ 14 1 f53"/>
                  <a:gd name="f68" fmla="*/ 18 1 f52"/>
                  <a:gd name="f69" fmla="*/ 19 1 f53"/>
                  <a:gd name="f70" fmla="*/ 22 1 f52"/>
                  <a:gd name="f71" fmla="*/ 24 1 f53"/>
                  <a:gd name="f72" fmla="*/ 23 1 f52"/>
                  <a:gd name="f73" fmla="*/ 26 1 f53"/>
                  <a:gd name="f74" fmla="*/ 26 1 f52"/>
                  <a:gd name="f75" fmla="*/ 27 1 f52"/>
                  <a:gd name="f76" fmla="*/ 31 1 f53"/>
                  <a:gd name="f77" fmla="*/ 25 1 f52"/>
                  <a:gd name="f78" fmla="*/ 32 1 f53"/>
                  <a:gd name="f79" fmla="*/ 24 1 f52"/>
                  <a:gd name="f80" fmla="*/ 33 1 f53"/>
                  <a:gd name="f81" fmla="*/ 35 1 f53"/>
                  <a:gd name="f82" fmla="*/ 19 1 f52"/>
                  <a:gd name="f83" fmla="*/ 37 1 f53"/>
                  <a:gd name="f84" fmla="*/ 17 1 f52"/>
                  <a:gd name="f85" fmla="*/ 39 1 f53"/>
                  <a:gd name="f86" fmla="*/ 5 1 f52"/>
                  <a:gd name="f87" fmla="*/ 2 1 f52"/>
                  <a:gd name="f88" fmla="*/ 40 1 f53"/>
                  <a:gd name="f89" fmla="*/ 7 1 f52"/>
                  <a:gd name="f90" fmla="*/ 3 1 f52"/>
                  <a:gd name="f91" fmla="*/ 29 1 f53"/>
                  <a:gd name="f92" fmla="*/ 6 1 f52"/>
                  <a:gd name="f93" fmla="*/ 27 1 f53"/>
                  <a:gd name="f94" fmla="*/ 25 1 f53"/>
                  <a:gd name="f95" fmla="*/ 11 1 f52"/>
                  <a:gd name="f96" fmla="*/ 23 1 f53"/>
                  <a:gd name="f97" fmla="*/ 21 1 f53"/>
                  <a:gd name="f98" fmla="*/ 17 1 f53"/>
                  <a:gd name="f99" fmla="*/ 18 1 f53"/>
                  <a:gd name="f100" fmla="*/ 16 1 f53"/>
                  <a:gd name="f101" fmla="*/ 13 1 f53"/>
                  <a:gd name="f102" fmla="*/ 4 1 f52"/>
                  <a:gd name="f103" fmla="*/ 10 1 f53"/>
                  <a:gd name="f104" fmla="*/ 8 1 f53"/>
                  <a:gd name="f105" fmla="*/ 0 1 f52"/>
                  <a:gd name="f106" fmla="*/ f6 1 f52"/>
                  <a:gd name="f107" fmla="*/ 0 1 f53"/>
                  <a:gd name="f108" fmla="*/ f7 1 f53"/>
                  <a:gd name="f109" fmla="+- f54 0 f1"/>
                  <a:gd name="f110" fmla="*/ f105 f47 1"/>
                  <a:gd name="f111" fmla="*/ f106 f47 1"/>
                  <a:gd name="f112" fmla="*/ f108 f48 1"/>
                  <a:gd name="f113" fmla="*/ f107 f48 1"/>
                  <a:gd name="f114" fmla="*/ f55 f47 1"/>
                  <a:gd name="f115" fmla="*/ f56 f48 1"/>
                  <a:gd name="f116" fmla="*/ f57 f47 1"/>
                  <a:gd name="f117" fmla="*/ f58 f48 1"/>
                  <a:gd name="f118" fmla="*/ f59 f48 1"/>
                  <a:gd name="f119" fmla="*/ f60 f47 1"/>
                  <a:gd name="f120" fmla="*/ f61 f48 1"/>
                  <a:gd name="f121" fmla="*/ f62 f47 1"/>
                  <a:gd name="f122" fmla="*/ f63 f48 1"/>
                  <a:gd name="f123" fmla="*/ f64 f47 1"/>
                  <a:gd name="f124" fmla="*/ f65 f48 1"/>
                  <a:gd name="f125" fmla="*/ f66 f47 1"/>
                  <a:gd name="f126" fmla="*/ f67 f48 1"/>
                  <a:gd name="f127" fmla="*/ f68 f47 1"/>
                  <a:gd name="f128" fmla="*/ f69 f48 1"/>
                  <a:gd name="f129" fmla="*/ f70 f47 1"/>
                  <a:gd name="f130" fmla="*/ f71 f48 1"/>
                  <a:gd name="f131" fmla="*/ f72 f47 1"/>
                  <a:gd name="f132" fmla="*/ f73 f48 1"/>
                  <a:gd name="f133" fmla="*/ f74 f47 1"/>
                  <a:gd name="f134" fmla="*/ f75 f47 1"/>
                  <a:gd name="f135" fmla="*/ f76 f48 1"/>
                  <a:gd name="f136" fmla="*/ f77 f47 1"/>
                  <a:gd name="f137" fmla="*/ f78 f48 1"/>
                  <a:gd name="f138" fmla="*/ f79 f47 1"/>
                  <a:gd name="f139" fmla="*/ f80 f48 1"/>
                  <a:gd name="f140" fmla="*/ f81 f48 1"/>
                  <a:gd name="f141" fmla="*/ f82 f47 1"/>
                  <a:gd name="f142" fmla="*/ f83 f48 1"/>
                  <a:gd name="f143" fmla="*/ f84 f47 1"/>
                  <a:gd name="f144" fmla="*/ f85 f48 1"/>
                  <a:gd name="f145" fmla="*/ f86 f47 1"/>
                  <a:gd name="f146" fmla="*/ f87 f47 1"/>
                  <a:gd name="f147" fmla="*/ f88 f48 1"/>
                  <a:gd name="f148" fmla="*/ f89 f47 1"/>
                  <a:gd name="f149" fmla="*/ f90 f47 1"/>
                  <a:gd name="f150" fmla="*/ f91 f48 1"/>
                  <a:gd name="f151" fmla="*/ f92 f47 1"/>
                  <a:gd name="f152" fmla="*/ f93 f48 1"/>
                  <a:gd name="f153" fmla="*/ f94 f48 1"/>
                  <a:gd name="f154" fmla="*/ f95 f47 1"/>
                  <a:gd name="f155" fmla="*/ f96 f48 1"/>
                  <a:gd name="f156" fmla="*/ f97 f48 1"/>
                  <a:gd name="f157" fmla="*/ f98 f48 1"/>
                  <a:gd name="f158" fmla="*/ f99 f48 1"/>
                  <a:gd name="f159" fmla="*/ f100 f48 1"/>
                  <a:gd name="f160" fmla="*/ f101 f48 1"/>
                  <a:gd name="f161" fmla="*/ f102 f47 1"/>
                  <a:gd name="f162" fmla="*/ f103 f48 1"/>
                  <a:gd name="f163" fmla="*/ f104 f48 1"/>
                </a:gdLst>
                <a:ahLst/>
                <a:cxnLst>
                  <a:cxn ang="3cd4">
                    <a:pos x="hc" y="t"/>
                  </a:cxn>
                  <a:cxn ang="0">
                    <a:pos x="r" y="vc"/>
                  </a:cxn>
                  <a:cxn ang="cd4">
                    <a:pos x="hc" y="b"/>
                  </a:cxn>
                  <a:cxn ang="cd2">
                    <a:pos x="l" y="vc"/>
                  </a:cxn>
                  <a:cxn ang="f109">
                    <a:pos x="f114" y="f115"/>
                  </a:cxn>
                  <a:cxn ang="f109">
                    <a:pos x="f116" y="f115"/>
                  </a:cxn>
                  <a:cxn ang="f109">
                    <a:pos x="f114" y="f117"/>
                  </a:cxn>
                  <a:cxn ang="f109">
                    <a:pos x="f114" y="f118"/>
                  </a:cxn>
                  <a:cxn ang="f109">
                    <a:pos x="f119" y="f118"/>
                  </a:cxn>
                  <a:cxn ang="f109">
                    <a:pos x="f119" y="f120"/>
                  </a:cxn>
                  <a:cxn ang="f109">
                    <a:pos x="f121" y="f122"/>
                  </a:cxn>
                  <a:cxn ang="f109">
                    <a:pos x="f123" y="f124"/>
                  </a:cxn>
                  <a:cxn ang="f109">
                    <a:pos x="f125" y="f126"/>
                  </a:cxn>
                  <a:cxn ang="f109">
                    <a:pos x="f127" y="f128"/>
                  </a:cxn>
                  <a:cxn ang="f109">
                    <a:pos x="f129" y="f130"/>
                  </a:cxn>
                  <a:cxn ang="f109">
                    <a:pos x="f131" y="f132"/>
                  </a:cxn>
                  <a:cxn ang="f109">
                    <a:pos x="f133" y="f132"/>
                  </a:cxn>
                  <a:cxn ang="f109">
                    <a:pos x="f134" y="f135"/>
                  </a:cxn>
                  <a:cxn ang="f109">
                    <a:pos x="f136" y="f137"/>
                  </a:cxn>
                  <a:cxn ang="f109">
                    <a:pos x="f138" y="f139"/>
                  </a:cxn>
                  <a:cxn ang="f109">
                    <a:pos x="f134" y="f140"/>
                  </a:cxn>
                  <a:cxn ang="f109">
                    <a:pos x="f141" y="f142"/>
                  </a:cxn>
                  <a:cxn ang="f109">
                    <a:pos x="f143" y="f142"/>
                  </a:cxn>
                  <a:cxn ang="f109">
                    <a:pos x="f121" y="f142"/>
                  </a:cxn>
                  <a:cxn ang="f109">
                    <a:pos x="f123" y="f144"/>
                  </a:cxn>
                  <a:cxn ang="f109">
                    <a:pos x="f145" y="f144"/>
                  </a:cxn>
                  <a:cxn ang="f109">
                    <a:pos x="f146" y="f147"/>
                  </a:cxn>
                  <a:cxn ang="f109">
                    <a:pos x="f145" y="f142"/>
                  </a:cxn>
                  <a:cxn ang="f109">
                    <a:pos x="f123" y="f140"/>
                  </a:cxn>
                  <a:cxn ang="f109">
                    <a:pos x="f121" y="f137"/>
                  </a:cxn>
                  <a:cxn ang="f109">
                    <a:pos x="f114" y="f139"/>
                  </a:cxn>
                  <a:cxn ang="f109">
                    <a:pos x="f148" y="f137"/>
                  </a:cxn>
                  <a:cxn ang="f109">
                    <a:pos x="f149" y="f137"/>
                  </a:cxn>
                  <a:cxn ang="f109">
                    <a:pos x="f114" y="f150"/>
                  </a:cxn>
                  <a:cxn ang="f109">
                    <a:pos x="f151" y="f152"/>
                  </a:cxn>
                  <a:cxn ang="f109">
                    <a:pos x="f148" y="f153"/>
                  </a:cxn>
                  <a:cxn ang="f109">
                    <a:pos x="f123" y="f153"/>
                  </a:cxn>
                  <a:cxn ang="f109">
                    <a:pos x="f154" y="f130"/>
                  </a:cxn>
                  <a:cxn ang="f109">
                    <a:pos x="f116" y="f155"/>
                  </a:cxn>
                  <a:cxn ang="f109">
                    <a:pos x="f154" y="f156"/>
                  </a:cxn>
                  <a:cxn ang="f109">
                    <a:pos x="f154" y="f157"/>
                  </a:cxn>
                  <a:cxn ang="f109">
                    <a:pos x="f114" y="f158"/>
                  </a:cxn>
                  <a:cxn ang="f109">
                    <a:pos x="f145" y="f128"/>
                  </a:cxn>
                  <a:cxn ang="f109">
                    <a:pos x="f145" y="f159"/>
                  </a:cxn>
                  <a:cxn ang="f109">
                    <a:pos x="f148" y="f160"/>
                  </a:cxn>
                  <a:cxn ang="f109">
                    <a:pos x="f161" y="f160"/>
                  </a:cxn>
                  <a:cxn ang="f109">
                    <a:pos x="f149" y="f160"/>
                  </a:cxn>
                  <a:cxn ang="f109">
                    <a:pos x="f161" y="f162"/>
                  </a:cxn>
                  <a:cxn ang="f109">
                    <a:pos x="f149" y="f163"/>
                  </a:cxn>
                  <a:cxn ang="f109">
                    <a:pos x="f161" y="f118"/>
                  </a:cxn>
                  <a:cxn ang="f109">
                    <a:pos x="f151" y="f117"/>
                  </a:cxn>
                  <a:cxn ang="f109">
                    <a:pos x="f151" y="f115"/>
                  </a:cxn>
                </a:cxnLst>
                <a:rect l="f110" t="f113" r="f111" b="f112"/>
                <a:pathLst>
                  <a:path w="29" h="40">
                    <a:moveTo>
                      <a:pt x="f8" y="f5"/>
                    </a:moveTo>
                    <a:cubicBezTo>
                      <a:pt x="f9" y="f5"/>
                      <a:pt x="f9" y="f5"/>
                      <a:pt x="f9" y="f10"/>
                    </a:cubicBezTo>
                    <a:cubicBezTo>
                      <a:pt x="f9" y="f10"/>
                      <a:pt x="f11" y="f5"/>
                      <a:pt x="f11" y="f10"/>
                    </a:cubicBezTo>
                    <a:cubicBezTo>
                      <a:pt x="f11" y="f10"/>
                      <a:pt x="f11" y="f10"/>
                      <a:pt x="f12" y="f10"/>
                    </a:cubicBezTo>
                    <a:cubicBezTo>
                      <a:pt x="f13" y="f10"/>
                      <a:pt x="f14" y="f10"/>
                      <a:pt x="f14" y="f10"/>
                    </a:cubicBezTo>
                    <a:cubicBezTo>
                      <a:pt x="f14" y="f5"/>
                      <a:pt x="f15" y="f5"/>
                      <a:pt x="f15" y="f10"/>
                    </a:cubicBezTo>
                    <a:cubicBezTo>
                      <a:pt x="f14" y="f10"/>
                      <a:pt x="f15" y="f16"/>
                      <a:pt x="f14" y="f16"/>
                    </a:cubicBezTo>
                    <a:cubicBezTo>
                      <a:pt x="f14" y="f16"/>
                      <a:pt x="f13" y="f17"/>
                      <a:pt x="f12" y="f17"/>
                    </a:cubicBezTo>
                    <a:cubicBezTo>
                      <a:pt x="f12" y="f18"/>
                      <a:pt x="f11" y="f18"/>
                      <a:pt x="f11" y="f18"/>
                    </a:cubicBezTo>
                    <a:cubicBezTo>
                      <a:pt x="f12" y="f18"/>
                      <a:pt x="f13" y="f18"/>
                      <a:pt x="f12" y="f18"/>
                    </a:cubicBezTo>
                    <a:cubicBezTo>
                      <a:pt x="f12" y="f19"/>
                      <a:pt x="f12" y="f19"/>
                      <a:pt x="f12" y="f19"/>
                    </a:cubicBezTo>
                    <a:cubicBezTo>
                      <a:pt x="f11" y="f19"/>
                      <a:pt x="f12" y="f19"/>
                      <a:pt x="f11" y="f19"/>
                    </a:cubicBezTo>
                    <a:cubicBezTo>
                      <a:pt x="f11" y="f8"/>
                      <a:pt x="f12" y="f19"/>
                      <a:pt x="f12" y="f19"/>
                    </a:cubicBezTo>
                    <a:cubicBezTo>
                      <a:pt x="f13" y="f19"/>
                      <a:pt x="f14" y="f19"/>
                      <a:pt x="f15" y="f19"/>
                    </a:cubicBezTo>
                    <a:cubicBezTo>
                      <a:pt x="f20" y="f19"/>
                      <a:pt x="f20" y="f19"/>
                      <a:pt x="f21" y="f19"/>
                    </a:cubicBezTo>
                    <a:cubicBezTo>
                      <a:pt x="f22" y="f19"/>
                      <a:pt x="f23" y="f19"/>
                      <a:pt x="f23" y="f8"/>
                    </a:cubicBezTo>
                    <a:cubicBezTo>
                      <a:pt x="f23" y="f8"/>
                      <a:pt x="f22" y="f9"/>
                      <a:pt x="f22" y="f9"/>
                    </a:cubicBezTo>
                    <a:cubicBezTo>
                      <a:pt x="f22" y="f11"/>
                      <a:pt x="f22" y="f11"/>
                      <a:pt x="f21" y="f12"/>
                    </a:cubicBezTo>
                    <a:cubicBezTo>
                      <a:pt x="f21" y="f13"/>
                      <a:pt x="f20" y="f13"/>
                      <a:pt x="f15" y="f13"/>
                    </a:cubicBezTo>
                    <a:cubicBezTo>
                      <a:pt x="f14" y="f13"/>
                      <a:pt x="f14" y="f14"/>
                      <a:pt x="f14" y="f14"/>
                    </a:cubicBezTo>
                    <a:cubicBezTo>
                      <a:pt x="f14" y="f14"/>
                      <a:pt x="f15" y="f13"/>
                      <a:pt x="f20" y="f14"/>
                    </a:cubicBezTo>
                    <a:cubicBezTo>
                      <a:pt x="f20" y="f15"/>
                      <a:pt x="f20" y="f14"/>
                      <a:pt x="f20" y="f15"/>
                    </a:cubicBezTo>
                    <a:cubicBezTo>
                      <a:pt x="f15" y="f15"/>
                      <a:pt x="f15" y="f14"/>
                      <a:pt x="f14" y="f15"/>
                    </a:cubicBezTo>
                    <a:cubicBezTo>
                      <a:pt x="f14" y="f20"/>
                      <a:pt x="f12" y="f15"/>
                      <a:pt x="f12" y="f15"/>
                    </a:cubicBezTo>
                    <a:cubicBezTo>
                      <a:pt x="f12" y="f15"/>
                      <a:pt x="f12" y="f20"/>
                      <a:pt x="f14" y="f20"/>
                    </a:cubicBezTo>
                    <a:cubicBezTo>
                      <a:pt x="f20" y="f20"/>
                      <a:pt x="f15" y="f15"/>
                      <a:pt x="f21" y="f20"/>
                    </a:cubicBezTo>
                    <a:cubicBezTo>
                      <a:pt x="f22" y="f21"/>
                      <a:pt x="f21" y="f20"/>
                      <a:pt x="f22" y="f21"/>
                    </a:cubicBezTo>
                    <a:cubicBezTo>
                      <a:pt x="f23" y="f22"/>
                      <a:pt x="f23" y="f21"/>
                      <a:pt x="f23" y="f23"/>
                    </a:cubicBezTo>
                    <a:cubicBezTo>
                      <a:pt x="f24" y="f24"/>
                      <a:pt x="f24" y="f24"/>
                      <a:pt x="f24" y="f25"/>
                    </a:cubicBezTo>
                    <a:cubicBezTo>
                      <a:pt x="f24" y="f26"/>
                      <a:pt x="f25" y="f26"/>
                      <a:pt x="f25" y="f26"/>
                    </a:cubicBezTo>
                    <a:cubicBezTo>
                      <a:pt x="f27" y="f26"/>
                      <a:pt x="f28" y="f28"/>
                      <a:pt x="f28" y="f28"/>
                    </a:cubicBezTo>
                    <a:cubicBezTo>
                      <a:pt x="f29" y="f30"/>
                      <a:pt x="f28" y="f28"/>
                      <a:pt x="f28" y="f30"/>
                    </a:cubicBezTo>
                    <a:cubicBezTo>
                      <a:pt x="f30" y="f29"/>
                      <a:pt x="f29" y="f31"/>
                      <a:pt x="f30" y="f31"/>
                    </a:cubicBezTo>
                    <a:cubicBezTo>
                      <a:pt x="f30" y="f31"/>
                      <a:pt x="f28" y="f29"/>
                      <a:pt x="f28" y="f29"/>
                    </a:cubicBezTo>
                    <a:cubicBezTo>
                      <a:pt x="f30" y="f31"/>
                      <a:pt x="f30" y="f31"/>
                      <a:pt x="f29" y="f31"/>
                    </a:cubicBezTo>
                    <a:cubicBezTo>
                      <a:pt x="f31" y="f32"/>
                      <a:pt x="f31" y="f33"/>
                      <a:pt x="f29" y="f33"/>
                    </a:cubicBezTo>
                    <a:cubicBezTo>
                      <a:pt x="f30" y="f34"/>
                      <a:pt x="f30" y="f33"/>
                      <a:pt x="f29" y="f34"/>
                    </a:cubicBezTo>
                    <a:cubicBezTo>
                      <a:pt x="f29" y="f35"/>
                      <a:pt x="f29" y="f35"/>
                      <a:pt x="f31" y="f34"/>
                    </a:cubicBezTo>
                    <a:cubicBezTo>
                      <a:pt x="f31" y="f33"/>
                      <a:pt x="f32" y="f33"/>
                      <a:pt x="f33" y="f33"/>
                    </a:cubicBezTo>
                    <a:cubicBezTo>
                      <a:pt x="f34" y="f33"/>
                      <a:pt x="f6" y="f35"/>
                      <a:pt x="f35" y="f6"/>
                    </a:cubicBezTo>
                    <a:cubicBezTo>
                      <a:pt x="f35" y="f36"/>
                      <a:pt x="f6" y="f37"/>
                      <a:pt x="f35" y="f37"/>
                    </a:cubicBezTo>
                    <a:cubicBezTo>
                      <a:pt x="f34" y="f36"/>
                      <a:pt x="f34" y="f36"/>
                      <a:pt x="f34" y="f36"/>
                    </a:cubicBezTo>
                    <a:cubicBezTo>
                      <a:pt x="f34" y="f36"/>
                      <a:pt x="f34" y="f36"/>
                      <a:pt x="f34" y="f38"/>
                    </a:cubicBezTo>
                    <a:cubicBezTo>
                      <a:pt x="f33" y="f38"/>
                      <a:pt x="f33" y="f36"/>
                      <a:pt x="f33" y="f36"/>
                    </a:cubicBezTo>
                    <a:cubicBezTo>
                      <a:pt x="f33" y="f36"/>
                      <a:pt x="f33" y="f38"/>
                      <a:pt x="f32" y="f38"/>
                    </a:cubicBezTo>
                    <a:cubicBezTo>
                      <a:pt x="f32" y="f38"/>
                      <a:pt x="f33" y="f38"/>
                      <a:pt x="f33" y="f39"/>
                    </a:cubicBezTo>
                    <a:cubicBezTo>
                      <a:pt x="f32" y="f39"/>
                      <a:pt x="f32" y="f39"/>
                      <a:pt x="f31" y="f39"/>
                    </a:cubicBezTo>
                    <a:cubicBezTo>
                      <a:pt x="f31" y="f39"/>
                      <a:pt x="f31" y="f40"/>
                      <a:pt x="f31" y="f39"/>
                    </a:cubicBezTo>
                    <a:cubicBezTo>
                      <a:pt x="f31" y="f40"/>
                      <a:pt x="f32" y="f40"/>
                      <a:pt x="f33" y="f40"/>
                    </a:cubicBezTo>
                    <a:cubicBezTo>
                      <a:pt x="f34" y="f40"/>
                      <a:pt x="f35" y="f39"/>
                      <a:pt x="f35" y="f40"/>
                    </a:cubicBezTo>
                    <a:cubicBezTo>
                      <a:pt x="f35" y="f40"/>
                      <a:pt x="f35" y="f41"/>
                      <a:pt x="f34" y="f41"/>
                    </a:cubicBezTo>
                    <a:cubicBezTo>
                      <a:pt x="f33" y="f41"/>
                      <a:pt x="f33" y="f42"/>
                      <a:pt x="f32" y="f42"/>
                    </a:cubicBezTo>
                    <a:cubicBezTo>
                      <a:pt x="f32" y="f42"/>
                      <a:pt x="f32" y="f43"/>
                      <a:pt x="f29" y="f42"/>
                    </a:cubicBezTo>
                    <a:cubicBezTo>
                      <a:pt x="f28" y="f42"/>
                      <a:pt x="f26" y="f43"/>
                      <a:pt x="f26" y="f43"/>
                    </a:cubicBezTo>
                    <a:cubicBezTo>
                      <a:pt x="f26" y="f42"/>
                      <a:pt x="f25" y="f43"/>
                      <a:pt x="f25" y="f42"/>
                    </a:cubicBezTo>
                    <a:cubicBezTo>
                      <a:pt x="f24" y="f42"/>
                      <a:pt x="f24" y="f42"/>
                      <a:pt x="f24" y="f42"/>
                    </a:cubicBezTo>
                    <a:cubicBezTo>
                      <a:pt x="f25" y="f43"/>
                      <a:pt x="f24" y="f43"/>
                      <a:pt x="f24" y="f43"/>
                    </a:cubicBezTo>
                    <a:cubicBezTo>
                      <a:pt x="f23" y="f43"/>
                      <a:pt x="f22" y="f43"/>
                      <a:pt x="f22" y="f43"/>
                    </a:cubicBezTo>
                    <a:cubicBezTo>
                      <a:pt x="f23" y="f43"/>
                      <a:pt x="f22" y="f44"/>
                      <a:pt x="f21" y="f44"/>
                    </a:cubicBezTo>
                    <a:cubicBezTo>
                      <a:pt x="f20" y="f43"/>
                      <a:pt x="f20" y="f44"/>
                      <a:pt x="f20" y="f43"/>
                    </a:cubicBezTo>
                    <a:cubicBezTo>
                      <a:pt x="f15" y="f43"/>
                      <a:pt x="f15" y="f43"/>
                      <a:pt x="f14" y="f43"/>
                    </a:cubicBezTo>
                    <a:cubicBezTo>
                      <a:pt x="f13" y="f43"/>
                      <a:pt x="f12" y="f43"/>
                      <a:pt x="f12" y="f43"/>
                    </a:cubicBezTo>
                    <a:cubicBezTo>
                      <a:pt x="f12" y="f44"/>
                      <a:pt x="f12" y="f45"/>
                      <a:pt x="f12" y="f45"/>
                    </a:cubicBezTo>
                    <a:cubicBezTo>
                      <a:pt x="f11" y="f45"/>
                      <a:pt x="f11" y="f45"/>
                      <a:pt x="f9" y="f45"/>
                    </a:cubicBezTo>
                    <a:cubicBezTo>
                      <a:pt x="f9" y="f44"/>
                      <a:pt x="f8" y="f45"/>
                      <a:pt x="f8" y="f44"/>
                    </a:cubicBezTo>
                    <a:cubicBezTo>
                      <a:pt x="f9" y="f44"/>
                      <a:pt x="f19" y="f45"/>
                      <a:pt x="f19" y="f45"/>
                    </a:cubicBezTo>
                    <a:cubicBezTo>
                      <a:pt x="f19" y="f44"/>
                      <a:pt x="f19" y="f45"/>
                      <a:pt x="f18" y="f45"/>
                    </a:cubicBezTo>
                    <a:cubicBezTo>
                      <a:pt x="f17" y="f45"/>
                      <a:pt x="f18" y="f7"/>
                      <a:pt x="f17" y="f7"/>
                    </a:cubicBezTo>
                    <a:cubicBezTo>
                      <a:pt x="f17" y="f7"/>
                      <a:pt x="f16" y="f45"/>
                      <a:pt x="f16" y="f7"/>
                    </a:cubicBezTo>
                    <a:cubicBezTo>
                      <a:pt x="f10" y="f7"/>
                      <a:pt x="f5" y="f45"/>
                      <a:pt x="f10" y="f45"/>
                    </a:cubicBezTo>
                    <a:cubicBezTo>
                      <a:pt x="f16" y="f45"/>
                      <a:pt x="f17" y="f45"/>
                      <a:pt x="f17" y="f44"/>
                    </a:cubicBezTo>
                    <a:cubicBezTo>
                      <a:pt x="f18" y="f43"/>
                      <a:pt x="f18" y="f43"/>
                      <a:pt x="f19" y="f43"/>
                    </a:cubicBezTo>
                    <a:cubicBezTo>
                      <a:pt x="f8" y="f42"/>
                      <a:pt x="f19" y="f41"/>
                      <a:pt x="f8" y="f41"/>
                    </a:cubicBezTo>
                    <a:cubicBezTo>
                      <a:pt x="f9" y="f42"/>
                      <a:pt x="f8" y="f41"/>
                      <a:pt x="f9" y="f41"/>
                    </a:cubicBezTo>
                    <a:cubicBezTo>
                      <a:pt x="f12" y="f40"/>
                      <a:pt x="f12" y="f40"/>
                      <a:pt x="f12" y="f41"/>
                    </a:cubicBezTo>
                    <a:cubicBezTo>
                      <a:pt x="f13" y="f41"/>
                      <a:pt x="f14" y="f41"/>
                      <a:pt x="f14" y="f40"/>
                    </a:cubicBezTo>
                    <a:cubicBezTo>
                      <a:pt x="f14" y="f40"/>
                      <a:pt x="f15" y="f39"/>
                      <a:pt x="f15" y="f39"/>
                    </a:cubicBezTo>
                    <a:cubicBezTo>
                      <a:pt x="f20" y="f40"/>
                      <a:pt x="f15" y="f39"/>
                      <a:pt x="f20" y="f38"/>
                    </a:cubicBezTo>
                    <a:cubicBezTo>
                      <a:pt x="f15" y="f39"/>
                      <a:pt x="f15" y="f39"/>
                      <a:pt x="f14" y="f39"/>
                    </a:cubicBezTo>
                    <a:cubicBezTo>
                      <a:pt x="f14" y="f39"/>
                      <a:pt x="f14" y="f40"/>
                      <a:pt x="f13" y="f40"/>
                    </a:cubicBezTo>
                    <a:cubicBezTo>
                      <a:pt x="f12" y="f40"/>
                      <a:pt x="f11" y="f39"/>
                      <a:pt x="f11" y="f39"/>
                    </a:cubicBezTo>
                    <a:cubicBezTo>
                      <a:pt x="f11" y="f39"/>
                      <a:pt x="f11" y="f39"/>
                      <a:pt x="f9" y="f39"/>
                    </a:cubicBezTo>
                    <a:cubicBezTo>
                      <a:pt x="f9" y="f39"/>
                      <a:pt x="f8" y="f39"/>
                      <a:pt x="f9" y="f39"/>
                    </a:cubicBezTo>
                    <a:cubicBezTo>
                      <a:pt x="f9" y="f39"/>
                      <a:pt x="f9" y="f39"/>
                      <a:pt x="f9" y="f38"/>
                    </a:cubicBezTo>
                    <a:cubicBezTo>
                      <a:pt x="f8" y="f38"/>
                      <a:pt x="f8" y="f38"/>
                      <a:pt x="f19" y="f38"/>
                    </a:cubicBezTo>
                    <a:cubicBezTo>
                      <a:pt x="f19" y="f38"/>
                      <a:pt x="f18" y="f39"/>
                      <a:pt x="f18" y="f38"/>
                    </a:cubicBezTo>
                    <a:cubicBezTo>
                      <a:pt x="f18" y="f38"/>
                      <a:pt x="f17" y="f39"/>
                      <a:pt x="f17" y="f38"/>
                    </a:cubicBezTo>
                    <a:cubicBezTo>
                      <a:pt x="f18" y="f38"/>
                      <a:pt x="f16" y="f36"/>
                      <a:pt x="f17" y="f36"/>
                    </a:cubicBezTo>
                    <a:cubicBezTo>
                      <a:pt x="f18" y="f36"/>
                      <a:pt x="f19" y="f37"/>
                      <a:pt x="f19" y="f37"/>
                    </a:cubicBezTo>
                    <a:cubicBezTo>
                      <a:pt x="f8" y="f37"/>
                      <a:pt x="f9" y="f37"/>
                      <a:pt x="f11" y="f6"/>
                    </a:cubicBezTo>
                    <a:cubicBezTo>
                      <a:pt x="f11" y="f35"/>
                      <a:pt x="f9" y="f35"/>
                      <a:pt x="f11" y="f35"/>
                    </a:cubicBezTo>
                    <a:cubicBezTo>
                      <a:pt x="f11" y="f34"/>
                      <a:pt x="f8" y="f35"/>
                      <a:pt x="f11" y="f34"/>
                    </a:cubicBezTo>
                    <a:cubicBezTo>
                      <a:pt x="f9" y="f34"/>
                      <a:pt x="f8" y="f34"/>
                      <a:pt x="f8" y="f34"/>
                    </a:cubicBezTo>
                    <a:cubicBezTo>
                      <a:pt x="f8" y="f35"/>
                      <a:pt x="f8" y="f34"/>
                      <a:pt x="f19" y="f34"/>
                    </a:cubicBezTo>
                    <a:cubicBezTo>
                      <a:pt x="f19" y="f34"/>
                      <a:pt x="f19" y="f34"/>
                      <a:pt x="f8" y="f34"/>
                    </a:cubicBezTo>
                    <a:cubicBezTo>
                      <a:pt x="f9" y="f33"/>
                      <a:pt x="f8" y="f33"/>
                      <a:pt x="f9" y="f32"/>
                    </a:cubicBezTo>
                    <a:cubicBezTo>
                      <a:pt x="f11" y="f32"/>
                      <a:pt x="f18" y="f32"/>
                      <a:pt x="f8" y="f32"/>
                    </a:cubicBezTo>
                    <a:cubicBezTo>
                      <a:pt x="f9" y="f31"/>
                      <a:pt x="f11" y="f32"/>
                      <a:pt x="f9" y="f32"/>
                    </a:cubicBezTo>
                    <a:cubicBezTo>
                      <a:pt x="f9" y="f33"/>
                      <a:pt x="f11" y="f32"/>
                      <a:pt x="f12" y="f32"/>
                    </a:cubicBezTo>
                    <a:cubicBezTo>
                      <a:pt x="f12" y="f32"/>
                      <a:pt x="f12" y="f32"/>
                      <a:pt x="f13" y="f32"/>
                    </a:cubicBezTo>
                    <a:cubicBezTo>
                      <a:pt x="f14" y="f32"/>
                      <a:pt x="f14" y="f32"/>
                      <a:pt x="f14" y="f32"/>
                    </a:cubicBezTo>
                    <a:cubicBezTo>
                      <a:pt x="f14" y="f32"/>
                      <a:pt x="f14" y="f32"/>
                      <a:pt x="f14" y="f31"/>
                    </a:cubicBezTo>
                    <a:cubicBezTo>
                      <a:pt x="f15" y="f31"/>
                      <a:pt x="f15" y="f33"/>
                      <a:pt x="f20" y="f32"/>
                    </a:cubicBezTo>
                    <a:cubicBezTo>
                      <a:pt x="f15" y="f32"/>
                      <a:pt x="f14" y="f31"/>
                      <a:pt x="f14" y="f31"/>
                    </a:cubicBezTo>
                    <a:cubicBezTo>
                      <a:pt x="f14" y="f29"/>
                      <a:pt x="f15" y="f29"/>
                      <a:pt x="f15" y="f29"/>
                    </a:cubicBezTo>
                    <a:cubicBezTo>
                      <a:pt x="f15" y="f29"/>
                      <a:pt x="f14" y="f29"/>
                      <a:pt x="f15" y="f30"/>
                    </a:cubicBezTo>
                    <a:cubicBezTo>
                      <a:pt x="f15" y="f28"/>
                      <a:pt x="f20" y="f28"/>
                      <a:pt x="f15" y="f28"/>
                    </a:cubicBezTo>
                    <a:cubicBezTo>
                      <a:pt x="f14" y="f28"/>
                      <a:pt x="f14" y="f27"/>
                      <a:pt x="f14" y="f28"/>
                    </a:cubicBezTo>
                    <a:cubicBezTo>
                      <a:pt x="f14" y="f28"/>
                      <a:pt x="f14" y="f30"/>
                      <a:pt x="f13" y="f28"/>
                    </a:cubicBezTo>
                    <a:cubicBezTo>
                      <a:pt x="f12" y="f26"/>
                      <a:pt x="f13" y="f26"/>
                      <a:pt x="f13" y="f25"/>
                    </a:cubicBezTo>
                    <a:cubicBezTo>
                      <a:pt x="f14" y="f25"/>
                      <a:pt x="f14" y="f24"/>
                      <a:pt x="f14" y="f24"/>
                    </a:cubicBezTo>
                    <a:cubicBezTo>
                      <a:pt x="f14" y="f24"/>
                      <a:pt x="f13" y="f25"/>
                      <a:pt x="f13" y="f24"/>
                    </a:cubicBezTo>
                    <a:cubicBezTo>
                      <a:pt x="f13" y="f24"/>
                      <a:pt x="f13" y="f25"/>
                      <a:pt x="f12" y="f25"/>
                    </a:cubicBezTo>
                    <a:cubicBezTo>
                      <a:pt x="f12" y="f24"/>
                      <a:pt x="f11" y="f26"/>
                      <a:pt x="f11" y="f25"/>
                    </a:cubicBezTo>
                    <a:cubicBezTo>
                      <a:pt x="f9" y="f24"/>
                      <a:pt x="f9" y="f26"/>
                      <a:pt x="f8" y="f25"/>
                    </a:cubicBezTo>
                    <a:cubicBezTo>
                      <a:pt x="f8" y="f25"/>
                      <a:pt x="f19" y="f25"/>
                      <a:pt x="f19" y="f25"/>
                    </a:cubicBezTo>
                    <a:cubicBezTo>
                      <a:pt x="f19" y="f25"/>
                      <a:pt x="f19" y="f26"/>
                      <a:pt x="f19" y="f26"/>
                    </a:cubicBezTo>
                    <a:cubicBezTo>
                      <a:pt x="f19" y="f25"/>
                      <a:pt x="f18" y="f24"/>
                      <a:pt x="f18" y="f24"/>
                    </a:cubicBezTo>
                    <a:cubicBezTo>
                      <a:pt x="f18" y="f24"/>
                      <a:pt x="f19" y="f25"/>
                      <a:pt x="f19" y="f24"/>
                    </a:cubicBezTo>
                    <a:cubicBezTo>
                      <a:pt x="f19" y="f24"/>
                      <a:pt x="f19" y="f24"/>
                      <a:pt x="f19" y="f23"/>
                    </a:cubicBezTo>
                    <a:cubicBezTo>
                      <a:pt x="f8" y="f23"/>
                      <a:pt x="f8" y="f22"/>
                      <a:pt x="f8" y="f22"/>
                    </a:cubicBezTo>
                    <a:cubicBezTo>
                      <a:pt x="f9" y="f22"/>
                      <a:pt x="f19" y="f21"/>
                      <a:pt x="f19" y="f20"/>
                    </a:cubicBezTo>
                    <a:cubicBezTo>
                      <a:pt x="f8" y="f20"/>
                      <a:pt x="f9" y="f20"/>
                      <a:pt x="f9" y="f20"/>
                    </a:cubicBezTo>
                    <a:cubicBezTo>
                      <a:pt x="f9" y="f20"/>
                      <a:pt x="f19" y="f20"/>
                      <a:pt x="f8" y="f15"/>
                    </a:cubicBezTo>
                    <a:cubicBezTo>
                      <a:pt x="f19" y="f20"/>
                      <a:pt x="f18" y="f21"/>
                      <a:pt x="f18" y="f20"/>
                    </a:cubicBezTo>
                    <a:cubicBezTo>
                      <a:pt x="f18" y="f15"/>
                      <a:pt x="f18" y="f20"/>
                      <a:pt x="f18" y="f20"/>
                    </a:cubicBezTo>
                    <a:cubicBezTo>
                      <a:pt x="f18" y="f21"/>
                      <a:pt x="f17" y="f21"/>
                      <a:pt x="f17" y="f22"/>
                    </a:cubicBezTo>
                    <a:cubicBezTo>
                      <a:pt x="f17" y="f23"/>
                      <a:pt x="f16" y="f23"/>
                      <a:pt x="f17" y="f22"/>
                    </a:cubicBezTo>
                    <a:cubicBezTo>
                      <a:pt x="f17" y="f21"/>
                      <a:pt x="f17" y="f20"/>
                      <a:pt x="f17" y="f20"/>
                    </a:cubicBezTo>
                    <a:cubicBezTo>
                      <a:pt x="f17" y="f15"/>
                      <a:pt x="f17" y="f20"/>
                      <a:pt x="f17" y="f15"/>
                    </a:cubicBezTo>
                    <a:cubicBezTo>
                      <a:pt x="f18" y="f14"/>
                      <a:pt x="f17" y="f13"/>
                      <a:pt x="f18" y="f13"/>
                    </a:cubicBezTo>
                    <a:cubicBezTo>
                      <a:pt x="f8" y="f13"/>
                      <a:pt x="f17" y="f14"/>
                      <a:pt x="f18" y="f13"/>
                    </a:cubicBezTo>
                    <a:cubicBezTo>
                      <a:pt x="f19" y="f12"/>
                      <a:pt x="f17" y="f13"/>
                      <a:pt x="f17" y="f12"/>
                    </a:cubicBezTo>
                    <a:cubicBezTo>
                      <a:pt x="f18" y="f11"/>
                      <a:pt x="f10" y="f12"/>
                      <a:pt x="f16" y="f12"/>
                    </a:cubicBezTo>
                    <a:cubicBezTo>
                      <a:pt x="f17" y="f11"/>
                      <a:pt x="f17" y="f11"/>
                      <a:pt x="f17" y="f11"/>
                    </a:cubicBezTo>
                    <a:cubicBezTo>
                      <a:pt x="f18" y="f11"/>
                      <a:pt x="f17" y="f9"/>
                      <a:pt x="f18" y="f9"/>
                    </a:cubicBezTo>
                    <a:cubicBezTo>
                      <a:pt x="f19" y="f9"/>
                      <a:pt x="f17" y="f9"/>
                      <a:pt x="f18" y="f8"/>
                    </a:cubicBezTo>
                    <a:cubicBezTo>
                      <a:pt x="f18" y="f8"/>
                      <a:pt x="f17" y="f19"/>
                      <a:pt x="f18" y="f19"/>
                    </a:cubicBezTo>
                    <a:cubicBezTo>
                      <a:pt x="f18" y="f19"/>
                      <a:pt x="f16" y="f18"/>
                      <a:pt x="f17" y="f18"/>
                    </a:cubicBezTo>
                    <a:cubicBezTo>
                      <a:pt x="f18" y="f18"/>
                      <a:pt x="f18" y="f17"/>
                      <a:pt x="f19" y="f18"/>
                    </a:cubicBezTo>
                    <a:cubicBezTo>
                      <a:pt x="f19" y="f18"/>
                      <a:pt x="f8" y="f18"/>
                      <a:pt x="f8" y="f18"/>
                    </a:cubicBezTo>
                    <a:cubicBezTo>
                      <a:pt x="f8" y="f18"/>
                      <a:pt x="f18" y="f17"/>
                      <a:pt x="f18" y="f17"/>
                    </a:cubicBezTo>
                    <a:cubicBezTo>
                      <a:pt x="f19" y="f17"/>
                      <a:pt x="f18" y="f16"/>
                      <a:pt x="f19" y="f16"/>
                    </a:cubicBezTo>
                    <a:cubicBezTo>
                      <a:pt x="f19" y="f16"/>
                      <a:pt x="f19" y="f10"/>
                      <a:pt x="f8" y="f10"/>
                    </a:cubicBezTo>
                    <a:cubicBezTo>
                      <a:pt x="f8" y="f16"/>
                      <a:pt x="f19" y="f10"/>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87" name="United Kingdom">
                <a:extLst>
                  <a:ext uri="{FF2B5EF4-FFF2-40B4-BE49-F238E27FC236}">
                    <a16:creationId xmlns:a16="http://schemas.microsoft.com/office/drawing/2014/main" id="{0C4E1F3B-D34C-7021-5646-1AD111442FF0}"/>
                  </a:ext>
                </a:extLst>
              </p:cNvPr>
              <p:cNvSpPr/>
              <p:nvPr/>
            </p:nvSpPr>
            <p:spPr>
              <a:xfrm>
                <a:off x="6848106" y="2910398"/>
                <a:ext cx="47448" cy="32095"/>
              </a:xfrm>
              <a:custGeom>
                <a:avLst/>
                <a:gdLst>
                  <a:gd name="f0" fmla="val 10800000"/>
                  <a:gd name="f1" fmla="val 5400000"/>
                  <a:gd name="f2" fmla="val 180"/>
                  <a:gd name="f3" fmla="val w"/>
                  <a:gd name="f4" fmla="val h"/>
                  <a:gd name="f5" fmla="val 0"/>
                  <a:gd name="f6" fmla="val 9"/>
                  <a:gd name="f7" fmla="val 6"/>
                  <a:gd name="f8" fmla="val 7"/>
                  <a:gd name="f9" fmla="val 8"/>
                  <a:gd name="f10" fmla="val 5"/>
                  <a:gd name="f11" fmla="val 4"/>
                  <a:gd name="f12" fmla="val 3"/>
                  <a:gd name="f13" fmla="val 2"/>
                  <a:gd name="f14" fmla="val 1"/>
                  <a:gd name="f15" fmla="+- 0 0 -90"/>
                  <a:gd name="f16" fmla="*/ f3 1 9"/>
                  <a:gd name="f17" fmla="*/ f4 1 6"/>
                  <a:gd name="f18" fmla="+- f7 0 f5"/>
                  <a:gd name="f19" fmla="+- f6 0 f5"/>
                  <a:gd name="f20" fmla="*/ f15 f0 1"/>
                  <a:gd name="f21" fmla="*/ f18 1 6"/>
                  <a:gd name="f22" fmla="*/ f19 1 9"/>
                  <a:gd name="f23" fmla="*/ f20 1 f2"/>
                  <a:gd name="f24" fmla="*/ 7 1 f22"/>
                  <a:gd name="f25" fmla="*/ 6 1 f21"/>
                  <a:gd name="f26" fmla="*/ 8 1 f22"/>
                  <a:gd name="f27" fmla="*/ 5 1 f21"/>
                  <a:gd name="f28" fmla="*/ 9 1 f22"/>
                  <a:gd name="f29" fmla="*/ 4 1 f21"/>
                  <a:gd name="f30" fmla="*/ 3 1 f21"/>
                  <a:gd name="f31" fmla="*/ 2 1 f21"/>
                  <a:gd name="f32" fmla="*/ 1 1 f21"/>
                  <a:gd name="f33" fmla="*/ 6 1 f22"/>
                  <a:gd name="f34" fmla="*/ 4 1 f22"/>
                  <a:gd name="f35" fmla="*/ 3 1 f22"/>
                  <a:gd name="f36" fmla="*/ 2 1 f22"/>
                  <a:gd name="f37" fmla="*/ 1 1 f22"/>
                  <a:gd name="f38" fmla="*/ 5 1 f22"/>
                  <a:gd name="f39" fmla="*/ 0 1 f22"/>
                  <a:gd name="f40" fmla="*/ f6 1 f22"/>
                  <a:gd name="f41" fmla="*/ 0 1 f21"/>
                  <a:gd name="f42" fmla="*/ f7 1 f21"/>
                  <a:gd name="f43" fmla="+- f23 0 f1"/>
                  <a:gd name="f44" fmla="*/ f39 f16 1"/>
                  <a:gd name="f45" fmla="*/ f40 f16 1"/>
                  <a:gd name="f46" fmla="*/ f42 f17 1"/>
                  <a:gd name="f47" fmla="*/ f41 f17 1"/>
                  <a:gd name="f48" fmla="*/ f24 f16 1"/>
                  <a:gd name="f49" fmla="*/ f25 f17 1"/>
                  <a:gd name="f50" fmla="*/ f26 f16 1"/>
                  <a:gd name="f51" fmla="*/ f27 f17 1"/>
                  <a:gd name="f52" fmla="*/ f28 f16 1"/>
                  <a:gd name="f53" fmla="*/ f29 f17 1"/>
                  <a:gd name="f54" fmla="*/ f30 f17 1"/>
                  <a:gd name="f55" fmla="*/ f31 f17 1"/>
                  <a:gd name="f56" fmla="*/ f32 f17 1"/>
                  <a:gd name="f57" fmla="*/ f33 f16 1"/>
                  <a:gd name="f58" fmla="*/ f34 f16 1"/>
                  <a:gd name="f59" fmla="*/ f35 f16 1"/>
                  <a:gd name="f60" fmla="*/ f36 f16 1"/>
                  <a:gd name="f61" fmla="*/ f37 f16 1"/>
                  <a:gd name="f62" fmla="*/ f38 f16 1"/>
                </a:gdLst>
                <a:ahLst/>
                <a:cxnLst>
                  <a:cxn ang="3cd4">
                    <a:pos x="hc" y="t"/>
                  </a:cxn>
                  <a:cxn ang="0">
                    <a:pos x="r" y="vc"/>
                  </a:cxn>
                  <a:cxn ang="cd4">
                    <a:pos x="hc" y="b"/>
                  </a:cxn>
                  <a:cxn ang="cd2">
                    <a:pos x="l" y="vc"/>
                  </a:cxn>
                  <a:cxn ang="f43">
                    <a:pos x="f48" y="f49"/>
                  </a:cxn>
                  <a:cxn ang="f43">
                    <a:pos x="f48" y="f49"/>
                  </a:cxn>
                  <a:cxn ang="f43">
                    <a:pos x="f50" y="f51"/>
                  </a:cxn>
                  <a:cxn ang="f43">
                    <a:pos x="f52" y="f51"/>
                  </a:cxn>
                  <a:cxn ang="f43">
                    <a:pos x="f52" y="f53"/>
                  </a:cxn>
                  <a:cxn ang="f43">
                    <a:pos x="f50" y="f54"/>
                  </a:cxn>
                  <a:cxn ang="f43">
                    <a:pos x="f50" y="f53"/>
                  </a:cxn>
                  <a:cxn ang="f43">
                    <a:pos x="f50" y="f54"/>
                  </a:cxn>
                  <a:cxn ang="f43">
                    <a:pos x="f50" y="f54"/>
                  </a:cxn>
                  <a:cxn ang="f43">
                    <a:pos x="f50" y="f55"/>
                  </a:cxn>
                  <a:cxn ang="f43">
                    <a:pos x="f48" y="f56"/>
                  </a:cxn>
                  <a:cxn ang="f43">
                    <a:pos x="f48" y="f56"/>
                  </a:cxn>
                  <a:cxn ang="f43">
                    <a:pos x="f57" y="f56"/>
                  </a:cxn>
                  <a:cxn ang="f43">
                    <a:pos x="f58" y="f56"/>
                  </a:cxn>
                  <a:cxn ang="f43">
                    <a:pos x="f59" y="f56"/>
                  </a:cxn>
                  <a:cxn ang="f43">
                    <a:pos x="f60" y="f55"/>
                  </a:cxn>
                  <a:cxn ang="f43">
                    <a:pos x="f61" y="f54"/>
                  </a:cxn>
                  <a:cxn ang="f43">
                    <a:pos x="f61" y="f53"/>
                  </a:cxn>
                  <a:cxn ang="f43">
                    <a:pos x="f59" y="f51"/>
                  </a:cxn>
                  <a:cxn ang="f43">
                    <a:pos x="f58" y="f51"/>
                  </a:cxn>
                  <a:cxn ang="f43">
                    <a:pos x="f62" y="f49"/>
                  </a:cxn>
                  <a:cxn ang="f43">
                    <a:pos x="f48" y="f49"/>
                  </a:cxn>
                </a:cxnLst>
                <a:rect l="f44" t="f47" r="f45" b="f46"/>
                <a:pathLst>
                  <a:path w="9" h="6">
                    <a:moveTo>
                      <a:pt x="f8" y="f7"/>
                    </a:moveTo>
                    <a:cubicBezTo>
                      <a:pt x="f8" y="f7"/>
                      <a:pt x="f9" y="f7"/>
                      <a:pt x="f8" y="f7"/>
                    </a:cubicBezTo>
                    <a:cubicBezTo>
                      <a:pt x="f8" y="f10"/>
                      <a:pt x="f9" y="f10"/>
                      <a:pt x="f9" y="f10"/>
                    </a:cubicBezTo>
                    <a:cubicBezTo>
                      <a:pt x="f9" y="f7"/>
                      <a:pt x="f6" y="f10"/>
                      <a:pt x="f6" y="f10"/>
                    </a:cubicBezTo>
                    <a:cubicBezTo>
                      <a:pt x="f6" y="f10"/>
                      <a:pt x="f6" y="f11"/>
                      <a:pt x="f6" y="f11"/>
                    </a:cubicBezTo>
                    <a:cubicBezTo>
                      <a:pt x="f6" y="f12"/>
                      <a:pt x="f6" y="f12"/>
                      <a:pt x="f9" y="f12"/>
                    </a:cubicBezTo>
                    <a:cubicBezTo>
                      <a:pt x="f9" y="f12"/>
                      <a:pt x="f9" y="f11"/>
                      <a:pt x="f9" y="f11"/>
                    </a:cubicBezTo>
                    <a:cubicBezTo>
                      <a:pt x="f9" y="f11"/>
                      <a:pt x="f9" y="f12"/>
                      <a:pt x="f9" y="f12"/>
                    </a:cubicBezTo>
                    <a:cubicBezTo>
                      <a:pt x="f9" y="f12"/>
                      <a:pt x="f6" y="f12"/>
                      <a:pt x="f9" y="f12"/>
                    </a:cubicBezTo>
                    <a:cubicBezTo>
                      <a:pt x="f9" y="f13"/>
                      <a:pt x="f9" y="f13"/>
                      <a:pt x="f9" y="f13"/>
                    </a:cubicBezTo>
                    <a:cubicBezTo>
                      <a:pt x="f8" y="f13"/>
                      <a:pt x="f9" y="f13"/>
                      <a:pt x="f8" y="f14"/>
                    </a:cubicBezTo>
                    <a:cubicBezTo>
                      <a:pt x="f8" y="f14"/>
                      <a:pt x="f8" y="f14"/>
                      <a:pt x="f8" y="f14"/>
                    </a:cubicBezTo>
                    <a:cubicBezTo>
                      <a:pt x="f8" y="f14"/>
                      <a:pt x="f7" y="f5"/>
                      <a:pt x="f7" y="f14"/>
                    </a:cubicBezTo>
                    <a:cubicBezTo>
                      <a:pt x="f10" y="f14"/>
                      <a:pt x="f11" y="f14"/>
                      <a:pt x="f11" y="f14"/>
                    </a:cubicBezTo>
                    <a:cubicBezTo>
                      <a:pt x="f11" y="f14"/>
                      <a:pt x="f12" y="f14"/>
                      <a:pt x="f12" y="f14"/>
                    </a:cubicBezTo>
                    <a:cubicBezTo>
                      <a:pt x="f13" y="f13"/>
                      <a:pt x="f12" y="f13"/>
                      <a:pt x="f13" y="f13"/>
                    </a:cubicBezTo>
                    <a:cubicBezTo>
                      <a:pt x="f14" y="f13"/>
                      <a:pt x="f13" y="f12"/>
                      <a:pt x="f14" y="f12"/>
                    </a:cubicBezTo>
                    <a:cubicBezTo>
                      <a:pt x="f5" y="f12"/>
                      <a:pt x="f5" y="f12"/>
                      <a:pt x="f14" y="f11"/>
                    </a:cubicBezTo>
                    <a:cubicBezTo>
                      <a:pt x="f14" y="f10"/>
                      <a:pt x="f13" y="f7"/>
                      <a:pt x="f12" y="f10"/>
                    </a:cubicBezTo>
                    <a:cubicBezTo>
                      <a:pt x="f12" y="f11"/>
                      <a:pt x="f11" y="f11"/>
                      <a:pt x="f11" y="f10"/>
                    </a:cubicBezTo>
                    <a:cubicBezTo>
                      <a:pt x="f11" y="f7"/>
                      <a:pt x="f10" y="f10"/>
                      <a:pt x="f10" y="f7"/>
                    </a:cubicBezTo>
                    <a:cubicBezTo>
                      <a:pt x="f10" y="f7"/>
                      <a:pt x="f7"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88" name="Finland">
                <a:extLst>
                  <a:ext uri="{FF2B5EF4-FFF2-40B4-BE49-F238E27FC236}">
                    <a16:creationId xmlns:a16="http://schemas.microsoft.com/office/drawing/2014/main" id="{DE28B0EA-372F-BF10-6AC9-DDA315C19424}"/>
                  </a:ext>
                </a:extLst>
              </p:cNvPr>
              <p:cNvSpPr/>
              <p:nvPr/>
            </p:nvSpPr>
            <p:spPr>
              <a:xfrm>
                <a:off x="7381320" y="2608728"/>
                <a:ext cx="234973" cy="205392"/>
              </a:xfrm>
              <a:custGeom>
                <a:avLst/>
                <a:gdLst>
                  <a:gd name="f0" fmla="val 10800000"/>
                  <a:gd name="f1" fmla="val 5400000"/>
                  <a:gd name="f2" fmla="val 180"/>
                  <a:gd name="f3" fmla="val w"/>
                  <a:gd name="f4" fmla="val h"/>
                  <a:gd name="f5" fmla="val 0"/>
                  <a:gd name="f6" fmla="val 44"/>
                  <a:gd name="f7" fmla="val 41"/>
                  <a:gd name="f8" fmla="val 33"/>
                  <a:gd name="f9" fmla="val 38"/>
                  <a:gd name="f10" fmla="val 29"/>
                  <a:gd name="f11" fmla="val 39"/>
                  <a:gd name="f12" fmla="val 30"/>
                  <a:gd name="f13" fmla="val 37"/>
                  <a:gd name="f14" fmla="val 28"/>
                  <a:gd name="f15" fmla="val 26"/>
                  <a:gd name="f16" fmla="val 25"/>
                  <a:gd name="f17" fmla="val 24"/>
                  <a:gd name="f18" fmla="val 22"/>
                  <a:gd name="f19" fmla="val 40"/>
                  <a:gd name="f20" fmla="val 21"/>
                  <a:gd name="f21" fmla="val 20"/>
                  <a:gd name="f22" fmla="val 19"/>
                  <a:gd name="f23" fmla="val 17"/>
                  <a:gd name="f24" fmla="val 15"/>
                  <a:gd name="f25" fmla="val 14"/>
                  <a:gd name="f26" fmla="val 13"/>
                  <a:gd name="f27" fmla="val 12"/>
                  <a:gd name="f28" fmla="val 11"/>
                  <a:gd name="f29" fmla="val 8"/>
                  <a:gd name="f30" fmla="val 9"/>
                  <a:gd name="f31" fmla="val 7"/>
                  <a:gd name="f32" fmla="val 36"/>
                  <a:gd name="f33" fmla="val 35"/>
                  <a:gd name="f34" fmla="val 34"/>
                  <a:gd name="f35" fmla="val 6"/>
                  <a:gd name="f36" fmla="val 32"/>
                  <a:gd name="f37" fmla="val 31"/>
                  <a:gd name="f38" fmla="val 5"/>
                  <a:gd name="f39" fmla="val 27"/>
                  <a:gd name="f40" fmla="val 10"/>
                  <a:gd name="f41" fmla="val 16"/>
                  <a:gd name="f42" fmla="val 23"/>
                  <a:gd name="f43" fmla="val 18"/>
                  <a:gd name="f44" fmla="val 2"/>
                  <a:gd name="f45" fmla="val 1"/>
                  <a:gd name="f46" fmla="val 4"/>
                  <a:gd name="f47" fmla="val 3"/>
                  <a:gd name="f48" fmla="val 42"/>
                  <a:gd name="f49" fmla="val 43"/>
                  <a:gd name="f50" fmla="+- 0 0 -90"/>
                  <a:gd name="f51" fmla="*/ f3 1 44"/>
                  <a:gd name="f52" fmla="*/ f4 1 41"/>
                  <a:gd name="f53" fmla="+- f7 0 f5"/>
                  <a:gd name="f54" fmla="+- f6 0 f5"/>
                  <a:gd name="f55" fmla="*/ f50 f0 1"/>
                  <a:gd name="f56" fmla="*/ f54 1 44"/>
                  <a:gd name="f57" fmla="*/ f53 1 41"/>
                  <a:gd name="f58" fmla="*/ f55 1 f2"/>
                  <a:gd name="f59" fmla="*/ 33 1 f56"/>
                  <a:gd name="f60" fmla="*/ 38 1 f57"/>
                  <a:gd name="f61" fmla="*/ 28 1 f56"/>
                  <a:gd name="f62" fmla="*/ 24 1 f56"/>
                  <a:gd name="f63" fmla="*/ 39 1 f57"/>
                  <a:gd name="f64" fmla="*/ 21 1 f56"/>
                  <a:gd name="f65" fmla="*/ 17 1 f56"/>
                  <a:gd name="f66" fmla="*/ 15 1 f56"/>
                  <a:gd name="f67" fmla="*/ 40 1 f57"/>
                  <a:gd name="f68" fmla="*/ 13 1 f56"/>
                  <a:gd name="f69" fmla="*/ 41 1 f57"/>
                  <a:gd name="f70" fmla="*/ 12 1 f56"/>
                  <a:gd name="f71" fmla="*/ 9 1 f56"/>
                  <a:gd name="f72" fmla="*/ 37 1 f57"/>
                  <a:gd name="f73" fmla="*/ 8 1 f56"/>
                  <a:gd name="f74" fmla="*/ 36 1 f57"/>
                  <a:gd name="f75" fmla="*/ 34 1 f57"/>
                  <a:gd name="f76" fmla="*/ 7 1 f56"/>
                  <a:gd name="f77" fmla="*/ 33 1 f57"/>
                  <a:gd name="f78" fmla="*/ 6 1 f56"/>
                  <a:gd name="f79" fmla="*/ 32 1 f57"/>
                  <a:gd name="f80" fmla="*/ 31 1 f57"/>
                  <a:gd name="f81" fmla="*/ 30 1 f57"/>
                  <a:gd name="f82" fmla="*/ 29 1 f57"/>
                  <a:gd name="f83" fmla="*/ 28 1 f57"/>
                  <a:gd name="f84" fmla="*/ 11 1 f56"/>
                  <a:gd name="f85" fmla="*/ 27 1 f57"/>
                  <a:gd name="f86" fmla="*/ 26 1 f57"/>
                  <a:gd name="f87" fmla="*/ 25 1 f57"/>
                  <a:gd name="f88" fmla="*/ 14 1 f56"/>
                  <a:gd name="f89" fmla="*/ 24 1 f57"/>
                  <a:gd name="f90" fmla="*/ 16 1 f56"/>
                  <a:gd name="f91" fmla="*/ 23 1 f57"/>
                  <a:gd name="f92" fmla="*/ 18 1 f56"/>
                  <a:gd name="f93" fmla="*/ 22 1 f57"/>
                  <a:gd name="f94" fmla="*/ 20 1 f56"/>
                  <a:gd name="f95" fmla="*/ 19 1 f56"/>
                  <a:gd name="f96" fmla="*/ 20 1 f57"/>
                  <a:gd name="f97" fmla="*/ 18 1 f57"/>
                  <a:gd name="f98" fmla="*/ 17 1 f57"/>
                  <a:gd name="f99" fmla="*/ 13 1 f57"/>
                  <a:gd name="f100" fmla="*/ 10 1 f56"/>
                  <a:gd name="f101" fmla="*/ 11 1 f57"/>
                  <a:gd name="f102" fmla="*/ 9 1 f57"/>
                  <a:gd name="f103" fmla="*/ 0 1 f56"/>
                  <a:gd name="f104" fmla="*/ 6 1 f57"/>
                  <a:gd name="f105" fmla="*/ 5 1 f57"/>
                  <a:gd name="f106" fmla="*/ 2 1 f56"/>
                  <a:gd name="f107" fmla="*/ 7 1 f57"/>
                  <a:gd name="f108" fmla="*/ 8 1 f57"/>
                  <a:gd name="f109" fmla="*/ 2 1 f57"/>
                  <a:gd name="f110" fmla="*/ 23 1 f56"/>
                  <a:gd name="f111" fmla="*/ 1 1 f57"/>
                  <a:gd name="f112" fmla="*/ 25 1 f56"/>
                  <a:gd name="f113" fmla="*/ 3 1 f57"/>
                  <a:gd name="f114" fmla="*/ 31 1 f56"/>
                  <a:gd name="f115" fmla="*/ 34 1 f56"/>
                  <a:gd name="f116" fmla="*/ 14 1 f57"/>
                  <a:gd name="f117" fmla="*/ 36 1 f56"/>
                  <a:gd name="f118" fmla="*/ 37 1 f56"/>
                  <a:gd name="f119" fmla="*/ 41 1 f56"/>
                  <a:gd name="f120" fmla="*/ 40 1 f56"/>
                  <a:gd name="f121" fmla="*/ 35 1 f57"/>
                  <a:gd name="f122" fmla="*/ f6 1 f56"/>
                  <a:gd name="f123" fmla="*/ 0 1 f57"/>
                  <a:gd name="f124" fmla="*/ f7 1 f57"/>
                  <a:gd name="f125" fmla="+- f58 0 f1"/>
                  <a:gd name="f126" fmla="*/ f103 f51 1"/>
                  <a:gd name="f127" fmla="*/ f122 f51 1"/>
                  <a:gd name="f128" fmla="*/ f124 f52 1"/>
                  <a:gd name="f129" fmla="*/ f123 f52 1"/>
                  <a:gd name="f130" fmla="*/ f59 f51 1"/>
                  <a:gd name="f131" fmla="*/ f60 f52 1"/>
                  <a:gd name="f132" fmla="*/ f61 f51 1"/>
                  <a:gd name="f133" fmla="*/ f62 f51 1"/>
                  <a:gd name="f134" fmla="*/ f63 f52 1"/>
                  <a:gd name="f135" fmla="*/ f64 f51 1"/>
                  <a:gd name="f136" fmla="*/ f65 f51 1"/>
                  <a:gd name="f137" fmla="*/ f66 f51 1"/>
                  <a:gd name="f138" fmla="*/ f67 f52 1"/>
                  <a:gd name="f139" fmla="*/ f68 f51 1"/>
                  <a:gd name="f140" fmla="*/ f69 f52 1"/>
                  <a:gd name="f141" fmla="*/ f70 f51 1"/>
                  <a:gd name="f142" fmla="*/ f71 f51 1"/>
                  <a:gd name="f143" fmla="*/ f72 f52 1"/>
                  <a:gd name="f144" fmla="*/ f73 f51 1"/>
                  <a:gd name="f145" fmla="*/ f74 f52 1"/>
                  <a:gd name="f146" fmla="*/ f75 f52 1"/>
                  <a:gd name="f147" fmla="*/ f76 f51 1"/>
                  <a:gd name="f148" fmla="*/ f77 f52 1"/>
                  <a:gd name="f149" fmla="*/ f78 f51 1"/>
                  <a:gd name="f150" fmla="*/ f79 f52 1"/>
                  <a:gd name="f151" fmla="*/ f80 f52 1"/>
                  <a:gd name="f152" fmla="*/ f81 f52 1"/>
                  <a:gd name="f153" fmla="*/ f82 f52 1"/>
                  <a:gd name="f154" fmla="*/ f83 f52 1"/>
                  <a:gd name="f155" fmla="*/ f84 f51 1"/>
                  <a:gd name="f156" fmla="*/ f85 f52 1"/>
                  <a:gd name="f157" fmla="*/ f86 f52 1"/>
                  <a:gd name="f158" fmla="*/ f87 f52 1"/>
                  <a:gd name="f159" fmla="*/ f88 f51 1"/>
                  <a:gd name="f160" fmla="*/ f89 f52 1"/>
                  <a:gd name="f161" fmla="*/ f90 f51 1"/>
                  <a:gd name="f162" fmla="*/ f91 f52 1"/>
                  <a:gd name="f163" fmla="*/ f92 f51 1"/>
                  <a:gd name="f164" fmla="*/ f93 f52 1"/>
                  <a:gd name="f165" fmla="*/ f94 f51 1"/>
                  <a:gd name="f166" fmla="*/ f95 f51 1"/>
                  <a:gd name="f167" fmla="*/ f96 f52 1"/>
                  <a:gd name="f168" fmla="*/ f97 f52 1"/>
                  <a:gd name="f169" fmla="*/ f98 f52 1"/>
                  <a:gd name="f170" fmla="*/ f99 f52 1"/>
                  <a:gd name="f171" fmla="*/ f100 f51 1"/>
                  <a:gd name="f172" fmla="*/ f101 f52 1"/>
                  <a:gd name="f173" fmla="*/ f102 f52 1"/>
                  <a:gd name="f174" fmla="*/ f104 f52 1"/>
                  <a:gd name="f175" fmla="*/ f105 f52 1"/>
                  <a:gd name="f176" fmla="*/ f106 f51 1"/>
                  <a:gd name="f177" fmla="*/ f107 f52 1"/>
                  <a:gd name="f178" fmla="*/ f108 f52 1"/>
                  <a:gd name="f179" fmla="*/ f109 f52 1"/>
                  <a:gd name="f180" fmla="*/ f110 f51 1"/>
                  <a:gd name="f181" fmla="*/ f111 f52 1"/>
                  <a:gd name="f182" fmla="*/ f112 f51 1"/>
                  <a:gd name="f183" fmla="*/ f113 f52 1"/>
                  <a:gd name="f184" fmla="*/ f114 f51 1"/>
                  <a:gd name="f185" fmla="*/ f115 f51 1"/>
                  <a:gd name="f186" fmla="*/ f116 f52 1"/>
                  <a:gd name="f187" fmla="*/ f117 f51 1"/>
                  <a:gd name="f188" fmla="*/ f118 f51 1"/>
                  <a:gd name="f189" fmla="*/ f119 f51 1"/>
                  <a:gd name="f190" fmla="*/ f120 f51 1"/>
                  <a:gd name="f191" fmla="*/ f121 f52 1"/>
                </a:gdLst>
                <a:ahLst/>
                <a:cxnLst>
                  <a:cxn ang="3cd4">
                    <a:pos x="hc" y="t"/>
                  </a:cxn>
                  <a:cxn ang="0">
                    <a:pos x="r" y="vc"/>
                  </a:cxn>
                  <a:cxn ang="cd4">
                    <a:pos x="hc" y="b"/>
                  </a:cxn>
                  <a:cxn ang="cd2">
                    <a:pos x="l" y="vc"/>
                  </a:cxn>
                  <a:cxn ang="f125">
                    <a:pos x="f130" y="f131"/>
                  </a:cxn>
                  <a:cxn ang="f125">
                    <a:pos x="f132" y="f131"/>
                  </a:cxn>
                  <a:cxn ang="f125">
                    <a:pos x="f133" y="f134"/>
                  </a:cxn>
                  <a:cxn ang="f125">
                    <a:pos x="f135" y="f134"/>
                  </a:cxn>
                  <a:cxn ang="f125">
                    <a:pos x="f136" y="f134"/>
                  </a:cxn>
                  <a:cxn ang="f125">
                    <a:pos x="f137" y="f138"/>
                  </a:cxn>
                  <a:cxn ang="f125">
                    <a:pos x="f139" y="f140"/>
                  </a:cxn>
                  <a:cxn ang="f125">
                    <a:pos x="f139" y="f138"/>
                  </a:cxn>
                  <a:cxn ang="f125">
                    <a:pos x="f141" y="f131"/>
                  </a:cxn>
                  <a:cxn ang="f125">
                    <a:pos x="f142" y="f143"/>
                  </a:cxn>
                  <a:cxn ang="f125">
                    <a:pos x="f144" y="f145"/>
                  </a:cxn>
                  <a:cxn ang="f125">
                    <a:pos x="f144" y="f146"/>
                  </a:cxn>
                  <a:cxn ang="f125">
                    <a:pos x="f147" y="f148"/>
                  </a:cxn>
                  <a:cxn ang="f125">
                    <a:pos x="f149" y="f150"/>
                  </a:cxn>
                  <a:cxn ang="f125">
                    <a:pos x="f149" y="f151"/>
                  </a:cxn>
                  <a:cxn ang="f125">
                    <a:pos x="f149" y="f152"/>
                  </a:cxn>
                  <a:cxn ang="f125">
                    <a:pos x="f147" y="f153"/>
                  </a:cxn>
                  <a:cxn ang="f125">
                    <a:pos x="f147" y="f153"/>
                  </a:cxn>
                  <a:cxn ang="f125">
                    <a:pos x="f144" y="f154"/>
                  </a:cxn>
                  <a:cxn ang="f125">
                    <a:pos x="f142" y="f154"/>
                  </a:cxn>
                  <a:cxn ang="f125">
                    <a:pos x="f155" y="f156"/>
                  </a:cxn>
                  <a:cxn ang="f125">
                    <a:pos x="f141" y="f157"/>
                  </a:cxn>
                  <a:cxn ang="f125">
                    <a:pos x="f139" y="f158"/>
                  </a:cxn>
                  <a:cxn ang="f125">
                    <a:pos x="f159" y="f160"/>
                  </a:cxn>
                  <a:cxn ang="f125">
                    <a:pos x="f161" y="f162"/>
                  </a:cxn>
                  <a:cxn ang="f125">
                    <a:pos x="f163" y="f164"/>
                  </a:cxn>
                  <a:cxn ang="f125">
                    <a:pos x="f165" y="f164"/>
                  </a:cxn>
                  <a:cxn ang="f125">
                    <a:pos x="f166" y="f167"/>
                  </a:cxn>
                  <a:cxn ang="f125">
                    <a:pos x="f137" y="f168"/>
                  </a:cxn>
                  <a:cxn ang="f125">
                    <a:pos x="f139" y="f168"/>
                  </a:cxn>
                  <a:cxn ang="f125">
                    <a:pos x="f139" y="f169"/>
                  </a:cxn>
                  <a:cxn ang="f125">
                    <a:pos x="f155" y="f170"/>
                  </a:cxn>
                  <a:cxn ang="f125">
                    <a:pos x="f171" y="f172"/>
                  </a:cxn>
                  <a:cxn ang="f125">
                    <a:pos x="f144" y="f173"/>
                  </a:cxn>
                  <a:cxn ang="f125">
                    <a:pos x="f126" y="f174"/>
                  </a:cxn>
                  <a:cxn ang="f125">
                    <a:pos x="f126" y="f175"/>
                  </a:cxn>
                  <a:cxn ang="f125">
                    <a:pos x="f176" y="f175"/>
                  </a:cxn>
                  <a:cxn ang="f125">
                    <a:pos x="f144" y="f174"/>
                  </a:cxn>
                  <a:cxn ang="f125">
                    <a:pos x="f141" y="f177"/>
                  </a:cxn>
                  <a:cxn ang="f125">
                    <a:pos x="f139" y="f177"/>
                  </a:cxn>
                  <a:cxn ang="f125">
                    <a:pos x="f161" y="f178"/>
                  </a:cxn>
                  <a:cxn ang="f125">
                    <a:pos x="f163" y="f174"/>
                  </a:cxn>
                  <a:cxn ang="f125">
                    <a:pos x="f163" y="f175"/>
                  </a:cxn>
                  <a:cxn ang="f125">
                    <a:pos x="f135" y="f179"/>
                  </a:cxn>
                  <a:cxn ang="f125">
                    <a:pos x="f180" y="f181"/>
                  </a:cxn>
                  <a:cxn ang="f125">
                    <a:pos x="f182" y="f181"/>
                  </a:cxn>
                  <a:cxn ang="f125">
                    <a:pos x="f132" y="f183"/>
                  </a:cxn>
                  <a:cxn ang="f125">
                    <a:pos x="f132" y="f175"/>
                  </a:cxn>
                  <a:cxn ang="f125">
                    <a:pos x="f132" y="f177"/>
                  </a:cxn>
                  <a:cxn ang="f125">
                    <a:pos x="f184" y="f173"/>
                  </a:cxn>
                  <a:cxn ang="f125">
                    <a:pos x="f185" y="f186"/>
                  </a:cxn>
                  <a:cxn ang="f125">
                    <a:pos x="f187" y="f168"/>
                  </a:cxn>
                  <a:cxn ang="f125">
                    <a:pos x="f188" y="f167"/>
                  </a:cxn>
                  <a:cxn ang="f125">
                    <a:pos x="f188" y="f164"/>
                  </a:cxn>
                  <a:cxn ang="f125">
                    <a:pos x="f189" y="f157"/>
                  </a:cxn>
                  <a:cxn ang="f125">
                    <a:pos x="f189" y="f152"/>
                  </a:cxn>
                  <a:cxn ang="f125">
                    <a:pos x="f190" y="f150"/>
                  </a:cxn>
                  <a:cxn ang="f125">
                    <a:pos x="f187" y="f191"/>
                  </a:cxn>
                  <a:cxn ang="f125">
                    <a:pos x="f130" y="f131"/>
                  </a:cxn>
                </a:cxnLst>
                <a:rect l="f126" t="f129" r="f127" b="f128"/>
                <a:pathLst>
                  <a:path w="44" h="41">
                    <a:moveTo>
                      <a:pt x="f8" y="f9"/>
                    </a:moveTo>
                    <a:cubicBezTo>
                      <a:pt x="f10" y="f11"/>
                      <a:pt x="f12" y="f13"/>
                      <a:pt x="f14" y="f9"/>
                    </a:cubicBezTo>
                    <a:cubicBezTo>
                      <a:pt x="f15" y="f11"/>
                      <a:pt x="f16" y="f9"/>
                      <a:pt x="f17" y="f11"/>
                    </a:cubicBezTo>
                    <a:cubicBezTo>
                      <a:pt x="f18" y="f19"/>
                      <a:pt x="f20" y="f9"/>
                      <a:pt x="f20" y="f11"/>
                    </a:cubicBezTo>
                    <a:cubicBezTo>
                      <a:pt x="f21" y="f19"/>
                      <a:pt x="f22" y="f9"/>
                      <a:pt x="f23" y="f11"/>
                    </a:cubicBezTo>
                    <a:cubicBezTo>
                      <a:pt x="f24" y="f19"/>
                      <a:pt x="f23" y="f19"/>
                      <a:pt x="f24" y="f19"/>
                    </a:cubicBezTo>
                    <a:cubicBezTo>
                      <a:pt x="f25" y="f19"/>
                      <a:pt x="f26" y="f7"/>
                      <a:pt x="f26" y="f7"/>
                    </a:cubicBezTo>
                    <a:cubicBezTo>
                      <a:pt x="f27" y="f7"/>
                      <a:pt x="f25" y="f11"/>
                      <a:pt x="f26" y="f19"/>
                    </a:cubicBezTo>
                    <a:cubicBezTo>
                      <a:pt x="f28" y="f19"/>
                      <a:pt x="f27" y="f11"/>
                      <a:pt x="f27" y="f9"/>
                    </a:cubicBezTo>
                    <a:cubicBezTo>
                      <a:pt x="f29" y="f7"/>
                      <a:pt x="f28" y="f13"/>
                      <a:pt x="f30" y="f13"/>
                    </a:cubicBezTo>
                    <a:cubicBezTo>
                      <a:pt x="f31" y="f9"/>
                      <a:pt x="f30" y="f13"/>
                      <a:pt x="f29" y="f32"/>
                    </a:cubicBezTo>
                    <a:cubicBezTo>
                      <a:pt x="f31" y="f33"/>
                      <a:pt x="f29" y="f33"/>
                      <a:pt x="f29" y="f34"/>
                    </a:cubicBezTo>
                    <a:cubicBezTo>
                      <a:pt x="f31" y="f34"/>
                      <a:pt x="f29" y="f34"/>
                      <a:pt x="f31" y="f8"/>
                    </a:cubicBezTo>
                    <a:cubicBezTo>
                      <a:pt x="f35" y="f8"/>
                      <a:pt x="f31" y="f36"/>
                      <a:pt x="f35" y="f36"/>
                    </a:cubicBezTo>
                    <a:cubicBezTo>
                      <a:pt x="f35" y="f36"/>
                      <a:pt x="f31" y="f36"/>
                      <a:pt x="f35" y="f37"/>
                    </a:cubicBezTo>
                    <a:cubicBezTo>
                      <a:pt x="f38" y="f12"/>
                      <a:pt x="f31" y="f12"/>
                      <a:pt x="f35" y="f12"/>
                    </a:cubicBezTo>
                    <a:cubicBezTo>
                      <a:pt x="f38" y="f12"/>
                      <a:pt x="f35" y="f10"/>
                      <a:pt x="f31" y="f10"/>
                    </a:cubicBezTo>
                    <a:cubicBezTo>
                      <a:pt x="f31" y="f12"/>
                      <a:pt x="f29" y="f10"/>
                      <a:pt x="f31" y="f10"/>
                    </a:cubicBezTo>
                    <a:cubicBezTo>
                      <a:pt x="f31" y="f14"/>
                      <a:pt x="f31" y="f14"/>
                      <a:pt x="f29" y="f14"/>
                    </a:cubicBezTo>
                    <a:cubicBezTo>
                      <a:pt x="f29" y="f14"/>
                      <a:pt x="f29" y="f39"/>
                      <a:pt x="f30" y="f14"/>
                    </a:cubicBezTo>
                    <a:cubicBezTo>
                      <a:pt x="f40" y="f14"/>
                      <a:pt x="f30" y="f15"/>
                      <a:pt x="f28" y="f39"/>
                    </a:cubicBezTo>
                    <a:cubicBezTo>
                      <a:pt x="f27" y="f39"/>
                      <a:pt x="f28" y="f16"/>
                      <a:pt x="f27" y="f15"/>
                    </a:cubicBezTo>
                    <a:cubicBezTo>
                      <a:pt x="f26" y="f15"/>
                      <a:pt x="f26" y="f16"/>
                      <a:pt x="f26" y="f16"/>
                    </a:cubicBezTo>
                    <a:cubicBezTo>
                      <a:pt x="f25" y="f16"/>
                      <a:pt x="f26" y="f17"/>
                      <a:pt x="f25" y="f17"/>
                    </a:cubicBezTo>
                    <a:cubicBezTo>
                      <a:pt x="f24" y="f16"/>
                      <a:pt x="f24" y="f17"/>
                      <a:pt x="f41" y="f42"/>
                    </a:cubicBezTo>
                    <a:cubicBezTo>
                      <a:pt x="f43" y="f42"/>
                      <a:pt x="f23" y="f42"/>
                      <a:pt x="f43" y="f18"/>
                    </a:cubicBezTo>
                    <a:cubicBezTo>
                      <a:pt x="f22" y="f20"/>
                      <a:pt x="f22" y="f42"/>
                      <a:pt x="f21" y="f18"/>
                    </a:cubicBezTo>
                    <a:cubicBezTo>
                      <a:pt x="f21" y="f18"/>
                      <a:pt x="f22" y="f18"/>
                      <a:pt x="f22" y="f21"/>
                    </a:cubicBezTo>
                    <a:cubicBezTo>
                      <a:pt x="f22" y="f22"/>
                      <a:pt x="f24" y="f22"/>
                      <a:pt x="f24" y="f43"/>
                    </a:cubicBezTo>
                    <a:cubicBezTo>
                      <a:pt x="f25" y="f43"/>
                      <a:pt x="f25" y="f43"/>
                      <a:pt x="f26" y="f43"/>
                    </a:cubicBezTo>
                    <a:cubicBezTo>
                      <a:pt x="f26" y="f23"/>
                      <a:pt x="f26" y="f23"/>
                      <a:pt x="f26" y="f23"/>
                    </a:cubicBezTo>
                    <a:cubicBezTo>
                      <a:pt x="f27" y="f41"/>
                      <a:pt x="f26" y="f25"/>
                      <a:pt x="f28" y="f26"/>
                    </a:cubicBezTo>
                    <a:cubicBezTo>
                      <a:pt x="f40" y="f27"/>
                      <a:pt x="f28" y="f28"/>
                      <a:pt x="f40" y="f28"/>
                    </a:cubicBezTo>
                    <a:cubicBezTo>
                      <a:pt x="f30" y="f28"/>
                      <a:pt x="f40" y="f40"/>
                      <a:pt x="f29" y="f30"/>
                    </a:cubicBezTo>
                    <a:cubicBezTo>
                      <a:pt x="f38" y="f31"/>
                      <a:pt x="f44" y="f30"/>
                      <a:pt x="f5" y="f35"/>
                    </a:cubicBezTo>
                    <a:cubicBezTo>
                      <a:pt x="f45" y="f38"/>
                      <a:pt x="f5" y="f38"/>
                      <a:pt x="f5" y="f38"/>
                    </a:cubicBezTo>
                    <a:cubicBezTo>
                      <a:pt x="f45" y="f46"/>
                      <a:pt x="f45" y="f47"/>
                      <a:pt x="f44" y="f38"/>
                    </a:cubicBezTo>
                    <a:cubicBezTo>
                      <a:pt x="f47" y="f35"/>
                      <a:pt x="f35" y="f35"/>
                      <a:pt x="f29" y="f35"/>
                    </a:cubicBezTo>
                    <a:cubicBezTo>
                      <a:pt x="f40" y="f31"/>
                      <a:pt x="f27" y="f29"/>
                      <a:pt x="f27" y="f31"/>
                    </a:cubicBezTo>
                    <a:cubicBezTo>
                      <a:pt x="f26" y="f35"/>
                      <a:pt x="f26" y="f35"/>
                      <a:pt x="f26" y="f31"/>
                    </a:cubicBezTo>
                    <a:cubicBezTo>
                      <a:pt x="f25" y="f29"/>
                      <a:pt x="f41" y="f30"/>
                      <a:pt x="f41" y="f29"/>
                    </a:cubicBezTo>
                    <a:cubicBezTo>
                      <a:pt x="f23" y="f31"/>
                      <a:pt x="f23" y="f35"/>
                      <a:pt x="f43" y="f35"/>
                    </a:cubicBezTo>
                    <a:cubicBezTo>
                      <a:pt x="f22" y="f35"/>
                      <a:pt x="f22" y="f35"/>
                      <a:pt x="f43" y="f38"/>
                    </a:cubicBezTo>
                    <a:cubicBezTo>
                      <a:pt x="f43" y="f46"/>
                      <a:pt x="f21" y="f47"/>
                      <a:pt x="f20" y="f44"/>
                    </a:cubicBezTo>
                    <a:cubicBezTo>
                      <a:pt x="f20" y="f45"/>
                      <a:pt x="f18" y="f44"/>
                      <a:pt x="f42" y="f45"/>
                    </a:cubicBezTo>
                    <a:cubicBezTo>
                      <a:pt x="f17" y="f45"/>
                      <a:pt x="f16" y="f5"/>
                      <a:pt x="f16" y="f45"/>
                    </a:cubicBezTo>
                    <a:cubicBezTo>
                      <a:pt x="f16" y="f44"/>
                      <a:pt x="f39" y="f44"/>
                      <a:pt x="f14" y="f47"/>
                    </a:cubicBezTo>
                    <a:cubicBezTo>
                      <a:pt x="f14" y="f47"/>
                      <a:pt x="f39" y="f38"/>
                      <a:pt x="f14" y="f38"/>
                    </a:cubicBezTo>
                    <a:cubicBezTo>
                      <a:pt x="f14" y="f35"/>
                      <a:pt x="f14" y="f35"/>
                      <a:pt x="f14" y="f31"/>
                    </a:cubicBezTo>
                    <a:cubicBezTo>
                      <a:pt x="f12" y="f30"/>
                      <a:pt x="f12" y="f31"/>
                      <a:pt x="f37" y="f30"/>
                    </a:cubicBezTo>
                    <a:cubicBezTo>
                      <a:pt x="f34" y="f27"/>
                      <a:pt x="f12" y="f28"/>
                      <a:pt x="f34" y="f25"/>
                    </a:cubicBezTo>
                    <a:cubicBezTo>
                      <a:pt x="f13" y="f23"/>
                      <a:pt x="f13" y="f43"/>
                      <a:pt x="f32" y="f43"/>
                    </a:cubicBezTo>
                    <a:cubicBezTo>
                      <a:pt x="f33" y="f23"/>
                      <a:pt x="f32" y="f21"/>
                      <a:pt x="f13" y="f21"/>
                    </a:cubicBezTo>
                    <a:cubicBezTo>
                      <a:pt x="f11" y="f20"/>
                      <a:pt x="f33" y="f20"/>
                      <a:pt x="f13" y="f18"/>
                    </a:cubicBezTo>
                    <a:cubicBezTo>
                      <a:pt x="f48" y="f16"/>
                      <a:pt x="f33" y="f17"/>
                      <a:pt x="f7" y="f15"/>
                    </a:cubicBezTo>
                    <a:cubicBezTo>
                      <a:pt x="f6" y="f39"/>
                      <a:pt x="f49" y="f10"/>
                      <a:pt x="f7" y="f12"/>
                    </a:cubicBezTo>
                    <a:cubicBezTo>
                      <a:pt x="f19" y="f37"/>
                      <a:pt x="f7" y="f36"/>
                      <a:pt x="f19" y="f36"/>
                    </a:cubicBezTo>
                    <a:cubicBezTo>
                      <a:pt x="f11" y="f36"/>
                      <a:pt x="f11" y="f8"/>
                      <a:pt x="f32" y="f33"/>
                    </a:cubicBezTo>
                    <a:cubicBezTo>
                      <a:pt x="f33" y="f33"/>
                      <a:pt x="f8" y="f13"/>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89" name="Sweden">
                <a:extLst>
                  <a:ext uri="{FF2B5EF4-FFF2-40B4-BE49-F238E27FC236}">
                    <a16:creationId xmlns:a16="http://schemas.microsoft.com/office/drawing/2014/main" id="{B481A8F5-E5C5-1DAE-3AA9-86737359F1AA}"/>
                  </a:ext>
                </a:extLst>
              </p:cNvPr>
              <p:cNvSpPr/>
              <p:nvPr/>
            </p:nvSpPr>
            <p:spPr>
              <a:xfrm>
                <a:off x="7216389" y="2632255"/>
                <a:ext cx="232714" cy="288831"/>
              </a:xfrm>
              <a:custGeom>
                <a:avLst/>
                <a:gdLst>
                  <a:gd name="f0" fmla="val 10800000"/>
                  <a:gd name="f1" fmla="val 5400000"/>
                  <a:gd name="f2" fmla="val 180"/>
                  <a:gd name="f3" fmla="val w"/>
                  <a:gd name="f4" fmla="val h"/>
                  <a:gd name="f5" fmla="val 0"/>
                  <a:gd name="f6" fmla="val 44"/>
                  <a:gd name="f7" fmla="val 57"/>
                  <a:gd name="f8" fmla="val 31"/>
                  <a:gd name="f9" fmla="val 1"/>
                  <a:gd name="f10" fmla="val 33"/>
                  <a:gd name="f11" fmla="val 4"/>
                  <a:gd name="f12" fmla="val 36"/>
                  <a:gd name="f13" fmla="val 2"/>
                  <a:gd name="f14" fmla="val 39"/>
                  <a:gd name="f15" fmla="val 41"/>
                  <a:gd name="f16" fmla="val 5"/>
                  <a:gd name="f17" fmla="val 40"/>
                  <a:gd name="f18" fmla="val 6"/>
                  <a:gd name="f19" fmla="val 42"/>
                  <a:gd name="f20" fmla="val 7"/>
                  <a:gd name="f21" fmla="val 8"/>
                  <a:gd name="f22" fmla="val 9"/>
                  <a:gd name="f23" fmla="val 43"/>
                  <a:gd name="f24" fmla="val 11"/>
                  <a:gd name="f25" fmla="val 12"/>
                  <a:gd name="f26" fmla="val 13"/>
                  <a:gd name="f27" fmla="val 14"/>
                  <a:gd name="f28" fmla="val 15"/>
                  <a:gd name="f29" fmla="val 38"/>
                  <a:gd name="f30" fmla="val 37"/>
                  <a:gd name="f31" fmla="val 16"/>
                  <a:gd name="f32" fmla="val 17"/>
                  <a:gd name="f33" fmla="val 35"/>
                  <a:gd name="f34" fmla="val 19"/>
                  <a:gd name="f35" fmla="val 18"/>
                  <a:gd name="f36" fmla="val 20"/>
                  <a:gd name="f37" fmla="val 34"/>
                  <a:gd name="f38" fmla="val 21"/>
                  <a:gd name="f39" fmla="val 32"/>
                  <a:gd name="f40" fmla="val 22"/>
                  <a:gd name="f41" fmla="val 30"/>
                  <a:gd name="f42" fmla="val 29"/>
                  <a:gd name="f43" fmla="val 23"/>
                  <a:gd name="f44" fmla="val 28"/>
                  <a:gd name="f45" fmla="val 27"/>
                  <a:gd name="f46" fmla="val 26"/>
                  <a:gd name="f47" fmla="val 24"/>
                  <a:gd name="f48" fmla="val 25"/>
                  <a:gd name="f49" fmla="val 45"/>
                  <a:gd name="f50" fmla="val 46"/>
                  <a:gd name="f51" fmla="val 47"/>
                  <a:gd name="f52" fmla="val 48"/>
                  <a:gd name="f53" fmla="val 50"/>
                  <a:gd name="f54" fmla="val 52"/>
                  <a:gd name="f55" fmla="val 51"/>
                  <a:gd name="f56" fmla="val 53"/>
                  <a:gd name="f57" fmla="val 55"/>
                  <a:gd name="f58" fmla="val 54"/>
                  <a:gd name="f59" fmla="val 56"/>
                  <a:gd name="f60" fmla="val 10"/>
                  <a:gd name="f61" fmla="val 49"/>
                  <a:gd name="f62" fmla="val 3"/>
                  <a:gd name="f63" fmla="+- 0 0 -90"/>
                  <a:gd name="f64" fmla="*/ f3 1 44"/>
                  <a:gd name="f65" fmla="*/ f4 1 57"/>
                  <a:gd name="f66" fmla="+- f7 0 f5"/>
                  <a:gd name="f67" fmla="+- f6 0 f5"/>
                  <a:gd name="f68" fmla="*/ f63 f0 1"/>
                  <a:gd name="f69" fmla="*/ f67 1 44"/>
                  <a:gd name="f70" fmla="*/ f66 1 57"/>
                  <a:gd name="f71" fmla="*/ f68 1 f2"/>
                  <a:gd name="f72" fmla="*/ 31 1 f69"/>
                  <a:gd name="f73" fmla="*/ 1 1 f70"/>
                  <a:gd name="f74" fmla="*/ 39 1 f69"/>
                  <a:gd name="f75" fmla="*/ 4 1 f70"/>
                  <a:gd name="f76" fmla="*/ 41 1 f69"/>
                  <a:gd name="f77" fmla="*/ 6 1 f70"/>
                  <a:gd name="f78" fmla="*/ 42 1 f69"/>
                  <a:gd name="f79" fmla="*/ 8 1 f70"/>
                  <a:gd name="f80" fmla="*/ 44 1 f69"/>
                  <a:gd name="f81" fmla="*/ 12 1 f70"/>
                  <a:gd name="f82" fmla="*/ 13 1 f70"/>
                  <a:gd name="f83" fmla="*/ 43 1 f69"/>
                  <a:gd name="f84" fmla="*/ 40 1 f69"/>
                  <a:gd name="f85" fmla="*/ 37 1 f69"/>
                  <a:gd name="f86" fmla="*/ 14 1 f70"/>
                  <a:gd name="f87" fmla="*/ 17 1 f70"/>
                  <a:gd name="f88" fmla="*/ 35 1 f69"/>
                  <a:gd name="f89" fmla="*/ 20 1 f70"/>
                  <a:gd name="f90" fmla="*/ 32 1 f69"/>
                  <a:gd name="f91" fmla="*/ 21 1 f70"/>
                  <a:gd name="f92" fmla="*/ 30 1 f69"/>
                  <a:gd name="f93" fmla="*/ 22 1 f70"/>
                  <a:gd name="f94" fmla="*/ 27 1 f69"/>
                  <a:gd name="f95" fmla="*/ 23 1 f70"/>
                  <a:gd name="f96" fmla="*/ 25 1 f69"/>
                  <a:gd name="f97" fmla="*/ 24 1 f70"/>
                  <a:gd name="f98" fmla="*/ 24 1 f69"/>
                  <a:gd name="f99" fmla="*/ 23 1 f69"/>
                  <a:gd name="f100" fmla="*/ 28 1 f70"/>
                  <a:gd name="f101" fmla="*/ 33 1 f70"/>
                  <a:gd name="f102" fmla="*/ 26 1 f69"/>
                  <a:gd name="f103" fmla="*/ 29 1 f69"/>
                  <a:gd name="f104" fmla="*/ 34 1 f70"/>
                  <a:gd name="f105" fmla="*/ 36 1 f70"/>
                  <a:gd name="f106" fmla="*/ 28 1 f69"/>
                  <a:gd name="f107" fmla="*/ 37 1 f70"/>
                  <a:gd name="f108" fmla="*/ 39 1 f70"/>
                  <a:gd name="f109" fmla="*/ 38 1 f70"/>
                  <a:gd name="f110" fmla="*/ 22 1 f69"/>
                  <a:gd name="f111" fmla="*/ 40 1 f70"/>
                  <a:gd name="f112" fmla="*/ 41 1 f70"/>
                  <a:gd name="f113" fmla="*/ 43 1 f70"/>
                  <a:gd name="f114" fmla="*/ 46 1 f70"/>
                  <a:gd name="f115" fmla="*/ 50 1 f70"/>
                  <a:gd name="f116" fmla="*/ 21 1 f69"/>
                  <a:gd name="f117" fmla="*/ 52 1 f70"/>
                  <a:gd name="f118" fmla="*/ 17 1 f69"/>
                  <a:gd name="f119" fmla="*/ 16 1 f69"/>
                  <a:gd name="f120" fmla="*/ 53 1 f70"/>
                  <a:gd name="f121" fmla="*/ 55 1 f70"/>
                  <a:gd name="f122" fmla="*/ 12 1 f69"/>
                  <a:gd name="f123" fmla="*/ 9 1 f69"/>
                  <a:gd name="f124" fmla="*/ 7 1 f69"/>
                  <a:gd name="f125" fmla="*/ 51 1 f70"/>
                  <a:gd name="f126" fmla="*/ 8 1 f69"/>
                  <a:gd name="f127" fmla="*/ 49 1 f70"/>
                  <a:gd name="f128" fmla="*/ 5 1 f69"/>
                  <a:gd name="f129" fmla="*/ 45 1 f70"/>
                  <a:gd name="f130" fmla="*/ 4 1 f69"/>
                  <a:gd name="f131" fmla="*/ 44 1 f70"/>
                  <a:gd name="f132" fmla="*/ 3 1 f69"/>
                  <a:gd name="f133" fmla="*/ 2 1 f69"/>
                  <a:gd name="f134" fmla="*/ 31 1 f70"/>
                  <a:gd name="f135" fmla="*/ 6 1 f69"/>
                  <a:gd name="f136" fmla="*/ 29 1 f70"/>
                  <a:gd name="f137" fmla="*/ 26 1 f70"/>
                  <a:gd name="f138" fmla="*/ 11 1 f69"/>
                  <a:gd name="f139" fmla="*/ 10 1 f70"/>
                  <a:gd name="f140" fmla="*/ 15 1 f69"/>
                  <a:gd name="f141" fmla="*/ 3 1 f70"/>
                  <a:gd name="f142" fmla="*/ 0 1 f69"/>
                  <a:gd name="f143" fmla="*/ f6 1 f69"/>
                  <a:gd name="f144" fmla="*/ 0 1 f70"/>
                  <a:gd name="f145" fmla="*/ f7 1 f70"/>
                  <a:gd name="f146" fmla="+- f71 0 f1"/>
                  <a:gd name="f147" fmla="*/ f142 f64 1"/>
                  <a:gd name="f148" fmla="*/ f143 f64 1"/>
                  <a:gd name="f149" fmla="*/ f145 f65 1"/>
                  <a:gd name="f150" fmla="*/ f144 f65 1"/>
                  <a:gd name="f151" fmla="*/ f72 f64 1"/>
                  <a:gd name="f152" fmla="*/ f73 f65 1"/>
                  <a:gd name="f153" fmla="*/ f74 f64 1"/>
                  <a:gd name="f154" fmla="*/ f75 f65 1"/>
                  <a:gd name="f155" fmla="*/ f76 f64 1"/>
                  <a:gd name="f156" fmla="*/ f77 f65 1"/>
                  <a:gd name="f157" fmla="*/ f78 f64 1"/>
                  <a:gd name="f158" fmla="*/ f79 f65 1"/>
                  <a:gd name="f159" fmla="*/ f80 f64 1"/>
                  <a:gd name="f160" fmla="*/ f81 f65 1"/>
                  <a:gd name="f161" fmla="*/ f82 f65 1"/>
                  <a:gd name="f162" fmla="*/ f83 f64 1"/>
                  <a:gd name="f163" fmla="*/ f84 f64 1"/>
                  <a:gd name="f164" fmla="*/ f85 f64 1"/>
                  <a:gd name="f165" fmla="*/ f86 f65 1"/>
                  <a:gd name="f166" fmla="*/ f87 f65 1"/>
                  <a:gd name="f167" fmla="*/ f88 f64 1"/>
                  <a:gd name="f168" fmla="*/ f89 f65 1"/>
                  <a:gd name="f169" fmla="*/ f90 f64 1"/>
                  <a:gd name="f170" fmla="*/ f91 f65 1"/>
                  <a:gd name="f171" fmla="*/ f92 f64 1"/>
                  <a:gd name="f172" fmla="*/ f93 f65 1"/>
                  <a:gd name="f173" fmla="*/ f94 f64 1"/>
                  <a:gd name="f174" fmla="*/ f95 f65 1"/>
                  <a:gd name="f175" fmla="*/ f96 f64 1"/>
                  <a:gd name="f176" fmla="*/ f97 f65 1"/>
                  <a:gd name="f177" fmla="*/ f98 f64 1"/>
                  <a:gd name="f178" fmla="*/ f99 f64 1"/>
                  <a:gd name="f179" fmla="*/ f100 f65 1"/>
                  <a:gd name="f180" fmla="*/ f101 f65 1"/>
                  <a:gd name="f181" fmla="*/ f102 f64 1"/>
                  <a:gd name="f182" fmla="*/ f103 f64 1"/>
                  <a:gd name="f183" fmla="*/ f104 f65 1"/>
                  <a:gd name="f184" fmla="*/ f105 f65 1"/>
                  <a:gd name="f185" fmla="*/ f106 f64 1"/>
                  <a:gd name="f186" fmla="*/ f107 f65 1"/>
                  <a:gd name="f187" fmla="*/ f108 f65 1"/>
                  <a:gd name="f188" fmla="*/ f109 f65 1"/>
                  <a:gd name="f189" fmla="*/ f110 f64 1"/>
                  <a:gd name="f190" fmla="*/ f111 f65 1"/>
                  <a:gd name="f191" fmla="*/ f112 f65 1"/>
                  <a:gd name="f192" fmla="*/ f113 f65 1"/>
                  <a:gd name="f193" fmla="*/ f114 f65 1"/>
                  <a:gd name="f194" fmla="*/ f115 f65 1"/>
                  <a:gd name="f195" fmla="*/ f116 f64 1"/>
                  <a:gd name="f196" fmla="*/ f117 f65 1"/>
                  <a:gd name="f197" fmla="*/ f118 f64 1"/>
                  <a:gd name="f198" fmla="*/ f119 f64 1"/>
                  <a:gd name="f199" fmla="*/ f120 f65 1"/>
                  <a:gd name="f200" fmla="*/ f121 f65 1"/>
                  <a:gd name="f201" fmla="*/ f122 f64 1"/>
                  <a:gd name="f202" fmla="*/ f123 f64 1"/>
                  <a:gd name="f203" fmla="*/ f124 f64 1"/>
                  <a:gd name="f204" fmla="*/ f125 f65 1"/>
                  <a:gd name="f205" fmla="*/ f126 f64 1"/>
                  <a:gd name="f206" fmla="*/ f127 f65 1"/>
                  <a:gd name="f207" fmla="*/ f128 f64 1"/>
                  <a:gd name="f208" fmla="*/ f129 f65 1"/>
                  <a:gd name="f209" fmla="*/ f130 f64 1"/>
                  <a:gd name="f210" fmla="*/ f131 f65 1"/>
                  <a:gd name="f211" fmla="*/ f132 f64 1"/>
                  <a:gd name="f212" fmla="*/ f133 f64 1"/>
                  <a:gd name="f213" fmla="*/ f134 f65 1"/>
                  <a:gd name="f214" fmla="*/ f135 f64 1"/>
                  <a:gd name="f215" fmla="*/ f136 f65 1"/>
                  <a:gd name="f216" fmla="*/ f137 f65 1"/>
                  <a:gd name="f217" fmla="*/ f138 f64 1"/>
                  <a:gd name="f218" fmla="*/ f139 f65 1"/>
                  <a:gd name="f219" fmla="*/ f140 f64 1"/>
                  <a:gd name="f220" fmla="*/ f141 f65 1"/>
                </a:gdLst>
                <a:ahLst/>
                <a:cxnLst>
                  <a:cxn ang="3cd4">
                    <a:pos x="hc" y="t"/>
                  </a:cxn>
                  <a:cxn ang="0">
                    <a:pos x="r" y="vc"/>
                  </a:cxn>
                  <a:cxn ang="cd4">
                    <a:pos x="hc" y="b"/>
                  </a:cxn>
                  <a:cxn ang="cd2">
                    <a:pos x="l" y="vc"/>
                  </a:cxn>
                  <a:cxn ang="f146">
                    <a:pos x="f151" y="f152"/>
                  </a:cxn>
                  <a:cxn ang="f146">
                    <a:pos x="f153" y="f154"/>
                  </a:cxn>
                  <a:cxn ang="f146">
                    <a:pos x="f155" y="f156"/>
                  </a:cxn>
                  <a:cxn ang="f146">
                    <a:pos x="f157" y="f158"/>
                  </a:cxn>
                  <a:cxn ang="f146">
                    <a:pos x="f159" y="f160"/>
                  </a:cxn>
                  <a:cxn ang="f146">
                    <a:pos x="f159" y="f161"/>
                  </a:cxn>
                  <a:cxn ang="f146">
                    <a:pos x="f162" y="f161"/>
                  </a:cxn>
                  <a:cxn ang="f146">
                    <a:pos x="f163" y="f161"/>
                  </a:cxn>
                  <a:cxn ang="f146">
                    <a:pos x="f153" y="f161"/>
                  </a:cxn>
                  <a:cxn ang="f146">
                    <a:pos x="f164" y="f165"/>
                  </a:cxn>
                  <a:cxn ang="f146">
                    <a:pos x="f164" y="f166"/>
                  </a:cxn>
                  <a:cxn ang="f146">
                    <a:pos x="f167" y="f168"/>
                  </a:cxn>
                  <a:cxn ang="f146">
                    <a:pos x="f169" y="f170"/>
                  </a:cxn>
                  <a:cxn ang="f146">
                    <a:pos x="f171" y="f172"/>
                  </a:cxn>
                  <a:cxn ang="f146">
                    <a:pos x="f173" y="f174"/>
                  </a:cxn>
                  <a:cxn ang="f146">
                    <a:pos x="f175" y="f176"/>
                  </a:cxn>
                  <a:cxn ang="f146">
                    <a:pos x="f177" y="f176"/>
                  </a:cxn>
                  <a:cxn ang="f146">
                    <a:pos x="f178" y="f179"/>
                  </a:cxn>
                  <a:cxn ang="f146">
                    <a:pos x="f177" y="f180"/>
                  </a:cxn>
                  <a:cxn ang="f146">
                    <a:pos x="f181" y="f180"/>
                  </a:cxn>
                  <a:cxn ang="f146">
                    <a:pos x="f182" y="f183"/>
                  </a:cxn>
                  <a:cxn ang="f146">
                    <a:pos x="f171" y="f184"/>
                  </a:cxn>
                  <a:cxn ang="f146">
                    <a:pos x="f185" y="f184"/>
                  </a:cxn>
                  <a:cxn ang="f146">
                    <a:pos x="f175" y="f184"/>
                  </a:cxn>
                  <a:cxn ang="f146">
                    <a:pos x="f171" y="f186"/>
                  </a:cxn>
                  <a:cxn ang="f146">
                    <a:pos x="f173" y="f187"/>
                  </a:cxn>
                  <a:cxn ang="f146">
                    <a:pos x="f181" y="f188"/>
                  </a:cxn>
                  <a:cxn ang="f146">
                    <a:pos x="f189" y="f190"/>
                  </a:cxn>
                  <a:cxn ang="f146">
                    <a:pos x="f177" y="f191"/>
                  </a:cxn>
                  <a:cxn ang="f146">
                    <a:pos x="f178" y="f192"/>
                  </a:cxn>
                  <a:cxn ang="f146">
                    <a:pos x="f178" y="f193"/>
                  </a:cxn>
                  <a:cxn ang="f146">
                    <a:pos x="f178" y="f194"/>
                  </a:cxn>
                  <a:cxn ang="f146">
                    <a:pos x="f195" y="f196"/>
                  </a:cxn>
                  <a:cxn ang="f146">
                    <a:pos x="f197" y="f196"/>
                  </a:cxn>
                  <a:cxn ang="f146">
                    <a:pos x="f198" y="f199"/>
                  </a:cxn>
                  <a:cxn ang="f146">
                    <a:pos x="f198" y="f200"/>
                  </a:cxn>
                  <a:cxn ang="f146">
                    <a:pos x="f201" y="f200"/>
                  </a:cxn>
                  <a:cxn ang="f146">
                    <a:pos x="f202" y="f199"/>
                  </a:cxn>
                  <a:cxn ang="f146">
                    <a:pos x="f203" y="f204"/>
                  </a:cxn>
                  <a:cxn ang="f146">
                    <a:pos x="f205" y="f194"/>
                  </a:cxn>
                  <a:cxn ang="f146">
                    <a:pos x="f203" y="f206"/>
                  </a:cxn>
                  <a:cxn ang="f146">
                    <a:pos x="f207" y="f208"/>
                  </a:cxn>
                  <a:cxn ang="f146">
                    <a:pos x="f209" y="f210"/>
                  </a:cxn>
                  <a:cxn ang="f146">
                    <a:pos x="f211" y="f192"/>
                  </a:cxn>
                  <a:cxn ang="f146">
                    <a:pos x="f212" y="f191"/>
                  </a:cxn>
                  <a:cxn ang="f146">
                    <a:pos x="f212" y="f187"/>
                  </a:cxn>
                  <a:cxn ang="f146">
                    <a:pos x="f212" y="f188"/>
                  </a:cxn>
                  <a:cxn ang="f146">
                    <a:pos x="f211" y="f184"/>
                  </a:cxn>
                  <a:cxn ang="f146">
                    <a:pos x="f209" y="f213"/>
                  </a:cxn>
                  <a:cxn ang="f146">
                    <a:pos x="f214" y="f215"/>
                  </a:cxn>
                  <a:cxn ang="f146">
                    <a:pos x="f209" y="f216"/>
                  </a:cxn>
                  <a:cxn ang="f146">
                    <a:pos x="f209" y="f174"/>
                  </a:cxn>
                  <a:cxn ang="f146">
                    <a:pos x="f211" y="f170"/>
                  </a:cxn>
                  <a:cxn ang="f146">
                    <a:pos x="f202" y="f166"/>
                  </a:cxn>
                  <a:cxn ang="f146">
                    <a:pos x="f217" y="f165"/>
                  </a:cxn>
                  <a:cxn ang="f146">
                    <a:pos x="f201" y="f218"/>
                  </a:cxn>
                  <a:cxn ang="f146">
                    <a:pos x="f219" y="f218"/>
                  </a:cxn>
                  <a:cxn ang="f146">
                    <a:pos x="f197" y="f156"/>
                  </a:cxn>
                  <a:cxn ang="f146">
                    <a:pos x="f195" y="f220"/>
                  </a:cxn>
                  <a:cxn ang="f146">
                    <a:pos x="f173" y="f220"/>
                  </a:cxn>
                  <a:cxn ang="f146">
                    <a:pos x="f151" y="f152"/>
                  </a:cxn>
                </a:cxnLst>
                <a:rect l="f147" t="f150" r="f148" b="f149"/>
                <a:pathLst>
                  <a:path w="44" h="57">
                    <a:moveTo>
                      <a:pt x="f8" y="f9"/>
                    </a:moveTo>
                    <a:cubicBezTo>
                      <a:pt x="f10" y="f11"/>
                      <a:pt x="f12" y="f13"/>
                      <a:pt x="f14" y="f11"/>
                    </a:cubicBezTo>
                    <a:cubicBezTo>
                      <a:pt x="f15" y="f16"/>
                      <a:pt x="f17" y="f18"/>
                      <a:pt x="f15" y="f18"/>
                    </a:cubicBezTo>
                    <a:cubicBezTo>
                      <a:pt x="f19" y="f18"/>
                      <a:pt x="f15" y="f20"/>
                      <a:pt x="f19" y="f21"/>
                    </a:cubicBezTo>
                    <a:cubicBezTo>
                      <a:pt x="f6" y="f22"/>
                      <a:pt x="f23" y="f24"/>
                      <a:pt x="f6" y="f25"/>
                    </a:cubicBezTo>
                    <a:cubicBezTo>
                      <a:pt x="f6" y="f25"/>
                      <a:pt x="f6" y="f25"/>
                      <a:pt x="f6" y="f26"/>
                    </a:cubicBezTo>
                    <a:cubicBezTo>
                      <a:pt x="f6" y="f27"/>
                      <a:pt x="f23" y="f25"/>
                      <a:pt x="f23" y="f26"/>
                    </a:cubicBezTo>
                    <a:cubicBezTo>
                      <a:pt x="f23" y="f28"/>
                      <a:pt x="f19" y="f25"/>
                      <a:pt x="f17" y="f26"/>
                    </a:cubicBezTo>
                    <a:cubicBezTo>
                      <a:pt x="f14" y="f26"/>
                      <a:pt x="f14" y="f25"/>
                      <a:pt x="f14" y="f26"/>
                    </a:cubicBezTo>
                    <a:cubicBezTo>
                      <a:pt x="f14" y="f27"/>
                      <a:pt x="f29" y="f26"/>
                      <a:pt x="f30" y="f27"/>
                    </a:cubicBezTo>
                    <a:cubicBezTo>
                      <a:pt x="f12" y="f31"/>
                      <a:pt x="f29" y="f28"/>
                      <a:pt x="f30" y="f32"/>
                    </a:cubicBezTo>
                    <a:cubicBezTo>
                      <a:pt x="f33" y="f34"/>
                      <a:pt x="f12" y="f35"/>
                      <a:pt x="f33" y="f36"/>
                    </a:cubicBezTo>
                    <a:cubicBezTo>
                      <a:pt x="f37" y="f38"/>
                      <a:pt x="f10" y="f34"/>
                      <a:pt x="f39" y="f38"/>
                    </a:cubicBezTo>
                    <a:cubicBezTo>
                      <a:pt x="f8" y="f40"/>
                      <a:pt x="f8" y="f38"/>
                      <a:pt x="f41" y="f40"/>
                    </a:cubicBezTo>
                    <a:cubicBezTo>
                      <a:pt x="f42" y="f43"/>
                      <a:pt x="f44" y="f40"/>
                      <a:pt x="f45" y="f43"/>
                    </a:cubicBezTo>
                    <a:cubicBezTo>
                      <a:pt x="f46" y="f47"/>
                      <a:pt x="f46" y="f40"/>
                      <a:pt x="f48" y="f47"/>
                    </a:cubicBezTo>
                    <a:cubicBezTo>
                      <a:pt x="f48" y="f48"/>
                      <a:pt x="f47" y="f40"/>
                      <a:pt x="f47" y="f47"/>
                    </a:cubicBezTo>
                    <a:cubicBezTo>
                      <a:pt x="f47" y="f46"/>
                      <a:pt x="f43" y="f45"/>
                      <a:pt x="f43" y="f44"/>
                    </a:cubicBezTo>
                    <a:cubicBezTo>
                      <a:pt x="f47" y="f42"/>
                      <a:pt x="f40" y="f8"/>
                      <a:pt x="f47" y="f10"/>
                    </a:cubicBezTo>
                    <a:cubicBezTo>
                      <a:pt x="f45" y="f33"/>
                      <a:pt x="f48" y="f39"/>
                      <a:pt x="f46" y="f10"/>
                    </a:cubicBezTo>
                    <a:cubicBezTo>
                      <a:pt x="f44" y="f10"/>
                      <a:pt x="f45" y="f37"/>
                      <a:pt x="f42" y="f37"/>
                    </a:cubicBezTo>
                    <a:cubicBezTo>
                      <a:pt x="f8" y="f33"/>
                      <a:pt x="f8" y="f12"/>
                      <a:pt x="f41" y="f12"/>
                    </a:cubicBezTo>
                    <a:cubicBezTo>
                      <a:pt x="f42" y="f12"/>
                      <a:pt x="f42" y="f30"/>
                      <a:pt x="f44" y="f12"/>
                    </a:cubicBezTo>
                    <a:cubicBezTo>
                      <a:pt x="f45" y="f12"/>
                      <a:pt x="f46" y="f12"/>
                      <a:pt x="f48" y="f12"/>
                    </a:cubicBezTo>
                    <a:cubicBezTo>
                      <a:pt x="f42" y="f12"/>
                      <a:pt x="f45" y="f29"/>
                      <a:pt x="f41" y="f30"/>
                    </a:cubicBezTo>
                    <a:cubicBezTo>
                      <a:pt x="f44" y="f17"/>
                      <a:pt x="f44" y="f29"/>
                      <a:pt x="f45" y="f14"/>
                    </a:cubicBezTo>
                    <a:cubicBezTo>
                      <a:pt x="f45" y="f17"/>
                      <a:pt x="f45" y="f14"/>
                      <a:pt x="f46" y="f29"/>
                    </a:cubicBezTo>
                    <a:cubicBezTo>
                      <a:pt x="f45" y="f15"/>
                      <a:pt x="f43" y="f14"/>
                      <a:pt x="f40" y="f17"/>
                    </a:cubicBezTo>
                    <a:cubicBezTo>
                      <a:pt x="f47" y="f17"/>
                      <a:pt x="f47" y="f17"/>
                      <a:pt x="f47" y="f15"/>
                    </a:cubicBezTo>
                    <a:cubicBezTo>
                      <a:pt x="f43" y="f19"/>
                      <a:pt x="f48" y="f19"/>
                      <a:pt x="f43" y="f23"/>
                    </a:cubicBezTo>
                    <a:cubicBezTo>
                      <a:pt x="f40" y="f6"/>
                      <a:pt x="f47" y="f49"/>
                      <a:pt x="f43" y="f50"/>
                    </a:cubicBezTo>
                    <a:cubicBezTo>
                      <a:pt x="f40" y="f51"/>
                      <a:pt x="f43" y="f52"/>
                      <a:pt x="f43" y="f53"/>
                    </a:cubicBezTo>
                    <a:cubicBezTo>
                      <a:pt x="f43" y="f53"/>
                      <a:pt x="f43" y="f54"/>
                      <a:pt x="f38" y="f54"/>
                    </a:cubicBezTo>
                    <a:cubicBezTo>
                      <a:pt x="f34" y="f54"/>
                      <a:pt x="f35" y="f55"/>
                      <a:pt x="f32" y="f54"/>
                    </a:cubicBezTo>
                    <a:cubicBezTo>
                      <a:pt x="f32" y="f56"/>
                      <a:pt x="f32" y="f55"/>
                      <a:pt x="f31" y="f56"/>
                    </a:cubicBezTo>
                    <a:cubicBezTo>
                      <a:pt x="f28" y="f57"/>
                      <a:pt x="f32" y="f58"/>
                      <a:pt x="f31" y="f57"/>
                    </a:cubicBezTo>
                    <a:cubicBezTo>
                      <a:pt x="f28" y="f59"/>
                      <a:pt x="f27" y="f58"/>
                      <a:pt x="f25" y="f57"/>
                    </a:cubicBezTo>
                    <a:cubicBezTo>
                      <a:pt x="f60" y="f7"/>
                      <a:pt x="f60" y="f58"/>
                      <a:pt x="f22" y="f56"/>
                    </a:cubicBezTo>
                    <a:cubicBezTo>
                      <a:pt x="f21" y="f54"/>
                      <a:pt x="f21" y="f54"/>
                      <a:pt x="f20" y="f55"/>
                    </a:cubicBezTo>
                    <a:cubicBezTo>
                      <a:pt x="f22" y="f54"/>
                      <a:pt x="f60" y="f55"/>
                      <a:pt x="f21" y="f53"/>
                    </a:cubicBezTo>
                    <a:cubicBezTo>
                      <a:pt x="f20" y="f61"/>
                      <a:pt x="f21" y="f53"/>
                      <a:pt x="f20" y="f61"/>
                    </a:cubicBezTo>
                    <a:cubicBezTo>
                      <a:pt x="f18" y="f52"/>
                      <a:pt x="f18" y="f51"/>
                      <a:pt x="f16" y="f49"/>
                    </a:cubicBezTo>
                    <a:cubicBezTo>
                      <a:pt x="f16" y="f6"/>
                      <a:pt x="f16" y="f51"/>
                      <a:pt x="f11" y="f6"/>
                    </a:cubicBezTo>
                    <a:cubicBezTo>
                      <a:pt x="f11" y="f23"/>
                      <a:pt x="f62" y="f49"/>
                      <a:pt x="f62" y="f23"/>
                    </a:cubicBezTo>
                    <a:cubicBezTo>
                      <a:pt x="f62" y="f19"/>
                      <a:pt x="f13" y="f6"/>
                      <a:pt x="f13" y="f15"/>
                    </a:cubicBezTo>
                    <a:cubicBezTo>
                      <a:pt x="f13" y="f14"/>
                      <a:pt x="f5" y="f17"/>
                      <a:pt x="f13" y="f14"/>
                    </a:cubicBezTo>
                    <a:cubicBezTo>
                      <a:pt x="f62" y="f17"/>
                      <a:pt x="f62" y="f17"/>
                      <a:pt x="f13" y="f29"/>
                    </a:cubicBezTo>
                    <a:cubicBezTo>
                      <a:pt x="f13" y="f30"/>
                      <a:pt x="f62" y="f30"/>
                      <a:pt x="f62" y="f12"/>
                    </a:cubicBezTo>
                    <a:cubicBezTo>
                      <a:pt x="f62" y="f33"/>
                      <a:pt x="f18" y="f33"/>
                      <a:pt x="f11" y="f8"/>
                    </a:cubicBezTo>
                    <a:cubicBezTo>
                      <a:pt x="f18" y="f41"/>
                      <a:pt x="f18" y="f41"/>
                      <a:pt x="f18" y="f42"/>
                    </a:cubicBezTo>
                    <a:cubicBezTo>
                      <a:pt x="f18" y="f44"/>
                      <a:pt x="f11" y="f44"/>
                      <a:pt x="f11" y="f46"/>
                    </a:cubicBezTo>
                    <a:cubicBezTo>
                      <a:pt x="f11" y="f48"/>
                      <a:pt x="f11" y="f48"/>
                      <a:pt x="f11" y="f43"/>
                    </a:cubicBezTo>
                    <a:cubicBezTo>
                      <a:pt x="f11" y="f36"/>
                      <a:pt x="f62" y="f38"/>
                      <a:pt x="f62" y="f38"/>
                    </a:cubicBezTo>
                    <a:cubicBezTo>
                      <a:pt x="f18" y="f36"/>
                      <a:pt x="f16" y="f35"/>
                      <a:pt x="f22" y="f32"/>
                    </a:cubicBezTo>
                    <a:cubicBezTo>
                      <a:pt x="f25" y="f32"/>
                      <a:pt x="f60" y="f28"/>
                      <a:pt x="f24" y="f27"/>
                    </a:cubicBezTo>
                    <a:cubicBezTo>
                      <a:pt x="f25" y="f25"/>
                      <a:pt x="f24" y="f24"/>
                      <a:pt x="f25" y="f60"/>
                    </a:cubicBezTo>
                    <a:cubicBezTo>
                      <a:pt x="f26" y="f22"/>
                      <a:pt x="f27" y="f60"/>
                      <a:pt x="f28" y="f60"/>
                    </a:cubicBezTo>
                    <a:cubicBezTo>
                      <a:pt x="f31" y="f22"/>
                      <a:pt x="f27" y="f21"/>
                      <a:pt x="f32" y="f18"/>
                    </a:cubicBezTo>
                    <a:cubicBezTo>
                      <a:pt x="f36" y="f11"/>
                      <a:pt x="f32" y="f16"/>
                      <a:pt x="f38" y="f62"/>
                    </a:cubicBezTo>
                    <a:cubicBezTo>
                      <a:pt x="f46" y="f5"/>
                      <a:pt x="f43" y="f11"/>
                      <a:pt x="f45" y="f62"/>
                    </a:cubicBezTo>
                    <a:cubicBezTo>
                      <a:pt x="f42" y="f13"/>
                      <a:pt x="f45" y="f13"/>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90" name="Norway">
                <a:extLst>
                  <a:ext uri="{FF2B5EF4-FFF2-40B4-BE49-F238E27FC236}">
                    <a16:creationId xmlns:a16="http://schemas.microsoft.com/office/drawing/2014/main" id="{49726D0C-D92F-3C98-1B41-918A7C1C2985}"/>
                  </a:ext>
                </a:extLst>
              </p:cNvPr>
              <p:cNvSpPr/>
              <p:nvPr/>
            </p:nvSpPr>
            <p:spPr>
              <a:xfrm>
                <a:off x="7087605" y="2587331"/>
                <a:ext cx="469946" cy="273853"/>
              </a:xfrm>
              <a:custGeom>
                <a:avLst/>
                <a:gdLst>
                  <a:gd name="f0" fmla="val 10800000"/>
                  <a:gd name="f1" fmla="val 5400000"/>
                  <a:gd name="f2" fmla="val 180"/>
                  <a:gd name="f3" fmla="val w"/>
                  <a:gd name="f4" fmla="val h"/>
                  <a:gd name="f5" fmla="val 0"/>
                  <a:gd name="f6" fmla="val 88"/>
                  <a:gd name="f7" fmla="val 54"/>
                  <a:gd name="f8" fmla="val 26"/>
                  <a:gd name="f9" fmla="val 48"/>
                  <a:gd name="f10" fmla="val 25"/>
                  <a:gd name="f11" fmla="val 47"/>
                  <a:gd name="f12" fmla="val 24"/>
                  <a:gd name="f13" fmla="val 49"/>
                  <a:gd name="f14" fmla="val 23"/>
                  <a:gd name="f15" fmla="val 46"/>
                  <a:gd name="f16" fmla="val 44"/>
                  <a:gd name="f17" fmla="val 22"/>
                  <a:gd name="f18" fmla="val 21"/>
                  <a:gd name="f19" fmla="val 20"/>
                  <a:gd name="f20" fmla="val 19"/>
                  <a:gd name="f21" fmla="val 50"/>
                  <a:gd name="f22" fmla="val 51"/>
                  <a:gd name="f23" fmla="val 18"/>
                  <a:gd name="f24" fmla="val 17"/>
                  <a:gd name="f25" fmla="val 52"/>
                  <a:gd name="f26" fmla="val 53"/>
                  <a:gd name="f27" fmla="val 15"/>
                  <a:gd name="f28" fmla="val 12"/>
                  <a:gd name="f29" fmla="val 13"/>
                  <a:gd name="f30" fmla="val 11"/>
                  <a:gd name="f31" fmla="val 10"/>
                  <a:gd name="f32" fmla="val 8"/>
                  <a:gd name="f33" fmla="val 6"/>
                  <a:gd name="f34" fmla="val 5"/>
                  <a:gd name="f35" fmla="val 2"/>
                  <a:gd name="f36" fmla="val 3"/>
                  <a:gd name="f37" fmla="val 7"/>
                  <a:gd name="f38" fmla="val 45"/>
                  <a:gd name="f39" fmla="val 4"/>
                  <a:gd name="f40" fmla="val 43"/>
                  <a:gd name="f41" fmla="val 42"/>
                  <a:gd name="f42" fmla="val 1"/>
                  <a:gd name="f43" fmla="val 41"/>
                  <a:gd name="f44" fmla="val 40"/>
                  <a:gd name="f45" fmla="val 39"/>
                  <a:gd name="f46" fmla="val 38"/>
                  <a:gd name="f47" fmla="val 36"/>
                  <a:gd name="f48" fmla="val 37"/>
                  <a:gd name="f49" fmla="val 35"/>
                  <a:gd name="f50" fmla="val 34"/>
                  <a:gd name="f51" fmla="val 33"/>
                  <a:gd name="f52" fmla="val 9"/>
                  <a:gd name="f53" fmla="val 32"/>
                  <a:gd name="f54" fmla="val 31"/>
                  <a:gd name="f55" fmla="val 30"/>
                  <a:gd name="f56" fmla="val 29"/>
                  <a:gd name="f57" fmla="val 16"/>
                  <a:gd name="f58" fmla="val 28"/>
                  <a:gd name="f59" fmla="val 27"/>
                  <a:gd name="f60" fmla="val 14"/>
                  <a:gd name="f61" fmla="val 56"/>
                  <a:gd name="f62" fmla="val 58"/>
                  <a:gd name="f63" fmla="val 60"/>
                  <a:gd name="f64" fmla="val 59"/>
                  <a:gd name="f65" fmla="val 61"/>
                  <a:gd name="f66" fmla="val 62"/>
                  <a:gd name="f67" fmla="val 64"/>
                  <a:gd name="f68" fmla="val 66"/>
                  <a:gd name="f69" fmla="val 68"/>
                  <a:gd name="f70" fmla="val 69"/>
                  <a:gd name="f71" fmla="val 70"/>
                  <a:gd name="f72" fmla="val 71"/>
                  <a:gd name="f73" fmla="val 73"/>
                  <a:gd name="f74" fmla="val 74"/>
                  <a:gd name="f75" fmla="val 76"/>
                  <a:gd name="f76" fmla="val 72"/>
                  <a:gd name="f77" fmla="val 77"/>
                  <a:gd name="f78" fmla="val 78"/>
                  <a:gd name="f79" fmla="val 79"/>
                  <a:gd name="f80" fmla="val 82"/>
                  <a:gd name="f81" fmla="val 80"/>
                  <a:gd name="f82" fmla="val 81"/>
                  <a:gd name="f83" fmla="val 83"/>
                  <a:gd name="f84" fmla="val 84"/>
                  <a:gd name="f85" fmla="val 85"/>
                  <a:gd name="f86" fmla="val 86"/>
                  <a:gd name="f87" fmla="val 87"/>
                  <a:gd name="f88" fmla="val 75"/>
                  <a:gd name="f89" fmla="val 67"/>
                  <a:gd name="f90" fmla="val 65"/>
                  <a:gd name="f91" fmla="val 63"/>
                  <a:gd name="f92" fmla="val 57"/>
                  <a:gd name="f93" fmla="val 55"/>
                  <a:gd name="f94" fmla="+- 0 0 -90"/>
                  <a:gd name="f95" fmla="*/ f3 1 88"/>
                  <a:gd name="f96" fmla="*/ f4 1 54"/>
                  <a:gd name="f97" fmla="+- f7 0 f5"/>
                  <a:gd name="f98" fmla="+- f6 0 f5"/>
                  <a:gd name="f99" fmla="*/ f94 f0 1"/>
                  <a:gd name="f100" fmla="*/ f98 1 88"/>
                  <a:gd name="f101" fmla="*/ f97 1 54"/>
                  <a:gd name="f102" fmla="*/ f99 1 f2"/>
                  <a:gd name="f103" fmla="*/ 23 1 f100"/>
                  <a:gd name="f104" fmla="*/ 48 1 f101"/>
                  <a:gd name="f105" fmla="*/ 22 1 f100"/>
                  <a:gd name="f106" fmla="*/ 46 1 f101"/>
                  <a:gd name="f107" fmla="*/ 19 1 f100"/>
                  <a:gd name="f108" fmla="*/ 15 1 f100"/>
                  <a:gd name="f109" fmla="*/ 53 1 f101"/>
                  <a:gd name="f110" fmla="*/ 10 1 f100"/>
                  <a:gd name="f111" fmla="*/ 5 1 f100"/>
                  <a:gd name="f112" fmla="*/ 51 1 f101"/>
                  <a:gd name="f113" fmla="*/ 6 1 f100"/>
                  <a:gd name="f114" fmla="*/ 4 1 f100"/>
                  <a:gd name="f115" fmla="*/ 3 1 f100"/>
                  <a:gd name="f116" fmla="*/ 44 1 f101"/>
                  <a:gd name="f117" fmla="*/ 43 1 f101"/>
                  <a:gd name="f118" fmla="*/ 1 1 f100"/>
                  <a:gd name="f119" fmla="*/ 41 1 f101"/>
                  <a:gd name="f120" fmla="*/ 2 1 f100"/>
                  <a:gd name="f121" fmla="*/ 40 1 f101"/>
                  <a:gd name="f122" fmla="*/ 39 1 f101"/>
                  <a:gd name="f123" fmla="*/ 38 1 f101"/>
                  <a:gd name="f124" fmla="*/ 37 1 f101"/>
                  <a:gd name="f125" fmla="*/ 34 1 f101"/>
                  <a:gd name="f126" fmla="*/ 33 1 f101"/>
                  <a:gd name="f127" fmla="*/ 13 1 f100"/>
                  <a:gd name="f128" fmla="*/ 31 1 f101"/>
                  <a:gd name="f129" fmla="*/ 29 1 f101"/>
                  <a:gd name="f130" fmla="*/ 20 1 f100"/>
                  <a:gd name="f131" fmla="*/ 28 1 f101"/>
                  <a:gd name="f132" fmla="*/ 25 1 f101"/>
                  <a:gd name="f133" fmla="*/ 27 1 f100"/>
                  <a:gd name="f134" fmla="*/ 22 1 f101"/>
                  <a:gd name="f135" fmla="*/ 31 1 f100"/>
                  <a:gd name="f136" fmla="*/ 18 1 f101"/>
                  <a:gd name="f137" fmla="*/ 35 1 f100"/>
                  <a:gd name="f138" fmla="*/ 15 1 f101"/>
                  <a:gd name="f139" fmla="*/ 39 1 f100"/>
                  <a:gd name="f140" fmla="*/ 13 1 f101"/>
                  <a:gd name="f141" fmla="*/ 44 1 f100"/>
                  <a:gd name="f142" fmla="*/ 10 1 f101"/>
                  <a:gd name="f143" fmla="*/ 50 1 f100"/>
                  <a:gd name="f144" fmla="*/ 8 1 f101"/>
                  <a:gd name="f145" fmla="*/ 56 1 f100"/>
                  <a:gd name="f146" fmla="*/ 7 1 f101"/>
                  <a:gd name="f147" fmla="*/ 61 1 f100"/>
                  <a:gd name="f148" fmla="*/ 5 1 f101"/>
                  <a:gd name="f149" fmla="*/ 68 1 f100"/>
                  <a:gd name="f150" fmla="*/ 4 1 f101"/>
                  <a:gd name="f151" fmla="*/ 71 1 f100"/>
                  <a:gd name="f152" fmla="*/ 2 1 f101"/>
                  <a:gd name="f153" fmla="*/ 74 1 f100"/>
                  <a:gd name="f154" fmla="*/ 78 1 f100"/>
                  <a:gd name="f155" fmla="*/ 80 1 f100"/>
                  <a:gd name="f156" fmla="*/ 84 1 f100"/>
                  <a:gd name="f157" fmla="*/ 83 1 f100"/>
                  <a:gd name="f158" fmla="*/ 85 1 f100"/>
                  <a:gd name="f159" fmla="*/ 9 1 f101"/>
                  <a:gd name="f160" fmla="*/ 76 1 f100"/>
                  <a:gd name="f161" fmla="*/ 6 1 f101"/>
                  <a:gd name="f162" fmla="*/ 73 1 f100"/>
                  <a:gd name="f163" fmla="*/ 11 1 f101"/>
                  <a:gd name="f164" fmla="*/ 63 1 f100"/>
                  <a:gd name="f165" fmla="*/ 55 1 f100"/>
                  <a:gd name="f166" fmla="*/ 51 1 f100"/>
                  <a:gd name="f167" fmla="*/ 12 1 f101"/>
                  <a:gd name="f168" fmla="*/ 41 1 f100"/>
                  <a:gd name="f169" fmla="*/ 36 1 f100"/>
                  <a:gd name="f170" fmla="*/ 19 1 f101"/>
                  <a:gd name="f171" fmla="*/ 33 1 f100"/>
                  <a:gd name="f172" fmla="*/ 26 1 f101"/>
                  <a:gd name="f173" fmla="*/ 28 1 f100"/>
                  <a:gd name="f174" fmla="*/ 32 1 f101"/>
                  <a:gd name="f175" fmla="*/ 30 1 f100"/>
                  <a:gd name="f176" fmla="*/ 45 1 f101"/>
                  <a:gd name="f177" fmla="*/ 26 1 f100"/>
                  <a:gd name="f178" fmla="*/ 0 1 f100"/>
                  <a:gd name="f179" fmla="*/ f6 1 f100"/>
                  <a:gd name="f180" fmla="*/ 0 1 f101"/>
                  <a:gd name="f181" fmla="*/ f7 1 f101"/>
                  <a:gd name="f182" fmla="+- f102 0 f1"/>
                  <a:gd name="f183" fmla="*/ f178 f95 1"/>
                  <a:gd name="f184" fmla="*/ f179 f95 1"/>
                  <a:gd name="f185" fmla="*/ f181 f96 1"/>
                  <a:gd name="f186" fmla="*/ f180 f96 1"/>
                  <a:gd name="f187" fmla="*/ f103 f95 1"/>
                  <a:gd name="f188" fmla="*/ f104 f96 1"/>
                  <a:gd name="f189" fmla="*/ f105 f95 1"/>
                  <a:gd name="f190" fmla="*/ f106 f96 1"/>
                  <a:gd name="f191" fmla="*/ f107 f95 1"/>
                  <a:gd name="f192" fmla="*/ f108 f95 1"/>
                  <a:gd name="f193" fmla="*/ f109 f96 1"/>
                  <a:gd name="f194" fmla="*/ f110 f95 1"/>
                  <a:gd name="f195" fmla="*/ f111 f95 1"/>
                  <a:gd name="f196" fmla="*/ f112 f96 1"/>
                  <a:gd name="f197" fmla="*/ f113 f95 1"/>
                  <a:gd name="f198" fmla="*/ f114 f95 1"/>
                  <a:gd name="f199" fmla="*/ f115 f95 1"/>
                  <a:gd name="f200" fmla="*/ f116 f96 1"/>
                  <a:gd name="f201" fmla="*/ f117 f96 1"/>
                  <a:gd name="f202" fmla="*/ f118 f95 1"/>
                  <a:gd name="f203" fmla="*/ f119 f96 1"/>
                  <a:gd name="f204" fmla="*/ f120 f95 1"/>
                  <a:gd name="f205" fmla="*/ f121 f96 1"/>
                  <a:gd name="f206" fmla="*/ f122 f96 1"/>
                  <a:gd name="f207" fmla="*/ f123 f96 1"/>
                  <a:gd name="f208" fmla="*/ f124 f96 1"/>
                  <a:gd name="f209" fmla="*/ f125 f96 1"/>
                  <a:gd name="f210" fmla="*/ f126 f96 1"/>
                  <a:gd name="f211" fmla="*/ f127 f95 1"/>
                  <a:gd name="f212" fmla="*/ f128 f96 1"/>
                  <a:gd name="f213" fmla="*/ f129 f96 1"/>
                  <a:gd name="f214" fmla="*/ f130 f95 1"/>
                  <a:gd name="f215" fmla="*/ f131 f96 1"/>
                  <a:gd name="f216" fmla="*/ f132 f96 1"/>
                  <a:gd name="f217" fmla="*/ f133 f95 1"/>
                  <a:gd name="f218" fmla="*/ f134 f96 1"/>
                  <a:gd name="f219" fmla="*/ f135 f95 1"/>
                  <a:gd name="f220" fmla="*/ f136 f96 1"/>
                  <a:gd name="f221" fmla="*/ f137 f95 1"/>
                  <a:gd name="f222" fmla="*/ f138 f96 1"/>
                  <a:gd name="f223" fmla="*/ f139 f95 1"/>
                  <a:gd name="f224" fmla="*/ f140 f96 1"/>
                  <a:gd name="f225" fmla="*/ f141 f95 1"/>
                  <a:gd name="f226" fmla="*/ f142 f96 1"/>
                  <a:gd name="f227" fmla="*/ f143 f95 1"/>
                  <a:gd name="f228" fmla="*/ f144 f96 1"/>
                  <a:gd name="f229" fmla="*/ f145 f95 1"/>
                  <a:gd name="f230" fmla="*/ f146 f96 1"/>
                  <a:gd name="f231" fmla="*/ f147 f95 1"/>
                  <a:gd name="f232" fmla="*/ f148 f96 1"/>
                  <a:gd name="f233" fmla="*/ f149 f95 1"/>
                  <a:gd name="f234" fmla="*/ f150 f96 1"/>
                  <a:gd name="f235" fmla="*/ f151 f95 1"/>
                  <a:gd name="f236" fmla="*/ f152 f96 1"/>
                  <a:gd name="f237" fmla="*/ f153 f95 1"/>
                  <a:gd name="f238" fmla="*/ f154 f95 1"/>
                  <a:gd name="f239" fmla="*/ f155 f95 1"/>
                  <a:gd name="f240" fmla="*/ f156 f95 1"/>
                  <a:gd name="f241" fmla="*/ f157 f95 1"/>
                  <a:gd name="f242" fmla="*/ f158 f95 1"/>
                  <a:gd name="f243" fmla="*/ f159 f96 1"/>
                  <a:gd name="f244" fmla="*/ f160 f95 1"/>
                  <a:gd name="f245" fmla="*/ f161 f96 1"/>
                  <a:gd name="f246" fmla="*/ f162 f95 1"/>
                  <a:gd name="f247" fmla="*/ f163 f96 1"/>
                  <a:gd name="f248" fmla="*/ f164 f95 1"/>
                  <a:gd name="f249" fmla="*/ f165 f95 1"/>
                  <a:gd name="f250" fmla="*/ f166 f95 1"/>
                  <a:gd name="f251" fmla="*/ f167 f96 1"/>
                  <a:gd name="f252" fmla="*/ f168 f95 1"/>
                  <a:gd name="f253" fmla="*/ f169 f95 1"/>
                  <a:gd name="f254" fmla="*/ f170 f96 1"/>
                  <a:gd name="f255" fmla="*/ f171 f95 1"/>
                  <a:gd name="f256" fmla="*/ f172 f96 1"/>
                  <a:gd name="f257" fmla="*/ f173 f95 1"/>
                  <a:gd name="f258" fmla="*/ f174 f96 1"/>
                  <a:gd name="f259" fmla="*/ f175 f95 1"/>
                  <a:gd name="f260" fmla="*/ f176 f96 1"/>
                  <a:gd name="f261" fmla="*/ f177 f95 1"/>
                </a:gdLst>
                <a:ahLst/>
                <a:cxnLst>
                  <a:cxn ang="3cd4">
                    <a:pos x="hc" y="t"/>
                  </a:cxn>
                  <a:cxn ang="0">
                    <a:pos x="r" y="vc"/>
                  </a:cxn>
                  <a:cxn ang="cd4">
                    <a:pos x="hc" y="b"/>
                  </a:cxn>
                  <a:cxn ang="cd2">
                    <a:pos x="l" y="vc"/>
                  </a:cxn>
                  <a:cxn ang="f182">
                    <a:pos x="f187" y="f188"/>
                  </a:cxn>
                  <a:cxn ang="f182">
                    <a:pos x="f189" y="f190"/>
                  </a:cxn>
                  <a:cxn ang="f182">
                    <a:pos x="f191" y="f188"/>
                  </a:cxn>
                  <a:cxn ang="f182">
                    <a:pos x="f192" y="f193"/>
                  </a:cxn>
                  <a:cxn ang="f182">
                    <a:pos x="f194" y="f193"/>
                  </a:cxn>
                  <a:cxn ang="f182">
                    <a:pos x="f195" y="f196"/>
                  </a:cxn>
                  <a:cxn ang="f182">
                    <a:pos x="f197" y="f188"/>
                  </a:cxn>
                  <a:cxn ang="f182">
                    <a:pos x="f198" y="f190"/>
                  </a:cxn>
                  <a:cxn ang="f182">
                    <a:pos x="f199" y="f200"/>
                  </a:cxn>
                  <a:cxn ang="f182">
                    <a:pos x="f198" y="f201"/>
                  </a:cxn>
                  <a:cxn ang="f182">
                    <a:pos x="f202" y="f203"/>
                  </a:cxn>
                  <a:cxn ang="f182">
                    <a:pos x="f204" y="f205"/>
                  </a:cxn>
                  <a:cxn ang="f182">
                    <a:pos x="f197" y="f206"/>
                  </a:cxn>
                  <a:cxn ang="f182">
                    <a:pos x="f194" y="f207"/>
                  </a:cxn>
                  <a:cxn ang="f182">
                    <a:pos x="f195" y="f207"/>
                  </a:cxn>
                  <a:cxn ang="f182">
                    <a:pos x="f198" y="f208"/>
                  </a:cxn>
                  <a:cxn ang="f182">
                    <a:pos x="f198" y="f209"/>
                  </a:cxn>
                  <a:cxn ang="f182">
                    <a:pos x="f194" y="f210"/>
                  </a:cxn>
                  <a:cxn ang="f182">
                    <a:pos x="f211" y="f212"/>
                  </a:cxn>
                  <a:cxn ang="f182">
                    <a:pos x="f191" y="f213"/>
                  </a:cxn>
                  <a:cxn ang="f182">
                    <a:pos x="f187" y="f213"/>
                  </a:cxn>
                  <a:cxn ang="f182">
                    <a:pos x="f214" y="f215"/>
                  </a:cxn>
                  <a:cxn ang="f182">
                    <a:pos x="f187" y="f216"/>
                  </a:cxn>
                  <a:cxn ang="f182">
                    <a:pos x="f217" y="f218"/>
                  </a:cxn>
                  <a:cxn ang="f182">
                    <a:pos x="f219" y="f220"/>
                  </a:cxn>
                  <a:cxn ang="f182">
                    <a:pos x="f221" y="f222"/>
                  </a:cxn>
                  <a:cxn ang="f182">
                    <a:pos x="f223" y="f224"/>
                  </a:cxn>
                  <a:cxn ang="f182">
                    <a:pos x="f225" y="f226"/>
                  </a:cxn>
                  <a:cxn ang="f182">
                    <a:pos x="f227" y="f228"/>
                  </a:cxn>
                  <a:cxn ang="f182">
                    <a:pos x="f229" y="f230"/>
                  </a:cxn>
                  <a:cxn ang="f182">
                    <a:pos x="f231" y="f232"/>
                  </a:cxn>
                  <a:cxn ang="f182">
                    <a:pos x="f233" y="f234"/>
                  </a:cxn>
                  <a:cxn ang="f182">
                    <a:pos x="f235" y="f236"/>
                  </a:cxn>
                  <a:cxn ang="f182">
                    <a:pos x="f237" y="f232"/>
                  </a:cxn>
                  <a:cxn ang="f182">
                    <a:pos x="f238" y="f234"/>
                  </a:cxn>
                  <a:cxn ang="f182">
                    <a:pos x="f239" y="f234"/>
                  </a:cxn>
                  <a:cxn ang="f182">
                    <a:pos x="f240" y="f234"/>
                  </a:cxn>
                  <a:cxn ang="f182">
                    <a:pos x="f241" y="f232"/>
                  </a:cxn>
                  <a:cxn ang="f182">
                    <a:pos x="f242" y="f228"/>
                  </a:cxn>
                  <a:cxn ang="f182">
                    <a:pos x="f241" y="f243"/>
                  </a:cxn>
                  <a:cxn ang="f182">
                    <a:pos x="f239" y="f232"/>
                  </a:cxn>
                  <a:cxn ang="f182">
                    <a:pos x="f244" y="f245"/>
                  </a:cxn>
                  <a:cxn ang="f182">
                    <a:pos x="f246" y="f226"/>
                  </a:cxn>
                  <a:cxn ang="f182">
                    <a:pos x="f233" y="f247"/>
                  </a:cxn>
                  <a:cxn ang="f182">
                    <a:pos x="f248" y="f226"/>
                  </a:cxn>
                  <a:cxn ang="f182">
                    <a:pos x="f249" y="f243"/>
                  </a:cxn>
                  <a:cxn ang="f182">
                    <a:pos x="f250" y="f251"/>
                  </a:cxn>
                  <a:cxn ang="f182">
                    <a:pos x="f252" y="f222"/>
                  </a:cxn>
                  <a:cxn ang="f182">
                    <a:pos x="f253" y="f254"/>
                  </a:cxn>
                  <a:cxn ang="f182">
                    <a:pos x="f255" y="f256"/>
                  </a:cxn>
                  <a:cxn ang="f182">
                    <a:pos x="f257" y="f258"/>
                  </a:cxn>
                  <a:cxn ang="f182">
                    <a:pos x="f259" y="f207"/>
                  </a:cxn>
                  <a:cxn ang="f182">
                    <a:pos x="f217" y="f260"/>
                  </a:cxn>
                  <a:cxn ang="f182">
                    <a:pos x="f261" y="f188"/>
                  </a:cxn>
                </a:cxnLst>
                <a:rect l="f183" t="f186" r="f184" b="f185"/>
                <a:pathLst>
                  <a:path w="88" h="54">
                    <a:moveTo>
                      <a:pt x="f8" y="f9"/>
                    </a:moveTo>
                    <a:cubicBezTo>
                      <a:pt x="f10" y="f11"/>
                      <a:pt x="f12" y="f13"/>
                      <a:pt x="f14" y="f9"/>
                    </a:cubicBezTo>
                    <a:cubicBezTo>
                      <a:pt x="f14" y="f15"/>
                      <a:pt x="f14" y="f15"/>
                      <a:pt x="f14" y="f16"/>
                    </a:cubicBezTo>
                    <a:cubicBezTo>
                      <a:pt x="f17" y="f15"/>
                      <a:pt x="f14" y="f11"/>
                      <a:pt x="f17" y="f15"/>
                    </a:cubicBezTo>
                    <a:cubicBezTo>
                      <a:pt x="f14" y="f9"/>
                      <a:pt x="f14" y="f13"/>
                      <a:pt x="f17" y="f13"/>
                    </a:cubicBezTo>
                    <a:cubicBezTo>
                      <a:pt x="f18" y="f13"/>
                      <a:pt x="f19" y="f13"/>
                      <a:pt x="f20" y="f9"/>
                    </a:cubicBezTo>
                    <a:cubicBezTo>
                      <a:pt x="f19" y="f21"/>
                      <a:pt x="f20" y="f22"/>
                      <a:pt x="f23" y="f22"/>
                    </a:cubicBezTo>
                    <a:cubicBezTo>
                      <a:pt x="f24" y="f25"/>
                      <a:pt x="f24" y="f26"/>
                      <a:pt x="f27" y="f26"/>
                    </a:cubicBezTo>
                    <a:cubicBezTo>
                      <a:pt x="f28" y="f26"/>
                      <a:pt x="f29" y="f7"/>
                      <a:pt x="f30" y="f26"/>
                    </a:cubicBezTo>
                    <a:cubicBezTo>
                      <a:pt x="f31" y="f26"/>
                      <a:pt x="f32" y="f7"/>
                      <a:pt x="f31" y="f26"/>
                    </a:cubicBezTo>
                    <a:cubicBezTo>
                      <a:pt x="f32" y="f26"/>
                      <a:pt x="f33" y="f26"/>
                      <a:pt x="f32" y="f25"/>
                    </a:cubicBezTo>
                    <a:cubicBezTo>
                      <a:pt x="f33" y="f25"/>
                      <a:pt x="f33" y="f25"/>
                      <a:pt x="f34" y="f22"/>
                    </a:cubicBezTo>
                    <a:cubicBezTo>
                      <a:pt x="f34" y="f21"/>
                      <a:pt x="f35" y="f21"/>
                      <a:pt x="f36" y="f9"/>
                    </a:cubicBezTo>
                    <a:cubicBezTo>
                      <a:pt x="f34" y="f15"/>
                      <a:pt x="f34" y="f9"/>
                      <a:pt x="f33" y="f9"/>
                    </a:cubicBezTo>
                    <a:cubicBezTo>
                      <a:pt x="f34" y="f15"/>
                      <a:pt x="f34" y="f11"/>
                      <a:pt x="f37" y="f38"/>
                    </a:cubicBezTo>
                    <a:cubicBezTo>
                      <a:pt x="f39" y="f15"/>
                      <a:pt x="f33" y="f15"/>
                      <a:pt x="f39" y="f15"/>
                    </a:cubicBezTo>
                    <a:cubicBezTo>
                      <a:pt x="f36" y="f11"/>
                      <a:pt x="f39" y="f38"/>
                      <a:pt x="f36" y="f11"/>
                    </a:cubicBezTo>
                    <a:cubicBezTo>
                      <a:pt x="f35" y="f38"/>
                      <a:pt x="f36" y="f40"/>
                      <a:pt x="f36" y="f16"/>
                    </a:cubicBezTo>
                    <a:cubicBezTo>
                      <a:pt x="f39" y="f38"/>
                      <a:pt x="f34" y="f16"/>
                      <a:pt x="f34" y="f40"/>
                    </a:cubicBezTo>
                    <a:cubicBezTo>
                      <a:pt x="f34" y="f40"/>
                      <a:pt x="f36" y="f16"/>
                      <a:pt x="f39" y="f40"/>
                    </a:cubicBezTo>
                    <a:cubicBezTo>
                      <a:pt x="f39" y="f41"/>
                      <a:pt x="f36" y="f16"/>
                      <a:pt x="f36" y="f41"/>
                    </a:cubicBezTo>
                    <a:cubicBezTo>
                      <a:pt x="f36" y="f41"/>
                      <a:pt x="f35" y="f40"/>
                      <a:pt x="f42" y="f43"/>
                    </a:cubicBezTo>
                    <a:cubicBezTo>
                      <a:pt x="f42" y="f43"/>
                      <a:pt x="f35" y="f43"/>
                      <a:pt x="f36" y="f44"/>
                    </a:cubicBezTo>
                    <a:cubicBezTo>
                      <a:pt x="f42" y="f43"/>
                      <a:pt x="f42" y="f44"/>
                      <a:pt x="f35" y="f44"/>
                    </a:cubicBezTo>
                    <a:cubicBezTo>
                      <a:pt x="f35" y="f45"/>
                      <a:pt x="f5" y="f45"/>
                      <a:pt x="f35" y="f45"/>
                    </a:cubicBezTo>
                    <a:cubicBezTo>
                      <a:pt x="f39" y="f45"/>
                      <a:pt x="f39" y="f46"/>
                      <a:pt x="f33" y="f45"/>
                    </a:cubicBezTo>
                    <a:cubicBezTo>
                      <a:pt x="f37" y="f45"/>
                      <a:pt x="f33" y="f46"/>
                      <a:pt x="f32" y="f45"/>
                    </a:cubicBezTo>
                    <a:cubicBezTo>
                      <a:pt x="f31" y="f45"/>
                      <a:pt x="f31" y="f46"/>
                      <a:pt x="f31" y="f46"/>
                    </a:cubicBezTo>
                    <a:cubicBezTo>
                      <a:pt x="f31" y="f46"/>
                      <a:pt x="f31" y="f45"/>
                      <a:pt x="f32" y="f46"/>
                    </a:cubicBezTo>
                    <a:cubicBezTo>
                      <a:pt x="f33" y="f46"/>
                      <a:pt x="f37" y="f45"/>
                      <a:pt x="f34" y="f46"/>
                    </a:cubicBezTo>
                    <a:cubicBezTo>
                      <a:pt x="f39" y="f46"/>
                      <a:pt x="f39" y="f46"/>
                      <a:pt x="f35" y="f46"/>
                    </a:cubicBezTo>
                    <a:cubicBezTo>
                      <a:pt x="f42" y="f46"/>
                      <a:pt x="f42" y="f47"/>
                      <a:pt x="f39" y="f48"/>
                    </a:cubicBezTo>
                    <a:cubicBezTo>
                      <a:pt x="f42" y="f47"/>
                      <a:pt x="f42" y="f47"/>
                      <a:pt x="f35" y="f49"/>
                    </a:cubicBezTo>
                    <a:cubicBezTo>
                      <a:pt x="f36" y="f50"/>
                      <a:pt x="f36" y="f49"/>
                      <a:pt x="f39" y="f50"/>
                    </a:cubicBezTo>
                    <a:cubicBezTo>
                      <a:pt x="f33" y="f51"/>
                      <a:pt x="f37" y="f51"/>
                      <a:pt x="f32" y="f51"/>
                    </a:cubicBezTo>
                    <a:cubicBezTo>
                      <a:pt x="f52" y="f53"/>
                      <a:pt x="f52" y="f53"/>
                      <a:pt x="f31" y="f51"/>
                    </a:cubicBezTo>
                    <a:cubicBezTo>
                      <a:pt x="f52" y="f54"/>
                      <a:pt x="f52" y="f54"/>
                      <a:pt x="f30" y="f54"/>
                    </a:cubicBezTo>
                    <a:cubicBezTo>
                      <a:pt x="f28" y="f54"/>
                      <a:pt x="f29" y="f55"/>
                      <a:pt x="f29" y="f54"/>
                    </a:cubicBezTo>
                    <a:cubicBezTo>
                      <a:pt x="f29" y="f55"/>
                      <a:pt x="f27" y="f56"/>
                      <a:pt x="f57" y="f55"/>
                    </a:cubicBezTo>
                    <a:cubicBezTo>
                      <a:pt x="f57" y="f56"/>
                      <a:pt x="f23" y="f58"/>
                      <a:pt x="f20" y="f56"/>
                    </a:cubicBezTo>
                    <a:cubicBezTo>
                      <a:pt x="f20" y="f58"/>
                      <a:pt x="f23" y="f58"/>
                      <a:pt x="f19" y="f56"/>
                    </a:cubicBezTo>
                    <a:cubicBezTo>
                      <a:pt x="f17" y="f55"/>
                      <a:pt x="f18" y="f58"/>
                      <a:pt x="f14" y="f56"/>
                    </a:cubicBezTo>
                    <a:cubicBezTo>
                      <a:pt x="f17" y="f58"/>
                      <a:pt x="f14" y="f56"/>
                      <a:pt x="f12" y="f58"/>
                    </a:cubicBezTo>
                    <a:cubicBezTo>
                      <a:pt x="f17" y="f58"/>
                      <a:pt x="f17" y="f56"/>
                      <a:pt x="f19" y="f58"/>
                    </a:cubicBezTo>
                    <a:cubicBezTo>
                      <a:pt x="f18" y="f58"/>
                      <a:pt x="f20" y="f58"/>
                      <a:pt x="f18" y="f59"/>
                    </a:cubicBezTo>
                    <a:cubicBezTo>
                      <a:pt x="f14" y="f8"/>
                      <a:pt x="f17" y="f8"/>
                      <a:pt x="f14" y="f10"/>
                    </a:cubicBezTo>
                    <a:cubicBezTo>
                      <a:pt x="f12" y="f10"/>
                      <a:pt x="f12" y="f10"/>
                      <a:pt x="f10" y="f12"/>
                    </a:cubicBezTo>
                    <a:cubicBezTo>
                      <a:pt x="f8" y="f14"/>
                      <a:pt x="f10" y="f17"/>
                      <a:pt x="f59" y="f17"/>
                    </a:cubicBezTo>
                    <a:cubicBezTo>
                      <a:pt x="f56" y="f18"/>
                      <a:pt x="f58" y="f19"/>
                      <a:pt x="f55" y="f20"/>
                    </a:cubicBezTo>
                    <a:cubicBezTo>
                      <a:pt x="f54" y="f20"/>
                      <a:pt x="f55" y="f20"/>
                      <a:pt x="f54" y="f23"/>
                    </a:cubicBezTo>
                    <a:cubicBezTo>
                      <a:pt x="f53" y="f23"/>
                      <a:pt x="f54" y="f24"/>
                      <a:pt x="f51" y="f24"/>
                    </a:cubicBezTo>
                    <a:cubicBezTo>
                      <a:pt x="f50" y="f57"/>
                      <a:pt x="f50" y="f27"/>
                      <a:pt x="f49" y="f27"/>
                    </a:cubicBezTo>
                    <a:cubicBezTo>
                      <a:pt x="f47" y="f27"/>
                      <a:pt x="f49" y="f60"/>
                      <a:pt x="f48" y="f60"/>
                    </a:cubicBezTo>
                    <a:cubicBezTo>
                      <a:pt x="f44" y="f60"/>
                      <a:pt x="f46" y="f29"/>
                      <a:pt x="f45" y="f29"/>
                    </a:cubicBezTo>
                    <a:cubicBezTo>
                      <a:pt x="f44" y="f29"/>
                      <a:pt x="f44" y="f28"/>
                      <a:pt x="f43" y="f30"/>
                    </a:cubicBezTo>
                    <a:cubicBezTo>
                      <a:pt x="f40" y="f30"/>
                      <a:pt x="f40" y="f31"/>
                      <a:pt x="f16" y="f31"/>
                    </a:cubicBezTo>
                    <a:cubicBezTo>
                      <a:pt x="f38" y="f31"/>
                      <a:pt x="f16" y="f32"/>
                      <a:pt x="f38" y="f52"/>
                    </a:cubicBezTo>
                    <a:cubicBezTo>
                      <a:pt x="f15" y="f52"/>
                      <a:pt x="f13" y="f37"/>
                      <a:pt x="f21" y="f32"/>
                    </a:cubicBezTo>
                    <a:cubicBezTo>
                      <a:pt x="f22" y="f32"/>
                      <a:pt x="f22" y="f37"/>
                      <a:pt x="f26" y="f37"/>
                    </a:cubicBezTo>
                    <a:cubicBezTo>
                      <a:pt x="f7" y="f32"/>
                      <a:pt x="f7" y="f37"/>
                      <a:pt x="f61" y="f37"/>
                    </a:cubicBezTo>
                    <a:cubicBezTo>
                      <a:pt x="f62" y="f37"/>
                      <a:pt x="f61" y="f34"/>
                      <a:pt x="f62" y="f33"/>
                    </a:cubicBezTo>
                    <a:cubicBezTo>
                      <a:pt x="f63" y="f33"/>
                      <a:pt x="f64" y="f39"/>
                      <a:pt x="f65" y="f34"/>
                    </a:cubicBezTo>
                    <a:cubicBezTo>
                      <a:pt x="f65" y="f34"/>
                      <a:pt x="f66" y="f34"/>
                      <a:pt x="f67" y="f34"/>
                    </a:cubicBezTo>
                    <a:cubicBezTo>
                      <a:pt x="f68" y="f34"/>
                      <a:pt x="f68" y="f35"/>
                      <a:pt x="f69" y="f39"/>
                    </a:cubicBezTo>
                    <a:cubicBezTo>
                      <a:pt x="f70" y="f35"/>
                      <a:pt x="f71" y="f35"/>
                      <a:pt x="f72" y="f34"/>
                    </a:cubicBezTo>
                    <a:cubicBezTo>
                      <a:pt x="f73" y="f42"/>
                      <a:pt x="f69" y="f39"/>
                      <a:pt x="f72" y="f35"/>
                    </a:cubicBezTo>
                    <a:cubicBezTo>
                      <a:pt x="f74" y="f5"/>
                      <a:pt x="f73" y="f35"/>
                      <a:pt x="f74" y="f35"/>
                    </a:cubicBezTo>
                    <a:cubicBezTo>
                      <a:pt x="f75" y="f42"/>
                      <a:pt x="f76" y="f33"/>
                      <a:pt x="f74" y="f34"/>
                    </a:cubicBezTo>
                    <a:cubicBezTo>
                      <a:pt x="f77" y="f36"/>
                      <a:pt x="f75" y="f35"/>
                      <a:pt x="f77" y="f35"/>
                    </a:cubicBezTo>
                    <a:cubicBezTo>
                      <a:pt x="f77" y="f35"/>
                      <a:pt x="f77" y="f39"/>
                      <a:pt x="f78" y="f39"/>
                    </a:cubicBezTo>
                    <a:cubicBezTo>
                      <a:pt x="f79" y="f36"/>
                      <a:pt x="f77" y="f42"/>
                      <a:pt x="f79" y="f35"/>
                    </a:cubicBezTo>
                    <a:cubicBezTo>
                      <a:pt x="f80" y="f35"/>
                      <a:pt x="f79" y="f39"/>
                      <a:pt x="f81" y="f39"/>
                    </a:cubicBezTo>
                    <a:cubicBezTo>
                      <a:pt x="f82" y="f36"/>
                      <a:pt x="f82" y="f39"/>
                      <a:pt x="f80" y="f36"/>
                    </a:cubicBezTo>
                    <a:cubicBezTo>
                      <a:pt x="f83" y="f35"/>
                      <a:pt x="f83" y="f39"/>
                      <a:pt x="f84" y="f39"/>
                    </a:cubicBezTo>
                    <a:cubicBezTo>
                      <a:pt x="f85" y="f39"/>
                      <a:pt x="f86" y="f36"/>
                      <a:pt x="f87" y="f34"/>
                    </a:cubicBezTo>
                    <a:cubicBezTo>
                      <a:pt x="f6" y="f33"/>
                      <a:pt x="f80" y="f34"/>
                      <a:pt x="f83" y="f34"/>
                    </a:cubicBezTo>
                    <a:cubicBezTo>
                      <a:pt x="f85" y="f33"/>
                      <a:pt x="f85" y="f33"/>
                      <a:pt x="f86" y="f33"/>
                    </a:cubicBezTo>
                    <a:cubicBezTo>
                      <a:pt x="f87" y="f52"/>
                      <a:pt x="f86" y="f37"/>
                      <a:pt x="f85" y="f32"/>
                    </a:cubicBezTo>
                    <a:cubicBezTo>
                      <a:pt x="f85" y="f52"/>
                      <a:pt x="f85" y="f31"/>
                      <a:pt x="f83" y="f30"/>
                    </a:cubicBezTo>
                    <a:cubicBezTo>
                      <a:pt x="f83" y="f31"/>
                      <a:pt x="f83" y="f31"/>
                      <a:pt x="f83" y="f52"/>
                    </a:cubicBezTo>
                    <a:cubicBezTo>
                      <a:pt x="f80" y="f52"/>
                      <a:pt x="f83" y="f37"/>
                      <a:pt x="f83" y="f37"/>
                    </a:cubicBezTo>
                    <a:cubicBezTo>
                      <a:pt x="f80" y="f33"/>
                      <a:pt x="f81" y="f33"/>
                      <a:pt x="f81" y="f34"/>
                    </a:cubicBezTo>
                    <a:cubicBezTo>
                      <a:pt x="f81" y="f39"/>
                      <a:pt x="f79" y="f34"/>
                      <a:pt x="f78" y="f34"/>
                    </a:cubicBezTo>
                    <a:cubicBezTo>
                      <a:pt x="f77" y="f33"/>
                      <a:pt x="f75" y="f34"/>
                      <a:pt x="f75" y="f33"/>
                    </a:cubicBezTo>
                    <a:cubicBezTo>
                      <a:pt x="f88" y="f37"/>
                      <a:pt x="f73" y="f32"/>
                      <a:pt x="f73" y="f52"/>
                    </a:cubicBezTo>
                    <a:cubicBezTo>
                      <a:pt x="f74" y="f31"/>
                      <a:pt x="f74" y="f31"/>
                      <a:pt x="f73" y="f31"/>
                    </a:cubicBezTo>
                    <a:cubicBezTo>
                      <a:pt x="f76" y="f31"/>
                      <a:pt x="f76" y="f30"/>
                      <a:pt x="f72" y="f28"/>
                    </a:cubicBezTo>
                    <a:cubicBezTo>
                      <a:pt x="f72" y="f29"/>
                      <a:pt x="f70" y="f28"/>
                      <a:pt x="f69" y="f30"/>
                    </a:cubicBezTo>
                    <a:cubicBezTo>
                      <a:pt x="f69" y="f31"/>
                      <a:pt x="f69" y="f31"/>
                      <a:pt x="f89" y="f30"/>
                    </a:cubicBezTo>
                    <a:cubicBezTo>
                      <a:pt x="f89" y="f28"/>
                      <a:pt x="f90" y="f30"/>
                      <a:pt x="f91" y="f31"/>
                    </a:cubicBezTo>
                    <a:cubicBezTo>
                      <a:pt x="f65" y="f31"/>
                      <a:pt x="f62" y="f31"/>
                      <a:pt x="f92" y="f52"/>
                    </a:cubicBezTo>
                    <a:cubicBezTo>
                      <a:pt x="f61" y="f37"/>
                      <a:pt x="f61" y="f32"/>
                      <a:pt x="f93" y="f52"/>
                    </a:cubicBezTo>
                    <a:cubicBezTo>
                      <a:pt x="f93" y="f52"/>
                      <a:pt x="f61" y="f52"/>
                      <a:pt x="f93" y="f31"/>
                    </a:cubicBezTo>
                    <a:cubicBezTo>
                      <a:pt x="f22" y="f30"/>
                      <a:pt x="f26" y="f30"/>
                      <a:pt x="f22" y="f28"/>
                    </a:cubicBezTo>
                    <a:cubicBezTo>
                      <a:pt x="f11" y="f29"/>
                      <a:pt x="f21" y="f52"/>
                      <a:pt x="f38" y="f28"/>
                    </a:cubicBezTo>
                    <a:cubicBezTo>
                      <a:pt x="f43" y="f60"/>
                      <a:pt x="f16" y="f29"/>
                      <a:pt x="f43" y="f27"/>
                    </a:cubicBezTo>
                    <a:cubicBezTo>
                      <a:pt x="f46" y="f24"/>
                      <a:pt x="f44" y="f23"/>
                      <a:pt x="f45" y="f20"/>
                    </a:cubicBezTo>
                    <a:cubicBezTo>
                      <a:pt x="f46" y="f20"/>
                      <a:pt x="f48" y="f23"/>
                      <a:pt x="f47" y="f20"/>
                    </a:cubicBezTo>
                    <a:cubicBezTo>
                      <a:pt x="f49" y="f19"/>
                      <a:pt x="f47" y="f18"/>
                      <a:pt x="f49" y="f14"/>
                    </a:cubicBezTo>
                    <a:cubicBezTo>
                      <a:pt x="f50" y="f12"/>
                      <a:pt x="f47" y="f8"/>
                      <a:pt x="f51" y="f8"/>
                    </a:cubicBezTo>
                    <a:cubicBezTo>
                      <a:pt x="f56" y="f59"/>
                      <a:pt x="f55" y="f56"/>
                      <a:pt x="f59" y="f55"/>
                    </a:cubicBezTo>
                    <a:cubicBezTo>
                      <a:pt x="f59" y="f55"/>
                      <a:pt x="f58" y="f56"/>
                      <a:pt x="f58" y="f53"/>
                    </a:cubicBezTo>
                    <a:cubicBezTo>
                      <a:pt x="f58" y="f50"/>
                      <a:pt x="f58" y="f50"/>
                      <a:pt x="f58" y="f49"/>
                    </a:cubicBezTo>
                    <a:cubicBezTo>
                      <a:pt x="f58" y="f48"/>
                      <a:pt x="f55" y="f48"/>
                      <a:pt x="f55" y="f46"/>
                    </a:cubicBezTo>
                    <a:cubicBezTo>
                      <a:pt x="f55" y="f45"/>
                      <a:pt x="f55" y="f45"/>
                      <a:pt x="f58" y="f44"/>
                    </a:cubicBezTo>
                    <a:cubicBezTo>
                      <a:pt x="f55" y="f16"/>
                      <a:pt x="f59" y="f16"/>
                      <a:pt x="f59" y="f38"/>
                    </a:cubicBezTo>
                    <a:cubicBezTo>
                      <a:pt x="f59" y="f15"/>
                      <a:pt x="f8" y="f15"/>
                      <a:pt x="f8" y="f11"/>
                    </a:cubicBezTo>
                    <a:cubicBezTo>
                      <a:pt x="f59" y="f13"/>
                      <a:pt x="f59" y="f13"/>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91" name="Morocco">
                <a:extLst>
                  <a:ext uri="{FF2B5EF4-FFF2-40B4-BE49-F238E27FC236}">
                    <a16:creationId xmlns:a16="http://schemas.microsoft.com/office/drawing/2014/main" id="{E13F42A3-F8C3-2C4E-4554-EE4827E3EC59}"/>
                  </a:ext>
                </a:extLst>
              </p:cNvPr>
              <p:cNvSpPr/>
              <p:nvPr/>
            </p:nvSpPr>
            <p:spPr>
              <a:xfrm>
                <a:off x="6687693" y="3421739"/>
                <a:ext cx="302757" cy="252465"/>
              </a:xfrm>
              <a:custGeom>
                <a:avLst/>
                <a:gdLst>
                  <a:gd name="f0" fmla="val 10800000"/>
                  <a:gd name="f1" fmla="val 5400000"/>
                  <a:gd name="f2" fmla="val 180"/>
                  <a:gd name="f3" fmla="val w"/>
                  <a:gd name="f4" fmla="val h"/>
                  <a:gd name="f5" fmla="val 0"/>
                  <a:gd name="f6" fmla="val 57"/>
                  <a:gd name="f7" fmla="val 50"/>
                  <a:gd name="f8" fmla="val 3"/>
                  <a:gd name="f9" fmla="val 45"/>
                  <a:gd name="f10" fmla="val 8"/>
                  <a:gd name="f11" fmla="val 48"/>
                  <a:gd name="f12" fmla="val 9"/>
                  <a:gd name="f13" fmla="val 11"/>
                  <a:gd name="f14" fmla="val 42"/>
                  <a:gd name="f15" fmla="val 16"/>
                  <a:gd name="f16" fmla="val 40"/>
                  <a:gd name="f17" fmla="val 17"/>
                  <a:gd name="f18" fmla="val 35"/>
                  <a:gd name="f19" fmla="val 18"/>
                  <a:gd name="f20" fmla="val 33"/>
                  <a:gd name="f21" fmla="val 14"/>
                  <a:gd name="f22" fmla="val 34"/>
                  <a:gd name="f23" fmla="val 15"/>
                  <a:gd name="f24" fmla="val 29"/>
                  <a:gd name="f25" fmla="val 22"/>
                  <a:gd name="f26" fmla="val 19"/>
                  <a:gd name="f27" fmla="val 26"/>
                  <a:gd name="f28" fmla="val 20"/>
                  <a:gd name="f29" fmla="val 21"/>
                  <a:gd name="f30" fmla="val 31"/>
                  <a:gd name="f31" fmla="val 4"/>
                  <a:gd name="f32" fmla="val 5"/>
                  <a:gd name="f33" fmla="val 2"/>
                  <a:gd name="f34" fmla="val 36"/>
                  <a:gd name="f35" fmla="val 38"/>
                  <a:gd name="f36" fmla="val 1"/>
                  <a:gd name="f37" fmla="val 37"/>
                  <a:gd name="f38" fmla="val 41"/>
                  <a:gd name="f39" fmla="val 44"/>
                  <a:gd name="f40" fmla="val 6"/>
                  <a:gd name="f41" fmla="val 47"/>
                  <a:gd name="f42" fmla="val 46"/>
                  <a:gd name="f43" fmla="val 49"/>
                  <a:gd name="f44" fmla="val 51"/>
                  <a:gd name="f45" fmla="val 7"/>
                  <a:gd name="f46" fmla="val 53"/>
                  <a:gd name="f47" fmla="val 55"/>
                  <a:gd name="f48" fmla="val 54"/>
                  <a:gd name="f49" fmla="val 23"/>
                  <a:gd name="f50" fmla="val 24"/>
                  <a:gd name="f51" fmla="val 25"/>
                  <a:gd name="f52" fmla="val 28"/>
                  <a:gd name="f53" fmla="val 43"/>
                  <a:gd name="f54" fmla="val 32"/>
                  <a:gd name="f55" fmla="val 39"/>
                  <a:gd name="f56" fmla="val 27"/>
                  <a:gd name="f57" fmla="+- 0 0 -90"/>
                  <a:gd name="f58" fmla="*/ f3 1 57"/>
                  <a:gd name="f59" fmla="*/ f4 1 50"/>
                  <a:gd name="f60" fmla="+- f7 0 f5"/>
                  <a:gd name="f61" fmla="+- f6 0 f5"/>
                  <a:gd name="f62" fmla="*/ f57 f0 1"/>
                  <a:gd name="f63" fmla="*/ f61 1 57"/>
                  <a:gd name="f64" fmla="*/ f60 1 50"/>
                  <a:gd name="f65" fmla="*/ f62 1 f2"/>
                  <a:gd name="f66" fmla="*/ 0 1 f63"/>
                  <a:gd name="f67" fmla="*/ 50 1 f64"/>
                  <a:gd name="f68" fmla="*/ 9 1 f63"/>
                  <a:gd name="f69" fmla="*/ 45 1 f64"/>
                  <a:gd name="f70" fmla="*/ 17 1 f63"/>
                  <a:gd name="f71" fmla="*/ 35 1 f64"/>
                  <a:gd name="f72" fmla="*/ 15 1 f63"/>
                  <a:gd name="f73" fmla="*/ 29 1 f64"/>
                  <a:gd name="f74" fmla="*/ 20 1 f63"/>
                  <a:gd name="f75" fmla="*/ 19 1 f64"/>
                  <a:gd name="f76" fmla="*/ 31 1 f63"/>
                  <a:gd name="f77" fmla="*/ 8 1 f64"/>
                  <a:gd name="f78" fmla="*/ 35 1 f63"/>
                  <a:gd name="f79" fmla="*/ 2 1 f64"/>
                  <a:gd name="f80" fmla="*/ 37 1 f63"/>
                  <a:gd name="f81" fmla="*/ 40 1 f63"/>
                  <a:gd name="f82" fmla="*/ 3 1 f64"/>
                  <a:gd name="f83" fmla="*/ 44 1 f63"/>
                  <a:gd name="f84" fmla="*/ 5 1 f64"/>
                  <a:gd name="f85" fmla="*/ 47 1 f63"/>
                  <a:gd name="f86" fmla="*/ 4 1 f64"/>
                  <a:gd name="f87" fmla="*/ 49 1 f63"/>
                  <a:gd name="f88" fmla="*/ 50 1 f63"/>
                  <a:gd name="f89" fmla="*/ 6 1 f64"/>
                  <a:gd name="f90" fmla="*/ 51 1 f63"/>
                  <a:gd name="f91" fmla="*/ 11 1 f64"/>
                  <a:gd name="f92" fmla="*/ 53 1 f63"/>
                  <a:gd name="f93" fmla="*/ 18 1 f64"/>
                  <a:gd name="f94" fmla="*/ 55 1 f63"/>
                  <a:gd name="f95" fmla="*/ 22 1 f64"/>
                  <a:gd name="f96" fmla="*/ 23 1 f64"/>
                  <a:gd name="f97" fmla="*/ 25 1 f64"/>
                  <a:gd name="f98" fmla="*/ 43 1 f63"/>
                  <a:gd name="f99" fmla="*/ 31 1 f64"/>
                  <a:gd name="f100" fmla="*/ 34 1 f63"/>
                  <a:gd name="f101" fmla="*/ 38 1 f64"/>
                  <a:gd name="f102" fmla="*/ 28 1 f63"/>
                  <a:gd name="f103" fmla="*/ 24 1 f63"/>
                  <a:gd name="f104" fmla="*/ 40 1 f64"/>
                  <a:gd name="f105" fmla="*/ 22 1 f63"/>
                  <a:gd name="f106" fmla="*/ 42 1 f64"/>
                  <a:gd name="f107" fmla="*/ 19 1 f63"/>
                  <a:gd name="f108" fmla="*/ f6 1 f63"/>
                  <a:gd name="f109" fmla="*/ 0 1 f64"/>
                  <a:gd name="f110" fmla="*/ f7 1 f64"/>
                  <a:gd name="f111" fmla="+- f65 0 f1"/>
                  <a:gd name="f112" fmla="*/ f66 f58 1"/>
                  <a:gd name="f113" fmla="*/ f108 f58 1"/>
                  <a:gd name="f114" fmla="*/ f110 f59 1"/>
                  <a:gd name="f115" fmla="*/ f109 f59 1"/>
                  <a:gd name="f116" fmla="*/ f67 f59 1"/>
                  <a:gd name="f117" fmla="*/ f68 f58 1"/>
                  <a:gd name="f118" fmla="*/ f69 f59 1"/>
                  <a:gd name="f119" fmla="*/ f70 f58 1"/>
                  <a:gd name="f120" fmla="*/ f71 f59 1"/>
                  <a:gd name="f121" fmla="*/ f72 f58 1"/>
                  <a:gd name="f122" fmla="*/ f73 f59 1"/>
                  <a:gd name="f123" fmla="*/ f74 f58 1"/>
                  <a:gd name="f124" fmla="*/ f75 f59 1"/>
                  <a:gd name="f125" fmla="*/ f76 f58 1"/>
                  <a:gd name="f126" fmla="*/ f77 f59 1"/>
                  <a:gd name="f127" fmla="*/ f78 f58 1"/>
                  <a:gd name="f128" fmla="*/ f79 f59 1"/>
                  <a:gd name="f129" fmla="*/ f80 f58 1"/>
                  <a:gd name="f130" fmla="*/ f81 f58 1"/>
                  <a:gd name="f131" fmla="*/ f82 f59 1"/>
                  <a:gd name="f132" fmla="*/ f83 f58 1"/>
                  <a:gd name="f133" fmla="*/ f84 f59 1"/>
                  <a:gd name="f134" fmla="*/ f85 f58 1"/>
                  <a:gd name="f135" fmla="*/ f86 f59 1"/>
                  <a:gd name="f136" fmla="*/ f87 f58 1"/>
                  <a:gd name="f137" fmla="*/ f88 f58 1"/>
                  <a:gd name="f138" fmla="*/ f89 f59 1"/>
                  <a:gd name="f139" fmla="*/ f90 f58 1"/>
                  <a:gd name="f140" fmla="*/ f91 f59 1"/>
                  <a:gd name="f141" fmla="*/ f92 f58 1"/>
                  <a:gd name="f142" fmla="*/ f93 f59 1"/>
                  <a:gd name="f143" fmla="*/ f94 f58 1"/>
                  <a:gd name="f144" fmla="*/ f95 f59 1"/>
                  <a:gd name="f145" fmla="*/ f96 f59 1"/>
                  <a:gd name="f146" fmla="*/ f97 f59 1"/>
                  <a:gd name="f147" fmla="*/ f98 f58 1"/>
                  <a:gd name="f148" fmla="*/ f99 f59 1"/>
                  <a:gd name="f149" fmla="*/ f100 f58 1"/>
                  <a:gd name="f150" fmla="*/ f101 f59 1"/>
                  <a:gd name="f151" fmla="*/ f102 f58 1"/>
                  <a:gd name="f152" fmla="*/ f103 f58 1"/>
                  <a:gd name="f153" fmla="*/ f104 f59 1"/>
                  <a:gd name="f154" fmla="*/ f105 f58 1"/>
                  <a:gd name="f155" fmla="*/ f106 f59 1"/>
                  <a:gd name="f156" fmla="*/ f107 f58 1"/>
                </a:gdLst>
                <a:ahLst/>
                <a:cxnLst>
                  <a:cxn ang="3cd4">
                    <a:pos x="hc" y="t"/>
                  </a:cxn>
                  <a:cxn ang="0">
                    <a:pos x="r" y="vc"/>
                  </a:cxn>
                  <a:cxn ang="cd4">
                    <a:pos x="hc" y="b"/>
                  </a:cxn>
                  <a:cxn ang="cd2">
                    <a:pos x="l" y="vc"/>
                  </a:cxn>
                  <a:cxn ang="f111">
                    <a:pos x="f112" y="f116"/>
                  </a:cxn>
                  <a:cxn ang="f111">
                    <a:pos x="f117" y="f118"/>
                  </a:cxn>
                  <a:cxn ang="f111">
                    <a:pos x="f119" y="f120"/>
                  </a:cxn>
                  <a:cxn ang="f111">
                    <a:pos x="f121" y="f122"/>
                  </a:cxn>
                  <a:cxn ang="f111">
                    <a:pos x="f123" y="f124"/>
                  </a:cxn>
                  <a:cxn ang="f111">
                    <a:pos x="f125" y="f126"/>
                  </a:cxn>
                  <a:cxn ang="f111">
                    <a:pos x="f127" y="f128"/>
                  </a:cxn>
                  <a:cxn ang="f111">
                    <a:pos x="f129" y="f128"/>
                  </a:cxn>
                  <a:cxn ang="f111">
                    <a:pos x="f130" y="f131"/>
                  </a:cxn>
                  <a:cxn ang="f111">
                    <a:pos x="f132" y="f133"/>
                  </a:cxn>
                  <a:cxn ang="f111">
                    <a:pos x="f134" y="f135"/>
                  </a:cxn>
                  <a:cxn ang="f111">
                    <a:pos x="f136" y="f133"/>
                  </a:cxn>
                  <a:cxn ang="f111">
                    <a:pos x="f137" y="f138"/>
                  </a:cxn>
                  <a:cxn ang="f111">
                    <a:pos x="f139" y="f140"/>
                  </a:cxn>
                  <a:cxn ang="f111">
                    <a:pos x="f141" y="f142"/>
                  </a:cxn>
                  <a:cxn ang="f111">
                    <a:pos x="f143" y="f144"/>
                  </a:cxn>
                  <a:cxn ang="f111">
                    <a:pos x="f139" y="f145"/>
                  </a:cxn>
                  <a:cxn ang="f111">
                    <a:pos x="f132" y="f146"/>
                  </a:cxn>
                  <a:cxn ang="f111">
                    <a:pos x="f147" y="f122"/>
                  </a:cxn>
                  <a:cxn ang="f111">
                    <a:pos x="f130" y="f148"/>
                  </a:cxn>
                  <a:cxn ang="f111">
                    <a:pos x="f149" y="f120"/>
                  </a:cxn>
                  <a:cxn ang="f111">
                    <a:pos x="f125" y="f150"/>
                  </a:cxn>
                  <a:cxn ang="f111">
                    <a:pos x="f151" y="f150"/>
                  </a:cxn>
                  <a:cxn ang="f111">
                    <a:pos x="f152" y="f153"/>
                  </a:cxn>
                  <a:cxn ang="f111">
                    <a:pos x="f154" y="f155"/>
                  </a:cxn>
                  <a:cxn ang="f111">
                    <a:pos x="f156" y="f118"/>
                  </a:cxn>
                  <a:cxn ang="f111">
                    <a:pos x="f156" y="f116"/>
                  </a:cxn>
                  <a:cxn ang="f111">
                    <a:pos x="f112" y="f116"/>
                  </a:cxn>
                </a:cxnLst>
                <a:rect l="f112" t="f115" r="f113" b="f114"/>
                <a:pathLst>
                  <a:path w="57" h="50">
                    <a:moveTo>
                      <a:pt x="f5" y="f7"/>
                    </a:moveTo>
                    <a:cubicBezTo>
                      <a:pt x="f8" y="f9"/>
                      <a:pt x="f10" y="f11"/>
                      <a:pt x="f12" y="f9"/>
                    </a:cubicBezTo>
                    <a:cubicBezTo>
                      <a:pt x="f13" y="f14"/>
                      <a:pt x="f15" y="f16"/>
                      <a:pt x="f17" y="f18"/>
                    </a:cubicBezTo>
                    <a:cubicBezTo>
                      <a:pt x="f19" y="f20"/>
                      <a:pt x="f21" y="f22"/>
                      <a:pt x="f23" y="f24"/>
                    </a:cubicBezTo>
                    <a:cubicBezTo>
                      <a:pt x="f19" y="f25"/>
                      <a:pt x="f26" y="f27"/>
                      <a:pt x="f28" y="f26"/>
                    </a:cubicBezTo>
                    <a:cubicBezTo>
                      <a:pt x="f29" y="f23"/>
                      <a:pt x="f27" y="f26"/>
                      <a:pt x="f30" y="f10"/>
                    </a:cubicBezTo>
                    <a:cubicBezTo>
                      <a:pt x="f20" y="f31"/>
                      <a:pt x="f22" y="f32"/>
                      <a:pt x="f18" y="f33"/>
                    </a:cubicBezTo>
                    <a:cubicBezTo>
                      <a:pt x="f34" y="f5"/>
                      <a:pt x="f35" y="f36"/>
                      <a:pt x="f37" y="f33"/>
                    </a:cubicBezTo>
                    <a:cubicBezTo>
                      <a:pt x="f37" y="f33"/>
                      <a:pt x="f35" y="f8"/>
                      <a:pt x="f16" y="f8"/>
                    </a:cubicBezTo>
                    <a:cubicBezTo>
                      <a:pt x="f38" y="f8"/>
                      <a:pt x="f14" y="f32"/>
                      <a:pt x="f39" y="f32"/>
                    </a:cubicBezTo>
                    <a:cubicBezTo>
                      <a:pt x="f9" y="f31"/>
                      <a:pt x="f9" y="f40"/>
                      <a:pt x="f41" y="f31"/>
                    </a:cubicBezTo>
                    <a:cubicBezTo>
                      <a:pt x="f11" y="f33"/>
                      <a:pt x="f42" y="f40"/>
                      <a:pt x="f43" y="f32"/>
                    </a:cubicBezTo>
                    <a:cubicBezTo>
                      <a:pt x="f43" y="f32"/>
                      <a:pt x="f7" y="f40"/>
                      <a:pt x="f7" y="f40"/>
                    </a:cubicBezTo>
                    <a:cubicBezTo>
                      <a:pt x="f44" y="f45"/>
                      <a:pt x="f44" y="f12"/>
                      <a:pt x="f44" y="f13"/>
                    </a:cubicBezTo>
                    <a:cubicBezTo>
                      <a:pt x="f44" y="f21"/>
                      <a:pt x="f43" y="f15"/>
                      <a:pt x="f46" y="f19"/>
                    </a:cubicBezTo>
                    <a:cubicBezTo>
                      <a:pt x="f6" y="f28"/>
                      <a:pt x="f47" y="f29"/>
                      <a:pt x="f47" y="f25"/>
                    </a:cubicBezTo>
                    <a:cubicBezTo>
                      <a:pt x="f48" y="f49"/>
                      <a:pt x="f6" y="f50"/>
                      <a:pt x="f44" y="f49"/>
                    </a:cubicBezTo>
                    <a:cubicBezTo>
                      <a:pt x="f41" y="f49"/>
                      <a:pt x="f41" y="f50"/>
                      <a:pt x="f39" y="f51"/>
                    </a:cubicBezTo>
                    <a:cubicBezTo>
                      <a:pt x="f14" y="f51"/>
                      <a:pt x="f38" y="f52"/>
                      <a:pt x="f53" y="f24"/>
                    </a:cubicBezTo>
                    <a:cubicBezTo>
                      <a:pt x="f9" y="f24"/>
                      <a:pt x="f39" y="f24"/>
                      <a:pt x="f16" y="f30"/>
                    </a:cubicBezTo>
                    <a:cubicBezTo>
                      <a:pt x="f34" y="f20"/>
                      <a:pt x="f34" y="f20"/>
                      <a:pt x="f22" y="f18"/>
                    </a:cubicBezTo>
                    <a:cubicBezTo>
                      <a:pt x="f54" y="f35"/>
                      <a:pt x="f20" y="f35"/>
                      <a:pt x="f30" y="f35"/>
                    </a:cubicBezTo>
                    <a:cubicBezTo>
                      <a:pt x="f24" y="f55"/>
                      <a:pt x="f24" y="f55"/>
                      <a:pt x="f52" y="f35"/>
                    </a:cubicBezTo>
                    <a:cubicBezTo>
                      <a:pt x="f56" y="f18"/>
                      <a:pt x="f27" y="f39"/>
                      <a:pt x="f50" y="f16"/>
                    </a:cubicBezTo>
                    <a:cubicBezTo>
                      <a:pt x="f50" y="f55"/>
                      <a:pt x="f25" y="f38"/>
                      <a:pt x="f25" y="f14"/>
                    </a:cubicBezTo>
                    <a:cubicBezTo>
                      <a:pt x="f25" y="f53"/>
                      <a:pt x="f26" y="f53"/>
                      <a:pt x="f26" y="f9"/>
                    </a:cubicBezTo>
                    <a:cubicBezTo>
                      <a:pt x="f26" y="f7"/>
                      <a:pt x="f26" y="f7"/>
                      <a:pt x="f26" y="f7"/>
                    </a:cubicBezTo>
                    <a:cubicBezTo>
                      <a:pt x="f5" y="f7"/>
                      <a:pt x="f5" y="f7"/>
                      <a:pt x="f5"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92" name="Algeria">
                <a:extLst>
                  <a:ext uri="{FF2B5EF4-FFF2-40B4-BE49-F238E27FC236}">
                    <a16:creationId xmlns:a16="http://schemas.microsoft.com/office/drawing/2014/main" id="{1544E4EE-A60B-C3EE-B6B8-0D94496B1187}"/>
                  </a:ext>
                </a:extLst>
              </p:cNvPr>
              <p:cNvSpPr/>
              <p:nvPr/>
            </p:nvSpPr>
            <p:spPr>
              <a:xfrm>
                <a:off x="6789365" y="3381085"/>
                <a:ext cx="501575" cy="586221"/>
              </a:xfrm>
              <a:custGeom>
                <a:avLst/>
                <a:gdLst>
                  <a:gd name="f0" fmla="val 10800000"/>
                  <a:gd name="f1" fmla="val 5400000"/>
                  <a:gd name="f2" fmla="val 180"/>
                  <a:gd name="f3" fmla="val w"/>
                  <a:gd name="f4" fmla="val h"/>
                  <a:gd name="f5" fmla="val 0"/>
                  <a:gd name="f6" fmla="val 94"/>
                  <a:gd name="f7" fmla="val 116"/>
                  <a:gd name="f8" fmla="val 60"/>
                  <a:gd name="f9" fmla="val 113"/>
                  <a:gd name="f10" fmla="val 64"/>
                  <a:gd name="f11" fmla="val 112"/>
                  <a:gd name="f12" fmla="val 65"/>
                  <a:gd name="f13" fmla="val 66"/>
                  <a:gd name="f14" fmla="val 111"/>
                  <a:gd name="f15" fmla="val 69"/>
                  <a:gd name="f16" fmla="val 108"/>
                  <a:gd name="f17" fmla="val 71"/>
                  <a:gd name="f18" fmla="val 105"/>
                  <a:gd name="f19" fmla="val 106"/>
                  <a:gd name="f20" fmla="val 75"/>
                  <a:gd name="f21" fmla="val 102"/>
                  <a:gd name="f22" fmla="val 80"/>
                  <a:gd name="f23" fmla="val 96"/>
                  <a:gd name="f24" fmla="val 78"/>
                  <a:gd name="f25" fmla="val 93"/>
                  <a:gd name="f26" fmla="val 77"/>
                  <a:gd name="f27" fmla="val 90"/>
                  <a:gd name="f28" fmla="val 88"/>
                  <a:gd name="f29" fmla="val 72"/>
                  <a:gd name="f30" fmla="val 76"/>
                  <a:gd name="f31" fmla="val 86"/>
                  <a:gd name="f32" fmla="val 73"/>
                  <a:gd name="f33" fmla="val 84"/>
                  <a:gd name="f34" fmla="val 70"/>
                  <a:gd name="f35" fmla="val 85"/>
                  <a:gd name="f36" fmla="val 81"/>
                  <a:gd name="f37" fmla="val 67"/>
                  <a:gd name="f38" fmla="val 83"/>
                  <a:gd name="f39" fmla="val 63"/>
                  <a:gd name="f40" fmla="val 61"/>
                  <a:gd name="f41" fmla="val 62"/>
                  <a:gd name="f42" fmla="val 59"/>
                  <a:gd name="f43" fmla="val 58"/>
                  <a:gd name="f44" fmla="val 57"/>
                  <a:gd name="f45" fmla="val 53"/>
                  <a:gd name="f46" fmla="val 48"/>
                  <a:gd name="f47" fmla="val 82"/>
                  <a:gd name="f48" fmla="val 47"/>
                  <a:gd name="f49" fmla="val 45"/>
                  <a:gd name="f50" fmla="val 44"/>
                  <a:gd name="f51" fmla="val 79"/>
                  <a:gd name="f52" fmla="val 43"/>
                  <a:gd name="f53" fmla="val 38"/>
                  <a:gd name="f54" fmla="val 33"/>
                  <a:gd name="f55" fmla="val 32"/>
                  <a:gd name="f56" fmla="val 74"/>
                  <a:gd name="f57" fmla="val 31"/>
                  <a:gd name="f58" fmla="val 27"/>
                  <a:gd name="f59" fmla="val 25"/>
                  <a:gd name="f60" fmla="val 23"/>
                  <a:gd name="f61" fmla="val 20"/>
                  <a:gd name="f62" fmla="val 19"/>
                  <a:gd name="f63" fmla="val 18"/>
                  <a:gd name="f64" fmla="val 17"/>
                  <a:gd name="f65" fmla="val 16"/>
                  <a:gd name="f66" fmla="val 14"/>
                  <a:gd name="f67" fmla="val 13"/>
                  <a:gd name="f68" fmla="val 12"/>
                  <a:gd name="f69" fmla="val 10"/>
                  <a:gd name="f70" fmla="val 6"/>
                  <a:gd name="f71" fmla="val 5"/>
                  <a:gd name="f72" fmla="val 2"/>
                  <a:gd name="f73" fmla="val 1"/>
                  <a:gd name="f74" fmla="val 3"/>
                  <a:gd name="f75" fmla="val 68"/>
                  <a:gd name="f76" fmla="val 4"/>
                  <a:gd name="f77" fmla="val 55"/>
                  <a:gd name="f78" fmla="val 52"/>
                  <a:gd name="f79" fmla="val 49"/>
                  <a:gd name="f80" fmla="val 8"/>
                  <a:gd name="f81" fmla="val 42"/>
                  <a:gd name="f82" fmla="val 41"/>
                  <a:gd name="f83" fmla="val 9"/>
                  <a:gd name="f84" fmla="val 37"/>
                  <a:gd name="f85" fmla="val 11"/>
                  <a:gd name="f86" fmla="val 36"/>
                  <a:gd name="f87" fmla="val 34"/>
                  <a:gd name="f88" fmla="val 35"/>
                  <a:gd name="f89" fmla="val 15"/>
                  <a:gd name="f90" fmla="val 22"/>
                  <a:gd name="f91" fmla="val 30"/>
                  <a:gd name="f92" fmla="val 24"/>
                  <a:gd name="f93" fmla="val 26"/>
                  <a:gd name="f94" fmla="val 28"/>
                  <a:gd name="f95" fmla="val 29"/>
                  <a:gd name="f96" fmla="val 21"/>
                  <a:gd name="f97" fmla="val 39"/>
                  <a:gd name="f98" fmla="val 46"/>
                  <a:gd name="f99" fmla="val 7"/>
                  <a:gd name="f100" fmla="val 50"/>
                  <a:gd name="f101" fmla="val 51"/>
                  <a:gd name="f102" fmla="val 104"/>
                  <a:gd name="f103" fmla="val 107"/>
                  <a:gd name="f104" fmla="val 54"/>
                  <a:gd name="f105" fmla="val 109"/>
                  <a:gd name="f106" fmla="val 56"/>
                  <a:gd name="f107" fmla="val 110"/>
                  <a:gd name="f108" fmla="val 114"/>
                  <a:gd name="f109" fmla="val 115"/>
                  <a:gd name="f110" fmla="+- 0 0 -90"/>
                  <a:gd name="f111" fmla="*/ f3 1 94"/>
                  <a:gd name="f112" fmla="*/ f4 1 116"/>
                  <a:gd name="f113" fmla="+- f7 0 f5"/>
                  <a:gd name="f114" fmla="+- f6 0 f5"/>
                  <a:gd name="f115" fmla="*/ f110 f0 1"/>
                  <a:gd name="f116" fmla="*/ f114 1 94"/>
                  <a:gd name="f117" fmla="*/ f113 1 116"/>
                  <a:gd name="f118" fmla="*/ f115 1 f2"/>
                  <a:gd name="f119" fmla="*/ 60 1 f116"/>
                  <a:gd name="f120" fmla="*/ 113 1 f117"/>
                  <a:gd name="f121" fmla="*/ 65 1 f116"/>
                  <a:gd name="f122" fmla="*/ 112 1 f117"/>
                  <a:gd name="f123" fmla="*/ 69 1 f116"/>
                  <a:gd name="f124" fmla="*/ 108 1 f117"/>
                  <a:gd name="f125" fmla="*/ 75 1 f116"/>
                  <a:gd name="f126" fmla="*/ 102 1 f117"/>
                  <a:gd name="f127" fmla="*/ 94 1 f116"/>
                  <a:gd name="f128" fmla="*/ 78 1 f117"/>
                  <a:gd name="f129" fmla="*/ 90 1 f116"/>
                  <a:gd name="f130" fmla="*/ 75 1 f117"/>
                  <a:gd name="f131" fmla="*/ 86 1 f116"/>
                  <a:gd name="f132" fmla="*/ 73 1 f117"/>
                  <a:gd name="f133" fmla="*/ 85 1 f116"/>
                  <a:gd name="f134" fmla="*/ 71 1 f117"/>
                  <a:gd name="f135" fmla="*/ 81 1 f116"/>
                  <a:gd name="f136" fmla="*/ 67 1 f117"/>
                  <a:gd name="f137" fmla="*/ 84 1 f116"/>
                  <a:gd name="f138" fmla="*/ 63 1 f117"/>
                  <a:gd name="f139" fmla="*/ 60 1 f117"/>
                  <a:gd name="f140" fmla="*/ 59 1 f117"/>
                  <a:gd name="f141" fmla="*/ 83 1 f116"/>
                  <a:gd name="f142" fmla="*/ 53 1 f117"/>
                  <a:gd name="f143" fmla="*/ 45 1 f117"/>
                  <a:gd name="f144" fmla="*/ 80 1 f116"/>
                  <a:gd name="f145" fmla="*/ 43 1 f117"/>
                  <a:gd name="f146" fmla="*/ 77 1 f116"/>
                  <a:gd name="f147" fmla="*/ 32 1 f117"/>
                  <a:gd name="f148" fmla="*/ 73 1 f116"/>
                  <a:gd name="f149" fmla="*/ 25 1 f117"/>
                  <a:gd name="f150" fmla="*/ 72 1 f116"/>
                  <a:gd name="f151" fmla="*/ 19 1 f117"/>
                  <a:gd name="f152" fmla="*/ 16 1 f117"/>
                  <a:gd name="f153" fmla="*/ 13 1 f117"/>
                  <a:gd name="f154" fmla="*/ 10 1 f117"/>
                  <a:gd name="f155" fmla="*/ 6 1 f117"/>
                  <a:gd name="f156" fmla="*/ 76 1 f116"/>
                  <a:gd name="f157" fmla="*/ 2 1 f117"/>
                  <a:gd name="f158" fmla="*/ 66 1 f116"/>
                  <a:gd name="f159" fmla="*/ 3 1 f117"/>
                  <a:gd name="f160" fmla="*/ 64 1 f116"/>
                  <a:gd name="f161" fmla="*/ 59 1 f116"/>
                  <a:gd name="f162" fmla="*/ 57 1 f116"/>
                  <a:gd name="f163" fmla="*/ 4 1 f117"/>
                  <a:gd name="f164" fmla="*/ 52 1 f116"/>
                  <a:gd name="f165" fmla="*/ 47 1 f116"/>
                  <a:gd name="f166" fmla="*/ 5 1 f117"/>
                  <a:gd name="f167" fmla="*/ 42 1 f116"/>
                  <a:gd name="f168" fmla="*/ 8 1 f117"/>
                  <a:gd name="f169" fmla="*/ 38 1 f116"/>
                  <a:gd name="f170" fmla="*/ 36 1 f116"/>
                  <a:gd name="f171" fmla="*/ 11 1 f117"/>
                  <a:gd name="f172" fmla="*/ 33 1 f116"/>
                  <a:gd name="f173" fmla="*/ 31 1 f116"/>
                  <a:gd name="f174" fmla="*/ 14 1 f117"/>
                  <a:gd name="f175" fmla="*/ 32 1 f116"/>
                  <a:gd name="f176" fmla="*/ 34 1 f116"/>
                  <a:gd name="f177" fmla="*/ 26 1 f117"/>
                  <a:gd name="f178" fmla="*/ 30 1 f117"/>
                  <a:gd name="f179" fmla="*/ 31 1 f117"/>
                  <a:gd name="f180" fmla="*/ 25 1 f116"/>
                  <a:gd name="f181" fmla="*/ 33 1 f117"/>
                  <a:gd name="f182" fmla="*/ 24 1 f116"/>
                  <a:gd name="f183" fmla="*/ 37 1 f117"/>
                  <a:gd name="f184" fmla="*/ 21 1 f116"/>
                  <a:gd name="f185" fmla="*/ 39 1 f117"/>
                  <a:gd name="f186" fmla="*/ 15 1 f116"/>
                  <a:gd name="f187" fmla="*/ 12 1 f116"/>
                  <a:gd name="f188" fmla="*/ 46 1 f117"/>
                  <a:gd name="f189" fmla="*/ 9 1 f116"/>
                  <a:gd name="f190" fmla="*/ 5 1 f116"/>
                  <a:gd name="f191" fmla="*/ 48 1 f117"/>
                  <a:gd name="f192" fmla="*/ 3 1 f116"/>
                  <a:gd name="f193" fmla="*/ 50 1 f117"/>
                  <a:gd name="f194" fmla="*/ 0 1 f116"/>
                  <a:gd name="f195" fmla="*/ 58 1 f117"/>
                  <a:gd name="f196" fmla="*/ 61 1 f117"/>
                  <a:gd name="f197" fmla="*/ 17 1 f116"/>
                  <a:gd name="f198" fmla="*/ 77 1 f117"/>
                  <a:gd name="f199" fmla="*/ 49 1 f116"/>
                  <a:gd name="f200" fmla="*/ 104 1 f117"/>
                  <a:gd name="f201" fmla="*/ 106 1 f117"/>
                  <a:gd name="f202" fmla="*/ 107 1 f117"/>
                  <a:gd name="f203" fmla="*/ 55 1 f116"/>
                  <a:gd name="f204" fmla="*/ 109 1 f117"/>
                  <a:gd name="f205" fmla="*/ 56 1 f116"/>
                  <a:gd name="f206" fmla="*/ 110 1 f117"/>
                  <a:gd name="f207" fmla="*/ 115 1 f117"/>
                  <a:gd name="f208" fmla="*/ f6 1 f116"/>
                  <a:gd name="f209" fmla="*/ 0 1 f117"/>
                  <a:gd name="f210" fmla="*/ f7 1 f117"/>
                  <a:gd name="f211" fmla="+- f118 0 f1"/>
                  <a:gd name="f212" fmla="*/ f194 f111 1"/>
                  <a:gd name="f213" fmla="*/ f208 f111 1"/>
                  <a:gd name="f214" fmla="*/ f210 f112 1"/>
                  <a:gd name="f215" fmla="*/ f209 f112 1"/>
                  <a:gd name="f216" fmla="*/ f119 f111 1"/>
                  <a:gd name="f217" fmla="*/ f120 f112 1"/>
                  <a:gd name="f218" fmla="*/ f121 f111 1"/>
                  <a:gd name="f219" fmla="*/ f122 f112 1"/>
                  <a:gd name="f220" fmla="*/ f123 f111 1"/>
                  <a:gd name="f221" fmla="*/ f124 f112 1"/>
                  <a:gd name="f222" fmla="*/ f125 f111 1"/>
                  <a:gd name="f223" fmla="*/ f126 f112 1"/>
                  <a:gd name="f224" fmla="*/ f127 f111 1"/>
                  <a:gd name="f225" fmla="*/ f128 f112 1"/>
                  <a:gd name="f226" fmla="*/ f129 f111 1"/>
                  <a:gd name="f227" fmla="*/ f130 f112 1"/>
                  <a:gd name="f228" fmla="*/ f131 f111 1"/>
                  <a:gd name="f229" fmla="*/ f132 f112 1"/>
                  <a:gd name="f230" fmla="*/ f133 f111 1"/>
                  <a:gd name="f231" fmla="*/ f134 f112 1"/>
                  <a:gd name="f232" fmla="*/ f135 f111 1"/>
                  <a:gd name="f233" fmla="*/ f136 f112 1"/>
                  <a:gd name="f234" fmla="*/ f137 f111 1"/>
                  <a:gd name="f235" fmla="*/ f138 f112 1"/>
                  <a:gd name="f236" fmla="*/ f139 f112 1"/>
                  <a:gd name="f237" fmla="*/ f140 f112 1"/>
                  <a:gd name="f238" fmla="*/ f141 f111 1"/>
                  <a:gd name="f239" fmla="*/ f142 f112 1"/>
                  <a:gd name="f240" fmla="*/ f143 f112 1"/>
                  <a:gd name="f241" fmla="*/ f144 f111 1"/>
                  <a:gd name="f242" fmla="*/ f145 f112 1"/>
                  <a:gd name="f243" fmla="*/ f146 f111 1"/>
                  <a:gd name="f244" fmla="*/ f147 f112 1"/>
                  <a:gd name="f245" fmla="*/ f148 f111 1"/>
                  <a:gd name="f246" fmla="*/ f149 f112 1"/>
                  <a:gd name="f247" fmla="*/ f150 f111 1"/>
                  <a:gd name="f248" fmla="*/ f151 f112 1"/>
                  <a:gd name="f249" fmla="*/ f152 f112 1"/>
                  <a:gd name="f250" fmla="*/ f153 f112 1"/>
                  <a:gd name="f251" fmla="*/ f154 f112 1"/>
                  <a:gd name="f252" fmla="*/ f155 f112 1"/>
                  <a:gd name="f253" fmla="*/ f156 f111 1"/>
                  <a:gd name="f254" fmla="*/ f157 f112 1"/>
                  <a:gd name="f255" fmla="*/ f158 f111 1"/>
                  <a:gd name="f256" fmla="*/ f159 f112 1"/>
                  <a:gd name="f257" fmla="*/ f160 f111 1"/>
                  <a:gd name="f258" fmla="*/ f161 f111 1"/>
                  <a:gd name="f259" fmla="*/ f162 f111 1"/>
                  <a:gd name="f260" fmla="*/ f163 f112 1"/>
                  <a:gd name="f261" fmla="*/ f164 f111 1"/>
                  <a:gd name="f262" fmla="*/ f165 f111 1"/>
                  <a:gd name="f263" fmla="*/ f166 f112 1"/>
                  <a:gd name="f264" fmla="*/ f167 f111 1"/>
                  <a:gd name="f265" fmla="*/ f168 f112 1"/>
                  <a:gd name="f266" fmla="*/ f169 f111 1"/>
                  <a:gd name="f267" fmla="*/ f170 f111 1"/>
                  <a:gd name="f268" fmla="*/ f171 f112 1"/>
                  <a:gd name="f269" fmla="*/ f172 f111 1"/>
                  <a:gd name="f270" fmla="*/ f173 f111 1"/>
                  <a:gd name="f271" fmla="*/ f174 f112 1"/>
                  <a:gd name="f272" fmla="*/ f175 f111 1"/>
                  <a:gd name="f273" fmla="*/ f176 f111 1"/>
                  <a:gd name="f274" fmla="*/ f177 f112 1"/>
                  <a:gd name="f275" fmla="*/ f178 f112 1"/>
                  <a:gd name="f276" fmla="*/ f179 f112 1"/>
                  <a:gd name="f277" fmla="*/ f180 f111 1"/>
                  <a:gd name="f278" fmla="*/ f181 f112 1"/>
                  <a:gd name="f279" fmla="*/ f182 f111 1"/>
                  <a:gd name="f280" fmla="*/ f183 f112 1"/>
                  <a:gd name="f281" fmla="*/ f184 f111 1"/>
                  <a:gd name="f282" fmla="*/ f185 f112 1"/>
                  <a:gd name="f283" fmla="*/ f186 f111 1"/>
                  <a:gd name="f284" fmla="*/ f187 f111 1"/>
                  <a:gd name="f285" fmla="*/ f188 f112 1"/>
                  <a:gd name="f286" fmla="*/ f189 f111 1"/>
                  <a:gd name="f287" fmla="*/ f190 f111 1"/>
                  <a:gd name="f288" fmla="*/ f191 f112 1"/>
                  <a:gd name="f289" fmla="*/ f192 f111 1"/>
                  <a:gd name="f290" fmla="*/ f193 f112 1"/>
                  <a:gd name="f291" fmla="*/ f195 f112 1"/>
                  <a:gd name="f292" fmla="*/ f196 f112 1"/>
                  <a:gd name="f293" fmla="*/ f197 f111 1"/>
                  <a:gd name="f294" fmla="*/ f198 f112 1"/>
                  <a:gd name="f295" fmla="*/ f199 f111 1"/>
                  <a:gd name="f296" fmla="*/ f200 f112 1"/>
                  <a:gd name="f297" fmla="*/ f201 f112 1"/>
                  <a:gd name="f298" fmla="*/ f202 f112 1"/>
                  <a:gd name="f299" fmla="*/ f203 f111 1"/>
                  <a:gd name="f300" fmla="*/ f204 f112 1"/>
                  <a:gd name="f301" fmla="*/ f205 f111 1"/>
                  <a:gd name="f302" fmla="*/ f206 f112 1"/>
                  <a:gd name="f303" fmla="*/ f207 f112 1"/>
                </a:gdLst>
                <a:ahLst/>
                <a:cxnLst>
                  <a:cxn ang="3cd4">
                    <a:pos x="hc" y="t"/>
                  </a:cxn>
                  <a:cxn ang="0">
                    <a:pos x="r" y="vc"/>
                  </a:cxn>
                  <a:cxn ang="cd4">
                    <a:pos x="hc" y="b"/>
                  </a:cxn>
                  <a:cxn ang="cd2">
                    <a:pos x="l" y="vc"/>
                  </a:cxn>
                  <a:cxn ang="f211">
                    <a:pos x="f216" y="f217"/>
                  </a:cxn>
                  <a:cxn ang="f211">
                    <a:pos x="f218" y="f219"/>
                  </a:cxn>
                  <a:cxn ang="f211">
                    <a:pos x="f220" y="f221"/>
                  </a:cxn>
                  <a:cxn ang="f211">
                    <a:pos x="f222" y="f223"/>
                  </a:cxn>
                  <a:cxn ang="f211">
                    <a:pos x="f224" y="f225"/>
                  </a:cxn>
                  <a:cxn ang="f211">
                    <a:pos x="f226" y="f227"/>
                  </a:cxn>
                  <a:cxn ang="f211">
                    <a:pos x="f228" y="f229"/>
                  </a:cxn>
                  <a:cxn ang="f211">
                    <a:pos x="f230" y="f231"/>
                  </a:cxn>
                  <a:cxn ang="f211">
                    <a:pos x="f232" y="f233"/>
                  </a:cxn>
                  <a:cxn ang="f211">
                    <a:pos x="f234" y="f235"/>
                  </a:cxn>
                  <a:cxn ang="f211">
                    <a:pos x="f234" y="f236"/>
                  </a:cxn>
                  <a:cxn ang="f211">
                    <a:pos x="f234" y="f237"/>
                  </a:cxn>
                  <a:cxn ang="f211">
                    <a:pos x="f238" y="f239"/>
                  </a:cxn>
                  <a:cxn ang="f211">
                    <a:pos x="f232" y="f240"/>
                  </a:cxn>
                  <a:cxn ang="f211">
                    <a:pos x="f241" y="f242"/>
                  </a:cxn>
                  <a:cxn ang="f211">
                    <a:pos x="f243" y="f244"/>
                  </a:cxn>
                  <a:cxn ang="f211">
                    <a:pos x="f245" y="f246"/>
                  </a:cxn>
                  <a:cxn ang="f211">
                    <a:pos x="f247" y="f248"/>
                  </a:cxn>
                  <a:cxn ang="f211">
                    <a:pos x="f222" y="f249"/>
                  </a:cxn>
                  <a:cxn ang="f211">
                    <a:pos x="f222" y="f250"/>
                  </a:cxn>
                  <a:cxn ang="f211">
                    <a:pos x="f222" y="f251"/>
                  </a:cxn>
                  <a:cxn ang="f211">
                    <a:pos x="f222" y="f252"/>
                  </a:cxn>
                  <a:cxn ang="f211">
                    <a:pos x="f253" y="f254"/>
                  </a:cxn>
                  <a:cxn ang="f211">
                    <a:pos x="f245" y="f254"/>
                  </a:cxn>
                  <a:cxn ang="f211">
                    <a:pos x="f247" y="f254"/>
                  </a:cxn>
                  <a:cxn ang="f211">
                    <a:pos x="f220" y="f254"/>
                  </a:cxn>
                  <a:cxn ang="f211">
                    <a:pos x="f255" y="f256"/>
                  </a:cxn>
                  <a:cxn ang="f211">
                    <a:pos x="f257" y="f256"/>
                  </a:cxn>
                  <a:cxn ang="f211">
                    <a:pos x="f258" y="f256"/>
                  </a:cxn>
                  <a:cxn ang="f211">
                    <a:pos x="f259" y="f260"/>
                  </a:cxn>
                  <a:cxn ang="f211">
                    <a:pos x="f261" y="f260"/>
                  </a:cxn>
                  <a:cxn ang="f211">
                    <a:pos x="f262" y="f263"/>
                  </a:cxn>
                  <a:cxn ang="f211">
                    <a:pos x="f264" y="f265"/>
                  </a:cxn>
                  <a:cxn ang="f211">
                    <a:pos x="f266" y="f251"/>
                  </a:cxn>
                  <a:cxn ang="f211">
                    <a:pos x="f267" y="f268"/>
                  </a:cxn>
                  <a:cxn ang="f211">
                    <a:pos x="f269" y="f250"/>
                  </a:cxn>
                  <a:cxn ang="f211">
                    <a:pos x="f270" y="f271"/>
                  </a:cxn>
                  <a:cxn ang="f211">
                    <a:pos x="f272" y="f248"/>
                  </a:cxn>
                  <a:cxn ang="f211">
                    <a:pos x="f273" y="f274"/>
                  </a:cxn>
                  <a:cxn ang="f211">
                    <a:pos x="f267" y="f275"/>
                  </a:cxn>
                  <a:cxn ang="f211">
                    <a:pos x="f272" y="f276"/>
                  </a:cxn>
                  <a:cxn ang="f211">
                    <a:pos x="f277" y="f278"/>
                  </a:cxn>
                  <a:cxn ang="f211">
                    <a:pos x="f279" y="f280"/>
                  </a:cxn>
                  <a:cxn ang="f211">
                    <a:pos x="f281" y="f282"/>
                  </a:cxn>
                  <a:cxn ang="f211">
                    <a:pos x="f283" y="f242"/>
                  </a:cxn>
                  <a:cxn ang="f211">
                    <a:pos x="f284" y="f285"/>
                  </a:cxn>
                  <a:cxn ang="f211">
                    <a:pos x="f286" y="f285"/>
                  </a:cxn>
                  <a:cxn ang="f211">
                    <a:pos x="f287" y="f288"/>
                  </a:cxn>
                  <a:cxn ang="f211">
                    <a:pos x="f289" y="f290"/>
                  </a:cxn>
                  <a:cxn ang="f211">
                    <a:pos x="f212" y="f239"/>
                  </a:cxn>
                  <a:cxn ang="f211">
                    <a:pos x="f212" y="f291"/>
                  </a:cxn>
                  <a:cxn ang="f211">
                    <a:pos x="f212" y="f292"/>
                  </a:cxn>
                  <a:cxn ang="f211">
                    <a:pos x="f293" y="f294"/>
                  </a:cxn>
                  <a:cxn ang="f211">
                    <a:pos x="f295" y="f296"/>
                  </a:cxn>
                  <a:cxn ang="f211">
                    <a:pos x="f261" y="f297"/>
                  </a:cxn>
                  <a:cxn ang="f211">
                    <a:pos x="f261" y="f298"/>
                  </a:cxn>
                  <a:cxn ang="f211">
                    <a:pos x="f299" y="f300"/>
                  </a:cxn>
                  <a:cxn ang="f211">
                    <a:pos x="f301" y="f302"/>
                  </a:cxn>
                  <a:cxn ang="f211">
                    <a:pos x="f299" y="f303"/>
                  </a:cxn>
                  <a:cxn ang="f211">
                    <a:pos x="f216" y="f217"/>
                  </a:cxn>
                </a:cxnLst>
                <a:rect l="f212" t="f215" r="f213" b="f214"/>
                <a:pathLst>
                  <a:path w="94" h="116">
                    <a:moveTo>
                      <a:pt x="f8" y="f9"/>
                    </a:moveTo>
                    <a:cubicBezTo>
                      <a:pt x="f10" y="f11"/>
                      <a:pt x="f10" y="f11"/>
                      <a:pt x="f12" y="f11"/>
                    </a:cubicBezTo>
                    <a:cubicBezTo>
                      <a:pt x="f13" y="f14"/>
                      <a:pt x="f13" y="f11"/>
                      <a:pt x="f15" y="f16"/>
                    </a:cubicBezTo>
                    <a:cubicBezTo>
                      <a:pt x="f17" y="f18"/>
                      <a:pt x="f17" y="f19"/>
                      <a:pt x="f20" y="f21"/>
                    </a:cubicBezTo>
                    <a:cubicBezTo>
                      <a:pt x="f22" y="f23"/>
                      <a:pt x="f6" y="f24"/>
                      <a:pt x="f6" y="f24"/>
                    </a:cubicBezTo>
                    <a:cubicBezTo>
                      <a:pt x="f6" y="f24"/>
                      <a:pt x="f25" y="f26"/>
                      <a:pt x="f27" y="f20"/>
                    </a:cubicBezTo>
                    <a:cubicBezTo>
                      <a:pt x="f28" y="f29"/>
                      <a:pt x="f28" y="f30"/>
                      <a:pt x="f31" y="f32"/>
                    </a:cubicBezTo>
                    <a:cubicBezTo>
                      <a:pt x="f33" y="f34"/>
                      <a:pt x="f33" y="f32"/>
                      <a:pt x="f35" y="f17"/>
                    </a:cubicBezTo>
                    <a:cubicBezTo>
                      <a:pt x="f35" y="f15"/>
                      <a:pt x="f33" y="f34"/>
                      <a:pt x="f36" y="f37"/>
                    </a:cubicBezTo>
                    <a:cubicBezTo>
                      <a:pt x="f22" y="f12"/>
                      <a:pt x="f38" y="f37"/>
                      <a:pt x="f33" y="f39"/>
                    </a:cubicBezTo>
                    <a:cubicBezTo>
                      <a:pt x="f33" y="f40"/>
                      <a:pt x="f31" y="f41"/>
                      <a:pt x="f33" y="f8"/>
                    </a:cubicBezTo>
                    <a:cubicBezTo>
                      <a:pt x="f38" y="f42"/>
                      <a:pt x="f38" y="f42"/>
                      <a:pt x="f33" y="f42"/>
                    </a:cubicBezTo>
                    <a:cubicBezTo>
                      <a:pt x="f33" y="f43"/>
                      <a:pt x="f31" y="f44"/>
                      <a:pt x="f38" y="f45"/>
                    </a:cubicBezTo>
                    <a:cubicBezTo>
                      <a:pt x="f36" y="f46"/>
                      <a:pt x="f47" y="f48"/>
                      <a:pt x="f36" y="f49"/>
                    </a:cubicBezTo>
                    <a:cubicBezTo>
                      <a:pt x="f22" y="f50"/>
                      <a:pt x="f51" y="f50"/>
                      <a:pt x="f22" y="f52"/>
                    </a:cubicBezTo>
                    <a:cubicBezTo>
                      <a:pt x="f51" y="f53"/>
                      <a:pt x="f22" y="f54"/>
                      <a:pt x="f26" y="f55"/>
                    </a:cubicBezTo>
                    <a:cubicBezTo>
                      <a:pt x="f56" y="f57"/>
                      <a:pt x="f30" y="f58"/>
                      <a:pt x="f32" y="f59"/>
                    </a:cubicBezTo>
                    <a:cubicBezTo>
                      <a:pt x="f17" y="f60"/>
                      <a:pt x="f17" y="f61"/>
                      <a:pt x="f29" y="f62"/>
                    </a:cubicBezTo>
                    <a:cubicBezTo>
                      <a:pt x="f56" y="f63"/>
                      <a:pt x="f32" y="f64"/>
                      <a:pt x="f20" y="f65"/>
                    </a:cubicBezTo>
                    <a:cubicBezTo>
                      <a:pt x="f30" y="f65"/>
                      <a:pt x="f20" y="f66"/>
                      <a:pt x="f20" y="f67"/>
                    </a:cubicBezTo>
                    <a:cubicBezTo>
                      <a:pt x="f30" y="f68"/>
                      <a:pt x="f20" y="f67"/>
                      <a:pt x="f20" y="f69"/>
                    </a:cubicBezTo>
                    <a:cubicBezTo>
                      <a:pt x="f20" y="f70"/>
                      <a:pt x="f20" y="f70"/>
                      <a:pt x="f20" y="f70"/>
                    </a:cubicBezTo>
                    <a:cubicBezTo>
                      <a:pt x="f32" y="f71"/>
                      <a:pt x="f20" y="f70"/>
                      <a:pt x="f30" y="f72"/>
                    </a:cubicBezTo>
                    <a:cubicBezTo>
                      <a:pt x="f32" y="f73"/>
                      <a:pt x="f20" y="f72"/>
                      <a:pt x="f32" y="f72"/>
                    </a:cubicBezTo>
                    <a:cubicBezTo>
                      <a:pt x="f17" y="f5"/>
                      <a:pt x="f32" y="f72"/>
                      <a:pt x="f29" y="f72"/>
                    </a:cubicBezTo>
                    <a:cubicBezTo>
                      <a:pt x="f34" y="f74"/>
                      <a:pt x="f17" y="f5"/>
                      <a:pt x="f15" y="f72"/>
                    </a:cubicBezTo>
                    <a:cubicBezTo>
                      <a:pt x="f15" y="f74"/>
                      <a:pt x="f75" y="f72"/>
                      <a:pt x="f13" y="f74"/>
                    </a:cubicBezTo>
                    <a:cubicBezTo>
                      <a:pt x="f10" y="f71"/>
                      <a:pt x="f13" y="f72"/>
                      <a:pt x="f10" y="f74"/>
                    </a:cubicBezTo>
                    <a:cubicBezTo>
                      <a:pt x="f41" y="f74"/>
                      <a:pt x="f40" y="f72"/>
                      <a:pt x="f42" y="f74"/>
                    </a:cubicBezTo>
                    <a:cubicBezTo>
                      <a:pt x="f44" y="f76"/>
                      <a:pt x="f43" y="f74"/>
                      <a:pt x="f44" y="f76"/>
                    </a:cubicBezTo>
                    <a:cubicBezTo>
                      <a:pt x="f77" y="f71"/>
                      <a:pt x="f44" y="f76"/>
                      <a:pt x="f78" y="f76"/>
                    </a:cubicBezTo>
                    <a:cubicBezTo>
                      <a:pt x="f48" y="f76"/>
                      <a:pt x="f79" y="f71"/>
                      <a:pt x="f48" y="f71"/>
                    </a:cubicBezTo>
                    <a:cubicBezTo>
                      <a:pt x="f49" y="f71"/>
                      <a:pt x="f50" y="f80"/>
                      <a:pt x="f81" y="f80"/>
                    </a:cubicBezTo>
                    <a:cubicBezTo>
                      <a:pt x="f82" y="f83"/>
                      <a:pt x="f82" y="f68"/>
                      <a:pt x="f53" y="f69"/>
                    </a:cubicBezTo>
                    <a:cubicBezTo>
                      <a:pt x="f84" y="f80"/>
                      <a:pt x="f53" y="f85"/>
                      <a:pt x="f86" y="f85"/>
                    </a:cubicBezTo>
                    <a:cubicBezTo>
                      <a:pt x="f87" y="f85"/>
                      <a:pt x="f88" y="f67"/>
                      <a:pt x="f54" y="f67"/>
                    </a:cubicBezTo>
                    <a:cubicBezTo>
                      <a:pt x="f57" y="f67"/>
                      <a:pt x="f54" y="f66"/>
                      <a:pt x="f57" y="f66"/>
                    </a:cubicBezTo>
                    <a:cubicBezTo>
                      <a:pt x="f55" y="f89"/>
                      <a:pt x="f55" y="f64"/>
                      <a:pt x="f55" y="f62"/>
                    </a:cubicBezTo>
                    <a:cubicBezTo>
                      <a:pt x="f55" y="f90"/>
                      <a:pt x="f91" y="f92"/>
                      <a:pt x="f87" y="f93"/>
                    </a:cubicBezTo>
                    <a:cubicBezTo>
                      <a:pt x="f53" y="f94"/>
                      <a:pt x="f86" y="f95"/>
                      <a:pt x="f86" y="f91"/>
                    </a:cubicBezTo>
                    <a:cubicBezTo>
                      <a:pt x="f88" y="f57"/>
                      <a:pt x="f53" y="f55"/>
                      <a:pt x="f55" y="f57"/>
                    </a:cubicBezTo>
                    <a:cubicBezTo>
                      <a:pt x="f94" y="f57"/>
                      <a:pt x="f94" y="f55"/>
                      <a:pt x="f59" y="f54"/>
                    </a:cubicBezTo>
                    <a:cubicBezTo>
                      <a:pt x="f60" y="f54"/>
                      <a:pt x="f90" y="f86"/>
                      <a:pt x="f92" y="f84"/>
                    </a:cubicBezTo>
                    <a:cubicBezTo>
                      <a:pt x="f93" y="f84"/>
                      <a:pt x="f59" y="f84"/>
                      <a:pt x="f96" y="f97"/>
                    </a:cubicBezTo>
                    <a:cubicBezTo>
                      <a:pt x="f64" y="f82"/>
                      <a:pt x="f64" y="f82"/>
                      <a:pt x="f89" y="f52"/>
                    </a:cubicBezTo>
                    <a:cubicBezTo>
                      <a:pt x="f67" y="f98"/>
                      <a:pt x="f66" y="f98"/>
                      <a:pt x="f68" y="f98"/>
                    </a:cubicBezTo>
                    <a:cubicBezTo>
                      <a:pt x="f69" y="f48"/>
                      <a:pt x="f69" y="f48"/>
                      <a:pt x="f83" y="f98"/>
                    </a:cubicBezTo>
                    <a:cubicBezTo>
                      <a:pt x="f80" y="f52"/>
                      <a:pt x="f99" y="f78"/>
                      <a:pt x="f71" y="f46"/>
                    </a:cubicBezTo>
                    <a:cubicBezTo>
                      <a:pt x="f71" y="f48"/>
                      <a:pt x="f74" y="f79"/>
                      <a:pt x="f74" y="f100"/>
                    </a:cubicBezTo>
                    <a:cubicBezTo>
                      <a:pt x="f74" y="f101"/>
                      <a:pt x="f5" y="f101"/>
                      <a:pt x="f5" y="f45"/>
                    </a:cubicBezTo>
                    <a:cubicBezTo>
                      <a:pt x="f5" y="f43"/>
                      <a:pt x="f5" y="f43"/>
                      <a:pt x="f5" y="f43"/>
                    </a:cubicBezTo>
                    <a:cubicBezTo>
                      <a:pt x="f5" y="f40"/>
                      <a:pt x="f5" y="f40"/>
                      <a:pt x="f5" y="f40"/>
                    </a:cubicBezTo>
                    <a:cubicBezTo>
                      <a:pt x="f64" y="f26"/>
                      <a:pt x="f64" y="f26"/>
                      <a:pt x="f64" y="f26"/>
                    </a:cubicBezTo>
                    <a:cubicBezTo>
                      <a:pt x="f64" y="f26"/>
                      <a:pt x="f48" y="f21"/>
                      <a:pt x="f79" y="f102"/>
                    </a:cubicBezTo>
                    <a:cubicBezTo>
                      <a:pt x="f101" y="f19"/>
                      <a:pt x="f101" y="f18"/>
                      <a:pt x="f78" y="f19"/>
                    </a:cubicBezTo>
                    <a:cubicBezTo>
                      <a:pt x="f45" y="f103"/>
                      <a:pt x="f78" y="f19"/>
                      <a:pt x="f78" y="f103"/>
                    </a:cubicBezTo>
                    <a:cubicBezTo>
                      <a:pt x="f45" y="f16"/>
                      <a:pt x="f104" y="f103"/>
                      <a:pt x="f77" y="f105"/>
                    </a:cubicBezTo>
                    <a:cubicBezTo>
                      <a:pt x="f106" y="f107"/>
                      <a:pt x="f106" y="f105"/>
                      <a:pt x="f106" y="f107"/>
                    </a:cubicBezTo>
                    <a:cubicBezTo>
                      <a:pt x="f44" y="f14"/>
                      <a:pt x="f77" y="f108"/>
                      <a:pt x="f77" y="f109"/>
                    </a:cubicBezTo>
                    <a:cubicBezTo>
                      <a:pt x="f77" y="f7"/>
                      <a:pt x="f106" y="f10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93" name="Tunisia">
                <a:extLst>
                  <a:ext uri="{FF2B5EF4-FFF2-40B4-BE49-F238E27FC236}">
                    <a16:creationId xmlns:a16="http://schemas.microsoft.com/office/drawing/2014/main" id="{DDD9BA6C-CA43-3F52-879E-F0479789B264}"/>
                  </a:ext>
                </a:extLst>
              </p:cNvPr>
              <p:cNvSpPr/>
              <p:nvPr/>
            </p:nvSpPr>
            <p:spPr>
              <a:xfrm>
                <a:off x="7166683" y="3376806"/>
                <a:ext cx="108447" cy="222510"/>
              </a:xfrm>
              <a:custGeom>
                <a:avLst/>
                <a:gdLst>
                  <a:gd name="f0" fmla="val 10800000"/>
                  <a:gd name="f1" fmla="val 5400000"/>
                  <a:gd name="f2" fmla="val 180"/>
                  <a:gd name="f3" fmla="val w"/>
                  <a:gd name="f4" fmla="val h"/>
                  <a:gd name="f5" fmla="val 0"/>
                  <a:gd name="f6" fmla="val 20"/>
                  <a:gd name="f7" fmla="val 44"/>
                  <a:gd name="f8" fmla="val 9"/>
                  <a:gd name="f9" fmla="val 8"/>
                  <a:gd name="f10" fmla="val 39"/>
                  <a:gd name="f11" fmla="val 34"/>
                  <a:gd name="f12" fmla="val 6"/>
                  <a:gd name="f13" fmla="val 33"/>
                  <a:gd name="f14" fmla="val 3"/>
                  <a:gd name="f15" fmla="val 32"/>
                  <a:gd name="f16" fmla="val 5"/>
                  <a:gd name="f17" fmla="val 28"/>
                  <a:gd name="f18" fmla="val 2"/>
                  <a:gd name="f19" fmla="val 26"/>
                  <a:gd name="f20" fmla="val 24"/>
                  <a:gd name="f21" fmla="val 21"/>
                  <a:gd name="f22" fmla="val 1"/>
                  <a:gd name="f23" fmla="val 19"/>
                  <a:gd name="f24" fmla="val 18"/>
                  <a:gd name="f25" fmla="val 4"/>
                  <a:gd name="f26" fmla="val 17"/>
                  <a:gd name="f27" fmla="val 15"/>
                  <a:gd name="f28" fmla="val 14"/>
                  <a:gd name="f29" fmla="val 13"/>
                  <a:gd name="f30" fmla="val 11"/>
                  <a:gd name="f31" fmla="val 7"/>
                  <a:gd name="f32" fmla="val 10"/>
                  <a:gd name="f33" fmla="val 12"/>
                  <a:gd name="f34" fmla="val 16"/>
                  <a:gd name="f35" fmla="val 23"/>
                  <a:gd name="f36" fmla="val 22"/>
                  <a:gd name="f37" fmla="val 25"/>
                  <a:gd name="f38" fmla="val 29"/>
                  <a:gd name="f39" fmla="val 30"/>
                  <a:gd name="f40" fmla="val 31"/>
                  <a:gd name="f41" fmla="val 36"/>
                  <a:gd name="f42" fmla="val 35"/>
                  <a:gd name="f43" fmla="val 38"/>
                  <a:gd name="f44" fmla="val 41"/>
                  <a:gd name="f45" fmla="+- 0 0 -90"/>
                  <a:gd name="f46" fmla="*/ f3 1 20"/>
                  <a:gd name="f47" fmla="*/ f4 1 44"/>
                  <a:gd name="f48" fmla="+- f7 0 f5"/>
                  <a:gd name="f49" fmla="+- f6 0 f5"/>
                  <a:gd name="f50" fmla="*/ f45 f0 1"/>
                  <a:gd name="f51" fmla="*/ f49 1 20"/>
                  <a:gd name="f52" fmla="*/ f48 1 44"/>
                  <a:gd name="f53" fmla="*/ f50 1 f2"/>
                  <a:gd name="f54" fmla="*/ 9 1 f51"/>
                  <a:gd name="f55" fmla="*/ 44 1 f52"/>
                  <a:gd name="f56" fmla="*/ 6 1 f51"/>
                  <a:gd name="f57" fmla="*/ 33 1 f52"/>
                  <a:gd name="f58" fmla="*/ 2 1 f51"/>
                  <a:gd name="f59" fmla="*/ 26 1 f52"/>
                  <a:gd name="f60" fmla="*/ 1 1 f51"/>
                  <a:gd name="f61" fmla="*/ 20 1 f52"/>
                  <a:gd name="f62" fmla="*/ 4 1 f51"/>
                  <a:gd name="f63" fmla="*/ 17 1 f52"/>
                  <a:gd name="f64" fmla="*/ 14 1 f52"/>
                  <a:gd name="f65" fmla="*/ 11 1 f52"/>
                  <a:gd name="f66" fmla="*/ 7 1 f52"/>
                  <a:gd name="f67" fmla="*/ 5 1 f51"/>
                  <a:gd name="f68" fmla="*/ 3 1 f52"/>
                  <a:gd name="f69" fmla="*/ 10 1 f51"/>
                  <a:gd name="f70" fmla="*/ 1 1 f52"/>
                  <a:gd name="f71" fmla="*/ 13 1 f51"/>
                  <a:gd name="f72" fmla="*/ 2 1 f52"/>
                  <a:gd name="f73" fmla="*/ 12 1 f51"/>
                  <a:gd name="f74" fmla="*/ 4 1 f52"/>
                  <a:gd name="f75" fmla="*/ 14 1 f51"/>
                  <a:gd name="f76" fmla="*/ 16 1 f51"/>
                  <a:gd name="f77" fmla="*/ 6 1 f52"/>
                  <a:gd name="f78" fmla="*/ 15 1 f51"/>
                  <a:gd name="f79" fmla="*/ 9 1 f52"/>
                  <a:gd name="f80" fmla="*/ 17 1 f51"/>
                  <a:gd name="f81" fmla="*/ 13 1 f52"/>
                  <a:gd name="f82" fmla="*/ 21 1 f52"/>
                  <a:gd name="f83" fmla="*/ 23 1 f52"/>
                  <a:gd name="f84" fmla="*/ 24 1 f52"/>
                  <a:gd name="f85" fmla="*/ 19 1 f51"/>
                  <a:gd name="f86" fmla="*/ 18 1 f51"/>
                  <a:gd name="f87" fmla="*/ 29 1 f52"/>
                  <a:gd name="f88" fmla="*/ 31 1 f52"/>
                  <a:gd name="f89" fmla="*/ 38 1 f52"/>
                  <a:gd name="f90" fmla="*/ 0 1 f51"/>
                  <a:gd name="f91" fmla="*/ f6 1 f51"/>
                  <a:gd name="f92" fmla="*/ 0 1 f52"/>
                  <a:gd name="f93" fmla="*/ f7 1 f52"/>
                  <a:gd name="f94" fmla="+- f53 0 f1"/>
                  <a:gd name="f95" fmla="*/ f90 f46 1"/>
                  <a:gd name="f96" fmla="*/ f91 f46 1"/>
                  <a:gd name="f97" fmla="*/ f93 f47 1"/>
                  <a:gd name="f98" fmla="*/ f92 f47 1"/>
                  <a:gd name="f99" fmla="*/ f54 f46 1"/>
                  <a:gd name="f100" fmla="*/ f55 f47 1"/>
                  <a:gd name="f101" fmla="*/ f56 f46 1"/>
                  <a:gd name="f102" fmla="*/ f57 f47 1"/>
                  <a:gd name="f103" fmla="*/ f58 f46 1"/>
                  <a:gd name="f104" fmla="*/ f59 f47 1"/>
                  <a:gd name="f105" fmla="*/ f60 f46 1"/>
                  <a:gd name="f106" fmla="*/ f61 f47 1"/>
                  <a:gd name="f107" fmla="*/ f62 f46 1"/>
                  <a:gd name="f108" fmla="*/ f63 f47 1"/>
                  <a:gd name="f109" fmla="*/ f64 f47 1"/>
                  <a:gd name="f110" fmla="*/ f65 f47 1"/>
                  <a:gd name="f111" fmla="*/ f66 f47 1"/>
                  <a:gd name="f112" fmla="*/ f67 f46 1"/>
                  <a:gd name="f113" fmla="*/ f68 f47 1"/>
                  <a:gd name="f114" fmla="*/ f69 f46 1"/>
                  <a:gd name="f115" fmla="*/ f70 f47 1"/>
                  <a:gd name="f116" fmla="*/ f71 f46 1"/>
                  <a:gd name="f117" fmla="*/ f72 f47 1"/>
                  <a:gd name="f118" fmla="*/ f73 f46 1"/>
                  <a:gd name="f119" fmla="*/ f74 f47 1"/>
                  <a:gd name="f120" fmla="*/ f75 f46 1"/>
                  <a:gd name="f121" fmla="*/ f76 f46 1"/>
                  <a:gd name="f122" fmla="*/ f77 f47 1"/>
                  <a:gd name="f123" fmla="*/ f78 f46 1"/>
                  <a:gd name="f124" fmla="*/ f79 f47 1"/>
                  <a:gd name="f125" fmla="*/ f80 f46 1"/>
                  <a:gd name="f126" fmla="*/ f81 f47 1"/>
                  <a:gd name="f127" fmla="*/ f82 f47 1"/>
                  <a:gd name="f128" fmla="*/ f83 f47 1"/>
                  <a:gd name="f129" fmla="*/ f84 f47 1"/>
                  <a:gd name="f130" fmla="*/ f85 f46 1"/>
                  <a:gd name="f131" fmla="*/ f86 f46 1"/>
                  <a:gd name="f132" fmla="*/ f87 f47 1"/>
                  <a:gd name="f133" fmla="*/ f88 f47 1"/>
                  <a:gd name="f134" fmla="*/ f89 f47 1"/>
                </a:gdLst>
                <a:ahLst/>
                <a:cxnLst>
                  <a:cxn ang="3cd4">
                    <a:pos x="hc" y="t"/>
                  </a:cxn>
                  <a:cxn ang="0">
                    <a:pos x="r" y="vc"/>
                  </a:cxn>
                  <a:cxn ang="cd4">
                    <a:pos x="hc" y="b"/>
                  </a:cxn>
                  <a:cxn ang="cd2">
                    <a:pos x="l" y="vc"/>
                  </a:cxn>
                  <a:cxn ang="f94">
                    <a:pos x="f99" y="f100"/>
                  </a:cxn>
                  <a:cxn ang="f94">
                    <a:pos x="f101" y="f102"/>
                  </a:cxn>
                  <a:cxn ang="f94">
                    <a:pos x="f103" y="f104"/>
                  </a:cxn>
                  <a:cxn ang="f94">
                    <a:pos x="f105" y="f106"/>
                  </a:cxn>
                  <a:cxn ang="f94">
                    <a:pos x="f107" y="f108"/>
                  </a:cxn>
                  <a:cxn ang="f94">
                    <a:pos x="f107" y="f109"/>
                  </a:cxn>
                  <a:cxn ang="f94">
                    <a:pos x="f107" y="f110"/>
                  </a:cxn>
                  <a:cxn ang="f94">
                    <a:pos x="f107" y="f111"/>
                  </a:cxn>
                  <a:cxn ang="f94">
                    <a:pos x="f112" y="f113"/>
                  </a:cxn>
                  <a:cxn ang="f94">
                    <a:pos x="f114" y="f115"/>
                  </a:cxn>
                  <a:cxn ang="f94">
                    <a:pos x="f116" y="f117"/>
                  </a:cxn>
                  <a:cxn ang="f94">
                    <a:pos x="f118" y="f119"/>
                  </a:cxn>
                  <a:cxn ang="f94">
                    <a:pos x="f120" y="f119"/>
                  </a:cxn>
                  <a:cxn ang="f94">
                    <a:pos x="f121" y="f119"/>
                  </a:cxn>
                  <a:cxn ang="f94">
                    <a:pos x="f121" y="f122"/>
                  </a:cxn>
                  <a:cxn ang="f94">
                    <a:pos x="f123" y="f124"/>
                  </a:cxn>
                  <a:cxn ang="f94">
                    <a:pos x="f125" y="f126"/>
                  </a:cxn>
                  <a:cxn ang="f94">
                    <a:pos x="f125" y="f108"/>
                  </a:cxn>
                  <a:cxn ang="f94">
                    <a:pos x="f118" y="f127"/>
                  </a:cxn>
                  <a:cxn ang="f94">
                    <a:pos x="f121" y="f128"/>
                  </a:cxn>
                  <a:cxn ang="f94">
                    <a:pos x="f125" y="f128"/>
                  </a:cxn>
                  <a:cxn ang="f94">
                    <a:pos x="f125" y="f129"/>
                  </a:cxn>
                  <a:cxn ang="f94">
                    <a:pos x="f130" y="f104"/>
                  </a:cxn>
                  <a:cxn ang="f94">
                    <a:pos x="f131" y="f132"/>
                  </a:cxn>
                  <a:cxn ang="f94">
                    <a:pos x="f131" y="f133"/>
                  </a:cxn>
                  <a:cxn ang="f94">
                    <a:pos x="f123" y="f102"/>
                  </a:cxn>
                  <a:cxn ang="f94">
                    <a:pos x="f116" y="f134"/>
                  </a:cxn>
                  <a:cxn ang="f94">
                    <a:pos x="f99" y="f100"/>
                  </a:cxn>
                </a:cxnLst>
                <a:rect l="f95" t="f98" r="f96" b="f97"/>
                <a:pathLst>
                  <a:path w="20" h="44">
                    <a:moveTo>
                      <a:pt x="f8" y="f7"/>
                    </a:moveTo>
                    <a:cubicBezTo>
                      <a:pt x="f9" y="f10"/>
                      <a:pt x="f8" y="f11"/>
                      <a:pt x="f12" y="f13"/>
                    </a:cubicBezTo>
                    <a:cubicBezTo>
                      <a:pt x="f14" y="f15"/>
                      <a:pt x="f16" y="f17"/>
                      <a:pt x="f18" y="f19"/>
                    </a:cubicBezTo>
                    <a:cubicBezTo>
                      <a:pt x="f5" y="f20"/>
                      <a:pt x="f5" y="f21"/>
                      <a:pt x="f22" y="f6"/>
                    </a:cubicBezTo>
                    <a:cubicBezTo>
                      <a:pt x="f14" y="f23"/>
                      <a:pt x="f18" y="f24"/>
                      <a:pt x="f25" y="f26"/>
                    </a:cubicBezTo>
                    <a:cubicBezTo>
                      <a:pt x="f16" y="f26"/>
                      <a:pt x="f25" y="f27"/>
                      <a:pt x="f25" y="f28"/>
                    </a:cubicBezTo>
                    <a:cubicBezTo>
                      <a:pt x="f16" y="f29"/>
                      <a:pt x="f25" y="f28"/>
                      <a:pt x="f25" y="f30"/>
                    </a:cubicBezTo>
                    <a:cubicBezTo>
                      <a:pt x="f25" y="f31"/>
                      <a:pt x="f25" y="f31"/>
                      <a:pt x="f25" y="f31"/>
                    </a:cubicBezTo>
                    <a:cubicBezTo>
                      <a:pt x="f18" y="f12"/>
                      <a:pt x="f25" y="f31"/>
                      <a:pt x="f16" y="f14"/>
                    </a:cubicBezTo>
                    <a:cubicBezTo>
                      <a:pt x="f9" y="f18"/>
                      <a:pt x="f9" y="f14"/>
                      <a:pt x="f32" y="f22"/>
                    </a:cubicBezTo>
                    <a:cubicBezTo>
                      <a:pt x="f33" y="f5"/>
                      <a:pt x="f33" y="f18"/>
                      <a:pt x="f29" y="f18"/>
                    </a:cubicBezTo>
                    <a:cubicBezTo>
                      <a:pt x="f28" y="f18"/>
                      <a:pt x="f30" y="f14"/>
                      <a:pt x="f33" y="f25"/>
                    </a:cubicBezTo>
                    <a:cubicBezTo>
                      <a:pt x="f29" y="f25"/>
                      <a:pt x="f30" y="f16"/>
                      <a:pt x="f28" y="f25"/>
                    </a:cubicBezTo>
                    <a:cubicBezTo>
                      <a:pt x="f27" y="f25"/>
                      <a:pt x="f34" y="f14"/>
                      <a:pt x="f34" y="f25"/>
                    </a:cubicBezTo>
                    <a:cubicBezTo>
                      <a:pt x="f34" y="f16"/>
                      <a:pt x="f34" y="f25"/>
                      <a:pt x="f34" y="f12"/>
                    </a:cubicBezTo>
                    <a:cubicBezTo>
                      <a:pt x="f34" y="f31"/>
                      <a:pt x="f27" y="f12"/>
                      <a:pt x="f27" y="f8"/>
                    </a:cubicBezTo>
                    <a:cubicBezTo>
                      <a:pt x="f34" y="f30"/>
                      <a:pt x="f24" y="f30"/>
                      <a:pt x="f26" y="f29"/>
                    </a:cubicBezTo>
                    <a:cubicBezTo>
                      <a:pt x="f26" y="f28"/>
                      <a:pt x="f23" y="f28"/>
                      <a:pt x="f26" y="f26"/>
                    </a:cubicBezTo>
                    <a:cubicBezTo>
                      <a:pt x="f27" y="f21"/>
                      <a:pt x="f28" y="f24"/>
                      <a:pt x="f33" y="f21"/>
                    </a:cubicBezTo>
                    <a:cubicBezTo>
                      <a:pt x="f30" y="f35"/>
                      <a:pt x="f27" y="f20"/>
                      <a:pt x="f34" y="f35"/>
                    </a:cubicBezTo>
                    <a:cubicBezTo>
                      <a:pt x="f34" y="f35"/>
                      <a:pt x="f27" y="f36"/>
                      <a:pt x="f26" y="f35"/>
                    </a:cubicBezTo>
                    <a:cubicBezTo>
                      <a:pt x="f24" y="f20"/>
                      <a:pt x="f28" y="f35"/>
                      <a:pt x="f26" y="f20"/>
                    </a:cubicBezTo>
                    <a:cubicBezTo>
                      <a:pt x="f24" y="f37"/>
                      <a:pt x="f26" y="f37"/>
                      <a:pt x="f23" y="f19"/>
                    </a:cubicBezTo>
                    <a:cubicBezTo>
                      <a:pt x="f24" y="f38"/>
                      <a:pt x="f24" y="f38"/>
                      <a:pt x="f24" y="f38"/>
                    </a:cubicBezTo>
                    <a:cubicBezTo>
                      <a:pt x="f6" y="f38"/>
                      <a:pt x="f23" y="f39"/>
                      <a:pt x="f24" y="f40"/>
                    </a:cubicBezTo>
                    <a:cubicBezTo>
                      <a:pt x="f34" y="f15"/>
                      <a:pt x="f27" y="f15"/>
                      <a:pt x="f27" y="f13"/>
                    </a:cubicBezTo>
                    <a:cubicBezTo>
                      <a:pt x="f28" y="f41"/>
                      <a:pt x="f33" y="f42"/>
                      <a:pt x="f29" y="f43"/>
                    </a:cubicBezTo>
                    <a:cubicBezTo>
                      <a:pt x="f27" y="f44"/>
                      <a:pt x="f30"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94" name="Kigali">
                <a:extLst>
                  <a:ext uri="{FF2B5EF4-FFF2-40B4-BE49-F238E27FC236}">
                    <a16:creationId xmlns:a16="http://schemas.microsoft.com/office/drawing/2014/main" id="{F69A861B-2825-5B7B-DC42-1AF616C5A3DA}"/>
                  </a:ext>
                </a:extLst>
              </p:cNvPr>
              <p:cNvSpPr/>
              <p:nvPr/>
            </p:nvSpPr>
            <p:spPr>
              <a:xfrm>
                <a:off x="7742819" y="4604890"/>
                <a:ext cx="70043" cy="79159"/>
              </a:xfrm>
              <a:custGeom>
                <a:avLst/>
                <a:gdLst>
                  <a:gd name="f0" fmla="val 10800000"/>
                  <a:gd name="f1" fmla="val 5400000"/>
                  <a:gd name="f2" fmla="val 180"/>
                  <a:gd name="f3" fmla="val w"/>
                  <a:gd name="f4" fmla="val h"/>
                  <a:gd name="f5" fmla="val 0"/>
                  <a:gd name="f6" fmla="val 13"/>
                  <a:gd name="f7" fmla="val 16"/>
                  <a:gd name="f8" fmla="val 5"/>
                  <a:gd name="f9" fmla="val 2"/>
                  <a:gd name="f10" fmla="val 8"/>
                  <a:gd name="f11" fmla="val 4"/>
                  <a:gd name="f12" fmla="val 9"/>
                  <a:gd name="f13" fmla="val 1"/>
                  <a:gd name="f14" fmla="val 11"/>
                  <a:gd name="f15" fmla="val 10"/>
                  <a:gd name="f16" fmla="val 6"/>
                  <a:gd name="f17" fmla="val 12"/>
                  <a:gd name="f18" fmla="val 7"/>
                  <a:gd name="f19" fmla="val 14"/>
                  <a:gd name="f20" fmla="+- 0 0 -90"/>
                  <a:gd name="f21" fmla="*/ f3 1 13"/>
                  <a:gd name="f22" fmla="*/ f4 1 16"/>
                  <a:gd name="f23" fmla="+- f7 0 f5"/>
                  <a:gd name="f24" fmla="+- f6 0 f5"/>
                  <a:gd name="f25" fmla="*/ f20 f0 1"/>
                  <a:gd name="f26" fmla="*/ f24 1 13"/>
                  <a:gd name="f27" fmla="*/ f23 1 16"/>
                  <a:gd name="f28" fmla="*/ f25 1 f2"/>
                  <a:gd name="f29" fmla="*/ 5 1 f26"/>
                  <a:gd name="f30" fmla="*/ 2 1 f27"/>
                  <a:gd name="f31" fmla="*/ 9 1 f26"/>
                  <a:gd name="f32" fmla="*/ 1 1 f27"/>
                  <a:gd name="f33" fmla="*/ 11 1 f26"/>
                  <a:gd name="f34" fmla="*/ 12 1 f26"/>
                  <a:gd name="f35" fmla="*/ 9 1 f27"/>
                  <a:gd name="f36" fmla="*/ 8 1 f26"/>
                  <a:gd name="f37" fmla="*/ 12 1 f27"/>
                  <a:gd name="f38" fmla="*/ 4 1 f26"/>
                  <a:gd name="f39" fmla="*/ 13 1 f27"/>
                  <a:gd name="f40" fmla="*/ 1 1 f26"/>
                  <a:gd name="f41" fmla="*/ 14 1 f27"/>
                  <a:gd name="f42" fmla="*/ 2 1 f26"/>
                  <a:gd name="f43" fmla="*/ 10 1 f27"/>
                  <a:gd name="f44" fmla="*/ 0 1 f26"/>
                  <a:gd name="f45" fmla="*/ f6 1 f26"/>
                  <a:gd name="f46" fmla="*/ 0 1 f27"/>
                  <a:gd name="f47" fmla="*/ f7 1 f27"/>
                  <a:gd name="f48" fmla="+- f28 0 f1"/>
                  <a:gd name="f49" fmla="*/ f44 f21 1"/>
                  <a:gd name="f50" fmla="*/ f45 f21 1"/>
                  <a:gd name="f51" fmla="*/ f47 f22 1"/>
                  <a:gd name="f52" fmla="*/ f46 f22 1"/>
                  <a:gd name="f53" fmla="*/ f29 f21 1"/>
                  <a:gd name="f54" fmla="*/ f30 f22 1"/>
                  <a:gd name="f55" fmla="*/ f31 f21 1"/>
                  <a:gd name="f56" fmla="*/ f32 f22 1"/>
                  <a:gd name="f57" fmla="*/ f33 f21 1"/>
                  <a:gd name="f58" fmla="*/ f34 f21 1"/>
                  <a:gd name="f59" fmla="*/ f35 f22 1"/>
                  <a:gd name="f60" fmla="*/ f36 f21 1"/>
                  <a:gd name="f61" fmla="*/ f37 f22 1"/>
                  <a:gd name="f62" fmla="*/ f38 f21 1"/>
                  <a:gd name="f63" fmla="*/ f39 f22 1"/>
                  <a:gd name="f64" fmla="*/ f40 f21 1"/>
                  <a:gd name="f65" fmla="*/ f41 f22 1"/>
                  <a:gd name="f66" fmla="*/ f42 f21 1"/>
                  <a:gd name="f67" fmla="*/ f43 f22 1"/>
                </a:gdLst>
                <a:ahLst/>
                <a:cxnLst>
                  <a:cxn ang="3cd4">
                    <a:pos x="hc" y="t"/>
                  </a:cxn>
                  <a:cxn ang="0">
                    <a:pos x="r" y="vc"/>
                  </a:cxn>
                  <a:cxn ang="cd4">
                    <a:pos x="hc" y="b"/>
                  </a:cxn>
                  <a:cxn ang="cd2">
                    <a:pos x="l" y="vc"/>
                  </a:cxn>
                  <a:cxn ang="f48">
                    <a:pos x="f53" y="f54"/>
                  </a:cxn>
                  <a:cxn ang="f48">
                    <a:pos x="f55" y="f56"/>
                  </a:cxn>
                  <a:cxn ang="f48">
                    <a:pos x="f57" y="f56"/>
                  </a:cxn>
                  <a:cxn ang="f48">
                    <a:pos x="f58" y="f59"/>
                  </a:cxn>
                  <a:cxn ang="f48">
                    <a:pos x="f60" y="f61"/>
                  </a:cxn>
                  <a:cxn ang="f48">
                    <a:pos x="f62" y="f63"/>
                  </a:cxn>
                  <a:cxn ang="f48">
                    <a:pos x="f64" y="f65"/>
                  </a:cxn>
                  <a:cxn ang="f48">
                    <a:pos x="f66" y="f67"/>
                  </a:cxn>
                  <a:cxn ang="f48">
                    <a:pos x="f53" y="f54"/>
                  </a:cxn>
                </a:cxnLst>
                <a:rect l="f49" t="f52" r="f50" b="f51"/>
                <a:pathLst>
                  <a:path w="13" h="16">
                    <a:moveTo>
                      <a:pt x="f8" y="f9"/>
                    </a:moveTo>
                    <a:cubicBezTo>
                      <a:pt x="f10" y="f5"/>
                      <a:pt x="f8" y="f11"/>
                      <a:pt x="f12" y="f13"/>
                    </a:cubicBezTo>
                    <a:cubicBezTo>
                      <a:pt x="f14" y="f13"/>
                      <a:pt x="f15" y="f5"/>
                      <a:pt x="f14" y="f13"/>
                    </a:cubicBezTo>
                    <a:cubicBezTo>
                      <a:pt x="f15" y="f11"/>
                      <a:pt x="f6" y="f16"/>
                      <a:pt x="f17" y="f12"/>
                    </a:cubicBezTo>
                    <a:cubicBezTo>
                      <a:pt x="f15" y="f17"/>
                      <a:pt x="f14" y="f17"/>
                      <a:pt x="f10" y="f17"/>
                    </a:cubicBezTo>
                    <a:cubicBezTo>
                      <a:pt x="f18" y="f14"/>
                      <a:pt x="f11" y="f15"/>
                      <a:pt x="f11" y="f6"/>
                    </a:cubicBezTo>
                    <a:cubicBezTo>
                      <a:pt x="f11" y="f7"/>
                      <a:pt x="f11" y="f17"/>
                      <a:pt x="f13" y="f19"/>
                    </a:cubicBezTo>
                    <a:cubicBezTo>
                      <a:pt x="f5" y="f15"/>
                      <a:pt x="f5" y="f14"/>
                      <a:pt x="f9" y="f15"/>
                    </a:cubicBezTo>
                    <a:cubicBezTo>
                      <a:pt x="f16" y="f10"/>
                      <a:pt x="f13" y="f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95" name="Freeform 154">
                <a:extLst>
                  <a:ext uri="{FF2B5EF4-FFF2-40B4-BE49-F238E27FC236}">
                    <a16:creationId xmlns:a16="http://schemas.microsoft.com/office/drawing/2014/main" id="{6CF4CCF3-62D1-5E28-DBFB-FEA99AF59914}"/>
                  </a:ext>
                </a:extLst>
              </p:cNvPr>
              <p:cNvSpPr/>
              <p:nvPr/>
            </p:nvSpPr>
            <p:spPr>
              <a:xfrm>
                <a:off x="9767200" y="4431584"/>
                <a:ext cx="255309" cy="288831"/>
              </a:xfrm>
              <a:custGeom>
                <a:avLst/>
                <a:gdLst>
                  <a:gd name="f0" fmla="val 10800000"/>
                  <a:gd name="f1" fmla="val 5400000"/>
                  <a:gd name="f2" fmla="val 180"/>
                  <a:gd name="f3" fmla="val w"/>
                  <a:gd name="f4" fmla="val h"/>
                  <a:gd name="f5" fmla="val 0"/>
                  <a:gd name="f6" fmla="val 48"/>
                  <a:gd name="f7" fmla="val 57"/>
                  <a:gd name="f8" fmla="val 3"/>
                  <a:gd name="f9" fmla="val 16"/>
                  <a:gd name="f10" fmla="val 2"/>
                  <a:gd name="f11" fmla="val 17"/>
                  <a:gd name="f12" fmla="val 18"/>
                  <a:gd name="f13" fmla="val 1"/>
                  <a:gd name="f14" fmla="val 19"/>
                  <a:gd name="f15" fmla="val 21"/>
                  <a:gd name="f16" fmla="val 22"/>
                  <a:gd name="f17" fmla="val 24"/>
                  <a:gd name="f18" fmla="val 26"/>
                  <a:gd name="f19" fmla="val 28"/>
                  <a:gd name="f20" fmla="val 27"/>
                  <a:gd name="f21" fmla="val 29"/>
                  <a:gd name="f22" fmla="val 31"/>
                  <a:gd name="f23" fmla="val 30"/>
                  <a:gd name="f24" fmla="val 32"/>
                  <a:gd name="f25" fmla="val 35"/>
                  <a:gd name="f26" fmla="val 4"/>
                  <a:gd name="f27" fmla="val 34"/>
                  <a:gd name="f28" fmla="val 37"/>
                  <a:gd name="f29" fmla="val 5"/>
                  <a:gd name="f30" fmla="val 7"/>
                  <a:gd name="f31" fmla="val 6"/>
                  <a:gd name="f32" fmla="val 39"/>
                  <a:gd name="f33" fmla="val 41"/>
                  <a:gd name="f34" fmla="val 42"/>
                  <a:gd name="f35" fmla="val 44"/>
                  <a:gd name="f36" fmla="val 50"/>
                  <a:gd name="f37" fmla="val 49"/>
                  <a:gd name="f38" fmla="val 9"/>
                  <a:gd name="f39" fmla="val 47"/>
                  <a:gd name="f40" fmla="val 8"/>
                  <a:gd name="f41" fmla="val 10"/>
                  <a:gd name="f42" fmla="val 11"/>
                  <a:gd name="f43" fmla="val 13"/>
                  <a:gd name="f44" fmla="val 51"/>
                  <a:gd name="f45" fmla="val 14"/>
                  <a:gd name="f46" fmla="val 52"/>
                  <a:gd name="f47" fmla="val 20"/>
                  <a:gd name="f48" fmla="val 25"/>
                  <a:gd name="f49" fmla="val 23"/>
                  <a:gd name="f50" fmla="val 53"/>
                  <a:gd name="f51" fmla="val 55"/>
                  <a:gd name="f52" fmla="val 54"/>
                  <a:gd name="f53" fmla="val 33"/>
                  <a:gd name="f54" fmla="val 36"/>
                  <a:gd name="f55" fmla="val 45"/>
                  <a:gd name="f56" fmla="val 46"/>
                  <a:gd name="f57" fmla="val 38"/>
                  <a:gd name="f58" fmla="val 43"/>
                  <a:gd name="f59" fmla="val 40"/>
                  <a:gd name="f60" fmla="val 15"/>
                  <a:gd name="f61" fmla="val 12"/>
                  <a:gd name="f62" fmla="+- 0 0 -90"/>
                  <a:gd name="f63" fmla="*/ f3 1 48"/>
                  <a:gd name="f64" fmla="*/ f4 1 57"/>
                  <a:gd name="f65" fmla="+- f7 0 f5"/>
                  <a:gd name="f66" fmla="+- f6 0 f5"/>
                  <a:gd name="f67" fmla="*/ f62 f0 1"/>
                  <a:gd name="f68" fmla="*/ f66 1 48"/>
                  <a:gd name="f69" fmla="*/ f65 1 57"/>
                  <a:gd name="f70" fmla="*/ f67 1 f2"/>
                  <a:gd name="f71" fmla="*/ 3 1 f68"/>
                  <a:gd name="f72" fmla="*/ 16 1 f69"/>
                  <a:gd name="f73" fmla="*/ 2 1 f68"/>
                  <a:gd name="f74" fmla="*/ 18 1 f69"/>
                  <a:gd name="f75" fmla="*/ 22 1 f69"/>
                  <a:gd name="f76" fmla="*/ 26 1 f69"/>
                  <a:gd name="f77" fmla="*/ 1 1 f68"/>
                  <a:gd name="f78" fmla="*/ 29 1 f69"/>
                  <a:gd name="f79" fmla="*/ 30 1 f69"/>
                  <a:gd name="f80" fmla="*/ 32 1 f69"/>
                  <a:gd name="f81" fmla="*/ 34 1 f69"/>
                  <a:gd name="f82" fmla="*/ 5 1 f68"/>
                  <a:gd name="f83" fmla="*/ 35 1 f69"/>
                  <a:gd name="f84" fmla="*/ 6 1 f68"/>
                  <a:gd name="f85" fmla="*/ 39 1 f69"/>
                  <a:gd name="f86" fmla="*/ 42 1 f69"/>
                  <a:gd name="f87" fmla="*/ 7 1 f68"/>
                  <a:gd name="f88" fmla="*/ 49 1 f69"/>
                  <a:gd name="f89" fmla="*/ 9 1 f68"/>
                  <a:gd name="f90" fmla="*/ 11 1 f68"/>
                  <a:gd name="f91" fmla="*/ 14 1 f68"/>
                  <a:gd name="f92" fmla="*/ 48 1 f69"/>
                  <a:gd name="f93" fmla="*/ 16 1 f68"/>
                  <a:gd name="f94" fmla="*/ 50 1 f69"/>
                  <a:gd name="f95" fmla="*/ 20 1 f68"/>
                  <a:gd name="f96" fmla="*/ 22 1 f68"/>
                  <a:gd name="f97" fmla="*/ 24 1 f68"/>
                  <a:gd name="f98" fmla="*/ 51 1 f69"/>
                  <a:gd name="f99" fmla="*/ 26 1 f68"/>
                  <a:gd name="f100" fmla="*/ 28 1 f68"/>
                  <a:gd name="f101" fmla="*/ 55 1 f69"/>
                  <a:gd name="f102" fmla="*/ 33 1 f68"/>
                  <a:gd name="f103" fmla="*/ 53 1 f69"/>
                  <a:gd name="f104" fmla="*/ 36 1 f68"/>
                  <a:gd name="f105" fmla="*/ 47 1 f69"/>
                  <a:gd name="f106" fmla="*/ 46 1 f69"/>
                  <a:gd name="f107" fmla="*/ 43 1 f69"/>
                  <a:gd name="f108" fmla="*/ 35 1 f68"/>
                  <a:gd name="f109" fmla="*/ 41 1 f69"/>
                  <a:gd name="f110" fmla="*/ 37 1 f68"/>
                  <a:gd name="f111" fmla="*/ 37 1 f69"/>
                  <a:gd name="f112" fmla="*/ 40 1 f68"/>
                  <a:gd name="f113" fmla="*/ 42 1 f68"/>
                  <a:gd name="f114" fmla="*/ 33 1 f69"/>
                  <a:gd name="f115" fmla="*/ 41 1 f68"/>
                  <a:gd name="f116" fmla="*/ 31 1 f69"/>
                  <a:gd name="f117" fmla="*/ 28 1 f69"/>
                  <a:gd name="f118" fmla="*/ 43 1 f68"/>
                  <a:gd name="f119" fmla="*/ 23 1 f69"/>
                  <a:gd name="f120" fmla="*/ 44 1 f68"/>
                  <a:gd name="f121" fmla="*/ 48 1 f68"/>
                  <a:gd name="f122" fmla="*/ 21 1 f69"/>
                  <a:gd name="f123" fmla="*/ 46 1 f68"/>
                  <a:gd name="f124" fmla="*/ 19 1 f69"/>
                  <a:gd name="f125" fmla="*/ 15 1 f69"/>
                  <a:gd name="f126" fmla="*/ 14 1 f69"/>
                  <a:gd name="f127" fmla="*/ 9 1 f69"/>
                  <a:gd name="f128" fmla="*/ 39 1 f68"/>
                  <a:gd name="f129" fmla="*/ 7 1 f69"/>
                  <a:gd name="f130" fmla="*/ 5 1 f69"/>
                  <a:gd name="f131" fmla="*/ 1 1 f69"/>
                  <a:gd name="f132" fmla="*/ 0 1 f69"/>
                  <a:gd name="f133" fmla="*/ 34 1 f68"/>
                  <a:gd name="f134" fmla="*/ 32 1 f68"/>
                  <a:gd name="f135" fmla="*/ 2 1 f69"/>
                  <a:gd name="f136" fmla="*/ 30 1 f68"/>
                  <a:gd name="f137" fmla="*/ 27 1 f68"/>
                  <a:gd name="f138" fmla="*/ 17 1 f69"/>
                  <a:gd name="f139" fmla="*/ 20 1 f69"/>
                  <a:gd name="f140" fmla="*/ 19 1 f68"/>
                  <a:gd name="f141" fmla="*/ 15 1 f68"/>
                  <a:gd name="f142" fmla="*/ 10 1 f68"/>
                  <a:gd name="f143" fmla="*/ 0 1 f68"/>
                  <a:gd name="f144" fmla="*/ f6 1 f68"/>
                  <a:gd name="f145" fmla="*/ f7 1 f69"/>
                  <a:gd name="f146" fmla="+- f70 0 f1"/>
                  <a:gd name="f147" fmla="*/ f143 f63 1"/>
                  <a:gd name="f148" fmla="*/ f144 f63 1"/>
                  <a:gd name="f149" fmla="*/ f145 f64 1"/>
                  <a:gd name="f150" fmla="*/ f132 f64 1"/>
                  <a:gd name="f151" fmla="*/ f71 f63 1"/>
                  <a:gd name="f152" fmla="*/ f72 f64 1"/>
                  <a:gd name="f153" fmla="*/ f73 f63 1"/>
                  <a:gd name="f154" fmla="*/ f74 f64 1"/>
                  <a:gd name="f155" fmla="*/ f75 f64 1"/>
                  <a:gd name="f156" fmla="*/ f76 f64 1"/>
                  <a:gd name="f157" fmla="*/ f77 f63 1"/>
                  <a:gd name="f158" fmla="*/ f78 f64 1"/>
                  <a:gd name="f159" fmla="*/ f79 f64 1"/>
                  <a:gd name="f160" fmla="*/ f80 f64 1"/>
                  <a:gd name="f161" fmla="*/ f81 f64 1"/>
                  <a:gd name="f162" fmla="*/ f82 f63 1"/>
                  <a:gd name="f163" fmla="*/ f83 f64 1"/>
                  <a:gd name="f164" fmla="*/ f84 f63 1"/>
                  <a:gd name="f165" fmla="*/ f85 f64 1"/>
                  <a:gd name="f166" fmla="*/ f86 f64 1"/>
                  <a:gd name="f167" fmla="*/ f87 f63 1"/>
                  <a:gd name="f168" fmla="*/ f88 f64 1"/>
                  <a:gd name="f169" fmla="*/ f89 f63 1"/>
                  <a:gd name="f170" fmla="*/ f90 f63 1"/>
                  <a:gd name="f171" fmla="*/ f91 f63 1"/>
                  <a:gd name="f172" fmla="*/ f92 f64 1"/>
                  <a:gd name="f173" fmla="*/ f93 f63 1"/>
                  <a:gd name="f174" fmla="*/ f94 f64 1"/>
                  <a:gd name="f175" fmla="*/ f95 f63 1"/>
                  <a:gd name="f176" fmla="*/ f96 f63 1"/>
                  <a:gd name="f177" fmla="*/ f97 f63 1"/>
                  <a:gd name="f178" fmla="*/ f98 f64 1"/>
                  <a:gd name="f179" fmla="*/ f99 f63 1"/>
                  <a:gd name="f180" fmla="*/ f100 f63 1"/>
                  <a:gd name="f181" fmla="*/ f101 f64 1"/>
                  <a:gd name="f182" fmla="*/ f102 f63 1"/>
                  <a:gd name="f183" fmla="*/ f103 f64 1"/>
                  <a:gd name="f184" fmla="*/ f104 f63 1"/>
                  <a:gd name="f185" fmla="*/ f105 f64 1"/>
                  <a:gd name="f186" fmla="*/ f106 f64 1"/>
                  <a:gd name="f187" fmla="*/ f107 f64 1"/>
                  <a:gd name="f188" fmla="*/ f108 f63 1"/>
                  <a:gd name="f189" fmla="*/ f109 f64 1"/>
                  <a:gd name="f190" fmla="*/ f110 f63 1"/>
                  <a:gd name="f191" fmla="*/ f111 f64 1"/>
                  <a:gd name="f192" fmla="*/ f112 f63 1"/>
                  <a:gd name="f193" fmla="*/ f113 f63 1"/>
                  <a:gd name="f194" fmla="*/ f114 f64 1"/>
                  <a:gd name="f195" fmla="*/ f115 f63 1"/>
                  <a:gd name="f196" fmla="*/ f116 f64 1"/>
                  <a:gd name="f197" fmla="*/ f117 f64 1"/>
                  <a:gd name="f198" fmla="*/ f118 f63 1"/>
                  <a:gd name="f199" fmla="*/ f119 f64 1"/>
                  <a:gd name="f200" fmla="*/ f120 f63 1"/>
                  <a:gd name="f201" fmla="*/ f121 f63 1"/>
                  <a:gd name="f202" fmla="*/ f122 f64 1"/>
                  <a:gd name="f203" fmla="*/ f123 f63 1"/>
                  <a:gd name="f204" fmla="*/ f124 f64 1"/>
                  <a:gd name="f205" fmla="*/ f125 f64 1"/>
                  <a:gd name="f206" fmla="*/ f126 f64 1"/>
                  <a:gd name="f207" fmla="*/ f127 f64 1"/>
                  <a:gd name="f208" fmla="*/ f128 f63 1"/>
                  <a:gd name="f209" fmla="*/ f129 f64 1"/>
                  <a:gd name="f210" fmla="*/ f130 f64 1"/>
                  <a:gd name="f211" fmla="*/ f131 f64 1"/>
                  <a:gd name="f212" fmla="*/ f133 f63 1"/>
                  <a:gd name="f213" fmla="*/ f134 f63 1"/>
                  <a:gd name="f214" fmla="*/ f135 f64 1"/>
                  <a:gd name="f215" fmla="*/ f136 f63 1"/>
                  <a:gd name="f216" fmla="*/ f137 f63 1"/>
                  <a:gd name="f217" fmla="*/ f138 f64 1"/>
                  <a:gd name="f218" fmla="*/ f139 f64 1"/>
                  <a:gd name="f219" fmla="*/ f140 f63 1"/>
                  <a:gd name="f220" fmla="*/ f141 f63 1"/>
                  <a:gd name="f221" fmla="*/ f142 f63 1"/>
                </a:gdLst>
                <a:ahLst/>
                <a:cxnLst>
                  <a:cxn ang="3cd4">
                    <a:pos x="hc" y="t"/>
                  </a:cxn>
                  <a:cxn ang="0">
                    <a:pos x="r" y="vc"/>
                  </a:cxn>
                  <a:cxn ang="cd4">
                    <a:pos x="hc" y="b"/>
                  </a:cxn>
                  <a:cxn ang="cd2">
                    <a:pos x="l" y="vc"/>
                  </a:cxn>
                  <a:cxn ang="f146">
                    <a:pos x="f151" y="f152"/>
                  </a:cxn>
                  <a:cxn ang="f146">
                    <a:pos x="f153" y="f154"/>
                  </a:cxn>
                  <a:cxn ang="f146">
                    <a:pos x="f153" y="f155"/>
                  </a:cxn>
                  <a:cxn ang="f146">
                    <a:pos x="f153" y="f156"/>
                  </a:cxn>
                  <a:cxn ang="f146">
                    <a:pos x="f157" y="f158"/>
                  </a:cxn>
                  <a:cxn ang="f146">
                    <a:pos x="f151" y="f159"/>
                  </a:cxn>
                  <a:cxn ang="f146">
                    <a:pos x="f153" y="f160"/>
                  </a:cxn>
                  <a:cxn ang="f146">
                    <a:pos x="f151" y="f161"/>
                  </a:cxn>
                  <a:cxn ang="f146">
                    <a:pos x="f162" y="f163"/>
                  </a:cxn>
                  <a:cxn ang="f146">
                    <a:pos x="f164" y="f165"/>
                  </a:cxn>
                  <a:cxn ang="f146">
                    <a:pos x="f164" y="f166"/>
                  </a:cxn>
                  <a:cxn ang="f146">
                    <a:pos x="f167" y="f168"/>
                  </a:cxn>
                  <a:cxn ang="f146">
                    <a:pos x="f169" y="f168"/>
                  </a:cxn>
                  <a:cxn ang="f146">
                    <a:pos x="f170" y="f168"/>
                  </a:cxn>
                  <a:cxn ang="f146">
                    <a:pos x="f171" y="f172"/>
                  </a:cxn>
                  <a:cxn ang="f146">
                    <a:pos x="f173" y="f174"/>
                  </a:cxn>
                  <a:cxn ang="f146">
                    <a:pos x="f175" y="f174"/>
                  </a:cxn>
                  <a:cxn ang="f146">
                    <a:pos x="f176" y="f174"/>
                  </a:cxn>
                  <a:cxn ang="f146">
                    <a:pos x="f177" y="f178"/>
                  </a:cxn>
                  <a:cxn ang="f146">
                    <a:pos x="f179" y="f178"/>
                  </a:cxn>
                  <a:cxn ang="f146">
                    <a:pos x="f180" y="f181"/>
                  </a:cxn>
                  <a:cxn ang="f146">
                    <a:pos x="f182" y="f183"/>
                  </a:cxn>
                  <a:cxn ang="f146">
                    <a:pos x="f184" y="f185"/>
                  </a:cxn>
                  <a:cxn ang="f146">
                    <a:pos x="f184" y="f186"/>
                  </a:cxn>
                  <a:cxn ang="f146">
                    <a:pos x="f184" y="f187"/>
                  </a:cxn>
                  <a:cxn ang="f146">
                    <a:pos x="f188" y="f189"/>
                  </a:cxn>
                  <a:cxn ang="f146">
                    <a:pos x="f184" y="f165"/>
                  </a:cxn>
                  <a:cxn ang="f146">
                    <a:pos x="f190" y="f191"/>
                  </a:cxn>
                  <a:cxn ang="f146">
                    <a:pos x="f190" y="f163"/>
                  </a:cxn>
                  <a:cxn ang="f146">
                    <a:pos x="f192" y="f161"/>
                  </a:cxn>
                  <a:cxn ang="f146">
                    <a:pos x="f193" y="f194"/>
                  </a:cxn>
                  <a:cxn ang="f146">
                    <a:pos x="f195" y="f196"/>
                  </a:cxn>
                  <a:cxn ang="f146">
                    <a:pos x="f193" y="f197"/>
                  </a:cxn>
                  <a:cxn ang="f146">
                    <a:pos x="f198" y="f199"/>
                  </a:cxn>
                  <a:cxn ang="f146">
                    <a:pos x="f200" y="f155"/>
                  </a:cxn>
                  <a:cxn ang="f146">
                    <a:pos x="f201" y="f202"/>
                  </a:cxn>
                  <a:cxn ang="f146">
                    <a:pos x="f203" y="f204"/>
                  </a:cxn>
                  <a:cxn ang="f146">
                    <a:pos x="f193" y="f205"/>
                  </a:cxn>
                  <a:cxn ang="f146">
                    <a:pos x="f200" y="f206"/>
                  </a:cxn>
                  <a:cxn ang="f146">
                    <a:pos x="f193" y="f207"/>
                  </a:cxn>
                  <a:cxn ang="f146">
                    <a:pos x="f208" y="f209"/>
                  </a:cxn>
                  <a:cxn ang="f146">
                    <a:pos x="f195" y="f210"/>
                  </a:cxn>
                  <a:cxn ang="f146">
                    <a:pos x="f192" y="f211"/>
                  </a:cxn>
                  <a:cxn ang="f146">
                    <a:pos x="f190" y="f150"/>
                  </a:cxn>
                  <a:cxn ang="f146">
                    <a:pos x="f212" y="f150"/>
                  </a:cxn>
                  <a:cxn ang="f146">
                    <a:pos x="f213" y="f214"/>
                  </a:cxn>
                  <a:cxn ang="f146">
                    <a:pos x="f215" y="f207"/>
                  </a:cxn>
                  <a:cxn ang="f146">
                    <a:pos x="f216" y="f217"/>
                  </a:cxn>
                  <a:cxn ang="f146">
                    <a:pos x="f176" y="f218"/>
                  </a:cxn>
                  <a:cxn ang="f146">
                    <a:pos x="f219" y="f204"/>
                  </a:cxn>
                  <a:cxn ang="f146">
                    <a:pos x="f173" y="f218"/>
                  </a:cxn>
                  <a:cxn ang="f146">
                    <a:pos x="f220" y="f155"/>
                  </a:cxn>
                  <a:cxn ang="f146">
                    <a:pos x="f221" y="f199"/>
                  </a:cxn>
                  <a:cxn ang="f146">
                    <a:pos x="f164" y="f202"/>
                  </a:cxn>
                  <a:cxn ang="f146">
                    <a:pos x="f162" y="f154"/>
                  </a:cxn>
                  <a:cxn ang="f146">
                    <a:pos x="f151" y="f152"/>
                  </a:cxn>
                </a:cxnLst>
                <a:rect l="f147" t="f150" r="f148" b="f149"/>
                <a:pathLst>
                  <a:path w="48" h="57">
                    <a:moveTo>
                      <a:pt x="f8" y="f9"/>
                    </a:moveTo>
                    <a:cubicBezTo>
                      <a:pt x="f10" y="f11"/>
                      <a:pt x="f8" y="f11"/>
                      <a:pt x="f10" y="f12"/>
                    </a:cubicBezTo>
                    <a:cubicBezTo>
                      <a:pt x="f13" y="f14"/>
                      <a:pt x="f10" y="f15"/>
                      <a:pt x="f10" y="f16"/>
                    </a:cubicBezTo>
                    <a:cubicBezTo>
                      <a:pt x="f10" y="f17"/>
                      <a:pt x="f5" y="f17"/>
                      <a:pt x="f10" y="f18"/>
                    </a:cubicBezTo>
                    <a:cubicBezTo>
                      <a:pt x="f8" y="f19"/>
                      <a:pt x="f13" y="f20"/>
                      <a:pt x="f13" y="f21"/>
                    </a:cubicBezTo>
                    <a:cubicBezTo>
                      <a:pt x="f13" y="f22"/>
                      <a:pt x="f10" y="f21"/>
                      <a:pt x="f8" y="f23"/>
                    </a:cubicBezTo>
                    <a:cubicBezTo>
                      <a:pt x="f8" y="f24"/>
                      <a:pt x="f13" y="f21"/>
                      <a:pt x="f10" y="f24"/>
                    </a:cubicBezTo>
                    <a:cubicBezTo>
                      <a:pt x="f10" y="f25"/>
                      <a:pt x="f26" y="f22"/>
                      <a:pt x="f8" y="f27"/>
                    </a:cubicBezTo>
                    <a:cubicBezTo>
                      <a:pt x="f10" y="f28"/>
                      <a:pt x="f29" y="f27"/>
                      <a:pt x="f29" y="f25"/>
                    </a:cubicBezTo>
                    <a:cubicBezTo>
                      <a:pt x="f29" y="f28"/>
                      <a:pt x="f30" y="f28"/>
                      <a:pt x="f31" y="f32"/>
                    </a:cubicBezTo>
                    <a:cubicBezTo>
                      <a:pt x="f26" y="f33"/>
                      <a:pt x="f30" y="f32"/>
                      <a:pt x="f31" y="f34"/>
                    </a:cubicBezTo>
                    <a:cubicBezTo>
                      <a:pt x="f31" y="f35"/>
                      <a:pt x="f31" y="f36"/>
                      <a:pt x="f30" y="f37"/>
                    </a:cubicBezTo>
                    <a:cubicBezTo>
                      <a:pt x="f38" y="f39"/>
                      <a:pt x="f40" y="f36"/>
                      <a:pt x="f38" y="f37"/>
                    </a:cubicBezTo>
                    <a:cubicBezTo>
                      <a:pt x="f41" y="f6"/>
                      <a:pt x="f42" y="f36"/>
                      <a:pt x="f42" y="f37"/>
                    </a:cubicBezTo>
                    <a:cubicBezTo>
                      <a:pt x="f43" y="f39"/>
                      <a:pt x="f43" y="f44"/>
                      <a:pt x="f45" y="f6"/>
                    </a:cubicBezTo>
                    <a:cubicBezTo>
                      <a:pt x="f45" y="f37"/>
                      <a:pt x="f43" y="f46"/>
                      <a:pt x="f9" y="f36"/>
                    </a:cubicBezTo>
                    <a:cubicBezTo>
                      <a:pt x="f12" y="f6"/>
                      <a:pt x="f12" y="f46"/>
                      <a:pt x="f47" y="f36"/>
                    </a:cubicBezTo>
                    <a:cubicBezTo>
                      <a:pt x="f15" y="f37"/>
                      <a:pt x="f16" y="f44"/>
                      <a:pt x="f16" y="f36"/>
                    </a:cubicBezTo>
                    <a:cubicBezTo>
                      <a:pt x="f16" y="f37"/>
                      <a:pt x="f48" y="f36"/>
                      <a:pt x="f17" y="f44"/>
                    </a:cubicBezTo>
                    <a:cubicBezTo>
                      <a:pt x="f49" y="f44"/>
                      <a:pt x="f17" y="f46"/>
                      <a:pt x="f18" y="f44"/>
                    </a:cubicBezTo>
                    <a:cubicBezTo>
                      <a:pt x="f18" y="f44"/>
                      <a:pt x="f21" y="f50"/>
                      <a:pt x="f19" y="f51"/>
                    </a:cubicBezTo>
                    <a:cubicBezTo>
                      <a:pt x="f20" y="f7"/>
                      <a:pt x="f24" y="f52"/>
                      <a:pt x="f53" y="f50"/>
                    </a:cubicBezTo>
                    <a:cubicBezTo>
                      <a:pt x="f25" y="f36"/>
                      <a:pt x="f54" y="f37"/>
                      <a:pt x="f54" y="f39"/>
                    </a:cubicBezTo>
                    <a:cubicBezTo>
                      <a:pt x="f25" y="f55"/>
                      <a:pt x="f25" y="f56"/>
                      <a:pt x="f54" y="f56"/>
                    </a:cubicBezTo>
                    <a:cubicBezTo>
                      <a:pt x="f28" y="f35"/>
                      <a:pt x="f57" y="f58"/>
                      <a:pt x="f54" y="f58"/>
                    </a:cubicBezTo>
                    <a:cubicBezTo>
                      <a:pt x="f54" y="f33"/>
                      <a:pt x="f54" y="f33"/>
                      <a:pt x="f25" y="f33"/>
                    </a:cubicBezTo>
                    <a:cubicBezTo>
                      <a:pt x="f57" y="f32"/>
                      <a:pt x="f25" y="f33"/>
                      <a:pt x="f54" y="f32"/>
                    </a:cubicBezTo>
                    <a:cubicBezTo>
                      <a:pt x="f57" y="f57"/>
                      <a:pt x="f25" y="f32"/>
                      <a:pt x="f28" y="f28"/>
                    </a:cubicBezTo>
                    <a:cubicBezTo>
                      <a:pt x="f32" y="f54"/>
                      <a:pt x="f28" y="f54"/>
                      <a:pt x="f28" y="f25"/>
                    </a:cubicBezTo>
                    <a:cubicBezTo>
                      <a:pt x="f28" y="f28"/>
                      <a:pt x="f59" y="f25"/>
                      <a:pt x="f59" y="f27"/>
                    </a:cubicBezTo>
                    <a:cubicBezTo>
                      <a:pt x="f59" y="f24"/>
                      <a:pt x="f34" y="f27"/>
                      <a:pt x="f34" y="f53"/>
                    </a:cubicBezTo>
                    <a:cubicBezTo>
                      <a:pt x="f58" y="f23"/>
                      <a:pt x="f34" y="f53"/>
                      <a:pt x="f33" y="f22"/>
                    </a:cubicBezTo>
                    <a:cubicBezTo>
                      <a:pt x="f59" y="f21"/>
                      <a:pt x="f34" y="f21"/>
                      <a:pt x="f34" y="f19"/>
                    </a:cubicBezTo>
                    <a:cubicBezTo>
                      <a:pt x="f34" y="f18"/>
                      <a:pt x="f34" y="f49"/>
                      <a:pt x="f58" y="f49"/>
                    </a:cubicBezTo>
                    <a:cubicBezTo>
                      <a:pt x="f33" y="f16"/>
                      <a:pt x="f55" y="f49"/>
                      <a:pt x="f35" y="f16"/>
                    </a:cubicBezTo>
                    <a:cubicBezTo>
                      <a:pt x="f58" y="f15"/>
                      <a:pt x="f6" y="f49"/>
                      <a:pt x="f6" y="f15"/>
                    </a:cubicBezTo>
                    <a:cubicBezTo>
                      <a:pt x="f6" y="f14"/>
                      <a:pt x="f6" y="f16"/>
                      <a:pt x="f56" y="f14"/>
                    </a:cubicBezTo>
                    <a:cubicBezTo>
                      <a:pt x="f55" y="f9"/>
                      <a:pt x="f35" y="f12"/>
                      <a:pt x="f34" y="f60"/>
                    </a:cubicBezTo>
                    <a:cubicBezTo>
                      <a:pt x="f58" y="f9"/>
                      <a:pt x="f56" y="f9"/>
                      <a:pt x="f35" y="f45"/>
                    </a:cubicBezTo>
                    <a:cubicBezTo>
                      <a:pt x="f34" y="f43"/>
                      <a:pt x="f34" y="f42"/>
                      <a:pt x="f34" y="f38"/>
                    </a:cubicBezTo>
                    <a:cubicBezTo>
                      <a:pt x="f33" y="f30"/>
                      <a:pt x="f59" y="f40"/>
                      <a:pt x="f32" y="f30"/>
                    </a:cubicBezTo>
                    <a:cubicBezTo>
                      <a:pt x="f34" y="f31"/>
                      <a:pt x="f32" y="f31"/>
                      <a:pt x="f33" y="f29"/>
                    </a:cubicBezTo>
                    <a:cubicBezTo>
                      <a:pt x="f58" y="f26"/>
                      <a:pt x="f33" y="f26"/>
                      <a:pt x="f59" y="f13"/>
                    </a:cubicBezTo>
                    <a:cubicBezTo>
                      <a:pt x="f57" y="f5"/>
                      <a:pt x="f57" y="f5"/>
                      <a:pt x="f28" y="f5"/>
                    </a:cubicBezTo>
                    <a:cubicBezTo>
                      <a:pt x="f27" y="f13"/>
                      <a:pt x="f25" y="f5"/>
                      <a:pt x="f27" y="f5"/>
                    </a:cubicBezTo>
                    <a:cubicBezTo>
                      <a:pt x="f22" y="f13"/>
                      <a:pt x="f53" y="f13"/>
                      <a:pt x="f24" y="f10"/>
                    </a:cubicBezTo>
                    <a:cubicBezTo>
                      <a:pt x="f22" y="f8"/>
                      <a:pt x="f53" y="f31"/>
                      <a:pt x="f23" y="f38"/>
                    </a:cubicBezTo>
                    <a:cubicBezTo>
                      <a:pt x="f20" y="f61"/>
                      <a:pt x="f21" y="f60"/>
                      <a:pt x="f20" y="f11"/>
                    </a:cubicBezTo>
                    <a:cubicBezTo>
                      <a:pt x="f48" y="f14"/>
                      <a:pt x="f18" y="f14"/>
                      <a:pt x="f16" y="f47"/>
                    </a:cubicBezTo>
                    <a:cubicBezTo>
                      <a:pt x="f15" y="f15"/>
                      <a:pt x="f14" y="f47"/>
                      <a:pt x="f14" y="f14"/>
                    </a:cubicBezTo>
                    <a:cubicBezTo>
                      <a:pt x="f47" y="f12"/>
                      <a:pt x="f9" y="f14"/>
                      <a:pt x="f9" y="f47"/>
                    </a:cubicBezTo>
                    <a:cubicBezTo>
                      <a:pt x="f9" y="f15"/>
                      <a:pt x="f9" y="f15"/>
                      <a:pt x="f60" y="f16"/>
                    </a:cubicBezTo>
                    <a:cubicBezTo>
                      <a:pt x="f45" y="f49"/>
                      <a:pt x="f45" y="f15"/>
                      <a:pt x="f41" y="f49"/>
                    </a:cubicBezTo>
                    <a:cubicBezTo>
                      <a:pt x="f30" y="f17"/>
                      <a:pt x="f40" y="f15"/>
                      <a:pt x="f31" y="f15"/>
                    </a:cubicBezTo>
                    <a:cubicBezTo>
                      <a:pt x="f26" y="f47"/>
                      <a:pt x="f30" y="f14"/>
                      <a:pt x="f29" y="f12"/>
                    </a:cubicBezTo>
                    <a:cubicBezTo>
                      <a:pt x="f8" y="f11"/>
                      <a:pt x="f29" y="f1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96" name="Brundi">
                <a:extLst>
                  <a:ext uri="{FF2B5EF4-FFF2-40B4-BE49-F238E27FC236}">
                    <a16:creationId xmlns:a16="http://schemas.microsoft.com/office/drawing/2014/main" id="{4FCB3810-3126-A107-3703-E02A43B241C8}"/>
                  </a:ext>
                </a:extLst>
              </p:cNvPr>
              <p:cNvSpPr/>
              <p:nvPr/>
            </p:nvSpPr>
            <p:spPr>
              <a:xfrm>
                <a:off x="9893725" y="4390939"/>
                <a:ext cx="42931" cy="47073"/>
              </a:xfrm>
              <a:custGeom>
                <a:avLst/>
                <a:gdLst>
                  <a:gd name="f0" fmla="val 10800000"/>
                  <a:gd name="f1" fmla="val 5400000"/>
                  <a:gd name="f2" fmla="val 180"/>
                  <a:gd name="f3" fmla="val w"/>
                  <a:gd name="f4" fmla="val h"/>
                  <a:gd name="f5" fmla="val 0"/>
                  <a:gd name="f6" fmla="val 8"/>
                  <a:gd name="f7" fmla="val 9"/>
                  <a:gd name="f8" fmla="val 4"/>
                  <a:gd name="f9" fmla="val 2"/>
                  <a:gd name="f10" fmla="val 3"/>
                  <a:gd name="f11" fmla="val 1"/>
                  <a:gd name="f12" fmla="val 5"/>
                  <a:gd name="f13" fmla="val 6"/>
                  <a:gd name="f14" fmla="val 7"/>
                  <a:gd name="f15" fmla="+- 0 0 -90"/>
                  <a:gd name="f16" fmla="*/ f3 1 8"/>
                  <a:gd name="f17" fmla="*/ f4 1 9"/>
                  <a:gd name="f18" fmla="+- f7 0 f5"/>
                  <a:gd name="f19" fmla="+- f6 0 f5"/>
                  <a:gd name="f20" fmla="*/ f15 f0 1"/>
                  <a:gd name="f21" fmla="*/ f19 1 8"/>
                  <a:gd name="f22" fmla="*/ f18 1 9"/>
                  <a:gd name="f23" fmla="*/ f20 1 f2"/>
                  <a:gd name="f24" fmla="*/ 0 1 f21"/>
                  <a:gd name="f25" fmla="*/ 4 1 f22"/>
                  <a:gd name="f26" fmla="*/ 4 1 f21"/>
                  <a:gd name="f27" fmla="*/ 1 1 f22"/>
                  <a:gd name="f28" fmla="*/ 6 1 f21"/>
                  <a:gd name="f29" fmla="*/ 0 1 f22"/>
                  <a:gd name="f30" fmla="*/ 7 1 f21"/>
                  <a:gd name="f31" fmla="*/ 3 1 f22"/>
                  <a:gd name="f32" fmla="*/ 5 1 f22"/>
                  <a:gd name="f33" fmla="*/ 5 1 f21"/>
                  <a:gd name="f34" fmla="*/ 2 1 f22"/>
                  <a:gd name="f35" fmla="*/ 7 1 f22"/>
                  <a:gd name="f36" fmla="*/ 2 1 f21"/>
                  <a:gd name="f37" fmla="*/ 1 1 f21"/>
                  <a:gd name="f38" fmla="*/ f6 1 f21"/>
                  <a:gd name="f39" fmla="*/ f7 1 f22"/>
                  <a:gd name="f40" fmla="+- f23 0 f1"/>
                  <a:gd name="f41" fmla="*/ f24 f16 1"/>
                  <a:gd name="f42" fmla="*/ f38 f16 1"/>
                  <a:gd name="f43" fmla="*/ f39 f17 1"/>
                  <a:gd name="f44" fmla="*/ f29 f17 1"/>
                  <a:gd name="f45" fmla="*/ f25 f17 1"/>
                  <a:gd name="f46" fmla="*/ f26 f16 1"/>
                  <a:gd name="f47" fmla="*/ f27 f17 1"/>
                  <a:gd name="f48" fmla="*/ f28 f16 1"/>
                  <a:gd name="f49" fmla="*/ f30 f16 1"/>
                  <a:gd name="f50" fmla="*/ f31 f17 1"/>
                  <a:gd name="f51" fmla="*/ f32 f17 1"/>
                  <a:gd name="f52" fmla="*/ f33 f16 1"/>
                  <a:gd name="f53" fmla="*/ f34 f17 1"/>
                  <a:gd name="f54" fmla="*/ f35 f17 1"/>
                  <a:gd name="f55" fmla="*/ f36 f16 1"/>
                  <a:gd name="f56" fmla="*/ f37 f16 1"/>
                </a:gdLst>
                <a:ahLst/>
                <a:cxnLst>
                  <a:cxn ang="3cd4">
                    <a:pos x="hc" y="t"/>
                  </a:cxn>
                  <a:cxn ang="0">
                    <a:pos x="r" y="vc"/>
                  </a:cxn>
                  <a:cxn ang="cd4">
                    <a:pos x="hc" y="b"/>
                  </a:cxn>
                  <a:cxn ang="cd2">
                    <a:pos x="l" y="vc"/>
                  </a:cxn>
                  <a:cxn ang="f40">
                    <a:pos x="f41" y="f45"/>
                  </a:cxn>
                  <a:cxn ang="f40">
                    <a:pos x="f46" y="f47"/>
                  </a:cxn>
                  <a:cxn ang="f40">
                    <a:pos x="f48" y="f44"/>
                  </a:cxn>
                  <a:cxn ang="f40">
                    <a:pos x="f49" y="f50"/>
                  </a:cxn>
                  <a:cxn ang="f40">
                    <a:pos x="f48" y="f51"/>
                  </a:cxn>
                  <a:cxn ang="f40">
                    <a:pos x="f52" y="f53"/>
                  </a:cxn>
                  <a:cxn ang="f40">
                    <a:pos x="f46" y="f54"/>
                  </a:cxn>
                  <a:cxn ang="f40">
                    <a:pos x="f55" y="f51"/>
                  </a:cxn>
                  <a:cxn ang="f40">
                    <a:pos x="f56" y="f51"/>
                  </a:cxn>
                  <a:cxn ang="f40">
                    <a:pos x="f41" y="f45"/>
                  </a:cxn>
                </a:cxnLst>
                <a:rect l="f41" t="f44" r="f42" b="f43"/>
                <a:pathLst>
                  <a:path w="8" h="9">
                    <a:moveTo>
                      <a:pt x="f5" y="f8"/>
                    </a:moveTo>
                    <a:cubicBezTo>
                      <a:pt x="f9" y="f10"/>
                      <a:pt x="f11" y="f9"/>
                      <a:pt x="f8" y="f11"/>
                    </a:cubicBezTo>
                    <a:cubicBezTo>
                      <a:pt x="f12" y="f5"/>
                      <a:pt x="f13" y="f5"/>
                      <a:pt x="f13" y="f5"/>
                    </a:cubicBezTo>
                    <a:cubicBezTo>
                      <a:pt x="f13" y="f5"/>
                      <a:pt x="f14" y="f9"/>
                      <a:pt x="f14" y="f10"/>
                    </a:cubicBezTo>
                    <a:cubicBezTo>
                      <a:pt x="f14" y="f8"/>
                      <a:pt x="f6" y="f8"/>
                      <a:pt x="f13" y="f12"/>
                    </a:cubicBezTo>
                    <a:cubicBezTo>
                      <a:pt x="f12" y="f13"/>
                      <a:pt x="f13" y="f11"/>
                      <a:pt x="f12" y="f9"/>
                    </a:cubicBezTo>
                    <a:cubicBezTo>
                      <a:pt x="f10" y="f10"/>
                      <a:pt x="f12" y="f12"/>
                      <a:pt x="f8" y="f14"/>
                    </a:cubicBezTo>
                    <a:cubicBezTo>
                      <a:pt x="f10" y="f7"/>
                      <a:pt x="f10" y="f14"/>
                      <a:pt x="f9" y="f12"/>
                    </a:cubicBezTo>
                    <a:cubicBezTo>
                      <a:pt x="f11" y="f8"/>
                      <a:pt x="f9" y="f13"/>
                      <a:pt x="f11" y="f12"/>
                    </a:cubicBezTo>
                    <a:cubicBezTo>
                      <a:pt x="f11" y="f12"/>
                      <a:pt x="f11"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97" name="Cote D'ivoire">
                <a:extLst>
                  <a:ext uri="{FF2B5EF4-FFF2-40B4-BE49-F238E27FC236}">
                    <a16:creationId xmlns:a16="http://schemas.microsoft.com/office/drawing/2014/main" id="{D9B66C28-49A9-0854-6BF4-4533A9ADB97F}"/>
                  </a:ext>
                </a:extLst>
              </p:cNvPr>
              <p:cNvSpPr/>
              <p:nvPr/>
            </p:nvSpPr>
            <p:spPr>
              <a:xfrm>
                <a:off x="6782589" y="4219773"/>
                <a:ext cx="164930" cy="222510"/>
              </a:xfrm>
              <a:custGeom>
                <a:avLst/>
                <a:gdLst>
                  <a:gd name="f0" fmla="val 10800000"/>
                  <a:gd name="f1" fmla="val 5400000"/>
                  <a:gd name="f2" fmla="val 180"/>
                  <a:gd name="f3" fmla="val w"/>
                  <a:gd name="f4" fmla="val h"/>
                  <a:gd name="f5" fmla="val 0"/>
                  <a:gd name="f6" fmla="val 31"/>
                  <a:gd name="f7" fmla="val 44"/>
                  <a:gd name="f8" fmla="val 28"/>
                  <a:gd name="f9" fmla="val 38"/>
                  <a:gd name="f10" fmla="val 24"/>
                  <a:gd name="f11" fmla="val 26"/>
                  <a:gd name="f12" fmla="val 37"/>
                  <a:gd name="f13" fmla="val 22"/>
                  <a:gd name="f14" fmla="val 23"/>
                  <a:gd name="f15" fmla="val 25"/>
                  <a:gd name="f16" fmla="val 20"/>
                  <a:gd name="f17" fmla="val 15"/>
                  <a:gd name="f18" fmla="val 39"/>
                  <a:gd name="f19" fmla="val 13"/>
                  <a:gd name="f20" fmla="val 41"/>
                  <a:gd name="f21" fmla="val 12"/>
                  <a:gd name="f22" fmla="val 10"/>
                  <a:gd name="f23" fmla="val 42"/>
                  <a:gd name="f24" fmla="val 6"/>
                  <a:gd name="f25" fmla="val 43"/>
                  <a:gd name="f26" fmla="val 4"/>
                  <a:gd name="f27" fmla="val 35"/>
                  <a:gd name="f28" fmla="val 7"/>
                  <a:gd name="f29" fmla="val 36"/>
                  <a:gd name="f30" fmla="val 5"/>
                  <a:gd name="f31" fmla="val 33"/>
                  <a:gd name="f32" fmla="val 34"/>
                  <a:gd name="f33" fmla="val 1"/>
                  <a:gd name="f34" fmla="val 32"/>
                  <a:gd name="f35" fmla="val 2"/>
                  <a:gd name="f36" fmla="val 27"/>
                  <a:gd name="f37" fmla="val 3"/>
                  <a:gd name="f38" fmla="val 21"/>
                  <a:gd name="f39" fmla="val 19"/>
                  <a:gd name="f40" fmla="val 16"/>
                  <a:gd name="f41" fmla="val 18"/>
                  <a:gd name="f42" fmla="val 17"/>
                  <a:gd name="f43" fmla="val 11"/>
                  <a:gd name="f44" fmla="val 9"/>
                  <a:gd name="f45" fmla="val 8"/>
                  <a:gd name="f46" fmla="val 14"/>
                  <a:gd name="f47" fmla="val 29"/>
                  <a:gd name="f48" fmla="val 30"/>
                  <a:gd name="f49" fmla="+- 0 0 -90"/>
                  <a:gd name="f50" fmla="*/ f3 1 31"/>
                  <a:gd name="f51" fmla="*/ f4 1 44"/>
                  <a:gd name="f52" fmla="+- f7 0 f5"/>
                  <a:gd name="f53" fmla="+- f6 0 f5"/>
                  <a:gd name="f54" fmla="*/ f49 f0 1"/>
                  <a:gd name="f55" fmla="*/ f53 1 31"/>
                  <a:gd name="f56" fmla="*/ f52 1 44"/>
                  <a:gd name="f57" fmla="*/ f54 1 f2"/>
                  <a:gd name="f58" fmla="*/ 28 1 f55"/>
                  <a:gd name="f59" fmla="*/ 38 1 f56"/>
                  <a:gd name="f60" fmla="*/ 24 1 f55"/>
                  <a:gd name="f61" fmla="*/ 37 1 f56"/>
                  <a:gd name="f62" fmla="*/ 22 1 f55"/>
                  <a:gd name="f63" fmla="*/ 25 1 f55"/>
                  <a:gd name="f64" fmla="*/ 20 1 f55"/>
                  <a:gd name="f65" fmla="*/ 12 1 f55"/>
                  <a:gd name="f66" fmla="*/ 6 1 f55"/>
                  <a:gd name="f67" fmla="*/ 43 1 f56"/>
                  <a:gd name="f68" fmla="*/ 4 1 f55"/>
                  <a:gd name="f69" fmla="*/ 42 1 f56"/>
                  <a:gd name="f70" fmla="*/ 36 1 f56"/>
                  <a:gd name="f71" fmla="*/ 33 1 f56"/>
                  <a:gd name="f72" fmla="*/ 2 1 f55"/>
                  <a:gd name="f73" fmla="*/ 31 1 f56"/>
                  <a:gd name="f74" fmla="*/ 1 1 f55"/>
                  <a:gd name="f75" fmla="*/ 27 1 f56"/>
                  <a:gd name="f76" fmla="*/ 23 1 f56"/>
                  <a:gd name="f77" fmla="*/ 3 1 f55"/>
                  <a:gd name="f78" fmla="*/ 21 1 f56"/>
                  <a:gd name="f79" fmla="*/ 19 1 f56"/>
                  <a:gd name="f80" fmla="*/ 5 1 f55"/>
                  <a:gd name="f81" fmla="*/ 17 1 f56"/>
                  <a:gd name="f82" fmla="*/ 13 1 f56"/>
                  <a:gd name="f83" fmla="*/ 10 1 f56"/>
                  <a:gd name="f84" fmla="*/ 7 1 f56"/>
                  <a:gd name="f85" fmla="*/ 5 1 f56"/>
                  <a:gd name="f86" fmla="*/ 8 1 f55"/>
                  <a:gd name="f87" fmla="*/ 4 1 f56"/>
                  <a:gd name="f88" fmla="*/ 13 1 f55"/>
                  <a:gd name="f89" fmla="*/ 3 1 f56"/>
                  <a:gd name="f90" fmla="*/ 16 1 f55"/>
                  <a:gd name="f91" fmla="*/ 19 1 f55"/>
                  <a:gd name="f92" fmla="*/ 8 1 f56"/>
                  <a:gd name="f93" fmla="*/ 26 1 f55"/>
                  <a:gd name="f94" fmla="*/ 29 1 f55"/>
                  <a:gd name="f95" fmla="*/ 9 1 f56"/>
                  <a:gd name="f96" fmla="*/ 12 1 f56"/>
                  <a:gd name="f97" fmla="*/ 27 1 f55"/>
                  <a:gd name="f98" fmla="*/ 0 1 f55"/>
                  <a:gd name="f99" fmla="*/ f6 1 f55"/>
                  <a:gd name="f100" fmla="*/ 0 1 f56"/>
                  <a:gd name="f101" fmla="*/ f7 1 f56"/>
                  <a:gd name="f102" fmla="+- f57 0 f1"/>
                  <a:gd name="f103" fmla="*/ f98 f50 1"/>
                  <a:gd name="f104" fmla="*/ f99 f50 1"/>
                  <a:gd name="f105" fmla="*/ f101 f51 1"/>
                  <a:gd name="f106" fmla="*/ f100 f51 1"/>
                  <a:gd name="f107" fmla="*/ f58 f50 1"/>
                  <a:gd name="f108" fmla="*/ f59 f51 1"/>
                  <a:gd name="f109" fmla="*/ f60 f50 1"/>
                  <a:gd name="f110" fmla="*/ f61 f51 1"/>
                  <a:gd name="f111" fmla="*/ f62 f50 1"/>
                  <a:gd name="f112" fmla="*/ f63 f50 1"/>
                  <a:gd name="f113" fmla="*/ f64 f50 1"/>
                  <a:gd name="f114" fmla="*/ f65 f50 1"/>
                  <a:gd name="f115" fmla="*/ f66 f50 1"/>
                  <a:gd name="f116" fmla="*/ f67 f51 1"/>
                  <a:gd name="f117" fmla="*/ f68 f50 1"/>
                  <a:gd name="f118" fmla="*/ f69 f51 1"/>
                  <a:gd name="f119" fmla="*/ f70 f51 1"/>
                  <a:gd name="f120" fmla="*/ f71 f51 1"/>
                  <a:gd name="f121" fmla="*/ f72 f50 1"/>
                  <a:gd name="f122" fmla="*/ f73 f51 1"/>
                  <a:gd name="f123" fmla="*/ f74 f50 1"/>
                  <a:gd name="f124" fmla="*/ f75 f51 1"/>
                  <a:gd name="f125" fmla="*/ f76 f51 1"/>
                  <a:gd name="f126" fmla="*/ f77 f50 1"/>
                  <a:gd name="f127" fmla="*/ f78 f51 1"/>
                  <a:gd name="f128" fmla="*/ f79 f51 1"/>
                  <a:gd name="f129" fmla="*/ f80 f50 1"/>
                  <a:gd name="f130" fmla="*/ f81 f51 1"/>
                  <a:gd name="f131" fmla="*/ f82 f51 1"/>
                  <a:gd name="f132" fmla="*/ f83 f51 1"/>
                  <a:gd name="f133" fmla="*/ f84 f51 1"/>
                  <a:gd name="f134" fmla="*/ f85 f51 1"/>
                  <a:gd name="f135" fmla="*/ f86 f50 1"/>
                  <a:gd name="f136" fmla="*/ f87 f51 1"/>
                  <a:gd name="f137" fmla="*/ f88 f50 1"/>
                  <a:gd name="f138" fmla="*/ f89 f51 1"/>
                  <a:gd name="f139" fmla="*/ f90 f50 1"/>
                  <a:gd name="f140" fmla="*/ f91 f50 1"/>
                  <a:gd name="f141" fmla="*/ f92 f51 1"/>
                  <a:gd name="f142" fmla="*/ f93 f50 1"/>
                  <a:gd name="f143" fmla="*/ f94 f50 1"/>
                  <a:gd name="f144" fmla="*/ f95 f51 1"/>
                  <a:gd name="f145" fmla="*/ f96 f51 1"/>
                  <a:gd name="f146" fmla="*/ f97 f50 1"/>
                </a:gdLst>
                <a:ahLst/>
                <a:cxnLst>
                  <a:cxn ang="3cd4">
                    <a:pos x="hc" y="t"/>
                  </a:cxn>
                  <a:cxn ang="0">
                    <a:pos x="r" y="vc"/>
                  </a:cxn>
                  <a:cxn ang="cd4">
                    <a:pos x="hc" y="b"/>
                  </a:cxn>
                  <a:cxn ang="cd2">
                    <a:pos x="l" y="vc"/>
                  </a:cxn>
                  <a:cxn ang="f102">
                    <a:pos x="f107" y="f108"/>
                  </a:cxn>
                  <a:cxn ang="f102">
                    <a:pos x="f109" y="f110"/>
                  </a:cxn>
                  <a:cxn ang="f102">
                    <a:pos x="f111" y="f110"/>
                  </a:cxn>
                  <a:cxn ang="f102">
                    <a:pos x="f112" y="f108"/>
                  </a:cxn>
                  <a:cxn ang="f102">
                    <a:pos x="f113" y="f108"/>
                  </a:cxn>
                  <a:cxn ang="f102">
                    <a:pos x="f114" y="f108"/>
                  </a:cxn>
                  <a:cxn ang="f102">
                    <a:pos x="f115" y="f116"/>
                  </a:cxn>
                  <a:cxn ang="f102">
                    <a:pos x="f117" y="f118"/>
                  </a:cxn>
                  <a:cxn ang="f102">
                    <a:pos x="f115" y="f119"/>
                  </a:cxn>
                  <a:cxn ang="f102">
                    <a:pos x="f117" y="f120"/>
                  </a:cxn>
                  <a:cxn ang="f102">
                    <a:pos x="f121" y="f122"/>
                  </a:cxn>
                  <a:cxn ang="f102">
                    <a:pos x="f123" y="f124"/>
                  </a:cxn>
                  <a:cxn ang="f102">
                    <a:pos x="f123" y="f125"/>
                  </a:cxn>
                  <a:cxn ang="f102">
                    <a:pos x="f126" y="f127"/>
                  </a:cxn>
                  <a:cxn ang="f102">
                    <a:pos x="f121" y="f128"/>
                  </a:cxn>
                  <a:cxn ang="f102">
                    <a:pos x="f129" y="f130"/>
                  </a:cxn>
                  <a:cxn ang="f102">
                    <a:pos x="f129" y="f131"/>
                  </a:cxn>
                  <a:cxn ang="f102">
                    <a:pos x="f129" y="f132"/>
                  </a:cxn>
                  <a:cxn ang="f102">
                    <a:pos x="f126" y="f132"/>
                  </a:cxn>
                  <a:cxn ang="f102">
                    <a:pos x="f126" y="f133"/>
                  </a:cxn>
                  <a:cxn ang="f102">
                    <a:pos x="f117" y="f134"/>
                  </a:cxn>
                  <a:cxn ang="f102">
                    <a:pos x="f135" y="f136"/>
                  </a:cxn>
                  <a:cxn ang="f102">
                    <a:pos x="f137" y="f138"/>
                  </a:cxn>
                  <a:cxn ang="f102">
                    <a:pos x="f139" y="f136"/>
                  </a:cxn>
                  <a:cxn ang="f102">
                    <a:pos x="f140" y="f141"/>
                  </a:cxn>
                  <a:cxn ang="f102">
                    <a:pos x="f111" y="f133"/>
                  </a:cxn>
                  <a:cxn ang="f102">
                    <a:pos x="f142" y="f133"/>
                  </a:cxn>
                  <a:cxn ang="f102">
                    <a:pos x="f143" y="f144"/>
                  </a:cxn>
                  <a:cxn ang="f102">
                    <a:pos x="f143" y="f145"/>
                  </a:cxn>
                  <a:cxn ang="f102">
                    <a:pos x="f143" y="f127"/>
                  </a:cxn>
                  <a:cxn ang="f102">
                    <a:pos x="f146" y="f124"/>
                  </a:cxn>
                  <a:cxn ang="f102">
                    <a:pos x="f107" y="f120"/>
                  </a:cxn>
                  <a:cxn ang="f102">
                    <a:pos x="f143" y="f119"/>
                  </a:cxn>
                  <a:cxn ang="f102">
                    <a:pos x="f107" y="f108"/>
                  </a:cxn>
                </a:cxnLst>
                <a:rect l="f103" t="f106" r="f104" b="f105"/>
                <a:pathLst>
                  <a:path w="31" h="44">
                    <a:moveTo>
                      <a:pt x="f8" y="f9"/>
                    </a:moveTo>
                    <a:cubicBezTo>
                      <a:pt x="f10" y="f9"/>
                      <a:pt x="f11" y="f12"/>
                      <a:pt x="f10" y="f12"/>
                    </a:cubicBezTo>
                    <a:cubicBezTo>
                      <a:pt x="f10" y="f12"/>
                      <a:pt x="f13" y="f12"/>
                      <a:pt x="f13" y="f12"/>
                    </a:cubicBezTo>
                    <a:cubicBezTo>
                      <a:pt x="f14" y="f9"/>
                      <a:pt x="f15" y="f12"/>
                      <a:pt x="f15" y="f9"/>
                    </a:cubicBezTo>
                    <a:cubicBezTo>
                      <a:pt x="f15" y="f9"/>
                      <a:pt x="f13" y="f9"/>
                      <a:pt x="f16" y="f9"/>
                    </a:cubicBezTo>
                    <a:cubicBezTo>
                      <a:pt x="f17" y="f18"/>
                      <a:pt x="f19" y="f20"/>
                      <a:pt x="f21" y="f9"/>
                    </a:cubicBezTo>
                    <a:cubicBezTo>
                      <a:pt x="f21" y="f20"/>
                      <a:pt x="f22" y="f23"/>
                      <a:pt x="f24" y="f25"/>
                    </a:cubicBezTo>
                    <a:cubicBezTo>
                      <a:pt x="f26" y="f7"/>
                      <a:pt x="f26" y="f25"/>
                      <a:pt x="f26" y="f23"/>
                    </a:cubicBezTo>
                    <a:cubicBezTo>
                      <a:pt x="f26" y="f27"/>
                      <a:pt x="f28" y="f9"/>
                      <a:pt x="f24" y="f29"/>
                    </a:cubicBezTo>
                    <a:cubicBezTo>
                      <a:pt x="f30" y="f31"/>
                      <a:pt x="f28" y="f32"/>
                      <a:pt x="f26" y="f31"/>
                    </a:cubicBezTo>
                    <a:cubicBezTo>
                      <a:pt x="f33" y="f34"/>
                      <a:pt x="f26" y="f6"/>
                      <a:pt x="f35" y="f6"/>
                    </a:cubicBezTo>
                    <a:cubicBezTo>
                      <a:pt x="f5" y="f6"/>
                      <a:pt x="f35" y="f8"/>
                      <a:pt x="f33" y="f36"/>
                    </a:cubicBezTo>
                    <a:cubicBezTo>
                      <a:pt x="f33" y="f11"/>
                      <a:pt x="f35" y="f15"/>
                      <a:pt x="f33" y="f14"/>
                    </a:cubicBezTo>
                    <a:cubicBezTo>
                      <a:pt x="f37" y="f13"/>
                      <a:pt x="f33" y="f13"/>
                      <a:pt x="f37" y="f38"/>
                    </a:cubicBezTo>
                    <a:cubicBezTo>
                      <a:pt x="f26" y="f39"/>
                      <a:pt x="f35" y="f16"/>
                      <a:pt x="f35" y="f39"/>
                    </a:cubicBezTo>
                    <a:cubicBezTo>
                      <a:pt x="f33" y="f40"/>
                      <a:pt x="f30" y="f41"/>
                      <a:pt x="f30" y="f42"/>
                    </a:cubicBezTo>
                    <a:cubicBezTo>
                      <a:pt x="f26" y="f17"/>
                      <a:pt x="f30" y="f17"/>
                      <a:pt x="f30" y="f19"/>
                    </a:cubicBezTo>
                    <a:cubicBezTo>
                      <a:pt x="f26" y="f21"/>
                      <a:pt x="f30" y="f43"/>
                      <a:pt x="f30" y="f22"/>
                    </a:cubicBezTo>
                    <a:cubicBezTo>
                      <a:pt x="f26" y="f44"/>
                      <a:pt x="f26" y="f43"/>
                      <a:pt x="f37" y="f22"/>
                    </a:cubicBezTo>
                    <a:cubicBezTo>
                      <a:pt x="f37" y="f45"/>
                      <a:pt x="f35" y="f22"/>
                      <a:pt x="f37" y="f28"/>
                    </a:cubicBezTo>
                    <a:cubicBezTo>
                      <a:pt x="f37" y="f26"/>
                      <a:pt x="f26" y="f30"/>
                      <a:pt x="f26" y="f30"/>
                    </a:cubicBezTo>
                    <a:cubicBezTo>
                      <a:pt x="f28" y="f33"/>
                      <a:pt x="f24" y="f24"/>
                      <a:pt x="f45" y="f26"/>
                    </a:cubicBezTo>
                    <a:cubicBezTo>
                      <a:pt x="f43" y="f5"/>
                      <a:pt x="f43" y="f30"/>
                      <a:pt x="f19" y="f37"/>
                    </a:cubicBezTo>
                    <a:cubicBezTo>
                      <a:pt x="f46" y="f35"/>
                      <a:pt x="f17" y="f37"/>
                      <a:pt x="f40" y="f26"/>
                    </a:cubicBezTo>
                    <a:cubicBezTo>
                      <a:pt x="f39" y="f30"/>
                      <a:pt x="f42" y="f24"/>
                      <a:pt x="f39" y="f45"/>
                    </a:cubicBezTo>
                    <a:cubicBezTo>
                      <a:pt x="f39" y="f45"/>
                      <a:pt x="f16" y="f45"/>
                      <a:pt x="f13" y="f28"/>
                    </a:cubicBezTo>
                    <a:cubicBezTo>
                      <a:pt x="f10" y="f28"/>
                      <a:pt x="f15" y="f45"/>
                      <a:pt x="f11" y="f28"/>
                    </a:cubicBezTo>
                    <a:cubicBezTo>
                      <a:pt x="f36" y="f28"/>
                      <a:pt x="f36" y="f45"/>
                      <a:pt x="f47" y="f44"/>
                    </a:cubicBezTo>
                    <a:cubicBezTo>
                      <a:pt x="f48" y="f22"/>
                      <a:pt x="f47" y="f22"/>
                      <a:pt x="f47" y="f21"/>
                    </a:cubicBezTo>
                    <a:cubicBezTo>
                      <a:pt x="f48" y="f46"/>
                      <a:pt x="f6" y="f42"/>
                      <a:pt x="f47" y="f38"/>
                    </a:cubicBezTo>
                    <a:cubicBezTo>
                      <a:pt x="f36" y="f10"/>
                      <a:pt x="f47" y="f10"/>
                      <a:pt x="f36" y="f36"/>
                    </a:cubicBezTo>
                    <a:cubicBezTo>
                      <a:pt x="f11" y="f48"/>
                      <a:pt x="f8" y="f6"/>
                      <a:pt x="f8" y="f31"/>
                    </a:cubicBezTo>
                    <a:cubicBezTo>
                      <a:pt x="f8" y="f29"/>
                      <a:pt x="f47" y="f32"/>
                      <a:pt x="f47" y="f29"/>
                    </a:cubicBezTo>
                    <a:cubicBezTo>
                      <a:pt x="f47" y="f12"/>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98" name="Swaziland">
                <a:extLst>
                  <a:ext uri="{FF2B5EF4-FFF2-40B4-BE49-F238E27FC236}">
                    <a16:creationId xmlns:a16="http://schemas.microsoft.com/office/drawing/2014/main" id="{A333CFFB-B90B-0607-305A-1D8DB9460854}"/>
                  </a:ext>
                </a:extLst>
              </p:cNvPr>
              <p:cNvSpPr/>
              <p:nvPr/>
            </p:nvSpPr>
            <p:spPr>
              <a:xfrm>
                <a:off x="7749594" y="5422181"/>
                <a:ext cx="47448" cy="62042"/>
              </a:xfrm>
              <a:custGeom>
                <a:avLst/>
                <a:gdLst>
                  <a:gd name="f0" fmla="val 10800000"/>
                  <a:gd name="f1" fmla="val 5400000"/>
                  <a:gd name="f2" fmla="val 180"/>
                  <a:gd name="f3" fmla="val w"/>
                  <a:gd name="f4" fmla="val h"/>
                  <a:gd name="f5" fmla="val 0"/>
                  <a:gd name="f6" fmla="val 9"/>
                  <a:gd name="f7" fmla="val 12"/>
                  <a:gd name="f8" fmla="val 8"/>
                  <a:gd name="f9" fmla="val 7"/>
                  <a:gd name="f10" fmla="val 6"/>
                  <a:gd name="f11" fmla="val 10"/>
                  <a:gd name="f12" fmla="val 11"/>
                  <a:gd name="f13" fmla="val 5"/>
                  <a:gd name="f14" fmla="val 3"/>
                  <a:gd name="f15" fmla="val 1"/>
                  <a:gd name="f16" fmla="val 2"/>
                  <a:gd name="f17" fmla="val 4"/>
                  <a:gd name="f18" fmla="+- 0 0 -90"/>
                  <a:gd name="f19" fmla="*/ f3 1 9"/>
                  <a:gd name="f20" fmla="*/ f4 1 12"/>
                  <a:gd name="f21" fmla="+- f7 0 f5"/>
                  <a:gd name="f22" fmla="+- f6 0 f5"/>
                  <a:gd name="f23" fmla="*/ f18 f0 1"/>
                  <a:gd name="f24" fmla="*/ f22 1 9"/>
                  <a:gd name="f25" fmla="*/ f21 1 12"/>
                  <a:gd name="f26" fmla="*/ f23 1 f2"/>
                  <a:gd name="f27" fmla="*/ 8 1 f24"/>
                  <a:gd name="f28" fmla="*/ 7 1 f25"/>
                  <a:gd name="f29" fmla="*/ 7 1 f24"/>
                  <a:gd name="f30" fmla="*/ 11 1 f25"/>
                  <a:gd name="f31" fmla="*/ 3 1 f24"/>
                  <a:gd name="f32" fmla="*/ 10 1 f25"/>
                  <a:gd name="f33" fmla="*/ 2 1 f24"/>
                  <a:gd name="f34" fmla="*/ 4 1 f25"/>
                  <a:gd name="f35" fmla="*/ 6 1 f24"/>
                  <a:gd name="f36" fmla="*/ 2 1 f25"/>
                  <a:gd name="f37" fmla="*/ 0 1 f24"/>
                  <a:gd name="f38" fmla="*/ f6 1 f24"/>
                  <a:gd name="f39" fmla="*/ 0 1 f25"/>
                  <a:gd name="f40" fmla="*/ f7 1 f25"/>
                  <a:gd name="f41" fmla="+- f26 0 f1"/>
                  <a:gd name="f42" fmla="*/ f37 f19 1"/>
                  <a:gd name="f43" fmla="*/ f38 f19 1"/>
                  <a:gd name="f44" fmla="*/ f40 f20 1"/>
                  <a:gd name="f45" fmla="*/ f39 f20 1"/>
                  <a:gd name="f46" fmla="*/ f27 f19 1"/>
                  <a:gd name="f47" fmla="*/ f28 f20 1"/>
                  <a:gd name="f48" fmla="*/ f29 f19 1"/>
                  <a:gd name="f49" fmla="*/ f30 f20 1"/>
                  <a:gd name="f50" fmla="*/ f31 f19 1"/>
                  <a:gd name="f51" fmla="*/ f32 f20 1"/>
                  <a:gd name="f52" fmla="*/ f33 f19 1"/>
                  <a:gd name="f53" fmla="*/ f34 f20 1"/>
                  <a:gd name="f54" fmla="*/ f35 f19 1"/>
                  <a:gd name="f55" fmla="*/ f36 f20 1"/>
                </a:gdLst>
                <a:ahLst/>
                <a:cxnLst>
                  <a:cxn ang="3cd4">
                    <a:pos x="hc" y="t"/>
                  </a:cxn>
                  <a:cxn ang="0">
                    <a:pos x="r" y="vc"/>
                  </a:cxn>
                  <a:cxn ang="cd4">
                    <a:pos x="hc" y="b"/>
                  </a:cxn>
                  <a:cxn ang="cd2">
                    <a:pos x="l" y="vc"/>
                  </a:cxn>
                  <a:cxn ang="f41">
                    <a:pos x="f46" y="f47"/>
                  </a:cxn>
                  <a:cxn ang="f41">
                    <a:pos x="f48" y="f49"/>
                  </a:cxn>
                  <a:cxn ang="f41">
                    <a:pos x="f50" y="f51"/>
                  </a:cxn>
                  <a:cxn ang="f41">
                    <a:pos x="f52" y="f53"/>
                  </a:cxn>
                  <a:cxn ang="f41">
                    <a:pos x="f54" y="f55"/>
                  </a:cxn>
                  <a:cxn ang="f41">
                    <a:pos x="f46" y="f47"/>
                  </a:cxn>
                </a:cxnLst>
                <a:rect l="f42" t="f45" r="f43" b="f44"/>
                <a:pathLst>
                  <a:path w="9" h="12">
                    <a:moveTo>
                      <a:pt x="f8" y="f9"/>
                    </a:moveTo>
                    <a:cubicBezTo>
                      <a:pt x="f10" y="f6"/>
                      <a:pt x="f6" y="f11"/>
                      <a:pt x="f9" y="f12"/>
                    </a:cubicBezTo>
                    <a:cubicBezTo>
                      <a:pt x="f10" y="f12"/>
                      <a:pt x="f13" y="f7"/>
                      <a:pt x="f14" y="f11"/>
                    </a:cubicBezTo>
                    <a:cubicBezTo>
                      <a:pt x="f5" y="f9"/>
                      <a:pt x="f15" y="f9"/>
                      <a:pt x="f16" y="f17"/>
                    </a:cubicBezTo>
                    <a:cubicBezTo>
                      <a:pt x="f14" y="f15"/>
                      <a:pt x="f14" y="f5"/>
                      <a:pt x="f10" y="f16"/>
                    </a:cubicBezTo>
                    <a:cubicBezTo>
                      <a:pt x="f8" y="f17"/>
                      <a:pt x="f10" y="f1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399" name="Maseru">
                <a:extLst>
                  <a:ext uri="{FF2B5EF4-FFF2-40B4-BE49-F238E27FC236}">
                    <a16:creationId xmlns:a16="http://schemas.microsoft.com/office/drawing/2014/main" id="{8C2BE5E9-97CB-D77B-D513-E1DC6D1C4522}"/>
                  </a:ext>
                </a:extLst>
              </p:cNvPr>
              <p:cNvSpPr/>
              <p:nvPr/>
            </p:nvSpPr>
            <p:spPr>
              <a:xfrm>
                <a:off x="7652439" y="5488503"/>
                <a:ext cx="70043" cy="70600"/>
              </a:xfrm>
              <a:custGeom>
                <a:avLst/>
                <a:gdLst>
                  <a:gd name="f0" fmla="val 10800000"/>
                  <a:gd name="f1" fmla="val 5400000"/>
                  <a:gd name="f2" fmla="val 180"/>
                  <a:gd name="f3" fmla="val w"/>
                  <a:gd name="f4" fmla="val h"/>
                  <a:gd name="f5" fmla="val 0"/>
                  <a:gd name="f6" fmla="val 13"/>
                  <a:gd name="f7" fmla="val 14"/>
                  <a:gd name="f8" fmla="val 10"/>
                  <a:gd name="f9" fmla="val 1"/>
                  <a:gd name="f10" fmla="val 6"/>
                  <a:gd name="f11" fmla="val 5"/>
                  <a:gd name="f12" fmla="val 2"/>
                  <a:gd name="f13" fmla="val 3"/>
                  <a:gd name="f14" fmla="val 4"/>
                  <a:gd name="f15" fmla="val 8"/>
                  <a:gd name="f16" fmla="val 7"/>
                  <a:gd name="f17" fmla="val 12"/>
                  <a:gd name="f18" fmla="val 9"/>
                  <a:gd name="f19" fmla="val 11"/>
                  <a:gd name="f20" fmla="+- 0 0 -90"/>
                  <a:gd name="f21" fmla="*/ f3 1 13"/>
                  <a:gd name="f22" fmla="*/ f4 1 14"/>
                  <a:gd name="f23" fmla="+- f7 0 f5"/>
                  <a:gd name="f24" fmla="+- f6 0 f5"/>
                  <a:gd name="f25" fmla="*/ f20 f0 1"/>
                  <a:gd name="f26" fmla="*/ f24 1 13"/>
                  <a:gd name="f27" fmla="*/ f23 1 14"/>
                  <a:gd name="f28" fmla="*/ f25 1 f2"/>
                  <a:gd name="f29" fmla="*/ 10 1 f26"/>
                  <a:gd name="f30" fmla="*/ 1 1 f27"/>
                  <a:gd name="f31" fmla="*/ 3 1 f26"/>
                  <a:gd name="f32" fmla="*/ 4 1 f27"/>
                  <a:gd name="f33" fmla="*/ 2 1 f26"/>
                  <a:gd name="f34" fmla="*/ 10 1 f27"/>
                  <a:gd name="f35" fmla="*/ 7 1 f26"/>
                  <a:gd name="f36" fmla="*/ 12 1 f27"/>
                  <a:gd name="f37" fmla="*/ 11 1 f26"/>
                  <a:gd name="f38" fmla="*/ 8 1 f27"/>
                  <a:gd name="f39" fmla="*/ 12 1 f26"/>
                  <a:gd name="f40" fmla="*/ 0 1 f26"/>
                  <a:gd name="f41" fmla="*/ f6 1 f26"/>
                  <a:gd name="f42" fmla="*/ 0 1 f27"/>
                  <a:gd name="f43" fmla="*/ f7 1 f27"/>
                  <a:gd name="f44" fmla="+- f28 0 f1"/>
                  <a:gd name="f45" fmla="*/ f40 f21 1"/>
                  <a:gd name="f46" fmla="*/ f41 f21 1"/>
                  <a:gd name="f47" fmla="*/ f43 f22 1"/>
                  <a:gd name="f48" fmla="*/ f42 f22 1"/>
                  <a:gd name="f49" fmla="*/ f29 f21 1"/>
                  <a:gd name="f50" fmla="*/ f30 f22 1"/>
                  <a:gd name="f51" fmla="*/ f31 f21 1"/>
                  <a:gd name="f52" fmla="*/ f32 f22 1"/>
                  <a:gd name="f53" fmla="*/ f33 f21 1"/>
                  <a:gd name="f54" fmla="*/ f34 f22 1"/>
                  <a:gd name="f55" fmla="*/ f35 f21 1"/>
                  <a:gd name="f56" fmla="*/ f36 f22 1"/>
                  <a:gd name="f57" fmla="*/ f37 f21 1"/>
                  <a:gd name="f58" fmla="*/ f38 f22 1"/>
                  <a:gd name="f59" fmla="*/ f39 f21 1"/>
                </a:gdLst>
                <a:ahLst/>
                <a:cxnLst>
                  <a:cxn ang="3cd4">
                    <a:pos x="hc" y="t"/>
                  </a:cxn>
                  <a:cxn ang="0">
                    <a:pos x="r" y="vc"/>
                  </a:cxn>
                  <a:cxn ang="cd4">
                    <a:pos x="hc" y="b"/>
                  </a:cxn>
                  <a:cxn ang="cd2">
                    <a:pos x="l" y="vc"/>
                  </a:cxn>
                  <a:cxn ang="f44">
                    <a:pos x="f49" y="f50"/>
                  </a:cxn>
                  <a:cxn ang="f44">
                    <a:pos x="f51" y="f52"/>
                  </a:cxn>
                  <a:cxn ang="f44">
                    <a:pos x="f53" y="f54"/>
                  </a:cxn>
                  <a:cxn ang="f44">
                    <a:pos x="f55" y="f56"/>
                  </a:cxn>
                  <a:cxn ang="f44">
                    <a:pos x="f57" y="f58"/>
                  </a:cxn>
                  <a:cxn ang="f44">
                    <a:pos x="f59" y="f52"/>
                  </a:cxn>
                  <a:cxn ang="f44">
                    <a:pos x="f49" y="f50"/>
                  </a:cxn>
                </a:cxnLst>
                <a:rect l="f45" t="f48" r="f46" b="f47"/>
                <a:pathLst>
                  <a:path w="13" h="14">
                    <a:moveTo>
                      <a:pt x="f8" y="f9"/>
                    </a:moveTo>
                    <a:cubicBezTo>
                      <a:pt x="f10" y="f5"/>
                      <a:pt x="f11" y="f12"/>
                      <a:pt x="f13" y="f14"/>
                    </a:cubicBezTo>
                    <a:cubicBezTo>
                      <a:pt x="f9" y="f15"/>
                      <a:pt x="f5" y="f16"/>
                      <a:pt x="f12" y="f8"/>
                    </a:cubicBezTo>
                    <a:cubicBezTo>
                      <a:pt x="f14" y="f7"/>
                      <a:pt x="f10" y="f6"/>
                      <a:pt x="f16" y="f17"/>
                    </a:cubicBezTo>
                    <a:cubicBezTo>
                      <a:pt x="f15" y="f15"/>
                      <a:pt x="f18" y="f19"/>
                      <a:pt x="f19" y="f15"/>
                    </a:cubicBezTo>
                    <a:cubicBezTo>
                      <a:pt x="f17" y="f10"/>
                      <a:pt x="f6" y="f11"/>
                      <a:pt x="f17" y="f14"/>
                    </a:cubicBezTo>
                    <a:cubicBezTo>
                      <a:pt x="f17" y="f12"/>
                      <a:pt x="f17"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00" name="Mauritania">
                <a:extLst>
                  <a:ext uri="{FF2B5EF4-FFF2-40B4-BE49-F238E27FC236}">
                    <a16:creationId xmlns:a16="http://schemas.microsoft.com/office/drawing/2014/main" id="{E24A042C-CC59-0252-9F55-50D2BB3A8CA4}"/>
                  </a:ext>
                </a:extLst>
              </p:cNvPr>
              <p:cNvSpPr/>
              <p:nvPr/>
            </p:nvSpPr>
            <p:spPr>
              <a:xfrm>
                <a:off x="6586020" y="3689174"/>
                <a:ext cx="293714" cy="404365"/>
              </a:xfrm>
              <a:custGeom>
                <a:avLst/>
                <a:gdLst>
                  <a:gd name="f0" fmla="val 10800000"/>
                  <a:gd name="f1" fmla="val 5400000"/>
                  <a:gd name="f2" fmla="val 180"/>
                  <a:gd name="f3" fmla="val w"/>
                  <a:gd name="f4" fmla="val h"/>
                  <a:gd name="f5" fmla="val 0"/>
                  <a:gd name="f6" fmla="val 55"/>
                  <a:gd name="f7" fmla="val 80"/>
                  <a:gd name="f8" fmla="val 1"/>
                  <a:gd name="f9" fmla="val 38"/>
                  <a:gd name="f10" fmla="val 41"/>
                  <a:gd name="f11" fmla="val 42"/>
                  <a:gd name="f12" fmla="val 2"/>
                  <a:gd name="f13" fmla="val 3"/>
                  <a:gd name="f14" fmla="val 45"/>
                  <a:gd name="f15" fmla="val 46"/>
                  <a:gd name="f16" fmla="val 48"/>
                  <a:gd name="f17" fmla="val 50"/>
                  <a:gd name="f18" fmla="val 4"/>
                  <a:gd name="f19" fmla="val 49"/>
                  <a:gd name="f20" fmla="val 51"/>
                  <a:gd name="f21" fmla="val 52"/>
                  <a:gd name="f22" fmla="val 5"/>
                  <a:gd name="f23" fmla="val 56"/>
                  <a:gd name="f24" fmla="val 59"/>
                  <a:gd name="f25" fmla="val 62"/>
                  <a:gd name="f26" fmla="val 66"/>
                  <a:gd name="f27" fmla="val 70"/>
                  <a:gd name="f28" fmla="val 69"/>
                  <a:gd name="f29" fmla="val 68"/>
                  <a:gd name="f30" fmla="val 6"/>
                  <a:gd name="f31" fmla="val 7"/>
                  <a:gd name="f32" fmla="val 8"/>
                  <a:gd name="f33" fmla="val 9"/>
                  <a:gd name="f34" fmla="val 10"/>
                  <a:gd name="f35" fmla="val 11"/>
                  <a:gd name="f36" fmla="val 12"/>
                  <a:gd name="f37" fmla="val 14"/>
                  <a:gd name="f38" fmla="val 72"/>
                  <a:gd name="f39" fmla="val 16"/>
                  <a:gd name="f40" fmla="val 17"/>
                  <a:gd name="f41" fmla="val 74"/>
                  <a:gd name="f42" fmla="val 18"/>
                  <a:gd name="f43" fmla="val 75"/>
                  <a:gd name="f44" fmla="val 77"/>
                  <a:gd name="f45" fmla="val 19"/>
                  <a:gd name="f46" fmla="val 78"/>
                  <a:gd name="f47" fmla="val 20"/>
                  <a:gd name="f48" fmla="val 22"/>
                  <a:gd name="f49" fmla="val 79"/>
                  <a:gd name="f50" fmla="val 23"/>
                  <a:gd name="f51" fmla="val 24"/>
                  <a:gd name="f52" fmla="val 25"/>
                  <a:gd name="f53" fmla="val 26"/>
                  <a:gd name="f54" fmla="val 76"/>
                  <a:gd name="f55" fmla="val 28"/>
                  <a:gd name="f56" fmla="val 29"/>
                  <a:gd name="f57" fmla="val 31"/>
                  <a:gd name="f58" fmla="val 33"/>
                  <a:gd name="f59" fmla="val 34"/>
                  <a:gd name="f60" fmla="val 35"/>
                  <a:gd name="f61" fmla="val 36"/>
                  <a:gd name="f62" fmla="val 37"/>
                  <a:gd name="f63" fmla="val 53"/>
                  <a:gd name="f64" fmla="val 61"/>
                  <a:gd name="f65" fmla="val 27"/>
                  <a:gd name="f66" fmla="+- 0 0 -90"/>
                  <a:gd name="f67" fmla="*/ f3 1 55"/>
                  <a:gd name="f68" fmla="*/ f4 1 80"/>
                  <a:gd name="f69" fmla="+- f7 0 f5"/>
                  <a:gd name="f70" fmla="+- f6 0 f5"/>
                  <a:gd name="f71" fmla="*/ f66 f0 1"/>
                  <a:gd name="f72" fmla="*/ f70 1 55"/>
                  <a:gd name="f73" fmla="*/ f69 1 80"/>
                  <a:gd name="f74" fmla="*/ f71 1 f2"/>
                  <a:gd name="f75" fmla="*/ 1 1 f72"/>
                  <a:gd name="f76" fmla="*/ 38 1 f73"/>
                  <a:gd name="f77" fmla="*/ 42 1 f73"/>
                  <a:gd name="f78" fmla="*/ 3 1 f72"/>
                  <a:gd name="f79" fmla="*/ 45 1 f73"/>
                  <a:gd name="f80" fmla="*/ 2 1 f72"/>
                  <a:gd name="f81" fmla="*/ 48 1 f73"/>
                  <a:gd name="f82" fmla="*/ 50 1 f73"/>
                  <a:gd name="f83" fmla="*/ 52 1 f73"/>
                  <a:gd name="f84" fmla="*/ 4 1 f72"/>
                  <a:gd name="f85" fmla="*/ 62 1 f73"/>
                  <a:gd name="f86" fmla="*/ 70 1 f73"/>
                  <a:gd name="f87" fmla="*/ 69 1 f73"/>
                  <a:gd name="f88" fmla="*/ 6 1 f72"/>
                  <a:gd name="f89" fmla="*/ 8 1 f72"/>
                  <a:gd name="f90" fmla="*/ 10 1 f72"/>
                  <a:gd name="f91" fmla="*/ 68 1 f73"/>
                  <a:gd name="f92" fmla="*/ 12 1 f72"/>
                  <a:gd name="f93" fmla="*/ 16 1 f72"/>
                  <a:gd name="f94" fmla="*/ 72 1 f73"/>
                  <a:gd name="f95" fmla="*/ 17 1 f72"/>
                  <a:gd name="f96" fmla="*/ 74 1 f73"/>
                  <a:gd name="f97" fmla="*/ 18 1 f72"/>
                  <a:gd name="f98" fmla="*/ 77 1 f73"/>
                  <a:gd name="f99" fmla="*/ 20 1 f72"/>
                  <a:gd name="f100" fmla="*/ 80 1 f73"/>
                  <a:gd name="f101" fmla="*/ 23 1 f72"/>
                  <a:gd name="f102" fmla="*/ 75 1 f73"/>
                  <a:gd name="f103" fmla="*/ 25 1 f72"/>
                  <a:gd name="f104" fmla="*/ 28 1 f72"/>
                  <a:gd name="f105" fmla="*/ 33 1 f72"/>
                  <a:gd name="f106" fmla="*/ 76 1 f73"/>
                  <a:gd name="f107" fmla="*/ 35 1 f72"/>
                  <a:gd name="f108" fmla="*/ 36 1 f72"/>
                  <a:gd name="f109" fmla="*/ 51 1 f72"/>
                  <a:gd name="f110" fmla="*/ 53 1 f72"/>
                  <a:gd name="f111" fmla="*/ 66 1 f73"/>
                  <a:gd name="f112" fmla="*/ 50 1 f72"/>
                  <a:gd name="f113" fmla="*/ 16 1 f73"/>
                  <a:gd name="f114" fmla="*/ 55 1 f72"/>
                  <a:gd name="f115" fmla="*/ 38 1 f72"/>
                  <a:gd name="f116" fmla="*/ 0 1 f73"/>
                  <a:gd name="f117" fmla="*/ 8 1 f73"/>
                  <a:gd name="f118" fmla="*/ 22 1 f72"/>
                  <a:gd name="f119" fmla="*/ 23 1 f73"/>
                  <a:gd name="f120" fmla="*/ 29 1 f73"/>
                  <a:gd name="f121" fmla="*/ 36 1 f73"/>
                  <a:gd name="f122" fmla="*/ 0 1 f72"/>
                  <a:gd name="f123" fmla="*/ f6 1 f72"/>
                  <a:gd name="f124" fmla="*/ f7 1 f73"/>
                  <a:gd name="f125" fmla="+- f74 0 f1"/>
                  <a:gd name="f126" fmla="*/ f122 f67 1"/>
                  <a:gd name="f127" fmla="*/ f123 f67 1"/>
                  <a:gd name="f128" fmla="*/ f124 f68 1"/>
                  <a:gd name="f129" fmla="*/ f116 f68 1"/>
                  <a:gd name="f130" fmla="*/ f75 f67 1"/>
                  <a:gd name="f131" fmla="*/ f76 f68 1"/>
                  <a:gd name="f132" fmla="*/ f77 f68 1"/>
                  <a:gd name="f133" fmla="*/ f78 f67 1"/>
                  <a:gd name="f134" fmla="*/ f79 f68 1"/>
                  <a:gd name="f135" fmla="*/ f80 f67 1"/>
                  <a:gd name="f136" fmla="*/ f81 f68 1"/>
                  <a:gd name="f137" fmla="*/ f82 f68 1"/>
                  <a:gd name="f138" fmla="*/ f83 f68 1"/>
                  <a:gd name="f139" fmla="*/ f84 f67 1"/>
                  <a:gd name="f140" fmla="*/ f85 f68 1"/>
                  <a:gd name="f141" fmla="*/ f86 f68 1"/>
                  <a:gd name="f142" fmla="*/ f87 f68 1"/>
                  <a:gd name="f143" fmla="*/ f88 f67 1"/>
                  <a:gd name="f144" fmla="*/ f89 f67 1"/>
                  <a:gd name="f145" fmla="*/ f90 f67 1"/>
                  <a:gd name="f146" fmla="*/ f91 f68 1"/>
                  <a:gd name="f147" fmla="*/ f92 f67 1"/>
                  <a:gd name="f148" fmla="*/ f93 f67 1"/>
                  <a:gd name="f149" fmla="*/ f94 f68 1"/>
                  <a:gd name="f150" fmla="*/ f95 f67 1"/>
                  <a:gd name="f151" fmla="*/ f96 f68 1"/>
                  <a:gd name="f152" fmla="*/ f97 f67 1"/>
                  <a:gd name="f153" fmla="*/ f98 f68 1"/>
                  <a:gd name="f154" fmla="*/ f99 f67 1"/>
                  <a:gd name="f155" fmla="*/ f100 f68 1"/>
                  <a:gd name="f156" fmla="*/ f101 f67 1"/>
                  <a:gd name="f157" fmla="*/ f102 f68 1"/>
                  <a:gd name="f158" fmla="*/ f103 f67 1"/>
                  <a:gd name="f159" fmla="*/ f104 f67 1"/>
                  <a:gd name="f160" fmla="*/ f105 f67 1"/>
                  <a:gd name="f161" fmla="*/ f106 f68 1"/>
                  <a:gd name="f162" fmla="*/ f107 f67 1"/>
                  <a:gd name="f163" fmla="*/ f108 f67 1"/>
                  <a:gd name="f164" fmla="*/ f109 f67 1"/>
                  <a:gd name="f165" fmla="*/ f110 f67 1"/>
                  <a:gd name="f166" fmla="*/ f111 f68 1"/>
                  <a:gd name="f167" fmla="*/ f112 f67 1"/>
                  <a:gd name="f168" fmla="*/ f113 f68 1"/>
                  <a:gd name="f169" fmla="*/ f114 f67 1"/>
                  <a:gd name="f170" fmla="*/ f115 f67 1"/>
                  <a:gd name="f171" fmla="*/ f117 f68 1"/>
                  <a:gd name="f172" fmla="*/ f118 f67 1"/>
                  <a:gd name="f173" fmla="*/ f119 f68 1"/>
                  <a:gd name="f174" fmla="*/ f120 f68 1"/>
                  <a:gd name="f175" fmla="*/ f121 f68 1"/>
                </a:gdLst>
                <a:ahLst/>
                <a:cxnLst>
                  <a:cxn ang="3cd4">
                    <a:pos x="hc" y="t"/>
                  </a:cxn>
                  <a:cxn ang="0">
                    <a:pos x="r" y="vc"/>
                  </a:cxn>
                  <a:cxn ang="cd4">
                    <a:pos x="hc" y="b"/>
                  </a:cxn>
                  <a:cxn ang="cd2">
                    <a:pos x="l" y="vc"/>
                  </a:cxn>
                  <a:cxn ang="f125">
                    <a:pos x="f130" y="f131"/>
                  </a:cxn>
                  <a:cxn ang="f125">
                    <a:pos x="f130" y="f132"/>
                  </a:cxn>
                  <a:cxn ang="f125">
                    <a:pos x="f133" y="f134"/>
                  </a:cxn>
                  <a:cxn ang="f125">
                    <a:pos x="f135" y="f136"/>
                  </a:cxn>
                  <a:cxn ang="f125">
                    <a:pos x="f133" y="f137"/>
                  </a:cxn>
                  <a:cxn ang="f125">
                    <a:pos x="f135" y="f138"/>
                  </a:cxn>
                  <a:cxn ang="f125">
                    <a:pos x="f139" y="f140"/>
                  </a:cxn>
                  <a:cxn ang="f125">
                    <a:pos x="f135" y="f141"/>
                  </a:cxn>
                  <a:cxn ang="f125">
                    <a:pos x="f139" y="f142"/>
                  </a:cxn>
                  <a:cxn ang="f125">
                    <a:pos x="f143" y="f142"/>
                  </a:cxn>
                  <a:cxn ang="f125">
                    <a:pos x="f144" y="f142"/>
                  </a:cxn>
                  <a:cxn ang="f125">
                    <a:pos x="f145" y="f146"/>
                  </a:cxn>
                  <a:cxn ang="f125">
                    <a:pos x="f147" y="f142"/>
                  </a:cxn>
                  <a:cxn ang="f125">
                    <a:pos x="f148" y="f149"/>
                  </a:cxn>
                  <a:cxn ang="f125">
                    <a:pos x="f150" y="f151"/>
                  </a:cxn>
                  <a:cxn ang="f125">
                    <a:pos x="f152" y="f153"/>
                  </a:cxn>
                  <a:cxn ang="f125">
                    <a:pos x="f154" y="f155"/>
                  </a:cxn>
                  <a:cxn ang="f125">
                    <a:pos x="f156" y="f157"/>
                  </a:cxn>
                  <a:cxn ang="f125">
                    <a:pos x="f158" y="f151"/>
                  </a:cxn>
                  <a:cxn ang="f125">
                    <a:pos x="f159" y="f153"/>
                  </a:cxn>
                  <a:cxn ang="f125">
                    <a:pos x="f160" y="f161"/>
                  </a:cxn>
                  <a:cxn ang="f125">
                    <a:pos x="f162" y="f157"/>
                  </a:cxn>
                  <a:cxn ang="f125">
                    <a:pos x="f163" y="f161"/>
                  </a:cxn>
                  <a:cxn ang="f125">
                    <a:pos x="f164" y="f161"/>
                  </a:cxn>
                  <a:cxn ang="f125">
                    <a:pos x="f165" y="f141"/>
                  </a:cxn>
                  <a:cxn ang="f125">
                    <a:pos x="f164" y="f166"/>
                  </a:cxn>
                  <a:cxn ang="f125">
                    <a:pos x="f167" y="f168"/>
                  </a:cxn>
                  <a:cxn ang="f125">
                    <a:pos x="f169" y="f168"/>
                  </a:cxn>
                  <a:cxn ang="f125">
                    <a:pos x="f170" y="f129"/>
                  </a:cxn>
                  <a:cxn ang="f125">
                    <a:pos x="f170" y="f171"/>
                  </a:cxn>
                  <a:cxn ang="f125">
                    <a:pos x="f156" y="f171"/>
                  </a:cxn>
                  <a:cxn ang="f125">
                    <a:pos x="f172" y="f173"/>
                  </a:cxn>
                  <a:cxn ang="f125">
                    <a:pos x="f152" y="f174"/>
                  </a:cxn>
                  <a:cxn ang="f125">
                    <a:pos x="f152" y="f175"/>
                  </a:cxn>
                  <a:cxn ang="f125">
                    <a:pos x="f139" y="f175"/>
                  </a:cxn>
                  <a:cxn ang="f125">
                    <a:pos x="f130" y="f131"/>
                  </a:cxn>
                </a:cxnLst>
                <a:rect l="f126" t="f129" r="f127" b="f128"/>
                <a:pathLst>
                  <a:path w="55" h="80">
                    <a:moveTo>
                      <a:pt x="f8" y="f9"/>
                    </a:moveTo>
                    <a:cubicBezTo>
                      <a:pt x="f5" y="f10"/>
                      <a:pt x="f5" y="f11"/>
                      <a:pt x="f8" y="f11"/>
                    </a:cubicBezTo>
                    <a:cubicBezTo>
                      <a:pt x="f12" y="f10"/>
                      <a:pt x="f13" y="f14"/>
                      <a:pt x="f13" y="f14"/>
                    </a:cubicBezTo>
                    <a:cubicBezTo>
                      <a:pt x="f13" y="f15"/>
                      <a:pt x="f13" y="f15"/>
                      <a:pt x="f12" y="f16"/>
                    </a:cubicBezTo>
                    <a:cubicBezTo>
                      <a:pt x="f12" y="f17"/>
                      <a:pt x="f8" y="f17"/>
                      <a:pt x="f13" y="f17"/>
                    </a:cubicBezTo>
                    <a:cubicBezTo>
                      <a:pt x="f18" y="f19"/>
                      <a:pt x="f12" y="f20"/>
                      <a:pt x="f12" y="f21"/>
                    </a:cubicBezTo>
                    <a:cubicBezTo>
                      <a:pt x="f22" y="f23"/>
                      <a:pt x="f18" y="f24"/>
                      <a:pt x="f18" y="f25"/>
                    </a:cubicBezTo>
                    <a:cubicBezTo>
                      <a:pt x="f18" y="f26"/>
                      <a:pt x="f8" y="f26"/>
                      <a:pt x="f12" y="f27"/>
                    </a:cubicBezTo>
                    <a:cubicBezTo>
                      <a:pt x="f13" y="f28"/>
                      <a:pt x="f13" y="f29"/>
                      <a:pt x="f18" y="f28"/>
                    </a:cubicBezTo>
                    <a:cubicBezTo>
                      <a:pt x="f22" y="f27"/>
                      <a:pt x="f22" y="f28"/>
                      <a:pt x="f30" y="f28"/>
                    </a:cubicBezTo>
                    <a:cubicBezTo>
                      <a:pt x="f31" y="f27"/>
                      <a:pt x="f31" y="f28"/>
                      <a:pt x="f32" y="f28"/>
                    </a:cubicBezTo>
                    <a:cubicBezTo>
                      <a:pt x="f33" y="f28"/>
                      <a:pt x="f33" y="f29"/>
                      <a:pt x="f34" y="f29"/>
                    </a:cubicBezTo>
                    <a:cubicBezTo>
                      <a:pt x="f35" y="f29"/>
                      <a:pt x="f33" y="f28"/>
                      <a:pt x="f36" y="f28"/>
                    </a:cubicBezTo>
                    <a:cubicBezTo>
                      <a:pt x="f37" y="f28"/>
                      <a:pt x="f37" y="f38"/>
                      <a:pt x="f39" y="f38"/>
                    </a:cubicBezTo>
                    <a:cubicBezTo>
                      <a:pt x="f40" y="f38"/>
                      <a:pt x="f39" y="f41"/>
                      <a:pt x="f40" y="f41"/>
                    </a:cubicBezTo>
                    <a:cubicBezTo>
                      <a:pt x="f42" y="f43"/>
                      <a:pt x="f40" y="f43"/>
                      <a:pt x="f42" y="f44"/>
                    </a:cubicBezTo>
                    <a:cubicBezTo>
                      <a:pt x="f45" y="f46"/>
                      <a:pt x="f42" y="f46"/>
                      <a:pt x="f47" y="f7"/>
                    </a:cubicBezTo>
                    <a:cubicBezTo>
                      <a:pt x="f48" y="f49"/>
                      <a:pt x="f48" y="f43"/>
                      <a:pt x="f50" y="f43"/>
                    </a:cubicBezTo>
                    <a:cubicBezTo>
                      <a:pt x="f51" y="f43"/>
                      <a:pt x="f51" y="f41"/>
                      <a:pt x="f52" y="f41"/>
                    </a:cubicBezTo>
                    <a:cubicBezTo>
                      <a:pt x="f53" y="f41"/>
                      <a:pt x="f53" y="f54"/>
                      <a:pt x="f55" y="f44"/>
                    </a:cubicBezTo>
                    <a:cubicBezTo>
                      <a:pt x="f56" y="f54"/>
                      <a:pt x="f57" y="f54"/>
                      <a:pt x="f58" y="f54"/>
                    </a:cubicBezTo>
                    <a:cubicBezTo>
                      <a:pt x="f59" y="f54"/>
                      <a:pt x="f58" y="f43"/>
                      <a:pt x="f60" y="f43"/>
                    </a:cubicBezTo>
                    <a:cubicBezTo>
                      <a:pt x="f61" y="f43"/>
                      <a:pt x="f59" y="f54"/>
                      <a:pt x="f61" y="f54"/>
                    </a:cubicBezTo>
                    <a:cubicBezTo>
                      <a:pt x="f62" y="f54"/>
                      <a:pt x="f20" y="f54"/>
                      <a:pt x="f20" y="f54"/>
                    </a:cubicBezTo>
                    <a:cubicBezTo>
                      <a:pt x="f63" y="f27"/>
                      <a:pt x="f63" y="f27"/>
                      <a:pt x="f63" y="f27"/>
                    </a:cubicBezTo>
                    <a:cubicBezTo>
                      <a:pt x="f21" y="f28"/>
                      <a:pt x="f20" y="f28"/>
                      <a:pt x="f20" y="f26"/>
                    </a:cubicBezTo>
                    <a:cubicBezTo>
                      <a:pt x="f17" y="f64"/>
                      <a:pt x="f17" y="f39"/>
                      <a:pt x="f17" y="f39"/>
                    </a:cubicBezTo>
                    <a:cubicBezTo>
                      <a:pt x="f6" y="f39"/>
                      <a:pt x="f6" y="f39"/>
                      <a:pt x="f6" y="f39"/>
                    </a:cubicBezTo>
                    <a:cubicBezTo>
                      <a:pt x="f9" y="f5"/>
                      <a:pt x="f9" y="f5"/>
                      <a:pt x="f9" y="f5"/>
                    </a:cubicBezTo>
                    <a:cubicBezTo>
                      <a:pt x="f9" y="f32"/>
                      <a:pt x="f9" y="f32"/>
                      <a:pt x="f9" y="f32"/>
                    </a:cubicBezTo>
                    <a:cubicBezTo>
                      <a:pt x="f50" y="f32"/>
                      <a:pt x="f50" y="f32"/>
                      <a:pt x="f50" y="f32"/>
                    </a:cubicBezTo>
                    <a:cubicBezTo>
                      <a:pt x="f50" y="f32"/>
                      <a:pt x="f48" y="f45"/>
                      <a:pt x="f48" y="f50"/>
                    </a:cubicBezTo>
                    <a:cubicBezTo>
                      <a:pt x="f48" y="f65"/>
                      <a:pt x="f42" y="f50"/>
                      <a:pt x="f42" y="f56"/>
                    </a:cubicBezTo>
                    <a:cubicBezTo>
                      <a:pt x="f42" y="f61"/>
                      <a:pt x="f42" y="f61"/>
                      <a:pt x="f42" y="f61"/>
                    </a:cubicBezTo>
                    <a:cubicBezTo>
                      <a:pt x="f42" y="f61"/>
                      <a:pt x="f30" y="f61"/>
                      <a:pt x="f18" y="f61"/>
                    </a:cubicBezTo>
                    <a:cubicBezTo>
                      <a:pt x="f8" y="f61"/>
                      <a:pt x="f8" y="f6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01" name="Freeform 160">
                <a:extLst>
                  <a:ext uri="{FF2B5EF4-FFF2-40B4-BE49-F238E27FC236}">
                    <a16:creationId xmlns:a16="http://schemas.microsoft.com/office/drawing/2014/main" id="{E99CCDC4-8149-D255-7F13-CFBA3D7B0F3A}"/>
                  </a:ext>
                </a:extLst>
              </p:cNvPr>
              <p:cNvSpPr/>
              <p:nvPr/>
            </p:nvSpPr>
            <p:spPr>
              <a:xfrm>
                <a:off x="6863925" y="4089269"/>
                <a:ext cx="201085" cy="175436"/>
              </a:xfrm>
              <a:custGeom>
                <a:avLst/>
                <a:gdLst>
                  <a:gd name="f0" fmla="val 10800000"/>
                  <a:gd name="f1" fmla="val 5400000"/>
                  <a:gd name="f2" fmla="val 180"/>
                  <a:gd name="f3" fmla="val w"/>
                  <a:gd name="f4" fmla="val h"/>
                  <a:gd name="f5" fmla="val 0"/>
                  <a:gd name="f6" fmla="val 38"/>
                  <a:gd name="f7" fmla="val 35"/>
                  <a:gd name="f8" fmla="val 27"/>
                  <a:gd name="f9" fmla="val 2"/>
                  <a:gd name="f10" fmla="val 5"/>
                  <a:gd name="f11" fmla="val 8"/>
                  <a:gd name="f12" fmla="val 30"/>
                  <a:gd name="f13" fmla="val 9"/>
                  <a:gd name="f14" fmla="val 32"/>
                  <a:gd name="f15" fmla="val 10"/>
                  <a:gd name="f16" fmla="val 11"/>
                  <a:gd name="f17" fmla="val 29"/>
                  <a:gd name="f18" fmla="val 12"/>
                  <a:gd name="f19" fmla="val 31"/>
                  <a:gd name="f20" fmla="val 13"/>
                  <a:gd name="f21" fmla="val 17"/>
                  <a:gd name="f22" fmla="val 15"/>
                  <a:gd name="f23" fmla="val 36"/>
                  <a:gd name="f24" fmla="val 16"/>
                  <a:gd name="f25" fmla="val 34"/>
                  <a:gd name="f26" fmla="val 37"/>
                  <a:gd name="f27" fmla="val 19"/>
                  <a:gd name="f28" fmla="val 21"/>
                  <a:gd name="f29" fmla="val 33"/>
                  <a:gd name="f30" fmla="val 20"/>
                  <a:gd name="f31" fmla="val 22"/>
                  <a:gd name="f32" fmla="val 23"/>
                  <a:gd name="f33" fmla="val 24"/>
                  <a:gd name="f34" fmla="val 28"/>
                  <a:gd name="f35" fmla="val 25"/>
                  <a:gd name="f36" fmla="val 26"/>
                  <a:gd name="f37" fmla="val 14"/>
                  <a:gd name="f38" fmla="val 7"/>
                  <a:gd name="f39" fmla="val 4"/>
                  <a:gd name="f40" fmla="val 1"/>
                  <a:gd name="f41" fmla="val 3"/>
                  <a:gd name="f42" fmla="val 6"/>
                  <a:gd name="f43" fmla="val 18"/>
                  <a:gd name="f44" fmla="+- 0 0 -90"/>
                  <a:gd name="f45" fmla="*/ f3 1 38"/>
                  <a:gd name="f46" fmla="*/ f4 1 35"/>
                  <a:gd name="f47" fmla="+- f7 0 f5"/>
                  <a:gd name="f48" fmla="+- f6 0 f5"/>
                  <a:gd name="f49" fmla="*/ f44 f0 1"/>
                  <a:gd name="f50" fmla="*/ f48 1 38"/>
                  <a:gd name="f51" fmla="*/ f47 1 35"/>
                  <a:gd name="f52" fmla="*/ f49 1 f2"/>
                  <a:gd name="f53" fmla="*/ 27 1 f50"/>
                  <a:gd name="f54" fmla="*/ 2 1 f51"/>
                  <a:gd name="f55" fmla="*/ 30 1 f50"/>
                  <a:gd name="f56" fmla="*/ 9 1 f51"/>
                  <a:gd name="f57" fmla="*/ 11 1 f51"/>
                  <a:gd name="f58" fmla="*/ 31 1 f50"/>
                  <a:gd name="f59" fmla="*/ 13 1 f51"/>
                  <a:gd name="f60" fmla="*/ 36 1 f50"/>
                  <a:gd name="f61" fmla="*/ 16 1 f51"/>
                  <a:gd name="f62" fmla="*/ 37 1 f50"/>
                  <a:gd name="f63" fmla="*/ 19 1 f51"/>
                  <a:gd name="f64" fmla="*/ 33 1 f50"/>
                  <a:gd name="f65" fmla="*/ 22 1 f51"/>
                  <a:gd name="f66" fmla="*/ 24 1 f51"/>
                  <a:gd name="f67" fmla="*/ 25 1 f51"/>
                  <a:gd name="f68" fmla="*/ 26 1 f50"/>
                  <a:gd name="f69" fmla="*/ 23 1 f50"/>
                  <a:gd name="f70" fmla="*/ 14 1 f50"/>
                  <a:gd name="f71" fmla="*/ 26 1 f51"/>
                  <a:gd name="f72" fmla="*/ 13 1 f50"/>
                  <a:gd name="f73" fmla="*/ 29 1 f51"/>
                  <a:gd name="f74" fmla="*/ 32 1 f51"/>
                  <a:gd name="f75" fmla="*/ 35 1 f51"/>
                  <a:gd name="f76" fmla="*/ 11 1 f50"/>
                  <a:gd name="f77" fmla="*/ 33 1 f51"/>
                  <a:gd name="f78" fmla="*/ 7 1 f50"/>
                  <a:gd name="f79" fmla="*/ 4 1 f50"/>
                  <a:gd name="f80" fmla="*/ 34 1 f51"/>
                  <a:gd name="f81" fmla="*/ 1 1 f50"/>
                  <a:gd name="f82" fmla="*/ 30 1 f51"/>
                  <a:gd name="f83" fmla="*/ 3 1 f50"/>
                  <a:gd name="f84" fmla="*/ 20 1 f51"/>
                  <a:gd name="f85" fmla="*/ 8 1 f50"/>
                  <a:gd name="f86" fmla="*/ 15 1 f51"/>
                  <a:gd name="f87" fmla="*/ 9 1 f50"/>
                  <a:gd name="f88" fmla="*/ 12 1 f51"/>
                  <a:gd name="f89" fmla="*/ 8 1 f51"/>
                  <a:gd name="f90" fmla="*/ 17 1 f50"/>
                  <a:gd name="f91" fmla="*/ 6 1 f51"/>
                  <a:gd name="f92" fmla="*/ 19 1 f50"/>
                  <a:gd name="f93" fmla="*/ 4 1 f51"/>
                  <a:gd name="f94" fmla="*/ 1 1 f51"/>
                  <a:gd name="f95" fmla="*/ 0 1 f50"/>
                  <a:gd name="f96" fmla="*/ f6 1 f50"/>
                  <a:gd name="f97" fmla="*/ 0 1 f51"/>
                  <a:gd name="f98" fmla="*/ f7 1 f51"/>
                  <a:gd name="f99" fmla="+- f52 0 f1"/>
                  <a:gd name="f100" fmla="*/ f95 f45 1"/>
                  <a:gd name="f101" fmla="*/ f96 f45 1"/>
                  <a:gd name="f102" fmla="*/ f98 f46 1"/>
                  <a:gd name="f103" fmla="*/ f97 f46 1"/>
                  <a:gd name="f104" fmla="*/ f53 f45 1"/>
                  <a:gd name="f105" fmla="*/ f54 f46 1"/>
                  <a:gd name="f106" fmla="*/ f55 f45 1"/>
                  <a:gd name="f107" fmla="*/ f56 f46 1"/>
                  <a:gd name="f108" fmla="*/ f57 f46 1"/>
                  <a:gd name="f109" fmla="*/ f58 f45 1"/>
                  <a:gd name="f110" fmla="*/ f59 f46 1"/>
                  <a:gd name="f111" fmla="*/ f60 f45 1"/>
                  <a:gd name="f112" fmla="*/ f61 f46 1"/>
                  <a:gd name="f113" fmla="*/ f62 f45 1"/>
                  <a:gd name="f114" fmla="*/ f63 f46 1"/>
                  <a:gd name="f115" fmla="*/ f64 f45 1"/>
                  <a:gd name="f116" fmla="*/ f65 f46 1"/>
                  <a:gd name="f117" fmla="*/ f66 f46 1"/>
                  <a:gd name="f118" fmla="*/ f67 f46 1"/>
                  <a:gd name="f119" fmla="*/ f68 f45 1"/>
                  <a:gd name="f120" fmla="*/ f69 f45 1"/>
                  <a:gd name="f121" fmla="*/ f70 f45 1"/>
                  <a:gd name="f122" fmla="*/ f71 f46 1"/>
                  <a:gd name="f123" fmla="*/ f72 f45 1"/>
                  <a:gd name="f124" fmla="*/ f73 f46 1"/>
                  <a:gd name="f125" fmla="*/ f74 f46 1"/>
                  <a:gd name="f126" fmla="*/ f75 f46 1"/>
                  <a:gd name="f127" fmla="*/ f76 f45 1"/>
                  <a:gd name="f128" fmla="*/ f77 f46 1"/>
                  <a:gd name="f129" fmla="*/ f78 f45 1"/>
                  <a:gd name="f130" fmla="*/ f79 f45 1"/>
                  <a:gd name="f131" fmla="*/ f80 f46 1"/>
                  <a:gd name="f132" fmla="*/ f81 f45 1"/>
                  <a:gd name="f133" fmla="*/ f82 f46 1"/>
                  <a:gd name="f134" fmla="*/ f83 f45 1"/>
                  <a:gd name="f135" fmla="*/ f84 f46 1"/>
                  <a:gd name="f136" fmla="*/ f85 f45 1"/>
                  <a:gd name="f137" fmla="*/ f86 f46 1"/>
                  <a:gd name="f138" fmla="*/ f87 f45 1"/>
                  <a:gd name="f139" fmla="*/ f88 f46 1"/>
                  <a:gd name="f140" fmla="*/ f89 f46 1"/>
                  <a:gd name="f141" fmla="*/ f90 f45 1"/>
                  <a:gd name="f142" fmla="*/ f91 f46 1"/>
                  <a:gd name="f143" fmla="*/ f92 f45 1"/>
                  <a:gd name="f144" fmla="*/ f93 f46 1"/>
                  <a:gd name="f145" fmla="*/ f94 f46 1"/>
                </a:gdLst>
                <a:ahLst/>
                <a:cxnLst>
                  <a:cxn ang="3cd4">
                    <a:pos x="hc" y="t"/>
                  </a:cxn>
                  <a:cxn ang="0">
                    <a:pos x="r" y="vc"/>
                  </a:cxn>
                  <a:cxn ang="cd4">
                    <a:pos x="hc" y="b"/>
                  </a:cxn>
                  <a:cxn ang="cd2">
                    <a:pos x="l" y="vc"/>
                  </a:cxn>
                  <a:cxn ang="f99">
                    <a:pos x="f104" y="f105"/>
                  </a:cxn>
                  <a:cxn ang="f99">
                    <a:pos x="f106" y="f107"/>
                  </a:cxn>
                  <a:cxn ang="f99">
                    <a:pos x="f106" y="f108"/>
                  </a:cxn>
                  <a:cxn ang="f99">
                    <a:pos x="f109" y="f110"/>
                  </a:cxn>
                  <a:cxn ang="f99">
                    <a:pos x="f111" y="f112"/>
                  </a:cxn>
                  <a:cxn ang="f99">
                    <a:pos x="f113" y="f114"/>
                  </a:cxn>
                  <a:cxn ang="f99">
                    <a:pos x="f115" y="f116"/>
                  </a:cxn>
                  <a:cxn ang="f99">
                    <a:pos x="f109" y="f117"/>
                  </a:cxn>
                  <a:cxn ang="f99">
                    <a:pos x="f106" y="f118"/>
                  </a:cxn>
                  <a:cxn ang="f99">
                    <a:pos x="f119" y="f118"/>
                  </a:cxn>
                  <a:cxn ang="f99">
                    <a:pos x="f120" y="f118"/>
                  </a:cxn>
                  <a:cxn ang="f99">
                    <a:pos x="f121" y="f122"/>
                  </a:cxn>
                  <a:cxn ang="f99">
                    <a:pos x="f123" y="f124"/>
                  </a:cxn>
                  <a:cxn ang="f99">
                    <a:pos x="f123" y="f125"/>
                  </a:cxn>
                  <a:cxn ang="f99">
                    <a:pos x="f121" y="f126"/>
                  </a:cxn>
                  <a:cxn ang="f99">
                    <a:pos x="f127" y="f128"/>
                  </a:cxn>
                  <a:cxn ang="f99">
                    <a:pos x="f129" y="f128"/>
                  </a:cxn>
                  <a:cxn ang="f99">
                    <a:pos x="f130" y="f131"/>
                  </a:cxn>
                  <a:cxn ang="f99">
                    <a:pos x="f132" y="f133"/>
                  </a:cxn>
                  <a:cxn ang="f99">
                    <a:pos x="f134" y="f116"/>
                  </a:cxn>
                  <a:cxn ang="f99">
                    <a:pos x="f134" y="f135"/>
                  </a:cxn>
                  <a:cxn ang="f99">
                    <a:pos x="f136" y="f137"/>
                  </a:cxn>
                  <a:cxn ang="f99">
                    <a:pos x="f138" y="f139"/>
                  </a:cxn>
                  <a:cxn ang="f99">
                    <a:pos x="f123" y="f140"/>
                  </a:cxn>
                  <a:cxn ang="f99">
                    <a:pos x="f141" y="f142"/>
                  </a:cxn>
                  <a:cxn ang="f99">
                    <a:pos x="f143" y="f144"/>
                  </a:cxn>
                  <a:cxn ang="f99">
                    <a:pos x="f120" y="f145"/>
                  </a:cxn>
                  <a:cxn ang="f99">
                    <a:pos x="f104" y="f105"/>
                  </a:cxn>
                </a:cxnLst>
                <a:rect l="f100" t="f103" r="f101" b="f102"/>
                <a:pathLst>
                  <a:path w="38" h="35">
                    <a:moveTo>
                      <a:pt x="f8" y="f9"/>
                    </a:moveTo>
                    <a:cubicBezTo>
                      <a:pt x="f8" y="f10"/>
                      <a:pt x="f8" y="f11"/>
                      <a:pt x="f12" y="f13"/>
                    </a:cubicBezTo>
                    <a:cubicBezTo>
                      <a:pt x="f14" y="f15"/>
                      <a:pt x="f12" y="f15"/>
                      <a:pt x="f12" y="f16"/>
                    </a:cubicBezTo>
                    <a:cubicBezTo>
                      <a:pt x="f17" y="f18"/>
                      <a:pt x="f17" y="f16"/>
                      <a:pt x="f19" y="f20"/>
                    </a:cubicBezTo>
                    <a:cubicBezTo>
                      <a:pt x="f7" y="f21"/>
                      <a:pt x="f7" y="f22"/>
                      <a:pt x="f23" y="f24"/>
                    </a:cubicBezTo>
                    <a:cubicBezTo>
                      <a:pt x="f6" y="f21"/>
                      <a:pt x="f25" y="f22"/>
                      <a:pt x="f26" y="f27"/>
                    </a:cubicBezTo>
                    <a:cubicBezTo>
                      <a:pt x="f7" y="f28"/>
                      <a:pt x="f29" y="f30"/>
                      <a:pt x="f29" y="f31"/>
                    </a:cubicBezTo>
                    <a:cubicBezTo>
                      <a:pt x="f14" y="f32"/>
                      <a:pt x="f19" y="f32"/>
                      <a:pt x="f19" y="f33"/>
                    </a:cubicBezTo>
                    <a:cubicBezTo>
                      <a:pt x="f19" y="f34"/>
                      <a:pt x="f14" y="f33"/>
                      <a:pt x="f12" y="f35"/>
                    </a:cubicBezTo>
                    <a:cubicBezTo>
                      <a:pt x="f34" y="f36"/>
                      <a:pt x="f12" y="f35"/>
                      <a:pt x="f36" y="f35"/>
                    </a:cubicBezTo>
                    <a:cubicBezTo>
                      <a:pt x="f33" y="f35"/>
                      <a:pt x="f33" y="f33"/>
                      <a:pt x="f32" y="f35"/>
                    </a:cubicBezTo>
                    <a:cubicBezTo>
                      <a:pt x="f31" y="f36"/>
                      <a:pt x="f27" y="f35"/>
                      <a:pt x="f37" y="f36"/>
                    </a:cubicBezTo>
                    <a:cubicBezTo>
                      <a:pt x="f20" y="f36"/>
                      <a:pt x="f18" y="f34"/>
                      <a:pt x="f20" y="f17"/>
                    </a:cubicBezTo>
                    <a:cubicBezTo>
                      <a:pt x="f37" y="f12"/>
                      <a:pt x="f20" y="f12"/>
                      <a:pt x="f20" y="f14"/>
                    </a:cubicBezTo>
                    <a:cubicBezTo>
                      <a:pt x="f37" y="f25"/>
                      <a:pt x="f22" y="f25"/>
                      <a:pt x="f37" y="f7"/>
                    </a:cubicBezTo>
                    <a:cubicBezTo>
                      <a:pt x="f18" y="f25"/>
                      <a:pt x="f18" y="f29"/>
                      <a:pt x="f16" y="f29"/>
                    </a:cubicBezTo>
                    <a:cubicBezTo>
                      <a:pt x="f15" y="f25"/>
                      <a:pt x="f13" y="f29"/>
                      <a:pt x="f38" y="f29"/>
                    </a:cubicBezTo>
                    <a:cubicBezTo>
                      <a:pt x="f10" y="f25"/>
                      <a:pt x="f39" y="f25"/>
                      <a:pt x="f39" y="f25"/>
                    </a:cubicBezTo>
                    <a:cubicBezTo>
                      <a:pt x="f9" y="f14"/>
                      <a:pt x="f39" y="f19"/>
                      <a:pt x="f40" y="f12"/>
                    </a:cubicBezTo>
                    <a:cubicBezTo>
                      <a:pt x="f40" y="f31"/>
                      <a:pt x="f41" y="f35"/>
                      <a:pt x="f41" y="f31"/>
                    </a:cubicBezTo>
                    <a:cubicBezTo>
                      <a:pt x="f41" y="f28"/>
                      <a:pt x="f5" y="f31"/>
                      <a:pt x="f41" y="f30"/>
                    </a:cubicBezTo>
                    <a:cubicBezTo>
                      <a:pt x="f42" y="f43"/>
                      <a:pt x="f13" y="f24"/>
                      <a:pt x="f11" y="f22"/>
                    </a:cubicBezTo>
                    <a:cubicBezTo>
                      <a:pt x="f38" y="f20"/>
                      <a:pt x="f16" y="f37"/>
                      <a:pt x="f13" y="f18"/>
                    </a:cubicBezTo>
                    <a:cubicBezTo>
                      <a:pt x="f13" y="f16"/>
                      <a:pt x="f15" y="f38"/>
                      <a:pt x="f20" y="f11"/>
                    </a:cubicBezTo>
                    <a:cubicBezTo>
                      <a:pt x="f22" y="f13"/>
                      <a:pt x="f43" y="f38"/>
                      <a:pt x="f21" y="f42"/>
                    </a:cubicBezTo>
                    <a:cubicBezTo>
                      <a:pt x="f37" y="f10"/>
                      <a:pt x="f43" y="f42"/>
                      <a:pt x="f27" y="f39"/>
                    </a:cubicBezTo>
                    <a:cubicBezTo>
                      <a:pt x="f28" y="f5"/>
                      <a:pt x="f31" y="f41"/>
                      <a:pt x="f32" y="f40"/>
                    </a:cubicBezTo>
                    <a:cubicBezTo>
                      <a:pt x="f33" y="f5"/>
                      <a:pt x="f32" y="f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02" name="Mali">
                <a:extLst>
                  <a:ext uri="{FF2B5EF4-FFF2-40B4-BE49-F238E27FC236}">
                    <a16:creationId xmlns:a16="http://schemas.microsoft.com/office/drawing/2014/main" id="{82D4E827-2E2F-BD77-8F6C-ADF243D9D047}"/>
                  </a:ext>
                </a:extLst>
              </p:cNvPr>
              <p:cNvSpPr/>
              <p:nvPr/>
            </p:nvSpPr>
            <p:spPr>
              <a:xfrm>
                <a:off x="6692210" y="3770482"/>
                <a:ext cx="415722" cy="479246"/>
              </a:xfrm>
              <a:custGeom>
                <a:avLst/>
                <a:gdLst>
                  <a:gd name="f0" fmla="val 10800000"/>
                  <a:gd name="f1" fmla="val 5400000"/>
                  <a:gd name="f2" fmla="val 180"/>
                  <a:gd name="f3" fmla="val w"/>
                  <a:gd name="f4" fmla="val h"/>
                  <a:gd name="f5" fmla="val 0"/>
                  <a:gd name="f6" fmla="val 78"/>
                  <a:gd name="f7" fmla="val 95"/>
                  <a:gd name="f8" fmla="val 33"/>
                  <a:gd name="f9" fmla="val 93"/>
                  <a:gd name="f10" fmla="val 85"/>
                  <a:gd name="f11" fmla="val 35"/>
                  <a:gd name="f12" fmla="val 88"/>
                  <a:gd name="f13" fmla="val 84"/>
                  <a:gd name="f14" fmla="val 32"/>
                  <a:gd name="f15" fmla="val 83"/>
                  <a:gd name="f16" fmla="val 38"/>
                  <a:gd name="f17" fmla="val 81"/>
                  <a:gd name="f18" fmla="val 41"/>
                  <a:gd name="f19" fmla="val 79"/>
                  <a:gd name="f20" fmla="val 40"/>
                  <a:gd name="f21" fmla="val 39"/>
                  <a:gd name="f22" fmla="val 76"/>
                  <a:gd name="f23" fmla="val 43"/>
                  <a:gd name="f24" fmla="val 77"/>
                  <a:gd name="f25" fmla="val 75"/>
                  <a:gd name="f26" fmla="val 74"/>
                  <a:gd name="f27" fmla="val 42"/>
                  <a:gd name="f28" fmla="val 70"/>
                  <a:gd name="f29" fmla="val 45"/>
                  <a:gd name="f30" fmla="val 71"/>
                  <a:gd name="f31" fmla="val 47"/>
                  <a:gd name="f32" fmla="val 72"/>
                  <a:gd name="f33" fmla="val 50"/>
                  <a:gd name="f34" fmla="val 49"/>
                  <a:gd name="f35" fmla="val 69"/>
                  <a:gd name="f36" fmla="val 46"/>
                  <a:gd name="f37" fmla="val 68"/>
                  <a:gd name="f38" fmla="val 51"/>
                  <a:gd name="f39" fmla="val 67"/>
                  <a:gd name="f40" fmla="val 53"/>
                  <a:gd name="f41" fmla="val 63"/>
                  <a:gd name="f42" fmla="val 54"/>
                  <a:gd name="f43" fmla="val 66"/>
                  <a:gd name="f44" fmla="val 55"/>
                  <a:gd name="f45" fmla="val 64"/>
                  <a:gd name="f46" fmla="val 56"/>
                  <a:gd name="f47" fmla="val 59"/>
                  <a:gd name="f48" fmla="val 65"/>
                  <a:gd name="f49" fmla="val 60"/>
                  <a:gd name="f50" fmla="val 61"/>
                  <a:gd name="f51" fmla="val 62"/>
                  <a:gd name="f52" fmla="val 73"/>
                  <a:gd name="f53" fmla="val 58"/>
                  <a:gd name="f54" fmla="val 52"/>
                  <a:gd name="f55" fmla="val 36"/>
                  <a:gd name="f56" fmla="val 37"/>
                  <a:gd name="f57" fmla="val 34"/>
                  <a:gd name="f58" fmla="val 30"/>
                  <a:gd name="f59" fmla="val 31"/>
                  <a:gd name="f60" fmla="val 29"/>
                  <a:gd name="f61" fmla="val 28"/>
                  <a:gd name="f62" fmla="val 27"/>
                  <a:gd name="f63" fmla="val 25"/>
                  <a:gd name="f64" fmla="val 17"/>
                  <a:gd name="f65" fmla="val 16"/>
                  <a:gd name="f66" fmla="val 14"/>
                  <a:gd name="f67" fmla="val 15"/>
                  <a:gd name="f68" fmla="val 13"/>
                  <a:gd name="f69" fmla="val 11"/>
                  <a:gd name="f70" fmla="val 9"/>
                  <a:gd name="f71" fmla="val 8"/>
                  <a:gd name="f72" fmla="val 6"/>
                  <a:gd name="f73" fmla="val 5"/>
                  <a:gd name="f74" fmla="val 4"/>
                  <a:gd name="f75" fmla="val 3"/>
                  <a:gd name="f76" fmla="val 2"/>
                  <a:gd name="f77" fmla="val 1"/>
                  <a:gd name="f78" fmla="val 80"/>
                  <a:gd name="f79" fmla="val 7"/>
                  <a:gd name="f80" fmla="val 10"/>
                  <a:gd name="f81" fmla="val 12"/>
                  <a:gd name="f82" fmla="val 19"/>
                  <a:gd name="f83" fmla="val 86"/>
                  <a:gd name="f84" fmla="val 18"/>
                  <a:gd name="f85" fmla="val 89"/>
                  <a:gd name="f86" fmla="val 91"/>
                  <a:gd name="f87" fmla="val 94"/>
                  <a:gd name="f88" fmla="val 21"/>
                  <a:gd name="f89" fmla="val 24"/>
                  <a:gd name="f90" fmla="val 90"/>
                  <a:gd name="f91" fmla="val 23"/>
                  <a:gd name="f92" fmla="val 92"/>
                  <a:gd name="f93" fmla="+- 0 0 -90"/>
                  <a:gd name="f94" fmla="*/ f3 1 78"/>
                  <a:gd name="f95" fmla="*/ f4 1 95"/>
                  <a:gd name="f96" fmla="+- f7 0 f5"/>
                  <a:gd name="f97" fmla="+- f6 0 f5"/>
                  <a:gd name="f98" fmla="*/ f93 f0 1"/>
                  <a:gd name="f99" fmla="*/ f97 1 78"/>
                  <a:gd name="f100" fmla="*/ f96 1 95"/>
                  <a:gd name="f101" fmla="*/ f98 1 f2"/>
                  <a:gd name="f102" fmla="*/ 33 1 f99"/>
                  <a:gd name="f103" fmla="*/ 93 1 f100"/>
                  <a:gd name="f104" fmla="*/ 35 1 f99"/>
                  <a:gd name="f105" fmla="*/ 85 1 f100"/>
                  <a:gd name="f106" fmla="*/ 83 1 f100"/>
                  <a:gd name="f107" fmla="*/ 40 1 f99"/>
                  <a:gd name="f108" fmla="*/ 78 1 f100"/>
                  <a:gd name="f109" fmla="*/ 41 1 f99"/>
                  <a:gd name="f110" fmla="*/ 75 1 f100"/>
                  <a:gd name="f111" fmla="*/ 45 1 f99"/>
                  <a:gd name="f112" fmla="*/ 71 1 f100"/>
                  <a:gd name="f113" fmla="*/ 49 1 f99"/>
                  <a:gd name="f114" fmla="*/ 69 1 f100"/>
                  <a:gd name="f115" fmla="*/ 51 1 f99"/>
                  <a:gd name="f116" fmla="*/ 67 1 f100"/>
                  <a:gd name="f117" fmla="*/ 55 1 f99"/>
                  <a:gd name="f118" fmla="*/ 64 1 f100"/>
                  <a:gd name="f119" fmla="*/ 59 1 f99"/>
                  <a:gd name="f120" fmla="*/ 65 1 f100"/>
                  <a:gd name="f121" fmla="*/ 61 1 f99"/>
                  <a:gd name="f122" fmla="*/ 64 1 f99"/>
                  <a:gd name="f123" fmla="*/ 62 1 f100"/>
                  <a:gd name="f124" fmla="*/ 72 1 f99"/>
                  <a:gd name="f125" fmla="*/ 60 1 f100"/>
                  <a:gd name="f126" fmla="*/ 77 1 f99"/>
                  <a:gd name="f127" fmla="*/ 56 1 f100"/>
                  <a:gd name="f128" fmla="*/ 52 1 f100"/>
                  <a:gd name="f129" fmla="*/ 78 1 f99"/>
                  <a:gd name="f130" fmla="*/ 49 1 f100"/>
                  <a:gd name="f131" fmla="*/ 36 1 f100"/>
                  <a:gd name="f132" fmla="*/ 73 1 f99"/>
                  <a:gd name="f133" fmla="*/ 38 1 f100"/>
                  <a:gd name="f134" fmla="*/ 74 1 f99"/>
                  <a:gd name="f135" fmla="*/ 33 1 f100"/>
                  <a:gd name="f136" fmla="*/ 32 1 f100"/>
                  <a:gd name="f137" fmla="*/ 70 1 f99"/>
                  <a:gd name="f138" fmla="*/ 30 1 f100"/>
                  <a:gd name="f139" fmla="*/ 29 1 f100"/>
                  <a:gd name="f140" fmla="*/ 67 1 f99"/>
                  <a:gd name="f141" fmla="*/ 27 1 f100"/>
                  <a:gd name="f142" fmla="*/ 0 1 f100"/>
                  <a:gd name="f143" fmla="*/ 30 1 f99"/>
                  <a:gd name="f144" fmla="*/ 31 1 f99"/>
                  <a:gd name="f145" fmla="*/ 50 1 f100"/>
                  <a:gd name="f146" fmla="*/ 54 1 f100"/>
                  <a:gd name="f147" fmla="*/ 16 1 f99"/>
                  <a:gd name="f148" fmla="*/ 15 1 f99"/>
                  <a:gd name="f149" fmla="*/ 59 1 f100"/>
                  <a:gd name="f150" fmla="*/ 13 1 f99"/>
                  <a:gd name="f151" fmla="*/ 8 1 f99"/>
                  <a:gd name="f152" fmla="*/ 61 1 f100"/>
                  <a:gd name="f153" fmla="*/ 5 1 f99"/>
                  <a:gd name="f154" fmla="*/ 58 1 f100"/>
                  <a:gd name="f155" fmla="*/ 3 1 f99"/>
                  <a:gd name="f156" fmla="*/ 0 1 f99"/>
                  <a:gd name="f157" fmla="*/ 1 1 f99"/>
                  <a:gd name="f158" fmla="*/ 68 1 f100"/>
                  <a:gd name="f159" fmla="*/ 72 1 f100"/>
                  <a:gd name="f160" fmla="*/ 80 1 f100"/>
                  <a:gd name="f161" fmla="*/ 7 1 f99"/>
                  <a:gd name="f162" fmla="*/ 81 1 f100"/>
                  <a:gd name="f163" fmla="*/ 10 1 f99"/>
                  <a:gd name="f164" fmla="*/ 12 1 f99"/>
                  <a:gd name="f165" fmla="*/ 14 1 f99"/>
                  <a:gd name="f166" fmla="*/ 17 1 f99"/>
                  <a:gd name="f167" fmla="*/ 89 1 f100"/>
                  <a:gd name="f168" fmla="*/ 19 1 f99"/>
                  <a:gd name="f169" fmla="*/ 91 1 f100"/>
                  <a:gd name="f170" fmla="*/ 21 1 f99"/>
                  <a:gd name="f171" fmla="*/ 94 1 f100"/>
                  <a:gd name="f172" fmla="*/ 25 1 f99"/>
                  <a:gd name="f173" fmla="*/ 92 1 f100"/>
                  <a:gd name="f174" fmla="*/ f6 1 f99"/>
                  <a:gd name="f175" fmla="*/ f7 1 f100"/>
                  <a:gd name="f176" fmla="+- f101 0 f1"/>
                  <a:gd name="f177" fmla="*/ f156 f94 1"/>
                  <a:gd name="f178" fmla="*/ f174 f94 1"/>
                  <a:gd name="f179" fmla="*/ f175 f95 1"/>
                  <a:gd name="f180" fmla="*/ f142 f95 1"/>
                  <a:gd name="f181" fmla="*/ f102 f94 1"/>
                  <a:gd name="f182" fmla="*/ f103 f95 1"/>
                  <a:gd name="f183" fmla="*/ f104 f94 1"/>
                  <a:gd name="f184" fmla="*/ f105 f95 1"/>
                  <a:gd name="f185" fmla="*/ f106 f95 1"/>
                  <a:gd name="f186" fmla="*/ f107 f94 1"/>
                  <a:gd name="f187" fmla="*/ f108 f95 1"/>
                  <a:gd name="f188" fmla="*/ f109 f94 1"/>
                  <a:gd name="f189" fmla="*/ f110 f95 1"/>
                  <a:gd name="f190" fmla="*/ f111 f94 1"/>
                  <a:gd name="f191" fmla="*/ f112 f95 1"/>
                  <a:gd name="f192" fmla="*/ f113 f94 1"/>
                  <a:gd name="f193" fmla="*/ f114 f95 1"/>
                  <a:gd name="f194" fmla="*/ f115 f94 1"/>
                  <a:gd name="f195" fmla="*/ f116 f95 1"/>
                  <a:gd name="f196" fmla="*/ f117 f94 1"/>
                  <a:gd name="f197" fmla="*/ f118 f95 1"/>
                  <a:gd name="f198" fmla="*/ f119 f94 1"/>
                  <a:gd name="f199" fmla="*/ f120 f95 1"/>
                  <a:gd name="f200" fmla="*/ f121 f94 1"/>
                  <a:gd name="f201" fmla="*/ f122 f94 1"/>
                  <a:gd name="f202" fmla="*/ f123 f95 1"/>
                  <a:gd name="f203" fmla="*/ f124 f94 1"/>
                  <a:gd name="f204" fmla="*/ f125 f95 1"/>
                  <a:gd name="f205" fmla="*/ f126 f94 1"/>
                  <a:gd name="f206" fmla="*/ f127 f95 1"/>
                  <a:gd name="f207" fmla="*/ f128 f95 1"/>
                  <a:gd name="f208" fmla="*/ f129 f94 1"/>
                  <a:gd name="f209" fmla="*/ f130 f95 1"/>
                  <a:gd name="f210" fmla="*/ f131 f95 1"/>
                  <a:gd name="f211" fmla="*/ f132 f94 1"/>
                  <a:gd name="f212" fmla="*/ f133 f95 1"/>
                  <a:gd name="f213" fmla="*/ f134 f94 1"/>
                  <a:gd name="f214" fmla="*/ f135 f95 1"/>
                  <a:gd name="f215" fmla="*/ f136 f95 1"/>
                  <a:gd name="f216" fmla="*/ f137 f94 1"/>
                  <a:gd name="f217" fmla="*/ f138 f95 1"/>
                  <a:gd name="f218" fmla="*/ f139 f95 1"/>
                  <a:gd name="f219" fmla="*/ f140 f94 1"/>
                  <a:gd name="f220" fmla="*/ f141 f95 1"/>
                  <a:gd name="f221" fmla="*/ f143 f94 1"/>
                  <a:gd name="f222" fmla="*/ f144 f94 1"/>
                  <a:gd name="f223" fmla="*/ f145 f95 1"/>
                  <a:gd name="f224" fmla="*/ f146 f95 1"/>
                  <a:gd name="f225" fmla="*/ f147 f94 1"/>
                  <a:gd name="f226" fmla="*/ f148 f94 1"/>
                  <a:gd name="f227" fmla="*/ f149 f95 1"/>
                  <a:gd name="f228" fmla="*/ f150 f94 1"/>
                  <a:gd name="f229" fmla="*/ f151 f94 1"/>
                  <a:gd name="f230" fmla="*/ f152 f95 1"/>
                  <a:gd name="f231" fmla="*/ f153 f94 1"/>
                  <a:gd name="f232" fmla="*/ f154 f95 1"/>
                  <a:gd name="f233" fmla="*/ f155 f94 1"/>
                  <a:gd name="f234" fmla="*/ f157 f94 1"/>
                  <a:gd name="f235" fmla="*/ f158 f95 1"/>
                  <a:gd name="f236" fmla="*/ f159 f95 1"/>
                  <a:gd name="f237" fmla="*/ f160 f95 1"/>
                  <a:gd name="f238" fmla="*/ f161 f94 1"/>
                  <a:gd name="f239" fmla="*/ f162 f95 1"/>
                  <a:gd name="f240" fmla="*/ f163 f94 1"/>
                  <a:gd name="f241" fmla="*/ f164 f94 1"/>
                  <a:gd name="f242" fmla="*/ f165 f94 1"/>
                  <a:gd name="f243" fmla="*/ f166 f94 1"/>
                  <a:gd name="f244" fmla="*/ f167 f95 1"/>
                  <a:gd name="f245" fmla="*/ f168 f94 1"/>
                  <a:gd name="f246" fmla="*/ f169 f95 1"/>
                  <a:gd name="f247" fmla="*/ f170 f94 1"/>
                  <a:gd name="f248" fmla="*/ f171 f95 1"/>
                  <a:gd name="f249" fmla="*/ f172 f94 1"/>
                  <a:gd name="f250" fmla="*/ f173 f95 1"/>
                </a:gdLst>
                <a:ahLst/>
                <a:cxnLst>
                  <a:cxn ang="3cd4">
                    <a:pos x="hc" y="t"/>
                  </a:cxn>
                  <a:cxn ang="0">
                    <a:pos x="r" y="vc"/>
                  </a:cxn>
                  <a:cxn ang="cd4">
                    <a:pos x="hc" y="b"/>
                  </a:cxn>
                  <a:cxn ang="cd2">
                    <a:pos x="l" y="vc"/>
                  </a:cxn>
                  <a:cxn ang="f176">
                    <a:pos x="f181" y="f182"/>
                  </a:cxn>
                  <a:cxn ang="f176">
                    <a:pos x="f183" y="f184"/>
                  </a:cxn>
                  <a:cxn ang="f176">
                    <a:pos x="f183" y="f185"/>
                  </a:cxn>
                  <a:cxn ang="f176">
                    <a:pos x="f186" y="f187"/>
                  </a:cxn>
                  <a:cxn ang="f176">
                    <a:pos x="f188" y="f189"/>
                  </a:cxn>
                  <a:cxn ang="f176">
                    <a:pos x="f190" y="f191"/>
                  </a:cxn>
                  <a:cxn ang="f176">
                    <a:pos x="f192" y="f193"/>
                  </a:cxn>
                  <a:cxn ang="f176">
                    <a:pos x="f194" y="f195"/>
                  </a:cxn>
                  <a:cxn ang="f176">
                    <a:pos x="f196" y="f197"/>
                  </a:cxn>
                  <a:cxn ang="f176">
                    <a:pos x="f198" y="f199"/>
                  </a:cxn>
                  <a:cxn ang="f176">
                    <a:pos x="f200" y="f197"/>
                  </a:cxn>
                  <a:cxn ang="f176">
                    <a:pos x="f201" y="f202"/>
                  </a:cxn>
                  <a:cxn ang="f176">
                    <a:pos x="f203" y="f204"/>
                  </a:cxn>
                  <a:cxn ang="f176">
                    <a:pos x="f205" y="f206"/>
                  </a:cxn>
                  <a:cxn ang="f176">
                    <a:pos x="f205" y="f207"/>
                  </a:cxn>
                  <a:cxn ang="f176">
                    <a:pos x="f208" y="f209"/>
                  </a:cxn>
                  <a:cxn ang="f176">
                    <a:pos x="f208" y="f210"/>
                  </a:cxn>
                  <a:cxn ang="f176">
                    <a:pos x="f211" y="f212"/>
                  </a:cxn>
                  <a:cxn ang="f176">
                    <a:pos x="f213" y="f214"/>
                  </a:cxn>
                  <a:cxn ang="f176">
                    <a:pos x="f211" y="f215"/>
                  </a:cxn>
                  <a:cxn ang="f176">
                    <a:pos x="f216" y="f217"/>
                  </a:cxn>
                  <a:cxn ang="f176">
                    <a:pos x="f216" y="f218"/>
                  </a:cxn>
                  <a:cxn ang="f176">
                    <a:pos x="f219" y="f220"/>
                  </a:cxn>
                  <a:cxn ang="f176">
                    <a:pos x="f183" y="f180"/>
                  </a:cxn>
                  <a:cxn ang="f176">
                    <a:pos x="f221" y="f180"/>
                  </a:cxn>
                  <a:cxn ang="f176">
                    <a:pos x="f222" y="f223"/>
                  </a:cxn>
                  <a:cxn ang="f176">
                    <a:pos x="f181" y="f224"/>
                  </a:cxn>
                  <a:cxn ang="f176">
                    <a:pos x="f222" y="f204"/>
                  </a:cxn>
                  <a:cxn ang="f176">
                    <a:pos x="f225" y="f204"/>
                  </a:cxn>
                  <a:cxn ang="f176">
                    <a:pos x="f226" y="f227"/>
                  </a:cxn>
                  <a:cxn ang="f176">
                    <a:pos x="f228" y="f204"/>
                  </a:cxn>
                  <a:cxn ang="f176">
                    <a:pos x="f229" y="f230"/>
                  </a:cxn>
                  <a:cxn ang="f176">
                    <a:pos x="f231" y="f232"/>
                  </a:cxn>
                  <a:cxn ang="f176">
                    <a:pos x="f233" y="f227"/>
                  </a:cxn>
                  <a:cxn ang="f176">
                    <a:pos x="f177" y="f197"/>
                  </a:cxn>
                  <a:cxn ang="f176">
                    <a:pos x="f234" y="f235"/>
                  </a:cxn>
                  <a:cxn ang="f176">
                    <a:pos x="f233" y="f236"/>
                  </a:cxn>
                  <a:cxn ang="f176">
                    <a:pos x="f233" y="f237"/>
                  </a:cxn>
                  <a:cxn ang="f176">
                    <a:pos x="f231" y="f237"/>
                  </a:cxn>
                  <a:cxn ang="f176">
                    <a:pos x="f238" y="f239"/>
                  </a:cxn>
                  <a:cxn ang="f176">
                    <a:pos x="f240" y="f239"/>
                  </a:cxn>
                  <a:cxn ang="f176">
                    <a:pos x="f241" y="f239"/>
                  </a:cxn>
                  <a:cxn ang="f176">
                    <a:pos x="f242" y="f237"/>
                  </a:cxn>
                  <a:cxn ang="f176">
                    <a:pos x="f225" y="f185"/>
                  </a:cxn>
                  <a:cxn ang="f176">
                    <a:pos x="f243" y="f184"/>
                  </a:cxn>
                  <a:cxn ang="f176">
                    <a:pos x="f225" y="f244"/>
                  </a:cxn>
                  <a:cxn ang="f176">
                    <a:pos x="f245" y="f246"/>
                  </a:cxn>
                  <a:cxn ang="f176">
                    <a:pos x="f247" y="f248"/>
                  </a:cxn>
                  <a:cxn ang="f176">
                    <a:pos x="f249" y="f182"/>
                  </a:cxn>
                  <a:cxn ang="f176">
                    <a:pos x="f221" y="f250"/>
                  </a:cxn>
                  <a:cxn ang="f176">
                    <a:pos x="f181" y="f182"/>
                  </a:cxn>
                </a:cxnLst>
                <a:rect l="f177" t="f180" r="f178" b="f179"/>
                <a:pathLst>
                  <a:path w="78" h="95">
                    <a:moveTo>
                      <a:pt x="f8" y="f9"/>
                    </a:moveTo>
                    <a:cubicBezTo>
                      <a:pt x="f8" y="f10"/>
                      <a:pt x="f11" y="f12"/>
                      <a:pt x="f11" y="f10"/>
                    </a:cubicBezTo>
                    <a:cubicBezTo>
                      <a:pt x="f11" y="f13"/>
                      <a:pt x="f14" y="f10"/>
                      <a:pt x="f11" y="f15"/>
                    </a:cubicBezTo>
                    <a:cubicBezTo>
                      <a:pt x="f16" y="f17"/>
                      <a:pt x="f18" y="f19"/>
                      <a:pt x="f20" y="f6"/>
                    </a:cubicBezTo>
                    <a:cubicBezTo>
                      <a:pt x="f21" y="f22"/>
                      <a:pt x="f23" y="f24"/>
                      <a:pt x="f18" y="f25"/>
                    </a:cubicBezTo>
                    <a:cubicBezTo>
                      <a:pt x="f18" y="f26"/>
                      <a:pt x="f27" y="f28"/>
                      <a:pt x="f29" y="f30"/>
                    </a:cubicBezTo>
                    <a:cubicBezTo>
                      <a:pt x="f31" y="f32"/>
                      <a:pt x="f33" y="f28"/>
                      <a:pt x="f34" y="f35"/>
                    </a:cubicBezTo>
                    <a:cubicBezTo>
                      <a:pt x="f36" y="f37"/>
                      <a:pt x="f33" y="f35"/>
                      <a:pt x="f38" y="f39"/>
                    </a:cubicBezTo>
                    <a:cubicBezTo>
                      <a:pt x="f40" y="f41"/>
                      <a:pt x="f42" y="f43"/>
                      <a:pt x="f44" y="f45"/>
                    </a:cubicBezTo>
                    <a:cubicBezTo>
                      <a:pt x="f46" y="f41"/>
                      <a:pt x="f44" y="f41"/>
                      <a:pt x="f47" y="f48"/>
                    </a:cubicBezTo>
                    <a:cubicBezTo>
                      <a:pt x="f49" y="f48"/>
                      <a:pt x="f49" y="f48"/>
                      <a:pt x="f50" y="f45"/>
                    </a:cubicBezTo>
                    <a:cubicBezTo>
                      <a:pt x="f50" y="f41"/>
                      <a:pt x="f41" y="f48"/>
                      <a:pt x="f45" y="f51"/>
                    </a:cubicBezTo>
                    <a:cubicBezTo>
                      <a:pt x="f43" y="f47"/>
                      <a:pt x="f35" y="f51"/>
                      <a:pt x="f32" y="f49"/>
                    </a:cubicBezTo>
                    <a:cubicBezTo>
                      <a:pt x="f52" y="f53"/>
                      <a:pt x="f22" y="f53"/>
                      <a:pt x="f24" y="f46"/>
                    </a:cubicBezTo>
                    <a:cubicBezTo>
                      <a:pt x="f24" y="f44"/>
                      <a:pt x="f24" y="f46"/>
                      <a:pt x="f24" y="f54"/>
                    </a:cubicBezTo>
                    <a:cubicBezTo>
                      <a:pt x="f24" y="f34"/>
                      <a:pt x="f6" y="f54"/>
                      <a:pt x="f6" y="f34"/>
                    </a:cubicBezTo>
                    <a:cubicBezTo>
                      <a:pt x="f6" y="f31"/>
                      <a:pt x="f6" y="f21"/>
                      <a:pt x="f6" y="f55"/>
                    </a:cubicBezTo>
                    <a:cubicBezTo>
                      <a:pt x="f26" y="f16"/>
                      <a:pt x="f52" y="f21"/>
                      <a:pt x="f52" y="f16"/>
                    </a:cubicBezTo>
                    <a:cubicBezTo>
                      <a:pt x="f52" y="f56"/>
                      <a:pt x="f25" y="f57"/>
                      <a:pt x="f26" y="f8"/>
                    </a:cubicBezTo>
                    <a:cubicBezTo>
                      <a:pt x="f26" y="f14"/>
                      <a:pt x="f26" y="f8"/>
                      <a:pt x="f52" y="f14"/>
                    </a:cubicBezTo>
                    <a:cubicBezTo>
                      <a:pt x="f32" y="f58"/>
                      <a:pt x="f30" y="f59"/>
                      <a:pt x="f28" y="f58"/>
                    </a:cubicBezTo>
                    <a:cubicBezTo>
                      <a:pt x="f28" y="f60"/>
                      <a:pt x="f30" y="f58"/>
                      <a:pt x="f28" y="f60"/>
                    </a:cubicBezTo>
                    <a:cubicBezTo>
                      <a:pt x="f35" y="f61"/>
                      <a:pt x="f35" y="f60"/>
                      <a:pt x="f39" y="f62"/>
                    </a:cubicBezTo>
                    <a:cubicBezTo>
                      <a:pt x="f48" y="f63"/>
                      <a:pt x="f11" y="f5"/>
                      <a:pt x="f11" y="f5"/>
                    </a:cubicBezTo>
                    <a:cubicBezTo>
                      <a:pt x="f58" y="f5"/>
                      <a:pt x="f58" y="f5"/>
                      <a:pt x="f58" y="f5"/>
                    </a:cubicBezTo>
                    <a:cubicBezTo>
                      <a:pt x="f58" y="f5"/>
                      <a:pt x="f58" y="f29"/>
                      <a:pt x="f59" y="f33"/>
                    </a:cubicBezTo>
                    <a:cubicBezTo>
                      <a:pt x="f59" y="f40"/>
                      <a:pt x="f14" y="f40"/>
                      <a:pt x="f8" y="f42"/>
                    </a:cubicBezTo>
                    <a:cubicBezTo>
                      <a:pt x="f59" y="f49"/>
                      <a:pt x="f59" y="f49"/>
                      <a:pt x="f59" y="f49"/>
                    </a:cubicBezTo>
                    <a:cubicBezTo>
                      <a:pt x="f59" y="f49"/>
                      <a:pt x="f64" y="f49"/>
                      <a:pt x="f65" y="f49"/>
                    </a:cubicBezTo>
                    <a:cubicBezTo>
                      <a:pt x="f66" y="f49"/>
                      <a:pt x="f65" y="f47"/>
                      <a:pt x="f67" y="f47"/>
                    </a:cubicBezTo>
                    <a:cubicBezTo>
                      <a:pt x="f68" y="f47"/>
                      <a:pt x="f66" y="f49"/>
                      <a:pt x="f68" y="f49"/>
                    </a:cubicBezTo>
                    <a:cubicBezTo>
                      <a:pt x="f69" y="f49"/>
                      <a:pt x="f70" y="f49"/>
                      <a:pt x="f71" y="f50"/>
                    </a:cubicBezTo>
                    <a:cubicBezTo>
                      <a:pt x="f72" y="f49"/>
                      <a:pt x="f72" y="f53"/>
                      <a:pt x="f73" y="f53"/>
                    </a:cubicBezTo>
                    <a:cubicBezTo>
                      <a:pt x="f74" y="f53"/>
                      <a:pt x="f74" y="f47"/>
                      <a:pt x="f75" y="f47"/>
                    </a:cubicBezTo>
                    <a:cubicBezTo>
                      <a:pt x="f76" y="f47"/>
                      <a:pt x="f76" y="f41"/>
                      <a:pt x="f5" y="f45"/>
                    </a:cubicBezTo>
                    <a:cubicBezTo>
                      <a:pt x="f5" y="f43"/>
                      <a:pt x="f76" y="f45"/>
                      <a:pt x="f77" y="f37"/>
                    </a:cubicBezTo>
                    <a:cubicBezTo>
                      <a:pt x="f5" y="f28"/>
                      <a:pt x="f76" y="f26"/>
                      <a:pt x="f75" y="f32"/>
                    </a:cubicBezTo>
                    <a:cubicBezTo>
                      <a:pt x="f73" y="f26"/>
                      <a:pt x="f74" y="f6"/>
                      <a:pt x="f75" y="f78"/>
                    </a:cubicBezTo>
                    <a:cubicBezTo>
                      <a:pt x="f75" y="f17"/>
                      <a:pt x="f74" y="f17"/>
                      <a:pt x="f73" y="f78"/>
                    </a:cubicBezTo>
                    <a:cubicBezTo>
                      <a:pt x="f72" y="f15"/>
                      <a:pt x="f72" y="f17"/>
                      <a:pt x="f79" y="f17"/>
                    </a:cubicBezTo>
                    <a:cubicBezTo>
                      <a:pt x="f71" y="f17"/>
                      <a:pt x="f71" y="f15"/>
                      <a:pt x="f80" y="f17"/>
                    </a:cubicBezTo>
                    <a:cubicBezTo>
                      <a:pt x="f69" y="f78"/>
                      <a:pt x="f80" y="f15"/>
                      <a:pt x="f81" y="f17"/>
                    </a:cubicBezTo>
                    <a:cubicBezTo>
                      <a:pt x="f68" y="f78"/>
                      <a:pt x="f81" y="f19"/>
                      <a:pt x="f66" y="f78"/>
                    </a:cubicBezTo>
                    <a:cubicBezTo>
                      <a:pt x="f65" y="f17"/>
                      <a:pt x="f67" y="f17"/>
                      <a:pt x="f65" y="f15"/>
                    </a:cubicBezTo>
                    <a:cubicBezTo>
                      <a:pt x="f64" y="f13"/>
                      <a:pt x="f67" y="f13"/>
                      <a:pt x="f64" y="f10"/>
                    </a:cubicBezTo>
                    <a:cubicBezTo>
                      <a:pt x="f82" y="f83"/>
                      <a:pt x="f84" y="f83"/>
                      <a:pt x="f65" y="f85"/>
                    </a:cubicBezTo>
                    <a:cubicBezTo>
                      <a:pt x="f82" y="f12"/>
                      <a:pt x="f82" y="f12"/>
                      <a:pt x="f82" y="f86"/>
                    </a:cubicBezTo>
                    <a:cubicBezTo>
                      <a:pt x="f82" y="f87"/>
                      <a:pt x="f88" y="f9"/>
                      <a:pt x="f88" y="f87"/>
                    </a:cubicBezTo>
                    <a:cubicBezTo>
                      <a:pt x="f89" y="f90"/>
                      <a:pt x="f91" y="f7"/>
                      <a:pt x="f63" y="f9"/>
                    </a:cubicBezTo>
                    <a:cubicBezTo>
                      <a:pt x="f61" y="f85"/>
                      <a:pt x="f61" y="f87"/>
                      <a:pt x="f58" y="f92"/>
                    </a:cubicBezTo>
                    <a:cubicBezTo>
                      <a:pt x="f59" y="f86"/>
                      <a:pt x="f14" y="f9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03" name="Nigeria">
                <a:extLst>
                  <a:ext uri="{FF2B5EF4-FFF2-40B4-BE49-F238E27FC236}">
                    <a16:creationId xmlns:a16="http://schemas.microsoft.com/office/drawing/2014/main" id="{AF73FFC2-34AA-DE6B-9200-4BB693B158A1}"/>
                  </a:ext>
                </a:extLst>
              </p:cNvPr>
              <p:cNvSpPr/>
              <p:nvPr/>
            </p:nvSpPr>
            <p:spPr>
              <a:xfrm>
                <a:off x="7076303" y="4114937"/>
                <a:ext cx="298231" cy="331625"/>
              </a:xfrm>
              <a:custGeom>
                <a:avLst/>
                <a:gdLst>
                  <a:gd name="f0" fmla="val 10800000"/>
                  <a:gd name="f1" fmla="val 5400000"/>
                  <a:gd name="f2" fmla="val 180"/>
                  <a:gd name="f3" fmla="val w"/>
                  <a:gd name="f4" fmla="val h"/>
                  <a:gd name="f5" fmla="val 0"/>
                  <a:gd name="f6" fmla="val 56"/>
                  <a:gd name="f7" fmla="val 66"/>
                  <a:gd name="f8" fmla="val 49"/>
                  <a:gd name="f9" fmla="val 2"/>
                  <a:gd name="f10" fmla="val 50"/>
                  <a:gd name="f11" fmla="val 8"/>
                  <a:gd name="f12" fmla="val 53"/>
                  <a:gd name="f13" fmla="val 6"/>
                  <a:gd name="f14" fmla="val 52"/>
                  <a:gd name="f15" fmla="val 7"/>
                  <a:gd name="f16" fmla="val 10"/>
                  <a:gd name="f17" fmla="val 54"/>
                  <a:gd name="f18" fmla="val 13"/>
                  <a:gd name="f19" fmla="val 14"/>
                  <a:gd name="f20" fmla="val 19"/>
                  <a:gd name="f21" fmla="val 15"/>
                  <a:gd name="f22" fmla="val 51"/>
                  <a:gd name="f23" fmla="val 20"/>
                  <a:gd name="f24" fmla="val 47"/>
                  <a:gd name="f25" fmla="val 31"/>
                  <a:gd name="f26" fmla="val 28"/>
                  <a:gd name="f27" fmla="val 29"/>
                  <a:gd name="f28" fmla="val 48"/>
                  <a:gd name="f29" fmla="val 32"/>
                  <a:gd name="f30" fmla="val 33"/>
                  <a:gd name="f31" fmla="val 36"/>
                  <a:gd name="f32" fmla="val 46"/>
                  <a:gd name="f33" fmla="val 38"/>
                  <a:gd name="f34" fmla="val 44"/>
                  <a:gd name="f35" fmla="val 40"/>
                  <a:gd name="f36" fmla="val 43"/>
                  <a:gd name="f37" fmla="val 42"/>
                  <a:gd name="f38" fmla="val 41"/>
                  <a:gd name="f39" fmla="val 39"/>
                  <a:gd name="f40" fmla="val 37"/>
                  <a:gd name="f41" fmla="val 35"/>
                  <a:gd name="f42" fmla="val 34"/>
                  <a:gd name="f43" fmla="val 30"/>
                  <a:gd name="f44" fmla="val 26"/>
                  <a:gd name="f45" fmla="val 57"/>
                  <a:gd name="f46" fmla="val 58"/>
                  <a:gd name="f47" fmla="val 60"/>
                  <a:gd name="f48" fmla="val 27"/>
                  <a:gd name="f49" fmla="val 61"/>
                  <a:gd name="f50" fmla="val 64"/>
                  <a:gd name="f51" fmla="val 63"/>
                  <a:gd name="f52" fmla="val 25"/>
                  <a:gd name="f53" fmla="val 62"/>
                  <a:gd name="f54" fmla="val 23"/>
                  <a:gd name="f55" fmla="val 24"/>
                  <a:gd name="f56" fmla="val 22"/>
                  <a:gd name="f57" fmla="val 65"/>
                  <a:gd name="f58" fmla="val 21"/>
                  <a:gd name="f59" fmla="val 18"/>
                  <a:gd name="f60" fmla="val 17"/>
                  <a:gd name="f61" fmla="val 12"/>
                  <a:gd name="f62" fmla="val 11"/>
                  <a:gd name="f63" fmla="val 59"/>
                  <a:gd name="f64" fmla="val 55"/>
                  <a:gd name="f65" fmla="val 9"/>
                  <a:gd name="f66" fmla="val 5"/>
                  <a:gd name="f67" fmla="val 4"/>
                  <a:gd name="f68" fmla="val 1"/>
                  <a:gd name="f69" fmla="val 3"/>
                  <a:gd name="f70" fmla="val 16"/>
                  <a:gd name="f71" fmla="+- 0 0 -90"/>
                  <a:gd name="f72" fmla="*/ f3 1 56"/>
                  <a:gd name="f73" fmla="*/ f4 1 66"/>
                  <a:gd name="f74" fmla="+- f7 0 f5"/>
                  <a:gd name="f75" fmla="+- f6 0 f5"/>
                  <a:gd name="f76" fmla="*/ f71 f0 1"/>
                  <a:gd name="f77" fmla="*/ f75 1 56"/>
                  <a:gd name="f78" fmla="*/ f74 1 66"/>
                  <a:gd name="f79" fmla="*/ f76 1 f2"/>
                  <a:gd name="f80" fmla="*/ 49 1 f77"/>
                  <a:gd name="f81" fmla="*/ 2 1 f78"/>
                  <a:gd name="f82" fmla="*/ 52 1 f77"/>
                  <a:gd name="f83" fmla="*/ 7 1 f78"/>
                  <a:gd name="f84" fmla="*/ 54 1 f77"/>
                  <a:gd name="f85" fmla="*/ 10 1 f78"/>
                  <a:gd name="f86" fmla="*/ 14 1 f78"/>
                  <a:gd name="f87" fmla="*/ 51 1 f77"/>
                  <a:gd name="f88" fmla="*/ 20 1 f78"/>
                  <a:gd name="f89" fmla="*/ 29 1 f78"/>
                  <a:gd name="f90" fmla="*/ 47 1 f77"/>
                  <a:gd name="f91" fmla="*/ 31 1 f78"/>
                  <a:gd name="f92" fmla="*/ 48 1 f77"/>
                  <a:gd name="f93" fmla="*/ 33 1 f78"/>
                  <a:gd name="f94" fmla="*/ 46 1 f77"/>
                  <a:gd name="f95" fmla="*/ 36 1 f78"/>
                  <a:gd name="f96" fmla="*/ 44 1 f77"/>
                  <a:gd name="f97" fmla="*/ 40 1 f78"/>
                  <a:gd name="f98" fmla="*/ 43 1 f77"/>
                  <a:gd name="f99" fmla="*/ 44 1 f78"/>
                  <a:gd name="f100" fmla="*/ 41 1 f77"/>
                  <a:gd name="f101" fmla="*/ 48 1 f78"/>
                  <a:gd name="f102" fmla="*/ 39 1 f77"/>
                  <a:gd name="f103" fmla="*/ 50 1 f78"/>
                  <a:gd name="f104" fmla="*/ 37 1 f77"/>
                  <a:gd name="f105" fmla="*/ 49 1 f78"/>
                  <a:gd name="f106" fmla="*/ 34 1 f77"/>
                  <a:gd name="f107" fmla="*/ 30 1 f77"/>
                  <a:gd name="f108" fmla="*/ 52 1 f78"/>
                  <a:gd name="f109" fmla="*/ 28 1 f77"/>
                  <a:gd name="f110" fmla="*/ 58 1 f78"/>
                  <a:gd name="f111" fmla="*/ 27 1 f77"/>
                  <a:gd name="f112" fmla="*/ 64 1 f78"/>
                  <a:gd name="f113" fmla="*/ 25 1 f77"/>
                  <a:gd name="f114" fmla="*/ 62 1 f78"/>
                  <a:gd name="f115" fmla="*/ 23 1 f77"/>
                  <a:gd name="f116" fmla="*/ 63 1 f78"/>
                  <a:gd name="f117" fmla="*/ 21 1 f77"/>
                  <a:gd name="f118" fmla="*/ 20 1 f77"/>
                  <a:gd name="f119" fmla="*/ 65 1 f78"/>
                  <a:gd name="f120" fmla="*/ 19 1 f77"/>
                  <a:gd name="f121" fmla="*/ 17 1 f77"/>
                  <a:gd name="f122" fmla="*/ 13 1 f77"/>
                  <a:gd name="f123" fmla="*/ 12 1 f77"/>
                  <a:gd name="f124" fmla="*/ 61 1 f78"/>
                  <a:gd name="f125" fmla="*/ 60 1 f78"/>
                  <a:gd name="f126" fmla="*/ 14 1 f77"/>
                  <a:gd name="f127" fmla="*/ 59 1 f78"/>
                  <a:gd name="f128" fmla="*/ 11 1 f77"/>
                  <a:gd name="f129" fmla="*/ 57 1 f78"/>
                  <a:gd name="f130" fmla="*/ 56 1 f78"/>
                  <a:gd name="f131" fmla="*/ 6 1 f77"/>
                  <a:gd name="f132" fmla="*/ 53 1 f78"/>
                  <a:gd name="f133" fmla="*/ 4 1 f77"/>
                  <a:gd name="f134" fmla="*/ 1 1 f77"/>
                  <a:gd name="f135" fmla="*/ 0 1 f77"/>
                  <a:gd name="f136" fmla="*/ 43 1 f78"/>
                  <a:gd name="f137" fmla="*/ 35 1 f78"/>
                  <a:gd name="f138" fmla="*/ 32 1 f78"/>
                  <a:gd name="f139" fmla="*/ 2 1 f77"/>
                  <a:gd name="f140" fmla="*/ 30 1 f78"/>
                  <a:gd name="f141" fmla="*/ 3 1 f77"/>
                  <a:gd name="f142" fmla="*/ 26 1 f78"/>
                  <a:gd name="f143" fmla="*/ 25 1 f78"/>
                  <a:gd name="f144" fmla="*/ 21 1 f78"/>
                  <a:gd name="f145" fmla="*/ 17 1 f78"/>
                  <a:gd name="f146" fmla="*/ 15 1 f78"/>
                  <a:gd name="f147" fmla="*/ 8 1 f78"/>
                  <a:gd name="f148" fmla="*/ 8 1 f77"/>
                  <a:gd name="f149" fmla="*/ 15 1 f77"/>
                  <a:gd name="f150" fmla="*/ 18 1 f77"/>
                  <a:gd name="f151" fmla="*/ 4 1 f78"/>
                  <a:gd name="f152" fmla="*/ 5 1 f78"/>
                  <a:gd name="f153" fmla="*/ 24 1 f77"/>
                  <a:gd name="f154" fmla="*/ 6 1 f78"/>
                  <a:gd name="f155" fmla="*/ 33 1 f77"/>
                  <a:gd name="f156" fmla="*/ f6 1 f77"/>
                  <a:gd name="f157" fmla="*/ 0 1 f78"/>
                  <a:gd name="f158" fmla="*/ f7 1 f78"/>
                  <a:gd name="f159" fmla="+- f79 0 f1"/>
                  <a:gd name="f160" fmla="*/ f135 f72 1"/>
                  <a:gd name="f161" fmla="*/ f156 f72 1"/>
                  <a:gd name="f162" fmla="*/ f158 f73 1"/>
                  <a:gd name="f163" fmla="*/ f157 f73 1"/>
                  <a:gd name="f164" fmla="*/ f80 f72 1"/>
                  <a:gd name="f165" fmla="*/ f81 f73 1"/>
                  <a:gd name="f166" fmla="*/ f82 f72 1"/>
                  <a:gd name="f167" fmla="*/ f83 f73 1"/>
                  <a:gd name="f168" fmla="*/ f84 f72 1"/>
                  <a:gd name="f169" fmla="*/ f85 f73 1"/>
                  <a:gd name="f170" fmla="*/ f86 f73 1"/>
                  <a:gd name="f171" fmla="*/ f87 f72 1"/>
                  <a:gd name="f172" fmla="*/ f88 f73 1"/>
                  <a:gd name="f173" fmla="*/ f89 f73 1"/>
                  <a:gd name="f174" fmla="*/ f90 f72 1"/>
                  <a:gd name="f175" fmla="*/ f91 f73 1"/>
                  <a:gd name="f176" fmla="*/ f92 f72 1"/>
                  <a:gd name="f177" fmla="*/ f93 f73 1"/>
                  <a:gd name="f178" fmla="*/ f94 f72 1"/>
                  <a:gd name="f179" fmla="*/ f95 f73 1"/>
                  <a:gd name="f180" fmla="*/ f96 f72 1"/>
                  <a:gd name="f181" fmla="*/ f97 f73 1"/>
                  <a:gd name="f182" fmla="*/ f98 f72 1"/>
                  <a:gd name="f183" fmla="*/ f99 f73 1"/>
                  <a:gd name="f184" fmla="*/ f100 f72 1"/>
                  <a:gd name="f185" fmla="*/ f101 f73 1"/>
                  <a:gd name="f186" fmla="*/ f102 f72 1"/>
                  <a:gd name="f187" fmla="*/ f103 f73 1"/>
                  <a:gd name="f188" fmla="*/ f104 f72 1"/>
                  <a:gd name="f189" fmla="*/ f105 f73 1"/>
                  <a:gd name="f190" fmla="*/ f106 f72 1"/>
                  <a:gd name="f191" fmla="*/ f107 f72 1"/>
                  <a:gd name="f192" fmla="*/ f108 f73 1"/>
                  <a:gd name="f193" fmla="*/ f109 f72 1"/>
                  <a:gd name="f194" fmla="*/ f110 f73 1"/>
                  <a:gd name="f195" fmla="*/ f111 f72 1"/>
                  <a:gd name="f196" fmla="*/ f112 f73 1"/>
                  <a:gd name="f197" fmla="*/ f113 f72 1"/>
                  <a:gd name="f198" fmla="*/ f114 f73 1"/>
                  <a:gd name="f199" fmla="*/ f115 f72 1"/>
                  <a:gd name="f200" fmla="*/ f116 f73 1"/>
                  <a:gd name="f201" fmla="*/ f117 f72 1"/>
                  <a:gd name="f202" fmla="*/ f118 f72 1"/>
                  <a:gd name="f203" fmla="*/ f119 f73 1"/>
                  <a:gd name="f204" fmla="*/ f120 f72 1"/>
                  <a:gd name="f205" fmla="*/ f121 f72 1"/>
                  <a:gd name="f206" fmla="*/ f122 f72 1"/>
                  <a:gd name="f207" fmla="*/ f123 f72 1"/>
                  <a:gd name="f208" fmla="*/ f124 f73 1"/>
                  <a:gd name="f209" fmla="*/ f125 f73 1"/>
                  <a:gd name="f210" fmla="*/ f126 f72 1"/>
                  <a:gd name="f211" fmla="*/ f127 f73 1"/>
                  <a:gd name="f212" fmla="*/ f128 f72 1"/>
                  <a:gd name="f213" fmla="*/ f129 f73 1"/>
                  <a:gd name="f214" fmla="*/ f130 f73 1"/>
                  <a:gd name="f215" fmla="*/ f131 f72 1"/>
                  <a:gd name="f216" fmla="*/ f132 f73 1"/>
                  <a:gd name="f217" fmla="*/ f133 f72 1"/>
                  <a:gd name="f218" fmla="*/ f134 f72 1"/>
                  <a:gd name="f219" fmla="*/ f136 f73 1"/>
                  <a:gd name="f220" fmla="*/ f137 f73 1"/>
                  <a:gd name="f221" fmla="*/ f138 f73 1"/>
                  <a:gd name="f222" fmla="*/ f139 f72 1"/>
                  <a:gd name="f223" fmla="*/ f140 f73 1"/>
                  <a:gd name="f224" fmla="*/ f141 f72 1"/>
                  <a:gd name="f225" fmla="*/ f142 f73 1"/>
                  <a:gd name="f226" fmla="*/ f143 f73 1"/>
                  <a:gd name="f227" fmla="*/ f144 f73 1"/>
                  <a:gd name="f228" fmla="*/ f145 f73 1"/>
                  <a:gd name="f229" fmla="*/ f146 f73 1"/>
                  <a:gd name="f230" fmla="*/ f147 f73 1"/>
                  <a:gd name="f231" fmla="*/ f148 f72 1"/>
                  <a:gd name="f232" fmla="*/ f149 f72 1"/>
                  <a:gd name="f233" fmla="*/ f150 f72 1"/>
                  <a:gd name="f234" fmla="*/ f151 f73 1"/>
                  <a:gd name="f235" fmla="*/ f152 f73 1"/>
                  <a:gd name="f236" fmla="*/ f153 f72 1"/>
                  <a:gd name="f237" fmla="*/ f154 f73 1"/>
                  <a:gd name="f238" fmla="*/ f155 f72 1"/>
                </a:gdLst>
                <a:ahLst/>
                <a:cxnLst>
                  <a:cxn ang="3cd4">
                    <a:pos x="hc" y="t"/>
                  </a:cxn>
                  <a:cxn ang="0">
                    <a:pos x="r" y="vc"/>
                  </a:cxn>
                  <a:cxn ang="cd4">
                    <a:pos x="hc" y="b"/>
                  </a:cxn>
                  <a:cxn ang="cd2">
                    <a:pos x="l" y="vc"/>
                  </a:cxn>
                  <a:cxn ang="f159">
                    <a:pos x="f164" y="f165"/>
                  </a:cxn>
                  <a:cxn ang="f159">
                    <a:pos x="f166" y="f167"/>
                  </a:cxn>
                  <a:cxn ang="f159">
                    <a:pos x="f168" y="f169"/>
                  </a:cxn>
                  <a:cxn ang="f159">
                    <a:pos x="f168" y="f170"/>
                  </a:cxn>
                  <a:cxn ang="f159">
                    <a:pos x="f171" y="f172"/>
                  </a:cxn>
                  <a:cxn ang="f159">
                    <a:pos x="f164" y="f173"/>
                  </a:cxn>
                  <a:cxn ang="f159">
                    <a:pos x="f174" y="f175"/>
                  </a:cxn>
                  <a:cxn ang="f159">
                    <a:pos x="f176" y="f177"/>
                  </a:cxn>
                  <a:cxn ang="f159">
                    <a:pos x="f178" y="f179"/>
                  </a:cxn>
                  <a:cxn ang="f159">
                    <a:pos x="f180" y="f181"/>
                  </a:cxn>
                  <a:cxn ang="f159">
                    <a:pos x="f182" y="f183"/>
                  </a:cxn>
                  <a:cxn ang="f159">
                    <a:pos x="f184" y="f185"/>
                  </a:cxn>
                  <a:cxn ang="f159">
                    <a:pos x="f186" y="f187"/>
                  </a:cxn>
                  <a:cxn ang="f159">
                    <a:pos x="f188" y="f189"/>
                  </a:cxn>
                  <a:cxn ang="f159">
                    <a:pos x="f190" y="f185"/>
                  </a:cxn>
                  <a:cxn ang="f159">
                    <a:pos x="f191" y="f192"/>
                  </a:cxn>
                  <a:cxn ang="f159">
                    <a:pos x="f193" y="f194"/>
                  </a:cxn>
                  <a:cxn ang="f159">
                    <a:pos x="f195" y="f196"/>
                  </a:cxn>
                  <a:cxn ang="f159">
                    <a:pos x="f197" y="f198"/>
                  </a:cxn>
                  <a:cxn ang="f159">
                    <a:pos x="f199" y="f200"/>
                  </a:cxn>
                  <a:cxn ang="f159">
                    <a:pos x="f201" y="f200"/>
                  </a:cxn>
                  <a:cxn ang="f159">
                    <a:pos x="f202" y="f203"/>
                  </a:cxn>
                  <a:cxn ang="f159">
                    <a:pos x="f204" y="f203"/>
                  </a:cxn>
                  <a:cxn ang="f159">
                    <a:pos x="f205" y="f203"/>
                  </a:cxn>
                  <a:cxn ang="f159">
                    <a:pos x="f206" y="f200"/>
                  </a:cxn>
                  <a:cxn ang="f159">
                    <a:pos x="f207" y="f208"/>
                  </a:cxn>
                  <a:cxn ang="f159">
                    <a:pos x="f206" y="f209"/>
                  </a:cxn>
                  <a:cxn ang="f159">
                    <a:pos x="f210" y="f211"/>
                  </a:cxn>
                  <a:cxn ang="f159">
                    <a:pos x="f207" y="f209"/>
                  </a:cxn>
                  <a:cxn ang="f159">
                    <a:pos x="f212" y="f194"/>
                  </a:cxn>
                  <a:cxn ang="f159">
                    <a:pos x="f207" y="f213"/>
                  </a:cxn>
                  <a:cxn ang="f159">
                    <a:pos x="f212" y="f214"/>
                  </a:cxn>
                  <a:cxn ang="f159">
                    <a:pos x="f215" y="f216"/>
                  </a:cxn>
                  <a:cxn ang="f159">
                    <a:pos x="f217" y="f192"/>
                  </a:cxn>
                  <a:cxn ang="f159">
                    <a:pos x="f218" y="f216"/>
                  </a:cxn>
                  <a:cxn ang="f159">
                    <a:pos x="f160" y="f219"/>
                  </a:cxn>
                  <a:cxn ang="f159">
                    <a:pos x="f160" y="f220"/>
                  </a:cxn>
                  <a:cxn ang="f159">
                    <a:pos x="f218" y="f221"/>
                  </a:cxn>
                  <a:cxn ang="f159">
                    <a:pos x="f222" y="f223"/>
                  </a:cxn>
                  <a:cxn ang="f159">
                    <a:pos x="f224" y="f225"/>
                  </a:cxn>
                  <a:cxn ang="f159">
                    <a:pos x="f217" y="f226"/>
                  </a:cxn>
                  <a:cxn ang="f159">
                    <a:pos x="f217" y="f227"/>
                  </a:cxn>
                  <a:cxn ang="f159">
                    <a:pos x="f224" y="f228"/>
                  </a:cxn>
                  <a:cxn ang="f159">
                    <a:pos x="f224" y="f229"/>
                  </a:cxn>
                  <a:cxn ang="f159">
                    <a:pos x="f217" y="f230"/>
                  </a:cxn>
                  <a:cxn ang="f159">
                    <a:pos x="f231" y="f165"/>
                  </a:cxn>
                  <a:cxn ang="f159">
                    <a:pos x="f212" y="f165"/>
                  </a:cxn>
                  <a:cxn ang="f159">
                    <a:pos x="f232" y="f165"/>
                  </a:cxn>
                  <a:cxn ang="f159">
                    <a:pos x="f233" y="f234"/>
                  </a:cxn>
                  <a:cxn ang="f159">
                    <a:pos x="f201" y="f235"/>
                  </a:cxn>
                  <a:cxn ang="f159">
                    <a:pos x="f236" y="f237"/>
                  </a:cxn>
                  <a:cxn ang="f159">
                    <a:pos x="f238" y="f237"/>
                  </a:cxn>
                  <a:cxn ang="f159">
                    <a:pos x="f180" y="f234"/>
                  </a:cxn>
                  <a:cxn ang="f159">
                    <a:pos x="f164" y="f165"/>
                  </a:cxn>
                </a:cxnLst>
                <a:rect l="f160" t="f163" r="f161" b="f162"/>
                <a:pathLst>
                  <a:path w="56" h="66">
                    <a:moveTo>
                      <a:pt x="f8" y="f9"/>
                    </a:moveTo>
                    <a:cubicBezTo>
                      <a:pt x="f10" y="f11"/>
                      <a:pt x="f12" y="f13"/>
                      <a:pt x="f14" y="f15"/>
                    </a:cubicBezTo>
                    <a:cubicBezTo>
                      <a:pt x="f14" y="f11"/>
                      <a:pt x="f14" y="f16"/>
                      <a:pt x="f17" y="f16"/>
                    </a:cubicBezTo>
                    <a:cubicBezTo>
                      <a:pt x="f12" y="f18"/>
                      <a:pt x="f6" y="f16"/>
                      <a:pt x="f17" y="f19"/>
                    </a:cubicBezTo>
                    <a:cubicBezTo>
                      <a:pt x="f12" y="f20"/>
                      <a:pt x="f12" y="f21"/>
                      <a:pt x="f22" y="f23"/>
                    </a:cubicBezTo>
                    <a:cubicBezTo>
                      <a:pt x="f24" y="f25"/>
                      <a:pt x="f8" y="f26"/>
                      <a:pt x="f8" y="f27"/>
                    </a:cubicBezTo>
                    <a:cubicBezTo>
                      <a:pt x="f28" y="f25"/>
                      <a:pt x="f28" y="f27"/>
                      <a:pt x="f24" y="f25"/>
                    </a:cubicBezTo>
                    <a:cubicBezTo>
                      <a:pt x="f24" y="f29"/>
                      <a:pt x="f28" y="f25"/>
                      <a:pt x="f28" y="f30"/>
                    </a:cubicBezTo>
                    <a:cubicBezTo>
                      <a:pt x="f24" y="f31"/>
                      <a:pt x="f32" y="f30"/>
                      <a:pt x="f32" y="f31"/>
                    </a:cubicBezTo>
                    <a:cubicBezTo>
                      <a:pt x="f32" y="f33"/>
                      <a:pt x="f34" y="f33"/>
                      <a:pt x="f34" y="f35"/>
                    </a:cubicBezTo>
                    <a:cubicBezTo>
                      <a:pt x="f36" y="f37"/>
                      <a:pt x="f32" y="f35"/>
                      <a:pt x="f36" y="f34"/>
                    </a:cubicBezTo>
                    <a:cubicBezTo>
                      <a:pt x="f35" y="f28"/>
                      <a:pt x="f37" y="f28"/>
                      <a:pt x="f38" y="f28"/>
                    </a:cubicBezTo>
                    <a:cubicBezTo>
                      <a:pt x="f39" y="f8"/>
                      <a:pt x="f35" y="f22"/>
                      <a:pt x="f39" y="f10"/>
                    </a:cubicBezTo>
                    <a:cubicBezTo>
                      <a:pt x="f40" y="f10"/>
                      <a:pt x="f39" y="f28"/>
                      <a:pt x="f40" y="f8"/>
                    </a:cubicBezTo>
                    <a:cubicBezTo>
                      <a:pt x="f41" y="f8"/>
                      <a:pt x="f40" y="f24"/>
                      <a:pt x="f42" y="f28"/>
                    </a:cubicBezTo>
                    <a:cubicBezTo>
                      <a:pt x="f25" y="f28"/>
                      <a:pt x="f29" y="f10"/>
                      <a:pt x="f43" y="f14"/>
                    </a:cubicBezTo>
                    <a:cubicBezTo>
                      <a:pt x="f44" y="f45"/>
                      <a:pt x="f43" y="f45"/>
                      <a:pt x="f26" y="f46"/>
                    </a:cubicBezTo>
                    <a:cubicBezTo>
                      <a:pt x="f44" y="f47"/>
                      <a:pt x="f48" y="f49"/>
                      <a:pt x="f48" y="f50"/>
                    </a:cubicBezTo>
                    <a:cubicBezTo>
                      <a:pt x="f44" y="f51"/>
                      <a:pt x="f52" y="f51"/>
                      <a:pt x="f52" y="f53"/>
                    </a:cubicBezTo>
                    <a:cubicBezTo>
                      <a:pt x="f44" y="f50"/>
                      <a:pt x="f52" y="f50"/>
                      <a:pt x="f54" y="f51"/>
                    </a:cubicBezTo>
                    <a:cubicBezTo>
                      <a:pt x="f55" y="f50"/>
                      <a:pt x="f56" y="f57"/>
                      <a:pt x="f58" y="f51"/>
                    </a:cubicBezTo>
                    <a:cubicBezTo>
                      <a:pt x="f23" y="f50"/>
                      <a:pt x="f58" y="f50"/>
                      <a:pt x="f23" y="f57"/>
                    </a:cubicBezTo>
                    <a:cubicBezTo>
                      <a:pt x="f20" y="f57"/>
                      <a:pt x="f23" y="f50"/>
                      <a:pt x="f20" y="f57"/>
                    </a:cubicBezTo>
                    <a:cubicBezTo>
                      <a:pt x="f59" y="f7"/>
                      <a:pt x="f59" y="f50"/>
                      <a:pt x="f60" y="f57"/>
                    </a:cubicBezTo>
                    <a:cubicBezTo>
                      <a:pt x="f60" y="f57"/>
                      <a:pt x="f21" y="f50"/>
                      <a:pt x="f18" y="f51"/>
                    </a:cubicBezTo>
                    <a:cubicBezTo>
                      <a:pt x="f61" y="f53"/>
                      <a:pt x="f18" y="f53"/>
                      <a:pt x="f61" y="f49"/>
                    </a:cubicBezTo>
                    <a:cubicBezTo>
                      <a:pt x="f62" y="f47"/>
                      <a:pt x="f61" y="f49"/>
                      <a:pt x="f18" y="f47"/>
                    </a:cubicBezTo>
                    <a:cubicBezTo>
                      <a:pt x="f18" y="f47"/>
                      <a:pt x="f61" y="f63"/>
                      <a:pt x="f19" y="f63"/>
                    </a:cubicBezTo>
                    <a:cubicBezTo>
                      <a:pt x="f61" y="f46"/>
                      <a:pt x="f18" y="f63"/>
                      <a:pt x="f61" y="f47"/>
                    </a:cubicBezTo>
                    <a:cubicBezTo>
                      <a:pt x="f62" y="f47"/>
                      <a:pt x="f61" y="f46"/>
                      <a:pt x="f62" y="f46"/>
                    </a:cubicBezTo>
                    <a:cubicBezTo>
                      <a:pt x="f62" y="f46"/>
                      <a:pt x="f61" y="f45"/>
                      <a:pt x="f61" y="f45"/>
                    </a:cubicBezTo>
                    <a:cubicBezTo>
                      <a:pt x="f61" y="f45"/>
                      <a:pt x="f62" y="f46"/>
                      <a:pt x="f62" y="f6"/>
                    </a:cubicBezTo>
                    <a:cubicBezTo>
                      <a:pt x="f61" y="f64"/>
                      <a:pt x="f65" y="f12"/>
                      <a:pt x="f13" y="f12"/>
                    </a:cubicBezTo>
                    <a:cubicBezTo>
                      <a:pt x="f66" y="f12"/>
                      <a:pt x="f9" y="f12"/>
                      <a:pt x="f67" y="f14"/>
                    </a:cubicBezTo>
                    <a:cubicBezTo>
                      <a:pt x="f68" y="f14"/>
                      <a:pt x="f67" y="f12"/>
                      <a:pt x="f68" y="f12"/>
                    </a:cubicBezTo>
                    <a:cubicBezTo>
                      <a:pt x="f5" y="f24"/>
                      <a:pt x="f68" y="f34"/>
                      <a:pt x="f5" y="f36"/>
                    </a:cubicBezTo>
                    <a:cubicBezTo>
                      <a:pt x="f68" y="f36"/>
                      <a:pt x="f5" y="f35"/>
                      <a:pt x="f5" y="f41"/>
                    </a:cubicBezTo>
                    <a:cubicBezTo>
                      <a:pt x="f9" y="f42"/>
                      <a:pt x="f5" y="f30"/>
                      <a:pt x="f68" y="f29"/>
                    </a:cubicBezTo>
                    <a:cubicBezTo>
                      <a:pt x="f9" y="f25"/>
                      <a:pt x="f68" y="f43"/>
                      <a:pt x="f9" y="f43"/>
                    </a:cubicBezTo>
                    <a:cubicBezTo>
                      <a:pt x="f67" y="f27"/>
                      <a:pt x="f67" y="f48"/>
                      <a:pt x="f69" y="f44"/>
                    </a:cubicBezTo>
                    <a:cubicBezTo>
                      <a:pt x="f69" y="f44"/>
                      <a:pt x="f69" y="f52"/>
                      <a:pt x="f67" y="f52"/>
                    </a:cubicBezTo>
                    <a:cubicBezTo>
                      <a:pt x="f66" y="f52"/>
                      <a:pt x="f66" y="f54"/>
                      <a:pt x="f67" y="f58"/>
                    </a:cubicBezTo>
                    <a:cubicBezTo>
                      <a:pt x="f69" y="f23"/>
                      <a:pt x="f67" y="f59"/>
                      <a:pt x="f69" y="f60"/>
                    </a:cubicBezTo>
                    <a:cubicBezTo>
                      <a:pt x="f69" y="f60"/>
                      <a:pt x="f69" y="f60"/>
                      <a:pt x="f69" y="f21"/>
                    </a:cubicBezTo>
                    <a:cubicBezTo>
                      <a:pt x="f67" y="f18"/>
                      <a:pt x="f9" y="f16"/>
                      <a:pt x="f67" y="f11"/>
                    </a:cubicBezTo>
                    <a:cubicBezTo>
                      <a:pt x="f13" y="f66"/>
                      <a:pt x="f66" y="f66"/>
                      <a:pt x="f11" y="f9"/>
                    </a:cubicBezTo>
                    <a:cubicBezTo>
                      <a:pt x="f16" y="f5"/>
                      <a:pt x="f62" y="f68"/>
                      <a:pt x="f62" y="f9"/>
                    </a:cubicBezTo>
                    <a:cubicBezTo>
                      <a:pt x="f61" y="f69"/>
                      <a:pt x="f18" y="f5"/>
                      <a:pt x="f21" y="f9"/>
                    </a:cubicBezTo>
                    <a:cubicBezTo>
                      <a:pt x="f60" y="f69"/>
                      <a:pt x="f70" y="f68"/>
                      <a:pt x="f59" y="f67"/>
                    </a:cubicBezTo>
                    <a:cubicBezTo>
                      <a:pt x="f20" y="f15"/>
                      <a:pt x="f20" y="f67"/>
                      <a:pt x="f58" y="f66"/>
                    </a:cubicBezTo>
                    <a:cubicBezTo>
                      <a:pt x="f56" y="f13"/>
                      <a:pt x="f58" y="f69"/>
                      <a:pt x="f55" y="f13"/>
                    </a:cubicBezTo>
                    <a:cubicBezTo>
                      <a:pt x="f55" y="f13"/>
                      <a:pt x="f29" y="f65"/>
                      <a:pt x="f30" y="f13"/>
                    </a:cubicBezTo>
                    <a:cubicBezTo>
                      <a:pt x="f42" y="f67"/>
                      <a:pt x="f35" y="f69"/>
                      <a:pt x="f34" y="f67"/>
                    </a:cubicBezTo>
                    <a:cubicBezTo>
                      <a:pt x="f8" y="f13"/>
                      <a:pt x="f34" y="f6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04" name="Chad">
                <a:extLst>
                  <a:ext uri="{FF2B5EF4-FFF2-40B4-BE49-F238E27FC236}">
                    <a16:creationId xmlns:a16="http://schemas.microsoft.com/office/drawing/2014/main" id="{D80358B8-96E4-8DCE-A2D5-782D8F99EC4C}"/>
                  </a:ext>
                </a:extLst>
              </p:cNvPr>
              <p:cNvSpPr/>
              <p:nvPr/>
            </p:nvSpPr>
            <p:spPr>
              <a:xfrm>
                <a:off x="7342906" y="3770482"/>
                <a:ext cx="257568" cy="566973"/>
              </a:xfrm>
              <a:custGeom>
                <a:avLst/>
                <a:gdLst>
                  <a:gd name="f0" fmla="val 10800000"/>
                  <a:gd name="f1" fmla="val 5400000"/>
                  <a:gd name="f2" fmla="val 180"/>
                  <a:gd name="f3" fmla="val w"/>
                  <a:gd name="f4" fmla="val h"/>
                  <a:gd name="f5" fmla="val 0"/>
                  <a:gd name="f6" fmla="val 48"/>
                  <a:gd name="f7" fmla="val 112"/>
                  <a:gd name="f8" fmla="val 45"/>
                  <a:gd name="f9" fmla="val 87"/>
                  <a:gd name="f10" fmla="val 86"/>
                  <a:gd name="f11" fmla="val 46"/>
                  <a:gd name="f12" fmla="val 44"/>
                  <a:gd name="f13" fmla="val 85"/>
                  <a:gd name="f14" fmla="val 43"/>
                  <a:gd name="f15" fmla="val 84"/>
                  <a:gd name="f16" fmla="val 82"/>
                  <a:gd name="f17" fmla="val 79"/>
                  <a:gd name="f18" fmla="val 41"/>
                  <a:gd name="f19" fmla="val 76"/>
                  <a:gd name="f20" fmla="val 78"/>
                  <a:gd name="f21" fmla="val 42"/>
                  <a:gd name="f22" fmla="val 77"/>
                  <a:gd name="f23" fmla="val 74"/>
                  <a:gd name="f24" fmla="val 39"/>
                  <a:gd name="f25" fmla="val 38"/>
                  <a:gd name="f26" fmla="val 37"/>
                  <a:gd name="f27" fmla="val 71"/>
                  <a:gd name="f28" fmla="val 40"/>
                  <a:gd name="f29" fmla="val 69"/>
                  <a:gd name="f30" fmla="val 68"/>
                  <a:gd name="f31" fmla="val 67"/>
                  <a:gd name="f32" fmla="val 66"/>
                  <a:gd name="f33" fmla="val 64"/>
                  <a:gd name="f34" fmla="val 65"/>
                  <a:gd name="f35" fmla="val 63"/>
                  <a:gd name="f36" fmla="val 60"/>
                  <a:gd name="f37" fmla="val 58"/>
                  <a:gd name="f38" fmla="val 56"/>
                  <a:gd name="f39" fmla="val 54"/>
                  <a:gd name="f40" fmla="val 57"/>
                  <a:gd name="f41" fmla="val 55"/>
                  <a:gd name="f42" fmla="val 47"/>
                  <a:gd name="f43" fmla="val 30"/>
                  <a:gd name="f44" fmla="val 17"/>
                  <a:gd name="f45" fmla="val 4"/>
                  <a:gd name="f46" fmla="val 15"/>
                  <a:gd name="f47" fmla="val 3"/>
                  <a:gd name="f48" fmla="val 13"/>
                  <a:gd name="f49" fmla="val 1"/>
                  <a:gd name="f50" fmla="val 11"/>
                  <a:gd name="f51" fmla="val 9"/>
                  <a:gd name="f52" fmla="val 5"/>
                  <a:gd name="f53" fmla="val 7"/>
                  <a:gd name="f54" fmla="val 14"/>
                  <a:gd name="f55" fmla="val 6"/>
                  <a:gd name="f56" fmla="val 16"/>
                  <a:gd name="f57" fmla="val 19"/>
                  <a:gd name="f58" fmla="val 22"/>
                  <a:gd name="f59" fmla="val 26"/>
                  <a:gd name="f60" fmla="val 10"/>
                  <a:gd name="f61" fmla="val 25"/>
                  <a:gd name="f62" fmla="val 27"/>
                  <a:gd name="f63" fmla="val 29"/>
                  <a:gd name="f64" fmla="val 8"/>
                  <a:gd name="f65" fmla="val 32"/>
                  <a:gd name="f66" fmla="val 35"/>
                  <a:gd name="f67" fmla="val 50"/>
                  <a:gd name="f68" fmla="val 62"/>
                  <a:gd name="f69" fmla="val 2"/>
                  <a:gd name="f70" fmla="val 72"/>
                  <a:gd name="f71" fmla="val 12"/>
                  <a:gd name="f72" fmla="val 73"/>
                  <a:gd name="f73" fmla="val 75"/>
                  <a:gd name="f74" fmla="val 89"/>
                  <a:gd name="f75" fmla="val 91"/>
                  <a:gd name="f76" fmla="val 94"/>
                  <a:gd name="f77" fmla="val 95"/>
                  <a:gd name="f78" fmla="val 96"/>
                  <a:gd name="f79" fmla="val 97"/>
                  <a:gd name="f80" fmla="val 102"/>
                  <a:gd name="f81" fmla="val 99"/>
                  <a:gd name="f82" fmla="val 104"/>
                  <a:gd name="f83" fmla="val 109"/>
                  <a:gd name="f84" fmla="val 110"/>
                  <a:gd name="f85" fmla="val 111"/>
                  <a:gd name="f86" fmla="val 108"/>
                  <a:gd name="f87" fmla="val 24"/>
                  <a:gd name="f88" fmla="val 106"/>
                  <a:gd name="f89" fmla="val 105"/>
                  <a:gd name="f90" fmla="val 23"/>
                  <a:gd name="f91" fmla="val 103"/>
                  <a:gd name="f92" fmla="val 101"/>
                  <a:gd name="f93" fmla="val 28"/>
                  <a:gd name="f94" fmla="val 100"/>
                  <a:gd name="f95" fmla="val 33"/>
                  <a:gd name="f96" fmla="val 98"/>
                  <a:gd name="f97" fmla="val 36"/>
                  <a:gd name="f98" fmla="val 93"/>
                  <a:gd name="f99" fmla="+- 0 0 -90"/>
                  <a:gd name="f100" fmla="*/ f3 1 48"/>
                  <a:gd name="f101" fmla="*/ f4 1 112"/>
                  <a:gd name="f102" fmla="+- f7 0 f5"/>
                  <a:gd name="f103" fmla="+- f6 0 f5"/>
                  <a:gd name="f104" fmla="*/ f99 f0 1"/>
                  <a:gd name="f105" fmla="*/ f103 1 48"/>
                  <a:gd name="f106" fmla="*/ f102 1 112"/>
                  <a:gd name="f107" fmla="*/ f104 1 f2"/>
                  <a:gd name="f108" fmla="*/ 45 1 f105"/>
                  <a:gd name="f109" fmla="*/ 87 1 f106"/>
                  <a:gd name="f110" fmla="*/ 44 1 f105"/>
                  <a:gd name="f111" fmla="*/ 85 1 f106"/>
                  <a:gd name="f112" fmla="*/ 43 1 f105"/>
                  <a:gd name="f113" fmla="*/ 79 1 f106"/>
                  <a:gd name="f114" fmla="*/ 42 1 f105"/>
                  <a:gd name="f115" fmla="*/ 77 1 f106"/>
                  <a:gd name="f116" fmla="*/ 38 1 f105"/>
                  <a:gd name="f117" fmla="*/ 76 1 f106"/>
                  <a:gd name="f118" fmla="*/ 40 1 f105"/>
                  <a:gd name="f119" fmla="*/ 69 1 f106"/>
                  <a:gd name="f120" fmla="*/ 41 1 f105"/>
                  <a:gd name="f121" fmla="*/ 66 1 f106"/>
                  <a:gd name="f122" fmla="*/ 63 1 f106"/>
                  <a:gd name="f123" fmla="*/ 56 1 f106"/>
                  <a:gd name="f124" fmla="*/ 48 1 f105"/>
                  <a:gd name="f125" fmla="*/ 55 1 f106"/>
                  <a:gd name="f126" fmla="*/ 47 1 f105"/>
                  <a:gd name="f127" fmla="*/ 30 1 f106"/>
                  <a:gd name="f128" fmla="*/ 15 1 f105"/>
                  <a:gd name="f129" fmla="*/ 3 1 f106"/>
                  <a:gd name="f130" fmla="*/ 11 1 f105"/>
                  <a:gd name="f131" fmla="*/ 1 1 f106"/>
                  <a:gd name="f132" fmla="*/ 5 1 f105"/>
                  <a:gd name="f133" fmla="*/ 5 1 f106"/>
                  <a:gd name="f134" fmla="*/ 6 1 f105"/>
                  <a:gd name="f135" fmla="*/ 17 1 f106"/>
                  <a:gd name="f136" fmla="*/ 7 1 f105"/>
                  <a:gd name="f137" fmla="*/ 22 1 f106"/>
                  <a:gd name="f138" fmla="*/ 27 1 f106"/>
                  <a:gd name="f139" fmla="*/ 8 1 f105"/>
                  <a:gd name="f140" fmla="*/ 32 1 f106"/>
                  <a:gd name="f141" fmla="*/ 47 1 f106"/>
                  <a:gd name="f142" fmla="*/ 58 1 f106"/>
                  <a:gd name="f143" fmla="*/ 2 1 f105"/>
                  <a:gd name="f144" fmla="*/ 1 1 f105"/>
                  <a:gd name="f145" fmla="*/ 67 1 f106"/>
                  <a:gd name="f146" fmla="*/ 3 1 f105"/>
                  <a:gd name="f147" fmla="*/ 72 1 f106"/>
                  <a:gd name="f148" fmla="*/ 10 1 f105"/>
                  <a:gd name="f149" fmla="*/ 94 1 f106"/>
                  <a:gd name="f150" fmla="*/ 95 1 f106"/>
                  <a:gd name="f151" fmla="*/ 97 1 f106"/>
                  <a:gd name="f152" fmla="*/ 104 1 f106"/>
                  <a:gd name="f153" fmla="*/ 112 1 f106"/>
                  <a:gd name="f154" fmla="*/ 14 1 f105"/>
                  <a:gd name="f155" fmla="*/ 111 1 f106"/>
                  <a:gd name="f156" fmla="*/ 24 1 f105"/>
                  <a:gd name="f157" fmla="*/ 106 1 f106"/>
                  <a:gd name="f158" fmla="*/ 27 1 f105"/>
                  <a:gd name="f159" fmla="*/ 26 1 f105"/>
                  <a:gd name="f160" fmla="*/ 101 1 f106"/>
                  <a:gd name="f161" fmla="*/ 30 1 f105"/>
                  <a:gd name="f162" fmla="*/ 100 1 f106"/>
                  <a:gd name="f163" fmla="*/ 36 1 f105"/>
                  <a:gd name="f164" fmla="*/ 89 1 f106"/>
                  <a:gd name="f165" fmla="*/ 0 1 f105"/>
                  <a:gd name="f166" fmla="*/ f6 1 f105"/>
                  <a:gd name="f167" fmla="*/ 0 1 f106"/>
                  <a:gd name="f168" fmla="*/ f7 1 f106"/>
                  <a:gd name="f169" fmla="+- f107 0 f1"/>
                  <a:gd name="f170" fmla="*/ f165 f100 1"/>
                  <a:gd name="f171" fmla="*/ f166 f100 1"/>
                  <a:gd name="f172" fmla="*/ f168 f101 1"/>
                  <a:gd name="f173" fmla="*/ f167 f101 1"/>
                  <a:gd name="f174" fmla="*/ f108 f100 1"/>
                  <a:gd name="f175" fmla="*/ f109 f101 1"/>
                  <a:gd name="f176" fmla="*/ f110 f100 1"/>
                  <a:gd name="f177" fmla="*/ f111 f101 1"/>
                  <a:gd name="f178" fmla="*/ f112 f100 1"/>
                  <a:gd name="f179" fmla="*/ f113 f101 1"/>
                  <a:gd name="f180" fmla="*/ f114 f100 1"/>
                  <a:gd name="f181" fmla="*/ f115 f101 1"/>
                  <a:gd name="f182" fmla="*/ f116 f100 1"/>
                  <a:gd name="f183" fmla="*/ f117 f101 1"/>
                  <a:gd name="f184" fmla="*/ f118 f100 1"/>
                  <a:gd name="f185" fmla="*/ f119 f101 1"/>
                  <a:gd name="f186" fmla="*/ f120 f100 1"/>
                  <a:gd name="f187" fmla="*/ f121 f101 1"/>
                  <a:gd name="f188" fmla="*/ f122 f101 1"/>
                  <a:gd name="f189" fmla="*/ f123 f101 1"/>
                  <a:gd name="f190" fmla="*/ f124 f100 1"/>
                  <a:gd name="f191" fmla="*/ f125 f101 1"/>
                  <a:gd name="f192" fmla="*/ f126 f100 1"/>
                  <a:gd name="f193" fmla="*/ f127 f101 1"/>
                  <a:gd name="f194" fmla="*/ f128 f100 1"/>
                  <a:gd name="f195" fmla="*/ f129 f101 1"/>
                  <a:gd name="f196" fmla="*/ f130 f100 1"/>
                  <a:gd name="f197" fmla="*/ f131 f101 1"/>
                  <a:gd name="f198" fmla="*/ f132 f100 1"/>
                  <a:gd name="f199" fmla="*/ f133 f101 1"/>
                  <a:gd name="f200" fmla="*/ f134 f100 1"/>
                  <a:gd name="f201" fmla="*/ f135 f101 1"/>
                  <a:gd name="f202" fmla="*/ f136 f100 1"/>
                  <a:gd name="f203" fmla="*/ f137 f101 1"/>
                  <a:gd name="f204" fmla="*/ f138 f101 1"/>
                  <a:gd name="f205" fmla="*/ f139 f100 1"/>
                  <a:gd name="f206" fmla="*/ f140 f101 1"/>
                  <a:gd name="f207" fmla="*/ f141 f101 1"/>
                  <a:gd name="f208" fmla="*/ f142 f101 1"/>
                  <a:gd name="f209" fmla="*/ f143 f100 1"/>
                  <a:gd name="f210" fmla="*/ f144 f100 1"/>
                  <a:gd name="f211" fmla="*/ f145 f101 1"/>
                  <a:gd name="f212" fmla="*/ f146 f100 1"/>
                  <a:gd name="f213" fmla="*/ f147 f101 1"/>
                  <a:gd name="f214" fmla="*/ f148 f100 1"/>
                  <a:gd name="f215" fmla="*/ f149 f101 1"/>
                  <a:gd name="f216" fmla="*/ f150 f101 1"/>
                  <a:gd name="f217" fmla="*/ f151 f101 1"/>
                  <a:gd name="f218" fmla="*/ f152 f101 1"/>
                  <a:gd name="f219" fmla="*/ f153 f101 1"/>
                  <a:gd name="f220" fmla="*/ f154 f100 1"/>
                  <a:gd name="f221" fmla="*/ f155 f101 1"/>
                  <a:gd name="f222" fmla="*/ f156 f100 1"/>
                  <a:gd name="f223" fmla="*/ f157 f101 1"/>
                  <a:gd name="f224" fmla="*/ f158 f100 1"/>
                  <a:gd name="f225" fmla="*/ f159 f100 1"/>
                  <a:gd name="f226" fmla="*/ f160 f101 1"/>
                  <a:gd name="f227" fmla="*/ f161 f100 1"/>
                  <a:gd name="f228" fmla="*/ f162 f101 1"/>
                  <a:gd name="f229" fmla="*/ f163 f100 1"/>
                  <a:gd name="f230" fmla="*/ f164 f101 1"/>
                </a:gdLst>
                <a:ahLst/>
                <a:cxnLst>
                  <a:cxn ang="3cd4">
                    <a:pos x="hc" y="t"/>
                  </a:cxn>
                  <a:cxn ang="0">
                    <a:pos x="r" y="vc"/>
                  </a:cxn>
                  <a:cxn ang="cd4">
                    <a:pos x="hc" y="b"/>
                  </a:cxn>
                  <a:cxn ang="cd2">
                    <a:pos x="l" y="vc"/>
                  </a:cxn>
                  <a:cxn ang="f169">
                    <a:pos x="f174" y="f175"/>
                  </a:cxn>
                  <a:cxn ang="f169">
                    <a:pos x="f176" y="f177"/>
                  </a:cxn>
                  <a:cxn ang="f169">
                    <a:pos x="f178" y="f179"/>
                  </a:cxn>
                  <a:cxn ang="f169">
                    <a:pos x="f180" y="f181"/>
                  </a:cxn>
                  <a:cxn ang="f169">
                    <a:pos x="f182" y="f183"/>
                  </a:cxn>
                  <a:cxn ang="f169">
                    <a:pos x="f184" y="f185"/>
                  </a:cxn>
                  <a:cxn ang="f169">
                    <a:pos x="f186" y="f187"/>
                  </a:cxn>
                  <a:cxn ang="f169">
                    <a:pos x="f186" y="f188"/>
                  </a:cxn>
                  <a:cxn ang="f169">
                    <a:pos x="f176" y="f189"/>
                  </a:cxn>
                  <a:cxn ang="f169">
                    <a:pos x="f190" y="f191"/>
                  </a:cxn>
                  <a:cxn ang="f169">
                    <a:pos x="f192" y="f193"/>
                  </a:cxn>
                  <a:cxn ang="f169">
                    <a:pos x="f194" y="f195"/>
                  </a:cxn>
                  <a:cxn ang="f169">
                    <a:pos x="f196" y="f197"/>
                  </a:cxn>
                  <a:cxn ang="f169">
                    <a:pos x="f198" y="f199"/>
                  </a:cxn>
                  <a:cxn ang="f169">
                    <a:pos x="f200" y="f201"/>
                  </a:cxn>
                  <a:cxn ang="f169">
                    <a:pos x="f202" y="f203"/>
                  </a:cxn>
                  <a:cxn ang="f169">
                    <a:pos x="f196" y="f204"/>
                  </a:cxn>
                  <a:cxn ang="f169">
                    <a:pos x="f205" y="f206"/>
                  </a:cxn>
                  <a:cxn ang="f169">
                    <a:pos x="f205" y="f207"/>
                  </a:cxn>
                  <a:cxn ang="f169">
                    <a:pos x="f198" y="f208"/>
                  </a:cxn>
                  <a:cxn ang="f169">
                    <a:pos x="f209" y="f188"/>
                  </a:cxn>
                  <a:cxn ang="f169">
                    <a:pos x="f210" y="f211"/>
                  </a:cxn>
                  <a:cxn ang="f169">
                    <a:pos x="f212" y="f185"/>
                  </a:cxn>
                  <a:cxn ang="f169">
                    <a:pos x="f198" y="f213"/>
                  </a:cxn>
                  <a:cxn ang="f169">
                    <a:pos x="f214" y="f183"/>
                  </a:cxn>
                  <a:cxn ang="f169">
                    <a:pos x="f200" y="f181"/>
                  </a:cxn>
                  <a:cxn ang="f169">
                    <a:pos x="f200" y="f177"/>
                  </a:cxn>
                  <a:cxn ang="f169">
                    <a:pos x="f214" y="f215"/>
                  </a:cxn>
                  <a:cxn ang="f169">
                    <a:pos x="f205" y="f215"/>
                  </a:cxn>
                  <a:cxn ang="f169">
                    <a:pos x="f198" y="f216"/>
                  </a:cxn>
                  <a:cxn ang="f169">
                    <a:pos x="f212" y="f217"/>
                  </a:cxn>
                  <a:cxn ang="f169">
                    <a:pos x="f202" y="f218"/>
                  </a:cxn>
                  <a:cxn ang="f169">
                    <a:pos x="f214" y="f219"/>
                  </a:cxn>
                  <a:cxn ang="f169">
                    <a:pos x="f220" y="f221"/>
                  </a:cxn>
                  <a:cxn ang="f169">
                    <a:pos x="f222" y="f223"/>
                  </a:cxn>
                  <a:cxn ang="f169">
                    <a:pos x="f224" y="f218"/>
                  </a:cxn>
                  <a:cxn ang="f169">
                    <a:pos x="f225" y="f226"/>
                  </a:cxn>
                  <a:cxn ang="f169">
                    <a:pos x="f227" y="f228"/>
                  </a:cxn>
                  <a:cxn ang="f169">
                    <a:pos x="f229" y="f217"/>
                  </a:cxn>
                  <a:cxn ang="f169">
                    <a:pos x="f182" y="f215"/>
                  </a:cxn>
                  <a:cxn ang="f169">
                    <a:pos x="f186" y="f230"/>
                  </a:cxn>
                  <a:cxn ang="f169">
                    <a:pos x="f174" y="f175"/>
                  </a:cxn>
                </a:cxnLst>
                <a:rect l="f170" t="f173" r="f171" b="f172"/>
                <a:pathLst>
                  <a:path w="48" h="112">
                    <a:moveTo>
                      <a:pt x="f8" y="f9"/>
                    </a:moveTo>
                    <a:cubicBezTo>
                      <a:pt x="f8" y="f10"/>
                      <a:pt x="f11" y="f10"/>
                      <a:pt x="f12" y="f13"/>
                    </a:cubicBezTo>
                    <a:cubicBezTo>
                      <a:pt x="f14" y="f15"/>
                      <a:pt x="f12" y="f16"/>
                      <a:pt x="f14" y="f17"/>
                    </a:cubicBezTo>
                    <a:cubicBezTo>
                      <a:pt x="f18" y="f19"/>
                      <a:pt x="f14" y="f20"/>
                      <a:pt x="f21" y="f22"/>
                    </a:cubicBezTo>
                    <a:cubicBezTo>
                      <a:pt x="f18" y="f23"/>
                      <a:pt x="f24" y="f20"/>
                      <a:pt x="f25" y="f19"/>
                    </a:cubicBezTo>
                    <a:cubicBezTo>
                      <a:pt x="f26" y="f27"/>
                      <a:pt x="f28" y="f27"/>
                      <a:pt x="f28" y="f29"/>
                    </a:cubicBezTo>
                    <a:cubicBezTo>
                      <a:pt x="f28" y="f30"/>
                      <a:pt x="f21" y="f31"/>
                      <a:pt x="f18" y="f32"/>
                    </a:cubicBezTo>
                    <a:cubicBezTo>
                      <a:pt x="f24" y="f33"/>
                      <a:pt x="f18" y="f34"/>
                      <a:pt x="f18" y="f35"/>
                    </a:cubicBezTo>
                    <a:cubicBezTo>
                      <a:pt x="f18" y="f36"/>
                      <a:pt x="f21" y="f37"/>
                      <a:pt x="f12" y="f38"/>
                    </a:cubicBezTo>
                    <a:cubicBezTo>
                      <a:pt x="f11" y="f39"/>
                      <a:pt x="f8" y="f40"/>
                      <a:pt x="f6" y="f41"/>
                    </a:cubicBezTo>
                    <a:cubicBezTo>
                      <a:pt x="f42" y="f43"/>
                      <a:pt x="f42" y="f43"/>
                      <a:pt x="f42" y="f43"/>
                    </a:cubicBezTo>
                    <a:cubicBezTo>
                      <a:pt x="f42" y="f43"/>
                      <a:pt x="f44" y="f45"/>
                      <a:pt x="f46" y="f47"/>
                    </a:cubicBezTo>
                    <a:cubicBezTo>
                      <a:pt x="f48" y="f49"/>
                      <a:pt x="f48" y="f5"/>
                      <a:pt x="f50" y="f49"/>
                    </a:cubicBezTo>
                    <a:cubicBezTo>
                      <a:pt x="f51" y="f47"/>
                      <a:pt x="f52" y="f52"/>
                      <a:pt x="f52" y="f52"/>
                    </a:cubicBezTo>
                    <a:cubicBezTo>
                      <a:pt x="f53" y="f54"/>
                      <a:pt x="f55" y="f56"/>
                      <a:pt x="f55" y="f44"/>
                    </a:cubicBezTo>
                    <a:cubicBezTo>
                      <a:pt x="f55" y="f57"/>
                      <a:pt x="f53" y="f57"/>
                      <a:pt x="f53" y="f58"/>
                    </a:cubicBezTo>
                    <a:cubicBezTo>
                      <a:pt x="f53" y="f59"/>
                      <a:pt x="f60" y="f61"/>
                      <a:pt x="f50" y="f62"/>
                    </a:cubicBezTo>
                    <a:cubicBezTo>
                      <a:pt x="f50" y="f63"/>
                      <a:pt x="f64" y="f63"/>
                      <a:pt x="f64" y="f65"/>
                    </a:cubicBezTo>
                    <a:cubicBezTo>
                      <a:pt x="f64" y="f66"/>
                      <a:pt x="f64" y="f12"/>
                      <a:pt x="f64" y="f42"/>
                    </a:cubicBezTo>
                    <a:cubicBezTo>
                      <a:pt x="f64" y="f67"/>
                      <a:pt x="f53" y="f39"/>
                      <a:pt x="f52" y="f37"/>
                    </a:cubicBezTo>
                    <a:cubicBezTo>
                      <a:pt x="f47" y="f68"/>
                      <a:pt x="f69" y="f36"/>
                      <a:pt x="f69" y="f35"/>
                    </a:cubicBezTo>
                    <a:cubicBezTo>
                      <a:pt x="f49" y="f34"/>
                      <a:pt x="f5" y="f33"/>
                      <a:pt x="f49" y="f31"/>
                    </a:cubicBezTo>
                    <a:cubicBezTo>
                      <a:pt x="f47" y="f30"/>
                      <a:pt x="f69" y="f30"/>
                      <a:pt x="f47" y="f29"/>
                    </a:cubicBezTo>
                    <a:cubicBezTo>
                      <a:pt x="f55" y="f29"/>
                      <a:pt x="f69" y="f70"/>
                      <a:pt x="f52" y="f70"/>
                    </a:cubicBezTo>
                    <a:cubicBezTo>
                      <a:pt x="f71" y="f72"/>
                      <a:pt x="f52" y="f73"/>
                      <a:pt x="f60" y="f19"/>
                    </a:cubicBezTo>
                    <a:cubicBezTo>
                      <a:pt x="f64" y="f22"/>
                      <a:pt x="f51" y="f73"/>
                      <a:pt x="f55" y="f22"/>
                    </a:cubicBezTo>
                    <a:cubicBezTo>
                      <a:pt x="f52" y="f15"/>
                      <a:pt x="f53" y="f17"/>
                      <a:pt x="f55" y="f13"/>
                    </a:cubicBezTo>
                    <a:cubicBezTo>
                      <a:pt x="f55" y="f74"/>
                      <a:pt x="f64" y="f75"/>
                      <a:pt x="f60" y="f76"/>
                    </a:cubicBezTo>
                    <a:cubicBezTo>
                      <a:pt x="f60" y="f77"/>
                      <a:pt x="f51" y="f77"/>
                      <a:pt x="f64" y="f76"/>
                    </a:cubicBezTo>
                    <a:cubicBezTo>
                      <a:pt x="f51" y="f78"/>
                      <a:pt x="f53" y="f77"/>
                      <a:pt x="f52" y="f77"/>
                    </a:cubicBezTo>
                    <a:cubicBezTo>
                      <a:pt x="f47" y="f77"/>
                      <a:pt x="f69" y="f77"/>
                      <a:pt x="f47" y="f79"/>
                    </a:cubicBezTo>
                    <a:cubicBezTo>
                      <a:pt x="f52" y="f80"/>
                      <a:pt x="f52" y="f81"/>
                      <a:pt x="f53" y="f82"/>
                    </a:cubicBezTo>
                    <a:cubicBezTo>
                      <a:pt x="f60" y="f83"/>
                      <a:pt x="f50" y="f83"/>
                      <a:pt x="f60" y="f7"/>
                    </a:cubicBezTo>
                    <a:cubicBezTo>
                      <a:pt x="f54" y="f84"/>
                      <a:pt x="f71" y="f7"/>
                      <a:pt x="f54" y="f85"/>
                    </a:cubicBezTo>
                    <a:cubicBezTo>
                      <a:pt x="f44" y="f86"/>
                      <a:pt x="f58" y="f86"/>
                      <a:pt x="f87" y="f88"/>
                    </a:cubicBezTo>
                    <a:cubicBezTo>
                      <a:pt x="f59" y="f89"/>
                      <a:pt x="f59" y="f88"/>
                      <a:pt x="f62" y="f82"/>
                    </a:cubicBezTo>
                    <a:cubicBezTo>
                      <a:pt x="f62" y="f80"/>
                      <a:pt x="f90" y="f91"/>
                      <a:pt x="f59" y="f92"/>
                    </a:cubicBezTo>
                    <a:cubicBezTo>
                      <a:pt x="f93" y="f94"/>
                      <a:pt x="f93" y="f92"/>
                      <a:pt x="f43" y="f94"/>
                    </a:cubicBezTo>
                    <a:cubicBezTo>
                      <a:pt x="f95" y="f81"/>
                      <a:pt x="f66" y="f96"/>
                      <a:pt x="f97" y="f79"/>
                    </a:cubicBezTo>
                    <a:cubicBezTo>
                      <a:pt x="f26" y="f78"/>
                      <a:pt x="f26" y="f76"/>
                      <a:pt x="f25" y="f76"/>
                    </a:cubicBezTo>
                    <a:cubicBezTo>
                      <a:pt x="f18" y="f98"/>
                      <a:pt x="f25" y="f75"/>
                      <a:pt x="f18" y="f74"/>
                    </a:cubicBezTo>
                    <a:cubicBezTo>
                      <a:pt x="f8" y="f9"/>
                      <a:pt x="f14"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05" name="Central African Republic">
                <a:extLst>
                  <a:ext uri="{FF2B5EF4-FFF2-40B4-BE49-F238E27FC236}">
                    <a16:creationId xmlns:a16="http://schemas.microsoft.com/office/drawing/2014/main" id="{B545F3C6-8BF1-467C-7905-F6329A4AC03C}"/>
                  </a:ext>
                </a:extLst>
              </p:cNvPr>
              <p:cNvSpPr/>
              <p:nvPr/>
            </p:nvSpPr>
            <p:spPr>
              <a:xfrm>
                <a:off x="7358725" y="4209074"/>
                <a:ext cx="341162" cy="288831"/>
              </a:xfrm>
              <a:custGeom>
                <a:avLst/>
                <a:gdLst>
                  <a:gd name="f0" fmla="val 10800000"/>
                  <a:gd name="f1" fmla="val 5400000"/>
                  <a:gd name="f2" fmla="val 180"/>
                  <a:gd name="f3" fmla="val w"/>
                  <a:gd name="f4" fmla="val h"/>
                  <a:gd name="f5" fmla="val 0"/>
                  <a:gd name="f6" fmla="val 64"/>
                  <a:gd name="f7" fmla="val 57"/>
                  <a:gd name="f8" fmla="val 39"/>
                  <a:gd name="f9" fmla="val 63"/>
                  <a:gd name="f10" fmla="val 36"/>
                  <a:gd name="f11" fmla="val 62"/>
                  <a:gd name="f12" fmla="val 35"/>
                  <a:gd name="f13" fmla="val 33"/>
                  <a:gd name="f14" fmla="val 61"/>
                  <a:gd name="f15" fmla="val 31"/>
                  <a:gd name="f16" fmla="val 60"/>
                  <a:gd name="f17" fmla="val 59"/>
                  <a:gd name="f18" fmla="val 28"/>
                  <a:gd name="f19" fmla="val 27"/>
                  <a:gd name="f20" fmla="val 56"/>
                  <a:gd name="f21" fmla="val 26"/>
                  <a:gd name="f22" fmla="val 54"/>
                  <a:gd name="f23" fmla="val 24"/>
                  <a:gd name="f24" fmla="val 53"/>
                  <a:gd name="f25" fmla="val 22"/>
                  <a:gd name="f26" fmla="val 52"/>
                  <a:gd name="f27" fmla="val 20"/>
                  <a:gd name="f28" fmla="val 49"/>
                  <a:gd name="f29" fmla="val 19"/>
                  <a:gd name="f30" fmla="val 17"/>
                  <a:gd name="f31" fmla="val 45"/>
                  <a:gd name="f32" fmla="val 16"/>
                  <a:gd name="f33" fmla="val 50"/>
                  <a:gd name="f34" fmla="val 15"/>
                  <a:gd name="f35" fmla="val 46"/>
                  <a:gd name="f36" fmla="val 13"/>
                  <a:gd name="f37" fmla="val 42"/>
                  <a:gd name="f38" fmla="val 12"/>
                  <a:gd name="f39" fmla="val 47"/>
                  <a:gd name="f40" fmla="val 9"/>
                  <a:gd name="f41" fmla="val 7"/>
                  <a:gd name="f42" fmla="val 44"/>
                  <a:gd name="f43" fmla="val 6"/>
                  <a:gd name="f44" fmla="val 43"/>
                  <a:gd name="f45" fmla="val 3"/>
                  <a:gd name="f46" fmla="val 2"/>
                  <a:gd name="f47" fmla="val 40"/>
                  <a:gd name="f48" fmla="val 38"/>
                  <a:gd name="f49" fmla="val 4"/>
                  <a:gd name="f50" fmla="val 34"/>
                  <a:gd name="f51" fmla="val 10"/>
                  <a:gd name="f52" fmla="val 32"/>
                  <a:gd name="f53" fmla="val 11"/>
                  <a:gd name="f54" fmla="val 30"/>
                  <a:gd name="f55" fmla="val 25"/>
                  <a:gd name="f56" fmla="val 14"/>
                  <a:gd name="f57" fmla="val 23"/>
                  <a:gd name="f58" fmla="val 18"/>
                  <a:gd name="f59" fmla="val 21"/>
                  <a:gd name="f60" fmla="val 5"/>
                  <a:gd name="f61" fmla="val 29"/>
                  <a:gd name="f62" fmla="val 41"/>
                  <a:gd name="f63" fmla="val 37"/>
                  <a:gd name="f64" fmla="val 48"/>
                  <a:gd name="f65" fmla="val 55"/>
                  <a:gd name="f66" fmla="+- 0 0 -90"/>
                  <a:gd name="f67" fmla="*/ f3 1 64"/>
                  <a:gd name="f68" fmla="*/ f4 1 57"/>
                  <a:gd name="f69" fmla="+- f7 0 f5"/>
                  <a:gd name="f70" fmla="+- f6 0 f5"/>
                  <a:gd name="f71" fmla="*/ f66 f0 1"/>
                  <a:gd name="f72" fmla="*/ f70 1 64"/>
                  <a:gd name="f73" fmla="*/ f69 1 57"/>
                  <a:gd name="f74" fmla="*/ f71 1 f2"/>
                  <a:gd name="f75" fmla="*/ 64 1 f72"/>
                  <a:gd name="f76" fmla="*/ 39 1 f73"/>
                  <a:gd name="f77" fmla="*/ 62 1 f72"/>
                  <a:gd name="f78" fmla="*/ 35 1 f73"/>
                  <a:gd name="f79" fmla="*/ 60 1 f72"/>
                  <a:gd name="f80" fmla="*/ 31 1 f73"/>
                  <a:gd name="f81" fmla="*/ 57 1 f72"/>
                  <a:gd name="f82" fmla="*/ 27 1 f73"/>
                  <a:gd name="f83" fmla="*/ 54 1 f72"/>
                  <a:gd name="f84" fmla="*/ 24 1 f73"/>
                  <a:gd name="f85" fmla="*/ 52 1 f72"/>
                  <a:gd name="f86" fmla="*/ 20 1 f73"/>
                  <a:gd name="f87" fmla="*/ 49 1 f72"/>
                  <a:gd name="f88" fmla="*/ 17 1 f73"/>
                  <a:gd name="f89" fmla="*/ 46 1 f72"/>
                  <a:gd name="f90" fmla="*/ 13 1 f73"/>
                  <a:gd name="f91" fmla="*/ 45 1 f72"/>
                  <a:gd name="f92" fmla="*/ 7 1 f73"/>
                  <a:gd name="f93" fmla="*/ 43 1 f72"/>
                  <a:gd name="f94" fmla="*/ 3 1 f73"/>
                  <a:gd name="f95" fmla="*/ 42 1 f72"/>
                  <a:gd name="f96" fmla="*/ 0 1 f73"/>
                  <a:gd name="f97" fmla="*/ 38 1 f72"/>
                  <a:gd name="f98" fmla="*/ 2 1 f73"/>
                  <a:gd name="f99" fmla="*/ 35 1 f72"/>
                  <a:gd name="f100" fmla="*/ 33 1 f72"/>
                  <a:gd name="f101" fmla="*/ 10 1 f73"/>
                  <a:gd name="f102" fmla="*/ 27 1 f72"/>
                  <a:gd name="f103" fmla="*/ 23 1 f72"/>
                  <a:gd name="f104" fmla="*/ 14 1 f73"/>
                  <a:gd name="f105" fmla="*/ 24 1 f72"/>
                  <a:gd name="f106" fmla="*/ 21 1 f72"/>
                  <a:gd name="f107" fmla="*/ 19 1 f73"/>
                  <a:gd name="f108" fmla="*/ 11 1 f72"/>
                  <a:gd name="f109" fmla="*/ 7 1 f72"/>
                  <a:gd name="f110" fmla="*/ 25 1 f73"/>
                  <a:gd name="f111" fmla="*/ 3 1 f72"/>
                  <a:gd name="f112" fmla="*/ 34 1 f73"/>
                  <a:gd name="f113" fmla="*/ 2 1 f72"/>
                  <a:gd name="f114" fmla="*/ 42 1 f73"/>
                  <a:gd name="f115" fmla="*/ 6 1 f72"/>
                  <a:gd name="f116" fmla="*/ 49 1 f73"/>
                  <a:gd name="f117" fmla="*/ 10 1 f72"/>
                  <a:gd name="f118" fmla="*/ 54 1 f73"/>
                  <a:gd name="f119" fmla="*/ 57 1 f73"/>
                  <a:gd name="f120" fmla="*/ 14 1 f72"/>
                  <a:gd name="f121" fmla="*/ 48 1 f73"/>
                  <a:gd name="f122" fmla="*/ 22 1 f72"/>
                  <a:gd name="f123" fmla="*/ 28 1 f72"/>
                  <a:gd name="f124" fmla="*/ 34 1 f72"/>
                  <a:gd name="f125" fmla="*/ 44 1 f73"/>
                  <a:gd name="f126" fmla="*/ 48 1 f72"/>
                  <a:gd name="f127" fmla="*/ 40 1 f73"/>
                  <a:gd name="f128" fmla="*/ 53 1 f72"/>
                  <a:gd name="f129" fmla="*/ 38 1 f73"/>
                  <a:gd name="f130" fmla="*/ 0 1 f72"/>
                  <a:gd name="f131" fmla="*/ f6 1 f72"/>
                  <a:gd name="f132" fmla="*/ f7 1 f73"/>
                  <a:gd name="f133" fmla="+- f74 0 f1"/>
                  <a:gd name="f134" fmla="*/ f130 f67 1"/>
                  <a:gd name="f135" fmla="*/ f131 f67 1"/>
                  <a:gd name="f136" fmla="*/ f132 f68 1"/>
                  <a:gd name="f137" fmla="*/ f96 f68 1"/>
                  <a:gd name="f138" fmla="*/ f75 f67 1"/>
                  <a:gd name="f139" fmla="*/ f76 f68 1"/>
                  <a:gd name="f140" fmla="*/ f77 f67 1"/>
                  <a:gd name="f141" fmla="*/ f78 f68 1"/>
                  <a:gd name="f142" fmla="*/ f79 f67 1"/>
                  <a:gd name="f143" fmla="*/ f80 f68 1"/>
                  <a:gd name="f144" fmla="*/ f81 f67 1"/>
                  <a:gd name="f145" fmla="*/ f82 f68 1"/>
                  <a:gd name="f146" fmla="*/ f83 f67 1"/>
                  <a:gd name="f147" fmla="*/ f84 f68 1"/>
                  <a:gd name="f148" fmla="*/ f85 f67 1"/>
                  <a:gd name="f149" fmla="*/ f86 f68 1"/>
                  <a:gd name="f150" fmla="*/ f87 f67 1"/>
                  <a:gd name="f151" fmla="*/ f88 f68 1"/>
                  <a:gd name="f152" fmla="*/ f89 f67 1"/>
                  <a:gd name="f153" fmla="*/ f90 f68 1"/>
                  <a:gd name="f154" fmla="*/ f91 f67 1"/>
                  <a:gd name="f155" fmla="*/ f92 f68 1"/>
                  <a:gd name="f156" fmla="*/ f93 f67 1"/>
                  <a:gd name="f157" fmla="*/ f94 f68 1"/>
                  <a:gd name="f158" fmla="*/ f95 f67 1"/>
                  <a:gd name="f159" fmla="*/ f97 f67 1"/>
                  <a:gd name="f160" fmla="*/ f98 f68 1"/>
                  <a:gd name="f161" fmla="*/ f99 f67 1"/>
                  <a:gd name="f162" fmla="*/ f100 f67 1"/>
                  <a:gd name="f163" fmla="*/ f101 f68 1"/>
                  <a:gd name="f164" fmla="*/ f102 f67 1"/>
                  <a:gd name="f165" fmla="*/ f103 f67 1"/>
                  <a:gd name="f166" fmla="*/ f104 f68 1"/>
                  <a:gd name="f167" fmla="*/ f105 f67 1"/>
                  <a:gd name="f168" fmla="*/ f106 f67 1"/>
                  <a:gd name="f169" fmla="*/ f107 f68 1"/>
                  <a:gd name="f170" fmla="*/ f108 f67 1"/>
                  <a:gd name="f171" fmla="*/ f109 f67 1"/>
                  <a:gd name="f172" fmla="*/ f110 f68 1"/>
                  <a:gd name="f173" fmla="*/ f111 f67 1"/>
                  <a:gd name="f174" fmla="*/ f112 f68 1"/>
                  <a:gd name="f175" fmla="*/ f113 f67 1"/>
                  <a:gd name="f176" fmla="*/ f114 f68 1"/>
                  <a:gd name="f177" fmla="*/ f115 f67 1"/>
                  <a:gd name="f178" fmla="*/ f116 f68 1"/>
                  <a:gd name="f179" fmla="*/ f117 f67 1"/>
                  <a:gd name="f180" fmla="*/ f118 f68 1"/>
                  <a:gd name="f181" fmla="*/ f119 f68 1"/>
                  <a:gd name="f182" fmla="*/ f120 f67 1"/>
                  <a:gd name="f183" fmla="*/ f121 f68 1"/>
                  <a:gd name="f184" fmla="*/ f122 f67 1"/>
                  <a:gd name="f185" fmla="*/ f123 f67 1"/>
                  <a:gd name="f186" fmla="*/ f124 f67 1"/>
                  <a:gd name="f187" fmla="*/ f125 f68 1"/>
                  <a:gd name="f188" fmla="*/ f126 f67 1"/>
                  <a:gd name="f189" fmla="*/ f127 f68 1"/>
                  <a:gd name="f190" fmla="*/ f128 f67 1"/>
                  <a:gd name="f191" fmla="*/ f129 f68 1"/>
                </a:gdLst>
                <a:ahLst/>
                <a:cxnLst>
                  <a:cxn ang="3cd4">
                    <a:pos x="hc" y="t"/>
                  </a:cxn>
                  <a:cxn ang="0">
                    <a:pos x="r" y="vc"/>
                  </a:cxn>
                  <a:cxn ang="cd4">
                    <a:pos x="hc" y="b"/>
                  </a:cxn>
                  <a:cxn ang="cd2">
                    <a:pos x="l" y="vc"/>
                  </a:cxn>
                  <a:cxn ang="f133">
                    <a:pos x="f138" y="f139"/>
                  </a:cxn>
                  <a:cxn ang="f133">
                    <a:pos x="f140" y="f141"/>
                  </a:cxn>
                  <a:cxn ang="f133">
                    <a:pos x="f142" y="f143"/>
                  </a:cxn>
                  <a:cxn ang="f133">
                    <a:pos x="f144" y="f145"/>
                  </a:cxn>
                  <a:cxn ang="f133">
                    <a:pos x="f146" y="f147"/>
                  </a:cxn>
                  <a:cxn ang="f133">
                    <a:pos x="f148" y="f149"/>
                  </a:cxn>
                  <a:cxn ang="f133">
                    <a:pos x="f150" y="f151"/>
                  </a:cxn>
                  <a:cxn ang="f133">
                    <a:pos x="f152" y="f153"/>
                  </a:cxn>
                  <a:cxn ang="f133">
                    <a:pos x="f154" y="f155"/>
                  </a:cxn>
                  <a:cxn ang="f133">
                    <a:pos x="f156" y="f157"/>
                  </a:cxn>
                  <a:cxn ang="f133">
                    <a:pos x="f158" y="f137"/>
                  </a:cxn>
                  <a:cxn ang="f133">
                    <a:pos x="f159" y="f160"/>
                  </a:cxn>
                  <a:cxn ang="f133">
                    <a:pos x="f161" y="f155"/>
                  </a:cxn>
                  <a:cxn ang="f133">
                    <a:pos x="f162" y="f163"/>
                  </a:cxn>
                  <a:cxn ang="f133">
                    <a:pos x="f164" y="f153"/>
                  </a:cxn>
                  <a:cxn ang="f133">
                    <a:pos x="f165" y="f166"/>
                  </a:cxn>
                  <a:cxn ang="f133">
                    <a:pos x="f167" y="f151"/>
                  </a:cxn>
                  <a:cxn ang="f133">
                    <a:pos x="f168" y="f169"/>
                  </a:cxn>
                  <a:cxn ang="f133">
                    <a:pos x="f170" y="f147"/>
                  </a:cxn>
                  <a:cxn ang="f133">
                    <a:pos x="f171" y="f172"/>
                  </a:cxn>
                  <a:cxn ang="f133">
                    <a:pos x="f173" y="f174"/>
                  </a:cxn>
                  <a:cxn ang="f133">
                    <a:pos x="f175" y="f176"/>
                  </a:cxn>
                  <a:cxn ang="f133">
                    <a:pos x="f177" y="f178"/>
                  </a:cxn>
                  <a:cxn ang="f133">
                    <a:pos x="f179" y="f180"/>
                  </a:cxn>
                  <a:cxn ang="f133">
                    <a:pos x="f179" y="f181"/>
                  </a:cxn>
                  <a:cxn ang="f133">
                    <a:pos x="f182" y="f183"/>
                  </a:cxn>
                  <a:cxn ang="f133">
                    <a:pos x="f184" y="f178"/>
                  </a:cxn>
                  <a:cxn ang="f133">
                    <a:pos x="f185" y="f139"/>
                  </a:cxn>
                  <a:cxn ang="f133">
                    <a:pos x="f186" y="f176"/>
                  </a:cxn>
                  <a:cxn ang="f133">
                    <a:pos x="f156" y="f187"/>
                  </a:cxn>
                  <a:cxn ang="f133">
                    <a:pos x="f188" y="f189"/>
                  </a:cxn>
                  <a:cxn ang="f133">
                    <a:pos x="f190" y="f191"/>
                  </a:cxn>
                  <a:cxn ang="f133">
                    <a:pos x="f138" y="f139"/>
                  </a:cxn>
                </a:cxnLst>
                <a:rect l="f134" t="f137" r="f135" b="f136"/>
                <a:pathLst>
                  <a:path w="64" h="57">
                    <a:moveTo>
                      <a:pt x="f6" y="f8"/>
                    </a:moveTo>
                    <a:cubicBezTo>
                      <a:pt x="f9" y="f10"/>
                      <a:pt x="f11" y="f8"/>
                      <a:pt x="f11" y="f12"/>
                    </a:cubicBezTo>
                    <a:cubicBezTo>
                      <a:pt x="f11" y="f13"/>
                      <a:pt x="f14" y="f15"/>
                      <a:pt x="f16" y="f15"/>
                    </a:cubicBezTo>
                    <a:cubicBezTo>
                      <a:pt x="f17" y="f15"/>
                      <a:pt x="f17" y="f18"/>
                      <a:pt x="f7" y="f19"/>
                    </a:cubicBezTo>
                    <a:cubicBezTo>
                      <a:pt x="f20" y="f21"/>
                      <a:pt x="f7" y="f21"/>
                      <a:pt x="f22" y="f23"/>
                    </a:cubicBezTo>
                    <a:cubicBezTo>
                      <a:pt x="f24" y="f25"/>
                      <a:pt x="f20" y="f25"/>
                      <a:pt x="f26" y="f27"/>
                    </a:cubicBezTo>
                    <a:cubicBezTo>
                      <a:pt x="f28" y="f29"/>
                      <a:pt x="f24" y="f29"/>
                      <a:pt x="f28" y="f30"/>
                    </a:cubicBezTo>
                    <a:cubicBezTo>
                      <a:pt x="f31" y="f32"/>
                      <a:pt x="f33" y="f34"/>
                      <a:pt x="f35" y="f36"/>
                    </a:cubicBezTo>
                    <a:cubicBezTo>
                      <a:pt x="f37" y="f38"/>
                      <a:pt x="f39" y="f40"/>
                      <a:pt x="f31" y="f41"/>
                    </a:cubicBezTo>
                    <a:cubicBezTo>
                      <a:pt x="f42" y="f43"/>
                      <a:pt x="f31" y="f43"/>
                      <a:pt x="f44" y="f45"/>
                    </a:cubicBezTo>
                    <a:cubicBezTo>
                      <a:pt x="f37" y="f46"/>
                      <a:pt x="f37" y="f46"/>
                      <a:pt x="f37" y="f5"/>
                    </a:cubicBezTo>
                    <a:cubicBezTo>
                      <a:pt x="f47" y="f5"/>
                      <a:pt x="f37" y="f5"/>
                      <a:pt x="f48" y="f46"/>
                    </a:cubicBezTo>
                    <a:cubicBezTo>
                      <a:pt x="f12" y="f49"/>
                      <a:pt x="f48" y="f43"/>
                      <a:pt x="f12" y="f41"/>
                    </a:cubicBezTo>
                    <a:cubicBezTo>
                      <a:pt x="f50" y="f41"/>
                      <a:pt x="f50" y="f40"/>
                      <a:pt x="f13" y="f51"/>
                    </a:cubicBezTo>
                    <a:cubicBezTo>
                      <a:pt x="f52" y="f53"/>
                      <a:pt x="f54" y="f38"/>
                      <a:pt x="f19" y="f36"/>
                    </a:cubicBezTo>
                    <a:cubicBezTo>
                      <a:pt x="f55" y="f56"/>
                      <a:pt x="f55" y="f36"/>
                      <a:pt x="f57" y="f56"/>
                    </a:cubicBezTo>
                    <a:cubicBezTo>
                      <a:pt x="f27" y="f32"/>
                      <a:pt x="f23" y="f34"/>
                      <a:pt x="f23" y="f30"/>
                    </a:cubicBezTo>
                    <a:cubicBezTo>
                      <a:pt x="f57" y="f29"/>
                      <a:pt x="f57" y="f58"/>
                      <a:pt x="f59" y="f29"/>
                    </a:cubicBezTo>
                    <a:cubicBezTo>
                      <a:pt x="f29" y="f59"/>
                      <a:pt x="f56" y="f59"/>
                      <a:pt x="f53" y="f23"/>
                    </a:cubicBezTo>
                    <a:cubicBezTo>
                      <a:pt x="f40" y="f55"/>
                      <a:pt x="f53" y="f57"/>
                      <a:pt x="f41" y="f55"/>
                    </a:cubicBezTo>
                    <a:cubicBezTo>
                      <a:pt x="f60" y="f19"/>
                      <a:pt x="f49" y="f61"/>
                      <a:pt x="f45" y="f50"/>
                    </a:cubicBezTo>
                    <a:cubicBezTo>
                      <a:pt x="f46" y="f62"/>
                      <a:pt x="f5" y="f63"/>
                      <a:pt x="f46" y="f37"/>
                    </a:cubicBezTo>
                    <a:cubicBezTo>
                      <a:pt x="f49" y="f64"/>
                      <a:pt x="f49" y="f42"/>
                      <a:pt x="f43" y="f28"/>
                    </a:cubicBezTo>
                    <a:cubicBezTo>
                      <a:pt x="f40" y="f24"/>
                      <a:pt x="f53" y="f26"/>
                      <a:pt x="f51" y="f22"/>
                    </a:cubicBezTo>
                    <a:cubicBezTo>
                      <a:pt x="f51" y="f65"/>
                      <a:pt x="f51" y="f20"/>
                      <a:pt x="f51" y="f7"/>
                    </a:cubicBezTo>
                    <a:cubicBezTo>
                      <a:pt x="f56" y="f26"/>
                      <a:pt x="f53" y="f28"/>
                      <a:pt x="f56" y="f64"/>
                    </a:cubicBezTo>
                    <a:cubicBezTo>
                      <a:pt x="f30" y="f64"/>
                      <a:pt x="f59" y="f28"/>
                      <a:pt x="f25" y="f28"/>
                    </a:cubicBezTo>
                    <a:cubicBezTo>
                      <a:pt x="f57" y="f47"/>
                      <a:pt x="f55" y="f8"/>
                      <a:pt x="f18" y="f8"/>
                    </a:cubicBezTo>
                    <a:cubicBezTo>
                      <a:pt x="f52" y="f8"/>
                      <a:pt x="f52" y="f44"/>
                      <a:pt x="f50" y="f37"/>
                    </a:cubicBezTo>
                    <a:cubicBezTo>
                      <a:pt x="f63" y="f62"/>
                      <a:pt x="f48" y="f31"/>
                      <a:pt x="f44" y="f42"/>
                    </a:cubicBezTo>
                    <a:cubicBezTo>
                      <a:pt x="f42" y="f44"/>
                      <a:pt x="f42" y="f47"/>
                      <a:pt x="f64" y="f47"/>
                    </a:cubicBezTo>
                    <a:cubicBezTo>
                      <a:pt x="f22" y="f47"/>
                      <a:pt x="f33" y="f48"/>
                      <a:pt x="f24" y="f48"/>
                    </a:cubicBezTo>
                    <a:cubicBezTo>
                      <a:pt x="f65" y="f48"/>
                      <a:pt x="f33" y="f8"/>
                      <a:pt x="f6"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06" name="Libya">
                <a:extLst>
                  <a:ext uri="{FF2B5EF4-FFF2-40B4-BE49-F238E27FC236}">
                    <a16:creationId xmlns:a16="http://schemas.microsoft.com/office/drawing/2014/main" id="{431B6234-8AB3-5BBB-6319-24B928988F99}"/>
                  </a:ext>
                </a:extLst>
              </p:cNvPr>
              <p:cNvSpPr/>
              <p:nvPr/>
            </p:nvSpPr>
            <p:spPr>
              <a:xfrm>
                <a:off x="7209605" y="3507318"/>
                <a:ext cx="406688" cy="415064"/>
              </a:xfrm>
              <a:custGeom>
                <a:avLst/>
                <a:gdLst>
                  <a:gd name="f0" fmla="val 10800000"/>
                  <a:gd name="f1" fmla="val 5400000"/>
                  <a:gd name="f2" fmla="val 180"/>
                  <a:gd name="f3" fmla="val w"/>
                  <a:gd name="f4" fmla="val h"/>
                  <a:gd name="f5" fmla="val 0"/>
                  <a:gd name="f6" fmla="val 76"/>
                  <a:gd name="f7" fmla="val 82"/>
                  <a:gd name="f8" fmla="val 73"/>
                  <a:gd name="f9" fmla="val 8"/>
                  <a:gd name="f10" fmla="val 72"/>
                  <a:gd name="f11" fmla="val 7"/>
                  <a:gd name="f12" fmla="val 71"/>
                  <a:gd name="f13" fmla="val 68"/>
                  <a:gd name="f14" fmla="val 6"/>
                  <a:gd name="f15" fmla="val 64"/>
                  <a:gd name="f16" fmla="val 69"/>
                  <a:gd name="f17" fmla="val 5"/>
                  <a:gd name="f18" fmla="val 65"/>
                  <a:gd name="f19" fmla="val 4"/>
                  <a:gd name="f20" fmla="val 59"/>
                  <a:gd name="f21" fmla="val 2"/>
                  <a:gd name="f22" fmla="val 62"/>
                  <a:gd name="f23" fmla="val 60"/>
                  <a:gd name="f24" fmla="val 3"/>
                  <a:gd name="f25" fmla="val 58"/>
                  <a:gd name="f26" fmla="val 54"/>
                  <a:gd name="f27" fmla="val 52"/>
                  <a:gd name="f28" fmla="val 50"/>
                  <a:gd name="f29" fmla="val 9"/>
                  <a:gd name="f30" fmla="val 51"/>
                  <a:gd name="f31" fmla="val 10"/>
                  <a:gd name="f32" fmla="val 53"/>
                  <a:gd name="f33" fmla="val 16"/>
                  <a:gd name="f34" fmla="val 48"/>
                  <a:gd name="f35" fmla="val 17"/>
                  <a:gd name="f36" fmla="val 45"/>
                  <a:gd name="f37" fmla="val 47"/>
                  <a:gd name="f38" fmla="val 43"/>
                  <a:gd name="f39" fmla="val 14"/>
                  <a:gd name="f40" fmla="val 39"/>
                  <a:gd name="f41" fmla="val 11"/>
                  <a:gd name="f42" fmla="val 37"/>
                  <a:gd name="f43" fmla="val 12"/>
                  <a:gd name="f44" fmla="val 35"/>
                  <a:gd name="f45" fmla="val 33"/>
                  <a:gd name="f46" fmla="val 31"/>
                  <a:gd name="f47" fmla="val 13"/>
                  <a:gd name="f48" fmla="val 30"/>
                  <a:gd name="f49" fmla="val 29"/>
                  <a:gd name="f50" fmla="val 28"/>
                  <a:gd name="f51" fmla="val 26"/>
                  <a:gd name="f52" fmla="val 24"/>
                  <a:gd name="f53" fmla="val 23"/>
                  <a:gd name="f54" fmla="val 21"/>
                  <a:gd name="f55" fmla="val 19"/>
                  <a:gd name="f56" fmla="val 18"/>
                  <a:gd name="f57" fmla="val 15"/>
                  <a:gd name="f58" fmla="val 1"/>
                  <a:gd name="f59" fmla="val 20"/>
                  <a:gd name="f60" fmla="val 22"/>
                  <a:gd name="f61" fmla="val 32"/>
                  <a:gd name="f62" fmla="val 34"/>
                  <a:gd name="f63" fmla="val 36"/>
                  <a:gd name="f64" fmla="val 38"/>
                  <a:gd name="f65" fmla="val 42"/>
                  <a:gd name="f66" fmla="val 40"/>
                  <a:gd name="f67" fmla="val 44"/>
                  <a:gd name="f68" fmla="val 46"/>
                  <a:gd name="f69" fmla="val 25"/>
                  <a:gd name="f70" fmla="val 55"/>
                  <a:gd name="f71" fmla="val 27"/>
                  <a:gd name="f72" fmla="val 57"/>
                  <a:gd name="f73" fmla="val 56"/>
                  <a:gd name="f74" fmla="val 75"/>
                  <a:gd name="f75" fmla="+- 0 0 -90"/>
                  <a:gd name="f76" fmla="*/ f3 1 76"/>
                  <a:gd name="f77" fmla="*/ f4 1 82"/>
                  <a:gd name="f78" fmla="+- f7 0 f5"/>
                  <a:gd name="f79" fmla="+- f6 0 f5"/>
                  <a:gd name="f80" fmla="*/ f75 f0 1"/>
                  <a:gd name="f81" fmla="*/ f79 1 76"/>
                  <a:gd name="f82" fmla="*/ f78 1 82"/>
                  <a:gd name="f83" fmla="*/ f80 1 f2"/>
                  <a:gd name="f84" fmla="*/ 73 1 f81"/>
                  <a:gd name="f85" fmla="*/ 8 1 f82"/>
                  <a:gd name="f86" fmla="*/ 71 1 f81"/>
                  <a:gd name="f87" fmla="*/ 7 1 f82"/>
                  <a:gd name="f88" fmla="*/ 68 1 f81"/>
                  <a:gd name="f89" fmla="*/ 6 1 f82"/>
                  <a:gd name="f90" fmla="*/ 65 1 f81"/>
                  <a:gd name="f91" fmla="*/ 4 1 f82"/>
                  <a:gd name="f92" fmla="*/ 60 1 f81"/>
                  <a:gd name="f93" fmla="*/ 3 1 f82"/>
                  <a:gd name="f94" fmla="*/ 58 1 f81"/>
                  <a:gd name="f95" fmla="*/ 2 1 f82"/>
                  <a:gd name="f96" fmla="*/ 52 1 f81"/>
                  <a:gd name="f97" fmla="*/ 5 1 f82"/>
                  <a:gd name="f98" fmla="*/ 51 1 f81"/>
                  <a:gd name="f99" fmla="*/ 10 1 f82"/>
                  <a:gd name="f100" fmla="*/ 48 1 f81"/>
                  <a:gd name="f101" fmla="*/ 17 1 f82"/>
                  <a:gd name="f102" fmla="*/ 43 1 f81"/>
                  <a:gd name="f103" fmla="*/ 14 1 f82"/>
                  <a:gd name="f104" fmla="*/ 35 1 f81"/>
                  <a:gd name="f105" fmla="*/ 11 1 f82"/>
                  <a:gd name="f106" fmla="*/ 30 1 f81"/>
                  <a:gd name="f107" fmla="*/ 26 1 f81"/>
                  <a:gd name="f108" fmla="*/ 21 1 f81"/>
                  <a:gd name="f109" fmla="*/ 15 1 f81"/>
                  <a:gd name="f110" fmla="*/ 11 1 f81"/>
                  <a:gd name="f111" fmla="*/ 0 1 f82"/>
                  <a:gd name="f112" fmla="*/ 10 1 f81"/>
                  <a:gd name="f113" fmla="*/ 7 1 f81"/>
                  <a:gd name="f114" fmla="*/ 5 1 f81"/>
                  <a:gd name="f115" fmla="*/ 12 1 f82"/>
                  <a:gd name="f116" fmla="*/ 1 1 f81"/>
                  <a:gd name="f117" fmla="*/ 18 1 f82"/>
                  <a:gd name="f118" fmla="*/ 2 1 f81"/>
                  <a:gd name="f119" fmla="*/ 20 1 f82"/>
                  <a:gd name="f120" fmla="*/ 4 1 f81"/>
                  <a:gd name="f121" fmla="*/ 28 1 f82"/>
                  <a:gd name="f122" fmla="*/ 34 1 f82"/>
                  <a:gd name="f123" fmla="*/ 35 1 f82"/>
                  <a:gd name="f124" fmla="*/ 38 1 f82"/>
                  <a:gd name="f125" fmla="*/ 42 1 f82"/>
                  <a:gd name="f126" fmla="*/ 6 1 f81"/>
                  <a:gd name="f127" fmla="*/ 46 1 f82"/>
                  <a:gd name="f128" fmla="*/ 48 1 f82"/>
                  <a:gd name="f129" fmla="*/ 50 1 f82"/>
                  <a:gd name="f130" fmla="*/ 53 1 f82"/>
                  <a:gd name="f131" fmla="*/ 25 1 f81"/>
                  <a:gd name="f132" fmla="*/ 55 1 f82"/>
                  <a:gd name="f133" fmla="*/ 27 1 f81"/>
                  <a:gd name="f134" fmla="*/ 58 1 f82"/>
                  <a:gd name="f135" fmla="*/ 57 1 f82"/>
                  <a:gd name="f136" fmla="*/ 36 1 f81"/>
                  <a:gd name="f137" fmla="*/ 40 1 f81"/>
                  <a:gd name="f138" fmla="*/ 72 1 f81"/>
                  <a:gd name="f139" fmla="*/ 82 1 f82"/>
                  <a:gd name="f140" fmla="*/ 76 1 f81"/>
                  <a:gd name="f141" fmla="*/ 75 1 f81"/>
                  <a:gd name="f142" fmla="*/ 68 1 f82"/>
                  <a:gd name="f143" fmla="*/ 25 1 f82"/>
                  <a:gd name="f144" fmla="*/ 19 1 f82"/>
                  <a:gd name="f145" fmla="*/ 15 1 f82"/>
                  <a:gd name="f146" fmla="*/ 0 1 f81"/>
                  <a:gd name="f147" fmla="*/ f6 1 f81"/>
                  <a:gd name="f148" fmla="*/ f7 1 f82"/>
                  <a:gd name="f149" fmla="+- f83 0 f1"/>
                  <a:gd name="f150" fmla="*/ f146 f76 1"/>
                  <a:gd name="f151" fmla="*/ f147 f76 1"/>
                  <a:gd name="f152" fmla="*/ f148 f77 1"/>
                  <a:gd name="f153" fmla="*/ f111 f77 1"/>
                  <a:gd name="f154" fmla="*/ f84 f76 1"/>
                  <a:gd name="f155" fmla="*/ f85 f77 1"/>
                  <a:gd name="f156" fmla="*/ f86 f76 1"/>
                  <a:gd name="f157" fmla="*/ f87 f77 1"/>
                  <a:gd name="f158" fmla="*/ f88 f76 1"/>
                  <a:gd name="f159" fmla="*/ f89 f77 1"/>
                  <a:gd name="f160" fmla="*/ f90 f76 1"/>
                  <a:gd name="f161" fmla="*/ f91 f77 1"/>
                  <a:gd name="f162" fmla="*/ f92 f76 1"/>
                  <a:gd name="f163" fmla="*/ f93 f77 1"/>
                  <a:gd name="f164" fmla="*/ f94 f76 1"/>
                  <a:gd name="f165" fmla="*/ f95 f77 1"/>
                  <a:gd name="f166" fmla="*/ f96 f76 1"/>
                  <a:gd name="f167" fmla="*/ f97 f77 1"/>
                  <a:gd name="f168" fmla="*/ f98 f76 1"/>
                  <a:gd name="f169" fmla="*/ f99 f77 1"/>
                  <a:gd name="f170" fmla="*/ f100 f76 1"/>
                  <a:gd name="f171" fmla="*/ f101 f77 1"/>
                  <a:gd name="f172" fmla="*/ f102 f76 1"/>
                  <a:gd name="f173" fmla="*/ f103 f77 1"/>
                  <a:gd name="f174" fmla="*/ f104 f76 1"/>
                  <a:gd name="f175" fmla="*/ f105 f77 1"/>
                  <a:gd name="f176" fmla="*/ f106 f76 1"/>
                  <a:gd name="f177" fmla="*/ f107 f76 1"/>
                  <a:gd name="f178" fmla="*/ f108 f76 1"/>
                  <a:gd name="f179" fmla="*/ f109 f76 1"/>
                  <a:gd name="f180" fmla="*/ f110 f76 1"/>
                  <a:gd name="f181" fmla="*/ f112 f76 1"/>
                  <a:gd name="f182" fmla="*/ f113 f76 1"/>
                  <a:gd name="f183" fmla="*/ f114 f76 1"/>
                  <a:gd name="f184" fmla="*/ f115 f77 1"/>
                  <a:gd name="f185" fmla="*/ f116 f76 1"/>
                  <a:gd name="f186" fmla="*/ f117 f77 1"/>
                  <a:gd name="f187" fmla="*/ f118 f76 1"/>
                  <a:gd name="f188" fmla="*/ f119 f77 1"/>
                  <a:gd name="f189" fmla="*/ f120 f76 1"/>
                  <a:gd name="f190" fmla="*/ f121 f77 1"/>
                  <a:gd name="f191" fmla="*/ f122 f77 1"/>
                  <a:gd name="f192" fmla="*/ f123 f77 1"/>
                  <a:gd name="f193" fmla="*/ f124 f77 1"/>
                  <a:gd name="f194" fmla="*/ f125 f77 1"/>
                  <a:gd name="f195" fmla="*/ f126 f76 1"/>
                  <a:gd name="f196" fmla="*/ f127 f77 1"/>
                  <a:gd name="f197" fmla="*/ f128 f77 1"/>
                  <a:gd name="f198" fmla="*/ f129 f77 1"/>
                  <a:gd name="f199" fmla="*/ f130 f77 1"/>
                  <a:gd name="f200" fmla="*/ f131 f76 1"/>
                  <a:gd name="f201" fmla="*/ f132 f77 1"/>
                  <a:gd name="f202" fmla="*/ f133 f76 1"/>
                  <a:gd name="f203" fmla="*/ f134 f77 1"/>
                  <a:gd name="f204" fmla="*/ f135 f77 1"/>
                  <a:gd name="f205" fmla="*/ f136 f76 1"/>
                  <a:gd name="f206" fmla="*/ f137 f76 1"/>
                  <a:gd name="f207" fmla="*/ f138 f76 1"/>
                  <a:gd name="f208" fmla="*/ f139 f77 1"/>
                  <a:gd name="f209" fmla="*/ f140 f76 1"/>
                  <a:gd name="f210" fmla="*/ f141 f76 1"/>
                  <a:gd name="f211" fmla="*/ f142 f77 1"/>
                  <a:gd name="f212" fmla="*/ f143 f77 1"/>
                  <a:gd name="f213" fmla="*/ f144 f77 1"/>
                  <a:gd name="f214" fmla="*/ f145 f77 1"/>
                </a:gdLst>
                <a:ahLst/>
                <a:cxnLst>
                  <a:cxn ang="3cd4">
                    <a:pos x="hc" y="t"/>
                  </a:cxn>
                  <a:cxn ang="0">
                    <a:pos x="r" y="vc"/>
                  </a:cxn>
                  <a:cxn ang="cd4">
                    <a:pos x="hc" y="b"/>
                  </a:cxn>
                  <a:cxn ang="cd2">
                    <a:pos x="l" y="vc"/>
                  </a:cxn>
                  <a:cxn ang="f149">
                    <a:pos x="f154" y="f155"/>
                  </a:cxn>
                  <a:cxn ang="f149">
                    <a:pos x="f156" y="f157"/>
                  </a:cxn>
                  <a:cxn ang="f149">
                    <a:pos x="f158" y="f159"/>
                  </a:cxn>
                  <a:cxn ang="f149">
                    <a:pos x="f160" y="f161"/>
                  </a:cxn>
                  <a:cxn ang="f149">
                    <a:pos x="f162" y="f163"/>
                  </a:cxn>
                  <a:cxn ang="f149">
                    <a:pos x="f164" y="f165"/>
                  </a:cxn>
                  <a:cxn ang="f149">
                    <a:pos x="f166" y="f167"/>
                  </a:cxn>
                  <a:cxn ang="f149">
                    <a:pos x="f168" y="f169"/>
                  </a:cxn>
                  <a:cxn ang="f149">
                    <a:pos x="f170" y="f171"/>
                  </a:cxn>
                  <a:cxn ang="f149">
                    <a:pos x="f172" y="f173"/>
                  </a:cxn>
                  <a:cxn ang="f149">
                    <a:pos x="f174" y="f175"/>
                  </a:cxn>
                  <a:cxn ang="f149">
                    <a:pos x="f176" y="f157"/>
                  </a:cxn>
                  <a:cxn ang="f149">
                    <a:pos x="f177" y="f161"/>
                  </a:cxn>
                  <a:cxn ang="f149">
                    <a:pos x="f178" y="f165"/>
                  </a:cxn>
                  <a:cxn ang="f149">
                    <a:pos x="f179" y="f165"/>
                  </a:cxn>
                  <a:cxn ang="f149">
                    <a:pos x="f180" y="f153"/>
                  </a:cxn>
                  <a:cxn ang="f149">
                    <a:pos x="f181" y="f163"/>
                  </a:cxn>
                  <a:cxn ang="f149">
                    <a:pos x="f181" y="f167"/>
                  </a:cxn>
                  <a:cxn ang="f149">
                    <a:pos x="f182" y="f157"/>
                  </a:cxn>
                  <a:cxn ang="f149">
                    <a:pos x="f183" y="f184"/>
                  </a:cxn>
                  <a:cxn ang="f149">
                    <a:pos x="f185" y="f186"/>
                  </a:cxn>
                  <a:cxn ang="f149">
                    <a:pos x="f187" y="f188"/>
                  </a:cxn>
                  <a:cxn ang="f149">
                    <a:pos x="f189" y="f190"/>
                  </a:cxn>
                  <a:cxn ang="f149">
                    <a:pos x="f183" y="f191"/>
                  </a:cxn>
                  <a:cxn ang="f149">
                    <a:pos x="f183" y="f192"/>
                  </a:cxn>
                  <a:cxn ang="f149">
                    <a:pos x="f183" y="f193"/>
                  </a:cxn>
                  <a:cxn ang="f149">
                    <a:pos x="f187" y="f194"/>
                  </a:cxn>
                  <a:cxn ang="f149">
                    <a:pos x="f195" y="f196"/>
                  </a:cxn>
                  <a:cxn ang="f149">
                    <a:pos x="f182" y="f197"/>
                  </a:cxn>
                  <a:cxn ang="f149">
                    <a:pos x="f180" y="f198"/>
                  </a:cxn>
                  <a:cxn ang="f149">
                    <a:pos x="f179" y="f199"/>
                  </a:cxn>
                  <a:cxn ang="f149">
                    <a:pos x="f200" y="f201"/>
                  </a:cxn>
                  <a:cxn ang="f149">
                    <a:pos x="f202" y="f203"/>
                  </a:cxn>
                  <a:cxn ang="f149">
                    <a:pos x="f176" y="f204"/>
                  </a:cxn>
                  <a:cxn ang="f149">
                    <a:pos x="f205" y="f199"/>
                  </a:cxn>
                  <a:cxn ang="f149">
                    <a:pos x="f206" y="f201"/>
                  </a:cxn>
                  <a:cxn ang="f149">
                    <a:pos x="f207" y="f208"/>
                  </a:cxn>
                  <a:cxn ang="f149">
                    <a:pos x="f209" y="f208"/>
                  </a:cxn>
                  <a:cxn ang="f149">
                    <a:pos x="f210" y="f211"/>
                  </a:cxn>
                  <a:cxn ang="f149">
                    <a:pos x="f154" y="f212"/>
                  </a:cxn>
                  <a:cxn ang="f149">
                    <a:pos x="f154" y="f213"/>
                  </a:cxn>
                  <a:cxn ang="f149">
                    <a:pos x="f154" y="f214"/>
                  </a:cxn>
                  <a:cxn ang="f149">
                    <a:pos x="f154" y="f155"/>
                  </a:cxn>
                </a:cxnLst>
                <a:rect l="f150" t="f153" r="f151" b="f152"/>
                <a:pathLst>
                  <a:path w="76" h="82">
                    <a:moveTo>
                      <a:pt x="f8" y="f9"/>
                    </a:moveTo>
                    <a:cubicBezTo>
                      <a:pt x="f10" y="f9"/>
                      <a:pt x="f8" y="f11"/>
                      <a:pt x="f12" y="f11"/>
                    </a:cubicBezTo>
                    <a:cubicBezTo>
                      <a:pt x="f13" y="f9"/>
                      <a:pt x="f12" y="f14"/>
                      <a:pt x="f13" y="f14"/>
                    </a:cubicBezTo>
                    <a:cubicBezTo>
                      <a:pt x="f15" y="f14"/>
                      <a:pt x="f16" y="f17"/>
                      <a:pt x="f18" y="f19"/>
                    </a:cubicBezTo>
                    <a:cubicBezTo>
                      <a:pt x="f20" y="f21"/>
                      <a:pt x="f22" y="f19"/>
                      <a:pt x="f23" y="f24"/>
                    </a:cubicBezTo>
                    <a:cubicBezTo>
                      <a:pt x="f25" y="f24"/>
                      <a:pt x="f22" y="f24"/>
                      <a:pt x="f25" y="f21"/>
                    </a:cubicBezTo>
                    <a:cubicBezTo>
                      <a:pt x="f26" y="f21"/>
                      <a:pt x="f26" y="f19"/>
                      <a:pt x="f27" y="f17"/>
                    </a:cubicBezTo>
                    <a:cubicBezTo>
                      <a:pt x="f28" y="f11"/>
                      <a:pt x="f28" y="f29"/>
                      <a:pt x="f30" y="f31"/>
                    </a:cubicBezTo>
                    <a:cubicBezTo>
                      <a:pt x="f32" y="f31"/>
                      <a:pt x="f27" y="f33"/>
                      <a:pt x="f34" y="f35"/>
                    </a:cubicBezTo>
                    <a:cubicBezTo>
                      <a:pt x="f36" y="f35"/>
                      <a:pt x="f37" y="f35"/>
                      <a:pt x="f38" y="f39"/>
                    </a:cubicBezTo>
                    <a:cubicBezTo>
                      <a:pt x="f40" y="f41"/>
                      <a:pt x="f42" y="f43"/>
                      <a:pt x="f44" y="f41"/>
                    </a:cubicBezTo>
                    <a:cubicBezTo>
                      <a:pt x="f45" y="f31"/>
                      <a:pt x="f46" y="f47"/>
                      <a:pt x="f48" y="f11"/>
                    </a:cubicBezTo>
                    <a:cubicBezTo>
                      <a:pt x="f49" y="f24"/>
                      <a:pt x="f50" y="f14"/>
                      <a:pt x="f51" y="f19"/>
                    </a:cubicBezTo>
                    <a:cubicBezTo>
                      <a:pt x="f52" y="f21"/>
                      <a:pt x="f53" y="f17"/>
                      <a:pt x="f54" y="f21"/>
                    </a:cubicBezTo>
                    <a:cubicBezTo>
                      <a:pt x="f55" y="f5"/>
                      <a:pt x="f56" y="f19"/>
                      <a:pt x="f57" y="f21"/>
                    </a:cubicBezTo>
                    <a:cubicBezTo>
                      <a:pt x="f47" y="f58"/>
                      <a:pt x="f43" y="f5"/>
                      <a:pt x="f41" y="f5"/>
                    </a:cubicBezTo>
                    <a:cubicBezTo>
                      <a:pt x="f31" y="f24"/>
                      <a:pt x="f31" y="f24"/>
                      <a:pt x="f31" y="f24"/>
                    </a:cubicBezTo>
                    <a:cubicBezTo>
                      <a:pt x="f43" y="f24"/>
                      <a:pt x="f41" y="f19"/>
                      <a:pt x="f31" y="f17"/>
                    </a:cubicBezTo>
                    <a:cubicBezTo>
                      <a:pt x="f9" y="f14"/>
                      <a:pt x="f11" y="f14"/>
                      <a:pt x="f11" y="f11"/>
                    </a:cubicBezTo>
                    <a:cubicBezTo>
                      <a:pt x="f14" y="f31"/>
                      <a:pt x="f19" y="f29"/>
                      <a:pt x="f17" y="f43"/>
                    </a:cubicBezTo>
                    <a:cubicBezTo>
                      <a:pt x="f11" y="f57"/>
                      <a:pt x="f24" y="f56"/>
                      <a:pt x="f58" y="f56"/>
                    </a:cubicBezTo>
                    <a:cubicBezTo>
                      <a:pt x="f5" y="f55"/>
                      <a:pt x="f58" y="f55"/>
                      <a:pt x="f21" y="f59"/>
                    </a:cubicBezTo>
                    <a:cubicBezTo>
                      <a:pt x="f24" y="f60"/>
                      <a:pt x="f21" y="f53"/>
                      <a:pt x="f19" y="f50"/>
                    </a:cubicBezTo>
                    <a:cubicBezTo>
                      <a:pt x="f11" y="f61"/>
                      <a:pt x="f17" y="f45"/>
                      <a:pt x="f17" y="f62"/>
                    </a:cubicBezTo>
                    <a:cubicBezTo>
                      <a:pt x="f19" y="f62"/>
                      <a:pt x="f19" y="f62"/>
                      <a:pt x="f17" y="f44"/>
                    </a:cubicBezTo>
                    <a:cubicBezTo>
                      <a:pt x="f11" y="f42"/>
                      <a:pt x="f17" y="f63"/>
                      <a:pt x="f17" y="f64"/>
                    </a:cubicBezTo>
                    <a:cubicBezTo>
                      <a:pt x="f19" y="f65"/>
                      <a:pt x="f58" y="f66"/>
                      <a:pt x="f21" y="f65"/>
                    </a:cubicBezTo>
                    <a:cubicBezTo>
                      <a:pt x="f17" y="f36"/>
                      <a:pt x="f14" y="f67"/>
                      <a:pt x="f14" y="f68"/>
                    </a:cubicBezTo>
                    <a:cubicBezTo>
                      <a:pt x="f17" y="f34"/>
                      <a:pt x="f17" y="f36"/>
                      <a:pt x="f11" y="f34"/>
                    </a:cubicBezTo>
                    <a:cubicBezTo>
                      <a:pt x="f29" y="f30"/>
                      <a:pt x="f29" y="f37"/>
                      <a:pt x="f41" y="f28"/>
                    </a:cubicBezTo>
                    <a:cubicBezTo>
                      <a:pt x="f39" y="f27"/>
                      <a:pt x="f57" y="f32"/>
                      <a:pt x="f57" y="f32"/>
                    </a:cubicBezTo>
                    <a:cubicBezTo>
                      <a:pt x="f69" y="f70"/>
                      <a:pt x="f69" y="f70"/>
                      <a:pt x="f69" y="f70"/>
                    </a:cubicBezTo>
                    <a:cubicBezTo>
                      <a:pt x="f71" y="f25"/>
                      <a:pt x="f71" y="f25"/>
                      <a:pt x="f71" y="f25"/>
                    </a:cubicBezTo>
                    <a:cubicBezTo>
                      <a:pt x="f48" y="f72"/>
                      <a:pt x="f48" y="f72"/>
                      <a:pt x="f48" y="f72"/>
                    </a:cubicBezTo>
                    <a:cubicBezTo>
                      <a:pt x="f48" y="f72"/>
                      <a:pt x="f62" y="f70"/>
                      <a:pt x="f63" y="f32"/>
                    </a:cubicBezTo>
                    <a:cubicBezTo>
                      <a:pt x="f64" y="f27"/>
                      <a:pt x="f64" y="f32"/>
                      <a:pt x="f66" y="f70"/>
                    </a:cubicBezTo>
                    <a:cubicBezTo>
                      <a:pt x="f65" y="f73"/>
                      <a:pt x="f10" y="f7"/>
                      <a:pt x="f10" y="f7"/>
                    </a:cubicBezTo>
                    <a:cubicBezTo>
                      <a:pt x="f6" y="f7"/>
                      <a:pt x="f6" y="f7"/>
                      <a:pt x="f6" y="f7"/>
                    </a:cubicBezTo>
                    <a:cubicBezTo>
                      <a:pt x="f74" y="f13"/>
                      <a:pt x="f74" y="f13"/>
                      <a:pt x="f74" y="f13"/>
                    </a:cubicBezTo>
                    <a:cubicBezTo>
                      <a:pt x="f74" y="f13"/>
                      <a:pt x="f8" y="f49"/>
                      <a:pt x="f8" y="f69"/>
                    </a:cubicBezTo>
                    <a:cubicBezTo>
                      <a:pt x="f10" y="f59"/>
                      <a:pt x="f74" y="f54"/>
                      <a:pt x="f8" y="f55"/>
                    </a:cubicBezTo>
                    <a:cubicBezTo>
                      <a:pt x="f12" y="f56"/>
                      <a:pt x="f6" y="f33"/>
                      <a:pt x="f8" y="f57"/>
                    </a:cubicBezTo>
                    <a:cubicBezTo>
                      <a:pt x="f8" y="f41"/>
                      <a:pt x="f8" y="f3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07" name="United Arab Emirates">
                <a:extLst>
                  <a:ext uri="{FF2B5EF4-FFF2-40B4-BE49-F238E27FC236}">
                    <a16:creationId xmlns:a16="http://schemas.microsoft.com/office/drawing/2014/main" id="{EE8E7292-DB99-EB5C-652A-00D550E2DCCE}"/>
                  </a:ext>
                </a:extLst>
              </p:cNvPr>
              <p:cNvSpPr/>
              <p:nvPr/>
            </p:nvSpPr>
            <p:spPr>
              <a:xfrm>
                <a:off x="8271506" y="3725549"/>
                <a:ext cx="128784" cy="134791"/>
              </a:xfrm>
              <a:custGeom>
                <a:avLst/>
                <a:gdLst>
                  <a:gd name="f0" fmla="val 10800000"/>
                  <a:gd name="f1" fmla="val 5400000"/>
                  <a:gd name="f2" fmla="val 180"/>
                  <a:gd name="f3" fmla="val w"/>
                  <a:gd name="f4" fmla="val h"/>
                  <a:gd name="f5" fmla="val 0"/>
                  <a:gd name="f6" fmla="val 24"/>
                  <a:gd name="f7" fmla="val 27"/>
                  <a:gd name="f8" fmla="val 8"/>
                  <a:gd name="f9" fmla="val 22"/>
                  <a:gd name="f10" fmla="val 6"/>
                  <a:gd name="f11" fmla="val 4"/>
                  <a:gd name="f12" fmla="val 23"/>
                  <a:gd name="f13" fmla="val 21"/>
                  <a:gd name="f14" fmla="val 1"/>
                  <a:gd name="f15" fmla="val 20"/>
                  <a:gd name="f16" fmla="val 2"/>
                  <a:gd name="f17" fmla="val 3"/>
                  <a:gd name="f18" fmla="val 17"/>
                  <a:gd name="f19" fmla="val 5"/>
                  <a:gd name="f20" fmla="val 19"/>
                  <a:gd name="f21" fmla="val 15"/>
                  <a:gd name="f22" fmla="val 10"/>
                  <a:gd name="f23" fmla="val 13"/>
                  <a:gd name="f24" fmla="val 11"/>
                  <a:gd name="f25" fmla="val 12"/>
                  <a:gd name="f26" fmla="val 9"/>
                  <a:gd name="f27" fmla="val 16"/>
                  <a:gd name="f28" fmla="val 18"/>
                  <a:gd name="f29" fmla="val 25"/>
                  <a:gd name="f30" fmla="val 14"/>
                  <a:gd name="f31" fmla="+- 0 0 -90"/>
                  <a:gd name="f32" fmla="*/ f3 1 24"/>
                  <a:gd name="f33" fmla="*/ f4 1 27"/>
                  <a:gd name="f34" fmla="+- f7 0 f5"/>
                  <a:gd name="f35" fmla="+- f6 0 f5"/>
                  <a:gd name="f36" fmla="*/ f31 f0 1"/>
                  <a:gd name="f37" fmla="*/ f35 1 24"/>
                  <a:gd name="f38" fmla="*/ f34 1 27"/>
                  <a:gd name="f39" fmla="*/ f36 1 f2"/>
                  <a:gd name="f40" fmla="*/ 24 1 f37"/>
                  <a:gd name="f41" fmla="*/ 8 1 f38"/>
                  <a:gd name="f42" fmla="*/ 23 1 f37"/>
                  <a:gd name="f43" fmla="*/ 4 1 f38"/>
                  <a:gd name="f44" fmla="*/ 22 1 f37"/>
                  <a:gd name="f45" fmla="*/ 1 1 f38"/>
                  <a:gd name="f46" fmla="*/ 20 1 f37"/>
                  <a:gd name="f47" fmla="*/ 3 1 f38"/>
                  <a:gd name="f48" fmla="*/ 15 1 f37"/>
                  <a:gd name="f49" fmla="*/ 10 1 f38"/>
                  <a:gd name="f50" fmla="*/ 13 1 f37"/>
                  <a:gd name="f51" fmla="*/ 12 1 f38"/>
                  <a:gd name="f52" fmla="*/ 12 1 f37"/>
                  <a:gd name="f53" fmla="*/ 10 1 f37"/>
                  <a:gd name="f54" fmla="*/ 13 1 f38"/>
                  <a:gd name="f55" fmla="*/ 8 1 f37"/>
                  <a:gd name="f56" fmla="*/ 4 1 f37"/>
                  <a:gd name="f57" fmla="*/ 1 1 f37"/>
                  <a:gd name="f58" fmla="*/ 21 1 f38"/>
                  <a:gd name="f59" fmla="*/ 16 1 f37"/>
                  <a:gd name="f60" fmla="*/ 27 1 f38"/>
                  <a:gd name="f61" fmla="*/ 18 1 f37"/>
                  <a:gd name="f62" fmla="*/ 25 1 f38"/>
                  <a:gd name="f63" fmla="*/ 19 1 f37"/>
                  <a:gd name="f64" fmla="*/ 18 1 f38"/>
                  <a:gd name="f65" fmla="*/ 16 1 f38"/>
                  <a:gd name="f66" fmla="*/ 21 1 f37"/>
                  <a:gd name="f67" fmla="*/ 0 1 f37"/>
                  <a:gd name="f68" fmla="*/ f6 1 f37"/>
                  <a:gd name="f69" fmla="*/ 0 1 f38"/>
                  <a:gd name="f70" fmla="*/ f7 1 f38"/>
                  <a:gd name="f71" fmla="+- f39 0 f1"/>
                  <a:gd name="f72" fmla="*/ f67 f32 1"/>
                  <a:gd name="f73" fmla="*/ f68 f32 1"/>
                  <a:gd name="f74" fmla="*/ f70 f33 1"/>
                  <a:gd name="f75" fmla="*/ f69 f33 1"/>
                  <a:gd name="f76" fmla="*/ f40 f32 1"/>
                  <a:gd name="f77" fmla="*/ f41 f33 1"/>
                  <a:gd name="f78" fmla="*/ f42 f32 1"/>
                  <a:gd name="f79" fmla="*/ f43 f33 1"/>
                  <a:gd name="f80" fmla="*/ f44 f32 1"/>
                  <a:gd name="f81" fmla="*/ f45 f33 1"/>
                  <a:gd name="f82" fmla="*/ f46 f32 1"/>
                  <a:gd name="f83" fmla="*/ f47 f33 1"/>
                  <a:gd name="f84" fmla="*/ f48 f32 1"/>
                  <a:gd name="f85" fmla="*/ f49 f33 1"/>
                  <a:gd name="f86" fmla="*/ f50 f32 1"/>
                  <a:gd name="f87" fmla="*/ f51 f33 1"/>
                  <a:gd name="f88" fmla="*/ f52 f32 1"/>
                  <a:gd name="f89" fmla="*/ f53 f32 1"/>
                  <a:gd name="f90" fmla="*/ f54 f33 1"/>
                  <a:gd name="f91" fmla="*/ f55 f32 1"/>
                  <a:gd name="f92" fmla="*/ f56 f32 1"/>
                  <a:gd name="f93" fmla="*/ f57 f32 1"/>
                  <a:gd name="f94" fmla="*/ f58 f33 1"/>
                  <a:gd name="f95" fmla="*/ f59 f32 1"/>
                  <a:gd name="f96" fmla="*/ f60 f33 1"/>
                  <a:gd name="f97" fmla="*/ f61 f32 1"/>
                  <a:gd name="f98" fmla="*/ f62 f33 1"/>
                  <a:gd name="f99" fmla="*/ f63 f32 1"/>
                  <a:gd name="f100" fmla="*/ f64 f33 1"/>
                  <a:gd name="f101" fmla="*/ f65 f33 1"/>
                  <a:gd name="f102" fmla="*/ f66 f32 1"/>
                </a:gdLst>
                <a:ahLst/>
                <a:cxnLst>
                  <a:cxn ang="3cd4">
                    <a:pos x="hc" y="t"/>
                  </a:cxn>
                  <a:cxn ang="0">
                    <a:pos x="r" y="vc"/>
                  </a:cxn>
                  <a:cxn ang="cd4">
                    <a:pos x="hc" y="b"/>
                  </a:cxn>
                  <a:cxn ang="cd2">
                    <a:pos x="l" y="vc"/>
                  </a:cxn>
                  <a:cxn ang="f71">
                    <a:pos x="f76" y="f77"/>
                  </a:cxn>
                  <a:cxn ang="f71">
                    <a:pos x="f78" y="f79"/>
                  </a:cxn>
                  <a:cxn ang="f71">
                    <a:pos x="f80" y="f81"/>
                  </a:cxn>
                  <a:cxn ang="f71">
                    <a:pos x="f82" y="f83"/>
                  </a:cxn>
                  <a:cxn ang="f71">
                    <a:pos x="f84" y="f85"/>
                  </a:cxn>
                  <a:cxn ang="f71">
                    <a:pos x="f86" y="f87"/>
                  </a:cxn>
                  <a:cxn ang="f71">
                    <a:pos x="f88" y="f87"/>
                  </a:cxn>
                  <a:cxn ang="f71">
                    <a:pos x="f89" y="f90"/>
                  </a:cxn>
                  <a:cxn ang="f71">
                    <a:pos x="f91" y="f90"/>
                  </a:cxn>
                  <a:cxn ang="f71">
                    <a:pos x="f92" y="f90"/>
                  </a:cxn>
                  <a:cxn ang="f71">
                    <a:pos x="f93" y="f85"/>
                  </a:cxn>
                  <a:cxn ang="f71">
                    <a:pos x="f92" y="f94"/>
                  </a:cxn>
                  <a:cxn ang="f71">
                    <a:pos x="f95" y="f96"/>
                  </a:cxn>
                  <a:cxn ang="f71">
                    <a:pos x="f97" y="f98"/>
                  </a:cxn>
                  <a:cxn ang="f71">
                    <a:pos x="f82" y="f94"/>
                  </a:cxn>
                  <a:cxn ang="f71">
                    <a:pos x="f99" y="f100"/>
                  </a:cxn>
                  <a:cxn ang="f71">
                    <a:pos x="f80" y="f101"/>
                  </a:cxn>
                  <a:cxn ang="f71">
                    <a:pos x="f102" y="f87"/>
                  </a:cxn>
                  <a:cxn ang="f71">
                    <a:pos x="f76" y="f77"/>
                  </a:cxn>
                </a:cxnLst>
                <a:rect l="f72" t="f75" r="f73" b="f74"/>
                <a:pathLst>
                  <a:path w="24" h="27">
                    <a:moveTo>
                      <a:pt x="f6" y="f8"/>
                    </a:moveTo>
                    <a:cubicBezTo>
                      <a:pt x="f9" y="f10"/>
                      <a:pt x="f6" y="f11"/>
                      <a:pt x="f12" y="f11"/>
                    </a:cubicBezTo>
                    <a:cubicBezTo>
                      <a:pt x="f13" y="f11"/>
                      <a:pt x="f6" y="f14"/>
                      <a:pt x="f9" y="f14"/>
                    </a:cubicBezTo>
                    <a:cubicBezTo>
                      <a:pt x="f15" y="f5"/>
                      <a:pt x="f9" y="f16"/>
                      <a:pt x="f15" y="f17"/>
                    </a:cubicBezTo>
                    <a:cubicBezTo>
                      <a:pt x="f18" y="f19"/>
                      <a:pt x="f20" y="f10"/>
                      <a:pt x="f21" y="f22"/>
                    </a:cubicBezTo>
                    <a:cubicBezTo>
                      <a:pt x="f23" y="f24"/>
                      <a:pt x="f21" y="f25"/>
                      <a:pt x="f23" y="f25"/>
                    </a:cubicBezTo>
                    <a:cubicBezTo>
                      <a:pt x="f25" y="f24"/>
                      <a:pt x="f23" y="f25"/>
                      <a:pt x="f25" y="f25"/>
                    </a:cubicBezTo>
                    <a:cubicBezTo>
                      <a:pt x="f24" y="f25"/>
                      <a:pt x="f25" y="f23"/>
                      <a:pt x="f22" y="f23"/>
                    </a:cubicBezTo>
                    <a:cubicBezTo>
                      <a:pt x="f8" y="f25"/>
                      <a:pt x="f22" y="f23"/>
                      <a:pt x="f8" y="f23"/>
                    </a:cubicBezTo>
                    <a:cubicBezTo>
                      <a:pt x="f11" y="f25"/>
                      <a:pt x="f11" y="f23"/>
                      <a:pt x="f11" y="f23"/>
                    </a:cubicBezTo>
                    <a:cubicBezTo>
                      <a:pt x="f14" y="f25"/>
                      <a:pt x="f17" y="f26"/>
                      <a:pt x="f14" y="f22"/>
                    </a:cubicBezTo>
                    <a:cubicBezTo>
                      <a:pt x="f5" y="f21"/>
                      <a:pt x="f11" y="f21"/>
                      <a:pt x="f11" y="f13"/>
                    </a:cubicBezTo>
                    <a:cubicBezTo>
                      <a:pt x="f27" y="f7"/>
                      <a:pt x="f27" y="f7"/>
                      <a:pt x="f27" y="f7"/>
                    </a:cubicBezTo>
                    <a:cubicBezTo>
                      <a:pt x="f27" y="f7"/>
                      <a:pt x="f28" y="f29"/>
                      <a:pt x="f28" y="f29"/>
                    </a:cubicBezTo>
                    <a:cubicBezTo>
                      <a:pt x="f20" y="f13"/>
                      <a:pt x="f20" y="f12"/>
                      <a:pt x="f15" y="f13"/>
                    </a:cubicBezTo>
                    <a:cubicBezTo>
                      <a:pt x="f13" y="f28"/>
                      <a:pt x="f20" y="f28"/>
                      <a:pt x="f20" y="f28"/>
                    </a:cubicBezTo>
                    <a:cubicBezTo>
                      <a:pt x="f15" y="f27"/>
                      <a:pt x="f9" y="f28"/>
                      <a:pt x="f9" y="f27"/>
                    </a:cubicBezTo>
                    <a:cubicBezTo>
                      <a:pt x="f12" y="f30"/>
                      <a:pt x="f13" y="f27"/>
                      <a:pt x="f13" y="f25"/>
                    </a:cubicBezTo>
                    <a:cubicBezTo>
                      <a:pt x="f13" y="f8"/>
                      <a:pt x="f12" y="f24"/>
                      <a:pt x="f6"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08" name="Egypt">
                <a:extLst>
                  <a:ext uri="{FF2B5EF4-FFF2-40B4-BE49-F238E27FC236}">
                    <a16:creationId xmlns:a16="http://schemas.microsoft.com/office/drawing/2014/main" id="{31C92EF8-872B-2DBE-9DF1-FF86D10B91CC}"/>
                  </a:ext>
                </a:extLst>
              </p:cNvPr>
              <p:cNvSpPr/>
              <p:nvPr/>
            </p:nvSpPr>
            <p:spPr>
              <a:xfrm>
                <a:off x="7589181" y="3547972"/>
                <a:ext cx="309533" cy="308088"/>
              </a:xfrm>
              <a:custGeom>
                <a:avLst/>
                <a:gdLst>
                  <a:gd name="f0" fmla="val 10800000"/>
                  <a:gd name="f1" fmla="val 5400000"/>
                  <a:gd name="f2" fmla="val 180"/>
                  <a:gd name="f3" fmla="val w"/>
                  <a:gd name="f4" fmla="val h"/>
                  <a:gd name="f5" fmla="val 0"/>
                  <a:gd name="f6" fmla="val 58"/>
                  <a:gd name="f7" fmla="val 61"/>
                  <a:gd name="f8" fmla="val 4"/>
                  <a:gd name="f9" fmla="val 60"/>
                  <a:gd name="f10" fmla="val 50"/>
                  <a:gd name="f11" fmla="val 52"/>
                  <a:gd name="f12" fmla="val 55"/>
                  <a:gd name="f13" fmla="val 53"/>
                  <a:gd name="f14" fmla="val 59"/>
                  <a:gd name="f15" fmla="val 54"/>
                  <a:gd name="f16" fmla="val 56"/>
                  <a:gd name="f17" fmla="val 57"/>
                  <a:gd name="f18" fmla="val 48"/>
                  <a:gd name="f19" fmla="val 51"/>
                  <a:gd name="f20" fmla="val 49"/>
                  <a:gd name="f21" fmla="val 46"/>
                  <a:gd name="f22" fmla="val 42"/>
                  <a:gd name="f23" fmla="val 39"/>
                  <a:gd name="f24" fmla="val 45"/>
                  <a:gd name="f25" fmla="val 31"/>
                  <a:gd name="f26" fmla="val 43"/>
                  <a:gd name="f27" fmla="val 27"/>
                  <a:gd name="f28" fmla="val 47"/>
                  <a:gd name="f29" fmla="val 44"/>
                  <a:gd name="f30" fmla="val 41"/>
                  <a:gd name="f31" fmla="val 24"/>
                  <a:gd name="f32" fmla="val 40"/>
                  <a:gd name="f33" fmla="val 21"/>
                  <a:gd name="f34" fmla="val 20"/>
                  <a:gd name="f35" fmla="val 18"/>
                  <a:gd name="f36" fmla="val 37"/>
                  <a:gd name="f37" fmla="val 16"/>
                  <a:gd name="f38" fmla="val 13"/>
                  <a:gd name="f39" fmla="val 35"/>
                  <a:gd name="f40" fmla="val 11"/>
                  <a:gd name="f41" fmla="val 36"/>
                  <a:gd name="f42" fmla="val 7"/>
                  <a:gd name="f43" fmla="val 9"/>
                  <a:gd name="f44" fmla="val 38"/>
                  <a:gd name="f45" fmla="val 12"/>
                  <a:gd name="f46" fmla="val 14"/>
                  <a:gd name="f47" fmla="val 15"/>
                  <a:gd name="f48" fmla="val 17"/>
                  <a:gd name="f49" fmla="val 19"/>
                  <a:gd name="f50" fmla="val 23"/>
                  <a:gd name="f51" fmla="val 26"/>
                  <a:gd name="f52" fmla="val 22"/>
                  <a:gd name="f53" fmla="val 8"/>
                  <a:gd name="f54" fmla="val 5"/>
                  <a:gd name="f55" fmla="val 3"/>
                  <a:gd name="f56" fmla="val 1"/>
                  <a:gd name="f57" fmla="val 6"/>
                  <a:gd name="f58" fmla="val 32"/>
                  <a:gd name="f59" fmla="val 2"/>
                  <a:gd name="f60" fmla="val 30"/>
                  <a:gd name="f61" fmla="val 29"/>
                  <a:gd name="f62" fmla="val 25"/>
                  <a:gd name="f63" fmla="val 10"/>
                  <a:gd name="f64" fmla="+- 0 0 -90"/>
                  <a:gd name="f65" fmla="*/ f3 1 58"/>
                  <a:gd name="f66" fmla="*/ f4 1 61"/>
                  <a:gd name="f67" fmla="+- f7 0 f5"/>
                  <a:gd name="f68" fmla="+- f6 0 f5"/>
                  <a:gd name="f69" fmla="*/ f64 f0 1"/>
                  <a:gd name="f70" fmla="*/ f68 1 58"/>
                  <a:gd name="f71" fmla="*/ f67 1 61"/>
                  <a:gd name="f72" fmla="*/ f69 1 f2"/>
                  <a:gd name="f73" fmla="*/ 4 1 f70"/>
                  <a:gd name="f74" fmla="*/ 60 1 f71"/>
                  <a:gd name="f75" fmla="*/ 50 1 f70"/>
                  <a:gd name="f76" fmla="*/ 53 1 f70"/>
                  <a:gd name="f77" fmla="*/ 55 1 f70"/>
                  <a:gd name="f78" fmla="*/ 58 1 f71"/>
                  <a:gd name="f79" fmla="*/ 58 1 f70"/>
                  <a:gd name="f80" fmla="*/ 57 1 f71"/>
                  <a:gd name="f81" fmla="*/ 56 1 f70"/>
                  <a:gd name="f82" fmla="*/ 53 1 f71"/>
                  <a:gd name="f83" fmla="*/ 49 1 f71"/>
                  <a:gd name="f84" fmla="*/ 51 1 f70"/>
                  <a:gd name="f85" fmla="*/ 42 1 f71"/>
                  <a:gd name="f86" fmla="*/ 45 1 f70"/>
                  <a:gd name="f87" fmla="*/ 31 1 f71"/>
                  <a:gd name="f88" fmla="*/ 44 1 f70"/>
                  <a:gd name="f89" fmla="*/ 27 1 f71"/>
                  <a:gd name="f90" fmla="*/ 42 1 f70"/>
                  <a:gd name="f91" fmla="*/ 24 1 f71"/>
                  <a:gd name="f92" fmla="*/ 39 1 f70"/>
                  <a:gd name="f93" fmla="*/ 18 1 f71"/>
                  <a:gd name="f94" fmla="*/ 37 1 f70"/>
                  <a:gd name="f95" fmla="*/ 13 1 f71"/>
                  <a:gd name="f96" fmla="*/ 36 1 f70"/>
                  <a:gd name="f97" fmla="*/ 7 1 f71"/>
                  <a:gd name="f98" fmla="*/ 38 1 f70"/>
                  <a:gd name="f99" fmla="*/ 12 1 f71"/>
                  <a:gd name="f100" fmla="*/ 41 1 f70"/>
                  <a:gd name="f101" fmla="*/ 17 1 f71"/>
                  <a:gd name="f102" fmla="*/ 23 1 f71"/>
                  <a:gd name="f103" fmla="*/ 48 1 f70"/>
                  <a:gd name="f104" fmla="*/ 49 1 f70"/>
                  <a:gd name="f105" fmla="*/ 19 1 f71"/>
                  <a:gd name="f106" fmla="*/ 5 1 f71"/>
                  <a:gd name="f107" fmla="*/ 1 1 f71"/>
                  <a:gd name="f108" fmla="*/ 4 1 f71"/>
                  <a:gd name="f109" fmla="*/ 32 1 f70"/>
                  <a:gd name="f110" fmla="*/ 2 1 f71"/>
                  <a:gd name="f111" fmla="*/ 29 1 f70"/>
                  <a:gd name="f112" fmla="*/ 25 1 f70"/>
                  <a:gd name="f113" fmla="*/ 3 1 f71"/>
                  <a:gd name="f114" fmla="*/ 21 1 f70"/>
                  <a:gd name="f115" fmla="*/ 6 1 f71"/>
                  <a:gd name="f116" fmla="*/ 19 1 f70"/>
                  <a:gd name="f117" fmla="*/ 17 1 f70"/>
                  <a:gd name="f118" fmla="*/ 13 1 f70"/>
                  <a:gd name="f119" fmla="*/ 6 1 f70"/>
                  <a:gd name="f120" fmla="*/ 2 1 f70"/>
                  <a:gd name="f121" fmla="*/ 0 1 f71"/>
                  <a:gd name="f122" fmla="*/ 11 1 f71"/>
                  <a:gd name="f123" fmla="*/ 0 1 f70"/>
                  <a:gd name="f124" fmla="*/ f6 1 f70"/>
                  <a:gd name="f125" fmla="*/ f7 1 f71"/>
                  <a:gd name="f126" fmla="+- f72 0 f1"/>
                  <a:gd name="f127" fmla="*/ f123 f65 1"/>
                  <a:gd name="f128" fmla="*/ f124 f65 1"/>
                  <a:gd name="f129" fmla="*/ f125 f66 1"/>
                  <a:gd name="f130" fmla="*/ f121 f66 1"/>
                  <a:gd name="f131" fmla="*/ f73 f65 1"/>
                  <a:gd name="f132" fmla="*/ f74 f66 1"/>
                  <a:gd name="f133" fmla="*/ f75 f65 1"/>
                  <a:gd name="f134" fmla="*/ f76 f65 1"/>
                  <a:gd name="f135" fmla="*/ f77 f65 1"/>
                  <a:gd name="f136" fmla="*/ f78 f66 1"/>
                  <a:gd name="f137" fmla="*/ f79 f65 1"/>
                  <a:gd name="f138" fmla="*/ f80 f66 1"/>
                  <a:gd name="f139" fmla="*/ f81 f65 1"/>
                  <a:gd name="f140" fmla="*/ f82 f66 1"/>
                  <a:gd name="f141" fmla="*/ f83 f66 1"/>
                  <a:gd name="f142" fmla="*/ f84 f65 1"/>
                  <a:gd name="f143" fmla="*/ f85 f66 1"/>
                  <a:gd name="f144" fmla="*/ f86 f65 1"/>
                  <a:gd name="f145" fmla="*/ f87 f66 1"/>
                  <a:gd name="f146" fmla="*/ f88 f65 1"/>
                  <a:gd name="f147" fmla="*/ f89 f66 1"/>
                  <a:gd name="f148" fmla="*/ f90 f65 1"/>
                  <a:gd name="f149" fmla="*/ f91 f66 1"/>
                  <a:gd name="f150" fmla="*/ f92 f65 1"/>
                  <a:gd name="f151" fmla="*/ f93 f66 1"/>
                  <a:gd name="f152" fmla="*/ f94 f65 1"/>
                  <a:gd name="f153" fmla="*/ f95 f66 1"/>
                  <a:gd name="f154" fmla="*/ f96 f65 1"/>
                  <a:gd name="f155" fmla="*/ f97 f66 1"/>
                  <a:gd name="f156" fmla="*/ f98 f65 1"/>
                  <a:gd name="f157" fmla="*/ f99 f66 1"/>
                  <a:gd name="f158" fmla="*/ f100 f65 1"/>
                  <a:gd name="f159" fmla="*/ f101 f66 1"/>
                  <a:gd name="f160" fmla="*/ f102 f66 1"/>
                  <a:gd name="f161" fmla="*/ f103 f65 1"/>
                  <a:gd name="f162" fmla="*/ f104 f65 1"/>
                  <a:gd name="f163" fmla="*/ f105 f66 1"/>
                  <a:gd name="f164" fmla="*/ f106 f66 1"/>
                  <a:gd name="f165" fmla="*/ f107 f66 1"/>
                  <a:gd name="f166" fmla="*/ f108 f66 1"/>
                  <a:gd name="f167" fmla="*/ f109 f65 1"/>
                  <a:gd name="f168" fmla="*/ f110 f66 1"/>
                  <a:gd name="f169" fmla="*/ f111 f65 1"/>
                  <a:gd name="f170" fmla="*/ f112 f65 1"/>
                  <a:gd name="f171" fmla="*/ f113 f66 1"/>
                  <a:gd name="f172" fmla="*/ f114 f65 1"/>
                  <a:gd name="f173" fmla="*/ f115 f66 1"/>
                  <a:gd name="f174" fmla="*/ f116 f65 1"/>
                  <a:gd name="f175" fmla="*/ f117 f65 1"/>
                  <a:gd name="f176" fmla="*/ f118 f65 1"/>
                  <a:gd name="f177" fmla="*/ f119 f65 1"/>
                  <a:gd name="f178" fmla="*/ f120 f65 1"/>
                  <a:gd name="f179" fmla="*/ f122 f66 1"/>
                </a:gdLst>
                <a:ahLst/>
                <a:cxnLst>
                  <a:cxn ang="3cd4">
                    <a:pos x="hc" y="t"/>
                  </a:cxn>
                  <a:cxn ang="0">
                    <a:pos x="r" y="vc"/>
                  </a:cxn>
                  <a:cxn ang="cd4">
                    <a:pos x="hc" y="b"/>
                  </a:cxn>
                  <a:cxn ang="cd2">
                    <a:pos x="l" y="vc"/>
                  </a:cxn>
                  <a:cxn ang="f126">
                    <a:pos x="f131" y="f132"/>
                  </a:cxn>
                  <a:cxn ang="f126">
                    <a:pos x="f133" y="f132"/>
                  </a:cxn>
                  <a:cxn ang="f126">
                    <a:pos x="f131" y="f132"/>
                  </a:cxn>
                  <a:cxn ang="f126">
                    <a:pos x="f131" y="f132"/>
                  </a:cxn>
                  <a:cxn ang="f126">
                    <a:pos x="f133" y="f132"/>
                  </a:cxn>
                  <a:cxn ang="f126">
                    <a:pos x="f134" y="f132"/>
                  </a:cxn>
                  <a:cxn ang="f126">
                    <a:pos x="f135" y="f136"/>
                  </a:cxn>
                  <a:cxn ang="f126">
                    <a:pos x="f137" y="f138"/>
                  </a:cxn>
                  <a:cxn ang="f126">
                    <a:pos x="f139" y="f140"/>
                  </a:cxn>
                  <a:cxn ang="f126">
                    <a:pos x="f139" y="f141"/>
                  </a:cxn>
                  <a:cxn ang="f126">
                    <a:pos x="f142" y="f143"/>
                  </a:cxn>
                  <a:cxn ang="f126">
                    <a:pos x="f144" y="f145"/>
                  </a:cxn>
                  <a:cxn ang="f126">
                    <a:pos x="f146" y="f147"/>
                  </a:cxn>
                  <a:cxn ang="f126">
                    <a:pos x="f148" y="f149"/>
                  </a:cxn>
                  <a:cxn ang="f126">
                    <a:pos x="f150" y="f151"/>
                  </a:cxn>
                  <a:cxn ang="f126">
                    <a:pos x="f152" y="f153"/>
                  </a:cxn>
                  <a:cxn ang="f126">
                    <a:pos x="f154" y="f155"/>
                  </a:cxn>
                  <a:cxn ang="f126">
                    <a:pos x="f156" y="f157"/>
                  </a:cxn>
                  <a:cxn ang="f126">
                    <a:pos x="f158" y="f159"/>
                  </a:cxn>
                  <a:cxn ang="f126">
                    <a:pos x="f144" y="f160"/>
                  </a:cxn>
                  <a:cxn ang="f126">
                    <a:pos x="f161" y="f149"/>
                  </a:cxn>
                  <a:cxn ang="f126">
                    <a:pos x="f162" y="f163"/>
                  </a:cxn>
                  <a:cxn ang="f126">
                    <a:pos x="f162" y="f153"/>
                  </a:cxn>
                  <a:cxn ang="f126">
                    <a:pos x="f144" y="f164"/>
                  </a:cxn>
                  <a:cxn ang="f126">
                    <a:pos x="f144" y="f165"/>
                  </a:cxn>
                  <a:cxn ang="f126">
                    <a:pos x="f156" y="f166"/>
                  </a:cxn>
                  <a:cxn ang="f126">
                    <a:pos x="f167" y="f168"/>
                  </a:cxn>
                  <a:cxn ang="f126">
                    <a:pos x="f169" y="f168"/>
                  </a:cxn>
                  <a:cxn ang="f126">
                    <a:pos x="f170" y="f171"/>
                  </a:cxn>
                  <a:cxn ang="f126">
                    <a:pos x="f172" y="f173"/>
                  </a:cxn>
                  <a:cxn ang="f126">
                    <a:pos x="f174" y="f166"/>
                  </a:cxn>
                  <a:cxn ang="f126">
                    <a:pos x="f175" y="f166"/>
                  </a:cxn>
                  <a:cxn ang="f126">
                    <a:pos x="f176" y="f168"/>
                  </a:cxn>
                  <a:cxn ang="f126">
                    <a:pos x="f177" y="f165"/>
                  </a:cxn>
                  <a:cxn ang="f126">
                    <a:pos x="f178" y="f130"/>
                  </a:cxn>
                  <a:cxn ang="f126">
                    <a:pos x="f178" y="f155"/>
                  </a:cxn>
                  <a:cxn ang="f126">
                    <a:pos x="f178" y="f179"/>
                  </a:cxn>
                  <a:cxn ang="f126">
                    <a:pos x="f178" y="f159"/>
                  </a:cxn>
                  <a:cxn ang="f126">
                    <a:pos x="f131" y="f132"/>
                  </a:cxn>
                </a:cxnLst>
                <a:rect l="f127" t="f130" r="f128" b="f129"/>
                <a:pathLst>
                  <a:path w="58" h="61">
                    <a:moveTo>
                      <a:pt x="f8" y="f9"/>
                    </a:moveTo>
                    <a:cubicBezTo>
                      <a:pt x="f10" y="f9"/>
                      <a:pt x="f10" y="f9"/>
                      <a:pt x="f10" y="f9"/>
                    </a:cubicBezTo>
                    <a:cubicBezTo>
                      <a:pt x="f8" y="f9"/>
                      <a:pt x="f8" y="f9"/>
                      <a:pt x="f8" y="f9"/>
                    </a:cubicBezTo>
                    <a:close/>
                    <a:moveTo>
                      <a:pt x="f8" y="f9"/>
                    </a:moveTo>
                    <a:cubicBezTo>
                      <a:pt x="f10" y="f9"/>
                      <a:pt x="f10" y="f9"/>
                      <a:pt x="f10" y="f9"/>
                    </a:cubicBezTo>
                    <a:cubicBezTo>
                      <a:pt x="f11" y="f7"/>
                      <a:pt x="f12" y="f7"/>
                      <a:pt x="f13" y="f9"/>
                    </a:cubicBezTo>
                    <a:cubicBezTo>
                      <a:pt x="f11" y="f14"/>
                      <a:pt x="f15" y="f9"/>
                      <a:pt x="f12" y="f6"/>
                    </a:cubicBezTo>
                    <a:cubicBezTo>
                      <a:pt x="f16" y="f16"/>
                      <a:pt x="f17" y="f6"/>
                      <a:pt x="f6" y="f17"/>
                    </a:cubicBezTo>
                    <a:cubicBezTo>
                      <a:pt x="f16" y="f15"/>
                      <a:pt x="f6" y="f17"/>
                      <a:pt x="f16" y="f13"/>
                    </a:cubicBezTo>
                    <a:cubicBezTo>
                      <a:pt x="f13" y="f18"/>
                      <a:pt x="f6" y="f19"/>
                      <a:pt x="f16" y="f20"/>
                    </a:cubicBezTo>
                    <a:cubicBezTo>
                      <a:pt x="f13" y="f21"/>
                      <a:pt x="f11" y="f21"/>
                      <a:pt x="f19" y="f22"/>
                    </a:cubicBezTo>
                    <a:cubicBezTo>
                      <a:pt x="f10" y="f23"/>
                      <a:pt x="f18" y="f23"/>
                      <a:pt x="f24" y="f25"/>
                    </a:cubicBezTo>
                    <a:cubicBezTo>
                      <a:pt x="f26" y="f27"/>
                      <a:pt x="f28" y="f25"/>
                      <a:pt x="f29" y="f27"/>
                    </a:cubicBezTo>
                    <a:cubicBezTo>
                      <a:pt x="f30" y="f31"/>
                      <a:pt x="f29" y="f27"/>
                      <a:pt x="f22" y="f31"/>
                    </a:cubicBezTo>
                    <a:cubicBezTo>
                      <a:pt x="f32" y="f33"/>
                      <a:pt x="f32" y="f34"/>
                      <a:pt x="f23" y="f35"/>
                    </a:cubicBezTo>
                    <a:cubicBezTo>
                      <a:pt x="f36" y="f37"/>
                      <a:pt x="f32" y="f37"/>
                      <a:pt x="f36" y="f38"/>
                    </a:cubicBezTo>
                    <a:cubicBezTo>
                      <a:pt x="f39" y="f40"/>
                      <a:pt x="f36" y="f40"/>
                      <a:pt x="f41" y="f42"/>
                    </a:cubicBezTo>
                    <a:cubicBezTo>
                      <a:pt x="f36" y="f43"/>
                      <a:pt x="f36" y="f40"/>
                      <a:pt x="f44" y="f45"/>
                    </a:cubicBezTo>
                    <a:cubicBezTo>
                      <a:pt x="f32" y="f46"/>
                      <a:pt x="f23" y="f47"/>
                      <a:pt x="f30" y="f48"/>
                    </a:cubicBezTo>
                    <a:cubicBezTo>
                      <a:pt x="f26" y="f49"/>
                      <a:pt x="f26" y="f33"/>
                      <a:pt x="f24" y="f50"/>
                    </a:cubicBezTo>
                    <a:cubicBezTo>
                      <a:pt x="f28" y="f51"/>
                      <a:pt x="f28" y="f27"/>
                      <a:pt x="f18" y="f31"/>
                    </a:cubicBezTo>
                    <a:cubicBezTo>
                      <a:pt x="f10" y="f33"/>
                      <a:pt x="f18" y="f52"/>
                      <a:pt x="f20" y="f49"/>
                    </a:cubicBezTo>
                    <a:cubicBezTo>
                      <a:pt x="f10" y="f37"/>
                      <a:pt x="f18" y="f37"/>
                      <a:pt x="f20" y="f38"/>
                    </a:cubicBezTo>
                    <a:cubicBezTo>
                      <a:pt x="f18" y="f40"/>
                      <a:pt x="f28" y="f53"/>
                      <a:pt x="f24" y="f54"/>
                    </a:cubicBezTo>
                    <a:cubicBezTo>
                      <a:pt x="f29" y="f55"/>
                      <a:pt x="f28" y="f55"/>
                      <a:pt x="f24" y="f56"/>
                    </a:cubicBezTo>
                    <a:cubicBezTo>
                      <a:pt x="f22" y="f57"/>
                      <a:pt x="f32" y="f55"/>
                      <a:pt x="f44" y="f8"/>
                    </a:cubicBezTo>
                    <a:cubicBezTo>
                      <a:pt x="f41" y="f8"/>
                      <a:pt x="f39" y="f55"/>
                      <a:pt x="f58" y="f59"/>
                    </a:cubicBezTo>
                    <a:cubicBezTo>
                      <a:pt x="f60" y="f56"/>
                      <a:pt x="f25" y="f55"/>
                      <a:pt x="f61" y="f59"/>
                    </a:cubicBezTo>
                    <a:cubicBezTo>
                      <a:pt x="f61" y="f59"/>
                      <a:pt x="f31" y="f55"/>
                      <a:pt x="f62" y="f55"/>
                    </a:cubicBezTo>
                    <a:cubicBezTo>
                      <a:pt x="f62" y="f8"/>
                      <a:pt x="f50" y="f8"/>
                      <a:pt x="f33" y="f57"/>
                    </a:cubicBezTo>
                    <a:cubicBezTo>
                      <a:pt x="f34" y="f42"/>
                      <a:pt x="f34" y="f8"/>
                      <a:pt x="f49" y="f8"/>
                    </a:cubicBezTo>
                    <a:cubicBezTo>
                      <a:pt x="f37" y="f8"/>
                      <a:pt x="f35" y="f59"/>
                      <a:pt x="f48" y="f8"/>
                    </a:cubicBezTo>
                    <a:cubicBezTo>
                      <a:pt x="f37" y="f8"/>
                      <a:pt x="f46" y="f55"/>
                      <a:pt x="f38" y="f59"/>
                    </a:cubicBezTo>
                    <a:cubicBezTo>
                      <a:pt x="f40" y="f56"/>
                      <a:pt x="f42" y="f56"/>
                      <a:pt x="f57" y="f56"/>
                    </a:cubicBezTo>
                    <a:cubicBezTo>
                      <a:pt x="f8" y="f55"/>
                      <a:pt x="f55" y="f56"/>
                      <a:pt x="f59" y="f5"/>
                    </a:cubicBezTo>
                    <a:cubicBezTo>
                      <a:pt x="f59" y="f59"/>
                      <a:pt x="f59" y="f55"/>
                      <a:pt x="f59" y="f42"/>
                    </a:cubicBezTo>
                    <a:cubicBezTo>
                      <a:pt x="f54" y="f53"/>
                      <a:pt x="f5" y="f63"/>
                      <a:pt x="f59" y="f40"/>
                    </a:cubicBezTo>
                    <a:cubicBezTo>
                      <a:pt x="f8" y="f38"/>
                      <a:pt x="f56" y="f45"/>
                      <a:pt x="f59" y="f48"/>
                    </a:cubicBezTo>
                    <a:cubicBezTo>
                      <a:pt x="f59" y="f33"/>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09" name="Eritrea">
                <a:extLst>
                  <a:ext uri="{FF2B5EF4-FFF2-40B4-BE49-F238E27FC236}">
                    <a16:creationId xmlns:a16="http://schemas.microsoft.com/office/drawing/2014/main" id="{602ECE02-5BCE-5431-5FF2-E175F33600BF}"/>
                  </a:ext>
                </a:extLst>
              </p:cNvPr>
              <p:cNvSpPr/>
              <p:nvPr/>
            </p:nvSpPr>
            <p:spPr>
              <a:xfrm>
                <a:off x="7919051" y="3978014"/>
                <a:ext cx="192042" cy="248186"/>
              </a:xfrm>
              <a:custGeom>
                <a:avLst/>
                <a:gdLst>
                  <a:gd name="f0" fmla="val 10800000"/>
                  <a:gd name="f1" fmla="val 5400000"/>
                  <a:gd name="f2" fmla="val 180"/>
                  <a:gd name="f3" fmla="val w"/>
                  <a:gd name="f4" fmla="val h"/>
                  <a:gd name="f5" fmla="val 0"/>
                  <a:gd name="f6" fmla="val 36"/>
                  <a:gd name="f7" fmla="val 49"/>
                  <a:gd name="f8" fmla="val 34"/>
                  <a:gd name="f9" fmla="val 45"/>
                  <a:gd name="f10" fmla="val 33"/>
                  <a:gd name="f11" fmla="val 44"/>
                  <a:gd name="f12" fmla="val 32"/>
                  <a:gd name="f13" fmla="val 30"/>
                  <a:gd name="f14" fmla="val 43"/>
                  <a:gd name="f15" fmla="val 35"/>
                  <a:gd name="f16" fmla="val 42"/>
                  <a:gd name="f17" fmla="val 39"/>
                  <a:gd name="f18" fmla="val 38"/>
                  <a:gd name="f19" fmla="val 31"/>
                  <a:gd name="f20" fmla="val 29"/>
                  <a:gd name="f21" fmla="val 26"/>
                  <a:gd name="f22" fmla="val 28"/>
                  <a:gd name="f23" fmla="val 25"/>
                  <a:gd name="f24" fmla="val 23"/>
                  <a:gd name="f25" fmla="val 21"/>
                  <a:gd name="f26" fmla="val 22"/>
                  <a:gd name="f27" fmla="val 20"/>
                  <a:gd name="f28" fmla="val 17"/>
                  <a:gd name="f29" fmla="val 18"/>
                  <a:gd name="f30" fmla="val 19"/>
                  <a:gd name="f31" fmla="val 16"/>
                  <a:gd name="f32" fmla="val 14"/>
                  <a:gd name="f33" fmla="val 13"/>
                  <a:gd name="f34" fmla="val 6"/>
                  <a:gd name="f35" fmla="val 12"/>
                  <a:gd name="f36" fmla="val 7"/>
                  <a:gd name="f37" fmla="val 9"/>
                  <a:gd name="f38" fmla="val 3"/>
                  <a:gd name="f39" fmla="val 2"/>
                  <a:gd name="f40" fmla="val 1"/>
                  <a:gd name="f41" fmla="val 27"/>
                  <a:gd name="f42" fmla="val 5"/>
                  <a:gd name="f43" fmla="val 8"/>
                  <a:gd name="f44" fmla="val 15"/>
                  <a:gd name="f45" fmla="val 24"/>
                  <a:gd name="f46" fmla="val 40"/>
                  <a:gd name="f47" fmla="val 46"/>
                  <a:gd name="f48" fmla="val 47"/>
                  <a:gd name="f49" fmla="+- 0 0 -90"/>
                  <a:gd name="f50" fmla="*/ f3 1 36"/>
                  <a:gd name="f51" fmla="*/ f4 1 49"/>
                  <a:gd name="f52" fmla="+- f7 0 f5"/>
                  <a:gd name="f53" fmla="+- f6 0 f5"/>
                  <a:gd name="f54" fmla="*/ f49 f0 1"/>
                  <a:gd name="f55" fmla="*/ f53 1 36"/>
                  <a:gd name="f56" fmla="*/ f52 1 49"/>
                  <a:gd name="f57" fmla="*/ f54 1 f2"/>
                  <a:gd name="f58" fmla="*/ 34 1 f55"/>
                  <a:gd name="f59" fmla="*/ 45 1 f56"/>
                  <a:gd name="f60" fmla="*/ 32 1 f55"/>
                  <a:gd name="f61" fmla="*/ 33 1 f55"/>
                  <a:gd name="f62" fmla="*/ 44 1 f56"/>
                  <a:gd name="f63" fmla="*/ 36 1 f55"/>
                  <a:gd name="f64" fmla="*/ 42 1 f56"/>
                  <a:gd name="f65" fmla="*/ 35 1 f56"/>
                  <a:gd name="f66" fmla="*/ 31 1 f55"/>
                  <a:gd name="f67" fmla="*/ 34 1 f56"/>
                  <a:gd name="f68" fmla="*/ 29 1 f55"/>
                  <a:gd name="f69" fmla="*/ 30 1 f56"/>
                  <a:gd name="f70" fmla="*/ 23 1 f55"/>
                  <a:gd name="f71" fmla="*/ 23 1 f56"/>
                  <a:gd name="f72" fmla="*/ 20 1 f55"/>
                  <a:gd name="f73" fmla="*/ 22 1 f56"/>
                  <a:gd name="f74" fmla="*/ 17 1 f55"/>
                  <a:gd name="f75" fmla="*/ 19 1 f56"/>
                  <a:gd name="f76" fmla="*/ 14 1 f55"/>
                  <a:gd name="f77" fmla="*/ 13 1 f56"/>
                  <a:gd name="f78" fmla="*/ 9 1 f55"/>
                  <a:gd name="f79" fmla="*/ 0 1 f56"/>
                  <a:gd name="f80" fmla="*/ 2 1 f55"/>
                  <a:gd name="f81" fmla="*/ 12 1 f56"/>
                  <a:gd name="f82" fmla="*/ 0 1 f55"/>
                  <a:gd name="f83" fmla="*/ 27 1 f56"/>
                  <a:gd name="f84" fmla="*/ 5 1 f55"/>
                  <a:gd name="f85" fmla="*/ 28 1 f56"/>
                  <a:gd name="f86" fmla="*/ 7 1 f55"/>
                  <a:gd name="f87" fmla="*/ 25 1 f56"/>
                  <a:gd name="f88" fmla="*/ 13 1 f55"/>
                  <a:gd name="f89" fmla="*/ 18 1 f55"/>
                  <a:gd name="f90" fmla="*/ 38 1 f56"/>
                  <a:gd name="f91" fmla="*/ 28 1 f55"/>
                  <a:gd name="f92" fmla="*/ 40 1 f56"/>
                  <a:gd name="f93" fmla="*/ 46 1 f56"/>
                  <a:gd name="f94" fmla="*/ 47 1 f56"/>
                  <a:gd name="f95" fmla="*/ f6 1 f55"/>
                  <a:gd name="f96" fmla="*/ f7 1 f56"/>
                  <a:gd name="f97" fmla="+- f57 0 f1"/>
                  <a:gd name="f98" fmla="*/ f82 f50 1"/>
                  <a:gd name="f99" fmla="*/ f95 f50 1"/>
                  <a:gd name="f100" fmla="*/ f96 f51 1"/>
                  <a:gd name="f101" fmla="*/ f79 f51 1"/>
                  <a:gd name="f102" fmla="*/ f58 f50 1"/>
                  <a:gd name="f103" fmla="*/ f59 f51 1"/>
                  <a:gd name="f104" fmla="*/ f60 f50 1"/>
                  <a:gd name="f105" fmla="*/ f61 f50 1"/>
                  <a:gd name="f106" fmla="*/ f62 f51 1"/>
                  <a:gd name="f107" fmla="*/ f63 f50 1"/>
                  <a:gd name="f108" fmla="*/ f64 f51 1"/>
                  <a:gd name="f109" fmla="*/ f65 f51 1"/>
                  <a:gd name="f110" fmla="*/ f66 f50 1"/>
                  <a:gd name="f111" fmla="*/ f67 f51 1"/>
                  <a:gd name="f112" fmla="*/ f68 f50 1"/>
                  <a:gd name="f113" fmla="*/ f69 f51 1"/>
                  <a:gd name="f114" fmla="*/ f70 f50 1"/>
                  <a:gd name="f115" fmla="*/ f71 f51 1"/>
                  <a:gd name="f116" fmla="*/ f72 f50 1"/>
                  <a:gd name="f117" fmla="*/ f73 f51 1"/>
                  <a:gd name="f118" fmla="*/ f74 f50 1"/>
                  <a:gd name="f119" fmla="*/ f75 f51 1"/>
                  <a:gd name="f120" fmla="*/ f76 f50 1"/>
                  <a:gd name="f121" fmla="*/ f77 f51 1"/>
                  <a:gd name="f122" fmla="*/ f78 f50 1"/>
                  <a:gd name="f123" fmla="*/ f80 f50 1"/>
                  <a:gd name="f124" fmla="*/ f81 f51 1"/>
                  <a:gd name="f125" fmla="*/ f83 f51 1"/>
                  <a:gd name="f126" fmla="*/ f84 f50 1"/>
                  <a:gd name="f127" fmla="*/ f85 f51 1"/>
                  <a:gd name="f128" fmla="*/ f86 f50 1"/>
                  <a:gd name="f129" fmla="*/ f87 f51 1"/>
                  <a:gd name="f130" fmla="*/ f88 f50 1"/>
                  <a:gd name="f131" fmla="*/ f89 f50 1"/>
                  <a:gd name="f132" fmla="*/ f90 f51 1"/>
                  <a:gd name="f133" fmla="*/ f91 f50 1"/>
                  <a:gd name="f134" fmla="*/ f92 f51 1"/>
                  <a:gd name="f135" fmla="*/ f93 f51 1"/>
                  <a:gd name="f136" fmla="*/ f94 f51 1"/>
                </a:gdLst>
                <a:ahLst/>
                <a:cxnLst>
                  <a:cxn ang="3cd4">
                    <a:pos x="hc" y="t"/>
                  </a:cxn>
                  <a:cxn ang="0">
                    <a:pos x="r" y="vc"/>
                  </a:cxn>
                  <a:cxn ang="cd4">
                    <a:pos x="hc" y="b"/>
                  </a:cxn>
                  <a:cxn ang="cd2">
                    <a:pos x="l" y="vc"/>
                  </a:cxn>
                  <a:cxn ang="f97">
                    <a:pos x="f102" y="f103"/>
                  </a:cxn>
                  <a:cxn ang="f97">
                    <a:pos x="f104" y="f103"/>
                  </a:cxn>
                  <a:cxn ang="f97">
                    <a:pos x="f105" y="f106"/>
                  </a:cxn>
                  <a:cxn ang="f97">
                    <a:pos x="f107" y="f108"/>
                  </a:cxn>
                  <a:cxn ang="f97">
                    <a:pos x="f104" y="f109"/>
                  </a:cxn>
                  <a:cxn ang="f97">
                    <a:pos x="f110" y="f111"/>
                  </a:cxn>
                  <a:cxn ang="f97">
                    <a:pos x="f112" y="f113"/>
                  </a:cxn>
                  <a:cxn ang="f97">
                    <a:pos x="f114" y="f115"/>
                  </a:cxn>
                  <a:cxn ang="f97">
                    <a:pos x="f116" y="f117"/>
                  </a:cxn>
                  <a:cxn ang="f97">
                    <a:pos x="f118" y="f119"/>
                  </a:cxn>
                  <a:cxn ang="f97">
                    <a:pos x="f120" y="f121"/>
                  </a:cxn>
                  <a:cxn ang="f97">
                    <a:pos x="f122" y="f101"/>
                  </a:cxn>
                  <a:cxn ang="f97">
                    <a:pos x="f123" y="f124"/>
                  </a:cxn>
                  <a:cxn ang="f97">
                    <a:pos x="f98" y="f125"/>
                  </a:cxn>
                  <a:cxn ang="f97">
                    <a:pos x="f126" y="f127"/>
                  </a:cxn>
                  <a:cxn ang="f97">
                    <a:pos x="f128" y="f129"/>
                  </a:cxn>
                  <a:cxn ang="f97">
                    <a:pos x="f130" y="f125"/>
                  </a:cxn>
                  <a:cxn ang="f97">
                    <a:pos x="f131" y="f125"/>
                  </a:cxn>
                  <a:cxn ang="f97">
                    <a:pos x="f110" y="f132"/>
                  </a:cxn>
                  <a:cxn ang="f97">
                    <a:pos x="f133" y="f134"/>
                  </a:cxn>
                  <a:cxn ang="f97">
                    <a:pos x="f133" y="f135"/>
                  </a:cxn>
                  <a:cxn ang="f97">
                    <a:pos x="f104" y="f136"/>
                  </a:cxn>
                  <a:cxn ang="f97">
                    <a:pos x="f102" y="f103"/>
                  </a:cxn>
                </a:cxnLst>
                <a:rect l="f98" t="f101" r="f99" b="f100"/>
                <a:pathLst>
                  <a:path w="36" h="49">
                    <a:moveTo>
                      <a:pt x="f8" y="f9"/>
                    </a:moveTo>
                    <a:cubicBezTo>
                      <a:pt x="f10" y="f11"/>
                      <a:pt x="f8" y="f9"/>
                      <a:pt x="f12" y="f9"/>
                    </a:cubicBezTo>
                    <a:cubicBezTo>
                      <a:pt x="f13" y="f9"/>
                      <a:pt x="f12" y="f9"/>
                      <a:pt x="f10" y="f11"/>
                    </a:cubicBezTo>
                    <a:cubicBezTo>
                      <a:pt x="f10" y="f14"/>
                      <a:pt x="f15" y="f11"/>
                      <a:pt x="f6" y="f16"/>
                    </a:cubicBezTo>
                    <a:cubicBezTo>
                      <a:pt x="f6" y="f17"/>
                      <a:pt x="f8" y="f18"/>
                      <a:pt x="f12" y="f15"/>
                    </a:cubicBezTo>
                    <a:cubicBezTo>
                      <a:pt x="f12" y="f8"/>
                      <a:pt x="f12" y="f8"/>
                      <a:pt x="f19" y="f8"/>
                    </a:cubicBezTo>
                    <a:cubicBezTo>
                      <a:pt x="f13" y="f8"/>
                      <a:pt x="f19" y="f10"/>
                      <a:pt x="f20" y="f13"/>
                    </a:cubicBezTo>
                    <a:cubicBezTo>
                      <a:pt x="f21" y="f22"/>
                      <a:pt x="f23" y="f24"/>
                      <a:pt x="f24" y="f24"/>
                    </a:cubicBezTo>
                    <a:cubicBezTo>
                      <a:pt x="f25" y="f24"/>
                      <a:pt x="f26" y="f26"/>
                      <a:pt x="f27" y="f26"/>
                    </a:cubicBezTo>
                    <a:cubicBezTo>
                      <a:pt x="f28" y="f25"/>
                      <a:pt x="f29" y="f28"/>
                      <a:pt x="f28" y="f30"/>
                    </a:cubicBezTo>
                    <a:cubicBezTo>
                      <a:pt x="f31" y="f27"/>
                      <a:pt x="f31" y="f27"/>
                      <a:pt x="f32" y="f33"/>
                    </a:cubicBezTo>
                    <a:cubicBezTo>
                      <a:pt x="f33" y="f34"/>
                      <a:pt x="f35" y="f36"/>
                      <a:pt x="f37" y="f5"/>
                    </a:cubicBezTo>
                    <a:cubicBezTo>
                      <a:pt x="f34" y="f34"/>
                      <a:pt x="f38" y="f38"/>
                      <a:pt x="f39" y="f35"/>
                    </a:cubicBezTo>
                    <a:cubicBezTo>
                      <a:pt x="f40" y="f27"/>
                      <a:pt x="f5" y="f24"/>
                      <a:pt x="f5" y="f41"/>
                    </a:cubicBezTo>
                    <a:cubicBezTo>
                      <a:pt x="f34" y="f21"/>
                      <a:pt x="f38" y="f22"/>
                      <a:pt x="f42" y="f22"/>
                    </a:cubicBezTo>
                    <a:cubicBezTo>
                      <a:pt x="f36" y="f22"/>
                      <a:pt x="f34" y="f23"/>
                      <a:pt x="f36" y="f23"/>
                    </a:cubicBezTo>
                    <a:cubicBezTo>
                      <a:pt x="f37" y="f23"/>
                      <a:pt x="f43" y="f22"/>
                      <a:pt x="f33" y="f41"/>
                    </a:cubicBezTo>
                    <a:cubicBezTo>
                      <a:pt x="f31" y="f21"/>
                      <a:pt x="f44" y="f41"/>
                      <a:pt x="f29" y="f41"/>
                    </a:cubicBezTo>
                    <a:cubicBezTo>
                      <a:pt x="f45" y="f21"/>
                      <a:pt x="f22" y="f10"/>
                      <a:pt x="f19" y="f18"/>
                    </a:cubicBezTo>
                    <a:cubicBezTo>
                      <a:pt x="f19" y="f18"/>
                      <a:pt x="f20" y="f18"/>
                      <a:pt x="f22" y="f46"/>
                    </a:cubicBezTo>
                    <a:cubicBezTo>
                      <a:pt x="f41" y="f47"/>
                      <a:pt x="f22" y="f48"/>
                      <a:pt x="f22" y="f47"/>
                    </a:cubicBezTo>
                    <a:cubicBezTo>
                      <a:pt x="f13" y="f7"/>
                      <a:pt x="f13" y="f9"/>
                      <a:pt x="f12" y="f48"/>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10" name="Turkmenistan">
                <a:extLst>
                  <a:ext uri="{FF2B5EF4-FFF2-40B4-BE49-F238E27FC236}">
                    <a16:creationId xmlns:a16="http://schemas.microsoft.com/office/drawing/2014/main" id="{04A51744-05F7-2216-3570-586B071E8F62}"/>
                  </a:ext>
                </a:extLst>
              </p:cNvPr>
              <p:cNvSpPr/>
              <p:nvPr/>
            </p:nvSpPr>
            <p:spPr>
              <a:xfrm>
                <a:off x="8219541" y="3239883"/>
                <a:ext cx="329869" cy="201113"/>
              </a:xfrm>
              <a:custGeom>
                <a:avLst/>
                <a:gdLst>
                  <a:gd name="f0" fmla="val 10800000"/>
                  <a:gd name="f1" fmla="val 5400000"/>
                  <a:gd name="f2" fmla="val 180"/>
                  <a:gd name="f3" fmla="val w"/>
                  <a:gd name="f4" fmla="val h"/>
                  <a:gd name="f5" fmla="val 0"/>
                  <a:gd name="f6" fmla="val 62"/>
                  <a:gd name="f7" fmla="val 40"/>
                  <a:gd name="f8" fmla="val 16"/>
                  <a:gd name="f9" fmla="val 8"/>
                  <a:gd name="f10" fmla="val 13"/>
                  <a:gd name="f11" fmla="val 12"/>
                  <a:gd name="f12" fmla="val 10"/>
                  <a:gd name="f13" fmla="val 5"/>
                  <a:gd name="f14" fmla="val 2"/>
                  <a:gd name="f15" fmla="val 6"/>
                  <a:gd name="f16" fmla="val 3"/>
                  <a:gd name="f17" fmla="val 7"/>
                  <a:gd name="f18" fmla="val 4"/>
                  <a:gd name="f19" fmla="val 9"/>
                  <a:gd name="f20" fmla="val 14"/>
                  <a:gd name="f21" fmla="val 15"/>
                  <a:gd name="f22" fmla="val 19"/>
                  <a:gd name="f23" fmla="val 17"/>
                  <a:gd name="f24" fmla="val 18"/>
                  <a:gd name="f25" fmla="val 20"/>
                  <a:gd name="f26" fmla="val 22"/>
                  <a:gd name="f27" fmla="val 11"/>
                  <a:gd name="f28" fmla="val 26"/>
                  <a:gd name="f29" fmla="val 28"/>
                  <a:gd name="f30" fmla="val 23"/>
                  <a:gd name="f31" fmla="val 21"/>
                  <a:gd name="f32" fmla="val 24"/>
                  <a:gd name="f33" fmla="val 25"/>
                  <a:gd name="f34" fmla="val 32"/>
                  <a:gd name="f35" fmla="val 35"/>
                  <a:gd name="f36" fmla="val 27"/>
                  <a:gd name="f37" fmla="val 37"/>
                  <a:gd name="f38" fmla="val 30"/>
                  <a:gd name="f39" fmla="val 38"/>
                  <a:gd name="f40" fmla="val 29"/>
                  <a:gd name="f41" fmla="val 43"/>
                  <a:gd name="f42" fmla="val 41"/>
                  <a:gd name="f43" fmla="val 33"/>
                  <a:gd name="f44" fmla="val 34"/>
                  <a:gd name="f45" fmla="val 44"/>
                  <a:gd name="f46" fmla="val 36"/>
                  <a:gd name="f47" fmla="val 45"/>
                  <a:gd name="f48" fmla="val 46"/>
                  <a:gd name="f49" fmla="val 47"/>
                  <a:gd name="f50" fmla="val 49"/>
                  <a:gd name="f51" fmla="val 51"/>
                  <a:gd name="f52" fmla="val 50"/>
                  <a:gd name="f53" fmla="val 39"/>
                  <a:gd name="f54" fmla="val 52"/>
                  <a:gd name="f55" fmla="val 54"/>
                  <a:gd name="f56" fmla="val 57"/>
                  <a:gd name="f57" fmla="val 31"/>
                  <a:gd name="f58" fmla="val 58"/>
                  <a:gd name="f59" fmla="val 60"/>
                  <a:gd name="f60" fmla="val 59"/>
                  <a:gd name="f61" fmla="val 61"/>
                  <a:gd name="f62" fmla="val 56"/>
                  <a:gd name="f63" fmla="val 1"/>
                  <a:gd name="f64" fmla="+- 0 0 -90"/>
                  <a:gd name="f65" fmla="*/ f3 1 62"/>
                  <a:gd name="f66" fmla="*/ f4 1 40"/>
                  <a:gd name="f67" fmla="+- f7 0 f5"/>
                  <a:gd name="f68" fmla="+- f6 0 f5"/>
                  <a:gd name="f69" fmla="*/ f64 f0 1"/>
                  <a:gd name="f70" fmla="*/ f68 1 62"/>
                  <a:gd name="f71" fmla="*/ f67 1 40"/>
                  <a:gd name="f72" fmla="*/ f69 1 f2"/>
                  <a:gd name="f73" fmla="*/ 16 1 f70"/>
                  <a:gd name="f74" fmla="*/ 8 1 f71"/>
                  <a:gd name="f75" fmla="*/ 10 1 f70"/>
                  <a:gd name="f76" fmla="*/ 5 1 f71"/>
                  <a:gd name="f77" fmla="*/ 0 1 f70"/>
                  <a:gd name="f78" fmla="*/ 6 1 f71"/>
                  <a:gd name="f79" fmla="*/ 2 1 f70"/>
                  <a:gd name="f80" fmla="*/ 3 1 f70"/>
                  <a:gd name="f81" fmla="*/ 4 1 f71"/>
                  <a:gd name="f82" fmla="*/ 6 1 f70"/>
                  <a:gd name="f83" fmla="*/ 9 1 f70"/>
                  <a:gd name="f84" fmla="*/ 7 1 f71"/>
                  <a:gd name="f85" fmla="*/ 7 1 f70"/>
                  <a:gd name="f86" fmla="*/ 9 1 f71"/>
                  <a:gd name="f87" fmla="*/ 5 1 f70"/>
                  <a:gd name="f88" fmla="*/ 10 1 f71"/>
                  <a:gd name="f89" fmla="*/ 13 1 f71"/>
                  <a:gd name="f90" fmla="*/ 14 1 f71"/>
                  <a:gd name="f91" fmla="*/ 15 1 f71"/>
                  <a:gd name="f92" fmla="*/ 4 1 f70"/>
                  <a:gd name="f93" fmla="*/ 16 1 f71"/>
                  <a:gd name="f94" fmla="*/ 19 1 f71"/>
                  <a:gd name="f95" fmla="*/ 11 1 f70"/>
                  <a:gd name="f96" fmla="*/ 26 1 f71"/>
                  <a:gd name="f97" fmla="*/ 13 1 f70"/>
                  <a:gd name="f98" fmla="*/ 15 1 f70"/>
                  <a:gd name="f99" fmla="*/ 22 1 f71"/>
                  <a:gd name="f100" fmla="*/ 20 1 f70"/>
                  <a:gd name="f101" fmla="*/ 21 1 f71"/>
                  <a:gd name="f102" fmla="*/ 24 1 f70"/>
                  <a:gd name="f103" fmla="*/ 35 1 f70"/>
                  <a:gd name="f104" fmla="*/ 27 1 f71"/>
                  <a:gd name="f105" fmla="*/ 40 1 f70"/>
                  <a:gd name="f106" fmla="*/ 29 1 f71"/>
                  <a:gd name="f107" fmla="*/ 43 1 f70"/>
                  <a:gd name="f108" fmla="*/ 32 1 f71"/>
                  <a:gd name="f109" fmla="*/ 44 1 f70"/>
                  <a:gd name="f110" fmla="*/ 36 1 f71"/>
                  <a:gd name="f111" fmla="*/ 47 1 f70"/>
                  <a:gd name="f112" fmla="*/ 37 1 f71"/>
                  <a:gd name="f113" fmla="*/ 51 1 f70"/>
                  <a:gd name="f114" fmla="*/ 40 1 f71"/>
                  <a:gd name="f115" fmla="*/ 52 1 f70"/>
                  <a:gd name="f116" fmla="*/ 38 1 f71"/>
                  <a:gd name="f117" fmla="*/ 54 1 f70"/>
                  <a:gd name="f118" fmla="*/ 35 1 f71"/>
                  <a:gd name="f119" fmla="*/ 57 1 f70"/>
                  <a:gd name="f120" fmla="*/ 31 1 f71"/>
                  <a:gd name="f121" fmla="*/ 58 1 f70"/>
                  <a:gd name="f122" fmla="*/ 61 1 f70"/>
                  <a:gd name="f123" fmla="*/ 60 1 f70"/>
                  <a:gd name="f124" fmla="*/ 56 1 f70"/>
                  <a:gd name="f125" fmla="*/ 20 1 f71"/>
                  <a:gd name="f126" fmla="*/ 36 1 f70"/>
                  <a:gd name="f127" fmla="*/ 32 1 f70"/>
                  <a:gd name="f128" fmla="*/ 29 1 f70"/>
                  <a:gd name="f129" fmla="*/ 1 1 f71"/>
                  <a:gd name="f130" fmla="*/ 22 1 f70"/>
                  <a:gd name="f131" fmla="*/ 2 1 f71"/>
                  <a:gd name="f132" fmla="*/ 19 1 f70"/>
                  <a:gd name="f133" fmla="*/ 3 1 f71"/>
                  <a:gd name="f134" fmla="*/ f6 1 f70"/>
                  <a:gd name="f135" fmla="*/ 0 1 f71"/>
                  <a:gd name="f136" fmla="*/ f7 1 f71"/>
                  <a:gd name="f137" fmla="+- f72 0 f1"/>
                  <a:gd name="f138" fmla="*/ f77 f65 1"/>
                  <a:gd name="f139" fmla="*/ f134 f65 1"/>
                  <a:gd name="f140" fmla="*/ f136 f66 1"/>
                  <a:gd name="f141" fmla="*/ f135 f66 1"/>
                  <a:gd name="f142" fmla="*/ f73 f65 1"/>
                  <a:gd name="f143" fmla="*/ f74 f66 1"/>
                  <a:gd name="f144" fmla="*/ f75 f65 1"/>
                  <a:gd name="f145" fmla="*/ f76 f66 1"/>
                  <a:gd name="f146" fmla="*/ f78 f66 1"/>
                  <a:gd name="f147" fmla="*/ f79 f65 1"/>
                  <a:gd name="f148" fmla="*/ f80 f65 1"/>
                  <a:gd name="f149" fmla="*/ f81 f66 1"/>
                  <a:gd name="f150" fmla="*/ f82 f65 1"/>
                  <a:gd name="f151" fmla="*/ f83 f65 1"/>
                  <a:gd name="f152" fmla="*/ f84 f66 1"/>
                  <a:gd name="f153" fmla="*/ f85 f65 1"/>
                  <a:gd name="f154" fmla="*/ f86 f66 1"/>
                  <a:gd name="f155" fmla="*/ f87 f65 1"/>
                  <a:gd name="f156" fmla="*/ f88 f66 1"/>
                  <a:gd name="f157" fmla="*/ f89 f66 1"/>
                  <a:gd name="f158" fmla="*/ f90 f66 1"/>
                  <a:gd name="f159" fmla="*/ f91 f66 1"/>
                  <a:gd name="f160" fmla="*/ f92 f65 1"/>
                  <a:gd name="f161" fmla="*/ f93 f66 1"/>
                  <a:gd name="f162" fmla="*/ f94 f66 1"/>
                  <a:gd name="f163" fmla="*/ f95 f65 1"/>
                  <a:gd name="f164" fmla="*/ f96 f66 1"/>
                  <a:gd name="f165" fmla="*/ f97 f65 1"/>
                  <a:gd name="f166" fmla="*/ f98 f65 1"/>
                  <a:gd name="f167" fmla="*/ f99 f66 1"/>
                  <a:gd name="f168" fmla="*/ f100 f65 1"/>
                  <a:gd name="f169" fmla="*/ f101 f66 1"/>
                  <a:gd name="f170" fmla="*/ f102 f65 1"/>
                  <a:gd name="f171" fmla="*/ f103 f65 1"/>
                  <a:gd name="f172" fmla="*/ f104 f66 1"/>
                  <a:gd name="f173" fmla="*/ f105 f65 1"/>
                  <a:gd name="f174" fmla="*/ f106 f66 1"/>
                  <a:gd name="f175" fmla="*/ f107 f65 1"/>
                  <a:gd name="f176" fmla="*/ f108 f66 1"/>
                  <a:gd name="f177" fmla="*/ f109 f65 1"/>
                  <a:gd name="f178" fmla="*/ f110 f66 1"/>
                  <a:gd name="f179" fmla="*/ f111 f65 1"/>
                  <a:gd name="f180" fmla="*/ f112 f66 1"/>
                  <a:gd name="f181" fmla="*/ f113 f65 1"/>
                  <a:gd name="f182" fmla="*/ f114 f66 1"/>
                  <a:gd name="f183" fmla="*/ f115 f65 1"/>
                  <a:gd name="f184" fmla="*/ f116 f66 1"/>
                  <a:gd name="f185" fmla="*/ f117 f65 1"/>
                  <a:gd name="f186" fmla="*/ f118 f66 1"/>
                  <a:gd name="f187" fmla="*/ f119 f65 1"/>
                  <a:gd name="f188" fmla="*/ f120 f66 1"/>
                  <a:gd name="f189" fmla="*/ f121 f65 1"/>
                  <a:gd name="f190" fmla="*/ f122 f65 1"/>
                  <a:gd name="f191" fmla="*/ f123 f65 1"/>
                  <a:gd name="f192" fmla="*/ f124 f65 1"/>
                  <a:gd name="f193" fmla="*/ f125 f66 1"/>
                  <a:gd name="f194" fmla="*/ f126 f65 1"/>
                  <a:gd name="f195" fmla="*/ f127 f65 1"/>
                  <a:gd name="f196" fmla="*/ f128 f65 1"/>
                  <a:gd name="f197" fmla="*/ f129 f66 1"/>
                  <a:gd name="f198" fmla="*/ f130 f65 1"/>
                  <a:gd name="f199" fmla="*/ f131 f66 1"/>
                  <a:gd name="f200" fmla="*/ f132 f65 1"/>
                  <a:gd name="f201" fmla="*/ f133 f66 1"/>
                </a:gdLst>
                <a:ahLst/>
                <a:cxnLst>
                  <a:cxn ang="3cd4">
                    <a:pos x="hc" y="t"/>
                  </a:cxn>
                  <a:cxn ang="0">
                    <a:pos x="r" y="vc"/>
                  </a:cxn>
                  <a:cxn ang="cd4">
                    <a:pos x="hc" y="b"/>
                  </a:cxn>
                  <a:cxn ang="cd2">
                    <a:pos x="l" y="vc"/>
                  </a:cxn>
                  <a:cxn ang="f137">
                    <a:pos x="f142" y="f143"/>
                  </a:cxn>
                  <a:cxn ang="f137">
                    <a:pos x="f144" y="f145"/>
                  </a:cxn>
                  <a:cxn ang="f137">
                    <a:pos x="f138" y="f146"/>
                  </a:cxn>
                  <a:cxn ang="f137">
                    <a:pos x="f147" y="f143"/>
                  </a:cxn>
                  <a:cxn ang="f137">
                    <a:pos x="f148" y="f146"/>
                  </a:cxn>
                  <a:cxn ang="f137">
                    <a:pos x="f148" y="f149"/>
                  </a:cxn>
                  <a:cxn ang="f137">
                    <a:pos x="f150" y="f145"/>
                  </a:cxn>
                  <a:cxn ang="f137">
                    <a:pos x="f151" y="f152"/>
                  </a:cxn>
                  <a:cxn ang="f137">
                    <a:pos x="f153" y="f154"/>
                  </a:cxn>
                  <a:cxn ang="f137">
                    <a:pos x="f155" y="f156"/>
                  </a:cxn>
                  <a:cxn ang="f137">
                    <a:pos x="f147" y="f154"/>
                  </a:cxn>
                  <a:cxn ang="f137">
                    <a:pos x="f148" y="f157"/>
                  </a:cxn>
                  <a:cxn ang="f137">
                    <a:pos x="f155" y="f158"/>
                  </a:cxn>
                  <a:cxn ang="f137">
                    <a:pos x="f155" y="f159"/>
                  </a:cxn>
                  <a:cxn ang="f137">
                    <a:pos x="f160" y="f161"/>
                  </a:cxn>
                  <a:cxn ang="f137">
                    <a:pos x="f150" y="f161"/>
                  </a:cxn>
                  <a:cxn ang="f137">
                    <a:pos x="f151" y="f162"/>
                  </a:cxn>
                  <a:cxn ang="f137">
                    <a:pos x="f163" y="f164"/>
                  </a:cxn>
                  <a:cxn ang="f137">
                    <a:pos x="f165" y="f164"/>
                  </a:cxn>
                  <a:cxn ang="f137">
                    <a:pos x="f166" y="f167"/>
                  </a:cxn>
                  <a:cxn ang="f137">
                    <a:pos x="f168" y="f169"/>
                  </a:cxn>
                  <a:cxn ang="f137">
                    <a:pos x="f170" y="f167"/>
                  </a:cxn>
                  <a:cxn ang="f137">
                    <a:pos x="f171" y="f172"/>
                  </a:cxn>
                  <a:cxn ang="f137">
                    <a:pos x="f173" y="f174"/>
                  </a:cxn>
                  <a:cxn ang="f137">
                    <a:pos x="f175" y="f176"/>
                  </a:cxn>
                  <a:cxn ang="f137">
                    <a:pos x="f177" y="f178"/>
                  </a:cxn>
                  <a:cxn ang="f137">
                    <a:pos x="f179" y="f180"/>
                  </a:cxn>
                  <a:cxn ang="f137">
                    <a:pos x="f181" y="f182"/>
                  </a:cxn>
                  <a:cxn ang="f137">
                    <a:pos x="f183" y="f184"/>
                  </a:cxn>
                  <a:cxn ang="f137">
                    <a:pos x="f185" y="f186"/>
                  </a:cxn>
                  <a:cxn ang="f137">
                    <a:pos x="f187" y="f188"/>
                  </a:cxn>
                  <a:cxn ang="f137">
                    <a:pos x="f189" y="f172"/>
                  </a:cxn>
                  <a:cxn ang="f137">
                    <a:pos x="f190" y="f164"/>
                  </a:cxn>
                  <a:cxn ang="f137">
                    <a:pos x="f191" y="f169"/>
                  </a:cxn>
                  <a:cxn ang="f137">
                    <a:pos x="f192" y="f193"/>
                  </a:cxn>
                  <a:cxn ang="f137">
                    <a:pos x="f179" y="f161"/>
                  </a:cxn>
                  <a:cxn ang="f137">
                    <a:pos x="f194" y="f146"/>
                  </a:cxn>
                  <a:cxn ang="f137">
                    <a:pos x="f195" y="f152"/>
                  </a:cxn>
                  <a:cxn ang="f137">
                    <a:pos x="f196" y="f149"/>
                  </a:cxn>
                  <a:cxn ang="f137">
                    <a:pos x="f170" y="f197"/>
                  </a:cxn>
                  <a:cxn ang="f137">
                    <a:pos x="f198" y="f199"/>
                  </a:cxn>
                  <a:cxn ang="f137">
                    <a:pos x="f200" y="f201"/>
                  </a:cxn>
                  <a:cxn ang="f137">
                    <a:pos x="f142" y="f143"/>
                  </a:cxn>
                </a:cxnLst>
                <a:rect l="f138" t="f141" r="f139" b="f140"/>
                <a:pathLst>
                  <a:path w="62" h="40">
                    <a:moveTo>
                      <a:pt x="f8" y="f9"/>
                    </a:moveTo>
                    <a:cubicBezTo>
                      <a:pt x="f10" y="f9"/>
                      <a:pt x="f11" y="f9"/>
                      <a:pt x="f12" y="f13"/>
                    </a:cubicBezTo>
                    <a:cubicBezTo>
                      <a:pt x="f9" y="f14"/>
                      <a:pt x="f14" y="f5"/>
                      <a:pt x="f5" y="f15"/>
                    </a:cubicBezTo>
                    <a:cubicBezTo>
                      <a:pt x="f14" y="f9"/>
                      <a:pt x="f14" y="f9"/>
                      <a:pt x="f14" y="f9"/>
                    </a:cubicBezTo>
                    <a:cubicBezTo>
                      <a:pt x="f14" y="f9"/>
                      <a:pt x="f16" y="f17"/>
                      <a:pt x="f16" y="f15"/>
                    </a:cubicBezTo>
                    <a:cubicBezTo>
                      <a:pt x="f14" y="f13"/>
                      <a:pt x="f14" y="f18"/>
                      <a:pt x="f16" y="f18"/>
                    </a:cubicBezTo>
                    <a:cubicBezTo>
                      <a:pt x="f18" y="f18"/>
                      <a:pt x="f15" y="f16"/>
                      <a:pt x="f15" y="f13"/>
                    </a:cubicBezTo>
                    <a:cubicBezTo>
                      <a:pt x="f15" y="f15"/>
                      <a:pt x="f12" y="f15"/>
                      <a:pt x="f19" y="f17"/>
                    </a:cubicBezTo>
                    <a:cubicBezTo>
                      <a:pt x="f17" y="f9"/>
                      <a:pt x="f19" y="f19"/>
                      <a:pt x="f17" y="f19"/>
                    </a:cubicBezTo>
                    <a:cubicBezTo>
                      <a:pt x="f13" y="f9"/>
                      <a:pt x="f17" y="f19"/>
                      <a:pt x="f13" y="f12"/>
                    </a:cubicBezTo>
                    <a:cubicBezTo>
                      <a:pt x="f18" y="f12"/>
                      <a:pt x="f16" y="f19"/>
                      <a:pt x="f14" y="f19"/>
                    </a:cubicBezTo>
                    <a:cubicBezTo>
                      <a:pt x="f14" y="f19"/>
                      <a:pt x="f16" y="f11"/>
                      <a:pt x="f16" y="f10"/>
                    </a:cubicBezTo>
                    <a:cubicBezTo>
                      <a:pt x="f16" y="f20"/>
                      <a:pt x="f15" y="f11"/>
                      <a:pt x="f13" y="f20"/>
                    </a:cubicBezTo>
                    <a:cubicBezTo>
                      <a:pt x="f13" y="f21"/>
                      <a:pt x="f17" y="f21"/>
                      <a:pt x="f13" y="f21"/>
                    </a:cubicBezTo>
                    <a:cubicBezTo>
                      <a:pt x="f18" y="f21"/>
                      <a:pt x="f14" y="f10"/>
                      <a:pt x="f18" y="f8"/>
                    </a:cubicBezTo>
                    <a:cubicBezTo>
                      <a:pt x="f13" y="f22"/>
                      <a:pt x="f13" y="f23"/>
                      <a:pt x="f15" y="f8"/>
                    </a:cubicBezTo>
                    <a:cubicBezTo>
                      <a:pt x="f17" y="f8"/>
                      <a:pt x="f17" y="f24"/>
                      <a:pt x="f19" y="f22"/>
                    </a:cubicBezTo>
                    <a:cubicBezTo>
                      <a:pt x="f11" y="f25"/>
                      <a:pt x="f19" y="f26"/>
                      <a:pt x="f27" y="f28"/>
                    </a:cubicBezTo>
                    <a:cubicBezTo>
                      <a:pt x="f27" y="f29"/>
                      <a:pt x="f11" y="f28"/>
                      <a:pt x="f10" y="f28"/>
                    </a:cubicBezTo>
                    <a:cubicBezTo>
                      <a:pt x="f21" y="f28"/>
                      <a:pt x="f10" y="f30"/>
                      <a:pt x="f21" y="f26"/>
                    </a:cubicBezTo>
                    <a:cubicBezTo>
                      <a:pt x="f23" y="f25"/>
                      <a:pt x="f22" y="f26"/>
                      <a:pt x="f25" y="f31"/>
                    </a:cubicBezTo>
                    <a:cubicBezTo>
                      <a:pt x="f25" y="f25"/>
                      <a:pt x="f32" y="f31"/>
                      <a:pt x="f32" y="f26"/>
                    </a:cubicBezTo>
                    <a:cubicBezTo>
                      <a:pt x="f33" y="f32"/>
                      <a:pt x="f34" y="f32"/>
                      <a:pt x="f35" y="f36"/>
                    </a:cubicBezTo>
                    <a:cubicBezTo>
                      <a:pt x="f37" y="f38"/>
                      <a:pt x="f39" y="f29"/>
                      <a:pt x="f7" y="f40"/>
                    </a:cubicBezTo>
                    <a:cubicBezTo>
                      <a:pt x="f41" y="f38"/>
                      <a:pt x="f42" y="f34"/>
                      <a:pt x="f41" y="f34"/>
                    </a:cubicBezTo>
                    <a:cubicBezTo>
                      <a:pt x="f41" y="f43"/>
                      <a:pt x="f41" y="f44"/>
                      <a:pt x="f45" y="f46"/>
                    </a:cubicBezTo>
                    <a:cubicBezTo>
                      <a:pt x="f47" y="f37"/>
                      <a:pt x="f48" y="f37"/>
                      <a:pt x="f49" y="f37"/>
                    </a:cubicBezTo>
                    <a:cubicBezTo>
                      <a:pt x="f50" y="f37"/>
                      <a:pt x="f50" y="f39"/>
                      <a:pt x="f51" y="f7"/>
                    </a:cubicBezTo>
                    <a:cubicBezTo>
                      <a:pt x="f51" y="f7"/>
                      <a:pt x="f52" y="f53"/>
                      <a:pt x="f54" y="f39"/>
                    </a:cubicBezTo>
                    <a:cubicBezTo>
                      <a:pt x="f55" y="f46"/>
                      <a:pt x="f51" y="f46"/>
                      <a:pt x="f55" y="f35"/>
                    </a:cubicBezTo>
                    <a:cubicBezTo>
                      <a:pt x="f56" y="f43"/>
                      <a:pt x="f56" y="f43"/>
                      <a:pt x="f56" y="f57"/>
                    </a:cubicBezTo>
                    <a:cubicBezTo>
                      <a:pt x="f56" y="f38"/>
                      <a:pt x="f56" y="f36"/>
                      <a:pt x="f58" y="f36"/>
                    </a:cubicBezTo>
                    <a:cubicBezTo>
                      <a:pt x="f59" y="f28"/>
                      <a:pt x="f60" y="f28"/>
                      <a:pt x="f61" y="f28"/>
                    </a:cubicBezTo>
                    <a:cubicBezTo>
                      <a:pt x="f61" y="f30"/>
                      <a:pt x="f6" y="f31"/>
                      <a:pt x="f59" y="f31"/>
                    </a:cubicBezTo>
                    <a:cubicBezTo>
                      <a:pt x="f58" y="f31"/>
                      <a:pt x="f60" y="f25"/>
                      <a:pt x="f62" y="f25"/>
                    </a:cubicBezTo>
                    <a:cubicBezTo>
                      <a:pt x="f54" y="f25"/>
                      <a:pt x="f55" y="f24"/>
                      <a:pt x="f49" y="f8"/>
                    </a:cubicBezTo>
                    <a:cubicBezTo>
                      <a:pt x="f53" y="f10"/>
                      <a:pt x="f7" y="f11"/>
                      <a:pt x="f46" y="f15"/>
                    </a:cubicBezTo>
                    <a:cubicBezTo>
                      <a:pt x="f35" y="f13"/>
                      <a:pt x="f35" y="f15"/>
                      <a:pt x="f34" y="f17"/>
                    </a:cubicBezTo>
                    <a:cubicBezTo>
                      <a:pt x="f38" y="f17"/>
                      <a:pt x="f40" y="f15"/>
                      <a:pt x="f40" y="f18"/>
                    </a:cubicBezTo>
                    <a:cubicBezTo>
                      <a:pt x="f38" y="f16"/>
                      <a:pt x="f28" y="f63"/>
                      <a:pt x="f32" y="f63"/>
                    </a:cubicBezTo>
                    <a:cubicBezTo>
                      <a:pt x="f26" y="f5"/>
                      <a:pt x="f33" y="f16"/>
                      <a:pt x="f26" y="f14"/>
                    </a:cubicBezTo>
                    <a:cubicBezTo>
                      <a:pt x="f31" y="f63"/>
                      <a:pt x="f31" y="f14"/>
                      <a:pt x="f22" y="f16"/>
                    </a:cubicBezTo>
                    <a:cubicBezTo>
                      <a:pt x="f8" y="f13"/>
                      <a:pt x="f31"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11" name="Bishkek">
                <a:extLst>
                  <a:ext uri="{FF2B5EF4-FFF2-40B4-BE49-F238E27FC236}">
                    <a16:creationId xmlns:a16="http://schemas.microsoft.com/office/drawing/2014/main" id="{90715F03-4D9C-72B6-136F-24516FAC4733}"/>
                  </a:ext>
                </a:extLst>
              </p:cNvPr>
              <p:cNvSpPr/>
              <p:nvPr/>
            </p:nvSpPr>
            <p:spPr>
              <a:xfrm>
                <a:off x="8596850" y="3214207"/>
                <a:ext cx="234973" cy="115534"/>
              </a:xfrm>
              <a:custGeom>
                <a:avLst/>
                <a:gdLst>
                  <a:gd name="f0" fmla="val 10800000"/>
                  <a:gd name="f1" fmla="val 5400000"/>
                  <a:gd name="f2" fmla="val 180"/>
                  <a:gd name="f3" fmla="val w"/>
                  <a:gd name="f4" fmla="val h"/>
                  <a:gd name="f5" fmla="val 0"/>
                  <a:gd name="f6" fmla="val 44"/>
                  <a:gd name="f7" fmla="val 23"/>
                  <a:gd name="f8" fmla="val 7"/>
                  <a:gd name="f9" fmla="val 18"/>
                  <a:gd name="f10" fmla="val 8"/>
                  <a:gd name="f11" fmla="val 20"/>
                  <a:gd name="f12" fmla="val 21"/>
                  <a:gd name="f13" fmla="val 5"/>
                  <a:gd name="f14" fmla="val 4"/>
                  <a:gd name="f15" fmla="val 19"/>
                  <a:gd name="f16" fmla="val 1"/>
                  <a:gd name="f17" fmla="val 22"/>
                  <a:gd name="f18" fmla="val 6"/>
                  <a:gd name="f19" fmla="val 10"/>
                  <a:gd name="f20" fmla="val 11"/>
                  <a:gd name="f21" fmla="val 16"/>
                  <a:gd name="f22" fmla="val 13"/>
                  <a:gd name="f23" fmla="val 25"/>
                  <a:gd name="f24" fmla="val 14"/>
                  <a:gd name="f25" fmla="val 27"/>
                  <a:gd name="f26" fmla="val 15"/>
                  <a:gd name="f27" fmla="val 28"/>
                  <a:gd name="f28" fmla="val 32"/>
                  <a:gd name="f29" fmla="val 29"/>
                  <a:gd name="f30" fmla="val 12"/>
                  <a:gd name="f31" fmla="val 33"/>
                  <a:gd name="f32" fmla="val 36"/>
                  <a:gd name="f33" fmla="val 35"/>
                  <a:gd name="f34" fmla="val 39"/>
                  <a:gd name="f35" fmla="val 40"/>
                  <a:gd name="f36" fmla="val 9"/>
                  <a:gd name="f37" fmla="val 41"/>
                  <a:gd name="f38" fmla="val 42"/>
                  <a:gd name="f39" fmla="val 3"/>
                  <a:gd name="f40" fmla="val 37"/>
                  <a:gd name="f41" fmla="val 24"/>
                  <a:gd name="f42" fmla="val 17"/>
                  <a:gd name="f43" fmla="val 2"/>
                  <a:gd name="f44" fmla="+- 0 0 -90"/>
                  <a:gd name="f45" fmla="*/ f3 1 44"/>
                  <a:gd name="f46" fmla="*/ f4 1 23"/>
                  <a:gd name="f47" fmla="+- f7 0 f5"/>
                  <a:gd name="f48" fmla="+- f6 0 f5"/>
                  <a:gd name="f49" fmla="*/ f44 f0 1"/>
                  <a:gd name="f50" fmla="*/ f48 1 44"/>
                  <a:gd name="f51" fmla="*/ f47 1 23"/>
                  <a:gd name="f52" fmla="*/ f49 1 f2"/>
                  <a:gd name="f53" fmla="*/ 7 1 f50"/>
                  <a:gd name="f54" fmla="*/ 18 1 f51"/>
                  <a:gd name="f55" fmla="*/ 5 1 f50"/>
                  <a:gd name="f56" fmla="*/ 20 1 f51"/>
                  <a:gd name="f57" fmla="*/ 1 1 f50"/>
                  <a:gd name="f58" fmla="*/ 21 1 f51"/>
                  <a:gd name="f59" fmla="*/ 6 1 f50"/>
                  <a:gd name="f60" fmla="*/ 22 1 f51"/>
                  <a:gd name="f61" fmla="*/ 10 1 f50"/>
                  <a:gd name="f62" fmla="*/ 21 1 f50"/>
                  <a:gd name="f63" fmla="*/ 25 1 f50"/>
                  <a:gd name="f64" fmla="*/ 14 1 f51"/>
                  <a:gd name="f65" fmla="*/ 28 1 f50"/>
                  <a:gd name="f66" fmla="*/ 33 1 f50"/>
                  <a:gd name="f67" fmla="*/ 11 1 f51"/>
                  <a:gd name="f68" fmla="*/ 36 1 f50"/>
                  <a:gd name="f69" fmla="*/ 10 1 f51"/>
                  <a:gd name="f70" fmla="*/ 40 1 f50"/>
                  <a:gd name="f71" fmla="*/ 7 1 f51"/>
                  <a:gd name="f72" fmla="*/ 44 1 f50"/>
                  <a:gd name="f73" fmla="*/ 5 1 f51"/>
                  <a:gd name="f74" fmla="*/ 41 1 f50"/>
                  <a:gd name="f75" fmla="*/ 4 1 f51"/>
                  <a:gd name="f76" fmla="*/ 37 1 f50"/>
                  <a:gd name="f77" fmla="*/ 3 1 f51"/>
                  <a:gd name="f78" fmla="*/ 24 1 f50"/>
                  <a:gd name="f79" fmla="*/ 17 1 f50"/>
                  <a:gd name="f80" fmla="*/ 12 1 f50"/>
                  <a:gd name="f81" fmla="*/ 6 1 f51"/>
                  <a:gd name="f82" fmla="*/ 13 1 f51"/>
                  <a:gd name="f83" fmla="*/ 13 1 f50"/>
                  <a:gd name="f84" fmla="*/ 12 1 f51"/>
                  <a:gd name="f85" fmla="*/ 16 1 f50"/>
                  <a:gd name="f86" fmla="*/ 18 1 f50"/>
                  <a:gd name="f87" fmla="*/ 16 1 f51"/>
                  <a:gd name="f88" fmla="*/ 0 1 f50"/>
                  <a:gd name="f89" fmla="*/ f6 1 f50"/>
                  <a:gd name="f90" fmla="*/ 0 1 f51"/>
                  <a:gd name="f91" fmla="*/ f7 1 f51"/>
                  <a:gd name="f92" fmla="+- f52 0 f1"/>
                  <a:gd name="f93" fmla="*/ f88 f45 1"/>
                  <a:gd name="f94" fmla="*/ f89 f45 1"/>
                  <a:gd name="f95" fmla="*/ f91 f46 1"/>
                  <a:gd name="f96" fmla="*/ f90 f46 1"/>
                  <a:gd name="f97" fmla="*/ f53 f45 1"/>
                  <a:gd name="f98" fmla="*/ f54 f46 1"/>
                  <a:gd name="f99" fmla="*/ f55 f45 1"/>
                  <a:gd name="f100" fmla="*/ f56 f46 1"/>
                  <a:gd name="f101" fmla="*/ f57 f45 1"/>
                  <a:gd name="f102" fmla="*/ f58 f46 1"/>
                  <a:gd name="f103" fmla="*/ f59 f45 1"/>
                  <a:gd name="f104" fmla="*/ f60 f46 1"/>
                  <a:gd name="f105" fmla="*/ f61 f45 1"/>
                  <a:gd name="f106" fmla="*/ f62 f45 1"/>
                  <a:gd name="f107" fmla="*/ f63 f45 1"/>
                  <a:gd name="f108" fmla="*/ f64 f46 1"/>
                  <a:gd name="f109" fmla="*/ f65 f45 1"/>
                  <a:gd name="f110" fmla="*/ f66 f45 1"/>
                  <a:gd name="f111" fmla="*/ f67 f46 1"/>
                  <a:gd name="f112" fmla="*/ f68 f45 1"/>
                  <a:gd name="f113" fmla="*/ f69 f46 1"/>
                  <a:gd name="f114" fmla="*/ f70 f45 1"/>
                  <a:gd name="f115" fmla="*/ f71 f46 1"/>
                  <a:gd name="f116" fmla="*/ f72 f45 1"/>
                  <a:gd name="f117" fmla="*/ f73 f46 1"/>
                  <a:gd name="f118" fmla="*/ f74 f45 1"/>
                  <a:gd name="f119" fmla="*/ f75 f46 1"/>
                  <a:gd name="f120" fmla="*/ f76 f45 1"/>
                  <a:gd name="f121" fmla="*/ f77 f46 1"/>
                  <a:gd name="f122" fmla="*/ f78 f45 1"/>
                  <a:gd name="f123" fmla="*/ f79 f45 1"/>
                  <a:gd name="f124" fmla="*/ f80 f45 1"/>
                  <a:gd name="f125" fmla="*/ f81 f46 1"/>
                  <a:gd name="f126" fmla="*/ f82 f46 1"/>
                  <a:gd name="f127" fmla="*/ f83 f45 1"/>
                  <a:gd name="f128" fmla="*/ f84 f46 1"/>
                  <a:gd name="f129" fmla="*/ f85 f45 1"/>
                  <a:gd name="f130" fmla="*/ f86 f45 1"/>
                  <a:gd name="f131" fmla="*/ f87 f46 1"/>
                </a:gdLst>
                <a:ahLst/>
                <a:cxnLst>
                  <a:cxn ang="3cd4">
                    <a:pos x="hc" y="t"/>
                  </a:cxn>
                  <a:cxn ang="0">
                    <a:pos x="r" y="vc"/>
                  </a:cxn>
                  <a:cxn ang="cd4">
                    <a:pos x="hc" y="b"/>
                  </a:cxn>
                  <a:cxn ang="cd2">
                    <a:pos x="l" y="vc"/>
                  </a:cxn>
                  <a:cxn ang="f92">
                    <a:pos x="f97" y="f98"/>
                  </a:cxn>
                  <a:cxn ang="f92">
                    <a:pos x="f99" y="f100"/>
                  </a:cxn>
                  <a:cxn ang="f92">
                    <a:pos x="f101" y="f102"/>
                  </a:cxn>
                  <a:cxn ang="f92">
                    <a:pos x="f103" y="f104"/>
                  </a:cxn>
                  <a:cxn ang="f92">
                    <a:pos x="f105" y="f104"/>
                  </a:cxn>
                  <a:cxn ang="f92">
                    <a:pos x="f106" y="f102"/>
                  </a:cxn>
                  <a:cxn ang="f92">
                    <a:pos x="f107" y="f108"/>
                  </a:cxn>
                  <a:cxn ang="f92">
                    <a:pos x="f109" y="f108"/>
                  </a:cxn>
                  <a:cxn ang="f92">
                    <a:pos x="f110" y="f111"/>
                  </a:cxn>
                  <a:cxn ang="f92">
                    <a:pos x="f112" y="f113"/>
                  </a:cxn>
                  <a:cxn ang="f92">
                    <a:pos x="f114" y="f115"/>
                  </a:cxn>
                  <a:cxn ang="f92">
                    <a:pos x="f116" y="f117"/>
                  </a:cxn>
                  <a:cxn ang="f92">
                    <a:pos x="f118" y="f119"/>
                  </a:cxn>
                  <a:cxn ang="f92">
                    <a:pos x="f120" y="f121"/>
                  </a:cxn>
                  <a:cxn ang="f92">
                    <a:pos x="f122" y="f121"/>
                  </a:cxn>
                  <a:cxn ang="f92">
                    <a:pos x="f123" y="f121"/>
                  </a:cxn>
                  <a:cxn ang="f92">
                    <a:pos x="f124" y="f119"/>
                  </a:cxn>
                  <a:cxn ang="f92">
                    <a:pos x="f97" y="f125"/>
                  </a:cxn>
                  <a:cxn ang="f92">
                    <a:pos x="f103" y="f113"/>
                  </a:cxn>
                  <a:cxn ang="f92">
                    <a:pos x="f103" y="f126"/>
                  </a:cxn>
                  <a:cxn ang="f92">
                    <a:pos x="f105" y="f126"/>
                  </a:cxn>
                  <a:cxn ang="f92">
                    <a:pos x="f127" y="f128"/>
                  </a:cxn>
                  <a:cxn ang="f92">
                    <a:pos x="f129" y="f108"/>
                  </a:cxn>
                  <a:cxn ang="f92">
                    <a:pos x="f130" y="f131"/>
                  </a:cxn>
                  <a:cxn ang="f92">
                    <a:pos x="f124" y="f98"/>
                  </a:cxn>
                  <a:cxn ang="f92">
                    <a:pos x="f97" y="f98"/>
                  </a:cxn>
                </a:cxnLst>
                <a:rect l="f93" t="f96" r="f94" b="f95"/>
                <a:pathLst>
                  <a:path w="44" h="23">
                    <a:moveTo>
                      <a:pt x="f8" y="f9"/>
                    </a:moveTo>
                    <a:cubicBezTo>
                      <a:pt x="f10" y="f11"/>
                      <a:pt x="f8" y="f12"/>
                      <a:pt x="f13" y="f11"/>
                    </a:cubicBezTo>
                    <a:cubicBezTo>
                      <a:pt x="f14" y="f15"/>
                      <a:pt x="f5" y="f11"/>
                      <a:pt x="f16" y="f12"/>
                    </a:cubicBezTo>
                    <a:cubicBezTo>
                      <a:pt x="f16" y="f17"/>
                      <a:pt x="f13" y="f12"/>
                      <a:pt x="f18" y="f17"/>
                    </a:cubicBezTo>
                    <a:cubicBezTo>
                      <a:pt x="f8" y="f7"/>
                      <a:pt x="f10" y="f12"/>
                      <a:pt x="f19" y="f17"/>
                    </a:cubicBezTo>
                    <a:cubicBezTo>
                      <a:pt x="f20" y="f7"/>
                      <a:pt x="f21" y="f7"/>
                      <a:pt x="f12" y="f12"/>
                    </a:cubicBezTo>
                    <a:cubicBezTo>
                      <a:pt x="f12" y="f21"/>
                      <a:pt x="f7" y="f22"/>
                      <a:pt x="f23" y="f24"/>
                    </a:cubicBezTo>
                    <a:cubicBezTo>
                      <a:pt x="f25" y="f26"/>
                      <a:pt x="f23" y="f20"/>
                      <a:pt x="f27" y="f24"/>
                    </a:cubicBezTo>
                    <a:cubicBezTo>
                      <a:pt x="f28" y="f21"/>
                      <a:pt x="f29" y="f30"/>
                      <a:pt x="f31" y="f20"/>
                    </a:cubicBezTo>
                    <a:cubicBezTo>
                      <a:pt x="f32" y="f19"/>
                      <a:pt x="f33" y="f30"/>
                      <a:pt x="f32" y="f19"/>
                    </a:cubicBezTo>
                    <a:cubicBezTo>
                      <a:pt x="f34" y="f10"/>
                      <a:pt x="f35" y="f36"/>
                      <a:pt x="f35" y="f8"/>
                    </a:cubicBezTo>
                    <a:cubicBezTo>
                      <a:pt x="f37" y="f13"/>
                      <a:pt x="f6" y="f8"/>
                      <a:pt x="f6" y="f13"/>
                    </a:cubicBezTo>
                    <a:cubicBezTo>
                      <a:pt x="f38" y="f8"/>
                      <a:pt x="f6" y="f39"/>
                      <a:pt x="f37" y="f14"/>
                    </a:cubicBezTo>
                    <a:cubicBezTo>
                      <a:pt x="f40" y="f13"/>
                      <a:pt x="f34" y="f39"/>
                      <a:pt x="f40" y="f39"/>
                    </a:cubicBezTo>
                    <a:cubicBezTo>
                      <a:pt x="f33" y="f14"/>
                      <a:pt x="f27" y="f39"/>
                      <a:pt x="f41" y="f39"/>
                    </a:cubicBezTo>
                    <a:cubicBezTo>
                      <a:pt x="f12" y="f39"/>
                      <a:pt x="f42" y="f5"/>
                      <a:pt x="f42" y="f39"/>
                    </a:cubicBezTo>
                    <a:cubicBezTo>
                      <a:pt x="f42" y="f8"/>
                      <a:pt x="f24" y="f39"/>
                      <a:pt x="f30" y="f14"/>
                    </a:cubicBezTo>
                    <a:cubicBezTo>
                      <a:pt x="f10" y="f13"/>
                      <a:pt x="f20" y="f43"/>
                      <a:pt x="f8" y="f18"/>
                    </a:cubicBezTo>
                    <a:cubicBezTo>
                      <a:pt x="f10" y="f18"/>
                      <a:pt x="f36" y="f18"/>
                      <a:pt x="f18" y="f19"/>
                    </a:cubicBezTo>
                    <a:cubicBezTo>
                      <a:pt x="f14" y="f24"/>
                      <a:pt x="f14" y="f26"/>
                      <a:pt x="f18" y="f22"/>
                    </a:cubicBezTo>
                    <a:cubicBezTo>
                      <a:pt x="f10" y="f20"/>
                      <a:pt x="f10" y="f26"/>
                      <a:pt x="f19" y="f22"/>
                    </a:cubicBezTo>
                    <a:cubicBezTo>
                      <a:pt x="f30" y="f20"/>
                      <a:pt x="f30" y="f20"/>
                      <a:pt x="f22" y="f30"/>
                    </a:cubicBezTo>
                    <a:cubicBezTo>
                      <a:pt x="f24" y="f24"/>
                      <a:pt x="f26" y="f22"/>
                      <a:pt x="f21" y="f24"/>
                    </a:cubicBezTo>
                    <a:cubicBezTo>
                      <a:pt x="f42" y="f26"/>
                      <a:pt x="f12" y="f24"/>
                      <a:pt x="f9" y="f21"/>
                    </a:cubicBezTo>
                    <a:cubicBezTo>
                      <a:pt x="f26" y="f9"/>
                      <a:pt x="f24" y="f9"/>
                      <a:pt x="f30" y="f9"/>
                    </a:cubicBezTo>
                    <a:cubicBezTo>
                      <a:pt x="f36" y="f42"/>
                      <a:pt x="f19" y="f1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12" name="Kazakstan">
                <a:extLst>
                  <a:ext uri="{FF2B5EF4-FFF2-40B4-BE49-F238E27FC236}">
                    <a16:creationId xmlns:a16="http://schemas.microsoft.com/office/drawing/2014/main" id="{011E793D-BC52-324E-F14F-C723029FEFF9}"/>
                  </a:ext>
                </a:extLst>
              </p:cNvPr>
              <p:cNvSpPr/>
              <p:nvPr/>
            </p:nvSpPr>
            <p:spPr>
              <a:xfrm>
                <a:off x="8027499" y="2901839"/>
                <a:ext cx="894703" cy="397946"/>
              </a:xfrm>
              <a:custGeom>
                <a:avLst/>
                <a:gdLst>
                  <a:gd name="f0" fmla="val 10800000"/>
                  <a:gd name="f1" fmla="val 5400000"/>
                  <a:gd name="f2" fmla="val 180"/>
                  <a:gd name="f3" fmla="val w"/>
                  <a:gd name="f4" fmla="val h"/>
                  <a:gd name="f5" fmla="val 0"/>
                  <a:gd name="f6" fmla="val 168"/>
                  <a:gd name="f7" fmla="val 79"/>
                  <a:gd name="f8" fmla="val 114"/>
                  <a:gd name="f9" fmla="val 68"/>
                  <a:gd name="f10" fmla="val 113"/>
                  <a:gd name="f11" fmla="val 112"/>
                  <a:gd name="f12" fmla="val 69"/>
                  <a:gd name="f13" fmla="val 110"/>
                  <a:gd name="f14" fmla="val 71"/>
                  <a:gd name="f15" fmla="val 111"/>
                  <a:gd name="f16" fmla="val 73"/>
                  <a:gd name="f17" fmla="val 108"/>
                  <a:gd name="f18" fmla="val 75"/>
                  <a:gd name="f19" fmla="val 104"/>
                  <a:gd name="f20" fmla="val 78"/>
                  <a:gd name="f21" fmla="val 109"/>
                  <a:gd name="f22" fmla="val 106"/>
                  <a:gd name="f23" fmla="val 102"/>
                  <a:gd name="f24" fmla="val 107"/>
                  <a:gd name="f25" fmla="val 77"/>
                  <a:gd name="f26" fmla="val 97"/>
                  <a:gd name="f27" fmla="val 96"/>
                  <a:gd name="f28" fmla="val 95"/>
                  <a:gd name="f29" fmla="val 93"/>
                  <a:gd name="f30" fmla="val 91"/>
                  <a:gd name="f31" fmla="val 70"/>
                  <a:gd name="f32" fmla="val 92"/>
                  <a:gd name="f33" fmla="val 65"/>
                  <a:gd name="f34" fmla="val 90"/>
                  <a:gd name="f35" fmla="val 66"/>
                  <a:gd name="f36" fmla="val 86"/>
                  <a:gd name="f37" fmla="val 59"/>
                  <a:gd name="f38" fmla="val 85"/>
                  <a:gd name="f39" fmla="val 62"/>
                  <a:gd name="f40" fmla="val 83"/>
                  <a:gd name="f41" fmla="val 60"/>
                  <a:gd name="f42" fmla="val 82"/>
                  <a:gd name="f43" fmla="val 58"/>
                  <a:gd name="f44" fmla="val 84"/>
                  <a:gd name="f45" fmla="val 81"/>
                  <a:gd name="f46" fmla="val 67"/>
                  <a:gd name="f47" fmla="val 57"/>
                  <a:gd name="f48" fmla="val 56"/>
                  <a:gd name="f49" fmla="val 51"/>
                  <a:gd name="f50" fmla="val 50"/>
                  <a:gd name="f51" fmla="val 63"/>
                  <a:gd name="f52" fmla="val 46"/>
                  <a:gd name="f53" fmla="val 47"/>
                  <a:gd name="f54" fmla="val 48"/>
                  <a:gd name="f55" fmla="val 44"/>
                  <a:gd name="f56" fmla="val 42"/>
                  <a:gd name="f57" fmla="val 55"/>
                  <a:gd name="f58" fmla="val 43"/>
                  <a:gd name="f59" fmla="val 54"/>
                  <a:gd name="f60" fmla="val 52"/>
                  <a:gd name="f61" fmla="val 49"/>
                  <a:gd name="f62" fmla="val 72"/>
                  <a:gd name="f63" fmla="val 38"/>
                  <a:gd name="f64" fmla="val 36"/>
                  <a:gd name="f65" fmla="val 34"/>
                  <a:gd name="f66" fmla="val 35"/>
                  <a:gd name="f67" fmla="val 28"/>
                  <a:gd name="f68" fmla="val 30"/>
                  <a:gd name="f69" fmla="val 64"/>
                  <a:gd name="f70" fmla="val 31"/>
                  <a:gd name="f71" fmla="val 61"/>
                  <a:gd name="f72" fmla="val 27"/>
                  <a:gd name="f73" fmla="val 26"/>
                  <a:gd name="f74" fmla="val 24"/>
                  <a:gd name="f75" fmla="val 20"/>
                  <a:gd name="f76" fmla="val 19"/>
                  <a:gd name="f77" fmla="val 25"/>
                  <a:gd name="f78" fmla="val 23"/>
                  <a:gd name="f79" fmla="val 22"/>
                  <a:gd name="f80" fmla="val 53"/>
                  <a:gd name="f81" fmla="val 33"/>
                  <a:gd name="f82" fmla="val 32"/>
                  <a:gd name="f83" fmla="val 45"/>
                  <a:gd name="f84" fmla="val 29"/>
                  <a:gd name="f85" fmla="val 39"/>
                  <a:gd name="f86" fmla="val 40"/>
                  <a:gd name="f87" fmla="val 41"/>
                  <a:gd name="f88" fmla="val 21"/>
                  <a:gd name="f89" fmla="val 18"/>
                  <a:gd name="f90" fmla="val 17"/>
                  <a:gd name="f91" fmla="val 15"/>
                  <a:gd name="f92" fmla="val 14"/>
                  <a:gd name="f93" fmla="val 11"/>
                  <a:gd name="f94" fmla="val 12"/>
                  <a:gd name="f95" fmla="val 8"/>
                  <a:gd name="f96" fmla="val 37"/>
                  <a:gd name="f97" fmla="val 7"/>
                  <a:gd name="f98" fmla="val 6"/>
                  <a:gd name="f99" fmla="val 5"/>
                  <a:gd name="f100" fmla="val 4"/>
                  <a:gd name="f101" fmla="val 3"/>
                  <a:gd name="f102" fmla="val 2"/>
                  <a:gd name="f103" fmla="val 10"/>
                  <a:gd name="f104" fmla="val 9"/>
                  <a:gd name="f105" fmla="val 16"/>
                  <a:gd name="f106" fmla="val 13"/>
                  <a:gd name="f107" fmla="val 1"/>
                  <a:gd name="f108" fmla="val 88"/>
                  <a:gd name="f109" fmla="val 87"/>
                  <a:gd name="f110" fmla="val 89"/>
                  <a:gd name="f111" fmla="val 94"/>
                  <a:gd name="f112" fmla="val 100"/>
                  <a:gd name="f113" fmla="val 103"/>
                  <a:gd name="f114" fmla="val 105"/>
                  <a:gd name="f115" fmla="val 121"/>
                  <a:gd name="f116" fmla="val 124"/>
                  <a:gd name="f117" fmla="val 128"/>
                  <a:gd name="f118" fmla="val 132"/>
                  <a:gd name="f119" fmla="val 131"/>
                  <a:gd name="f120" fmla="val 133"/>
                  <a:gd name="f121" fmla="val 135"/>
                  <a:gd name="f122" fmla="val 141"/>
                  <a:gd name="f123" fmla="val 143"/>
                  <a:gd name="f124" fmla="val 145"/>
                  <a:gd name="f125" fmla="val 144"/>
                  <a:gd name="f126" fmla="val 147"/>
                  <a:gd name="f127" fmla="val 149"/>
                  <a:gd name="f128" fmla="val 151"/>
                  <a:gd name="f129" fmla="val 152"/>
                  <a:gd name="f130" fmla="val 154"/>
                  <a:gd name="f131" fmla="val 155"/>
                  <a:gd name="f132" fmla="val 157"/>
                  <a:gd name="f133" fmla="val 158"/>
                  <a:gd name="f134" fmla="val 161"/>
                  <a:gd name="f135" fmla="val 164"/>
                  <a:gd name="f136" fmla="val 165"/>
                  <a:gd name="f137" fmla="val 166"/>
                  <a:gd name="f138" fmla="val 160"/>
                  <a:gd name="f139" fmla="val 163"/>
                  <a:gd name="f140" fmla="val 159"/>
                  <a:gd name="f141" fmla="val 156"/>
                  <a:gd name="f142" fmla="val 153"/>
                  <a:gd name="f143" fmla="val 150"/>
                  <a:gd name="f144" fmla="val 146"/>
                  <a:gd name="f145" fmla="val 148"/>
                  <a:gd name="f146" fmla="val 142"/>
                  <a:gd name="f147" fmla="val 119"/>
                  <a:gd name="f148" fmla="val 115"/>
                  <a:gd name="f149" fmla="val 118"/>
                  <a:gd name="f150" fmla="+- 0 0 -90"/>
                  <a:gd name="f151" fmla="*/ f3 1 168"/>
                  <a:gd name="f152" fmla="*/ f4 1 79"/>
                  <a:gd name="f153" fmla="+- f7 0 f5"/>
                  <a:gd name="f154" fmla="+- f6 0 f5"/>
                  <a:gd name="f155" fmla="*/ f150 f0 1"/>
                  <a:gd name="f156" fmla="*/ f154 1 168"/>
                  <a:gd name="f157" fmla="*/ f153 1 79"/>
                  <a:gd name="f158" fmla="*/ f155 1 f2"/>
                  <a:gd name="f159" fmla="*/ 112 1 f156"/>
                  <a:gd name="f160" fmla="*/ 69 1 f157"/>
                  <a:gd name="f161" fmla="*/ 106 1 f156"/>
                  <a:gd name="f162" fmla="*/ 79 1 f157"/>
                  <a:gd name="f163" fmla="*/ 95 1 f156"/>
                  <a:gd name="f164" fmla="*/ 73 1 f157"/>
                  <a:gd name="f165" fmla="*/ 91 1 f156"/>
                  <a:gd name="f166" fmla="*/ 70 1 f157"/>
                  <a:gd name="f167" fmla="*/ 92 1 f156"/>
                  <a:gd name="f168" fmla="*/ 65 1 f157"/>
                  <a:gd name="f169" fmla="*/ 83 1 f156"/>
                  <a:gd name="f170" fmla="*/ 60 1 f157"/>
                  <a:gd name="f171" fmla="*/ 71 1 f156"/>
                  <a:gd name="f172" fmla="*/ 62 1 f157"/>
                  <a:gd name="f173" fmla="*/ 66 1 f156"/>
                  <a:gd name="f174" fmla="*/ 51 1 f157"/>
                  <a:gd name="f175" fmla="*/ 62 1 f156"/>
                  <a:gd name="f176" fmla="*/ 47 1 f157"/>
                  <a:gd name="f177" fmla="*/ 56 1 f156"/>
                  <a:gd name="f178" fmla="*/ 47 1 f156"/>
                  <a:gd name="f179" fmla="*/ 55 1 f157"/>
                  <a:gd name="f180" fmla="*/ 46 1 f156"/>
                  <a:gd name="f181" fmla="*/ 72 1 f157"/>
                  <a:gd name="f182" fmla="*/ 35 1 f156"/>
                  <a:gd name="f183" fmla="*/ 30 1 f156"/>
                  <a:gd name="f184" fmla="*/ 64 1 f157"/>
                  <a:gd name="f185" fmla="*/ 19 1 f156"/>
                  <a:gd name="f186" fmla="*/ 57 1 f157"/>
                  <a:gd name="f187" fmla="*/ 23 1 f156"/>
                  <a:gd name="f188" fmla="*/ 54 1 f157"/>
                  <a:gd name="f189" fmla="*/ 33 1 f156"/>
                  <a:gd name="f190" fmla="*/ 48 1 f157"/>
                  <a:gd name="f191" fmla="*/ 43 1 f157"/>
                  <a:gd name="f192" fmla="*/ 21 1 f156"/>
                  <a:gd name="f193" fmla="*/ 41 1 f157"/>
                  <a:gd name="f194" fmla="*/ 14 1 f156"/>
                  <a:gd name="f195" fmla="*/ 45 1 f157"/>
                  <a:gd name="f196" fmla="*/ 12 1 f156"/>
                  <a:gd name="f197" fmla="*/ 40 1 f157"/>
                  <a:gd name="f198" fmla="*/ 4 1 f156"/>
                  <a:gd name="f199" fmla="*/ 36 1 f157"/>
                  <a:gd name="f200" fmla="*/ 3 1 f156"/>
                  <a:gd name="f201" fmla="*/ 26 1 f157"/>
                  <a:gd name="f202" fmla="*/ 8 1 f156"/>
                  <a:gd name="f203" fmla="*/ 27 1 f157"/>
                  <a:gd name="f204" fmla="*/ 9 1 f156"/>
                  <a:gd name="f205" fmla="*/ 22 1 f157"/>
                  <a:gd name="f206" fmla="*/ 18 1 f157"/>
                  <a:gd name="f207" fmla="*/ 26 1 f156"/>
                  <a:gd name="f208" fmla="*/ 20 1 f157"/>
                  <a:gd name="f209" fmla="*/ 42 1 f156"/>
                  <a:gd name="f210" fmla="*/ 21 1 f157"/>
                  <a:gd name="f211" fmla="*/ 50 1 f156"/>
                  <a:gd name="f212" fmla="*/ 17 1 f157"/>
                  <a:gd name="f213" fmla="*/ 49 1 f156"/>
                  <a:gd name="f214" fmla="*/ 11 1 f157"/>
                  <a:gd name="f215" fmla="*/ 57 1 f156"/>
                  <a:gd name="f216" fmla="*/ 7 1 f157"/>
                  <a:gd name="f217" fmla="*/ 75 1 f156"/>
                  <a:gd name="f218" fmla="*/ 5 1 f157"/>
                  <a:gd name="f219" fmla="*/ 86 1 f156"/>
                  <a:gd name="f220" fmla="*/ 2 1 f157"/>
                  <a:gd name="f221" fmla="*/ 90 1 f156"/>
                  <a:gd name="f222" fmla="*/ 97 1 f156"/>
                  <a:gd name="f223" fmla="*/ 102 1 f156"/>
                  <a:gd name="f224" fmla="*/ 8 1 f157"/>
                  <a:gd name="f225" fmla="*/ 133 1 f156"/>
                  <a:gd name="f226" fmla="*/ 23 1 f157"/>
                  <a:gd name="f227" fmla="*/ 147 1 f156"/>
                  <a:gd name="f228" fmla="*/ 154 1 f156"/>
                  <a:gd name="f229" fmla="*/ 29 1 f157"/>
                  <a:gd name="f230" fmla="*/ 161 1 f156"/>
                  <a:gd name="f231" fmla="*/ 168 1 f156"/>
                  <a:gd name="f232" fmla="*/ 32 1 f157"/>
                  <a:gd name="f233" fmla="*/ 156 1 f156"/>
                  <a:gd name="f234" fmla="*/ 151 1 f156"/>
                  <a:gd name="f235" fmla="*/ 61 1 f157"/>
                  <a:gd name="f236" fmla="*/ 148 1 f156"/>
                  <a:gd name="f237" fmla="*/ 66 1 f157"/>
                  <a:gd name="f238" fmla="*/ 131 1 f156"/>
                  <a:gd name="f239" fmla="*/ 119 1 f156"/>
                  <a:gd name="f240" fmla="*/ 0 1 f156"/>
                  <a:gd name="f241" fmla="*/ f6 1 f156"/>
                  <a:gd name="f242" fmla="*/ 0 1 f157"/>
                  <a:gd name="f243" fmla="*/ f7 1 f157"/>
                  <a:gd name="f244" fmla="+- f158 0 f1"/>
                  <a:gd name="f245" fmla="*/ f240 f151 1"/>
                  <a:gd name="f246" fmla="*/ f241 f151 1"/>
                  <a:gd name="f247" fmla="*/ f243 f152 1"/>
                  <a:gd name="f248" fmla="*/ f242 f152 1"/>
                  <a:gd name="f249" fmla="*/ f159 f151 1"/>
                  <a:gd name="f250" fmla="*/ f160 f152 1"/>
                  <a:gd name="f251" fmla="*/ f161 f151 1"/>
                  <a:gd name="f252" fmla="*/ f162 f152 1"/>
                  <a:gd name="f253" fmla="*/ f163 f151 1"/>
                  <a:gd name="f254" fmla="*/ f164 f152 1"/>
                  <a:gd name="f255" fmla="*/ f165 f151 1"/>
                  <a:gd name="f256" fmla="*/ f166 f152 1"/>
                  <a:gd name="f257" fmla="*/ f167 f151 1"/>
                  <a:gd name="f258" fmla="*/ f168 f152 1"/>
                  <a:gd name="f259" fmla="*/ f169 f151 1"/>
                  <a:gd name="f260" fmla="*/ f170 f152 1"/>
                  <a:gd name="f261" fmla="*/ f171 f151 1"/>
                  <a:gd name="f262" fmla="*/ f172 f152 1"/>
                  <a:gd name="f263" fmla="*/ f173 f151 1"/>
                  <a:gd name="f264" fmla="*/ f174 f152 1"/>
                  <a:gd name="f265" fmla="*/ f175 f151 1"/>
                  <a:gd name="f266" fmla="*/ f176 f152 1"/>
                  <a:gd name="f267" fmla="*/ f177 f151 1"/>
                  <a:gd name="f268" fmla="*/ f178 f151 1"/>
                  <a:gd name="f269" fmla="*/ f179 f152 1"/>
                  <a:gd name="f270" fmla="*/ f180 f151 1"/>
                  <a:gd name="f271" fmla="*/ f181 f152 1"/>
                  <a:gd name="f272" fmla="*/ f182 f151 1"/>
                  <a:gd name="f273" fmla="*/ f183 f151 1"/>
                  <a:gd name="f274" fmla="*/ f184 f152 1"/>
                  <a:gd name="f275" fmla="*/ f185 f151 1"/>
                  <a:gd name="f276" fmla="*/ f186 f152 1"/>
                  <a:gd name="f277" fmla="*/ f187 f151 1"/>
                  <a:gd name="f278" fmla="*/ f188 f152 1"/>
                  <a:gd name="f279" fmla="*/ f189 f151 1"/>
                  <a:gd name="f280" fmla="*/ f190 f152 1"/>
                  <a:gd name="f281" fmla="*/ f191 f152 1"/>
                  <a:gd name="f282" fmla="*/ f192 f151 1"/>
                  <a:gd name="f283" fmla="*/ f193 f152 1"/>
                  <a:gd name="f284" fmla="*/ f194 f151 1"/>
                  <a:gd name="f285" fmla="*/ f195 f152 1"/>
                  <a:gd name="f286" fmla="*/ f196 f151 1"/>
                  <a:gd name="f287" fmla="*/ f197 f152 1"/>
                  <a:gd name="f288" fmla="*/ f198 f151 1"/>
                  <a:gd name="f289" fmla="*/ f199 f152 1"/>
                  <a:gd name="f290" fmla="*/ f200 f151 1"/>
                  <a:gd name="f291" fmla="*/ f201 f152 1"/>
                  <a:gd name="f292" fmla="*/ f202 f151 1"/>
                  <a:gd name="f293" fmla="*/ f203 f152 1"/>
                  <a:gd name="f294" fmla="*/ f204 f151 1"/>
                  <a:gd name="f295" fmla="*/ f205 f152 1"/>
                  <a:gd name="f296" fmla="*/ f206 f152 1"/>
                  <a:gd name="f297" fmla="*/ f207 f151 1"/>
                  <a:gd name="f298" fmla="*/ f208 f152 1"/>
                  <a:gd name="f299" fmla="*/ f209 f151 1"/>
                  <a:gd name="f300" fmla="*/ f210 f152 1"/>
                  <a:gd name="f301" fmla="*/ f211 f151 1"/>
                  <a:gd name="f302" fmla="*/ f212 f152 1"/>
                  <a:gd name="f303" fmla="*/ f213 f151 1"/>
                  <a:gd name="f304" fmla="*/ f214 f152 1"/>
                  <a:gd name="f305" fmla="*/ f215 f151 1"/>
                  <a:gd name="f306" fmla="*/ f216 f152 1"/>
                  <a:gd name="f307" fmla="*/ f217 f151 1"/>
                  <a:gd name="f308" fmla="*/ f218 f152 1"/>
                  <a:gd name="f309" fmla="*/ f219 f151 1"/>
                  <a:gd name="f310" fmla="*/ f220 f152 1"/>
                  <a:gd name="f311" fmla="*/ f221 f151 1"/>
                  <a:gd name="f312" fmla="*/ f222 f151 1"/>
                  <a:gd name="f313" fmla="*/ f223 f151 1"/>
                  <a:gd name="f314" fmla="*/ f224 f152 1"/>
                  <a:gd name="f315" fmla="*/ f225 f151 1"/>
                  <a:gd name="f316" fmla="*/ f226 f152 1"/>
                  <a:gd name="f317" fmla="*/ f227 f151 1"/>
                  <a:gd name="f318" fmla="*/ f228 f151 1"/>
                  <a:gd name="f319" fmla="*/ f229 f152 1"/>
                  <a:gd name="f320" fmla="*/ f230 f151 1"/>
                  <a:gd name="f321" fmla="*/ f231 f151 1"/>
                  <a:gd name="f322" fmla="*/ f232 f152 1"/>
                  <a:gd name="f323" fmla="*/ f233 f151 1"/>
                  <a:gd name="f324" fmla="*/ f234 f151 1"/>
                  <a:gd name="f325" fmla="*/ f235 f152 1"/>
                  <a:gd name="f326" fmla="*/ f236 f151 1"/>
                  <a:gd name="f327" fmla="*/ f237 f152 1"/>
                  <a:gd name="f328" fmla="*/ f238 f151 1"/>
                  <a:gd name="f329" fmla="*/ f239 f151 1"/>
                </a:gdLst>
                <a:ahLst/>
                <a:cxnLst>
                  <a:cxn ang="3cd4">
                    <a:pos x="hc" y="t"/>
                  </a:cxn>
                  <a:cxn ang="0">
                    <a:pos x="r" y="vc"/>
                  </a:cxn>
                  <a:cxn ang="cd4">
                    <a:pos x="hc" y="b"/>
                  </a:cxn>
                  <a:cxn ang="cd2">
                    <a:pos x="l" y="vc"/>
                  </a:cxn>
                  <a:cxn ang="f244">
                    <a:pos x="f249" y="f250"/>
                  </a:cxn>
                  <a:cxn ang="f244">
                    <a:pos x="f251" y="f252"/>
                  </a:cxn>
                  <a:cxn ang="f244">
                    <a:pos x="f253" y="f254"/>
                  </a:cxn>
                  <a:cxn ang="f244">
                    <a:pos x="f255" y="f256"/>
                  </a:cxn>
                  <a:cxn ang="f244">
                    <a:pos x="f257" y="f258"/>
                  </a:cxn>
                  <a:cxn ang="f244">
                    <a:pos x="f259" y="f260"/>
                  </a:cxn>
                  <a:cxn ang="f244">
                    <a:pos x="f261" y="f262"/>
                  </a:cxn>
                  <a:cxn ang="f244">
                    <a:pos x="f263" y="f264"/>
                  </a:cxn>
                  <a:cxn ang="f244">
                    <a:pos x="f265" y="f266"/>
                  </a:cxn>
                  <a:cxn ang="f244">
                    <a:pos x="f267" y="f266"/>
                  </a:cxn>
                  <a:cxn ang="f244">
                    <a:pos x="f268" y="f269"/>
                  </a:cxn>
                  <a:cxn ang="f244">
                    <a:pos x="f270" y="f271"/>
                  </a:cxn>
                  <a:cxn ang="f244">
                    <a:pos x="f272" y="f250"/>
                  </a:cxn>
                  <a:cxn ang="f244">
                    <a:pos x="f273" y="f274"/>
                  </a:cxn>
                  <a:cxn ang="f244">
                    <a:pos x="f275" y="f276"/>
                  </a:cxn>
                  <a:cxn ang="f244">
                    <a:pos x="f277" y="f278"/>
                  </a:cxn>
                  <a:cxn ang="f244">
                    <a:pos x="f273" y="f264"/>
                  </a:cxn>
                  <a:cxn ang="f244">
                    <a:pos x="f279" y="f280"/>
                  </a:cxn>
                  <a:cxn ang="f244">
                    <a:pos x="f273" y="f281"/>
                  </a:cxn>
                  <a:cxn ang="f244">
                    <a:pos x="f282" y="f283"/>
                  </a:cxn>
                  <a:cxn ang="f244">
                    <a:pos x="f284" y="f285"/>
                  </a:cxn>
                  <a:cxn ang="f244">
                    <a:pos x="f286" y="f287"/>
                  </a:cxn>
                  <a:cxn ang="f244">
                    <a:pos x="f288" y="f289"/>
                  </a:cxn>
                  <a:cxn ang="f244">
                    <a:pos x="f290" y="f291"/>
                  </a:cxn>
                  <a:cxn ang="f244">
                    <a:pos x="f292" y="f293"/>
                  </a:cxn>
                  <a:cxn ang="f244">
                    <a:pos x="f294" y="f295"/>
                  </a:cxn>
                  <a:cxn ang="f244">
                    <a:pos x="f284" y="f296"/>
                  </a:cxn>
                  <a:cxn ang="f244">
                    <a:pos x="f297" y="f298"/>
                  </a:cxn>
                  <a:cxn ang="f244">
                    <a:pos x="f272" y="f298"/>
                  </a:cxn>
                  <a:cxn ang="f244">
                    <a:pos x="f299" y="f300"/>
                  </a:cxn>
                  <a:cxn ang="f244">
                    <a:pos x="f301" y="f300"/>
                  </a:cxn>
                  <a:cxn ang="f244">
                    <a:pos x="f301" y="f302"/>
                  </a:cxn>
                  <a:cxn ang="f244">
                    <a:pos x="f303" y="f304"/>
                  </a:cxn>
                  <a:cxn ang="f244">
                    <a:pos x="f305" y="f306"/>
                  </a:cxn>
                  <a:cxn ang="f244">
                    <a:pos x="f307" y="f308"/>
                  </a:cxn>
                  <a:cxn ang="f244">
                    <a:pos x="f309" y="f310"/>
                  </a:cxn>
                  <a:cxn ang="f244">
                    <a:pos x="f311" y="f306"/>
                  </a:cxn>
                  <a:cxn ang="f244">
                    <a:pos x="f312" y="f306"/>
                  </a:cxn>
                  <a:cxn ang="f244">
                    <a:pos x="f313" y="f314"/>
                  </a:cxn>
                  <a:cxn ang="f244">
                    <a:pos x="f251" y="f314"/>
                  </a:cxn>
                  <a:cxn ang="f244">
                    <a:pos x="f315" y="f316"/>
                  </a:cxn>
                  <a:cxn ang="f244">
                    <a:pos x="f317" y="f293"/>
                  </a:cxn>
                  <a:cxn ang="f244">
                    <a:pos x="f318" y="f319"/>
                  </a:cxn>
                  <a:cxn ang="f244">
                    <a:pos x="f320" y="f293"/>
                  </a:cxn>
                  <a:cxn ang="f244">
                    <a:pos x="f321" y="f322"/>
                  </a:cxn>
                  <a:cxn ang="f244">
                    <a:pos x="f323" y="f283"/>
                  </a:cxn>
                  <a:cxn ang="f244">
                    <a:pos x="f317" y="f264"/>
                  </a:cxn>
                  <a:cxn ang="f244">
                    <a:pos x="f324" y="f325"/>
                  </a:cxn>
                  <a:cxn ang="f244">
                    <a:pos x="f326" y="f327"/>
                  </a:cxn>
                  <a:cxn ang="f244">
                    <a:pos x="f328" y="f258"/>
                  </a:cxn>
                  <a:cxn ang="f244">
                    <a:pos x="f329" y="f327"/>
                  </a:cxn>
                </a:cxnLst>
                <a:rect l="f245" t="f248" r="f246" b="f247"/>
                <a:pathLst>
                  <a:path w="168" h="79">
                    <a:moveTo>
                      <a:pt x="f8" y="f9"/>
                    </a:moveTo>
                    <a:cubicBezTo>
                      <a:pt x="f10" y="f9"/>
                      <a:pt x="f10" y="f9"/>
                      <a:pt x="f11" y="f12"/>
                    </a:cubicBezTo>
                    <a:cubicBezTo>
                      <a:pt x="f13" y="f14"/>
                      <a:pt x="f15" y="f16"/>
                      <a:pt x="f17" y="f18"/>
                    </a:cubicBezTo>
                    <a:cubicBezTo>
                      <a:pt x="f19" y="f20"/>
                      <a:pt x="f21" y="f7"/>
                      <a:pt x="f22" y="f7"/>
                    </a:cubicBezTo>
                    <a:cubicBezTo>
                      <a:pt x="f23" y="f7"/>
                      <a:pt x="f24" y="f25"/>
                      <a:pt x="f19" y="f25"/>
                    </a:cubicBezTo>
                    <a:cubicBezTo>
                      <a:pt x="f26" y="f7"/>
                      <a:pt x="f27" y="f20"/>
                      <a:pt x="f28" y="f16"/>
                    </a:cubicBezTo>
                    <a:cubicBezTo>
                      <a:pt x="f29" y="f16"/>
                      <a:pt x="f29" y="f16"/>
                      <a:pt x="f29" y="f16"/>
                    </a:cubicBezTo>
                    <a:cubicBezTo>
                      <a:pt x="f30" y="f31"/>
                      <a:pt x="f30" y="f31"/>
                      <a:pt x="f30" y="f31"/>
                    </a:cubicBezTo>
                    <a:cubicBezTo>
                      <a:pt x="f29" y="f12"/>
                      <a:pt x="f29" y="f12"/>
                      <a:pt x="f29" y="f12"/>
                    </a:cubicBezTo>
                    <a:cubicBezTo>
                      <a:pt x="f32" y="f33"/>
                      <a:pt x="f32" y="f33"/>
                      <a:pt x="f32" y="f33"/>
                    </a:cubicBezTo>
                    <a:cubicBezTo>
                      <a:pt x="f34" y="f35"/>
                      <a:pt x="f34" y="f35"/>
                      <a:pt x="f34" y="f35"/>
                    </a:cubicBezTo>
                    <a:cubicBezTo>
                      <a:pt x="f36" y="f37"/>
                      <a:pt x="f38" y="f39"/>
                      <a:pt x="f40" y="f41"/>
                    </a:cubicBezTo>
                    <a:cubicBezTo>
                      <a:pt x="f42" y="f43"/>
                      <a:pt x="f44" y="f39"/>
                      <a:pt x="f45" y="f39"/>
                    </a:cubicBezTo>
                    <a:cubicBezTo>
                      <a:pt x="f7" y="f39"/>
                      <a:pt x="f16" y="f39"/>
                      <a:pt x="f14" y="f39"/>
                    </a:cubicBezTo>
                    <a:cubicBezTo>
                      <a:pt x="f12" y="f39"/>
                      <a:pt x="f46" y="f47"/>
                      <a:pt x="f9" y="f48"/>
                    </a:cubicBezTo>
                    <a:cubicBezTo>
                      <a:pt x="f12" y="f48"/>
                      <a:pt x="f9" y="f49"/>
                      <a:pt x="f35" y="f49"/>
                    </a:cubicBezTo>
                    <a:cubicBezTo>
                      <a:pt x="f35" y="f49"/>
                      <a:pt x="f46" y="f50"/>
                      <a:pt x="f35" y="f50"/>
                    </a:cubicBezTo>
                    <a:cubicBezTo>
                      <a:pt x="f51" y="f50"/>
                      <a:pt x="f46" y="f52"/>
                      <a:pt x="f39" y="f53"/>
                    </a:cubicBezTo>
                    <a:cubicBezTo>
                      <a:pt x="f43" y="f54"/>
                      <a:pt x="f41" y="f55"/>
                      <a:pt x="f43" y="f52"/>
                    </a:cubicBezTo>
                    <a:cubicBezTo>
                      <a:pt x="f48" y="f54"/>
                      <a:pt x="f48" y="f56"/>
                      <a:pt x="f48" y="f53"/>
                    </a:cubicBezTo>
                    <a:cubicBezTo>
                      <a:pt x="f47" y="f48"/>
                      <a:pt x="f57" y="f58"/>
                      <a:pt x="f59" y="f50"/>
                    </a:cubicBezTo>
                    <a:cubicBezTo>
                      <a:pt x="f59" y="f49"/>
                      <a:pt x="f52" y="f49"/>
                      <a:pt x="f53" y="f57"/>
                    </a:cubicBezTo>
                    <a:cubicBezTo>
                      <a:pt x="f54" y="f43"/>
                      <a:pt x="f60" y="f18"/>
                      <a:pt x="f60" y="f18"/>
                    </a:cubicBezTo>
                    <a:cubicBezTo>
                      <a:pt x="f61" y="f18"/>
                      <a:pt x="f54" y="f18"/>
                      <a:pt x="f52" y="f62"/>
                    </a:cubicBezTo>
                    <a:cubicBezTo>
                      <a:pt x="f55" y="f12"/>
                      <a:pt x="f63" y="f46"/>
                      <a:pt x="f64" y="f16"/>
                    </a:cubicBezTo>
                    <a:cubicBezTo>
                      <a:pt x="f65" y="f16"/>
                      <a:pt x="f65" y="f12"/>
                      <a:pt x="f66" y="f12"/>
                    </a:cubicBezTo>
                    <a:cubicBezTo>
                      <a:pt x="f64" y="f9"/>
                      <a:pt x="f66" y="f35"/>
                      <a:pt x="f66" y="f33"/>
                    </a:cubicBezTo>
                    <a:cubicBezTo>
                      <a:pt x="f64" y="f39"/>
                      <a:pt x="f67" y="f46"/>
                      <a:pt x="f68" y="f69"/>
                    </a:cubicBezTo>
                    <a:cubicBezTo>
                      <a:pt x="f70" y="f71"/>
                      <a:pt x="f72" y="f69"/>
                      <a:pt x="f73" y="f71"/>
                    </a:cubicBezTo>
                    <a:cubicBezTo>
                      <a:pt x="f74" y="f48"/>
                      <a:pt x="f75" y="f41"/>
                      <a:pt x="f76" y="f47"/>
                    </a:cubicBezTo>
                    <a:cubicBezTo>
                      <a:pt x="f76" y="f57"/>
                      <a:pt x="f77" y="f47"/>
                      <a:pt x="f73" y="f57"/>
                    </a:cubicBezTo>
                    <a:cubicBezTo>
                      <a:pt x="f72" y="f59"/>
                      <a:pt x="f77" y="f57"/>
                      <a:pt x="f78" y="f59"/>
                    </a:cubicBezTo>
                    <a:cubicBezTo>
                      <a:pt x="f79" y="f80"/>
                      <a:pt x="f74" y="f50"/>
                      <a:pt x="f73" y="f49"/>
                    </a:cubicBezTo>
                    <a:cubicBezTo>
                      <a:pt x="f72" y="f60"/>
                      <a:pt x="f72" y="f61"/>
                      <a:pt x="f68" y="f49"/>
                    </a:cubicBezTo>
                    <a:cubicBezTo>
                      <a:pt x="f70" y="f60"/>
                      <a:pt x="f81" y="f80"/>
                      <a:pt x="f82" y="f49"/>
                    </a:cubicBezTo>
                    <a:cubicBezTo>
                      <a:pt x="f68" y="f50"/>
                      <a:pt x="f66" y="f50"/>
                      <a:pt x="f81" y="f54"/>
                    </a:cubicBezTo>
                    <a:cubicBezTo>
                      <a:pt x="f70" y="f53"/>
                      <a:pt x="f81" y="f52"/>
                      <a:pt x="f70" y="f83"/>
                    </a:cubicBezTo>
                    <a:cubicBezTo>
                      <a:pt x="f68" y="f83"/>
                      <a:pt x="f70" y="f55"/>
                      <a:pt x="f68" y="f58"/>
                    </a:cubicBezTo>
                    <a:cubicBezTo>
                      <a:pt x="f84" y="f56"/>
                      <a:pt x="f68" y="f85"/>
                      <a:pt x="f73" y="f86"/>
                    </a:cubicBezTo>
                    <a:cubicBezTo>
                      <a:pt x="f75" y="f87"/>
                      <a:pt x="f88" y="f86"/>
                      <a:pt x="f88" y="f87"/>
                    </a:cubicBezTo>
                    <a:cubicBezTo>
                      <a:pt x="f75" y="f58"/>
                      <a:pt x="f89" y="f56"/>
                      <a:pt x="f90" y="f55"/>
                    </a:cubicBezTo>
                    <a:cubicBezTo>
                      <a:pt x="f91" y="f83"/>
                      <a:pt x="f92" y="f83"/>
                      <a:pt x="f92" y="f83"/>
                    </a:cubicBezTo>
                    <a:cubicBezTo>
                      <a:pt x="f92" y="f83"/>
                      <a:pt x="f92" y="f83"/>
                      <a:pt x="f92" y="f55"/>
                    </a:cubicBezTo>
                    <a:cubicBezTo>
                      <a:pt x="f93" y="f58"/>
                      <a:pt x="f90" y="f55"/>
                      <a:pt x="f94" y="f86"/>
                    </a:cubicBezTo>
                    <a:cubicBezTo>
                      <a:pt x="f95" y="f96"/>
                      <a:pt x="f95" y="f85"/>
                      <a:pt x="f97" y="f96"/>
                    </a:cubicBezTo>
                    <a:cubicBezTo>
                      <a:pt x="f98" y="f64"/>
                      <a:pt x="f99" y="f86"/>
                      <a:pt x="f100" y="f64"/>
                    </a:cubicBezTo>
                    <a:cubicBezTo>
                      <a:pt x="f101" y="f81"/>
                      <a:pt x="f5" y="f64"/>
                      <a:pt x="f102" y="f70"/>
                    </a:cubicBezTo>
                    <a:cubicBezTo>
                      <a:pt x="f100" y="f72"/>
                      <a:pt x="f102" y="f84"/>
                      <a:pt x="f101" y="f73"/>
                    </a:cubicBezTo>
                    <a:cubicBezTo>
                      <a:pt x="f100" y="f74"/>
                      <a:pt x="f101" y="f79"/>
                      <a:pt x="f99" y="f74"/>
                    </a:cubicBezTo>
                    <a:cubicBezTo>
                      <a:pt x="f98" y="f77"/>
                      <a:pt x="f98" y="f67"/>
                      <a:pt x="f95" y="f72"/>
                    </a:cubicBezTo>
                    <a:cubicBezTo>
                      <a:pt x="f103" y="f73"/>
                      <a:pt x="f104" y="f77"/>
                      <a:pt x="f98" y="f78"/>
                    </a:cubicBezTo>
                    <a:cubicBezTo>
                      <a:pt x="f95" y="f79"/>
                      <a:pt x="f95" y="f77"/>
                      <a:pt x="f104" y="f79"/>
                    </a:cubicBezTo>
                    <a:cubicBezTo>
                      <a:pt x="f103" y="f88"/>
                      <a:pt x="f94" y="f75"/>
                      <a:pt x="f94" y="f89"/>
                    </a:cubicBezTo>
                    <a:cubicBezTo>
                      <a:pt x="f93" y="f105"/>
                      <a:pt x="f106" y="f90"/>
                      <a:pt x="f92" y="f89"/>
                    </a:cubicBezTo>
                    <a:cubicBezTo>
                      <a:pt x="f105" y="f88"/>
                      <a:pt x="f90" y="f105"/>
                      <a:pt x="f76" y="f90"/>
                    </a:cubicBezTo>
                    <a:cubicBezTo>
                      <a:pt x="f79" y="f75"/>
                      <a:pt x="f88" y="f91"/>
                      <a:pt x="f73" y="f75"/>
                    </a:cubicBezTo>
                    <a:cubicBezTo>
                      <a:pt x="f84" y="f78"/>
                      <a:pt x="f73" y="f105"/>
                      <a:pt x="f70" y="f88"/>
                    </a:cubicBezTo>
                    <a:cubicBezTo>
                      <a:pt x="f66" y="f74"/>
                      <a:pt x="f65" y="f79"/>
                      <a:pt x="f66" y="f75"/>
                    </a:cubicBezTo>
                    <a:cubicBezTo>
                      <a:pt x="f66" y="f76"/>
                      <a:pt x="f64" y="f88"/>
                      <a:pt x="f63" y="f75"/>
                    </a:cubicBezTo>
                    <a:cubicBezTo>
                      <a:pt x="f86" y="f76"/>
                      <a:pt x="f85" y="f79"/>
                      <a:pt x="f56" y="f88"/>
                    </a:cubicBezTo>
                    <a:cubicBezTo>
                      <a:pt x="f56" y="f75"/>
                      <a:pt x="f54" y="f89"/>
                      <a:pt x="f53" y="f75"/>
                    </a:cubicBezTo>
                    <a:cubicBezTo>
                      <a:pt x="f83" y="f78"/>
                      <a:pt x="f61" y="f74"/>
                      <a:pt x="f50" y="f88"/>
                    </a:cubicBezTo>
                    <a:cubicBezTo>
                      <a:pt x="f59" y="f78"/>
                      <a:pt x="f43" y="f74"/>
                      <a:pt x="f43" y="f75"/>
                    </a:cubicBezTo>
                    <a:cubicBezTo>
                      <a:pt x="f43" y="f90"/>
                      <a:pt x="f59" y="f76"/>
                      <a:pt x="f50" y="f90"/>
                    </a:cubicBezTo>
                    <a:cubicBezTo>
                      <a:pt x="f55" y="f105"/>
                      <a:pt x="f47" y="f92"/>
                      <a:pt x="f49" y="f106"/>
                    </a:cubicBezTo>
                    <a:cubicBezTo>
                      <a:pt x="f53" y="f94"/>
                      <a:pt x="f80" y="f94"/>
                      <a:pt x="f61" y="f93"/>
                    </a:cubicBezTo>
                    <a:cubicBezTo>
                      <a:pt x="f53" y="f93"/>
                      <a:pt x="f54" y="f104"/>
                      <a:pt x="f50" y="f95"/>
                    </a:cubicBezTo>
                    <a:cubicBezTo>
                      <a:pt x="f50" y="f95"/>
                      <a:pt x="f59" y="f97"/>
                      <a:pt x="f47" y="f97"/>
                    </a:cubicBezTo>
                    <a:cubicBezTo>
                      <a:pt x="f47" y="f97"/>
                      <a:pt x="f35" y="f97"/>
                      <a:pt x="f46" y="f98"/>
                    </a:cubicBezTo>
                    <a:cubicBezTo>
                      <a:pt x="f46" y="f99"/>
                      <a:pt x="f14" y="f99"/>
                      <a:pt x="f18" y="f99"/>
                    </a:cubicBezTo>
                    <a:cubicBezTo>
                      <a:pt x="f7" y="f100"/>
                      <a:pt x="f20" y="f107"/>
                      <a:pt x="f42" y="f102"/>
                    </a:cubicBezTo>
                    <a:cubicBezTo>
                      <a:pt x="f38" y="f102"/>
                      <a:pt x="f36" y="f5"/>
                      <a:pt x="f36" y="f102"/>
                    </a:cubicBezTo>
                    <a:cubicBezTo>
                      <a:pt x="f38" y="f99"/>
                      <a:pt x="f108" y="f100"/>
                      <a:pt x="f109" y="f99"/>
                    </a:cubicBezTo>
                    <a:cubicBezTo>
                      <a:pt x="f38" y="f98"/>
                      <a:pt x="f110" y="f95"/>
                      <a:pt x="f34" y="f97"/>
                    </a:cubicBezTo>
                    <a:cubicBezTo>
                      <a:pt x="f30" y="f99"/>
                      <a:pt x="f30" y="f104"/>
                      <a:pt x="f29" y="f97"/>
                    </a:cubicBezTo>
                    <a:cubicBezTo>
                      <a:pt x="f111" y="f98"/>
                      <a:pt x="f111" y="f95"/>
                      <a:pt x="f26" y="f97"/>
                    </a:cubicBezTo>
                    <a:cubicBezTo>
                      <a:pt x="f28" y="f106"/>
                      <a:pt x="f26" y="f104"/>
                      <a:pt x="f112" y="f104"/>
                    </a:cubicBezTo>
                    <a:cubicBezTo>
                      <a:pt x="f113" y="f103"/>
                      <a:pt x="f112" y="f95"/>
                      <a:pt x="f23" y="f95"/>
                    </a:cubicBezTo>
                    <a:cubicBezTo>
                      <a:pt x="f113" y="f97"/>
                      <a:pt x="f113" y="f97"/>
                      <a:pt x="f114" y="f98"/>
                    </a:cubicBezTo>
                    <a:cubicBezTo>
                      <a:pt x="f17" y="f98"/>
                      <a:pt x="f21" y="f98"/>
                      <a:pt x="f22" y="f95"/>
                    </a:cubicBezTo>
                    <a:cubicBezTo>
                      <a:pt x="f115" y="f106"/>
                      <a:pt x="f116" y="f76"/>
                      <a:pt x="f117" y="f78"/>
                    </a:cubicBezTo>
                    <a:cubicBezTo>
                      <a:pt x="f118" y="f72"/>
                      <a:pt x="f119" y="f90"/>
                      <a:pt x="f120" y="f78"/>
                    </a:cubicBezTo>
                    <a:cubicBezTo>
                      <a:pt x="f121" y="f72"/>
                      <a:pt x="f122" y="f88"/>
                      <a:pt x="f123" y="f74"/>
                    </a:cubicBezTo>
                    <a:cubicBezTo>
                      <a:pt x="f124" y="f72"/>
                      <a:pt x="f125" y="f74"/>
                      <a:pt x="f126" y="f72"/>
                    </a:cubicBezTo>
                    <a:cubicBezTo>
                      <a:pt x="f127" y="f68"/>
                      <a:pt x="f127" y="f73"/>
                      <a:pt x="f128" y="f84"/>
                    </a:cubicBezTo>
                    <a:cubicBezTo>
                      <a:pt x="f129" y="f68"/>
                      <a:pt x="f130" y="f68"/>
                      <a:pt x="f130" y="f84"/>
                    </a:cubicBezTo>
                    <a:cubicBezTo>
                      <a:pt x="f131" y="f67"/>
                      <a:pt x="f131" y="f72"/>
                      <a:pt x="f132" y="f67"/>
                    </a:cubicBezTo>
                    <a:cubicBezTo>
                      <a:pt x="f133" y="f84"/>
                      <a:pt x="f133" y="f72"/>
                      <a:pt x="f134" y="f72"/>
                    </a:cubicBezTo>
                    <a:cubicBezTo>
                      <a:pt x="f135" y="f67"/>
                      <a:pt x="f135" y="f70"/>
                      <a:pt x="f136" y="f68"/>
                    </a:cubicBezTo>
                    <a:cubicBezTo>
                      <a:pt x="f137" y="f68"/>
                      <a:pt x="f135" y="f82"/>
                      <a:pt x="f6" y="f82"/>
                    </a:cubicBezTo>
                    <a:cubicBezTo>
                      <a:pt x="f6" y="f65"/>
                      <a:pt x="f138" y="f84"/>
                      <a:pt x="f139" y="f63"/>
                    </a:cubicBezTo>
                    <a:cubicBezTo>
                      <a:pt x="f135" y="f86"/>
                      <a:pt x="f140" y="f56"/>
                      <a:pt x="f141" y="f87"/>
                    </a:cubicBezTo>
                    <a:cubicBezTo>
                      <a:pt x="f129" y="f85"/>
                      <a:pt x="f142" y="f56"/>
                      <a:pt x="f142" y="f61"/>
                    </a:cubicBezTo>
                    <a:cubicBezTo>
                      <a:pt x="f131" y="f60"/>
                      <a:pt x="f143" y="f50"/>
                      <a:pt x="f126" y="f49"/>
                    </a:cubicBezTo>
                    <a:cubicBezTo>
                      <a:pt x="f124" y="f60"/>
                      <a:pt x="f124" y="f59"/>
                      <a:pt x="f144" y="f59"/>
                    </a:cubicBezTo>
                    <a:cubicBezTo>
                      <a:pt x="f126" y="f80"/>
                      <a:pt x="f129" y="f41"/>
                      <a:pt x="f128" y="f71"/>
                    </a:cubicBezTo>
                    <a:cubicBezTo>
                      <a:pt x="f127" y="f69"/>
                      <a:pt x="f130" y="f33"/>
                      <a:pt x="f128" y="f46"/>
                    </a:cubicBezTo>
                    <a:cubicBezTo>
                      <a:pt x="f127" y="f12"/>
                      <a:pt x="f128" y="f33"/>
                      <a:pt x="f145" y="f35"/>
                    </a:cubicBezTo>
                    <a:cubicBezTo>
                      <a:pt x="f125" y="f46"/>
                      <a:pt x="f144" y="f33"/>
                      <a:pt x="f125" y="f33"/>
                    </a:cubicBezTo>
                    <a:cubicBezTo>
                      <a:pt x="f146" y="f35"/>
                      <a:pt x="f121" y="f33"/>
                      <a:pt x="f119" y="f33"/>
                    </a:cubicBezTo>
                    <a:cubicBezTo>
                      <a:pt x="f117" y="f33"/>
                      <a:pt x="f116" y="f39"/>
                      <a:pt x="f116" y="f33"/>
                    </a:cubicBezTo>
                    <a:cubicBezTo>
                      <a:pt x="f116" y="f12"/>
                      <a:pt x="f115" y="f33"/>
                      <a:pt x="f147" y="f35"/>
                    </a:cubicBezTo>
                    <a:cubicBezTo>
                      <a:pt x="f148" y="f46"/>
                      <a:pt x="f149" y="f6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13" name="Afghanistan">
                <a:extLst>
                  <a:ext uri="{FF2B5EF4-FFF2-40B4-BE49-F238E27FC236}">
                    <a16:creationId xmlns:a16="http://schemas.microsoft.com/office/drawing/2014/main" id="{F59C8251-55F6-094C-B06A-5543A28A2744}"/>
                  </a:ext>
                </a:extLst>
              </p:cNvPr>
              <p:cNvSpPr/>
              <p:nvPr/>
            </p:nvSpPr>
            <p:spPr>
              <a:xfrm>
                <a:off x="8443222" y="3340440"/>
                <a:ext cx="302757" cy="273853"/>
              </a:xfrm>
              <a:custGeom>
                <a:avLst/>
                <a:gdLst>
                  <a:gd name="f0" fmla="val 10800000"/>
                  <a:gd name="f1" fmla="val 5400000"/>
                  <a:gd name="f2" fmla="val 180"/>
                  <a:gd name="f3" fmla="val w"/>
                  <a:gd name="f4" fmla="val h"/>
                  <a:gd name="f5" fmla="val 0"/>
                  <a:gd name="f6" fmla="val 57"/>
                  <a:gd name="f7" fmla="val 54"/>
                  <a:gd name="f8" fmla="val 19"/>
                  <a:gd name="f9" fmla="val 6"/>
                  <a:gd name="f10" fmla="val 17"/>
                  <a:gd name="f11" fmla="val 18"/>
                  <a:gd name="f12" fmla="val 16"/>
                  <a:gd name="f13" fmla="val 7"/>
                  <a:gd name="f14" fmla="val 15"/>
                  <a:gd name="f15" fmla="val 10"/>
                  <a:gd name="f16" fmla="val 11"/>
                  <a:gd name="f17" fmla="val 13"/>
                  <a:gd name="f18" fmla="val 12"/>
                  <a:gd name="f19" fmla="val 9"/>
                  <a:gd name="f20" fmla="val 8"/>
                  <a:gd name="f21" fmla="val 20"/>
                  <a:gd name="f22" fmla="val 5"/>
                  <a:gd name="f23" fmla="val 4"/>
                  <a:gd name="f24" fmla="val 3"/>
                  <a:gd name="f25" fmla="val 2"/>
                  <a:gd name="f26" fmla="val 21"/>
                  <a:gd name="f27" fmla="val 23"/>
                  <a:gd name="f28" fmla="val 1"/>
                  <a:gd name="f29" fmla="val 26"/>
                  <a:gd name="f30" fmla="val 25"/>
                  <a:gd name="f31" fmla="val 27"/>
                  <a:gd name="f32" fmla="val 29"/>
                  <a:gd name="f33" fmla="val 30"/>
                  <a:gd name="f34" fmla="val 33"/>
                  <a:gd name="f35" fmla="val 37"/>
                  <a:gd name="f36" fmla="val 41"/>
                  <a:gd name="f37" fmla="val 40"/>
                  <a:gd name="f38" fmla="val 39"/>
                  <a:gd name="f39" fmla="val 44"/>
                  <a:gd name="f40" fmla="val 50"/>
                  <a:gd name="f41" fmla="val 51"/>
                  <a:gd name="f42" fmla="val 53"/>
                  <a:gd name="f43" fmla="val 52"/>
                  <a:gd name="f44" fmla="val 34"/>
                  <a:gd name="f45" fmla="val 32"/>
                  <a:gd name="f46" fmla="val 49"/>
                  <a:gd name="f47" fmla="val 31"/>
                  <a:gd name="f48" fmla="val 48"/>
                  <a:gd name="f49" fmla="val 47"/>
                  <a:gd name="f50" fmla="val 45"/>
                  <a:gd name="f51" fmla="val 42"/>
                  <a:gd name="f52" fmla="val 35"/>
                  <a:gd name="f53" fmla="val 43"/>
                  <a:gd name="f54" fmla="val 36"/>
                  <a:gd name="f55" fmla="val 38"/>
                  <a:gd name="f56" fmla="val 28"/>
                  <a:gd name="f57" fmla="val 46"/>
                  <a:gd name="f58" fmla="val 56"/>
                  <a:gd name="f59" fmla="val 55"/>
                  <a:gd name="f60" fmla="+- 0 0 -90"/>
                  <a:gd name="f61" fmla="*/ f3 1 57"/>
                  <a:gd name="f62" fmla="*/ f4 1 54"/>
                  <a:gd name="f63" fmla="+- f7 0 f5"/>
                  <a:gd name="f64" fmla="+- f6 0 f5"/>
                  <a:gd name="f65" fmla="*/ f60 f0 1"/>
                  <a:gd name="f66" fmla="*/ f64 1 57"/>
                  <a:gd name="f67" fmla="*/ f63 1 54"/>
                  <a:gd name="f68" fmla="*/ f65 1 f2"/>
                  <a:gd name="f69" fmla="*/ 19 1 f66"/>
                  <a:gd name="f70" fmla="*/ 6 1 f67"/>
                  <a:gd name="f71" fmla="*/ 16 1 f66"/>
                  <a:gd name="f72" fmla="*/ 7 1 f67"/>
                  <a:gd name="f73" fmla="*/ 15 1 f66"/>
                  <a:gd name="f74" fmla="*/ 11 1 f67"/>
                  <a:gd name="f75" fmla="*/ 12 1 f66"/>
                  <a:gd name="f76" fmla="*/ 15 1 f67"/>
                  <a:gd name="f77" fmla="*/ 10 1 f66"/>
                  <a:gd name="f78" fmla="*/ 18 1 f67"/>
                  <a:gd name="f79" fmla="*/ 9 1 f66"/>
                  <a:gd name="f80" fmla="*/ 20 1 f67"/>
                  <a:gd name="f81" fmla="*/ 5 1 f66"/>
                  <a:gd name="f82" fmla="*/ 17 1 f67"/>
                  <a:gd name="f83" fmla="*/ 2 1 f66"/>
                  <a:gd name="f84" fmla="*/ 16 1 f67"/>
                  <a:gd name="f85" fmla="*/ 19 1 f67"/>
                  <a:gd name="f86" fmla="*/ 3 1 f66"/>
                  <a:gd name="f87" fmla="*/ 23 1 f67"/>
                  <a:gd name="f88" fmla="*/ 27 1 f67"/>
                  <a:gd name="f89" fmla="*/ 33 1 f67"/>
                  <a:gd name="f90" fmla="*/ 6 1 f66"/>
                  <a:gd name="f91" fmla="*/ 40 1 f67"/>
                  <a:gd name="f92" fmla="*/ 8 1 f66"/>
                  <a:gd name="f93" fmla="*/ 50 1 f67"/>
                  <a:gd name="f94" fmla="*/ 11 1 f66"/>
                  <a:gd name="f95" fmla="*/ 51 1 f67"/>
                  <a:gd name="f96" fmla="*/ 53 1 f67"/>
                  <a:gd name="f97" fmla="*/ 29 1 f66"/>
                  <a:gd name="f98" fmla="*/ 52 1 f67"/>
                  <a:gd name="f99" fmla="*/ 32 1 f66"/>
                  <a:gd name="f100" fmla="*/ 49 1 f67"/>
                  <a:gd name="f101" fmla="*/ 31 1 f66"/>
                  <a:gd name="f102" fmla="*/ 47 1 f67"/>
                  <a:gd name="f103" fmla="*/ 35 1 f66"/>
                  <a:gd name="f104" fmla="*/ 43 1 f67"/>
                  <a:gd name="f105" fmla="*/ 37 1 f66"/>
                  <a:gd name="f106" fmla="*/ 41 1 f67"/>
                  <a:gd name="f107" fmla="*/ 40 1 f66"/>
                  <a:gd name="f108" fmla="*/ 38 1 f67"/>
                  <a:gd name="f109" fmla="*/ 39 1 f66"/>
                  <a:gd name="f110" fmla="*/ 43 1 f66"/>
                  <a:gd name="f111" fmla="*/ 30 1 f67"/>
                  <a:gd name="f112" fmla="*/ 48 1 f66"/>
                  <a:gd name="f113" fmla="*/ 49 1 f66"/>
                  <a:gd name="f114" fmla="*/ 25 1 f67"/>
                  <a:gd name="f115" fmla="*/ 47 1 f66"/>
                  <a:gd name="f116" fmla="*/ 13 1 f67"/>
                  <a:gd name="f117" fmla="*/ 50 1 f66"/>
                  <a:gd name="f118" fmla="*/ 56 1 f66"/>
                  <a:gd name="f119" fmla="*/ 8 1 f67"/>
                  <a:gd name="f120" fmla="*/ 55 1 f66"/>
                  <a:gd name="f121" fmla="*/ 57 1 f66"/>
                  <a:gd name="f122" fmla="*/ 52 1 f66"/>
                  <a:gd name="f123" fmla="*/ 46 1 f66"/>
                  <a:gd name="f124" fmla="*/ 9 1 f67"/>
                  <a:gd name="f125" fmla="*/ 4 1 f67"/>
                  <a:gd name="f126" fmla="*/ 42 1 f66"/>
                  <a:gd name="f127" fmla="*/ 2 1 f67"/>
                  <a:gd name="f128" fmla="*/ 1 1 f67"/>
                  <a:gd name="f129" fmla="*/ 38 1 f66"/>
                  <a:gd name="f130" fmla="*/ 36 1 f66"/>
                  <a:gd name="f131" fmla="*/ 27 1 f66"/>
                  <a:gd name="f132" fmla="*/ 5 1 f67"/>
                  <a:gd name="f133" fmla="*/ 25 1 f66"/>
                  <a:gd name="f134" fmla="*/ 0 1 f66"/>
                  <a:gd name="f135" fmla="*/ f6 1 f66"/>
                  <a:gd name="f136" fmla="*/ 0 1 f67"/>
                  <a:gd name="f137" fmla="*/ f7 1 f67"/>
                  <a:gd name="f138" fmla="+- f68 0 f1"/>
                  <a:gd name="f139" fmla="*/ f134 f61 1"/>
                  <a:gd name="f140" fmla="*/ f135 f61 1"/>
                  <a:gd name="f141" fmla="*/ f137 f62 1"/>
                  <a:gd name="f142" fmla="*/ f136 f62 1"/>
                  <a:gd name="f143" fmla="*/ f69 f61 1"/>
                  <a:gd name="f144" fmla="*/ f70 f62 1"/>
                  <a:gd name="f145" fmla="*/ f71 f61 1"/>
                  <a:gd name="f146" fmla="*/ f72 f62 1"/>
                  <a:gd name="f147" fmla="*/ f73 f61 1"/>
                  <a:gd name="f148" fmla="*/ f74 f62 1"/>
                  <a:gd name="f149" fmla="*/ f75 f61 1"/>
                  <a:gd name="f150" fmla="*/ f76 f62 1"/>
                  <a:gd name="f151" fmla="*/ f77 f61 1"/>
                  <a:gd name="f152" fmla="*/ f78 f62 1"/>
                  <a:gd name="f153" fmla="*/ f79 f61 1"/>
                  <a:gd name="f154" fmla="*/ f80 f62 1"/>
                  <a:gd name="f155" fmla="*/ f81 f61 1"/>
                  <a:gd name="f156" fmla="*/ f82 f62 1"/>
                  <a:gd name="f157" fmla="*/ f83 f61 1"/>
                  <a:gd name="f158" fmla="*/ f84 f62 1"/>
                  <a:gd name="f159" fmla="*/ f85 f62 1"/>
                  <a:gd name="f160" fmla="*/ f86 f61 1"/>
                  <a:gd name="f161" fmla="*/ f87 f62 1"/>
                  <a:gd name="f162" fmla="*/ f88 f62 1"/>
                  <a:gd name="f163" fmla="*/ f89 f62 1"/>
                  <a:gd name="f164" fmla="*/ f90 f61 1"/>
                  <a:gd name="f165" fmla="*/ f91 f62 1"/>
                  <a:gd name="f166" fmla="*/ f92 f61 1"/>
                  <a:gd name="f167" fmla="*/ f93 f62 1"/>
                  <a:gd name="f168" fmla="*/ f94 f61 1"/>
                  <a:gd name="f169" fmla="*/ f95 f62 1"/>
                  <a:gd name="f170" fmla="*/ f96 f62 1"/>
                  <a:gd name="f171" fmla="*/ f97 f61 1"/>
                  <a:gd name="f172" fmla="*/ f98 f62 1"/>
                  <a:gd name="f173" fmla="*/ f99 f61 1"/>
                  <a:gd name="f174" fmla="*/ f100 f62 1"/>
                  <a:gd name="f175" fmla="*/ f101 f61 1"/>
                  <a:gd name="f176" fmla="*/ f102 f62 1"/>
                  <a:gd name="f177" fmla="*/ f103 f61 1"/>
                  <a:gd name="f178" fmla="*/ f104 f62 1"/>
                  <a:gd name="f179" fmla="*/ f105 f61 1"/>
                  <a:gd name="f180" fmla="*/ f106 f62 1"/>
                  <a:gd name="f181" fmla="*/ f107 f61 1"/>
                  <a:gd name="f182" fmla="*/ f108 f62 1"/>
                  <a:gd name="f183" fmla="*/ f109 f61 1"/>
                  <a:gd name="f184" fmla="*/ f110 f61 1"/>
                  <a:gd name="f185" fmla="*/ f111 f62 1"/>
                  <a:gd name="f186" fmla="*/ f112 f61 1"/>
                  <a:gd name="f187" fmla="*/ f113 f61 1"/>
                  <a:gd name="f188" fmla="*/ f114 f62 1"/>
                  <a:gd name="f189" fmla="*/ f115 f61 1"/>
                  <a:gd name="f190" fmla="*/ f116 f62 1"/>
                  <a:gd name="f191" fmla="*/ f117 f61 1"/>
                  <a:gd name="f192" fmla="*/ f118 f61 1"/>
                  <a:gd name="f193" fmla="*/ f119 f62 1"/>
                  <a:gd name="f194" fmla="*/ f120 f61 1"/>
                  <a:gd name="f195" fmla="*/ f121 f61 1"/>
                  <a:gd name="f196" fmla="*/ f122 f61 1"/>
                  <a:gd name="f197" fmla="*/ f123 f61 1"/>
                  <a:gd name="f198" fmla="*/ f124 f62 1"/>
                  <a:gd name="f199" fmla="*/ f125 f62 1"/>
                  <a:gd name="f200" fmla="*/ f126 f61 1"/>
                  <a:gd name="f201" fmla="*/ f127 f62 1"/>
                  <a:gd name="f202" fmla="*/ f128 f62 1"/>
                  <a:gd name="f203" fmla="*/ f129 f61 1"/>
                  <a:gd name="f204" fmla="*/ f130 f61 1"/>
                  <a:gd name="f205" fmla="*/ f131 f61 1"/>
                  <a:gd name="f206" fmla="*/ f132 f62 1"/>
                  <a:gd name="f207" fmla="*/ f133 f61 1"/>
                </a:gdLst>
                <a:ahLst/>
                <a:cxnLst>
                  <a:cxn ang="3cd4">
                    <a:pos x="hc" y="t"/>
                  </a:cxn>
                  <a:cxn ang="0">
                    <a:pos x="r" y="vc"/>
                  </a:cxn>
                  <a:cxn ang="cd4">
                    <a:pos x="hc" y="b"/>
                  </a:cxn>
                  <a:cxn ang="cd2">
                    <a:pos x="l" y="vc"/>
                  </a:cxn>
                  <a:cxn ang="f138">
                    <a:pos x="f143" y="f144"/>
                  </a:cxn>
                  <a:cxn ang="f138">
                    <a:pos x="f145" y="f146"/>
                  </a:cxn>
                  <a:cxn ang="f138">
                    <a:pos x="f147" y="f148"/>
                  </a:cxn>
                  <a:cxn ang="f138">
                    <a:pos x="f149" y="f150"/>
                  </a:cxn>
                  <a:cxn ang="f138">
                    <a:pos x="f151" y="f152"/>
                  </a:cxn>
                  <a:cxn ang="f138">
                    <a:pos x="f153" y="f154"/>
                  </a:cxn>
                  <a:cxn ang="f138">
                    <a:pos x="f155" y="f156"/>
                  </a:cxn>
                  <a:cxn ang="f138">
                    <a:pos x="f157" y="f158"/>
                  </a:cxn>
                  <a:cxn ang="f138">
                    <a:pos x="f157" y="f159"/>
                  </a:cxn>
                  <a:cxn ang="f138">
                    <a:pos x="f160" y="f161"/>
                  </a:cxn>
                  <a:cxn ang="f138">
                    <a:pos x="f157" y="f162"/>
                  </a:cxn>
                  <a:cxn ang="f138">
                    <a:pos x="f160" y="f163"/>
                  </a:cxn>
                  <a:cxn ang="f138">
                    <a:pos x="f164" y="f165"/>
                  </a:cxn>
                  <a:cxn ang="f138">
                    <a:pos x="f166" y="f167"/>
                  </a:cxn>
                  <a:cxn ang="f138">
                    <a:pos x="f168" y="f169"/>
                  </a:cxn>
                  <a:cxn ang="f138">
                    <a:pos x="f143" y="f170"/>
                  </a:cxn>
                  <a:cxn ang="f138">
                    <a:pos x="f171" y="f172"/>
                  </a:cxn>
                  <a:cxn ang="f138">
                    <a:pos x="f173" y="f174"/>
                  </a:cxn>
                  <a:cxn ang="f138">
                    <a:pos x="f175" y="f176"/>
                  </a:cxn>
                  <a:cxn ang="f138">
                    <a:pos x="f177" y="f178"/>
                  </a:cxn>
                  <a:cxn ang="f138">
                    <a:pos x="f179" y="f180"/>
                  </a:cxn>
                  <a:cxn ang="f138">
                    <a:pos x="f181" y="f182"/>
                  </a:cxn>
                  <a:cxn ang="f138">
                    <a:pos x="f183" y="f163"/>
                  </a:cxn>
                  <a:cxn ang="f138">
                    <a:pos x="f184" y="f185"/>
                  </a:cxn>
                  <a:cxn ang="f138">
                    <a:pos x="f181" y="f162"/>
                  </a:cxn>
                  <a:cxn ang="f138">
                    <a:pos x="f186" y="f162"/>
                  </a:cxn>
                  <a:cxn ang="f138">
                    <a:pos x="f187" y="f188"/>
                  </a:cxn>
                  <a:cxn ang="f138">
                    <a:pos x="f189" y="f152"/>
                  </a:cxn>
                  <a:cxn ang="f138">
                    <a:pos x="f189" y="f190"/>
                  </a:cxn>
                  <a:cxn ang="f138">
                    <a:pos x="f191" y="f148"/>
                  </a:cxn>
                  <a:cxn ang="f138">
                    <a:pos x="f192" y="f193"/>
                  </a:cxn>
                  <a:cxn ang="f138">
                    <a:pos x="f194" y="f193"/>
                  </a:cxn>
                  <a:cxn ang="f138">
                    <a:pos x="f195" y="f144"/>
                  </a:cxn>
                  <a:cxn ang="f138">
                    <a:pos x="f196" y="f146"/>
                  </a:cxn>
                  <a:cxn ang="f138">
                    <a:pos x="f196" y="f144"/>
                  </a:cxn>
                  <a:cxn ang="f138">
                    <a:pos x="f187" y="f193"/>
                  </a:cxn>
                  <a:cxn ang="f138">
                    <a:pos x="f197" y="f198"/>
                  </a:cxn>
                  <a:cxn ang="f138">
                    <a:pos x="f184" y="f199"/>
                  </a:cxn>
                  <a:cxn ang="f138">
                    <a:pos x="f200" y="f201"/>
                  </a:cxn>
                  <a:cxn ang="f138">
                    <a:pos x="f183" y="f202"/>
                  </a:cxn>
                  <a:cxn ang="f138">
                    <a:pos x="f203" y="f199"/>
                  </a:cxn>
                  <a:cxn ang="f138">
                    <a:pos x="f204" y="f199"/>
                  </a:cxn>
                  <a:cxn ang="f138">
                    <a:pos x="f204" y="f144"/>
                  </a:cxn>
                  <a:cxn ang="f138">
                    <a:pos x="f175" y="f146"/>
                  </a:cxn>
                  <a:cxn ang="f138">
                    <a:pos x="f205" y="f206"/>
                  </a:cxn>
                  <a:cxn ang="f138">
                    <a:pos x="f207" y="f144"/>
                  </a:cxn>
                  <a:cxn ang="f138">
                    <a:pos x="f143" y="f144"/>
                  </a:cxn>
                </a:cxnLst>
                <a:rect l="f139" t="f142" r="f140" b="f141"/>
                <a:pathLst>
                  <a:path w="57" h="54">
                    <a:moveTo>
                      <a:pt x="f8" y="f9"/>
                    </a:moveTo>
                    <a:cubicBezTo>
                      <a:pt x="f10" y="f9"/>
                      <a:pt x="f11" y="f9"/>
                      <a:pt x="f12" y="f13"/>
                    </a:cubicBezTo>
                    <a:cubicBezTo>
                      <a:pt x="f14" y="f13"/>
                      <a:pt x="f14" y="f15"/>
                      <a:pt x="f14" y="f16"/>
                    </a:cubicBezTo>
                    <a:cubicBezTo>
                      <a:pt x="f14" y="f17"/>
                      <a:pt x="f14" y="f17"/>
                      <a:pt x="f18" y="f14"/>
                    </a:cubicBezTo>
                    <a:cubicBezTo>
                      <a:pt x="f19" y="f12"/>
                      <a:pt x="f18" y="f12"/>
                      <a:pt x="f15" y="f11"/>
                    </a:cubicBezTo>
                    <a:cubicBezTo>
                      <a:pt x="f20" y="f8"/>
                      <a:pt x="f19" y="f21"/>
                      <a:pt x="f19" y="f21"/>
                    </a:cubicBezTo>
                    <a:cubicBezTo>
                      <a:pt x="f13" y="f11"/>
                      <a:pt x="f13" y="f10"/>
                      <a:pt x="f22" y="f10"/>
                    </a:cubicBezTo>
                    <a:cubicBezTo>
                      <a:pt x="f23" y="f10"/>
                      <a:pt x="f24" y="f10"/>
                      <a:pt x="f25" y="f12"/>
                    </a:cubicBezTo>
                    <a:cubicBezTo>
                      <a:pt x="f25" y="f10"/>
                      <a:pt x="f24" y="f12"/>
                      <a:pt x="f25" y="f8"/>
                    </a:cubicBezTo>
                    <a:cubicBezTo>
                      <a:pt x="f25" y="f26"/>
                      <a:pt x="f23" y="f21"/>
                      <a:pt x="f24" y="f27"/>
                    </a:cubicBezTo>
                    <a:cubicBezTo>
                      <a:pt x="f28" y="f29"/>
                      <a:pt x="f5" y="f30"/>
                      <a:pt x="f25" y="f31"/>
                    </a:cubicBezTo>
                    <a:cubicBezTo>
                      <a:pt x="f24" y="f32"/>
                      <a:pt x="f28" y="f33"/>
                      <a:pt x="f24" y="f34"/>
                    </a:cubicBezTo>
                    <a:cubicBezTo>
                      <a:pt x="f9" y="f35"/>
                      <a:pt x="f28" y="f36"/>
                      <a:pt x="f9" y="f37"/>
                    </a:cubicBezTo>
                    <a:cubicBezTo>
                      <a:pt x="f18" y="f38"/>
                      <a:pt x="f19" y="f39"/>
                      <a:pt x="f20" y="f40"/>
                    </a:cubicBezTo>
                    <a:cubicBezTo>
                      <a:pt x="f19" y="f40"/>
                      <a:pt x="f19" y="f40"/>
                      <a:pt x="f16" y="f41"/>
                    </a:cubicBezTo>
                    <a:cubicBezTo>
                      <a:pt x="f17" y="f42"/>
                      <a:pt x="f12" y="f7"/>
                      <a:pt x="f8" y="f42"/>
                    </a:cubicBezTo>
                    <a:cubicBezTo>
                      <a:pt x="f26" y="f7"/>
                      <a:pt x="f30" y="f42"/>
                      <a:pt x="f32" y="f43"/>
                    </a:cubicBezTo>
                    <a:cubicBezTo>
                      <a:pt x="f34" y="f40"/>
                      <a:pt x="f44" y="f40"/>
                      <a:pt x="f45" y="f46"/>
                    </a:cubicBezTo>
                    <a:cubicBezTo>
                      <a:pt x="f47" y="f48"/>
                      <a:pt x="f45" y="f48"/>
                      <a:pt x="f47" y="f49"/>
                    </a:cubicBezTo>
                    <a:cubicBezTo>
                      <a:pt x="f33" y="f50"/>
                      <a:pt x="f34" y="f51"/>
                      <a:pt x="f52" y="f53"/>
                    </a:cubicBezTo>
                    <a:cubicBezTo>
                      <a:pt x="f54" y="f53"/>
                      <a:pt x="f55" y="f53"/>
                      <a:pt x="f35" y="f36"/>
                    </a:cubicBezTo>
                    <a:cubicBezTo>
                      <a:pt x="f54" y="f55"/>
                      <a:pt x="f55" y="f51"/>
                      <a:pt x="f37" y="f55"/>
                    </a:cubicBezTo>
                    <a:cubicBezTo>
                      <a:pt x="f51" y="f54"/>
                      <a:pt x="f55" y="f54"/>
                      <a:pt x="f38" y="f34"/>
                    </a:cubicBezTo>
                    <a:cubicBezTo>
                      <a:pt x="f37" y="f47"/>
                      <a:pt x="f51" y="f45"/>
                      <a:pt x="f53" y="f33"/>
                    </a:cubicBezTo>
                    <a:cubicBezTo>
                      <a:pt x="f53" y="f56"/>
                      <a:pt x="f38" y="f56"/>
                      <a:pt x="f37" y="f31"/>
                    </a:cubicBezTo>
                    <a:cubicBezTo>
                      <a:pt x="f36" y="f30"/>
                      <a:pt x="f50" y="f31"/>
                      <a:pt x="f48" y="f31"/>
                    </a:cubicBezTo>
                    <a:cubicBezTo>
                      <a:pt x="f43" y="f31"/>
                      <a:pt x="f40" y="f30"/>
                      <a:pt x="f46" y="f30"/>
                    </a:cubicBezTo>
                    <a:cubicBezTo>
                      <a:pt x="f50" y="f26"/>
                      <a:pt x="f41" y="f21"/>
                      <a:pt x="f49" y="f11"/>
                    </a:cubicBezTo>
                    <a:cubicBezTo>
                      <a:pt x="f50" y="f14"/>
                      <a:pt x="f57" y="f14"/>
                      <a:pt x="f49" y="f17"/>
                    </a:cubicBezTo>
                    <a:cubicBezTo>
                      <a:pt x="f48" y="f16"/>
                      <a:pt x="f40" y="f18"/>
                      <a:pt x="f40" y="f16"/>
                    </a:cubicBezTo>
                    <a:cubicBezTo>
                      <a:pt x="f41" y="f19"/>
                      <a:pt x="f43" y="f15"/>
                      <a:pt x="f58" y="f20"/>
                    </a:cubicBezTo>
                    <a:cubicBezTo>
                      <a:pt x="f58" y="f20"/>
                      <a:pt x="f58" y="f20"/>
                      <a:pt x="f59" y="f20"/>
                    </a:cubicBezTo>
                    <a:cubicBezTo>
                      <a:pt x="f7" y="f9"/>
                      <a:pt x="f58" y="f13"/>
                      <a:pt x="f6" y="f9"/>
                    </a:cubicBezTo>
                    <a:cubicBezTo>
                      <a:pt x="f42" y="f9"/>
                      <a:pt x="f42" y="f13"/>
                      <a:pt x="f43" y="f13"/>
                    </a:cubicBezTo>
                    <a:cubicBezTo>
                      <a:pt x="f41" y="f13"/>
                      <a:pt x="f42" y="f9"/>
                      <a:pt x="f43" y="f9"/>
                    </a:cubicBezTo>
                    <a:cubicBezTo>
                      <a:pt x="f41" y="f9"/>
                      <a:pt x="f41" y="f13"/>
                      <a:pt x="f46" y="f20"/>
                    </a:cubicBezTo>
                    <a:cubicBezTo>
                      <a:pt x="f57" y="f19"/>
                      <a:pt x="f49" y="f15"/>
                      <a:pt x="f57" y="f19"/>
                    </a:cubicBezTo>
                    <a:cubicBezTo>
                      <a:pt x="f50" y="f13"/>
                      <a:pt x="f53" y="f22"/>
                      <a:pt x="f53" y="f23"/>
                    </a:cubicBezTo>
                    <a:cubicBezTo>
                      <a:pt x="f53" y="f25"/>
                      <a:pt x="f36" y="f22"/>
                      <a:pt x="f51" y="f25"/>
                    </a:cubicBezTo>
                    <a:cubicBezTo>
                      <a:pt x="f53" y="f28"/>
                      <a:pt x="f37" y="f5"/>
                      <a:pt x="f38" y="f28"/>
                    </a:cubicBezTo>
                    <a:cubicBezTo>
                      <a:pt x="f35" y="f24"/>
                      <a:pt x="f38" y="f24"/>
                      <a:pt x="f55" y="f23"/>
                    </a:cubicBezTo>
                    <a:cubicBezTo>
                      <a:pt x="f35" y="f23"/>
                      <a:pt x="f55" y="f24"/>
                      <a:pt x="f54" y="f23"/>
                    </a:cubicBezTo>
                    <a:cubicBezTo>
                      <a:pt x="f52" y="f22"/>
                      <a:pt x="f35" y="f9"/>
                      <a:pt x="f54" y="f9"/>
                    </a:cubicBezTo>
                    <a:cubicBezTo>
                      <a:pt x="f44" y="f13"/>
                      <a:pt x="f34" y="f9"/>
                      <a:pt x="f47" y="f13"/>
                    </a:cubicBezTo>
                    <a:cubicBezTo>
                      <a:pt x="f56" y="f20"/>
                      <a:pt x="f47" y="f22"/>
                      <a:pt x="f31" y="f22"/>
                    </a:cubicBezTo>
                    <a:cubicBezTo>
                      <a:pt x="f30" y="f9"/>
                      <a:pt x="f29" y="f13"/>
                      <a:pt x="f30" y="f9"/>
                    </a:cubicBezTo>
                    <a:cubicBezTo>
                      <a:pt x="f27" y="f22"/>
                      <a:pt x="f27"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14" name="Uzbekisten">
                <a:extLst>
                  <a:ext uri="{FF2B5EF4-FFF2-40B4-BE49-F238E27FC236}">
                    <a16:creationId xmlns:a16="http://schemas.microsoft.com/office/drawing/2014/main" id="{76EF8219-E2DB-CDBF-BB9C-7E1F514AFE36}"/>
                  </a:ext>
                </a:extLst>
              </p:cNvPr>
              <p:cNvSpPr/>
              <p:nvPr/>
            </p:nvSpPr>
            <p:spPr>
              <a:xfrm>
                <a:off x="8271506" y="3154295"/>
                <a:ext cx="438317" cy="222510"/>
              </a:xfrm>
              <a:custGeom>
                <a:avLst/>
                <a:gdLst>
                  <a:gd name="f0" fmla="val 10800000"/>
                  <a:gd name="f1" fmla="val 5400000"/>
                  <a:gd name="f2" fmla="val 180"/>
                  <a:gd name="f3" fmla="val w"/>
                  <a:gd name="f4" fmla="val h"/>
                  <a:gd name="f5" fmla="val 0"/>
                  <a:gd name="f6" fmla="val 82"/>
                  <a:gd name="f7" fmla="val 44"/>
                  <a:gd name="f8" fmla="val 6"/>
                  <a:gd name="f9" fmla="val 25"/>
                  <a:gd name="f10" fmla="val 11"/>
                  <a:gd name="f11" fmla="val 22"/>
                  <a:gd name="f12" fmla="val 9"/>
                  <a:gd name="f13" fmla="val 20"/>
                  <a:gd name="f14" fmla="val 19"/>
                  <a:gd name="f15" fmla="val 18"/>
                  <a:gd name="f16" fmla="val 12"/>
                  <a:gd name="f17" fmla="val 15"/>
                  <a:gd name="f18" fmla="val 17"/>
                  <a:gd name="f19" fmla="val 14"/>
                  <a:gd name="f20" fmla="val 16"/>
                  <a:gd name="f21" fmla="val 21"/>
                  <a:gd name="f22" fmla="val 23"/>
                  <a:gd name="f23" fmla="val 24"/>
                  <a:gd name="f24" fmla="val 26"/>
                  <a:gd name="f25" fmla="val 30"/>
                  <a:gd name="f26" fmla="val 29"/>
                  <a:gd name="f27" fmla="val 37"/>
                  <a:gd name="f28" fmla="val 33"/>
                  <a:gd name="f29" fmla="val 35"/>
                  <a:gd name="f30" fmla="val 42"/>
                  <a:gd name="f31" fmla="val 46"/>
                  <a:gd name="f32" fmla="val 49"/>
                  <a:gd name="f33" fmla="val 48"/>
                  <a:gd name="f34" fmla="val 38"/>
                  <a:gd name="f35" fmla="val 50"/>
                  <a:gd name="f36" fmla="val 52"/>
                  <a:gd name="f37" fmla="val 51"/>
                  <a:gd name="f38" fmla="val 40"/>
                  <a:gd name="f39" fmla="val 43"/>
                  <a:gd name="f40" fmla="val 55"/>
                  <a:gd name="f41" fmla="val 57"/>
                  <a:gd name="f42" fmla="val 58"/>
                  <a:gd name="f43" fmla="val 59"/>
                  <a:gd name="f44" fmla="val 39"/>
                  <a:gd name="f45" fmla="val 62"/>
                  <a:gd name="f46" fmla="val 60"/>
                  <a:gd name="f47" fmla="val 61"/>
                  <a:gd name="f48" fmla="val 36"/>
                  <a:gd name="f49" fmla="val 56"/>
                  <a:gd name="f50" fmla="val 54"/>
                  <a:gd name="f51" fmla="val 63"/>
                  <a:gd name="f52" fmla="val 31"/>
                  <a:gd name="f53" fmla="val 64"/>
                  <a:gd name="f54" fmla="val 67"/>
                  <a:gd name="f55" fmla="val 27"/>
                  <a:gd name="f56" fmla="val 28"/>
                  <a:gd name="f57" fmla="val 68"/>
                  <a:gd name="f58" fmla="val 65"/>
                  <a:gd name="f59" fmla="val 71"/>
                  <a:gd name="f60" fmla="val 70"/>
                  <a:gd name="f61" fmla="val 73"/>
                  <a:gd name="f62" fmla="val 75"/>
                  <a:gd name="f63" fmla="val 76"/>
                  <a:gd name="f64" fmla="val 79"/>
                  <a:gd name="f65" fmla="val 78"/>
                  <a:gd name="f66" fmla="val 77"/>
                  <a:gd name="f67" fmla="val 74"/>
                  <a:gd name="f68" fmla="val 69"/>
                  <a:gd name="f69" fmla="val 66"/>
                  <a:gd name="f70" fmla="val 47"/>
                  <a:gd name="f71" fmla="val 45"/>
                  <a:gd name="f72" fmla="val 10"/>
                  <a:gd name="f73" fmla="val 8"/>
                  <a:gd name="f74" fmla="val 7"/>
                  <a:gd name="f75" fmla="val 5"/>
                  <a:gd name="f76" fmla="val 4"/>
                  <a:gd name="f77" fmla="val 3"/>
                  <a:gd name="f78" fmla="val 1"/>
                  <a:gd name="f79" fmla="val 2"/>
                  <a:gd name="f80" fmla="+- 0 0 -90"/>
                  <a:gd name="f81" fmla="*/ f3 1 82"/>
                  <a:gd name="f82" fmla="*/ f4 1 44"/>
                  <a:gd name="f83" fmla="+- f7 0 f5"/>
                  <a:gd name="f84" fmla="+- f6 0 f5"/>
                  <a:gd name="f85" fmla="*/ f80 f0 1"/>
                  <a:gd name="f86" fmla="*/ f84 1 82"/>
                  <a:gd name="f87" fmla="*/ f83 1 44"/>
                  <a:gd name="f88" fmla="*/ f85 1 f2"/>
                  <a:gd name="f89" fmla="*/ 6 1 f86"/>
                  <a:gd name="f90" fmla="*/ 25 1 f87"/>
                  <a:gd name="f91" fmla="*/ 9 1 f86"/>
                  <a:gd name="f92" fmla="*/ 20 1 f87"/>
                  <a:gd name="f93" fmla="*/ 12 1 f86"/>
                  <a:gd name="f94" fmla="*/ 19 1 f87"/>
                  <a:gd name="f95" fmla="*/ 14 1 f86"/>
                  <a:gd name="f96" fmla="*/ 18 1 f87"/>
                  <a:gd name="f97" fmla="*/ 19 1 f86"/>
                  <a:gd name="f98" fmla="*/ 21 1 f87"/>
                  <a:gd name="f99" fmla="*/ 22 1 f86"/>
                  <a:gd name="f100" fmla="*/ 24 1 f87"/>
                  <a:gd name="f101" fmla="*/ 26 1 f86"/>
                  <a:gd name="f102" fmla="*/ 23 1 f87"/>
                  <a:gd name="f103" fmla="*/ 37 1 f86"/>
                  <a:gd name="f104" fmla="*/ 33 1 f87"/>
                  <a:gd name="f105" fmla="*/ 46 1 f86"/>
                  <a:gd name="f106" fmla="*/ 37 1 f87"/>
                  <a:gd name="f107" fmla="*/ 50 1 f86"/>
                  <a:gd name="f108" fmla="*/ 38 1 f87"/>
                  <a:gd name="f109" fmla="*/ 51 1 f86"/>
                  <a:gd name="f110" fmla="*/ 43 1 f87"/>
                  <a:gd name="f111" fmla="*/ 57 1 f86"/>
                  <a:gd name="f112" fmla="*/ 59 1 f86"/>
                  <a:gd name="f113" fmla="*/ 42 1 f87"/>
                  <a:gd name="f114" fmla="*/ 60 1 f86"/>
                  <a:gd name="f115" fmla="*/ 58 1 f86"/>
                  <a:gd name="f116" fmla="*/ 36 1 f87"/>
                  <a:gd name="f117" fmla="*/ 31 1 f87"/>
                  <a:gd name="f118" fmla="*/ 62 1 f86"/>
                  <a:gd name="f119" fmla="*/ 29 1 f87"/>
                  <a:gd name="f120" fmla="*/ 67 1 f86"/>
                  <a:gd name="f121" fmla="*/ 28 1 f87"/>
                  <a:gd name="f122" fmla="*/ 68 1 f86"/>
                  <a:gd name="f123" fmla="*/ 30 1 f87"/>
                  <a:gd name="f124" fmla="*/ 73 1 f86"/>
                  <a:gd name="f125" fmla="*/ 79 1 f86"/>
                  <a:gd name="f126" fmla="*/ 77 1 f86"/>
                  <a:gd name="f127" fmla="*/ 26 1 f87"/>
                  <a:gd name="f128" fmla="*/ 74 1 f86"/>
                  <a:gd name="f129" fmla="*/ 71 1 f86"/>
                  <a:gd name="f130" fmla="*/ 22 1 f87"/>
                  <a:gd name="f131" fmla="*/ 66 1 f86"/>
                  <a:gd name="f132" fmla="*/ 27 1 f87"/>
                  <a:gd name="f133" fmla="*/ 49 1 f86"/>
                  <a:gd name="f134" fmla="*/ 47 1 f86"/>
                  <a:gd name="f135" fmla="*/ 45 1 f86"/>
                  <a:gd name="f136" fmla="*/ 15 1 f87"/>
                  <a:gd name="f137" fmla="*/ 44 1 f86"/>
                  <a:gd name="f138" fmla="*/ 16 1 f87"/>
                  <a:gd name="f139" fmla="*/ 10 1 f87"/>
                  <a:gd name="f140" fmla="*/ 35 1 f86"/>
                  <a:gd name="f141" fmla="*/ 12 1 f87"/>
                  <a:gd name="f142" fmla="*/ 25 1 f86"/>
                  <a:gd name="f143" fmla="*/ 6 1 f87"/>
                  <a:gd name="f144" fmla="*/ 21 1 f86"/>
                  <a:gd name="f145" fmla="*/ 9 1 f87"/>
                  <a:gd name="f146" fmla="*/ 16 1 f86"/>
                  <a:gd name="f147" fmla="*/ 11 1 f87"/>
                  <a:gd name="f148" fmla="*/ 8 1 f86"/>
                  <a:gd name="f149" fmla="*/ 4 1 f87"/>
                  <a:gd name="f150" fmla="*/ 0 1 f87"/>
                  <a:gd name="f151" fmla="*/ 1 1 f86"/>
                  <a:gd name="f152" fmla="*/ 5 1 f87"/>
                  <a:gd name="f153" fmla="*/ 0 1 f86"/>
                  <a:gd name="f154" fmla="*/ f6 1 f86"/>
                  <a:gd name="f155" fmla="*/ f7 1 f87"/>
                  <a:gd name="f156" fmla="+- f88 0 f1"/>
                  <a:gd name="f157" fmla="*/ f153 f81 1"/>
                  <a:gd name="f158" fmla="*/ f154 f81 1"/>
                  <a:gd name="f159" fmla="*/ f155 f82 1"/>
                  <a:gd name="f160" fmla="*/ f150 f82 1"/>
                  <a:gd name="f161" fmla="*/ f89 f81 1"/>
                  <a:gd name="f162" fmla="*/ f90 f82 1"/>
                  <a:gd name="f163" fmla="*/ f91 f81 1"/>
                  <a:gd name="f164" fmla="*/ f92 f82 1"/>
                  <a:gd name="f165" fmla="*/ f93 f81 1"/>
                  <a:gd name="f166" fmla="*/ f94 f82 1"/>
                  <a:gd name="f167" fmla="*/ f95 f81 1"/>
                  <a:gd name="f168" fmla="*/ f96 f82 1"/>
                  <a:gd name="f169" fmla="*/ f97 f81 1"/>
                  <a:gd name="f170" fmla="*/ f98 f82 1"/>
                  <a:gd name="f171" fmla="*/ f99 f81 1"/>
                  <a:gd name="f172" fmla="*/ f100 f82 1"/>
                  <a:gd name="f173" fmla="*/ f101 f81 1"/>
                  <a:gd name="f174" fmla="*/ f102 f82 1"/>
                  <a:gd name="f175" fmla="*/ f103 f81 1"/>
                  <a:gd name="f176" fmla="*/ f104 f82 1"/>
                  <a:gd name="f177" fmla="*/ f105 f81 1"/>
                  <a:gd name="f178" fmla="*/ f106 f82 1"/>
                  <a:gd name="f179" fmla="*/ f107 f81 1"/>
                  <a:gd name="f180" fmla="*/ f108 f82 1"/>
                  <a:gd name="f181" fmla="*/ f109 f81 1"/>
                  <a:gd name="f182" fmla="*/ f110 f82 1"/>
                  <a:gd name="f183" fmla="*/ f111 f81 1"/>
                  <a:gd name="f184" fmla="*/ f112 f81 1"/>
                  <a:gd name="f185" fmla="*/ f113 f82 1"/>
                  <a:gd name="f186" fmla="*/ f114 f81 1"/>
                  <a:gd name="f187" fmla="*/ f115 f81 1"/>
                  <a:gd name="f188" fmla="*/ f116 f82 1"/>
                  <a:gd name="f189" fmla="*/ f117 f82 1"/>
                  <a:gd name="f190" fmla="*/ f118 f81 1"/>
                  <a:gd name="f191" fmla="*/ f119 f82 1"/>
                  <a:gd name="f192" fmla="*/ f120 f81 1"/>
                  <a:gd name="f193" fmla="*/ f121 f82 1"/>
                  <a:gd name="f194" fmla="*/ f122 f81 1"/>
                  <a:gd name="f195" fmla="*/ f123 f82 1"/>
                  <a:gd name="f196" fmla="*/ f124 f81 1"/>
                  <a:gd name="f197" fmla="*/ f125 f81 1"/>
                  <a:gd name="f198" fmla="*/ f126 f81 1"/>
                  <a:gd name="f199" fmla="*/ f127 f82 1"/>
                  <a:gd name="f200" fmla="*/ f128 f81 1"/>
                  <a:gd name="f201" fmla="*/ f129 f81 1"/>
                  <a:gd name="f202" fmla="*/ f130 f82 1"/>
                  <a:gd name="f203" fmla="*/ f131 f81 1"/>
                  <a:gd name="f204" fmla="*/ f132 f82 1"/>
                  <a:gd name="f205" fmla="*/ f133 f81 1"/>
                  <a:gd name="f206" fmla="*/ f134 f81 1"/>
                  <a:gd name="f207" fmla="*/ f135 f81 1"/>
                  <a:gd name="f208" fmla="*/ f136 f82 1"/>
                  <a:gd name="f209" fmla="*/ f137 f81 1"/>
                  <a:gd name="f210" fmla="*/ f138 f82 1"/>
                  <a:gd name="f211" fmla="*/ f139 f82 1"/>
                  <a:gd name="f212" fmla="*/ f140 f81 1"/>
                  <a:gd name="f213" fmla="*/ f141 f82 1"/>
                  <a:gd name="f214" fmla="*/ f142 f81 1"/>
                  <a:gd name="f215" fmla="*/ f143 f82 1"/>
                  <a:gd name="f216" fmla="*/ f144 f81 1"/>
                  <a:gd name="f217" fmla="*/ f145 f82 1"/>
                  <a:gd name="f218" fmla="*/ f146 f81 1"/>
                  <a:gd name="f219" fmla="*/ f147 f82 1"/>
                  <a:gd name="f220" fmla="*/ f148 f81 1"/>
                  <a:gd name="f221" fmla="*/ f149 f82 1"/>
                  <a:gd name="f222" fmla="*/ f151 f81 1"/>
                  <a:gd name="f223" fmla="*/ f152 f82 1"/>
                </a:gdLst>
                <a:ahLst/>
                <a:cxnLst>
                  <a:cxn ang="3cd4">
                    <a:pos x="hc" y="t"/>
                  </a:cxn>
                  <a:cxn ang="0">
                    <a:pos x="r" y="vc"/>
                  </a:cxn>
                  <a:cxn ang="cd4">
                    <a:pos x="hc" y="b"/>
                  </a:cxn>
                  <a:cxn ang="cd2">
                    <a:pos x="l" y="vc"/>
                  </a:cxn>
                  <a:cxn ang="f156">
                    <a:pos x="f161" y="f162"/>
                  </a:cxn>
                  <a:cxn ang="f156">
                    <a:pos x="f163" y="f164"/>
                  </a:cxn>
                  <a:cxn ang="f156">
                    <a:pos x="f165" y="f166"/>
                  </a:cxn>
                  <a:cxn ang="f156">
                    <a:pos x="f167" y="f168"/>
                  </a:cxn>
                  <a:cxn ang="f156">
                    <a:pos x="f169" y="f170"/>
                  </a:cxn>
                  <a:cxn ang="f156">
                    <a:pos x="f171" y="f172"/>
                  </a:cxn>
                  <a:cxn ang="f156">
                    <a:pos x="f173" y="f174"/>
                  </a:cxn>
                  <a:cxn ang="f156">
                    <a:pos x="f175" y="f176"/>
                  </a:cxn>
                  <a:cxn ang="f156">
                    <a:pos x="f177" y="f178"/>
                  </a:cxn>
                  <a:cxn ang="f156">
                    <a:pos x="f179" y="f180"/>
                  </a:cxn>
                  <a:cxn ang="f156">
                    <a:pos x="f181" y="f182"/>
                  </a:cxn>
                  <a:cxn ang="f156">
                    <a:pos x="f183" y="f182"/>
                  </a:cxn>
                  <a:cxn ang="f156">
                    <a:pos x="f184" y="f185"/>
                  </a:cxn>
                  <a:cxn ang="f156">
                    <a:pos x="f186" y="f178"/>
                  </a:cxn>
                  <a:cxn ang="f156">
                    <a:pos x="f187" y="f188"/>
                  </a:cxn>
                  <a:cxn ang="f156">
                    <a:pos x="f187" y="f176"/>
                  </a:cxn>
                  <a:cxn ang="f156">
                    <a:pos x="f184" y="f189"/>
                  </a:cxn>
                  <a:cxn ang="f156">
                    <a:pos x="f190" y="f191"/>
                  </a:cxn>
                  <a:cxn ang="f156">
                    <a:pos x="f192" y="f193"/>
                  </a:cxn>
                  <a:cxn ang="f156">
                    <a:pos x="f194" y="f191"/>
                  </a:cxn>
                  <a:cxn ang="f156">
                    <a:pos x="f194" y="f195"/>
                  </a:cxn>
                  <a:cxn ang="f156">
                    <a:pos x="f196" y="f195"/>
                  </a:cxn>
                  <a:cxn ang="f156">
                    <a:pos x="f197" y="f193"/>
                  </a:cxn>
                  <a:cxn ang="f156">
                    <a:pos x="f198" y="f199"/>
                  </a:cxn>
                  <a:cxn ang="f156">
                    <a:pos x="f200" y="f172"/>
                  </a:cxn>
                  <a:cxn ang="f156">
                    <a:pos x="f201" y="f162"/>
                  </a:cxn>
                  <a:cxn ang="f156">
                    <a:pos x="f192" y="f162"/>
                  </a:cxn>
                  <a:cxn ang="f156">
                    <a:pos x="f192" y="f202"/>
                  </a:cxn>
                  <a:cxn ang="f156">
                    <a:pos x="f194" y="f168"/>
                  </a:cxn>
                  <a:cxn ang="f156">
                    <a:pos x="f203" y="f166"/>
                  </a:cxn>
                  <a:cxn ang="f156">
                    <a:pos x="f190" y="f162"/>
                  </a:cxn>
                  <a:cxn ang="f156">
                    <a:pos x="f186" y="f191"/>
                  </a:cxn>
                  <a:cxn ang="f156">
                    <a:pos x="f187" y="f204"/>
                  </a:cxn>
                  <a:cxn ang="f156">
                    <a:pos x="f205" y="f174"/>
                  </a:cxn>
                  <a:cxn ang="f156">
                    <a:pos x="f206" y="f174"/>
                  </a:cxn>
                  <a:cxn ang="f156">
                    <a:pos x="f207" y="f164"/>
                  </a:cxn>
                  <a:cxn ang="f156">
                    <a:pos x="f206" y="f166"/>
                  </a:cxn>
                  <a:cxn ang="f156">
                    <a:pos x="f177" y="f208"/>
                  </a:cxn>
                  <a:cxn ang="f156">
                    <a:pos x="f209" y="f210"/>
                  </a:cxn>
                  <a:cxn ang="f156">
                    <a:pos x="f175" y="f211"/>
                  </a:cxn>
                  <a:cxn ang="f156">
                    <a:pos x="f212" y="f213"/>
                  </a:cxn>
                  <a:cxn ang="f156">
                    <a:pos x="f214" y="f213"/>
                  </a:cxn>
                  <a:cxn ang="f156">
                    <a:pos x="f171" y="f215"/>
                  </a:cxn>
                  <a:cxn ang="f156">
                    <a:pos x="f216" y="f217"/>
                  </a:cxn>
                  <a:cxn ang="f156">
                    <a:pos x="f218" y="f213"/>
                  </a:cxn>
                  <a:cxn ang="f156">
                    <a:pos x="f165" y="f219"/>
                  </a:cxn>
                  <a:cxn ang="f156">
                    <a:pos x="f163" y="f211"/>
                  </a:cxn>
                  <a:cxn ang="f156">
                    <a:pos x="f220" y="f221"/>
                  </a:cxn>
                  <a:cxn ang="f156">
                    <a:pos x="f220" y="f160"/>
                  </a:cxn>
                  <a:cxn ang="f156">
                    <a:pos x="f222" y="f223"/>
                  </a:cxn>
                  <a:cxn ang="f156">
                    <a:pos x="f161" y="f162"/>
                  </a:cxn>
                </a:cxnLst>
                <a:rect l="f157" t="f160" r="f158" b="f159"/>
                <a:pathLst>
                  <a:path w="82" h="44">
                    <a:moveTo>
                      <a:pt x="f8" y="f9"/>
                    </a:moveTo>
                    <a:cubicBezTo>
                      <a:pt x="f10" y="f9"/>
                      <a:pt x="f8" y="f11"/>
                      <a:pt x="f12" y="f13"/>
                    </a:cubicBezTo>
                    <a:cubicBezTo>
                      <a:pt x="f10" y="f14"/>
                      <a:pt x="f10" y="f15"/>
                      <a:pt x="f16" y="f14"/>
                    </a:cubicBezTo>
                    <a:cubicBezTo>
                      <a:pt x="f17" y="f13"/>
                      <a:pt x="f16" y="f18"/>
                      <a:pt x="f19" y="f15"/>
                    </a:cubicBezTo>
                    <a:cubicBezTo>
                      <a:pt x="f20" y="f15"/>
                      <a:pt x="f13" y="f13"/>
                      <a:pt x="f14" y="f21"/>
                    </a:cubicBezTo>
                    <a:cubicBezTo>
                      <a:pt x="f14" y="f22"/>
                      <a:pt x="f13" y="f23"/>
                      <a:pt x="f11" y="f23"/>
                    </a:cubicBezTo>
                    <a:cubicBezTo>
                      <a:pt x="f9" y="f22"/>
                      <a:pt x="f9" y="f11"/>
                      <a:pt x="f24" y="f22"/>
                    </a:cubicBezTo>
                    <a:cubicBezTo>
                      <a:pt x="f25" y="f26"/>
                      <a:pt x="f26" y="f25"/>
                      <a:pt x="f27" y="f28"/>
                    </a:cubicBezTo>
                    <a:cubicBezTo>
                      <a:pt x="f7" y="f29"/>
                      <a:pt x="f30" y="f27"/>
                      <a:pt x="f31" y="f27"/>
                    </a:cubicBezTo>
                    <a:cubicBezTo>
                      <a:pt x="f32" y="f27"/>
                      <a:pt x="f33" y="f34"/>
                      <a:pt x="f35" y="f34"/>
                    </a:cubicBezTo>
                    <a:cubicBezTo>
                      <a:pt x="f36" y="f34"/>
                      <a:pt x="f37" y="f38"/>
                      <a:pt x="f37" y="f39"/>
                    </a:cubicBezTo>
                    <a:cubicBezTo>
                      <a:pt x="f40" y="f39"/>
                      <a:pt x="f40" y="f30"/>
                      <a:pt x="f41" y="f39"/>
                    </a:cubicBezTo>
                    <a:cubicBezTo>
                      <a:pt x="f42" y="f7"/>
                      <a:pt x="f41" y="f39"/>
                      <a:pt x="f43" y="f30"/>
                    </a:cubicBezTo>
                    <a:cubicBezTo>
                      <a:pt x="f43" y="f44"/>
                      <a:pt x="f45" y="f34"/>
                      <a:pt x="f46" y="f27"/>
                    </a:cubicBezTo>
                    <a:cubicBezTo>
                      <a:pt x="f42" y="f27"/>
                      <a:pt x="f47" y="f48"/>
                      <a:pt x="f42" y="f48"/>
                    </a:cubicBezTo>
                    <a:cubicBezTo>
                      <a:pt x="f49" y="f48"/>
                      <a:pt x="f50" y="f28"/>
                      <a:pt x="f42" y="f28"/>
                    </a:cubicBezTo>
                    <a:cubicBezTo>
                      <a:pt x="f47" y="f28"/>
                      <a:pt x="f51" y="f52"/>
                      <a:pt x="f43" y="f52"/>
                    </a:cubicBezTo>
                    <a:cubicBezTo>
                      <a:pt x="f45" y="f25"/>
                      <a:pt x="f45" y="f26"/>
                      <a:pt x="f45" y="f26"/>
                    </a:cubicBezTo>
                    <a:cubicBezTo>
                      <a:pt x="f53" y="f52"/>
                      <a:pt x="f54" y="f55"/>
                      <a:pt x="f54" y="f56"/>
                    </a:cubicBezTo>
                    <a:cubicBezTo>
                      <a:pt x="f57" y="f26"/>
                      <a:pt x="f57" y="f26"/>
                      <a:pt x="f57" y="f26"/>
                    </a:cubicBezTo>
                    <a:cubicBezTo>
                      <a:pt x="f57" y="f26"/>
                      <a:pt x="f58" y="f26"/>
                      <a:pt x="f57" y="f25"/>
                    </a:cubicBezTo>
                    <a:cubicBezTo>
                      <a:pt x="f59" y="f52"/>
                      <a:pt x="f60" y="f26"/>
                      <a:pt x="f61" y="f25"/>
                    </a:cubicBezTo>
                    <a:cubicBezTo>
                      <a:pt x="f62" y="f25"/>
                      <a:pt x="f63" y="f25"/>
                      <a:pt x="f64" y="f56"/>
                    </a:cubicBezTo>
                    <a:cubicBezTo>
                      <a:pt x="f6" y="f24"/>
                      <a:pt x="f65" y="f55"/>
                      <a:pt x="f66" y="f24"/>
                    </a:cubicBezTo>
                    <a:cubicBezTo>
                      <a:pt x="f63" y="f9"/>
                      <a:pt x="f62" y="f24"/>
                      <a:pt x="f67" y="f23"/>
                    </a:cubicBezTo>
                    <a:cubicBezTo>
                      <a:pt x="f61" y="f22"/>
                      <a:pt x="f61" y="f22"/>
                      <a:pt x="f59" y="f9"/>
                    </a:cubicBezTo>
                    <a:cubicBezTo>
                      <a:pt x="f68" y="f55"/>
                      <a:pt x="f68" y="f22"/>
                      <a:pt x="f54" y="f9"/>
                    </a:cubicBezTo>
                    <a:cubicBezTo>
                      <a:pt x="f58" y="f55"/>
                      <a:pt x="f58" y="f24"/>
                      <a:pt x="f54" y="f11"/>
                    </a:cubicBezTo>
                    <a:cubicBezTo>
                      <a:pt x="f60" y="f15"/>
                      <a:pt x="f68" y="f15"/>
                      <a:pt x="f57" y="f15"/>
                    </a:cubicBezTo>
                    <a:cubicBezTo>
                      <a:pt x="f54" y="f15"/>
                      <a:pt x="f54" y="f15"/>
                      <a:pt x="f69" y="f14"/>
                    </a:cubicBezTo>
                    <a:cubicBezTo>
                      <a:pt x="f53" y="f21"/>
                      <a:pt x="f58" y="f22"/>
                      <a:pt x="f45" y="f9"/>
                    </a:cubicBezTo>
                    <a:cubicBezTo>
                      <a:pt x="f42" y="f56"/>
                      <a:pt x="f51" y="f26"/>
                      <a:pt x="f46" y="f26"/>
                    </a:cubicBezTo>
                    <a:cubicBezTo>
                      <a:pt x="f49" y="f26"/>
                      <a:pt x="f47" y="f55"/>
                      <a:pt x="f42" y="f55"/>
                    </a:cubicBezTo>
                    <a:cubicBezTo>
                      <a:pt x="f37" y="f26"/>
                      <a:pt x="f35" y="f56"/>
                      <a:pt x="f32" y="f22"/>
                    </a:cubicBezTo>
                    <a:cubicBezTo>
                      <a:pt x="f70" y="f22"/>
                      <a:pt x="f70" y="f22"/>
                      <a:pt x="f70" y="f22"/>
                    </a:cubicBezTo>
                    <a:cubicBezTo>
                      <a:pt x="f71" y="f13"/>
                      <a:pt x="f71" y="f13"/>
                      <a:pt x="f71" y="f13"/>
                    </a:cubicBezTo>
                    <a:cubicBezTo>
                      <a:pt x="f70" y="f14"/>
                      <a:pt x="f70" y="f14"/>
                      <a:pt x="f70" y="f14"/>
                    </a:cubicBezTo>
                    <a:cubicBezTo>
                      <a:pt x="f31" y="f17"/>
                      <a:pt x="f31" y="f17"/>
                      <a:pt x="f31" y="f17"/>
                    </a:cubicBezTo>
                    <a:cubicBezTo>
                      <a:pt x="f7" y="f20"/>
                      <a:pt x="f7" y="f20"/>
                      <a:pt x="f7" y="f20"/>
                    </a:cubicBezTo>
                    <a:cubicBezTo>
                      <a:pt x="f38" y="f12"/>
                      <a:pt x="f44" y="f16"/>
                      <a:pt x="f27" y="f72"/>
                    </a:cubicBezTo>
                    <a:cubicBezTo>
                      <a:pt x="f48" y="f73"/>
                      <a:pt x="f34" y="f16"/>
                      <a:pt x="f29" y="f16"/>
                    </a:cubicBezTo>
                    <a:cubicBezTo>
                      <a:pt x="f28" y="f16"/>
                      <a:pt x="f55" y="f16"/>
                      <a:pt x="f9" y="f16"/>
                    </a:cubicBezTo>
                    <a:cubicBezTo>
                      <a:pt x="f22" y="f16"/>
                      <a:pt x="f21" y="f74"/>
                      <a:pt x="f11" y="f8"/>
                    </a:cubicBezTo>
                    <a:cubicBezTo>
                      <a:pt x="f21" y="f73"/>
                      <a:pt x="f11" y="f12"/>
                      <a:pt x="f21" y="f12"/>
                    </a:cubicBezTo>
                    <a:cubicBezTo>
                      <a:pt x="f14" y="f72"/>
                      <a:pt x="f13" y="f10"/>
                      <a:pt x="f20" y="f16"/>
                    </a:cubicBezTo>
                    <a:cubicBezTo>
                      <a:pt x="f16" y="f16"/>
                      <a:pt x="f19" y="f10"/>
                      <a:pt x="f16" y="f10"/>
                    </a:cubicBezTo>
                    <a:cubicBezTo>
                      <a:pt x="f12" y="f16"/>
                      <a:pt x="f72" y="f72"/>
                      <a:pt x="f12" y="f72"/>
                    </a:cubicBezTo>
                    <a:cubicBezTo>
                      <a:pt x="f74" y="f12"/>
                      <a:pt x="f73" y="f75"/>
                      <a:pt x="f73" y="f76"/>
                    </a:cubicBezTo>
                    <a:cubicBezTo>
                      <a:pt x="f12" y="f77"/>
                      <a:pt x="f73" y="f76"/>
                      <a:pt x="f73" y="f5"/>
                    </a:cubicBezTo>
                    <a:cubicBezTo>
                      <a:pt x="f73" y="f78"/>
                      <a:pt x="f5" y="f78"/>
                      <a:pt x="f78" y="f75"/>
                    </a:cubicBezTo>
                    <a:cubicBezTo>
                      <a:pt x="f79" y="f73"/>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15" name="Pakistan">
                <a:extLst>
                  <a:ext uri="{FF2B5EF4-FFF2-40B4-BE49-F238E27FC236}">
                    <a16:creationId xmlns:a16="http://schemas.microsoft.com/office/drawing/2014/main" id="{F12E8AA6-FE54-86F3-B7F1-7968AE3063A5}"/>
                  </a:ext>
                </a:extLst>
              </p:cNvPr>
              <p:cNvSpPr/>
              <p:nvPr/>
            </p:nvSpPr>
            <p:spPr>
              <a:xfrm>
                <a:off x="8486144" y="3370386"/>
                <a:ext cx="361498" cy="425762"/>
              </a:xfrm>
              <a:custGeom>
                <a:avLst/>
                <a:gdLst>
                  <a:gd name="f0" fmla="val 10800000"/>
                  <a:gd name="f1" fmla="val 5400000"/>
                  <a:gd name="f2" fmla="val 180"/>
                  <a:gd name="f3" fmla="val w"/>
                  <a:gd name="f4" fmla="val h"/>
                  <a:gd name="f5" fmla="val 0"/>
                  <a:gd name="f6" fmla="val 68"/>
                  <a:gd name="f7" fmla="val 84"/>
                  <a:gd name="f8" fmla="val 36"/>
                  <a:gd name="f9" fmla="val 31"/>
                  <a:gd name="f10" fmla="val 35"/>
                  <a:gd name="f11" fmla="val 83"/>
                  <a:gd name="f12" fmla="val 34"/>
                  <a:gd name="f13" fmla="val 81"/>
                  <a:gd name="f14" fmla="val 33"/>
                  <a:gd name="f15" fmla="val 80"/>
                  <a:gd name="f16" fmla="val 79"/>
                  <a:gd name="f17" fmla="val 28"/>
                  <a:gd name="f18" fmla="val 30"/>
                  <a:gd name="f19" fmla="val 78"/>
                  <a:gd name="f20" fmla="val 76"/>
                  <a:gd name="f21" fmla="val 29"/>
                  <a:gd name="f22" fmla="val 74"/>
                  <a:gd name="f23" fmla="val 27"/>
                  <a:gd name="f24" fmla="val 75"/>
                  <a:gd name="f25" fmla="val 26"/>
                  <a:gd name="f26" fmla="val 25"/>
                  <a:gd name="f27" fmla="val 24"/>
                  <a:gd name="f28" fmla="val 22"/>
                  <a:gd name="f29" fmla="val 21"/>
                  <a:gd name="f30" fmla="val 77"/>
                  <a:gd name="f31" fmla="val 19"/>
                  <a:gd name="f32" fmla="val 18"/>
                  <a:gd name="f33" fmla="val 17"/>
                  <a:gd name="f34" fmla="val 16"/>
                  <a:gd name="f35" fmla="val 73"/>
                  <a:gd name="f36" fmla="val 14"/>
                  <a:gd name="f37" fmla="val 12"/>
                  <a:gd name="f38" fmla="val 10"/>
                  <a:gd name="f39" fmla="val 7"/>
                  <a:gd name="f40" fmla="val 9"/>
                  <a:gd name="f41" fmla="val 8"/>
                  <a:gd name="f42" fmla="val 72"/>
                  <a:gd name="f43" fmla="val 70"/>
                  <a:gd name="f44" fmla="val 6"/>
                  <a:gd name="f45" fmla="val 67"/>
                  <a:gd name="f46" fmla="val 65"/>
                  <a:gd name="f47" fmla="val 63"/>
                  <a:gd name="f48" fmla="val 11"/>
                  <a:gd name="f49" fmla="val 64"/>
                  <a:gd name="f50" fmla="val 13"/>
                  <a:gd name="f51" fmla="val 62"/>
                  <a:gd name="f52" fmla="val 61"/>
                  <a:gd name="f53" fmla="val 59"/>
                  <a:gd name="f54" fmla="val 60"/>
                  <a:gd name="f55" fmla="val 56"/>
                  <a:gd name="f56" fmla="val 52"/>
                  <a:gd name="f57" fmla="val 53"/>
                  <a:gd name="f58" fmla="val 3"/>
                  <a:gd name="f59" fmla="val 44"/>
                  <a:gd name="f60" fmla="val 1"/>
                  <a:gd name="f61" fmla="val 45"/>
                  <a:gd name="f62" fmla="val 5"/>
                  <a:gd name="f63" fmla="val 47"/>
                  <a:gd name="f64" fmla="val 48"/>
                  <a:gd name="f65" fmla="val 46"/>
                  <a:gd name="f66" fmla="val 43"/>
                  <a:gd name="f67" fmla="val 23"/>
                  <a:gd name="f68" fmla="val 42"/>
                  <a:gd name="f69" fmla="val 41"/>
                  <a:gd name="f70" fmla="val 39"/>
                  <a:gd name="f71" fmla="val 37"/>
                  <a:gd name="f72" fmla="val 32"/>
                  <a:gd name="f73" fmla="val 40"/>
                  <a:gd name="f74" fmla="val 15"/>
                  <a:gd name="f75" fmla="val 38"/>
                  <a:gd name="f76" fmla="val 4"/>
                  <a:gd name="f77" fmla="val 2"/>
                  <a:gd name="f78" fmla="val 49"/>
                  <a:gd name="f79" fmla="val 54"/>
                  <a:gd name="f80" fmla="val 58"/>
                  <a:gd name="f81" fmla="val 57"/>
                  <a:gd name="f82" fmla="val 50"/>
                  <a:gd name="f83" fmla="val 51"/>
                  <a:gd name="f84" fmla="val 20"/>
                  <a:gd name="f85" fmla="val 55"/>
                  <a:gd name="f86" fmla="val 66"/>
                  <a:gd name="f87" fmla="val 71"/>
                  <a:gd name="f88" fmla="val 82"/>
                  <a:gd name="f89" fmla="+- 0 0 -90"/>
                  <a:gd name="f90" fmla="*/ f3 1 68"/>
                  <a:gd name="f91" fmla="*/ f4 1 84"/>
                  <a:gd name="f92" fmla="+- f7 0 f5"/>
                  <a:gd name="f93" fmla="+- f6 0 f5"/>
                  <a:gd name="f94" fmla="*/ f89 f0 1"/>
                  <a:gd name="f95" fmla="*/ f93 1 68"/>
                  <a:gd name="f96" fmla="*/ f92 1 84"/>
                  <a:gd name="f97" fmla="*/ f94 1 f2"/>
                  <a:gd name="f98" fmla="*/ 36 1 f95"/>
                  <a:gd name="f99" fmla="*/ 84 1 f96"/>
                  <a:gd name="f100" fmla="*/ 34 1 f95"/>
                  <a:gd name="f101" fmla="*/ 81 1 f96"/>
                  <a:gd name="f102" fmla="*/ 31 1 f95"/>
                  <a:gd name="f103" fmla="*/ 79 1 f96"/>
                  <a:gd name="f104" fmla="*/ 30 1 f95"/>
                  <a:gd name="f105" fmla="*/ 76 1 f96"/>
                  <a:gd name="f106" fmla="*/ 27 1 f95"/>
                  <a:gd name="f107" fmla="*/ 75 1 f96"/>
                  <a:gd name="f108" fmla="*/ 28 1 f95"/>
                  <a:gd name="f109" fmla="*/ 25 1 f95"/>
                  <a:gd name="f110" fmla="*/ 22 1 f95"/>
                  <a:gd name="f111" fmla="*/ 19 1 f95"/>
                  <a:gd name="f112" fmla="*/ 74 1 f96"/>
                  <a:gd name="f113" fmla="*/ 17 1 f95"/>
                  <a:gd name="f114" fmla="*/ 14 1 f95"/>
                  <a:gd name="f115" fmla="*/ 10 1 f95"/>
                  <a:gd name="f116" fmla="*/ 7 1 f95"/>
                  <a:gd name="f117" fmla="*/ 70 1 f96"/>
                  <a:gd name="f118" fmla="*/ 9 1 f95"/>
                  <a:gd name="f119" fmla="*/ 65 1 f96"/>
                  <a:gd name="f120" fmla="*/ 11 1 f95"/>
                  <a:gd name="f121" fmla="*/ 64 1 f96"/>
                  <a:gd name="f122" fmla="*/ 12 1 f95"/>
                  <a:gd name="f123" fmla="*/ 62 1 f96"/>
                  <a:gd name="f124" fmla="*/ 59 1 f96"/>
                  <a:gd name="f125" fmla="*/ 56 1 f96"/>
                  <a:gd name="f126" fmla="*/ 6 1 f95"/>
                  <a:gd name="f127" fmla="*/ 53 1 f96"/>
                  <a:gd name="f128" fmla="*/ 0 1 f95"/>
                  <a:gd name="f129" fmla="*/ 44 1 f96"/>
                  <a:gd name="f130" fmla="*/ 3 1 f95"/>
                  <a:gd name="f131" fmla="*/ 45 1 f96"/>
                  <a:gd name="f132" fmla="*/ 47 1 f96"/>
                  <a:gd name="f133" fmla="*/ 21 1 f95"/>
                  <a:gd name="f134" fmla="*/ 46 1 f96"/>
                  <a:gd name="f135" fmla="*/ 24 1 f95"/>
                  <a:gd name="f136" fmla="*/ 43 1 f96"/>
                  <a:gd name="f137" fmla="*/ 23 1 f95"/>
                  <a:gd name="f138" fmla="*/ 41 1 f96"/>
                  <a:gd name="f139" fmla="*/ 37 1 f96"/>
                  <a:gd name="f140" fmla="*/ 29 1 f95"/>
                  <a:gd name="f141" fmla="*/ 35 1 f96"/>
                  <a:gd name="f142" fmla="*/ 32 1 f95"/>
                  <a:gd name="f143" fmla="*/ 32 1 f96"/>
                  <a:gd name="f144" fmla="*/ 27 1 f96"/>
                  <a:gd name="f145" fmla="*/ 35 1 f95"/>
                  <a:gd name="f146" fmla="*/ 24 1 f96"/>
                  <a:gd name="f147" fmla="*/ 21 1 f96"/>
                  <a:gd name="f148" fmla="*/ 40 1 f95"/>
                  <a:gd name="f149" fmla="*/ 41 1 f95"/>
                  <a:gd name="f150" fmla="*/ 19 1 f96"/>
                  <a:gd name="f151" fmla="*/ 39 1 f95"/>
                  <a:gd name="f152" fmla="*/ 12 1 f96"/>
                  <a:gd name="f153" fmla="*/ 7 1 f96"/>
                  <a:gd name="f154" fmla="*/ 42 1 f95"/>
                  <a:gd name="f155" fmla="*/ 5 1 f96"/>
                  <a:gd name="f156" fmla="*/ 48 1 f95"/>
                  <a:gd name="f157" fmla="*/ 2 1 f96"/>
                  <a:gd name="f158" fmla="*/ 54 1 f95"/>
                  <a:gd name="f159" fmla="*/ 4 1 f96"/>
                  <a:gd name="f160" fmla="*/ 57 1 f95"/>
                  <a:gd name="f161" fmla="*/ 63 1 f95"/>
                  <a:gd name="f162" fmla="*/ 10 1 f96"/>
                  <a:gd name="f163" fmla="*/ 67 1 f95"/>
                  <a:gd name="f164" fmla="*/ 13 1 f96"/>
                  <a:gd name="f165" fmla="*/ 65 1 f95"/>
                  <a:gd name="f166" fmla="*/ 17 1 f96"/>
                  <a:gd name="f167" fmla="*/ 18 1 f96"/>
                  <a:gd name="f168" fmla="*/ 51 1 f95"/>
                  <a:gd name="f169" fmla="*/ 20 1 f96"/>
                  <a:gd name="f170" fmla="*/ 52 1 f95"/>
                  <a:gd name="f171" fmla="*/ 23 1 f96"/>
                  <a:gd name="f172" fmla="*/ 55 1 f95"/>
                  <a:gd name="f173" fmla="*/ 58 1 f95"/>
                  <a:gd name="f174" fmla="*/ 26 1 f96"/>
                  <a:gd name="f175" fmla="*/ 60 1 f95"/>
                  <a:gd name="f176" fmla="*/ 30 1 f96"/>
                  <a:gd name="f177" fmla="*/ 59 1 f95"/>
                  <a:gd name="f178" fmla="*/ 53 1 f95"/>
                  <a:gd name="f179" fmla="*/ 51 1 f96"/>
                  <a:gd name="f180" fmla="*/ 58 1 f96"/>
                  <a:gd name="f181" fmla="*/ 44 1 f95"/>
                  <a:gd name="f182" fmla="*/ 43 1 f95"/>
                  <a:gd name="f183" fmla="*/ 68 1 f96"/>
                  <a:gd name="f184" fmla="*/ 49 1 f95"/>
                  <a:gd name="f185" fmla="*/ 80 1 f96"/>
                  <a:gd name="f186" fmla="*/ 50 1 f95"/>
                  <a:gd name="f187" fmla="*/ 47 1 f95"/>
                  <a:gd name="f188" fmla="*/ 82 1 f96"/>
                  <a:gd name="f189" fmla="*/ f6 1 f95"/>
                  <a:gd name="f190" fmla="*/ 0 1 f96"/>
                  <a:gd name="f191" fmla="*/ f7 1 f96"/>
                  <a:gd name="f192" fmla="+- f97 0 f1"/>
                  <a:gd name="f193" fmla="*/ f128 f90 1"/>
                  <a:gd name="f194" fmla="*/ f189 f90 1"/>
                  <a:gd name="f195" fmla="*/ f191 f91 1"/>
                  <a:gd name="f196" fmla="*/ f190 f91 1"/>
                  <a:gd name="f197" fmla="*/ f98 f90 1"/>
                  <a:gd name="f198" fmla="*/ f99 f91 1"/>
                  <a:gd name="f199" fmla="*/ f100 f90 1"/>
                  <a:gd name="f200" fmla="*/ f101 f91 1"/>
                  <a:gd name="f201" fmla="*/ f102 f90 1"/>
                  <a:gd name="f202" fmla="*/ f103 f91 1"/>
                  <a:gd name="f203" fmla="*/ f104 f90 1"/>
                  <a:gd name="f204" fmla="*/ f105 f91 1"/>
                  <a:gd name="f205" fmla="*/ f106 f90 1"/>
                  <a:gd name="f206" fmla="*/ f107 f91 1"/>
                  <a:gd name="f207" fmla="*/ f108 f90 1"/>
                  <a:gd name="f208" fmla="*/ f109 f90 1"/>
                  <a:gd name="f209" fmla="*/ f110 f90 1"/>
                  <a:gd name="f210" fmla="*/ f111 f90 1"/>
                  <a:gd name="f211" fmla="*/ f112 f91 1"/>
                  <a:gd name="f212" fmla="*/ f113 f90 1"/>
                  <a:gd name="f213" fmla="*/ f114 f90 1"/>
                  <a:gd name="f214" fmla="*/ f115 f90 1"/>
                  <a:gd name="f215" fmla="*/ f116 f90 1"/>
                  <a:gd name="f216" fmla="*/ f117 f91 1"/>
                  <a:gd name="f217" fmla="*/ f118 f90 1"/>
                  <a:gd name="f218" fmla="*/ f119 f91 1"/>
                  <a:gd name="f219" fmla="*/ f120 f90 1"/>
                  <a:gd name="f220" fmla="*/ f121 f91 1"/>
                  <a:gd name="f221" fmla="*/ f122 f90 1"/>
                  <a:gd name="f222" fmla="*/ f123 f91 1"/>
                  <a:gd name="f223" fmla="*/ f124 f91 1"/>
                  <a:gd name="f224" fmla="*/ f125 f91 1"/>
                  <a:gd name="f225" fmla="*/ f126 f90 1"/>
                  <a:gd name="f226" fmla="*/ f127 f91 1"/>
                  <a:gd name="f227" fmla="*/ f129 f91 1"/>
                  <a:gd name="f228" fmla="*/ f130 f90 1"/>
                  <a:gd name="f229" fmla="*/ f131 f91 1"/>
                  <a:gd name="f230" fmla="*/ f132 f91 1"/>
                  <a:gd name="f231" fmla="*/ f133 f90 1"/>
                  <a:gd name="f232" fmla="*/ f134 f91 1"/>
                  <a:gd name="f233" fmla="*/ f135 f90 1"/>
                  <a:gd name="f234" fmla="*/ f136 f91 1"/>
                  <a:gd name="f235" fmla="*/ f137 f90 1"/>
                  <a:gd name="f236" fmla="*/ f138 f91 1"/>
                  <a:gd name="f237" fmla="*/ f139 f91 1"/>
                  <a:gd name="f238" fmla="*/ f140 f90 1"/>
                  <a:gd name="f239" fmla="*/ f141 f91 1"/>
                  <a:gd name="f240" fmla="*/ f142 f90 1"/>
                  <a:gd name="f241" fmla="*/ f143 f91 1"/>
                  <a:gd name="f242" fmla="*/ f144 f91 1"/>
                  <a:gd name="f243" fmla="*/ f145 f90 1"/>
                  <a:gd name="f244" fmla="*/ f146 f91 1"/>
                  <a:gd name="f245" fmla="*/ f147 f91 1"/>
                  <a:gd name="f246" fmla="*/ f148 f90 1"/>
                  <a:gd name="f247" fmla="*/ f149 f90 1"/>
                  <a:gd name="f248" fmla="*/ f150 f91 1"/>
                  <a:gd name="f249" fmla="*/ f151 f90 1"/>
                  <a:gd name="f250" fmla="*/ f152 f91 1"/>
                  <a:gd name="f251" fmla="*/ f153 f91 1"/>
                  <a:gd name="f252" fmla="*/ f154 f90 1"/>
                  <a:gd name="f253" fmla="*/ f155 f91 1"/>
                  <a:gd name="f254" fmla="*/ f156 f90 1"/>
                  <a:gd name="f255" fmla="*/ f157 f91 1"/>
                  <a:gd name="f256" fmla="*/ f158 f90 1"/>
                  <a:gd name="f257" fmla="*/ f159 f91 1"/>
                  <a:gd name="f258" fmla="*/ f160 f90 1"/>
                  <a:gd name="f259" fmla="*/ f161 f90 1"/>
                  <a:gd name="f260" fmla="*/ f162 f91 1"/>
                  <a:gd name="f261" fmla="*/ f163 f90 1"/>
                  <a:gd name="f262" fmla="*/ f164 f91 1"/>
                  <a:gd name="f263" fmla="*/ f165 f90 1"/>
                  <a:gd name="f264" fmla="*/ f166 f91 1"/>
                  <a:gd name="f265" fmla="*/ f167 f91 1"/>
                  <a:gd name="f266" fmla="*/ f168 f90 1"/>
                  <a:gd name="f267" fmla="*/ f169 f91 1"/>
                  <a:gd name="f268" fmla="*/ f170 f90 1"/>
                  <a:gd name="f269" fmla="*/ f171 f91 1"/>
                  <a:gd name="f270" fmla="*/ f172 f90 1"/>
                  <a:gd name="f271" fmla="*/ f173 f90 1"/>
                  <a:gd name="f272" fmla="*/ f174 f91 1"/>
                  <a:gd name="f273" fmla="*/ f175 f90 1"/>
                  <a:gd name="f274" fmla="*/ f176 f91 1"/>
                  <a:gd name="f275" fmla="*/ f177 f90 1"/>
                  <a:gd name="f276" fmla="*/ f178 f90 1"/>
                  <a:gd name="f277" fmla="*/ f179 f91 1"/>
                  <a:gd name="f278" fmla="*/ f180 f91 1"/>
                  <a:gd name="f279" fmla="*/ f181 f90 1"/>
                  <a:gd name="f280" fmla="*/ f182 f90 1"/>
                  <a:gd name="f281" fmla="*/ f183 f91 1"/>
                  <a:gd name="f282" fmla="*/ f184 f90 1"/>
                  <a:gd name="f283" fmla="*/ f185 f91 1"/>
                  <a:gd name="f284" fmla="*/ f186 f90 1"/>
                  <a:gd name="f285" fmla="*/ f187 f90 1"/>
                  <a:gd name="f286" fmla="*/ f188 f91 1"/>
                </a:gdLst>
                <a:ahLst/>
                <a:cxnLst>
                  <a:cxn ang="3cd4">
                    <a:pos x="hc" y="t"/>
                  </a:cxn>
                  <a:cxn ang="0">
                    <a:pos x="r" y="vc"/>
                  </a:cxn>
                  <a:cxn ang="cd4">
                    <a:pos x="hc" y="b"/>
                  </a:cxn>
                  <a:cxn ang="cd2">
                    <a:pos x="l" y="vc"/>
                  </a:cxn>
                  <a:cxn ang="f192">
                    <a:pos x="f197" y="f198"/>
                  </a:cxn>
                  <a:cxn ang="f192">
                    <a:pos x="f199" y="f200"/>
                  </a:cxn>
                  <a:cxn ang="f192">
                    <a:pos x="f201" y="f202"/>
                  </a:cxn>
                  <a:cxn ang="f192">
                    <a:pos x="f203" y="f204"/>
                  </a:cxn>
                  <a:cxn ang="f192">
                    <a:pos x="f205" y="f206"/>
                  </a:cxn>
                  <a:cxn ang="f192">
                    <a:pos x="f207" y="f204"/>
                  </a:cxn>
                  <a:cxn ang="f192">
                    <a:pos x="f208" y="f204"/>
                  </a:cxn>
                  <a:cxn ang="f192">
                    <a:pos x="f209" y="f204"/>
                  </a:cxn>
                  <a:cxn ang="f192">
                    <a:pos x="f210" y="f211"/>
                  </a:cxn>
                  <a:cxn ang="f192">
                    <a:pos x="f212" y="f211"/>
                  </a:cxn>
                  <a:cxn ang="f192">
                    <a:pos x="f213" y="f206"/>
                  </a:cxn>
                  <a:cxn ang="f192">
                    <a:pos x="f214" y="f211"/>
                  </a:cxn>
                  <a:cxn ang="f192">
                    <a:pos x="f215" y="f206"/>
                  </a:cxn>
                  <a:cxn ang="f192">
                    <a:pos x="f215" y="f216"/>
                  </a:cxn>
                  <a:cxn ang="f192">
                    <a:pos x="f217" y="f218"/>
                  </a:cxn>
                  <a:cxn ang="f192">
                    <a:pos x="f219" y="f220"/>
                  </a:cxn>
                  <a:cxn ang="f192">
                    <a:pos x="f221" y="f222"/>
                  </a:cxn>
                  <a:cxn ang="f192">
                    <a:pos x="f221" y="f223"/>
                  </a:cxn>
                  <a:cxn ang="f192">
                    <a:pos x="f214" y="f224"/>
                  </a:cxn>
                  <a:cxn ang="f192">
                    <a:pos x="f225" y="f226"/>
                  </a:cxn>
                  <a:cxn ang="f192">
                    <a:pos x="f193" y="f227"/>
                  </a:cxn>
                  <a:cxn ang="f192">
                    <a:pos x="f228" y="f229"/>
                  </a:cxn>
                  <a:cxn ang="f192">
                    <a:pos x="f219" y="f230"/>
                  </a:cxn>
                  <a:cxn ang="f192">
                    <a:pos x="f231" y="f232"/>
                  </a:cxn>
                  <a:cxn ang="f192">
                    <a:pos x="f233" y="f234"/>
                  </a:cxn>
                  <a:cxn ang="f192">
                    <a:pos x="f235" y="f236"/>
                  </a:cxn>
                  <a:cxn ang="f192">
                    <a:pos x="f205" y="f237"/>
                  </a:cxn>
                  <a:cxn ang="f192">
                    <a:pos x="f238" y="f239"/>
                  </a:cxn>
                  <a:cxn ang="f192">
                    <a:pos x="f240" y="f241"/>
                  </a:cxn>
                  <a:cxn ang="f192">
                    <a:pos x="f201" y="f242"/>
                  </a:cxn>
                  <a:cxn ang="f192">
                    <a:pos x="f243" y="f244"/>
                  </a:cxn>
                  <a:cxn ang="f192">
                    <a:pos x="f240" y="f245"/>
                  </a:cxn>
                  <a:cxn ang="f192">
                    <a:pos x="f246" y="f245"/>
                  </a:cxn>
                  <a:cxn ang="f192">
                    <a:pos x="f247" y="f248"/>
                  </a:cxn>
                  <a:cxn ang="f192">
                    <a:pos x="f249" y="f250"/>
                  </a:cxn>
                  <a:cxn ang="f192">
                    <a:pos x="f249" y="f251"/>
                  </a:cxn>
                  <a:cxn ang="f192">
                    <a:pos x="f252" y="f253"/>
                  </a:cxn>
                  <a:cxn ang="f192">
                    <a:pos x="f254" y="f255"/>
                  </a:cxn>
                  <a:cxn ang="f192">
                    <a:pos x="f256" y="f257"/>
                  </a:cxn>
                  <a:cxn ang="f192">
                    <a:pos x="f258" y="f251"/>
                  </a:cxn>
                  <a:cxn ang="f192">
                    <a:pos x="f259" y="f260"/>
                  </a:cxn>
                  <a:cxn ang="f192">
                    <a:pos x="f261" y="f262"/>
                  </a:cxn>
                  <a:cxn ang="f192">
                    <a:pos x="f263" y="f264"/>
                  </a:cxn>
                  <a:cxn ang="f192">
                    <a:pos x="f256" y="f265"/>
                  </a:cxn>
                  <a:cxn ang="f192">
                    <a:pos x="f266" y="f267"/>
                  </a:cxn>
                  <a:cxn ang="f192">
                    <a:pos x="f268" y="f269"/>
                  </a:cxn>
                  <a:cxn ang="f192">
                    <a:pos x="f270" y="f269"/>
                  </a:cxn>
                  <a:cxn ang="f192">
                    <a:pos x="f271" y="f272"/>
                  </a:cxn>
                  <a:cxn ang="f192">
                    <a:pos x="f273" y="f274"/>
                  </a:cxn>
                  <a:cxn ang="f192">
                    <a:pos x="f275" y="f239"/>
                  </a:cxn>
                  <a:cxn ang="f192">
                    <a:pos x="f271" y="f234"/>
                  </a:cxn>
                  <a:cxn ang="f192">
                    <a:pos x="f276" y="f277"/>
                  </a:cxn>
                  <a:cxn ang="f192">
                    <a:pos x="f254" y="f278"/>
                  </a:cxn>
                  <a:cxn ang="f192">
                    <a:pos x="f279" y="f278"/>
                  </a:cxn>
                  <a:cxn ang="f192">
                    <a:pos x="f246" y="f220"/>
                  </a:cxn>
                  <a:cxn ang="f192">
                    <a:pos x="f280" y="f281"/>
                  </a:cxn>
                  <a:cxn ang="f192">
                    <a:pos x="f282" y="f206"/>
                  </a:cxn>
                  <a:cxn ang="f192">
                    <a:pos x="f266" y="f283"/>
                  </a:cxn>
                  <a:cxn ang="f192">
                    <a:pos x="f284" y="f200"/>
                  </a:cxn>
                  <a:cxn ang="f192">
                    <a:pos x="f285" y="f200"/>
                  </a:cxn>
                  <a:cxn ang="f192">
                    <a:pos x="f247" y="f286"/>
                  </a:cxn>
                  <a:cxn ang="f192">
                    <a:pos x="f249" y="f286"/>
                  </a:cxn>
                  <a:cxn ang="f192">
                    <a:pos x="f197" y="f198"/>
                  </a:cxn>
                </a:cxnLst>
                <a:rect l="f193" t="f196" r="f194" b="f195"/>
                <a:pathLst>
                  <a:path w="68" h="84">
                    <a:moveTo>
                      <a:pt x="f8" y="f7"/>
                    </a:moveTo>
                    <a:cubicBezTo>
                      <a:pt x="f9" y="f7"/>
                      <a:pt x="f10" y="f11"/>
                      <a:pt x="f12" y="f13"/>
                    </a:cubicBezTo>
                    <a:cubicBezTo>
                      <a:pt x="f14" y="f15"/>
                      <a:pt x="f10" y="f15"/>
                      <a:pt x="f9" y="f16"/>
                    </a:cubicBezTo>
                    <a:cubicBezTo>
                      <a:pt x="f17" y="f16"/>
                      <a:pt x="f18" y="f19"/>
                      <a:pt x="f18" y="f20"/>
                    </a:cubicBezTo>
                    <a:cubicBezTo>
                      <a:pt x="f21" y="f22"/>
                      <a:pt x="f23" y="f24"/>
                      <a:pt x="f23" y="f24"/>
                    </a:cubicBezTo>
                    <a:cubicBezTo>
                      <a:pt x="f23" y="f24"/>
                      <a:pt x="f21" y="f24"/>
                      <a:pt x="f17" y="f20"/>
                    </a:cubicBezTo>
                    <a:cubicBezTo>
                      <a:pt x="f23" y="f20"/>
                      <a:pt x="f25" y="f24"/>
                      <a:pt x="f26" y="f20"/>
                    </a:cubicBezTo>
                    <a:cubicBezTo>
                      <a:pt x="f27" y="f20"/>
                      <a:pt x="f28" y="f24"/>
                      <a:pt x="f28" y="f20"/>
                    </a:cubicBezTo>
                    <a:cubicBezTo>
                      <a:pt x="f29" y="f30"/>
                      <a:pt x="f31" y="f20"/>
                      <a:pt x="f31" y="f22"/>
                    </a:cubicBezTo>
                    <a:cubicBezTo>
                      <a:pt x="f31" y="f22"/>
                      <a:pt x="f32" y="f20"/>
                      <a:pt x="f33" y="f22"/>
                    </a:cubicBezTo>
                    <a:cubicBezTo>
                      <a:pt x="f34" y="f35"/>
                      <a:pt x="f34" y="f20"/>
                      <a:pt x="f36" y="f24"/>
                    </a:cubicBezTo>
                    <a:cubicBezTo>
                      <a:pt x="f37" y="f22"/>
                      <a:pt x="f37" y="f24"/>
                      <a:pt x="f38" y="f22"/>
                    </a:cubicBezTo>
                    <a:cubicBezTo>
                      <a:pt x="f39" y="f35"/>
                      <a:pt x="f40" y="f20"/>
                      <a:pt x="f39" y="f24"/>
                    </a:cubicBezTo>
                    <a:cubicBezTo>
                      <a:pt x="f41" y="f22"/>
                      <a:pt x="f41" y="f42"/>
                      <a:pt x="f39" y="f43"/>
                    </a:cubicBezTo>
                    <a:cubicBezTo>
                      <a:pt x="f44" y="f6"/>
                      <a:pt x="f38" y="f45"/>
                      <a:pt x="f40" y="f46"/>
                    </a:cubicBezTo>
                    <a:cubicBezTo>
                      <a:pt x="f41" y="f47"/>
                      <a:pt x="f48" y="f46"/>
                      <a:pt x="f48" y="f49"/>
                    </a:cubicBezTo>
                    <a:cubicBezTo>
                      <a:pt x="f48" y="f47"/>
                      <a:pt x="f50" y="f47"/>
                      <a:pt x="f37" y="f51"/>
                    </a:cubicBezTo>
                    <a:cubicBezTo>
                      <a:pt x="f37" y="f52"/>
                      <a:pt x="f50" y="f53"/>
                      <a:pt x="f37" y="f53"/>
                    </a:cubicBezTo>
                    <a:cubicBezTo>
                      <a:pt x="f38" y="f54"/>
                      <a:pt x="f48" y="f54"/>
                      <a:pt x="f38" y="f55"/>
                    </a:cubicBezTo>
                    <a:cubicBezTo>
                      <a:pt x="f41" y="f56"/>
                      <a:pt x="f40" y="f57"/>
                      <a:pt x="f44" y="f57"/>
                    </a:cubicBezTo>
                    <a:cubicBezTo>
                      <a:pt x="f58" y="f57"/>
                      <a:pt x="f44" y="f56"/>
                      <a:pt x="f5" y="f59"/>
                    </a:cubicBezTo>
                    <a:cubicBezTo>
                      <a:pt x="f60" y="f59"/>
                      <a:pt x="f60" y="f59"/>
                      <a:pt x="f58" y="f61"/>
                    </a:cubicBezTo>
                    <a:cubicBezTo>
                      <a:pt x="f62" y="f63"/>
                      <a:pt x="f41" y="f64"/>
                      <a:pt x="f48" y="f63"/>
                    </a:cubicBezTo>
                    <a:cubicBezTo>
                      <a:pt x="f50" y="f64"/>
                      <a:pt x="f33" y="f63"/>
                      <a:pt x="f29" y="f65"/>
                    </a:cubicBezTo>
                    <a:cubicBezTo>
                      <a:pt x="f26" y="f59"/>
                      <a:pt x="f25" y="f59"/>
                      <a:pt x="f27" y="f66"/>
                    </a:cubicBezTo>
                    <a:cubicBezTo>
                      <a:pt x="f67" y="f68"/>
                      <a:pt x="f27" y="f68"/>
                      <a:pt x="f67" y="f69"/>
                    </a:cubicBezTo>
                    <a:cubicBezTo>
                      <a:pt x="f28" y="f70"/>
                      <a:pt x="f26" y="f8"/>
                      <a:pt x="f23" y="f71"/>
                    </a:cubicBezTo>
                    <a:cubicBezTo>
                      <a:pt x="f17" y="f71"/>
                      <a:pt x="f18" y="f71"/>
                      <a:pt x="f21" y="f10"/>
                    </a:cubicBezTo>
                    <a:cubicBezTo>
                      <a:pt x="f17" y="f72"/>
                      <a:pt x="f18" y="f8"/>
                      <a:pt x="f72" y="f72"/>
                    </a:cubicBezTo>
                    <a:cubicBezTo>
                      <a:pt x="f12" y="f18"/>
                      <a:pt x="f18" y="f18"/>
                      <a:pt x="f9" y="f23"/>
                    </a:cubicBezTo>
                    <a:cubicBezTo>
                      <a:pt x="f72" y="f26"/>
                      <a:pt x="f12" y="f25"/>
                      <a:pt x="f10" y="f27"/>
                    </a:cubicBezTo>
                    <a:cubicBezTo>
                      <a:pt x="f10" y="f28"/>
                      <a:pt x="f9" y="f28"/>
                      <a:pt x="f72" y="f29"/>
                    </a:cubicBezTo>
                    <a:cubicBezTo>
                      <a:pt x="f14" y="f31"/>
                      <a:pt x="f71" y="f29"/>
                      <a:pt x="f73" y="f29"/>
                    </a:cubicBezTo>
                    <a:cubicBezTo>
                      <a:pt x="f59" y="f29"/>
                      <a:pt x="f68" y="f31"/>
                      <a:pt x="f69" y="f31"/>
                    </a:cubicBezTo>
                    <a:cubicBezTo>
                      <a:pt x="f71" y="f74"/>
                      <a:pt x="f66" y="f36"/>
                      <a:pt x="f70" y="f37"/>
                    </a:cubicBezTo>
                    <a:cubicBezTo>
                      <a:pt x="f71" y="f40"/>
                      <a:pt x="f75" y="f40"/>
                      <a:pt x="f70" y="f39"/>
                    </a:cubicBezTo>
                    <a:cubicBezTo>
                      <a:pt x="f73" y="f62"/>
                      <a:pt x="f68" y="f44"/>
                      <a:pt x="f68" y="f62"/>
                    </a:cubicBezTo>
                    <a:cubicBezTo>
                      <a:pt x="f66" y="f58"/>
                      <a:pt x="f59" y="f76"/>
                      <a:pt x="f64" y="f77"/>
                    </a:cubicBezTo>
                    <a:cubicBezTo>
                      <a:pt x="f78" y="f58"/>
                      <a:pt x="f64" y="f5"/>
                      <a:pt x="f79" y="f76"/>
                    </a:cubicBezTo>
                    <a:cubicBezTo>
                      <a:pt x="f80" y="f44"/>
                      <a:pt x="f80" y="f44"/>
                      <a:pt x="f81" y="f39"/>
                    </a:cubicBezTo>
                    <a:cubicBezTo>
                      <a:pt x="f55" y="f37"/>
                      <a:pt x="f51" y="f40"/>
                      <a:pt x="f47" y="f38"/>
                    </a:cubicBezTo>
                    <a:cubicBezTo>
                      <a:pt x="f49" y="f37"/>
                      <a:pt x="f46" y="f38"/>
                      <a:pt x="f45" y="f50"/>
                    </a:cubicBezTo>
                    <a:cubicBezTo>
                      <a:pt x="f6" y="f33"/>
                      <a:pt x="f45" y="f33"/>
                      <a:pt x="f46" y="f33"/>
                    </a:cubicBezTo>
                    <a:cubicBezTo>
                      <a:pt x="f54" y="f33"/>
                      <a:pt x="f51" y="f31"/>
                      <a:pt x="f79" y="f32"/>
                    </a:cubicBezTo>
                    <a:cubicBezTo>
                      <a:pt x="f63" y="f34"/>
                      <a:pt x="f82" y="f31"/>
                      <a:pt x="f83" y="f84"/>
                    </a:cubicBezTo>
                    <a:cubicBezTo>
                      <a:pt x="f64" y="f84"/>
                      <a:pt x="f56" y="f29"/>
                      <a:pt x="f56" y="f67"/>
                    </a:cubicBezTo>
                    <a:cubicBezTo>
                      <a:pt x="f56" y="f25"/>
                      <a:pt x="f85" y="f67"/>
                      <a:pt x="f85" y="f67"/>
                    </a:cubicBezTo>
                    <a:cubicBezTo>
                      <a:pt x="f81" y="f26"/>
                      <a:pt x="f85" y="f17"/>
                      <a:pt x="f80" y="f25"/>
                    </a:cubicBezTo>
                    <a:cubicBezTo>
                      <a:pt x="f51" y="f26"/>
                      <a:pt x="f80" y="f21"/>
                      <a:pt x="f54" y="f18"/>
                    </a:cubicBezTo>
                    <a:cubicBezTo>
                      <a:pt x="f51" y="f18"/>
                      <a:pt x="f55" y="f72"/>
                      <a:pt x="f53" y="f10"/>
                    </a:cubicBezTo>
                    <a:cubicBezTo>
                      <a:pt x="f47" y="f75"/>
                      <a:pt x="f80" y="f8"/>
                      <a:pt x="f80" y="f66"/>
                    </a:cubicBezTo>
                    <a:cubicBezTo>
                      <a:pt x="f80" y="f83"/>
                      <a:pt x="f57" y="f63"/>
                      <a:pt x="f57" y="f83"/>
                    </a:cubicBezTo>
                    <a:cubicBezTo>
                      <a:pt x="f57" y="f56"/>
                      <a:pt x="f56" y="f55"/>
                      <a:pt x="f64" y="f80"/>
                    </a:cubicBezTo>
                    <a:cubicBezTo>
                      <a:pt x="f59" y="f54"/>
                      <a:pt x="f63" y="f85"/>
                      <a:pt x="f59" y="f80"/>
                    </a:cubicBezTo>
                    <a:cubicBezTo>
                      <a:pt x="f68" y="f54"/>
                      <a:pt x="f70" y="f47"/>
                      <a:pt x="f73" y="f49"/>
                    </a:cubicBezTo>
                    <a:cubicBezTo>
                      <a:pt x="f68" y="f86"/>
                      <a:pt x="f59" y="f46"/>
                      <a:pt x="f66" y="f6"/>
                    </a:cubicBezTo>
                    <a:cubicBezTo>
                      <a:pt x="f66" y="f87"/>
                      <a:pt x="f61" y="f87"/>
                      <a:pt x="f78" y="f24"/>
                    </a:cubicBezTo>
                    <a:cubicBezTo>
                      <a:pt x="f85" y="f15"/>
                      <a:pt x="f64" y="f19"/>
                      <a:pt x="f83" y="f15"/>
                    </a:cubicBezTo>
                    <a:cubicBezTo>
                      <a:pt x="f57" y="f13"/>
                      <a:pt x="f56" y="f15"/>
                      <a:pt x="f82" y="f13"/>
                    </a:cubicBezTo>
                    <a:cubicBezTo>
                      <a:pt x="f63" y="f11"/>
                      <a:pt x="f83" y="f16"/>
                      <a:pt x="f63" y="f13"/>
                    </a:cubicBezTo>
                    <a:cubicBezTo>
                      <a:pt x="f61" y="f88"/>
                      <a:pt x="f66" y="f13"/>
                      <a:pt x="f69" y="f88"/>
                    </a:cubicBezTo>
                    <a:cubicBezTo>
                      <a:pt x="f73" y="f11"/>
                      <a:pt x="f73" y="f15"/>
                      <a:pt x="f70" y="f88"/>
                    </a:cubicBezTo>
                    <a:cubicBezTo>
                      <a:pt x="f75" y="f7"/>
                      <a:pt x="f75" y="f13"/>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16" name="Oman">
                <a:extLst>
                  <a:ext uri="{FF2B5EF4-FFF2-40B4-BE49-F238E27FC236}">
                    <a16:creationId xmlns:a16="http://schemas.microsoft.com/office/drawing/2014/main" id="{D58B401F-3791-71F0-B102-4ADD9AF615CA}"/>
                  </a:ext>
                </a:extLst>
              </p:cNvPr>
              <p:cNvSpPr/>
              <p:nvPr/>
            </p:nvSpPr>
            <p:spPr>
              <a:xfrm>
                <a:off x="8294101" y="3766203"/>
                <a:ext cx="196568" cy="267434"/>
              </a:xfrm>
              <a:custGeom>
                <a:avLst/>
                <a:gdLst>
                  <a:gd name="f0" fmla="val 10800000"/>
                  <a:gd name="f1" fmla="val 5400000"/>
                  <a:gd name="f2" fmla="val 180"/>
                  <a:gd name="f3" fmla="val w"/>
                  <a:gd name="f4" fmla="val h"/>
                  <a:gd name="f5" fmla="val 0"/>
                  <a:gd name="f6" fmla="val 37"/>
                  <a:gd name="f7" fmla="val 53"/>
                  <a:gd name="f8" fmla="val 11"/>
                  <a:gd name="f9" fmla="val 12"/>
                  <a:gd name="f10" fmla="val 14"/>
                  <a:gd name="f11" fmla="val 52"/>
                  <a:gd name="f12" fmla="val 15"/>
                  <a:gd name="f13" fmla="val 50"/>
                  <a:gd name="f14" fmla="val 18"/>
                  <a:gd name="f15" fmla="val 20"/>
                  <a:gd name="f16" fmla="val 49"/>
                  <a:gd name="f17" fmla="val 22"/>
                  <a:gd name="f18" fmla="val 47"/>
                  <a:gd name="f19" fmla="val 21"/>
                  <a:gd name="f20" fmla="val 46"/>
                  <a:gd name="f21" fmla="val 45"/>
                  <a:gd name="f22" fmla="val 27"/>
                  <a:gd name="f23" fmla="val 26"/>
                  <a:gd name="f24" fmla="val 42"/>
                  <a:gd name="f25" fmla="val 40"/>
                  <a:gd name="f26" fmla="val 30"/>
                  <a:gd name="f27" fmla="val 33"/>
                  <a:gd name="f28" fmla="val 38"/>
                  <a:gd name="f29" fmla="val 32"/>
                  <a:gd name="f30" fmla="val 31"/>
                  <a:gd name="f31" fmla="val 34"/>
                  <a:gd name="f32" fmla="val 25"/>
                  <a:gd name="f33" fmla="val 28"/>
                  <a:gd name="f34" fmla="val 35"/>
                  <a:gd name="f35" fmla="val 36"/>
                  <a:gd name="f36" fmla="val 17"/>
                  <a:gd name="f37" fmla="val 16"/>
                  <a:gd name="f38" fmla="val 10"/>
                  <a:gd name="f39" fmla="val 8"/>
                  <a:gd name="f40" fmla="val 29"/>
                  <a:gd name="f41" fmla="val 7"/>
                  <a:gd name="f42" fmla="val 24"/>
                  <a:gd name="f43" fmla="val 5"/>
                  <a:gd name="f44" fmla="val 4"/>
                  <a:gd name="f45" fmla="val 3"/>
                  <a:gd name="f46" fmla="val 19"/>
                  <a:gd name="f47" fmla="val 6"/>
                  <a:gd name="f48" fmla="val 13"/>
                  <a:gd name="f49" fmla="val 2"/>
                  <a:gd name="f50" fmla="val 43"/>
                  <a:gd name="f51" fmla="val 51"/>
                  <a:gd name="f52" fmla="+- 0 0 -90"/>
                  <a:gd name="f53" fmla="*/ f3 1 37"/>
                  <a:gd name="f54" fmla="*/ f4 1 53"/>
                  <a:gd name="f55" fmla="+- f7 0 f5"/>
                  <a:gd name="f56" fmla="+- f6 0 f5"/>
                  <a:gd name="f57" fmla="*/ f52 f0 1"/>
                  <a:gd name="f58" fmla="*/ f56 1 37"/>
                  <a:gd name="f59" fmla="*/ f55 1 53"/>
                  <a:gd name="f60" fmla="*/ f57 1 f2"/>
                  <a:gd name="f61" fmla="*/ 11 1 f58"/>
                  <a:gd name="f62" fmla="*/ 53 1 f59"/>
                  <a:gd name="f63" fmla="*/ 14 1 f58"/>
                  <a:gd name="f64" fmla="*/ 52 1 f59"/>
                  <a:gd name="f65" fmla="*/ 20 1 f58"/>
                  <a:gd name="f66" fmla="*/ 49 1 f59"/>
                  <a:gd name="f67" fmla="*/ 21 1 f58"/>
                  <a:gd name="f68" fmla="*/ 46 1 f59"/>
                  <a:gd name="f69" fmla="*/ 26 1 f58"/>
                  <a:gd name="f70" fmla="*/ 42 1 f59"/>
                  <a:gd name="f71" fmla="*/ 30 1 f58"/>
                  <a:gd name="f72" fmla="*/ 37 1 f59"/>
                  <a:gd name="f73" fmla="*/ 31 1 f58"/>
                  <a:gd name="f74" fmla="*/ 34 1 f59"/>
                  <a:gd name="f75" fmla="*/ 33 1 f58"/>
                  <a:gd name="f76" fmla="*/ 26 1 f59"/>
                  <a:gd name="f77" fmla="*/ 36 1 f58"/>
                  <a:gd name="f78" fmla="*/ 18 1 f59"/>
                  <a:gd name="f79" fmla="*/ 16 1 f59"/>
                  <a:gd name="f80" fmla="*/ 34 1 f58"/>
                  <a:gd name="f81" fmla="*/ 12 1 f59"/>
                  <a:gd name="f82" fmla="*/ 32 1 f58"/>
                  <a:gd name="f83" fmla="*/ 10 1 f59"/>
                  <a:gd name="f84" fmla="*/ 29 1 f58"/>
                  <a:gd name="f85" fmla="*/ 8 1 f59"/>
                  <a:gd name="f86" fmla="*/ 24 1 f58"/>
                  <a:gd name="f87" fmla="*/ 4 1 f59"/>
                  <a:gd name="f88" fmla="*/ 0 1 f59"/>
                  <a:gd name="f89" fmla="*/ 17 1 f58"/>
                  <a:gd name="f90" fmla="*/ 18 1 f58"/>
                  <a:gd name="f91" fmla="*/ 15 1 f58"/>
                  <a:gd name="f92" fmla="*/ 16 1 f58"/>
                  <a:gd name="f93" fmla="*/ 13 1 f59"/>
                  <a:gd name="f94" fmla="*/ 17 1 f59"/>
                  <a:gd name="f95" fmla="*/ 20 1 f59"/>
                  <a:gd name="f96" fmla="*/ 33 1 f59"/>
                  <a:gd name="f97" fmla="*/ 2 1 f58"/>
                  <a:gd name="f98" fmla="*/ 40 1 f59"/>
                  <a:gd name="f99" fmla="*/ 8 1 f58"/>
                  <a:gd name="f100" fmla="*/ 0 1 f58"/>
                  <a:gd name="f101" fmla="*/ f6 1 f58"/>
                  <a:gd name="f102" fmla="*/ f7 1 f59"/>
                  <a:gd name="f103" fmla="+- f60 0 f1"/>
                  <a:gd name="f104" fmla="*/ f100 f53 1"/>
                  <a:gd name="f105" fmla="*/ f101 f53 1"/>
                  <a:gd name="f106" fmla="*/ f102 f54 1"/>
                  <a:gd name="f107" fmla="*/ f88 f54 1"/>
                  <a:gd name="f108" fmla="*/ f61 f53 1"/>
                  <a:gd name="f109" fmla="*/ f62 f54 1"/>
                  <a:gd name="f110" fmla="*/ f63 f53 1"/>
                  <a:gd name="f111" fmla="*/ f64 f54 1"/>
                  <a:gd name="f112" fmla="*/ f65 f53 1"/>
                  <a:gd name="f113" fmla="*/ f66 f54 1"/>
                  <a:gd name="f114" fmla="*/ f67 f53 1"/>
                  <a:gd name="f115" fmla="*/ f68 f54 1"/>
                  <a:gd name="f116" fmla="*/ f69 f53 1"/>
                  <a:gd name="f117" fmla="*/ f70 f54 1"/>
                  <a:gd name="f118" fmla="*/ f71 f53 1"/>
                  <a:gd name="f119" fmla="*/ f72 f54 1"/>
                  <a:gd name="f120" fmla="*/ f73 f53 1"/>
                  <a:gd name="f121" fmla="*/ f74 f54 1"/>
                  <a:gd name="f122" fmla="*/ f75 f53 1"/>
                  <a:gd name="f123" fmla="*/ f76 f54 1"/>
                  <a:gd name="f124" fmla="*/ f77 f53 1"/>
                  <a:gd name="f125" fmla="*/ f78 f54 1"/>
                  <a:gd name="f126" fmla="*/ f79 f54 1"/>
                  <a:gd name="f127" fmla="*/ f80 f53 1"/>
                  <a:gd name="f128" fmla="*/ f81 f54 1"/>
                  <a:gd name="f129" fmla="*/ f82 f53 1"/>
                  <a:gd name="f130" fmla="*/ f83 f54 1"/>
                  <a:gd name="f131" fmla="*/ f84 f53 1"/>
                  <a:gd name="f132" fmla="*/ f85 f54 1"/>
                  <a:gd name="f133" fmla="*/ f86 f53 1"/>
                  <a:gd name="f134" fmla="*/ f87 f54 1"/>
                  <a:gd name="f135" fmla="*/ f89 f53 1"/>
                  <a:gd name="f136" fmla="*/ f90 f53 1"/>
                  <a:gd name="f137" fmla="*/ f91 f53 1"/>
                  <a:gd name="f138" fmla="*/ f92 f53 1"/>
                  <a:gd name="f139" fmla="*/ f93 f54 1"/>
                  <a:gd name="f140" fmla="*/ f94 f54 1"/>
                  <a:gd name="f141" fmla="*/ f95 f54 1"/>
                  <a:gd name="f142" fmla="*/ f96 f54 1"/>
                  <a:gd name="f143" fmla="*/ f97 f53 1"/>
                  <a:gd name="f144" fmla="*/ f98 f54 1"/>
                  <a:gd name="f145" fmla="*/ f99 f53 1"/>
                </a:gdLst>
                <a:ahLst/>
                <a:cxnLst>
                  <a:cxn ang="3cd4">
                    <a:pos x="hc" y="t"/>
                  </a:cxn>
                  <a:cxn ang="0">
                    <a:pos x="r" y="vc"/>
                  </a:cxn>
                  <a:cxn ang="cd4">
                    <a:pos x="hc" y="b"/>
                  </a:cxn>
                  <a:cxn ang="cd2">
                    <a:pos x="l" y="vc"/>
                  </a:cxn>
                  <a:cxn ang="f103">
                    <a:pos x="f108" y="f109"/>
                  </a:cxn>
                  <a:cxn ang="f103">
                    <a:pos x="f110" y="f111"/>
                  </a:cxn>
                  <a:cxn ang="f103">
                    <a:pos x="f112" y="f113"/>
                  </a:cxn>
                  <a:cxn ang="f103">
                    <a:pos x="f114" y="f115"/>
                  </a:cxn>
                  <a:cxn ang="f103">
                    <a:pos x="f116" y="f117"/>
                  </a:cxn>
                  <a:cxn ang="f103">
                    <a:pos x="f118" y="f119"/>
                  </a:cxn>
                  <a:cxn ang="f103">
                    <a:pos x="f120" y="f121"/>
                  </a:cxn>
                  <a:cxn ang="f103">
                    <a:pos x="f122" y="f123"/>
                  </a:cxn>
                  <a:cxn ang="f103">
                    <a:pos x="f124" y="f125"/>
                  </a:cxn>
                  <a:cxn ang="f103">
                    <a:pos x="f124" y="f126"/>
                  </a:cxn>
                  <a:cxn ang="f103">
                    <a:pos x="f127" y="f128"/>
                  </a:cxn>
                  <a:cxn ang="f103">
                    <a:pos x="f129" y="f130"/>
                  </a:cxn>
                  <a:cxn ang="f103">
                    <a:pos x="f131" y="f132"/>
                  </a:cxn>
                  <a:cxn ang="f103">
                    <a:pos x="f133" y="f134"/>
                  </a:cxn>
                  <a:cxn ang="f103">
                    <a:pos x="f112" y="f107"/>
                  </a:cxn>
                  <a:cxn ang="f103">
                    <a:pos x="f135" y="f134"/>
                  </a:cxn>
                  <a:cxn ang="f103">
                    <a:pos x="f136" y="f132"/>
                  </a:cxn>
                  <a:cxn ang="f103">
                    <a:pos x="f137" y="f130"/>
                  </a:cxn>
                  <a:cxn ang="f103">
                    <a:pos x="f138" y="f139"/>
                  </a:cxn>
                  <a:cxn ang="f103">
                    <a:pos x="f110" y="f140"/>
                  </a:cxn>
                  <a:cxn ang="f103">
                    <a:pos x="f136" y="f141"/>
                  </a:cxn>
                  <a:cxn ang="f103">
                    <a:pos x="f138" y="f142"/>
                  </a:cxn>
                  <a:cxn ang="f103">
                    <a:pos x="f143" y="f144"/>
                  </a:cxn>
                  <a:cxn ang="f103">
                    <a:pos x="f145" y="f113"/>
                  </a:cxn>
                  <a:cxn ang="f103">
                    <a:pos x="f108" y="f109"/>
                  </a:cxn>
                </a:cxnLst>
                <a:rect l="f104" t="f107" r="f105" b="f106"/>
                <a:pathLst>
                  <a:path w="37" h="53">
                    <a:moveTo>
                      <a:pt x="f8" y="f7"/>
                    </a:moveTo>
                    <a:cubicBezTo>
                      <a:pt x="f9" y="f7"/>
                      <a:pt x="f9" y="f7"/>
                      <a:pt x="f10" y="f11"/>
                    </a:cubicBezTo>
                    <a:cubicBezTo>
                      <a:pt x="f12" y="f13"/>
                      <a:pt x="f14" y="f11"/>
                      <a:pt x="f15" y="f16"/>
                    </a:cubicBezTo>
                    <a:cubicBezTo>
                      <a:pt x="f17" y="f18"/>
                      <a:pt x="f15" y="f18"/>
                      <a:pt x="f19" y="f20"/>
                    </a:cubicBezTo>
                    <a:cubicBezTo>
                      <a:pt x="f17" y="f21"/>
                      <a:pt x="f22" y="f20"/>
                      <a:pt x="f23" y="f24"/>
                    </a:cubicBezTo>
                    <a:cubicBezTo>
                      <a:pt x="f23" y="f25"/>
                      <a:pt x="f22" y="f6"/>
                      <a:pt x="f26" y="f6"/>
                    </a:cubicBezTo>
                    <a:cubicBezTo>
                      <a:pt x="f27" y="f28"/>
                      <a:pt x="f29" y="f28"/>
                      <a:pt x="f30" y="f31"/>
                    </a:cubicBezTo>
                    <a:cubicBezTo>
                      <a:pt x="f26" y="f26"/>
                      <a:pt x="f29" y="f32"/>
                      <a:pt x="f27" y="f23"/>
                    </a:cubicBezTo>
                    <a:cubicBezTo>
                      <a:pt x="f31" y="f33"/>
                      <a:pt x="f34" y="f14"/>
                      <a:pt x="f35" y="f14"/>
                    </a:cubicBezTo>
                    <a:cubicBezTo>
                      <a:pt x="f6" y="f36"/>
                      <a:pt x="f6" y="f37"/>
                      <a:pt x="f35" y="f37"/>
                    </a:cubicBezTo>
                    <a:cubicBezTo>
                      <a:pt x="f35" y="f37"/>
                      <a:pt x="f31" y="f12"/>
                      <a:pt x="f31" y="f9"/>
                    </a:cubicBezTo>
                    <a:cubicBezTo>
                      <a:pt x="f31" y="f38"/>
                      <a:pt x="f27" y="f9"/>
                      <a:pt x="f29" y="f38"/>
                    </a:cubicBezTo>
                    <a:cubicBezTo>
                      <a:pt x="f30" y="f39"/>
                      <a:pt x="f29" y="f8"/>
                      <a:pt x="f40" y="f39"/>
                    </a:cubicBezTo>
                    <a:cubicBezTo>
                      <a:pt x="f33" y="f41"/>
                      <a:pt x="f42" y="f43"/>
                      <a:pt x="f42" y="f44"/>
                    </a:cubicBezTo>
                    <a:cubicBezTo>
                      <a:pt x="f42" y="f45"/>
                      <a:pt x="f17" y="f45"/>
                      <a:pt x="f15" y="f5"/>
                    </a:cubicBezTo>
                    <a:cubicBezTo>
                      <a:pt x="f46" y="f45"/>
                      <a:pt x="f36" y="f5"/>
                      <a:pt x="f36" y="f44"/>
                    </a:cubicBezTo>
                    <a:cubicBezTo>
                      <a:pt x="f36" y="f39"/>
                      <a:pt x="f46" y="f47"/>
                      <a:pt x="f14" y="f39"/>
                    </a:cubicBezTo>
                    <a:cubicBezTo>
                      <a:pt x="f14" y="f38"/>
                      <a:pt x="f37" y="f39"/>
                      <a:pt x="f12" y="f38"/>
                    </a:cubicBezTo>
                    <a:cubicBezTo>
                      <a:pt x="f12" y="f38"/>
                      <a:pt x="f36" y="f38"/>
                      <a:pt x="f37" y="f48"/>
                    </a:cubicBezTo>
                    <a:cubicBezTo>
                      <a:pt x="f12" y="f12"/>
                      <a:pt x="f12" y="f48"/>
                      <a:pt x="f10" y="f36"/>
                    </a:cubicBezTo>
                    <a:cubicBezTo>
                      <a:pt x="f10" y="f36"/>
                      <a:pt x="f14" y="f15"/>
                      <a:pt x="f14" y="f15"/>
                    </a:cubicBezTo>
                    <a:cubicBezTo>
                      <a:pt x="f37" y="f27"/>
                      <a:pt x="f37" y="f27"/>
                      <a:pt x="f37" y="f27"/>
                    </a:cubicBezTo>
                    <a:cubicBezTo>
                      <a:pt x="f49" y="f25"/>
                      <a:pt x="f49" y="f25"/>
                      <a:pt x="f49" y="f25"/>
                    </a:cubicBezTo>
                    <a:cubicBezTo>
                      <a:pt x="f49" y="f50"/>
                      <a:pt x="f5" y="f20"/>
                      <a:pt x="f39" y="f16"/>
                    </a:cubicBezTo>
                    <a:cubicBezTo>
                      <a:pt x="f9" y="f13"/>
                      <a:pt x="f47" y="f51"/>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17" name="Thimpu">
                <a:extLst>
                  <a:ext uri="{FF2B5EF4-FFF2-40B4-BE49-F238E27FC236}">
                    <a16:creationId xmlns:a16="http://schemas.microsoft.com/office/drawing/2014/main" id="{D208A329-93B0-E75E-4C02-9E5386EA42A6}"/>
                  </a:ext>
                </a:extLst>
              </p:cNvPr>
              <p:cNvSpPr/>
              <p:nvPr/>
            </p:nvSpPr>
            <p:spPr>
              <a:xfrm>
                <a:off x="9172995" y="3648529"/>
                <a:ext cx="85853" cy="47073"/>
              </a:xfrm>
              <a:custGeom>
                <a:avLst/>
                <a:gdLst>
                  <a:gd name="f0" fmla="val 10800000"/>
                  <a:gd name="f1" fmla="val 5400000"/>
                  <a:gd name="f2" fmla="val 180"/>
                  <a:gd name="f3" fmla="val w"/>
                  <a:gd name="f4" fmla="val h"/>
                  <a:gd name="f5" fmla="val 0"/>
                  <a:gd name="f6" fmla="val 16"/>
                  <a:gd name="f7" fmla="val 9"/>
                  <a:gd name="f8" fmla="val 5"/>
                  <a:gd name="f9" fmla="val 1"/>
                  <a:gd name="f10" fmla="val 2"/>
                  <a:gd name="f11" fmla="val 8"/>
                  <a:gd name="f12" fmla="val 10"/>
                  <a:gd name="f13" fmla="val 11"/>
                  <a:gd name="f14" fmla="val 12"/>
                  <a:gd name="f15" fmla="val 3"/>
                  <a:gd name="f16" fmla="val 13"/>
                  <a:gd name="f17" fmla="val 14"/>
                  <a:gd name="f18" fmla="val 15"/>
                  <a:gd name="f19" fmla="val 6"/>
                  <a:gd name="f20" fmla="val 7"/>
                  <a:gd name="f21" fmla="+- 0 0 -90"/>
                  <a:gd name="f22" fmla="*/ f3 1 16"/>
                  <a:gd name="f23" fmla="*/ f4 1 9"/>
                  <a:gd name="f24" fmla="+- f7 0 f5"/>
                  <a:gd name="f25" fmla="+- f6 0 f5"/>
                  <a:gd name="f26" fmla="*/ f21 f0 1"/>
                  <a:gd name="f27" fmla="*/ f25 1 16"/>
                  <a:gd name="f28" fmla="*/ f24 1 9"/>
                  <a:gd name="f29" fmla="*/ f26 1 f2"/>
                  <a:gd name="f30" fmla="*/ 0 1 f27"/>
                  <a:gd name="f31" fmla="*/ 5 1 f28"/>
                  <a:gd name="f32" fmla="*/ 5 1 f27"/>
                  <a:gd name="f33" fmla="*/ 0 1 f28"/>
                  <a:gd name="f34" fmla="*/ 10 1 f27"/>
                  <a:gd name="f35" fmla="*/ 2 1 f28"/>
                  <a:gd name="f36" fmla="*/ 12 1 f27"/>
                  <a:gd name="f37" fmla="*/ 14 1 f27"/>
                  <a:gd name="f38" fmla="*/ 3 1 f28"/>
                  <a:gd name="f39" fmla="*/ 16 1 f27"/>
                  <a:gd name="f40" fmla="*/ 7 1 f28"/>
                  <a:gd name="f41" fmla="*/ 8 1 f28"/>
                  <a:gd name="f42" fmla="*/ 6 1 f27"/>
                  <a:gd name="f43" fmla="*/ f6 1 f27"/>
                  <a:gd name="f44" fmla="*/ f7 1 f28"/>
                  <a:gd name="f45" fmla="+- f29 0 f1"/>
                  <a:gd name="f46" fmla="*/ f30 f22 1"/>
                  <a:gd name="f47" fmla="*/ f43 f22 1"/>
                  <a:gd name="f48" fmla="*/ f44 f23 1"/>
                  <a:gd name="f49" fmla="*/ f33 f23 1"/>
                  <a:gd name="f50" fmla="*/ f31 f23 1"/>
                  <a:gd name="f51" fmla="*/ f32 f22 1"/>
                  <a:gd name="f52" fmla="*/ f34 f22 1"/>
                  <a:gd name="f53" fmla="*/ f35 f23 1"/>
                  <a:gd name="f54" fmla="*/ f36 f22 1"/>
                  <a:gd name="f55" fmla="*/ f37 f22 1"/>
                  <a:gd name="f56" fmla="*/ f38 f23 1"/>
                  <a:gd name="f57" fmla="*/ f39 f22 1"/>
                  <a:gd name="f58" fmla="*/ f40 f23 1"/>
                  <a:gd name="f59" fmla="*/ f41 f23 1"/>
                  <a:gd name="f60" fmla="*/ f42 f22 1"/>
                </a:gdLst>
                <a:ahLst/>
                <a:cxnLst>
                  <a:cxn ang="3cd4">
                    <a:pos x="hc" y="t"/>
                  </a:cxn>
                  <a:cxn ang="0">
                    <a:pos x="r" y="vc"/>
                  </a:cxn>
                  <a:cxn ang="cd4">
                    <a:pos x="hc" y="b"/>
                  </a:cxn>
                  <a:cxn ang="cd2">
                    <a:pos x="l" y="vc"/>
                  </a:cxn>
                  <a:cxn ang="f45">
                    <a:pos x="f46" y="f50"/>
                  </a:cxn>
                  <a:cxn ang="f45">
                    <a:pos x="f51" y="f49"/>
                  </a:cxn>
                  <a:cxn ang="f45">
                    <a:pos x="f52" y="f53"/>
                  </a:cxn>
                  <a:cxn ang="f45">
                    <a:pos x="f54" y="f53"/>
                  </a:cxn>
                  <a:cxn ang="f45">
                    <a:pos x="f55" y="f56"/>
                  </a:cxn>
                  <a:cxn ang="f45">
                    <a:pos x="f57" y="f58"/>
                  </a:cxn>
                  <a:cxn ang="f45">
                    <a:pos x="f52" y="f59"/>
                  </a:cxn>
                  <a:cxn ang="f45">
                    <a:pos x="f60" y="f58"/>
                  </a:cxn>
                  <a:cxn ang="f45">
                    <a:pos x="f46" y="f50"/>
                  </a:cxn>
                </a:cxnLst>
                <a:rect l="f46" t="f49" r="f47" b="f48"/>
                <a:pathLst>
                  <a:path w="16" h="9">
                    <a:moveTo>
                      <a:pt x="f5" y="f8"/>
                    </a:moveTo>
                    <a:cubicBezTo>
                      <a:pt x="f9" y="f5"/>
                      <a:pt x="f10" y="f5"/>
                      <a:pt x="f8" y="f5"/>
                    </a:cubicBezTo>
                    <a:cubicBezTo>
                      <a:pt x="f11" y="f5"/>
                      <a:pt x="f12" y="f9"/>
                      <a:pt x="f12" y="f10"/>
                    </a:cubicBezTo>
                    <a:cubicBezTo>
                      <a:pt x="f13" y="f10"/>
                      <a:pt x="f13" y="f10"/>
                      <a:pt x="f14" y="f10"/>
                    </a:cubicBezTo>
                    <a:cubicBezTo>
                      <a:pt x="f14" y="f15"/>
                      <a:pt x="f16" y="f15"/>
                      <a:pt x="f17" y="f15"/>
                    </a:cubicBezTo>
                    <a:cubicBezTo>
                      <a:pt x="f6" y="f15"/>
                      <a:pt x="f18" y="f19"/>
                      <a:pt x="f6" y="f20"/>
                    </a:cubicBezTo>
                    <a:cubicBezTo>
                      <a:pt x="f6" y="f11"/>
                      <a:pt x="f13" y="f20"/>
                      <a:pt x="f12" y="f11"/>
                    </a:cubicBezTo>
                    <a:cubicBezTo>
                      <a:pt x="f11" y="f7"/>
                      <a:pt x="f20" y="f11"/>
                      <a:pt x="f19" y="f20"/>
                    </a:cubicBezTo>
                    <a:cubicBezTo>
                      <a:pt x="f8" y="f19"/>
                      <a:pt x="f10" y="f20"/>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18" name="Nepal">
                <a:extLst>
                  <a:ext uri="{FF2B5EF4-FFF2-40B4-BE49-F238E27FC236}">
                    <a16:creationId xmlns:a16="http://schemas.microsoft.com/office/drawing/2014/main" id="{9E953BE0-D57E-6804-3B6F-369DD36F32E0}"/>
                  </a:ext>
                </a:extLst>
              </p:cNvPr>
              <p:cNvSpPr/>
              <p:nvPr/>
            </p:nvSpPr>
            <p:spPr>
              <a:xfrm>
                <a:off x="8940280" y="3603595"/>
                <a:ext cx="228197" cy="126232"/>
              </a:xfrm>
              <a:custGeom>
                <a:avLst/>
                <a:gdLst>
                  <a:gd name="f0" fmla="val 10800000"/>
                  <a:gd name="f1" fmla="val 5400000"/>
                  <a:gd name="f2" fmla="val 180"/>
                  <a:gd name="f3" fmla="val w"/>
                  <a:gd name="f4" fmla="val h"/>
                  <a:gd name="f5" fmla="val 0"/>
                  <a:gd name="f6" fmla="val 43"/>
                  <a:gd name="f7" fmla="val 25"/>
                  <a:gd name="f8" fmla="val 7"/>
                  <a:gd name="f9" fmla="val 1"/>
                  <a:gd name="f10" fmla="val 9"/>
                  <a:gd name="f11" fmla="val 2"/>
                  <a:gd name="f12" fmla="val 10"/>
                  <a:gd name="f13" fmla="val 12"/>
                  <a:gd name="f14" fmla="val 15"/>
                  <a:gd name="f15" fmla="val 5"/>
                  <a:gd name="f16" fmla="val 14"/>
                  <a:gd name="f17" fmla="val 18"/>
                  <a:gd name="f18" fmla="val 4"/>
                  <a:gd name="f19" fmla="val 24"/>
                  <a:gd name="f20" fmla="val 6"/>
                  <a:gd name="f21" fmla="val 26"/>
                  <a:gd name="f22" fmla="val 28"/>
                  <a:gd name="f23" fmla="val 29"/>
                  <a:gd name="f24" fmla="val 8"/>
                  <a:gd name="f25" fmla="val 30"/>
                  <a:gd name="f26" fmla="val 11"/>
                  <a:gd name="f27" fmla="val 31"/>
                  <a:gd name="f28" fmla="val 13"/>
                  <a:gd name="f29" fmla="val 34"/>
                  <a:gd name="f30" fmla="val 41"/>
                  <a:gd name="f31" fmla="val 16"/>
                  <a:gd name="f32" fmla="val 37"/>
                  <a:gd name="f33" fmla="val 17"/>
                  <a:gd name="f34" fmla="val 39"/>
                  <a:gd name="f35" fmla="val 19"/>
                  <a:gd name="f36" fmla="val 40"/>
                  <a:gd name="f37" fmla="val 21"/>
                  <a:gd name="f38" fmla="val 38"/>
                  <a:gd name="f39" fmla="val 35"/>
                  <a:gd name="f40" fmla="val 36"/>
                  <a:gd name="f41" fmla="val 32"/>
                  <a:gd name="f42" fmla="val 33"/>
                  <a:gd name="f43" fmla="val 23"/>
                  <a:gd name="f44" fmla="val 27"/>
                  <a:gd name="f45" fmla="val 22"/>
                  <a:gd name="f46" fmla="val 20"/>
                  <a:gd name="f47" fmla="val 3"/>
                  <a:gd name="f48" fmla="+- 0 0 -90"/>
                  <a:gd name="f49" fmla="*/ f3 1 43"/>
                  <a:gd name="f50" fmla="*/ f4 1 25"/>
                  <a:gd name="f51" fmla="+- f7 0 f5"/>
                  <a:gd name="f52" fmla="+- f6 0 f5"/>
                  <a:gd name="f53" fmla="*/ f48 f0 1"/>
                  <a:gd name="f54" fmla="*/ f52 1 43"/>
                  <a:gd name="f55" fmla="*/ f51 1 25"/>
                  <a:gd name="f56" fmla="*/ f53 1 f2"/>
                  <a:gd name="f57" fmla="*/ 7 1 f54"/>
                  <a:gd name="f58" fmla="*/ 1 1 f55"/>
                  <a:gd name="f59" fmla="*/ 12 1 f54"/>
                  <a:gd name="f60" fmla="*/ 2 1 f55"/>
                  <a:gd name="f61" fmla="*/ 18 1 f54"/>
                  <a:gd name="f62" fmla="*/ 4 1 f55"/>
                  <a:gd name="f63" fmla="*/ 26 1 f54"/>
                  <a:gd name="f64" fmla="*/ 9 1 f55"/>
                  <a:gd name="f65" fmla="*/ 30 1 f54"/>
                  <a:gd name="f66" fmla="*/ 11 1 f55"/>
                  <a:gd name="f67" fmla="*/ 41 1 f54"/>
                  <a:gd name="f68" fmla="*/ 13 1 f55"/>
                  <a:gd name="f69" fmla="*/ 39 1 f54"/>
                  <a:gd name="f70" fmla="*/ 19 1 f55"/>
                  <a:gd name="f71" fmla="*/ 38 1 f54"/>
                  <a:gd name="f72" fmla="*/ 24 1 f55"/>
                  <a:gd name="f73" fmla="*/ 34 1 f54"/>
                  <a:gd name="f74" fmla="*/ 25 1 f55"/>
                  <a:gd name="f75" fmla="*/ 23 1 f55"/>
                  <a:gd name="f76" fmla="*/ 27 1 f54"/>
                  <a:gd name="f77" fmla="*/ 22 1 f55"/>
                  <a:gd name="f78" fmla="*/ 24 1 f54"/>
                  <a:gd name="f79" fmla="*/ 18 1 f55"/>
                  <a:gd name="f80" fmla="*/ 14 1 f54"/>
                  <a:gd name="f81" fmla="*/ 13 1 f54"/>
                  <a:gd name="f82" fmla="*/ 16 1 f55"/>
                  <a:gd name="f83" fmla="*/ 2 1 f54"/>
                  <a:gd name="f84" fmla="*/ 5 1 f54"/>
                  <a:gd name="f85" fmla="*/ 6 1 f55"/>
                  <a:gd name="f86" fmla="*/ 3 1 f55"/>
                  <a:gd name="f87" fmla="*/ 0 1 f54"/>
                  <a:gd name="f88" fmla="*/ f6 1 f54"/>
                  <a:gd name="f89" fmla="*/ 0 1 f55"/>
                  <a:gd name="f90" fmla="*/ f7 1 f55"/>
                  <a:gd name="f91" fmla="+- f56 0 f1"/>
                  <a:gd name="f92" fmla="*/ f87 f49 1"/>
                  <a:gd name="f93" fmla="*/ f88 f49 1"/>
                  <a:gd name="f94" fmla="*/ f90 f50 1"/>
                  <a:gd name="f95" fmla="*/ f89 f50 1"/>
                  <a:gd name="f96" fmla="*/ f57 f49 1"/>
                  <a:gd name="f97" fmla="*/ f58 f50 1"/>
                  <a:gd name="f98" fmla="*/ f59 f49 1"/>
                  <a:gd name="f99" fmla="*/ f60 f50 1"/>
                  <a:gd name="f100" fmla="*/ f61 f49 1"/>
                  <a:gd name="f101" fmla="*/ f62 f50 1"/>
                  <a:gd name="f102" fmla="*/ f63 f49 1"/>
                  <a:gd name="f103" fmla="*/ f64 f50 1"/>
                  <a:gd name="f104" fmla="*/ f65 f49 1"/>
                  <a:gd name="f105" fmla="*/ f66 f50 1"/>
                  <a:gd name="f106" fmla="*/ f67 f49 1"/>
                  <a:gd name="f107" fmla="*/ f68 f50 1"/>
                  <a:gd name="f108" fmla="*/ f69 f49 1"/>
                  <a:gd name="f109" fmla="*/ f70 f50 1"/>
                  <a:gd name="f110" fmla="*/ f71 f49 1"/>
                  <a:gd name="f111" fmla="*/ f72 f50 1"/>
                  <a:gd name="f112" fmla="*/ f73 f49 1"/>
                  <a:gd name="f113" fmla="*/ f74 f50 1"/>
                  <a:gd name="f114" fmla="*/ f75 f50 1"/>
                  <a:gd name="f115" fmla="*/ f76 f49 1"/>
                  <a:gd name="f116" fmla="*/ f77 f50 1"/>
                  <a:gd name="f117" fmla="*/ f78 f49 1"/>
                  <a:gd name="f118" fmla="*/ f79 f50 1"/>
                  <a:gd name="f119" fmla="*/ f80 f49 1"/>
                  <a:gd name="f120" fmla="*/ f81 f49 1"/>
                  <a:gd name="f121" fmla="*/ f82 f50 1"/>
                  <a:gd name="f122" fmla="*/ f83 f49 1"/>
                  <a:gd name="f123" fmla="*/ f84 f49 1"/>
                  <a:gd name="f124" fmla="*/ f85 f50 1"/>
                  <a:gd name="f125" fmla="*/ f86 f50 1"/>
                </a:gdLst>
                <a:ahLst/>
                <a:cxnLst>
                  <a:cxn ang="3cd4">
                    <a:pos x="hc" y="t"/>
                  </a:cxn>
                  <a:cxn ang="0">
                    <a:pos x="r" y="vc"/>
                  </a:cxn>
                  <a:cxn ang="cd4">
                    <a:pos x="hc" y="b"/>
                  </a:cxn>
                  <a:cxn ang="cd2">
                    <a:pos x="l" y="vc"/>
                  </a:cxn>
                  <a:cxn ang="f91">
                    <a:pos x="f96" y="f97"/>
                  </a:cxn>
                  <a:cxn ang="f91">
                    <a:pos x="f98" y="f99"/>
                  </a:cxn>
                  <a:cxn ang="f91">
                    <a:pos x="f100" y="f101"/>
                  </a:cxn>
                  <a:cxn ang="f91">
                    <a:pos x="f102" y="f103"/>
                  </a:cxn>
                  <a:cxn ang="f91">
                    <a:pos x="f104" y="f105"/>
                  </a:cxn>
                  <a:cxn ang="f91">
                    <a:pos x="f106" y="f107"/>
                  </a:cxn>
                  <a:cxn ang="f91">
                    <a:pos x="f108" y="f109"/>
                  </a:cxn>
                  <a:cxn ang="f91">
                    <a:pos x="f110" y="f111"/>
                  </a:cxn>
                  <a:cxn ang="f91">
                    <a:pos x="f112" y="f113"/>
                  </a:cxn>
                  <a:cxn ang="f91">
                    <a:pos x="f104" y="f114"/>
                  </a:cxn>
                  <a:cxn ang="f91">
                    <a:pos x="f115" y="f116"/>
                  </a:cxn>
                  <a:cxn ang="f91">
                    <a:pos x="f117" y="f109"/>
                  </a:cxn>
                  <a:cxn ang="f91">
                    <a:pos x="f100" y="f118"/>
                  </a:cxn>
                  <a:cxn ang="f91">
                    <a:pos x="f119" y="f118"/>
                  </a:cxn>
                  <a:cxn ang="f91">
                    <a:pos x="f120" y="f121"/>
                  </a:cxn>
                  <a:cxn ang="f91">
                    <a:pos x="f96" y="f107"/>
                  </a:cxn>
                  <a:cxn ang="f91">
                    <a:pos x="f122" y="f105"/>
                  </a:cxn>
                  <a:cxn ang="f91">
                    <a:pos x="f123" y="f124"/>
                  </a:cxn>
                  <a:cxn ang="f91">
                    <a:pos x="f123" y="f125"/>
                  </a:cxn>
                  <a:cxn ang="f91">
                    <a:pos x="f96" y="f97"/>
                  </a:cxn>
                </a:cxnLst>
                <a:rect l="f92" t="f95" r="f93" b="f94"/>
                <a:pathLst>
                  <a:path w="43" h="25">
                    <a:moveTo>
                      <a:pt x="f8" y="f9"/>
                    </a:moveTo>
                    <a:cubicBezTo>
                      <a:pt x="f10" y="f11"/>
                      <a:pt x="f12" y="f9"/>
                      <a:pt x="f13" y="f11"/>
                    </a:cubicBezTo>
                    <a:cubicBezTo>
                      <a:pt x="f14" y="f15"/>
                      <a:pt x="f16" y="f5"/>
                      <a:pt x="f17" y="f18"/>
                    </a:cubicBezTo>
                    <a:cubicBezTo>
                      <a:pt x="f19" y="f10"/>
                      <a:pt x="f7" y="f20"/>
                      <a:pt x="f21" y="f10"/>
                    </a:cubicBezTo>
                    <a:cubicBezTo>
                      <a:pt x="f22" y="f13"/>
                      <a:pt x="f23" y="f24"/>
                      <a:pt x="f25" y="f26"/>
                    </a:cubicBezTo>
                    <a:cubicBezTo>
                      <a:pt x="f27" y="f28"/>
                      <a:pt x="f29" y="f10"/>
                      <a:pt x="f30" y="f28"/>
                    </a:cubicBezTo>
                    <a:cubicBezTo>
                      <a:pt x="f6" y="f31"/>
                      <a:pt x="f32" y="f33"/>
                      <a:pt x="f34" y="f35"/>
                    </a:cubicBezTo>
                    <a:cubicBezTo>
                      <a:pt x="f36" y="f37"/>
                      <a:pt x="f34" y="f19"/>
                      <a:pt x="f38" y="f19"/>
                    </a:cubicBezTo>
                    <a:cubicBezTo>
                      <a:pt x="f39" y="f7"/>
                      <a:pt x="f40" y="f19"/>
                      <a:pt x="f29" y="f7"/>
                    </a:cubicBezTo>
                    <a:cubicBezTo>
                      <a:pt x="f41" y="f7"/>
                      <a:pt x="f42" y="f43"/>
                      <a:pt x="f25" y="f43"/>
                    </a:cubicBezTo>
                    <a:cubicBezTo>
                      <a:pt x="f44" y="f19"/>
                      <a:pt x="f22" y="f37"/>
                      <a:pt x="f44" y="f45"/>
                    </a:cubicBezTo>
                    <a:cubicBezTo>
                      <a:pt x="f7" y="f45"/>
                      <a:pt x="f44" y="f46"/>
                      <a:pt x="f19" y="f35"/>
                    </a:cubicBezTo>
                    <a:cubicBezTo>
                      <a:pt x="f45" y="f17"/>
                      <a:pt x="f17" y="f33"/>
                      <a:pt x="f17" y="f17"/>
                    </a:cubicBezTo>
                    <a:cubicBezTo>
                      <a:pt x="f17" y="f35"/>
                      <a:pt x="f31" y="f17"/>
                      <a:pt x="f16" y="f17"/>
                    </a:cubicBezTo>
                    <a:cubicBezTo>
                      <a:pt x="f28" y="f17"/>
                      <a:pt x="f14" y="f33"/>
                      <a:pt x="f28" y="f31"/>
                    </a:cubicBezTo>
                    <a:cubicBezTo>
                      <a:pt x="f13" y="f31"/>
                      <a:pt x="f10" y="f14"/>
                      <a:pt x="f8" y="f28"/>
                    </a:cubicBezTo>
                    <a:cubicBezTo>
                      <a:pt x="f15" y="f26"/>
                      <a:pt x="f15" y="f13"/>
                      <a:pt x="f11" y="f26"/>
                    </a:cubicBezTo>
                    <a:cubicBezTo>
                      <a:pt x="f5" y="f12"/>
                      <a:pt x="f47" y="f10"/>
                      <a:pt x="f15" y="f20"/>
                    </a:cubicBezTo>
                    <a:cubicBezTo>
                      <a:pt x="f20" y="f18"/>
                      <a:pt x="f15" y="f15"/>
                      <a:pt x="f15" y="f47"/>
                    </a:cubicBezTo>
                    <a:cubicBezTo>
                      <a:pt x="f20" y="f11"/>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19" name="Bangladesh">
                <a:extLst>
                  <a:ext uri="{FF2B5EF4-FFF2-40B4-BE49-F238E27FC236}">
                    <a16:creationId xmlns:a16="http://schemas.microsoft.com/office/drawing/2014/main" id="{96215705-0B07-42B1-E5C1-A350A4A8C7A1}"/>
                  </a:ext>
                </a:extLst>
              </p:cNvPr>
              <p:cNvSpPr/>
              <p:nvPr/>
            </p:nvSpPr>
            <p:spPr>
              <a:xfrm>
                <a:off x="9148142" y="3689174"/>
                <a:ext cx="153637" cy="207532"/>
              </a:xfrm>
              <a:custGeom>
                <a:avLst/>
                <a:gdLst>
                  <a:gd name="f0" fmla="val 10800000"/>
                  <a:gd name="f1" fmla="val 5400000"/>
                  <a:gd name="f2" fmla="val 180"/>
                  <a:gd name="f3" fmla="val w"/>
                  <a:gd name="f4" fmla="val h"/>
                  <a:gd name="f5" fmla="val 0"/>
                  <a:gd name="f6" fmla="val 29"/>
                  <a:gd name="f7" fmla="val 41"/>
                  <a:gd name="f8" fmla="val 26"/>
                  <a:gd name="f9" fmla="val 37"/>
                  <a:gd name="f10" fmla="val 28"/>
                  <a:gd name="f11" fmla="val 38"/>
                  <a:gd name="f12" fmla="val 27"/>
                  <a:gd name="f13" fmla="val 36"/>
                  <a:gd name="f14" fmla="val 34"/>
                  <a:gd name="f15" fmla="val 35"/>
                  <a:gd name="f16" fmla="val 24"/>
                  <a:gd name="f17" fmla="val 23"/>
                  <a:gd name="f18" fmla="val 22"/>
                  <a:gd name="f19" fmla="val 21"/>
                  <a:gd name="f20" fmla="val 20"/>
                  <a:gd name="f21" fmla="val 19"/>
                  <a:gd name="f22" fmla="val 17"/>
                  <a:gd name="f23" fmla="val 25"/>
                  <a:gd name="f24" fmla="val 18"/>
                  <a:gd name="f25" fmla="val 16"/>
                  <a:gd name="f26" fmla="val 15"/>
                  <a:gd name="f27" fmla="val 14"/>
                  <a:gd name="f28" fmla="val 12"/>
                  <a:gd name="f29" fmla="val 13"/>
                  <a:gd name="f30" fmla="val 10"/>
                  <a:gd name="f31" fmla="val 11"/>
                  <a:gd name="f32" fmla="val 4"/>
                  <a:gd name="f33" fmla="val 8"/>
                  <a:gd name="f34" fmla="val 6"/>
                  <a:gd name="f35" fmla="val 7"/>
                  <a:gd name="f36" fmla="val 2"/>
                  <a:gd name="f37" fmla="val 3"/>
                  <a:gd name="f38" fmla="val 5"/>
                  <a:gd name="f39" fmla="val 9"/>
                  <a:gd name="f40" fmla="val 33"/>
                  <a:gd name="f41" fmla="val 32"/>
                  <a:gd name="f42" fmla="val 30"/>
                  <a:gd name="f43" fmla="val 39"/>
                  <a:gd name="f44" fmla="+- 0 0 -90"/>
                  <a:gd name="f45" fmla="*/ f3 1 29"/>
                  <a:gd name="f46" fmla="*/ f4 1 41"/>
                  <a:gd name="f47" fmla="+- f7 0 f5"/>
                  <a:gd name="f48" fmla="+- f6 0 f5"/>
                  <a:gd name="f49" fmla="*/ f44 f0 1"/>
                  <a:gd name="f50" fmla="*/ f48 1 29"/>
                  <a:gd name="f51" fmla="*/ f47 1 41"/>
                  <a:gd name="f52" fmla="*/ f49 1 f2"/>
                  <a:gd name="f53" fmla="*/ 26 1 f50"/>
                  <a:gd name="f54" fmla="*/ 41 1 f51"/>
                  <a:gd name="f55" fmla="*/ 28 1 f50"/>
                  <a:gd name="f56" fmla="*/ 38 1 f51"/>
                  <a:gd name="f57" fmla="*/ 29 1 f50"/>
                  <a:gd name="f58" fmla="*/ 35 1 f51"/>
                  <a:gd name="f59" fmla="*/ 24 1 f50"/>
                  <a:gd name="f60" fmla="*/ 24 1 f51"/>
                  <a:gd name="f61" fmla="*/ 22 1 f50"/>
                  <a:gd name="f62" fmla="*/ 21 1 f50"/>
                  <a:gd name="f63" fmla="*/ 19 1 f50"/>
                  <a:gd name="f64" fmla="*/ 22 1 f51"/>
                  <a:gd name="f65" fmla="*/ 18 1 f51"/>
                  <a:gd name="f66" fmla="*/ 14 1 f51"/>
                  <a:gd name="f67" fmla="*/ 14 1 f50"/>
                  <a:gd name="f68" fmla="*/ 13 1 f51"/>
                  <a:gd name="f69" fmla="*/ 8 1 f50"/>
                  <a:gd name="f70" fmla="*/ 6 1 f51"/>
                  <a:gd name="f71" fmla="*/ 7 1 f50"/>
                  <a:gd name="f72" fmla="*/ 4 1 f51"/>
                  <a:gd name="f73" fmla="*/ 4 1 f50"/>
                  <a:gd name="f74" fmla="*/ 2 1 f51"/>
                  <a:gd name="f75" fmla="*/ 3 1 f50"/>
                  <a:gd name="f76" fmla="*/ 5 1 f51"/>
                  <a:gd name="f77" fmla="*/ 0 1 f50"/>
                  <a:gd name="f78" fmla="*/ 7 1 f51"/>
                  <a:gd name="f79" fmla="*/ 12 1 f51"/>
                  <a:gd name="f80" fmla="*/ 15 1 f51"/>
                  <a:gd name="f81" fmla="*/ 9 1 f50"/>
                  <a:gd name="f82" fmla="*/ 25 1 f51"/>
                  <a:gd name="f83" fmla="*/ 11 1 f50"/>
                  <a:gd name="f84" fmla="*/ 34 1 f51"/>
                  <a:gd name="f85" fmla="*/ 13 1 f50"/>
                  <a:gd name="f86" fmla="*/ 32 1 f51"/>
                  <a:gd name="f87" fmla="*/ 16 1 f50"/>
                  <a:gd name="f88" fmla="*/ 33 1 f51"/>
                  <a:gd name="f89" fmla="*/ 17 1 f50"/>
                  <a:gd name="f90" fmla="*/ 18 1 f50"/>
                  <a:gd name="f91" fmla="*/ 30 1 f51"/>
                  <a:gd name="f92" fmla="*/ 28 1 f51"/>
                  <a:gd name="f93" fmla="*/ 27 1 f51"/>
                  <a:gd name="f94" fmla="*/ 26 1 f51"/>
                  <a:gd name="f95" fmla="*/ 29 1 f51"/>
                  <a:gd name="f96" fmla="*/ 37 1 f51"/>
                  <a:gd name="f97" fmla="*/ f6 1 f50"/>
                  <a:gd name="f98" fmla="*/ 0 1 f51"/>
                  <a:gd name="f99" fmla="*/ f7 1 f51"/>
                  <a:gd name="f100" fmla="+- f52 0 f1"/>
                  <a:gd name="f101" fmla="*/ f77 f45 1"/>
                  <a:gd name="f102" fmla="*/ f97 f45 1"/>
                  <a:gd name="f103" fmla="*/ f99 f46 1"/>
                  <a:gd name="f104" fmla="*/ f98 f46 1"/>
                  <a:gd name="f105" fmla="*/ f53 f45 1"/>
                  <a:gd name="f106" fmla="*/ f54 f46 1"/>
                  <a:gd name="f107" fmla="*/ f55 f45 1"/>
                  <a:gd name="f108" fmla="*/ f56 f46 1"/>
                  <a:gd name="f109" fmla="*/ f57 f45 1"/>
                  <a:gd name="f110" fmla="*/ f58 f46 1"/>
                  <a:gd name="f111" fmla="*/ f59 f45 1"/>
                  <a:gd name="f112" fmla="*/ f60 f46 1"/>
                  <a:gd name="f113" fmla="*/ f61 f45 1"/>
                  <a:gd name="f114" fmla="*/ f62 f45 1"/>
                  <a:gd name="f115" fmla="*/ f63 f45 1"/>
                  <a:gd name="f116" fmla="*/ f64 f46 1"/>
                  <a:gd name="f117" fmla="*/ f65 f46 1"/>
                  <a:gd name="f118" fmla="*/ f66 f46 1"/>
                  <a:gd name="f119" fmla="*/ f67 f45 1"/>
                  <a:gd name="f120" fmla="*/ f68 f46 1"/>
                  <a:gd name="f121" fmla="*/ f69 f45 1"/>
                  <a:gd name="f122" fmla="*/ f70 f46 1"/>
                  <a:gd name="f123" fmla="*/ f71 f45 1"/>
                  <a:gd name="f124" fmla="*/ f72 f46 1"/>
                  <a:gd name="f125" fmla="*/ f73 f45 1"/>
                  <a:gd name="f126" fmla="*/ f74 f46 1"/>
                  <a:gd name="f127" fmla="*/ f75 f45 1"/>
                  <a:gd name="f128" fmla="*/ f76 f46 1"/>
                  <a:gd name="f129" fmla="*/ f78 f46 1"/>
                  <a:gd name="f130" fmla="*/ f79 f46 1"/>
                  <a:gd name="f131" fmla="*/ f80 f46 1"/>
                  <a:gd name="f132" fmla="*/ f81 f45 1"/>
                  <a:gd name="f133" fmla="*/ f82 f46 1"/>
                  <a:gd name="f134" fmla="*/ f83 f45 1"/>
                  <a:gd name="f135" fmla="*/ f84 f46 1"/>
                  <a:gd name="f136" fmla="*/ f85 f45 1"/>
                  <a:gd name="f137" fmla="*/ f86 f46 1"/>
                  <a:gd name="f138" fmla="*/ f87 f45 1"/>
                  <a:gd name="f139" fmla="*/ f88 f46 1"/>
                  <a:gd name="f140" fmla="*/ f89 f45 1"/>
                  <a:gd name="f141" fmla="*/ f90 f45 1"/>
                  <a:gd name="f142" fmla="*/ f91 f46 1"/>
                  <a:gd name="f143" fmla="*/ f92 f46 1"/>
                  <a:gd name="f144" fmla="*/ f93 f46 1"/>
                  <a:gd name="f145" fmla="*/ f94 f46 1"/>
                  <a:gd name="f146" fmla="*/ f95 f46 1"/>
                  <a:gd name="f147" fmla="*/ f96 f46 1"/>
                </a:gdLst>
                <a:ahLst/>
                <a:cxnLst>
                  <a:cxn ang="3cd4">
                    <a:pos x="hc" y="t"/>
                  </a:cxn>
                  <a:cxn ang="0">
                    <a:pos x="r" y="vc"/>
                  </a:cxn>
                  <a:cxn ang="cd4">
                    <a:pos x="hc" y="b"/>
                  </a:cxn>
                  <a:cxn ang="cd2">
                    <a:pos x="l" y="vc"/>
                  </a:cxn>
                  <a:cxn ang="f100">
                    <a:pos x="f105" y="f106"/>
                  </a:cxn>
                  <a:cxn ang="f100">
                    <a:pos x="f107" y="f108"/>
                  </a:cxn>
                  <a:cxn ang="f100">
                    <a:pos x="f109" y="f110"/>
                  </a:cxn>
                  <a:cxn ang="f100">
                    <a:pos x="f111" y="f112"/>
                  </a:cxn>
                  <a:cxn ang="f100">
                    <a:pos x="f113" y="f112"/>
                  </a:cxn>
                  <a:cxn ang="f100">
                    <a:pos x="f114" y="f112"/>
                  </a:cxn>
                  <a:cxn ang="f100">
                    <a:pos x="f115" y="f116"/>
                  </a:cxn>
                  <a:cxn ang="f100">
                    <a:pos x="f111" y="f117"/>
                  </a:cxn>
                  <a:cxn ang="f100">
                    <a:pos x="f105" y="f118"/>
                  </a:cxn>
                  <a:cxn ang="f100">
                    <a:pos x="f119" y="f120"/>
                  </a:cxn>
                  <a:cxn ang="f100">
                    <a:pos x="f121" y="f122"/>
                  </a:cxn>
                  <a:cxn ang="f100">
                    <a:pos x="f123" y="f124"/>
                  </a:cxn>
                  <a:cxn ang="f100">
                    <a:pos x="f125" y="f126"/>
                  </a:cxn>
                  <a:cxn ang="f100">
                    <a:pos x="f127" y="f128"/>
                  </a:cxn>
                  <a:cxn ang="f100">
                    <a:pos x="f101" y="f129"/>
                  </a:cxn>
                  <a:cxn ang="f100">
                    <a:pos x="f123" y="f130"/>
                  </a:cxn>
                  <a:cxn ang="f100">
                    <a:pos x="f125" y="f131"/>
                  </a:cxn>
                  <a:cxn ang="f100">
                    <a:pos x="f132" y="f116"/>
                  </a:cxn>
                  <a:cxn ang="f100">
                    <a:pos x="f132" y="f133"/>
                  </a:cxn>
                  <a:cxn ang="f100">
                    <a:pos x="f134" y="f135"/>
                  </a:cxn>
                  <a:cxn ang="f100">
                    <a:pos x="f134" y="f135"/>
                  </a:cxn>
                  <a:cxn ang="f100">
                    <a:pos x="f136" y="f135"/>
                  </a:cxn>
                  <a:cxn ang="f100">
                    <a:pos x="f119" y="f135"/>
                  </a:cxn>
                  <a:cxn ang="f100">
                    <a:pos x="f119" y="f137"/>
                  </a:cxn>
                  <a:cxn ang="f100">
                    <a:pos x="f138" y="f139"/>
                  </a:cxn>
                  <a:cxn ang="f100">
                    <a:pos x="f140" y="f137"/>
                  </a:cxn>
                  <a:cxn ang="f100">
                    <a:pos x="f141" y="f142"/>
                  </a:cxn>
                  <a:cxn ang="f100">
                    <a:pos x="f140" y="f143"/>
                  </a:cxn>
                  <a:cxn ang="f100">
                    <a:pos x="f138" y="f144"/>
                  </a:cxn>
                  <a:cxn ang="f100">
                    <a:pos x="f140" y="f145"/>
                  </a:cxn>
                  <a:cxn ang="f100">
                    <a:pos x="f114" y="f146"/>
                  </a:cxn>
                  <a:cxn ang="f100">
                    <a:pos x="f111" y="f147"/>
                  </a:cxn>
                  <a:cxn ang="f100">
                    <a:pos x="f105" y="f106"/>
                  </a:cxn>
                </a:cxnLst>
                <a:rect l="f101" t="f104" r="f102" b="f103"/>
                <a:pathLst>
                  <a:path w="29" h="41">
                    <a:moveTo>
                      <a:pt x="f8" y="f7"/>
                    </a:moveTo>
                    <a:cubicBezTo>
                      <a:pt x="f8" y="f9"/>
                      <a:pt x="f10" y="f7"/>
                      <a:pt x="f10" y="f11"/>
                    </a:cubicBezTo>
                    <a:cubicBezTo>
                      <a:pt x="f12" y="f13"/>
                      <a:pt x="f12" y="f14"/>
                      <a:pt x="f6" y="f15"/>
                    </a:cubicBezTo>
                    <a:cubicBezTo>
                      <a:pt x="f12" y="f14"/>
                      <a:pt x="f8" y="f8"/>
                      <a:pt x="f16" y="f16"/>
                    </a:cubicBezTo>
                    <a:cubicBezTo>
                      <a:pt x="f17" y="f18"/>
                      <a:pt x="f17" y="f16"/>
                      <a:pt x="f18" y="f16"/>
                    </a:cubicBezTo>
                    <a:cubicBezTo>
                      <a:pt x="f19" y="f17"/>
                      <a:pt x="f18" y="f8"/>
                      <a:pt x="f19" y="f16"/>
                    </a:cubicBezTo>
                    <a:cubicBezTo>
                      <a:pt x="f20" y="f17"/>
                      <a:pt x="f21" y="f16"/>
                      <a:pt x="f21" y="f18"/>
                    </a:cubicBezTo>
                    <a:cubicBezTo>
                      <a:pt x="f21" y="f22"/>
                      <a:pt x="f23" y="f20"/>
                      <a:pt x="f16" y="f24"/>
                    </a:cubicBezTo>
                    <a:cubicBezTo>
                      <a:pt x="f16" y="f25"/>
                      <a:pt x="f8" y="f26"/>
                      <a:pt x="f8" y="f27"/>
                    </a:cubicBezTo>
                    <a:cubicBezTo>
                      <a:pt x="f16" y="f28"/>
                      <a:pt x="f24" y="f26"/>
                      <a:pt x="f27" y="f29"/>
                    </a:cubicBezTo>
                    <a:cubicBezTo>
                      <a:pt x="f30" y="f31"/>
                      <a:pt x="f30" y="f32"/>
                      <a:pt x="f33" y="f34"/>
                    </a:cubicBezTo>
                    <a:cubicBezTo>
                      <a:pt x="f35" y="f33"/>
                      <a:pt x="f33" y="f34"/>
                      <a:pt x="f35" y="f32"/>
                    </a:cubicBezTo>
                    <a:cubicBezTo>
                      <a:pt x="f34" y="f36"/>
                      <a:pt x="f35" y="f30"/>
                      <a:pt x="f32" y="f36"/>
                    </a:cubicBezTo>
                    <a:cubicBezTo>
                      <a:pt x="f32" y="f5"/>
                      <a:pt x="f32" y="f37"/>
                      <a:pt x="f37" y="f38"/>
                    </a:cubicBezTo>
                    <a:cubicBezTo>
                      <a:pt x="f37" y="f35"/>
                      <a:pt x="f5" y="f35"/>
                      <a:pt x="f5" y="f35"/>
                    </a:cubicBezTo>
                    <a:cubicBezTo>
                      <a:pt x="f5" y="f33"/>
                      <a:pt x="f35" y="f30"/>
                      <a:pt x="f35" y="f28"/>
                    </a:cubicBezTo>
                    <a:cubicBezTo>
                      <a:pt x="f34" y="f29"/>
                      <a:pt x="f38" y="f28"/>
                      <a:pt x="f32" y="f26"/>
                    </a:cubicBezTo>
                    <a:cubicBezTo>
                      <a:pt x="f32" y="f21"/>
                      <a:pt x="f39" y="f21"/>
                      <a:pt x="f39" y="f18"/>
                    </a:cubicBezTo>
                    <a:cubicBezTo>
                      <a:pt x="f33" y="f23"/>
                      <a:pt x="f30" y="f16"/>
                      <a:pt x="f39" y="f23"/>
                    </a:cubicBezTo>
                    <a:cubicBezTo>
                      <a:pt x="f35" y="f10"/>
                      <a:pt x="f31" y="f8"/>
                      <a:pt x="f31" y="f14"/>
                    </a:cubicBezTo>
                    <a:cubicBezTo>
                      <a:pt x="f31" y="f14"/>
                      <a:pt x="f31" y="f14"/>
                      <a:pt x="f31" y="f14"/>
                    </a:cubicBezTo>
                    <a:cubicBezTo>
                      <a:pt x="f28" y="f13"/>
                      <a:pt x="f28" y="f40"/>
                      <a:pt x="f29" y="f14"/>
                    </a:cubicBezTo>
                    <a:cubicBezTo>
                      <a:pt x="f29" y="f15"/>
                      <a:pt x="f29" y="f40"/>
                      <a:pt x="f27" y="f14"/>
                    </a:cubicBezTo>
                    <a:cubicBezTo>
                      <a:pt x="f26" y="f15"/>
                      <a:pt x="f27" y="f41"/>
                      <a:pt x="f27" y="f41"/>
                    </a:cubicBezTo>
                    <a:cubicBezTo>
                      <a:pt x="f27" y="f41"/>
                      <a:pt x="f27" y="f41"/>
                      <a:pt x="f25" y="f40"/>
                    </a:cubicBezTo>
                    <a:cubicBezTo>
                      <a:pt x="f22" y="f15"/>
                      <a:pt x="f25" y="f41"/>
                      <a:pt x="f22" y="f41"/>
                    </a:cubicBezTo>
                    <a:cubicBezTo>
                      <a:pt x="f24" y="f41"/>
                      <a:pt x="f24" y="f42"/>
                      <a:pt x="f24" y="f42"/>
                    </a:cubicBezTo>
                    <a:cubicBezTo>
                      <a:pt x="f22" y="f42"/>
                      <a:pt x="f21" y="f6"/>
                      <a:pt x="f22" y="f10"/>
                    </a:cubicBezTo>
                    <a:cubicBezTo>
                      <a:pt x="f22" y="f10"/>
                      <a:pt x="f22" y="f10"/>
                      <a:pt x="f25" y="f12"/>
                    </a:cubicBezTo>
                    <a:cubicBezTo>
                      <a:pt x="f24" y="f10"/>
                      <a:pt x="f22" y="f12"/>
                      <a:pt x="f22" y="f8"/>
                    </a:cubicBezTo>
                    <a:cubicBezTo>
                      <a:pt x="f24" y="f6"/>
                      <a:pt x="f20" y="f6"/>
                      <a:pt x="f19" y="f6"/>
                    </a:cubicBezTo>
                    <a:cubicBezTo>
                      <a:pt x="f24" y="f6"/>
                      <a:pt x="f17" y="f40"/>
                      <a:pt x="f16" y="f9"/>
                    </a:cubicBezTo>
                    <a:cubicBezTo>
                      <a:pt x="f16" y="f43"/>
                      <a:pt x="f8"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20" name="South Korea">
                <a:extLst>
                  <a:ext uri="{FF2B5EF4-FFF2-40B4-BE49-F238E27FC236}">
                    <a16:creationId xmlns:a16="http://schemas.microsoft.com/office/drawing/2014/main" id="{7624ED91-7DB5-4D81-4CE3-495D84E8A62B}"/>
                  </a:ext>
                </a:extLst>
              </p:cNvPr>
              <p:cNvSpPr/>
              <p:nvPr/>
            </p:nvSpPr>
            <p:spPr>
              <a:xfrm>
                <a:off x="9943432" y="3340440"/>
                <a:ext cx="99413" cy="141210"/>
              </a:xfrm>
              <a:custGeom>
                <a:avLst/>
                <a:gdLst>
                  <a:gd name="f0" fmla="val 10800000"/>
                  <a:gd name="f1" fmla="val 5400000"/>
                  <a:gd name="f2" fmla="val 180"/>
                  <a:gd name="f3" fmla="val w"/>
                  <a:gd name="f4" fmla="val h"/>
                  <a:gd name="f5" fmla="val 0"/>
                  <a:gd name="f6" fmla="val 19"/>
                  <a:gd name="f7" fmla="val 28"/>
                  <a:gd name="f8" fmla="val 5"/>
                  <a:gd name="f9" fmla="val 6"/>
                  <a:gd name="f10" fmla="val 7"/>
                  <a:gd name="f11" fmla="val 1"/>
                  <a:gd name="f12" fmla="val 2"/>
                  <a:gd name="f13" fmla="val 8"/>
                  <a:gd name="f14" fmla="val 3"/>
                  <a:gd name="f15" fmla="val 9"/>
                  <a:gd name="f16" fmla="val 10"/>
                  <a:gd name="f17" fmla="val 4"/>
                  <a:gd name="f18" fmla="val 11"/>
                  <a:gd name="f19" fmla="val 12"/>
                  <a:gd name="f20" fmla="val 13"/>
                  <a:gd name="f21" fmla="val 14"/>
                  <a:gd name="f22" fmla="val 15"/>
                  <a:gd name="f23" fmla="val 16"/>
                  <a:gd name="f24" fmla="val 17"/>
                  <a:gd name="f25" fmla="val 18"/>
                  <a:gd name="f26" fmla="val 20"/>
                  <a:gd name="f27" fmla="val 22"/>
                  <a:gd name="f28" fmla="val 23"/>
                  <a:gd name="f29" fmla="val 24"/>
                  <a:gd name="f30" fmla="val 25"/>
                  <a:gd name="f31" fmla="val 26"/>
                  <a:gd name="f32" fmla="val 27"/>
                  <a:gd name="f33" fmla="+- 0 0 -90"/>
                  <a:gd name="f34" fmla="*/ f3 1 19"/>
                  <a:gd name="f35" fmla="*/ f4 1 28"/>
                  <a:gd name="f36" fmla="+- f7 0 f5"/>
                  <a:gd name="f37" fmla="+- f6 0 f5"/>
                  <a:gd name="f38" fmla="*/ f33 f0 1"/>
                  <a:gd name="f39" fmla="*/ f37 1 19"/>
                  <a:gd name="f40" fmla="*/ f36 1 28"/>
                  <a:gd name="f41" fmla="*/ f38 1 f2"/>
                  <a:gd name="f42" fmla="*/ 0 1 f39"/>
                  <a:gd name="f43" fmla="*/ 5 1 f40"/>
                  <a:gd name="f44" fmla="*/ 1 1 f39"/>
                  <a:gd name="f45" fmla="*/ 7 1 f40"/>
                  <a:gd name="f46" fmla="*/ 2 1 f39"/>
                  <a:gd name="f47" fmla="*/ 8 1 f40"/>
                  <a:gd name="f48" fmla="*/ 9 1 f40"/>
                  <a:gd name="f49" fmla="*/ 4 1 f39"/>
                  <a:gd name="f50" fmla="*/ 10 1 f40"/>
                  <a:gd name="f51" fmla="*/ 12 1 f40"/>
                  <a:gd name="f52" fmla="*/ 3 1 f39"/>
                  <a:gd name="f53" fmla="*/ 14 1 f40"/>
                  <a:gd name="f54" fmla="*/ 15 1 f40"/>
                  <a:gd name="f55" fmla="*/ 5 1 f39"/>
                  <a:gd name="f56" fmla="*/ 16 1 f40"/>
                  <a:gd name="f57" fmla="*/ 17 1 f40"/>
                  <a:gd name="f58" fmla="*/ 18 1 f40"/>
                  <a:gd name="f59" fmla="*/ 19 1 f40"/>
                  <a:gd name="f60" fmla="*/ 20 1 f40"/>
                  <a:gd name="f61" fmla="*/ 23 1 f40"/>
                  <a:gd name="f62" fmla="*/ 6 1 f39"/>
                  <a:gd name="f63" fmla="*/ 24 1 f40"/>
                  <a:gd name="f64" fmla="*/ 25 1 f40"/>
                  <a:gd name="f65" fmla="*/ 27 1 f40"/>
                  <a:gd name="f66" fmla="*/ 8 1 f39"/>
                  <a:gd name="f67" fmla="*/ 26 1 f40"/>
                  <a:gd name="f68" fmla="*/ 10 1 f39"/>
                  <a:gd name="f69" fmla="*/ 11 1 f39"/>
                  <a:gd name="f70" fmla="*/ 12 1 f39"/>
                  <a:gd name="f71" fmla="*/ 13 1 f39"/>
                  <a:gd name="f72" fmla="*/ 14 1 f39"/>
                  <a:gd name="f73" fmla="*/ 15 1 f39"/>
                  <a:gd name="f74" fmla="*/ 16 1 f39"/>
                  <a:gd name="f75" fmla="*/ 18 1 f39"/>
                  <a:gd name="f76" fmla="*/ 22 1 f40"/>
                  <a:gd name="f77" fmla="*/ 19 1 f39"/>
                  <a:gd name="f78" fmla="*/ 17 1 f39"/>
                  <a:gd name="f79" fmla="*/ 11 1 f40"/>
                  <a:gd name="f80" fmla="*/ 3 1 f40"/>
                  <a:gd name="f81" fmla="*/ 7 1 f39"/>
                  <a:gd name="f82" fmla="*/ 0 1 f40"/>
                  <a:gd name="f83" fmla="*/ 1 1 f40"/>
                  <a:gd name="f84" fmla="*/ f6 1 f39"/>
                  <a:gd name="f85" fmla="*/ f7 1 f40"/>
                  <a:gd name="f86" fmla="+- f41 0 f1"/>
                  <a:gd name="f87" fmla="*/ f42 f34 1"/>
                  <a:gd name="f88" fmla="*/ f84 f34 1"/>
                  <a:gd name="f89" fmla="*/ f85 f35 1"/>
                  <a:gd name="f90" fmla="*/ f82 f35 1"/>
                  <a:gd name="f91" fmla="*/ f43 f35 1"/>
                  <a:gd name="f92" fmla="*/ f44 f34 1"/>
                  <a:gd name="f93" fmla="*/ f45 f35 1"/>
                  <a:gd name="f94" fmla="*/ f46 f34 1"/>
                  <a:gd name="f95" fmla="*/ f47 f35 1"/>
                  <a:gd name="f96" fmla="*/ f48 f35 1"/>
                  <a:gd name="f97" fmla="*/ f49 f34 1"/>
                  <a:gd name="f98" fmla="*/ f50 f35 1"/>
                  <a:gd name="f99" fmla="*/ f51 f35 1"/>
                  <a:gd name="f100" fmla="*/ f52 f34 1"/>
                  <a:gd name="f101" fmla="*/ f53 f35 1"/>
                  <a:gd name="f102" fmla="*/ f54 f35 1"/>
                  <a:gd name="f103" fmla="*/ f55 f34 1"/>
                  <a:gd name="f104" fmla="*/ f56 f35 1"/>
                  <a:gd name="f105" fmla="*/ f57 f35 1"/>
                  <a:gd name="f106" fmla="*/ f58 f35 1"/>
                  <a:gd name="f107" fmla="*/ f59 f35 1"/>
                  <a:gd name="f108" fmla="*/ f60 f35 1"/>
                  <a:gd name="f109" fmla="*/ f61 f35 1"/>
                  <a:gd name="f110" fmla="*/ f62 f34 1"/>
                  <a:gd name="f111" fmla="*/ f63 f35 1"/>
                  <a:gd name="f112" fmla="*/ f64 f35 1"/>
                  <a:gd name="f113" fmla="*/ f65 f35 1"/>
                  <a:gd name="f114" fmla="*/ f66 f34 1"/>
                  <a:gd name="f115" fmla="*/ f67 f35 1"/>
                  <a:gd name="f116" fmla="*/ f68 f34 1"/>
                  <a:gd name="f117" fmla="*/ f69 f34 1"/>
                  <a:gd name="f118" fmla="*/ f70 f34 1"/>
                  <a:gd name="f119" fmla="*/ f71 f34 1"/>
                  <a:gd name="f120" fmla="*/ f72 f34 1"/>
                  <a:gd name="f121" fmla="*/ f73 f34 1"/>
                  <a:gd name="f122" fmla="*/ f74 f34 1"/>
                  <a:gd name="f123" fmla="*/ f75 f34 1"/>
                  <a:gd name="f124" fmla="*/ f76 f35 1"/>
                  <a:gd name="f125" fmla="*/ f77 f34 1"/>
                  <a:gd name="f126" fmla="*/ f78 f34 1"/>
                  <a:gd name="f127" fmla="*/ f79 f35 1"/>
                  <a:gd name="f128" fmla="*/ f80 f35 1"/>
                  <a:gd name="f129" fmla="*/ f81 f34 1"/>
                  <a:gd name="f130" fmla="*/ f83 f35 1"/>
                </a:gdLst>
                <a:ahLst/>
                <a:cxnLst>
                  <a:cxn ang="3cd4">
                    <a:pos x="hc" y="t"/>
                  </a:cxn>
                  <a:cxn ang="0">
                    <a:pos x="r" y="vc"/>
                  </a:cxn>
                  <a:cxn ang="cd4">
                    <a:pos x="hc" y="b"/>
                  </a:cxn>
                  <a:cxn ang="cd2">
                    <a:pos x="l" y="vc"/>
                  </a:cxn>
                  <a:cxn ang="f86">
                    <a:pos x="f87" y="f91"/>
                  </a:cxn>
                  <a:cxn ang="f86">
                    <a:pos x="f92" y="f93"/>
                  </a:cxn>
                  <a:cxn ang="f86">
                    <a:pos x="f94" y="f95"/>
                  </a:cxn>
                  <a:cxn ang="f86">
                    <a:pos x="f94" y="f96"/>
                  </a:cxn>
                  <a:cxn ang="f86">
                    <a:pos x="f97" y="f98"/>
                  </a:cxn>
                  <a:cxn ang="f86">
                    <a:pos x="f94" y="f98"/>
                  </a:cxn>
                  <a:cxn ang="f86">
                    <a:pos x="f92" y="f98"/>
                  </a:cxn>
                  <a:cxn ang="f86">
                    <a:pos x="f92" y="f99"/>
                  </a:cxn>
                  <a:cxn ang="f86">
                    <a:pos x="f94" y="f99"/>
                  </a:cxn>
                  <a:cxn ang="f86">
                    <a:pos x="f100" y="f101"/>
                  </a:cxn>
                  <a:cxn ang="f86">
                    <a:pos x="f97" y="f102"/>
                  </a:cxn>
                  <a:cxn ang="f86">
                    <a:pos x="f103" y="f104"/>
                  </a:cxn>
                  <a:cxn ang="f86">
                    <a:pos x="f103" y="f105"/>
                  </a:cxn>
                  <a:cxn ang="f86">
                    <a:pos x="f103" y="f106"/>
                  </a:cxn>
                  <a:cxn ang="f86">
                    <a:pos x="f103" y="f107"/>
                  </a:cxn>
                  <a:cxn ang="f86">
                    <a:pos x="f103" y="f108"/>
                  </a:cxn>
                  <a:cxn ang="f86">
                    <a:pos x="f103" y="f109"/>
                  </a:cxn>
                  <a:cxn ang="f86">
                    <a:pos x="f110" y="f111"/>
                  </a:cxn>
                  <a:cxn ang="f86">
                    <a:pos x="f110" y="f112"/>
                  </a:cxn>
                  <a:cxn ang="f86">
                    <a:pos x="f110" y="f112"/>
                  </a:cxn>
                  <a:cxn ang="f86">
                    <a:pos x="f110" y="f113"/>
                  </a:cxn>
                  <a:cxn ang="f86">
                    <a:pos x="f114" y="f115"/>
                  </a:cxn>
                  <a:cxn ang="f86">
                    <a:pos x="f116" y="f115"/>
                  </a:cxn>
                  <a:cxn ang="f86">
                    <a:pos x="f117" y="f112"/>
                  </a:cxn>
                  <a:cxn ang="f86">
                    <a:pos x="f117" y="f112"/>
                  </a:cxn>
                  <a:cxn ang="f86">
                    <a:pos x="f118" y="f112"/>
                  </a:cxn>
                  <a:cxn ang="f86">
                    <a:pos x="f118" y="f112"/>
                  </a:cxn>
                  <a:cxn ang="f86">
                    <a:pos x="f119" y="f112"/>
                  </a:cxn>
                  <a:cxn ang="f86">
                    <a:pos x="f119" y="f111"/>
                  </a:cxn>
                  <a:cxn ang="f86">
                    <a:pos x="f120" y="f111"/>
                  </a:cxn>
                  <a:cxn ang="f86">
                    <a:pos x="f121" y="f111"/>
                  </a:cxn>
                  <a:cxn ang="f86">
                    <a:pos x="f122" y="f112"/>
                  </a:cxn>
                  <a:cxn ang="f86">
                    <a:pos x="f122" y="f111"/>
                  </a:cxn>
                  <a:cxn ang="f86">
                    <a:pos x="f121" y="f111"/>
                  </a:cxn>
                  <a:cxn ang="f86">
                    <a:pos x="f122" y="f109"/>
                  </a:cxn>
                  <a:cxn ang="f86">
                    <a:pos x="f123" y="f124"/>
                  </a:cxn>
                  <a:cxn ang="f86">
                    <a:pos x="f125" y="f107"/>
                  </a:cxn>
                  <a:cxn ang="f86">
                    <a:pos x="f123" y="f104"/>
                  </a:cxn>
                  <a:cxn ang="f86">
                    <a:pos x="f126" y="f102"/>
                  </a:cxn>
                  <a:cxn ang="f86">
                    <a:pos x="f126" y="f127"/>
                  </a:cxn>
                  <a:cxn ang="f86">
                    <a:pos x="f119" y="f91"/>
                  </a:cxn>
                  <a:cxn ang="f86">
                    <a:pos x="f116" y="f128"/>
                  </a:cxn>
                  <a:cxn ang="f86">
                    <a:pos x="f129" y="f90"/>
                  </a:cxn>
                  <a:cxn ang="f86">
                    <a:pos x="f103" y="f130"/>
                  </a:cxn>
                  <a:cxn ang="f86">
                    <a:pos x="f87" y="f91"/>
                  </a:cxn>
                </a:cxnLst>
                <a:rect l="f87" t="f90" r="f88" b="f89"/>
                <a:pathLst>
                  <a:path w="19" h="28">
                    <a:moveTo>
                      <a:pt x="f5" y="f8"/>
                    </a:moveTo>
                    <a:cubicBezTo>
                      <a:pt x="f5" y="f9"/>
                      <a:pt x="f5" y="f10"/>
                      <a:pt x="f11" y="f10"/>
                    </a:cubicBezTo>
                    <a:cubicBezTo>
                      <a:pt x="f12" y="f10"/>
                      <a:pt x="f11" y="f13"/>
                      <a:pt x="f12" y="f13"/>
                    </a:cubicBezTo>
                    <a:cubicBezTo>
                      <a:pt x="f14" y="f13"/>
                      <a:pt x="f11" y="f13"/>
                      <a:pt x="f12" y="f15"/>
                    </a:cubicBezTo>
                    <a:cubicBezTo>
                      <a:pt x="f14" y="f16"/>
                      <a:pt x="f8" y="f16"/>
                      <a:pt x="f17" y="f16"/>
                    </a:cubicBezTo>
                    <a:cubicBezTo>
                      <a:pt x="f14" y="f18"/>
                      <a:pt x="f12" y="f15"/>
                      <a:pt x="f12" y="f16"/>
                    </a:cubicBezTo>
                    <a:cubicBezTo>
                      <a:pt x="f12" y="f18"/>
                      <a:pt x="f11" y="f16"/>
                      <a:pt x="f11" y="f16"/>
                    </a:cubicBezTo>
                    <a:cubicBezTo>
                      <a:pt x="f11" y="f18"/>
                      <a:pt x="f5" y="f19"/>
                      <a:pt x="f11" y="f19"/>
                    </a:cubicBezTo>
                    <a:cubicBezTo>
                      <a:pt x="f12" y="f19"/>
                      <a:pt x="f12" y="f19"/>
                      <a:pt x="f12" y="f19"/>
                    </a:cubicBezTo>
                    <a:cubicBezTo>
                      <a:pt x="f12" y="f20"/>
                      <a:pt x="f14" y="f21"/>
                      <a:pt x="f14" y="f21"/>
                    </a:cubicBezTo>
                    <a:cubicBezTo>
                      <a:pt x="f17" y="f21"/>
                      <a:pt x="f14" y="f22"/>
                      <a:pt x="f17" y="f22"/>
                    </a:cubicBezTo>
                    <a:cubicBezTo>
                      <a:pt x="f8" y="f22"/>
                      <a:pt x="f17" y="f23"/>
                      <a:pt x="f8" y="f23"/>
                    </a:cubicBezTo>
                    <a:cubicBezTo>
                      <a:pt x="f8" y="f23"/>
                      <a:pt x="f17" y="f23"/>
                      <a:pt x="f8" y="f24"/>
                    </a:cubicBezTo>
                    <a:cubicBezTo>
                      <a:pt x="f9" y="f25"/>
                      <a:pt x="f8" y="f25"/>
                      <a:pt x="f8" y="f25"/>
                    </a:cubicBezTo>
                    <a:cubicBezTo>
                      <a:pt x="f17" y="f6"/>
                      <a:pt x="f8" y="f6"/>
                      <a:pt x="f8" y="f6"/>
                    </a:cubicBezTo>
                    <a:cubicBezTo>
                      <a:pt x="f9" y="f6"/>
                      <a:pt x="f8" y="f6"/>
                      <a:pt x="f8" y="f26"/>
                    </a:cubicBezTo>
                    <a:cubicBezTo>
                      <a:pt x="f8" y="f27"/>
                      <a:pt x="f17" y="f28"/>
                      <a:pt x="f8" y="f28"/>
                    </a:cubicBezTo>
                    <a:cubicBezTo>
                      <a:pt x="f9" y="f28"/>
                      <a:pt x="f9" y="f28"/>
                      <a:pt x="f9" y="f29"/>
                    </a:cubicBezTo>
                    <a:cubicBezTo>
                      <a:pt x="f9" y="f30"/>
                      <a:pt x="f9" y="f30"/>
                      <a:pt x="f9" y="f30"/>
                    </a:cubicBezTo>
                    <a:cubicBezTo>
                      <a:pt x="f9" y="f29"/>
                      <a:pt x="f9" y="f30"/>
                      <a:pt x="f9" y="f30"/>
                    </a:cubicBezTo>
                    <a:cubicBezTo>
                      <a:pt x="f10" y="f30"/>
                      <a:pt x="f9" y="f31"/>
                      <a:pt x="f9" y="f32"/>
                    </a:cubicBezTo>
                    <a:cubicBezTo>
                      <a:pt x="f10" y="f7"/>
                      <a:pt x="f10" y="f7"/>
                      <a:pt x="f13" y="f31"/>
                    </a:cubicBezTo>
                    <a:cubicBezTo>
                      <a:pt x="f15" y="f31"/>
                      <a:pt x="f15" y="f32"/>
                      <a:pt x="f16" y="f31"/>
                    </a:cubicBezTo>
                    <a:cubicBezTo>
                      <a:pt x="f16" y="f30"/>
                      <a:pt x="f18" y="f29"/>
                      <a:pt x="f18" y="f30"/>
                    </a:cubicBezTo>
                    <a:cubicBezTo>
                      <a:pt x="f18" y="f30"/>
                      <a:pt x="f16" y="f30"/>
                      <a:pt x="f18" y="f30"/>
                    </a:cubicBezTo>
                    <a:cubicBezTo>
                      <a:pt x="f18" y="f31"/>
                      <a:pt x="f19" y="f30"/>
                      <a:pt x="f19" y="f30"/>
                    </a:cubicBezTo>
                    <a:cubicBezTo>
                      <a:pt x="f19" y="f29"/>
                      <a:pt x="f19" y="f29"/>
                      <a:pt x="f19" y="f30"/>
                    </a:cubicBezTo>
                    <a:cubicBezTo>
                      <a:pt x="f19" y="f30"/>
                      <a:pt x="f21" y="f30"/>
                      <a:pt x="f20" y="f30"/>
                    </a:cubicBezTo>
                    <a:cubicBezTo>
                      <a:pt x="f20" y="f29"/>
                      <a:pt x="f20" y="f29"/>
                      <a:pt x="f20" y="f29"/>
                    </a:cubicBezTo>
                    <a:cubicBezTo>
                      <a:pt x="f21" y="f29"/>
                      <a:pt x="f21" y="f28"/>
                      <a:pt x="f21" y="f29"/>
                    </a:cubicBezTo>
                    <a:cubicBezTo>
                      <a:pt x="f21" y="f29"/>
                      <a:pt x="f22" y="f30"/>
                      <a:pt x="f22" y="f29"/>
                    </a:cubicBezTo>
                    <a:cubicBezTo>
                      <a:pt x="f23" y="f29"/>
                      <a:pt x="f22" y="f30"/>
                      <a:pt x="f23" y="f30"/>
                    </a:cubicBezTo>
                    <a:cubicBezTo>
                      <a:pt x="f24" y="f29"/>
                      <a:pt x="f24" y="f29"/>
                      <a:pt x="f23" y="f29"/>
                    </a:cubicBezTo>
                    <a:cubicBezTo>
                      <a:pt x="f22" y="f29"/>
                      <a:pt x="f22" y="f29"/>
                      <a:pt x="f22" y="f29"/>
                    </a:cubicBezTo>
                    <a:cubicBezTo>
                      <a:pt x="f22" y="f28"/>
                      <a:pt x="f23" y="f29"/>
                      <a:pt x="f23" y="f28"/>
                    </a:cubicBezTo>
                    <a:cubicBezTo>
                      <a:pt x="f23" y="f29"/>
                      <a:pt x="f25" y="f28"/>
                      <a:pt x="f25" y="f27"/>
                    </a:cubicBezTo>
                    <a:cubicBezTo>
                      <a:pt x="f6" y="f6"/>
                      <a:pt x="f6" y="f27"/>
                      <a:pt x="f6" y="f6"/>
                    </a:cubicBezTo>
                    <a:cubicBezTo>
                      <a:pt x="f6" y="f23"/>
                      <a:pt x="f6" y="f22"/>
                      <a:pt x="f25" y="f23"/>
                    </a:cubicBezTo>
                    <a:cubicBezTo>
                      <a:pt x="f25" y="f23"/>
                      <a:pt x="f24" y="f23"/>
                      <a:pt x="f24" y="f22"/>
                    </a:cubicBezTo>
                    <a:cubicBezTo>
                      <a:pt x="f25" y="f21"/>
                      <a:pt x="f24" y="f19"/>
                      <a:pt x="f24" y="f18"/>
                    </a:cubicBezTo>
                    <a:cubicBezTo>
                      <a:pt x="f23" y="f15"/>
                      <a:pt x="f22" y="f10"/>
                      <a:pt x="f20" y="f8"/>
                    </a:cubicBezTo>
                    <a:cubicBezTo>
                      <a:pt x="f19" y="f17"/>
                      <a:pt x="f18" y="f14"/>
                      <a:pt x="f16" y="f14"/>
                    </a:cubicBezTo>
                    <a:cubicBezTo>
                      <a:pt x="f15" y="f12"/>
                      <a:pt x="f13" y="f5"/>
                      <a:pt x="f10" y="f5"/>
                    </a:cubicBezTo>
                    <a:cubicBezTo>
                      <a:pt x="f9" y="f11"/>
                      <a:pt x="f10" y="f11"/>
                      <a:pt x="f8" y="f11"/>
                    </a:cubicBezTo>
                    <a:cubicBezTo>
                      <a:pt x="f12" y="f12"/>
                      <a:pt x="f12" y="f14"/>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21" name="North Korea">
                <a:extLst>
                  <a:ext uri="{FF2B5EF4-FFF2-40B4-BE49-F238E27FC236}">
                    <a16:creationId xmlns:a16="http://schemas.microsoft.com/office/drawing/2014/main" id="{95E19DB0-2A2E-7CB7-F35A-A4A8375196E6}"/>
                  </a:ext>
                </a:extLst>
              </p:cNvPr>
              <p:cNvSpPr/>
              <p:nvPr/>
            </p:nvSpPr>
            <p:spPr>
              <a:xfrm>
                <a:off x="9862096" y="3214207"/>
                <a:ext cx="122008" cy="151909"/>
              </a:xfrm>
              <a:custGeom>
                <a:avLst/>
                <a:gdLst>
                  <a:gd name="f0" fmla="val 10800000"/>
                  <a:gd name="f1" fmla="val 5400000"/>
                  <a:gd name="f2" fmla="val 180"/>
                  <a:gd name="f3" fmla="val w"/>
                  <a:gd name="f4" fmla="val h"/>
                  <a:gd name="f5" fmla="val 0"/>
                  <a:gd name="f6" fmla="val 23"/>
                  <a:gd name="f7" fmla="val 30"/>
                  <a:gd name="f8" fmla="val 22"/>
                  <a:gd name="f9" fmla="val 25"/>
                  <a:gd name="f10" fmla="val 21"/>
                  <a:gd name="f11" fmla="val 26"/>
                  <a:gd name="f12" fmla="val 20"/>
                  <a:gd name="f13" fmla="val 17"/>
                  <a:gd name="f14" fmla="val 27"/>
                  <a:gd name="f15" fmla="val 28"/>
                  <a:gd name="f16" fmla="val 15"/>
                  <a:gd name="f17" fmla="val 14"/>
                  <a:gd name="f18" fmla="val 29"/>
                  <a:gd name="f19" fmla="val 13"/>
                  <a:gd name="f20" fmla="val 11"/>
                  <a:gd name="f21" fmla="val 10"/>
                  <a:gd name="f22" fmla="val 9"/>
                  <a:gd name="f23" fmla="val 7"/>
                  <a:gd name="f24" fmla="val 8"/>
                  <a:gd name="f25" fmla="val 3"/>
                  <a:gd name="f26" fmla="val 5"/>
                  <a:gd name="f27" fmla="val 4"/>
                  <a:gd name="f28" fmla="val 6"/>
                  <a:gd name="f29" fmla="val 19"/>
                  <a:gd name="f30" fmla="val 1"/>
                  <a:gd name="f31" fmla="val 18"/>
                  <a:gd name="f32" fmla="val 2"/>
                  <a:gd name="f33" fmla="val 12"/>
                  <a:gd name="f34" fmla="val 16"/>
                  <a:gd name="f35" fmla="val 24"/>
                  <a:gd name="f36" fmla="+- 0 0 -90"/>
                  <a:gd name="f37" fmla="*/ f3 1 23"/>
                  <a:gd name="f38" fmla="*/ f4 1 30"/>
                  <a:gd name="f39" fmla="+- f7 0 f5"/>
                  <a:gd name="f40" fmla="+- f6 0 f5"/>
                  <a:gd name="f41" fmla="*/ f36 f0 1"/>
                  <a:gd name="f42" fmla="*/ f40 1 23"/>
                  <a:gd name="f43" fmla="*/ f39 1 30"/>
                  <a:gd name="f44" fmla="*/ f41 1 f2"/>
                  <a:gd name="f45" fmla="*/ 22 1 f42"/>
                  <a:gd name="f46" fmla="*/ 25 1 f43"/>
                  <a:gd name="f47" fmla="*/ 20 1 f42"/>
                  <a:gd name="f48" fmla="*/ 26 1 f43"/>
                  <a:gd name="f49" fmla="*/ 15 1 f42"/>
                  <a:gd name="f50" fmla="*/ 30 1 f43"/>
                  <a:gd name="f51" fmla="*/ 14 1 f42"/>
                  <a:gd name="f52" fmla="*/ 29 1 f43"/>
                  <a:gd name="f53" fmla="*/ 10 1 f42"/>
                  <a:gd name="f54" fmla="*/ 8 1 f42"/>
                  <a:gd name="f55" fmla="*/ 28 1 f43"/>
                  <a:gd name="f56" fmla="*/ 5 1 f42"/>
                  <a:gd name="f57" fmla="*/ 4 1 f42"/>
                  <a:gd name="f58" fmla="*/ 3 1 f42"/>
                  <a:gd name="f59" fmla="*/ 22 1 f43"/>
                  <a:gd name="f60" fmla="*/ 20 1 f43"/>
                  <a:gd name="f61" fmla="*/ 1 1 f42"/>
                  <a:gd name="f62" fmla="*/ 18 1 f43"/>
                  <a:gd name="f63" fmla="*/ 2 1 f42"/>
                  <a:gd name="f64" fmla="*/ 13 1 f43"/>
                  <a:gd name="f65" fmla="*/ 12 1 f42"/>
                  <a:gd name="f66" fmla="*/ 9 1 f43"/>
                  <a:gd name="f67" fmla="*/ 7 1 f43"/>
                  <a:gd name="f68" fmla="*/ 17 1 f42"/>
                  <a:gd name="f69" fmla="*/ 4 1 f43"/>
                  <a:gd name="f70" fmla="*/ 18 1 f42"/>
                  <a:gd name="f71" fmla="*/ 1 1 f43"/>
                  <a:gd name="f72" fmla="*/ 3 1 f43"/>
                  <a:gd name="f73" fmla="*/ 21 1 f42"/>
                  <a:gd name="f74" fmla="*/ 8 1 f43"/>
                  <a:gd name="f75" fmla="*/ 10 1 f43"/>
                  <a:gd name="f76" fmla="*/ 14 1 f43"/>
                  <a:gd name="f77" fmla="*/ 21 1 f43"/>
                  <a:gd name="f78" fmla="*/ 23 1 f43"/>
                  <a:gd name="f79" fmla="*/ 0 1 f42"/>
                  <a:gd name="f80" fmla="*/ f6 1 f42"/>
                  <a:gd name="f81" fmla="*/ 0 1 f43"/>
                  <a:gd name="f82" fmla="*/ f7 1 f43"/>
                  <a:gd name="f83" fmla="+- f44 0 f1"/>
                  <a:gd name="f84" fmla="*/ f79 f37 1"/>
                  <a:gd name="f85" fmla="*/ f80 f37 1"/>
                  <a:gd name="f86" fmla="*/ f82 f38 1"/>
                  <a:gd name="f87" fmla="*/ f81 f38 1"/>
                  <a:gd name="f88" fmla="*/ f45 f37 1"/>
                  <a:gd name="f89" fmla="*/ f46 f38 1"/>
                  <a:gd name="f90" fmla="*/ f47 f37 1"/>
                  <a:gd name="f91" fmla="*/ f48 f38 1"/>
                  <a:gd name="f92" fmla="*/ f49 f37 1"/>
                  <a:gd name="f93" fmla="*/ f50 f38 1"/>
                  <a:gd name="f94" fmla="*/ f51 f37 1"/>
                  <a:gd name="f95" fmla="*/ f52 f38 1"/>
                  <a:gd name="f96" fmla="*/ f53 f37 1"/>
                  <a:gd name="f97" fmla="*/ f54 f37 1"/>
                  <a:gd name="f98" fmla="*/ f55 f38 1"/>
                  <a:gd name="f99" fmla="*/ f56 f37 1"/>
                  <a:gd name="f100" fmla="*/ f57 f37 1"/>
                  <a:gd name="f101" fmla="*/ f58 f37 1"/>
                  <a:gd name="f102" fmla="*/ f59 f38 1"/>
                  <a:gd name="f103" fmla="*/ f60 f38 1"/>
                  <a:gd name="f104" fmla="*/ f61 f37 1"/>
                  <a:gd name="f105" fmla="*/ f62 f38 1"/>
                  <a:gd name="f106" fmla="*/ f63 f37 1"/>
                  <a:gd name="f107" fmla="*/ f64 f38 1"/>
                  <a:gd name="f108" fmla="*/ f65 f37 1"/>
                  <a:gd name="f109" fmla="*/ f66 f38 1"/>
                  <a:gd name="f110" fmla="*/ f67 f38 1"/>
                  <a:gd name="f111" fmla="*/ f68 f37 1"/>
                  <a:gd name="f112" fmla="*/ f69 f38 1"/>
                  <a:gd name="f113" fmla="*/ f70 f37 1"/>
                  <a:gd name="f114" fmla="*/ f71 f38 1"/>
                  <a:gd name="f115" fmla="*/ f72 f38 1"/>
                  <a:gd name="f116" fmla="*/ f73 f37 1"/>
                  <a:gd name="f117" fmla="*/ f74 f38 1"/>
                  <a:gd name="f118" fmla="*/ f75 f38 1"/>
                  <a:gd name="f119" fmla="*/ f76 f38 1"/>
                  <a:gd name="f120" fmla="*/ f77 f38 1"/>
                  <a:gd name="f121" fmla="*/ f78 f38 1"/>
                </a:gdLst>
                <a:ahLst/>
                <a:cxnLst>
                  <a:cxn ang="3cd4">
                    <a:pos x="hc" y="t"/>
                  </a:cxn>
                  <a:cxn ang="0">
                    <a:pos x="r" y="vc"/>
                  </a:cxn>
                  <a:cxn ang="cd4">
                    <a:pos x="hc" y="b"/>
                  </a:cxn>
                  <a:cxn ang="cd2">
                    <a:pos x="l" y="vc"/>
                  </a:cxn>
                  <a:cxn ang="f83">
                    <a:pos x="f88" y="f89"/>
                  </a:cxn>
                  <a:cxn ang="f83">
                    <a:pos x="f90" y="f91"/>
                  </a:cxn>
                  <a:cxn ang="f83">
                    <a:pos x="f92" y="f93"/>
                  </a:cxn>
                  <a:cxn ang="f83">
                    <a:pos x="f94" y="f95"/>
                  </a:cxn>
                  <a:cxn ang="f83">
                    <a:pos x="f96" y="f95"/>
                  </a:cxn>
                  <a:cxn ang="f83">
                    <a:pos x="f97" y="f98"/>
                  </a:cxn>
                  <a:cxn ang="f83">
                    <a:pos x="f99" y="f91"/>
                  </a:cxn>
                  <a:cxn ang="f83">
                    <a:pos x="f100" y="f89"/>
                  </a:cxn>
                  <a:cxn ang="f83">
                    <a:pos x="f101" y="f102"/>
                  </a:cxn>
                  <a:cxn ang="f83">
                    <a:pos x="f100" y="f103"/>
                  </a:cxn>
                  <a:cxn ang="f83">
                    <a:pos x="f104" y="f105"/>
                  </a:cxn>
                  <a:cxn ang="f83">
                    <a:pos x="f106" y="f105"/>
                  </a:cxn>
                  <a:cxn ang="f83">
                    <a:pos x="f99" y="f107"/>
                  </a:cxn>
                  <a:cxn ang="f83">
                    <a:pos x="f108" y="f109"/>
                  </a:cxn>
                  <a:cxn ang="f83">
                    <a:pos x="f94" y="f110"/>
                  </a:cxn>
                  <a:cxn ang="f83">
                    <a:pos x="f111" y="f112"/>
                  </a:cxn>
                  <a:cxn ang="f83">
                    <a:pos x="f113" y="f114"/>
                  </a:cxn>
                  <a:cxn ang="f83">
                    <a:pos x="f88" y="f115"/>
                  </a:cxn>
                  <a:cxn ang="f83">
                    <a:pos x="f116" y="f117"/>
                  </a:cxn>
                  <a:cxn ang="f83">
                    <a:pos x="f90" y="f118"/>
                  </a:cxn>
                  <a:cxn ang="f83">
                    <a:pos x="f116" y="f119"/>
                  </a:cxn>
                  <a:cxn ang="f83">
                    <a:pos x="f116" y="f105"/>
                  </a:cxn>
                  <a:cxn ang="f83">
                    <a:pos x="f111" y="f103"/>
                  </a:cxn>
                  <a:cxn ang="f83">
                    <a:pos x="f111" y="f120"/>
                  </a:cxn>
                  <a:cxn ang="f83">
                    <a:pos x="f116" y="f121"/>
                  </a:cxn>
                  <a:cxn ang="f83">
                    <a:pos x="f88" y="f89"/>
                  </a:cxn>
                </a:cxnLst>
                <a:rect l="f84" t="f87" r="f85" b="f86"/>
                <a:pathLst>
                  <a:path w="23" h="30">
                    <a:moveTo>
                      <a:pt x="f8" y="f9"/>
                    </a:moveTo>
                    <a:cubicBezTo>
                      <a:pt x="f10" y="f11"/>
                      <a:pt x="f8" y="f11"/>
                      <a:pt x="f12" y="f11"/>
                    </a:cubicBezTo>
                    <a:cubicBezTo>
                      <a:pt x="f13" y="f14"/>
                      <a:pt x="f13" y="f15"/>
                      <a:pt x="f16" y="f7"/>
                    </a:cubicBezTo>
                    <a:cubicBezTo>
                      <a:pt x="f17" y="f7"/>
                      <a:pt x="f17" y="f18"/>
                      <a:pt x="f17" y="f18"/>
                    </a:cubicBezTo>
                    <a:cubicBezTo>
                      <a:pt x="f19" y="f18"/>
                      <a:pt x="f20" y="f18"/>
                      <a:pt x="f21" y="f18"/>
                    </a:cubicBezTo>
                    <a:cubicBezTo>
                      <a:pt x="f22" y="f18"/>
                      <a:pt x="f23" y="f18"/>
                      <a:pt x="f24" y="f15"/>
                    </a:cubicBezTo>
                    <a:cubicBezTo>
                      <a:pt x="f22" y="f14"/>
                      <a:pt x="f25" y="f14"/>
                      <a:pt x="f26" y="f11"/>
                    </a:cubicBezTo>
                    <a:cubicBezTo>
                      <a:pt x="f26" y="f11"/>
                      <a:pt x="f25" y="f14"/>
                      <a:pt x="f27" y="f9"/>
                    </a:cubicBezTo>
                    <a:cubicBezTo>
                      <a:pt x="f24" y="f10"/>
                      <a:pt x="f25" y="f6"/>
                      <a:pt x="f25" y="f8"/>
                    </a:cubicBezTo>
                    <a:cubicBezTo>
                      <a:pt x="f25" y="f12"/>
                      <a:pt x="f28" y="f12"/>
                      <a:pt x="f27" y="f12"/>
                    </a:cubicBezTo>
                    <a:cubicBezTo>
                      <a:pt x="f5" y="f29"/>
                      <a:pt x="f30" y="f31"/>
                      <a:pt x="f30" y="f31"/>
                    </a:cubicBezTo>
                    <a:cubicBezTo>
                      <a:pt x="f30" y="f31"/>
                      <a:pt x="f30" y="f31"/>
                      <a:pt x="f32" y="f31"/>
                    </a:cubicBezTo>
                    <a:cubicBezTo>
                      <a:pt x="f26" y="f16"/>
                      <a:pt x="f27" y="f17"/>
                      <a:pt x="f26" y="f19"/>
                    </a:cubicBezTo>
                    <a:cubicBezTo>
                      <a:pt x="f23" y="f21"/>
                      <a:pt x="f28" y="f24"/>
                      <a:pt x="f33" y="f22"/>
                    </a:cubicBezTo>
                    <a:cubicBezTo>
                      <a:pt x="f17" y="f22"/>
                      <a:pt x="f34" y="f24"/>
                      <a:pt x="f17" y="f23"/>
                    </a:cubicBezTo>
                    <a:cubicBezTo>
                      <a:pt x="f33" y="f26"/>
                      <a:pt x="f31" y="f28"/>
                      <a:pt x="f13" y="f27"/>
                    </a:cubicBezTo>
                    <a:cubicBezTo>
                      <a:pt x="f16" y="f32"/>
                      <a:pt x="f31" y="f25"/>
                      <a:pt x="f31" y="f30"/>
                    </a:cubicBezTo>
                    <a:cubicBezTo>
                      <a:pt x="f31" y="f5"/>
                      <a:pt x="f10" y="f28"/>
                      <a:pt x="f8" y="f25"/>
                    </a:cubicBezTo>
                    <a:cubicBezTo>
                      <a:pt x="f8" y="f26"/>
                      <a:pt x="f12" y="f28"/>
                      <a:pt x="f10" y="f24"/>
                    </a:cubicBezTo>
                    <a:cubicBezTo>
                      <a:pt x="f10" y="f21"/>
                      <a:pt x="f12" y="f21"/>
                      <a:pt x="f12" y="f21"/>
                    </a:cubicBezTo>
                    <a:cubicBezTo>
                      <a:pt x="f29" y="f20"/>
                      <a:pt x="f6" y="f21"/>
                      <a:pt x="f10" y="f17"/>
                    </a:cubicBezTo>
                    <a:cubicBezTo>
                      <a:pt x="f12" y="f34"/>
                      <a:pt x="f6" y="f31"/>
                      <a:pt x="f10" y="f31"/>
                    </a:cubicBezTo>
                    <a:cubicBezTo>
                      <a:pt x="f13" y="f31"/>
                      <a:pt x="f31" y="f31"/>
                      <a:pt x="f13" y="f12"/>
                    </a:cubicBezTo>
                    <a:cubicBezTo>
                      <a:pt x="f34" y="f10"/>
                      <a:pt x="f34" y="f8"/>
                      <a:pt x="f13" y="f10"/>
                    </a:cubicBezTo>
                    <a:cubicBezTo>
                      <a:pt x="f31" y="f10"/>
                      <a:pt x="f29" y="f10"/>
                      <a:pt x="f10" y="f6"/>
                    </a:cubicBezTo>
                    <a:cubicBezTo>
                      <a:pt x="f10" y="f35"/>
                      <a:pt x="f8" y="f6"/>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22" name="Vietnam">
                <a:extLst>
                  <a:ext uri="{FF2B5EF4-FFF2-40B4-BE49-F238E27FC236}">
                    <a16:creationId xmlns:a16="http://schemas.microsoft.com/office/drawing/2014/main" id="{7FD0DC6C-7C61-5615-69CA-3B5B7053F746}"/>
                  </a:ext>
                </a:extLst>
              </p:cNvPr>
              <p:cNvSpPr/>
              <p:nvPr/>
            </p:nvSpPr>
            <p:spPr>
              <a:xfrm>
                <a:off x="9516416" y="3815407"/>
                <a:ext cx="255309" cy="481385"/>
              </a:xfrm>
              <a:custGeom>
                <a:avLst/>
                <a:gdLst>
                  <a:gd name="f0" fmla="val 10800000"/>
                  <a:gd name="f1" fmla="val 5400000"/>
                  <a:gd name="f2" fmla="val 180"/>
                  <a:gd name="f3" fmla="val w"/>
                  <a:gd name="f4" fmla="val h"/>
                  <a:gd name="f5" fmla="val 0"/>
                  <a:gd name="f6" fmla="val 48"/>
                  <a:gd name="f7" fmla="val 95"/>
                  <a:gd name="f8" fmla="val 24"/>
                  <a:gd name="f9" fmla="val 84"/>
                  <a:gd name="f10" fmla="val 26"/>
                  <a:gd name="f11" fmla="val 85"/>
                  <a:gd name="f12" fmla="val 86"/>
                  <a:gd name="f13" fmla="val 27"/>
                  <a:gd name="f14" fmla="val 25"/>
                  <a:gd name="f15" fmla="val 93"/>
                  <a:gd name="f16" fmla="val 28"/>
                  <a:gd name="f17" fmla="val 94"/>
                  <a:gd name="f18" fmla="val 29"/>
                  <a:gd name="f19" fmla="val 31"/>
                  <a:gd name="f20" fmla="val 92"/>
                  <a:gd name="f21" fmla="val 32"/>
                  <a:gd name="f22" fmla="val 34"/>
                  <a:gd name="f23" fmla="val 91"/>
                  <a:gd name="f24" fmla="val 33"/>
                  <a:gd name="f25" fmla="val 35"/>
                  <a:gd name="f26" fmla="val 90"/>
                  <a:gd name="f27" fmla="val 88"/>
                  <a:gd name="f28" fmla="val 87"/>
                  <a:gd name="f29" fmla="val 89"/>
                  <a:gd name="f30" fmla="val 36"/>
                  <a:gd name="f31" fmla="val 37"/>
                  <a:gd name="f32" fmla="val 41"/>
                  <a:gd name="f33" fmla="val 82"/>
                  <a:gd name="f34" fmla="val 81"/>
                  <a:gd name="f35" fmla="val 42"/>
                  <a:gd name="f36" fmla="val 43"/>
                  <a:gd name="f37" fmla="val 80"/>
                  <a:gd name="f38" fmla="val 44"/>
                  <a:gd name="f39" fmla="val 79"/>
                  <a:gd name="f40" fmla="val 45"/>
                  <a:gd name="f41" fmla="val 77"/>
                  <a:gd name="f42" fmla="val 74"/>
                  <a:gd name="f43" fmla="val 47"/>
                  <a:gd name="f44" fmla="val 78"/>
                  <a:gd name="f45" fmla="val 75"/>
                  <a:gd name="f46" fmla="val 73"/>
                  <a:gd name="f47" fmla="val 72"/>
                  <a:gd name="f48" fmla="val 46"/>
                  <a:gd name="f49" fmla="val 70"/>
                  <a:gd name="f50" fmla="val 68"/>
                  <a:gd name="f51" fmla="val 66"/>
                  <a:gd name="f52" fmla="val 65"/>
                  <a:gd name="f53" fmla="val 63"/>
                  <a:gd name="f54" fmla="val 61"/>
                  <a:gd name="f55" fmla="val 62"/>
                  <a:gd name="f56" fmla="val 60"/>
                  <a:gd name="f57" fmla="val 59"/>
                  <a:gd name="f58" fmla="val 57"/>
                  <a:gd name="f59" fmla="val 52"/>
                  <a:gd name="f60" fmla="val 51"/>
                  <a:gd name="f61" fmla="val 49"/>
                  <a:gd name="f62" fmla="val 50"/>
                  <a:gd name="f63" fmla="val 39"/>
                  <a:gd name="f64" fmla="val 30"/>
                  <a:gd name="f65" fmla="val 38"/>
                  <a:gd name="f66" fmla="val 23"/>
                  <a:gd name="f67" fmla="val 21"/>
                  <a:gd name="f68" fmla="val 22"/>
                  <a:gd name="f69" fmla="val 19"/>
                  <a:gd name="f70" fmla="val 18"/>
                  <a:gd name="f71" fmla="val 15"/>
                  <a:gd name="f72" fmla="val 17"/>
                  <a:gd name="f73" fmla="val 16"/>
                  <a:gd name="f74" fmla="val 14"/>
                  <a:gd name="f75" fmla="val 12"/>
                  <a:gd name="f76" fmla="val 13"/>
                  <a:gd name="f77" fmla="val 9"/>
                  <a:gd name="f78" fmla="val 10"/>
                  <a:gd name="f79" fmla="val 11"/>
                  <a:gd name="f80" fmla="val 8"/>
                  <a:gd name="f81" fmla="val 7"/>
                  <a:gd name="f82" fmla="val 6"/>
                  <a:gd name="f83" fmla="val 5"/>
                  <a:gd name="f84" fmla="val 4"/>
                  <a:gd name="f85" fmla="val 20"/>
                  <a:gd name="f86" fmla="val 1"/>
                  <a:gd name="f87" fmla="val 2"/>
                  <a:gd name="f88" fmla="val 3"/>
                  <a:gd name="f89" fmla="val 40"/>
                  <a:gd name="f90" fmla="val 54"/>
                  <a:gd name="f91" fmla="val 76"/>
                  <a:gd name="f92" fmla="val 83"/>
                  <a:gd name="f93" fmla="+- 0 0 -90"/>
                  <a:gd name="f94" fmla="*/ f3 1 48"/>
                  <a:gd name="f95" fmla="*/ f4 1 95"/>
                  <a:gd name="f96" fmla="+- f7 0 f5"/>
                  <a:gd name="f97" fmla="+- f6 0 f5"/>
                  <a:gd name="f98" fmla="*/ f93 f0 1"/>
                  <a:gd name="f99" fmla="*/ f97 1 48"/>
                  <a:gd name="f100" fmla="*/ f96 1 95"/>
                  <a:gd name="f101" fmla="*/ f98 1 f2"/>
                  <a:gd name="f102" fmla="*/ 24 1 f99"/>
                  <a:gd name="f103" fmla="*/ 84 1 f100"/>
                  <a:gd name="f104" fmla="*/ 27 1 f99"/>
                  <a:gd name="f105" fmla="*/ 86 1 f100"/>
                  <a:gd name="f106" fmla="*/ 94 1 f100"/>
                  <a:gd name="f107" fmla="*/ 28 1 f99"/>
                  <a:gd name="f108" fmla="*/ 95 1 f100"/>
                  <a:gd name="f109" fmla="*/ 29 1 f99"/>
                  <a:gd name="f110" fmla="*/ 32 1 f99"/>
                  <a:gd name="f111" fmla="*/ 92 1 f100"/>
                  <a:gd name="f112" fmla="*/ 33 1 f99"/>
                  <a:gd name="f113" fmla="*/ 91 1 f100"/>
                  <a:gd name="f114" fmla="*/ 88 1 f100"/>
                  <a:gd name="f115" fmla="*/ 87 1 f100"/>
                  <a:gd name="f116" fmla="*/ 35 1 f99"/>
                  <a:gd name="f117" fmla="*/ 89 1 f100"/>
                  <a:gd name="f118" fmla="*/ 36 1 f99"/>
                  <a:gd name="f119" fmla="*/ 41 1 f99"/>
                  <a:gd name="f120" fmla="*/ 81 1 f100"/>
                  <a:gd name="f121" fmla="*/ 43 1 f99"/>
                  <a:gd name="f122" fmla="*/ 80 1 f100"/>
                  <a:gd name="f123" fmla="*/ 45 1 f99"/>
                  <a:gd name="f124" fmla="*/ 77 1 f100"/>
                  <a:gd name="f125" fmla="*/ 47 1 f99"/>
                  <a:gd name="f126" fmla="*/ 75 1 f100"/>
                  <a:gd name="f127" fmla="*/ 72 1 f100"/>
                  <a:gd name="f128" fmla="*/ 68 1 f100"/>
                  <a:gd name="f129" fmla="*/ 66 1 f100"/>
                  <a:gd name="f130" fmla="*/ 46 1 f99"/>
                  <a:gd name="f131" fmla="*/ 63 1 f100"/>
                  <a:gd name="f132" fmla="*/ 60 1 f100"/>
                  <a:gd name="f133" fmla="*/ 42 1 f99"/>
                  <a:gd name="f134" fmla="*/ 52 1 f100"/>
                  <a:gd name="f135" fmla="*/ 50 1 f100"/>
                  <a:gd name="f136" fmla="*/ 39 1 f99"/>
                  <a:gd name="f137" fmla="*/ 48 1 f100"/>
                  <a:gd name="f138" fmla="*/ 42 1 f100"/>
                  <a:gd name="f139" fmla="*/ 26 1 f99"/>
                  <a:gd name="f140" fmla="*/ 33 1 f100"/>
                  <a:gd name="f141" fmla="*/ 23 1 f99"/>
                  <a:gd name="f142" fmla="*/ 29 1 f100"/>
                  <a:gd name="f143" fmla="*/ 22 1 f99"/>
                  <a:gd name="f144" fmla="*/ 24 1 f100"/>
                  <a:gd name="f145" fmla="*/ 18 1 f100"/>
                  <a:gd name="f146" fmla="*/ 16 1 f100"/>
                  <a:gd name="f147" fmla="*/ 30 1 f99"/>
                  <a:gd name="f148" fmla="*/ 12 1 f100"/>
                  <a:gd name="f149" fmla="*/ 25 1 f99"/>
                  <a:gd name="f150" fmla="*/ 10 1 f100"/>
                  <a:gd name="f151" fmla="*/ 9 1 f100"/>
                  <a:gd name="f152" fmla="*/ 7 1 f100"/>
                  <a:gd name="f153" fmla="*/ 5 1 f100"/>
                  <a:gd name="f154" fmla="*/ 17 1 f99"/>
                  <a:gd name="f155" fmla="*/ 1 1 f100"/>
                  <a:gd name="f156" fmla="*/ 14 1 f99"/>
                  <a:gd name="f157" fmla="*/ 4 1 f100"/>
                  <a:gd name="f158" fmla="*/ 12 1 f99"/>
                  <a:gd name="f159" fmla="*/ 6 1 f100"/>
                  <a:gd name="f160" fmla="*/ 9 1 f99"/>
                  <a:gd name="f161" fmla="*/ 5 1 f99"/>
                  <a:gd name="f162" fmla="*/ 8 1 f100"/>
                  <a:gd name="f163" fmla="*/ 2 1 f99"/>
                  <a:gd name="f164" fmla="*/ 0 1 f99"/>
                  <a:gd name="f165" fmla="*/ 6 1 f99"/>
                  <a:gd name="f166" fmla="*/ 14 1 f100"/>
                  <a:gd name="f167" fmla="*/ 11 1 f99"/>
                  <a:gd name="f168" fmla="*/ 17 1 f100"/>
                  <a:gd name="f169" fmla="*/ 18 1 f99"/>
                  <a:gd name="f170" fmla="*/ 20 1 f99"/>
                  <a:gd name="f171" fmla="*/ 21 1 f100"/>
                  <a:gd name="f172" fmla="*/ 16 1 f99"/>
                  <a:gd name="f173" fmla="*/ 27 1 f100"/>
                  <a:gd name="f174" fmla="*/ 31 1 f100"/>
                  <a:gd name="f175" fmla="*/ 38 1 f100"/>
                  <a:gd name="f176" fmla="*/ 46 1 f100"/>
                  <a:gd name="f177" fmla="*/ 37 1 f99"/>
                  <a:gd name="f178" fmla="*/ 61 1 f100"/>
                  <a:gd name="f179" fmla="*/ 70 1 f100"/>
                  <a:gd name="f180" fmla="*/ 38 1 f99"/>
                  <a:gd name="f181" fmla="*/ 74 1 f100"/>
                  <a:gd name="f182" fmla="*/ 34 1 f99"/>
                  <a:gd name="f183" fmla="*/ 76 1 f100"/>
                  <a:gd name="f184" fmla="*/ 78 1 f100"/>
                  <a:gd name="f185" fmla="*/ 82 1 f100"/>
                  <a:gd name="f186" fmla="*/ f6 1 f99"/>
                  <a:gd name="f187" fmla="*/ 0 1 f100"/>
                  <a:gd name="f188" fmla="*/ f7 1 f100"/>
                  <a:gd name="f189" fmla="+- f101 0 f1"/>
                  <a:gd name="f190" fmla="*/ f164 f94 1"/>
                  <a:gd name="f191" fmla="*/ f186 f94 1"/>
                  <a:gd name="f192" fmla="*/ f188 f95 1"/>
                  <a:gd name="f193" fmla="*/ f187 f95 1"/>
                  <a:gd name="f194" fmla="*/ f102 f94 1"/>
                  <a:gd name="f195" fmla="*/ f103 f95 1"/>
                  <a:gd name="f196" fmla="*/ f104 f94 1"/>
                  <a:gd name="f197" fmla="*/ f105 f95 1"/>
                  <a:gd name="f198" fmla="*/ f106 f95 1"/>
                  <a:gd name="f199" fmla="*/ f107 f94 1"/>
                  <a:gd name="f200" fmla="*/ f108 f95 1"/>
                  <a:gd name="f201" fmla="*/ f109 f94 1"/>
                  <a:gd name="f202" fmla="*/ f110 f94 1"/>
                  <a:gd name="f203" fmla="*/ f111 f95 1"/>
                  <a:gd name="f204" fmla="*/ f112 f94 1"/>
                  <a:gd name="f205" fmla="*/ f113 f95 1"/>
                  <a:gd name="f206" fmla="*/ f114 f95 1"/>
                  <a:gd name="f207" fmla="*/ f115 f95 1"/>
                  <a:gd name="f208" fmla="*/ f116 f94 1"/>
                  <a:gd name="f209" fmla="*/ f117 f95 1"/>
                  <a:gd name="f210" fmla="*/ f118 f94 1"/>
                  <a:gd name="f211" fmla="*/ f119 f94 1"/>
                  <a:gd name="f212" fmla="*/ f120 f95 1"/>
                  <a:gd name="f213" fmla="*/ f121 f94 1"/>
                  <a:gd name="f214" fmla="*/ f122 f95 1"/>
                  <a:gd name="f215" fmla="*/ f123 f94 1"/>
                  <a:gd name="f216" fmla="*/ f124 f95 1"/>
                  <a:gd name="f217" fmla="*/ f125 f94 1"/>
                  <a:gd name="f218" fmla="*/ f126 f95 1"/>
                  <a:gd name="f219" fmla="*/ f127 f95 1"/>
                  <a:gd name="f220" fmla="*/ f128 f95 1"/>
                  <a:gd name="f221" fmla="*/ f129 f95 1"/>
                  <a:gd name="f222" fmla="*/ f130 f94 1"/>
                  <a:gd name="f223" fmla="*/ f131 f95 1"/>
                  <a:gd name="f224" fmla="*/ f132 f95 1"/>
                  <a:gd name="f225" fmla="*/ f133 f94 1"/>
                  <a:gd name="f226" fmla="*/ f134 f95 1"/>
                  <a:gd name="f227" fmla="*/ f135 f95 1"/>
                  <a:gd name="f228" fmla="*/ f136 f94 1"/>
                  <a:gd name="f229" fmla="*/ f137 f95 1"/>
                  <a:gd name="f230" fmla="*/ f138 f95 1"/>
                  <a:gd name="f231" fmla="*/ f139 f94 1"/>
                  <a:gd name="f232" fmla="*/ f140 f95 1"/>
                  <a:gd name="f233" fmla="*/ f141 f94 1"/>
                  <a:gd name="f234" fmla="*/ f142 f95 1"/>
                  <a:gd name="f235" fmla="*/ f143 f94 1"/>
                  <a:gd name="f236" fmla="*/ f144 f95 1"/>
                  <a:gd name="f237" fmla="*/ f145 f95 1"/>
                  <a:gd name="f238" fmla="*/ f146 f95 1"/>
                  <a:gd name="f239" fmla="*/ f147 f94 1"/>
                  <a:gd name="f240" fmla="*/ f148 f95 1"/>
                  <a:gd name="f241" fmla="*/ f149 f94 1"/>
                  <a:gd name="f242" fmla="*/ f150 f95 1"/>
                  <a:gd name="f243" fmla="*/ f151 f95 1"/>
                  <a:gd name="f244" fmla="*/ f152 f95 1"/>
                  <a:gd name="f245" fmla="*/ f153 f95 1"/>
                  <a:gd name="f246" fmla="*/ f154 f94 1"/>
                  <a:gd name="f247" fmla="*/ f155 f95 1"/>
                  <a:gd name="f248" fmla="*/ f156 f94 1"/>
                  <a:gd name="f249" fmla="*/ f157 f95 1"/>
                  <a:gd name="f250" fmla="*/ f158 f94 1"/>
                  <a:gd name="f251" fmla="*/ f159 f95 1"/>
                  <a:gd name="f252" fmla="*/ f160 f94 1"/>
                  <a:gd name="f253" fmla="*/ f161 f94 1"/>
                  <a:gd name="f254" fmla="*/ f162 f95 1"/>
                  <a:gd name="f255" fmla="*/ f163 f94 1"/>
                  <a:gd name="f256" fmla="*/ f165 f94 1"/>
                  <a:gd name="f257" fmla="*/ f166 f95 1"/>
                  <a:gd name="f258" fmla="*/ f167 f94 1"/>
                  <a:gd name="f259" fmla="*/ f168 f95 1"/>
                  <a:gd name="f260" fmla="*/ f169 f94 1"/>
                  <a:gd name="f261" fmla="*/ f170 f94 1"/>
                  <a:gd name="f262" fmla="*/ f171 f95 1"/>
                  <a:gd name="f263" fmla="*/ f172 f94 1"/>
                  <a:gd name="f264" fmla="*/ f173 f95 1"/>
                  <a:gd name="f265" fmla="*/ f174 f95 1"/>
                  <a:gd name="f266" fmla="*/ f175 f95 1"/>
                  <a:gd name="f267" fmla="*/ f176 f95 1"/>
                  <a:gd name="f268" fmla="*/ f177 f94 1"/>
                  <a:gd name="f269" fmla="*/ f178 f95 1"/>
                  <a:gd name="f270" fmla="*/ f179 f95 1"/>
                  <a:gd name="f271" fmla="*/ f180 f94 1"/>
                  <a:gd name="f272" fmla="*/ f181 f95 1"/>
                  <a:gd name="f273" fmla="*/ f182 f94 1"/>
                  <a:gd name="f274" fmla="*/ f183 f95 1"/>
                  <a:gd name="f275" fmla="*/ f184 f95 1"/>
                  <a:gd name="f276" fmla="*/ f185 f95 1"/>
                </a:gdLst>
                <a:ahLst/>
                <a:cxnLst>
                  <a:cxn ang="3cd4">
                    <a:pos x="hc" y="t"/>
                  </a:cxn>
                  <a:cxn ang="0">
                    <a:pos x="r" y="vc"/>
                  </a:cxn>
                  <a:cxn ang="cd4">
                    <a:pos x="hc" y="b"/>
                  </a:cxn>
                  <a:cxn ang="cd2">
                    <a:pos x="l" y="vc"/>
                  </a:cxn>
                  <a:cxn ang="f189">
                    <a:pos x="f194" y="f195"/>
                  </a:cxn>
                  <a:cxn ang="f189">
                    <a:pos x="f196" y="f197"/>
                  </a:cxn>
                  <a:cxn ang="f189">
                    <a:pos x="f196" y="f198"/>
                  </a:cxn>
                  <a:cxn ang="f189">
                    <a:pos x="f199" y="f200"/>
                  </a:cxn>
                  <a:cxn ang="f189">
                    <a:pos x="f201" y="f198"/>
                  </a:cxn>
                  <a:cxn ang="f189">
                    <a:pos x="f202" y="f203"/>
                  </a:cxn>
                  <a:cxn ang="f189">
                    <a:pos x="f204" y="f205"/>
                  </a:cxn>
                  <a:cxn ang="f189">
                    <a:pos x="f204" y="f206"/>
                  </a:cxn>
                  <a:cxn ang="f189">
                    <a:pos x="f204" y="f207"/>
                  </a:cxn>
                  <a:cxn ang="f189">
                    <a:pos x="f208" y="f209"/>
                  </a:cxn>
                  <a:cxn ang="f189">
                    <a:pos x="f210" y="f197"/>
                  </a:cxn>
                  <a:cxn ang="f189">
                    <a:pos x="f210" y="f195"/>
                  </a:cxn>
                  <a:cxn ang="f189">
                    <a:pos x="f211" y="f212"/>
                  </a:cxn>
                  <a:cxn ang="f189">
                    <a:pos x="f213" y="f214"/>
                  </a:cxn>
                  <a:cxn ang="f189">
                    <a:pos x="f215" y="f216"/>
                  </a:cxn>
                  <a:cxn ang="f189">
                    <a:pos x="f217" y="f218"/>
                  </a:cxn>
                  <a:cxn ang="f189">
                    <a:pos x="f217" y="f219"/>
                  </a:cxn>
                  <a:cxn ang="f189">
                    <a:pos x="f217" y="f219"/>
                  </a:cxn>
                  <a:cxn ang="f189">
                    <a:pos x="f217" y="f220"/>
                  </a:cxn>
                  <a:cxn ang="f189">
                    <a:pos x="f217" y="f221"/>
                  </a:cxn>
                  <a:cxn ang="f189">
                    <a:pos x="f222" y="f223"/>
                  </a:cxn>
                  <a:cxn ang="f189">
                    <a:pos x="f222" y="f224"/>
                  </a:cxn>
                  <a:cxn ang="f189">
                    <a:pos x="f225" y="f226"/>
                  </a:cxn>
                  <a:cxn ang="f189">
                    <a:pos x="f211" y="f227"/>
                  </a:cxn>
                  <a:cxn ang="f189">
                    <a:pos x="f228" y="f229"/>
                  </a:cxn>
                  <a:cxn ang="f189">
                    <a:pos x="f204" y="f230"/>
                  </a:cxn>
                  <a:cxn ang="f189">
                    <a:pos x="f231" y="f232"/>
                  </a:cxn>
                  <a:cxn ang="f189">
                    <a:pos x="f233" y="f234"/>
                  </a:cxn>
                  <a:cxn ang="f189">
                    <a:pos x="f235" y="f236"/>
                  </a:cxn>
                  <a:cxn ang="f189">
                    <a:pos x="f231" y="f237"/>
                  </a:cxn>
                  <a:cxn ang="f189">
                    <a:pos x="f199" y="f238"/>
                  </a:cxn>
                  <a:cxn ang="f189">
                    <a:pos x="f239" y="f240"/>
                  </a:cxn>
                  <a:cxn ang="f189">
                    <a:pos x="f239" y="f240"/>
                  </a:cxn>
                  <a:cxn ang="f189">
                    <a:pos x="f241" y="f242"/>
                  </a:cxn>
                  <a:cxn ang="f189">
                    <a:pos x="f194" y="f243"/>
                  </a:cxn>
                  <a:cxn ang="f189">
                    <a:pos x="f194" y="f244"/>
                  </a:cxn>
                  <a:cxn ang="f189">
                    <a:pos x="f235" y="f245"/>
                  </a:cxn>
                  <a:cxn ang="f189">
                    <a:pos x="f246" y="f247"/>
                  </a:cxn>
                  <a:cxn ang="f189">
                    <a:pos x="f248" y="f249"/>
                  </a:cxn>
                  <a:cxn ang="f189">
                    <a:pos x="f250" y="f251"/>
                  </a:cxn>
                  <a:cxn ang="f189">
                    <a:pos x="f252" y="f251"/>
                  </a:cxn>
                  <a:cxn ang="f189">
                    <a:pos x="f253" y="f249"/>
                  </a:cxn>
                  <a:cxn ang="f189">
                    <a:pos x="f253" y="f254"/>
                  </a:cxn>
                  <a:cxn ang="f189">
                    <a:pos x="f255" y="f251"/>
                  </a:cxn>
                  <a:cxn ang="f189">
                    <a:pos x="f190" y="f251"/>
                  </a:cxn>
                  <a:cxn ang="f189">
                    <a:pos x="f256" y="f257"/>
                  </a:cxn>
                  <a:cxn ang="f189">
                    <a:pos x="f258" y="f259"/>
                  </a:cxn>
                  <a:cxn ang="f189">
                    <a:pos x="f260" y="f237"/>
                  </a:cxn>
                  <a:cxn ang="f189">
                    <a:pos x="f261" y="f262"/>
                  </a:cxn>
                  <a:cxn ang="f189">
                    <a:pos x="f246" y="f236"/>
                  </a:cxn>
                  <a:cxn ang="f189">
                    <a:pos x="f263" y="f264"/>
                  </a:cxn>
                  <a:cxn ang="f189">
                    <a:pos x="f235" y="f265"/>
                  </a:cxn>
                  <a:cxn ang="f189">
                    <a:pos x="f241" y="f266"/>
                  </a:cxn>
                  <a:cxn ang="f189">
                    <a:pos x="f202" y="f267"/>
                  </a:cxn>
                  <a:cxn ang="f189">
                    <a:pos x="f268" y="f226"/>
                  </a:cxn>
                  <a:cxn ang="f189">
                    <a:pos x="f211" y="f269"/>
                  </a:cxn>
                  <a:cxn ang="f189">
                    <a:pos x="f228" y="f270"/>
                  </a:cxn>
                  <a:cxn ang="f189">
                    <a:pos x="f271" y="f272"/>
                  </a:cxn>
                  <a:cxn ang="f189">
                    <a:pos x="f273" y="f274"/>
                  </a:cxn>
                  <a:cxn ang="f189">
                    <a:pos x="f239" y="f275"/>
                  </a:cxn>
                  <a:cxn ang="f189">
                    <a:pos x="f204" y="f276"/>
                  </a:cxn>
                  <a:cxn ang="f189">
                    <a:pos x="f201" y="f212"/>
                  </a:cxn>
                  <a:cxn ang="f189">
                    <a:pos x="f194" y="f195"/>
                  </a:cxn>
                </a:cxnLst>
                <a:rect l="f190" t="f193" r="f191" b="f192"/>
                <a:pathLst>
                  <a:path w="48" h="95">
                    <a:moveTo>
                      <a:pt x="f8" y="f9"/>
                    </a:moveTo>
                    <a:cubicBezTo>
                      <a:pt x="f10" y="f11"/>
                      <a:pt x="f10" y="f12"/>
                      <a:pt x="f13" y="f12"/>
                    </a:cubicBezTo>
                    <a:cubicBezTo>
                      <a:pt x="f14" y="f15"/>
                      <a:pt x="f16" y="f17"/>
                      <a:pt x="f13" y="f17"/>
                    </a:cubicBezTo>
                    <a:cubicBezTo>
                      <a:pt x="f10" y="f17"/>
                      <a:pt x="f10" y="f7"/>
                      <a:pt x="f16" y="f7"/>
                    </a:cubicBezTo>
                    <a:cubicBezTo>
                      <a:pt x="f18" y="f17"/>
                      <a:pt x="f16" y="f17"/>
                      <a:pt x="f18" y="f17"/>
                    </a:cubicBezTo>
                    <a:cubicBezTo>
                      <a:pt x="f19" y="f15"/>
                      <a:pt x="f18" y="f20"/>
                      <a:pt x="f21" y="f20"/>
                    </a:cubicBezTo>
                    <a:cubicBezTo>
                      <a:pt x="f22" y="f20"/>
                      <a:pt x="f21" y="f23"/>
                      <a:pt x="f24" y="f23"/>
                    </a:cubicBezTo>
                    <a:cubicBezTo>
                      <a:pt x="f25" y="f23"/>
                      <a:pt x="f25" y="f26"/>
                      <a:pt x="f24" y="f27"/>
                    </a:cubicBezTo>
                    <a:cubicBezTo>
                      <a:pt x="f21" y="f28"/>
                      <a:pt x="f24" y="f12"/>
                      <a:pt x="f24" y="f28"/>
                    </a:cubicBezTo>
                    <a:cubicBezTo>
                      <a:pt x="f22" y="f27"/>
                      <a:pt x="f25" y="f26"/>
                      <a:pt x="f25" y="f29"/>
                    </a:cubicBezTo>
                    <a:cubicBezTo>
                      <a:pt x="f30" y="f29"/>
                      <a:pt x="f25" y="f28"/>
                      <a:pt x="f30" y="f12"/>
                    </a:cubicBezTo>
                    <a:cubicBezTo>
                      <a:pt x="f31" y="f11"/>
                      <a:pt x="f25" y="f9"/>
                      <a:pt x="f30" y="f9"/>
                    </a:cubicBezTo>
                    <a:cubicBezTo>
                      <a:pt x="f31" y="f11"/>
                      <a:pt x="f32" y="f33"/>
                      <a:pt x="f32" y="f34"/>
                    </a:cubicBezTo>
                    <a:cubicBezTo>
                      <a:pt x="f35" y="f34"/>
                      <a:pt x="f35" y="f34"/>
                      <a:pt x="f36" y="f37"/>
                    </a:cubicBezTo>
                    <a:cubicBezTo>
                      <a:pt x="f38" y="f39"/>
                      <a:pt x="f40" y="f39"/>
                      <a:pt x="f40" y="f41"/>
                    </a:cubicBezTo>
                    <a:cubicBezTo>
                      <a:pt x="f40" y="f42"/>
                      <a:pt x="f43" y="f44"/>
                      <a:pt x="f43" y="f45"/>
                    </a:cubicBezTo>
                    <a:cubicBezTo>
                      <a:pt x="f43" y="f46"/>
                      <a:pt x="f6" y="f47"/>
                      <a:pt x="f43" y="f47"/>
                    </a:cubicBezTo>
                    <a:cubicBezTo>
                      <a:pt x="f48" y="f46"/>
                      <a:pt x="f48" y="f46"/>
                      <a:pt x="f43" y="f47"/>
                    </a:cubicBezTo>
                    <a:cubicBezTo>
                      <a:pt x="f6" y="f49"/>
                      <a:pt x="f48" y="f50"/>
                      <a:pt x="f43" y="f50"/>
                    </a:cubicBezTo>
                    <a:cubicBezTo>
                      <a:pt x="f6" y="f50"/>
                      <a:pt x="f6" y="f50"/>
                      <a:pt x="f43" y="f51"/>
                    </a:cubicBezTo>
                    <a:cubicBezTo>
                      <a:pt x="f40" y="f52"/>
                      <a:pt x="f6" y="f52"/>
                      <a:pt x="f48" y="f53"/>
                    </a:cubicBezTo>
                    <a:cubicBezTo>
                      <a:pt x="f38" y="f54"/>
                      <a:pt x="f43" y="f55"/>
                      <a:pt x="f48" y="f56"/>
                    </a:cubicBezTo>
                    <a:cubicBezTo>
                      <a:pt x="f40" y="f57"/>
                      <a:pt x="f48" y="f58"/>
                      <a:pt x="f35" y="f59"/>
                    </a:cubicBezTo>
                    <a:cubicBezTo>
                      <a:pt x="f32" y="f60"/>
                      <a:pt x="f35" y="f61"/>
                      <a:pt x="f32" y="f62"/>
                    </a:cubicBezTo>
                    <a:cubicBezTo>
                      <a:pt x="f32" y="f62"/>
                      <a:pt x="f32" y="f62"/>
                      <a:pt x="f63" y="f6"/>
                    </a:cubicBezTo>
                    <a:cubicBezTo>
                      <a:pt x="f31" y="f48"/>
                      <a:pt x="f25" y="f48"/>
                      <a:pt x="f24" y="f35"/>
                    </a:cubicBezTo>
                    <a:cubicBezTo>
                      <a:pt x="f64" y="f65"/>
                      <a:pt x="f10" y="f30"/>
                      <a:pt x="f10" y="f24"/>
                    </a:cubicBezTo>
                    <a:cubicBezTo>
                      <a:pt x="f13" y="f19"/>
                      <a:pt x="f10" y="f24"/>
                      <a:pt x="f66" y="f18"/>
                    </a:cubicBezTo>
                    <a:cubicBezTo>
                      <a:pt x="f67" y="f14"/>
                      <a:pt x="f67" y="f10"/>
                      <a:pt x="f68" y="f8"/>
                    </a:cubicBezTo>
                    <a:cubicBezTo>
                      <a:pt x="f8" y="f69"/>
                      <a:pt x="f10" y="f67"/>
                      <a:pt x="f10" y="f70"/>
                    </a:cubicBezTo>
                    <a:cubicBezTo>
                      <a:pt x="f10" y="f71"/>
                      <a:pt x="f16" y="f72"/>
                      <a:pt x="f16" y="f73"/>
                    </a:cubicBezTo>
                    <a:cubicBezTo>
                      <a:pt x="f16" y="f74"/>
                      <a:pt x="f18" y="f72"/>
                      <a:pt x="f64" y="f75"/>
                    </a:cubicBezTo>
                    <a:cubicBezTo>
                      <a:pt x="f64" y="f75"/>
                      <a:pt x="f64" y="f75"/>
                      <a:pt x="f64" y="f75"/>
                    </a:cubicBezTo>
                    <a:cubicBezTo>
                      <a:pt x="f13" y="f76"/>
                      <a:pt x="f10" y="f77"/>
                      <a:pt x="f14" y="f78"/>
                    </a:cubicBezTo>
                    <a:cubicBezTo>
                      <a:pt x="f8" y="f79"/>
                      <a:pt x="f14" y="f78"/>
                      <a:pt x="f8" y="f77"/>
                    </a:cubicBezTo>
                    <a:cubicBezTo>
                      <a:pt x="f66" y="f80"/>
                      <a:pt x="f68" y="f80"/>
                      <a:pt x="f8" y="f81"/>
                    </a:cubicBezTo>
                    <a:cubicBezTo>
                      <a:pt x="f10" y="f82"/>
                      <a:pt x="f10" y="f83"/>
                      <a:pt x="f68" y="f83"/>
                    </a:cubicBezTo>
                    <a:cubicBezTo>
                      <a:pt x="f72" y="f84"/>
                      <a:pt x="f85" y="f5"/>
                      <a:pt x="f72" y="f86"/>
                    </a:cubicBezTo>
                    <a:cubicBezTo>
                      <a:pt x="f73" y="f87"/>
                      <a:pt x="f74" y="f88"/>
                      <a:pt x="f74" y="f84"/>
                    </a:cubicBezTo>
                    <a:cubicBezTo>
                      <a:pt x="f71" y="f81"/>
                      <a:pt x="f76" y="f84"/>
                      <a:pt x="f75" y="f82"/>
                    </a:cubicBezTo>
                    <a:cubicBezTo>
                      <a:pt x="f78" y="f81"/>
                      <a:pt x="f79" y="f84"/>
                      <a:pt x="f77" y="f82"/>
                    </a:cubicBezTo>
                    <a:cubicBezTo>
                      <a:pt x="f82" y="f81"/>
                      <a:pt x="f81" y="f88"/>
                      <a:pt x="f83" y="f84"/>
                    </a:cubicBezTo>
                    <a:cubicBezTo>
                      <a:pt x="f84" y="f82"/>
                      <a:pt x="f82" y="f81"/>
                      <a:pt x="f83" y="f80"/>
                    </a:cubicBezTo>
                    <a:cubicBezTo>
                      <a:pt x="f84" y="f80"/>
                      <a:pt x="f84" y="f82"/>
                      <a:pt x="f87" y="f82"/>
                    </a:cubicBezTo>
                    <a:cubicBezTo>
                      <a:pt x="f86" y="f82"/>
                      <a:pt x="f86" y="f82"/>
                      <a:pt x="f5" y="f82"/>
                    </a:cubicBezTo>
                    <a:cubicBezTo>
                      <a:pt x="f87" y="f75"/>
                      <a:pt x="f81" y="f75"/>
                      <a:pt x="f82" y="f74"/>
                    </a:cubicBezTo>
                    <a:cubicBezTo>
                      <a:pt x="f83" y="f73"/>
                      <a:pt x="f80" y="f72"/>
                      <a:pt x="f79" y="f72"/>
                    </a:cubicBezTo>
                    <a:cubicBezTo>
                      <a:pt x="f71" y="f70"/>
                      <a:pt x="f72" y="f72"/>
                      <a:pt x="f70" y="f70"/>
                    </a:cubicBezTo>
                    <a:cubicBezTo>
                      <a:pt x="f69" y="f85"/>
                      <a:pt x="f69" y="f67"/>
                      <a:pt x="f85" y="f67"/>
                    </a:cubicBezTo>
                    <a:cubicBezTo>
                      <a:pt x="f69" y="f8"/>
                      <a:pt x="f69" y="f8"/>
                      <a:pt x="f72" y="f8"/>
                    </a:cubicBezTo>
                    <a:cubicBezTo>
                      <a:pt x="f71" y="f66"/>
                      <a:pt x="f79" y="f10"/>
                      <a:pt x="f73" y="f13"/>
                    </a:cubicBezTo>
                    <a:cubicBezTo>
                      <a:pt x="f66" y="f64"/>
                      <a:pt x="f85" y="f64"/>
                      <a:pt x="f68" y="f19"/>
                    </a:cubicBezTo>
                    <a:cubicBezTo>
                      <a:pt x="f66" y="f19"/>
                      <a:pt x="f68" y="f30"/>
                      <a:pt x="f14" y="f65"/>
                    </a:cubicBezTo>
                    <a:cubicBezTo>
                      <a:pt x="f64" y="f89"/>
                      <a:pt x="f10" y="f38"/>
                      <a:pt x="f21" y="f48"/>
                    </a:cubicBezTo>
                    <a:cubicBezTo>
                      <a:pt x="f63" y="f6"/>
                      <a:pt x="f30" y="f60"/>
                      <a:pt x="f31" y="f59"/>
                    </a:cubicBezTo>
                    <a:cubicBezTo>
                      <a:pt x="f65" y="f90"/>
                      <a:pt x="f32" y="f57"/>
                      <a:pt x="f32" y="f54"/>
                    </a:cubicBezTo>
                    <a:cubicBezTo>
                      <a:pt x="f32" y="f53"/>
                      <a:pt x="f31" y="f50"/>
                      <a:pt x="f63" y="f49"/>
                    </a:cubicBezTo>
                    <a:cubicBezTo>
                      <a:pt x="f32" y="f46"/>
                      <a:pt x="f89" y="f45"/>
                      <a:pt x="f65" y="f42"/>
                    </a:cubicBezTo>
                    <a:cubicBezTo>
                      <a:pt x="f30" y="f46"/>
                      <a:pt x="f30" y="f42"/>
                      <a:pt x="f22" y="f91"/>
                    </a:cubicBezTo>
                    <a:cubicBezTo>
                      <a:pt x="f19" y="f39"/>
                      <a:pt x="f19" y="f41"/>
                      <a:pt x="f64" y="f44"/>
                    </a:cubicBezTo>
                    <a:cubicBezTo>
                      <a:pt x="f18" y="f39"/>
                      <a:pt x="f22" y="f34"/>
                      <a:pt x="f24" y="f33"/>
                    </a:cubicBezTo>
                    <a:cubicBezTo>
                      <a:pt x="f21" y="f92"/>
                      <a:pt x="f19" y="f37"/>
                      <a:pt x="f18" y="f34"/>
                    </a:cubicBezTo>
                    <a:cubicBezTo>
                      <a:pt x="f10" y="f9"/>
                      <a:pt x="f14" y="f9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23" name="Malaysia (Kuala lumpur)">
                <a:extLst>
                  <a:ext uri="{FF2B5EF4-FFF2-40B4-BE49-F238E27FC236}">
                    <a16:creationId xmlns:a16="http://schemas.microsoft.com/office/drawing/2014/main" id="{BC3C9C3C-8E2F-AB70-1636-B508F7105F59}"/>
                  </a:ext>
                </a:extLst>
              </p:cNvPr>
              <p:cNvSpPr/>
              <p:nvPr/>
            </p:nvSpPr>
            <p:spPr>
              <a:xfrm>
                <a:off x="9541270" y="4360983"/>
                <a:ext cx="128784" cy="181855"/>
              </a:xfrm>
              <a:custGeom>
                <a:avLst/>
                <a:gdLst>
                  <a:gd name="f0" fmla="val 10800000"/>
                  <a:gd name="f1" fmla="val 5400000"/>
                  <a:gd name="f2" fmla="val 180"/>
                  <a:gd name="f3" fmla="val w"/>
                  <a:gd name="f4" fmla="val h"/>
                  <a:gd name="f5" fmla="val 0"/>
                  <a:gd name="f6" fmla="val 24"/>
                  <a:gd name="f7" fmla="val 36"/>
                  <a:gd name="f8" fmla="val 2"/>
                  <a:gd name="f9" fmla="val 3"/>
                  <a:gd name="f10" fmla="val 6"/>
                  <a:gd name="f11" fmla="val 1"/>
                  <a:gd name="f12" fmla="val 8"/>
                  <a:gd name="f13" fmla="val 9"/>
                  <a:gd name="f14" fmla="val 10"/>
                  <a:gd name="f15" fmla="val 11"/>
                  <a:gd name="f16" fmla="val 4"/>
                  <a:gd name="f17" fmla="val 13"/>
                  <a:gd name="f18" fmla="val 15"/>
                  <a:gd name="f19" fmla="val 16"/>
                  <a:gd name="f20" fmla="val 17"/>
                  <a:gd name="f21" fmla="val 5"/>
                  <a:gd name="f22" fmla="val 20"/>
                  <a:gd name="f23" fmla="val 23"/>
                  <a:gd name="f24" fmla="val 25"/>
                  <a:gd name="f25" fmla="val 26"/>
                  <a:gd name="f26" fmla="val 28"/>
                  <a:gd name="f27" fmla="val 14"/>
                  <a:gd name="f28" fmla="val 29"/>
                  <a:gd name="f29" fmla="val 12"/>
                  <a:gd name="f30" fmla="val 30"/>
                  <a:gd name="f31" fmla="val 31"/>
                  <a:gd name="f32" fmla="val 32"/>
                  <a:gd name="f33" fmla="val 18"/>
                  <a:gd name="f34" fmla="val 33"/>
                  <a:gd name="f35" fmla="val 34"/>
                  <a:gd name="f36" fmla="val 19"/>
                  <a:gd name="f37" fmla="val 22"/>
                  <a:gd name="f38" fmla="val 35"/>
                  <a:gd name="f39" fmla="val 21"/>
                  <a:gd name="f40" fmla="val 27"/>
                  <a:gd name="f41" fmla="val 7"/>
                  <a:gd name="f42" fmla="+- 0 0 -90"/>
                  <a:gd name="f43" fmla="*/ f3 1 24"/>
                  <a:gd name="f44" fmla="*/ f4 1 36"/>
                  <a:gd name="f45" fmla="+- f7 0 f5"/>
                  <a:gd name="f46" fmla="+- f6 0 f5"/>
                  <a:gd name="f47" fmla="*/ f42 f0 1"/>
                  <a:gd name="f48" fmla="*/ f46 1 24"/>
                  <a:gd name="f49" fmla="*/ f45 1 36"/>
                  <a:gd name="f50" fmla="*/ f47 1 f2"/>
                  <a:gd name="f51" fmla="*/ 0 1 f48"/>
                  <a:gd name="f52" fmla="*/ 2 1 f49"/>
                  <a:gd name="f53" fmla="*/ 2 1 f48"/>
                  <a:gd name="f54" fmla="*/ 9 1 f49"/>
                  <a:gd name="f55" fmla="*/ 3 1 f48"/>
                  <a:gd name="f56" fmla="*/ 11 1 f49"/>
                  <a:gd name="f57" fmla="*/ 4 1 f48"/>
                  <a:gd name="f58" fmla="*/ 16 1 f49"/>
                  <a:gd name="f59" fmla="*/ 5 1 f48"/>
                  <a:gd name="f60" fmla="*/ 20 1 f49"/>
                  <a:gd name="f61" fmla="*/ 8 1 f48"/>
                  <a:gd name="f62" fmla="*/ 25 1 f49"/>
                  <a:gd name="f63" fmla="*/ 10 1 f48"/>
                  <a:gd name="f64" fmla="*/ 28 1 f49"/>
                  <a:gd name="f65" fmla="*/ 14 1 f48"/>
                  <a:gd name="f66" fmla="*/ 31 1 f49"/>
                  <a:gd name="f67" fmla="*/ 18 1 f48"/>
                  <a:gd name="f68" fmla="*/ 34 1 f49"/>
                  <a:gd name="f69" fmla="*/ 20 1 f48"/>
                  <a:gd name="f70" fmla="*/ 21 1 f48"/>
                  <a:gd name="f71" fmla="*/ 30 1 f49"/>
                  <a:gd name="f72" fmla="*/ 17 1 f48"/>
                  <a:gd name="f73" fmla="*/ 24 1 f49"/>
                  <a:gd name="f74" fmla="*/ 16 1 f48"/>
                  <a:gd name="f75" fmla="*/ 19 1 f49"/>
                  <a:gd name="f76" fmla="*/ 12 1 f49"/>
                  <a:gd name="f77" fmla="*/ 12 1 f48"/>
                  <a:gd name="f78" fmla="*/ 5 1 f49"/>
                  <a:gd name="f79" fmla="*/ 9 1 f48"/>
                  <a:gd name="f80" fmla="*/ 6 1 f48"/>
                  <a:gd name="f81" fmla="*/ 4 1 f49"/>
                  <a:gd name="f82" fmla="*/ f6 1 f48"/>
                  <a:gd name="f83" fmla="*/ 0 1 f49"/>
                  <a:gd name="f84" fmla="*/ f7 1 f49"/>
                  <a:gd name="f85" fmla="+- f50 0 f1"/>
                  <a:gd name="f86" fmla="*/ f51 f43 1"/>
                  <a:gd name="f87" fmla="*/ f82 f43 1"/>
                  <a:gd name="f88" fmla="*/ f84 f44 1"/>
                  <a:gd name="f89" fmla="*/ f83 f44 1"/>
                  <a:gd name="f90" fmla="*/ f52 f44 1"/>
                  <a:gd name="f91" fmla="*/ f53 f43 1"/>
                  <a:gd name="f92" fmla="*/ f54 f44 1"/>
                  <a:gd name="f93" fmla="*/ f55 f43 1"/>
                  <a:gd name="f94" fmla="*/ f56 f44 1"/>
                  <a:gd name="f95" fmla="*/ f57 f43 1"/>
                  <a:gd name="f96" fmla="*/ f58 f44 1"/>
                  <a:gd name="f97" fmla="*/ f59 f43 1"/>
                  <a:gd name="f98" fmla="*/ f60 f44 1"/>
                  <a:gd name="f99" fmla="*/ f61 f43 1"/>
                  <a:gd name="f100" fmla="*/ f62 f44 1"/>
                  <a:gd name="f101" fmla="*/ f63 f43 1"/>
                  <a:gd name="f102" fmla="*/ f64 f44 1"/>
                  <a:gd name="f103" fmla="*/ f65 f43 1"/>
                  <a:gd name="f104" fmla="*/ f66 f44 1"/>
                  <a:gd name="f105" fmla="*/ f67 f43 1"/>
                  <a:gd name="f106" fmla="*/ f68 f44 1"/>
                  <a:gd name="f107" fmla="*/ f69 f43 1"/>
                  <a:gd name="f108" fmla="*/ f70 f43 1"/>
                  <a:gd name="f109" fmla="*/ f71 f44 1"/>
                  <a:gd name="f110" fmla="*/ f72 f43 1"/>
                  <a:gd name="f111" fmla="*/ f73 f44 1"/>
                  <a:gd name="f112" fmla="*/ f74 f43 1"/>
                  <a:gd name="f113" fmla="*/ f75 f44 1"/>
                  <a:gd name="f114" fmla="*/ f76 f44 1"/>
                  <a:gd name="f115" fmla="*/ f77 f43 1"/>
                  <a:gd name="f116" fmla="*/ f78 f44 1"/>
                  <a:gd name="f117" fmla="*/ f79 f43 1"/>
                  <a:gd name="f118" fmla="*/ f80 f43 1"/>
                  <a:gd name="f119" fmla="*/ f81 f44 1"/>
                </a:gdLst>
                <a:ahLst/>
                <a:cxnLst>
                  <a:cxn ang="3cd4">
                    <a:pos x="hc" y="t"/>
                  </a:cxn>
                  <a:cxn ang="0">
                    <a:pos x="r" y="vc"/>
                  </a:cxn>
                  <a:cxn ang="cd4">
                    <a:pos x="hc" y="b"/>
                  </a:cxn>
                  <a:cxn ang="cd2">
                    <a:pos x="l" y="vc"/>
                  </a:cxn>
                  <a:cxn ang="f85">
                    <a:pos x="f86" y="f90"/>
                  </a:cxn>
                  <a:cxn ang="f85">
                    <a:pos x="f91" y="f92"/>
                  </a:cxn>
                  <a:cxn ang="f85">
                    <a:pos x="f93" y="f94"/>
                  </a:cxn>
                  <a:cxn ang="f85">
                    <a:pos x="f95" y="f96"/>
                  </a:cxn>
                  <a:cxn ang="f85">
                    <a:pos x="f97" y="f98"/>
                  </a:cxn>
                  <a:cxn ang="f85">
                    <a:pos x="f99" y="f100"/>
                  </a:cxn>
                  <a:cxn ang="f85">
                    <a:pos x="f101" y="f102"/>
                  </a:cxn>
                  <a:cxn ang="f85">
                    <a:pos x="f103" y="f104"/>
                  </a:cxn>
                  <a:cxn ang="f85">
                    <a:pos x="f105" y="f106"/>
                  </a:cxn>
                  <a:cxn ang="f85">
                    <a:pos x="f107" y="f106"/>
                  </a:cxn>
                  <a:cxn ang="f85">
                    <a:pos x="f108" y="f109"/>
                  </a:cxn>
                  <a:cxn ang="f85">
                    <a:pos x="f110" y="f111"/>
                  </a:cxn>
                  <a:cxn ang="f85">
                    <a:pos x="f112" y="f113"/>
                  </a:cxn>
                  <a:cxn ang="f85">
                    <a:pos x="f105" y="f114"/>
                  </a:cxn>
                  <a:cxn ang="f85">
                    <a:pos x="f115" y="f116"/>
                  </a:cxn>
                  <a:cxn ang="f85">
                    <a:pos x="f117" y="f90"/>
                  </a:cxn>
                  <a:cxn ang="f85">
                    <a:pos x="f118" y="f119"/>
                  </a:cxn>
                  <a:cxn ang="f85">
                    <a:pos x="f86" y="f90"/>
                  </a:cxn>
                </a:cxnLst>
                <a:rect l="f86" t="f89" r="f87" b="f88"/>
                <a:pathLst>
                  <a:path w="24" h="36">
                    <a:moveTo>
                      <a:pt x="f5" y="f8"/>
                    </a:moveTo>
                    <a:cubicBezTo>
                      <a:pt x="f9" y="f10"/>
                      <a:pt x="f11" y="f12"/>
                      <a:pt x="f8" y="f13"/>
                    </a:cubicBezTo>
                    <a:cubicBezTo>
                      <a:pt x="f9" y="f14"/>
                      <a:pt x="f11" y="f14"/>
                      <a:pt x="f9" y="f15"/>
                    </a:cubicBezTo>
                    <a:cubicBezTo>
                      <a:pt x="f16" y="f17"/>
                      <a:pt x="f9" y="f18"/>
                      <a:pt x="f16" y="f19"/>
                    </a:cubicBezTo>
                    <a:cubicBezTo>
                      <a:pt x="f10" y="f20"/>
                      <a:pt x="f8" y="f20"/>
                      <a:pt x="f21" y="f22"/>
                    </a:cubicBezTo>
                    <a:cubicBezTo>
                      <a:pt x="f13" y="f6"/>
                      <a:pt x="f16" y="f23"/>
                      <a:pt x="f12" y="f24"/>
                    </a:cubicBezTo>
                    <a:cubicBezTo>
                      <a:pt x="f14" y="f25"/>
                      <a:pt x="f12" y="f25"/>
                      <a:pt x="f14" y="f26"/>
                    </a:cubicBezTo>
                    <a:cubicBezTo>
                      <a:pt x="f27" y="f28"/>
                      <a:pt x="f29" y="f30"/>
                      <a:pt x="f27" y="f31"/>
                    </a:cubicBezTo>
                    <a:cubicBezTo>
                      <a:pt x="f20" y="f32"/>
                      <a:pt x="f33" y="f34"/>
                      <a:pt x="f33" y="f35"/>
                    </a:cubicBezTo>
                    <a:cubicBezTo>
                      <a:pt x="f36" y="f7"/>
                      <a:pt x="f36" y="f34"/>
                      <a:pt x="f22" y="f35"/>
                    </a:cubicBezTo>
                    <a:cubicBezTo>
                      <a:pt x="f37" y="f38"/>
                      <a:pt x="f6" y="f35"/>
                      <a:pt x="f39" y="f30"/>
                    </a:cubicBezTo>
                    <a:cubicBezTo>
                      <a:pt x="f20" y="f25"/>
                      <a:pt x="f22" y="f40"/>
                      <a:pt x="f20" y="f6"/>
                    </a:cubicBezTo>
                    <a:cubicBezTo>
                      <a:pt x="f18" y="f39"/>
                      <a:pt x="f33" y="f39"/>
                      <a:pt x="f19" y="f36"/>
                    </a:cubicBezTo>
                    <a:cubicBezTo>
                      <a:pt x="f18" y="f20"/>
                      <a:pt x="f36" y="f33"/>
                      <a:pt x="f33" y="f29"/>
                    </a:cubicBezTo>
                    <a:cubicBezTo>
                      <a:pt x="f20" y="f12"/>
                      <a:pt x="f29" y="f41"/>
                      <a:pt x="f29" y="f21"/>
                    </a:cubicBezTo>
                    <a:cubicBezTo>
                      <a:pt x="f29" y="f16"/>
                      <a:pt x="f14" y="f16"/>
                      <a:pt x="f13" y="f8"/>
                    </a:cubicBezTo>
                    <a:cubicBezTo>
                      <a:pt x="f41" y="f8"/>
                      <a:pt x="f12" y="f16"/>
                      <a:pt x="f10" y="f16"/>
                    </a:cubicBezTo>
                    <a:cubicBezTo>
                      <a:pt x="f16" y="f16"/>
                      <a:pt x="f9" y="f5"/>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24" name="Thailand">
                <a:extLst>
                  <a:ext uri="{FF2B5EF4-FFF2-40B4-BE49-F238E27FC236}">
                    <a16:creationId xmlns:a16="http://schemas.microsoft.com/office/drawing/2014/main" id="{43D9D48F-2F85-91F9-1ECA-126BC163B4C9}"/>
                  </a:ext>
                </a:extLst>
              </p:cNvPr>
              <p:cNvSpPr/>
              <p:nvPr/>
            </p:nvSpPr>
            <p:spPr>
              <a:xfrm>
                <a:off x="9430554" y="3911684"/>
                <a:ext cx="239490" cy="470696"/>
              </a:xfrm>
              <a:custGeom>
                <a:avLst/>
                <a:gdLst>
                  <a:gd name="f0" fmla="val 10800000"/>
                  <a:gd name="f1" fmla="val 5400000"/>
                  <a:gd name="f2" fmla="val 180"/>
                  <a:gd name="f3" fmla="val w"/>
                  <a:gd name="f4" fmla="val h"/>
                  <a:gd name="f5" fmla="val 0"/>
                  <a:gd name="f6" fmla="val 45"/>
                  <a:gd name="f7" fmla="val 93"/>
                  <a:gd name="f8" fmla="val 30"/>
                  <a:gd name="f9" fmla="val 91"/>
                  <a:gd name="f10" fmla="val 27"/>
                  <a:gd name="f11" fmla="val 83"/>
                  <a:gd name="f12" fmla="val 25"/>
                  <a:gd name="f13" fmla="val 24"/>
                  <a:gd name="f14" fmla="val 22"/>
                  <a:gd name="f15" fmla="val 75"/>
                  <a:gd name="f16" fmla="val 21"/>
                  <a:gd name="f17" fmla="val 81"/>
                  <a:gd name="f18" fmla="val 20"/>
                  <a:gd name="f19" fmla="val 19"/>
                  <a:gd name="f20" fmla="val 70"/>
                  <a:gd name="f21" fmla="val 72"/>
                  <a:gd name="f22" fmla="val 16"/>
                  <a:gd name="f23" fmla="val 17"/>
                  <a:gd name="f24" fmla="val 14"/>
                  <a:gd name="f25" fmla="val 68"/>
                  <a:gd name="f26" fmla="val 63"/>
                  <a:gd name="f27" fmla="val 59"/>
                  <a:gd name="f28" fmla="val 61"/>
                  <a:gd name="f29" fmla="val 57"/>
                  <a:gd name="f30" fmla="val 53"/>
                  <a:gd name="f31" fmla="val 52"/>
                  <a:gd name="f32" fmla="val 48"/>
                  <a:gd name="f33" fmla="val 18"/>
                  <a:gd name="f34" fmla="val 44"/>
                  <a:gd name="f35" fmla="val 42"/>
                  <a:gd name="f36" fmla="val 41"/>
                  <a:gd name="f37" fmla="val 23"/>
                  <a:gd name="f38" fmla="val 40"/>
                  <a:gd name="f39" fmla="val 46"/>
                  <a:gd name="f40" fmla="val 47"/>
                  <a:gd name="f41" fmla="val 49"/>
                  <a:gd name="f42" fmla="val 26"/>
                  <a:gd name="f43" fmla="val 51"/>
                  <a:gd name="f44" fmla="val 28"/>
                  <a:gd name="f45" fmla="val 54"/>
                  <a:gd name="f46" fmla="val 29"/>
                  <a:gd name="f47" fmla="val 31"/>
                  <a:gd name="f48" fmla="val 55"/>
                  <a:gd name="f49" fmla="val 32"/>
                  <a:gd name="f50" fmla="val 56"/>
                  <a:gd name="f51" fmla="val 33"/>
                  <a:gd name="f52" fmla="val 36"/>
                  <a:gd name="f53" fmla="val 43"/>
                  <a:gd name="f54" fmla="val 34"/>
                  <a:gd name="f55" fmla="val 39"/>
                  <a:gd name="f56" fmla="val 35"/>
                  <a:gd name="f57" fmla="val 37"/>
                  <a:gd name="f58" fmla="val 38"/>
                  <a:gd name="f59" fmla="val 12"/>
                  <a:gd name="f60" fmla="val 11"/>
                  <a:gd name="f61" fmla="val 15"/>
                  <a:gd name="f62" fmla="val 5"/>
                  <a:gd name="f63" fmla="val 4"/>
                  <a:gd name="f64" fmla="val 2"/>
                  <a:gd name="f65" fmla="val 6"/>
                  <a:gd name="f66" fmla="val 13"/>
                  <a:gd name="f67" fmla="val 3"/>
                  <a:gd name="f68" fmla="val 1"/>
                  <a:gd name="f69" fmla="val 8"/>
                  <a:gd name="f70" fmla="val 7"/>
                  <a:gd name="f71" fmla="val 10"/>
                  <a:gd name="f72" fmla="val 9"/>
                  <a:gd name="f73" fmla="val 60"/>
                  <a:gd name="f74" fmla="val 64"/>
                  <a:gd name="f75" fmla="val 67"/>
                  <a:gd name="f76" fmla="val 66"/>
                  <a:gd name="f77" fmla="val 71"/>
                  <a:gd name="f78" fmla="val 74"/>
                  <a:gd name="f79" fmla="val 77"/>
                  <a:gd name="f80" fmla="val 78"/>
                  <a:gd name="f81" fmla="val 80"/>
                  <a:gd name="f82" fmla="val 79"/>
                  <a:gd name="f83" fmla="val 82"/>
                  <a:gd name="f84" fmla="val 84"/>
                  <a:gd name="f85" fmla="val 85"/>
                  <a:gd name="f86" fmla="val 89"/>
                  <a:gd name="f87" fmla="val 86"/>
                  <a:gd name="f88" fmla="+- 0 0 -90"/>
                  <a:gd name="f89" fmla="*/ f3 1 45"/>
                  <a:gd name="f90" fmla="*/ f4 1 93"/>
                  <a:gd name="f91" fmla="+- f7 0 f5"/>
                  <a:gd name="f92" fmla="+- f6 0 f5"/>
                  <a:gd name="f93" fmla="*/ f88 f0 1"/>
                  <a:gd name="f94" fmla="*/ f92 1 45"/>
                  <a:gd name="f95" fmla="*/ f91 1 93"/>
                  <a:gd name="f96" fmla="*/ f93 1 f2"/>
                  <a:gd name="f97" fmla="*/ 30 1 f94"/>
                  <a:gd name="f98" fmla="*/ 91 1 f95"/>
                  <a:gd name="f99" fmla="*/ 24 1 f94"/>
                  <a:gd name="f100" fmla="*/ 83 1 f95"/>
                  <a:gd name="f101" fmla="*/ 20 1 f94"/>
                  <a:gd name="f102" fmla="*/ 75 1 f95"/>
                  <a:gd name="f103" fmla="*/ 16 1 f94"/>
                  <a:gd name="f104" fmla="*/ 72 1 f95"/>
                  <a:gd name="f105" fmla="*/ 63 1 f95"/>
                  <a:gd name="f106" fmla="*/ 17 1 f94"/>
                  <a:gd name="f107" fmla="*/ 57 1 f95"/>
                  <a:gd name="f108" fmla="*/ 48 1 f95"/>
                  <a:gd name="f109" fmla="*/ 42 1 f95"/>
                  <a:gd name="f110" fmla="*/ 19 1 f94"/>
                  <a:gd name="f111" fmla="*/ 41 1 f95"/>
                  <a:gd name="f112" fmla="*/ 21 1 f94"/>
                  <a:gd name="f113" fmla="*/ 44 1 f95"/>
                  <a:gd name="f114" fmla="*/ 23 1 f94"/>
                  <a:gd name="f115" fmla="*/ 47 1 f95"/>
                  <a:gd name="f116" fmla="*/ 25 1 f94"/>
                  <a:gd name="f117" fmla="*/ 28 1 f94"/>
                  <a:gd name="f118" fmla="*/ 53 1 f95"/>
                  <a:gd name="f119" fmla="*/ 31 1 f94"/>
                  <a:gd name="f120" fmla="*/ 55 1 f95"/>
                  <a:gd name="f121" fmla="*/ 33 1 f94"/>
                  <a:gd name="f122" fmla="*/ 59 1 f95"/>
                  <a:gd name="f123" fmla="*/ 29 1 f94"/>
                  <a:gd name="f124" fmla="*/ 46 1 f95"/>
                  <a:gd name="f125" fmla="*/ 36 1 f94"/>
                  <a:gd name="f126" fmla="*/ 40 1 f95"/>
                  <a:gd name="f127" fmla="*/ 38 1 f94"/>
                  <a:gd name="f128" fmla="*/ 43 1 f94"/>
                  <a:gd name="f129" fmla="*/ 39 1 f95"/>
                  <a:gd name="f130" fmla="*/ 44 1 f94"/>
                  <a:gd name="f131" fmla="*/ 36 1 f95"/>
                  <a:gd name="f132" fmla="*/ 32 1 f95"/>
                  <a:gd name="f133" fmla="*/ 41 1 f94"/>
                  <a:gd name="f134" fmla="*/ 29 1 f95"/>
                  <a:gd name="f135" fmla="*/ 23 1 f95"/>
                  <a:gd name="f136" fmla="*/ 17 1 f95"/>
                  <a:gd name="f137" fmla="*/ 22 1 f94"/>
                  <a:gd name="f138" fmla="*/ 14 1 f95"/>
                  <a:gd name="f139" fmla="*/ 16 1 f95"/>
                  <a:gd name="f140" fmla="*/ 18 1 f94"/>
                  <a:gd name="f141" fmla="*/ 4 1 f95"/>
                  <a:gd name="f142" fmla="*/ 13 1 f94"/>
                  <a:gd name="f143" fmla="*/ 3 1 f95"/>
                  <a:gd name="f144" fmla="*/ 12 1 f94"/>
                  <a:gd name="f145" fmla="*/ 1 1 f95"/>
                  <a:gd name="f146" fmla="*/ 7 1 f94"/>
                  <a:gd name="f147" fmla="*/ 2 1 f95"/>
                  <a:gd name="f148" fmla="*/ 3 1 f94"/>
                  <a:gd name="f149" fmla="*/ 10 1 f95"/>
                  <a:gd name="f150" fmla="*/ 0 1 f94"/>
                  <a:gd name="f151" fmla="*/ 12 1 f95"/>
                  <a:gd name="f152" fmla="*/ 2 1 f94"/>
                  <a:gd name="f153" fmla="*/ 6 1 f94"/>
                  <a:gd name="f154" fmla="*/ 20 1 f95"/>
                  <a:gd name="f155" fmla="*/ 25 1 f95"/>
                  <a:gd name="f156" fmla="*/ 9 1 f94"/>
                  <a:gd name="f157" fmla="*/ 27 1 f95"/>
                  <a:gd name="f158" fmla="*/ 31 1 f95"/>
                  <a:gd name="f159" fmla="*/ 35 1 f95"/>
                  <a:gd name="f160" fmla="*/ 15 1 f94"/>
                  <a:gd name="f161" fmla="*/ 64 1 f95"/>
                  <a:gd name="f162" fmla="*/ 68 1 f95"/>
                  <a:gd name="f163" fmla="*/ 74 1 f95"/>
                  <a:gd name="f164" fmla="*/ 11 1 f94"/>
                  <a:gd name="f165" fmla="*/ 77 1 f95"/>
                  <a:gd name="f166" fmla="*/ 79 1 f95"/>
                  <a:gd name="f167" fmla="*/ 78 1 f95"/>
                  <a:gd name="f168" fmla="*/ 80 1 f95"/>
                  <a:gd name="f169" fmla="*/ 82 1 f95"/>
                  <a:gd name="f170" fmla="*/ 85 1 f95"/>
                  <a:gd name="f171" fmla="*/ 27 1 f94"/>
                  <a:gd name="f172" fmla="*/ 93 1 f95"/>
                  <a:gd name="f173" fmla="*/ f6 1 f94"/>
                  <a:gd name="f174" fmla="*/ 0 1 f95"/>
                  <a:gd name="f175" fmla="*/ f7 1 f95"/>
                  <a:gd name="f176" fmla="+- f96 0 f1"/>
                  <a:gd name="f177" fmla="*/ f150 f89 1"/>
                  <a:gd name="f178" fmla="*/ f173 f89 1"/>
                  <a:gd name="f179" fmla="*/ f175 f90 1"/>
                  <a:gd name="f180" fmla="*/ f174 f90 1"/>
                  <a:gd name="f181" fmla="*/ f97 f89 1"/>
                  <a:gd name="f182" fmla="*/ f98 f90 1"/>
                  <a:gd name="f183" fmla="*/ f99 f89 1"/>
                  <a:gd name="f184" fmla="*/ f100 f90 1"/>
                  <a:gd name="f185" fmla="*/ f101 f89 1"/>
                  <a:gd name="f186" fmla="*/ f102 f90 1"/>
                  <a:gd name="f187" fmla="*/ f103 f89 1"/>
                  <a:gd name="f188" fmla="*/ f104 f90 1"/>
                  <a:gd name="f189" fmla="*/ f105 f90 1"/>
                  <a:gd name="f190" fmla="*/ f106 f89 1"/>
                  <a:gd name="f191" fmla="*/ f107 f90 1"/>
                  <a:gd name="f192" fmla="*/ f108 f90 1"/>
                  <a:gd name="f193" fmla="*/ f109 f90 1"/>
                  <a:gd name="f194" fmla="*/ f110 f89 1"/>
                  <a:gd name="f195" fmla="*/ f111 f90 1"/>
                  <a:gd name="f196" fmla="*/ f112 f89 1"/>
                  <a:gd name="f197" fmla="*/ f113 f90 1"/>
                  <a:gd name="f198" fmla="*/ f114 f89 1"/>
                  <a:gd name="f199" fmla="*/ f115 f90 1"/>
                  <a:gd name="f200" fmla="*/ f116 f89 1"/>
                  <a:gd name="f201" fmla="*/ f117 f89 1"/>
                  <a:gd name="f202" fmla="*/ f118 f90 1"/>
                  <a:gd name="f203" fmla="*/ f119 f89 1"/>
                  <a:gd name="f204" fmla="*/ f120 f90 1"/>
                  <a:gd name="f205" fmla="*/ f121 f89 1"/>
                  <a:gd name="f206" fmla="*/ f122 f90 1"/>
                  <a:gd name="f207" fmla="*/ f123 f89 1"/>
                  <a:gd name="f208" fmla="*/ f124 f90 1"/>
                  <a:gd name="f209" fmla="*/ f125 f89 1"/>
                  <a:gd name="f210" fmla="*/ f126 f90 1"/>
                  <a:gd name="f211" fmla="*/ f127 f89 1"/>
                  <a:gd name="f212" fmla="*/ f128 f89 1"/>
                  <a:gd name="f213" fmla="*/ f129 f90 1"/>
                  <a:gd name="f214" fmla="*/ f130 f89 1"/>
                  <a:gd name="f215" fmla="*/ f131 f90 1"/>
                  <a:gd name="f216" fmla="*/ f132 f90 1"/>
                  <a:gd name="f217" fmla="*/ f133 f89 1"/>
                  <a:gd name="f218" fmla="*/ f134 f90 1"/>
                  <a:gd name="f219" fmla="*/ f135 f90 1"/>
                  <a:gd name="f220" fmla="*/ f136 f90 1"/>
                  <a:gd name="f221" fmla="*/ f137 f89 1"/>
                  <a:gd name="f222" fmla="*/ f138 f90 1"/>
                  <a:gd name="f223" fmla="*/ f139 f90 1"/>
                  <a:gd name="f224" fmla="*/ f140 f89 1"/>
                  <a:gd name="f225" fmla="*/ f141 f90 1"/>
                  <a:gd name="f226" fmla="*/ f142 f89 1"/>
                  <a:gd name="f227" fmla="*/ f143 f90 1"/>
                  <a:gd name="f228" fmla="*/ f144 f89 1"/>
                  <a:gd name="f229" fmla="*/ f145 f90 1"/>
                  <a:gd name="f230" fmla="*/ f146 f89 1"/>
                  <a:gd name="f231" fmla="*/ f147 f90 1"/>
                  <a:gd name="f232" fmla="*/ f148 f89 1"/>
                  <a:gd name="f233" fmla="*/ f149 f90 1"/>
                  <a:gd name="f234" fmla="*/ f151 f90 1"/>
                  <a:gd name="f235" fmla="*/ f152 f89 1"/>
                  <a:gd name="f236" fmla="*/ f153 f89 1"/>
                  <a:gd name="f237" fmla="*/ f154 f90 1"/>
                  <a:gd name="f238" fmla="*/ f155 f90 1"/>
                  <a:gd name="f239" fmla="*/ f156 f89 1"/>
                  <a:gd name="f240" fmla="*/ f157 f90 1"/>
                  <a:gd name="f241" fmla="*/ f158 f90 1"/>
                  <a:gd name="f242" fmla="*/ f159 f90 1"/>
                  <a:gd name="f243" fmla="*/ f160 f89 1"/>
                  <a:gd name="f244" fmla="*/ f161 f90 1"/>
                  <a:gd name="f245" fmla="*/ f162 f90 1"/>
                  <a:gd name="f246" fmla="*/ f163 f90 1"/>
                  <a:gd name="f247" fmla="*/ f164 f89 1"/>
                  <a:gd name="f248" fmla="*/ f165 f90 1"/>
                  <a:gd name="f249" fmla="*/ f166 f90 1"/>
                  <a:gd name="f250" fmla="*/ f167 f90 1"/>
                  <a:gd name="f251" fmla="*/ f168 f90 1"/>
                  <a:gd name="f252" fmla="*/ f169 f90 1"/>
                  <a:gd name="f253" fmla="*/ f170 f90 1"/>
                  <a:gd name="f254" fmla="*/ f171 f89 1"/>
                  <a:gd name="f255" fmla="*/ f172 f90 1"/>
                </a:gdLst>
                <a:ahLst/>
                <a:cxnLst>
                  <a:cxn ang="3cd4">
                    <a:pos x="hc" y="t"/>
                  </a:cxn>
                  <a:cxn ang="0">
                    <a:pos x="r" y="vc"/>
                  </a:cxn>
                  <a:cxn ang="cd4">
                    <a:pos x="hc" y="b"/>
                  </a:cxn>
                  <a:cxn ang="cd2">
                    <a:pos x="l" y="vc"/>
                  </a:cxn>
                  <a:cxn ang="f176">
                    <a:pos x="f181" y="f182"/>
                  </a:cxn>
                  <a:cxn ang="f176">
                    <a:pos x="f183" y="f184"/>
                  </a:cxn>
                  <a:cxn ang="f176">
                    <a:pos x="f185" y="f186"/>
                  </a:cxn>
                  <a:cxn ang="f176">
                    <a:pos x="f187" y="f188"/>
                  </a:cxn>
                  <a:cxn ang="f176">
                    <a:pos x="f187" y="f189"/>
                  </a:cxn>
                  <a:cxn ang="f176">
                    <a:pos x="f190" y="f191"/>
                  </a:cxn>
                  <a:cxn ang="f176">
                    <a:pos x="f190" y="f192"/>
                  </a:cxn>
                  <a:cxn ang="f176">
                    <a:pos x="f190" y="f193"/>
                  </a:cxn>
                  <a:cxn ang="f176">
                    <a:pos x="f194" y="f195"/>
                  </a:cxn>
                  <a:cxn ang="f176">
                    <a:pos x="f196" y="f197"/>
                  </a:cxn>
                  <a:cxn ang="f176">
                    <a:pos x="f198" y="f199"/>
                  </a:cxn>
                  <a:cxn ang="f176">
                    <a:pos x="f200" y="f192"/>
                  </a:cxn>
                  <a:cxn ang="f176">
                    <a:pos x="f201" y="f202"/>
                  </a:cxn>
                  <a:cxn ang="f176">
                    <a:pos x="f181" y="f202"/>
                  </a:cxn>
                  <a:cxn ang="f176">
                    <a:pos x="f203" y="f204"/>
                  </a:cxn>
                  <a:cxn ang="f176">
                    <a:pos x="f205" y="f206"/>
                  </a:cxn>
                  <a:cxn ang="f176">
                    <a:pos x="f207" y="f208"/>
                  </a:cxn>
                  <a:cxn ang="f176">
                    <a:pos x="f205" y="f195"/>
                  </a:cxn>
                  <a:cxn ang="f176">
                    <a:pos x="f209" y="f210"/>
                  </a:cxn>
                  <a:cxn ang="f176">
                    <a:pos x="f211" y="f210"/>
                  </a:cxn>
                  <a:cxn ang="f176">
                    <a:pos x="f212" y="f213"/>
                  </a:cxn>
                  <a:cxn ang="f176">
                    <a:pos x="f214" y="f215"/>
                  </a:cxn>
                  <a:cxn ang="f176">
                    <a:pos x="f212" y="f216"/>
                  </a:cxn>
                  <a:cxn ang="f176">
                    <a:pos x="f217" y="f218"/>
                  </a:cxn>
                  <a:cxn ang="f176">
                    <a:pos x="f209" y="f219"/>
                  </a:cxn>
                  <a:cxn ang="f176">
                    <a:pos x="f203" y="f220"/>
                  </a:cxn>
                  <a:cxn ang="f176">
                    <a:pos x="f221" y="f222"/>
                  </a:cxn>
                  <a:cxn ang="f176">
                    <a:pos x="f187" y="f223"/>
                  </a:cxn>
                  <a:cxn ang="f176">
                    <a:pos x="f224" y="f225"/>
                  </a:cxn>
                  <a:cxn ang="f176">
                    <a:pos x="f226" y="f227"/>
                  </a:cxn>
                  <a:cxn ang="f176">
                    <a:pos x="f228" y="f229"/>
                  </a:cxn>
                  <a:cxn ang="f176">
                    <a:pos x="f230" y="f231"/>
                  </a:cxn>
                  <a:cxn ang="f176">
                    <a:pos x="f232" y="f225"/>
                  </a:cxn>
                  <a:cxn ang="f176">
                    <a:pos x="f232" y="f233"/>
                  </a:cxn>
                  <a:cxn ang="f176">
                    <a:pos x="f177" y="f234"/>
                  </a:cxn>
                  <a:cxn ang="f176">
                    <a:pos x="f235" y="f222"/>
                  </a:cxn>
                  <a:cxn ang="f176">
                    <a:pos x="f236" y="f237"/>
                  </a:cxn>
                  <a:cxn ang="f176">
                    <a:pos x="f228" y="f238"/>
                  </a:cxn>
                  <a:cxn ang="f176">
                    <a:pos x="f239" y="f240"/>
                  </a:cxn>
                  <a:cxn ang="f176">
                    <a:pos x="f239" y="f241"/>
                  </a:cxn>
                  <a:cxn ang="f176">
                    <a:pos x="f239" y="f242"/>
                  </a:cxn>
                  <a:cxn ang="f176">
                    <a:pos x="f228" y="f195"/>
                  </a:cxn>
                  <a:cxn ang="f176">
                    <a:pos x="f243" y="f202"/>
                  </a:cxn>
                  <a:cxn ang="f176">
                    <a:pos x="f226" y="f244"/>
                  </a:cxn>
                  <a:cxn ang="f176">
                    <a:pos x="f226" y="f245"/>
                  </a:cxn>
                  <a:cxn ang="f176">
                    <a:pos x="f228" y="f246"/>
                  </a:cxn>
                  <a:cxn ang="f176">
                    <a:pos x="f247" y="f248"/>
                  </a:cxn>
                  <a:cxn ang="f176">
                    <a:pos x="f228" y="f249"/>
                  </a:cxn>
                  <a:cxn ang="f176">
                    <a:pos x="f226" y="f250"/>
                  </a:cxn>
                  <a:cxn ang="f176">
                    <a:pos x="f243" y="f251"/>
                  </a:cxn>
                  <a:cxn ang="f176">
                    <a:pos x="f243" y="f184"/>
                  </a:cxn>
                  <a:cxn ang="f176">
                    <a:pos x="f187" y="f252"/>
                  </a:cxn>
                  <a:cxn ang="f176">
                    <a:pos x="f224" y="f253"/>
                  </a:cxn>
                  <a:cxn ang="f176">
                    <a:pos x="f196" y="f182"/>
                  </a:cxn>
                  <a:cxn ang="f176">
                    <a:pos x="f254" y="f255"/>
                  </a:cxn>
                  <a:cxn ang="f176">
                    <a:pos x="f181" y="f182"/>
                  </a:cxn>
                </a:cxnLst>
                <a:rect l="f177" t="f180" r="f178" b="f179"/>
                <a:pathLst>
                  <a:path w="45" h="93">
                    <a:moveTo>
                      <a:pt x="f8" y="f9"/>
                    </a:moveTo>
                    <a:cubicBezTo>
                      <a:pt x="f10" y="f11"/>
                      <a:pt x="f12" y="f9"/>
                      <a:pt x="f13" y="f11"/>
                    </a:cubicBezTo>
                    <a:cubicBezTo>
                      <a:pt x="f14" y="f15"/>
                      <a:pt x="f16" y="f17"/>
                      <a:pt x="f18" y="f15"/>
                    </a:cubicBezTo>
                    <a:cubicBezTo>
                      <a:pt x="f19" y="f20"/>
                      <a:pt x="f19" y="f21"/>
                      <a:pt x="f22" y="f21"/>
                    </a:cubicBezTo>
                    <a:cubicBezTo>
                      <a:pt x="f23" y="f20"/>
                      <a:pt x="f24" y="f25"/>
                      <a:pt x="f22" y="f26"/>
                    </a:cubicBezTo>
                    <a:cubicBezTo>
                      <a:pt x="f23" y="f27"/>
                      <a:pt x="f24" y="f28"/>
                      <a:pt x="f23" y="f29"/>
                    </a:cubicBezTo>
                    <a:cubicBezTo>
                      <a:pt x="f18" y="f30"/>
                      <a:pt x="f22" y="f31"/>
                      <a:pt x="f23" y="f32"/>
                    </a:cubicBezTo>
                    <a:cubicBezTo>
                      <a:pt x="f33" y="f34"/>
                      <a:pt x="f24" y="f35"/>
                      <a:pt x="f23" y="f35"/>
                    </a:cubicBezTo>
                    <a:cubicBezTo>
                      <a:pt x="f19" y="f35"/>
                      <a:pt x="f19" y="f36"/>
                      <a:pt x="f19" y="f36"/>
                    </a:cubicBezTo>
                    <a:cubicBezTo>
                      <a:pt x="f19" y="f34"/>
                      <a:pt x="f37" y="f38"/>
                      <a:pt x="f16" y="f34"/>
                    </a:cubicBezTo>
                    <a:cubicBezTo>
                      <a:pt x="f18" y="f39"/>
                      <a:pt x="f14" y="f32"/>
                      <a:pt x="f37" y="f40"/>
                    </a:cubicBezTo>
                    <a:cubicBezTo>
                      <a:pt x="f13" y="f40"/>
                      <a:pt x="f37" y="f41"/>
                      <a:pt x="f12" y="f32"/>
                    </a:cubicBezTo>
                    <a:cubicBezTo>
                      <a:pt x="f10" y="f32"/>
                      <a:pt x="f42" y="f43"/>
                      <a:pt x="f44" y="f30"/>
                    </a:cubicBezTo>
                    <a:cubicBezTo>
                      <a:pt x="f8" y="f45"/>
                      <a:pt x="f46" y="f31"/>
                      <a:pt x="f8" y="f30"/>
                    </a:cubicBezTo>
                    <a:cubicBezTo>
                      <a:pt x="f47" y="f30"/>
                      <a:pt x="f8" y="f30"/>
                      <a:pt x="f47" y="f48"/>
                    </a:cubicBezTo>
                    <a:cubicBezTo>
                      <a:pt x="f49" y="f50"/>
                      <a:pt x="f47" y="f29"/>
                      <a:pt x="f51" y="f27"/>
                    </a:cubicBezTo>
                    <a:cubicBezTo>
                      <a:pt x="f52" y="f30"/>
                      <a:pt x="f10" y="f41"/>
                      <a:pt x="f46" y="f39"/>
                    </a:cubicBezTo>
                    <a:cubicBezTo>
                      <a:pt x="f47" y="f53"/>
                      <a:pt x="f47" y="f53"/>
                      <a:pt x="f51" y="f36"/>
                    </a:cubicBezTo>
                    <a:cubicBezTo>
                      <a:pt x="f54" y="f55"/>
                      <a:pt x="f56" y="f36"/>
                      <a:pt x="f52" y="f38"/>
                    </a:cubicBezTo>
                    <a:cubicBezTo>
                      <a:pt x="f57" y="f38"/>
                      <a:pt x="f57" y="f36"/>
                      <a:pt x="f58" y="f38"/>
                    </a:cubicBezTo>
                    <a:cubicBezTo>
                      <a:pt x="f55" y="f38"/>
                      <a:pt x="f55" y="f35"/>
                      <a:pt x="f53" y="f55"/>
                    </a:cubicBezTo>
                    <a:cubicBezTo>
                      <a:pt x="f34" y="f58"/>
                      <a:pt x="f53" y="f57"/>
                      <a:pt x="f34" y="f52"/>
                    </a:cubicBezTo>
                    <a:cubicBezTo>
                      <a:pt x="f6" y="f54"/>
                      <a:pt x="f53" y="f54"/>
                      <a:pt x="f53" y="f49"/>
                    </a:cubicBezTo>
                    <a:cubicBezTo>
                      <a:pt x="f53" y="f8"/>
                      <a:pt x="f36" y="f47"/>
                      <a:pt x="f36" y="f46"/>
                    </a:cubicBezTo>
                    <a:cubicBezTo>
                      <a:pt x="f58" y="f8"/>
                      <a:pt x="f56" y="f12"/>
                      <a:pt x="f52" y="f37"/>
                    </a:cubicBezTo>
                    <a:cubicBezTo>
                      <a:pt x="f57" y="f18"/>
                      <a:pt x="f56" y="f16"/>
                      <a:pt x="f47" y="f23"/>
                    </a:cubicBezTo>
                    <a:cubicBezTo>
                      <a:pt x="f44" y="f59"/>
                      <a:pt x="f12" y="f19"/>
                      <a:pt x="f14" y="f24"/>
                    </a:cubicBezTo>
                    <a:cubicBezTo>
                      <a:pt x="f18" y="f60"/>
                      <a:pt x="f23" y="f23"/>
                      <a:pt x="f22" y="f22"/>
                    </a:cubicBezTo>
                    <a:cubicBezTo>
                      <a:pt x="f61" y="f59"/>
                      <a:pt x="f19" y="f62"/>
                      <a:pt x="f33" y="f63"/>
                    </a:cubicBezTo>
                    <a:cubicBezTo>
                      <a:pt x="f23" y="f64"/>
                      <a:pt x="f24" y="f65"/>
                      <a:pt x="f66" y="f67"/>
                    </a:cubicBezTo>
                    <a:cubicBezTo>
                      <a:pt x="f66" y="f5"/>
                      <a:pt x="f66" y="f67"/>
                      <a:pt x="f59" y="f68"/>
                    </a:cubicBezTo>
                    <a:cubicBezTo>
                      <a:pt x="f69" y="f68"/>
                      <a:pt x="f69" y="f68"/>
                      <a:pt x="f70" y="f64"/>
                    </a:cubicBezTo>
                    <a:cubicBezTo>
                      <a:pt x="f70" y="f62"/>
                      <a:pt x="f62" y="f68"/>
                      <a:pt x="f67" y="f63"/>
                    </a:cubicBezTo>
                    <a:cubicBezTo>
                      <a:pt x="f68" y="f70"/>
                      <a:pt x="f63" y="f69"/>
                      <a:pt x="f67" y="f71"/>
                    </a:cubicBezTo>
                    <a:cubicBezTo>
                      <a:pt x="f64" y="f59"/>
                      <a:pt x="f68" y="f60"/>
                      <a:pt x="f5" y="f59"/>
                    </a:cubicBezTo>
                    <a:cubicBezTo>
                      <a:pt x="f5" y="f66"/>
                      <a:pt x="f64" y="f24"/>
                      <a:pt x="f64" y="f24"/>
                    </a:cubicBezTo>
                    <a:cubicBezTo>
                      <a:pt x="f5" y="f22"/>
                      <a:pt x="f63" y="f23"/>
                      <a:pt x="f65" y="f18"/>
                    </a:cubicBezTo>
                    <a:cubicBezTo>
                      <a:pt x="f70" y="f37"/>
                      <a:pt x="f60" y="f13"/>
                      <a:pt x="f59" y="f12"/>
                    </a:cubicBezTo>
                    <a:cubicBezTo>
                      <a:pt x="f59" y="f10"/>
                      <a:pt x="f72" y="f12"/>
                      <a:pt x="f72" y="f10"/>
                    </a:cubicBezTo>
                    <a:cubicBezTo>
                      <a:pt x="f72" y="f8"/>
                      <a:pt x="f71" y="f46"/>
                      <a:pt x="f72" y="f47"/>
                    </a:cubicBezTo>
                    <a:cubicBezTo>
                      <a:pt x="f69" y="f51"/>
                      <a:pt x="f71" y="f54"/>
                      <a:pt x="f72" y="f56"/>
                    </a:cubicBezTo>
                    <a:cubicBezTo>
                      <a:pt x="f70" y="f52"/>
                      <a:pt x="f72" y="f58"/>
                      <a:pt x="f59" y="f36"/>
                    </a:cubicBezTo>
                    <a:cubicBezTo>
                      <a:pt x="f61" y="f34"/>
                      <a:pt x="f60" y="f34"/>
                      <a:pt x="f61" y="f30"/>
                    </a:cubicBezTo>
                    <a:cubicBezTo>
                      <a:pt x="f33" y="f73"/>
                      <a:pt x="f59" y="f73"/>
                      <a:pt x="f66" y="f74"/>
                    </a:cubicBezTo>
                    <a:cubicBezTo>
                      <a:pt x="f66" y="f75"/>
                      <a:pt x="f66" y="f76"/>
                      <a:pt x="f66" y="f25"/>
                    </a:cubicBezTo>
                    <a:cubicBezTo>
                      <a:pt x="f59" y="f20"/>
                      <a:pt x="f72" y="f77"/>
                      <a:pt x="f59" y="f78"/>
                    </a:cubicBezTo>
                    <a:cubicBezTo>
                      <a:pt x="f71" y="f78"/>
                      <a:pt x="f60" y="f15"/>
                      <a:pt x="f60" y="f79"/>
                    </a:cubicBezTo>
                    <a:cubicBezTo>
                      <a:pt x="f71" y="f80"/>
                      <a:pt x="f60" y="f81"/>
                      <a:pt x="f59" y="f82"/>
                    </a:cubicBezTo>
                    <a:cubicBezTo>
                      <a:pt x="f66" y="f82"/>
                      <a:pt x="f60" y="f80"/>
                      <a:pt x="f66" y="f80"/>
                    </a:cubicBezTo>
                    <a:cubicBezTo>
                      <a:pt x="f61" y="f82"/>
                      <a:pt x="f66" y="f81"/>
                      <a:pt x="f61" y="f81"/>
                    </a:cubicBezTo>
                    <a:cubicBezTo>
                      <a:pt x="f22" y="f17"/>
                      <a:pt x="f24" y="f83"/>
                      <a:pt x="f61" y="f11"/>
                    </a:cubicBezTo>
                    <a:cubicBezTo>
                      <a:pt x="f22" y="f11"/>
                      <a:pt x="f22" y="f83"/>
                      <a:pt x="f22" y="f83"/>
                    </a:cubicBezTo>
                    <a:cubicBezTo>
                      <a:pt x="f23" y="f11"/>
                      <a:pt x="f61" y="f84"/>
                      <a:pt x="f33" y="f85"/>
                    </a:cubicBezTo>
                    <a:cubicBezTo>
                      <a:pt x="f22" y="f86"/>
                      <a:pt x="f33" y="f87"/>
                      <a:pt x="f16" y="f9"/>
                    </a:cubicBezTo>
                    <a:cubicBezTo>
                      <a:pt x="f13" y="f86"/>
                      <a:pt x="f12" y="f7"/>
                      <a:pt x="f10" y="f7"/>
                    </a:cubicBezTo>
                    <a:cubicBezTo>
                      <a:pt x="f46" y="f7"/>
                      <a:pt x="f44"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25" name="Laos">
                <a:extLst>
                  <a:ext uri="{FF2B5EF4-FFF2-40B4-BE49-F238E27FC236}">
                    <a16:creationId xmlns:a16="http://schemas.microsoft.com/office/drawing/2014/main" id="{82651BC7-4A4D-0CCF-4FC8-3DD8073C9256}"/>
                  </a:ext>
                </a:extLst>
              </p:cNvPr>
              <p:cNvSpPr/>
              <p:nvPr/>
            </p:nvSpPr>
            <p:spPr>
              <a:xfrm>
                <a:off x="9482520" y="3845362"/>
                <a:ext cx="250792" cy="278133"/>
              </a:xfrm>
              <a:custGeom>
                <a:avLst/>
                <a:gdLst>
                  <a:gd name="f0" fmla="val 10800000"/>
                  <a:gd name="f1" fmla="val 5400000"/>
                  <a:gd name="f2" fmla="val 180"/>
                  <a:gd name="f3" fmla="val w"/>
                  <a:gd name="f4" fmla="val h"/>
                  <a:gd name="f5" fmla="val 0"/>
                  <a:gd name="f6" fmla="val 47"/>
                  <a:gd name="f7" fmla="val 55"/>
                  <a:gd name="f8" fmla="val 6"/>
                  <a:gd name="f9" fmla="val 4"/>
                  <a:gd name="f10" fmla="val 1"/>
                  <a:gd name="f11" fmla="val 3"/>
                  <a:gd name="f12" fmla="val 2"/>
                  <a:gd name="f13" fmla="val 5"/>
                  <a:gd name="f14" fmla="val 7"/>
                  <a:gd name="f15" fmla="val 10"/>
                  <a:gd name="f16" fmla="val 8"/>
                  <a:gd name="f17" fmla="val 11"/>
                  <a:gd name="f18" fmla="val 12"/>
                  <a:gd name="f19" fmla="val 14"/>
                  <a:gd name="f20" fmla="val 16"/>
                  <a:gd name="f21" fmla="val 13"/>
                  <a:gd name="f22" fmla="val 19"/>
                  <a:gd name="f23" fmla="val 15"/>
                  <a:gd name="f24" fmla="val 17"/>
                  <a:gd name="f25" fmla="val 9"/>
                  <a:gd name="f26" fmla="val 18"/>
                  <a:gd name="f27" fmla="val 25"/>
                  <a:gd name="f28" fmla="val 29"/>
                  <a:gd name="f29" fmla="val 30"/>
                  <a:gd name="f30" fmla="val 24"/>
                  <a:gd name="f31" fmla="val 27"/>
                  <a:gd name="f32" fmla="val 32"/>
                  <a:gd name="f33" fmla="val 21"/>
                  <a:gd name="f34" fmla="val 34"/>
                  <a:gd name="f35" fmla="val 33"/>
                  <a:gd name="f36" fmla="val 26"/>
                  <a:gd name="f37" fmla="val 36"/>
                  <a:gd name="f38" fmla="val 38"/>
                  <a:gd name="f39" fmla="val 28"/>
                  <a:gd name="f40" fmla="val 43"/>
                  <a:gd name="f41" fmla="val 31"/>
                  <a:gd name="f42" fmla="val 42"/>
                  <a:gd name="f43" fmla="val 44"/>
                  <a:gd name="f44" fmla="val 45"/>
                  <a:gd name="f45" fmla="val 35"/>
                  <a:gd name="f46" fmla="val 49"/>
                  <a:gd name="f47" fmla="val 50"/>
                  <a:gd name="f48" fmla="val 51"/>
                  <a:gd name="f49" fmla="val 52"/>
                  <a:gd name="f50" fmla="val 54"/>
                  <a:gd name="f51" fmla="val 37"/>
                  <a:gd name="f52" fmla="val 39"/>
                  <a:gd name="f53" fmla="val 40"/>
                  <a:gd name="f54" fmla="val 48"/>
                  <a:gd name="f55" fmla="val 53"/>
                  <a:gd name="f56" fmla="val 46"/>
                  <a:gd name="f57" fmla="val 22"/>
                  <a:gd name="f58" fmla="val 20"/>
                  <a:gd name="f59" fmla="val 23"/>
                  <a:gd name="f60" fmla="+- 0 0 -90"/>
                  <a:gd name="f61" fmla="*/ f3 1 47"/>
                  <a:gd name="f62" fmla="*/ f4 1 55"/>
                  <a:gd name="f63" fmla="+- f7 0 f5"/>
                  <a:gd name="f64" fmla="+- f6 0 f5"/>
                  <a:gd name="f65" fmla="*/ f60 f0 1"/>
                  <a:gd name="f66" fmla="*/ f64 1 47"/>
                  <a:gd name="f67" fmla="*/ f63 1 55"/>
                  <a:gd name="f68" fmla="*/ f65 1 f2"/>
                  <a:gd name="f69" fmla="*/ 6 1 f66"/>
                  <a:gd name="f70" fmla="*/ 0 1 f67"/>
                  <a:gd name="f71" fmla="*/ 3 1 f66"/>
                  <a:gd name="f72" fmla="*/ 2 1 f67"/>
                  <a:gd name="f73" fmla="*/ 7 1 f67"/>
                  <a:gd name="f74" fmla="*/ 8 1 f67"/>
                  <a:gd name="f75" fmla="*/ 2 1 f66"/>
                  <a:gd name="f76" fmla="*/ 14 1 f67"/>
                  <a:gd name="f77" fmla="*/ 16 1 f67"/>
                  <a:gd name="f78" fmla="*/ 8 1 f66"/>
                  <a:gd name="f79" fmla="*/ 17 1 f67"/>
                  <a:gd name="f80" fmla="*/ 29 1 f67"/>
                  <a:gd name="f81" fmla="*/ 12 1 f66"/>
                  <a:gd name="f82" fmla="*/ 27 1 f67"/>
                  <a:gd name="f83" fmla="*/ 21 1 f66"/>
                  <a:gd name="f84" fmla="*/ 30 1 f67"/>
                  <a:gd name="f85" fmla="*/ 26 1 f66"/>
                  <a:gd name="f86" fmla="*/ 36 1 f67"/>
                  <a:gd name="f87" fmla="*/ 31 1 f66"/>
                  <a:gd name="f88" fmla="*/ 42 1 f67"/>
                  <a:gd name="f89" fmla="*/ 33 1 f66"/>
                  <a:gd name="f90" fmla="*/ 45 1 f67"/>
                  <a:gd name="f91" fmla="*/ 34 1 f66"/>
                  <a:gd name="f92" fmla="*/ 49 1 f67"/>
                  <a:gd name="f93" fmla="*/ 52 1 f67"/>
                  <a:gd name="f94" fmla="*/ 37 1 f66"/>
                  <a:gd name="f95" fmla="*/ 54 1 f67"/>
                  <a:gd name="f96" fmla="*/ 38 1 f66"/>
                  <a:gd name="f97" fmla="*/ 47 1 f66"/>
                  <a:gd name="f98" fmla="*/ 55 1 f67"/>
                  <a:gd name="f99" fmla="*/ 43 1 f66"/>
                  <a:gd name="f100" fmla="*/ 46 1 f67"/>
                  <a:gd name="f101" fmla="*/ 40 1 f67"/>
                  <a:gd name="f102" fmla="*/ 32 1 f67"/>
                  <a:gd name="f103" fmla="*/ 28 1 f66"/>
                  <a:gd name="f104" fmla="*/ 25 1 f67"/>
                  <a:gd name="f105" fmla="*/ 22 1 f66"/>
                  <a:gd name="f106" fmla="*/ 21 1 f67"/>
                  <a:gd name="f107" fmla="*/ 23 1 f66"/>
                  <a:gd name="f108" fmla="*/ 18 1 f67"/>
                  <a:gd name="f109" fmla="*/ 15 1 f67"/>
                  <a:gd name="f110" fmla="*/ 24 1 f66"/>
                  <a:gd name="f111" fmla="*/ 12 1 f67"/>
                  <a:gd name="f112" fmla="*/ 17 1 f66"/>
                  <a:gd name="f113" fmla="*/ 11 1 f67"/>
                  <a:gd name="f114" fmla="*/ 0 1 f66"/>
                  <a:gd name="f115" fmla="*/ f6 1 f66"/>
                  <a:gd name="f116" fmla="*/ f7 1 f67"/>
                  <a:gd name="f117" fmla="+- f68 0 f1"/>
                  <a:gd name="f118" fmla="*/ f114 f61 1"/>
                  <a:gd name="f119" fmla="*/ f115 f61 1"/>
                  <a:gd name="f120" fmla="*/ f116 f62 1"/>
                  <a:gd name="f121" fmla="*/ f70 f62 1"/>
                  <a:gd name="f122" fmla="*/ f69 f61 1"/>
                  <a:gd name="f123" fmla="*/ f71 f61 1"/>
                  <a:gd name="f124" fmla="*/ f72 f62 1"/>
                  <a:gd name="f125" fmla="*/ f73 f62 1"/>
                  <a:gd name="f126" fmla="*/ f74 f62 1"/>
                  <a:gd name="f127" fmla="*/ f75 f61 1"/>
                  <a:gd name="f128" fmla="*/ f76 f62 1"/>
                  <a:gd name="f129" fmla="*/ f77 f62 1"/>
                  <a:gd name="f130" fmla="*/ f78 f61 1"/>
                  <a:gd name="f131" fmla="*/ f79 f62 1"/>
                  <a:gd name="f132" fmla="*/ f80 f62 1"/>
                  <a:gd name="f133" fmla="*/ f81 f61 1"/>
                  <a:gd name="f134" fmla="*/ f82 f62 1"/>
                  <a:gd name="f135" fmla="*/ f83 f61 1"/>
                  <a:gd name="f136" fmla="*/ f84 f62 1"/>
                  <a:gd name="f137" fmla="*/ f85 f61 1"/>
                  <a:gd name="f138" fmla="*/ f86 f62 1"/>
                  <a:gd name="f139" fmla="*/ f87 f61 1"/>
                  <a:gd name="f140" fmla="*/ f88 f62 1"/>
                  <a:gd name="f141" fmla="*/ f89 f61 1"/>
                  <a:gd name="f142" fmla="*/ f90 f62 1"/>
                  <a:gd name="f143" fmla="*/ f91 f61 1"/>
                  <a:gd name="f144" fmla="*/ f92 f62 1"/>
                  <a:gd name="f145" fmla="*/ f93 f62 1"/>
                  <a:gd name="f146" fmla="*/ f94 f61 1"/>
                  <a:gd name="f147" fmla="*/ f95 f62 1"/>
                  <a:gd name="f148" fmla="*/ f96 f61 1"/>
                  <a:gd name="f149" fmla="*/ f97 f61 1"/>
                  <a:gd name="f150" fmla="*/ f98 f62 1"/>
                  <a:gd name="f151" fmla="*/ f99 f61 1"/>
                  <a:gd name="f152" fmla="*/ f100 f62 1"/>
                  <a:gd name="f153" fmla="*/ f101 f62 1"/>
                  <a:gd name="f154" fmla="*/ f102 f62 1"/>
                  <a:gd name="f155" fmla="*/ f103 f61 1"/>
                  <a:gd name="f156" fmla="*/ f104 f62 1"/>
                  <a:gd name="f157" fmla="*/ f105 f61 1"/>
                  <a:gd name="f158" fmla="*/ f106 f62 1"/>
                  <a:gd name="f159" fmla="*/ f107 f61 1"/>
                  <a:gd name="f160" fmla="*/ f108 f62 1"/>
                  <a:gd name="f161" fmla="*/ f109 f62 1"/>
                  <a:gd name="f162" fmla="*/ f110 f61 1"/>
                  <a:gd name="f163" fmla="*/ f111 f62 1"/>
                  <a:gd name="f164" fmla="*/ f112 f61 1"/>
                  <a:gd name="f165" fmla="*/ f113 f62 1"/>
                </a:gdLst>
                <a:ahLst/>
                <a:cxnLst>
                  <a:cxn ang="3cd4">
                    <a:pos x="hc" y="t"/>
                  </a:cxn>
                  <a:cxn ang="0">
                    <a:pos x="r" y="vc"/>
                  </a:cxn>
                  <a:cxn ang="cd4">
                    <a:pos x="hc" y="b"/>
                  </a:cxn>
                  <a:cxn ang="cd2">
                    <a:pos x="l" y="vc"/>
                  </a:cxn>
                  <a:cxn ang="f117">
                    <a:pos x="f122" y="f121"/>
                  </a:cxn>
                  <a:cxn ang="f117">
                    <a:pos x="f123" y="f124"/>
                  </a:cxn>
                  <a:cxn ang="f117">
                    <a:pos x="f122" y="f125"/>
                  </a:cxn>
                  <a:cxn ang="f117">
                    <a:pos x="f123" y="f126"/>
                  </a:cxn>
                  <a:cxn ang="f117">
                    <a:pos x="f127" y="f128"/>
                  </a:cxn>
                  <a:cxn ang="f117">
                    <a:pos x="f123" y="f129"/>
                  </a:cxn>
                  <a:cxn ang="f117">
                    <a:pos x="f130" y="f131"/>
                  </a:cxn>
                  <a:cxn ang="f117">
                    <a:pos x="f122" y="f132"/>
                  </a:cxn>
                  <a:cxn ang="f117">
                    <a:pos x="f133" y="f134"/>
                  </a:cxn>
                  <a:cxn ang="f117">
                    <a:pos x="f135" y="f136"/>
                  </a:cxn>
                  <a:cxn ang="f117">
                    <a:pos x="f137" y="f138"/>
                  </a:cxn>
                  <a:cxn ang="f117">
                    <a:pos x="f139" y="f140"/>
                  </a:cxn>
                  <a:cxn ang="f117">
                    <a:pos x="f141" y="f142"/>
                  </a:cxn>
                  <a:cxn ang="f117">
                    <a:pos x="f143" y="f144"/>
                  </a:cxn>
                  <a:cxn ang="f117">
                    <a:pos x="f141" y="f145"/>
                  </a:cxn>
                  <a:cxn ang="f117">
                    <a:pos x="f146" y="f147"/>
                  </a:cxn>
                  <a:cxn ang="f117">
                    <a:pos x="f148" y="f144"/>
                  </a:cxn>
                  <a:cxn ang="f117">
                    <a:pos x="f149" y="f150"/>
                  </a:cxn>
                  <a:cxn ang="f117">
                    <a:pos x="f151" y="f152"/>
                  </a:cxn>
                  <a:cxn ang="f117">
                    <a:pos x="f148" y="f153"/>
                  </a:cxn>
                  <a:cxn ang="f117">
                    <a:pos x="f139" y="f154"/>
                  </a:cxn>
                  <a:cxn ang="f117">
                    <a:pos x="f155" y="f156"/>
                  </a:cxn>
                  <a:cxn ang="f117">
                    <a:pos x="f157" y="f158"/>
                  </a:cxn>
                  <a:cxn ang="f117">
                    <a:pos x="f159" y="f160"/>
                  </a:cxn>
                  <a:cxn ang="f117">
                    <a:pos x="f137" y="f161"/>
                  </a:cxn>
                  <a:cxn ang="f117">
                    <a:pos x="f162" y="f163"/>
                  </a:cxn>
                  <a:cxn ang="f117">
                    <a:pos x="f164" y="f165"/>
                  </a:cxn>
                  <a:cxn ang="f117">
                    <a:pos x="f133" y="f126"/>
                  </a:cxn>
                  <a:cxn ang="f117">
                    <a:pos x="f122" y="f121"/>
                  </a:cxn>
                </a:cxnLst>
                <a:rect l="f118" t="f121" r="f119" b="f120"/>
                <a:pathLst>
                  <a:path w="47" h="55">
                    <a:moveTo>
                      <a:pt x="f8" y="f5"/>
                    </a:moveTo>
                    <a:cubicBezTo>
                      <a:pt x="f9" y="f10"/>
                      <a:pt x="f11" y="f10"/>
                      <a:pt x="f11" y="f12"/>
                    </a:cubicBezTo>
                    <a:cubicBezTo>
                      <a:pt x="f11" y="f9"/>
                      <a:pt x="f13" y="f9"/>
                      <a:pt x="f8" y="f14"/>
                    </a:cubicBezTo>
                    <a:cubicBezTo>
                      <a:pt x="f8" y="f15"/>
                      <a:pt x="f11" y="f15"/>
                      <a:pt x="f11" y="f16"/>
                    </a:cubicBezTo>
                    <a:cubicBezTo>
                      <a:pt x="f5" y="f17"/>
                      <a:pt x="f11" y="f18"/>
                      <a:pt x="f12" y="f19"/>
                    </a:cubicBezTo>
                    <a:cubicBezTo>
                      <a:pt x="f11" y="f20"/>
                      <a:pt x="f11" y="f21"/>
                      <a:pt x="f11" y="f20"/>
                    </a:cubicBezTo>
                    <a:cubicBezTo>
                      <a:pt x="f9" y="f22"/>
                      <a:pt x="f14" y="f23"/>
                      <a:pt x="f16" y="f24"/>
                    </a:cubicBezTo>
                    <a:cubicBezTo>
                      <a:pt x="f25" y="f26"/>
                      <a:pt x="f13" y="f27"/>
                      <a:pt x="f8" y="f28"/>
                    </a:cubicBezTo>
                    <a:cubicBezTo>
                      <a:pt x="f14" y="f29"/>
                      <a:pt x="f15" y="f30"/>
                      <a:pt x="f18" y="f31"/>
                    </a:cubicBezTo>
                    <a:cubicBezTo>
                      <a:pt x="f23" y="f32"/>
                      <a:pt x="f26" y="f27"/>
                      <a:pt x="f33" y="f29"/>
                    </a:cubicBezTo>
                    <a:cubicBezTo>
                      <a:pt x="f27" y="f34"/>
                      <a:pt x="f31" y="f35"/>
                      <a:pt x="f36" y="f37"/>
                    </a:cubicBezTo>
                    <a:cubicBezTo>
                      <a:pt x="f27" y="f38"/>
                      <a:pt x="f39" y="f40"/>
                      <a:pt x="f41" y="f42"/>
                    </a:cubicBezTo>
                    <a:cubicBezTo>
                      <a:pt x="f41" y="f43"/>
                      <a:pt x="f35" y="f40"/>
                      <a:pt x="f35" y="f44"/>
                    </a:cubicBezTo>
                    <a:cubicBezTo>
                      <a:pt x="f35" y="f6"/>
                      <a:pt x="f45" y="f6"/>
                      <a:pt x="f34" y="f46"/>
                    </a:cubicBezTo>
                    <a:cubicBezTo>
                      <a:pt x="f35" y="f47"/>
                      <a:pt x="f34" y="f48"/>
                      <a:pt x="f35" y="f49"/>
                    </a:cubicBezTo>
                    <a:cubicBezTo>
                      <a:pt x="f38" y="f49"/>
                      <a:pt x="f37" y="f50"/>
                      <a:pt x="f51" y="f50"/>
                    </a:cubicBezTo>
                    <a:cubicBezTo>
                      <a:pt x="f52" y="f7"/>
                      <a:pt x="f51" y="f47"/>
                      <a:pt x="f38" y="f46"/>
                    </a:cubicBezTo>
                    <a:cubicBezTo>
                      <a:pt x="f53" y="f54"/>
                      <a:pt x="f40" y="f50"/>
                      <a:pt x="f6" y="f7"/>
                    </a:cubicBezTo>
                    <a:cubicBezTo>
                      <a:pt x="f6" y="f55"/>
                      <a:pt x="f43" y="f54"/>
                      <a:pt x="f40" y="f56"/>
                    </a:cubicBezTo>
                    <a:cubicBezTo>
                      <a:pt x="f42" y="f44"/>
                      <a:pt x="f44" y="f42"/>
                      <a:pt x="f38" y="f53"/>
                    </a:cubicBezTo>
                    <a:cubicBezTo>
                      <a:pt x="f32" y="f38"/>
                      <a:pt x="f37" y="f34"/>
                      <a:pt x="f41" y="f32"/>
                    </a:cubicBezTo>
                    <a:cubicBezTo>
                      <a:pt x="f39" y="f29"/>
                      <a:pt x="f28" y="f27"/>
                      <a:pt x="f39" y="f27"/>
                    </a:cubicBezTo>
                    <a:cubicBezTo>
                      <a:pt x="f36" y="f30"/>
                      <a:pt x="f28" y="f30"/>
                      <a:pt x="f57" y="f33"/>
                    </a:cubicBezTo>
                    <a:cubicBezTo>
                      <a:pt x="f24" y="f58"/>
                      <a:pt x="f33" y="f24"/>
                      <a:pt x="f59" y="f26"/>
                    </a:cubicBezTo>
                    <a:cubicBezTo>
                      <a:pt x="f27" y="f26"/>
                      <a:pt x="f27" y="f26"/>
                      <a:pt x="f36" y="f23"/>
                    </a:cubicBezTo>
                    <a:cubicBezTo>
                      <a:pt x="f27" y="f23"/>
                      <a:pt x="f27" y="f19"/>
                      <a:pt x="f30" y="f18"/>
                    </a:cubicBezTo>
                    <a:cubicBezTo>
                      <a:pt x="f59" y="f17"/>
                      <a:pt x="f33" y="f18"/>
                      <a:pt x="f24" y="f17"/>
                    </a:cubicBezTo>
                    <a:cubicBezTo>
                      <a:pt x="f19" y="f17"/>
                      <a:pt x="f17" y="f15"/>
                      <a:pt x="f18" y="f16"/>
                    </a:cubicBezTo>
                    <a:cubicBezTo>
                      <a:pt x="f21" y="f8"/>
                      <a:pt x="f16" y="f8"/>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26" name="Burma">
                <a:extLst>
                  <a:ext uri="{FF2B5EF4-FFF2-40B4-BE49-F238E27FC236}">
                    <a16:creationId xmlns:a16="http://schemas.microsoft.com/office/drawing/2014/main" id="{E48214E6-8CA8-2560-27CD-AE6BD9F8F269}"/>
                  </a:ext>
                </a:extLst>
              </p:cNvPr>
              <p:cNvSpPr/>
              <p:nvPr/>
            </p:nvSpPr>
            <p:spPr>
              <a:xfrm>
                <a:off x="9285960" y="3639970"/>
                <a:ext cx="239490" cy="616177"/>
              </a:xfrm>
              <a:custGeom>
                <a:avLst/>
                <a:gdLst>
                  <a:gd name="f0" fmla="val 10800000"/>
                  <a:gd name="f1" fmla="val 5400000"/>
                  <a:gd name="f2" fmla="val 180"/>
                  <a:gd name="f3" fmla="val w"/>
                  <a:gd name="f4" fmla="val h"/>
                  <a:gd name="f5" fmla="val 0"/>
                  <a:gd name="f6" fmla="val 45"/>
                  <a:gd name="f7" fmla="val 122"/>
                  <a:gd name="f8" fmla="val 39"/>
                  <a:gd name="f9" fmla="val 55"/>
                  <a:gd name="f10" fmla="val 35"/>
                  <a:gd name="f11" fmla="val 34"/>
                  <a:gd name="f12" fmla="val 56"/>
                  <a:gd name="f13" fmla="val 59"/>
                  <a:gd name="f14" fmla="val 32"/>
                  <a:gd name="f15" fmla="val 30"/>
                  <a:gd name="f16" fmla="val 58"/>
                  <a:gd name="f17" fmla="val 28"/>
                  <a:gd name="f18" fmla="val 61"/>
                  <a:gd name="f19" fmla="val 31"/>
                  <a:gd name="f20" fmla="val 62"/>
                  <a:gd name="f21" fmla="val 64"/>
                  <a:gd name="f22" fmla="val 29"/>
                  <a:gd name="f23" fmla="val 66"/>
                  <a:gd name="f24" fmla="val 65"/>
                  <a:gd name="f25" fmla="val 27"/>
                  <a:gd name="f26" fmla="val 67"/>
                  <a:gd name="f27" fmla="val 68"/>
                  <a:gd name="f28" fmla="val 70"/>
                  <a:gd name="f29" fmla="val 71"/>
                  <a:gd name="f30" fmla="val 33"/>
                  <a:gd name="f31" fmla="val 74"/>
                  <a:gd name="f32" fmla="val 77"/>
                  <a:gd name="f33" fmla="val 38"/>
                  <a:gd name="f34" fmla="val 78"/>
                  <a:gd name="f35" fmla="val 79"/>
                  <a:gd name="f36" fmla="val 81"/>
                  <a:gd name="f37" fmla="val 36"/>
                  <a:gd name="f38" fmla="val 84"/>
                  <a:gd name="f39" fmla="val 37"/>
                  <a:gd name="f40" fmla="val 83"/>
                  <a:gd name="f41" fmla="val 85"/>
                  <a:gd name="f42" fmla="val 87"/>
                  <a:gd name="f43" fmla="val 88"/>
                  <a:gd name="f44" fmla="val 89"/>
                  <a:gd name="f45" fmla="val 90"/>
                  <a:gd name="f46" fmla="val 92"/>
                  <a:gd name="f47" fmla="val 95"/>
                  <a:gd name="f48" fmla="val 42"/>
                  <a:gd name="f49" fmla="val 98"/>
                  <a:gd name="f50" fmla="val 107"/>
                  <a:gd name="f51" fmla="val 114"/>
                  <a:gd name="f52" fmla="val 40"/>
                  <a:gd name="f53" fmla="val 118"/>
                  <a:gd name="f54" fmla="val 121"/>
                  <a:gd name="f55" fmla="val 120"/>
                  <a:gd name="f56" fmla="val 43"/>
                  <a:gd name="f57" fmla="val 110"/>
                  <a:gd name="f58" fmla="val 108"/>
                  <a:gd name="f59" fmla="val 105"/>
                  <a:gd name="f60" fmla="val 100"/>
                  <a:gd name="f61" fmla="val 96"/>
                  <a:gd name="f62" fmla="val 97"/>
                  <a:gd name="f63" fmla="val 91"/>
                  <a:gd name="f64" fmla="val 82"/>
                  <a:gd name="f65" fmla="val 80"/>
                  <a:gd name="f66" fmla="val 26"/>
                  <a:gd name="f67" fmla="val 24"/>
                  <a:gd name="f68" fmla="val 86"/>
                  <a:gd name="f69" fmla="val 23"/>
                  <a:gd name="f70" fmla="val 22"/>
                  <a:gd name="f71" fmla="val 20"/>
                  <a:gd name="f72" fmla="val 19"/>
                  <a:gd name="f73" fmla="val 18"/>
                  <a:gd name="f74" fmla="val 17"/>
                  <a:gd name="f75" fmla="val 16"/>
                  <a:gd name="f76" fmla="val 15"/>
                  <a:gd name="f77" fmla="val 12"/>
                  <a:gd name="f78" fmla="val 14"/>
                  <a:gd name="f79" fmla="val 13"/>
                  <a:gd name="f80" fmla="val 8"/>
                  <a:gd name="f81" fmla="val 5"/>
                  <a:gd name="f82" fmla="val 53"/>
                  <a:gd name="f83" fmla="val 6"/>
                  <a:gd name="f84" fmla="val 60"/>
                  <a:gd name="f85" fmla="val 4"/>
                  <a:gd name="f86" fmla="val 2"/>
                  <a:gd name="f87" fmla="val 51"/>
                  <a:gd name="f88" fmla="val 47"/>
                  <a:gd name="f89" fmla="val 48"/>
                  <a:gd name="f90" fmla="val 1"/>
                  <a:gd name="f91" fmla="val 46"/>
                  <a:gd name="f92" fmla="val 44"/>
                  <a:gd name="f93" fmla="val 3"/>
                  <a:gd name="f94" fmla="val 9"/>
                  <a:gd name="f95" fmla="val 7"/>
                  <a:gd name="f96" fmla="val 10"/>
                  <a:gd name="f97" fmla="val 21"/>
                  <a:gd name="f98" fmla="val 11"/>
                  <a:gd name="f99" fmla="val 25"/>
                  <a:gd name="f100" fmla="val 50"/>
                  <a:gd name="f101" fmla="val 49"/>
                  <a:gd name="f102" fmla="val 52"/>
                  <a:gd name="f103" fmla="+- 0 0 -90"/>
                  <a:gd name="f104" fmla="*/ f3 1 45"/>
                  <a:gd name="f105" fmla="*/ f4 1 122"/>
                  <a:gd name="f106" fmla="+- f7 0 f5"/>
                  <a:gd name="f107" fmla="+- f6 0 f5"/>
                  <a:gd name="f108" fmla="*/ f103 f0 1"/>
                  <a:gd name="f109" fmla="*/ f107 1 45"/>
                  <a:gd name="f110" fmla="*/ f106 1 122"/>
                  <a:gd name="f111" fmla="*/ f108 1 f2"/>
                  <a:gd name="f112" fmla="*/ 39 1 f109"/>
                  <a:gd name="f113" fmla="*/ 55 1 f110"/>
                  <a:gd name="f114" fmla="*/ 34 1 f109"/>
                  <a:gd name="f115" fmla="*/ 56 1 f110"/>
                  <a:gd name="f116" fmla="*/ 30 1 f109"/>
                  <a:gd name="f117" fmla="*/ 58 1 f110"/>
                  <a:gd name="f118" fmla="*/ 64 1 f110"/>
                  <a:gd name="f119" fmla="*/ 27 1 f109"/>
                  <a:gd name="f120" fmla="*/ 66 1 f110"/>
                  <a:gd name="f121" fmla="*/ 29 1 f109"/>
                  <a:gd name="f122" fmla="*/ 68 1 f110"/>
                  <a:gd name="f123" fmla="*/ 33 1 f109"/>
                  <a:gd name="f124" fmla="*/ 74 1 f110"/>
                  <a:gd name="f125" fmla="*/ 79 1 f110"/>
                  <a:gd name="f126" fmla="*/ 36 1 f109"/>
                  <a:gd name="f127" fmla="*/ 81 1 f110"/>
                  <a:gd name="f128" fmla="*/ 85 1 f110"/>
                  <a:gd name="f129" fmla="*/ 89 1 f110"/>
                  <a:gd name="f130" fmla="*/ 95 1 f110"/>
                  <a:gd name="f131" fmla="*/ 42 1 f109"/>
                  <a:gd name="f132" fmla="*/ 107 1 f110"/>
                  <a:gd name="f133" fmla="*/ 40 1 f109"/>
                  <a:gd name="f134" fmla="*/ 118 1 f110"/>
                  <a:gd name="f135" fmla="*/ 122 1 f110"/>
                  <a:gd name="f136" fmla="*/ 110 1 f110"/>
                  <a:gd name="f137" fmla="*/ 105 1 f110"/>
                  <a:gd name="f138" fmla="*/ 97 1 f110"/>
                  <a:gd name="f139" fmla="*/ 90 1 f110"/>
                  <a:gd name="f140" fmla="*/ 31 1 f109"/>
                  <a:gd name="f141" fmla="*/ 82 1 f110"/>
                  <a:gd name="f142" fmla="*/ 78 1 f110"/>
                  <a:gd name="f143" fmla="*/ 26 1 f109"/>
                  <a:gd name="f144" fmla="*/ 23 1 f109"/>
                  <a:gd name="f145" fmla="*/ 20 1 f109"/>
                  <a:gd name="f146" fmla="*/ 17 1 f109"/>
                  <a:gd name="f147" fmla="*/ 15 1 f109"/>
                  <a:gd name="f148" fmla="*/ 84 1 f110"/>
                  <a:gd name="f149" fmla="*/ 71 1 f110"/>
                  <a:gd name="f150" fmla="*/ 8 1 f109"/>
                  <a:gd name="f151" fmla="*/ 59 1 f110"/>
                  <a:gd name="f152" fmla="*/ 4 1 f109"/>
                  <a:gd name="f153" fmla="*/ 0 1 f109"/>
                  <a:gd name="f154" fmla="*/ 51 1 f110"/>
                  <a:gd name="f155" fmla="*/ 2 1 f109"/>
                  <a:gd name="f156" fmla="*/ 48 1 f110"/>
                  <a:gd name="f157" fmla="*/ 3 1 f109"/>
                  <a:gd name="f158" fmla="*/ 45 1 f110"/>
                  <a:gd name="f159" fmla="*/ 5 1 f109"/>
                  <a:gd name="f160" fmla="*/ 38 1 f110"/>
                  <a:gd name="f161" fmla="*/ 34 1 f110"/>
                  <a:gd name="f162" fmla="*/ 7 1 f109"/>
                  <a:gd name="f163" fmla="*/ 23 1 f110"/>
                  <a:gd name="f164" fmla="*/ 18 1 f110"/>
                  <a:gd name="f165" fmla="*/ 9 1 f110"/>
                  <a:gd name="f166" fmla="*/ 18 1 f109"/>
                  <a:gd name="f167" fmla="*/ 6 1 f110"/>
                  <a:gd name="f168" fmla="*/ 16 1 f109"/>
                  <a:gd name="f169" fmla="*/ 0 1 f110"/>
                  <a:gd name="f170" fmla="*/ 21 1 f109"/>
                  <a:gd name="f171" fmla="*/ 2 1 f110"/>
                  <a:gd name="f172" fmla="*/ 24 1 f109"/>
                  <a:gd name="f173" fmla="*/ 5 1 f110"/>
                  <a:gd name="f174" fmla="*/ 28 1 f109"/>
                  <a:gd name="f175" fmla="*/ 15 1 f110"/>
                  <a:gd name="f176" fmla="*/ 17 1 f110"/>
                  <a:gd name="f177" fmla="*/ 24 1 f110"/>
                  <a:gd name="f178" fmla="*/ 22 1 f109"/>
                  <a:gd name="f179" fmla="*/ 26 1 f110"/>
                  <a:gd name="f180" fmla="*/ 25 1 f109"/>
                  <a:gd name="f181" fmla="*/ 30 1 f110"/>
                  <a:gd name="f182" fmla="*/ 33 1 f110"/>
                  <a:gd name="f183" fmla="*/ 36 1 f110"/>
                  <a:gd name="f184" fmla="*/ 32 1 f109"/>
                  <a:gd name="f185" fmla="*/ 39 1 f110"/>
                  <a:gd name="f186" fmla="*/ 44 1 f110"/>
                  <a:gd name="f187" fmla="*/ 49 1 f110"/>
                  <a:gd name="f188" fmla="*/ f6 1 f109"/>
                  <a:gd name="f189" fmla="*/ f7 1 f110"/>
                  <a:gd name="f190" fmla="+- f111 0 f1"/>
                  <a:gd name="f191" fmla="*/ f153 f104 1"/>
                  <a:gd name="f192" fmla="*/ f188 f104 1"/>
                  <a:gd name="f193" fmla="*/ f189 f105 1"/>
                  <a:gd name="f194" fmla="*/ f169 f105 1"/>
                  <a:gd name="f195" fmla="*/ f112 f104 1"/>
                  <a:gd name="f196" fmla="*/ f113 f105 1"/>
                  <a:gd name="f197" fmla="*/ f114 f104 1"/>
                  <a:gd name="f198" fmla="*/ f115 f105 1"/>
                  <a:gd name="f199" fmla="*/ f116 f104 1"/>
                  <a:gd name="f200" fmla="*/ f117 f105 1"/>
                  <a:gd name="f201" fmla="*/ f118 f105 1"/>
                  <a:gd name="f202" fmla="*/ f119 f104 1"/>
                  <a:gd name="f203" fmla="*/ f120 f105 1"/>
                  <a:gd name="f204" fmla="*/ f121 f104 1"/>
                  <a:gd name="f205" fmla="*/ f122 f105 1"/>
                  <a:gd name="f206" fmla="*/ f123 f104 1"/>
                  <a:gd name="f207" fmla="*/ f124 f105 1"/>
                  <a:gd name="f208" fmla="*/ f125 f105 1"/>
                  <a:gd name="f209" fmla="*/ f126 f104 1"/>
                  <a:gd name="f210" fmla="*/ f127 f105 1"/>
                  <a:gd name="f211" fmla="*/ f128 f105 1"/>
                  <a:gd name="f212" fmla="*/ f129 f105 1"/>
                  <a:gd name="f213" fmla="*/ f130 f105 1"/>
                  <a:gd name="f214" fmla="*/ f131 f104 1"/>
                  <a:gd name="f215" fmla="*/ f132 f105 1"/>
                  <a:gd name="f216" fmla="*/ f133 f104 1"/>
                  <a:gd name="f217" fmla="*/ f134 f105 1"/>
                  <a:gd name="f218" fmla="*/ f135 f105 1"/>
                  <a:gd name="f219" fmla="*/ f136 f105 1"/>
                  <a:gd name="f220" fmla="*/ f137 f105 1"/>
                  <a:gd name="f221" fmla="*/ f138 f105 1"/>
                  <a:gd name="f222" fmla="*/ f139 f105 1"/>
                  <a:gd name="f223" fmla="*/ f140 f104 1"/>
                  <a:gd name="f224" fmla="*/ f141 f105 1"/>
                  <a:gd name="f225" fmla="*/ f142 f105 1"/>
                  <a:gd name="f226" fmla="*/ f143 f104 1"/>
                  <a:gd name="f227" fmla="*/ f144 f104 1"/>
                  <a:gd name="f228" fmla="*/ f145 f104 1"/>
                  <a:gd name="f229" fmla="*/ f146 f104 1"/>
                  <a:gd name="f230" fmla="*/ f147 f104 1"/>
                  <a:gd name="f231" fmla="*/ f148 f105 1"/>
                  <a:gd name="f232" fmla="*/ f149 f105 1"/>
                  <a:gd name="f233" fmla="*/ f150 f104 1"/>
                  <a:gd name="f234" fmla="*/ f151 f105 1"/>
                  <a:gd name="f235" fmla="*/ f152 f104 1"/>
                  <a:gd name="f236" fmla="*/ f154 f105 1"/>
                  <a:gd name="f237" fmla="*/ f155 f104 1"/>
                  <a:gd name="f238" fmla="*/ f156 f105 1"/>
                  <a:gd name="f239" fmla="*/ f157 f104 1"/>
                  <a:gd name="f240" fmla="*/ f158 f105 1"/>
                  <a:gd name="f241" fmla="*/ f159 f104 1"/>
                  <a:gd name="f242" fmla="*/ f160 f105 1"/>
                  <a:gd name="f243" fmla="*/ f161 f105 1"/>
                  <a:gd name="f244" fmla="*/ f162 f104 1"/>
                  <a:gd name="f245" fmla="*/ f163 f105 1"/>
                  <a:gd name="f246" fmla="*/ f164 f105 1"/>
                  <a:gd name="f247" fmla="*/ f165 f105 1"/>
                  <a:gd name="f248" fmla="*/ f166 f104 1"/>
                  <a:gd name="f249" fmla="*/ f167 f105 1"/>
                  <a:gd name="f250" fmla="*/ f168 f104 1"/>
                  <a:gd name="f251" fmla="*/ f170 f104 1"/>
                  <a:gd name="f252" fmla="*/ f171 f105 1"/>
                  <a:gd name="f253" fmla="*/ f172 f104 1"/>
                  <a:gd name="f254" fmla="*/ f173 f105 1"/>
                  <a:gd name="f255" fmla="*/ f174 f104 1"/>
                  <a:gd name="f256" fmla="*/ f175 f105 1"/>
                  <a:gd name="f257" fmla="*/ f176 f105 1"/>
                  <a:gd name="f258" fmla="*/ f177 f105 1"/>
                  <a:gd name="f259" fmla="*/ f178 f104 1"/>
                  <a:gd name="f260" fmla="*/ f179 f105 1"/>
                  <a:gd name="f261" fmla="*/ f180 f104 1"/>
                  <a:gd name="f262" fmla="*/ f181 f105 1"/>
                  <a:gd name="f263" fmla="*/ f182 f105 1"/>
                  <a:gd name="f264" fmla="*/ f183 f105 1"/>
                  <a:gd name="f265" fmla="*/ f184 f104 1"/>
                  <a:gd name="f266" fmla="*/ f185 f105 1"/>
                  <a:gd name="f267" fmla="*/ f186 f105 1"/>
                  <a:gd name="f268" fmla="*/ f187 f105 1"/>
                </a:gdLst>
                <a:ahLst/>
                <a:cxnLst>
                  <a:cxn ang="3cd4">
                    <a:pos x="hc" y="t"/>
                  </a:cxn>
                  <a:cxn ang="0">
                    <a:pos x="r" y="vc"/>
                  </a:cxn>
                  <a:cxn ang="cd4">
                    <a:pos x="hc" y="b"/>
                  </a:cxn>
                  <a:cxn ang="cd2">
                    <a:pos x="l" y="vc"/>
                  </a:cxn>
                  <a:cxn ang="f190">
                    <a:pos x="f195" y="f196"/>
                  </a:cxn>
                  <a:cxn ang="f190">
                    <a:pos x="f197" y="f198"/>
                  </a:cxn>
                  <a:cxn ang="f190">
                    <a:pos x="f199" y="f200"/>
                  </a:cxn>
                  <a:cxn ang="f190">
                    <a:pos x="f199" y="f201"/>
                  </a:cxn>
                  <a:cxn ang="f190">
                    <a:pos x="f202" y="f203"/>
                  </a:cxn>
                  <a:cxn ang="f190">
                    <a:pos x="f204" y="f205"/>
                  </a:cxn>
                  <a:cxn ang="f190">
                    <a:pos x="f206" y="f207"/>
                  </a:cxn>
                  <a:cxn ang="f190">
                    <a:pos x="f195" y="f208"/>
                  </a:cxn>
                  <a:cxn ang="f190">
                    <a:pos x="f209" y="f210"/>
                  </a:cxn>
                  <a:cxn ang="f190">
                    <a:pos x="f209" y="f211"/>
                  </a:cxn>
                  <a:cxn ang="f190">
                    <a:pos x="f209" y="f212"/>
                  </a:cxn>
                  <a:cxn ang="f190">
                    <a:pos x="f195" y="f213"/>
                  </a:cxn>
                  <a:cxn ang="f190">
                    <a:pos x="f214" y="f215"/>
                  </a:cxn>
                  <a:cxn ang="f190">
                    <a:pos x="f216" y="f217"/>
                  </a:cxn>
                  <a:cxn ang="f190">
                    <a:pos x="f216" y="f218"/>
                  </a:cxn>
                  <a:cxn ang="f190">
                    <a:pos x="f195" y="f219"/>
                  </a:cxn>
                  <a:cxn ang="f190">
                    <a:pos x="f195" y="f220"/>
                  </a:cxn>
                  <a:cxn ang="f190">
                    <a:pos x="f209" y="f221"/>
                  </a:cxn>
                  <a:cxn ang="f190">
                    <a:pos x="f197" y="f222"/>
                  </a:cxn>
                  <a:cxn ang="f190">
                    <a:pos x="f223" y="f224"/>
                  </a:cxn>
                  <a:cxn ang="f190">
                    <a:pos x="f199" y="f225"/>
                  </a:cxn>
                  <a:cxn ang="f190">
                    <a:pos x="f202" y="f207"/>
                  </a:cxn>
                  <a:cxn ang="f190">
                    <a:pos x="f226" y="f224"/>
                  </a:cxn>
                  <a:cxn ang="f190">
                    <a:pos x="f227" y="f211"/>
                  </a:cxn>
                  <a:cxn ang="f190">
                    <a:pos x="f228" y="f211"/>
                  </a:cxn>
                  <a:cxn ang="f190">
                    <a:pos x="f229" y="f211"/>
                  </a:cxn>
                  <a:cxn ang="f190">
                    <a:pos x="f230" y="f231"/>
                  </a:cxn>
                  <a:cxn ang="f190">
                    <a:pos x="f230" y="f232"/>
                  </a:cxn>
                  <a:cxn ang="f190">
                    <a:pos x="f233" y="f234"/>
                  </a:cxn>
                  <a:cxn ang="f190">
                    <a:pos x="f235" y="f196"/>
                  </a:cxn>
                  <a:cxn ang="f190">
                    <a:pos x="f191" y="f236"/>
                  </a:cxn>
                  <a:cxn ang="f190">
                    <a:pos x="f237" y="f238"/>
                  </a:cxn>
                  <a:cxn ang="f190">
                    <a:pos x="f239" y="f240"/>
                  </a:cxn>
                  <a:cxn ang="f190">
                    <a:pos x="f241" y="f242"/>
                  </a:cxn>
                  <a:cxn ang="f190">
                    <a:pos x="f233" y="f243"/>
                  </a:cxn>
                  <a:cxn ang="f190">
                    <a:pos x="f244" y="f245"/>
                  </a:cxn>
                  <a:cxn ang="f190">
                    <a:pos x="f233" y="f246"/>
                  </a:cxn>
                  <a:cxn ang="f190">
                    <a:pos x="f230" y="f247"/>
                  </a:cxn>
                  <a:cxn ang="f190">
                    <a:pos x="f248" y="f249"/>
                  </a:cxn>
                  <a:cxn ang="f190">
                    <a:pos x="f250" y="f194"/>
                  </a:cxn>
                  <a:cxn ang="f190">
                    <a:pos x="f251" y="f252"/>
                  </a:cxn>
                  <a:cxn ang="f190">
                    <a:pos x="f253" y="f254"/>
                  </a:cxn>
                  <a:cxn ang="f190">
                    <a:pos x="f255" y="f256"/>
                  </a:cxn>
                  <a:cxn ang="f190">
                    <a:pos x="f226" y="f257"/>
                  </a:cxn>
                  <a:cxn ang="f190">
                    <a:pos x="f253" y="f258"/>
                  </a:cxn>
                  <a:cxn ang="f190">
                    <a:pos x="f259" y="f260"/>
                  </a:cxn>
                  <a:cxn ang="f190">
                    <a:pos x="f261" y="f262"/>
                  </a:cxn>
                  <a:cxn ang="f190">
                    <a:pos x="f259" y="f263"/>
                  </a:cxn>
                  <a:cxn ang="f190">
                    <a:pos x="f261" y="f263"/>
                  </a:cxn>
                  <a:cxn ang="f190">
                    <a:pos x="f202" y="f263"/>
                  </a:cxn>
                  <a:cxn ang="f190">
                    <a:pos x="f255" y="f264"/>
                  </a:cxn>
                  <a:cxn ang="f190">
                    <a:pos x="f199" y="f242"/>
                  </a:cxn>
                  <a:cxn ang="f190">
                    <a:pos x="f265" y="f266"/>
                  </a:cxn>
                  <a:cxn ang="f190">
                    <a:pos x="f255" y="f267"/>
                  </a:cxn>
                  <a:cxn ang="f190">
                    <a:pos x="f197" y="f240"/>
                  </a:cxn>
                  <a:cxn ang="f190">
                    <a:pos x="f216" y="f268"/>
                  </a:cxn>
                  <a:cxn ang="f190">
                    <a:pos x="f195" y="f196"/>
                  </a:cxn>
                </a:cxnLst>
                <a:rect l="f191" t="f194" r="f192" b="f193"/>
                <a:pathLst>
                  <a:path w="45" h="122">
                    <a:moveTo>
                      <a:pt x="f8" y="f9"/>
                    </a:moveTo>
                    <a:cubicBezTo>
                      <a:pt x="f10" y="f9"/>
                      <a:pt x="f10" y="f9"/>
                      <a:pt x="f11" y="f12"/>
                    </a:cubicBezTo>
                    <a:cubicBezTo>
                      <a:pt x="f11" y="f13"/>
                      <a:pt x="f14" y="f9"/>
                      <a:pt x="f15" y="f16"/>
                    </a:cubicBezTo>
                    <a:cubicBezTo>
                      <a:pt x="f17" y="f18"/>
                      <a:pt x="f19" y="f20"/>
                      <a:pt x="f15" y="f21"/>
                    </a:cubicBezTo>
                    <a:cubicBezTo>
                      <a:pt x="f22" y="f23"/>
                      <a:pt x="f17" y="f24"/>
                      <a:pt x="f25" y="f23"/>
                    </a:cubicBezTo>
                    <a:cubicBezTo>
                      <a:pt x="f25" y="f26"/>
                      <a:pt x="f22" y="f27"/>
                      <a:pt x="f22" y="f27"/>
                    </a:cubicBezTo>
                    <a:cubicBezTo>
                      <a:pt x="f25" y="f28"/>
                      <a:pt x="f19" y="f29"/>
                      <a:pt x="f30" y="f31"/>
                    </a:cubicBezTo>
                    <a:cubicBezTo>
                      <a:pt x="f11" y="f32"/>
                      <a:pt x="f33" y="f34"/>
                      <a:pt x="f8" y="f35"/>
                    </a:cubicBezTo>
                    <a:cubicBezTo>
                      <a:pt x="f8" y="f36"/>
                      <a:pt x="f37" y="f35"/>
                      <a:pt x="f37" y="f36"/>
                    </a:cubicBezTo>
                    <a:cubicBezTo>
                      <a:pt x="f37" y="f38"/>
                      <a:pt x="f39" y="f40"/>
                      <a:pt x="f37" y="f41"/>
                    </a:cubicBezTo>
                    <a:cubicBezTo>
                      <a:pt x="f10" y="f42"/>
                      <a:pt x="f39" y="f43"/>
                      <a:pt x="f37" y="f44"/>
                    </a:cubicBezTo>
                    <a:cubicBezTo>
                      <a:pt x="f11" y="f45"/>
                      <a:pt x="f37" y="f46"/>
                      <a:pt x="f8" y="f47"/>
                    </a:cubicBezTo>
                    <a:cubicBezTo>
                      <a:pt x="f48" y="f49"/>
                      <a:pt x="f33" y="f49"/>
                      <a:pt x="f48" y="f50"/>
                    </a:cubicBezTo>
                    <a:cubicBezTo>
                      <a:pt x="f6" y="f51"/>
                      <a:pt x="f8" y="f51"/>
                      <a:pt x="f52" y="f53"/>
                    </a:cubicBezTo>
                    <a:cubicBezTo>
                      <a:pt x="f52" y="f54"/>
                      <a:pt x="f52" y="f55"/>
                      <a:pt x="f52" y="f7"/>
                    </a:cubicBezTo>
                    <a:cubicBezTo>
                      <a:pt x="f10" y="f51"/>
                      <a:pt x="f56" y="f51"/>
                      <a:pt x="f8" y="f57"/>
                    </a:cubicBezTo>
                    <a:cubicBezTo>
                      <a:pt x="f39" y="f58"/>
                      <a:pt x="f52" y="f57"/>
                      <a:pt x="f8" y="f59"/>
                    </a:cubicBezTo>
                    <a:cubicBezTo>
                      <a:pt x="f33" y="f60"/>
                      <a:pt x="f39" y="f61"/>
                      <a:pt x="f37" y="f62"/>
                    </a:cubicBezTo>
                    <a:cubicBezTo>
                      <a:pt x="f10" y="f49"/>
                      <a:pt x="f11" y="f63"/>
                      <a:pt x="f11" y="f45"/>
                    </a:cubicBezTo>
                    <a:cubicBezTo>
                      <a:pt x="f30" y="f42"/>
                      <a:pt x="f19" y="f64"/>
                      <a:pt x="f19" y="f64"/>
                    </a:cubicBezTo>
                    <a:cubicBezTo>
                      <a:pt x="f14" y="f65"/>
                      <a:pt x="f15" y="f36"/>
                      <a:pt x="f15" y="f34"/>
                    </a:cubicBezTo>
                    <a:cubicBezTo>
                      <a:pt x="f22" y="f35"/>
                      <a:pt x="f22" y="f35"/>
                      <a:pt x="f25" y="f31"/>
                    </a:cubicBezTo>
                    <a:cubicBezTo>
                      <a:pt x="f25" y="f34"/>
                      <a:pt x="f22" y="f36"/>
                      <a:pt x="f66" y="f64"/>
                    </a:cubicBezTo>
                    <a:cubicBezTo>
                      <a:pt x="f67" y="f40"/>
                      <a:pt x="f67" y="f68"/>
                      <a:pt x="f69" y="f41"/>
                    </a:cubicBezTo>
                    <a:cubicBezTo>
                      <a:pt x="f70" y="f38"/>
                      <a:pt x="f70" y="f68"/>
                      <a:pt x="f71" y="f41"/>
                    </a:cubicBezTo>
                    <a:cubicBezTo>
                      <a:pt x="f72" y="f38"/>
                      <a:pt x="f73" y="f68"/>
                      <a:pt x="f74" y="f41"/>
                    </a:cubicBezTo>
                    <a:cubicBezTo>
                      <a:pt x="f75" y="f40"/>
                      <a:pt x="f75" y="f41"/>
                      <a:pt x="f76" y="f38"/>
                    </a:cubicBezTo>
                    <a:cubicBezTo>
                      <a:pt x="f77" y="f40"/>
                      <a:pt x="f74" y="f65"/>
                      <a:pt x="f76" y="f29"/>
                    </a:cubicBezTo>
                    <a:cubicBezTo>
                      <a:pt x="f78" y="f23"/>
                      <a:pt x="f79" y="f26"/>
                      <a:pt x="f80" y="f13"/>
                    </a:cubicBezTo>
                    <a:cubicBezTo>
                      <a:pt x="f81" y="f82"/>
                      <a:pt x="f83" y="f84"/>
                      <a:pt x="f85" y="f9"/>
                    </a:cubicBezTo>
                    <a:cubicBezTo>
                      <a:pt x="f86" y="f87"/>
                      <a:pt x="f85" y="f13"/>
                      <a:pt x="f5" y="f87"/>
                    </a:cubicBezTo>
                    <a:cubicBezTo>
                      <a:pt x="f5" y="f88"/>
                      <a:pt x="f86" y="f87"/>
                      <a:pt x="f86" y="f89"/>
                    </a:cubicBezTo>
                    <a:cubicBezTo>
                      <a:pt x="f90" y="f91"/>
                      <a:pt x="f90" y="f92"/>
                      <a:pt x="f93" y="f6"/>
                    </a:cubicBezTo>
                    <a:cubicBezTo>
                      <a:pt x="f81" y="f6"/>
                      <a:pt x="f81" y="f56"/>
                      <a:pt x="f81" y="f33"/>
                    </a:cubicBezTo>
                    <a:cubicBezTo>
                      <a:pt x="f81" y="f30"/>
                      <a:pt x="f94" y="f52"/>
                      <a:pt x="f80" y="f11"/>
                    </a:cubicBezTo>
                    <a:cubicBezTo>
                      <a:pt x="f95" y="f15"/>
                      <a:pt x="f96" y="f17"/>
                      <a:pt x="f95" y="f69"/>
                    </a:cubicBezTo>
                    <a:cubicBezTo>
                      <a:pt x="f81" y="f97"/>
                      <a:pt x="f80" y="f97"/>
                      <a:pt x="f80" y="f73"/>
                    </a:cubicBezTo>
                    <a:cubicBezTo>
                      <a:pt x="f95" y="f75"/>
                      <a:pt x="f98" y="f78"/>
                      <a:pt x="f76" y="f94"/>
                    </a:cubicBezTo>
                    <a:cubicBezTo>
                      <a:pt x="f75" y="f83"/>
                      <a:pt x="f97" y="f94"/>
                      <a:pt x="f73" y="f83"/>
                    </a:cubicBezTo>
                    <a:cubicBezTo>
                      <a:pt x="f76" y="f93"/>
                      <a:pt x="f70" y="f81"/>
                      <a:pt x="f75" y="f5"/>
                    </a:cubicBezTo>
                    <a:cubicBezTo>
                      <a:pt x="f74" y="f5"/>
                      <a:pt x="f73" y="f5"/>
                      <a:pt x="f97" y="f86"/>
                    </a:cubicBezTo>
                    <a:cubicBezTo>
                      <a:pt x="f99" y="f81"/>
                      <a:pt x="f70" y="f95"/>
                      <a:pt x="f67" y="f81"/>
                    </a:cubicBezTo>
                    <a:cubicBezTo>
                      <a:pt x="f66" y="f85"/>
                      <a:pt x="f99" y="f94"/>
                      <a:pt x="f17" y="f76"/>
                    </a:cubicBezTo>
                    <a:cubicBezTo>
                      <a:pt x="f15" y="f72"/>
                      <a:pt x="f25" y="f74"/>
                      <a:pt x="f66" y="f74"/>
                    </a:cubicBezTo>
                    <a:cubicBezTo>
                      <a:pt x="f99" y="f97"/>
                      <a:pt x="f69" y="f97"/>
                      <a:pt x="f67" y="f67"/>
                    </a:cubicBezTo>
                    <a:cubicBezTo>
                      <a:pt x="f99" y="f66"/>
                      <a:pt x="f69" y="f67"/>
                      <a:pt x="f70" y="f66"/>
                    </a:cubicBezTo>
                    <a:cubicBezTo>
                      <a:pt x="f70" y="f22"/>
                      <a:pt x="f99" y="f22"/>
                      <a:pt x="f99" y="f15"/>
                    </a:cubicBezTo>
                    <a:cubicBezTo>
                      <a:pt x="f99" y="f19"/>
                      <a:pt x="f97" y="f19"/>
                      <a:pt x="f70" y="f30"/>
                    </a:cubicBezTo>
                    <a:cubicBezTo>
                      <a:pt x="f70" y="f11"/>
                      <a:pt x="f70" y="f30"/>
                      <a:pt x="f99" y="f30"/>
                    </a:cubicBezTo>
                    <a:cubicBezTo>
                      <a:pt x="f25" y="f14"/>
                      <a:pt x="f22" y="f19"/>
                      <a:pt x="f25" y="f30"/>
                    </a:cubicBezTo>
                    <a:cubicBezTo>
                      <a:pt x="f99" y="f37"/>
                      <a:pt x="f17" y="f10"/>
                      <a:pt x="f17" y="f37"/>
                    </a:cubicBezTo>
                    <a:cubicBezTo>
                      <a:pt x="f25" y="f8"/>
                      <a:pt x="f15" y="f39"/>
                      <a:pt x="f15" y="f33"/>
                    </a:cubicBezTo>
                    <a:cubicBezTo>
                      <a:pt x="f15" y="f8"/>
                      <a:pt x="f14" y="f33"/>
                      <a:pt x="f14" y="f8"/>
                    </a:cubicBezTo>
                    <a:cubicBezTo>
                      <a:pt x="f19" y="f8"/>
                      <a:pt x="f22" y="f56"/>
                      <a:pt x="f17" y="f92"/>
                    </a:cubicBezTo>
                    <a:cubicBezTo>
                      <a:pt x="f25" y="f6"/>
                      <a:pt x="f17" y="f91"/>
                      <a:pt x="f11" y="f6"/>
                    </a:cubicBezTo>
                    <a:cubicBezTo>
                      <a:pt x="f10" y="f100"/>
                      <a:pt x="f8" y="f89"/>
                      <a:pt x="f52" y="f101"/>
                    </a:cubicBezTo>
                    <a:cubicBezTo>
                      <a:pt x="f39" y="f102"/>
                      <a:pt x="f52" y="f8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27" name="Cambodia">
                <a:extLst>
                  <a:ext uri="{FF2B5EF4-FFF2-40B4-BE49-F238E27FC236}">
                    <a16:creationId xmlns:a16="http://schemas.microsoft.com/office/drawing/2014/main" id="{D14049A4-B38A-9418-0800-0DB1310F0860}"/>
                  </a:ext>
                </a:extLst>
              </p:cNvPr>
              <p:cNvSpPr/>
              <p:nvPr/>
            </p:nvSpPr>
            <p:spPr>
              <a:xfrm>
                <a:off x="9575157" y="4089269"/>
                <a:ext cx="158154" cy="156179"/>
              </a:xfrm>
              <a:custGeom>
                <a:avLst/>
                <a:gdLst>
                  <a:gd name="f0" fmla="val 10800000"/>
                  <a:gd name="f1" fmla="val 5400000"/>
                  <a:gd name="f2" fmla="val 180"/>
                  <a:gd name="f3" fmla="val w"/>
                  <a:gd name="f4" fmla="val h"/>
                  <a:gd name="f5" fmla="val 0"/>
                  <a:gd name="f6" fmla="val 30"/>
                  <a:gd name="f7" fmla="val 31"/>
                  <a:gd name="f8" fmla="val 13"/>
                  <a:gd name="f9" fmla="val 12"/>
                  <a:gd name="f10" fmla="val 29"/>
                  <a:gd name="f11" fmla="val 10"/>
                  <a:gd name="f12" fmla="val 28"/>
                  <a:gd name="f13" fmla="val 9"/>
                  <a:gd name="f14" fmla="val 6"/>
                  <a:gd name="f15" fmla="val 27"/>
                  <a:gd name="f16" fmla="val 24"/>
                  <a:gd name="f17" fmla="val 8"/>
                  <a:gd name="f18" fmla="val 7"/>
                  <a:gd name="f19" fmla="val 26"/>
                  <a:gd name="f20" fmla="val 18"/>
                  <a:gd name="f21" fmla="val 14"/>
                  <a:gd name="f22" fmla="val 2"/>
                  <a:gd name="f23" fmla="val 11"/>
                  <a:gd name="f24" fmla="val 4"/>
                  <a:gd name="f25" fmla="val 5"/>
                  <a:gd name="f26" fmla="val 16"/>
                  <a:gd name="f27" fmla="val 21"/>
                  <a:gd name="f28" fmla="val 19"/>
                  <a:gd name="f29" fmla="val 20"/>
                  <a:gd name="f30" fmla="val 22"/>
                  <a:gd name="f31" fmla="val 1"/>
                  <a:gd name="f32" fmla="val 23"/>
                  <a:gd name="f33" fmla="val 25"/>
                  <a:gd name="f34" fmla="val 15"/>
                  <a:gd name="f35" fmla="+- 0 0 -90"/>
                  <a:gd name="f36" fmla="*/ f3 1 30"/>
                  <a:gd name="f37" fmla="*/ f4 1 31"/>
                  <a:gd name="f38" fmla="+- f7 0 f5"/>
                  <a:gd name="f39" fmla="+- f6 0 f5"/>
                  <a:gd name="f40" fmla="*/ f35 f0 1"/>
                  <a:gd name="f41" fmla="*/ f39 1 30"/>
                  <a:gd name="f42" fmla="*/ f38 1 31"/>
                  <a:gd name="f43" fmla="*/ f40 1 f2"/>
                  <a:gd name="f44" fmla="*/ 13 1 f41"/>
                  <a:gd name="f45" fmla="*/ 30 1 f42"/>
                  <a:gd name="f46" fmla="*/ 12 1 f41"/>
                  <a:gd name="f47" fmla="*/ 10 1 f41"/>
                  <a:gd name="f48" fmla="*/ 29 1 f42"/>
                  <a:gd name="f49" fmla="*/ 9 1 f41"/>
                  <a:gd name="f50" fmla="*/ 27 1 f42"/>
                  <a:gd name="f51" fmla="*/ 8 1 f41"/>
                  <a:gd name="f52" fmla="*/ 24 1 f42"/>
                  <a:gd name="f53" fmla="*/ 7 1 f41"/>
                  <a:gd name="f54" fmla="*/ 26 1 f42"/>
                  <a:gd name="f55" fmla="*/ 6 1 f41"/>
                  <a:gd name="f56" fmla="*/ 2 1 f41"/>
                  <a:gd name="f57" fmla="*/ 11 1 f42"/>
                  <a:gd name="f58" fmla="*/ 6 1 f42"/>
                  <a:gd name="f59" fmla="*/ 5 1 f42"/>
                  <a:gd name="f60" fmla="*/ 11 1 f41"/>
                  <a:gd name="f61" fmla="*/ 16 1 f41"/>
                  <a:gd name="f62" fmla="*/ 4 1 f42"/>
                  <a:gd name="f63" fmla="*/ 20 1 f41"/>
                  <a:gd name="f64" fmla="*/ 21 1 f41"/>
                  <a:gd name="f65" fmla="*/ 1 1 f42"/>
                  <a:gd name="f66" fmla="*/ 30 1 f41"/>
                  <a:gd name="f67" fmla="*/ 7 1 f42"/>
                  <a:gd name="f68" fmla="*/ 28 1 f41"/>
                  <a:gd name="f69" fmla="*/ 16 1 f42"/>
                  <a:gd name="f70" fmla="*/ 27 1 f41"/>
                  <a:gd name="f71" fmla="*/ 20 1 f42"/>
                  <a:gd name="f72" fmla="*/ 23 1 f41"/>
                  <a:gd name="f73" fmla="*/ 22 1 f42"/>
                  <a:gd name="f74" fmla="*/ 19 1 f41"/>
                  <a:gd name="f75" fmla="*/ 22 1 f41"/>
                  <a:gd name="f76" fmla="*/ 28 1 f42"/>
                  <a:gd name="f77" fmla="*/ 18 1 f41"/>
                  <a:gd name="f78" fmla="*/ 0 1 f41"/>
                  <a:gd name="f79" fmla="*/ f6 1 f41"/>
                  <a:gd name="f80" fmla="*/ 0 1 f42"/>
                  <a:gd name="f81" fmla="*/ f7 1 f42"/>
                  <a:gd name="f82" fmla="+- f43 0 f1"/>
                  <a:gd name="f83" fmla="*/ f78 f36 1"/>
                  <a:gd name="f84" fmla="*/ f79 f36 1"/>
                  <a:gd name="f85" fmla="*/ f81 f37 1"/>
                  <a:gd name="f86" fmla="*/ f80 f37 1"/>
                  <a:gd name="f87" fmla="*/ f44 f36 1"/>
                  <a:gd name="f88" fmla="*/ f45 f37 1"/>
                  <a:gd name="f89" fmla="*/ f46 f36 1"/>
                  <a:gd name="f90" fmla="*/ f47 f36 1"/>
                  <a:gd name="f91" fmla="*/ f48 f37 1"/>
                  <a:gd name="f92" fmla="*/ f49 f36 1"/>
                  <a:gd name="f93" fmla="*/ f50 f37 1"/>
                  <a:gd name="f94" fmla="*/ f51 f36 1"/>
                  <a:gd name="f95" fmla="*/ f52 f37 1"/>
                  <a:gd name="f96" fmla="*/ f53 f36 1"/>
                  <a:gd name="f97" fmla="*/ f54 f37 1"/>
                  <a:gd name="f98" fmla="*/ f55 f36 1"/>
                  <a:gd name="f99" fmla="*/ f56 f36 1"/>
                  <a:gd name="f100" fmla="*/ f57 f37 1"/>
                  <a:gd name="f101" fmla="*/ f58 f37 1"/>
                  <a:gd name="f102" fmla="*/ f59 f37 1"/>
                  <a:gd name="f103" fmla="*/ f60 f36 1"/>
                  <a:gd name="f104" fmla="*/ f61 f36 1"/>
                  <a:gd name="f105" fmla="*/ f62 f37 1"/>
                  <a:gd name="f106" fmla="*/ f63 f36 1"/>
                  <a:gd name="f107" fmla="*/ f64 f36 1"/>
                  <a:gd name="f108" fmla="*/ f65 f37 1"/>
                  <a:gd name="f109" fmla="*/ f66 f36 1"/>
                  <a:gd name="f110" fmla="*/ f67 f37 1"/>
                  <a:gd name="f111" fmla="*/ f68 f36 1"/>
                  <a:gd name="f112" fmla="*/ f69 f37 1"/>
                  <a:gd name="f113" fmla="*/ f70 f36 1"/>
                  <a:gd name="f114" fmla="*/ f71 f37 1"/>
                  <a:gd name="f115" fmla="*/ f72 f36 1"/>
                  <a:gd name="f116" fmla="*/ f73 f37 1"/>
                  <a:gd name="f117" fmla="*/ f74 f36 1"/>
                  <a:gd name="f118" fmla="*/ f75 f36 1"/>
                  <a:gd name="f119" fmla="*/ f76 f37 1"/>
                  <a:gd name="f120" fmla="*/ f77 f36 1"/>
                </a:gdLst>
                <a:ahLst/>
                <a:cxnLst>
                  <a:cxn ang="3cd4">
                    <a:pos x="hc" y="t"/>
                  </a:cxn>
                  <a:cxn ang="0">
                    <a:pos x="r" y="vc"/>
                  </a:cxn>
                  <a:cxn ang="cd4">
                    <a:pos x="hc" y="b"/>
                  </a:cxn>
                  <a:cxn ang="cd2">
                    <a:pos x="l" y="vc"/>
                  </a:cxn>
                  <a:cxn ang="f82">
                    <a:pos x="f87" y="f88"/>
                  </a:cxn>
                  <a:cxn ang="f82">
                    <a:pos x="f89" y="f88"/>
                  </a:cxn>
                  <a:cxn ang="f82">
                    <a:pos x="f90" y="f91"/>
                  </a:cxn>
                  <a:cxn ang="f82">
                    <a:pos x="f92" y="f93"/>
                  </a:cxn>
                  <a:cxn ang="f82">
                    <a:pos x="f94" y="f95"/>
                  </a:cxn>
                  <a:cxn ang="f82">
                    <a:pos x="f96" y="f97"/>
                  </a:cxn>
                  <a:cxn ang="f82">
                    <a:pos x="f98" y="f95"/>
                  </a:cxn>
                  <a:cxn ang="f82">
                    <a:pos x="f99" y="f100"/>
                  </a:cxn>
                  <a:cxn ang="f82">
                    <a:pos x="f98" y="f101"/>
                  </a:cxn>
                  <a:cxn ang="f82">
                    <a:pos x="f92" y="f102"/>
                  </a:cxn>
                  <a:cxn ang="f82">
                    <a:pos x="f103" y="f102"/>
                  </a:cxn>
                  <a:cxn ang="f82">
                    <a:pos x="f104" y="f105"/>
                  </a:cxn>
                  <a:cxn ang="f82">
                    <a:pos x="f106" y="f101"/>
                  </a:cxn>
                  <a:cxn ang="f82">
                    <a:pos x="f107" y="f108"/>
                  </a:cxn>
                  <a:cxn ang="f82">
                    <a:pos x="f109" y="f110"/>
                  </a:cxn>
                  <a:cxn ang="f82">
                    <a:pos x="f111" y="f112"/>
                  </a:cxn>
                  <a:cxn ang="f82">
                    <a:pos x="f113" y="f114"/>
                  </a:cxn>
                  <a:cxn ang="f82">
                    <a:pos x="f115" y="f116"/>
                  </a:cxn>
                  <a:cxn ang="f82">
                    <a:pos x="f117" y="f95"/>
                  </a:cxn>
                  <a:cxn ang="f82">
                    <a:pos x="f118" y="f119"/>
                  </a:cxn>
                  <a:cxn ang="f82">
                    <a:pos x="f120" y="f93"/>
                  </a:cxn>
                  <a:cxn ang="f82">
                    <a:pos x="f87" y="f88"/>
                  </a:cxn>
                </a:cxnLst>
                <a:rect l="f83" t="f86" r="f84" b="f85"/>
                <a:pathLst>
                  <a:path w="30" h="31">
                    <a:moveTo>
                      <a:pt x="f8" y="f6"/>
                    </a:moveTo>
                    <a:cubicBezTo>
                      <a:pt x="f9" y="f7"/>
                      <a:pt x="f8" y="f6"/>
                      <a:pt x="f9" y="f6"/>
                    </a:cubicBezTo>
                    <a:cubicBezTo>
                      <a:pt x="f9" y="f10"/>
                      <a:pt x="f11" y="f12"/>
                      <a:pt x="f11" y="f10"/>
                    </a:cubicBezTo>
                    <a:cubicBezTo>
                      <a:pt x="f13" y="f6"/>
                      <a:pt x="f14" y="f15"/>
                      <a:pt x="f13" y="f15"/>
                    </a:cubicBezTo>
                    <a:cubicBezTo>
                      <a:pt x="f11" y="f15"/>
                      <a:pt x="f13" y="f16"/>
                      <a:pt x="f17" y="f16"/>
                    </a:cubicBezTo>
                    <a:cubicBezTo>
                      <a:pt x="f18" y="f16"/>
                      <a:pt x="f17" y="f19"/>
                      <a:pt x="f18" y="f19"/>
                    </a:cubicBezTo>
                    <a:cubicBezTo>
                      <a:pt x="f14" y="f19"/>
                      <a:pt x="f14" y="f19"/>
                      <a:pt x="f14" y="f16"/>
                    </a:cubicBezTo>
                    <a:cubicBezTo>
                      <a:pt x="f13" y="f20"/>
                      <a:pt x="f5" y="f21"/>
                      <a:pt x="f22" y="f23"/>
                    </a:cubicBezTo>
                    <a:cubicBezTo>
                      <a:pt x="f24" y="f17"/>
                      <a:pt x="f24" y="f17"/>
                      <a:pt x="f14" y="f14"/>
                    </a:cubicBezTo>
                    <a:cubicBezTo>
                      <a:pt x="f18" y="f24"/>
                      <a:pt x="f17" y="f14"/>
                      <a:pt x="f13" y="f25"/>
                    </a:cubicBezTo>
                    <a:cubicBezTo>
                      <a:pt x="f11" y="f25"/>
                      <a:pt x="f11" y="f14"/>
                      <a:pt x="f23" y="f25"/>
                    </a:cubicBezTo>
                    <a:cubicBezTo>
                      <a:pt x="f9" y="f25"/>
                      <a:pt x="f9" y="f18"/>
                      <a:pt x="f26" y="f24"/>
                    </a:cubicBezTo>
                    <a:cubicBezTo>
                      <a:pt x="f27" y="f24"/>
                      <a:pt x="f28" y="f14"/>
                      <a:pt x="f29" y="f14"/>
                    </a:cubicBezTo>
                    <a:cubicBezTo>
                      <a:pt x="f30" y="f18"/>
                      <a:pt x="f29" y="f22"/>
                      <a:pt x="f27" y="f31"/>
                    </a:cubicBezTo>
                    <a:cubicBezTo>
                      <a:pt x="f32" y="f5"/>
                      <a:pt x="f19" y="f14"/>
                      <a:pt x="f6" y="f18"/>
                    </a:cubicBezTo>
                    <a:cubicBezTo>
                      <a:pt x="f6" y="f13"/>
                      <a:pt x="f19" y="f21"/>
                      <a:pt x="f12" y="f26"/>
                    </a:cubicBezTo>
                    <a:cubicBezTo>
                      <a:pt x="f6" y="f28"/>
                      <a:pt x="f10" y="f27"/>
                      <a:pt x="f15" y="f29"/>
                    </a:cubicBezTo>
                    <a:cubicBezTo>
                      <a:pt x="f33" y="f28"/>
                      <a:pt x="f33" y="f29"/>
                      <a:pt x="f32" y="f30"/>
                    </a:cubicBezTo>
                    <a:cubicBezTo>
                      <a:pt x="f29" y="f33"/>
                      <a:pt x="f29" y="f32"/>
                      <a:pt x="f28" y="f16"/>
                    </a:cubicBezTo>
                    <a:cubicBezTo>
                      <a:pt x="f20" y="f33"/>
                      <a:pt x="f32" y="f15"/>
                      <a:pt x="f30" y="f12"/>
                    </a:cubicBezTo>
                    <a:cubicBezTo>
                      <a:pt x="f27" y="f10"/>
                      <a:pt x="f29" y="f19"/>
                      <a:pt x="f20" y="f15"/>
                    </a:cubicBezTo>
                    <a:cubicBezTo>
                      <a:pt x="f34" y="f6"/>
                      <a:pt x="f21" y="f10"/>
                      <a:pt x="f8" y="f6"/>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28" name="Sierra Leone">
                <a:extLst>
                  <a:ext uri="{FF2B5EF4-FFF2-40B4-BE49-F238E27FC236}">
                    <a16:creationId xmlns:a16="http://schemas.microsoft.com/office/drawing/2014/main" id="{50C2496F-832A-978E-12DE-9FDCDFD8E4DE}"/>
                  </a:ext>
                </a:extLst>
              </p:cNvPr>
              <p:cNvSpPr/>
              <p:nvPr/>
            </p:nvSpPr>
            <p:spPr>
              <a:xfrm>
                <a:off x="6660581" y="4256147"/>
                <a:ext cx="79077" cy="100556"/>
              </a:xfrm>
              <a:custGeom>
                <a:avLst/>
                <a:gdLst>
                  <a:gd name="f0" fmla="val 10800000"/>
                  <a:gd name="f1" fmla="val 5400000"/>
                  <a:gd name="f2" fmla="val 180"/>
                  <a:gd name="f3" fmla="val w"/>
                  <a:gd name="f4" fmla="val h"/>
                  <a:gd name="f5" fmla="val 0"/>
                  <a:gd name="f6" fmla="val 15"/>
                  <a:gd name="f7" fmla="val 20"/>
                  <a:gd name="f8" fmla="val 9"/>
                  <a:gd name="f9" fmla="val 19"/>
                  <a:gd name="f10" fmla="val 17"/>
                  <a:gd name="f11" fmla="val 18"/>
                  <a:gd name="f12" fmla="val 13"/>
                  <a:gd name="f13" fmla="val 11"/>
                  <a:gd name="f14" fmla="val 10"/>
                  <a:gd name="f15" fmla="val 8"/>
                  <a:gd name="f16" fmla="val 14"/>
                  <a:gd name="f17" fmla="val 7"/>
                  <a:gd name="f18" fmla="val 6"/>
                  <a:gd name="f19" fmla="val 5"/>
                  <a:gd name="f20" fmla="val 4"/>
                  <a:gd name="f21" fmla="val 2"/>
                  <a:gd name="f22" fmla="val 1"/>
                  <a:gd name="f23" fmla="val 3"/>
                  <a:gd name="f24" fmla="val 12"/>
                  <a:gd name="f25" fmla="val 16"/>
                  <a:gd name="f26" fmla="+- 0 0 -90"/>
                  <a:gd name="f27" fmla="*/ f3 1 15"/>
                  <a:gd name="f28" fmla="*/ f4 1 20"/>
                  <a:gd name="f29" fmla="+- f7 0 f5"/>
                  <a:gd name="f30" fmla="+- f6 0 f5"/>
                  <a:gd name="f31" fmla="*/ f26 f0 1"/>
                  <a:gd name="f32" fmla="*/ f30 1 15"/>
                  <a:gd name="f33" fmla="*/ f29 1 20"/>
                  <a:gd name="f34" fmla="*/ f31 1 f2"/>
                  <a:gd name="f35" fmla="*/ 9 1 f32"/>
                  <a:gd name="f36" fmla="*/ 19 1 f33"/>
                  <a:gd name="f37" fmla="*/ 13 1 f32"/>
                  <a:gd name="f38" fmla="*/ 15 1 f33"/>
                  <a:gd name="f39" fmla="*/ 15 1 f32"/>
                  <a:gd name="f40" fmla="*/ 10 1 f33"/>
                  <a:gd name="f41" fmla="*/ 14 1 f32"/>
                  <a:gd name="f42" fmla="*/ 7 1 f33"/>
                  <a:gd name="f43" fmla="*/ 5 1 f33"/>
                  <a:gd name="f44" fmla="*/ 11 1 f32"/>
                  <a:gd name="f45" fmla="*/ 2 1 f33"/>
                  <a:gd name="f46" fmla="*/ 0 1 f33"/>
                  <a:gd name="f47" fmla="*/ 5 1 f32"/>
                  <a:gd name="f48" fmla="*/ 1 1 f33"/>
                  <a:gd name="f49" fmla="*/ 3 1 f32"/>
                  <a:gd name="f50" fmla="*/ 4 1 f33"/>
                  <a:gd name="f51" fmla="*/ 1 1 f32"/>
                  <a:gd name="f52" fmla="*/ 8 1 f33"/>
                  <a:gd name="f53" fmla="*/ 2 1 f32"/>
                  <a:gd name="f54" fmla="*/ 9 1 f33"/>
                  <a:gd name="f55" fmla="*/ 12 1 f33"/>
                  <a:gd name="f56" fmla="*/ 13 1 f33"/>
                  <a:gd name="f57" fmla="*/ 4 1 f32"/>
                  <a:gd name="f58" fmla="*/ 6 1 f32"/>
                  <a:gd name="f59" fmla="*/ 16 1 f33"/>
                  <a:gd name="f60" fmla="*/ 17 1 f33"/>
                  <a:gd name="f61" fmla="*/ 0 1 f32"/>
                  <a:gd name="f62" fmla="*/ f6 1 f32"/>
                  <a:gd name="f63" fmla="*/ f7 1 f33"/>
                  <a:gd name="f64" fmla="+- f34 0 f1"/>
                  <a:gd name="f65" fmla="*/ f61 f27 1"/>
                  <a:gd name="f66" fmla="*/ f62 f27 1"/>
                  <a:gd name="f67" fmla="*/ f63 f28 1"/>
                  <a:gd name="f68" fmla="*/ f46 f28 1"/>
                  <a:gd name="f69" fmla="*/ f35 f27 1"/>
                  <a:gd name="f70" fmla="*/ f36 f28 1"/>
                  <a:gd name="f71" fmla="*/ f37 f27 1"/>
                  <a:gd name="f72" fmla="*/ f38 f28 1"/>
                  <a:gd name="f73" fmla="*/ f39 f27 1"/>
                  <a:gd name="f74" fmla="*/ f40 f28 1"/>
                  <a:gd name="f75" fmla="*/ f41 f27 1"/>
                  <a:gd name="f76" fmla="*/ f42 f28 1"/>
                  <a:gd name="f77" fmla="*/ f43 f28 1"/>
                  <a:gd name="f78" fmla="*/ f44 f27 1"/>
                  <a:gd name="f79" fmla="*/ f45 f28 1"/>
                  <a:gd name="f80" fmla="*/ f47 f27 1"/>
                  <a:gd name="f81" fmla="*/ f48 f28 1"/>
                  <a:gd name="f82" fmla="*/ f49 f27 1"/>
                  <a:gd name="f83" fmla="*/ f50 f28 1"/>
                  <a:gd name="f84" fmla="*/ f51 f27 1"/>
                  <a:gd name="f85" fmla="*/ f52 f28 1"/>
                  <a:gd name="f86" fmla="*/ f53 f27 1"/>
                  <a:gd name="f87" fmla="*/ f54 f28 1"/>
                  <a:gd name="f88" fmla="*/ f55 f28 1"/>
                  <a:gd name="f89" fmla="*/ f56 f28 1"/>
                  <a:gd name="f90" fmla="*/ f57 f27 1"/>
                  <a:gd name="f91" fmla="*/ f58 f27 1"/>
                  <a:gd name="f92" fmla="*/ f59 f28 1"/>
                  <a:gd name="f93" fmla="*/ f60 f28 1"/>
                </a:gdLst>
                <a:ahLst/>
                <a:cxnLst>
                  <a:cxn ang="3cd4">
                    <a:pos x="hc" y="t"/>
                  </a:cxn>
                  <a:cxn ang="0">
                    <a:pos x="r" y="vc"/>
                  </a:cxn>
                  <a:cxn ang="cd4">
                    <a:pos x="hc" y="b"/>
                  </a:cxn>
                  <a:cxn ang="cd2">
                    <a:pos x="l" y="vc"/>
                  </a:cxn>
                  <a:cxn ang="f64">
                    <a:pos x="f69" y="f70"/>
                  </a:cxn>
                  <a:cxn ang="f64">
                    <a:pos x="f71" y="f72"/>
                  </a:cxn>
                  <a:cxn ang="f64">
                    <a:pos x="f73" y="f74"/>
                  </a:cxn>
                  <a:cxn ang="f64">
                    <a:pos x="f75" y="f76"/>
                  </a:cxn>
                  <a:cxn ang="f64">
                    <a:pos x="f71" y="f77"/>
                  </a:cxn>
                  <a:cxn ang="f64">
                    <a:pos x="f78" y="f79"/>
                  </a:cxn>
                  <a:cxn ang="f64">
                    <a:pos x="f69" y="f68"/>
                  </a:cxn>
                  <a:cxn ang="f64">
                    <a:pos x="f80" y="f81"/>
                  </a:cxn>
                  <a:cxn ang="f64">
                    <a:pos x="f82" y="f83"/>
                  </a:cxn>
                  <a:cxn ang="f64">
                    <a:pos x="f84" y="f76"/>
                  </a:cxn>
                  <a:cxn ang="f64">
                    <a:pos x="f84" y="f85"/>
                  </a:cxn>
                  <a:cxn ang="f64">
                    <a:pos x="f86" y="f87"/>
                  </a:cxn>
                  <a:cxn ang="f64">
                    <a:pos x="f84" y="f74"/>
                  </a:cxn>
                  <a:cxn ang="f64">
                    <a:pos x="f86" y="f88"/>
                  </a:cxn>
                  <a:cxn ang="f64">
                    <a:pos x="f82" y="f89"/>
                  </a:cxn>
                  <a:cxn ang="f64">
                    <a:pos x="f90" y="f72"/>
                  </a:cxn>
                  <a:cxn ang="f64">
                    <a:pos x="f80" y="f72"/>
                  </a:cxn>
                  <a:cxn ang="f64">
                    <a:pos x="f91" y="f92"/>
                  </a:cxn>
                  <a:cxn ang="f64">
                    <a:pos x="f80" y="f93"/>
                  </a:cxn>
                  <a:cxn ang="f64">
                    <a:pos x="f69" y="f70"/>
                  </a:cxn>
                </a:cxnLst>
                <a:rect l="f65" t="f68" r="f66" b="f67"/>
                <a:pathLst>
                  <a:path w="15" h="20">
                    <a:moveTo>
                      <a:pt x="f8" y="f9"/>
                    </a:moveTo>
                    <a:cubicBezTo>
                      <a:pt x="f8" y="f10"/>
                      <a:pt x="f8" y="f11"/>
                      <a:pt x="f12" y="f6"/>
                    </a:cubicBezTo>
                    <a:cubicBezTo>
                      <a:pt x="f6" y="f13"/>
                      <a:pt x="f6" y="f13"/>
                      <a:pt x="f6" y="f14"/>
                    </a:cubicBezTo>
                    <a:cubicBezTo>
                      <a:pt x="f12" y="f15"/>
                      <a:pt x="f6" y="f15"/>
                      <a:pt x="f16" y="f17"/>
                    </a:cubicBezTo>
                    <a:cubicBezTo>
                      <a:pt x="f12" y="f18"/>
                      <a:pt x="f6" y="f18"/>
                      <a:pt x="f12" y="f19"/>
                    </a:cubicBezTo>
                    <a:cubicBezTo>
                      <a:pt x="f13" y="f20"/>
                      <a:pt x="f16" y="f21"/>
                      <a:pt x="f13" y="f21"/>
                    </a:cubicBezTo>
                    <a:cubicBezTo>
                      <a:pt x="f14" y="f22"/>
                      <a:pt x="f13" y="f22"/>
                      <a:pt x="f8" y="f5"/>
                    </a:cubicBezTo>
                    <a:cubicBezTo>
                      <a:pt x="f17" y="f5"/>
                      <a:pt x="f18" y="f22"/>
                      <a:pt x="f19" y="f22"/>
                    </a:cubicBezTo>
                    <a:cubicBezTo>
                      <a:pt x="f23" y="f22"/>
                      <a:pt x="f20" y="f20"/>
                      <a:pt x="f23" y="f20"/>
                    </a:cubicBezTo>
                    <a:cubicBezTo>
                      <a:pt x="f21" y="f19"/>
                      <a:pt x="f21" y="f18"/>
                      <a:pt x="f22" y="f17"/>
                    </a:cubicBezTo>
                    <a:cubicBezTo>
                      <a:pt x="f5" y="f17"/>
                      <a:pt x="f21" y="f17"/>
                      <a:pt x="f22" y="f15"/>
                    </a:cubicBezTo>
                    <a:cubicBezTo>
                      <a:pt x="f5" y="f15"/>
                      <a:pt x="f23" y="f8"/>
                      <a:pt x="f21" y="f8"/>
                    </a:cubicBezTo>
                    <a:cubicBezTo>
                      <a:pt x="f22" y="f8"/>
                      <a:pt x="f21" y="f14"/>
                      <a:pt x="f22" y="f14"/>
                    </a:cubicBezTo>
                    <a:cubicBezTo>
                      <a:pt x="f5" y="f8"/>
                      <a:pt x="f21" y="f13"/>
                      <a:pt x="f21" y="f24"/>
                    </a:cubicBezTo>
                    <a:cubicBezTo>
                      <a:pt x="f23" y="f24"/>
                      <a:pt x="f23" y="f12"/>
                      <a:pt x="f23" y="f12"/>
                    </a:cubicBezTo>
                    <a:cubicBezTo>
                      <a:pt x="f21" y="f12"/>
                      <a:pt x="f21" y="f12"/>
                      <a:pt x="f20" y="f6"/>
                    </a:cubicBezTo>
                    <a:cubicBezTo>
                      <a:pt x="f19" y="f25"/>
                      <a:pt x="f19" y="f16"/>
                      <a:pt x="f19" y="f6"/>
                    </a:cubicBezTo>
                    <a:cubicBezTo>
                      <a:pt x="f19" y="f25"/>
                      <a:pt x="f17" y="f6"/>
                      <a:pt x="f18" y="f25"/>
                    </a:cubicBezTo>
                    <a:cubicBezTo>
                      <a:pt x="f19" y="f25"/>
                      <a:pt x="f17" y="f10"/>
                      <a:pt x="f19" y="f10"/>
                    </a:cubicBezTo>
                    <a:cubicBezTo>
                      <a:pt x="f20" y="f25"/>
                      <a:pt x="f15" y="f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29" name="Liberia">
                <a:extLst>
                  <a:ext uri="{FF2B5EF4-FFF2-40B4-BE49-F238E27FC236}">
                    <a16:creationId xmlns:a16="http://schemas.microsoft.com/office/drawing/2014/main" id="{2AE8C1AD-5A01-EB09-3DAA-BCF3BB511C3B}"/>
                  </a:ext>
                </a:extLst>
              </p:cNvPr>
              <p:cNvSpPr/>
              <p:nvPr/>
            </p:nvSpPr>
            <p:spPr>
              <a:xfrm>
                <a:off x="6708029" y="4301081"/>
                <a:ext cx="112964" cy="136931"/>
              </a:xfrm>
              <a:custGeom>
                <a:avLst/>
                <a:gdLst>
                  <a:gd name="f0" fmla="val 10800000"/>
                  <a:gd name="f1" fmla="val 5400000"/>
                  <a:gd name="f2" fmla="val 180"/>
                  <a:gd name="f3" fmla="val w"/>
                  <a:gd name="f4" fmla="val h"/>
                  <a:gd name="f5" fmla="val 0"/>
                  <a:gd name="f6" fmla="val 21"/>
                  <a:gd name="f7" fmla="val 27"/>
                  <a:gd name="f8" fmla="val 18"/>
                  <a:gd name="f9" fmla="val 26"/>
                  <a:gd name="f10" fmla="val 19"/>
                  <a:gd name="f11" fmla="val 22"/>
                  <a:gd name="f12" fmla="val 20"/>
                  <a:gd name="f13" fmla="val 17"/>
                  <a:gd name="f14" fmla="val 15"/>
                  <a:gd name="f15" fmla="val 16"/>
                  <a:gd name="f16" fmla="val 14"/>
                  <a:gd name="f17" fmla="val 12"/>
                  <a:gd name="f18" fmla="val 11"/>
                  <a:gd name="f19" fmla="val 10"/>
                  <a:gd name="f20" fmla="val 9"/>
                  <a:gd name="f21" fmla="val 7"/>
                  <a:gd name="f22" fmla="val 6"/>
                  <a:gd name="f23" fmla="val 13"/>
                  <a:gd name="f24" fmla="val 8"/>
                  <a:gd name="f25" fmla="val 3"/>
                  <a:gd name="f26" fmla="val 1"/>
                  <a:gd name="f27" fmla="val 2"/>
                  <a:gd name="f28" fmla="val 4"/>
                  <a:gd name="f29" fmla="val 5"/>
                  <a:gd name="f30" fmla="val 23"/>
                  <a:gd name="f31" fmla="val 25"/>
                  <a:gd name="f32" fmla="+- 0 0 -90"/>
                  <a:gd name="f33" fmla="*/ f3 1 21"/>
                  <a:gd name="f34" fmla="*/ f4 1 27"/>
                  <a:gd name="f35" fmla="+- f7 0 f5"/>
                  <a:gd name="f36" fmla="+- f6 0 f5"/>
                  <a:gd name="f37" fmla="*/ f32 f0 1"/>
                  <a:gd name="f38" fmla="*/ f36 1 21"/>
                  <a:gd name="f39" fmla="*/ f35 1 27"/>
                  <a:gd name="f40" fmla="*/ f37 1 f2"/>
                  <a:gd name="f41" fmla="*/ 18 1 f38"/>
                  <a:gd name="f42" fmla="*/ 26 1 f39"/>
                  <a:gd name="f43" fmla="*/ 20 1 f38"/>
                  <a:gd name="f44" fmla="*/ 20 1 f39"/>
                  <a:gd name="f45" fmla="*/ 17 1 f39"/>
                  <a:gd name="f46" fmla="*/ 16 1 f38"/>
                  <a:gd name="f47" fmla="*/ 15 1 f39"/>
                  <a:gd name="f48" fmla="*/ 15 1 f38"/>
                  <a:gd name="f49" fmla="*/ 11 1 f39"/>
                  <a:gd name="f50" fmla="*/ 7 1 f39"/>
                  <a:gd name="f51" fmla="*/ 14 1 f38"/>
                  <a:gd name="f52" fmla="*/ 11 1 f38"/>
                  <a:gd name="f53" fmla="*/ 8 1 f39"/>
                  <a:gd name="f54" fmla="*/ 10 1 f38"/>
                  <a:gd name="f55" fmla="*/ 3 1 f39"/>
                  <a:gd name="f56" fmla="*/ 6 1 f38"/>
                  <a:gd name="f57" fmla="*/ 1 1 f39"/>
                  <a:gd name="f58" fmla="*/ 4 1 f38"/>
                  <a:gd name="f59" fmla="*/ 6 1 f39"/>
                  <a:gd name="f60" fmla="*/ 0 1 f38"/>
                  <a:gd name="f61" fmla="*/ 10 1 f39"/>
                  <a:gd name="f62" fmla="*/ 2 1 f38"/>
                  <a:gd name="f63" fmla="*/ 12 1 f39"/>
                  <a:gd name="f64" fmla="*/ 5 1 f38"/>
                  <a:gd name="f65" fmla="*/ 8 1 f38"/>
                  <a:gd name="f66" fmla="*/ 18 1 f39"/>
                  <a:gd name="f67" fmla="*/ 22 1 f39"/>
                  <a:gd name="f68" fmla="*/ 13 1 f38"/>
                  <a:gd name="f69" fmla="*/ 23 1 f39"/>
                  <a:gd name="f70" fmla="*/ f6 1 f38"/>
                  <a:gd name="f71" fmla="*/ 0 1 f39"/>
                  <a:gd name="f72" fmla="*/ f7 1 f39"/>
                  <a:gd name="f73" fmla="+- f40 0 f1"/>
                  <a:gd name="f74" fmla="*/ f60 f33 1"/>
                  <a:gd name="f75" fmla="*/ f70 f33 1"/>
                  <a:gd name="f76" fmla="*/ f72 f34 1"/>
                  <a:gd name="f77" fmla="*/ f71 f34 1"/>
                  <a:gd name="f78" fmla="*/ f41 f33 1"/>
                  <a:gd name="f79" fmla="*/ f42 f34 1"/>
                  <a:gd name="f80" fmla="*/ f43 f33 1"/>
                  <a:gd name="f81" fmla="*/ f44 f34 1"/>
                  <a:gd name="f82" fmla="*/ f45 f34 1"/>
                  <a:gd name="f83" fmla="*/ f46 f33 1"/>
                  <a:gd name="f84" fmla="*/ f47 f34 1"/>
                  <a:gd name="f85" fmla="*/ f48 f33 1"/>
                  <a:gd name="f86" fmla="*/ f49 f34 1"/>
                  <a:gd name="f87" fmla="*/ f50 f34 1"/>
                  <a:gd name="f88" fmla="*/ f51 f33 1"/>
                  <a:gd name="f89" fmla="*/ f52 f33 1"/>
                  <a:gd name="f90" fmla="*/ f53 f34 1"/>
                  <a:gd name="f91" fmla="*/ f54 f33 1"/>
                  <a:gd name="f92" fmla="*/ f55 f34 1"/>
                  <a:gd name="f93" fmla="*/ f56 f33 1"/>
                  <a:gd name="f94" fmla="*/ f57 f34 1"/>
                  <a:gd name="f95" fmla="*/ f58 f33 1"/>
                  <a:gd name="f96" fmla="*/ f59 f34 1"/>
                  <a:gd name="f97" fmla="*/ f61 f34 1"/>
                  <a:gd name="f98" fmla="*/ f62 f33 1"/>
                  <a:gd name="f99" fmla="*/ f63 f34 1"/>
                  <a:gd name="f100" fmla="*/ f64 f33 1"/>
                  <a:gd name="f101" fmla="*/ f65 f33 1"/>
                  <a:gd name="f102" fmla="*/ f66 f34 1"/>
                  <a:gd name="f103" fmla="*/ f67 f34 1"/>
                  <a:gd name="f104" fmla="*/ f68 f33 1"/>
                  <a:gd name="f105" fmla="*/ f69 f34 1"/>
                </a:gdLst>
                <a:ahLst/>
                <a:cxnLst>
                  <a:cxn ang="3cd4">
                    <a:pos x="hc" y="t"/>
                  </a:cxn>
                  <a:cxn ang="0">
                    <a:pos x="r" y="vc"/>
                  </a:cxn>
                  <a:cxn ang="cd4">
                    <a:pos x="hc" y="b"/>
                  </a:cxn>
                  <a:cxn ang="cd2">
                    <a:pos x="l" y="vc"/>
                  </a:cxn>
                  <a:cxn ang="f73">
                    <a:pos x="f78" y="f79"/>
                  </a:cxn>
                  <a:cxn ang="f73">
                    <a:pos x="f80" y="f81"/>
                  </a:cxn>
                  <a:cxn ang="f73">
                    <a:pos x="f78" y="f82"/>
                  </a:cxn>
                  <a:cxn ang="f73">
                    <a:pos x="f83" y="f84"/>
                  </a:cxn>
                  <a:cxn ang="f73">
                    <a:pos x="f85" y="f86"/>
                  </a:cxn>
                  <a:cxn ang="f73">
                    <a:pos x="f85" y="f87"/>
                  </a:cxn>
                  <a:cxn ang="f73">
                    <a:pos x="f88" y="f87"/>
                  </a:cxn>
                  <a:cxn ang="f73">
                    <a:pos x="f89" y="f90"/>
                  </a:cxn>
                  <a:cxn ang="f73">
                    <a:pos x="f91" y="f92"/>
                  </a:cxn>
                  <a:cxn ang="f73">
                    <a:pos x="f93" y="f94"/>
                  </a:cxn>
                  <a:cxn ang="f73">
                    <a:pos x="f95" y="f96"/>
                  </a:cxn>
                  <a:cxn ang="f73">
                    <a:pos x="f74" y="f97"/>
                  </a:cxn>
                  <a:cxn ang="f73">
                    <a:pos x="f98" y="f99"/>
                  </a:cxn>
                  <a:cxn ang="f73">
                    <a:pos x="f100" y="f84"/>
                  </a:cxn>
                  <a:cxn ang="f73">
                    <a:pos x="f101" y="f102"/>
                  </a:cxn>
                  <a:cxn ang="f73">
                    <a:pos x="f89" y="f103"/>
                  </a:cxn>
                  <a:cxn ang="f73">
                    <a:pos x="f104" y="f105"/>
                  </a:cxn>
                  <a:cxn ang="f73">
                    <a:pos x="f78" y="f79"/>
                  </a:cxn>
                </a:cxnLst>
                <a:rect l="f74" t="f77" r="f75" b="f76"/>
                <a:pathLst>
                  <a:path w="21" h="27">
                    <a:moveTo>
                      <a:pt x="f8" y="f9"/>
                    </a:moveTo>
                    <a:cubicBezTo>
                      <a:pt x="f8" y="f10"/>
                      <a:pt x="f6" y="f11"/>
                      <a:pt x="f12" y="f12"/>
                    </a:cubicBezTo>
                    <a:cubicBezTo>
                      <a:pt x="f10" y="f13"/>
                      <a:pt x="f6" y="f8"/>
                      <a:pt x="f8" y="f13"/>
                    </a:cubicBezTo>
                    <a:cubicBezTo>
                      <a:pt x="f14" y="f15"/>
                      <a:pt x="f8" y="f14"/>
                      <a:pt x="f15" y="f14"/>
                    </a:cubicBezTo>
                    <a:cubicBezTo>
                      <a:pt x="f16" y="f14"/>
                      <a:pt x="f15" y="f17"/>
                      <a:pt x="f14" y="f18"/>
                    </a:cubicBezTo>
                    <a:cubicBezTo>
                      <a:pt x="f14" y="f19"/>
                      <a:pt x="f15" y="f20"/>
                      <a:pt x="f14" y="f21"/>
                    </a:cubicBezTo>
                    <a:cubicBezTo>
                      <a:pt x="f16" y="f22"/>
                      <a:pt x="f16" y="f21"/>
                      <a:pt x="f16" y="f21"/>
                    </a:cubicBezTo>
                    <a:cubicBezTo>
                      <a:pt x="f16" y="f21"/>
                      <a:pt x="f23" y="f20"/>
                      <a:pt x="f18" y="f24"/>
                    </a:cubicBezTo>
                    <a:cubicBezTo>
                      <a:pt x="f19" y="f21"/>
                      <a:pt x="f17" y="f24"/>
                      <a:pt x="f19" y="f25"/>
                    </a:cubicBezTo>
                    <a:cubicBezTo>
                      <a:pt x="f20" y="f5"/>
                      <a:pt x="f20" y="f5"/>
                      <a:pt x="f22" y="f26"/>
                    </a:cubicBezTo>
                    <a:cubicBezTo>
                      <a:pt x="f22" y="f27"/>
                      <a:pt x="f22" y="f27"/>
                      <a:pt x="f28" y="f22"/>
                    </a:cubicBezTo>
                    <a:cubicBezTo>
                      <a:pt x="f5" y="f20"/>
                      <a:pt x="f5" y="f24"/>
                      <a:pt x="f5" y="f19"/>
                    </a:cubicBezTo>
                    <a:cubicBezTo>
                      <a:pt x="f28" y="f17"/>
                      <a:pt x="f5" y="f18"/>
                      <a:pt x="f27" y="f17"/>
                    </a:cubicBezTo>
                    <a:cubicBezTo>
                      <a:pt x="f28" y="f23"/>
                      <a:pt x="f25" y="f14"/>
                      <a:pt x="f29" y="f14"/>
                    </a:cubicBezTo>
                    <a:cubicBezTo>
                      <a:pt x="f29" y="f14"/>
                      <a:pt x="f28" y="f13"/>
                      <a:pt x="f24" y="f8"/>
                    </a:cubicBezTo>
                    <a:cubicBezTo>
                      <a:pt x="f18" y="f12"/>
                      <a:pt x="f19" y="f6"/>
                      <a:pt x="f18" y="f11"/>
                    </a:cubicBezTo>
                    <a:cubicBezTo>
                      <a:pt x="f23" y="f30"/>
                      <a:pt x="f18" y="f30"/>
                      <a:pt x="f23" y="f30"/>
                    </a:cubicBezTo>
                    <a:cubicBezTo>
                      <a:pt x="f13" y="f31"/>
                      <a:pt x="f14" y="f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30" name="Freeform 189">
                <a:extLst>
                  <a:ext uri="{FF2B5EF4-FFF2-40B4-BE49-F238E27FC236}">
                    <a16:creationId xmlns:a16="http://schemas.microsoft.com/office/drawing/2014/main" id="{CFD9C5A6-66F4-427E-A51F-2B2AFDC31E30}"/>
                  </a:ext>
                </a:extLst>
              </p:cNvPr>
              <p:cNvSpPr/>
              <p:nvPr/>
            </p:nvSpPr>
            <p:spPr>
              <a:xfrm>
                <a:off x="6586020" y="4129915"/>
                <a:ext cx="79077" cy="23536"/>
              </a:xfrm>
              <a:custGeom>
                <a:avLst/>
                <a:gdLst>
                  <a:gd name="f0" fmla="val 10800000"/>
                  <a:gd name="f1" fmla="val 5400000"/>
                  <a:gd name="f2" fmla="val 180"/>
                  <a:gd name="f3" fmla="val w"/>
                  <a:gd name="f4" fmla="val h"/>
                  <a:gd name="f5" fmla="val 0"/>
                  <a:gd name="f6" fmla="val 15"/>
                  <a:gd name="f7" fmla="val 5"/>
                  <a:gd name="f8" fmla="val 3"/>
                  <a:gd name="f9" fmla="val 4"/>
                  <a:gd name="f10" fmla="val 6"/>
                  <a:gd name="f11" fmla="val 8"/>
                  <a:gd name="f12" fmla="val 2"/>
                  <a:gd name="f13" fmla="val 9"/>
                  <a:gd name="f14" fmla="val 12"/>
                  <a:gd name="f15" fmla="val 14"/>
                  <a:gd name="f16" fmla="val 1"/>
                  <a:gd name="f17" fmla="val 13"/>
                  <a:gd name="f18" fmla="val 10"/>
                  <a:gd name="f19" fmla="val 7"/>
                  <a:gd name="f20" fmla="+- 0 0 -90"/>
                  <a:gd name="f21" fmla="*/ f3 1 15"/>
                  <a:gd name="f22" fmla="*/ f4 1 5"/>
                  <a:gd name="f23" fmla="+- f7 0 f5"/>
                  <a:gd name="f24" fmla="+- f6 0 f5"/>
                  <a:gd name="f25" fmla="*/ f20 f0 1"/>
                  <a:gd name="f26" fmla="*/ f23 1 5"/>
                  <a:gd name="f27" fmla="*/ f24 1 15"/>
                  <a:gd name="f28" fmla="*/ f25 1 f2"/>
                  <a:gd name="f29" fmla="*/ 0 1 f27"/>
                  <a:gd name="f30" fmla="*/ 5 1 f26"/>
                  <a:gd name="f31" fmla="*/ 4 1 f27"/>
                  <a:gd name="f32" fmla="*/ 4 1 f26"/>
                  <a:gd name="f33" fmla="*/ 6 1 f27"/>
                  <a:gd name="f34" fmla="*/ 3 1 f26"/>
                  <a:gd name="f35" fmla="*/ 12 1 f27"/>
                  <a:gd name="f36" fmla="*/ 13 1 f27"/>
                  <a:gd name="f37" fmla="*/ 2 1 f26"/>
                  <a:gd name="f38" fmla="*/ 5 1 f27"/>
                  <a:gd name="f39" fmla="*/ 0 1 f26"/>
                  <a:gd name="f40" fmla="*/ 1 1 f26"/>
                  <a:gd name="f41" fmla="*/ 2 1 f27"/>
                  <a:gd name="f42" fmla="*/ f6 1 f27"/>
                  <a:gd name="f43" fmla="*/ f7 1 f26"/>
                  <a:gd name="f44" fmla="+- f28 0 f1"/>
                  <a:gd name="f45" fmla="*/ f29 f21 1"/>
                  <a:gd name="f46" fmla="*/ f42 f21 1"/>
                  <a:gd name="f47" fmla="*/ f43 f22 1"/>
                  <a:gd name="f48" fmla="*/ f39 f22 1"/>
                  <a:gd name="f49" fmla="*/ f30 f22 1"/>
                  <a:gd name="f50" fmla="*/ f31 f21 1"/>
                  <a:gd name="f51" fmla="*/ f32 f22 1"/>
                  <a:gd name="f52" fmla="*/ f33 f21 1"/>
                  <a:gd name="f53" fmla="*/ f34 f22 1"/>
                  <a:gd name="f54" fmla="*/ f35 f21 1"/>
                  <a:gd name="f55" fmla="*/ f36 f21 1"/>
                  <a:gd name="f56" fmla="*/ f37 f22 1"/>
                  <a:gd name="f57" fmla="*/ f38 f21 1"/>
                  <a:gd name="f58" fmla="*/ f40 f22 1"/>
                  <a:gd name="f59" fmla="*/ f41 f21 1"/>
                </a:gdLst>
                <a:ahLst/>
                <a:cxnLst>
                  <a:cxn ang="3cd4">
                    <a:pos x="hc" y="t"/>
                  </a:cxn>
                  <a:cxn ang="0">
                    <a:pos x="r" y="vc"/>
                  </a:cxn>
                  <a:cxn ang="cd4">
                    <a:pos x="hc" y="b"/>
                  </a:cxn>
                  <a:cxn ang="cd2">
                    <a:pos x="l" y="vc"/>
                  </a:cxn>
                  <a:cxn ang="f44">
                    <a:pos x="f45" y="f49"/>
                  </a:cxn>
                  <a:cxn ang="f44">
                    <a:pos x="f50" y="f51"/>
                  </a:cxn>
                  <a:cxn ang="f44">
                    <a:pos x="f52" y="f53"/>
                  </a:cxn>
                  <a:cxn ang="f44">
                    <a:pos x="f54" y="f53"/>
                  </a:cxn>
                  <a:cxn ang="f44">
                    <a:pos x="f55" y="f56"/>
                  </a:cxn>
                  <a:cxn ang="f44">
                    <a:pos x="f57" y="f48"/>
                  </a:cxn>
                  <a:cxn ang="f44">
                    <a:pos x="f45" y="f58"/>
                  </a:cxn>
                  <a:cxn ang="f44">
                    <a:pos x="f59" y="f51"/>
                  </a:cxn>
                  <a:cxn ang="f44">
                    <a:pos x="f52" y="f56"/>
                  </a:cxn>
                  <a:cxn ang="f44">
                    <a:pos x="f59" y="f51"/>
                  </a:cxn>
                  <a:cxn ang="f44">
                    <a:pos x="f45" y="f49"/>
                  </a:cxn>
                </a:cxnLst>
                <a:rect l="f45" t="f48" r="f46" b="f47"/>
                <a:pathLst>
                  <a:path w="15" h="5">
                    <a:moveTo>
                      <a:pt x="f5" y="f7"/>
                    </a:moveTo>
                    <a:cubicBezTo>
                      <a:pt x="f8" y="f9"/>
                      <a:pt x="f8" y="f9"/>
                      <a:pt x="f9" y="f9"/>
                    </a:cubicBezTo>
                    <a:cubicBezTo>
                      <a:pt x="f9" y="f8"/>
                      <a:pt x="f7" y="f8"/>
                      <a:pt x="f10" y="f8"/>
                    </a:cubicBezTo>
                    <a:cubicBezTo>
                      <a:pt x="f11" y="f12"/>
                      <a:pt x="f13" y="f8"/>
                      <a:pt x="f14" y="f8"/>
                    </a:cubicBezTo>
                    <a:cubicBezTo>
                      <a:pt x="f15" y="f12"/>
                      <a:pt x="f6" y="f16"/>
                      <a:pt x="f17" y="f12"/>
                    </a:cubicBezTo>
                    <a:cubicBezTo>
                      <a:pt x="f18" y="f12"/>
                      <a:pt x="f19" y="f5"/>
                      <a:pt x="f7" y="f5"/>
                    </a:cubicBezTo>
                    <a:cubicBezTo>
                      <a:pt x="f8" y="f5"/>
                      <a:pt x="f19" y="f16"/>
                      <a:pt x="f5" y="f16"/>
                    </a:cubicBezTo>
                    <a:cubicBezTo>
                      <a:pt x="f16" y="f8"/>
                      <a:pt x="f5" y="f9"/>
                      <a:pt x="f12" y="f9"/>
                    </a:cubicBezTo>
                    <a:cubicBezTo>
                      <a:pt x="f8" y="f8"/>
                      <a:pt x="f5" y="f12"/>
                      <a:pt x="f10" y="f12"/>
                    </a:cubicBezTo>
                    <a:cubicBezTo>
                      <a:pt x="f16" y="f8"/>
                      <a:pt x="f9" y="f8"/>
                      <a:pt x="f12" y="f9"/>
                    </a:cubicBezTo>
                    <a:cubicBezTo>
                      <a:pt x="f5" y="f7"/>
                      <a:pt x="f16" y="f8"/>
                      <a:pt x="f5"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31" name="Senegal">
                <a:extLst>
                  <a:ext uri="{FF2B5EF4-FFF2-40B4-BE49-F238E27FC236}">
                    <a16:creationId xmlns:a16="http://schemas.microsoft.com/office/drawing/2014/main" id="{43205A89-C307-13DA-60C4-F42A3998F13E}"/>
                  </a:ext>
                </a:extLst>
              </p:cNvPr>
              <p:cNvSpPr/>
              <p:nvPr/>
            </p:nvSpPr>
            <p:spPr>
              <a:xfrm>
                <a:off x="6554391" y="4033637"/>
                <a:ext cx="164930" cy="145490"/>
              </a:xfrm>
              <a:custGeom>
                <a:avLst/>
                <a:gdLst>
                  <a:gd name="f0" fmla="val 10800000"/>
                  <a:gd name="f1" fmla="val 5400000"/>
                  <a:gd name="f2" fmla="val 180"/>
                  <a:gd name="f3" fmla="val w"/>
                  <a:gd name="f4" fmla="val h"/>
                  <a:gd name="f5" fmla="val 0"/>
                  <a:gd name="f6" fmla="val 31"/>
                  <a:gd name="f7" fmla="val 29"/>
                  <a:gd name="f8" fmla="val 26"/>
                  <a:gd name="f9" fmla="val 12"/>
                  <a:gd name="f10" fmla="val 24"/>
                  <a:gd name="f11" fmla="val 10"/>
                  <a:gd name="f12" fmla="val 25"/>
                  <a:gd name="f13" fmla="val 9"/>
                  <a:gd name="f14" fmla="val 23"/>
                  <a:gd name="f15" fmla="val 7"/>
                  <a:gd name="f16" fmla="val 6"/>
                  <a:gd name="f17" fmla="val 22"/>
                  <a:gd name="f18" fmla="val 4"/>
                  <a:gd name="f19" fmla="val 20"/>
                  <a:gd name="f20" fmla="val 1"/>
                  <a:gd name="f21" fmla="val 18"/>
                  <a:gd name="f22" fmla="val 15"/>
                  <a:gd name="f23" fmla="val 17"/>
                  <a:gd name="f24" fmla="val 16"/>
                  <a:gd name="f25" fmla="val 14"/>
                  <a:gd name="f26" fmla="val 13"/>
                  <a:gd name="f27" fmla="val 2"/>
                  <a:gd name="f28" fmla="val 11"/>
                  <a:gd name="f29" fmla="val 8"/>
                  <a:gd name="f30" fmla="val 3"/>
                  <a:gd name="f31" fmla="val 5"/>
                  <a:gd name="f32" fmla="val 19"/>
                  <a:gd name="f33" fmla="val 21"/>
                  <a:gd name="f34" fmla="val 27"/>
                  <a:gd name="f35" fmla="val 28"/>
                  <a:gd name="f36" fmla="val 30"/>
                  <a:gd name="f37" fmla="+- 0 0 -90"/>
                  <a:gd name="f38" fmla="*/ f3 1 31"/>
                  <a:gd name="f39" fmla="*/ f4 1 29"/>
                  <a:gd name="f40" fmla="+- f7 0 f5"/>
                  <a:gd name="f41" fmla="+- f6 0 f5"/>
                  <a:gd name="f42" fmla="*/ f37 f0 1"/>
                  <a:gd name="f43" fmla="*/ f41 1 31"/>
                  <a:gd name="f44" fmla="*/ f40 1 29"/>
                  <a:gd name="f45" fmla="*/ f42 1 f2"/>
                  <a:gd name="f46" fmla="*/ 26 1 f43"/>
                  <a:gd name="f47" fmla="*/ 12 1 f44"/>
                  <a:gd name="f48" fmla="*/ 24 1 f43"/>
                  <a:gd name="f49" fmla="*/ 9 1 f44"/>
                  <a:gd name="f50" fmla="*/ 23 1 f43"/>
                  <a:gd name="f51" fmla="*/ 6 1 f44"/>
                  <a:gd name="f52" fmla="*/ 22 1 f43"/>
                  <a:gd name="f53" fmla="*/ 4 1 f44"/>
                  <a:gd name="f54" fmla="*/ 18 1 f43"/>
                  <a:gd name="f55" fmla="*/ 1 1 f44"/>
                  <a:gd name="f56" fmla="*/ 16 1 f43"/>
                  <a:gd name="f57" fmla="*/ 0 1 f44"/>
                  <a:gd name="f58" fmla="*/ 14 1 f43"/>
                  <a:gd name="f59" fmla="*/ 12 1 f43"/>
                  <a:gd name="f60" fmla="*/ 10 1 f43"/>
                  <a:gd name="f61" fmla="*/ 8 1 f43"/>
                  <a:gd name="f62" fmla="*/ 2 1 f44"/>
                  <a:gd name="f63" fmla="*/ 6 1 f43"/>
                  <a:gd name="f64" fmla="*/ 8 1 f44"/>
                  <a:gd name="f65" fmla="*/ 3 1 f43"/>
                  <a:gd name="f66" fmla="*/ 2 1 f43"/>
                  <a:gd name="f67" fmla="*/ 14 1 f44"/>
                  <a:gd name="f68" fmla="*/ 16 1 f44"/>
                  <a:gd name="f69" fmla="*/ 4 1 f43"/>
                  <a:gd name="f70" fmla="*/ 17 1 f44"/>
                  <a:gd name="f71" fmla="*/ 7 1 f43"/>
                  <a:gd name="f72" fmla="*/ 18 1 f44"/>
                  <a:gd name="f73" fmla="*/ 20 1 f44"/>
                  <a:gd name="f74" fmla="*/ 11 1 f43"/>
                  <a:gd name="f75" fmla="*/ 19 1 f44"/>
                  <a:gd name="f76" fmla="*/ 19 1 f43"/>
                  <a:gd name="f77" fmla="*/ 21 1 f44"/>
                  <a:gd name="f78" fmla="*/ 22 1 f44"/>
                  <a:gd name="f79" fmla="*/ 23 1 f44"/>
                  <a:gd name="f80" fmla="*/ 24 1 f44"/>
                  <a:gd name="f81" fmla="*/ 26 1 f44"/>
                  <a:gd name="f82" fmla="*/ 9 1 f43"/>
                  <a:gd name="f83" fmla="*/ 25 1 f44"/>
                  <a:gd name="f84" fmla="*/ 13 1 f43"/>
                  <a:gd name="f85" fmla="*/ 27 1 f44"/>
                  <a:gd name="f86" fmla="*/ 29 1 f44"/>
                  <a:gd name="f87" fmla="*/ 15 1 f43"/>
                  <a:gd name="f88" fmla="*/ 28 1 f44"/>
                  <a:gd name="f89" fmla="*/ 29 1 f43"/>
                  <a:gd name="f90" fmla="*/ 27 1 f43"/>
                  <a:gd name="f91" fmla="*/ 0 1 f43"/>
                  <a:gd name="f92" fmla="*/ f6 1 f43"/>
                  <a:gd name="f93" fmla="*/ f7 1 f44"/>
                  <a:gd name="f94" fmla="+- f45 0 f1"/>
                  <a:gd name="f95" fmla="*/ f91 f38 1"/>
                  <a:gd name="f96" fmla="*/ f92 f38 1"/>
                  <a:gd name="f97" fmla="*/ f93 f39 1"/>
                  <a:gd name="f98" fmla="*/ f57 f39 1"/>
                  <a:gd name="f99" fmla="*/ f46 f38 1"/>
                  <a:gd name="f100" fmla="*/ f47 f39 1"/>
                  <a:gd name="f101" fmla="*/ f48 f38 1"/>
                  <a:gd name="f102" fmla="*/ f49 f39 1"/>
                  <a:gd name="f103" fmla="*/ f50 f38 1"/>
                  <a:gd name="f104" fmla="*/ f51 f39 1"/>
                  <a:gd name="f105" fmla="*/ f52 f38 1"/>
                  <a:gd name="f106" fmla="*/ f53 f39 1"/>
                  <a:gd name="f107" fmla="*/ f54 f38 1"/>
                  <a:gd name="f108" fmla="*/ f55 f39 1"/>
                  <a:gd name="f109" fmla="*/ f56 f38 1"/>
                  <a:gd name="f110" fmla="*/ f58 f38 1"/>
                  <a:gd name="f111" fmla="*/ f59 f38 1"/>
                  <a:gd name="f112" fmla="*/ f60 f38 1"/>
                  <a:gd name="f113" fmla="*/ f61 f38 1"/>
                  <a:gd name="f114" fmla="*/ f62 f39 1"/>
                  <a:gd name="f115" fmla="*/ f63 f38 1"/>
                  <a:gd name="f116" fmla="*/ f64 f39 1"/>
                  <a:gd name="f117" fmla="*/ f65 f38 1"/>
                  <a:gd name="f118" fmla="*/ f66 f38 1"/>
                  <a:gd name="f119" fmla="*/ f67 f39 1"/>
                  <a:gd name="f120" fmla="*/ f68 f39 1"/>
                  <a:gd name="f121" fmla="*/ f69 f38 1"/>
                  <a:gd name="f122" fmla="*/ f70 f39 1"/>
                  <a:gd name="f123" fmla="*/ f71 f38 1"/>
                  <a:gd name="f124" fmla="*/ f72 f39 1"/>
                  <a:gd name="f125" fmla="*/ f73 f39 1"/>
                  <a:gd name="f126" fmla="*/ f74 f38 1"/>
                  <a:gd name="f127" fmla="*/ f75 f39 1"/>
                  <a:gd name="f128" fmla="*/ f76 f38 1"/>
                  <a:gd name="f129" fmla="*/ f77 f39 1"/>
                  <a:gd name="f130" fmla="*/ f78 f39 1"/>
                  <a:gd name="f131" fmla="*/ f79 f39 1"/>
                  <a:gd name="f132" fmla="*/ f80 f39 1"/>
                  <a:gd name="f133" fmla="*/ f81 f39 1"/>
                  <a:gd name="f134" fmla="*/ f82 f38 1"/>
                  <a:gd name="f135" fmla="*/ f83 f39 1"/>
                  <a:gd name="f136" fmla="*/ f84 f38 1"/>
                  <a:gd name="f137" fmla="*/ f85 f39 1"/>
                  <a:gd name="f138" fmla="*/ f86 f39 1"/>
                  <a:gd name="f139" fmla="*/ f87 f38 1"/>
                  <a:gd name="f140" fmla="*/ f88 f39 1"/>
                  <a:gd name="f141" fmla="*/ f89 f38 1"/>
                  <a:gd name="f142" fmla="*/ f90 f38 1"/>
                </a:gdLst>
                <a:ahLst/>
                <a:cxnLst>
                  <a:cxn ang="3cd4">
                    <a:pos x="hc" y="t"/>
                  </a:cxn>
                  <a:cxn ang="0">
                    <a:pos x="r" y="vc"/>
                  </a:cxn>
                  <a:cxn ang="cd4">
                    <a:pos x="hc" y="b"/>
                  </a:cxn>
                  <a:cxn ang="cd2">
                    <a:pos x="l" y="vc"/>
                  </a:cxn>
                  <a:cxn ang="f94">
                    <a:pos x="f99" y="f100"/>
                  </a:cxn>
                  <a:cxn ang="f94">
                    <a:pos x="f101" y="f102"/>
                  </a:cxn>
                  <a:cxn ang="f94">
                    <a:pos x="f103" y="f104"/>
                  </a:cxn>
                  <a:cxn ang="f94">
                    <a:pos x="f105" y="f106"/>
                  </a:cxn>
                  <a:cxn ang="f94">
                    <a:pos x="f107" y="f108"/>
                  </a:cxn>
                  <a:cxn ang="f94">
                    <a:pos x="f109" y="f98"/>
                  </a:cxn>
                  <a:cxn ang="f94">
                    <a:pos x="f110" y="f108"/>
                  </a:cxn>
                  <a:cxn ang="f94">
                    <a:pos x="f111" y="f108"/>
                  </a:cxn>
                  <a:cxn ang="f94">
                    <a:pos x="f112" y="f108"/>
                  </a:cxn>
                  <a:cxn ang="f94">
                    <a:pos x="f113" y="f114"/>
                  </a:cxn>
                  <a:cxn ang="f94">
                    <a:pos x="f115" y="f116"/>
                  </a:cxn>
                  <a:cxn ang="f94">
                    <a:pos x="f117" y="f100"/>
                  </a:cxn>
                  <a:cxn ang="f94">
                    <a:pos x="f118" y="f119"/>
                  </a:cxn>
                  <a:cxn ang="f94">
                    <a:pos x="f117" y="f120"/>
                  </a:cxn>
                  <a:cxn ang="f94">
                    <a:pos x="f121" y="f122"/>
                  </a:cxn>
                  <a:cxn ang="f94">
                    <a:pos x="f123" y="f122"/>
                  </a:cxn>
                  <a:cxn ang="f94">
                    <a:pos x="f115" y="f124"/>
                  </a:cxn>
                  <a:cxn ang="f94">
                    <a:pos x="f115" y="f125"/>
                  </a:cxn>
                  <a:cxn ang="f94">
                    <a:pos x="f126" y="f127"/>
                  </a:cxn>
                  <a:cxn ang="f94">
                    <a:pos x="f128" y="f129"/>
                  </a:cxn>
                  <a:cxn ang="f94">
                    <a:pos x="f107" y="f130"/>
                  </a:cxn>
                  <a:cxn ang="f94">
                    <a:pos x="f111" y="f130"/>
                  </a:cxn>
                  <a:cxn ang="f94">
                    <a:pos x="f112" y="f131"/>
                  </a:cxn>
                  <a:cxn ang="f94">
                    <a:pos x="f115" y="f132"/>
                  </a:cxn>
                  <a:cxn ang="f94">
                    <a:pos x="f123" y="f133"/>
                  </a:cxn>
                  <a:cxn ang="f94">
                    <a:pos x="f134" y="f133"/>
                  </a:cxn>
                  <a:cxn ang="f94">
                    <a:pos x="f126" y="f135"/>
                  </a:cxn>
                  <a:cxn ang="f94">
                    <a:pos x="f110" y="f133"/>
                  </a:cxn>
                  <a:cxn ang="f94">
                    <a:pos x="f136" y="f133"/>
                  </a:cxn>
                  <a:cxn ang="f94">
                    <a:pos x="f126" y="f133"/>
                  </a:cxn>
                  <a:cxn ang="f94">
                    <a:pos x="f134" y="f133"/>
                  </a:cxn>
                  <a:cxn ang="f94">
                    <a:pos x="f123" y="f137"/>
                  </a:cxn>
                  <a:cxn ang="f94">
                    <a:pos x="f115" y="f138"/>
                  </a:cxn>
                  <a:cxn ang="f94">
                    <a:pos x="f112" y="f137"/>
                  </a:cxn>
                  <a:cxn ang="f94">
                    <a:pos x="f139" y="f133"/>
                  </a:cxn>
                  <a:cxn ang="f94">
                    <a:pos x="f128" y="f137"/>
                  </a:cxn>
                  <a:cxn ang="f94">
                    <a:pos x="f103" y="f140"/>
                  </a:cxn>
                  <a:cxn ang="f94">
                    <a:pos x="f141" y="f140"/>
                  </a:cxn>
                  <a:cxn ang="f94">
                    <a:pos x="f141" y="f125"/>
                  </a:cxn>
                  <a:cxn ang="f94">
                    <a:pos x="f142" y="f120"/>
                  </a:cxn>
                  <a:cxn ang="f94">
                    <a:pos x="f99" y="f100"/>
                  </a:cxn>
                </a:cxnLst>
                <a:rect l="f95" t="f98" r="f96" b="f97"/>
                <a:pathLst>
                  <a:path w="31" h="29">
                    <a:moveTo>
                      <a:pt x="f8" y="f9"/>
                    </a:moveTo>
                    <a:cubicBezTo>
                      <a:pt x="f10" y="f11"/>
                      <a:pt x="f12" y="f11"/>
                      <a:pt x="f10" y="f13"/>
                    </a:cubicBezTo>
                    <a:cubicBezTo>
                      <a:pt x="f14" y="f15"/>
                      <a:pt x="f10" y="f15"/>
                      <a:pt x="f14" y="f16"/>
                    </a:cubicBezTo>
                    <a:cubicBezTo>
                      <a:pt x="f17" y="f16"/>
                      <a:pt x="f14" y="f18"/>
                      <a:pt x="f17" y="f18"/>
                    </a:cubicBezTo>
                    <a:cubicBezTo>
                      <a:pt x="f19" y="f18"/>
                      <a:pt x="f19" y="f20"/>
                      <a:pt x="f21" y="f20"/>
                    </a:cubicBezTo>
                    <a:cubicBezTo>
                      <a:pt x="f22" y="f20"/>
                      <a:pt x="f23" y="f5"/>
                      <a:pt x="f24" y="f5"/>
                    </a:cubicBezTo>
                    <a:cubicBezTo>
                      <a:pt x="f22" y="f5"/>
                      <a:pt x="f22" y="f20"/>
                      <a:pt x="f25" y="f20"/>
                    </a:cubicBezTo>
                    <a:cubicBezTo>
                      <a:pt x="f26" y="f20"/>
                      <a:pt x="f26" y="f27"/>
                      <a:pt x="f9" y="f20"/>
                    </a:cubicBezTo>
                    <a:cubicBezTo>
                      <a:pt x="f28" y="f20"/>
                      <a:pt x="f28" y="f27"/>
                      <a:pt x="f11" y="f20"/>
                    </a:cubicBezTo>
                    <a:cubicBezTo>
                      <a:pt x="f13" y="f5"/>
                      <a:pt x="f13" y="f20"/>
                      <a:pt x="f29" y="f27"/>
                    </a:cubicBezTo>
                    <a:cubicBezTo>
                      <a:pt x="f15" y="f18"/>
                      <a:pt x="f29" y="f18"/>
                      <a:pt x="f16" y="f29"/>
                    </a:cubicBezTo>
                    <a:cubicBezTo>
                      <a:pt x="f18" y="f9"/>
                      <a:pt x="f18" y="f28"/>
                      <a:pt x="f30" y="f9"/>
                    </a:cubicBezTo>
                    <a:cubicBezTo>
                      <a:pt x="f27" y="f25"/>
                      <a:pt x="f5" y="f25"/>
                      <a:pt x="f27" y="f25"/>
                    </a:cubicBezTo>
                    <a:cubicBezTo>
                      <a:pt x="f18" y="f22"/>
                      <a:pt x="f20" y="f22"/>
                      <a:pt x="f30" y="f24"/>
                    </a:cubicBezTo>
                    <a:cubicBezTo>
                      <a:pt x="f16" y="f23"/>
                      <a:pt x="f30" y="f24"/>
                      <a:pt x="f18" y="f23"/>
                    </a:cubicBezTo>
                    <a:cubicBezTo>
                      <a:pt x="f31" y="f21"/>
                      <a:pt x="f31" y="f24"/>
                      <a:pt x="f15" y="f23"/>
                    </a:cubicBezTo>
                    <a:cubicBezTo>
                      <a:pt x="f16" y="f23"/>
                      <a:pt x="f31" y="f23"/>
                      <a:pt x="f16" y="f21"/>
                    </a:cubicBezTo>
                    <a:cubicBezTo>
                      <a:pt x="f15" y="f19"/>
                      <a:pt x="f31" y="f32"/>
                      <a:pt x="f16" y="f19"/>
                    </a:cubicBezTo>
                    <a:cubicBezTo>
                      <a:pt x="f26" y="f19"/>
                      <a:pt x="f13" y="f32"/>
                      <a:pt x="f28" y="f32"/>
                    </a:cubicBezTo>
                    <a:cubicBezTo>
                      <a:pt x="f26" y="f32"/>
                      <a:pt x="f24" y="f33"/>
                      <a:pt x="f32" y="f33"/>
                    </a:cubicBezTo>
                    <a:cubicBezTo>
                      <a:pt x="f33" y="f19"/>
                      <a:pt x="f19" y="f33"/>
                      <a:pt x="f21" y="f17"/>
                    </a:cubicBezTo>
                    <a:cubicBezTo>
                      <a:pt x="f22" y="f17"/>
                      <a:pt x="f25" y="f33"/>
                      <a:pt x="f9" y="f17"/>
                    </a:cubicBezTo>
                    <a:cubicBezTo>
                      <a:pt x="f28" y="f17"/>
                      <a:pt x="f11" y="f17"/>
                      <a:pt x="f11" y="f14"/>
                    </a:cubicBezTo>
                    <a:cubicBezTo>
                      <a:pt x="f13" y="f14"/>
                      <a:pt x="f13" y="f14"/>
                      <a:pt x="f16" y="f10"/>
                    </a:cubicBezTo>
                    <a:cubicBezTo>
                      <a:pt x="f16" y="f12"/>
                      <a:pt x="f16" y="f34"/>
                      <a:pt x="f15" y="f8"/>
                    </a:cubicBezTo>
                    <a:cubicBezTo>
                      <a:pt x="f29" y="f12"/>
                      <a:pt x="f29" y="f8"/>
                      <a:pt x="f13" y="f8"/>
                    </a:cubicBezTo>
                    <a:cubicBezTo>
                      <a:pt x="f28" y="f12"/>
                      <a:pt x="f11" y="f8"/>
                      <a:pt x="f28" y="f12"/>
                    </a:cubicBezTo>
                    <a:cubicBezTo>
                      <a:pt x="f26" y="f12"/>
                      <a:pt x="f26" y="f8"/>
                      <a:pt x="f25" y="f8"/>
                    </a:cubicBezTo>
                    <a:cubicBezTo>
                      <a:pt x="f25" y="f8"/>
                      <a:pt x="f26" y="f34"/>
                      <a:pt x="f26" y="f8"/>
                    </a:cubicBezTo>
                    <a:cubicBezTo>
                      <a:pt x="f28" y="f12"/>
                      <a:pt x="f9" y="f8"/>
                      <a:pt x="f28" y="f8"/>
                    </a:cubicBezTo>
                    <a:cubicBezTo>
                      <a:pt x="f13" y="f8"/>
                      <a:pt x="f11" y="f8"/>
                      <a:pt x="f13" y="f8"/>
                    </a:cubicBezTo>
                    <a:cubicBezTo>
                      <a:pt x="f16" y="f8"/>
                      <a:pt x="f29" y="f34"/>
                      <a:pt x="f15" y="f34"/>
                    </a:cubicBezTo>
                    <a:cubicBezTo>
                      <a:pt x="f31" y="f34"/>
                      <a:pt x="f16" y="f35"/>
                      <a:pt x="f16" y="f7"/>
                    </a:cubicBezTo>
                    <a:cubicBezTo>
                      <a:pt x="f13" y="f35"/>
                      <a:pt x="f16" y="f34"/>
                      <a:pt x="f11" y="f34"/>
                    </a:cubicBezTo>
                    <a:cubicBezTo>
                      <a:pt x="f25" y="f34"/>
                      <a:pt x="f25" y="f8"/>
                      <a:pt x="f22" y="f8"/>
                    </a:cubicBezTo>
                    <a:cubicBezTo>
                      <a:pt x="f24" y="f8"/>
                      <a:pt x="f32" y="f34"/>
                      <a:pt x="f32" y="f34"/>
                    </a:cubicBezTo>
                    <a:cubicBezTo>
                      <a:pt x="f33" y="f8"/>
                      <a:pt x="f33" y="f35"/>
                      <a:pt x="f14" y="f35"/>
                    </a:cubicBezTo>
                    <a:cubicBezTo>
                      <a:pt x="f12" y="f34"/>
                      <a:pt x="f12" y="f35"/>
                      <a:pt x="f7" y="f35"/>
                    </a:cubicBezTo>
                    <a:cubicBezTo>
                      <a:pt x="f36" y="f8"/>
                      <a:pt x="f6" y="f17"/>
                      <a:pt x="f7" y="f19"/>
                    </a:cubicBezTo>
                    <a:cubicBezTo>
                      <a:pt x="f35" y="f17"/>
                      <a:pt x="f8" y="f21"/>
                      <a:pt x="f34" y="f24"/>
                    </a:cubicBezTo>
                    <a:cubicBezTo>
                      <a:pt x="f35" y="f9"/>
                      <a:pt x="f8" y="f2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32" name="Freeform 191">
                <a:extLst>
                  <a:ext uri="{FF2B5EF4-FFF2-40B4-BE49-F238E27FC236}">
                    <a16:creationId xmlns:a16="http://schemas.microsoft.com/office/drawing/2014/main" id="{B4B5C3E9-9F97-6DEC-C187-2CEBD2FA97F4}"/>
                  </a:ext>
                </a:extLst>
              </p:cNvPr>
              <p:cNvSpPr/>
              <p:nvPr/>
            </p:nvSpPr>
            <p:spPr>
              <a:xfrm>
                <a:off x="6586020" y="4164150"/>
                <a:ext cx="74560" cy="51343"/>
              </a:xfrm>
              <a:custGeom>
                <a:avLst/>
                <a:gdLst>
                  <a:gd name="f0" fmla="val 10800000"/>
                  <a:gd name="f1" fmla="val 5400000"/>
                  <a:gd name="f2" fmla="val 180"/>
                  <a:gd name="f3" fmla="val w"/>
                  <a:gd name="f4" fmla="val h"/>
                  <a:gd name="f5" fmla="val 0"/>
                  <a:gd name="f6" fmla="val 14"/>
                  <a:gd name="f7" fmla="val 10"/>
                  <a:gd name="f8" fmla="val 7"/>
                  <a:gd name="f9" fmla="val 9"/>
                  <a:gd name="f10" fmla="val 8"/>
                  <a:gd name="f11" fmla="val 11"/>
                  <a:gd name="f12" fmla="val 12"/>
                  <a:gd name="f13" fmla="val 13"/>
                  <a:gd name="f14" fmla="val 5"/>
                  <a:gd name="f15" fmla="val 4"/>
                  <a:gd name="f16" fmla="val 3"/>
                  <a:gd name="f17" fmla="val 1"/>
                  <a:gd name="f18" fmla="val 2"/>
                  <a:gd name="f19" fmla="val 6"/>
                  <a:gd name="f20" fmla="+- 0 0 -90"/>
                  <a:gd name="f21" fmla="*/ f3 1 14"/>
                  <a:gd name="f22" fmla="*/ f4 1 10"/>
                  <a:gd name="f23" fmla="+- f7 0 f5"/>
                  <a:gd name="f24" fmla="+- f6 0 f5"/>
                  <a:gd name="f25" fmla="*/ f20 f0 1"/>
                  <a:gd name="f26" fmla="*/ f23 1 10"/>
                  <a:gd name="f27" fmla="*/ f24 1 14"/>
                  <a:gd name="f28" fmla="*/ f25 1 f2"/>
                  <a:gd name="f29" fmla="*/ 7 1 f27"/>
                  <a:gd name="f30" fmla="*/ 10 1 f26"/>
                  <a:gd name="f31" fmla="*/ 8 1 f27"/>
                  <a:gd name="f32" fmla="*/ 8 1 f26"/>
                  <a:gd name="f33" fmla="*/ 11 1 f27"/>
                  <a:gd name="f34" fmla="*/ 7 1 f26"/>
                  <a:gd name="f35" fmla="*/ 12 1 f27"/>
                  <a:gd name="f36" fmla="*/ 4 1 f26"/>
                  <a:gd name="f37" fmla="*/ 13 1 f27"/>
                  <a:gd name="f38" fmla="*/ 1 1 f26"/>
                  <a:gd name="f39" fmla="*/ 9 1 f27"/>
                  <a:gd name="f40" fmla="*/ 0 1 f26"/>
                  <a:gd name="f41" fmla="*/ 4 1 f27"/>
                  <a:gd name="f42" fmla="*/ 0 1 f27"/>
                  <a:gd name="f43" fmla="*/ 3 1 f26"/>
                  <a:gd name="f44" fmla="*/ 3 1 f27"/>
                  <a:gd name="f45" fmla="*/ 2 1 f27"/>
                  <a:gd name="f46" fmla="*/ 5 1 f26"/>
                  <a:gd name="f47" fmla="*/ 6 1 f26"/>
                  <a:gd name="f48" fmla="*/ 5 1 f27"/>
                  <a:gd name="f49" fmla="*/ 6 1 f27"/>
                  <a:gd name="f50" fmla="*/ f6 1 f27"/>
                  <a:gd name="f51" fmla="*/ f7 1 f26"/>
                  <a:gd name="f52" fmla="+- f28 0 f1"/>
                  <a:gd name="f53" fmla="*/ f42 f21 1"/>
                  <a:gd name="f54" fmla="*/ f50 f21 1"/>
                  <a:gd name="f55" fmla="*/ f51 f22 1"/>
                  <a:gd name="f56" fmla="*/ f40 f22 1"/>
                  <a:gd name="f57" fmla="*/ f29 f21 1"/>
                  <a:gd name="f58" fmla="*/ f30 f22 1"/>
                  <a:gd name="f59" fmla="*/ f31 f21 1"/>
                  <a:gd name="f60" fmla="*/ f32 f22 1"/>
                  <a:gd name="f61" fmla="*/ f33 f21 1"/>
                  <a:gd name="f62" fmla="*/ f34 f22 1"/>
                  <a:gd name="f63" fmla="*/ f35 f21 1"/>
                  <a:gd name="f64" fmla="*/ f36 f22 1"/>
                  <a:gd name="f65" fmla="*/ f37 f21 1"/>
                  <a:gd name="f66" fmla="*/ f38 f22 1"/>
                  <a:gd name="f67" fmla="*/ f39 f21 1"/>
                  <a:gd name="f68" fmla="*/ f41 f21 1"/>
                  <a:gd name="f69" fmla="*/ f43 f22 1"/>
                  <a:gd name="f70" fmla="*/ f44 f21 1"/>
                  <a:gd name="f71" fmla="*/ f45 f21 1"/>
                  <a:gd name="f72" fmla="*/ f46 f22 1"/>
                  <a:gd name="f73" fmla="*/ f47 f22 1"/>
                  <a:gd name="f74" fmla="*/ f48 f21 1"/>
                  <a:gd name="f75" fmla="*/ f49 f21 1"/>
                </a:gdLst>
                <a:ahLst/>
                <a:cxnLst>
                  <a:cxn ang="3cd4">
                    <a:pos x="hc" y="t"/>
                  </a:cxn>
                  <a:cxn ang="0">
                    <a:pos x="r" y="vc"/>
                  </a:cxn>
                  <a:cxn ang="cd4">
                    <a:pos x="hc" y="b"/>
                  </a:cxn>
                  <a:cxn ang="cd2">
                    <a:pos x="l" y="vc"/>
                  </a:cxn>
                  <a:cxn ang="f52">
                    <a:pos x="f57" y="f58"/>
                  </a:cxn>
                  <a:cxn ang="f52">
                    <a:pos x="f59" y="f60"/>
                  </a:cxn>
                  <a:cxn ang="f52">
                    <a:pos x="f61" y="f62"/>
                  </a:cxn>
                  <a:cxn ang="f52">
                    <a:pos x="f63" y="f64"/>
                  </a:cxn>
                  <a:cxn ang="f52">
                    <a:pos x="f65" y="f66"/>
                  </a:cxn>
                  <a:cxn ang="f52">
                    <a:pos x="f67" y="f56"/>
                  </a:cxn>
                  <a:cxn ang="f52">
                    <a:pos x="f68" y="f66"/>
                  </a:cxn>
                  <a:cxn ang="f52">
                    <a:pos x="f53" y="f69"/>
                  </a:cxn>
                  <a:cxn ang="f52">
                    <a:pos x="f70" y="f69"/>
                  </a:cxn>
                  <a:cxn ang="f52">
                    <a:pos x="f71" y="f72"/>
                  </a:cxn>
                  <a:cxn ang="f52">
                    <a:pos x="f68" y="f64"/>
                  </a:cxn>
                  <a:cxn ang="f52">
                    <a:pos x="f70" y="f72"/>
                  </a:cxn>
                  <a:cxn ang="f52">
                    <a:pos x="f57" y="f72"/>
                  </a:cxn>
                  <a:cxn ang="f52">
                    <a:pos x="f68" y="f73"/>
                  </a:cxn>
                  <a:cxn ang="f52">
                    <a:pos x="f74" y="f62"/>
                  </a:cxn>
                  <a:cxn ang="f52">
                    <a:pos x="f57" y="f73"/>
                  </a:cxn>
                  <a:cxn ang="f52">
                    <a:pos x="f75" y="f62"/>
                  </a:cxn>
                  <a:cxn ang="f52">
                    <a:pos x="f75" y="f60"/>
                  </a:cxn>
                  <a:cxn ang="f52">
                    <a:pos x="f57" y="f58"/>
                  </a:cxn>
                </a:cxnLst>
                <a:rect l="f53" t="f56" r="f54" b="f55"/>
                <a:pathLst>
                  <a:path w="14" h="10">
                    <a:moveTo>
                      <a:pt x="f8" y="f7"/>
                    </a:moveTo>
                    <a:cubicBezTo>
                      <a:pt x="f8" y="f9"/>
                      <a:pt x="f8" y="f9"/>
                      <a:pt x="f10" y="f10"/>
                    </a:cubicBezTo>
                    <a:cubicBezTo>
                      <a:pt x="f9" y="f10"/>
                      <a:pt x="f9" y="f8"/>
                      <a:pt x="f11" y="f8"/>
                    </a:cubicBezTo>
                    <a:cubicBezTo>
                      <a:pt x="f12" y="f10"/>
                      <a:pt x="f13" y="f14"/>
                      <a:pt x="f12" y="f15"/>
                    </a:cubicBezTo>
                    <a:cubicBezTo>
                      <a:pt x="f11" y="f16"/>
                      <a:pt x="f6" y="f16"/>
                      <a:pt x="f13" y="f17"/>
                    </a:cubicBezTo>
                    <a:cubicBezTo>
                      <a:pt x="f13" y="f17"/>
                      <a:pt x="f7" y="f5"/>
                      <a:pt x="f9" y="f5"/>
                    </a:cubicBezTo>
                    <a:cubicBezTo>
                      <a:pt x="f10" y="f5"/>
                      <a:pt x="f10" y="f17"/>
                      <a:pt x="f15" y="f17"/>
                    </a:cubicBezTo>
                    <a:cubicBezTo>
                      <a:pt x="f5" y="f17"/>
                      <a:pt x="f16" y="f18"/>
                      <a:pt x="f5" y="f16"/>
                    </a:cubicBezTo>
                    <a:cubicBezTo>
                      <a:pt x="f17" y="f16"/>
                      <a:pt x="f17" y="f16"/>
                      <a:pt x="f16" y="f16"/>
                    </a:cubicBezTo>
                    <a:cubicBezTo>
                      <a:pt x="f17" y="f15"/>
                      <a:pt x="f5" y="f15"/>
                      <a:pt x="f18" y="f14"/>
                    </a:cubicBezTo>
                    <a:cubicBezTo>
                      <a:pt x="f15" y="f19"/>
                      <a:pt x="f16" y="f15"/>
                      <a:pt x="f15" y="f15"/>
                    </a:cubicBezTo>
                    <a:cubicBezTo>
                      <a:pt x="f15" y="f14"/>
                      <a:pt x="f16" y="f14"/>
                      <a:pt x="f16" y="f14"/>
                    </a:cubicBezTo>
                    <a:cubicBezTo>
                      <a:pt x="f15" y="f19"/>
                      <a:pt x="f19" y="f15"/>
                      <a:pt x="f8" y="f14"/>
                    </a:cubicBezTo>
                    <a:cubicBezTo>
                      <a:pt x="f10" y="f14"/>
                      <a:pt x="f19" y="f14"/>
                      <a:pt x="f15" y="f19"/>
                    </a:cubicBezTo>
                    <a:cubicBezTo>
                      <a:pt x="f15" y="f19"/>
                      <a:pt x="f15" y="f10"/>
                      <a:pt x="f14" y="f8"/>
                    </a:cubicBezTo>
                    <a:cubicBezTo>
                      <a:pt x="f19" y="f8"/>
                      <a:pt x="f14" y="f19"/>
                      <a:pt x="f8" y="f19"/>
                    </a:cubicBezTo>
                    <a:cubicBezTo>
                      <a:pt x="f14" y="f8"/>
                      <a:pt x="f8" y="f10"/>
                      <a:pt x="f19" y="f8"/>
                    </a:cubicBezTo>
                    <a:cubicBezTo>
                      <a:pt x="f19" y="f8"/>
                      <a:pt x="f19" y="f10"/>
                      <a:pt x="f19" y="f10"/>
                    </a:cubicBezTo>
                    <a:cubicBezTo>
                      <a:pt x="f19" y="f9"/>
                      <a:pt x="f14" y="f9"/>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33" name="Guinea">
                <a:extLst>
                  <a:ext uri="{FF2B5EF4-FFF2-40B4-BE49-F238E27FC236}">
                    <a16:creationId xmlns:a16="http://schemas.microsoft.com/office/drawing/2014/main" id="{FED83DDC-A5AA-A7A3-F458-761A55A05395}"/>
                  </a:ext>
                </a:extLst>
              </p:cNvPr>
              <p:cNvSpPr/>
              <p:nvPr/>
            </p:nvSpPr>
            <p:spPr>
              <a:xfrm>
                <a:off x="6617659" y="4164150"/>
                <a:ext cx="192042" cy="181855"/>
              </a:xfrm>
              <a:custGeom>
                <a:avLst/>
                <a:gdLst>
                  <a:gd name="f0" fmla="val 10800000"/>
                  <a:gd name="f1" fmla="val 5400000"/>
                  <a:gd name="f2" fmla="val 180"/>
                  <a:gd name="f3" fmla="val w"/>
                  <a:gd name="f4" fmla="val h"/>
                  <a:gd name="f5" fmla="val 0"/>
                  <a:gd name="f6" fmla="val 36"/>
                  <a:gd name="f7" fmla="val 32"/>
                  <a:gd name="f8" fmla="val 34"/>
                  <a:gd name="f9" fmla="val 31"/>
                  <a:gd name="f10" fmla="val 33"/>
                  <a:gd name="f11" fmla="val 30"/>
                  <a:gd name="f12" fmla="val 28"/>
                  <a:gd name="f13" fmla="val 35"/>
                  <a:gd name="f14" fmla="val 27"/>
                  <a:gd name="f15" fmla="val 29"/>
                  <a:gd name="f16" fmla="val 26"/>
                  <a:gd name="f17" fmla="val 23"/>
                  <a:gd name="f18" fmla="val 21"/>
                  <a:gd name="f19" fmla="val 22"/>
                  <a:gd name="f20" fmla="val 25"/>
                  <a:gd name="f21" fmla="val 24"/>
                  <a:gd name="f22" fmla="val 19"/>
                  <a:gd name="f23" fmla="val 20"/>
                  <a:gd name="f24" fmla="val 18"/>
                  <a:gd name="f25" fmla="val 17"/>
                  <a:gd name="f26" fmla="val 15"/>
                  <a:gd name="f27" fmla="val 14"/>
                  <a:gd name="f28" fmla="val 13"/>
                  <a:gd name="f29" fmla="val 11"/>
                  <a:gd name="f30" fmla="val 12"/>
                  <a:gd name="f31" fmla="val 10"/>
                  <a:gd name="f32" fmla="val 9"/>
                  <a:gd name="f33" fmla="val 8"/>
                  <a:gd name="f34" fmla="val 5"/>
                  <a:gd name="f35" fmla="val 7"/>
                  <a:gd name="f36" fmla="val 4"/>
                  <a:gd name="f37" fmla="val 16"/>
                  <a:gd name="f38" fmla="val 3"/>
                  <a:gd name="f39" fmla="val 2"/>
                  <a:gd name="f40" fmla="val 1"/>
                  <a:gd name="f41" fmla="val 6"/>
                  <a:gd name="f42" fmla="+- 0 0 -90"/>
                  <a:gd name="f43" fmla="*/ f3 1 36"/>
                  <a:gd name="f44" fmla="*/ f4 1 36"/>
                  <a:gd name="f45" fmla="+- f6 0 f5"/>
                  <a:gd name="f46" fmla="*/ f42 f0 1"/>
                  <a:gd name="f47" fmla="*/ f45 1 36"/>
                  <a:gd name="f48" fmla="*/ f46 1 f2"/>
                  <a:gd name="f49" fmla="*/ 32 1 f47"/>
                  <a:gd name="f50" fmla="*/ 34 1 f47"/>
                  <a:gd name="f51" fmla="*/ 31 1 f47"/>
                  <a:gd name="f52" fmla="*/ 28 1 f47"/>
                  <a:gd name="f53" fmla="*/ 35 1 f47"/>
                  <a:gd name="f54" fmla="*/ 27 1 f47"/>
                  <a:gd name="f55" fmla="*/ 30 1 f47"/>
                  <a:gd name="f56" fmla="*/ 23 1 f47"/>
                  <a:gd name="f57" fmla="*/ 22 1 f47"/>
                  <a:gd name="f58" fmla="*/ 25 1 f47"/>
                  <a:gd name="f59" fmla="*/ 21 1 f47"/>
                  <a:gd name="f60" fmla="*/ 19 1 f47"/>
                  <a:gd name="f61" fmla="*/ 20 1 f47"/>
                  <a:gd name="f62" fmla="*/ 17 1 f47"/>
                  <a:gd name="f63" fmla="*/ 18 1 f47"/>
                  <a:gd name="f64" fmla="*/ 13 1 f47"/>
                  <a:gd name="f65" fmla="*/ 11 1 f47"/>
                  <a:gd name="f66" fmla="*/ 9 1 f47"/>
                  <a:gd name="f67" fmla="*/ 10 1 f47"/>
                  <a:gd name="f68" fmla="*/ 7 1 f47"/>
                  <a:gd name="f69" fmla="*/ 4 1 f47"/>
                  <a:gd name="f70" fmla="*/ 16 1 f47"/>
                  <a:gd name="f71" fmla="*/ 3 1 f47"/>
                  <a:gd name="f72" fmla="*/ 1 1 f47"/>
                  <a:gd name="f73" fmla="*/ 2 1 f47"/>
                  <a:gd name="f74" fmla="*/ 8 1 f47"/>
                  <a:gd name="f75" fmla="*/ 5 1 f47"/>
                  <a:gd name="f76" fmla="*/ 6 1 f47"/>
                  <a:gd name="f77" fmla="*/ 24 1 f47"/>
                  <a:gd name="f78" fmla="*/ 26 1 f47"/>
                  <a:gd name="f79" fmla="*/ 33 1 f47"/>
                  <a:gd name="f80" fmla="*/ 36 1 f47"/>
                  <a:gd name="f81" fmla="*/ 0 1 f47"/>
                  <a:gd name="f82" fmla="*/ f6 1 f47"/>
                  <a:gd name="f83" fmla="+- f48 0 f1"/>
                  <a:gd name="f84" fmla="*/ f81 f43 1"/>
                  <a:gd name="f85" fmla="*/ f82 f43 1"/>
                  <a:gd name="f86" fmla="*/ f82 f44 1"/>
                  <a:gd name="f87" fmla="*/ f81 f44 1"/>
                  <a:gd name="f88" fmla="*/ f49 f43 1"/>
                  <a:gd name="f89" fmla="*/ f50 f44 1"/>
                  <a:gd name="f90" fmla="*/ f51 f43 1"/>
                  <a:gd name="f91" fmla="*/ f52 f43 1"/>
                  <a:gd name="f92" fmla="*/ f53 f44 1"/>
                  <a:gd name="f93" fmla="*/ f54 f43 1"/>
                  <a:gd name="f94" fmla="*/ f55 f44 1"/>
                  <a:gd name="f95" fmla="*/ f56 f43 1"/>
                  <a:gd name="f96" fmla="*/ f52 f44 1"/>
                  <a:gd name="f97" fmla="*/ f57 f43 1"/>
                  <a:gd name="f98" fmla="*/ f58 f44 1"/>
                  <a:gd name="f99" fmla="*/ f59 f43 1"/>
                  <a:gd name="f100" fmla="*/ f56 f44 1"/>
                  <a:gd name="f101" fmla="*/ f60 f43 1"/>
                  <a:gd name="f102" fmla="*/ f61 f44 1"/>
                  <a:gd name="f103" fmla="*/ f62 f43 1"/>
                  <a:gd name="f104" fmla="*/ f63 f44 1"/>
                  <a:gd name="f105" fmla="*/ f64 f43 1"/>
                  <a:gd name="f106" fmla="*/ f60 f44 1"/>
                  <a:gd name="f107" fmla="*/ f65 f43 1"/>
                  <a:gd name="f108" fmla="*/ f57 f44 1"/>
                  <a:gd name="f109" fmla="*/ f66 f43 1"/>
                  <a:gd name="f110" fmla="*/ f67 f43 1"/>
                  <a:gd name="f111" fmla="*/ f68 f43 1"/>
                  <a:gd name="f112" fmla="*/ f69 f43 1"/>
                  <a:gd name="f113" fmla="*/ f70 f44 1"/>
                  <a:gd name="f114" fmla="*/ f71 f43 1"/>
                  <a:gd name="f115" fmla="*/ f64 f44 1"/>
                  <a:gd name="f116" fmla="*/ f72 f43 1"/>
                  <a:gd name="f117" fmla="*/ f67 f44 1"/>
                  <a:gd name="f118" fmla="*/ f73 f43 1"/>
                  <a:gd name="f119" fmla="*/ f74 f44 1"/>
                  <a:gd name="f120" fmla="*/ f75 f43 1"/>
                  <a:gd name="f121" fmla="*/ f68 f44 1"/>
                  <a:gd name="f122" fmla="*/ f76 f43 1"/>
                  <a:gd name="f123" fmla="*/ f69 f44 1"/>
                  <a:gd name="f124" fmla="*/ f72 f44 1"/>
                  <a:gd name="f125" fmla="*/ f73 f44 1"/>
                  <a:gd name="f126" fmla="*/ f71 f44 1"/>
                  <a:gd name="f127" fmla="*/ f77 f43 1"/>
                  <a:gd name="f128" fmla="*/ f78 f43 1"/>
                  <a:gd name="f129" fmla="*/ f55 f43 1"/>
                  <a:gd name="f130" fmla="*/ f75 f44 1"/>
                  <a:gd name="f131" fmla="*/ f65 f44 1"/>
                  <a:gd name="f132" fmla="*/ f79 f43 1"/>
                  <a:gd name="f133" fmla="*/ f53 f43 1"/>
                  <a:gd name="f134" fmla="*/ f50 f43 1"/>
                  <a:gd name="f135" fmla="*/ f59 f44 1"/>
                  <a:gd name="f136" fmla="*/ f80 f43 1"/>
                  <a:gd name="f137" fmla="*/ f77 f44 1"/>
                  <a:gd name="f138" fmla="*/ f49 f44 1"/>
                </a:gdLst>
                <a:ahLst/>
                <a:cxnLst>
                  <a:cxn ang="3cd4">
                    <a:pos x="hc" y="t"/>
                  </a:cxn>
                  <a:cxn ang="0">
                    <a:pos x="r" y="vc"/>
                  </a:cxn>
                  <a:cxn ang="cd4">
                    <a:pos x="hc" y="b"/>
                  </a:cxn>
                  <a:cxn ang="cd2">
                    <a:pos x="l" y="vc"/>
                  </a:cxn>
                  <a:cxn ang="f83">
                    <a:pos x="f88" y="f89"/>
                  </a:cxn>
                  <a:cxn ang="f83">
                    <a:pos x="f90" y="f89"/>
                  </a:cxn>
                  <a:cxn ang="f83">
                    <a:pos x="f91" y="f92"/>
                  </a:cxn>
                  <a:cxn ang="f83">
                    <a:pos x="f93" y="f94"/>
                  </a:cxn>
                  <a:cxn ang="f83">
                    <a:pos x="f95" y="f96"/>
                  </a:cxn>
                  <a:cxn ang="f83">
                    <a:pos x="f97" y="f98"/>
                  </a:cxn>
                  <a:cxn ang="f83">
                    <a:pos x="f99" y="f100"/>
                  </a:cxn>
                  <a:cxn ang="f83">
                    <a:pos x="f101" y="f102"/>
                  </a:cxn>
                  <a:cxn ang="f83">
                    <a:pos x="f103" y="f104"/>
                  </a:cxn>
                  <a:cxn ang="f83">
                    <a:pos x="f105" y="f106"/>
                  </a:cxn>
                  <a:cxn ang="f83">
                    <a:pos x="f107" y="f108"/>
                  </a:cxn>
                  <a:cxn ang="f83">
                    <a:pos x="f109" y="f98"/>
                  </a:cxn>
                  <a:cxn ang="f83">
                    <a:pos x="f110" y="f100"/>
                  </a:cxn>
                  <a:cxn ang="f83">
                    <a:pos x="f111" y="f106"/>
                  </a:cxn>
                  <a:cxn ang="f83">
                    <a:pos x="f112" y="f113"/>
                  </a:cxn>
                  <a:cxn ang="f83">
                    <a:pos x="f114" y="f115"/>
                  </a:cxn>
                  <a:cxn ang="f83">
                    <a:pos x="f116" y="f117"/>
                  </a:cxn>
                  <a:cxn ang="f83">
                    <a:pos x="f118" y="f119"/>
                  </a:cxn>
                  <a:cxn ang="f83">
                    <a:pos x="f120" y="f121"/>
                  </a:cxn>
                  <a:cxn ang="f83">
                    <a:pos x="f122" y="f123"/>
                  </a:cxn>
                  <a:cxn ang="f83">
                    <a:pos x="f111" y="f124"/>
                  </a:cxn>
                  <a:cxn ang="f83">
                    <a:pos x="f107" y="f125"/>
                  </a:cxn>
                  <a:cxn ang="f83">
                    <a:pos x="f103" y="f125"/>
                  </a:cxn>
                  <a:cxn ang="f83">
                    <a:pos x="f101" y="f125"/>
                  </a:cxn>
                  <a:cxn ang="f83">
                    <a:pos x="f99" y="f126"/>
                  </a:cxn>
                  <a:cxn ang="f83">
                    <a:pos x="f127" y="f126"/>
                  </a:cxn>
                  <a:cxn ang="f83">
                    <a:pos x="f128" y="f126"/>
                  </a:cxn>
                  <a:cxn ang="f83">
                    <a:pos x="f91" y="f125"/>
                  </a:cxn>
                  <a:cxn ang="f83">
                    <a:pos x="f129" y="f130"/>
                  </a:cxn>
                  <a:cxn ang="f83">
                    <a:pos x="f90" y="f121"/>
                  </a:cxn>
                  <a:cxn ang="f83">
                    <a:pos x="f129" y="f131"/>
                  </a:cxn>
                  <a:cxn ang="f83">
                    <a:pos x="f132" y="f115"/>
                  </a:cxn>
                  <a:cxn ang="f83">
                    <a:pos x="f133" y="f113"/>
                  </a:cxn>
                  <a:cxn ang="f83">
                    <a:pos x="f134" y="f104"/>
                  </a:cxn>
                  <a:cxn ang="f83">
                    <a:pos x="f134" y="f135"/>
                  </a:cxn>
                  <a:cxn ang="f83">
                    <a:pos x="f136" y="f135"/>
                  </a:cxn>
                  <a:cxn ang="f83">
                    <a:pos x="f136" y="f137"/>
                  </a:cxn>
                  <a:cxn ang="f83">
                    <a:pos x="f136" y="f96"/>
                  </a:cxn>
                  <a:cxn ang="f83">
                    <a:pos x="f132" y="f94"/>
                  </a:cxn>
                  <a:cxn ang="f83">
                    <a:pos x="f134" y="f138"/>
                  </a:cxn>
                  <a:cxn ang="f83">
                    <a:pos x="f88" y="f89"/>
                  </a:cxn>
                </a:cxnLst>
                <a:rect l="f84" t="f87" r="f85" b="f86"/>
                <a:pathLst>
                  <a:path w="36" h="36">
                    <a:moveTo>
                      <a:pt x="f7" y="f8"/>
                    </a:moveTo>
                    <a:cubicBezTo>
                      <a:pt x="f9" y="f10"/>
                      <a:pt x="f9" y="f8"/>
                      <a:pt x="f9" y="f8"/>
                    </a:cubicBezTo>
                    <a:cubicBezTo>
                      <a:pt x="f9" y="f8"/>
                      <a:pt x="f11" y="f6"/>
                      <a:pt x="f12" y="f13"/>
                    </a:cubicBezTo>
                    <a:cubicBezTo>
                      <a:pt x="f14" y="f8"/>
                      <a:pt x="f15" y="f13"/>
                      <a:pt x="f14" y="f11"/>
                    </a:cubicBezTo>
                    <a:cubicBezTo>
                      <a:pt x="f16" y="f14"/>
                      <a:pt x="f16" y="f14"/>
                      <a:pt x="f17" y="f12"/>
                    </a:cubicBezTo>
                    <a:cubicBezTo>
                      <a:pt x="f18" y="f16"/>
                      <a:pt x="f17" y="f16"/>
                      <a:pt x="f19" y="f20"/>
                    </a:cubicBezTo>
                    <a:cubicBezTo>
                      <a:pt x="f18" y="f21"/>
                      <a:pt x="f17" y="f21"/>
                      <a:pt x="f18" y="f17"/>
                    </a:cubicBezTo>
                    <a:cubicBezTo>
                      <a:pt x="f22" y="f19"/>
                      <a:pt x="f19" y="f23"/>
                      <a:pt x="f22" y="f23"/>
                    </a:cubicBezTo>
                    <a:cubicBezTo>
                      <a:pt x="f24" y="f22"/>
                      <a:pt x="f22" y="f22"/>
                      <a:pt x="f25" y="f24"/>
                    </a:cubicBezTo>
                    <a:cubicBezTo>
                      <a:pt x="f26" y="f24"/>
                      <a:pt x="f27" y="f22"/>
                      <a:pt x="f28" y="f22"/>
                    </a:cubicBezTo>
                    <a:cubicBezTo>
                      <a:pt x="f29" y="f22"/>
                      <a:pt x="f30" y="f19"/>
                      <a:pt x="f29" y="f19"/>
                    </a:cubicBezTo>
                    <a:cubicBezTo>
                      <a:pt x="f31" y="f17"/>
                      <a:pt x="f31" y="f21"/>
                      <a:pt x="f32" y="f20"/>
                    </a:cubicBezTo>
                    <a:cubicBezTo>
                      <a:pt x="f33" y="f21"/>
                      <a:pt x="f32" y="f21"/>
                      <a:pt x="f31" y="f17"/>
                    </a:cubicBezTo>
                    <a:cubicBezTo>
                      <a:pt x="f33" y="f17"/>
                      <a:pt x="f34" y="f22"/>
                      <a:pt x="f35" y="f22"/>
                    </a:cubicBezTo>
                    <a:cubicBezTo>
                      <a:pt x="f34" y="f22"/>
                      <a:pt x="f36" y="f25"/>
                      <a:pt x="f36" y="f37"/>
                    </a:cubicBezTo>
                    <a:cubicBezTo>
                      <a:pt x="f34" y="f26"/>
                      <a:pt x="f38" y="f27"/>
                      <a:pt x="f38" y="f28"/>
                    </a:cubicBezTo>
                    <a:cubicBezTo>
                      <a:pt x="f39" y="f27"/>
                      <a:pt x="f5" y="f29"/>
                      <a:pt x="f40" y="f31"/>
                    </a:cubicBezTo>
                    <a:cubicBezTo>
                      <a:pt x="f40" y="f32"/>
                      <a:pt x="f40" y="f32"/>
                      <a:pt x="f39" y="f33"/>
                    </a:cubicBezTo>
                    <a:cubicBezTo>
                      <a:pt x="f38" y="f33"/>
                      <a:pt x="f38" y="f35"/>
                      <a:pt x="f34" y="f35"/>
                    </a:cubicBezTo>
                    <a:cubicBezTo>
                      <a:pt x="f41" y="f33"/>
                      <a:pt x="f35" y="f34"/>
                      <a:pt x="f41" y="f36"/>
                    </a:cubicBezTo>
                    <a:cubicBezTo>
                      <a:pt x="f34" y="f38"/>
                      <a:pt x="f33" y="f38"/>
                      <a:pt x="f35" y="f40"/>
                    </a:cubicBezTo>
                    <a:cubicBezTo>
                      <a:pt x="f32" y="f5"/>
                      <a:pt x="f32" y="f39"/>
                      <a:pt x="f29" y="f39"/>
                    </a:cubicBezTo>
                    <a:cubicBezTo>
                      <a:pt x="f28" y="f40"/>
                      <a:pt x="f28" y="f39"/>
                      <a:pt x="f25" y="f39"/>
                    </a:cubicBezTo>
                    <a:cubicBezTo>
                      <a:pt x="f25" y="f38"/>
                      <a:pt x="f24" y="f38"/>
                      <a:pt x="f22" y="f39"/>
                    </a:cubicBezTo>
                    <a:cubicBezTo>
                      <a:pt x="f23" y="f34"/>
                      <a:pt x="f23" y="f38"/>
                      <a:pt x="f18" y="f38"/>
                    </a:cubicBezTo>
                    <a:cubicBezTo>
                      <a:pt x="f19" y="f38"/>
                      <a:pt x="f19" y="f34"/>
                      <a:pt x="f21" y="f38"/>
                    </a:cubicBezTo>
                    <a:cubicBezTo>
                      <a:pt x="f20" y="f39"/>
                      <a:pt x="f21" y="f34"/>
                      <a:pt x="f16" y="f38"/>
                    </a:cubicBezTo>
                    <a:cubicBezTo>
                      <a:pt x="f14" y="f39"/>
                      <a:pt x="f16" y="f40"/>
                      <a:pt x="f12" y="f39"/>
                    </a:cubicBezTo>
                    <a:cubicBezTo>
                      <a:pt x="f11" y="f38"/>
                      <a:pt x="f15" y="f38"/>
                      <a:pt x="f11" y="f34"/>
                    </a:cubicBezTo>
                    <a:cubicBezTo>
                      <a:pt x="f9" y="f41"/>
                      <a:pt x="f15" y="f41"/>
                      <a:pt x="f9" y="f35"/>
                    </a:cubicBezTo>
                    <a:cubicBezTo>
                      <a:pt x="f10" y="f33"/>
                      <a:pt x="f7" y="f33"/>
                      <a:pt x="f11" y="f29"/>
                    </a:cubicBezTo>
                    <a:cubicBezTo>
                      <a:pt x="f10" y="f31"/>
                      <a:pt x="f10" y="f31"/>
                      <a:pt x="f10" y="f28"/>
                    </a:cubicBezTo>
                    <a:cubicBezTo>
                      <a:pt x="f10" y="f37"/>
                      <a:pt x="f13" y="f26"/>
                      <a:pt x="f13" y="f37"/>
                    </a:cubicBezTo>
                    <a:cubicBezTo>
                      <a:pt x="f13" y="f37"/>
                      <a:pt x="f8" y="f26"/>
                      <a:pt x="f8" y="f24"/>
                    </a:cubicBezTo>
                    <a:cubicBezTo>
                      <a:pt x="f10" y="f18"/>
                      <a:pt x="f8" y="f22"/>
                      <a:pt x="f8" y="f18"/>
                    </a:cubicBezTo>
                    <a:cubicBezTo>
                      <a:pt x="f13" y="f19"/>
                      <a:pt x="f13" y="f23"/>
                      <a:pt x="f6" y="f18"/>
                    </a:cubicBezTo>
                    <a:cubicBezTo>
                      <a:pt x="f6" y="f19"/>
                      <a:pt x="f13" y="f17"/>
                      <a:pt x="f6" y="f21"/>
                    </a:cubicBezTo>
                    <a:cubicBezTo>
                      <a:pt x="f6" y="f16"/>
                      <a:pt x="f13" y="f16"/>
                      <a:pt x="f6" y="f12"/>
                    </a:cubicBezTo>
                    <a:cubicBezTo>
                      <a:pt x="f6" y="f15"/>
                      <a:pt x="f7" y="f14"/>
                      <a:pt x="f10" y="f11"/>
                    </a:cubicBezTo>
                    <a:cubicBezTo>
                      <a:pt x="f10" y="f9"/>
                      <a:pt x="f13" y="f11"/>
                      <a:pt x="f8" y="f7"/>
                    </a:cubicBezTo>
                    <a:cubicBezTo>
                      <a:pt x="f7" y="f10"/>
                      <a:pt x="f8" y="f10"/>
                      <a:pt x="f7"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34" name="Togo">
                <a:extLst>
                  <a:ext uri="{FF2B5EF4-FFF2-40B4-BE49-F238E27FC236}">
                    <a16:creationId xmlns:a16="http://schemas.microsoft.com/office/drawing/2014/main" id="{961EA84A-F3F7-3CC9-6C81-3B9F709775A8}"/>
                  </a:ext>
                </a:extLst>
              </p:cNvPr>
              <p:cNvSpPr/>
              <p:nvPr/>
            </p:nvSpPr>
            <p:spPr>
              <a:xfrm>
                <a:off x="6997226" y="4215493"/>
                <a:ext cx="63258" cy="175436"/>
              </a:xfrm>
              <a:custGeom>
                <a:avLst/>
                <a:gdLst>
                  <a:gd name="f0" fmla="val 10800000"/>
                  <a:gd name="f1" fmla="val 5400000"/>
                  <a:gd name="f2" fmla="val 180"/>
                  <a:gd name="f3" fmla="val w"/>
                  <a:gd name="f4" fmla="val h"/>
                  <a:gd name="f5" fmla="val 0"/>
                  <a:gd name="f6" fmla="val 12"/>
                  <a:gd name="f7" fmla="val 35"/>
                  <a:gd name="f8" fmla="val 5"/>
                  <a:gd name="f9" fmla="val 3"/>
                  <a:gd name="f10" fmla="val 1"/>
                  <a:gd name="f11" fmla="val 4"/>
                  <a:gd name="f12" fmla="val 6"/>
                  <a:gd name="f13" fmla="val 2"/>
                  <a:gd name="f14" fmla="val 8"/>
                  <a:gd name="f15" fmla="val 7"/>
                  <a:gd name="f16" fmla="val 9"/>
                  <a:gd name="f17" fmla="val 15"/>
                  <a:gd name="f18" fmla="val 16"/>
                  <a:gd name="f19" fmla="val 17"/>
                  <a:gd name="f20" fmla="val 19"/>
                  <a:gd name="f21" fmla="val 20"/>
                  <a:gd name="f22" fmla="val 22"/>
                  <a:gd name="f23" fmla="val 23"/>
                  <a:gd name="f24" fmla="val 25"/>
                  <a:gd name="f25" fmla="val 28"/>
                  <a:gd name="f26" fmla="val 30"/>
                  <a:gd name="f27" fmla="val 32"/>
                  <a:gd name="f28" fmla="val 34"/>
                  <a:gd name="f29" fmla="val 11"/>
                  <a:gd name="f30" fmla="val 29"/>
                  <a:gd name="f31" fmla="val 27"/>
                  <a:gd name="f32" fmla="val 10"/>
                  <a:gd name="f33" fmla="val 14"/>
                  <a:gd name="f34" fmla="+- 0 0 -90"/>
                  <a:gd name="f35" fmla="*/ f3 1 12"/>
                  <a:gd name="f36" fmla="*/ f4 1 35"/>
                  <a:gd name="f37" fmla="+- f7 0 f5"/>
                  <a:gd name="f38" fmla="+- f6 0 f5"/>
                  <a:gd name="f39" fmla="*/ f34 f0 1"/>
                  <a:gd name="f40" fmla="*/ f38 1 12"/>
                  <a:gd name="f41" fmla="*/ f37 1 35"/>
                  <a:gd name="f42" fmla="*/ f39 1 f2"/>
                  <a:gd name="f43" fmla="*/ 5 1 f40"/>
                  <a:gd name="f44" fmla="*/ 0 1 f41"/>
                  <a:gd name="f45" fmla="*/ 1 1 f40"/>
                  <a:gd name="f46" fmla="*/ 5 1 f41"/>
                  <a:gd name="f47" fmla="*/ 2 1 f40"/>
                  <a:gd name="f48" fmla="*/ 6 1 f41"/>
                  <a:gd name="f49" fmla="*/ 3 1 f40"/>
                  <a:gd name="f50" fmla="*/ 9 1 f41"/>
                  <a:gd name="f51" fmla="*/ 12 1 f41"/>
                  <a:gd name="f52" fmla="*/ 4 1 f40"/>
                  <a:gd name="f53" fmla="*/ 15 1 f41"/>
                  <a:gd name="f54" fmla="*/ 17 1 f41"/>
                  <a:gd name="f55" fmla="*/ 20 1 f41"/>
                  <a:gd name="f56" fmla="*/ 22 1 f41"/>
                  <a:gd name="f57" fmla="*/ 28 1 f41"/>
                  <a:gd name="f58" fmla="*/ 6 1 f40"/>
                  <a:gd name="f59" fmla="*/ 32 1 f41"/>
                  <a:gd name="f60" fmla="*/ 8 1 f40"/>
                  <a:gd name="f61" fmla="*/ 35 1 f41"/>
                  <a:gd name="f62" fmla="*/ 12 1 f40"/>
                  <a:gd name="f63" fmla="*/ 34 1 f41"/>
                  <a:gd name="f64" fmla="*/ 9 1 f40"/>
                  <a:gd name="f65" fmla="*/ 29 1 f41"/>
                  <a:gd name="f66" fmla="*/ 10 1 f40"/>
                  <a:gd name="f67" fmla="*/ 27 1 f41"/>
                  <a:gd name="f68" fmla="*/ 16 1 f41"/>
                  <a:gd name="f69" fmla="*/ 14 1 f41"/>
                  <a:gd name="f70" fmla="*/ 7 1 f40"/>
                  <a:gd name="f71" fmla="*/ 7 1 f41"/>
                  <a:gd name="f72" fmla="*/ 0 1 f40"/>
                  <a:gd name="f73" fmla="*/ f6 1 f40"/>
                  <a:gd name="f74" fmla="*/ f7 1 f41"/>
                  <a:gd name="f75" fmla="+- f42 0 f1"/>
                  <a:gd name="f76" fmla="*/ f72 f35 1"/>
                  <a:gd name="f77" fmla="*/ f73 f35 1"/>
                  <a:gd name="f78" fmla="*/ f74 f36 1"/>
                  <a:gd name="f79" fmla="*/ f44 f36 1"/>
                  <a:gd name="f80" fmla="*/ f43 f35 1"/>
                  <a:gd name="f81" fmla="*/ f45 f35 1"/>
                  <a:gd name="f82" fmla="*/ f46 f36 1"/>
                  <a:gd name="f83" fmla="*/ f47 f35 1"/>
                  <a:gd name="f84" fmla="*/ f48 f36 1"/>
                  <a:gd name="f85" fmla="*/ f49 f35 1"/>
                  <a:gd name="f86" fmla="*/ f50 f36 1"/>
                  <a:gd name="f87" fmla="*/ f51 f36 1"/>
                  <a:gd name="f88" fmla="*/ f52 f35 1"/>
                  <a:gd name="f89" fmla="*/ f53 f36 1"/>
                  <a:gd name="f90" fmla="*/ f54 f36 1"/>
                  <a:gd name="f91" fmla="*/ f55 f36 1"/>
                  <a:gd name="f92" fmla="*/ f56 f36 1"/>
                  <a:gd name="f93" fmla="*/ f57 f36 1"/>
                  <a:gd name="f94" fmla="*/ f58 f35 1"/>
                  <a:gd name="f95" fmla="*/ f59 f36 1"/>
                  <a:gd name="f96" fmla="*/ f60 f35 1"/>
                  <a:gd name="f97" fmla="*/ f61 f36 1"/>
                  <a:gd name="f98" fmla="*/ f62 f35 1"/>
                  <a:gd name="f99" fmla="*/ f63 f36 1"/>
                  <a:gd name="f100" fmla="*/ f64 f35 1"/>
                  <a:gd name="f101" fmla="*/ f65 f36 1"/>
                  <a:gd name="f102" fmla="*/ f66 f35 1"/>
                  <a:gd name="f103" fmla="*/ f67 f36 1"/>
                  <a:gd name="f104" fmla="*/ f68 f36 1"/>
                  <a:gd name="f105" fmla="*/ f69 f36 1"/>
                  <a:gd name="f106" fmla="*/ f70 f35 1"/>
                  <a:gd name="f107" fmla="*/ f71 f36 1"/>
                </a:gdLst>
                <a:ahLst/>
                <a:cxnLst>
                  <a:cxn ang="3cd4">
                    <a:pos x="hc" y="t"/>
                  </a:cxn>
                  <a:cxn ang="0">
                    <a:pos x="r" y="vc"/>
                  </a:cxn>
                  <a:cxn ang="cd4">
                    <a:pos x="hc" y="b"/>
                  </a:cxn>
                  <a:cxn ang="cd2">
                    <a:pos x="l" y="vc"/>
                  </a:cxn>
                  <a:cxn ang="f75">
                    <a:pos x="f80" y="f79"/>
                  </a:cxn>
                  <a:cxn ang="f75">
                    <a:pos x="f81" y="f79"/>
                  </a:cxn>
                  <a:cxn ang="f75">
                    <a:pos x="f81" y="f82"/>
                  </a:cxn>
                  <a:cxn ang="f75">
                    <a:pos x="f83" y="f84"/>
                  </a:cxn>
                  <a:cxn ang="f75">
                    <a:pos x="f85" y="f86"/>
                  </a:cxn>
                  <a:cxn ang="f75">
                    <a:pos x="f85" y="f87"/>
                  </a:cxn>
                  <a:cxn ang="f75">
                    <a:pos x="f88" y="f89"/>
                  </a:cxn>
                  <a:cxn ang="f75">
                    <a:pos x="f80" y="f90"/>
                  </a:cxn>
                  <a:cxn ang="f75">
                    <a:pos x="f80" y="f91"/>
                  </a:cxn>
                  <a:cxn ang="f75">
                    <a:pos x="f80" y="f92"/>
                  </a:cxn>
                  <a:cxn ang="f75">
                    <a:pos x="f88" y="f93"/>
                  </a:cxn>
                  <a:cxn ang="f75">
                    <a:pos x="f94" y="f95"/>
                  </a:cxn>
                  <a:cxn ang="f75">
                    <a:pos x="f96" y="f97"/>
                  </a:cxn>
                  <a:cxn ang="f75">
                    <a:pos x="f98" y="f99"/>
                  </a:cxn>
                  <a:cxn ang="f75">
                    <a:pos x="f100" y="f101"/>
                  </a:cxn>
                  <a:cxn ang="f75">
                    <a:pos x="f102" y="f103"/>
                  </a:cxn>
                  <a:cxn ang="f75">
                    <a:pos x="f102" y="f104"/>
                  </a:cxn>
                  <a:cxn ang="f75">
                    <a:pos x="f100" y="f105"/>
                  </a:cxn>
                  <a:cxn ang="f75">
                    <a:pos x="f106" y="f107"/>
                  </a:cxn>
                  <a:cxn ang="f75">
                    <a:pos x="f80" y="f79"/>
                  </a:cxn>
                </a:cxnLst>
                <a:rect l="f76" t="f79" r="f77" b="f78"/>
                <a:pathLst>
                  <a:path w="12" h="35">
                    <a:moveTo>
                      <a:pt x="f8" y="f5"/>
                    </a:moveTo>
                    <a:cubicBezTo>
                      <a:pt x="f9" y="f10"/>
                      <a:pt x="f8" y="f5"/>
                      <a:pt x="f10" y="f5"/>
                    </a:cubicBezTo>
                    <a:cubicBezTo>
                      <a:pt x="f5" y="f11"/>
                      <a:pt x="f10" y="f9"/>
                      <a:pt x="f10" y="f8"/>
                    </a:cubicBezTo>
                    <a:cubicBezTo>
                      <a:pt x="f5" y="f12"/>
                      <a:pt x="f9" y="f11"/>
                      <a:pt x="f13" y="f12"/>
                    </a:cubicBezTo>
                    <a:cubicBezTo>
                      <a:pt x="f10" y="f14"/>
                      <a:pt x="f9" y="f15"/>
                      <a:pt x="f9" y="f16"/>
                    </a:cubicBezTo>
                    <a:cubicBezTo>
                      <a:pt x="f9" y="f6"/>
                      <a:pt x="f9" y="f6"/>
                      <a:pt x="f9" y="f6"/>
                    </a:cubicBezTo>
                    <a:cubicBezTo>
                      <a:pt x="f9" y="f6"/>
                      <a:pt x="f11" y="f17"/>
                      <a:pt x="f11" y="f17"/>
                    </a:cubicBezTo>
                    <a:cubicBezTo>
                      <a:pt x="f8" y="f17"/>
                      <a:pt x="f8" y="f18"/>
                      <a:pt x="f8" y="f19"/>
                    </a:cubicBezTo>
                    <a:cubicBezTo>
                      <a:pt x="f8" y="f20"/>
                      <a:pt x="f8" y="f20"/>
                      <a:pt x="f8" y="f21"/>
                    </a:cubicBezTo>
                    <a:cubicBezTo>
                      <a:pt x="f11" y="f21"/>
                      <a:pt x="f8" y="f22"/>
                      <a:pt x="f8" y="f22"/>
                    </a:cubicBezTo>
                    <a:cubicBezTo>
                      <a:pt x="f11" y="f23"/>
                      <a:pt x="f8" y="f24"/>
                      <a:pt x="f11" y="f25"/>
                    </a:cubicBezTo>
                    <a:cubicBezTo>
                      <a:pt x="f9" y="f26"/>
                      <a:pt x="f8" y="f26"/>
                      <a:pt x="f12" y="f27"/>
                    </a:cubicBezTo>
                    <a:cubicBezTo>
                      <a:pt x="f12" y="f28"/>
                      <a:pt x="f15" y="f27"/>
                      <a:pt x="f14" y="f7"/>
                    </a:cubicBezTo>
                    <a:cubicBezTo>
                      <a:pt x="f16" y="f7"/>
                      <a:pt x="f29" y="f7"/>
                      <a:pt x="f6" y="f28"/>
                    </a:cubicBezTo>
                    <a:cubicBezTo>
                      <a:pt x="f29" y="f26"/>
                      <a:pt x="f16" y="f27"/>
                      <a:pt x="f16" y="f30"/>
                    </a:cubicBezTo>
                    <a:cubicBezTo>
                      <a:pt x="f16" y="f31"/>
                      <a:pt x="f32" y="f25"/>
                      <a:pt x="f32" y="f31"/>
                    </a:cubicBezTo>
                    <a:cubicBezTo>
                      <a:pt x="f32" y="f24"/>
                      <a:pt x="f32" y="f19"/>
                      <a:pt x="f32" y="f18"/>
                    </a:cubicBezTo>
                    <a:cubicBezTo>
                      <a:pt x="f32" y="f17"/>
                      <a:pt x="f32" y="f33"/>
                      <a:pt x="f16" y="f33"/>
                    </a:cubicBezTo>
                    <a:cubicBezTo>
                      <a:pt x="f15" y="f6"/>
                      <a:pt x="f16" y="f16"/>
                      <a:pt x="f15" y="f15"/>
                    </a:cubicBezTo>
                    <a:cubicBezTo>
                      <a:pt x="f11" y="f8"/>
                      <a:pt x="f11" y="f12"/>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35" name="Ghana">
                <a:extLst>
                  <a:ext uri="{FF2B5EF4-FFF2-40B4-BE49-F238E27FC236}">
                    <a16:creationId xmlns:a16="http://schemas.microsoft.com/office/drawing/2014/main" id="{461DBCFD-F371-5F5D-1F77-F265B9C7FE0E}"/>
                  </a:ext>
                </a:extLst>
              </p:cNvPr>
              <p:cNvSpPr/>
              <p:nvPr/>
            </p:nvSpPr>
            <p:spPr>
              <a:xfrm>
                <a:off x="6922666" y="4209074"/>
                <a:ext cx="117491" cy="213951"/>
              </a:xfrm>
              <a:custGeom>
                <a:avLst/>
                <a:gdLst>
                  <a:gd name="f0" fmla="val 10800000"/>
                  <a:gd name="f1" fmla="val 5400000"/>
                  <a:gd name="f2" fmla="val 180"/>
                  <a:gd name="f3" fmla="val w"/>
                  <a:gd name="f4" fmla="val h"/>
                  <a:gd name="f5" fmla="val 0"/>
                  <a:gd name="f6" fmla="val 22"/>
                  <a:gd name="f7" fmla="val 42"/>
                  <a:gd name="f8" fmla="val 3"/>
                  <a:gd name="f9" fmla="val 11"/>
                  <a:gd name="f10" fmla="val 4"/>
                  <a:gd name="f11" fmla="val 10"/>
                  <a:gd name="f12" fmla="val 2"/>
                  <a:gd name="f13" fmla="val 8"/>
                  <a:gd name="f14" fmla="val 6"/>
                  <a:gd name="f15" fmla="val 5"/>
                  <a:gd name="f16" fmla="val 1"/>
                  <a:gd name="f17" fmla="val 12"/>
                  <a:gd name="f18" fmla="val 13"/>
                  <a:gd name="f19" fmla="val 15"/>
                  <a:gd name="f20" fmla="val 14"/>
                  <a:gd name="f21" fmla="val 7"/>
                  <a:gd name="f22" fmla="val 17"/>
                  <a:gd name="f23" fmla="val 16"/>
                  <a:gd name="f24" fmla="val 9"/>
                  <a:gd name="f25" fmla="val 18"/>
                  <a:gd name="f26" fmla="val 19"/>
                  <a:gd name="f27" fmla="val 20"/>
                  <a:gd name="f28" fmla="val 21"/>
                  <a:gd name="f29" fmla="val 23"/>
                  <a:gd name="f30" fmla="val 24"/>
                  <a:gd name="f31" fmla="val 26"/>
                  <a:gd name="f32" fmla="val 29"/>
                  <a:gd name="f33" fmla="val 31"/>
                  <a:gd name="f34" fmla="val 33"/>
                  <a:gd name="f35" fmla="val 35"/>
                  <a:gd name="f36" fmla="val 36"/>
                  <a:gd name="f37" fmla="val 40"/>
                  <a:gd name="f38" fmla="val 37"/>
                  <a:gd name="f39" fmla="val 38"/>
                  <a:gd name="f40" fmla="val 39"/>
                  <a:gd name="f41" fmla="val 41"/>
                  <a:gd name="f42" fmla="val 32"/>
                  <a:gd name="f43" fmla="+- 0 0 -90"/>
                  <a:gd name="f44" fmla="*/ f3 1 22"/>
                  <a:gd name="f45" fmla="*/ f4 1 42"/>
                  <a:gd name="f46" fmla="+- f7 0 f5"/>
                  <a:gd name="f47" fmla="+- f6 0 f5"/>
                  <a:gd name="f48" fmla="*/ f43 f0 1"/>
                  <a:gd name="f49" fmla="*/ f47 1 22"/>
                  <a:gd name="f50" fmla="*/ f46 1 42"/>
                  <a:gd name="f51" fmla="*/ f48 1 f2"/>
                  <a:gd name="f52" fmla="*/ 3 1 f49"/>
                  <a:gd name="f53" fmla="*/ 11 1 f50"/>
                  <a:gd name="f54" fmla="*/ 2 1 f49"/>
                  <a:gd name="f55" fmla="*/ 8 1 f50"/>
                  <a:gd name="f56" fmla="*/ 5 1 f50"/>
                  <a:gd name="f57" fmla="*/ 2 1 f50"/>
                  <a:gd name="f58" fmla="*/ 12 1 f49"/>
                  <a:gd name="f59" fmla="*/ 1 1 f50"/>
                  <a:gd name="f60" fmla="*/ 15 1 f49"/>
                  <a:gd name="f61" fmla="*/ 6 1 f50"/>
                  <a:gd name="f62" fmla="*/ 16 1 f49"/>
                  <a:gd name="f63" fmla="*/ 7 1 f50"/>
                  <a:gd name="f64" fmla="*/ 17 1 f49"/>
                  <a:gd name="f65" fmla="*/ 10 1 f50"/>
                  <a:gd name="f66" fmla="*/ 13 1 f50"/>
                  <a:gd name="f67" fmla="*/ 18 1 f49"/>
                  <a:gd name="f68" fmla="*/ 16 1 f50"/>
                  <a:gd name="f69" fmla="*/ 19 1 f49"/>
                  <a:gd name="f70" fmla="*/ 18 1 f50"/>
                  <a:gd name="f71" fmla="*/ 21 1 f50"/>
                  <a:gd name="f72" fmla="*/ 23 1 f50"/>
                  <a:gd name="f73" fmla="*/ 29 1 f50"/>
                  <a:gd name="f74" fmla="*/ 20 1 f49"/>
                  <a:gd name="f75" fmla="*/ 33 1 f50"/>
                  <a:gd name="f76" fmla="*/ 22 1 f49"/>
                  <a:gd name="f77" fmla="*/ 36 1 f50"/>
                  <a:gd name="f78" fmla="*/ 37 1 f50"/>
                  <a:gd name="f79" fmla="*/ 39 1 f50"/>
                  <a:gd name="f80" fmla="*/ 41 1 f50"/>
                  <a:gd name="f81" fmla="*/ 9 1 f49"/>
                  <a:gd name="f82" fmla="*/ 42 1 f50"/>
                  <a:gd name="f83" fmla="*/ 5 1 f49"/>
                  <a:gd name="f84" fmla="*/ 40 1 f50"/>
                  <a:gd name="f85" fmla="*/ 38 1 f50"/>
                  <a:gd name="f86" fmla="*/ 35 1 f50"/>
                  <a:gd name="f87" fmla="*/ 1 1 f49"/>
                  <a:gd name="f88" fmla="*/ 14 1 f50"/>
                  <a:gd name="f89" fmla="*/ 0 1 f49"/>
                  <a:gd name="f90" fmla="*/ f6 1 f49"/>
                  <a:gd name="f91" fmla="*/ 0 1 f50"/>
                  <a:gd name="f92" fmla="*/ f7 1 f50"/>
                  <a:gd name="f93" fmla="+- f51 0 f1"/>
                  <a:gd name="f94" fmla="*/ f89 f44 1"/>
                  <a:gd name="f95" fmla="*/ f90 f44 1"/>
                  <a:gd name="f96" fmla="*/ f92 f45 1"/>
                  <a:gd name="f97" fmla="*/ f91 f45 1"/>
                  <a:gd name="f98" fmla="*/ f52 f44 1"/>
                  <a:gd name="f99" fmla="*/ f53 f45 1"/>
                  <a:gd name="f100" fmla="*/ f54 f44 1"/>
                  <a:gd name="f101" fmla="*/ f55 f45 1"/>
                  <a:gd name="f102" fmla="*/ f56 f45 1"/>
                  <a:gd name="f103" fmla="*/ f57 f45 1"/>
                  <a:gd name="f104" fmla="*/ f58 f44 1"/>
                  <a:gd name="f105" fmla="*/ f59 f45 1"/>
                  <a:gd name="f106" fmla="*/ f60 f44 1"/>
                  <a:gd name="f107" fmla="*/ f61 f45 1"/>
                  <a:gd name="f108" fmla="*/ f62 f44 1"/>
                  <a:gd name="f109" fmla="*/ f63 f45 1"/>
                  <a:gd name="f110" fmla="*/ f64 f44 1"/>
                  <a:gd name="f111" fmla="*/ f65 f45 1"/>
                  <a:gd name="f112" fmla="*/ f66 f45 1"/>
                  <a:gd name="f113" fmla="*/ f67 f44 1"/>
                  <a:gd name="f114" fmla="*/ f68 f45 1"/>
                  <a:gd name="f115" fmla="*/ f69 f44 1"/>
                  <a:gd name="f116" fmla="*/ f70 f45 1"/>
                  <a:gd name="f117" fmla="*/ f71 f45 1"/>
                  <a:gd name="f118" fmla="*/ f72 f45 1"/>
                  <a:gd name="f119" fmla="*/ f73 f45 1"/>
                  <a:gd name="f120" fmla="*/ f74 f44 1"/>
                  <a:gd name="f121" fmla="*/ f75 f45 1"/>
                  <a:gd name="f122" fmla="*/ f76 f44 1"/>
                  <a:gd name="f123" fmla="*/ f77 f45 1"/>
                  <a:gd name="f124" fmla="*/ f78 f45 1"/>
                  <a:gd name="f125" fmla="*/ f79 f45 1"/>
                  <a:gd name="f126" fmla="*/ f80 f45 1"/>
                  <a:gd name="f127" fmla="*/ f81 f44 1"/>
                  <a:gd name="f128" fmla="*/ f82 f45 1"/>
                  <a:gd name="f129" fmla="*/ f83 f44 1"/>
                  <a:gd name="f130" fmla="*/ f84 f45 1"/>
                  <a:gd name="f131" fmla="*/ f85 f45 1"/>
                  <a:gd name="f132" fmla="*/ f86 f45 1"/>
                  <a:gd name="f133" fmla="*/ f87 f44 1"/>
                  <a:gd name="f134" fmla="*/ f88 f45 1"/>
                </a:gdLst>
                <a:ahLst/>
                <a:cxnLst>
                  <a:cxn ang="3cd4">
                    <a:pos x="hc" y="t"/>
                  </a:cxn>
                  <a:cxn ang="0">
                    <a:pos x="r" y="vc"/>
                  </a:cxn>
                  <a:cxn ang="cd4">
                    <a:pos x="hc" y="b"/>
                  </a:cxn>
                  <a:cxn ang="cd2">
                    <a:pos x="l" y="vc"/>
                  </a:cxn>
                  <a:cxn ang="f93">
                    <a:pos x="f98" y="f99"/>
                  </a:cxn>
                  <a:cxn ang="f93">
                    <a:pos x="f100" y="f101"/>
                  </a:cxn>
                  <a:cxn ang="f93">
                    <a:pos x="f100" y="f102"/>
                  </a:cxn>
                  <a:cxn ang="f93">
                    <a:pos x="f98" y="f103"/>
                  </a:cxn>
                  <a:cxn ang="f93">
                    <a:pos x="f104" y="f105"/>
                  </a:cxn>
                  <a:cxn ang="f93">
                    <a:pos x="f106" y="f105"/>
                  </a:cxn>
                  <a:cxn ang="f93">
                    <a:pos x="f106" y="f107"/>
                  </a:cxn>
                  <a:cxn ang="f93">
                    <a:pos x="f108" y="f109"/>
                  </a:cxn>
                  <a:cxn ang="f93">
                    <a:pos x="f110" y="f111"/>
                  </a:cxn>
                  <a:cxn ang="f93">
                    <a:pos x="f110" y="f112"/>
                  </a:cxn>
                  <a:cxn ang="f93">
                    <a:pos x="f113" y="f114"/>
                  </a:cxn>
                  <a:cxn ang="f93">
                    <a:pos x="f115" y="f116"/>
                  </a:cxn>
                  <a:cxn ang="f93">
                    <a:pos x="f115" y="f117"/>
                  </a:cxn>
                  <a:cxn ang="f93">
                    <a:pos x="f115" y="f118"/>
                  </a:cxn>
                  <a:cxn ang="f93">
                    <a:pos x="f113" y="f119"/>
                  </a:cxn>
                  <a:cxn ang="f93">
                    <a:pos x="f120" y="f121"/>
                  </a:cxn>
                  <a:cxn ang="f93">
                    <a:pos x="f122" y="f123"/>
                  </a:cxn>
                  <a:cxn ang="f93">
                    <a:pos x="f113" y="f124"/>
                  </a:cxn>
                  <a:cxn ang="f93">
                    <a:pos x="f110" y="f125"/>
                  </a:cxn>
                  <a:cxn ang="f93">
                    <a:pos x="f104" y="f126"/>
                  </a:cxn>
                  <a:cxn ang="f93">
                    <a:pos x="f127" y="f128"/>
                  </a:cxn>
                  <a:cxn ang="f93">
                    <a:pos x="f129" y="f126"/>
                  </a:cxn>
                  <a:cxn ang="f93">
                    <a:pos x="f100" y="f130"/>
                  </a:cxn>
                  <a:cxn ang="f93">
                    <a:pos x="f98" y="f131"/>
                  </a:cxn>
                  <a:cxn ang="f93">
                    <a:pos x="f100" y="f132"/>
                  </a:cxn>
                  <a:cxn ang="f93">
                    <a:pos x="f133" y="f119"/>
                  </a:cxn>
                  <a:cxn ang="f93">
                    <a:pos x="f98" y="f118"/>
                  </a:cxn>
                  <a:cxn ang="f93">
                    <a:pos x="f98" y="f134"/>
                  </a:cxn>
                  <a:cxn ang="f93">
                    <a:pos x="f98" y="f99"/>
                  </a:cxn>
                </a:cxnLst>
                <a:rect l="f94" t="f97" r="f95" b="f96"/>
                <a:pathLst>
                  <a:path w="22" h="42">
                    <a:moveTo>
                      <a:pt x="f8" y="f9"/>
                    </a:moveTo>
                    <a:cubicBezTo>
                      <a:pt x="f10" y="f11"/>
                      <a:pt x="f8" y="f11"/>
                      <a:pt x="f12" y="f13"/>
                    </a:cubicBezTo>
                    <a:cubicBezTo>
                      <a:pt x="f12" y="f14"/>
                      <a:pt x="f8" y="f14"/>
                      <a:pt x="f12" y="f15"/>
                    </a:cubicBezTo>
                    <a:cubicBezTo>
                      <a:pt x="f16" y="f10"/>
                      <a:pt x="f12" y="f12"/>
                      <a:pt x="f8" y="f12"/>
                    </a:cubicBezTo>
                    <a:cubicBezTo>
                      <a:pt x="f13" y="f16"/>
                      <a:pt x="f9" y="f12"/>
                      <a:pt x="f17" y="f16"/>
                    </a:cubicBezTo>
                    <a:cubicBezTo>
                      <a:pt x="f18" y="f5"/>
                      <a:pt x="f18" y="f16"/>
                      <a:pt x="f19" y="f16"/>
                    </a:cubicBezTo>
                    <a:cubicBezTo>
                      <a:pt x="f20" y="f15"/>
                      <a:pt x="f19" y="f10"/>
                      <a:pt x="f19" y="f14"/>
                    </a:cubicBezTo>
                    <a:cubicBezTo>
                      <a:pt x="f20" y="f21"/>
                      <a:pt x="f22" y="f15"/>
                      <a:pt x="f23" y="f21"/>
                    </a:cubicBezTo>
                    <a:cubicBezTo>
                      <a:pt x="f19" y="f24"/>
                      <a:pt x="f22" y="f13"/>
                      <a:pt x="f22" y="f11"/>
                    </a:cubicBezTo>
                    <a:cubicBezTo>
                      <a:pt x="f22" y="f18"/>
                      <a:pt x="f22" y="f18"/>
                      <a:pt x="f22" y="f18"/>
                    </a:cubicBezTo>
                    <a:cubicBezTo>
                      <a:pt x="f22" y="f18"/>
                      <a:pt x="f25" y="f23"/>
                      <a:pt x="f25" y="f23"/>
                    </a:cubicBezTo>
                    <a:cubicBezTo>
                      <a:pt x="f26" y="f23"/>
                      <a:pt x="f26" y="f22"/>
                      <a:pt x="f26" y="f25"/>
                    </a:cubicBezTo>
                    <a:cubicBezTo>
                      <a:pt x="f26" y="f27"/>
                      <a:pt x="f26" y="f27"/>
                      <a:pt x="f26" y="f28"/>
                    </a:cubicBezTo>
                    <a:cubicBezTo>
                      <a:pt x="f25" y="f28"/>
                      <a:pt x="f26" y="f29"/>
                      <a:pt x="f26" y="f29"/>
                    </a:cubicBezTo>
                    <a:cubicBezTo>
                      <a:pt x="f25" y="f30"/>
                      <a:pt x="f26" y="f31"/>
                      <a:pt x="f25" y="f32"/>
                    </a:cubicBezTo>
                    <a:cubicBezTo>
                      <a:pt x="f22" y="f33"/>
                      <a:pt x="f26" y="f33"/>
                      <a:pt x="f27" y="f34"/>
                    </a:cubicBezTo>
                    <a:cubicBezTo>
                      <a:pt x="f27" y="f35"/>
                      <a:pt x="f28" y="f34"/>
                      <a:pt x="f6" y="f36"/>
                    </a:cubicBezTo>
                    <a:cubicBezTo>
                      <a:pt x="f26" y="f37"/>
                      <a:pt x="f27" y="f38"/>
                      <a:pt x="f25" y="f38"/>
                    </a:cubicBezTo>
                    <a:cubicBezTo>
                      <a:pt x="f26" y="f39"/>
                      <a:pt x="f26" y="f39"/>
                      <a:pt x="f22" y="f40"/>
                    </a:cubicBezTo>
                    <a:cubicBezTo>
                      <a:pt x="f23" y="f37"/>
                      <a:pt x="f19" y="f41"/>
                      <a:pt x="f17" y="f41"/>
                    </a:cubicBezTo>
                    <a:cubicBezTo>
                      <a:pt x="f24" y="f41"/>
                      <a:pt x="f11" y="f7"/>
                      <a:pt x="f24" y="f7"/>
                    </a:cubicBezTo>
                    <a:cubicBezTo>
                      <a:pt x="f21" y="f7"/>
                      <a:pt x="f24" y="f41"/>
                      <a:pt x="f15" y="f41"/>
                    </a:cubicBezTo>
                    <a:cubicBezTo>
                      <a:pt x="f10" y="f41"/>
                      <a:pt x="f12" y="f37"/>
                      <a:pt x="f12" y="f37"/>
                    </a:cubicBezTo>
                    <a:cubicBezTo>
                      <a:pt x="f12" y="f37"/>
                      <a:pt x="f8" y="f40"/>
                      <a:pt x="f8" y="f39"/>
                    </a:cubicBezTo>
                    <a:cubicBezTo>
                      <a:pt x="f8" y="f36"/>
                      <a:pt x="f12" y="f39"/>
                      <a:pt x="f12" y="f35"/>
                    </a:cubicBezTo>
                    <a:cubicBezTo>
                      <a:pt x="f12" y="f34"/>
                      <a:pt x="f5" y="f42"/>
                      <a:pt x="f16" y="f32"/>
                    </a:cubicBezTo>
                    <a:cubicBezTo>
                      <a:pt x="f8" y="f31"/>
                      <a:pt x="f16" y="f31"/>
                      <a:pt x="f8" y="f29"/>
                    </a:cubicBezTo>
                    <a:cubicBezTo>
                      <a:pt x="f15" y="f26"/>
                      <a:pt x="f10" y="f23"/>
                      <a:pt x="f8" y="f20"/>
                    </a:cubicBezTo>
                    <a:cubicBezTo>
                      <a:pt x="f8" y="f17"/>
                      <a:pt x="f10" y="f1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36" name="Jayapura">
                <a:extLst>
                  <a:ext uri="{FF2B5EF4-FFF2-40B4-BE49-F238E27FC236}">
                    <a16:creationId xmlns:a16="http://schemas.microsoft.com/office/drawing/2014/main" id="{AD080B2B-3177-3CBD-814C-8587B018591F}"/>
                  </a:ext>
                </a:extLst>
              </p:cNvPr>
              <p:cNvSpPr/>
              <p:nvPr/>
            </p:nvSpPr>
            <p:spPr>
              <a:xfrm>
                <a:off x="10316224" y="4583494"/>
                <a:ext cx="266602" cy="293110"/>
              </a:xfrm>
              <a:custGeom>
                <a:avLst/>
                <a:gdLst>
                  <a:gd name="f0" fmla="val 10800000"/>
                  <a:gd name="f1" fmla="val 5400000"/>
                  <a:gd name="f2" fmla="val 180"/>
                  <a:gd name="f3" fmla="val w"/>
                  <a:gd name="f4" fmla="val h"/>
                  <a:gd name="f5" fmla="val 0"/>
                  <a:gd name="f6" fmla="val 50"/>
                  <a:gd name="f7" fmla="val 58"/>
                  <a:gd name="f8" fmla="val 15"/>
                  <a:gd name="f9" fmla="val 48"/>
                  <a:gd name="f10" fmla="val 14"/>
                  <a:gd name="f11" fmla="val 46"/>
                  <a:gd name="f12" fmla="val 13"/>
                  <a:gd name="f13" fmla="val 47"/>
                  <a:gd name="f14" fmla="val 44"/>
                  <a:gd name="f15" fmla="val 42"/>
                  <a:gd name="f16" fmla="val 11"/>
                  <a:gd name="f17" fmla="val 12"/>
                  <a:gd name="f18" fmla="val 39"/>
                  <a:gd name="f19" fmla="val 10"/>
                  <a:gd name="f20" fmla="val 34"/>
                  <a:gd name="f21" fmla="val 8"/>
                  <a:gd name="f22" fmla="val 33"/>
                  <a:gd name="f23" fmla="val 6"/>
                  <a:gd name="f24" fmla="val 31"/>
                  <a:gd name="f25" fmla="val 29"/>
                  <a:gd name="f26" fmla="val 9"/>
                  <a:gd name="f27" fmla="val 27"/>
                  <a:gd name="f28" fmla="val 28"/>
                  <a:gd name="f29" fmla="val 26"/>
                  <a:gd name="f30" fmla="val 24"/>
                  <a:gd name="f31" fmla="val 23"/>
                  <a:gd name="f32" fmla="val 16"/>
                  <a:gd name="f33" fmla="val 17"/>
                  <a:gd name="f34" fmla="val 21"/>
                  <a:gd name="f35" fmla="val 18"/>
                  <a:gd name="f36" fmla="val 20"/>
                  <a:gd name="f37" fmla="val 19"/>
                  <a:gd name="f38" fmla="val 5"/>
                  <a:gd name="f39" fmla="val 4"/>
                  <a:gd name="f40" fmla="val 3"/>
                  <a:gd name="f41" fmla="val 1"/>
                  <a:gd name="f42" fmla="val 2"/>
                  <a:gd name="f43" fmla="val 7"/>
                  <a:gd name="f44" fmla="val 22"/>
                  <a:gd name="f45" fmla="val 25"/>
                  <a:gd name="f46" fmla="val 30"/>
                  <a:gd name="f47" fmla="val 32"/>
                  <a:gd name="f48" fmla="val 35"/>
                  <a:gd name="f49" fmla="val 37"/>
                  <a:gd name="f50" fmla="val 36"/>
                  <a:gd name="f51" fmla="val 40"/>
                  <a:gd name="f52" fmla="val 41"/>
                  <a:gd name="f53" fmla="val 38"/>
                  <a:gd name="f54" fmla="val 45"/>
                  <a:gd name="f55" fmla="val 49"/>
                  <a:gd name="f56" fmla="val 51"/>
                  <a:gd name="f57" fmla="val 53"/>
                  <a:gd name="f58" fmla="val 52"/>
                  <a:gd name="f59" fmla="val 43"/>
                  <a:gd name="f60" fmla="+- 0 0 -90"/>
                  <a:gd name="f61" fmla="*/ f3 1 50"/>
                  <a:gd name="f62" fmla="*/ f4 1 58"/>
                  <a:gd name="f63" fmla="+- f7 0 f5"/>
                  <a:gd name="f64" fmla="+- f6 0 f5"/>
                  <a:gd name="f65" fmla="*/ f60 f0 1"/>
                  <a:gd name="f66" fmla="*/ f64 1 50"/>
                  <a:gd name="f67" fmla="*/ f63 1 58"/>
                  <a:gd name="f68" fmla="*/ f65 1 f2"/>
                  <a:gd name="f69" fmla="*/ 48 1 f66"/>
                  <a:gd name="f70" fmla="*/ 14 1 f67"/>
                  <a:gd name="f71" fmla="*/ 39 1 f66"/>
                  <a:gd name="f72" fmla="*/ 10 1 f67"/>
                  <a:gd name="f73" fmla="*/ 28 1 f66"/>
                  <a:gd name="f74" fmla="*/ 11 1 f67"/>
                  <a:gd name="f75" fmla="*/ 26 1 f66"/>
                  <a:gd name="f76" fmla="*/ 12 1 f67"/>
                  <a:gd name="f77" fmla="*/ 23 1 f66"/>
                  <a:gd name="f78" fmla="*/ 17 1 f67"/>
                  <a:gd name="f79" fmla="*/ 18 1 f66"/>
                  <a:gd name="f80" fmla="*/ 17 1 f66"/>
                  <a:gd name="f81" fmla="*/ 9 1 f67"/>
                  <a:gd name="f82" fmla="*/ 13 1 f66"/>
                  <a:gd name="f83" fmla="*/ 4 1 f67"/>
                  <a:gd name="f84" fmla="*/ 5 1 f66"/>
                  <a:gd name="f85" fmla="*/ 2 1 f67"/>
                  <a:gd name="f86" fmla="*/ 1 1 f66"/>
                  <a:gd name="f87" fmla="*/ 6 1 f67"/>
                  <a:gd name="f88" fmla="*/ 3 1 f66"/>
                  <a:gd name="f89" fmla="*/ 8 1 f67"/>
                  <a:gd name="f90" fmla="*/ 7 1 f66"/>
                  <a:gd name="f91" fmla="*/ 12 1 f66"/>
                  <a:gd name="f92" fmla="*/ 14 1 f66"/>
                  <a:gd name="f93" fmla="*/ 13 1 f67"/>
                  <a:gd name="f94" fmla="*/ 11 1 f66"/>
                  <a:gd name="f95" fmla="*/ 4 1 f66"/>
                  <a:gd name="f96" fmla="*/ 16 1 f67"/>
                  <a:gd name="f97" fmla="*/ 9 1 f66"/>
                  <a:gd name="f98" fmla="*/ 19 1 f67"/>
                  <a:gd name="f99" fmla="*/ 10 1 f66"/>
                  <a:gd name="f100" fmla="*/ 21 1 f67"/>
                  <a:gd name="f101" fmla="*/ 25 1 f67"/>
                  <a:gd name="f102" fmla="*/ 22 1 f67"/>
                  <a:gd name="f103" fmla="*/ 20 1 f66"/>
                  <a:gd name="f104" fmla="*/ 26 1 f67"/>
                  <a:gd name="f105" fmla="*/ 28 1 f67"/>
                  <a:gd name="f106" fmla="*/ 31 1 f66"/>
                  <a:gd name="f107" fmla="*/ 31 1 f67"/>
                  <a:gd name="f108" fmla="*/ 34 1 f66"/>
                  <a:gd name="f109" fmla="*/ 33 1 f67"/>
                  <a:gd name="f110" fmla="*/ 37 1 f67"/>
                  <a:gd name="f111" fmla="*/ 38 1 f66"/>
                  <a:gd name="f112" fmla="*/ 42 1 f67"/>
                  <a:gd name="f113" fmla="*/ 37 1 f66"/>
                  <a:gd name="f114" fmla="*/ 45 1 f67"/>
                  <a:gd name="f115" fmla="*/ 35 1 f66"/>
                  <a:gd name="f116" fmla="*/ 50 1 f67"/>
                  <a:gd name="f117" fmla="*/ 40 1 f66"/>
                  <a:gd name="f118" fmla="*/ 52 1 f67"/>
                  <a:gd name="f119" fmla="*/ 43 1 f66"/>
                  <a:gd name="f120" fmla="*/ 53 1 f67"/>
                  <a:gd name="f121" fmla="*/ 50 1 f66"/>
                  <a:gd name="f122" fmla="*/ 15 1 f67"/>
                  <a:gd name="f123" fmla="*/ 0 1 f66"/>
                  <a:gd name="f124" fmla="*/ f6 1 f66"/>
                  <a:gd name="f125" fmla="*/ 0 1 f67"/>
                  <a:gd name="f126" fmla="*/ f7 1 f67"/>
                  <a:gd name="f127" fmla="+- f68 0 f1"/>
                  <a:gd name="f128" fmla="*/ f123 f61 1"/>
                  <a:gd name="f129" fmla="*/ f124 f61 1"/>
                  <a:gd name="f130" fmla="*/ f126 f62 1"/>
                  <a:gd name="f131" fmla="*/ f125 f62 1"/>
                  <a:gd name="f132" fmla="*/ f69 f61 1"/>
                  <a:gd name="f133" fmla="*/ f70 f62 1"/>
                  <a:gd name="f134" fmla="*/ f71 f61 1"/>
                  <a:gd name="f135" fmla="*/ f72 f62 1"/>
                  <a:gd name="f136" fmla="*/ f73 f61 1"/>
                  <a:gd name="f137" fmla="*/ f74 f62 1"/>
                  <a:gd name="f138" fmla="*/ f75 f61 1"/>
                  <a:gd name="f139" fmla="*/ f76 f62 1"/>
                  <a:gd name="f140" fmla="*/ f77 f61 1"/>
                  <a:gd name="f141" fmla="*/ f78 f62 1"/>
                  <a:gd name="f142" fmla="*/ f79 f61 1"/>
                  <a:gd name="f143" fmla="*/ f80 f61 1"/>
                  <a:gd name="f144" fmla="*/ f81 f62 1"/>
                  <a:gd name="f145" fmla="*/ f82 f61 1"/>
                  <a:gd name="f146" fmla="*/ f83 f62 1"/>
                  <a:gd name="f147" fmla="*/ f84 f61 1"/>
                  <a:gd name="f148" fmla="*/ f85 f62 1"/>
                  <a:gd name="f149" fmla="*/ f86 f61 1"/>
                  <a:gd name="f150" fmla="*/ f87 f62 1"/>
                  <a:gd name="f151" fmla="*/ f88 f61 1"/>
                  <a:gd name="f152" fmla="*/ f89 f62 1"/>
                  <a:gd name="f153" fmla="*/ f90 f61 1"/>
                  <a:gd name="f154" fmla="*/ f91 f61 1"/>
                  <a:gd name="f155" fmla="*/ f92 f61 1"/>
                  <a:gd name="f156" fmla="*/ f93 f62 1"/>
                  <a:gd name="f157" fmla="*/ f94 f61 1"/>
                  <a:gd name="f158" fmla="*/ f95 f61 1"/>
                  <a:gd name="f159" fmla="*/ f96 f62 1"/>
                  <a:gd name="f160" fmla="*/ f97 f61 1"/>
                  <a:gd name="f161" fmla="*/ f98 f62 1"/>
                  <a:gd name="f162" fmla="*/ f99 f61 1"/>
                  <a:gd name="f163" fmla="*/ f100 f62 1"/>
                  <a:gd name="f164" fmla="*/ f101 f62 1"/>
                  <a:gd name="f165" fmla="*/ f102 f62 1"/>
                  <a:gd name="f166" fmla="*/ f103 f61 1"/>
                  <a:gd name="f167" fmla="*/ f104 f62 1"/>
                  <a:gd name="f168" fmla="*/ f105 f62 1"/>
                  <a:gd name="f169" fmla="*/ f106 f61 1"/>
                  <a:gd name="f170" fmla="*/ f107 f62 1"/>
                  <a:gd name="f171" fmla="*/ f108 f61 1"/>
                  <a:gd name="f172" fmla="*/ f109 f62 1"/>
                  <a:gd name="f173" fmla="*/ f110 f62 1"/>
                  <a:gd name="f174" fmla="*/ f111 f61 1"/>
                  <a:gd name="f175" fmla="*/ f112 f62 1"/>
                  <a:gd name="f176" fmla="*/ f113 f61 1"/>
                  <a:gd name="f177" fmla="*/ f114 f62 1"/>
                  <a:gd name="f178" fmla="*/ f115 f61 1"/>
                  <a:gd name="f179" fmla="*/ f116 f62 1"/>
                  <a:gd name="f180" fmla="*/ f117 f61 1"/>
                  <a:gd name="f181" fmla="*/ f118 f62 1"/>
                  <a:gd name="f182" fmla="*/ f119 f61 1"/>
                  <a:gd name="f183" fmla="*/ f120 f62 1"/>
                  <a:gd name="f184" fmla="*/ f121 f61 1"/>
                  <a:gd name="f185" fmla="*/ f122 f62 1"/>
                </a:gdLst>
                <a:ahLst/>
                <a:cxnLst>
                  <a:cxn ang="3cd4">
                    <a:pos x="hc" y="t"/>
                  </a:cxn>
                  <a:cxn ang="0">
                    <a:pos x="r" y="vc"/>
                  </a:cxn>
                  <a:cxn ang="cd4">
                    <a:pos x="hc" y="b"/>
                  </a:cxn>
                  <a:cxn ang="cd2">
                    <a:pos x="l" y="vc"/>
                  </a:cxn>
                  <a:cxn ang="f127">
                    <a:pos x="f132" y="f133"/>
                  </a:cxn>
                  <a:cxn ang="f127">
                    <a:pos x="f134" y="f135"/>
                  </a:cxn>
                  <a:cxn ang="f127">
                    <a:pos x="f136" y="f137"/>
                  </a:cxn>
                  <a:cxn ang="f127">
                    <a:pos x="f138" y="f139"/>
                  </a:cxn>
                  <a:cxn ang="f127">
                    <a:pos x="f140" y="f141"/>
                  </a:cxn>
                  <a:cxn ang="f127">
                    <a:pos x="f142" y="f141"/>
                  </a:cxn>
                  <a:cxn ang="f127">
                    <a:pos x="f143" y="f144"/>
                  </a:cxn>
                  <a:cxn ang="f127">
                    <a:pos x="f145" y="f146"/>
                  </a:cxn>
                  <a:cxn ang="f127">
                    <a:pos x="f147" y="f148"/>
                  </a:cxn>
                  <a:cxn ang="f127">
                    <a:pos x="f149" y="f150"/>
                  </a:cxn>
                  <a:cxn ang="f127">
                    <a:pos x="f151" y="f152"/>
                  </a:cxn>
                  <a:cxn ang="f127">
                    <a:pos x="f153" y="f144"/>
                  </a:cxn>
                  <a:cxn ang="f127">
                    <a:pos x="f153" y="f139"/>
                  </a:cxn>
                  <a:cxn ang="f127">
                    <a:pos x="f154" y="f139"/>
                  </a:cxn>
                  <a:cxn ang="f127">
                    <a:pos x="f155" y="f156"/>
                  </a:cxn>
                  <a:cxn ang="f127">
                    <a:pos x="f157" y="f156"/>
                  </a:cxn>
                  <a:cxn ang="f127">
                    <a:pos x="f158" y="f159"/>
                  </a:cxn>
                  <a:cxn ang="f127">
                    <a:pos x="f160" y="f161"/>
                  </a:cxn>
                  <a:cxn ang="f127">
                    <a:pos x="f162" y="f163"/>
                  </a:cxn>
                  <a:cxn ang="f127">
                    <a:pos x="f157" y="f164"/>
                  </a:cxn>
                  <a:cxn ang="f127">
                    <a:pos x="f145" y="f163"/>
                  </a:cxn>
                  <a:cxn ang="f127">
                    <a:pos x="f155" y="f163"/>
                  </a:cxn>
                  <a:cxn ang="f127">
                    <a:pos x="f143" y="f165"/>
                  </a:cxn>
                  <a:cxn ang="f127">
                    <a:pos x="f166" y="f167"/>
                  </a:cxn>
                  <a:cxn ang="f127">
                    <a:pos x="f140" y="f168"/>
                  </a:cxn>
                  <a:cxn ang="f127">
                    <a:pos x="f169" y="f170"/>
                  </a:cxn>
                  <a:cxn ang="f127">
                    <a:pos x="f171" y="f172"/>
                  </a:cxn>
                  <a:cxn ang="f127">
                    <a:pos x="f171" y="f173"/>
                  </a:cxn>
                  <a:cxn ang="f127">
                    <a:pos x="f174" y="f175"/>
                  </a:cxn>
                  <a:cxn ang="f127">
                    <a:pos x="f176" y="f177"/>
                  </a:cxn>
                  <a:cxn ang="f127">
                    <a:pos x="f178" y="f179"/>
                  </a:cxn>
                  <a:cxn ang="f127">
                    <a:pos x="f180" y="f181"/>
                  </a:cxn>
                  <a:cxn ang="f127">
                    <a:pos x="f182" y="f183"/>
                  </a:cxn>
                  <a:cxn ang="f127">
                    <a:pos x="f184" y="f185"/>
                  </a:cxn>
                </a:cxnLst>
                <a:rect l="f128" t="f131" r="f129" b="f130"/>
                <a:pathLst>
                  <a:path w="50" h="58">
                    <a:moveTo>
                      <a:pt x="f6" y="f8"/>
                    </a:moveTo>
                    <a:cubicBezTo>
                      <a:pt x="f9" y="f8"/>
                      <a:pt x="f6" y="f8"/>
                      <a:pt x="f9" y="f10"/>
                    </a:cubicBezTo>
                    <a:cubicBezTo>
                      <a:pt x="f11" y="f12"/>
                      <a:pt x="f13" y="f10"/>
                      <a:pt x="f14" y="f12"/>
                    </a:cubicBezTo>
                    <a:cubicBezTo>
                      <a:pt x="f15" y="f16"/>
                      <a:pt x="f15" y="f17"/>
                      <a:pt x="f18" y="f19"/>
                    </a:cubicBezTo>
                    <a:cubicBezTo>
                      <a:pt x="f20" y="f21"/>
                      <a:pt x="f22" y="f23"/>
                      <a:pt x="f24" y="f21"/>
                    </a:cubicBezTo>
                    <a:cubicBezTo>
                      <a:pt x="f25" y="f26"/>
                      <a:pt x="f27" y="f19"/>
                      <a:pt x="f28" y="f16"/>
                    </a:cubicBezTo>
                    <a:cubicBezTo>
                      <a:pt x="f25" y="f17"/>
                      <a:pt x="f28" y="f19"/>
                      <a:pt x="f27" y="f17"/>
                    </a:cubicBezTo>
                    <a:cubicBezTo>
                      <a:pt x="f27" y="f16"/>
                      <a:pt x="f27" y="f16"/>
                      <a:pt x="f29" y="f17"/>
                    </a:cubicBezTo>
                    <a:cubicBezTo>
                      <a:pt x="f30" y="f10"/>
                      <a:pt x="f29" y="f10"/>
                      <a:pt x="f30" y="f8"/>
                    </a:cubicBezTo>
                    <a:cubicBezTo>
                      <a:pt x="f31" y="f8"/>
                      <a:pt x="f30" y="f32"/>
                      <a:pt x="f31" y="f33"/>
                    </a:cubicBezTo>
                    <a:cubicBezTo>
                      <a:pt x="f34" y="f35"/>
                      <a:pt x="f31" y="f36"/>
                      <a:pt x="f34" y="f36"/>
                    </a:cubicBezTo>
                    <a:cubicBezTo>
                      <a:pt x="f35" y="f37"/>
                      <a:pt x="f37" y="f32"/>
                      <a:pt x="f35" y="f33"/>
                    </a:cubicBezTo>
                    <a:cubicBezTo>
                      <a:pt x="f33" y="f35"/>
                      <a:pt x="f37" y="f12"/>
                      <a:pt x="f33" y="f32"/>
                    </a:cubicBezTo>
                    <a:cubicBezTo>
                      <a:pt x="f32" y="f17"/>
                      <a:pt x="f8" y="f16"/>
                      <a:pt x="f33" y="f26"/>
                    </a:cubicBezTo>
                    <a:cubicBezTo>
                      <a:pt x="f35" y="f23"/>
                      <a:pt x="f8" y="f38"/>
                      <a:pt x="f32" y="f39"/>
                    </a:cubicBezTo>
                    <a:cubicBezTo>
                      <a:pt x="f10" y="f40"/>
                      <a:pt x="f8" y="f38"/>
                      <a:pt x="f12" y="f39"/>
                    </a:cubicBezTo>
                    <a:cubicBezTo>
                      <a:pt x="f16" y="f40"/>
                      <a:pt x="f12" y="f40"/>
                      <a:pt x="f19" y="f41"/>
                    </a:cubicBezTo>
                    <a:cubicBezTo>
                      <a:pt x="f23" y="f5"/>
                      <a:pt x="f23" y="f42"/>
                      <a:pt x="f38" y="f42"/>
                    </a:cubicBezTo>
                    <a:cubicBezTo>
                      <a:pt x="f39" y="f40"/>
                      <a:pt x="f39" y="f39"/>
                      <a:pt x="f40" y="f39"/>
                    </a:cubicBezTo>
                    <a:cubicBezTo>
                      <a:pt x="f42" y="f39"/>
                      <a:pt x="f42" y="f23"/>
                      <a:pt x="f41" y="f23"/>
                    </a:cubicBezTo>
                    <a:cubicBezTo>
                      <a:pt x="f5" y="f23"/>
                      <a:pt x="f41" y="f23"/>
                      <a:pt x="f5" y="f43"/>
                    </a:cubicBezTo>
                    <a:cubicBezTo>
                      <a:pt x="f41" y="f43"/>
                      <a:pt x="f42" y="f26"/>
                      <a:pt x="f40" y="f21"/>
                    </a:cubicBezTo>
                    <a:cubicBezTo>
                      <a:pt x="f39" y="f43"/>
                      <a:pt x="f40" y="f26"/>
                      <a:pt x="f39" y="f21"/>
                    </a:cubicBezTo>
                    <a:cubicBezTo>
                      <a:pt x="f23" y="f21"/>
                      <a:pt x="f38" y="f19"/>
                      <a:pt x="f43" y="f26"/>
                    </a:cubicBezTo>
                    <a:cubicBezTo>
                      <a:pt x="f43" y="f19"/>
                      <a:pt x="f38" y="f26"/>
                      <a:pt x="f23" y="f19"/>
                    </a:cubicBezTo>
                    <a:cubicBezTo>
                      <a:pt x="f43" y="f17"/>
                      <a:pt x="f39" y="f19"/>
                      <a:pt x="f43" y="f17"/>
                    </a:cubicBezTo>
                    <a:cubicBezTo>
                      <a:pt x="f21" y="f12"/>
                      <a:pt x="f21" y="f16"/>
                      <a:pt x="f26" y="f17"/>
                    </a:cubicBezTo>
                    <a:cubicBezTo>
                      <a:pt x="f19" y="f12"/>
                      <a:pt x="f19" y="f16"/>
                      <a:pt x="f17" y="f17"/>
                    </a:cubicBezTo>
                    <a:cubicBezTo>
                      <a:pt x="f12" y="f12"/>
                      <a:pt x="f8" y="f19"/>
                      <a:pt x="f10" y="f17"/>
                    </a:cubicBezTo>
                    <a:cubicBezTo>
                      <a:pt x="f10" y="f12"/>
                      <a:pt x="f8" y="f12"/>
                      <a:pt x="f10" y="f12"/>
                    </a:cubicBezTo>
                    <a:cubicBezTo>
                      <a:pt x="f17" y="f12"/>
                      <a:pt x="f16" y="f8"/>
                      <a:pt x="f17" y="f10"/>
                    </a:cubicBezTo>
                    <a:cubicBezTo>
                      <a:pt x="f17" y="f12"/>
                      <a:pt x="f17" y="f12"/>
                      <a:pt x="f16" y="f12"/>
                    </a:cubicBezTo>
                    <a:cubicBezTo>
                      <a:pt x="f26" y="f10"/>
                      <a:pt x="f19" y="f8"/>
                      <a:pt x="f26" y="f10"/>
                    </a:cubicBezTo>
                    <a:cubicBezTo>
                      <a:pt x="f21" y="f12"/>
                      <a:pt x="f39" y="f8"/>
                      <a:pt x="f39" y="f32"/>
                    </a:cubicBezTo>
                    <a:cubicBezTo>
                      <a:pt x="f39" y="f33"/>
                      <a:pt x="f23" y="f8"/>
                      <a:pt x="f23" y="f33"/>
                    </a:cubicBezTo>
                    <a:cubicBezTo>
                      <a:pt x="f43" y="f35"/>
                      <a:pt x="f21" y="f33"/>
                      <a:pt x="f26" y="f37"/>
                    </a:cubicBezTo>
                    <a:cubicBezTo>
                      <a:pt x="f26" y="f36"/>
                      <a:pt x="f19" y="f37"/>
                      <a:pt x="f19" y="f36"/>
                    </a:cubicBezTo>
                    <a:cubicBezTo>
                      <a:pt x="f26" y="f34"/>
                      <a:pt x="f16" y="f34"/>
                      <a:pt x="f19" y="f34"/>
                    </a:cubicBezTo>
                    <a:cubicBezTo>
                      <a:pt x="f26" y="f44"/>
                      <a:pt x="f21" y="f44"/>
                      <a:pt x="f26" y="f31"/>
                    </a:cubicBezTo>
                    <a:cubicBezTo>
                      <a:pt x="f19" y="f30"/>
                      <a:pt x="f26" y="f29"/>
                      <a:pt x="f16" y="f45"/>
                    </a:cubicBezTo>
                    <a:cubicBezTo>
                      <a:pt x="f12" y="f45"/>
                      <a:pt x="f17" y="f31"/>
                      <a:pt x="f12" y="f31"/>
                    </a:cubicBezTo>
                    <a:cubicBezTo>
                      <a:pt x="f8" y="f44"/>
                      <a:pt x="f17" y="f34"/>
                      <a:pt x="f12" y="f34"/>
                    </a:cubicBezTo>
                    <a:cubicBezTo>
                      <a:pt x="f10" y="f34"/>
                      <a:pt x="f12" y="f36"/>
                      <a:pt x="f10" y="f37"/>
                    </a:cubicBezTo>
                    <a:cubicBezTo>
                      <a:pt x="f8" y="f36"/>
                      <a:pt x="f10" y="f36"/>
                      <a:pt x="f10" y="f34"/>
                    </a:cubicBezTo>
                    <a:cubicBezTo>
                      <a:pt x="f8" y="f44"/>
                      <a:pt x="f12" y="f44"/>
                      <a:pt x="f8" y="f31"/>
                    </a:cubicBezTo>
                    <a:cubicBezTo>
                      <a:pt x="f32" y="f31"/>
                      <a:pt x="f8" y="f44"/>
                      <a:pt x="f33" y="f44"/>
                    </a:cubicBezTo>
                    <a:cubicBezTo>
                      <a:pt x="f33" y="f44"/>
                      <a:pt x="f10" y="f31"/>
                      <a:pt x="f33" y="f30"/>
                    </a:cubicBezTo>
                    <a:cubicBezTo>
                      <a:pt x="f37" y="f30"/>
                      <a:pt x="f35" y="f29"/>
                      <a:pt x="f36" y="f29"/>
                    </a:cubicBezTo>
                    <a:cubicBezTo>
                      <a:pt x="f34" y="f29"/>
                      <a:pt x="f37" y="f28"/>
                      <a:pt x="f34" y="f27"/>
                    </a:cubicBezTo>
                    <a:cubicBezTo>
                      <a:pt x="f44" y="f27"/>
                      <a:pt x="f34" y="f25"/>
                      <a:pt x="f31" y="f28"/>
                    </a:cubicBezTo>
                    <a:cubicBezTo>
                      <a:pt x="f30" y="f28"/>
                      <a:pt x="f45" y="f28"/>
                      <a:pt x="f29" y="f25"/>
                    </a:cubicBezTo>
                    <a:cubicBezTo>
                      <a:pt x="f25" y="f24"/>
                      <a:pt x="f46" y="f25"/>
                      <a:pt x="f24" y="f24"/>
                    </a:cubicBezTo>
                    <a:cubicBezTo>
                      <a:pt x="f24" y="f47"/>
                      <a:pt x="f47" y="f47"/>
                      <a:pt x="f22" y="f47"/>
                    </a:cubicBezTo>
                    <a:cubicBezTo>
                      <a:pt x="f47" y="f22"/>
                      <a:pt x="f24" y="f20"/>
                      <a:pt x="f20" y="f22"/>
                    </a:cubicBezTo>
                    <a:cubicBezTo>
                      <a:pt x="f47" y="f20"/>
                      <a:pt x="f47" y="f48"/>
                      <a:pt x="f48" y="f20"/>
                    </a:cubicBezTo>
                    <a:cubicBezTo>
                      <a:pt x="f47" y="f48"/>
                      <a:pt x="f47" y="f48"/>
                      <a:pt x="f20" y="f49"/>
                    </a:cubicBezTo>
                    <a:cubicBezTo>
                      <a:pt x="f50" y="f18"/>
                      <a:pt x="f24" y="f49"/>
                      <a:pt x="f20" y="f51"/>
                    </a:cubicBezTo>
                    <a:cubicBezTo>
                      <a:pt x="f50" y="f51"/>
                      <a:pt x="f49" y="f52"/>
                      <a:pt x="f53" y="f15"/>
                    </a:cubicBezTo>
                    <a:cubicBezTo>
                      <a:pt x="f20" y="f51"/>
                      <a:pt x="f48" y="f15"/>
                      <a:pt x="f20" y="f15"/>
                    </a:cubicBezTo>
                    <a:cubicBezTo>
                      <a:pt x="f22" y="f15"/>
                      <a:pt x="f22" y="f14"/>
                      <a:pt x="f49" y="f54"/>
                    </a:cubicBezTo>
                    <a:cubicBezTo>
                      <a:pt x="f22" y="f54"/>
                      <a:pt x="f20" y="f11"/>
                      <a:pt x="f50" y="f13"/>
                    </a:cubicBezTo>
                    <a:cubicBezTo>
                      <a:pt x="f50" y="f9"/>
                      <a:pt x="f20" y="f55"/>
                      <a:pt x="f48" y="f6"/>
                    </a:cubicBezTo>
                    <a:cubicBezTo>
                      <a:pt x="f50" y="f56"/>
                      <a:pt x="f48" y="f57"/>
                      <a:pt x="f49" y="f58"/>
                    </a:cubicBezTo>
                    <a:cubicBezTo>
                      <a:pt x="f18" y="f56"/>
                      <a:pt x="f53" y="f57"/>
                      <a:pt x="f51" y="f58"/>
                    </a:cubicBezTo>
                    <a:cubicBezTo>
                      <a:pt x="f51" y="f58"/>
                      <a:pt x="f15" y="f57"/>
                      <a:pt x="f15" y="f6"/>
                    </a:cubicBezTo>
                    <a:cubicBezTo>
                      <a:pt x="f59" y="f58"/>
                      <a:pt x="f52" y="f58"/>
                      <a:pt x="f59" y="f57"/>
                    </a:cubicBezTo>
                    <a:cubicBezTo>
                      <a:pt x="f54" y="f57"/>
                      <a:pt x="f54" y="f7"/>
                      <a:pt x="f13" y="f7"/>
                    </a:cubicBezTo>
                    <a:cubicBezTo>
                      <a:pt x="f9" y="f55"/>
                      <a:pt x="f55" y="f48"/>
                      <a:pt x="f6"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37" name="Papua New Guinea">
                <a:extLst>
                  <a:ext uri="{FF2B5EF4-FFF2-40B4-BE49-F238E27FC236}">
                    <a16:creationId xmlns:a16="http://schemas.microsoft.com/office/drawing/2014/main" id="{3A4CBCE7-7C2B-C862-F007-B791863650A6}"/>
                  </a:ext>
                </a:extLst>
              </p:cNvPr>
              <p:cNvSpPr/>
              <p:nvPr/>
            </p:nvSpPr>
            <p:spPr>
              <a:xfrm>
                <a:off x="10567016" y="4660513"/>
                <a:ext cx="246266" cy="263164"/>
              </a:xfrm>
              <a:custGeom>
                <a:avLst/>
                <a:gdLst>
                  <a:gd name="f0" fmla="val 10800000"/>
                  <a:gd name="f1" fmla="val 5400000"/>
                  <a:gd name="f2" fmla="val 180"/>
                  <a:gd name="f3" fmla="val w"/>
                  <a:gd name="f4" fmla="val h"/>
                  <a:gd name="f5" fmla="val 0"/>
                  <a:gd name="f6" fmla="val 46"/>
                  <a:gd name="f7" fmla="val 52"/>
                  <a:gd name="f8" fmla="val 43"/>
                  <a:gd name="f9" fmla="val 1"/>
                  <a:gd name="f10" fmla="val 42"/>
                  <a:gd name="f11" fmla="val 44"/>
                  <a:gd name="f12" fmla="val 3"/>
                  <a:gd name="f13" fmla="val 5"/>
                  <a:gd name="f14" fmla="val 41"/>
                  <a:gd name="f15" fmla="val 6"/>
                  <a:gd name="f16" fmla="val 8"/>
                  <a:gd name="f17" fmla="val 45"/>
                  <a:gd name="f18" fmla="val 7"/>
                  <a:gd name="f19" fmla="val 10"/>
                  <a:gd name="f20" fmla="val 11"/>
                  <a:gd name="f21" fmla="val 12"/>
                  <a:gd name="f22" fmla="val 39"/>
                  <a:gd name="f23" fmla="val 9"/>
                  <a:gd name="f24" fmla="val 40"/>
                  <a:gd name="f25" fmla="val 38"/>
                  <a:gd name="f26" fmla="val 4"/>
                  <a:gd name="f27" fmla="val 37"/>
                  <a:gd name="f28" fmla="val 36"/>
                  <a:gd name="f29" fmla="val 13"/>
                  <a:gd name="f30" fmla="val 34"/>
                  <a:gd name="f31" fmla="val 33"/>
                  <a:gd name="f32" fmla="val 35"/>
                  <a:gd name="f33" fmla="val 14"/>
                  <a:gd name="f34" fmla="val 15"/>
                  <a:gd name="f35" fmla="val 32"/>
                  <a:gd name="f36" fmla="val 16"/>
                  <a:gd name="f37" fmla="val 18"/>
                  <a:gd name="f38" fmla="val 17"/>
                  <a:gd name="f39" fmla="val 20"/>
                  <a:gd name="f40" fmla="val 19"/>
                  <a:gd name="f41" fmla="val 21"/>
                  <a:gd name="f42" fmla="val 23"/>
                  <a:gd name="f43" fmla="val 25"/>
                  <a:gd name="f44" fmla="val 24"/>
                  <a:gd name="f45" fmla="val 26"/>
                  <a:gd name="f46" fmla="val 27"/>
                  <a:gd name="f47" fmla="val 29"/>
                  <a:gd name="f48" fmla="val 30"/>
                  <a:gd name="f49" fmla="val 48"/>
                  <a:gd name="f50" fmla="val 28"/>
                  <a:gd name="f51" fmla="val 31"/>
                  <a:gd name="f52" fmla="val 49"/>
                  <a:gd name="f53" fmla="val 50"/>
                  <a:gd name="f54" fmla="val 51"/>
                  <a:gd name="f55" fmla="val 47"/>
                  <a:gd name="f56" fmla="val 22"/>
                  <a:gd name="f57" fmla="val 2"/>
                  <a:gd name="f58" fmla="+- 0 0 -90"/>
                  <a:gd name="f59" fmla="*/ f3 1 46"/>
                  <a:gd name="f60" fmla="*/ f4 1 52"/>
                  <a:gd name="f61" fmla="+- f7 0 f5"/>
                  <a:gd name="f62" fmla="+- f6 0 f5"/>
                  <a:gd name="f63" fmla="*/ f58 f0 1"/>
                  <a:gd name="f64" fmla="*/ f62 1 46"/>
                  <a:gd name="f65" fmla="*/ f61 1 52"/>
                  <a:gd name="f66" fmla="*/ f63 1 f2"/>
                  <a:gd name="f67" fmla="*/ 0 1 f64"/>
                  <a:gd name="f68" fmla="*/ 43 1 f65"/>
                  <a:gd name="f69" fmla="*/ 3 1 f64"/>
                  <a:gd name="f70" fmla="*/ 6 1 f64"/>
                  <a:gd name="f71" fmla="*/ 10 1 f64"/>
                  <a:gd name="f72" fmla="*/ 42 1 f65"/>
                  <a:gd name="f73" fmla="*/ 9 1 f64"/>
                  <a:gd name="f74" fmla="*/ 39 1 f65"/>
                  <a:gd name="f75" fmla="*/ 5 1 f64"/>
                  <a:gd name="f76" fmla="*/ 38 1 f65"/>
                  <a:gd name="f77" fmla="*/ 36 1 f65"/>
                  <a:gd name="f78" fmla="*/ 37 1 f65"/>
                  <a:gd name="f79" fmla="*/ 12 1 f64"/>
                  <a:gd name="f80" fmla="*/ 34 1 f65"/>
                  <a:gd name="f81" fmla="*/ 13 1 f64"/>
                  <a:gd name="f82" fmla="*/ 35 1 f65"/>
                  <a:gd name="f83" fmla="*/ 33 1 f65"/>
                  <a:gd name="f84" fmla="*/ 15 1 f64"/>
                  <a:gd name="f85" fmla="*/ 32 1 f65"/>
                  <a:gd name="f86" fmla="*/ 16 1 f64"/>
                  <a:gd name="f87" fmla="*/ 18 1 f64"/>
                  <a:gd name="f88" fmla="*/ 21 1 f64"/>
                  <a:gd name="f89" fmla="*/ 24 1 f64"/>
                  <a:gd name="f90" fmla="*/ 40 1 f65"/>
                  <a:gd name="f91" fmla="*/ 25 1 f64"/>
                  <a:gd name="f92" fmla="*/ 26 1 f64"/>
                  <a:gd name="f93" fmla="*/ 27 1 f64"/>
                  <a:gd name="f94" fmla="*/ 45 1 f65"/>
                  <a:gd name="f95" fmla="*/ 29 1 f64"/>
                  <a:gd name="f96" fmla="*/ 46 1 f65"/>
                  <a:gd name="f97" fmla="*/ 31 1 f64"/>
                  <a:gd name="f98" fmla="*/ 49 1 f65"/>
                  <a:gd name="f99" fmla="*/ 37 1 f64"/>
                  <a:gd name="f100" fmla="*/ 50 1 f65"/>
                  <a:gd name="f101" fmla="*/ 42 1 f64"/>
                  <a:gd name="f102" fmla="*/ 51 1 f65"/>
                  <a:gd name="f103" fmla="*/ 44 1 f64"/>
                  <a:gd name="f104" fmla="*/ 52 1 f65"/>
                  <a:gd name="f105" fmla="*/ 43 1 f64"/>
                  <a:gd name="f106" fmla="*/ 45 1 f64"/>
                  <a:gd name="f107" fmla="*/ 41 1 f64"/>
                  <a:gd name="f108" fmla="*/ 47 1 f65"/>
                  <a:gd name="f109" fmla="*/ 40 1 f64"/>
                  <a:gd name="f110" fmla="*/ 39 1 f64"/>
                  <a:gd name="f111" fmla="*/ 36 1 f64"/>
                  <a:gd name="f112" fmla="*/ 35 1 f64"/>
                  <a:gd name="f113" fmla="*/ 34 1 f64"/>
                  <a:gd name="f114" fmla="*/ 33 1 f64"/>
                  <a:gd name="f115" fmla="*/ 32 1 f64"/>
                  <a:gd name="f116" fmla="*/ 29 1 f65"/>
                  <a:gd name="f117" fmla="*/ 30 1 f64"/>
                  <a:gd name="f118" fmla="*/ 26 1 f65"/>
                  <a:gd name="f119" fmla="*/ 25 1 f65"/>
                  <a:gd name="f120" fmla="*/ 24 1 f65"/>
                  <a:gd name="f121" fmla="*/ 19 1 f65"/>
                  <a:gd name="f122" fmla="*/ 18 1 f65"/>
                  <a:gd name="f123" fmla="*/ 17 1 f65"/>
                  <a:gd name="f124" fmla="*/ 23 1 f64"/>
                  <a:gd name="f125" fmla="*/ 16 1 f65"/>
                  <a:gd name="f126" fmla="*/ 13 1 f65"/>
                  <a:gd name="f127" fmla="*/ 12 1 f65"/>
                  <a:gd name="f128" fmla="*/ 20 1 f64"/>
                  <a:gd name="f129" fmla="*/ 10 1 f65"/>
                  <a:gd name="f130" fmla="*/ 8 1 f65"/>
                  <a:gd name="f131" fmla="*/ 4 1 f65"/>
                  <a:gd name="f132" fmla="*/ 0 1 f65"/>
                  <a:gd name="f133" fmla="*/ f6 1 f64"/>
                  <a:gd name="f134" fmla="*/ f7 1 f65"/>
                  <a:gd name="f135" fmla="+- f66 0 f1"/>
                  <a:gd name="f136" fmla="*/ f67 f59 1"/>
                  <a:gd name="f137" fmla="*/ f133 f59 1"/>
                  <a:gd name="f138" fmla="*/ f134 f60 1"/>
                  <a:gd name="f139" fmla="*/ f132 f60 1"/>
                  <a:gd name="f140" fmla="*/ f68 f60 1"/>
                  <a:gd name="f141" fmla="*/ f69 f59 1"/>
                  <a:gd name="f142" fmla="*/ f70 f59 1"/>
                  <a:gd name="f143" fmla="*/ f71 f59 1"/>
                  <a:gd name="f144" fmla="*/ f72 f60 1"/>
                  <a:gd name="f145" fmla="*/ f73 f59 1"/>
                  <a:gd name="f146" fmla="*/ f74 f60 1"/>
                  <a:gd name="f147" fmla="*/ f75 f59 1"/>
                  <a:gd name="f148" fmla="*/ f76 f60 1"/>
                  <a:gd name="f149" fmla="*/ f77 f60 1"/>
                  <a:gd name="f150" fmla="*/ f78 f60 1"/>
                  <a:gd name="f151" fmla="*/ f79 f59 1"/>
                  <a:gd name="f152" fmla="*/ f80 f60 1"/>
                  <a:gd name="f153" fmla="*/ f81 f59 1"/>
                  <a:gd name="f154" fmla="*/ f82 f60 1"/>
                  <a:gd name="f155" fmla="*/ f83 f60 1"/>
                  <a:gd name="f156" fmla="*/ f84 f59 1"/>
                  <a:gd name="f157" fmla="*/ f85 f60 1"/>
                  <a:gd name="f158" fmla="*/ f86 f59 1"/>
                  <a:gd name="f159" fmla="*/ f87 f59 1"/>
                  <a:gd name="f160" fmla="*/ f88 f59 1"/>
                  <a:gd name="f161" fmla="*/ f89 f59 1"/>
                  <a:gd name="f162" fmla="*/ f90 f60 1"/>
                  <a:gd name="f163" fmla="*/ f91 f59 1"/>
                  <a:gd name="f164" fmla="*/ f92 f59 1"/>
                  <a:gd name="f165" fmla="*/ f93 f59 1"/>
                  <a:gd name="f166" fmla="*/ f94 f60 1"/>
                  <a:gd name="f167" fmla="*/ f95 f59 1"/>
                  <a:gd name="f168" fmla="*/ f96 f60 1"/>
                  <a:gd name="f169" fmla="*/ f97 f59 1"/>
                  <a:gd name="f170" fmla="*/ f98 f60 1"/>
                  <a:gd name="f171" fmla="*/ f99 f59 1"/>
                  <a:gd name="f172" fmla="*/ f100 f60 1"/>
                  <a:gd name="f173" fmla="*/ f101 f59 1"/>
                  <a:gd name="f174" fmla="*/ f102 f60 1"/>
                  <a:gd name="f175" fmla="*/ f103 f59 1"/>
                  <a:gd name="f176" fmla="*/ f104 f60 1"/>
                  <a:gd name="f177" fmla="*/ f105 f59 1"/>
                  <a:gd name="f178" fmla="*/ f106 f59 1"/>
                  <a:gd name="f179" fmla="*/ f107 f59 1"/>
                  <a:gd name="f180" fmla="*/ f108 f60 1"/>
                  <a:gd name="f181" fmla="*/ f109 f59 1"/>
                  <a:gd name="f182" fmla="*/ f110 f59 1"/>
                  <a:gd name="f183" fmla="*/ f111 f59 1"/>
                  <a:gd name="f184" fmla="*/ f112 f59 1"/>
                  <a:gd name="f185" fmla="*/ f113 f59 1"/>
                  <a:gd name="f186" fmla="*/ f114 f59 1"/>
                  <a:gd name="f187" fmla="*/ f115 f59 1"/>
                  <a:gd name="f188" fmla="*/ f116 f60 1"/>
                  <a:gd name="f189" fmla="*/ f117 f59 1"/>
                  <a:gd name="f190" fmla="*/ f118 f60 1"/>
                  <a:gd name="f191" fmla="*/ f119 f60 1"/>
                  <a:gd name="f192" fmla="*/ f120 f60 1"/>
                  <a:gd name="f193" fmla="*/ f121 f60 1"/>
                  <a:gd name="f194" fmla="*/ f122 f60 1"/>
                  <a:gd name="f195" fmla="*/ f123 f60 1"/>
                  <a:gd name="f196" fmla="*/ f124 f59 1"/>
                  <a:gd name="f197" fmla="*/ f125 f60 1"/>
                  <a:gd name="f198" fmla="*/ f126 f60 1"/>
                  <a:gd name="f199" fmla="*/ f127 f60 1"/>
                  <a:gd name="f200" fmla="*/ f128 f59 1"/>
                  <a:gd name="f201" fmla="*/ f129 f60 1"/>
                  <a:gd name="f202" fmla="*/ f130 f60 1"/>
                  <a:gd name="f203" fmla="*/ f131 f60 1"/>
                </a:gdLst>
                <a:ahLst/>
                <a:cxnLst>
                  <a:cxn ang="3cd4">
                    <a:pos x="hc" y="t"/>
                  </a:cxn>
                  <a:cxn ang="0">
                    <a:pos x="r" y="vc"/>
                  </a:cxn>
                  <a:cxn ang="cd4">
                    <a:pos x="hc" y="b"/>
                  </a:cxn>
                  <a:cxn ang="cd2">
                    <a:pos x="l" y="vc"/>
                  </a:cxn>
                  <a:cxn ang="f135">
                    <a:pos x="f136" y="f140"/>
                  </a:cxn>
                  <a:cxn ang="f135">
                    <a:pos x="f141" y="f140"/>
                  </a:cxn>
                  <a:cxn ang="f135">
                    <a:pos x="f142" y="f140"/>
                  </a:cxn>
                  <a:cxn ang="f135">
                    <a:pos x="f143" y="f144"/>
                  </a:cxn>
                  <a:cxn ang="f135">
                    <a:pos x="f145" y="f146"/>
                  </a:cxn>
                  <a:cxn ang="f135">
                    <a:pos x="f147" y="f148"/>
                  </a:cxn>
                  <a:cxn ang="f135">
                    <a:pos x="f141" y="f149"/>
                  </a:cxn>
                  <a:cxn ang="f135">
                    <a:pos x="f142" y="f148"/>
                  </a:cxn>
                  <a:cxn ang="f135">
                    <a:pos x="f145" y="f146"/>
                  </a:cxn>
                  <a:cxn ang="f135">
                    <a:pos x="f143" y="f148"/>
                  </a:cxn>
                  <a:cxn ang="f135">
                    <a:pos x="f143" y="f150"/>
                  </a:cxn>
                  <a:cxn ang="f135">
                    <a:pos x="f151" y="f149"/>
                  </a:cxn>
                  <a:cxn ang="f135">
                    <a:pos x="f145" y="f152"/>
                  </a:cxn>
                  <a:cxn ang="f135">
                    <a:pos x="f153" y="f154"/>
                  </a:cxn>
                  <a:cxn ang="f135">
                    <a:pos x="f151" y="f155"/>
                  </a:cxn>
                  <a:cxn ang="f135">
                    <a:pos x="f153" y="f155"/>
                  </a:cxn>
                  <a:cxn ang="f135">
                    <a:pos x="f156" y="f157"/>
                  </a:cxn>
                  <a:cxn ang="f135">
                    <a:pos x="f158" y="f155"/>
                  </a:cxn>
                  <a:cxn ang="f135">
                    <a:pos x="f159" y="f152"/>
                  </a:cxn>
                  <a:cxn ang="f135">
                    <a:pos x="f160" y="f149"/>
                  </a:cxn>
                  <a:cxn ang="f135">
                    <a:pos x="f161" y="f162"/>
                  </a:cxn>
                  <a:cxn ang="f135">
                    <a:pos x="f163" y="f144"/>
                  </a:cxn>
                  <a:cxn ang="f135">
                    <a:pos x="f164" y="f144"/>
                  </a:cxn>
                  <a:cxn ang="f135">
                    <a:pos x="f165" y="f166"/>
                  </a:cxn>
                  <a:cxn ang="f135">
                    <a:pos x="f167" y="f168"/>
                  </a:cxn>
                  <a:cxn ang="f135">
                    <a:pos x="f169" y="f170"/>
                  </a:cxn>
                  <a:cxn ang="f135">
                    <a:pos x="f171" y="f172"/>
                  </a:cxn>
                  <a:cxn ang="f135">
                    <a:pos x="f173" y="f174"/>
                  </a:cxn>
                  <a:cxn ang="f135">
                    <a:pos x="f175" y="f176"/>
                  </a:cxn>
                  <a:cxn ang="f135">
                    <a:pos x="f177" y="f174"/>
                  </a:cxn>
                  <a:cxn ang="f135">
                    <a:pos x="f178" y="f172"/>
                  </a:cxn>
                  <a:cxn ang="f135">
                    <a:pos x="f177" y="f170"/>
                  </a:cxn>
                  <a:cxn ang="f135">
                    <a:pos x="f179" y="f180"/>
                  </a:cxn>
                  <a:cxn ang="f135">
                    <a:pos x="f181" y="f168"/>
                  </a:cxn>
                  <a:cxn ang="f135">
                    <a:pos x="f182" y="f140"/>
                  </a:cxn>
                  <a:cxn ang="f135">
                    <a:pos x="f171" y="f144"/>
                  </a:cxn>
                  <a:cxn ang="f135">
                    <a:pos x="f183" y="f162"/>
                  </a:cxn>
                  <a:cxn ang="f135">
                    <a:pos x="f184" y="f146"/>
                  </a:cxn>
                  <a:cxn ang="f135">
                    <a:pos x="f185" y="f149"/>
                  </a:cxn>
                  <a:cxn ang="f135">
                    <a:pos x="f186" y="f152"/>
                  </a:cxn>
                  <a:cxn ang="f135">
                    <a:pos x="f187" y="f157"/>
                  </a:cxn>
                  <a:cxn ang="f135">
                    <a:pos x="f169" y="f188"/>
                  </a:cxn>
                  <a:cxn ang="f135">
                    <a:pos x="f189" y="f190"/>
                  </a:cxn>
                  <a:cxn ang="f135">
                    <a:pos x="f187" y="f191"/>
                  </a:cxn>
                  <a:cxn ang="f135">
                    <a:pos x="f185" y="f192"/>
                  </a:cxn>
                  <a:cxn ang="f135">
                    <a:pos x="f165" y="f193"/>
                  </a:cxn>
                  <a:cxn ang="f135">
                    <a:pos x="f163" y="f194"/>
                  </a:cxn>
                  <a:cxn ang="f135">
                    <a:pos x="f161" y="f195"/>
                  </a:cxn>
                  <a:cxn ang="f135">
                    <a:pos x="f196" y="f197"/>
                  </a:cxn>
                  <a:cxn ang="f135">
                    <a:pos x="f196" y="f198"/>
                  </a:cxn>
                  <a:cxn ang="f135">
                    <a:pos x="f160" y="f199"/>
                  </a:cxn>
                  <a:cxn ang="f135">
                    <a:pos x="f200" y="f201"/>
                  </a:cxn>
                  <a:cxn ang="f135">
                    <a:pos x="f158" y="f202"/>
                  </a:cxn>
                  <a:cxn ang="f135">
                    <a:pos x="f143" y="f203"/>
                  </a:cxn>
                  <a:cxn ang="f135">
                    <a:pos x="f141" y="f139"/>
                  </a:cxn>
                  <a:cxn ang="f135">
                    <a:pos x="f136" y="f140"/>
                  </a:cxn>
                </a:cxnLst>
                <a:rect l="f136" t="f139" r="f137" b="f138"/>
                <a:pathLst>
                  <a:path w="46" h="52">
                    <a:moveTo>
                      <a:pt x="f5" y="f8"/>
                    </a:moveTo>
                    <a:cubicBezTo>
                      <a:pt x="f9" y="f10"/>
                      <a:pt x="f9" y="f11"/>
                      <a:pt x="f12" y="f8"/>
                    </a:cubicBezTo>
                    <a:cubicBezTo>
                      <a:pt x="f13" y="f8"/>
                      <a:pt x="f12" y="f14"/>
                      <a:pt x="f15" y="f8"/>
                    </a:cubicBezTo>
                    <a:cubicBezTo>
                      <a:pt x="f16" y="f17"/>
                      <a:pt x="f18" y="f10"/>
                      <a:pt x="f19" y="f10"/>
                    </a:cubicBezTo>
                    <a:cubicBezTo>
                      <a:pt x="f20" y="f10"/>
                      <a:pt x="f21" y="f22"/>
                      <a:pt x="f23" y="f22"/>
                    </a:cubicBezTo>
                    <a:cubicBezTo>
                      <a:pt x="f15" y="f24"/>
                      <a:pt x="f13" y="f22"/>
                      <a:pt x="f13" y="f25"/>
                    </a:cubicBezTo>
                    <a:cubicBezTo>
                      <a:pt x="f26" y="f27"/>
                      <a:pt x="f12" y="f27"/>
                      <a:pt x="f12" y="f28"/>
                    </a:cubicBezTo>
                    <a:cubicBezTo>
                      <a:pt x="f13" y="f27"/>
                      <a:pt x="f13" y="f28"/>
                      <a:pt x="f15" y="f25"/>
                    </a:cubicBezTo>
                    <a:cubicBezTo>
                      <a:pt x="f15" y="f22"/>
                      <a:pt x="f18" y="f25"/>
                      <a:pt x="f23" y="f22"/>
                    </a:cubicBezTo>
                    <a:cubicBezTo>
                      <a:pt x="f20" y="f22"/>
                      <a:pt x="f21" y="f22"/>
                      <a:pt x="f19" y="f25"/>
                    </a:cubicBezTo>
                    <a:cubicBezTo>
                      <a:pt x="f23" y="f25"/>
                      <a:pt x="f16" y="f27"/>
                      <a:pt x="f19" y="f27"/>
                    </a:cubicBezTo>
                    <a:cubicBezTo>
                      <a:pt x="f20" y="f25"/>
                      <a:pt x="f29" y="f27"/>
                      <a:pt x="f21" y="f28"/>
                    </a:cubicBezTo>
                    <a:cubicBezTo>
                      <a:pt x="f19" y="f30"/>
                      <a:pt x="f20" y="f30"/>
                      <a:pt x="f23" y="f30"/>
                    </a:cubicBezTo>
                    <a:cubicBezTo>
                      <a:pt x="f21" y="f31"/>
                      <a:pt x="f21" y="f32"/>
                      <a:pt x="f29" y="f32"/>
                    </a:cubicBezTo>
                    <a:cubicBezTo>
                      <a:pt x="f33" y="f32"/>
                      <a:pt x="f21" y="f30"/>
                      <a:pt x="f21" y="f31"/>
                    </a:cubicBezTo>
                    <a:cubicBezTo>
                      <a:pt x="f33" y="f32"/>
                      <a:pt x="f29" y="f30"/>
                      <a:pt x="f29" y="f31"/>
                    </a:cubicBezTo>
                    <a:cubicBezTo>
                      <a:pt x="f33" y="f31"/>
                      <a:pt x="f34" y="f31"/>
                      <a:pt x="f34" y="f35"/>
                    </a:cubicBezTo>
                    <a:cubicBezTo>
                      <a:pt x="f36" y="f30"/>
                      <a:pt x="f34" y="f30"/>
                      <a:pt x="f36" y="f31"/>
                    </a:cubicBezTo>
                    <a:cubicBezTo>
                      <a:pt x="f37" y="f35"/>
                      <a:pt x="f38" y="f31"/>
                      <a:pt x="f37" y="f30"/>
                    </a:cubicBezTo>
                    <a:cubicBezTo>
                      <a:pt x="f39" y="f32"/>
                      <a:pt x="f40" y="f32"/>
                      <a:pt x="f41" y="f28"/>
                    </a:cubicBezTo>
                    <a:cubicBezTo>
                      <a:pt x="f42" y="f28"/>
                      <a:pt x="f43" y="f24"/>
                      <a:pt x="f44" y="f24"/>
                    </a:cubicBezTo>
                    <a:cubicBezTo>
                      <a:pt x="f44" y="f14"/>
                      <a:pt x="f43" y="f8"/>
                      <a:pt x="f43" y="f10"/>
                    </a:cubicBezTo>
                    <a:cubicBezTo>
                      <a:pt x="f45" y="f14"/>
                      <a:pt x="f45" y="f10"/>
                      <a:pt x="f45" y="f10"/>
                    </a:cubicBezTo>
                    <a:cubicBezTo>
                      <a:pt x="f43" y="f10"/>
                      <a:pt x="f45" y="f17"/>
                      <a:pt x="f46" y="f17"/>
                    </a:cubicBezTo>
                    <a:cubicBezTo>
                      <a:pt x="f47" y="f11"/>
                      <a:pt x="f46" y="f8"/>
                      <a:pt x="f47" y="f6"/>
                    </a:cubicBezTo>
                    <a:cubicBezTo>
                      <a:pt x="f48" y="f49"/>
                      <a:pt x="f50" y="f49"/>
                      <a:pt x="f51" y="f52"/>
                    </a:cubicBezTo>
                    <a:cubicBezTo>
                      <a:pt x="f32" y="f53"/>
                      <a:pt x="f32" y="f52"/>
                      <a:pt x="f27" y="f53"/>
                    </a:cubicBezTo>
                    <a:cubicBezTo>
                      <a:pt x="f25" y="f54"/>
                      <a:pt x="f22" y="f54"/>
                      <a:pt x="f10" y="f54"/>
                    </a:cubicBezTo>
                    <a:cubicBezTo>
                      <a:pt x="f24" y="f7"/>
                      <a:pt x="f10" y="f7"/>
                      <a:pt x="f11" y="f7"/>
                    </a:cubicBezTo>
                    <a:cubicBezTo>
                      <a:pt x="f17" y="f7"/>
                      <a:pt x="f10" y="f54"/>
                      <a:pt x="f8" y="f54"/>
                    </a:cubicBezTo>
                    <a:cubicBezTo>
                      <a:pt x="f11" y="f54"/>
                      <a:pt x="f17" y="f54"/>
                      <a:pt x="f17" y="f53"/>
                    </a:cubicBezTo>
                    <a:cubicBezTo>
                      <a:pt x="f6" y="f53"/>
                      <a:pt x="f11" y="f54"/>
                      <a:pt x="f8" y="f52"/>
                    </a:cubicBezTo>
                    <a:cubicBezTo>
                      <a:pt x="f10" y="f49"/>
                      <a:pt x="f22" y="f49"/>
                      <a:pt x="f14" y="f55"/>
                    </a:cubicBezTo>
                    <a:cubicBezTo>
                      <a:pt x="f8" y="f55"/>
                      <a:pt x="f10" y="f6"/>
                      <a:pt x="f24" y="f6"/>
                    </a:cubicBezTo>
                    <a:cubicBezTo>
                      <a:pt x="f22" y="f17"/>
                      <a:pt x="f27" y="f17"/>
                      <a:pt x="f22" y="f8"/>
                    </a:cubicBezTo>
                    <a:cubicBezTo>
                      <a:pt x="f24" y="f8"/>
                      <a:pt x="f22" y="f14"/>
                      <a:pt x="f27" y="f10"/>
                    </a:cubicBezTo>
                    <a:cubicBezTo>
                      <a:pt x="f28" y="f10"/>
                      <a:pt x="f27" y="f24"/>
                      <a:pt x="f28" y="f24"/>
                    </a:cubicBezTo>
                    <a:cubicBezTo>
                      <a:pt x="f32" y="f24"/>
                      <a:pt x="f28" y="f22"/>
                      <a:pt x="f32" y="f22"/>
                    </a:cubicBezTo>
                    <a:cubicBezTo>
                      <a:pt x="f32" y="f22"/>
                      <a:pt x="f27" y="f28"/>
                      <a:pt x="f30" y="f28"/>
                    </a:cubicBezTo>
                    <a:cubicBezTo>
                      <a:pt x="f31" y="f32"/>
                      <a:pt x="f30" y="f32"/>
                      <a:pt x="f31" y="f30"/>
                    </a:cubicBezTo>
                    <a:cubicBezTo>
                      <a:pt x="f35" y="f30"/>
                      <a:pt x="f31" y="f51"/>
                      <a:pt x="f35" y="f35"/>
                    </a:cubicBezTo>
                    <a:cubicBezTo>
                      <a:pt x="f51" y="f35"/>
                      <a:pt x="f35" y="f47"/>
                      <a:pt x="f51" y="f47"/>
                    </a:cubicBezTo>
                    <a:cubicBezTo>
                      <a:pt x="f47" y="f47"/>
                      <a:pt x="f51" y="f46"/>
                      <a:pt x="f48" y="f45"/>
                    </a:cubicBezTo>
                    <a:cubicBezTo>
                      <a:pt x="f48" y="f43"/>
                      <a:pt x="f31" y="f45"/>
                      <a:pt x="f35" y="f43"/>
                    </a:cubicBezTo>
                    <a:cubicBezTo>
                      <a:pt x="f35" y="f44"/>
                      <a:pt x="f30" y="f46"/>
                      <a:pt x="f30" y="f44"/>
                    </a:cubicBezTo>
                    <a:cubicBezTo>
                      <a:pt x="f31" y="f39"/>
                      <a:pt x="f47" y="f41"/>
                      <a:pt x="f46" y="f40"/>
                    </a:cubicBezTo>
                    <a:cubicBezTo>
                      <a:pt x="f45" y="f37"/>
                      <a:pt x="f45" y="f40"/>
                      <a:pt x="f43" y="f37"/>
                    </a:cubicBezTo>
                    <a:cubicBezTo>
                      <a:pt x="f43" y="f38"/>
                      <a:pt x="f44" y="f37"/>
                      <a:pt x="f44" y="f38"/>
                    </a:cubicBezTo>
                    <a:cubicBezTo>
                      <a:pt x="f44" y="f38"/>
                      <a:pt x="f56" y="f37"/>
                      <a:pt x="f42" y="f36"/>
                    </a:cubicBezTo>
                    <a:cubicBezTo>
                      <a:pt x="f44" y="f33"/>
                      <a:pt x="f42" y="f34"/>
                      <a:pt x="f42" y="f29"/>
                    </a:cubicBezTo>
                    <a:cubicBezTo>
                      <a:pt x="f42" y="f21"/>
                      <a:pt x="f56" y="f33"/>
                      <a:pt x="f41" y="f21"/>
                    </a:cubicBezTo>
                    <a:cubicBezTo>
                      <a:pt x="f41" y="f19"/>
                      <a:pt x="f39" y="f21"/>
                      <a:pt x="f39" y="f19"/>
                    </a:cubicBezTo>
                    <a:cubicBezTo>
                      <a:pt x="f39" y="f16"/>
                      <a:pt x="f38" y="f19"/>
                      <a:pt x="f36" y="f16"/>
                    </a:cubicBezTo>
                    <a:cubicBezTo>
                      <a:pt x="f29" y="f12"/>
                      <a:pt x="f20" y="f13"/>
                      <a:pt x="f19" y="f26"/>
                    </a:cubicBezTo>
                    <a:cubicBezTo>
                      <a:pt x="f23" y="f12"/>
                      <a:pt x="f26" y="f9"/>
                      <a:pt x="f12" y="f5"/>
                    </a:cubicBezTo>
                    <a:cubicBezTo>
                      <a:pt x="f57" y="f39"/>
                      <a:pt x="f9" y="f30"/>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38" name="Freeform 197">
                <a:extLst>
                  <a:ext uri="{FF2B5EF4-FFF2-40B4-BE49-F238E27FC236}">
                    <a16:creationId xmlns:a16="http://schemas.microsoft.com/office/drawing/2014/main" id="{53A67BEE-6946-B10E-2833-15F52EE736C6}"/>
                  </a:ext>
                </a:extLst>
              </p:cNvPr>
              <p:cNvSpPr/>
              <p:nvPr/>
            </p:nvSpPr>
            <p:spPr>
              <a:xfrm>
                <a:off x="10481163" y="4820981"/>
                <a:ext cx="27111" cy="36374"/>
              </a:xfrm>
              <a:custGeom>
                <a:avLst/>
                <a:gdLst>
                  <a:gd name="f0" fmla="val 10800000"/>
                  <a:gd name="f1" fmla="val 5400000"/>
                  <a:gd name="f2" fmla="val 180"/>
                  <a:gd name="f3" fmla="val w"/>
                  <a:gd name="f4" fmla="val h"/>
                  <a:gd name="f5" fmla="val 0"/>
                  <a:gd name="f6" fmla="val 5"/>
                  <a:gd name="f7" fmla="val 7"/>
                  <a:gd name="f8" fmla="val 3"/>
                  <a:gd name="f9" fmla="val 1"/>
                  <a:gd name="f10" fmla="val 2"/>
                  <a:gd name="f11" fmla="val 6"/>
                  <a:gd name="f12" fmla="val 4"/>
                  <a:gd name="f13" fmla="+- 0 0 -90"/>
                  <a:gd name="f14" fmla="*/ f3 1 5"/>
                  <a:gd name="f15" fmla="*/ f4 1 7"/>
                  <a:gd name="f16" fmla="+- f7 0 f5"/>
                  <a:gd name="f17" fmla="+- f6 0 f5"/>
                  <a:gd name="f18" fmla="*/ f13 f0 1"/>
                  <a:gd name="f19" fmla="*/ f17 1 5"/>
                  <a:gd name="f20" fmla="*/ f16 1 7"/>
                  <a:gd name="f21" fmla="*/ f18 1 f2"/>
                  <a:gd name="f22" fmla="*/ 3 1 f19"/>
                  <a:gd name="f23" fmla="*/ 0 1 f20"/>
                  <a:gd name="f24" fmla="*/ 0 1 f19"/>
                  <a:gd name="f25" fmla="*/ 6 1 f20"/>
                  <a:gd name="f26" fmla="*/ 2 1 f19"/>
                  <a:gd name="f27" fmla="*/ 7 1 f20"/>
                  <a:gd name="f28" fmla="*/ 4 1 f19"/>
                  <a:gd name="f29" fmla="*/ 5 1 f20"/>
                  <a:gd name="f30" fmla="*/ 1 1 f20"/>
                  <a:gd name="f31" fmla="*/ f6 1 f19"/>
                  <a:gd name="f32" fmla="*/ f7 1 f20"/>
                  <a:gd name="f33" fmla="+- f21 0 f1"/>
                  <a:gd name="f34" fmla="*/ f24 f14 1"/>
                  <a:gd name="f35" fmla="*/ f31 f14 1"/>
                  <a:gd name="f36" fmla="*/ f32 f15 1"/>
                  <a:gd name="f37" fmla="*/ f23 f15 1"/>
                  <a:gd name="f38" fmla="*/ f22 f14 1"/>
                  <a:gd name="f39" fmla="*/ f25 f15 1"/>
                  <a:gd name="f40" fmla="*/ f26 f14 1"/>
                  <a:gd name="f41" fmla="*/ f27 f15 1"/>
                  <a:gd name="f42" fmla="*/ f28 f14 1"/>
                  <a:gd name="f43" fmla="*/ f29 f15 1"/>
                  <a:gd name="f44" fmla="*/ f30 f15 1"/>
                </a:gdLst>
                <a:ahLst/>
                <a:cxnLst>
                  <a:cxn ang="3cd4">
                    <a:pos x="hc" y="t"/>
                  </a:cxn>
                  <a:cxn ang="0">
                    <a:pos x="r" y="vc"/>
                  </a:cxn>
                  <a:cxn ang="cd4">
                    <a:pos x="hc" y="b"/>
                  </a:cxn>
                  <a:cxn ang="cd2">
                    <a:pos x="l" y="vc"/>
                  </a:cxn>
                  <a:cxn ang="f33">
                    <a:pos x="f38" y="f37"/>
                  </a:cxn>
                  <a:cxn ang="f33">
                    <a:pos x="f34" y="f39"/>
                  </a:cxn>
                  <a:cxn ang="f33">
                    <a:pos x="f40" y="f41"/>
                  </a:cxn>
                  <a:cxn ang="f33">
                    <a:pos x="f42" y="f43"/>
                  </a:cxn>
                  <a:cxn ang="f33">
                    <a:pos x="f42" y="f44"/>
                  </a:cxn>
                  <a:cxn ang="f33">
                    <a:pos x="f38" y="f37"/>
                  </a:cxn>
                </a:cxnLst>
                <a:rect l="f34" t="f37" r="f35" b="f36"/>
                <a:pathLst>
                  <a:path w="5" h="7">
                    <a:moveTo>
                      <a:pt x="f8" y="f5"/>
                    </a:moveTo>
                    <a:cubicBezTo>
                      <a:pt x="f9" y="f5"/>
                      <a:pt x="f9" y="f10"/>
                      <a:pt x="f5" y="f11"/>
                    </a:cubicBezTo>
                    <a:cubicBezTo>
                      <a:pt x="f5" y="f7"/>
                      <a:pt x="f5" y="f7"/>
                      <a:pt x="f10" y="f7"/>
                    </a:cubicBezTo>
                    <a:cubicBezTo>
                      <a:pt x="f8" y="f11"/>
                      <a:pt x="f8" y="f7"/>
                      <a:pt x="f12" y="f6"/>
                    </a:cubicBezTo>
                    <a:cubicBezTo>
                      <a:pt x="f12" y="f5"/>
                      <a:pt x="f10" y="f10"/>
                      <a:pt x="f12" y="f9"/>
                    </a:cubicBezTo>
                    <a:cubicBezTo>
                      <a:pt x="f6" y="f5"/>
                      <a:pt x="f12"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39" name="Freeform 198">
                <a:extLst>
                  <a:ext uri="{FF2B5EF4-FFF2-40B4-BE49-F238E27FC236}">
                    <a16:creationId xmlns:a16="http://schemas.microsoft.com/office/drawing/2014/main" id="{EAA546F6-090F-D85B-46CC-9B2A650B08B5}"/>
                  </a:ext>
                </a:extLst>
              </p:cNvPr>
              <p:cNvSpPr/>
              <p:nvPr/>
            </p:nvSpPr>
            <p:spPr>
              <a:xfrm>
                <a:off x="10097069" y="4746092"/>
                <a:ext cx="15819" cy="19257"/>
              </a:xfrm>
              <a:custGeom>
                <a:avLst/>
                <a:gdLst>
                  <a:gd name="f0" fmla="val 10800000"/>
                  <a:gd name="f1" fmla="val 5400000"/>
                  <a:gd name="f2" fmla="val 180"/>
                  <a:gd name="f3" fmla="val w"/>
                  <a:gd name="f4" fmla="val h"/>
                  <a:gd name="f5" fmla="val 0"/>
                  <a:gd name="f6" fmla="val 3"/>
                  <a:gd name="f7" fmla="val 4"/>
                  <a:gd name="f8" fmla="val 2"/>
                  <a:gd name="f9" fmla="val 1"/>
                  <a:gd name="f10" fmla="+- 0 0 -90"/>
                  <a:gd name="f11" fmla="*/ f3 1 3"/>
                  <a:gd name="f12" fmla="*/ f4 1 4"/>
                  <a:gd name="f13" fmla="+- f7 0 f5"/>
                  <a:gd name="f14" fmla="+- f6 0 f5"/>
                  <a:gd name="f15" fmla="*/ f10 f0 1"/>
                  <a:gd name="f16" fmla="*/ f13 1 4"/>
                  <a:gd name="f17" fmla="*/ f14 1 3"/>
                  <a:gd name="f18" fmla="*/ f15 1 f2"/>
                  <a:gd name="f19" fmla="*/ 2 1 f17"/>
                  <a:gd name="f20" fmla="*/ 4 1 f16"/>
                  <a:gd name="f21" fmla="*/ 1 1 f17"/>
                  <a:gd name="f22" fmla="*/ 0 1 f16"/>
                  <a:gd name="f23" fmla="*/ 1 1 f16"/>
                  <a:gd name="f24" fmla="*/ 0 1 f17"/>
                  <a:gd name="f25" fmla="*/ f6 1 f17"/>
                  <a:gd name="f26" fmla="*/ f7 1 f16"/>
                  <a:gd name="f27" fmla="+- f18 0 f1"/>
                  <a:gd name="f28" fmla="*/ f24 f11 1"/>
                  <a:gd name="f29" fmla="*/ f25 f11 1"/>
                  <a:gd name="f30" fmla="*/ f26 f12 1"/>
                  <a:gd name="f31" fmla="*/ f22 f12 1"/>
                  <a:gd name="f32" fmla="*/ f19 f11 1"/>
                  <a:gd name="f33" fmla="*/ f20 f12 1"/>
                  <a:gd name="f34" fmla="*/ f21 f11 1"/>
                  <a:gd name="f35" fmla="*/ f23 f12 1"/>
                </a:gdLst>
                <a:ahLst/>
                <a:cxnLst>
                  <a:cxn ang="3cd4">
                    <a:pos x="hc" y="t"/>
                  </a:cxn>
                  <a:cxn ang="0">
                    <a:pos x="r" y="vc"/>
                  </a:cxn>
                  <a:cxn ang="cd4">
                    <a:pos x="hc" y="b"/>
                  </a:cxn>
                  <a:cxn ang="cd2">
                    <a:pos x="l" y="vc"/>
                  </a:cxn>
                  <a:cxn ang="f27">
                    <a:pos x="f32" y="f33"/>
                  </a:cxn>
                  <a:cxn ang="f27">
                    <a:pos x="f34" y="f31"/>
                  </a:cxn>
                  <a:cxn ang="f27">
                    <a:pos x="f32" y="f35"/>
                  </a:cxn>
                  <a:cxn ang="f27">
                    <a:pos x="f32" y="f33"/>
                  </a:cxn>
                </a:cxnLst>
                <a:rect l="f28" t="f31" r="f29" b="f30"/>
                <a:pathLst>
                  <a:path w="3" h="4">
                    <a:moveTo>
                      <a:pt x="f8" y="f7"/>
                    </a:moveTo>
                    <a:cubicBezTo>
                      <a:pt x="f9" y="f7"/>
                      <a:pt x="f5" y="f9"/>
                      <a:pt x="f9" y="f5"/>
                    </a:cubicBezTo>
                    <a:cubicBezTo>
                      <a:pt x="f8" y="f5"/>
                      <a:pt x="f8" y="f9"/>
                      <a:pt x="f8" y="f9"/>
                    </a:cubicBezTo>
                    <a:cubicBezTo>
                      <a:pt x="f6" y="f9"/>
                      <a:pt x="f6"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40" name="Freeform 199">
                <a:extLst>
                  <a:ext uri="{FF2B5EF4-FFF2-40B4-BE49-F238E27FC236}">
                    <a16:creationId xmlns:a16="http://schemas.microsoft.com/office/drawing/2014/main" id="{5C7B6B2F-9678-8CB0-1958-792AD24443AB}"/>
                  </a:ext>
                </a:extLst>
              </p:cNvPr>
              <p:cNvSpPr/>
              <p:nvPr/>
            </p:nvSpPr>
            <p:spPr>
              <a:xfrm>
                <a:off x="10108362" y="4724704"/>
                <a:ext cx="20336" cy="25676"/>
              </a:xfrm>
              <a:custGeom>
                <a:avLst/>
                <a:gdLst>
                  <a:gd name="f0" fmla="val 10800000"/>
                  <a:gd name="f1" fmla="val 5400000"/>
                  <a:gd name="f2" fmla="val 180"/>
                  <a:gd name="f3" fmla="val w"/>
                  <a:gd name="f4" fmla="val h"/>
                  <a:gd name="f5" fmla="val 0"/>
                  <a:gd name="f6" fmla="val 4"/>
                  <a:gd name="f7" fmla="val 5"/>
                  <a:gd name="f8" fmla="val 1"/>
                  <a:gd name="f9" fmla="val 2"/>
                  <a:gd name="f10" fmla="val 3"/>
                  <a:gd name="f11" fmla="+- 0 0 -90"/>
                  <a:gd name="f12" fmla="*/ f3 1 4"/>
                  <a:gd name="f13" fmla="*/ f4 1 5"/>
                  <a:gd name="f14" fmla="+- f7 0 f5"/>
                  <a:gd name="f15" fmla="+- f6 0 f5"/>
                  <a:gd name="f16" fmla="*/ f11 f0 1"/>
                  <a:gd name="f17" fmla="*/ f14 1 5"/>
                  <a:gd name="f18" fmla="*/ f15 1 4"/>
                  <a:gd name="f19" fmla="*/ f16 1 f2"/>
                  <a:gd name="f20" fmla="*/ 1 1 f18"/>
                  <a:gd name="f21" fmla="*/ 1 1 f17"/>
                  <a:gd name="f22" fmla="*/ 3 1 f18"/>
                  <a:gd name="f23" fmla="*/ 2 1 f17"/>
                  <a:gd name="f24" fmla="*/ 2 1 f18"/>
                  <a:gd name="f25" fmla="*/ 5 1 f17"/>
                  <a:gd name="f26" fmla="*/ 3 1 f17"/>
                  <a:gd name="f27" fmla="*/ 0 1 f18"/>
                  <a:gd name="f28" fmla="*/ f6 1 f18"/>
                  <a:gd name="f29" fmla="*/ 0 1 f17"/>
                  <a:gd name="f30" fmla="*/ f7 1 f17"/>
                  <a:gd name="f31" fmla="+- f19 0 f1"/>
                  <a:gd name="f32" fmla="*/ f27 f12 1"/>
                  <a:gd name="f33" fmla="*/ f28 f12 1"/>
                  <a:gd name="f34" fmla="*/ f30 f13 1"/>
                  <a:gd name="f35" fmla="*/ f29 f13 1"/>
                  <a:gd name="f36" fmla="*/ f20 f12 1"/>
                  <a:gd name="f37" fmla="*/ f21 f13 1"/>
                  <a:gd name="f38" fmla="*/ f22 f12 1"/>
                  <a:gd name="f39" fmla="*/ f23 f13 1"/>
                  <a:gd name="f40" fmla="*/ f24 f12 1"/>
                  <a:gd name="f41" fmla="*/ f25 f13 1"/>
                  <a:gd name="f42" fmla="*/ f26 f13 1"/>
                </a:gdLst>
                <a:ahLst/>
                <a:cxnLst>
                  <a:cxn ang="3cd4">
                    <a:pos x="hc" y="t"/>
                  </a:cxn>
                  <a:cxn ang="0">
                    <a:pos x="r" y="vc"/>
                  </a:cxn>
                  <a:cxn ang="cd4">
                    <a:pos x="hc" y="b"/>
                  </a:cxn>
                  <a:cxn ang="cd2">
                    <a:pos x="l" y="vc"/>
                  </a:cxn>
                  <a:cxn ang="f31">
                    <a:pos x="f36" y="f37"/>
                  </a:cxn>
                  <a:cxn ang="f31">
                    <a:pos x="f38" y="f39"/>
                  </a:cxn>
                  <a:cxn ang="f31">
                    <a:pos x="f40" y="f41"/>
                  </a:cxn>
                  <a:cxn ang="f31">
                    <a:pos x="f36" y="f42"/>
                  </a:cxn>
                  <a:cxn ang="f31">
                    <a:pos x="f36" y="f37"/>
                  </a:cxn>
                </a:cxnLst>
                <a:rect l="f32" t="f35" r="f33" b="f34"/>
                <a:pathLst>
                  <a:path w="4" h="5">
                    <a:moveTo>
                      <a:pt x="f8" y="f8"/>
                    </a:moveTo>
                    <a:cubicBezTo>
                      <a:pt x="f6" y="f5"/>
                      <a:pt x="f9" y="f9"/>
                      <a:pt x="f10" y="f9"/>
                    </a:cubicBezTo>
                    <a:cubicBezTo>
                      <a:pt x="f10" y="f9"/>
                      <a:pt x="f6" y="f6"/>
                      <a:pt x="f9" y="f7"/>
                    </a:cubicBezTo>
                    <a:cubicBezTo>
                      <a:pt x="f8" y="f7"/>
                      <a:pt x="f5" y="f10"/>
                      <a:pt x="f8" y="f10"/>
                    </a:cubicBezTo>
                    <a:cubicBezTo>
                      <a:pt x="f9" y="f10"/>
                      <a:pt x="f5" y="f9"/>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41" name="Benim">
                <a:extLst>
                  <a:ext uri="{FF2B5EF4-FFF2-40B4-BE49-F238E27FC236}">
                    <a16:creationId xmlns:a16="http://schemas.microsoft.com/office/drawing/2014/main" id="{1B15F190-44DE-7E37-A8B5-35FD97083318}"/>
                  </a:ext>
                </a:extLst>
              </p:cNvPr>
              <p:cNvSpPr/>
              <p:nvPr/>
            </p:nvSpPr>
            <p:spPr>
              <a:xfrm>
                <a:off x="7017562" y="4170569"/>
                <a:ext cx="85853" cy="216091"/>
              </a:xfrm>
              <a:custGeom>
                <a:avLst/>
                <a:gdLst>
                  <a:gd name="f0" fmla="val 10800000"/>
                  <a:gd name="f1" fmla="val 5400000"/>
                  <a:gd name="f2" fmla="val 180"/>
                  <a:gd name="f3" fmla="val w"/>
                  <a:gd name="f4" fmla="val h"/>
                  <a:gd name="f5" fmla="val 0"/>
                  <a:gd name="f6" fmla="val 16"/>
                  <a:gd name="f7" fmla="val 43"/>
                  <a:gd name="f8" fmla="val 12"/>
                  <a:gd name="f9" fmla="val 42"/>
                  <a:gd name="f10" fmla="val 11"/>
                  <a:gd name="f11" fmla="val 36"/>
                  <a:gd name="f12" fmla="val 33"/>
                  <a:gd name="f13" fmla="val 32"/>
                  <a:gd name="f14" fmla="val 29"/>
                  <a:gd name="f15" fmla="val 24"/>
                  <a:gd name="f16" fmla="val 13"/>
                  <a:gd name="f17" fmla="val 23"/>
                  <a:gd name="f18" fmla="val 22"/>
                  <a:gd name="f19" fmla="val 21"/>
                  <a:gd name="f20" fmla="val 20"/>
                  <a:gd name="f21" fmla="val 19"/>
                  <a:gd name="f22" fmla="val 15"/>
                  <a:gd name="f23" fmla="val 18"/>
                  <a:gd name="f24" fmla="val 14"/>
                  <a:gd name="f25" fmla="val 10"/>
                  <a:gd name="f26" fmla="val 9"/>
                  <a:gd name="f27" fmla="val 7"/>
                  <a:gd name="f28" fmla="val 6"/>
                  <a:gd name="f29" fmla="val 4"/>
                  <a:gd name="f30" fmla="val 1"/>
                  <a:gd name="f31" fmla="val 8"/>
                  <a:gd name="f32" fmla="val 3"/>
                  <a:gd name="f33" fmla="val 5"/>
                  <a:gd name="f34" fmla="val 2"/>
                  <a:gd name="f35" fmla="val 25"/>
                  <a:gd name="f36" fmla="val 26"/>
                  <a:gd name="f37" fmla="val 34"/>
                  <a:gd name="f38" fmla="val 37"/>
                  <a:gd name="f39" fmla="val 38"/>
                  <a:gd name="f40" fmla="val 41"/>
                  <a:gd name="f41" fmla="val 39"/>
                  <a:gd name="f42" fmla="+- 0 0 -90"/>
                  <a:gd name="f43" fmla="*/ f3 1 16"/>
                  <a:gd name="f44" fmla="*/ f4 1 43"/>
                  <a:gd name="f45" fmla="+- f7 0 f5"/>
                  <a:gd name="f46" fmla="+- f6 0 f5"/>
                  <a:gd name="f47" fmla="*/ f42 f0 1"/>
                  <a:gd name="f48" fmla="*/ f46 1 16"/>
                  <a:gd name="f49" fmla="*/ f45 1 43"/>
                  <a:gd name="f50" fmla="*/ f47 1 f2"/>
                  <a:gd name="f51" fmla="*/ 12 1 f48"/>
                  <a:gd name="f52" fmla="*/ 42 1 f49"/>
                  <a:gd name="f53" fmla="*/ 11 1 f48"/>
                  <a:gd name="f54" fmla="*/ 32 1 f49"/>
                  <a:gd name="f55" fmla="*/ 24 1 f49"/>
                  <a:gd name="f56" fmla="*/ 21 1 f49"/>
                  <a:gd name="f57" fmla="*/ 13 1 f48"/>
                  <a:gd name="f58" fmla="*/ 19 1 f49"/>
                  <a:gd name="f59" fmla="*/ 14 1 f48"/>
                  <a:gd name="f60" fmla="*/ 15 1 f49"/>
                  <a:gd name="f61" fmla="*/ 15 1 f48"/>
                  <a:gd name="f62" fmla="*/ 14 1 f49"/>
                  <a:gd name="f63" fmla="*/ 10 1 f49"/>
                  <a:gd name="f64" fmla="*/ 6 1 f49"/>
                  <a:gd name="f65" fmla="*/ 4 1 f49"/>
                  <a:gd name="f66" fmla="*/ 8 1 f48"/>
                  <a:gd name="f67" fmla="*/ 3 1 f49"/>
                  <a:gd name="f68" fmla="*/ 4 1 f48"/>
                  <a:gd name="f69" fmla="*/ 2 1 f48"/>
                  <a:gd name="f70" fmla="*/ 8 1 f49"/>
                  <a:gd name="f71" fmla="*/ 1 1 f48"/>
                  <a:gd name="f72" fmla="*/ 9 1 f49"/>
                  <a:gd name="f73" fmla="*/ 3 1 f48"/>
                  <a:gd name="f74" fmla="*/ 16 1 f49"/>
                  <a:gd name="f75" fmla="*/ 5 1 f48"/>
                  <a:gd name="f76" fmla="*/ 23 1 f49"/>
                  <a:gd name="f77" fmla="*/ 6 1 f48"/>
                  <a:gd name="f78" fmla="*/ 25 1 f49"/>
                  <a:gd name="f79" fmla="*/ 36 1 f49"/>
                  <a:gd name="f80" fmla="*/ 38 1 f49"/>
                  <a:gd name="f81" fmla="*/ 43 1 f49"/>
                  <a:gd name="f82" fmla="*/ 9 1 f48"/>
                  <a:gd name="f83" fmla="*/ 10 1 f48"/>
                  <a:gd name="f84" fmla="*/ 0 1 f48"/>
                  <a:gd name="f85" fmla="*/ f6 1 f48"/>
                  <a:gd name="f86" fmla="*/ 0 1 f49"/>
                  <a:gd name="f87" fmla="*/ f7 1 f49"/>
                  <a:gd name="f88" fmla="+- f50 0 f1"/>
                  <a:gd name="f89" fmla="*/ f84 f43 1"/>
                  <a:gd name="f90" fmla="*/ f85 f43 1"/>
                  <a:gd name="f91" fmla="*/ f87 f44 1"/>
                  <a:gd name="f92" fmla="*/ f86 f44 1"/>
                  <a:gd name="f93" fmla="*/ f51 f43 1"/>
                  <a:gd name="f94" fmla="*/ f52 f44 1"/>
                  <a:gd name="f95" fmla="*/ f53 f43 1"/>
                  <a:gd name="f96" fmla="*/ f54 f44 1"/>
                  <a:gd name="f97" fmla="*/ f55 f44 1"/>
                  <a:gd name="f98" fmla="*/ f56 f44 1"/>
                  <a:gd name="f99" fmla="*/ f57 f43 1"/>
                  <a:gd name="f100" fmla="*/ f58 f44 1"/>
                  <a:gd name="f101" fmla="*/ f59 f43 1"/>
                  <a:gd name="f102" fmla="*/ f60 f44 1"/>
                  <a:gd name="f103" fmla="*/ f61 f43 1"/>
                  <a:gd name="f104" fmla="*/ f62 f44 1"/>
                  <a:gd name="f105" fmla="*/ f63 f44 1"/>
                  <a:gd name="f106" fmla="*/ f64 f44 1"/>
                  <a:gd name="f107" fmla="*/ f65 f44 1"/>
                  <a:gd name="f108" fmla="*/ f66 f43 1"/>
                  <a:gd name="f109" fmla="*/ f67 f44 1"/>
                  <a:gd name="f110" fmla="*/ f68 f43 1"/>
                  <a:gd name="f111" fmla="*/ f69 f43 1"/>
                  <a:gd name="f112" fmla="*/ f70 f44 1"/>
                  <a:gd name="f113" fmla="*/ f71 f43 1"/>
                  <a:gd name="f114" fmla="*/ f72 f44 1"/>
                  <a:gd name="f115" fmla="*/ f73 f43 1"/>
                  <a:gd name="f116" fmla="*/ f74 f44 1"/>
                  <a:gd name="f117" fmla="*/ f75 f43 1"/>
                  <a:gd name="f118" fmla="*/ f76 f44 1"/>
                  <a:gd name="f119" fmla="*/ f77 f43 1"/>
                  <a:gd name="f120" fmla="*/ f78 f44 1"/>
                  <a:gd name="f121" fmla="*/ f79 f44 1"/>
                  <a:gd name="f122" fmla="*/ f80 f44 1"/>
                  <a:gd name="f123" fmla="*/ f81 f44 1"/>
                  <a:gd name="f124" fmla="*/ f82 f43 1"/>
                  <a:gd name="f125" fmla="*/ f83 f43 1"/>
                </a:gdLst>
                <a:ahLst/>
                <a:cxnLst>
                  <a:cxn ang="3cd4">
                    <a:pos x="hc" y="t"/>
                  </a:cxn>
                  <a:cxn ang="0">
                    <a:pos x="r" y="vc"/>
                  </a:cxn>
                  <a:cxn ang="cd4">
                    <a:pos x="hc" y="b"/>
                  </a:cxn>
                  <a:cxn ang="cd2">
                    <a:pos x="l" y="vc"/>
                  </a:cxn>
                  <a:cxn ang="f88">
                    <a:pos x="f93" y="f94"/>
                  </a:cxn>
                  <a:cxn ang="f88">
                    <a:pos x="f95" y="f96"/>
                  </a:cxn>
                  <a:cxn ang="f88">
                    <a:pos x="f95" y="f97"/>
                  </a:cxn>
                  <a:cxn ang="f88">
                    <a:pos x="f93" y="f98"/>
                  </a:cxn>
                  <a:cxn ang="f88">
                    <a:pos x="f99" y="f100"/>
                  </a:cxn>
                  <a:cxn ang="f88">
                    <a:pos x="f101" y="f102"/>
                  </a:cxn>
                  <a:cxn ang="f88">
                    <a:pos x="f103" y="f104"/>
                  </a:cxn>
                  <a:cxn ang="f88">
                    <a:pos x="f103" y="f105"/>
                  </a:cxn>
                  <a:cxn ang="f88">
                    <a:pos x="f101" y="f106"/>
                  </a:cxn>
                  <a:cxn ang="f88">
                    <a:pos x="f101" y="f107"/>
                  </a:cxn>
                  <a:cxn ang="f88">
                    <a:pos x="f108" y="f109"/>
                  </a:cxn>
                  <a:cxn ang="f88">
                    <a:pos x="f110" y="f106"/>
                  </a:cxn>
                  <a:cxn ang="f88">
                    <a:pos x="f111" y="f112"/>
                  </a:cxn>
                  <a:cxn ang="f88">
                    <a:pos x="f113" y="f114"/>
                  </a:cxn>
                  <a:cxn ang="f88">
                    <a:pos x="f115" y="f116"/>
                  </a:cxn>
                  <a:cxn ang="f88">
                    <a:pos x="f117" y="f118"/>
                  </a:cxn>
                  <a:cxn ang="f88">
                    <a:pos x="f119" y="f120"/>
                  </a:cxn>
                  <a:cxn ang="f88">
                    <a:pos x="f119" y="f121"/>
                  </a:cxn>
                  <a:cxn ang="f88">
                    <a:pos x="f117" y="f122"/>
                  </a:cxn>
                  <a:cxn ang="f88">
                    <a:pos x="f108" y="f123"/>
                  </a:cxn>
                  <a:cxn ang="f88">
                    <a:pos x="f124" y="f94"/>
                  </a:cxn>
                  <a:cxn ang="f88">
                    <a:pos x="f125" y="f94"/>
                  </a:cxn>
                  <a:cxn ang="f88">
                    <a:pos x="f93" y="f94"/>
                  </a:cxn>
                </a:cxnLst>
                <a:rect l="f89" t="f92" r="f90" b="f91"/>
                <a:pathLst>
                  <a:path w="16" h="43">
                    <a:moveTo>
                      <a:pt x="f8" y="f9"/>
                    </a:moveTo>
                    <a:cubicBezTo>
                      <a:pt x="f10" y="f11"/>
                      <a:pt x="f8" y="f12"/>
                      <a:pt x="f10" y="f13"/>
                    </a:cubicBezTo>
                    <a:cubicBezTo>
                      <a:pt x="f8" y="f13"/>
                      <a:pt x="f10" y="f14"/>
                      <a:pt x="f10" y="f15"/>
                    </a:cubicBezTo>
                    <a:cubicBezTo>
                      <a:pt x="f16" y="f17"/>
                      <a:pt x="f10" y="f18"/>
                      <a:pt x="f8" y="f19"/>
                    </a:cubicBezTo>
                    <a:cubicBezTo>
                      <a:pt x="f16" y="f20"/>
                      <a:pt x="f8" y="f21"/>
                      <a:pt x="f16" y="f21"/>
                    </a:cubicBezTo>
                    <a:cubicBezTo>
                      <a:pt x="f22" y="f23"/>
                      <a:pt x="f22" y="f6"/>
                      <a:pt x="f24" y="f22"/>
                    </a:cubicBezTo>
                    <a:cubicBezTo>
                      <a:pt x="f24" y="f22"/>
                      <a:pt x="f24" y="f24"/>
                      <a:pt x="f22" y="f24"/>
                    </a:cubicBezTo>
                    <a:cubicBezTo>
                      <a:pt x="f6" y="f24"/>
                      <a:pt x="f6" y="f8"/>
                      <a:pt x="f22" y="f25"/>
                    </a:cubicBezTo>
                    <a:cubicBezTo>
                      <a:pt x="f24" y="f26"/>
                      <a:pt x="f22" y="f27"/>
                      <a:pt x="f24" y="f28"/>
                    </a:cubicBezTo>
                    <a:cubicBezTo>
                      <a:pt x="f24" y="f28"/>
                      <a:pt x="f24" y="f28"/>
                      <a:pt x="f24" y="f29"/>
                    </a:cubicBezTo>
                    <a:cubicBezTo>
                      <a:pt x="f25" y="f5"/>
                      <a:pt x="f10" y="f30"/>
                      <a:pt x="f31" y="f32"/>
                    </a:cubicBezTo>
                    <a:cubicBezTo>
                      <a:pt x="f28" y="f33"/>
                      <a:pt x="f29" y="f29"/>
                      <a:pt x="f29" y="f28"/>
                    </a:cubicBezTo>
                    <a:cubicBezTo>
                      <a:pt x="f32" y="f27"/>
                      <a:pt x="f34" y="f27"/>
                      <a:pt x="f34" y="f31"/>
                    </a:cubicBezTo>
                    <a:cubicBezTo>
                      <a:pt x="f34" y="f8"/>
                      <a:pt x="f32" y="f31"/>
                      <a:pt x="f30" y="f26"/>
                    </a:cubicBezTo>
                    <a:cubicBezTo>
                      <a:pt x="f5" y="f22"/>
                      <a:pt x="f5" y="f24"/>
                      <a:pt x="f32" y="f6"/>
                    </a:cubicBezTo>
                    <a:cubicBezTo>
                      <a:pt x="f33" y="f23"/>
                      <a:pt x="f32" y="f19"/>
                      <a:pt x="f33" y="f17"/>
                    </a:cubicBezTo>
                    <a:cubicBezTo>
                      <a:pt x="f28" y="f17"/>
                      <a:pt x="f28" y="f15"/>
                      <a:pt x="f28" y="f35"/>
                    </a:cubicBezTo>
                    <a:cubicBezTo>
                      <a:pt x="f28" y="f36"/>
                      <a:pt x="f28" y="f37"/>
                      <a:pt x="f28" y="f11"/>
                    </a:cubicBezTo>
                    <a:cubicBezTo>
                      <a:pt x="f28" y="f38"/>
                      <a:pt x="f33" y="f11"/>
                      <a:pt x="f33" y="f39"/>
                    </a:cubicBezTo>
                    <a:cubicBezTo>
                      <a:pt x="f33" y="f40"/>
                      <a:pt x="f27" y="f41"/>
                      <a:pt x="f31" y="f7"/>
                    </a:cubicBezTo>
                    <a:cubicBezTo>
                      <a:pt x="f26" y="f7"/>
                      <a:pt x="f25" y="f9"/>
                      <a:pt x="f26" y="f9"/>
                    </a:cubicBezTo>
                    <a:cubicBezTo>
                      <a:pt x="f31" y="f9"/>
                      <a:pt x="f25" y="f40"/>
                      <a:pt x="f25" y="f9"/>
                    </a:cubicBezTo>
                    <a:cubicBezTo>
                      <a:pt x="f25" y="f9"/>
                      <a:pt x="f25"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42" name="Iran">
                <a:extLst>
                  <a:ext uri="{FF2B5EF4-FFF2-40B4-BE49-F238E27FC236}">
                    <a16:creationId xmlns:a16="http://schemas.microsoft.com/office/drawing/2014/main" id="{C4166CE5-655D-F22C-7F5D-E6AEDF6CB1C0}"/>
                  </a:ext>
                </a:extLst>
              </p:cNvPr>
              <p:cNvSpPr/>
              <p:nvPr/>
            </p:nvSpPr>
            <p:spPr>
              <a:xfrm>
                <a:off x="8032016" y="3310484"/>
                <a:ext cx="521912" cy="445020"/>
              </a:xfrm>
              <a:custGeom>
                <a:avLst/>
                <a:gdLst>
                  <a:gd name="f0" fmla="val 10800000"/>
                  <a:gd name="f1" fmla="val 5400000"/>
                  <a:gd name="f2" fmla="val 180"/>
                  <a:gd name="f3" fmla="val w"/>
                  <a:gd name="f4" fmla="val h"/>
                  <a:gd name="f5" fmla="val 0"/>
                  <a:gd name="f6" fmla="val 98"/>
                  <a:gd name="f7" fmla="val 88"/>
                  <a:gd name="f8" fmla="val 91"/>
                  <a:gd name="f9" fmla="val 87"/>
                  <a:gd name="f10" fmla="val 86"/>
                  <a:gd name="f11" fmla="val 84"/>
                  <a:gd name="f12" fmla="val 85"/>
                  <a:gd name="f13" fmla="val 80"/>
                  <a:gd name="f14" fmla="val 77"/>
                  <a:gd name="f15" fmla="val 76"/>
                  <a:gd name="f16" fmla="val 74"/>
                  <a:gd name="f17" fmla="val 72"/>
                  <a:gd name="f18" fmla="val 82"/>
                  <a:gd name="f19" fmla="val 71"/>
                  <a:gd name="f20" fmla="val 69"/>
                  <a:gd name="f21" fmla="val 78"/>
                  <a:gd name="f22" fmla="val 67"/>
                  <a:gd name="f23" fmla="val 75"/>
                  <a:gd name="f24" fmla="val 63"/>
                  <a:gd name="f25" fmla="val 62"/>
                  <a:gd name="f26" fmla="val 60"/>
                  <a:gd name="f27" fmla="val 58"/>
                  <a:gd name="f28" fmla="val 79"/>
                  <a:gd name="f29" fmla="val 56"/>
                  <a:gd name="f30" fmla="val 54"/>
                  <a:gd name="f31" fmla="val 53"/>
                  <a:gd name="f32" fmla="val 52"/>
                  <a:gd name="f33" fmla="val 50"/>
                  <a:gd name="f34" fmla="val 73"/>
                  <a:gd name="f35" fmla="val 48"/>
                  <a:gd name="f36" fmla="val 47"/>
                  <a:gd name="f37" fmla="val 46"/>
                  <a:gd name="f38" fmla="val 70"/>
                  <a:gd name="f39" fmla="val 44"/>
                  <a:gd name="f40" fmla="val 43"/>
                  <a:gd name="f41" fmla="val 42"/>
                  <a:gd name="f42" fmla="val 64"/>
                  <a:gd name="f43" fmla="val 40"/>
                  <a:gd name="f44" fmla="val 61"/>
                  <a:gd name="f45" fmla="val 38"/>
                  <a:gd name="f46" fmla="val 36"/>
                  <a:gd name="f47" fmla="val 59"/>
                  <a:gd name="f48" fmla="val 34"/>
                  <a:gd name="f49" fmla="val 55"/>
                  <a:gd name="f50" fmla="val 32"/>
                  <a:gd name="f51" fmla="val 57"/>
                  <a:gd name="f52" fmla="val 31"/>
                  <a:gd name="f53" fmla="val 30"/>
                  <a:gd name="f54" fmla="val 28"/>
                  <a:gd name="f55" fmla="val 29"/>
                  <a:gd name="f56" fmla="val 26"/>
                  <a:gd name="f57" fmla="val 25"/>
                  <a:gd name="f58" fmla="val 51"/>
                  <a:gd name="f59" fmla="val 49"/>
                  <a:gd name="f60" fmla="val 23"/>
                  <a:gd name="f61" fmla="val 21"/>
                  <a:gd name="f62" fmla="val 41"/>
                  <a:gd name="f63" fmla="val 19"/>
                  <a:gd name="f64" fmla="val 17"/>
                  <a:gd name="f65" fmla="val 13"/>
                  <a:gd name="f66" fmla="val 39"/>
                  <a:gd name="f67" fmla="val 14"/>
                  <a:gd name="f68" fmla="val 37"/>
                  <a:gd name="f69" fmla="val 11"/>
                  <a:gd name="f70" fmla="val 12"/>
                  <a:gd name="f71" fmla="val 33"/>
                  <a:gd name="f72" fmla="val 24"/>
                  <a:gd name="f73" fmla="val 22"/>
                  <a:gd name="f74" fmla="val 10"/>
                  <a:gd name="f75" fmla="val 20"/>
                  <a:gd name="f76" fmla="val 9"/>
                  <a:gd name="f77" fmla="val 8"/>
                  <a:gd name="f78" fmla="val 18"/>
                  <a:gd name="f79" fmla="val 16"/>
                  <a:gd name="f80" fmla="val 7"/>
                  <a:gd name="f81" fmla="val 15"/>
                  <a:gd name="f82" fmla="val 6"/>
                  <a:gd name="f83" fmla="val 5"/>
                  <a:gd name="f84" fmla="val 3"/>
                  <a:gd name="f85" fmla="val 2"/>
                  <a:gd name="f86" fmla="val 1"/>
                  <a:gd name="f87" fmla="val 4"/>
                  <a:gd name="f88" fmla="val 27"/>
                  <a:gd name="f89" fmla="val 45"/>
                  <a:gd name="f90" fmla="val 81"/>
                  <a:gd name="f91" fmla="val 35"/>
                  <a:gd name="f92" fmla="val 83"/>
                  <a:gd name="f93" fmla="val 89"/>
                  <a:gd name="f94" fmla="val 65"/>
                  <a:gd name="f95" fmla="val 94"/>
                  <a:gd name="f96" fmla="val 93"/>
                  <a:gd name="f97" fmla="val 95"/>
                  <a:gd name="f98" fmla="val 68"/>
                  <a:gd name="f99" fmla="val 96"/>
                  <a:gd name="f100" fmla="val 97"/>
                  <a:gd name="f101" fmla="val 92"/>
                  <a:gd name="f102" fmla="+- 0 0 -90"/>
                  <a:gd name="f103" fmla="*/ f3 1 98"/>
                  <a:gd name="f104" fmla="*/ f4 1 88"/>
                  <a:gd name="f105" fmla="+- f7 0 f5"/>
                  <a:gd name="f106" fmla="+- f6 0 f5"/>
                  <a:gd name="f107" fmla="*/ f102 f0 1"/>
                  <a:gd name="f108" fmla="*/ f106 1 98"/>
                  <a:gd name="f109" fmla="*/ f105 1 88"/>
                  <a:gd name="f110" fmla="*/ f107 1 f2"/>
                  <a:gd name="f111" fmla="*/ 85 1 f108"/>
                  <a:gd name="f112" fmla="*/ 86 1 f109"/>
                  <a:gd name="f113" fmla="*/ 74 1 f108"/>
                  <a:gd name="f114" fmla="*/ 84 1 f109"/>
                  <a:gd name="f115" fmla="*/ 67 1 f108"/>
                  <a:gd name="f116" fmla="*/ 75 1 f109"/>
                  <a:gd name="f117" fmla="*/ 56 1 f108"/>
                  <a:gd name="f118" fmla="*/ 78 1 f109"/>
                  <a:gd name="f119" fmla="*/ 48 1 f108"/>
                  <a:gd name="f120" fmla="*/ 73 1 f109"/>
                  <a:gd name="f121" fmla="*/ 44 1 f108"/>
                  <a:gd name="f122" fmla="*/ 70 1 f109"/>
                  <a:gd name="f123" fmla="*/ 40 1 f108"/>
                  <a:gd name="f124" fmla="*/ 63 1 f109"/>
                  <a:gd name="f125" fmla="*/ 32 1 f108"/>
                  <a:gd name="f126" fmla="*/ 57 1 f109"/>
                  <a:gd name="f127" fmla="*/ 30 1 f108"/>
                  <a:gd name="f128" fmla="*/ 25 1 f108"/>
                  <a:gd name="f129" fmla="*/ 51 1 f109"/>
                  <a:gd name="f130" fmla="*/ 19 1 f108"/>
                  <a:gd name="f131" fmla="*/ 41 1 f109"/>
                  <a:gd name="f132" fmla="*/ 12 1 f108"/>
                  <a:gd name="f133" fmla="*/ 33 1 f109"/>
                  <a:gd name="f134" fmla="*/ 13 1 f108"/>
                  <a:gd name="f135" fmla="*/ 25 1 f109"/>
                  <a:gd name="f136" fmla="*/ 22 1 f109"/>
                  <a:gd name="f137" fmla="*/ 9 1 f108"/>
                  <a:gd name="f138" fmla="*/ 18 1 f109"/>
                  <a:gd name="f139" fmla="*/ 6 1 f108"/>
                  <a:gd name="f140" fmla="*/ 14 1 f109"/>
                  <a:gd name="f141" fmla="*/ 2 1 f108"/>
                  <a:gd name="f142" fmla="*/ 8 1 f109"/>
                  <a:gd name="f143" fmla="*/ 1 1 f108"/>
                  <a:gd name="f144" fmla="*/ 2 1 f109"/>
                  <a:gd name="f145" fmla="*/ 5 1 f108"/>
                  <a:gd name="f146" fmla="*/ 3 1 f109"/>
                  <a:gd name="f147" fmla="*/ 17 1 f108"/>
                  <a:gd name="f148" fmla="*/ 4 1 f109"/>
                  <a:gd name="f149" fmla="*/ 22 1 f108"/>
                  <a:gd name="f150" fmla="*/ 9 1 f109"/>
                  <a:gd name="f151" fmla="*/ 33 1 f108"/>
                  <a:gd name="f152" fmla="*/ 17 1 f109"/>
                  <a:gd name="f153" fmla="*/ 16 1 f109"/>
                  <a:gd name="f154" fmla="*/ 45 1 f108"/>
                  <a:gd name="f155" fmla="*/ 12 1 f109"/>
                  <a:gd name="f156" fmla="*/ 55 1 f108"/>
                  <a:gd name="f157" fmla="*/ 7 1 f109"/>
                  <a:gd name="f158" fmla="*/ 70 1 f108"/>
                  <a:gd name="f159" fmla="*/ 13 1 f109"/>
                  <a:gd name="f160" fmla="*/ 78 1 f108"/>
                  <a:gd name="f161" fmla="*/ 79 1 f108"/>
                  <a:gd name="f162" fmla="*/ 83 1 f108"/>
                  <a:gd name="f163" fmla="*/ 46 1 f109"/>
                  <a:gd name="f164" fmla="*/ 91 1 f108"/>
                  <a:gd name="f165" fmla="*/ 65 1 f109"/>
                  <a:gd name="f166" fmla="*/ 97 1 f108"/>
                  <a:gd name="f167" fmla="*/ 71 1 f109"/>
                  <a:gd name="f168" fmla="*/ 96 1 f108"/>
                  <a:gd name="f169" fmla="*/ 76 1 f109"/>
                  <a:gd name="f170" fmla="*/ 92 1 f108"/>
                  <a:gd name="f171" fmla="*/ 82 1 f109"/>
                  <a:gd name="f172" fmla="*/ 87 1 f109"/>
                  <a:gd name="f173" fmla="*/ 0 1 f108"/>
                  <a:gd name="f174" fmla="*/ f6 1 f108"/>
                  <a:gd name="f175" fmla="*/ 0 1 f109"/>
                  <a:gd name="f176" fmla="*/ f7 1 f109"/>
                  <a:gd name="f177" fmla="+- f110 0 f1"/>
                  <a:gd name="f178" fmla="*/ f173 f103 1"/>
                  <a:gd name="f179" fmla="*/ f174 f103 1"/>
                  <a:gd name="f180" fmla="*/ f176 f104 1"/>
                  <a:gd name="f181" fmla="*/ f175 f104 1"/>
                  <a:gd name="f182" fmla="*/ f111 f103 1"/>
                  <a:gd name="f183" fmla="*/ f112 f104 1"/>
                  <a:gd name="f184" fmla="*/ f113 f103 1"/>
                  <a:gd name="f185" fmla="*/ f114 f104 1"/>
                  <a:gd name="f186" fmla="*/ f115 f103 1"/>
                  <a:gd name="f187" fmla="*/ f116 f104 1"/>
                  <a:gd name="f188" fmla="*/ f117 f103 1"/>
                  <a:gd name="f189" fmla="*/ f118 f104 1"/>
                  <a:gd name="f190" fmla="*/ f119 f103 1"/>
                  <a:gd name="f191" fmla="*/ f120 f104 1"/>
                  <a:gd name="f192" fmla="*/ f121 f103 1"/>
                  <a:gd name="f193" fmla="*/ f122 f104 1"/>
                  <a:gd name="f194" fmla="*/ f123 f103 1"/>
                  <a:gd name="f195" fmla="*/ f124 f104 1"/>
                  <a:gd name="f196" fmla="*/ f125 f103 1"/>
                  <a:gd name="f197" fmla="*/ f126 f104 1"/>
                  <a:gd name="f198" fmla="*/ f127 f103 1"/>
                  <a:gd name="f199" fmla="*/ f128 f103 1"/>
                  <a:gd name="f200" fmla="*/ f129 f104 1"/>
                  <a:gd name="f201" fmla="*/ f130 f103 1"/>
                  <a:gd name="f202" fmla="*/ f131 f104 1"/>
                  <a:gd name="f203" fmla="*/ f132 f103 1"/>
                  <a:gd name="f204" fmla="*/ f133 f104 1"/>
                  <a:gd name="f205" fmla="*/ f134 f103 1"/>
                  <a:gd name="f206" fmla="*/ f135 f104 1"/>
                  <a:gd name="f207" fmla="*/ f136 f104 1"/>
                  <a:gd name="f208" fmla="*/ f137 f103 1"/>
                  <a:gd name="f209" fmla="*/ f138 f104 1"/>
                  <a:gd name="f210" fmla="*/ f139 f103 1"/>
                  <a:gd name="f211" fmla="*/ f140 f104 1"/>
                  <a:gd name="f212" fmla="*/ f141 f103 1"/>
                  <a:gd name="f213" fmla="*/ f142 f104 1"/>
                  <a:gd name="f214" fmla="*/ f143 f103 1"/>
                  <a:gd name="f215" fmla="*/ f144 f104 1"/>
                  <a:gd name="f216" fmla="*/ f145 f103 1"/>
                  <a:gd name="f217" fmla="*/ f146 f104 1"/>
                  <a:gd name="f218" fmla="*/ f147 f103 1"/>
                  <a:gd name="f219" fmla="*/ f148 f104 1"/>
                  <a:gd name="f220" fmla="*/ f149 f103 1"/>
                  <a:gd name="f221" fmla="*/ f150 f104 1"/>
                  <a:gd name="f222" fmla="*/ f151 f103 1"/>
                  <a:gd name="f223" fmla="*/ f152 f104 1"/>
                  <a:gd name="f224" fmla="*/ f153 f104 1"/>
                  <a:gd name="f225" fmla="*/ f154 f103 1"/>
                  <a:gd name="f226" fmla="*/ f155 f104 1"/>
                  <a:gd name="f227" fmla="*/ f156 f103 1"/>
                  <a:gd name="f228" fmla="*/ f157 f104 1"/>
                  <a:gd name="f229" fmla="*/ f158 f103 1"/>
                  <a:gd name="f230" fmla="*/ f159 f104 1"/>
                  <a:gd name="f231" fmla="*/ f160 f103 1"/>
                  <a:gd name="f232" fmla="*/ f161 f103 1"/>
                  <a:gd name="f233" fmla="*/ f162 f103 1"/>
                  <a:gd name="f234" fmla="*/ f163 f104 1"/>
                  <a:gd name="f235" fmla="*/ f164 f103 1"/>
                  <a:gd name="f236" fmla="*/ f165 f104 1"/>
                  <a:gd name="f237" fmla="*/ f166 f103 1"/>
                  <a:gd name="f238" fmla="*/ f167 f104 1"/>
                  <a:gd name="f239" fmla="*/ f168 f103 1"/>
                  <a:gd name="f240" fmla="*/ f169 f104 1"/>
                  <a:gd name="f241" fmla="*/ f170 f103 1"/>
                  <a:gd name="f242" fmla="*/ f171 f104 1"/>
                  <a:gd name="f243" fmla="*/ f172 f104 1"/>
                </a:gdLst>
                <a:ahLst/>
                <a:cxnLst>
                  <a:cxn ang="3cd4">
                    <a:pos x="hc" y="t"/>
                  </a:cxn>
                  <a:cxn ang="0">
                    <a:pos x="r" y="vc"/>
                  </a:cxn>
                  <a:cxn ang="cd4">
                    <a:pos x="hc" y="b"/>
                  </a:cxn>
                  <a:cxn ang="cd2">
                    <a:pos x="l" y="vc"/>
                  </a:cxn>
                  <a:cxn ang="f177">
                    <a:pos x="f182" y="f183"/>
                  </a:cxn>
                  <a:cxn ang="f177">
                    <a:pos x="f184" y="f185"/>
                  </a:cxn>
                  <a:cxn ang="f177">
                    <a:pos x="f186" y="f187"/>
                  </a:cxn>
                  <a:cxn ang="f177">
                    <a:pos x="f188" y="f189"/>
                  </a:cxn>
                  <a:cxn ang="f177">
                    <a:pos x="f190" y="f191"/>
                  </a:cxn>
                  <a:cxn ang="f177">
                    <a:pos x="f192" y="f193"/>
                  </a:cxn>
                  <a:cxn ang="f177">
                    <a:pos x="f194" y="f195"/>
                  </a:cxn>
                  <a:cxn ang="f177">
                    <a:pos x="f196" y="f197"/>
                  </a:cxn>
                  <a:cxn ang="f177">
                    <a:pos x="f198" y="f197"/>
                  </a:cxn>
                  <a:cxn ang="f177">
                    <a:pos x="f199" y="f200"/>
                  </a:cxn>
                  <a:cxn ang="f177">
                    <a:pos x="f201" y="f202"/>
                  </a:cxn>
                  <a:cxn ang="f177">
                    <a:pos x="f203" y="f204"/>
                  </a:cxn>
                  <a:cxn ang="f177">
                    <a:pos x="f205" y="f206"/>
                  </a:cxn>
                  <a:cxn ang="f177">
                    <a:pos x="f203" y="f207"/>
                  </a:cxn>
                  <a:cxn ang="f177">
                    <a:pos x="f208" y="f209"/>
                  </a:cxn>
                  <a:cxn ang="f177">
                    <a:pos x="f210" y="f211"/>
                  </a:cxn>
                  <a:cxn ang="f177">
                    <a:pos x="f212" y="f213"/>
                  </a:cxn>
                  <a:cxn ang="f177">
                    <a:pos x="f214" y="f215"/>
                  </a:cxn>
                  <a:cxn ang="f177">
                    <a:pos x="f216" y="f215"/>
                  </a:cxn>
                  <a:cxn ang="f177">
                    <a:pos x="f205" y="f217"/>
                  </a:cxn>
                  <a:cxn ang="f177">
                    <a:pos x="f218" y="f219"/>
                  </a:cxn>
                  <a:cxn ang="f177">
                    <a:pos x="f220" y="f221"/>
                  </a:cxn>
                  <a:cxn ang="f177">
                    <a:pos x="f222" y="f223"/>
                  </a:cxn>
                  <a:cxn ang="f177">
                    <a:pos x="f192" y="f224"/>
                  </a:cxn>
                  <a:cxn ang="f177">
                    <a:pos x="f225" y="f223"/>
                  </a:cxn>
                  <a:cxn ang="f177">
                    <a:pos x="f190" y="f226"/>
                  </a:cxn>
                  <a:cxn ang="f177">
                    <a:pos x="f227" y="f228"/>
                  </a:cxn>
                  <a:cxn ang="f177">
                    <a:pos x="f229" y="f230"/>
                  </a:cxn>
                  <a:cxn ang="f177">
                    <a:pos x="f231" y="f209"/>
                  </a:cxn>
                  <a:cxn ang="f177">
                    <a:pos x="f232" y="f206"/>
                  </a:cxn>
                  <a:cxn ang="f177">
                    <a:pos x="f232" y="f204"/>
                  </a:cxn>
                  <a:cxn ang="f177">
                    <a:pos x="f233" y="f234"/>
                  </a:cxn>
                  <a:cxn ang="f177">
                    <a:pos x="f235" y="f236"/>
                  </a:cxn>
                  <a:cxn ang="f177">
                    <a:pos x="f237" y="f238"/>
                  </a:cxn>
                  <a:cxn ang="f177">
                    <a:pos x="f239" y="f240"/>
                  </a:cxn>
                  <a:cxn ang="f177">
                    <a:pos x="f241" y="f242"/>
                  </a:cxn>
                  <a:cxn ang="f177">
                    <a:pos x="f235" y="f243"/>
                  </a:cxn>
                </a:cxnLst>
                <a:rect l="f178" t="f181" r="f179" b="f180"/>
                <a:pathLst>
                  <a:path w="98" h="88">
                    <a:moveTo>
                      <a:pt x="f8" y="f9"/>
                    </a:moveTo>
                    <a:cubicBezTo>
                      <a:pt x="f7" y="f7"/>
                      <a:pt x="f10" y="f11"/>
                      <a:pt x="f12" y="f10"/>
                    </a:cubicBezTo>
                    <a:cubicBezTo>
                      <a:pt x="f11" y="f9"/>
                      <a:pt x="f11" y="f11"/>
                      <a:pt x="f13" y="f12"/>
                    </a:cubicBezTo>
                    <a:cubicBezTo>
                      <a:pt x="f14" y="f10"/>
                      <a:pt x="f15" y="f11"/>
                      <a:pt x="f16" y="f11"/>
                    </a:cubicBezTo>
                    <a:cubicBezTo>
                      <a:pt x="f17" y="f12"/>
                      <a:pt x="f17" y="f18"/>
                      <a:pt x="f19" y="f13"/>
                    </a:cubicBezTo>
                    <a:cubicBezTo>
                      <a:pt x="f20" y="f21"/>
                      <a:pt x="f19" y="f15"/>
                      <a:pt x="f22" y="f23"/>
                    </a:cubicBezTo>
                    <a:cubicBezTo>
                      <a:pt x="f24" y="f16"/>
                      <a:pt x="f24" y="f21"/>
                      <a:pt x="f25" y="f14"/>
                    </a:cubicBezTo>
                    <a:cubicBezTo>
                      <a:pt x="f26" y="f14"/>
                      <a:pt x="f27" y="f28"/>
                      <a:pt x="f29" y="f21"/>
                    </a:cubicBezTo>
                    <a:cubicBezTo>
                      <a:pt x="f30" y="f14"/>
                      <a:pt x="f31" y="f28"/>
                      <a:pt x="f32" y="f15"/>
                    </a:cubicBezTo>
                    <a:cubicBezTo>
                      <a:pt x="f33" y="f34"/>
                      <a:pt x="f33" y="f15"/>
                      <a:pt x="f35" y="f34"/>
                    </a:cubicBezTo>
                    <a:cubicBezTo>
                      <a:pt x="f35" y="f19"/>
                      <a:pt x="f35" y="f34"/>
                      <a:pt x="f36" y="f19"/>
                    </a:cubicBezTo>
                    <a:cubicBezTo>
                      <a:pt x="f37" y="f38"/>
                      <a:pt x="f37" y="f19"/>
                      <a:pt x="f39" y="f38"/>
                    </a:cubicBezTo>
                    <a:cubicBezTo>
                      <a:pt x="f40" y="f20"/>
                      <a:pt x="f40" y="f38"/>
                      <a:pt x="f40" y="f22"/>
                    </a:cubicBezTo>
                    <a:cubicBezTo>
                      <a:pt x="f41" y="f42"/>
                      <a:pt x="f43" y="f42"/>
                      <a:pt x="f43" y="f24"/>
                    </a:cubicBezTo>
                    <a:cubicBezTo>
                      <a:pt x="f43" y="f44"/>
                      <a:pt x="f45" y="f24"/>
                      <a:pt x="f46" y="f47"/>
                    </a:cubicBezTo>
                    <a:cubicBezTo>
                      <a:pt x="f48" y="f49"/>
                      <a:pt x="f48" y="f47"/>
                      <a:pt x="f50" y="f51"/>
                    </a:cubicBezTo>
                    <a:cubicBezTo>
                      <a:pt x="f52" y="f29"/>
                      <a:pt x="f53" y="f29"/>
                      <a:pt x="f52" y="f49"/>
                    </a:cubicBezTo>
                    <a:cubicBezTo>
                      <a:pt x="f53" y="f29"/>
                      <a:pt x="f52" y="f29"/>
                      <a:pt x="f53" y="f51"/>
                    </a:cubicBezTo>
                    <a:cubicBezTo>
                      <a:pt x="f54" y="f49"/>
                      <a:pt x="f55" y="f30"/>
                      <a:pt x="f54" y="f30"/>
                    </a:cubicBezTo>
                    <a:cubicBezTo>
                      <a:pt x="f56" y="f30"/>
                      <a:pt x="f57" y="f32"/>
                      <a:pt x="f57" y="f58"/>
                    </a:cubicBezTo>
                    <a:cubicBezTo>
                      <a:pt x="f57" y="f59"/>
                      <a:pt x="f57" y="f36"/>
                      <a:pt x="f60" y="f39"/>
                    </a:cubicBezTo>
                    <a:cubicBezTo>
                      <a:pt x="f61" y="f62"/>
                      <a:pt x="f61" y="f39"/>
                      <a:pt x="f63" y="f62"/>
                    </a:cubicBezTo>
                    <a:cubicBezTo>
                      <a:pt x="f64" y="f45"/>
                      <a:pt x="f65" y="f66"/>
                      <a:pt x="f67" y="f68"/>
                    </a:cubicBezTo>
                    <a:cubicBezTo>
                      <a:pt x="f67" y="f48"/>
                      <a:pt x="f69" y="f48"/>
                      <a:pt x="f70" y="f71"/>
                    </a:cubicBezTo>
                    <a:cubicBezTo>
                      <a:pt x="f65" y="f50"/>
                      <a:pt x="f69" y="f71"/>
                      <a:pt x="f70" y="f52"/>
                    </a:cubicBezTo>
                    <a:cubicBezTo>
                      <a:pt x="f70" y="f54"/>
                      <a:pt x="f67" y="f56"/>
                      <a:pt x="f65" y="f57"/>
                    </a:cubicBezTo>
                    <a:cubicBezTo>
                      <a:pt x="f70" y="f72"/>
                      <a:pt x="f67" y="f57"/>
                      <a:pt x="f67" y="f73"/>
                    </a:cubicBezTo>
                    <a:cubicBezTo>
                      <a:pt x="f67" y="f61"/>
                      <a:pt x="f67" y="f73"/>
                      <a:pt x="f70" y="f73"/>
                    </a:cubicBezTo>
                    <a:cubicBezTo>
                      <a:pt x="f74" y="f73"/>
                      <a:pt x="f74" y="f75"/>
                      <a:pt x="f76" y="f63"/>
                    </a:cubicBezTo>
                    <a:cubicBezTo>
                      <a:pt x="f77" y="f63"/>
                      <a:pt x="f74" y="f63"/>
                      <a:pt x="f76" y="f78"/>
                    </a:cubicBezTo>
                    <a:cubicBezTo>
                      <a:pt x="f77" y="f64"/>
                      <a:pt x="f77" y="f79"/>
                      <a:pt x="f80" y="f79"/>
                    </a:cubicBezTo>
                    <a:cubicBezTo>
                      <a:pt x="f80" y="f81"/>
                      <a:pt x="f80" y="f81"/>
                      <a:pt x="f82" y="f67"/>
                    </a:cubicBezTo>
                    <a:cubicBezTo>
                      <a:pt x="f83" y="f67"/>
                      <a:pt x="f82" y="f70"/>
                      <a:pt x="f83" y="f70"/>
                    </a:cubicBezTo>
                    <a:cubicBezTo>
                      <a:pt x="f84" y="f70"/>
                      <a:pt x="f85" y="f74"/>
                      <a:pt x="f85" y="f77"/>
                    </a:cubicBezTo>
                    <a:cubicBezTo>
                      <a:pt x="f84" y="f82"/>
                      <a:pt x="f86" y="f77"/>
                      <a:pt x="f86" y="f83"/>
                    </a:cubicBezTo>
                    <a:cubicBezTo>
                      <a:pt x="f86" y="f85"/>
                      <a:pt x="f5" y="f85"/>
                      <a:pt x="f86" y="f85"/>
                    </a:cubicBezTo>
                    <a:cubicBezTo>
                      <a:pt x="f84" y="f84"/>
                      <a:pt x="f86" y="f86"/>
                      <a:pt x="f85" y="f5"/>
                    </a:cubicBezTo>
                    <a:cubicBezTo>
                      <a:pt x="f87" y="f86"/>
                      <a:pt x="f83" y="f86"/>
                      <a:pt x="f83" y="f85"/>
                    </a:cubicBezTo>
                    <a:cubicBezTo>
                      <a:pt x="f82" y="f82"/>
                      <a:pt x="f74" y="f83"/>
                      <a:pt x="f69" y="f87"/>
                    </a:cubicBezTo>
                    <a:cubicBezTo>
                      <a:pt x="f69" y="f87"/>
                      <a:pt x="f70" y="f87"/>
                      <a:pt x="f65" y="f84"/>
                    </a:cubicBezTo>
                    <a:cubicBezTo>
                      <a:pt x="f79" y="f86"/>
                      <a:pt x="f79" y="f86"/>
                      <a:pt x="f79" y="f85"/>
                    </a:cubicBezTo>
                    <a:cubicBezTo>
                      <a:pt x="f64" y="f85"/>
                      <a:pt x="f63" y="f84"/>
                      <a:pt x="f64" y="f87"/>
                    </a:cubicBezTo>
                    <a:cubicBezTo>
                      <a:pt x="f63" y="f87"/>
                      <a:pt x="f78" y="f82"/>
                      <a:pt x="f79" y="f80"/>
                    </a:cubicBezTo>
                    <a:cubicBezTo>
                      <a:pt x="f75" y="f76"/>
                      <a:pt x="f75" y="f74"/>
                      <a:pt x="f73" y="f76"/>
                    </a:cubicBezTo>
                    <a:cubicBezTo>
                      <a:pt x="f60" y="f70"/>
                      <a:pt x="f72" y="f67"/>
                      <a:pt x="f88" y="f65"/>
                    </a:cubicBezTo>
                    <a:cubicBezTo>
                      <a:pt x="f53" y="f70"/>
                      <a:pt x="f54" y="f81"/>
                      <a:pt x="f71" y="f64"/>
                    </a:cubicBezTo>
                    <a:cubicBezTo>
                      <a:pt x="f66" y="f63"/>
                      <a:pt x="f68" y="f79"/>
                      <a:pt x="f43" y="f64"/>
                    </a:cubicBezTo>
                    <a:cubicBezTo>
                      <a:pt x="f41" y="f78"/>
                      <a:pt x="f40" y="f79"/>
                      <a:pt x="f39" y="f79"/>
                    </a:cubicBezTo>
                    <a:cubicBezTo>
                      <a:pt x="f89" y="f79"/>
                      <a:pt x="f37" y="f79"/>
                      <a:pt x="f89" y="f79"/>
                    </a:cubicBezTo>
                    <a:cubicBezTo>
                      <a:pt x="f39" y="f79"/>
                      <a:pt x="f40" y="f64"/>
                      <a:pt x="f89" y="f64"/>
                    </a:cubicBezTo>
                    <a:cubicBezTo>
                      <a:pt x="f35" y="f79"/>
                      <a:pt x="f37" y="f67"/>
                      <a:pt x="f37" y="f70"/>
                    </a:cubicBezTo>
                    <a:cubicBezTo>
                      <a:pt x="f37" y="f67"/>
                      <a:pt x="f36" y="f70"/>
                      <a:pt x="f35" y="f70"/>
                    </a:cubicBezTo>
                    <a:cubicBezTo>
                      <a:pt x="f33" y="f70"/>
                      <a:pt x="f35" y="f76"/>
                      <a:pt x="f33" y="f77"/>
                    </a:cubicBezTo>
                    <a:cubicBezTo>
                      <a:pt x="f32" y="f82"/>
                      <a:pt x="f30" y="f77"/>
                      <a:pt x="f49" y="f80"/>
                    </a:cubicBezTo>
                    <a:cubicBezTo>
                      <a:pt x="f49" y="f82"/>
                      <a:pt x="f47" y="f80"/>
                      <a:pt x="f47" y="f77"/>
                    </a:cubicBezTo>
                    <a:cubicBezTo>
                      <a:pt x="f26" y="f74"/>
                      <a:pt x="f22" y="f74"/>
                      <a:pt x="f38" y="f65"/>
                    </a:cubicBezTo>
                    <a:cubicBezTo>
                      <a:pt x="f17" y="f79"/>
                      <a:pt x="f34" y="f67"/>
                      <a:pt x="f23" y="f81"/>
                    </a:cubicBezTo>
                    <a:cubicBezTo>
                      <a:pt x="f21" y="f79"/>
                      <a:pt x="f15" y="f78"/>
                      <a:pt x="f21" y="f78"/>
                    </a:cubicBezTo>
                    <a:cubicBezTo>
                      <a:pt x="f21" y="f63"/>
                      <a:pt x="f21" y="f75"/>
                      <a:pt x="f28" y="f73"/>
                    </a:cubicBezTo>
                    <a:cubicBezTo>
                      <a:pt x="f28" y="f60"/>
                      <a:pt x="f13" y="f73"/>
                      <a:pt x="f28" y="f57"/>
                    </a:cubicBezTo>
                    <a:cubicBezTo>
                      <a:pt x="f28" y="f88"/>
                      <a:pt x="f90" y="f56"/>
                      <a:pt x="f13" y="f55"/>
                    </a:cubicBezTo>
                    <a:cubicBezTo>
                      <a:pt x="f21" y="f50"/>
                      <a:pt x="f14" y="f52"/>
                      <a:pt x="f28" y="f71"/>
                    </a:cubicBezTo>
                    <a:cubicBezTo>
                      <a:pt x="f13" y="f91"/>
                      <a:pt x="f21" y="f46"/>
                      <a:pt x="f13" y="f66"/>
                    </a:cubicBezTo>
                    <a:cubicBezTo>
                      <a:pt x="f92" y="f40"/>
                      <a:pt x="f21" y="f36"/>
                      <a:pt x="f92" y="f37"/>
                    </a:cubicBezTo>
                    <a:cubicBezTo>
                      <a:pt x="f93" y="f89"/>
                      <a:pt x="f10" y="f33"/>
                      <a:pt x="f12" y="f29"/>
                    </a:cubicBezTo>
                    <a:cubicBezTo>
                      <a:pt x="f8" y="f42"/>
                      <a:pt x="f7" y="f94"/>
                      <a:pt x="f8" y="f94"/>
                    </a:cubicBezTo>
                    <a:cubicBezTo>
                      <a:pt x="f95" y="f94"/>
                      <a:pt x="f96" y="f42"/>
                      <a:pt x="f97" y="f98"/>
                    </a:cubicBezTo>
                    <a:cubicBezTo>
                      <a:pt x="f99" y="f17"/>
                      <a:pt x="f97" y="f17"/>
                      <a:pt x="f100" y="f19"/>
                    </a:cubicBezTo>
                    <a:cubicBezTo>
                      <a:pt x="f6" y="f19"/>
                      <a:pt x="f100" y="f34"/>
                      <a:pt x="f100" y="f16"/>
                    </a:cubicBezTo>
                    <a:cubicBezTo>
                      <a:pt x="f6" y="f23"/>
                      <a:pt x="f99" y="f23"/>
                      <a:pt x="f99" y="f15"/>
                    </a:cubicBezTo>
                    <a:cubicBezTo>
                      <a:pt x="f99" y="f14"/>
                      <a:pt x="f96" y="f23"/>
                      <a:pt x="f95" y="f14"/>
                    </a:cubicBezTo>
                    <a:cubicBezTo>
                      <a:pt x="f97" y="f28"/>
                      <a:pt x="f8" y="f13"/>
                      <a:pt x="f101" y="f18"/>
                    </a:cubicBezTo>
                    <a:cubicBezTo>
                      <a:pt x="f96" y="f11"/>
                      <a:pt x="f96" y="f10"/>
                      <a:pt x="f101" y="f9"/>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43" name="Freeform 202">
                <a:extLst>
                  <a:ext uri="{FF2B5EF4-FFF2-40B4-BE49-F238E27FC236}">
                    <a16:creationId xmlns:a16="http://schemas.microsoft.com/office/drawing/2014/main" id="{E693AB09-1B9A-331A-DAA0-6B642F6BB759}"/>
                  </a:ext>
                </a:extLst>
              </p:cNvPr>
              <p:cNvSpPr/>
              <p:nvPr/>
            </p:nvSpPr>
            <p:spPr>
              <a:xfrm>
                <a:off x="8059128" y="3321183"/>
                <a:ext cx="31629" cy="19257"/>
              </a:xfrm>
              <a:custGeom>
                <a:avLst/>
                <a:gdLst>
                  <a:gd name="f0" fmla="val 10800000"/>
                  <a:gd name="f1" fmla="val 5400000"/>
                  <a:gd name="f2" fmla="val 180"/>
                  <a:gd name="f3" fmla="val w"/>
                  <a:gd name="f4" fmla="val h"/>
                  <a:gd name="f5" fmla="val 0"/>
                  <a:gd name="f6" fmla="val 6"/>
                  <a:gd name="f7" fmla="val 4"/>
                  <a:gd name="f8" fmla="val 1"/>
                  <a:gd name="f9" fmla="val 5"/>
                  <a:gd name="f10" fmla="val 3"/>
                  <a:gd name="f11" fmla="val 2"/>
                  <a:gd name="f12" fmla="+- 0 0 -90"/>
                  <a:gd name="f13" fmla="*/ f3 1 6"/>
                  <a:gd name="f14" fmla="*/ f4 1 4"/>
                  <a:gd name="f15" fmla="+- f7 0 f5"/>
                  <a:gd name="f16" fmla="+- f6 0 f5"/>
                  <a:gd name="f17" fmla="*/ f12 f0 1"/>
                  <a:gd name="f18" fmla="*/ f15 1 4"/>
                  <a:gd name="f19" fmla="*/ f16 1 6"/>
                  <a:gd name="f20" fmla="*/ f17 1 f2"/>
                  <a:gd name="f21" fmla="*/ 0 1 f19"/>
                  <a:gd name="f22" fmla="*/ 0 1 f18"/>
                  <a:gd name="f23" fmla="*/ 6 1 f19"/>
                  <a:gd name="f24" fmla="*/ 2 1 f18"/>
                  <a:gd name="f25" fmla="*/ f6 1 f19"/>
                  <a:gd name="f26" fmla="*/ f7 1 f18"/>
                  <a:gd name="f27" fmla="+- f20 0 f1"/>
                  <a:gd name="f28" fmla="*/ f21 f13 1"/>
                  <a:gd name="f29" fmla="*/ f25 f13 1"/>
                  <a:gd name="f30" fmla="*/ f26 f14 1"/>
                  <a:gd name="f31" fmla="*/ f22 f14 1"/>
                  <a:gd name="f32" fmla="*/ f23 f13 1"/>
                  <a:gd name="f33" fmla="*/ f24 f14 1"/>
                </a:gdLst>
                <a:ahLst/>
                <a:cxnLst>
                  <a:cxn ang="3cd4">
                    <a:pos x="hc" y="t"/>
                  </a:cxn>
                  <a:cxn ang="0">
                    <a:pos x="r" y="vc"/>
                  </a:cxn>
                  <a:cxn ang="cd4">
                    <a:pos x="hc" y="b"/>
                  </a:cxn>
                  <a:cxn ang="cd2">
                    <a:pos x="l" y="vc"/>
                  </a:cxn>
                  <a:cxn ang="f27">
                    <a:pos x="f28" y="f31"/>
                  </a:cxn>
                  <a:cxn ang="f27">
                    <a:pos x="f32" y="f33"/>
                  </a:cxn>
                  <a:cxn ang="f27">
                    <a:pos x="f28" y="f31"/>
                  </a:cxn>
                </a:cxnLst>
                <a:rect l="f28" t="f31" r="f29" b="f30"/>
                <a:pathLst>
                  <a:path w="6" h="4">
                    <a:moveTo>
                      <a:pt x="f5" y="f5"/>
                    </a:moveTo>
                    <a:cubicBezTo>
                      <a:pt x="f8" y="f7"/>
                      <a:pt x="f9" y="f10"/>
                      <a:pt x="f6" y="f11"/>
                    </a:cubicBezTo>
                    <a:cubicBezTo>
                      <a:pt x="f7" y="f5"/>
                      <a:pt x="f10" y="f5"/>
                      <a:pt x="f5"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44" name="Freeform 203">
                <a:extLst>
                  <a:ext uri="{FF2B5EF4-FFF2-40B4-BE49-F238E27FC236}">
                    <a16:creationId xmlns:a16="http://schemas.microsoft.com/office/drawing/2014/main" id="{BCF8E54D-3928-D088-9723-75A85ADE43F3}"/>
                  </a:ext>
                </a:extLst>
              </p:cNvPr>
              <p:cNvSpPr/>
              <p:nvPr/>
            </p:nvSpPr>
            <p:spPr>
              <a:xfrm>
                <a:off x="8004904" y="3269830"/>
                <a:ext cx="97155" cy="59902"/>
              </a:xfrm>
              <a:custGeom>
                <a:avLst/>
                <a:gdLst>
                  <a:gd name="f0" fmla="val 10800000"/>
                  <a:gd name="f1" fmla="val 5400000"/>
                  <a:gd name="f2" fmla="val 180"/>
                  <a:gd name="f3" fmla="val w"/>
                  <a:gd name="f4" fmla="val h"/>
                  <a:gd name="f5" fmla="val 0"/>
                  <a:gd name="f6" fmla="val 18"/>
                  <a:gd name="f7" fmla="val 12"/>
                  <a:gd name="f8" fmla="val 8"/>
                  <a:gd name="f9" fmla="val 9"/>
                  <a:gd name="f10" fmla="val 1"/>
                  <a:gd name="f11" fmla="val 10"/>
                  <a:gd name="f12" fmla="val 2"/>
                  <a:gd name="f13" fmla="val 11"/>
                  <a:gd name="f14" fmla="val 3"/>
                  <a:gd name="f15" fmla="val 4"/>
                  <a:gd name="f16" fmla="val 6"/>
                  <a:gd name="f17" fmla="val 13"/>
                  <a:gd name="f18" fmla="val 5"/>
                  <a:gd name="f19" fmla="val 7"/>
                  <a:gd name="f20" fmla="val 17"/>
                  <a:gd name="f21" fmla="val 16"/>
                  <a:gd name="f22" fmla="val 14"/>
                  <a:gd name="f23" fmla="+- 0 0 -90"/>
                  <a:gd name="f24" fmla="*/ f3 1 18"/>
                  <a:gd name="f25" fmla="*/ f4 1 12"/>
                  <a:gd name="f26" fmla="+- f7 0 f5"/>
                  <a:gd name="f27" fmla="+- f6 0 f5"/>
                  <a:gd name="f28" fmla="*/ f23 f0 1"/>
                  <a:gd name="f29" fmla="*/ f27 1 18"/>
                  <a:gd name="f30" fmla="*/ f26 1 12"/>
                  <a:gd name="f31" fmla="*/ f28 1 f2"/>
                  <a:gd name="f32" fmla="*/ 8 1 f29"/>
                  <a:gd name="f33" fmla="*/ 0 1 f30"/>
                  <a:gd name="f34" fmla="*/ 10 1 f29"/>
                  <a:gd name="f35" fmla="*/ 2 1 f30"/>
                  <a:gd name="f36" fmla="*/ 11 1 f29"/>
                  <a:gd name="f37" fmla="*/ 4 1 f30"/>
                  <a:gd name="f38" fmla="*/ 13 1 f29"/>
                  <a:gd name="f39" fmla="*/ 7 1 f30"/>
                  <a:gd name="f40" fmla="*/ 18 1 f29"/>
                  <a:gd name="f41" fmla="*/ 11 1 f30"/>
                  <a:gd name="f42" fmla="*/ 16 1 f29"/>
                  <a:gd name="f43" fmla="*/ 12 1 f30"/>
                  <a:gd name="f44" fmla="*/ 10 1 f30"/>
                  <a:gd name="f45" fmla="*/ 7 1 f29"/>
                  <a:gd name="f46" fmla="*/ 8 1 f30"/>
                  <a:gd name="f47" fmla="*/ 4 1 f29"/>
                  <a:gd name="f48" fmla="*/ 6 1 f30"/>
                  <a:gd name="f49" fmla="*/ 1 1 f29"/>
                  <a:gd name="f50" fmla="*/ 1 1 f30"/>
                  <a:gd name="f51" fmla="*/ 0 1 f29"/>
                  <a:gd name="f52" fmla="*/ f6 1 f29"/>
                  <a:gd name="f53" fmla="*/ f7 1 f30"/>
                  <a:gd name="f54" fmla="+- f31 0 f1"/>
                  <a:gd name="f55" fmla="*/ f51 f24 1"/>
                  <a:gd name="f56" fmla="*/ f52 f24 1"/>
                  <a:gd name="f57" fmla="*/ f53 f25 1"/>
                  <a:gd name="f58" fmla="*/ f33 f25 1"/>
                  <a:gd name="f59" fmla="*/ f32 f24 1"/>
                  <a:gd name="f60" fmla="*/ f34 f24 1"/>
                  <a:gd name="f61" fmla="*/ f35 f25 1"/>
                  <a:gd name="f62" fmla="*/ f36 f24 1"/>
                  <a:gd name="f63" fmla="*/ f37 f25 1"/>
                  <a:gd name="f64" fmla="*/ f38 f24 1"/>
                  <a:gd name="f65" fmla="*/ f39 f25 1"/>
                  <a:gd name="f66" fmla="*/ f40 f24 1"/>
                  <a:gd name="f67" fmla="*/ f41 f25 1"/>
                  <a:gd name="f68" fmla="*/ f42 f24 1"/>
                  <a:gd name="f69" fmla="*/ f43 f25 1"/>
                  <a:gd name="f70" fmla="*/ f44 f25 1"/>
                  <a:gd name="f71" fmla="*/ f45 f24 1"/>
                  <a:gd name="f72" fmla="*/ f46 f25 1"/>
                  <a:gd name="f73" fmla="*/ f47 f24 1"/>
                  <a:gd name="f74" fmla="*/ f48 f25 1"/>
                  <a:gd name="f75" fmla="*/ f49 f24 1"/>
                  <a:gd name="f76" fmla="*/ f50 f25 1"/>
                </a:gdLst>
                <a:ahLst/>
                <a:cxnLst>
                  <a:cxn ang="3cd4">
                    <a:pos x="hc" y="t"/>
                  </a:cxn>
                  <a:cxn ang="0">
                    <a:pos x="r" y="vc"/>
                  </a:cxn>
                  <a:cxn ang="cd4">
                    <a:pos x="hc" y="b"/>
                  </a:cxn>
                  <a:cxn ang="cd2">
                    <a:pos x="l" y="vc"/>
                  </a:cxn>
                  <a:cxn ang="f54">
                    <a:pos x="f59" y="f58"/>
                  </a:cxn>
                  <a:cxn ang="f54">
                    <a:pos x="f60" y="f61"/>
                  </a:cxn>
                  <a:cxn ang="f54">
                    <a:pos x="f62" y="f63"/>
                  </a:cxn>
                  <a:cxn ang="f54">
                    <a:pos x="f64" y="f65"/>
                  </a:cxn>
                  <a:cxn ang="f54">
                    <a:pos x="f66" y="f67"/>
                  </a:cxn>
                  <a:cxn ang="f54">
                    <a:pos x="f68" y="f69"/>
                  </a:cxn>
                  <a:cxn ang="f54">
                    <a:pos x="f60" y="f70"/>
                  </a:cxn>
                  <a:cxn ang="f54">
                    <a:pos x="f71" y="f72"/>
                  </a:cxn>
                  <a:cxn ang="f54">
                    <a:pos x="f73" y="f74"/>
                  </a:cxn>
                  <a:cxn ang="f54">
                    <a:pos x="f75" y="f76"/>
                  </a:cxn>
                  <a:cxn ang="f54">
                    <a:pos x="f59" y="f58"/>
                  </a:cxn>
                </a:cxnLst>
                <a:rect l="f55" t="f58" r="f56" b="f57"/>
                <a:pathLst>
                  <a:path w="18" h="12">
                    <a:moveTo>
                      <a:pt x="f8" y="f5"/>
                    </a:moveTo>
                    <a:cubicBezTo>
                      <a:pt x="f9" y="f10"/>
                      <a:pt x="f9" y="f10"/>
                      <a:pt x="f11" y="f12"/>
                    </a:cubicBezTo>
                    <a:cubicBezTo>
                      <a:pt x="f13" y="f14"/>
                      <a:pt x="f13" y="f12"/>
                      <a:pt x="f13" y="f15"/>
                    </a:cubicBezTo>
                    <a:cubicBezTo>
                      <a:pt x="f13" y="f16"/>
                      <a:pt x="f17" y="f18"/>
                      <a:pt x="f17" y="f19"/>
                    </a:cubicBezTo>
                    <a:cubicBezTo>
                      <a:pt x="f17" y="f11"/>
                      <a:pt x="f6" y="f9"/>
                      <a:pt x="f6" y="f13"/>
                    </a:cubicBezTo>
                    <a:cubicBezTo>
                      <a:pt x="f20" y="f7"/>
                      <a:pt x="f21" y="f7"/>
                      <a:pt x="f21" y="f7"/>
                    </a:cubicBezTo>
                    <a:cubicBezTo>
                      <a:pt x="f22" y="f11"/>
                      <a:pt x="f17" y="f11"/>
                      <a:pt x="f11" y="f11"/>
                    </a:cubicBezTo>
                    <a:cubicBezTo>
                      <a:pt x="f11" y="f9"/>
                      <a:pt x="f9" y="f9"/>
                      <a:pt x="f19" y="f8"/>
                    </a:cubicBezTo>
                    <a:cubicBezTo>
                      <a:pt x="f18" y="f19"/>
                      <a:pt x="f8" y="f16"/>
                      <a:pt x="f15" y="f16"/>
                    </a:cubicBezTo>
                    <a:cubicBezTo>
                      <a:pt x="f5" y="f18"/>
                      <a:pt x="f15" y="f14"/>
                      <a:pt x="f10" y="f10"/>
                    </a:cubicBezTo>
                    <a:cubicBezTo>
                      <a:pt x="f18" y="f10"/>
                      <a:pt x="f16" y="f10"/>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45" name="Kuwait">
                <a:extLst>
                  <a:ext uri="{FF2B5EF4-FFF2-40B4-BE49-F238E27FC236}">
                    <a16:creationId xmlns:a16="http://schemas.microsoft.com/office/drawing/2014/main" id="{3576BFCB-611E-C96B-169E-6CE2D0A7D34D}"/>
                  </a:ext>
                </a:extLst>
              </p:cNvPr>
              <p:cNvSpPr/>
              <p:nvPr/>
            </p:nvSpPr>
            <p:spPr>
              <a:xfrm>
                <a:off x="8133688" y="3588617"/>
                <a:ext cx="51965" cy="51343"/>
              </a:xfrm>
              <a:custGeom>
                <a:avLst/>
                <a:gdLst>
                  <a:gd name="f0" fmla="val 10800000"/>
                  <a:gd name="f1" fmla="val 5400000"/>
                  <a:gd name="f2" fmla="val 180"/>
                  <a:gd name="f3" fmla="val w"/>
                  <a:gd name="f4" fmla="val h"/>
                  <a:gd name="f5" fmla="val 0"/>
                  <a:gd name="f6" fmla="val 10"/>
                  <a:gd name="f7" fmla="val 6"/>
                  <a:gd name="f8" fmla="val 5"/>
                  <a:gd name="f9" fmla="val 4"/>
                  <a:gd name="f10" fmla="val 2"/>
                  <a:gd name="f11" fmla="val 7"/>
                  <a:gd name="f12" fmla="val 3"/>
                  <a:gd name="f13" fmla="val 8"/>
                  <a:gd name="f14" fmla="val 9"/>
                  <a:gd name="f15" fmla="+- 0 0 -90"/>
                  <a:gd name="f16" fmla="*/ f3 1 10"/>
                  <a:gd name="f17" fmla="*/ f4 1 10"/>
                  <a:gd name="f18" fmla="+- f6 0 f5"/>
                  <a:gd name="f19" fmla="*/ f15 f0 1"/>
                  <a:gd name="f20" fmla="*/ f18 1 10"/>
                  <a:gd name="f21" fmla="*/ f19 1 f2"/>
                  <a:gd name="f22" fmla="*/ 0 1 f20"/>
                  <a:gd name="f23" fmla="*/ 6 1 f20"/>
                  <a:gd name="f24" fmla="*/ 7 1 f20"/>
                  <a:gd name="f25" fmla="*/ 2 1 f20"/>
                  <a:gd name="f26" fmla="*/ 9 1 f20"/>
                  <a:gd name="f27" fmla="*/ 5 1 f20"/>
                  <a:gd name="f28" fmla="*/ 8 1 f20"/>
                  <a:gd name="f29" fmla="*/ f6 1 f20"/>
                  <a:gd name="f30" fmla="+- f21 0 f1"/>
                  <a:gd name="f31" fmla="*/ f22 f16 1"/>
                  <a:gd name="f32" fmla="*/ f29 f16 1"/>
                  <a:gd name="f33" fmla="*/ f29 f17 1"/>
                  <a:gd name="f34" fmla="*/ f22 f17 1"/>
                  <a:gd name="f35" fmla="*/ f23 f17 1"/>
                  <a:gd name="f36" fmla="*/ f24 f16 1"/>
                  <a:gd name="f37" fmla="*/ f25 f17 1"/>
                  <a:gd name="f38" fmla="*/ f26 f16 1"/>
                  <a:gd name="f39" fmla="*/ f27 f17 1"/>
                  <a:gd name="f40" fmla="*/ f28 f17 1"/>
                </a:gdLst>
                <a:ahLst/>
                <a:cxnLst>
                  <a:cxn ang="3cd4">
                    <a:pos x="hc" y="t"/>
                  </a:cxn>
                  <a:cxn ang="0">
                    <a:pos x="r" y="vc"/>
                  </a:cxn>
                  <a:cxn ang="cd4">
                    <a:pos x="hc" y="b"/>
                  </a:cxn>
                  <a:cxn ang="cd2">
                    <a:pos x="l" y="vc"/>
                  </a:cxn>
                  <a:cxn ang="f30">
                    <a:pos x="f31" y="f35"/>
                  </a:cxn>
                  <a:cxn ang="f30">
                    <a:pos x="f36" y="f37"/>
                  </a:cxn>
                  <a:cxn ang="f30">
                    <a:pos x="f38" y="f39"/>
                  </a:cxn>
                  <a:cxn ang="f30">
                    <a:pos x="f36" y="f40"/>
                  </a:cxn>
                  <a:cxn ang="f30">
                    <a:pos x="f31" y="f35"/>
                  </a:cxn>
                </a:cxnLst>
                <a:rect l="f31" t="f34" r="f32" b="f33"/>
                <a:pathLst>
                  <a:path w="10" h="10">
                    <a:moveTo>
                      <a:pt x="f5" y="f7"/>
                    </a:moveTo>
                    <a:cubicBezTo>
                      <a:pt x="f8" y="f9"/>
                      <a:pt x="f10" y="f5"/>
                      <a:pt x="f11" y="f10"/>
                    </a:cubicBezTo>
                    <a:cubicBezTo>
                      <a:pt x="f6" y="f12"/>
                      <a:pt x="f13" y="f9"/>
                      <a:pt x="f14" y="f8"/>
                    </a:cubicBezTo>
                    <a:cubicBezTo>
                      <a:pt x="f6" y="f8"/>
                      <a:pt x="f7" y="f8"/>
                      <a:pt x="f11" y="f13"/>
                    </a:cubicBezTo>
                    <a:cubicBezTo>
                      <a:pt x="f10" y="f6"/>
                      <a:pt x="f7" y="f7"/>
                      <a:pt x="f5"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46" name="Baku">
                <a:extLst>
                  <a:ext uri="{FF2B5EF4-FFF2-40B4-BE49-F238E27FC236}">
                    <a16:creationId xmlns:a16="http://schemas.microsoft.com/office/drawing/2014/main" id="{251146B8-2128-9A24-ED0E-89A6A44CD479}"/>
                  </a:ext>
                </a:extLst>
              </p:cNvPr>
              <p:cNvSpPr/>
              <p:nvPr/>
            </p:nvSpPr>
            <p:spPr>
              <a:xfrm>
                <a:off x="8047826" y="3254852"/>
                <a:ext cx="122008" cy="106975"/>
              </a:xfrm>
              <a:custGeom>
                <a:avLst/>
                <a:gdLst>
                  <a:gd name="f0" fmla="val 10800000"/>
                  <a:gd name="f1" fmla="val 5400000"/>
                  <a:gd name="f2" fmla="val 180"/>
                  <a:gd name="f3" fmla="val w"/>
                  <a:gd name="f4" fmla="val h"/>
                  <a:gd name="f5" fmla="val 0"/>
                  <a:gd name="f6" fmla="val 23"/>
                  <a:gd name="f7" fmla="val 21"/>
                  <a:gd name="f8" fmla="val 10"/>
                  <a:gd name="f9" fmla="val 14"/>
                  <a:gd name="f10" fmla="val 13"/>
                  <a:gd name="f11" fmla="val 12"/>
                  <a:gd name="f12" fmla="val 16"/>
                  <a:gd name="f13" fmla="val 15"/>
                  <a:gd name="f14" fmla="val 17"/>
                  <a:gd name="f15" fmla="val 18"/>
                  <a:gd name="f16" fmla="val 20"/>
                  <a:gd name="f17" fmla="val 19"/>
                  <a:gd name="f18" fmla="val 9"/>
                  <a:gd name="f19" fmla="val 22"/>
                  <a:gd name="f20" fmla="val 7"/>
                  <a:gd name="f21" fmla="val 8"/>
                  <a:gd name="f22" fmla="val 6"/>
                  <a:gd name="f23" fmla="val 4"/>
                  <a:gd name="f24" fmla="val 2"/>
                  <a:gd name="f25" fmla="val 3"/>
                  <a:gd name="f26" fmla="val 5"/>
                  <a:gd name="f27" fmla="val 1"/>
                  <a:gd name="f28" fmla="+- 0 0 -90"/>
                  <a:gd name="f29" fmla="*/ f3 1 23"/>
                  <a:gd name="f30" fmla="*/ f4 1 21"/>
                  <a:gd name="f31" fmla="+- f7 0 f5"/>
                  <a:gd name="f32" fmla="+- f6 0 f5"/>
                  <a:gd name="f33" fmla="*/ f28 f0 1"/>
                  <a:gd name="f34" fmla="*/ f32 1 23"/>
                  <a:gd name="f35" fmla="*/ f31 1 21"/>
                  <a:gd name="f36" fmla="*/ f33 1 f2"/>
                  <a:gd name="f37" fmla="*/ 10 1 f34"/>
                  <a:gd name="f38" fmla="*/ 14 1 f35"/>
                  <a:gd name="f39" fmla="*/ 13 1 f34"/>
                  <a:gd name="f40" fmla="*/ 13 1 f35"/>
                  <a:gd name="f41" fmla="*/ 14 1 f34"/>
                  <a:gd name="f42" fmla="*/ 15 1 f35"/>
                  <a:gd name="f43" fmla="*/ 18 1 f35"/>
                  <a:gd name="f44" fmla="*/ 19 1 f34"/>
                  <a:gd name="f45" fmla="*/ 20 1 f35"/>
                  <a:gd name="f46" fmla="*/ 18 1 f34"/>
                  <a:gd name="f47" fmla="*/ 20 1 f34"/>
                  <a:gd name="f48" fmla="*/ 17 1 f35"/>
                  <a:gd name="f49" fmla="*/ 10 1 f35"/>
                  <a:gd name="f50" fmla="*/ 23 1 f34"/>
                  <a:gd name="f51" fmla="*/ 21 1 f34"/>
                  <a:gd name="f52" fmla="*/ 8 1 f35"/>
                  <a:gd name="f53" fmla="*/ 6 1 f35"/>
                  <a:gd name="f54" fmla="*/ 0 1 f35"/>
                  <a:gd name="f55" fmla="*/ 5 1 f34"/>
                  <a:gd name="f56" fmla="*/ 4 1 f35"/>
                  <a:gd name="f57" fmla="*/ 0 1 f34"/>
                  <a:gd name="f58" fmla="*/ 3 1 f35"/>
                  <a:gd name="f59" fmla="*/ 2 1 f34"/>
                  <a:gd name="f60" fmla="*/ 5 1 f35"/>
                  <a:gd name="f61" fmla="*/ 3 1 f34"/>
                  <a:gd name="f62" fmla="*/ 7 1 f35"/>
                  <a:gd name="f63" fmla="*/ f6 1 f34"/>
                  <a:gd name="f64" fmla="*/ f7 1 f35"/>
                  <a:gd name="f65" fmla="+- f36 0 f1"/>
                  <a:gd name="f66" fmla="*/ f57 f29 1"/>
                  <a:gd name="f67" fmla="*/ f63 f29 1"/>
                  <a:gd name="f68" fmla="*/ f64 f30 1"/>
                  <a:gd name="f69" fmla="*/ f54 f30 1"/>
                  <a:gd name="f70" fmla="*/ f37 f29 1"/>
                  <a:gd name="f71" fmla="*/ f38 f30 1"/>
                  <a:gd name="f72" fmla="*/ f39 f29 1"/>
                  <a:gd name="f73" fmla="*/ f40 f30 1"/>
                  <a:gd name="f74" fmla="*/ f41 f29 1"/>
                  <a:gd name="f75" fmla="*/ f42 f30 1"/>
                  <a:gd name="f76" fmla="*/ f43 f30 1"/>
                  <a:gd name="f77" fmla="*/ f44 f29 1"/>
                  <a:gd name="f78" fmla="*/ f45 f30 1"/>
                  <a:gd name="f79" fmla="*/ f46 f29 1"/>
                  <a:gd name="f80" fmla="*/ f47 f29 1"/>
                  <a:gd name="f81" fmla="*/ f48 f30 1"/>
                  <a:gd name="f82" fmla="*/ f49 f30 1"/>
                  <a:gd name="f83" fmla="*/ f50 f29 1"/>
                  <a:gd name="f84" fmla="*/ f51 f29 1"/>
                  <a:gd name="f85" fmla="*/ f52 f30 1"/>
                  <a:gd name="f86" fmla="*/ f53 f30 1"/>
                  <a:gd name="f87" fmla="*/ f55 f29 1"/>
                  <a:gd name="f88" fmla="*/ f56 f30 1"/>
                  <a:gd name="f89" fmla="*/ f58 f30 1"/>
                  <a:gd name="f90" fmla="*/ f59 f29 1"/>
                  <a:gd name="f91" fmla="*/ f60 f30 1"/>
                  <a:gd name="f92" fmla="*/ f61 f29 1"/>
                  <a:gd name="f93" fmla="*/ f62 f30 1"/>
                </a:gdLst>
                <a:ahLst/>
                <a:cxnLst>
                  <a:cxn ang="3cd4">
                    <a:pos x="hc" y="t"/>
                  </a:cxn>
                  <a:cxn ang="0">
                    <a:pos x="r" y="vc"/>
                  </a:cxn>
                  <a:cxn ang="cd4">
                    <a:pos x="hc" y="b"/>
                  </a:cxn>
                  <a:cxn ang="cd2">
                    <a:pos x="l" y="vc"/>
                  </a:cxn>
                  <a:cxn ang="f65">
                    <a:pos x="f70" y="f71"/>
                  </a:cxn>
                  <a:cxn ang="f65">
                    <a:pos x="f72" y="f73"/>
                  </a:cxn>
                  <a:cxn ang="f65">
                    <a:pos x="f74" y="f75"/>
                  </a:cxn>
                  <a:cxn ang="f65">
                    <a:pos x="f72" y="f76"/>
                  </a:cxn>
                  <a:cxn ang="f65">
                    <a:pos x="f77" y="f78"/>
                  </a:cxn>
                  <a:cxn ang="f65">
                    <a:pos x="f79" y="f75"/>
                  </a:cxn>
                  <a:cxn ang="f65">
                    <a:pos x="f80" y="f81"/>
                  </a:cxn>
                  <a:cxn ang="f65">
                    <a:pos x="f80" y="f73"/>
                  </a:cxn>
                  <a:cxn ang="f65">
                    <a:pos x="f80" y="f82"/>
                  </a:cxn>
                  <a:cxn ang="f65">
                    <a:pos x="f83" y="f82"/>
                  </a:cxn>
                  <a:cxn ang="f65">
                    <a:pos x="f84" y="f85"/>
                  </a:cxn>
                  <a:cxn ang="f65">
                    <a:pos x="f79" y="f86"/>
                  </a:cxn>
                  <a:cxn ang="f65">
                    <a:pos x="f72" y="f69"/>
                  </a:cxn>
                  <a:cxn ang="f65">
                    <a:pos x="f87" y="f69"/>
                  </a:cxn>
                  <a:cxn ang="f65">
                    <a:pos x="f87" y="f88"/>
                  </a:cxn>
                  <a:cxn ang="f65">
                    <a:pos x="f66" y="f89"/>
                  </a:cxn>
                  <a:cxn ang="f65">
                    <a:pos x="f90" y="f91"/>
                  </a:cxn>
                  <a:cxn ang="f65">
                    <a:pos x="f92" y="f93"/>
                  </a:cxn>
                  <a:cxn ang="f65">
                    <a:pos x="f87" y="f82"/>
                  </a:cxn>
                  <a:cxn ang="f65">
                    <a:pos x="f70" y="f71"/>
                  </a:cxn>
                </a:cxnLst>
                <a:rect l="f66" t="f69" r="f67" b="f68"/>
                <a:pathLst>
                  <a:path w="23" h="21">
                    <a:moveTo>
                      <a:pt x="f8" y="f9"/>
                    </a:moveTo>
                    <a:cubicBezTo>
                      <a:pt x="f10" y="f11"/>
                      <a:pt x="f10" y="f11"/>
                      <a:pt x="f10" y="f10"/>
                    </a:cubicBezTo>
                    <a:cubicBezTo>
                      <a:pt x="f9" y="f10"/>
                      <a:pt x="f12" y="f9"/>
                      <a:pt x="f9" y="f13"/>
                    </a:cubicBezTo>
                    <a:cubicBezTo>
                      <a:pt x="f12" y="f13"/>
                      <a:pt x="f13" y="f14"/>
                      <a:pt x="f10" y="f15"/>
                    </a:cubicBezTo>
                    <a:cubicBezTo>
                      <a:pt x="f14" y="f16"/>
                      <a:pt x="f14" y="f7"/>
                      <a:pt x="f17" y="f16"/>
                    </a:cubicBezTo>
                    <a:cubicBezTo>
                      <a:pt x="f15" y="f14"/>
                      <a:pt x="f15" y="f12"/>
                      <a:pt x="f15" y="f13"/>
                    </a:cubicBezTo>
                    <a:cubicBezTo>
                      <a:pt x="f17" y="f13"/>
                      <a:pt x="f17" y="f14"/>
                      <a:pt x="f16" y="f14"/>
                    </a:cubicBezTo>
                    <a:cubicBezTo>
                      <a:pt x="f7" y="f12"/>
                      <a:pt x="f17" y="f13"/>
                      <a:pt x="f16" y="f10"/>
                    </a:cubicBezTo>
                    <a:cubicBezTo>
                      <a:pt x="f7" y="f11"/>
                      <a:pt x="f17" y="f11"/>
                      <a:pt x="f16" y="f8"/>
                    </a:cubicBezTo>
                    <a:cubicBezTo>
                      <a:pt x="f7" y="f18"/>
                      <a:pt x="f19" y="f8"/>
                      <a:pt x="f6" y="f8"/>
                    </a:cubicBezTo>
                    <a:cubicBezTo>
                      <a:pt x="f6" y="f8"/>
                      <a:pt x="f7" y="f20"/>
                      <a:pt x="f7" y="f21"/>
                    </a:cubicBezTo>
                    <a:cubicBezTo>
                      <a:pt x="f16" y="f21"/>
                      <a:pt x="f16" y="f20"/>
                      <a:pt x="f15" y="f22"/>
                    </a:cubicBezTo>
                    <a:cubicBezTo>
                      <a:pt x="f12" y="f23"/>
                      <a:pt x="f13" y="f24"/>
                      <a:pt x="f10" y="f5"/>
                    </a:cubicBezTo>
                    <a:cubicBezTo>
                      <a:pt x="f8" y="f24"/>
                      <a:pt x="f18" y="f25"/>
                      <a:pt x="f26" y="f5"/>
                    </a:cubicBezTo>
                    <a:cubicBezTo>
                      <a:pt x="f26" y="f27"/>
                      <a:pt x="f22" y="f23"/>
                      <a:pt x="f26" y="f23"/>
                    </a:cubicBezTo>
                    <a:cubicBezTo>
                      <a:pt x="f23" y="f26"/>
                      <a:pt x="f25" y="f24"/>
                      <a:pt x="f5" y="f25"/>
                    </a:cubicBezTo>
                    <a:cubicBezTo>
                      <a:pt x="f27" y="f23"/>
                      <a:pt x="f27" y="f23"/>
                      <a:pt x="f24" y="f26"/>
                    </a:cubicBezTo>
                    <a:cubicBezTo>
                      <a:pt x="f25" y="f22"/>
                      <a:pt x="f25" y="f26"/>
                      <a:pt x="f25" y="f20"/>
                    </a:cubicBezTo>
                    <a:cubicBezTo>
                      <a:pt x="f25" y="f18"/>
                      <a:pt x="f26" y="f21"/>
                      <a:pt x="f26" y="f8"/>
                    </a:cubicBezTo>
                    <a:cubicBezTo>
                      <a:pt x="f26" y="f10"/>
                      <a:pt x="f8" y="f1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sp>
            <p:nvSpPr>
              <p:cNvPr id="447" name="Freeform 206">
                <a:extLst>
                  <a:ext uri="{FF2B5EF4-FFF2-40B4-BE49-F238E27FC236}">
                    <a16:creationId xmlns:a16="http://schemas.microsoft.com/office/drawing/2014/main" id="{6747F664-2961-47A8-A2CA-446EEB67EBE6}"/>
                  </a:ext>
                </a:extLst>
              </p:cNvPr>
              <p:cNvSpPr/>
              <p:nvPr/>
            </p:nvSpPr>
            <p:spPr>
              <a:xfrm>
                <a:off x="6789365" y="3254852"/>
                <a:ext cx="67784" cy="147629"/>
              </a:xfrm>
              <a:custGeom>
                <a:avLst/>
                <a:gdLst>
                  <a:gd name="f0" fmla="val 10800000"/>
                  <a:gd name="f1" fmla="val 5400000"/>
                  <a:gd name="f2" fmla="val 180"/>
                  <a:gd name="f3" fmla="val w"/>
                  <a:gd name="f4" fmla="val h"/>
                  <a:gd name="f5" fmla="val 0"/>
                  <a:gd name="f6" fmla="val 13"/>
                  <a:gd name="f7" fmla="val 29"/>
                  <a:gd name="f8" fmla="val 8"/>
                  <a:gd name="f9" fmla="val 28"/>
                  <a:gd name="f10" fmla="val 7"/>
                  <a:gd name="f11" fmla="val 6"/>
                  <a:gd name="f12" fmla="val 5"/>
                  <a:gd name="f13" fmla="val 4"/>
                  <a:gd name="f14" fmla="val 3"/>
                  <a:gd name="f15" fmla="val 2"/>
                  <a:gd name="f16" fmla="val 1"/>
                  <a:gd name="f17" fmla="val 27"/>
                  <a:gd name="f18" fmla="val 26"/>
                  <a:gd name="f19" fmla="val 25"/>
                  <a:gd name="f20" fmla="val 24"/>
                  <a:gd name="f21" fmla="val 23"/>
                  <a:gd name="f22" fmla="val 22"/>
                  <a:gd name="f23" fmla="val 21"/>
                  <a:gd name="f24" fmla="val 20"/>
                  <a:gd name="f25" fmla="val 19"/>
                  <a:gd name="f26" fmla="val 18"/>
                  <a:gd name="f27" fmla="val 17"/>
                  <a:gd name="f28" fmla="val 15"/>
                  <a:gd name="f29" fmla="val 16"/>
                  <a:gd name="f30" fmla="val 11"/>
                  <a:gd name="f31" fmla="val 12"/>
                  <a:gd name="f32" fmla="val 10"/>
                  <a:gd name="f33" fmla="val 9"/>
                  <a:gd name="f34" fmla="val 14"/>
                  <a:gd name="f35" fmla="+- 0 0 -90"/>
                  <a:gd name="f36" fmla="*/ f3 1 13"/>
                  <a:gd name="f37" fmla="*/ f4 1 29"/>
                  <a:gd name="f38" fmla="+- f7 0 f5"/>
                  <a:gd name="f39" fmla="+- f6 0 f5"/>
                  <a:gd name="f40" fmla="*/ f35 f0 1"/>
                  <a:gd name="f41" fmla="*/ f39 1 13"/>
                  <a:gd name="f42" fmla="*/ f38 1 29"/>
                  <a:gd name="f43" fmla="*/ f40 1 f2"/>
                  <a:gd name="f44" fmla="*/ 8 1 f41"/>
                  <a:gd name="f45" fmla="*/ 28 1 f42"/>
                  <a:gd name="f46" fmla="*/ 6 1 f41"/>
                  <a:gd name="f47" fmla="*/ 29 1 f42"/>
                  <a:gd name="f48" fmla="*/ 4 1 f41"/>
                  <a:gd name="f49" fmla="*/ 3 1 f41"/>
                  <a:gd name="f50" fmla="*/ 1 1 f41"/>
                  <a:gd name="f51" fmla="*/ 2 1 f41"/>
                  <a:gd name="f52" fmla="*/ 26 1 f42"/>
                  <a:gd name="f53" fmla="*/ 24 1 f42"/>
                  <a:gd name="f54" fmla="*/ 21 1 f42"/>
                  <a:gd name="f55" fmla="*/ 20 1 f42"/>
                  <a:gd name="f56" fmla="*/ 19 1 f42"/>
                  <a:gd name="f57" fmla="*/ 0 1 f41"/>
                  <a:gd name="f58" fmla="*/ 18 1 f42"/>
                  <a:gd name="f59" fmla="*/ 15 1 f42"/>
                  <a:gd name="f60" fmla="*/ 13 1 f42"/>
                  <a:gd name="f61" fmla="*/ 12 1 f42"/>
                  <a:gd name="f62" fmla="*/ 9 1 f42"/>
                  <a:gd name="f63" fmla="*/ 5 1 f42"/>
                  <a:gd name="f64" fmla="*/ 3 1 f42"/>
                  <a:gd name="f65" fmla="*/ 1 1 f42"/>
                  <a:gd name="f66" fmla="*/ 0 1 f42"/>
                  <a:gd name="f67" fmla="*/ 7 1 f41"/>
                  <a:gd name="f68" fmla="*/ 2 1 f42"/>
                  <a:gd name="f69" fmla="*/ 9 1 f41"/>
                  <a:gd name="f70" fmla="*/ 12 1 f41"/>
                  <a:gd name="f71" fmla="*/ 4 1 f42"/>
                  <a:gd name="f72" fmla="*/ 10 1 f41"/>
                  <a:gd name="f73" fmla="*/ 7 1 f42"/>
                  <a:gd name="f74" fmla="*/ 8 1 f42"/>
                  <a:gd name="f75" fmla="*/ 11 1 f42"/>
                  <a:gd name="f76" fmla="*/ 14 1 f42"/>
                  <a:gd name="f77" fmla="*/ 17 1 f42"/>
                  <a:gd name="f78" fmla="*/ 22 1 f42"/>
                  <a:gd name="f79" fmla="*/ 23 1 f42"/>
                  <a:gd name="f80" fmla="*/ 25 1 f42"/>
                  <a:gd name="f81" fmla="*/ f6 1 f41"/>
                  <a:gd name="f82" fmla="*/ f7 1 f42"/>
                  <a:gd name="f83" fmla="+- f43 0 f1"/>
                  <a:gd name="f84" fmla="*/ f57 f36 1"/>
                  <a:gd name="f85" fmla="*/ f81 f36 1"/>
                  <a:gd name="f86" fmla="*/ f82 f37 1"/>
                  <a:gd name="f87" fmla="*/ f66 f37 1"/>
                  <a:gd name="f88" fmla="*/ f44 f36 1"/>
                  <a:gd name="f89" fmla="*/ f45 f37 1"/>
                  <a:gd name="f90" fmla="*/ f46 f36 1"/>
                  <a:gd name="f91" fmla="*/ f47 f37 1"/>
                  <a:gd name="f92" fmla="*/ f48 f36 1"/>
                  <a:gd name="f93" fmla="*/ f49 f36 1"/>
                  <a:gd name="f94" fmla="*/ f50 f36 1"/>
                  <a:gd name="f95" fmla="*/ f51 f36 1"/>
                  <a:gd name="f96" fmla="*/ f52 f37 1"/>
                  <a:gd name="f97" fmla="*/ f53 f37 1"/>
                  <a:gd name="f98" fmla="*/ f54 f37 1"/>
                  <a:gd name="f99" fmla="*/ f55 f37 1"/>
                  <a:gd name="f100" fmla="*/ f56 f37 1"/>
                  <a:gd name="f101" fmla="*/ f58 f37 1"/>
                  <a:gd name="f102" fmla="*/ f59 f37 1"/>
                  <a:gd name="f103" fmla="*/ f60 f37 1"/>
                  <a:gd name="f104" fmla="*/ f61 f37 1"/>
                  <a:gd name="f105" fmla="*/ f62 f37 1"/>
                  <a:gd name="f106" fmla="*/ f63 f37 1"/>
                  <a:gd name="f107" fmla="*/ f64 f37 1"/>
                  <a:gd name="f108" fmla="*/ f65 f37 1"/>
                  <a:gd name="f109" fmla="*/ f67 f36 1"/>
                  <a:gd name="f110" fmla="*/ f68 f37 1"/>
                  <a:gd name="f111" fmla="*/ f69 f36 1"/>
                  <a:gd name="f112" fmla="*/ f70 f36 1"/>
                  <a:gd name="f113" fmla="*/ f71 f37 1"/>
                  <a:gd name="f114" fmla="*/ f72 f36 1"/>
                  <a:gd name="f115" fmla="*/ f73 f37 1"/>
                  <a:gd name="f116" fmla="*/ f74 f37 1"/>
                  <a:gd name="f117" fmla="*/ f75 f37 1"/>
                  <a:gd name="f118" fmla="*/ f76 f37 1"/>
                  <a:gd name="f119" fmla="*/ f77 f37 1"/>
                  <a:gd name="f120" fmla="*/ f78 f37 1"/>
                  <a:gd name="f121" fmla="*/ f79 f37 1"/>
                  <a:gd name="f122" fmla="*/ f80 f37 1"/>
                </a:gdLst>
                <a:ahLst/>
                <a:cxnLst>
                  <a:cxn ang="3cd4">
                    <a:pos x="hc" y="t"/>
                  </a:cxn>
                  <a:cxn ang="0">
                    <a:pos x="r" y="vc"/>
                  </a:cxn>
                  <a:cxn ang="cd4">
                    <a:pos x="hc" y="b"/>
                  </a:cxn>
                  <a:cxn ang="cd2">
                    <a:pos x="l" y="vc"/>
                  </a:cxn>
                  <a:cxn ang="f83">
                    <a:pos x="f88" y="f89"/>
                  </a:cxn>
                  <a:cxn ang="f83">
                    <a:pos x="f90" y="f91"/>
                  </a:cxn>
                  <a:cxn ang="f83">
                    <a:pos x="f92" y="f91"/>
                  </a:cxn>
                  <a:cxn ang="f83">
                    <a:pos x="f93" y="f89"/>
                  </a:cxn>
                  <a:cxn ang="f83">
                    <a:pos x="f94" y="f89"/>
                  </a:cxn>
                  <a:cxn ang="f83">
                    <a:pos x="f94" y="f89"/>
                  </a:cxn>
                  <a:cxn ang="f83">
                    <a:pos x="f95" y="f96"/>
                  </a:cxn>
                  <a:cxn ang="f83">
                    <a:pos x="f95" y="f97"/>
                  </a:cxn>
                  <a:cxn ang="f83">
                    <a:pos x="f95" y="f97"/>
                  </a:cxn>
                  <a:cxn ang="f83">
                    <a:pos x="f95" y="f98"/>
                  </a:cxn>
                  <a:cxn ang="f83">
                    <a:pos x="f95" y="f99"/>
                  </a:cxn>
                  <a:cxn ang="f83">
                    <a:pos x="f94" y="f99"/>
                  </a:cxn>
                  <a:cxn ang="f83">
                    <a:pos x="f94" y="f100"/>
                  </a:cxn>
                  <a:cxn ang="f83">
                    <a:pos x="f84" y="f100"/>
                  </a:cxn>
                  <a:cxn ang="f83">
                    <a:pos x="f84" y="f101"/>
                  </a:cxn>
                  <a:cxn ang="f83">
                    <a:pos x="f84" y="f102"/>
                  </a:cxn>
                  <a:cxn ang="f83">
                    <a:pos x="f94" y="f103"/>
                  </a:cxn>
                  <a:cxn ang="f83">
                    <a:pos x="f95" y="f104"/>
                  </a:cxn>
                  <a:cxn ang="f83">
                    <a:pos x="f93" y="f105"/>
                  </a:cxn>
                  <a:cxn ang="f83">
                    <a:pos x="f93" y="f106"/>
                  </a:cxn>
                  <a:cxn ang="f83">
                    <a:pos x="f92" y="f107"/>
                  </a:cxn>
                  <a:cxn ang="f83">
                    <a:pos x="f92" y="f108"/>
                  </a:cxn>
                  <a:cxn ang="f83">
                    <a:pos x="f92" y="f108"/>
                  </a:cxn>
                  <a:cxn ang="f83">
                    <a:pos x="f90" y="f87"/>
                  </a:cxn>
                  <a:cxn ang="f83">
                    <a:pos x="f109" y="f108"/>
                  </a:cxn>
                  <a:cxn ang="f83">
                    <a:pos x="f109" y="f110"/>
                  </a:cxn>
                  <a:cxn ang="f83">
                    <a:pos x="f111" y="f110"/>
                  </a:cxn>
                  <a:cxn ang="f83">
                    <a:pos x="f112" y="f110"/>
                  </a:cxn>
                  <a:cxn ang="f83">
                    <a:pos x="f112" y="f107"/>
                  </a:cxn>
                  <a:cxn ang="f83">
                    <a:pos x="f112" y="f113"/>
                  </a:cxn>
                  <a:cxn ang="f83">
                    <a:pos x="f114" y="f115"/>
                  </a:cxn>
                  <a:cxn ang="f83">
                    <a:pos x="f114" y="f116"/>
                  </a:cxn>
                  <a:cxn ang="f83">
                    <a:pos x="f114" y="f105"/>
                  </a:cxn>
                  <a:cxn ang="f83">
                    <a:pos x="f114" y="f117"/>
                  </a:cxn>
                  <a:cxn ang="f83">
                    <a:pos x="f114" y="f118"/>
                  </a:cxn>
                  <a:cxn ang="f83">
                    <a:pos x="f88" y="f118"/>
                  </a:cxn>
                  <a:cxn ang="f83">
                    <a:pos x="f111" y="f119"/>
                  </a:cxn>
                  <a:cxn ang="f83">
                    <a:pos x="f111" y="f100"/>
                  </a:cxn>
                  <a:cxn ang="f83">
                    <a:pos x="f88" y="f120"/>
                  </a:cxn>
                  <a:cxn ang="f83">
                    <a:pos x="f111" y="f121"/>
                  </a:cxn>
                  <a:cxn ang="f83">
                    <a:pos x="f88" y="f122"/>
                  </a:cxn>
                  <a:cxn ang="f83">
                    <a:pos x="f88" y="f89"/>
                  </a:cxn>
                </a:cxnLst>
                <a:rect l="f84" t="f87" r="f85" b="f86"/>
                <a:pathLst>
                  <a:path w="13" h="29">
                    <a:moveTo>
                      <a:pt x="f8" y="f9"/>
                    </a:moveTo>
                    <a:cubicBezTo>
                      <a:pt x="f10" y="f9"/>
                      <a:pt x="f10" y="f7"/>
                      <a:pt x="f11" y="f7"/>
                    </a:cubicBezTo>
                    <a:cubicBezTo>
                      <a:pt x="f12" y="f7"/>
                      <a:pt x="f12" y="f7"/>
                      <a:pt x="f13" y="f7"/>
                    </a:cubicBezTo>
                    <a:cubicBezTo>
                      <a:pt x="f14" y="f9"/>
                      <a:pt x="f14" y="f7"/>
                      <a:pt x="f14" y="f9"/>
                    </a:cubicBezTo>
                    <a:cubicBezTo>
                      <a:pt x="f15" y="f9"/>
                      <a:pt x="f15" y="f9"/>
                      <a:pt x="f16" y="f9"/>
                    </a:cubicBezTo>
                    <a:cubicBezTo>
                      <a:pt x="f16" y="f9"/>
                      <a:pt x="f5" y="f9"/>
                      <a:pt x="f16" y="f9"/>
                    </a:cubicBezTo>
                    <a:cubicBezTo>
                      <a:pt x="f15" y="f17"/>
                      <a:pt x="f16" y="f17"/>
                      <a:pt x="f15" y="f18"/>
                    </a:cubicBezTo>
                    <a:cubicBezTo>
                      <a:pt x="f15" y="f18"/>
                      <a:pt x="f15" y="f19"/>
                      <a:pt x="f15" y="f20"/>
                    </a:cubicBezTo>
                    <a:cubicBezTo>
                      <a:pt x="f15" y="f20"/>
                      <a:pt x="f15" y="f19"/>
                      <a:pt x="f15" y="f20"/>
                    </a:cubicBezTo>
                    <a:cubicBezTo>
                      <a:pt x="f15" y="f21"/>
                      <a:pt x="f14" y="f22"/>
                      <a:pt x="f15" y="f23"/>
                    </a:cubicBezTo>
                    <a:cubicBezTo>
                      <a:pt x="f15" y="f24"/>
                      <a:pt x="f15" y="f24"/>
                      <a:pt x="f15" y="f24"/>
                    </a:cubicBezTo>
                    <a:cubicBezTo>
                      <a:pt x="f15" y="f23"/>
                      <a:pt x="f5" y="f23"/>
                      <a:pt x="f16" y="f24"/>
                    </a:cubicBezTo>
                    <a:cubicBezTo>
                      <a:pt x="f16" y="f24"/>
                      <a:pt x="f16" y="f24"/>
                      <a:pt x="f16" y="f25"/>
                    </a:cubicBezTo>
                    <a:cubicBezTo>
                      <a:pt x="f16" y="f26"/>
                      <a:pt x="f16" y="f25"/>
                      <a:pt x="f5" y="f25"/>
                    </a:cubicBezTo>
                    <a:cubicBezTo>
                      <a:pt x="f5" y="f25"/>
                      <a:pt x="f5" y="f25"/>
                      <a:pt x="f5" y="f26"/>
                    </a:cubicBezTo>
                    <a:cubicBezTo>
                      <a:pt x="f5" y="f27"/>
                      <a:pt x="f5" y="f28"/>
                      <a:pt x="f5" y="f28"/>
                    </a:cubicBezTo>
                    <a:cubicBezTo>
                      <a:pt x="f16" y="f28"/>
                      <a:pt x="f5" y="f29"/>
                      <a:pt x="f16" y="f6"/>
                    </a:cubicBezTo>
                    <a:cubicBezTo>
                      <a:pt x="f15" y="f30"/>
                      <a:pt x="f16" y="f6"/>
                      <a:pt x="f15" y="f31"/>
                    </a:cubicBezTo>
                    <a:cubicBezTo>
                      <a:pt x="f15" y="f32"/>
                      <a:pt x="f15" y="f32"/>
                      <a:pt x="f14" y="f33"/>
                    </a:cubicBezTo>
                    <a:cubicBezTo>
                      <a:pt x="f14" y="f10"/>
                      <a:pt x="f14" y="f11"/>
                      <a:pt x="f14" y="f12"/>
                    </a:cubicBezTo>
                    <a:cubicBezTo>
                      <a:pt x="f13" y="f14"/>
                      <a:pt x="f14" y="f14"/>
                      <a:pt x="f13" y="f14"/>
                    </a:cubicBezTo>
                    <a:cubicBezTo>
                      <a:pt x="f13" y="f15"/>
                      <a:pt x="f14" y="f15"/>
                      <a:pt x="f13" y="f16"/>
                    </a:cubicBezTo>
                    <a:cubicBezTo>
                      <a:pt x="f13" y="f16"/>
                      <a:pt x="f13" y="f16"/>
                      <a:pt x="f13" y="f16"/>
                    </a:cubicBezTo>
                    <a:cubicBezTo>
                      <a:pt x="f13" y="f5"/>
                      <a:pt x="f12" y="f5"/>
                      <a:pt x="f11" y="f5"/>
                    </a:cubicBezTo>
                    <a:cubicBezTo>
                      <a:pt x="f10" y="f5"/>
                      <a:pt x="f10" y="f5"/>
                      <a:pt x="f10" y="f16"/>
                    </a:cubicBezTo>
                    <a:cubicBezTo>
                      <a:pt x="f11" y="f15"/>
                      <a:pt x="f10" y="f15"/>
                      <a:pt x="f10" y="f15"/>
                    </a:cubicBezTo>
                    <a:cubicBezTo>
                      <a:pt x="f8" y="f16"/>
                      <a:pt x="f33" y="f15"/>
                      <a:pt x="f33" y="f15"/>
                    </a:cubicBezTo>
                    <a:cubicBezTo>
                      <a:pt x="f32" y="f15"/>
                      <a:pt x="f30" y="f16"/>
                      <a:pt x="f31" y="f15"/>
                    </a:cubicBezTo>
                    <a:cubicBezTo>
                      <a:pt x="f31" y="f15"/>
                      <a:pt x="f31" y="f14"/>
                      <a:pt x="f31" y="f14"/>
                    </a:cubicBezTo>
                    <a:cubicBezTo>
                      <a:pt x="f6" y="f14"/>
                      <a:pt x="f6" y="f14"/>
                      <a:pt x="f31" y="f13"/>
                    </a:cubicBezTo>
                    <a:cubicBezTo>
                      <a:pt x="f30" y="f12"/>
                      <a:pt x="f30" y="f10"/>
                      <a:pt x="f32" y="f10"/>
                    </a:cubicBezTo>
                    <a:cubicBezTo>
                      <a:pt x="f33" y="f11"/>
                      <a:pt x="f32" y="f10"/>
                      <a:pt x="f32" y="f8"/>
                    </a:cubicBezTo>
                    <a:cubicBezTo>
                      <a:pt x="f32" y="f8"/>
                      <a:pt x="f30" y="f33"/>
                      <a:pt x="f32" y="f33"/>
                    </a:cubicBezTo>
                    <a:cubicBezTo>
                      <a:pt x="f32" y="f32"/>
                      <a:pt x="f30" y="f32"/>
                      <a:pt x="f32" y="f30"/>
                    </a:cubicBezTo>
                    <a:cubicBezTo>
                      <a:pt x="f32" y="f31"/>
                      <a:pt x="f30" y="f6"/>
                      <a:pt x="f32" y="f34"/>
                    </a:cubicBezTo>
                    <a:cubicBezTo>
                      <a:pt x="f33" y="f34"/>
                      <a:pt x="f10" y="f6"/>
                      <a:pt x="f8" y="f34"/>
                    </a:cubicBezTo>
                    <a:cubicBezTo>
                      <a:pt x="f8" y="f28"/>
                      <a:pt x="f33" y="f29"/>
                      <a:pt x="f33" y="f27"/>
                    </a:cubicBezTo>
                    <a:cubicBezTo>
                      <a:pt x="f33" y="f27"/>
                      <a:pt x="f33" y="f25"/>
                      <a:pt x="f33" y="f25"/>
                    </a:cubicBezTo>
                    <a:cubicBezTo>
                      <a:pt x="f33" y="f25"/>
                      <a:pt x="f8" y="f23"/>
                      <a:pt x="f8" y="f22"/>
                    </a:cubicBezTo>
                    <a:cubicBezTo>
                      <a:pt x="f33" y="f22"/>
                      <a:pt x="f32" y="f22"/>
                      <a:pt x="f33" y="f21"/>
                    </a:cubicBezTo>
                    <a:cubicBezTo>
                      <a:pt x="f33" y="f20"/>
                      <a:pt x="f8" y="f20"/>
                      <a:pt x="f8" y="f19"/>
                    </a:cubicBezTo>
                    <a:cubicBezTo>
                      <a:pt x="f10" y="f17"/>
                      <a:pt x="f10" y="f1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800" b="0" i="0" u="none" strike="noStrike" kern="0" cap="none" spc="0" baseline="0">
                  <a:solidFill>
                    <a:srgbClr val="000000"/>
                  </a:solidFill>
                  <a:uFillTx/>
                  <a:latin typeface="roboto"/>
                </a:endParaRPr>
              </a:p>
            </p:txBody>
          </p:sp>
        </p:grpSp>
        <p:sp>
          <p:nvSpPr>
            <p:cNvPr id="448" name="Spain">
              <a:extLst>
                <a:ext uri="{FF2B5EF4-FFF2-40B4-BE49-F238E27FC236}">
                  <a16:creationId xmlns:a16="http://schemas.microsoft.com/office/drawing/2014/main" id="{A3D715A2-A18A-58C9-E954-E69211E56DB5}"/>
                </a:ext>
              </a:extLst>
            </p:cNvPr>
            <p:cNvSpPr/>
            <p:nvPr/>
          </p:nvSpPr>
          <p:spPr>
            <a:xfrm>
              <a:off x="6798408" y="3209928"/>
              <a:ext cx="282421" cy="216091"/>
            </a:xfrm>
            <a:custGeom>
              <a:avLst/>
              <a:gdLst>
                <a:gd name="f0" fmla="val 10800000"/>
                <a:gd name="f1" fmla="val 5400000"/>
                <a:gd name="f2" fmla="val 180"/>
                <a:gd name="f3" fmla="val w"/>
                <a:gd name="f4" fmla="val h"/>
                <a:gd name="f5" fmla="val 0"/>
                <a:gd name="f6" fmla="val 53"/>
                <a:gd name="f7" fmla="val 43"/>
                <a:gd name="f8" fmla="val 52"/>
                <a:gd name="f9" fmla="val 6"/>
                <a:gd name="f10" fmla="val 7"/>
                <a:gd name="f11" fmla="val 51"/>
                <a:gd name="f12" fmla="val 8"/>
                <a:gd name="f13" fmla="val 10"/>
                <a:gd name="f14" fmla="val 11"/>
                <a:gd name="f15" fmla="val 50"/>
                <a:gd name="f16" fmla="val 49"/>
                <a:gd name="f17" fmla="val 12"/>
                <a:gd name="f18" fmla="val 48"/>
                <a:gd name="f19" fmla="val 13"/>
                <a:gd name="f20" fmla="val 47"/>
                <a:gd name="f21" fmla="val 46"/>
                <a:gd name="f22" fmla="val 14"/>
                <a:gd name="f23" fmla="val 15"/>
                <a:gd name="f24" fmla="val 42"/>
                <a:gd name="f25" fmla="val 16"/>
                <a:gd name="f26" fmla="val 17"/>
                <a:gd name="f27" fmla="val 18"/>
                <a:gd name="f28" fmla="val 41"/>
                <a:gd name="f29" fmla="val 19"/>
                <a:gd name="f30" fmla="val 39"/>
                <a:gd name="f31" fmla="val 20"/>
                <a:gd name="f32" fmla="val 38"/>
                <a:gd name="f33" fmla="val 21"/>
                <a:gd name="f34" fmla="val 37"/>
                <a:gd name="f35" fmla="val 22"/>
                <a:gd name="f36" fmla="val 36"/>
                <a:gd name="f37" fmla="val 23"/>
                <a:gd name="f38" fmla="val 24"/>
                <a:gd name="f39" fmla="val 25"/>
                <a:gd name="f40" fmla="val 26"/>
                <a:gd name="f41" fmla="val 40"/>
                <a:gd name="f42" fmla="val 27"/>
                <a:gd name="f43" fmla="val 29"/>
                <a:gd name="f44" fmla="val 31"/>
                <a:gd name="f45" fmla="val 32"/>
                <a:gd name="f46" fmla="val 33"/>
                <a:gd name="f47" fmla="val 35"/>
                <a:gd name="f48" fmla="val 34"/>
                <a:gd name="f49" fmla="val 30"/>
                <a:gd name="f50" fmla="val 28"/>
                <a:gd name="f51" fmla="val 9"/>
                <a:gd name="f52" fmla="val 5"/>
                <a:gd name="f53" fmla="val 4"/>
                <a:gd name="f54" fmla="val 3"/>
                <a:gd name="f55" fmla="val 2"/>
                <a:gd name="f56" fmla="val 1"/>
                <a:gd name="f57" fmla="val 45"/>
                <a:gd name="f58" fmla="val 44"/>
                <a:gd name="f59" fmla="+- 0 0 -90"/>
                <a:gd name="f60" fmla="*/ f3 1 53"/>
                <a:gd name="f61" fmla="*/ f4 1 43"/>
                <a:gd name="f62" fmla="+- f7 0 f5"/>
                <a:gd name="f63" fmla="+- f6 0 f5"/>
                <a:gd name="f64" fmla="*/ f59 f0 1"/>
                <a:gd name="f65" fmla="*/ f63 1 53"/>
                <a:gd name="f66" fmla="*/ f62 1 43"/>
                <a:gd name="f67" fmla="*/ f64 1 f2"/>
                <a:gd name="f68" fmla="*/ 52 1 f65"/>
                <a:gd name="f69" fmla="*/ 7 1 f66"/>
                <a:gd name="f70" fmla="*/ 10 1 f66"/>
                <a:gd name="f71" fmla="*/ 49 1 f65"/>
                <a:gd name="f72" fmla="*/ 12 1 f66"/>
                <a:gd name="f73" fmla="*/ 42 1 f65"/>
                <a:gd name="f74" fmla="*/ 16 1 f66"/>
                <a:gd name="f75" fmla="*/ 41 1 f65"/>
                <a:gd name="f76" fmla="*/ 17 1 f66"/>
                <a:gd name="f77" fmla="*/ 37 1 f65"/>
                <a:gd name="f78" fmla="*/ 22 1 f66"/>
                <a:gd name="f79" fmla="*/ 39 1 f65"/>
                <a:gd name="f80" fmla="*/ 26 1 f66"/>
                <a:gd name="f81" fmla="*/ 29 1 f66"/>
                <a:gd name="f82" fmla="*/ 32 1 f66"/>
                <a:gd name="f83" fmla="*/ 36 1 f65"/>
                <a:gd name="f84" fmla="*/ 33 1 f66"/>
                <a:gd name="f85" fmla="*/ 32 1 f65"/>
                <a:gd name="f86" fmla="*/ 36 1 f66"/>
                <a:gd name="f87" fmla="*/ 29 1 f65"/>
                <a:gd name="f88" fmla="*/ 38 1 f66"/>
                <a:gd name="f89" fmla="*/ 24 1 f65"/>
                <a:gd name="f90" fmla="*/ 39 1 f66"/>
                <a:gd name="f91" fmla="*/ 19 1 f65"/>
                <a:gd name="f92" fmla="*/ 41 1 f66"/>
                <a:gd name="f93" fmla="*/ 15 1 f65"/>
                <a:gd name="f94" fmla="*/ 42 1 f66"/>
                <a:gd name="f95" fmla="*/ 14 1 f65"/>
                <a:gd name="f96" fmla="*/ 40 1 f66"/>
                <a:gd name="f97" fmla="*/ 13 1 f65"/>
                <a:gd name="f98" fmla="*/ 10 1 f65"/>
                <a:gd name="f99" fmla="*/ 37 1 f66"/>
                <a:gd name="f100" fmla="*/ 7 1 f65"/>
                <a:gd name="f101" fmla="*/ 6 1 f65"/>
                <a:gd name="f102" fmla="*/ 34 1 f66"/>
                <a:gd name="f103" fmla="*/ 31 1 f66"/>
                <a:gd name="f104" fmla="*/ 8 1 f65"/>
                <a:gd name="f105" fmla="*/ 23 1 f66"/>
                <a:gd name="f106" fmla="*/ 18 1 f66"/>
                <a:gd name="f107" fmla="*/ 11 1 f66"/>
                <a:gd name="f108" fmla="*/ 5 1 f65"/>
                <a:gd name="f109" fmla="*/ 2 1 f65"/>
                <a:gd name="f110" fmla="*/ 8 1 f66"/>
                <a:gd name="f111" fmla="*/ 1 1 f65"/>
                <a:gd name="f112" fmla="*/ 5 1 f66"/>
                <a:gd name="f113" fmla="*/ 0 1 f65"/>
                <a:gd name="f114" fmla="*/ 3 1 f66"/>
                <a:gd name="f115" fmla="*/ 4 1 f65"/>
                <a:gd name="f116" fmla="*/ 2 1 f66"/>
                <a:gd name="f117" fmla="*/ 1 1 f66"/>
                <a:gd name="f118" fmla="*/ 12 1 f65"/>
                <a:gd name="f119" fmla="*/ 22 1 f65"/>
                <a:gd name="f120" fmla="*/ 25 1 f65"/>
                <a:gd name="f121" fmla="*/ 31 1 f65"/>
                <a:gd name="f122" fmla="*/ 33 1 f65"/>
                <a:gd name="f123" fmla="*/ 38 1 f65"/>
                <a:gd name="f124" fmla="*/ 46 1 f65"/>
                <a:gd name="f125" fmla="*/ 51 1 f65"/>
                <a:gd name="f126" fmla="*/ 6 1 f66"/>
                <a:gd name="f127" fmla="*/ f6 1 f65"/>
                <a:gd name="f128" fmla="*/ 0 1 f66"/>
                <a:gd name="f129" fmla="*/ f7 1 f66"/>
                <a:gd name="f130" fmla="+- f67 0 f1"/>
                <a:gd name="f131" fmla="*/ f113 f60 1"/>
                <a:gd name="f132" fmla="*/ f127 f60 1"/>
                <a:gd name="f133" fmla="*/ f129 f61 1"/>
                <a:gd name="f134" fmla="*/ f128 f61 1"/>
                <a:gd name="f135" fmla="*/ f68 f60 1"/>
                <a:gd name="f136" fmla="*/ f69 f61 1"/>
                <a:gd name="f137" fmla="*/ f70 f61 1"/>
                <a:gd name="f138" fmla="*/ f71 f60 1"/>
                <a:gd name="f139" fmla="*/ f72 f61 1"/>
                <a:gd name="f140" fmla="*/ f73 f60 1"/>
                <a:gd name="f141" fmla="*/ f74 f61 1"/>
                <a:gd name="f142" fmla="*/ f75 f60 1"/>
                <a:gd name="f143" fmla="*/ f76 f61 1"/>
                <a:gd name="f144" fmla="*/ f77 f60 1"/>
                <a:gd name="f145" fmla="*/ f78 f61 1"/>
                <a:gd name="f146" fmla="*/ f79 f60 1"/>
                <a:gd name="f147" fmla="*/ f80 f61 1"/>
                <a:gd name="f148" fmla="*/ f81 f61 1"/>
                <a:gd name="f149" fmla="*/ f82 f61 1"/>
                <a:gd name="f150" fmla="*/ f83 f60 1"/>
                <a:gd name="f151" fmla="*/ f84 f61 1"/>
                <a:gd name="f152" fmla="*/ f85 f60 1"/>
                <a:gd name="f153" fmla="*/ f86 f61 1"/>
                <a:gd name="f154" fmla="*/ f87 f60 1"/>
                <a:gd name="f155" fmla="*/ f88 f61 1"/>
                <a:gd name="f156" fmla="*/ f89 f60 1"/>
                <a:gd name="f157" fmla="*/ f90 f61 1"/>
                <a:gd name="f158" fmla="*/ f91 f60 1"/>
                <a:gd name="f159" fmla="*/ f92 f61 1"/>
                <a:gd name="f160" fmla="*/ f93 f60 1"/>
                <a:gd name="f161" fmla="*/ f94 f61 1"/>
                <a:gd name="f162" fmla="*/ f95 f60 1"/>
                <a:gd name="f163" fmla="*/ f96 f61 1"/>
                <a:gd name="f164" fmla="*/ f97 f60 1"/>
                <a:gd name="f165" fmla="*/ f98 f60 1"/>
                <a:gd name="f166" fmla="*/ f99 f61 1"/>
                <a:gd name="f167" fmla="*/ f100 f60 1"/>
                <a:gd name="f168" fmla="*/ f101 f60 1"/>
                <a:gd name="f169" fmla="*/ f102 f61 1"/>
                <a:gd name="f170" fmla="*/ f103 f61 1"/>
                <a:gd name="f171" fmla="*/ f104 f60 1"/>
                <a:gd name="f172" fmla="*/ f105 f61 1"/>
                <a:gd name="f173" fmla="*/ f106 f61 1"/>
                <a:gd name="f174" fmla="*/ f107 f61 1"/>
                <a:gd name="f175" fmla="*/ f108 f60 1"/>
                <a:gd name="f176" fmla="*/ f109 f60 1"/>
                <a:gd name="f177" fmla="*/ f110 f61 1"/>
                <a:gd name="f178" fmla="*/ f111 f60 1"/>
                <a:gd name="f179" fmla="*/ f112 f61 1"/>
                <a:gd name="f180" fmla="*/ f114 f61 1"/>
                <a:gd name="f181" fmla="*/ f115 f60 1"/>
                <a:gd name="f182" fmla="*/ f116 f61 1"/>
                <a:gd name="f183" fmla="*/ f117 f61 1"/>
                <a:gd name="f184" fmla="*/ f118 f60 1"/>
                <a:gd name="f185" fmla="*/ f119 f60 1"/>
                <a:gd name="f186" fmla="*/ f120 f60 1"/>
                <a:gd name="f187" fmla="*/ f121 f60 1"/>
                <a:gd name="f188" fmla="*/ f122 f60 1"/>
                <a:gd name="f189" fmla="*/ f123 f60 1"/>
                <a:gd name="f190" fmla="*/ f124 f60 1"/>
                <a:gd name="f191" fmla="*/ f125 f60 1"/>
                <a:gd name="f192" fmla="*/ f126 f61 1"/>
              </a:gdLst>
              <a:ahLst/>
              <a:cxnLst>
                <a:cxn ang="3cd4">
                  <a:pos x="hc" y="t"/>
                </a:cxn>
                <a:cxn ang="0">
                  <a:pos x="r" y="vc"/>
                </a:cxn>
                <a:cxn ang="cd4">
                  <a:pos x="hc" y="b"/>
                </a:cxn>
                <a:cxn ang="cd2">
                  <a:pos x="l" y="vc"/>
                </a:cxn>
                <a:cxn ang="f130">
                  <a:pos x="f135" y="f136"/>
                </a:cxn>
                <a:cxn ang="f130">
                  <a:pos x="f135" y="f137"/>
                </a:cxn>
                <a:cxn ang="f130">
                  <a:pos x="f138" y="f139"/>
                </a:cxn>
                <a:cxn ang="f130">
                  <a:pos x="f140" y="f141"/>
                </a:cxn>
                <a:cxn ang="f130">
                  <a:pos x="f142" y="f143"/>
                </a:cxn>
                <a:cxn ang="f130">
                  <a:pos x="f144" y="f145"/>
                </a:cxn>
                <a:cxn ang="f130">
                  <a:pos x="f146" y="f147"/>
                </a:cxn>
                <a:cxn ang="f130">
                  <a:pos x="f144" y="f148"/>
                </a:cxn>
                <a:cxn ang="f130">
                  <a:pos x="f144" y="f149"/>
                </a:cxn>
                <a:cxn ang="f130">
                  <a:pos x="f150" y="f151"/>
                </a:cxn>
                <a:cxn ang="f130">
                  <a:pos x="f152" y="f153"/>
                </a:cxn>
                <a:cxn ang="f130">
                  <a:pos x="f154" y="f155"/>
                </a:cxn>
                <a:cxn ang="f130">
                  <a:pos x="f156" y="f157"/>
                </a:cxn>
                <a:cxn ang="f130">
                  <a:pos x="f158" y="f159"/>
                </a:cxn>
                <a:cxn ang="f130">
                  <a:pos x="f160" y="f161"/>
                </a:cxn>
                <a:cxn ang="f130">
                  <a:pos x="f162" y="f163"/>
                </a:cxn>
                <a:cxn ang="f130">
                  <a:pos x="f164" y="f157"/>
                </a:cxn>
                <a:cxn ang="f130">
                  <a:pos x="f165" y="f166"/>
                </a:cxn>
                <a:cxn ang="f130">
                  <a:pos x="f167" y="f166"/>
                </a:cxn>
                <a:cxn ang="f130">
                  <a:pos x="f168" y="f169"/>
                </a:cxn>
                <a:cxn ang="f130">
                  <a:pos x="f168" y="f170"/>
                </a:cxn>
                <a:cxn ang="f130">
                  <a:pos x="f167" y="f147"/>
                </a:cxn>
                <a:cxn ang="f130">
                  <a:pos x="f171" y="f172"/>
                </a:cxn>
                <a:cxn ang="f130">
                  <a:pos x="f171" y="f173"/>
                </a:cxn>
                <a:cxn ang="f130">
                  <a:pos x="f171" y="f141"/>
                </a:cxn>
                <a:cxn ang="f130">
                  <a:pos x="f165" y="f139"/>
                </a:cxn>
                <a:cxn ang="f130">
                  <a:pos x="f167" y="f174"/>
                </a:cxn>
                <a:cxn ang="f130">
                  <a:pos x="f175" y="f137"/>
                </a:cxn>
                <a:cxn ang="f130">
                  <a:pos x="f176" y="f137"/>
                </a:cxn>
                <a:cxn ang="f130">
                  <a:pos x="f176" y="f177"/>
                </a:cxn>
                <a:cxn ang="f130">
                  <a:pos x="f178" y="f179"/>
                </a:cxn>
                <a:cxn ang="f130">
                  <a:pos x="f131" y="f180"/>
                </a:cxn>
                <a:cxn ang="f130">
                  <a:pos x="f181" y="f182"/>
                </a:cxn>
                <a:cxn ang="f130">
                  <a:pos x="f181" y="f183"/>
                </a:cxn>
                <a:cxn ang="f130">
                  <a:pos x="f168" y="f183"/>
                </a:cxn>
                <a:cxn ang="f130">
                  <a:pos x="f184" y="f183"/>
                </a:cxn>
                <a:cxn ang="f130">
                  <a:pos x="f162" y="f183"/>
                </a:cxn>
                <a:cxn ang="f130">
                  <a:pos x="f185" y="f183"/>
                </a:cxn>
                <a:cxn ang="f130">
                  <a:pos x="f186" y="f183"/>
                </a:cxn>
                <a:cxn ang="f130">
                  <a:pos x="f154" y="f182"/>
                </a:cxn>
                <a:cxn ang="f130">
                  <a:pos x="f187" y="f182"/>
                </a:cxn>
                <a:cxn ang="f130">
                  <a:pos x="f188" y="f180"/>
                </a:cxn>
                <a:cxn ang="f130">
                  <a:pos x="f189" y="f179"/>
                </a:cxn>
                <a:cxn ang="f130">
                  <a:pos x="f140" y="f179"/>
                </a:cxn>
                <a:cxn ang="f130">
                  <a:pos x="f190" y="f136"/>
                </a:cxn>
                <a:cxn ang="f130">
                  <a:pos x="f191" y="f192"/>
                </a:cxn>
              </a:cxnLst>
              <a:rect l="f131" t="f134" r="f132" b="f133"/>
              <a:pathLst>
                <a:path w="53" h="43">
                  <a:moveTo>
                    <a:pt x="f8" y="f9"/>
                  </a:moveTo>
                  <a:cubicBezTo>
                    <a:pt x="f6" y="f9"/>
                    <a:pt x="f6" y="f10"/>
                    <a:pt x="f8" y="f10"/>
                  </a:cubicBezTo>
                  <a:cubicBezTo>
                    <a:pt x="f11" y="f10"/>
                    <a:pt x="f6" y="f12"/>
                    <a:pt x="f6" y="f12"/>
                  </a:cubicBezTo>
                  <a:cubicBezTo>
                    <a:pt x="f8" y="f12"/>
                    <a:pt x="f6" y="f13"/>
                    <a:pt x="f8" y="f13"/>
                  </a:cubicBezTo>
                  <a:cubicBezTo>
                    <a:pt x="f8" y="f13"/>
                    <a:pt x="f8" y="f14"/>
                    <a:pt x="f11" y="f14"/>
                  </a:cubicBezTo>
                  <a:cubicBezTo>
                    <a:pt x="f15" y="f14"/>
                    <a:pt x="f16" y="f14"/>
                    <a:pt x="f16" y="f17"/>
                  </a:cubicBezTo>
                  <a:cubicBezTo>
                    <a:pt x="f18" y="f19"/>
                    <a:pt x="f18" y="f19"/>
                    <a:pt x="f20" y="f19"/>
                  </a:cubicBezTo>
                  <a:cubicBezTo>
                    <a:pt x="f21" y="f22"/>
                    <a:pt x="f7" y="f23"/>
                    <a:pt x="f24" y="f25"/>
                  </a:cubicBezTo>
                  <a:cubicBezTo>
                    <a:pt x="f24" y="f25"/>
                    <a:pt x="f7" y="f25"/>
                    <a:pt x="f24" y="f26"/>
                  </a:cubicBezTo>
                  <a:cubicBezTo>
                    <a:pt x="f24" y="f27"/>
                    <a:pt x="f28" y="f27"/>
                    <a:pt x="f28" y="f26"/>
                  </a:cubicBezTo>
                  <a:cubicBezTo>
                    <a:pt x="f24" y="f26"/>
                    <a:pt x="f28" y="f29"/>
                    <a:pt x="f30" y="f31"/>
                  </a:cubicBezTo>
                  <a:cubicBezTo>
                    <a:pt x="f32" y="f31"/>
                    <a:pt x="f32" y="f33"/>
                    <a:pt x="f34" y="f35"/>
                  </a:cubicBezTo>
                  <a:cubicBezTo>
                    <a:pt x="f36" y="f37"/>
                    <a:pt x="f34" y="f38"/>
                    <a:pt x="f34" y="f39"/>
                  </a:cubicBezTo>
                  <a:cubicBezTo>
                    <a:pt x="f32" y="f40"/>
                    <a:pt x="f32" y="f40"/>
                    <a:pt x="f30" y="f40"/>
                  </a:cubicBezTo>
                  <a:cubicBezTo>
                    <a:pt x="f41" y="f40"/>
                    <a:pt x="f32" y="f42"/>
                    <a:pt x="f32" y="f42"/>
                  </a:cubicBezTo>
                  <a:cubicBezTo>
                    <a:pt x="f32" y="f42"/>
                    <a:pt x="f32" y="f43"/>
                    <a:pt x="f34" y="f43"/>
                  </a:cubicBezTo>
                  <a:cubicBezTo>
                    <a:pt x="f34" y="f43"/>
                    <a:pt x="f32" y="f44"/>
                    <a:pt x="f34" y="f44"/>
                  </a:cubicBezTo>
                  <a:cubicBezTo>
                    <a:pt x="f34" y="f44"/>
                    <a:pt x="f34" y="f44"/>
                    <a:pt x="f34" y="f45"/>
                  </a:cubicBezTo>
                  <a:cubicBezTo>
                    <a:pt x="f36" y="f45"/>
                    <a:pt x="f34" y="f45"/>
                    <a:pt x="f34" y="f45"/>
                  </a:cubicBezTo>
                  <a:cubicBezTo>
                    <a:pt x="f36" y="f46"/>
                    <a:pt x="f36" y="f46"/>
                    <a:pt x="f36" y="f46"/>
                  </a:cubicBezTo>
                  <a:cubicBezTo>
                    <a:pt x="f47" y="f46"/>
                    <a:pt x="f47" y="f46"/>
                    <a:pt x="f48" y="f48"/>
                  </a:cubicBezTo>
                  <a:cubicBezTo>
                    <a:pt x="f46" y="f48"/>
                    <a:pt x="f46" y="f47"/>
                    <a:pt x="f45" y="f36"/>
                  </a:cubicBezTo>
                  <a:cubicBezTo>
                    <a:pt x="f45" y="f34"/>
                    <a:pt x="f44" y="f30"/>
                    <a:pt x="f44" y="f32"/>
                  </a:cubicBezTo>
                  <a:cubicBezTo>
                    <a:pt x="f49" y="f32"/>
                    <a:pt x="f49" y="f32"/>
                    <a:pt x="f43" y="f32"/>
                  </a:cubicBezTo>
                  <a:cubicBezTo>
                    <a:pt x="f43" y="f32"/>
                    <a:pt x="f50" y="f32"/>
                    <a:pt x="f42" y="f30"/>
                  </a:cubicBezTo>
                  <a:cubicBezTo>
                    <a:pt x="f40" y="f30"/>
                    <a:pt x="f40" y="f30"/>
                    <a:pt x="f38" y="f30"/>
                  </a:cubicBezTo>
                  <a:cubicBezTo>
                    <a:pt x="f37" y="f41"/>
                    <a:pt x="f35" y="f41"/>
                    <a:pt x="f35" y="f41"/>
                  </a:cubicBezTo>
                  <a:cubicBezTo>
                    <a:pt x="f35" y="f41"/>
                    <a:pt x="f31" y="f41"/>
                    <a:pt x="f29" y="f28"/>
                  </a:cubicBezTo>
                  <a:cubicBezTo>
                    <a:pt x="f26" y="f24"/>
                    <a:pt x="f26" y="f24"/>
                    <a:pt x="f25" y="f7"/>
                  </a:cubicBezTo>
                  <a:cubicBezTo>
                    <a:pt x="f23" y="f7"/>
                    <a:pt x="f25" y="f24"/>
                    <a:pt x="f23" y="f24"/>
                  </a:cubicBezTo>
                  <a:cubicBezTo>
                    <a:pt x="f23" y="f7"/>
                    <a:pt x="f22" y="f24"/>
                    <a:pt x="f22" y="f24"/>
                  </a:cubicBezTo>
                  <a:cubicBezTo>
                    <a:pt x="f22" y="f24"/>
                    <a:pt x="f19" y="f28"/>
                    <a:pt x="f22" y="f41"/>
                  </a:cubicBezTo>
                  <a:cubicBezTo>
                    <a:pt x="f22" y="f41"/>
                    <a:pt x="f22" y="f41"/>
                    <a:pt x="f19" y="f41"/>
                  </a:cubicBezTo>
                  <a:cubicBezTo>
                    <a:pt x="f19" y="f30"/>
                    <a:pt x="f22" y="f30"/>
                    <a:pt x="f19" y="f30"/>
                  </a:cubicBezTo>
                  <a:cubicBezTo>
                    <a:pt x="f19" y="f30"/>
                    <a:pt x="f19" y="f30"/>
                    <a:pt x="f17" y="f30"/>
                  </a:cubicBezTo>
                  <a:cubicBezTo>
                    <a:pt x="f17" y="f32"/>
                    <a:pt x="f13" y="f34"/>
                    <a:pt x="f13" y="f34"/>
                  </a:cubicBezTo>
                  <a:cubicBezTo>
                    <a:pt x="f13" y="f32"/>
                    <a:pt x="f13" y="f34"/>
                    <a:pt x="f13" y="f34"/>
                  </a:cubicBezTo>
                  <a:cubicBezTo>
                    <a:pt x="f51" y="f34"/>
                    <a:pt x="f12" y="f34"/>
                    <a:pt x="f10" y="f34"/>
                  </a:cubicBezTo>
                  <a:cubicBezTo>
                    <a:pt x="f9" y="f34"/>
                    <a:pt x="f9" y="f34"/>
                    <a:pt x="f9" y="f34"/>
                  </a:cubicBezTo>
                  <a:cubicBezTo>
                    <a:pt x="f52" y="f47"/>
                    <a:pt x="f52" y="f36"/>
                    <a:pt x="f9" y="f48"/>
                  </a:cubicBezTo>
                  <a:cubicBezTo>
                    <a:pt x="f9" y="f46"/>
                    <a:pt x="f10" y="f46"/>
                    <a:pt x="f10" y="f45"/>
                  </a:cubicBezTo>
                  <a:cubicBezTo>
                    <a:pt x="f12" y="f44"/>
                    <a:pt x="f10" y="f44"/>
                    <a:pt x="f9" y="f44"/>
                  </a:cubicBezTo>
                  <a:cubicBezTo>
                    <a:pt x="f9" y="f49"/>
                    <a:pt x="f10" y="f50"/>
                    <a:pt x="f10" y="f50"/>
                  </a:cubicBezTo>
                  <a:cubicBezTo>
                    <a:pt x="f10" y="f50"/>
                    <a:pt x="f10" y="f40"/>
                    <a:pt x="f10" y="f40"/>
                  </a:cubicBezTo>
                  <a:cubicBezTo>
                    <a:pt x="f10" y="f39"/>
                    <a:pt x="f9" y="f38"/>
                    <a:pt x="f9" y="f37"/>
                  </a:cubicBezTo>
                  <a:cubicBezTo>
                    <a:pt x="f52" y="f35"/>
                    <a:pt x="f10" y="f37"/>
                    <a:pt x="f12" y="f37"/>
                  </a:cubicBezTo>
                  <a:cubicBezTo>
                    <a:pt x="f51" y="f35"/>
                    <a:pt x="f12" y="f33"/>
                    <a:pt x="f12" y="f31"/>
                  </a:cubicBezTo>
                  <a:cubicBezTo>
                    <a:pt x="f51" y="f29"/>
                    <a:pt x="f12" y="f29"/>
                    <a:pt x="f12" y="f27"/>
                  </a:cubicBezTo>
                  <a:cubicBezTo>
                    <a:pt x="f51" y="f27"/>
                    <a:pt x="f12" y="f26"/>
                    <a:pt x="f12" y="f26"/>
                  </a:cubicBezTo>
                  <a:cubicBezTo>
                    <a:pt x="f12" y="f25"/>
                    <a:pt x="f10" y="f23"/>
                    <a:pt x="f12" y="f25"/>
                  </a:cubicBezTo>
                  <a:cubicBezTo>
                    <a:pt x="f51" y="f25"/>
                    <a:pt x="f51" y="f22"/>
                    <a:pt x="f13" y="f19"/>
                  </a:cubicBezTo>
                  <a:cubicBezTo>
                    <a:pt x="f14" y="f17"/>
                    <a:pt x="f14" y="f17"/>
                    <a:pt x="f13" y="f17"/>
                  </a:cubicBezTo>
                  <a:cubicBezTo>
                    <a:pt x="f13" y="f17"/>
                    <a:pt x="f13" y="f14"/>
                    <a:pt x="f13" y="f14"/>
                  </a:cubicBezTo>
                  <a:cubicBezTo>
                    <a:pt x="f51" y="f13"/>
                    <a:pt x="f12" y="f14"/>
                    <a:pt x="f10" y="f14"/>
                  </a:cubicBezTo>
                  <a:cubicBezTo>
                    <a:pt x="f10" y="f14"/>
                    <a:pt x="f9" y="f13"/>
                    <a:pt x="f52" y="f14"/>
                  </a:cubicBezTo>
                  <a:cubicBezTo>
                    <a:pt x="f52" y="f14"/>
                    <a:pt x="f53" y="f14"/>
                    <a:pt x="f52" y="f13"/>
                  </a:cubicBezTo>
                  <a:cubicBezTo>
                    <a:pt x="f52" y="f51"/>
                    <a:pt x="f52" y="f51"/>
                    <a:pt x="f53" y="f51"/>
                  </a:cubicBezTo>
                  <a:cubicBezTo>
                    <a:pt x="f54" y="f51"/>
                    <a:pt x="f55" y="f51"/>
                    <a:pt x="f55" y="f13"/>
                  </a:cubicBezTo>
                  <a:cubicBezTo>
                    <a:pt x="f56" y="f51"/>
                    <a:pt x="f56" y="f51"/>
                    <a:pt x="f56" y="f12"/>
                  </a:cubicBezTo>
                  <a:cubicBezTo>
                    <a:pt x="f55" y="f12"/>
                    <a:pt x="f54" y="f12"/>
                    <a:pt x="f55" y="f12"/>
                  </a:cubicBezTo>
                  <a:cubicBezTo>
                    <a:pt x="f56" y="f12"/>
                    <a:pt x="f55" y="f10"/>
                    <a:pt x="f56" y="f9"/>
                  </a:cubicBezTo>
                  <a:cubicBezTo>
                    <a:pt x="f56" y="f9"/>
                    <a:pt x="f56" y="f9"/>
                    <a:pt x="f56" y="f52"/>
                  </a:cubicBezTo>
                  <a:cubicBezTo>
                    <a:pt x="f55" y="f53"/>
                    <a:pt x="f5" y="f53"/>
                    <a:pt x="f5" y="f53"/>
                  </a:cubicBezTo>
                  <a:cubicBezTo>
                    <a:pt x="f56" y="f53"/>
                    <a:pt x="f5" y="f53"/>
                    <a:pt x="f5" y="f54"/>
                  </a:cubicBezTo>
                  <a:cubicBezTo>
                    <a:pt x="f56" y="f54"/>
                    <a:pt x="f55" y="f55"/>
                    <a:pt x="f55" y="f55"/>
                  </a:cubicBezTo>
                  <a:cubicBezTo>
                    <a:pt x="f55" y="f54"/>
                    <a:pt x="f54" y="f55"/>
                    <a:pt x="f53" y="f55"/>
                  </a:cubicBezTo>
                  <a:cubicBezTo>
                    <a:pt x="f53" y="f55"/>
                    <a:pt x="f52" y="f55"/>
                    <a:pt x="f53" y="f55"/>
                  </a:cubicBezTo>
                  <a:cubicBezTo>
                    <a:pt x="f54" y="f56"/>
                    <a:pt x="f53" y="f56"/>
                    <a:pt x="f53" y="f56"/>
                  </a:cubicBezTo>
                  <a:cubicBezTo>
                    <a:pt x="f52" y="f56"/>
                    <a:pt x="f9" y="f5"/>
                    <a:pt x="f9" y="f5"/>
                  </a:cubicBezTo>
                  <a:cubicBezTo>
                    <a:pt x="f52" y="f56"/>
                    <a:pt x="f9" y="f5"/>
                    <a:pt x="f9" y="f56"/>
                  </a:cubicBezTo>
                  <a:cubicBezTo>
                    <a:pt x="f9" y="f56"/>
                    <a:pt x="f12" y="f56"/>
                    <a:pt x="f51" y="f56"/>
                  </a:cubicBezTo>
                  <a:cubicBezTo>
                    <a:pt x="f51" y="f55"/>
                    <a:pt x="f17" y="f55"/>
                    <a:pt x="f17" y="f56"/>
                  </a:cubicBezTo>
                  <a:cubicBezTo>
                    <a:pt x="f19" y="f56"/>
                    <a:pt x="f22" y="f56"/>
                    <a:pt x="f19" y="f56"/>
                  </a:cubicBezTo>
                  <a:cubicBezTo>
                    <a:pt x="f19" y="f56"/>
                    <a:pt x="f22" y="f56"/>
                    <a:pt x="f22" y="f56"/>
                  </a:cubicBezTo>
                  <a:cubicBezTo>
                    <a:pt x="f23" y="f56"/>
                    <a:pt x="f26" y="f56"/>
                    <a:pt x="f29" y="f55"/>
                  </a:cubicBezTo>
                  <a:cubicBezTo>
                    <a:pt x="f33" y="f55"/>
                    <a:pt x="f35" y="f56"/>
                    <a:pt x="f35" y="f56"/>
                  </a:cubicBezTo>
                  <a:cubicBezTo>
                    <a:pt x="f37" y="f55"/>
                    <a:pt x="f37" y="f55"/>
                    <a:pt x="f38" y="f55"/>
                  </a:cubicBezTo>
                  <a:cubicBezTo>
                    <a:pt x="f39" y="f55"/>
                    <a:pt x="f39" y="f56"/>
                    <a:pt x="f39" y="f56"/>
                  </a:cubicBezTo>
                  <a:cubicBezTo>
                    <a:pt x="f40" y="f55"/>
                    <a:pt x="f42" y="f55"/>
                    <a:pt x="f42" y="f55"/>
                  </a:cubicBezTo>
                  <a:cubicBezTo>
                    <a:pt x="f42" y="f55"/>
                    <a:pt x="f43" y="f55"/>
                    <a:pt x="f43" y="f55"/>
                  </a:cubicBezTo>
                  <a:cubicBezTo>
                    <a:pt x="f49" y="f55"/>
                    <a:pt x="f49" y="f55"/>
                    <a:pt x="f44" y="f55"/>
                  </a:cubicBezTo>
                  <a:cubicBezTo>
                    <a:pt x="f44" y="f55"/>
                    <a:pt x="f44" y="f55"/>
                    <a:pt x="f44" y="f55"/>
                  </a:cubicBezTo>
                  <a:cubicBezTo>
                    <a:pt x="f45" y="f54"/>
                    <a:pt x="f45" y="f55"/>
                    <a:pt x="f45" y="f55"/>
                  </a:cubicBezTo>
                  <a:cubicBezTo>
                    <a:pt x="f46" y="f55"/>
                    <a:pt x="f45" y="f54"/>
                    <a:pt x="f46" y="f54"/>
                  </a:cubicBezTo>
                  <a:cubicBezTo>
                    <a:pt x="f47" y="f54"/>
                    <a:pt x="f48" y="f53"/>
                    <a:pt x="f36" y="f53"/>
                  </a:cubicBezTo>
                  <a:cubicBezTo>
                    <a:pt x="f34" y="f53"/>
                    <a:pt x="f34" y="f53"/>
                    <a:pt x="f32" y="f52"/>
                  </a:cubicBezTo>
                  <a:cubicBezTo>
                    <a:pt x="f30" y="f9"/>
                    <a:pt x="f41" y="f52"/>
                    <a:pt x="f28" y="f9"/>
                  </a:cubicBezTo>
                  <a:cubicBezTo>
                    <a:pt x="f28" y="f10"/>
                    <a:pt x="f24" y="f9"/>
                    <a:pt x="f24" y="f52"/>
                  </a:cubicBezTo>
                  <a:cubicBezTo>
                    <a:pt x="f24" y="f52"/>
                    <a:pt x="f57" y="f10"/>
                    <a:pt x="f57" y="f9"/>
                  </a:cubicBezTo>
                  <a:cubicBezTo>
                    <a:pt x="f58" y="f10"/>
                    <a:pt x="f57" y="f12"/>
                    <a:pt x="f21" y="f10"/>
                  </a:cubicBezTo>
                  <a:cubicBezTo>
                    <a:pt x="f20" y="f9"/>
                    <a:pt x="f18" y="f10"/>
                    <a:pt x="f16" y="f10"/>
                  </a:cubicBezTo>
                  <a:cubicBezTo>
                    <a:pt x="f16" y="f9"/>
                    <a:pt x="f15" y="f10"/>
                    <a:pt x="f11" y="f9"/>
                  </a:cubicBezTo>
                  <a:cubicBezTo>
                    <a:pt x="f8" y="f9"/>
                    <a:pt x="f11"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49" name="France">
              <a:extLst>
                <a:ext uri="{FF2B5EF4-FFF2-40B4-BE49-F238E27FC236}">
                  <a16:creationId xmlns:a16="http://schemas.microsoft.com/office/drawing/2014/main" id="{B36B7E8E-0357-0E26-FB53-4049A5B26DBA}"/>
                </a:ext>
              </a:extLst>
            </p:cNvPr>
            <p:cNvSpPr/>
            <p:nvPr/>
          </p:nvSpPr>
          <p:spPr>
            <a:xfrm>
              <a:off x="6906856" y="3017373"/>
              <a:ext cx="266602" cy="233208"/>
            </a:xfrm>
            <a:custGeom>
              <a:avLst/>
              <a:gdLst>
                <a:gd name="f0" fmla="val 10800000"/>
                <a:gd name="f1" fmla="val 5400000"/>
                <a:gd name="f2" fmla="val 180"/>
                <a:gd name="f3" fmla="val w"/>
                <a:gd name="f4" fmla="val h"/>
                <a:gd name="f5" fmla="val 0"/>
                <a:gd name="f6" fmla="val 50"/>
                <a:gd name="f7" fmla="val 46"/>
                <a:gd name="f8" fmla="val 38"/>
                <a:gd name="f9" fmla="val 49"/>
                <a:gd name="f10" fmla="val 48"/>
                <a:gd name="f11" fmla="val 47"/>
                <a:gd name="f12" fmla="val 39"/>
                <a:gd name="f13" fmla="val 40"/>
                <a:gd name="f14" fmla="val 41"/>
                <a:gd name="f15" fmla="val 45"/>
                <a:gd name="f16" fmla="val 44"/>
                <a:gd name="f17" fmla="val 42"/>
                <a:gd name="f18" fmla="val 43"/>
                <a:gd name="f19" fmla="val 37"/>
                <a:gd name="f20" fmla="val 36"/>
                <a:gd name="f21" fmla="val 35"/>
                <a:gd name="f22" fmla="val 34"/>
                <a:gd name="f23" fmla="val 33"/>
                <a:gd name="f24" fmla="val 32"/>
                <a:gd name="f25" fmla="val 31"/>
                <a:gd name="f26" fmla="val 30"/>
                <a:gd name="f27" fmla="val 29"/>
                <a:gd name="f28" fmla="val 28"/>
                <a:gd name="f29" fmla="val 27"/>
                <a:gd name="f30" fmla="val 26"/>
                <a:gd name="f31" fmla="val 25"/>
                <a:gd name="f32" fmla="val 24"/>
                <a:gd name="f33" fmla="val 22"/>
                <a:gd name="f34" fmla="val 21"/>
                <a:gd name="f35" fmla="val 20"/>
                <a:gd name="f36" fmla="val 19"/>
                <a:gd name="f37" fmla="val 18"/>
                <a:gd name="f38" fmla="val 17"/>
                <a:gd name="f39" fmla="val 16"/>
                <a:gd name="f40" fmla="val 14"/>
                <a:gd name="f41" fmla="val 15"/>
                <a:gd name="f42" fmla="val 13"/>
                <a:gd name="f43" fmla="val 12"/>
                <a:gd name="f44" fmla="val 11"/>
                <a:gd name="f45" fmla="val 23"/>
                <a:gd name="f46" fmla="val 10"/>
                <a:gd name="f47" fmla="val 9"/>
                <a:gd name="f48" fmla="val 8"/>
                <a:gd name="f49" fmla="val 7"/>
                <a:gd name="f50" fmla="val 6"/>
                <a:gd name="f51" fmla="val 5"/>
                <a:gd name="f52" fmla="val 4"/>
                <a:gd name="f53" fmla="val 3"/>
                <a:gd name="f54" fmla="val 2"/>
                <a:gd name="f55" fmla="val 1"/>
                <a:gd name="f56" fmla="+- 0 0 -90"/>
                <a:gd name="f57" fmla="*/ f3 1 50"/>
                <a:gd name="f58" fmla="*/ f4 1 46"/>
                <a:gd name="f59" fmla="+- f7 0 f5"/>
                <a:gd name="f60" fmla="+- f6 0 f5"/>
                <a:gd name="f61" fmla="*/ f56 f0 1"/>
                <a:gd name="f62" fmla="*/ f60 1 50"/>
                <a:gd name="f63" fmla="*/ f59 1 46"/>
                <a:gd name="f64" fmla="*/ f61 1 f2"/>
                <a:gd name="f65" fmla="*/ 48 1 f62"/>
                <a:gd name="f66" fmla="*/ 38 1 f63"/>
                <a:gd name="f67" fmla="*/ 46 1 f62"/>
                <a:gd name="f68" fmla="*/ 40 1 f63"/>
                <a:gd name="f69" fmla="*/ 43 1 f62"/>
                <a:gd name="f70" fmla="*/ 40 1 f62"/>
                <a:gd name="f71" fmla="*/ 39 1 f63"/>
                <a:gd name="f72" fmla="*/ 36 1 f62"/>
                <a:gd name="f73" fmla="*/ 33 1 f62"/>
                <a:gd name="f74" fmla="*/ 43 1 f63"/>
                <a:gd name="f75" fmla="*/ 31 1 f62"/>
                <a:gd name="f76" fmla="*/ 44 1 f63"/>
                <a:gd name="f77" fmla="*/ 26 1 f62"/>
                <a:gd name="f78" fmla="*/ 45 1 f63"/>
                <a:gd name="f79" fmla="*/ 22 1 f62"/>
                <a:gd name="f80" fmla="*/ 18 1 f62"/>
                <a:gd name="f81" fmla="*/ 13 1 f62"/>
                <a:gd name="f82" fmla="*/ 41 1 f63"/>
                <a:gd name="f83" fmla="*/ 11 1 f62"/>
                <a:gd name="f84" fmla="*/ 14 1 f62"/>
                <a:gd name="f85" fmla="*/ 34 1 f63"/>
                <a:gd name="f86" fmla="*/ 17 1 f62"/>
                <a:gd name="f87" fmla="*/ 31 1 f63"/>
                <a:gd name="f88" fmla="*/ 16 1 f62"/>
                <a:gd name="f89" fmla="*/ 26 1 f63"/>
                <a:gd name="f90" fmla="*/ 24 1 f63"/>
                <a:gd name="f91" fmla="*/ 21 1 f63"/>
                <a:gd name="f92" fmla="*/ 19 1 f63"/>
                <a:gd name="f93" fmla="*/ 9 1 f62"/>
                <a:gd name="f94" fmla="*/ 18 1 f63"/>
                <a:gd name="f95" fmla="*/ 6 1 f62"/>
                <a:gd name="f96" fmla="*/ 17 1 f63"/>
                <a:gd name="f97" fmla="*/ 2 1 f62"/>
                <a:gd name="f98" fmla="*/ 16 1 f63"/>
                <a:gd name="f99" fmla="*/ 14 1 f63"/>
                <a:gd name="f100" fmla="*/ 0 1 f62"/>
                <a:gd name="f101" fmla="*/ 13 1 f63"/>
                <a:gd name="f102" fmla="*/ 12 1 f63"/>
                <a:gd name="f103" fmla="*/ 5 1 f62"/>
                <a:gd name="f104" fmla="*/ 11 1 f63"/>
                <a:gd name="f105" fmla="*/ 7 1 f62"/>
                <a:gd name="f106" fmla="*/ 10 1 f62"/>
                <a:gd name="f107" fmla="*/ 12 1 f62"/>
                <a:gd name="f108" fmla="*/ 8 1 f63"/>
                <a:gd name="f109" fmla="*/ 6 1 f63"/>
                <a:gd name="f110" fmla="*/ 9 1 f63"/>
                <a:gd name="f111" fmla="*/ 19 1 f62"/>
                <a:gd name="f112" fmla="*/ 21 1 f62"/>
                <a:gd name="f113" fmla="*/ 25 1 f62"/>
                <a:gd name="f114" fmla="*/ 4 1 f63"/>
                <a:gd name="f115" fmla="*/ 2 1 f63"/>
                <a:gd name="f116" fmla="*/ 29 1 f62"/>
                <a:gd name="f117" fmla="*/ 0 1 f63"/>
                <a:gd name="f118" fmla="*/ 32 1 f62"/>
                <a:gd name="f119" fmla="*/ 34 1 f62"/>
                <a:gd name="f120" fmla="*/ 37 1 f62"/>
                <a:gd name="f121" fmla="*/ 39 1 f62"/>
                <a:gd name="f122" fmla="*/ 7 1 f63"/>
                <a:gd name="f123" fmla="*/ 50 1 f62"/>
                <a:gd name="f124" fmla="*/ 47 1 f62"/>
                <a:gd name="f125" fmla="*/ 45 1 f62"/>
                <a:gd name="f126" fmla="*/ 25 1 f63"/>
                <a:gd name="f127" fmla="*/ 29 1 f63"/>
                <a:gd name="f128" fmla="*/ 32 1 f63"/>
                <a:gd name="f129" fmla="*/ 49 1 f62"/>
                <a:gd name="f130" fmla="*/ 36 1 f63"/>
                <a:gd name="f131" fmla="*/ f6 1 f62"/>
                <a:gd name="f132" fmla="*/ f7 1 f63"/>
                <a:gd name="f133" fmla="+- f64 0 f1"/>
                <a:gd name="f134" fmla="*/ f100 f57 1"/>
                <a:gd name="f135" fmla="*/ f131 f57 1"/>
                <a:gd name="f136" fmla="*/ f132 f58 1"/>
                <a:gd name="f137" fmla="*/ f117 f58 1"/>
                <a:gd name="f138" fmla="*/ f65 f57 1"/>
                <a:gd name="f139" fmla="*/ f66 f58 1"/>
                <a:gd name="f140" fmla="*/ f67 f57 1"/>
                <a:gd name="f141" fmla="*/ f68 f58 1"/>
                <a:gd name="f142" fmla="*/ f69 f57 1"/>
                <a:gd name="f143" fmla="*/ f70 f57 1"/>
                <a:gd name="f144" fmla="*/ f71 f58 1"/>
                <a:gd name="f145" fmla="*/ f72 f57 1"/>
                <a:gd name="f146" fmla="*/ f73 f57 1"/>
                <a:gd name="f147" fmla="*/ f74 f58 1"/>
                <a:gd name="f148" fmla="*/ f75 f57 1"/>
                <a:gd name="f149" fmla="*/ f76 f58 1"/>
                <a:gd name="f150" fmla="*/ f77 f57 1"/>
                <a:gd name="f151" fmla="*/ f78 f58 1"/>
                <a:gd name="f152" fmla="*/ f79 f57 1"/>
                <a:gd name="f153" fmla="*/ f80 f57 1"/>
                <a:gd name="f154" fmla="*/ f81 f57 1"/>
                <a:gd name="f155" fmla="*/ f82 f58 1"/>
                <a:gd name="f156" fmla="*/ f83 f57 1"/>
                <a:gd name="f157" fmla="*/ f84 f57 1"/>
                <a:gd name="f158" fmla="*/ f85 f58 1"/>
                <a:gd name="f159" fmla="*/ f86 f57 1"/>
                <a:gd name="f160" fmla="*/ f87 f58 1"/>
                <a:gd name="f161" fmla="*/ f88 f57 1"/>
                <a:gd name="f162" fmla="*/ f89 f58 1"/>
                <a:gd name="f163" fmla="*/ f90 f58 1"/>
                <a:gd name="f164" fmla="*/ f91 f58 1"/>
                <a:gd name="f165" fmla="*/ f92 f58 1"/>
                <a:gd name="f166" fmla="*/ f93 f57 1"/>
                <a:gd name="f167" fmla="*/ f94 f58 1"/>
                <a:gd name="f168" fmla="*/ f95 f57 1"/>
                <a:gd name="f169" fmla="*/ f96 f58 1"/>
                <a:gd name="f170" fmla="*/ f97 f57 1"/>
                <a:gd name="f171" fmla="*/ f98 f58 1"/>
                <a:gd name="f172" fmla="*/ f99 f58 1"/>
                <a:gd name="f173" fmla="*/ f101 f58 1"/>
                <a:gd name="f174" fmla="*/ f102 f58 1"/>
                <a:gd name="f175" fmla="*/ f103 f57 1"/>
                <a:gd name="f176" fmla="*/ f104 f58 1"/>
                <a:gd name="f177" fmla="*/ f105 f57 1"/>
                <a:gd name="f178" fmla="*/ f106 f57 1"/>
                <a:gd name="f179" fmla="*/ f107 f57 1"/>
                <a:gd name="f180" fmla="*/ f108 f58 1"/>
                <a:gd name="f181" fmla="*/ f109 f58 1"/>
                <a:gd name="f182" fmla="*/ f110 f58 1"/>
                <a:gd name="f183" fmla="*/ f111 f57 1"/>
                <a:gd name="f184" fmla="*/ f112 f57 1"/>
                <a:gd name="f185" fmla="*/ f113 f57 1"/>
                <a:gd name="f186" fmla="*/ f114 f58 1"/>
                <a:gd name="f187" fmla="*/ f115 f58 1"/>
                <a:gd name="f188" fmla="*/ f116 f57 1"/>
                <a:gd name="f189" fmla="*/ f118 f57 1"/>
                <a:gd name="f190" fmla="*/ f119 f57 1"/>
                <a:gd name="f191" fmla="*/ f120 f57 1"/>
                <a:gd name="f192" fmla="*/ f121 f57 1"/>
                <a:gd name="f193" fmla="*/ f122 f58 1"/>
                <a:gd name="f194" fmla="*/ f123 f57 1"/>
                <a:gd name="f195" fmla="*/ f124 f57 1"/>
                <a:gd name="f196" fmla="*/ f125 f57 1"/>
                <a:gd name="f197" fmla="*/ f126 f58 1"/>
                <a:gd name="f198" fmla="*/ f127 f58 1"/>
                <a:gd name="f199" fmla="*/ f128 f58 1"/>
                <a:gd name="f200" fmla="*/ f129 f57 1"/>
                <a:gd name="f201" fmla="*/ f130 f58 1"/>
              </a:gdLst>
              <a:ahLst/>
              <a:cxnLst>
                <a:cxn ang="3cd4">
                  <a:pos x="hc" y="t"/>
                </a:cxn>
                <a:cxn ang="0">
                  <a:pos x="r" y="vc"/>
                </a:cxn>
                <a:cxn ang="cd4">
                  <a:pos x="hc" y="b"/>
                </a:cxn>
                <a:cxn ang="cd2">
                  <a:pos x="l" y="vc"/>
                </a:cxn>
                <a:cxn ang="f133">
                  <a:pos x="f138" y="f139"/>
                </a:cxn>
                <a:cxn ang="f133">
                  <a:pos x="f140" y="f141"/>
                </a:cxn>
                <a:cxn ang="f133">
                  <a:pos x="f142" y="f141"/>
                </a:cxn>
                <a:cxn ang="f133">
                  <a:pos x="f143" y="f144"/>
                </a:cxn>
                <a:cxn ang="f133">
                  <a:pos x="f145" y="f141"/>
                </a:cxn>
                <a:cxn ang="f133">
                  <a:pos x="f146" y="f147"/>
                </a:cxn>
                <a:cxn ang="f133">
                  <a:pos x="f148" y="f149"/>
                </a:cxn>
                <a:cxn ang="f133">
                  <a:pos x="f150" y="f151"/>
                </a:cxn>
                <a:cxn ang="f133">
                  <a:pos x="f152" y="f147"/>
                </a:cxn>
                <a:cxn ang="f133">
                  <a:pos x="f153" y="f147"/>
                </a:cxn>
                <a:cxn ang="f133">
                  <a:pos x="f154" y="f155"/>
                </a:cxn>
                <a:cxn ang="f133">
                  <a:pos x="f156" y="f141"/>
                </a:cxn>
                <a:cxn ang="f133">
                  <a:pos x="f157" y="f158"/>
                </a:cxn>
                <a:cxn ang="f133">
                  <a:pos x="f159" y="f160"/>
                </a:cxn>
                <a:cxn ang="f133">
                  <a:pos x="f161" y="f162"/>
                </a:cxn>
                <a:cxn ang="f133">
                  <a:pos x="f157" y="f163"/>
                </a:cxn>
                <a:cxn ang="f133">
                  <a:pos x="f156" y="f164"/>
                </a:cxn>
                <a:cxn ang="f133">
                  <a:pos x="f156" y="f165"/>
                </a:cxn>
                <a:cxn ang="f133">
                  <a:pos x="f166" y="f167"/>
                </a:cxn>
                <a:cxn ang="f133">
                  <a:pos x="f168" y="f169"/>
                </a:cxn>
                <a:cxn ang="f133">
                  <a:pos x="f170" y="f171"/>
                </a:cxn>
                <a:cxn ang="f133">
                  <a:pos x="f170" y="f172"/>
                </a:cxn>
                <a:cxn ang="f133">
                  <a:pos x="f134" y="f173"/>
                </a:cxn>
                <a:cxn ang="f133">
                  <a:pos x="f170" y="f174"/>
                </a:cxn>
                <a:cxn ang="f133">
                  <a:pos x="f175" y="f176"/>
                </a:cxn>
                <a:cxn ang="f133">
                  <a:pos x="f177" y="f174"/>
                </a:cxn>
                <a:cxn ang="f133">
                  <a:pos x="f178" y="f174"/>
                </a:cxn>
                <a:cxn ang="f133">
                  <a:pos x="f179" y="f176"/>
                </a:cxn>
                <a:cxn ang="f133">
                  <a:pos x="f179" y="f180"/>
                </a:cxn>
                <a:cxn ang="f133">
                  <a:pos x="f179" y="f181"/>
                </a:cxn>
                <a:cxn ang="f133">
                  <a:pos x="f157" y="f180"/>
                </a:cxn>
                <a:cxn ang="f133">
                  <a:pos x="f161" y="f182"/>
                </a:cxn>
                <a:cxn ang="f133">
                  <a:pos x="f183" y="f180"/>
                </a:cxn>
                <a:cxn ang="f133">
                  <a:pos x="f184" y="f181"/>
                </a:cxn>
                <a:cxn ang="f133">
                  <a:pos x="f185" y="f186"/>
                </a:cxn>
                <a:cxn ang="f133">
                  <a:pos x="f150" y="f187"/>
                </a:cxn>
                <a:cxn ang="f133">
                  <a:pos x="f188" y="f137"/>
                </a:cxn>
                <a:cxn ang="f133">
                  <a:pos x="f189" y="f187"/>
                </a:cxn>
                <a:cxn ang="f133">
                  <a:pos x="f190" y="f186"/>
                </a:cxn>
                <a:cxn ang="f133">
                  <a:pos x="f145" y="f186"/>
                </a:cxn>
                <a:cxn ang="f133">
                  <a:pos x="f191" y="f181"/>
                </a:cxn>
                <a:cxn ang="f133">
                  <a:pos x="f192" y="f193"/>
                </a:cxn>
                <a:cxn ang="f133">
                  <a:pos x="f142" y="f193"/>
                </a:cxn>
                <a:cxn ang="f133">
                  <a:pos x="f140" y="f182"/>
                </a:cxn>
                <a:cxn ang="f133">
                  <a:pos x="f194" y="f176"/>
                </a:cxn>
                <a:cxn ang="f133">
                  <a:pos x="f138" y="f169"/>
                </a:cxn>
                <a:cxn ang="f133">
                  <a:pos x="f195" y="f169"/>
                </a:cxn>
                <a:cxn ang="f133">
                  <a:pos x="f196" y="f165"/>
                </a:cxn>
                <a:cxn ang="f133">
                  <a:pos x="f142" y="f197"/>
                </a:cxn>
                <a:cxn ang="f133">
                  <a:pos x="f140" y="f163"/>
                </a:cxn>
                <a:cxn ang="f133">
                  <a:pos x="f195" y="f162"/>
                </a:cxn>
                <a:cxn ang="f133">
                  <a:pos x="f138" y="f198"/>
                </a:cxn>
                <a:cxn ang="f133">
                  <a:pos x="f138" y="f199"/>
                </a:cxn>
                <a:cxn ang="f133">
                  <a:pos x="f200" y="f201"/>
                </a:cxn>
                <a:cxn ang="f133">
                  <a:pos x="f194" y="f139"/>
                </a:cxn>
              </a:cxnLst>
              <a:rect l="f134" t="f137" r="f135" b="f136"/>
              <a:pathLst>
                <a:path w="50" h="46">
                  <a:moveTo>
                    <a:pt x="f6" y="f8"/>
                  </a:moveTo>
                  <a:cubicBezTo>
                    <a:pt x="f9" y="f8"/>
                    <a:pt x="f9" y="f8"/>
                    <a:pt x="f10" y="f8"/>
                  </a:cubicBezTo>
                  <a:cubicBezTo>
                    <a:pt x="f11" y="f8"/>
                    <a:pt x="f10" y="f12"/>
                    <a:pt x="f11" y="f12"/>
                  </a:cubicBezTo>
                  <a:cubicBezTo>
                    <a:pt x="f11" y="f12"/>
                    <a:pt x="f11" y="f12"/>
                    <a:pt x="f7" y="f13"/>
                  </a:cubicBezTo>
                  <a:cubicBezTo>
                    <a:pt x="f7" y="f14"/>
                    <a:pt x="f15" y="f14"/>
                    <a:pt x="f15" y="f14"/>
                  </a:cubicBezTo>
                  <a:cubicBezTo>
                    <a:pt x="f16" y="f17"/>
                    <a:pt x="f18" y="f14"/>
                    <a:pt x="f18" y="f13"/>
                  </a:cubicBezTo>
                  <a:cubicBezTo>
                    <a:pt x="f18" y="f13"/>
                    <a:pt x="f17" y="f13"/>
                    <a:pt x="f14" y="f12"/>
                  </a:cubicBezTo>
                  <a:cubicBezTo>
                    <a:pt x="f13" y="f12"/>
                    <a:pt x="f14" y="f12"/>
                    <a:pt x="f13" y="f12"/>
                  </a:cubicBezTo>
                  <a:cubicBezTo>
                    <a:pt x="f12" y="f12"/>
                    <a:pt x="f12" y="f12"/>
                    <a:pt x="f8" y="f13"/>
                  </a:cubicBezTo>
                  <a:cubicBezTo>
                    <a:pt x="f19" y="f13"/>
                    <a:pt x="f19" y="f13"/>
                    <a:pt x="f20" y="f13"/>
                  </a:cubicBezTo>
                  <a:cubicBezTo>
                    <a:pt x="f20" y="f13"/>
                    <a:pt x="f21" y="f14"/>
                    <a:pt x="f22" y="f17"/>
                  </a:cubicBezTo>
                  <a:cubicBezTo>
                    <a:pt x="f23" y="f18"/>
                    <a:pt x="f23" y="f17"/>
                    <a:pt x="f23" y="f18"/>
                  </a:cubicBezTo>
                  <a:cubicBezTo>
                    <a:pt x="f24" y="f16"/>
                    <a:pt x="f23" y="f16"/>
                    <a:pt x="f24" y="f16"/>
                  </a:cubicBezTo>
                  <a:cubicBezTo>
                    <a:pt x="f25" y="f16"/>
                    <a:pt x="f24" y="f16"/>
                    <a:pt x="f25" y="f16"/>
                  </a:cubicBezTo>
                  <a:cubicBezTo>
                    <a:pt x="f26" y="f15"/>
                    <a:pt x="f27" y="f16"/>
                    <a:pt x="f27" y="f15"/>
                  </a:cubicBezTo>
                  <a:cubicBezTo>
                    <a:pt x="f28" y="f15"/>
                    <a:pt x="f29" y="f16"/>
                    <a:pt x="f30" y="f15"/>
                  </a:cubicBezTo>
                  <a:cubicBezTo>
                    <a:pt x="f31" y="f7"/>
                    <a:pt x="f32" y="f15"/>
                    <a:pt x="f31" y="f16"/>
                  </a:cubicBezTo>
                  <a:cubicBezTo>
                    <a:pt x="f31" y="f15"/>
                    <a:pt x="f33" y="f18"/>
                    <a:pt x="f33" y="f18"/>
                  </a:cubicBezTo>
                  <a:cubicBezTo>
                    <a:pt x="f33" y="f16"/>
                    <a:pt x="f34" y="f15"/>
                    <a:pt x="f34" y="f16"/>
                  </a:cubicBezTo>
                  <a:cubicBezTo>
                    <a:pt x="f35" y="f18"/>
                    <a:pt x="f36" y="f16"/>
                    <a:pt x="f37" y="f18"/>
                  </a:cubicBezTo>
                  <a:cubicBezTo>
                    <a:pt x="f38" y="f17"/>
                    <a:pt x="f38" y="f17"/>
                    <a:pt x="f39" y="f17"/>
                  </a:cubicBezTo>
                  <a:cubicBezTo>
                    <a:pt x="f40" y="f17"/>
                    <a:pt x="f41" y="f14"/>
                    <a:pt x="f42" y="f14"/>
                  </a:cubicBezTo>
                  <a:cubicBezTo>
                    <a:pt x="f43" y="f14"/>
                    <a:pt x="f42" y="f13"/>
                    <a:pt x="f43" y="f13"/>
                  </a:cubicBezTo>
                  <a:cubicBezTo>
                    <a:pt x="f43" y="f13"/>
                    <a:pt x="f43" y="f14"/>
                    <a:pt x="f44" y="f13"/>
                  </a:cubicBezTo>
                  <a:cubicBezTo>
                    <a:pt x="f43" y="f13"/>
                    <a:pt x="f43" y="f12"/>
                    <a:pt x="f42" y="f12"/>
                  </a:cubicBezTo>
                  <a:cubicBezTo>
                    <a:pt x="f42" y="f8"/>
                    <a:pt x="f42" y="f21"/>
                    <a:pt x="f40" y="f22"/>
                  </a:cubicBezTo>
                  <a:cubicBezTo>
                    <a:pt x="f41" y="f23"/>
                    <a:pt x="f41" y="f25"/>
                    <a:pt x="f41" y="f26"/>
                  </a:cubicBezTo>
                  <a:cubicBezTo>
                    <a:pt x="f41" y="f28"/>
                    <a:pt x="f39" y="f26"/>
                    <a:pt x="f38" y="f25"/>
                  </a:cubicBezTo>
                  <a:cubicBezTo>
                    <a:pt x="f38" y="f28"/>
                    <a:pt x="f41" y="f27"/>
                    <a:pt x="f41" y="f29"/>
                  </a:cubicBezTo>
                  <a:cubicBezTo>
                    <a:pt x="f39" y="f30"/>
                    <a:pt x="f39" y="f29"/>
                    <a:pt x="f39" y="f30"/>
                  </a:cubicBezTo>
                  <a:cubicBezTo>
                    <a:pt x="f41" y="f31"/>
                    <a:pt x="f39" y="f32"/>
                    <a:pt x="f39" y="f31"/>
                  </a:cubicBezTo>
                  <a:cubicBezTo>
                    <a:pt x="f41" y="f31"/>
                    <a:pt x="f41" y="f32"/>
                    <a:pt x="f40" y="f32"/>
                  </a:cubicBezTo>
                  <a:cubicBezTo>
                    <a:pt x="f42" y="f45"/>
                    <a:pt x="f43" y="f45"/>
                    <a:pt x="f43" y="f45"/>
                  </a:cubicBezTo>
                  <a:cubicBezTo>
                    <a:pt x="f44" y="f34"/>
                    <a:pt x="f44" y="f34"/>
                    <a:pt x="f44" y="f34"/>
                  </a:cubicBezTo>
                  <a:cubicBezTo>
                    <a:pt x="f44" y="f35"/>
                    <a:pt x="f44" y="f35"/>
                    <a:pt x="f44" y="f35"/>
                  </a:cubicBezTo>
                  <a:cubicBezTo>
                    <a:pt x="f44" y="f35"/>
                    <a:pt x="f43" y="f36"/>
                    <a:pt x="f44" y="f36"/>
                  </a:cubicBezTo>
                  <a:cubicBezTo>
                    <a:pt x="f46" y="f36"/>
                    <a:pt x="f46" y="f36"/>
                    <a:pt x="f46" y="f36"/>
                  </a:cubicBezTo>
                  <a:cubicBezTo>
                    <a:pt x="f44" y="f37"/>
                    <a:pt x="f47" y="f37"/>
                    <a:pt x="f47" y="f37"/>
                  </a:cubicBezTo>
                  <a:cubicBezTo>
                    <a:pt x="f48" y="f37"/>
                    <a:pt x="f47" y="f38"/>
                    <a:pt x="f48" y="f38"/>
                  </a:cubicBezTo>
                  <a:cubicBezTo>
                    <a:pt x="f49" y="f38"/>
                    <a:pt x="f49" y="f36"/>
                    <a:pt x="f50" y="f38"/>
                  </a:cubicBezTo>
                  <a:cubicBezTo>
                    <a:pt x="f50" y="f39"/>
                    <a:pt x="f51" y="f38"/>
                    <a:pt x="f52" y="f39"/>
                  </a:cubicBezTo>
                  <a:cubicBezTo>
                    <a:pt x="f52" y="f41"/>
                    <a:pt x="f53" y="f39"/>
                    <a:pt x="f54" y="f39"/>
                  </a:cubicBezTo>
                  <a:cubicBezTo>
                    <a:pt x="f55" y="f39"/>
                    <a:pt x="f54" y="f41"/>
                    <a:pt x="f55" y="f41"/>
                  </a:cubicBezTo>
                  <a:cubicBezTo>
                    <a:pt x="f5" y="f41"/>
                    <a:pt x="f55" y="f40"/>
                    <a:pt x="f54" y="f40"/>
                  </a:cubicBezTo>
                  <a:cubicBezTo>
                    <a:pt x="f53" y="f40"/>
                    <a:pt x="f55" y="f40"/>
                    <a:pt x="f54" y="f42"/>
                  </a:cubicBezTo>
                  <a:cubicBezTo>
                    <a:pt x="f54" y="f42"/>
                    <a:pt x="f55" y="f42"/>
                    <a:pt x="f5" y="f42"/>
                  </a:cubicBezTo>
                  <a:cubicBezTo>
                    <a:pt x="f5" y="f42"/>
                    <a:pt x="f5" y="f42"/>
                    <a:pt x="f5" y="f43"/>
                  </a:cubicBezTo>
                  <a:cubicBezTo>
                    <a:pt x="f55" y="f43"/>
                    <a:pt x="f55" y="f43"/>
                    <a:pt x="f54" y="f43"/>
                  </a:cubicBezTo>
                  <a:cubicBezTo>
                    <a:pt x="f53" y="f43"/>
                    <a:pt x="f52" y="f43"/>
                    <a:pt x="f52" y="f44"/>
                  </a:cubicBezTo>
                  <a:cubicBezTo>
                    <a:pt x="f52" y="f44"/>
                    <a:pt x="f52" y="f44"/>
                    <a:pt x="f51" y="f44"/>
                  </a:cubicBezTo>
                  <a:cubicBezTo>
                    <a:pt x="f50" y="f44"/>
                    <a:pt x="f50" y="f46"/>
                    <a:pt x="f49" y="f44"/>
                  </a:cubicBezTo>
                  <a:cubicBezTo>
                    <a:pt x="f49" y="f43"/>
                    <a:pt x="f49" y="f43"/>
                    <a:pt x="f49" y="f43"/>
                  </a:cubicBezTo>
                  <a:cubicBezTo>
                    <a:pt x="f48" y="f43"/>
                    <a:pt x="f47" y="f44"/>
                    <a:pt x="f47" y="f43"/>
                  </a:cubicBezTo>
                  <a:cubicBezTo>
                    <a:pt x="f47" y="f43"/>
                    <a:pt x="f46" y="f44"/>
                    <a:pt x="f46" y="f43"/>
                  </a:cubicBezTo>
                  <a:cubicBezTo>
                    <a:pt x="f46" y="f43"/>
                    <a:pt x="f44" y="f43"/>
                    <a:pt x="f43" y="f43"/>
                  </a:cubicBezTo>
                  <a:cubicBezTo>
                    <a:pt x="f42" y="f43"/>
                    <a:pt x="f43" y="f43"/>
                    <a:pt x="f43" y="f44"/>
                  </a:cubicBezTo>
                  <a:cubicBezTo>
                    <a:pt x="f43" y="f46"/>
                    <a:pt x="f43" y="f46"/>
                    <a:pt x="f43" y="f46"/>
                  </a:cubicBezTo>
                  <a:cubicBezTo>
                    <a:pt x="f43" y="f47"/>
                    <a:pt x="f43" y="f47"/>
                    <a:pt x="f43" y="f48"/>
                  </a:cubicBezTo>
                  <a:cubicBezTo>
                    <a:pt x="f43" y="f49"/>
                    <a:pt x="f43" y="f49"/>
                    <a:pt x="f43" y="f50"/>
                  </a:cubicBezTo>
                  <a:cubicBezTo>
                    <a:pt x="f44" y="f50"/>
                    <a:pt x="f43" y="f50"/>
                    <a:pt x="f43" y="f50"/>
                  </a:cubicBezTo>
                  <a:cubicBezTo>
                    <a:pt x="f42" y="f50"/>
                    <a:pt x="f40" y="f50"/>
                    <a:pt x="f40" y="f49"/>
                  </a:cubicBezTo>
                  <a:cubicBezTo>
                    <a:pt x="f40" y="f49"/>
                    <a:pt x="f40" y="f48"/>
                    <a:pt x="f40" y="f48"/>
                  </a:cubicBezTo>
                  <a:cubicBezTo>
                    <a:pt x="f40" y="f47"/>
                    <a:pt x="f41" y="f47"/>
                    <a:pt x="f41" y="f47"/>
                  </a:cubicBezTo>
                  <a:cubicBezTo>
                    <a:pt x="f39" y="f47"/>
                    <a:pt x="f39" y="f48"/>
                    <a:pt x="f39" y="f47"/>
                  </a:cubicBezTo>
                  <a:cubicBezTo>
                    <a:pt x="f38" y="f47"/>
                    <a:pt x="f37" y="f48"/>
                    <a:pt x="f37" y="f48"/>
                  </a:cubicBezTo>
                  <a:cubicBezTo>
                    <a:pt x="f36" y="f48"/>
                    <a:pt x="f35" y="f48"/>
                    <a:pt x="f36" y="f48"/>
                  </a:cubicBezTo>
                  <a:cubicBezTo>
                    <a:pt x="f37" y="f49"/>
                    <a:pt x="f36" y="f49"/>
                    <a:pt x="f36" y="f49"/>
                  </a:cubicBezTo>
                  <a:cubicBezTo>
                    <a:pt x="f35" y="f50"/>
                    <a:pt x="f35" y="f50"/>
                    <a:pt x="f34" y="f50"/>
                  </a:cubicBezTo>
                  <a:cubicBezTo>
                    <a:pt x="f34" y="f50"/>
                    <a:pt x="f33" y="f50"/>
                    <a:pt x="f45" y="f51"/>
                  </a:cubicBezTo>
                  <a:cubicBezTo>
                    <a:pt x="f32" y="f51"/>
                    <a:pt x="f31" y="f51"/>
                    <a:pt x="f31" y="f52"/>
                  </a:cubicBezTo>
                  <a:cubicBezTo>
                    <a:pt x="f31" y="f53"/>
                    <a:pt x="f30" y="f53"/>
                    <a:pt x="f30" y="f53"/>
                  </a:cubicBezTo>
                  <a:cubicBezTo>
                    <a:pt x="f31" y="f54"/>
                    <a:pt x="f30" y="f54"/>
                    <a:pt x="f30" y="f54"/>
                  </a:cubicBezTo>
                  <a:cubicBezTo>
                    <a:pt x="f30" y="f55"/>
                    <a:pt x="f30" y="f55"/>
                    <a:pt x="f29" y="f55"/>
                  </a:cubicBezTo>
                  <a:cubicBezTo>
                    <a:pt x="f28" y="f55"/>
                    <a:pt x="f28" y="f5"/>
                    <a:pt x="f27" y="f5"/>
                  </a:cubicBezTo>
                  <a:cubicBezTo>
                    <a:pt x="f27" y="f54"/>
                    <a:pt x="f26" y="f55"/>
                    <a:pt x="f25" y="f54"/>
                  </a:cubicBezTo>
                  <a:cubicBezTo>
                    <a:pt x="f25" y="f54"/>
                    <a:pt x="f24" y="f54"/>
                    <a:pt x="f24" y="f54"/>
                  </a:cubicBezTo>
                  <a:cubicBezTo>
                    <a:pt x="f23" y="f53"/>
                    <a:pt x="f23" y="f53"/>
                    <a:pt x="f22" y="f53"/>
                  </a:cubicBezTo>
                  <a:cubicBezTo>
                    <a:pt x="f22" y="f53"/>
                    <a:pt x="f21" y="f52"/>
                    <a:pt x="f22" y="f52"/>
                  </a:cubicBezTo>
                  <a:cubicBezTo>
                    <a:pt x="f22" y="f51"/>
                    <a:pt x="f21" y="f51"/>
                    <a:pt x="f21" y="f51"/>
                  </a:cubicBezTo>
                  <a:cubicBezTo>
                    <a:pt x="f20" y="f51"/>
                    <a:pt x="f20" y="f51"/>
                    <a:pt x="f20" y="f52"/>
                  </a:cubicBezTo>
                  <a:cubicBezTo>
                    <a:pt x="f20" y="f52"/>
                    <a:pt x="f19" y="f53"/>
                    <a:pt x="f19" y="f52"/>
                  </a:cubicBezTo>
                  <a:cubicBezTo>
                    <a:pt x="f20" y="f51"/>
                    <a:pt x="f20" y="f50"/>
                    <a:pt x="f19" y="f50"/>
                  </a:cubicBezTo>
                  <a:cubicBezTo>
                    <a:pt x="f8" y="f49"/>
                    <a:pt x="f8" y="f48"/>
                    <a:pt x="f12" y="f48"/>
                  </a:cubicBezTo>
                  <a:cubicBezTo>
                    <a:pt x="f12" y="f48"/>
                    <a:pt x="f12" y="f49"/>
                    <a:pt x="f12" y="f49"/>
                  </a:cubicBezTo>
                  <a:cubicBezTo>
                    <a:pt x="f13" y="f49"/>
                    <a:pt x="f13" y="f49"/>
                    <a:pt x="f14" y="f49"/>
                  </a:cubicBezTo>
                  <a:cubicBezTo>
                    <a:pt x="f14" y="f49"/>
                    <a:pt x="f17" y="f49"/>
                    <a:pt x="f18" y="f49"/>
                  </a:cubicBezTo>
                  <a:cubicBezTo>
                    <a:pt x="f18" y="f48"/>
                    <a:pt x="f18" y="f48"/>
                    <a:pt x="f16" y="f48"/>
                  </a:cubicBezTo>
                  <a:cubicBezTo>
                    <a:pt x="f15" y="f47"/>
                    <a:pt x="f15" y="f47"/>
                    <a:pt x="f7" y="f47"/>
                  </a:cubicBezTo>
                  <a:cubicBezTo>
                    <a:pt x="f11" y="f47"/>
                    <a:pt x="f11" y="f46"/>
                    <a:pt x="f10" y="f46"/>
                  </a:cubicBezTo>
                  <a:cubicBezTo>
                    <a:pt x="f9" y="f46"/>
                    <a:pt x="f6" y="f44"/>
                    <a:pt x="f6" y="f44"/>
                  </a:cubicBezTo>
                  <a:cubicBezTo>
                    <a:pt x="f9" y="f43"/>
                    <a:pt x="f10" y="f42"/>
                    <a:pt x="f10" y="f40"/>
                  </a:cubicBezTo>
                  <a:cubicBezTo>
                    <a:pt x="f10" y="f41"/>
                    <a:pt x="f10" y="f39"/>
                    <a:pt x="f10" y="f38"/>
                  </a:cubicBezTo>
                  <a:cubicBezTo>
                    <a:pt x="f10" y="f38"/>
                    <a:pt x="f10" y="f38"/>
                    <a:pt x="f10" y="f38"/>
                  </a:cubicBezTo>
                  <a:cubicBezTo>
                    <a:pt x="f10" y="f37"/>
                    <a:pt x="f10" y="f37"/>
                    <a:pt x="f11" y="f38"/>
                  </a:cubicBezTo>
                  <a:cubicBezTo>
                    <a:pt x="f11" y="f38"/>
                    <a:pt x="f15" y="f37"/>
                    <a:pt x="f7" y="f37"/>
                  </a:cubicBezTo>
                  <a:cubicBezTo>
                    <a:pt x="f11" y="f37"/>
                    <a:pt x="f7" y="f36"/>
                    <a:pt x="f15" y="f36"/>
                  </a:cubicBezTo>
                  <a:cubicBezTo>
                    <a:pt x="f15" y="f35"/>
                    <a:pt x="f16" y="f35"/>
                    <a:pt x="f18" y="f34"/>
                  </a:cubicBezTo>
                  <a:cubicBezTo>
                    <a:pt x="f18" y="f33"/>
                    <a:pt x="f17" y="f45"/>
                    <a:pt x="f18" y="f31"/>
                  </a:cubicBezTo>
                  <a:cubicBezTo>
                    <a:pt x="f18" y="f30"/>
                    <a:pt x="f16" y="f31"/>
                    <a:pt x="f16" y="f32"/>
                  </a:cubicBezTo>
                  <a:cubicBezTo>
                    <a:pt x="f16" y="f32"/>
                    <a:pt x="f15" y="f45"/>
                    <a:pt x="f7" y="f32"/>
                  </a:cubicBezTo>
                  <a:cubicBezTo>
                    <a:pt x="f7" y="f32"/>
                    <a:pt x="f7" y="f32"/>
                    <a:pt x="f7" y="f31"/>
                  </a:cubicBezTo>
                  <a:cubicBezTo>
                    <a:pt x="f11" y="f30"/>
                    <a:pt x="f11" y="f30"/>
                    <a:pt x="f11" y="f30"/>
                  </a:cubicBezTo>
                  <a:cubicBezTo>
                    <a:pt x="f11" y="f28"/>
                    <a:pt x="f11" y="f29"/>
                    <a:pt x="f11" y="f28"/>
                  </a:cubicBezTo>
                  <a:cubicBezTo>
                    <a:pt x="f11" y="f27"/>
                    <a:pt x="f9" y="f28"/>
                    <a:pt x="f10" y="f27"/>
                  </a:cubicBezTo>
                  <a:cubicBezTo>
                    <a:pt x="f11" y="f26"/>
                    <a:pt x="f11" y="f26"/>
                    <a:pt x="f11" y="f26"/>
                  </a:cubicBezTo>
                  <a:cubicBezTo>
                    <a:pt x="f7" y="f25"/>
                    <a:pt x="f10" y="f25"/>
                    <a:pt x="f10" y="f24"/>
                  </a:cubicBezTo>
                  <a:cubicBezTo>
                    <a:pt x="f10" y="f23"/>
                    <a:pt x="f11" y="f23"/>
                    <a:pt x="f10" y="f22"/>
                  </a:cubicBezTo>
                  <a:cubicBezTo>
                    <a:pt x="f10" y="f21"/>
                    <a:pt x="f11" y="f20"/>
                    <a:pt x="f9" y="f20"/>
                  </a:cubicBezTo>
                  <a:cubicBezTo>
                    <a:pt x="f6" y="f20"/>
                    <a:pt x="f6" y="f20"/>
                    <a:pt x="f6" y="f19"/>
                  </a:cubicBezTo>
                  <a:cubicBezTo>
                    <a:pt x="f6" y="f19"/>
                    <a:pt x="f6" y="f8"/>
                    <a:pt x="f6"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0" name="Germany">
              <a:extLst>
                <a:ext uri="{FF2B5EF4-FFF2-40B4-BE49-F238E27FC236}">
                  <a16:creationId xmlns:a16="http://schemas.microsoft.com/office/drawing/2014/main" id="{88EEB558-546E-2117-DC62-6BD44EEFDE10}"/>
                </a:ext>
              </a:extLst>
            </p:cNvPr>
            <p:cNvSpPr/>
            <p:nvPr/>
          </p:nvSpPr>
          <p:spPr>
            <a:xfrm>
              <a:off x="7123752" y="2921096"/>
              <a:ext cx="198827" cy="192554"/>
            </a:xfrm>
            <a:custGeom>
              <a:avLst/>
              <a:gdLst>
                <a:gd name="f0" fmla="val 10800000"/>
                <a:gd name="f1" fmla="val 5400000"/>
                <a:gd name="f2" fmla="val 180"/>
                <a:gd name="f3" fmla="val w"/>
                <a:gd name="f4" fmla="val h"/>
                <a:gd name="f5" fmla="val 0"/>
                <a:gd name="f6" fmla="val 37"/>
                <a:gd name="f7" fmla="val 38"/>
                <a:gd name="f8" fmla="val 14"/>
                <a:gd name="f9" fmla="val 1"/>
                <a:gd name="f10" fmla="val 13"/>
                <a:gd name="f11" fmla="val 2"/>
                <a:gd name="f12" fmla="val 12"/>
                <a:gd name="f13" fmla="val 11"/>
                <a:gd name="f14" fmla="val 3"/>
                <a:gd name="f15" fmla="val 4"/>
                <a:gd name="f16" fmla="val 5"/>
                <a:gd name="f17" fmla="val 15"/>
                <a:gd name="f18" fmla="val 6"/>
                <a:gd name="f19" fmla="val 7"/>
                <a:gd name="f20" fmla="val 10"/>
                <a:gd name="f21" fmla="val 9"/>
                <a:gd name="f22" fmla="val 8"/>
                <a:gd name="f23" fmla="val 16"/>
                <a:gd name="f24" fmla="val 17"/>
                <a:gd name="f25" fmla="val 18"/>
                <a:gd name="f26" fmla="val 19"/>
                <a:gd name="f27" fmla="val 20"/>
                <a:gd name="f28" fmla="val 21"/>
                <a:gd name="f29" fmla="val 22"/>
                <a:gd name="f30" fmla="val 23"/>
                <a:gd name="f31" fmla="val 24"/>
                <a:gd name="f32" fmla="val 25"/>
                <a:gd name="f33" fmla="val 26"/>
                <a:gd name="f34" fmla="val 27"/>
                <a:gd name="f35" fmla="val 28"/>
                <a:gd name="f36" fmla="val 29"/>
                <a:gd name="f37" fmla="val 30"/>
                <a:gd name="f38" fmla="val 31"/>
                <a:gd name="f39" fmla="val 32"/>
                <a:gd name="f40" fmla="val 33"/>
                <a:gd name="f41" fmla="val 34"/>
                <a:gd name="f42" fmla="val 35"/>
                <a:gd name="f43" fmla="val 36"/>
                <a:gd name="f44" fmla="+- 0 0 -90"/>
                <a:gd name="f45" fmla="*/ f3 1 37"/>
                <a:gd name="f46" fmla="*/ f4 1 38"/>
                <a:gd name="f47" fmla="+- f7 0 f5"/>
                <a:gd name="f48" fmla="+- f6 0 f5"/>
                <a:gd name="f49" fmla="*/ f44 f0 1"/>
                <a:gd name="f50" fmla="*/ f48 1 37"/>
                <a:gd name="f51" fmla="*/ f47 1 38"/>
                <a:gd name="f52" fmla="*/ f49 1 f2"/>
                <a:gd name="f53" fmla="*/ 11 1 f50"/>
                <a:gd name="f54" fmla="*/ 1 1 f51"/>
                <a:gd name="f55" fmla="*/ 3 1 f51"/>
                <a:gd name="f56" fmla="*/ 13 1 f50"/>
                <a:gd name="f57" fmla="*/ 4 1 f51"/>
                <a:gd name="f58" fmla="*/ 5 1 f51"/>
                <a:gd name="f59" fmla="*/ 14 1 f50"/>
                <a:gd name="f60" fmla="*/ 6 1 f51"/>
                <a:gd name="f61" fmla="*/ 10 1 f50"/>
                <a:gd name="f62" fmla="*/ 7 1 f51"/>
                <a:gd name="f63" fmla="*/ 9 1 f50"/>
                <a:gd name="f64" fmla="*/ 8 1 f51"/>
                <a:gd name="f65" fmla="*/ 8 1 f50"/>
                <a:gd name="f66" fmla="*/ 5 1 f50"/>
                <a:gd name="f67" fmla="*/ 9 1 f51"/>
                <a:gd name="f68" fmla="*/ 4 1 f50"/>
                <a:gd name="f69" fmla="*/ 11 1 f51"/>
                <a:gd name="f70" fmla="*/ 15 1 f51"/>
                <a:gd name="f71" fmla="*/ 1 1 f50"/>
                <a:gd name="f72" fmla="*/ 16 1 f51"/>
                <a:gd name="f73" fmla="*/ 20 1 f51"/>
                <a:gd name="f74" fmla="*/ 2 1 f50"/>
                <a:gd name="f75" fmla="*/ 24 1 f51"/>
                <a:gd name="f76" fmla="*/ 3 1 f50"/>
                <a:gd name="f77" fmla="*/ 27 1 f51"/>
                <a:gd name="f78" fmla="*/ 7 1 f50"/>
                <a:gd name="f79" fmla="*/ 29 1 f51"/>
                <a:gd name="f80" fmla="*/ 33 1 f51"/>
                <a:gd name="f81" fmla="*/ 36 1 f51"/>
                <a:gd name="f82" fmla="*/ 18 1 f50"/>
                <a:gd name="f83" fmla="*/ 37 1 f51"/>
                <a:gd name="f84" fmla="*/ 22 1 f50"/>
                <a:gd name="f85" fmla="*/ 26 1 f50"/>
                <a:gd name="f86" fmla="*/ 29 1 f50"/>
                <a:gd name="f87" fmla="*/ 35 1 f51"/>
                <a:gd name="f88" fmla="*/ 30 1 f50"/>
                <a:gd name="f89" fmla="*/ 31 1 f50"/>
                <a:gd name="f90" fmla="*/ 33 1 f50"/>
                <a:gd name="f91" fmla="*/ 30 1 f51"/>
                <a:gd name="f92" fmla="*/ 22 1 f51"/>
                <a:gd name="f93" fmla="*/ 21 1 f51"/>
                <a:gd name="f94" fmla="*/ 35 1 f50"/>
                <a:gd name="f95" fmla="*/ 19 1 f51"/>
                <a:gd name="f96" fmla="*/ 37 1 f50"/>
                <a:gd name="f97" fmla="*/ 18 1 f51"/>
                <a:gd name="f98" fmla="*/ 12 1 f51"/>
                <a:gd name="f99" fmla="*/ 32 1 f50"/>
                <a:gd name="f100" fmla="*/ 10 1 f51"/>
                <a:gd name="f101" fmla="*/ 34 1 f50"/>
                <a:gd name="f102" fmla="*/ 27 1 f50"/>
                <a:gd name="f103" fmla="*/ 23 1 f50"/>
                <a:gd name="f104" fmla="*/ 20 1 f50"/>
                <a:gd name="f105" fmla="*/ 16 1 f50"/>
                <a:gd name="f106" fmla="*/ 0 1 f50"/>
                <a:gd name="f107" fmla="*/ f6 1 f50"/>
                <a:gd name="f108" fmla="*/ 0 1 f51"/>
                <a:gd name="f109" fmla="*/ f7 1 f51"/>
                <a:gd name="f110" fmla="+- f52 0 f1"/>
                <a:gd name="f111" fmla="*/ f106 f45 1"/>
                <a:gd name="f112" fmla="*/ f107 f45 1"/>
                <a:gd name="f113" fmla="*/ f109 f46 1"/>
                <a:gd name="f114" fmla="*/ f108 f46 1"/>
                <a:gd name="f115" fmla="*/ f53 f45 1"/>
                <a:gd name="f116" fmla="*/ f54 f46 1"/>
                <a:gd name="f117" fmla="*/ f55 f46 1"/>
                <a:gd name="f118" fmla="*/ f56 f45 1"/>
                <a:gd name="f119" fmla="*/ f57 f46 1"/>
                <a:gd name="f120" fmla="*/ f58 f46 1"/>
                <a:gd name="f121" fmla="*/ f59 f45 1"/>
                <a:gd name="f122" fmla="*/ f60 f46 1"/>
                <a:gd name="f123" fmla="*/ f61 f45 1"/>
                <a:gd name="f124" fmla="*/ f62 f46 1"/>
                <a:gd name="f125" fmla="*/ f63 f45 1"/>
                <a:gd name="f126" fmla="*/ f64 f46 1"/>
                <a:gd name="f127" fmla="*/ f65 f45 1"/>
                <a:gd name="f128" fmla="*/ f66 f45 1"/>
                <a:gd name="f129" fmla="*/ f67 f46 1"/>
                <a:gd name="f130" fmla="*/ f68 f45 1"/>
                <a:gd name="f131" fmla="*/ f69 f46 1"/>
                <a:gd name="f132" fmla="*/ f70 f46 1"/>
                <a:gd name="f133" fmla="*/ f71 f45 1"/>
                <a:gd name="f134" fmla="*/ f72 f46 1"/>
                <a:gd name="f135" fmla="*/ f73 f46 1"/>
                <a:gd name="f136" fmla="*/ f74 f45 1"/>
                <a:gd name="f137" fmla="*/ f75 f46 1"/>
                <a:gd name="f138" fmla="*/ f76 f45 1"/>
                <a:gd name="f139" fmla="*/ f77 f46 1"/>
                <a:gd name="f140" fmla="*/ f78 f45 1"/>
                <a:gd name="f141" fmla="*/ f79 f46 1"/>
                <a:gd name="f142" fmla="*/ f80 f46 1"/>
                <a:gd name="f143" fmla="*/ f81 f46 1"/>
                <a:gd name="f144" fmla="*/ f82 f45 1"/>
                <a:gd name="f145" fmla="*/ f83 f46 1"/>
                <a:gd name="f146" fmla="*/ f84 f45 1"/>
                <a:gd name="f147" fmla="*/ f85 f45 1"/>
                <a:gd name="f148" fmla="*/ f86 f45 1"/>
                <a:gd name="f149" fmla="*/ f87 f46 1"/>
                <a:gd name="f150" fmla="*/ f88 f45 1"/>
                <a:gd name="f151" fmla="*/ f89 f45 1"/>
                <a:gd name="f152" fmla="*/ f90 f45 1"/>
                <a:gd name="f153" fmla="*/ f91 f46 1"/>
                <a:gd name="f154" fmla="*/ f92 f46 1"/>
                <a:gd name="f155" fmla="*/ f93 f46 1"/>
                <a:gd name="f156" fmla="*/ f94 f45 1"/>
                <a:gd name="f157" fmla="*/ f95 f46 1"/>
                <a:gd name="f158" fmla="*/ f96 f45 1"/>
                <a:gd name="f159" fmla="*/ f97 f46 1"/>
                <a:gd name="f160" fmla="*/ f98 f46 1"/>
                <a:gd name="f161" fmla="*/ f99 f45 1"/>
                <a:gd name="f162" fmla="*/ f100 f46 1"/>
                <a:gd name="f163" fmla="*/ f101 f45 1"/>
                <a:gd name="f164" fmla="*/ f102 f45 1"/>
                <a:gd name="f165" fmla="*/ f103 f45 1"/>
                <a:gd name="f166" fmla="*/ f104 f45 1"/>
                <a:gd name="f167" fmla="*/ f105 f45 1"/>
              </a:gdLst>
              <a:ahLst/>
              <a:cxnLst>
                <a:cxn ang="3cd4">
                  <a:pos x="hc" y="t"/>
                </a:cxn>
                <a:cxn ang="0">
                  <a:pos x="r" y="vc"/>
                </a:cxn>
                <a:cxn ang="cd4">
                  <a:pos x="hc" y="b"/>
                </a:cxn>
                <a:cxn ang="cd2">
                  <a:pos x="l" y="vc"/>
                </a:cxn>
                <a:cxn ang="f110">
                  <a:pos x="f115" y="f116"/>
                </a:cxn>
                <a:cxn ang="f110">
                  <a:pos x="f115" y="f117"/>
                </a:cxn>
                <a:cxn ang="f110">
                  <a:pos x="f118" y="f119"/>
                </a:cxn>
                <a:cxn ang="f110">
                  <a:pos x="f118" y="f120"/>
                </a:cxn>
                <a:cxn ang="f110">
                  <a:pos x="f121" y="f120"/>
                </a:cxn>
                <a:cxn ang="f110">
                  <a:pos x="f115" y="f122"/>
                </a:cxn>
                <a:cxn ang="f110">
                  <a:pos x="f123" y="f124"/>
                </a:cxn>
                <a:cxn ang="f110">
                  <a:pos x="f125" y="f126"/>
                </a:cxn>
                <a:cxn ang="f110">
                  <a:pos x="f127" y="f124"/>
                </a:cxn>
                <a:cxn ang="f110">
                  <a:pos x="f128" y="f129"/>
                </a:cxn>
                <a:cxn ang="f110">
                  <a:pos x="f130" y="f131"/>
                </a:cxn>
                <a:cxn ang="f110">
                  <a:pos x="f130" y="f132"/>
                </a:cxn>
                <a:cxn ang="f110">
                  <a:pos x="f133" y="f134"/>
                </a:cxn>
                <a:cxn ang="f110">
                  <a:pos x="f133" y="f135"/>
                </a:cxn>
                <a:cxn ang="f110">
                  <a:pos x="f136" y="f137"/>
                </a:cxn>
                <a:cxn ang="f110">
                  <a:pos x="f138" y="f139"/>
                </a:cxn>
                <a:cxn ang="f110">
                  <a:pos x="f140" y="f141"/>
                </a:cxn>
                <a:cxn ang="f110">
                  <a:pos x="f140" y="f142"/>
                </a:cxn>
                <a:cxn ang="f110">
                  <a:pos x="f140" y="f143"/>
                </a:cxn>
                <a:cxn ang="f110">
                  <a:pos x="f115" y="f143"/>
                </a:cxn>
                <a:cxn ang="f110">
                  <a:pos x="f144" y="f145"/>
                </a:cxn>
                <a:cxn ang="f110">
                  <a:pos x="f146" y="f143"/>
                </a:cxn>
                <a:cxn ang="f110">
                  <a:pos x="f147" y="f143"/>
                </a:cxn>
                <a:cxn ang="f110">
                  <a:pos x="f148" y="f149"/>
                </a:cxn>
                <a:cxn ang="f110">
                  <a:pos x="f150" y="f149"/>
                </a:cxn>
                <a:cxn ang="f110">
                  <a:pos x="f151" y="f142"/>
                </a:cxn>
                <a:cxn ang="f110">
                  <a:pos x="f152" y="f153"/>
                </a:cxn>
                <a:cxn ang="f110">
                  <a:pos x="f150" y="f139"/>
                </a:cxn>
                <a:cxn ang="f110">
                  <a:pos x="f147" y="f154"/>
                </a:cxn>
                <a:cxn ang="f110">
                  <a:pos x="f151" y="f155"/>
                </a:cxn>
                <a:cxn ang="f110">
                  <a:pos x="f156" y="f157"/>
                </a:cxn>
                <a:cxn ang="f110">
                  <a:pos x="f158" y="f159"/>
                </a:cxn>
                <a:cxn ang="f110">
                  <a:pos x="f156" y="f160"/>
                </a:cxn>
                <a:cxn ang="f110">
                  <a:pos x="f161" y="f162"/>
                </a:cxn>
                <a:cxn ang="f110">
                  <a:pos x="f163" y="f122"/>
                </a:cxn>
                <a:cxn ang="f110">
                  <a:pos x="f151" y="f117"/>
                </a:cxn>
                <a:cxn ang="f110">
                  <a:pos x="f148" y="f119"/>
                </a:cxn>
                <a:cxn ang="f110">
                  <a:pos x="f164" y="f119"/>
                </a:cxn>
                <a:cxn ang="f110">
                  <a:pos x="f164" y="f117"/>
                </a:cxn>
                <a:cxn ang="f110">
                  <a:pos x="f165" y="f120"/>
                </a:cxn>
                <a:cxn ang="f110">
                  <a:pos x="f166" y="f120"/>
                </a:cxn>
                <a:cxn ang="f110">
                  <a:pos x="f144" y="f117"/>
                </a:cxn>
                <a:cxn ang="f110">
                  <a:pos x="f167" y="f117"/>
                </a:cxn>
                <a:cxn ang="f110">
                  <a:pos x="f121" y="f116"/>
                </a:cxn>
              </a:cxnLst>
              <a:rect l="f111" t="f114" r="f112" b="f113"/>
              <a:pathLst>
                <a:path w="37" h="38">
                  <a:moveTo>
                    <a:pt x="f8" y="f9"/>
                  </a:moveTo>
                  <a:cubicBezTo>
                    <a:pt x="f10" y="f11"/>
                    <a:pt x="f12" y="f5"/>
                    <a:pt x="f13" y="f9"/>
                  </a:cubicBezTo>
                  <a:cubicBezTo>
                    <a:pt x="f13" y="f9"/>
                    <a:pt x="f13" y="f11"/>
                    <a:pt x="f12" y="f11"/>
                  </a:cubicBezTo>
                  <a:cubicBezTo>
                    <a:pt x="f12" y="f14"/>
                    <a:pt x="f13" y="f11"/>
                    <a:pt x="f13" y="f14"/>
                  </a:cubicBezTo>
                  <a:cubicBezTo>
                    <a:pt x="f13" y="f14"/>
                    <a:pt x="f12" y="f14"/>
                    <a:pt x="f12" y="f14"/>
                  </a:cubicBezTo>
                  <a:cubicBezTo>
                    <a:pt x="f12" y="f15"/>
                    <a:pt x="f12" y="f15"/>
                    <a:pt x="f10" y="f15"/>
                  </a:cubicBezTo>
                  <a:cubicBezTo>
                    <a:pt x="f10" y="f15"/>
                    <a:pt x="f12" y="f15"/>
                    <a:pt x="f12" y="f16"/>
                  </a:cubicBezTo>
                  <a:cubicBezTo>
                    <a:pt x="f12" y="f16"/>
                    <a:pt x="f10" y="f16"/>
                    <a:pt x="f10" y="f16"/>
                  </a:cubicBezTo>
                  <a:cubicBezTo>
                    <a:pt x="f8" y="f16"/>
                    <a:pt x="f17" y="f18"/>
                    <a:pt x="f17" y="f18"/>
                  </a:cubicBezTo>
                  <a:cubicBezTo>
                    <a:pt x="f8" y="f18"/>
                    <a:pt x="f8" y="f18"/>
                    <a:pt x="f8" y="f16"/>
                  </a:cubicBezTo>
                  <a:cubicBezTo>
                    <a:pt x="f10" y="f16"/>
                    <a:pt x="f10" y="f18"/>
                    <a:pt x="f12" y="f16"/>
                  </a:cubicBezTo>
                  <a:cubicBezTo>
                    <a:pt x="f13" y="f16"/>
                    <a:pt x="f12" y="f18"/>
                    <a:pt x="f13" y="f18"/>
                  </a:cubicBezTo>
                  <a:cubicBezTo>
                    <a:pt x="f13" y="f19"/>
                    <a:pt x="f13" y="f19"/>
                    <a:pt x="f13" y="f19"/>
                  </a:cubicBezTo>
                  <a:cubicBezTo>
                    <a:pt x="f13" y="f19"/>
                    <a:pt x="f20" y="f19"/>
                    <a:pt x="f20" y="f19"/>
                  </a:cubicBezTo>
                  <a:cubicBezTo>
                    <a:pt x="f21" y="f22"/>
                    <a:pt x="f20" y="f22"/>
                    <a:pt x="f20" y="f22"/>
                  </a:cubicBezTo>
                  <a:cubicBezTo>
                    <a:pt x="f21" y="f22"/>
                    <a:pt x="f21" y="f22"/>
                    <a:pt x="f21" y="f22"/>
                  </a:cubicBezTo>
                  <a:cubicBezTo>
                    <a:pt x="f21" y="f19"/>
                    <a:pt x="f20" y="f22"/>
                    <a:pt x="f21" y="f19"/>
                  </a:cubicBezTo>
                  <a:cubicBezTo>
                    <a:pt x="f21" y="f18"/>
                    <a:pt x="f22" y="f18"/>
                    <a:pt x="f22" y="f19"/>
                  </a:cubicBezTo>
                  <a:cubicBezTo>
                    <a:pt x="f19" y="f22"/>
                    <a:pt x="f19" y="f19"/>
                    <a:pt x="f16" y="f22"/>
                  </a:cubicBezTo>
                  <a:cubicBezTo>
                    <a:pt x="f16" y="f22"/>
                    <a:pt x="f16" y="f22"/>
                    <a:pt x="f16" y="f21"/>
                  </a:cubicBezTo>
                  <a:cubicBezTo>
                    <a:pt x="f15" y="f21"/>
                    <a:pt x="f16" y="f20"/>
                    <a:pt x="f15" y="f21"/>
                  </a:cubicBezTo>
                  <a:cubicBezTo>
                    <a:pt x="f15" y="f20"/>
                    <a:pt x="f16" y="f20"/>
                    <a:pt x="f15" y="f13"/>
                  </a:cubicBezTo>
                  <a:cubicBezTo>
                    <a:pt x="f15" y="f13"/>
                    <a:pt x="f14" y="f10"/>
                    <a:pt x="f15" y="f10"/>
                  </a:cubicBezTo>
                  <a:cubicBezTo>
                    <a:pt x="f16" y="f10"/>
                    <a:pt x="f15" y="f8"/>
                    <a:pt x="f15" y="f17"/>
                  </a:cubicBezTo>
                  <a:cubicBezTo>
                    <a:pt x="f14" y="f17"/>
                    <a:pt x="f14" y="f17"/>
                    <a:pt x="f11" y="f17"/>
                  </a:cubicBezTo>
                  <a:cubicBezTo>
                    <a:pt x="f9" y="f17"/>
                    <a:pt x="f9" y="f17"/>
                    <a:pt x="f9" y="f23"/>
                  </a:cubicBezTo>
                  <a:cubicBezTo>
                    <a:pt x="f9" y="f24"/>
                    <a:pt x="f5" y="f25"/>
                    <a:pt x="f9" y="f26"/>
                  </a:cubicBezTo>
                  <a:cubicBezTo>
                    <a:pt x="f9" y="f26"/>
                    <a:pt x="f5" y="f27"/>
                    <a:pt x="f9" y="f27"/>
                  </a:cubicBezTo>
                  <a:cubicBezTo>
                    <a:pt x="f9" y="f28"/>
                    <a:pt x="f9" y="f28"/>
                    <a:pt x="f9" y="f29"/>
                  </a:cubicBezTo>
                  <a:cubicBezTo>
                    <a:pt x="f9" y="f30"/>
                    <a:pt x="f9" y="f31"/>
                    <a:pt x="f11" y="f31"/>
                  </a:cubicBezTo>
                  <a:cubicBezTo>
                    <a:pt x="f11" y="f32"/>
                    <a:pt x="f14" y="f32"/>
                    <a:pt x="f11" y="f33"/>
                  </a:cubicBezTo>
                  <a:cubicBezTo>
                    <a:pt x="f11" y="f34"/>
                    <a:pt x="f11" y="f34"/>
                    <a:pt x="f14" y="f34"/>
                  </a:cubicBezTo>
                  <a:cubicBezTo>
                    <a:pt x="f15" y="f35"/>
                    <a:pt x="f15" y="f35"/>
                    <a:pt x="f16" y="f35"/>
                  </a:cubicBezTo>
                  <a:cubicBezTo>
                    <a:pt x="f18" y="f35"/>
                    <a:pt x="f18" y="f36"/>
                    <a:pt x="f19" y="f36"/>
                  </a:cubicBezTo>
                  <a:cubicBezTo>
                    <a:pt x="f22" y="f36"/>
                    <a:pt x="f21" y="f37"/>
                    <a:pt x="f21" y="f37"/>
                  </a:cubicBezTo>
                  <a:cubicBezTo>
                    <a:pt x="f22" y="f38"/>
                    <a:pt x="f19" y="f39"/>
                    <a:pt x="f19" y="f40"/>
                  </a:cubicBezTo>
                  <a:cubicBezTo>
                    <a:pt x="f19" y="f41"/>
                    <a:pt x="f19" y="f42"/>
                    <a:pt x="f19" y="f43"/>
                  </a:cubicBezTo>
                  <a:cubicBezTo>
                    <a:pt x="f19" y="f43"/>
                    <a:pt x="f19" y="f43"/>
                    <a:pt x="f19" y="f43"/>
                  </a:cubicBezTo>
                  <a:cubicBezTo>
                    <a:pt x="f19" y="f43"/>
                    <a:pt x="f19" y="f43"/>
                    <a:pt x="f22" y="f43"/>
                  </a:cubicBezTo>
                  <a:cubicBezTo>
                    <a:pt x="f22" y="f43"/>
                    <a:pt x="f12" y="f6"/>
                    <a:pt x="f13" y="f43"/>
                  </a:cubicBezTo>
                  <a:cubicBezTo>
                    <a:pt x="f13" y="f43"/>
                    <a:pt x="f8" y="f6"/>
                    <a:pt x="f17" y="f6"/>
                  </a:cubicBezTo>
                  <a:cubicBezTo>
                    <a:pt x="f23" y="f43"/>
                    <a:pt x="f24" y="f6"/>
                    <a:pt x="f25" y="f6"/>
                  </a:cubicBezTo>
                  <a:cubicBezTo>
                    <a:pt x="f27" y="f7"/>
                    <a:pt x="f28" y="f7"/>
                    <a:pt x="f28" y="f6"/>
                  </a:cubicBezTo>
                  <a:cubicBezTo>
                    <a:pt x="f28" y="f43"/>
                    <a:pt x="f29" y="f6"/>
                    <a:pt x="f29" y="f43"/>
                  </a:cubicBezTo>
                  <a:cubicBezTo>
                    <a:pt x="f29" y="f43"/>
                    <a:pt x="f30" y="f43"/>
                    <a:pt x="f31" y="f6"/>
                  </a:cubicBezTo>
                  <a:cubicBezTo>
                    <a:pt x="f32" y="f6"/>
                    <a:pt x="f32" y="f43"/>
                    <a:pt x="f33" y="f43"/>
                  </a:cubicBezTo>
                  <a:cubicBezTo>
                    <a:pt x="f34" y="f43"/>
                    <a:pt x="f34" y="f43"/>
                    <a:pt x="f34" y="f42"/>
                  </a:cubicBezTo>
                  <a:cubicBezTo>
                    <a:pt x="f35" y="f42"/>
                    <a:pt x="f35" y="f43"/>
                    <a:pt x="f36" y="f42"/>
                  </a:cubicBezTo>
                  <a:cubicBezTo>
                    <a:pt x="f36" y="f41"/>
                    <a:pt x="f36" y="f43"/>
                    <a:pt x="f37" y="f43"/>
                  </a:cubicBezTo>
                  <a:cubicBezTo>
                    <a:pt x="f38" y="f43"/>
                    <a:pt x="f38" y="f42"/>
                    <a:pt x="f37" y="f42"/>
                  </a:cubicBezTo>
                  <a:cubicBezTo>
                    <a:pt x="f37" y="f42"/>
                    <a:pt x="f38" y="f41"/>
                    <a:pt x="f37" y="f41"/>
                  </a:cubicBezTo>
                  <a:cubicBezTo>
                    <a:pt x="f37" y="f41"/>
                    <a:pt x="f37" y="f40"/>
                    <a:pt x="f38" y="f40"/>
                  </a:cubicBezTo>
                  <a:cubicBezTo>
                    <a:pt x="f38" y="f40"/>
                    <a:pt x="f38" y="f38"/>
                    <a:pt x="f39" y="f39"/>
                  </a:cubicBezTo>
                  <a:cubicBezTo>
                    <a:pt x="f39" y="f39"/>
                    <a:pt x="f40" y="f38"/>
                    <a:pt x="f40" y="f37"/>
                  </a:cubicBezTo>
                  <a:cubicBezTo>
                    <a:pt x="f40" y="f36"/>
                    <a:pt x="f40" y="f36"/>
                    <a:pt x="f39" y="f36"/>
                  </a:cubicBezTo>
                  <a:cubicBezTo>
                    <a:pt x="f38" y="f35"/>
                    <a:pt x="f38" y="f34"/>
                    <a:pt x="f37" y="f34"/>
                  </a:cubicBezTo>
                  <a:cubicBezTo>
                    <a:pt x="f35" y="f33"/>
                    <a:pt x="f35" y="f33"/>
                    <a:pt x="f35" y="f32"/>
                  </a:cubicBezTo>
                  <a:cubicBezTo>
                    <a:pt x="f34" y="f30"/>
                    <a:pt x="f34" y="f30"/>
                    <a:pt x="f33" y="f29"/>
                  </a:cubicBezTo>
                  <a:cubicBezTo>
                    <a:pt x="f33" y="f29"/>
                    <a:pt x="f34" y="f29"/>
                    <a:pt x="f35" y="f29"/>
                  </a:cubicBezTo>
                  <a:cubicBezTo>
                    <a:pt x="f36" y="f28"/>
                    <a:pt x="f37" y="f28"/>
                    <a:pt x="f38" y="f28"/>
                  </a:cubicBezTo>
                  <a:cubicBezTo>
                    <a:pt x="f40" y="f27"/>
                    <a:pt x="f40" y="f27"/>
                    <a:pt x="f41" y="f26"/>
                  </a:cubicBezTo>
                  <a:cubicBezTo>
                    <a:pt x="f41" y="f25"/>
                    <a:pt x="f42" y="f25"/>
                    <a:pt x="f42" y="f26"/>
                  </a:cubicBezTo>
                  <a:cubicBezTo>
                    <a:pt x="f43" y="f27"/>
                    <a:pt x="f43" y="f27"/>
                    <a:pt x="f6" y="f27"/>
                  </a:cubicBezTo>
                  <a:cubicBezTo>
                    <a:pt x="f6" y="f27"/>
                    <a:pt x="f6" y="f26"/>
                    <a:pt x="f6" y="f25"/>
                  </a:cubicBezTo>
                  <a:cubicBezTo>
                    <a:pt x="f43" y="f24"/>
                    <a:pt x="f43" y="f17"/>
                    <a:pt x="f42" y="f8"/>
                  </a:cubicBezTo>
                  <a:cubicBezTo>
                    <a:pt x="f42" y="f12"/>
                    <a:pt x="f42" y="f10"/>
                    <a:pt x="f42" y="f12"/>
                  </a:cubicBezTo>
                  <a:cubicBezTo>
                    <a:pt x="f42" y="f13"/>
                    <a:pt x="f41" y="f13"/>
                    <a:pt x="f41" y="f13"/>
                  </a:cubicBezTo>
                  <a:cubicBezTo>
                    <a:pt x="f41" y="f20"/>
                    <a:pt x="f40" y="f20"/>
                    <a:pt x="f39" y="f20"/>
                  </a:cubicBezTo>
                  <a:cubicBezTo>
                    <a:pt x="f39" y="f21"/>
                    <a:pt x="f41" y="f22"/>
                    <a:pt x="f41" y="f19"/>
                  </a:cubicBezTo>
                  <a:cubicBezTo>
                    <a:pt x="f40" y="f19"/>
                    <a:pt x="f41" y="f19"/>
                    <a:pt x="f41" y="f18"/>
                  </a:cubicBezTo>
                  <a:cubicBezTo>
                    <a:pt x="f40" y="f16"/>
                    <a:pt x="f40" y="f16"/>
                    <a:pt x="f39" y="f15"/>
                  </a:cubicBezTo>
                  <a:cubicBezTo>
                    <a:pt x="f38" y="f15"/>
                    <a:pt x="f40" y="f14"/>
                    <a:pt x="f38" y="f14"/>
                  </a:cubicBezTo>
                  <a:cubicBezTo>
                    <a:pt x="f37" y="f14"/>
                    <a:pt x="f38" y="f16"/>
                    <a:pt x="f37" y="f15"/>
                  </a:cubicBezTo>
                  <a:cubicBezTo>
                    <a:pt x="f37" y="f14"/>
                    <a:pt x="f36" y="f15"/>
                    <a:pt x="f36" y="f15"/>
                  </a:cubicBezTo>
                  <a:cubicBezTo>
                    <a:pt x="f35" y="f15"/>
                    <a:pt x="f35" y="f15"/>
                    <a:pt x="f34" y="f15"/>
                  </a:cubicBezTo>
                  <a:cubicBezTo>
                    <a:pt x="f34" y="f16"/>
                    <a:pt x="f34" y="f15"/>
                    <a:pt x="f34" y="f15"/>
                  </a:cubicBezTo>
                  <a:cubicBezTo>
                    <a:pt x="f34" y="f14"/>
                    <a:pt x="f35" y="f15"/>
                    <a:pt x="f35" y="f15"/>
                  </a:cubicBezTo>
                  <a:cubicBezTo>
                    <a:pt x="f35" y="f14"/>
                    <a:pt x="f35" y="f14"/>
                    <a:pt x="f34" y="f14"/>
                  </a:cubicBezTo>
                  <a:cubicBezTo>
                    <a:pt x="f34" y="f14"/>
                    <a:pt x="f33" y="f15"/>
                    <a:pt x="f32" y="f15"/>
                  </a:cubicBezTo>
                  <a:cubicBezTo>
                    <a:pt x="f31" y="f16"/>
                    <a:pt x="f31" y="f16"/>
                    <a:pt x="f30" y="f16"/>
                  </a:cubicBezTo>
                  <a:cubicBezTo>
                    <a:pt x="f30" y="f15"/>
                    <a:pt x="f29" y="f15"/>
                    <a:pt x="f29" y="f16"/>
                  </a:cubicBezTo>
                  <a:cubicBezTo>
                    <a:pt x="f29" y="f16"/>
                    <a:pt x="f28" y="f16"/>
                    <a:pt x="f27" y="f16"/>
                  </a:cubicBezTo>
                  <a:cubicBezTo>
                    <a:pt x="f26" y="f15"/>
                    <a:pt x="f26" y="f16"/>
                    <a:pt x="f25" y="f16"/>
                  </a:cubicBezTo>
                  <a:cubicBezTo>
                    <a:pt x="f24" y="f14"/>
                    <a:pt x="f27" y="f15"/>
                    <a:pt x="f25" y="f14"/>
                  </a:cubicBezTo>
                  <a:cubicBezTo>
                    <a:pt x="f25" y="f11"/>
                    <a:pt x="f24" y="f14"/>
                    <a:pt x="f24" y="f14"/>
                  </a:cubicBezTo>
                  <a:cubicBezTo>
                    <a:pt x="f24" y="f11"/>
                    <a:pt x="f23" y="f11"/>
                    <a:pt x="f23" y="f14"/>
                  </a:cubicBezTo>
                  <a:cubicBezTo>
                    <a:pt x="f23" y="f11"/>
                    <a:pt x="f17" y="f11"/>
                    <a:pt x="f17" y="f11"/>
                  </a:cubicBezTo>
                  <a:cubicBezTo>
                    <a:pt x="f17" y="f11"/>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1" name="Denmark">
              <a:extLst>
                <a:ext uri="{FF2B5EF4-FFF2-40B4-BE49-F238E27FC236}">
                  <a16:creationId xmlns:a16="http://schemas.microsoft.com/office/drawing/2014/main" id="{AD3983E2-84A4-9659-780D-07FD59629BDF}"/>
                </a:ext>
              </a:extLst>
            </p:cNvPr>
            <p:cNvSpPr/>
            <p:nvPr/>
          </p:nvSpPr>
          <p:spPr>
            <a:xfrm>
              <a:off x="7162156" y="2869743"/>
              <a:ext cx="58741" cy="62042"/>
            </a:xfrm>
            <a:custGeom>
              <a:avLst/>
              <a:gdLst>
                <a:gd name="f0" fmla="val 10800000"/>
                <a:gd name="f1" fmla="val 5400000"/>
                <a:gd name="f2" fmla="val 180"/>
                <a:gd name="f3" fmla="val w"/>
                <a:gd name="f4" fmla="val h"/>
                <a:gd name="f5" fmla="val 0"/>
                <a:gd name="f6" fmla="val 11"/>
                <a:gd name="f7" fmla="val 12"/>
                <a:gd name="f8" fmla="val 7"/>
                <a:gd name="f9" fmla="val 8"/>
                <a:gd name="f10" fmla="val 10"/>
                <a:gd name="f11" fmla="val 6"/>
                <a:gd name="f12" fmla="val 9"/>
                <a:gd name="f13" fmla="val 5"/>
                <a:gd name="f14" fmla="val 4"/>
                <a:gd name="f15" fmla="val 3"/>
                <a:gd name="f16" fmla="val 2"/>
                <a:gd name="f17" fmla="val 1"/>
                <a:gd name="f18" fmla="+- 0 0 -90"/>
                <a:gd name="f19" fmla="*/ f3 1 11"/>
                <a:gd name="f20" fmla="*/ f4 1 12"/>
                <a:gd name="f21" fmla="+- f7 0 f5"/>
                <a:gd name="f22" fmla="+- f6 0 f5"/>
                <a:gd name="f23" fmla="*/ f18 f0 1"/>
                <a:gd name="f24" fmla="*/ f22 1 11"/>
                <a:gd name="f25" fmla="*/ f21 1 12"/>
                <a:gd name="f26" fmla="*/ f23 1 f2"/>
                <a:gd name="f27" fmla="*/ 7 1 f24"/>
                <a:gd name="f28" fmla="*/ 11 1 f25"/>
                <a:gd name="f29" fmla="*/ 6 1 f24"/>
                <a:gd name="f30" fmla="*/ 10 1 f25"/>
                <a:gd name="f31" fmla="*/ 8 1 f25"/>
                <a:gd name="f32" fmla="*/ 7 1 f25"/>
                <a:gd name="f33" fmla="*/ 8 1 f24"/>
                <a:gd name="f34" fmla="*/ 6 1 f25"/>
                <a:gd name="f35" fmla="*/ 9 1 f24"/>
                <a:gd name="f36" fmla="*/ 5 1 f25"/>
                <a:gd name="f37" fmla="*/ 10 1 f24"/>
                <a:gd name="f38" fmla="*/ 4 1 f25"/>
                <a:gd name="f39" fmla="*/ 3 1 f25"/>
                <a:gd name="f40" fmla="*/ 2 1 f25"/>
                <a:gd name="f41" fmla="*/ 1 1 f25"/>
                <a:gd name="f42" fmla="*/ 5 1 f24"/>
                <a:gd name="f43" fmla="*/ 4 1 f24"/>
                <a:gd name="f44" fmla="*/ 3 1 f24"/>
                <a:gd name="f45" fmla="*/ 2 1 f24"/>
                <a:gd name="f46" fmla="*/ 1 1 f24"/>
                <a:gd name="f47" fmla="*/ 9 1 f25"/>
                <a:gd name="f48" fmla="*/ 0 1 f24"/>
                <a:gd name="f49" fmla="*/ f6 1 f24"/>
                <a:gd name="f50" fmla="*/ 0 1 f25"/>
                <a:gd name="f51" fmla="*/ f7 1 f25"/>
                <a:gd name="f52" fmla="+- f26 0 f1"/>
                <a:gd name="f53" fmla="*/ f48 f19 1"/>
                <a:gd name="f54" fmla="*/ f49 f19 1"/>
                <a:gd name="f55" fmla="*/ f51 f20 1"/>
                <a:gd name="f56" fmla="*/ f50 f20 1"/>
                <a:gd name="f57" fmla="*/ f27 f19 1"/>
                <a:gd name="f58" fmla="*/ f28 f20 1"/>
                <a:gd name="f59" fmla="*/ f29 f19 1"/>
                <a:gd name="f60" fmla="*/ f30 f20 1"/>
                <a:gd name="f61" fmla="*/ f31 f20 1"/>
                <a:gd name="f62" fmla="*/ f32 f20 1"/>
                <a:gd name="f63" fmla="*/ f33 f19 1"/>
                <a:gd name="f64" fmla="*/ f34 f20 1"/>
                <a:gd name="f65" fmla="*/ f35 f19 1"/>
                <a:gd name="f66" fmla="*/ f36 f20 1"/>
                <a:gd name="f67" fmla="*/ f37 f19 1"/>
                <a:gd name="f68" fmla="*/ f38 f20 1"/>
                <a:gd name="f69" fmla="*/ f39 f20 1"/>
                <a:gd name="f70" fmla="*/ f40 f20 1"/>
                <a:gd name="f71" fmla="*/ f41 f20 1"/>
                <a:gd name="f72" fmla="*/ f42 f19 1"/>
                <a:gd name="f73" fmla="*/ f43 f19 1"/>
                <a:gd name="f74" fmla="*/ f44 f19 1"/>
                <a:gd name="f75" fmla="*/ f45 f19 1"/>
                <a:gd name="f76" fmla="*/ f46 f19 1"/>
                <a:gd name="f77" fmla="*/ f47 f20 1"/>
              </a:gdLst>
              <a:ahLst/>
              <a:cxnLst>
                <a:cxn ang="3cd4">
                  <a:pos x="hc" y="t"/>
                </a:cxn>
                <a:cxn ang="0">
                  <a:pos x="r" y="vc"/>
                </a:cxn>
                <a:cxn ang="cd4">
                  <a:pos x="hc" y="b"/>
                </a:cxn>
                <a:cxn ang="cd2">
                  <a:pos x="l" y="vc"/>
                </a:cxn>
                <a:cxn ang="f52">
                  <a:pos x="f57" y="f58"/>
                </a:cxn>
                <a:cxn ang="f52">
                  <a:pos x="f57" y="f58"/>
                </a:cxn>
                <a:cxn ang="f52">
                  <a:pos x="f59" y="f60"/>
                </a:cxn>
                <a:cxn ang="f52">
                  <a:pos x="f57" y="f61"/>
                </a:cxn>
                <a:cxn ang="f52">
                  <a:pos x="f57" y="f62"/>
                </a:cxn>
                <a:cxn ang="f52">
                  <a:pos x="f63" y="f64"/>
                </a:cxn>
                <a:cxn ang="f52">
                  <a:pos x="f65" y="f66"/>
                </a:cxn>
                <a:cxn ang="f52">
                  <a:pos x="f67" y="f68"/>
                </a:cxn>
                <a:cxn ang="f52">
                  <a:pos x="f63" y="f68"/>
                </a:cxn>
                <a:cxn ang="f52">
                  <a:pos x="f63" y="f69"/>
                </a:cxn>
                <a:cxn ang="f52">
                  <a:pos x="f57" y="f70"/>
                </a:cxn>
                <a:cxn ang="f52">
                  <a:pos x="f59" y="f71"/>
                </a:cxn>
                <a:cxn ang="f52">
                  <a:pos x="f72" y="f71"/>
                </a:cxn>
                <a:cxn ang="f52">
                  <a:pos x="f73" y="f70"/>
                </a:cxn>
                <a:cxn ang="f52">
                  <a:pos x="f73" y="f70"/>
                </a:cxn>
                <a:cxn ang="f52">
                  <a:pos x="f73" y="f71"/>
                </a:cxn>
                <a:cxn ang="f52">
                  <a:pos x="f74" y="f70"/>
                </a:cxn>
                <a:cxn ang="f52">
                  <a:pos x="f75" y="f70"/>
                </a:cxn>
                <a:cxn ang="f52">
                  <a:pos x="f76" y="f70"/>
                </a:cxn>
                <a:cxn ang="f52">
                  <a:pos x="f76" y="f68"/>
                </a:cxn>
                <a:cxn ang="f52">
                  <a:pos x="f75" y="f66"/>
                </a:cxn>
                <a:cxn ang="f52">
                  <a:pos x="f76" y="f64"/>
                </a:cxn>
                <a:cxn ang="f52">
                  <a:pos x="f75" y="f62"/>
                </a:cxn>
                <a:cxn ang="f52">
                  <a:pos x="f75" y="f61"/>
                </a:cxn>
                <a:cxn ang="f52">
                  <a:pos x="f74" y="f61"/>
                </a:cxn>
                <a:cxn ang="f52">
                  <a:pos x="f73" y="f77"/>
                </a:cxn>
                <a:cxn ang="f52">
                  <a:pos x="f73" y="f60"/>
                </a:cxn>
                <a:cxn ang="f52">
                  <a:pos x="f73" y="f58"/>
                </a:cxn>
                <a:cxn ang="f52">
                  <a:pos x="f57" y="f58"/>
                </a:cxn>
              </a:cxnLst>
              <a:rect l="f53" t="f56" r="f54" b="f55"/>
              <a:pathLst>
                <a:path w="11" h="12">
                  <a:moveTo>
                    <a:pt x="f8" y="f6"/>
                  </a:moveTo>
                  <a:cubicBezTo>
                    <a:pt x="f8" y="f6"/>
                    <a:pt x="f8" y="f6"/>
                    <a:pt x="f8" y="f6"/>
                  </a:cubicBezTo>
                  <a:cubicBezTo>
                    <a:pt x="f9" y="f6"/>
                    <a:pt x="f8" y="f10"/>
                    <a:pt x="f11" y="f10"/>
                  </a:cubicBezTo>
                  <a:cubicBezTo>
                    <a:pt x="f11" y="f10"/>
                    <a:pt x="f11" y="f9"/>
                    <a:pt x="f8" y="f9"/>
                  </a:cubicBezTo>
                  <a:cubicBezTo>
                    <a:pt x="f9" y="f9"/>
                    <a:pt x="f11" y="f8"/>
                    <a:pt x="f8" y="f8"/>
                  </a:cubicBezTo>
                  <a:cubicBezTo>
                    <a:pt x="f9" y="f8"/>
                    <a:pt x="f8" y="f11"/>
                    <a:pt x="f9" y="f11"/>
                  </a:cubicBezTo>
                  <a:cubicBezTo>
                    <a:pt x="f12" y="f11"/>
                    <a:pt x="f12" y="f13"/>
                    <a:pt x="f12" y="f13"/>
                  </a:cubicBezTo>
                  <a:cubicBezTo>
                    <a:pt x="f10" y="f13"/>
                    <a:pt x="f6" y="f13"/>
                    <a:pt x="f10" y="f14"/>
                  </a:cubicBezTo>
                  <a:cubicBezTo>
                    <a:pt x="f10" y="f15"/>
                    <a:pt x="f8" y="f14"/>
                    <a:pt x="f9" y="f14"/>
                  </a:cubicBezTo>
                  <a:cubicBezTo>
                    <a:pt x="f9" y="f15"/>
                    <a:pt x="f8" y="f15"/>
                    <a:pt x="f9" y="f15"/>
                  </a:cubicBezTo>
                  <a:cubicBezTo>
                    <a:pt x="f9" y="f15"/>
                    <a:pt x="f8" y="f16"/>
                    <a:pt x="f8" y="f16"/>
                  </a:cubicBezTo>
                  <a:cubicBezTo>
                    <a:pt x="f8" y="f17"/>
                    <a:pt x="f8" y="f17"/>
                    <a:pt x="f11" y="f17"/>
                  </a:cubicBezTo>
                  <a:cubicBezTo>
                    <a:pt x="f13" y="f5"/>
                    <a:pt x="f11" y="f17"/>
                    <a:pt x="f13" y="f17"/>
                  </a:cubicBezTo>
                  <a:cubicBezTo>
                    <a:pt x="f14" y="f17"/>
                    <a:pt x="f13" y="f16"/>
                    <a:pt x="f14" y="f16"/>
                  </a:cubicBezTo>
                  <a:cubicBezTo>
                    <a:pt x="f14" y="f15"/>
                    <a:pt x="f14" y="f16"/>
                    <a:pt x="f14" y="f16"/>
                  </a:cubicBezTo>
                  <a:cubicBezTo>
                    <a:pt x="f14" y="f17"/>
                    <a:pt x="f14" y="f17"/>
                    <a:pt x="f14" y="f17"/>
                  </a:cubicBezTo>
                  <a:cubicBezTo>
                    <a:pt x="f15" y="f16"/>
                    <a:pt x="f15" y="f16"/>
                    <a:pt x="f15" y="f16"/>
                  </a:cubicBezTo>
                  <a:cubicBezTo>
                    <a:pt x="f14" y="f15"/>
                    <a:pt x="f15" y="f15"/>
                    <a:pt x="f16" y="f16"/>
                  </a:cubicBezTo>
                  <a:cubicBezTo>
                    <a:pt x="f16" y="f16"/>
                    <a:pt x="f16" y="f17"/>
                    <a:pt x="f17" y="f16"/>
                  </a:cubicBezTo>
                  <a:cubicBezTo>
                    <a:pt x="f5" y="f15"/>
                    <a:pt x="f17" y="f15"/>
                    <a:pt x="f17" y="f14"/>
                  </a:cubicBezTo>
                  <a:cubicBezTo>
                    <a:pt x="f16" y="f14"/>
                    <a:pt x="f16" y="f14"/>
                    <a:pt x="f16" y="f13"/>
                  </a:cubicBezTo>
                  <a:cubicBezTo>
                    <a:pt x="f17" y="f13"/>
                    <a:pt x="f17" y="f13"/>
                    <a:pt x="f17" y="f11"/>
                  </a:cubicBezTo>
                  <a:cubicBezTo>
                    <a:pt x="f17" y="f8"/>
                    <a:pt x="f16" y="f11"/>
                    <a:pt x="f16" y="f8"/>
                  </a:cubicBezTo>
                  <a:cubicBezTo>
                    <a:pt x="f16" y="f8"/>
                    <a:pt x="f15" y="f9"/>
                    <a:pt x="f16" y="f9"/>
                  </a:cubicBezTo>
                  <a:cubicBezTo>
                    <a:pt x="f16" y="f9"/>
                    <a:pt x="f16" y="f9"/>
                    <a:pt x="f15" y="f9"/>
                  </a:cubicBezTo>
                  <a:cubicBezTo>
                    <a:pt x="f15" y="f9"/>
                    <a:pt x="f14" y="f12"/>
                    <a:pt x="f14" y="f12"/>
                  </a:cubicBezTo>
                  <a:cubicBezTo>
                    <a:pt x="f14" y="f10"/>
                    <a:pt x="f14" y="f10"/>
                    <a:pt x="f14" y="f10"/>
                  </a:cubicBezTo>
                  <a:cubicBezTo>
                    <a:pt x="f14" y="f10"/>
                    <a:pt x="f15" y="f10"/>
                    <a:pt x="f14" y="f6"/>
                  </a:cubicBezTo>
                  <a:cubicBezTo>
                    <a:pt x="f13" y="f10"/>
                    <a:pt x="f11" y="f7"/>
                    <a:pt x="f8" y="f6"/>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2" name="Freeform 212">
              <a:extLst>
                <a:ext uri="{FF2B5EF4-FFF2-40B4-BE49-F238E27FC236}">
                  <a16:creationId xmlns:a16="http://schemas.microsoft.com/office/drawing/2014/main" id="{CAED1053-2641-6383-E5F7-9A9CAC184B40}"/>
                </a:ext>
              </a:extLst>
            </p:cNvPr>
            <p:cNvSpPr/>
            <p:nvPr/>
          </p:nvSpPr>
          <p:spPr>
            <a:xfrm>
              <a:off x="7166683" y="2861185"/>
              <a:ext cx="42931" cy="25676"/>
            </a:xfrm>
            <a:custGeom>
              <a:avLst/>
              <a:gdLst>
                <a:gd name="f0" fmla="val 10800000"/>
                <a:gd name="f1" fmla="val 5400000"/>
                <a:gd name="f2" fmla="val 180"/>
                <a:gd name="f3" fmla="val w"/>
                <a:gd name="f4" fmla="val h"/>
                <a:gd name="f5" fmla="val 0"/>
                <a:gd name="f6" fmla="val 8"/>
                <a:gd name="f7" fmla="val 5"/>
                <a:gd name="f8" fmla="val 1"/>
                <a:gd name="f9" fmla="val 4"/>
                <a:gd name="f10" fmla="val 3"/>
                <a:gd name="f11" fmla="val 2"/>
                <a:gd name="f12" fmla="val 6"/>
                <a:gd name="f13" fmla="val 7"/>
                <a:gd name="f14" fmla="+- 0 0 -90"/>
                <a:gd name="f15" fmla="*/ f3 1 8"/>
                <a:gd name="f16" fmla="*/ f4 1 5"/>
                <a:gd name="f17" fmla="+- f7 0 f5"/>
                <a:gd name="f18" fmla="+- f6 0 f5"/>
                <a:gd name="f19" fmla="*/ f14 f0 1"/>
                <a:gd name="f20" fmla="*/ f17 1 5"/>
                <a:gd name="f21" fmla="*/ f18 1 8"/>
                <a:gd name="f22" fmla="*/ f19 1 f2"/>
                <a:gd name="f23" fmla="*/ 1 1 f21"/>
                <a:gd name="f24" fmla="*/ 4 1 f20"/>
                <a:gd name="f25" fmla="*/ 3 1 f20"/>
                <a:gd name="f26" fmla="*/ 2 1 f21"/>
                <a:gd name="f27" fmla="*/ 2 1 f20"/>
                <a:gd name="f28" fmla="*/ 3 1 f21"/>
                <a:gd name="f29" fmla="*/ 4 1 f21"/>
                <a:gd name="f30" fmla="*/ 6 1 f21"/>
                <a:gd name="f31" fmla="*/ 1 1 f20"/>
                <a:gd name="f32" fmla="*/ 7 1 f21"/>
                <a:gd name="f33" fmla="*/ 0 1 f20"/>
                <a:gd name="f34" fmla="*/ 5 1 f21"/>
                <a:gd name="f35" fmla="*/ 0 1 f21"/>
                <a:gd name="f36" fmla="*/ f6 1 f21"/>
                <a:gd name="f37" fmla="*/ f7 1 f20"/>
                <a:gd name="f38" fmla="+- f22 0 f1"/>
                <a:gd name="f39" fmla="*/ f35 f15 1"/>
                <a:gd name="f40" fmla="*/ f36 f15 1"/>
                <a:gd name="f41" fmla="*/ f37 f16 1"/>
                <a:gd name="f42" fmla="*/ f33 f16 1"/>
                <a:gd name="f43" fmla="*/ f23 f15 1"/>
                <a:gd name="f44" fmla="*/ f24 f16 1"/>
                <a:gd name="f45" fmla="*/ f25 f16 1"/>
                <a:gd name="f46" fmla="*/ f26 f15 1"/>
                <a:gd name="f47" fmla="*/ f27 f16 1"/>
                <a:gd name="f48" fmla="*/ f28 f15 1"/>
                <a:gd name="f49" fmla="*/ f29 f15 1"/>
                <a:gd name="f50" fmla="*/ f30 f15 1"/>
                <a:gd name="f51" fmla="*/ f31 f16 1"/>
                <a:gd name="f52" fmla="*/ f32 f15 1"/>
                <a:gd name="f53" fmla="*/ f34 f15 1"/>
              </a:gdLst>
              <a:ahLst/>
              <a:cxnLst>
                <a:cxn ang="3cd4">
                  <a:pos x="hc" y="t"/>
                </a:cxn>
                <a:cxn ang="0">
                  <a:pos x="r" y="vc"/>
                </a:cxn>
                <a:cxn ang="cd4">
                  <a:pos x="hc" y="b"/>
                </a:cxn>
                <a:cxn ang="cd2">
                  <a:pos x="l" y="vc"/>
                </a:cxn>
                <a:cxn ang="f38">
                  <a:pos x="f43" y="f44"/>
                </a:cxn>
                <a:cxn ang="f38">
                  <a:pos x="f43" y="f45"/>
                </a:cxn>
                <a:cxn ang="f38">
                  <a:pos x="f46" y="f47"/>
                </a:cxn>
                <a:cxn ang="f38">
                  <a:pos x="f48" y="f47"/>
                </a:cxn>
                <a:cxn ang="f38">
                  <a:pos x="f49" y="f47"/>
                </a:cxn>
                <a:cxn ang="f38">
                  <a:pos x="f50" y="f51"/>
                </a:cxn>
                <a:cxn ang="f38">
                  <a:pos x="f52" y="f42"/>
                </a:cxn>
                <a:cxn ang="f38">
                  <a:pos x="f52" y="f51"/>
                </a:cxn>
                <a:cxn ang="f38">
                  <a:pos x="f52" y="f45"/>
                </a:cxn>
                <a:cxn ang="f38">
                  <a:pos x="f50" y="f44"/>
                </a:cxn>
                <a:cxn ang="f38">
                  <a:pos x="f53" y="f47"/>
                </a:cxn>
                <a:cxn ang="f38">
                  <a:pos x="f49" y="f45"/>
                </a:cxn>
                <a:cxn ang="f38">
                  <a:pos x="f46" y="f45"/>
                </a:cxn>
                <a:cxn ang="f38">
                  <a:pos x="f43" y="f44"/>
                </a:cxn>
              </a:cxnLst>
              <a:rect l="f39" t="f42" r="f40" b="f41"/>
              <a:pathLst>
                <a:path w="8" h="5">
                  <a:moveTo>
                    <a:pt x="f8" y="f9"/>
                  </a:moveTo>
                  <a:cubicBezTo>
                    <a:pt x="f8" y="f9"/>
                    <a:pt x="f8" y="f10"/>
                    <a:pt x="f8" y="f10"/>
                  </a:cubicBezTo>
                  <a:cubicBezTo>
                    <a:pt x="f5" y="f10"/>
                    <a:pt x="f8" y="f10"/>
                    <a:pt x="f11" y="f11"/>
                  </a:cubicBezTo>
                  <a:cubicBezTo>
                    <a:pt x="f11" y="f11"/>
                    <a:pt x="f11" y="f11"/>
                    <a:pt x="f10" y="f11"/>
                  </a:cubicBezTo>
                  <a:cubicBezTo>
                    <a:pt x="f10" y="f11"/>
                    <a:pt x="f10" y="f10"/>
                    <a:pt x="f9" y="f11"/>
                  </a:cubicBezTo>
                  <a:cubicBezTo>
                    <a:pt x="f7" y="f8"/>
                    <a:pt x="f7" y="f8"/>
                    <a:pt x="f12" y="f8"/>
                  </a:cubicBezTo>
                  <a:cubicBezTo>
                    <a:pt x="f13" y="f8"/>
                    <a:pt x="f13" y="f5"/>
                    <a:pt x="f13" y="f5"/>
                  </a:cubicBezTo>
                  <a:cubicBezTo>
                    <a:pt x="f6" y="f5"/>
                    <a:pt x="f13" y="f8"/>
                    <a:pt x="f13" y="f8"/>
                  </a:cubicBezTo>
                  <a:cubicBezTo>
                    <a:pt x="f6" y="f11"/>
                    <a:pt x="f13" y="f10"/>
                    <a:pt x="f13" y="f10"/>
                  </a:cubicBezTo>
                  <a:cubicBezTo>
                    <a:pt x="f13" y="f10"/>
                    <a:pt x="f13" y="f7"/>
                    <a:pt x="f12" y="f9"/>
                  </a:cubicBezTo>
                  <a:cubicBezTo>
                    <a:pt x="f12" y="f10"/>
                    <a:pt x="f12" y="f10"/>
                    <a:pt x="f7" y="f11"/>
                  </a:cubicBezTo>
                  <a:cubicBezTo>
                    <a:pt x="f9" y="f11"/>
                    <a:pt x="f9" y="f10"/>
                    <a:pt x="f9" y="f10"/>
                  </a:cubicBezTo>
                  <a:cubicBezTo>
                    <a:pt x="f10" y="f10"/>
                    <a:pt x="f10" y="f11"/>
                    <a:pt x="f11" y="f10"/>
                  </a:cubicBezTo>
                  <a:cubicBezTo>
                    <a:pt x="f8" y="f9"/>
                    <a:pt x="f11" y="f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3" name="Freeform 213">
              <a:extLst>
                <a:ext uri="{FF2B5EF4-FFF2-40B4-BE49-F238E27FC236}">
                  <a16:creationId xmlns:a16="http://schemas.microsoft.com/office/drawing/2014/main" id="{B0CC7ED5-DC3D-A942-82E2-8A77E946F0C5}"/>
                </a:ext>
              </a:extLst>
            </p:cNvPr>
            <p:cNvSpPr/>
            <p:nvPr/>
          </p:nvSpPr>
          <p:spPr>
            <a:xfrm>
              <a:off x="7198312" y="2910398"/>
              <a:ext cx="22594" cy="14977"/>
            </a:xfrm>
            <a:custGeom>
              <a:avLst/>
              <a:gdLst>
                <a:gd name="f0" fmla="val 10800000"/>
                <a:gd name="f1" fmla="val 5400000"/>
                <a:gd name="f2" fmla="val 180"/>
                <a:gd name="f3" fmla="val w"/>
                <a:gd name="f4" fmla="val h"/>
                <a:gd name="f5" fmla="val 0"/>
                <a:gd name="f6" fmla="val 4"/>
                <a:gd name="f7" fmla="val 3"/>
                <a:gd name="f8" fmla="val 1"/>
                <a:gd name="f9" fmla="val 2"/>
                <a:gd name="f10" fmla="+- 0 0 -90"/>
                <a:gd name="f11" fmla="*/ f3 1 4"/>
                <a:gd name="f12" fmla="*/ f4 1 3"/>
                <a:gd name="f13" fmla="+- f7 0 f5"/>
                <a:gd name="f14" fmla="+- f6 0 f5"/>
                <a:gd name="f15" fmla="*/ f10 f0 1"/>
                <a:gd name="f16" fmla="*/ f13 1 3"/>
                <a:gd name="f17" fmla="*/ f14 1 4"/>
                <a:gd name="f18" fmla="*/ f15 1 f2"/>
                <a:gd name="f19" fmla="*/ 0 1 f17"/>
                <a:gd name="f20" fmla="*/ 1 1 f16"/>
                <a:gd name="f21" fmla="*/ 3 1 f17"/>
                <a:gd name="f22" fmla="*/ 4 1 f17"/>
                <a:gd name="f23" fmla="*/ 2 1 f16"/>
                <a:gd name="f24" fmla="*/ 1 1 f17"/>
                <a:gd name="f25" fmla="*/ f6 1 f17"/>
                <a:gd name="f26" fmla="*/ 0 1 f16"/>
                <a:gd name="f27" fmla="*/ f7 1 f16"/>
                <a:gd name="f28" fmla="+- f18 0 f1"/>
                <a:gd name="f29" fmla="*/ f19 f11 1"/>
                <a:gd name="f30" fmla="*/ f25 f11 1"/>
                <a:gd name="f31" fmla="*/ f27 f12 1"/>
                <a:gd name="f32" fmla="*/ f26 f12 1"/>
                <a:gd name="f33" fmla="*/ f20 f12 1"/>
                <a:gd name="f34" fmla="*/ f21 f11 1"/>
                <a:gd name="f35" fmla="*/ f22 f11 1"/>
                <a:gd name="f36" fmla="*/ f23 f12 1"/>
                <a:gd name="f37" fmla="*/ f24 f11 1"/>
              </a:gdLst>
              <a:ahLst/>
              <a:cxnLst>
                <a:cxn ang="3cd4">
                  <a:pos x="hc" y="t"/>
                </a:cxn>
                <a:cxn ang="0">
                  <a:pos x="r" y="vc"/>
                </a:cxn>
                <a:cxn ang="cd4">
                  <a:pos x="hc" y="b"/>
                </a:cxn>
                <a:cxn ang="cd2">
                  <a:pos x="l" y="vc"/>
                </a:cxn>
                <a:cxn ang="f28">
                  <a:pos x="f29" y="f33"/>
                </a:cxn>
                <a:cxn ang="f28">
                  <a:pos x="f34" y="f33"/>
                </a:cxn>
                <a:cxn ang="f28">
                  <a:pos x="f35" y="f33"/>
                </a:cxn>
                <a:cxn ang="f28">
                  <a:pos x="f35" y="f36"/>
                </a:cxn>
                <a:cxn ang="f28">
                  <a:pos x="f37" y="f36"/>
                </a:cxn>
                <a:cxn ang="f28">
                  <a:pos x="f29" y="f33"/>
                </a:cxn>
                <a:cxn ang="f28">
                  <a:pos x="f29" y="f33"/>
                </a:cxn>
              </a:cxnLst>
              <a:rect l="f29" t="f32" r="f30" b="f31"/>
              <a:pathLst>
                <a:path w="4" h="3">
                  <a:moveTo>
                    <a:pt x="f5" y="f8"/>
                  </a:moveTo>
                  <a:cubicBezTo>
                    <a:pt x="f8" y="f8"/>
                    <a:pt x="f7" y="f5"/>
                    <a:pt x="f7" y="f8"/>
                  </a:cubicBezTo>
                  <a:cubicBezTo>
                    <a:pt x="f7" y="f8"/>
                    <a:pt x="f7" y="f5"/>
                    <a:pt x="f6" y="f8"/>
                  </a:cubicBezTo>
                  <a:cubicBezTo>
                    <a:pt x="f6" y="f9"/>
                    <a:pt x="f6" y="f8"/>
                    <a:pt x="f6" y="f9"/>
                  </a:cubicBezTo>
                  <a:cubicBezTo>
                    <a:pt x="f7" y="f7"/>
                    <a:pt x="f9" y="f9"/>
                    <a:pt x="f8" y="f9"/>
                  </a:cubicBezTo>
                  <a:cubicBezTo>
                    <a:pt x="f8" y="f9"/>
                    <a:pt x="f5" y="f9"/>
                    <a:pt x="f5" y="f8"/>
                  </a:cubicBezTo>
                  <a:cubicBezTo>
                    <a:pt x="f5" y="f8"/>
                    <a:pt x="f5"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4" name="Copenhagen">
              <a:extLst>
                <a:ext uri="{FF2B5EF4-FFF2-40B4-BE49-F238E27FC236}">
                  <a16:creationId xmlns:a16="http://schemas.microsoft.com/office/drawing/2014/main" id="{C8E6B210-3849-F89B-E1BF-49C868B501E1}"/>
                </a:ext>
              </a:extLst>
            </p:cNvPr>
            <p:cNvSpPr/>
            <p:nvPr/>
          </p:nvSpPr>
          <p:spPr>
            <a:xfrm>
              <a:off x="7220907" y="2895420"/>
              <a:ext cx="36146" cy="29955"/>
            </a:xfrm>
            <a:custGeom>
              <a:avLst/>
              <a:gdLst>
                <a:gd name="f0" fmla="val 10800000"/>
                <a:gd name="f1" fmla="val 5400000"/>
                <a:gd name="f2" fmla="val 180"/>
                <a:gd name="f3" fmla="val w"/>
                <a:gd name="f4" fmla="val h"/>
                <a:gd name="f5" fmla="val 0"/>
                <a:gd name="f6" fmla="val 7"/>
                <a:gd name="f7" fmla="val 6"/>
                <a:gd name="f8" fmla="val 1"/>
                <a:gd name="f9" fmla="val 3"/>
                <a:gd name="f10" fmla="val 4"/>
                <a:gd name="f11" fmla="val 5"/>
                <a:gd name="f12" fmla="val 2"/>
                <a:gd name="f13" fmla="+- 0 0 -90"/>
                <a:gd name="f14" fmla="*/ f3 1 7"/>
                <a:gd name="f15" fmla="*/ f4 1 6"/>
                <a:gd name="f16" fmla="+- f7 0 f5"/>
                <a:gd name="f17" fmla="+- f6 0 f5"/>
                <a:gd name="f18" fmla="*/ f13 f0 1"/>
                <a:gd name="f19" fmla="*/ f16 1 6"/>
                <a:gd name="f20" fmla="*/ f17 1 7"/>
                <a:gd name="f21" fmla="*/ f18 1 f2"/>
                <a:gd name="f22" fmla="*/ 1 1 f20"/>
                <a:gd name="f23" fmla="*/ 3 1 f19"/>
                <a:gd name="f24" fmla="*/ 5 1 f19"/>
                <a:gd name="f25" fmla="*/ 3 1 f20"/>
                <a:gd name="f26" fmla="*/ 5 1 f20"/>
                <a:gd name="f27" fmla="*/ 6 1 f19"/>
                <a:gd name="f28" fmla="*/ 6 1 f20"/>
                <a:gd name="f29" fmla="*/ 4 1 f19"/>
                <a:gd name="f30" fmla="*/ 2 1 f19"/>
                <a:gd name="f31" fmla="*/ 1 1 f19"/>
                <a:gd name="f32" fmla="*/ 0 1 f19"/>
                <a:gd name="f33" fmla="*/ 4 1 f20"/>
                <a:gd name="f34" fmla="*/ 2 1 f20"/>
                <a:gd name="f35" fmla="*/ 0 1 f20"/>
                <a:gd name="f36" fmla="*/ f6 1 f20"/>
                <a:gd name="f37" fmla="*/ f7 1 f19"/>
                <a:gd name="f38" fmla="+- f21 0 f1"/>
                <a:gd name="f39" fmla="*/ f35 f14 1"/>
                <a:gd name="f40" fmla="*/ f36 f14 1"/>
                <a:gd name="f41" fmla="*/ f37 f15 1"/>
                <a:gd name="f42" fmla="*/ f32 f15 1"/>
                <a:gd name="f43" fmla="*/ f22 f14 1"/>
                <a:gd name="f44" fmla="*/ f23 f15 1"/>
                <a:gd name="f45" fmla="*/ f24 f15 1"/>
                <a:gd name="f46" fmla="*/ f25 f14 1"/>
                <a:gd name="f47" fmla="*/ f26 f14 1"/>
                <a:gd name="f48" fmla="*/ f27 f15 1"/>
                <a:gd name="f49" fmla="*/ f28 f14 1"/>
                <a:gd name="f50" fmla="*/ f29 f15 1"/>
                <a:gd name="f51" fmla="*/ f30 f15 1"/>
                <a:gd name="f52" fmla="*/ f31 f15 1"/>
                <a:gd name="f53" fmla="*/ f33 f14 1"/>
                <a:gd name="f54" fmla="*/ f34 f14 1"/>
              </a:gdLst>
              <a:ahLst/>
              <a:cxnLst>
                <a:cxn ang="3cd4">
                  <a:pos x="hc" y="t"/>
                </a:cxn>
                <a:cxn ang="0">
                  <a:pos x="r" y="vc"/>
                </a:cxn>
                <a:cxn ang="cd4">
                  <a:pos x="hc" y="b"/>
                </a:cxn>
                <a:cxn ang="cd2">
                  <a:pos x="l" y="vc"/>
                </a:cxn>
                <a:cxn ang="f38">
                  <a:pos x="f43" y="f44"/>
                </a:cxn>
                <a:cxn ang="f38">
                  <a:pos x="f43" y="f45"/>
                </a:cxn>
                <a:cxn ang="f38">
                  <a:pos x="f46" y="f45"/>
                </a:cxn>
                <a:cxn ang="f38">
                  <a:pos x="f46" y="f45"/>
                </a:cxn>
                <a:cxn ang="f38">
                  <a:pos x="f47" y="f48"/>
                </a:cxn>
                <a:cxn ang="f38">
                  <a:pos x="f49" y="f50"/>
                </a:cxn>
                <a:cxn ang="f38">
                  <a:pos x="f47" y="f51"/>
                </a:cxn>
                <a:cxn ang="f38">
                  <a:pos x="f49" y="f52"/>
                </a:cxn>
                <a:cxn ang="f38">
                  <a:pos x="f49" y="f42"/>
                </a:cxn>
                <a:cxn ang="f38">
                  <a:pos x="f53" y="f42"/>
                </a:cxn>
                <a:cxn ang="f38">
                  <a:pos x="f47" y="f52"/>
                </a:cxn>
                <a:cxn ang="f38">
                  <a:pos x="f53" y="f52"/>
                </a:cxn>
                <a:cxn ang="f38">
                  <a:pos x="f53" y="f52"/>
                </a:cxn>
                <a:cxn ang="f38">
                  <a:pos x="f46" y="f52"/>
                </a:cxn>
                <a:cxn ang="f38">
                  <a:pos x="f54" y="f51"/>
                </a:cxn>
                <a:cxn ang="f38">
                  <a:pos x="f43" y="f44"/>
                </a:cxn>
              </a:cxnLst>
              <a:rect l="f39" t="f42" r="f40" b="f41"/>
              <a:pathLst>
                <a:path w="7" h="6">
                  <a:moveTo>
                    <a:pt x="f8" y="f9"/>
                  </a:moveTo>
                  <a:cubicBezTo>
                    <a:pt x="f8" y="f9"/>
                    <a:pt x="f8" y="f10"/>
                    <a:pt x="f8" y="f11"/>
                  </a:cubicBezTo>
                  <a:cubicBezTo>
                    <a:pt x="f12" y="f11"/>
                    <a:pt x="f10" y="f10"/>
                    <a:pt x="f9" y="f11"/>
                  </a:cubicBezTo>
                  <a:cubicBezTo>
                    <a:pt x="f9" y="f11"/>
                    <a:pt x="f12" y="f11"/>
                    <a:pt x="f9" y="f11"/>
                  </a:cubicBezTo>
                  <a:cubicBezTo>
                    <a:pt x="f10" y="f11"/>
                    <a:pt x="f11" y="f7"/>
                    <a:pt x="f11" y="f7"/>
                  </a:cubicBezTo>
                  <a:cubicBezTo>
                    <a:pt x="f11" y="f11"/>
                    <a:pt x="f10" y="f11"/>
                    <a:pt x="f7" y="f10"/>
                  </a:cubicBezTo>
                  <a:cubicBezTo>
                    <a:pt x="f6" y="f9"/>
                    <a:pt x="f11" y="f9"/>
                    <a:pt x="f11" y="f12"/>
                  </a:cubicBezTo>
                  <a:cubicBezTo>
                    <a:pt x="f7" y="f12"/>
                    <a:pt x="f7" y="f12"/>
                    <a:pt x="f7" y="f8"/>
                  </a:cubicBezTo>
                  <a:cubicBezTo>
                    <a:pt x="f7" y="f5"/>
                    <a:pt x="f6" y="f5"/>
                    <a:pt x="f7" y="f5"/>
                  </a:cubicBezTo>
                  <a:cubicBezTo>
                    <a:pt x="f11" y="f5"/>
                    <a:pt x="f11" y="f5"/>
                    <a:pt x="f10" y="f5"/>
                  </a:cubicBezTo>
                  <a:cubicBezTo>
                    <a:pt x="f10" y="f8"/>
                    <a:pt x="f11" y="f5"/>
                    <a:pt x="f11" y="f8"/>
                  </a:cubicBezTo>
                  <a:cubicBezTo>
                    <a:pt x="f11" y="f9"/>
                    <a:pt x="f11" y="f5"/>
                    <a:pt x="f10" y="f8"/>
                  </a:cubicBezTo>
                  <a:cubicBezTo>
                    <a:pt x="f10" y="f9"/>
                    <a:pt x="f10" y="f8"/>
                    <a:pt x="f10" y="f8"/>
                  </a:cubicBezTo>
                  <a:cubicBezTo>
                    <a:pt x="f9" y="f8"/>
                    <a:pt x="f12" y="f8"/>
                    <a:pt x="f9" y="f8"/>
                  </a:cubicBezTo>
                  <a:cubicBezTo>
                    <a:pt x="f10" y="f8"/>
                    <a:pt x="f9" y="f12"/>
                    <a:pt x="f12" y="f12"/>
                  </a:cubicBezTo>
                  <a:cubicBezTo>
                    <a:pt x="f12" y="f12"/>
                    <a:pt x="f5" y="f1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5" name="Corsica">
              <a:extLst>
                <a:ext uri="{FF2B5EF4-FFF2-40B4-BE49-F238E27FC236}">
                  <a16:creationId xmlns:a16="http://schemas.microsoft.com/office/drawing/2014/main" id="{507A13F5-AA20-C859-AFF4-248487E85D26}"/>
                </a:ext>
              </a:extLst>
            </p:cNvPr>
            <p:cNvSpPr/>
            <p:nvPr/>
          </p:nvSpPr>
          <p:spPr>
            <a:xfrm>
              <a:off x="7189268" y="3224905"/>
              <a:ext cx="27111" cy="55632"/>
            </a:xfrm>
            <a:custGeom>
              <a:avLst/>
              <a:gdLst>
                <a:gd name="f0" fmla="val 10800000"/>
                <a:gd name="f1" fmla="val 5400000"/>
                <a:gd name="f2" fmla="val 180"/>
                <a:gd name="f3" fmla="val w"/>
                <a:gd name="f4" fmla="val h"/>
                <a:gd name="f5" fmla="val 0"/>
                <a:gd name="f6" fmla="val 5"/>
                <a:gd name="f7" fmla="val 11"/>
                <a:gd name="f8" fmla="val 4"/>
                <a:gd name="f9" fmla="val 10"/>
                <a:gd name="f10" fmla="val 9"/>
                <a:gd name="f11" fmla="val 8"/>
                <a:gd name="f12" fmla="val 7"/>
                <a:gd name="f13" fmla="val 6"/>
                <a:gd name="f14" fmla="val 3"/>
                <a:gd name="f15" fmla="val 2"/>
                <a:gd name="f16" fmla="val 1"/>
                <a:gd name="f17" fmla="+- 0 0 -90"/>
                <a:gd name="f18" fmla="*/ f3 1 5"/>
                <a:gd name="f19" fmla="*/ f4 1 11"/>
                <a:gd name="f20" fmla="+- f7 0 f5"/>
                <a:gd name="f21" fmla="+- f6 0 f5"/>
                <a:gd name="f22" fmla="*/ f17 f0 1"/>
                <a:gd name="f23" fmla="*/ f21 1 5"/>
                <a:gd name="f24" fmla="*/ f20 1 11"/>
                <a:gd name="f25" fmla="*/ f22 1 f2"/>
                <a:gd name="f26" fmla="*/ 4 1 f23"/>
                <a:gd name="f27" fmla="*/ 10 1 f24"/>
                <a:gd name="f28" fmla="*/ 5 1 f23"/>
                <a:gd name="f29" fmla="*/ 7 1 f24"/>
                <a:gd name="f30" fmla="*/ 4 1 f24"/>
                <a:gd name="f31" fmla="*/ 2 1 f24"/>
                <a:gd name="f32" fmla="*/ 1 1 f24"/>
                <a:gd name="f33" fmla="*/ 2 1 f23"/>
                <a:gd name="f34" fmla="*/ 1 1 f23"/>
                <a:gd name="f35" fmla="*/ 3 1 f24"/>
                <a:gd name="f36" fmla="*/ 6 1 f24"/>
                <a:gd name="f37" fmla="*/ 3 1 f23"/>
                <a:gd name="f38" fmla="*/ 9 1 f24"/>
                <a:gd name="f39" fmla="*/ 0 1 f23"/>
                <a:gd name="f40" fmla="*/ f6 1 f23"/>
                <a:gd name="f41" fmla="*/ 0 1 f24"/>
                <a:gd name="f42" fmla="*/ f7 1 f24"/>
                <a:gd name="f43" fmla="+- f25 0 f1"/>
                <a:gd name="f44" fmla="*/ f39 f18 1"/>
                <a:gd name="f45" fmla="*/ f40 f18 1"/>
                <a:gd name="f46" fmla="*/ f42 f19 1"/>
                <a:gd name="f47" fmla="*/ f41 f19 1"/>
                <a:gd name="f48" fmla="*/ f26 f18 1"/>
                <a:gd name="f49" fmla="*/ f27 f19 1"/>
                <a:gd name="f50" fmla="*/ f28 f18 1"/>
                <a:gd name="f51" fmla="*/ f29 f19 1"/>
                <a:gd name="f52" fmla="*/ f30 f19 1"/>
                <a:gd name="f53" fmla="*/ f31 f19 1"/>
                <a:gd name="f54" fmla="*/ f32 f19 1"/>
                <a:gd name="f55" fmla="*/ f33 f18 1"/>
                <a:gd name="f56" fmla="*/ f34 f18 1"/>
                <a:gd name="f57" fmla="*/ f35 f19 1"/>
                <a:gd name="f58" fmla="*/ f36 f19 1"/>
                <a:gd name="f59" fmla="*/ f37 f18 1"/>
                <a:gd name="f60" fmla="*/ f38 f19 1"/>
              </a:gdLst>
              <a:ahLst/>
              <a:cxnLst>
                <a:cxn ang="3cd4">
                  <a:pos x="hc" y="t"/>
                </a:cxn>
                <a:cxn ang="0">
                  <a:pos x="r" y="vc"/>
                </a:cxn>
                <a:cxn ang="cd4">
                  <a:pos x="hc" y="b"/>
                </a:cxn>
                <a:cxn ang="cd2">
                  <a:pos x="l" y="vc"/>
                </a:cxn>
                <a:cxn ang="f43">
                  <a:pos x="f48" y="f49"/>
                </a:cxn>
                <a:cxn ang="f43">
                  <a:pos x="f50" y="f51"/>
                </a:cxn>
                <a:cxn ang="f43">
                  <a:pos x="f50" y="f52"/>
                </a:cxn>
                <a:cxn ang="f43">
                  <a:pos x="f50" y="f53"/>
                </a:cxn>
                <a:cxn ang="f43">
                  <a:pos x="f48" y="f54"/>
                </a:cxn>
                <a:cxn ang="f43">
                  <a:pos x="f55" y="f53"/>
                </a:cxn>
                <a:cxn ang="f43">
                  <a:pos x="f56" y="f57"/>
                </a:cxn>
                <a:cxn ang="f43">
                  <a:pos x="f56" y="f52"/>
                </a:cxn>
                <a:cxn ang="f43">
                  <a:pos x="f56" y="f58"/>
                </a:cxn>
                <a:cxn ang="f43">
                  <a:pos x="f55" y="f51"/>
                </a:cxn>
                <a:cxn ang="f43">
                  <a:pos x="f59" y="f60"/>
                </a:cxn>
                <a:cxn ang="f43">
                  <a:pos x="f48" y="f49"/>
                </a:cxn>
              </a:cxnLst>
              <a:rect l="f44" t="f47" r="f45" b="f46"/>
              <a:pathLst>
                <a:path w="5" h="11">
                  <a:moveTo>
                    <a:pt x="f8" y="f9"/>
                  </a:moveTo>
                  <a:cubicBezTo>
                    <a:pt x="f6" y="f10"/>
                    <a:pt x="f8" y="f11"/>
                    <a:pt x="f6" y="f12"/>
                  </a:cubicBezTo>
                  <a:cubicBezTo>
                    <a:pt x="f6" y="f13"/>
                    <a:pt x="f6" y="f6"/>
                    <a:pt x="f6" y="f8"/>
                  </a:cubicBezTo>
                  <a:cubicBezTo>
                    <a:pt x="f6" y="f14"/>
                    <a:pt x="f6" y="f15"/>
                    <a:pt x="f6" y="f15"/>
                  </a:cubicBezTo>
                  <a:cubicBezTo>
                    <a:pt x="f6" y="f5"/>
                    <a:pt x="f8" y="f5"/>
                    <a:pt x="f8" y="f16"/>
                  </a:cubicBezTo>
                  <a:cubicBezTo>
                    <a:pt x="f14" y="f15"/>
                    <a:pt x="f14" y="f16"/>
                    <a:pt x="f15" y="f15"/>
                  </a:cubicBezTo>
                  <a:cubicBezTo>
                    <a:pt x="f15" y="f14"/>
                    <a:pt x="f16" y="f15"/>
                    <a:pt x="f16" y="f14"/>
                  </a:cubicBezTo>
                  <a:cubicBezTo>
                    <a:pt x="f15" y="f14"/>
                    <a:pt x="f5" y="f8"/>
                    <a:pt x="f16" y="f8"/>
                  </a:cubicBezTo>
                  <a:cubicBezTo>
                    <a:pt x="f15" y="f8"/>
                    <a:pt x="f16" y="f13"/>
                    <a:pt x="f16" y="f13"/>
                  </a:cubicBezTo>
                  <a:cubicBezTo>
                    <a:pt x="f15" y="f13"/>
                    <a:pt x="f16" y="f12"/>
                    <a:pt x="f15" y="f12"/>
                  </a:cubicBezTo>
                  <a:cubicBezTo>
                    <a:pt x="f14" y="f12"/>
                    <a:pt x="f15" y="f10"/>
                    <a:pt x="f14" y="f10"/>
                  </a:cubicBezTo>
                  <a:cubicBezTo>
                    <a:pt x="f8" y="f11"/>
                    <a:pt x="f8" y="f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6" name="Sardinia">
              <a:extLst>
                <a:ext uri="{FF2B5EF4-FFF2-40B4-BE49-F238E27FC236}">
                  <a16:creationId xmlns:a16="http://schemas.microsoft.com/office/drawing/2014/main" id="{C34303B2-92BD-BB2E-5C5A-98F1D00055F7}"/>
                </a:ext>
              </a:extLst>
            </p:cNvPr>
            <p:cNvSpPr/>
            <p:nvPr/>
          </p:nvSpPr>
          <p:spPr>
            <a:xfrm>
              <a:off x="7193795" y="3274109"/>
              <a:ext cx="31629" cy="66321"/>
            </a:xfrm>
            <a:custGeom>
              <a:avLst/>
              <a:gdLst>
                <a:gd name="f0" fmla="val 10800000"/>
                <a:gd name="f1" fmla="val 5400000"/>
                <a:gd name="f2" fmla="val 180"/>
                <a:gd name="f3" fmla="val w"/>
                <a:gd name="f4" fmla="val h"/>
                <a:gd name="f5" fmla="val 0"/>
                <a:gd name="f6" fmla="val 6"/>
                <a:gd name="f7" fmla="val 13"/>
                <a:gd name="f8" fmla="val 3"/>
                <a:gd name="f9" fmla="val 1"/>
                <a:gd name="f10" fmla="val 4"/>
                <a:gd name="f11" fmla="val 2"/>
                <a:gd name="f12" fmla="val 5"/>
                <a:gd name="f13" fmla="val 7"/>
                <a:gd name="f14" fmla="val 8"/>
                <a:gd name="f15" fmla="val 9"/>
                <a:gd name="f16" fmla="val 10"/>
                <a:gd name="f17" fmla="val 11"/>
                <a:gd name="f18" fmla="val 12"/>
                <a:gd name="f19" fmla="+- 0 0 -90"/>
                <a:gd name="f20" fmla="*/ f3 1 6"/>
                <a:gd name="f21" fmla="*/ f4 1 13"/>
                <a:gd name="f22" fmla="+- f7 0 f5"/>
                <a:gd name="f23" fmla="+- f6 0 f5"/>
                <a:gd name="f24" fmla="*/ f19 f0 1"/>
                <a:gd name="f25" fmla="*/ f23 1 6"/>
                <a:gd name="f26" fmla="*/ f22 1 13"/>
                <a:gd name="f27" fmla="*/ f24 1 f2"/>
                <a:gd name="f28" fmla="*/ 3 1 f25"/>
                <a:gd name="f29" fmla="*/ 1 1 f26"/>
                <a:gd name="f30" fmla="*/ 4 1 f25"/>
                <a:gd name="f31" fmla="*/ 5 1 f25"/>
                <a:gd name="f32" fmla="*/ 2 1 f26"/>
                <a:gd name="f33" fmla="*/ 4 1 f26"/>
                <a:gd name="f34" fmla="*/ 6 1 f26"/>
                <a:gd name="f35" fmla="*/ 8 1 f26"/>
                <a:gd name="f36" fmla="*/ 9 1 f26"/>
                <a:gd name="f37" fmla="*/ 11 1 f26"/>
                <a:gd name="f38" fmla="*/ 12 1 f26"/>
                <a:gd name="f39" fmla="*/ 2 1 f25"/>
                <a:gd name="f40" fmla="*/ 1 1 f25"/>
                <a:gd name="f41" fmla="*/ 7 1 f26"/>
                <a:gd name="f42" fmla="*/ 0 1 f25"/>
                <a:gd name="f43" fmla="*/ 3 1 f26"/>
                <a:gd name="f44" fmla="*/ f6 1 f25"/>
                <a:gd name="f45" fmla="*/ 0 1 f26"/>
                <a:gd name="f46" fmla="*/ f7 1 f26"/>
                <a:gd name="f47" fmla="+- f27 0 f1"/>
                <a:gd name="f48" fmla="*/ f42 f20 1"/>
                <a:gd name="f49" fmla="*/ f44 f20 1"/>
                <a:gd name="f50" fmla="*/ f46 f21 1"/>
                <a:gd name="f51" fmla="*/ f45 f21 1"/>
                <a:gd name="f52" fmla="*/ f28 f20 1"/>
                <a:gd name="f53" fmla="*/ f29 f21 1"/>
                <a:gd name="f54" fmla="*/ f30 f20 1"/>
                <a:gd name="f55" fmla="*/ f31 f20 1"/>
                <a:gd name="f56" fmla="*/ f32 f21 1"/>
                <a:gd name="f57" fmla="*/ f33 f21 1"/>
                <a:gd name="f58" fmla="*/ f34 f21 1"/>
                <a:gd name="f59" fmla="*/ f35 f21 1"/>
                <a:gd name="f60" fmla="*/ f36 f21 1"/>
                <a:gd name="f61" fmla="*/ f37 f21 1"/>
                <a:gd name="f62" fmla="*/ f38 f21 1"/>
                <a:gd name="f63" fmla="*/ f39 f20 1"/>
                <a:gd name="f64" fmla="*/ f40 f20 1"/>
                <a:gd name="f65" fmla="*/ f41 f21 1"/>
                <a:gd name="f66" fmla="*/ f43 f21 1"/>
              </a:gdLst>
              <a:ahLst/>
              <a:cxnLst>
                <a:cxn ang="3cd4">
                  <a:pos x="hc" y="t"/>
                </a:cxn>
                <a:cxn ang="0">
                  <a:pos x="r" y="vc"/>
                </a:cxn>
                <a:cxn ang="cd4">
                  <a:pos x="hc" y="b"/>
                </a:cxn>
                <a:cxn ang="cd2">
                  <a:pos x="l" y="vc"/>
                </a:cxn>
                <a:cxn ang="f47">
                  <a:pos x="f52" y="f53"/>
                </a:cxn>
                <a:cxn ang="f47">
                  <a:pos x="f54" y="f53"/>
                </a:cxn>
                <a:cxn ang="f47">
                  <a:pos x="f55" y="f56"/>
                </a:cxn>
                <a:cxn ang="f47">
                  <a:pos x="f55" y="f57"/>
                </a:cxn>
                <a:cxn ang="f47">
                  <a:pos x="f55" y="f58"/>
                </a:cxn>
                <a:cxn ang="f47">
                  <a:pos x="f55" y="f59"/>
                </a:cxn>
                <a:cxn ang="f47">
                  <a:pos x="f55" y="f60"/>
                </a:cxn>
                <a:cxn ang="f47">
                  <a:pos x="f55" y="f61"/>
                </a:cxn>
                <a:cxn ang="f47">
                  <a:pos x="f52" y="f61"/>
                </a:cxn>
                <a:cxn ang="f47">
                  <a:pos x="f52" y="f62"/>
                </a:cxn>
                <a:cxn ang="f47">
                  <a:pos x="f63" y="f62"/>
                </a:cxn>
                <a:cxn ang="f47">
                  <a:pos x="f64" y="f61"/>
                </a:cxn>
                <a:cxn ang="f47">
                  <a:pos x="f64" y="f65"/>
                </a:cxn>
                <a:cxn ang="f47">
                  <a:pos x="f64" y="f58"/>
                </a:cxn>
                <a:cxn ang="f47">
                  <a:pos x="f64" y="f57"/>
                </a:cxn>
                <a:cxn ang="f47">
                  <a:pos x="f48" y="f66"/>
                </a:cxn>
                <a:cxn ang="f47">
                  <a:pos x="f48" y="f56"/>
                </a:cxn>
                <a:cxn ang="f47">
                  <a:pos x="f63" y="f56"/>
                </a:cxn>
                <a:cxn ang="f47">
                  <a:pos x="f52" y="f53"/>
                </a:cxn>
              </a:cxnLst>
              <a:rect l="f48" t="f51" r="f49" b="f50"/>
              <a:pathLst>
                <a:path w="6" h="13">
                  <a:moveTo>
                    <a:pt x="f8" y="f9"/>
                  </a:moveTo>
                  <a:cubicBezTo>
                    <a:pt x="f8" y="f5"/>
                    <a:pt x="f10" y="f5"/>
                    <a:pt x="f10" y="f9"/>
                  </a:cubicBezTo>
                  <a:cubicBezTo>
                    <a:pt x="f10" y="f9"/>
                    <a:pt x="f10" y="f11"/>
                    <a:pt x="f12" y="f11"/>
                  </a:cubicBezTo>
                  <a:cubicBezTo>
                    <a:pt x="f12" y="f8"/>
                    <a:pt x="f12" y="f10"/>
                    <a:pt x="f12" y="f10"/>
                  </a:cubicBezTo>
                  <a:cubicBezTo>
                    <a:pt x="f6" y="f12"/>
                    <a:pt x="f12" y="f12"/>
                    <a:pt x="f12" y="f6"/>
                  </a:cubicBezTo>
                  <a:cubicBezTo>
                    <a:pt x="f12" y="f6"/>
                    <a:pt x="f12" y="f13"/>
                    <a:pt x="f12" y="f14"/>
                  </a:cubicBezTo>
                  <a:cubicBezTo>
                    <a:pt x="f12" y="f14"/>
                    <a:pt x="f12" y="f15"/>
                    <a:pt x="f12" y="f15"/>
                  </a:cubicBezTo>
                  <a:cubicBezTo>
                    <a:pt x="f10" y="f16"/>
                    <a:pt x="f12" y="f17"/>
                    <a:pt x="f12" y="f17"/>
                  </a:cubicBezTo>
                  <a:cubicBezTo>
                    <a:pt x="f10" y="f18"/>
                    <a:pt x="f8" y="f16"/>
                    <a:pt x="f8" y="f17"/>
                  </a:cubicBezTo>
                  <a:cubicBezTo>
                    <a:pt x="f8" y="f17"/>
                    <a:pt x="f10" y="f7"/>
                    <a:pt x="f8" y="f18"/>
                  </a:cubicBezTo>
                  <a:cubicBezTo>
                    <a:pt x="f11" y="f18"/>
                    <a:pt x="f9" y="f7"/>
                    <a:pt x="f11" y="f18"/>
                  </a:cubicBezTo>
                  <a:cubicBezTo>
                    <a:pt x="f11" y="f18"/>
                    <a:pt x="f5" y="f18"/>
                    <a:pt x="f9" y="f17"/>
                  </a:cubicBezTo>
                  <a:cubicBezTo>
                    <a:pt x="f9" y="f15"/>
                    <a:pt x="f5" y="f14"/>
                    <a:pt x="f9" y="f13"/>
                  </a:cubicBezTo>
                  <a:cubicBezTo>
                    <a:pt x="f11" y="f13"/>
                    <a:pt x="f5" y="f13"/>
                    <a:pt x="f9" y="f6"/>
                  </a:cubicBezTo>
                  <a:cubicBezTo>
                    <a:pt x="f9" y="f12"/>
                    <a:pt x="f9" y="f10"/>
                    <a:pt x="f9" y="f10"/>
                  </a:cubicBezTo>
                  <a:cubicBezTo>
                    <a:pt x="f5" y="f10"/>
                    <a:pt x="f5" y="f8"/>
                    <a:pt x="f5" y="f8"/>
                  </a:cubicBezTo>
                  <a:cubicBezTo>
                    <a:pt x="f5" y="f11"/>
                    <a:pt x="f5" y="f11"/>
                    <a:pt x="f5" y="f11"/>
                  </a:cubicBezTo>
                  <a:cubicBezTo>
                    <a:pt x="f5" y="f9"/>
                    <a:pt x="f5" y="f11"/>
                    <a:pt x="f11" y="f11"/>
                  </a:cubicBezTo>
                  <a:cubicBezTo>
                    <a:pt x="f11" y="f9"/>
                    <a:pt x="f11"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7" name="Freeform 217">
              <a:extLst>
                <a:ext uri="{FF2B5EF4-FFF2-40B4-BE49-F238E27FC236}">
                  <a16:creationId xmlns:a16="http://schemas.microsoft.com/office/drawing/2014/main" id="{C4CB7960-64E4-086C-D52E-9F282EF522E5}"/>
                </a:ext>
              </a:extLst>
            </p:cNvPr>
            <p:cNvSpPr/>
            <p:nvPr/>
          </p:nvSpPr>
          <p:spPr>
            <a:xfrm>
              <a:off x="7290940" y="3355418"/>
              <a:ext cx="79077" cy="47073"/>
            </a:xfrm>
            <a:custGeom>
              <a:avLst/>
              <a:gdLst>
                <a:gd name="f0" fmla="val 10800000"/>
                <a:gd name="f1" fmla="val 5400000"/>
                <a:gd name="f2" fmla="val 180"/>
                <a:gd name="f3" fmla="val w"/>
                <a:gd name="f4" fmla="val h"/>
                <a:gd name="f5" fmla="val 0"/>
                <a:gd name="f6" fmla="val 15"/>
                <a:gd name="f7" fmla="val 9"/>
                <a:gd name="f8" fmla="val 14"/>
                <a:gd name="f9" fmla="val 1"/>
                <a:gd name="f10" fmla="val 13"/>
                <a:gd name="f11" fmla="val 12"/>
                <a:gd name="f12" fmla="val 11"/>
                <a:gd name="f13" fmla="val 10"/>
                <a:gd name="f14" fmla="val 2"/>
                <a:gd name="f15" fmla="val 8"/>
                <a:gd name="f16" fmla="val 7"/>
                <a:gd name="f17" fmla="val 6"/>
                <a:gd name="f18" fmla="val 5"/>
                <a:gd name="f19" fmla="val 4"/>
                <a:gd name="f20" fmla="val 3"/>
                <a:gd name="f21" fmla="+- 0 0 -90"/>
                <a:gd name="f22" fmla="*/ f3 1 15"/>
                <a:gd name="f23" fmla="*/ f4 1 9"/>
                <a:gd name="f24" fmla="+- f7 0 f5"/>
                <a:gd name="f25" fmla="+- f6 0 f5"/>
                <a:gd name="f26" fmla="*/ f21 f0 1"/>
                <a:gd name="f27" fmla="*/ f25 1 15"/>
                <a:gd name="f28" fmla="*/ f24 1 9"/>
                <a:gd name="f29" fmla="*/ f26 1 f2"/>
                <a:gd name="f30" fmla="*/ 15 1 f27"/>
                <a:gd name="f31" fmla="*/ 0 1 f28"/>
                <a:gd name="f32" fmla="*/ 13 1 f27"/>
                <a:gd name="f33" fmla="*/ 12 1 f27"/>
                <a:gd name="f34" fmla="*/ 1 1 f28"/>
                <a:gd name="f35" fmla="*/ 9 1 f27"/>
                <a:gd name="f36" fmla="*/ 7 1 f27"/>
                <a:gd name="f37" fmla="*/ 2 1 f28"/>
                <a:gd name="f38" fmla="*/ 6 1 f27"/>
                <a:gd name="f39" fmla="*/ 3 1 f27"/>
                <a:gd name="f40" fmla="*/ 1 1 f27"/>
                <a:gd name="f41" fmla="*/ 2 1 f27"/>
                <a:gd name="f42" fmla="*/ 4 1 f28"/>
                <a:gd name="f43" fmla="*/ 5 1 f27"/>
                <a:gd name="f44" fmla="*/ 5 1 f28"/>
                <a:gd name="f45" fmla="*/ 7 1 f28"/>
                <a:gd name="f46" fmla="*/ 10 1 f27"/>
                <a:gd name="f47" fmla="*/ 8 1 f28"/>
                <a:gd name="f48" fmla="*/ 3 1 f28"/>
                <a:gd name="f49" fmla="*/ 0 1 f27"/>
                <a:gd name="f50" fmla="*/ f6 1 f27"/>
                <a:gd name="f51" fmla="*/ f7 1 f28"/>
                <a:gd name="f52" fmla="+- f29 0 f1"/>
                <a:gd name="f53" fmla="*/ f49 f22 1"/>
                <a:gd name="f54" fmla="*/ f50 f22 1"/>
                <a:gd name="f55" fmla="*/ f51 f23 1"/>
                <a:gd name="f56" fmla="*/ f31 f23 1"/>
                <a:gd name="f57" fmla="*/ f30 f22 1"/>
                <a:gd name="f58" fmla="*/ f32 f22 1"/>
                <a:gd name="f59" fmla="*/ f33 f22 1"/>
                <a:gd name="f60" fmla="*/ f34 f23 1"/>
                <a:gd name="f61" fmla="*/ f35 f22 1"/>
                <a:gd name="f62" fmla="*/ f36 f22 1"/>
                <a:gd name="f63" fmla="*/ f37 f23 1"/>
                <a:gd name="f64" fmla="*/ f38 f22 1"/>
                <a:gd name="f65" fmla="*/ f39 f22 1"/>
                <a:gd name="f66" fmla="*/ f40 f22 1"/>
                <a:gd name="f67" fmla="*/ f41 f22 1"/>
                <a:gd name="f68" fmla="*/ f42 f23 1"/>
                <a:gd name="f69" fmla="*/ f43 f22 1"/>
                <a:gd name="f70" fmla="*/ f44 f23 1"/>
                <a:gd name="f71" fmla="*/ f45 f23 1"/>
                <a:gd name="f72" fmla="*/ f46 f22 1"/>
                <a:gd name="f73" fmla="*/ f47 f23 1"/>
                <a:gd name="f74" fmla="*/ f48 f23 1"/>
              </a:gdLst>
              <a:ahLst/>
              <a:cxnLst>
                <a:cxn ang="3cd4">
                  <a:pos x="hc" y="t"/>
                </a:cxn>
                <a:cxn ang="0">
                  <a:pos x="r" y="vc"/>
                </a:cxn>
                <a:cxn ang="cd4">
                  <a:pos x="hc" y="b"/>
                </a:cxn>
                <a:cxn ang="cd2">
                  <a:pos x="l" y="vc"/>
                </a:cxn>
                <a:cxn ang="f52">
                  <a:pos x="f57" y="f56"/>
                </a:cxn>
                <a:cxn ang="f52">
                  <a:pos x="f58" y="f56"/>
                </a:cxn>
                <a:cxn ang="f52">
                  <a:pos x="f59" y="f60"/>
                </a:cxn>
                <a:cxn ang="f52">
                  <a:pos x="f61" y="f60"/>
                </a:cxn>
                <a:cxn ang="f52">
                  <a:pos x="f62" y="f63"/>
                </a:cxn>
                <a:cxn ang="f52">
                  <a:pos x="f64" y="f60"/>
                </a:cxn>
                <a:cxn ang="f52">
                  <a:pos x="f65" y="f60"/>
                </a:cxn>
                <a:cxn ang="f52">
                  <a:pos x="f66" y="f63"/>
                </a:cxn>
                <a:cxn ang="f52">
                  <a:pos x="f67" y="f68"/>
                </a:cxn>
                <a:cxn ang="f52">
                  <a:pos x="f69" y="f70"/>
                </a:cxn>
                <a:cxn ang="f52">
                  <a:pos x="f62" y="f71"/>
                </a:cxn>
                <a:cxn ang="f52">
                  <a:pos x="f72" y="f73"/>
                </a:cxn>
                <a:cxn ang="f52">
                  <a:pos x="f59" y="f73"/>
                </a:cxn>
                <a:cxn ang="f52">
                  <a:pos x="f58" y="f71"/>
                </a:cxn>
                <a:cxn ang="f52">
                  <a:pos x="f58" y="f70"/>
                </a:cxn>
                <a:cxn ang="f52">
                  <a:pos x="f58" y="f74"/>
                </a:cxn>
                <a:cxn ang="f52">
                  <a:pos x="f57" y="f56"/>
                </a:cxn>
              </a:cxnLst>
              <a:rect l="f53" t="f56" r="f54" b="f55"/>
              <a:pathLst>
                <a:path w="15" h="9">
                  <a:moveTo>
                    <a:pt x="f6" y="f5"/>
                  </a:moveTo>
                  <a:cubicBezTo>
                    <a:pt x="f6" y="f5"/>
                    <a:pt x="f8" y="f9"/>
                    <a:pt x="f10" y="f5"/>
                  </a:cubicBezTo>
                  <a:cubicBezTo>
                    <a:pt x="f10" y="f5"/>
                    <a:pt x="f10" y="f9"/>
                    <a:pt x="f11" y="f9"/>
                  </a:cubicBezTo>
                  <a:cubicBezTo>
                    <a:pt x="f12" y="f5"/>
                    <a:pt x="f13" y="f14"/>
                    <a:pt x="f7" y="f9"/>
                  </a:cubicBezTo>
                  <a:cubicBezTo>
                    <a:pt x="f7" y="f9"/>
                    <a:pt x="f15" y="f14"/>
                    <a:pt x="f16" y="f14"/>
                  </a:cubicBezTo>
                  <a:cubicBezTo>
                    <a:pt x="f16" y="f9"/>
                    <a:pt x="f17" y="f14"/>
                    <a:pt x="f17" y="f9"/>
                  </a:cubicBezTo>
                  <a:cubicBezTo>
                    <a:pt x="f18" y="f5"/>
                    <a:pt x="f19" y="f14"/>
                    <a:pt x="f20" y="f9"/>
                  </a:cubicBezTo>
                  <a:cubicBezTo>
                    <a:pt x="f14" y="f5"/>
                    <a:pt x="f14" y="f9"/>
                    <a:pt x="f9" y="f14"/>
                  </a:cubicBezTo>
                  <a:cubicBezTo>
                    <a:pt x="f5" y="f20"/>
                    <a:pt x="f14" y="f19"/>
                    <a:pt x="f14" y="f19"/>
                  </a:cubicBezTo>
                  <a:cubicBezTo>
                    <a:pt x="f20" y="f19"/>
                    <a:pt x="f19" y="f18"/>
                    <a:pt x="f18" y="f18"/>
                  </a:cubicBezTo>
                  <a:cubicBezTo>
                    <a:pt x="f17" y="f18"/>
                    <a:pt x="f17" y="f16"/>
                    <a:pt x="f16" y="f16"/>
                  </a:cubicBezTo>
                  <a:cubicBezTo>
                    <a:pt x="f7" y="f17"/>
                    <a:pt x="f7" y="f16"/>
                    <a:pt x="f13" y="f15"/>
                  </a:cubicBezTo>
                  <a:cubicBezTo>
                    <a:pt x="f13" y="f15"/>
                    <a:pt x="f12" y="f15"/>
                    <a:pt x="f11" y="f15"/>
                  </a:cubicBezTo>
                  <a:cubicBezTo>
                    <a:pt x="f11" y="f7"/>
                    <a:pt x="f11" y="f15"/>
                    <a:pt x="f10" y="f16"/>
                  </a:cubicBezTo>
                  <a:cubicBezTo>
                    <a:pt x="f8" y="f17"/>
                    <a:pt x="f11" y="f18"/>
                    <a:pt x="f10" y="f18"/>
                  </a:cubicBezTo>
                  <a:cubicBezTo>
                    <a:pt x="f8" y="f19"/>
                    <a:pt x="f11" y="f19"/>
                    <a:pt x="f10" y="f20"/>
                  </a:cubicBezTo>
                  <a:cubicBezTo>
                    <a:pt x="f8" y="f14"/>
                    <a:pt x="f8" y="f14"/>
                    <a:pt x="f6"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8" name="Austria">
              <a:extLst>
                <a:ext uri="{FF2B5EF4-FFF2-40B4-BE49-F238E27FC236}">
                  <a16:creationId xmlns:a16="http://schemas.microsoft.com/office/drawing/2014/main" id="{9B5A737D-6344-6B61-A785-8D32E7924139}"/>
                </a:ext>
              </a:extLst>
            </p:cNvPr>
            <p:cNvSpPr/>
            <p:nvPr/>
          </p:nvSpPr>
          <p:spPr>
            <a:xfrm>
              <a:off x="7205087" y="3062298"/>
              <a:ext cx="180749" cy="77019"/>
            </a:xfrm>
            <a:custGeom>
              <a:avLst/>
              <a:gdLst>
                <a:gd name="f0" fmla="val 10800000"/>
                <a:gd name="f1" fmla="val 5400000"/>
                <a:gd name="f2" fmla="val 180"/>
                <a:gd name="f3" fmla="val w"/>
                <a:gd name="f4" fmla="val h"/>
                <a:gd name="f5" fmla="val 0"/>
                <a:gd name="f6" fmla="val 34"/>
                <a:gd name="f7" fmla="val 15"/>
                <a:gd name="f8" fmla="val 18"/>
                <a:gd name="f9" fmla="val 2"/>
                <a:gd name="f10" fmla="val 3"/>
                <a:gd name="f11" fmla="val 17"/>
                <a:gd name="f12" fmla="val 4"/>
                <a:gd name="f13" fmla="val 16"/>
                <a:gd name="f14" fmla="val 5"/>
                <a:gd name="f15" fmla="val 6"/>
                <a:gd name="f16" fmla="val 7"/>
                <a:gd name="f17" fmla="val 8"/>
                <a:gd name="f18" fmla="val 14"/>
                <a:gd name="f19" fmla="val 13"/>
                <a:gd name="f20" fmla="val 12"/>
                <a:gd name="f21" fmla="val 11"/>
                <a:gd name="f22" fmla="val 10"/>
                <a:gd name="f23" fmla="val 9"/>
                <a:gd name="f24" fmla="val 1"/>
                <a:gd name="f25" fmla="val 22"/>
                <a:gd name="f26" fmla="val 23"/>
                <a:gd name="f27" fmla="val 25"/>
                <a:gd name="f28" fmla="val 26"/>
                <a:gd name="f29" fmla="val 27"/>
                <a:gd name="f30" fmla="val 28"/>
                <a:gd name="f31" fmla="val 29"/>
                <a:gd name="f32" fmla="val 30"/>
                <a:gd name="f33" fmla="val 31"/>
                <a:gd name="f34" fmla="val 32"/>
                <a:gd name="f35" fmla="val 33"/>
                <a:gd name="f36" fmla="val 24"/>
                <a:gd name="f37" fmla="val 21"/>
                <a:gd name="f38" fmla="val 20"/>
                <a:gd name="f39" fmla="val 19"/>
                <a:gd name="f40" fmla="+- 0 0 -90"/>
                <a:gd name="f41" fmla="*/ f3 1 34"/>
                <a:gd name="f42" fmla="*/ f4 1 15"/>
                <a:gd name="f43" fmla="+- f7 0 f5"/>
                <a:gd name="f44" fmla="+- f6 0 f5"/>
                <a:gd name="f45" fmla="*/ f40 f0 1"/>
                <a:gd name="f46" fmla="*/ f44 1 34"/>
                <a:gd name="f47" fmla="*/ f43 1 15"/>
                <a:gd name="f48" fmla="*/ f45 1 f2"/>
                <a:gd name="f49" fmla="*/ 18 1 f46"/>
                <a:gd name="f50" fmla="*/ 2 1 f47"/>
                <a:gd name="f51" fmla="*/ 17 1 f46"/>
                <a:gd name="f52" fmla="*/ 4 1 f47"/>
                <a:gd name="f53" fmla="*/ 16 1 f46"/>
                <a:gd name="f54" fmla="*/ 5 1 f47"/>
                <a:gd name="f55" fmla="*/ 15 1 f46"/>
                <a:gd name="f56" fmla="*/ 6 1 f47"/>
                <a:gd name="f57" fmla="*/ 7 1 f47"/>
                <a:gd name="f58" fmla="*/ 8 1 f47"/>
                <a:gd name="f59" fmla="*/ 14 1 f46"/>
                <a:gd name="f60" fmla="*/ 12 1 f46"/>
                <a:gd name="f61" fmla="*/ 11 1 f46"/>
                <a:gd name="f62" fmla="*/ 9 1 f46"/>
                <a:gd name="f63" fmla="*/ 9 1 f47"/>
                <a:gd name="f64" fmla="*/ 7 1 f46"/>
                <a:gd name="f65" fmla="*/ 6 1 f46"/>
                <a:gd name="f66" fmla="*/ 3 1 f46"/>
                <a:gd name="f67" fmla="*/ 0 1 f46"/>
                <a:gd name="f68" fmla="*/ 1 1 f46"/>
                <a:gd name="f69" fmla="*/ 11 1 f47"/>
                <a:gd name="f70" fmla="*/ 12 1 f47"/>
                <a:gd name="f71" fmla="*/ 4 1 f46"/>
                <a:gd name="f72" fmla="*/ 13 1 f47"/>
                <a:gd name="f73" fmla="*/ 8 1 f46"/>
                <a:gd name="f74" fmla="*/ 13 1 f46"/>
                <a:gd name="f75" fmla="*/ 14 1 f47"/>
                <a:gd name="f76" fmla="*/ 15 1 f47"/>
                <a:gd name="f77" fmla="*/ 22 1 f46"/>
                <a:gd name="f78" fmla="*/ 25 1 f46"/>
                <a:gd name="f79" fmla="*/ 26 1 f46"/>
                <a:gd name="f80" fmla="*/ 28 1 f46"/>
                <a:gd name="f81" fmla="*/ 30 1 f46"/>
                <a:gd name="f82" fmla="*/ 31 1 f46"/>
                <a:gd name="f83" fmla="*/ 10 1 f47"/>
                <a:gd name="f84" fmla="*/ 33 1 f46"/>
                <a:gd name="f85" fmla="*/ 27 1 f46"/>
                <a:gd name="f86" fmla="*/ 1 1 f47"/>
                <a:gd name="f87" fmla="*/ 23 1 f46"/>
                <a:gd name="f88" fmla="*/ 0 1 f47"/>
                <a:gd name="f89" fmla="*/ 20 1 f46"/>
                <a:gd name="f90" fmla="*/ 3 1 f47"/>
                <a:gd name="f91" fmla="*/ f6 1 f46"/>
                <a:gd name="f92" fmla="*/ f7 1 f47"/>
                <a:gd name="f93" fmla="+- f48 0 f1"/>
                <a:gd name="f94" fmla="*/ f67 f41 1"/>
                <a:gd name="f95" fmla="*/ f91 f41 1"/>
                <a:gd name="f96" fmla="*/ f92 f42 1"/>
                <a:gd name="f97" fmla="*/ f88 f42 1"/>
                <a:gd name="f98" fmla="*/ f49 f41 1"/>
                <a:gd name="f99" fmla="*/ f50 f42 1"/>
                <a:gd name="f100" fmla="*/ f51 f41 1"/>
                <a:gd name="f101" fmla="*/ f52 f42 1"/>
                <a:gd name="f102" fmla="*/ f53 f41 1"/>
                <a:gd name="f103" fmla="*/ f54 f42 1"/>
                <a:gd name="f104" fmla="*/ f55 f41 1"/>
                <a:gd name="f105" fmla="*/ f56 f42 1"/>
                <a:gd name="f106" fmla="*/ f57 f42 1"/>
                <a:gd name="f107" fmla="*/ f58 f42 1"/>
                <a:gd name="f108" fmla="*/ f59 f41 1"/>
                <a:gd name="f109" fmla="*/ f60 f41 1"/>
                <a:gd name="f110" fmla="*/ f61 f41 1"/>
                <a:gd name="f111" fmla="*/ f62 f41 1"/>
                <a:gd name="f112" fmla="*/ f63 f42 1"/>
                <a:gd name="f113" fmla="*/ f64 f41 1"/>
                <a:gd name="f114" fmla="*/ f65 f41 1"/>
                <a:gd name="f115" fmla="*/ f66 f41 1"/>
                <a:gd name="f116" fmla="*/ f68 f41 1"/>
                <a:gd name="f117" fmla="*/ f69 f42 1"/>
                <a:gd name="f118" fmla="*/ f70 f42 1"/>
                <a:gd name="f119" fmla="*/ f71 f41 1"/>
                <a:gd name="f120" fmla="*/ f72 f42 1"/>
                <a:gd name="f121" fmla="*/ f73 f41 1"/>
                <a:gd name="f122" fmla="*/ f74 f41 1"/>
                <a:gd name="f123" fmla="*/ f75 f42 1"/>
                <a:gd name="f124" fmla="*/ f76 f42 1"/>
                <a:gd name="f125" fmla="*/ f77 f41 1"/>
                <a:gd name="f126" fmla="*/ f78 f41 1"/>
                <a:gd name="f127" fmla="*/ f79 f41 1"/>
                <a:gd name="f128" fmla="*/ f80 f41 1"/>
                <a:gd name="f129" fmla="*/ f81 f41 1"/>
                <a:gd name="f130" fmla="*/ f82 f41 1"/>
                <a:gd name="f131" fmla="*/ f83 f42 1"/>
                <a:gd name="f132" fmla="*/ f84 f41 1"/>
                <a:gd name="f133" fmla="*/ f85 f41 1"/>
                <a:gd name="f134" fmla="*/ f86 f42 1"/>
                <a:gd name="f135" fmla="*/ f87 f41 1"/>
                <a:gd name="f136" fmla="*/ f89 f41 1"/>
                <a:gd name="f137" fmla="*/ f90 f42 1"/>
              </a:gdLst>
              <a:ahLst/>
              <a:cxnLst>
                <a:cxn ang="3cd4">
                  <a:pos x="hc" y="t"/>
                </a:cxn>
                <a:cxn ang="0">
                  <a:pos x="r" y="vc"/>
                </a:cxn>
                <a:cxn ang="cd4">
                  <a:pos x="hc" y="b"/>
                </a:cxn>
                <a:cxn ang="cd2">
                  <a:pos x="l" y="vc"/>
                </a:cxn>
                <a:cxn ang="f93">
                  <a:pos x="f98" y="f99"/>
                </a:cxn>
                <a:cxn ang="f93">
                  <a:pos x="f100" y="f101"/>
                </a:cxn>
                <a:cxn ang="f93">
                  <a:pos x="f102" y="f103"/>
                </a:cxn>
                <a:cxn ang="f93">
                  <a:pos x="f104" y="f105"/>
                </a:cxn>
                <a:cxn ang="f93">
                  <a:pos x="f104" y="f106"/>
                </a:cxn>
                <a:cxn ang="f93">
                  <a:pos x="f104" y="f107"/>
                </a:cxn>
                <a:cxn ang="f93">
                  <a:pos x="f108" y="f106"/>
                </a:cxn>
                <a:cxn ang="f93">
                  <a:pos x="f109" y="f106"/>
                </a:cxn>
                <a:cxn ang="f93">
                  <a:pos x="f110" y="f107"/>
                </a:cxn>
                <a:cxn ang="f93">
                  <a:pos x="f111" y="f112"/>
                </a:cxn>
                <a:cxn ang="f93">
                  <a:pos x="f113" y="f107"/>
                </a:cxn>
                <a:cxn ang="f93">
                  <a:pos x="f114" y="f112"/>
                </a:cxn>
                <a:cxn ang="f93">
                  <a:pos x="f115" y="f112"/>
                </a:cxn>
                <a:cxn ang="f93">
                  <a:pos x="f94" y="f112"/>
                </a:cxn>
                <a:cxn ang="f93">
                  <a:pos x="f116" y="f117"/>
                </a:cxn>
                <a:cxn ang="f93">
                  <a:pos x="f115" y="f118"/>
                </a:cxn>
                <a:cxn ang="f93">
                  <a:pos x="f119" y="f120"/>
                </a:cxn>
                <a:cxn ang="f93">
                  <a:pos x="f114" y="f120"/>
                </a:cxn>
                <a:cxn ang="f93">
                  <a:pos x="f121" y="f120"/>
                </a:cxn>
                <a:cxn ang="f93">
                  <a:pos x="f110" y="f118"/>
                </a:cxn>
                <a:cxn ang="f93">
                  <a:pos x="f122" y="f120"/>
                </a:cxn>
                <a:cxn ang="f93">
                  <a:pos x="f108" y="f120"/>
                </a:cxn>
                <a:cxn ang="f93">
                  <a:pos x="f102" y="f123"/>
                </a:cxn>
                <a:cxn ang="f93">
                  <a:pos x="f98" y="f124"/>
                </a:cxn>
                <a:cxn ang="f93">
                  <a:pos x="f125" y="f123"/>
                </a:cxn>
                <a:cxn ang="f93">
                  <a:pos x="f126" y="f120"/>
                </a:cxn>
                <a:cxn ang="f93">
                  <a:pos x="f127" y="f120"/>
                </a:cxn>
                <a:cxn ang="f93">
                  <a:pos x="f128" y="f120"/>
                </a:cxn>
                <a:cxn ang="f93">
                  <a:pos x="f129" y="f118"/>
                </a:cxn>
                <a:cxn ang="f93">
                  <a:pos x="f130" y="f131"/>
                </a:cxn>
                <a:cxn ang="f93">
                  <a:pos x="f130" y="f107"/>
                </a:cxn>
                <a:cxn ang="f93">
                  <a:pos x="f130" y="f106"/>
                </a:cxn>
                <a:cxn ang="f93">
                  <a:pos x="f132" y="f106"/>
                </a:cxn>
                <a:cxn ang="f93">
                  <a:pos x="f132" y="f101"/>
                </a:cxn>
                <a:cxn ang="f93">
                  <a:pos x="f130" y="f101"/>
                </a:cxn>
                <a:cxn ang="f93">
                  <a:pos x="f133" y="f134"/>
                </a:cxn>
                <a:cxn ang="f93">
                  <a:pos x="f126" y="f134"/>
                </a:cxn>
                <a:cxn ang="f93">
                  <a:pos x="f135" y="f97"/>
                </a:cxn>
                <a:cxn ang="f93">
                  <a:pos x="f125" y="f99"/>
                </a:cxn>
                <a:cxn ang="f93">
                  <a:pos x="f136" y="f137"/>
                </a:cxn>
                <a:cxn ang="f93">
                  <a:pos x="f98" y="f99"/>
                </a:cxn>
              </a:cxnLst>
              <a:rect l="f94" t="f97" r="f95" b="f96"/>
              <a:pathLst>
                <a:path w="34" h="15">
                  <a:moveTo>
                    <a:pt x="f8" y="f9"/>
                  </a:moveTo>
                  <a:cubicBezTo>
                    <a:pt x="f8" y="f10"/>
                    <a:pt x="f11" y="f12"/>
                    <a:pt x="f11" y="f12"/>
                  </a:cubicBezTo>
                  <a:cubicBezTo>
                    <a:pt x="f13" y="f10"/>
                    <a:pt x="f13" y="f14"/>
                    <a:pt x="f13" y="f14"/>
                  </a:cubicBezTo>
                  <a:cubicBezTo>
                    <a:pt x="f7" y="f14"/>
                    <a:pt x="f7" y="f15"/>
                    <a:pt x="f7" y="f15"/>
                  </a:cubicBezTo>
                  <a:cubicBezTo>
                    <a:pt x="f13" y="f15"/>
                    <a:pt x="f7" y="f16"/>
                    <a:pt x="f7" y="f16"/>
                  </a:cubicBezTo>
                  <a:cubicBezTo>
                    <a:pt x="f13" y="f16"/>
                    <a:pt x="f13" y="f17"/>
                    <a:pt x="f7" y="f17"/>
                  </a:cubicBezTo>
                  <a:cubicBezTo>
                    <a:pt x="f18" y="f17"/>
                    <a:pt x="f18" y="f15"/>
                    <a:pt x="f18" y="f16"/>
                  </a:cubicBezTo>
                  <a:cubicBezTo>
                    <a:pt x="f19" y="f17"/>
                    <a:pt x="f19" y="f16"/>
                    <a:pt x="f20" y="f16"/>
                  </a:cubicBezTo>
                  <a:cubicBezTo>
                    <a:pt x="f20" y="f17"/>
                    <a:pt x="f20" y="f17"/>
                    <a:pt x="f21" y="f17"/>
                  </a:cubicBezTo>
                  <a:cubicBezTo>
                    <a:pt x="f22" y="f17"/>
                    <a:pt x="f22" y="f23"/>
                    <a:pt x="f23" y="f23"/>
                  </a:cubicBezTo>
                  <a:cubicBezTo>
                    <a:pt x="f17" y="f17"/>
                    <a:pt x="f16" y="f17"/>
                    <a:pt x="f16" y="f17"/>
                  </a:cubicBezTo>
                  <a:cubicBezTo>
                    <a:pt x="f16" y="f23"/>
                    <a:pt x="f15" y="f17"/>
                    <a:pt x="f15" y="f23"/>
                  </a:cubicBezTo>
                  <a:cubicBezTo>
                    <a:pt x="f15" y="f22"/>
                    <a:pt x="f14" y="f22"/>
                    <a:pt x="f10" y="f23"/>
                  </a:cubicBezTo>
                  <a:cubicBezTo>
                    <a:pt x="f9" y="f23"/>
                    <a:pt x="f24" y="f17"/>
                    <a:pt x="f5" y="f23"/>
                  </a:cubicBezTo>
                  <a:cubicBezTo>
                    <a:pt x="f9" y="f22"/>
                    <a:pt x="f5" y="f21"/>
                    <a:pt x="f24" y="f21"/>
                  </a:cubicBezTo>
                  <a:cubicBezTo>
                    <a:pt x="f10" y="f21"/>
                    <a:pt x="f9" y="f19"/>
                    <a:pt x="f10" y="f20"/>
                  </a:cubicBezTo>
                  <a:cubicBezTo>
                    <a:pt x="f12" y="f20"/>
                    <a:pt x="f12" y="f20"/>
                    <a:pt x="f12" y="f19"/>
                  </a:cubicBezTo>
                  <a:cubicBezTo>
                    <a:pt x="f15" y="f19"/>
                    <a:pt x="f15" y="f19"/>
                    <a:pt x="f15" y="f19"/>
                  </a:cubicBezTo>
                  <a:cubicBezTo>
                    <a:pt x="f16" y="f18"/>
                    <a:pt x="f16" y="f19"/>
                    <a:pt x="f17" y="f19"/>
                  </a:cubicBezTo>
                  <a:cubicBezTo>
                    <a:pt x="f23" y="f20"/>
                    <a:pt x="f22" y="f19"/>
                    <a:pt x="f21" y="f20"/>
                  </a:cubicBezTo>
                  <a:cubicBezTo>
                    <a:pt x="f20" y="f20"/>
                    <a:pt x="f19" y="f20"/>
                    <a:pt x="f19" y="f19"/>
                  </a:cubicBezTo>
                  <a:cubicBezTo>
                    <a:pt x="f19" y="f19"/>
                    <a:pt x="f19" y="f19"/>
                    <a:pt x="f18" y="f19"/>
                  </a:cubicBezTo>
                  <a:cubicBezTo>
                    <a:pt x="f18" y="f18"/>
                    <a:pt x="f7" y="f19"/>
                    <a:pt x="f13" y="f18"/>
                  </a:cubicBezTo>
                  <a:cubicBezTo>
                    <a:pt x="f13" y="f7"/>
                    <a:pt x="f8" y="f18"/>
                    <a:pt x="f8" y="f7"/>
                  </a:cubicBezTo>
                  <a:cubicBezTo>
                    <a:pt x="f25" y="f7"/>
                    <a:pt x="f25" y="f7"/>
                    <a:pt x="f25" y="f18"/>
                  </a:cubicBezTo>
                  <a:cubicBezTo>
                    <a:pt x="f26" y="f18"/>
                    <a:pt x="f27" y="f20"/>
                    <a:pt x="f27" y="f19"/>
                  </a:cubicBezTo>
                  <a:cubicBezTo>
                    <a:pt x="f28" y="f19"/>
                    <a:pt x="f28" y="f19"/>
                    <a:pt x="f28" y="f19"/>
                  </a:cubicBezTo>
                  <a:cubicBezTo>
                    <a:pt x="f29" y="f20"/>
                    <a:pt x="f29" y="f20"/>
                    <a:pt x="f30" y="f19"/>
                  </a:cubicBezTo>
                  <a:cubicBezTo>
                    <a:pt x="f31" y="f19"/>
                    <a:pt x="f31" y="f19"/>
                    <a:pt x="f32" y="f20"/>
                  </a:cubicBezTo>
                  <a:cubicBezTo>
                    <a:pt x="f32" y="f21"/>
                    <a:pt x="f32" y="f20"/>
                    <a:pt x="f33" y="f22"/>
                  </a:cubicBezTo>
                  <a:cubicBezTo>
                    <a:pt x="f33" y="f23"/>
                    <a:pt x="f34" y="f23"/>
                    <a:pt x="f33" y="f17"/>
                  </a:cubicBezTo>
                  <a:cubicBezTo>
                    <a:pt x="f32" y="f17"/>
                    <a:pt x="f31" y="f16"/>
                    <a:pt x="f33" y="f16"/>
                  </a:cubicBezTo>
                  <a:cubicBezTo>
                    <a:pt x="f34" y="f17"/>
                    <a:pt x="f35" y="f23"/>
                    <a:pt x="f35" y="f16"/>
                  </a:cubicBezTo>
                  <a:cubicBezTo>
                    <a:pt x="f35" y="f15"/>
                    <a:pt x="f6" y="f12"/>
                    <a:pt x="f35" y="f12"/>
                  </a:cubicBezTo>
                  <a:cubicBezTo>
                    <a:pt x="f35" y="f12"/>
                    <a:pt x="f34" y="f14"/>
                    <a:pt x="f33" y="f12"/>
                  </a:cubicBezTo>
                  <a:cubicBezTo>
                    <a:pt x="f32" y="f10"/>
                    <a:pt x="f31" y="f9"/>
                    <a:pt x="f29" y="f24"/>
                  </a:cubicBezTo>
                  <a:cubicBezTo>
                    <a:pt x="f28" y="f24"/>
                    <a:pt x="f28" y="f9"/>
                    <a:pt x="f27" y="f24"/>
                  </a:cubicBezTo>
                  <a:cubicBezTo>
                    <a:pt x="f36" y="f24"/>
                    <a:pt x="f36" y="f5"/>
                    <a:pt x="f26" y="f5"/>
                  </a:cubicBezTo>
                  <a:cubicBezTo>
                    <a:pt x="f25" y="f5"/>
                    <a:pt x="f26" y="f24"/>
                    <a:pt x="f25" y="f9"/>
                  </a:cubicBezTo>
                  <a:cubicBezTo>
                    <a:pt x="f37" y="f10"/>
                    <a:pt x="f38" y="f10"/>
                    <a:pt x="f38" y="f10"/>
                  </a:cubicBezTo>
                  <a:cubicBezTo>
                    <a:pt x="f39" y="f10"/>
                    <a:pt x="f39"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9" name="Prague">
              <a:extLst>
                <a:ext uri="{FF2B5EF4-FFF2-40B4-BE49-F238E27FC236}">
                  <a16:creationId xmlns:a16="http://schemas.microsoft.com/office/drawing/2014/main" id="{07D7F420-A718-EB0D-1779-15C03278BF16}"/>
                </a:ext>
              </a:extLst>
            </p:cNvPr>
            <p:cNvSpPr/>
            <p:nvPr/>
          </p:nvSpPr>
          <p:spPr>
            <a:xfrm>
              <a:off x="7263829" y="3013094"/>
              <a:ext cx="149120" cy="74880"/>
            </a:xfrm>
            <a:custGeom>
              <a:avLst/>
              <a:gdLst>
                <a:gd name="f0" fmla="val 10800000"/>
                <a:gd name="f1" fmla="val 5400000"/>
                <a:gd name="f2" fmla="val 180"/>
                <a:gd name="f3" fmla="val w"/>
                <a:gd name="f4" fmla="val h"/>
                <a:gd name="f5" fmla="val 0"/>
                <a:gd name="f6" fmla="val 28"/>
                <a:gd name="f7" fmla="val 15"/>
                <a:gd name="f8" fmla="val 22"/>
                <a:gd name="f9" fmla="val 14"/>
                <a:gd name="f10" fmla="val 23"/>
                <a:gd name="f11" fmla="val 13"/>
                <a:gd name="f12" fmla="val 25"/>
                <a:gd name="f13" fmla="val 12"/>
                <a:gd name="f14" fmla="val 10"/>
                <a:gd name="f15" fmla="val 7"/>
                <a:gd name="f16" fmla="val 5"/>
                <a:gd name="f17" fmla="val 6"/>
                <a:gd name="f18" fmla="val 4"/>
                <a:gd name="f19" fmla="val 3"/>
                <a:gd name="f20" fmla="val 21"/>
                <a:gd name="f21" fmla="val 20"/>
                <a:gd name="f22" fmla="val 19"/>
                <a:gd name="f23" fmla="val 2"/>
                <a:gd name="f24" fmla="val 18"/>
                <a:gd name="f25" fmla="val 16"/>
                <a:gd name="f26" fmla="val 11"/>
                <a:gd name="f27" fmla="val 9"/>
                <a:gd name="f28" fmla="val 1"/>
                <a:gd name="f29" fmla="val 8"/>
                <a:gd name="f30" fmla="+- 0 0 -90"/>
                <a:gd name="f31" fmla="*/ f3 1 28"/>
                <a:gd name="f32" fmla="*/ f4 1 15"/>
                <a:gd name="f33" fmla="+- f7 0 f5"/>
                <a:gd name="f34" fmla="+- f6 0 f5"/>
                <a:gd name="f35" fmla="*/ f30 f0 1"/>
                <a:gd name="f36" fmla="*/ f34 1 28"/>
                <a:gd name="f37" fmla="*/ f33 1 15"/>
                <a:gd name="f38" fmla="*/ f35 1 f2"/>
                <a:gd name="f39" fmla="*/ 22 1 f36"/>
                <a:gd name="f40" fmla="*/ 14 1 f37"/>
                <a:gd name="f41" fmla="*/ 25 1 f36"/>
                <a:gd name="f42" fmla="*/ 12 1 f37"/>
                <a:gd name="f43" fmla="*/ 28 1 f36"/>
                <a:gd name="f44" fmla="*/ 7 1 f37"/>
                <a:gd name="f45" fmla="*/ 4 1 f37"/>
                <a:gd name="f46" fmla="*/ 21 1 f36"/>
                <a:gd name="f47" fmla="*/ 3 1 f37"/>
                <a:gd name="f48" fmla="*/ 19 1 f36"/>
                <a:gd name="f49" fmla="*/ 5 1 f37"/>
                <a:gd name="f50" fmla="*/ 16 1 f36"/>
                <a:gd name="f51" fmla="*/ 11 1 f36"/>
                <a:gd name="f52" fmla="*/ 2 1 f37"/>
                <a:gd name="f53" fmla="*/ 9 1 f36"/>
                <a:gd name="f54" fmla="*/ 1 1 f37"/>
                <a:gd name="f55" fmla="*/ 8 1 f36"/>
                <a:gd name="f56" fmla="*/ 5 1 f36"/>
                <a:gd name="f57" fmla="*/ 2 1 f36"/>
                <a:gd name="f58" fmla="*/ 0 1 f36"/>
                <a:gd name="f59" fmla="*/ 4 1 f36"/>
                <a:gd name="f60" fmla="*/ 9 1 f37"/>
                <a:gd name="f61" fmla="*/ 6 1 f36"/>
                <a:gd name="f62" fmla="*/ 11 1 f37"/>
                <a:gd name="f63" fmla="*/ 7 1 f36"/>
                <a:gd name="f64" fmla="*/ 13 1 f37"/>
                <a:gd name="f65" fmla="*/ 12 1 f36"/>
                <a:gd name="f66" fmla="*/ 10 1 f37"/>
                <a:gd name="f67" fmla="*/ 14 1 f36"/>
                <a:gd name="f68" fmla="*/ 20 1 f36"/>
                <a:gd name="f69" fmla="*/ f6 1 f36"/>
                <a:gd name="f70" fmla="*/ 0 1 f37"/>
                <a:gd name="f71" fmla="*/ f7 1 f37"/>
                <a:gd name="f72" fmla="+- f38 0 f1"/>
                <a:gd name="f73" fmla="*/ f58 f31 1"/>
                <a:gd name="f74" fmla="*/ f69 f31 1"/>
                <a:gd name="f75" fmla="*/ f71 f32 1"/>
                <a:gd name="f76" fmla="*/ f70 f32 1"/>
                <a:gd name="f77" fmla="*/ f39 f31 1"/>
                <a:gd name="f78" fmla="*/ f40 f32 1"/>
                <a:gd name="f79" fmla="*/ f41 f31 1"/>
                <a:gd name="f80" fmla="*/ f42 f32 1"/>
                <a:gd name="f81" fmla="*/ f43 f31 1"/>
                <a:gd name="f82" fmla="*/ f44 f32 1"/>
                <a:gd name="f83" fmla="*/ f45 f32 1"/>
                <a:gd name="f84" fmla="*/ f46 f31 1"/>
                <a:gd name="f85" fmla="*/ f47 f32 1"/>
                <a:gd name="f86" fmla="*/ f48 f31 1"/>
                <a:gd name="f87" fmla="*/ f49 f32 1"/>
                <a:gd name="f88" fmla="*/ f50 f31 1"/>
                <a:gd name="f89" fmla="*/ f51 f31 1"/>
                <a:gd name="f90" fmla="*/ f52 f32 1"/>
                <a:gd name="f91" fmla="*/ f53 f31 1"/>
                <a:gd name="f92" fmla="*/ f54 f32 1"/>
                <a:gd name="f93" fmla="*/ f55 f31 1"/>
                <a:gd name="f94" fmla="*/ f56 f31 1"/>
                <a:gd name="f95" fmla="*/ f57 f31 1"/>
                <a:gd name="f96" fmla="*/ f59 f31 1"/>
                <a:gd name="f97" fmla="*/ f60 f32 1"/>
                <a:gd name="f98" fmla="*/ f61 f31 1"/>
                <a:gd name="f99" fmla="*/ f62 f32 1"/>
                <a:gd name="f100" fmla="*/ f63 f31 1"/>
                <a:gd name="f101" fmla="*/ f64 f32 1"/>
                <a:gd name="f102" fmla="*/ f65 f31 1"/>
                <a:gd name="f103" fmla="*/ f66 f32 1"/>
                <a:gd name="f104" fmla="*/ f67 f31 1"/>
                <a:gd name="f105" fmla="*/ f68 f31 1"/>
              </a:gdLst>
              <a:ahLst/>
              <a:cxnLst>
                <a:cxn ang="3cd4">
                  <a:pos x="hc" y="t"/>
                </a:cxn>
                <a:cxn ang="0">
                  <a:pos x="r" y="vc"/>
                </a:cxn>
                <a:cxn ang="cd4">
                  <a:pos x="hc" y="b"/>
                </a:cxn>
                <a:cxn ang="cd2">
                  <a:pos x="l" y="vc"/>
                </a:cxn>
                <a:cxn ang="f72">
                  <a:pos x="f77" y="f78"/>
                </a:cxn>
                <a:cxn ang="f72">
                  <a:pos x="f79" y="f80"/>
                </a:cxn>
                <a:cxn ang="f72">
                  <a:pos x="f81" y="f82"/>
                </a:cxn>
                <a:cxn ang="f72">
                  <a:pos x="f77" y="f83"/>
                </a:cxn>
                <a:cxn ang="f72">
                  <a:pos x="f84" y="f85"/>
                </a:cxn>
                <a:cxn ang="f72">
                  <a:pos x="f86" y="f85"/>
                </a:cxn>
                <a:cxn ang="f72">
                  <a:pos x="f86" y="f87"/>
                </a:cxn>
                <a:cxn ang="f72">
                  <a:pos x="f88" y="f85"/>
                </a:cxn>
                <a:cxn ang="f72">
                  <a:pos x="f89" y="f90"/>
                </a:cxn>
                <a:cxn ang="f72">
                  <a:pos x="f91" y="f92"/>
                </a:cxn>
                <a:cxn ang="f72">
                  <a:pos x="f93" y="f92"/>
                </a:cxn>
                <a:cxn ang="f72">
                  <a:pos x="f94" y="f85"/>
                </a:cxn>
                <a:cxn ang="f72">
                  <a:pos x="f95" y="f83"/>
                </a:cxn>
                <a:cxn ang="f72">
                  <a:pos x="f73" y="f83"/>
                </a:cxn>
                <a:cxn ang="f72">
                  <a:pos x="f95" y="f82"/>
                </a:cxn>
                <a:cxn ang="f72">
                  <a:pos x="f96" y="f97"/>
                </a:cxn>
                <a:cxn ang="f72">
                  <a:pos x="f98" y="f99"/>
                </a:cxn>
                <a:cxn ang="f72">
                  <a:pos x="f100" y="f80"/>
                </a:cxn>
                <a:cxn ang="f72">
                  <a:pos x="f91" y="f101"/>
                </a:cxn>
                <a:cxn ang="f72">
                  <a:pos x="f89" y="f80"/>
                </a:cxn>
                <a:cxn ang="f72">
                  <a:pos x="f102" y="f103"/>
                </a:cxn>
                <a:cxn ang="f72">
                  <a:pos x="f104" y="f99"/>
                </a:cxn>
                <a:cxn ang="f72">
                  <a:pos x="f88" y="f99"/>
                </a:cxn>
                <a:cxn ang="f72">
                  <a:pos x="f105" y="f78"/>
                </a:cxn>
                <a:cxn ang="f72">
                  <a:pos x="f77" y="f78"/>
                </a:cxn>
              </a:cxnLst>
              <a:rect l="f73" t="f76" r="f74" b="f75"/>
              <a:pathLst>
                <a:path w="28" h="15">
                  <a:moveTo>
                    <a:pt x="f8" y="f9"/>
                  </a:moveTo>
                  <a:cubicBezTo>
                    <a:pt x="f8" y="f9"/>
                    <a:pt x="f10" y="f11"/>
                    <a:pt x="f12" y="f13"/>
                  </a:cubicBezTo>
                  <a:cubicBezTo>
                    <a:pt x="f6" y="f14"/>
                    <a:pt x="f12" y="f14"/>
                    <a:pt x="f6" y="f15"/>
                  </a:cubicBezTo>
                  <a:cubicBezTo>
                    <a:pt x="f12" y="f16"/>
                    <a:pt x="f10" y="f17"/>
                    <a:pt x="f8" y="f18"/>
                  </a:cubicBezTo>
                  <a:cubicBezTo>
                    <a:pt x="f8" y="f19"/>
                    <a:pt x="f8" y="f19"/>
                    <a:pt x="f20" y="f19"/>
                  </a:cubicBezTo>
                  <a:cubicBezTo>
                    <a:pt x="f21" y="f18"/>
                    <a:pt x="f22" y="f23"/>
                    <a:pt x="f22" y="f19"/>
                  </a:cubicBezTo>
                  <a:cubicBezTo>
                    <a:pt x="f21" y="f16"/>
                    <a:pt x="f22" y="f19"/>
                    <a:pt x="f22" y="f16"/>
                  </a:cubicBezTo>
                  <a:cubicBezTo>
                    <a:pt x="f24" y="f16"/>
                    <a:pt x="f24" y="f19"/>
                    <a:pt x="f25" y="f19"/>
                  </a:cubicBezTo>
                  <a:cubicBezTo>
                    <a:pt x="f14" y="f19"/>
                    <a:pt x="f13" y="f5"/>
                    <a:pt x="f26" y="f23"/>
                  </a:cubicBezTo>
                  <a:cubicBezTo>
                    <a:pt x="f14" y="f23"/>
                    <a:pt x="f14" y="f23"/>
                    <a:pt x="f27" y="f28"/>
                  </a:cubicBezTo>
                  <a:cubicBezTo>
                    <a:pt x="f27" y="f5"/>
                    <a:pt x="f29" y="f5"/>
                    <a:pt x="f29" y="f28"/>
                  </a:cubicBezTo>
                  <a:cubicBezTo>
                    <a:pt x="f15" y="f23"/>
                    <a:pt x="f15" y="f23"/>
                    <a:pt x="f16" y="f19"/>
                  </a:cubicBezTo>
                  <a:cubicBezTo>
                    <a:pt x="f18" y="f19"/>
                    <a:pt x="f19" y="f19"/>
                    <a:pt x="f23" y="f18"/>
                  </a:cubicBezTo>
                  <a:cubicBezTo>
                    <a:pt x="f28" y="f18"/>
                    <a:pt x="f5" y="f18"/>
                    <a:pt x="f5" y="f18"/>
                  </a:cubicBezTo>
                  <a:cubicBezTo>
                    <a:pt x="f28" y="f16"/>
                    <a:pt x="f28" y="f16"/>
                    <a:pt x="f23" y="f15"/>
                  </a:cubicBezTo>
                  <a:cubicBezTo>
                    <a:pt x="f23" y="f29"/>
                    <a:pt x="f23" y="f29"/>
                    <a:pt x="f18" y="f27"/>
                  </a:cubicBezTo>
                  <a:cubicBezTo>
                    <a:pt x="f16" y="f27"/>
                    <a:pt x="f16" y="f14"/>
                    <a:pt x="f17" y="f26"/>
                  </a:cubicBezTo>
                  <a:cubicBezTo>
                    <a:pt x="f15" y="f26"/>
                    <a:pt x="f15" y="f26"/>
                    <a:pt x="f15" y="f13"/>
                  </a:cubicBezTo>
                  <a:cubicBezTo>
                    <a:pt x="f29" y="f13"/>
                    <a:pt x="f29" y="f11"/>
                    <a:pt x="f27" y="f11"/>
                  </a:cubicBezTo>
                  <a:cubicBezTo>
                    <a:pt x="f27" y="f11"/>
                    <a:pt x="f14" y="f11"/>
                    <a:pt x="f26" y="f13"/>
                  </a:cubicBezTo>
                  <a:cubicBezTo>
                    <a:pt x="f13" y="f26"/>
                    <a:pt x="f26" y="f14"/>
                    <a:pt x="f13" y="f14"/>
                  </a:cubicBezTo>
                  <a:cubicBezTo>
                    <a:pt x="f11" y="f14"/>
                    <a:pt x="f11" y="f26"/>
                    <a:pt x="f9" y="f26"/>
                  </a:cubicBezTo>
                  <a:cubicBezTo>
                    <a:pt x="f7" y="f13"/>
                    <a:pt x="f7" y="f26"/>
                    <a:pt x="f25" y="f26"/>
                  </a:cubicBezTo>
                  <a:cubicBezTo>
                    <a:pt x="f24" y="f13"/>
                    <a:pt x="f22" y="f11"/>
                    <a:pt x="f21" y="f9"/>
                  </a:cubicBezTo>
                  <a:cubicBezTo>
                    <a:pt x="f20" y="f7"/>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0" name="Bern">
              <a:extLst>
                <a:ext uri="{FF2B5EF4-FFF2-40B4-BE49-F238E27FC236}">
                  <a16:creationId xmlns:a16="http://schemas.microsoft.com/office/drawing/2014/main" id="{4C8F388F-0E92-5209-EFEC-C3FBFF37FB23}"/>
                </a:ext>
              </a:extLst>
            </p:cNvPr>
            <p:cNvSpPr/>
            <p:nvPr/>
          </p:nvSpPr>
          <p:spPr>
            <a:xfrm>
              <a:off x="7130527" y="3102952"/>
              <a:ext cx="101672" cy="44933"/>
            </a:xfrm>
            <a:custGeom>
              <a:avLst/>
              <a:gdLst>
                <a:gd name="f0" fmla="val 10800000"/>
                <a:gd name="f1" fmla="val 5400000"/>
                <a:gd name="f2" fmla="val 180"/>
                <a:gd name="f3" fmla="val w"/>
                <a:gd name="f4" fmla="val h"/>
                <a:gd name="f5" fmla="val 0"/>
                <a:gd name="f6" fmla="val 19"/>
                <a:gd name="f7" fmla="val 9"/>
                <a:gd name="f8" fmla="val 5"/>
                <a:gd name="f9" fmla="val 4"/>
                <a:gd name="f10" fmla="val 8"/>
                <a:gd name="f11" fmla="val 7"/>
                <a:gd name="f12" fmla="val 3"/>
                <a:gd name="f13" fmla="val 6"/>
                <a:gd name="f14" fmla="val 2"/>
                <a:gd name="f15" fmla="val 1"/>
                <a:gd name="f16" fmla="val 11"/>
                <a:gd name="f17" fmla="val 10"/>
                <a:gd name="f18" fmla="val 13"/>
                <a:gd name="f19" fmla="val 14"/>
                <a:gd name="f20" fmla="val 16"/>
                <a:gd name="f21" fmla="val 15"/>
                <a:gd name="f22" fmla="val 17"/>
                <a:gd name="f23" fmla="val 18"/>
                <a:gd name="f24" fmla="val 12"/>
                <a:gd name="f25" fmla="+- 0 0 -90"/>
                <a:gd name="f26" fmla="*/ f3 1 19"/>
                <a:gd name="f27" fmla="*/ f4 1 9"/>
                <a:gd name="f28" fmla="+- f7 0 f5"/>
                <a:gd name="f29" fmla="+- f6 0 f5"/>
                <a:gd name="f30" fmla="*/ f25 f0 1"/>
                <a:gd name="f31" fmla="*/ f29 1 19"/>
                <a:gd name="f32" fmla="*/ f28 1 9"/>
                <a:gd name="f33" fmla="*/ f30 1 f2"/>
                <a:gd name="f34" fmla="*/ 5 1 f31"/>
                <a:gd name="f35" fmla="*/ 9 1 f32"/>
                <a:gd name="f36" fmla="*/ 4 1 f31"/>
                <a:gd name="f37" fmla="*/ 8 1 f32"/>
                <a:gd name="f38" fmla="*/ 7 1 f32"/>
                <a:gd name="f39" fmla="*/ 2 1 f31"/>
                <a:gd name="f40" fmla="*/ 1 1 f31"/>
                <a:gd name="f41" fmla="*/ 4 1 f32"/>
                <a:gd name="f42" fmla="*/ 3 1 f31"/>
                <a:gd name="f43" fmla="*/ 2 1 f32"/>
                <a:gd name="f44" fmla="*/ 1 1 f32"/>
                <a:gd name="f45" fmla="*/ 0 1 f32"/>
                <a:gd name="f46" fmla="*/ 6 1 f31"/>
                <a:gd name="f47" fmla="*/ 7 1 f31"/>
                <a:gd name="f48" fmla="*/ 10 1 f31"/>
                <a:gd name="f49" fmla="*/ 14 1 f31"/>
                <a:gd name="f50" fmla="*/ 15 1 f31"/>
                <a:gd name="f51" fmla="*/ 3 1 f32"/>
                <a:gd name="f52" fmla="*/ 17 1 f31"/>
                <a:gd name="f53" fmla="*/ 18 1 f31"/>
                <a:gd name="f54" fmla="*/ 5 1 f32"/>
                <a:gd name="f55" fmla="*/ 6 1 f32"/>
                <a:gd name="f56" fmla="*/ 16 1 f31"/>
                <a:gd name="f57" fmla="*/ 13 1 f31"/>
                <a:gd name="f58" fmla="*/ 11 1 f31"/>
                <a:gd name="f59" fmla="*/ 9 1 f31"/>
                <a:gd name="f60" fmla="*/ 0 1 f31"/>
                <a:gd name="f61" fmla="*/ f6 1 f31"/>
                <a:gd name="f62" fmla="*/ f7 1 f32"/>
                <a:gd name="f63" fmla="+- f33 0 f1"/>
                <a:gd name="f64" fmla="*/ f60 f26 1"/>
                <a:gd name="f65" fmla="*/ f61 f26 1"/>
                <a:gd name="f66" fmla="*/ f62 f27 1"/>
                <a:gd name="f67" fmla="*/ f45 f27 1"/>
                <a:gd name="f68" fmla="*/ f34 f26 1"/>
                <a:gd name="f69" fmla="*/ f35 f27 1"/>
                <a:gd name="f70" fmla="*/ f36 f26 1"/>
                <a:gd name="f71" fmla="*/ f37 f27 1"/>
                <a:gd name="f72" fmla="*/ f38 f27 1"/>
                <a:gd name="f73" fmla="*/ f39 f26 1"/>
                <a:gd name="f74" fmla="*/ f40 f26 1"/>
                <a:gd name="f75" fmla="*/ f41 f27 1"/>
                <a:gd name="f76" fmla="*/ f42 f26 1"/>
                <a:gd name="f77" fmla="*/ f43 f27 1"/>
                <a:gd name="f78" fmla="*/ f44 f27 1"/>
                <a:gd name="f79" fmla="*/ f46 f26 1"/>
                <a:gd name="f80" fmla="*/ f47 f26 1"/>
                <a:gd name="f81" fmla="*/ f48 f26 1"/>
                <a:gd name="f82" fmla="*/ f49 f26 1"/>
                <a:gd name="f83" fmla="*/ f50 f26 1"/>
                <a:gd name="f84" fmla="*/ f51 f27 1"/>
                <a:gd name="f85" fmla="*/ f52 f26 1"/>
                <a:gd name="f86" fmla="*/ f53 f26 1"/>
                <a:gd name="f87" fmla="*/ f54 f27 1"/>
                <a:gd name="f88" fmla="*/ f55 f27 1"/>
                <a:gd name="f89" fmla="*/ f56 f26 1"/>
                <a:gd name="f90" fmla="*/ f57 f26 1"/>
                <a:gd name="f91" fmla="*/ f58 f26 1"/>
                <a:gd name="f92" fmla="*/ f59 f26 1"/>
              </a:gdLst>
              <a:ahLst/>
              <a:cxnLst>
                <a:cxn ang="3cd4">
                  <a:pos x="hc" y="t"/>
                </a:cxn>
                <a:cxn ang="0">
                  <a:pos x="r" y="vc"/>
                </a:cxn>
                <a:cxn ang="cd4">
                  <a:pos x="hc" y="b"/>
                </a:cxn>
                <a:cxn ang="cd2">
                  <a:pos x="l" y="vc"/>
                </a:cxn>
                <a:cxn ang="f63">
                  <a:pos x="f68" y="f69"/>
                </a:cxn>
                <a:cxn ang="f63">
                  <a:pos x="f70" y="f71"/>
                </a:cxn>
                <a:cxn ang="f63">
                  <a:pos x="f70" y="f72"/>
                </a:cxn>
                <a:cxn ang="f63">
                  <a:pos x="f73" y="f72"/>
                </a:cxn>
                <a:cxn ang="f63">
                  <a:pos x="f74" y="f71"/>
                </a:cxn>
                <a:cxn ang="f63">
                  <a:pos x="f74" y="f75"/>
                </a:cxn>
                <a:cxn ang="f63">
                  <a:pos x="f76" y="f77"/>
                </a:cxn>
                <a:cxn ang="f63">
                  <a:pos x="f70" y="f78"/>
                </a:cxn>
                <a:cxn ang="f63">
                  <a:pos x="f68" y="f67"/>
                </a:cxn>
                <a:cxn ang="f63">
                  <a:pos x="f79" y="f67"/>
                </a:cxn>
                <a:cxn ang="f63">
                  <a:pos x="f80" y="f67"/>
                </a:cxn>
                <a:cxn ang="f63">
                  <a:pos x="f81" y="f67"/>
                </a:cxn>
                <a:cxn ang="f63">
                  <a:pos x="f82" y="f78"/>
                </a:cxn>
                <a:cxn ang="f63">
                  <a:pos x="f83" y="f84"/>
                </a:cxn>
                <a:cxn ang="f63">
                  <a:pos x="f85" y="f75"/>
                </a:cxn>
                <a:cxn ang="f63">
                  <a:pos x="f86" y="f87"/>
                </a:cxn>
                <a:cxn ang="f63">
                  <a:pos x="f86" y="f88"/>
                </a:cxn>
                <a:cxn ang="f63">
                  <a:pos x="f86" y="f72"/>
                </a:cxn>
                <a:cxn ang="f63">
                  <a:pos x="f85" y="f72"/>
                </a:cxn>
                <a:cxn ang="f63">
                  <a:pos x="f89" y="f72"/>
                </a:cxn>
                <a:cxn ang="f63">
                  <a:pos x="f83" y="f88"/>
                </a:cxn>
                <a:cxn ang="f63">
                  <a:pos x="f82" y="f71"/>
                </a:cxn>
                <a:cxn ang="f63">
                  <a:pos x="f90" y="f69"/>
                </a:cxn>
                <a:cxn ang="f63">
                  <a:pos x="f91" y="f72"/>
                </a:cxn>
                <a:cxn ang="f63">
                  <a:pos x="f91" y="f72"/>
                </a:cxn>
                <a:cxn ang="f63">
                  <a:pos x="f92" y="f69"/>
                </a:cxn>
                <a:cxn ang="f63">
                  <a:pos x="f80" y="f69"/>
                </a:cxn>
                <a:cxn ang="f63">
                  <a:pos x="f68" y="f69"/>
                </a:cxn>
              </a:cxnLst>
              <a:rect l="f64" t="f67" r="f65" b="f66"/>
              <a:pathLst>
                <a:path w="19" h="9">
                  <a:moveTo>
                    <a:pt x="f8" y="f7"/>
                  </a:moveTo>
                  <a:cubicBezTo>
                    <a:pt x="f8" y="f7"/>
                    <a:pt x="f8" y="f7"/>
                    <a:pt x="f9" y="f10"/>
                  </a:cubicBezTo>
                  <a:cubicBezTo>
                    <a:pt x="f9" y="f11"/>
                    <a:pt x="f9" y="f11"/>
                    <a:pt x="f9" y="f11"/>
                  </a:cubicBezTo>
                  <a:cubicBezTo>
                    <a:pt x="f12" y="f13"/>
                    <a:pt x="f14" y="f11"/>
                    <a:pt x="f14" y="f11"/>
                  </a:cubicBezTo>
                  <a:cubicBezTo>
                    <a:pt x="f14" y="f10"/>
                    <a:pt x="f15" y="f7"/>
                    <a:pt x="f15" y="f10"/>
                  </a:cubicBezTo>
                  <a:cubicBezTo>
                    <a:pt x="f5" y="f13"/>
                    <a:pt x="f15" y="f8"/>
                    <a:pt x="f15" y="f9"/>
                  </a:cubicBezTo>
                  <a:cubicBezTo>
                    <a:pt x="f14" y="f12"/>
                    <a:pt x="f12" y="f12"/>
                    <a:pt x="f12" y="f14"/>
                  </a:cubicBezTo>
                  <a:cubicBezTo>
                    <a:pt x="f9" y="f14"/>
                    <a:pt x="f8" y="f15"/>
                    <a:pt x="f9" y="f15"/>
                  </a:cubicBezTo>
                  <a:cubicBezTo>
                    <a:pt x="f12" y="f15"/>
                    <a:pt x="f8" y="f5"/>
                    <a:pt x="f8" y="f5"/>
                  </a:cubicBezTo>
                  <a:cubicBezTo>
                    <a:pt x="f13" y="f15"/>
                    <a:pt x="f13" y="f15"/>
                    <a:pt x="f13" y="f5"/>
                  </a:cubicBezTo>
                  <a:cubicBezTo>
                    <a:pt x="f13" y="f5"/>
                    <a:pt x="f13" y="f5"/>
                    <a:pt x="f11" y="f5"/>
                  </a:cubicBezTo>
                  <a:cubicBezTo>
                    <a:pt x="f11" y="f5"/>
                    <a:pt x="f16" y="f15"/>
                    <a:pt x="f17" y="f5"/>
                  </a:cubicBezTo>
                  <a:cubicBezTo>
                    <a:pt x="f17" y="f5"/>
                    <a:pt x="f18" y="f15"/>
                    <a:pt x="f19" y="f15"/>
                  </a:cubicBezTo>
                  <a:cubicBezTo>
                    <a:pt x="f20" y="f14"/>
                    <a:pt x="f19" y="f12"/>
                    <a:pt x="f21" y="f12"/>
                  </a:cubicBezTo>
                  <a:cubicBezTo>
                    <a:pt x="f22" y="f12"/>
                    <a:pt x="f20" y="f8"/>
                    <a:pt x="f22" y="f9"/>
                  </a:cubicBezTo>
                  <a:cubicBezTo>
                    <a:pt x="f23" y="f9"/>
                    <a:pt x="f23" y="f9"/>
                    <a:pt x="f23" y="f8"/>
                  </a:cubicBezTo>
                  <a:cubicBezTo>
                    <a:pt x="f6" y="f13"/>
                    <a:pt x="f23" y="f13"/>
                    <a:pt x="f23" y="f13"/>
                  </a:cubicBezTo>
                  <a:cubicBezTo>
                    <a:pt x="f22" y="f8"/>
                    <a:pt x="f22" y="f13"/>
                    <a:pt x="f23" y="f11"/>
                  </a:cubicBezTo>
                  <a:cubicBezTo>
                    <a:pt x="f23" y="f11"/>
                    <a:pt x="f23" y="f10"/>
                    <a:pt x="f22" y="f11"/>
                  </a:cubicBezTo>
                  <a:cubicBezTo>
                    <a:pt x="f22" y="f11"/>
                    <a:pt x="f22" y="f11"/>
                    <a:pt x="f20" y="f11"/>
                  </a:cubicBezTo>
                  <a:cubicBezTo>
                    <a:pt x="f20" y="f11"/>
                    <a:pt x="f20" y="f11"/>
                    <a:pt x="f21" y="f13"/>
                  </a:cubicBezTo>
                  <a:cubicBezTo>
                    <a:pt x="f21" y="f13"/>
                    <a:pt x="f21" y="f10"/>
                    <a:pt x="f19" y="f10"/>
                  </a:cubicBezTo>
                  <a:cubicBezTo>
                    <a:pt x="f18" y="f10"/>
                    <a:pt x="f19" y="f7"/>
                    <a:pt x="f18" y="f7"/>
                  </a:cubicBezTo>
                  <a:cubicBezTo>
                    <a:pt x="f24" y="f7"/>
                    <a:pt x="f16" y="f10"/>
                    <a:pt x="f16" y="f11"/>
                  </a:cubicBezTo>
                  <a:cubicBezTo>
                    <a:pt x="f24" y="f11"/>
                    <a:pt x="f16" y="f13"/>
                    <a:pt x="f16" y="f11"/>
                  </a:cubicBezTo>
                  <a:cubicBezTo>
                    <a:pt x="f17" y="f11"/>
                    <a:pt x="f7" y="f10"/>
                    <a:pt x="f7" y="f7"/>
                  </a:cubicBezTo>
                  <a:cubicBezTo>
                    <a:pt x="f7" y="f7"/>
                    <a:pt x="f10" y="f7"/>
                    <a:pt x="f11" y="f7"/>
                  </a:cubicBezTo>
                  <a:cubicBezTo>
                    <a:pt x="f13" y="f7"/>
                    <a:pt x="f13"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1" name="Tirana">
              <a:extLst>
                <a:ext uri="{FF2B5EF4-FFF2-40B4-BE49-F238E27FC236}">
                  <a16:creationId xmlns:a16="http://schemas.microsoft.com/office/drawing/2014/main" id="{7B1F191C-332A-9F7E-77BB-1D53FD0E7F30}"/>
                </a:ext>
              </a:extLst>
            </p:cNvPr>
            <p:cNvSpPr/>
            <p:nvPr/>
          </p:nvSpPr>
          <p:spPr>
            <a:xfrm>
              <a:off x="7440061" y="3239883"/>
              <a:ext cx="47448" cy="81299"/>
            </a:xfrm>
            <a:custGeom>
              <a:avLst/>
              <a:gdLst>
                <a:gd name="f0" fmla="val 10800000"/>
                <a:gd name="f1" fmla="val 5400000"/>
                <a:gd name="f2" fmla="val 180"/>
                <a:gd name="f3" fmla="val w"/>
                <a:gd name="f4" fmla="val h"/>
                <a:gd name="f5" fmla="val 0"/>
                <a:gd name="f6" fmla="val 9"/>
                <a:gd name="f7" fmla="val 16"/>
                <a:gd name="f8" fmla="val 6"/>
                <a:gd name="f9" fmla="val 5"/>
                <a:gd name="f10" fmla="val 15"/>
                <a:gd name="f11" fmla="val 14"/>
                <a:gd name="f12" fmla="val 4"/>
                <a:gd name="f13" fmla="val 13"/>
                <a:gd name="f14" fmla="val 3"/>
                <a:gd name="f15" fmla="val 2"/>
                <a:gd name="f16" fmla="val 12"/>
                <a:gd name="f17" fmla="val 11"/>
                <a:gd name="f18" fmla="val 10"/>
                <a:gd name="f19" fmla="val 8"/>
                <a:gd name="f20" fmla="val 7"/>
                <a:gd name="f21" fmla="val 1"/>
                <a:gd name="f22" fmla="+- 0 0 -90"/>
                <a:gd name="f23" fmla="*/ f3 1 9"/>
                <a:gd name="f24" fmla="*/ f4 1 16"/>
                <a:gd name="f25" fmla="+- f7 0 f5"/>
                <a:gd name="f26" fmla="+- f6 0 f5"/>
                <a:gd name="f27" fmla="*/ f22 f0 1"/>
                <a:gd name="f28" fmla="*/ f26 1 9"/>
                <a:gd name="f29" fmla="*/ f25 1 16"/>
                <a:gd name="f30" fmla="*/ f27 1 f2"/>
                <a:gd name="f31" fmla="*/ 6 1 f28"/>
                <a:gd name="f32" fmla="*/ 16 1 f29"/>
                <a:gd name="f33" fmla="*/ 5 1 f28"/>
                <a:gd name="f34" fmla="*/ 14 1 f29"/>
                <a:gd name="f35" fmla="*/ 3 1 f28"/>
                <a:gd name="f36" fmla="*/ 13 1 f29"/>
                <a:gd name="f37" fmla="*/ 2 1 f28"/>
                <a:gd name="f38" fmla="*/ 11 1 f29"/>
                <a:gd name="f39" fmla="*/ 9 1 f29"/>
                <a:gd name="f40" fmla="*/ 8 1 f29"/>
                <a:gd name="f41" fmla="*/ 7 1 f29"/>
                <a:gd name="f42" fmla="*/ 5 1 f29"/>
                <a:gd name="f43" fmla="*/ 1 1 f28"/>
                <a:gd name="f44" fmla="*/ 3 1 f29"/>
                <a:gd name="f45" fmla="*/ 2 1 f29"/>
                <a:gd name="f46" fmla="*/ 1 1 f29"/>
                <a:gd name="f47" fmla="*/ 0 1 f29"/>
                <a:gd name="f48" fmla="*/ 4 1 f29"/>
                <a:gd name="f49" fmla="*/ 7 1 f28"/>
                <a:gd name="f50" fmla="*/ 6 1 f29"/>
                <a:gd name="f51" fmla="*/ 9 1 f28"/>
                <a:gd name="f52" fmla="*/ 8 1 f28"/>
                <a:gd name="f53" fmla="*/ 15 1 f29"/>
                <a:gd name="f54" fmla="*/ 0 1 f28"/>
                <a:gd name="f55" fmla="*/ f6 1 f28"/>
                <a:gd name="f56" fmla="*/ f7 1 f29"/>
                <a:gd name="f57" fmla="+- f30 0 f1"/>
                <a:gd name="f58" fmla="*/ f54 f23 1"/>
                <a:gd name="f59" fmla="*/ f55 f23 1"/>
                <a:gd name="f60" fmla="*/ f56 f24 1"/>
                <a:gd name="f61" fmla="*/ f47 f24 1"/>
                <a:gd name="f62" fmla="*/ f31 f23 1"/>
                <a:gd name="f63" fmla="*/ f32 f24 1"/>
                <a:gd name="f64" fmla="*/ f33 f23 1"/>
                <a:gd name="f65" fmla="*/ f34 f24 1"/>
                <a:gd name="f66" fmla="*/ f35 f23 1"/>
                <a:gd name="f67" fmla="*/ f36 f24 1"/>
                <a:gd name="f68" fmla="*/ f37 f23 1"/>
                <a:gd name="f69" fmla="*/ f38 f24 1"/>
                <a:gd name="f70" fmla="*/ f39 f24 1"/>
                <a:gd name="f71" fmla="*/ f40 f24 1"/>
                <a:gd name="f72" fmla="*/ f41 f24 1"/>
                <a:gd name="f73" fmla="*/ f42 f24 1"/>
                <a:gd name="f74" fmla="*/ f43 f23 1"/>
                <a:gd name="f75" fmla="*/ f44 f24 1"/>
                <a:gd name="f76" fmla="*/ f45 f24 1"/>
                <a:gd name="f77" fmla="*/ f46 f24 1"/>
                <a:gd name="f78" fmla="*/ f48 f24 1"/>
                <a:gd name="f79" fmla="*/ f49 f23 1"/>
                <a:gd name="f80" fmla="*/ f50 f24 1"/>
                <a:gd name="f81" fmla="*/ f51 f23 1"/>
                <a:gd name="f82" fmla="*/ f52 f23 1"/>
                <a:gd name="f83" fmla="*/ f53 f24 1"/>
              </a:gdLst>
              <a:ahLst/>
              <a:cxnLst>
                <a:cxn ang="3cd4">
                  <a:pos x="hc" y="t"/>
                </a:cxn>
                <a:cxn ang="0">
                  <a:pos x="r" y="vc"/>
                </a:cxn>
                <a:cxn ang="cd4">
                  <a:pos x="hc" y="b"/>
                </a:cxn>
                <a:cxn ang="cd2">
                  <a:pos x="l" y="vc"/>
                </a:cxn>
                <a:cxn ang="f57">
                  <a:pos x="f62" y="f63"/>
                </a:cxn>
                <a:cxn ang="f57">
                  <a:pos x="f64" y="f65"/>
                </a:cxn>
                <a:cxn ang="f57">
                  <a:pos x="f66" y="f67"/>
                </a:cxn>
                <a:cxn ang="f57">
                  <a:pos x="f68" y="f69"/>
                </a:cxn>
                <a:cxn ang="f57">
                  <a:pos x="f66" y="f69"/>
                </a:cxn>
                <a:cxn ang="f57">
                  <a:pos x="f66" y="f69"/>
                </a:cxn>
                <a:cxn ang="f57">
                  <a:pos x="f68" y="f70"/>
                </a:cxn>
                <a:cxn ang="f57">
                  <a:pos x="f68" y="f71"/>
                </a:cxn>
                <a:cxn ang="f57">
                  <a:pos x="f68" y="f72"/>
                </a:cxn>
                <a:cxn ang="f57">
                  <a:pos x="f68" y="f73"/>
                </a:cxn>
                <a:cxn ang="f57">
                  <a:pos x="f74" y="f75"/>
                </a:cxn>
                <a:cxn ang="f57">
                  <a:pos x="f68" y="f75"/>
                </a:cxn>
                <a:cxn ang="f57">
                  <a:pos x="f74" y="f76"/>
                </a:cxn>
                <a:cxn ang="f57">
                  <a:pos x="f74" y="f77"/>
                </a:cxn>
                <a:cxn ang="f57">
                  <a:pos x="f68" y="f61"/>
                </a:cxn>
                <a:cxn ang="f57">
                  <a:pos x="f64" y="f77"/>
                </a:cxn>
                <a:cxn ang="f57">
                  <a:pos x="f62" y="f78"/>
                </a:cxn>
                <a:cxn ang="f57">
                  <a:pos x="f79" y="f80"/>
                </a:cxn>
                <a:cxn ang="f57">
                  <a:pos x="f81" y="f70"/>
                </a:cxn>
                <a:cxn ang="f57">
                  <a:pos x="f82" y="f67"/>
                </a:cxn>
                <a:cxn ang="f57">
                  <a:pos x="f79" y="f83"/>
                </a:cxn>
                <a:cxn ang="f57">
                  <a:pos x="f62" y="f63"/>
                </a:cxn>
              </a:cxnLst>
              <a:rect l="f58" t="f61" r="f59" b="f60"/>
              <a:pathLst>
                <a:path w="9" h="16">
                  <a:moveTo>
                    <a:pt x="f8" y="f7"/>
                  </a:moveTo>
                  <a:cubicBezTo>
                    <a:pt x="f8" y="f7"/>
                    <a:pt x="f9" y="f10"/>
                    <a:pt x="f9" y="f11"/>
                  </a:cubicBezTo>
                  <a:cubicBezTo>
                    <a:pt x="f12" y="f13"/>
                    <a:pt x="f12" y="f11"/>
                    <a:pt x="f14" y="f13"/>
                  </a:cubicBezTo>
                  <a:cubicBezTo>
                    <a:pt x="f15" y="f16"/>
                    <a:pt x="f14" y="f16"/>
                    <a:pt x="f15" y="f17"/>
                  </a:cubicBezTo>
                  <a:cubicBezTo>
                    <a:pt x="f15" y="f17"/>
                    <a:pt x="f15" y="f18"/>
                    <a:pt x="f14" y="f17"/>
                  </a:cubicBezTo>
                  <a:cubicBezTo>
                    <a:pt x="f14" y="f16"/>
                    <a:pt x="f12" y="f16"/>
                    <a:pt x="f14" y="f17"/>
                  </a:cubicBezTo>
                  <a:cubicBezTo>
                    <a:pt x="f14" y="f18"/>
                    <a:pt x="f15" y="f18"/>
                    <a:pt x="f15" y="f6"/>
                  </a:cubicBezTo>
                  <a:cubicBezTo>
                    <a:pt x="f15" y="f6"/>
                    <a:pt x="f15" y="f19"/>
                    <a:pt x="f15" y="f19"/>
                  </a:cubicBezTo>
                  <a:cubicBezTo>
                    <a:pt x="f14" y="f20"/>
                    <a:pt x="f14" y="f20"/>
                    <a:pt x="f15" y="f20"/>
                  </a:cubicBezTo>
                  <a:cubicBezTo>
                    <a:pt x="f15" y="f20"/>
                    <a:pt x="f15" y="f8"/>
                    <a:pt x="f15" y="f9"/>
                  </a:cubicBezTo>
                  <a:cubicBezTo>
                    <a:pt x="f15" y="f12"/>
                    <a:pt x="f21" y="f14"/>
                    <a:pt x="f21" y="f14"/>
                  </a:cubicBezTo>
                  <a:cubicBezTo>
                    <a:pt x="f15" y="f14"/>
                    <a:pt x="f15" y="f14"/>
                    <a:pt x="f15" y="f14"/>
                  </a:cubicBezTo>
                  <a:cubicBezTo>
                    <a:pt x="f21" y="f14"/>
                    <a:pt x="f21" y="f15"/>
                    <a:pt x="f21" y="f15"/>
                  </a:cubicBezTo>
                  <a:cubicBezTo>
                    <a:pt x="f21" y="f15"/>
                    <a:pt x="f21" y="f15"/>
                    <a:pt x="f21" y="f21"/>
                  </a:cubicBezTo>
                  <a:cubicBezTo>
                    <a:pt x="f5" y="f21"/>
                    <a:pt x="f21" y="f5"/>
                    <a:pt x="f15" y="f5"/>
                  </a:cubicBezTo>
                  <a:cubicBezTo>
                    <a:pt x="f15" y="f5"/>
                    <a:pt x="f12" y="f21"/>
                    <a:pt x="f9" y="f21"/>
                  </a:cubicBezTo>
                  <a:cubicBezTo>
                    <a:pt x="f9" y="f15"/>
                    <a:pt x="f8" y="f14"/>
                    <a:pt x="f8" y="f12"/>
                  </a:cubicBezTo>
                  <a:cubicBezTo>
                    <a:pt x="f8" y="f9"/>
                    <a:pt x="f8" y="f9"/>
                    <a:pt x="f20" y="f8"/>
                  </a:cubicBezTo>
                  <a:cubicBezTo>
                    <a:pt x="f20" y="f20"/>
                    <a:pt x="f6" y="f19"/>
                    <a:pt x="f6" y="f6"/>
                  </a:cubicBezTo>
                  <a:cubicBezTo>
                    <a:pt x="f6" y="f17"/>
                    <a:pt x="f19" y="f16"/>
                    <a:pt x="f19" y="f13"/>
                  </a:cubicBezTo>
                  <a:cubicBezTo>
                    <a:pt x="f19" y="f11"/>
                    <a:pt x="f20" y="f10"/>
                    <a:pt x="f20" y="f10"/>
                  </a:cubicBezTo>
                  <a:cubicBezTo>
                    <a:pt x="f8" y="f10"/>
                    <a:pt x="f20"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2" name="Greece">
              <a:extLst>
                <a:ext uri="{FF2B5EF4-FFF2-40B4-BE49-F238E27FC236}">
                  <a16:creationId xmlns:a16="http://schemas.microsoft.com/office/drawing/2014/main" id="{D6F27C97-CF91-68E8-5418-A540104C954F}"/>
                </a:ext>
              </a:extLst>
            </p:cNvPr>
            <p:cNvSpPr/>
            <p:nvPr/>
          </p:nvSpPr>
          <p:spPr>
            <a:xfrm>
              <a:off x="7471690" y="3259131"/>
              <a:ext cx="137818" cy="158319"/>
            </a:xfrm>
            <a:custGeom>
              <a:avLst/>
              <a:gdLst>
                <a:gd name="f0" fmla="val 10800000"/>
                <a:gd name="f1" fmla="val 5400000"/>
                <a:gd name="f2" fmla="val 180"/>
                <a:gd name="f3" fmla="val w"/>
                <a:gd name="f4" fmla="val h"/>
                <a:gd name="f5" fmla="val 0"/>
                <a:gd name="f6" fmla="val 26"/>
                <a:gd name="f7" fmla="val 31"/>
                <a:gd name="f8" fmla="val 12"/>
                <a:gd name="f9" fmla="val 13"/>
                <a:gd name="f10" fmla="val 1"/>
                <a:gd name="f11" fmla="val 2"/>
                <a:gd name="f12" fmla="val 14"/>
                <a:gd name="f13" fmla="val 15"/>
                <a:gd name="f14" fmla="val 3"/>
                <a:gd name="f15" fmla="val 16"/>
                <a:gd name="f16" fmla="val 4"/>
                <a:gd name="f17" fmla="val 17"/>
                <a:gd name="f18" fmla="val 5"/>
                <a:gd name="f19" fmla="val 6"/>
                <a:gd name="f20" fmla="val 7"/>
                <a:gd name="f21" fmla="val 18"/>
                <a:gd name="f22" fmla="val 19"/>
                <a:gd name="f23" fmla="val 20"/>
                <a:gd name="f24" fmla="val 8"/>
                <a:gd name="f25" fmla="val 9"/>
                <a:gd name="f26" fmla="val 10"/>
                <a:gd name="f27" fmla="val 11"/>
                <a:gd name="f28" fmla="val 21"/>
                <a:gd name="f29" fmla="val 22"/>
                <a:gd name="f30" fmla="val 23"/>
                <a:gd name="f31" fmla="val 25"/>
                <a:gd name="f32" fmla="val 27"/>
                <a:gd name="f33" fmla="val 28"/>
                <a:gd name="f34" fmla="val 29"/>
                <a:gd name="f35" fmla="val 30"/>
                <a:gd name="f36" fmla="val 24"/>
                <a:gd name="f37" fmla="+- 0 0 -90"/>
                <a:gd name="f38" fmla="*/ f3 1 26"/>
                <a:gd name="f39" fmla="*/ f4 1 31"/>
                <a:gd name="f40" fmla="+- f7 0 f5"/>
                <a:gd name="f41" fmla="+- f6 0 f5"/>
                <a:gd name="f42" fmla="*/ f37 f0 1"/>
                <a:gd name="f43" fmla="*/ f41 1 26"/>
                <a:gd name="f44" fmla="*/ f40 1 31"/>
                <a:gd name="f45" fmla="*/ f42 1 f2"/>
                <a:gd name="f46" fmla="*/ 0 1 f43"/>
                <a:gd name="f47" fmla="*/ 13 1 f44"/>
                <a:gd name="f48" fmla="*/ 3 1 f43"/>
                <a:gd name="f49" fmla="*/ 15 1 f44"/>
                <a:gd name="f50" fmla="*/ 5 1 f43"/>
                <a:gd name="f51" fmla="*/ 16 1 f44"/>
                <a:gd name="f52" fmla="*/ 6 1 f43"/>
                <a:gd name="f53" fmla="*/ 17 1 f44"/>
                <a:gd name="f54" fmla="*/ 7 1 f43"/>
                <a:gd name="f55" fmla="*/ 19 1 f44"/>
                <a:gd name="f56" fmla="*/ 11 1 f43"/>
                <a:gd name="f57" fmla="*/ 20 1 f44"/>
                <a:gd name="f58" fmla="*/ 13 1 f43"/>
                <a:gd name="f59" fmla="*/ 21 1 f44"/>
                <a:gd name="f60" fmla="*/ 10 1 f43"/>
                <a:gd name="f61" fmla="*/ 23 1 f44"/>
                <a:gd name="f62" fmla="*/ 28 1 f44"/>
                <a:gd name="f63" fmla="*/ 29 1 f44"/>
                <a:gd name="f64" fmla="*/ 14 1 f43"/>
                <a:gd name="f65" fmla="*/ 30 1 f44"/>
                <a:gd name="f66" fmla="*/ 27 1 f44"/>
                <a:gd name="f67" fmla="*/ 24 1 f44"/>
                <a:gd name="f68" fmla="*/ 15 1 f43"/>
                <a:gd name="f69" fmla="*/ 22 1 f44"/>
                <a:gd name="f70" fmla="*/ 17 1 f43"/>
                <a:gd name="f71" fmla="*/ 18 1 f43"/>
                <a:gd name="f72" fmla="*/ 18 1 f44"/>
                <a:gd name="f73" fmla="*/ 12 1 f43"/>
                <a:gd name="f74" fmla="*/ 14 1 f44"/>
                <a:gd name="f75" fmla="*/ 11 1 f44"/>
                <a:gd name="f76" fmla="*/ 7 1 f44"/>
                <a:gd name="f77" fmla="*/ 9 1 f44"/>
                <a:gd name="f78" fmla="*/ 16 1 f43"/>
                <a:gd name="f79" fmla="*/ 8 1 f44"/>
                <a:gd name="f80" fmla="*/ 6 1 f44"/>
                <a:gd name="f81" fmla="*/ 20 1 f43"/>
                <a:gd name="f82" fmla="*/ 5 1 f44"/>
                <a:gd name="f83" fmla="*/ 24 1 f43"/>
                <a:gd name="f84" fmla="*/ 26 1 f43"/>
                <a:gd name="f85" fmla="*/ 2 1 f44"/>
                <a:gd name="f86" fmla="*/ 1 1 f44"/>
                <a:gd name="f87" fmla="*/ 3 1 f44"/>
                <a:gd name="f88" fmla="*/ 2 1 f43"/>
                <a:gd name="f89" fmla="*/ 12 1 f44"/>
                <a:gd name="f90" fmla="*/ f6 1 f43"/>
                <a:gd name="f91" fmla="*/ 0 1 f44"/>
                <a:gd name="f92" fmla="*/ f7 1 f44"/>
                <a:gd name="f93" fmla="+- f45 0 f1"/>
                <a:gd name="f94" fmla="*/ f46 f38 1"/>
                <a:gd name="f95" fmla="*/ f90 f38 1"/>
                <a:gd name="f96" fmla="*/ f92 f39 1"/>
                <a:gd name="f97" fmla="*/ f91 f39 1"/>
                <a:gd name="f98" fmla="*/ f47 f39 1"/>
                <a:gd name="f99" fmla="*/ f48 f38 1"/>
                <a:gd name="f100" fmla="*/ f49 f39 1"/>
                <a:gd name="f101" fmla="*/ f50 f38 1"/>
                <a:gd name="f102" fmla="*/ f51 f39 1"/>
                <a:gd name="f103" fmla="*/ f52 f38 1"/>
                <a:gd name="f104" fmla="*/ f53 f39 1"/>
                <a:gd name="f105" fmla="*/ f54 f38 1"/>
                <a:gd name="f106" fmla="*/ f55 f39 1"/>
                <a:gd name="f107" fmla="*/ f56 f38 1"/>
                <a:gd name="f108" fmla="*/ f57 f39 1"/>
                <a:gd name="f109" fmla="*/ f58 f38 1"/>
                <a:gd name="f110" fmla="*/ f59 f39 1"/>
                <a:gd name="f111" fmla="*/ f60 f38 1"/>
                <a:gd name="f112" fmla="*/ f61 f39 1"/>
                <a:gd name="f113" fmla="*/ f62 f39 1"/>
                <a:gd name="f114" fmla="*/ f63 f39 1"/>
                <a:gd name="f115" fmla="*/ f64 f38 1"/>
                <a:gd name="f116" fmla="*/ f65 f39 1"/>
                <a:gd name="f117" fmla="*/ f66 f39 1"/>
                <a:gd name="f118" fmla="*/ f67 f39 1"/>
                <a:gd name="f119" fmla="*/ f68 f38 1"/>
                <a:gd name="f120" fmla="*/ f69 f39 1"/>
                <a:gd name="f121" fmla="*/ f70 f38 1"/>
                <a:gd name="f122" fmla="*/ f71 f38 1"/>
                <a:gd name="f123" fmla="*/ f72 f39 1"/>
                <a:gd name="f124" fmla="*/ f73 f38 1"/>
                <a:gd name="f125" fmla="*/ f74 f39 1"/>
                <a:gd name="f126" fmla="*/ f75 f39 1"/>
                <a:gd name="f127" fmla="*/ f76 f39 1"/>
                <a:gd name="f128" fmla="*/ f77 f39 1"/>
                <a:gd name="f129" fmla="*/ f78 f38 1"/>
                <a:gd name="f130" fmla="*/ f79 f39 1"/>
                <a:gd name="f131" fmla="*/ f80 f39 1"/>
                <a:gd name="f132" fmla="*/ f81 f38 1"/>
                <a:gd name="f133" fmla="*/ f82 f39 1"/>
                <a:gd name="f134" fmla="*/ f83 f38 1"/>
                <a:gd name="f135" fmla="*/ f84 f38 1"/>
                <a:gd name="f136" fmla="*/ f85 f39 1"/>
                <a:gd name="f137" fmla="*/ f86 f39 1"/>
                <a:gd name="f138" fmla="*/ f87 f39 1"/>
                <a:gd name="f139" fmla="*/ f88 f38 1"/>
                <a:gd name="f140" fmla="*/ f89 f39 1"/>
              </a:gdLst>
              <a:ahLst/>
              <a:cxnLst>
                <a:cxn ang="3cd4">
                  <a:pos x="hc" y="t"/>
                </a:cxn>
                <a:cxn ang="0">
                  <a:pos x="r" y="vc"/>
                </a:cxn>
                <a:cxn ang="cd4">
                  <a:pos x="hc" y="b"/>
                </a:cxn>
                <a:cxn ang="cd2">
                  <a:pos x="l" y="vc"/>
                </a:cxn>
                <a:cxn ang="f93">
                  <a:pos x="f94" y="f98"/>
                </a:cxn>
                <a:cxn ang="f93">
                  <a:pos x="f99" y="f100"/>
                </a:cxn>
                <a:cxn ang="f93">
                  <a:pos x="f101" y="f102"/>
                </a:cxn>
                <a:cxn ang="f93">
                  <a:pos x="f103" y="f102"/>
                </a:cxn>
                <a:cxn ang="f93">
                  <a:pos x="f101" y="f104"/>
                </a:cxn>
                <a:cxn ang="f93">
                  <a:pos x="f105" y="f106"/>
                </a:cxn>
                <a:cxn ang="f93">
                  <a:pos x="f107" y="f108"/>
                </a:cxn>
                <a:cxn ang="f93">
                  <a:pos x="f109" y="f110"/>
                </a:cxn>
                <a:cxn ang="f93">
                  <a:pos x="f111" y="f108"/>
                </a:cxn>
                <a:cxn ang="f93">
                  <a:pos x="f103" y="f110"/>
                </a:cxn>
                <a:cxn ang="f93">
                  <a:pos x="f105" y="f112"/>
                </a:cxn>
                <a:cxn ang="f93">
                  <a:pos x="f111" y="f113"/>
                </a:cxn>
                <a:cxn ang="f93">
                  <a:pos x="f109" y="f114"/>
                </a:cxn>
                <a:cxn ang="f93">
                  <a:pos x="f115" y="f116"/>
                </a:cxn>
                <a:cxn ang="f93">
                  <a:pos x="f115" y="f117"/>
                </a:cxn>
                <a:cxn ang="f93">
                  <a:pos x="f109" y="f118"/>
                </a:cxn>
                <a:cxn ang="f93">
                  <a:pos x="f119" y="f118"/>
                </a:cxn>
                <a:cxn ang="f93">
                  <a:pos x="f115" y="f120"/>
                </a:cxn>
                <a:cxn ang="f93">
                  <a:pos x="f121" y="f120"/>
                </a:cxn>
                <a:cxn ang="f93">
                  <a:pos x="f122" y="f108"/>
                </a:cxn>
                <a:cxn ang="f93">
                  <a:pos x="f119" y="f123"/>
                </a:cxn>
                <a:cxn ang="f93">
                  <a:pos x="f109" y="f102"/>
                </a:cxn>
                <a:cxn ang="f93">
                  <a:pos x="f124" y="f125"/>
                </a:cxn>
                <a:cxn ang="f93">
                  <a:pos x="f124" y="f98"/>
                </a:cxn>
                <a:cxn ang="f93">
                  <a:pos x="f109" y="f125"/>
                </a:cxn>
                <a:cxn ang="f93">
                  <a:pos x="f107" y="f126"/>
                </a:cxn>
                <a:cxn ang="f93">
                  <a:pos x="f107" y="f127"/>
                </a:cxn>
                <a:cxn ang="f93">
                  <a:pos x="f115" y="f128"/>
                </a:cxn>
                <a:cxn ang="f93">
                  <a:pos x="f115" y="f128"/>
                </a:cxn>
                <a:cxn ang="f93">
                  <a:pos x="f119" y="f128"/>
                </a:cxn>
                <a:cxn ang="f93">
                  <a:pos x="f129" y="f130"/>
                </a:cxn>
                <a:cxn ang="f93">
                  <a:pos x="f121" y="f131"/>
                </a:cxn>
                <a:cxn ang="f93">
                  <a:pos x="f132" y="f133"/>
                </a:cxn>
                <a:cxn ang="f93">
                  <a:pos x="f134" y="f133"/>
                </a:cxn>
                <a:cxn ang="f93">
                  <a:pos x="f135" y="f136"/>
                </a:cxn>
                <a:cxn ang="f93">
                  <a:pos x="f134" y="f137"/>
                </a:cxn>
                <a:cxn ang="f93">
                  <a:pos x="f132" y="f137"/>
                </a:cxn>
                <a:cxn ang="f93">
                  <a:pos x="f121" y="f137"/>
                </a:cxn>
                <a:cxn ang="f93">
                  <a:pos x="f124" y="f136"/>
                </a:cxn>
                <a:cxn ang="f93">
                  <a:pos x="f111" y="f138"/>
                </a:cxn>
                <a:cxn ang="f93">
                  <a:pos x="f101" y="f133"/>
                </a:cxn>
                <a:cxn ang="f93">
                  <a:pos x="f139" y="f128"/>
                </a:cxn>
                <a:cxn ang="f93">
                  <a:pos x="f94" y="f140"/>
                </a:cxn>
              </a:cxnLst>
              <a:rect l="f94" t="f97" r="f95" b="f96"/>
              <a:pathLst>
                <a:path w="26" h="31">
                  <a:moveTo>
                    <a:pt x="f5" y="f8"/>
                  </a:moveTo>
                  <a:cubicBezTo>
                    <a:pt x="f5" y="f8"/>
                    <a:pt x="f5" y="f8"/>
                    <a:pt x="f5" y="f9"/>
                  </a:cubicBezTo>
                  <a:cubicBezTo>
                    <a:pt x="f10" y="f9"/>
                    <a:pt x="f11" y="f9"/>
                    <a:pt x="f11" y="f12"/>
                  </a:cubicBezTo>
                  <a:cubicBezTo>
                    <a:pt x="f11" y="f13"/>
                    <a:pt x="f14" y="f12"/>
                    <a:pt x="f14" y="f13"/>
                  </a:cubicBezTo>
                  <a:cubicBezTo>
                    <a:pt x="f14" y="f15"/>
                    <a:pt x="f16" y="f15"/>
                    <a:pt x="f16" y="f17"/>
                  </a:cubicBezTo>
                  <a:cubicBezTo>
                    <a:pt x="f18" y="f17"/>
                    <a:pt x="f18" y="f17"/>
                    <a:pt x="f18" y="f15"/>
                  </a:cubicBezTo>
                  <a:cubicBezTo>
                    <a:pt x="f18" y="f13"/>
                    <a:pt x="f18" y="f15"/>
                    <a:pt x="f19" y="f15"/>
                  </a:cubicBezTo>
                  <a:cubicBezTo>
                    <a:pt x="f19" y="f13"/>
                    <a:pt x="f19" y="f15"/>
                    <a:pt x="f19" y="f15"/>
                  </a:cubicBezTo>
                  <a:cubicBezTo>
                    <a:pt x="f20" y="f17"/>
                    <a:pt x="f20" y="f17"/>
                    <a:pt x="f19" y="f17"/>
                  </a:cubicBezTo>
                  <a:cubicBezTo>
                    <a:pt x="f18" y="f15"/>
                    <a:pt x="f18" y="f17"/>
                    <a:pt x="f18" y="f17"/>
                  </a:cubicBezTo>
                  <a:cubicBezTo>
                    <a:pt x="f18" y="f21"/>
                    <a:pt x="f19" y="f21"/>
                    <a:pt x="f19" y="f22"/>
                  </a:cubicBezTo>
                  <a:cubicBezTo>
                    <a:pt x="f19" y="f23"/>
                    <a:pt x="f19" y="f23"/>
                    <a:pt x="f20" y="f22"/>
                  </a:cubicBezTo>
                  <a:cubicBezTo>
                    <a:pt x="f24" y="f21"/>
                    <a:pt x="f24" y="f23"/>
                    <a:pt x="f25" y="f22"/>
                  </a:cubicBezTo>
                  <a:cubicBezTo>
                    <a:pt x="f26" y="f22"/>
                    <a:pt x="f26" y="f22"/>
                    <a:pt x="f27" y="f23"/>
                  </a:cubicBezTo>
                  <a:cubicBezTo>
                    <a:pt x="f9" y="f28"/>
                    <a:pt x="f8" y="f23"/>
                    <a:pt x="f9" y="f23"/>
                  </a:cubicBezTo>
                  <a:cubicBezTo>
                    <a:pt x="f12" y="f22"/>
                    <a:pt x="f8" y="f23"/>
                    <a:pt x="f9" y="f28"/>
                  </a:cubicBezTo>
                  <a:cubicBezTo>
                    <a:pt x="f12" y="f28"/>
                    <a:pt x="f9" y="f28"/>
                    <a:pt x="f8" y="f23"/>
                  </a:cubicBezTo>
                  <a:cubicBezTo>
                    <a:pt x="f27" y="f23"/>
                    <a:pt x="f27" y="f28"/>
                    <a:pt x="f26" y="f23"/>
                  </a:cubicBezTo>
                  <a:cubicBezTo>
                    <a:pt x="f25" y="f22"/>
                    <a:pt x="f24" y="f23"/>
                    <a:pt x="f24" y="f23"/>
                  </a:cubicBezTo>
                  <a:cubicBezTo>
                    <a:pt x="f20" y="f22"/>
                    <a:pt x="f20" y="f28"/>
                    <a:pt x="f19" y="f28"/>
                  </a:cubicBezTo>
                  <a:cubicBezTo>
                    <a:pt x="f18" y="f28"/>
                    <a:pt x="f18" y="f28"/>
                    <a:pt x="f19" y="f29"/>
                  </a:cubicBezTo>
                  <a:cubicBezTo>
                    <a:pt x="f19" y="f29"/>
                    <a:pt x="f20" y="f30"/>
                    <a:pt x="f20" y="f30"/>
                  </a:cubicBezTo>
                  <a:cubicBezTo>
                    <a:pt x="f20" y="f29"/>
                    <a:pt x="f26" y="f31"/>
                    <a:pt x="f24" y="f31"/>
                  </a:cubicBezTo>
                  <a:cubicBezTo>
                    <a:pt x="f20" y="f6"/>
                    <a:pt x="f26" y="f32"/>
                    <a:pt x="f26" y="f33"/>
                  </a:cubicBezTo>
                  <a:cubicBezTo>
                    <a:pt x="f27" y="f33"/>
                    <a:pt x="f27" y="f34"/>
                    <a:pt x="f8" y="f33"/>
                  </a:cubicBezTo>
                  <a:cubicBezTo>
                    <a:pt x="f8" y="f32"/>
                    <a:pt x="f8" y="f33"/>
                    <a:pt x="f9" y="f34"/>
                  </a:cubicBezTo>
                  <a:cubicBezTo>
                    <a:pt x="f9" y="f35"/>
                    <a:pt x="f9" y="f35"/>
                    <a:pt x="f9" y="f34"/>
                  </a:cubicBezTo>
                  <a:cubicBezTo>
                    <a:pt x="f9" y="f33"/>
                    <a:pt x="f12" y="f34"/>
                    <a:pt x="f12" y="f35"/>
                  </a:cubicBezTo>
                  <a:cubicBezTo>
                    <a:pt x="f13" y="f7"/>
                    <a:pt x="f13" y="f34"/>
                    <a:pt x="f12" y="f33"/>
                  </a:cubicBezTo>
                  <a:cubicBezTo>
                    <a:pt x="f12" y="f33"/>
                    <a:pt x="f12" y="f33"/>
                    <a:pt x="f12" y="f32"/>
                  </a:cubicBezTo>
                  <a:cubicBezTo>
                    <a:pt x="f9" y="f6"/>
                    <a:pt x="f12" y="f6"/>
                    <a:pt x="f12" y="f6"/>
                  </a:cubicBezTo>
                  <a:cubicBezTo>
                    <a:pt x="f9" y="f31"/>
                    <a:pt x="f9" y="f36"/>
                    <a:pt x="f9" y="f36"/>
                  </a:cubicBezTo>
                  <a:cubicBezTo>
                    <a:pt x="f12" y="f31"/>
                    <a:pt x="f12" y="f36"/>
                    <a:pt x="f12" y="f31"/>
                  </a:cubicBezTo>
                  <a:cubicBezTo>
                    <a:pt x="f12" y="f6"/>
                    <a:pt x="f13" y="f31"/>
                    <a:pt x="f13" y="f36"/>
                  </a:cubicBezTo>
                  <a:cubicBezTo>
                    <a:pt x="f15" y="f36"/>
                    <a:pt x="f13" y="f36"/>
                    <a:pt x="f13" y="f36"/>
                  </a:cubicBezTo>
                  <a:cubicBezTo>
                    <a:pt x="f12" y="f30"/>
                    <a:pt x="f13" y="f30"/>
                    <a:pt x="f12" y="f29"/>
                  </a:cubicBezTo>
                  <a:cubicBezTo>
                    <a:pt x="f12" y="f29"/>
                    <a:pt x="f13" y="f29"/>
                    <a:pt x="f15" y="f29"/>
                  </a:cubicBezTo>
                  <a:cubicBezTo>
                    <a:pt x="f17" y="f29"/>
                    <a:pt x="f17" y="f28"/>
                    <a:pt x="f17" y="f29"/>
                  </a:cubicBezTo>
                  <a:cubicBezTo>
                    <a:pt x="f17" y="f29"/>
                    <a:pt x="f21" y="f36"/>
                    <a:pt x="f21" y="f29"/>
                  </a:cubicBezTo>
                  <a:cubicBezTo>
                    <a:pt x="f21" y="f28"/>
                    <a:pt x="f22" y="f28"/>
                    <a:pt x="f21" y="f23"/>
                  </a:cubicBezTo>
                  <a:cubicBezTo>
                    <a:pt x="f17" y="f22"/>
                    <a:pt x="f17" y="f22"/>
                    <a:pt x="f15" y="f22"/>
                  </a:cubicBezTo>
                  <a:cubicBezTo>
                    <a:pt x="f15" y="f22"/>
                    <a:pt x="f13" y="f21"/>
                    <a:pt x="f13" y="f21"/>
                  </a:cubicBezTo>
                  <a:cubicBezTo>
                    <a:pt x="f13" y="f21"/>
                    <a:pt x="f12" y="f17"/>
                    <a:pt x="f9" y="f17"/>
                  </a:cubicBezTo>
                  <a:cubicBezTo>
                    <a:pt x="f8" y="f17"/>
                    <a:pt x="f9" y="f15"/>
                    <a:pt x="f9" y="f15"/>
                  </a:cubicBezTo>
                  <a:cubicBezTo>
                    <a:pt x="f8" y="f15"/>
                    <a:pt x="f9" y="f13"/>
                    <a:pt x="f8" y="f13"/>
                  </a:cubicBezTo>
                  <a:cubicBezTo>
                    <a:pt x="f8" y="f13"/>
                    <a:pt x="f27" y="f13"/>
                    <a:pt x="f8" y="f12"/>
                  </a:cubicBezTo>
                  <a:cubicBezTo>
                    <a:pt x="f8" y="f12"/>
                    <a:pt x="f8" y="f12"/>
                    <a:pt x="f8" y="f9"/>
                  </a:cubicBezTo>
                  <a:cubicBezTo>
                    <a:pt x="f27" y="f9"/>
                    <a:pt x="f8" y="f8"/>
                    <a:pt x="f8" y="f9"/>
                  </a:cubicBezTo>
                  <a:cubicBezTo>
                    <a:pt x="f9" y="f9"/>
                    <a:pt x="f9" y="f9"/>
                    <a:pt x="f9" y="f12"/>
                  </a:cubicBezTo>
                  <a:cubicBezTo>
                    <a:pt x="f9" y="f12"/>
                    <a:pt x="f9" y="f12"/>
                    <a:pt x="f9" y="f12"/>
                  </a:cubicBezTo>
                  <a:cubicBezTo>
                    <a:pt x="f12" y="f12"/>
                    <a:pt x="f9" y="f9"/>
                    <a:pt x="f9" y="f8"/>
                  </a:cubicBezTo>
                  <a:cubicBezTo>
                    <a:pt x="f8" y="f27"/>
                    <a:pt x="f8" y="f27"/>
                    <a:pt x="f27" y="f27"/>
                  </a:cubicBezTo>
                  <a:cubicBezTo>
                    <a:pt x="f27" y="f26"/>
                    <a:pt x="f27" y="f25"/>
                    <a:pt x="f27" y="f25"/>
                  </a:cubicBezTo>
                  <a:cubicBezTo>
                    <a:pt x="f27" y="f25"/>
                    <a:pt x="f8" y="f24"/>
                    <a:pt x="f27" y="f20"/>
                  </a:cubicBezTo>
                  <a:cubicBezTo>
                    <a:pt x="f8" y="f24"/>
                    <a:pt x="f8" y="f24"/>
                    <a:pt x="f8" y="f24"/>
                  </a:cubicBezTo>
                  <a:cubicBezTo>
                    <a:pt x="f8" y="f25"/>
                    <a:pt x="f9" y="f24"/>
                    <a:pt x="f12" y="f25"/>
                  </a:cubicBezTo>
                  <a:cubicBezTo>
                    <a:pt x="f12" y="f25"/>
                    <a:pt x="f9" y="f25"/>
                    <a:pt x="f12" y="f25"/>
                  </a:cubicBezTo>
                  <a:cubicBezTo>
                    <a:pt x="f13" y="f26"/>
                    <a:pt x="f13" y="f26"/>
                    <a:pt x="f12" y="f25"/>
                  </a:cubicBezTo>
                  <a:cubicBezTo>
                    <a:pt x="f12" y="f25"/>
                    <a:pt x="f13" y="f25"/>
                    <a:pt x="f13" y="f25"/>
                  </a:cubicBezTo>
                  <a:cubicBezTo>
                    <a:pt x="f15" y="f26"/>
                    <a:pt x="f15" y="f25"/>
                    <a:pt x="f13" y="f25"/>
                  </a:cubicBezTo>
                  <a:cubicBezTo>
                    <a:pt x="f13" y="f24"/>
                    <a:pt x="f13" y="f24"/>
                    <a:pt x="f15" y="f25"/>
                  </a:cubicBezTo>
                  <a:cubicBezTo>
                    <a:pt x="f17" y="f26"/>
                    <a:pt x="f17" y="f25"/>
                    <a:pt x="f15" y="f24"/>
                  </a:cubicBezTo>
                  <a:cubicBezTo>
                    <a:pt x="f13" y="f24"/>
                    <a:pt x="f15" y="f24"/>
                    <a:pt x="f15" y="f20"/>
                  </a:cubicBezTo>
                  <a:cubicBezTo>
                    <a:pt x="f15" y="f19"/>
                    <a:pt x="f17" y="f20"/>
                    <a:pt x="f17" y="f19"/>
                  </a:cubicBezTo>
                  <a:cubicBezTo>
                    <a:pt x="f17" y="f18"/>
                    <a:pt x="f21" y="f19"/>
                    <a:pt x="f22" y="f18"/>
                  </a:cubicBezTo>
                  <a:cubicBezTo>
                    <a:pt x="f22" y="f18"/>
                    <a:pt x="f23" y="f18"/>
                    <a:pt x="f23" y="f18"/>
                  </a:cubicBezTo>
                  <a:cubicBezTo>
                    <a:pt x="f23" y="f19"/>
                    <a:pt x="f28" y="f18"/>
                    <a:pt x="f29" y="f19"/>
                  </a:cubicBezTo>
                  <a:cubicBezTo>
                    <a:pt x="f30" y="f19"/>
                    <a:pt x="f31" y="f18"/>
                    <a:pt x="f36" y="f18"/>
                  </a:cubicBezTo>
                  <a:cubicBezTo>
                    <a:pt x="f31" y="f16"/>
                    <a:pt x="f31" y="f16"/>
                    <a:pt x="f31" y="f14"/>
                  </a:cubicBezTo>
                  <a:cubicBezTo>
                    <a:pt x="f31" y="f11"/>
                    <a:pt x="f6" y="f14"/>
                    <a:pt x="f6" y="f11"/>
                  </a:cubicBezTo>
                  <a:cubicBezTo>
                    <a:pt x="f6" y="f10"/>
                    <a:pt x="f6" y="f10"/>
                    <a:pt x="f31" y="f5"/>
                  </a:cubicBezTo>
                  <a:cubicBezTo>
                    <a:pt x="f36" y="f5"/>
                    <a:pt x="f36" y="f5"/>
                    <a:pt x="f36" y="f10"/>
                  </a:cubicBezTo>
                  <a:cubicBezTo>
                    <a:pt x="f31" y="f11"/>
                    <a:pt x="f28" y="f10"/>
                    <a:pt x="f29" y="f10"/>
                  </a:cubicBezTo>
                  <a:cubicBezTo>
                    <a:pt x="f29" y="f11"/>
                    <a:pt x="f28" y="f11"/>
                    <a:pt x="f23" y="f10"/>
                  </a:cubicBezTo>
                  <a:cubicBezTo>
                    <a:pt x="f22" y="f10"/>
                    <a:pt x="f22" y="f10"/>
                    <a:pt x="f21" y="f10"/>
                  </a:cubicBezTo>
                  <a:cubicBezTo>
                    <a:pt x="f21" y="f10"/>
                    <a:pt x="f21" y="f10"/>
                    <a:pt x="f17" y="f10"/>
                  </a:cubicBezTo>
                  <a:cubicBezTo>
                    <a:pt x="f15" y="f5"/>
                    <a:pt x="f13" y="f10"/>
                    <a:pt x="f13" y="f10"/>
                  </a:cubicBezTo>
                  <a:cubicBezTo>
                    <a:pt x="f12" y="f11"/>
                    <a:pt x="f12" y="f10"/>
                    <a:pt x="f8" y="f11"/>
                  </a:cubicBezTo>
                  <a:cubicBezTo>
                    <a:pt x="f27" y="f11"/>
                    <a:pt x="f27" y="f10"/>
                    <a:pt x="f27" y="f11"/>
                  </a:cubicBezTo>
                  <a:cubicBezTo>
                    <a:pt x="f27" y="f14"/>
                    <a:pt x="f27" y="f14"/>
                    <a:pt x="f26" y="f14"/>
                  </a:cubicBezTo>
                  <a:cubicBezTo>
                    <a:pt x="f25" y="f11"/>
                    <a:pt x="f25" y="f14"/>
                    <a:pt x="f24" y="f16"/>
                  </a:cubicBezTo>
                  <a:cubicBezTo>
                    <a:pt x="f20" y="f18"/>
                    <a:pt x="f19" y="f18"/>
                    <a:pt x="f18" y="f18"/>
                  </a:cubicBezTo>
                  <a:cubicBezTo>
                    <a:pt x="f16" y="f18"/>
                    <a:pt x="f16" y="f16"/>
                    <a:pt x="f14" y="f18"/>
                  </a:cubicBezTo>
                  <a:cubicBezTo>
                    <a:pt x="f14" y="f20"/>
                    <a:pt x="f11" y="f24"/>
                    <a:pt x="f11" y="f25"/>
                  </a:cubicBezTo>
                  <a:cubicBezTo>
                    <a:pt x="f11" y="f26"/>
                    <a:pt x="f10" y="f27"/>
                    <a:pt x="f10" y="f27"/>
                  </a:cubicBezTo>
                  <a:cubicBezTo>
                    <a:pt x="f5" y="f27"/>
                    <a:pt x="f10"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3" name="Italy">
              <a:extLst>
                <a:ext uri="{FF2B5EF4-FFF2-40B4-BE49-F238E27FC236}">
                  <a16:creationId xmlns:a16="http://schemas.microsoft.com/office/drawing/2014/main" id="{4D3B7A78-0396-9A8F-8E89-7B9477211DE1}"/>
                </a:ext>
              </a:extLst>
            </p:cNvPr>
            <p:cNvSpPr/>
            <p:nvPr/>
          </p:nvSpPr>
          <p:spPr>
            <a:xfrm>
              <a:off x="7150864" y="3124349"/>
              <a:ext cx="277904" cy="241767"/>
            </a:xfrm>
            <a:custGeom>
              <a:avLst/>
              <a:gdLst>
                <a:gd name="f0" fmla="val 10800000"/>
                <a:gd name="f1" fmla="val 5400000"/>
                <a:gd name="f2" fmla="val 180"/>
                <a:gd name="f3" fmla="val w"/>
                <a:gd name="f4" fmla="val h"/>
                <a:gd name="f5" fmla="val 0"/>
                <a:gd name="f6" fmla="val 52"/>
                <a:gd name="f7" fmla="val 48"/>
                <a:gd name="f8" fmla="val 30"/>
                <a:gd name="f9" fmla="val 7"/>
                <a:gd name="f10" fmla="val 5"/>
                <a:gd name="f11" fmla="val 29"/>
                <a:gd name="f12" fmla="val 6"/>
                <a:gd name="f13" fmla="val 28"/>
                <a:gd name="f14" fmla="val 26"/>
                <a:gd name="f15" fmla="val 25"/>
                <a:gd name="f16" fmla="val 8"/>
                <a:gd name="f17" fmla="val 9"/>
                <a:gd name="f18" fmla="val 10"/>
                <a:gd name="f19" fmla="val 11"/>
                <a:gd name="f20" fmla="val 12"/>
                <a:gd name="f21" fmla="val 13"/>
                <a:gd name="f22" fmla="val 14"/>
                <a:gd name="f23" fmla="val 27"/>
                <a:gd name="f24" fmla="val 15"/>
                <a:gd name="f25" fmla="val 16"/>
                <a:gd name="f26" fmla="val 17"/>
                <a:gd name="f27" fmla="val 31"/>
                <a:gd name="f28" fmla="val 18"/>
                <a:gd name="f29" fmla="val 32"/>
                <a:gd name="f30" fmla="val 20"/>
                <a:gd name="f31" fmla="val 21"/>
                <a:gd name="f32" fmla="val 33"/>
                <a:gd name="f33" fmla="val 23"/>
                <a:gd name="f34" fmla="val 35"/>
                <a:gd name="f35" fmla="val 24"/>
                <a:gd name="f36" fmla="val 36"/>
                <a:gd name="f37" fmla="val 37"/>
                <a:gd name="f38" fmla="val 38"/>
                <a:gd name="f39" fmla="val 39"/>
                <a:gd name="f40" fmla="val 40"/>
                <a:gd name="f41" fmla="val 41"/>
                <a:gd name="f42" fmla="val 42"/>
                <a:gd name="f43" fmla="val 43"/>
                <a:gd name="f44" fmla="val 45"/>
                <a:gd name="f45" fmla="val 46"/>
                <a:gd name="f46" fmla="val 47"/>
                <a:gd name="f47" fmla="val 49"/>
                <a:gd name="f48" fmla="val 50"/>
                <a:gd name="f49" fmla="val 34"/>
                <a:gd name="f50" fmla="val 51"/>
                <a:gd name="f51" fmla="val 44"/>
                <a:gd name="f52" fmla="val 22"/>
                <a:gd name="f53" fmla="val 19"/>
                <a:gd name="f54" fmla="val 4"/>
                <a:gd name="f55" fmla="val 3"/>
                <a:gd name="f56" fmla="val 1"/>
                <a:gd name="f57" fmla="val 2"/>
                <a:gd name="f58" fmla="+- 0 0 -90"/>
                <a:gd name="f59" fmla="*/ f3 1 52"/>
                <a:gd name="f60" fmla="*/ f4 1 48"/>
                <a:gd name="f61" fmla="+- f7 0 f5"/>
                <a:gd name="f62" fmla="+- f6 0 f5"/>
                <a:gd name="f63" fmla="*/ f58 f0 1"/>
                <a:gd name="f64" fmla="*/ f62 1 52"/>
                <a:gd name="f65" fmla="*/ f61 1 48"/>
                <a:gd name="f66" fmla="*/ f63 1 f2"/>
                <a:gd name="f67" fmla="*/ 29 1 f64"/>
                <a:gd name="f68" fmla="*/ 6 1 f65"/>
                <a:gd name="f69" fmla="*/ 25 1 f64"/>
                <a:gd name="f70" fmla="*/ 8 1 f65"/>
                <a:gd name="f71" fmla="*/ 11 1 f65"/>
                <a:gd name="f72" fmla="*/ 16 1 f65"/>
                <a:gd name="f73" fmla="*/ 33 1 f64"/>
                <a:gd name="f74" fmla="*/ 23 1 f65"/>
                <a:gd name="f75" fmla="*/ 38 1 f64"/>
                <a:gd name="f76" fmla="*/ 26 1 f65"/>
                <a:gd name="f77" fmla="*/ 42 1 f64"/>
                <a:gd name="f78" fmla="*/ 28 1 f65"/>
                <a:gd name="f79" fmla="*/ 46 1 f64"/>
                <a:gd name="f80" fmla="*/ 31 1 f65"/>
                <a:gd name="f81" fmla="*/ 50 1 f64"/>
                <a:gd name="f82" fmla="*/ 34 1 f65"/>
                <a:gd name="f83" fmla="*/ 51 1 f64"/>
                <a:gd name="f84" fmla="*/ 37 1 f65"/>
                <a:gd name="f85" fmla="*/ 47 1 f64"/>
                <a:gd name="f86" fmla="*/ 35 1 f65"/>
                <a:gd name="f87" fmla="*/ 45 1 f64"/>
                <a:gd name="f88" fmla="*/ 36 1 f65"/>
                <a:gd name="f89" fmla="*/ 38 1 f65"/>
                <a:gd name="f90" fmla="*/ 48 1 f64"/>
                <a:gd name="f91" fmla="*/ 41 1 f65"/>
                <a:gd name="f92" fmla="*/ 44 1 f65"/>
                <a:gd name="f93" fmla="*/ 48 1 f65"/>
                <a:gd name="f94" fmla="*/ 40 1 f64"/>
                <a:gd name="f95" fmla="*/ 35 1 f64"/>
                <a:gd name="f96" fmla="*/ 31 1 f64"/>
                <a:gd name="f97" fmla="*/ 26 1 f64"/>
                <a:gd name="f98" fmla="*/ 23 1 f64"/>
                <a:gd name="f99" fmla="*/ 25 1 f65"/>
                <a:gd name="f100" fmla="*/ 20 1 f64"/>
                <a:gd name="f101" fmla="*/ 17 1 f64"/>
                <a:gd name="f102" fmla="*/ 18 1 f65"/>
                <a:gd name="f103" fmla="*/ 8 1 f64"/>
                <a:gd name="f104" fmla="*/ 14 1 f65"/>
                <a:gd name="f105" fmla="*/ 4 1 f64"/>
                <a:gd name="f106" fmla="*/ 17 1 f65"/>
                <a:gd name="f107" fmla="*/ 3 1 f64"/>
                <a:gd name="f108" fmla="*/ 15 1 f65"/>
                <a:gd name="f109" fmla="*/ 2 1 f64"/>
                <a:gd name="f110" fmla="*/ 1 1 f64"/>
                <a:gd name="f111" fmla="*/ 5 1 f65"/>
                <a:gd name="f112" fmla="*/ 5 1 f64"/>
                <a:gd name="f113" fmla="*/ 7 1 f64"/>
                <a:gd name="f114" fmla="*/ 3 1 f65"/>
                <a:gd name="f115" fmla="*/ 10 1 f64"/>
                <a:gd name="f116" fmla="*/ 4 1 f65"/>
                <a:gd name="f117" fmla="*/ 12 1 f64"/>
                <a:gd name="f118" fmla="*/ 14 1 f64"/>
                <a:gd name="f119" fmla="*/ 1 1 f65"/>
                <a:gd name="f120" fmla="*/ 18 1 f64"/>
                <a:gd name="f121" fmla="*/ 2 1 f65"/>
                <a:gd name="f122" fmla="*/ 0 1 f64"/>
                <a:gd name="f123" fmla="*/ f6 1 f64"/>
                <a:gd name="f124" fmla="*/ 0 1 f65"/>
                <a:gd name="f125" fmla="*/ f7 1 f65"/>
                <a:gd name="f126" fmla="+- f66 0 f1"/>
                <a:gd name="f127" fmla="*/ f122 f59 1"/>
                <a:gd name="f128" fmla="*/ f123 f59 1"/>
                <a:gd name="f129" fmla="*/ f125 f60 1"/>
                <a:gd name="f130" fmla="*/ f124 f60 1"/>
                <a:gd name="f131" fmla="*/ f67 f59 1"/>
                <a:gd name="f132" fmla="*/ f68 f60 1"/>
                <a:gd name="f133" fmla="*/ f69 f59 1"/>
                <a:gd name="f134" fmla="*/ f70 f60 1"/>
                <a:gd name="f135" fmla="*/ f71 f60 1"/>
                <a:gd name="f136" fmla="*/ f72 f60 1"/>
                <a:gd name="f137" fmla="*/ f73 f59 1"/>
                <a:gd name="f138" fmla="*/ f74 f60 1"/>
                <a:gd name="f139" fmla="*/ f75 f59 1"/>
                <a:gd name="f140" fmla="*/ f76 f60 1"/>
                <a:gd name="f141" fmla="*/ f77 f59 1"/>
                <a:gd name="f142" fmla="*/ f78 f60 1"/>
                <a:gd name="f143" fmla="*/ f79 f59 1"/>
                <a:gd name="f144" fmla="*/ f80 f60 1"/>
                <a:gd name="f145" fmla="*/ f81 f59 1"/>
                <a:gd name="f146" fmla="*/ f82 f60 1"/>
                <a:gd name="f147" fmla="*/ f83 f59 1"/>
                <a:gd name="f148" fmla="*/ f84 f60 1"/>
                <a:gd name="f149" fmla="*/ f85 f59 1"/>
                <a:gd name="f150" fmla="*/ f86 f60 1"/>
                <a:gd name="f151" fmla="*/ f87 f59 1"/>
                <a:gd name="f152" fmla="*/ f88 f60 1"/>
                <a:gd name="f153" fmla="*/ f89 f60 1"/>
                <a:gd name="f154" fmla="*/ f90 f59 1"/>
                <a:gd name="f155" fmla="*/ f91 f60 1"/>
                <a:gd name="f156" fmla="*/ f92 f60 1"/>
                <a:gd name="f157" fmla="*/ f93 f60 1"/>
                <a:gd name="f158" fmla="*/ f94 f59 1"/>
                <a:gd name="f159" fmla="*/ f95 f59 1"/>
                <a:gd name="f160" fmla="*/ f96 f59 1"/>
                <a:gd name="f161" fmla="*/ f97 f59 1"/>
                <a:gd name="f162" fmla="*/ f98 f59 1"/>
                <a:gd name="f163" fmla="*/ f99 f60 1"/>
                <a:gd name="f164" fmla="*/ f100 f59 1"/>
                <a:gd name="f165" fmla="*/ f101 f59 1"/>
                <a:gd name="f166" fmla="*/ f102 f60 1"/>
                <a:gd name="f167" fmla="*/ f103 f59 1"/>
                <a:gd name="f168" fmla="*/ f104 f60 1"/>
                <a:gd name="f169" fmla="*/ f105 f59 1"/>
                <a:gd name="f170" fmla="*/ f106 f60 1"/>
                <a:gd name="f171" fmla="*/ f107 f59 1"/>
                <a:gd name="f172" fmla="*/ f108 f60 1"/>
                <a:gd name="f173" fmla="*/ f109 f59 1"/>
                <a:gd name="f174" fmla="*/ f110 f59 1"/>
                <a:gd name="f175" fmla="*/ f111 f60 1"/>
                <a:gd name="f176" fmla="*/ f112 f59 1"/>
                <a:gd name="f177" fmla="*/ f113 f59 1"/>
                <a:gd name="f178" fmla="*/ f114 f60 1"/>
                <a:gd name="f179" fmla="*/ f115 f59 1"/>
                <a:gd name="f180" fmla="*/ f116 f60 1"/>
                <a:gd name="f181" fmla="*/ f117 f59 1"/>
                <a:gd name="f182" fmla="*/ f118 f59 1"/>
                <a:gd name="f183" fmla="*/ f119 f60 1"/>
                <a:gd name="f184" fmla="*/ f120 f59 1"/>
                <a:gd name="f185" fmla="*/ f121 f60 1"/>
              </a:gdLst>
              <a:ahLst/>
              <a:cxnLst>
                <a:cxn ang="3cd4">
                  <a:pos x="hc" y="t"/>
                </a:cxn>
                <a:cxn ang="0">
                  <a:pos x="r" y="vc"/>
                </a:cxn>
                <a:cxn ang="cd4">
                  <a:pos x="hc" y="b"/>
                </a:cxn>
                <a:cxn ang="cd2">
                  <a:pos x="l" y="vc"/>
                </a:cxn>
                <a:cxn ang="f126">
                  <a:pos x="f131" y="f132"/>
                </a:cxn>
                <a:cxn ang="f126">
                  <a:pos x="f133" y="f134"/>
                </a:cxn>
                <a:cxn ang="f126">
                  <a:pos x="f133" y="f135"/>
                </a:cxn>
                <a:cxn ang="f126">
                  <a:pos x="f131" y="f136"/>
                </a:cxn>
                <a:cxn ang="f126">
                  <a:pos x="f137" y="f138"/>
                </a:cxn>
                <a:cxn ang="f126">
                  <a:pos x="f139" y="f140"/>
                </a:cxn>
                <a:cxn ang="f126">
                  <a:pos x="f141" y="f142"/>
                </a:cxn>
                <a:cxn ang="f126">
                  <a:pos x="f143" y="f144"/>
                </a:cxn>
                <a:cxn ang="f126">
                  <a:pos x="f145" y="f146"/>
                </a:cxn>
                <a:cxn ang="f126">
                  <a:pos x="f147" y="f148"/>
                </a:cxn>
                <a:cxn ang="f126">
                  <a:pos x="f149" y="f150"/>
                </a:cxn>
                <a:cxn ang="f126">
                  <a:pos x="f151" y="f152"/>
                </a:cxn>
                <a:cxn ang="f126">
                  <a:pos x="f143" y="f153"/>
                </a:cxn>
                <a:cxn ang="f126">
                  <a:pos x="f154" y="f155"/>
                </a:cxn>
                <a:cxn ang="f126">
                  <a:pos x="f143" y="f156"/>
                </a:cxn>
                <a:cxn ang="f126">
                  <a:pos x="f141" y="f157"/>
                </a:cxn>
                <a:cxn ang="f126">
                  <a:pos x="f141" y="f156"/>
                </a:cxn>
                <a:cxn ang="f126">
                  <a:pos x="f158" y="f153"/>
                </a:cxn>
                <a:cxn ang="f126">
                  <a:pos x="f139" y="f152"/>
                </a:cxn>
                <a:cxn ang="f126">
                  <a:pos x="f159" y="f146"/>
                </a:cxn>
                <a:cxn ang="f126">
                  <a:pos x="f160" y="f144"/>
                </a:cxn>
                <a:cxn ang="f126">
                  <a:pos x="f161" y="f142"/>
                </a:cxn>
                <a:cxn ang="f126">
                  <a:pos x="f162" y="f163"/>
                </a:cxn>
                <a:cxn ang="f126">
                  <a:pos x="f164" y="f138"/>
                </a:cxn>
                <a:cxn ang="f126">
                  <a:pos x="f165" y="f166"/>
                </a:cxn>
                <a:cxn ang="f126">
                  <a:pos x="f167" y="f168"/>
                </a:cxn>
                <a:cxn ang="f126">
                  <a:pos x="f169" y="f170"/>
                </a:cxn>
                <a:cxn ang="f126">
                  <a:pos x="f171" y="f172"/>
                </a:cxn>
                <a:cxn ang="f126">
                  <a:pos x="f173" y="f135"/>
                </a:cxn>
                <a:cxn ang="f126">
                  <a:pos x="f173" y="f134"/>
                </a:cxn>
                <a:cxn ang="f126">
                  <a:pos x="f174" y="f175"/>
                </a:cxn>
                <a:cxn ang="f126">
                  <a:pos x="f176" y="f175"/>
                </a:cxn>
                <a:cxn ang="f126">
                  <a:pos x="f177" y="f178"/>
                </a:cxn>
                <a:cxn ang="f126">
                  <a:pos x="f179" y="f180"/>
                </a:cxn>
                <a:cxn ang="f126">
                  <a:pos x="f181" y="f178"/>
                </a:cxn>
                <a:cxn ang="f126">
                  <a:pos x="f182" y="f178"/>
                </a:cxn>
                <a:cxn ang="f126">
                  <a:pos x="f182" y="f183"/>
                </a:cxn>
                <a:cxn ang="f126">
                  <a:pos x="f184" y="f183"/>
                </a:cxn>
                <a:cxn ang="f126">
                  <a:pos x="f162" y="f183"/>
                </a:cxn>
                <a:cxn ang="f126">
                  <a:pos x="f161" y="f185"/>
                </a:cxn>
                <a:cxn ang="f126">
                  <a:pos x="f131" y="f180"/>
                </a:cxn>
              </a:cxnLst>
              <a:rect l="f127" t="f130" r="f128" b="f129"/>
              <a:pathLst>
                <a:path w="52" h="48">
                  <a:moveTo>
                    <a:pt x="f8" y="f9"/>
                  </a:moveTo>
                  <a:cubicBezTo>
                    <a:pt x="f8" y="f9"/>
                    <a:pt x="f8" y="f10"/>
                    <a:pt x="f11" y="f12"/>
                  </a:cubicBezTo>
                  <a:cubicBezTo>
                    <a:pt x="f11" y="f9"/>
                    <a:pt x="f11" y="f9"/>
                    <a:pt x="f13" y="f9"/>
                  </a:cubicBezTo>
                  <a:cubicBezTo>
                    <a:pt x="f14" y="f9"/>
                    <a:pt x="f15" y="f9"/>
                    <a:pt x="f15" y="f16"/>
                  </a:cubicBezTo>
                  <a:cubicBezTo>
                    <a:pt x="f14" y="f17"/>
                    <a:pt x="f14" y="f18"/>
                    <a:pt x="f15" y="f18"/>
                  </a:cubicBezTo>
                  <a:cubicBezTo>
                    <a:pt x="f15" y="f18"/>
                    <a:pt x="f15" y="f19"/>
                    <a:pt x="f15" y="f19"/>
                  </a:cubicBezTo>
                  <a:cubicBezTo>
                    <a:pt x="f14" y="f20"/>
                    <a:pt x="f15" y="f21"/>
                    <a:pt x="f14" y="f22"/>
                  </a:cubicBezTo>
                  <a:cubicBezTo>
                    <a:pt x="f23" y="f24"/>
                    <a:pt x="f13" y="f24"/>
                    <a:pt x="f11" y="f25"/>
                  </a:cubicBezTo>
                  <a:cubicBezTo>
                    <a:pt x="f8" y="f25"/>
                    <a:pt x="f8" y="f26"/>
                    <a:pt x="f27" y="f28"/>
                  </a:cubicBezTo>
                  <a:cubicBezTo>
                    <a:pt x="f29" y="f30"/>
                    <a:pt x="f29" y="f31"/>
                    <a:pt x="f32" y="f33"/>
                  </a:cubicBezTo>
                  <a:cubicBezTo>
                    <a:pt x="f34" y="f35"/>
                    <a:pt x="f34" y="f35"/>
                    <a:pt x="f36" y="f15"/>
                  </a:cubicBezTo>
                  <a:cubicBezTo>
                    <a:pt x="f37" y="f14"/>
                    <a:pt x="f37" y="f14"/>
                    <a:pt x="f38" y="f14"/>
                  </a:cubicBezTo>
                  <a:cubicBezTo>
                    <a:pt x="f39" y="f23"/>
                    <a:pt x="f40" y="f14"/>
                    <a:pt x="f41" y="f14"/>
                  </a:cubicBezTo>
                  <a:cubicBezTo>
                    <a:pt x="f42" y="f23"/>
                    <a:pt x="f42" y="f23"/>
                    <a:pt x="f42" y="f13"/>
                  </a:cubicBezTo>
                  <a:cubicBezTo>
                    <a:pt x="f41" y="f13"/>
                    <a:pt x="f40" y="f13"/>
                    <a:pt x="f42" y="f11"/>
                  </a:cubicBezTo>
                  <a:cubicBezTo>
                    <a:pt x="f43" y="f8"/>
                    <a:pt x="f44" y="f8"/>
                    <a:pt x="f45" y="f27"/>
                  </a:cubicBezTo>
                  <a:cubicBezTo>
                    <a:pt x="f46" y="f29"/>
                    <a:pt x="f46" y="f32"/>
                    <a:pt x="f7" y="f32"/>
                  </a:cubicBezTo>
                  <a:cubicBezTo>
                    <a:pt x="f47" y="f32"/>
                    <a:pt x="f48" y="f32"/>
                    <a:pt x="f48" y="f49"/>
                  </a:cubicBezTo>
                  <a:cubicBezTo>
                    <a:pt x="f50" y="f34"/>
                    <a:pt x="f6" y="f36"/>
                    <a:pt x="f50" y="f36"/>
                  </a:cubicBezTo>
                  <a:cubicBezTo>
                    <a:pt x="f50" y="f36"/>
                    <a:pt x="f6" y="f37"/>
                    <a:pt x="f50" y="f37"/>
                  </a:cubicBezTo>
                  <a:cubicBezTo>
                    <a:pt x="f48" y="f36"/>
                    <a:pt x="f48" y="f36"/>
                    <a:pt x="f47" y="f34"/>
                  </a:cubicBezTo>
                  <a:cubicBezTo>
                    <a:pt x="f47" y="f34"/>
                    <a:pt x="f46" y="f34"/>
                    <a:pt x="f46" y="f34"/>
                  </a:cubicBezTo>
                  <a:cubicBezTo>
                    <a:pt x="f46" y="f49"/>
                    <a:pt x="f45" y="f49"/>
                    <a:pt x="f45" y="f34"/>
                  </a:cubicBezTo>
                  <a:cubicBezTo>
                    <a:pt x="f45" y="f34"/>
                    <a:pt x="f44" y="f36"/>
                    <a:pt x="f44" y="f36"/>
                  </a:cubicBezTo>
                  <a:cubicBezTo>
                    <a:pt x="f44" y="f37"/>
                    <a:pt x="f44" y="f37"/>
                    <a:pt x="f44" y="f37"/>
                  </a:cubicBezTo>
                  <a:cubicBezTo>
                    <a:pt x="f44" y="f38"/>
                    <a:pt x="f44" y="f38"/>
                    <a:pt x="f45" y="f38"/>
                  </a:cubicBezTo>
                  <a:cubicBezTo>
                    <a:pt x="f45" y="f39"/>
                    <a:pt x="f46" y="f39"/>
                    <a:pt x="f46" y="f40"/>
                  </a:cubicBezTo>
                  <a:cubicBezTo>
                    <a:pt x="f46" y="f40"/>
                    <a:pt x="f7" y="f41"/>
                    <a:pt x="f7" y="f41"/>
                  </a:cubicBezTo>
                  <a:cubicBezTo>
                    <a:pt x="f46" y="f42"/>
                    <a:pt x="f46" y="f41"/>
                    <a:pt x="f45" y="f42"/>
                  </a:cubicBezTo>
                  <a:cubicBezTo>
                    <a:pt x="f45" y="f42"/>
                    <a:pt x="f46" y="f43"/>
                    <a:pt x="f45" y="f51"/>
                  </a:cubicBezTo>
                  <a:cubicBezTo>
                    <a:pt x="f45" y="f44"/>
                    <a:pt x="f44" y="f51"/>
                    <a:pt x="f51" y="f45"/>
                  </a:cubicBezTo>
                  <a:cubicBezTo>
                    <a:pt x="f51" y="f7"/>
                    <a:pt x="f43" y="f7"/>
                    <a:pt x="f42" y="f7"/>
                  </a:cubicBezTo>
                  <a:cubicBezTo>
                    <a:pt x="f41" y="f7"/>
                    <a:pt x="f40" y="f46"/>
                    <a:pt x="f41" y="f46"/>
                  </a:cubicBezTo>
                  <a:cubicBezTo>
                    <a:pt x="f43" y="f44"/>
                    <a:pt x="f41" y="f51"/>
                    <a:pt x="f42" y="f51"/>
                  </a:cubicBezTo>
                  <a:cubicBezTo>
                    <a:pt x="f43" y="f42"/>
                    <a:pt x="f42" y="f43"/>
                    <a:pt x="f42" y="f42"/>
                  </a:cubicBezTo>
                  <a:cubicBezTo>
                    <a:pt x="f42" y="f41"/>
                    <a:pt x="f40" y="f39"/>
                    <a:pt x="f40" y="f38"/>
                  </a:cubicBezTo>
                  <a:cubicBezTo>
                    <a:pt x="f40" y="f36"/>
                    <a:pt x="f40" y="f36"/>
                    <a:pt x="f39" y="f37"/>
                  </a:cubicBezTo>
                  <a:cubicBezTo>
                    <a:pt x="f39" y="f37"/>
                    <a:pt x="f39" y="f36"/>
                    <a:pt x="f38" y="f36"/>
                  </a:cubicBezTo>
                  <a:cubicBezTo>
                    <a:pt x="f37" y="f36"/>
                    <a:pt x="f36" y="f34"/>
                    <a:pt x="f36" y="f34"/>
                  </a:cubicBezTo>
                  <a:cubicBezTo>
                    <a:pt x="f37" y="f49"/>
                    <a:pt x="f34" y="f49"/>
                    <a:pt x="f34" y="f49"/>
                  </a:cubicBezTo>
                  <a:cubicBezTo>
                    <a:pt x="f49" y="f49"/>
                    <a:pt x="f49" y="f29"/>
                    <a:pt x="f49" y="f29"/>
                  </a:cubicBezTo>
                  <a:cubicBezTo>
                    <a:pt x="f29" y="f32"/>
                    <a:pt x="f29" y="f27"/>
                    <a:pt x="f27" y="f27"/>
                  </a:cubicBezTo>
                  <a:cubicBezTo>
                    <a:pt x="f8" y="f27"/>
                    <a:pt x="f11" y="f27"/>
                    <a:pt x="f13" y="f8"/>
                  </a:cubicBezTo>
                  <a:cubicBezTo>
                    <a:pt x="f13" y="f8"/>
                    <a:pt x="f23" y="f13"/>
                    <a:pt x="f14" y="f13"/>
                  </a:cubicBezTo>
                  <a:cubicBezTo>
                    <a:pt x="f15" y="f13"/>
                    <a:pt x="f15" y="f23"/>
                    <a:pt x="f15" y="f23"/>
                  </a:cubicBezTo>
                  <a:cubicBezTo>
                    <a:pt x="f15" y="f14"/>
                    <a:pt x="f35" y="f14"/>
                    <a:pt x="f33" y="f15"/>
                  </a:cubicBezTo>
                  <a:cubicBezTo>
                    <a:pt x="f33" y="f15"/>
                    <a:pt x="f33" y="f35"/>
                    <a:pt x="f52" y="f35"/>
                  </a:cubicBezTo>
                  <a:cubicBezTo>
                    <a:pt x="f31" y="f35"/>
                    <a:pt x="f31" y="f35"/>
                    <a:pt x="f30" y="f33"/>
                  </a:cubicBezTo>
                  <a:cubicBezTo>
                    <a:pt x="f30" y="f52"/>
                    <a:pt x="f53" y="f30"/>
                    <a:pt x="f28" y="f30"/>
                  </a:cubicBezTo>
                  <a:cubicBezTo>
                    <a:pt x="f26" y="f53"/>
                    <a:pt x="f28" y="f53"/>
                    <a:pt x="f26" y="f28"/>
                  </a:cubicBezTo>
                  <a:cubicBezTo>
                    <a:pt x="f25" y="f26"/>
                    <a:pt x="f25" y="f24"/>
                    <a:pt x="f21" y="f22"/>
                  </a:cubicBezTo>
                  <a:cubicBezTo>
                    <a:pt x="f18" y="f21"/>
                    <a:pt x="f17" y="f21"/>
                    <a:pt x="f16" y="f22"/>
                  </a:cubicBezTo>
                  <a:cubicBezTo>
                    <a:pt x="f9" y="f24"/>
                    <a:pt x="f10" y="f25"/>
                    <a:pt x="f54" y="f26"/>
                  </a:cubicBezTo>
                  <a:cubicBezTo>
                    <a:pt x="f54" y="f26"/>
                    <a:pt x="f54" y="f26"/>
                    <a:pt x="f54" y="f26"/>
                  </a:cubicBezTo>
                  <a:cubicBezTo>
                    <a:pt x="f54" y="f26"/>
                    <a:pt x="f54" y="f25"/>
                    <a:pt x="f54" y="f25"/>
                  </a:cubicBezTo>
                  <a:cubicBezTo>
                    <a:pt x="f54" y="f24"/>
                    <a:pt x="f54" y="f24"/>
                    <a:pt x="f55" y="f24"/>
                  </a:cubicBezTo>
                  <a:cubicBezTo>
                    <a:pt x="f56" y="f24"/>
                    <a:pt x="f57" y="f22"/>
                    <a:pt x="f57" y="f21"/>
                  </a:cubicBezTo>
                  <a:cubicBezTo>
                    <a:pt x="f56" y="f20"/>
                    <a:pt x="f57" y="f20"/>
                    <a:pt x="f57" y="f19"/>
                  </a:cubicBezTo>
                  <a:cubicBezTo>
                    <a:pt x="f57" y="f18"/>
                    <a:pt x="f5" y="f18"/>
                    <a:pt x="f56" y="f17"/>
                  </a:cubicBezTo>
                  <a:cubicBezTo>
                    <a:pt x="f56" y="f17"/>
                    <a:pt x="f56" y="f17"/>
                    <a:pt x="f57" y="f16"/>
                  </a:cubicBezTo>
                  <a:cubicBezTo>
                    <a:pt x="f55" y="f9"/>
                    <a:pt x="f56" y="f16"/>
                    <a:pt x="f56" y="f9"/>
                  </a:cubicBezTo>
                  <a:cubicBezTo>
                    <a:pt x="f56" y="f12"/>
                    <a:pt x="f56" y="f9"/>
                    <a:pt x="f56" y="f10"/>
                  </a:cubicBezTo>
                  <a:cubicBezTo>
                    <a:pt x="f57" y="f10"/>
                    <a:pt x="f57" y="f10"/>
                    <a:pt x="f55" y="f10"/>
                  </a:cubicBezTo>
                  <a:cubicBezTo>
                    <a:pt x="f54" y="f10"/>
                    <a:pt x="f10" y="f10"/>
                    <a:pt x="f10" y="f10"/>
                  </a:cubicBezTo>
                  <a:cubicBezTo>
                    <a:pt x="f10" y="f54"/>
                    <a:pt x="f12" y="f55"/>
                    <a:pt x="f9" y="f55"/>
                  </a:cubicBezTo>
                  <a:cubicBezTo>
                    <a:pt x="f9" y="f57"/>
                    <a:pt x="f16" y="f55"/>
                    <a:pt x="f9" y="f55"/>
                  </a:cubicBezTo>
                  <a:cubicBezTo>
                    <a:pt x="f9" y="f54"/>
                    <a:pt x="f16" y="f10"/>
                    <a:pt x="f17" y="f10"/>
                  </a:cubicBezTo>
                  <a:cubicBezTo>
                    <a:pt x="f18" y="f10"/>
                    <a:pt x="f17" y="f54"/>
                    <a:pt x="f18" y="f54"/>
                  </a:cubicBezTo>
                  <a:cubicBezTo>
                    <a:pt x="f19" y="f54"/>
                    <a:pt x="f19" y="f57"/>
                    <a:pt x="f19" y="f57"/>
                  </a:cubicBezTo>
                  <a:cubicBezTo>
                    <a:pt x="f20" y="f55"/>
                    <a:pt x="f20" y="f55"/>
                    <a:pt x="f20" y="f55"/>
                  </a:cubicBezTo>
                  <a:cubicBezTo>
                    <a:pt x="f21" y="f55"/>
                    <a:pt x="f21" y="f55"/>
                    <a:pt x="f21" y="f55"/>
                  </a:cubicBezTo>
                  <a:cubicBezTo>
                    <a:pt x="f22" y="f54"/>
                    <a:pt x="f22" y="f55"/>
                    <a:pt x="f22" y="f55"/>
                  </a:cubicBezTo>
                  <a:cubicBezTo>
                    <a:pt x="f21" y="f57"/>
                    <a:pt x="f21" y="f56"/>
                    <a:pt x="f22" y="f57"/>
                  </a:cubicBezTo>
                  <a:cubicBezTo>
                    <a:pt x="f22" y="f57"/>
                    <a:pt x="f24" y="f57"/>
                    <a:pt x="f22" y="f56"/>
                  </a:cubicBezTo>
                  <a:cubicBezTo>
                    <a:pt x="f25" y="f56"/>
                    <a:pt x="f25" y="f56"/>
                    <a:pt x="f25" y="f56"/>
                  </a:cubicBezTo>
                  <a:cubicBezTo>
                    <a:pt x="f26" y="f57"/>
                    <a:pt x="f26" y="f56"/>
                    <a:pt x="f28" y="f56"/>
                  </a:cubicBezTo>
                  <a:cubicBezTo>
                    <a:pt x="f53" y="f5"/>
                    <a:pt x="f30" y="f56"/>
                    <a:pt x="f31" y="f5"/>
                  </a:cubicBezTo>
                  <a:cubicBezTo>
                    <a:pt x="f52" y="f5"/>
                    <a:pt x="f33" y="f5"/>
                    <a:pt x="f33" y="f56"/>
                  </a:cubicBezTo>
                  <a:cubicBezTo>
                    <a:pt x="f33" y="f56"/>
                    <a:pt x="f33" y="f56"/>
                    <a:pt x="f35" y="f56"/>
                  </a:cubicBezTo>
                  <a:cubicBezTo>
                    <a:pt x="f35" y="f57"/>
                    <a:pt x="f15" y="f56"/>
                    <a:pt x="f14" y="f57"/>
                  </a:cubicBezTo>
                  <a:cubicBezTo>
                    <a:pt x="f14" y="f55"/>
                    <a:pt x="f13" y="f57"/>
                    <a:pt x="f13" y="f55"/>
                  </a:cubicBezTo>
                  <a:cubicBezTo>
                    <a:pt x="f13" y="f55"/>
                    <a:pt x="f11" y="f55"/>
                    <a:pt x="f11" y="f54"/>
                  </a:cubicBezTo>
                  <a:cubicBezTo>
                    <a:pt x="f13" y="f10"/>
                    <a:pt x="f27" y="f1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4" name="Freeform 224">
              <a:extLst>
                <a:ext uri="{FF2B5EF4-FFF2-40B4-BE49-F238E27FC236}">
                  <a16:creationId xmlns:a16="http://schemas.microsoft.com/office/drawing/2014/main" id="{13FB402C-E56B-58A5-BF1B-F15E1B479A42}"/>
                </a:ext>
              </a:extLst>
            </p:cNvPr>
            <p:cNvSpPr/>
            <p:nvPr/>
          </p:nvSpPr>
          <p:spPr>
            <a:xfrm>
              <a:off x="7299984" y="3124349"/>
              <a:ext cx="234973" cy="160468"/>
            </a:xfrm>
            <a:custGeom>
              <a:avLst/>
              <a:gdLst>
                <a:gd name="f0" fmla="val 10800000"/>
                <a:gd name="f1" fmla="val 5400000"/>
                <a:gd name="f2" fmla="val 180"/>
                <a:gd name="f3" fmla="val w"/>
                <a:gd name="f4" fmla="val h"/>
                <a:gd name="f5" fmla="val 0"/>
                <a:gd name="f6" fmla="val 44"/>
                <a:gd name="f7" fmla="val 32"/>
                <a:gd name="f8" fmla="val 27"/>
                <a:gd name="f9" fmla="val 25"/>
                <a:gd name="f10" fmla="val 26"/>
                <a:gd name="f11" fmla="val 24"/>
                <a:gd name="f12" fmla="val 23"/>
                <a:gd name="f13" fmla="val 22"/>
                <a:gd name="f14" fmla="val 21"/>
                <a:gd name="f15" fmla="val 20"/>
                <a:gd name="f16" fmla="val 19"/>
                <a:gd name="f17" fmla="val 18"/>
                <a:gd name="f18" fmla="val 17"/>
                <a:gd name="f19" fmla="val 16"/>
                <a:gd name="f20" fmla="val 15"/>
                <a:gd name="f21" fmla="val 14"/>
                <a:gd name="f22" fmla="val 13"/>
                <a:gd name="f23" fmla="val 12"/>
                <a:gd name="f24" fmla="val 9"/>
                <a:gd name="f25" fmla="val 8"/>
                <a:gd name="f26" fmla="val 10"/>
                <a:gd name="f27" fmla="val 11"/>
                <a:gd name="f28" fmla="val 6"/>
                <a:gd name="f29" fmla="val 7"/>
                <a:gd name="f30" fmla="val 5"/>
                <a:gd name="f31" fmla="val 4"/>
                <a:gd name="f32" fmla="val 3"/>
                <a:gd name="f33" fmla="val 1"/>
                <a:gd name="f34" fmla="val 2"/>
                <a:gd name="f35" fmla="val 29"/>
                <a:gd name="f36" fmla="val 30"/>
                <a:gd name="f37" fmla="val 31"/>
                <a:gd name="f38" fmla="val 33"/>
                <a:gd name="f39" fmla="val 34"/>
                <a:gd name="f40" fmla="val 35"/>
                <a:gd name="f41" fmla="val 36"/>
                <a:gd name="f42" fmla="val 37"/>
                <a:gd name="f43" fmla="val 38"/>
                <a:gd name="f44" fmla="val 39"/>
                <a:gd name="f45" fmla="val 40"/>
                <a:gd name="f46" fmla="val 41"/>
                <a:gd name="f47" fmla="val 42"/>
                <a:gd name="f48" fmla="val 43"/>
                <a:gd name="f49" fmla="val 28"/>
                <a:gd name="f50" fmla="+- 0 0 -90"/>
                <a:gd name="f51" fmla="*/ f3 1 44"/>
                <a:gd name="f52" fmla="*/ f4 1 32"/>
                <a:gd name="f53" fmla="+- f7 0 f5"/>
                <a:gd name="f54" fmla="+- f6 0 f5"/>
                <a:gd name="f55" fmla="*/ f50 f0 1"/>
                <a:gd name="f56" fmla="*/ f54 1 44"/>
                <a:gd name="f57" fmla="*/ f53 1 32"/>
                <a:gd name="f58" fmla="*/ f55 1 f2"/>
                <a:gd name="f59" fmla="*/ 27 1 f56"/>
                <a:gd name="f60" fmla="*/ 25 1 f57"/>
                <a:gd name="f61" fmla="*/ 25 1 f56"/>
                <a:gd name="f62" fmla="*/ 24 1 f57"/>
                <a:gd name="f63" fmla="*/ 23 1 f56"/>
                <a:gd name="f64" fmla="*/ 23 1 f57"/>
                <a:gd name="f65" fmla="*/ 24 1 f56"/>
                <a:gd name="f66" fmla="*/ 22 1 f57"/>
                <a:gd name="f67" fmla="*/ 22 1 f56"/>
                <a:gd name="f68" fmla="*/ 19 1 f56"/>
                <a:gd name="f69" fmla="*/ 21 1 f57"/>
                <a:gd name="f70" fmla="*/ 20 1 f57"/>
                <a:gd name="f71" fmla="*/ 16 1 f56"/>
                <a:gd name="f72" fmla="*/ 18 1 f57"/>
                <a:gd name="f73" fmla="*/ 14 1 f56"/>
                <a:gd name="f74" fmla="*/ 12 1 f56"/>
                <a:gd name="f75" fmla="*/ 16 1 f57"/>
                <a:gd name="f76" fmla="*/ 10 1 f56"/>
                <a:gd name="f77" fmla="*/ 14 1 f57"/>
                <a:gd name="f78" fmla="*/ 9 1 f56"/>
                <a:gd name="f79" fmla="*/ 13 1 f57"/>
                <a:gd name="f80" fmla="*/ 6 1 f56"/>
                <a:gd name="f81" fmla="*/ 11 1 f57"/>
                <a:gd name="f82" fmla="*/ 5 1 f56"/>
                <a:gd name="f83" fmla="*/ 8 1 f57"/>
                <a:gd name="f84" fmla="*/ 4 1 f56"/>
                <a:gd name="f85" fmla="*/ 10 1 f57"/>
                <a:gd name="f86" fmla="*/ 3 1 f56"/>
                <a:gd name="f87" fmla="*/ 2 1 f56"/>
                <a:gd name="f88" fmla="*/ 7 1 f57"/>
                <a:gd name="f89" fmla="*/ 1 1 f56"/>
                <a:gd name="f90" fmla="*/ 4 1 f57"/>
                <a:gd name="f91" fmla="*/ 0 1 f56"/>
                <a:gd name="f92" fmla="*/ 3 1 f57"/>
                <a:gd name="f93" fmla="*/ 2 1 f57"/>
                <a:gd name="f94" fmla="*/ 7 1 f56"/>
                <a:gd name="f95" fmla="*/ 1 1 f57"/>
                <a:gd name="f96" fmla="*/ 8 1 f56"/>
                <a:gd name="f97" fmla="*/ 0 1 f57"/>
                <a:gd name="f98" fmla="*/ 13 1 f56"/>
                <a:gd name="f99" fmla="*/ 5 1 f57"/>
                <a:gd name="f100" fmla="*/ 21 1 f56"/>
                <a:gd name="f101" fmla="*/ 6 1 f57"/>
                <a:gd name="f102" fmla="*/ 30 1 f56"/>
                <a:gd name="f103" fmla="*/ 31 1 f56"/>
                <a:gd name="f104" fmla="*/ 33 1 f56"/>
                <a:gd name="f105" fmla="*/ 34 1 f56"/>
                <a:gd name="f106" fmla="*/ 9 1 f57"/>
                <a:gd name="f107" fmla="*/ 36 1 f56"/>
                <a:gd name="f108" fmla="*/ 38 1 f56"/>
                <a:gd name="f109" fmla="*/ 39 1 f56"/>
                <a:gd name="f110" fmla="*/ 12 1 f57"/>
                <a:gd name="f111" fmla="*/ 40 1 f56"/>
                <a:gd name="f112" fmla="*/ 15 1 f57"/>
                <a:gd name="f113" fmla="*/ 17 1 f57"/>
                <a:gd name="f114" fmla="*/ 41 1 f56"/>
                <a:gd name="f115" fmla="*/ 19 1 f57"/>
                <a:gd name="f116" fmla="*/ 42 1 f56"/>
                <a:gd name="f117" fmla="*/ 44 1 f56"/>
                <a:gd name="f118" fmla="*/ 29 1 f57"/>
                <a:gd name="f119" fmla="*/ 43 1 f56"/>
                <a:gd name="f120" fmla="*/ 30 1 f57"/>
                <a:gd name="f121" fmla="*/ 31 1 f57"/>
                <a:gd name="f122" fmla="*/ 37 1 f56"/>
                <a:gd name="f123" fmla="*/ 32 1 f57"/>
                <a:gd name="f124" fmla="*/ 35 1 f56"/>
                <a:gd name="f125" fmla="*/ 32 1 f56"/>
                <a:gd name="f126" fmla="*/ 27 1 f57"/>
                <a:gd name="f127" fmla="*/ 28 1 f56"/>
                <a:gd name="f128" fmla="*/ f6 1 f56"/>
                <a:gd name="f129" fmla="*/ f7 1 f57"/>
                <a:gd name="f130" fmla="+- f58 0 f1"/>
                <a:gd name="f131" fmla="*/ f91 f51 1"/>
                <a:gd name="f132" fmla="*/ f128 f51 1"/>
                <a:gd name="f133" fmla="*/ f129 f52 1"/>
                <a:gd name="f134" fmla="*/ f97 f52 1"/>
                <a:gd name="f135" fmla="*/ f59 f51 1"/>
                <a:gd name="f136" fmla="*/ f60 f52 1"/>
                <a:gd name="f137" fmla="*/ f61 f51 1"/>
                <a:gd name="f138" fmla="*/ f62 f52 1"/>
                <a:gd name="f139" fmla="*/ f63 f51 1"/>
                <a:gd name="f140" fmla="*/ f64 f52 1"/>
                <a:gd name="f141" fmla="*/ f65 f51 1"/>
                <a:gd name="f142" fmla="*/ f66 f52 1"/>
                <a:gd name="f143" fmla="*/ f67 f51 1"/>
                <a:gd name="f144" fmla="*/ f68 f51 1"/>
                <a:gd name="f145" fmla="*/ f69 f52 1"/>
                <a:gd name="f146" fmla="*/ f70 f52 1"/>
                <a:gd name="f147" fmla="*/ f71 f51 1"/>
                <a:gd name="f148" fmla="*/ f72 f52 1"/>
                <a:gd name="f149" fmla="*/ f73 f51 1"/>
                <a:gd name="f150" fmla="*/ f74 f51 1"/>
                <a:gd name="f151" fmla="*/ f75 f52 1"/>
                <a:gd name="f152" fmla="*/ f76 f51 1"/>
                <a:gd name="f153" fmla="*/ f77 f52 1"/>
                <a:gd name="f154" fmla="*/ f78 f51 1"/>
                <a:gd name="f155" fmla="*/ f79 f52 1"/>
                <a:gd name="f156" fmla="*/ f80 f51 1"/>
                <a:gd name="f157" fmla="*/ f81 f52 1"/>
                <a:gd name="f158" fmla="*/ f82 f51 1"/>
                <a:gd name="f159" fmla="*/ f83 f52 1"/>
                <a:gd name="f160" fmla="*/ f84 f51 1"/>
                <a:gd name="f161" fmla="*/ f85 f52 1"/>
                <a:gd name="f162" fmla="*/ f86 f51 1"/>
                <a:gd name="f163" fmla="*/ f87 f51 1"/>
                <a:gd name="f164" fmla="*/ f88 f52 1"/>
                <a:gd name="f165" fmla="*/ f89 f51 1"/>
                <a:gd name="f166" fmla="*/ f90 f52 1"/>
                <a:gd name="f167" fmla="*/ f92 f52 1"/>
                <a:gd name="f168" fmla="*/ f93 f52 1"/>
                <a:gd name="f169" fmla="*/ f94 f51 1"/>
                <a:gd name="f170" fmla="*/ f95 f52 1"/>
                <a:gd name="f171" fmla="*/ f96 f51 1"/>
                <a:gd name="f172" fmla="*/ f98 f51 1"/>
                <a:gd name="f173" fmla="*/ f99 f52 1"/>
                <a:gd name="f174" fmla="*/ f100 f51 1"/>
                <a:gd name="f175" fmla="*/ f101 f52 1"/>
                <a:gd name="f176" fmla="*/ f102 f51 1"/>
                <a:gd name="f177" fmla="*/ f103 f51 1"/>
                <a:gd name="f178" fmla="*/ f104 f51 1"/>
                <a:gd name="f179" fmla="*/ f105 f51 1"/>
                <a:gd name="f180" fmla="*/ f106 f52 1"/>
                <a:gd name="f181" fmla="*/ f107 f51 1"/>
                <a:gd name="f182" fmla="*/ f108 f51 1"/>
                <a:gd name="f183" fmla="*/ f109 f51 1"/>
                <a:gd name="f184" fmla="*/ f110 f52 1"/>
                <a:gd name="f185" fmla="*/ f111 f51 1"/>
                <a:gd name="f186" fmla="*/ f112 f52 1"/>
                <a:gd name="f187" fmla="*/ f113 f52 1"/>
                <a:gd name="f188" fmla="*/ f114 f51 1"/>
                <a:gd name="f189" fmla="*/ f115 f52 1"/>
                <a:gd name="f190" fmla="*/ f116 f51 1"/>
                <a:gd name="f191" fmla="*/ f117 f51 1"/>
                <a:gd name="f192" fmla="*/ f118 f52 1"/>
                <a:gd name="f193" fmla="*/ f119 f51 1"/>
                <a:gd name="f194" fmla="*/ f120 f52 1"/>
                <a:gd name="f195" fmla="*/ f121 f52 1"/>
                <a:gd name="f196" fmla="*/ f122 f51 1"/>
                <a:gd name="f197" fmla="*/ f123 f52 1"/>
                <a:gd name="f198" fmla="*/ f124 f51 1"/>
                <a:gd name="f199" fmla="*/ f125 f51 1"/>
                <a:gd name="f200" fmla="*/ f126 f52 1"/>
                <a:gd name="f201" fmla="*/ f127 f51 1"/>
              </a:gdLst>
              <a:ahLst/>
              <a:cxnLst>
                <a:cxn ang="3cd4">
                  <a:pos x="hc" y="t"/>
                </a:cxn>
                <a:cxn ang="0">
                  <a:pos x="r" y="vc"/>
                </a:cxn>
                <a:cxn ang="cd4">
                  <a:pos x="hc" y="b"/>
                </a:cxn>
                <a:cxn ang="cd2">
                  <a:pos x="l" y="vc"/>
                </a:cxn>
                <a:cxn ang="f130">
                  <a:pos x="f135" y="f136"/>
                </a:cxn>
                <a:cxn ang="f130">
                  <a:pos x="f137" y="f138"/>
                </a:cxn>
                <a:cxn ang="f130">
                  <a:pos x="f139" y="f140"/>
                </a:cxn>
                <a:cxn ang="f130">
                  <a:pos x="f141" y="f142"/>
                </a:cxn>
                <a:cxn ang="f130">
                  <a:pos x="f139" y="f142"/>
                </a:cxn>
                <a:cxn ang="f130">
                  <a:pos x="f143" y="f142"/>
                </a:cxn>
                <a:cxn ang="f130">
                  <a:pos x="f144" y="f145"/>
                </a:cxn>
                <a:cxn ang="f130">
                  <a:pos x="f144" y="f146"/>
                </a:cxn>
                <a:cxn ang="f130">
                  <a:pos x="f147" y="f148"/>
                </a:cxn>
                <a:cxn ang="f130">
                  <a:pos x="f149" y="f148"/>
                </a:cxn>
                <a:cxn ang="f130">
                  <a:pos x="f150" y="f151"/>
                </a:cxn>
                <a:cxn ang="f130">
                  <a:pos x="f152" y="f153"/>
                </a:cxn>
                <a:cxn ang="f130">
                  <a:pos x="f154" y="f155"/>
                </a:cxn>
                <a:cxn ang="f130">
                  <a:pos x="f156" y="f157"/>
                </a:cxn>
                <a:cxn ang="f130">
                  <a:pos x="f158" y="f159"/>
                </a:cxn>
                <a:cxn ang="f130">
                  <a:pos x="f160" y="f161"/>
                </a:cxn>
                <a:cxn ang="f130">
                  <a:pos x="f162" y="f161"/>
                </a:cxn>
                <a:cxn ang="f130">
                  <a:pos x="f163" y="f164"/>
                </a:cxn>
                <a:cxn ang="f130">
                  <a:pos x="f163" y="f164"/>
                </a:cxn>
                <a:cxn ang="f130">
                  <a:pos x="f165" y="f166"/>
                </a:cxn>
                <a:cxn ang="f130">
                  <a:pos x="f131" y="f167"/>
                </a:cxn>
                <a:cxn ang="f130">
                  <a:pos x="f160" y="f168"/>
                </a:cxn>
                <a:cxn ang="f130">
                  <a:pos x="f169" y="f170"/>
                </a:cxn>
                <a:cxn ang="f130">
                  <a:pos x="f171" y="f170"/>
                </a:cxn>
                <a:cxn ang="f130">
                  <a:pos x="f152" y="f170"/>
                </a:cxn>
                <a:cxn ang="f130">
                  <a:pos x="f150" y="f134"/>
                </a:cxn>
                <a:cxn ang="f130">
                  <a:pos x="f172" y="f168"/>
                </a:cxn>
                <a:cxn ang="f130">
                  <a:pos x="f149" y="f167"/>
                </a:cxn>
                <a:cxn ang="f130">
                  <a:pos x="f147" y="f166"/>
                </a:cxn>
                <a:cxn ang="f130">
                  <a:pos x="f144" y="f173"/>
                </a:cxn>
                <a:cxn ang="f130">
                  <a:pos x="f174" y="f175"/>
                </a:cxn>
                <a:cxn ang="f130">
                  <a:pos x="f143" y="f166"/>
                </a:cxn>
                <a:cxn ang="f130">
                  <a:pos x="f137" y="f166"/>
                </a:cxn>
                <a:cxn ang="f130">
                  <a:pos x="f135" y="f166"/>
                </a:cxn>
                <a:cxn ang="f130">
                  <a:pos x="f176" y="f166"/>
                </a:cxn>
                <a:cxn ang="f130">
                  <a:pos x="f177" y="f175"/>
                </a:cxn>
                <a:cxn ang="f130">
                  <a:pos x="f178" y="f159"/>
                </a:cxn>
                <a:cxn ang="f130">
                  <a:pos x="f179" y="f180"/>
                </a:cxn>
                <a:cxn ang="f130">
                  <a:pos x="f179" y="f157"/>
                </a:cxn>
                <a:cxn ang="f130">
                  <a:pos x="f181" y="f157"/>
                </a:cxn>
                <a:cxn ang="f130">
                  <a:pos x="f182" y="f155"/>
                </a:cxn>
                <a:cxn ang="f130">
                  <a:pos x="f183" y="f184"/>
                </a:cxn>
                <a:cxn ang="f130">
                  <a:pos x="f183" y="f153"/>
                </a:cxn>
                <a:cxn ang="f130">
                  <a:pos x="f185" y="f186"/>
                </a:cxn>
                <a:cxn ang="f130">
                  <a:pos x="f185" y="f187"/>
                </a:cxn>
                <a:cxn ang="f130">
                  <a:pos x="f188" y="f189"/>
                </a:cxn>
                <a:cxn ang="f130">
                  <a:pos x="f188" y="f145"/>
                </a:cxn>
                <a:cxn ang="f130">
                  <a:pos x="f188" y="f140"/>
                </a:cxn>
                <a:cxn ang="f130">
                  <a:pos x="f190" y="f138"/>
                </a:cxn>
                <a:cxn ang="f130">
                  <a:pos x="f191" y="f192"/>
                </a:cxn>
                <a:cxn ang="f130">
                  <a:pos x="f193" y="f192"/>
                </a:cxn>
                <a:cxn ang="f130">
                  <a:pos x="f190" y="f194"/>
                </a:cxn>
                <a:cxn ang="f130">
                  <a:pos x="f185" y="f195"/>
                </a:cxn>
                <a:cxn ang="f130">
                  <a:pos x="f196" y="f197"/>
                </a:cxn>
                <a:cxn ang="f130">
                  <a:pos x="f198" y="f197"/>
                </a:cxn>
                <a:cxn ang="f130">
                  <a:pos x="f178" y="f192"/>
                </a:cxn>
                <a:cxn ang="f130">
                  <a:pos x="f199" y="f200"/>
                </a:cxn>
                <a:cxn ang="f130">
                  <a:pos x="f177" y="f138"/>
                </a:cxn>
                <a:cxn ang="f130">
                  <a:pos x="f201" y="f140"/>
                </a:cxn>
                <a:cxn ang="f130">
                  <a:pos x="f135" y="f138"/>
                </a:cxn>
                <a:cxn ang="f130">
                  <a:pos x="f135" y="f136"/>
                </a:cxn>
              </a:cxnLst>
              <a:rect l="f131" t="f134" r="f132" b="f133"/>
              <a:pathLst>
                <a:path w="44" h="32">
                  <a:moveTo>
                    <a:pt x="f8" y="f9"/>
                  </a:moveTo>
                  <a:cubicBezTo>
                    <a:pt x="f10" y="f9"/>
                    <a:pt x="f10" y="f11"/>
                    <a:pt x="f9" y="f11"/>
                  </a:cubicBezTo>
                  <a:cubicBezTo>
                    <a:pt x="f9" y="f11"/>
                    <a:pt x="f11" y="f12"/>
                    <a:pt x="f12" y="f12"/>
                  </a:cubicBezTo>
                  <a:cubicBezTo>
                    <a:pt x="f12" y="f13"/>
                    <a:pt x="f11" y="f13"/>
                    <a:pt x="f11" y="f13"/>
                  </a:cubicBezTo>
                  <a:cubicBezTo>
                    <a:pt x="f9" y="f13"/>
                    <a:pt x="f11" y="f13"/>
                    <a:pt x="f12" y="f13"/>
                  </a:cubicBezTo>
                  <a:cubicBezTo>
                    <a:pt x="f12" y="f13"/>
                    <a:pt x="f12" y="f13"/>
                    <a:pt x="f13" y="f13"/>
                  </a:cubicBezTo>
                  <a:cubicBezTo>
                    <a:pt x="f14" y="f13"/>
                    <a:pt x="f15" y="f13"/>
                    <a:pt x="f16" y="f14"/>
                  </a:cubicBezTo>
                  <a:cubicBezTo>
                    <a:pt x="f17" y="f14"/>
                    <a:pt x="f15" y="f14"/>
                    <a:pt x="f16" y="f15"/>
                  </a:cubicBezTo>
                  <a:cubicBezTo>
                    <a:pt x="f17" y="f15"/>
                    <a:pt x="f18" y="f16"/>
                    <a:pt x="f19" y="f17"/>
                  </a:cubicBezTo>
                  <a:cubicBezTo>
                    <a:pt x="f20" y="f17"/>
                    <a:pt x="f19" y="f16"/>
                    <a:pt x="f21" y="f17"/>
                  </a:cubicBezTo>
                  <a:cubicBezTo>
                    <a:pt x="f22" y="f18"/>
                    <a:pt x="f21" y="f17"/>
                    <a:pt x="f23" y="f19"/>
                  </a:cubicBezTo>
                  <a:cubicBezTo>
                    <a:pt x="f24" y="f20"/>
                    <a:pt x="f25" y="f21"/>
                    <a:pt x="f26" y="f21"/>
                  </a:cubicBezTo>
                  <a:cubicBezTo>
                    <a:pt x="f27" y="f22"/>
                    <a:pt x="f26" y="f21"/>
                    <a:pt x="f24" y="f22"/>
                  </a:cubicBezTo>
                  <a:cubicBezTo>
                    <a:pt x="f25" y="f23"/>
                    <a:pt x="f28" y="f23"/>
                    <a:pt x="f28" y="f27"/>
                  </a:cubicBezTo>
                  <a:cubicBezTo>
                    <a:pt x="f29" y="f24"/>
                    <a:pt x="f30" y="f24"/>
                    <a:pt x="f30" y="f25"/>
                  </a:cubicBezTo>
                  <a:cubicBezTo>
                    <a:pt x="f30" y="f24"/>
                    <a:pt x="f30" y="f26"/>
                    <a:pt x="f31" y="f26"/>
                  </a:cubicBezTo>
                  <a:cubicBezTo>
                    <a:pt x="f31" y="f27"/>
                    <a:pt x="f31" y="f23"/>
                    <a:pt x="f32" y="f26"/>
                  </a:cubicBezTo>
                  <a:cubicBezTo>
                    <a:pt x="f32" y="f26"/>
                    <a:pt x="f33" y="f25"/>
                    <a:pt x="f34" y="f29"/>
                  </a:cubicBezTo>
                  <a:cubicBezTo>
                    <a:pt x="f32" y="f29"/>
                    <a:pt x="f32" y="f28"/>
                    <a:pt x="f34" y="f29"/>
                  </a:cubicBezTo>
                  <a:cubicBezTo>
                    <a:pt x="f32" y="f30"/>
                    <a:pt x="f5" y="f30"/>
                    <a:pt x="f33" y="f31"/>
                  </a:cubicBezTo>
                  <a:cubicBezTo>
                    <a:pt x="f33" y="f32"/>
                    <a:pt x="f5" y="f32"/>
                    <a:pt x="f5" y="f32"/>
                  </a:cubicBezTo>
                  <a:cubicBezTo>
                    <a:pt x="f31" y="f32"/>
                    <a:pt x="f31" y="f32"/>
                    <a:pt x="f31" y="f34"/>
                  </a:cubicBezTo>
                  <a:cubicBezTo>
                    <a:pt x="f30" y="f34"/>
                    <a:pt x="f29" y="f5"/>
                    <a:pt x="f29" y="f33"/>
                  </a:cubicBezTo>
                  <a:cubicBezTo>
                    <a:pt x="f25" y="f33"/>
                    <a:pt x="f25" y="f33"/>
                    <a:pt x="f25" y="f33"/>
                  </a:cubicBezTo>
                  <a:cubicBezTo>
                    <a:pt x="f24" y="f5"/>
                    <a:pt x="f24" y="f5"/>
                    <a:pt x="f26" y="f33"/>
                  </a:cubicBezTo>
                  <a:cubicBezTo>
                    <a:pt x="f27" y="f33"/>
                    <a:pt x="f27" y="f33"/>
                    <a:pt x="f23" y="f5"/>
                  </a:cubicBezTo>
                  <a:cubicBezTo>
                    <a:pt x="f22" y="f33"/>
                    <a:pt x="f23" y="f33"/>
                    <a:pt x="f22" y="f34"/>
                  </a:cubicBezTo>
                  <a:cubicBezTo>
                    <a:pt x="f21" y="f34"/>
                    <a:pt x="f22" y="f34"/>
                    <a:pt x="f21" y="f32"/>
                  </a:cubicBezTo>
                  <a:cubicBezTo>
                    <a:pt x="f20" y="f31"/>
                    <a:pt x="f19" y="f31"/>
                    <a:pt x="f19" y="f31"/>
                  </a:cubicBezTo>
                  <a:cubicBezTo>
                    <a:pt x="f18" y="f30"/>
                    <a:pt x="f17" y="f30"/>
                    <a:pt x="f16" y="f30"/>
                  </a:cubicBezTo>
                  <a:cubicBezTo>
                    <a:pt x="f15" y="f28"/>
                    <a:pt x="f15" y="f28"/>
                    <a:pt x="f14" y="f28"/>
                  </a:cubicBezTo>
                  <a:cubicBezTo>
                    <a:pt x="f13" y="f30"/>
                    <a:pt x="f14" y="f30"/>
                    <a:pt x="f13" y="f31"/>
                  </a:cubicBezTo>
                  <a:cubicBezTo>
                    <a:pt x="f12" y="f31"/>
                    <a:pt x="f9" y="f32"/>
                    <a:pt x="f9" y="f31"/>
                  </a:cubicBezTo>
                  <a:cubicBezTo>
                    <a:pt x="f9" y="f31"/>
                    <a:pt x="f9" y="f30"/>
                    <a:pt x="f8" y="f31"/>
                  </a:cubicBezTo>
                  <a:cubicBezTo>
                    <a:pt x="f35" y="f32"/>
                    <a:pt x="f36" y="f31"/>
                    <a:pt x="f36" y="f31"/>
                  </a:cubicBezTo>
                  <a:cubicBezTo>
                    <a:pt x="f36" y="f30"/>
                    <a:pt x="f37" y="f30"/>
                    <a:pt x="f37" y="f28"/>
                  </a:cubicBezTo>
                  <a:cubicBezTo>
                    <a:pt x="f37" y="f29"/>
                    <a:pt x="f38" y="f29"/>
                    <a:pt x="f38" y="f25"/>
                  </a:cubicBezTo>
                  <a:cubicBezTo>
                    <a:pt x="f38" y="f24"/>
                    <a:pt x="f39" y="f24"/>
                    <a:pt x="f39" y="f24"/>
                  </a:cubicBezTo>
                  <a:cubicBezTo>
                    <a:pt x="f40" y="f26"/>
                    <a:pt x="f39" y="f26"/>
                    <a:pt x="f39" y="f27"/>
                  </a:cubicBezTo>
                  <a:cubicBezTo>
                    <a:pt x="f39" y="f27"/>
                    <a:pt x="f41" y="f23"/>
                    <a:pt x="f41" y="f27"/>
                  </a:cubicBezTo>
                  <a:cubicBezTo>
                    <a:pt x="f41" y="f27"/>
                    <a:pt x="f42" y="f22"/>
                    <a:pt x="f43" y="f22"/>
                  </a:cubicBezTo>
                  <a:cubicBezTo>
                    <a:pt x="f43" y="f21"/>
                    <a:pt x="f43" y="f23"/>
                    <a:pt x="f44" y="f23"/>
                  </a:cubicBezTo>
                  <a:cubicBezTo>
                    <a:pt x="f45" y="f22"/>
                    <a:pt x="f44" y="f22"/>
                    <a:pt x="f44" y="f21"/>
                  </a:cubicBezTo>
                  <a:cubicBezTo>
                    <a:pt x="f43" y="f21"/>
                    <a:pt x="f45" y="f21"/>
                    <a:pt x="f45" y="f20"/>
                  </a:cubicBezTo>
                  <a:cubicBezTo>
                    <a:pt x="f45" y="f20"/>
                    <a:pt x="f44" y="f20"/>
                    <a:pt x="f45" y="f18"/>
                  </a:cubicBezTo>
                  <a:cubicBezTo>
                    <a:pt x="f45" y="f17"/>
                    <a:pt x="f45" y="f17"/>
                    <a:pt x="f46" y="f16"/>
                  </a:cubicBezTo>
                  <a:cubicBezTo>
                    <a:pt x="f46" y="f15"/>
                    <a:pt x="f46" y="f15"/>
                    <a:pt x="f46" y="f14"/>
                  </a:cubicBezTo>
                  <a:cubicBezTo>
                    <a:pt x="f45" y="f13"/>
                    <a:pt x="f46" y="f13"/>
                    <a:pt x="f46" y="f12"/>
                  </a:cubicBezTo>
                  <a:cubicBezTo>
                    <a:pt x="f45" y="f11"/>
                    <a:pt x="f46" y="f11"/>
                    <a:pt x="f47" y="f11"/>
                  </a:cubicBezTo>
                  <a:cubicBezTo>
                    <a:pt x="f48" y="f9"/>
                    <a:pt x="f6" y="f8"/>
                    <a:pt x="f6" y="f35"/>
                  </a:cubicBezTo>
                  <a:cubicBezTo>
                    <a:pt x="f48" y="f35"/>
                    <a:pt x="f48" y="f49"/>
                    <a:pt x="f48" y="f35"/>
                  </a:cubicBezTo>
                  <a:cubicBezTo>
                    <a:pt x="f48" y="f36"/>
                    <a:pt x="f48" y="f36"/>
                    <a:pt x="f47" y="f36"/>
                  </a:cubicBezTo>
                  <a:cubicBezTo>
                    <a:pt x="f46" y="f35"/>
                    <a:pt x="f46" y="f36"/>
                    <a:pt x="f45" y="f37"/>
                  </a:cubicBezTo>
                  <a:cubicBezTo>
                    <a:pt x="f44" y="f7"/>
                    <a:pt x="f43" y="f7"/>
                    <a:pt x="f42" y="f7"/>
                  </a:cubicBezTo>
                  <a:cubicBezTo>
                    <a:pt x="f41" y="f7"/>
                    <a:pt x="f41" y="f37"/>
                    <a:pt x="f40" y="f7"/>
                  </a:cubicBezTo>
                  <a:cubicBezTo>
                    <a:pt x="f40" y="f37"/>
                    <a:pt x="f38" y="f36"/>
                    <a:pt x="f38" y="f35"/>
                  </a:cubicBezTo>
                  <a:cubicBezTo>
                    <a:pt x="f7" y="f49"/>
                    <a:pt x="f7" y="f49"/>
                    <a:pt x="f7" y="f8"/>
                  </a:cubicBezTo>
                  <a:cubicBezTo>
                    <a:pt x="f7" y="f10"/>
                    <a:pt x="f37" y="f9"/>
                    <a:pt x="f37" y="f11"/>
                  </a:cubicBezTo>
                  <a:cubicBezTo>
                    <a:pt x="f36" y="f11"/>
                    <a:pt x="f49" y="f12"/>
                    <a:pt x="f49" y="f12"/>
                  </a:cubicBezTo>
                  <a:cubicBezTo>
                    <a:pt x="f8" y="f12"/>
                    <a:pt x="f10" y="f11"/>
                    <a:pt x="f8" y="f11"/>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5" name="Freeform 225">
              <a:extLst>
                <a:ext uri="{FF2B5EF4-FFF2-40B4-BE49-F238E27FC236}">
                  <a16:creationId xmlns:a16="http://schemas.microsoft.com/office/drawing/2014/main" id="{35BB080B-BAFF-63D5-1193-E3B4E4D498AE}"/>
                </a:ext>
              </a:extLst>
            </p:cNvPr>
            <p:cNvSpPr/>
            <p:nvPr/>
          </p:nvSpPr>
          <p:spPr>
            <a:xfrm>
              <a:off x="7295467" y="2925375"/>
              <a:ext cx="223680" cy="136931"/>
            </a:xfrm>
            <a:custGeom>
              <a:avLst/>
              <a:gdLst>
                <a:gd name="f0" fmla="val 10800000"/>
                <a:gd name="f1" fmla="val 5400000"/>
                <a:gd name="f2" fmla="val 180"/>
                <a:gd name="f3" fmla="val w"/>
                <a:gd name="f4" fmla="val h"/>
                <a:gd name="f5" fmla="val 0"/>
                <a:gd name="f6" fmla="val 42"/>
                <a:gd name="f7" fmla="val 27"/>
                <a:gd name="f8" fmla="val 5"/>
                <a:gd name="f9" fmla="val 19"/>
                <a:gd name="f10" fmla="val 18"/>
                <a:gd name="f11" fmla="val 17"/>
                <a:gd name="f12" fmla="val 4"/>
                <a:gd name="f13" fmla="val 16"/>
                <a:gd name="f14" fmla="val 14"/>
                <a:gd name="f15" fmla="val 3"/>
                <a:gd name="f16" fmla="val 13"/>
                <a:gd name="f17" fmla="val 11"/>
                <a:gd name="f18" fmla="val 12"/>
                <a:gd name="f19" fmla="val 10"/>
                <a:gd name="f20" fmla="val 2"/>
                <a:gd name="f21" fmla="val 9"/>
                <a:gd name="f22" fmla="val 1"/>
                <a:gd name="f23" fmla="val 8"/>
                <a:gd name="f24" fmla="val 7"/>
                <a:gd name="f25" fmla="val 6"/>
                <a:gd name="f26" fmla="val 15"/>
                <a:gd name="f27" fmla="val 20"/>
                <a:gd name="f28" fmla="val 21"/>
                <a:gd name="f29" fmla="val 22"/>
                <a:gd name="f30" fmla="val 23"/>
                <a:gd name="f31" fmla="val 28"/>
                <a:gd name="f32" fmla="val 30"/>
                <a:gd name="f33" fmla="val 32"/>
                <a:gd name="f34" fmla="val 33"/>
                <a:gd name="f35" fmla="val 34"/>
                <a:gd name="f36" fmla="val 35"/>
                <a:gd name="f37" fmla="val 36"/>
                <a:gd name="f38" fmla="val 37"/>
                <a:gd name="f39" fmla="val 38"/>
                <a:gd name="f40" fmla="val 39"/>
                <a:gd name="f41" fmla="val 41"/>
                <a:gd name="f42" fmla="val 40"/>
                <a:gd name="f43" fmla="val 25"/>
                <a:gd name="f44" fmla="val 26"/>
                <a:gd name="f45" fmla="val 24"/>
                <a:gd name="f46" fmla="val 31"/>
                <a:gd name="f47" fmla="val 29"/>
                <a:gd name="f48" fmla="+- 0 0 -90"/>
                <a:gd name="f49" fmla="*/ f3 1 42"/>
                <a:gd name="f50" fmla="*/ f4 1 27"/>
                <a:gd name="f51" fmla="+- f7 0 f5"/>
                <a:gd name="f52" fmla="+- f6 0 f5"/>
                <a:gd name="f53" fmla="*/ f48 f0 1"/>
                <a:gd name="f54" fmla="*/ f52 1 42"/>
                <a:gd name="f55" fmla="*/ f51 1 27"/>
                <a:gd name="f56" fmla="*/ f53 1 f2"/>
                <a:gd name="f57" fmla="*/ 5 1 f54"/>
                <a:gd name="f58" fmla="*/ 19 1 f55"/>
                <a:gd name="f59" fmla="*/ 17 1 f55"/>
                <a:gd name="f60" fmla="*/ 3 1 f54"/>
                <a:gd name="f61" fmla="*/ 13 1 f55"/>
                <a:gd name="f62" fmla="*/ 11 1 f55"/>
                <a:gd name="f63" fmla="*/ 2 1 f54"/>
                <a:gd name="f64" fmla="*/ 10 1 f55"/>
                <a:gd name="f65" fmla="*/ 0 1 f54"/>
                <a:gd name="f66" fmla="*/ 9 1 f55"/>
                <a:gd name="f67" fmla="*/ 6 1 f55"/>
                <a:gd name="f68" fmla="*/ 5 1 f55"/>
                <a:gd name="f69" fmla="*/ 4 1 f54"/>
                <a:gd name="f70" fmla="*/ 3 1 f55"/>
                <a:gd name="f71" fmla="*/ 8 1 f54"/>
                <a:gd name="f72" fmla="*/ 2 1 f55"/>
                <a:gd name="f73" fmla="*/ 12 1 f54"/>
                <a:gd name="f74" fmla="*/ 1 1 f55"/>
                <a:gd name="f75" fmla="*/ 15 1 f54"/>
                <a:gd name="f76" fmla="*/ 0 1 f55"/>
                <a:gd name="f77" fmla="*/ 19 1 f54"/>
                <a:gd name="f78" fmla="*/ 21 1 f54"/>
                <a:gd name="f79" fmla="*/ 20 1 f54"/>
                <a:gd name="f80" fmla="*/ 22 1 f54"/>
                <a:gd name="f81" fmla="*/ 23 1 f54"/>
                <a:gd name="f82" fmla="*/ 30 1 f54"/>
                <a:gd name="f83" fmla="*/ 34 1 f54"/>
                <a:gd name="f84" fmla="*/ 35 1 f54"/>
                <a:gd name="f85" fmla="*/ 37 1 f54"/>
                <a:gd name="f86" fmla="*/ 4 1 f55"/>
                <a:gd name="f87" fmla="*/ 38 1 f54"/>
                <a:gd name="f88" fmla="*/ 15 1 f55"/>
                <a:gd name="f89" fmla="*/ 42 1 f54"/>
                <a:gd name="f90" fmla="*/ 41 1 f54"/>
                <a:gd name="f91" fmla="*/ 20 1 f55"/>
                <a:gd name="f92" fmla="*/ 40 1 f54"/>
                <a:gd name="f93" fmla="*/ 22 1 f55"/>
                <a:gd name="f94" fmla="*/ 25 1 f55"/>
                <a:gd name="f95" fmla="*/ 26 1 f55"/>
                <a:gd name="f96" fmla="*/ 31 1 f54"/>
                <a:gd name="f97" fmla="*/ 24 1 f55"/>
                <a:gd name="f98" fmla="*/ 28 1 f54"/>
                <a:gd name="f99" fmla="*/ 26 1 f54"/>
                <a:gd name="f100" fmla="*/ 16 1 f54"/>
                <a:gd name="f101" fmla="*/ 21 1 f55"/>
                <a:gd name="f102" fmla="*/ 13 1 f54"/>
                <a:gd name="f103" fmla="*/ 10 1 f54"/>
                <a:gd name="f104" fmla="*/ f6 1 f54"/>
                <a:gd name="f105" fmla="*/ f7 1 f55"/>
                <a:gd name="f106" fmla="+- f56 0 f1"/>
                <a:gd name="f107" fmla="*/ f65 f49 1"/>
                <a:gd name="f108" fmla="*/ f104 f49 1"/>
                <a:gd name="f109" fmla="*/ f105 f50 1"/>
                <a:gd name="f110" fmla="*/ f76 f50 1"/>
                <a:gd name="f111" fmla="*/ f57 f49 1"/>
                <a:gd name="f112" fmla="*/ f58 f50 1"/>
                <a:gd name="f113" fmla="*/ f59 f50 1"/>
                <a:gd name="f114" fmla="*/ f60 f49 1"/>
                <a:gd name="f115" fmla="*/ f61 f50 1"/>
                <a:gd name="f116" fmla="*/ f62 f50 1"/>
                <a:gd name="f117" fmla="*/ f63 f49 1"/>
                <a:gd name="f118" fmla="*/ f64 f50 1"/>
                <a:gd name="f119" fmla="*/ f66 f50 1"/>
                <a:gd name="f120" fmla="*/ f67 f50 1"/>
                <a:gd name="f121" fmla="*/ f68 f50 1"/>
                <a:gd name="f122" fmla="*/ f69 f49 1"/>
                <a:gd name="f123" fmla="*/ f70 f50 1"/>
                <a:gd name="f124" fmla="*/ f71 f49 1"/>
                <a:gd name="f125" fmla="*/ f72 f50 1"/>
                <a:gd name="f126" fmla="*/ f73 f49 1"/>
                <a:gd name="f127" fmla="*/ f74 f50 1"/>
                <a:gd name="f128" fmla="*/ f75 f49 1"/>
                <a:gd name="f129" fmla="*/ f77 f49 1"/>
                <a:gd name="f130" fmla="*/ f78 f49 1"/>
                <a:gd name="f131" fmla="*/ f79 f49 1"/>
                <a:gd name="f132" fmla="*/ f80 f49 1"/>
                <a:gd name="f133" fmla="*/ f81 f49 1"/>
                <a:gd name="f134" fmla="*/ f82 f49 1"/>
                <a:gd name="f135" fmla="*/ f83 f49 1"/>
                <a:gd name="f136" fmla="*/ f84 f49 1"/>
                <a:gd name="f137" fmla="*/ f85 f49 1"/>
                <a:gd name="f138" fmla="*/ f86 f50 1"/>
                <a:gd name="f139" fmla="*/ f87 f49 1"/>
                <a:gd name="f140" fmla="*/ f88 f50 1"/>
                <a:gd name="f141" fmla="*/ f89 f49 1"/>
                <a:gd name="f142" fmla="*/ f90 f49 1"/>
                <a:gd name="f143" fmla="*/ f91 f50 1"/>
                <a:gd name="f144" fmla="*/ f92 f49 1"/>
                <a:gd name="f145" fmla="*/ f93 f50 1"/>
                <a:gd name="f146" fmla="*/ f94 f50 1"/>
                <a:gd name="f147" fmla="*/ f95 f50 1"/>
                <a:gd name="f148" fmla="*/ f96 f49 1"/>
                <a:gd name="f149" fmla="*/ f97 f50 1"/>
                <a:gd name="f150" fmla="*/ f98 f49 1"/>
                <a:gd name="f151" fmla="*/ f99 f49 1"/>
                <a:gd name="f152" fmla="*/ f100 f49 1"/>
                <a:gd name="f153" fmla="*/ f101 f50 1"/>
                <a:gd name="f154" fmla="*/ f102 f49 1"/>
                <a:gd name="f155" fmla="*/ f103 f49 1"/>
              </a:gdLst>
              <a:ahLst/>
              <a:cxnLst>
                <a:cxn ang="3cd4">
                  <a:pos x="hc" y="t"/>
                </a:cxn>
                <a:cxn ang="0">
                  <a:pos x="r" y="vc"/>
                </a:cxn>
                <a:cxn ang="cd4">
                  <a:pos x="hc" y="b"/>
                </a:cxn>
                <a:cxn ang="cd2">
                  <a:pos x="l" y="vc"/>
                </a:cxn>
                <a:cxn ang="f106">
                  <a:pos x="f111" y="f112"/>
                </a:cxn>
                <a:cxn ang="f106">
                  <a:pos x="f111" y="f113"/>
                </a:cxn>
                <a:cxn ang="f106">
                  <a:pos x="f114" y="f115"/>
                </a:cxn>
                <a:cxn ang="f106">
                  <a:pos x="f114" y="f116"/>
                </a:cxn>
                <a:cxn ang="f106">
                  <a:pos x="f117" y="f118"/>
                </a:cxn>
                <a:cxn ang="f106">
                  <a:pos x="f107" y="f119"/>
                </a:cxn>
                <a:cxn ang="f106">
                  <a:pos x="f117" y="f120"/>
                </a:cxn>
                <a:cxn ang="f106">
                  <a:pos x="f117" y="f121"/>
                </a:cxn>
                <a:cxn ang="f106">
                  <a:pos x="f117" y="f121"/>
                </a:cxn>
                <a:cxn ang="f106">
                  <a:pos x="f122" y="f123"/>
                </a:cxn>
                <a:cxn ang="f106">
                  <a:pos x="f124" y="f125"/>
                </a:cxn>
                <a:cxn ang="f106">
                  <a:pos x="f126" y="f127"/>
                </a:cxn>
                <a:cxn ang="f106">
                  <a:pos x="f128" y="f110"/>
                </a:cxn>
                <a:cxn ang="f106">
                  <a:pos x="f129" y="f110"/>
                </a:cxn>
                <a:cxn ang="f106">
                  <a:pos x="f130" y="f127"/>
                </a:cxn>
                <a:cxn ang="f106">
                  <a:pos x="f130" y="f125"/>
                </a:cxn>
                <a:cxn ang="f106">
                  <a:pos x="f131" y="f127"/>
                </a:cxn>
                <a:cxn ang="f106">
                  <a:pos x="f131" y="f125"/>
                </a:cxn>
                <a:cxn ang="f106">
                  <a:pos x="f132" y="f123"/>
                </a:cxn>
                <a:cxn ang="f106">
                  <a:pos x="f133" y="f127"/>
                </a:cxn>
                <a:cxn ang="f106">
                  <a:pos x="f133" y="f125"/>
                </a:cxn>
                <a:cxn ang="f106">
                  <a:pos x="f132" y="f123"/>
                </a:cxn>
                <a:cxn ang="f106">
                  <a:pos x="f133" y="f123"/>
                </a:cxn>
                <a:cxn ang="f106">
                  <a:pos x="f133" y="f125"/>
                </a:cxn>
                <a:cxn ang="f106">
                  <a:pos x="f134" y="f125"/>
                </a:cxn>
                <a:cxn ang="f106">
                  <a:pos x="f135" y="f125"/>
                </a:cxn>
                <a:cxn ang="f106">
                  <a:pos x="f136" y="f125"/>
                </a:cxn>
                <a:cxn ang="f106">
                  <a:pos x="f137" y="f138"/>
                </a:cxn>
                <a:cxn ang="f106">
                  <a:pos x="f139" y="f120"/>
                </a:cxn>
                <a:cxn ang="f106">
                  <a:pos x="f139" y="f119"/>
                </a:cxn>
                <a:cxn ang="f106">
                  <a:pos x="f139" y="f140"/>
                </a:cxn>
                <a:cxn ang="f106">
                  <a:pos x="f141" y="f112"/>
                </a:cxn>
                <a:cxn ang="f106">
                  <a:pos x="f142" y="f143"/>
                </a:cxn>
                <a:cxn ang="f106">
                  <a:pos x="f144" y="f145"/>
                </a:cxn>
                <a:cxn ang="f106">
                  <a:pos x="f139" y="f146"/>
                </a:cxn>
                <a:cxn ang="f106">
                  <a:pos x="f137" y="f147"/>
                </a:cxn>
                <a:cxn ang="f106">
                  <a:pos x="f148" y="f149"/>
                </a:cxn>
                <a:cxn ang="f106">
                  <a:pos x="f134" y="f147"/>
                </a:cxn>
                <a:cxn ang="f106">
                  <a:pos x="f150" y="f146"/>
                </a:cxn>
                <a:cxn ang="f106">
                  <a:pos x="f151" y="f146"/>
                </a:cxn>
                <a:cxn ang="f106">
                  <a:pos x="f132" y="f149"/>
                </a:cxn>
                <a:cxn ang="f106">
                  <a:pos x="f152" y="f153"/>
                </a:cxn>
                <a:cxn ang="f106">
                  <a:pos x="f128" y="f143"/>
                </a:cxn>
                <a:cxn ang="f106">
                  <a:pos x="f154" y="f143"/>
                </a:cxn>
                <a:cxn ang="f106">
                  <a:pos x="f154" y="f145"/>
                </a:cxn>
                <a:cxn ang="f106">
                  <a:pos x="f155" y="f143"/>
                </a:cxn>
                <a:cxn ang="f106">
                  <a:pos x="f111" y="f112"/>
                </a:cxn>
              </a:cxnLst>
              <a:rect l="f107" t="f110" r="f108" b="f109"/>
              <a:pathLst>
                <a:path w="42" h="27">
                  <a:moveTo>
                    <a:pt x="f8" y="f9"/>
                  </a:moveTo>
                  <a:cubicBezTo>
                    <a:pt x="f8" y="f9"/>
                    <a:pt x="f8" y="f10"/>
                    <a:pt x="f8" y="f11"/>
                  </a:cubicBezTo>
                  <a:cubicBezTo>
                    <a:pt x="f12" y="f13"/>
                    <a:pt x="f12" y="f14"/>
                    <a:pt x="f15" y="f16"/>
                  </a:cubicBezTo>
                  <a:cubicBezTo>
                    <a:pt x="f15" y="f17"/>
                    <a:pt x="f15" y="f18"/>
                    <a:pt x="f15" y="f17"/>
                  </a:cubicBezTo>
                  <a:cubicBezTo>
                    <a:pt x="f15" y="f19"/>
                    <a:pt x="f20" y="f19"/>
                    <a:pt x="f20" y="f19"/>
                  </a:cubicBezTo>
                  <a:cubicBezTo>
                    <a:pt x="f20" y="f21"/>
                    <a:pt x="f22" y="f21"/>
                    <a:pt x="f5" y="f21"/>
                  </a:cubicBezTo>
                  <a:cubicBezTo>
                    <a:pt x="f5" y="f23"/>
                    <a:pt x="f20" y="f24"/>
                    <a:pt x="f20" y="f25"/>
                  </a:cubicBezTo>
                  <a:cubicBezTo>
                    <a:pt x="f22" y="f25"/>
                    <a:pt x="f20" y="f25"/>
                    <a:pt x="f20" y="f8"/>
                  </a:cubicBezTo>
                  <a:cubicBezTo>
                    <a:pt x="f20" y="f8"/>
                    <a:pt x="f20" y="f8"/>
                    <a:pt x="f20" y="f8"/>
                  </a:cubicBezTo>
                  <a:cubicBezTo>
                    <a:pt x="f15" y="f8"/>
                    <a:pt x="f20" y="f15"/>
                    <a:pt x="f12" y="f15"/>
                  </a:cubicBezTo>
                  <a:cubicBezTo>
                    <a:pt x="f8" y="f15"/>
                    <a:pt x="f25" y="f20"/>
                    <a:pt x="f23" y="f20"/>
                  </a:cubicBezTo>
                  <a:cubicBezTo>
                    <a:pt x="f19" y="f20"/>
                    <a:pt x="f19" y="f20"/>
                    <a:pt x="f18" y="f22"/>
                  </a:cubicBezTo>
                  <a:cubicBezTo>
                    <a:pt x="f16" y="f22"/>
                    <a:pt x="f16" y="f5"/>
                    <a:pt x="f26" y="f5"/>
                  </a:cubicBezTo>
                  <a:cubicBezTo>
                    <a:pt x="f11" y="f5"/>
                    <a:pt x="f10" y="f5"/>
                    <a:pt x="f9" y="f5"/>
                  </a:cubicBezTo>
                  <a:cubicBezTo>
                    <a:pt x="f27" y="f5"/>
                    <a:pt x="f28" y="f22"/>
                    <a:pt x="f28" y="f22"/>
                  </a:cubicBezTo>
                  <a:cubicBezTo>
                    <a:pt x="f28" y="f20"/>
                    <a:pt x="f28" y="f20"/>
                    <a:pt x="f28" y="f20"/>
                  </a:cubicBezTo>
                  <a:cubicBezTo>
                    <a:pt x="f28" y="f20"/>
                    <a:pt x="f9" y="f5"/>
                    <a:pt x="f27" y="f22"/>
                  </a:cubicBezTo>
                  <a:cubicBezTo>
                    <a:pt x="f27" y="f22"/>
                    <a:pt x="f27" y="f20"/>
                    <a:pt x="f27" y="f20"/>
                  </a:cubicBezTo>
                  <a:cubicBezTo>
                    <a:pt x="f28" y="f15"/>
                    <a:pt x="f28" y="f15"/>
                    <a:pt x="f29" y="f15"/>
                  </a:cubicBezTo>
                  <a:cubicBezTo>
                    <a:pt x="f29" y="f20"/>
                    <a:pt x="f30" y="f20"/>
                    <a:pt x="f30" y="f22"/>
                  </a:cubicBezTo>
                  <a:cubicBezTo>
                    <a:pt x="f30" y="f22"/>
                    <a:pt x="f30" y="f22"/>
                    <a:pt x="f30" y="f20"/>
                  </a:cubicBezTo>
                  <a:cubicBezTo>
                    <a:pt x="f30" y="f20"/>
                    <a:pt x="f29" y="f15"/>
                    <a:pt x="f29" y="f15"/>
                  </a:cubicBezTo>
                  <a:cubicBezTo>
                    <a:pt x="f29" y="f15"/>
                    <a:pt x="f30" y="f20"/>
                    <a:pt x="f30" y="f15"/>
                  </a:cubicBezTo>
                  <a:cubicBezTo>
                    <a:pt x="f30" y="f15"/>
                    <a:pt x="f30" y="f20"/>
                    <a:pt x="f30" y="f20"/>
                  </a:cubicBezTo>
                  <a:cubicBezTo>
                    <a:pt x="f31" y="f20"/>
                    <a:pt x="f31" y="f15"/>
                    <a:pt x="f32" y="f20"/>
                  </a:cubicBezTo>
                  <a:cubicBezTo>
                    <a:pt x="f33" y="f22"/>
                    <a:pt x="f34" y="f15"/>
                    <a:pt x="f35" y="f20"/>
                  </a:cubicBezTo>
                  <a:cubicBezTo>
                    <a:pt x="f36" y="f22"/>
                    <a:pt x="f35" y="f20"/>
                    <a:pt x="f36" y="f20"/>
                  </a:cubicBezTo>
                  <a:cubicBezTo>
                    <a:pt x="f37" y="f20"/>
                    <a:pt x="f38" y="f15"/>
                    <a:pt x="f38" y="f12"/>
                  </a:cubicBezTo>
                  <a:cubicBezTo>
                    <a:pt x="f39" y="f8"/>
                    <a:pt x="f38" y="f8"/>
                    <a:pt x="f39" y="f25"/>
                  </a:cubicBezTo>
                  <a:cubicBezTo>
                    <a:pt x="f40" y="f24"/>
                    <a:pt x="f41" y="f23"/>
                    <a:pt x="f39" y="f21"/>
                  </a:cubicBezTo>
                  <a:cubicBezTo>
                    <a:pt x="f37" y="f19"/>
                    <a:pt x="f39" y="f17"/>
                    <a:pt x="f39" y="f26"/>
                  </a:cubicBezTo>
                  <a:cubicBezTo>
                    <a:pt x="f40" y="f10"/>
                    <a:pt x="f6" y="f10"/>
                    <a:pt x="f6" y="f9"/>
                  </a:cubicBezTo>
                  <a:cubicBezTo>
                    <a:pt x="f6" y="f27"/>
                    <a:pt x="f41" y="f10"/>
                    <a:pt x="f41" y="f27"/>
                  </a:cubicBezTo>
                  <a:cubicBezTo>
                    <a:pt x="f6" y="f28"/>
                    <a:pt x="f41" y="f27"/>
                    <a:pt x="f42" y="f29"/>
                  </a:cubicBezTo>
                  <a:cubicBezTo>
                    <a:pt x="f39" y="f43"/>
                    <a:pt x="f39" y="f30"/>
                    <a:pt x="f39" y="f43"/>
                  </a:cubicBezTo>
                  <a:cubicBezTo>
                    <a:pt x="f39" y="f7"/>
                    <a:pt x="f38" y="f44"/>
                    <a:pt x="f38" y="f44"/>
                  </a:cubicBezTo>
                  <a:cubicBezTo>
                    <a:pt x="f35" y="f7"/>
                    <a:pt x="f34" y="f45"/>
                    <a:pt x="f46" y="f45"/>
                  </a:cubicBezTo>
                  <a:cubicBezTo>
                    <a:pt x="f32" y="f43"/>
                    <a:pt x="f46" y="f44"/>
                    <a:pt x="f32" y="f44"/>
                  </a:cubicBezTo>
                  <a:cubicBezTo>
                    <a:pt x="f47" y="f44"/>
                    <a:pt x="f47" y="f43"/>
                    <a:pt x="f31" y="f43"/>
                  </a:cubicBezTo>
                  <a:cubicBezTo>
                    <a:pt x="f7" y="f43"/>
                    <a:pt x="f31" y="f44"/>
                    <a:pt x="f44" y="f43"/>
                  </a:cubicBezTo>
                  <a:cubicBezTo>
                    <a:pt x="f30" y="f30"/>
                    <a:pt x="f44" y="f7"/>
                    <a:pt x="f29" y="f45"/>
                  </a:cubicBezTo>
                  <a:cubicBezTo>
                    <a:pt x="f9" y="f29"/>
                    <a:pt x="f11" y="f30"/>
                    <a:pt x="f13" y="f28"/>
                  </a:cubicBezTo>
                  <a:cubicBezTo>
                    <a:pt x="f13" y="f27"/>
                    <a:pt x="f13" y="f27"/>
                    <a:pt x="f26" y="f27"/>
                  </a:cubicBezTo>
                  <a:cubicBezTo>
                    <a:pt x="f14" y="f28"/>
                    <a:pt x="f16" y="f9"/>
                    <a:pt x="f16" y="f27"/>
                  </a:cubicBezTo>
                  <a:cubicBezTo>
                    <a:pt x="f14" y="f29"/>
                    <a:pt x="f16" y="f27"/>
                    <a:pt x="f16" y="f29"/>
                  </a:cubicBezTo>
                  <a:cubicBezTo>
                    <a:pt x="f18" y="f29"/>
                    <a:pt x="f18" y="f27"/>
                    <a:pt x="f19" y="f27"/>
                  </a:cubicBezTo>
                  <a:cubicBezTo>
                    <a:pt x="f12" y="f27"/>
                    <a:pt x="f25" y="f1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6" name="Freeform 226">
              <a:extLst>
                <a:ext uri="{FF2B5EF4-FFF2-40B4-BE49-F238E27FC236}">
                  <a16:creationId xmlns:a16="http://schemas.microsoft.com/office/drawing/2014/main" id="{2A186F87-37E9-E603-4E2B-3AB6D152009C}"/>
                </a:ext>
              </a:extLst>
            </p:cNvPr>
            <p:cNvSpPr/>
            <p:nvPr/>
          </p:nvSpPr>
          <p:spPr>
            <a:xfrm>
              <a:off x="7417466" y="2910398"/>
              <a:ext cx="58741" cy="32095"/>
            </a:xfrm>
            <a:custGeom>
              <a:avLst/>
              <a:gdLst>
                <a:gd name="f0" fmla="val 10800000"/>
                <a:gd name="f1" fmla="val 5400000"/>
                <a:gd name="f2" fmla="val 180"/>
                <a:gd name="f3" fmla="val w"/>
                <a:gd name="f4" fmla="val h"/>
                <a:gd name="f5" fmla="val 0"/>
                <a:gd name="f6" fmla="val 11"/>
                <a:gd name="f7" fmla="val 6"/>
                <a:gd name="f8" fmla="val 5"/>
                <a:gd name="f9" fmla="val 1"/>
                <a:gd name="f10" fmla="val 4"/>
                <a:gd name="f11" fmla="val 2"/>
                <a:gd name="f12" fmla="val 3"/>
                <a:gd name="f13" fmla="val 7"/>
                <a:gd name="f14" fmla="val 8"/>
                <a:gd name="f15" fmla="val 9"/>
                <a:gd name="f16" fmla="val 10"/>
                <a:gd name="f17" fmla="+- 0 0 -90"/>
                <a:gd name="f18" fmla="*/ f3 1 11"/>
                <a:gd name="f19" fmla="*/ f4 1 6"/>
                <a:gd name="f20" fmla="+- f7 0 f5"/>
                <a:gd name="f21" fmla="+- f6 0 f5"/>
                <a:gd name="f22" fmla="*/ f17 f0 1"/>
                <a:gd name="f23" fmla="*/ f20 1 6"/>
                <a:gd name="f24" fmla="*/ f21 1 11"/>
                <a:gd name="f25" fmla="*/ f22 1 f2"/>
                <a:gd name="f26" fmla="*/ 0 1 f24"/>
                <a:gd name="f27" fmla="*/ 5 1 f23"/>
                <a:gd name="f28" fmla="*/ 1 1 f24"/>
                <a:gd name="f29" fmla="*/ 4 1 f23"/>
                <a:gd name="f30" fmla="*/ 3 1 f23"/>
                <a:gd name="f31" fmla="*/ 2 1 f24"/>
                <a:gd name="f32" fmla="*/ 4 1 f24"/>
                <a:gd name="f33" fmla="*/ 2 1 f23"/>
                <a:gd name="f34" fmla="*/ 5 1 f24"/>
                <a:gd name="f35" fmla="*/ 7 1 f24"/>
                <a:gd name="f36" fmla="*/ 11 1 f24"/>
                <a:gd name="f37" fmla="*/ f6 1 f24"/>
                <a:gd name="f38" fmla="*/ 0 1 f23"/>
                <a:gd name="f39" fmla="*/ f7 1 f23"/>
                <a:gd name="f40" fmla="+- f25 0 f1"/>
                <a:gd name="f41" fmla="*/ f26 f18 1"/>
                <a:gd name="f42" fmla="*/ f37 f18 1"/>
                <a:gd name="f43" fmla="*/ f39 f19 1"/>
                <a:gd name="f44" fmla="*/ f38 f19 1"/>
                <a:gd name="f45" fmla="*/ f27 f19 1"/>
                <a:gd name="f46" fmla="*/ f28 f18 1"/>
                <a:gd name="f47" fmla="*/ f29 f19 1"/>
                <a:gd name="f48" fmla="*/ f30 f19 1"/>
                <a:gd name="f49" fmla="*/ f31 f18 1"/>
                <a:gd name="f50" fmla="*/ f32 f18 1"/>
                <a:gd name="f51" fmla="*/ f33 f19 1"/>
                <a:gd name="f52" fmla="*/ f34 f18 1"/>
                <a:gd name="f53" fmla="*/ f35 f18 1"/>
                <a:gd name="f54" fmla="*/ f36 f18 1"/>
              </a:gdLst>
              <a:ahLst/>
              <a:cxnLst>
                <a:cxn ang="3cd4">
                  <a:pos x="hc" y="t"/>
                </a:cxn>
                <a:cxn ang="0">
                  <a:pos x="r" y="vc"/>
                </a:cxn>
                <a:cxn ang="cd4">
                  <a:pos x="hc" y="b"/>
                </a:cxn>
                <a:cxn ang="cd2">
                  <a:pos x="l" y="vc"/>
                </a:cxn>
                <a:cxn ang="f40">
                  <a:pos x="f41" y="f45"/>
                </a:cxn>
                <a:cxn ang="f40">
                  <a:pos x="f46" y="f47"/>
                </a:cxn>
                <a:cxn ang="f40">
                  <a:pos x="f41" y="f47"/>
                </a:cxn>
                <a:cxn ang="f40">
                  <a:pos x="f41" y="f47"/>
                </a:cxn>
                <a:cxn ang="f40">
                  <a:pos x="f46" y="f48"/>
                </a:cxn>
                <a:cxn ang="f40">
                  <a:pos x="f49" y="f48"/>
                </a:cxn>
                <a:cxn ang="f40">
                  <a:pos x="f50" y="f51"/>
                </a:cxn>
                <a:cxn ang="f40">
                  <a:pos x="f52" y="f51"/>
                </a:cxn>
                <a:cxn ang="f40">
                  <a:pos x="f53" y="f48"/>
                </a:cxn>
                <a:cxn ang="f40">
                  <a:pos x="f54" y="f51"/>
                </a:cxn>
                <a:cxn ang="f40">
                  <a:pos x="f54" y="f45"/>
                </a:cxn>
                <a:cxn ang="f40">
                  <a:pos x="f53" y="f45"/>
                </a:cxn>
                <a:cxn ang="f40">
                  <a:pos x="f41" y="f45"/>
                </a:cxn>
              </a:cxnLst>
              <a:rect l="f41" t="f44" r="f42" b="f43"/>
              <a:pathLst>
                <a:path w="11" h="6">
                  <a:moveTo>
                    <a:pt x="f5" y="f8"/>
                  </a:moveTo>
                  <a:cubicBezTo>
                    <a:pt x="f9" y="f10"/>
                    <a:pt x="f9" y="f8"/>
                    <a:pt x="f9" y="f10"/>
                  </a:cubicBezTo>
                  <a:cubicBezTo>
                    <a:pt x="f11" y="f10"/>
                    <a:pt x="f5" y="f10"/>
                    <a:pt x="f5" y="f10"/>
                  </a:cubicBezTo>
                  <a:cubicBezTo>
                    <a:pt x="f5" y="f10"/>
                    <a:pt x="f5" y="f10"/>
                    <a:pt x="f5" y="f10"/>
                  </a:cubicBezTo>
                  <a:cubicBezTo>
                    <a:pt x="f5" y="f12"/>
                    <a:pt x="f5" y="f12"/>
                    <a:pt x="f9" y="f12"/>
                  </a:cubicBezTo>
                  <a:cubicBezTo>
                    <a:pt x="f9" y="f12"/>
                    <a:pt x="f9" y="f12"/>
                    <a:pt x="f11" y="f12"/>
                  </a:cubicBezTo>
                  <a:cubicBezTo>
                    <a:pt x="f11" y="f12"/>
                    <a:pt x="f10" y="f11"/>
                    <a:pt x="f10" y="f11"/>
                  </a:cubicBezTo>
                  <a:cubicBezTo>
                    <a:pt x="f8" y="f5"/>
                    <a:pt x="f12" y="f8"/>
                    <a:pt x="f8" y="f11"/>
                  </a:cubicBezTo>
                  <a:cubicBezTo>
                    <a:pt x="f8" y="f11"/>
                    <a:pt x="f7" y="f12"/>
                    <a:pt x="f13" y="f12"/>
                  </a:cubicBezTo>
                  <a:cubicBezTo>
                    <a:pt x="f14" y="f12"/>
                    <a:pt x="f15" y="f11"/>
                    <a:pt x="f6" y="f11"/>
                  </a:cubicBezTo>
                  <a:cubicBezTo>
                    <a:pt x="f6" y="f12"/>
                    <a:pt x="f6" y="f12"/>
                    <a:pt x="f6" y="f8"/>
                  </a:cubicBezTo>
                  <a:cubicBezTo>
                    <a:pt x="f16" y="f7"/>
                    <a:pt x="f15" y="f10"/>
                    <a:pt x="f13" y="f8"/>
                  </a:cubicBezTo>
                  <a:cubicBezTo>
                    <a:pt x="f8" y="f7"/>
                    <a:pt x="f8"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7" name="Freeform 227">
              <a:extLst>
                <a:ext uri="{FF2B5EF4-FFF2-40B4-BE49-F238E27FC236}">
                  <a16:creationId xmlns:a16="http://schemas.microsoft.com/office/drawing/2014/main" id="{52CCE726-2DB8-BB07-5647-23894F862680}"/>
                </a:ext>
              </a:extLst>
            </p:cNvPr>
            <p:cNvSpPr/>
            <p:nvPr/>
          </p:nvSpPr>
          <p:spPr>
            <a:xfrm>
              <a:off x="7440061" y="2850486"/>
              <a:ext cx="149120" cy="55632"/>
            </a:xfrm>
            <a:custGeom>
              <a:avLst/>
              <a:gdLst>
                <a:gd name="f0" fmla="val 10800000"/>
                <a:gd name="f1" fmla="val 5400000"/>
                <a:gd name="f2" fmla="val 180"/>
                <a:gd name="f3" fmla="val w"/>
                <a:gd name="f4" fmla="val h"/>
                <a:gd name="f5" fmla="val 0"/>
                <a:gd name="f6" fmla="val 28"/>
                <a:gd name="f7" fmla="val 11"/>
                <a:gd name="f8" fmla="val 1"/>
                <a:gd name="f9" fmla="val 9"/>
                <a:gd name="f10" fmla="val 8"/>
                <a:gd name="f11" fmla="val 7"/>
                <a:gd name="f12" fmla="val 2"/>
                <a:gd name="f13" fmla="val 6"/>
                <a:gd name="f14" fmla="val 4"/>
                <a:gd name="f15" fmla="val 3"/>
                <a:gd name="f16" fmla="val 5"/>
                <a:gd name="f17" fmla="val 10"/>
                <a:gd name="f18" fmla="val 12"/>
                <a:gd name="f19" fmla="val 13"/>
                <a:gd name="f20" fmla="val 15"/>
                <a:gd name="f21" fmla="val 17"/>
                <a:gd name="f22" fmla="val 18"/>
                <a:gd name="f23" fmla="val 21"/>
                <a:gd name="f24" fmla="val 22"/>
                <a:gd name="f25" fmla="val 23"/>
                <a:gd name="f26" fmla="val 24"/>
                <a:gd name="f27" fmla="val 26"/>
                <a:gd name="f28" fmla="val 25"/>
                <a:gd name="f29" fmla="+- 0 0 -90"/>
                <a:gd name="f30" fmla="*/ f3 1 28"/>
                <a:gd name="f31" fmla="*/ f4 1 11"/>
                <a:gd name="f32" fmla="+- f7 0 f5"/>
                <a:gd name="f33" fmla="+- f6 0 f5"/>
                <a:gd name="f34" fmla="*/ f29 f0 1"/>
                <a:gd name="f35" fmla="*/ f33 1 28"/>
                <a:gd name="f36" fmla="*/ f32 1 11"/>
                <a:gd name="f37" fmla="*/ f34 1 f2"/>
                <a:gd name="f38" fmla="*/ 1 1 f35"/>
                <a:gd name="f39" fmla="*/ 11 1 f36"/>
                <a:gd name="f40" fmla="*/ 7 1 f36"/>
                <a:gd name="f41" fmla="*/ 4 1 f36"/>
                <a:gd name="f42" fmla="*/ 4 1 f35"/>
                <a:gd name="f43" fmla="*/ 2 1 f36"/>
                <a:gd name="f44" fmla="*/ 6 1 f35"/>
                <a:gd name="f45" fmla="*/ 7 1 f35"/>
                <a:gd name="f46" fmla="*/ 3 1 f36"/>
                <a:gd name="f47" fmla="*/ 9 1 f35"/>
                <a:gd name="f48" fmla="*/ 5 1 f36"/>
                <a:gd name="f49" fmla="*/ 11 1 f35"/>
                <a:gd name="f50" fmla="*/ 6 1 f36"/>
                <a:gd name="f51" fmla="*/ 13 1 f35"/>
                <a:gd name="f52" fmla="*/ 12 1 f35"/>
                <a:gd name="f53" fmla="*/ 1 1 f36"/>
                <a:gd name="f54" fmla="*/ 15 1 f35"/>
                <a:gd name="f55" fmla="*/ 0 1 f36"/>
                <a:gd name="f56" fmla="*/ 18 1 f35"/>
                <a:gd name="f57" fmla="*/ 21 1 f35"/>
                <a:gd name="f58" fmla="*/ 24 1 f35"/>
                <a:gd name="f59" fmla="*/ 25 1 f35"/>
                <a:gd name="f60" fmla="*/ 26 1 f35"/>
                <a:gd name="f61" fmla="*/ 9 1 f36"/>
                <a:gd name="f62" fmla="*/ 22 1 f35"/>
                <a:gd name="f63" fmla="*/ 8 1 f36"/>
                <a:gd name="f64" fmla="*/ 0 1 f35"/>
                <a:gd name="f65" fmla="*/ f6 1 f35"/>
                <a:gd name="f66" fmla="*/ f7 1 f36"/>
                <a:gd name="f67" fmla="+- f37 0 f1"/>
                <a:gd name="f68" fmla="*/ f64 f30 1"/>
                <a:gd name="f69" fmla="*/ f65 f30 1"/>
                <a:gd name="f70" fmla="*/ f66 f31 1"/>
                <a:gd name="f71" fmla="*/ f55 f31 1"/>
                <a:gd name="f72" fmla="*/ f38 f30 1"/>
                <a:gd name="f73" fmla="*/ f39 f31 1"/>
                <a:gd name="f74" fmla="*/ f40 f31 1"/>
                <a:gd name="f75" fmla="*/ f41 f31 1"/>
                <a:gd name="f76" fmla="*/ f42 f30 1"/>
                <a:gd name="f77" fmla="*/ f43 f31 1"/>
                <a:gd name="f78" fmla="*/ f44 f30 1"/>
                <a:gd name="f79" fmla="*/ f45 f30 1"/>
                <a:gd name="f80" fmla="*/ f46 f31 1"/>
                <a:gd name="f81" fmla="*/ f47 f30 1"/>
                <a:gd name="f82" fmla="*/ f48 f31 1"/>
                <a:gd name="f83" fmla="*/ f49 f30 1"/>
                <a:gd name="f84" fmla="*/ f50 f31 1"/>
                <a:gd name="f85" fmla="*/ f51 f30 1"/>
                <a:gd name="f86" fmla="*/ f52 f30 1"/>
                <a:gd name="f87" fmla="*/ f53 f31 1"/>
                <a:gd name="f88" fmla="*/ f54 f30 1"/>
                <a:gd name="f89" fmla="*/ f56 f30 1"/>
                <a:gd name="f90" fmla="*/ f57 f30 1"/>
                <a:gd name="f91" fmla="*/ f58 f30 1"/>
                <a:gd name="f92" fmla="*/ f59 f30 1"/>
                <a:gd name="f93" fmla="*/ f60 f30 1"/>
                <a:gd name="f94" fmla="*/ f61 f31 1"/>
                <a:gd name="f95" fmla="*/ f62 f30 1"/>
                <a:gd name="f96" fmla="*/ f63 f31 1"/>
              </a:gdLst>
              <a:ahLst/>
              <a:cxnLst>
                <a:cxn ang="3cd4">
                  <a:pos x="hc" y="t"/>
                </a:cxn>
                <a:cxn ang="0">
                  <a:pos x="r" y="vc"/>
                </a:cxn>
                <a:cxn ang="cd4">
                  <a:pos x="hc" y="b"/>
                </a:cxn>
                <a:cxn ang="cd2">
                  <a:pos x="l" y="vc"/>
                </a:cxn>
                <a:cxn ang="f67">
                  <a:pos x="f72" y="f73"/>
                </a:cxn>
                <a:cxn ang="f67">
                  <a:pos x="f72" y="f74"/>
                </a:cxn>
                <a:cxn ang="f67">
                  <a:pos x="f72" y="f75"/>
                </a:cxn>
                <a:cxn ang="f67">
                  <a:pos x="f76" y="f77"/>
                </a:cxn>
                <a:cxn ang="f67">
                  <a:pos x="f78" y="f77"/>
                </a:cxn>
                <a:cxn ang="f67">
                  <a:pos x="f79" y="f80"/>
                </a:cxn>
                <a:cxn ang="f67">
                  <a:pos x="f81" y="f82"/>
                </a:cxn>
                <a:cxn ang="f67">
                  <a:pos x="f83" y="f84"/>
                </a:cxn>
                <a:cxn ang="f67">
                  <a:pos x="f85" y="f75"/>
                </a:cxn>
                <a:cxn ang="f67">
                  <a:pos x="f86" y="f87"/>
                </a:cxn>
                <a:cxn ang="f67">
                  <a:pos x="f88" y="f71"/>
                </a:cxn>
                <a:cxn ang="f67">
                  <a:pos x="f89" y="f87"/>
                </a:cxn>
                <a:cxn ang="f67">
                  <a:pos x="f90" y="f77"/>
                </a:cxn>
                <a:cxn ang="f67">
                  <a:pos x="f91" y="f71"/>
                </a:cxn>
                <a:cxn ang="f67">
                  <a:pos x="f92" y="f77"/>
                </a:cxn>
                <a:cxn ang="f67">
                  <a:pos x="f93" y="f84"/>
                </a:cxn>
                <a:cxn ang="f67">
                  <a:pos x="f92" y="f94"/>
                </a:cxn>
                <a:cxn ang="f67">
                  <a:pos x="f95" y="f73"/>
                </a:cxn>
                <a:cxn ang="f67">
                  <a:pos x="f85" y="f94"/>
                </a:cxn>
                <a:cxn ang="f67">
                  <a:pos x="f81" y="f96"/>
                </a:cxn>
                <a:cxn ang="f67">
                  <a:pos x="f72" y="f73"/>
                </a:cxn>
              </a:cxnLst>
              <a:rect l="f68" t="f71" r="f69" b="f70"/>
              <a:pathLst>
                <a:path w="28" h="11">
                  <a:moveTo>
                    <a:pt x="f8" y="f7"/>
                  </a:moveTo>
                  <a:cubicBezTo>
                    <a:pt x="f8" y="f9"/>
                    <a:pt x="f5" y="f10"/>
                    <a:pt x="f8" y="f11"/>
                  </a:cubicBezTo>
                  <a:cubicBezTo>
                    <a:pt x="f12" y="f13"/>
                    <a:pt x="f5" y="f13"/>
                    <a:pt x="f8" y="f14"/>
                  </a:cubicBezTo>
                  <a:cubicBezTo>
                    <a:pt x="f15" y="f12"/>
                    <a:pt x="f12" y="f14"/>
                    <a:pt x="f14" y="f12"/>
                  </a:cubicBezTo>
                  <a:cubicBezTo>
                    <a:pt x="f16" y="f8"/>
                    <a:pt x="f16" y="f12"/>
                    <a:pt x="f13" y="f12"/>
                  </a:cubicBezTo>
                  <a:cubicBezTo>
                    <a:pt x="f13" y="f12"/>
                    <a:pt x="f13" y="f15"/>
                    <a:pt x="f11" y="f15"/>
                  </a:cubicBezTo>
                  <a:cubicBezTo>
                    <a:pt x="f10" y="f15"/>
                    <a:pt x="f10" y="f16"/>
                    <a:pt x="f9" y="f16"/>
                  </a:cubicBezTo>
                  <a:cubicBezTo>
                    <a:pt x="f17" y="f16"/>
                    <a:pt x="f17" y="f13"/>
                    <a:pt x="f7" y="f13"/>
                  </a:cubicBezTo>
                  <a:cubicBezTo>
                    <a:pt x="f7" y="f16"/>
                    <a:pt x="f18" y="f13"/>
                    <a:pt x="f19" y="f14"/>
                  </a:cubicBezTo>
                  <a:cubicBezTo>
                    <a:pt x="f19" y="f15"/>
                    <a:pt x="f18" y="f12"/>
                    <a:pt x="f18" y="f8"/>
                  </a:cubicBezTo>
                  <a:cubicBezTo>
                    <a:pt x="f19" y="f5"/>
                    <a:pt x="f19" y="f5"/>
                    <a:pt x="f20" y="f5"/>
                  </a:cubicBezTo>
                  <a:cubicBezTo>
                    <a:pt x="f21" y="f5"/>
                    <a:pt x="f22" y="f5"/>
                    <a:pt x="f22" y="f8"/>
                  </a:cubicBezTo>
                  <a:cubicBezTo>
                    <a:pt x="f21" y="f8"/>
                    <a:pt x="f23" y="f8"/>
                    <a:pt x="f23" y="f12"/>
                  </a:cubicBezTo>
                  <a:cubicBezTo>
                    <a:pt x="f24" y="f8"/>
                    <a:pt x="f25" y="f8"/>
                    <a:pt x="f26" y="f5"/>
                  </a:cubicBezTo>
                  <a:cubicBezTo>
                    <a:pt x="f25" y="f12"/>
                    <a:pt x="f27" y="f8"/>
                    <a:pt x="f28" y="f12"/>
                  </a:cubicBezTo>
                  <a:cubicBezTo>
                    <a:pt x="f25" y="f16"/>
                    <a:pt x="f28" y="f12"/>
                    <a:pt x="f27" y="f13"/>
                  </a:cubicBezTo>
                  <a:cubicBezTo>
                    <a:pt x="f26" y="f13"/>
                    <a:pt x="f6" y="f9"/>
                    <a:pt x="f28" y="f9"/>
                  </a:cubicBezTo>
                  <a:cubicBezTo>
                    <a:pt x="f24" y="f9"/>
                    <a:pt x="f26" y="f7"/>
                    <a:pt x="f24" y="f7"/>
                  </a:cubicBezTo>
                  <a:cubicBezTo>
                    <a:pt x="f19" y="f17"/>
                    <a:pt x="f20" y="f10"/>
                    <a:pt x="f19" y="f9"/>
                  </a:cubicBezTo>
                  <a:cubicBezTo>
                    <a:pt x="f18" y="f17"/>
                    <a:pt x="f7" y="f10"/>
                    <a:pt x="f9" y="f10"/>
                  </a:cubicBezTo>
                  <a:cubicBezTo>
                    <a:pt x="f11" y="f10"/>
                    <a:pt x="f14" y="f13"/>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8" name="Freeform 228">
              <a:extLst>
                <a:ext uri="{FF2B5EF4-FFF2-40B4-BE49-F238E27FC236}">
                  <a16:creationId xmlns:a16="http://schemas.microsoft.com/office/drawing/2014/main" id="{F3C82869-A3D1-5BA7-8A55-AEBF96BA2313}"/>
                </a:ext>
              </a:extLst>
            </p:cNvPr>
            <p:cNvSpPr/>
            <p:nvPr/>
          </p:nvSpPr>
          <p:spPr>
            <a:xfrm>
              <a:off x="7476207" y="2814120"/>
              <a:ext cx="101672" cy="47073"/>
            </a:xfrm>
            <a:custGeom>
              <a:avLst/>
              <a:gdLst>
                <a:gd name="f0" fmla="val 10800000"/>
                <a:gd name="f1" fmla="val 5400000"/>
                <a:gd name="f2" fmla="val 180"/>
                <a:gd name="f3" fmla="val w"/>
                <a:gd name="f4" fmla="val h"/>
                <a:gd name="f5" fmla="val 0"/>
                <a:gd name="f6" fmla="val 19"/>
                <a:gd name="f7" fmla="val 9"/>
                <a:gd name="f8" fmla="val 5"/>
                <a:gd name="f9" fmla="val 8"/>
                <a:gd name="f10" fmla="val 7"/>
                <a:gd name="f11" fmla="val 4"/>
                <a:gd name="f12" fmla="val 6"/>
                <a:gd name="f13" fmla="val 3"/>
                <a:gd name="f14" fmla="val 2"/>
                <a:gd name="f15" fmla="val 1"/>
                <a:gd name="f16" fmla="val 10"/>
                <a:gd name="f17" fmla="val 11"/>
                <a:gd name="f18" fmla="val 13"/>
                <a:gd name="f19" fmla="val 15"/>
                <a:gd name="f20" fmla="val 16"/>
                <a:gd name="f21" fmla="val 17"/>
                <a:gd name="f22" fmla="val 14"/>
                <a:gd name="f23" fmla="+- 0 0 -90"/>
                <a:gd name="f24" fmla="*/ f3 1 19"/>
                <a:gd name="f25" fmla="*/ f4 1 9"/>
                <a:gd name="f26" fmla="+- f7 0 f5"/>
                <a:gd name="f27" fmla="+- f6 0 f5"/>
                <a:gd name="f28" fmla="*/ f23 f0 1"/>
                <a:gd name="f29" fmla="*/ f27 1 19"/>
                <a:gd name="f30" fmla="*/ f26 1 9"/>
                <a:gd name="f31" fmla="*/ f28 1 f2"/>
                <a:gd name="f32" fmla="*/ 5 1 f29"/>
                <a:gd name="f33" fmla="*/ 8 1 f30"/>
                <a:gd name="f34" fmla="*/ 4 1 f29"/>
                <a:gd name="f35" fmla="*/ 7 1 f30"/>
                <a:gd name="f36" fmla="*/ 3 1 f29"/>
                <a:gd name="f37" fmla="*/ 2 1 f29"/>
                <a:gd name="f38" fmla="*/ 5 1 f30"/>
                <a:gd name="f39" fmla="*/ 1 1 f29"/>
                <a:gd name="f40" fmla="*/ 3 1 f30"/>
                <a:gd name="f41" fmla="*/ 2 1 f30"/>
                <a:gd name="f42" fmla="*/ 1 1 f30"/>
                <a:gd name="f43" fmla="*/ 7 1 f29"/>
                <a:gd name="f44" fmla="*/ 9 1 f29"/>
                <a:gd name="f45" fmla="*/ 11 1 f29"/>
                <a:gd name="f46" fmla="*/ 15 1 f29"/>
                <a:gd name="f47" fmla="*/ 17 1 f29"/>
                <a:gd name="f48" fmla="*/ 14 1 f29"/>
                <a:gd name="f49" fmla="*/ 9 1 f30"/>
                <a:gd name="f50" fmla="*/ 8 1 f29"/>
                <a:gd name="f51" fmla="*/ 0 1 f29"/>
                <a:gd name="f52" fmla="*/ f6 1 f29"/>
                <a:gd name="f53" fmla="*/ 0 1 f30"/>
                <a:gd name="f54" fmla="*/ f7 1 f30"/>
                <a:gd name="f55" fmla="+- f31 0 f1"/>
                <a:gd name="f56" fmla="*/ f51 f24 1"/>
                <a:gd name="f57" fmla="*/ f52 f24 1"/>
                <a:gd name="f58" fmla="*/ f54 f25 1"/>
                <a:gd name="f59" fmla="*/ f53 f25 1"/>
                <a:gd name="f60" fmla="*/ f32 f24 1"/>
                <a:gd name="f61" fmla="*/ f33 f25 1"/>
                <a:gd name="f62" fmla="*/ f34 f24 1"/>
                <a:gd name="f63" fmla="*/ f35 f25 1"/>
                <a:gd name="f64" fmla="*/ f36 f24 1"/>
                <a:gd name="f65" fmla="*/ f37 f24 1"/>
                <a:gd name="f66" fmla="*/ f38 f25 1"/>
                <a:gd name="f67" fmla="*/ f39 f24 1"/>
                <a:gd name="f68" fmla="*/ f40 f25 1"/>
                <a:gd name="f69" fmla="*/ f41 f25 1"/>
                <a:gd name="f70" fmla="*/ f42 f25 1"/>
                <a:gd name="f71" fmla="*/ f43 f24 1"/>
                <a:gd name="f72" fmla="*/ f44 f24 1"/>
                <a:gd name="f73" fmla="*/ f45 f24 1"/>
                <a:gd name="f74" fmla="*/ f46 f24 1"/>
                <a:gd name="f75" fmla="*/ f47 f24 1"/>
                <a:gd name="f76" fmla="*/ f48 f24 1"/>
                <a:gd name="f77" fmla="*/ f49 f25 1"/>
                <a:gd name="f78" fmla="*/ f50 f24 1"/>
              </a:gdLst>
              <a:ahLst/>
              <a:cxnLst>
                <a:cxn ang="3cd4">
                  <a:pos x="hc" y="t"/>
                </a:cxn>
                <a:cxn ang="0">
                  <a:pos x="r" y="vc"/>
                </a:cxn>
                <a:cxn ang="cd4">
                  <a:pos x="hc" y="b"/>
                </a:cxn>
                <a:cxn ang="cd2">
                  <a:pos x="l" y="vc"/>
                </a:cxn>
                <a:cxn ang="f55">
                  <a:pos x="f60" y="f61"/>
                </a:cxn>
                <a:cxn ang="f55">
                  <a:pos x="f62" y="f63"/>
                </a:cxn>
                <a:cxn ang="f55">
                  <a:pos x="f64" y="f63"/>
                </a:cxn>
                <a:cxn ang="f55">
                  <a:pos x="f65" y="f66"/>
                </a:cxn>
                <a:cxn ang="f55">
                  <a:pos x="f64" y="f66"/>
                </a:cxn>
                <a:cxn ang="f55">
                  <a:pos x="f67" y="f68"/>
                </a:cxn>
                <a:cxn ang="f55">
                  <a:pos x="f65" y="f69"/>
                </a:cxn>
                <a:cxn ang="f55">
                  <a:pos x="f62" y="f70"/>
                </a:cxn>
                <a:cxn ang="f55">
                  <a:pos x="f60" y="f70"/>
                </a:cxn>
                <a:cxn ang="f55">
                  <a:pos x="f71" y="f70"/>
                </a:cxn>
                <a:cxn ang="f55">
                  <a:pos x="f72" y="f70"/>
                </a:cxn>
                <a:cxn ang="f55">
                  <a:pos x="f73" y="f69"/>
                </a:cxn>
                <a:cxn ang="f55">
                  <a:pos x="f74" y="f69"/>
                </a:cxn>
                <a:cxn ang="f55">
                  <a:pos x="f75" y="f69"/>
                </a:cxn>
                <a:cxn ang="f55">
                  <a:pos x="f75" y="f63"/>
                </a:cxn>
                <a:cxn ang="f55">
                  <a:pos x="f76" y="f77"/>
                </a:cxn>
                <a:cxn ang="f55">
                  <a:pos x="f73" y="f61"/>
                </a:cxn>
                <a:cxn ang="f55">
                  <a:pos x="f78" y="f63"/>
                </a:cxn>
                <a:cxn ang="f55">
                  <a:pos x="f60" y="f61"/>
                </a:cxn>
              </a:cxnLst>
              <a:rect l="f56" t="f59" r="f57" b="f58"/>
              <a:pathLst>
                <a:path w="19" h="9">
                  <a:moveTo>
                    <a:pt x="f8" y="f9"/>
                  </a:moveTo>
                  <a:cubicBezTo>
                    <a:pt x="f8" y="f10"/>
                    <a:pt x="f11" y="f12"/>
                    <a:pt x="f11" y="f10"/>
                  </a:cubicBezTo>
                  <a:cubicBezTo>
                    <a:pt x="f11" y="f9"/>
                    <a:pt x="f13" y="f9"/>
                    <a:pt x="f13" y="f10"/>
                  </a:cubicBezTo>
                  <a:cubicBezTo>
                    <a:pt x="f13" y="f12"/>
                    <a:pt x="f14" y="f12"/>
                    <a:pt x="f14" y="f8"/>
                  </a:cubicBezTo>
                  <a:cubicBezTo>
                    <a:pt x="f14" y="f8"/>
                    <a:pt x="f13" y="f8"/>
                    <a:pt x="f13" y="f8"/>
                  </a:cubicBezTo>
                  <a:cubicBezTo>
                    <a:pt x="f13" y="f8"/>
                    <a:pt x="f5" y="f11"/>
                    <a:pt x="f15" y="f13"/>
                  </a:cubicBezTo>
                  <a:cubicBezTo>
                    <a:pt x="f14" y="f13"/>
                    <a:pt x="f5" y="f13"/>
                    <a:pt x="f14" y="f14"/>
                  </a:cubicBezTo>
                  <a:cubicBezTo>
                    <a:pt x="f13" y="f14"/>
                    <a:pt x="f13" y="f15"/>
                    <a:pt x="f11" y="f15"/>
                  </a:cubicBezTo>
                  <a:cubicBezTo>
                    <a:pt x="f8" y="f14"/>
                    <a:pt x="f11" y="f15"/>
                    <a:pt x="f8" y="f15"/>
                  </a:cubicBezTo>
                  <a:cubicBezTo>
                    <a:pt x="f12" y="f14"/>
                    <a:pt x="f12" y="f5"/>
                    <a:pt x="f10" y="f15"/>
                  </a:cubicBezTo>
                  <a:cubicBezTo>
                    <a:pt x="f9" y="f15"/>
                    <a:pt x="f9" y="f5"/>
                    <a:pt x="f7" y="f15"/>
                  </a:cubicBezTo>
                  <a:cubicBezTo>
                    <a:pt x="f16" y="f14"/>
                    <a:pt x="f7" y="f5"/>
                    <a:pt x="f17" y="f14"/>
                  </a:cubicBezTo>
                  <a:cubicBezTo>
                    <a:pt x="f18" y="f13"/>
                    <a:pt x="f18" y="f14"/>
                    <a:pt x="f19" y="f14"/>
                  </a:cubicBezTo>
                  <a:cubicBezTo>
                    <a:pt x="f20" y="f13"/>
                    <a:pt x="f21" y="f13"/>
                    <a:pt x="f21" y="f14"/>
                  </a:cubicBezTo>
                  <a:cubicBezTo>
                    <a:pt x="f6" y="f13"/>
                    <a:pt x="f20" y="f15"/>
                    <a:pt x="f21" y="f10"/>
                  </a:cubicBezTo>
                  <a:cubicBezTo>
                    <a:pt x="f20" y="f9"/>
                    <a:pt x="f19" y="f9"/>
                    <a:pt x="f22" y="f7"/>
                  </a:cubicBezTo>
                  <a:cubicBezTo>
                    <a:pt x="f22" y="f9"/>
                    <a:pt x="f16" y="f9"/>
                    <a:pt x="f17" y="f9"/>
                  </a:cubicBezTo>
                  <a:cubicBezTo>
                    <a:pt x="f17" y="f10"/>
                    <a:pt x="f16" y="f10"/>
                    <a:pt x="f9" y="f10"/>
                  </a:cubicBezTo>
                  <a:cubicBezTo>
                    <a:pt x="f12" y="f10"/>
                    <a:pt x="f12" y="f1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9" name="Freeform 229">
              <a:extLst>
                <a:ext uri="{FF2B5EF4-FFF2-40B4-BE49-F238E27FC236}">
                  <a16:creationId xmlns:a16="http://schemas.microsoft.com/office/drawing/2014/main" id="{21C2F642-7192-7DCA-5429-7CB0FC751FF0}"/>
                </a:ext>
              </a:extLst>
            </p:cNvPr>
            <p:cNvSpPr/>
            <p:nvPr/>
          </p:nvSpPr>
          <p:spPr>
            <a:xfrm>
              <a:off x="7444578" y="2880442"/>
              <a:ext cx="117482" cy="77019"/>
            </a:xfrm>
            <a:custGeom>
              <a:avLst/>
              <a:gdLst>
                <a:gd name="f0" fmla="val 10800000"/>
                <a:gd name="f1" fmla="val 5400000"/>
                <a:gd name="f2" fmla="val 180"/>
                <a:gd name="f3" fmla="val w"/>
                <a:gd name="f4" fmla="val h"/>
                <a:gd name="f5" fmla="val 0"/>
                <a:gd name="f6" fmla="val 22"/>
                <a:gd name="f7" fmla="val 15"/>
                <a:gd name="f8" fmla="val 6"/>
                <a:gd name="f9" fmla="val 11"/>
                <a:gd name="f10" fmla="val 7"/>
                <a:gd name="f11" fmla="val 10"/>
                <a:gd name="f12" fmla="val 8"/>
                <a:gd name="f13" fmla="val 9"/>
                <a:gd name="f14" fmla="val 12"/>
                <a:gd name="f15" fmla="val 13"/>
                <a:gd name="f16" fmla="val 14"/>
                <a:gd name="f17" fmla="val 16"/>
                <a:gd name="f18" fmla="val 17"/>
                <a:gd name="f19" fmla="val 18"/>
                <a:gd name="f20" fmla="val 19"/>
                <a:gd name="f21" fmla="val 20"/>
                <a:gd name="f22" fmla="val 21"/>
                <a:gd name="f23" fmla="val 5"/>
                <a:gd name="f24" fmla="val 4"/>
                <a:gd name="f25" fmla="val 2"/>
                <a:gd name="f26" fmla="val 3"/>
                <a:gd name="f27" fmla="val 1"/>
                <a:gd name="f28" fmla="+- 0 0 -90"/>
                <a:gd name="f29" fmla="*/ f3 1 22"/>
                <a:gd name="f30" fmla="*/ f4 1 15"/>
                <a:gd name="f31" fmla="+- f7 0 f5"/>
                <a:gd name="f32" fmla="+- f6 0 f5"/>
                <a:gd name="f33" fmla="*/ f28 f0 1"/>
                <a:gd name="f34" fmla="*/ f32 1 22"/>
                <a:gd name="f35" fmla="*/ f31 1 15"/>
                <a:gd name="f36" fmla="*/ f33 1 f2"/>
                <a:gd name="f37" fmla="*/ 6 1 f34"/>
                <a:gd name="f38" fmla="*/ 11 1 f35"/>
                <a:gd name="f39" fmla="*/ 7 1 f34"/>
                <a:gd name="f40" fmla="*/ 9 1 f34"/>
                <a:gd name="f41" fmla="*/ 13 1 f35"/>
                <a:gd name="f42" fmla="*/ 14 1 f34"/>
                <a:gd name="f43" fmla="*/ 16 1 f34"/>
                <a:gd name="f44" fmla="*/ 10 1 f35"/>
                <a:gd name="f45" fmla="*/ 18 1 f34"/>
                <a:gd name="f46" fmla="*/ 8 1 f35"/>
                <a:gd name="f47" fmla="*/ 21 1 f34"/>
                <a:gd name="f48" fmla="*/ 7 1 f35"/>
                <a:gd name="f49" fmla="*/ 5 1 f35"/>
                <a:gd name="f50" fmla="*/ 12 1 f34"/>
                <a:gd name="f51" fmla="*/ 3 1 f35"/>
                <a:gd name="f52" fmla="*/ 8 1 f34"/>
                <a:gd name="f53" fmla="*/ 2 1 f35"/>
                <a:gd name="f54" fmla="*/ 0 1 f34"/>
                <a:gd name="f55" fmla="*/ 2 1 f34"/>
                <a:gd name="f56" fmla="*/ 9 1 f35"/>
                <a:gd name="f57" fmla="*/ f6 1 f34"/>
                <a:gd name="f58" fmla="*/ 0 1 f35"/>
                <a:gd name="f59" fmla="*/ f7 1 f35"/>
                <a:gd name="f60" fmla="+- f36 0 f1"/>
                <a:gd name="f61" fmla="*/ f54 f29 1"/>
                <a:gd name="f62" fmla="*/ f57 f29 1"/>
                <a:gd name="f63" fmla="*/ f59 f30 1"/>
                <a:gd name="f64" fmla="*/ f58 f30 1"/>
                <a:gd name="f65" fmla="*/ f37 f29 1"/>
                <a:gd name="f66" fmla="*/ f38 f30 1"/>
                <a:gd name="f67" fmla="*/ f39 f29 1"/>
                <a:gd name="f68" fmla="*/ f40 f29 1"/>
                <a:gd name="f69" fmla="*/ f41 f30 1"/>
                <a:gd name="f70" fmla="*/ f42 f29 1"/>
                <a:gd name="f71" fmla="*/ f43 f29 1"/>
                <a:gd name="f72" fmla="*/ f44 f30 1"/>
                <a:gd name="f73" fmla="*/ f45 f29 1"/>
                <a:gd name="f74" fmla="*/ f46 f30 1"/>
                <a:gd name="f75" fmla="*/ f47 f29 1"/>
                <a:gd name="f76" fmla="*/ f48 f30 1"/>
                <a:gd name="f77" fmla="*/ f49 f30 1"/>
                <a:gd name="f78" fmla="*/ f50 f29 1"/>
                <a:gd name="f79" fmla="*/ f51 f30 1"/>
                <a:gd name="f80" fmla="*/ f52 f29 1"/>
                <a:gd name="f81" fmla="*/ f53 f30 1"/>
                <a:gd name="f82" fmla="*/ f55 f29 1"/>
                <a:gd name="f83" fmla="*/ f56 f30 1"/>
              </a:gdLst>
              <a:ahLst/>
              <a:cxnLst>
                <a:cxn ang="3cd4">
                  <a:pos x="hc" y="t"/>
                </a:cxn>
                <a:cxn ang="0">
                  <a:pos x="r" y="vc"/>
                </a:cxn>
                <a:cxn ang="cd4">
                  <a:pos x="hc" y="b"/>
                </a:cxn>
                <a:cxn ang="cd2">
                  <a:pos x="l" y="vc"/>
                </a:cxn>
                <a:cxn ang="f60">
                  <a:pos x="f65" y="f66"/>
                </a:cxn>
                <a:cxn ang="f60">
                  <a:pos x="f67" y="f66"/>
                </a:cxn>
                <a:cxn ang="f60">
                  <a:pos x="f68" y="f69"/>
                </a:cxn>
                <a:cxn ang="f60">
                  <a:pos x="f70" y="f69"/>
                </a:cxn>
                <a:cxn ang="f60">
                  <a:pos x="f71" y="f69"/>
                </a:cxn>
                <a:cxn ang="f60">
                  <a:pos x="f71" y="f72"/>
                </a:cxn>
                <a:cxn ang="f60">
                  <a:pos x="f73" y="f74"/>
                </a:cxn>
                <a:cxn ang="f60">
                  <a:pos x="f75" y="f76"/>
                </a:cxn>
                <a:cxn ang="f60">
                  <a:pos x="f75" y="f77"/>
                </a:cxn>
                <a:cxn ang="f60">
                  <a:pos x="f78" y="f79"/>
                </a:cxn>
                <a:cxn ang="f60">
                  <a:pos x="f80" y="f81"/>
                </a:cxn>
                <a:cxn ang="f60">
                  <a:pos x="f61" y="f77"/>
                </a:cxn>
                <a:cxn ang="f60">
                  <a:pos x="f61" y="f74"/>
                </a:cxn>
                <a:cxn ang="f60">
                  <a:pos x="f82" y="f83"/>
                </a:cxn>
                <a:cxn ang="f60">
                  <a:pos x="f65" y="f74"/>
                </a:cxn>
                <a:cxn ang="f60">
                  <a:pos x="f65" y="f66"/>
                </a:cxn>
              </a:cxnLst>
              <a:rect l="f61" t="f64" r="f62" b="f63"/>
              <a:pathLst>
                <a:path w="22" h="15">
                  <a:moveTo>
                    <a:pt x="f8" y="f9"/>
                  </a:moveTo>
                  <a:cubicBezTo>
                    <a:pt x="f10" y="f11"/>
                    <a:pt x="f8" y="f9"/>
                    <a:pt x="f10" y="f9"/>
                  </a:cubicBezTo>
                  <a:cubicBezTo>
                    <a:pt x="f12" y="f9"/>
                    <a:pt x="f13" y="f14"/>
                    <a:pt x="f13" y="f15"/>
                  </a:cubicBezTo>
                  <a:cubicBezTo>
                    <a:pt x="f14" y="f14"/>
                    <a:pt x="f14" y="f7"/>
                    <a:pt x="f16" y="f15"/>
                  </a:cubicBezTo>
                  <a:cubicBezTo>
                    <a:pt x="f17" y="f14"/>
                    <a:pt x="f17" y="f15"/>
                    <a:pt x="f17" y="f15"/>
                  </a:cubicBezTo>
                  <a:cubicBezTo>
                    <a:pt x="f18" y="f14"/>
                    <a:pt x="f7" y="f14"/>
                    <a:pt x="f17" y="f11"/>
                  </a:cubicBezTo>
                  <a:cubicBezTo>
                    <a:pt x="f18" y="f12"/>
                    <a:pt x="f18" y="f13"/>
                    <a:pt x="f19" y="f12"/>
                  </a:cubicBezTo>
                  <a:cubicBezTo>
                    <a:pt x="f20" y="f10"/>
                    <a:pt x="f21" y="f13"/>
                    <a:pt x="f22" y="f10"/>
                  </a:cubicBezTo>
                  <a:cubicBezTo>
                    <a:pt x="f6" y="f8"/>
                    <a:pt x="f21" y="f10"/>
                    <a:pt x="f22" y="f23"/>
                  </a:cubicBezTo>
                  <a:cubicBezTo>
                    <a:pt x="f14" y="f24"/>
                    <a:pt x="f16" y="f25"/>
                    <a:pt x="f14" y="f26"/>
                  </a:cubicBezTo>
                  <a:cubicBezTo>
                    <a:pt x="f9" y="f24"/>
                    <a:pt x="f11" y="f25"/>
                    <a:pt x="f12" y="f25"/>
                  </a:cubicBezTo>
                  <a:cubicBezTo>
                    <a:pt x="f8" y="f25"/>
                    <a:pt x="f26" y="f5"/>
                    <a:pt x="f5" y="f23"/>
                  </a:cubicBezTo>
                  <a:cubicBezTo>
                    <a:pt x="f5" y="f12"/>
                    <a:pt x="f27" y="f10"/>
                    <a:pt x="f5" y="f12"/>
                  </a:cubicBezTo>
                  <a:cubicBezTo>
                    <a:pt x="f5" y="f12"/>
                    <a:pt x="f27" y="f13"/>
                    <a:pt x="f25" y="f13"/>
                  </a:cubicBezTo>
                  <a:cubicBezTo>
                    <a:pt x="f26" y="f13"/>
                    <a:pt x="f24" y="f12"/>
                    <a:pt x="f8" y="f12"/>
                  </a:cubicBezTo>
                  <a:cubicBezTo>
                    <a:pt x="f8" y="f13"/>
                    <a:pt x="f8" y="f13"/>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0" name="Freeform 230">
              <a:extLst>
                <a:ext uri="{FF2B5EF4-FFF2-40B4-BE49-F238E27FC236}">
                  <a16:creationId xmlns:a16="http://schemas.microsoft.com/office/drawing/2014/main" id="{8C48060E-9D6A-BDA2-A6D1-ADB681BDF7AC}"/>
                </a:ext>
              </a:extLst>
            </p:cNvPr>
            <p:cNvSpPr/>
            <p:nvPr/>
          </p:nvSpPr>
          <p:spPr>
            <a:xfrm>
              <a:off x="7123752" y="3043050"/>
              <a:ext cx="15819" cy="10698"/>
            </a:xfrm>
            <a:custGeom>
              <a:avLst/>
              <a:gdLst>
                <a:gd name="f0" fmla="val 10800000"/>
                <a:gd name="f1" fmla="val 5400000"/>
                <a:gd name="f2" fmla="val 180"/>
                <a:gd name="f3" fmla="val w"/>
                <a:gd name="f4" fmla="val h"/>
                <a:gd name="f5" fmla="val 0"/>
                <a:gd name="f6" fmla="val 3"/>
                <a:gd name="f7" fmla="val 2"/>
                <a:gd name="f8" fmla="val 1"/>
                <a:gd name="f9" fmla="+- 0 0 -90"/>
                <a:gd name="f10" fmla="*/ f3 1 3"/>
                <a:gd name="f11" fmla="*/ f4 1 2"/>
                <a:gd name="f12" fmla="+- f7 0 f5"/>
                <a:gd name="f13" fmla="+- f6 0 f5"/>
                <a:gd name="f14" fmla="*/ f9 f0 1"/>
                <a:gd name="f15" fmla="*/ f12 1 2"/>
                <a:gd name="f16" fmla="*/ f13 1 3"/>
                <a:gd name="f17" fmla="*/ f14 1 f2"/>
                <a:gd name="f18" fmla="*/ 2 1 f16"/>
                <a:gd name="f19" fmla="*/ 2 1 f15"/>
                <a:gd name="f20" fmla="*/ 0 1 f16"/>
                <a:gd name="f21" fmla="*/ 0 1 f15"/>
                <a:gd name="f22" fmla="*/ f6 1 f16"/>
                <a:gd name="f23" fmla="*/ f7 1 f15"/>
                <a:gd name="f24" fmla="+- f17 0 f1"/>
                <a:gd name="f25" fmla="*/ f20 f10 1"/>
                <a:gd name="f26" fmla="*/ f22 f10 1"/>
                <a:gd name="f27" fmla="*/ f23 f11 1"/>
                <a:gd name="f28" fmla="*/ f21 f11 1"/>
                <a:gd name="f29" fmla="*/ f18 f10 1"/>
                <a:gd name="f30" fmla="*/ f19 f11 1"/>
              </a:gdLst>
              <a:ahLst/>
              <a:cxnLst>
                <a:cxn ang="3cd4">
                  <a:pos x="hc" y="t"/>
                </a:cxn>
                <a:cxn ang="0">
                  <a:pos x="r" y="vc"/>
                </a:cxn>
                <a:cxn ang="cd4">
                  <a:pos x="hc" y="b"/>
                </a:cxn>
                <a:cxn ang="cd2">
                  <a:pos x="l" y="vc"/>
                </a:cxn>
                <a:cxn ang="f24">
                  <a:pos x="f29" y="f30"/>
                </a:cxn>
                <a:cxn ang="f24">
                  <a:pos x="f25" y="f30"/>
                </a:cxn>
                <a:cxn ang="f24">
                  <a:pos x="f29" y="f28"/>
                </a:cxn>
                <a:cxn ang="f24">
                  <a:pos x="f29" y="f30"/>
                </a:cxn>
              </a:cxnLst>
              <a:rect l="f25" t="f28" r="f26" b="f27"/>
              <a:pathLst>
                <a:path w="3" h="2">
                  <a:moveTo>
                    <a:pt x="f7" y="f7"/>
                  </a:moveTo>
                  <a:cubicBezTo>
                    <a:pt x="f8" y="f7"/>
                    <a:pt x="f5" y="f7"/>
                    <a:pt x="f5" y="f7"/>
                  </a:cubicBezTo>
                  <a:cubicBezTo>
                    <a:pt x="f5" y="f7"/>
                    <a:pt x="f5" y="f8"/>
                    <a:pt x="f7" y="f5"/>
                  </a:cubicBezTo>
                  <a:cubicBezTo>
                    <a:pt x="f7" y="f8"/>
                    <a:pt x="f6" y="f8"/>
                    <a:pt x="f7"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1" name="Bulgaria">
              <a:extLst>
                <a:ext uri="{FF2B5EF4-FFF2-40B4-BE49-F238E27FC236}">
                  <a16:creationId xmlns:a16="http://schemas.microsoft.com/office/drawing/2014/main" id="{CF54B9AC-7CC1-1EAA-3C58-F45296962FD4}"/>
                </a:ext>
              </a:extLst>
            </p:cNvPr>
            <p:cNvSpPr/>
            <p:nvPr/>
          </p:nvSpPr>
          <p:spPr>
            <a:xfrm>
              <a:off x="7507845" y="3194950"/>
              <a:ext cx="151378" cy="74880"/>
            </a:xfrm>
            <a:custGeom>
              <a:avLst/>
              <a:gdLst>
                <a:gd name="f0" fmla="val 10800000"/>
                <a:gd name="f1" fmla="val 5400000"/>
                <a:gd name="f2" fmla="val 180"/>
                <a:gd name="f3" fmla="val w"/>
                <a:gd name="f4" fmla="val h"/>
                <a:gd name="f5" fmla="val 0"/>
                <a:gd name="f6" fmla="val 28"/>
                <a:gd name="f7" fmla="val 15"/>
                <a:gd name="f8" fmla="val 26"/>
                <a:gd name="f9" fmla="val 12"/>
                <a:gd name="f10" fmla="val 25"/>
                <a:gd name="f11" fmla="val 11"/>
                <a:gd name="f12" fmla="val 10"/>
                <a:gd name="f13" fmla="val 24"/>
                <a:gd name="f14" fmla="val 9"/>
                <a:gd name="f15" fmla="val 8"/>
                <a:gd name="f16" fmla="val 7"/>
                <a:gd name="f17" fmla="val 5"/>
                <a:gd name="f18" fmla="val 4"/>
                <a:gd name="f19" fmla="val 3"/>
                <a:gd name="f20" fmla="val 27"/>
                <a:gd name="f21" fmla="val 2"/>
                <a:gd name="f22" fmla="val 23"/>
                <a:gd name="f23" fmla="val 21"/>
                <a:gd name="f24" fmla="val 1"/>
                <a:gd name="f25" fmla="val 20"/>
                <a:gd name="f26" fmla="val 18"/>
                <a:gd name="f27" fmla="val 17"/>
                <a:gd name="f28" fmla="val 14"/>
                <a:gd name="f29" fmla="val 13"/>
                <a:gd name="f30" fmla="val 6"/>
                <a:gd name="f31" fmla="val 19"/>
                <a:gd name="f32" fmla="val 22"/>
                <a:gd name="f33" fmla="+- 0 0 -90"/>
                <a:gd name="f34" fmla="*/ f3 1 28"/>
                <a:gd name="f35" fmla="*/ f4 1 15"/>
                <a:gd name="f36" fmla="+- f7 0 f5"/>
                <a:gd name="f37" fmla="+- f6 0 f5"/>
                <a:gd name="f38" fmla="*/ f33 f0 1"/>
                <a:gd name="f39" fmla="*/ f37 1 28"/>
                <a:gd name="f40" fmla="*/ f36 1 15"/>
                <a:gd name="f41" fmla="*/ f38 1 f2"/>
                <a:gd name="f42" fmla="*/ 26 1 f39"/>
                <a:gd name="f43" fmla="*/ 12 1 f40"/>
                <a:gd name="f44" fmla="*/ 25 1 f39"/>
                <a:gd name="f45" fmla="*/ 11 1 f40"/>
                <a:gd name="f46" fmla="*/ 24 1 f39"/>
                <a:gd name="f47" fmla="*/ 9 1 f40"/>
                <a:gd name="f48" fmla="*/ 7 1 f40"/>
                <a:gd name="f49" fmla="*/ 4 1 f40"/>
                <a:gd name="f50" fmla="*/ 27 1 f39"/>
                <a:gd name="f51" fmla="*/ 28 1 f39"/>
                <a:gd name="f52" fmla="*/ 2 1 f40"/>
                <a:gd name="f53" fmla="*/ 20 1 f39"/>
                <a:gd name="f54" fmla="*/ 1 1 f40"/>
                <a:gd name="f55" fmla="*/ 18 1 f39"/>
                <a:gd name="f56" fmla="*/ 0 1 f40"/>
                <a:gd name="f57" fmla="*/ 14 1 f39"/>
                <a:gd name="f58" fmla="*/ 12 1 f39"/>
                <a:gd name="f59" fmla="*/ 3 1 f40"/>
                <a:gd name="f60" fmla="*/ 8 1 f39"/>
                <a:gd name="f61" fmla="*/ 6 1 f39"/>
                <a:gd name="f62" fmla="*/ 3 1 f39"/>
                <a:gd name="f63" fmla="*/ 2 1 f39"/>
                <a:gd name="f64" fmla="*/ 1 1 f39"/>
                <a:gd name="f65" fmla="*/ 5 1 f40"/>
                <a:gd name="f66" fmla="*/ 10 1 f40"/>
                <a:gd name="f67" fmla="*/ 5 1 f39"/>
                <a:gd name="f68" fmla="*/ 15 1 f40"/>
                <a:gd name="f69" fmla="*/ 14 1 f40"/>
                <a:gd name="f70" fmla="*/ 10 1 f39"/>
                <a:gd name="f71" fmla="*/ 11 1 f39"/>
                <a:gd name="f72" fmla="*/ 13 1 f39"/>
                <a:gd name="f73" fmla="*/ 15 1 f39"/>
                <a:gd name="f74" fmla="*/ 17 1 f39"/>
                <a:gd name="f75" fmla="*/ 13 1 f40"/>
                <a:gd name="f76" fmla="*/ 19 1 f39"/>
                <a:gd name="f77" fmla="*/ 22 1 f39"/>
                <a:gd name="f78" fmla="*/ 0 1 f39"/>
                <a:gd name="f79" fmla="*/ f6 1 f39"/>
                <a:gd name="f80" fmla="*/ f7 1 f40"/>
                <a:gd name="f81" fmla="+- f41 0 f1"/>
                <a:gd name="f82" fmla="*/ f78 f34 1"/>
                <a:gd name="f83" fmla="*/ f79 f34 1"/>
                <a:gd name="f84" fmla="*/ f80 f35 1"/>
                <a:gd name="f85" fmla="*/ f56 f35 1"/>
                <a:gd name="f86" fmla="*/ f42 f34 1"/>
                <a:gd name="f87" fmla="*/ f43 f35 1"/>
                <a:gd name="f88" fmla="*/ f44 f34 1"/>
                <a:gd name="f89" fmla="*/ f45 f35 1"/>
                <a:gd name="f90" fmla="*/ f46 f34 1"/>
                <a:gd name="f91" fmla="*/ f47 f35 1"/>
                <a:gd name="f92" fmla="*/ f48 f35 1"/>
                <a:gd name="f93" fmla="*/ f49 f35 1"/>
                <a:gd name="f94" fmla="*/ f50 f34 1"/>
                <a:gd name="f95" fmla="*/ f51 f34 1"/>
                <a:gd name="f96" fmla="*/ f52 f35 1"/>
                <a:gd name="f97" fmla="*/ f53 f34 1"/>
                <a:gd name="f98" fmla="*/ f54 f35 1"/>
                <a:gd name="f99" fmla="*/ f55 f34 1"/>
                <a:gd name="f100" fmla="*/ f57 f34 1"/>
                <a:gd name="f101" fmla="*/ f58 f34 1"/>
                <a:gd name="f102" fmla="*/ f59 f35 1"/>
                <a:gd name="f103" fmla="*/ f60 f34 1"/>
                <a:gd name="f104" fmla="*/ f61 f34 1"/>
                <a:gd name="f105" fmla="*/ f62 f34 1"/>
                <a:gd name="f106" fmla="*/ f63 f34 1"/>
                <a:gd name="f107" fmla="*/ f64 f34 1"/>
                <a:gd name="f108" fmla="*/ f65 f35 1"/>
                <a:gd name="f109" fmla="*/ f66 f35 1"/>
                <a:gd name="f110" fmla="*/ f67 f34 1"/>
                <a:gd name="f111" fmla="*/ f68 f35 1"/>
                <a:gd name="f112" fmla="*/ f69 f35 1"/>
                <a:gd name="f113" fmla="*/ f70 f34 1"/>
                <a:gd name="f114" fmla="*/ f71 f34 1"/>
                <a:gd name="f115" fmla="*/ f72 f34 1"/>
                <a:gd name="f116" fmla="*/ f73 f34 1"/>
                <a:gd name="f117" fmla="*/ f74 f34 1"/>
                <a:gd name="f118" fmla="*/ f75 f35 1"/>
                <a:gd name="f119" fmla="*/ f76 f34 1"/>
                <a:gd name="f120" fmla="*/ f77 f34 1"/>
              </a:gdLst>
              <a:ahLst/>
              <a:cxnLst>
                <a:cxn ang="3cd4">
                  <a:pos x="hc" y="t"/>
                </a:cxn>
                <a:cxn ang="0">
                  <a:pos x="r" y="vc"/>
                </a:cxn>
                <a:cxn ang="cd4">
                  <a:pos x="hc" y="b"/>
                </a:cxn>
                <a:cxn ang="cd2">
                  <a:pos x="l" y="vc"/>
                </a:cxn>
                <a:cxn ang="f81">
                  <a:pos x="f86" y="f87"/>
                </a:cxn>
                <a:cxn ang="f81">
                  <a:pos x="f88" y="f89"/>
                </a:cxn>
                <a:cxn ang="f81">
                  <a:pos x="f88" y="f89"/>
                </a:cxn>
                <a:cxn ang="f81">
                  <a:pos x="f90" y="f91"/>
                </a:cxn>
                <a:cxn ang="f81">
                  <a:pos x="f90" y="f91"/>
                </a:cxn>
                <a:cxn ang="f81">
                  <a:pos x="f90" y="f92"/>
                </a:cxn>
                <a:cxn ang="f81">
                  <a:pos x="f88" y="f92"/>
                </a:cxn>
                <a:cxn ang="f81">
                  <a:pos x="f86" y="f93"/>
                </a:cxn>
                <a:cxn ang="f81">
                  <a:pos x="f94" y="f93"/>
                </a:cxn>
                <a:cxn ang="f81">
                  <a:pos x="f95" y="f96"/>
                </a:cxn>
                <a:cxn ang="f81">
                  <a:pos x="f88" y="f96"/>
                </a:cxn>
                <a:cxn ang="f81">
                  <a:pos x="f97" y="f98"/>
                </a:cxn>
                <a:cxn ang="f81">
                  <a:pos x="f99" y="f85"/>
                </a:cxn>
                <a:cxn ang="f81">
                  <a:pos x="f100" y="f96"/>
                </a:cxn>
                <a:cxn ang="f81">
                  <a:pos x="f101" y="f102"/>
                </a:cxn>
                <a:cxn ang="f81">
                  <a:pos x="f103" y="f102"/>
                </a:cxn>
                <a:cxn ang="f81">
                  <a:pos x="f104" y="f96"/>
                </a:cxn>
                <a:cxn ang="f81">
                  <a:pos x="f105" y="f96"/>
                </a:cxn>
                <a:cxn ang="f81">
                  <a:pos x="f106" y="f98"/>
                </a:cxn>
                <a:cxn ang="f81">
                  <a:pos x="f107" y="f98"/>
                </a:cxn>
                <a:cxn ang="f81">
                  <a:pos x="f107" y="f102"/>
                </a:cxn>
                <a:cxn ang="f81">
                  <a:pos x="f106" y="f108"/>
                </a:cxn>
                <a:cxn ang="f81">
                  <a:pos x="f106" y="f92"/>
                </a:cxn>
                <a:cxn ang="f81">
                  <a:pos x="f106" y="f91"/>
                </a:cxn>
                <a:cxn ang="f81">
                  <a:pos x="f105" y="f109"/>
                </a:cxn>
                <a:cxn ang="f81">
                  <a:pos x="f110" y="f111"/>
                </a:cxn>
                <a:cxn ang="f81">
                  <a:pos x="f103" y="f112"/>
                </a:cxn>
                <a:cxn ang="f81">
                  <a:pos x="f113" y="f112"/>
                </a:cxn>
                <a:cxn ang="f81">
                  <a:pos x="f114" y="f112"/>
                </a:cxn>
                <a:cxn ang="f81">
                  <a:pos x="f115" y="f112"/>
                </a:cxn>
                <a:cxn ang="f81">
                  <a:pos x="f116" y="f112"/>
                </a:cxn>
                <a:cxn ang="f81">
                  <a:pos x="f117" y="f112"/>
                </a:cxn>
                <a:cxn ang="f81">
                  <a:pos x="f99" y="f118"/>
                </a:cxn>
                <a:cxn ang="f81">
                  <a:pos x="f119" y="f87"/>
                </a:cxn>
                <a:cxn ang="f81">
                  <a:pos x="f120" y="f89"/>
                </a:cxn>
                <a:cxn ang="f81">
                  <a:pos x="f86" y="f87"/>
                </a:cxn>
              </a:cxnLst>
              <a:rect l="f82" t="f85" r="f83" b="f84"/>
              <a:pathLst>
                <a:path w="28" h="15">
                  <a:moveTo>
                    <a:pt x="f8" y="f9"/>
                  </a:moveTo>
                  <a:cubicBezTo>
                    <a:pt x="f10" y="f11"/>
                    <a:pt x="f8" y="f9"/>
                    <a:pt x="f10" y="f11"/>
                  </a:cubicBezTo>
                  <a:cubicBezTo>
                    <a:pt x="f10" y="f11"/>
                    <a:pt x="f8" y="f9"/>
                    <a:pt x="f10" y="f11"/>
                  </a:cubicBezTo>
                  <a:cubicBezTo>
                    <a:pt x="f10" y="f12"/>
                    <a:pt x="f13" y="f14"/>
                    <a:pt x="f13" y="f14"/>
                  </a:cubicBezTo>
                  <a:cubicBezTo>
                    <a:pt x="f10" y="f14"/>
                    <a:pt x="f13" y="f14"/>
                    <a:pt x="f13" y="f14"/>
                  </a:cubicBezTo>
                  <a:cubicBezTo>
                    <a:pt x="f13" y="f15"/>
                    <a:pt x="f13" y="f15"/>
                    <a:pt x="f13" y="f16"/>
                  </a:cubicBezTo>
                  <a:cubicBezTo>
                    <a:pt x="f10" y="f16"/>
                    <a:pt x="f10" y="f15"/>
                    <a:pt x="f10" y="f16"/>
                  </a:cubicBezTo>
                  <a:cubicBezTo>
                    <a:pt x="f10" y="f17"/>
                    <a:pt x="f8" y="f17"/>
                    <a:pt x="f8" y="f18"/>
                  </a:cubicBezTo>
                  <a:cubicBezTo>
                    <a:pt x="f8" y="f19"/>
                    <a:pt x="f20" y="f19"/>
                    <a:pt x="f20" y="f18"/>
                  </a:cubicBezTo>
                  <a:cubicBezTo>
                    <a:pt x="f20" y="f18"/>
                    <a:pt x="f6" y="f19"/>
                    <a:pt x="f6" y="f21"/>
                  </a:cubicBezTo>
                  <a:cubicBezTo>
                    <a:pt x="f10" y="f21"/>
                    <a:pt x="f8" y="f21"/>
                    <a:pt x="f10" y="f21"/>
                  </a:cubicBezTo>
                  <a:cubicBezTo>
                    <a:pt x="f22" y="f21"/>
                    <a:pt x="f23" y="f24"/>
                    <a:pt x="f25" y="f24"/>
                  </a:cubicBezTo>
                  <a:cubicBezTo>
                    <a:pt x="f25" y="f5"/>
                    <a:pt x="f25" y="f5"/>
                    <a:pt x="f26" y="f5"/>
                  </a:cubicBezTo>
                  <a:cubicBezTo>
                    <a:pt x="f27" y="f5"/>
                    <a:pt x="f7" y="f24"/>
                    <a:pt x="f28" y="f21"/>
                  </a:cubicBezTo>
                  <a:cubicBezTo>
                    <a:pt x="f29" y="f18"/>
                    <a:pt x="f29" y="f19"/>
                    <a:pt x="f9" y="f19"/>
                  </a:cubicBezTo>
                  <a:cubicBezTo>
                    <a:pt x="f12" y="f19"/>
                    <a:pt x="f14" y="f21"/>
                    <a:pt x="f15" y="f19"/>
                  </a:cubicBezTo>
                  <a:cubicBezTo>
                    <a:pt x="f15" y="f19"/>
                    <a:pt x="f16" y="f19"/>
                    <a:pt x="f30" y="f21"/>
                  </a:cubicBezTo>
                  <a:cubicBezTo>
                    <a:pt x="f18" y="f21"/>
                    <a:pt x="f18" y="f21"/>
                    <a:pt x="f19" y="f21"/>
                  </a:cubicBezTo>
                  <a:cubicBezTo>
                    <a:pt x="f19" y="f21"/>
                    <a:pt x="f21" y="f21"/>
                    <a:pt x="f21" y="f24"/>
                  </a:cubicBezTo>
                  <a:cubicBezTo>
                    <a:pt x="f21" y="f24"/>
                    <a:pt x="f21" y="f24"/>
                    <a:pt x="f24" y="f24"/>
                  </a:cubicBezTo>
                  <a:cubicBezTo>
                    <a:pt x="f24" y="f24"/>
                    <a:pt x="f5" y="f24"/>
                    <a:pt x="f24" y="f19"/>
                  </a:cubicBezTo>
                  <a:cubicBezTo>
                    <a:pt x="f24" y="f18"/>
                    <a:pt x="f24" y="f18"/>
                    <a:pt x="f21" y="f17"/>
                  </a:cubicBezTo>
                  <a:cubicBezTo>
                    <a:pt x="f21" y="f30"/>
                    <a:pt x="f21" y="f30"/>
                    <a:pt x="f21" y="f16"/>
                  </a:cubicBezTo>
                  <a:cubicBezTo>
                    <a:pt x="f24" y="f15"/>
                    <a:pt x="f21" y="f15"/>
                    <a:pt x="f21" y="f14"/>
                  </a:cubicBezTo>
                  <a:cubicBezTo>
                    <a:pt x="f24" y="f12"/>
                    <a:pt x="f21" y="f12"/>
                    <a:pt x="f19" y="f12"/>
                  </a:cubicBezTo>
                  <a:cubicBezTo>
                    <a:pt x="f18" y="f11"/>
                    <a:pt x="f17" y="f29"/>
                    <a:pt x="f17" y="f7"/>
                  </a:cubicBezTo>
                  <a:cubicBezTo>
                    <a:pt x="f16" y="f28"/>
                    <a:pt x="f16" y="f7"/>
                    <a:pt x="f15" y="f28"/>
                  </a:cubicBezTo>
                  <a:cubicBezTo>
                    <a:pt x="f15" y="f28"/>
                    <a:pt x="f14" y="f29"/>
                    <a:pt x="f12" y="f28"/>
                  </a:cubicBezTo>
                  <a:cubicBezTo>
                    <a:pt x="f11" y="f28"/>
                    <a:pt x="f11" y="f28"/>
                    <a:pt x="f11" y="f28"/>
                  </a:cubicBezTo>
                  <a:cubicBezTo>
                    <a:pt x="f9" y="f28"/>
                    <a:pt x="f9" y="f28"/>
                    <a:pt x="f29" y="f28"/>
                  </a:cubicBezTo>
                  <a:cubicBezTo>
                    <a:pt x="f28" y="f7"/>
                    <a:pt x="f7" y="f7"/>
                    <a:pt x="f7" y="f28"/>
                  </a:cubicBezTo>
                  <a:cubicBezTo>
                    <a:pt x="f28" y="f28"/>
                    <a:pt x="f26" y="f7"/>
                    <a:pt x="f27" y="f28"/>
                  </a:cubicBezTo>
                  <a:cubicBezTo>
                    <a:pt x="f27" y="f29"/>
                    <a:pt x="f27" y="f29"/>
                    <a:pt x="f26" y="f29"/>
                  </a:cubicBezTo>
                  <a:cubicBezTo>
                    <a:pt x="f26" y="f9"/>
                    <a:pt x="f31" y="f9"/>
                    <a:pt x="f31" y="f9"/>
                  </a:cubicBezTo>
                  <a:cubicBezTo>
                    <a:pt x="f25" y="f9"/>
                    <a:pt x="f23" y="f11"/>
                    <a:pt x="f32" y="f11"/>
                  </a:cubicBezTo>
                  <a:cubicBezTo>
                    <a:pt x="f22" y="f9"/>
                    <a:pt x="f13"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2" name="Romania">
              <a:extLst>
                <a:ext uri="{FF2B5EF4-FFF2-40B4-BE49-F238E27FC236}">
                  <a16:creationId xmlns:a16="http://schemas.microsoft.com/office/drawing/2014/main" id="{8120FAB1-5004-2B0C-6E91-74CF30322053}"/>
                </a:ext>
              </a:extLst>
            </p:cNvPr>
            <p:cNvSpPr/>
            <p:nvPr/>
          </p:nvSpPr>
          <p:spPr>
            <a:xfrm>
              <a:off x="7460397" y="3077276"/>
              <a:ext cx="214637" cy="136931"/>
            </a:xfrm>
            <a:custGeom>
              <a:avLst/>
              <a:gdLst>
                <a:gd name="f0" fmla="val 10800000"/>
                <a:gd name="f1" fmla="val 5400000"/>
                <a:gd name="f2" fmla="val 180"/>
                <a:gd name="f3" fmla="val w"/>
                <a:gd name="f4" fmla="val h"/>
                <a:gd name="f5" fmla="val 0"/>
                <a:gd name="f6" fmla="val 40"/>
                <a:gd name="f7" fmla="val 27"/>
                <a:gd name="f8" fmla="val 13"/>
                <a:gd name="f9" fmla="val 1"/>
                <a:gd name="f10" fmla="val 2"/>
                <a:gd name="f11" fmla="val 12"/>
                <a:gd name="f12" fmla="val 3"/>
                <a:gd name="f13" fmla="val 11"/>
                <a:gd name="f14" fmla="val 10"/>
                <a:gd name="f15" fmla="val 9"/>
                <a:gd name="f16" fmla="val 4"/>
                <a:gd name="f17" fmla="val 8"/>
                <a:gd name="f18" fmla="val 5"/>
                <a:gd name="f19" fmla="val 6"/>
                <a:gd name="f20" fmla="val 7"/>
                <a:gd name="f21" fmla="val 14"/>
                <a:gd name="f22" fmla="val 15"/>
                <a:gd name="f23" fmla="val 17"/>
                <a:gd name="f24" fmla="val 18"/>
                <a:gd name="f25" fmla="val 21"/>
                <a:gd name="f26" fmla="val 23"/>
                <a:gd name="f27" fmla="val 25"/>
                <a:gd name="f28" fmla="val 26"/>
                <a:gd name="f29" fmla="val 28"/>
                <a:gd name="f30" fmla="val 29"/>
                <a:gd name="f31" fmla="val 30"/>
                <a:gd name="f32" fmla="val 31"/>
                <a:gd name="f33" fmla="val 32"/>
                <a:gd name="f34" fmla="val 33"/>
                <a:gd name="f35" fmla="val 16"/>
                <a:gd name="f36" fmla="val 35"/>
                <a:gd name="f37" fmla="val 36"/>
                <a:gd name="f38" fmla="val 38"/>
                <a:gd name="f39" fmla="val 37"/>
                <a:gd name="f40" fmla="val 39"/>
                <a:gd name="f41" fmla="val 19"/>
                <a:gd name="f42" fmla="val 20"/>
                <a:gd name="f43" fmla="val 22"/>
                <a:gd name="f44" fmla="val 24"/>
                <a:gd name="f45" fmla="val 34"/>
                <a:gd name="f46" fmla="+- 0 0 -90"/>
                <a:gd name="f47" fmla="*/ f3 1 40"/>
                <a:gd name="f48" fmla="*/ f4 1 27"/>
                <a:gd name="f49" fmla="+- f7 0 f5"/>
                <a:gd name="f50" fmla="+- f6 0 f5"/>
                <a:gd name="f51" fmla="*/ f46 f0 1"/>
                <a:gd name="f52" fmla="*/ f50 1 40"/>
                <a:gd name="f53" fmla="*/ f49 1 27"/>
                <a:gd name="f54" fmla="*/ f51 1 f2"/>
                <a:gd name="f55" fmla="*/ 0 1 f52"/>
                <a:gd name="f56" fmla="*/ 13 1 f53"/>
                <a:gd name="f57" fmla="*/ 2 1 f52"/>
                <a:gd name="f58" fmla="*/ 12 1 f53"/>
                <a:gd name="f59" fmla="*/ 3 1 f52"/>
                <a:gd name="f60" fmla="*/ 9 1 f53"/>
                <a:gd name="f61" fmla="*/ 5 1 f52"/>
                <a:gd name="f62" fmla="*/ 6 1 f53"/>
                <a:gd name="f63" fmla="*/ 4 1 f53"/>
                <a:gd name="f64" fmla="*/ 7 1 f52"/>
                <a:gd name="f65" fmla="*/ 3 1 f53"/>
                <a:gd name="f66" fmla="*/ 10 1 f52"/>
                <a:gd name="f67" fmla="*/ 2 1 f53"/>
                <a:gd name="f68" fmla="*/ 12 1 f52"/>
                <a:gd name="f69" fmla="*/ 14 1 f52"/>
                <a:gd name="f70" fmla="*/ 17 1 f52"/>
                <a:gd name="f71" fmla="*/ 21 1 f52"/>
                <a:gd name="f72" fmla="*/ 1 1 f53"/>
                <a:gd name="f73" fmla="*/ 25 1 f52"/>
                <a:gd name="f74" fmla="*/ 26 1 f52"/>
                <a:gd name="f75" fmla="*/ 27 1 f52"/>
                <a:gd name="f76" fmla="*/ 28 1 f52"/>
                <a:gd name="f77" fmla="*/ 30 1 f52"/>
                <a:gd name="f78" fmla="*/ 7 1 f53"/>
                <a:gd name="f79" fmla="*/ 31 1 f52"/>
                <a:gd name="f80" fmla="*/ 11 1 f53"/>
                <a:gd name="f81" fmla="*/ 32 1 f52"/>
                <a:gd name="f82" fmla="*/ 14 1 f53"/>
                <a:gd name="f83" fmla="*/ 33 1 f52"/>
                <a:gd name="f84" fmla="*/ 16 1 f53"/>
                <a:gd name="f85" fmla="*/ 36 1 f52"/>
                <a:gd name="f86" fmla="*/ 39 1 f52"/>
                <a:gd name="f87" fmla="*/ 17 1 f53"/>
                <a:gd name="f88" fmla="*/ 18 1 f53"/>
                <a:gd name="f89" fmla="*/ 38 1 f52"/>
                <a:gd name="f90" fmla="*/ 19 1 f53"/>
                <a:gd name="f91" fmla="*/ 37 1 f52"/>
                <a:gd name="f92" fmla="*/ 20 1 f53"/>
                <a:gd name="f93" fmla="*/ 22 1 f53"/>
                <a:gd name="f94" fmla="*/ 24 1 f53"/>
                <a:gd name="f95" fmla="*/ 25 1 f53"/>
                <a:gd name="f96" fmla="*/ 34 1 f52"/>
                <a:gd name="f97" fmla="*/ 29 1 f52"/>
                <a:gd name="f98" fmla="*/ 23 1 f53"/>
                <a:gd name="f99" fmla="*/ 23 1 f52"/>
                <a:gd name="f100" fmla="*/ 26 1 f53"/>
                <a:gd name="f101" fmla="*/ 15 1 f52"/>
                <a:gd name="f102" fmla="*/ 11 1 f52"/>
                <a:gd name="f103" fmla="*/ 9 1 f52"/>
                <a:gd name="f104" fmla="*/ 21 1 f53"/>
                <a:gd name="f105" fmla="*/ 8 1 f52"/>
                <a:gd name="f106" fmla="*/ 6 1 f52"/>
                <a:gd name="f107" fmla="*/ 4 1 f52"/>
                <a:gd name="f108" fmla="*/ 1 1 f52"/>
                <a:gd name="f109" fmla="*/ 15 1 f53"/>
                <a:gd name="f110" fmla="*/ f6 1 f52"/>
                <a:gd name="f111" fmla="*/ 0 1 f53"/>
                <a:gd name="f112" fmla="*/ f7 1 f53"/>
                <a:gd name="f113" fmla="+- f54 0 f1"/>
                <a:gd name="f114" fmla="*/ f55 f47 1"/>
                <a:gd name="f115" fmla="*/ f110 f47 1"/>
                <a:gd name="f116" fmla="*/ f112 f48 1"/>
                <a:gd name="f117" fmla="*/ f111 f48 1"/>
                <a:gd name="f118" fmla="*/ f56 f48 1"/>
                <a:gd name="f119" fmla="*/ f57 f47 1"/>
                <a:gd name="f120" fmla="*/ f58 f48 1"/>
                <a:gd name="f121" fmla="*/ f59 f47 1"/>
                <a:gd name="f122" fmla="*/ f60 f48 1"/>
                <a:gd name="f123" fmla="*/ f61 f47 1"/>
                <a:gd name="f124" fmla="*/ f62 f48 1"/>
                <a:gd name="f125" fmla="*/ f63 f48 1"/>
                <a:gd name="f126" fmla="*/ f64 f47 1"/>
                <a:gd name="f127" fmla="*/ f65 f48 1"/>
                <a:gd name="f128" fmla="*/ f66 f47 1"/>
                <a:gd name="f129" fmla="*/ f67 f48 1"/>
                <a:gd name="f130" fmla="*/ f68 f47 1"/>
                <a:gd name="f131" fmla="*/ f69 f47 1"/>
                <a:gd name="f132" fmla="*/ f70 f47 1"/>
                <a:gd name="f133" fmla="*/ f71 f47 1"/>
                <a:gd name="f134" fmla="*/ f72 f48 1"/>
                <a:gd name="f135" fmla="*/ f73 f47 1"/>
                <a:gd name="f136" fmla="*/ f74 f47 1"/>
                <a:gd name="f137" fmla="*/ f75 f47 1"/>
                <a:gd name="f138" fmla="*/ f76 f47 1"/>
                <a:gd name="f139" fmla="*/ f77 f47 1"/>
                <a:gd name="f140" fmla="*/ f78 f48 1"/>
                <a:gd name="f141" fmla="*/ f79 f47 1"/>
                <a:gd name="f142" fmla="*/ f80 f48 1"/>
                <a:gd name="f143" fmla="*/ f81 f47 1"/>
                <a:gd name="f144" fmla="*/ f82 f48 1"/>
                <a:gd name="f145" fmla="*/ f83 f47 1"/>
                <a:gd name="f146" fmla="*/ f84 f48 1"/>
                <a:gd name="f147" fmla="*/ f85 f47 1"/>
                <a:gd name="f148" fmla="*/ f86 f47 1"/>
                <a:gd name="f149" fmla="*/ f87 f48 1"/>
                <a:gd name="f150" fmla="*/ f88 f48 1"/>
                <a:gd name="f151" fmla="*/ f89 f47 1"/>
                <a:gd name="f152" fmla="*/ f90 f48 1"/>
                <a:gd name="f153" fmla="*/ f91 f47 1"/>
                <a:gd name="f154" fmla="*/ f92 f48 1"/>
                <a:gd name="f155" fmla="*/ f93 f48 1"/>
                <a:gd name="f156" fmla="*/ f94 f48 1"/>
                <a:gd name="f157" fmla="*/ f95 f48 1"/>
                <a:gd name="f158" fmla="*/ f96 f47 1"/>
                <a:gd name="f159" fmla="*/ f97 f47 1"/>
                <a:gd name="f160" fmla="*/ f98 f48 1"/>
                <a:gd name="f161" fmla="*/ f99 f47 1"/>
                <a:gd name="f162" fmla="*/ f100 f48 1"/>
                <a:gd name="f163" fmla="*/ f101 f47 1"/>
                <a:gd name="f164" fmla="*/ f102 f47 1"/>
                <a:gd name="f165" fmla="*/ f103 f47 1"/>
                <a:gd name="f166" fmla="*/ f104 f48 1"/>
                <a:gd name="f167" fmla="*/ f105 f47 1"/>
                <a:gd name="f168" fmla="*/ f106 f47 1"/>
                <a:gd name="f169" fmla="*/ f107 f47 1"/>
                <a:gd name="f170" fmla="*/ f108 f47 1"/>
                <a:gd name="f171" fmla="*/ f109 f48 1"/>
              </a:gdLst>
              <a:ahLst/>
              <a:cxnLst>
                <a:cxn ang="3cd4">
                  <a:pos x="hc" y="t"/>
                </a:cxn>
                <a:cxn ang="0">
                  <a:pos x="r" y="vc"/>
                </a:cxn>
                <a:cxn ang="cd4">
                  <a:pos x="hc" y="b"/>
                </a:cxn>
                <a:cxn ang="cd2">
                  <a:pos x="l" y="vc"/>
                </a:cxn>
                <a:cxn ang="f113">
                  <a:pos x="f114" y="f118"/>
                </a:cxn>
                <a:cxn ang="f113">
                  <a:pos x="f119" y="f120"/>
                </a:cxn>
                <a:cxn ang="f113">
                  <a:pos x="f121" y="f122"/>
                </a:cxn>
                <a:cxn ang="f113">
                  <a:pos x="f123" y="f124"/>
                </a:cxn>
                <a:cxn ang="f113">
                  <a:pos x="f123" y="f125"/>
                </a:cxn>
                <a:cxn ang="f113">
                  <a:pos x="f126" y="f127"/>
                </a:cxn>
                <a:cxn ang="f113">
                  <a:pos x="f128" y="f129"/>
                </a:cxn>
                <a:cxn ang="f113">
                  <a:pos x="f130" y="f129"/>
                </a:cxn>
                <a:cxn ang="f113">
                  <a:pos x="f131" y="f129"/>
                </a:cxn>
                <a:cxn ang="f113">
                  <a:pos x="f132" y="f129"/>
                </a:cxn>
                <a:cxn ang="f113">
                  <a:pos x="f133" y="f134"/>
                </a:cxn>
                <a:cxn ang="f113">
                  <a:pos x="f135" y="f134"/>
                </a:cxn>
                <a:cxn ang="f113">
                  <a:pos x="f136" y="f134"/>
                </a:cxn>
                <a:cxn ang="f113">
                  <a:pos x="f137" y="f125"/>
                </a:cxn>
                <a:cxn ang="f113">
                  <a:pos x="f138" y="f124"/>
                </a:cxn>
                <a:cxn ang="f113">
                  <a:pos x="f139" y="f140"/>
                </a:cxn>
                <a:cxn ang="f113">
                  <a:pos x="f141" y="f122"/>
                </a:cxn>
                <a:cxn ang="f113">
                  <a:pos x="f141" y="f142"/>
                </a:cxn>
                <a:cxn ang="f113">
                  <a:pos x="f141" y="f120"/>
                </a:cxn>
                <a:cxn ang="f113">
                  <a:pos x="f143" y="f118"/>
                </a:cxn>
                <a:cxn ang="f113">
                  <a:pos x="f143" y="f144"/>
                </a:cxn>
                <a:cxn ang="f113">
                  <a:pos x="f145" y="f146"/>
                </a:cxn>
                <a:cxn ang="f113">
                  <a:pos x="f147" y="f146"/>
                </a:cxn>
                <a:cxn ang="f113">
                  <a:pos x="f148" y="f146"/>
                </a:cxn>
                <a:cxn ang="f113">
                  <a:pos x="f148" y="f149"/>
                </a:cxn>
                <a:cxn ang="f113">
                  <a:pos x="f148" y="f150"/>
                </a:cxn>
                <a:cxn ang="f113">
                  <a:pos x="f151" y="f152"/>
                </a:cxn>
                <a:cxn ang="f113">
                  <a:pos x="f151" y="f152"/>
                </a:cxn>
                <a:cxn ang="f113">
                  <a:pos x="f153" y="f150"/>
                </a:cxn>
                <a:cxn ang="f113">
                  <a:pos x="f153" y="f152"/>
                </a:cxn>
                <a:cxn ang="f113">
                  <a:pos x="f153" y="f154"/>
                </a:cxn>
                <a:cxn ang="f113">
                  <a:pos x="f147" y="f155"/>
                </a:cxn>
                <a:cxn ang="f113">
                  <a:pos x="f147" y="f156"/>
                </a:cxn>
                <a:cxn ang="f113">
                  <a:pos x="f153" y="f157"/>
                </a:cxn>
                <a:cxn ang="f113">
                  <a:pos x="f158" y="f157"/>
                </a:cxn>
                <a:cxn ang="f113">
                  <a:pos x="f159" y="f156"/>
                </a:cxn>
                <a:cxn ang="f113">
                  <a:pos x="f137" y="f160"/>
                </a:cxn>
                <a:cxn ang="f113">
                  <a:pos x="f161" y="f157"/>
                </a:cxn>
                <a:cxn ang="f113">
                  <a:pos x="f133" y="f162"/>
                </a:cxn>
                <a:cxn ang="f113">
                  <a:pos x="f132" y="f162"/>
                </a:cxn>
                <a:cxn ang="f113">
                  <a:pos x="f163" y="f157"/>
                </a:cxn>
                <a:cxn ang="f113">
                  <a:pos x="f130" y="f157"/>
                </a:cxn>
                <a:cxn ang="f113">
                  <a:pos x="f164" y="f156"/>
                </a:cxn>
                <a:cxn ang="f113">
                  <a:pos x="f128" y="f156"/>
                </a:cxn>
                <a:cxn ang="f113">
                  <a:pos x="f165" y="f160"/>
                </a:cxn>
                <a:cxn ang="f113">
                  <a:pos x="f165" y="f166"/>
                </a:cxn>
                <a:cxn ang="f113">
                  <a:pos x="f167" y="f155"/>
                </a:cxn>
                <a:cxn ang="f113">
                  <a:pos x="f168" y="f154"/>
                </a:cxn>
                <a:cxn ang="f113">
                  <a:pos x="f169" y="f154"/>
                </a:cxn>
                <a:cxn ang="f113">
                  <a:pos x="f169" y="f150"/>
                </a:cxn>
                <a:cxn ang="f113">
                  <a:pos x="f121" y="f149"/>
                </a:cxn>
                <a:cxn ang="f113">
                  <a:pos x="f170" y="f171"/>
                </a:cxn>
                <a:cxn ang="f113">
                  <a:pos x="f114" y="f118"/>
                </a:cxn>
              </a:cxnLst>
              <a:rect l="f114" t="f117" r="f115" b="f116"/>
              <a:pathLst>
                <a:path w="40" h="27">
                  <a:moveTo>
                    <a:pt x="f5" y="f8"/>
                  </a:moveTo>
                  <a:cubicBezTo>
                    <a:pt x="f5" y="f8"/>
                    <a:pt x="f9" y="f8"/>
                    <a:pt x="f10" y="f11"/>
                  </a:cubicBezTo>
                  <a:cubicBezTo>
                    <a:pt x="f12" y="f13"/>
                    <a:pt x="f12" y="f14"/>
                    <a:pt x="f12" y="f15"/>
                  </a:cubicBezTo>
                  <a:cubicBezTo>
                    <a:pt x="f16" y="f17"/>
                    <a:pt x="f18" y="f17"/>
                    <a:pt x="f18" y="f19"/>
                  </a:cubicBezTo>
                  <a:cubicBezTo>
                    <a:pt x="f18" y="f18"/>
                    <a:pt x="f16" y="f18"/>
                    <a:pt x="f18" y="f16"/>
                  </a:cubicBezTo>
                  <a:cubicBezTo>
                    <a:pt x="f19" y="f12"/>
                    <a:pt x="f20" y="f12"/>
                    <a:pt x="f20" y="f12"/>
                  </a:cubicBezTo>
                  <a:cubicBezTo>
                    <a:pt x="f17" y="f9"/>
                    <a:pt x="f15" y="f12"/>
                    <a:pt x="f14" y="f10"/>
                  </a:cubicBezTo>
                  <a:cubicBezTo>
                    <a:pt x="f13" y="f10"/>
                    <a:pt x="f14" y="f12"/>
                    <a:pt x="f11" y="f10"/>
                  </a:cubicBezTo>
                  <a:cubicBezTo>
                    <a:pt x="f21" y="f10"/>
                    <a:pt x="f8" y="f12"/>
                    <a:pt x="f21" y="f10"/>
                  </a:cubicBezTo>
                  <a:cubicBezTo>
                    <a:pt x="f22" y="f9"/>
                    <a:pt x="f23" y="f10"/>
                    <a:pt x="f23" y="f10"/>
                  </a:cubicBezTo>
                  <a:cubicBezTo>
                    <a:pt x="f24" y="f9"/>
                    <a:pt x="f25" y="f10"/>
                    <a:pt x="f25" y="f9"/>
                  </a:cubicBezTo>
                  <a:cubicBezTo>
                    <a:pt x="f26" y="f5"/>
                    <a:pt x="f27" y="f10"/>
                    <a:pt x="f27" y="f9"/>
                  </a:cubicBezTo>
                  <a:cubicBezTo>
                    <a:pt x="f27" y="f9"/>
                    <a:pt x="f28" y="f9"/>
                    <a:pt x="f28" y="f9"/>
                  </a:cubicBezTo>
                  <a:cubicBezTo>
                    <a:pt x="f7" y="f10"/>
                    <a:pt x="f7" y="f16"/>
                    <a:pt x="f7" y="f16"/>
                  </a:cubicBezTo>
                  <a:cubicBezTo>
                    <a:pt x="f29" y="f16"/>
                    <a:pt x="f29" y="f18"/>
                    <a:pt x="f29" y="f19"/>
                  </a:cubicBezTo>
                  <a:cubicBezTo>
                    <a:pt x="f30" y="f19"/>
                    <a:pt x="f31" y="f19"/>
                    <a:pt x="f31" y="f20"/>
                  </a:cubicBezTo>
                  <a:cubicBezTo>
                    <a:pt x="f30" y="f20"/>
                    <a:pt x="f32" y="f17"/>
                    <a:pt x="f32" y="f15"/>
                  </a:cubicBezTo>
                  <a:cubicBezTo>
                    <a:pt x="f31" y="f15"/>
                    <a:pt x="f32" y="f14"/>
                    <a:pt x="f32" y="f13"/>
                  </a:cubicBezTo>
                  <a:cubicBezTo>
                    <a:pt x="f31" y="f13"/>
                    <a:pt x="f32" y="f11"/>
                    <a:pt x="f32" y="f11"/>
                  </a:cubicBezTo>
                  <a:cubicBezTo>
                    <a:pt x="f32" y="f8"/>
                    <a:pt x="f33" y="f8"/>
                    <a:pt x="f33" y="f8"/>
                  </a:cubicBezTo>
                  <a:cubicBezTo>
                    <a:pt x="f33" y="f21"/>
                    <a:pt x="f34" y="f21"/>
                    <a:pt x="f33" y="f21"/>
                  </a:cubicBezTo>
                  <a:cubicBezTo>
                    <a:pt x="f33" y="f22"/>
                    <a:pt x="f34" y="f35"/>
                    <a:pt x="f34" y="f35"/>
                  </a:cubicBezTo>
                  <a:cubicBezTo>
                    <a:pt x="f36" y="f24"/>
                    <a:pt x="f37" y="f23"/>
                    <a:pt x="f37" y="f35"/>
                  </a:cubicBezTo>
                  <a:cubicBezTo>
                    <a:pt x="f38" y="f35"/>
                    <a:pt x="f39" y="f22"/>
                    <a:pt x="f40" y="f35"/>
                  </a:cubicBezTo>
                  <a:cubicBezTo>
                    <a:pt x="f6" y="f23"/>
                    <a:pt x="f40" y="f23"/>
                    <a:pt x="f40" y="f23"/>
                  </a:cubicBezTo>
                  <a:cubicBezTo>
                    <a:pt x="f40" y="f23"/>
                    <a:pt x="f40" y="f24"/>
                    <a:pt x="f40" y="f24"/>
                  </a:cubicBezTo>
                  <a:cubicBezTo>
                    <a:pt x="f40" y="f41"/>
                    <a:pt x="f40" y="f24"/>
                    <a:pt x="f38" y="f41"/>
                  </a:cubicBezTo>
                  <a:cubicBezTo>
                    <a:pt x="f38" y="f41"/>
                    <a:pt x="f39" y="f42"/>
                    <a:pt x="f38" y="f41"/>
                  </a:cubicBezTo>
                  <a:cubicBezTo>
                    <a:pt x="f38" y="f41"/>
                    <a:pt x="f38" y="f24"/>
                    <a:pt x="f39" y="f24"/>
                  </a:cubicBezTo>
                  <a:cubicBezTo>
                    <a:pt x="f37" y="f41"/>
                    <a:pt x="f39" y="f41"/>
                    <a:pt x="f39" y="f41"/>
                  </a:cubicBezTo>
                  <a:cubicBezTo>
                    <a:pt x="f39" y="f42"/>
                    <a:pt x="f39" y="f42"/>
                    <a:pt x="f39" y="f42"/>
                  </a:cubicBezTo>
                  <a:cubicBezTo>
                    <a:pt x="f37" y="f25"/>
                    <a:pt x="f37" y="f25"/>
                    <a:pt x="f37" y="f43"/>
                  </a:cubicBezTo>
                  <a:cubicBezTo>
                    <a:pt x="f37" y="f26"/>
                    <a:pt x="f37" y="f26"/>
                    <a:pt x="f37" y="f44"/>
                  </a:cubicBezTo>
                  <a:cubicBezTo>
                    <a:pt x="f37" y="f27"/>
                    <a:pt x="f39" y="f27"/>
                    <a:pt x="f39" y="f27"/>
                  </a:cubicBezTo>
                  <a:cubicBezTo>
                    <a:pt x="f45" y="f27"/>
                    <a:pt x="f36" y="f27"/>
                    <a:pt x="f45" y="f27"/>
                  </a:cubicBezTo>
                  <a:cubicBezTo>
                    <a:pt x="f33" y="f27"/>
                    <a:pt x="f31" y="f44"/>
                    <a:pt x="f30" y="f44"/>
                  </a:cubicBezTo>
                  <a:cubicBezTo>
                    <a:pt x="f30" y="f26"/>
                    <a:pt x="f30" y="f26"/>
                    <a:pt x="f7" y="f26"/>
                  </a:cubicBezTo>
                  <a:cubicBezTo>
                    <a:pt x="f28" y="f26"/>
                    <a:pt x="f44" y="f44"/>
                    <a:pt x="f26" y="f27"/>
                  </a:cubicBezTo>
                  <a:cubicBezTo>
                    <a:pt x="f43" y="f7"/>
                    <a:pt x="f43" y="f28"/>
                    <a:pt x="f25" y="f28"/>
                  </a:cubicBezTo>
                  <a:cubicBezTo>
                    <a:pt x="f41" y="f28"/>
                    <a:pt x="f24" y="f27"/>
                    <a:pt x="f23" y="f28"/>
                  </a:cubicBezTo>
                  <a:cubicBezTo>
                    <a:pt x="f23" y="f28"/>
                    <a:pt x="f35" y="f28"/>
                    <a:pt x="f22" y="f27"/>
                  </a:cubicBezTo>
                  <a:cubicBezTo>
                    <a:pt x="f8" y="f27"/>
                    <a:pt x="f8" y="f27"/>
                    <a:pt x="f11" y="f27"/>
                  </a:cubicBezTo>
                  <a:cubicBezTo>
                    <a:pt x="f11" y="f27"/>
                    <a:pt x="f13" y="f27"/>
                    <a:pt x="f13" y="f44"/>
                  </a:cubicBezTo>
                  <a:cubicBezTo>
                    <a:pt x="f13" y="f44"/>
                    <a:pt x="f13" y="f44"/>
                    <a:pt x="f14" y="f44"/>
                  </a:cubicBezTo>
                  <a:cubicBezTo>
                    <a:pt x="f14" y="f26"/>
                    <a:pt x="f17" y="f26"/>
                    <a:pt x="f15" y="f26"/>
                  </a:cubicBezTo>
                  <a:cubicBezTo>
                    <a:pt x="f15" y="f43"/>
                    <a:pt x="f14" y="f43"/>
                    <a:pt x="f15" y="f25"/>
                  </a:cubicBezTo>
                  <a:cubicBezTo>
                    <a:pt x="f17" y="f25"/>
                    <a:pt x="f17" y="f26"/>
                    <a:pt x="f17" y="f43"/>
                  </a:cubicBezTo>
                  <a:cubicBezTo>
                    <a:pt x="f20" y="f43"/>
                    <a:pt x="f19" y="f42"/>
                    <a:pt x="f19" y="f42"/>
                  </a:cubicBezTo>
                  <a:cubicBezTo>
                    <a:pt x="f19" y="f25"/>
                    <a:pt x="f16" y="f42"/>
                    <a:pt x="f16" y="f42"/>
                  </a:cubicBezTo>
                  <a:cubicBezTo>
                    <a:pt x="f16" y="f41"/>
                    <a:pt x="f18" y="f41"/>
                    <a:pt x="f16" y="f24"/>
                  </a:cubicBezTo>
                  <a:cubicBezTo>
                    <a:pt x="f16" y="f24"/>
                    <a:pt x="f12" y="f24"/>
                    <a:pt x="f12" y="f23"/>
                  </a:cubicBezTo>
                  <a:cubicBezTo>
                    <a:pt x="f12" y="f35"/>
                    <a:pt x="f9" y="f35"/>
                    <a:pt x="f9" y="f22"/>
                  </a:cubicBezTo>
                  <a:cubicBezTo>
                    <a:pt x="f9" y="f21"/>
                    <a:pt x="f5" y="f21"/>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3" name="Ireland">
              <a:extLst>
                <a:ext uri="{FF2B5EF4-FFF2-40B4-BE49-F238E27FC236}">
                  <a16:creationId xmlns:a16="http://schemas.microsoft.com/office/drawing/2014/main" id="{3DDEB485-E759-9B43-3406-4F6032D12D9A}"/>
                </a:ext>
              </a:extLst>
            </p:cNvPr>
            <p:cNvSpPr/>
            <p:nvPr/>
          </p:nvSpPr>
          <p:spPr>
            <a:xfrm>
              <a:off x="6789365" y="2910398"/>
              <a:ext cx="94896" cy="91997"/>
            </a:xfrm>
            <a:custGeom>
              <a:avLst/>
              <a:gdLst>
                <a:gd name="f0" fmla="val 10800000"/>
                <a:gd name="f1" fmla="val 5400000"/>
                <a:gd name="f2" fmla="val 180"/>
                <a:gd name="f3" fmla="val w"/>
                <a:gd name="f4" fmla="val h"/>
                <a:gd name="f5" fmla="val 0"/>
                <a:gd name="f6" fmla="val 18"/>
                <a:gd name="f7" fmla="val 14"/>
                <a:gd name="f8" fmla="val 1"/>
                <a:gd name="f9" fmla="val 15"/>
                <a:gd name="f10" fmla="val 16"/>
                <a:gd name="f11" fmla="val 13"/>
                <a:gd name="f12" fmla="val 12"/>
                <a:gd name="f13" fmla="val 11"/>
                <a:gd name="f14" fmla="val 10"/>
                <a:gd name="f15" fmla="val 9"/>
                <a:gd name="f16" fmla="val 2"/>
                <a:gd name="f17" fmla="val 3"/>
                <a:gd name="f18" fmla="val 8"/>
                <a:gd name="f19" fmla="val 4"/>
                <a:gd name="f20" fmla="val 5"/>
                <a:gd name="f21" fmla="val 7"/>
                <a:gd name="f22" fmla="val 6"/>
                <a:gd name="f23" fmla="val 17"/>
                <a:gd name="f24" fmla="+- 0 0 -90"/>
                <a:gd name="f25" fmla="*/ f3 1 18"/>
                <a:gd name="f26" fmla="*/ f4 1 18"/>
                <a:gd name="f27" fmla="+- f6 0 f5"/>
                <a:gd name="f28" fmla="*/ f24 f0 1"/>
                <a:gd name="f29" fmla="*/ f27 1 18"/>
                <a:gd name="f30" fmla="*/ f28 1 f2"/>
                <a:gd name="f31" fmla="*/ 15 1 f29"/>
                <a:gd name="f32" fmla="*/ 1 1 f29"/>
                <a:gd name="f33" fmla="*/ 13 1 f29"/>
                <a:gd name="f34" fmla="*/ 0 1 f29"/>
                <a:gd name="f35" fmla="*/ 11 1 f29"/>
                <a:gd name="f36" fmla="*/ 9 1 f29"/>
                <a:gd name="f37" fmla="*/ 2 1 f29"/>
                <a:gd name="f38" fmla="*/ 3 1 f29"/>
                <a:gd name="f39" fmla="*/ 10 1 f29"/>
                <a:gd name="f40" fmla="*/ 4 1 f29"/>
                <a:gd name="f41" fmla="*/ 5 1 f29"/>
                <a:gd name="f42" fmla="*/ 7 1 f29"/>
                <a:gd name="f43" fmla="*/ 6 1 f29"/>
                <a:gd name="f44" fmla="*/ 8 1 f29"/>
                <a:gd name="f45" fmla="*/ 12 1 f29"/>
                <a:gd name="f46" fmla="*/ 14 1 f29"/>
                <a:gd name="f47" fmla="*/ 16 1 f29"/>
                <a:gd name="f48" fmla="*/ 17 1 f29"/>
                <a:gd name="f49" fmla="*/ 18 1 f29"/>
                <a:gd name="f50" fmla="*/ f6 1 f29"/>
                <a:gd name="f51" fmla="+- f30 0 f1"/>
                <a:gd name="f52" fmla="*/ f34 f25 1"/>
                <a:gd name="f53" fmla="*/ f50 f25 1"/>
                <a:gd name="f54" fmla="*/ f50 f26 1"/>
                <a:gd name="f55" fmla="*/ f34 f26 1"/>
                <a:gd name="f56" fmla="*/ f31 f25 1"/>
                <a:gd name="f57" fmla="*/ f32 f26 1"/>
                <a:gd name="f58" fmla="*/ f33 f25 1"/>
                <a:gd name="f59" fmla="*/ f35 f25 1"/>
                <a:gd name="f60" fmla="*/ f36 f25 1"/>
                <a:gd name="f61" fmla="*/ f37 f26 1"/>
                <a:gd name="f62" fmla="*/ f38 f26 1"/>
                <a:gd name="f63" fmla="*/ f39 f25 1"/>
                <a:gd name="f64" fmla="*/ f40 f26 1"/>
                <a:gd name="f65" fmla="*/ f41 f26 1"/>
                <a:gd name="f66" fmla="*/ f42 f25 1"/>
                <a:gd name="f67" fmla="*/ f40 f25 1"/>
                <a:gd name="f68" fmla="*/ f43 f26 1"/>
                <a:gd name="f69" fmla="*/ f42 f26 1"/>
                <a:gd name="f70" fmla="*/ f38 f25 1"/>
                <a:gd name="f71" fmla="*/ f44 f26 1"/>
                <a:gd name="f72" fmla="*/ f36 f26 1"/>
                <a:gd name="f73" fmla="*/ f41 f25 1"/>
                <a:gd name="f74" fmla="*/ f35 f26 1"/>
                <a:gd name="f75" fmla="*/ f45 f26 1"/>
                <a:gd name="f76" fmla="*/ f33 f26 1"/>
                <a:gd name="f77" fmla="*/ f44 f25 1"/>
                <a:gd name="f78" fmla="*/ f46 f26 1"/>
                <a:gd name="f79" fmla="*/ f32 f25 1"/>
                <a:gd name="f80" fmla="*/ f37 f25 1"/>
                <a:gd name="f81" fmla="*/ f31 f26 1"/>
                <a:gd name="f82" fmla="*/ f47 f26 1"/>
                <a:gd name="f83" fmla="*/ f48 f26 1"/>
                <a:gd name="f84" fmla="*/ f49 f26 1"/>
                <a:gd name="f85" fmla="*/ f45 f25 1"/>
                <a:gd name="f86" fmla="*/ f46 f25 1"/>
                <a:gd name="f87" fmla="*/ f47 f25 1"/>
                <a:gd name="f88" fmla="*/ f48 f25 1"/>
                <a:gd name="f89" fmla="*/ f49 f25 1"/>
                <a:gd name="f90" fmla="*/ f39 f26 1"/>
              </a:gdLst>
              <a:ahLst/>
              <a:cxnLst>
                <a:cxn ang="3cd4">
                  <a:pos x="hc" y="t"/>
                </a:cxn>
                <a:cxn ang="0">
                  <a:pos x="r" y="vc"/>
                </a:cxn>
                <a:cxn ang="cd4">
                  <a:pos x="hc" y="b"/>
                </a:cxn>
                <a:cxn ang="cd2">
                  <a:pos x="l" y="vc"/>
                </a:cxn>
                <a:cxn ang="f51">
                  <a:pos x="f56" y="f57"/>
                </a:cxn>
                <a:cxn ang="f51">
                  <a:pos x="f58" y="f55"/>
                </a:cxn>
                <a:cxn ang="f51">
                  <a:pos x="f58" y="f55"/>
                </a:cxn>
                <a:cxn ang="f51">
                  <a:pos x="f59" y="f57"/>
                </a:cxn>
                <a:cxn ang="f51">
                  <a:pos x="f60" y="f61"/>
                </a:cxn>
                <a:cxn ang="f51">
                  <a:pos x="f60" y="f62"/>
                </a:cxn>
                <a:cxn ang="f51">
                  <a:pos x="f63" y="f64"/>
                </a:cxn>
                <a:cxn ang="f51">
                  <a:pos x="f60" y="f65"/>
                </a:cxn>
                <a:cxn ang="f51">
                  <a:pos x="f66" y="f65"/>
                </a:cxn>
                <a:cxn ang="f51">
                  <a:pos x="f67" y="f64"/>
                </a:cxn>
                <a:cxn ang="f51">
                  <a:pos x="f67" y="f68"/>
                </a:cxn>
                <a:cxn ang="f51">
                  <a:pos x="f67" y="f68"/>
                </a:cxn>
                <a:cxn ang="f51">
                  <a:pos x="f67" y="f69"/>
                </a:cxn>
                <a:cxn ang="f51">
                  <a:pos x="f70" y="f71"/>
                </a:cxn>
                <a:cxn ang="f51">
                  <a:pos x="f67" y="f71"/>
                </a:cxn>
                <a:cxn ang="f51">
                  <a:pos x="f67" y="f72"/>
                </a:cxn>
                <a:cxn ang="f51">
                  <a:pos x="f66" y="f72"/>
                </a:cxn>
                <a:cxn ang="f51">
                  <a:pos x="f73" y="f74"/>
                </a:cxn>
                <a:cxn ang="f51">
                  <a:pos x="f67" y="f75"/>
                </a:cxn>
                <a:cxn ang="f51">
                  <a:pos x="f67" y="f76"/>
                </a:cxn>
                <a:cxn ang="f51">
                  <a:pos x="f66" y="f75"/>
                </a:cxn>
                <a:cxn ang="f51">
                  <a:pos x="f77" y="f75"/>
                </a:cxn>
                <a:cxn ang="f51">
                  <a:pos x="f70" y="f76"/>
                </a:cxn>
                <a:cxn ang="f51">
                  <a:pos x="f67" y="f78"/>
                </a:cxn>
                <a:cxn ang="f51">
                  <a:pos x="f79" y="f78"/>
                </a:cxn>
                <a:cxn ang="f51">
                  <a:pos x="f80" y="f81"/>
                </a:cxn>
                <a:cxn ang="f51">
                  <a:pos x="f70" y="f81"/>
                </a:cxn>
                <a:cxn ang="f51">
                  <a:pos x="f79" y="f82"/>
                </a:cxn>
                <a:cxn ang="f51">
                  <a:pos x="f67" y="f82"/>
                </a:cxn>
                <a:cxn ang="f51">
                  <a:pos x="f70" y="f83"/>
                </a:cxn>
                <a:cxn ang="f51">
                  <a:pos x="f70" y="f83"/>
                </a:cxn>
                <a:cxn ang="f51">
                  <a:pos x="f73" y="f84"/>
                </a:cxn>
                <a:cxn ang="f51">
                  <a:pos x="f77" y="f83"/>
                </a:cxn>
                <a:cxn ang="f51">
                  <a:pos x="f63" y="f82"/>
                </a:cxn>
                <a:cxn ang="f51">
                  <a:pos x="f85" y="f81"/>
                </a:cxn>
                <a:cxn ang="f51">
                  <a:pos x="f86" y="f78"/>
                </a:cxn>
                <a:cxn ang="f51">
                  <a:pos x="f56" y="f81"/>
                </a:cxn>
                <a:cxn ang="f51">
                  <a:pos x="f87" y="f78"/>
                </a:cxn>
                <a:cxn ang="f51">
                  <a:pos x="f88" y="f75"/>
                </a:cxn>
                <a:cxn ang="f51">
                  <a:pos x="f89" y="f90"/>
                </a:cxn>
                <a:cxn ang="f51">
                  <a:pos x="f89" y="f72"/>
                </a:cxn>
                <a:cxn ang="f51">
                  <a:pos x="f88" y="f69"/>
                </a:cxn>
                <a:cxn ang="f51">
                  <a:pos x="f89" y="f68"/>
                </a:cxn>
                <a:cxn ang="f51">
                  <a:pos x="f56" y="f65"/>
                </a:cxn>
                <a:cxn ang="f51">
                  <a:pos x="f85" y="f64"/>
                </a:cxn>
                <a:cxn ang="f51">
                  <a:pos x="f58" y="f61"/>
                </a:cxn>
              </a:cxnLst>
              <a:rect l="f52" t="f55" r="f53" b="f54"/>
              <a:pathLst>
                <a:path w="18" h="18">
                  <a:moveTo>
                    <a:pt x="f7" y="f8"/>
                  </a:moveTo>
                  <a:cubicBezTo>
                    <a:pt x="f7" y="f8"/>
                    <a:pt x="f7" y="f8"/>
                    <a:pt x="f9" y="f8"/>
                  </a:cubicBezTo>
                  <a:cubicBezTo>
                    <a:pt x="f10" y="f5"/>
                    <a:pt x="f9" y="f5"/>
                    <a:pt x="f7" y="f5"/>
                  </a:cubicBezTo>
                  <a:cubicBezTo>
                    <a:pt x="f7" y="f5"/>
                    <a:pt x="f7" y="f5"/>
                    <a:pt x="f11" y="f5"/>
                  </a:cubicBezTo>
                  <a:cubicBezTo>
                    <a:pt x="f11" y="f5"/>
                    <a:pt x="f7" y="f8"/>
                    <a:pt x="f11" y="f8"/>
                  </a:cubicBezTo>
                  <a:cubicBezTo>
                    <a:pt x="f11" y="f8"/>
                    <a:pt x="f11" y="f5"/>
                    <a:pt x="f11" y="f5"/>
                  </a:cubicBezTo>
                  <a:cubicBezTo>
                    <a:pt x="f12" y="f5"/>
                    <a:pt x="f12" y="f8"/>
                    <a:pt x="f12" y="f5"/>
                  </a:cubicBezTo>
                  <a:cubicBezTo>
                    <a:pt x="f13" y="f5"/>
                    <a:pt x="f13" y="f8"/>
                    <a:pt x="f13" y="f8"/>
                  </a:cubicBezTo>
                  <a:cubicBezTo>
                    <a:pt x="f14" y="f5"/>
                    <a:pt x="f14" y="f8"/>
                    <a:pt x="f14" y="f8"/>
                  </a:cubicBezTo>
                  <a:cubicBezTo>
                    <a:pt x="f15" y="f16"/>
                    <a:pt x="f14" y="f16"/>
                    <a:pt x="f15" y="f16"/>
                  </a:cubicBezTo>
                  <a:cubicBezTo>
                    <a:pt x="f15" y="f16"/>
                    <a:pt x="f15" y="f17"/>
                    <a:pt x="f15" y="f17"/>
                  </a:cubicBezTo>
                  <a:cubicBezTo>
                    <a:pt x="f18" y="f17"/>
                    <a:pt x="f18" y="f17"/>
                    <a:pt x="f15" y="f17"/>
                  </a:cubicBezTo>
                  <a:cubicBezTo>
                    <a:pt x="f15" y="f17"/>
                    <a:pt x="f15" y="f17"/>
                    <a:pt x="f14" y="f17"/>
                  </a:cubicBezTo>
                  <a:cubicBezTo>
                    <a:pt x="f13" y="f17"/>
                    <a:pt x="f14" y="f17"/>
                    <a:pt x="f14" y="f19"/>
                  </a:cubicBezTo>
                  <a:cubicBezTo>
                    <a:pt x="f14" y="f19"/>
                    <a:pt x="f14" y="f19"/>
                    <a:pt x="f15" y="f19"/>
                  </a:cubicBezTo>
                  <a:cubicBezTo>
                    <a:pt x="f18" y="f19"/>
                    <a:pt x="f15" y="f20"/>
                    <a:pt x="f15" y="f20"/>
                  </a:cubicBezTo>
                  <a:cubicBezTo>
                    <a:pt x="f18" y="f20"/>
                    <a:pt x="f15" y="f20"/>
                    <a:pt x="f18" y="f20"/>
                  </a:cubicBezTo>
                  <a:cubicBezTo>
                    <a:pt x="f21" y="f20"/>
                    <a:pt x="f21" y="f20"/>
                    <a:pt x="f21" y="f20"/>
                  </a:cubicBezTo>
                  <a:cubicBezTo>
                    <a:pt x="f21" y="f20"/>
                    <a:pt x="f20" y="f19"/>
                    <a:pt x="f20" y="f19"/>
                  </a:cubicBezTo>
                  <a:cubicBezTo>
                    <a:pt x="f19" y="f19"/>
                    <a:pt x="f19" y="f19"/>
                    <a:pt x="f19" y="f19"/>
                  </a:cubicBezTo>
                  <a:cubicBezTo>
                    <a:pt x="f17" y="f20"/>
                    <a:pt x="f19" y="f20"/>
                    <a:pt x="f19" y="f20"/>
                  </a:cubicBezTo>
                  <a:cubicBezTo>
                    <a:pt x="f19" y="f20"/>
                    <a:pt x="f19" y="f20"/>
                    <a:pt x="f19" y="f22"/>
                  </a:cubicBezTo>
                  <a:cubicBezTo>
                    <a:pt x="f19" y="f20"/>
                    <a:pt x="f17" y="f22"/>
                    <a:pt x="f17" y="f22"/>
                  </a:cubicBezTo>
                  <a:cubicBezTo>
                    <a:pt x="f17" y="f22"/>
                    <a:pt x="f17" y="f22"/>
                    <a:pt x="f19" y="f22"/>
                  </a:cubicBezTo>
                  <a:cubicBezTo>
                    <a:pt x="f19" y="f22"/>
                    <a:pt x="f19" y="f22"/>
                    <a:pt x="f20" y="f22"/>
                  </a:cubicBezTo>
                  <a:cubicBezTo>
                    <a:pt x="f20" y="f22"/>
                    <a:pt x="f20" y="f21"/>
                    <a:pt x="f19" y="f21"/>
                  </a:cubicBezTo>
                  <a:cubicBezTo>
                    <a:pt x="f19" y="f21"/>
                    <a:pt x="f19" y="f21"/>
                    <a:pt x="f19" y="f18"/>
                  </a:cubicBezTo>
                  <a:cubicBezTo>
                    <a:pt x="f19" y="f18"/>
                    <a:pt x="f19" y="f18"/>
                    <a:pt x="f17" y="f18"/>
                  </a:cubicBezTo>
                  <a:cubicBezTo>
                    <a:pt x="f16" y="f18"/>
                    <a:pt x="f17" y="f18"/>
                    <a:pt x="f17" y="f18"/>
                  </a:cubicBezTo>
                  <a:cubicBezTo>
                    <a:pt x="f16" y="f18"/>
                    <a:pt x="f17" y="f15"/>
                    <a:pt x="f19" y="f18"/>
                  </a:cubicBezTo>
                  <a:cubicBezTo>
                    <a:pt x="f19" y="f18"/>
                    <a:pt x="f19" y="f15"/>
                    <a:pt x="f19" y="f15"/>
                  </a:cubicBezTo>
                  <a:cubicBezTo>
                    <a:pt x="f17" y="f15"/>
                    <a:pt x="f19" y="f15"/>
                    <a:pt x="f19" y="f15"/>
                  </a:cubicBezTo>
                  <a:cubicBezTo>
                    <a:pt x="f20" y="f15"/>
                    <a:pt x="f20" y="f15"/>
                    <a:pt x="f20" y="f15"/>
                  </a:cubicBezTo>
                  <a:cubicBezTo>
                    <a:pt x="f20" y="f14"/>
                    <a:pt x="f22" y="f15"/>
                    <a:pt x="f21" y="f15"/>
                  </a:cubicBezTo>
                  <a:cubicBezTo>
                    <a:pt x="f21" y="f15"/>
                    <a:pt x="f21" y="f14"/>
                    <a:pt x="f22" y="f14"/>
                  </a:cubicBezTo>
                  <a:cubicBezTo>
                    <a:pt x="f22" y="f14"/>
                    <a:pt x="f22" y="f14"/>
                    <a:pt x="f20" y="f13"/>
                  </a:cubicBezTo>
                  <a:cubicBezTo>
                    <a:pt x="f20" y="f13"/>
                    <a:pt x="f20" y="f13"/>
                    <a:pt x="f20" y="f13"/>
                  </a:cubicBezTo>
                  <a:cubicBezTo>
                    <a:pt x="f20" y="f13"/>
                    <a:pt x="f20" y="f12"/>
                    <a:pt x="f19" y="f12"/>
                  </a:cubicBezTo>
                  <a:cubicBezTo>
                    <a:pt x="f19" y="f12"/>
                    <a:pt x="f20" y="f12"/>
                    <a:pt x="f19" y="f12"/>
                  </a:cubicBezTo>
                  <a:cubicBezTo>
                    <a:pt x="f17" y="f11"/>
                    <a:pt x="f17" y="f11"/>
                    <a:pt x="f19" y="f11"/>
                  </a:cubicBezTo>
                  <a:cubicBezTo>
                    <a:pt x="f19" y="f11"/>
                    <a:pt x="f19" y="f12"/>
                    <a:pt x="f20" y="f12"/>
                  </a:cubicBezTo>
                  <a:cubicBezTo>
                    <a:pt x="f20" y="f11"/>
                    <a:pt x="f22" y="f12"/>
                    <a:pt x="f21" y="f12"/>
                  </a:cubicBezTo>
                  <a:cubicBezTo>
                    <a:pt x="f21" y="f13"/>
                    <a:pt x="f21" y="f13"/>
                    <a:pt x="f21" y="f12"/>
                  </a:cubicBezTo>
                  <a:cubicBezTo>
                    <a:pt x="f21" y="f12"/>
                    <a:pt x="f21" y="f12"/>
                    <a:pt x="f18" y="f12"/>
                  </a:cubicBezTo>
                  <a:cubicBezTo>
                    <a:pt x="f21" y="f12"/>
                    <a:pt x="f22" y="f11"/>
                    <a:pt x="f19" y="f11"/>
                  </a:cubicBezTo>
                  <a:cubicBezTo>
                    <a:pt x="f17" y="f11"/>
                    <a:pt x="f19" y="f11"/>
                    <a:pt x="f17" y="f11"/>
                  </a:cubicBezTo>
                  <a:cubicBezTo>
                    <a:pt x="f16" y="f11"/>
                    <a:pt x="f17" y="f11"/>
                    <a:pt x="f17" y="f7"/>
                  </a:cubicBezTo>
                  <a:cubicBezTo>
                    <a:pt x="f17" y="f7"/>
                    <a:pt x="f19" y="f7"/>
                    <a:pt x="f19" y="f7"/>
                  </a:cubicBezTo>
                  <a:cubicBezTo>
                    <a:pt x="f19" y="f7"/>
                    <a:pt x="f17" y="f7"/>
                    <a:pt x="f17" y="f7"/>
                  </a:cubicBezTo>
                  <a:cubicBezTo>
                    <a:pt x="f16" y="f7"/>
                    <a:pt x="f16" y="f7"/>
                    <a:pt x="f8" y="f7"/>
                  </a:cubicBezTo>
                  <a:cubicBezTo>
                    <a:pt x="f8" y="f7"/>
                    <a:pt x="f5" y="f9"/>
                    <a:pt x="f8" y="f9"/>
                  </a:cubicBezTo>
                  <a:cubicBezTo>
                    <a:pt x="f8" y="f7"/>
                    <a:pt x="f8" y="f9"/>
                    <a:pt x="f16" y="f9"/>
                  </a:cubicBezTo>
                  <a:cubicBezTo>
                    <a:pt x="f16" y="f7"/>
                    <a:pt x="f19" y="f9"/>
                    <a:pt x="f19" y="f9"/>
                  </a:cubicBezTo>
                  <a:cubicBezTo>
                    <a:pt x="f19" y="f9"/>
                    <a:pt x="f17" y="f9"/>
                    <a:pt x="f17" y="f9"/>
                  </a:cubicBezTo>
                  <a:cubicBezTo>
                    <a:pt x="f16" y="f9"/>
                    <a:pt x="f16" y="f9"/>
                    <a:pt x="f8" y="f9"/>
                  </a:cubicBezTo>
                  <a:cubicBezTo>
                    <a:pt x="f5" y="f10"/>
                    <a:pt x="f8" y="f10"/>
                    <a:pt x="f8" y="f10"/>
                  </a:cubicBezTo>
                  <a:cubicBezTo>
                    <a:pt x="f16" y="f10"/>
                    <a:pt x="f8" y="f23"/>
                    <a:pt x="f16" y="f10"/>
                  </a:cubicBezTo>
                  <a:cubicBezTo>
                    <a:pt x="f17" y="f10"/>
                    <a:pt x="f19" y="f10"/>
                    <a:pt x="f19" y="f10"/>
                  </a:cubicBezTo>
                  <a:cubicBezTo>
                    <a:pt x="f19" y="f10"/>
                    <a:pt x="f17" y="f10"/>
                    <a:pt x="f16" y="f23"/>
                  </a:cubicBezTo>
                  <a:cubicBezTo>
                    <a:pt x="f8" y="f23"/>
                    <a:pt x="f16" y="f23"/>
                    <a:pt x="f17" y="f23"/>
                  </a:cubicBezTo>
                  <a:cubicBezTo>
                    <a:pt x="f17" y="f23"/>
                    <a:pt x="f17" y="f23"/>
                    <a:pt x="f19" y="f23"/>
                  </a:cubicBezTo>
                  <a:cubicBezTo>
                    <a:pt x="f20" y="f23"/>
                    <a:pt x="f17" y="f23"/>
                    <a:pt x="f17" y="f23"/>
                  </a:cubicBezTo>
                  <a:cubicBezTo>
                    <a:pt x="f17" y="f23"/>
                    <a:pt x="f16" y="f6"/>
                    <a:pt x="f17" y="f6"/>
                  </a:cubicBezTo>
                  <a:cubicBezTo>
                    <a:pt x="f17" y="f6"/>
                    <a:pt x="f19" y="f6"/>
                    <a:pt x="f20" y="f6"/>
                  </a:cubicBezTo>
                  <a:cubicBezTo>
                    <a:pt x="f20" y="f6"/>
                    <a:pt x="f22" y="f23"/>
                    <a:pt x="f21" y="f23"/>
                  </a:cubicBezTo>
                  <a:cubicBezTo>
                    <a:pt x="f21" y="f6"/>
                    <a:pt x="f21" y="f23"/>
                    <a:pt x="f18" y="f23"/>
                  </a:cubicBezTo>
                  <a:cubicBezTo>
                    <a:pt x="f15" y="f23"/>
                    <a:pt x="f18" y="f10"/>
                    <a:pt x="f15" y="f10"/>
                  </a:cubicBezTo>
                  <a:cubicBezTo>
                    <a:pt x="f14" y="f23"/>
                    <a:pt x="f14" y="f10"/>
                    <a:pt x="f14" y="f10"/>
                  </a:cubicBezTo>
                  <a:cubicBezTo>
                    <a:pt x="f13" y="f10"/>
                    <a:pt x="f13" y="f9"/>
                    <a:pt x="f13" y="f9"/>
                  </a:cubicBezTo>
                  <a:cubicBezTo>
                    <a:pt x="f12" y="f9"/>
                    <a:pt x="f12" y="f9"/>
                    <a:pt x="f12" y="f9"/>
                  </a:cubicBezTo>
                  <a:cubicBezTo>
                    <a:pt x="f11" y="f9"/>
                    <a:pt x="f7" y="f9"/>
                    <a:pt x="f7" y="f9"/>
                  </a:cubicBezTo>
                  <a:cubicBezTo>
                    <a:pt x="f7" y="f9"/>
                    <a:pt x="f7" y="f7"/>
                    <a:pt x="f7" y="f7"/>
                  </a:cubicBezTo>
                  <a:cubicBezTo>
                    <a:pt x="f7" y="f7"/>
                    <a:pt x="f7" y="f9"/>
                    <a:pt x="f7" y="f9"/>
                  </a:cubicBezTo>
                  <a:cubicBezTo>
                    <a:pt x="f7" y="f10"/>
                    <a:pt x="f9" y="f7"/>
                    <a:pt x="f9" y="f9"/>
                  </a:cubicBezTo>
                  <a:cubicBezTo>
                    <a:pt x="f10" y="f9"/>
                    <a:pt x="f10" y="f9"/>
                    <a:pt x="f10" y="f9"/>
                  </a:cubicBezTo>
                  <a:cubicBezTo>
                    <a:pt x="f23" y="f9"/>
                    <a:pt x="f10" y="f7"/>
                    <a:pt x="f10" y="f7"/>
                  </a:cubicBezTo>
                  <a:cubicBezTo>
                    <a:pt x="f23" y="f7"/>
                    <a:pt x="f23" y="f7"/>
                    <a:pt x="f23" y="f11"/>
                  </a:cubicBezTo>
                  <a:cubicBezTo>
                    <a:pt x="f6" y="f11"/>
                    <a:pt x="f23" y="f11"/>
                    <a:pt x="f23" y="f12"/>
                  </a:cubicBezTo>
                  <a:cubicBezTo>
                    <a:pt x="f6" y="f12"/>
                    <a:pt x="f23" y="f12"/>
                    <a:pt x="f6" y="f13"/>
                  </a:cubicBezTo>
                  <a:cubicBezTo>
                    <a:pt x="f6" y="f13"/>
                    <a:pt x="f6" y="f13"/>
                    <a:pt x="f6" y="f14"/>
                  </a:cubicBezTo>
                  <a:cubicBezTo>
                    <a:pt x="f6" y="f14"/>
                    <a:pt x="f23" y="f15"/>
                    <a:pt x="f23" y="f15"/>
                  </a:cubicBezTo>
                  <a:cubicBezTo>
                    <a:pt x="f6" y="f15"/>
                    <a:pt x="f23" y="f15"/>
                    <a:pt x="f6" y="f15"/>
                  </a:cubicBezTo>
                  <a:cubicBezTo>
                    <a:pt x="f6" y="f15"/>
                    <a:pt x="f23" y="f18"/>
                    <a:pt x="f23" y="f18"/>
                  </a:cubicBezTo>
                  <a:cubicBezTo>
                    <a:pt x="f23" y="f21"/>
                    <a:pt x="f23" y="f21"/>
                    <a:pt x="f23" y="f21"/>
                  </a:cubicBezTo>
                  <a:cubicBezTo>
                    <a:pt x="f10" y="f21"/>
                    <a:pt x="f10" y="f22"/>
                    <a:pt x="f23" y="f22"/>
                  </a:cubicBezTo>
                  <a:cubicBezTo>
                    <a:pt x="f6" y="f21"/>
                    <a:pt x="f23" y="f22"/>
                    <a:pt x="f6" y="f22"/>
                  </a:cubicBezTo>
                  <a:cubicBezTo>
                    <a:pt x="f23" y="f22"/>
                    <a:pt x="f10" y="f22"/>
                    <a:pt x="f10" y="f22"/>
                  </a:cubicBezTo>
                  <a:cubicBezTo>
                    <a:pt x="f10" y="f20"/>
                    <a:pt x="f9" y="f22"/>
                    <a:pt x="f9" y="f20"/>
                  </a:cubicBezTo>
                  <a:cubicBezTo>
                    <a:pt x="f9" y="f19"/>
                    <a:pt x="f7" y="f19"/>
                    <a:pt x="f7" y="f20"/>
                  </a:cubicBezTo>
                  <a:cubicBezTo>
                    <a:pt x="f11" y="f22"/>
                    <a:pt x="f12" y="f20"/>
                    <a:pt x="f12" y="f19"/>
                  </a:cubicBezTo>
                  <a:cubicBezTo>
                    <a:pt x="f13" y="f17"/>
                    <a:pt x="f13" y="f17"/>
                    <a:pt x="f12" y="f17"/>
                  </a:cubicBezTo>
                  <a:cubicBezTo>
                    <a:pt x="f11" y="f17"/>
                    <a:pt x="f12" y="f16"/>
                    <a:pt x="f11" y="f16"/>
                  </a:cubicBezTo>
                  <a:cubicBezTo>
                    <a:pt x="f7" y="f16"/>
                    <a:pt x="f11" y="f16"/>
                    <a:pt x="f7"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4" name="Freeform 234">
              <a:extLst>
                <a:ext uri="{FF2B5EF4-FFF2-40B4-BE49-F238E27FC236}">
                  <a16:creationId xmlns:a16="http://schemas.microsoft.com/office/drawing/2014/main" id="{82F255E6-CBD3-4C05-2C34-30F5AA029016}"/>
                </a:ext>
              </a:extLst>
            </p:cNvPr>
            <p:cNvSpPr/>
            <p:nvPr/>
          </p:nvSpPr>
          <p:spPr>
            <a:xfrm>
              <a:off x="7487509" y="2876162"/>
              <a:ext cx="223680" cy="136931"/>
            </a:xfrm>
            <a:custGeom>
              <a:avLst/>
              <a:gdLst>
                <a:gd name="f0" fmla="val 10800000"/>
                <a:gd name="f1" fmla="val 5400000"/>
                <a:gd name="f2" fmla="val 180"/>
                <a:gd name="f3" fmla="val w"/>
                <a:gd name="f4" fmla="val h"/>
                <a:gd name="f5" fmla="val 0"/>
                <a:gd name="f6" fmla="val 42"/>
                <a:gd name="f7" fmla="val 27"/>
                <a:gd name="f8" fmla="val 36"/>
                <a:gd name="f9" fmla="val 18"/>
                <a:gd name="f10" fmla="val 32"/>
                <a:gd name="f11" fmla="val 13"/>
                <a:gd name="f12" fmla="val 34"/>
                <a:gd name="f13" fmla="val 12"/>
                <a:gd name="f14" fmla="val 35"/>
                <a:gd name="f15" fmla="val 14"/>
                <a:gd name="f16" fmla="val 15"/>
                <a:gd name="f17" fmla="val 38"/>
                <a:gd name="f18" fmla="val 39"/>
                <a:gd name="f19" fmla="val 41"/>
                <a:gd name="f20" fmla="val 11"/>
                <a:gd name="f21" fmla="val 40"/>
                <a:gd name="f22" fmla="val 10"/>
                <a:gd name="f23" fmla="val 37"/>
                <a:gd name="f24" fmla="val 9"/>
                <a:gd name="f25" fmla="val 8"/>
                <a:gd name="f26" fmla="val 7"/>
                <a:gd name="f27" fmla="val 33"/>
                <a:gd name="f28" fmla="val 30"/>
                <a:gd name="f29" fmla="val 29"/>
                <a:gd name="f30" fmla="val 6"/>
                <a:gd name="f31" fmla="val 5"/>
                <a:gd name="f32" fmla="val 28"/>
                <a:gd name="f33" fmla="val 4"/>
                <a:gd name="f34" fmla="val 25"/>
                <a:gd name="f35" fmla="val 2"/>
                <a:gd name="f36" fmla="val 1"/>
                <a:gd name="f37" fmla="val 26"/>
                <a:gd name="f38" fmla="val 23"/>
                <a:gd name="f39" fmla="val 22"/>
                <a:gd name="f40" fmla="val 3"/>
                <a:gd name="f41" fmla="val 17"/>
                <a:gd name="f42" fmla="val 19"/>
                <a:gd name="f43" fmla="val 16"/>
                <a:gd name="f44" fmla="val 20"/>
                <a:gd name="f45" fmla="val 21"/>
                <a:gd name="f46" fmla="val 24"/>
                <a:gd name="f47" fmla="val 31"/>
                <a:gd name="f48" fmla="+- 0 0 -90"/>
                <a:gd name="f49" fmla="*/ f3 1 42"/>
                <a:gd name="f50" fmla="*/ f4 1 27"/>
                <a:gd name="f51" fmla="+- f7 0 f5"/>
                <a:gd name="f52" fmla="+- f6 0 f5"/>
                <a:gd name="f53" fmla="*/ f48 f0 1"/>
                <a:gd name="f54" fmla="*/ f52 1 42"/>
                <a:gd name="f55" fmla="*/ f51 1 27"/>
                <a:gd name="f56" fmla="*/ f53 1 f2"/>
                <a:gd name="f57" fmla="*/ 36 1 f54"/>
                <a:gd name="f58" fmla="*/ 18 1 f55"/>
                <a:gd name="f59" fmla="*/ 35 1 f54"/>
                <a:gd name="f60" fmla="*/ 14 1 f55"/>
                <a:gd name="f61" fmla="*/ 39 1 f54"/>
                <a:gd name="f62" fmla="*/ 40 1 f54"/>
                <a:gd name="f63" fmla="*/ 11 1 f55"/>
                <a:gd name="f64" fmla="*/ 38 1 f54"/>
                <a:gd name="f65" fmla="*/ 10 1 f55"/>
                <a:gd name="f66" fmla="*/ 8 1 f55"/>
                <a:gd name="f67" fmla="*/ 33 1 f54"/>
                <a:gd name="f68" fmla="*/ 29 1 f54"/>
                <a:gd name="f69" fmla="*/ 6 1 f55"/>
                <a:gd name="f70" fmla="*/ 28 1 f54"/>
                <a:gd name="f71" fmla="*/ 4 1 f55"/>
                <a:gd name="f72" fmla="*/ 27 1 f54"/>
                <a:gd name="f73" fmla="*/ 1 1 f55"/>
                <a:gd name="f74" fmla="*/ 25 1 f54"/>
                <a:gd name="f75" fmla="*/ 0 1 f55"/>
                <a:gd name="f76" fmla="*/ 22 1 f54"/>
                <a:gd name="f77" fmla="*/ 2 1 f55"/>
                <a:gd name="f78" fmla="*/ 17 1 f54"/>
                <a:gd name="f79" fmla="*/ 16 1 f54"/>
                <a:gd name="f80" fmla="*/ 13 1 f54"/>
                <a:gd name="f81" fmla="*/ 10 1 f54"/>
                <a:gd name="f82" fmla="*/ 9 1 f55"/>
                <a:gd name="f83" fmla="*/ 8 1 f54"/>
                <a:gd name="f84" fmla="*/ 6 1 f54"/>
                <a:gd name="f85" fmla="*/ 1 1 f54"/>
                <a:gd name="f86" fmla="*/ 2 1 f54"/>
                <a:gd name="f87" fmla="*/ 16 1 f55"/>
                <a:gd name="f88" fmla="*/ 19 1 f55"/>
                <a:gd name="f89" fmla="*/ 25 1 f55"/>
                <a:gd name="f90" fmla="*/ 7 1 f54"/>
                <a:gd name="f91" fmla="*/ 23 1 f55"/>
                <a:gd name="f92" fmla="*/ 20 1 f54"/>
                <a:gd name="f93" fmla="*/ 24 1 f54"/>
                <a:gd name="f94" fmla="*/ 26 1 f54"/>
                <a:gd name="f95" fmla="*/ 24 1 f55"/>
                <a:gd name="f96" fmla="*/ 30 1 f54"/>
                <a:gd name="f97" fmla="*/ 34 1 f54"/>
                <a:gd name="f98" fmla="*/ 0 1 f54"/>
                <a:gd name="f99" fmla="*/ f6 1 f54"/>
                <a:gd name="f100" fmla="*/ f7 1 f55"/>
                <a:gd name="f101" fmla="+- f56 0 f1"/>
                <a:gd name="f102" fmla="*/ f98 f49 1"/>
                <a:gd name="f103" fmla="*/ f99 f49 1"/>
                <a:gd name="f104" fmla="*/ f100 f50 1"/>
                <a:gd name="f105" fmla="*/ f75 f50 1"/>
                <a:gd name="f106" fmla="*/ f57 f49 1"/>
                <a:gd name="f107" fmla="*/ f58 f50 1"/>
                <a:gd name="f108" fmla="*/ f59 f49 1"/>
                <a:gd name="f109" fmla="*/ f60 f50 1"/>
                <a:gd name="f110" fmla="*/ f61 f49 1"/>
                <a:gd name="f111" fmla="*/ f62 f49 1"/>
                <a:gd name="f112" fmla="*/ f63 f50 1"/>
                <a:gd name="f113" fmla="*/ f64 f49 1"/>
                <a:gd name="f114" fmla="*/ f65 f50 1"/>
                <a:gd name="f115" fmla="*/ f66 f50 1"/>
                <a:gd name="f116" fmla="*/ f67 f49 1"/>
                <a:gd name="f117" fmla="*/ f68 f49 1"/>
                <a:gd name="f118" fmla="*/ f69 f50 1"/>
                <a:gd name="f119" fmla="*/ f70 f49 1"/>
                <a:gd name="f120" fmla="*/ f71 f50 1"/>
                <a:gd name="f121" fmla="*/ f72 f49 1"/>
                <a:gd name="f122" fmla="*/ f73 f50 1"/>
                <a:gd name="f123" fmla="*/ f74 f49 1"/>
                <a:gd name="f124" fmla="*/ f76 f49 1"/>
                <a:gd name="f125" fmla="*/ f77 f50 1"/>
                <a:gd name="f126" fmla="*/ f78 f49 1"/>
                <a:gd name="f127" fmla="*/ f79 f49 1"/>
                <a:gd name="f128" fmla="*/ f80 f49 1"/>
                <a:gd name="f129" fmla="*/ f81 f49 1"/>
                <a:gd name="f130" fmla="*/ f82 f50 1"/>
                <a:gd name="f131" fmla="*/ f83 f49 1"/>
                <a:gd name="f132" fmla="*/ f84 f49 1"/>
                <a:gd name="f133" fmla="*/ f85 f49 1"/>
                <a:gd name="f134" fmla="*/ f86 f49 1"/>
                <a:gd name="f135" fmla="*/ f87 f50 1"/>
                <a:gd name="f136" fmla="*/ f88 f50 1"/>
                <a:gd name="f137" fmla="*/ f89 f50 1"/>
                <a:gd name="f138" fmla="*/ f90 f49 1"/>
                <a:gd name="f139" fmla="*/ f91 f50 1"/>
                <a:gd name="f140" fmla="*/ f92 f49 1"/>
                <a:gd name="f141" fmla="*/ f93 f49 1"/>
                <a:gd name="f142" fmla="*/ f94 f49 1"/>
                <a:gd name="f143" fmla="*/ f95 f50 1"/>
                <a:gd name="f144" fmla="*/ f96 f49 1"/>
                <a:gd name="f145" fmla="*/ f97 f49 1"/>
              </a:gdLst>
              <a:ahLst/>
              <a:cxnLst>
                <a:cxn ang="3cd4">
                  <a:pos x="hc" y="t"/>
                </a:cxn>
                <a:cxn ang="0">
                  <a:pos x="r" y="vc"/>
                </a:cxn>
                <a:cxn ang="cd4">
                  <a:pos x="hc" y="b"/>
                </a:cxn>
                <a:cxn ang="cd2">
                  <a:pos x="l" y="vc"/>
                </a:cxn>
                <a:cxn ang="f101">
                  <a:pos x="f106" y="f107"/>
                </a:cxn>
                <a:cxn ang="f101">
                  <a:pos x="f108" y="f109"/>
                </a:cxn>
                <a:cxn ang="f101">
                  <a:pos x="f110" y="f109"/>
                </a:cxn>
                <a:cxn ang="f101">
                  <a:pos x="f111" y="f112"/>
                </a:cxn>
                <a:cxn ang="f101">
                  <a:pos x="f113" y="f114"/>
                </a:cxn>
                <a:cxn ang="f101">
                  <a:pos x="f106" y="f114"/>
                </a:cxn>
                <a:cxn ang="f101">
                  <a:pos x="f108" y="f115"/>
                </a:cxn>
                <a:cxn ang="f101">
                  <a:pos x="f116" y="f115"/>
                </a:cxn>
                <a:cxn ang="f101">
                  <a:pos x="f117" y="f118"/>
                </a:cxn>
                <a:cxn ang="f101">
                  <a:pos x="f119" y="f120"/>
                </a:cxn>
                <a:cxn ang="f101">
                  <a:pos x="f121" y="f122"/>
                </a:cxn>
                <a:cxn ang="f101">
                  <a:pos x="f123" y="f105"/>
                </a:cxn>
                <a:cxn ang="f101">
                  <a:pos x="f124" y="f125"/>
                </a:cxn>
                <a:cxn ang="f101">
                  <a:pos x="f126" y="f122"/>
                </a:cxn>
                <a:cxn ang="f101">
                  <a:pos x="f127" y="f120"/>
                </a:cxn>
                <a:cxn ang="f101">
                  <a:pos x="f128" y="f118"/>
                </a:cxn>
                <a:cxn ang="f101">
                  <a:pos x="f128" y="f115"/>
                </a:cxn>
                <a:cxn ang="f101">
                  <a:pos x="f129" y="f130"/>
                </a:cxn>
                <a:cxn ang="f101">
                  <a:pos x="f131" y="f112"/>
                </a:cxn>
                <a:cxn ang="f101">
                  <a:pos x="f131" y="f109"/>
                </a:cxn>
                <a:cxn ang="f101">
                  <a:pos x="f132" y="f109"/>
                </a:cxn>
                <a:cxn ang="f101">
                  <a:pos x="f133" y="f109"/>
                </a:cxn>
                <a:cxn ang="f101">
                  <a:pos x="f134" y="f135"/>
                </a:cxn>
                <a:cxn ang="f101">
                  <a:pos x="f134" y="f136"/>
                </a:cxn>
                <a:cxn ang="f101">
                  <a:pos x="f134" y="f137"/>
                </a:cxn>
                <a:cxn ang="f101">
                  <a:pos x="f138" y="f139"/>
                </a:cxn>
                <a:cxn ang="f101">
                  <a:pos x="f140" y="f137"/>
                </a:cxn>
                <a:cxn ang="f101">
                  <a:pos x="f141" y="f137"/>
                </a:cxn>
                <a:cxn ang="f101">
                  <a:pos x="f142" y="f143"/>
                </a:cxn>
                <a:cxn ang="f101">
                  <a:pos x="f144" y="f139"/>
                </a:cxn>
                <a:cxn ang="f101">
                  <a:pos x="f145" y="f139"/>
                </a:cxn>
                <a:cxn ang="f101">
                  <a:pos x="f106" y="f107"/>
                </a:cxn>
              </a:cxnLst>
              <a:rect l="f102" t="f105" r="f103" b="f104"/>
              <a:pathLst>
                <a:path w="42" h="27">
                  <a:moveTo>
                    <a:pt x="f8" y="f9"/>
                  </a:moveTo>
                  <a:cubicBezTo>
                    <a:pt x="f10" y="f11"/>
                    <a:pt x="f12" y="f13"/>
                    <a:pt x="f14" y="f15"/>
                  </a:cubicBezTo>
                  <a:cubicBezTo>
                    <a:pt x="f8" y="f16"/>
                    <a:pt x="f17" y="f15"/>
                    <a:pt x="f18" y="f15"/>
                  </a:cubicBezTo>
                  <a:cubicBezTo>
                    <a:pt x="f6" y="f11"/>
                    <a:pt x="f19" y="f20"/>
                    <a:pt x="f21" y="f20"/>
                  </a:cubicBezTo>
                  <a:cubicBezTo>
                    <a:pt x="f17" y="f22"/>
                    <a:pt x="f18" y="f22"/>
                    <a:pt x="f17" y="f22"/>
                  </a:cubicBezTo>
                  <a:cubicBezTo>
                    <a:pt x="f23" y="f24"/>
                    <a:pt x="f8" y="f22"/>
                    <a:pt x="f8" y="f22"/>
                  </a:cubicBezTo>
                  <a:cubicBezTo>
                    <a:pt x="f12" y="f24"/>
                    <a:pt x="f23" y="f24"/>
                    <a:pt x="f14" y="f25"/>
                  </a:cubicBezTo>
                  <a:cubicBezTo>
                    <a:pt x="f12" y="f26"/>
                    <a:pt x="f12" y="f25"/>
                    <a:pt x="f27" y="f25"/>
                  </a:cubicBezTo>
                  <a:cubicBezTo>
                    <a:pt x="f28" y="f26"/>
                    <a:pt x="f29" y="f30"/>
                    <a:pt x="f29" y="f30"/>
                  </a:cubicBezTo>
                  <a:cubicBezTo>
                    <a:pt x="f29" y="f31"/>
                    <a:pt x="f28" y="f31"/>
                    <a:pt x="f32" y="f33"/>
                  </a:cubicBezTo>
                  <a:cubicBezTo>
                    <a:pt x="f34" y="f35"/>
                    <a:pt x="f28" y="f35"/>
                    <a:pt x="f7" y="f36"/>
                  </a:cubicBezTo>
                  <a:cubicBezTo>
                    <a:pt x="f37" y="f36"/>
                    <a:pt x="f37" y="f5"/>
                    <a:pt x="f34" y="f5"/>
                  </a:cubicBezTo>
                  <a:cubicBezTo>
                    <a:pt x="f38" y="f36"/>
                    <a:pt x="f39" y="f40"/>
                    <a:pt x="f39" y="f35"/>
                  </a:cubicBezTo>
                  <a:cubicBezTo>
                    <a:pt x="f39" y="f36"/>
                    <a:pt x="f41" y="f36"/>
                    <a:pt x="f41" y="f36"/>
                  </a:cubicBezTo>
                  <a:cubicBezTo>
                    <a:pt x="f16" y="f36"/>
                    <a:pt x="f42" y="f33"/>
                    <a:pt x="f43" y="f33"/>
                  </a:cubicBezTo>
                  <a:cubicBezTo>
                    <a:pt x="f11" y="f33"/>
                    <a:pt x="f16" y="f30"/>
                    <a:pt x="f11" y="f30"/>
                  </a:cubicBezTo>
                  <a:cubicBezTo>
                    <a:pt x="f13" y="f25"/>
                    <a:pt x="f15" y="f26"/>
                    <a:pt x="f11" y="f25"/>
                  </a:cubicBezTo>
                  <a:cubicBezTo>
                    <a:pt x="f13" y="f22"/>
                    <a:pt x="f20" y="f25"/>
                    <a:pt x="f22" y="f24"/>
                  </a:cubicBezTo>
                  <a:cubicBezTo>
                    <a:pt x="f24" y="f22"/>
                    <a:pt x="f24" y="f24"/>
                    <a:pt x="f25" y="f20"/>
                  </a:cubicBezTo>
                  <a:cubicBezTo>
                    <a:pt x="f26" y="f11"/>
                    <a:pt x="f24" y="f11"/>
                    <a:pt x="f25" y="f15"/>
                  </a:cubicBezTo>
                  <a:cubicBezTo>
                    <a:pt x="f25" y="f15"/>
                    <a:pt x="f25" y="f11"/>
                    <a:pt x="f30" y="f15"/>
                  </a:cubicBezTo>
                  <a:cubicBezTo>
                    <a:pt x="f33" y="f43"/>
                    <a:pt x="f33" y="f11"/>
                    <a:pt x="f36" y="f15"/>
                  </a:cubicBezTo>
                  <a:cubicBezTo>
                    <a:pt x="f35" y="f16"/>
                    <a:pt x="f36" y="f16"/>
                    <a:pt x="f35" y="f43"/>
                  </a:cubicBezTo>
                  <a:cubicBezTo>
                    <a:pt x="f40" y="f41"/>
                    <a:pt x="f31" y="f9"/>
                    <a:pt x="f35" y="f42"/>
                  </a:cubicBezTo>
                  <a:cubicBezTo>
                    <a:pt x="f5" y="f44"/>
                    <a:pt x="f35" y="f45"/>
                    <a:pt x="f35" y="f34"/>
                  </a:cubicBezTo>
                  <a:cubicBezTo>
                    <a:pt x="f30" y="f38"/>
                    <a:pt x="f35" y="f34"/>
                    <a:pt x="f26" y="f38"/>
                  </a:cubicBezTo>
                  <a:cubicBezTo>
                    <a:pt x="f11" y="f45"/>
                    <a:pt x="f43" y="f7"/>
                    <a:pt x="f44" y="f34"/>
                  </a:cubicBezTo>
                  <a:cubicBezTo>
                    <a:pt x="f46" y="f39"/>
                    <a:pt x="f45" y="f37"/>
                    <a:pt x="f46" y="f34"/>
                  </a:cubicBezTo>
                  <a:cubicBezTo>
                    <a:pt x="f37" y="f38"/>
                    <a:pt x="f34" y="f37"/>
                    <a:pt x="f37" y="f46"/>
                  </a:cubicBezTo>
                  <a:cubicBezTo>
                    <a:pt x="f32" y="f39"/>
                    <a:pt x="f7" y="f46"/>
                    <a:pt x="f28" y="f38"/>
                  </a:cubicBezTo>
                  <a:cubicBezTo>
                    <a:pt x="f47" y="f38"/>
                    <a:pt x="f12" y="f34"/>
                    <a:pt x="f12" y="f38"/>
                  </a:cubicBezTo>
                  <a:cubicBezTo>
                    <a:pt x="f27" y="f45"/>
                    <a:pt x="f47" y="f4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5" name="Belgium">
              <a:extLst>
                <a:ext uri="{FF2B5EF4-FFF2-40B4-BE49-F238E27FC236}">
                  <a16:creationId xmlns:a16="http://schemas.microsoft.com/office/drawing/2014/main" id="{FC08FBCA-539B-2D48-C19A-634C4FD8A21F}"/>
                </a:ext>
              </a:extLst>
            </p:cNvPr>
            <p:cNvSpPr/>
            <p:nvPr/>
          </p:nvSpPr>
          <p:spPr>
            <a:xfrm>
              <a:off x="7060493" y="3006675"/>
              <a:ext cx="74560" cy="51343"/>
            </a:xfrm>
            <a:custGeom>
              <a:avLst/>
              <a:gdLst>
                <a:gd name="f0" fmla="val 10800000"/>
                <a:gd name="f1" fmla="val 5400000"/>
                <a:gd name="f2" fmla="val 180"/>
                <a:gd name="f3" fmla="val w"/>
                <a:gd name="f4" fmla="val h"/>
                <a:gd name="f5" fmla="val 0"/>
                <a:gd name="f6" fmla="val 14"/>
                <a:gd name="f7" fmla="val 10"/>
                <a:gd name="f8" fmla="val 2"/>
                <a:gd name="f9" fmla="val 1"/>
                <a:gd name="f10" fmla="val 3"/>
                <a:gd name="f11" fmla="val 5"/>
                <a:gd name="f12" fmla="val 7"/>
                <a:gd name="f13" fmla="val 8"/>
                <a:gd name="f14" fmla="val 9"/>
                <a:gd name="f15" fmla="val 11"/>
                <a:gd name="f16" fmla="val 12"/>
                <a:gd name="f17" fmla="val 4"/>
                <a:gd name="f18" fmla="val 13"/>
                <a:gd name="f19" fmla="val 6"/>
                <a:gd name="f20" fmla="+- 0 0 -90"/>
                <a:gd name="f21" fmla="*/ f3 1 14"/>
                <a:gd name="f22" fmla="*/ f4 1 10"/>
                <a:gd name="f23" fmla="+- f7 0 f5"/>
                <a:gd name="f24" fmla="+- f6 0 f5"/>
                <a:gd name="f25" fmla="*/ f20 f0 1"/>
                <a:gd name="f26" fmla="*/ f23 1 10"/>
                <a:gd name="f27" fmla="*/ f24 1 14"/>
                <a:gd name="f28" fmla="*/ f25 1 f2"/>
                <a:gd name="f29" fmla="*/ 0 1 f27"/>
                <a:gd name="f30" fmla="*/ 2 1 f26"/>
                <a:gd name="f31" fmla="*/ 2 1 f27"/>
                <a:gd name="f32" fmla="*/ 5 1 f27"/>
                <a:gd name="f33" fmla="*/ 0 1 f26"/>
                <a:gd name="f34" fmla="*/ 7 1 f27"/>
                <a:gd name="f35" fmla="*/ 1 1 f26"/>
                <a:gd name="f36" fmla="*/ 10 1 f27"/>
                <a:gd name="f37" fmla="*/ 11 1 f27"/>
                <a:gd name="f38" fmla="*/ 12 1 f27"/>
                <a:gd name="f39" fmla="*/ 13 1 f27"/>
                <a:gd name="f40" fmla="*/ 3 1 f26"/>
                <a:gd name="f41" fmla="*/ 5 1 f26"/>
                <a:gd name="f42" fmla="*/ 14 1 f27"/>
                <a:gd name="f43" fmla="*/ 7 1 f26"/>
                <a:gd name="f44" fmla="*/ 9 1 f26"/>
                <a:gd name="f45" fmla="*/ 10 1 f26"/>
                <a:gd name="f46" fmla="*/ 8 1 f27"/>
                <a:gd name="f47" fmla="*/ 8 1 f26"/>
                <a:gd name="f48" fmla="*/ 6 1 f26"/>
                <a:gd name="f49" fmla="*/ 6 1 f27"/>
                <a:gd name="f50" fmla="*/ 3 1 f27"/>
                <a:gd name="f51" fmla="*/ 4 1 f26"/>
                <a:gd name="f52" fmla="*/ f6 1 f27"/>
                <a:gd name="f53" fmla="*/ f7 1 f26"/>
                <a:gd name="f54" fmla="+- f28 0 f1"/>
                <a:gd name="f55" fmla="*/ f29 f21 1"/>
                <a:gd name="f56" fmla="*/ f52 f21 1"/>
                <a:gd name="f57" fmla="*/ f53 f22 1"/>
                <a:gd name="f58" fmla="*/ f33 f22 1"/>
                <a:gd name="f59" fmla="*/ f30 f22 1"/>
                <a:gd name="f60" fmla="*/ f31 f21 1"/>
                <a:gd name="f61" fmla="*/ f32 f21 1"/>
                <a:gd name="f62" fmla="*/ f34 f21 1"/>
                <a:gd name="f63" fmla="*/ f35 f22 1"/>
                <a:gd name="f64" fmla="*/ f36 f21 1"/>
                <a:gd name="f65" fmla="*/ f37 f21 1"/>
                <a:gd name="f66" fmla="*/ f38 f21 1"/>
                <a:gd name="f67" fmla="*/ f39 f21 1"/>
                <a:gd name="f68" fmla="*/ f40 f22 1"/>
                <a:gd name="f69" fmla="*/ f41 f22 1"/>
                <a:gd name="f70" fmla="*/ f42 f21 1"/>
                <a:gd name="f71" fmla="*/ f43 f22 1"/>
                <a:gd name="f72" fmla="*/ f44 f22 1"/>
                <a:gd name="f73" fmla="*/ f45 f22 1"/>
                <a:gd name="f74" fmla="*/ f46 f21 1"/>
                <a:gd name="f75" fmla="*/ f47 f22 1"/>
                <a:gd name="f76" fmla="*/ f48 f22 1"/>
                <a:gd name="f77" fmla="*/ f49 f21 1"/>
                <a:gd name="f78" fmla="*/ f50 f21 1"/>
                <a:gd name="f79" fmla="*/ f51 f22 1"/>
              </a:gdLst>
              <a:ahLst/>
              <a:cxnLst>
                <a:cxn ang="3cd4">
                  <a:pos x="hc" y="t"/>
                </a:cxn>
                <a:cxn ang="0">
                  <a:pos x="r" y="vc"/>
                </a:cxn>
                <a:cxn ang="cd4">
                  <a:pos x="hc" y="b"/>
                </a:cxn>
                <a:cxn ang="cd2">
                  <a:pos x="l" y="vc"/>
                </a:cxn>
                <a:cxn ang="f54">
                  <a:pos x="f55" y="f59"/>
                </a:cxn>
                <a:cxn ang="f54">
                  <a:pos x="f60" y="f59"/>
                </a:cxn>
                <a:cxn ang="f54">
                  <a:pos x="f61" y="f58"/>
                </a:cxn>
                <a:cxn ang="f54">
                  <a:pos x="f62" y="f63"/>
                </a:cxn>
                <a:cxn ang="f54">
                  <a:pos x="f64" y="f63"/>
                </a:cxn>
                <a:cxn ang="f54">
                  <a:pos x="f65" y="f63"/>
                </a:cxn>
                <a:cxn ang="f54">
                  <a:pos x="f66" y="f59"/>
                </a:cxn>
                <a:cxn ang="f54">
                  <a:pos x="f67" y="f68"/>
                </a:cxn>
                <a:cxn ang="f54">
                  <a:pos x="f67" y="f69"/>
                </a:cxn>
                <a:cxn ang="f54">
                  <a:pos x="f70" y="f71"/>
                </a:cxn>
                <a:cxn ang="f54">
                  <a:pos x="f66" y="f72"/>
                </a:cxn>
                <a:cxn ang="f54">
                  <a:pos x="f64" y="f72"/>
                </a:cxn>
                <a:cxn ang="f54">
                  <a:pos x="f64" y="f73"/>
                </a:cxn>
                <a:cxn ang="f54">
                  <a:pos x="f74" y="f75"/>
                </a:cxn>
                <a:cxn ang="f54">
                  <a:pos x="f74" y="f76"/>
                </a:cxn>
                <a:cxn ang="f54">
                  <a:pos x="f62" y="f76"/>
                </a:cxn>
                <a:cxn ang="f54">
                  <a:pos x="f77" y="f71"/>
                </a:cxn>
                <a:cxn ang="f54">
                  <a:pos x="f61" y="f76"/>
                </a:cxn>
                <a:cxn ang="f54">
                  <a:pos x="f61" y="f69"/>
                </a:cxn>
                <a:cxn ang="f54">
                  <a:pos x="f78" y="f79"/>
                </a:cxn>
                <a:cxn ang="f54">
                  <a:pos x="f60" y="f79"/>
                </a:cxn>
                <a:cxn ang="f54">
                  <a:pos x="f55" y="f59"/>
                </a:cxn>
              </a:cxnLst>
              <a:rect l="f55" t="f58" r="f56" b="f57"/>
              <a:pathLst>
                <a:path w="14" h="10">
                  <a:moveTo>
                    <a:pt x="f5" y="f8"/>
                  </a:moveTo>
                  <a:cubicBezTo>
                    <a:pt x="f9" y="f8"/>
                    <a:pt x="f9" y="f8"/>
                    <a:pt x="f8" y="f8"/>
                  </a:cubicBezTo>
                  <a:cubicBezTo>
                    <a:pt x="f10" y="f9"/>
                    <a:pt x="f10" y="f5"/>
                    <a:pt x="f11" y="f5"/>
                  </a:cubicBezTo>
                  <a:cubicBezTo>
                    <a:pt x="f11" y="f9"/>
                    <a:pt x="f12" y="f8"/>
                    <a:pt x="f12" y="f9"/>
                  </a:cubicBezTo>
                  <a:cubicBezTo>
                    <a:pt x="f13" y="f9"/>
                    <a:pt x="f14" y="f5"/>
                    <a:pt x="f7" y="f9"/>
                  </a:cubicBezTo>
                  <a:cubicBezTo>
                    <a:pt x="f7" y="f9"/>
                    <a:pt x="f15" y="f9"/>
                    <a:pt x="f15" y="f9"/>
                  </a:cubicBezTo>
                  <a:cubicBezTo>
                    <a:pt x="f15" y="f8"/>
                    <a:pt x="f16" y="f9"/>
                    <a:pt x="f16" y="f8"/>
                  </a:cubicBezTo>
                  <a:cubicBezTo>
                    <a:pt x="f15" y="f17"/>
                    <a:pt x="f16" y="f10"/>
                    <a:pt x="f18" y="f10"/>
                  </a:cubicBezTo>
                  <a:cubicBezTo>
                    <a:pt x="f18" y="f17"/>
                    <a:pt x="f18" y="f17"/>
                    <a:pt x="f18" y="f11"/>
                  </a:cubicBezTo>
                  <a:cubicBezTo>
                    <a:pt x="f18" y="f19"/>
                    <a:pt x="f18" y="f12"/>
                    <a:pt x="f6" y="f12"/>
                  </a:cubicBezTo>
                  <a:cubicBezTo>
                    <a:pt x="f16" y="f13"/>
                    <a:pt x="f16" y="f14"/>
                    <a:pt x="f16" y="f14"/>
                  </a:cubicBezTo>
                  <a:cubicBezTo>
                    <a:pt x="f15" y="f14"/>
                    <a:pt x="f15" y="f14"/>
                    <a:pt x="f7" y="f14"/>
                  </a:cubicBezTo>
                  <a:cubicBezTo>
                    <a:pt x="f7" y="f14"/>
                    <a:pt x="f7" y="f7"/>
                    <a:pt x="f7" y="f7"/>
                  </a:cubicBezTo>
                  <a:cubicBezTo>
                    <a:pt x="f14" y="f7"/>
                    <a:pt x="f14" y="f14"/>
                    <a:pt x="f13" y="f13"/>
                  </a:cubicBezTo>
                  <a:cubicBezTo>
                    <a:pt x="f12" y="f13"/>
                    <a:pt x="f12" y="f12"/>
                    <a:pt x="f13" y="f19"/>
                  </a:cubicBezTo>
                  <a:cubicBezTo>
                    <a:pt x="f13" y="f11"/>
                    <a:pt x="f12" y="f19"/>
                    <a:pt x="f12" y="f19"/>
                  </a:cubicBezTo>
                  <a:cubicBezTo>
                    <a:pt x="f12" y="f12"/>
                    <a:pt x="f12" y="f12"/>
                    <a:pt x="f19" y="f12"/>
                  </a:cubicBezTo>
                  <a:cubicBezTo>
                    <a:pt x="f19" y="f12"/>
                    <a:pt x="f11" y="f12"/>
                    <a:pt x="f11" y="f19"/>
                  </a:cubicBezTo>
                  <a:cubicBezTo>
                    <a:pt x="f19" y="f19"/>
                    <a:pt x="f11" y="f11"/>
                    <a:pt x="f11" y="f11"/>
                  </a:cubicBezTo>
                  <a:cubicBezTo>
                    <a:pt x="f17" y="f11"/>
                    <a:pt x="f17" y="f11"/>
                    <a:pt x="f10" y="f17"/>
                  </a:cubicBezTo>
                  <a:cubicBezTo>
                    <a:pt x="f10" y="f17"/>
                    <a:pt x="f8" y="f17"/>
                    <a:pt x="f8" y="f17"/>
                  </a:cubicBezTo>
                  <a:cubicBezTo>
                    <a:pt x="f9" y="f10"/>
                    <a:pt x="f5" y="f17"/>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6" name="Neth">
              <a:extLst>
                <a:ext uri="{FF2B5EF4-FFF2-40B4-BE49-F238E27FC236}">
                  <a16:creationId xmlns:a16="http://schemas.microsoft.com/office/drawing/2014/main" id="{7F2B7768-C991-E838-EC56-A02A42BB2AE4}"/>
                </a:ext>
              </a:extLst>
            </p:cNvPr>
            <p:cNvSpPr/>
            <p:nvPr/>
          </p:nvSpPr>
          <p:spPr>
            <a:xfrm>
              <a:off x="7087605" y="2961741"/>
              <a:ext cx="63258" cy="66321"/>
            </a:xfrm>
            <a:custGeom>
              <a:avLst/>
              <a:gdLst>
                <a:gd name="f0" fmla="val 10800000"/>
                <a:gd name="f1" fmla="val 5400000"/>
                <a:gd name="f2" fmla="val 180"/>
                <a:gd name="f3" fmla="val w"/>
                <a:gd name="f4" fmla="val h"/>
                <a:gd name="f5" fmla="val 0"/>
                <a:gd name="f6" fmla="val 12"/>
                <a:gd name="f7" fmla="val 13"/>
                <a:gd name="f8" fmla="val 8"/>
                <a:gd name="f9" fmla="val 7"/>
                <a:gd name="f10" fmla="val 6"/>
                <a:gd name="f11" fmla="val 11"/>
                <a:gd name="f12" fmla="val 10"/>
                <a:gd name="f13" fmla="val 5"/>
                <a:gd name="f14" fmla="val 4"/>
                <a:gd name="f15" fmla="val 9"/>
                <a:gd name="f16" fmla="val 3"/>
                <a:gd name="f17" fmla="val 2"/>
                <a:gd name="f18" fmla="val 1"/>
                <a:gd name="f19" fmla="+- 0 0 -90"/>
                <a:gd name="f20" fmla="*/ f3 1 12"/>
                <a:gd name="f21" fmla="*/ f4 1 13"/>
                <a:gd name="f22" fmla="+- f7 0 f5"/>
                <a:gd name="f23" fmla="+- f6 0 f5"/>
                <a:gd name="f24" fmla="*/ f19 f0 1"/>
                <a:gd name="f25" fmla="*/ f23 1 12"/>
                <a:gd name="f26" fmla="*/ f22 1 13"/>
                <a:gd name="f27" fmla="*/ f24 1 f2"/>
                <a:gd name="f28" fmla="*/ 8 1 f25"/>
                <a:gd name="f29" fmla="*/ 12 1 f26"/>
                <a:gd name="f30" fmla="*/ 7 1 f25"/>
                <a:gd name="f31" fmla="*/ 11 1 f26"/>
                <a:gd name="f32" fmla="*/ 6 1 f25"/>
                <a:gd name="f33" fmla="*/ 10 1 f26"/>
                <a:gd name="f34" fmla="*/ 5 1 f25"/>
                <a:gd name="f35" fmla="*/ 2 1 f25"/>
                <a:gd name="f36" fmla="*/ 0 1 f25"/>
                <a:gd name="f37" fmla="*/ 9 1 f26"/>
                <a:gd name="f38" fmla="*/ 1 1 f25"/>
                <a:gd name="f39" fmla="*/ 3 1 f25"/>
                <a:gd name="f40" fmla="*/ 8 1 f26"/>
                <a:gd name="f41" fmla="*/ 7 1 f26"/>
                <a:gd name="f42" fmla="*/ 4 1 f26"/>
                <a:gd name="f43" fmla="*/ 4 1 f25"/>
                <a:gd name="f44" fmla="*/ 2 1 f26"/>
                <a:gd name="f45" fmla="*/ 3 1 f26"/>
                <a:gd name="f46" fmla="*/ 5 1 f26"/>
                <a:gd name="f47" fmla="*/ 1 1 f26"/>
                <a:gd name="f48" fmla="*/ 10 1 f25"/>
                <a:gd name="f49" fmla="*/ 0 1 f26"/>
                <a:gd name="f50" fmla="*/ 12 1 f25"/>
                <a:gd name="f51" fmla="*/ 11 1 f25"/>
                <a:gd name="f52" fmla="*/ 9 1 f25"/>
                <a:gd name="f53" fmla="*/ f6 1 f25"/>
                <a:gd name="f54" fmla="*/ f7 1 f26"/>
                <a:gd name="f55" fmla="+- f27 0 f1"/>
                <a:gd name="f56" fmla="*/ f36 f20 1"/>
                <a:gd name="f57" fmla="*/ f53 f20 1"/>
                <a:gd name="f58" fmla="*/ f54 f21 1"/>
                <a:gd name="f59" fmla="*/ f49 f21 1"/>
                <a:gd name="f60" fmla="*/ f28 f20 1"/>
                <a:gd name="f61" fmla="*/ f29 f21 1"/>
                <a:gd name="f62" fmla="*/ f30 f20 1"/>
                <a:gd name="f63" fmla="*/ f31 f21 1"/>
                <a:gd name="f64" fmla="*/ f32 f20 1"/>
                <a:gd name="f65" fmla="*/ f33 f21 1"/>
                <a:gd name="f66" fmla="*/ f34 f20 1"/>
                <a:gd name="f67" fmla="*/ f35 f20 1"/>
                <a:gd name="f68" fmla="*/ f37 f21 1"/>
                <a:gd name="f69" fmla="*/ f38 f20 1"/>
                <a:gd name="f70" fmla="*/ f39 f20 1"/>
                <a:gd name="f71" fmla="*/ f40 f21 1"/>
                <a:gd name="f72" fmla="*/ f41 f21 1"/>
                <a:gd name="f73" fmla="*/ f42 f21 1"/>
                <a:gd name="f74" fmla="*/ f43 f20 1"/>
                <a:gd name="f75" fmla="*/ f44 f21 1"/>
                <a:gd name="f76" fmla="*/ f45 f21 1"/>
                <a:gd name="f77" fmla="*/ f46 f21 1"/>
                <a:gd name="f78" fmla="*/ f47 f21 1"/>
                <a:gd name="f79" fmla="*/ f48 f20 1"/>
                <a:gd name="f80" fmla="*/ f50 f20 1"/>
                <a:gd name="f81" fmla="*/ f51 f20 1"/>
                <a:gd name="f82" fmla="*/ f52 f20 1"/>
              </a:gdLst>
              <a:ahLst/>
              <a:cxnLst>
                <a:cxn ang="3cd4">
                  <a:pos x="hc" y="t"/>
                </a:cxn>
                <a:cxn ang="0">
                  <a:pos x="r" y="vc"/>
                </a:cxn>
                <a:cxn ang="cd4">
                  <a:pos x="hc" y="b"/>
                </a:cxn>
                <a:cxn ang="cd2">
                  <a:pos x="l" y="vc"/>
                </a:cxn>
                <a:cxn ang="f55">
                  <a:pos x="f60" y="f61"/>
                </a:cxn>
                <a:cxn ang="f55">
                  <a:pos x="f62" y="f63"/>
                </a:cxn>
                <a:cxn ang="f55">
                  <a:pos x="f64" y="f65"/>
                </a:cxn>
                <a:cxn ang="f55">
                  <a:pos x="f66" y="f65"/>
                </a:cxn>
                <a:cxn ang="f55">
                  <a:pos x="f67" y="f65"/>
                </a:cxn>
                <a:cxn ang="f55">
                  <a:pos x="f56" y="f68"/>
                </a:cxn>
                <a:cxn ang="f55">
                  <a:pos x="f69" y="f68"/>
                </a:cxn>
                <a:cxn ang="f55">
                  <a:pos x="f67" y="f68"/>
                </a:cxn>
                <a:cxn ang="f55">
                  <a:pos x="f70" y="f65"/>
                </a:cxn>
                <a:cxn ang="f55">
                  <a:pos x="f70" y="f68"/>
                </a:cxn>
                <a:cxn ang="f55">
                  <a:pos x="f67" y="f71"/>
                </a:cxn>
                <a:cxn ang="f55">
                  <a:pos x="f70" y="f71"/>
                </a:cxn>
                <a:cxn ang="f55">
                  <a:pos x="f67" y="f72"/>
                </a:cxn>
                <a:cxn ang="f55">
                  <a:pos x="f70" y="f73"/>
                </a:cxn>
                <a:cxn ang="f55">
                  <a:pos x="f74" y="f75"/>
                </a:cxn>
                <a:cxn ang="f55">
                  <a:pos x="f66" y="f75"/>
                </a:cxn>
                <a:cxn ang="f55">
                  <a:pos x="f64" y="f76"/>
                </a:cxn>
                <a:cxn ang="f55">
                  <a:pos x="f64" y="f73"/>
                </a:cxn>
                <a:cxn ang="f55">
                  <a:pos x="f64" y="f73"/>
                </a:cxn>
                <a:cxn ang="f55">
                  <a:pos x="f66" y="f77"/>
                </a:cxn>
                <a:cxn ang="f55">
                  <a:pos x="f64" y="f77"/>
                </a:cxn>
                <a:cxn ang="f55">
                  <a:pos x="f62" y="f73"/>
                </a:cxn>
                <a:cxn ang="f55">
                  <a:pos x="f60" y="f76"/>
                </a:cxn>
                <a:cxn ang="f55">
                  <a:pos x="f60" y="f75"/>
                </a:cxn>
                <a:cxn ang="f55">
                  <a:pos x="f62" y="f78"/>
                </a:cxn>
                <a:cxn ang="f55">
                  <a:pos x="f60" y="f78"/>
                </a:cxn>
                <a:cxn ang="f55">
                  <a:pos x="f79" y="f59"/>
                </a:cxn>
                <a:cxn ang="f55">
                  <a:pos x="f80" y="f59"/>
                </a:cxn>
                <a:cxn ang="f55">
                  <a:pos x="f81" y="f78"/>
                </a:cxn>
                <a:cxn ang="f55">
                  <a:pos x="f81" y="f76"/>
                </a:cxn>
                <a:cxn ang="f55">
                  <a:pos x="f81" y="f77"/>
                </a:cxn>
                <a:cxn ang="f55">
                  <a:pos x="f81" y="f72"/>
                </a:cxn>
                <a:cxn ang="f55">
                  <a:pos x="f82" y="f72"/>
                </a:cxn>
                <a:cxn ang="f55">
                  <a:pos x="f60" y="f71"/>
                </a:cxn>
                <a:cxn ang="f55">
                  <a:pos x="f60" y="f63"/>
                </a:cxn>
                <a:cxn ang="f55">
                  <a:pos x="f60" y="f61"/>
                </a:cxn>
              </a:cxnLst>
              <a:rect l="f56" t="f59" r="f57" b="f58"/>
              <a:pathLst>
                <a:path w="12" h="13">
                  <a:moveTo>
                    <a:pt x="f8" y="f6"/>
                  </a:moveTo>
                  <a:cubicBezTo>
                    <a:pt x="f9" y="f6"/>
                    <a:pt x="f10" y="f7"/>
                    <a:pt x="f9" y="f11"/>
                  </a:cubicBezTo>
                  <a:cubicBezTo>
                    <a:pt x="f9" y="f12"/>
                    <a:pt x="f10" y="f11"/>
                    <a:pt x="f10" y="f12"/>
                  </a:cubicBezTo>
                  <a:cubicBezTo>
                    <a:pt x="f10" y="f12"/>
                    <a:pt x="f13" y="f12"/>
                    <a:pt x="f13" y="f12"/>
                  </a:cubicBezTo>
                  <a:cubicBezTo>
                    <a:pt x="f14" y="f15"/>
                    <a:pt x="f16" y="f12"/>
                    <a:pt x="f17" y="f12"/>
                  </a:cubicBezTo>
                  <a:cubicBezTo>
                    <a:pt x="f17" y="f11"/>
                    <a:pt x="f5" y="f12"/>
                    <a:pt x="f5" y="f15"/>
                  </a:cubicBezTo>
                  <a:cubicBezTo>
                    <a:pt x="f5" y="f15"/>
                    <a:pt x="f5" y="f15"/>
                    <a:pt x="f18" y="f15"/>
                  </a:cubicBezTo>
                  <a:cubicBezTo>
                    <a:pt x="f17" y="f12"/>
                    <a:pt x="f18" y="f15"/>
                    <a:pt x="f17" y="f15"/>
                  </a:cubicBezTo>
                  <a:cubicBezTo>
                    <a:pt x="f16" y="f12"/>
                    <a:pt x="f17" y="f15"/>
                    <a:pt x="f16" y="f12"/>
                  </a:cubicBezTo>
                  <a:cubicBezTo>
                    <a:pt x="f16" y="f15"/>
                    <a:pt x="f16" y="f15"/>
                    <a:pt x="f16" y="f15"/>
                  </a:cubicBezTo>
                  <a:cubicBezTo>
                    <a:pt x="f17" y="f15"/>
                    <a:pt x="f17" y="f8"/>
                    <a:pt x="f17" y="f8"/>
                  </a:cubicBezTo>
                  <a:cubicBezTo>
                    <a:pt x="f17" y="f8"/>
                    <a:pt x="f14" y="f8"/>
                    <a:pt x="f16" y="f8"/>
                  </a:cubicBezTo>
                  <a:cubicBezTo>
                    <a:pt x="f17" y="f8"/>
                    <a:pt x="f18" y="f8"/>
                    <a:pt x="f17" y="f9"/>
                  </a:cubicBezTo>
                  <a:cubicBezTo>
                    <a:pt x="f17" y="f10"/>
                    <a:pt x="f16" y="f10"/>
                    <a:pt x="f16" y="f14"/>
                  </a:cubicBezTo>
                  <a:cubicBezTo>
                    <a:pt x="f14" y="f16"/>
                    <a:pt x="f14" y="f17"/>
                    <a:pt x="f14" y="f17"/>
                  </a:cubicBezTo>
                  <a:cubicBezTo>
                    <a:pt x="f13" y="f17"/>
                    <a:pt x="f13" y="f17"/>
                    <a:pt x="f13" y="f17"/>
                  </a:cubicBezTo>
                  <a:cubicBezTo>
                    <a:pt x="f13" y="f16"/>
                    <a:pt x="f10" y="f17"/>
                    <a:pt x="f10" y="f16"/>
                  </a:cubicBezTo>
                  <a:cubicBezTo>
                    <a:pt x="f10" y="f14"/>
                    <a:pt x="f13" y="f14"/>
                    <a:pt x="f10" y="f14"/>
                  </a:cubicBezTo>
                  <a:cubicBezTo>
                    <a:pt x="f10" y="f14"/>
                    <a:pt x="f10" y="f14"/>
                    <a:pt x="f10" y="f14"/>
                  </a:cubicBezTo>
                  <a:cubicBezTo>
                    <a:pt x="f13" y="f14"/>
                    <a:pt x="f10" y="f13"/>
                    <a:pt x="f13" y="f13"/>
                  </a:cubicBezTo>
                  <a:cubicBezTo>
                    <a:pt x="f13" y="f13"/>
                    <a:pt x="f10" y="f10"/>
                    <a:pt x="f10" y="f13"/>
                  </a:cubicBezTo>
                  <a:cubicBezTo>
                    <a:pt x="f10" y="f13"/>
                    <a:pt x="f10" y="f13"/>
                    <a:pt x="f9" y="f14"/>
                  </a:cubicBezTo>
                  <a:cubicBezTo>
                    <a:pt x="f8" y="f14"/>
                    <a:pt x="f8" y="f14"/>
                    <a:pt x="f8" y="f16"/>
                  </a:cubicBezTo>
                  <a:cubicBezTo>
                    <a:pt x="f9" y="f16"/>
                    <a:pt x="f8" y="f17"/>
                    <a:pt x="f8" y="f17"/>
                  </a:cubicBezTo>
                  <a:cubicBezTo>
                    <a:pt x="f9" y="f17"/>
                    <a:pt x="f9" y="f17"/>
                    <a:pt x="f9" y="f18"/>
                  </a:cubicBezTo>
                  <a:cubicBezTo>
                    <a:pt x="f9" y="f18"/>
                    <a:pt x="f9" y="f18"/>
                    <a:pt x="f8" y="f18"/>
                  </a:cubicBezTo>
                  <a:cubicBezTo>
                    <a:pt x="f8" y="f5"/>
                    <a:pt x="f15" y="f5"/>
                    <a:pt x="f12" y="f5"/>
                  </a:cubicBezTo>
                  <a:cubicBezTo>
                    <a:pt x="f12" y="f18"/>
                    <a:pt x="f11" y="f5"/>
                    <a:pt x="f6" y="f5"/>
                  </a:cubicBezTo>
                  <a:cubicBezTo>
                    <a:pt x="f11" y="f18"/>
                    <a:pt x="f11" y="f18"/>
                    <a:pt x="f11" y="f18"/>
                  </a:cubicBezTo>
                  <a:cubicBezTo>
                    <a:pt x="f11" y="f17"/>
                    <a:pt x="f6" y="f17"/>
                    <a:pt x="f11" y="f16"/>
                  </a:cubicBezTo>
                  <a:cubicBezTo>
                    <a:pt x="f11" y="f16"/>
                    <a:pt x="f12" y="f13"/>
                    <a:pt x="f11" y="f13"/>
                  </a:cubicBezTo>
                  <a:cubicBezTo>
                    <a:pt x="f6" y="f13"/>
                    <a:pt x="f11" y="f10"/>
                    <a:pt x="f11" y="f9"/>
                  </a:cubicBezTo>
                  <a:cubicBezTo>
                    <a:pt x="f12" y="f9"/>
                    <a:pt x="f12" y="f9"/>
                    <a:pt x="f15" y="f9"/>
                  </a:cubicBezTo>
                  <a:cubicBezTo>
                    <a:pt x="f8" y="f9"/>
                    <a:pt x="f8" y="f9"/>
                    <a:pt x="f8" y="f8"/>
                  </a:cubicBezTo>
                  <a:cubicBezTo>
                    <a:pt x="f8" y="f15"/>
                    <a:pt x="f9" y="f12"/>
                    <a:pt x="f8" y="f11"/>
                  </a:cubicBezTo>
                  <a:cubicBezTo>
                    <a:pt x="f8" y="f11"/>
                    <a:pt x="f9" y="f6"/>
                    <a:pt x="f8" y="f6"/>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7" name="Turkey">
              <a:extLst>
                <a:ext uri="{FF2B5EF4-FFF2-40B4-BE49-F238E27FC236}">
                  <a16:creationId xmlns:a16="http://schemas.microsoft.com/office/drawing/2014/main" id="{07E90A76-7816-FAA5-EF9B-C389B568F06B}"/>
                </a:ext>
              </a:extLst>
            </p:cNvPr>
            <p:cNvSpPr/>
            <p:nvPr/>
          </p:nvSpPr>
          <p:spPr>
            <a:xfrm>
              <a:off x="7604991" y="3244163"/>
              <a:ext cx="463171" cy="181855"/>
            </a:xfrm>
            <a:custGeom>
              <a:avLst/>
              <a:gdLst>
                <a:gd name="f0" fmla="val 10800000"/>
                <a:gd name="f1" fmla="val 5400000"/>
                <a:gd name="f2" fmla="val 180"/>
                <a:gd name="f3" fmla="val w"/>
                <a:gd name="f4" fmla="val h"/>
                <a:gd name="f5" fmla="val 0"/>
                <a:gd name="f6" fmla="val 87"/>
                <a:gd name="f7" fmla="val 36"/>
                <a:gd name="f8" fmla="val 66"/>
                <a:gd name="f9" fmla="val 3"/>
                <a:gd name="f10" fmla="val 61"/>
                <a:gd name="f11" fmla="val 10"/>
                <a:gd name="f12" fmla="val 58"/>
                <a:gd name="f13" fmla="val 5"/>
                <a:gd name="f14" fmla="val 55"/>
                <a:gd name="f15" fmla="val 6"/>
                <a:gd name="f16" fmla="val 52"/>
                <a:gd name="f17" fmla="val 8"/>
                <a:gd name="f18" fmla="val 49"/>
                <a:gd name="f19" fmla="val 47"/>
                <a:gd name="f20" fmla="val 7"/>
                <a:gd name="f21" fmla="val 46"/>
                <a:gd name="f22" fmla="val 43"/>
                <a:gd name="f23" fmla="val 45"/>
                <a:gd name="f24" fmla="val 42"/>
                <a:gd name="f25" fmla="val 39"/>
                <a:gd name="f26" fmla="val 38"/>
                <a:gd name="f27" fmla="val 2"/>
                <a:gd name="f28" fmla="val 32"/>
                <a:gd name="f29" fmla="val 1"/>
                <a:gd name="f30" fmla="val 30"/>
                <a:gd name="f31" fmla="val 27"/>
                <a:gd name="f32" fmla="val 25"/>
                <a:gd name="f33" fmla="val 4"/>
                <a:gd name="f34" fmla="val 23"/>
                <a:gd name="f35" fmla="val 21"/>
                <a:gd name="f36" fmla="val 9"/>
                <a:gd name="f37" fmla="val 15"/>
                <a:gd name="f38" fmla="val 13"/>
                <a:gd name="f39" fmla="val 12"/>
                <a:gd name="f40" fmla="val 16"/>
                <a:gd name="f41" fmla="val 18"/>
                <a:gd name="f42" fmla="val 17"/>
                <a:gd name="f43" fmla="val 14"/>
                <a:gd name="f44" fmla="val 11"/>
                <a:gd name="f45" fmla="val 19"/>
                <a:gd name="f46" fmla="val 20"/>
                <a:gd name="f47" fmla="val 22"/>
                <a:gd name="f48" fmla="val 24"/>
                <a:gd name="f49" fmla="val 29"/>
                <a:gd name="f50" fmla="val 28"/>
                <a:gd name="f51" fmla="val 31"/>
                <a:gd name="f52" fmla="val 33"/>
                <a:gd name="f53" fmla="val 34"/>
                <a:gd name="f54" fmla="val 35"/>
                <a:gd name="f55" fmla="val 26"/>
                <a:gd name="f56" fmla="val 37"/>
                <a:gd name="f57" fmla="val 40"/>
                <a:gd name="f58" fmla="val 44"/>
                <a:gd name="f59" fmla="val 48"/>
                <a:gd name="f60" fmla="val 50"/>
                <a:gd name="f61" fmla="val 60"/>
                <a:gd name="f62" fmla="val 63"/>
                <a:gd name="f63" fmla="val 69"/>
                <a:gd name="f64" fmla="val 74"/>
                <a:gd name="f65" fmla="val 72"/>
                <a:gd name="f66" fmla="val 76"/>
                <a:gd name="f67" fmla="val 75"/>
                <a:gd name="f68" fmla="val 77"/>
                <a:gd name="f69" fmla="val 82"/>
                <a:gd name="f70" fmla="val 80"/>
                <a:gd name="f71" fmla="val 83"/>
                <a:gd name="f72" fmla="val 85"/>
                <a:gd name="f73" fmla="val 86"/>
                <a:gd name="f74" fmla="val 81"/>
                <a:gd name="f75" fmla="val 79"/>
                <a:gd name="f76" fmla="val 70"/>
                <a:gd name="f77" fmla="val 68"/>
                <a:gd name="f78" fmla="+- 0 0 -90"/>
                <a:gd name="f79" fmla="*/ f3 1 87"/>
                <a:gd name="f80" fmla="*/ f4 1 36"/>
                <a:gd name="f81" fmla="+- f7 0 f5"/>
                <a:gd name="f82" fmla="+- f6 0 f5"/>
                <a:gd name="f83" fmla="*/ f78 f0 1"/>
                <a:gd name="f84" fmla="*/ f82 1 87"/>
                <a:gd name="f85" fmla="*/ f81 1 36"/>
                <a:gd name="f86" fmla="*/ f83 1 f2"/>
                <a:gd name="f87" fmla="*/ 66 1 f84"/>
                <a:gd name="f88" fmla="*/ 3 1 f85"/>
                <a:gd name="f89" fmla="*/ 55 1 f84"/>
                <a:gd name="f90" fmla="*/ 6 1 f85"/>
                <a:gd name="f91" fmla="*/ 49 1 f84"/>
                <a:gd name="f92" fmla="*/ 46 1 f84"/>
                <a:gd name="f93" fmla="*/ 5 1 f85"/>
                <a:gd name="f94" fmla="*/ 42 1 f84"/>
                <a:gd name="f95" fmla="*/ 38 1 f84"/>
                <a:gd name="f96" fmla="*/ 2 1 f85"/>
                <a:gd name="f97" fmla="*/ 30 1 f84"/>
                <a:gd name="f98" fmla="*/ 23 1 f84"/>
                <a:gd name="f99" fmla="*/ 13 1 f84"/>
                <a:gd name="f100" fmla="*/ 18 1 f84"/>
                <a:gd name="f101" fmla="*/ 8 1 f85"/>
                <a:gd name="f102" fmla="*/ 14 1 f84"/>
                <a:gd name="f103" fmla="*/ 10 1 f85"/>
                <a:gd name="f104" fmla="*/ 10 1 f84"/>
                <a:gd name="f105" fmla="*/ 7 1 f84"/>
                <a:gd name="f106" fmla="*/ 4 1 f84"/>
                <a:gd name="f107" fmla="*/ 12 1 f85"/>
                <a:gd name="f108" fmla="*/ 2 1 f84"/>
                <a:gd name="f109" fmla="*/ 13 1 f85"/>
                <a:gd name="f110" fmla="*/ 15 1 f85"/>
                <a:gd name="f111" fmla="*/ 5 1 f84"/>
                <a:gd name="f112" fmla="*/ 17 1 f85"/>
                <a:gd name="f113" fmla="*/ 19 1 f85"/>
                <a:gd name="f114" fmla="*/ 21 1 f85"/>
                <a:gd name="f115" fmla="*/ 20 1 f85"/>
                <a:gd name="f116" fmla="*/ 3 1 f84"/>
                <a:gd name="f117" fmla="*/ 24 1 f85"/>
                <a:gd name="f118" fmla="*/ 6 1 f84"/>
                <a:gd name="f119" fmla="*/ 8 1 f84"/>
                <a:gd name="f120" fmla="*/ 27 1 f85"/>
                <a:gd name="f121" fmla="*/ 28 1 f85"/>
                <a:gd name="f122" fmla="*/ 30 1 f85"/>
                <a:gd name="f123" fmla="*/ 9 1 f84"/>
                <a:gd name="f124" fmla="*/ 31 1 f85"/>
                <a:gd name="f125" fmla="*/ 32 1 f85"/>
                <a:gd name="f126" fmla="*/ 12 1 f84"/>
                <a:gd name="f127" fmla="*/ 15 1 f84"/>
                <a:gd name="f128" fmla="*/ 33 1 f85"/>
                <a:gd name="f129" fmla="*/ 21 1 f84"/>
                <a:gd name="f130" fmla="*/ 35 1 f85"/>
                <a:gd name="f131" fmla="*/ 24 1 f84"/>
                <a:gd name="f132" fmla="*/ 28 1 f84"/>
                <a:gd name="f133" fmla="*/ 33 1 f84"/>
                <a:gd name="f134" fmla="*/ 37 1 f84"/>
                <a:gd name="f135" fmla="*/ 40 1 f84"/>
                <a:gd name="f136" fmla="*/ 44 1 f84"/>
                <a:gd name="f137" fmla="*/ 47 1 f84"/>
                <a:gd name="f138" fmla="*/ 69 1 f84"/>
                <a:gd name="f139" fmla="*/ 74 1 f84"/>
                <a:gd name="f140" fmla="*/ 77 1 f84"/>
                <a:gd name="f141" fmla="*/ 83 1 f84"/>
                <a:gd name="f142" fmla="*/ 87 1 f84"/>
                <a:gd name="f143" fmla="*/ 29 1 f85"/>
                <a:gd name="f144" fmla="*/ 86 1 f84"/>
                <a:gd name="f145" fmla="*/ 85 1 f84"/>
                <a:gd name="f146" fmla="*/ 25 1 f85"/>
                <a:gd name="f147" fmla="*/ 82 1 f84"/>
                <a:gd name="f148" fmla="*/ 81 1 f84"/>
                <a:gd name="f149" fmla="*/ 18 1 f85"/>
                <a:gd name="f150" fmla="*/ 79 1 f84"/>
                <a:gd name="f151" fmla="*/ 11 1 f85"/>
                <a:gd name="f152" fmla="*/ 76 1 f84"/>
                <a:gd name="f153" fmla="*/ 0 1 f84"/>
                <a:gd name="f154" fmla="*/ f6 1 f84"/>
                <a:gd name="f155" fmla="*/ 0 1 f85"/>
                <a:gd name="f156" fmla="*/ f7 1 f85"/>
                <a:gd name="f157" fmla="+- f86 0 f1"/>
                <a:gd name="f158" fmla="*/ f153 f79 1"/>
                <a:gd name="f159" fmla="*/ f154 f79 1"/>
                <a:gd name="f160" fmla="*/ f156 f80 1"/>
                <a:gd name="f161" fmla="*/ f155 f80 1"/>
                <a:gd name="f162" fmla="*/ f87 f79 1"/>
                <a:gd name="f163" fmla="*/ f88 f80 1"/>
                <a:gd name="f164" fmla="*/ f89 f79 1"/>
                <a:gd name="f165" fmla="*/ f90 f80 1"/>
                <a:gd name="f166" fmla="*/ f91 f79 1"/>
                <a:gd name="f167" fmla="*/ f92 f79 1"/>
                <a:gd name="f168" fmla="*/ f93 f80 1"/>
                <a:gd name="f169" fmla="*/ f94 f79 1"/>
                <a:gd name="f170" fmla="*/ f95 f79 1"/>
                <a:gd name="f171" fmla="*/ f96 f80 1"/>
                <a:gd name="f172" fmla="*/ f97 f79 1"/>
                <a:gd name="f173" fmla="*/ f98 f79 1"/>
                <a:gd name="f174" fmla="*/ f99 f79 1"/>
                <a:gd name="f175" fmla="*/ f100 f79 1"/>
                <a:gd name="f176" fmla="*/ f101 f80 1"/>
                <a:gd name="f177" fmla="*/ f102 f79 1"/>
                <a:gd name="f178" fmla="*/ f103 f80 1"/>
                <a:gd name="f179" fmla="*/ f104 f79 1"/>
                <a:gd name="f180" fmla="*/ f105 f79 1"/>
                <a:gd name="f181" fmla="*/ f106 f79 1"/>
                <a:gd name="f182" fmla="*/ f107 f80 1"/>
                <a:gd name="f183" fmla="*/ f108 f79 1"/>
                <a:gd name="f184" fmla="*/ f109 f80 1"/>
                <a:gd name="f185" fmla="*/ f110 f80 1"/>
                <a:gd name="f186" fmla="*/ f111 f79 1"/>
                <a:gd name="f187" fmla="*/ f112 f80 1"/>
                <a:gd name="f188" fmla="*/ f113 f80 1"/>
                <a:gd name="f189" fmla="*/ f114 f80 1"/>
                <a:gd name="f190" fmla="*/ f115 f80 1"/>
                <a:gd name="f191" fmla="*/ f116 f79 1"/>
                <a:gd name="f192" fmla="*/ f117 f80 1"/>
                <a:gd name="f193" fmla="*/ f118 f79 1"/>
                <a:gd name="f194" fmla="*/ f119 f79 1"/>
                <a:gd name="f195" fmla="*/ f120 f80 1"/>
                <a:gd name="f196" fmla="*/ f121 f80 1"/>
                <a:gd name="f197" fmla="*/ f122 f80 1"/>
                <a:gd name="f198" fmla="*/ f123 f79 1"/>
                <a:gd name="f199" fmla="*/ f124 f80 1"/>
                <a:gd name="f200" fmla="*/ f125 f80 1"/>
                <a:gd name="f201" fmla="*/ f126 f79 1"/>
                <a:gd name="f202" fmla="*/ f127 f79 1"/>
                <a:gd name="f203" fmla="*/ f128 f80 1"/>
                <a:gd name="f204" fmla="*/ f129 f79 1"/>
                <a:gd name="f205" fmla="*/ f130 f80 1"/>
                <a:gd name="f206" fmla="*/ f131 f79 1"/>
                <a:gd name="f207" fmla="*/ f132 f79 1"/>
                <a:gd name="f208" fmla="*/ f133 f79 1"/>
                <a:gd name="f209" fmla="*/ f134 f79 1"/>
                <a:gd name="f210" fmla="*/ f135 f79 1"/>
                <a:gd name="f211" fmla="*/ f136 f79 1"/>
                <a:gd name="f212" fmla="*/ f137 f79 1"/>
                <a:gd name="f213" fmla="*/ f138 f79 1"/>
                <a:gd name="f214" fmla="*/ f139 f79 1"/>
                <a:gd name="f215" fmla="*/ f140 f79 1"/>
                <a:gd name="f216" fmla="*/ f141 f79 1"/>
                <a:gd name="f217" fmla="*/ f142 f79 1"/>
                <a:gd name="f218" fmla="*/ f143 f80 1"/>
                <a:gd name="f219" fmla="*/ f144 f79 1"/>
                <a:gd name="f220" fmla="*/ f145 f79 1"/>
                <a:gd name="f221" fmla="*/ f146 f80 1"/>
                <a:gd name="f222" fmla="*/ f147 f79 1"/>
                <a:gd name="f223" fmla="*/ f148 f79 1"/>
                <a:gd name="f224" fmla="*/ f149 f80 1"/>
                <a:gd name="f225" fmla="*/ f150 f79 1"/>
                <a:gd name="f226" fmla="*/ f151 f80 1"/>
                <a:gd name="f227" fmla="*/ f152 f79 1"/>
              </a:gdLst>
              <a:ahLst/>
              <a:cxnLst>
                <a:cxn ang="3cd4">
                  <a:pos x="hc" y="t"/>
                </a:cxn>
                <a:cxn ang="0">
                  <a:pos x="r" y="vc"/>
                </a:cxn>
                <a:cxn ang="cd4">
                  <a:pos x="hc" y="b"/>
                </a:cxn>
                <a:cxn ang="cd2">
                  <a:pos x="l" y="vc"/>
                </a:cxn>
                <a:cxn ang="f157">
                  <a:pos x="f162" y="f163"/>
                </a:cxn>
                <a:cxn ang="f157">
                  <a:pos x="f164" y="f165"/>
                </a:cxn>
                <a:cxn ang="f157">
                  <a:pos x="f166" y="f165"/>
                </a:cxn>
                <a:cxn ang="f157">
                  <a:pos x="f167" y="f168"/>
                </a:cxn>
                <a:cxn ang="f157">
                  <a:pos x="f169" y="f163"/>
                </a:cxn>
                <a:cxn ang="f157">
                  <a:pos x="f170" y="f171"/>
                </a:cxn>
                <a:cxn ang="f157">
                  <a:pos x="f172" y="f163"/>
                </a:cxn>
                <a:cxn ang="f157">
                  <a:pos x="f173" y="f165"/>
                </a:cxn>
                <a:cxn ang="f157">
                  <a:pos x="f174" y="f165"/>
                </a:cxn>
                <a:cxn ang="f157">
                  <a:pos x="f175" y="f176"/>
                </a:cxn>
                <a:cxn ang="f157">
                  <a:pos x="f177" y="f178"/>
                </a:cxn>
                <a:cxn ang="f157">
                  <a:pos x="f179" y="f178"/>
                </a:cxn>
                <a:cxn ang="f157">
                  <a:pos x="f180" y="f178"/>
                </a:cxn>
                <a:cxn ang="f157">
                  <a:pos x="f181" y="f182"/>
                </a:cxn>
                <a:cxn ang="f157">
                  <a:pos x="f183" y="f184"/>
                </a:cxn>
                <a:cxn ang="f157">
                  <a:pos x="f181" y="f185"/>
                </a:cxn>
                <a:cxn ang="f157">
                  <a:pos x="f186" y="f187"/>
                </a:cxn>
                <a:cxn ang="f157">
                  <a:pos x="f186" y="f188"/>
                </a:cxn>
                <a:cxn ang="f157">
                  <a:pos x="f186" y="f189"/>
                </a:cxn>
                <a:cxn ang="f157">
                  <a:pos x="f181" y="f190"/>
                </a:cxn>
                <a:cxn ang="f157">
                  <a:pos x="f191" y="f189"/>
                </a:cxn>
                <a:cxn ang="f157">
                  <a:pos x="f181" y="f192"/>
                </a:cxn>
                <a:cxn ang="f157">
                  <a:pos x="f193" y="f192"/>
                </a:cxn>
                <a:cxn ang="f157">
                  <a:pos x="f194" y="f195"/>
                </a:cxn>
                <a:cxn ang="f157">
                  <a:pos x="f179" y="f196"/>
                </a:cxn>
                <a:cxn ang="f157">
                  <a:pos x="f179" y="f197"/>
                </a:cxn>
                <a:cxn ang="f157">
                  <a:pos x="f198" y="f199"/>
                </a:cxn>
                <a:cxn ang="f157">
                  <a:pos x="f174" y="f199"/>
                </a:cxn>
                <a:cxn ang="f157">
                  <a:pos x="f179" y="f200"/>
                </a:cxn>
                <a:cxn ang="f157">
                  <a:pos x="f201" y="f200"/>
                </a:cxn>
                <a:cxn ang="f157">
                  <a:pos x="f202" y="f200"/>
                </a:cxn>
                <a:cxn ang="f157">
                  <a:pos x="f175" y="f203"/>
                </a:cxn>
                <a:cxn ang="f157">
                  <a:pos x="f204" y="f205"/>
                </a:cxn>
                <a:cxn ang="f157">
                  <a:pos x="f206" y="f203"/>
                </a:cxn>
                <a:cxn ang="f157">
                  <a:pos x="f207" y="f200"/>
                </a:cxn>
                <a:cxn ang="f157">
                  <a:pos x="f208" y="f205"/>
                </a:cxn>
                <a:cxn ang="f157">
                  <a:pos x="f209" y="f205"/>
                </a:cxn>
                <a:cxn ang="f157">
                  <a:pos x="f210" y="f200"/>
                </a:cxn>
                <a:cxn ang="f157">
                  <a:pos x="f211" y="f203"/>
                </a:cxn>
                <a:cxn ang="f157">
                  <a:pos x="f212" y="f200"/>
                </a:cxn>
                <a:cxn ang="f157">
                  <a:pos x="f167" y="f205"/>
                </a:cxn>
                <a:cxn ang="f157">
                  <a:pos x="f166" y="f205"/>
                </a:cxn>
                <a:cxn ang="f157">
                  <a:pos x="f166" y="f199"/>
                </a:cxn>
                <a:cxn ang="f157">
                  <a:pos x="f164" y="f197"/>
                </a:cxn>
                <a:cxn ang="f157">
                  <a:pos x="f213" y="f196"/>
                </a:cxn>
                <a:cxn ang="f157">
                  <a:pos x="f214" y="f196"/>
                </a:cxn>
                <a:cxn ang="f157">
                  <a:pos x="f215" y="f195"/>
                </a:cxn>
                <a:cxn ang="f157">
                  <a:pos x="f216" y="f196"/>
                </a:cxn>
                <a:cxn ang="f157">
                  <a:pos x="f217" y="f218"/>
                </a:cxn>
                <a:cxn ang="f157">
                  <a:pos x="f219" y="f195"/>
                </a:cxn>
                <a:cxn ang="f157">
                  <a:pos x="f220" y="f221"/>
                </a:cxn>
                <a:cxn ang="f157">
                  <a:pos x="f222" y="f189"/>
                </a:cxn>
                <a:cxn ang="f157">
                  <a:pos x="f223" y="f224"/>
                </a:cxn>
                <a:cxn ang="f157">
                  <a:pos x="f223" y="f185"/>
                </a:cxn>
                <a:cxn ang="f157">
                  <a:pos x="f222" y="f184"/>
                </a:cxn>
                <a:cxn ang="f157">
                  <a:pos x="f225" y="f226"/>
                </a:cxn>
                <a:cxn ang="f157">
                  <a:pos x="f227" y="f165"/>
                </a:cxn>
                <a:cxn ang="f157">
                  <a:pos x="f214" y="f163"/>
                </a:cxn>
                <a:cxn ang="f157">
                  <a:pos x="f162" y="f163"/>
                </a:cxn>
              </a:cxnLst>
              <a:rect l="f158" t="f161" r="f159" b="f160"/>
              <a:pathLst>
                <a:path w="87" h="36">
                  <a:moveTo>
                    <a:pt x="f8" y="f9"/>
                  </a:moveTo>
                  <a:cubicBezTo>
                    <a:pt x="f10" y="f11"/>
                    <a:pt x="f12" y="f13"/>
                    <a:pt x="f14" y="f15"/>
                  </a:cubicBezTo>
                  <a:cubicBezTo>
                    <a:pt x="f16" y="f17"/>
                    <a:pt x="f18" y="f15"/>
                    <a:pt x="f18" y="f15"/>
                  </a:cubicBezTo>
                  <a:cubicBezTo>
                    <a:pt x="f19" y="f20"/>
                    <a:pt x="f18" y="f13"/>
                    <a:pt x="f21" y="f13"/>
                  </a:cubicBezTo>
                  <a:cubicBezTo>
                    <a:pt x="f22" y="f13"/>
                    <a:pt x="f23" y="f9"/>
                    <a:pt x="f24" y="f9"/>
                  </a:cubicBezTo>
                  <a:cubicBezTo>
                    <a:pt x="f25" y="f9"/>
                    <a:pt x="f25" y="f5"/>
                    <a:pt x="f26" y="f27"/>
                  </a:cubicBezTo>
                  <a:cubicBezTo>
                    <a:pt x="f7" y="f9"/>
                    <a:pt x="f28" y="f29"/>
                    <a:pt x="f30" y="f9"/>
                  </a:cubicBezTo>
                  <a:cubicBezTo>
                    <a:pt x="f31" y="f13"/>
                    <a:pt x="f32" y="f33"/>
                    <a:pt x="f34" y="f15"/>
                  </a:cubicBezTo>
                  <a:cubicBezTo>
                    <a:pt x="f35" y="f36"/>
                    <a:pt x="f37" y="f33"/>
                    <a:pt x="f38" y="f15"/>
                  </a:cubicBezTo>
                  <a:cubicBezTo>
                    <a:pt x="f39" y="f36"/>
                    <a:pt x="f40" y="f17"/>
                    <a:pt x="f41" y="f17"/>
                  </a:cubicBezTo>
                  <a:cubicBezTo>
                    <a:pt x="f42" y="f36"/>
                    <a:pt x="f39" y="f36"/>
                    <a:pt x="f43" y="f11"/>
                  </a:cubicBezTo>
                  <a:cubicBezTo>
                    <a:pt x="f40" y="f11"/>
                    <a:pt x="f11" y="f44"/>
                    <a:pt x="f11" y="f11"/>
                  </a:cubicBezTo>
                  <a:cubicBezTo>
                    <a:pt x="f36" y="f36"/>
                    <a:pt x="f17" y="f44"/>
                    <a:pt x="f20" y="f11"/>
                  </a:cubicBezTo>
                  <a:cubicBezTo>
                    <a:pt x="f20" y="f36"/>
                    <a:pt x="f13" y="f44"/>
                    <a:pt x="f33" y="f39"/>
                  </a:cubicBezTo>
                  <a:cubicBezTo>
                    <a:pt x="f27" y="f38"/>
                    <a:pt x="f27" y="f39"/>
                    <a:pt x="f27" y="f38"/>
                  </a:cubicBezTo>
                  <a:cubicBezTo>
                    <a:pt x="f9" y="f37"/>
                    <a:pt x="f5" y="f37"/>
                    <a:pt x="f33" y="f37"/>
                  </a:cubicBezTo>
                  <a:cubicBezTo>
                    <a:pt x="f29" y="f40"/>
                    <a:pt x="f13" y="f42"/>
                    <a:pt x="f13" y="f42"/>
                  </a:cubicBezTo>
                  <a:cubicBezTo>
                    <a:pt x="f33" y="f41"/>
                    <a:pt x="f15" y="f41"/>
                    <a:pt x="f13" y="f45"/>
                  </a:cubicBezTo>
                  <a:cubicBezTo>
                    <a:pt x="f33" y="f45"/>
                    <a:pt x="f15" y="f35"/>
                    <a:pt x="f13" y="f35"/>
                  </a:cubicBezTo>
                  <a:cubicBezTo>
                    <a:pt x="f33" y="f46"/>
                    <a:pt x="f13" y="f47"/>
                    <a:pt x="f33" y="f46"/>
                  </a:cubicBezTo>
                  <a:cubicBezTo>
                    <a:pt x="f9" y="f45"/>
                    <a:pt x="f27" y="f46"/>
                    <a:pt x="f9" y="f35"/>
                  </a:cubicBezTo>
                  <a:cubicBezTo>
                    <a:pt x="f33" y="f47"/>
                    <a:pt x="f9" y="f32"/>
                    <a:pt x="f33" y="f48"/>
                  </a:cubicBezTo>
                  <a:cubicBezTo>
                    <a:pt x="f13" y="f34"/>
                    <a:pt x="f13" y="f48"/>
                    <a:pt x="f15" y="f48"/>
                  </a:cubicBezTo>
                  <a:cubicBezTo>
                    <a:pt x="f36" y="f32"/>
                    <a:pt x="f15" y="f31"/>
                    <a:pt x="f17" y="f31"/>
                  </a:cubicBezTo>
                  <a:cubicBezTo>
                    <a:pt x="f36" y="f31"/>
                    <a:pt x="f36" y="f49"/>
                    <a:pt x="f11" y="f50"/>
                  </a:cubicBezTo>
                  <a:cubicBezTo>
                    <a:pt x="f44" y="f50"/>
                    <a:pt x="f44" y="f30"/>
                    <a:pt x="f11" y="f30"/>
                  </a:cubicBezTo>
                  <a:cubicBezTo>
                    <a:pt x="f36" y="f49"/>
                    <a:pt x="f36" y="f30"/>
                    <a:pt x="f36" y="f51"/>
                  </a:cubicBezTo>
                  <a:cubicBezTo>
                    <a:pt x="f36" y="f51"/>
                    <a:pt x="f38" y="f30"/>
                    <a:pt x="f38" y="f51"/>
                  </a:cubicBezTo>
                  <a:cubicBezTo>
                    <a:pt x="f38" y="f28"/>
                    <a:pt x="f36" y="f51"/>
                    <a:pt x="f11" y="f28"/>
                  </a:cubicBezTo>
                  <a:cubicBezTo>
                    <a:pt x="f11" y="f52"/>
                    <a:pt x="f39" y="f28"/>
                    <a:pt x="f39" y="f28"/>
                  </a:cubicBezTo>
                  <a:cubicBezTo>
                    <a:pt x="f38" y="f52"/>
                    <a:pt x="f37" y="f28"/>
                    <a:pt x="f37" y="f28"/>
                  </a:cubicBezTo>
                  <a:cubicBezTo>
                    <a:pt x="f37" y="f52"/>
                    <a:pt x="f45" y="f28"/>
                    <a:pt x="f41" y="f52"/>
                  </a:cubicBezTo>
                  <a:cubicBezTo>
                    <a:pt x="f40" y="f53"/>
                    <a:pt x="f46" y="f7"/>
                    <a:pt x="f35" y="f54"/>
                  </a:cubicBezTo>
                  <a:cubicBezTo>
                    <a:pt x="f35" y="f53"/>
                    <a:pt x="f32" y="f53"/>
                    <a:pt x="f48" y="f52"/>
                  </a:cubicBezTo>
                  <a:cubicBezTo>
                    <a:pt x="f48" y="f51"/>
                    <a:pt x="f55" y="f51"/>
                    <a:pt x="f50" y="f28"/>
                  </a:cubicBezTo>
                  <a:cubicBezTo>
                    <a:pt x="f49" y="f52"/>
                    <a:pt x="f51" y="f52"/>
                    <a:pt x="f52" y="f54"/>
                  </a:cubicBezTo>
                  <a:cubicBezTo>
                    <a:pt x="f52" y="f7"/>
                    <a:pt x="f26" y="f54"/>
                    <a:pt x="f56" y="f54"/>
                  </a:cubicBezTo>
                  <a:cubicBezTo>
                    <a:pt x="f25" y="f7"/>
                    <a:pt x="f56" y="f53"/>
                    <a:pt x="f57" y="f28"/>
                  </a:cubicBezTo>
                  <a:cubicBezTo>
                    <a:pt x="f24" y="f30"/>
                    <a:pt x="f24" y="f52"/>
                    <a:pt x="f58" y="f52"/>
                  </a:cubicBezTo>
                  <a:cubicBezTo>
                    <a:pt x="f23" y="f52"/>
                    <a:pt x="f21" y="f51"/>
                    <a:pt x="f19" y="f28"/>
                  </a:cubicBezTo>
                  <a:cubicBezTo>
                    <a:pt x="f59" y="f54"/>
                    <a:pt x="f23" y="f52"/>
                    <a:pt x="f21" y="f54"/>
                  </a:cubicBezTo>
                  <a:cubicBezTo>
                    <a:pt x="f59" y="f7"/>
                    <a:pt x="f59" y="f7"/>
                    <a:pt x="f18" y="f54"/>
                  </a:cubicBezTo>
                  <a:cubicBezTo>
                    <a:pt x="f18" y="f52"/>
                    <a:pt x="f18" y="f52"/>
                    <a:pt x="f18" y="f51"/>
                  </a:cubicBezTo>
                  <a:cubicBezTo>
                    <a:pt x="f60" y="f30"/>
                    <a:pt x="f16" y="f52"/>
                    <a:pt x="f14" y="f30"/>
                  </a:cubicBezTo>
                  <a:cubicBezTo>
                    <a:pt x="f61" y="f52"/>
                    <a:pt x="f62" y="f50"/>
                    <a:pt x="f63" y="f50"/>
                  </a:cubicBezTo>
                  <a:cubicBezTo>
                    <a:pt x="f64" y="f50"/>
                    <a:pt x="f65" y="f55"/>
                    <a:pt x="f64" y="f50"/>
                  </a:cubicBezTo>
                  <a:cubicBezTo>
                    <a:pt x="f66" y="f31"/>
                    <a:pt x="f67" y="f55"/>
                    <a:pt x="f68" y="f31"/>
                  </a:cubicBezTo>
                  <a:cubicBezTo>
                    <a:pt x="f69" y="f31"/>
                    <a:pt x="f70" y="f50"/>
                    <a:pt x="f71" y="f50"/>
                  </a:cubicBezTo>
                  <a:cubicBezTo>
                    <a:pt x="f72" y="f50"/>
                    <a:pt x="f71" y="f51"/>
                    <a:pt x="f6" y="f49"/>
                  </a:cubicBezTo>
                  <a:cubicBezTo>
                    <a:pt x="f6" y="f50"/>
                    <a:pt x="f6" y="f50"/>
                    <a:pt x="f73" y="f31"/>
                  </a:cubicBezTo>
                  <a:cubicBezTo>
                    <a:pt x="f72" y="f31"/>
                    <a:pt x="f73" y="f32"/>
                    <a:pt x="f72" y="f32"/>
                  </a:cubicBezTo>
                  <a:cubicBezTo>
                    <a:pt x="f71" y="f32"/>
                    <a:pt x="f69" y="f34"/>
                    <a:pt x="f69" y="f35"/>
                  </a:cubicBezTo>
                  <a:cubicBezTo>
                    <a:pt x="f71" y="f45"/>
                    <a:pt x="f74" y="f35"/>
                    <a:pt x="f74" y="f41"/>
                  </a:cubicBezTo>
                  <a:cubicBezTo>
                    <a:pt x="f74" y="f37"/>
                    <a:pt x="f70" y="f37"/>
                    <a:pt x="f74" y="f37"/>
                  </a:cubicBezTo>
                  <a:cubicBezTo>
                    <a:pt x="f71" y="f40"/>
                    <a:pt x="f74" y="f43"/>
                    <a:pt x="f69" y="f38"/>
                  </a:cubicBezTo>
                  <a:cubicBezTo>
                    <a:pt x="f70" y="f39"/>
                    <a:pt x="f71" y="f44"/>
                    <a:pt x="f75" y="f44"/>
                  </a:cubicBezTo>
                  <a:cubicBezTo>
                    <a:pt x="f67" y="f11"/>
                    <a:pt x="f75" y="f17"/>
                    <a:pt x="f66" y="f15"/>
                  </a:cubicBezTo>
                  <a:cubicBezTo>
                    <a:pt x="f65" y="f15"/>
                    <a:pt x="f66" y="f27"/>
                    <a:pt x="f64" y="f9"/>
                  </a:cubicBezTo>
                  <a:cubicBezTo>
                    <a:pt x="f76" y="f13"/>
                    <a:pt x="f77" y="f2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8" name="Tbilist">
              <a:extLst>
                <a:ext uri="{FF2B5EF4-FFF2-40B4-BE49-F238E27FC236}">
                  <a16:creationId xmlns:a16="http://schemas.microsoft.com/office/drawing/2014/main" id="{890340E2-027F-4DEC-3F35-FBAB46E930D9}"/>
                </a:ext>
              </a:extLst>
            </p:cNvPr>
            <p:cNvSpPr/>
            <p:nvPr/>
          </p:nvSpPr>
          <p:spPr>
            <a:xfrm>
              <a:off x="7894198" y="3194950"/>
              <a:ext cx="185266" cy="85578"/>
            </a:xfrm>
            <a:custGeom>
              <a:avLst/>
              <a:gdLst>
                <a:gd name="f0" fmla="val 10800000"/>
                <a:gd name="f1" fmla="val 5400000"/>
                <a:gd name="f2" fmla="val 180"/>
                <a:gd name="f3" fmla="val w"/>
                <a:gd name="f4" fmla="val h"/>
                <a:gd name="f5" fmla="val 0"/>
                <a:gd name="f6" fmla="val 35"/>
                <a:gd name="f7" fmla="val 17"/>
                <a:gd name="f8" fmla="val 1"/>
                <a:gd name="f9" fmla="val 2"/>
                <a:gd name="f10" fmla="val 3"/>
                <a:gd name="f11" fmla="val 6"/>
                <a:gd name="f12" fmla="val 4"/>
                <a:gd name="f13" fmla="val 9"/>
                <a:gd name="f14" fmla="val 7"/>
                <a:gd name="f15" fmla="val 5"/>
                <a:gd name="f16" fmla="val 10"/>
                <a:gd name="f17" fmla="val 11"/>
                <a:gd name="f18" fmla="val 12"/>
                <a:gd name="f19" fmla="val 8"/>
                <a:gd name="f20" fmla="val 13"/>
                <a:gd name="f21" fmla="val 14"/>
                <a:gd name="f22" fmla="val 16"/>
                <a:gd name="f23" fmla="val 15"/>
                <a:gd name="f24" fmla="val 20"/>
                <a:gd name="f25" fmla="val 22"/>
                <a:gd name="f26" fmla="val 18"/>
                <a:gd name="f27" fmla="val 26"/>
                <a:gd name="f28" fmla="val 27"/>
                <a:gd name="f29" fmla="val 29"/>
                <a:gd name="f30" fmla="val 32"/>
                <a:gd name="f31" fmla="val 33"/>
                <a:gd name="f32" fmla="val 34"/>
                <a:gd name="f33" fmla="val 30"/>
                <a:gd name="f34" fmla="val 21"/>
                <a:gd name="f35" fmla="+- 0 0 -90"/>
                <a:gd name="f36" fmla="*/ f3 1 35"/>
                <a:gd name="f37" fmla="*/ f4 1 17"/>
                <a:gd name="f38" fmla="+- f7 0 f5"/>
                <a:gd name="f39" fmla="+- f6 0 f5"/>
                <a:gd name="f40" fmla="*/ f35 f0 1"/>
                <a:gd name="f41" fmla="*/ f39 1 35"/>
                <a:gd name="f42" fmla="*/ f38 1 17"/>
                <a:gd name="f43" fmla="*/ f40 1 f2"/>
                <a:gd name="f44" fmla="*/ 0 1 f41"/>
                <a:gd name="f45" fmla="*/ 1 1 f42"/>
                <a:gd name="f46" fmla="*/ 6 1 f41"/>
                <a:gd name="f47" fmla="*/ 4 1 f42"/>
                <a:gd name="f48" fmla="*/ 10 1 f41"/>
                <a:gd name="f49" fmla="*/ 7 1 f42"/>
                <a:gd name="f50" fmla="*/ 12 1 f41"/>
                <a:gd name="f51" fmla="*/ 10 1 f42"/>
                <a:gd name="f52" fmla="*/ 13 1 f42"/>
                <a:gd name="f53" fmla="*/ 20 1 f41"/>
                <a:gd name="f54" fmla="*/ 22 1 f41"/>
                <a:gd name="f55" fmla="*/ 16 1 f42"/>
                <a:gd name="f56" fmla="*/ 29 1 f41"/>
                <a:gd name="f57" fmla="*/ 15 1 f42"/>
                <a:gd name="f58" fmla="*/ 34 1 f41"/>
                <a:gd name="f59" fmla="*/ 12 1 f42"/>
                <a:gd name="f60" fmla="*/ 26 1 f41"/>
                <a:gd name="f61" fmla="*/ 17 1 f41"/>
                <a:gd name="f62" fmla="*/ 5 1 f42"/>
                <a:gd name="f63" fmla="*/ 5 1 f41"/>
                <a:gd name="f64" fmla="*/ f6 1 f41"/>
                <a:gd name="f65" fmla="*/ 0 1 f42"/>
                <a:gd name="f66" fmla="*/ f7 1 f42"/>
                <a:gd name="f67" fmla="+- f43 0 f1"/>
                <a:gd name="f68" fmla="*/ f44 f36 1"/>
                <a:gd name="f69" fmla="*/ f64 f36 1"/>
                <a:gd name="f70" fmla="*/ f66 f37 1"/>
                <a:gd name="f71" fmla="*/ f65 f37 1"/>
                <a:gd name="f72" fmla="*/ f45 f37 1"/>
                <a:gd name="f73" fmla="*/ f46 f36 1"/>
                <a:gd name="f74" fmla="*/ f47 f37 1"/>
                <a:gd name="f75" fmla="*/ f48 f36 1"/>
                <a:gd name="f76" fmla="*/ f49 f37 1"/>
                <a:gd name="f77" fmla="*/ f50 f36 1"/>
                <a:gd name="f78" fmla="*/ f51 f37 1"/>
                <a:gd name="f79" fmla="*/ f52 f37 1"/>
                <a:gd name="f80" fmla="*/ f53 f36 1"/>
                <a:gd name="f81" fmla="*/ f54 f36 1"/>
                <a:gd name="f82" fmla="*/ f55 f37 1"/>
                <a:gd name="f83" fmla="*/ f56 f36 1"/>
                <a:gd name="f84" fmla="*/ f57 f37 1"/>
                <a:gd name="f85" fmla="*/ f58 f36 1"/>
                <a:gd name="f86" fmla="*/ f59 f37 1"/>
                <a:gd name="f87" fmla="*/ f60 f36 1"/>
                <a:gd name="f88" fmla="*/ f61 f36 1"/>
                <a:gd name="f89" fmla="*/ f62 f37 1"/>
                <a:gd name="f90" fmla="*/ f63 f36 1"/>
              </a:gdLst>
              <a:ahLst/>
              <a:cxnLst>
                <a:cxn ang="3cd4">
                  <a:pos x="hc" y="t"/>
                </a:cxn>
                <a:cxn ang="0">
                  <a:pos x="r" y="vc"/>
                </a:cxn>
                <a:cxn ang="cd4">
                  <a:pos x="hc" y="b"/>
                </a:cxn>
                <a:cxn ang="cd2">
                  <a:pos x="l" y="vc"/>
                </a:cxn>
                <a:cxn ang="f67">
                  <a:pos x="f68" y="f72"/>
                </a:cxn>
                <a:cxn ang="f67">
                  <a:pos x="f73" y="f74"/>
                </a:cxn>
                <a:cxn ang="f67">
                  <a:pos x="f75" y="f76"/>
                </a:cxn>
                <a:cxn ang="f67">
                  <a:pos x="f77" y="f78"/>
                </a:cxn>
                <a:cxn ang="f67">
                  <a:pos x="f77" y="f79"/>
                </a:cxn>
                <a:cxn ang="f67">
                  <a:pos x="f80" y="f79"/>
                </a:cxn>
                <a:cxn ang="f67">
                  <a:pos x="f81" y="f82"/>
                </a:cxn>
                <a:cxn ang="f67">
                  <a:pos x="f83" y="f84"/>
                </a:cxn>
                <a:cxn ang="f67">
                  <a:pos x="f85" y="f82"/>
                </a:cxn>
                <a:cxn ang="f67">
                  <a:pos x="f85" y="f86"/>
                </a:cxn>
                <a:cxn ang="f67">
                  <a:pos x="f87" y="f76"/>
                </a:cxn>
                <a:cxn ang="f67">
                  <a:pos x="f88" y="f89"/>
                </a:cxn>
                <a:cxn ang="f67">
                  <a:pos x="f90" y="f72"/>
                </a:cxn>
                <a:cxn ang="f67">
                  <a:pos x="f68" y="f72"/>
                </a:cxn>
              </a:cxnLst>
              <a:rect l="f68" t="f71" r="f69" b="f70"/>
              <a:pathLst>
                <a:path w="35" h="17">
                  <a:moveTo>
                    <a:pt x="f5" y="f8"/>
                  </a:moveTo>
                  <a:cubicBezTo>
                    <a:pt x="f9" y="f10"/>
                    <a:pt x="f8" y="f8"/>
                    <a:pt x="f11" y="f12"/>
                  </a:cubicBezTo>
                  <a:cubicBezTo>
                    <a:pt x="f13" y="f14"/>
                    <a:pt x="f13" y="f15"/>
                    <a:pt x="f16" y="f14"/>
                  </a:cubicBezTo>
                  <a:cubicBezTo>
                    <a:pt x="f17" y="f13"/>
                    <a:pt x="f18" y="f19"/>
                    <a:pt x="f18" y="f16"/>
                  </a:cubicBezTo>
                  <a:cubicBezTo>
                    <a:pt x="f18" y="f18"/>
                    <a:pt x="f18" y="f20"/>
                    <a:pt x="f18" y="f20"/>
                  </a:cubicBezTo>
                  <a:cubicBezTo>
                    <a:pt x="f21" y="f18"/>
                    <a:pt x="f22" y="f23"/>
                    <a:pt x="f24" y="f20"/>
                  </a:cubicBezTo>
                  <a:cubicBezTo>
                    <a:pt x="f25" y="f18"/>
                    <a:pt x="f26" y="f22"/>
                    <a:pt x="f25" y="f22"/>
                  </a:cubicBezTo>
                  <a:cubicBezTo>
                    <a:pt x="f27" y="f22"/>
                    <a:pt x="f28" y="f22"/>
                    <a:pt x="f29" y="f23"/>
                  </a:cubicBezTo>
                  <a:cubicBezTo>
                    <a:pt x="f30" y="f21"/>
                    <a:pt x="f31" y="f7"/>
                    <a:pt x="f32" y="f22"/>
                  </a:cubicBezTo>
                  <a:cubicBezTo>
                    <a:pt x="f6" y="f22"/>
                    <a:pt x="f32" y="f20"/>
                    <a:pt x="f32" y="f18"/>
                  </a:cubicBezTo>
                  <a:cubicBezTo>
                    <a:pt x="f28" y="f13"/>
                    <a:pt x="f33" y="f19"/>
                    <a:pt x="f27" y="f14"/>
                  </a:cubicBezTo>
                  <a:cubicBezTo>
                    <a:pt x="f24" y="f15"/>
                    <a:pt x="f34" y="f13"/>
                    <a:pt x="f7" y="f15"/>
                  </a:cubicBezTo>
                  <a:cubicBezTo>
                    <a:pt x="f20" y="f9"/>
                    <a:pt x="f16" y="f12"/>
                    <a:pt x="f15" y="f8"/>
                  </a:cubicBezTo>
                  <a:cubicBezTo>
                    <a:pt x="f8" y="f5"/>
                    <a:pt x="f5"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9" name="Iraq">
              <a:extLst>
                <a:ext uri="{FF2B5EF4-FFF2-40B4-BE49-F238E27FC236}">
                  <a16:creationId xmlns:a16="http://schemas.microsoft.com/office/drawing/2014/main" id="{299BFD9E-9BE7-347B-A636-30BCD4862798}"/>
                </a:ext>
              </a:extLst>
            </p:cNvPr>
            <p:cNvSpPr/>
            <p:nvPr/>
          </p:nvSpPr>
          <p:spPr>
            <a:xfrm>
              <a:off x="7930344" y="3376806"/>
              <a:ext cx="262085" cy="241767"/>
            </a:xfrm>
            <a:custGeom>
              <a:avLst/>
              <a:gdLst>
                <a:gd name="f0" fmla="val 10800000"/>
                <a:gd name="f1" fmla="val 5400000"/>
                <a:gd name="f2" fmla="val 180"/>
                <a:gd name="f3" fmla="val w"/>
                <a:gd name="f4" fmla="val h"/>
                <a:gd name="f5" fmla="val 0"/>
                <a:gd name="f6" fmla="val 49"/>
                <a:gd name="f7" fmla="val 48"/>
                <a:gd name="f8" fmla="val 2"/>
                <a:gd name="f9" fmla="val 32"/>
                <a:gd name="f10" fmla="val 11"/>
                <a:gd name="f11" fmla="val 10"/>
                <a:gd name="f12" fmla="val 33"/>
                <a:gd name="f13" fmla="val 16"/>
                <a:gd name="f14" fmla="val 36"/>
                <a:gd name="f15" fmla="val 21"/>
                <a:gd name="f16" fmla="val 39"/>
                <a:gd name="f17" fmla="val 18"/>
                <a:gd name="f18" fmla="val 38"/>
                <a:gd name="f19" fmla="val 24"/>
                <a:gd name="f20" fmla="val 44"/>
                <a:gd name="f21" fmla="val 28"/>
                <a:gd name="f22" fmla="val 29"/>
                <a:gd name="f23" fmla="val 43"/>
                <a:gd name="f24" fmla="val 46"/>
                <a:gd name="f25" fmla="val 40"/>
                <a:gd name="f26" fmla="val 42"/>
                <a:gd name="f27" fmla="val 45"/>
                <a:gd name="f28" fmla="val 47"/>
                <a:gd name="f29" fmla="val 41"/>
                <a:gd name="f30" fmla="val 34"/>
                <a:gd name="f31" fmla="val 31"/>
                <a:gd name="f32" fmla="val 25"/>
                <a:gd name="f33" fmla="val 26"/>
                <a:gd name="f34" fmla="val 30"/>
                <a:gd name="f35" fmla="val 20"/>
                <a:gd name="f36" fmla="val 19"/>
                <a:gd name="f37" fmla="val 15"/>
                <a:gd name="f38" fmla="val 13"/>
                <a:gd name="f39" fmla="val 12"/>
                <a:gd name="f40" fmla="val 9"/>
                <a:gd name="f41" fmla="val 8"/>
                <a:gd name="f42" fmla="val 7"/>
                <a:gd name="f43" fmla="val 6"/>
                <a:gd name="f44" fmla="val 27"/>
                <a:gd name="f45" fmla="val 5"/>
                <a:gd name="f46" fmla="val 4"/>
                <a:gd name="f47" fmla="val 3"/>
                <a:gd name="f48" fmla="val 22"/>
                <a:gd name="f49" fmla="val 1"/>
                <a:gd name="f50" fmla="val 14"/>
                <a:gd name="f51" fmla="val 17"/>
                <a:gd name="f52" fmla="+- 0 0 -90"/>
                <a:gd name="f53" fmla="*/ f3 1 49"/>
                <a:gd name="f54" fmla="*/ f4 1 48"/>
                <a:gd name="f55" fmla="+- f7 0 f5"/>
                <a:gd name="f56" fmla="+- f6 0 f5"/>
                <a:gd name="f57" fmla="*/ f52 f0 1"/>
                <a:gd name="f58" fmla="*/ f56 1 49"/>
                <a:gd name="f59" fmla="*/ f55 1 48"/>
                <a:gd name="f60" fmla="*/ f57 1 f2"/>
                <a:gd name="f61" fmla="*/ 2 1 f58"/>
                <a:gd name="f62" fmla="*/ 32 1 f59"/>
                <a:gd name="f63" fmla="*/ 16 1 f58"/>
                <a:gd name="f64" fmla="*/ 36 1 f59"/>
                <a:gd name="f65" fmla="*/ 24 1 f58"/>
                <a:gd name="f66" fmla="*/ 44 1 f59"/>
                <a:gd name="f67" fmla="*/ 38 1 f58"/>
                <a:gd name="f68" fmla="*/ 48 1 f59"/>
                <a:gd name="f69" fmla="*/ 45 1 f58"/>
                <a:gd name="f70" fmla="*/ 46 1 f58"/>
                <a:gd name="f71" fmla="*/ 49 1 f58"/>
                <a:gd name="f72" fmla="*/ 47 1 f58"/>
                <a:gd name="f73" fmla="*/ 41 1 f59"/>
                <a:gd name="f74" fmla="*/ 44 1 f58"/>
                <a:gd name="f75" fmla="*/ 38 1 f59"/>
                <a:gd name="f76" fmla="*/ 42 1 f58"/>
                <a:gd name="f77" fmla="*/ 31 1 f59"/>
                <a:gd name="f78" fmla="*/ 28 1 f59"/>
                <a:gd name="f79" fmla="*/ 33 1 f58"/>
                <a:gd name="f80" fmla="*/ 24 1 f59"/>
                <a:gd name="f81" fmla="*/ 31 1 f58"/>
                <a:gd name="f82" fmla="*/ 20 1 f59"/>
                <a:gd name="f83" fmla="*/ 18 1 f59"/>
                <a:gd name="f84" fmla="*/ 32 1 f58"/>
                <a:gd name="f85" fmla="*/ 12 1 f59"/>
                <a:gd name="f86" fmla="*/ 9 1 f59"/>
                <a:gd name="f87" fmla="*/ 28 1 f58"/>
                <a:gd name="f88" fmla="*/ 6 1 f59"/>
                <a:gd name="f89" fmla="*/ 5 1 f59"/>
                <a:gd name="f90" fmla="*/ 26 1 f58"/>
                <a:gd name="f91" fmla="*/ 3 1 f59"/>
                <a:gd name="f92" fmla="*/ 22 1 f58"/>
                <a:gd name="f93" fmla="*/ 2 1 f59"/>
                <a:gd name="f94" fmla="*/ 1 1 f59"/>
                <a:gd name="f95" fmla="*/ 13 1 f58"/>
                <a:gd name="f96" fmla="*/ 11 1 f58"/>
                <a:gd name="f97" fmla="*/ 10 1 f58"/>
                <a:gd name="f98" fmla="*/ 11 1 f59"/>
                <a:gd name="f99" fmla="*/ 17 1 f59"/>
                <a:gd name="f100" fmla="*/ 0 1 f58"/>
                <a:gd name="f101" fmla="*/ f6 1 f58"/>
                <a:gd name="f102" fmla="*/ 0 1 f59"/>
                <a:gd name="f103" fmla="*/ f7 1 f59"/>
                <a:gd name="f104" fmla="+- f60 0 f1"/>
                <a:gd name="f105" fmla="*/ f100 f53 1"/>
                <a:gd name="f106" fmla="*/ f101 f53 1"/>
                <a:gd name="f107" fmla="*/ f103 f54 1"/>
                <a:gd name="f108" fmla="*/ f102 f54 1"/>
                <a:gd name="f109" fmla="*/ f61 f53 1"/>
                <a:gd name="f110" fmla="*/ f62 f54 1"/>
                <a:gd name="f111" fmla="*/ f63 f53 1"/>
                <a:gd name="f112" fmla="*/ f64 f54 1"/>
                <a:gd name="f113" fmla="*/ f65 f53 1"/>
                <a:gd name="f114" fmla="*/ f66 f54 1"/>
                <a:gd name="f115" fmla="*/ f67 f53 1"/>
                <a:gd name="f116" fmla="*/ f68 f54 1"/>
                <a:gd name="f117" fmla="*/ f69 f53 1"/>
                <a:gd name="f118" fmla="*/ f70 f53 1"/>
                <a:gd name="f119" fmla="*/ f71 f53 1"/>
                <a:gd name="f120" fmla="*/ f72 f53 1"/>
                <a:gd name="f121" fmla="*/ f73 f54 1"/>
                <a:gd name="f122" fmla="*/ f74 f53 1"/>
                <a:gd name="f123" fmla="*/ f75 f54 1"/>
                <a:gd name="f124" fmla="*/ f76 f53 1"/>
                <a:gd name="f125" fmla="*/ f77 f54 1"/>
                <a:gd name="f126" fmla="*/ f78 f54 1"/>
                <a:gd name="f127" fmla="*/ f79 f53 1"/>
                <a:gd name="f128" fmla="*/ f80 f54 1"/>
                <a:gd name="f129" fmla="*/ f81 f53 1"/>
                <a:gd name="f130" fmla="*/ f82 f54 1"/>
                <a:gd name="f131" fmla="*/ f83 f54 1"/>
                <a:gd name="f132" fmla="*/ f84 f53 1"/>
                <a:gd name="f133" fmla="*/ f85 f54 1"/>
                <a:gd name="f134" fmla="*/ f86 f54 1"/>
                <a:gd name="f135" fmla="*/ f87 f53 1"/>
                <a:gd name="f136" fmla="*/ f88 f54 1"/>
                <a:gd name="f137" fmla="*/ f89 f54 1"/>
                <a:gd name="f138" fmla="*/ f90 f53 1"/>
                <a:gd name="f139" fmla="*/ f91 f54 1"/>
                <a:gd name="f140" fmla="*/ f92 f53 1"/>
                <a:gd name="f141" fmla="*/ f93 f54 1"/>
                <a:gd name="f142" fmla="*/ f94 f54 1"/>
                <a:gd name="f143" fmla="*/ f95 f53 1"/>
                <a:gd name="f144" fmla="*/ f96 f53 1"/>
                <a:gd name="f145" fmla="*/ f97 f53 1"/>
                <a:gd name="f146" fmla="*/ f98 f54 1"/>
                <a:gd name="f147" fmla="*/ f99 f54 1"/>
              </a:gdLst>
              <a:ahLst/>
              <a:cxnLst>
                <a:cxn ang="3cd4">
                  <a:pos x="hc" y="t"/>
                </a:cxn>
                <a:cxn ang="0">
                  <a:pos x="r" y="vc"/>
                </a:cxn>
                <a:cxn ang="cd4">
                  <a:pos x="hc" y="b"/>
                </a:cxn>
                <a:cxn ang="cd2">
                  <a:pos x="l" y="vc"/>
                </a:cxn>
                <a:cxn ang="f104">
                  <a:pos x="f109" y="f110"/>
                </a:cxn>
                <a:cxn ang="f104">
                  <a:pos x="f111" y="f112"/>
                </a:cxn>
                <a:cxn ang="f104">
                  <a:pos x="f113" y="f114"/>
                </a:cxn>
                <a:cxn ang="f104">
                  <a:pos x="f115" y="f116"/>
                </a:cxn>
                <a:cxn ang="f104">
                  <a:pos x="f117" y="f114"/>
                </a:cxn>
                <a:cxn ang="f104">
                  <a:pos x="f118" y="f114"/>
                </a:cxn>
                <a:cxn ang="f104">
                  <a:pos x="f119" y="f114"/>
                </a:cxn>
                <a:cxn ang="f104">
                  <a:pos x="f120" y="f121"/>
                </a:cxn>
                <a:cxn ang="f104">
                  <a:pos x="f122" y="f123"/>
                </a:cxn>
                <a:cxn ang="f104">
                  <a:pos x="f124" y="f125"/>
                </a:cxn>
                <a:cxn ang="f104">
                  <a:pos x="f115" y="f126"/>
                </a:cxn>
                <a:cxn ang="f104">
                  <a:pos x="f127" y="f128"/>
                </a:cxn>
                <a:cxn ang="f104">
                  <a:pos x="f129" y="f130"/>
                </a:cxn>
                <a:cxn ang="f104">
                  <a:pos x="f129" y="f131"/>
                </a:cxn>
                <a:cxn ang="f104">
                  <a:pos x="f132" y="f133"/>
                </a:cxn>
                <a:cxn ang="f104">
                  <a:pos x="f127" y="f134"/>
                </a:cxn>
                <a:cxn ang="f104">
                  <a:pos x="f129" y="f134"/>
                </a:cxn>
                <a:cxn ang="f104">
                  <a:pos x="f135" y="f136"/>
                </a:cxn>
                <a:cxn ang="f104">
                  <a:pos x="f135" y="f137"/>
                </a:cxn>
                <a:cxn ang="f104">
                  <a:pos x="f138" y="f139"/>
                </a:cxn>
                <a:cxn ang="f104">
                  <a:pos x="f140" y="f141"/>
                </a:cxn>
                <a:cxn ang="f104">
                  <a:pos x="f111" y="f142"/>
                </a:cxn>
                <a:cxn ang="f104">
                  <a:pos x="f143" y="f141"/>
                </a:cxn>
                <a:cxn ang="f104">
                  <a:pos x="f144" y="f137"/>
                </a:cxn>
                <a:cxn ang="f104">
                  <a:pos x="f145" y="f146"/>
                </a:cxn>
                <a:cxn ang="f104">
                  <a:pos x="f145" y="f147"/>
                </a:cxn>
                <a:cxn ang="f104">
                  <a:pos x="f105" y="f128"/>
                </a:cxn>
                <a:cxn ang="f104">
                  <a:pos x="f109" y="f110"/>
                </a:cxn>
              </a:cxnLst>
              <a:rect l="f105" t="f108" r="f106" b="f107"/>
              <a:pathLst>
                <a:path w="49" h="48">
                  <a:moveTo>
                    <a:pt x="f8" y="f9"/>
                  </a:moveTo>
                  <a:cubicBezTo>
                    <a:pt x="f10" y="f9"/>
                    <a:pt x="f11" y="f12"/>
                    <a:pt x="f13" y="f14"/>
                  </a:cubicBezTo>
                  <a:cubicBezTo>
                    <a:pt x="f15" y="f16"/>
                    <a:pt x="f17" y="f18"/>
                    <a:pt x="f19" y="f20"/>
                  </a:cubicBezTo>
                  <a:cubicBezTo>
                    <a:pt x="f21" y="f7"/>
                    <a:pt x="f22" y="f7"/>
                    <a:pt x="f18" y="f7"/>
                  </a:cubicBezTo>
                  <a:cubicBezTo>
                    <a:pt x="f23" y="f24"/>
                    <a:pt x="f25" y="f26"/>
                    <a:pt x="f27" y="f20"/>
                  </a:cubicBezTo>
                  <a:cubicBezTo>
                    <a:pt x="f27" y="f20"/>
                    <a:pt x="f27" y="f23"/>
                    <a:pt x="f24" y="f20"/>
                  </a:cubicBezTo>
                  <a:cubicBezTo>
                    <a:pt x="f7" y="f28"/>
                    <a:pt x="f28" y="f27"/>
                    <a:pt x="f6" y="f20"/>
                  </a:cubicBezTo>
                  <a:cubicBezTo>
                    <a:pt x="f28" y="f26"/>
                    <a:pt x="f7" y="f29"/>
                    <a:pt x="f28" y="f29"/>
                  </a:cubicBezTo>
                  <a:cubicBezTo>
                    <a:pt x="f27" y="f29"/>
                    <a:pt x="f20" y="f16"/>
                    <a:pt x="f20" y="f18"/>
                  </a:cubicBezTo>
                  <a:cubicBezTo>
                    <a:pt x="f20" y="f14"/>
                    <a:pt x="f20" y="f30"/>
                    <a:pt x="f26" y="f31"/>
                  </a:cubicBezTo>
                  <a:cubicBezTo>
                    <a:pt x="f25" y="f21"/>
                    <a:pt x="f25" y="f31"/>
                    <a:pt x="f18" y="f21"/>
                  </a:cubicBezTo>
                  <a:cubicBezTo>
                    <a:pt x="f14" y="f32"/>
                    <a:pt x="f9" y="f33"/>
                    <a:pt x="f12" y="f19"/>
                  </a:cubicBezTo>
                  <a:cubicBezTo>
                    <a:pt x="f12" y="f15"/>
                    <a:pt x="f34" y="f15"/>
                    <a:pt x="f31" y="f35"/>
                  </a:cubicBezTo>
                  <a:cubicBezTo>
                    <a:pt x="f9" y="f36"/>
                    <a:pt x="f34" y="f35"/>
                    <a:pt x="f31" y="f17"/>
                  </a:cubicBezTo>
                  <a:cubicBezTo>
                    <a:pt x="f31" y="f37"/>
                    <a:pt x="f12" y="f38"/>
                    <a:pt x="f9" y="f39"/>
                  </a:cubicBezTo>
                  <a:cubicBezTo>
                    <a:pt x="f31" y="f10"/>
                    <a:pt x="f12" y="f39"/>
                    <a:pt x="f12" y="f40"/>
                  </a:cubicBezTo>
                  <a:cubicBezTo>
                    <a:pt x="f12" y="f41"/>
                    <a:pt x="f12" y="f40"/>
                    <a:pt x="f31" y="f40"/>
                  </a:cubicBezTo>
                  <a:cubicBezTo>
                    <a:pt x="f22" y="f40"/>
                    <a:pt x="f22" y="f42"/>
                    <a:pt x="f21" y="f43"/>
                  </a:cubicBezTo>
                  <a:cubicBezTo>
                    <a:pt x="f44" y="f43"/>
                    <a:pt x="f22" y="f43"/>
                    <a:pt x="f21" y="f45"/>
                  </a:cubicBezTo>
                  <a:cubicBezTo>
                    <a:pt x="f44" y="f46"/>
                    <a:pt x="f44" y="f47"/>
                    <a:pt x="f33" y="f47"/>
                  </a:cubicBezTo>
                  <a:cubicBezTo>
                    <a:pt x="f48" y="f45"/>
                    <a:pt x="f19" y="f8"/>
                    <a:pt x="f48" y="f8"/>
                  </a:cubicBezTo>
                  <a:cubicBezTo>
                    <a:pt x="f36" y="f8"/>
                    <a:pt x="f15" y="f49"/>
                    <a:pt x="f13" y="f49"/>
                  </a:cubicBezTo>
                  <a:cubicBezTo>
                    <a:pt x="f50" y="f5"/>
                    <a:pt x="f37" y="f49"/>
                    <a:pt x="f38" y="f8"/>
                  </a:cubicBezTo>
                  <a:cubicBezTo>
                    <a:pt x="f38" y="f47"/>
                    <a:pt x="f39" y="f46"/>
                    <a:pt x="f10" y="f45"/>
                  </a:cubicBezTo>
                  <a:cubicBezTo>
                    <a:pt x="f41" y="f42"/>
                    <a:pt x="f10" y="f42"/>
                    <a:pt x="f11" y="f10"/>
                  </a:cubicBezTo>
                  <a:cubicBezTo>
                    <a:pt x="f11" y="f13"/>
                    <a:pt x="f39" y="f37"/>
                    <a:pt x="f11" y="f51"/>
                  </a:cubicBezTo>
                  <a:cubicBezTo>
                    <a:pt x="f42" y="f36"/>
                    <a:pt x="f46" y="f15"/>
                    <a:pt x="f5" y="f19"/>
                  </a:cubicBezTo>
                  <a:cubicBezTo>
                    <a:pt x="f5" y="f33"/>
                    <a:pt x="f8" y="f3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0" name="Moldova">
              <a:extLst>
                <a:ext uri="{FF2B5EF4-FFF2-40B4-BE49-F238E27FC236}">
                  <a16:creationId xmlns:a16="http://schemas.microsoft.com/office/drawing/2014/main" id="{F65C635B-57D4-23FD-5EF3-CB54EA3C6529}"/>
                </a:ext>
              </a:extLst>
            </p:cNvPr>
            <p:cNvSpPr/>
            <p:nvPr/>
          </p:nvSpPr>
          <p:spPr>
            <a:xfrm>
              <a:off x="7600474" y="3068717"/>
              <a:ext cx="74560" cy="89858"/>
            </a:xfrm>
            <a:custGeom>
              <a:avLst/>
              <a:gdLst>
                <a:gd name="f0" fmla="val 10800000"/>
                <a:gd name="f1" fmla="val 5400000"/>
                <a:gd name="f2" fmla="val 180"/>
                <a:gd name="f3" fmla="val w"/>
                <a:gd name="f4" fmla="val h"/>
                <a:gd name="f5" fmla="val 0"/>
                <a:gd name="f6" fmla="val 14"/>
                <a:gd name="f7" fmla="val 18"/>
                <a:gd name="f8" fmla="val 7"/>
                <a:gd name="f9" fmla="val 8"/>
                <a:gd name="f10" fmla="val 9"/>
                <a:gd name="f11" fmla="val 15"/>
                <a:gd name="f12" fmla="val 10"/>
                <a:gd name="f13" fmla="val 11"/>
                <a:gd name="f14" fmla="val 12"/>
                <a:gd name="f15" fmla="val 16"/>
                <a:gd name="f16" fmla="val 13"/>
                <a:gd name="f17" fmla="val 6"/>
                <a:gd name="f18" fmla="val 5"/>
                <a:gd name="f19" fmla="val 4"/>
                <a:gd name="f20" fmla="val 3"/>
                <a:gd name="f21" fmla="val 2"/>
                <a:gd name="f22" fmla="val 1"/>
                <a:gd name="f23" fmla="val 17"/>
                <a:gd name="f24" fmla="+- 0 0 -90"/>
                <a:gd name="f25" fmla="*/ f3 1 14"/>
                <a:gd name="f26" fmla="*/ f4 1 18"/>
                <a:gd name="f27" fmla="+- f7 0 f5"/>
                <a:gd name="f28" fmla="+- f6 0 f5"/>
                <a:gd name="f29" fmla="*/ f24 f0 1"/>
                <a:gd name="f30" fmla="*/ f28 1 14"/>
                <a:gd name="f31" fmla="*/ f27 1 18"/>
                <a:gd name="f32" fmla="*/ f29 1 f2"/>
                <a:gd name="f33" fmla="*/ 7 1 f30"/>
                <a:gd name="f34" fmla="*/ 18 1 f31"/>
                <a:gd name="f35" fmla="*/ 8 1 f30"/>
                <a:gd name="f36" fmla="*/ 9 1 f30"/>
                <a:gd name="f37" fmla="*/ 15 1 f31"/>
                <a:gd name="f38" fmla="*/ 11 1 f30"/>
                <a:gd name="f39" fmla="*/ 12 1 f30"/>
                <a:gd name="f40" fmla="*/ 13 1 f30"/>
                <a:gd name="f41" fmla="*/ 11 1 f31"/>
                <a:gd name="f42" fmla="*/ 8 1 f31"/>
                <a:gd name="f43" fmla="*/ 10 1 f30"/>
                <a:gd name="f44" fmla="*/ 6 1 f31"/>
                <a:gd name="f45" fmla="*/ 5 1 f31"/>
                <a:gd name="f46" fmla="*/ 4 1 f31"/>
                <a:gd name="f47" fmla="*/ 6 1 f30"/>
                <a:gd name="f48" fmla="*/ 3 1 f31"/>
                <a:gd name="f49" fmla="*/ 2 1 f30"/>
                <a:gd name="f50" fmla="*/ 0 1 f30"/>
                <a:gd name="f51" fmla="*/ 1 1 f30"/>
                <a:gd name="f52" fmla="*/ 4 1 f30"/>
                <a:gd name="f53" fmla="*/ 9 1 f31"/>
                <a:gd name="f54" fmla="*/ 5 1 f30"/>
                <a:gd name="f55" fmla="*/ 13 1 f31"/>
                <a:gd name="f56" fmla="*/ 14 1 f31"/>
                <a:gd name="f57" fmla="*/ 16 1 f31"/>
                <a:gd name="f58" fmla="*/ f6 1 f30"/>
                <a:gd name="f59" fmla="*/ 0 1 f31"/>
                <a:gd name="f60" fmla="*/ f7 1 f31"/>
                <a:gd name="f61" fmla="+- f32 0 f1"/>
                <a:gd name="f62" fmla="*/ f50 f25 1"/>
                <a:gd name="f63" fmla="*/ f58 f25 1"/>
                <a:gd name="f64" fmla="*/ f60 f26 1"/>
                <a:gd name="f65" fmla="*/ f59 f26 1"/>
                <a:gd name="f66" fmla="*/ f33 f25 1"/>
                <a:gd name="f67" fmla="*/ f34 f26 1"/>
                <a:gd name="f68" fmla="*/ f35 f25 1"/>
                <a:gd name="f69" fmla="*/ f36 f25 1"/>
                <a:gd name="f70" fmla="*/ f37 f26 1"/>
                <a:gd name="f71" fmla="*/ f38 f25 1"/>
                <a:gd name="f72" fmla="*/ f39 f25 1"/>
                <a:gd name="f73" fmla="*/ f40 f25 1"/>
                <a:gd name="f74" fmla="*/ f41 f26 1"/>
                <a:gd name="f75" fmla="*/ f42 f26 1"/>
                <a:gd name="f76" fmla="*/ f43 f25 1"/>
                <a:gd name="f77" fmla="*/ f44 f26 1"/>
                <a:gd name="f78" fmla="*/ f45 f26 1"/>
                <a:gd name="f79" fmla="*/ f46 f26 1"/>
                <a:gd name="f80" fmla="*/ f47 f25 1"/>
                <a:gd name="f81" fmla="*/ f48 f26 1"/>
                <a:gd name="f82" fmla="*/ f49 f25 1"/>
                <a:gd name="f83" fmla="*/ f51 f25 1"/>
                <a:gd name="f84" fmla="*/ f52 f25 1"/>
                <a:gd name="f85" fmla="*/ f53 f26 1"/>
                <a:gd name="f86" fmla="*/ f54 f25 1"/>
                <a:gd name="f87" fmla="*/ f55 f26 1"/>
                <a:gd name="f88" fmla="*/ f56 f26 1"/>
                <a:gd name="f89" fmla="*/ f57 f26 1"/>
              </a:gdLst>
              <a:ahLst/>
              <a:cxnLst>
                <a:cxn ang="3cd4">
                  <a:pos x="hc" y="t"/>
                </a:cxn>
                <a:cxn ang="0">
                  <a:pos x="r" y="vc"/>
                </a:cxn>
                <a:cxn ang="cd4">
                  <a:pos x="hc" y="b"/>
                </a:cxn>
                <a:cxn ang="cd2">
                  <a:pos x="l" y="vc"/>
                </a:cxn>
                <a:cxn ang="f61">
                  <a:pos x="f66" y="f67"/>
                </a:cxn>
                <a:cxn ang="f61">
                  <a:pos x="f68" y="f67"/>
                </a:cxn>
                <a:cxn ang="f61">
                  <a:pos x="f69" y="f70"/>
                </a:cxn>
                <a:cxn ang="f61">
                  <a:pos x="f71" y="f70"/>
                </a:cxn>
                <a:cxn ang="f61">
                  <a:pos x="f72" y="f70"/>
                </a:cxn>
                <a:cxn ang="f61">
                  <a:pos x="f73" y="f70"/>
                </a:cxn>
                <a:cxn ang="f61">
                  <a:pos x="f72" y="f74"/>
                </a:cxn>
                <a:cxn ang="f61">
                  <a:pos x="f71" y="f75"/>
                </a:cxn>
                <a:cxn ang="f61">
                  <a:pos x="f76" y="f77"/>
                </a:cxn>
                <a:cxn ang="f61">
                  <a:pos x="f76" y="f78"/>
                </a:cxn>
                <a:cxn ang="f61">
                  <a:pos x="f68" y="f79"/>
                </a:cxn>
                <a:cxn ang="f61">
                  <a:pos x="f80" y="f81"/>
                </a:cxn>
                <a:cxn ang="f61">
                  <a:pos x="f82" y="f81"/>
                </a:cxn>
                <a:cxn ang="f61">
                  <a:pos x="f62" y="f81"/>
                </a:cxn>
                <a:cxn ang="f61">
                  <a:pos x="f83" y="f77"/>
                </a:cxn>
                <a:cxn ang="f61">
                  <a:pos x="f82" y="f75"/>
                </a:cxn>
                <a:cxn ang="f61">
                  <a:pos x="f84" y="f85"/>
                </a:cxn>
                <a:cxn ang="f61">
                  <a:pos x="f86" y="f74"/>
                </a:cxn>
                <a:cxn ang="f61">
                  <a:pos x="f86" y="f87"/>
                </a:cxn>
                <a:cxn ang="f61">
                  <a:pos x="f86" y="f88"/>
                </a:cxn>
                <a:cxn ang="f61">
                  <a:pos x="f80" y="f70"/>
                </a:cxn>
                <a:cxn ang="f61">
                  <a:pos x="f80" y="f89"/>
                </a:cxn>
                <a:cxn ang="f61">
                  <a:pos x="f66" y="f67"/>
                </a:cxn>
              </a:cxnLst>
              <a:rect l="f62" t="f65" r="f63" b="f64"/>
              <a:pathLst>
                <a:path w="14" h="18">
                  <a:moveTo>
                    <a:pt x="f8" y="f7"/>
                  </a:moveTo>
                  <a:cubicBezTo>
                    <a:pt x="f9" y="f7"/>
                    <a:pt x="f8" y="f7"/>
                    <a:pt x="f9" y="f7"/>
                  </a:cubicBezTo>
                  <a:cubicBezTo>
                    <a:pt x="f10" y="f7"/>
                    <a:pt x="f10" y="f11"/>
                    <a:pt x="f10" y="f11"/>
                  </a:cubicBezTo>
                  <a:cubicBezTo>
                    <a:pt x="f12" y="f6"/>
                    <a:pt x="f12" y="f11"/>
                    <a:pt x="f13" y="f11"/>
                  </a:cubicBezTo>
                  <a:cubicBezTo>
                    <a:pt x="f13" y="f11"/>
                    <a:pt x="f14" y="f15"/>
                    <a:pt x="f14" y="f11"/>
                  </a:cubicBezTo>
                  <a:cubicBezTo>
                    <a:pt x="f16" y="f11"/>
                    <a:pt x="f6" y="f11"/>
                    <a:pt x="f16" y="f11"/>
                  </a:cubicBezTo>
                  <a:cubicBezTo>
                    <a:pt x="f14" y="f6"/>
                    <a:pt x="f16" y="f14"/>
                    <a:pt x="f14" y="f13"/>
                  </a:cubicBezTo>
                  <a:cubicBezTo>
                    <a:pt x="f13" y="f12"/>
                    <a:pt x="f14" y="f12"/>
                    <a:pt x="f13" y="f9"/>
                  </a:cubicBezTo>
                  <a:cubicBezTo>
                    <a:pt x="f12" y="f8"/>
                    <a:pt x="f13" y="f17"/>
                    <a:pt x="f12" y="f17"/>
                  </a:cubicBezTo>
                  <a:cubicBezTo>
                    <a:pt x="f12" y="f18"/>
                    <a:pt x="f13" y="f18"/>
                    <a:pt x="f12" y="f18"/>
                  </a:cubicBezTo>
                  <a:cubicBezTo>
                    <a:pt x="f10" y="f19"/>
                    <a:pt x="f10" y="f20"/>
                    <a:pt x="f9" y="f19"/>
                  </a:cubicBezTo>
                  <a:cubicBezTo>
                    <a:pt x="f8" y="f19"/>
                    <a:pt x="f8" y="f20"/>
                    <a:pt x="f17" y="f20"/>
                  </a:cubicBezTo>
                  <a:cubicBezTo>
                    <a:pt x="f18" y="f20"/>
                    <a:pt x="f19" y="f5"/>
                    <a:pt x="f21" y="f20"/>
                  </a:cubicBezTo>
                  <a:cubicBezTo>
                    <a:pt x="f21" y="f20"/>
                    <a:pt x="f22" y="f20"/>
                    <a:pt x="f5" y="f20"/>
                  </a:cubicBezTo>
                  <a:cubicBezTo>
                    <a:pt x="f22" y="f19"/>
                    <a:pt x="f22" y="f17"/>
                    <a:pt x="f22" y="f17"/>
                  </a:cubicBezTo>
                  <a:cubicBezTo>
                    <a:pt x="f21" y="f17"/>
                    <a:pt x="f21" y="f8"/>
                    <a:pt x="f21" y="f9"/>
                  </a:cubicBezTo>
                  <a:cubicBezTo>
                    <a:pt x="f20" y="f9"/>
                    <a:pt x="f19" y="f9"/>
                    <a:pt x="f19" y="f10"/>
                  </a:cubicBezTo>
                  <a:cubicBezTo>
                    <a:pt x="f20" y="f10"/>
                    <a:pt x="f18" y="f12"/>
                    <a:pt x="f18" y="f13"/>
                  </a:cubicBezTo>
                  <a:cubicBezTo>
                    <a:pt x="f19" y="f13"/>
                    <a:pt x="f18" y="f14"/>
                    <a:pt x="f18" y="f16"/>
                  </a:cubicBezTo>
                  <a:cubicBezTo>
                    <a:pt x="f19" y="f16"/>
                    <a:pt x="f18" y="f6"/>
                    <a:pt x="f18" y="f6"/>
                  </a:cubicBezTo>
                  <a:cubicBezTo>
                    <a:pt x="f18" y="f11"/>
                    <a:pt x="f17" y="f11"/>
                    <a:pt x="f17" y="f11"/>
                  </a:cubicBezTo>
                  <a:cubicBezTo>
                    <a:pt x="f17" y="f15"/>
                    <a:pt x="f8" y="f15"/>
                    <a:pt x="f17" y="f15"/>
                  </a:cubicBezTo>
                  <a:cubicBezTo>
                    <a:pt x="f17" y="f23"/>
                    <a:pt x="f8"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1" name="Amnian Jordon">
              <a:extLst>
                <a:ext uri="{FF2B5EF4-FFF2-40B4-BE49-F238E27FC236}">
                  <a16:creationId xmlns:a16="http://schemas.microsoft.com/office/drawing/2014/main" id="{2B9DEFC3-5813-1F9F-3D05-C8155841928B}"/>
                </a:ext>
              </a:extLst>
            </p:cNvPr>
            <p:cNvSpPr/>
            <p:nvPr/>
          </p:nvSpPr>
          <p:spPr>
            <a:xfrm>
              <a:off x="7824155" y="3511597"/>
              <a:ext cx="42931" cy="102696"/>
            </a:xfrm>
            <a:custGeom>
              <a:avLst/>
              <a:gdLst>
                <a:gd name="f0" fmla="val 10800000"/>
                <a:gd name="f1" fmla="val 5400000"/>
                <a:gd name="f2" fmla="val 180"/>
                <a:gd name="f3" fmla="val w"/>
                <a:gd name="f4" fmla="val h"/>
                <a:gd name="f5" fmla="val 0"/>
                <a:gd name="f6" fmla="val 8"/>
                <a:gd name="f7" fmla="val 20"/>
                <a:gd name="f8" fmla="val 5"/>
                <a:gd name="f9" fmla="val 4"/>
                <a:gd name="f10" fmla="val 18"/>
                <a:gd name="f11" fmla="val 3"/>
                <a:gd name="f12" fmla="val 15"/>
                <a:gd name="f13" fmla="val 1"/>
                <a:gd name="f14" fmla="val 12"/>
                <a:gd name="f15" fmla="val 10"/>
                <a:gd name="f16" fmla="val 2"/>
                <a:gd name="f17" fmla="val 6"/>
                <a:gd name="f18" fmla="val 7"/>
                <a:gd name="f19" fmla="val 9"/>
                <a:gd name="f20" fmla="val 11"/>
                <a:gd name="f21" fmla="val 14"/>
                <a:gd name="f22" fmla="val 17"/>
                <a:gd name="f23" fmla="+- 0 0 -90"/>
                <a:gd name="f24" fmla="*/ f3 1 8"/>
                <a:gd name="f25" fmla="*/ f4 1 20"/>
                <a:gd name="f26" fmla="+- f7 0 f5"/>
                <a:gd name="f27" fmla="+- f6 0 f5"/>
                <a:gd name="f28" fmla="*/ f23 f0 1"/>
                <a:gd name="f29" fmla="*/ f27 1 8"/>
                <a:gd name="f30" fmla="*/ f26 1 20"/>
                <a:gd name="f31" fmla="*/ f28 1 f2"/>
                <a:gd name="f32" fmla="*/ 5 1 f29"/>
                <a:gd name="f33" fmla="*/ 20 1 f30"/>
                <a:gd name="f34" fmla="*/ 1 1 f29"/>
                <a:gd name="f35" fmla="*/ 12 1 f30"/>
                <a:gd name="f36" fmla="*/ 8 1 f30"/>
                <a:gd name="f37" fmla="*/ 3 1 f29"/>
                <a:gd name="f38" fmla="*/ 4 1 f30"/>
                <a:gd name="f39" fmla="*/ 4 1 f29"/>
                <a:gd name="f40" fmla="*/ 0 1 f30"/>
                <a:gd name="f41" fmla="*/ 8 1 f29"/>
                <a:gd name="f42" fmla="*/ 7 1 f29"/>
                <a:gd name="f43" fmla="*/ 1 1 f30"/>
                <a:gd name="f44" fmla="*/ 6 1 f29"/>
                <a:gd name="f45" fmla="*/ 2 1 f30"/>
                <a:gd name="f46" fmla="*/ 6 1 f30"/>
                <a:gd name="f47" fmla="*/ 10 1 f30"/>
                <a:gd name="f48" fmla="*/ 11 1 f30"/>
                <a:gd name="f49" fmla="*/ 0 1 f29"/>
                <a:gd name="f50" fmla="*/ f6 1 f29"/>
                <a:gd name="f51" fmla="*/ f7 1 f30"/>
                <a:gd name="f52" fmla="+- f31 0 f1"/>
                <a:gd name="f53" fmla="*/ f49 f24 1"/>
                <a:gd name="f54" fmla="*/ f50 f24 1"/>
                <a:gd name="f55" fmla="*/ f51 f25 1"/>
                <a:gd name="f56" fmla="*/ f40 f25 1"/>
                <a:gd name="f57" fmla="*/ f32 f24 1"/>
                <a:gd name="f58" fmla="*/ f33 f25 1"/>
                <a:gd name="f59" fmla="*/ f34 f24 1"/>
                <a:gd name="f60" fmla="*/ f35 f25 1"/>
                <a:gd name="f61" fmla="*/ f36 f25 1"/>
                <a:gd name="f62" fmla="*/ f37 f24 1"/>
                <a:gd name="f63" fmla="*/ f38 f25 1"/>
                <a:gd name="f64" fmla="*/ f39 f24 1"/>
                <a:gd name="f65" fmla="*/ f41 f24 1"/>
                <a:gd name="f66" fmla="*/ f42 f24 1"/>
                <a:gd name="f67" fmla="*/ f43 f25 1"/>
                <a:gd name="f68" fmla="*/ f44 f24 1"/>
                <a:gd name="f69" fmla="*/ f45 f25 1"/>
                <a:gd name="f70" fmla="*/ f46 f25 1"/>
                <a:gd name="f71" fmla="*/ f47 f25 1"/>
                <a:gd name="f72" fmla="*/ f48 f25 1"/>
              </a:gdLst>
              <a:ahLst/>
              <a:cxnLst>
                <a:cxn ang="3cd4">
                  <a:pos x="hc" y="t"/>
                </a:cxn>
                <a:cxn ang="0">
                  <a:pos x="r" y="vc"/>
                </a:cxn>
                <a:cxn ang="cd4">
                  <a:pos x="hc" y="b"/>
                </a:cxn>
                <a:cxn ang="cd2">
                  <a:pos x="l" y="vc"/>
                </a:cxn>
                <a:cxn ang="f52">
                  <a:pos x="f57" y="f58"/>
                </a:cxn>
                <a:cxn ang="f52">
                  <a:pos x="f59" y="f60"/>
                </a:cxn>
                <a:cxn ang="f52">
                  <a:pos x="f59" y="f61"/>
                </a:cxn>
                <a:cxn ang="f52">
                  <a:pos x="f62" y="f63"/>
                </a:cxn>
                <a:cxn ang="f52">
                  <a:pos x="f64" y="f56"/>
                </a:cxn>
                <a:cxn ang="f52">
                  <a:pos x="f65" y="f56"/>
                </a:cxn>
                <a:cxn ang="f52">
                  <a:pos x="f66" y="f67"/>
                </a:cxn>
                <a:cxn ang="f52">
                  <a:pos x="f68" y="f69"/>
                </a:cxn>
                <a:cxn ang="f52">
                  <a:pos x="f64" y="f69"/>
                </a:cxn>
                <a:cxn ang="f52">
                  <a:pos x="f64" y="f70"/>
                </a:cxn>
                <a:cxn ang="f52">
                  <a:pos x="f62" y="f71"/>
                </a:cxn>
                <a:cxn ang="f52">
                  <a:pos x="f68" y="f72"/>
                </a:cxn>
                <a:cxn ang="f52">
                  <a:pos x="f57" y="f58"/>
                </a:cxn>
              </a:cxnLst>
              <a:rect l="f53" t="f56" r="f54" b="f55"/>
              <a:pathLst>
                <a:path w="8" h="20">
                  <a:moveTo>
                    <a:pt x="f8" y="f7"/>
                  </a:moveTo>
                  <a:cubicBezTo>
                    <a:pt x="f9" y="f10"/>
                    <a:pt x="f11" y="f12"/>
                    <a:pt x="f13" y="f14"/>
                  </a:cubicBezTo>
                  <a:cubicBezTo>
                    <a:pt x="f5" y="f15"/>
                    <a:pt x="f11" y="f15"/>
                    <a:pt x="f13" y="f6"/>
                  </a:cubicBezTo>
                  <a:cubicBezTo>
                    <a:pt x="f16" y="f8"/>
                    <a:pt x="f11" y="f17"/>
                    <a:pt x="f11" y="f9"/>
                  </a:cubicBezTo>
                  <a:cubicBezTo>
                    <a:pt x="f11" y="f13"/>
                    <a:pt x="f9" y="f16"/>
                    <a:pt x="f9" y="f5"/>
                  </a:cubicBezTo>
                  <a:cubicBezTo>
                    <a:pt x="f6" y="f5"/>
                    <a:pt x="f6" y="f5"/>
                    <a:pt x="f6" y="f5"/>
                  </a:cubicBezTo>
                  <a:cubicBezTo>
                    <a:pt x="f18" y="f13"/>
                    <a:pt x="f18" y="f13"/>
                    <a:pt x="f18" y="f13"/>
                  </a:cubicBezTo>
                  <a:cubicBezTo>
                    <a:pt x="f8" y="f5"/>
                    <a:pt x="f18" y="f16"/>
                    <a:pt x="f17" y="f16"/>
                  </a:cubicBezTo>
                  <a:cubicBezTo>
                    <a:pt x="f8" y="f11"/>
                    <a:pt x="f8" y="f13"/>
                    <a:pt x="f9" y="f16"/>
                  </a:cubicBezTo>
                  <a:cubicBezTo>
                    <a:pt x="f11" y="f16"/>
                    <a:pt x="f9" y="f17"/>
                    <a:pt x="f9" y="f17"/>
                  </a:cubicBezTo>
                  <a:cubicBezTo>
                    <a:pt x="f17" y="f18"/>
                    <a:pt x="f11" y="f19"/>
                    <a:pt x="f11" y="f15"/>
                  </a:cubicBezTo>
                  <a:cubicBezTo>
                    <a:pt x="f9" y="f20"/>
                    <a:pt x="f18" y="f18"/>
                    <a:pt x="f17" y="f20"/>
                  </a:cubicBezTo>
                  <a:cubicBezTo>
                    <a:pt x="f17" y="f21"/>
                    <a:pt x="f8" y="f22"/>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2" name="Damascus">
              <a:extLst>
                <a:ext uri="{FF2B5EF4-FFF2-40B4-BE49-F238E27FC236}">
                  <a16:creationId xmlns:a16="http://schemas.microsoft.com/office/drawing/2014/main" id="{A23A2EA9-F443-6BB5-9E14-C8FBA0CCC2A7}"/>
                </a:ext>
              </a:extLst>
            </p:cNvPr>
            <p:cNvSpPr/>
            <p:nvPr/>
          </p:nvSpPr>
          <p:spPr>
            <a:xfrm>
              <a:off x="7844491" y="3462393"/>
              <a:ext cx="49706" cy="49213"/>
            </a:xfrm>
            <a:custGeom>
              <a:avLst/>
              <a:gdLst>
                <a:gd name="f0" fmla="val 10800000"/>
                <a:gd name="f1" fmla="val 5400000"/>
                <a:gd name="f2" fmla="val 180"/>
                <a:gd name="f3" fmla="val w"/>
                <a:gd name="f4" fmla="val h"/>
                <a:gd name="f5" fmla="val 0"/>
                <a:gd name="f6" fmla="val 9"/>
                <a:gd name="f7" fmla="val 10"/>
                <a:gd name="f8" fmla="val 3"/>
                <a:gd name="f9" fmla="val 2"/>
                <a:gd name="f10" fmla="val 4"/>
                <a:gd name="f11" fmla="val 1"/>
                <a:gd name="f12" fmla="val 5"/>
                <a:gd name="f13" fmla="val 7"/>
                <a:gd name="f14" fmla="val 6"/>
                <a:gd name="f15" fmla="val 8"/>
                <a:gd name="f16" fmla="+- 0 0 -90"/>
                <a:gd name="f17" fmla="*/ f3 1 9"/>
                <a:gd name="f18" fmla="*/ f4 1 10"/>
                <a:gd name="f19" fmla="+- f7 0 f5"/>
                <a:gd name="f20" fmla="+- f6 0 f5"/>
                <a:gd name="f21" fmla="*/ f16 f0 1"/>
                <a:gd name="f22" fmla="*/ f19 1 10"/>
                <a:gd name="f23" fmla="*/ f20 1 9"/>
                <a:gd name="f24" fmla="*/ f21 1 f2"/>
                <a:gd name="f25" fmla="*/ 3 1 f23"/>
                <a:gd name="f26" fmla="*/ 2 1 f22"/>
                <a:gd name="f27" fmla="*/ 1 1 f23"/>
                <a:gd name="f28" fmla="*/ 5 1 f22"/>
                <a:gd name="f29" fmla="*/ 0 1 f23"/>
                <a:gd name="f30" fmla="*/ 10 1 f22"/>
                <a:gd name="f31" fmla="*/ 4 1 f23"/>
                <a:gd name="f32" fmla="*/ 5 1 f23"/>
                <a:gd name="f33" fmla="*/ 7 1 f22"/>
                <a:gd name="f34" fmla="*/ 7 1 f23"/>
                <a:gd name="f35" fmla="*/ 6 1 f22"/>
                <a:gd name="f36" fmla="*/ 4 1 f22"/>
                <a:gd name="f37" fmla="*/ 6 1 f23"/>
                <a:gd name="f38" fmla="*/ 1 1 f22"/>
                <a:gd name="f39" fmla="*/ f6 1 f23"/>
                <a:gd name="f40" fmla="*/ 0 1 f22"/>
                <a:gd name="f41" fmla="*/ f7 1 f22"/>
                <a:gd name="f42" fmla="+- f24 0 f1"/>
                <a:gd name="f43" fmla="*/ f29 f17 1"/>
                <a:gd name="f44" fmla="*/ f39 f17 1"/>
                <a:gd name="f45" fmla="*/ f41 f18 1"/>
                <a:gd name="f46" fmla="*/ f40 f18 1"/>
                <a:gd name="f47" fmla="*/ f25 f17 1"/>
                <a:gd name="f48" fmla="*/ f26 f18 1"/>
                <a:gd name="f49" fmla="*/ f27 f17 1"/>
                <a:gd name="f50" fmla="*/ f28 f18 1"/>
                <a:gd name="f51" fmla="*/ f30 f18 1"/>
                <a:gd name="f52" fmla="*/ f31 f17 1"/>
                <a:gd name="f53" fmla="*/ f32 f17 1"/>
                <a:gd name="f54" fmla="*/ f33 f18 1"/>
                <a:gd name="f55" fmla="*/ f34 f17 1"/>
                <a:gd name="f56" fmla="*/ f35 f18 1"/>
                <a:gd name="f57" fmla="*/ f36 f18 1"/>
                <a:gd name="f58" fmla="*/ f37 f17 1"/>
                <a:gd name="f59" fmla="*/ f38 f18 1"/>
              </a:gdLst>
              <a:ahLst/>
              <a:cxnLst>
                <a:cxn ang="3cd4">
                  <a:pos x="hc" y="t"/>
                </a:cxn>
                <a:cxn ang="0">
                  <a:pos x="r" y="vc"/>
                </a:cxn>
                <a:cxn ang="cd4">
                  <a:pos x="hc" y="b"/>
                </a:cxn>
                <a:cxn ang="cd2">
                  <a:pos x="l" y="vc"/>
                </a:cxn>
                <a:cxn ang="f42">
                  <a:pos x="f47" y="f48"/>
                </a:cxn>
                <a:cxn ang="f42">
                  <a:pos x="f49" y="f50"/>
                </a:cxn>
                <a:cxn ang="f42">
                  <a:pos x="f43" y="f51"/>
                </a:cxn>
                <a:cxn ang="f42">
                  <a:pos x="f52" y="f51"/>
                </a:cxn>
                <a:cxn ang="f42">
                  <a:pos x="f53" y="f54"/>
                </a:cxn>
                <a:cxn ang="f42">
                  <a:pos x="f55" y="f56"/>
                </a:cxn>
                <a:cxn ang="f42">
                  <a:pos x="f55" y="f57"/>
                </a:cxn>
                <a:cxn ang="f42">
                  <a:pos x="f58" y="f59"/>
                </a:cxn>
                <a:cxn ang="f42">
                  <a:pos x="f47" y="f48"/>
                </a:cxn>
              </a:cxnLst>
              <a:rect l="f43" t="f46" r="f44" b="f45"/>
              <a:pathLst>
                <a:path w="9" h="10">
                  <a:moveTo>
                    <a:pt x="f8" y="f9"/>
                  </a:moveTo>
                  <a:cubicBezTo>
                    <a:pt x="f8" y="f10"/>
                    <a:pt x="f11" y="f8"/>
                    <a:pt x="f11" y="f12"/>
                  </a:cubicBezTo>
                  <a:cubicBezTo>
                    <a:pt x="f11" y="f13"/>
                    <a:pt x="f5" y="f13"/>
                    <a:pt x="f5" y="f7"/>
                  </a:cubicBezTo>
                  <a:cubicBezTo>
                    <a:pt x="f10" y="f7"/>
                    <a:pt x="f10" y="f7"/>
                    <a:pt x="f10" y="f7"/>
                  </a:cubicBezTo>
                  <a:cubicBezTo>
                    <a:pt x="f14" y="f13"/>
                    <a:pt x="f8" y="f15"/>
                    <a:pt x="f12" y="f13"/>
                  </a:cubicBezTo>
                  <a:cubicBezTo>
                    <a:pt x="f14" y="f12"/>
                    <a:pt x="f14" y="f13"/>
                    <a:pt x="f13" y="f14"/>
                  </a:cubicBezTo>
                  <a:cubicBezTo>
                    <a:pt x="f15" y="f12"/>
                    <a:pt x="f14" y="f12"/>
                    <a:pt x="f13" y="f10"/>
                  </a:cubicBezTo>
                  <a:cubicBezTo>
                    <a:pt x="f6" y="f8"/>
                    <a:pt x="f14" y="f11"/>
                    <a:pt x="f14" y="f11"/>
                  </a:cubicBezTo>
                  <a:cubicBezTo>
                    <a:pt x="f12" y="f5"/>
                    <a:pt x="f10" y="f1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3" name="Freeform 243">
              <a:extLst>
                <a:ext uri="{FF2B5EF4-FFF2-40B4-BE49-F238E27FC236}">
                  <a16:creationId xmlns:a16="http://schemas.microsoft.com/office/drawing/2014/main" id="{368E65D4-C34D-6985-DFE7-97C9D865ACB1}"/>
                </a:ext>
              </a:extLst>
            </p:cNvPr>
            <p:cNvSpPr/>
            <p:nvPr/>
          </p:nvSpPr>
          <p:spPr>
            <a:xfrm>
              <a:off x="7600474" y="3250582"/>
              <a:ext cx="74560" cy="55632"/>
            </a:xfrm>
            <a:custGeom>
              <a:avLst/>
              <a:gdLst>
                <a:gd name="f0" fmla="val 10800000"/>
                <a:gd name="f1" fmla="val 5400000"/>
                <a:gd name="f2" fmla="val 180"/>
                <a:gd name="f3" fmla="val w"/>
                <a:gd name="f4" fmla="val h"/>
                <a:gd name="f5" fmla="val 0"/>
                <a:gd name="f6" fmla="val 14"/>
                <a:gd name="f7" fmla="val 11"/>
                <a:gd name="f8" fmla="val 7"/>
                <a:gd name="f9" fmla="val 8"/>
                <a:gd name="f10" fmla="val 1"/>
                <a:gd name="f11" fmla="val 2"/>
                <a:gd name="f12" fmla="val 10"/>
                <a:gd name="f13" fmla="val 3"/>
                <a:gd name="f14" fmla="val 9"/>
                <a:gd name="f15" fmla="val 4"/>
                <a:gd name="f16" fmla="val 5"/>
                <a:gd name="f17" fmla="val 6"/>
                <a:gd name="f18" fmla="val 12"/>
                <a:gd name="f19" fmla="+- 0 0 -90"/>
                <a:gd name="f20" fmla="*/ f3 1 14"/>
                <a:gd name="f21" fmla="*/ f4 1 11"/>
                <a:gd name="f22" fmla="+- f7 0 f5"/>
                <a:gd name="f23" fmla="+- f6 0 f5"/>
                <a:gd name="f24" fmla="*/ f19 f0 1"/>
                <a:gd name="f25" fmla="*/ f23 1 14"/>
                <a:gd name="f26" fmla="*/ f22 1 11"/>
                <a:gd name="f27" fmla="*/ f24 1 f2"/>
                <a:gd name="f28" fmla="*/ 0 1 f25"/>
                <a:gd name="f29" fmla="*/ 7 1 f26"/>
                <a:gd name="f30" fmla="*/ 2 1 f25"/>
                <a:gd name="f31" fmla="*/ 8 1 f26"/>
                <a:gd name="f32" fmla="*/ 3 1 f25"/>
                <a:gd name="f33" fmla="*/ 9 1 f26"/>
                <a:gd name="f34" fmla="*/ 5 1 f25"/>
                <a:gd name="f35" fmla="*/ 10 1 f26"/>
                <a:gd name="f36" fmla="*/ 4 1 f25"/>
                <a:gd name="f37" fmla="*/ 7 1 f25"/>
                <a:gd name="f38" fmla="*/ 8 1 f25"/>
                <a:gd name="f39" fmla="*/ 10 1 f25"/>
                <a:gd name="f40" fmla="*/ 6 1 f26"/>
                <a:gd name="f41" fmla="*/ 12 1 f25"/>
                <a:gd name="f42" fmla="*/ 14 1 f25"/>
                <a:gd name="f43" fmla="*/ 5 1 f26"/>
                <a:gd name="f44" fmla="*/ 4 1 f26"/>
                <a:gd name="f45" fmla="*/ 9 1 f25"/>
                <a:gd name="f46" fmla="*/ 1 1 f26"/>
                <a:gd name="f47" fmla="*/ 0 1 f26"/>
                <a:gd name="f48" fmla="*/ 1 1 f25"/>
                <a:gd name="f49" fmla="*/ 2 1 f26"/>
                <a:gd name="f50" fmla="*/ f6 1 f25"/>
                <a:gd name="f51" fmla="*/ f7 1 f26"/>
                <a:gd name="f52" fmla="+- f27 0 f1"/>
                <a:gd name="f53" fmla="*/ f28 f20 1"/>
                <a:gd name="f54" fmla="*/ f50 f20 1"/>
                <a:gd name="f55" fmla="*/ f51 f21 1"/>
                <a:gd name="f56" fmla="*/ f47 f21 1"/>
                <a:gd name="f57" fmla="*/ f29 f21 1"/>
                <a:gd name="f58" fmla="*/ f30 f20 1"/>
                <a:gd name="f59" fmla="*/ f31 f21 1"/>
                <a:gd name="f60" fmla="*/ f32 f20 1"/>
                <a:gd name="f61" fmla="*/ f33 f21 1"/>
                <a:gd name="f62" fmla="*/ f34 f20 1"/>
                <a:gd name="f63" fmla="*/ f35 f21 1"/>
                <a:gd name="f64" fmla="*/ f36 f20 1"/>
                <a:gd name="f65" fmla="*/ f37 f20 1"/>
                <a:gd name="f66" fmla="*/ f38 f20 1"/>
                <a:gd name="f67" fmla="*/ f39 f20 1"/>
                <a:gd name="f68" fmla="*/ f40 f21 1"/>
                <a:gd name="f69" fmla="*/ f41 f20 1"/>
                <a:gd name="f70" fmla="*/ f42 f20 1"/>
                <a:gd name="f71" fmla="*/ f43 f21 1"/>
                <a:gd name="f72" fmla="*/ f44 f21 1"/>
                <a:gd name="f73" fmla="*/ f45 f20 1"/>
                <a:gd name="f74" fmla="*/ f46 f21 1"/>
                <a:gd name="f75" fmla="*/ f48 f20 1"/>
                <a:gd name="f76" fmla="*/ f49 f21 1"/>
              </a:gdLst>
              <a:ahLst/>
              <a:cxnLst>
                <a:cxn ang="3cd4">
                  <a:pos x="hc" y="t"/>
                </a:cxn>
                <a:cxn ang="0">
                  <a:pos x="r" y="vc"/>
                </a:cxn>
                <a:cxn ang="cd4">
                  <a:pos x="hc" y="b"/>
                </a:cxn>
                <a:cxn ang="cd2">
                  <a:pos x="l" y="vc"/>
                </a:cxn>
                <a:cxn ang="f52">
                  <a:pos x="f53" y="f57"/>
                </a:cxn>
                <a:cxn ang="f52">
                  <a:pos x="f58" y="f59"/>
                </a:cxn>
                <a:cxn ang="f52">
                  <a:pos x="f60" y="f61"/>
                </a:cxn>
                <a:cxn ang="f52">
                  <a:pos x="f62" y="f59"/>
                </a:cxn>
                <a:cxn ang="f52">
                  <a:pos x="f62" y="f61"/>
                </a:cxn>
                <a:cxn ang="f52">
                  <a:pos x="f60" y="f63"/>
                </a:cxn>
                <a:cxn ang="f52">
                  <a:pos x="f64" y="f63"/>
                </a:cxn>
                <a:cxn ang="f52">
                  <a:pos x="f65" y="f61"/>
                </a:cxn>
                <a:cxn ang="f52">
                  <a:pos x="f66" y="f57"/>
                </a:cxn>
                <a:cxn ang="f52">
                  <a:pos x="f67" y="f68"/>
                </a:cxn>
                <a:cxn ang="f52">
                  <a:pos x="f69" y="f68"/>
                </a:cxn>
                <a:cxn ang="f52">
                  <a:pos x="f70" y="f71"/>
                </a:cxn>
                <a:cxn ang="f52">
                  <a:pos x="f69" y="f72"/>
                </a:cxn>
                <a:cxn ang="f52">
                  <a:pos x="f73" y="f74"/>
                </a:cxn>
                <a:cxn ang="f52">
                  <a:pos x="f62" y="f56"/>
                </a:cxn>
                <a:cxn ang="f52">
                  <a:pos x="f58" y="f74"/>
                </a:cxn>
                <a:cxn ang="f52">
                  <a:pos x="f75" y="f76"/>
                </a:cxn>
                <a:cxn ang="f52">
                  <a:pos x="f58" y="f72"/>
                </a:cxn>
                <a:cxn ang="f52">
                  <a:pos x="f75" y="f71"/>
                </a:cxn>
                <a:cxn ang="f52">
                  <a:pos x="f53" y="f57"/>
                </a:cxn>
              </a:cxnLst>
              <a:rect l="f53" t="f56" r="f54" b="f55"/>
              <a:pathLst>
                <a:path w="14" h="11">
                  <a:moveTo>
                    <a:pt x="f5" y="f8"/>
                  </a:moveTo>
                  <a:cubicBezTo>
                    <a:pt x="f5" y="f9"/>
                    <a:pt x="f10" y="f9"/>
                    <a:pt x="f11" y="f9"/>
                  </a:cubicBezTo>
                  <a:cubicBezTo>
                    <a:pt x="f11" y="f9"/>
                    <a:pt x="f11" y="f12"/>
                    <a:pt x="f13" y="f14"/>
                  </a:cubicBezTo>
                  <a:cubicBezTo>
                    <a:pt x="f15" y="f14"/>
                    <a:pt x="f15" y="f14"/>
                    <a:pt x="f16" y="f9"/>
                  </a:cubicBezTo>
                  <a:cubicBezTo>
                    <a:pt x="f17" y="f8"/>
                    <a:pt x="f17" y="f14"/>
                    <a:pt x="f16" y="f14"/>
                  </a:cubicBezTo>
                  <a:cubicBezTo>
                    <a:pt x="f15" y="f14"/>
                    <a:pt x="f15" y="f12"/>
                    <a:pt x="f13" y="f12"/>
                  </a:cubicBezTo>
                  <a:cubicBezTo>
                    <a:pt x="f11" y="f7"/>
                    <a:pt x="f15" y="f7"/>
                    <a:pt x="f15" y="f12"/>
                  </a:cubicBezTo>
                  <a:cubicBezTo>
                    <a:pt x="f16" y="f12"/>
                    <a:pt x="f17" y="f14"/>
                    <a:pt x="f8" y="f14"/>
                  </a:cubicBezTo>
                  <a:cubicBezTo>
                    <a:pt x="f9" y="f9"/>
                    <a:pt x="f9" y="f8"/>
                    <a:pt x="f9" y="f8"/>
                  </a:cubicBezTo>
                  <a:cubicBezTo>
                    <a:pt x="f14" y="f8"/>
                    <a:pt x="f14" y="f17"/>
                    <a:pt x="f12" y="f17"/>
                  </a:cubicBezTo>
                  <a:cubicBezTo>
                    <a:pt x="f7" y="f17"/>
                    <a:pt x="f7" y="f8"/>
                    <a:pt x="f18" y="f17"/>
                  </a:cubicBezTo>
                  <a:cubicBezTo>
                    <a:pt x="f18" y="f16"/>
                    <a:pt x="f6" y="f8"/>
                    <a:pt x="f6" y="f16"/>
                  </a:cubicBezTo>
                  <a:cubicBezTo>
                    <a:pt x="f6" y="f16"/>
                    <a:pt x="f6" y="f16"/>
                    <a:pt x="f18" y="f15"/>
                  </a:cubicBezTo>
                  <a:cubicBezTo>
                    <a:pt x="f7" y="f13"/>
                    <a:pt x="f14" y="f11"/>
                    <a:pt x="f14" y="f10"/>
                  </a:cubicBezTo>
                  <a:cubicBezTo>
                    <a:pt x="f8" y="f10"/>
                    <a:pt x="f17" y="f10"/>
                    <a:pt x="f16" y="f5"/>
                  </a:cubicBezTo>
                  <a:cubicBezTo>
                    <a:pt x="f15" y="f5"/>
                    <a:pt x="f13" y="f10"/>
                    <a:pt x="f11" y="f10"/>
                  </a:cubicBezTo>
                  <a:cubicBezTo>
                    <a:pt x="f11" y="f10"/>
                    <a:pt x="f10" y="f10"/>
                    <a:pt x="f10" y="f11"/>
                  </a:cubicBezTo>
                  <a:cubicBezTo>
                    <a:pt x="f11" y="f13"/>
                    <a:pt x="f11" y="f13"/>
                    <a:pt x="f11" y="f15"/>
                  </a:cubicBezTo>
                  <a:cubicBezTo>
                    <a:pt x="f11" y="f16"/>
                    <a:pt x="f10" y="f15"/>
                    <a:pt x="f10" y="f16"/>
                  </a:cubicBezTo>
                  <a:cubicBezTo>
                    <a:pt x="f10" y="f17"/>
                    <a:pt x="f10" y="f17"/>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4" name="Syria">
              <a:extLst>
                <a:ext uri="{FF2B5EF4-FFF2-40B4-BE49-F238E27FC236}">
                  <a16:creationId xmlns:a16="http://schemas.microsoft.com/office/drawing/2014/main" id="{DCD8FF3A-4069-8337-A81E-031AFB49C65F}"/>
                </a:ext>
              </a:extLst>
            </p:cNvPr>
            <p:cNvSpPr/>
            <p:nvPr/>
          </p:nvSpPr>
          <p:spPr>
            <a:xfrm>
              <a:off x="7839965" y="3376806"/>
              <a:ext cx="160413" cy="151909"/>
            </a:xfrm>
            <a:custGeom>
              <a:avLst/>
              <a:gdLst>
                <a:gd name="f0" fmla="val 10800000"/>
                <a:gd name="f1" fmla="val 5400000"/>
                <a:gd name="f2" fmla="val 180"/>
                <a:gd name="f3" fmla="val w"/>
                <a:gd name="f4" fmla="val h"/>
                <a:gd name="f5" fmla="val 0"/>
                <a:gd name="f6" fmla="val 30"/>
                <a:gd name="f7" fmla="val 2"/>
                <a:gd name="f8" fmla="val 9"/>
                <a:gd name="f9" fmla="val 10"/>
                <a:gd name="f10" fmla="val 12"/>
                <a:gd name="f11" fmla="val 5"/>
                <a:gd name="f12" fmla="val 13"/>
                <a:gd name="f13" fmla="val 1"/>
                <a:gd name="f14" fmla="val 4"/>
                <a:gd name="f15" fmla="val 19"/>
                <a:gd name="f16" fmla="val 18"/>
                <a:gd name="f17" fmla="val 6"/>
                <a:gd name="f18" fmla="val 17"/>
                <a:gd name="f19" fmla="val 7"/>
                <a:gd name="f20" fmla="val 20"/>
                <a:gd name="f21" fmla="val 8"/>
                <a:gd name="f22" fmla="val 21"/>
                <a:gd name="f23" fmla="val 22"/>
                <a:gd name="f24" fmla="val 23"/>
                <a:gd name="f25" fmla="val 24"/>
                <a:gd name="f26" fmla="val 25"/>
                <a:gd name="f27" fmla="val 27"/>
                <a:gd name="f28" fmla="val 28"/>
                <a:gd name="f29" fmla="val 29"/>
                <a:gd name="f30" fmla="val 15"/>
                <a:gd name="f31" fmla="val 16"/>
                <a:gd name="f32" fmla="val 11"/>
                <a:gd name="f33" fmla="val 3"/>
                <a:gd name="f34" fmla="+- 0 0 -90"/>
                <a:gd name="f35" fmla="*/ f3 1 30"/>
                <a:gd name="f36" fmla="*/ f4 1 30"/>
                <a:gd name="f37" fmla="+- f6 0 f5"/>
                <a:gd name="f38" fmla="*/ f34 f0 1"/>
                <a:gd name="f39" fmla="*/ f37 1 30"/>
                <a:gd name="f40" fmla="*/ f38 1 f2"/>
                <a:gd name="f41" fmla="*/ 2 1 f39"/>
                <a:gd name="f42" fmla="*/ 9 1 f39"/>
                <a:gd name="f43" fmla="*/ 12 1 f39"/>
                <a:gd name="f44" fmla="*/ 4 1 f39"/>
                <a:gd name="f45" fmla="*/ 19 1 f39"/>
                <a:gd name="f46" fmla="*/ 7 1 f39"/>
                <a:gd name="f47" fmla="*/ 18 1 f39"/>
                <a:gd name="f48" fmla="*/ 8 1 f39"/>
                <a:gd name="f49" fmla="*/ 21 1 f39"/>
                <a:gd name="f50" fmla="*/ 23 1 f39"/>
                <a:gd name="f51" fmla="*/ 6 1 f39"/>
                <a:gd name="f52" fmla="*/ 24 1 f39"/>
                <a:gd name="f53" fmla="*/ 5 1 f39"/>
                <a:gd name="f54" fmla="*/ 27 1 f39"/>
                <a:gd name="f55" fmla="*/ 28 1 f39"/>
                <a:gd name="f56" fmla="*/ 29 1 f39"/>
                <a:gd name="f57" fmla="*/ 17 1 f39"/>
                <a:gd name="f58" fmla="*/ 11 1 f39"/>
                <a:gd name="f59" fmla="*/ 30 1 f39"/>
                <a:gd name="f60" fmla="*/ 25 1 f39"/>
                <a:gd name="f61" fmla="*/ 0 1 f39"/>
                <a:gd name="f62" fmla="*/ f6 1 f39"/>
                <a:gd name="f63" fmla="+- f40 0 f1"/>
                <a:gd name="f64" fmla="*/ f61 f35 1"/>
                <a:gd name="f65" fmla="*/ f62 f35 1"/>
                <a:gd name="f66" fmla="*/ f62 f36 1"/>
                <a:gd name="f67" fmla="*/ f61 f36 1"/>
                <a:gd name="f68" fmla="*/ f41 f35 1"/>
                <a:gd name="f69" fmla="*/ f42 f36 1"/>
                <a:gd name="f70" fmla="*/ f43 f36 1"/>
                <a:gd name="f71" fmla="*/ f44 f35 1"/>
                <a:gd name="f72" fmla="*/ f45 f36 1"/>
                <a:gd name="f73" fmla="*/ f46 f35 1"/>
                <a:gd name="f74" fmla="*/ f47 f36 1"/>
                <a:gd name="f75" fmla="*/ f48 f35 1"/>
                <a:gd name="f76" fmla="*/ f49 f36 1"/>
                <a:gd name="f77" fmla="*/ f50 f36 1"/>
                <a:gd name="f78" fmla="*/ f51 f35 1"/>
                <a:gd name="f79" fmla="*/ f52 f36 1"/>
                <a:gd name="f80" fmla="*/ f53 f35 1"/>
                <a:gd name="f81" fmla="*/ f54 f36 1"/>
                <a:gd name="f82" fmla="*/ f55 f36 1"/>
                <a:gd name="f83" fmla="*/ f42 f35 1"/>
                <a:gd name="f84" fmla="*/ f56 f36 1"/>
                <a:gd name="f85" fmla="*/ f57 f35 1"/>
                <a:gd name="f86" fmla="*/ f54 f35 1"/>
                <a:gd name="f87" fmla="*/ f57 f36 1"/>
                <a:gd name="f88" fmla="*/ f58 f36 1"/>
                <a:gd name="f89" fmla="*/ f55 f35 1"/>
                <a:gd name="f90" fmla="*/ f53 f36 1"/>
                <a:gd name="f91" fmla="*/ f59 f35 1"/>
                <a:gd name="f92" fmla="*/ f41 f36 1"/>
                <a:gd name="f93" fmla="*/ f60 f35 1"/>
                <a:gd name="f94" fmla="*/ f58 f35 1"/>
                <a:gd name="f95" fmla="*/ f44 f36 1"/>
              </a:gdLst>
              <a:ahLst/>
              <a:cxnLst>
                <a:cxn ang="3cd4">
                  <a:pos x="hc" y="t"/>
                </a:cxn>
                <a:cxn ang="0">
                  <a:pos x="r" y="vc"/>
                </a:cxn>
                <a:cxn ang="cd4">
                  <a:pos x="hc" y="b"/>
                </a:cxn>
                <a:cxn ang="cd2">
                  <a:pos x="l" y="vc"/>
                </a:cxn>
                <a:cxn ang="f63">
                  <a:pos x="f68" y="f69"/>
                </a:cxn>
                <a:cxn ang="f63">
                  <a:pos x="f68" y="f70"/>
                </a:cxn>
                <a:cxn ang="f63">
                  <a:pos x="f71" y="f72"/>
                </a:cxn>
                <a:cxn ang="f63">
                  <a:pos x="f73" y="f74"/>
                </a:cxn>
                <a:cxn ang="f63">
                  <a:pos x="f75" y="f76"/>
                </a:cxn>
                <a:cxn ang="f63">
                  <a:pos x="f75" y="f77"/>
                </a:cxn>
                <a:cxn ang="f63">
                  <a:pos x="f78" y="f79"/>
                </a:cxn>
                <a:cxn ang="f63">
                  <a:pos x="f80" y="f81"/>
                </a:cxn>
                <a:cxn ang="f63">
                  <a:pos x="f71" y="f82"/>
                </a:cxn>
                <a:cxn ang="f63">
                  <a:pos x="f83" y="f84"/>
                </a:cxn>
                <a:cxn ang="f63">
                  <a:pos x="f85" y="f79"/>
                </a:cxn>
                <a:cxn ang="f63">
                  <a:pos x="f86" y="f87"/>
                </a:cxn>
                <a:cxn ang="f63">
                  <a:pos x="f86" y="f88"/>
                </a:cxn>
                <a:cxn ang="f63">
                  <a:pos x="f89" y="f90"/>
                </a:cxn>
                <a:cxn ang="f63">
                  <a:pos x="f91" y="f92"/>
                </a:cxn>
                <a:cxn ang="f63">
                  <a:pos x="f93" y="f92"/>
                </a:cxn>
                <a:cxn ang="f63">
                  <a:pos x="f94" y="f95"/>
                </a:cxn>
                <a:cxn ang="f63">
                  <a:pos x="f80" y="f90"/>
                </a:cxn>
                <a:cxn ang="f63">
                  <a:pos x="f80" y="f69"/>
                </a:cxn>
                <a:cxn ang="f63">
                  <a:pos x="f68" y="f69"/>
                </a:cxn>
              </a:cxnLst>
              <a:rect l="f64" t="f67" r="f65" b="f66"/>
              <a:pathLst>
                <a:path w="30" h="30">
                  <a:moveTo>
                    <a:pt x="f7" y="f8"/>
                  </a:moveTo>
                  <a:cubicBezTo>
                    <a:pt x="f7" y="f9"/>
                    <a:pt x="f5" y="f9"/>
                    <a:pt x="f7" y="f10"/>
                  </a:cubicBezTo>
                  <a:cubicBezTo>
                    <a:pt x="f11" y="f12"/>
                    <a:pt x="f13" y="f10"/>
                    <a:pt x="f14" y="f15"/>
                  </a:cubicBezTo>
                  <a:cubicBezTo>
                    <a:pt x="f11" y="f16"/>
                    <a:pt x="f17" y="f18"/>
                    <a:pt x="f19" y="f16"/>
                  </a:cubicBezTo>
                  <a:cubicBezTo>
                    <a:pt x="f19" y="f16"/>
                    <a:pt x="f9" y="f20"/>
                    <a:pt x="f21" y="f22"/>
                  </a:cubicBezTo>
                  <a:cubicBezTo>
                    <a:pt x="f19" y="f23"/>
                    <a:pt x="f8" y="f23"/>
                    <a:pt x="f21" y="f24"/>
                  </a:cubicBezTo>
                  <a:cubicBezTo>
                    <a:pt x="f19" y="f25"/>
                    <a:pt x="f19" y="f23"/>
                    <a:pt x="f17" y="f25"/>
                  </a:cubicBezTo>
                  <a:cubicBezTo>
                    <a:pt x="f14" y="f26"/>
                    <a:pt x="f19" y="f25"/>
                    <a:pt x="f11" y="f27"/>
                  </a:cubicBezTo>
                  <a:cubicBezTo>
                    <a:pt x="f14" y="f28"/>
                    <a:pt x="f14" y="f28"/>
                    <a:pt x="f14" y="f28"/>
                  </a:cubicBezTo>
                  <a:cubicBezTo>
                    <a:pt x="f19" y="f6"/>
                    <a:pt x="f21" y="f6"/>
                    <a:pt x="f8" y="f29"/>
                  </a:cubicBezTo>
                  <a:cubicBezTo>
                    <a:pt x="f9" y="f28"/>
                    <a:pt x="f18" y="f25"/>
                    <a:pt x="f18" y="f25"/>
                  </a:cubicBezTo>
                  <a:cubicBezTo>
                    <a:pt x="f22" y="f22"/>
                    <a:pt x="f25" y="f15"/>
                    <a:pt x="f27" y="f18"/>
                  </a:cubicBezTo>
                  <a:cubicBezTo>
                    <a:pt x="f29" y="f30"/>
                    <a:pt x="f27" y="f31"/>
                    <a:pt x="f27" y="f32"/>
                  </a:cubicBezTo>
                  <a:cubicBezTo>
                    <a:pt x="f28" y="f19"/>
                    <a:pt x="f26" y="f19"/>
                    <a:pt x="f28" y="f11"/>
                  </a:cubicBezTo>
                  <a:cubicBezTo>
                    <a:pt x="f29" y="f14"/>
                    <a:pt x="f6" y="f33"/>
                    <a:pt x="f6" y="f7"/>
                  </a:cubicBezTo>
                  <a:cubicBezTo>
                    <a:pt x="f28" y="f5"/>
                    <a:pt x="f6" y="f7"/>
                    <a:pt x="f26" y="f7"/>
                  </a:cubicBezTo>
                  <a:cubicBezTo>
                    <a:pt x="f15" y="f7"/>
                    <a:pt x="f31" y="f19"/>
                    <a:pt x="f32" y="f14"/>
                  </a:cubicBezTo>
                  <a:cubicBezTo>
                    <a:pt x="f21" y="f19"/>
                    <a:pt x="f17" y="f14"/>
                    <a:pt x="f11" y="f11"/>
                  </a:cubicBezTo>
                  <a:cubicBezTo>
                    <a:pt x="f11" y="f19"/>
                    <a:pt x="f11" y="f19"/>
                    <a:pt x="f11" y="f8"/>
                  </a:cubicBezTo>
                  <a:cubicBezTo>
                    <a:pt x="f14" y="f9"/>
                    <a:pt x="f14" y="f9"/>
                    <a:pt x="f7"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5" name="Iraq">
              <a:extLst>
                <a:ext uri="{FF2B5EF4-FFF2-40B4-BE49-F238E27FC236}">
                  <a16:creationId xmlns:a16="http://schemas.microsoft.com/office/drawing/2014/main" id="{8703E2B0-9BB0-1C19-52A4-176A497B8ED8}"/>
                </a:ext>
              </a:extLst>
            </p:cNvPr>
            <p:cNvSpPr/>
            <p:nvPr/>
          </p:nvSpPr>
          <p:spPr>
            <a:xfrm>
              <a:off x="7839965" y="3496619"/>
              <a:ext cx="101672" cy="136931"/>
            </a:xfrm>
            <a:custGeom>
              <a:avLst/>
              <a:gdLst>
                <a:gd name="f0" fmla="val 10800000"/>
                <a:gd name="f1" fmla="val 5400000"/>
                <a:gd name="f2" fmla="val 180"/>
                <a:gd name="f3" fmla="val w"/>
                <a:gd name="f4" fmla="val h"/>
                <a:gd name="f5" fmla="val 0"/>
                <a:gd name="f6" fmla="val 19"/>
                <a:gd name="f7" fmla="val 27"/>
                <a:gd name="f8" fmla="val 17"/>
                <a:gd name="f9" fmla="val 2"/>
                <a:gd name="f10" fmla="val 7"/>
                <a:gd name="f11" fmla="val 8"/>
                <a:gd name="f12" fmla="val 10"/>
                <a:gd name="f13" fmla="val 11"/>
                <a:gd name="f14" fmla="val 15"/>
                <a:gd name="f15" fmla="val 18"/>
                <a:gd name="f16" fmla="val 12"/>
                <a:gd name="f17" fmla="val 20"/>
                <a:gd name="f18" fmla="val 14"/>
                <a:gd name="f19" fmla="val 21"/>
                <a:gd name="f20" fmla="val 22"/>
                <a:gd name="f21" fmla="val 26"/>
                <a:gd name="f22" fmla="val 6"/>
                <a:gd name="f23" fmla="val 4"/>
                <a:gd name="f24" fmla="val 23"/>
                <a:gd name="f25" fmla="val 3"/>
                <a:gd name="f26" fmla="val 1"/>
                <a:gd name="f27" fmla="val 13"/>
                <a:gd name="f28" fmla="val 9"/>
                <a:gd name="f29" fmla="val 5"/>
                <a:gd name="f30" fmla="+- 0 0 -90"/>
                <a:gd name="f31" fmla="*/ f3 1 19"/>
                <a:gd name="f32" fmla="*/ f4 1 27"/>
                <a:gd name="f33" fmla="+- f7 0 f5"/>
                <a:gd name="f34" fmla="+- f6 0 f5"/>
                <a:gd name="f35" fmla="*/ f30 f0 1"/>
                <a:gd name="f36" fmla="*/ f34 1 19"/>
                <a:gd name="f37" fmla="*/ f33 1 27"/>
                <a:gd name="f38" fmla="*/ f35 1 f2"/>
                <a:gd name="f39" fmla="*/ 17 1 f36"/>
                <a:gd name="f40" fmla="*/ 0 1 f37"/>
                <a:gd name="f41" fmla="*/ 19 1 f36"/>
                <a:gd name="f42" fmla="*/ 8 1 f37"/>
                <a:gd name="f43" fmla="*/ 10 1 f36"/>
                <a:gd name="f44" fmla="*/ 11 1 f37"/>
                <a:gd name="f45" fmla="*/ 15 1 f36"/>
                <a:gd name="f46" fmla="*/ 18 1 f37"/>
                <a:gd name="f47" fmla="*/ 11 1 f36"/>
                <a:gd name="f48" fmla="*/ 22 1 f37"/>
                <a:gd name="f49" fmla="*/ 7 1 f36"/>
                <a:gd name="f50" fmla="*/ 26 1 f37"/>
                <a:gd name="f51" fmla="*/ 2 1 f36"/>
                <a:gd name="f52" fmla="*/ 23 1 f37"/>
                <a:gd name="f53" fmla="*/ 3 1 f36"/>
                <a:gd name="f54" fmla="*/ 14 1 f37"/>
                <a:gd name="f55" fmla="*/ 0 1 f36"/>
                <a:gd name="f56" fmla="*/ 13 1 f37"/>
                <a:gd name="f57" fmla="*/ 1 1 f36"/>
                <a:gd name="f58" fmla="*/ 9 1 f37"/>
                <a:gd name="f59" fmla="*/ 5 1 f37"/>
                <a:gd name="f60" fmla="*/ 4 1 f36"/>
                <a:gd name="f61" fmla="*/ 4 1 f37"/>
                <a:gd name="f62" fmla="*/ 9 1 f36"/>
                <a:gd name="f63" fmla="*/ f6 1 f36"/>
                <a:gd name="f64" fmla="*/ f7 1 f37"/>
                <a:gd name="f65" fmla="+- f38 0 f1"/>
                <a:gd name="f66" fmla="*/ f55 f31 1"/>
                <a:gd name="f67" fmla="*/ f63 f31 1"/>
                <a:gd name="f68" fmla="*/ f64 f32 1"/>
                <a:gd name="f69" fmla="*/ f40 f32 1"/>
                <a:gd name="f70" fmla="*/ f39 f31 1"/>
                <a:gd name="f71" fmla="*/ f41 f31 1"/>
                <a:gd name="f72" fmla="*/ f42 f32 1"/>
                <a:gd name="f73" fmla="*/ f43 f31 1"/>
                <a:gd name="f74" fmla="*/ f44 f32 1"/>
                <a:gd name="f75" fmla="*/ f45 f31 1"/>
                <a:gd name="f76" fmla="*/ f46 f32 1"/>
                <a:gd name="f77" fmla="*/ f47 f31 1"/>
                <a:gd name="f78" fmla="*/ f48 f32 1"/>
                <a:gd name="f79" fmla="*/ f49 f31 1"/>
                <a:gd name="f80" fmla="*/ f50 f32 1"/>
                <a:gd name="f81" fmla="*/ f51 f31 1"/>
                <a:gd name="f82" fmla="*/ f52 f32 1"/>
                <a:gd name="f83" fmla="*/ f53 f31 1"/>
                <a:gd name="f84" fmla="*/ f54 f32 1"/>
                <a:gd name="f85" fmla="*/ f56 f32 1"/>
                <a:gd name="f86" fmla="*/ f57 f31 1"/>
                <a:gd name="f87" fmla="*/ f58 f32 1"/>
                <a:gd name="f88" fmla="*/ f59 f32 1"/>
                <a:gd name="f89" fmla="*/ f60 f31 1"/>
                <a:gd name="f90" fmla="*/ f61 f32 1"/>
                <a:gd name="f91" fmla="*/ f62 f31 1"/>
              </a:gdLst>
              <a:ahLst/>
              <a:cxnLst>
                <a:cxn ang="3cd4">
                  <a:pos x="hc" y="t"/>
                </a:cxn>
                <a:cxn ang="0">
                  <a:pos x="r" y="vc"/>
                </a:cxn>
                <a:cxn ang="cd4">
                  <a:pos x="hc" y="b"/>
                </a:cxn>
                <a:cxn ang="cd2">
                  <a:pos x="l" y="vc"/>
                </a:cxn>
                <a:cxn ang="f65">
                  <a:pos x="f70" y="f69"/>
                </a:cxn>
                <a:cxn ang="f65">
                  <a:pos x="f71" y="f72"/>
                </a:cxn>
                <a:cxn ang="f65">
                  <a:pos x="f73" y="f74"/>
                </a:cxn>
                <a:cxn ang="f65">
                  <a:pos x="f75" y="f76"/>
                </a:cxn>
                <a:cxn ang="f65">
                  <a:pos x="f77" y="f78"/>
                </a:cxn>
                <a:cxn ang="f65">
                  <a:pos x="f79" y="f80"/>
                </a:cxn>
                <a:cxn ang="f65">
                  <a:pos x="f81" y="f82"/>
                </a:cxn>
                <a:cxn ang="f65">
                  <a:pos x="f83" y="f84"/>
                </a:cxn>
                <a:cxn ang="f65">
                  <a:pos x="f66" y="f85"/>
                </a:cxn>
                <a:cxn ang="f65">
                  <a:pos x="f86" y="f87"/>
                </a:cxn>
                <a:cxn ang="f65">
                  <a:pos x="f86" y="f88"/>
                </a:cxn>
                <a:cxn ang="f65">
                  <a:pos x="f83" y="f88"/>
                </a:cxn>
                <a:cxn ang="f65">
                  <a:pos x="f89" y="f90"/>
                </a:cxn>
                <a:cxn ang="f65">
                  <a:pos x="f91" y="f88"/>
                </a:cxn>
                <a:cxn ang="f65">
                  <a:pos x="f70" y="f69"/>
                </a:cxn>
              </a:cxnLst>
              <a:rect l="f66" t="f69" r="f67" b="f68"/>
              <a:pathLst>
                <a:path w="19" h="27">
                  <a:moveTo>
                    <a:pt x="f8" y="f5"/>
                  </a:moveTo>
                  <a:cubicBezTo>
                    <a:pt x="f8" y="f9"/>
                    <a:pt x="f6" y="f10"/>
                    <a:pt x="f6" y="f11"/>
                  </a:cubicBezTo>
                  <a:cubicBezTo>
                    <a:pt x="f6" y="f12"/>
                    <a:pt x="f8" y="f12"/>
                    <a:pt x="f12" y="f13"/>
                  </a:cubicBezTo>
                  <a:cubicBezTo>
                    <a:pt x="f14" y="f15"/>
                    <a:pt x="f14" y="f15"/>
                    <a:pt x="f14" y="f15"/>
                  </a:cubicBezTo>
                  <a:cubicBezTo>
                    <a:pt x="f16" y="f17"/>
                    <a:pt x="f18" y="f19"/>
                    <a:pt x="f13" y="f20"/>
                  </a:cubicBezTo>
                  <a:cubicBezTo>
                    <a:pt x="f11" y="f20"/>
                    <a:pt x="f11" y="f21"/>
                    <a:pt x="f10" y="f21"/>
                  </a:cubicBezTo>
                  <a:cubicBezTo>
                    <a:pt x="f22" y="f7"/>
                    <a:pt x="f23" y="f24"/>
                    <a:pt x="f9" y="f24"/>
                  </a:cubicBezTo>
                  <a:cubicBezTo>
                    <a:pt x="f9" y="f17"/>
                    <a:pt x="f25" y="f8"/>
                    <a:pt x="f25" y="f18"/>
                  </a:cubicBezTo>
                  <a:cubicBezTo>
                    <a:pt x="f23" y="f12"/>
                    <a:pt x="f26" y="f18"/>
                    <a:pt x="f5" y="f27"/>
                  </a:cubicBezTo>
                  <a:cubicBezTo>
                    <a:pt x="f5" y="f16"/>
                    <a:pt x="f25" y="f12"/>
                    <a:pt x="f26" y="f28"/>
                  </a:cubicBezTo>
                  <a:cubicBezTo>
                    <a:pt x="f26" y="f28"/>
                    <a:pt x="f5" y="f29"/>
                    <a:pt x="f26" y="f29"/>
                  </a:cubicBezTo>
                  <a:cubicBezTo>
                    <a:pt x="f9" y="f23"/>
                    <a:pt x="f9" y="f22"/>
                    <a:pt x="f25" y="f29"/>
                  </a:cubicBezTo>
                  <a:cubicBezTo>
                    <a:pt x="f23" y="f29"/>
                    <a:pt x="f9" y="f25"/>
                    <a:pt x="f23" y="f23"/>
                  </a:cubicBezTo>
                  <a:cubicBezTo>
                    <a:pt x="f10" y="f22"/>
                    <a:pt x="f11" y="f22"/>
                    <a:pt x="f28" y="f29"/>
                  </a:cubicBezTo>
                  <a:cubicBezTo>
                    <a:pt x="f12" y="f23"/>
                    <a:pt x="f8"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6" name="Freeform 246">
              <a:extLst>
                <a:ext uri="{FF2B5EF4-FFF2-40B4-BE49-F238E27FC236}">
                  <a16:creationId xmlns:a16="http://schemas.microsoft.com/office/drawing/2014/main" id="{0FB54F8B-C668-4ABB-DE2E-796E7864398E}"/>
                </a:ext>
              </a:extLst>
            </p:cNvPr>
            <p:cNvSpPr/>
            <p:nvPr/>
          </p:nvSpPr>
          <p:spPr>
            <a:xfrm>
              <a:off x="7381320" y="3043050"/>
              <a:ext cx="110706" cy="55632"/>
            </a:xfrm>
            <a:custGeom>
              <a:avLst/>
              <a:gdLst>
                <a:gd name="f0" fmla="val 10800000"/>
                <a:gd name="f1" fmla="val 5400000"/>
                <a:gd name="f2" fmla="val 180"/>
                <a:gd name="f3" fmla="val w"/>
                <a:gd name="f4" fmla="val h"/>
                <a:gd name="f5" fmla="val 0"/>
                <a:gd name="f6" fmla="val 21"/>
                <a:gd name="f7" fmla="val 11"/>
                <a:gd name="f8" fmla="val 6"/>
                <a:gd name="f9" fmla="val 1"/>
                <a:gd name="f10" fmla="val 10"/>
                <a:gd name="f11" fmla="val 4"/>
                <a:gd name="f12" fmla="val 7"/>
                <a:gd name="f13" fmla="val 2"/>
                <a:gd name="f14" fmla="val 12"/>
                <a:gd name="f15" fmla="val 3"/>
                <a:gd name="f16" fmla="val 13"/>
                <a:gd name="f17" fmla="val 14"/>
                <a:gd name="f18" fmla="val 15"/>
                <a:gd name="f19" fmla="val 17"/>
                <a:gd name="f20" fmla="val 18"/>
                <a:gd name="f21" fmla="val 5"/>
                <a:gd name="f22" fmla="val 20"/>
                <a:gd name="f23" fmla="val 19"/>
                <a:gd name="f24" fmla="val 8"/>
                <a:gd name="f25" fmla="val 9"/>
                <a:gd name="f26" fmla="+- 0 0 -90"/>
                <a:gd name="f27" fmla="*/ f3 1 21"/>
                <a:gd name="f28" fmla="*/ f4 1 11"/>
                <a:gd name="f29" fmla="+- f7 0 f5"/>
                <a:gd name="f30" fmla="+- f6 0 f5"/>
                <a:gd name="f31" fmla="*/ f26 f0 1"/>
                <a:gd name="f32" fmla="*/ f30 1 21"/>
                <a:gd name="f33" fmla="*/ f29 1 11"/>
                <a:gd name="f34" fmla="*/ f31 1 f2"/>
                <a:gd name="f35" fmla="*/ 6 1 f32"/>
                <a:gd name="f36" fmla="*/ 1 1 f33"/>
                <a:gd name="f37" fmla="*/ 10 1 f32"/>
                <a:gd name="f38" fmla="*/ 2 1 f33"/>
                <a:gd name="f39" fmla="*/ 12 1 f32"/>
                <a:gd name="f40" fmla="*/ 14 1 f32"/>
                <a:gd name="f41" fmla="*/ 3 1 f33"/>
                <a:gd name="f42" fmla="*/ 15 1 f32"/>
                <a:gd name="f43" fmla="*/ 21 1 f32"/>
                <a:gd name="f44" fmla="*/ 5 1 f33"/>
                <a:gd name="f45" fmla="*/ 20 1 f32"/>
                <a:gd name="f46" fmla="*/ 7 1 f33"/>
                <a:gd name="f47" fmla="*/ 17 1 f32"/>
                <a:gd name="f48" fmla="*/ 6 1 f33"/>
                <a:gd name="f49" fmla="*/ 13 1 f32"/>
                <a:gd name="f50" fmla="*/ 9 1 f33"/>
                <a:gd name="f51" fmla="*/ 7 1 f32"/>
                <a:gd name="f52" fmla="*/ 11 1 f33"/>
                <a:gd name="f53" fmla="*/ 3 1 f32"/>
                <a:gd name="f54" fmla="*/ 0 1 f32"/>
                <a:gd name="f55" fmla="*/ 8 1 f33"/>
                <a:gd name="f56" fmla="*/ f6 1 f32"/>
                <a:gd name="f57" fmla="*/ 0 1 f33"/>
                <a:gd name="f58" fmla="*/ f7 1 f33"/>
                <a:gd name="f59" fmla="+- f34 0 f1"/>
                <a:gd name="f60" fmla="*/ f54 f27 1"/>
                <a:gd name="f61" fmla="*/ f56 f27 1"/>
                <a:gd name="f62" fmla="*/ f58 f28 1"/>
                <a:gd name="f63" fmla="*/ f57 f28 1"/>
                <a:gd name="f64" fmla="*/ f35 f27 1"/>
                <a:gd name="f65" fmla="*/ f36 f28 1"/>
                <a:gd name="f66" fmla="*/ f37 f27 1"/>
                <a:gd name="f67" fmla="*/ f38 f28 1"/>
                <a:gd name="f68" fmla="*/ f39 f27 1"/>
                <a:gd name="f69" fmla="*/ f40 f27 1"/>
                <a:gd name="f70" fmla="*/ f41 f28 1"/>
                <a:gd name="f71" fmla="*/ f42 f27 1"/>
                <a:gd name="f72" fmla="*/ f43 f27 1"/>
                <a:gd name="f73" fmla="*/ f44 f28 1"/>
                <a:gd name="f74" fmla="*/ f45 f27 1"/>
                <a:gd name="f75" fmla="*/ f46 f28 1"/>
                <a:gd name="f76" fmla="*/ f47 f27 1"/>
                <a:gd name="f77" fmla="*/ f48 f28 1"/>
                <a:gd name="f78" fmla="*/ f49 f27 1"/>
                <a:gd name="f79" fmla="*/ f50 f28 1"/>
                <a:gd name="f80" fmla="*/ f51 f27 1"/>
                <a:gd name="f81" fmla="*/ f52 f28 1"/>
                <a:gd name="f82" fmla="*/ f53 f27 1"/>
                <a:gd name="f83" fmla="*/ f55 f28 1"/>
              </a:gdLst>
              <a:ahLst/>
              <a:cxnLst>
                <a:cxn ang="3cd4">
                  <a:pos x="hc" y="t"/>
                </a:cxn>
                <a:cxn ang="0">
                  <a:pos x="r" y="vc"/>
                </a:cxn>
                <a:cxn ang="cd4">
                  <a:pos x="hc" y="b"/>
                </a:cxn>
                <a:cxn ang="cd2">
                  <a:pos x="l" y="vc"/>
                </a:cxn>
                <a:cxn ang="f59">
                  <a:pos x="f64" y="f65"/>
                </a:cxn>
                <a:cxn ang="f59">
                  <a:pos x="f66" y="f67"/>
                </a:cxn>
                <a:cxn ang="f59">
                  <a:pos x="f68" y="f67"/>
                </a:cxn>
                <a:cxn ang="f59">
                  <a:pos x="f69" y="f70"/>
                </a:cxn>
                <a:cxn ang="f59">
                  <a:pos x="f71" y="f65"/>
                </a:cxn>
                <a:cxn ang="f59">
                  <a:pos x="f72" y="f70"/>
                </a:cxn>
                <a:cxn ang="f59">
                  <a:pos x="f72" y="f73"/>
                </a:cxn>
                <a:cxn ang="f59">
                  <a:pos x="f74" y="f75"/>
                </a:cxn>
                <a:cxn ang="f59">
                  <a:pos x="f76" y="f77"/>
                </a:cxn>
                <a:cxn ang="f59">
                  <a:pos x="f78" y="f75"/>
                </a:cxn>
                <a:cxn ang="f59">
                  <a:pos x="f66" y="f79"/>
                </a:cxn>
                <a:cxn ang="f59">
                  <a:pos x="f80" y="f79"/>
                </a:cxn>
                <a:cxn ang="f59">
                  <a:pos x="f64" y="f81"/>
                </a:cxn>
                <a:cxn ang="f59">
                  <a:pos x="f82" y="f81"/>
                </a:cxn>
                <a:cxn ang="f59">
                  <a:pos x="f60" y="f81"/>
                </a:cxn>
                <a:cxn ang="f59">
                  <a:pos x="f60" y="f83"/>
                </a:cxn>
                <a:cxn ang="f59">
                  <a:pos x="f82" y="f77"/>
                </a:cxn>
                <a:cxn ang="f59">
                  <a:pos x="f64" y="f65"/>
                </a:cxn>
              </a:cxnLst>
              <a:rect l="f60" t="f63" r="f61" b="f62"/>
              <a:pathLst>
                <a:path w="21" h="11">
                  <a:moveTo>
                    <a:pt x="f8" y="f9"/>
                  </a:moveTo>
                  <a:cubicBezTo>
                    <a:pt x="f10" y="f11"/>
                    <a:pt x="f12" y="f5"/>
                    <a:pt x="f10" y="f13"/>
                  </a:cubicBezTo>
                  <a:cubicBezTo>
                    <a:pt x="f14" y="f15"/>
                    <a:pt x="f7" y="f13"/>
                    <a:pt x="f14" y="f13"/>
                  </a:cubicBezTo>
                  <a:cubicBezTo>
                    <a:pt x="f16" y="f13"/>
                    <a:pt x="f16" y="f15"/>
                    <a:pt x="f17" y="f15"/>
                  </a:cubicBezTo>
                  <a:cubicBezTo>
                    <a:pt x="f18" y="f15"/>
                    <a:pt x="f17" y="f13"/>
                    <a:pt x="f18" y="f9"/>
                  </a:cubicBezTo>
                  <a:cubicBezTo>
                    <a:pt x="f19" y="f9"/>
                    <a:pt x="f20" y="f11"/>
                    <a:pt x="f6" y="f15"/>
                  </a:cubicBezTo>
                  <a:cubicBezTo>
                    <a:pt x="f6" y="f11"/>
                    <a:pt x="f6" y="f11"/>
                    <a:pt x="f6" y="f21"/>
                  </a:cubicBezTo>
                  <a:cubicBezTo>
                    <a:pt x="f6" y="f12"/>
                    <a:pt x="f22" y="f8"/>
                    <a:pt x="f22" y="f12"/>
                  </a:cubicBezTo>
                  <a:cubicBezTo>
                    <a:pt x="f23" y="f24"/>
                    <a:pt x="f20" y="f24"/>
                    <a:pt x="f19" y="f8"/>
                  </a:cubicBezTo>
                  <a:cubicBezTo>
                    <a:pt x="f18" y="f21"/>
                    <a:pt x="f18" y="f12"/>
                    <a:pt x="f16" y="f12"/>
                  </a:cubicBezTo>
                  <a:cubicBezTo>
                    <a:pt x="f14" y="f12"/>
                    <a:pt x="f7" y="f24"/>
                    <a:pt x="f10" y="f25"/>
                  </a:cubicBezTo>
                  <a:cubicBezTo>
                    <a:pt x="f25" y="f25"/>
                    <a:pt x="f24" y="f25"/>
                    <a:pt x="f12" y="f25"/>
                  </a:cubicBezTo>
                  <a:cubicBezTo>
                    <a:pt x="f21" y="f10"/>
                    <a:pt x="f8" y="f10"/>
                    <a:pt x="f8" y="f7"/>
                  </a:cubicBezTo>
                  <a:cubicBezTo>
                    <a:pt x="f8" y="f7"/>
                    <a:pt x="f11" y="f7"/>
                    <a:pt x="f15" y="f7"/>
                  </a:cubicBezTo>
                  <a:cubicBezTo>
                    <a:pt x="f13" y="f7"/>
                    <a:pt x="f13" y="f7"/>
                    <a:pt x="f5" y="f7"/>
                  </a:cubicBezTo>
                  <a:cubicBezTo>
                    <a:pt x="f5" y="f10"/>
                    <a:pt x="f9" y="f24"/>
                    <a:pt x="f5" y="f24"/>
                  </a:cubicBezTo>
                  <a:cubicBezTo>
                    <a:pt x="f5" y="f24"/>
                    <a:pt x="f9" y="f12"/>
                    <a:pt x="f15" y="f8"/>
                  </a:cubicBezTo>
                  <a:cubicBezTo>
                    <a:pt x="f8" y="f11"/>
                    <a:pt x="f15" y="f1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7" name="Freeform 247">
              <a:extLst>
                <a:ext uri="{FF2B5EF4-FFF2-40B4-BE49-F238E27FC236}">
                  <a16:creationId xmlns:a16="http://schemas.microsoft.com/office/drawing/2014/main" id="{3C7298DF-C6BB-738B-B58F-EBAA22595826}"/>
                </a:ext>
              </a:extLst>
            </p:cNvPr>
            <p:cNvSpPr/>
            <p:nvPr/>
          </p:nvSpPr>
          <p:spPr>
            <a:xfrm>
              <a:off x="7358725" y="3068717"/>
              <a:ext cx="140076" cy="85578"/>
            </a:xfrm>
            <a:custGeom>
              <a:avLst/>
              <a:gdLst>
                <a:gd name="f0" fmla="val 10800000"/>
                <a:gd name="f1" fmla="val 5400000"/>
                <a:gd name="f2" fmla="val 180"/>
                <a:gd name="f3" fmla="val w"/>
                <a:gd name="f4" fmla="val h"/>
                <a:gd name="f5" fmla="val 0"/>
                <a:gd name="f6" fmla="val 26"/>
                <a:gd name="f7" fmla="val 17"/>
                <a:gd name="f8" fmla="val 5"/>
                <a:gd name="f9" fmla="val 25"/>
                <a:gd name="f10" fmla="val 4"/>
                <a:gd name="f11" fmla="val 3"/>
                <a:gd name="f12" fmla="val 24"/>
                <a:gd name="f13" fmla="val 2"/>
                <a:gd name="f14" fmla="val 23"/>
                <a:gd name="f15" fmla="val 22"/>
                <a:gd name="f16" fmla="val 21"/>
                <a:gd name="f17" fmla="val 1"/>
                <a:gd name="f18" fmla="val 19"/>
                <a:gd name="f19" fmla="val 16"/>
                <a:gd name="f20" fmla="val 15"/>
                <a:gd name="f21" fmla="val 14"/>
                <a:gd name="f22" fmla="val 13"/>
                <a:gd name="f23" fmla="val 12"/>
                <a:gd name="f24" fmla="val 11"/>
                <a:gd name="f25" fmla="val 9"/>
                <a:gd name="f26" fmla="val 10"/>
                <a:gd name="f27" fmla="val 6"/>
                <a:gd name="f28" fmla="val 8"/>
                <a:gd name="f29" fmla="val 7"/>
                <a:gd name="f30" fmla="val 18"/>
                <a:gd name="f31" fmla="val 20"/>
                <a:gd name="f32" fmla="+- 0 0 -90"/>
                <a:gd name="f33" fmla="*/ f3 1 26"/>
                <a:gd name="f34" fmla="*/ f4 1 17"/>
                <a:gd name="f35" fmla="+- f7 0 f5"/>
                <a:gd name="f36" fmla="+- f6 0 f5"/>
                <a:gd name="f37" fmla="*/ f32 f0 1"/>
                <a:gd name="f38" fmla="*/ f36 1 26"/>
                <a:gd name="f39" fmla="*/ f35 1 17"/>
                <a:gd name="f40" fmla="*/ f37 1 f2"/>
                <a:gd name="f41" fmla="*/ 26 1 f38"/>
                <a:gd name="f42" fmla="*/ 5 1 f39"/>
                <a:gd name="f43" fmla="*/ 25 1 f38"/>
                <a:gd name="f44" fmla="*/ 3 1 f39"/>
                <a:gd name="f45" fmla="*/ 24 1 f38"/>
                <a:gd name="f46" fmla="*/ 2 1 f39"/>
                <a:gd name="f47" fmla="*/ 21 1 f38"/>
                <a:gd name="f48" fmla="*/ 1 1 f39"/>
                <a:gd name="f49" fmla="*/ 17 1 f38"/>
                <a:gd name="f50" fmla="*/ 14 1 f38"/>
                <a:gd name="f51" fmla="*/ 4 1 f39"/>
                <a:gd name="f52" fmla="*/ 11 1 f38"/>
                <a:gd name="f53" fmla="*/ 10 1 f38"/>
                <a:gd name="f54" fmla="*/ 6 1 f39"/>
                <a:gd name="f55" fmla="*/ 7 1 f38"/>
                <a:gd name="f56" fmla="*/ 4 1 f38"/>
                <a:gd name="f57" fmla="*/ 2 1 f38"/>
                <a:gd name="f58" fmla="*/ 7 1 f39"/>
                <a:gd name="f59" fmla="*/ 9 1 f39"/>
                <a:gd name="f60" fmla="*/ 1 1 f38"/>
                <a:gd name="f61" fmla="*/ 11 1 f39"/>
                <a:gd name="f62" fmla="*/ 13 1 f39"/>
                <a:gd name="f63" fmla="*/ 3 1 f38"/>
                <a:gd name="f64" fmla="*/ 14 1 f39"/>
                <a:gd name="f65" fmla="*/ 5 1 f38"/>
                <a:gd name="f66" fmla="*/ 15 1 f39"/>
                <a:gd name="f67" fmla="*/ 8 1 f38"/>
                <a:gd name="f68" fmla="*/ 16 1 f39"/>
                <a:gd name="f69" fmla="*/ 17 1 f39"/>
                <a:gd name="f70" fmla="*/ 16 1 f38"/>
                <a:gd name="f71" fmla="*/ 19 1 f38"/>
                <a:gd name="f72" fmla="*/ 22 1 f38"/>
                <a:gd name="f73" fmla="*/ 8 1 f39"/>
                <a:gd name="f74" fmla="*/ 0 1 f38"/>
                <a:gd name="f75" fmla="*/ f6 1 f38"/>
                <a:gd name="f76" fmla="*/ 0 1 f39"/>
                <a:gd name="f77" fmla="*/ f7 1 f39"/>
                <a:gd name="f78" fmla="+- f40 0 f1"/>
                <a:gd name="f79" fmla="*/ f74 f33 1"/>
                <a:gd name="f80" fmla="*/ f75 f33 1"/>
                <a:gd name="f81" fmla="*/ f77 f34 1"/>
                <a:gd name="f82" fmla="*/ f76 f34 1"/>
                <a:gd name="f83" fmla="*/ f41 f33 1"/>
                <a:gd name="f84" fmla="*/ f42 f34 1"/>
                <a:gd name="f85" fmla="*/ f43 f33 1"/>
                <a:gd name="f86" fmla="*/ f44 f34 1"/>
                <a:gd name="f87" fmla="*/ f45 f33 1"/>
                <a:gd name="f88" fmla="*/ f46 f34 1"/>
                <a:gd name="f89" fmla="*/ f47 f33 1"/>
                <a:gd name="f90" fmla="*/ f48 f34 1"/>
                <a:gd name="f91" fmla="*/ f49 f33 1"/>
                <a:gd name="f92" fmla="*/ f50 f33 1"/>
                <a:gd name="f93" fmla="*/ f51 f34 1"/>
                <a:gd name="f94" fmla="*/ f52 f33 1"/>
                <a:gd name="f95" fmla="*/ f53 f33 1"/>
                <a:gd name="f96" fmla="*/ f54 f34 1"/>
                <a:gd name="f97" fmla="*/ f55 f33 1"/>
                <a:gd name="f98" fmla="*/ f56 f33 1"/>
                <a:gd name="f99" fmla="*/ f57 f33 1"/>
                <a:gd name="f100" fmla="*/ f58 f34 1"/>
                <a:gd name="f101" fmla="*/ f59 f34 1"/>
                <a:gd name="f102" fmla="*/ f60 f33 1"/>
                <a:gd name="f103" fmla="*/ f61 f34 1"/>
                <a:gd name="f104" fmla="*/ f62 f34 1"/>
                <a:gd name="f105" fmla="*/ f63 f33 1"/>
                <a:gd name="f106" fmla="*/ f64 f34 1"/>
                <a:gd name="f107" fmla="*/ f65 f33 1"/>
                <a:gd name="f108" fmla="*/ f66 f34 1"/>
                <a:gd name="f109" fmla="*/ f67 f33 1"/>
                <a:gd name="f110" fmla="*/ f68 f34 1"/>
                <a:gd name="f111" fmla="*/ f69 f34 1"/>
                <a:gd name="f112" fmla="*/ f70 f33 1"/>
                <a:gd name="f113" fmla="*/ f71 f33 1"/>
                <a:gd name="f114" fmla="*/ f72 f33 1"/>
                <a:gd name="f115" fmla="*/ f73 f34 1"/>
              </a:gdLst>
              <a:ahLst/>
              <a:cxnLst>
                <a:cxn ang="3cd4">
                  <a:pos x="hc" y="t"/>
                </a:cxn>
                <a:cxn ang="0">
                  <a:pos x="r" y="vc"/>
                </a:cxn>
                <a:cxn ang="cd4">
                  <a:pos x="hc" y="b"/>
                </a:cxn>
                <a:cxn ang="cd2">
                  <a:pos x="l" y="vc"/>
                </a:cxn>
                <a:cxn ang="f78">
                  <a:pos x="f83" y="f84"/>
                </a:cxn>
                <a:cxn ang="f78">
                  <a:pos x="f85" y="f86"/>
                </a:cxn>
                <a:cxn ang="f78">
                  <a:pos x="f87" y="f88"/>
                </a:cxn>
                <a:cxn ang="f78">
                  <a:pos x="f89" y="f90"/>
                </a:cxn>
                <a:cxn ang="f78">
                  <a:pos x="f91" y="f88"/>
                </a:cxn>
                <a:cxn ang="f78">
                  <a:pos x="f92" y="f93"/>
                </a:cxn>
                <a:cxn ang="f78">
                  <a:pos x="f94" y="f93"/>
                </a:cxn>
                <a:cxn ang="f78">
                  <a:pos x="f95" y="f96"/>
                </a:cxn>
                <a:cxn ang="f78">
                  <a:pos x="f97" y="f96"/>
                </a:cxn>
                <a:cxn ang="f78">
                  <a:pos x="f98" y="f96"/>
                </a:cxn>
                <a:cxn ang="f78">
                  <a:pos x="f99" y="f96"/>
                </a:cxn>
                <a:cxn ang="f78">
                  <a:pos x="f99" y="f100"/>
                </a:cxn>
                <a:cxn ang="f78">
                  <a:pos x="f99" y="f101"/>
                </a:cxn>
                <a:cxn ang="f78">
                  <a:pos x="f102" y="f103"/>
                </a:cxn>
                <a:cxn ang="f78">
                  <a:pos x="f99" y="f104"/>
                </a:cxn>
                <a:cxn ang="f78">
                  <a:pos x="f105" y="f106"/>
                </a:cxn>
                <a:cxn ang="f78">
                  <a:pos x="f107" y="f108"/>
                </a:cxn>
                <a:cxn ang="f78">
                  <a:pos x="f109" y="f110"/>
                </a:cxn>
                <a:cxn ang="f78">
                  <a:pos x="f95" y="f111"/>
                </a:cxn>
                <a:cxn ang="f78">
                  <a:pos x="f94" y="f108"/>
                </a:cxn>
                <a:cxn ang="f78">
                  <a:pos x="f92" y="f108"/>
                </a:cxn>
                <a:cxn ang="f78">
                  <a:pos x="f112" y="f108"/>
                </a:cxn>
                <a:cxn ang="f78">
                  <a:pos x="f113" y="f108"/>
                </a:cxn>
                <a:cxn ang="f78">
                  <a:pos x="f89" y="f106"/>
                </a:cxn>
                <a:cxn ang="f78">
                  <a:pos x="f114" y="f103"/>
                </a:cxn>
                <a:cxn ang="f78">
                  <a:pos x="f87" y="f115"/>
                </a:cxn>
                <a:cxn ang="f78">
                  <a:pos x="f87" y="f96"/>
                </a:cxn>
                <a:cxn ang="f78">
                  <a:pos x="f83" y="f84"/>
                </a:cxn>
              </a:cxnLst>
              <a:rect l="f79" t="f82" r="f80" b="f81"/>
              <a:pathLst>
                <a:path w="26" h="17">
                  <a:moveTo>
                    <a:pt x="f6" y="f8"/>
                  </a:moveTo>
                  <a:cubicBezTo>
                    <a:pt x="f9" y="f10"/>
                    <a:pt x="f9" y="f10"/>
                    <a:pt x="f9" y="f11"/>
                  </a:cubicBezTo>
                  <a:cubicBezTo>
                    <a:pt x="f12" y="f11"/>
                    <a:pt x="f12" y="f13"/>
                    <a:pt x="f12" y="f13"/>
                  </a:cubicBezTo>
                  <a:cubicBezTo>
                    <a:pt x="f14" y="f11"/>
                    <a:pt x="f15" y="f11"/>
                    <a:pt x="f16" y="f17"/>
                  </a:cubicBezTo>
                  <a:cubicBezTo>
                    <a:pt x="f18" y="f5"/>
                    <a:pt x="f18" y="f13"/>
                    <a:pt x="f7" y="f13"/>
                  </a:cubicBezTo>
                  <a:cubicBezTo>
                    <a:pt x="f19" y="f13"/>
                    <a:pt x="f20" y="f11"/>
                    <a:pt x="f21" y="f10"/>
                  </a:cubicBezTo>
                  <a:cubicBezTo>
                    <a:pt x="f22" y="f10"/>
                    <a:pt x="f23" y="f10"/>
                    <a:pt x="f24" y="f10"/>
                  </a:cubicBezTo>
                  <a:cubicBezTo>
                    <a:pt x="f25" y="f8"/>
                    <a:pt x="f26" y="f8"/>
                    <a:pt x="f26" y="f27"/>
                  </a:cubicBezTo>
                  <a:cubicBezTo>
                    <a:pt x="f26" y="f27"/>
                    <a:pt x="f28" y="f27"/>
                    <a:pt x="f29" y="f27"/>
                  </a:cubicBezTo>
                  <a:cubicBezTo>
                    <a:pt x="f27" y="f27"/>
                    <a:pt x="f27" y="f27"/>
                    <a:pt x="f10" y="f27"/>
                  </a:cubicBezTo>
                  <a:cubicBezTo>
                    <a:pt x="f10" y="f28"/>
                    <a:pt x="f11" y="f29"/>
                    <a:pt x="f13" y="f27"/>
                  </a:cubicBezTo>
                  <a:cubicBezTo>
                    <a:pt x="f5" y="f27"/>
                    <a:pt x="f17" y="f29"/>
                    <a:pt x="f13" y="f29"/>
                  </a:cubicBezTo>
                  <a:cubicBezTo>
                    <a:pt x="f11" y="f28"/>
                    <a:pt x="f13" y="f28"/>
                    <a:pt x="f13" y="f25"/>
                  </a:cubicBezTo>
                  <a:cubicBezTo>
                    <a:pt x="f17" y="f24"/>
                    <a:pt x="f17" y="f26"/>
                    <a:pt x="f17" y="f24"/>
                  </a:cubicBezTo>
                  <a:cubicBezTo>
                    <a:pt x="f13" y="f23"/>
                    <a:pt x="f17" y="f23"/>
                    <a:pt x="f13" y="f22"/>
                  </a:cubicBezTo>
                  <a:cubicBezTo>
                    <a:pt x="f11" y="f22"/>
                    <a:pt x="f13" y="f22"/>
                    <a:pt x="f11" y="f21"/>
                  </a:cubicBezTo>
                  <a:cubicBezTo>
                    <a:pt x="f10" y="f20"/>
                    <a:pt x="f8" y="f20"/>
                    <a:pt x="f8" y="f20"/>
                  </a:cubicBezTo>
                  <a:cubicBezTo>
                    <a:pt x="f27" y="f19"/>
                    <a:pt x="f29" y="f19"/>
                    <a:pt x="f28" y="f19"/>
                  </a:cubicBezTo>
                  <a:cubicBezTo>
                    <a:pt x="f25" y="f7"/>
                    <a:pt x="f25" y="f7"/>
                    <a:pt x="f26" y="f7"/>
                  </a:cubicBezTo>
                  <a:cubicBezTo>
                    <a:pt x="f24" y="f19"/>
                    <a:pt x="f26" y="f19"/>
                    <a:pt x="f24" y="f20"/>
                  </a:cubicBezTo>
                  <a:cubicBezTo>
                    <a:pt x="f23" y="f20"/>
                    <a:pt x="f21" y="f21"/>
                    <a:pt x="f21" y="f20"/>
                  </a:cubicBezTo>
                  <a:cubicBezTo>
                    <a:pt x="f21" y="f20"/>
                    <a:pt x="f21" y="f19"/>
                    <a:pt x="f19" y="f20"/>
                  </a:cubicBezTo>
                  <a:cubicBezTo>
                    <a:pt x="f30" y="f21"/>
                    <a:pt x="f18" y="f20"/>
                    <a:pt x="f18" y="f20"/>
                  </a:cubicBezTo>
                  <a:cubicBezTo>
                    <a:pt x="f18" y="f20"/>
                    <a:pt x="f31" y="f20"/>
                    <a:pt x="f16" y="f21"/>
                  </a:cubicBezTo>
                  <a:cubicBezTo>
                    <a:pt x="f15" y="f22"/>
                    <a:pt x="f15" y="f23"/>
                    <a:pt x="f15" y="f24"/>
                  </a:cubicBezTo>
                  <a:cubicBezTo>
                    <a:pt x="f14" y="f26"/>
                    <a:pt x="f12" y="f26"/>
                    <a:pt x="f12" y="f28"/>
                  </a:cubicBezTo>
                  <a:cubicBezTo>
                    <a:pt x="f12" y="f29"/>
                    <a:pt x="f14" y="f29"/>
                    <a:pt x="f12" y="f27"/>
                  </a:cubicBezTo>
                  <a:cubicBezTo>
                    <a:pt x="f9" y="f8"/>
                    <a:pt x="f6" y="f8"/>
                    <a:pt x="f6"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8" name="Ukraine">
              <a:extLst>
                <a:ext uri="{FF2B5EF4-FFF2-40B4-BE49-F238E27FC236}">
                  <a16:creationId xmlns:a16="http://schemas.microsoft.com/office/drawing/2014/main" id="{A2F2BD56-FCA5-7C3B-1FF1-C1907429BE70}"/>
                </a:ext>
              </a:extLst>
            </p:cNvPr>
            <p:cNvSpPr/>
            <p:nvPr/>
          </p:nvSpPr>
          <p:spPr>
            <a:xfrm>
              <a:off x="7487509" y="2961741"/>
              <a:ext cx="406688" cy="233208"/>
            </a:xfrm>
            <a:custGeom>
              <a:avLst/>
              <a:gdLst>
                <a:gd name="f0" fmla="val 10800000"/>
                <a:gd name="f1" fmla="val 5400000"/>
                <a:gd name="f2" fmla="val 180"/>
                <a:gd name="f3" fmla="val w"/>
                <a:gd name="f4" fmla="val h"/>
                <a:gd name="f5" fmla="val 0"/>
                <a:gd name="f6" fmla="val 76"/>
                <a:gd name="f7" fmla="val 46"/>
                <a:gd name="f8" fmla="val 2"/>
                <a:gd name="f9" fmla="val 26"/>
                <a:gd name="f10" fmla="val 1"/>
                <a:gd name="f11" fmla="val 25"/>
                <a:gd name="f12" fmla="val 24"/>
                <a:gd name="f13" fmla="val 23"/>
                <a:gd name="f14" fmla="val 22"/>
                <a:gd name="f15" fmla="val 21"/>
                <a:gd name="f16" fmla="val 20"/>
                <a:gd name="f17" fmla="val 19"/>
                <a:gd name="f18" fmla="val 18"/>
                <a:gd name="f19" fmla="val 16"/>
                <a:gd name="f20" fmla="val 4"/>
                <a:gd name="f21" fmla="val 15"/>
                <a:gd name="f22" fmla="val 5"/>
                <a:gd name="f23" fmla="val 13"/>
                <a:gd name="f24" fmla="val 6"/>
                <a:gd name="f25" fmla="val 14"/>
                <a:gd name="f26" fmla="val 11"/>
                <a:gd name="f27" fmla="val 12"/>
                <a:gd name="f28" fmla="val 3"/>
                <a:gd name="f29" fmla="val 8"/>
                <a:gd name="f30" fmla="val 7"/>
                <a:gd name="f31" fmla="val 10"/>
                <a:gd name="f32" fmla="val 9"/>
                <a:gd name="f33" fmla="val 28"/>
                <a:gd name="f34" fmla="val 27"/>
                <a:gd name="f35" fmla="val 30"/>
                <a:gd name="f36" fmla="val 31"/>
                <a:gd name="f37" fmla="val 34"/>
                <a:gd name="f38" fmla="val 33"/>
                <a:gd name="f39" fmla="val 36"/>
                <a:gd name="f40" fmla="val 37"/>
                <a:gd name="f41" fmla="val 35"/>
                <a:gd name="f42" fmla="val 41"/>
                <a:gd name="f43" fmla="val 47"/>
                <a:gd name="f44" fmla="val 43"/>
                <a:gd name="f45" fmla="val 45"/>
                <a:gd name="f46" fmla="val 49"/>
                <a:gd name="f47" fmla="val 52"/>
                <a:gd name="f48" fmla="val 48"/>
                <a:gd name="f49" fmla="val 51"/>
                <a:gd name="f50" fmla="val 54"/>
                <a:gd name="f51" fmla="val 50"/>
                <a:gd name="f52" fmla="val 53"/>
                <a:gd name="f53" fmla="val 57"/>
                <a:gd name="f54" fmla="val 58"/>
                <a:gd name="f55" fmla="val 61"/>
                <a:gd name="f56" fmla="val 65"/>
                <a:gd name="f57" fmla="val 69"/>
                <a:gd name="f58" fmla="val 67"/>
                <a:gd name="f59" fmla="val 71"/>
                <a:gd name="f60" fmla="val 68"/>
                <a:gd name="f61" fmla="val 73"/>
                <a:gd name="f62" fmla="val 70"/>
                <a:gd name="f63" fmla="val 72"/>
                <a:gd name="f64" fmla="val 74"/>
                <a:gd name="f65" fmla="val 66"/>
                <a:gd name="f66" fmla="val 64"/>
                <a:gd name="f67" fmla="val 62"/>
                <a:gd name="f68" fmla="val 63"/>
                <a:gd name="f69" fmla="val 32"/>
                <a:gd name="f70" fmla="val 59"/>
                <a:gd name="f71" fmla="val 60"/>
                <a:gd name="f72" fmla="val 56"/>
                <a:gd name="f73" fmla="val 55"/>
                <a:gd name="f74" fmla="val 38"/>
                <a:gd name="f75" fmla="val 39"/>
                <a:gd name="f76" fmla="val 40"/>
                <a:gd name="f77" fmla="val 42"/>
                <a:gd name="f78" fmla="val 44"/>
                <a:gd name="f79" fmla="val 29"/>
                <a:gd name="f80" fmla="+- 0 0 -90"/>
                <a:gd name="f81" fmla="*/ f3 1 76"/>
                <a:gd name="f82" fmla="*/ f4 1 46"/>
                <a:gd name="f83" fmla="+- f7 0 f5"/>
                <a:gd name="f84" fmla="+- f6 0 f5"/>
                <a:gd name="f85" fmla="*/ f80 f0 1"/>
                <a:gd name="f86" fmla="*/ f84 1 76"/>
                <a:gd name="f87" fmla="*/ f83 1 46"/>
                <a:gd name="f88" fmla="*/ f85 1 f2"/>
                <a:gd name="f89" fmla="*/ 1 1 f86"/>
                <a:gd name="f90" fmla="*/ 24 1 f87"/>
                <a:gd name="f91" fmla="*/ 21 1 f87"/>
                <a:gd name="f92" fmla="*/ 2 1 f86"/>
                <a:gd name="f93" fmla="*/ 18 1 f87"/>
                <a:gd name="f94" fmla="*/ 5 1 f86"/>
                <a:gd name="f95" fmla="*/ 13 1 f87"/>
                <a:gd name="f96" fmla="*/ 8 1 f87"/>
                <a:gd name="f97" fmla="*/ 20 1 f86"/>
                <a:gd name="f98" fmla="*/ 26 1 f86"/>
                <a:gd name="f99" fmla="*/ 7 1 f87"/>
                <a:gd name="f100" fmla="*/ 34 1 f86"/>
                <a:gd name="f101" fmla="*/ 6 1 f87"/>
                <a:gd name="f102" fmla="*/ 41 1 f86"/>
                <a:gd name="f103" fmla="*/ 0 1 f87"/>
                <a:gd name="f104" fmla="*/ 47 1 f86"/>
                <a:gd name="f105" fmla="*/ 53 1 f86"/>
                <a:gd name="f106" fmla="*/ 11 1 f87"/>
                <a:gd name="f107" fmla="*/ 65 1 f86"/>
                <a:gd name="f108" fmla="*/ 14 1 f87"/>
                <a:gd name="f109" fmla="*/ 71 1 f86"/>
                <a:gd name="f110" fmla="*/ 19 1 f87"/>
                <a:gd name="f111" fmla="*/ 70 1 f86"/>
                <a:gd name="f112" fmla="*/ 26 1 f87"/>
                <a:gd name="f113" fmla="*/ 66 1 f86"/>
                <a:gd name="f114" fmla="*/ 31 1 f87"/>
                <a:gd name="f115" fmla="*/ 61 1 f86"/>
                <a:gd name="f116" fmla="*/ 34 1 f87"/>
                <a:gd name="f117" fmla="*/ 54 1 f86"/>
                <a:gd name="f118" fmla="*/ 36 1 f87"/>
                <a:gd name="f119" fmla="*/ 35 1 f87"/>
                <a:gd name="f120" fmla="*/ 56 1 f86"/>
                <a:gd name="f121" fmla="*/ 39 1 f87"/>
                <a:gd name="f122" fmla="*/ 63 1 f86"/>
                <a:gd name="f123" fmla="*/ 40 1 f87"/>
                <a:gd name="f124" fmla="*/ 41 1 f87"/>
                <a:gd name="f125" fmla="*/ 42 1 f87"/>
                <a:gd name="f126" fmla="*/ 51 1 f86"/>
                <a:gd name="f127" fmla="*/ 48 1 f86"/>
                <a:gd name="f128" fmla="*/ 50 1 f86"/>
                <a:gd name="f129" fmla="*/ 46 1 f86"/>
                <a:gd name="f130" fmla="*/ 44 1 f86"/>
                <a:gd name="f131" fmla="*/ 33 1 f87"/>
                <a:gd name="f132" fmla="*/ 37 1 f86"/>
                <a:gd name="f133" fmla="*/ 28 1 f86"/>
                <a:gd name="f134" fmla="*/ 30 1 f86"/>
                <a:gd name="f135" fmla="*/ 33 1 f86"/>
                <a:gd name="f136" fmla="*/ 32 1 f87"/>
                <a:gd name="f137" fmla="*/ 31 1 f86"/>
                <a:gd name="f138" fmla="*/ 27 1 f87"/>
                <a:gd name="f139" fmla="*/ 29 1 f86"/>
                <a:gd name="f140" fmla="*/ 25 1 f87"/>
                <a:gd name="f141" fmla="*/ 23 1 f86"/>
                <a:gd name="f142" fmla="*/ 12 1 f86"/>
                <a:gd name="f143" fmla="*/ 7 1 f86"/>
                <a:gd name="f144" fmla="*/ 0 1 f86"/>
                <a:gd name="f145" fmla="*/ f6 1 f86"/>
                <a:gd name="f146" fmla="*/ f7 1 f87"/>
                <a:gd name="f147" fmla="+- f88 0 f1"/>
                <a:gd name="f148" fmla="*/ f144 f81 1"/>
                <a:gd name="f149" fmla="*/ f145 f81 1"/>
                <a:gd name="f150" fmla="*/ f146 f82 1"/>
                <a:gd name="f151" fmla="*/ f103 f82 1"/>
                <a:gd name="f152" fmla="*/ f89 f81 1"/>
                <a:gd name="f153" fmla="*/ f90 f82 1"/>
                <a:gd name="f154" fmla="*/ f91 f82 1"/>
                <a:gd name="f155" fmla="*/ f92 f81 1"/>
                <a:gd name="f156" fmla="*/ f93 f82 1"/>
                <a:gd name="f157" fmla="*/ f94 f81 1"/>
                <a:gd name="f158" fmla="*/ f95 f82 1"/>
                <a:gd name="f159" fmla="*/ f96 f82 1"/>
                <a:gd name="f160" fmla="*/ f97 f81 1"/>
                <a:gd name="f161" fmla="*/ f98 f81 1"/>
                <a:gd name="f162" fmla="*/ f99 f82 1"/>
                <a:gd name="f163" fmla="*/ f100 f81 1"/>
                <a:gd name="f164" fmla="*/ f101 f82 1"/>
                <a:gd name="f165" fmla="*/ f102 f81 1"/>
                <a:gd name="f166" fmla="*/ f104 f81 1"/>
                <a:gd name="f167" fmla="*/ f105 f81 1"/>
                <a:gd name="f168" fmla="*/ f106 f82 1"/>
                <a:gd name="f169" fmla="*/ f107 f81 1"/>
                <a:gd name="f170" fmla="*/ f108 f82 1"/>
                <a:gd name="f171" fmla="*/ f109 f81 1"/>
                <a:gd name="f172" fmla="*/ f110 f82 1"/>
                <a:gd name="f173" fmla="*/ f111 f81 1"/>
                <a:gd name="f174" fmla="*/ f112 f82 1"/>
                <a:gd name="f175" fmla="*/ f113 f81 1"/>
                <a:gd name="f176" fmla="*/ f114 f82 1"/>
                <a:gd name="f177" fmla="*/ f115 f81 1"/>
                <a:gd name="f178" fmla="*/ f116 f82 1"/>
                <a:gd name="f179" fmla="*/ f117 f81 1"/>
                <a:gd name="f180" fmla="*/ f118 f82 1"/>
                <a:gd name="f181" fmla="*/ f119 f82 1"/>
                <a:gd name="f182" fmla="*/ f120 f81 1"/>
                <a:gd name="f183" fmla="*/ f121 f82 1"/>
                <a:gd name="f184" fmla="*/ f122 f81 1"/>
                <a:gd name="f185" fmla="*/ f123 f82 1"/>
                <a:gd name="f186" fmla="*/ f124 f82 1"/>
                <a:gd name="f187" fmla="*/ f125 f82 1"/>
                <a:gd name="f188" fmla="*/ f126 f81 1"/>
                <a:gd name="f189" fmla="*/ f127 f81 1"/>
                <a:gd name="f190" fmla="*/ f128 f81 1"/>
                <a:gd name="f191" fmla="*/ f129 f81 1"/>
                <a:gd name="f192" fmla="*/ f130 f81 1"/>
                <a:gd name="f193" fmla="*/ f131 f82 1"/>
                <a:gd name="f194" fmla="*/ f132 f81 1"/>
                <a:gd name="f195" fmla="*/ f133 f81 1"/>
                <a:gd name="f196" fmla="*/ f134 f81 1"/>
                <a:gd name="f197" fmla="*/ f135 f81 1"/>
                <a:gd name="f198" fmla="*/ f136 f82 1"/>
                <a:gd name="f199" fmla="*/ f137 f81 1"/>
                <a:gd name="f200" fmla="*/ f138 f82 1"/>
                <a:gd name="f201" fmla="*/ f139 f81 1"/>
                <a:gd name="f202" fmla="*/ f140 f82 1"/>
                <a:gd name="f203" fmla="*/ f141 f81 1"/>
                <a:gd name="f204" fmla="*/ f142 f81 1"/>
                <a:gd name="f205" fmla="*/ f143 f81 1"/>
              </a:gdLst>
              <a:ahLst/>
              <a:cxnLst>
                <a:cxn ang="3cd4">
                  <a:pos x="hc" y="t"/>
                </a:cxn>
                <a:cxn ang="0">
                  <a:pos x="r" y="vc"/>
                </a:cxn>
                <a:cxn ang="cd4">
                  <a:pos x="hc" y="b"/>
                </a:cxn>
                <a:cxn ang="cd2">
                  <a:pos x="l" y="vc"/>
                </a:cxn>
                <a:cxn ang="f147">
                  <a:pos x="f152" y="f153"/>
                </a:cxn>
                <a:cxn ang="f147">
                  <a:pos x="f152" y="f154"/>
                </a:cxn>
                <a:cxn ang="f147">
                  <a:pos x="f155" y="f156"/>
                </a:cxn>
                <a:cxn ang="f147">
                  <a:pos x="f157" y="f158"/>
                </a:cxn>
                <a:cxn ang="f147">
                  <a:pos x="f155" y="f159"/>
                </a:cxn>
                <a:cxn ang="f147">
                  <a:pos x="f160" y="f159"/>
                </a:cxn>
                <a:cxn ang="f147">
                  <a:pos x="f161" y="f162"/>
                </a:cxn>
                <a:cxn ang="f147">
                  <a:pos x="f163" y="f164"/>
                </a:cxn>
                <a:cxn ang="f147">
                  <a:pos x="f165" y="f151"/>
                </a:cxn>
                <a:cxn ang="f147">
                  <a:pos x="f166" y="f164"/>
                </a:cxn>
                <a:cxn ang="f147">
                  <a:pos x="f167" y="f168"/>
                </a:cxn>
                <a:cxn ang="f147">
                  <a:pos x="f169" y="f170"/>
                </a:cxn>
                <a:cxn ang="f147">
                  <a:pos x="f171" y="f172"/>
                </a:cxn>
                <a:cxn ang="f147">
                  <a:pos x="f173" y="f174"/>
                </a:cxn>
                <a:cxn ang="f147">
                  <a:pos x="f175" y="f176"/>
                </a:cxn>
                <a:cxn ang="f147">
                  <a:pos x="f177" y="f178"/>
                </a:cxn>
                <a:cxn ang="f147">
                  <a:pos x="f179" y="f180"/>
                </a:cxn>
                <a:cxn ang="f147">
                  <a:pos x="f179" y="f181"/>
                </a:cxn>
                <a:cxn ang="f147">
                  <a:pos x="f167" y="f180"/>
                </a:cxn>
                <a:cxn ang="f147">
                  <a:pos x="f182" y="f183"/>
                </a:cxn>
                <a:cxn ang="f147">
                  <a:pos x="f184" y="f185"/>
                </a:cxn>
                <a:cxn ang="f147">
                  <a:pos x="f184" y="f186"/>
                </a:cxn>
                <a:cxn ang="f147">
                  <a:pos x="f182" y="f187"/>
                </a:cxn>
                <a:cxn ang="f147">
                  <a:pos x="f188" y="f186"/>
                </a:cxn>
                <a:cxn ang="f147">
                  <a:pos x="f189" y="f183"/>
                </a:cxn>
                <a:cxn ang="f147">
                  <a:pos x="f190" y="f180"/>
                </a:cxn>
                <a:cxn ang="f147">
                  <a:pos x="f191" y="f181"/>
                </a:cxn>
                <a:cxn ang="f147">
                  <a:pos x="f192" y="f178"/>
                </a:cxn>
                <a:cxn ang="f147">
                  <a:pos x="f166" y="f193"/>
                </a:cxn>
                <a:cxn ang="f147">
                  <a:pos x="f165" y="f193"/>
                </a:cxn>
                <a:cxn ang="f147">
                  <a:pos x="f194" y="f178"/>
                </a:cxn>
                <a:cxn ang="f147">
                  <a:pos x="f194" y="f180"/>
                </a:cxn>
                <a:cxn ang="f147">
                  <a:pos x="f163" y="f183"/>
                </a:cxn>
                <a:cxn ang="f147">
                  <a:pos x="f195" y="f183"/>
                </a:cxn>
                <a:cxn ang="f147">
                  <a:pos x="f196" y="f180"/>
                </a:cxn>
                <a:cxn ang="f147">
                  <a:pos x="f197" y="f180"/>
                </a:cxn>
                <a:cxn ang="f147">
                  <a:pos x="f197" y="f198"/>
                </a:cxn>
                <a:cxn ang="f147">
                  <a:pos x="f199" y="f200"/>
                </a:cxn>
                <a:cxn ang="f147">
                  <a:pos x="f201" y="f202"/>
                </a:cxn>
                <a:cxn ang="f147">
                  <a:pos x="f203" y="f153"/>
                </a:cxn>
                <a:cxn ang="f147">
                  <a:pos x="f160" y="f153"/>
                </a:cxn>
                <a:cxn ang="f147">
                  <a:pos x="f204" y="f202"/>
                </a:cxn>
                <a:cxn ang="f147">
                  <a:pos x="f205" y="f202"/>
                </a:cxn>
                <a:cxn ang="f147">
                  <a:pos x="f155" y="f174"/>
                </a:cxn>
              </a:cxnLst>
              <a:rect l="f148" t="f151" r="f149" b="f150"/>
              <a:pathLst>
                <a:path w="76" h="46">
                  <a:moveTo>
                    <a:pt x="f8" y="f9"/>
                  </a:moveTo>
                  <a:cubicBezTo>
                    <a:pt x="f10" y="f11"/>
                    <a:pt x="f10" y="f11"/>
                    <a:pt x="f10" y="f12"/>
                  </a:cubicBezTo>
                  <a:cubicBezTo>
                    <a:pt x="f5" y="f12"/>
                    <a:pt x="f5" y="f13"/>
                    <a:pt x="f5" y="f13"/>
                  </a:cubicBezTo>
                  <a:cubicBezTo>
                    <a:pt x="f5" y="f14"/>
                    <a:pt x="f10" y="f13"/>
                    <a:pt x="f10" y="f15"/>
                  </a:cubicBezTo>
                  <a:cubicBezTo>
                    <a:pt x="f10" y="f16"/>
                    <a:pt x="f10" y="f16"/>
                    <a:pt x="f10" y="f17"/>
                  </a:cubicBezTo>
                  <a:cubicBezTo>
                    <a:pt x="f10" y="f17"/>
                    <a:pt x="f8" y="f16"/>
                    <a:pt x="f8" y="f18"/>
                  </a:cubicBezTo>
                  <a:cubicBezTo>
                    <a:pt x="f8" y="f19"/>
                    <a:pt x="f8" y="f18"/>
                    <a:pt x="f20" y="f21"/>
                  </a:cubicBezTo>
                  <a:cubicBezTo>
                    <a:pt x="f22" y="f23"/>
                    <a:pt x="f24" y="f25"/>
                    <a:pt x="f22" y="f23"/>
                  </a:cubicBezTo>
                  <a:cubicBezTo>
                    <a:pt x="f22" y="f26"/>
                    <a:pt x="f24" y="f23"/>
                    <a:pt x="f24" y="f27"/>
                  </a:cubicBezTo>
                  <a:cubicBezTo>
                    <a:pt x="f24" y="f26"/>
                    <a:pt x="f28" y="f26"/>
                    <a:pt x="f8" y="f29"/>
                  </a:cubicBezTo>
                  <a:cubicBezTo>
                    <a:pt x="f24" y="f24"/>
                    <a:pt x="f8" y="f29"/>
                    <a:pt x="f30" y="f24"/>
                  </a:cubicBezTo>
                  <a:cubicBezTo>
                    <a:pt x="f23" y="f20"/>
                    <a:pt x="f19" y="f31"/>
                    <a:pt x="f16" y="f29"/>
                  </a:cubicBezTo>
                  <a:cubicBezTo>
                    <a:pt x="f12" y="f22"/>
                    <a:pt x="f15" y="f32"/>
                    <a:pt x="f12" y="f29"/>
                  </a:cubicBezTo>
                  <a:cubicBezTo>
                    <a:pt x="f9" y="f24"/>
                    <a:pt x="f11" y="f32"/>
                    <a:pt x="f9" y="f30"/>
                  </a:cubicBezTo>
                  <a:cubicBezTo>
                    <a:pt x="f33" y="f22"/>
                    <a:pt x="f34" y="f30"/>
                    <a:pt x="f35" y="f24"/>
                  </a:cubicBezTo>
                  <a:cubicBezTo>
                    <a:pt x="f36" y="f24"/>
                    <a:pt x="f37" y="f29"/>
                    <a:pt x="f37" y="f24"/>
                  </a:cubicBezTo>
                  <a:cubicBezTo>
                    <a:pt x="f38" y="f20"/>
                    <a:pt x="f36" y="f5"/>
                    <a:pt x="f39" y="f10"/>
                  </a:cubicBezTo>
                  <a:cubicBezTo>
                    <a:pt x="f40" y="f10"/>
                    <a:pt x="f41" y="f5"/>
                    <a:pt x="f42" y="f5"/>
                  </a:cubicBezTo>
                  <a:cubicBezTo>
                    <a:pt x="f43" y="f10"/>
                    <a:pt x="f44" y="f10"/>
                    <a:pt x="f45" y="f8"/>
                  </a:cubicBezTo>
                  <a:cubicBezTo>
                    <a:pt x="f46" y="f28"/>
                    <a:pt x="f44" y="f24"/>
                    <a:pt x="f43" y="f24"/>
                  </a:cubicBezTo>
                  <a:cubicBezTo>
                    <a:pt x="f47" y="f22"/>
                    <a:pt x="f48" y="f22"/>
                    <a:pt x="f49" y="f30"/>
                  </a:cubicBezTo>
                  <a:cubicBezTo>
                    <a:pt x="f50" y="f32"/>
                    <a:pt x="f51" y="f26"/>
                    <a:pt x="f52" y="f26"/>
                  </a:cubicBezTo>
                  <a:cubicBezTo>
                    <a:pt x="f53" y="f23"/>
                    <a:pt x="f50" y="f21"/>
                    <a:pt x="f54" y="f27"/>
                  </a:cubicBezTo>
                  <a:cubicBezTo>
                    <a:pt x="f55" y="f31"/>
                    <a:pt x="f55" y="f25"/>
                    <a:pt x="f56" y="f25"/>
                  </a:cubicBezTo>
                  <a:cubicBezTo>
                    <a:pt x="f57" y="f25"/>
                    <a:pt x="f58" y="f21"/>
                    <a:pt x="f59" y="f19"/>
                  </a:cubicBezTo>
                  <a:cubicBezTo>
                    <a:pt x="f6" y="f19"/>
                    <a:pt x="f60" y="f17"/>
                    <a:pt x="f59" y="f17"/>
                  </a:cubicBezTo>
                  <a:cubicBezTo>
                    <a:pt x="f61" y="f17"/>
                    <a:pt x="f62" y="f16"/>
                    <a:pt x="f63" y="f15"/>
                  </a:cubicBezTo>
                  <a:cubicBezTo>
                    <a:pt x="f64" y="f13"/>
                    <a:pt x="f63" y="f11"/>
                    <a:pt x="f62" y="f9"/>
                  </a:cubicBezTo>
                  <a:cubicBezTo>
                    <a:pt x="f57" y="f34"/>
                    <a:pt x="f58" y="f34"/>
                    <a:pt x="f58" y="f36"/>
                  </a:cubicBezTo>
                  <a:cubicBezTo>
                    <a:pt x="f58" y="f36"/>
                    <a:pt x="f58" y="f36"/>
                    <a:pt x="f65" y="f36"/>
                  </a:cubicBezTo>
                  <a:cubicBezTo>
                    <a:pt x="f56" y="f38"/>
                    <a:pt x="f56" y="f36"/>
                    <a:pt x="f66" y="f38"/>
                  </a:cubicBezTo>
                  <a:cubicBezTo>
                    <a:pt x="f67" y="f41"/>
                    <a:pt x="f68" y="f69"/>
                    <a:pt x="f55" y="f37"/>
                  </a:cubicBezTo>
                  <a:cubicBezTo>
                    <a:pt x="f70" y="f39"/>
                    <a:pt x="f71" y="f41"/>
                    <a:pt x="f54" y="f41"/>
                  </a:cubicBezTo>
                  <a:cubicBezTo>
                    <a:pt x="f53" y="f37"/>
                    <a:pt x="f72" y="f39"/>
                    <a:pt x="f50" y="f39"/>
                  </a:cubicBezTo>
                  <a:cubicBezTo>
                    <a:pt x="f47" y="f39"/>
                    <a:pt x="f50" y="f39"/>
                    <a:pt x="f73" y="f41"/>
                  </a:cubicBezTo>
                  <a:cubicBezTo>
                    <a:pt x="f72" y="f41"/>
                    <a:pt x="f73" y="f41"/>
                    <a:pt x="f50" y="f41"/>
                  </a:cubicBezTo>
                  <a:cubicBezTo>
                    <a:pt x="f49" y="f39"/>
                    <a:pt x="f47" y="f41"/>
                    <a:pt x="f47" y="f39"/>
                  </a:cubicBezTo>
                  <a:cubicBezTo>
                    <a:pt x="f49" y="f39"/>
                    <a:pt x="f47" y="f40"/>
                    <a:pt x="f52" y="f39"/>
                  </a:cubicBezTo>
                  <a:cubicBezTo>
                    <a:pt x="f50" y="f39"/>
                    <a:pt x="f50" y="f40"/>
                    <a:pt x="f50" y="f40"/>
                  </a:cubicBezTo>
                  <a:cubicBezTo>
                    <a:pt x="f50" y="f40"/>
                    <a:pt x="f54" y="f74"/>
                    <a:pt x="f72" y="f75"/>
                  </a:cubicBezTo>
                  <a:cubicBezTo>
                    <a:pt x="f54" y="f75"/>
                    <a:pt x="f70" y="f76"/>
                    <a:pt x="f71" y="f75"/>
                  </a:cubicBezTo>
                  <a:cubicBezTo>
                    <a:pt x="f55" y="f75"/>
                    <a:pt x="f67" y="f75"/>
                    <a:pt x="f68" y="f76"/>
                  </a:cubicBezTo>
                  <a:cubicBezTo>
                    <a:pt x="f56" y="f76"/>
                    <a:pt x="f68" y="f76"/>
                    <a:pt x="f68" y="f42"/>
                  </a:cubicBezTo>
                  <a:cubicBezTo>
                    <a:pt x="f68" y="f42"/>
                    <a:pt x="f68" y="f76"/>
                    <a:pt x="f68" y="f42"/>
                  </a:cubicBezTo>
                  <a:cubicBezTo>
                    <a:pt x="f67" y="f77"/>
                    <a:pt x="f70" y="f76"/>
                    <a:pt x="f70" y="f42"/>
                  </a:cubicBezTo>
                  <a:cubicBezTo>
                    <a:pt x="f54" y="f44"/>
                    <a:pt x="f54" y="f77"/>
                    <a:pt x="f72" y="f77"/>
                  </a:cubicBezTo>
                  <a:cubicBezTo>
                    <a:pt x="f50" y="f44"/>
                    <a:pt x="f72" y="f7"/>
                    <a:pt x="f47" y="f78"/>
                  </a:cubicBezTo>
                  <a:cubicBezTo>
                    <a:pt x="f49" y="f44"/>
                    <a:pt x="f52" y="f42"/>
                    <a:pt x="f49" y="f42"/>
                  </a:cubicBezTo>
                  <a:cubicBezTo>
                    <a:pt x="f51" y="f42"/>
                    <a:pt x="f49" y="f75"/>
                    <a:pt x="f48" y="f76"/>
                  </a:cubicBezTo>
                  <a:cubicBezTo>
                    <a:pt x="f43" y="f76"/>
                    <a:pt x="f43" y="f75"/>
                    <a:pt x="f48" y="f75"/>
                  </a:cubicBezTo>
                  <a:cubicBezTo>
                    <a:pt x="f46" y="f74"/>
                    <a:pt x="f46" y="f40"/>
                    <a:pt x="f49" y="f39"/>
                  </a:cubicBezTo>
                  <a:cubicBezTo>
                    <a:pt x="f46" y="f39"/>
                    <a:pt x="f51" y="f39"/>
                    <a:pt x="f51" y="f39"/>
                  </a:cubicBezTo>
                  <a:cubicBezTo>
                    <a:pt x="f51" y="f39"/>
                    <a:pt x="f46" y="f40"/>
                    <a:pt x="f46" y="f39"/>
                  </a:cubicBezTo>
                  <a:cubicBezTo>
                    <a:pt x="f48" y="f41"/>
                    <a:pt x="f43" y="f39"/>
                    <a:pt x="f7" y="f41"/>
                  </a:cubicBezTo>
                  <a:cubicBezTo>
                    <a:pt x="f78" y="f37"/>
                    <a:pt x="f45" y="f41"/>
                    <a:pt x="f78" y="f41"/>
                  </a:cubicBezTo>
                  <a:cubicBezTo>
                    <a:pt x="f77" y="f37"/>
                    <a:pt x="f43" y="f37"/>
                    <a:pt x="f78" y="f37"/>
                  </a:cubicBezTo>
                  <a:cubicBezTo>
                    <a:pt x="f44" y="f38"/>
                    <a:pt x="f44" y="f38"/>
                    <a:pt x="f78" y="f38"/>
                  </a:cubicBezTo>
                  <a:cubicBezTo>
                    <a:pt x="f45" y="f38"/>
                    <a:pt x="f43" y="f38"/>
                    <a:pt x="f43" y="f38"/>
                  </a:cubicBezTo>
                  <a:cubicBezTo>
                    <a:pt x="f43" y="f38"/>
                    <a:pt x="f43" y="f38"/>
                    <a:pt x="f45" y="f38"/>
                  </a:cubicBezTo>
                  <a:cubicBezTo>
                    <a:pt x="f77" y="f69"/>
                    <a:pt x="f44" y="f38"/>
                    <a:pt x="f42" y="f38"/>
                  </a:cubicBezTo>
                  <a:cubicBezTo>
                    <a:pt x="f76" y="f38"/>
                    <a:pt x="f76" y="f37"/>
                    <a:pt x="f74" y="f41"/>
                  </a:cubicBezTo>
                  <a:cubicBezTo>
                    <a:pt x="f40" y="f41"/>
                    <a:pt x="f74" y="f41"/>
                    <a:pt x="f40" y="f37"/>
                  </a:cubicBezTo>
                  <a:cubicBezTo>
                    <a:pt x="f40" y="f38"/>
                    <a:pt x="f39" y="f37"/>
                    <a:pt x="f40" y="f41"/>
                  </a:cubicBezTo>
                  <a:cubicBezTo>
                    <a:pt x="f74" y="f39"/>
                    <a:pt x="f40" y="f41"/>
                    <a:pt x="f40" y="f39"/>
                  </a:cubicBezTo>
                  <a:cubicBezTo>
                    <a:pt x="f40" y="f39"/>
                    <a:pt x="f39" y="f39"/>
                    <a:pt x="f41" y="f74"/>
                  </a:cubicBezTo>
                  <a:cubicBezTo>
                    <a:pt x="f37" y="f75"/>
                    <a:pt x="f39" y="f74"/>
                    <a:pt x="f37" y="f75"/>
                  </a:cubicBezTo>
                  <a:cubicBezTo>
                    <a:pt x="f69" y="f74"/>
                    <a:pt x="f38" y="f75"/>
                    <a:pt x="f36" y="f75"/>
                  </a:cubicBezTo>
                  <a:cubicBezTo>
                    <a:pt x="f36" y="f76"/>
                    <a:pt x="f35" y="f42"/>
                    <a:pt x="f33" y="f75"/>
                  </a:cubicBezTo>
                  <a:cubicBezTo>
                    <a:pt x="f79" y="f75"/>
                    <a:pt x="f33" y="f75"/>
                    <a:pt x="f79" y="f75"/>
                  </a:cubicBezTo>
                  <a:cubicBezTo>
                    <a:pt x="f35" y="f75"/>
                    <a:pt x="f35" y="f39"/>
                    <a:pt x="f35" y="f39"/>
                  </a:cubicBezTo>
                  <a:cubicBezTo>
                    <a:pt x="f36" y="f41"/>
                    <a:pt x="f36" y="f39"/>
                    <a:pt x="f69" y="f39"/>
                  </a:cubicBezTo>
                  <a:cubicBezTo>
                    <a:pt x="f69" y="f39"/>
                    <a:pt x="f38" y="f40"/>
                    <a:pt x="f38" y="f39"/>
                  </a:cubicBezTo>
                  <a:cubicBezTo>
                    <a:pt x="f37" y="f39"/>
                    <a:pt x="f41" y="f39"/>
                    <a:pt x="f37" y="f39"/>
                  </a:cubicBezTo>
                  <a:cubicBezTo>
                    <a:pt x="f38" y="f41"/>
                    <a:pt x="f37" y="f38"/>
                    <a:pt x="f38" y="f69"/>
                  </a:cubicBezTo>
                  <a:cubicBezTo>
                    <a:pt x="f69" y="f36"/>
                    <a:pt x="f38" y="f36"/>
                    <a:pt x="f69" y="f79"/>
                  </a:cubicBezTo>
                  <a:cubicBezTo>
                    <a:pt x="f36" y="f33"/>
                    <a:pt x="f69" y="f34"/>
                    <a:pt x="f36" y="f34"/>
                  </a:cubicBezTo>
                  <a:cubicBezTo>
                    <a:pt x="f36" y="f9"/>
                    <a:pt x="f69" y="f9"/>
                    <a:pt x="f36" y="f9"/>
                  </a:cubicBezTo>
                  <a:cubicBezTo>
                    <a:pt x="f35" y="f11"/>
                    <a:pt x="f35" y="f12"/>
                    <a:pt x="f79" y="f11"/>
                  </a:cubicBezTo>
                  <a:cubicBezTo>
                    <a:pt x="f33" y="f11"/>
                    <a:pt x="f33" y="f12"/>
                    <a:pt x="f34" y="f12"/>
                  </a:cubicBezTo>
                  <a:cubicBezTo>
                    <a:pt x="f9" y="f12"/>
                    <a:pt x="f11" y="f15"/>
                    <a:pt x="f13" y="f12"/>
                  </a:cubicBezTo>
                  <a:cubicBezTo>
                    <a:pt x="f13" y="f12"/>
                    <a:pt x="f14" y="f12"/>
                    <a:pt x="f15" y="f12"/>
                  </a:cubicBezTo>
                  <a:cubicBezTo>
                    <a:pt x="f15" y="f12"/>
                    <a:pt x="f16" y="f12"/>
                    <a:pt x="f16" y="f12"/>
                  </a:cubicBezTo>
                  <a:cubicBezTo>
                    <a:pt x="f16" y="f11"/>
                    <a:pt x="f18" y="f13"/>
                    <a:pt x="f19" y="f12"/>
                  </a:cubicBezTo>
                  <a:cubicBezTo>
                    <a:pt x="f19" y="f11"/>
                    <a:pt x="f23" y="f12"/>
                    <a:pt x="f27" y="f11"/>
                  </a:cubicBezTo>
                  <a:cubicBezTo>
                    <a:pt x="f27" y="f11"/>
                    <a:pt x="f31" y="f12"/>
                    <a:pt x="f32" y="f11"/>
                  </a:cubicBezTo>
                  <a:cubicBezTo>
                    <a:pt x="f29" y="f9"/>
                    <a:pt x="f32" y="f11"/>
                    <a:pt x="f30" y="f11"/>
                  </a:cubicBezTo>
                  <a:cubicBezTo>
                    <a:pt x="f22" y="f9"/>
                    <a:pt x="f24" y="f11"/>
                    <a:pt x="f22" y="f11"/>
                  </a:cubicBezTo>
                  <a:cubicBezTo>
                    <a:pt x="f20" y="f9"/>
                    <a:pt x="f28" y="f1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9" name="China">
              <a:extLst>
                <a:ext uri="{FF2B5EF4-FFF2-40B4-BE49-F238E27FC236}">
                  <a16:creationId xmlns:a16="http://schemas.microsoft.com/office/drawing/2014/main" id="{21B5DFA2-1C4F-75D1-0B5D-161A71AA0ED4}"/>
                </a:ext>
              </a:extLst>
            </p:cNvPr>
            <p:cNvSpPr/>
            <p:nvPr/>
          </p:nvSpPr>
          <p:spPr>
            <a:xfrm>
              <a:off x="8709824" y="2946763"/>
              <a:ext cx="1292358" cy="975619"/>
            </a:xfrm>
            <a:custGeom>
              <a:avLst/>
              <a:gdLst>
                <a:gd name="f0" fmla="val 10800000"/>
                <a:gd name="f1" fmla="val 5400000"/>
                <a:gd name="f2" fmla="val 180"/>
                <a:gd name="f3" fmla="val w"/>
                <a:gd name="f4" fmla="val h"/>
                <a:gd name="f5" fmla="val 0"/>
                <a:gd name="f6" fmla="val 242"/>
                <a:gd name="f7" fmla="val 193"/>
                <a:gd name="f8" fmla="val 41"/>
                <a:gd name="f9" fmla="val 23"/>
                <a:gd name="f10" fmla="val 40"/>
                <a:gd name="f11" fmla="val 25"/>
                <a:gd name="f12" fmla="val 32"/>
                <a:gd name="f13" fmla="val 20"/>
                <a:gd name="f14" fmla="val 35"/>
                <a:gd name="f15" fmla="val 29"/>
                <a:gd name="f16" fmla="val 36"/>
                <a:gd name="f17" fmla="val 31"/>
                <a:gd name="f18" fmla="val 33"/>
                <a:gd name="f19" fmla="val 28"/>
                <a:gd name="f20" fmla="val 24"/>
                <a:gd name="f21" fmla="val 30"/>
                <a:gd name="f22" fmla="val 27"/>
                <a:gd name="f23" fmla="val 43"/>
                <a:gd name="f24" fmla="val 22"/>
                <a:gd name="f25" fmla="val 19"/>
                <a:gd name="f26" fmla="val 42"/>
                <a:gd name="f27" fmla="val 17"/>
                <a:gd name="f28" fmla="val 45"/>
                <a:gd name="f29" fmla="val 18"/>
                <a:gd name="f30" fmla="val 44"/>
                <a:gd name="f31" fmla="val 51"/>
                <a:gd name="f32" fmla="val 52"/>
                <a:gd name="f33" fmla="val 21"/>
                <a:gd name="f34" fmla="val 55"/>
                <a:gd name="f35" fmla="val 26"/>
                <a:gd name="f36" fmla="val 56"/>
                <a:gd name="f37" fmla="val 58"/>
                <a:gd name="f38" fmla="val 60"/>
                <a:gd name="f39" fmla="val 62"/>
                <a:gd name="f40" fmla="val 61"/>
                <a:gd name="f41" fmla="val 15"/>
                <a:gd name="f42" fmla="val 63"/>
                <a:gd name="f43" fmla="val 14"/>
                <a:gd name="f44" fmla="val 65"/>
                <a:gd name="f45" fmla="val 12"/>
                <a:gd name="f46" fmla="val 64"/>
                <a:gd name="f47" fmla="val 8"/>
                <a:gd name="f48" fmla="val 11"/>
                <a:gd name="f49" fmla="val 69"/>
                <a:gd name="f50" fmla="val 7"/>
                <a:gd name="f51" fmla="val 67"/>
                <a:gd name="f52" fmla="val 4"/>
                <a:gd name="f53" fmla="val 6"/>
                <a:gd name="f54" fmla="val 68"/>
                <a:gd name="f55" fmla="val 2"/>
                <a:gd name="f56" fmla="val 66"/>
                <a:gd name="f57" fmla="val 74"/>
                <a:gd name="f58" fmla="val 1"/>
                <a:gd name="f59" fmla="val 79"/>
                <a:gd name="f60" fmla="val 5"/>
                <a:gd name="f61" fmla="val 72"/>
                <a:gd name="f62" fmla="val 77"/>
                <a:gd name="f63" fmla="val 81"/>
                <a:gd name="f64" fmla="val 82"/>
                <a:gd name="f65" fmla="val 83"/>
                <a:gd name="f66" fmla="val 84"/>
                <a:gd name="f67" fmla="val 85"/>
                <a:gd name="f68" fmla="val 86"/>
                <a:gd name="f69" fmla="val 87"/>
                <a:gd name="f70" fmla="val 88"/>
                <a:gd name="f71" fmla="val 16"/>
                <a:gd name="f72" fmla="val 90"/>
                <a:gd name="f73" fmla="val 91"/>
                <a:gd name="f74" fmla="val 96"/>
                <a:gd name="f75" fmla="val 93"/>
                <a:gd name="f76" fmla="val 94"/>
                <a:gd name="f77" fmla="val 103"/>
                <a:gd name="f78" fmla="val 107"/>
                <a:gd name="f79" fmla="val 106"/>
                <a:gd name="f80" fmla="val 112"/>
                <a:gd name="f81" fmla="val 38"/>
                <a:gd name="f82" fmla="val 118"/>
                <a:gd name="f83" fmla="val 34"/>
                <a:gd name="f84" fmla="val 116"/>
                <a:gd name="f85" fmla="val 119"/>
                <a:gd name="f86" fmla="val 122"/>
                <a:gd name="f87" fmla="val 126"/>
                <a:gd name="f88" fmla="val 124"/>
                <a:gd name="f89" fmla="val 128"/>
                <a:gd name="f90" fmla="val 46"/>
                <a:gd name="f91" fmla="val 127"/>
                <a:gd name="f92" fmla="val 49"/>
                <a:gd name="f93" fmla="val 130"/>
                <a:gd name="f94" fmla="val 131"/>
                <a:gd name="f95" fmla="val 50"/>
                <a:gd name="f96" fmla="val 132"/>
                <a:gd name="f97" fmla="val 53"/>
                <a:gd name="f98" fmla="val 135"/>
                <a:gd name="f99" fmla="val 57"/>
                <a:gd name="f100" fmla="val 134"/>
                <a:gd name="f101" fmla="val 139"/>
                <a:gd name="f102" fmla="val 136"/>
                <a:gd name="f103" fmla="val 71"/>
                <a:gd name="f104" fmla="val 142"/>
                <a:gd name="f105" fmla="val 138"/>
                <a:gd name="f106" fmla="val 73"/>
                <a:gd name="f107" fmla="val 141"/>
                <a:gd name="f108" fmla="val 143"/>
                <a:gd name="f109" fmla="val 140"/>
                <a:gd name="f110" fmla="val 144"/>
                <a:gd name="f111" fmla="val 89"/>
                <a:gd name="f112" fmla="val 92"/>
                <a:gd name="f113" fmla="val 95"/>
                <a:gd name="f114" fmla="val 97"/>
                <a:gd name="f115" fmla="val 98"/>
                <a:gd name="f116" fmla="val 99"/>
                <a:gd name="f117" fmla="val 100"/>
                <a:gd name="f118" fmla="val 102"/>
                <a:gd name="f119" fmla="val 104"/>
                <a:gd name="f120" fmla="val 109"/>
                <a:gd name="f121" fmla="val 111"/>
                <a:gd name="f122" fmla="val 133"/>
                <a:gd name="f123" fmla="val 120"/>
                <a:gd name="f124" fmla="val 137"/>
                <a:gd name="f125" fmla="val 123"/>
                <a:gd name="f126" fmla="val 125"/>
                <a:gd name="f127" fmla="val 129"/>
                <a:gd name="f128" fmla="val 146"/>
                <a:gd name="f129" fmla="val 152"/>
                <a:gd name="f130" fmla="val 156"/>
                <a:gd name="f131" fmla="val 154"/>
                <a:gd name="f132" fmla="val 158"/>
                <a:gd name="f133" fmla="val 161"/>
                <a:gd name="f134" fmla="val 163"/>
                <a:gd name="f135" fmla="val 166"/>
                <a:gd name="f136" fmla="val 167"/>
                <a:gd name="f137" fmla="val 168"/>
                <a:gd name="f138" fmla="val 170"/>
                <a:gd name="f139" fmla="val 171"/>
                <a:gd name="f140" fmla="val 169"/>
                <a:gd name="f141" fmla="val 173"/>
                <a:gd name="f142" fmla="val 172"/>
                <a:gd name="f143" fmla="val 176"/>
                <a:gd name="f144" fmla="val 174"/>
                <a:gd name="f145" fmla="val 175"/>
                <a:gd name="f146" fmla="val 181"/>
                <a:gd name="f147" fmla="val 182"/>
                <a:gd name="f148" fmla="val 183"/>
                <a:gd name="f149" fmla="val 187"/>
                <a:gd name="f150" fmla="val 147"/>
                <a:gd name="f151" fmla="val 185"/>
                <a:gd name="f152" fmla="val 148"/>
                <a:gd name="f153" fmla="val 186"/>
                <a:gd name="f154" fmla="val 188"/>
                <a:gd name="f155" fmla="val 151"/>
                <a:gd name="f156" fmla="val 150"/>
                <a:gd name="f157" fmla="val 179"/>
                <a:gd name="f158" fmla="val 149"/>
                <a:gd name="f159" fmla="val 178"/>
                <a:gd name="f160" fmla="val 153"/>
                <a:gd name="f161" fmla="val 155"/>
                <a:gd name="f162" fmla="val 157"/>
                <a:gd name="f163" fmla="val 160"/>
                <a:gd name="f164" fmla="val 162"/>
                <a:gd name="f165" fmla="val 164"/>
                <a:gd name="f166" fmla="val 165"/>
                <a:gd name="f167" fmla="val 177"/>
                <a:gd name="f168" fmla="val 184"/>
                <a:gd name="f169" fmla="val 189"/>
                <a:gd name="f170" fmla="val 190"/>
                <a:gd name="f171" fmla="val 192"/>
                <a:gd name="f172" fmla="val 191"/>
                <a:gd name="f173" fmla="val 194"/>
                <a:gd name="f174" fmla="val 195"/>
                <a:gd name="f175" fmla="val 196"/>
                <a:gd name="f176" fmla="val 198"/>
                <a:gd name="f177" fmla="val 199"/>
                <a:gd name="f178" fmla="val 201"/>
                <a:gd name="f179" fmla="val 206"/>
                <a:gd name="f180" fmla="val 204"/>
                <a:gd name="f181" fmla="val 207"/>
                <a:gd name="f182" fmla="val 209"/>
                <a:gd name="f183" fmla="val 208"/>
                <a:gd name="f184" fmla="val 211"/>
                <a:gd name="f185" fmla="val 212"/>
                <a:gd name="f186" fmla="val 213"/>
                <a:gd name="f187" fmla="val 215"/>
                <a:gd name="f188" fmla="val 217"/>
                <a:gd name="f189" fmla="val 219"/>
                <a:gd name="f190" fmla="val 218"/>
                <a:gd name="f191" fmla="val 220"/>
                <a:gd name="f192" fmla="val 223"/>
                <a:gd name="f193" fmla="val 221"/>
                <a:gd name="f194" fmla="val 222"/>
                <a:gd name="f195" fmla="val 224"/>
                <a:gd name="f196" fmla="val 225"/>
                <a:gd name="f197" fmla="val 228"/>
                <a:gd name="f198" fmla="val 231"/>
                <a:gd name="f199" fmla="val 227"/>
                <a:gd name="f200" fmla="val 229"/>
                <a:gd name="f201" fmla="val 226"/>
                <a:gd name="f202" fmla="val 230"/>
                <a:gd name="f203" fmla="val 232"/>
                <a:gd name="f204" fmla="val 233"/>
                <a:gd name="f205" fmla="val 236"/>
                <a:gd name="f206" fmla="val 235"/>
                <a:gd name="f207" fmla="val 234"/>
                <a:gd name="f208" fmla="val 121"/>
                <a:gd name="f209" fmla="val 113"/>
                <a:gd name="f210" fmla="val 110"/>
                <a:gd name="f211" fmla="val 216"/>
                <a:gd name="f212" fmla="val 101"/>
                <a:gd name="f213" fmla="val 214"/>
                <a:gd name="f214" fmla="val 205"/>
                <a:gd name="f215" fmla="val 197"/>
                <a:gd name="f216" fmla="val 80"/>
                <a:gd name="f217" fmla="val 78"/>
                <a:gd name="f218" fmla="val 70"/>
                <a:gd name="f219" fmla="val 200"/>
                <a:gd name="f220" fmla="val 203"/>
                <a:gd name="f221" fmla="val 202"/>
                <a:gd name="f222" fmla="val 210"/>
                <a:gd name="f223" fmla="val 76"/>
                <a:gd name="f224" fmla="val 59"/>
                <a:gd name="f225" fmla="val 54"/>
                <a:gd name="f226" fmla="val 237"/>
                <a:gd name="f227" fmla="val 238"/>
                <a:gd name="f228" fmla="val 3"/>
                <a:gd name="f229" fmla="val 159"/>
                <a:gd name="f230" fmla="val 37"/>
                <a:gd name="f231" fmla="val 47"/>
                <a:gd name="f232" fmla="val 48"/>
                <a:gd name="f233" fmla="+- 0 0 -90"/>
                <a:gd name="f234" fmla="*/ f3 1 242"/>
                <a:gd name="f235" fmla="*/ f4 1 193"/>
                <a:gd name="f236" fmla="+- f7 0 f5"/>
                <a:gd name="f237" fmla="+- f6 0 f5"/>
                <a:gd name="f238" fmla="*/ f233 f0 1"/>
                <a:gd name="f239" fmla="*/ f237 1 242"/>
                <a:gd name="f240" fmla="*/ f236 1 193"/>
                <a:gd name="f241" fmla="*/ f238 1 f2"/>
                <a:gd name="f242" fmla="*/ 28 1 f239"/>
                <a:gd name="f243" fmla="*/ 32 1 f240"/>
                <a:gd name="f244" fmla="*/ 23 1 f239"/>
                <a:gd name="f245" fmla="*/ 52 1 f240"/>
                <a:gd name="f246" fmla="*/ 12 1 f239"/>
                <a:gd name="f247" fmla="*/ 64 1 f240"/>
                <a:gd name="f248" fmla="*/ 4 1 f239"/>
                <a:gd name="f249" fmla="*/ 77 1 f240"/>
                <a:gd name="f250" fmla="*/ 6 1 f239"/>
                <a:gd name="f251" fmla="*/ 86 1 f240"/>
                <a:gd name="f252" fmla="*/ 32 1 f239"/>
                <a:gd name="f253" fmla="*/ 103 1 f240"/>
                <a:gd name="f254" fmla="*/ 42 1 f239"/>
                <a:gd name="f255" fmla="*/ 126 1 f240"/>
                <a:gd name="f256" fmla="*/ 61 1 f239"/>
                <a:gd name="f257" fmla="*/ 134 1 f240"/>
                <a:gd name="f258" fmla="*/ 86 1 f239"/>
                <a:gd name="f259" fmla="*/ 140 1 f240"/>
                <a:gd name="f260" fmla="*/ 99 1 f239"/>
                <a:gd name="f261" fmla="*/ 141 1 f240"/>
                <a:gd name="f262" fmla="*/ 120 1 f239"/>
                <a:gd name="f263" fmla="*/ 136 1 f240"/>
                <a:gd name="f264" fmla="*/ 132 1 f239"/>
                <a:gd name="f265" fmla="*/ 142 1 f240"/>
                <a:gd name="f266" fmla="*/ 130 1 f239"/>
                <a:gd name="f267" fmla="*/ 163 1 f240"/>
                <a:gd name="f268" fmla="*/ 135 1 f239"/>
                <a:gd name="f269" fmla="*/ 170 1 f240"/>
                <a:gd name="f270" fmla="*/ 136 1 f239"/>
                <a:gd name="f271" fmla="*/ 181 1 f240"/>
                <a:gd name="f272" fmla="*/ 148 1 f239"/>
                <a:gd name="f273" fmla="*/ 180 1 f240"/>
                <a:gd name="f274" fmla="*/ 156 1 f239"/>
                <a:gd name="f275" fmla="*/ 176 1 f240"/>
                <a:gd name="f276" fmla="*/ 168 1 f239"/>
                <a:gd name="f277" fmla="*/ 173 1 f240"/>
                <a:gd name="f278" fmla="*/ 176 1 f239"/>
                <a:gd name="f279" fmla="*/ 182 1 f240"/>
                <a:gd name="f280" fmla="*/ 187 1 f239"/>
                <a:gd name="f281" fmla="*/ 183 1 f240"/>
                <a:gd name="f282" fmla="*/ 192 1 f239"/>
                <a:gd name="f283" fmla="*/ 191 1 f240"/>
                <a:gd name="f284" fmla="*/ 207 1 f239"/>
                <a:gd name="f285" fmla="*/ 174 1 f240"/>
                <a:gd name="f286" fmla="*/ 220 1 f239"/>
                <a:gd name="f287" fmla="*/ 171 1 f240"/>
                <a:gd name="f288" fmla="*/ 228 1 f239"/>
                <a:gd name="f289" fmla="*/ 161 1 f240"/>
                <a:gd name="f290" fmla="*/ 232 1 f239"/>
                <a:gd name="f291" fmla="*/ 149 1 f240"/>
                <a:gd name="f292" fmla="*/ 231 1 f239"/>
                <a:gd name="f293" fmla="*/ 135 1 f240"/>
                <a:gd name="f294" fmla="*/ 226 1 f239"/>
                <a:gd name="f295" fmla="*/ 129 1 f240"/>
                <a:gd name="f296" fmla="*/ 219 1 f239"/>
                <a:gd name="f297" fmla="*/ 121 1 f240"/>
                <a:gd name="f298" fmla="*/ 225 1 f239"/>
                <a:gd name="f299" fmla="*/ 118 1 f240"/>
                <a:gd name="f300" fmla="*/ 208 1 f239"/>
                <a:gd name="f301" fmla="*/ 214 1 f239"/>
                <a:gd name="f302" fmla="*/ 93 1 f240"/>
                <a:gd name="f303" fmla="*/ 212 1 f239"/>
                <a:gd name="f304" fmla="*/ 89 1 f240"/>
                <a:gd name="f305" fmla="*/ 193 1 f239"/>
                <a:gd name="f306" fmla="*/ 85 1 f240"/>
                <a:gd name="f307" fmla="*/ 202 1 f239"/>
                <a:gd name="f308" fmla="*/ 66 1 f240"/>
                <a:gd name="f309" fmla="*/ 206 1 f239"/>
                <a:gd name="f310" fmla="*/ 80 1 f240"/>
                <a:gd name="f311" fmla="*/ 218 1 f239"/>
                <a:gd name="f312" fmla="*/ 71 1 f240"/>
                <a:gd name="f313" fmla="*/ 233 1 f239"/>
                <a:gd name="f314" fmla="*/ 57 1 f240"/>
                <a:gd name="f315" fmla="*/ 43 1 f240"/>
                <a:gd name="f316" fmla="*/ 216 1 f239"/>
                <a:gd name="f317" fmla="*/ 23 1 f240"/>
                <a:gd name="f318" fmla="*/ 162 1 f239"/>
                <a:gd name="f319" fmla="*/ 5 1 f240"/>
                <a:gd name="f320" fmla="*/ 144 1 f239"/>
                <a:gd name="f321" fmla="*/ 24 1 f240"/>
                <a:gd name="f322" fmla="*/ 171 1 f239"/>
                <a:gd name="f323" fmla="*/ 33 1 f240"/>
                <a:gd name="f324" fmla="*/ 152 1 f239"/>
                <a:gd name="f325" fmla="*/ 125 1 f239"/>
                <a:gd name="f326" fmla="*/ 59 1 f240"/>
                <a:gd name="f327" fmla="*/ 91 1 f239"/>
                <a:gd name="f328" fmla="*/ 55 1 f240"/>
                <a:gd name="f329" fmla="*/ 76 1 f239"/>
                <a:gd name="f330" fmla="*/ 56 1 f239"/>
                <a:gd name="f331" fmla="*/ 29 1 f240"/>
                <a:gd name="f332" fmla="*/ 41 1 f239"/>
                <a:gd name="f333" fmla="*/ 0 1 f239"/>
                <a:gd name="f334" fmla="*/ f6 1 f239"/>
                <a:gd name="f335" fmla="*/ 0 1 f240"/>
                <a:gd name="f336" fmla="*/ f7 1 f240"/>
                <a:gd name="f337" fmla="+- f241 0 f1"/>
                <a:gd name="f338" fmla="*/ f333 f234 1"/>
                <a:gd name="f339" fmla="*/ f334 f234 1"/>
                <a:gd name="f340" fmla="*/ f336 f235 1"/>
                <a:gd name="f341" fmla="*/ f335 f235 1"/>
                <a:gd name="f342" fmla="*/ f242 f234 1"/>
                <a:gd name="f343" fmla="*/ f243 f235 1"/>
                <a:gd name="f344" fmla="*/ f244 f234 1"/>
                <a:gd name="f345" fmla="*/ f245 f235 1"/>
                <a:gd name="f346" fmla="*/ f246 f234 1"/>
                <a:gd name="f347" fmla="*/ f247 f235 1"/>
                <a:gd name="f348" fmla="*/ f248 f234 1"/>
                <a:gd name="f349" fmla="*/ f249 f235 1"/>
                <a:gd name="f350" fmla="*/ f250 f234 1"/>
                <a:gd name="f351" fmla="*/ f251 f235 1"/>
                <a:gd name="f352" fmla="*/ f252 f234 1"/>
                <a:gd name="f353" fmla="*/ f253 f235 1"/>
                <a:gd name="f354" fmla="*/ f254 f234 1"/>
                <a:gd name="f355" fmla="*/ f255 f235 1"/>
                <a:gd name="f356" fmla="*/ f256 f234 1"/>
                <a:gd name="f357" fmla="*/ f257 f235 1"/>
                <a:gd name="f358" fmla="*/ f258 f234 1"/>
                <a:gd name="f359" fmla="*/ f259 f235 1"/>
                <a:gd name="f360" fmla="*/ f260 f234 1"/>
                <a:gd name="f361" fmla="*/ f261 f235 1"/>
                <a:gd name="f362" fmla="*/ f262 f234 1"/>
                <a:gd name="f363" fmla="*/ f263 f235 1"/>
                <a:gd name="f364" fmla="*/ f264 f234 1"/>
                <a:gd name="f365" fmla="*/ f265 f235 1"/>
                <a:gd name="f366" fmla="*/ f266 f234 1"/>
                <a:gd name="f367" fmla="*/ f267 f235 1"/>
                <a:gd name="f368" fmla="*/ f268 f234 1"/>
                <a:gd name="f369" fmla="*/ f269 f235 1"/>
                <a:gd name="f370" fmla="*/ f270 f234 1"/>
                <a:gd name="f371" fmla="*/ f271 f235 1"/>
                <a:gd name="f372" fmla="*/ f272 f234 1"/>
                <a:gd name="f373" fmla="*/ f273 f235 1"/>
                <a:gd name="f374" fmla="*/ f274 f234 1"/>
                <a:gd name="f375" fmla="*/ f275 f235 1"/>
                <a:gd name="f376" fmla="*/ f276 f234 1"/>
                <a:gd name="f377" fmla="*/ f277 f235 1"/>
                <a:gd name="f378" fmla="*/ f278 f234 1"/>
                <a:gd name="f379" fmla="*/ f279 f235 1"/>
                <a:gd name="f380" fmla="*/ f280 f234 1"/>
                <a:gd name="f381" fmla="*/ f281 f235 1"/>
                <a:gd name="f382" fmla="*/ f282 f234 1"/>
                <a:gd name="f383" fmla="*/ f283 f235 1"/>
                <a:gd name="f384" fmla="*/ f284 f234 1"/>
                <a:gd name="f385" fmla="*/ f285 f235 1"/>
                <a:gd name="f386" fmla="*/ f286 f234 1"/>
                <a:gd name="f387" fmla="*/ f287 f235 1"/>
                <a:gd name="f388" fmla="*/ f288 f234 1"/>
                <a:gd name="f389" fmla="*/ f289 f235 1"/>
                <a:gd name="f390" fmla="*/ f290 f234 1"/>
                <a:gd name="f391" fmla="*/ f291 f235 1"/>
                <a:gd name="f392" fmla="*/ f292 f234 1"/>
                <a:gd name="f393" fmla="*/ f293 f235 1"/>
                <a:gd name="f394" fmla="*/ f294 f234 1"/>
                <a:gd name="f395" fmla="*/ f295 f235 1"/>
                <a:gd name="f396" fmla="*/ f296 f234 1"/>
                <a:gd name="f397" fmla="*/ f297 f235 1"/>
                <a:gd name="f398" fmla="*/ f298 f234 1"/>
                <a:gd name="f399" fmla="*/ f299 f235 1"/>
                <a:gd name="f400" fmla="*/ f300 f234 1"/>
                <a:gd name="f401" fmla="*/ f301 f234 1"/>
                <a:gd name="f402" fmla="*/ f302 f235 1"/>
                <a:gd name="f403" fmla="*/ f303 f234 1"/>
                <a:gd name="f404" fmla="*/ f304 f235 1"/>
                <a:gd name="f405" fmla="*/ f305 f234 1"/>
                <a:gd name="f406" fmla="*/ f306 f235 1"/>
                <a:gd name="f407" fmla="*/ f307 f234 1"/>
                <a:gd name="f408" fmla="*/ f308 f235 1"/>
                <a:gd name="f409" fmla="*/ f309 f234 1"/>
                <a:gd name="f410" fmla="*/ f310 f235 1"/>
                <a:gd name="f411" fmla="*/ f311 f234 1"/>
                <a:gd name="f412" fmla="*/ f312 f235 1"/>
                <a:gd name="f413" fmla="*/ f313 f234 1"/>
                <a:gd name="f414" fmla="*/ f314 f235 1"/>
                <a:gd name="f415" fmla="*/ f315 f235 1"/>
                <a:gd name="f416" fmla="*/ f316 f234 1"/>
                <a:gd name="f417" fmla="*/ f317 f235 1"/>
                <a:gd name="f418" fmla="*/ f318 f234 1"/>
                <a:gd name="f419" fmla="*/ f319 f235 1"/>
                <a:gd name="f420" fmla="*/ f320 f234 1"/>
                <a:gd name="f421" fmla="*/ f321 f235 1"/>
                <a:gd name="f422" fmla="*/ f322 f234 1"/>
                <a:gd name="f423" fmla="*/ f323 f235 1"/>
                <a:gd name="f424" fmla="*/ f324 f234 1"/>
                <a:gd name="f425" fmla="*/ f325 f234 1"/>
                <a:gd name="f426" fmla="*/ f326 f235 1"/>
                <a:gd name="f427" fmla="*/ f327 f234 1"/>
                <a:gd name="f428" fmla="*/ f328 f235 1"/>
                <a:gd name="f429" fmla="*/ f329 f234 1"/>
                <a:gd name="f430" fmla="*/ f330 f234 1"/>
                <a:gd name="f431" fmla="*/ f331 f235 1"/>
                <a:gd name="f432" fmla="*/ f332 f234 1"/>
              </a:gdLst>
              <a:ahLst/>
              <a:cxnLst>
                <a:cxn ang="3cd4">
                  <a:pos x="hc" y="t"/>
                </a:cxn>
                <a:cxn ang="0">
                  <a:pos x="r" y="vc"/>
                </a:cxn>
                <a:cxn ang="cd4">
                  <a:pos x="hc" y="b"/>
                </a:cxn>
                <a:cxn ang="cd2">
                  <a:pos x="l" y="vc"/>
                </a:cxn>
                <a:cxn ang="f337">
                  <a:pos x="f342" y="f343"/>
                </a:cxn>
                <a:cxn ang="f337">
                  <a:pos x="f344" y="f345"/>
                </a:cxn>
                <a:cxn ang="f337">
                  <a:pos x="f346" y="f347"/>
                </a:cxn>
                <a:cxn ang="f337">
                  <a:pos x="f348" y="f349"/>
                </a:cxn>
                <a:cxn ang="f337">
                  <a:pos x="f350" y="f351"/>
                </a:cxn>
                <a:cxn ang="f337">
                  <a:pos x="f352" y="f353"/>
                </a:cxn>
                <a:cxn ang="f337">
                  <a:pos x="f354" y="f355"/>
                </a:cxn>
                <a:cxn ang="f337">
                  <a:pos x="f356" y="f357"/>
                </a:cxn>
                <a:cxn ang="f337">
                  <a:pos x="f358" y="f359"/>
                </a:cxn>
                <a:cxn ang="f337">
                  <a:pos x="f360" y="f361"/>
                </a:cxn>
                <a:cxn ang="f337">
                  <a:pos x="f362" y="f363"/>
                </a:cxn>
                <a:cxn ang="f337">
                  <a:pos x="f364" y="f365"/>
                </a:cxn>
                <a:cxn ang="f337">
                  <a:pos x="f366" y="f367"/>
                </a:cxn>
                <a:cxn ang="f337">
                  <a:pos x="f368" y="f369"/>
                </a:cxn>
                <a:cxn ang="f337">
                  <a:pos x="f370" y="f371"/>
                </a:cxn>
                <a:cxn ang="f337">
                  <a:pos x="f372" y="f373"/>
                </a:cxn>
                <a:cxn ang="f337">
                  <a:pos x="f374" y="f375"/>
                </a:cxn>
                <a:cxn ang="f337">
                  <a:pos x="f376" y="f377"/>
                </a:cxn>
                <a:cxn ang="f337">
                  <a:pos x="f378" y="f379"/>
                </a:cxn>
                <a:cxn ang="f337">
                  <a:pos x="f380" y="f381"/>
                </a:cxn>
                <a:cxn ang="f337">
                  <a:pos x="f382" y="f383"/>
                </a:cxn>
                <a:cxn ang="f337">
                  <a:pos x="f382" y="f379"/>
                </a:cxn>
                <a:cxn ang="f337">
                  <a:pos x="f384" y="f385"/>
                </a:cxn>
                <a:cxn ang="f337">
                  <a:pos x="f386" y="f387"/>
                </a:cxn>
                <a:cxn ang="f337">
                  <a:pos x="f388" y="f389"/>
                </a:cxn>
                <a:cxn ang="f337">
                  <a:pos x="f390" y="f391"/>
                </a:cxn>
                <a:cxn ang="f337">
                  <a:pos x="f392" y="f393"/>
                </a:cxn>
                <a:cxn ang="f337">
                  <a:pos x="f394" y="f395"/>
                </a:cxn>
                <a:cxn ang="f337">
                  <a:pos x="f396" y="f397"/>
                </a:cxn>
                <a:cxn ang="f337">
                  <a:pos x="f398" y="f399"/>
                </a:cxn>
                <a:cxn ang="f337">
                  <a:pos x="f400" y="f353"/>
                </a:cxn>
                <a:cxn ang="f337">
                  <a:pos x="f401" y="f402"/>
                </a:cxn>
                <a:cxn ang="f337">
                  <a:pos x="f403" y="f404"/>
                </a:cxn>
                <a:cxn ang="f337">
                  <a:pos x="f405" y="f406"/>
                </a:cxn>
                <a:cxn ang="f337">
                  <a:pos x="f407" y="f408"/>
                </a:cxn>
                <a:cxn ang="f337">
                  <a:pos x="f409" y="f410"/>
                </a:cxn>
                <a:cxn ang="f337">
                  <a:pos x="f411" y="f412"/>
                </a:cxn>
                <a:cxn ang="f337">
                  <a:pos x="f413" y="f414"/>
                </a:cxn>
                <a:cxn ang="f337">
                  <a:pos x="f392" y="f415"/>
                </a:cxn>
                <a:cxn ang="f337">
                  <a:pos x="f416" y="f417"/>
                </a:cxn>
                <a:cxn ang="f337">
                  <a:pos x="f418" y="f419"/>
                </a:cxn>
                <a:cxn ang="f337">
                  <a:pos x="f420" y="f421"/>
                </a:cxn>
                <a:cxn ang="f337">
                  <a:pos x="f422" y="f423"/>
                </a:cxn>
                <a:cxn ang="f337">
                  <a:pos x="f424" y="f415"/>
                </a:cxn>
                <a:cxn ang="f337">
                  <a:pos x="f425" y="f426"/>
                </a:cxn>
                <a:cxn ang="f337">
                  <a:pos x="f427" y="f428"/>
                </a:cxn>
                <a:cxn ang="f337">
                  <a:pos x="f429" y="f415"/>
                </a:cxn>
                <a:cxn ang="f337">
                  <a:pos x="f430" y="f431"/>
                </a:cxn>
                <a:cxn ang="f337">
                  <a:pos x="f432" y="f417"/>
                </a:cxn>
              </a:cxnLst>
              <a:rect l="f338" t="f341" r="f339" b="f340"/>
              <a:pathLst>
                <a:path w="242" h="193">
                  <a:moveTo>
                    <a:pt x="f8" y="f9"/>
                  </a:moveTo>
                  <a:cubicBezTo>
                    <a:pt x="f8" y="f9"/>
                    <a:pt x="f10" y="f9"/>
                    <a:pt x="f10" y="f9"/>
                  </a:cubicBezTo>
                  <a:cubicBezTo>
                    <a:pt x="f10" y="f11"/>
                    <a:pt x="f12" y="f13"/>
                    <a:pt x="f14" y="f15"/>
                  </a:cubicBezTo>
                  <a:cubicBezTo>
                    <a:pt x="f16" y="f17"/>
                    <a:pt x="f17" y="f18"/>
                    <a:pt x="f19" y="f12"/>
                  </a:cubicBezTo>
                  <a:cubicBezTo>
                    <a:pt x="f20" y="f21"/>
                    <a:pt x="f11" y="f18"/>
                    <a:pt x="f11" y="f10"/>
                  </a:cubicBezTo>
                  <a:cubicBezTo>
                    <a:pt x="f22" y="f23"/>
                    <a:pt x="f24" y="f8"/>
                    <a:pt x="f25" y="f26"/>
                  </a:cubicBezTo>
                  <a:cubicBezTo>
                    <a:pt x="f27" y="f23"/>
                    <a:pt x="f27" y="f28"/>
                    <a:pt x="f29" y="f28"/>
                  </a:cubicBezTo>
                  <a:cubicBezTo>
                    <a:pt x="f25" y="f30"/>
                    <a:pt x="f20" y="f31"/>
                    <a:pt x="f9" y="f32"/>
                  </a:cubicBezTo>
                  <a:cubicBezTo>
                    <a:pt x="f33" y="f34"/>
                    <a:pt x="f35" y="f36"/>
                    <a:pt x="f9" y="f37"/>
                  </a:cubicBezTo>
                  <a:cubicBezTo>
                    <a:pt x="f9" y="f38"/>
                    <a:pt x="f13" y="f37"/>
                    <a:pt x="f25" y="f38"/>
                  </a:cubicBezTo>
                  <a:cubicBezTo>
                    <a:pt x="f25" y="f39"/>
                    <a:pt x="f29" y="f40"/>
                    <a:pt x="f41" y="f42"/>
                  </a:cubicBezTo>
                  <a:cubicBezTo>
                    <a:pt x="f43" y="f44"/>
                    <a:pt x="f41" y="f42"/>
                    <a:pt x="f45" y="f46"/>
                  </a:cubicBezTo>
                  <a:cubicBezTo>
                    <a:pt x="f47" y="f44"/>
                    <a:pt x="f48" y="f49"/>
                    <a:pt x="f50" y="f51"/>
                  </a:cubicBezTo>
                  <a:cubicBezTo>
                    <a:pt x="f52" y="f46"/>
                    <a:pt x="f53" y="f54"/>
                    <a:pt x="f52" y="f51"/>
                  </a:cubicBezTo>
                  <a:cubicBezTo>
                    <a:pt x="f55" y="f56"/>
                    <a:pt x="f5" y="f49"/>
                    <a:pt x="f5" y="f57"/>
                  </a:cubicBezTo>
                  <a:cubicBezTo>
                    <a:pt x="f58" y="f59"/>
                    <a:pt x="f60" y="f61"/>
                    <a:pt x="f52" y="f62"/>
                  </a:cubicBezTo>
                  <a:cubicBezTo>
                    <a:pt x="f52" y="f59"/>
                    <a:pt x="f53" y="f59"/>
                    <a:pt x="f50" y="f63"/>
                  </a:cubicBezTo>
                  <a:cubicBezTo>
                    <a:pt x="f47" y="f64"/>
                    <a:pt x="f50" y="f65"/>
                    <a:pt x="f50" y="f66"/>
                  </a:cubicBezTo>
                  <a:cubicBezTo>
                    <a:pt x="f53" y="f67"/>
                    <a:pt x="f52" y="f66"/>
                    <a:pt x="f60" y="f68"/>
                  </a:cubicBezTo>
                  <a:cubicBezTo>
                    <a:pt x="f53" y="f68"/>
                    <a:pt x="f53" y="f68"/>
                    <a:pt x="f53" y="f68"/>
                  </a:cubicBezTo>
                  <a:cubicBezTo>
                    <a:pt x="f50" y="f69"/>
                    <a:pt x="f53" y="f66"/>
                    <a:pt x="f45" y="f70"/>
                  </a:cubicBezTo>
                  <a:cubicBezTo>
                    <a:pt x="f71" y="f72"/>
                    <a:pt x="f71" y="f72"/>
                    <a:pt x="f41" y="f73"/>
                  </a:cubicBezTo>
                  <a:cubicBezTo>
                    <a:pt x="f43" y="f74"/>
                    <a:pt x="f13" y="f75"/>
                    <a:pt x="f33" y="f76"/>
                  </a:cubicBezTo>
                  <a:cubicBezTo>
                    <a:pt x="f20" y="f74"/>
                    <a:pt x="f11" y="f72"/>
                    <a:pt x="f12" y="f77"/>
                  </a:cubicBezTo>
                  <a:cubicBezTo>
                    <a:pt x="f21" y="f78"/>
                    <a:pt x="f18" y="f79"/>
                    <a:pt x="f14" y="f80"/>
                  </a:cubicBezTo>
                  <a:cubicBezTo>
                    <a:pt x="f81" y="f82"/>
                    <a:pt x="f17" y="f80"/>
                    <a:pt x="f83" y="f84"/>
                  </a:cubicBezTo>
                  <a:cubicBezTo>
                    <a:pt x="f16" y="f85"/>
                    <a:pt x="f83" y="f82"/>
                    <a:pt x="f16" y="f86"/>
                  </a:cubicBezTo>
                  <a:cubicBezTo>
                    <a:pt x="f81" y="f87"/>
                    <a:pt x="f8" y="f88"/>
                    <a:pt x="f26" y="f87"/>
                  </a:cubicBezTo>
                  <a:cubicBezTo>
                    <a:pt x="f30" y="f89"/>
                    <a:pt x="f90" y="f91"/>
                    <a:pt x="f92" y="f93"/>
                  </a:cubicBezTo>
                  <a:cubicBezTo>
                    <a:pt x="f92" y="f93"/>
                    <a:pt x="f92" y="f94"/>
                    <a:pt x="f95" y="f94"/>
                  </a:cubicBezTo>
                  <a:cubicBezTo>
                    <a:pt x="f32" y="f96"/>
                    <a:pt x="f97" y="f94"/>
                    <a:pt x="f34" y="f96"/>
                  </a:cubicBezTo>
                  <a:cubicBezTo>
                    <a:pt x="f37" y="f98"/>
                    <a:pt x="f99" y="f93"/>
                    <a:pt x="f40" y="f100"/>
                  </a:cubicBezTo>
                  <a:cubicBezTo>
                    <a:pt x="f51" y="f101"/>
                    <a:pt x="f54" y="f102"/>
                    <a:pt x="f49" y="f101"/>
                  </a:cubicBezTo>
                  <a:cubicBezTo>
                    <a:pt x="f103" y="f104"/>
                    <a:pt x="f61" y="f105"/>
                    <a:pt x="f106" y="f107"/>
                  </a:cubicBezTo>
                  <a:cubicBezTo>
                    <a:pt x="f57" y="f108"/>
                    <a:pt x="f62" y="f101"/>
                    <a:pt x="f66" y="f108"/>
                  </a:cubicBezTo>
                  <a:cubicBezTo>
                    <a:pt x="f66" y="f109"/>
                    <a:pt x="f66" y="f109"/>
                    <a:pt x="f68" y="f109"/>
                  </a:cubicBezTo>
                  <a:cubicBezTo>
                    <a:pt x="f69" y="f109"/>
                    <a:pt x="f69" y="f101"/>
                    <a:pt x="f69" y="f110"/>
                  </a:cubicBezTo>
                  <a:cubicBezTo>
                    <a:pt x="f70" y="f101"/>
                    <a:pt x="f111" y="f101"/>
                    <a:pt x="f112" y="f101"/>
                  </a:cubicBezTo>
                  <a:cubicBezTo>
                    <a:pt x="f113" y="f101"/>
                    <a:pt x="f114" y="f109"/>
                    <a:pt x="f114" y="f107"/>
                  </a:cubicBezTo>
                  <a:cubicBezTo>
                    <a:pt x="f115" y="f107"/>
                    <a:pt x="f115" y="f107"/>
                    <a:pt x="f116" y="f107"/>
                  </a:cubicBezTo>
                  <a:cubicBezTo>
                    <a:pt x="f117" y="f107"/>
                    <a:pt x="f118" y="f101"/>
                    <a:pt x="f119" y="f105"/>
                  </a:cubicBezTo>
                  <a:cubicBezTo>
                    <a:pt x="f120" y="f102"/>
                    <a:pt x="f78" y="f102"/>
                    <a:pt x="f120" y="f98"/>
                  </a:cubicBezTo>
                  <a:cubicBezTo>
                    <a:pt x="f121" y="f122"/>
                    <a:pt x="f121" y="f102"/>
                    <a:pt x="f84" y="f100"/>
                  </a:cubicBezTo>
                  <a:cubicBezTo>
                    <a:pt x="f86" y="f96"/>
                    <a:pt x="f84" y="f102"/>
                    <a:pt x="f123" y="f102"/>
                  </a:cubicBezTo>
                  <a:cubicBezTo>
                    <a:pt x="f82" y="f101"/>
                    <a:pt x="f123" y="f124"/>
                    <a:pt x="f86" y="f124"/>
                  </a:cubicBezTo>
                  <a:cubicBezTo>
                    <a:pt x="f125" y="f105"/>
                    <a:pt x="f125" y="f105"/>
                    <a:pt x="f88" y="f124"/>
                  </a:cubicBezTo>
                  <a:cubicBezTo>
                    <a:pt x="f126" y="f124"/>
                    <a:pt x="f87" y="f124"/>
                    <a:pt x="f127" y="f101"/>
                  </a:cubicBezTo>
                  <a:cubicBezTo>
                    <a:pt x="f122" y="f104"/>
                    <a:pt x="f93" y="f110"/>
                    <a:pt x="f96" y="f104"/>
                  </a:cubicBezTo>
                  <a:cubicBezTo>
                    <a:pt x="f100" y="f107"/>
                    <a:pt x="f122" y="f128"/>
                    <a:pt x="f102" y="f129"/>
                  </a:cubicBezTo>
                  <a:cubicBezTo>
                    <a:pt x="f105" y="f130"/>
                    <a:pt x="f98" y="f131"/>
                    <a:pt x="f100" y="f131"/>
                  </a:cubicBezTo>
                  <a:cubicBezTo>
                    <a:pt x="f122" y="f132"/>
                    <a:pt x="f94" y="f132"/>
                    <a:pt x="f96" y="f133"/>
                  </a:cubicBezTo>
                  <a:cubicBezTo>
                    <a:pt x="f122" y="f134"/>
                    <a:pt x="f94" y="f133"/>
                    <a:pt x="f93" y="f134"/>
                  </a:cubicBezTo>
                  <a:cubicBezTo>
                    <a:pt x="f93" y="f135"/>
                    <a:pt x="f122" y="f135"/>
                    <a:pt x="f122" y="f136"/>
                  </a:cubicBezTo>
                  <a:cubicBezTo>
                    <a:pt x="f122" y="f137"/>
                    <a:pt x="f127" y="f137"/>
                    <a:pt x="f93" y="f138"/>
                  </a:cubicBezTo>
                  <a:cubicBezTo>
                    <a:pt x="f93" y="f139"/>
                    <a:pt x="f93" y="f138"/>
                    <a:pt x="f122" y="f138"/>
                  </a:cubicBezTo>
                  <a:cubicBezTo>
                    <a:pt x="f98" y="f140"/>
                    <a:pt x="f124" y="f137"/>
                    <a:pt x="f98" y="f138"/>
                  </a:cubicBezTo>
                  <a:cubicBezTo>
                    <a:pt x="f122" y="f141"/>
                    <a:pt x="f102" y="f142"/>
                    <a:pt x="f102" y="f141"/>
                  </a:cubicBezTo>
                  <a:cubicBezTo>
                    <a:pt x="f98" y="f143"/>
                    <a:pt x="f105" y="f144"/>
                    <a:pt x="f105" y="f145"/>
                  </a:cubicBezTo>
                  <a:cubicBezTo>
                    <a:pt x="f105" y="f143"/>
                    <a:pt x="f109" y="f145"/>
                    <a:pt x="f109" y="f143"/>
                  </a:cubicBezTo>
                  <a:cubicBezTo>
                    <a:pt x="f101" y="f143"/>
                    <a:pt x="f124" y="f2"/>
                    <a:pt x="f102" y="f146"/>
                  </a:cubicBezTo>
                  <a:cubicBezTo>
                    <a:pt x="f98" y="f147"/>
                    <a:pt x="f102" y="f148"/>
                    <a:pt x="f104" y="f147"/>
                  </a:cubicBezTo>
                  <a:cubicBezTo>
                    <a:pt x="f108" y="f149"/>
                    <a:pt x="f150" y="f151"/>
                    <a:pt x="f152" y="f153"/>
                  </a:cubicBezTo>
                  <a:cubicBezTo>
                    <a:pt x="f152" y="f154"/>
                    <a:pt x="f155" y="f154"/>
                    <a:pt x="f155" y="f151"/>
                  </a:cubicBezTo>
                  <a:cubicBezTo>
                    <a:pt x="f156" y="f147"/>
                    <a:pt x="f152" y="f147"/>
                    <a:pt x="f152" y="f2"/>
                  </a:cubicBezTo>
                  <a:cubicBezTo>
                    <a:pt x="f152" y="f157"/>
                    <a:pt x="f158" y="f157"/>
                    <a:pt x="f155" y="f159"/>
                  </a:cubicBezTo>
                  <a:cubicBezTo>
                    <a:pt x="f129" y="f159"/>
                    <a:pt x="f129" y="f159"/>
                    <a:pt x="f160" y="f159"/>
                  </a:cubicBezTo>
                  <a:cubicBezTo>
                    <a:pt x="f161" y="f159"/>
                    <a:pt x="f161" y="f2"/>
                    <a:pt x="f130" y="f2"/>
                  </a:cubicBezTo>
                  <a:cubicBezTo>
                    <a:pt x="f162" y="f157"/>
                    <a:pt x="f161" y="f159"/>
                    <a:pt x="f130" y="f143"/>
                  </a:cubicBezTo>
                  <a:cubicBezTo>
                    <a:pt x="f132" y="f145"/>
                    <a:pt x="f162" y="f157"/>
                    <a:pt x="f163" y="f159"/>
                  </a:cubicBezTo>
                  <a:cubicBezTo>
                    <a:pt x="f164" y="f143"/>
                    <a:pt x="f133" y="f157"/>
                    <a:pt x="f134" y="f159"/>
                  </a:cubicBezTo>
                  <a:cubicBezTo>
                    <a:pt x="f165" y="f143"/>
                    <a:pt x="f135" y="f157"/>
                    <a:pt x="f166" y="f143"/>
                  </a:cubicBezTo>
                  <a:cubicBezTo>
                    <a:pt x="f166" y="f145"/>
                    <a:pt x="f136" y="f144"/>
                    <a:pt x="f137" y="f141"/>
                  </a:cubicBezTo>
                  <a:cubicBezTo>
                    <a:pt x="f139" y="f142"/>
                    <a:pt x="f137" y="f143"/>
                    <a:pt x="f141" y="f167"/>
                  </a:cubicBezTo>
                  <a:cubicBezTo>
                    <a:pt x="f167" y="f167"/>
                    <a:pt x="f167" y="f159"/>
                    <a:pt x="f145" y="f157"/>
                  </a:cubicBezTo>
                  <a:cubicBezTo>
                    <a:pt x="f141" y="f2"/>
                    <a:pt x="f144" y="f2"/>
                    <a:pt x="f145" y="f146"/>
                  </a:cubicBezTo>
                  <a:cubicBezTo>
                    <a:pt x="f143" y="f147"/>
                    <a:pt x="f145" y="f148"/>
                    <a:pt x="f143" y="f147"/>
                  </a:cubicBezTo>
                  <a:cubicBezTo>
                    <a:pt x="f167" y="f146"/>
                    <a:pt x="f159" y="f151"/>
                    <a:pt x="f146" y="f168"/>
                  </a:cubicBezTo>
                  <a:cubicBezTo>
                    <a:pt x="f146" y="f168"/>
                    <a:pt x="f147" y="f168"/>
                    <a:pt x="f147" y="f168"/>
                  </a:cubicBezTo>
                  <a:cubicBezTo>
                    <a:pt x="f168" y="f148"/>
                    <a:pt x="f147" y="f147"/>
                    <a:pt x="f148" y="f147"/>
                  </a:cubicBezTo>
                  <a:cubicBezTo>
                    <a:pt x="f168" y="f146"/>
                    <a:pt x="f168" y="f151"/>
                    <a:pt x="f149" y="f148"/>
                  </a:cubicBezTo>
                  <a:cubicBezTo>
                    <a:pt x="f153" y="f168"/>
                    <a:pt x="f154" y="f151"/>
                    <a:pt x="f169" y="f148"/>
                  </a:cubicBezTo>
                  <a:cubicBezTo>
                    <a:pt x="f170" y="f168"/>
                    <a:pt x="f169" y="f168"/>
                    <a:pt x="f154" y="f153"/>
                  </a:cubicBezTo>
                  <a:cubicBezTo>
                    <a:pt x="f154" y="f149"/>
                    <a:pt x="f169" y="f169"/>
                    <a:pt x="f170" y="f170"/>
                  </a:cubicBezTo>
                  <a:cubicBezTo>
                    <a:pt x="f170" y="f170"/>
                    <a:pt x="f170" y="f7"/>
                    <a:pt x="f171" y="f172"/>
                  </a:cubicBezTo>
                  <a:cubicBezTo>
                    <a:pt x="f173" y="f170"/>
                    <a:pt x="f174" y="f169"/>
                    <a:pt x="f173" y="f154"/>
                  </a:cubicBezTo>
                  <a:cubicBezTo>
                    <a:pt x="f173" y="f153"/>
                    <a:pt x="f7" y="f154"/>
                    <a:pt x="f7" y="f149"/>
                  </a:cubicBezTo>
                  <a:cubicBezTo>
                    <a:pt x="f173" y="f153"/>
                    <a:pt x="f171" y="f153"/>
                    <a:pt x="f172" y="f151"/>
                  </a:cubicBezTo>
                  <a:cubicBezTo>
                    <a:pt x="f170" y="f168"/>
                    <a:pt x="f174" y="f168"/>
                    <a:pt x="f171" y="f147"/>
                  </a:cubicBezTo>
                  <a:cubicBezTo>
                    <a:pt x="f173" y="f147"/>
                    <a:pt x="f174" y="f168"/>
                    <a:pt x="f175" y="f147"/>
                  </a:cubicBezTo>
                  <a:cubicBezTo>
                    <a:pt x="f175" y="f146"/>
                    <a:pt x="f176" y="f147"/>
                    <a:pt x="f177" y="f146"/>
                  </a:cubicBezTo>
                  <a:cubicBezTo>
                    <a:pt x="f178" y="f157"/>
                    <a:pt x="f179" y="f2"/>
                    <a:pt x="f180" y="f167"/>
                  </a:cubicBezTo>
                  <a:cubicBezTo>
                    <a:pt x="f179" y="f159"/>
                    <a:pt x="f181" y="f159"/>
                    <a:pt x="f181" y="f144"/>
                  </a:cubicBezTo>
                  <a:cubicBezTo>
                    <a:pt x="f182" y="f159"/>
                    <a:pt x="f183" y="f141"/>
                    <a:pt x="f182" y="f143"/>
                  </a:cubicBezTo>
                  <a:cubicBezTo>
                    <a:pt x="f184" y="f159"/>
                    <a:pt x="f184" y="f142"/>
                    <a:pt x="f185" y="f144"/>
                  </a:cubicBezTo>
                  <a:cubicBezTo>
                    <a:pt x="f186" y="f143"/>
                    <a:pt x="f187" y="f142"/>
                    <a:pt x="f188" y="f141"/>
                  </a:cubicBezTo>
                  <a:cubicBezTo>
                    <a:pt x="f189" y="f141"/>
                    <a:pt x="f190" y="f139"/>
                    <a:pt x="f191" y="f139"/>
                  </a:cubicBezTo>
                  <a:cubicBezTo>
                    <a:pt x="f192" y="f139"/>
                    <a:pt x="f193" y="f138"/>
                    <a:pt x="f194" y="f138"/>
                  </a:cubicBezTo>
                  <a:cubicBezTo>
                    <a:pt x="f195" y="f137"/>
                    <a:pt x="f193" y="f136"/>
                    <a:pt x="f192" y="f136"/>
                  </a:cubicBezTo>
                  <a:cubicBezTo>
                    <a:pt x="f196" y="f136"/>
                    <a:pt x="f195" y="f166"/>
                    <a:pt x="f196" y="f165"/>
                  </a:cubicBezTo>
                  <a:cubicBezTo>
                    <a:pt x="f197" y="f134"/>
                    <a:pt x="f196" y="f133"/>
                    <a:pt x="f197" y="f133"/>
                  </a:cubicBezTo>
                  <a:cubicBezTo>
                    <a:pt x="f198" y="f164"/>
                    <a:pt x="f199" y="f163"/>
                    <a:pt x="f200" y="f162"/>
                  </a:cubicBezTo>
                  <a:cubicBezTo>
                    <a:pt x="f198" y="f161"/>
                    <a:pt x="f200" y="f130"/>
                    <a:pt x="f197" y="f130"/>
                  </a:cubicBezTo>
                  <a:cubicBezTo>
                    <a:pt x="f201" y="f131"/>
                    <a:pt x="f202" y="f130"/>
                    <a:pt x="f202" y="f160"/>
                  </a:cubicBezTo>
                  <a:cubicBezTo>
                    <a:pt x="f202" y="f156"/>
                    <a:pt x="f203" y="f155"/>
                    <a:pt x="f203" y="f158"/>
                  </a:cubicBezTo>
                  <a:cubicBezTo>
                    <a:pt x="f198" y="f107"/>
                    <a:pt x="f204" y="f110"/>
                    <a:pt x="f204" y="f104"/>
                  </a:cubicBezTo>
                  <a:cubicBezTo>
                    <a:pt x="f203" y="f109"/>
                    <a:pt x="f205" y="f109"/>
                    <a:pt x="f204" y="f105"/>
                  </a:cubicBezTo>
                  <a:cubicBezTo>
                    <a:pt x="f198" y="f102"/>
                    <a:pt x="f206" y="f105"/>
                    <a:pt x="f207" y="f102"/>
                  </a:cubicBezTo>
                  <a:cubicBezTo>
                    <a:pt x="f204" y="f122"/>
                    <a:pt x="f204" y="f98"/>
                    <a:pt x="f198" y="f98"/>
                  </a:cubicBezTo>
                  <a:cubicBezTo>
                    <a:pt x="f203" y="f98"/>
                    <a:pt x="f204" y="f98"/>
                    <a:pt x="f204" y="f122"/>
                  </a:cubicBezTo>
                  <a:cubicBezTo>
                    <a:pt x="f200" y="f122"/>
                    <a:pt x="f200" y="f127"/>
                    <a:pt x="f199" y="f93"/>
                  </a:cubicBezTo>
                  <a:cubicBezTo>
                    <a:pt x="f195" y="f96"/>
                    <a:pt x="f196" y="f127"/>
                    <a:pt x="f194" y="f96"/>
                  </a:cubicBezTo>
                  <a:cubicBezTo>
                    <a:pt x="f195" y="f89"/>
                    <a:pt x="f201" y="f94"/>
                    <a:pt x="f201" y="f127"/>
                  </a:cubicBezTo>
                  <a:cubicBezTo>
                    <a:pt x="f196" y="f127"/>
                    <a:pt x="f197" y="f127"/>
                    <a:pt x="f197" y="f91"/>
                  </a:cubicBezTo>
                  <a:cubicBezTo>
                    <a:pt x="f199" y="f87"/>
                    <a:pt x="f200" y="f87"/>
                    <a:pt x="f200" y="f87"/>
                  </a:cubicBezTo>
                  <a:cubicBezTo>
                    <a:pt x="f200" y="f125"/>
                    <a:pt x="f196" y="f86"/>
                    <a:pt x="f196" y="f86"/>
                  </a:cubicBezTo>
                  <a:cubicBezTo>
                    <a:pt x="f192" y="f123"/>
                    <a:pt x="f193" y="f88"/>
                    <a:pt x="f189" y="f208"/>
                  </a:cubicBezTo>
                  <a:cubicBezTo>
                    <a:pt x="f189" y="f208"/>
                    <a:pt x="f193" y="f86"/>
                    <a:pt x="f194" y="f208"/>
                  </a:cubicBezTo>
                  <a:cubicBezTo>
                    <a:pt x="f195" y="f85"/>
                    <a:pt x="f201" y="f125"/>
                    <a:pt x="f197" y="f86"/>
                  </a:cubicBezTo>
                  <a:cubicBezTo>
                    <a:pt x="f197" y="f86"/>
                    <a:pt x="f200" y="f208"/>
                    <a:pt x="f199" y="f123"/>
                  </a:cubicBezTo>
                  <a:cubicBezTo>
                    <a:pt x="f196" y="f85"/>
                    <a:pt x="f201" y="f82"/>
                    <a:pt x="f196" y="f82"/>
                  </a:cubicBezTo>
                  <a:cubicBezTo>
                    <a:pt x="f192" y="f82"/>
                    <a:pt x="f193" y="f84"/>
                    <a:pt x="f191" y="f209"/>
                  </a:cubicBezTo>
                  <a:cubicBezTo>
                    <a:pt x="f191" y="f210"/>
                    <a:pt x="f190" y="f80"/>
                    <a:pt x="f190" y="f210"/>
                  </a:cubicBezTo>
                  <a:cubicBezTo>
                    <a:pt x="f188" y="f78"/>
                    <a:pt x="f188" y="f120"/>
                    <a:pt x="f211" y="f78"/>
                  </a:cubicBezTo>
                  <a:cubicBezTo>
                    <a:pt x="f186" y="f77"/>
                    <a:pt x="f182" y="f119"/>
                    <a:pt x="f183" y="f77"/>
                  </a:cubicBezTo>
                  <a:cubicBezTo>
                    <a:pt x="f183" y="f212"/>
                    <a:pt x="f186" y="f117"/>
                    <a:pt x="f182" y="f116"/>
                  </a:cubicBezTo>
                  <a:cubicBezTo>
                    <a:pt x="f183" y="f115"/>
                    <a:pt x="f186" y="f116"/>
                    <a:pt x="f185" y="f74"/>
                  </a:cubicBezTo>
                  <a:cubicBezTo>
                    <a:pt x="f184" y="f113"/>
                    <a:pt x="f185" y="f74"/>
                    <a:pt x="f186" y="f113"/>
                  </a:cubicBezTo>
                  <a:cubicBezTo>
                    <a:pt x="f186" y="f75"/>
                    <a:pt x="f213" y="f74"/>
                    <a:pt x="f213" y="f75"/>
                  </a:cubicBezTo>
                  <a:cubicBezTo>
                    <a:pt x="f187" y="f73"/>
                    <a:pt x="f188" y="f75"/>
                    <a:pt x="f188" y="f112"/>
                  </a:cubicBezTo>
                  <a:cubicBezTo>
                    <a:pt x="f188" y="f73"/>
                    <a:pt x="f188" y="f73"/>
                    <a:pt x="f188" y="f72"/>
                  </a:cubicBezTo>
                  <a:cubicBezTo>
                    <a:pt x="f188" y="f72"/>
                    <a:pt x="f189" y="f111"/>
                    <a:pt x="f211" y="f111"/>
                  </a:cubicBezTo>
                  <a:cubicBezTo>
                    <a:pt x="f186" y="f70"/>
                    <a:pt x="f186" y="f72"/>
                    <a:pt x="f185" y="f111"/>
                  </a:cubicBezTo>
                  <a:cubicBezTo>
                    <a:pt x="f184" y="f69"/>
                    <a:pt x="f181" y="f69"/>
                    <a:pt x="f181" y="f70"/>
                  </a:cubicBezTo>
                  <a:cubicBezTo>
                    <a:pt x="f181" y="f111"/>
                    <a:pt x="f214" y="f72"/>
                    <a:pt x="f214" y="f111"/>
                  </a:cubicBezTo>
                  <a:cubicBezTo>
                    <a:pt x="f180" y="f73"/>
                    <a:pt x="f176" y="f72"/>
                    <a:pt x="f177" y="f70"/>
                  </a:cubicBezTo>
                  <a:cubicBezTo>
                    <a:pt x="f178" y="f68"/>
                    <a:pt x="f215" y="f66"/>
                    <a:pt x="f7" y="f67"/>
                  </a:cubicBezTo>
                  <a:cubicBezTo>
                    <a:pt x="f171" y="f216"/>
                    <a:pt x="f154" y="f64"/>
                    <a:pt x="f154" y="f217"/>
                  </a:cubicBezTo>
                  <a:cubicBezTo>
                    <a:pt x="f169" y="f106"/>
                    <a:pt x="f174" y="f59"/>
                    <a:pt x="f174" y="f57"/>
                  </a:cubicBezTo>
                  <a:cubicBezTo>
                    <a:pt x="f175" y="f218"/>
                    <a:pt x="f219" y="f61"/>
                    <a:pt x="f219" y="f49"/>
                  </a:cubicBezTo>
                  <a:cubicBezTo>
                    <a:pt x="f219" y="f56"/>
                    <a:pt x="f220" y="f218"/>
                    <a:pt x="f221" y="f56"/>
                  </a:cubicBezTo>
                  <a:cubicBezTo>
                    <a:pt x="f180" y="f103"/>
                    <a:pt x="f222" y="f51"/>
                    <a:pt x="f214" y="f106"/>
                  </a:cubicBezTo>
                  <a:cubicBezTo>
                    <a:pt x="f178" y="f59"/>
                    <a:pt x="f181" y="f223"/>
                    <a:pt x="f179" y="f62"/>
                  </a:cubicBezTo>
                  <a:cubicBezTo>
                    <a:pt x="f180" y="f217"/>
                    <a:pt x="f179" y="f217"/>
                    <a:pt x="f214" y="f217"/>
                  </a:cubicBezTo>
                  <a:cubicBezTo>
                    <a:pt x="f220" y="f216"/>
                    <a:pt x="f180" y="f216"/>
                    <a:pt x="f179" y="f216"/>
                  </a:cubicBezTo>
                  <a:cubicBezTo>
                    <a:pt x="f181" y="f59"/>
                    <a:pt x="f214" y="f59"/>
                    <a:pt x="f181" y="f217"/>
                  </a:cubicBezTo>
                  <a:cubicBezTo>
                    <a:pt x="f182" y="f217"/>
                    <a:pt x="f222" y="f106"/>
                    <a:pt x="f213" y="f106"/>
                  </a:cubicBezTo>
                  <a:cubicBezTo>
                    <a:pt x="f211" y="f106"/>
                    <a:pt x="f211" y="f61"/>
                    <a:pt x="f188" y="f103"/>
                  </a:cubicBezTo>
                  <a:cubicBezTo>
                    <a:pt x="f188" y="f103"/>
                    <a:pt x="f188" y="f103"/>
                    <a:pt x="f190" y="f103"/>
                  </a:cubicBezTo>
                  <a:cubicBezTo>
                    <a:pt x="f193" y="f54"/>
                    <a:pt x="f191" y="f51"/>
                    <a:pt x="f193" y="f56"/>
                  </a:cubicBezTo>
                  <a:cubicBezTo>
                    <a:pt x="f192" y="f42"/>
                    <a:pt x="f194" y="f40"/>
                    <a:pt x="f197" y="f39"/>
                  </a:cubicBezTo>
                  <a:cubicBezTo>
                    <a:pt x="f202" y="f39"/>
                    <a:pt x="f203" y="f40"/>
                    <a:pt x="f202" y="f38"/>
                  </a:cubicBezTo>
                  <a:cubicBezTo>
                    <a:pt x="f197" y="f37"/>
                    <a:pt x="f207" y="f224"/>
                    <a:pt x="f204" y="f99"/>
                  </a:cubicBezTo>
                  <a:cubicBezTo>
                    <a:pt x="f198" y="f34"/>
                    <a:pt x="f207" y="f36"/>
                    <a:pt x="f207" y="f225"/>
                  </a:cubicBezTo>
                  <a:cubicBezTo>
                    <a:pt x="f207" y="f97"/>
                    <a:pt x="f226" y="f224"/>
                    <a:pt x="f227" y="f36"/>
                  </a:cubicBezTo>
                  <a:cubicBezTo>
                    <a:pt x="f227" y="f36"/>
                    <a:pt x="f205" y="f225"/>
                    <a:pt x="f205" y="f31"/>
                  </a:cubicBezTo>
                  <a:cubicBezTo>
                    <a:pt x="f206" y="f90"/>
                    <a:pt x="f200" y="f28"/>
                    <a:pt x="f198" y="f23"/>
                  </a:cubicBezTo>
                  <a:cubicBezTo>
                    <a:pt x="f227" y="f81"/>
                    <a:pt x="f207" y="f81"/>
                    <a:pt x="f205" y="f16"/>
                  </a:cubicBezTo>
                  <a:cubicBezTo>
                    <a:pt x="f6" y="f12"/>
                    <a:pt x="f203" y="f12"/>
                    <a:pt x="f206" y="f15"/>
                  </a:cubicBezTo>
                  <a:cubicBezTo>
                    <a:pt x="f227" y="f11"/>
                    <a:pt x="f204" y="f33"/>
                    <a:pt x="f200" y="f9"/>
                  </a:cubicBezTo>
                  <a:cubicBezTo>
                    <a:pt x="f196" y="f35"/>
                    <a:pt x="f192" y="f19"/>
                    <a:pt x="f211" y="f9"/>
                  </a:cubicBezTo>
                  <a:cubicBezTo>
                    <a:pt x="f222" y="f29"/>
                    <a:pt x="f214" y="f33"/>
                    <a:pt x="f175" y="f45"/>
                  </a:cubicBezTo>
                  <a:cubicBezTo>
                    <a:pt x="f154" y="f228"/>
                    <a:pt x="f146" y="f5"/>
                    <a:pt x="f142" y="f5"/>
                  </a:cubicBezTo>
                  <a:cubicBezTo>
                    <a:pt x="f165" y="f5"/>
                    <a:pt x="f137" y="f58"/>
                    <a:pt x="f134" y="f55"/>
                  </a:cubicBezTo>
                  <a:cubicBezTo>
                    <a:pt x="f162" y="f55"/>
                    <a:pt x="f132" y="f60"/>
                    <a:pt x="f164" y="f60"/>
                  </a:cubicBezTo>
                  <a:cubicBezTo>
                    <a:pt x="f136" y="f52"/>
                    <a:pt x="f165" y="f47"/>
                    <a:pt x="f134" y="f48"/>
                  </a:cubicBezTo>
                  <a:cubicBezTo>
                    <a:pt x="f164" y="f43"/>
                    <a:pt x="f165" y="f24"/>
                    <a:pt x="f160" y="f25"/>
                  </a:cubicBezTo>
                  <a:cubicBezTo>
                    <a:pt x="f155" y="f29"/>
                    <a:pt x="f158" y="f29"/>
                    <a:pt x="f152" y="f27"/>
                  </a:cubicBezTo>
                  <a:cubicBezTo>
                    <a:pt x="f109" y="f24"/>
                    <a:pt x="f158" y="f24"/>
                    <a:pt x="f110" y="f20"/>
                  </a:cubicBezTo>
                  <a:cubicBezTo>
                    <a:pt x="f104" y="f35"/>
                    <a:pt x="f107" y="f15"/>
                    <a:pt x="f152" y="f22"/>
                  </a:cubicBezTo>
                  <a:cubicBezTo>
                    <a:pt x="f229" y="f11"/>
                    <a:pt x="f161" y="f21"/>
                    <a:pt x="f163" y="f11"/>
                  </a:cubicBezTo>
                  <a:cubicBezTo>
                    <a:pt x="f165" y="f24"/>
                    <a:pt x="f166" y="f20"/>
                    <a:pt x="f142" y="f19"/>
                  </a:cubicBezTo>
                  <a:cubicBezTo>
                    <a:pt x="f145" y="f21"/>
                    <a:pt x="f144" y="f83"/>
                    <a:pt x="f139" y="f18"/>
                  </a:cubicBezTo>
                  <a:cubicBezTo>
                    <a:pt x="f137" y="f18"/>
                    <a:pt x="f139" y="f83"/>
                    <a:pt x="f137" y="f83"/>
                  </a:cubicBezTo>
                  <a:cubicBezTo>
                    <a:pt x="f165" y="f83"/>
                    <a:pt x="f135" y="f83"/>
                    <a:pt x="f134" y="f230"/>
                  </a:cubicBezTo>
                  <a:cubicBezTo>
                    <a:pt x="f163" y="f8"/>
                    <a:pt x="f229" y="f230"/>
                    <a:pt x="f132" y="f8"/>
                  </a:cubicBezTo>
                  <a:cubicBezTo>
                    <a:pt x="f130" y="f90"/>
                    <a:pt x="f160" y="f10"/>
                    <a:pt x="f129" y="f23"/>
                  </a:cubicBezTo>
                  <a:cubicBezTo>
                    <a:pt x="f155" y="f28"/>
                    <a:pt x="f129" y="f28"/>
                    <a:pt x="f161" y="f90"/>
                  </a:cubicBezTo>
                  <a:cubicBezTo>
                    <a:pt x="f132" y="f231"/>
                    <a:pt x="f130" y="f97"/>
                    <a:pt x="f160" y="f97"/>
                  </a:cubicBezTo>
                  <a:cubicBezTo>
                    <a:pt x="f155" y="f97"/>
                    <a:pt x="f129" y="f99"/>
                    <a:pt x="f150" y="f36"/>
                  </a:cubicBezTo>
                  <a:cubicBezTo>
                    <a:pt x="f100" y="f34"/>
                    <a:pt x="f124" y="f39"/>
                    <a:pt x="f126" y="f224"/>
                  </a:cubicBezTo>
                  <a:cubicBezTo>
                    <a:pt x="f80" y="f36"/>
                    <a:pt x="f85" y="f225"/>
                    <a:pt x="f209" y="f225"/>
                  </a:cubicBezTo>
                  <a:cubicBezTo>
                    <a:pt x="f210" y="f225"/>
                    <a:pt x="f120" y="f32"/>
                    <a:pt x="f79" y="f225"/>
                  </a:cubicBezTo>
                  <a:cubicBezTo>
                    <a:pt x="f77" y="f34"/>
                    <a:pt x="f117" y="f97"/>
                    <a:pt x="f114" y="f225"/>
                  </a:cubicBezTo>
                  <a:cubicBezTo>
                    <a:pt x="f113" y="f225"/>
                    <a:pt x="f76" y="f32"/>
                    <a:pt x="f73" y="f34"/>
                  </a:cubicBezTo>
                  <a:cubicBezTo>
                    <a:pt x="f111" y="f37"/>
                    <a:pt x="f73" y="f32"/>
                    <a:pt x="f111" y="f95"/>
                  </a:cubicBezTo>
                  <a:cubicBezTo>
                    <a:pt x="f69" y="f92"/>
                    <a:pt x="f70" y="f231"/>
                    <a:pt x="f69" y="f231"/>
                  </a:cubicBezTo>
                  <a:cubicBezTo>
                    <a:pt x="f67" y="f231"/>
                    <a:pt x="f68" y="f30"/>
                    <a:pt x="f67" y="f90"/>
                  </a:cubicBezTo>
                  <a:cubicBezTo>
                    <a:pt x="f66" y="f232"/>
                    <a:pt x="f223" y="f30"/>
                    <a:pt x="f223" y="f23"/>
                  </a:cubicBezTo>
                  <a:cubicBezTo>
                    <a:pt x="f61" y="f8"/>
                    <a:pt x="f218" y="f23"/>
                    <a:pt x="f46" y="f23"/>
                  </a:cubicBezTo>
                  <a:cubicBezTo>
                    <a:pt x="f37" y="f30"/>
                    <a:pt x="f46" y="f23"/>
                    <a:pt x="f39" y="f10"/>
                  </a:cubicBezTo>
                  <a:cubicBezTo>
                    <a:pt x="f38" y="f81"/>
                    <a:pt x="f46" y="f81"/>
                    <a:pt x="f40" y="f16"/>
                  </a:cubicBezTo>
                  <a:cubicBezTo>
                    <a:pt x="f99" y="f83"/>
                    <a:pt x="f224" y="f21"/>
                    <a:pt x="f36" y="f15"/>
                  </a:cubicBezTo>
                  <a:cubicBezTo>
                    <a:pt x="f97" y="f19"/>
                    <a:pt x="f225" y="f19"/>
                    <a:pt x="f225" y="f22"/>
                  </a:cubicBezTo>
                  <a:cubicBezTo>
                    <a:pt x="f31" y="f11"/>
                    <a:pt x="f31" y="f21"/>
                    <a:pt x="f232" y="f22"/>
                  </a:cubicBezTo>
                  <a:cubicBezTo>
                    <a:pt x="f28" y="f20"/>
                    <a:pt x="f30" y="f35"/>
                    <a:pt x="f8" y="f9"/>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90" name="Saudi Arabia">
              <a:extLst>
                <a:ext uri="{FF2B5EF4-FFF2-40B4-BE49-F238E27FC236}">
                  <a16:creationId xmlns:a16="http://schemas.microsoft.com/office/drawing/2014/main" id="{9697C902-D3A8-E4C6-6892-9DC4658F8AF2}"/>
                </a:ext>
              </a:extLst>
            </p:cNvPr>
            <p:cNvSpPr/>
            <p:nvPr/>
          </p:nvSpPr>
          <p:spPr>
            <a:xfrm>
              <a:off x="7851267" y="3537274"/>
              <a:ext cx="537731" cy="530598"/>
            </a:xfrm>
            <a:custGeom>
              <a:avLst/>
              <a:gdLst>
                <a:gd name="f0" fmla="val 10800000"/>
                <a:gd name="f1" fmla="val 5400000"/>
                <a:gd name="f2" fmla="val 180"/>
                <a:gd name="f3" fmla="val w"/>
                <a:gd name="f4" fmla="val h"/>
                <a:gd name="f5" fmla="val 0"/>
                <a:gd name="f6" fmla="val 101"/>
                <a:gd name="f7" fmla="val 105"/>
                <a:gd name="f8" fmla="val 80"/>
                <a:gd name="f9" fmla="val 47"/>
                <a:gd name="f10" fmla="val 79"/>
                <a:gd name="f11" fmla="val 46"/>
                <a:gd name="f12" fmla="val 81"/>
                <a:gd name="f13" fmla="val 45"/>
                <a:gd name="f14" fmla="val 78"/>
                <a:gd name="f15" fmla="val 76"/>
                <a:gd name="f16" fmla="val 44"/>
                <a:gd name="f17" fmla="val 75"/>
                <a:gd name="f18" fmla="val 42"/>
                <a:gd name="f19" fmla="val 74"/>
                <a:gd name="f20" fmla="val 40"/>
                <a:gd name="f21" fmla="val 39"/>
                <a:gd name="f22" fmla="val 72"/>
                <a:gd name="f23" fmla="val 38"/>
                <a:gd name="f24" fmla="val 73"/>
                <a:gd name="f25" fmla="val 36"/>
                <a:gd name="f26" fmla="val 33"/>
                <a:gd name="f27" fmla="val 34"/>
                <a:gd name="f28" fmla="val 71"/>
                <a:gd name="f29" fmla="val 31"/>
                <a:gd name="f30" fmla="val 69"/>
                <a:gd name="f31" fmla="val 68"/>
                <a:gd name="f32" fmla="val 29"/>
                <a:gd name="f33" fmla="val 67"/>
                <a:gd name="f34" fmla="val 28"/>
                <a:gd name="f35" fmla="val 27"/>
                <a:gd name="f36" fmla="val 66"/>
                <a:gd name="f37" fmla="val 64"/>
                <a:gd name="f38" fmla="val 23"/>
                <a:gd name="f39" fmla="val 61"/>
                <a:gd name="f40" fmla="val 18"/>
                <a:gd name="f41" fmla="val 60"/>
                <a:gd name="f42" fmla="val 55"/>
                <a:gd name="f43" fmla="val 20"/>
                <a:gd name="f44" fmla="val 59"/>
                <a:gd name="f45" fmla="val 16"/>
                <a:gd name="f46" fmla="val 53"/>
                <a:gd name="f47" fmla="val 43"/>
                <a:gd name="f48" fmla="val 12"/>
                <a:gd name="f49" fmla="val 6"/>
                <a:gd name="f50" fmla="val 7"/>
                <a:gd name="f51" fmla="val 4"/>
                <a:gd name="f52" fmla="val 25"/>
                <a:gd name="f53" fmla="val 1"/>
                <a:gd name="f54" fmla="val 26"/>
                <a:gd name="f55" fmla="val 17"/>
                <a:gd name="f56" fmla="val 2"/>
                <a:gd name="f57" fmla="val 15"/>
                <a:gd name="f58" fmla="val 8"/>
                <a:gd name="f59" fmla="val 3"/>
                <a:gd name="f60" fmla="val 13"/>
                <a:gd name="f61" fmla="val 10"/>
                <a:gd name="f62" fmla="val 9"/>
                <a:gd name="f63" fmla="val 14"/>
                <a:gd name="f64" fmla="val 5"/>
                <a:gd name="f65" fmla="val 19"/>
                <a:gd name="f66" fmla="val 22"/>
                <a:gd name="f67" fmla="val 24"/>
                <a:gd name="f68" fmla="val 30"/>
                <a:gd name="f69" fmla="val 41"/>
                <a:gd name="f70" fmla="val 11"/>
                <a:gd name="f71" fmla="val 48"/>
                <a:gd name="f72" fmla="val 50"/>
                <a:gd name="f73" fmla="val 49"/>
                <a:gd name="f74" fmla="val 51"/>
                <a:gd name="f75" fmla="val 54"/>
                <a:gd name="f76" fmla="val 21"/>
                <a:gd name="f77" fmla="val 57"/>
                <a:gd name="f78" fmla="val 62"/>
                <a:gd name="f79" fmla="val 70"/>
                <a:gd name="f80" fmla="val 35"/>
                <a:gd name="f81" fmla="val 83"/>
                <a:gd name="f82" fmla="val 86"/>
                <a:gd name="f83" fmla="val 90"/>
                <a:gd name="f84" fmla="val 94"/>
                <a:gd name="f85" fmla="val 99"/>
                <a:gd name="f86" fmla="val 98"/>
                <a:gd name="f87" fmla="val 100"/>
                <a:gd name="f88" fmla="val 97"/>
                <a:gd name="f89" fmla="val 95"/>
                <a:gd name="f90" fmla="val 52"/>
                <a:gd name="f91" fmla="val 82"/>
                <a:gd name="f92" fmla="val 85"/>
                <a:gd name="f93" fmla="val 65"/>
                <a:gd name="f94" fmla="val 58"/>
                <a:gd name="f95" fmla="+- 0 0 -90"/>
                <a:gd name="f96" fmla="*/ f3 1 101"/>
                <a:gd name="f97" fmla="*/ f4 1 105"/>
                <a:gd name="f98" fmla="+- f7 0 f5"/>
                <a:gd name="f99" fmla="+- f6 0 f5"/>
                <a:gd name="f100" fmla="*/ f95 f0 1"/>
                <a:gd name="f101" fmla="*/ f99 1 101"/>
                <a:gd name="f102" fmla="*/ f98 1 105"/>
                <a:gd name="f103" fmla="*/ f100 1 f2"/>
                <a:gd name="f104" fmla="*/ 80 1 f101"/>
                <a:gd name="f105" fmla="*/ 47 1 f102"/>
                <a:gd name="f106" fmla="*/ 46 1 f102"/>
                <a:gd name="f107" fmla="*/ 76 1 f101"/>
                <a:gd name="f108" fmla="*/ 44 1 f102"/>
                <a:gd name="f109" fmla="*/ 74 1 f101"/>
                <a:gd name="f110" fmla="*/ 40 1 f102"/>
                <a:gd name="f111" fmla="*/ 73 1 f101"/>
                <a:gd name="f112" fmla="*/ 36 1 f102"/>
                <a:gd name="f113" fmla="*/ 72 1 f101"/>
                <a:gd name="f114" fmla="*/ 33 1 f102"/>
                <a:gd name="f115" fmla="*/ 69 1 f101"/>
                <a:gd name="f116" fmla="*/ 31 1 f102"/>
                <a:gd name="f117" fmla="*/ 68 1 f101"/>
                <a:gd name="f118" fmla="*/ 29 1 f102"/>
                <a:gd name="f119" fmla="*/ 66 1 f101"/>
                <a:gd name="f120" fmla="*/ 64 1 f101"/>
                <a:gd name="f121" fmla="*/ 23 1 f102"/>
                <a:gd name="f122" fmla="*/ 60 1 f101"/>
                <a:gd name="f123" fmla="*/ 18 1 f102"/>
                <a:gd name="f124" fmla="*/ 53 1 f101"/>
                <a:gd name="f125" fmla="*/ 16 1 f102"/>
                <a:gd name="f126" fmla="*/ 39 1 f101"/>
                <a:gd name="f127" fmla="*/ 12 1 f102"/>
                <a:gd name="f128" fmla="*/ 31 1 f101"/>
                <a:gd name="f129" fmla="*/ 4 1 f102"/>
                <a:gd name="f130" fmla="*/ 17 1 f101"/>
                <a:gd name="f131" fmla="*/ 0 1 f102"/>
                <a:gd name="f132" fmla="*/ 8 1 f101"/>
                <a:gd name="f133" fmla="*/ 3 1 f102"/>
                <a:gd name="f134" fmla="*/ 13 1 f101"/>
                <a:gd name="f135" fmla="*/ 10 1 f102"/>
                <a:gd name="f136" fmla="*/ 9 1 f101"/>
                <a:gd name="f137" fmla="*/ 14 1 f102"/>
                <a:gd name="f138" fmla="*/ 5 1 f101"/>
                <a:gd name="f139" fmla="*/ 0 1 f101"/>
                <a:gd name="f140" fmla="*/ 15 1 f102"/>
                <a:gd name="f141" fmla="*/ 1 1 f101"/>
                <a:gd name="f142" fmla="*/ 22 1 f102"/>
                <a:gd name="f143" fmla="*/ 3 1 f101"/>
                <a:gd name="f144" fmla="*/ 25 1 f102"/>
                <a:gd name="f145" fmla="*/ 6 1 f101"/>
                <a:gd name="f146" fmla="*/ 30 1 f102"/>
                <a:gd name="f147" fmla="*/ 12 1 f101"/>
                <a:gd name="f148" fmla="*/ 41 1 f102"/>
                <a:gd name="f149" fmla="*/ 14 1 f101"/>
                <a:gd name="f150" fmla="*/ 48 1 f102"/>
                <a:gd name="f151" fmla="*/ 19 1 f101"/>
                <a:gd name="f152" fmla="*/ 51 1 f102"/>
                <a:gd name="f153" fmla="*/ 20 1 f101"/>
                <a:gd name="f154" fmla="*/ 54 1 f102"/>
                <a:gd name="f155" fmla="*/ 25 1 f101"/>
                <a:gd name="f156" fmla="*/ 66 1 f102"/>
                <a:gd name="f157" fmla="*/ 24 1 f101"/>
                <a:gd name="f158" fmla="*/ 69 1 f102"/>
                <a:gd name="f159" fmla="*/ 28 1 f101"/>
                <a:gd name="f160" fmla="*/ 74 1 f102"/>
                <a:gd name="f161" fmla="*/ 36 1 f101"/>
                <a:gd name="f162" fmla="*/ 86 1 f102"/>
                <a:gd name="f163" fmla="*/ 41 1 f101"/>
                <a:gd name="f164" fmla="*/ 94 1 f102"/>
                <a:gd name="f165" fmla="*/ 43 1 f101"/>
                <a:gd name="f166" fmla="*/ 99 1 f102"/>
                <a:gd name="f167" fmla="*/ 44 1 f101"/>
                <a:gd name="f168" fmla="*/ 101 1 f102"/>
                <a:gd name="f169" fmla="*/ 47 1 f101"/>
                <a:gd name="f170" fmla="*/ 98 1 f102"/>
                <a:gd name="f171" fmla="*/ 52 1 f101"/>
                <a:gd name="f172" fmla="*/ 97 1 f102"/>
                <a:gd name="f173" fmla="*/ 100 1 f102"/>
                <a:gd name="f174" fmla="*/ 61 1 f101"/>
                <a:gd name="f175" fmla="*/ 105 1 f102"/>
                <a:gd name="f176" fmla="*/ 90 1 f102"/>
                <a:gd name="f177" fmla="*/ 85 1 f101"/>
                <a:gd name="f178" fmla="*/ 85 1 f102"/>
                <a:gd name="f179" fmla="*/ 99 1 f101"/>
                <a:gd name="f180" fmla="*/ 78 1 f102"/>
                <a:gd name="f181" fmla="*/ 101 1 f101"/>
                <a:gd name="f182" fmla="*/ 65 1 f102"/>
                <a:gd name="f183" fmla="*/ 97 1 f101"/>
                <a:gd name="f184" fmla="*/ 62 1 f102"/>
                <a:gd name="f185" fmla="*/ 95 1 f101"/>
                <a:gd name="f186" fmla="*/ 64 1 f102"/>
                <a:gd name="f187" fmla="*/ 83 1 f101"/>
                <a:gd name="f188" fmla="*/ 58 1 f102"/>
                <a:gd name="f189" fmla="*/ f6 1 f101"/>
                <a:gd name="f190" fmla="*/ f7 1 f102"/>
                <a:gd name="f191" fmla="+- f103 0 f1"/>
                <a:gd name="f192" fmla="*/ f139 f96 1"/>
                <a:gd name="f193" fmla="*/ f189 f96 1"/>
                <a:gd name="f194" fmla="*/ f190 f97 1"/>
                <a:gd name="f195" fmla="*/ f131 f97 1"/>
                <a:gd name="f196" fmla="*/ f104 f96 1"/>
                <a:gd name="f197" fmla="*/ f105 f97 1"/>
                <a:gd name="f198" fmla="*/ f106 f97 1"/>
                <a:gd name="f199" fmla="*/ f107 f96 1"/>
                <a:gd name="f200" fmla="*/ f108 f97 1"/>
                <a:gd name="f201" fmla="*/ f109 f96 1"/>
                <a:gd name="f202" fmla="*/ f110 f97 1"/>
                <a:gd name="f203" fmla="*/ f111 f96 1"/>
                <a:gd name="f204" fmla="*/ f112 f97 1"/>
                <a:gd name="f205" fmla="*/ f113 f96 1"/>
                <a:gd name="f206" fmla="*/ f114 f97 1"/>
                <a:gd name="f207" fmla="*/ f115 f96 1"/>
                <a:gd name="f208" fmla="*/ f116 f97 1"/>
                <a:gd name="f209" fmla="*/ f117 f96 1"/>
                <a:gd name="f210" fmla="*/ f118 f97 1"/>
                <a:gd name="f211" fmla="*/ f119 f96 1"/>
                <a:gd name="f212" fmla="*/ f120 f96 1"/>
                <a:gd name="f213" fmla="*/ f121 f97 1"/>
                <a:gd name="f214" fmla="*/ f122 f96 1"/>
                <a:gd name="f215" fmla="*/ f123 f97 1"/>
                <a:gd name="f216" fmla="*/ f124 f96 1"/>
                <a:gd name="f217" fmla="*/ f125 f97 1"/>
                <a:gd name="f218" fmla="*/ f126 f96 1"/>
                <a:gd name="f219" fmla="*/ f127 f97 1"/>
                <a:gd name="f220" fmla="*/ f128 f96 1"/>
                <a:gd name="f221" fmla="*/ f129 f97 1"/>
                <a:gd name="f222" fmla="*/ f130 f96 1"/>
                <a:gd name="f223" fmla="*/ f132 f96 1"/>
                <a:gd name="f224" fmla="*/ f133 f97 1"/>
                <a:gd name="f225" fmla="*/ f134 f96 1"/>
                <a:gd name="f226" fmla="*/ f135 f97 1"/>
                <a:gd name="f227" fmla="*/ f136 f96 1"/>
                <a:gd name="f228" fmla="*/ f137 f97 1"/>
                <a:gd name="f229" fmla="*/ f138 f96 1"/>
                <a:gd name="f230" fmla="*/ f140 f97 1"/>
                <a:gd name="f231" fmla="*/ f141 f96 1"/>
                <a:gd name="f232" fmla="*/ f142 f97 1"/>
                <a:gd name="f233" fmla="*/ f143 f96 1"/>
                <a:gd name="f234" fmla="*/ f144 f97 1"/>
                <a:gd name="f235" fmla="*/ f145 f96 1"/>
                <a:gd name="f236" fmla="*/ f146 f97 1"/>
                <a:gd name="f237" fmla="*/ f147 f96 1"/>
                <a:gd name="f238" fmla="*/ f148 f97 1"/>
                <a:gd name="f239" fmla="*/ f149 f96 1"/>
                <a:gd name="f240" fmla="*/ f150 f97 1"/>
                <a:gd name="f241" fmla="*/ f151 f96 1"/>
                <a:gd name="f242" fmla="*/ f152 f97 1"/>
                <a:gd name="f243" fmla="*/ f153 f96 1"/>
                <a:gd name="f244" fmla="*/ f154 f97 1"/>
                <a:gd name="f245" fmla="*/ f155 f96 1"/>
                <a:gd name="f246" fmla="*/ f156 f97 1"/>
                <a:gd name="f247" fmla="*/ f157 f96 1"/>
                <a:gd name="f248" fmla="*/ f158 f97 1"/>
                <a:gd name="f249" fmla="*/ f159 f96 1"/>
                <a:gd name="f250" fmla="*/ f160 f97 1"/>
                <a:gd name="f251" fmla="*/ f161 f96 1"/>
                <a:gd name="f252" fmla="*/ f162 f97 1"/>
                <a:gd name="f253" fmla="*/ f163 f96 1"/>
                <a:gd name="f254" fmla="*/ f164 f97 1"/>
                <a:gd name="f255" fmla="*/ f165 f96 1"/>
                <a:gd name="f256" fmla="*/ f166 f97 1"/>
                <a:gd name="f257" fmla="*/ f167 f96 1"/>
                <a:gd name="f258" fmla="*/ f168 f97 1"/>
                <a:gd name="f259" fmla="*/ f169 f96 1"/>
                <a:gd name="f260" fmla="*/ f170 f97 1"/>
                <a:gd name="f261" fmla="*/ f171 f96 1"/>
                <a:gd name="f262" fmla="*/ f172 f97 1"/>
                <a:gd name="f263" fmla="*/ f173 f97 1"/>
                <a:gd name="f264" fmla="*/ f174 f96 1"/>
                <a:gd name="f265" fmla="*/ f175 f97 1"/>
                <a:gd name="f266" fmla="*/ f176 f97 1"/>
                <a:gd name="f267" fmla="*/ f177 f96 1"/>
                <a:gd name="f268" fmla="*/ f178 f97 1"/>
                <a:gd name="f269" fmla="*/ f179 f96 1"/>
                <a:gd name="f270" fmla="*/ f180 f97 1"/>
                <a:gd name="f271" fmla="*/ f181 f96 1"/>
                <a:gd name="f272" fmla="*/ f182 f97 1"/>
                <a:gd name="f273" fmla="*/ f183 f96 1"/>
                <a:gd name="f274" fmla="*/ f184 f97 1"/>
                <a:gd name="f275" fmla="*/ f185 f96 1"/>
                <a:gd name="f276" fmla="*/ f186 f97 1"/>
                <a:gd name="f277" fmla="*/ f187 f96 1"/>
                <a:gd name="f278" fmla="*/ f188 f97 1"/>
              </a:gdLst>
              <a:ahLst/>
              <a:cxnLst>
                <a:cxn ang="3cd4">
                  <a:pos x="hc" y="t"/>
                </a:cxn>
                <a:cxn ang="0">
                  <a:pos x="r" y="vc"/>
                </a:cxn>
                <a:cxn ang="cd4">
                  <a:pos x="hc" y="b"/>
                </a:cxn>
                <a:cxn ang="cd2">
                  <a:pos x="l" y="vc"/>
                </a:cxn>
                <a:cxn ang="f191">
                  <a:pos x="f196" y="f197"/>
                </a:cxn>
                <a:cxn ang="f191">
                  <a:pos x="f196" y="f198"/>
                </a:cxn>
                <a:cxn ang="f191">
                  <a:pos x="f196" y="f198"/>
                </a:cxn>
                <a:cxn ang="f191">
                  <a:pos x="f199" y="f200"/>
                </a:cxn>
                <a:cxn ang="f191">
                  <a:pos x="f201" y="f202"/>
                </a:cxn>
                <a:cxn ang="f191">
                  <a:pos x="f203" y="f204"/>
                </a:cxn>
                <a:cxn ang="f191">
                  <a:pos x="f205" y="f206"/>
                </a:cxn>
                <a:cxn ang="f191">
                  <a:pos x="f207" y="f208"/>
                </a:cxn>
                <a:cxn ang="f191">
                  <a:pos x="f209" y="f210"/>
                </a:cxn>
                <a:cxn ang="f191">
                  <a:pos x="f211" y="f210"/>
                </a:cxn>
                <a:cxn ang="f191">
                  <a:pos x="f212" y="f213"/>
                </a:cxn>
                <a:cxn ang="f191">
                  <a:pos x="f214" y="f215"/>
                </a:cxn>
                <a:cxn ang="f191">
                  <a:pos x="f216" y="f217"/>
                </a:cxn>
                <a:cxn ang="f191">
                  <a:pos x="f218" y="f219"/>
                </a:cxn>
                <a:cxn ang="f191">
                  <a:pos x="f220" y="f221"/>
                </a:cxn>
                <a:cxn ang="f191">
                  <a:pos x="f222" y="f195"/>
                </a:cxn>
                <a:cxn ang="f191">
                  <a:pos x="f223" y="f224"/>
                </a:cxn>
                <a:cxn ang="f191">
                  <a:pos x="f225" y="f226"/>
                </a:cxn>
                <a:cxn ang="f191">
                  <a:pos x="f227" y="f228"/>
                </a:cxn>
                <a:cxn ang="f191">
                  <a:pos x="f229" y="f215"/>
                </a:cxn>
                <a:cxn ang="f191">
                  <a:pos x="f192" y="f230"/>
                </a:cxn>
                <a:cxn ang="f191">
                  <a:pos x="f231" y="f215"/>
                </a:cxn>
                <a:cxn ang="f191">
                  <a:pos x="f231" y="f232"/>
                </a:cxn>
                <a:cxn ang="f191">
                  <a:pos x="f233" y="f234"/>
                </a:cxn>
                <a:cxn ang="f191">
                  <a:pos x="f235" y="f236"/>
                </a:cxn>
                <a:cxn ang="f191">
                  <a:pos x="f237" y="f238"/>
                </a:cxn>
                <a:cxn ang="f191">
                  <a:pos x="f239" y="f240"/>
                </a:cxn>
                <a:cxn ang="f191">
                  <a:pos x="f241" y="f242"/>
                </a:cxn>
                <a:cxn ang="f191">
                  <a:pos x="f243" y="f244"/>
                </a:cxn>
                <a:cxn ang="f191">
                  <a:pos x="f245" y="f246"/>
                </a:cxn>
                <a:cxn ang="f191">
                  <a:pos x="f247" y="f248"/>
                </a:cxn>
                <a:cxn ang="f191">
                  <a:pos x="f249" y="f250"/>
                </a:cxn>
                <a:cxn ang="f191">
                  <a:pos x="f251" y="f252"/>
                </a:cxn>
                <a:cxn ang="f191">
                  <a:pos x="f253" y="f254"/>
                </a:cxn>
                <a:cxn ang="f191">
                  <a:pos x="f255" y="f256"/>
                </a:cxn>
                <a:cxn ang="f191">
                  <a:pos x="f257" y="f258"/>
                </a:cxn>
                <a:cxn ang="f191">
                  <a:pos x="f259" y="f260"/>
                </a:cxn>
                <a:cxn ang="f191">
                  <a:pos x="f261" y="f262"/>
                </a:cxn>
                <a:cxn ang="f191">
                  <a:pos x="f214" y="f263"/>
                </a:cxn>
                <a:cxn ang="f191">
                  <a:pos x="f264" y="f265"/>
                </a:cxn>
                <a:cxn ang="f191">
                  <a:pos x="f201" y="f266"/>
                </a:cxn>
                <a:cxn ang="f191">
                  <a:pos x="f267" y="f268"/>
                </a:cxn>
                <a:cxn ang="f191">
                  <a:pos x="f269" y="f270"/>
                </a:cxn>
                <a:cxn ang="f191">
                  <a:pos x="f271" y="f272"/>
                </a:cxn>
                <a:cxn ang="f191">
                  <a:pos x="f273" y="f274"/>
                </a:cxn>
                <a:cxn ang="f191">
                  <a:pos x="f275" y="f276"/>
                </a:cxn>
                <a:cxn ang="f191">
                  <a:pos x="f277" y="f278"/>
                </a:cxn>
                <a:cxn ang="f191">
                  <a:pos x="f196" y="f197"/>
                </a:cxn>
              </a:cxnLst>
              <a:rect l="f192" t="f195" r="f193" b="f194"/>
              <a:pathLst>
                <a:path w="101" h="105">
                  <a:moveTo>
                    <a:pt x="f8" y="f9"/>
                  </a:moveTo>
                  <a:cubicBezTo>
                    <a:pt x="f8" y="f9"/>
                    <a:pt x="f10" y="f9"/>
                    <a:pt x="f8" y="f11"/>
                  </a:cubicBezTo>
                  <a:cubicBezTo>
                    <a:pt x="f12" y="f13"/>
                    <a:pt x="f10" y="f9"/>
                    <a:pt x="f8" y="f11"/>
                  </a:cubicBezTo>
                  <a:cubicBezTo>
                    <a:pt x="f14" y="f13"/>
                    <a:pt x="f14" y="f13"/>
                    <a:pt x="f15" y="f16"/>
                  </a:cubicBezTo>
                  <a:cubicBezTo>
                    <a:pt x="f17" y="f18"/>
                    <a:pt x="f19" y="f18"/>
                    <a:pt x="f19" y="f20"/>
                  </a:cubicBezTo>
                  <a:cubicBezTo>
                    <a:pt x="f19" y="f21"/>
                    <a:pt x="f22" y="f23"/>
                    <a:pt x="f24" y="f25"/>
                  </a:cubicBezTo>
                  <a:cubicBezTo>
                    <a:pt x="f24" y="f26"/>
                    <a:pt x="f22" y="f27"/>
                    <a:pt x="f22" y="f26"/>
                  </a:cubicBezTo>
                  <a:cubicBezTo>
                    <a:pt x="f28" y="f29"/>
                    <a:pt x="f28" y="f26"/>
                    <a:pt x="f30" y="f29"/>
                  </a:cubicBezTo>
                  <a:cubicBezTo>
                    <a:pt x="f31" y="f32"/>
                    <a:pt x="f33" y="f32"/>
                    <a:pt x="f31" y="f32"/>
                  </a:cubicBezTo>
                  <a:cubicBezTo>
                    <a:pt x="f31" y="f34"/>
                    <a:pt x="f33" y="f35"/>
                    <a:pt x="f36" y="f32"/>
                  </a:cubicBezTo>
                  <a:cubicBezTo>
                    <a:pt x="f36" y="f35"/>
                    <a:pt x="f36" y="f35"/>
                    <a:pt x="f37" y="f38"/>
                  </a:cubicBezTo>
                  <a:cubicBezTo>
                    <a:pt x="f39" y="f40"/>
                    <a:pt x="f39" y="f40"/>
                    <a:pt x="f41" y="f40"/>
                  </a:cubicBezTo>
                  <a:cubicBezTo>
                    <a:pt x="f42" y="f43"/>
                    <a:pt x="f44" y="f45"/>
                    <a:pt x="f46" y="f45"/>
                  </a:cubicBezTo>
                  <a:cubicBezTo>
                    <a:pt x="f16" y="f45"/>
                    <a:pt x="f47" y="f45"/>
                    <a:pt x="f21" y="f48"/>
                  </a:cubicBezTo>
                  <a:cubicBezTo>
                    <a:pt x="f26" y="f49"/>
                    <a:pt x="f25" y="f50"/>
                    <a:pt x="f29" y="f51"/>
                  </a:cubicBezTo>
                  <a:cubicBezTo>
                    <a:pt x="f52" y="f53"/>
                    <a:pt x="f54" y="f5"/>
                    <a:pt x="f55" y="f5"/>
                  </a:cubicBezTo>
                  <a:cubicBezTo>
                    <a:pt x="f55" y="f56"/>
                    <a:pt x="f57" y="f56"/>
                    <a:pt x="f58" y="f59"/>
                  </a:cubicBezTo>
                  <a:cubicBezTo>
                    <a:pt x="f60" y="f61"/>
                    <a:pt x="f60" y="f61"/>
                    <a:pt x="f60" y="f61"/>
                  </a:cubicBezTo>
                  <a:cubicBezTo>
                    <a:pt x="f61" y="f48"/>
                    <a:pt x="f48" y="f60"/>
                    <a:pt x="f62" y="f63"/>
                  </a:cubicBezTo>
                  <a:cubicBezTo>
                    <a:pt x="f49" y="f63"/>
                    <a:pt x="f49" y="f40"/>
                    <a:pt x="f64" y="f40"/>
                  </a:cubicBezTo>
                  <a:cubicBezTo>
                    <a:pt x="f51" y="f65"/>
                    <a:pt x="f56" y="f57"/>
                    <a:pt x="f5" y="f57"/>
                  </a:cubicBezTo>
                  <a:cubicBezTo>
                    <a:pt x="f53" y="f45"/>
                    <a:pt x="f56" y="f45"/>
                    <a:pt x="f53" y="f40"/>
                  </a:cubicBezTo>
                  <a:cubicBezTo>
                    <a:pt x="f5" y="f65"/>
                    <a:pt x="f56" y="f65"/>
                    <a:pt x="f53" y="f66"/>
                  </a:cubicBezTo>
                  <a:cubicBezTo>
                    <a:pt x="f5" y="f67"/>
                    <a:pt x="f56" y="f66"/>
                    <a:pt x="f59" y="f52"/>
                  </a:cubicBezTo>
                  <a:cubicBezTo>
                    <a:pt x="f51" y="f34"/>
                    <a:pt x="f50" y="f32"/>
                    <a:pt x="f49" y="f68"/>
                  </a:cubicBezTo>
                  <a:cubicBezTo>
                    <a:pt x="f64" y="f29"/>
                    <a:pt x="f50" y="f26"/>
                    <a:pt x="f48" y="f69"/>
                  </a:cubicBezTo>
                  <a:cubicBezTo>
                    <a:pt x="f57" y="f9"/>
                    <a:pt x="f70" y="f18"/>
                    <a:pt x="f63" y="f71"/>
                  </a:cubicBezTo>
                  <a:cubicBezTo>
                    <a:pt x="f57" y="f72"/>
                    <a:pt x="f55" y="f73"/>
                    <a:pt x="f65" y="f74"/>
                  </a:cubicBezTo>
                  <a:cubicBezTo>
                    <a:pt x="f65" y="f46"/>
                    <a:pt x="f43" y="f46"/>
                    <a:pt x="f43" y="f75"/>
                  </a:cubicBezTo>
                  <a:cubicBezTo>
                    <a:pt x="f76" y="f77"/>
                    <a:pt x="f38" y="f78"/>
                    <a:pt x="f52" y="f36"/>
                  </a:cubicBezTo>
                  <a:cubicBezTo>
                    <a:pt x="f54" y="f79"/>
                    <a:pt x="f38" y="f33"/>
                    <a:pt x="f67" y="f30"/>
                  </a:cubicBezTo>
                  <a:cubicBezTo>
                    <a:pt x="f54" y="f28"/>
                    <a:pt x="f67" y="f28"/>
                    <a:pt x="f34" y="f19"/>
                  </a:cubicBezTo>
                  <a:cubicBezTo>
                    <a:pt x="f80" y="f12"/>
                    <a:pt x="f26" y="f81"/>
                    <a:pt x="f25" y="f82"/>
                  </a:cubicBezTo>
                  <a:cubicBezTo>
                    <a:pt x="f21" y="f83"/>
                    <a:pt x="f21" y="f83"/>
                    <a:pt x="f69" y="f84"/>
                  </a:cubicBezTo>
                  <a:cubicBezTo>
                    <a:pt x="f47" y="f85"/>
                    <a:pt x="f69" y="f86"/>
                    <a:pt x="f47" y="f85"/>
                  </a:cubicBezTo>
                  <a:cubicBezTo>
                    <a:pt x="f13" y="f87"/>
                    <a:pt x="f18" y="f87"/>
                    <a:pt x="f16" y="f6"/>
                  </a:cubicBezTo>
                  <a:cubicBezTo>
                    <a:pt x="f73" y="f87"/>
                    <a:pt x="f13" y="f85"/>
                    <a:pt x="f9" y="f86"/>
                  </a:cubicBezTo>
                  <a:cubicBezTo>
                    <a:pt x="f73" y="f88"/>
                    <a:pt x="f11" y="f89"/>
                    <a:pt x="f90" y="f88"/>
                  </a:cubicBezTo>
                  <a:cubicBezTo>
                    <a:pt x="f44" y="f86"/>
                    <a:pt x="f77" y="f85"/>
                    <a:pt x="f41" y="f87"/>
                  </a:cubicBezTo>
                  <a:cubicBezTo>
                    <a:pt x="f78" y="f6"/>
                    <a:pt x="f78" y="f6"/>
                    <a:pt x="f39" y="f7"/>
                  </a:cubicBezTo>
                  <a:cubicBezTo>
                    <a:pt x="f36" y="f6"/>
                    <a:pt x="f19" y="f83"/>
                    <a:pt x="f19" y="f83"/>
                  </a:cubicBezTo>
                  <a:cubicBezTo>
                    <a:pt x="f19" y="f83"/>
                    <a:pt x="f91" y="f82"/>
                    <a:pt x="f92" y="f92"/>
                  </a:cubicBezTo>
                  <a:cubicBezTo>
                    <a:pt x="f85" y="f14"/>
                    <a:pt x="f85" y="f14"/>
                    <a:pt x="f85" y="f14"/>
                  </a:cubicBezTo>
                  <a:cubicBezTo>
                    <a:pt x="f6" y="f93"/>
                    <a:pt x="f6" y="f93"/>
                    <a:pt x="f6" y="f93"/>
                  </a:cubicBezTo>
                  <a:cubicBezTo>
                    <a:pt x="f6" y="f93"/>
                    <a:pt x="f88" y="f78"/>
                    <a:pt x="f88" y="f78"/>
                  </a:cubicBezTo>
                  <a:cubicBezTo>
                    <a:pt x="f88" y="f78"/>
                    <a:pt x="f89" y="f37"/>
                    <a:pt x="f89" y="f37"/>
                  </a:cubicBezTo>
                  <a:cubicBezTo>
                    <a:pt x="f81" y="f94"/>
                    <a:pt x="f81" y="f94"/>
                    <a:pt x="f81" y="f94"/>
                  </a:cubicBezTo>
                  <a:cubicBezTo>
                    <a:pt x="f81" y="f90"/>
                    <a:pt x="f10" y="f9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91" name="qatar Doha">
              <a:extLst>
                <a:ext uri="{FF2B5EF4-FFF2-40B4-BE49-F238E27FC236}">
                  <a16:creationId xmlns:a16="http://schemas.microsoft.com/office/drawing/2014/main" id="{5DEB2A77-7166-9C7D-E01D-F921B78C7630}"/>
                </a:ext>
              </a:extLst>
            </p:cNvPr>
            <p:cNvSpPr/>
            <p:nvPr/>
          </p:nvSpPr>
          <p:spPr>
            <a:xfrm>
              <a:off x="8251170" y="3725549"/>
              <a:ext cx="31629" cy="44933"/>
            </a:xfrm>
            <a:custGeom>
              <a:avLst/>
              <a:gdLst>
                <a:gd name="f0" fmla="val 10800000"/>
                <a:gd name="f1" fmla="val 5400000"/>
                <a:gd name="f2" fmla="val 180"/>
                <a:gd name="f3" fmla="val w"/>
                <a:gd name="f4" fmla="val h"/>
                <a:gd name="f5" fmla="val 0"/>
                <a:gd name="f6" fmla="val 6"/>
                <a:gd name="f7" fmla="val 9"/>
                <a:gd name="f8" fmla="val 5"/>
                <a:gd name="f9" fmla="val 7"/>
                <a:gd name="f10" fmla="val 4"/>
                <a:gd name="f11" fmla="val 1"/>
                <a:gd name="f12" fmla="val 3"/>
                <a:gd name="f13" fmla="val 2"/>
                <a:gd name="f14" fmla="val 8"/>
                <a:gd name="f15" fmla="+- 0 0 -90"/>
                <a:gd name="f16" fmla="*/ f3 1 6"/>
                <a:gd name="f17" fmla="*/ f4 1 9"/>
                <a:gd name="f18" fmla="+- f7 0 f5"/>
                <a:gd name="f19" fmla="+- f6 0 f5"/>
                <a:gd name="f20" fmla="*/ f15 f0 1"/>
                <a:gd name="f21" fmla="*/ f19 1 6"/>
                <a:gd name="f22" fmla="*/ f18 1 9"/>
                <a:gd name="f23" fmla="*/ f20 1 f2"/>
                <a:gd name="f24" fmla="*/ 5 1 f21"/>
                <a:gd name="f25" fmla="*/ 9 1 f22"/>
                <a:gd name="f26" fmla="*/ 4 1 f22"/>
                <a:gd name="f27" fmla="*/ 3 1 f21"/>
                <a:gd name="f28" fmla="*/ 1 1 f22"/>
                <a:gd name="f29" fmla="*/ 1 1 f21"/>
                <a:gd name="f30" fmla="*/ 2 1 f22"/>
                <a:gd name="f31" fmla="*/ 0 1 f21"/>
                <a:gd name="f32" fmla="*/ 7 1 f22"/>
                <a:gd name="f33" fmla="*/ f6 1 f21"/>
                <a:gd name="f34" fmla="*/ 0 1 f22"/>
                <a:gd name="f35" fmla="*/ f7 1 f22"/>
                <a:gd name="f36" fmla="+- f23 0 f1"/>
                <a:gd name="f37" fmla="*/ f31 f16 1"/>
                <a:gd name="f38" fmla="*/ f33 f16 1"/>
                <a:gd name="f39" fmla="*/ f35 f17 1"/>
                <a:gd name="f40" fmla="*/ f34 f17 1"/>
                <a:gd name="f41" fmla="*/ f24 f16 1"/>
                <a:gd name="f42" fmla="*/ f25 f17 1"/>
                <a:gd name="f43" fmla="*/ f26 f17 1"/>
                <a:gd name="f44" fmla="*/ f27 f16 1"/>
                <a:gd name="f45" fmla="*/ f28 f17 1"/>
                <a:gd name="f46" fmla="*/ f29 f16 1"/>
                <a:gd name="f47" fmla="*/ f30 f17 1"/>
                <a:gd name="f48" fmla="*/ f32 f17 1"/>
              </a:gdLst>
              <a:ahLst/>
              <a:cxnLst>
                <a:cxn ang="3cd4">
                  <a:pos x="hc" y="t"/>
                </a:cxn>
                <a:cxn ang="0">
                  <a:pos x="r" y="vc"/>
                </a:cxn>
                <a:cxn ang="cd4">
                  <a:pos x="hc" y="b"/>
                </a:cxn>
                <a:cxn ang="cd2">
                  <a:pos x="l" y="vc"/>
                </a:cxn>
                <a:cxn ang="f36">
                  <a:pos x="f41" y="f42"/>
                </a:cxn>
                <a:cxn ang="f36">
                  <a:pos x="f41" y="f43"/>
                </a:cxn>
                <a:cxn ang="f36">
                  <a:pos x="f44" y="f45"/>
                </a:cxn>
                <a:cxn ang="f36">
                  <a:pos x="f46" y="f47"/>
                </a:cxn>
                <a:cxn ang="f36">
                  <a:pos x="f37" y="f47"/>
                </a:cxn>
                <a:cxn ang="f36">
                  <a:pos x="f46" y="f48"/>
                </a:cxn>
                <a:cxn ang="f36">
                  <a:pos x="f41" y="f42"/>
                </a:cxn>
              </a:cxnLst>
              <a:rect l="f37" t="f40" r="f38" b="f39"/>
              <a:pathLst>
                <a:path w="6" h="9">
                  <a:moveTo>
                    <a:pt x="f8" y="f7"/>
                  </a:moveTo>
                  <a:cubicBezTo>
                    <a:pt x="f6" y="f9"/>
                    <a:pt x="f10" y="f8"/>
                    <a:pt x="f8" y="f10"/>
                  </a:cubicBezTo>
                  <a:cubicBezTo>
                    <a:pt x="f6" y="f10"/>
                    <a:pt x="f10" y="f11"/>
                    <a:pt x="f12" y="f11"/>
                  </a:cubicBezTo>
                  <a:cubicBezTo>
                    <a:pt x="f13" y="f5"/>
                    <a:pt x="f13" y="f11"/>
                    <a:pt x="f11" y="f13"/>
                  </a:cubicBezTo>
                  <a:cubicBezTo>
                    <a:pt x="f11" y="f12"/>
                    <a:pt x="f11" y="f11"/>
                    <a:pt x="f5" y="f13"/>
                  </a:cubicBezTo>
                  <a:cubicBezTo>
                    <a:pt x="f5" y="f12"/>
                    <a:pt x="f5" y="f12"/>
                    <a:pt x="f11" y="f9"/>
                  </a:cubicBezTo>
                  <a:cubicBezTo>
                    <a:pt x="f12" y="f14"/>
                    <a:pt x="f12" y="f14"/>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92" name="Tajikisten">
              <a:extLst>
                <a:ext uri="{FF2B5EF4-FFF2-40B4-BE49-F238E27FC236}">
                  <a16:creationId xmlns:a16="http://schemas.microsoft.com/office/drawing/2014/main" id="{7B23B85D-3D81-A630-ECFF-CC19E0AEC2C6}"/>
                </a:ext>
              </a:extLst>
            </p:cNvPr>
            <p:cNvSpPr/>
            <p:nvPr/>
          </p:nvSpPr>
          <p:spPr>
            <a:xfrm>
              <a:off x="8560704" y="3291227"/>
              <a:ext cx="192042" cy="100556"/>
            </a:xfrm>
            <a:custGeom>
              <a:avLst/>
              <a:gdLst>
                <a:gd name="f0" fmla="val 10800000"/>
                <a:gd name="f1" fmla="val 5400000"/>
                <a:gd name="f2" fmla="val 180"/>
                <a:gd name="f3" fmla="val w"/>
                <a:gd name="f4" fmla="val h"/>
                <a:gd name="f5" fmla="val 0"/>
                <a:gd name="f6" fmla="val 36"/>
                <a:gd name="f7" fmla="val 20"/>
                <a:gd name="f8" fmla="val 5"/>
                <a:gd name="f9" fmla="val 15"/>
                <a:gd name="f10" fmla="val 9"/>
                <a:gd name="f11" fmla="val 6"/>
                <a:gd name="f12" fmla="val 18"/>
                <a:gd name="f13" fmla="val 17"/>
                <a:gd name="f14" fmla="val 11"/>
                <a:gd name="f15" fmla="val 16"/>
                <a:gd name="f16" fmla="val 12"/>
                <a:gd name="f17" fmla="val 14"/>
                <a:gd name="f18" fmla="val 13"/>
                <a:gd name="f19" fmla="val 10"/>
                <a:gd name="f20" fmla="val 21"/>
                <a:gd name="f21" fmla="val 19"/>
                <a:gd name="f22" fmla="val 23"/>
                <a:gd name="f23" fmla="val 24"/>
                <a:gd name="f24" fmla="val 25"/>
                <a:gd name="f25" fmla="val 27"/>
                <a:gd name="f26" fmla="val 29"/>
                <a:gd name="f27" fmla="val 30"/>
                <a:gd name="f28" fmla="val 31"/>
                <a:gd name="f29" fmla="val 35"/>
                <a:gd name="f30" fmla="val 34"/>
                <a:gd name="f31" fmla="val 32"/>
                <a:gd name="f32" fmla="val 33"/>
                <a:gd name="f33" fmla="val 4"/>
                <a:gd name="f34" fmla="val 28"/>
                <a:gd name="f35" fmla="val 8"/>
                <a:gd name="f36" fmla="val 7"/>
                <a:gd name="f37" fmla="val 3"/>
                <a:gd name="f38" fmla="val 2"/>
                <a:gd name="f39" fmla="val 1"/>
                <a:gd name="f40" fmla="+- 0 0 -90"/>
                <a:gd name="f41" fmla="*/ f3 1 36"/>
                <a:gd name="f42" fmla="*/ f4 1 20"/>
                <a:gd name="f43" fmla="+- f7 0 f5"/>
                <a:gd name="f44" fmla="+- f6 0 f5"/>
                <a:gd name="f45" fmla="*/ f40 f0 1"/>
                <a:gd name="f46" fmla="*/ f44 1 36"/>
                <a:gd name="f47" fmla="*/ f43 1 20"/>
                <a:gd name="f48" fmla="*/ f45 1 f2"/>
                <a:gd name="f49" fmla="*/ 5 1 f46"/>
                <a:gd name="f50" fmla="*/ 15 1 f47"/>
                <a:gd name="f51" fmla="*/ 9 1 f46"/>
                <a:gd name="f52" fmla="*/ 17 1 f47"/>
                <a:gd name="f53" fmla="*/ 14 1 f46"/>
                <a:gd name="f54" fmla="*/ 16 1 f47"/>
                <a:gd name="f55" fmla="*/ 14 1 f47"/>
                <a:gd name="f56" fmla="*/ 16 1 f46"/>
                <a:gd name="f57" fmla="*/ 17 1 f46"/>
                <a:gd name="f58" fmla="*/ 11 1 f47"/>
                <a:gd name="f59" fmla="*/ 20 1 f46"/>
                <a:gd name="f60" fmla="*/ 12 1 f47"/>
                <a:gd name="f61" fmla="*/ 21 1 f46"/>
                <a:gd name="f62" fmla="*/ 24 1 f46"/>
                <a:gd name="f63" fmla="*/ 19 1 f47"/>
                <a:gd name="f64" fmla="*/ 27 1 f46"/>
                <a:gd name="f65" fmla="*/ 18 1 f47"/>
                <a:gd name="f66" fmla="*/ 30 1 f46"/>
                <a:gd name="f67" fmla="*/ 35 1 f46"/>
                <a:gd name="f68" fmla="*/ 13 1 f47"/>
                <a:gd name="f69" fmla="*/ 32 1 f46"/>
                <a:gd name="f70" fmla="*/ 9 1 f47"/>
                <a:gd name="f71" fmla="*/ 28 1 f46"/>
                <a:gd name="f72" fmla="*/ 6 1 f47"/>
                <a:gd name="f73" fmla="*/ 7 1 f47"/>
                <a:gd name="f74" fmla="*/ 13 1 f46"/>
                <a:gd name="f75" fmla="*/ 8 1 f46"/>
                <a:gd name="f76" fmla="*/ 12 1 f46"/>
                <a:gd name="f77" fmla="*/ 5 1 f47"/>
                <a:gd name="f78" fmla="*/ 3 1 f47"/>
                <a:gd name="f79" fmla="*/ 2 1 f47"/>
                <a:gd name="f80" fmla="*/ 1 1 f47"/>
                <a:gd name="f81" fmla="*/ 4 1 f47"/>
                <a:gd name="f82" fmla="*/ 4 1 f46"/>
                <a:gd name="f83" fmla="*/ 6 1 f46"/>
                <a:gd name="f84" fmla="*/ 10 1 f47"/>
                <a:gd name="f85" fmla="*/ 0 1 f46"/>
                <a:gd name="f86" fmla="*/ f6 1 f46"/>
                <a:gd name="f87" fmla="*/ 0 1 f47"/>
                <a:gd name="f88" fmla="*/ f7 1 f47"/>
                <a:gd name="f89" fmla="+- f48 0 f1"/>
                <a:gd name="f90" fmla="*/ f85 f41 1"/>
                <a:gd name="f91" fmla="*/ f86 f41 1"/>
                <a:gd name="f92" fmla="*/ f88 f42 1"/>
                <a:gd name="f93" fmla="*/ f87 f42 1"/>
                <a:gd name="f94" fmla="*/ f49 f41 1"/>
                <a:gd name="f95" fmla="*/ f50 f42 1"/>
                <a:gd name="f96" fmla="*/ f51 f41 1"/>
                <a:gd name="f97" fmla="*/ f52 f42 1"/>
                <a:gd name="f98" fmla="*/ f53 f41 1"/>
                <a:gd name="f99" fmla="*/ f54 f42 1"/>
                <a:gd name="f100" fmla="*/ f55 f42 1"/>
                <a:gd name="f101" fmla="*/ f56 f41 1"/>
                <a:gd name="f102" fmla="*/ f57 f41 1"/>
                <a:gd name="f103" fmla="*/ f58 f42 1"/>
                <a:gd name="f104" fmla="*/ f59 f41 1"/>
                <a:gd name="f105" fmla="*/ f60 f42 1"/>
                <a:gd name="f106" fmla="*/ f61 f41 1"/>
                <a:gd name="f107" fmla="*/ f62 f41 1"/>
                <a:gd name="f108" fmla="*/ f63 f42 1"/>
                <a:gd name="f109" fmla="*/ f64 f41 1"/>
                <a:gd name="f110" fmla="*/ f65 f42 1"/>
                <a:gd name="f111" fmla="*/ f66 f41 1"/>
                <a:gd name="f112" fmla="*/ f67 f41 1"/>
                <a:gd name="f113" fmla="*/ f68 f42 1"/>
                <a:gd name="f114" fmla="*/ f69 f41 1"/>
                <a:gd name="f115" fmla="*/ f70 f42 1"/>
                <a:gd name="f116" fmla="*/ f71 f41 1"/>
                <a:gd name="f117" fmla="*/ f72 f42 1"/>
                <a:gd name="f118" fmla="*/ f73 f42 1"/>
                <a:gd name="f119" fmla="*/ f74 f41 1"/>
                <a:gd name="f120" fmla="*/ f75 f41 1"/>
                <a:gd name="f121" fmla="*/ f76 f41 1"/>
                <a:gd name="f122" fmla="*/ f77 f42 1"/>
                <a:gd name="f123" fmla="*/ f78 f42 1"/>
                <a:gd name="f124" fmla="*/ f79 f42 1"/>
                <a:gd name="f125" fmla="*/ f80 f42 1"/>
                <a:gd name="f126" fmla="*/ f81 f42 1"/>
                <a:gd name="f127" fmla="*/ f82 f41 1"/>
                <a:gd name="f128" fmla="*/ f83 f41 1"/>
                <a:gd name="f129" fmla="*/ f84 f42 1"/>
              </a:gdLst>
              <a:ahLst/>
              <a:cxnLst>
                <a:cxn ang="3cd4">
                  <a:pos x="hc" y="t"/>
                </a:cxn>
                <a:cxn ang="0">
                  <a:pos x="r" y="vc"/>
                </a:cxn>
                <a:cxn ang="cd4">
                  <a:pos x="hc" y="b"/>
                </a:cxn>
                <a:cxn ang="cd2">
                  <a:pos x="l" y="vc"/>
                </a:cxn>
                <a:cxn ang="f89">
                  <a:pos x="f94" y="f95"/>
                </a:cxn>
                <a:cxn ang="f89">
                  <a:pos x="f96" y="f97"/>
                </a:cxn>
                <a:cxn ang="f89">
                  <a:pos x="f98" y="f99"/>
                </a:cxn>
                <a:cxn ang="f89">
                  <a:pos x="f98" y="f100"/>
                </a:cxn>
                <a:cxn ang="f89">
                  <a:pos x="f101" y="f100"/>
                </a:cxn>
                <a:cxn ang="f89">
                  <a:pos x="f102" y="f103"/>
                </a:cxn>
                <a:cxn ang="f89">
                  <a:pos x="f104" y="f105"/>
                </a:cxn>
                <a:cxn ang="f89">
                  <a:pos x="f106" y="f100"/>
                </a:cxn>
                <a:cxn ang="f89">
                  <a:pos x="f107" y="f108"/>
                </a:cxn>
                <a:cxn ang="f89">
                  <a:pos x="f109" y="f110"/>
                </a:cxn>
                <a:cxn ang="f89">
                  <a:pos x="f111" y="f99"/>
                </a:cxn>
                <a:cxn ang="f89">
                  <a:pos x="f111" y="f97"/>
                </a:cxn>
                <a:cxn ang="f89">
                  <a:pos x="f112" y="f99"/>
                </a:cxn>
                <a:cxn ang="f89">
                  <a:pos x="f112" y="f113"/>
                </a:cxn>
                <a:cxn ang="f89">
                  <a:pos x="f114" y="f115"/>
                </a:cxn>
                <a:cxn ang="f89">
                  <a:pos x="f116" y="f117"/>
                </a:cxn>
                <a:cxn ang="f89">
                  <a:pos x="f102" y="f118"/>
                </a:cxn>
                <a:cxn ang="f89">
                  <a:pos x="f119" y="f118"/>
                </a:cxn>
                <a:cxn ang="f89">
                  <a:pos x="f120" y="f117"/>
                </a:cxn>
                <a:cxn ang="f89">
                  <a:pos x="f121" y="f122"/>
                </a:cxn>
                <a:cxn ang="f89">
                  <a:pos x="f98" y="f123"/>
                </a:cxn>
                <a:cxn ang="f89">
                  <a:pos x="f98" y="f124"/>
                </a:cxn>
                <a:cxn ang="f89">
                  <a:pos x="f119" y="f125"/>
                </a:cxn>
                <a:cxn ang="f89">
                  <a:pos x="f120" y="f124"/>
                </a:cxn>
                <a:cxn ang="f89">
                  <a:pos x="f94" y="f126"/>
                </a:cxn>
                <a:cxn ang="f89">
                  <a:pos x="f127" y="f117"/>
                </a:cxn>
                <a:cxn ang="f89">
                  <a:pos x="f127" y="f115"/>
                </a:cxn>
                <a:cxn ang="f89">
                  <a:pos x="f128" y="f129"/>
                </a:cxn>
                <a:cxn ang="f89">
                  <a:pos x="f94" y="f95"/>
                </a:cxn>
              </a:cxnLst>
              <a:rect l="f90" t="f93" r="f91" b="f92"/>
              <a:pathLst>
                <a:path w="36" h="20">
                  <a:moveTo>
                    <a:pt x="f8" y="f9"/>
                  </a:moveTo>
                  <a:cubicBezTo>
                    <a:pt x="f10" y="f9"/>
                    <a:pt x="f11" y="f12"/>
                    <a:pt x="f10" y="f13"/>
                  </a:cubicBezTo>
                  <a:cubicBezTo>
                    <a:pt x="f14" y="f15"/>
                    <a:pt x="f16" y="f13"/>
                    <a:pt x="f17" y="f15"/>
                  </a:cubicBezTo>
                  <a:cubicBezTo>
                    <a:pt x="f9" y="f15"/>
                    <a:pt x="f18" y="f9"/>
                    <a:pt x="f17" y="f17"/>
                  </a:cubicBezTo>
                  <a:cubicBezTo>
                    <a:pt x="f15" y="f18"/>
                    <a:pt x="f9" y="f17"/>
                    <a:pt x="f15" y="f17"/>
                  </a:cubicBezTo>
                  <a:cubicBezTo>
                    <a:pt x="f13" y="f18"/>
                    <a:pt x="f9" y="f18"/>
                    <a:pt x="f13" y="f14"/>
                  </a:cubicBezTo>
                  <a:cubicBezTo>
                    <a:pt x="f12" y="f19"/>
                    <a:pt x="f20" y="f14"/>
                    <a:pt x="f7" y="f16"/>
                  </a:cubicBezTo>
                  <a:cubicBezTo>
                    <a:pt x="f21" y="f9"/>
                    <a:pt x="f20" y="f16"/>
                    <a:pt x="f20" y="f17"/>
                  </a:cubicBezTo>
                  <a:cubicBezTo>
                    <a:pt x="f20" y="f9"/>
                    <a:pt x="f22" y="f13"/>
                    <a:pt x="f23" y="f21"/>
                  </a:cubicBezTo>
                  <a:cubicBezTo>
                    <a:pt x="f24" y="f7"/>
                    <a:pt x="f23" y="f21"/>
                    <a:pt x="f25" y="f12"/>
                  </a:cubicBezTo>
                  <a:cubicBezTo>
                    <a:pt x="f26" y="f13"/>
                    <a:pt x="f26" y="f15"/>
                    <a:pt x="f27" y="f15"/>
                  </a:cubicBezTo>
                  <a:cubicBezTo>
                    <a:pt x="f28" y="f15"/>
                    <a:pt x="f26" y="f13"/>
                    <a:pt x="f27" y="f13"/>
                  </a:cubicBezTo>
                  <a:cubicBezTo>
                    <a:pt x="f28" y="f13"/>
                    <a:pt x="f28" y="f15"/>
                    <a:pt x="f29" y="f15"/>
                  </a:cubicBezTo>
                  <a:cubicBezTo>
                    <a:pt x="f29" y="f9"/>
                    <a:pt x="f6" y="f17"/>
                    <a:pt x="f29" y="f18"/>
                  </a:cubicBezTo>
                  <a:cubicBezTo>
                    <a:pt x="f30" y="f14"/>
                    <a:pt x="f31" y="f14"/>
                    <a:pt x="f31" y="f10"/>
                  </a:cubicBezTo>
                  <a:cubicBezTo>
                    <a:pt x="f32" y="f33"/>
                    <a:pt x="f26" y="f14"/>
                    <a:pt x="f34" y="f11"/>
                  </a:cubicBezTo>
                  <a:cubicBezTo>
                    <a:pt x="f22" y="f35"/>
                    <a:pt x="f12" y="f35"/>
                    <a:pt x="f13" y="f36"/>
                  </a:cubicBezTo>
                  <a:cubicBezTo>
                    <a:pt x="f9" y="f11"/>
                    <a:pt x="f17" y="f35"/>
                    <a:pt x="f18" y="f36"/>
                  </a:cubicBezTo>
                  <a:cubicBezTo>
                    <a:pt x="f16" y="f11"/>
                    <a:pt x="f35" y="f36"/>
                    <a:pt x="f35" y="f11"/>
                  </a:cubicBezTo>
                  <a:cubicBezTo>
                    <a:pt x="f36" y="f8"/>
                    <a:pt x="f14" y="f33"/>
                    <a:pt x="f16" y="f8"/>
                  </a:cubicBezTo>
                  <a:cubicBezTo>
                    <a:pt x="f17" y="f11"/>
                    <a:pt x="f9" y="f8"/>
                    <a:pt x="f17" y="f37"/>
                  </a:cubicBezTo>
                  <a:cubicBezTo>
                    <a:pt x="f14" y="f38"/>
                    <a:pt x="f17" y="f38"/>
                    <a:pt x="f17" y="f38"/>
                  </a:cubicBezTo>
                  <a:cubicBezTo>
                    <a:pt x="f17" y="f38"/>
                    <a:pt x="f17" y="f38"/>
                    <a:pt x="f18" y="f39"/>
                  </a:cubicBezTo>
                  <a:cubicBezTo>
                    <a:pt x="f18" y="f5"/>
                    <a:pt x="f19" y="f33"/>
                    <a:pt x="f35" y="f38"/>
                  </a:cubicBezTo>
                  <a:cubicBezTo>
                    <a:pt x="f35" y="f38"/>
                    <a:pt x="f35" y="f37"/>
                    <a:pt x="f8" y="f33"/>
                  </a:cubicBezTo>
                  <a:cubicBezTo>
                    <a:pt x="f10" y="f33"/>
                    <a:pt x="f36" y="f11"/>
                    <a:pt x="f33" y="f11"/>
                  </a:cubicBezTo>
                  <a:cubicBezTo>
                    <a:pt x="f5" y="f11"/>
                    <a:pt x="f38" y="f10"/>
                    <a:pt x="f33" y="f10"/>
                  </a:cubicBezTo>
                  <a:cubicBezTo>
                    <a:pt x="f36" y="f10"/>
                    <a:pt x="f33" y="f19"/>
                    <a:pt x="f11" y="f19"/>
                  </a:cubicBezTo>
                  <a:cubicBezTo>
                    <a:pt x="f35" y="f14"/>
                    <a:pt x="f8" y="f16"/>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93" name="Freeform 253">
              <a:extLst>
                <a:ext uri="{FF2B5EF4-FFF2-40B4-BE49-F238E27FC236}">
                  <a16:creationId xmlns:a16="http://schemas.microsoft.com/office/drawing/2014/main" id="{D7A9C7A6-C73E-B242-808A-A7A41C0EF8CD}"/>
                </a:ext>
              </a:extLst>
            </p:cNvPr>
            <p:cNvSpPr/>
            <p:nvPr/>
          </p:nvSpPr>
          <p:spPr>
            <a:xfrm>
              <a:off x="4941207" y="3866759"/>
              <a:ext cx="15819" cy="14977"/>
            </a:xfrm>
            <a:custGeom>
              <a:avLst/>
              <a:gdLst>
                <a:gd name="f0" fmla="val 10800000"/>
                <a:gd name="f1" fmla="val 5400000"/>
                <a:gd name="f2" fmla="val 180"/>
                <a:gd name="f3" fmla="val w"/>
                <a:gd name="f4" fmla="val h"/>
                <a:gd name="f5" fmla="val 0"/>
                <a:gd name="f6" fmla="val 3"/>
                <a:gd name="f7" fmla="val 1"/>
                <a:gd name="f8" fmla="val 2"/>
                <a:gd name="f9" fmla="+- 0 0 -90"/>
                <a:gd name="f10" fmla="*/ f3 1 3"/>
                <a:gd name="f11" fmla="*/ f4 1 3"/>
                <a:gd name="f12" fmla="+- f6 0 f5"/>
                <a:gd name="f13" fmla="*/ f9 f0 1"/>
                <a:gd name="f14" fmla="*/ f12 1 3"/>
                <a:gd name="f15" fmla="*/ f13 1 f2"/>
                <a:gd name="f16" fmla="*/ 1 1 f14"/>
                <a:gd name="f17" fmla="*/ 0 1 f14"/>
                <a:gd name="f18" fmla="*/ 2 1 f14"/>
                <a:gd name="f19" fmla="*/ 3 1 f14"/>
                <a:gd name="f20" fmla="*/ f6 1 f14"/>
                <a:gd name="f21" fmla="+- f15 0 f1"/>
                <a:gd name="f22" fmla="*/ f17 f10 1"/>
                <a:gd name="f23" fmla="*/ f20 f10 1"/>
                <a:gd name="f24" fmla="*/ f20 f11 1"/>
                <a:gd name="f25" fmla="*/ f17 f11 1"/>
                <a:gd name="f26" fmla="*/ f16 f10 1"/>
                <a:gd name="f27" fmla="*/ f16 f11 1"/>
                <a:gd name="f28" fmla="*/ f18 f11 1"/>
                <a:gd name="f29" fmla="*/ f19 f11 1"/>
                <a:gd name="f30" fmla="*/ f19 f10 1"/>
                <a:gd name="f31" fmla="*/ f18 f10 1"/>
              </a:gdLst>
              <a:ahLst/>
              <a:cxnLst>
                <a:cxn ang="3cd4">
                  <a:pos x="hc" y="t"/>
                </a:cxn>
                <a:cxn ang="0">
                  <a:pos x="r" y="vc"/>
                </a:cxn>
                <a:cxn ang="cd4">
                  <a:pos x="hc" y="b"/>
                </a:cxn>
                <a:cxn ang="cd2">
                  <a:pos x="l" y="vc"/>
                </a:cxn>
                <a:cxn ang="f21">
                  <a:pos x="f26" y="f25"/>
                </a:cxn>
                <a:cxn ang="f21">
                  <a:pos x="f22" y="f27"/>
                </a:cxn>
                <a:cxn ang="f21">
                  <a:pos x="f22" y="f27"/>
                </a:cxn>
                <a:cxn ang="f21">
                  <a:pos x="f26" y="f28"/>
                </a:cxn>
                <a:cxn ang="f21">
                  <a:pos x="f26" y="f28"/>
                </a:cxn>
                <a:cxn ang="f21">
                  <a:pos x="f22" y="f28"/>
                </a:cxn>
                <a:cxn ang="f21">
                  <a:pos x="f22" y="f27"/>
                </a:cxn>
                <a:cxn ang="f21">
                  <a:pos x="f22" y="f27"/>
                </a:cxn>
                <a:cxn ang="f21">
                  <a:pos x="f26" y="f29"/>
                </a:cxn>
                <a:cxn ang="f21">
                  <a:pos x="f30" y="f28"/>
                </a:cxn>
                <a:cxn ang="f21">
                  <a:pos x="f30" y="f28"/>
                </a:cxn>
                <a:cxn ang="f21">
                  <a:pos x="f30" y="f27"/>
                </a:cxn>
                <a:cxn ang="f21">
                  <a:pos x="f31" y="f27"/>
                </a:cxn>
                <a:cxn ang="f21">
                  <a:pos x="f31" y="f25"/>
                </a:cxn>
                <a:cxn ang="f21">
                  <a:pos x="f31" y="f25"/>
                </a:cxn>
                <a:cxn ang="f21">
                  <a:pos x="f26" y="f25"/>
                </a:cxn>
              </a:cxnLst>
              <a:rect l="f22" t="f25" r="f23" b="f24"/>
              <a:pathLst>
                <a:path w="3" h="3">
                  <a:moveTo>
                    <a:pt x="f7" y="f5"/>
                  </a:moveTo>
                  <a:cubicBezTo>
                    <a:pt x="f7" y="f5"/>
                    <a:pt x="f5" y="f5"/>
                    <a:pt x="f5" y="f7"/>
                  </a:cubicBezTo>
                  <a:cubicBezTo>
                    <a:pt x="f5" y="f7"/>
                    <a:pt x="f5" y="f7"/>
                    <a:pt x="f5" y="f7"/>
                  </a:cubicBezTo>
                  <a:cubicBezTo>
                    <a:pt x="f5" y="f7"/>
                    <a:pt x="f7" y="f7"/>
                    <a:pt x="f7" y="f8"/>
                  </a:cubicBezTo>
                  <a:cubicBezTo>
                    <a:pt x="f7" y="f8"/>
                    <a:pt x="f7" y="f8"/>
                    <a:pt x="f7" y="f8"/>
                  </a:cubicBezTo>
                  <a:cubicBezTo>
                    <a:pt x="f5" y="f8"/>
                    <a:pt x="f5" y="f8"/>
                    <a:pt x="f5" y="f8"/>
                  </a:cubicBezTo>
                  <a:cubicBezTo>
                    <a:pt x="f5" y="f8"/>
                    <a:pt x="f5" y="f7"/>
                    <a:pt x="f5" y="f7"/>
                  </a:cubicBezTo>
                  <a:cubicBezTo>
                    <a:pt x="f5" y="f7"/>
                    <a:pt x="f5" y="f7"/>
                    <a:pt x="f5" y="f7"/>
                  </a:cubicBezTo>
                  <a:cubicBezTo>
                    <a:pt x="f5" y="f8"/>
                    <a:pt x="f5" y="f8"/>
                    <a:pt x="f7" y="f6"/>
                  </a:cubicBezTo>
                  <a:cubicBezTo>
                    <a:pt x="f8" y="f6"/>
                    <a:pt x="f8" y="f8"/>
                    <a:pt x="f6" y="f8"/>
                  </a:cubicBezTo>
                  <a:cubicBezTo>
                    <a:pt x="f6" y="f8"/>
                    <a:pt x="f6" y="f8"/>
                    <a:pt x="f6" y="f8"/>
                  </a:cubicBezTo>
                  <a:cubicBezTo>
                    <a:pt x="f6" y="f7"/>
                    <a:pt x="f6" y="f7"/>
                    <a:pt x="f6" y="f7"/>
                  </a:cubicBezTo>
                  <a:cubicBezTo>
                    <a:pt x="f6" y="f7"/>
                    <a:pt x="f8" y="f7"/>
                    <a:pt x="f8" y="f7"/>
                  </a:cubicBezTo>
                  <a:cubicBezTo>
                    <a:pt x="f8" y="f7"/>
                    <a:pt x="f8" y="f5"/>
                    <a:pt x="f8" y="f5"/>
                  </a:cubicBezTo>
                  <a:cubicBezTo>
                    <a:pt x="f8" y="f5"/>
                    <a:pt x="f8" y="f5"/>
                    <a:pt x="f8" y="f5"/>
                  </a:cubicBezTo>
                  <a:cubicBezTo>
                    <a:pt x="f8" y="f5"/>
                    <a:pt x="f7" y="f5"/>
                    <a:pt x="f7"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grpSp>
      <p:sp>
        <p:nvSpPr>
          <p:cNvPr id="494" name="Title 1">
            <a:extLst>
              <a:ext uri="{FF2B5EF4-FFF2-40B4-BE49-F238E27FC236}">
                <a16:creationId xmlns:a16="http://schemas.microsoft.com/office/drawing/2014/main" id="{81CC3536-A2F0-D33B-29C0-C7531AF7C936}"/>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495" name="Text Placeholder 20">
            <a:extLst>
              <a:ext uri="{FF2B5EF4-FFF2-40B4-BE49-F238E27FC236}">
                <a16:creationId xmlns:a16="http://schemas.microsoft.com/office/drawing/2014/main" id="{91611FD8-D1FD-F8F1-8BE7-BA2B5A4728CB}"/>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sp>
        <p:nvSpPr>
          <p:cNvPr id="496" name="Text Placeholder 20">
            <a:extLst>
              <a:ext uri="{FF2B5EF4-FFF2-40B4-BE49-F238E27FC236}">
                <a16:creationId xmlns:a16="http://schemas.microsoft.com/office/drawing/2014/main" id="{3534B62E-4245-D54F-8452-F685E7EADE25}"/>
              </a:ext>
            </a:extLst>
          </p:cNvPr>
          <p:cNvSpPr txBox="1">
            <a:spLocks noGrp="1"/>
          </p:cNvSpPr>
          <p:nvPr>
            <p:ph type="body" idx="4294967295"/>
          </p:nvPr>
        </p:nvSpPr>
        <p:spPr>
          <a:xfrm>
            <a:off x="276514" y="2279087"/>
            <a:ext cx="3110157" cy="3740709"/>
          </a:xfrm>
        </p:spPr>
        <p:txBody>
          <a:bodyPr/>
          <a:lstStyle>
            <a:lvl1pPr marL="0" indent="0">
              <a:buNone/>
              <a:defRPr lang="en-GB" sz="1400" b="0">
                <a:solidFill>
                  <a:srgbClr val="202020"/>
                </a:solidFill>
                <a:latin typeface="LFC Sans"/>
              </a:defRPr>
            </a:lvl1pPr>
            <a:lvl2pPr marL="0" lvl="0" indent="0">
              <a:spcBef>
                <a:spcPts val="1000"/>
              </a:spcBef>
              <a:buNone/>
              <a:defRPr lang="en-GB" sz="1400"/>
            </a:lvl2pPr>
            <a:lvl3pPr marL="0" lvl="0" indent="0">
              <a:spcBef>
                <a:spcPts val="1000"/>
              </a:spcBef>
              <a:buNone/>
              <a:defRPr lang="en-GB" sz="1400"/>
            </a:lvl3pPr>
            <a:lvl4pPr marL="0" lvl="0" indent="0">
              <a:spcBef>
                <a:spcPts val="1000"/>
              </a:spcBef>
              <a:buNone/>
              <a:defRPr lang="en-GB" sz="1400"/>
            </a:lvl4pPr>
            <a:lvl5pPr marL="0" lvl="0" indent="0">
              <a:spcBef>
                <a:spcPts val="1000"/>
              </a:spcBef>
              <a:buNone/>
              <a:defRPr lang="en-GB" sz="1400"/>
            </a:lvl5pPr>
            <a:lvl6pPr marL="0" marR="0" lvl="0" indent="0" fontAlgn="auto">
              <a:spcBef>
                <a:spcPts val="1000"/>
              </a:spcBef>
              <a:spcAft>
                <a:spcPts val="0"/>
              </a:spcAft>
              <a:buNone/>
              <a:tabLst/>
              <a:defRPr lang="en-GB" sz="1400" b="0" i="0" u="none" strike="noStrike" cap="none" spc="0" baseline="0">
                <a:solidFill>
                  <a:srgbClr val="202020"/>
                </a:solidFill>
                <a:uFillTx/>
                <a:latin typeface="LFC Sans"/>
              </a:defRPr>
            </a:lvl6pPr>
          </a:lstStyle>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endParaRPr lang="en-GB"/>
          </a:p>
        </p:txBody>
      </p:sp>
      <p:pic>
        <p:nvPicPr>
          <p:cNvPr id="497" name="Picture 2" descr="A red bird with a black background&#10;&#10;AI-generated content may be incorrect.">
            <a:extLst>
              <a:ext uri="{FF2B5EF4-FFF2-40B4-BE49-F238E27FC236}">
                <a16:creationId xmlns:a16="http://schemas.microsoft.com/office/drawing/2014/main" id="{21DDF529-2B24-6F59-B7D7-87938737E436}"/>
              </a:ext>
            </a:extLst>
          </p:cNvPr>
          <p:cNvPicPr>
            <a:picLocks noChangeAspect="1"/>
          </p:cNvPicPr>
          <p:nvPr/>
        </p:nvPicPr>
        <p:blipFill>
          <a:blip r:embed="rId2"/>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15257792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Graphs and Charts 2">
    <p:spTree>
      <p:nvGrpSpPr>
        <p:cNvPr id="1" name=""/>
        <p:cNvGrpSpPr/>
        <p:nvPr/>
      </p:nvGrpSpPr>
      <p:grpSpPr>
        <a:xfrm>
          <a:off x="0" y="0"/>
          <a:ext cx="0" cy="0"/>
          <a:chOff x="0" y="0"/>
          <a:chExt cx="0" cy="0"/>
        </a:xfrm>
      </p:grpSpPr>
      <p:sp>
        <p:nvSpPr>
          <p:cNvPr id="2" name="Table Placeholder 7">
            <a:extLst>
              <a:ext uri="{FF2B5EF4-FFF2-40B4-BE49-F238E27FC236}">
                <a16:creationId xmlns:a16="http://schemas.microsoft.com/office/drawing/2014/main" id="{0C2FEA42-54F0-5CD2-6880-3606D3FF533D}"/>
              </a:ext>
            </a:extLst>
          </p:cNvPr>
          <p:cNvSpPr txBox="1">
            <a:spLocks noGrp="1"/>
          </p:cNvSpPr>
          <p:nvPr>
            <p:ph type="tbl" idx="4294967295"/>
          </p:nvPr>
        </p:nvSpPr>
        <p:spPr>
          <a:xfrm>
            <a:off x="3339013" y="2441841"/>
            <a:ext cx="8369475" cy="3795491"/>
          </a:xfrm>
        </p:spPr>
        <p:txBody>
          <a:bodyPr anchor="ctr" anchorCtr="1"/>
          <a:lstStyle>
            <a:lvl1pPr marL="0" indent="0" algn="ctr">
              <a:buNone/>
              <a:defRPr lang="en-GB" sz="1400"/>
            </a:lvl1pPr>
          </a:lstStyle>
          <a:p>
            <a:pPr lvl="0"/>
            <a:r>
              <a:rPr lang="en-GB"/>
              <a:t>ADD TABLE</a:t>
            </a:r>
          </a:p>
        </p:txBody>
      </p:sp>
      <p:sp>
        <p:nvSpPr>
          <p:cNvPr id="3" name="Title 1">
            <a:extLst>
              <a:ext uri="{FF2B5EF4-FFF2-40B4-BE49-F238E27FC236}">
                <a16:creationId xmlns:a16="http://schemas.microsoft.com/office/drawing/2014/main" id="{4E4776F9-56FC-90FA-7171-897D3D067CF4}"/>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4" name="Text Placeholder 20">
            <a:extLst>
              <a:ext uri="{FF2B5EF4-FFF2-40B4-BE49-F238E27FC236}">
                <a16:creationId xmlns:a16="http://schemas.microsoft.com/office/drawing/2014/main" id="{61186FDC-19AE-CF60-BD58-BE151EEFF4C6}"/>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sp>
        <p:nvSpPr>
          <p:cNvPr id="5" name="Text Placeholder 20">
            <a:extLst>
              <a:ext uri="{FF2B5EF4-FFF2-40B4-BE49-F238E27FC236}">
                <a16:creationId xmlns:a16="http://schemas.microsoft.com/office/drawing/2014/main" id="{8FD89705-3AEB-5977-3C53-426F98558448}"/>
              </a:ext>
            </a:extLst>
          </p:cNvPr>
          <p:cNvSpPr txBox="1">
            <a:spLocks noGrp="1"/>
          </p:cNvSpPr>
          <p:nvPr>
            <p:ph type="body" idx="4294967295"/>
          </p:nvPr>
        </p:nvSpPr>
        <p:spPr>
          <a:xfrm>
            <a:off x="276514" y="2279087"/>
            <a:ext cx="2788417" cy="3958245"/>
          </a:xfrm>
        </p:spPr>
        <p:txBody>
          <a:bodyPr/>
          <a:lstStyle>
            <a:lvl1pPr marL="0" indent="0">
              <a:buNone/>
              <a:defRPr lang="en-GB" sz="1400" b="0">
                <a:solidFill>
                  <a:srgbClr val="202020"/>
                </a:solidFill>
                <a:latin typeface="LFC Sans"/>
              </a:defRPr>
            </a:lvl1pPr>
            <a:lvl2pPr marL="0" lvl="0" indent="0">
              <a:spcBef>
                <a:spcPts val="1000"/>
              </a:spcBef>
              <a:buNone/>
              <a:defRPr lang="en-GB" sz="1400"/>
            </a:lvl2pPr>
            <a:lvl3pPr marL="0" lvl="0" indent="0">
              <a:spcBef>
                <a:spcPts val="1000"/>
              </a:spcBef>
              <a:buNone/>
              <a:defRPr lang="en-GB" sz="1400"/>
            </a:lvl3pPr>
            <a:lvl4pPr marL="0" lvl="0" indent="0">
              <a:spcBef>
                <a:spcPts val="1000"/>
              </a:spcBef>
              <a:buNone/>
              <a:defRPr lang="en-GB" sz="1400"/>
            </a:lvl4pPr>
            <a:lvl5pPr marL="0" lvl="0" indent="0">
              <a:spcBef>
                <a:spcPts val="1000"/>
              </a:spcBef>
              <a:buNone/>
              <a:defRPr lang="en-GB" sz="1400"/>
            </a:lvl5pPr>
            <a:lvl6pPr marL="0" marR="0" lvl="0" indent="0" fontAlgn="auto">
              <a:spcBef>
                <a:spcPts val="1000"/>
              </a:spcBef>
              <a:spcAft>
                <a:spcPts val="0"/>
              </a:spcAft>
              <a:buNone/>
              <a:tabLst/>
              <a:defRPr lang="en-GB" sz="1400" b="0" i="0" u="none" strike="noStrike" cap="none" spc="0" baseline="0">
                <a:solidFill>
                  <a:srgbClr val="202020"/>
                </a:solidFill>
                <a:uFillTx/>
                <a:latin typeface="LFC Sans"/>
              </a:defRPr>
            </a:lvl6pPr>
          </a:lstStyle>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endParaRPr lang="en-GB"/>
          </a:p>
        </p:txBody>
      </p:sp>
      <p:pic>
        <p:nvPicPr>
          <p:cNvPr id="6" name="Picture 2" descr="A red bird with a black background&#10;&#10;AI-generated content may be incorrect.">
            <a:extLst>
              <a:ext uri="{FF2B5EF4-FFF2-40B4-BE49-F238E27FC236}">
                <a16:creationId xmlns:a16="http://schemas.microsoft.com/office/drawing/2014/main" id="{47E2AF08-6752-5E95-6FDD-5505BB182B23}"/>
              </a:ext>
            </a:extLst>
          </p:cNvPr>
          <p:cNvPicPr>
            <a:picLocks noChangeAspect="1"/>
          </p:cNvPicPr>
          <p:nvPr/>
        </p:nvPicPr>
        <p:blipFill>
          <a:blip r:embed="rId2"/>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42401362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Graphs and Charts 3">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A95EFE81-B582-D293-1E26-61B4A0CA3C7B}"/>
              </a:ext>
            </a:extLst>
          </p:cNvPr>
          <p:cNvSpPr txBox="1">
            <a:spLocks noGrp="1"/>
          </p:cNvSpPr>
          <p:nvPr>
            <p:ph type="pic" idx="4294967295"/>
          </p:nvPr>
        </p:nvSpPr>
        <p:spPr>
          <a:xfrm>
            <a:off x="3343274" y="2438403"/>
            <a:ext cx="8369475" cy="3798938"/>
          </a:xfrm>
        </p:spPr>
        <p:txBody>
          <a:bodyPr anchor="ctr" anchorCtr="1"/>
          <a:lstStyle>
            <a:lvl1pPr marL="0" indent="0" algn="ctr">
              <a:buNone/>
              <a:defRPr lang="en-GB" sz="1400"/>
            </a:lvl1pPr>
          </a:lstStyle>
          <a:p>
            <a:pPr lvl="0"/>
            <a:r>
              <a:rPr lang="en-GB"/>
              <a:t>ADD PICTURE</a:t>
            </a:r>
          </a:p>
        </p:txBody>
      </p:sp>
      <p:sp>
        <p:nvSpPr>
          <p:cNvPr id="3" name="Title 1">
            <a:extLst>
              <a:ext uri="{FF2B5EF4-FFF2-40B4-BE49-F238E27FC236}">
                <a16:creationId xmlns:a16="http://schemas.microsoft.com/office/drawing/2014/main" id="{EF1C4137-4602-9760-A9B8-FAD49A4FD464}"/>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4" name="Text Placeholder 20">
            <a:extLst>
              <a:ext uri="{FF2B5EF4-FFF2-40B4-BE49-F238E27FC236}">
                <a16:creationId xmlns:a16="http://schemas.microsoft.com/office/drawing/2014/main" id="{E2F87E14-495C-4D30-EF41-542996A5729E}"/>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sp>
        <p:nvSpPr>
          <p:cNvPr id="5" name="Text Placeholder 20">
            <a:extLst>
              <a:ext uri="{FF2B5EF4-FFF2-40B4-BE49-F238E27FC236}">
                <a16:creationId xmlns:a16="http://schemas.microsoft.com/office/drawing/2014/main" id="{0C591B05-7C6C-5DA9-73AF-BAA135E81971}"/>
              </a:ext>
            </a:extLst>
          </p:cNvPr>
          <p:cNvSpPr txBox="1">
            <a:spLocks noGrp="1"/>
          </p:cNvSpPr>
          <p:nvPr>
            <p:ph type="body" idx="4294967295"/>
          </p:nvPr>
        </p:nvSpPr>
        <p:spPr>
          <a:xfrm>
            <a:off x="276514" y="2279087"/>
            <a:ext cx="2796884" cy="3958245"/>
          </a:xfrm>
        </p:spPr>
        <p:txBody>
          <a:bodyPr/>
          <a:lstStyle>
            <a:lvl1pPr marL="0" indent="0">
              <a:buNone/>
              <a:defRPr lang="en-GB" sz="1400" b="0">
                <a:solidFill>
                  <a:srgbClr val="202020"/>
                </a:solidFill>
                <a:latin typeface="LFC Sans"/>
              </a:defRPr>
            </a:lvl1pPr>
            <a:lvl2pPr marL="0" lvl="0" indent="0">
              <a:spcBef>
                <a:spcPts val="1000"/>
              </a:spcBef>
              <a:buNone/>
              <a:defRPr lang="en-GB" sz="1400"/>
            </a:lvl2pPr>
            <a:lvl3pPr marL="0" lvl="0" indent="0">
              <a:spcBef>
                <a:spcPts val="1000"/>
              </a:spcBef>
              <a:buNone/>
              <a:defRPr lang="en-GB" sz="1400"/>
            </a:lvl3pPr>
            <a:lvl4pPr marL="0" lvl="0" indent="0">
              <a:spcBef>
                <a:spcPts val="1000"/>
              </a:spcBef>
              <a:buNone/>
              <a:defRPr lang="en-GB" sz="1400"/>
            </a:lvl4pPr>
            <a:lvl5pPr marL="0" lvl="0" indent="0">
              <a:spcBef>
                <a:spcPts val="1000"/>
              </a:spcBef>
              <a:buNone/>
              <a:defRPr lang="en-GB" sz="1400"/>
            </a:lvl5pPr>
            <a:lvl6pPr marL="0" marR="0" lvl="0" indent="0" fontAlgn="auto">
              <a:spcBef>
                <a:spcPts val="1000"/>
              </a:spcBef>
              <a:spcAft>
                <a:spcPts val="0"/>
              </a:spcAft>
              <a:buNone/>
              <a:tabLst/>
              <a:defRPr lang="en-GB" sz="1400" b="0" i="0" u="none" strike="noStrike" cap="none" spc="0" baseline="0">
                <a:solidFill>
                  <a:srgbClr val="202020"/>
                </a:solidFill>
                <a:uFillTx/>
                <a:latin typeface="LFC Sans"/>
              </a:defRPr>
            </a:lvl6pPr>
          </a:lstStyle>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endParaRPr lang="en-GB"/>
          </a:p>
        </p:txBody>
      </p:sp>
      <p:pic>
        <p:nvPicPr>
          <p:cNvPr id="6" name="Picture 2" descr="A red bird with a black background&#10;&#10;AI-generated content may be incorrect.">
            <a:extLst>
              <a:ext uri="{FF2B5EF4-FFF2-40B4-BE49-F238E27FC236}">
                <a16:creationId xmlns:a16="http://schemas.microsoft.com/office/drawing/2014/main" id="{30518E3D-7AFD-20AE-D999-CD51DEAB6393}"/>
              </a:ext>
            </a:extLst>
          </p:cNvPr>
          <p:cNvPicPr>
            <a:picLocks noChangeAspect="1"/>
          </p:cNvPicPr>
          <p:nvPr/>
        </p:nvPicPr>
        <p:blipFill>
          <a:blip r:embed="rId2"/>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38827777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Graphs and Charts 4">
    <p:spTree>
      <p:nvGrpSpPr>
        <p:cNvPr id="1" name=""/>
        <p:cNvGrpSpPr/>
        <p:nvPr/>
      </p:nvGrpSpPr>
      <p:grpSpPr>
        <a:xfrm>
          <a:off x="0" y="0"/>
          <a:ext cx="0" cy="0"/>
          <a:chOff x="0" y="0"/>
          <a:chExt cx="0" cy="0"/>
        </a:xfrm>
      </p:grpSpPr>
      <p:sp>
        <p:nvSpPr>
          <p:cNvPr id="2" name="Chart Placeholder 6">
            <a:extLst>
              <a:ext uri="{FF2B5EF4-FFF2-40B4-BE49-F238E27FC236}">
                <a16:creationId xmlns:a16="http://schemas.microsoft.com/office/drawing/2014/main" id="{C5D449CB-043C-FD3F-25AF-59EC0920B4EB}"/>
              </a:ext>
            </a:extLst>
          </p:cNvPr>
          <p:cNvSpPr txBox="1">
            <a:spLocks noGrp="1"/>
          </p:cNvSpPr>
          <p:nvPr>
            <p:ph type="chart" idx="4294967295"/>
          </p:nvPr>
        </p:nvSpPr>
        <p:spPr>
          <a:xfrm>
            <a:off x="5558646" y="4402360"/>
            <a:ext cx="5534744" cy="1842433"/>
          </a:xfrm>
        </p:spPr>
        <p:txBody>
          <a:bodyPr anchor="ctr" anchorCtr="1"/>
          <a:lstStyle>
            <a:lvl1pPr marL="0" indent="0" algn="ctr">
              <a:buNone/>
              <a:defRPr lang="en-GB" sz="1400"/>
            </a:lvl1pPr>
          </a:lstStyle>
          <a:p>
            <a:pPr lvl="0"/>
            <a:r>
              <a:rPr lang="en-GB"/>
              <a:t>ADD CHART</a:t>
            </a:r>
          </a:p>
        </p:txBody>
      </p:sp>
      <p:sp>
        <p:nvSpPr>
          <p:cNvPr id="3" name="Chart Placeholder 7">
            <a:extLst>
              <a:ext uri="{FF2B5EF4-FFF2-40B4-BE49-F238E27FC236}">
                <a16:creationId xmlns:a16="http://schemas.microsoft.com/office/drawing/2014/main" id="{D1979E04-6B6F-6D1E-0FCA-72A6F51008E6}"/>
              </a:ext>
            </a:extLst>
          </p:cNvPr>
          <p:cNvSpPr txBox="1">
            <a:spLocks noGrp="1"/>
          </p:cNvSpPr>
          <p:nvPr>
            <p:ph type="chart" idx="4294967295"/>
          </p:nvPr>
        </p:nvSpPr>
        <p:spPr>
          <a:xfrm>
            <a:off x="5558646" y="2441841"/>
            <a:ext cx="5534744" cy="1842433"/>
          </a:xfrm>
        </p:spPr>
        <p:txBody>
          <a:bodyPr anchor="ctr" anchorCtr="1"/>
          <a:lstStyle>
            <a:lvl1pPr marL="0" indent="0" algn="ctr">
              <a:buNone/>
              <a:defRPr lang="en-GB" sz="1400"/>
            </a:lvl1pPr>
          </a:lstStyle>
          <a:p>
            <a:pPr lvl="0"/>
            <a:r>
              <a:rPr lang="en-GB"/>
              <a:t>ADD CHART</a:t>
            </a:r>
          </a:p>
        </p:txBody>
      </p:sp>
      <p:sp>
        <p:nvSpPr>
          <p:cNvPr id="4" name="Title 1">
            <a:extLst>
              <a:ext uri="{FF2B5EF4-FFF2-40B4-BE49-F238E27FC236}">
                <a16:creationId xmlns:a16="http://schemas.microsoft.com/office/drawing/2014/main" id="{576B6442-A251-B106-62F9-9B942DB4C968}"/>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5" name="Text Placeholder 20">
            <a:extLst>
              <a:ext uri="{FF2B5EF4-FFF2-40B4-BE49-F238E27FC236}">
                <a16:creationId xmlns:a16="http://schemas.microsoft.com/office/drawing/2014/main" id="{B1FB2AAE-2B50-1D7D-1DBE-F525EEEA4F74}"/>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sp>
        <p:nvSpPr>
          <p:cNvPr id="6" name="Text Placeholder 20">
            <a:extLst>
              <a:ext uri="{FF2B5EF4-FFF2-40B4-BE49-F238E27FC236}">
                <a16:creationId xmlns:a16="http://schemas.microsoft.com/office/drawing/2014/main" id="{7CEA84C1-04C4-8A35-18E2-42F8E0E196F6}"/>
              </a:ext>
            </a:extLst>
          </p:cNvPr>
          <p:cNvSpPr txBox="1">
            <a:spLocks noGrp="1"/>
          </p:cNvSpPr>
          <p:nvPr>
            <p:ph type="body" idx="4294967295"/>
          </p:nvPr>
        </p:nvSpPr>
        <p:spPr>
          <a:xfrm>
            <a:off x="276514" y="2279087"/>
            <a:ext cx="4947425" cy="3965707"/>
          </a:xfrm>
        </p:spPr>
        <p:txBody>
          <a:bodyPr/>
          <a:lstStyle>
            <a:lvl1pPr marL="0" indent="0">
              <a:buNone/>
              <a:defRPr lang="en-GB" sz="1400" b="0">
                <a:solidFill>
                  <a:srgbClr val="202020"/>
                </a:solidFill>
                <a:latin typeface="LFC Sans"/>
              </a:defRPr>
            </a:lvl1pPr>
            <a:lvl2pPr marL="0" lvl="0" indent="0">
              <a:spcBef>
                <a:spcPts val="1000"/>
              </a:spcBef>
              <a:buNone/>
              <a:defRPr lang="en-GB" sz="1400"/>
            </a:lvl2pPr>
            <a:lvl3pPr marL="0" lvl="0" indent="0">
              <a:spcBef>
                <a:spcPts val="1000"/>
              </a:spcBef>
              <a:buNone/>
              <a:defRPr lang="en-GB" sz="1400"/>
            </a:lvl3pPr>
            <a:lvl4pPr marL="0" lvl="0" indent="0">
              <a:spcBef>
                <a:spcPts val="1000"/>
              </a:spcBef>
              <a:buNone/>
              <a:defRPr lang="en-GB" sz="1400"/>
            </a:lvl4pPr>
            <a:lvl5pPr marL="0" lvl="0" indent="0">
              <a:spcBef>
                <a:spcPts val="1000"/>
              </a:spcBef>
              <a:buNone/>
              <a:defRPr lang="en-GB" sz="1400"/>
            </a:lvl5pPr>
            <a:lvl6pPr marL="0" marR="0" lvl="0" indent="0" fontAlgn="auto">
              <a:spcBef>
                <a:spcPts val="1000"/>
              </a:spcBef>
              <a:spcAft>
                <a:spcPts val="0"/>
              </a:spcAft>
              <a:buNone/>
              <a:tabLst/>
              <a:defRPr lang="en-GB" sz="1400" b="0" i="0" u="none" strike="noStrike" cap="none" spc="0" baseline="0">
                <a:solidFill>
                  <a:srgbClr val="202020"/>
                </a:solidFill>
                <a:uFillTx/>
                <a:latin typeface="LFC Sans"/>
              </a:defRPr>
            </a:lvl6pPr>
          </a:lstStyle>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endParaRPr lang="en-GB"/>
          </a:p>
        </p:txBody>
      </p:sp>
      <p:pic>
        <p:nvPicPr>
          <p:cNvPr id="7" name="Picture 2" descr="A red bird with a black background&#10;&#10;AI-generated content may be incorrect.">
            <a:extLst>
              <a:ext uri="{FF2B5EF4-FFF2-40B4-BE49-F238E27FC236}">
                <a16:creationId xmlns:a16="http://schemas.microsoft.com/office/drawing/2014/main" id="{E7D65C37-7050-A922-8CF6-FBD2A2B151B0}"/>
              </a:ext>
            </a:extLst>
          </p:cNvPr>
          <p:cNvPicPr>
            <a:picLocks noChangeAspect="1"/>
          </p:cNvPicPr>
          <p:nvPr/>
        </p:nvPicPr>
        <p:blipFill>
          <a:blip r:embed="rId2"/>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23276033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Graphs and Charts 5">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F2F2A60-03C3-2773-74DB-45E686E82494}"/>
              </a:ext>
            </a:extLst>
          </p:cNvPr>
          <p:cNvSpPr/>
          <p:nvPr/>
        </p:nvSpPr>
        <p:spPr>
          <a:xfrm>
            <a:off x="5971416" y="4723250"/>
            <a:ext cx="4853031" cy="1801998"/>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3" name="Chart Placeholder 10">
            <a:extLst>
              <a:ext uri="{FF2B5EF4-FFF2-40B4-BE49-F238E27FC236}">
                <a16:creationId xmlns:a16="http://schemas.microsoft.com/office/drawing/2014/main" id="{10969BB7-B80A-441C-C80B-B4256142ED3B}"/>
              </a:ext>
            </a:extLst>
          </p:cNvPr>
          <p:cNvSpPr txBox="1">
            <a:spLocks noGrp="1"/>
          </p:cNvSpPr>
          <p:nvPr>
            <p:ph type="chart" idx="4294967295"/>
          </p:nvPr>
        </p:nvSpPr>
        <p:spPr>
          <a:xfrm>
            <a:off x="5521476" y="4331366"/>
            <a:ext cx="4853031" cy="1801998"/>
          </a:xfrm>
        </p:spPr>
        <p:txBody>
          <a:bodyPr anchor="ctr" anchorCtr="1"/>
          <a:lstStyle>
            <a:lvl1pPr marL="0" indent="0" algn="ctr">
              <a:buNone/>
              <a:defRPr lang="en-GB" sz="1400"/>
            </a:lvl1pPr>
          </a:lstStyle>
          <a:p>
            <a:pPr lvl="0"/>
            <a:r>
              <a:rPr lang="en-GB"/>
              <a:t>ADD CHART</a:t>
            </a:r>
          </a:p>
        </p:txBody>
      </p:sp>
      <p:sp>
        <p:nvSpPr>
          <p:cNvPr id="4" name="Rectangle 6">
            <a:extLst>
              <a:ext uri="{FF2B5EF4-FFF2-40B4-BE49-F238E27FC236}">
                <a16:creationId xmlns:a16="http://schemas.microsoft.com/office/drawing/2014/main" id="{3E8258FC-825E-4606-DF25-F7F3F02DF452}"/>
              </a:ext>
            </a:extLst>
          </p:cNvPr>
          <p:cNvSpPr/>
          <p:nvPr/>
        </p:nvSpPr>
        <p:spPr>
          <a:xfrm>
            <a:off x="5971416" y="2320061"/>
            <a:ext cx="4853031" cy="1801998"/>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5" name="Chart Placeholder 10">
            <a:extLst>
              <a:ext uri="{FF2B5EF4-FFF2-40B4-BE49-F238E27FC236}">
                <a16:creationId xmlns:a16="http://schemas.microsoft.com/office/drawing/2014/main" id="{485B7AB7-F608-FF09-EAA4-BBD36F435713}"/>
              </a:ext>
            </a:extLst>
          </p:cNvPr>
          <p:cNvSpPr txBox="1">
            <a:spLocks noGrp="1"/>
          </p:cNvSpPr>
          <p:nvPr>
            <p:ph type="chart" idx="4294967295"/>
          </p:nvPr>
        </p:nvSpPr>
        <p:spPr>
          <a:xfrm>
            <a:off x="5521476" y="2320061"/>
            <a:ext cx="4853031" cy="1801998"/>
          </a:xfrm>
        </p:spPr>
        <p:txBody>
          <a:bodyPr anchor="ctr" anchorCtr="1"/>
          <a:lstStyle>
            <a:lvl1pPr marL="0" indent="0" algn="ctr">
              <a:buNone/>
              <a:defRPr lang="en-GB" sz="1400"/>
            </a:lvl1pPr>
          </a:lstStyle>
          <a:p>
            <a:pPr lvl="0"/>
            <a:r>
              <a:rPr lang="en-GB"/>
              <a:t>ADD CHART</a:t>
            </a:r>
          </a:p>
        </p:txBody>
      </p:sp>
      <p:sp>
        <p:nvSpPr>
          <p:cNvPr id="6" name="Rectangle 8">
            <a:extLst>
              <a:ext uri="{FF2B5EF4-FFF2-40B4-BE49-F238E27FC236}">
                <a16:creationId xmlns:a16="http://schemas.microsoft.com/office/drawing/2014/main" id="{35BBCF6B-ADBB-A45D-DACE-134D262F63AD}"/>
              </a:ext>
            </a:extLst>
          </p:cNvPr>
          <p:cNvSpPr/>
          <p:nvPr/>
        </p:nvSpPr>
        <p:spPr>
          <a:xfrm>
            <a:off x="277090" y="4723250"/>
            <a:ext cx="4853031" cy="1801998"/>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7" name="Chart Placeholder 10">
            <a:extLst>
              <a:ext uri="{FF2B5EF4-FFF2-40B4-BE49-F238E27FC236}">
                <a16:creationId xmlns:a16="http://schemas.microsoft.com/office/drawing/2014/main" id="{44EF70BB-E026-CDFB-2A4E-2DE5D725EDD1}"/>
              </a:ext>
            </a:extLst>
          </p:cNvPr>
          <p:cNvSpPr txBox="1">
            <a:spLocks noGrp="1"/>
          </p:cNvSpPr>
          <p:nvPr>
            <p:ph type="chart" idx="4294967295"/>
          </p:nvPr>
        </p:nvSpPr>
        <p:spPr>
          <a:xfrm>
            <a:off x="277090" y="4331366"/>
            <a:ext cx="4853031" cy="1801998"/>
          </a:xfrm>
        </p:spPr>
        <p:txBody>
          <a:bodyPr anchor="ctr" anchorCtr="1"/>
          <a:lstStyle>
            <a:lvl1pPr marL="0" indent="0" algn="ctr">
              <a:buNone/>
              <a:defRPr lang="en-GB" sz="1400"/>
            </a:lvl1pPr>
          </a:lstStyle>
          <a:p>
            <a:pPr lvl="0"/>
            <a:r>
              <a:rPr lang="en-GB"/>
              <a:t>ADD CHART</a:t>
            </a:r>
          </a:p>
        </p:txBody>
      </p:sp>
      <p:sp>
        <p:nvSpPr>
          <p:cNvPr id="8" name="Rectangle 10">
            <a:extLst>
              <a:ext uri="{FF2B5EF4-FFF2-40B4-BE49-F238E27FC236}">
                <a16:creationId xmlns:a16="http://schemas.microsoft.com/office/drawing/2014/main" id="{884EDCEB-F2C9-01DB-DE43-7A70608E5406}"/>
              </a:ext>
            </a:extLst>
          </p:cNvPr>
          <p:cNvSpPr/>
          <p:nvPr/>
        </p:nvSpPr>
        <p:spPr>
          <a:xfrm>
            <a:off x="277090" y="2320061"/>
            <a:ext cx="4853031" cy="1801998"/>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E31B23"/>
              </a:solidFill>
              <a:uFillTx/>
              <a:latin typeface="LFC Sans"/>
            </a:endParaRPr>
          </a:p>
        </p:txBody>
      </p:sp>
      <p:sp>
        <p:nvSpPr>
          <p:cNvPr id="9" name="Chart Placeholder 10">
            <a:extLst>
              <a:ext uri="{FF2B5EF4-FFF2-40B4-BE49-F238E27FC236}">
                <a16:creationId xmlns:a16="http://schemas.microsoft.com/office/drawing/2014/main" id="{CA40F476-C77C-2FFD-67E1-97E5A939C1F8}"/>
              </a:ext>
            </a:extLst>
          </p:cNvPr>
          <p:cNvSpPr txBox="1">
            <a:spLocks noGrp="1"/>
          </p:cNvSpPr>
          <p:nvPr>
            <p:ph type="chart" idx="4294967295"/>
          </p:nvPr>
        </p:nvSpPr>
        <p:spPr>
          <a:xfrm>
            <a:off x="277090" y="2320061"/>
            <a:ext cx="4853031" cy="1801998"/>
          </a:xfrm>
        </p:spPr>
        <p:txBody>
          <a:bodyPr anchor="ctr" anchorCtr="1"/>
          <a:lstStyle>
            <a:lvl1pPr marL="0" indent="0" algn="ctr">
              <a:buNone/>
              <a:defRPr lang="en-GB" sz="1400"/>
            </a:lvl1pPr>
          </a:lstStyle>
          <a:p>
            <a:pPr lvl="0"/>
            <a:r>
              <a:rPr lang="en-GB"/>
              <a:t>ADD CHART</a:t>
            </a:r>
          </a:p>
        </p:txBody>
      </p:sp>
      <p:sp>
        <p:nvSpPr>
          <p:cNvPr id="10" name="Title 1">
            <a:extLst>
              <a:ext uri="{FF2B5EF4-FFF2-40B4-BE49-F238E27FC236}">
                <a16:creationId xmlns:a16="http://schemas.microsoft.com/office/drawing/2014/main" id="{37809F66-6D38-D78F-2D28-A381C8078047}"/>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11" name="Text Placeholder 20">
            <a:extLst>
              <a:ext uri="{FF2B5EF4-FFF2-40B4-BE49-F238E27FC236}">
                <a16:creationId xmlns:a16="http://schemas.microsoft.com/office/drawing/2014/main" id="{31B90F62-8F18-7622-C567-4D29518C24D9}"/>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pic>
        <p:nvPicPr>
          <p:cNvPr id="12" name="Picture 1" descr="A red bird with a black background&#10;&#10;AI-generated content may be incorrect.">
            <a:extLst>
              <a:ext uri="{FF2B5EF4-FFF2-40B4-BE49-F238E27FC236}">
                <a16:creationId xmlns:a16="http://schemas.microsoft.com/office/drawing/2014/main" id="{AE2F433B-9CAA-8B14-3C0B-158E60D96AFF}"/>
              </a:ext>
            </a:extLst>
          </p:cNvPr>
          <p:cNvPicPr>
            <a:picLocks noChangeAspect="1"/>
          </p:cNvPicPr>
          <p:nvPr/>
        </p:nvPicPr>
        <p:blipFill>
          <a:blip r:embed="rId2"/>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1952545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vider 2 - Green no number">
    <p:spTree>
      <p:nvGrpSpPr>
        <p:cNvPr id="1" name=""/>
        <p:cNvGrpSpPr/>
        <p:nvPr/>
      </p:nvGrpSpPr>
      <p:grpSpPr>
        <a:xfrm>
          <a:off x="0" y="0"/>
          <a:ext cx="0" cy="0"/>
          <a:chOff x="0" y="0"/>
          <a:chExt cx="0" cy="0"/>
        </a:xfrm>
      </p:grpSpPr>
      <p:pic>
        <p:nvPicPr>
          <p:cNvPr id="4" name="Picture 3" descr="A group of men in red uniforms running on a field&#10;&#10;Description automatically generated">
            <a:extLst>
              <a:ext uri="{FF2B5EF4-FFF2-40B4-BE49-F238E27FC236}">
                <a16:creationId xmlns:a16="http://schemas.microsoft.com/office/drawing/2014/main" id="{3E751C89-CAC4-ED1D-0F9D-78DE9E3B0C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039" r="2313" b="21196"/>
          <a:stretch/>
        </p:blipFill>
        <p:spPr>
          <a:xfrm>
            <a:off x="-18213" y="-12961"/>
            <a:ext cx="12222914" cy="7074008"/>
          </a:xfrm>
          <a:prstGeom prst="rect">
            <a:avLst/>
          </a:prstGeom>
        </p:spPr>
      </p:pic>
      <p:sp>
        <p:nvSpPr>
          <p:cNvPr id="13" name="Rectangle 12">
            <a:extLst>
              <a:ext uri="{FF2B5EF4-FFF2-40B4-BE49-F238E27FC236}">
                <a16:creationId xmlns:a16="http://schemas.microsoft.com/office/drawing/2014/main" id="{4DD556F5-372E-43E7-8AE0-437EFC1066C4}"/>
              </a:ext>
            </a:extLst>
          </p:cNvPr>
          <p:cNvSpPr/>
          <p:nvPr userDrawn="1"/>
        </p:nvSpPr>
        <p:spPr>
          <a:xfrm>
            <a:off x="-15723" y="-12961"/>
            <a:ext cx="12222914" cy="7074008"/>
          </a:xfrm>
          <a:prstGeom prst="rect">
            <a:avLst/>
          </a:prstGeom>
          <a:solidFill>
            <a:schemeClr val="accent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89D45F2-C4A6-4338-8F4D-C2983765087A}"/>
              </a:ext>
            </a:extLst>
          </p:cNvPr>
          <p:cNvSpPr/>
          <p:nvPr userDrawn="1"/>
        </p:nvSpPr>
        <p:spPr>
          <a:xfrm>
            <a:off x="-35885" y="12961"/>
            <a:ext cx="12222914" cy="7035593"/>
          </a:xfrm>
          <a:prstGeom prst="rect">
            <a:avLst/>
          </a:prstGeom>
          <a:solidFill>
            <a:schemeClr val="accent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bg1"/>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01355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3B3674EC-25BA-E056-B07F-28F363E129B0}"/>
              </a:ext>
            </a:extLst>
          </p:cNvPr>
          <p:cNvPicPr>
            <a:picLocks noChangeAspect="1"/>
          </p:cNvPicPr>
          <p:nvPr/>
        </p:nvPicPr>
        <p:blipFill>
          <a:blip r:embed="rId2"/>
          <a:srcRect/>
          <a:stretch>
            <a:fillRect/>
          </a:stretch>
        </p:blipFill>
        <p:spPr>
          <a:xfrm>
            <a:off x="0" y="0"/>
            <a:ext cx="12191996" cy="6858000"/>
          </a:xfrm>
          <a:prstGeom prst="rect">
            <a:avLst/>
          </a:prstGeom>
          <a:noFill/>
          <a:ln cap="flat">
            <a:noFill/>
          </a:ln>
        </p:spPr>
      </p:pic>
      <p:sp>
        <p:nvSpPr>
          <p:cNvPr id="3" name="Title 1">
            <a:extLst>
              <a:ext uri="{FF2B5EF4-FFF2-40B4-BE49-F238E27FC236}">
                <a16:creationId xmlns:a16="http://schemas.microsoft.com/office/drawing/2014/main" id="{EC8701C1-EAFF-B21D-6B6B-EDE99A1047FF}"/>
              </a:ext>
            </a:extLst>
          </p:cNvPr>
          <p:cNvSpPr txBox="1">
            <a:spLocks noGrp="1"/>
          </p:cNvSpPr>
          <p:nvPr>
            <p:ph type="ctrTitle"/>
          </p:nvPr>
        </p:nvSpPr>
        <p:spPr>
          <a:xfrm>
            <a:off x="0" y="2449238"/>
            <a:ext cx="12191996" cy="2387598"/>
          </a:xfrm>
        </p:spPr>
        <p:txBody>
          <a:bodyPr anchor="b" anchorCtr="1"/>
          <a:lstStyle>
            <a:lvl1pPr algn="ctr">
              <a:defRPr lang="en-GB" sz="7000">
                <a:solidFill>
                  <a:srgbClr val="FFFFFF"/>
                </a:solidFill>
                <a:latin typeface="LFC Serif" pitchFamily="2"/>
                <a:cs typeface="LFC Serif" pitchFamily="2"/>
              </a:defRPr>
            </a:lvl1pPr>
          </a:lstStyle>
          <a:p>
            <a:pPr lvl="0"/>
            <a:r>
              <a:rPr lang="en-GB"/>
              <a:t>Presentation Title Here</a:t>
            </a:r>
            <a:endParaRPr lang="en-US"/>
          </a:p>
        </p:txBody>
      </p:sp>
      <p:sp>
        <p:nvSpPr>
          <p:cNvPr id="4" name="Subtitle 2">
            <a:extLst>
              <a:ext uri="{FF2B5EF4-FFF2-40B4-BE49-F238E27FC236}">
                <a16:creationId xmlns:a16="http://schemas.microsoft.com/office/drawing/2014/main" id="{AB1839F3-EF8F-3531-C72F-BA45ABC38292}"/>
              </a:ext>
            </a:extLst>
          </p:cNvPr>
          <p:cNvSpPr txBox="1">
            <a:spLocks noGrp="1"/>
          </p:cNvSpPr>
          <p:nvPr>
            <p:ph type="subTitle" idx="1"/>
          </p:nvPr>
        </p:nvSpPr>
        <p:spPr>
          <a:xfrm>
            <a:off x="0" y="4978615"/>
            <a:ext cx="12191996" cy="1655758"/>
          </a:xfrm>
        </p:spPr>
        <p:txBody>
          <a:bodyPr anchorCtr="1"/>
          <a:lstStyle>
            <a:lvl1pPr marL="0" indent="0" algn="ctr">
              <a:buNone/>
              <a:defRPr>
                <a:solidFill>
                  <a:srgbClr val="FFFFFF"/>
                </a:solidFill>
                <a:latin typeface="LFC Serif" pitchFamily="2"/>
                <a:cs typeface="LFC Serif" pitchFamily="2"/>
              </a:defRPr>
            </a:lvl1pPr>
          </a:lstStyle>
          <a:p>
            <a:pPr lvl="0"/>
            <a:r>
              <a:rPr lang="en-US"/>
              <a:t>Click to edit Master subtitle style</a:t>
            </a:r>
          </a:p>
        </p:txBody>
      </p:sp>
      <p:pic>
        <p:nvPicPr>
          <p:cNvPr id="5" name="Picture 3" descr="A logo for anfield sports community&#10;&#10;AI-generated content may be incorrect.">
            <a:extLst>
              <a:ext uri="{FF2B5EF4-FFF2-40B4-BE49-F238E27FC236}">
                <a16:creationId xmlns:a16="http://schemas.microsoft.com/office/drawing/2014/main" id="{3B790894-2F01-D0C1-14D5-9D3D9BABF67A}"/>
              </a:ext>
            </a:extLst>
          </p:cNvPr>
          <p:cNvPicPr>
            <a:picLocks noChangeAspect="1"/>
          </p:cNvPicPr>
          <p:nvPr/>
        </p:nvPicPr>
        <p:blipFill>
          <a:blip r:embed="rId3"/>
          <a:stretch>
            <a:fillRect/>
          </a:stretch>
        </p:blipFill>
        <p:spPr>
          <a:xfrm>
            <a:off x="6489697" y="1697272"/>
            <a:ext cx="3072018" cy="1504014"/>
          </a:xfrm>
          <a:prstGeom prst="rect">
            <a:avLst/>
          </a:prstGeom>
          <a:noFill/>
          <a:ln cap="flat">
            <a:noFill/>
          </a:ln>
        </p:spPr>
      </p:pic>
      <p:pic>
        <p:nvPicPr>
          <p:cNvPr id="6" name="Picture 7" descr="A black background with white text&#10;&#10;AI-generated content may be incorrect.">
            <a:extLst>
              <a:ext uri="{FF2B5EF4-FFF2-40B4-BE49-F238E27FC236}">
                <a16:creationId xmlns:a16="http://schemas.microsoft.com/office/drawing/2014/main" id="{F5A90D7B-D587-9D74-E027-598824A08DF9}"/>
              </a:ext>
            </a:extLst>
          </p:cNvPr>
          <p:cNvPicPr>
            <a:picLocks noChangeAspect="1"/>
          </p:cNvPicPr>
          <p:nvPr/>
        </p:nvPicPr>
        <p:blipFill>
          <a:blip r:embed="rId4"/>
          <a:stretch>
            <a:fillRect/>
          </a:stretch>
        </p:blipFill>
        <p:spPr>
          <a:xfrm>
            <a:off x="1831561" y="1697272"/>
            <a:ext cx="4538871" cy="1503931"/>
          </a:xfrm>
          <a:prstGeom prst="rect">
            <a:avLst/>
          </a:prstGeom>
          <a:noFill/>
          <a:ln cap="flat">
            <a:noFill/>
          </a:ln>
        </p:spPr>
      </p:pic>
    </p:spTree>
    <p:extLst>
      <p:ext uri="{BB962C8B-B14F-4D97-AF65-F5344CB8AC3E}">
        <p14:creationId xmlns:p14="http://schemas.microsoft.com/office/powerpoint/2010/main" val="4393676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Divider 1">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2A45EEA-59C5-DBAC-D7F6-491CE5822123}"/>
              </a:ext>
            </a:extLst>
          </p:cNvPr>
          <p:cNvPicPr>
            <a:picLocks noChangeAspect="1"/>
          </p:cNvPicPr>
          <p:nvPr/>
        </p:nvPicPr>
        <p:blipFill>
          <a:blip r:embed="rId2"/>
          <a:srcRect/>
          <a:stretch>
            <a:fillRect/>
          </a:stretch>
        </p:blipFill>
        <p:spPr>
          <a:xfrm>
            <a:off x="0" y="0"/>
            <a:ext cx="12191366" cy="6858000"/>
          </a:xfrm>
          <a:prstGeom prst="rect">
            <a:avLst/>
          </a:prstGeom>
          <a:noFill/>
          <a:ln cap="flat">
            <a:noFill/>
          </a:ln>
        </p:spPr>
      </p:pic>
      <p:sp>
        <p:nvSpPr>
          <p:cNvPr id="3" name="Title 1">
            <a:extLst>
              <a:ext uri="{FF2B5EF4-FFF2-40B4-BE49-F238E27FC236}">
                <a16:creationId xmlns:a16="http://schemas.microsoft.com/office/drawing/2014/main" id="{21813E1B-0CDD-6085-88E2-3B53285D4801}"/>
              </a:ext>
            </a:extLst>
          </p:cNvPr>
          <p:cNvSpPr txBox="1">
            <a:spLocks noGrp="1"/>
          </p:cNvSpPr>
          <p:nvPr>
            <p:ph type="ctrTitle"/>
          </p:nvPr>
        </p:nvSpPr>
        <p:spPr>
          <a:xfrm>
            <a:off x="457200" y="2151061"/>
            <a:ext cx="10210803" cy="2387598"/>
          </a:xfrm>
        </p:spPr>
        <p:txBody>
          <a:bodyPr anchor="b"/>
          <a:lstStyle>
            <a:lvl1pPr>
              <a:defRPr lang="en-GB" sz="7000">
                <a:solidFill>
                  <a:srgbClr val="FFFFFF"/>
                </a:solidFill>
                <a:latin typeface="LFC Serif" pitchFamily="2"/>
                <a:cs typeface="LFC Serif" pitchFamily="2"/>
              </a:defRPr>
            </a:lvl1pPr>
          </a:lstStyle>
          <a:p>
            <a:pPr lvl="0"/>
            <a:r>
              <a:rPr lang="en-GB"/>
              <a:t>Divider Title Here</a:t>
            </a:r>
            <a:endParaRPr lang="en-US"/>
          </a:p>
        </p:txBody>
      </p:sp>
      <p:sp>
        <p:nvSpPr>
          <p:cNvPr id="4" name="Subtitle 2">
            <a:extLst>
              <a:ext uri="{FF2B5EF4-FFF2-40B4-BE49-F238E27FC236}">
                <a16:creationId xmlns:a16="http://schemas.microsoft.com/office/drawing/2014/main" id="{05B43F36-2F09-E1E5-041B-A724A1FD9921}"/>
              </a:ext>
            </a:extLst>
          </p:cNvPr>
          <p:cNvSpPr txBox="1">
            <a:spLocks noGrp="1"/>
          </p:cNvSpPr>
          <p:nvPr>
            <p:ph type="subTitle" idx="1"/>
          </p:nvPr>
        </p:nvSpPr>
        <p:spPr>
          <a:xfrm>
            <a:off x="457200" y="4630741"/>
            <a:ext cx="10210803" cy="1655758"/>
          </a:xfrm>
        </p:spPr>
        <p:txBody>
          <a:bodyPr/>
          <a:lstStyle>
            <a:lvl1pPr marL="0" indent="0">
              <a:buNone/>
              <a:defRPr>
                <a:solidFill>
                  <a:srgbClr val="FFFFFF"/>
                </a:solidFill>
                <a:latin typeface="LFC Serif" pitchFamily="2"/>
                <a:cs typeface="LFC Serif" pitchFamily="2"/>
              </a:defRPr>
            </a:lvl1pPr>
          </a:lstStyle>
          <a:p>
            <a:pPr lvl="0"/>
            <a:r>
              <a:rPr lang="en-US"/>
              <a:t>Click to edit Master subtitle style</a:t>
            </a:r>
          </a:p>
        </p:txBody>
      </p:sp>
      <p:pic>
        <p:nvPicPr>
          <p:cNvPr id="5" name="Picture 4" descr="A white bird with a black background&#10;&#10;AI-generated content may be incorrect.">
            <a:extLst>
              <a:ext uri="{FF2B5EF4-FFF2-40B4-BE49-F238E27FC236}">
                <a16:creationId xmlns:a16="http://schemas.microsoft.com/office/drawing/2014/main" id="{F16C3211-EA61-48F7-321A-29FE2EB9D805}"/>
              </a:ext>
            </a:extLst>
          </p:cNvPr>
          <p:cNvPicPr>
            <a:picLocks noChangeAspect="1"/>
          </p:cNvPicPr>
          <p:nvPr/>
        </p:nvPicPr>
        <p:blipFill>
          <a:blip r:embed="rId3"/>
          <a:srcRect l="35810" t="21608" r="37978" b="22277"/>
          <a:stretch>
            <a:fillRect/>
          </a:stretch>
        </p:blipFill>
        <p:spPr>
          <a:xfrm>
            <a:off x="10461622" y="117564"/>
            <a:ext cx="1612178" cy="1941426"/>
          </a:xfrm>
          <a:prstGeom prst="rect">
            <a:avLst/>
          </a:prstGeom>
          <a:noFill/>
          <a:ln cap="flat">
            <a:noFill/>
          </a:ln>
        </p:spPr>
      </p:pic>
    </p:spTree>
    <p:extLst>
      <p:ext uri="{BB962C8B-B14F-4D97-AF65-F5344CB8AC3E}">
        <p14:creationId xmlns:p14="http://schemas.microsoft.com/office/powerpoint/2010/main" val="3483414858"/>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Divider 2">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5E0CB055-4958-1B5E-5134-0F4235227470}"/>
              </a:ext>
            </a:extLst>
          </p:cNvPr>
          <p:cNvPicPr>
            <a:picLocks noChangeAspect="1"/>
          </p:cNvPicPr>
          <p:nvPr/>
        </p:nvPicPr>
        <p:blipFill>
          <a:blip r:embed="rId2"/>
          <a:srcRect/>
          <a:stretch>
            <a:fillRect/>
          </a:stretch>
        </p:blipFill>
        <p:spPr>
          <a:xfrm>
            <a:off x="0" y="0"/>
            <a:ext cx="12191366" cy="6858000"/>
          </a:xfrm>
          <a:prstGeom prst="rect">
            <a:avLst/>
          </a:prstGeom>
          <a:noFill/>
          <a:ln cap="flat">
            <a:noFill/>
          </a:ln>
        </p:spPr>
      </p:pic>
      <p:sp>
        <p:nvSpPr>
          <p:cNvPr id="3" name="Title 1">
            <a:extLst>
              <a:ext uri="{FF2B5EF4-FFF2-40B4-BE49-F238E27FC236}">
                <a16:creationId xmlns:a16="http://schemas.microsoft.com/office/drawing/2014/main" id="{CB939944-1105-14E1-4DE9-450288819E70}"/>
              </a:ext>
            </a:extLst>
          </p:cNvPr>
          <p:cNvSpPr txBox="1">
            <a:spLocks noGrp="1"/>
          </p:cNvSpPr>
          <p:nvPr>
            <p:ph type="ctrTitle"/>
          </p:nvPr>
        </p:nvSpPr>
        <p:spPr>
          <a:xfrm>
            <a:off x="457200" y="2151061"/>
            <a:ext cx="10210803" cy="2387598"/>
          </a:xfrm>
        </p:spPr>
        <p:txBody>
          <a:bodyPr anchor="b"/>
          <a:lstStyle>
            <a:lvl1pPr>
              <a:defRPr lang="en-GB" sz="7000">
                <a:solidFill>
                  <a:srgbClr val="FFFFFF"/>
                </a:solidFill>
                <a:latin typeface="LFC Serif" pitchFamily="2"/>
                <a:cs typeface="LFC Serif" pitchFamily="2"/>
              </a:defRPr>
            </a:lvl1pPr>
          </a:lstStyle>
          <a:p>
            <a:pPr lvl="0"/>
            <a:r>
              <a:rPr lang="en-GB"/>
              <a:t>Divider Title Here</a:t>
            </a:r>
            <a:endParaRPr lang="en-US"/>
          </a:p>
        </p:txBody>
      </p:sp>
      <p:sp>
        <p:nvSpPr>
          <p:cNvPr id="4" name="Subtitle 2">
            <a:extLst>
              <a:ext uri="{FF2B5EF4-FFF2-40B4-BE49-F238E27FC236}">
                <a16:creationId xmlns:a16="http://schemas.microsoft.com/office/drawing/2014/main" id="{5432B41D-8CF9-FFDB-E7B1-D3AD5A04B667}"/>
              </a:ext>
            </a:extLst>
          </p:cNvPr>
          <p:cNvSpPr txBox="1">
            <a:spLocks noGrp="1"/>
          </p:cNvSpPr>
          <p:nvPr>
            <p:ph type="subTitle" idx="1"/>
          </p:nvPr>
        </p:nvSpPr>
        <p:spPr>
          <a:xfrm>
            <a:off x="457200" y="4630741"/>
            <a:ext cx="10210803" cy="1655758"/>
          </a:xfrm>
        </p:spPr>
        <p:txBody>
          <a:bodyPr/>
          <a:lstStyle>
            <a:lvl1pPr marL="0" indent="0">
              <a:buNone/>
              <a:defRPr>
                <a:solidFill>
                  <a:srgbClr val="FFFFFF"/>
                </a:solidFill>
                <a:latin typeface="LFC Serif" pitchFamily="2"/>
                <a:cs typeface="LFC Serif" pitchFamily="2"/>
              </a:defRPr>
            </a:lvl1pPr>
          </a:lstStyle>
          <a:p>
            <a:pPr lvl="0"/>
            <a:r>
              <a:rPr lang="en-US"/>
              <a:t>Click to edit Master subtitle style</a:t>
            </a:r>
          </a:p>
        </p:txBody>
      </p:sp>
      <p:pic>
        <p:nvPicPr>
          <p:cNvPr id="5" name="Picture 6" descr="A white bird with a black background&#10;&#10;AI-generated content may be incorrect.">
            <a:extLst>
              <a:ext uri="{FF2B5EF4-FFF2-40B4-BE49-F238E27FC236}">
                <a16:creationId xmlns:a16="http://schemas.microsoft.com/office/drawing/2014/main" id="{C8E4359C-FD84-42F8-5FBC-5BF3BC9FC664}"/>
              </a:ext>
            </a:extLst>
          </p:cNvPr>
          <p:cNvPicPr>
            <a:picLocks noChangeAspect="1"/>
          </p:cNvPicPr>
          <p:nvPr/>
        </p:nvPicPr>
        <p:blipFill>
          <a:blip r:embed="rId3"/>
          <a:srcRect l="35810" t="21608" r="37978" b="22277"/>
          <a:stretch>
            <a:fillRect/>
          </a:stretch>
        </p:blipFill>
        <p:spPr>
          <a:xfrm>
            <a:off x="10461622" y="117564"/>
            <a:ext cx="1612178" cy="1941426"/>
          </a:xfrm>
          <a:prstGeom prst="rect">
            <a:avLst/>
          </a:prstGeom>
          <a:noFill/>
          <a:ln cap="flat">
            <a:noFill/>
          </a:ln>
        </p:spPr>
      </p:pic>
    </p:spTree>
    <p:extLst>
      <p:ext uri="{BB962C8B-B14F-4D97-AF65-F5344CB8AC3E}">
        <p14:creationId xmlns:p14="http://schemas.microsoft.com/office/powerpoint/2010/main" val="33464608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Divider 3">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FBFBEC2C-1D84-B3D7-9EA6-584A387DC8D7}"/>
              </a:ext>
            </a:extLst>
          </p:cNvPr>
          <p:cNvPicPr>
            <a:picLocks noChangeAspect="1"/>
          </p:cNvPicPr>
          <p:nvPr/>
        </p:nvPicPr>
        <p:blipFill>
          <a:blip r:embed="rId2"/>
          <a:srcRect/>
          <a:stretch>
            <a:fillRect/>
          </a:stretch>
        </p:blipFill>
        <p:spPr>
          <a:xfrm>
            <a:off x="0" y="0"/>
            <a:ext cx="12191366" cy="6858000"/>
          </a:xfrm>
          <a:prstGeom prst="rect">
            <a:avLst/>
          </a:prstGeom>
          <a:noFill/>
          <a:ln cap="flat">
            <a:noFill/>
          </a:ln>
        </p:spPr>
      </p:pic>
      <p:sp>
        <p:nvSpPr>
          <p:cNvPr id="3" name="Title 1">
            <a:extLst>
              <a:ext uri="{FF2B5EF4-FFF2-40B4-BE49-F238E27FC236}">
                <a16:creationId xmlns:a16="http://schemas.microsoft.com/office/drawing/2014/main" id="{191FE36D-22CE-3321-5BFF-82C9EADBFBE2}"/>
              </a:ext>
            </a:extLst>
          </p:cNvPr>
          <p:cNvSpPr txBox="1">
            <a:spLocks noGrp="1"/>
          </p:cNvSpPr>
          <p:nvPr>
            <p:ph type="ctrTitle"/>
          </p:nvPr>
        </p:nvSpPr>
        <p:spPr>
          <a:xfrm>
            <a:off x="457200" y="2151061"/>
            <a:ext cx="10210803" cy="2387598"/>
          </a:xfrm>
        </p:spPr>
        <p:txBody>
          <a:bodyPr anchor="b"/>
          <a:lstStyle>
            <a:lvl1pPr>
              <a:defRPr lang="en-GB" sz="7000">
                <a:solidFill>
                  <a:srgbClr val="FFFFFF"/>
                </a:solidFill>
                <a:latin typeface="LFC Serif" pitchFamily="2"/>
                <a:cs typeface="LFC Serif" pitchFamily="2"/>
              </a:defRPr>
            </a:lvl1pPr>
          </a:lstStyle>
          <a:p>
            <a:pPr lvl="0"/>
            <a:r>
              <a:rPr lang="en-GB"/>
              <a:t>Divider Title Here</a:t>
            </a:r>
            <a:endParaRPr lang="en-US"/>
          </a:p>
        </p:txBody>
      </p:sp>
      <p:sp>
        <p:nvSpPr>
          <p:cNvPr id="4" name="Subtitle 2">
            <a:extLst>
              <a:ext uri="{FF2B5EF4-FFF2-40B4-BE49-F238E27FC236}">
                <a16:creationId xmlns:a16="http://schemas.microsoft.com/office/drawing/2014/main" id="{D89B3572-8156-1551-782F-DCBC7095EC6F}"/>
              </a:ext>
            </a:extLst>
          </p:cNvPr>
          <p:cNvSpPr txBox="1">
            <a:spLocks noGrp="1"/>
          </p:cNvSpPr>
          <p:nvPr>
            <p:ph type="subTitle" idx="1"/>
          </p:nvPr>
        </p:nvSpPr>
        <p:spPr>
          <a:xfrm>
            <a:off x="457200" y="4630741"/>
            <a:ext cx="10210803" cy="1655758"/>
          </a:xfrm>
        </p:spPr>
        <p:txBody>
          <a:bodyPr/>
          <a:lstStyle>
            <a:lvl1pPr marL="0" indent="0">
              <a:buNone/>
              <a:defRPr>
                <a:solidFill>
                  <a:srgbClr val="FFFFFF"/>
                </a:solidFill>
                <a:latin typeface="LFC Serif" pitchFamily="2"/>
                <a:cs typeface="LFC Serif" pitchFamily="2"/>
              </a:defRPr>
            </a:lvl1pPr>
          </a:lstStyle>
          <a:p>
            <a:pPr lvl="0"/>
            <a:r>
              <a:rPr lang="en-US"/>
              <a:t>Click to edit Master subtitle style</a:t>
            </a:r>
          </a:p>
        </p:txBody>
      </p:sp>
      <p:pic>
        <p:nvPicPr>
          <p:cNvPr id="5" name="Picture 5" descr="A white bird with a black background&#10;&#10;AI-generated content may be incorrect.">
            <a:extLst>
              <a:ext uri="{FF2B5EF4-FFF2-40B4-BE49-F238E27FC236}">
                <a16:creationId xmlns:a16="http://schemas.microsoft.com/office/drawing/2014/main" id="{5797294C-1EE8-0823-305D-D1D3C2E1C017}"/>
              </a:ext>
            </a:extLst>
          </p:cNvPr>
          <p:cNvPicPr>
            <a:picLocks noChangeAspect="1"/>
          </p:cNvPicPr>
          <p:nvPr/>
        </p:nvPicPr>
        <p:blipFill>
          <a:blip r:embed="rId3"/>
          <a:srcRect l="35810" t="21608" r="37978" b="22277"/>
          <a:stretch>
            <a:fillRect/>
          </a:stretch>
        </p:blipFill>
        <p:spPr>
          <a:xfrm>
            <a:off x="10461622" y="117564"/>
            <a:ext cx="1612178" cy="1941426"/>
          </a:xfrm>
          <a:prstGeom prst="rect">
            <a:avLst/>
          </a:prstGeom>
          <a:noFill/>
          <a:ln cap="flat">
            <a:noFill/>
          </a:ln>
        </p:spPr>
      </p:pic>
    </p:spTree>
    <p:extLst>
      <p:ext uri="{BB962C8B-B14F-4D97-AF65-F5344CB8AC3E}">
        <p14:creationId xmlns:p14="http://schemas.microsoft.com/office/powerpoint/2010/main" val="31239345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ontents Page1">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3A627C52-E680-7629-CA2B-3F8D9DC21554}"/>
              </a:ext>
            </a:extLst>
          </p:cNvPr>
          <p:cNvPicPr>
            <a:picLocks noChangeAspect="1"/>
          </p:cNvPicPr>
          <p:nvPr/>
        </p:nvPicPr>
        <p:blipFill>
          <a:blip r:embed="rId2"/>
          <a:srcRect/>
          <a:stretch>
            <a:fillRect/>
          </a:stretch>
        </p:blipFill>
        <p:spPr>
          <a:xfrm>
            <a:off x="0" y="0"/>
            <a:ext cx="6096003" cy="6858000"/>
          </a:xfrm>
          <a:prstGeom prst="rect">
            <a:avLst/>
          </a:prstGeom>
          <a:noFill/>
          <a:ln cap="flat">
            <a:noFill/>
          </a:ln>
        </p:spPr>
      </p:pic>
      <p:sp>
        <p:nvSpPr>
          <p:cNvPr id="3" name="Rectangle 6">
            <a:extLst>
              <a:ext uri="{FF2B5EF4-FFF2-40B4-BE49-F238E27FC236}">
                <a16:creationId xmlns:a16="http://schemas.microsoft.com/office/drawing/2014/main" id="{D34ED98F-853D-EF0B-05BC-0C91D086F1DF}"/>
              </a:ext>
            </a:extLst>
          </p:cNvPr>
          <p:cNvSpPr/>
          <p:nvPr/>
        </p:nvSpPr>
        <p:spPr>
          <a:xfrm>
            <a:off x="6096003" y="0"/>
            <a:ext cx="6096003" cy="6858000"/>
          </a:xfrm>
          <a:prstGeom prst="rect">
            <a:avLst/>
          </a:prstGeom>
          <a:solidFill>
            <a:srgbClr val="E31B2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92" b="0" i="0" u="none" strike="noStrike" kern="1200" cap="none" spc="0" baseline="0">
              <a:solidFill>
                <a:srgbClr val="FFFFFF"/>
              </a:solidFill>
              <a:uFillTx/>
              <a:latin typeface="LFC Sans"/>
            </a:endParaRPr>
          </a:p>
        </p:txBody>
      </p:sp>
      <p:sp>
        <p:nvSpPr>
          <p:cNvPr id="4" name="Title 1">
            <a:extLst>
              <a:ext uri="{FF2B5EF4-FFF2-40B4-BE49-F238E27FC236}">
                <a16:creationId xmlns:a16="http://schemas.microsoft.com/office/drawing/2014/main" id="{92BF602D-245A-CC30-C6B2-C075B43446F6}"/>
              </a:ext>
            </a:extLst>
          </p:cNvPr>
          <p:cNvSpPr txBox="1">
            <a:spLocks noGrp="1"/>
          </p:cNvSpPr>
          <p:nvPr>
            <p:ph type="title"/>
          </p:nvPr>
        </p:nvSpPr>
        <p:spPr>
          <a:xfrm>
            <a:off x="6389653" y="768480"/>
            <a:ext cx="3993577" cy="1194956"/>
          </a:xfrm>
        </p:spPr>
        <p:txBody>
          <a:bodyPr/>
          <a:lstStyle>
            <a:lvl1pPr>
              <a:defRPr lang="en-GB">
                <a:solidFill>
                  <a:srgbClr val="FFFFFF"/>
                </a:solidFill>
                <a:latin typeface="LFC Serif" pitchFamily="2"/>
                <a:cs typeface="LFC Serif" pitchFamily="2"/>
              </a:defRPr>
            </a:lvl1pPr>
          </a:lstStyle>
          <a:p>
            <a:pPr lvl="0"/>
            <a:r>
              <a:rPr lang="en-GB"/>
              <a:t>Contents</a:t>
            </a:r>
            <a:endParaRPr lang="en-US"/>
          </a:p>
        </p:txBody>
      </p:sp>
      <p:sp>
        <p:nvSpPr>
          <p:cNvPr id="5" name="Text Placeholder 20">
            <a:extLst>
              <a:ext uri="{FF2B5EF4-FFF2-40B4-BE49-F238E27FC236}">
                <a16:creationId xmlns:a16="http://schemas.microsoft.com/office/drawing/2014/main" id="{0B795A10-2D33-2409-8380-33D72515A240}"/>
              </a:ext>
            </a:extLst>
          </p:cNvPr>
          <p:cNvSpPr txBox="1">
            <a:spLocks noGrp="1"/>
          </p:cNvSpPr>
          <p:nvPr>
            <p:ph type="body" idx="4294967295"/>
          </p:nvPr>
        </p:nvSpPr>
        <p:spPr>
          <a:xfrm>
            <a:off x="6399739" y="2211357"/>
            <a:ext cx="5672132" cy="1682633"/>
          </a:xfrm>
        </p:spPr>
        <p:txBody>
          <a:bodyPr/>
          <a:lstStyle>
            <a:lvl1pPr marL="457181" indent="-457181">
              <a:buFont typeface="LFC Serif"/>
              <a:buAutoNum type="arabicPeriod"/>
              <a:defRPr lang="en-GB" b="0">
                <a:solidFill>
                  <a:srgbClr val="FFFFFF"/>
                </a:solidFill>
              </a:defRPr>
            </a:lvl1pPr>
            <a:lvl2pPr marL="457181" lvl="0" indent="-457181">
              <a:spcBef>
                <a:spcPts val="1000"/>
              </a:spcBef>
              <a:buFont typeface="LFC Serif"/>
              <a:buAutoNum type="arabicPeriod"/>
              <a:defRPr lang="en-GB">
                <a:solidFill>
                  <a:srgbClr val="FFFFFF"/>
                </a:solidFill>
                <a:latin typeface="LFC Serif"/>
              </a:defRPr>
            </a:lvl2pPr>
            <a:lvl3pPr marL="457181" lvl="0" indent="-457181">
              <a:spcBef>
                <a:spcPts val="1000"/>
              </a:spcBef>
              <a:buFont typeface="LFC Serif"/>
              <a:buAutoNum type="arabicPeriod"/>
              <a:defRPr lang="en-GB" sz="2400">
                <a:solidFill>
                  <a:srgbClr val="FFFFFF"/>
                </a:solidFill>
                <a:latin typeface="LFC Serif"/>
              </a:defRPr>
            </a:lvl3pPr>
            <a:lvl4pPr marL="457181" lvl="0" indent="-457181">
              <a:spcBef>
                <a:spcPts val="1000"/>
              </a:spcBef>
              <a:buFont typeface="LFC Serif"/>
              <a:buAutoNum type="arabicPeriod"/>
              <a:defRPr lang="en-GB" sz="2400">
                <a:solidFill>
                  <a:srgbClr val="FFFFFF"/>
                </a:solidFill>
                <a:latin typeface="LFC Serif"/>
              </a:defRPr>
            </a:lvl4pPr>
            <a:lvl5pPr marL="457181" lvl="0" indent="-457181">
              <a:spcBef>
                <a:spcPts val="1000"/>
              </a:spcBef>
              <a:buFont typeface="LFC Serif"/>
              <a:buAutoNum type="arabicPeriod"/>
              <a:defRPr lang="en-GB" sz="2400">
                <a:solidFill>
                  <a:srgbClr val="FFFFFF"/>
                </a:solidFill>
                <a:latin typeface="LFC Serif"/>
              </a:defRPr>
            </a:lvl5pPr>
            <a:lvl6pPr marL="457181" marR="0" lvl="0" indent="-457181" defTabSz="914354" fontAlgn="auto">
              <a:spcBef>
                <a:spcPts val="1000"/>
              </a:spcBef>
              <a:spcAft>
                <a:spcPts val="0"/>
              </a:spcAft>
              <a:buSzPct val="100000"/>
              <a:buFont typeface="LFC Serif"/>
              <a:buAutoNum type="arabicPeriod"/>
              <a:tabLst/>
              <a:defRPr lang="en-GB" sz="2400" b="0" i="0" u="none" strike="noStrike" cap="none" spc="0" baseline="0">
                <a:solidFill>
                  <a:srgbClr val="FFFFFF"/>
                </a:solidFill>
                <a:uFillTx/>
                <a:latin typeface="LFC Serif"/>
              </a:defRPr>
            </a:lvl6pPr>
          </a:lstStyle>
          <a:p>
            <a:pPr lvl="0"/>
            <a:r>
              <a:rPr lang="en-GB"/>
              <a:t>Copy text (LFC Serif, Regular, 24pt) </a:t>
            </a:r>
          </a:p>
          <a:p>
            <a:pPr lvl="0"/>
            <a:r>
              <a:rPr lang="en-GB"/>
              <a:t>Copy text (LFC Serif, Regular, 24pt) </a:t>
            </a:r>
          </a:p>
          <a:p>
            <a:pPr lvl="0"/>
            <a:r>
              <a:rPr lang="en-GB"/>
              <a:t>Copy text (LFC Serif, Regular, 24pt) </a:t>
            </a:r>
          </a:p>
          <a:p>
            <a:pPr lvl="0"/>
            <a:r>
              <a:rPr lang="en-GB"/>
              <a:t>Copy text (LFC Serif, Regular, 24pt) </a:t>
            </a:r>
          </a:p>
          <a:p>
            <a:pPr lvl="0"/>
            <a:r>
              <a:rPr lang="en-GB"/>
              <a:t>Copy text (LFC Serif, Regular, 24pt) </a:t>
            </a:r>
          </a:p>
          <a:p>
            <a:pPr lvl="0"/>
            <a:endParaRPr lang="en-GB"/>
          </a:p>
        </p:txBody>
      </p:sp>
      <p:pic>
        <p:nvPicPr>
          <p:cNvPr id="6" name="Picture 2" descr="A white bird with a black background&#10;&#10;AI-generated content may be incorrect.">
            <a:extLst>
              <a:ext uri="{FF2B5EF4-FFF2-40B4-BE49-F238E27FC236}">
                <a16:creationId xmlns:a16="http://schemas.microsoft.com/office/drawing/2014/main" id="{6D375833-68EE-C6E8-A1B5-18D43A7BA096}"/>
              </a:ext>
            </a:extLst>
          </p:cNvPr>
          <p:cNvPicPr>
            <a:picLocks noChangeAspect="1"/>
          </p:cNvPicPr>
          <p:nvPr/>
        </p:nvPicPr>
        <p:blipFill>
          <a:blip r:embed="rId3"/>
          <a:srcRect l="35810" t="21608" r="37978" b="22277"/>
          <a:stretch>
            <a:fillRect/>
          </a:stretch>
        </p:blipFill>
        <p:spPr>
          <a:xfrm>
            <a:off x="2056869" y="2235461"/>
            <a:ext cx="1982254" cy="2387086"/>
          </a:xfrm>
          <a:prstGeom prst="rect">
            <a:avLst/>
          </a:prstGeom>
          <a:noFill/>
          <a:ln cap="flat">
            <a:noFill/>
          </a:ln>
        </p:spPr>
      </p:pic>
    </p:spTree>
    <p:extLst>
      <p:ext uri="{BB962C8B-B14F-4D97-AF65-F5344CB8AC3E}">
        <p14:creationId xmlns:p14="http://schemas.microsoft.com/office/powerpoint/2010/main" val="8384949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ontents Page2">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6CB3CD4F-A8F6-6514-BDC9-0AAC31B67996}"/>
              </a:ext>
            </a:extLst>
          </p:cNvPr>
          <p:cNvSpPr/>
          <p:nvPr/>
        </p:nvSpPr>
        <p:spPr>
          <a:xfrm>
            <a:off x="6096003" y="0"/>
            <a:ext cx="6096003" cy="6858000"/>
          </a:xfrm>
          <a:prstGeom prst="rect">
            <a:avLst/>
          </a:prstGeom>
          <a:solidFill>
            <a:srgbClr val="E31B2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92" b="0" i="0" u="none" strike="noStrike" kern="1200" cap="none" spc="0" baseline="0">
              <a:solidFill>
                <a:srgbClr val="FFFFFF"/>
              </a:solidFill>
              <a:uFillTx/>
              <a:latin typeface="LFC Sans"/>
            </a:endParaRPr>
          </a:p>
        </p:txBody>
      </p:sp>
      <p:sp>
        <p:nvSpPr>
          <p:cNvPr id="3" name="Title 1">
            <a:extLst>
              <a:ext uri="{FF2B5EF4-FFF2-40B4-BE49-F238E27FC236}">
                <a16:creationId xmlns:a16="http://schemas.microsoft.com/office/drawing/2014/main" id="{C9751722-FA61-DF8F-21F6-F1C206EA70B8}"/>
              </a:ext>
            </a:extLst>
          </p:cNvPr>
          <p:cNvSpPr txBox="1">
            <a:spLocks noGrp="1"/>
          </p:cNvSpPr>
          <p:nvPr>
            <p:ph type="title"/>
          </p:nvPr>
        </p:nvSpPr>
        <p:spPr>
          <a:xfrm>
            <a:off x="6389653" y="768480"/>
            <a:ext cx="3993577" cy="1194956"/>
          </a:xfrm>
        </p:spPr>
        <p:txBody>
          <a:bodyPr/>
          <a:lstStyle>
            <a:lvl1pPr>
              <a:defRPr lang="en-GB">
                <a:solidFill>
                  <a:srgbClr val="FFFFFF"/>
                </a:solidFill>
                <a:latin typeface="LFC Serif" pitchFamily="2"/>
                <a:cs typeface="LFC Serif" pitchFamily="2"/>
              </a:defRPr>
            </a:lvl1pPr>
          </a:lstStyle>
          <a:p>
            <a:pPr lvl="0"/>
            <a:r>
              <a:rPr lang="en-GB"/>
              <a:t>Contents</a:t>
            </a:r>
            <a:endParaRPr lang="en-US"/>
          </a:p>
        </p:txBody>
      </p:sp>
      <p:sp>
        <p:nvSpPr>
          <p:cNvPr id="4" name="TextBox 5">
            <a:extLst>
              <a:ext uri="{FF2B5EF4-FFF2-40B4-BE49-F238E27FC236}">
                <a16:creationId xmlns:a16="http://schemas.microsoft.com/office/drawing/2014/main" id="{4A6F4EEC-2690-088B-FD9A-4C9F0A9CFF8E}"/>
              </a:ext>
            </a:extLst>
          </p:cNvPr>
          <p:cNvSpPr txBox="1"/>
          <p:nvPr/>
        </p:nvSpPr>
        <p:spPr>
          <a:xfrm>
            <a:off x="0" y="2981739"/>
            <a:ext cx="6096003" cy="307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E31B23"/>
                </a:solidFill>
                <a:uFillTx/>
                <a:latin typeface="LFC Serif Condensed" pitchFamily="2"/>
                <a:cs typeface="LFC Serif Condensed" pitchFamily="2"/>
              </a:rPr>
              <a:t>Insert LFC image</a:t>
            </a:r>
          </a:p>
        </p:txBody>
      </p:sp>
      <p:sp>
        <p:nvSpPr>
          <p:cNvPr id="5" name="Text Placeholder 20">
            <a:extLst>
              <a:ext uri="{FF2B5EF4-FFF2-40B4-BE49-F238E27FC236}">
                <a16:creationId xmlns:a16="http://schemas.microsoft.com/office/drawing/2014/main" id="{019C8E80-EE96-CA02-8903-85F198C050E5}"/>
              </a:ext>
            </a:extLst>
          </p:cNvPr>
          <p:cNvSpPr txBox="1">
            <a:spLocks noGrp="1"/>
          </p:cNvSpPr>
          <p:nvPr>
            <p:ph type="body" idx="4294967295"/>
          </p:nvPr>
        </p:nvSpPr>
        <p:spPr>
          <a:xfrm>
            <a:off x="6399739" y="2211357"/>
            <a:ext cx="5672132" cy="1682633"/>
          </a:xfrm>
        </p:spPr>
        <p:txBody>
          <a:bodyPr/>
          <a:lstStyle>
            <a:lvl1pPr marL="457181" indent="-457181">
              <a:buFont typeface="LFC Serif"/>
              <a:buAutoNum type="arabicPeriod"/>
              <a:defRPr lang="en-GB" b="0">
                <a:solidFill>
                  <a:srgbClr val="FFFFFF"/>
                </a:solidFill>
              </a:defRPr>
            </a:lvl1pPr>
            <a:lvl2pPr marL="457181" lvl="0" indent="-457181">
              <a:spcBef>
                <a:spcPts val="1000"/>
              </a:spcBef>
              <a:buFont typeface="LFC Serif"/>
              <a:buAutoNum type="arabicPeriod"/>
              <a:defRPr lang="en-GB">
                <a:solidFill>
                  <a:srgbClr val="FFFFFF"/>
                </a:solidFill>
                <a:latin typeface="LFC Serif"/>
              </a:defRPr>
            </a:lvl2pPr>
            <a:lvl3pPr marL="457181" lvl="0" indent="-457181">
              <a:spcBef>
                <a:spcPts val="1000"/>
              </a:spcBef>
              <a:buFont typeface="LFC Serif"/>
              <a:buAutoNum type="arabicPeriod"/>
              <a:defRPr lang="en-GB" sz="2400">
                <a:solidFill>
                  <a:srgbClr val="FFFFFF"/>
                </a:solidFill>
                <a:latin typeface="LFC Serif"/>
              </a:defRPr>
            </a:lvl3pPr>
            <a:lvl4pPr marL="457181" lvl="0" indent="-457181">
              <a:spcBef>
                <a:spcPts val="1000"/>
              </a:spcBef>
              <a:buFont typeface="LFC Serif"/>
              <a:buAutoNum type="arabicPeriod"/>
              <a:defRPr lang="en-GB" sz="2400">
                <a:solidFill>
                  <a:srgbClr val="FFFFFF"/>
                </a:solidFill>
                <a:latin typeface="LFC Serif"/>
              </a:defRPr>
            </a:lvl4pPr>
            <a:lvl5pPr marL="457181" lvl="0" indent="-457181">
              <a:spcBef>
                <a:spcPts val="1000"/>
              </a:spcBef>
              <a:buFont typeface="LFC Serif"/>
              <a:buAutoNum type="arabicPeriod"/>
              <a:defRPr lang="en-GB" sz="2400">
                <a:solidFill>
                  <a:srgbClr val="FFFFFF"/>
                </a:solidFill>
                <a:latin typeface="LFC Serif"/>
              </a:defRPr>
            </a:lvl5pPr>
            <a:lvl6pPr marL="457181" marR="0" lvl="0" indent="-457181" defTabSz="914354" fontAlgn="auto">
              <a:spcBef>
                <a:spcPts val="1000"/>
              </a:spcBef>
              <a:spcAft>
                <a:spcPts val="0"/>
              </a:spcAft>
              <a:buSzPct val="100000"/>
              <a:buFont typeface="LFC Serif"/>
              <a:buAutoNum type="arabicPeriod"/>
              <a:tabLst/>
              <a:defRPr lang="en-GB" sz="2400" b="0" i="0" u="none" strike="noStrike" cap="none" spc="0" baseline="0">
                <a:solidFill>
                  <a:srgbClr val="FFFFFF"/>
                </a:solidFill>
                <a:uFillTx/>
                <a:latin typeface="LFC Serif"/>
              </a:defRPr>
            </a:lvl6pPr>
          </a:lstStyle>
          <a:p>
            <a:pPr lvl="0"/>
            <a:r>
              <a:rPr lang="en-GB"/>
              <a:t>Copy text (LFC Serif, Regular, 24pt) </a:t>
            </a:r>
          </a:p>
          <a:p>
            <a:pPr lvl="0"/>
            <a:r>
              <a:rPr lang="en-GB"/>
              <a:t>Copy text (LFC Serif, Regular, 24pt) </a:t>
            </a:r>
          </a:p>
          <a:p>
            <a:pPr lvl="0"/>
            <a:r>
              <a:rPr lang="en-GB"/>
              <a:t>Copy text (LFC Serif, Regular, 24pt) </a:t>
            </a:r>
          </a:p>
          <a:p>
            <a:pPr lvl="0"/>
            <a:r>
              <a:rPr lang="en-GB"/>
              <a:t>Copy text (LFC Serif, Regular, 24pt) </a:t>
            </a:r>
          </a:p>
          <a:p>
            <a:pPr lvl="0"/>
            <a:r>
              <a:rPr lang="en-GB"/>
              <a:t>Copy text (LFC Serif, Regular, 24pt) </a:t>
            </a:r>
          </a:p>
          <a:p>
            <a:pPr lvl="0"/>
            <a:endParaRPr lang="en-GB"/>
          </a:p>
        </p:txBody>
      </p:sp>
      <p:pic>
        <p:nvPicPr>
          <p:cNvPr id="6" name="Picture 7" descr="A red bird with a black background&#10;&#10;AI-generated content may be incorrect.">
            <a:extLst>
              <a:ext uri="{FF2B5EF4-FFF2-40B4-BE49-F238E27FC236}">
                <a16:creationId xmlns:a16="http://schemas.microsoft.com/office/drawing/2014/main" id="{F6F7C2E3-F94F-18F3-9735-5D47B55B685A}"/>
              </a:ext>
            </a:extLst>
          </p:cNvPr>
          <p:cNvPicPr>
            <a:picLocks noChangeAspect="1"/>
          </p:cNvPicPr>
          <p:nvPr/>
        </p:nvPicPr>
        <p:blipFill>
          <a:blip r:embed="rId2"/>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22525602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and Content P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A3D7B-6A1C-1724-EB9E-4D6424BA074C}"/>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3" name="Text Placeholder 20">
            <a:extLst>
              <a:ext uri="{FF2B5EF4-FFF2-40B4-BE49-F238E27FC236}">
                <a16:creationId xmlns:a16="http://schemas.microsoft.com/office/drawing/2014/main" id="{67FF9B23-E15D-6EA8-039C-07CC82D5206B}"/>
              </a:ext>
            </a:extLst>
          </p:cNvPr>
          <p:cNvSpPr txBox="1">
            <a:spLocks noGrp="1"/>
          </p:cNvSpPr>
          <p:nvPr>
            <p:ph type="body" idx="4294967295"/>
          </p:nvPr>
        </p:nvSpPr>
        <p:spPr>
          <a:xfrm>
            <a:off x="276514" y="2279087"/>
            <a:ext cx="5672132" cy="1682633"/>
          </a:xfrm>
        </p:spPr>
        <p:txBody>
          <a:bodyPr/>
          <a:lstStyle>
            <a:lvl1pPr marL="0" indent="0">
              <a:buNone/>
              <a:defRPr lang="en-GB" sz="1400" b="0">
                <a:solidFill>
                  <a:srgbClr val="202020"/>
                </a:solidFill>
                <a:latin typeface="LFC Sans"/>
              </a:defRPr>
            </a:lvl1pPr>
            <a:lvl2pPr marL="0" lvl="0" indent="0">
              <a:spcBef>
                <a:spcPts val="1000"/>
              </a:spcBef>
              <a:buNone/>
              <a:defRPr lang="en-GB" sz="1400"/>
            </a:lvl2pPr>
            <a:lvl3pPr marL="0" lvl="0" indent="0">
              <a:spcBef>
                <a:spcPts val="1000"/>
              </a:spcBef>
              <a:buNone/>
              <a:defRPr lang="en-GB" sz="1400"/>
            </a:lvl3pPr>
            <a:lvl4pPr marL="0" lvl="0" indent="0">
              <a:spcBef>
                <a:spcPts val="1000"/>
              </a:spcBef>
              <a:buNone/>
              <a:defRPr lang="en-GB" sz="1400"/>
            </a:lvl4pPr>
            <a:lvl5pPr marL="0" lvl="0" indent="0">
              <a:spcBef>
                <a:spcPts val="1000"/>
              </a:spcBef>
              <a:buNone/>
              <a:defRPr lang="en-GB" sz="1400"/>
            </a:lvl5pPr>
            <a:lvl6pPr marL="0" marR="0" lvl="0" indent="0" defTabSz="914354" fontAlgn="auto">
              <a:spcBef>
                <a:spcPts val="1000"/>
              </a:spcBef>
              <a:spcAft>
                <a:spcPts val="0"/>
              </a:spcAft>
              <a:buNone/>
              <a:tabLst/>
              <a:defRPr lang="en-GB" sz="1400" b="0" i="0" u="none" strike="noStrike" cap="none" spc="0" baseline="0">
                <a:solidFill>
                  <a:srgbClr val="202020"/>
                </a:solidFill>
                <a:uFillTx/>
                <a:latin typeface="LFC Sans"/>
              </a:defRPr>
            </a:lvl6pPr>
          </a:lstStyle>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endParaRPr lang="en-GB"/>
          </a:p>
        </p:txBody>
      </p:sp>
      <p:sp>
        <p:nvSpPr>
          <p:cNvPr id="4" name="Text Placeholder 20">
            <a:extLst>
              <a:ext uri="{FF2B5EF4-FFF2-40B4-BE49-F238E27FC236}">
                <a16:creationId xmlns:a16="http://schemas.microsoft.com/office/drawing/2014/main" id="{947F645D-A891-F519-F445-A2C923AFC7D9}"/>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pic>
        <p:nvPicPr>
          <p:cNvPr id="5" name="Picture 2" descr="A red bird with a black background&#10;&#10;AI-generated content may be incorrect.">
            <a:extLst>
              <a:ext uri="{FF2B5EF4-FFF2-40B4-BE49-F238E27FC236}">
                <a16:creationId xmlns:a16="http://schemas.microsoft.com/office/drawing/2014/main" id="{2F217265-7822-9A87-2C8C-62B305E0F98F}"/>
              </a:ext>
            </a:extLst>
          </p:cNvPr>
          <p:cNvPicPr>
            <a:picLocks noChangeAspect="1"/>
          </p:cNvPicPr>
          <p:nvPr/>
        </p:nvPicPr>
        <p:blipFill>
          <a:blip r:embed="rId2"/>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1083553031"/>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Title and Content Page 1">
    <p:bg>
      <p:bgPr>
        <a:solidFill>
          <a:srgbClr val="E31B2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48A21-7BA6-AC85-0C1D-535052424F98}"/>
              </a:ext>
            </a:extLst>
          </p:cNvPr>
          <p:cNvSpPr txBox="1">
            <a:spLocks noGrp="1"/>
          </p:cNvSpPr>
          <p:nvPr>
            <p:ph type="title"/>
          </p:nvPr>
        </p:nvSpPr>
        <p:spPr>
          <a:xfrm>
            <a:off x="277090" y="369079"/>
            <a:ext cx="4476061" cy="1194956"/>
          </a:xfrm>
        </p:spPr>
        <p:txBody>
          <a:bodyPr/>
          <a:lstStyle>
            <a:lvl1pPr>
              <a:defRPr lang="en-GB">
                <a:solidFill>
                  <a:srgbClr val="FFFFFF"/>
                </a:solidFill>
                <a:latin typeface="LFC Serif" pitchFamily="2"/>
                <a:cs typeface="LFC Serif" pitchFamily="2"/>
              </a:defRPr>
            </a:lvl1pPr>
          </a:lstStyle>
          <a:p>
            <a:pPr lvl="0"/>
            <a:r>
              <a:rPr lang="en-GB"/>
              <a:t>Slide title here</a:t>
            </a:r>
            <a:endParaRPr lang="en-US"/>
          </a:p>
        </p:txBody>
      </p:sp>
      <p:sp>
        <p:nvSpPr>
          <p:cNvPr id="3" name="Text Placeholder 20">
            <a:extLst>
              <a:ext uri="{FF2B5EF4-FFF2-40B4-BE49-F238E27FC236}">
                <a16:creationId xmlns:a16="http://schemas.microsoft.com/office/drawing/2014/main" id="{9FB20DCD-F58F-EB47-07D5-7749D92558CF}"/>
              </a:ext>
            </a:extLst>
          </p:cNvPr>
          <p:cNvSpPr txBox="1">
            <a:spLocks noGrp="1"/>
          </p:cNvSpPr>
          <p:nvPr>
            <p:ph type="body" idx="4294967295"/>
          </p:nvPr>
        </p:nvSpPr>
        <p:spPr>
          <a:xfrm>
            <a:off x="276514" y="2279087"/>
            <a:ext cx="5672132" cy="1682633"/>
          </a:xfrm>
        </p:spPr>
        <p:txBody>
          <a:bodyPr/>
          <a:lstStyle>
            <a:lvl1pPr marL="0" indent="0">
              <a:buNone/>
              <a:defRPr lang="en-GB" sz="1400" b="0">
                <a:solidFill>
                  <a:srgbClr val="FFFFFF"/>
                </a:solidFill>
                <a:latin typeface="LFC Sans"/>
              </a:defRPr>
            </a:lvl1pPr>
            <a:lvl2pPr marL="0" lvl="0" indent="0">
              <a:spcBef>
                <a:spcPts val="1000"/>
              </a:spcBef>
              <a:buNone/>
              <a:defRPr lang="en-GB" sz="1400">
                <a:solidFill>
                  <a:srgbClr val="FFFFFF"/>
                </a:solidFill>
              </a:defRPr>
            </a:lvl2pPr>
            <a:lvl3pPr marL="0" lvl="0" indent="0">
              <a:spcBef>
                <a:spcPts val="1000"/>
              </a:spcBef>
              <a:buNone/>
              <a:defRPr lang="en-GB" sz="1400">
                <a:solidFill>
                  <a:srgbClr val="FFFFFF"/>
                </a:solidFill>
              </a:defRPr>
            </a:lvl3pPr>
            <a:lvl4pPr marL="0" lvl="0" indent="0">
              <a:spcBef>
                <a:spcPts val="1000"/>
              </a:spcBef>
              <a:buNone/>
              <a:defRPr lang="en-GB" sz="1400">
                <a:solidFill>
                  <a:srgbClr val="FFFFFF"/>
                </a:solidFill>
              </a:defRPr>
            </a:lvl4pPr>
            <a:lvl5pPr marL="0" lvl="0" indent="0">
              <a:spcBef>
                <a:spcPts val="1000"/>
              </a:spcBef>
              <a:buNone/>
              <a:defRPr lang="en-GB" sz="1400">
                <a:solidFill>
                  <a:srgbClr val="FFFFFF"/>
                </a:solidFill>
              </a:defRPr>
            </a:lvl5pPr>
            <a:lvl6pPr marL="0" marR="0" lvl="0" indent="0" defTabSz="914354" fontAlgn="auto">
              <a:spcBef>
                <a:spcPts val="1000"/>
              </a:spcBef>
              <a:spcAft>
                <a:spcPts val="0"/>
              </a:spcAft>
              <a:buNone/>
              <a:tabLst/>
              <a:defRPr lang="en-GB" sz="1400" b="0" i="0" u="none" strike="noStrike" cap="none" spc="0" baseline="0">
                <a:solidFill>
                  <a:srgbClr val="FFFFFF"/>
                </a:solidFill>
                <a:uFillTx/>
                <a:latin typeface="LFC Sans"/>
              </a:defRPr>
            </a:lvl6pPr>
          </a:lstStyle>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endParaRPr lang="en-GB"/>
          </a:p>
        </p:txBody>
      </p:sp>
      <p:sp>
        <p:nvSpPr>
          <p:cNvPr id="4" name="Text Placeholder 20">
            <a:extLst>
              <a:ext uri="{FF2B5EF4-FFF2-40B4-BE49-F238E27FC236}">
                <a16:creationId xmlns:a16="http://schemas.microsoft.com/office/drawing/2014/main" id="{4F721360-34DF-8ABE-6089-61F16AEF891D}"/>
              </a:ext>
            </a:extLst>
          </p:cNvPr>
          <p:cNvSpPr txBox="1">
            <a:spLocks noGrp="1"/>
          </p:cNvSpPr>
          <p:nvPr>
            <p:ph type="body" idx="4294967295"/>
          </p:nvPr>
        </p:nvSpPr>
        <p:spPr>
          <a:xfrm>
            <a:off x="276514" y="1703243"/>
            <a:ext cx="5672132" cy="453359"/>
          </a:xfrm>
        </p:spPr>
        <p:txBody>
          <a:bodyPr/>
          <a:lstStyle>
            <a:lvl1pPr marL="0" indent="0">
              <a:buNone/>
              <a:defRPr lang="en-GB">
                <a:solidFill>
                  <a:srgbClr val="FFFFFF"/>
                </a:solidFill>
                <a:latin typeface="LFC Serif" pitchFamily="2"/>
                <a:cs typeface="LFC Serif" pitchFamily="2"/>
              </a:defRPr>
            </a:lvl1pPr>
          </a:lstStyle>
          <a:p>
            <a:pPr lvl="0"/>
            <a:r>
              <a:rPr lang="en-GB"/>
              <a:t>Sub-Header text (LFC Serif Bold, 24pt)</a:t>
            </a:r>
          </a:p>
        </p:txBody>
      </p:sp>
      <p:pic>
        <p:nvPicPr>
          <p:cNvPr id="5" name="Picture 4" descr="A white bird with a black background&#10;&#10;AI-generated content may be incorrect.">
            <a:extLst>
              <a:ext uri="{FF2B5EF4-FFF2-40B4-BE49-F238E27FC236}">
                <a16:creationId xmlns:a16="http://schemas.microsoft.com/office/drawing/2014/main" id="{2D62E995-CAED-70B9-B39C-F800CDD06F2E}"/>
              </a:ext>
            </a:extLst>
          </p:cNvPr>
          <p:cNvPicPr>
            <a:picLocks noChangeAspect="1"/>
          </p:cNvPicPr>
          <p:nvPr/>
        </p:nvPicPr>
        <p:blipFill>
          <a:blip r:embed="rId2"/>
          <a:srcRect l="37368" t="22806" r="40132" b="24836"/>
          <a:stretch>
            <a:fillRect/>
          </a:stretch>
        </p:blipFill>
        <p:spPr>
          <a:xfrm>
            <a:off x="90525" y="5971864"/>
            <a:ext cx="618454" cy="809527"/>
          </a:xfrm>
          <a:prstGeom prst="rect">
            <a:avLst/>
          </a:prstGeom>
          <a:noFill/>
          <a:ln cap="flat">
            <a:noFill/>
          </a:ln>
        </p:spPr>
      </p:pic>
    </p:spTree>
    <p:extLst>
      <p:ext uri="{BB962C8B-B14F-4D97-AF65-F5344CB8AC3E}">
        <p14:creationId xmlns:p14="http://schemas.microsoft.com/office/powerpoint/2010/main" val="2011421413"/>
      </p:ext>
    </p:extLst>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and Content Pa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6C91D-E0A2-A445-B448-CAA2ED8338BA}"/>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3" name="Text Placeholder 20">
            <a:extLst>
              <a:ext uri="{FF2B5EF4-FFF2-40B4-BE49-F238E27FC236}">
                <a16:creationId xmlns:a16="http://schemas.microsoft.com/office/drawing/2014/main" id="{3A1DD860-301A-E158-2F56-06CCAB8BC5E8}"/>
              </a:ext>
            </a:extLst>
          </p:cNvPr>
          <p:cNvSpPr txBox="1">
            <a:spLocks noGrp="1"/>
          </p:cNvSpPr>
          <p:nvPr>
            <p:ph type="body" idx="4294967295"/>
          </p:nvPr>
        </p:nvSpPr>
        <p:spPr>
          <a:xfrm>
            <a:off x="276514" y="2279087"/>
            <a:ext cx="5672132" cy="1682633"/>
          </a:xfrm>
        </p:spPr>
        <p:txBody>
          <a:bodyPr/>
          <a:lstStyle>
            <a:lvl1pPr marL="0" indent="0">
              <a:buNone/>
              <a:defRPr lang="en-GB" sz="1400" b="0">
                <a:solidFill>
                  <a:srgbClr val="202020"/>
                </a:solidFill>
                <a:latin typeface="LFC Sans"/>
              </a:defRPr>
            </a:lvl1pPr>
            <a:lvl2pPr marL="0" lvl="0" indent="0">
              <a:spcBef>
                <a:spcPts val="1000"/>
              </a:spcBef>
              <a:buNone/>
              <a:defRPr lang="en-GB" sz="1400"/>
            </a:lvl2pPr>
            <a:lvl3pPr marL="0" lvl="0" indent="0">
              <a:spcBef>
                <a:spcPts val="1000"/>
              </a:spcBef>
              <a:buNone/>
              <a:defRPr lang="en-GB" sz="1400"/>
            </a:lvl3pPr>
            <a:lvl4pPr marL="0" lvl="0" indent="0">
              <a:spcBef>
                <a:spcPts val="1000"/>
              </a:spcBef>
              <a:buNone/>
              <a:defRPr lang="en-GB" sz="1400"/>
            </a:lvl4pPr>
            <a:lvl5pPr marL="0" lvl="0" indent="0">
              <a:spcBef>
                <a:spcPts val="1000"/>
              </a:spcBef>
              <a:buNone/>
              <a:defRPr lang="en-GB" sz="1400"/>
            </a:lvl5pPr>
            <a:lvl6pPr marL="0" marR="0" lvl="0" indent="0" defTabSz="914354" fontAlgn="auto">
              <a:spcBef>
                <a:spcPts val="1000"/>
              </a:spcBef>
              <a:spcAft>
                <a:spcPts val="0"/>
              </a:spcAft>
              <a:buNone/>
              <a:tabLst/>
              <a:defRPr lang="en-GB" sz="1400" b="0" i="0" u="none" strike="noStrike" cap="none" spc="0" baseline="0">
                <a:solidFill>
                  <a:srgbClr val="202020"/>
                </a:solidFill>
                <a:uFillTx/>
                <a:latin typeface="LFC Sans"/>
              </a:defRPr>
            </a:lvl6pPr>
          </a:lstStyle>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endParaRPr lang="en-GB"/>
          </a:p>
        </p:txBody>
      </p:sp>
      <p:sp>
        <p:nvSpPr>
          <p:cNvPr id="4" name="Text Placeholder 20">
            <a:extLst>
              <a:ext uri="{FF2B5EF4-FFF2-40B4-BE49-F238E27FC236}">
                <a16:creationId xmlns:a16="http://schemas.microsoft.com/office/drawing/2014/main" id="{4984F70C-4E43-B410-7909-6590CFABC29A}"/>
              </a:ext>
            </a:extLst>
          </p:cNvPr>
          <p:cNvSpPr txBox="1">
            <a:spLocks noGrp="1"/>
          </p:cNvSpPr>
          <p:nvPr>
            <p:ph type="body" idx="4294967295"/>
          </p:nvPr>
        </p:nvSpPr>
        <p:spPr>
          <a:xfrm>
            <a:off x="276514" y="4080253"/>
            <a:ext cx="5672132" cy="1682633"/>
          </a:xfrm>
        </p:spPr>
        <p:txBody>
          <a:bodyPr/>
          <a:lstStyle>
            <a:lvl1pPr marL="285740" indent="-285740">
              <a:defRPr lang="en-GB" sz="1400" b="0">
                <a:solidFill>
                  <a:srgbClr val="202020"/>
                </a:solidFill>
                <a:latin typeface="LFC Sans"/>
              </a:defRPr>
            </a:lvl1pPr>
            <a:lvl2pPr marL="285740" lvl="0" indent="-285740">
              <a:spcBef>
                <a:spcPts val="1000"/>
              </a:spcBef>
              <a:defRPr lang="en-GB" sz="1400"/>
            </a:lvl2pPr>
            <a:lvl3pPr marL="285740" lvl="0" indent="-285740">
              <a:spcBef>
                <a:spcPts val="1000"/>
              </a:spcBef>
              <a:defRPr lang="en-GB" sz="1400"/>
            </a:lvl3pPr>
            <a:lvl4pPr marL="285740" lvl="0" indent="-285740">
              <a:spcBef>
                <a:spcPts val="1000"/>
              </a:spcBef>
              <a:defRPr lang="en-GB" sz="1400"/>
            </a:lvl4pPr>
          </a:lstStyle>
          <a:p>
            <a:pPr lvl="0"/>
            <a:r>
              <a:rPr lang="en-GB"/>
              <a:t>Bullet-point (LFC Sans Regular, 14pt)</a:t>
            </a:r>
          </a:p>
          <a:p>
            <a:pPr lvl="0"/>
            <a:r>
              <a:rPr lang="en-GB"/>
              <a:t>Bullet-point (LFC Sans Regular, 14pt)</a:t>
            </a:r>
          </a:p>
          <a:p>
            <a:pPr lvl="0"/>
            <a:r>
              <a:rPr lang="en-GB"/>
              <a:t>Bullet-point (LFC Sans Regular, 14pt)</a:t>
            </a:r>
          </a:p>
          <a:p>
            <a:pPr lvl="0"/>
            <a:r>
              <a:rPr lang="en-GB"/>
              <a:t>Bullet-point (LFC Sans Regular, 14pt)</a:t>
            </a:r>
          </a:p>
        </p:txBody>
      </p:sp>
      <p:sp>
        <p:nvSpPr>
          <p:cNvPr id="5" name="Text Placeholder 20">
            <a:extLst>
              <a:ext uri="{FF2B5EF4-FFF2-40B4-BE49-F238E27FC236}">
                <a16:creationId xmlns:a16="http://schemas.microsoft.com/office/drawing/2014/main" id="{275AF401-287D-3A95-2F6E-3C99A06BA4BC}"/>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pic>
        <p:nvPicPr>
          <p:cNvPr id="6" name="Picture 1" descr="A red bird with a black background&#10;&#10;AI-generated content may be incorrect.">
            <a:extLst>
              <a:ext uri="{FF2B5EF4-FFF2-40B4-BE49-F238E27FC236}">
                <a16:creationId xmlns:a16="http://schemas.microsoft.com/office/drawing/2014/main" id="{4FEA5543-41F2-4AED-079E-739D1DA8FA3A}"/>
              </a:ext>
            </a:extLst>
          </p:cNvPr>
          <p:cNvPicPr>
            <a:picLocks noChangeAspect="1"/>
          </p:cNvPicPr>
          <p:nvPr/>
        </p:nvPicPr>
        <p:blipFill>
          <a:blip r:embed="rId2"/>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3148365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and Content w Image 1">
    <p:spTree>
      <p:nvGrpSpPr>
        <p:cNvPr id="1" name=""/>
        <p:cNvGrpSpPr/>
        <p:nvPr/>
      </p:nvGrpSpPr>
      <p:grpSpPr>
        <a:xfrm>
          <a:off x="0" y="0"/>
          <a:ext cx="0" cy="0"/>
          <a:chOff x="0" y="0"/>
          <a:chExt cx="0" cy="0"/>
        </a:xfrm>
      </p:grpSpPr>
      <p:pic>
        <p:nvPicPr>
          <p:cNvPr id="2" name="Picture 6" descr="A white and grey background&#10;&#10;Description automatically generated with medium confidence">
            <a:extLst>
              <a:ext uri="{FF2B5EF4-FFF2-40B4-BE49-F238E27FC236}">
                <a16:creationId xmlns:a16="http://schemas.microsoft.com/office/drawing/2014/main" id="{7056B614-C047-AF43-EE07-104A89404FEA}"/>
              </a:ext>
            </a:extLst>
          </p:cNvPr>
          <p:cNvPicPr>
            <a:picLocks noChangeAspect="1"/>
          </p:cNvPicPr>
          <p:nvPr/>
        </p:nvPicPr>
        <p:blipFill>
          <a:blip r:embed="rId2"/>
          <a:srcRect/>
          <a:stretch>
            <a:fillRect/>
          </a:stretch>
        </p:blipFill>
        <p:spPr>
          <a:xfrm>
            <a:off x="6096003" y="0"/>
            <a:ext cx="6096003" cy="6858000"/>
          </a:xfrm>
          <a:prstGeom prst="rect">
            <a:avLst/>
          </a:prstGeom>
          <a:noFill/>
          <a:ln cap="flat">
            <a:noFill/>
          </a:ln>
        </p:spPr>
      </p:pic>
      <p:sp>
        <p:nvSpPr>
          <p:cNvPr id="3" name="Content Placeholder 2">
            <a:extLst>
              <a:ext uri="{FF2B5EF4-FFF2-40B4-BE49-F238E27FC236}">
                <a16:creationId xmlns:a16="http://schemas.microsoft.com/office/drawing/2014/main" id="{75123A90-0181-E255-A07D-2C8C44AC72D4}"/>
              </a:ext>
            </a:extLst>
          </p:cNvPr>
          <p:cNvSpPr txBox="1">
            <a:spLocks noGrp="1"/>
          </p:cNvSpPr>
          <p:nvPr>
            <p:ph idx="4294967295"/>
          </p:nvPr>
        </p:nvSpPr>
        <p:spPr>
          <a:xfrm>
            <a:off x="7086600" y="4052456"/>
            <a:ext cx="5105396"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4" name="Title 1">
            <a:extLst>
              <a:ext uri="{FF2B5EF4-FFF2-40B4-BE49-F238E27FC236}">
                <a16:creationId xmlns:a16="http://schemas.microsoft.com/office/drawing/2014/main" id="{0FF71269-60D3-8B69-97D3-FFA25B3AD038}"/>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5" name="Text Placeholder 20">
            <a:extLst>
              <a:ext uri="{FF2B5EF4-FFF2-40B4-BE49-F238E27FC236}">
                <a16:creationId xmlns:a16="http://schemas.microsoft.com/office/drawing/2014/main" id="{164AE96F-AB62-E5F4-D06F-A3E0EB9308E2}"/>
              </a:ext>
            </a:extLst>
          </p:cNvPr>
          <p:cNvSpPr txBox="1">
            <a:spLocks noGrp="1"/>
          </p:cNvSpPr>
          <p:nvPr>
            <p:ph type="body" idx="4294967295"/>
          </p:nvPr>
        </p:nvSpPr>
        <p:spPr>
          <a:xfrm>
            <a:off x="276514" y="2279087"/>
            <a:ext cx="5672132" cy="477984"/>
          </a:xfrm>
        </p:spPr>
        <p:txBody>
          <a:bodyPr/>
          <a:lstStyle>
            <a:lvl1pPr marL="0" indent="0">
              <a:buNone/>
              <a:defRPr lang="en-GB" sz="1400" b="0">
                <a:solidFill>
                  <a:srgbClr val="202020"/>
                </a:solidFill>
                <a:latin typeface="LFC Sans"/>
              </a:defRPr>
            </a:lvl1pPr>
          </a:lstStyle>
          <a:p>
            <a:pPr lvl="0"/>
            <a:r>
              <a:rPr lang="en-GB"/>
              <a:t>Copy text (LFC Sans Regular, 14pt)</a:t>
            </a:r>
          </a:p>
        </p:txBody>
      </p:sp>
      <p:sp>
        <p:nvSpPr>
          <p:cNvPr id="6" name="Text Placeholder 20">
            <a:extLst>
              <a:ext uri="{FF2B5EF4-FFF2-40B4-BE49-F238E27FC236}">
                <a16:creationId xmlns:a16="http://schemas.microsoft.com/office/drawing/2014/main" id="{5648596C-543D-9E8B-51C1-82290CC1138B}"/>
              </a:ext>
            </a:extLst>
          </p:cNvPr>
          <p:cNvSpPr txBox="1">
            <a:spLocks noGrp="1"/>
          </p:cNvSpPr>
          <p:nvPr>
            <p:ph type="body" idx="4294967295"/>
          </p:nvPr>
        </p:nvSpPr>
        <p:spPr>
          <a:xfrm>
            <a:off x="276514" y="2873648"/>
            <a:ext cx="5672132" cy="1682633"/>
          </a:xfrm>
        </p:spPr>
        <p:txBody>
          <a:bodyPr/>
          <a:lstStyle>
            <a:lvl1pPr marL="285740" indent="-285740">
              <a:defRPr lang="en-GB" sz="1400" b="0">
                <a:solidFill>
                  <a:srgbClr val="202020"/>
                </a:solidFill>
                <a:latin typeface="LFC Sans"/>
              </a:defRPr>
            </a:lvl1pPr>
            <a:lvl2pPr marL="285740" lvl="0" indent="-285740">
              <a:spcBef>
                <a:spcPts val="1000"/>
              </a:spcBef>
              <a:defRPr lang="en-GB" sz="1400"/>
            </a:lvl2pPr>
            <a:lvl3pPr marL="285740" lvl="0" indent="-285740">
              <a:spcBef>
                <a:spcPts val="1000"/>
              </a:spcBef>
              <a:defRPr lang="en-GB" sz="1400"/>
            </a:lvl3pPr>
            <a:lvl4pPr marL="285740" lvl="0" indent="-285740">
              <a:spcBef>
                <a:spcPts val="1000"/>
              </a:spcBef>
              <a:defRPr lang="en-GB" sz="1400"/>
            </a:lvl4pPr>
          </a:lstStyle>
          <a:p>
            <a:pPr lvl="0"/>
            <a:r>
              <a:rPr lang="en-GB"/>
              <a:t>Bullet-point (LFC Sans Regular, 14pt)</a:t>
            </a:r>
          </a:p>
          <a:p>
            <a:pPr lvl="0"/>
            <a:r>
              <a:rPr lang="en-GB"/>
              <a:t>Bullet-point (LFC Sans Regular, 14pt)</a:t>
            </a:r>
          </a:p>
          <a:p>
            <a:pPr lvl="0"/>
            <a:r>
              <a:rPr lang="en-GB"/>
              <a:t>Bullet-point (LFC Sans Regular, 14pt)</a:t>
            </a:r>
          </a:p>
          <a:p>
            <a:pPr lvl="0"/>
            <a:r>
              <a:rPr lang="en-GB"/>
              <a:t>Bullet-point (LFC Sans Regular, 14pt)</a:t>
            </a:r>
          </a:p>
        </p:txBody>
      </p:sp>
      <p:sp>
        <p:nvSpPr>
          <p:cNvPr id="7" name="Text Placeholder 20">
            <a:extLst>
              <a:ext uri="{FF2B5EF4-FFF2-40B4-BE49-F238E27FC236}">
                <a16:creationId xmlns:a16="http://schemas.microsoft.com/office/drawing/2014/main" id="{784F56B8-5948-BC49-7BA1-D383557C0AAE}"/>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pic>
        <p:nvPicPr>
          <p:cNvPr id="8" name="Picture 4" descr="A red bird with a black background&#10;&#10;AI-generated content may be incorrect.">
            <a:extLst>
              <a:ext uri="{FF2B5EF4-FFF2-40B4-BE49-F238E27FC236}">
                <a16:creationId xmlns:a16="http://schemas.microsoft.com/office/drawing/2014/main" id="{60AC2C3C-B5D2-AFD5-9198-D83D935FE516}"/>
              </a:ext>
            </a:extLst>
          </p:cNvPr>
          <p:cNvPicPr>
            <a:picLocks noChangeAspect="1"/>
          </p:cNvPicPr>
          <p:nvPr/>
        </p:nvPicPr>
        <p:blipFill>
          <a:blip r:embed="rId3"/>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50204750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vider 3 - Yellow no number">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AA847CA-C6D4-4F56-977C-AE81A252EF0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4" name="Rectangle 23">
            <a:extLst>
              <a:ext uri="{FF2B5EF4-FFF2-40B4-BE49-F238E27FC236}">
                <a16:creationId xmlns:a16="http://schemas.microsoft.com/office/drawing/2014/main" id="{31EC7EE6-15BB-4FAE-BEE8-9BDFE686B260}"/>
              </a:ext>
            </a:extLst>
          </p:cNvPr>
          <p:cNvSpPr/>
          <p:nvPr userDrawn="1"/>
        </p:nvSpPr>
        <p:spPr>
          <a:xfrm>
            <a:off x="-2" y="-28893"/>
            <a:ext cx="12192000" cy="6886893"/>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oboto" panose="02000000000000000000" pitchFamily="2" charset="0"/>
            </a:endParaRPr>
          </a:p>
        </p:txBody>
      </p:sp>
      <p:sp>
        <p:nvSpPr>
          <p:cNvPr id="17" name="Freeform: Shape 16">
            <a:extLst>
              <a:ext uri="{FF2B5EF4-FFF2-40B4-BE49-F238E27FC236}">
                <a16:creationId xmlns:a16="http://schemas.microsoft.com/office/drawing/2014/main" id="{93A98E77-F8EC-492A-B2DA-F2461599E99C}"/>
              </a:ext>
            </a:extLst>
          </p:cNvPr>
          <p:cNvSpPr/>
          <p:nvPr userDrawn="1"/>
        </p:nvSpPr>
        <p:spPr>
          <a:xfrm rot="10800000">
            <a:off x="0" y="0"/>
            <a:ext cx="4259681" cy="6858000"/>
          </a:xfrm>
          <a:custGeom>
            <a:avLst/>
            <a:gdLst>
              <a:gd name="connsiteX0" fmla="*/ 4259681 w 4259681"/>
              <a:gd name="connsiteY0" fmla="*/ 6858000 h 6858000"/>
              <a:gd name="connsiteX1" fmla="*/ 1071459 w 4259681"/>
              <a:gd name="connsiteY1" fmla="*/ 6858000 h 6858000"/>
              <a:gd name="connsiteX2" fmla="*/ 491087 w 4259681"/>
              <a:gd name="connsiteY2" fmla="*/ 6858000 h 6858000"/>
              <a:gd name="connsiteX3" fmla="*/ 0 w 4259681"/>
              <a:gd name="connsiteY3" fmla="*/ 6858000 h 6858000"/>
              <a:gd name="connsiteX4" fmla="*/ 4173315 w 4259681"/>
              <a:gd name="connsiteY4" fmla="*/ 0 h 6858000"/>
              <a:gd name="connsiteX5" fmla="*/ 4259681 w 42596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9681" h="6858000">
                <a:moveTo>
                  <a:pt x="4259681" y="6858000"/>
                </a:moveTo>
                <a:lnTo>
                  <a:pt x="1071459" y="6858000"/>
                </a:lnTo>
                <a:lnTo>
                  <a:pt x="491087" y="6858000"/>
                </a:lnTo>
                <a:lnTo>
                  <a:pt x="0" y="6858000"/>
                </a:lnTo>
                <a:lnTo>
                  <a:pt x="4173315" y="0"/>
                </a:lnTo>
                <a:lnTo>
                  <a:pt x="4259681"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sp>
        <p:nvSpPr>
          <p:cNvPr id="19" name="Freeform: Shape 18">
            <a:extLst>
              <a:ext uri="{FF2B5EF4-FFF2-40B4-BE49-F238E27FC236}">
                <a16:creationId xmlns:a16="http://schemas.microsoft.com/office/drawing/2014/main" id="{418DC80D-FC6A-4110-9A7B-40CABEFE7307}"/>
              </a:ext>
            </a:extLst>
          </p:cNvPr>
          <p:cNvSpPr/>
          <p:nvPr userDrawn="1"/>
        </p:nvSpPr>
        <p:spPr>
          <a:xfrm>
            <a:off x="86764" y="3441962"/>
            <a:ext cx="4136848" cy="3416038"/>
          </a:xfrm>
          <a:custGeom>
            <a:avLst/>
            <a:gdLst>
              <a:gd name="connsiteX0" fmla="*/ 2068424 w 4136848"/>
              <a:gd name="connsiteY0" fmla="*/ 0 h 3416038"/>
              <a:gd name="connsiteX1" fmla="*/ 4136848 w 4136848"/>
              <a:gd name="connsiteY1" fmla="*/ 3416038 h 3416038"/>
              <a:gd name="connsiteX2" fmla="*/ 0 w 4136848"/>
              <a:gd name="connsiteY2" fmla="*/ 3416038 h 3416038"/>
            </a:gdLst>
            <a:ahLst/>
            <a:cxnLst>
              <a:cxn ang="0">
                <a:pos x="connsiteX0" y="connsiteY0"/>
              </a:cxn>
              <a:cxn ang="0">
                <a:pos x="connsiteX1" y="connsiteY1"/>
              </a:cxn>
              <a:cxn ang="0">
                <a:pos x="connsiteX2" y="connsiteY2"/>
              </a:cxn>
            </a:cxnLst>
            <a:rect l="l" t="t" r="r" b="b"/>
            <a:pathLst>
              <a:path w="4136848" h="3416038">
                <a:moveTo>
                  <a:pt x="2068424" y="0"/>
                </a:moveTo>
                <a:lnTo>
                  <a:pt x="4136848" y="3416038"/>
                </a:lnTo>
                <a:lnTo>
                  <a:pt x="0" y="3416038"/>
                </a:ln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latin typeface="Roboto" panose="02000000000000000000" pitchFamily="2" charset="0"/>
            </a:endParaRPr>
          </a:p>
        </p:txBody>
      </p:sp>
      <p:cxnSp>
        <p:nvCxnSpPr>
          <p:cNvPr id="10" name="Straight Connector 9">
            <a:extLst>
              <a:ext uri="{FF2B5EF4-FFF2-40B4-BE49-F238E27FC236}">
                <a16:creationId xmlns:a16="http://schemas.microsoft.com/office/drawing/2014/main" id="{B2F2EF06-20C5-4446-AC4C-218C2C8D8B60}"/>
              </a:ext>
            </a:extLst>
          </p:cNvPr>
          <p:cNvCxnSpPr/>
          <p:nvPr userDrawn="1"/>
        </p:nvCxnSpPr>
        <p:spPr>
          <a:xfrm>
            <a:off x="2722763" y="3835400"/>
            <a:ext cx="9144000" cy="0"/>
          </a:xfrm>
          <a:prstGeom prst="line">
            <a:avLst/>
          </a:prstGeom>
          <a:ln w="12700">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C0E7717-0F31-4592-8354-264D850FF477}"/>
              </a:ext>
            </a:extLst>
          </p:cNvPr>
          <p:cNvSpPr>
            <a:spLocks noGrp="1"/>
          </p:cNvSpPr>
          <p:nvPr>
            <p:ph type="title" hasCustomPrompt="1"/>
          </p:nvPr>
        </p:nvSpPr>
        <p:spPr>
          <a:xfrm>
            <a:off x="2722146" y="2732718"/>
            <a:ext cx="7726779" cy="1028863"/>
          </a:xfrm>
          <a:prstGeom prst="rect">
            <a:avLst/>
          </a:prstGeom>
        </p:spPr>
        <p:txBody>
          <a:bodyPr anchor="b">
            <a:normAutofit/>
          </a:bodyPr>
          <a:lstStyle>
            <a:lvl1pPr>
              <a:defRPr sz="4400">
                <a:solidFill>
                  <a:schemeClr val="tx2"/>
                </a:solidFill>
              </a:defRPr>
            </a:lvl1pPr>
          </a:lstStyle>
          <a:p>
            <a:r>
              <a:rPr lang="en-US"/>
              <a:t>Divider Title</a:t>
            </a:r>
            <a:endParaRPr lang="en-GB"/>
          </a:p>
        </p:txBody>
      </p:sp>
      <p:cxnSp>
        <p:nvCxnSpPr>
          <p:cNvPr id="15" name="Straight Connector 14">
            <a:extLst>
              <a:ext uri="{FF2B5EF4-FFF2-40B4-BE49-F238E27FC236}">
                <a16:creationId xmlns:a16="http://schemas.microsoft.com/office/drawing/2014/main" id="{4402455A-C2FD-4796-8156-DFDD8993E7A8}"/>
              </a:ext>
            </a:extLst>
          </p:cNvPr>
          <p:cNvCxnSpPr/>
          <p:nvPr userDrawn="1"/>
        </p:nvCxnSpPr>
        <p:spPr>
          <a:xfrm>
            <a:off x="2722763" y="3835400"/>
            <a:ext cx="9144000" cy="0"/>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19174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and Content w Image 2">
    <p:spTree>
      <p:nvGrpSpPr>
        <p:cNvPr id="1" name=""/>
        <p:cNvGrpSpPr/>
        <p:nvPr/>
      </p:nvGrpSpPr>
      <p:grpSpPr>
        <a:xfrm>
          <a:off x="0" y="0"/>
          <a:ext cx="0" cy="0"/>
          <a:chOff x="0" y="0"/>
          <a:chExt cx="0" cy="0"/>
        </a:xfrm>
      </p:grpSpPr>
      <p:pic>
        <p:nvPicPr>
          <p:cNvPr id="2" name="Picture 4" descr="A white and black image&#10;&#10;Description automatically generated with medium confidence">
            <a:extLst>
              <a:ext uri="{FF2B5EF4-FFF2-40B4-BE49-F238E27FC236}">
                <a16:creationId xmlns:a16="http://schemas.microsoft.com/office/drawing/2014/main" id="{6D0EB42F-E13C-0E06-DCC4-4A3CE5F9B03C}"/>
              </a:ext>
            </a:extLst>
          </p:cNvPr>
          <p:cNvPicPr>
            <a:picLocks noChangeAspect="1"/>
          </p:cNvPicPr>
          <p:nvPr/>
        </p:nvPicPr>
        <p:blipFill>
          <a:blip r:embed="rId2"/>
          <a:srcRect/>
          <a:stretch>
            <a:fillRect/>
          </a:stretch>
        </p:blipFill>
        <p:spPr>
          <a:xfrm>
            <a:off x="5950531" y="0"/>
            <a:ext cx="6241474" cy="6858000"/>
          </a:xfrm>
          <a:prstGeom prst="rect">
            <a:avLst/>
          </a:prstGeom>
          <a:noFill/>
          <a:ln cap="flat">
            <a:noFill/>
          </a:ln>
        </p:spPr>
      </p:pic>
      <p:sp>
        <p:nvSpPr>
          <p:cNvPr id="3" name="Content Placeholder 2">
            <a:extLst>
              <a:ext uri="{FF2B5EF4-FFF2-40B4-BE49-F238E27FC236}">
                <a16:creationId xmlns:a16="http://schemas.microsoft.com/office/drawing/2014/main" id="{0168E8DE-2F9B-86B0-1E0B-39282E220350}"/>
              </a:ext>
            </a:extLst>
          </p:cNvPr>
          <p:cNvSpPr txBox="1">
            <a:spLocks noGrp="1"/>
          </p:cNvSpPr>
          <p:nvPr>
            <p:ph idx="4294967295"/>
          </p:nvPr>
        </p:nvSpPr>
        <p:spPr>
          <a:xfrm>
            <a:off x="6096003" y="4052456"/>
            <a:ext cx="6096003"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pic>
        <p:nvPicPr>
          <p:cNvPr id="4" name="Picture 3">
            <a:extLst>
              <a:ext uri="{FF2B5EF4-FFF2-40B4-BE49-F238E27FC236}">
                <a16:creationId xmlns:a16="http://schemas.microsoft.com/office/drawing/2014/main" id="{450B9F0F-6B4B-58C1-7166-A5AC5440DB91}"/>
              </a:ext>
            </a:extLst>
          </p:cNvPr>
          <p:cNvPicPr>
            <a:picLocks noChangeAspect="1"/>
          </p:cNvPicPr>
          <p:nvPr/>
        </p:nvPicPr>
        <p:blipFill>
          <a:blip r:embed="rId3"/>
          <a:srcRect/>
          <a:stretch>
            <a:fillRect/>
          </a:stretch>
        </p:blipFill>
        <p:spPr>
          <a:xfrm>
            <a:off x="114043" y="6442853"/>
            <a:ext cx="189692" cy="347215"/>
          </a:xfrm>
          <a:prstGeom prst="rect">
            <a:avLst/>
          </a:prstGeom>
          <a:noFill/>
          <a:ln cap="flat">
            <a:noFill/>
          </a:ln>
        </p:spPr>
      </p:pic>
      <p:sp>
        <p:nvSpPr>
          <p:cNvPr id="5" name="Title 1">
            <a:extLst>
              <a:ext uri="{FF2B5EF4-FFF2-40B4-BE49-F238E27FC236}">
                <a16:creationId xmlns:a16="http://schemas.microsoft.com/office/drawing/2014/main" id="{5634F0FD-B4D2-1126-6ECF-AFF73A61FD8B}"/>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6" name="Text Placeholder 20">
            <a:extLst>
              <a:ext uri="{FF2B5EF4-FFF2-40B4-BE49-F238E27FC236}">
                <a16:creationId xmlns:a16="http://schemas.microsoft.com/office/drawing/2014/main" id="{6A8A1927-AD1F-17FC-4971-CD803B61921E}"/>
              </a:ext>
            </a:extLst>
          </p:cNvPr>
          <p:cNvSpPr txBox="1">
            <a:spLocks noGrp="1"/>
          </p:cNvSpPr>
          <p:nvPr>
            <p:ph type="body" idx="4294967295"/>
          </p:nvPr>
        </p:nvSpPr>
        <p:spPr>
          <a:xfrm>
            <a:off x="276514" y="2279087"/>
            <a:ext cx="5672132" cy="477984"/>
          </a:xfrm>
        </p:spPr>
        <p:txBody>
          <a:bodyPr/>
          <a:lstStyle>
            <a:lvl1pPr marL="0" indent="0">
              <a:buNone/>
              <a:defRPr lang="en-GB" sz="1400" b="0">
                <a:solidFill>
                  <a:srgbClr val="202020"/>
                </a:solidFill>
                <a:latin typeface="LFC Sans"/>
              </a:defRPr>
            </a:lvl1pPr>
          </a:lstStyle>
          <a:p>
            <a:pPr lvl="0"/>
            <a:r>
              <a:rPr lang="en-GB"/>
              <a:t>Copy text (LFC Sans Regular, 14pt)</a:t>
            </a:r>
          </a:p>
        </p:txBody>
      </p:sp>
      <p:sp>
        <p:nvSpPr>
          <p:cNvPr id="7" name="Text Placeholder 20">
            <a:extLst>
              <a:ext uri="{FF2B5EF4-FFF2-40B4-BE49-F238E27FC236}">
                <a16:creationId xmlns:a16="http://schemas.microsoft.com/office/drawing/2014/main" id="{85ABC62E-0FC9-42D8-E2B7-638E6D985CAE}"/>
              </a:ext>
            </a:extLst>
          </p:cNvPr>
          <p:cNvSpPr txBox="1">
            <a:spLocks noGrp="1"/>
          </p:cNvSpPr>
          <p:nvPr>
            <p:ph type="body" idx="4294967295"/>
          </p:nvPr>
        </p:nvSpPr>
        <p:spPr>
          <a:xfrm>
            <a:off x="276514" y="2873648"/>
            <a:ext cx="5672132" cy="1682633"/>
          </a:xfrm>
        </p:spPr>
        <p:txBody>
          <a:bodyPr/>
          <a:lstStyle>
            <a:lvl1pPr marL="285740" indent="-285740">
              <a:defRPr lang="en-GB" sz="1400" b="0">
                <a:solidFill>
                  <a:srgbClr val="202020"/>
                </a:solidFill>
                <a:latin typeface="LFC Sans"/>
              </a:defRPr>
            </a:lvl1pPr>
            <a:lvl2pPr marL="285740" lvl="0" indent="-285740">
              <a:spcBef>
                <a:spcPts val="1000"/>
              </a:spcBef>
              <a:defRPr lang="en-GB" sz="1400"/>
            </a:lvl2pPr>
            <a:lvl3pPr marL="285740" lvl="0" indent="-285740">
              <a:spcBef>
                <a:spcPts val="1000"/>
              </a:spcBef>
              <a:defRPr lang="en-GB" sz="1400"/>
            </a:lvl3pPr>
            <a:lvl4pPr marL="285740" lvl="0" indent="-285740">
              <a:spcBef>
                <a:spcPts val="1000"/>
              </a:spcBef>
              <a:defRPr lang="en-GB" sz="1400"/>
            </a:lvl4pPr>
          </a:lstStyle>
          <a:p>
            <a:pPr lvl="0"/>
            <a:r>
              <a:rPr lang="en-GB"/>
              <a:t>Bullet-point (LFC Sans Regular, 14pt)</a:t>
            </a:r>
          </a:p>
          <a:p>
            <a:pPr lvl="0"/>
            <a:r>
              <a:rPr lang="en-GB"/>
              <a:t>Bullet-point (LFC Sans Regular, 14pt)</a:t>
            </a:r>
          </a:p>
          <a:p>
            <a:pPr lvl="0"/>
            <a:r>
              <a:rPr lang="en-GB"/>
              <a:t>Bullet-point (LFC Sans Regular, 14pt)</a:t>
            </a:r>
          </a:p>
          <a:p>
            <a:pPr lvl="0"/>
            <a:r>
              <a:rPr lang="en-GB"/>
              <a:t>Bullet-point (LFC Sans Regular, 14pt)</a:t>
            </a:r>
          </a:p>
        </p:txBody>
      </p:sp>
      <p:sp>
        <p:nvSpPr>
          <p:cNvPr id="8" name="Text Placeholder 20">
            <a:extLst>
              <a:ext uri="{FF2B5EF4-FFF2-40B4-BE49-F238E27FC236}">
                <a16:creationId xmlns:a16="http://schemas.microsoft.com/office/drawing/2014/main" id="{FC8F1F4B-3DBA-1F2B-CC96-3869C1977F7E}"/>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spTree>
    <p:extLst>
      <p:ext uri="{BB962C8B-B14F-4D97-AF65-F5344CB8AC3E}">
        <p14:creationId xmlns:p14="http://schemas.microsoft.com/office/powerpoint/2010/main" val="705134093"/>
      </p:ext>
    </p:extLst>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nd Content w Image 3">
    <p:spTree>
      <p:nvGrpSpPr>
        <p:cNvPr id="1" name=""/>
        <p:cNvGrpSpPr/>
        <p:nvPr/>
      </p:nvGrpSpPr>
      <p:grpSpPr>
        <a:xfrm>
          <a:off x="0" y="0"/>
          <a:ext cx="0" cy="0"/>
          <a:chOff x="0" y="0"/>
          <a:chExt cx="0" cy="0"/>
        </a:xfrm>
      </p:grpSpPr>
      <p:pic>
        <p:nvPicPr>
          <p:cNvPr id="2" name="Picture 6" descr="A white and grey background&#10;&#10;Description automatically generated with medium confidence">
            <a:extLst>
              <a:ext uri="{FF2B5EF4-FFF2-40B4-BE49-F238E27FC236}">
                <a16:creationId xmlns:a16="http://schemas.microsoft.com/office/drawing/2014/main" id="{39CE09EA-AD14-C7D2-6DD9-F00EB54185A8}"/>
              </a:ext>
            </a:extLst>
          </p:cNvPr>
          <p:cNvPicPr>
            <a:picLocks noChangeAspect="1"/>
          </p:cNvPicPr>
          <p:nvPr/>
        </p:nvPicPr>
        <p:blipFill>
          <a:blip r:embed="rId2"/>
          <a:srcRect/>
          <a:stretch>
            <a:fillRect/>
          </a:stretch>
        </p:blipFill>
        <p:spPr>
          <a:xfrm>
            <a:off x="5950531" y="0"/>
            <a:ext cx="6241474" cy="6858000"/>
          </a:xfrm>
          <a:prstGeom prst="rect">
            <a:avLst/>
          </a:prstGeom>
          <a:noFill/>
          <a:ln cap="flat">
            <a:noFill/>
          </a:ln>
        </p:spPr>
      </p:pic>
      <p:sp>
        <p:nvSpPr>
          <p:cNvPr id="3" name="Content Placeholder 2">
            <a:extLst>
              <a:ext uri="{FF2B5EF4-FFF2-40B4-BE49-F238E27FC236}">
                <a16:creationId xmlns:a16="http://schemas.microsoft.com/office/drawing/2014/main" id="{70CF93E2-04D9-A7BE-479B-22C8D823FD56}"/>
              </a:ext>
            </a:extLst>
          </p:cNvPr>
          <p:cNvSpPr txBox="1">
            <a:spLocks noGrp="1"/>
          </p:cNvSpPr>
          <p:nvPr>
            <p:ph idx="4294967295"/>
          </p:nvPr>
        </p:nvSpPr>
        <p:spPr>
          <a:xfrm>
            <a:off x="6096003" y="4052456"/>
            <a:ext cx="2040081"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4" name="Content Placeholder 2">
            <a:extLst>
              <a:ext uri="{FF2B5EF4-FFF2-40B4-BE49-F238E27FC236}">
                <a16:creationId xmlns:a16="http://schemas.microsoft.com/office/drawing/2014/main" id="{66402A9D-3759-54D4-9206-5C57E5CA3B3E}"/>
              </a:ext>
            </a:extLst>
          </p:cNvPr>
          <p:cNvSpPr txBox="1">
            <a:spLocks noGrp="1"/>
          </p:cNvSpPr>
          <p:nvPr>
            <p:ph idx="4294967295"/>
          </p:nvPr>
        </p:nvSpPr>
        <p:spPr>
          <a:xfrm>
            <a:off x="8123959" y="4052456"/>
            <a:ext cx="2040081"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5" name="Content Placeholder 2">
            <a:extLst>
              <a:ext uri="{FF2B5EF4-FFF2-40B4-BE49-F238E27FC236}">
                <a16:creationId xmlns:a16="http://schemas.microsoft.com/office/drawing/2014/main" id="{C2D55482-53E6-FEBB-312D-38C71E99FB78}"/>
              </a:ext>
            </a:extLst>
          </p:cNvPr>
          <p:cNvSpPr txBox="1">
            <a:spLocks noGrp="1"/>
          </p:cNvSpPr>
          <p:nvPr>
            <p:ph idx="4294967295"/>
          </p:nvPr>
        </p:nvSpPr>
        <p:spPr>
          <a:xfrm>
            <a:off x="10157978" y="4052456"/>
            <a:ext cx="2040081"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6" name="Title 1">
            <a:extLst>
              <a:ext uri="{FF2B5EF4-FFF2-40B4-BE49-F238E27FC236}">
                <a16:creationId xmlns:a16="http://schemas.microsoft.com/office/drawing/2014/main" id="{C40704F6-AAA7-27D4-B8CE-DB149DADBF96}"/>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7" name="Text Placeholder 20">
            <a:extLst>
              <a:ext uri="{FF2B5EF4-FFF2-40B4-BE49-F238E27FC236}">
                <a16:creationId xmlns:a16="http://schemas.microsoft.com/office/drawing/2014/main" id="{7235F4E7-CC6A-9898-5D03-BBB26BFA70AC}"/>
              </a:ext>
            </a:extLst>
          </p:cNvPr>
          <p:cNvSpPr txBox="1">
            <a:spLocks noGrp="1"/>
          </p:cNvSpPr>
          <p:nvPr>
            <p:ph type="body" idx="4294967295"/>
          </p:nvPr>
        </p:nvSpPr>
        <p:spPr>
          <a:xfrm>
            <a:off x="276514" y="2279087"/>
            <a:ext cx="5672132" cy="477984"/>
          </a:xfrm>
        </p:spPr>
        <p:txBody>
          <a:bodyPr/>
          <a:lstStyle>
            <a:lvl1pPr marL="0" indent="0">
              <a:buNone/>
              <a:defRPr lang="en-GB" sz="1400" b="0">
                <a:solidFill>
                  <a:srgbClr val="202020"/>
                </a:solidFill>
                <a:latin typeface="LFC Sans"/>
              </a:defRPr>
            </a:lvl1pPr>
          </a:lstStyle>
          <a:p>
            <a:pPr lvl="0"/>
            <a:r>
              <a:rPr lang="en-GB"/>
              <a:t>Copy text (LFC Sans Regular, 14pt)</a:t>
            </a:r>
          </a:p>
        </p:txBody>
      </p:sp>
      <p:sp>
        <p:nvSpPr>
          <p:cNvPr id="8" name="Text Placeholder 20">
            <a:extLst>
              <a:ext uri="{FF2B5EF4-FFF2-40B4-BE49-F238E27FC236}">
                <a16:creationId xmlns:a16="http://schemas.microsoft.com/office/drawing/2014/main" id="{41E3ADE7-6C71-E294-8EFB-C3DA2A77E9CF}"/>
              </a:ext>
            </a:extLst>
          </p:cNvPr>
          <p:cNvSpPr txBox="1">
            <a:spLocks noGrp="1"/>
          </p:cNvSpPr>
          <p:nvPr>
            <p:ph type="body" idx="4294967295"/>
          </p:nvPr>
        </p:nvSpPr>
        <p:spPr>
          <a:xfrm>
            <a:off x="276514" y="2873648"/>
            <a:ext cx="5672132" cy="1682633"/>
          </a:xfrm>
        </p:spPr>
        <p:txBody>
          <a:bodyPr/>
          <a:lstStyle>
            <a:lvl1pPr marL="285740" indent="-285740">
              <a:defRPr lang="en-GB" sz="1400" b="0">
                <a:solidFill>
                  <a:srgbClr val="202020"/>
                </a:solidFill>
                <a:latin typeface="LFC Sans"/>
              </a:defRPr>
            </a:lvl1pPr>
            <a:lvl2pPr marL="285740" lvl="0" indent="-285740">
              <a:spcBef>
                <a:spcPts val="1000"/>
              </a:spcBef>
              <a:defRPr lang="en-GB" sz="1400"/>
            </a:lvl2pPr>
            <a:lvl3pPr marL="285740" lvl="0" indent="-285740">
              <a:spcBef>
                <a:spcPts val="1000"/>
              </a:spcBef>
              <a:defRPr lang="en-GB" sz="1400"/>
            </a:lvl3pPr>
            <a:lvl4pPr marL="285740" lvl="0" indent="-285740">
              <a:spcBef>
                <a:spcPts val="1000"/>
              </a:spcBef>
              <a:defRPr lang="en-GB" sz="1400"/>
            </a:lvl4pPr>
          </a:lstStyle>
          <a:p>
            <a:pPr lvl="0"/>
            <a:r>
              <a:rPr lang="en-GB"/>
              <a:t>Bullet-point (LFC Sans Regular, 14pt)</a:t>
            </a:r>
          </a:p>
          <a:p>
            <a:pPr lvl="0"/>
            <a:r>
              <a:rPr lang="en-GB"/>
              <a:t>Bullet-point (LFC Sans Regular, 14pt)</a:t>
            </a:r>
          </a:p>
          <a:p>
            <a:pPr lvl="0"/>
            <a:r>
              <a:rPr lang="en-GB"/>
              <a:t>Bullet-point (LFC Sans Regular, 14pt)</a:t>
            </a:r>
          </a:p>
          <a:p>
            <a:pPr lvl="0"/>
            <a:r>
              <a:rPr lang="en-GB"/>
              <a:t>Bullet-point (LFC Sans Regular, 14pt)</a:t>
            </a:r>
          </a:p>
        </p:txBody>
      </p:sp>
      <p:sp>
        <p:nvSpPr>
          <p:cNvPr id="9" name="Text Placeholder 20">
            <a:extLst>
              <a:ext uri="{FF2B5EF4-FFF2-40B4-BE49-F238E27FC236}">
                <a16:creationId xmlns:a16="http://schemas.microsoft.com/office/drawing/2014/main" id="{879F9FBF-0F33-79ED-C3DC-AC0657986A4B}"/>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pic>
        <p:nvPicPr>
          <p:cNvPr id="10" name="Picture 2" descr="A red bird with a black background&#10;&#10;AI-generated content may be incorrect.">
            <a:extLst>
              <a:ext uri="{FF2B5EF4-FFF2-40B4-BE49-F238E27FC236}">
                <a16:creationId xmlns:a16="http://schemas.microsoft.com/office/drawing/2014/main" id="{79630835-823C-E190-73D9-AFAB43A47B11}"/>
              </a:ext>
            </a:extLst>
          </p:cNvPr>
          <p:cNvPicPr>
            <a:picLocks noChangeAspect="1"/>
          </p:cNvPicPr>
          <p:nvPr/>
        </p:nvPicPr>
        <p:blipFill>
          <a:blip r:embed="rId3"/>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23743679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and Content w Image 4">
    <p:spTree>
      <p:nvGrpSpPr>
        <p:cNvPr id="1" name=""/>
        <p:cNvGrpSpPr/>
        <p:nvPr/>
      </p:nvGrpSpPr>
      <p:grpSpPr>
        <a:xfrm>
          <a:off x="0" y="0"/>
          <a:ext cx="0" cy="0"/>
          <a:chOff x="0" y="0"/>
          <a:chExt cx="0" cy="0"/>
        </a:xfrm>
      </p:grpSpPr>
      <p:pic>
        <p:nvPicPr>
          <p:cNvPr id="2" name="Picture 4" descr="A white and grey background&#10;&#10;Description automatically generated with medium confidence">
            <a:extLst>
              <a:ext uri="{FF2B5EF4-FFF2-40B4-BE49-F238E27FC236}">
                <a16:creationId xmlns:a16="http://schemas.microsoft.com/office/drawing/2014/main" id="{55EDADBB-D0F0-6739-C3E1-CA8BE1856EA8}"/>
              </a:ext>
            </a:extLst>
          </p:cNvPr>
          <p:cNvPicPr>
            <a:picLocks noChangeAspect="1"/>
          </p:cNvPicPr>
          <p:nvPr/>
        </p:nvPicPr>
        <p:blipFill>
          <a:blip r:embed="rId2"/>
          <a:srcRect/>
          <a:stretch>
            <a:fillRect/>
          </a:stretch>
        </p:blipFill>
        <p:spPr>
          <a:xfrm>
            <a:off x="7004651" y="0"/>
            <a:ext cx="5187354" cy="6858000"/>
          </a:xfrm>
          <a:prstGeom prst="rect">
            <a:avLst/>
          </a:prstGeom>
          <a:noFill/>
          <a:ln cap="flat">
            <a:noFill/>
          </a:ln>
        </p:spPr>
      </p:pic>
      <p:sp>
        <p:nvSpPr>
          <p:cNvPr id="3" name="Content Placeholder 2">
            <a:extLst>
              <a:ext uri="{FF2B5EF4-FFF2-40B4-BE49-F238E27FC236}">
                <a16:creationId xmlns:a16="http://schemas.microsoft.com/office/drawing/2014/main" id="{B5A4421C-BC00-5E93-6B43-DE4F85E29D84}"/>
              </a:ext>
            </a:extLst>
          </p:cNvPr>
          <p:cNvSpPr txBox="1">
            <a:spLocks noGrp="1"/>
          </p:cNvSpPr>
          <p:nvPr>
            <p:ph idx="4294967295"/>
          </p:nvPr>
        </p:nvSpPr>
        <p:spPr>
          <a:xfrm>
            <a:off x="7125553" y="5652656"/>
            <a:ext cx="5066443"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4" name="Content Placeholder 2">
            <a:extLst>
              <a:ext uri="{FF2B5EF4-FFF2-40B4-BE49-F238E27FC236}">
                <a16:creationId xmlns:a16="http://schemas.microsoft.com/office/drawing/2014/main" id="{273D6472-1DE7-086D-0376-E06CF2C677B9}"/>
              </a:ext>
            </a:extLst>
          </p:cNvPr>
          <p:cNvSpPr txBox="1">
            <a:spLocks noGrp="1"/>
          </p:cNvSpPr>
          <p:nvPr>
            <p:ph idx="4294967295"/>
          </p:nvPr>
        </p:nvSpPr>
        <p:spPr>
          <a:xfrm>
            <a:off x="7125553" y="2327559"/>
            <a:ext cx="5066443"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5" name="Title 1">
            <a:extLst>
              <a:ext uri="{FF2B5EF4-FFF2-40B4-BE49-F238E27FC236}">
                <a16:creationId xmlns:a16="http://schemas.microsoft.com/office/drawing/2014/main" id="{6054778A-EB0B-D45F-DB17-7F2097F68D1B}"/>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6" name="Text Placeholder 20">
            <a:extLst>
              <a:ext uri="{FF2B5EF4-FFF2-40B4-BE49-F238E27FC236}">
                <a16:creationId xmlns:a16="http://schemas.microsoft.com/office/drawing/2014/main" id="{F0D77B35-4694-8AA7-DAF0-76A32C9346BB}"/>
              </a:ext>
            </a:extLst>
          </p:cNvPr>
          <p:cNvSpPr txBox="1">
            <a:spLocks noGrp="1"/>
          </p:cNvSpPr>
          <p:nvPr>
            <p:ph type="body" idx="4294967295"/>
          </p:nvPr>
        </p:nvSpPr>
        <p:spPr>
          <a:xfrm>
            <a:off x="276514" y="2279087"/>
            <a:ext cx="5672132" cy="477984"/>
          </a:xfrm>
        </p:spPr>
        <p:txBody>
          <a:bodyPr/>
          <a:lstStyle>
            <a:lvl1pPr marL="0" indent="0">
              <a:buNone/>
              <a:defRPr lang="en-GB" sz="1400" b="0">
                <a:solidFill>
                  <a:srgbClr val="202020"/>
                </a:solidFill>
                <a:latin typeface="LFC Sans"/>
              </a:defRPr>
            </a:lvl1pPr>
          </a:lstStyle>
          <a:p>
            <a:pPr lvl="0"/>
            <a:r>
              <a:rPr lang="en-GB"/>
              <a:t>Copy text (LFC Sans Regular, 14pt)</a:t>
            </a:r>
          </a:p>
        </p:txBody>
      </p:sp>
      <p:sp>
        <p:nvSpPr>
          <p:cNvPr id="7" name="Text Placeholder 20">
            <a:extLst>
              <a:ext uri="{FF2B5EF4-FFF2-40B4-BE49-F238E27FC236}">
                <a16:creationId xmlns:a16="http://schemas.microsoft.com/office/drawing/2014/main" id="{C382B404-2033-FAC9-6346-0BF7FB75AE87}"/>
              </a:ext>
            </a:extLst>
          </p:cNvPr>
          <p:cNvSpPr txBox="1">
            <a:spLocks noGrp="1"/>
          </p:cNvSpPr>
          <p:nvPr>
            <p:ph type="body" idx="4294967295"/>
          </p:nvPr>
        </p:nvSpPr>
        <p:spPr>
          <a:xfrm>
            <a:off x="276514" y="2873648"/>
            <a:ext cx="5672132" cy="1682633"/>
          </a:xfrm>
        </p:spPr>
        <p:txBody>
          <a:bodyPr/>
          <a:lstStyle>
            <a:lvl1pPr marL="285740" indent="-285740">
              <a:defRPr lang="en-GB" sz="1400" b="0">
                <a:solidFill>
                  <a:srgbClr val="202020"/>
                </a:solidFill>
                <a:latin typeface="LFC Sans"/>
              </a:defRPr>
            </a:lvl1pPr>
            <a:lvl2pPr marL="285740" lvl="0" indent="-285740">
              <a:spcBef>
                <a:spcPts val="1000"/>
              </a:spcBef>
              <a:defRPr lang="en-GB" sz="1400"/>
            </a:lvl2pPr>
            <a:lvl3pPr marL="285740" lvl="0" indent="-285740">
              <a:spcBef>
                <a:spcPts val="1000"/>
              </a:spcBef>
              <a:defRPr lang="en-GB" sz="1400"/>
            </a:lvl3pPr>
            <a:lvl4pPr marL="285740" lvl="0" indent="-285740">
              <a:spcBef>
                <a:spcPts val="1000"/>
              </a:spcBef>
              <a:defRPr lang="en-GB" sz="1400"/>
            </a:lvl4pPr>
          </a:lstStyle>
          <a:p>
            <a:pPr lvl="0"/>
            <a:r>
              <a:rPr lang="en-GB"/>
              <a:t>Bullet-point (LFC Sans Regular, 14pt)</a:t>
            </a:r>
          </a:p>
          <a:p>
            <a:pPr lvl="0"/>
            <a:r>
              <a:rPr lang="en-GB"/>
              <a:t>Bullet-point (LFC Sans Regular, 14pt)</a:t>
            </a:r>
          </a:p>
          <a:p>
            <a:pPr lvl="0"/>
            <a:r>
              <a:rPr lang="en-GB"/>
              <a:t>Bullet-point (LFC Sans Regular, 14pt)</a:t>
            </a:r>
          </a:p>
          <a:p>
            <a:pPr lvl="0"/>
            <a:r>
              <a:rPr lang="en-GB"/>
              <a:t>Bullet-point (LFC Sans Regular, 14pt)</a:t>
            </a:r>
          </a:p>
        </p:txBody>
      </p:sp>
      <p:sp>
        <p:nvSpPr>
          <p:cNvPr id="8" name="Text Placeholder 20">
            <a:extLst>
              <a:ext uri="{FF2B5EF4-FFF2-40B4-BE49-F238E27FC236}">
                <a16:creationId xmlns:a16="http://schemas.microsoft.com/office/drawing/2014/main" id="{ACB0BC53-2ED6-797A-5A46-D9BFD185990E}"/>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pic>
        <p:nvPicPr>
          <p:cNvPr id="9" name="Picture 1" descr="A red bird with a black background&#10;&#10;AI-generated content may be incorrect.">
            <a:extLst>
              <a:ext uri="{FF2B5EF4-FFF2-40B4-BE49-F238E27FC236}">
                <a16:creationId xmlns:a16="http://schemas.microsoft.com/office/drawing/2014/main" id="{9F0EBCB2-EE3A-00F4-1EAE-DF0F4789ACD2}"/>
              </a:ext>
            </a:extLst>
          </p:cNvPr>
          <p:cNvPicPr>
            <a:picLocks noChangeAspect="1"/>
          </p:cNvPicPr>
          <p:nvPr/>
        </p:nvPicPr>
        <p:blipFill>
          <a:blip r:embed="rId3"/>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25370026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and Content w Image 5">
    <p:spTree>
      <p:nvGrpSpPr>
        <p:cNvPr id="1" name=""/>
        <p:cNvGrpSpPr/>
        <p:nvPr/>
      </p:nvGrpSpPr>
      <p:grpSpPr>
        <a:xfrm>
          <a:off x="0" y="0"/>
          <a:ext cx="0" cy="0"/>
          <a:chOff x="0" y="0"/>
          <a:chExt cx="0" cy="0"/>
        </a:xfrm>
      </p:grpSpPr>
      <p:pic>
        <p:nvPicPr>
          <p:cNvPr id="2" name="Picture 6" descr="A screenshot of a computer&#10;&#10;Description automatically generated">
            <a:extLst>
              <a:ext uri="{FF2B5EF4-FFF2-40B4-BE49-F238E27FC236}">
                <a16:creationId xmlns:a16="http://schemas.microsoft.com/office/drawing/2014/main" id="{022993D1-407F-CA2C-1C79-E771EC6E2804}"/>
              </a:ext>
            </a:extLst>
          </p:cNvPr>
          <p:cNvPicPr>
            <a:picLocks noChangeAspect="1"/>
          </p:cNvPicPr>
          <p:nvPr/>
        </p:nvPicPr>
        <p:blipFill>
          <a:blip r:embed="rId2"/>
          <a:srcRect/>
          <a:stretch>
            <a:fillRect/>
          </a:stretch>
        </p:blipFill>
        <p:spPr>
          <a:xfrm>
            <a:off x="5950531" y="0"/>
            <a:ext cx="6241474" cy="6858000"/>
          </a:xfrm>
          <a:prstGeom prst="rect">
            <a:avLst/>
          </a:prstGeom>
          <a:noFill/>
          <a:ln cap="flat">
            <a:noFill/>
          </a:ln>
        </p:spPr>
      </p:pic>
      <p:sp>
        <p:nvSpPr>
          <p:cNvPr id="3" name="Content Placeholder 2">
            <a:extLst>
              <a:ext uri="{FF2B5EF4-FFF2-40B4-BE49-F238E27FC236}">
                <a16:creationId xmlns:a16="http://schemas.microsoft.com/office/drawing/2014/main" id="{C9AD3B37-F0C3-9632-427B-F8CB8CD24FB4}"/>
              </a:ext>
            </a:extLst>
          </p:cNvPr>
          <p:cNvSpPr txBox="1">
            <a:spLocks noGrp="1"/>
          </p:cNvSpPr>
          <p:nvPr>
            <p:ph idx="4294967295"/>
          </p:nvPr>
        </p:nvSpPr>
        <p:spPr>
          <a:xfrm>
            <a:off x="6096003" y="5652656"/>
            <a:ext cx="3079168"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4" name="Content Placeholder 2">
            <a:extLst>
              <a:ext uri="{FF2B5EF4-FFF2-40B4-BE49-F238E27FC236}">
                <a16:creationId xmlns:a16="http://schemas.microsoft.com/office/drawing/2014/main" id="{246B4749-A2E6-80E7-110A-7431C30770C3}"/>
              </a:ext>
            </a:extLst>
          </p:cNvPr>
          <p:cNvSpPr txBox="1">
            <a:spLocks noGrp="1"/>
          </p:cNvSpPr>
          <p:nvPr>
            <p:ph idx="4294967295"/>
          </p:nvPr>
        </p:nvSpPr>
        <p:spPr>
          <a:xfrm>
            <a:off x="6096003" y="2327559"/>
            <a:ext cx="3079168"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5" name="Content Placeholder 2">
            <a:extLst>
              <a:ext uri="{FF2B5EF4-FFF2-40B4-BE49-F238E27FC236}">
                <a16:creationId xmlns:a16="http://schemas.microsoft.com/office/drawing/2014/main" id="{9DAA2865-7D5C-2D59-CE64-3EADE00F5DEE}"/>
              </a:ext>
            </a:extLst>
          </p:cNvPr>
          <p:cNvSpPr txBox="1">
            <a:spLocks noGrp="1"/>
          </p:cNvSpPr>
          <p:nvPr>
            <p:ph idx="4294967295"/>
          </p:nvPr>
        </p:nvSpPr>
        <p:spPr>
          <a:xfrm>
            <a:off x="9175171" y="2337956"/>
            <a:ext cx="3016825"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6" name="Content Placeholder 2">
            <a:extLst>
              <a:ext uri="{FF2B5EF4-FFF2-40B4-BE49-F238E27FC236}">
                <a16:creationId xmlns:a16="http://schemas.microsoft.com/office/drawing/2014/main" id="{635499AD-4E1D-987A-41DE-9E3F3ED2B899}"/>
              </a:ext>
            </a:extLst>
          </p:cNvPr>
          <p:cNvSpPr txBox="1">
            <a:spLocks noGrp="1"/>
          </p:cNvSpPr>
          <p:nvPr>
            <p:ph idx="4294967295"/>
          </p:nvPr>
        </p:nvSpPr>
        <p:spPr>
          <a:xfrm>
            <a:off x="9175171" y="5642259"/>
            <a:ext cx="3016825"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7" name="Title 1">
            <a:extLst>
              <a:ext uri="{FF2B5EF4-FFF2-40B4-BE49-F238E27FC236}">
                <a16:creationId xmlns:a16="http://schemas.microsoft.com/office/drawing/2014/main" id="{77351968-4C46-C561-CACC-C93FDD6D068F}"/>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8" name="Text Placeholder 20">
            <a:extLst>
              <a:ext uri="{FF2B5EF4-FFF2-40B4-BE49-F238E27FC236}">
                <a16:creationId xmlns:a16="http://schemas.microsoft.com/office/drawing/2014/main" id="{D93C85E6-42AB-64E8-66A5-02F3F2B2FB3F}"/>
              </a:ext>
            </a:extLst>
          </p:cNvPr>
          <p:cNvSpPr txBox="1">
            <a:spLocks noGrp="1"/>
          </p:cNvSpPr>
          <p:nvPr>
            <p:ph type="body" idx="4294967295"/>
          </p:nvPr>
        </p:nvSpPr>
        <p:spPr>
          <a:xfrm>
            <a:off x="276514" y="2279087"/>
            <a:ext cx="5672132" cy="477984"/>
          </a:xfrm>
        </p:spPr>
        <p:txBody>
          <a:bodyPr/>
          <a:lstStyle>
            <a:lvl1pPr marL="0" indent="0">
              <a:buNone/>
              <a:defRPr lang="en-GB" sz="1400" b="0">
                <a:solidFill>
                  <a:srgbClr val="202020"/>
                </a:solidFill>
                <a:latin typeface="LFC Sans"/>
              </a:defRPr>
            </a:lvl1pPr>
          </a:lstStyle>
          <a:p>
            <a:pPr lvl="0"/>
            <a:r>
              <a:rPr lang="en-GB"/>
              <a:t>Copy text (LFC Sans Regular, 14pt)</a:t>
            </a:r>
          </a:p>
        </p:txBody>
      </p:sp>
      <p:sp>
        <p:nvSpPr>
          <p:cNvPr id="9" name="Text Placeholder 20">
            <a:extLst>
              <a:ext uri="{FF2B5EF4-FFF2-40B4-BE49-F238E27FC236}">
                <a16:creationId xmlns:a16="http://schemas.microsoft.com/office/drawing/2014/main" id="{48D8F89B-D022-394A-1DB5-3FEE6F53473E}"/>
              </a:ext>
            </a:extLst>
          </p:cNvPr>
          <p:cNvSpPr txBox="1">
            <a:spLocks noGrp="1"/>
          </p:cNvSpPr>
          <p:nvPr>
            <p:ph type="body" idx="4294967295"/>
          </p:nvPr>
        </p:nvSpPr>
        <p:spPr>
          <a:xfrm>
            <a:off x="276514" y="2873648"/>
            <a:ext cx="5672132" cy="1682633"/>
          </a:xfrm>
        </p:spPr>
        <p:txBody>
          <a:bodyPr/>
          <a:lstStyle>
            <a:lvl1pPr marL="285740" indent="-285740">
              <a:defRPr lang="en-GB" sz="1400" b="0">
                <a:solidFill>
                  <a:srgbClr val="202020"/>
                </a:solidFill>
                <a:latin typeface="LFC Sans"/>
              </a:defRPr>
            </a:lvl1pPr>
            <a:lvl2pPr marL="285740" lvl="0" indent="-285740">
              <a:spcBef>
                <a:spcPts val="1000"/>
              </a:spcBef>
              <a:defRPr lang="en-GB" sz="1400"/>
            </a:lvl2pPr>
            <a:lvl3pPr marL="285740" lvl="0" indent="-285740">
              <a:spcBef>
                <a:spcPts val="1000"/>
              </a:spcBef>
              <a:defRPr lang="en-GB" sz="1400"/>
            </a:lvl3pPr>
            <a:lvl4pPr marL="285740" lvl="0" indent="-285740">
              <a:spcBef>
                <a:spcPts val="1000"/>
              </a:spcBef>
              <a:defRPr lang="en-GB" sz="1400"/>
            </a:lvl4pPr>
          </a:lstStyle>
          <a:p>
            <a:pPr lvl="0"/>
            <a:r>
              <a:rPr lang="en-GB"/>
              <a:t>Bullet-point (LFC Sans Regular, 14pt)</a:t>
            </a:r>
          </a:p>
          <a:p>
            <a:pPr lvl="0"/>
            <a:r>
              <a:rPr lang="en-GB"/>
              <a:t>Bullet-point (LFC Sans Regular, 14pt)</a:t>
            </a:r>
          </a:p>
          <a:p>
            <a:pPr lvl="0"/>
            <a:r>
              <a:rPr lang="en-GB"/>
              <a:t>Bullet-point (LFC Sans Regular, 14pt)</a:t>
            </a:r>
          </a:p>
          <a:p>
            <a:pPr lvl="0"/>
            <a:r>
              <a:rPr lang="en-GB"/>
              <a:t>Bullet-point (LFC Sans Regular, 14pt)</a:t>
            </a:r>
          </a:p>
        </p:txBody>
      </p:sp>
      <p:sp>
        <p:nvSpPr>
          <p:cNvPr id="10" name="Text Placeholder 20">
            <a:extLst>
              <a:ext uri="{FF2B5EF4-FFF2-40B4-BE49-F238E27FC236}">
                <a16:creationId xmlns:a16="http://schemas.microsoft.com/office/drawing/2014/main" id="{AC90B394-8767-FFE5-4E05-8547493264F0}"/>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pic>
        <p:nvPicPr>
          <p:cNvPr id="11" name="Picture 1" descr="A red bird with a black background&#10;&#10;AI-generated content may be incorrect.">
            <a:extLst>
              <a:ext uri="{FF2B5EF4-FFF2-40B4-BE49-F238E27FC236}">
                <a16:creationId xmlns:a16="http://schemas.microsoft.com/office/drawing/2014/main" id="{A25E76DB-858C-8B8C-0B55-4D7DD5A3B9E8}"/>
              </a:ext>
            </a:extLst>
          </p:cNvPr>
          <p:cNvPicPr>
            <a:picLocks noChangeAspect="1"/>
          </p:cNvPicPr>
          <p:nvPr/>
        </p:nvPicPr>
        <p:blipFill>
          <a:blip r:embed="rId3"/>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6449402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and Content w Image 6">
    <p:spTree>
      <p:nvGrpSpPr>
        <p:cNvPr id="1" name=""/>
        <p:cNvGrpSpPr/>
        <p:nvPr/>
      </p:nvGrpSpPr>
      <p:grpSpPr>
        <a:xfrm>
          <a:off x="0" y="0"/>
          <a:ext cx="0" cy="0"/>
          <a:chOff x="0" y="0"/>
          <a:chExt cx="0" cy="0"/>
        </a:xfrm>
      </p:grpSpPr>
      <p:pic>
        <p:nvPicPr>
          <p:cNvPr id="2" name="Picture 4" descr="A screenshot of a computer&#10;&#10;Description automatically generated">
            <a:extLst>
              <a:ext uri="{FF2B5EF4-FFF2-40B4-BE49-F238E27FC236}">
                <a16:creationId xmlns:a16="http://schemas.microsoft.com/office/drawing/2014/main" id="{1AAC2C31-B064-F83B-3468-BBA20ECE93C5}"/>
              </a:ext>
            </a:extLst>
          </p:cNvPr>
          <p:cNvPicPr>
            <a:picLocks noChangeAspect="1"/>
          </p:cNvPicPr>
          <p:nvPr/>
        </p:nvPicPr>
        <p:blipFill>
          <a:blip r:embed="rId2"/>
          <a:srcRect/>
          <a:stretch>
            <a:fillRect/>
          </a:stretch>
        </p:blipFill>
        <p:spPr>
          <a:xfrm>
            <a:off x="5950531" y="0"/>
            <a:ext cx="6241474" cy="6858000"/>
          </a:xfrm>
          <a:prstGeom prst="rect">
            <a:avLst/>
          </a:prstGeom>
          <a:noFill/>
          <a:ln cap="flat">
            <a:noFill/>
          </a:ln>
        </p:spPr>
      </p:pic>
      <p:sp>
        <p:nvSpPr>
          <p:cNvPr id="3" name="Content Placeholder 2">
            <a:extLst>
              <a:ext uri="{FF2B5EF4-FFF2-40B4-BE49-F238E27FC236}">
                <a16:creationId xmlns:a16="http://schemas.microsoft.com/office/drawing/2014/main" id="{46A9EEC3-E58B-CCDC-A1EA-F8AD68B44B0F}"/>
              </a:ext>
            </a:extLst>
          </p:cNvPr>
          <p:cNvSpPr txBox="1">
            <a:spLocks noGrp="1"/>
          </p:cNvSpPr>
          <p:nvPr>
            <p:ph idx="4294967295"/>
          </p:nvPr>
        </p:nvSpPr>
        <p:spPr>
          <a:xfrm>
            <a:off x="6096003" y="5652656"/>
            <a:ext cx="3079168"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4" name="Content Placeholder 2">
            <a:extLst>
              <a:ext uri="{FF2B5EF4-FFF2-40B4-BE49-F238E27FC236}">
                <a16:creationId xmlns:a16="http://schemas.microsoft.com/office/drawing/2014/main" id="{AFBB1EC7-08DA-EC0A-FA0C-44C42346F65E}"/>
              </a:ext>
            </a:extLst>
          </p:cNvPr>
          <p:cNvSpPr txBox="1">
            <a:spLocks noGrp="1"/>
          </p:cNvSpPr>
          <p:nvPr>
            <p:ph idx="4294967295"/>
          </p:nvPr>
        </p:nvSpPr>
        <p:spPr>
          <a:xfrm>
            <a:off x="6096003" y="2327559"/>
            <a:ext cx="3079168"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5" name="Content Placeholder 2">
            <a:extLst>
              <a:ext uri="{FF2B5EF4-FFF2-40B4-BE49-F238E27FC236}">
                <a16:creationId xmlns:a16="http://schemas.microsoft.com/office/drawing/2014/main" id="{24068A80-FA07-EB30-AE1A-E85E5945C1DC}"/>
              </a:ext>
            </a:extLst>
          </p:cNvPr>
          <p:cNvSpPr txBox="1">
            <a:spLocks noGrp="1"/>
          </p:cNvSpPr>
          <p:nvPr>
            <p:ph idx="4294967295"/>
          </p:nvPr>
        </p:nvSpPr>
        <p:spPr>
          <a:xfrm>
            <a:off x="9175171" y="4031671"/>
            <a:ext cx="3016825" cy="477984"/>
          </a:xfrm>
        </p:spPr>
        <p:txBody>
          <a:bodyPr anchorCtr="1"/>
          <a:lstStyle>
            <a:lvl1pPr marL="0" indent="0" algn="ctr">
              <a:buNone/>
              <a:defRPr lang="en-GB" sz="1100">
                <a:solidFill>
                  <a:srgbClr val="FFFFFF"/>
                </a:solidFill>
                <a:latin typeface="LFC Sans" pitchFamily="2"/>
                <a:cs typeface="LFC Sans" pitchFamily="2"/>
              </a:defRPr>
            </a:lvl1pPr>
            <a:lvl2pPr marL="0" lvl="0" indent="0" algn="ctr">
              <a:spcBef>
                <a:spcPts val="1000"/>
              </a:spcBef>
              <a:buNone/>
              <a:defRPr lang="en-GB" sz="1100" b="1">
                <a:solidFill>
                  <a:srgbClr val="FFFFFF"/>
                </a:solidFill>
                <a:latin typeface="LFC Sans" pitchFamily="2"/>
                <a:cs typeface="LFC Sans" pitchFamily="2"/>
              </a:defRPr>
            </a:lvl2pPr>
            <a:lvl3pPr marL="0" lvl="0" indent="0" algn="ctr">
              <a:spcBef>
                <a:spcPts val="1000"/>
              </a:spcBef>
              <a:buNone/>
              <a:defRPr lang="en-GB" sz="1100" b="1">
                <a:solidFill>
                  <a:srgbClr val="FFFFFF"/>
                </a:solidFill>
                <a:latin typeface="LFC Sans" pitchFamily="2"/>
                <a:cs typeface="LFC Sans" pitchFamily="2"/>
              </a:defRPr>
            </a:lvl3pPr>
          </a:lstStyle>
          <a:p>
            <a:pPr lvl="0"/>
            <a:r>
              <a:rPr lang="en-GB"/>
              <a:t>Place image here and crop to the size of the grey box. </a:t>
            </a:r>
          </a:p>
          <a:p>
            <a:pPr lvl="0"/>
            <a:r>
              <a:rPr lang="en-GB"/>
              <a:t>Delete this text box before presentation usage.</a:t>
            </a:r>
          </a:p>
          <a:p>
            <a:pPr lvl="0"/>
            <a:endParaRPr lang="en-GB"/>
          </a:p>
        </p:txBody>
      </p:sp>
      <p:sp>
        <p:nvSpPr>
          <p:cNvPr id="6" name="Title 1">
            <a:extLst>
              <a:ext uri="{FF2B5EF4-FFF2-40B4-BE49-F238E27FC236}">
                <a16:creationId xmlns:a16="http://schemas.microsoft.com/office/drawing/2014/main" id="{60F5B1DA-639A-4822-3828-F6BA9E825695}"/>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7" name="Text Placeholder 20">
            <a:extLst>
              <a:ext uri="{FF2B5EF4-FFF2-40B4-BE49-F238E27FC236}">
                <a16:creationId xmlns:a16="http://schemas.microsoft.com/office/drawing/2014/main" id="{843B6A79-DBF2-0482-28AF-3A51BA5EB7A1}"/>
              </a:ext>
            </a:extLst>
          </p:cNvPr>
          <p:cNvSpPr txBox="1">
            <a:spLocks noGrp="1"/>
          </p:cNvSpPr>
          <p:nvPr>
            <p:ph type="body" idx="4294967295"/>
          </p:nvPr>
        </p:nvSpPr>
        <p:spPr>
          <a:xfrm>
            <a:off x="276514" y="2279087"/>
            <a:ext cx="5672132" cy="477984"/>
          </a:xfrm>
        </p:spPr>
        <p:txBody>
          <a:bodyPr/>
          <a:lstStyle>
            <a:lvl1pPr marL="0" indent="0">
              <a:buNone/>
              <a:defRPr lang="en-GB" sz="1400" b="0">
                <a:solidFill>
                  <a:srgbClr val="202020"/>
                </a:solidFill>
                <a:latin typeface="LFC Sans"/>
              </a:defRPr>
            </a:lvl1pPr>
          </a:lstStyle>
          <a:p>
            <a:pPr lvl="0"/>
            <a:r>
              <a:rPr lang="en-GB"/>
              <a:t>Copy text (LFC Sans Regular, 14pt)</a:t>
            </a:r>
          </a:p>
        </p:txBody>
      </p:sp>
      <p:sp>
        <p:nvSpPr>
          <p:cNvPr id="8" name="Text Placeholder 20">
            <a:extLst>
              <a:ext uri="{FF2B5EF4-FFF2-40B4-BE49-F238E27FC236}">
                <a16:creationId xmlns:a16="http://schemas.microsoft.com/office/drawing/2014/main" id="{299ED5B6-FC2B-1C26-B445-6AEF1453A721}"/>
              </a:ext>
            </a:extLst>
          </p:cNvPr>
          <p:cNvSpPr txBox="1">
            <a:spLocks noGrp="1"/>
          </p:cNvSpPr>
          <p:nvPr>
            <p:ph type="body" idx="4294967295"/>
          </p:nvPr>
        </p:nvSpPr>
        <p:spPr>
          <a:xfrm>
            <a:off x="276514" y="2873648"/>
            <a:ext cx="5672132" cy="1682633"/>
          </a:xfrm>
        </p:spPr>
        <p:txBody>
          <a:bodyPr/>
          <a:lstStyle>
            <a:lvl1pPr marL="285740" indent="-285740">
              <a:defRPr lang="en-GB" sz="1400" b="0">
                <a:solidFill>
                  <a:srgbClr val="202020"/>
                </a:solidFill>
                <a:latin typeface="LFC Sans"/>
              </a:defRPr>
            </a:lvl1pPr>
            <a:lvl2pPr marL="285740" lvl="0" indent="-285740">
              <a:spcBef>
                <a:spcPts val="1000"/>
              </a:spcBef>
              <a:defRPr lang="en-GB" sz="1400"/>
            </a:lvl2pPr>
            <a:lvl3pPr marL="285740" lvl="0" indent="-285740">
              <a:spcBef>
                <a:spcPts val="1000"/>
              </a:spcBef>
              <a:defRPr lang="en-GB" sz="1400"/>
            </a:lvl3pPr>
            <a:lvl4pPr marL="285740" lvl="0" indent="-285740">
              <a:spcBef>
                <a:spcPts val="1000"/>
              </a:spcBef>
              <a:defRPr lang="en-GB" sz="1400"/>
            </a:lvl4pPr>
          </a:lstStyle>
          <a:p>
            <a:pPr lvl="0"/>
            <a:r>
              <a:rPr lang="en-GB"/>
              <a:t>Bullet-point (LFC Sans Regular, 14pt)</a:t>
            </a:r>
          </a:p>
          <a:p>
            <a:pPr lvl="0"/>
            <a:r>
              <a:rPr lang="en-GB"/>
              <a:t>Bullet-point (LFC Sans Regular, 14pt)</a:t>
            </a:r>
          </a:p>
          <a:p>
            <a:pPr lvl="0"/>
            <a:r>
              <a:rPr lang="en-GB"/>
              <a:t>Bullet-point (LFC Sans Regular, 14pt)</a:t>
            </a:r>
          </a:p>
          <a:p>
            <a:pPr lvl="0"/>
            <a:r>
              <a:rPr lang="en-GB"/>
              <a:t>Bullet-point (LFC Sans Regular, 14pt)</a:t>
            </a:r>
          </a:p>
        </p:txBody>
      </p:sp>
      <p:sp>
        <p:nvSpPr>
          <p:cNvPr id="9" name="Text Placeholder 20">
            <a:extLst>
              <a:ext uri="{FF2B5EF4-FFF2-40B4-BE49-F238E27FC236}">
                <a16:creationId xmlns:a16="http://schemas.microsoft.com/office/drawing/2014/main" id="{9A1D0C2C-0410-6FD9-EE09-0E13ACA0F411}"/>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pic>
        <p:nvPicPr>
          <p:cNvPr id="10" name="Picture 1" descr="A red bird with a black background&#10;&#10;AI-generated content may be incorrect.">
            <a:extLst>
              <a:ext uri="{FF2B5EF4-FFF2-40B4-BE49-F238E27FC236}">
                <a16:creationId xmlns:a16="http://schemas.microsoft.com/office/drawing/2014/main" id="{E1FE3003-EFAC-D314-1AAE-C3B1EC8BB530}"/>
              </a:ext>
            </a:extLst>
          </p:cNvPr>
          <p:cNvPicPr>
            <a:picLocks noChangeAspect="1"/>
          </p:cNvPicPr>
          <p:nvPr/>
        </p:nvPicPr>
        <p:blipFill>
          <a:blip r:embed="rId3"/>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14075029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Graphs and Charts 1">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839CAE55-CB4A-ADDE-45C7-E33776599259}"/>
              </a:ext>
            </a:extLst>
          </p:cNvPr>
          <p:cNvGrpSpPr/>
          <p:nvPr/>
        </p:nvGrpSpPr>
        <p:grpSpPr>
          <a:xfrm>
            <a:off x="3390037" y="2441841"/>
            <a:ext cx="7598225" cy="3685415"/>
            <a:chOff x="3390037" y="2441841"/>
            <a:chExt cx="7598225" cy="3685415"/>
          </a:xfrm>
        </p:grpSpPr>
        <p:grpSp>
          <p:nvGrpSpPr>
            <p:cNvPr id="3" name="Group 207">
              <a:extLst>
                <a:ext uri="{FF2B5EF4-FFF2-40B4-BE49-F238E27FC236}">
                  <a16:creationId xmlns:a16="http://schemas.microsoft.com/office/drawing/2014/main" id="{91DC7211-1679-CC4D-7C08-9628A4F40BAA}"/>
                </a:ext>
              </a:extLst>
            </p:cNvPr>
            <p:cNvGrpSpPr/>
            <p:nvPr/>
          </p:nvGrpSpPr>
          <p:grpSpPr>
            <a:xfrm>
              <a:off x="3390037" y="2441841"/>
              <a:ext cx="7598225" cy="3685415"/>
              <a:chOff x="3390037" y="2441841"/>
              <a:chExt cx="7598225" cy="3685415"/>
            </a:xfrm>
          </p:grpSpPr>
          <p:sp>
            <p:nvSpPr>
              <p:cNvPr id="4" name="Malaysia">
                <a:extLst>
                  <a:ext uri="{FF2B5EF4-FFF2-40B4-BE49-F238E27FC236}">
                    <a16:creationId xmlns:a16="http://schemas.microsoft.com/office/drawing/2014/main" id="{FA91EADA-D8EF-ADD4-4C53-FC616132A032}"/>
                  </a:ext>
                </a:extLst>
              </p:cNvPr>
              <p:cNvSpPr/>
              <p:nvPr/>
            </p:nvSpPr>
            <p:spPr>
              <a:xfrm>
                <a:off x="9580680" y="4286624"/>
                <a:ext cx="244007" cy="205666"/>
              </a:xfrm>
              <a:custGeom>
                <a:avLst/>
                <a:gdLst>
                  <a:gd name="f0" fmla="val 10800000"/>
                  <a:gd name="f1" fmla="val 5400000"/>
                  <a:gd name="f2" fmla="val 180"/>
                  <a:gd name="f3" fmla="val w"/>
                  <a:gd name="f4" fmla="val h"/>
                  <a:gd name="f5" fmla="val 0"/>
                  <a:gd name="f6" fmla="val 46"/>
                  <a:gd name="f7" fmla="val 42"/>
                  <a:gd name="f8" fmla="val 27"/>
                  <a:gd name="f9" fmla="val 10"/>
                  <a:gd name="f10" fmla="val 28"/>
                  <a:gd name="f11" fmla="val 29"/>
                  <a:gd name="f12" fmla="val 9"/>
                  <a:gd name="f13" fmla="val 8"/>
                  <a:gd name="f14" fmla="val 7"/>
                  <a:gd name="f15" fmla="val 30"/>
                  <a:gd name="f16" fmla="val 6"/>
                  <a:gd name="f17" fmla="val 4"/>
                  <a:gd name="f18" fmla="val 31"/>
                  <a:gd name="f19" fmla="val 2"/>
                  <a:gd name="f20" fmla="val 33"/>
                  <a:gd name="f21" fmla="val 34"/>
                  <a:gd name="f22" fmla="val 1"/>
                  <a:gd name="f23" fmla="val 36"/>
                  <a:gd name="f24" fmla="val 3"/>
                  <a:gd name="f25" fmla="val 38"/>
                  <a:gd name="f26" fmla="val 35"/>
                  <a:gd name="f27" fmla="val 37"/>
                  <a:gd name="f28" fmla="val 39"/>
                  <a:gd name="f29" fmla="val 5"/>
                  <a:gd name="f30" fmla="val 40"/>
                  <a:gd name="f31" fmla="val 43"/>
                  <a:gd name="f32" fmla="val 44"/>
                  <a:gd name="f33" fmla="val 45"/>
                  <a:gd name="f34" fmla="val 12"/>
                  <a:gd name="f35" fmla="val 13"/>
                  <a:gd name="f36" fmla="val 41"/>
                  <a:gd name="f37" fmla="val 15"/>
                  <a:gd name="f38" fmla="val 16"/>
                  <a:gd name="f39" fmla="val 17"/>
                  <a:gd name="f40" fmla="val 18"/>
                  <a:gd name="f41" fmla="val 19"/>
                  <a:gd name="f42" fmla="val 32"/>
                  <a:gd name="f43" fmla="val 20"/>
                  <a:gd name="f44" fmla="val 21"/>
                  <a:gd name="f45" fmla="val 24"/>
                  <a:gd name="f46" fmla="val 26"/>
                  <a:gd name="f47" fmla="val 22"/>
                  <a:gd name="f48" fmla="val 23"/>
                  <a:gd name="f49" fmla="val 11"/>
                  <a:gd name="f50" fmla="val 25"/>
                  <a:gd name="f51" fmla="val 14"/>
                  <a:gd name="f52" fmla="+- 0 0 -90"/>
                  <a:gd name="f53" fmla="*/ f3 1 46"/>
                  <a:gd name="f54" fmla="*/ f4 1 42"/>
                  <a:gd name="f55" fmla="+- f7 0 f5"/>
                  <a:gd name="f56" fmla="+- f6 0 f5"/>
                  <a:gd name="f57" fmla="*/ f52 f0 1"/>
                  <a:gd name="f58" fmla="*/ f56 1 46"/>
                  <a:gd name="f59" fmla="*/ f55 1 42"/>
                  <a:gd name="f60" fmla="*/ f57 1 f2"/>
                  <a:gd name="f61" fmla="*/ 27 1 f58"/>
                  <a:gd name="f62" fmla="*/ 10 1 f59"/>
                  <a:gd name="f63" fmla="*/ 28 1 f58"/>
                  <a:gd name="f64" fmla="*/ 7 1 f59"/>
                  <a:gd name="f65" fmla="*/ 30 1 f58"/>
                  <a:gd name="f66" fmla="*/ 4 1 f59"/>
                  <a:gd name="f67" fmla="*/ 31 1 f58"/>
                  <a:gd name="f68" fmla="*/ 0 1 f59"/>
                  <a:gd name="f69" fmla="*/ 33 1 f58"/>
                  <a:gd name="f70" fmla="*/ 2 1 f59"/>
                  <a:gd name="f71" fmla="*/ 34 1 f58"/>
                  <a:gd name="f72" fmla="*/ 36 1 f58"/>
                  <a:gd name="f73" fmla="*/ 37 1 f58"/>
                  <a:gd name="f74" fmla="*/ 3 1 f59"/>
                  <a:gd name="f75" fmla="*/ 5 1 f59"/>
                  <a:gd name="f76" fmla="*/ 6 1 f59"/>
                  <a:gd name="f77" fmla="*/ 39 1 f58"/>
                  <a:gd name="f78" fmla="*/ 40 1 f58"/>
                  <a:gd name="f79" fmla="*/ 8 1 f59"/>
                  <a:gd name="f80" fmla="*/ 44 1 f58"/>
                  <a:gd name="f81" fmla="*/ 12 1 f59"/>
                  <a:gd name="f82" fmla="*/ 41 1 f58"/>
                  <a:gd name="f83" fmla="*/ 13 1 f59"/>
                  <a:gd name="f84" fmla="*/ 43 1 f58"/>
                  <a:gd name="f85" fmla="*/ 15 1 f59"/>
                  <a:gd name="f86" fmla="*/ 17 1 f59"/>
                  <a:gd name="f87" fmla="*/ 38 1 f58"/>
                  <a:gd name="f88" fmla="*/ 19 1 f59"/>
                  <a:gd name="f89" fmla="*/ 18 1 f59"/>
                  <a:gd name="f90" fmla="*/ 29 1 f58"/>
                  <a:gd name="f91" fmla="*/ 20 1 f59"/>
                  <a:gd name="f92" fmla="*/ 27 1 f59"/>
                  <a:gd name="f93" fmla="*/ 24 1 f58"/>
                  <a:gd name="f94" fmla="*/ 35 1 f59"/>
                  <a:gd name="f95" fmla="*/ 19 1 f58"/>
                  <a:gd name="f96" fmla="*/ 38 1 f59"/>
                  <a:gd name="f97" fmla="*/ 16 1 f58"/>
                  <a:gd name="f98" fmla="*/ 37 1 f59"/>
                  <a:gd name="f99" fmla="*/ 13 1 f58"/>
                  <a:gd name="f100" fmla="*/ 12 1 f58"/>
                  <a:gd name="f101" fmla="*/ 40 1 f59"/>
                  <a:gd name="f102" fmla="*/ 7 1 f58"/>
                  <a:gd name="f103" fmla="*/ 41 1 f59"/>
                  <a:gd name="f104" fmla="*/ 3 1 f58"/>
                  <a:gd name="f105" fmla="*/ 39 1 f59"/>
                  <a:gd name="f106" fmla="*/ 2 1 f58"/>
                  <a:gd name="f107" fmla="*/ 36 1 f59"/>
                  <a:gd name="f108" fmla="*/ 0 1 f58"/>
                  <a:gd name="f109" fmla="*/ 34 1 f59"/>
                  <a:gd name="f110" fmla="*/ 9 1 f58"/>
                  <a:gd name="f111" fmla="*/ 8 1 f58"/>
                  <a:gd name="f112" fmla="*/ 31 1 f59"/>
                  <a:gd name="f113" fmla="*/ 28 1 f59"/>
                  <a:gd name="f114" fmla="*/ 26 1 f59"/>
                  <a:gd name="f115" fmla="*/ 21 1 f58"/>
                  <a:gd name="f116" fmla="*/ 14 1 f59"/>
                  <a:gd name="f117" fmla="*/ 22 1 f58"/>
                  <a:gd name="f118" fmla="*/ 23 1 f58"/>
                  <a:gd name="f119" fmla="*/ 25 1 f58"/>
                  <a:gd name="f120" fmla="*/ 26 1 f58"/>
                  <a:gd name="f121" fmla="*/ f6 1 f58"/>
                  <a:gd name="f122" fmla="*/ f7 1 f59"/>
                  <a:gd name="f123" fmla="+- f60 0 f1"/>
                  <a:gd name="f124" fmla="*/ f108 f53 1"/>
                  <a:gd name="f125" fmla="*/ f121 f53 1"/>
                  <a:gd name="f126" fmla="*/ f122 f54 1"/>
                  <a:gd name="f127" fmla="*/ f68 f54 1"/>
                  <a:gd name="f128" fmla="*/ f61 f53 1"/>
                  <a:gd name="f129" fmla="*/ f62 f54 1"/>
                  <a:gd name="f130" fmla="*/ f63 f53 1"/>
                  <a:gd name="f131" fmla="*/ f64 f54 1"/>
                  <a:gd name="f132" fmla="*/ f65 f53 1"/>
                  <a:gd name="f133" fmla="*/ f66 f54 1"/>
                  <a:gd name="f134" fmla="*/ f67 f53 1"/>
                  <a:gd name="f135" fmla="*/ f69 f53 1"/>
                  <a:gd name="f136" fmla="*/ f70 f54 1"/>
                  <a:gd name="f137" fmla="*/ f71 f53 1"/>
                  <a:gd name="f138" fmla="*/ f72 f53 1"/>
                  <a:gd name="f139" fmla="*/ f73 f53 1"/>
                  <a:gd name="f140" fmla="*/ f74 f54 1"/>
                  <a:gd name="f141" fmla="*/ f75 f54 1"/>
                  <a:gd name="f142" fmla="*/ f76 f54 1"/>
                  <a:gd name="f143" fmla="*/ f77 f53 1"/>
                  <a:gd name="f144" fmla="*/ f78 f53 1"/>
                  <a:gd name="f145" fmla="*/ f79 f54 1"/>
                  <a:gd name="f146" fmla="*/ f80 f53 1"/>
                  <a:gd name="f147" fmla="*/ f81 f54 1"/>
                  <a:gd name="f148" fmla="*/ f82 f53 1"/>
                  <a:gd name="f149" fmla="*/ f83 f54 1"/>
                  <a:gd name="f150" fmla="*/ f84 f53 1"/>
                  <a:gd name="f151" fmla="*/ f85 f54 1"/>
                  <a:gd name="f152" fmla="*/ f86 f54 1"/>
                  <a:gd name="f153" fmla="*/ f87 f53 1"/>
                  <a:gd name="f154" fmla="*/ f88 f54 1"/>
                  <a:gd name="f155" fmla="*/ f89 f54 1"/>
                  <a:gd name="f156" fmla="*/ f90 f53 1"/>
                  <a:gd name="f157" fmla="*/ f91 f54 1"/>
                  <a:gd name="f158" fmla="*/ f92 f54 1"/>
                  <a:gd name="f159" fmla="*/ f93 f53 1"/>
                  <a:gd name="f160" fmla="*/ f94 f54 1"/>
                  <a:gd name="f161" fmla="*/ f95 f53 1"/>
                  <a:gd name="f162" fmla="*/ f96 f54 1"/>
                  <a:gd name="f163" fmla="*/ f97 f53 1"/>
                  <a:gd name="f164" fmla="*/ f98 f54 1"/>
                  <a:gd name="f165" fmla="*/ f99 f53 1"/>
                  <a:gd name="f166" fmla="*/ f100 f53 1"/>
                  <a:gd name="f167" fmla="*/ f101 f54 1"/>
                  <a:gd name="f168" fmla="*/ f102 f53 1"/>
                  <a:gd name="f169" fmla="*/ f103 f54 1"/>
                  <a:gd name="f170" fmla="*/ f104 f53 1"/>
                  <a:gd name="f171" fmla="*/ f105 f54 1"/>
                  <a:gd name="f172" fmla="*/ f106 f53 1"/>
                  <a:gd name="f173" fmla="*/ f107 f54 1"/>
                  <a:gd name="f174" fmla="*/ f109 f54 1"/>
                  <a:gd name="f175" fmla="*/ f110 f53 1"/>
                  <a:gd name="f176" fmla="*/ f111 f53 1"/>
                  <a:gd name="f177" fmla="*/ f112 f54 1"/>
                  <a:gd name="f178" fmla="*/ f113 f54 1"/>
                  <a:gd name="f179" fmla="*/ f114 f54 1"/>
                  <a:gd name="f180" fmla="*/ f115 f53 1"/>
                  <a:gd name="f181" fmla="*/ f116 f54 1"/>
                  <a:gd name="f182" fmla="*/ f117 f53 1"/>
                  <a:gd name="f183" fmla="*/ f118 f53 1"/>
                  <a:gd name="f184" fmla="*/ f119 f53 1"/>
                  <a:gd name="f185" fmla="*/ f120 f53 1"/>
                </a:gdLst>
                <a:ahLst/>
                <a:cxnLst>
                  <a:cxn ang="3cd4">
                    <a:pos x="hc" y="t"/>
                  </a:cxn>
                  <a:cxn ang="0">
                    <a:pos x="r" y="vc"/>
                  </a:cxn>
                  <a:cxn ang="cd4">
                    <a:pos x="hc" y="b"/>
                  </a:cxn>
                  <a:cxn ang="cd2">
                    <a:pos x="l" y="vc"/>
                  </a:cxn>
                  <a:cxn ang="f123">
                    <a:pos x="f128" y="f129"/>
                  </a:cxn>
                  <a:cxn ang="f123">
                    <a:pos x="f130" y="f129"/>
                  </a:cxn>
                  <a:cxn ang="f123">
                    <a:pos x="f130" y="f131"/>
                  </a:cxn>
                  <a:cxn ang="f123">
                    <a:pos x="f132" y="f133"/>
                  </a:cxn>
                  <a:cxn ang="f123">
                    <a:pos x="f134" y="f127"/>
                  </a:cxn>
                  <a:cxn ang="f123">
                    <a:pos x="f135" y="f136"/>
                  </a:cxn>
                  <a:cxn ang="f123">
                    <a:pos x="f137" y="f127"/>
                  </a:cxn>
                  <a:cxn ang="f123">
                    <a:pos x="f138" y="f136"/>
                  </a:cxn>
                  <a:cxn ang="f123">
                    <a:pos x="f139" y="f140"/>
                  </a:cxn>
                  <a:cxn ang="f123">
                    <a:pos x="f139" y="f141"/>
                  </a:cxn>
                  <a:cxn ang="f123">
                    <a:pos x="f138" y="f142"/>
                  </a:cxn>
                  <a:cxn ang="f123">
                    <a:pos x="f143" y="f142"/>
                  </a:cxn>
                  <a:cxn ang="f123">
                    <a:pos x="f144" y="f145"/>
                  </a:cxn>
                  <a:cxn ang="f123">
                    <a:pos x="f146" y="f129"/>
                  </a:cxn>
                  <a:cxn ang="f123">
                    <a:pos x="f146" y="f147"/>
                  </a:cxn>
                  <a:cxn ang="f123">
                    <a:pos x="f148" y="f149"/>
                  </a:cxn>
                  <a:cxn ang="f123">
                    <a:pos x="f150" y="f151"/>
                  </a:cxn>
                  <a:cxn ang="f123">
                    <a:pos x="f148" y="f152"/>
                  </a:cxn>
                  <a:cxn ang="f123">
                    <a:pos x="f153" y="f152"/>
                  </a:cxn>
                  <a:cxn ang="f123">
                    <a:pos x="f139" y="f154"/>
                  </a:cxn>
                  <a:cxn ang="f123">
                    <a:pos x="f137" y="f155"/>
                  </a:cxn>
                  <a:cxn ang="f123">
                    <a:pos x="f134" y="f155"/>
                  </a:cxn>
                  <a:cxn ang="f123">
                    <a:pos x="f156" y="f157"/>
                  </a:cxn>
                  <a:cxn ang="f123">
                    <a:pos x="f128" y="f158"/>
                  </a:cxn>
                  <a:cxn ang="f123">
                    <a:pos x="f159" y="f160"/>
                  </a:cxn>
                  <a:cxn ang="f123">
                    <a:pos x="f161" y="f162"/>
                  </a:cxn>
                  <a:cxn ang="f123">
                    <a:pos x="f163" y="f164"/>
                  </a:cxn>
                  <a:cxn ang="f123">
                    <a:pos x="f165" y="f162"/>
                  </a:cxn>
                  <a:cxn ang="f123">
                    <a:pos x="f166" y="f167"/>
                  </a:cxn>
                  <a:cxn ang="f123">
                    <a:pos x="f168" y="f169"/>
                  </a:cxn>
                  <a:cxn ang="f123">
                    <a:pos x="f170" y="f171"/>
                  </a:cxn>
                  <a:cxn ang="f123">
                    <a:pos x="f172" y="f173"/>
                  </a:cxn>
                  <a:cxn ang="f123">
                    <a:pos x="f124" y="f174"/>
                  </a:cxn>
                  <a:cxn ang="f123">
                    <a:pos x="f170" y="f160"/>
                  </a:cxn>
                  <a:cxn ang="f123">
                    <a:pos x="f168" y="f173"/>
                  </a:cxn>
                  <a:cxn ang="f123">
                    <a:pos x="f175" y="f164"/>
                  </a:cxn>
                  <a:cxn ang="f123">
                    <a:pos x="f168" y="f160"/>
                  </a:cxn>
                  <a:cxn ang="f123">
                    <a:pos x="f176" y="f177"/>
                  </a:cxn>
                  <a:cxn ang="f123">
                    <a:pos x="f175" y="f178"/>
                  </a:cxn>
                  <a:cxn ang="f123">
                    <a:pos x="f165" y="f179"/>
                  </a:cxn>
                  <a:cxn ang="f123">
                    <a:pos x="f161" y="f155"/>
                  </a:cxn>
                  <a:cxn ang="f123">
                    <a:pos x="f180" y="f181"/>
                  </a:cxn>
                  <a:cxn ang="f123">
                    <a:pos x="f182" y="f151"/>
                  </a:cxn>
                  <a:cxn ang="f123">
                    <a:pos x="f183" y="f151"/>
                  </a:cxn>
                  <a:cxn ang="f123">
                    <a:pos x="f184" y="f152"/>
                  </a:cxn>
                  <a:cxn ang="f123">
                    <a:pos x="f185" y="f147"/>
                  </a:cxn>
                  <a:cxn ang="f123">
                    <a:pos x="f128" y="f151"/>
                  </a:cxn>
                  <a:cxn ang="f123">
                    <a:pos x="f130" y="f149"/>
                  </a:cxn>
                  <a:cxn ang="f123">
                    <a:pos x="f128" y="f129"/>
                  </a:cxn>
                </a:cxnLst>
                <a:rect l="f124" t="f127" r="f125" b="f126"/>
                <a:pathLst>
                  <a:path w="46" h="42">
                    <a:moveTo>
                      <a:pt x="f8" y="f9"/>
                    </a:moveTo>
                    <a:cubicBezTo>
                      <a:pt x="f10" y="f9"/>
                      <a:pt x="f10" y="f9"/>
                      <a:pt x="f10" y="f9"/>
                    </a:cubicBezTo>
                    <a:cubicBezTo>
                      <a:pt x="f11" y="f12"/>
                      <a:pt x="f8" y="f13"/>
                      <a:pt x="f10" y="f14"/>
                    </a:cubicBezTo>
                    <a:cubicBezTo>
                      <a:pt x="f15" y="f16"/>
                      <a:pt x="f10" y="f16"/>
                      <a:pt x="f15" y="f17"/>
                    </a:cubicBezTo>
                    <a:cubicBezTo>
                      <a:pt x="f18" y="f19"/>
                      <a:pt x="f18" y="f5"/>
                      <a:pt x="f18" y="f5"/>
                    </a:cubicBezTo>
                    <a:cubicBezTo>
                      <a:pt x="f20" y="f5"/>
                      <a:pt x="f18" y="f19"/>
                      <a:pt x="f20" y="f19"/>
                    </a:cubicBezTo>
                    <a:cubicBezTo>
                      <a:pt x="f21" y="f22"/>
                      <a:pt x="f20" y="f5"/>
                      <a:pt x="f21" y="f5"/>
                    </a:cubicBezTo>
                    <a:cubicBezTo>
                      <a:pt x="f23" y="f5"/>
                      <a:pt x="f21" y="f24"/>
                      <a:pt x="f23" y="f19"/>
                    </a:cubicBezTo>
                    <a:cubicBezTo>
                      <a:pt x="f25" y="f22"/>
                      <a:pt x="f26" y="f24"/>
                      <a:pt x="f27" y="f24"/>
                    </a:cubicBezTo>
                    <a:cubicBezTo>
                      <a:pt x="f28" y="f17"/>
                      <a:pt x="f26" y="f17"/>
                      <a:pt x="f27" y="f29"/>
                    </a:cubicBezTo>
                    <a:cubicBezTo>
                      <a:pt x="f25" y="f16"/>
                      <a:pt x="f27" y="f16"/>
                      <a:pt x="f23" y="f16"/>
                    </a:cubicBezTo>
                    <a:cubicBezTo>
                      <a:pt x="f28" y="f13"/>
                      <a:pt x="f25" y="f29"/>
                      <a:pt x="f28" y="f16"/>
                    </a:cubicBezTo>
                    <a:cubicBezTo>
                      <a:pt x="f30" y="f14"/>
                      <a:pt x="f28" y="f12"/>
                      <a:pt x="f30" y="f13"/>
                    </a:cubicBezTo>
                    <a:cubicBezTo>
                      <a:pt x="f7" y="f14"/>
                      <a:pt x="f31" y="f9"/>
                      <a:pt x="f32" y="f9"/>
                    </a:cubicBezTo>
                    <a:cubicBezTo>
                      <a:pt x="f33" y="f12"/>
                      <a:pt x="f6" y="f34"/>
                      <a:pt x="f32" y="f34"/>
                    </a:cubicBezTo>
                    <a:cubicBezTo>
                      <a:pt x="f31" y="f34"/>
                      <a:pt x="f31" y="f35"/>
                      <a:pt x="f36" y="f35"/>
                    </a:cubicBezTo>
                    <a:cubicBezTo>
                      <a:pt x="f30" y="f34"/>
                      <a:pt x="f28" y="f37"/>
                      <a:pt x="f31" y="f37"/>
                    </a:cubicBezTo>
                    <a:cubicBezTo>
                      <a:pt x="f33" y="f38"/>
                      <a:pt x="f31" y="f37"/>
                      <a:pt x="f36" y="f39"/>
                    </a:cubicBezTo>
                    <a:cubicBezTo>
                      <a:pt x="f30" y="f40"/>
                      <a:pt x="f25" y="f39"/>
                      <a:pt x="f25" y="f39"/>
                    </a:cubicBezTo>
                    <a:cubicBezTo>
                      <a:pt x="f27" y="f40"/>
                      <a:pt x="f27" y="f40"/>
                      <a:pt x="f27" y="f41"/>
                    </a:cubicBezTo>
                    <a:cubicBezTo>
                      <a:pt x="f26" y="f40"/>
                      <a:pt x="f26" y="f40"/>
                      <a:pt x="f21" y="f40"/>
                    </a:cubicBezTo>
                    <a:cubicBezTo>
                      <a:pt x="f18" y="f41"/>
                      <a:pt x="f42" y="f40"/>
                      <a:pt x="f18" y="f40"/>
                    </a:cubicBezTo>
                    <a:cubicBezTo>
                      <a:pt x="f10" y="f41"/>
                      <a:pt x="f15" y="f41"/>
                      <a:pt x="f11" y="f43"/>
                    </a:cubicBezTo>
                    <a:cubicBezTo>
                      <a:pt x="f10" y="f44"/>
                      <a:pt x="f15" y="f45"/>
                      <a:pt x="f8" y="f8"/>
                    </a:cubicBezTo>
                    <a:cubicBezTo>
                      <a:pt x="f45" y="f15"/>
                      <a:pt x="f46" y="f20"/>
                      <a:pt x="f45" y="f26"/>
                    </a:cubicBezTo>
                    <a:cubicBezTo>
                      <a:pt x="f47" y="f27"/>
                      <a:pt x="f48" y="f27"/>
                      <a:pt x="f41" y="f25"/>
                    </a:cubicBezTo>
                    <a:cubicBezTo>
                      <a:pt x="f40" y="f28"/>
                      <a:pt x="f38" y="f25"/>
                      <a:pt x="f38" y="f27"/>
                    </a:cubicBezTo>
                    <a:cubicBezTo>
                      <a:pt x="f39" y="f23"/>
                      <a:pt x="f35" y="f27"/>
                      <a:pt x="f35" y="f25"/>
                    </a:cubicBezTo>
                    <a:cubicBezTo>
                      <a:pt x="f35" y="f28"/>
                      <a:pt x="f35" y="f28"/>
                      <a:pt x="f34" y="f30"/>
                    </a:cubicBezTo>
                    <a:cubicBezTo>
                      <a:pt x="f49" y="f36"/>
                      <a:pt x="f49" y="f28"/>
                      <a:pt x="f14" y="f36"/>
                    </a:cubicBezTo>
                    <a:cubicBezTo>
                      <a:pt x="f17" y="f7"/>
                      <a:pt x="f29" y="f28"/>
                      <a:pt x="f24" y="f28"/>
                    </a:cubicBezTo>
                    <a:cubicBezTo>
                      <a:pt x="f22" y="f25"/>
                      <a:pt x="f17" y="f27"/>
                      <a:pt x="f19" y="f23"/>
                    </a:cubicBezTo>
                    <a:cubicBezTo>
                      <a:pt x="f5" y="f26"/>
                      <a:pt x="f19" y="f26"/>
                      <a:pt x="f5" y="f21"/>
                    </a:cubicBezTo>
                    <a:cubicBezTo>
                      <a:pt x="f22" y="f42"/>
                      <a:pt x="f5" y="f26"/>
                      <a:pt x="f24" y="f26"/>
                    </a:cubicBezTo>
                    <a:cubicBezTo>
                      <a:pt x="f16" y="f21"/>
                      <a:pt x="f29" y="f23"/>
                      <a:pt x="f14" y="f23"/>
                    </a:cubicBezTo>
                    <a:cubicBezTo>
                      <a:pt x="f13" y="f23"/>
                      <a:pt x="f12" y="f27"/>
                      <a:pt x="f12" y="f27"/>
                    </a:cubicBezTo>
                    <a:cubicBezTo>
                      <a:pt x="f12" y="f27"/>
                      <a:pt x="f12" y="f23"/>
                      <a:pt x="f14" y="f26"/>
                    </a:cubicBezTo>
                    <a:cubicBezTo>
                      <a:pt x="f29" y="f26"/>
                      <a:pt x="f12" y="f42"/>
                      <a:pt x="f13" y="f18"/>
                    </a:cubicBezTo>
                    <a:cubicBezTo>
                      <a:pt x="f13" y="f15"/>
                      <a:pt x="f12" y="f15"/>
                      <a:pt x="f12" y="f10"/>
                    </a:cubicBezTo>
                    <a:cubicBezTo>
                      <a:pt x="f12" y="f11"/>
                      <a:pt x="f49" y="f8"/>
                      <a:pt x="f35" y="f46"/>
                    </a:cubicBezTo>
                    <a:cubicBezTo>
                      <a:pt x="f39" y="f50"/>
                      <a:pt x="f37" y="f45"/>
                      <a:pt x="f41" y="f40"/>
                    </a:cubicBezTo>
                    <a:cubicBezTo>
                      <a:pt x="f44" y="f51"/>
                      <a:pt x="f41" y="f51"/>
                      <a:pt x="f44" y="f51"/>
                    </a:cubicBezTo>
                    <a:cubicBezTo>
                      <a:pt x="f47" y="f51"/>
                      <a:pt x="f47" y="f37"/>
                      <a:pt x="f47" y="f37"/>
                    </a:cubicBezTo>
                    <a:cubicBezTo>
                      <a:pt x="f48" y="f38"/>
                      <a:pt x="f47" y="f51"/>
                      <a:pt x="f48" y="f37"/>
                    </a:cubicBezTo>
                    <a:cubicBezTo>
                      <a:pt x="f45" y="f39"/>
                      <a:pt x="f45" y="f41"/>
                      <a:pt x="f50" y="f39"/>
                    </a:cubicBezTo>
                    <a:cubicBezTo>
                      <a:pt x="f46" y="f37"/>
                      <a:pt x="f45" y="f35"/>
                      <a:pt x="f46" y="f34"/>
                    </a:cubicBezTo>
                    <a:cubicBezTo>
                      <a:pt x="f8" y="f49"/>
                      <a:pt x="f46" y="f38"/>
                      <a:pt x="f8" y="f37"/>
                    </a:cubicBezTo>
                    <a:cubicBezTo>
                      <a:pt x="f11" y="f51"/>
                      <a:pt x="f10" y="f51"/>
                      <a:pt x="f10" y="f35"/>
                    </a:cubicBezTo>
                    <a:cubicBezTo>
                      <a:pt x="f10" y="f34"/>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5" name="Freeform 9">
                <a:extLst>
                  <a:ext uri="{FF2B5EF4-FFF2-40B4-BE49-F238E27FC236}">
                    <a16:creationId xmlns:a16="http://schemas.microsoft.com/office/drawing/2014/main" id="{FF49B9FE-2A76-B35B-1E05-FB26F382F8C8}"/>
                  </a:ext>
                </a:extLst>
              </p:cNvPr>
              <p:cNvSpPr/>
              <p:nvPr/>
            </p:nvSpPr>
            <p:spPr>
              <a:xfrm>
                <a:off x="5337599" y="6062856"/>
                <a:ext cx="94896" cy="54013"/>
              </a:xfrm>
              <a:custGeom>
                <a:avLst/>
                <a:gdLst>
                  <a:gd name="f0" fmla="val 10800000"/>
                  <a:gd name="f1" fmla="val 5400000"/>
                  <a:gd name="f2" fmla="val 180"/>
                  <a:gd name="f3" fmla="val w"/>
                  <a:gd name="f4" fmla="val h"/>
                  <a:gd name="f5" fmla="val 0"/>
                  <a:gd name="f6" fmla="val 18"/>
                  <a:gd name="f7" fmla="val 11"/>
                  <a:gd name="f8" fmla="val 4"/>
                  <a:gd name="f9" fmla="val 10"/>
                  <a:gd name="f10" fmla="val 1"/>
                  <a:gd name="f11" fmla="val 2"/>
                  <a:gd name="f12" fmla="val 3"/>
                  <a:gd name="f13" fmla="val 5"/>
                  <a:gd name="f14" fmla="val 6"/>
                  <a:gd name="f15" fmla="val 7"/>
                  <a:gd name="f16" fmla="val 8"/>
                  <a:gd name="f17" fmla="val 9"/>
                  <a:gd name="f18" fmla="val 12"/>
                  <a:gd name="f19" fmla="val 13"/>
                  <a:gd name="f20" fmla="val 14"/>
                  <a:gd name="f21" fmla="val 15"/>
                  <a:gd name="f22" fmla="val 16"/>
                  <a:gd name="f23" fmla="val 17"/>
                  <a:gd name="f24" fmla="+- 0 0 -90"/>
                  <a:gd name="f25" fmla="*/ f3 1 18"/>
                  <a:gd name="f26" fmla="*/ f4 1 11"/>
                  <a:gd name="f27" fmla="+- f7 0 f5"/>
                  <a:gd name="f28" fmla="+- f6 0 f5"/>
                  <a:gd name="f29" fmla="*/ f24 f0 1"/>
                  <a:gd name="f30" fmla="*/ f28 1 18"/>
                  <a:gd name="f31" fmla="*/ f27 1 11"/>
                  <a:gd name="f32" fmla="*/ f29 1 f2"/>
                  <a:gd name="f33" fmla="*/ 4 1 f30"/>
                  <a:gd name="f34" fmla="*/ 10 1 f31"/>
                  <a:gd name="f35" fmla="*/ 0 1 f30"/>
                  <a:gd name="f36" fmla="*/ 0 1 f31"/>
                  <a:gd name="f37" fmla="*/ 2 1 f30"/>
                  <a:gd name="f38" fmla="*/ 1 1 f31"/>
                  <a:gd name="f39" fmla="*/ 2 1 f31"/>
                  <a:gd name="f40" fmla="*/ 3 1 f31"/>
                  <a:gd name="f41" fmla="*/ 3 1 f30"/>
                  <a:gd name="f42" fmla="*/ 6 1 f30"/>
                  <a:gd name="f43" fmla="*/ 4 1 f31"/>
                  <a:gd name="f44" fmla="*/ 7 1 f30"/>
                  <a:gd name="f45" fmla="*/ 5 1 f31"/>
                  <a:gd name="f46" fmla="*/ 9 1 f30"/>
                  <a:gd name="f47" fmla="*/ 6 1 f31"/>
                  <a:gd name="f48" fmla="*/ 11 1 f30"/>
                  <a:gd name="f49" fmla="*/ 7 1 f31"/>
                  <a:gd name="f50" fmla="*/ 13 1 f30"/>
                  <a:gd name="f51" fmla="*/ 8 1 f31"/>
                  <a:gd name="f52" fmla="*/ 15 1 f30"/>
                  <a:gd name="f53" fmla="*/ 9 1 f31"/>
                  <a:gd name="f54" fmla="*/ 17 1 f30"/>
                  <a:gd name="f55" fmla="*/ 16 1 f30"/>
                  <a:gd name="f56" fmla="*/ 11 1 f31"/>
                  <a:gd name="f57" fmla="*/ 10 1 f30"/>
                  <a:gd name="f58" fmla="*/ 5 1 f30"/>
                  <a:gd name="f59" fmla="*/ f6 1 f30"/>
                  <a:gd name="f60" fmla="*/ f7 1 f31"/>
                  <a:gd name="f61" fmla="+- f32 0 f1"/>
                  <a:gd name="f62" fmla="*/ f35 f25 1"/>
                  <a:gd name="f63" fmla="*/ f59 f25 1"/>
                  <a:gd name="f64" fmla="*/ f60 f26 1"/>
                  <a:gd name="f65" fmla="*/ f36 f26 1"/>
                  <a:gd name="f66" fmla="*/ f33 f25 1"/>
                  <a:gd name="f67" fmla="*/ f34 f26 1"/>
                  <a:gd name="f68" fmla="*/ f37 f25 1"/>
                  <a:gd name="f69" fmla="*/ f38 f26 1"/>
                  <a:gd name="f70" fmla="*/ f39 f26 1"/>
                  <a:gd name="f71" fmla="*/ f40 f26 1"/>
                  <a:gd name="f72" fmla="*/ f41 f25 1"/>
                  <a:gd name="f73" fmla="*/ f42 f25 1"/>
                  <a:gd name="f74" fmla="*/ f43 f26 1"/>
                  <a:gd name="f75" fmla="*/ f44 f25 1"/>
                  <a:gd name="f76" fmla="*/ f45 f26 1"/>
                  <a:gd name="f77" fmla="*/ f46 f25 1"/>
                  <a:gd name="f78" fmla="*/ f47 f26 1"/>
                  <a:gd name="f79" fmla="*/ f48 f25 1"/>
                  <a:gd name="f80" fmla="*/ f49 f26 1"/>
                  <a:gd name="f81" fmla="*/ f50 f25 1"/>
                  <a:gd name="f82" fmla="*/ f51 f26 1"/>
                  <a:gd name="f83" fmla="*/ f52 f25 1"/>
                  <a:gd name="f84" fmla="*/ f53 f26 1"/>
                  <a:gd name="f85" fmla="*/ f54 f25 1"/>
                  <a:gd name="f86" fmla="*/ f55 f25 1"/>
                  <a:gd name="f87" fmla="*/ f56 f26 1"/>
                  <a:gd name="f88" fmla="*/ f57 f25 1"/>
                  <a:gd name="f89" fmla="*/ f58 f25 1"/>
                </a:gdLst>
                <a:ahLst/>
                <a:cxnLst>
                  <a:cxn ang="3cd4">
                    <a:pos x="hc" y="t"/>
                  </a:cxn>
                  <a:cxn ang="0">
                    <a:pos x="r" y="vc"/>
                  </a:cxn>
                  <a:cxn ang="cd4">
                    <a:pos x="hc" y="b"/>
                  </a:cxn>
                  <a:cxn ang="cd2">
                    <a:pos x="l" y="vc"/>
                  </a:cxn>
                  <a:cxn ang="f61">
                    <a:pos x="f66" y="f67"/>
                  </a:cxn>
                  <a:cxn ang="f61">
                    <a:pos x="f62" y="f65"/>
                  </a:cxn>
                  <a:cxn ang="f61">
                    <a:pos x="f68" y="f69"/>
                  </a:cxn>
                  <a:cxn ang="f61">
                    <a:pos x="f68" y="f70"/>
                  </a:cxn>
                  <a:cxn ang="f61">
                    <a:pos x="f68" y="f71"/>
                  </a:cxn>
                  <a:cxn ang="f61">
                    <a:pos x="f72" y="f71"/>
                  </a:cxn>
                  <a:cxn ang="f61">
                    <a:pos x="f73" y="f74"/>
                  </a:cxn>
                  <a:cxn ang="f61">
                    <a:pos x="f75" y="f76"/>
                  </a:cxn>
                  <a:cxn ang="f61">
                    <a:pos x="f77" y="f78"/>
                  </a:cxn>
                  <a:cxn ang="f61">
                    <a:pos x="f79" y="f80"/>
                  </a:cxn>
                  <a:cxn ang="f61">
                    <a:pos x="f81" y="f82"/>
                  </a:cxn>
                  <a:cxn ang="f61">
                    <a:pos x="f83" y="f84"/>
                  </a:cxn>
                  <a:cxn ang="f61">
                    <a:pos x="f85" y="f84"/>
                  </a:cxn>
                  <a:cxn ang="f61">
                    <a:pos x="f85" y="f67"/>
                  </a:cxn>
                  <a:cxn ang="f61">
                    <a:pos x="f86" y="f67"/>
                  </a:cxn>
                  <a:cxn ang="f61">
                    <a:pos x="f83" y="f67"/>
                  </a:cxn>
                  <a:cxn ang="f61">
                    <a:pos x="f81" y="f87"/>
                  </a:cxn>
                  <a:cxn ang="f61">
                    <a:pos x="f88" y="f67"/>
                  </a:cxn>
                  <a:cxn ang="f61">
                    <a:pos x="f75" y="f67"/>
                  </a:cxn>
                  <a:cxn ang="f61">
                    <a:pos x="f89" y="f67"/>
                  </a:cxn>
                  <a:cxn ang="f61">
                    <a:pos x="f66" y="f67"/>
                  </a:cxn>
                </a:cxnLst>
                <a:rect l="f62" t="f65" r="f63" b="f64"/>
                <a:pathLst>
                  <a:path w="18" h="11">
                    <a:moveTo>
                      <a:pt x="f8" y="f9"/>
                    </a:moveTo>
                    <a:cubicBezTo>
                      <a:pt x="f5" y="f5"/>
                      <a:pt x="f5" y="f5"/>
                      <a:pt x="f5" y="f5"/>
                    </a:cubicBezTo>
                    <a:cubicBezTo>
                      <a:pt x="f10" y="f10"/>
                      <a:pt x="f10" y="f10"/>
                      <a:pt x="f11" y="f10"/>
                    </a:cubicBezTo>
                    <a:cubicBezTo>
                      <a:pt x="f12" y="f11"/>
                      <a:pt x="f12" y="f11"/>
                      <a:pt x="f11" y="f11"/>
                    </a:cubicBezTo>
                    <a:cubicBezTo>
                      <a:pt x="f10" y="f11"/>
                      <a:pt x="f10" y="f11"/>
                      <a:pt x="f11" y="f12"/>
                    </a:cubicBezTo>
                    <a:cubicBezTo>
                      <a:pt x="f11" y="f12"/>
                      <a:pt x="f12" y="f11"/>
                      <a:pt x="f12" y="f12"/>
                    </a:cubicBezTo>
                    <a:cubicBezTo>
                      <a:pt x="f8" y="f8"/>
                      <a:pt x="f13" y="f8"/>
                      <a:pt x="f14" y="f8"/>
                    </a:cubicBezTo>
                    <a:cubicBezTo>
                      <a:pt x="f15" y="f13"/>
                      <a:pt x="f14" y="f13"/>
                      <a:pt x="f15" y="f13"/>
                    </a:cubicBezTo>
                    <a:cubicBezTo>
                      <a:pt x="f16" y="f14"/>
                      <a:pt x="f16" y="f14"/>
                      <a:pt x="f17" y="f14"/>
                    </a:cubicBezTo>
                    <a:cubicBezTo>
                      <a:pt x="f9" y="f15"/>
                      <a:pt x="f7" y="f15"/>
                      <a:pt x="f7" y="f15"/>
                    </a:cubicBezTo>
                    <a:cubicBezTo>
                      <a:pt x="f7" y="f15"/>
                      <a:pt x="f18" y="f16"/>
                      <a:pt x="f19" y="f16"/>
                    </a:cubicBezTo>
                    <a:cubicBezTo>
                      <a:pt x="f20" y="f16"/>
                      <a:pt x="f21" y="f17"/>
                      <a:pt x="f21" y="f17"/>
                    </a:cubicBezTo>
                    <a:cubicBezTo>
                      <a:pt x="f22" y="f17"/>
                      <a:pt x="f22" y="f17"/>
                      <a:pt x="f23" y="f17"/>
                    </a:cubicBezTo>
                    <a:cubicBezTo>
                      <a:pt x="f23" y="f17"/>
                      <a:pt x="f6" y="f17"/>
                      <a:pt x="f23" y="f9"/>
                    </a:cubicBezTo>
                    <a:cubicBezTo>
                      <a:pt x="f23" y="f9"/>
                      <a:pt x="f23" y="f7"/>
                      <a:pt x="f22" y="f9"/>
                    </a:cubicBezTo>
                    <a:cubicBezTo>
                      <a:pt x="f21" y="f9"/>
                      <a:pt x="f22" y="f7"/>
                      <a:pt x="f21" y="f9"/>
                    </a:cubicBezTo>
                    <a:cubicBezTo>
                      <a:pt x="f19" y="f9"/>
                      <a:pt x="f20" y="f7"/>
                      <a:pt x="f19" y="f7"/>
                    </a:cubicBezTo>
                    <a:cubicBezTo>
                      <a:pt x="f7" y="f9"/>
                      <a:pt x="f7" y="f9"/>
                      <a:pt x="f9" y="f9"/>
                    </a:cubicBezTo>
                    <a:cubicBezTo>
                      <a:pt x="f17" y="f7"/>
                      <a:pt x="f16" y="f7"/>
                      <a:pt x="f15" y="f9"/>
                    </a:cubicBezTo>
                    <a:cubicBezTo>
                      <a:pt x="f15" y="f9"/>
                      <a:pt x="f13" y="f17"/>
                      <a:pt x="f13" y="f9"/>
                    </a:cubicBezTo>
                    <a:cubicBezTo>
                      <a:pt x="f13" y="f9"/>
                      <a:pt x="f13"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6" name="Panama">
                <a:extLst>
                  <a:ext uri="{FF2B5EF4-FFF2-40B4-BE49-F238E27FC236}">
                    <a16:creationId xmlns:a16="http://schemas.microsoft.com/office/drawing/2014/main" id="{2C8EBFAA-5B0B-C01B-BBCF-77ED60179539}"/>
                  </a:ext>
                </a:extLst>
              </p:cNvPr>
              <p:cNvSpPr/>
              <p:nvPr/>
            </p:nvSpPr>
            <p:spPr>
              <a:xfrm>
                <a:off x="4686903" y="4218072"/>
                <a:ext cx="158154" cy="78940"/>
              </a:xfrm>
              <a:custGeom>
                <a:avLst/>
                <a:gdLst>
                  <a:gd name="f0" fmla="val 10800000"/>
                  <a:gd name="f1" fmla="val 5400000"/>
                  <a:gd name="f2" fmla="val 180"/>
                  <a:gd name="f3" fmla="val w"/>
                  <a:gd name="f4" fmla="val h"/>
                  <a:gd name="f5" fmla="val 0"/>
                  <a:gd name="f6" fmla="val 30"/>
                  <a:gd name="f7" fmla="val 16"/>
                  <a:gd name="f8" fmla="val 28"/>
                  <a:gd name="f9" fmla="val 6"/>
                  <a:gd name="f10" fmla="val 27"/>
                  <a:gd name="f11" fmla="val 3"/>
                  <a:gd name="f12" fmla="val 5"/>
                  <a:gd name="f13" fmla="val 26"/>
                  <a:gd name="f14" fmla="val 4"/>
                  <a:gd name="f15" fmla="val 25"/>
                  <a:gd name="f16" fmla="val 2"/>
                  <a:gd name="f17" fmla="val 22"/>
                  <a:gd name="f18" fmla="val 23"/>
                  <a:gd name="f19" fmla="val 1"/>
                  <a:gd name="f20" fmla="val 21"/>
                  <a:gd name="f21" fmla="val 20"/>
                  <a:gd name="f22" fmla="val 19"/>
                  <a:gd name="f23" fmla="val 18"/>
                  <a:gd name="f24" fmla="val 17"/>
                  <a:gd name="f25" fmla="val 15"/>
                  <a:gd name="f26" fmla="val 14"/>
                  <a:gd name="f27" fmla="val 13"/>
                  <a:gd name="f28" fmla="val 12"/>
                  <a:gd name="f29" fmla="val 8"/>
                  <a:gd name="f30" fmla="val 7"/>
                  <a:gd name="f31" fmla="val 10"/>
                  <a:gd name="f32" fmla="val 9"/>
                  <a:gd name="f33" fmla="val 11"/>
                  <a:gd name="f34" fmla="val 24"/>
                  <a:gd name="f35" fmla="val 29"/>
                  <a:gd name="f36" fmla="+- 0 0 -90"/>
                  <a:gd name="f37" fmla="*/ f3 1 30"/>
                  <a:gd name="f38" fmla="*/ f4 1 16"/>
                  <a:gd name="f39" fmla="+- f7 0 f5"/>
                  <a:gd name="f40" fmla="+- f6 0 f5"/>
                  <a:gd name="f41" fmla="*/ f36 f0 1"/>
                  <a:gd name="f42" fmla="*/ f40 1 30"/>
                  <a:gd name="f43" fmla="*/ f39 1 16"/>
                  <a:gd name="f44" fmla="*/ f41 1 f2"/>
                  <a:gd name="f45" fmla="*/ 28 1 f42"/>
                  <a:gd name="f46" fmla="*/ 6 1 f43"/>
                  <a:gd name="f47" fmla="*/ 26 1 f42"/>
                  <a:gd name="f48" fmla="*/ 4 1 f43"/>
                  <a:gd name="f49" fmla="*/ 25 1 f42"/>
                  <a:gd name="f50" fmla="*/ 2 1 f43"/>
                  <a:gd name="f51" fmla="*/ 22 1 f42"/>
                  <a:gd name="f52" fmla="*/ 0 1 f43"/>
                  <a:gd name="f53" fmla="*/ 19 1 f42"/>
                  <a:gd name="f54" fmla="*/ 18 1 f42"/>
                  <a:gd name="f55" fmla="*/ 3 1 f43"/>
                  <a:gd name="f56" fmla="*/ 17 1 f42"/>
                  <a:gd name="f57" fmla="*/ 16 1 f42"/>
                  <a:gd name="f58" fmla="*/ 13 1 f42"/>
                  <a:gd name="f59" fmla="*/ 8 1 f42"/>
                  <a:gd name="f60" fmla="*/ 6 1 f42"/>
                  <a:gd name="f61" fmla="*/ 5 1 f42"/>
                  <a:gd name="f62" fmla="*/ 1 1 f43"/>
                  <a:gd name="f63" fmla="*/ 4 1 f42"/>
                  <a:gd name="f64" fmla="*/ 3 1 f42"/>
                  <a:gd name="f65" fmla="*/ 2 1 f42"/>
                  <a:gd name="f66" fmla="*/ 7 1 f43"/>
                  <a:gd name="f67" fmla="*/ 10 1 f43"/>
                  <a:gd name="f68" fmla="*/ 9 1 f43"/>
                  <a:gd name="f69" fmla="*/ 8 1 f43"/>
                  <a:gd name="f70" fmla="*/ 11 1 f43"/>
                  <a:gd name="f71" fmla="*/ 10 1 f42"/>
                  <a:gd name="f72" fmla="*/ 13 1 f43"/>
                  <a:gd name="f73" fmla="*/ 11 1 f42"/>
                  <a:gd name="f74" fmla="*/ 12 1 f43"/>
                  <a:gd name="f75" fmla="*/ 14 1 f43"/>
                  <a:gd name="f76" fmla="*/ 15 1 f42"/>
                  <a:gd name="f77" fmla="*/ 14 1 f42"/>
                  <a:gd name="f78" fmla="*/ 5 1 f43"/>
                  <a:gd name="f79" fmla="*/ 23 1 f42"/>
                  <a:gd name="f80" fmla="*/ 24 1 f42"/>
                  <a:gd name="f81" fmla="*/ 15 1 f43"/>
                  <a:gd name="f82" fmla="*/ 0 1 f42"/>
                  <a:gd name="f83" fmla="*/ f6 1 f42"/>
                  <a:gd name="f84" fmla="*/ f7 1 f43"/>
                  <a:gd name="f85" fmla="+- f44 0 f1"/>
                  <a:gd name="f86" fmla="*/ f82 f37 1"/>
                  <a:gd name="f87" fmla="*/ f83 f37 1"/>
                  <a:gd name="f88" fmla="*/ f84 f38 1"/>
                  <a:gd name="f89" fmla="*/ f52 f38 1"/>
                  <a:gd name="f90" fmla="*/ f45 f37 1"/>
                  <a:gd name="f91" fmla="*/ f46 f38 1"/>
                  <a:gd name="f92" fmla="*/ f47 f37 1"/>
                  <a:gd name="f93" fmla="*/ f48 f38 1"/>
                  <a:gd name="f94" fmla="*/ f49 f37 1"/>
                  <a:gd name="f95" fmla="*/ f50 f38 1"/>
                  <a:gd name="f96" fmla="*/ f51 f37 1"/>
                  <a:gd name="f97" fmla="*/ f53 f37 1"/>
                  <a:gd name="f98" fmla="*/ f54 f37 1"/>
                  <a:gd name="f99" fmla="*/ f55 f38 1"/>
                  <a:gd name="f100" fmla="*/ f56 f37 1"/>
                  <a:gd name="f101" fmla="*/ f57 f37 1"/>
                  <a:gd name="f102" fmla="*/ f58 f37 1"/>
                  <a:gd name="f103" fmla="*/ f59 f37 1"/>
                  <a:gd name="f104" fmla="*/ f60 f37 1"/>
                  <a:gd name="f105" fmla="*/ f61 f37 1"/>
                  <a:gd name="f106" fmla="*/ f62 f38 1"/>
                  <a:gd name="f107" fmla="*/ f63 f37 1"/>
                  <a:gd name="f108" fmla="*/ f64 f37 1"/>
                  <a:gd name="f109" fmla="*/ f65 f37 1"/>
                  <a:gd name="f110" fmla="*/ f66 f38 1"/>
                  <a:gd name="f111" fmla="*/ f67 f38 1"/>
                  <a:gd name="f112" fmla="*/ f68 f38 1"/>
                  <a:gd name="f113" fmla="*/ f69 f38 1"/>
                  <a:gd name="f114" fmla="*/ f70 f38 1"/>
                  <a:gd name="f115" fmla="*/ f71 f37 1"/>
                  <a:gd name="f116" fmla="*/ f72 f38 1"/>
                  <a:gd name="f117" fmla="*/ f73 f37 1"/>
                  <a:gd name="f118" fmla="*/ f74 f38 1"/>
                  <a:gd name="f119" fmla="*/ f75 f38 1"/>
                  <a:gd name="f120" fmla="*/ f76 f37 1"/>
                  <a:gd name="f121" fmla="*/ f77 f37 1"/>
                  <a:gd name="f122" fmla="*/ f78 f38 1"/>
                  <a:gd name="f123" fmla="*/ f79 f37 1"/>
                  <a:gd name="f124" fmla="*/ f80 f37 1"/>
                  <a:gd name="f125" fmla="*/ f81 f38 1"/>
                </a:gdLst>
                <a:ahLst/>
                <a:cxnLst>
                  <a:cxn ang="3cd4">
                    <a:pos x="hc" y="t"/>
                  </a:cxn>
                  <a:cxn ang="0">
                    <a:pos x="r" y="vc"/>
                  </a:cxn>
                  <a:cxn ang="cd4">
                    <a:pos x="hc" y="b"/>
                  </a:cxn>
                  <a:cxn ang="cd2">
                    <a:pos x="l" y="vc"/>
                  </a:cxn>
                  <a:cxn ang="f85">
                    <a:pos x="f90" y="f91"/>
                  </a:cxn>
                  <a:cxn ang="f85">
                    <a:pos x="f92" y="f93"/>
                  </a:cxn>
                  <a:cxn ang="f85">
                    <a:pos x="f94" y="f95"/>
                  </a:cxn>
                  <a:cxn ang="f85">
                    <a:pos x="f96" y="f89"/>
                  </a:cxn>
                  <a:cxn ang="f85">
                    <a:pos x="f97" y="f89"/>
                  </a:cxn>
                  <a:cxn ang="f85">
                    <a:pos x="f98" y="f99"/>
                  </a:cxn>
                  <a:cxn ang="f85">
                    <a:pos x="f98" y="f93"/>
                  </a:cxn>
                  <a:cxn ang="f85">
                    <a:pos x="f100" y="f93"/>
                  </a:cxn>
                  <a:cxn ang="f85">
                    <a:pos x="f101" y="f95"/>
                  </a:cxn>
                  <a:cxn ang="f85">
                    <a:pos x="f102" y="f93"/>
                  </a:cxn>
                  <a:cxn ang="f85">
                    <a:pos x="f103" y="f93"/>
                  </a:cxn>
                  <a:cxn ang="f85">
                    <a:pos x="f104" y="f95"/>
                  </a:cxn>
                  <a:cxn ang="f85">
                    <a:pos x="f104" y="f99"/>
                  </a:cxn>
                  <a:cxn ang="f85">
                    <a:pos x="f105" y="f95"/>
                  </a:cxn>
                  <a:cxn ang="f85">
                    <a:pos x="f105" y="f106"/>
                  </a:cxn>
                  <a:cxn ang="f85">
                    <a:pos x="f107" y="f89"/>
                  </a:cxn>
                  <a:cxn ang="f85">
                    <a:pos x="f108" y="f93"/>
                  </a:cxn>
                  <a:cxn ang="f85">
                    <a:pos x="f109" y="f110"/>
                  </a:cxn>
                  <a:cxn ang="f85">
                    <a:pos x="f109" y="f111"/>
                  </a:cxn>
                  <a:cxn ang="f85">
                    <a:pos x="f109" y="f112"/>
                  </a:cxn>
                  <a:cxn ang="f85">
                    <a:pos x="f107" y="f113"/>
                  </a:cxn>
                  <a:cxn ang="f85">
                    <a:pos x="f105" y="f112"/>
                  </a:cxn>
                  <a:cxn ang="f85">
                    <a:pos x="f103" y="f114"/>
                  </a:cxn>
                  <a:cxn ang="f85">
                    <a:pos x="f115" y="f116"/>
                  </a:cxn>
                  <a:cxn ang="f85">
                    <a:pos x="f117" y="f118"/>
                  </a:cxn>
                  <a:cxn ang="f85">
                    <a:pos x="f117" y="f119"/>
                  </a:cxn>
                  <a:cxn ang="f85">
                    <a:pos x="f120" y="f119"/>
                  </a:cxn>
                  <a:cxn ang="f85">
                    <a:pos x="f121" y="f118"/>
                  </a:cxn>
                  <a:cxn ang="f85">
                    <a:pos x="f121" y="f111"/>
                  </a:cxn>
                  <a:cxn ang="f85">
                    <a:pos x="f100" y="f91"/>
                  </a:cxn>
                  <a:cxn ang="f85">
                    <a:pos x="f97" y="f122"/>
                  </a:cxn>
                  <a:cxn ang="f85">
                    <a:pos x="f123" y="f110"/>
                  </a:cxn>
                  <a:cxn ang="f85">
                    <a:pos x="f124" y="f112"/>
                  </a:cxn>
                  <a:cxn ang="f85">
                    <a:pos x="f92" y="f110"/>
                  </a:cxn>
                  <a:cxn ang="f85">
                    <a:pos x="f92" y="f112"/>
                  </a:cxn>
                  <a:cxn ang="f85">
                    <a:pos x="f94" y="f111"/>
                  </a:cxn>
                  <a:cxn ang="f85">
                    <a:pos x="f124" y="f116"/>
                  </a:cxn>
                  <a:cxn ang="f85">
                    <a:pos x="f94" y="f125"/>
                  </a:cxn>
                  <a:cxn ang="f85">
                    <a:pos x="f92" y="f116"/>
                  </a:cxn>
                  <a:cxn ang="f85">
                    <a:pos x="f90" y="f118"/>
                  </a:cxn>
                  <a:cxn ang="f85">
                    <a:pos x="f90" y="f111"/>
                  </a:cxn>
                  <a:cxn ang="f85">
                    <a:pos x="f90" y="f113"/>
                  </a:cxn>
                  <a:cxn ang="f85">
                    <a:pos x="f90" y="f91"/>
                  </a:cxn>
                </a:cxnLst>
                <a:rect l="f86" t="f89" r="f87" b="f88"/>
                <a:pathLst>
                  <a:path w="30" h="16">
                    <a:moveTo>
                      <a:pt x="f8" y="f9"/>
                    </a:moveTo>
                    <a:cubicBezTo>
                      <a:pt x="f10" y="f11"/>
                      <a:pt x="f10" y="f12"/>
                      <a:pt x="f13" y="f14"/>
                    </a:cubicBezTo>
                    <a:cubicBezTo>
                      <a:pt x="f15" y="f16"/>
                      <a:pt x="f8" y="f14"/>
                      <a:pt x="f15" y="f16"/>
                    </a:cubicBezTo>
                    <a:cubicBezTo>
                      <a:pt x="f17" y="f5"/>
                      <a:pt x="f18" y="f19"/>
                      <a:pt x="f17" y="f5"/>
                    </a:cubicBezTo>
                    <a:cubicBezTo>
                      <a:pt x="f20" y="f5"/>
                      <a:pt x="f21" y="f5"/>
                      <a:pt x="f22" y="f5"/>
                    </a:cubicBezTo>
                    <a:cubicBezTo>
                      <a:pt x="f23" y="f19"/>
                      <a:pt x="f24" y="f16"/>
                      <a:pt x="f23" y="f11"/>
                    </a:cubicBezTo>
                    <a:cubicBezTo>
                      <a:pt x="f23" y="f11"/>
                      <a:pt x="f21" y="f11"/>
                      <a:pt x="f23" y="f14"/>
                    </a:cubicBezTo>
                    <a:cubicBezTo>
                      <a:pt x="f7" y="f14"/>
                      <a:pt x="f7" y="f12"/>
                      <a:pt x="f24" y="f14"/>
                    </a:cubicBezTo>
                    <a:cubicBezTo>
                      <a:pt x="f23" y="f16"/>
                      <a:pt x="f24" y="f16"/>
                      <a:pt x="f7" y="f16"/>
                    </a:cubicBezTo>
                    <a:cubicBezTo>
                      <a:pt x="f25" y="f14"/>
                      <a:pt x="f26" y="f11"/>
                      <a:pt x="f27" y="f14"/>
                    </a:cubicBezTo>
                    <a:cubicBezTo>
                      <a:pt x="f28" y="f12"/>
                      <a:pt x="f29" y="f12"/>
                      <a:pt x="f29" y="f14"/>
                    </a:cubicBezTo>
                    <a:cubicBezTo>
                      <a:pt x="f29" y="f11"/>
                      <a:pt x="f9" y="f16"/>
                      <a:pt x="f9" y="f16"/>
                    </a:cubicBezTo>
                    <a:cubicBezTo>
                      <a:pt x="f9" y="f11"/>
                      <a:pt x="f30" y="f14"/>
                      <a:pt x="f9" y="f11"/>
                    </a:cubicBezTo>
                    <a:cubicBezTo>
                      <a:pt x="f14" y="f11"/>
                      <a:pt x="f9" y="f16"/>
                      <a:pt x="f12" y="f16"/>
                    </a:cubicBezTo>
                    <a:cubicBezTo>
                      <a:pt x="f12" y="f19"/>
                      <a:pt x="f14" y="f16"/>
                      <a:pt x="f12" y="f19"/>
                    </a:cubicBezTo>
                    <a:cubicBezTo>
                      <a:pt x="f9" y="f19"/>
                      <a:pt x="f12" y="f19"/>
                      <a:pt x="f14" y="f5"/>
                    </a:cubicBezTo>
                    <a:cubicBezTo>
                      <a:pt x="f5" y="f19"/>
                      <a:pt x="f14" y="f16"/>
                      <a:pt x="f11" y="f14"/>
                    </a:cubicBezTo>
                    <a:cubicBezTo>
                      <a:pt x="f16" y="f9"/>
                      <a:pt x="f11" y="f9"/>
                      <a:pt x="f16" y="f30"/>
                    </a:cubicBezTo>
                    <a:cubicBezTo>
                      <a:pt x="f19" y="f29"/>
                      <a:pt x="f16" y="f29"/>
                      <a:pt x="f16" y="f31"/>
                    </a:cubicBezTo>
                    <a:cubicBezTo>
                      <a:pt x="f16" y="f31"/>
                      <a:pt x="f16" y="f31"/>
                      <a:pt x="f16" y="f32"/>
                    </a:cubicBezTo>
                    <a:cubicBezTo>
                      <a:pt x="f16" y="f29"/>
                      <a:pt x="f11" y="f32"/>
                      <a:pt x="f14" y="f29"/>
                    </a:cubicBezTo>
                    <a:cubicBezTo>
                      <a:pt x="f12" y="f29"/>
                      <a:pt x="f11" y="f32"/>
                      <a:pt x="f12" y="f32"/>
                    </a:cubicBezTo>
                    <a:cubicBezTo>
                      <a:pt x="f30" y="f32"/>
                      <a:pt x="f30" y="f33"/>
                      <a:pt x="f29" y="f33"/>
                    </a:cubicBezTo>
                    <a:cubicBezTo>
                      <a:pt x="f32" y="f28"/>
                      <a:pt x="f32" y="f27"/>
                      <a:pt x="f31" y="f27"/>
                    </a:cubicBezTo>
                    <a:cubicBezTo>
                      <a:pt x="f33" y="f27"/>
                      <a:pt x="f31" y="f28"/>
                      <a:pt x="f33" y="f28"/>
                    </a:cubicBezTo>
                    <a:cubicBezTo>
                      <a:pt x="f31" y="f28"/>
                      <a:pt x="f33" y="f27"/>
                      <a:pt x="f33" y="f26"/>
                    </a:cubicBezTo>
                    <a:cubicBezTo>
                      <a:pt x="f28" y="f7"/>
                      <a:pt x="f26" y="f7"/>
                      <a:pt x="f25" y="f26"/>
                    </a:cubicBezTo>
                    <a:cubicBezTo>
                      <a:pt x="f7" y="f28"/>
                      <a:pt x="f26" y="f27"/>
                      <a:pt x="f26" y="f28"/>
                    </a:cubicBezTo>
                    <a:cubicBezTo>
                      <a:pt x="f25" y="f33"/>
                      <a:pt x="f27" y="f33"/>
                      <a:pt x="f26" y="f31"/>
                    </a:cubicBezTo>
                    <a:cubicBezTo>
                      <a:pt x="f7" y="f30"/>
                      <a:pt x="f23" y="f30"/>
                      <a:pt x="f24" y="f9"/>
                    </a:cubicBezTo>
                    <a:cubicBezTo>
                      <a:pt x="f7" y="f9"/>
                      <a:pt x="f23" y="f12"/>
                      <a:pt x="f22" y="f12"/>
                    </a:cubicBezTo>
                    <a:cubicBezTo>
                      <a:pt x="f18" y="f12"/>
                      <a:pt x="f20" y="f30"/>
                      <a:pt x="f18" y="f30"/>
                    </a:cubicBezTo>
                    <a:cubicBezTo>
                      <a:pt x="f15" y="f30"/>
                      <a:pt x="f34" y="f29"/>
                      <a:pt x="f34" y="f32"/>
                    </a:cubicBezTo>
                    <a:cubicBezTo>
                      <a:pt x="f13" y="f29"/>
                      <a:pt x="f13" y="f29"/>
                      <a:pt x="f13" y="f30"/>
                    </a:cubicBezTo>
                    <a:cubicBezTo>
                      <a:pt x="f10" y="f32"/>
                      <a:pt x="f10" y="f32"/>
                      <a:pt x="f13" y="f32"/>
                    </a:cubicBezTo>
                    <a:cubicBezTo>
                      <a:pt x="f15" y="f32"/>
                      <a:pt x="f15" y="f32"/>
                      <a:pt x="f15" y="f31"/>
                    </a:cubicBezTo>
                    <a:cubicBezTo>
                      <a:pt x="f18" y="f33"/>
                      <a:pt x="f34" y="f28"/>
                      <a:pt x="f34" y="f27"/>
                    </a:cubicBezTo>
                    <a:cubicBezTo>
                      <a:pt x="f34" y="f25"/>
                      <a:pt x="f15" y="f26"/>
                      <a:pt x="f15" y="f25"/>
                    </a:cubicBezTo>
                    <a:cubicBezTo>
                      <a:pt x="f15" y="f26"/>
                      <a:pt x="f13" y="f26"/>
                      <a:pt x="f13" y="f27"/>
                    </a:cubicBezTo>
                    <a:cubicBezTo>
                      <a:pt x="f15" y="f28"/>
                      <a:pt x="f13" y="f26"/>
                      <a:pt x="f8" y="f28"/>
                    </a:cubicBezTo>
                    <a:cubicBezTo>
                      <a:pt x="f35" y="f33"/>
                      <a:pt x="f10" y="f33"/>
                      <a:pt x="f8" y="f31"/>
                    </a:cubicBezTo>
                    <a:cubicBezTo>
                      <a:pt x="f6" y="f32"/>
                      <a:pt x="f8" y="f32"/>
                      <a:pt x="f8" y="f29"/>
                    </a:cubicBezTo>
                    <a:cubicBezTo>
                      <a:pt x="f8" y="f30"/>
                      <a:pt x="f10" y="f2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7" name="Uruguay">
                <a:extLst>
                  <a:ext uri="{FF2B5EF4-FFF2-40B4-BE49-F238E27FC236}">
                    <a16:creationId xmlns:a16="http://schemas.microsoft.com/office/drawing/2014/main" id="{54491868-9319-599A-1B6D-9A14FBD447A3}"/>
                  </a:ext>
                </a:extLst>
              </p:cNvPr>
              <p:cNvSpPr/>
              <p:nvPr/>
            </p:nvSpPr>
            <p:spPr>
              <a:xfrm>
                <a:off x="5407642" y="5449997"/>
                <a:ext cx="137818" cy="147501"/>
              </a:xfrm>
              <a:custGeom>
                <a:avLst/>
                <a:gdLst>
                  <a:gd name="f0" fmla="val 10800000"/>
                  <a:gd name="f1" fmla="val 5400000"/>
                  <a:gd name="f2" fmla="val 180"/>
                  <a:gd name="f3" fmla="val w"/>
                  <a:gd name="f4" fmla="val h"/>
                  <a:gd name="f5" fmla="val 0"/>
                  <a:gd name="f6" fmla="val 26"/>
                  <a:gd name="f7" fmla="val 30"/>
                  <a:gd name="f8" fmla="val 2"/>
                  <a:gd name="f9" fmla="val 20"/>
                  <a:gd name="f10" fmla="val 3"/>
                  <a:gd name="f11" fmla="val 28"/>
                  <a:gd name="f12" fmla="val 8"/>
                  <a:gd name="f13" fmla="val 10"/>
                  <a:gd name="f14" fmla="val 27"/>
                  <a:gd name="f15" fmla="val 11"/>
                  <a:gd name="f16" fmla="val 29"/>
                  <a:gd name="f17" fmla="val 12"/>
                  <a:gd name="f18" fmla="val 14"/>
                  <a:gd name="f19" fmla="val 16"/>
                  <a:gd name="f20" fmla="val 22"/>
                  <a:gd name="f21" fmla="val 25"/>
                  <a:gd name="f22" fmla="val 24"/>
                  <a:gd name="f23" fmla="val 23"/>
                  <a:gd name="f24" fmla="val 21"/>
                  <a:gd name="f25" fmla="val 17"/>
                  <a:gd name="f26" fmla="val 13"/>
                  <a:gd name="f27" fmla="val 9"/>
                  <a:gd name="f28" fmla="val 15"/>
                  <a:gd name="f29" fmla="val 7"/>
                  <a:gd name="f30" fmla="val 5"/>
                  <a:gd name="f31" fmla="val 4"/>
                  <a:gd name="f32" fmla="val 1"/>
                  <a:gd name="f33" fmla="val 18"/>
                  <a:gd name="f34" fmla="+- 0 0 -90"/>
                  <a:gd name="f35" fmla="*/ f3 1 26"/>
                  <a:gd name="f36" fmla="*/ f4 1 30"/>
                  <a:gd name="f37" fmla="+- f7 0 f5"/>
                  <a:gd name="f38" fmla="+- f6 0 f5"/>
                  <a:gd name="f39" fmla="*/ f34 f0 1"/>
                  <a:gd name="f40" fmla="*/ f38 1 26"/>
                  <a:gd name="f41" fmla="*/ f37 1 30"/>
                  <a:gd name="f42" fmla="*/ f39 1 f2"/>
                  <a:gd name="f43" fmla="*/ 2 1 f40"/>
                  <a:gd name="f44" fmla="*/ 20 1 f41"/>
                  <a:gd name="f45" fmla="*/ 10 1 f40"/>
                  <a:gd name="f46" fmla="*/ 27 1 f41"/>
                  <a:gd name="f47" fmla="*/ 14 1 f40"/>
                  <a:gd name="f48" fmla="*/ 28 1 f41"/>
                  <a:gd name="f49" fmla="*/ 25 1 f40"/>
                  <a:gd name="f50" fmla="*/ 25 1 f41"/>
                  <a:gd name="f51" fmla="*/ 21 1 f41"/>
                  <a:gd name="f52" fmla="*/ 23 1 f40"/>
                  <a:gd name="f53" fmla="*/ 16 1 f41"/>
                  <a:gd name="f54" fmla="*/ 20 1 f40"/>
                  <a:gd name="f55" fmla="*/ 13 1 f41"/>
                  <a:gd name="f56" fmla="*/ 9 1 f41"/>
                  <a:gd name="f57" fmla="*/ 12 1 f40"/>
                  <a:gd name="f58" fmla="*/ 8 1 f41"/>
                  <a:gd name="f59" fmla="*/ 4 1 f41"/>
                  <a:gd name="f60" fmla="*/ 8 1 f40"/>
                  <a:gd name="f61" fmla="*/ 0 1 f41"/>
                  <a:gd name="f62" fmla="*/ 2 1 f41"/>
                  <a:gd name="f63" fmla="*/ 1 1 f40"/>
                  <a:gd name="f64" fmla="*/ 10 1 f41"/>
                  <a:gd name="f65" fmla="*/ 0 1 f40"/>
                  <a:gd name="f66" fmla="*/ f6 1 f40"/>
                  <a:gd name="f67" fmla="*/ f7 1 f41"/>
                  <a:gd name="f68" fmla="+- f42 0 f1"/>
                  <a:gd name="f69" fmla="*/ f65 f35 1"/>
                  <a:gd name="f70" fmla="*/ f66 f35 1"/>
                  <a:gd name="f71" fmla="*/ f67 f36 1"/>
                  <a:gd name="f72" fmla="*/ f61 f36 1"/>
                  <a:gd name="f73" fmla="*/ f43 f35 1"/>
                  <a:gd name="f74" fmla="*/ f44 f36 1"/>
                  <a:gd name="f75" fmla="*/ f45 f35 1"/>
                  <a:gd name="f76" fmla="*/ f46 f36 1"/>
                  <a:gd name="f77" fmla="*/ f47 f35 1"/>
                  <a:gd name="f78" fmla="*/ f48 f36 1"/>
                  <a:gd name="f79" fmla="*/ f49 f35 1"/>
                  <a:gd name="f80" fmla="*/ f50 f36 1"/>
                  <a:gd name="f81" fmla="*/ f51 f36 1"/>
                  <a:gd name="f82" fmla="*/ f52 f35 1"/>
                  <a:gd name="f83" fmla="*/ f53 f36 1"/>
                  <a:gd name="f84" fmla="*/ f54 f35 1"/>
                  <a:gd name="f85" fmla="*/ f55 f36 1"/>
                  <a:gd name="f86" fmla="*/ f56 f36 1"/>
                  <a:gd name="f87" fmla="*/ f57 f35 1"/>
                  <a:gd name="f88" fmla="*/ f58 f36 1"/>
                  <a:gd name="f89" fmla="*/ f59 f36 1"/>
                  <a:gd name="f90" fmla="*/ f60 f35 1"/>
                  <a:gd name="f91" fmla="*/ f62 f36 1"/>
                  <a:gd name="f92" fmla="*/ f63 f35 1"/>
                  <a:gd name="f93" fmla="*/ f64 f36 1"/>
                </a:gdLst>
                <a:ahLst/>
                <a:cxnLst>
                  <a:cxn ang="3cd4">
                    <a:pos x="hc" y="t"/>
                  </a:cxn>
                  <a:cxn ang="0">
                    <a:pos x="r" y="vc"/>
                  </a:cxn>
                  <a:cxn ang="cd4">
                    <a:pos x="hc" y="b"/>
                  </a:cxn>
                  <a:cxn ang="cd2">
                    <a:pos x="l" y="vc"/>
                  </a:cxn>
                  <a:cxn ang="f68">
                    <a:pos x="f73" y="f74"/>
                  </a:cxn>
                  <a:cxn ang="f68">
                    <a:pos x="f75" y="f76"/>
                  </a:cxn>
                  <a:cxn ang="f68">
                    <a:pos x="f77" y="f78"/>
                  </a:cxn>
                  <a:cxn ang="f68">
                    <a:pos x="f79" y="f80"/>
                  </a:cxn>
                  <a:cxn ang="f68">
                    <a:pos x="f79" y="f81"/>
                  </a:cxn>
                  <a:cxn ang="f68">
                    <a:pos x="f82" y="f83"/>
                  </a:cxn>
                  <a:cxn ang="f68">
                    <a:pos x="f84" y="f85"/>
                  </a:cxn>
                  <a:cxn ang="f68">
                    <a:pos x="f77" y="f86"/>
                  </a:cxn>
                  <a:cxn ang="f68">
                    <a:pos x="f87" y="f88"/>
                  </a:cxn>
                  <a:cxn ang="f68">
                    <a:pos x="f75" y="f89"/>
                  </a:cxn>
                  <a:cxn ang="f68">
                    <a:pos x="f90" y="f72"/>
                  </a:cxn>
                  <a:cxn ang="f68">
                    <a:pos x="f73" y="f91"/>
                  </a:cxn>
                  <a:cxn ang="f68">
                    <a:pos x="f92" y="f93"/>
                  </a:cxn>
                  <a:cxn ang="f68">
                    <a:pos x="f73" y="f74"/>
                  </a:cxn>
                </a:cxnLst>
                <a:rect l="f69" t="f72" r="f70" b="f71"/>
                <a:pathLst>
                  <a:path w="26" h="30">
                    <a:moveTo>
                      <a:pt x="f8" y="f9"/>
                    </a:moveTo>
                    <a:cubicBezTo>
                      <a:pt x="f10" y="f11"/>
                      <a:pt x="f12" y="f6"/>
                      <a:pt x="f13" y="f14"/>
                    </a:cubicBezTo>
                    <a:cubicBezTo>
                      <a:pt x="f15" y="f16"/>
                      <a:pt x="f17" y="f6"/>
                      <a:pt x="f18" y="f11"/>
                    </a:cubicBezTo>
                    <a:cubicBezTo>
                      <a:pt x="f19" y="f7"/>
                      <a:pt x="f20" y="f16"/>
                      <a:pt x="f21" y="f21"/>
                    </a:cubicBezTo>
                    <a:cubicBezTo>
                      <a:pt x="f22" y="f23"/>
                      <a:pt x="f22" y="f22"/>
                      <a:pt x="f21" y="f24"/>
                    </a:cubicBezTo>
                    <a:cubicBezTo>
                      <a:pt x="f6" y="f25"/>
                      <a:pt x="f21" y="f9"/>
                      <a:pt x="f23" y="f19"/>
                    </a:cubicBezTo>
                    <a:cubicBezTo>
                      <a:pt x="f24" y="f26"/>
                      <a:pt x="f20" y="f19"/>
                      <a:pt x="f9" y="f26"/>
                    </a:cubicBezTo>
                    <a:cubicBezTo>
                      <a:pt x="f25" y="f27"/>
                      <a:pt x="f28" y="f13"/>
                      <a:pt x="f18" y="f27"/>
                    </a:cubicBezTo>
                    <a:cubicBezTo>
                      <a:pt x="f17" y="f29"/>
                      <a:pt x="f26" y="f12"/>
                      <a:pt x="f17" y="f12"/>
                    </a:cubicBezTo>
                    <a:cubicBezTo>
                      <a:pt x="f13" y="f12"/>
                      <a:pt x="f15" y="f30"/>
                      <a:pt x="f13" y="f31"/>
                    </a:cubicBezTo>
                    <a:cubicBezTo>
                      <a:pt x="f27" y="f8"/>
                      <a:pt x="f27" y="f5"/>
                      <a:pt x="f12" y="f5"/>
                    </a:cubicBezTo>
                    <a:cubicBezTo>
                      <a:pt x="f30" y="f5"/>
                      <a:pt x="f30" y="f10"/>
                      <a:pt x="f8" y="f8"/>
                    </a:cubicBezTo>
                    <a:cubicBezTo>
                      <a:pt x="f32" y="f29"/>
                      <a:pt x="f10" y="f30"/>
                      <a:pt x="f32" y="f13"/>
                    </a:cubicBezTo>
                    <a:cubicBezTo>
                      <a:pt x="f5" y="f18"/>
                      <a:pt x="f31" y="f33"/>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8" name="Paraguay">
                <a:extLst>
                  <a:ext uri="{FF2B5EF4-FFF2-40B4-BE49-F238E27FC236}">
                    <a16:creationId xmlns:a16="http://schemas.microsoft.com/office/drawing/2014/main" id="{CE4799E1-8F2F-AC03-D649-D930CEC3E0A6}"/>
                  </a:ext>
                </a:extLst>
              </p:cNvPr>
              <p:cNvSpPr/>
              <p:nvPr/>
            </p:nvSpPr>
            <p:spPr>
              <a:xfrm>
                <a:off x="5247229" y="5115528"/>
                <a:ext cx="228197" cy="274228"/>
              </a:xfrm>
              <a:custGeom>
                <a:avLst/>
                <a:gdLst>
                  <a:gd name="f0" fmla="val 10800000"/>
                  <a:gd name="f1" fmla="val 5400000"/>
                  <a:gd name="f2" fmla="val 180"/>
                  <a:gd name="f3" fmla="val w"/>
                  <a:gd name="f4" fmla="val h"/>
                  <a:gd name="f5" fmla="val 0"/>
                  <a:gd name="f6" fmla="val 43"/>
                  <a:gd name="f7" fmla="val 56"/>
                  <a:gd name="f8" fmla="val 2"/>
                  <a:gd name="f9" fmla="val 24"/>
                  <a:gd name="f10" fmla="val 23"/>
                  <a:gd name="f11" fmla="val 1"/>
                  <a:gd name="f12" fmla="val 22"/>
                  <a:gd name="f13" fmla="val 19"/>
                  <a:gd name="f14" fmla="val 15"/>
                  <a:gd name="f15" fmla="val 11"/>
                  <a:gd name="f16" fmla="val 9"/>
                  <a:gd name="f17" fmla="val 3"/>
                  <a:gd name="f18" fmla="val 7"/>
                  <a:gd name="f19" fmla="val 5"/>
                  <a:gd name="f20" fmla="val 12"/>
                  <a:gd name="f21" fmla="val 17"/>
                  <a:gd name="f22" fmla="val 21"/>
                  <a:gd name="f23" fmla="val 18"/>
                  <a:gd name="f24" fmla="val 4"/>
                  <a:gd name="f25" fmla="val 8"/>
                  <a:gd name="f26" fmla="val 6"/>
                  <a:gd name="f27" fmla="val 10"/>
                  <a:gd name="f28" fmla="val 26"/>
                  <a:gd name="f29" fmla="val 14"/>
                  <a:gd name="f30" fmla="val 25"/>
                  <a:gd name="f31" fmla="val 13"/>
                  <a:gd name="f32" fmla="val 27"/>
                  <a:gd name="f33" fmla="val 29"/>
                  <a:gd name="f34" fmla="val 31"/>
                  <a:gd name="f35" fmla="val 33"/>
                  <a:gd name="f36" fmla="val 35"/>
                  <a:gd name="f37" fmla="val 37"/>
                  <a:gd name="f38" fmla="val 34"/>
                  <a:gd name="f39" fmla="val 28"/>
                  <a:gd name="f40" fmla="val 30"/>
                  <a:gd name="f41" fmla="val 36"/>
                  <a:gd name="f42" fmla="val 38"/>
                  <a:gd name="f43" fmla="val 40"/>
                  <a:gd name="f44" fmla="val 41"/>
                  <a:gd name="f45" fmla="val 39"/>
                  <a:gd name="f46" fmla="val 42"/>
                  <a:gd name="f47" fmla="val 45"/>
                  <a:gd name="f48" fmla="val 47"/>
                  <a:gd name="f49" fmla="val 46"/>
                  <a:gd name="f50" fmla="val 48"/>
                  <a:gd name="f51" fmla="val 49"/>
                  <a:gd name="f52" fmla="val 50"/>
                  <a:gd name="f53" fmla="val 53"/>
                  <a:gd name="f54" fmla="val 51"/>
                  <a:gd name="f55" fmla="val 55"/>
                  <a:gd name="f56" fmla="val 54"/>
                  <a:gd name="f57" fmla="val 32"/>
                  <a:gd name="f58" fmla="val 52"/>
                  <a:gd name="f59" fmla="val 44"/>
                  <a:gd name="f60" fmla="val 20"/>
                  <a:gd name="f61" fmla="val 16"/>
                  <a:gd name="f62" fmla="+- 0 0 -90"/>
                  <a:gd name="f63" fmla="*/ f3 1 43"/>
                  <a:gd name="f64" fmla="*/ f4 1 56"/>
                  <a:gd name="f65" fmla="+- f7 0 f5"/>
                  <a:gd name="f66" fmla="+- f6 0 f5"/>
                  <a:gd name="f67" fmla="*/ f62 f0 1"/>
                  <a:gd name="f68" fmla="*/ f66 1 43"/>
                  <a:gd name="f69" fmla="*/ f65 1 56"/>
                  <a:gd name="f70" fmla="*/ f67 1 f2"/>
                  <a:gd name="f71" fmla="*/ 2 1 f68"/>
                  <a:gd name="f72" fmla="*/ 24 1 f69"/>
                  <a:gd name="f73" fmla="*/ 19 1 f69"/>
                  <a:gd name="f74" fmla="*/ 9 1 f69"/>
                  <a:gd name="f75" fmla="*/ 5 1 f68"/>
                  <a:gd name="f76" fmla="*/ 3 1 f69"/>
                  <a:gd name="f77" fmla="*/ 17 1 f68"/>
                  <a:gd name="f78" fmla="*/ 2 1 f69"/>
                  <a:gd name="f79" fmla="*/ 22 1 f68"/>
                  <a:gd name="f80" fmla="*/ 4 1 f69"/>
                  <a:gd name="f81" fmla="*/ 24 1 f68"/>
                  <a:gd name="f82" fmla="*/ 10 1 f69"/>
                  <a:gd name="f83" fmla="*/ 25 1 f68"/>
                  <a:gd name="f84" fmla="*/ 17 1 f69"/>
                  <a:gd name="f85" fmla="*/ 23 1 f69"/>
                  <a:gd name="f86" fmla="*/ 31 1 f68"/>
                  <a:gd name="f87" fmla="*/ 35 1 f68"/>
                  <a:gd name="f88" fmla="*/ 25 1 f69"/>
                  <a:gd name="f89" fmla="*/ 30 1 f69"/>
                  <a:gd name="f90" fmla="*/ 38 1 f68"/>
                  <a:gd name="f91" fmla="*/ 34 1 f69"/>
                  <a:gd name="f92" fmla="*/ 41 1 f68"/>
                  <a:gd name="f93" fmla="*/ 36 1 f69"/>
                  <a:gd name="f94" fmla="*/ 42 1 f68"/>
                  <a:gd name="f95" fmla="*/ 45 1 f69"/>
                  <a:gd name="f96" fmla="*/ 48 1 f69"/>
                  <a:gd name="f97" fmla="*/ 40 1 f68"/>
                  <a:gd name="f98" fmla="*/ 50 1 f69"/>
                  <a:gd name="f99" fmla="*/ 53 1 f69"/>
                  <a:gd name="f100" fmla="*/ 54 1 f69"/>
                  <a:gd name="f101" fmla="*/ 32 1 f68"/>
                  <a:gd name="f102" fmla="*/ 55 1 f69"/>
                  <a:gd name="f103" fmla="*/ 26 1 f68"/>
                  <a:gd name="f104" fmla="*/ 42 1 f69"/>
                  <a:gd name="f105" fmla="*/ 20 1 f68"/>
                  <a:gd name="f106" fmla="*/ 38 1 f69"/>
                  <a:gd name="f107" fmla="*/ 16 1 f68"/>
                  <a:gd name="f108" fmla="*/ 11 1 f68"/>
                  <a:gd name="f109" fmla="*/ 28 1 f69"/>
                  <a:gd name="f110" fmla="*/ 0 1 f68"/>
                  <a:gd name="f111" fmla="*/ f6 1 f68"/>
                  <a:gd name="f112" fmla="*/ 0 1 f69"/>
                  <a:gd name="f113" fmla="*/ f7 1 f69"/>
                  <a:gd name="f114" fmla="+- f70 0 f1"/>
                  <a:gd name="f115" fmla="*/ f110 f63 1"/>
                  <a:gd name="f116" fmla="*/ f111 f63 1"/>
                  <a:gd name="f117" fmla="*/ f113 f64 1"/>
                  <a:gd name="f118" fmla="*/ f112 f64 1"/>
                  <a:gd name="f119" fmla="*/ f71 f63 1"/>
                  <a:gd name="f120" fmla="*/ f72 f64 1"/>
                  <a:gd name="f121" fmla="*/ f73 f64 1"/>
                  <a:gd name="f122" fmla="*/ f74 f64 1"/>
                  <a:gd name="f123" fmla="*/ f75 f63 1"/>
                  <a:gd name="f124" fmla="*/ f76 f64 1"/>
                  <a:gd name="f125" fmla="*/ f77 f63 1"/>
                  <a:gd name="f126" fmla="*/ f78 f64 1"/>
                  <a:gd name="f127" fmla="*/ f79 f63 1"/>
                  <a:gd name="f128" fmla="*/ f80 f64 1"/>
                  <a:gd name="f129" fmla="*/ f81 f63 1"/>
                  <a:gd name="f130" fmla="*/ f82 f64 1"/>
                  <a:gd name="f131" fmla="*/ f83 f63 1"/>
                  <a:gd name="f132" fmla="*/ f84 f64 1"/>
                  <a:gd name="f133" fmla="*/ f85 f64 1"/>
                  <a:gd name="f134" fmla="*/ f86 f63 1"/>
                  <a:gd name="f135" fmla="*/ f87 f63 1"/>
                  <a:gd name="f136" fmla="*/ f88 f64 1"/>
                  <a:gd name="f137" fmla="*/ f89 f64 1"/>
                  <a:gd name="f138" fmla="*/ f90 f63 1"/>
                  <a:gd name="f139" fmla="*/ f91 f64 1"/>
                  <a:gd name="f140" fmla="*/ f92 f63 1"/>
                  <a:gd name="f141" fmla="*/ f93 f64 1"/>
                  <a:gd name="f142" fmla="*/ f94 f63 1"/>
                  <a:gd name="f143" fmla="*/ f95 f64 1"/>
                  <a:gd name="f144" fmla="*/ f96 f64 1"/>
                  <a:gd name="f145" fmla="*/ f97 f63 1"/>
                  <a:gd name="f146" fmla="*/ f98 f64 1"/>
                  <a:gd name="f147" fmla="*/ f99 f64 1"/>
                  <a:gd name="f148" fmla="*/ f100 f64 1"/>
                  <a:gd name="f149" fmla="*/ f101 f63 1"/>
                  <a:gd name="f150" fmla="*/ f102 f64 1"/>
                  <a:gd name="f151" fmla="*/ f103 f63 1"/>
                  <a:gd name="f152" fmla="*/ f104 f64 1"/>
                  <a:gd name="f153" fmla="*/ f105 f63 1"/>
                  <a:gd name="f154" fmla="*/ f106 f64 1"/>
                  <a:gd name="f155" fmla="*/ f107 f63 1"/>
                  <a:gd name="f156" fmla="*/ f108 f63 1"/>
                  <a:gd name="f157" fmla="*/ f109 f64 1"/>
                </a:gdLst>
                <a:ahLst/>
                <a:cxnLst>
                  <a:cxn ang="3cd4">
                    <a:pos x="hc" y="t"/>
                  </a:cxn>
                  <a:cxn ang="0">
                    <a:pos x="r" y="vc"/>
                  </a:cxn>
                  <a:cxn ang="cd4">
                    <a:pos x="hc" y="b"/>
                  </a:cxn>
                  <a:cxn ang="cd2">
                    <a:pos x="l" y="vc"/>
                  </a:cxn>
                  <a:cxn ang="f114">
                    <a:pos x="f119" y="f120"/>
                  </a:cxn>
                  <a:cxn ang="f114">
                    <a:pos x="f119" y="f121"/>
                  </a:cxn>
                  <a:cxn ang="f114">
                    <a:pos x="f119" y="f122"/>
                  </a:cxn>
                  <a:cxn ang="f114">
                    <a:pos x="f123" y="f124"/>
                  </a:cxn>
                  <a:cxn ang="f114">
                    <a:pos x="f125" y="f126"/>
                  </a:cxn>
                  <a:cxn ang="f114">
                    <a:pos x="f127" y="f128"/>
                  </a:cxn>
                  <a:cxn ang="f114">
                    <a:pos x="f129" y="f130"/>
                  </a:cxn>
                  <a:cxn ang="f114">
                    <a:pos x="f131" y="f132"/>
                  </a:cxn>
                  <a:cxn ang="f114">
                    <a:pos x="f131" y="f133"/>
                  </a:cxn>
                  <a:cxn ang="f114">
                    <a:pos x="f134" y="f120"/>
                  </a:cxn>
                  <a:cxn ang="f114">
                    <a:pos x="f135" y="f136"/>
                  </a:cxn>
                  <a:cxn ang="f114">
                    <a:pos x="f135" y="f137"/>
                  </a:cxn>
                  <a:cxn ang="f114">
                    <a:pos x="f138" y="f139"/>
                  </a:cxn>
                  <a:cxn ang="f114">
                    <a:pos x="f140" y="f141"/>
                  </a:cxn>
                  <a:cxn ang="f114">
                    <a:pos x="f142" y="f143"/>
                  </a:cxn>
                  <a:cxn ang="f114">
                    <a:pos x="f140" y="f144"/>
                  </a:cxn>
                  <a:cxn ang="f114">
                    <a:pos x="f145" y="f146"/>
                  </a:cxn>
                  <a:cxn ang="f114">
                    <a:pos x="f138" y="f147"/>
                  </a:cxn>
                  <a:cxn ang="f114">
                    <a:pos x="f135" y="f148"/>
                  </a:cxn>
                  <a:cxn ang="f114">
                    <a:pos x="f149" y="f150"/>
                  </a:cxn>
                  <a:cxn ang="f114">
                    <a:pos x="f131" y="f147"/>
                  </a:cxn>
                  <a:cxn ang="f114">
                    <a:pos x="f131" y="f146"/>
                  </a:cxn>
                  <a:cxn ang="f114">
                    <a:pos x="f151" y="f143"/>
                  </a:cxn>
                  <a:cxn ang="f114">
                    <a:pos x="f129" y="f152"/>
                  </a:cxn>
                  <a:cxn ang="f114">
                    <a:pos x="f153" y="f154"/>
                  </a:cxn>
                  <a:cxn ang="f114">
                    <a:pos x="f155" y="f141"/>
                  </a:cxn>
                  <a:cxn ang="f114">
                    <a:pos x="f156" y="f139"/>
                  </a:cxn>
                  <a:cxn ang="f114">
                    <a:pos x="f123" y="f157"/>
                  </a:cxn>
                  <a:cxn ang="f114">
                    <a:pos x="f119" y="f120"/>
                  </a:cxn>
                </a:cxnLst>
                <a:rect l="f115" t="f118" r="f116" b="f117"/>
                <a:pathLst>
                  <a:path w="43" h="56">
                    <a:moveTo>
                      <a:pt x="f8" y="f9"/>
                    </a:moveTo>
                    <a:cubicBezTo>
                      <a:pt x="f8" y="f10"/>
                      <a:pt x="f11" y="f12"/>
                      <a:pt x="f8" y="f13"/>
                    </a:cubicBezTo>
                    <a:cubicBezTo>
                      <a:pt x="f8" y="f14"/>
                      <a:pt x="f5" y="f15"/>
                      <a:pt x="f8" y="f16"/>
                    </a:cubicBezTo>
                    <a:cubicBezTo>
                      <a:pt x="f17" y="f18"/>
                      <a:pt x="f8" y="f17"/>
                      <a:pt x="f19" y="f17"/>
                    </a:cubicBezTo>
                    <a:cubicBezTo>
                      <a:pt x="f15" y="f11"/>
                      <a:pt x="f20" y="f5"/>
                      <a:pt x="f21" y="f8"/>
                    </a:cubicBezTo>
                    <a:cubicBezTo>
                      <a:pt x="f22" y="f17"/>
                      <a:pt x="f23" y="f17"/>
                      <a:pt x="f12" y="f24"/>
                    </a:cubicBezTo>
                    <a:cubicBezTo>
                      <a:pt x="f10" y="f25"/>
                      <a:pt x="f22" y="f26"/>
                      <a:pt x="f9" y="f27"/>
                    </a:cubicBezTo>
                    <a:cubicBezTo>
                      <a:pt x="f28" y="f29"/>
                      <a:pt x="f30" y="f31"/>
                      <a:pt x="f30" y="f21"/>
                    </a:cubicBezTo>
                    <a:cubicBezTo>
                      <a:pt x="f9" y="f22"/>
                      <a:pt x="f12" y="f10"/>
                      <a:pt x="f30" y="f10"/>
                    </a:cubicBezTo>
                    <a:cubicBezTo>
                      <a:pt x="f32" y="f10"/>
                      <a:pt x="f33" y="f9"/>
                      <a:pt x="f34" y="f9"/>
                    </a:cubicBezTo>
                    <a:cubicBezTo>
                      <a:pt x="f35" y="f9"/>
                      <a:pt x="f35" y="f9"/>
                      <a:pt x="f36" y="f30"/>
                    </a:cubicBezTo>
                    <a:cubicBezTo>
                      <a:pt x="f37" y="f28"/>
                      <a:pt x="f38" y="f39"/>
                      <a:pt x="f36" y="f40"/>
                    </a:cubicBezTo>
                    <a:cubicBezTo>
                      <a:pt x="f37" y="f35"/>
                      <a:pt x="f41" y="f36"/>
                      <a:pt x="f42" y="f38"/>
                    </a:cubicBezTo>
                    <a:cubicBezTo>
                      <a:pt x="f43" y="f35"/>
                      <a:pt x="f44" y="f35"/>
                      <a:pt x="f44" y="f41"/>
                    </a:cubicBezTo>
                    <a:cubicBezTo>
                      <a:pt x="f44" y="f45"/>
                      <a:pt x="f6" y="f37"/>
                      <a:pt x="f46" y="f47"/>
                    </a:cubicBezTo>
                    <a:cubicBezTo>
                      <a:pt x="f46" y="f48"/>
                      <a:pt x="f44" y="f49"/>
                      <a:pt x="f44" y="f50"/>
                    </a:cubicBezTo>
                    <a:cubicBezTo>
                      <a:pt x="f46" y="f51"/>
                      <a:pt x="f43" y="f51"/>
                      <a:pt x="f43" y="f52"/>
                    </a:cubicBezTo>
                    <a:cubicBezTo>
                      <a:pt x="f45" y="f53"/>
                      <a:pt x="f45" y="f54"/>
                      <a:pt x="f42" y="f53"/>
                    </a:cubicBezTo>
                    <a:cubicBezTo>
                      <a:pt x="f37" y="f55"/>
                      <a:pt x="f41" y="f53"/>
                      <a:pt x="f36" y="f56"/>
                    </a:cubicBezTo>
                    <a:cubicBezTo>
                      <a:pt x="f38" y="f55"/>
                      <a:pt x="f35" y="f56"/>
                      <a:pt x="f57" y="f55"/>
                    </a:cubicBezTo>
                    <a:cubicBezTo>
                      <a:pt x="f34" y="f7"/>
                      <a:pt x="f33" y="f58"/>
                      <a:pt x="f30" y="f53"/>
                    </a:cubicBezTo>
                    <a:cubicBezTo>
                      <a:pt x="f10" y="f53"/>
                      <a:pt x="f9" y="f54"/>
                      <a:pt x="f30" y="f52"/>
                    </a:cubicBezTo>
                    <a:cubicBezTo>
                      <a:pt x="f28" y="f50"/>
                      <a:pt x="f30" y="f48"/>
                      <a:pt x="f28" y="f47"/>
                    </a:cubicBezTo>
                    <a:cubicBezTo>
                      <a:pt x="f32" y="f59"/>
                      <a:pt x="f30" y="f59"/>
                      <a:pt x="f9" y="f46"/>
                    </a:cubicBezTo>
                    <a:cubicBezTo>
                      <a:pt x="f10" y="f43"/>
                      <a:pt x="f12" y="f43"/>
                      <a:pt x="f60" y="f42"/>
                    </a:cubicBezTo>
                    <a:cubicBezTo>
                      <a:pt x="f23" y="f41"/>
                      <a:pt x="f23" y="f42"/>
                      <a:pt x="f61" y="f41"/>
                    </a:cubicBezTo>
                    <a:cubicBezTo>
                      <a:pt x="f20" y="f38"/>
                      <a:pt x="f20" y="f36"/>
                      <a:pt x="f15" y="f38"/>
                    </a:cubicBezTo>
                    <a:cubicBezTo>
                      <a:pt x="f16" y="f57"/>
                      <a:pt x="f26" y="f33"/>
                      <a:pt x="f19" y="f39"/>
                    </a:cubicBezTo>
                    <a:cubicBezTo>
                      <a:pt x="f8" y="f32"/>
                      <a:pt x="f26" y="f2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9" name="Argentina">
                <a:extLst>
                  <a:ext uri="{FF2B5EF4-FFF2-40B4-BE49-F238E27FC236}">
                    <a16:creationId xmlns:a16="http://schemas.microsoft.com/office/drawing/2014/main" id="{120D841E-35C4-7492-D457-54194B6CB96F}"/>
                  </a:ext>
                </a:extLst>
              </p:cNvPr>
              <p:cNvSpPr/>
              <p:nvPr/>
            </p:nvSpPr>
            <p:spPr>
              <a:xfrm>
                <a:off x="5107152" y="5223555"/>
                <a:ext cx="390869" cy="835139"/>
              </a:xfrm>
              <a:custGeom>
                <a:avLst/>
                <a:gdLst>
                  <a:gd name="f0" fmla="val 10800000"/>
                  <a:gd name="f1" fmla="val 5400000"/>
                  <a:gd name="f2" fmla="val 180"/>
                  <a:gd name="f3" fmla="val w"/>
                  <a:gd name="f4" fmla="val h"/>
                  <a:gd name="f5" fmla="val 0"/>
                  <a:gd name="f6" fmla="val 73"/>
                  <a:gd name="f7" fmla="val 170"/>
                  <a:gd name="f8" fmla="val 43"/>
                  <a:gd name="f9" fmla="val 42"/>
                  <a:gd name="f10" fmla="val 169"/>
                  <a:gd name="f11" fmla="val 168"/>
                  <a:gd name="f12" fmla="val 40"/>
                  <a:gd name="f13" fmla="val 167"/>
                  <a:gd name="f14" fmla="val 166"/>
                  <a:gd name="f15" fmla="val 38"/>
                  <a:gd name="f16" fmla="val 39"/>
                  <a:gd name="f17" fmla="val 165"/>
                  <a:gd name="f18" fmla="val 164"/>
                  <a:gd name="f19" fmla="val 163"/>
                  <a:gd name="f20" fmla="val 161"/>
                  <a:gd name="f21" fmla="val 159"/>
                  <a:gd name="f22" fmla="val 41"/>
                  <a:gd name="f23" fmla="val 158"/>
                  <a:gd name="f24" fmla="val 156"/>
                  <a:gd name="f25" fmla="val 154"/>
                  <a:gd name="f26" fmla="val 44"/>
                  <a:gd name="f27" fmla="val 153"/>
                  <a:gd name="f28" fmla="val 152"/>
                  <a:gd name="f29" fmla="val 45"/>
                  <a:gd name="f30" fmla="val 47"/>
                  <a:gd name="f31" fmla="val 150"/>
                  <a:gd name="f32" fmla="val 46"/>
                  <a:gd name="f33" fmla="val 147"/>
                  <a:gd name="f34" fmla="val 48"/>
                  <a:gd name="f35" fmla="val 149"/>
                  <a:gd name="f36" fmla="val 146"/>
                  <a:gd name="f37" fmla="val 142"/>
                  <a:gd name="f38" fmla="val 143"/>
                  <a:gd name="f39" fmla="val 141"/>
                  <a:gd name="f40" fmla="val 37"/>
                  <a:gd name="f41" fmla="val 138"/>
                  <a:gd name="f42" fmla="val 135"/>
                  <a:gd name="f43" fmla="val 136"/>
                  <a:gd name="f44" fmla="val 134"/>
                  <a:gd name="f45" fmla="val 133"/>
                  <a:gd name="f46" fmla="val 132"/>
                  <a:gd name="f47" fmla="val 130"/>
                  <a:gd name="f48" fmla="val 131"/>
                  <a:gd name="f49" fmla="val 128"/>
                  <a:gd name="f50" fmla="val 125"/>
                  <a:gd name="f51" fmla="val 127"/>
                  <a:gd name="f52" fmla="val 124"/>
                  <a:gd name="f53" fmla="val 122"/>
                  <a:gd name="f54" fmla="val 123"/>
                  <a:gd name="f55" fmla="val 121"/>
                  <a:gd name="f56" fmla="val 120"/>
                  <a:gd name="f57" fmla="val 49"/>
                  <a:gd name="f58" fmla="val 119"/>
                  <a:gd name="f59" fmla="val 50"/>
                  <a:gd name="f60" fmla="val 117"/>
                  <a:gd name="f61" fmla="val 118"/>
                  <a:gd name="f62" fmla="val 115"/>
                  <a:gd name="f63" fmla="val 112"/>
                  <a:gd name="f64" fmla="val 111"/>
                  <a:gd name="f65" fmla="val 110"/>
                  <a:gd name="f66" fmla="val 114"/>
                  <a:gd name="f67" fmla="val 53"/>
                  <a:gd name="f68" fmla="val 51"/>
                  <a:gd name="f69" fmla="val 109"/>
                  <a:gd name="f70" fmla="val 108"/>
                  <a:gd name="f71" fmla="val 105"/>
                  <a:gd name="f72" fmla="val 52"/>
                  <a:gd name="f73" fmla="val 103"/>
                  <a:gd name="f74" fmla="val 102"/>
                  <a:gd name="f75" fmla="val 101"/>
                  <a:gd name="f76" fmla="val 100"/>
                  <a:gd name="f77" fmla="val 98"/>
                  <a:gd name="f78" fmla="val 99"/>
                  <a:gd name="f79" fmla="val 56"/>
                  <a:gd name="f80" fmla="val 63"/>
                  <a:gd name="f81" fmla="val 97"/>
                  <a:gd name="f82" fmla="val 66"/>
                  <a:gd name="f83" fmla="val 96"/>
                  <a:gd name="f84" fmla="val 69"/>
                  <a:gd name="f85" fmla="val 71"/>
                  <a:gd name="f86" fmla="val 91"/>
                  <a:gd name="f87" fmla="val 88"/>
                  <a:gd name="f88" fmla="val 89"/>
                  <a:gd name="f89" fmla="val 72"/>
                  <a:gd name="f90" fmla="val 85"/>
                  <a:gd name="f91" fmla="val 84"/>
                  <a:gd name="f92" fmla="val 67"/>
                  <a:gd name="f93" fmla="val 86"/>
                  <a:gd name="f94" fmla="val 68"/>
                  <a:gd name="f95" fmla="val 80"/>
                  <a:gd name="f96" fmla="val 75"/>
                  <a:gd name="f97" fmla="val 74"/>
                  <a:gd name="f98" fmla="val 59"/>
                  <a:gd name="f99" fmla="val 61"/>
                  <a:gd name="f100" fmla="val 57"/>
                  <a:gd name="f101" fmla="val 58"/>
                  <a:gd name="f102" fmla="val 60"/>
                  <a:gd name="f103" fmla="val 64"/>
                  <a:gd name="f104" fmla="val 65"/>
                  <a:gd name="f105" fmla="val 36"/>
                  <a:gd name="f106" fmla="val 35"/>
                  <a:gd name="f107" fmla="val 32"/>
                  <a:gd name="f108" fmla="val 70"/>
                  <a:gd name="f109" fmla="val 34"/>
                  <a:gd name="f110" fmla="val 31"/>
                  <a:gd name="f111" fmla="val 27"/>
                  <a:gd name="f112" fmla="val 28"/>
                  <a:gd name="f113" fmla="val 26"/>
                  <a:gd name="f114" fmla="val 25"/>
                  <a:gd name="f115" fmla="val 21"/>
                  <a:gd name="f116" fmla="val 23"/>
                  <a:gd name="f117" fmla="val 24"/>
                  <a:gd name="f118" fmla="val 29"/>
                  <a:gd name="f119" fmla="val 33"/>
                  <a:gd name="f120" fmla="val 62"/>
                  <a:gd name="f121" fmla="val 55"/>
                  <a:gd name="f122" fmla="val 30"/>
                  <a:gd name="f123" fmla="val 22"/>
                  <a:gd name="f124" fmla="val 20"/>
                  <a:gd name="f125" fmla="val 18"/>
                  <a:gd name="f126" fmla="val 16"/>
                  <a:gd name="f127" fmla="val 14"/>
                  <a:gd name="f128" fmla="val 12"/>
                  <a:gd name="f129" fmla="val 13"/>
                  <a:gd name="f130" fmla="val 10"/>
                  <a:gd name="f131" fmla="val 7"/>
                  <a:gd name="f132" fmla="val 6"/>
                  <a:gd name="f133" fmla="val 5"/>
                  <a:gd name="f134" fmla="val 4"/>
                  <a:gd name="f135" fmla="val 2"/>
                  <a:gd name="f136" fmla="val 3"/>
                  <a:gd name="f137" fmla="val 1"/>
                  <a:gd name="f138" fmla="val 19"/>
                  <a:gd name="f139" fmla="val 17"/>
                  <a:gd name="f140" fmla="val 15"/>
                  <a:gd name="f141" fmla="val 11"/>
                  <a:gd name="f142" fmla="val 8"/>
                  <a:gd name="f143" fmla="val 9"/>
                  <a:gd name="f144" fmla="val 77"/>
                  <a:gd name="f145" fmla="val 79"/>
                  <a:gd name="f146" fmla="val 82"/>
                  <a:gd name="f147" fmla="val 90"/>
                  <a:gd name="f148" fmla="val 93"/>
                  <a:gd name="f149" fmla="val 94"/>
                  <a:gd name="f150" fmla="val 104"/>
                  <a:gd name="f151" fmla="val 106"/>
                  <a:gd name="f152" fmla="val 116"/>
                  <a:gd name="f153" fmla="val 126"/>
                  <a:gd name="f154" fmla="val 129"/>
                  <a:gd name="f155" fmla="val 139"/>
                  <a:gd name="f156" fmla="val 144"/>
                  <a:gd name="f157" fmla="val 145"/>
                  <a:gd name="f158" fmla="val 148"/>
                  <a:gd name="f159" fmla="val 151"/>
                  <a:gd name="f160" fmla="val 155"/>
                  <a:gd name="f161" fmla="val 157"/>
                  <a:gd name="f162" fmla="val 162"/>
                  <a:gd name="f163" fmla="val 160"/>
                  <a:gd name="f164" fmla="+- 0 0 -90"/>
                  <a:gd name="f165" fmla="*/ f3 1 73"/>
                  <a:gd name="f166" fmla="*/ f4 1 170"/>
                  <a:gd name="f167" fmla="+- f7 0 f5"/>
                  <a:gd name="f168" fmla="+- f6 0 f5"/>
                  <a:gd name="f169" fmla="*/ f164 f0 1"/>
                  <a:gd name="f170" fmla="*/ f168 1 73"/>
                  <a:gd name="f171" fmla="*/ f167 1 170"/>
                  <a:gd name="f172" fmla="*/ f169 1 f2"/>
                  <a:gd name="f173" fmla="*/ 42 1 f170"/>
                  <a:gd name="f174" fmla="*/ 168 1 f171"/>
                  <a:gd name="f175" fmla="*/ 39 1 f170"/>
                  <a:gd name="f176" fmla="*/ 165 1 f171"/>
                  <a:gd name="f177" fmla="*/ 38 1 f170"/>
                  <a:gd name="f178" fmla="*/ 161 1 f171"/>
                  <a:gd name="f179" fmla="*/ 43 1 f170"/>
                  <a:gd name="f180" fmla="*/ 156 1 f171"/>
                  <a:gd name="f181" fmla="*/ 47 1 f170"/>
                  <a:gd name="f182" fmla="*/ 150 1 f171"/>
                  <a:gd name="f183" fmla="*/ 41 1 f170"/>
                  <a:gd name="f184" fmla="*/ 143 1 f171"/>
                  <a:gd name="f185" fmla="*/ 134 1 f171"/>
                  <a:gd name="f186" fmla="*/ 45 1 f170"/>
                  <a:gd name="f187" fmla="*/ 128 1 f171"/>
                  <a:gd name="f188" fmla="*/ 46 1 f170"/>
                  <a:gd name="f189" fmla="*/ 122 1 f171"/>
                  <a:gd name="f190" fmla="*/ 121 1 f171"/>
                  <a:gd name="f191" fmla="*/ 118 1 f171"/>
                  <a:gd name="f192" fmla="*/ 44 1 f170"/>
                  <a:gd name="f193" fmla="*/ 119 1 f171"/>
                  <a:gd name="f194" fmla="*/ 111 1 f171"/>
                  <a:gd name="f195" fmla="*/ 51 1 f170"/>
                  <a:gd name="f196" fmla="*/ 109 1 f171"/>
                  <a:gd name="f197" fmla="*/ 52 1 f170"/>
                  <a:gd name="f198" fmla="*/ 103 1 f171"/>
                  <a:gd name="f199" fmla="*/ 50 1 f170"/>
                  <a:gd name="f200" fmla="*/ 98 1 f171"/>
                  <a:gd name="f201" fmla="*/ 63 1 f170"/>
                  <a:gd name="f202" fmla="*/ 97 1 f171"/>
                  <a:gd name="f203" fmla="*/ 72 1 f170"/>
                  <a:gd name="f204" fmla="*/ 85 1 f171"/>
                  <a:gd name="f205" fmla="*/ 59 1 f170"/>
                  <a:gd name="f206" fmla="*/ 73 1 f171"/>
                  <a:gd name="f207" fmla="*/ 57 1 f170"/>
                  <a:gd name="f208" fmla="*/ 56 1 f171"/>
                  <a:gd name="f209" fmla="*/ 46 1 f171"/>
                  <a:gd name="f210" fmla="*/ 65 1 f170"/>
                  <a:gd name="f211" fmla="*/ 38 1 f171"/>
                  <a:gd name="f212" fmla="*/ 67 1 f170"/>
                  <a:gd name="f213" fmla="*/ 35 1 f171"/>
                  <a:gd name="f214" fmla="*/ 71 1 f170"/>
                  <a:gd name="f215" fmla="*/ 26 1 f171"/>
                  <a:gd name="f216" fmla="*/ 64 1 f170"/>
                  <a:gd name="f217" fmla="*/ 31 1 f171"/>
                  <a:gd name="f218" fmla="*/ 58 1 f170"/>
                  <a:gd name="f219" fmla="*/ 33 1 f171"/>
                  <a:gd name="f220" fmla="*/ 28 1 f171"/>
                  <a:gd name="f221" fmla="*/ 20 1 f171"/>
                  <a:gd name="f222" fmla="*/ 14 1 f171"/>
                  <a:gd name="f223" fmla="*/ 31 1 f170"/>
                  <a:gd name="f224" fmla="*/ 6 1 f171"/>
                  <a:gd name="f225" fmla="*/ 24 1 f170"/>
                  <a:gd name="f226" fmla="*/ 2 1 f171"/>
                  <a:gd name="f227" fmla="*/ 20 1 f170"/>
                  <a:gd name="f228" fmla="*/ 13 1 f170"/>
                  <a:gd name="f229" fmla="*/ 8 1 f170"/>
                  <a:gd name="f230" fmla="*/ 4 1 f171"/>
                  <a:gd name="f231" fmla="*/ 8 1 f171"/>
                  <a:gd name="f232" fmla="*/ 3 1 f170"/>
                  <a:gd name="f233" fmla="*/ 19 1 f171"/>
                  <a:gd name="f234" fmla="*/ 5 1 f170"/>
                  <a:gd name="f235" fmla="*/ 32 1 f171"/>
                  <a:gd name="f236" fmla="*/ 2 1 f170"/>
                  <a:gd name="f237" fmla="*/ 40 1 f171"/>
                  <a:gd name="f238" fmla="*/ 52 1 f171"/>
                  <a:gd name="f239" fmla="*/ 4 1 f170"/>
                  <a:gd name="f240" fmla="*/ 62 1 f171"/>
                  <a:gd name="f241" fmla="*/ 7 1 f170"/>
                  <a:gd name="f242" fmla="*/ 70 1 f171"/>
                  <a:gd name="f243" fmla="*/ 77 1 f171"/>
                  <a:gd name="f244" fmla="*/ 90 1 f171"/>
                  <a:gd name="f245" fmla="*/ 9 1 f170"/>
                  <a:gd name="f246" fmla="*/ 100 1 f171"/>
                  <a:gd name="f247" fmla="*/ 106 1 f171"/>
                  <a:gd name="f248" fmla="*/ 11 1 f170"/>
                  <a:gd name="f249" fmla="*/ 123 1 f171"/>
                  <a:gd name="f250" fmla="*/ 15 1 f170"/>
                  <a:gd name="f251" fmla="*/ 126 1 f171"/>
                  <a:gd name="f252" fmla="*/ 17 1 f170"/>
                  <a:gd name="f253" fmla="*/ 132 1 f171"/>
                  <a:gd name="f254" fmla="*/ 18 1 f170"/>
                  <a:gd name="f255" fmla="*/ 139 1 f171"/>
                  <a:gd name="f256" fmla="*/ 149 1 f171"/>
                  <a:gd name="f257" fmla="*/ 157 1 f171"/>
                  <a:gd name="f258" fmla="*/ 27 1 f170"/>
                  <a:gd name="f259" fmla="*/ 167 1 f171"/>
                  <a:gd name="f260" fmla="*/ 37 1 f170"/>
                  <a:gd name="f261" fmla="*/ 0 1 f170"/>
                  <a:gd name="f262" fmla="*/ f6 1 f170"/>
                  <a:gd name="f263" fmla="*/ 0 1 f171"/>
                  <a:gd name="f264" fmla="*/ f7 1 f171"/>
                  <a:gd name="f265" fmla="+- f172 0 f1"/>
                  <a:gd name="f266" fmla="*/ f261 f165 1"/>
                  <a:gd name="f267" fmla="*/ f262 f165 1"/>
                  <a:gd name="f268" fmla="*/ f264 f166 1"/>
                  <a:gd name="f269" fmla="*/ f263 f166 1"/>
                  <a:gd name="f270" fmla="*/ f173 f165 1"/>
                  <a:gd name="f271" fmla="*/ f174 f166 1"/>
                  <a:gd name="f272" fmla="*/ f175 f165 1"/>
                  <a:gd name="f273" fmla="*/ f176 f166 1"/>
                  <a:gd name="f274" fmla="*/ f177 f165 1"/>
                  <a:gd name="f275" fmla="*/ f178 f166 1"/>
                  <a:gd name="f276" fmla="*/ f179 f165 1"/>
                  <a:gd name="f277" fmla="*/ f180 f166 1"/>
                  <a:gd name="f278" fmla="*/ f181 f165 1"/>
                  <a:gd name="f279" fmla="*/ f182 f166 1"/>
                  <a:gd name="f280" fmla="*/ f183 f165 1"/>
                  <a:gd name="f281" fmla="*/ f184 f166 1"/>
                  <a:gd name="f282" fmla="*/ f185 f166 1"/>
                  <a:gd name="f283" fmla="*/ f186 f165 1"/>
                  <a:gd name="f284" fmla="*/ f187 f166 1"/>
                  <a:gd name="f285" fmla="*/ f188 f165 1"/>
                  <a:gd name="f286" fmla="*/ f189 f166 1"/>
                  <a:gd name="f287" fmla="*/ f190 f166 1"/>
                  <a:gd name="f288" fmla="*/ f191 f166 1"/>
                  <a:gd name="f289" fmla="*/ f192 f165 1"/>
                  <a:gd name="f290" fmla="*/ f193 f166 1"/>
                  <a:gd name="f291" fmla="*/ f194 f166 1"/>
                  <a:gd name="f292" fmla="*/ f195 f165 1"/>
                  <a:gd name="f293" fmla="*/ f196 f166 1"/>
                  <a:gd name="f294" fmla="*/ f197 f165 1"/>
                  <a:gd name="f295" fmla="*/ f198 f166 1"/>
                  <a:gd name="f296" fmla="*/ f199 f165 1"/>
                  <a:gd name="f297" fmla="*/ f200 f166 1"/>
                  <a:gd name="f298" fmla="*/ f201 f165 1"/>
                  <a:gd name="f299" fmla="*/ f202 f166 1"/>
                  <a:gd name="f300" fmla="*/ f203 f165 1"/>
                  <a:gd name="f301" fmla="*/ f204 f166 1"/>
                  <a:gd name="f302" fmla="*/ f205 f165 1"/>
                  <a:gd name="f303" fmla="*/ f206 f166 1"/>
                  <a:gd name="f304" fmla="*/ f207 f165 1"/>
                  <a:gd name="f305" fmla="*/ f208 f166 1"/>
                  <a:gd name="f306" fmla="*/ f209 f166 1"/>
                  <a:gd name="f307" fmla="*/ f210 f165 1"/>
                  <a:gd name="f308" fmla="*/ f211 f166 1"/>
                  <a:gd name="f309" fmla="*/ f212 f165 1"/>
                  <a:gd name="f310" fmla="*/ f213 f166 1"/>
                  <a:gd name="f311" fmla="*/ f214 f165 1"/>
                  <a:gd name="f312" fmla="*/ f215 f166 1"/>
                  <a:gd name="f313" fmla="*/ f216 f165 1"/>
                  <a:gd name="f314" fmla="*/ f217 f166 1"/>
                  <a:gd name="f315" fmla="*/ f218 f165 1"/>
                  <a:gd name="f316" fmla="*/ f219 f166 1"/>
                  <a:gd name="f317" fmla="*/ f220 f166 1"/>
                  <a:gd name="f318" fmla="*/ f221 f166 1"/>
                  <a:gd name="f319" fmla="*/ f222 f166 1"/>
                  <a:gd name="f320" fmla="*/ f223 f165 1"/>
                  <a:gd name="f321" fmla="*/ f224 f166 1"/>
                  <a:gd name="f322" fmla="*/ f225 f165 1"/>
                  <a:gd name="f323" fmla="*/ f226 f166 1"/>
                  <a:gd name="f324" fmla="*/ f227 f165 1"/>
                  <a:gd name="f325" fmla="*/ f228 f165 1"/>
                  <a:gd name="f326" fmla="*/ f229 f165 1"/>
                  <a:gd name="f327" fmla="*/ f230 f166 1"/>
                  <a:gd name="f328" fmla="*/ f231 f166 1"/>
                  <a:gd name="f329" fmla="*/ f232 f165 1"/>
                  <a:gd name="f330" fmla="*/ f233 f166 1"/>
                  <a:gd name="f331" fmla="*/ f234 f165 1"/>
                  <a:gd name="f332" fmla="*/ f235 f166 1"/>
                  <a:gd name="f333" fmla="*/ f236 f165 1"/>
                  <a:gd name="f334" fmla="*/ f237 f166 1"/>
                  <a:gd name="f335" fmla="*/ f238 f166 1"/>
                  <a:gd name="f336" fmla="*/ f239 f165 1"/>
                  <a:gd name="f337" fmla="*/ f240 f166 1"/>
                  <a:gd name="f338" fmla="*/ f241 f165 1"/>
                  <a:gd name="f339" fmla="*/ f242 f166 1"/>
                  <a:gd name="f340" fmla="*/ f243 f166 1"/>
                  <a:gd name="f341" fmla="*/ f244 f166 1"/>
                  <a:gd name="f342" fmla="*/ f245 f165 1"/>
                  <a:gd name="f343" fmla="*/ f246 f166 1"/>
                  <a:gd name="f344" fmla="*/ f247 f166 1"/>
                  <a:gd name="f345" fmla="*/ f248 f165 1"/>
                  <a:gd name="f346" fmla="*/ f249 f166 1"/>
                  <a:gd name="f347" fmla="*/ f250 f165 1"/>
                  <a:gd name="f348" fmla="*/ f251 f166 1"/>
                  <a:gd name="f349" fmla="*/ f252 f165 1"/>
                  <a:gd name="f350" fmla="*/ f253 f166 1"/>
                  <a:gd name="f351" fmla="*/ f254 f165 1"/>
                  <a:gd name="f352" fmla="*/ f255 f166 1"/>
                  <a:gd name="f353" fmla="*/ f256 f166 1"/>
                  <a:gd name="f354" fmla="*/ f257 f166 1"/>
                  <a:gd name="f355" fmla="*/ f258 f165 1"/>
                  <a:gd name="f356" fmla="*/ f259 f166 1"/>
                  <a:gd name="f357" fmla="*/ f260 f165 1"/>
                </a:gdLst>
                <a:ahLst/>
                <a:cxnLst>
                  <a:cxn ang="3cd4">
                    <a:pos x="hc" y="t"/>
                  </a:cxn>
                  <a:cxn ang="0">
                    <a:pos x="r" y="vc"/>
                  </a:cxn>
                  <a:cxn ang="cd4">
                    <a:pos x="hc" y="b"/>
                  </a:cxn>
                  <a:cxn ang="cd2">
                    <a:pos x="l" y="vc"/>
                  </a:cxn>
                  <a:cxn ang="f265">
                    <a:pos x="f270" y="f271"/>
                  </a:cxn>
                  <a:cxn ang="f265">
                    <a:pos x="f272" y="f273"/>
                  </a:cxn>
                  <a:cxn ang="f265">
                    <a:pos x="f274" y="f275"/>
                  </a:cxn>
                  <a:cxn ang="f265">
                    <a:pos x="f276" y="f277"/>
                  </a:cxn>
                  <a:cxn ang="f265">
                    <a:pos x="f278" y="f279"/>
                  </a:cxn>
                  <a:cxn ang="f265">
                    <a:pos x="f280" y="f281"/>
                  </a:cxn>
                  <a:cxn ang="f265">
                    <a:pos x="f280" y="f282"/>
                  </a:cxn>
                  <a:cxn ang="f265">
                    <a:pos x="f283" y="f284"/>
                  </a:cxn>
                  <a:cxn ang="f265">
                    <a:pos x="f285" y="f286"/>
                  </a:cxn>
                  <a:cxn ang="f265">
                    <a:pos x="f278" y="f287"/>
                  </a:cxn>
                  <a:cxn ang="f265">
                    <a:pos x="f278" y="f288"/>
                  </a:cxn>
                  <a:cxn ang="f265">
                    <a:pos x="f289" y="f290"/>
                  </a:cxn>
                  <a:cxn ang="f265">
                    <a:pos x="f270" y="f291"/>
                  </a:cxn>
                  <a:cxn ang="f265">
                    <a:pos x="f292" y="f293"/>
                  </a:cxn>
                  <a:cxn ang="f265">
                    <a:pos x="f294" y="f295"/>
                  </a:cxn>
                  <a:cxn ang="f265">
                    <a:pos x="f296" y="f297"/>
                  </a:cxn>
                  <a:cxn ang="f265">
                    <a:pos x="f298" y="f299"/>
                  </a:cxn>
                  <a:cxn ang="f265">
                    <a:pos x="f300" y="f301"/>
                  </a:cxn>
                  <a:cxn ang="f265">
                    <a:pos x="f302" y="f303"/>
                  </a:cxn>
                  <a:cxn ang="f265">
                    <a:pos x="f304" y="f305"/>
                  </a:cxn>
                  <a:cxn ang="f265">
                    <a:pos x="f302" y="f306"/>
                  </a:cxn>
                  <a:cxn ang="f265">
                    <a:pos x="f307" y="f308"/>
                  </a:cxn>
                  <a:cxn ang="f265">
                    <a:pos x="f309" y="f310"/>
                  </a:cxn>
                  <a:cxn ang="f265">
                    <a:pos x="f311" y="f312"/>
                  </a:cxn>
                  <a:cxn ang="f265">
                    <a:pos x="f309" y="f312"/>
                  </a:cxn>
                  <a:cxn ang="f265">
                    <a:pos x="f313" y="f314"/>
                  </a:cxn>
                  <a:cxn ang="f265">
                    <a:pos x="f315" y="f316"/>
                  </a:cxn>
                  <a:cxn ang="f265">
                    <a:pos x="f292" y="f317"/>
                  </a:cxn>
                  <a:cxn ang="f265">
                    <a:pos x="f296" y="f318"/>
                  </a:cxn>
                  <a:cxn ang="f265">
                    <a:pos x="f270" y="f319"/>
                  </a:cxn>
                  <a:cxn ang="f265">
                    <a:pos x="f320" y="f321"/>
                  </a:cxn>
                  <a:cxn ang="f265">
                    <a:pos x="f322" y="f323"/>
                  </a:cxn>
                  <a:cxn ang="f265">
                    <a:pos x="f324" y="f321"/>
                  </a:cxn>
                  <a:cxn ang="f265">
                    <a:pos x="f325" y="f323"/>
                  </a:cxn>
                  <a:cxn ang="f265">
                    <a:pos x="f326" y="f327"/>
                  </a:cxn>
                  <a:cxn ang="f265">
                    <a:pos x="f326" y="f328"/>
                  </a:cxn>
                  <a:cxn ang="f265">
                    <a:pos x="f329" y="f330"/>
                  </a:cxn>
                  <a:cxn ang="f265">
                    <a:pos x="f331" y="f332"/>
                  </a:cxn>
                  <a:cxn ang="f265">
                    <a:pos x="f333" y="f334"/>
                  </a:cxn>
                  <a:cxn ang="f265">
                    <a:pos x="f333" y="f335"/>
                  </a:cxn>
                  <a:cxn ang="f265">
                    <a:pos x="f336" y="f337"/>
                  </a:cxn>
                  <a:cxn ang="f265">
                    <a:pos x="f338" y="f339"/>
                  </a:cxn>
                  <a:cxn ang="f265">
                    <a:pos x="f326" y="f340"/>
                  </a:cxn>
                  <a:cxn ang="f265">
                    <a:pos x="f338" y="f341"/>
                  </a:cxn>
                  <a:cxn ang="f265">
                    <a:pos x="f342" y="f343"/>
                  </a:cxn>
                  <a:cxn ang="f265">
                    <a:pos x="f326" y="f344"/>
                  </a:cxn>
                  <a:cxn ang="f265">
                    <a:pos x="f345" y="f288"/>
                  </a:cxn>
                  <a:cxn ang="f265">
                    <a:pos x="f325" y="f346"/>
                  </a:cxn>
                  <a:cxn ang="f265">
                    <a:pos x="f347" y="f348"/>
                  </a:cxn>
                  <a:cxn ang="f265">
                    <a:pos x="f349" y="f350"/>
                  </a:cxn>
                  <a:cxn ang="f265">
                    <a:pos x="f351" y="f352"/>
                  </a:cxn>
                  <a:cxn ang="f265">
                    <a:pos x="f351" y="f353"/>
                  </a:cxn>
                  <a:cxn ang="f265">
                    <a:pos x="f324" y="f354"/>
                  </a:cxn>
                  <a:cxn ang="f265">
                    <a:pos x="f322" y="f275"/>
                  </a:cxn>
                  <a:cxn ang="f265">
                    <a:pos x="f355" y="f356"/>
                  </a:cxn>
                  <a:cxn ang="f265">
                    <a:pos x="f357" y="f271"/>
                  </a:cxn>
                </a:cxnLst>
                <a:rect l="f266" t="f269" r="f267" b="f268"/>
                <a:pathLst>
                  <a:path w="73" h="170">
                    <a:moveTo>
                      <a:pt x="f8" y="f7"/>
                    </a:moveTo>
                    <a:cubicBezTo>
                      <a:pt x="f9" y="f10"/>
                      <a:pt x="f8" y="f10"/>
                      <a:pt x="f9" y="f11"/>
                    </a:cubicBezTo>
                    <a:cubicBezTo>
                      <a:pt x="f12" y="f11"/>
                      <a:pt x="f9" y="f13"/>
                      <a:pt x="f12" y="f14"/>
                    </a:cubicBezTo>
                    <a:cubicBezTo>
                      <a:pt x="f15" y="f14"/>
                      <a:pt x="f12" y="f14"/>
                      <a:pt x="f16" y="f17"/>
                    </a:cubicBezTo>
                    <a:cubicBezTo>
                      <a:pt x="f15" y="f18"/>
                      <a:pt x="f16" y="f19"/>
                      <a:pt x="f15" y="f19"/>
                    </a:cubicBezTo>
                    <a:cubicBezTo>
                      <a:pt x="f15" y="f19"/>
                      <a:pt x="f15" y="f20"/>
                      <a:pt x="f15" y="f20"/>
                    </a:cubicBezTo>
                    <a:cubicBezTo>
                      <a:pt x="f16" y="f21"/>
                      <a:pt x="f22" y="f20"/>
                      <a:pt x="f9" y="f21"/>
                    </a:cubicBezTo>
                    <a:cubicBezTo>
                      <a:pt x="f9" y="f23"/>
                      <a:pt x="f8" y="f24"/>
                      <a:pt x="f8" y="f24"/>
                    </a:cubicBezTo>
                    <a:cubicBezTo>
                      <a:pt x="f9" y="f25"/>
                      <a:pt x="f26" y="f25"/>
                      <a:pt x="f26" y="f27"/>
                    </a:cubicBezTo>
                    <a:cubicBezTo>
                      <a:pt x="f26" y="f28"/>
                      <a:pt x="f29" y="f25"/>
                      <a:pt x="f30" y="f31"/>
                    </a:cubicBezTo>
                    <a:cubicBezTo>
                      <a:pt x="f32" y="f33"/>
                      <a:pt x="f34" y="f35"/>
                      <a:pt x="f32" y="f36"/>
                    </a:cubicBezTo>
                    <a:cubicBezTo>
                      <a:pt x="f26" y="f37"/>
                      <a:pt x="f26" y="f33"/>
                      <a:pt x="f22" y="f38"/>
                    </a:cubicBezTo>
                    <a:cubicBezTo>
                      <a:pt x="f16" y="f39"/>
                      <a:pt x="f40" y="f37"/>
                      <a:pt x="f15" y="f41"/>
                    </a:cubicBezTo>
                    <a:cubicBezTo>
                      <a:pt x="f16" y="f42"/>
                      <a:pt x="f12" y="f43"/>
                      <a:pt x="f22" y="f44"/>
                    </a:cubicBezTo>
                    <a:cubicBezTo>
                      <a:pt x="f9" y="f45"/>
                      <a:pt x="f29" y="f44"/>
                      <a:pt x="f26" y="f46"/>
                    </a:cubicBezTo>
                    <a:cubicBezTo>
                      <a:pt x="f8" y="f47"/>
                      <a:pt x="f32" y="f48"/>
                      <a:pt x="f29" y="f49"/>
                    </a:cubicBezTo>
                    <a:cubicBezTo>
                      <a:pt x="f26" y="f50"/>
                      <a:pt x="f29" y="f51"/>
                      <a:pt x="f29" y="f52"/>
                    </a:cubicBezTo>
                    <a:cubicBezTo>
                      <a:pt x="f26" y="f53"/>
                      <a:pt x="f30" y="f54"/>
                      <a:pt x="f32" y="f53"/>
                    </a:cubicBezTo>
                    <a:cubicBezTo>
                      <a:pt x="f32" y="f53"/>
                      <a:pt x="f8" y="f53"/>
                      <a:pt x="f8" y="f55"/>
                    </a:cubicBezTo>
                    <a:cubicBezTo>
                      <a:pt x="f8" y="f55"/>
                      <a:pt x="f32" y="f56"/>
                      <a:pt x="f30" y="f55"/>
                    </a:cubicBezTo>
                    <a:cubicBezTo>
                      <a:pt x="f30" y="f53"/>
                      <a:pt x="f57" y="f55"/>
                      <a:pt x="f34" y="f56"/>
                    </a:cubicBezTo>
                    <a:cubicBezTo>
                      <a:pt x="f34" y="f58"/>
                      <a:pt x="f59" y="f60"/>
                      <a:pt x="f30" y="f61"/>
                    </a:cubicBezTo>
                    <a:cubicBezTo>
                      <a:pt x="f26" y="f61"/>
                      <a:pt x="f34" y="f61"/>
                      <a:pt x="f32" y="f58"/>
                    </a:cubicBezTo>
                    <a:cubicBezTo>
                      <a:pt x="f29" y="f56"/>
                      <a:pt x="f26" y="f58"/>
                      <a:pt x="f26" y="f58"/>
                    </a:cubicBezTo>
                    <a:cubicBezTo>
                      <a:pt x="f16" y="f58"/>
                      <a:pt x="f29" y="f62"/>
                      <a:pt x="f12" y="f63"/>
                    </a:cubicBezTo>
                    <a:cubicBezTo>
                      <a:pt x="f15" y="f64"/>
                      <a:pt x="f9" y="f65"/>
                      <a:pt x="f9" y="f64"/>
                    </a:cubicBezTo>
                    <a:cubicBezTo>
                      <a:pt x="f22" y="f63"/>
                      <a:pt x="f9" y="f64"/>
                      <a:pt x="f29" y="f63"/>
                    </a:cubicBezTo>
                    <a:cubicBezTo>
                      <a:pt x="f30" y="f66"/>
                      <a:pt x="f67" y="f65"/>
                      <a:pt x="f68" y="f69"/>
                    </a:cubicBezTo>
                    <a:cubicBezTo>
                      <a:pt x="f59" y="f70"/>
                      <a:pt x="f59" y="f71"/>
                      <a:pt x="f68" y="f71"/>
                    </a:cubicBezTo>
                    <a:cubicBezTo>
                      <a:pt x="f72" y="f71"/>
                      <a:pt x="f67" y="f73"/>
                      <a:pt x="f72" y="f73"/>
                    </a:cubicBezTo>
                    <a:cubicBezTo>
                      <a:pt x="f59" y="f74"/>
                      <a:pt x="f72" y="f75"/>
                      <a:pt x="f59" y="f75"/>
                    </a:cubicBezTo>
                    <a:cubicBezTo>
                      <a:pt x="f57" y="f76"/>
                      <a:pt x="f59" y="f77"/>
                      <a:pt x="f59" y="f77"/>
                    </a:cubicBezTo>
                    <a:cubicBezTo>
                      <a:pt x="f72" y="f77"/>
                      <a:pt x="f59" y="f78"/>
                      <a:pt x="f72" y="f78"/>
                    </a:cubicBezTo>
                    <a:cubicBezTo>
                      <a:pt x="f67" y="f78"/>
                      <a:pt x="f79" y="f75"/>
                      <a:pt x="f80" y="f81"/>
                    </a:cubicBezTo>
                    <a:cubicBezTo>
                      <a:pt x="f82" y="f83"/>
                      <a:pt x="f84" y="f81"/>
                      <a:pt x="f85" y="f86"/>
                    </a:cubicBezTo>
                    <a:cubicBezTo>
                      <a:pt x="f85" y="f87"/>
                      <a:pt x="f6" y="f88"/>
                      <a:pt x="f89" y="f90"/>
                    </a:cubicBezTo>
                    <a:cubicBezTo>
                      <a:pt x="f85" y="f91"/>
                      <a:pt x="f92" y="f93"/>
                      <a:pt x="f94" y="f95"/>
                    </a:cubicBezTo>
                    <a:cubicBezTo>
                      <a:pt x="f94" y="f96"/>
                      <a:pt x="f79" y="f97"/>
                      <a:pt x="f98" y="f6"/>
                    </a:cubicBezTo>
                    <a:cubicBezTo>
                      <a:pt x="f99" y="f89"/>
                      <a:pt x="f100" y="f89"/>
                      <a:pt x="f101" y="f82"/>
                    </a:cubicBezTo>
                    <a:cubicBezTo>
                      <a:pt x="f102" y="f103"/>
                      <a:pt x="f79" y="f102"/>
                      <a:pt x="f100" y="f79"/>
                    </a:cubicBezTo>
                    <a:cubicBezTo>
                      <a:pt x="f98" y="f68"/>
                      <a:pt x="f100" y="f67"/>
                      <a:pt x="f101" y="f34"/>
                    </a:cubicBezTo>
                    <a:cubicBezTo>
                      <a:pt x="f101" y="f34"/>
                      <a:pt x="f101" y="f30"/>
                      <a:pt x="f98" y="f32"/>
                    </a:cubicBezTo>
                    <a:cubicBezTo>
                      <a:pt x="f99" y="f32"/>
                      <a:pt x="f98" y="f32"/>
                      <a:pt x="f80" y="f22"/>
                    </a:cubicBezTo>
                    <a:cubicBezTo>
                      <a:pt x="f104" y="f40"/>
                      <a:pt x="f104" y="f12"/>
                      <a:pt x="f104" y="f15"/>
                    </a:cubicBezTo>
                    <a:cubicBezTo>
                      <a:pt x="f82" y="f40"/>
                      <a:pt x="f103" y="f15"/>
                      <a:pt x="f104" y="f105"/>
                    </a:cubicBezTo>
                    <a:cubicBezTo>
                      <a:pt x="f104" y="f106"/>
                      <a:pt x="f82" y="f105"/>
                      <a:pt x="f92" y="f106"/>
                    </a:cubicBezTo>
                    <a:cubicBezTo>
                      <a:pt x="f94" y="f107"/>
                      <a:pt x="f108" y="f109"/>
                      <a:pt x="f85" y="f110"/>
                    </a:cubicBezTo>
                    <a:cubicBezTo>
                      <a:pt x="f6" y="f111"/>
                      <a:pt x="f85" y="f112"/>
                      <a:pt x="f85" y="f113"/>
                    </a:cubicBezTo>
                    <a:cubicBezTo>
                      <a:pt x="f85" y="f114"/>
                      <a:pt x="f85" y="f115"/>
                      <a:pt x="f94" y="f116"/>
                    </a:cubicBezTo>
                    <a:cubicBezTo>
                      <a:pt x="f94" y="f114"/>
                      <a:pt x="f92" y="f117"/>
                      <a:pt x="f92" y="f113"/>
                    </a:cubicBezTo>
                    <a:cubicBezTo>
                      <a:pt x="f94" y="f111"/>
                      <a:pt x="f82" y="f111"/>
                      <a:pt x="f82" y="f112"/>
                    </a:cubicBezTo>
                    <a:cubicBezTo>
                      <a:pt x="f104" y="f110"/>
                      <a:pt x="f104" y="f118"/>
                      <a:pt x="f103" y="f110"/>
                    </a:cubicBezTo>
                    <a:cubicBezTo>
                      <a:pt x="f80" y="f119"/>
                      <a:pt x="f120" y="f110"/>
                      <a:pt x="f99" y="f107"/>
                    </a:cubicBezTo>
                    <a:cubicBezTo>
                      <a:pt x="f102" y="f119"/>
                      <a:pt x="f98" y="f107"/>
                      <a:pt x="f101" y="f119"/>
                    </a:cubicBezTo>
                    <a:cubicBezTo>
                      <a:pt x="f100" y="f109"/>
                      <a:pt x="f121" y="f122"/>
                      <a:pt x="f68" y="f110"/>
                    </a:cubicBezTo>
                    <a:cubicBezTo>
                      <a:pt x="f57" y="f110"/>
                      <a:pt x="f59" y="f118"/>
                      <a:pt x="f68" y="f112"/>
                    </a:cubicBezTo>
                    <a:cubicBezTo>
                      <a:pt x="f72" y="f113"/>
                      <a:pt x="f68" y="f114"/>
                      <a:pt x="f72" y="f116"/>
                    </a:cubicBezTo>
                    <a:cubicBezTo>
                      <a:pt x="f67" y="f123"/>
                      <a:pt x="f68" y="f123"/>
                      <a:pt x="f59" y="f124"/>
                    </a:cubicBezTo>
                    <a:cubicBezTo>
                      <a:pt x="f57" y="f125"/>
                      <a:pt x="f34" y="f125"/>
                      <a:pt x="f32" y="f126"/>
                    </a:cubicBezTo>
                    <a:cubicBezTo>
                      <a:pt x="f26" y="f127"/>
                      <a:pt x="f26" y="f126"/>
                      <a:pt x="f9" y="f127"/>
                    </a:cubicBezTo>
                    <a:cubicBezTo>
                      <a:pt x="f15" y="f128"/>
                      <a:pt x="f15" y="f129"/>
                      <a:pt x="f40" y="f128"/>
                    </a:cubicBezTo>
                    <a:cubicBezTo>
                      <a:pt x="f106" y="f130"/>
                      <a:pt x="f107" y="f131"/>
                      <a:pt x="f110" y="f132"/>
                    </a:cubicBezTo>
                    <a:cubicBezTo>
                      <a:pt x="f112" y="f133"/>
                      <a:pt x="f107" y="f134"/>
                      <a:pt x="f112" y="f135"/>
                    </a:cubicBezTo>
                    <a:cubicBezTo>
                      <a:pt x="f113" y="f136"/>
                      <a:pt x="f112" y="f137"/>
                      <a:pt x="f117" y="f135"/>
                    </a:cubicBezTo>
                    <a:cubicBezTo>
                      <a:pt x="f123" y="f135"/>
                      <a:pt x="f115" y="f137"/>
                      <a:pt x="f124" y="f135"/>
                    </a:cubicBezTo>
                    <a:cubicBezTo>
                      <a:pt x="f138" y="f134"/>
                      <a:pt x="f115" y="f133"/>
                      <a:pt x="f124" y="f132"/>
                    </a:cubicBezTo>
                    <a:cubicBezTo>
                      <a:pt x="f138" y="f131"/>
                      <a:pt x="f124" y="f135"/>
                      <a:pt x="f139" y="f137"/>
                    </a:cubicBezTo>
                    <a:cubicBezTo>
                      <a:pt x="f127" y="f137"/>
                      <a:pt x="f140" y="f135"/>
                      <a:pt x="f129" y="f135"/>
                    </a:cubicBezTo>
                    <a:cubicBezTo>
                      <a:pt x="f128" y="f137"/>
                      <a:pt x="f129" y="f5"/>
                      <a:pt x="f141" y="f5"/>
                    </a:cubicBezTo>
                    <a:cubicBezTo>
                      <a:pt x="f141" y="f137"/>
                      <a:pt x="f131" y="f134"/>
                      <a:pt x="f142" y="f134"/>
                    </a:cubicBezTo>
                    <a:cubicBezTo>
                      <a:pt x="f142" y="f133"/>
                      <a:pt x="f131" y="f133"/>
                      <a:pt x="f131" y="f132"/>
                    </a:cubicBezTo>
                    <a:cubicBezTo>
                      <a:pt x="f131" y="f132"/>
                      <a:pt x="f142" y="f131"/>
                      <a:pt x="f142" y="f142"/>
                    </a:cubicBezTo>
                    <a:cubicBezTo>
                      <a:pt x="f131" y="f128"/>
                      <a:pt x="f142" y="f129"/>
                      <a:pt x="f133" y="f140"/>
                    </a:cubicBezTo>
                    <a:cubicBezTo>
                      <a:pt x="f5" y="f125"/>
                      <a:pt x="f133" y="f126"/>
                      <a:pt x="f136" y="f138"/>
                    </a:cubicBezTo>
                    <a:cubicBezTo>
                      <a:pt x="f137" y="f114"/>
                      <a:pt x="f131" y="f114"/>
                      <a:pt x="f134" y="f112"/>
                    </a:cubicBezTo>
                    <a:cubicBezTo>
                      <a:pt x="f132" y="f118"/>
                      <a:pt x="f131" y="f118"/>
                      <a:pt x="f133" y="f107"/>
                    </a:cubicBezTo>
                    <a:cubicBezTo>
                      <a:pt x="f134" y="f109"/>
                      <a:pt x="f133" y="f109"/>
                      <a:pt x="f136" y="f105"/>
                    </a:cubicBezTo>
                    <a:cubicBezTo>
                      <a:pt x="f135" y="f15"/>
                      <a:pt x="f134" y="f15"/>
                      <a:pt x="f135" y="f12"/>
                    </a:cubicBezTo>
                    <a:cubicBezTo>
                      <a:pt x="f137" y="f9"/>
                      <a:pt x="f136" y="f29"/>
                      <a:pt x="f135" y="f30"/>
                    </a:cubicBezTo>
                    <a:cubicBezTo>
                      <a:pt x="f137" y="f57"/>
                      <a:pt x="f136" y="f57"/>
                      <a:pt x="f135" y="f72"/>
                    </a:cubicBezTo>
                    <a:cubicBezTo>
                      <a:pt x="f5" y="f79"/>
                      <a:pt x="f135" y="f102"/>
                      <a:pt x="f135" y="f102"/>
                    </a:cubicBezTo>
                    <a:cubicBezTo>
                      <a:pt x="f136" y="f102"/>
                      <a:pt x="f133" y="f99"/>
                      <a:pt x="f134" y="f120"/>
                    </a:cubicBezTo>
                    <a:cubicBezTo>
                      <a:pt x="f135" y="f103"/>
                      <a:pt x="f132" y="f104"/>
                      <a:pt x="f132" y="f94"/>
                    </a:cubicBezTo>
                    <a:cubicBezTo>
                      <a:pt x="f132" y="f85"/>
                      <a:pt x="f132" y="f85"/>
                      <a:pt x="f131" y="f108"/>
                    </a:cubicBezTo>
                    <a:cubicBezTo>
                      <a:pt x="f142" y="f84"/>
                      <a:pt x="f143" y="f108"/>
                      <a:pt x="f142" y="f89"/>
                    </a:cubicBezTo>
                    <a:cubicBezTo>
                      <a:pt x="f131" y="f97"/>
                      <a:pt x="f130" y="f96"/>
                      <a:pt x="f142" y="f144"/>
                    </a:cubicBezTo>
                    <a:cubicBezTo>
                      <a:pt x="f143" y="f145"/>
                      <a:pt x="f130" y="f95"/>
                      <a:pt x="f142" y="f146"/>
                    </a:cubicBezTo>
                    <a:cubicBezTo>
                      <a:pt x="f133" y="f90"/>
                      <a:pt x="f131" y="f93"/>
                      <a:pt x="f131" y="f147"/>
                    </a:cubicBezTo>
                    <a:cubicBezTo>
                      <a:pt x="f131" y="f148"/>
                      <a:pt x="f141" y="f149"/>
                      <a:pt x="f130" y="f81"/>
                    </a:cubicBezTo>
                    <a:cubicBezTo>
                      <a:pt x="f143" y="f78"/>
                      <a:pt x="f131" y="f81"/>
                      <a:pt x="f143" y="f76"/>
                    </a:cubicBezTo>
                    <a:cubicBezTo>
                      <a:pt x="f130" y="f74"/>
                      <a:pt x="f131" y="f75"/>
                      <a:pt x="f142" y="f73"/>
                    </a:cubicBezTo>
                    <a:cubicBezTo>
                      <a:pt x="f143" y="f71"/>
                      <a:pt x="f131" y="f150"/>
                      <a:pt x="f142" y="f151"/>
                    </a:cubicBezTo>
                    <a:cubicBezTo>
                      <a:pt x="f142" y="f63"/>
                      <a:pt x="f128" y="f66"/>
                      <a:pt x="f141" y="f62"/>
                    </a:cubicBezTo>
                    <a:cubicBezTo>
                      <a:pt x="f143" y="f152"/>
                      <a:pt x="f141" y="f152"/>
                      <a:pt x="f141" y="f61"/>
                    </a:cubicBezTo>
                    <a:cubicBezTo>
                      <a:pt x="f130" y="f56"/>
                      <a:pt x="f129" y="f61"/>
                      <a:pt x="f128" y="f56"/>
                    </a:cubicBezTo>
                    <a:cubicBezTo>
                      <a:pt x="f141" y="f53"/>
                      <a:pt x="f140" y="f56"/>
                      <a:pt x="f129" y="f54"/>
                    </a:cubicBezTo>
                    <a:cubicBezTo>
                      <a:pt x="f128" y="f50"/>
                      <a:pt x="f128" y="f153"/>
                      <a:pt x="f127" y="f50"/>
                    </a:cubicBezTo>
                    <a:cubicBezTo>
                      <a:pt x="f140" y="f52"/>
                      <a:pt x="f140" y="f52"/>
                      <a:pt x="f140" y="f153"/>
                    </a:cubicBezTo>
                    <a:cubicBezTo>
                      <a:pt x="f127" y="f49"/>
                      <a:pt x="f129" y="f51"/>
                      <a:pt x="f127" y="f154"/>
                    </a:cubicBezTo>
                    <a:cubicBezTo>
                      <a:pt x="f127" y="f48"/>
                      <a:pt x="f125" y="f48"/>
                      <a:pt x="f139" y="f46"/>
                    </a:cubicBezTo>
                    <a:cubicBezTo>
                      <a:pt x="f126" y="f45"/>
                      <a:pt x="f126" y="f44"/>
                      <a:pt x="f126" y="f42"/>
                    </a:cubicBezTo>
                    <a:cubicBezTo>
                      <a:pt x="f140" y="f43"/>
                      <a:pt x="f138" y="f42"/>
                      <a:pt x="f125" y="f155"/>
                    </a:cubicBezTo>
                    <a:cubicBezTo>
                      <a:pt x="f139" y="f156"/>
                      <a:pt x="f124" y="f157"/>
                      <a:pt x="f138" y="f36"/>
                    </a:cubicBezTo>
                    <a:cubicBezTo>
                      <a:pt x="f139" y="f158"/>
                      <a:pt x="f138" y="f36"/>
                      <a:pt x="f125" y="f35"/>
                    </a:cubicBezTo>
                    <a:cubicBezTo>
                      <a:pt x="f139" y="f159"/>
                      <a:pt x="f115" y="f159"/>
                      <a:pt x="f138" y="f27"/>
                    </a:cubicBezTo>
                    <a:cubicBezTo>
                      <a:pt x="f125" y="f160"/>
                      <a:pt x="f115" y="f160"/>
                      <a:pt x="f124" y="f161"/>
                    </a:cubicBezTo>
                    <a:cubicBezTo>
                      <a:pt x="f138" y="f23"/>
                      <a:pt x="f124" y="f162"/>
                      <a:pt x="f115" y="f19"/>
                    </a:cubicBezTo>
                    <a:cubicBezTo>
                      <a:pt x="f123" y="f19"/>
                      <a:pt x="f116" y="f163"/>
                      <a:pt x="f117" y="f20"/>
                    </a:cubicBezTo>
                    <a:cubicBezTo>
                      <a:pt x="f113" y="f19"/>
                      <a:pt x="f117" y="f19"/>
                      <a:pt x="f114" y="f17"/>
                    </a:cubicBezTo>
                    <a:cubicBezTo>
                      <a:pt x="f113" y="f14"/>
                      <a:pt x="f114" y="f13"/>
                      <a:pt x="f111" y="f13"/>
                    </a:cubicBezTo>
                    <a:cubicBezTo>
                      <a:pt x="f118" y="f13"/>
                      <a:pt x="f118" y="f11"/>
                      <a:pt x="f118" y="f11"/>
                    </a:cubicBezTo>
                    <a:cubicBezTo>
                      <a:pt x="f40" y="f11"/>
                      <a:pt x="f40" y="f11"/>
                      <a:pt x="f40" y="f11"/>
                    </a:cubicBezTo>
                    <a:cubicBezTo>
                      <a:pt x="f15" y="f10"/>
                      <a:pt x="f16" y="f13"/>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0" name="Venezuela">
                <a:extLst>
                  <a:ext uri="{FF2B5EF4-FFF2-40B4-BE49-F238E27FC236}">
                    <a16:creationId xmlns:a16="http://schemas.microsoft.com/office/drawing/2014/main" id="{DD45A51B-D117-C52C-D503-2760E9038173}"/>
                  </a:ext>
                </a:extLst>
              </p:cNvPr>
              <p:cNvSpPr/>
              <p:nvPr/>
            </p:nvSpPr>
            <p:spPr>
              <a:xfrm>
                <a:off x="4930920" y="4128735"/>
                <a:ext cx="352455" cy="384331"/>
              </a:xfrm>
              <a:custGeom>
                <a:avLst/>
                <a:gdLst>
                  <a:gd name="f0" fmla="val 10800000"/>
                  <a:gd name="f1" fmla="val 5400000"/>
                  <a:gd name="f2" fmla="val 180"/>
                  <a:gd name="f3" fmla="val w"/>
                  <a:gd name="f4" fmla="val h"/>
                  <a:gd name="f5" fmla="val 0"/>
                  <a:gd name="f6" fmla="val 66"/>
                  <a:gd name="f7" fmla="val 78"/>
                  <a:gd name="f8" fmla="val 65"/>
                  <a:gd name="f9" fmla="val 26"/>
                  <a:gd name="f10" fmla="val 62"/>
                  <a:gd name="f11" fmla="val 22"/>
                  <a:gd name="f12" fmla="val 64"/>
                  <a:gd name="f13" fmla="val 60"/>
                  <a:gd name="f14" fmla="val 24"/>
                  <a:gd name="f15" fmla="val 63"/>
                  <a:gd name="f16" fmla="val 23"/>
                  <a:gd name="f17" fmla="val 21"/>
                  <a:gd name="f18" fmla="val 61"/>
                  <a:gd name="f19" fmla="val 20"/>
                  <a:gd name="f20" fmla="val 18"/>
                  <a:gd name="f21" fmla="val 58"/>
                  <a:gd name="f22" fmla="val 17"/>
                  <a:gd name="f23" fmla="val 57"/>
                  <a:gd name="f24" fmla="val 16"/>
                  <a:gd name="f25" fmla="val 15"/>
                  <a:gd name="f26" fmla="val 55"/>
                  <a:gd name="f27" fmla="val 14"/>
                  <a:gd name="f28" fmla="val 54"/>
                  <a:gd name="f29" fmla="val 52"/>
                  <a:gd name="f30" fmla="val 11"/>
                  <a:gd name="f31" fmla="val 53"/>
                  <a:gd name="f32" fmla="val 51"/>
                  <a:gd name="f33" fmla="val 50"/>
                  <a:gd name="f34" fmla="val 10"/>
                  <a:gd name="f35" fmla="val 9"/>
                  <a:gd name="f36" fmla="val 56"/>
                  <a:gd name="f37" fmla="val 49"/>
                  <a:gd name="f38" fmla="val 47"/>
                  <a:gd name="f39" fmla="val 45"/>
                  <a:gd name="f40" fmla="val 12"/>
                  <a:gd name="f41" fmla="val 44"/>
                  <a:gd name="f42" fmla="val 39"/>
                  <a:gd name="f43" fmla="val 13"/>
                  <a:gd name="f44" fmla="val 38"/>
                  <a:gd name="f45" fmla="val 35"/>
                  <a:gd name="f46" fmla="val 31"/>
                  <a:gd name="f47" fmla="val 27"/>
                  <a:gd name="f48" fmla="val 8"/>
                  <a:gd name="f49" fmla="val 28"/>
                  <a:gd name="f50" fmla="val 6"/>
                  <a:gd name="f51" fmla="val 25"/>
                  <a:gd name="f52" fmla="val 5"/>
                  <a:gd name="f53" fmla="val 4"/>
                  <a:gd name="f54" fmla="val 2"/>
                  <a:gd name="f55" fmla="val 19"/>
                  <a:gd name="f56" fmla="val 3"/>
                  <a:gd name="f57" fmla="val 7"/>
                  <a:gd name="f58" fmla="val 1"/>
                  <a:gd name="f59" fmla="val 29"/>
                  <a:gd name="f60" fmla="val 30"/>
                  <a:gd name="f61" fmla="val 33"/>
                  <a:gd name="f62" fmla="val 34"/>
                  <a:gd name="f63" fmla="val 36"/>
                  <a:gd name="f64" fmla="val 42"/>
                  <a:gd name="f65" fmla="val 40"/>
                  <a:gd name="f66" fmla="val 43"/>
                  <a:gd name="f67" fmla="val 46"/>
                  <a:gd name="f68" fmla="val 67"/>
                  <a:gd name="f69" fmla="val 74"/>
                  <a:gd name="f70" fmla="val 75"/>
                  <a:gd name="f71" fmla="val 32"/>
                  <a:gd name="f72" fmla="val 77"/>
                  <a:gd name="f73" fmla="val 37"/>
                  <a:gd name="f74" fmla="val 72"/>
                  <a:gd name="f75" fmla="val 73"/>
                  <a:gd name="f76" fmla="val 70"/>
                  <a:gd name="f77" fmla="val 48"/>
                  <a:gd name="f78" fmla="val 59"/>
                  <a:gd name="f79" fmla="val 41"/>
                  <a:gd name="f80" fmla="+- 0 0 -90"/>
                  <a:gd name="f81" fmla="*/ f3 1 66"/>
                  <a:gd name="f82" fmla="*/ f4 1 78"/>
                  <a:gd name="f83" fmla="+- f7 0 f5"/>
                  <a:gd name="f84" fmla="+- f6 0 f5"/>
                  <a:gd name="f85" fmla="*/ f80 f0 1"/>
                  <a:gd name="f86" fmla="*/ f84 1 66"/>
                  <a:gd name="f87" fmla="*/ f83 1 78"/>
                  <a:gd name="f88" fmla="*/ f85 1 f2"/>
                  <a:gd name="f89" fmla="*/ 60 1 f86"/>
                  <a:gd name="f90" fmla="*/ 24 1 f87"/>
                  <a:gd name="f91" fmla="*/ 61 1 f86"/>
                  <a:gd name="f92" fmla="*/ 21 1 f87"/>
                  <a:gd name="f93" fmla="*/ 57 1 f86"/>
                  <a:gd name="f94" fmla="*/ 16 1 f87"/>
                  <a:gd name="f95" fmla="*/ 52 1 f86"/>
                  <a:gd name="f96" fmla="*/ 11 1 f87"/>
                  <a:gd name="f97" fmla="*/ 9 1 f87"/>
                  <a:gd name="f98" fmla="*/ 49 1 f86"/>
                  <a:gd name="f99" fmla="*/ 44 1 f86"/>
                  <a:gd name="f100" fmla="*/ 12 1 f87"/>
                  <a:gd name="f101" fmla="*/ 31 1 f86"/>
                  <a:gd name="f102" fmla="*/ 10 1 f87"/>
                  <a:gd name="f103" fmla="*/ 25 1 f86"/>
                  <a:gd name="f104" fmla="*/ 5 1 f87"/>
                  <a:gd name="f105" fmla="*/ 20 1 f86"/>
                  <a:gd name="f106" fmla="*/ 2 1 f87"/>
                  <a:gd name="f107" fmla="*/ 19 1 f86"/>
                  <a:gd name="f108" fmla="*/ 3 1 f87"/>
                  <a:gd name="f109" fmla="*/ 17 1 f86"/>
                  <a:gd name="f110" fmla="*/ 6 1 f87"/>
                  <a:gd name="f111" fmla="*/ 12 1 f86"/>
                  <a:gd name="f112" fmla="*/ 14 1 f86"/>
                  <a:gd name="f113" fmla="*/ 19 1 f87"/>
                  <a:gd name="f114" fmla="*/ 8 1 f86"/>
                  <a:gd name="f115" fmla="*/ 15 1 f87"/>
                  <a:gd name="f116" fmla="*/ 11 1 f86"/>
                  <a:gd name="f117" fmla="*/ 6 1 f86"/>
                  <a:gd name="f118" fmla="*/ 3 1 f86"/>
                  <a:gd name="f119" fmla="*/ 2 1 f86"/>
                  <a:gd name="f120" fmla="*/ 5 1 f86"/>
                  <a:gd name="f121" fmla="*/ 30 1 f87"/>
                  <a:gd name="f122" fmla="*/ 15 1 f86"/>
                  <a:gd name="f123" fmla="*/ 36 1 f87"/>
                  <a:gd name="f124" fmla="*/ 26 1 f86"/>
                  <a:gd name="f125" fmla="*/ 40 1 f87"/>
                  <a:gd name="f126" fmla="*/ 45 1 f87"/>
                  <a:gd name="f127" fmla="*/ 55 1 f87"/>
                  <a:gd name="f128" fmla="*/ 63 1 f87"/>
                  <a:gd name="f129" fmla="*/ 75 1 f87"/>
                  <a:gd name="f130" fmla="*/ 39 1 f86"/>
                  <a:gd name="f131" fmla="*/ 70 1 f87"/>
                  <a:gd name="f132" fmla="*/ 46 1 f86"/>
                  <a:gd name="f133" fmla="*/ 65 1 f87"/>
                  <a:gd name="f134" fmla="*/ 42 1 f86"/>
                  <a:gd name="f135" fmla="*/ 53 1 f87"/>
                  <a:gd name="f136" fmla="*/ 54 1 f86"/>
                  <a:gd name="f137" fmla="*/ 58 1 f86"/>
                  <a:gd name="f138" fmla="*/ 51 1 f87"/>
                  <a:gd name="f139" fmla="*/ 41 1 f87"/>
                  <a:gd name="f140" fmla="*/ 62 1 f86"/>
                  <a:gd name="f141" fmla="*/ 34 1 f87"/>
                  <a:gd name="f142" fmla="*/ 31 1 f87"/>
                  <a:gd name="f143" fmla="*/ 65 1 f86"/>
                  <a:gd name="f144" fmla="*/ 26 1 f87"/>
                  <a:gd name="f145" fmla="*/ 0 1 f86"/>
                  <a:gd name="f146" fmla="*/ f6 1 f86"/>
                  <a:gd name="f147" fmla="*/ 0 1 f87"/>
                  <a:gd name="f148" fmla="*/ f7 1 f87"/>
                  <a:gd name="f149" fmla="+- f88 0 f1"/>
                  <a:gd name="f150" fmla="*/ f145 f81 1"/>
                  <a:gd name="f151" fmla="*/ f146 f81 1"/>
                  <a:gd name="f152" fmla="*/ f148 f82 1"/>
                  <a:gd name="f153" fmla="*/ f147 f82 1"/>
                  <a:gd name="f154" fmla="*/ f89 f81 1"/>
                  <a:gd name="f155" fmla="*/ f90 f82 1"/>
                  <a:gd name="f156" fmla="*/ f91 f81 1"/>
                  <a:gd name="f157" fmla="*/ f92 f82 1"/>
                  <a:gd name="f158" fmla="*/ f93 f81 1"/>
                  <a:gd name="f159" fmla="*/ f94 f82 1"/>
                  <a:gd name="f160" fmla="*/ f95 f81 1"/>
                  <a:gd name="f161" fmla="*/ f96 f82 1"/>
                  <a:gd name="f162" fmla="*/ f97 f82 1"/>
                  <a:gd name="f163" fmla="*/ f98 f81 1"/>
                  <a:gd name="f164" fmla="*/ f99 f81 1"/>
                  <a:gd name="f165" fmla="*/ f100 f82 1"/>
                  <a:gd name="f166" fmla="*/ f101 f81 1"/>
                  <a:gd name="f167" fmla="*/ f102 f82 1"/>
                  <a:gd name="f168" fmla="*/ f103 f81 1"/>
                  <a:gd name="f169" fmla="*/ f104 f82 1"/>
                  <a:gd name="f170" fmla="*/ f105 f81 1"/>
                  <a:gd name="f171" fmla="*/ f106 f82 1"/>
                  <a:gd name="f172" fmla="*/ f107 f81 1"/>
                  <a:gd name="f173" fmla="*/ f108 f82 1"/>
                  <a:gd name="f174" fmla="*/ f109 f81 1"/>
                  <a:gd name="f175" fmla="*/ f110 f82 1"/>
                  <a:gd name="f176" fmla="*/ f111 f81 1"/>
                  <a:gd name="f177" fmla="*/ f112 f81 1"/>
                  <a:gd name="f178" fmla="*/ f113 f82 1"/>
                  <a:gd name="f179" fmla="*/ f114 f81 1"/>
                  <a:gd name="f180" fmla="*/ f115 f82 1"/>
                  <a:gd name="f181" fmla="*/ f116 f81 1"/>
                  <a:gd name="f182" fmla="*/ f117 f81 1"/>
                  <a:gd name="f183" fmla="*/ f118 f81 1"/>
                  <a:gd name="f184" fmla="*/ f119 f81 1"/>
                  <a:gd name="f185" fmla="*/ f120 f81 1"/>
                  <a:gd name="f186" fmla="*/ f121 f82 1"/>
                  <a:gd name="f187" fmla="*/ f122 f81 1"/>
                  <a:gd name="f188" fmla="*/ f123 f82 1"/>
                  <a:gd name="f189" fmla="*/ f124 f81 1"/>
                  <a:gd name="f190" fmla="*/ f125 f82 1"/>
                  <a:gd name="f191" fmla="*/ f126 f82 1"/>
                  <a:gd name="f192" fmla="*/ f127 f82 1"/>
                  <a:gd name="f193" fmla="*/ f128 f82 1"/>
                  <a:gd name="f194" fmla="*/ f129 f82 1"/>
                  <a:gd name="f195" fmla="*/ f130 f81 1"/>
                  <a:gd name="f196" fmla="*/ f131 f82 1"/>
                  <a:gd name="f197" fmla="*/ f132 f81 1"/>
                  <a:gd name="f198" fmla="*/ f133 f82 1"/>
                  <a:gd name="f199" fmla="*/ f134 f81 1"/>
                  <a:gd name="f200" fmla="*/ f135 f82 1"/>
                  <a:gd name="f201" fmla="*/ f136 f81 1"/>
                  <a:gd name="f202" fmla="*/ f137 f81 1"/>
                  <a:gd name="f203" fmla="*/ f138 f82 1"/>
                  <a:gd name="f204" fmla="*/ f139 f82 1"/>
                  <a:gd name="f205" fmla="*/ f140 f81 1"/>
                  <a:gd name="f206" fmla="*/ f141 f82 1"/>
                  <a:gd name="f207" fmla="*/ f142 f82 1"/>
                  <a:gd name="f208" fmla="*/ f143 f81 1"/>
                  <a:gd name="f209" fmla="*/ f144 f82 1"/>
                </a:gdLst>
                <a:ahLst/>
                <a:cxnLst>
                  <a:cxn ang="3cd4">
                    <a:pos x="hc" y="t"/>
                  </a:cxn>
                  <a:cxn ang="0">
                    <a:pos x="r" y="vc"/>
                  </a:cxn>
                  <a:cxn ang="cd4">
                    <a:pos x="hc" y="b"/>
                  </a:cxn>
                  <a:cxn ang="cd2">
                    <a:pos x="l" y="vc"/>
                  </a:cxn>
                  <a:cxn ang="f149">
                    <a:pos x="f154" y="f155"/>
                  </a:cxn>
                  <a:cxn ang="f149">
                    <a:pos x="f156" y="f157"/>
                  </a:cxn>
                  <a:cxn ang="f149">
                    <a:pos x="f158" y="f159"/>
                  </a:cxn>
                  <a:cxn ang="f149">
                    <a:pos x="f160" y="f161"/>
                  </a:cxn>
                  <a:cxn ang="f149">
                    <a:pos x="f158" y="f162"/>
                  </a:cxn>
                  <a:cxn ang="f149">
                    <a:pos x="f163" y="f162"/>
                  </a:cxn>
                  <a:cxn ang="f149">
                    <a:pos x="f164" y="f165"/>
                  </a:cxn>
                  <a:cxn ang="f149">
                    <a:pos x="f166" y="f167"/>
                  </a:cxn>
                  <a:cxn ang="f149">
                    <a:pos x="f168" y="f169"/>
                  </a:cxn>
                  <a:cxn ang="f149">
                    <a:pos x="f170" y="f171"/>
                  </a:cxn>
                  <a:cxn ang="f149">
                    <a:pos x="f172" y="f173"/>
                  </a:cxn>
                  <a:cxn ang="f149">
                    <a:pos x="f174" y="f175"/>
                  </a:cxn>
                  <a:cxn ang="f149">
                    <a:pos x="f176" y="f165"/>
                  </a:cxn>
                  <a:cxn ang="f149">
                    <a:pos x="f177" y="f178"/>
                  </a:cxn>
                  <a:cxn ang="f149">
                    <a:pos x="f179" y="f180"/>
                  </a:cxn>
                  <a:cxn ang="f149">
                    <a:pos x="f181" y="f162"/>
                  </a:cxn>
                  <a:cxn ang="f149">
                    <a:pos x="f176" y="f173"/>
                  </a:cxn>
                  <a:cxn ang="f149">
                    <a:pos x="f182" y="f161"/>
                  </a:cxn>
                  <a:cxn ang="f149">
                    <a:pos x="f183" y="f159"/>
                  </a:cxn>
                  <a:cxn ang="f149">
                    <a:pos x="f184" y="f157"/>
                  </a:cxn>
                  <a:cxn ang="f149">
                    <a:pos x="f185" y="f186"/>
                  </a:cxn>
                  <a:cxn ang="f149">
                    <a:pos x="f187" y="f188"/>
                  </a:cxn>
                  <a:cxn ang="f149">
                    <a:pos x="f189" y="f190"/>
                  </a:cxn>
                  <a:cxn ang="f149">
                    <a:pos x="f189" y="f191"/>
                  </a:cxn>
                  <a:cxn ang="f149">
                    <a:pos x="f189" y="f192"/>
                  </a:cxn>
                  <a:cxn ang="f149">
                    <a:pos x="f189" y="f193"/>
                  </a:cxn>
                  <a:cxn ang="f149">
                    <a:pos x="f166" y="f194"/>
                  </a:cxn>
                  <a:cxn ang="f149">
                    <a:pos x="f195" y="f194"/>
                  </a:cxn>
                  <a:cxn ang="f149">
                    <a:pos x="f164" y="f196"/>
                  </a:cxn>
                  <a:cxn ang="f149">
                    <a:pos x="f197" y="f198"/>
                  </a:cxn>
                  <a:cxn ang="f149">
                    <a:pos x="f199" y="f200"/>
                  </a:cxn>
                  <a:cxn ang="f149">
                    <a:pos x="f201" y="f192"/>
                  </a:cxn>
                  <a:cxn ang="f149">
                    <a:pos x="f202" y="f203"/>
                  </a:cxn>
                  <a:cxn ang="f149">
                    <a:pos x="f202" y="f204"/>
                  </a:cxn>
                  <a:cxn ang="f149">
                    <a:pos x="f205" y="f206"/>
                  </a:cxn>
                  <a:cxn ang="f149">
                    <a:pos x="f156" y="f207"/>
                  </a:cxn>
                  <a:cxn ang="f149">
                    <a:pos x="f208" y="f209"/>
                  </a:cxn>
                </a:cxnLst>
                <a:rect l="f150" t="f153" r="f151" b="f152"/>
                <a:pathLst>
                  <a:path w="66" h="78">
                    <a:moveTo>
                      <a:pt x="f8" y="f9"/>
                    </a:moveTo>
                    <a:cubicBezTo>
                      <a:pt x="f10" y="f11"/>
                      <a:pt x="f12" y="f9"/>
                      <a:pt x="f13" y="f14"/>
                    </a:cubicBezTo>
                    <a:cubicBezTo>
                      <a:pt x="f15" y="f14"/>
                      <a:pt x="f10" y="f16"/>
                      <a:pt x="f10" y="f11"/>
                    </a:cubicBezTo>
                    <a:cubicBezTo>
                      <a:pt x="f10" y="f17"/>
                      <a:pt x="f13" y="f11"/>
                      <a:pt x="f18" y="f17"/>
                    </a:cubicBezTo>
                    <a:cubicBezTo>
                      <a:pt x="f10" y="f19"/>
                      <a:pt x="f13" y="f17"/>
                      <a:pt x="f13" y="f19"/>
                    </a:cubicBezTo>
                    <a:cubicBezTo>
                      <a:pt x="f18" y="f20"/>
                      <a:pt x="f21" y="f22"/>
                      <a:pt x="f23" y="f24"/>
                    </a:cubicBezTo>
                    <a:cubicBezTo>
                      <a:pt x="f23" y="f25"/>
                      <a:pt x="f26" y="f27"/>
                      <a:pt x="f28" y="f25"/>
                    </a:cubicBezTo>
                    <a:cubicBezTo>
                      <a:pt x="f29" y="f30"/>
                      <a:pt x="f31" y="f30"/>
                      <a:pt x="f29" y="f30"/>
                    </a:cubicBezTo>
                    <a:cubicBezTo>
                      <a:pt x="f32" y="f30"/>
                      <a:pt x="f33" y="f34"/>
                      <a:pt x="f29" y="f34"/>
                    </a:cubicBezTo>
                    <a:cubicBezTo>
                      <a:pt x="f26" y="f34"/>
                      <a:pt x="f23" y="f34"/>
                      <a:pt x="f23" y="f35"/>
                    </a:cubicBezTo>
                    <a:cubicBezTo>
                      <a:pt x="f36" y="f35"/>
                      <a:pt x="f36" y="f35"/>
                      <a:pt x="f31" y="f35"/>
                    </a:cubicBezTo>
                    <a:cubicBezTo>
                      <a:pt x="f32" y="f35"/>
                      <a:pt x="f29" y="f34"/>
                      <a:pt x="f37" y="f35"/>
                    </a:cubicBezTo>
                    <a:cubicBezTo>
                      <a:pt x="f38" y="f35"/>
                      <a:pt x="f39" y="f35"/>
                      <a:pt x="f37" y="f34"/>
                    </a:cubicBezTo>
                    <a:cubicBezTo>
                      <a:pt x="f39" y="f34"/>
                      <a:pt x="f37" y="f40"/>
                      <a:pt x="f41" y="f40"/>
                    </a:cubicBezTo>
                    <a:cubicBezTo>
                      <a:pt x="f42" y="f43"/>
                      <a:pt x="f44" y="f40"/>
                      <a:pt x="f44" y="f30"/>
                    </a:cubicBezTo>
                    <a:cubicBezTo>
                      <a:pt x="f42" y="f34"/>
                      <a:pt x="f45" y="f35"/>
                      <a:pt x="f46" y="f34"/>
                    </a:cubicBezTo>
                    <a:cubicBezTo>
                      <a:pt x="f47" y="f34"/>
                      <a:pt x="f9" y="f35"/>
                      <a:pt x="f47" y="f48"/>
                    </a:cubicBezTo>
                    <a:cubicBezTo>
                      <a:pt x="f49" y="f48"/>
                      <a:pt x="f9" y="f50"/>
                      <a:pt x="f51" y="f52"/>
                    </a:cubicBezTo>
                    <a:cubicBezTo>
                      <a:pt x="f14" y="f53"/>
                      <a:pt x="f51" y="f50"/>
                      <a:pt x="f16" y="f52"/>
                    </a:cubicBezTo>
                    <a:cubicBezTo>
                      <a:pt x="f17" y="f53"/>
                      <a:pt x="f19" y="f52"/>
                      <a:pt x="f19" y="f54"/>
                    </a:cubicBezTo>
                    <a:cubicBezTo>
                      <a:pt x="f19" y="f5"/>
                      <a:pt x="f20" y="f5"/>
                      <a:pt x="f20" y="f54"/>
                    </a:cubicBezTo>
                    <a:cubicBezTo>
                      <a:pt x="f20" y="f53"/>
                      <a:pt x="f22" y="f53"/>
                      <a:pt x="f55" y="f56"/>
                    </a:cubicBezTo>
                    <a:cubicBezTo>
                      <a:pt x="f19" y="f56"/>
                      <a:pt x="f19" y="f52"/>
                      <a:pt x="f55" y="f53"/>
                    </a:cubicBezTo>
                    <a:cubicBezTo>
                      <a:pt x="f20" y="f53"/>
                      <a:pt x="f55" y="f52"/>
                      <a:pt x="f22" y="f50"/>
                    </a:cubicBezTo>
                    <a:cubicBezTo>
                      <a:pt x="f25" y="f57"/>
                      <a:pt x="f27" y="f57"/>
                      <a:pt x="f43" y="f35"/>
                    </a:cubicBezTo>
                    <a:cubicBezTo>
                      <a:pt x="f40" y="f30"/>
                      <a:pt x="f43" y="f30"/>
                      <a:pt x="f40" y="f40"/>
                    </a:cubicBezTo>
                    <a:cubicBezTo>
                      <a:pt x="f30" y="f43"/>
                      <a:pt x="f43" y="f40"/>
                      <a:pt x="f43" y="f27"/>
                    </a:cubicBezTo>
                    <a:cubicBezTo>
                      <a:pt x="f43" y="f43"/>
                      <a:pt x="f27" y="f25"/>
                      <a:pt x="f27" y="f55"/>
                    </a:cubicBezTo>
                    <a:cubicBezTo>
                      <a:pt x="f27" y="f55"/>
                      <a:pt x="f34" y="f17"/>
                      <a:pt x="f34" y="f55"/>
                    </a:cubicBezTo>
                    <a:cubicBezTo>
                      <a:pt x="f34" y="f22"/>
                      <a:pt x="f57" y="f20"/>
                      <a:pt x="f48" y="f25"/>
                    </a:cubicBezTo>
                    <a:cubicBezTo>
                      <a:pt x="f48" y="f43"/>
                      <a:pt x="f40" y="f43"/>
                      <a:pt x="f30" y="f30"/>
                    </a:cubicBezTo>
                    <a:cubicBezTo>
                      <a:pt x="f35" y="f48"/>
                      <a:pt x="f43" y="f40"/>
                      <a:pt x="f30" y="f35"/>
                    </a:cubicBezTo>
                    <a:cubicBezTo>
                      <a:pt x="f30" y="f48"/>
                      <a:pt x="f48" y="f50"/>
                      <a:pt x="f34" y="f53"/>
                    </a:cubicBezTo>
                    <a:cubicBezTo>
                      <a:pt x="f43" y="f56"/>
                      <a:pt x="f30" y="f56"/>
                      <a:pt x="f40" y="f56"/>
                    </a:cubicBezTo>
                    <a:cubicBezTo>
                      <a:pt x="f34" y="f53"/>
                      <a:pt x="f35" y="f52"/>
                      <a:pt x="f35" y="f52"/>
                    </a:cubicBezTo>
                    <a:cubicBezTo>
                      <a:pt x="f50" y="f30"/>
                      <a:pt x="f50" y="f30"/>
                      <a:pt x="f50" y="f30"/>
                    </a:cubicBezTo>
                    <a:cubicBezTo>
                      <a:pt x="f50" y="f30"/>
                      <a:pt x="f52" y="f34"/>
                      <a:pt x="f53" y="f40"/>
                    </a:cubicBezTo>
                    <a:cubicBezTo>
                      <a:pt x="f56" y="f25"/>
                      <a:pt x="f53" y="f27"/>
                      <a:pt x="f56" y="f24"/>
                    </a:cubicBezTo>
                    <a:cubicBezTo>
                      <a:pt x="f54" y="f20"/>
                      <a:pt x="f5" y="f19"/>
                      <a:pt x="f58" y="f17"/>
                    </a:cubicBezTo>
                    <a:cubicBezTo>
                      <a:pt x="f58" y="f17"/>
                      <a:pt x="f54" y="f19"/>
                      <a:pt x="f54" y="f17"/>
                    </a:cubicBezTo>
                    <a:cubicBezTo>
                      <a:pt x="f56" y="f11"/>
                      <a:pt x="f56" y="f19"/>
                      <a:pt x="f53" y="f16"/>
                    </a:cubicBezTo>
                    <a:cubicBezTo>
                      <a:pt x="f53" y="f47"/>
                      <a:pt x="f52" y="f59"/>
                      <a:pt x="f52" y="f60"/>
                    </a:cubicBezTo>
                    <a:cubicBezTo>
                      <a:pt x="f53" y="f61"/>
                      <a:pt x="f57" y="f61"/>
                      <a:pt x="f35" y="f45"/>
                    </a:cubicBezTo>
                    <a:cubicBezTo>
                      <a:pt x="f30" y="f44"/>
                      <a:pt x="f40" y="f62"/>
                      <a:pt x="f25" y="f63"/>
                    </a:cubicBezTo>
                    <a:cubicBezTo>
                      <a:pt x="f20" y="f42"/>
                      <a:pt x="f24" y="f63"/>
                      <a:pt x="f20" y="f42"/>
                    </a:cubicBezTo>
                    <a:cubicBezTo>
                      <a:pt x="f17" y="f64"/>
                      <a:pt x="f11" y="f64"/>
                      <a:pt x="f9" y="f65"/>
                    </a:cubicBezTo>
                    <a:cubicBezTo>
                      <a:pt x="f47" y="f65"/>
                      <a:pt x="f49" y="f65"/>
                      <a:pt x="f47" y="f64"/>
                    </a:cubicBezTo>
                    <a:cubicBezTo>
                      <a:pt x="f9" y="f66"/>
                      <a:pt x="f47" y="f41"/>
                      <a:pt x="f9" y="f39"/>
                    </a:cubicBezTo>
                    <a:cubicBezTo>
                      <a:pt x="f51" y="f67"/>
                      <a:pt x="f47" y="f38"/>
                      <a:pt x="f9" y="f37"/>
                    </a:cubicBezTo>
                    <a:cubicBezTo>
                      <a:pt x="f51" y="f32"/>
                      <a:pt x="f9" y="f31"/>
                      <a:pt x="f9" y="f26"/>
                    </a:cubicBezTo>
                    <a:cubicBezTo>
                      <a:pt x="f47" y="f26"/>
                      <a:pt x="f47" y="f26"/>
                      <a:pt x="f47" y="f26"/>
                    </a:cubicBezTo>
                    <a:cubicBezTo>
                      <a:pt x="f49" y="f21"/>
                      <a:pt x="f59" y="f23"/>
                      <a:pt x="f9" y="f15"/>
                    </a:cubicBezTo>
                    <a:cubicBezTo>
                      <a:pt x="f49" y="f10"/>
                      <a:pt x="f59" y="f68"/>
                      <a:pt x="f59" y="f69"/>
                    </a:cubicBezTo>
                    <a:cubicBezTo>
                      <a:pt x="f60" y="f69"/>
                      <a:pt x="f60" y="f70"/>
                      <a:pt x="f46" y="f70"/>
                    </a:cubicBezTo>
                    <a:cubicBezTo>
                      <a:pt x="f71" y="f69"/>
                      <a:pt x="f62" y="f7"/>
                      <a:pt x="f63" y="f72"/>
                    </a:cubicBezTo>
                    <a:cubicBezTo>
                      <a:pt x="f44" y="f70"/>
                      <a:pt x="f73" y="f72"/>
                      <a:pt x="f42" y="f70"/>
                    </a:cubicBezTo>
                    <a:cubicBezTo>
                      <a:pt x="f64" y="f74"/>
                      <a:pt x="f66" y="f75"/>
                      <a:pt x="f66" y="f74"/>
                    </a:cubicBezTo>
                    <a:cubicBezTo>
                      <a:pt x="f66" y="f76"/>
                      <a:pt x="f41" y="f69"/>
                      <a:pt x="f41" y="f76"/>
                    </a:cubicBezTo>
                    <a:cubicBezTo>
                      <a:pt x="f39" y="f68"/>
                      <a:pt x="f39" y="f76"/>
                      <a:pt x="f77" y="f68"/>
                    </a:cubicBezTo>
                    <a:cubicBezTo>
                      <a:pt x="f77" y="f8"/>
                      <a:pt x="f77" y="f8"/>
                      <a:pt x="f67" y="f8"/>
                    </a:cubicBezTo>
                    <a:cubicBezTo>
                      <a:pt x="f66" y="f6"/>
                      <a:pt x="f66" y="f13"/>
                      <a:pt x="f66" y="f78"/>
                    </a:cubicBezTo>
                    <a:cubicBezTo>
                      <a:pt x="f39" y="f36"/>
                      <a:pt x="f65" y="f28"/>
                      <a:pt x="f64" y="f31"/>
                    </a:cubicBezTo>
                    <a:cubicBezTo>
                      <a:pt x="f38" y="f31"/>
                      <a:pt x="f67" y="f36"/>
                      <a:pt x="f33" y="f26"/>
                    </a:cubicBezTo>
                    <a:cubicBezTo>
                      <a:pt x="f31" y="f31"/>
                      <a:pt x="f31" y="f26"/>
                      <a:pt x="f28" y="f26"/>
                    </a:cubicBezTo>
                    <a:cubicBezTo>
                      <a:pt x="f26" y="f28"/>
                      <a:pt x="f31" y="f28"/>
                      <a:pt x="f28" y="f31"/>
                    </a:cubicBezTo>
                    <a:cubicBezTo>
                      <a:pt x="f26" y="f31"/>
                      <a:pt x="f26" y="f28"/>
                      <a:pt x="f21" y="f32"/>
                    </a:cubicBezTo>
                    <a:cubicBezTo>
                      <a:pt x="f13" y="f37"/>
                      <a:pt x="f18" y="f32"/>
                      <a:pt x="f18" y="f38"/>
                    </a:cubicBezTo>
                    <a:cubicBezTo>
                      <a:pt x="f78" y="f41"/>
                      <a:pt x="f21" y="f64"/>
                      <a:pt x="f21" y="f79"/>
                    </a:cubicBezTo>
                    <a:cubicBezTo>
                      <a:pt x="f21" y="f42"/>
                      <a:pt x="f13" y="f42"/>
                      <a:pt x="f13" y="f73"/>
                    </a:cubicBezTo>
                    <a:cubicBezTo>
                      <a:pt x="f78" y="f63"/>
                      <a:pt x="f13" y="f45"/>
                      <a:pt x="f10" y="f62"/>
                    </a:cubicBezTo>
                    <a:cubicBezTo>
                      <a:pt x="f15" y="f61"/>
                      <a:pt x="f15" y="f46"/>
                      <a:pt x="f18" y="f71"/>
                    </a:cubicBezTo>
                    <a:cubicBezTo>
                      <a:pt x="f78" y="f61"/>
                      <a:pt x="f18" y="f71"/>
                      <a:pt x="f18" y="f46"/>
                    </a:cubicBezTo>
                    <a:cubicBezTo>
                      <a:pt x="f13" y="f59"/>
                      <a:pt x="f18" y="f60"/>
                      <a:pt x="f10" y="f49"/>
                    </a:cubicBezTo>
                    <a:cubicBezTo>
                      <a:pt x="f15" y="f47"/>
                      <a:pt x="f6" y="f5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1" name="Bolivia">
                <a:extLst>
                  <a:ext uri="{FF2B5EF4-FFF2-40B4-BE49-F238E27FC236}">
                    <a16:creationId xmlns:a16="http://schemas.microsoft.com/office/drawing/2014/main" id="{4AC1FD11-69E3-669E-6B20-F913F7B1DFD8}"/>
                  </a:ext>
                </a:extLst>
              </p:cNvPr>
              <p:cNvSpPr/>
              <p:nvPr/>
            </p:nvSpPr>
            <p:spPr>
              <a:xfrm>
                <a:off x="5032592" y="4841309"/>
                <a:ext cx="341162" cy="421721"/>
              </a:xfrm>
              <a:custGeom>
                <a:avLst/>
                <a:gdLst>
                  <a:gd name="f0" fmla="val 10800000"/>
                  <a:gd name="f1" fmla="val 5400000"/>
                  <a:gd name="f2" fmla="val 180"/>
                  <a:gd name="f3" fmla="val w"/>
                  <a:gd name="f4" fmla="val h"/>
                  <a:gd name="f5" fmla="val 0"/>
                  <a:gd name="f6" fmla="val 64"/>
                  <a:gd name="f7" fmla="val 86"/>
                  <a:gd name="f8" fmla="val 9"/>
                  <a:gd name="f9" fmla="val 7"/>
                  <a:gd name="f10" fmla="val 4"/>
                  <a:gd name="f11" fmla="val 12"/>
                  <a:gd name="f12" fmla="val 10"/>
                  <a:gd name="f13" fmla="val 8"/>
                  <a:gd name="f14" fmla="val 5"/>
                  <a:gd name="f15" fmla="val 13"/>
                  <a:gd name="f16" fmla="val 14"/>
                  <a:gd name="f17" fmla="val 3"/>
                  <a:gd name="f18" fmla="val 21"/>
                  <a:gd name="f19" fmla="val 6"/>
                  <a:gd name="f20" fmla="val 23"/>
                  <a:gd name="f21" fmla="val 15"/>
                  <a:gd name="f22" fmla="val 25"/>
                  <a:gd name="f23" fmla="val 24"/>
                  <a:gd name="f24" fmla="val 18"/>
                  <a:gd name="f25" fmla="val 28"/>
                  <a:gd name="f26" fmla="val 33"/>
                  <a:gd name="f27" fmla="val 32"/>
                  <a:gd name="f28" fmla="val 34"/>
                  <a:gd name="f29" fmla="val 37"/>
                  <a:gd name="f30" fmla="val 35"/>
                  <a:gd name="f31" fmla="val 39"/>
                  <a:gd name="f32" fmla="val 42"/>
                  <a:gd name="f33" fmla="val 26"/>
                  <a:gd name="f34" fmla="val 44"/>
                  <a:gd name="f35" fmla="val 49"/>
                  <a:gd name="f36" fmla="val 30"/>
                  <a:gd name="f37" fmla="val 46"/>
                  <a:gd name="f38" fmla="val 47"/>
                  <a:gd name="f39" fmla="val 48"/>
                  <a:gd name="f40" fmla="val 36"/>
                  <a:gd name="f41" fmla="val 38"/>
                  <a:gd name="f42" fmla="val 45"/>
                  <a:gd name="f43" fmla="val 57"/>
                  <a:gd name="f44" fmla="val 58"/>
                  <a:gd name="f45" fmla="val 54"/>
                  <a:gd name="f46" fmla="val 61"/>
                  <a:gd name="f47" fmla="val 59"/>
                  <a:gd name="f48" fmla="val 62"/>
                  <a:gd name="f49" fmla="val 50"/>
                  <a:gd name="f50" fmla="val 51"/>
                  <a:gd name="f51" fmla="val 53"/>
                  <a:gd name="f52" fmla="val 55"/>
                  <a:gd name="f53" fmla="val 63"/>
                  <a:gd name="f54" fmla="val 60"/>
                  <a:gd name="f55" fmla="val 52"/>
                  <a:gd name="f56" fmla="val 56"/>
                  <a:gd name="f57" fmla="val 43"/>
                  <a:gd name="f58" fmla="val 65"/>
                  <a:gd name="f59" fmla="val 40"/>
                  <a:gd name="f60" fmla="val 67"/>
                  <a:gd name="f61" fmla="val 71"/>
                  <a:gd name="f62" fmla="val 75"/>
                  <a:gd name="f63" fmla="val 41"/>
                  <a:gd name="f64" fmla="val 78"/>
                  <a:gd name="f65" fmla="val 79"/>
                  <a:gd name="f66" fmla="val 80"/>
                  <a:gd name="f67" fmla="val 81"/>
                  <a:gd name="f68" fmla="val 82"/>
                  <a:gd name="f69" fmla="val 83"/>
                  <a:gd name="f70" fmla="val 84"/>
                  <a:gd name="f71" fmla="val 85"/>
                  <a:gd name="f72" fmla="val 31"/>
                  <a:gd name="f73" fmla="val 29"/>
                  <a:gd name="f74" fmla="val 27"/>
                  <a:gd name="f75" fmla="val 22"/>
                  <a:gd name="f76" fmla="val 19"/>
                  <a:gd name="f77" fmla="val 11"/>
                  <a:gd name="f78" fmla="val 68"/>
                  <a:gd name="f79" fmla="val 17"/>
                  <a:gd name="f80" fmla="+- 0 0 -90"/>
                  <a:gd name="f81" fmla="*/ f3 1 64"/>
                  <a:gd name="f82" fmla="*/ f4 1 86"/>
                  <a:gd name="f83" fmla="+- f7 0 f5"/>
                  <a:gd name="f84" fmla="+- f6 0 f5"/>
                  <a:gd name="f85" fmla="*/ f80 f0 1"/>
                  <a:gd name="f86" fmla="*/ f84 1 64"/>
                  <a:gd name="f87" fmla="*/ f83 1 86"/>
                  <a:gd name="f88" fmla="*/ f85 1 f2"/>
                  <a:gd name="f89" fmla="*/ 0 1 f86"/>
                  <a:gd name="f90" fmla="*/ 9 1 f87"/>
                  <a:gd name="f91" fmla="*/ 7 1 f86"/>
                  <a:gd name="f92" fmla="*/ 10 1 f87"/>
                  <a:gd name="f93" fmla="*/ 10 1 f86"/>
                  <a:gd name="f94" fmla="*/ 7 1 f87"/>
                  <a:gd name="f95" fmla="*/ 13 1 f86"/>
                  <a:gd name="f96" fmla="*/ 4 1 f87"/>
                  <a:gd name="f97" fmla="*/ 21 1 f86"/>
                  <a:gd name="f98" fmla="*/ 3 1 f87"/>
                  <a:gd name="f99" fmla="*/ 23 1 f86"/>
                  <a:gd name="f100" fmla="*/ 15 1 f87"/>
                  <a:gd name="f101" fmla="*/ 28 1 f86"/>
                  <a:gd name="f102" fmla="*/ 18 1 f87"/>
                  <a:gd name="f103" fmla="*/ 34 1 f86"/>
                  <a:gd name="f104" fmla="*/ 21 1 f87"/>
                  <a:gd name="f105" fmla="*/ 39 1 f86"/>
                  <a:gd name="f106" fmla="*/ 24 1 f87"/>
                  <a:gd name="f107" fmla="*/ 44 1 f86"/>
                  <a:gd name="f108" fmla="*/ 28 1 f87"/>
                  <a:gd name="f109" fmla="*/ 47 1 f86"/>
                  <a:gd name="f110" fmla="*/ 33 1 f87"/>
                  <a:gd name="f111" fmla="*/ 37 1 f87"/>
                  <a:gd name="f112" fmla="*/ 49 1 f86"/>
                  <a:gd name="f113" fmla="*/ 42 1 f87"/>
                  <a:gd name="f114" fmla="*/ 57 1 f86"/>
                  <a:gd name="f115" fmla="*/ 58 1 f86"/>
                  <a:gd name="f116" fmla="*/ 47 1 f87"/>
                  <a:gd name="f117" fmla="*/ 62 1 f86"/>
                  <a:gd name="f118" fmla="*/ 50 1 f87"/>
                  <a:gd name="f119" fmla="*/ 55 1 f87"/>
                  <a:gd name="f120" fmla="*/ 59 1 f87"/>
                  <a:gd name="f121" fmla="*/ 60 1 f87"/>
                  <a:gd name="f122" fmla="*/ 58 1 f87"/>
                  <a:gd name="f123" fmla="*/ 45 1 f86"/>
                  <a:gd name="f124" fmla="*/ 42 1 f86"/>
                  <a:gd name="f125" fmla="*/ 65 1 f87"/>
                  <a:gd name="f126" fmla="*/ 75 1 f87"/>
                  <a:gd name="f127" fmla="*/ 80 1 f87"/>
                  <a:gd name="f128" fmla="*/ 38 1 f86"/>
                  <a:gd name="f129" fmla="*/ 84 1 f87"/>
                  <a:gd name="f130" fmla="*/ 31 1 f86"/>
                  <a:gd name="f131" fmla="*/ 79 1 f87"/>
                  <a:gd name="f132" fmla="*/ 27 1 f86"/>
                  <a:gd name="f133" fmla="*/ 25 1 f86"/>
                  <a:gd name="f134" fmla="*/ 78 1 f87"/>
                  <a:gd name="f135" fmla="*/ 22 1 f86"/>
                  <a:gd name="f136" fmla="*/ 82 1 f87"/>
                  <a:gd name="f137" fmla="*/ 14 1 f86"/>
                  <a:gd name="f138" fmla="*/ 71 1 f87"/>
                  <a:gd name="f139" fmla="*/ 11 1 f86"/>
                  <a:gd name="f140" fmla="*/ 62 1 f87"/>
                  <a:gd name="f141" fmla="*/ 5 1 f86"/>
                  <a:gd name="f142" fmla="*/ 52 1 f87"/>
                  <a:gd name="f143" fmla="*/ 48 1 f87"/>
                  <a:gd name="f144" fmla="*/ 44 1 f87"/>
                  <a:gd name="f145" fmla="*/ 6 1 f86"/>
                  <a:gd name="f146" fmla="*/ 31 1 f87"/>
                  <a:gd name="f147" fmla="*/ f6 1 f86"/>
                  <a:gd name="f148" fmla="*/ 0 1 f87"/>
                  <a:gd name="f149" fmla="*/ f7 1 f87"/>
                  <a:gd name="f150" fmla="+- f88 0 f1"/>
                  <a:gd name="f151" fmla="*/ f89 f81 1"/>
                  <a:gd name="f152" fmla="*/ f147 f81 1"/>
                  <a:gd name="f153" fmla="*/ f149 f82 1"/>
                  <a:gd name="f154" fmla="*/ f148 f82 1"/>
                  <a:gd name="f155" fmla="*/ f90 f82 1"/>
                  <a:gd name="f156" fmla="*/ f91 f81 1"/>
                  <a:gd name="f157" fmla="*/ f92 f82 1"/>
                  <a:gd name="f158" fmla="*/ f93 f81 1"/>
                  <a:gd name="f159" fmla="*/ f94 f82 1"/>
                  <a:gd name="f160" fmla="*/ f95 f81 1"/>
                  <a:gd name="f161" fmla="*/ f96 f82 1"/>
                  <a:gd name="f162" fmla="*/ f97 f81 1"/>
                  <a:gd name="f163" fmla="*/ f98 f82 1"/>
                  <a:gd name="f164" fmla="*/ f99 f81 1"/>
                  <a:gd name="f165" fmla="*/ f100 f82 1"/>
                  <a:gd name="f166" fmla="*/ f101 f81 1"/>
                  <a:gd name="f167" fmla="*/ f102 f82 1"/>
                  <a:gd name="f168" fmla="*/ f103 f81 1"/>
                  <a:gd name="f169" fmla="*/ f104 f82 1"/>
                  <a:gd name="f170" fmla="*/ f105 f81 1"/>
                  <a:gd name="f171" fmla="*/ f106 f82 1"/>
                  <a:gd name="f172" fmla="*/ f107 f81 1"/>
                  <a:gd name="f173" fmla="*/ f108 f82 1"/>
                  <a:gd name="f174" fmla="*/ f109 f81 1"/>
                  <a:gd name="f175" fmla="*/ f110 f82 1"/>
                  <a:gd name="f176" fmla="*/ f111 f82 1"/>
                  <a:gd name="f177" fmla="*/ f112 f81 1"/>
                  <a:gd name="f178" fmla="*/ f113 f82 1"/>
                  <a:gd name="f179" fmla="*/ f114 f81 1"/>
                  <a:gd name="f180" fmla="*/ f115 f81 1"/>
                  <a:gd name="f181" fmla="*/ f116 f82 1"/>
                  <a:gd name="f182" fmla="*/ f117 f81 1"/>
                  <a:gd name="f183" fmla="*/ f118 f82 1"/>
                  <a:gd name="f184" fmla="*/ f119 f82 1"/>
                  <a:gd name="f185" fmla="*/ f120 f82 1"/>
                  <a:gd name="f186" fmla="*/ f121 f82 1"/>
                  <a:gd name="f187" fmla="*/ f122 f82 1"/>
                  <a:gd name="f188" fmla="*/ f123 f81 1"/>
                  <a:gd name="f189" fmla="*/ f124 f81 1"/>
                  <a:gd name="f190" fmla="*/ f125 f82 1"/>
                  <a:gd name="f191" fmla="*/ f126 f82 1"/>
                  <a:gd name="f192" fmla="*/ f127 f82 1"/>
                  <a:gd name="f193" fmla="*/ f128 f81 1"/>
                  <a:gd name="f194" fmla="*/ f129 f82 1"/>
                  <a:gd name="f195" fmla="*/ f130 f81 1"/>
                  <a:gd name="f196" fmla="*/ f131 f82 1"/>
                  <a:gd name="f197" fmla="*/ f132 f81 1"/>
                  <a:gd name="f198" fmla="*/ f133 f81 1"/>
                  <a:gd name="f199" fmla="*/ f134 f82 1"/>
                  <a:gd name="f200" fmla="*/ f135 f81 1"/>
                  <a:gd name="f201" fmla="*/ f136 f82 1"/>
                  <a:gd name="f202" fmla="*/ f137 f81 1"/>
                  <a:gd name="f203" fmla="*/ f138 f82 1"/>
                  <a:gd name="f204" fmla="*/ f139 f81 1"/>
                  <a:gd name="f205" fmla="*/ f140 f82 1"/>
                  <a:gd name="f206" fmla="*/ f141 f81 1"/>
                  <a:gd name="f207" fmla="*/ f142 f82 1"/>
                  <a:gd name="f208" fmla="*/ f143 f82 1"/>
                  <a:gd name="f209" fmla="*/ f144 f82 1"/>
                  <a:gd name="f210" fmla="*/ f145 f81 1"/>
                  <a:gd name="f211" fmla="*/ f146 f82 1"/>
                </a:gdLst>
                <a:ahLst/>
                <a:cxnLst>
                  <a:cxn ang="3cd4">
                    <a:pos x="hc" y="t"/>
                  </a:cxn>
                  <a:cxn ang="0">
                    <a:pos x="r" y="vc"/>
                  </a:cxn>
                  <a:cxn ang="cd4">
                    <a:pos x="hc" y="b"/>
                  </a:cxn>
                  <a:cxn ang="cd2">
                    <a:pos x="l" y="vc"/>
                  </a:cxn>
                  <a:cxn ang="f150">
                    <a:pos x="f151" y="f155"/>
                  </a:cxn>
                  <a:cxn ang="f150">
                    <a:pos x="f156" y="f157"/>
                  </a:cxn>
                  <a:cxn ang="f150">
                    <a:pos x="f158" y="f159"/>
                  </a:cxn>
                  <a:cxn ang="f150">
                    <a:pos x="f160" y="f161"/>
                  </a:cxn>
                  <a:cxn ang="f150">
                    <a:pos x="f162" y="f163"/>
                  </a:cxn>
                  <a:cxn ang="f150">
                    <a:pos x="f164" y="f165"/>
                  </a:cxn>
                  <a:cxn ang="f150">
                    <a:pos x="f166" y="f167"/>
                  </a:cxn>
                  <a:cxn ang="f150">
                    <a:pos x="f168" y="f169"/>
                  </a:cxn>
                  <a:cxn ang="f150">
                    <a:pos x="f170" y="f171"/>
                  </a:cxn>
                  <a:cxn ang="f150">
                    <a:pos x="f172" y="f173"/>
                  </a:cxn>
                  <a:cxn ang="f150">
                    <a:pos x="f174" y="f175"/>
                  </a:cxn>
                  <a:cxn ang="f150">
                    <a:pos x="f174" y="f176"/>
                  </a:cxn>
                  <a:cxn ang="f150">
                    <a:pos x="f177" y="f178"/>
                  </a:cxn>
                  <a:cxn ang="f150">
                    <a:pos x="f179" y="f178"/>
                  </a:cxn>
                  <a:cxn ang="f150">
                    <a:pos x="f180" y="f181"/>
                  </a:cxn>
                  <a:cxn ang="f150">
                    <a:pos x="f182" y="f183"/>
                  </a:cxn>
                  <a:cxn ang="f150">
                    <a:pos x="f182" y="f184"/>
                  </a:cxn>
                  <a:cxn ang="f150">
                    <a:pos x="f182" y="f185"/>
                  </a:cxn>
                  <a:cxn ang="f150">
                    <a:pos x="f182" y="f186"/>
                  </a:cxn>
                  <a:cxn ang="f150">
                    <a:pos x="f179" y="f187"/>
                  </a:cxn>
                  <a:cxn ang="f150">
                    <a:pos x="f188" y="f185"/>
                  </a:cxn>
                  <a:cxn ang="f150">
                    <a:pos x="f189" y="f190"/>
                  </a:cxn>
                  <a:cxn ang="f150">
                    <a:pos x="f189" y="f191"/>
                  </a:cxn>
                  <a:cxn ang="f150">
                    <a:pos x="f189" y="f192"/>
                  </a:cxn>
                  <a:cxn ang="f150">
                    <a:pos x="f193" y="f192"/>
                  </a:cxn>
                  <a:cxn ang="f150">
                    <a:pos x="f168" y="f192"/>
                  </a:cxn>
                  <a:cxn ang="f150">
                    <a:pos x="f168" y="f194"/>
                  </a:cxn>
                  <a:cxn ang="f150">
                    <a:pos x="f195" y="f196"/>
                  </a:cxn>
                  <a:cxn ang="f150">
                    <a:pos x="f197" y="f192"/>
                  </a:cxn>
                  <a:cxn ang="f150">
                    <a:pos x="f198" y="f199"/>
                  </a:cxn>
                  <a:cxn ang="f150">
                    <a:pos x="f200" y="f201"/>
                  </a:cxn>
                  <a:cxn ang="f150">
                    <a:pos x="f162" y="f194"/>
                  </a:cxn>
                  <a:cxn ang="f150">
                    <a:pos x="f202" y="f203"/>
                  </a:cxn>
                  <a:cxn ang="f150">
                    <a:pos x="f204" y="f205"/>
                  </a:cxn>
                  <a:cxn ang="f150">
                    <a:pos x="f206" y="f207"/>
                  </a:cxn>
                  <a:cxn ang="f150">
                    <a:pos x="f206" y="f208"/>
                  </a:cxn>
                  <a:cxn ang="f150">
                    <a:pos x="f156" y="f209"/>
                  </a:cxn>
                  <a:cxn ang="f150">
                    <a:pos x="f156" y="f176"/>
                  </a:cxn>
                  <a:cxn ang="f150">
                    <a:pos x="f210" y="f211"/>
                  </a:cxn>
                  <a:cxn ang="f150">
                    <a:pos x="f206" y="f169"/>
                  </a:cxn>
                  <a:cxn ang="f150">
                    <a:pos x="f151" y="f155"/>
                  </a:cxn>
                </a:cxnLst>
                <a:rect l="f151" t="f154" r="f152" b="f153"/>
                <a:pathLst>
                  <a:path w="64" h="86">
                    <a:moveTo>
                      <a:pt x="f5" y="f8"/>
                    </a:moveTo>
                    <a:cubicBezTo>
                      <a:pt x="f9" y="f8"/>
                      <a:pt x="f10" y="f11"/>
                      <a:pt x="f9" y="f12"/>
                    </a:cubicBezTo>
                    <a:cubicBezTo>
                      <a:pt x="f8" y="f13"/>
                      <a:pt x="f12" y="f12"/>
                      <a:pt x="f12" y="f9"/>
                    </a:cubicBezTo>
                    <a:cubicBezTo>
                      <a:pt x="f12" y="f14"/>
                      <a:pt x="f11" y="f9"/>
                      <a:pt x="f15" y="f10"/>
                    </a:cubicBezTo>
                    <a:cubicBezTo>
                      <a:pt x="f16" y="f17"/>
                      <a:pt x="f18" y="f5"/>
                      <a:pt x="f18" y="f17"/>
                    </a:cubicBezTo>
                    <a:cubicBezTo>
                      <a:pt x="f18" y="f19"/>
                      <a:pt x="f18" y="f16"/>
                      <a:pt x="f20" y="f21"/>
                    </a:cubicBezTo>
                    <a:cubicBezTo>
                      <a:pt x="f22" y="f21"/>
                      <a:pt x="f23" y="f24"/>
                      <a:pt x="f25" y="f24"/>
                    </a:cubicBezTo>
                    <a:cubicBezTo>
                      <a:pt x="f26" y="f24"/>
                      <a:pt x="f27" y="f18"/>
                      <a:pt x="f28" y="f18"/>
                    </a:cubicBezTo>
                    <a:cubicBezTo>
                      <a:pt x="f29" y="f18"/>
                      <a:pt x="f30" y="f20"/>
                      <a:pt x="f31" y="f23"/>
                    </a:cubicBezTo>
                    <a:cubicBezTo>
                      <a:pt x="f32" y="f33"/>
                      <a:pt x="f31" y="f33"/>
                      <a:pt x="f34" y="f25"/>
                    </a:cubicBezTo>
                    <a:cubicBezTo>
                      <a:pt x="f35" y="f36"/>
                      <a:pt x="f37" y="f36"/>
                      <a:pt x="f38" y="f26"/>
                    </a:cubicBezTo>
                    <a:cubicBezTo>
                      <a:pt x="f39" y="f40"/>
                      <a:pt x="f37" y="f30"/>
                      <a:pt x="f38" y="f29"/>
                    </a:cubicBezTo>
                    <a:cubicBezTo>
                      <a:pt x="f39" y="f41"/>
                      <a:pt x="f42" y="f40"/>
                      <a:pt x="f35" y="f32"/>
                    </a:cubicBezTo>
                    <a:cubicBezTo>
                      <a:pt x="f43" y="f32"/>
                      <a:pt x="f43" y="f32"/>
                      <a:pt x="f43" y="f32"/>
                    </a:cubicBezTo>
                    <a:cubicBezTo>
                      <a:pt x="f44" y="f42"/>
                      <a:pt x="f45" y="f37"/>
                      <a:pt x="f44" y="f38"/>
                    </a:cubicBezTo>
                    <a:cubicBezTo>
                      <a:pt x="f46" y="f39"/>
                      <a:pt x="f47" y="f39"/>
                      <a:pt x="f48" y="f49"/>
                    </a:cubicBezTo>
                    <a:cubicBezTo>
                      <a:pt x="f6" y="f50"/>
                      <a:pt x="f46" y="f51"/>
                      <a:pt x="f48" y="f52"/>
                    </a:cubicBezTo>
                    <a:cubicBezTo>
                      <a:pt x="f53" y="f43"/>
                      <a:pt x="f46" y="f43"/>
                      <a:pt x="f48" y="f47"/>
                    </a:cubicBezTo>
                    <a:cubicBezTo>
                      <a:pt x="f53" y="f54"/>
                      <a:pt x="f48" y="f54"/>
                      <a:pt x="f48" y="f54"/>
                    </a:cubicBezTo>
                    <a:cubicBezTo>
                      <a:pt x="f44" y="f47"/>
                      <a:pt x="f46" y="f47"/>
                      <a:pt x="f43" y="f44"/>
                    </a:cubicBezTo>
                    <a:cubicBezTo>
                      <a:pt x="f55" y="f56"/>
                      <a:pt x="f50" y="f43"/>
                      <a:pt x="f42" y="f47"/>
                    </a:cubicBezTo>
                    <a:cubicBezTo>
                      <a:pt x="f32" y="f47"/>
                      <a:pt x="f57" y="f53"/>
                      <a:pt x="f32" y="f58"/>
                    </a:cubicBezTo>
                    <a:cubicBezTo>
                      <a:pt x="f59" y="f60"/>
                      <a:pt x="f32" y="f61"/>
                      <a:pt x="f32" y="f62"/>
                    </a:cubicBezTo>
                    <a:cubicBezTo>
                      <a:pt x="f63" y="f64"/>
                      <a:pt x="f32" y="f65"/>
                      <a:pt x="f32" y="f66"/>
                    </a:cubicBezTo>
                    <a:cubicBezTo>
                      <a:pt x="f59" y="f67"/>
                      <a:pt x="f32" y="f65"/>
                      <a:pt x="f41" y="f66"/>
                    </a:cubicBezTo>
                    <a:cubicBezTo>
                      <a:pt x="f40" y="f66"/>
                      <a:pt x="f30" y="f65"/>
                      <a:pt x="f28" y="f66"/>
                    </a:cubicBezTo>
                    <a:cubicBezTo>
                      <a:pt x="f26" y="f68"/>
                      <a:pt x="f30" y="f69"/>
                      <a:pt x="f28" y="f70"/>
                    </a:cubicBezTo>
                    <a:cubicBezTo>
                      <a:pt x="f26" y="f71"/>
                      <a:pt x="f28" y="f66"/>
                      <a:pt x="f72" y="f65"/>
                    </a:cubicBezTo>
                    <a:cubicBezTo>
                      <a:pt x="f25" y="f65"/>
                      <a:pt x="f73" y="f66"/>
                      <a:pt x="f74" y="f66"/>
                    </a:cubicBezTo>
                    <a:cubicBezTo>
                      <a:pt x="f33" y="f65"/>
                      <a:pt x="f74" y="f64"/>
                      <a:pt x="f22" y="f64"/>
                    </a:cubicBezTo>
                    <a:cubicBezTo>
                      <a:pt x="f22" y="f65"/>
                      <a:pt x="f18" y="f68"/>
                      <a:pt x="f75" y="f68"/>
                    </a:cubicBezTo>
                    <a:cubicBezTo>
                      <a:pt x="f75" y="f69"/>
                      <a:pt x="f18" y="f69"/>
                      <a:pt x="f18" y="f70"/>
                    </a:cubicBezTo>
                    <a:cubicBezTo>
                      <a:pt x="f16" y="f7"/>
                      <a:pt x="f76" y="f66"/>
                      <a:pt x="f16" y="f61"/>
                    </a:cubicBezTo>
                    <a:cubicBezTo>
                      <a:pt x="f77" y="f78"/>
                      <a:pt x="f15" y="f58"/>
                      <a:pt x="f77" y="f48"/>
                    </a:cubicBezTo>
                    <a:cubicBezTo>
                      <a:pt x="f9" y="f56"/>
                      <a:pt x="f12" y="f43"/>
                      <a:pt x="f14" y="f55"/>
                    </a:cubicBezTo>
                    <a:cubicBezTo>
                      <a:pt x="f9" y="f35"/>
                      <a:pt x="f10" y="f50"/>
                      <a:pt x="f14" y="f39"/>
                    </a:cubicBezTo>
                    <a:cubicBezTo>
                      <a:pt x="f9" y="f42"/>
                      <a:pt x="f14" y="f38"/>
                      <a:pt x="f9" y="f34"/>
                    </a:cubicBezTo>
                    <a:cubicBezTo>
                      <a:pt x="f8" y="f59"/>
                      <a:pt x="f14" y="f31"/>
                      <a:pt x="f9" y="f29"/>
                    </a:cubicBezTo>
                    <a:cubicBezTo>
                      <a:pt x="f13" y="f28"/>
                      <a:pt x="f17" y="f40"/>
                      <a:pt x="f19" y="f72"/>
                    </a:cubicBezTo>
                    <a:cubicBezTo>
                      <a:pt x="f9" y="f25"/>
                      <a:pt x="f10" y="f23"/>
                      <a:pt x="f14" y="f18"/>
                    </a:cubicBezTo>
                    <a:cubicBezTo>
                      <a:pt x="f9" y="f24"/>
                      <a:pt x="f10" y="f79"/>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2" name="Peru">
                <a:extLst>
                  <a:ext uri="{FF2B5EF4-FFF2-40B4-BE49-F238E27FC236}">
                    <a16:creationId xmlns:a16="http://schemas.microsoft.com/office/drawing/2014/main" id="{28B6B189-CCB3-F3A0-3C29-68711527426D}"/>
                  </a:ext>
                </a:extLst>
              </p:cNvPr>
              <p:cNvSpPr/>
              <p:nvPr/>
            </p:nvSpPr>
            <p:spPr>
              <a:xfrm>
                <a:off x="4718541" y="4535917"/>
                <a:ext cx="361498" cy="575459"/>
              </a:xfrm>
              <a:custGeom>
                <a:avLst/>
                <a:gdLst>
                  <a:gd name="f0" fmla="val 10800000"/>
                  <a:gd name="f1" fmla="val 5400000"/>
                  <a:gd name="f2" fmla="val 180"/>
                  <a:gd name="f3" fmla="val w"/>
                  <a:gd name="f4" fmla="val h"/>
                  <a:gd name="f5" fmla="val 0"/>
                  <a:gd name="f6" fmla="val 68"/>
                  <a:gd name="f7" fmla="val 117"/>
                  <a:gd name="f8" fmla="val 6"/>
                  <a:gd name="f9" fmla="val 22"/>
                  <a:gd name="f10" fmla="val 5"/>
                  <a:gd name="f11" fmla="val 2"/>
                  <a:gd name="f12" fmla="val 25"/>
                  <a:gd name="f13" fmla="val 3"/>
                  <a:gd name="f14" fmla="val 26"/>
                  <a:gd name="f15" fmla="val 4"/>
                  <a:gd name="f16" fmla="val 27"/>
                  <a:gd name="f17" fmla="val 29"/>
                  <a:gd name="f18" fmla="val 30"/>
                  <a:gd name="f19" fmla="val 28"/>
                  <a:gd name="f20" fmla="val 32"/>
                  <a:gd name="f21" fmla="val 35"/>
                  <a:gd name="f22" fmla="val 34"/>
                  <a:gd name="f23" fmla="val 36"/>
                  <a:gd name="f24" fmla="val 38"/>
                  <a:gd name="f25" fmla="val 41"/>
                  <a:gd name="f26" fmla="val 10"/>
                  <a:gd name="f27" fmla="val 46"/>
                  <a:gd name="f28" fmla="val 45"/>
                  <a:gd name="f29" fmla="val 11"/>
                  <a:gd name="f30" fmla="val 47"/>
                  <a:gd name="f31" fmla="val 12"/>
                  <a:gd name="f32" fmla="val 49"/>
                  <a:gd name="f33" fmla="val 14"/>
                  <a:gd name="f34" fmla="val 50"/>
                  <a:gd name="f35" fmla="val 52"/>
                  <a:gd name="f36" fmla="val 15"/>
                  <a:gd name="f37" fmla="val 54"/>
                  <a:gd name="f38" fmla="val 16"/>
                  <a:gd name="f39" fmla="val 51"/>
                  <a:gd name="f40" fmla="val 17"/>
                  <a:gd name="f41" fmla="val 57"/>
                  <a:gd name="f42" fmla="val 19"/>
                  <a:gd name="f43" fmla="val 62"/>
                  <a:gd name="f44" fmla="val 21"/>
                  <a:gd name="f45" fmla="val 66"/>
                  <a:gd name="f46" fmla="val 71"/>
                  <a:gd name="f47" fmla="val 23"/>
                  <a:gd name="f48" fmla="val 75"/>
                  <a:gd name="f49" fmla="val 74"/>
                  <a:gd name="f50" fmla="val 78"/>
                  <a:gd name="f51" fmla="val 81"/>
                  <a:gd name="f52" fmla="val 80"/>
                  <a:gd name="f53" fmla="val 82"/>
                  <a:gd name="f54" fmla="val 84"/>
                  <a:gd name="f55" fmla="val 88"/>
                  <a:gd name="f56" fmla="val 90"/>
                  <a:gd name="f57" fmla="val 92"/>
                  <a:gd name="f58" fmla="val 31"/>
                  <a:gd name="f59" fmla="val 93"/>
                  <a:gd name="f60" fmla="val 33"/>
                  <a:gd name="f61" fmla="val 95"/>
                  <a:gd name="f62" fmla="val 98"/>
                  <a:gd name="f63" fmla="val 37"/>
                  <a:gd name="f64" fmla="val 101"/>
                  <a:gd name="f65" fmla="val 40"/>
                  <a:gd name="f66" fmla="val 103"/>
                  <a:gd name="f67" fmla="val 43"/>
                  <a:gd name="f68" fmla="val 102"/>
                  <a:gd name="f69" fmla="val 105"/>
                  <a:gd name="f70" fmla="val 106"/>
                  <a:gd name="f71" fmla="val 56"/>
                  <a:gd name="f72" fmla="val 109"/>
                  <a:gd name="f73" fmla="val 113"/>
                  <a:gd name="f74" fmla="val 114"/>
                  <a:gd name="f75" fmla="val 59"/>
                  <a:gd name="f76" fmla="val 115"/>
                  <a:gd name="f77" fmla="val 61"/>
                  <a:gd name="f78" fmla="val 116"/>
                  <a:gd name="f79" fmla="val 64"/>
                  <a:gd name="f80" fmla="val 111"/>
                  <a:gd name="f81" fmla="val 63"/>
                  <a:gd name="f82" fmla="val 110"/>
                  <a:gd name="f83" fmla="val 107"/>
                  <a:gd name="f84" fmla="val 99"/>
                  <a:gd name="f85" fmla="val 67"/>
                  <a:gd name="f86" fmla="val 96"/>
                  <a:gd name="f87" fmla="val 65"/>
                  <a:gd name="f88" fmla="val 86"/>
                  <a:gd name="f89" fmla="val 83"/>
                  <a:gd name="f90" fmla="val 79"/>
                  <a:gd name="f91" fmla="val 55"/>
                  <a:gd name="f92" fmla="val 60"/>
                  <a:gd name="f93" fmla="val 44"/>
                  <a:gd name="f94" fmla="val 58"/>
                  <a:gd name="f95" fmla="val 53"/>
                  <a:gd name="f96" fmla="val 48"/>
                  <a:gd name="f97" fmla="val 42"/>
                  <a:gd name="f98" fmla="val 24"/>
                  <a:gd name="f99" fmla="val 13"/>
                  <a:gd name="f100" fmla="val 9"/>
                  <a:gd name="f101" fmla="val 39"/>
                  <a:gd name="f102" fmla="val 8"/>
                  <a:gd name="f103" fmla="val 1"/>
                  <a:gd name="f104" fmla="val 20"/>
                  <a:gd name="f105" fmla="val 18"/>
                  <a:gd name="f106" fmla="+- 0 0 -90"/>
                  <a:gd name="f107" fmla="*/ f3 1 68"/>
                  <a:gd name="f108" fmla="*/ f4 1 117"/>
                  <a:gd name="f109" fmla="+- f7 0 f5"/>
                  <a:gd name="f110" fmla="+- f6 0 f5"/>
                  <a:gd name="f111" fmla="*/ f106 f0 1"/>
                  <a:gd name="f112" fmla="*/ f110 1 68"/>
                  <a:gd name="f113" fmla="*/ f109 1 117"/>
                  <a:gd name="f114" fmla="*/ f111 1 f2"/>
                  <a:gd name="f115" fmla="*/ 6 1 f112"/>
                  <a:gd name="f116" fmla="*/ 22 1 f113"/>
                  <a:gd name="f117" fmla="*/ 3 1 f112"/>
                  <a:gd name="f118" fmla="*/ 26 1 f113"/>
                  <a:gd name="f119" fmla="*/ 29 1 f113"/>
                  <a:gd name="f120" fmla="*/ 32 1 f113"/>
                  <a:gd name="f121" fmla="*/ 5 1 f112"/>
                  <a:gd name="f122" fmla="*/ 36 1 f113"/>
                  <a:gd name="f123" fmla="*/ 41 1 f113"/>
                  <a:gd name="f124" fmla="*/ 11 1 f112"/>
                  <a:gd name="f125" fmla="*/ 47 1 f113"/>
                  <a:gd name="f126" fmla="*/ 14 1 f112"/>
                  <a:gd name="f127" fmla="*/ 52 1 f113"/>
                  <a:gd name="f128" fmla="*/ 17 1 f112"/>
                  <a:gd name="f129" fmla="*/ 57 1 f113"/>
                  <a:gd name="f130" fmla="*/ 22 1 f112"/>
                  <a:gd name="f131" fmla="*/ 71 1 f113"/>
                  <a:gd name="f132" fmla="*/ 26 1 f112"/>
                  <a:gd name="f133" fmla="*/ 78 1 f113"/>
                  <a:gd name="f134" fmla="*/ 27 1 f112"/>
                  <a:gd name="f135" fmla="*/ 82 1 f113"/>
                  <a:gd name="f136" fmla="*/ 29 1 f112"/>
                  <a:gd name="f137" fmla="*/ 90 1 f113"/>
                  <a:gd name="f138" fmla="*/ 28 1 f112"/>
                  <a:gd name="f139" fmla="*/ 33 1 f112"/>
                  <a:gd name="f140" fmla="*/ 95 1 f113"/>
                  <a:gd name="f141" fmla="*/ 38 1 f112"/>
                  <a:gd name="f142" fmla="*/ 101 1 f113"/>
                  <a:gd name="f143" fmla="*/ 46 1 f112"/>
                  <a:gd name="f144" fmla="*/ 105 1 f113"/>
                  <a:gd name="f145" fmla="*/ 57 1 f112"/>
                  <a:gd name="f146" fmla="*/ 113 1 f113"/>
                  <a:gd name="f147" fmla="*/ 61 1 f112"/>
                  <a:gd name="f148" fmla="*/ 117 1 f113"/>
                  <a:gd name="f149" fmla="*/ 64 1 f112"/>
                  <a:gd name="f150" fmla="*/ 114 1 f113"/>
                  <a:gd name="f151" fmla="*/ 110 1 f113"/>
                  <a:gd name="f152" fmla="*/ 66 1 f112"/>
                  <a:gd name="f153" fmla="*/ 106 1 f113"/>
                  <a:gd name="f154" fmla="*/ 99 1 f113"/>
                  <a:gd name="f155" fmla="*/ 65 1 f112"/>
                  <a:gd name="f156" fmla="*/ 93 1 f113"/>
                  <a:gd name="f157" fmla="*/ 83 1 f113"/>
                  <a:gd name="f158" fmla="*/ 59 1 f112"/>
                  <a:gd name="f159" fmla="*/ 55 1 f112"/>
                  <a:gd name="f160" fmla="*/ 68 1 f113"/>
                  <a:gd name="f161" fmla="*/ 63 1 f113"/>
                  <a:gd name="f162" fmla="*/ 54 1 f112"/>
                  <a:gd name="f163" fmla="*/ 61 1 f113"/>
                  <a:gd name="f164" fmla="*/ 49 1 f112"/>
                  <a:gd name="f165" fmla="*/ 64 1 f113"/>
                  <a:gd name="f166" fmla="*/ 44 1 f112"/>
                  <a:gd name="f167" fmla="*/ 62 1 f113"/>
                  <a:gd name="f168" fmla="*/ 43 1 f112"/>
                  <a:gd name="f169" fmla="*/ 58 1 f113"/>
                  <a:gd name="f170" fmla="*/ 40 1 f112"/>
                  <a:gd name="f171" fmla="*/ 51 1 f113"/>
                  <a:gd name="f172" fmla="*/ 48 1 f113"/>
                  <a:gd name="f173" fmla="*/ 42 1 f112"/>
                  <a:gd name="f174" fmla="*/ 35 1 f113"/>
                  <a:gd name="f175" fmla="*/ 47 1 f112"/>
                  <a:gd name="f176" fmla="*/ 31 1 f113"/>
                  <a:gd name="f177" fmla="*/ 53 1 f112"/>
                  <a:gd name="f178" fmla="*/ 27 1 f113"/>
                  <a:gd name="f179" fmla="*/ 25 1 f113"/>
                  <a:gd name="f180" fmla="*/ 19 1 f113"/>
                  <a:gd name="f181" fmla="*/ 51 1 f112"/>
                  <a:gd name="f182" fmla="*/ 15 1 f113"/>
                  <a:gd name="f183" fmla="*/ 41 1 f112"/>
                  <a:gd name="f184" fmla="*/ 9 1 f113"/>
                  <a:gd name="f185" fmla="*/ 35 1 f112"/>
                  <a:gd name="f186" fmla="*/ 4 1 f113"/>
                  <a:gd name="f187" fmla="*/ 30 1 f112"/>
                  <a:gd name="f188" fmla="*/ 0 1 f113"/>
                  <a:gd name="f189" fmla="*/ 8 1 f113"/>
                  <a:gd name="f190" fmla="*/ 20 1 f112"/>
                  <a:gd name="f191" fmla="*/ 18 1 f113"/>
                  <a:gd name="f192" fmla="*/ 16 1 f112"/>
                  <a:gd name="f193" fmla="*/ 21 1 f113"/>
                  <a:gd name="f194" fmla="*/ 8 1 f112"/>
                  <a:gd name="f195" fmla="*/ 0 1 f112"/>
                  <a:gd name="f196" fmla="*/ f6 1 f112"/>
                  <a:gd name="f197" fmla="*/ f7 1 f113"/>
                  <a:gd name="f198" fmla="+- f114 0 f1"/>
                  <a:gd name="f199" fmla="*/ f195 f107 1"/>
                  <a:gd name="f200" fmla="*/ f196 f107 1"/>
                  <a:gd name="f201" fmla="*/ f197 f108 1"/>
                  <a:gd name="f202" fmla="*/ f188 f108 1"/>
                  <a:gd name="f203" fmla="*/ f115 f107 1"/>
                  <a:gd name="f204" fmla="*/ f116 f108 1"/>
                  <a:gd name="f205" fmla="*/ f117 f107 1"/>
                  <a:gd name="f206" fmla="*/ f118 f108 1"/>
                  <a:gd name="f207" fmla="*/ f119 f108 1"/>
                  <a:gd name="f208" fmla="*/ f120 f108 1"/>
                  <a:gd name="f209" fmla="*/ f121 f107 1"/>
                  <a:gd name="f210" fmla="*/ f122 f108 1"/>
                  <a:gd name="f211" fmla="*/ f123 f108 1"/>
                  <a:gd name="f212" fmla="*/ f124 f107 1"/>
                  <a:gd name="f213" fmla="*/ f125 f108 1"/>
                  <a:gd name="f214" fmla="*/ f126 f107 1"/>
                  <a:gd name="f215" fmla="*/ f127 f108 1"/>
                  <a:gd name="f216" fmla="*/ f128 f107 1"/>
                  <a:gd name="f217" fmla="*/ f129 f108 1"/>
                  <a:gd name="f218" fmla="*/ f130 f107 1"/>
                  <a:gd name="f219" fmla="*/ f131 f108 1"/>
                  <a:gd name="f220" fmla="*/ f132 f107 1"/>
                  <a:gd name="f221" fmla="*/ f133 f108 1"/>
                  <a:gd name="f222" fmla="*/ f134 f107 1"/>
                  <a:gd name="f223" fmla="*/ f135 f108 1"/>
                  <a:gd name="f224" fmla="*/ f136 f107 1"/>
                  <a:gd name="f225" fmla="*/ f137 f108 1"/>
                  <a:gd name="f226" fmla="*/ f138 f107 1"/>
                  <a:gd name="f227" fmla="*/ f139 f107 1"/>
                  <a:gd name="f228" fmla="*/ f140 f108 1"/>
                  <a:gd name="f229" fmla="*/ f141 f107 1"/>
                  <a:gd name="f230" fmla="*/ f142 f108 1"/>
                  <a:gd name="f231" fmla="*/ f143 f107 1"/>
                  <a:gd name="f232" fmla="*/ f144 f108 1"/>
                  <a:gd name="f233" fmla="*/ f145 f107 1"/>
                  <a:gd name="f234" fmla="*/ f146 f108 1"/>
                  <a:gd name="f235" fmla="*/ f147 f107 1"/>
                  <a:gd name="f236" fmla="*/ f148 f108 1"/>
                  <a:gd name="f237" fmla="*/ f149 f107 1"/>
                  <a:gd name="f238" fmla="*/ f150 f108 1"/>
                  <a:gd name="f239" fmla="*/ f151 f108 1"/>
                  <a:gd name="f240" fmla="*/ f152 f107 1"/>
                  <a:gd name="f241" fmla="*/ f153 f108 1"/>
                  <a:gd name="f242" fmla="*/ f154 f108 1"/>
                  <a:gd name="f243" fmla="*/ f155 f107 1"/>
                  <a:gd name="f244" fmla="*/ f156 f108 1"/>
                  <a:gd name="f245" fmla="*/ f157 f108 1"/>
                  <a:gd name="f246" fmla="*/ f158 f107 1"/>
                  <a:gd name="f247" fmla="*/ f159 f107 1"/>
                  <a:gd name="f248" fmla="*/ f160 f108 1"/>
                  <a:gd name="f249" fmla="*/ f161 f108 1"/>
                  <a:gd name="f250" fmla="*/ f162 f107 1"/>
                  <a:gd name="f251" fmla="*/ f163 f108 1"/>
                  <a:gd name="f252" fmla="*/ f164 f107 1"/>
                  <a:gd name="f253" fmla="*/ f165 f108 1"/>
                  <a:gd name="f254" fmla="*/ f166 f107 1"/>
                  <a:gd name="f255" fmla="*/ f167 f108 1"/>
                  <a:gd name="f256" fmla="*/ f168 f107 1"/>
                  <a:gd name="f257" fmla="*/ f169 f108 1"/>
                  <a:gd name="f258" fmla="*/ f170 f107 1"/>
                  <a:gd name="f259" fmla="*/ f171 f108 1"/>
                  <a:gd name="f260" fmla="*/ f172 f108 1"/>
                  <a:gd name="f261" fmla="*/ f173 f107 1"/>
                  <a:gd name="f262" fmla="*/ f174 f108 1"/>
                  <a:gd name="f263" fmla="*/ f175 f107 1"/>
                  <a:gd name="f264" fmla="*/ f176 f108 1"/>
                  <a:gd name="f265" fmla="*/ f177 f107 1"/>
                  <a:gd name="f266" fmla="*/ f178 f108 1"/>
                  <a:gd name="f267" fmla="*/ f179 f108 1"/>
                  <a:gd name="f268" fmla="*/ f180 f108 1"/>
                  <a:gd name="f269" fmla="*/ f181 f107 1"/>
                  <a:gd name="f270" fmla="*/ f182 f108 1"/>
                  <a:gd name="f271" fmla="*/ f183 f107 1"/>
                  <a:gd name="f272" fmla="*/ f184 f108 1"/>
                  <a:gd name="f273" fmla="*/ f185 f107 1"/>
                  <a:gd name="f274" fmla="*/ f186 f108 1"/>
                  <a:gd name="f275" fmla="*/ f187 f107 1"/>
                  <a:gd name="f276" fmla="*/ f189 f108 1"/>
                  <a:gd name="f277" fmla="*/ f190 f107 1"/>
                  <a:gd name="f278" fmla="*/ f191 f108 1"/>
                  <a:gd name="f279" fmla="*/ f192 f107 1"/>
                  <a:gd name="f280" fmla="*/ f193 f108 1"/>
                  <a:gd name="f281" fmla="*/ f194 f107 1"/>
                </a:gdLst>
                <a:ahLst/>
                <a:cxnLst>
                  <a:cxn ang="3cd4">
                    <a:pos x="hc" y="t"/>
                  </a:cxn>
                  <a:cxn ang="0">
                    <a:pos x="r" y="vc"/>
                  </a:cxn>
                  <a:cxn ang="cd4">
                    <a:pos x="hc" y="b"/>
                  </a:cxn>
                  <a:cxn ang="cd2">
                    <a:pos x="l" y="vc"/>
                  </a:cxn>
                  <a:cxn ang="f198">
                    <a:pos x="f203" y="f204"/>
                  </a:cxn>
                  <a:cxn ang="f198">
                    <a:pos x="f205" y="f206"/>
                  </a:cxn>
                  <a:cxn ang="f198">
                    <a:pos x="f205" y="f207"/>
                  </a:cxn>
                  <a:cxn ang="f198">
                    <a:pos x="f205" y="f208"/>
                  </a:cxn>
                  <a:cxn ang="f198">
                    <a:pos x="f209" y="f210"/>
                  </a:cxn>
                  <a:cxn ang="f198">
                    <a:pos x="f203" y="f211"/>
                  </a:cxn>
                  <a:cxn ang="f198">
                    <a:pos x="f212" y="f213"/>
                  </a:cxn>
                  <a:cxn ang="f198">
                    <a:pos x="f214" y="f215"/>
                  </a:cxn>
                  <a:cxn ang="f198">
                    <a:pos x="f216" y="f217"/>
                  </a:cxn>
                  <a:cxn ang="f198">
                    <a:pos x="f218" y="f219"/>
                  </a:cxn>
                  <a:cxn ang="f198">
                    <a:pos x="f220" y="f221"/>
                  </a:cxn>
                  <a:cxn ang="f198">
                    <a:pos x="f222" y="f223"/>
                  </a:cxn>
                  <a:cxn ang="f198">
                    <a:pos x="f224" y="f225"/>
                  </a:cxn>
                  <a:cxn ang="f198">
                    <a:pos x="f226" y="f225"/>
                  </a:cxn>
                  <a:cxn ang="f198">
                    <a:pos x="f227" y="f228"/>
                  </a:cxn>
                  <a:cxn ang="f198">
                    <a:pos x="f229" y="f230"/>
                  </a:cxn>
                  <a:cxn ang="f198">
                    <a:pos x="f231" y="f232"/>
                  </a:cxn>
                  <a:cxn ang="f198">
                    <a:pos x="f233" y="f234"/>
                  </a:cxn>
                  <a:cxn ang="f198">
                    <a:pos x="f235" y="f236"/>
                  </a:cxn>
                  <a:cxn ang="f198">
                    <a:pos x="f237" y="f238"/>
                  </a:cxn>
                  <a:cxn ang="f198">
                    <a:pos x="f237" y="f239"/>
                  </a:cxn>
                  <a:cxn ang="f198">
                    <a:pos x="f240" y="f241"/>
                  </a:cxn>
                  <a:cxn ang="f198">
                    <a:pos x="f240" y="f242"/>
                  </a:cxn>
                  <a:cxn ang="f198">
                    <a:pos x="f243" y="f244"/>
                  </a:cxn>
                  <a:cxn ang="f198">
                    <a:pos x="f237" y="f245"/>
                  </a:cxn>
                  <a:cxn ang="f198">
                    <a:pos x="f246" y="f219"/>
                  </a:cxn>
                  <a:cxn ang="f198">
                    <a:pos x="f247" y="f248"/>
                  </a:cxn>
                  <a:cxn ang="f198">
                    <a:pos x="f247" y="f249"/>
                  </a:cxn>
                  <a:cxn ang="f198">
                    <a:pos x="f250" y="f251"/>
                  </a:cxn>
                  <a:cxn ang="f198">
                    <a:pos x="f252" y="f253"/>
                  </a:cxn>
                  <a:cxn ang="f198">
                    <a:pos x="f254" y="f255"/>
                  </a:cxn>
                  <a:cxn ang="f198">
                    <a:pos x="f256" y="f257"/>
                  </a:cxn>
                  <a:cxn ang="f198">
                    <a:pos x="f258" y="f259"/>
                  </a:cxn>
                  <a:cxn ang="f198">
                    <a:pos x="f258" y="f260"/>
                  </a:cxn>
                  <a:cxn ang="f198">
                    <a:pos x="f261" y="f211"/>
                  </a:cxn>
                  <a:cxn ang="f198">
                    <a:pos x="f254" y="f262"/>
                  </a:cxn>
                  <a:cxn ang="f198">
                    <a:pos x="f263" y="f264"/>
                  </a:cxn>
                  <a:cxn ang="f198">
                    <a:pos x="f265" y="f266"/>
                  </a:cxn>
                  <a:cxn ang="f198">
                    <a:pos x="f247" y="f267"/>
                  </a:cxn>
                  <a:cxn ang="f198">
                    <a:pos x="f250" y="f268"/>
                  </a:cxn>
                  <a:cxn ang="f198">
                    <a:pos x="f269" y="f270"/>
                  </a:cxn>
                  <a:cxn ang="f198">
                    <a:pos x="f231" y="f270"/>
                  </a:cxn>
                  <a:cxn ang="f198">
                    <a:pos x="f271" y="f270"/>
                  </a:cxn>
                  <a:cxn ang="f198">
                    <a:pos x="f229" y="f272"/>
                  </a:cxn>
                  <a:cxn ang="f198">
                    <a:pos x="f273" y="f274"/>
                  </a:cxn>
                  <a:cxn ang="f198">
                    <a:pos x="f275" y="f202"/>
                  </a:cxn>
                  <a:cxn ang="f198">
                    <a:pos x="f224" y="f276"/>
                  </a:cxn>
                  <a:cxn ang="f198">
                    <a:pos x="f277" y="f278"/>
                  </a:cxn>
                  <a:cxn ang="f198">
                    <a:pos x="f279" y="f280"/>
                  </a:cxn>
                  <a:cxn ang="f198">
                    <a:pos x="f214" y="f206"/>
                  </a:cxn>
                  <a:cxn ang="f198">
                    <a:pos x="f281" y="f267"/>
                  </a:cxn>
                  <a:cxn ang="f198">
                    <a:pos x="f203" y="f204"/>
                  </a:cxn>
                </a:cxnLst>
                <a:rect l="f199" t="f202" r="f200" b="f201"/>
                <a:pathLst>
                  <a:path w="68" h="117">
                    <a:moveTo>
                      <a:pt x="f8" y="f9"/>
                    </a:moveTo>
                    <a:cubicBezTo>
                      <a:pt x="f10" y="f9"/>
                      <a:pt x="f11" y="f12"/>
                      <a:pt x="f13" y="f14"/>
                    </a:cubicBezTo>
                    <a:cubicBezTo>
                      <a:pt x="f15" y="f16"/>
                      <a:pt x="f11" y="f16"/>
                      <a:pt x="f13" y="f17"/>
                    </a:cubicBezTo>
                    <a:cubicBezTo>
                      <a:pt x="f13" y="f18"/>
                      <a:pt x="f5" y="f19"/>
                      <a:pt x="f13" y="f20"/>
                    </a:cubicBezTo>
                    <a:cubicBezTo>
                      <a:pt x="f8" y="f21"/>
                      <a:pt x="f13" y="f22"/>
                      <a:pt x="f10" y="f23"/>
                    </a:cubicBezTo>
                    <a:cubicBezTo>
                      <a:pt x="f10" y="f23"/>
                      <a:pt x="f15" y="f24"/>
                      <a:pt x="f8" y="f25"/>
                    </a:cubicBezTo>
                    <a:cubicBezTo>
                      <a:pt x="f26" y="f27"/>
                      <a:pt x="f26" y="f28"/>
                      <a:pt x="f29" y="f30"/>
                    </a:cubicBezTo>
                    <a:cubicBezTo>
                      <a:pt x="f31" y="f32"/>
                      <a:pt x="f33" y="f34"/>
                      <a:pt x="f33" y="f35"/>
                    </a:cubicBezTo>
                    <a:cubicBezTo>
                      <a:pt x="f36" y="f37"/>
                      <a:pt x="f38" y="f39"/>
                      <a:pt x="f40" y="f41"/>
                    </a:cubicBezTo>
                    <a:cubicBezTo>
                      <a:pt x="f42" y="f43"/>
                      <a:pt x="f44" y="f45"/>
                      <a:pt x="f9" y="f46"/>
                    </a:cubicBezTo>
                    <a:cubicBezTo>
                      <a:pt x="f47" y="f48"/>
                      <a:pt x="f12" y="f49"/>
                      <a:pt x="f14" y="f50"/>
                    </a:cubicBezTo>
                    <a:cubicBezTo>
                      <a:pt x="f14" y="f51"/>
                      <a:pt x="f19" y="f52"/>
                      <a:pt x="f16" y="f53"/>
                    </a:cubicBezTo>
                    <a:cubicBezTo>
                      <a:pt x="f14" y="f54"/>
                      <a:pt x="f17" y="f55"/>
                      <a:pt x="f17" y="f56"/>
                    </a:cubicBezTo>
                    <a:cubicBezTo>
                      <a:pt x="f17" y="f56"/>
                      <a:pt x="f16" y="f55"/>
                      <a:pt x="f19" y="f56"/>
                    </a:cubicBezTo>
                    <a:cubicBezTo>
                      <a:pt x="f17" y="f57"/>
                      <a:pt x="f58" y="f59"/>
                      <a:pt x="f60" y="f61"/>
                    </a:cubicBezTo>
                    <a:cubicBezTo>
                      <a:pt x="f21" y="f62"/>
                      <a:pt x="f63" y="f62"/>
                      <a:pt x="f24" y="f64"/>
                    </a:cubicBezTo>
                    <a:cubicBezTo>
                      <a:pt x="f65" y="f66"/>
                      <a:pt x="f67" y="f68"/>
                      <a:pt x="f27" y="f69"/>
                    </a:cubicBezTo>
                    <a:cubicBezTo>
                      <a:pt x="f30" y="f70"/>
                      <a:pt x="f71" y="f72"/>
                      <a:pt x="f41" y="f73"/>
                    </a:cubicBezTo>
                    <a:cubicBezTo>
                      <a:pt x="f41" y="f74"/>
                      <a:pt x="f75" y="f76"/>
                      <a:pt x="f77" y="f7"/>
                    </a:cubicBezTo>
                    <a:cubicBezTo>
                      <a:pt x="f45" y="f78"/>
                      <a:pt x="f77" y="f76"/>
                      <a:pt x="f79" y="f74"/>
                    </a:cubicBezTo>
                    <a:cubicBezTo>
                      <a:pt x="f45" y="f80"/>
                      <a:pt x="f81" y="f73"/>
                      <a:pt x="f79" y="f82"/>
                    </a:cubicBezTo>
                    <a:cubicBezTo>
                      <a:pt x="f45" y="f83"/>
                      <a:pt x="f79" y="f72"/>
                      <a:pt x="f45" y="f70"/>
                    </a:cubicBezTo>
                    <a:cubicBezTo>
                      <a:pt x="f6" y="f68"/>
                      <a:pt x="f79" y="f64"/>
                      <a:pt x="f45" y="f84"/>
                    </a:cubicBezTo>
                    <a:cubicBezTo>
                      <a:pt x="f85" y="f86"/>
                      <a:pt x="f43" y="f62"/>
                      <a:pt x="f87" y="f59"/>
                    </a:cubicBezTo>
                    <a:cubicBezTo>
                      <a:pt x="f45" y="f56"/>
                      <a:pt x="f81" y="f88"/>
                      <a:pt x="f79" y="f89"/>
                    </a:cubicBezTo>
                    <a:cubicBezTo>
                      <a:pt x="f45" y="f52"/>
                      <a:pt x="f81" y="f90"/>
                      <a:pt x="f75" y="f46"/>
                    </a:cubicBezTo>
                    <a:cubicBezTo>
                      <a:pt x="f71" y="f49"/>
                      <a:pt x="f71" y="f46"/>
                      <a:pt x="f91" y="f6"/>
                    </a:cubicBezTo>
                    <a:cubicBezTo>
                      <a:pt x="f91" y="f87"/>
                      <a:pt x="f91" y="f79"/>
                      <a:pt x="f91" y="f81"/>
                    </a:cubicBezTo>
                    <a:cubicBezTo>
                      <a:pt x="f71" y="f77"/>
                      <a:pt x="f91" y="f92"/>
                      <a:pt x="f37" y="f77"/>
                    </a:cubicBezTo>
                    <a:cubicBezTo>
                      <a:pt x="f35" y="f79"/>
                      <a:pt x="f35" y="f87"/>
                      <a:pt x="f32" y="f79"/>
                    </a:cubicBezTo>
                    <a:cubicBezTo>
                      <a:pt x="f93" y="f79"/>
                      <a:pt x="f30" y="f43"/>
                      <a:pt x="f93" y="f43"/>
                    </a:cubicBezTo>
                    <a:cubicBezTo>
                      <a:pt x="f25" y="f43"/>
                      <a:pt x="f28" y="f92"/>
                      <a:pt x="f67" y="f94"/>
                    </a:cubicBezTo>
                    <a:cubicBezTo>
                      <a:pt x="f25" y="f71"/>
                      <a:pt x="f25" y="f95"/>
                      <a:pt x="f65" y="f39"/>
                    </a:cubicBezTo>
                    <a:cubicBezTo>
                      <a:pt x="f24" y="f30"/>
                      <a:pt x="f65" y="f32"/>
                      <a:pt x="f65" y="f96"/>
                    </a:cubicBezTo>
                    <a:cubicBezTo>
                      <a:pt x="f63" y="f93"/>
                      <a:pt x="f97" y="f93"/>
                      <a:pt x="f97" y="f25"/>
                    </a:cubicBezTo>
                    <a:cubicBezTo>
                      <a:pt x="f67" y="f63"/>
                      <a:pt x="f93" y="f63"/>
                      <a:pt x="f93" y="f21"/>
                    </a:cubicBezTo>
                    <a:cubicBezTo>
                      <a:pt x="f93" y="f60"/>
                      <a:pt x="f27" y="f60"/>
                      <a:pt x="f30" y="f58"/>
                    </a:cubicBezTo>
                    <a:cubicBezTo>
                      <a:pt x="f39" y="f14"/>
                      <a:pt x="f35" y="f17"/>
                      <a:pt x="f95" y="f16"/>
                    </a:cubicBezTo>
                    <a:cubicBezTo>
                      <a:pt x="f37" y="f12"/>
                      <a:pt x="f37" y="f19"/>
                      <a:pt x="f91" y="f12"/>
                    </a:cubicBezTo>
                    <a:cubicBezTo>
                      <a:pt x="f39" y="f9"/>
                      <a:pt x="f35" y="f98"/>
                      <a:pt x="f37" y="f42"/>
                    </a:cubicBezTo>
                    <a:cubicBezTo>
                      <a:pt x="f71" y="f36"/>
                      <a:pt x="f95" y="f33"/>
                      <a:pt x="f39" y="f36"/>
                    </a:cubicBezTo>
                    <a:cubicBezTo>
                      <a:pt x="f34" y="f40"/>
                      <a:pt x="f32" y="f99"/>
                      <a:pt x="f27" y="f36"/>
                    </a:cubicBezTo>
                    <a:cubicBezTo>
                      <a:pt x="f67" y="f40"/>
                      <a:pt x="f67" y="f33"/>
                      <a:pt x="f25" y="f36"/>
                    </a:cubicBezTo>
                    <a:cubicBezTo>
                      <a:pt x="f65" y="f100"/>
                      <a:pt x="f101" y="f31"/>
                      <a:pt x="f24" y="f100"/>
                    </a:cubicBezTo>
                    <a:cubicBezTo>
                      <a:pt x="f24" y="f8"/>
                      <a:pt x="f21" y="f102"/>
                      <a:pt x="f21" y="f15"/>
                    </a:cubicBezTo>
                    <a:cubicBezTo>
                      <a:pt x="f22" y="f103"/>
                      <a:pt x="f20" y="f103"/>
                      <a:pt x="f18" y="f5"/>
                    </a:cubicBezTo>
                    <a:cubicBezTo>
                      <a:pt x="f18" y="f10"/>
                      <a:pt x="f58" y="f10"/>
                      <a:pt x="f17" y="f102"/>
                    </a:cubicBezTo>
                    <a:cubicBezTo>
                      <a:pt x="f16" y="f31"/>
                      <a:pt x="f12" y="f36"/>
                      <a:pt x="f104" y="f105"/>
                    </a:cubicBezTo>
                    <a:cubicBezTo>
                      <a:pt x="f38" y="f104"/>
                      <a:pt x="f42" y="f42"/>
                      <a:pt x="f38" y="f44"/>
                    </a:cubicBezTo>
                    <a:cubicBezTo>
                      <a:pt x="f99" y="f9"/>
                      <a:pt x="f40" y="f9"/>
                      <a:pt x="f33" y="f14"/>
                    </a:cubicBezTo>
                    <a:cubicBezTo>
                      <a:pt x="f29" y="f17"/>
                      <a:pt x="f100" y="f12"/>
                      <a:pt x="f102" y="f12"/>
                    </a:cubicBezTo>
                    <a:cubicBezTo>
                      <a:pt x="f10" y="f14"/>
                      <a:pt x="f10" y="f14"/>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3" name="Brazil">
                <a:extLst>
                  <a:ext uri="{FF2B5EF4-FFF2-40B4-BE49-F238E27FC236}">
                    <a16:creationId xmlns:a16="http://schemas.microsoft.com/office/drawing/2014/main" id="{90D2F29E-4668-C108-3272-4882B6840C3D}"/>
                  </a:ext>
                </a:extLst>
              </p:cNvPr>
              <p:cNvSpPr/>
              <p:nvPr/>
            </p:nvSpPr>
            <p:spPr>
              <a:xfrm>
                <a:off x="4915101" y="4355186"/>
                <a:ext cx="998634" cy="1217386"/>
              </a:xfrm>
              <a:custGeom>
                <a:avLst/>
                <a:gdLst>
                  <a:gd name="f0" fmla="val 10800000"/>
                  <a:gd name="f1" fmla="val 5400000"/>
                  <a:gd name="f2" fmla="val 180"/>
                  <a:gd name="f3" fmla="val w"/>
                  <a:gd name="f4" fmla="val h"/>
                  <a:gd name="f5" fmla="val 0"/>
                  <a:gd name="f6" fmla="val 187"/>
                  <a:gd name="f7" fmla="val 248"/>
                  <a:gd name="f8" fmla="val 108"/>
                  <a:gd name="f9" fmla="val 6"/>
                  <a:gd name="f10" fmla="val 5"/>
                  <a:gd name="f11" fmla="val 110"/>
                  <a:gd name="f12" fmla="val 8"/>
                  <a:gd name="f13" fmla="val 111"/>
                  <a:gd name="f14" fmla="val 11"/>
                  <a:gd name="f15" fmla="val 9"/>
                  <a:gd name="f16" fmla="val 13"/>
                  <a:gd name="f17" fmla="val 114"/>
                  <a:gd name="f18" fmla="val 22"/>
                  <a:gd name="f19" fmla="val 117"/>
                  <a:gd name="f20" fmla="val 23"/>
                  <a:gd name="f21" fmla="val 26"/>
                  <a:gd name="f22" fmla="val 115"/>
                  <a:gd name="f23" fmla="val 28"/>
                  <a:gd name="f24" fmla="val 113"/>
                  <a:gd name="f25" fmla="val 30"/>
                  <a:gd name="f26" fmla="val 31"/>
                  <a:gd name="f27" fmla="val 112"/>
                  <a:gd name="f28" fmla="val 32"/>
                  <a:gd name="f29" fmla="val 34"/>
                  <a:gd name="f30" fmla="val 36"/>
                  <a:gd name="f31" fmla="val 40"/>
                  <a:gd name="f32" fmla="val 109"/>
                  <a:gd name="f33" fmla="val 43"/>
                  <a:gd name="f34" fmla="val 104"/>
                  <a:gd name="f35" fmla="val 46"/>
                  <a:gd name="f36" fmla="val 106"/>
                  <a:gd name="f37" fmla="val 44"/>
                  <a:gd name="f38" fmla="val 42"/>
                  <a:gd name="f39" fmla="val 48"/>
                  <a:gd name="f40" fmla="val 38"/>
                  <a:gd name="f41" fmla="val 35"/>
                  <a:gd name="f42" fmla="val 116"/>
                  <a:gd name="f43" fmla="val 119"/>
                  <a:gd name="f44" fmla="val 122"/>
                  <a:gd name="f45" fmla="val 126"/>
                  <a:gd name="f46" fmla="val 33"/>
                  <a:gd name="f47" fmla="val 125"/>
                  <a:gd name="f48" fmla="val 123"/>
                  <a:gd name="f49" fmla="val 37"/>
                  <a:gd name="f50" fmla="val 120"/>
                  <a:gd name="f51" fmla="val 121"/>
                  <a:gd name="f52" fmla="val 45"/>
                  <a:gd name="f53" fmla="val 118"/>
                  <a:gd name="f54" fmla="val 47"/>
                  <a:gd name="f55" fmla="val 51"/>
                  <a:gd name="f56" fmla="val 124"/>
                  <a:gd name="f57" fmla="val 41"/>
                  <a:gd name="f58" fmla="val 127"/>
                  <a:gd name="f59" fmla="val 39"/>
                  <a:gd name="f60" fmla="val 131"/>
                  <a:gd name="f61" fmla="val 137"/>
                  <a:gd name="f62" fmla="val 143"/>
                  <a:gd name="f63" fmla="val 142"/>
                  <a:gd name="f64" fmla="val 140"/>
                  <a:gd name="f65" fmla="val 49"/>
                  <a:gd name="f66" fmla="val 139"/>
                  <a:gd name="f67" fmla="val 50"/>
                  <a:gd name="f68" fmla="val 141"/>
                  <a:gd name="f69" fmla="val 53"/>
                  <a:gd name="f70" fmla="val 144"/>
                  <a:gd name="f71" fmla="val 146"/>
                  <a:gd name="f72" fmla="val 52"/>
                  <a:gd name="f73" fmla="val 150"/>
                  <a:gd name="f74" fmla="val 55"/>
                  <a:gd name="f75" fmla="val 156"/>
                  <a:gd name="f76" fmla="val 56"/>
                  <a:gd name="f77" fmla="val 160"/>
                  <a:gd name="f78" fmla="val 162"/>
                  <a:gd name="f79" fmla="val 165"/>
                  <a:gd name="f80" fmla="val 59"/>
                  <a:gd name="f81" fmla="val 169"/>
                  <a:gd name="f82" fmla="val 62"/>
                  <a:gd name="f83" fmla="val 172"/>
                  <a:gd name="f84" fmla="val 63"/>
                  <a:gd name="f85" fmla="val 175"/>
                  <a:gd name="f86" fmla="val 66"/>
                  <a:gd name="f87" fmla="val 177"/>
                  <a:gd name="f88" fmla="val 69"/>
                  <a:gd name="f89" fmla="val 182"/>
                  <a:gd name="f90" fmla="val 64"/>
                  <a:gd name="f91" fmla="val 184"/>
                  <a:gd name="f92" fmla="val 185"/>
                  <a:gd name="f93" fmla="val 72"/>
                  <a:gd name="f94" fmla="val 76"/>
                  <a:gd name="f95" fmla="val 80"/>
                  <a:gd name="f96" fmla="val 186"/>
                  <a:gd name="f97" fmla="val 84"/>
                  <a:gd name="f98" fmla="val 91"/>
                  <a:gd name="f99" fmla="val 94"/>
                  <a:gd name="f100" fmla="val 97"/>
                  <a:gd name="f101" fmla="val 100"/>
                  <a:gd name="f102" fmla="val 178"/>
                  <a:gd name="f103" fmla="val 174"/>
                  <a:gd name="f104" fmla="val 171"/>
                  <a:gd name="f105" fmla="val 166"/>
                  <a:gd name="f106" fmla="val 168"/>
                  <a:gd name="f107" fmla="val 167"/>
                  <a:gd name="f108" fmla="val 133"/>
                  <a:gd name="f109" fmla="val 138"/>
                  <a:gd name="f110" fmla="val 145"/>
                  <a:gd name="f111" fmla="val 151"/>
                  <a:gd name="f112" fmla="val 148"/>
                  <a:gd name="f113" fmla="val 154"/>
                  <a:gd name="f114" fmla="val 170"/>
                  <a:gd name="f115" fmla="val 159"/>
                  <a:gd name="f116" fmla="val 164"/>
                  <a:gd name="f117" fmla="val 157"/>
                  <a:gd name="f118" fmla="val 161"/>
                  <a:gd name="f119" fmla="val 179"/>
                  <a:gd name="f120" fmla="val 158"/>
                  <a:gd name="f121" fmla="val 181"/>
                  <a:gd name="f122" fmla="val 153"/>
                  <a:gd name="f123" fmla="val 147"/>
                  <a:gd name="f124" fmla="val 183"/>
                  <a:gd name="f125" fmla="val 136"/>
                  <a:gd name="f126" fmla="val 192"/>
                  <a:gd name="f127" fmla="val 198"/>
                  <a:gd name="f128" fmla="val 134"/>
                  <a:gd name="f129" fmla="val 202"/>
                  <a:gd name="f130" fmla="val 203"/>
                  <a:gd name="f131" fmla="val 207"/>
                  <a:gd name="f132" fmla="val 210"/>
                  <a:gd name="f133" fmla="val 213"/>
                  <a:gd name="f134" fmla="val 132"/>
                  <a:gd name="f135" fmla="val 215"/>
                  <a:gd name="f136" fmla="val 219"/>
                  <a:gd name="f137" fmla="val 223"/>
                  <a:gd name="f138" fmla="val 129"/>
                  <a:gd name="f139" fmla="val 224"/>
                  <a:gd name="f140" fmla="val 228"/>
                  <a:gd name="f141" fmla="val 231"/>
                  <a:gd name="f142" fmla="val 128"/>
                  <a:gd name="f143" fmla="val 235"/>
                  <a:gd name="f144" fmla="val 239"/>
                  <a:gd name="f145" fmla="val 242"/>
                  <a:gd name="f146" fmla="val 246"/>
                  <a:gd name="f147" fmla="val 247"/>
                  <a:gd name="f148" fmla="val 244"/>
                  <a:gd name="f149" fmla="val 240"/>
                  <a:gd name="f150" fmla="val 243"/>
                  <a:gd name="f151" fmla="val 236"/>
                  <a:gd name="f152" fmla="val 232"/>
                  <a:gd name="f153" fmla="val 107"/>
                  <a:gd name="f154" fmla="val 233"/>
                  <a:gd name="f155" fmla="val 230"/>
                  <a:gd name="f156" fmla="val 105"/>
                  <a:gd name="f157" fmla="val 102"/>
                  <a:gd name="f158" fmla="val 103"/>
                  <a:gd name="f159" fmla="val 227"/>
                  <a:gd name="f160" fmla="val 101"/>
                  <a:gd name="f161" fmla="val 225"/>
                  <a:gd name="f162" fmla="val 226"/>
                  <a:gd name="f163" fmla="val 95"/>
                  <a:gd name="f164" fmla="val 99"/>
                  <a:gd name="f165" fmla="val 218"/>
                  <a:gd name="f166" fmla="val 214"/>
                  <a:gd name="f167" fmla="val 217"/>
                  <a:gd name="f168" fmla="val 212"/>
                  <a:gd name="f169" fmla="val 209"/>
                  <a:gd name="f170" fmla="val 211"/>
                  <a:gd name="f171" fmla="val 208"/>
                  <a:gd name="f172" fmla="val 204"/>
                  <a:gd name="f173" fmla="val 205"/>
                  <a:gd name="f174" fmla="val 200"/>
                  <a:gd name="f175" fmla="val 194"/>
                  <a:gd name="f176" fmla="val 191"/>
                  <a:gd name="f177" fmla="val 188"/>
                  <a:gd name="f178" fmla="val 189"/>
                  <a:gd name="f179" fmla="val 98"/>
                  <a:gd name="f180" fmla="val 190"/>
                  <a:gd name="f181" fmla="val 96"/>
                  <a:gd name="f182" fmla="val 93"/>
                  <a:gd name="f183" fmla="val 89"/>
                  <a:gd name="f184" fmla="val 87"/>
                  <a:gd name="f185" fmla="val 86"/>
                  <a:gd name="f186" fmla="val 176"/>
                  <a:gd name="f187" fmla="val 88"/>
                  <a:gd name="f188" fmla="val 83"/>
                  <a:gd name="f189" fmla="val 85"/>
                  <a:gd name="f190" fmla="val 163"/>
                  <a:gd name="f191" fmla="val 152"/>
                  <a:gd name="f192" fmla="val 149"/>
                  <a:gd name="f193" fmla="val 81"/>
                  <a:gd name="f194" fmla="val 79"/>
                  <a:gd name="f195" fmla="val 71"/>
                  <a:gd name="f196" fmla="val 67"/>
                  <a:gd name="f197" fmla="val 135"/>
                  <a:gd name="f198" fmla="val 70"/>
                  <a:gd name="f199" fmla="val 68"/>
                  <a:gd name="f200" fmla="val 61"/>
                  <a:gd name="f201" fmla="val 57"/>
                  <a:gd name="f202" fmla="val 54"/>
                  <a:gd name="f203" fmla="val 29"/>
                  <a:gd name="f204" fmla="val 19"/>
                  <a:gd name="f205" fmla="val 18"/>
                  <a:gd name="f206" fmla="val 17"/>
                  <a:gd name="f207" fmla="val 15"/>
                  <a:gd name="f208" fmla="val 12"/>
                  <a:gd name="f209" fmla="val 7"/>
                  <a:gd name="f210" fmla="val 10"/>
                  <a:gd name="f211" fmla="val 4"/>
                  <a:gd name="f212" fmla="val 90"/>
                  <a:gd name="f213" fmla="val 3"/>
                  <a:gd name="f214" fmla="val 1"/>
                  <a:gd name="f215" fmla="val 78"/>
                  <a:gd name="f216" fmla="val 74"/>
                  <a:gd name="f217" fmla="val 14"/>
                  <a:gd name="f218" fmla="val 16"/>
                  <a:gd name="f219" fmla="val 65"/>
                  <a:gd name="f220" fmla="val 20"/>
                  <a:gd name="f221" fmla="val 21"/>
                  <a:gd name="f222" fmla="val 27"/>
                  <a:gd name="f223" fmla="val 25"/>
                  <a:gd name="f224" fmla="val 24"/>
                  <a:gd name="f225" fmla="val 58"/>
                  <a:gd name="f226" fmla="val 73"/>
                  <a:gd name="f227" fmla="val 92"/>
                  <a:gd name="f228" fmla="+- 0 0 -90"/>
                  <a:gd name="f229" fmla="*/ f3 1 187"/>
                  <a:gd name="f230" fmla="*/ f4 1 248"/>
                  <a:gd name="f231" fmla="+- f7 0 f5"/>
                  <a:gd name="f232" fmla="+- f6 0 f5"/>
                  <a:gd name="f233" fmla="*/ f228 f0 1"/>
                  <a:gd name="f234" fmla="*/ f232 1 187"/>
                  <a:gd name="f235" fmla="*/ f231 1 248"/>
                  <a:gd name="f236" fmla="*/ f233 1 f2"/>
                  <a:gd name="f237" fmla="*/ 111 1 f234"/>
                  <a:gd name="f238" fmla="*/ 9 1 f235"/>
                  <a:gd name="f239" fmla="*/ 112 1 f234"/>
                  <a:gd name="f240" fmla="*/ 32 1 f235"/>
                  <a:gd name="f241" fmla="*/ 110 1 f234"/>
                  <a:gd name="f242" fmla="*/ 48 1 f235"/>
                  <a:gd name="f243" fmla="*/ 114 1 f234"/>
                  <a:gd name="f244" fmla="*/ 35 1 f235"/>
                  <a:gd name="f245" fmla="*/ 123 1 f234"/>
                  <a:gd name="f246" fmla="*/ 40 1 f235"/>
                  <a:gd name="f247" fmla="*/ 113 1 f234"/>
                  <a:gd name="f248" fmla="*/ 46 1 f235"/>
                  <a:gd name="f249" fmla="*/ 122 1 f234"/>
                  <a:gd name="f250" fmla="*/ 45 1 f235"/>
                  <a:gd name="f251" fmla="*/ 140 1 f234"/>
                  <a:gd name="f252" fmla="*/ 49 1 f235"/>
                  <a:gd name="f253" fmla="*/ 156 1 f234"/>
                  <a:gd name="f254" fmla="*/ 56 1 f235"/>
                  <a:gd name="f255" fmla="*/ 184 1 f234"/>
                  <a:gd name="f256" fmla="*/ 69 1 f235"/>
                  <a:gd name="f257" fmla="*/ 178 1 f234"/>
                  <a:gd name="f258" fmla="*/ 104 1 f235"/>
                  <a:gd name="f259" fmla="*/ 169 1 f234"/>
                  <a:gd name="f260" fmla="*/ 133 1 f235"/>
                  <a:gd name="f261" fmla="*/ 165 1 f234"/>
                  <a:gd name="f262" fmla="*/ 162 1 f235"/>
                  <a:gd name="f263" fmla="*/ 153 1 f234"/>
                  <a:gd name="f264" fmla="*/ 182 1 f235"/>
                  <a:gd name="f265" fmla="*/ 134 1 f234"/>
                  <a:gd name="f266" fmla="*/ 203 1 f235"/>
                  <a:gd name="f267" fmla="*/ 127 1 f234"/>
                  <a:gd name="f268" fmla="*/ 228 1 f235"/>
                  <a:gd name="f269" fmla="*/ 117 1 f234"/>
                  <a:gd name="f270" fmla="*/ 244 1 f235"/>
                  <a:gd name="f271" fmla="*/ 106 1 f234"/>
                  <a:gd name="f272" fmla="*/ 232 1 f235"/>
                  <a:gd name="f273" fmla="*/ 100 1 f234"/>
                  <a:gd name="f274" fmla="*/ 223 1 f235"/>
                  <a:gd name="f275" fmla="*/ 99 1 f234"/>
                  <a:gd name="f276" fmla="*/ 218 1 f235"/>
                  <a:gd name="f277" fmla="*/ 103 1 f234"/>
                  <a:gd name="f278" fmla="*/ 212 1 f235"/>
                  <a:gd name="f279" fmla="*/ 104 1 f234"/>
                  <a:gd name="f280" fmla="*/ 200 1 f235"/>
                  <a:gd name="f281" fmla="*/ 97 1 f234"/>
                  <a:gd name="f282" fmla="*/ 185 1 f235"/>
                  <a:gd name="f283" fmla="*/ 87 1 f234"/>
                  <a:gd name="f284" fmla="*/ 178 1 f235"/>
                  <a:gd name="f285" fmla="*/ 84 1 f234"/>
                  <a:gd name="f286" fmla="*/ 159 1 f235"/>
                  <a:gd name="f287" fmla="*/ 149 1 f235"/>
                  <a:gd name="f288" fmla="*/ 71 1 f234"/>
                  <a:gd name="f289" fmla="*/ 141 1 f235"/>
                  <a:gd name="f290" fmla="*/ 66 1 f234"/>
                  <a:gd name="f291" fmla="*/ 127 1 f235"/>
                  <a:gd name="f292" fmla="*/ 50 1 f234"/>
                  <a:gd name="f293" fmla="*/ 117 1 f235"/>
                  <a:gd name="f294" fmla="*/ 35 1 f234"/>
                  <a:gd name="f295" fmla="*/ 103 1 f235"/>
                  <a:gd name="f296" fmla="*/ 22 1 f234"/>
                  <a:gd name="f297" fmla="*/ 108 1 f235"/>
                  <a:gd name="f298" fmla="*/ 17 1 f234"/>
                  <a:gd name="f299" fmla="*/ 98 1 f235"/>
                  <a:gd name="f300" fmla="*/ 6 1 f234"/>
                  <a:gd name="f301" fmla="*/ 95 1 f235"/>
                  <a:gd name="f302" fmla="*/ 5 1 f234"/>
                  <a:gd name="f303" fmla="*/ 78 1 f235"/>
                  <a:gd name="f304" fmla="*/ 16 1 f234"/>
                  <a:gd name="f305" fmla="*/ 64 1 f235"/>
                  <a:gd name="f306" fmla="*/ 18 1 f234"/>
                  <a:gd name="f307" fmla="*/ 34 1 f235"/>
                  <a:gd name="f308" fmla="*/ 19 1 f234"/>
                  <a:gd name="f309" fmla="*/ 26 1 f235"/>
                  <a:gd name="f310" fmla="*/ 29 1 f234"/>
                  <a:gd name="f311" fmla="*/ 25 1 f235"/>
                  <a:gd name="f312" fmla="*/ 34 1 f234"/>
                  <a:gd name="f313" fmla="*/ 29 1 f235"/>
                  <a:gd name="f314" fmla="*/ 46 1 f234"/>
                  <a:gd name="f315" fmla="*/ 49 1 f234"/>
                  <a:gd name="f316" fmla="*/ 19 1 f235"/>
                  <a:gd name="f317" fmla="*/ 53 1 f234"/>
                  <a:gd name="f318" fmla="*/ 61 1 f234"/>
                  <a:gd name="f319" fmla="*/ 5 1 f235"/>
                  <a:gd name="f320" fmla="*/ 69 1 f234"/>
                  <a:gd name="f321" fmla="*/ 68 1 f234"/>
                  <a:gd name="f322" fmla="*/ 17 1 f235"/>
                  <a:gd name="f323" fmla="*/ 73 1 f234"/>
                  <a:gd name="f324" fmla="*/ 27 1 f235"/>
                  <a:gd name="f325" fmla="*/ 80 1 f234"/>
                  <a:gd name="f326" fmla="*/ 22 1 f235"/>
                  <a:gd name="f327" fmla="*/ 20 1 f235"/>
                  <a:gd name="f328" fmla="*/ 92 1 f234"/>
                  <a:gd name="f329" fmla="*/ 21 1 f235"/>
                  <a:gd name="f330" fmla="*/ 105 1 f234"/>
                  <a:gd name="f331" fmla="*/ 13 1 f235"/>
                  <a:gd name="f332" fmla="*/ 0 1 f234"/>
                  <a:gd name="f333" fmla="*/ f6 1 f234"/>
                  <a:gd name="f334" fmla="*/ 0 1 f235"/>
                  <a:gd name="f335" fmla="*/ f7 1 f235"/>
                  <a:gd name="f336" fmla="+- f236 0 f1"/>
                  <a:gd name="f337" fmla="*/ f332 f229 1"/>
                  <a:gd name="f338" fmla="*/ f333 f229 1"/>
                  <a:gd name="f339" fmla="*/ f335 f230 1"/>
                  <a:gd name="f340" fmla="*/ f334 f230 1"/>
                  <a:gd name="f341" fmla="*/ f237 f229 1"/>
                  <a:gd name="f342" fmla="*/ f238 f230 1"/>
                  <a:gd name="f343" fmla="*/ f239 f229 1"/>
                  <a:gd name="f344" fmla="*/ f240 f230 1"/>
                  <a:gd name="f345" fmla="*/ f241 f229 1"/>
                  <a:gd name="f346" fmla="*/ f242 f230 1"/>
                  <a:gd name="f347" fmla="*/ f243 f229 1"/>
                  <a:gd name="f348" fmla="*/ f244 f230 1"/>
                  <a:gd name="f349" fmla="*/ f245 f229 1"/>
                  <a:gd name="f350" fmla="*/ f246 f230 1"/>
                  <a:gd name="f351" fmla="*/ f247 f229 1"/>
                  <a:gd name="f352" fmla="*/ f248 f230 1"/>
                  <a:gd name="f353" fmla="*/ f249 f229 1"/>
                  <a:gd name="f354" fmla="*/ f250 f230 1"/>
                  <a:gd name="f355" fmla="*/ f251 f229 1"/>
                  <a:gd name="f356" fmla="*/ f252 f230 1"/>
                  <a:gd name="f357" fmla="*/ f253 f229 1"/>
                  <a:gd name="f358" fmla="*/ f254 f230 1"/>
                  <a:gd name="f359" fmla="*/ f255 f229 1"/>
                  <a:gd name="f360" fmla="*/ f256 f230 1"/>
                  <a:gd name="f361" fmla="*/ f257 f229 1"/>
                  <a:gd name="f362" fmla="*/ f258 f230 1"/>
                  <a:gd name="f363" fmla="*/ f259 f229 1"/>
                  <a:gd name="f364" fmla="*/ f260 f230 1"/>
                  <a:gd name="f365" fmla="*/ f261 f229 1"/>
                  <a:gd name="f366" fmla="*/ f262 f230 1"/>
                  <a:gd name="f367" fmla="*/ f263 f229 1"/>
                  <a:gd name="f368" fmla="*/ f264 f230 1"/>
                  <a:gd name="f369" fmla="*/ f265 f229 1"/>
                  <a:gd name="f370" fmla="*/ f266 f230 1"/>
                  <a:gd name="f371" fmla="*/ f267 f229 1"/>
                  <a:gd name="f372" fmla="*/ f268 f230 1"/>
                  <a:gd name="f373" fmla="*/ f269 f229 1"/>
                  <a:gd name="f374" fmla="*/ f270 f230 1"/>
                  <a:gd name="f375" fmla="*/ f271 f229 1"/>
                  <a:gd name="f376" fmla="*/ f272 f230 1"/>
                  <a:gd name="f377" fmla="*/ f273 f229 1"/>
                  <a:gd name="f378" fmla="*/ f274 f230 1"/>
                  <a:gd name="f379" fmla="*/ f275 f229 1"/>
                  <a:gd name="f380" fmla="*/ f276 f230 1"/>
                  <a:gd name="f381" fmla="*/ f277 f229 1"/>
                  <a:gd name="f382" fmla="*/ f278 f230 1"/>
                  <a:gd name="f383" fmla="*/ f279 f229 1"/>
                  <a:gd name="f384" fmla="*/ f280 f230 1"/>
                  <a:gd name="f385" fmla="*/ f281 f229 1"/>
                  <a:gd name="f386" fmla="*/ f282 f230 1"/>
                  <a:gd name="f387" fmla="*/ f283 f229 1"/>
                  <a:gd name="f388" fmla="*/ f284 f230 1"/>
                  <a:gd name="f389" fmla="*/ f285 f229 1"/>
                  <a:gd name="f390" fmla="*/ f286 f230 1"/>
                  <a:gd name="f391" fmla="*/ f287 f230 1"/>
                  <a:gd name="f392" fmla="*/ f288 f229 1"/>
                  <a:gd name="f393" fmla="*/ f289 f230 1"/>
                  <a:gd name="f394" fmla="*/ f290 f229 1"/>
                  <a:gd name="f395" fmla="*/ f291 f230 1"/>
                  <a:gd name="f396" fmla="*/ f292 f229 1"/>
                  <a:gd name="f397" fmla="*/ f293 f230 1"/>
                  <a:gd name="f398" fmla="*/ f294 f229 1"/>
                  <a:gd name="f399" fmla="*/ f295 f230 1"/>
                  <a:gd name="f400" fmla="*/ f296 f229 1"/>
                  <a:gd name="f401" fmla="*/ f297 f230 1"/>
                  <a:gd name="f402" fmla="*/ f298 f229 1"/>
                  <a:gd name="f403" fmla="*/ f299 f230 1"/>
                  <a:gd name="f404" fmla="*/ f300 f229 1"/>
                  <a:gd name="f405" fmla="*/ f301 f230 1"/>
                  <a:gd name="f406" fmla="*/ f302 f229 1"/>
                  <a:gd name="f407" fmla="*/ f303 f230 1"/>
                  <a:gd name="f408" fmla="*/ f304 f229 1"/>
                  <a:gd name="f409" fmla="*/ f305 f230 1"/>
                  <a:gd name="f410" fmla="*/ f306 f229 1"/>
                  <a:gd name="f411" fmla="*/ f307 f230 1"/>
                  <a:gd name="f412" fmla="*/ f308 f229 1"/>
                  <a:gd name="f413" fmla="*/ f309 f230 1"/>
                  <a:gd name="f414" fmla="*/ f310 f229 1"/>
                  <a:gd name="f415" fmla="*/ f311 f230 1"/>
                  <a:gd name="f416" fmla="*/ f312 f229 1"/>
                  <a:gd name="f417" fmla="*/ f313 f230 1"/>
                  <a:gd name="f418" fmla="*/ f314 f229 1"/>
                  <a:gd name="f419" fmla="*/ f315 f229 1"/>
                  <a:gd name="f420" fmla="*/ f316 f230 1"/>
                  <a:gd name="f421" fmla="*/ f317 f229 1"/>
                  <a:gd name="f422" fmla="*/ f318 f229 1"/>
                  <a:gd name="f423" fmla="*/ f319 f230 1"/>
                  <a:gd name="f424" fmla="*/ f320 f229 1"/>
                  <a:gd name="f425" fmla="*/ f321 f229 1"/>
                  <a:gd name="f426" fmla="*/ f322 f230 1"/>
                  <a:gd name="f427" fmla="*/ f323 f229 1"/>
                  <a:gd name="f428" fmla="*/ f324 f230 1"/>
                  <a:gd name="f429" fmla="*/ f325 f229 1"/>
                  <a:gd name="f430" fmla="*/ f326 f230 1"/>
                  <a:gd name="f431" fmla="*/ f327 f230 1"/>
                  <a:gd name="f432" fmla="*/ f328 f229 1"/>
                  <a:gd name="f433" fmla="*/ f329 f230 1"/>
                  <a:gd name="f434" fmla="*/ f330 f229 1"/>
                  <a:gd name="f435" fmla="*/ f331 f230 1"/>
                </a:gdLst>
                <a:ahLst/>
                <a:cxnLst>
                  <a:cxn ang="3cd4">
                    <a:pos x="hc" y="t"/>
                  </a:cxn>
                  <a:cxn ang="0">
                    <a:pos x="r" y="vc"/>
                  </a:cxn>
                  <a:cxn ang="cd4">
                    <a:pos x="hc" y="b"/>
                  </a:cxn>
                  <a:cxn ang="cd2">
                    <a:pos x="l" y="vc"/>
                  </a:cxn>
                  <a:cxn ang="f336">
                    <a:pos x="f341" y="f342"/>
                  </a:cxn>
                  <a:cxn ang="f336">
                    <a:pos x="f343" y="f344"/>
                  </a:cxn>
                  <a:cxn ang="f336">
                    <a:pos x="f345" y="f346"/>
                  </a:cxn>
                  <a:cxn ang="f336">
                    <a:pos x="f347" y="f348"/>
                  </a:cxn>
                  <a:cxn ang="f336">
                    <a:pos x="f349" y="f350"/>
                  </a:cxn>
                  <a:cxn ang="f336">
                    <a:pos x="f351" y="f352"/>
                  </a:cxn>
                  <a:cxn ang="f336">
                    <a:pos x="f353" y="f354"/>
                  </a:cxn>
                  <a:cxn ang="f336">
                    <a:pos x="f355" y="f356"/>
                  </a:cxn>
                  <a:cxn ang="f336">
                    <a:pos x="f357" y="f358"/>
                  </a:cxn>
                  <a:cxn ang="f336">
                    <a:pos x="f359" y="f360"/>
                  </a:cxn>
                  <a:cxn ang="f336">
                    <a:pos x="f361" y="f362"/>
                  </a:cxn>
                  <a:cxn ang="f336">
                    <a:pos x="f363" y="f364"/>
                  </a:cxn>
                  <a:cxn ang="f336">
                    <a:pos x="f365" y="f366"/>
                  </a:cxn>
                  <a:cxn ang="f336">
                    <a:pos x="f367" y="f368"/>
                  </a:cxn>
                  <a:cxn ang="f336">
                    <a:pos x="f369" y="f370"/>
                  </a:cxn>
                  <a:cxn ang="f336">
                    <a:pos x="f371" y="f372"/>
                  </a:cxn>
                  <a:cxn ang="f336">
                    <a:pos x="f373" y="f374"/>
                  </a:cxn>
                  <a:cxn ang="f336">
                    <a:pos x="f375" y="f376"/>
                  </a:cxn>
                  <a:cxn ang="f336">
                    <a:pos x="f377" y="f378"/>
                  </a:cxn>
                  <a:cxn ang="f336">
                    <a:pos x="f379" y="f380"/>
                  </a:cxn>
                  <a:cxn ang="f336">
                    <a:pos x="f381" y="f382"/>
                  </a:cxn>
                  <a:cxn ang="f336">
                    <a:pos x="f383" y="f384"/>
                  </a:cxn>
                  <a:cxn ang="f336">
                    <a:pos x="f385" y="f386"/>
                  </a:cxn>
                  <a:cxn ang="f336">
                    <a:pos x="f387" y="f388"/>
                  </a:cxn>
                  <a:cxn ang="f336">
                    <a:pos x="f389" y="f390"/>
                  </a:cxn>
                  <a:cxn ang="f336">
                    <a:pos x="f389" y="f391"/>
                  </a:cxn>
                  <a:cxn ang="f336">
                    <a:pos x="f392" y="f393"/>
                  </a:cxn>
                  <a:cxn ang="f336">
                    <a:pos x="f394" y="f395"/>
                  </a:cxn>
                  <a:cxn ang="f336">
                    <a:pos x="f396" y="f397"/>
                  </a:cxn>
                  <a:cxn ang="f336">
                    <a:pos x="f398" y="f399"/>
                  </a:cxn>
                  <a:cxn ang="f336">
                    <a:pos x="f400" y="f401"/>
                  </a:cxn>
                  <a:cxn ang="f336">
                    <a:pos x="f402" y="f403"/>
                  </a:cxn>
                  <a:cxn ang="f336">
                    <a:pos x="f404" y="f405"/>
                  </a:cxn>
                  <a:cxn ang="f336">
                    <a:pos x="f406" y="f407"/>
                  </a:cxn>
                  <a:cxn ang="f336">
                    <a:pos x="f408" y="f409"/>
                  </a:cxn>
                  <a:cxn ang="f336">
                    <a:pos x="f410" y="f411"/>
                  </a:cxn>
                  <a:cxn ang="f336">
                    <a:pos x="f412" y="f413"/>
                  </a:cxn>
                  <a:cxn ang="f336">
                    <a:pos x="f414" y="f415"/>
                  </a:cxn>
                  <a:cxn ang="f336">
                    <a:pos x="f416" y="f417"/>
                  </a:cxn>
                  <a:cxn ang="f336">
                    <a:pos x="f418" y="f413"/>
                  </a:cxn>
                  <a:cxn ang="f336">
                    <a:pos x="f419" y="f420"/>
                  </a:cxn>
                  <a:cxn ang="f336">
                    <a:pos x="f421" y="f342"/>
                  </a:cxn>
                  <a:cxn ang="f336">
                    <a:pos x="f422" y="f423"/>
                  </a:cxn>
                  <a:cxn ang="f336">
                    <a:pos x="f424" y="f423"/>
                  </a:cxn>
                  <a:cxn ang="f336">
                    <a:pos x="f425" y="f426"/>
                  </a:cxn>
                  <a:cxn ang="f336">
                    <a:pos x="f427" y="f428"/>
                  </a:cxn>
                  <a:cxn ang="f336">
                    <a:pos x="f429" y="f430"/>
                  </a:cxn>
                  <a:cxn ang="f336">
                    <a:pos x="f387" y="f431"/>
                  </a:cxn>
                  <a:cxn ang="f336">
                    <a:pos x="f432" y="f433"/>
                  </a:cxn>
                  <a:cxn ang="f336">
                    <a:pos x="f379" y="f430"/>
                  </a:cxn>
                  <a:cxn ang="f336">
                    <a:pos x="f434" y="f435"/>
                  </a:cxn>
                </a:cxnLst>
                <a:rect l="f337" t="f340" r="f338" b="f339"/>
                <a:pathLst>
                  <a:path w="187" h="248">
                    <a:moveTo>
                      <a:pt x="f8" y="f9"/>
                    </a:moveTo>
                    <a:cubicBezTo>
                      <a:pt x="f8" y="f9"/>
                      <a:pt x="f8" y="f10"/>
                      <a:pt x="f11" y="f12"/>
                    </a:cubicBezTo>
                    <a:cubicBezTo>
                      <a:pt x="f13" y="f14"/>
                      <a:pt x="f11" y="f9"/>
                      <a:pt x="f13" y="f15"/>
                    </a:cubicBezTo>
                    <a:cubicBezTo>
                      <a:pt x="f13" y="f16"/>
                      <a:pt x="f17" y="f18"/>
                      <a:pt x="f17" y="f18"/>
                    </a:cubicBezTo>
                    <a:cubicBezTo>
                      <a:pt x="f19" y="f20"/>
                      <a:pt x="f19" y="f21"/>
                      <a:pt x="f22" y="f23"/>
                    </a:cubicBezTo>
                    <a:cubicBezTo>
                      <a:pt x="f24" y="f25"/>
                      <a:pt x="f17" y="f26"/>
                      <a:pt x="f27" y="f28"/>
                    </a:cubicBezTo>
                    <a:cubicBezTo>
                      <a:pt x="f11" y="f29"/>
                      <a:pt x="f11" y="f30"/>
                      <a:pt x="f11" y="f31"/>
                    </a:cubicBezTo>
                    <a:cubicBezTo>
                      <a:pt x="f32" y="f33"/>
                      <a:pt x="f34" y="f35"/>
                      <a:pt x="f36" y="f37"/>
                    </a:cubicBezTo>
                    <a:cubicBezTo>
                      <a:pt x="f8" y="f38"/>
                      <a:pt x="f11" y="f39"/>
                      <a:pt x="f11" y="f39"/>
                    </a:cubicBezTo>
                    <a:cubicBezTo>
                      <a:pt x="f11" y="f39"/>
                      <a:pt x="f32" y="f35"/>
                      <a:pt x="f32" y="f37"/>
                    </a:cubicBezTo>
                    <a:cubicBezTo>
                      <a:pt x="f32" y="f38"/>
                      <a:pt x="f27" y="f38"/>
                      <a:pt x="f24" y="f31"/>
                    </a:cubicBezTo>
                    <a:cubicBezTo>
                      <a:pt x="f17" y="f40"/>
                      <a:pt x="f27" y="f40"/>
                      <a:pt x="f17" y="f41"/>
                    </a:cubicBezTo>
                    <a:cubicBezTo>
                      <a:pt x="f42" y="f28"/>
                      <a:pt x="f42" y="f29"/>
                      <a:pt x="f43" y="f29"/>
                    </a:cubicBezTo>
                    <a:cubicBezTo>
                      <a:pt x="f44" y="f29"/>
                      <a:pt x="f45" y="f46"/>
                      <a:pt x="f47" y="f41"/>
                    </a:cubicBezTo>
                    <a:cubicBezTo>
                      <a:pt x="f48" y="f40"/>
                      <a:pt x="f45" y="f49"/>
                      <a:pt x="f48" y="f31"/>
                    </a:cubicBezTo>
                    <a:cubicBezTo>
                      <a:pt x="f50" y="f38"/>
                      <a:pt x="f48" y="f38"/>
                      <a:pt x="f51" y="f37"/>
                    </a:cubicBezTo>
                    <a:cubicBezTo>
                      <a:pt x="f50" y="f52"/>
                      <a:pt x="f50" y="f33"/>
                      <a:pt x="f19" y="f52"/>
                    </a:cubicBezTo>
                    <a:cubicBezTo>
                      <a:pt x="f22" y="f35"/>
                      <a:pt x="f42" y="f37"/>
                      <a:pt x="f24" y="f35"/>
                    </a:cubicBezTo>
                    <a:cubicBezTo>
                      <a:pt x="f22" y="f35"/>
                      <a:pt x="f22" y="f39"/>
                      <a:pt x="f53" y="f35"/>
                    </a:cubicBezTo>
                    <a:cubicBezTo>
                      <a:pt x="f51" y="f37"/>
                      <a:pt x="f19" y="f54"/>
                      <a:pt x="f50" y="f55"/>
                    </a:cubicBezTo>
                    <a:cubicBezTo>
                      <a:pt x="f43" y="f35"/>
                      <a:pt x="f51" y="f52"/>
                      <a:pt x="f44" y="f52"/>
                    </a:cubicBezTo>
                    <a:cubicBezTo>
                      <a:pt x="f56" y="f52"/>
                      <a:pt x="f44" y="f57"/>
                      <a:pt x="f58" y="f59"/>
                    </a:cubicBezTo>
                    <a:cubicBezTo>
                      <a:pt x="f60" y="f40"/>
                      <a:pt x="f60" y="f57"/>
                      <a:pt x="f61" y="f37"/>
                    </a:cubicBezTo>
                    <a:cubicBezTo>
                      <a:pt x="f62" y="f54"/>
                      <a:pt x="f63" y="f39"/>
                      <a:pt x="f64" y="f65"/>
                    </a:cubicBezTo>
                    <a:cubicBezTo>
                      <a:pt x="f66" y="f67"/>
                      <a:pt x="f62" y="f65"/>
                      <a:pt x="f68" y="f69"/>
                    </a:cubicBezTo>
                    <a:cubicBezTo>
                      <a:pt x="f70" y="f67"/>
                      <a:pt x="f62" y="f67"/>
                      <a:pt x="f71" y="f72"/>
                    </a:cubicBezTo>
                    <a:cubicBezTo>
                      <a:pt x="f73" y="f74"/>
                      <a:pt x="f75" y="f76"/>
                      <a:pt x="f75" y="f76"/>
                    </a:cubicBezTo>
                    <a:cubicBezTo>
                      <a:pt x="f77" y="f74"/>
                      <a:pt x="f78" y="f74"/>
                      <a:pt x="f79" y="f80"/>
                    </a:cubicBezTo>
                    <a:cubicBezTo>
                      <a:pt x="f81" y="f82"/>
                      <a:pt x="f83" y="f84"/>
                      <a:pt x="f85" y="f86"/>
                    </a:cubicBezTo>
                    <a:cubicBezTo>
                      <a:pt x="f87" y="f88"/>
                      <a:pt x="f89" y="f90"/>
                      <a:pt x="f91" y="f88"/>
                    </a:cubicBezTo>
                    <a:cubicBezTo>
                      <a:pt x="f92" y="f93"/>
                      <a:pt x="f6" y="f94"/>
                      <a:pt x="f6" y="f95"/>
                    </a:cubicBezTo>
                    <a:cubicBezTo>
                      <a:pt x="f96" y="f97"/>
                      <a:pt x="f6" y="f98"/>
                      <a:pt x="f92" y="f99"/>
                    </a:cubicBezTo>
                    <a:cubicBezTo>
                      <a:pt x="f89" y="f100"/>
                      <a:pt x="f89" y="f101"/>
                      <a:pt x="f102" y="f34"/>
                    </a:cubicBezTo>
                    <a:cubicBezTo>
                      <a:pt x="f103" y="f8"/>
                      <a:pt x="f103" y="f42"/>
                      <a:pt x="f104" y="f50"/>
                    </a:cubicBezTo>
                    <a:cubicBezTo>
                      <a:pt x="f81" y="f51"/>
                      <a:pt x="f105" y="f42"/>
                      <a:pt x="f106" y="f51"/>
                    </a:cubicBezTo>
                    <a:cubicBezTo>
                      <a:pt x="f81" y="f56"/>
                      <a:pt x="f107" y="f58"/>
                      <a:pt x="f81" y="f108"/>
                    </a:cubicBezTo>
                    <a:cubicBezTo>
                      <a:pt x="f104" y="f61"/>
                      <a:pt x="f106" y="f109"/>
                      <a:pt x="f81" y="f110"/>
                    </a:cubicBezTo>
                    <a:cubicBezTo>
                      <a:pt x="f81" y="f111"/>
                      <a:pt x="f105" y="f112"/>
                      <a:pt x="f106" y="f113"/>
                    </a:cubicBezTo>
                    <a:cubicBezTo>
                      <a:pt x="f114" y="f115"/>
                      <a:pt x="f116" y="f117"/>
                      <a:pt x="f79" y="f78"/>
                    </a:cubicBezTo>
                    <a:cubicBezTo>
                      <a:pt x="f107" y="f81"/>
                      <a:pt x="f77" y="f106"/>
                      <a:pt x="f118" y="f103"/>
                    </a:cubicBezTo>
                    <a:cubicBezTo>
                      <a:pt x="f78" y="f119"/>
                      <a:pt x="f115" y="f102"/>
                      <a:pt x="f120" y="f2"/>
                    </a:cubicBezTo>
                    <a:cubicBezTo>
                      <a:pt x="f113" y="f92"/>
                      <a:pt x="f113" y="f121"/>
                      <a:pt x="f122" y="f89"/>
                    </a:cubicBezTo>
                    <a:cubicBezTo>
                      <a:pt x="f73" y="f91"/>
                      <a:pt x="f123" y="f121"/>
                      <a:pt x="f71" y="f124"/>
                    </a:cubicBezTo>
                    <a:cubicBezTo>
                      <a:pt x="f70" y="f92"/>
                      <a:pt x="f63" y="f92"/>
                      <a:pt x="f125" y="f126"/>
                    </a:cubicBezTo>
                    <a:cubicBezTo>
                      <a:pt x="f60" y="f127"/>
                      <a:pt x="f128" y="f129"/>
                      <a:pt x="f128" y="f130"/>
                    </a:cubicBezTo>
                    <a:cubicBezTo>
                      <a:pt x="f108" y="f131"/>
                      <a:pt x="f61" y="f132"/>
                      <a:pt x="f128" y="f133"/>
                    </a:cubicBezTo>
                    <a:cubicBezTo>
                      <a:pt x="f134" y="f135"/>
                      <a:pt x="f61" y="f135"/>
                      <a:pt x="f60" y="f136"/>
                    </a:cubicBezTo>
                    <a:cubicBezTo>
                      <a:pt x="f47" y="f137"/>
                      <a:pt x="f138" y="f139"/>
                      <a:pt x="f58" y="f140"/>
                    </a:cubicBezTo>
                    <a:cubicBezTo>
                      <a:pt x="f47" y="f141"/>
                      <a:pt x="f142" y="f143"/>
                      <a:pt x="f48" y="f144"/>
                    </a:cubicBezTo>
                    <a:cubicBezTo>
                      <a:pt x="f53" y="f145"/>
                      <a:pt x="f47" y="f145"/>
                      <a:pt x="f19" y="f7"/>
                    </a:cubicBezTo>
                    <a:cubicBezTo>
                      <a:pt x="f42" y="f146"/>
                      <a:pt x="f42" y="f147"/>
                      <a:pt x="f19" y="f148"/>
                    </a:cubicBezTo>
                    <a:cubicBezTo>
                      <a:pt x="f53" y="f149"/>
                      <a:pt x="f19" y="f150"/>
                      <a:pt x="f22" y="f144"/>
                    </a:cubicBezTo>
                    <a:cubicBezTo>
                      <a:pt x="f24" y="f151"/>
                      <a:pt x="f17" y="f144"/>
                      <a:pt x="f27" y="f151"/>
                    </a:cubicBezTo>
                    <a:cubicBezTo>
                      <a:pt x="f32" y="f152"/>
                      <a:pt x="f153" y="f154"/>
                      <a:pt x="f36" y="f152"/>
                    </a:cubicBezTo>
                    <a:cubicBezTo>
                      <a:pt x="f34" y="f155"/>
                      <a:pt x="f156" y="f141"/>
                      <a:pt x="f34" y="f141"/>
                    </a:cubicBezTo>
                    <a:cubicBezTo>
                      <a:pt x="f157" y="f141"/>
                      <a:pt x="f158" y="f140"/>
                      <a:pt x="f157" y="f159"/>
                    </a:cubicBezTo>
                    <a:cubicBezTo>
                      <a:pt x="f160" y="f161"/>
                      <a:pt x="f160" y="f137"/>
                      <a:pt x="f101" y="f137"/>
                    </a:cubicBezTo>
                    <a:cubicBezTo>
                      <a:pt x="f100" y="f137"/>
                      <a:pt x="f100" y="f162"/>
                      <a:pt x="f99" y="f161"/>
                    </a:cubicBezTo>
                    <a:cubicBezTo>
                      <a:pt x="f99" y="f161"/>
                      <a:pt x="f99" y="f139"/>
                      <a:pt x="f163" y="f137"/>
                    </a:cubicBezTo>
                    <a:cubicBezTo>
                      <a:pt x="f100" y="f137"/>
                      <a:pt x="f163" y="f137"/>
                      <a:pt x="f164" y="f165"/>
                    </a:cubicBezTo>
                    <a:cubicBezTo>
                      <a:pt x="f160" y="f166"/>
                      <a:pt x="f160" y="f167"/>
                      <a:pt x="f160" y="f135"/>
                    </a:cubicBezTo>
                    <a:cubicBezTo>
                      <a:pt x="f157" y="f166"/>
                      <a:pt x="f101" y="f135"/>
                      <a:pt x="f160" y="f133"/>
                    </a:cubicBezTo>
                    <a:cubicBezTo>
                      <a:pt x="f160" y="f168"/>
                      <a:pt x="f157" y="f133"/>
                      <a:pt x="f158" y="f168"/>
                    </a:cubicBezTo>
                    <a:cubicBezTo>
                      <a:pt x="f34" y="f169"/>
                      <a:pt x="f36" y="f170"/>
                      <a:pt x="f153" y="f171"/>
                    </a:cubicBezTo>
                    <a:cubicBezTo>
                      <a:pt x="f32" y="f172"/>
                      <a:pt x="f153" y="f173"/>
                      <a:pt x="f153" y="f130"/>
                    </a:cubicBezTo>
                    <a:cubicBezTo>
                      <a:pt x="f153" y="f129"/>
                      <a:pt x="f153" y="f127"/>
                      <a:pt x="f34" y="f174"/>
                    </a:cubicBezTo>
                    <a:cubicBezTo>
                      <a:pt x="f156" y="f126"/>
                      <a:pt x="f158" y="f175"/>
                      <a:pt x="f158" y="f176"/>
                    </a:cubicBezTo>
                    <a:cubicBezTo>
                      <a:pt x="f158" y="f177"/>
                      <a:pt x="f157" y="f177"/>
                      <a:pt x="f101" y="f178"/>
                    </a:cubicBezTo>
                    <a:cubicBezTo>
                      <a:pt x="f179" y="f180"/>
                      <a:pt x="f164" y="f177"/>
                      <a:pt x="f100" y="f92"/>
                    </a:cubicBezTo>
                    <a:cubicBezTo>
                      <a:pt x="f181" y="f124"/>
                      <a:pt x="f164" y="f121"/>
                      <a:pt x="f100" y="f2"/>
                    </a:cubicBezTo>
                    <a:cubicBezTo>
                      <a:pt x="f163" y="f119"/>
                      <a:pt x="f163" y="f119"/>
                      <a:pt x="f182" y="f119"/>
                    </a:cubicBezTo>
                    <a:cubicBezTo>
                      <a:pt x="f98" y="f119"/>
                      <a:pt x="f183" y="f102"/>
                      <a:pt x="f184" y="f102"/>
                    </a:cubicBezTo>
                    <a:cubicBezTo>
                      <a:pt x="f97" y="f102"/>
                      <a:pt x="f185" y="f186"/>
                      <a:pt x="f184" y="f83"/>
                    </a:cubicBezTo>
                    <a:cubicBezTo>
                      <a:pt x="f184" y="f106"/>
                      <a:pt x="f187" y="f81"/>
                      <a:pt x="f185" y="f79"/>
                    </a:cubicBezTo>
                    <a:cubicBezTo>
                      <a:pt x="f188" y="f118"/>
                      <a:pt x="f189" y="f190"/>
                      <a:pt x="f97" y="f115"/>
                    </a:cubicBezTo>
                    <a:cubicBezTo>
                      <a:pt x="f97" y="f115"/>
                      <a:pt x="f189" y="f115"/>
                      <a:pt x="f97" y="f120"/>
                    </a:cubicBezTo>
                    <a:cubicBezTo>
                      <a:pt x="f188" y="f75"/>
                      <a:pt x="f189" y="f75"/>
                      <a:pt x="f97" y="f113"/>
                    </a:cubicBezTo>
                    <a:cubicBezTo>
                      <a:pt x="f188" y="f191"/>
                      <a:pt x="f185" y="f73"/>
                      <a:pt x="f97" y="f192"/>
                    </a:cubicBezTo>
                    <a:cubicBezTo>
                      <a:pt x="f193" y="f123"/>
                      <a:pt x="f188" y="f123"/>
                      <a:pt x="f95" y="f71"/>
                    </a:cubicBezTo>
                    <a:cubicBezTo>
                      <a:pt x="f94" y="f110"/>
                      <a:pt x="f95" y="f70"/>
                      <a:pt x="f194" y="f68"/>
                    </a:cubicBezTo>
                    <a:cubicBezTo>
                      <a:pt x="f195" y="f68"/>
                      <a:pt x="f195" y="f68"/>
                      <a:pt x="f195" y="f68"/>
                    </a:cubicBezTo>
                    <a:cubicBezTo>
                      <a:pt x="f196" y="f197"/>
                      <a:pt x="f198" y="f61"/>
                      <a:pt x="f88" y="f125"/>
                    </a:cubicBezTo>
                    <a:cubicBezTo>
                      <a:pt x="f199" y="f128"/>
                      <a:pt x="f198" y="f197"/>
                      <a:pt x="f88" y="f134"/>
                    </a:cubicBezTo>
                    <a:cubicBezTo>
                      <a:pt x="f199" y="f138"/>
                      <a:pt x="f195" y="f138"/>
                      <a:pt x="f86" y="f58"/>
                    </a:cubicBezTo>
                    <a:cubicBezTo>
                      <a:pt x="f200" y="f47"/>
                      <a:pt x="f90" y="f47"/>
                      <a:pt x="f200" y="f48"/>
                    </a:cubicBezTo>
                    <a:cubicBezTo>
                      <a:pt x="f201" y="f44"/>
                      <a:pt x="f80" y="f50"/>
                      <a:pt x="f76" y="f50"/>
                    </a:cubicBezTo>
                    <a:cubicBezTo>
                      <a:pt x="f202" y="f50"/>
                      <a:pt x="f74" y="f19"/>
                      <a:pt x="f67" y="f19"/>
                    </a:cubicBezTo>
                    <a:cubicBezTo>
                      <a:pt x="f35" y="f19"/>
                      <a:pt x="f54" y="f17"/>
                      <a:pt x="f52" y="f17"/>
                    </a:cubicBezTo>
                    <a:cubicBezTo>
                      <a:pt x="f33" y="f24"/>
                      <a:pt x="f33" y="f156"/>
                      <a:pt x="f33" y="f157"/>
                    </a:cubicBezTo>
                    <a:cubicBezTo>
                      <a:pt x="f33" y="f164"/>
                      <a:pt x="f30" y="f157"/>
                      <a:pt x="f41" y="f158"/>
                    </a:cubicBezTo>
                    <a:cubicBezTo>
                      <a:pt x="f29" y="f36"/>
                      <a:pt x="f28" y="f34"/>
                      <a:pt x="f28" y="f36"/>
                    </a:cubicBezTo>
                    <a:cubicBezTo>
                      <a:pt x="f28" y="f32"/>
                      <a:pt x="f26" y="f153"/>
                      <a:pt x="f203" y="f32"/>
                    </a:cubicBezTo>
                    <a:cubicBezTo>
                      <a:pt x="f21" y="f13"/>
                      <a:pt x="f203" y="f8"/>
                      <a:pt x="f18" y="f8"/>
                    </a:cubicBezTo>
                    <a:cubicBezTo>
                      <a:pt x="f204" y="f13"/>
                      <a:pt x="f204" y="f8"/>
                      <a:pt x="f205" y="f156"/>
                    </a:cubicBezTo>
                    <a:cubicBezTo>
                      <a:pt x="f205" y="f157"/>
                      <a:pt x="f205" y="f160"/>
                      <a:pt x="f205" y="f101"/>
                    </a:cubicBezTo>
                    <a:cubicBezTo>
                      <a:pt x="f204" y="f179"/>
                      <a:pt x="f205" y="f100"/>
                      <a:pt x="f206" y="f179"/>
                    </a:cubicBezTo>
                    <a:cubicBezTo>
                      <a:pt x="f207" y="f160"/>
                      <a:pt x="f207" y="f157"/>
                      <a:pt x="f208" y="f160"/>
                    </a:cubicBezTo>
                    <a:cubicBezTo>
                      <a:pt x="f209" y="f160"/>
                      <a:pt x="f210" y="f164"/>
                      <a:pt x="f209" y="f164"/>
                    </a:cubicBezTo>
                    <a:cubicBezTo>
                      <a:pt x="f211" y="f164"/>
                      <a:pt x="f12" y="f100"/>
                      <a:pt x="f9" y="f163"/>
                    </a:cubicBezTo>
                    <a:cubicBezTo>
                      <a:pt x="f211" y="f182"/>
                      <a:pt x="f211" y="f212"/>
                      <a:pt x="f213" y="f187"/>
                    </a:cubicBezTo>
                    <a:cubicBezTo>
                      <a:pt x="f214" y="f97"/>
                      <a:pt x="f213" y="f185"/>
                      <a:pt x="f213" y="f189"/>
                    </a:cubicBezTo>
                    <a:cubicBezTo>
                      <a:pt x="f5" y="f193"/>
                      <a:pt x="f10" y="f193"/>
                      <a:pt x="f10" y="f215"/>
                    </a:cubicBezTo>
                    <a:cubicBezTo>
                      <a:pt x="f9" y="f216"/>
                      <a:pt x="f209" y="f216"/>
                      <a:pt x="f209" y="f93"/>
                    </a:cubicBezTo>
                    <a:cubicBezTo>
                      <a:pt x="f209" y="f198"/>
                      <a:pt x="f15" y="f198"/>
                      <a:pt x="f210" y="f199"/>
                    </a:cubicBezTo>
                    <a:cubicBezTo>
                      <a:pt x="f217" y="f84"/>
                      <a:pt x="f207" y="f86"/>
                      <a:pt x="f218" y="f90"/>
                    </a:cubicBezTo>
                    <a:cubicBezTo>
                      <a:pt x="f206" y="f82"/>
                      <a:pt x="f206" y="f219"/>
                      <a:pt x="f205" y="f82"/>
                    </a:cubicBezTo>
                    <a:cubicBezTo>
                      <a:pt x="f220" y="f201"/>
                      <a:pt x="f220" y="f37"/>
                      <a:pt x="f221" y="f38"/>
                    </a:cubicBezTo>
                    <a:cubicBezTo>
                      <a:pt x="f18" y="f57"/>
                      <a:pt x="f204" y="f49"/>
                      <a:pt x="f205" y="f29"/>
                    </a:cubicBezTo>
                    <a:cubicBezTo>
                      <a:pt x="f206" y="f26"/>
                      <a:pt x="f220" y="f26"/>
                      <a:pt x="f221" y="f28"/>
                    </a:cubicBezTo>
                    <a:cubicBezTo>
                      <a:pt x="f20" y="f28"/>
                      <a:pt x="f18" y="f23"/>
                      <a:pt x="f220" y="f23"/>
                    </a:cubicBezTo>
                    <a:cubicBezTo>
                      <a:pt x="f204" y="f23"/>
                      <a:pt x="f204" y="f222"/>
                      <a:pt x="f204" y="f21"/>
                    </a:cubicBezTo>
                    <a:cubicBezTo>
                      <a:pt x="f18" y="f21"/>
                      <a:pt x="f20" y="f223"/>
                      <a:pt x="f21" y="f223"/>
                    </a:cubicBezTo>
                    <a:cubicBezTo>
                      <a:pt x="f203" y="f223"/>
                      <a:pt x="f21" y="f224"/>
                      <a:pt x="f222" y="f224"/>
                    </a:cubicBezTo>
                    <a:cubicBezTo>
                      <a:pt x="f203" y="f20"/>
                      <a:pt x="f23" y="f223"/>
                      <a:pt x="f203" y="f223"/>
                    </a:cubicBezTo>
                    <a:cubicBezTo>
                      <a:pt x="f25" y="f224"/>
                      <a:pt x="f203" y="f224"/>
                      <a:pt x="f25" y="f224"/>
                    </a:cubicBezTo>
                    <a:cubicBezTo>
                      <a:pt x="f28" y="f224"/>
                      <a:pt x="f203" y="f23"/>
                      <a:pt x="f28" y="f23"/>
                    </a:cubicBezTo>
                    <a:cubicBezTo>
                      <a:pt x="f46" y="f23"/>
                      <a:pt x="f46" y="f203"/>
                      <a:pt x="f29" y="f203"/>
                    </a:cubicBezTo>
                    <a:cubicBezTo>
                      <a:pt x="f41" y="f23"/>
                      <a:pt x="f49" y="f28"/>
                      <a:pt x="f59" y="f26"/>
                    </a:cubicBezTo>
                    <a:cubicBezTo>
                      <a:pt x="f57" y="f203"/>
                      <a:pt x="f31" y="f26"/>
                      <a:pt x="f38" y="f203"/>
                    </a:cubicBezTo>
                    <a:cubicBezTo>
                      <a:pt x="f52" y="f21"/>
                      <a:pt x="f35" y="f222"/>
                      <a:pt x="f35" y="f21"/>
                    </a:cubicBezTo>
                    <a:cubicBezTo>
                      <a:pt x="f35" y="f224"/>
                      <a:pt x="f54" y="f23"/>
                      <a:pt x="f54" y="f224"/>
                    </a:cubicBezTo>
                    <a:cubicBezTo>
                      <a:pt x="f39" y="f221"/>
                      <a:pt x="f39" y="f224"/>
                      <a:pt x="f55" y="f221"/>
                    </a:cubicBezTo>
                    <a:cubicBezTo>
                      <a:pt x="f55" y="f204"/>
                      <a:pt x="f55" y="f204"/>
                      <a:pt x="f65" y="f204"/>
                    </a:cubicBezTo>
                    <a:cubicBezTo>
                      <a:pt x="f35" y="f220"/>
                      <a:pt x="f35" y="f217"/>
                      <a:pt x="f35" y="f16"/>
                    </a:cubicBezTo>
                    <a:cubicBezTo>
                      <a:pt x="f39" y="f210"/>
                      <a:pt x="f33" y="f12"/>
                      <a:pt x="f52" y="f209"/>
                    </a:cubicBezTo>
                    <a:cubicBezTo>
                      <a:pt x="f67" y="f209"/>
                      <a:pt x="f65" y="f210"/>
                      <a:pt x="f69" y="f15"/>
                    </a:cubicBezTo>
                    <a:cubicBezTo>
                      <a:pt x="f76" y="f209"/>
                      <a:pt x="f76" y="f15"/>
                      <a:pt x="f201" y="f15"/>
                    </a:cubicBezTo>
                    <a:cubicBezTo>
                      <a:pt x="f225" y="f12"/>
                      <a:pt x="f76" y="f12"/>
                      <a:pt x="f201" y="f209"/>
                    </a:cubicBezTo>
                    <a:cubicBezTo>
                      <a:pt x="f225" y="f209"/>
                      <a:pt x="f225" y="f12"/>
                      <a:pt x="f200" y="f10"/>
                    </a:cubicBezTo>
                    <a:cubicBezTo>
                      <a:pt x="f84" y="f213"/>
                      <a:pt x="f90" y="f10"/>
                      <a:pt x="f90" y="f214"/>
                    </a:cubicBezTo>
                    <a:cubicBezTo>
                      <a:pt x="f86" y="f213"/>
                      <a:pt x="f199" y="f5"/>
                      <a:pt x="f196" y="f213"/>
                    </a:cubicBezTo>
                    <a:cubicBezTo>
                      <a:pt x="f86" y="f9"/>
                      <a:pt x="f88" y="f213"/>
                      <a:pt x="f88" y="f10"/>
                    </a:cubicBezTo>
                    <a:cubicBezTo>
                      <a:pt x="f88" y="f15"/>
                      <a:pt x="f195" y="f9"/>
                      <a:pt x="f199" y="f210"/>
                    </a:cubicBezTo>
                    <a:cubicBezTo>
                      <a:pt x="f86" y="f16"/>
                      <a:pt x="f199" y="f208"/>
                      <a:pt x="f199" y="f217"/>
                    </a:cubicBezTo>
                    <a:cubicBezTo>
                      <a:pt x="f196" y="f207"/>
                      <a:pt x="f88" y="f218"/>
                      <a:pt x="f199" y="f206"/>
                    </a:cubicBezTo>
                    <a:cubicBezTo>
                      <a:pt x="f196" y="f204"/>
                      <a:pt x="f199" y="f205"/>
                      <a:pt x="f88" y="f220"/>
                    </a:cubicBezTo>
                    <a:cubicBezTo>
                      <a:pt x="f88" y="f223"/>
                      <a:pt x="f198" y="f18"/>
                      <a:pt x="f198" y="f224"/>
                    </a:cubicBezTo>
                    <a:cubicBezTo>
                      <a:pt x="f198" y="f222"/>
                      <a:pt x="f93" y="f21"/>
                      <a:pt x="f226" y="f222"/>
                    </a:cubicBezTo>
                    <a:cubicBezTo>
                      <a:pt x="f216" y="f21"/>
                      <a:pt x="f216" y="f222"/>
                      <a:pt x="f216" y="f222"/>
                    </a:cubicBezTo>
                    <a:cubicBezTo>
                      <a:pt x="f216" y="f222"/>
                      <a:pt x="f216" y="f223"/>
                      <a:pt x="f215" y="f224"/>
                    </a:cubicBezTo>
                    <a:cubicBezTo>
                      <a:pt x="f193" y="f20"/>
                      <a:pt x="f95" y="f18"/>
                      <a:pt x="f95" y="f18"/>
                    </a:cubicBezTo>
                    <a:cubicBezTo>
                      <a:pt x="f193" y="f18"/>
                      <a:pt x="f95" y="f224"/>
                      <a:pt x="f188" y="f20"/>
                    </a:cubicBezTo>
                    <a:cubicBezTo>
                      <a:pt x="f212" y="f224"/>
                      <a:pt x="f185" y="f221"/>
                      <a:pt x="f185" y="f221"/>
                    </a:cubicBezTo>
                    <a:cubicBezTo>
                      <a:pt x="f184" y="f220"/>
                      <a:pt x="f184" y="f220"/>
                      <a:pt x="f184" y="f220"/>
                    </a:cubicBezTo>
                    <a:cubicBezTo>
                      <a:pt x="f184" y="f220"/>
                      <a:pt x="f184" y="f221"/>
                      <a:pt x="f183" y="f221"/>
                    </a:cubicBezTo>
                    <a:cubicBezTo>
                      <a:pt x="f212" y="f221"/>
                      <a:pt x="f183" y="f220"/>
                      <a:pt x="f212" y="f220"/>
                    </a:cubicBezTo>
                    <a:cubicBezTo>
                      <a:pt x="f227" y="f204"/>
                      <a:pt x="f98" y="f221"/>
                      <a:pt x="f227" y="f221"/>
                    </a:cubicBezTo>
                    <a:cubicBezTo>
                      <a:pt x="f182" y="f221"/>
                      <a:pt x="f182" y="f221"/>
                      <a:pt x="f99" y="f221"/>
                    </a:cubicBezTo>
                    <a:cubicBezTo>
                      <a:pt x="f163" y="f221"/>
                      <a:pt x="f99" y="f18"/>
                      <a:pt x="f163" y="f221"/>
                    </a:cubicBezTo>
                    <a:cubicBezTo>
                      <a:pt x="f100" y="f221"/>
                      <a:pt x="f181" y="f224"/>
                      <a:pt x="f164" y="f18"/>
                    </a:cubicBezTo>
                    <a:cubicBezTo>
                      <a:pt x="f160" y="f221"/>
                      <a:pt x="f160" y="f18"/>
                      <a:pt x="f160" y="f220"/>
                    </a:cubicBezTo>
                    <a:cubicBezTo>
                      <a:pt x="f157" y="f205"/>
                      <a:pt x="f157" y="f220"/>
                      <a:pt x="f158" y="f206"/>
                    </a:cubicBezTo>
                    <a:cubicBezTo>
                      <a:pt x="f34" y="f16"/>
                      <a:pt x="f156" y="f217"/>
                      <a:pt x="f156" y="f16"/>
                    </a:cubicBezTo>
                    <a:cubicBezTo>
                      <a:pt x="f156" y="f210"/>
                      <a:pt x="f36" y="f14"/>
                      <a:pt x="f36" y="f15"/>
                    </a:cubicBezTo>
                    <a:cubicBezTo>
                      <a:pt x="f36" y="f10"/>
                      <a:pt x="f153" y="f1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4" name="Colombia">
                <a:extLst>
                  <a:ext uri="{FF2B5EF4-FFF2-40B4-BE49-F238E27FC236}">
                    <a16:creationId xmlns:a16="http://schemas.microsoft.com/office/drawing/2014/main" id="{A71C5806-154D-A06A-7CEA-0C517F5946C8}"/>
                  </a:ext>
                </a:extLst>
              </p:cNvPr>
              <p:cNvSpPr/>
              <p:nvPr/>
            </p:nvSpPr>
            <p:spPr>
              <a:xfrm>
                <a:off x="4777282" y="4124584"/>
                <a:ext cx="309533" cy="533909"/>
              </a:xfrm>
              <a:custGeom>
                <a:avLst/>
                <a:gdLst>
                  <a:gd name="f0" fmla="val 10800000"/>
                  <a:gd name="f1" fmla="val 5400000"/>
                  <a:gd name="f2" fmla="val 180"/>
                  <a:gd name="f3" fmla="val w"/>
                  <a:gd name="f4" fmla="val h"/>
                  <a:gd name="f5" fmla="val 0"/>
                  <a:gd name="f6" fmla="val 58"/>
                  <a:gd name="f7" fmla="val 109"/>
                  <a:gd name="f8" fmla="val 11"/>
                  <a:gd name="f9" fmla="val 25"/>
                  <a:gd name="f10" fmla="val 12"/>
                  <a:gd name="f11" fmla="val 26"/>
                  <a:gd name="f12" fmla="val 13"/>
                  <a:gd name="f13" fmla="val 15"/>
                  <a:gd name="f14" fmla="val 29"/>
                  <a:gd name="f15" fmla="val 14"/>
                  <a:gd name="f16" fmla="val 28"/>
                  <a:gd name="f17" fmla="val 27"/>
                  <a:gd name="f18" fmla="val 24"/>
                  <a:gd name="f19" fmla="val 16"/>
                  <a:gd name="f20" fmla="val 22"/>
                  <a:gd name="f21" fmla="val 17"/>
                  <a:gd name="f22" fmla="val 19"/>
                  <a:gd name="f23" fmla="val 21"/>
                  <a:gd name="f24" fmla="val 20"/>
                  <a:gd name="f25" fmla="val 18"/>
                  <a:gd name="f26" fmla="val 10"/>
                  <a:gd name="f27" fmla="val 8"/>
                  <a:gd name="f28" fmla="val 31"/>
                  <a:gd name="f29" fmla="val 7"/>
                  <a:gd name="f30" fmla="val 35"/>
                  <a:gd name="f31" fmla="val 4"/>
                  <a:gd name="f32" fmla="val 40"/>
                  <a:gd name="f33" fmla="val 2"/>
                  <a:gd name="f34" fmla="val 1"/>
                  <a:gd name="f35" fmla="val 38"/>
                  <a:gd name="f36" fmla="val 43"/>
                  <a:gd name="f37" fmla="val 41"/>
                  <a:gd name="f38" fmla="val 39"/>
                  <a:gd name="f39" fmla="val 5"/>
                  <a:gd name="f40" fmla="val 6"/>
                  <a:gd name="f41" fmla="val 34"/>
                  <a:gd name="f42" fmla="val 33"/>
                  <a:gd name="f43" fmla="val 32"/>
                  <a:gd name="f44" fmla="val 30"/>
                  <a:gd name="f45" fmla="val 23"/>
                  <a:gd name="f46" fmla="val 36"/>
                  <a:gd name="f47" fmla="val 44"/>
                  <a:gd name="f48" fmla="val 37"/>
                  <a:gd name="f49" fmla="val 47"/>
                  <a:gd name="f50" fmla="val 45"/>
                  <a:gd name="f51" fmla="val 50"/>
                  <a:gd name="f52" fmla="val 51"/>
                  <a:gd name="f53" fmla="val 55"/>
                  <a:gd name="f54" fmla="val 56"/>
                  <a:gd name="f55" fmla="val 57"/>
                  <a:gd name="f56" fmla="val 46"/>
                  <a:gd name="f57" fmla="val 54"/>
                  <a:gd name="f58" fmla="val 48"/>
                  <a:gd name="f59" fmla="val 52"/>
                  <a:gd name="f60" fmla="val 59"/>
                  <a:gd name="f61" fmla="val 64"/>
                  <a:gd name="f62" fmla="val 63"/>
                  <a:gd name="f63" fmla="val 68"/>
                  <a:gd name="f64" fmla="val 75"/>
                  <a:gd name="f65" fmla="val 71"/>
                  <a:gd name="f66" fmla="val 72"/>
                  <a:gd name="f67" fmla="val 70"/>
                  <a:gd name="f68" fmla="val 53"/>
                  <a:gd name="f69" fmla="val 49"/>
                  <a:gd name="f70" fmla="val 73"/>
                  <a:gd name="f71" fmla="val 74"/>
                  <a:gd name="f72" fmla="val 79"/>
                  <a:gd name="f73" fmla="val 78"/>
                  <a:gd name="f74" fmla="val 81"/>
                  <a:gd name="f75" fmla="val 84"/>
                  <a:gd name="f76" fmla="val 88"/>
                  <a:gd name="f77" fmla="val 89"/>
                  <a:gd name="f78" fmla="val 91"/>
                  <a:gd name="f79" fmla="val 104"/>
                  <a:gd name="f80" fmla="val 106"/>
                  <a:gd name="f81" fmla="val 108"/>
                  <a:gd name="f82" fmla="val 103"/>
                  <a:gd name="f83" fmla="val 99"/>
                  <a:gd name="f84" fmla="val 42"/>
                  <a:gd name="f85" fmla="val 98"/>
                  <a:gd name="f86" fmla="val 101"/>
                  <a:gd name="f87" fmla="val 97"/>
                  <a:gd name="f88" fmla="val 93"/>
                  <a:gd name="f89" fmla="val 96"/>
                  <a:gd name="f90" fmla="val 90"/>
                  <a:gd name="f91" fmla="val 92"/>
                  <a:gd name="f92" fmla="val 85"/>
                  <a:gd name="f93" fmla="val 82"/>
                  <a:gd name="f94" fmla="val 80"/>
                  <a:gd name="f95" fmla="val 83"/>
                  <a:gd name="f96" fmla="val 9"/>
                  <a:gd name="f97" fmla="val 77"/>
                  <a:gd name="f98" fmla="val 3"/>
                  <a:gd name="f99" fmla="val 76"/>
                  <a:gd name="f100" fmla="val 69"/>
                  <a:gd name="f101" fmla="val 67"/>
                  <a:gd name="f102" fmla="val 65"/>
                  <a:gd name="f103" fmla="val 66"/>
                  <a:gd name="f104" fmla="+- 0 0 -90"/>
                  <a:gd name="f105" fmla="*/ f3 1 58"/>
                  <a:gd name="f106" fmla="*/ f4 1 109"/>
                  <a:gd name="f107" fmla="+- f7 0 f5"/>
                  <a:gd name="f108" fmla="+- f6 0 f5"/>
                  <a:gd name="f109" fmla="*/ f104 f0 1"/>
                  <a:gd name="f110" fmla="*/ f108 1 58"/>
                  <a:gd name="f111" fmla="*/ f107 1 109"/>
                  <a:gd name="f112" fmla="*/ f109 1 f2"/>
                  <a:gd name="f113" fmla="*/ 15 1 f110"/>
                  <a:gd name="f114" fmla="*/ 29 1 f111"/>
                  <a:gd name="f115" fmla="*/ 14 1 f110"/>
                  <a:gd name="f116" fmla="*/ 25 1 f111"/>
                  <a:gd name="f117" fmla="*/ 19 1 f110"/>
                  <a:gd name="f118" fmla="*/ 20 1 f111"/>
                  <a:gd name="f119" fmla="*/ 20 1 f110"/>
                  <a:gd name="f120" fmla="*/ 13 1 f111"/>
                  <a:gd name="f121" fmla="*/ 26 1 f110"/>
                  <a:gd name="f122" fmla="*/ 11 1 f111"/>
                  <a:gd name="f123" fmla="*/ 35 1 f110"/>
                  <a:gd name="f124" fmla="*/ 4 1 f111"/>
                  <a:gd name="f125" fmla="*/ 40 1 f110"/>
                  <a:gd name="f126" fmla="*/ 1 1 f111"/>
                  <a:gd name="f127" fmla="*/ 38 1 f110"/>
                  <a:gd name="f128" fmla="*/ 6 1 f111"/>
                  <a:gd name="f129" fmla="*/ 33 1 f110"/>
                  <a:gd name="f130" fmla="*/ 30 1 f110"/>
                  <a:gd name="f131" fmla="*/ 22 1 f111"/>
                  <a:gd name="f132" fmla="*/ 24 1 f111"/>
                  <a:gd name="f133" fmla="*/ 36 1 f111"/>
                  <a:gd name="f134" fmla="*/ 47 1 f110"/>
                  <a:gd name="f135" fmla="*/ 40 1 f111"/>
                  <a:gd name="f136" fmla="*/ 56 1 f110"/>
                  <a:gd name="f137" fmla="*/ 43 1 f111"/>
                  <a:gd name="f138" fmla="*/ 55 1 f110"/>
                  <a:gd name="f139" fmla="*/ 50 1 f111"/>
                  <a:gd name="f140" fmla="*/ 56 1 f111"/>
                  <a:gd name="f141" fmla="*/ 58 1 f110"/>
                  <a:gd name="f142" fmla="*/ 75 1 f111"/>
                  <a:gd name="f143" fmla="*/ 72 1 f111"/>
                  <a:gd name="f144" fmla="*/ 52 1 f110"/>
                  <a:gd name="f145" fmla="*/ 46 1 f110"/>
                  <a:gd name="f146" fmla="*/ 44 1 f110"/>
                  <a:gd name="f147" fmla="*/ 81 1 f111"/>
                  <a:gd name="f148" fmla="*/ 109 1 f111"/>
                  <a:gd name="f149" fmla="*/ 99 1 f111"/>
                  <a:gd name="f150" fmla="*/ 24 1 f110"/>
                  <a:gd name="f151" fmla="*/ 88 1 f111"/>
                  <a:gd name="f152" fmla="*/ 13 1 f110"/>
                  <a:gd name="f153" fmla="*/ 82 1 f111"/>
                  <a:gd name="f154" fmla="*/ 2 1 f110"/>
                  <a:gd name="f155" fmla="*/ 5 1 f110"/>
                  <a:gd name="f156" fmla="*/ 71 1 f111"/>
                  <a:gd name="f157" fmla="*/ 9 1 f110"/>
                  <a:gd name="f158" fmla="*/ 64 1 f111"/>
                  <a:gd name="f159" fmla="*/ 57 1 f111"/>
                  <a:gd name="f160" fmla="*/ 11 1 f110"/>
                  <a:gd name="f161" fmla="*/ 54 1 f111"/>
                  <a:gd name="f162" fmla="*/ 10 1 f110"/>
                  <a:gd name="f163" fmla="*/ 45 1 f111"/>
                  <a:gd name="f164" fmla="*/ 39 1 f111"/>
                  <a:gd name="f165" fmla="*/ 8 1 f110"/>
                  <a:gd name="f166" fmla="*/ 32 1 f111"/>
                  <a:gd name="f167" fmla="*/ 0 1 f110"/>
                  <a:gd name="f168" fmla="*/ f6 1 f110"/>
                  <a:gd name="f169" fmla="*/ 0 1 f111"/>
                  <a:gd name="f170" fmla="*/ f7 1 f111"/>
                  <a:gd name="f171" fmla="+- f112 0 f1"/>
                  <a:gd name="f172" fmla="*/ f167 f105 1"/>
                  <a:gd name="f173" fmla="*/ f168 f105 1"/>
                  <a:gd name="f174" fmla="*/ f170 f106 1"/>
                  <a:gd name="f175" fmla="*/ f169 f106 1"/>
                  <a:gd name="f176" fmla="*/ f113 f105 1"/>
                  <a:gd name="f177" fmla="*/ f114 f106 1"/>
                  <a:gd name="f178" fmla="*/ f115 f105 1"/>
                  <a:gd name="f179" fmla="*/ f116 f106 1"/>
                  <a:gd name="f180" fmla="*/ f117 f105 1"/>
                  <a:gd name="f181" fmla="*/ f118 f106 1"/>
                  <a:gd name="f182" fmla="*/ f119 f105 1"/>
                  <a:gd name="f183" fmla="*/ f120 f106 1"/>
                  <a:gd name="f184" fmla="*/ f121 f105 1"/>
                  <a:gd name="f185" fmla="*/ f122 f106 1"/>
                  <a:gd name="f186" fmla="*/ f123 f105 1"/>
                  <a:gd name="f187" fmla="*/ f124 f106 1"/>
                  <a:gd name="f188" fmla="*/ f125 f105 1"/>
                  <a:gd name="f189" fmla="*/ f126 f106 1"/>
                  <a:gd name="f190" fmla="*/ f127 f105 1"/>
                  <a:gd name="f191" fmla="*/ f128 f106 1"/>
                  <a:gd name="f192" fmla="*/ f129 f105 1"/>
                  <a:gd name="f193" fmla="*/ f130 f105 1"/>
                  <a:gd name="f194" fmla="*/ f131 f106 1"/>
                  <a:gd name="f195" fmla="*/ f132 f106 1"/>
                  <a:gd name="f196" fmla="*/ f133 f106 1"/>
                  <a:gd name="f197" fmla="*/ f134 f105 1"/>
                  <a:gd name="f198" fmla="*/ f135 f106 1"/>
                  <a:gd name="f199" fmla="*/ f136 f105 1"/>
                  <a:gd name="f200" fmla="*/ f137 f106 1"/>
                  <a:gd name="f201" fmla="*/ f138 f105 1"/>
                  <a:gd name="f202" fmla="*/ f139 f106 1"/>
                  <a:gd name="f203" fmla="*/ f140 f106 1"/>
                  <a:gd name="f204" fmla="*/ f141 f105 1"/>
                  <a:gd name="f205" fmla="*/ f142 f106 1"/>
                  <a:gd name="f206" fmla="*/ f143 f106 1"/>
                  <a:gd name="f207" fmla="*/ f144 f105 1"/>
                  <a:gd name="f208" fmla="*/ f145 f105 1"/>
                  <a:gd name="f209" fmla="*/ f146 f105 1"/>
                  <a:gd name="f210" fmla="*/ f147 f106 1"/>
                  <a:gd name="f211" fmla="*/ f148 f106 1"/>
                  <a:gd name="f212" fmla="*/ f149 f106 1"/>
                  <a:gd name="f213" fmla="*/ f150 f105 1"/>
                  <a:gd name="f214" fmla="*/ f151 f106 1"/>
                  <a:gd name="f215" fmla="*/ f152 f105 1"/>
                  <a:gd name="f216" fmla="*/ f153 f106 1"/>
                  <a:gd name="f217" fmla="*/ f154 f105 1"/>
                  <a:gd name="f218" fmla="*/ f155 f105 1"/>
                  <a:gd name="f219" fmla="*/ f156 f106 1"/>
                  <a:gd name="f220" fmla="*/ f157 f105 1"/>
                  <a:gd name="f221" fmla="*/ f158 f106 1"/>
                  <a:gd name="f222" fmla="*/ f159 f106 1"/>
                  <a:gd name="f223" fmla="*/ f160 f105 1"/>
                  <a:gd name="f224" fmla="*/ f161 f106 1"/>
                  <a:gd name="f225" fmla="*/ f162 f105 1"/>
                  <a:gd name="f226" fmla="*/ f163 f106 1"/>
                  <a:gd name="f227" fmla="*/ f164 f106 1"/>
                  <a:gd name="f228" fmla="*/ f165 f105 1"/>
                  <a:gd name="f229" fmla="*/ f166 f106 1"/>
                </a:gdLst>
                <a:ahLst/>
                <a:cxnLst>
                  <a:cxn ang="3cd4">
                    <a:pos x="hc" y="t"/>
                  </a:cxn>
                  <a:cxn ang="0">
                    <a:pos x="r" y="vc"/>
                  </a:cxn>
                  <a:cxn ang="cd4">
                    <a:pos x="hc" y="b"/>
                  </a:cxn>
                  <a:cxn ang="cd2">
                    <a:pos x="l" y="vc"/>
                  </a:cxn>
                  <a:cxn ang="f171">
                    <a:pos x="f176" y="f177"/>
                  </a:cxn>
                  <a:cxn ang="f171">
                    <a:pos x="f178" y="f179"/>
                  </a:cxn>
                  <a:cxn ang="f171">
                    <a:pos x="f180" y="f181"/>
                  </a:cxn>
                  <a:cxn ang="f171">
                    <a:pos x="f182" y="f183"/>
                  </a:cxn>
                  <a:cxn ang="f171">
                    <a:pos x="f184" y="f185"/>
                  </a:cxn>
                  <a:cxn ang="f171">
                    <a:pos x="f186" y="f187"/>
                  </a:cxn>
                  <a:cxn ang="f171">
                    <a:pos x="f188" y="f189"/>
                  </a:cxn>
                  <a:cxn ang="f171">
                    <a:pos x="f190" y="f191"/>
                  </a:cxn>
                  <a:cxn ang="f171">
                    <a:pos x="f192" y="f183"/>
                  </a:cxn>
                  <a:cxn ang="f171">
                    <a:pos x="f193" y="f194"/>
                  </a:cxn>
                  <a:cxn ang="f171">
                    <a:pos x="f192" y="f195"/>
                  </a:cxn>
                  <a:cxn ang="f171">
                    <a:pos x="f190" y="f196"/>
                  </a:cxn>
                  <a:cxn ang="f171">
                    <a:pos x="f197" y="f198"/>
                  </a:cxn>
                  <a:cxn ang="f171">
                    <a:pos x="f199" y="f200"/>
                  </a:cxn>
                  <a:cxn ang="f171">
                    <a:pos x="f201" y="f202"/>
                  </a:cxn>
                  <a:cxn ang="f171">
                    <a:pos x="f199" y="f203"/>
                  </a:cxn>
                  <a:cxn ang="f171">
                    <a:pos x="f204" y="f205"/>
                  </a:cxn>
                  <a:cxn ang="f171">
                    <a:pos x="f201" y="f206"/>
                  </a:cxn>
                  <a:cxn ang="f171">
                    <a:pos x="f207" y="f206"/>
                  </a:cxn>
                  <a:cxn ang="f171">
                    <a:pos x="f208" y="f205"/>
                  </a:cxn>
                  <a:cxn ang="f171">
                    <a:pos x="f209" y="f210"/>
                  </a:cxn>
                  <a:cxn ang="f171">
                    <a:pos x="f209" y="f211"/>
                  </a:cxn>
                  <a:cxn ang="f171">
                    <a:pos x="f188" y="f212"/>
                  </a:cxn>
                  <a:cxn ang="f171">
                    <a:pos x="f193" y="f212"/>
                  </a:cxn>
                  <a:cxn ang="f171">
                    <a:pos x="f213" y="f214"/>
                  </a:cxn>
                  <a:cxn ang="f171">
                    <a:pos x="f215" y="f216"/>
                  </a:cxn>
                  <a:cxn ang="f171">
                    <a:pos x="f217" y="f205"/>
                  </a:cxn>
                  <a:cxn ang="f171">
                    <a:pos x="f218" y="f219"/>
                  </a:cxn>
                  <a:cxn ang="f171">
                    <a:pos x="f220" y="f221"/>
                  </a:cxn>
                  <a:cxn ang="f171">
                    <a:pos x="f215" y="f222"/>
                  </a:cxn>
                  <a:cxn ang="f171">
                    <a:pos x="f223" y="f224"/>
                  </a:cxn>
                  <a:cxn ang="f171">
                    <a:pos x="f225" y="f226"/>
                  </a:cxn>
                  <a:cxn ang="f171">
                    <a:pos x="f225" y="f227"/>
                  </a:cxn>
                  <a:cxn ang="f171">
                    <a:pos x="f228" y="f196"/>
                  </a:cxn>
                  <a:cxn ang="f171">
                    <a:pos x="f220" y="f229"/>
                  </a:cxn>
                  <a:cxn ang="f171">
                    <a:pos x="f223" y="f177"/>
                  </a:cxn>
                  <a:cxn ang="f171">
                    <a:pos x="f223" y="f179"/>
                  </a:cxn>
                </a:cxnLst>
                <a:rect l="f172" t="f175" r="f173" b="f174"/>
                <a:pathLst>
                  <a:path w="58" h="109">
                    <a:moveTo>
                      <a:pt x="f8" y="f9"/>
                    </a:moveTo>
                    <a:cubicBezTo>
                      <a:pt x="f10" y="f11"/>
                      <a:pt x="f12" y="f9"/>
                      <a:pt x="f13" y="f14"/>
                    </a:cubicBezTo>
                    <a:cubicBezTo>
                      <a:pt x="f12" y="f11"/>
                      <a:pt x="f15" y="f16"/>
                      <a:pt x="f13" y="f17"/>
                    </a:cubicBezTo>
                    <a:cubicBezTo>
                      <a:pt x="f13" y="f9"/>
                      <a:pt x="f12" y="f11"/>
                      <a:pt x="f15" y="f9"/>
                    </a:cubicBezTo>
                    <a:cubicBezTo>
                      <a:pt x="f15" y="f18"/>
                      <a:pt x="f13" y="f9"/>
                      <a:pt x="f19" y="f20"/>
                    </a:cubicBezTo>
                    <a:cubicBezTo>
                      <a:pt x="f21" y="f22"/>
                      <a:pt x="f22" y="f23"/>
                      <a:pt x="f22" y="f24"/>
                    </a:cubicBezTo>
                    <a:cubicBezTo>
                      <a:pt x="f23" y="f25"/>
                      <a:pt x="f22" y="f22"/>
                      <a:pt x="f24" y="f21"/>
                    </a:cubicBezTo>
                    <a:cubicBezTo>
                      <a:pt x="f23" y="f13"/>
                      <a:pt x="f22" y="f15"/>
                      <a:pt x="f24" y="f12"/>
                    </a:cubicBezTo>
                    <a:cubicBezTo>
                      <a:pt x="f20" y="f10"/>
                      <a:pt x="f20" y="f8"/>
                      <a:pt x="f18" y="f26"/>
                    </a:cubicBezTo>
                    <a:cubicBezTo>
                      <a:pt x="f16" y="f27"/>
                      <a:pt x="f18" y="f8"/>
                      <a:pt x="f11" y="f8"/>
                    </a:cubicBezTo>
                    <a:cubicBezTo>
                      <a:pt x="f11" y="f8"/>
                      <a:pt x="f16" y="f27"/>
                      <a:pt x="f14" y="f27"/>
                    </a:cubicBezTo>
                    <a:cubicBezTo>
                      <a:pt x="f28" y="f27"/>
                      <a:pt x="f28" y="f29"/>
                      <a:pt x="f30" y="f31"/>
                    </a:cubicBezTo>
                    <a:cubicBezTo>
                      <a:pt x="f32" y="f33"/>
                      <a:pt x="f30" y="f34"/>
                      <a:pt x="f35" y="f34"/>
                    </a:cubicBezTo>
                    <a:cubicBezTo>
                      <a:pt x="f32" y="f34"/>
                      <a:pt x="f35" y="f5"/>
                      <a:pt x="f32" y="f34"/>
                    </a:cubicBezTo>
                    <a:cubicBezTo>
                      <a:pt x="f36" y="f34"/>
                      <a:pt x="f36" y="f33"/>
                      <a:pt x="f37" y="f31"/>
                    </a:cubicBezTo>
                    <a:cubicBezTo>
                      <a:pt x="f38" y="f39"/>
                      <a:pt x="f35" y="f40"/>
                      <a:pt x="f35" y="f40"/>
                    </a:cubicBezTo>
                    <a:cubicBezTo>
                      <a:pt x="f30" y="f10"/>
                      <a:pt x="f30" y="f10"/>
                      <a:pt x="f30" y="f10"/>
                    </a:cubicBezTo>
                    <a:cubicBezTo>
                      <a:pt x="f30" y="f10"/>
                      <a:pt x="f41" y="f8"/>
                      <a:pt x="f42" y="f12"/>
                    </a:cubicBezTo>
                    <a:cubicBezTo>
                      <a:pt x="f43" y="f19"/>
                      <a:pt x="f42" y="f13"/>
                      <a:pt x="f43" y="f21"/>
                    </a:cubicBezTo>
                    <a:cubicBezTo>
                      <a:pt x="f28" y="f22"/>
                      <a:pt x="f14" y="f23"/>
                      <a:pt x="f44" y="f20"/>
                    </a:cubicBezTo>
                    <a:cubicBezTo>
                      <a:pt x="f44" y="f20"/>
                      <a:pt x="f28" y="f23"/>
                      <a:pt x="f28" y="f20"/>
                    </a:cubicBezTo>
                    <a:cubicBezTo>
                      <a:pt x="f43" y="f45"/>
                      <a:pt x="f43" y="f23"/>
                      <a:pt x="f42" y="f18"/>
                    </a:cubicBezTo>
                    <a:cubicBezTo>
                      <a:pt x="f42" y="f16"/>
                      <a:pt x="f41" y="f44"/>
                      <a:pt x="f41" y="f28"/>
                    </a:cubicBezTo>
                    <a:cubicBezTo>
                      <a:pt x="f42" y="f41"/>
                      <a:pt x="f46" y="f41"/>
                      <a:pt x="f35" y="f46"/>
                    </a:cubicBezTo>
                    <a:cubicBezTo>
                      <a:pt x="f32" y="f38"/>
                      <a:pt x="f37" y="f30"/>
                      <a:pt x="f47" y="f48"/>
                    </a:cubicBezTo>
                    <a:cubicBezTo>
                      <a:pt x="f49" y="f32"/>
                      <a:pt x="f50" y="f48"/>
                      <a:pt x="f49" y="f32"/>
                    </a:cubicBezTo>
                    <a:cubicBezTo>
                      <a:pt x="f51" y="f36"/>
                      <a:pt x="f52" y="f36"/>
                      <a:pt x="f53" y="f37"/>
                    </a:cubicBezTo>
                    <a:cubicBezTo>
                      <a:pt x="f54" y="f37"/>
                      <a:pt x="f55" y="f37"/>
                      <a:pt x="f54" y="f36"/>
                    </a:cubicBezTo>
                    <a:cubicBezTo>
                      <a:pt x="f53" y="f47"/>
                      <a:pt x="f54" y="f50"/>
                      <a:pt x="f53" y="f56"/>
                    </a:cubicBezTo>
                    <a:cubicBezTo>
                      <a:pt x="f57" y="f49"/>
                      <a:pt x="f54" y="f58"/>
                      <a:pt x="f53" y="f51"/>
                    </a:cubicBezTo>
                    <a:cubicBezTo>
                      <a:pt x="f57" y="f59"/>
                      <a:pt x="f53" y="f57"/>
                      <a:pt x="f53" y="f54"/>
                    </a:cubicBezTo>
                    <a:cubicBezTo>
                      <a:pt x="f54" y="f54"/>
                      <a:pt x="f54" y="f54"/>
                      <a:pt x="f54" y="f54"/>
                    </a:cubicBezTo>
                    <a:cubicBezTo>
                      <a:pt x="f55" y="f60"/>
                      <a:pt x="f6" y="f6"/>
                      <a:pt x="f53" y="f61"/>
                    </a:cubicBezTo>
                    <a:cubicBezTo>
                      <a:pt x="f55" y="f62"/>
                      <a:pt x="f6" y="f63"/>
                      <a:pt x="f6" y="f64"/>
                    </a:cubicBezTo>
                    <a:cubicBezTo>
                      <a:pt x="f53" y="f64"/>
                      <a:pt x="f6" y="f65"/>
                      <a:pt x="f54" y="f65"/>
                    </a:cubicBezTo>
                    <a:cubicBezTo>
                      <a:pt x="f53" y="f65"/>
                      <a:pt x="f54" y="f65"/>
                      <a:pt x="f53" y="f66"/>
                    </a:cubicBezTo>
                    <a:cubicBezTo>
                      <a:pt x="f57" y="f66"/>
                      <a:pt x="f53" y="f67"/>
                      <a:pt x="f68" y="f65"/>
                    </a:cubicBezTo>
                    <a:cubicBezTo>
                      <a:pt x="f59" y="f65"/>
                      <a:pt x="f53" y="f66"/>
                      <a:pt x="f59" y="f66"/>
                    </a:cubicBezTo>
                    <a:cubicBezTo>
                      <a:pt x="f69" y="f66"/>
                      <a:pt x="f58" y="f70"/>
                      <a:pt x="f50" y="f70"/>
                    </a:cubicBezTo>
                    <a:cubicBezTo>
                      <a:pt x="f50" y="f71"/>
                      <a:pt x="f50" y="f64"/>
                      <a:pt x="f56" y="f64"/>
                    </a:cubicBezTo>
                    <a:cubicBezTo>
                      <a:pt x="f58" y="f64"/>
                      <a:pt x="f69" y="f72"/>
                      <a:pt x="f49" y="f72"/>
                    </a:cubicBezTo>
                    <a:cubicBezTo>
                      <a:pt x="f56" y="f73"/>
                      <a:pt x="f36" y="f73"/>
                      <a:pt x="f47" y="f74"/>
                    </a:cubicBezTo>
                    <a:cubicBezTo>
                      <a:pt x="f50" y="f75"/>
                      <a:pt x="f58" y="f76"/>
                      <a:pt x="f49" y="f77"/>
                    </a:cubicBezTo>
                    <a:cubicBezTo>
                      <a:pt x="f56" y="f78"/>
                      <a:pt x="f56" y="f79"/>
                      <a:pt x="f47" y="f7"/>
                    </a:cubicBezTo>
                    <a:cubicBezTo>
                      <a:pt x="f32" y="f80"/>
                      <a:pt x="f37" y="f81"/>
                      <a:pt x="f36" y="f82"/>
                    </a:cubicBezTo>
                    <a:cubicBezTo>
                      <a:pt x="f50" y="f83"/>
                      <a:pt x="f84" y="f85"/>
                      <a:pt x="f32" y="f83"/>
                    </a:cubicBezTo>
                    <a:cubicBezTo>
                      <a:pt x="f38" y="f86"/>
                      <a:pt x="f35" y="f87"/>
                      <a:pt x="f30" y="f83"/>
                    </a:cubicBezTo>
                    <a:cubicBezTo>
                      <a:pt x="f43" y="f86"/>
                      <a:pt x="f43" y="f85"/>
                      <a:pt x="f44" y="f83"/>
                    </a:cubicBezTo>
                    <a:cubicBezTo>
                      <a:pt x="f14" y="f88"/>
                      <a:pt x="f16" y="f89"/>
                      <a:pt x="f17" y="f88"/>
                    </a:cubicBezTo>
                    <a:cubicBezTo>
                      <a:pt x="f17" y="f90"/>
                      <a:pt x="f18" y="f91"/>
                      <a:pt x="f18" y="f76"/>
                    </a:cubicBezTo>
                    <a:cubicBezTo>
                      <a:pt x="f45" y="f92"/>
                      <a:pt x="f23" y="f92"/>
                      <a:pt x="f22" y="f75"/>
                    </a:cubicBezTo>
                    <a:cubicBezTo>
                      <a:pt x="f19" y="f93"/>
                      <a:pt x="f12" y="f94"/>
                      <a:pt x="f12" y="f93"/>
                    </a:cubicBezTo>
                    <a:cubicBezTo>
                      <a:pt x="f15" y="f95"/>
                      <a:pt x="f96" y="f74"/>
                      <a:pt x="f27" y="f94"/>
                    </a:cubicBezTo>
                    <a:cubicBezTo>
                      <a:pt x="f29" y="f73"/>
                      <a:pt x="f39" y="f97"/>
                      <a:pt x="f33" y="f64"/>
                    </a:cubicBezTo>
                    <a:cubicBezTo>
                      <a:pt x="f98" y="f70"/>
                      <a:pt x="f5" y="f99"/>
                      <a:pt x="f33" y="f70"/>
                    </a:cubicBezTo>
                    <a:cubicBezTo>
                      <a:pt x="f31" y="f67"/>
                      <a:pt x="f39" y="f66"/>
                      <a:pt x="f39" y="f65"/>
                    </a:cubicBezTo>
                    <a:cubicBezTo>
                      <a:pt x="f40" y="f100"/>
                      <a:pt x="f98" y="f100"/>
                      <a:pt x="f31" y="f101"/>
                    </a:cubicBezTo>
                    <a:cubicBezTo>
                      <a:pt x="f40" y="f102"/>
                      <a:pt x="f96" y="f103"/>
                      <a:pt x="f96" y="f61"/>
                    </a:cubicBezTo>
                    <a:cubicBezTo>
                      <a:pt x="f96" y="f62"/>
                      <a:pt x="f8" y="f60"/>
                      <a:pt x="f12" y="f6"/>
                    </a:cubicBezTo>
                    <a:cubicBezTo>
                      <a:pt x="f10" y="f6"/>
                      <a:pt x="f15" y="f55"/>
                      <a:pt x="f12" y="f55"/>
                    </a:cubicBezTo>
                    <a:cubicBezTo>
                      <a:pt x="f10" y="f55"/>
                      <a:pt x="f12" y="f6"/>
                      <a:pt x="f8" y="f55"/>
                    </a:cubicBezTo>
                    <a:cubicBezTo>
                      <a:pt x="f26" y="f54"/>
                      <a:pt x="f26" y="f53"/>
                      <a:pt x="f8" y="f57"/>
                    </a:cubicBezTo>
                    <a:cubicBezTo>
                      <a:pt x="f8" y="f68"/>
                      <a:pt x="f8" y="f51"/>
                      <a:pt x="f26" y="f49"/>
                    </a:cubicBezTo>
                    <a:cubicBezTo>
                      <a:pt x="f26" y="f47"/>
                      <a:pt x="f96" y="f56"/>
                      <a:pt x="f26" y="f50"/>
                    </a:cubicBezTo>
                    <a:cubicBezTo>
                      <a:pt x="f26" y="f50"/>
                      <a:pt x="f10" y="f47"/>
                      <a:pt x="f8" y="f84"/>
                    </a:cubicBezTo>
                    <a:cubicBezTo>
                      <a:pt x="f96" y="f35"/>
                      <a:pt x="f8" y="f37"/>
                      <a:pt x="f26" y="f38"/>
                    </a:cubicBezTo>
                    <a:cubicBezTo>
                      <a:pt x="f26" y="f46"/>
                      <a:pt x="f96" y="f35"/>
                      <a:pt x="f96" y="f48"/>
                    </a:cubicBezTo>
                    <a:cubicBezTo>
                      <a:pt x="f96" y="f30"/>
                      <a:pt x="f27" y="f48"/>
                      <a:pt x="f27" y="f46"/>
                    </a:cubicBezTo>
                    <a:cubicBezTo>
                      <a:pt x="f27" y="f30"/>
                      <a:pt x="f27" y="f30"/>
                      <a:pt x="f27" y="f41"/>
                    </a:cubicBezTo>
                    <a:cubicBezTo>
                      <a:pt x="f27" y="f42"/>
                      <a:pt x="f96" y="f42"/>
                      <a:pt x="f96" y="f43"/>
                    </a:cubicBezTo>
                    <a:cubicBezTo>
                      <a:pt x="f27" y="f28"/>
                      <a:pt x="f96" y="f42"/>
                      <a:pt x="f8" y="f28"/>
                    </a:cubicBezTo>
                    <a:cubicBezTo>
                      <a:pt x="f10" y="f44"/>
                      <a:pt x="f26" y="f44"/>
                      <a:pt x="f8" y="f14"/>
                    </a:cubicBezTo>
                    <a:cubicBezTo>
                      <a:pt x="f12" y="f16"/>
                      <a:pt x="f8" y="f16"/>
                      <a:pt x="f8" y="f17"/>
                    </a:cubicBezTo>
                    <a:cubicBezTo>
                      <a:pt x="f8" y="f11"/>
                      <a:pt x="f26" y="f1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5" name="Ecuador">
                <a:extLst>
                  <a:ext uri="{FF2B5EF4-FFF2-40B4-BE49-F238E27FC236}">
                    <a16:creationId xmlns:a16="http://schemas.microsoft.com/office/drawing/2014/main" id="{2886117E-8FC8-4B6C-909A-22028BAE067D}"/>
                  </a:ext>
                </a:extLst>
              </p:cNvPr>
              <p:cNvSpPr/>
              <p:nvPr/>
            </p:nvSpPr>
            <p:spPr>
              <a:xfrm>
                <a:off x="4738868" y="4492291"/>
                <a:ext cx="144603" cy="186967"/>
              </a:xfrm>
              <a:custGeom>
                <a:avLst/>
                <a:gdLst>
                  <a:gd name="f0" fmla="val 10800000"/>
                  <a:gd name="f1" fmla="val 5400000"/>
                  <a:gd name="f2" fmla="val 180"/>
                  <a:gd name="f3" fmla="val w"/>
                  <a:gd name="f4" fmla="val h"/>
                  <a:gd name="f5" fmla="val 0"/>
                  <a:gd name="f6" fmla="val 27"/>
                  <a:gd name="f7" fmla="val 38"/>
                  <a:gd name="f8" fmla="val 9"/>
                  <a:gd name="f9" fmla="val 8"/>
                  <a:gd name="f10" fmla="val 2"/>
                  <a:gd name="f11" fmla="val 7"/>
                  <a:gd name="f12" fmla="val 1"/>
                  <a:gd name="f13" fmla="val 6"/>
                  <a:gd name="f14" fmla="val 5"/>
                  <a:gd name="f15" fmla="val 3"/>
                  <a:gd name="f16" fmla="val 4"/>
                  <a:gd name="f17" fmla="val 10"/>
                  <a:gd name="f18" fmla="val 14"/>
                  <a:gd name="f19" fmla="val 17"/>
                  <a:gd name="f20" fmla="val 18"/>
                  <a:gd name="f21" fmla="val 19"/>
                  <a:gd name="f22" fmla="val 20"/>
                  <a:gd name="f23" fmla="val 21"/>
                  <a:gd name="f24" fmla="val 22"/>
                  <a:gd name="f25" fmla="val 23"/>
                  <a:gd name="f26" fmla="val 24"/>
                  <a:gd name="f27" fmla="val 25"/>
                  <a:gd name="f28" fmla="val 26"/>
                  <a:gd name="f29" fmla="val 30"/>
                  <a:gd name="f30" fmla="val 32"/>
                  <a:gd name="f31" fmla="val 31"/>
                  <a:gd name="f32" fmla="val 35"/>
                  <a:gd name="f33" fmla="val 34"/>
                  <a:gd name="f34" fmla="val 13"/>
                  <a:gd name="f35" fmla="val 12"/>
                  <a:gd name="f36" fmla="val 15"/>
                  <a:gd name="f37" fmla="val 28"/>
                  <a:gd name="f38" fmla="val 29"/>
                  <a:gd name="f39" fmla="val 16"/>
                  <a:gd name="f40" fmla="+- 0 0 -90"/>
                  <a:gd name="f41" fmla="*/ f3 1 27"/>
                  <a:gd name="f42" fmla="*/ f4 1 38"/>
                  <a:gd name="f43" fmla="+- f7 0 f5"/>
                  <a:gd name="f44" fmla="+- f6 0 f5"/>
                  <a:gd name="f45" fmla="*/ f40 f0 1"/>
                  <a:gd name="f46" fmla="*/ f44 1 27"/>
                  <a:gd name="f47" fmla="*/ f43 1 38"/>
                  <a:gd name="f48" fmla="*/ f45 1 f2"/>
                  <a:gd name="f49" fmla="*/ 9 1 f46"/>
                  <a:gd name="f50" fmla="*/ 0 1 f47"/>
                  <a:gd name="f51" fmla="*/ 6 1 f46"/>
                  <a:gd name="f52" fmla="*/ 2 1 f47"/>
                  <a:gd name="f53" fmla="*/ 3 1 f46"/>
                  <a:gd name="f54" fmla="*/ 4 1 f47"/>
                  <a:gd name="f55" fmla="*/ 4 1 f46"/>
                  <a:gd name="f56" fmla="*/ 6 1 f47"/>
                  <a:gd name="f57" fmla="*/ 10 1 f47"/>
                  <a:gd name="f58" fmla="*/ 1 1 f46"/>
                  <a:gd name="f59" fmla="*/ 17 1 f47"/>
                  <a:gd name="f60" fmla="*/ 2 1 f46"/>
                  <a:gd name="f61" fmla="*/ 18 1 f47"/>
                  <a:gd name="f62" fmla="*/ 20 1 f47"/>
                  <a:gd name="f63" fmla="*/ 22 1 f47"/>
                  <a:gd name="f64" fmla="*/ 23 1 f47"/>
                  <a:gd name="f65" fmla="*/ 25 1 f47"/>
                  <a:gd name="f66" fmla="*/ 24 1 f47"/>
                  <a:gd name="f67" fmla="*/ 5 1 f46"/>
                  <a:gd name="f68" fmla="*/ 27 1 f47"/>
                  <a:gd name="f69" fmla="*/ 31 1 f47"/>
                  <a:gd name="f70" fmla="*/ 34 1 f47"/>
                  <a:gd name="f71" fmla="*/ 10 1 f46"/>
                  <a:gd name="f72" fmla="*/ 35 1 f47"/>
                  <a:gd name="f73" fmla="*/ 12 1 f46"/>
                  <a:gd name="f74" fmla="*/ 30 1 f47"/>
                  <a:gd name="f75" fmla="*/ 16 1 f46"/>
                  <a:gd name="f76" fmla="*/ 25 1 f46"/>
                  <a:gd name="f77" fmla="*/ 26 1 f46"/>
                  <a:gd name="f78" fmla="*/ 9 1 f47"/>
                  <a:gd name="f79" fmla="*/ 20 1 f46"/>
                  <a:gd name="f80" fmla="*/ 7 1 f47"/>
                  <a:gd name="f81" fmla="*/ 15 1 f46"/>
                  <a:gd name="f82" fmla="*/ 5 1 f47"/>
                  <a:gd name="f83" fmla="*/ 0 1 f46"/>
                  <a:gd name="f84" fmla="*/ f6 1 f46"/>
                  <a:gd name="f85" fmla="*/ f7 1 f47"/>
                  <a:gd name="f86" fmla="+- f48 0 f1"/>
                  <a:gd name="f87" fmla="*/ f83 f41 1"/>
                  <a:gd name="f88" fmla="*/ f84 f41 1"/>
                  <a:gd name="f89" fmla="*/ f85 f42 1"/>
                  <a:gd name="f90" fmla="*/ f50 f42 1"/>
                  <a:gd name="f91" fmla="*/ f49 f41 1"/>
                  <a:gd name="f92" fmla="*/ f51 f41 1"/>
                  <a:gd name="f93" fmla="*/ f52 f42 1"/>
                  <a:gd name="f94" fmla="*/ f53 f41 1"/>
                  <a:gd name="f95" fmla="*/ f54 f42 1"/>
                  <a:gd name="f96" fmla="*/ f55 f41 1"/>
                  <a:gd name="f97" fmla="*/ f56 f42 1"/>
                  <a:gd name="f98" fmla="*/ f57 f42 1"/>
                  <a:gd name="f99" fmla="*/ f58 f41 1"/>
                  <a:gd name="f100" fmla="*/ f59 f42 1"/>
                  <a:gd name="f101" fmla="*/ f60 f41 1"/>
                  <a:gd name="f102" fmla="*/ f61 f42 1"/>
                  <a:gd name="f103" fmla="*/ f62 f42 1"/>
                  <a:gd name="f104" fmla="*/ f63 f42 1"/>
                  <a:gd name="f105" fmla="*/ f64 f42 1"/>
                  <a:gd name="f106" fmla="*/ f65 f42 1"/>
                  <a:gd name="f107" fmla="*/ f66 f42 1"/>
                  <a:gd name="f108" fmla="*/ f67 f41 1"/>
                  <a:gd name="f109" fmla="*/ f68 f42 1"/>
                  <a:gd name="f110" fmla="*/ f69 f42 1"/>
                  <a:gd name="f111" fmla="*/ f70 f42 1"/>
                  <a:gd name="f112" fmla="*/ f71 f41 1"/>
                  <a:gd name="f113" fmla="*/ f72 f42 1"/>
                  <a:gd name="f114" fmla="*/ f73 f41 1"/>
                  <a:gd name="f115" fmla="*/ f74 f42 1"/>
                  <a:gd name="f116" fmla="*/ f75 f41 1"/>
                  <a:gd name="f117" fmla="*/ f76 f41 1"/>
                  <a:gd name="f118" fmla="*/ f77 f41 1"/>
                  <a:gd name="f119" fmla="*/ f78 f42 1"/>
                  <a:gd name="f120" fmla="*/ f79 f41 1"/>
                  <a:gd name="f121" fmla="*/ f80 f42 1"/>
                  <a:gd name="f122" fmla="*/ f81 f41 1"/>
                  <a:gd name="f123" fmla="*/ f82 f42 1"/>
                </a:gdLst>
                <a:ahLst/>
                <a:cxnLst>
                  <a:cxn ang="3cd4">
                    <a:pos x="hc" y="t"/>
                  </a:cxn>
                  <a:cxn ang="0">
                    <a:pos x="r" y="vc"/>
                  </a:cxn>
                  <a:cxn ang="cd4">
                    <a:pos x="hc" y="b"/>
                  </a:cxn>
                  <a:cxn ang="cd2">
                    <a:pos x="l" y="vc"/>
                  </a:cxn>
                  <a:cxn ang="f86">
                    <a:pos x="f91" y="f90"/>
                  </a:cxn>
                  <a:cxn ang="f86">
                    <a:pos x="f92" y="f93"/>
                  </a:cxn>
                  <a:cxn ang="f86">
                    <a:pos x="f94" y="f95"/>
                  </a:cxn>
                  <a:cxn ang="f86">
                    <a:pos x="f96" y="f97"/>
                  </a:cxn>
                  <a:cxn ang="f86">
                    <a:pos x="f94" y="f98"/>
                  </a:cxn>
                  <a:cxn ang="f86">
                    <a:pos x="f99" y="f100"/>
                  </a:cxn>
                  <a:cxn ang="f86">
                    <a:pos x="f101" y="f102"/>
                  </a:cxn>
                  <a:cxn ang="f86">
                    <a:pos x="f99" y="f103"/>
                  </a:cxn>
                  <a:cxn ang="f86">
                    <a:pos x="f99" y="f104"/>
                  </a:cxn>
                  <a:cxn ang="f86">
                    <a:pos x="f101" y="f105"/>
                  </a:cxn>
                  <a:cxn ang="f86">
                    <a:pos x="f101" y="f106"/>
                  </a:cxn>
                  <a:cxn ang="f86">
                    <a:pos x="f94" y="f107"/>
                  </a:cxn>
                  <a:cxn ang="f86">
                    <a:pos x="f108" y="f107"/>
                  </a:cxn>
                  <a:cxn ang="f86">
                    <a:pos x="f108" y="f109"/>
                  </a:cxn>
                  <a:cxn ang="f86">
                    <a:pos x="f101" y="f110"/>
                  </a:cxn>
                  <a:cxn ang="f86">
                    <a:pos x="f96" y="f111"/>
                  </a:cxn>
                  <a:cxn ang="f86">
                    <a:pos x="f112" y="f113"/>
                  </a:cxn>
                  <a:cxn ang="f86">
                    <a:pos x="f114" y="f115"/>
                  </a:cxn>
                  <a:cxn ang="f86">
                    <a:pos x="f116" y="f109"/>
                  </a:cxn>
                  <a:cxn ang="f86">
                    <a:pos x="f117" y="f100"/>
                  </a:cxn>
                  <a:cxn ang="f86">
                    <a:pos x="f118" y="f119"/>
                  </a:cxn>
                  <a:cxn ang="f86">
                    <a:pos x="f120" y="f121"/>
                  </a:cxn>
                  <a:cxn ang="f86">
                    <a:pos x="f122" y="f123"/>
                  </a:cxn>
                  <a:cxn ang="f86">
                    <a:pos x="f91" y="f90"/>
                  </a:cxn>
                </a:cxnLst>
                <a:rect l="f87" t="f90" r="f88" b="f89"/>
                <a:pathLst>
                  <a:path w="27" h="38">
                    <a:moveTo>
                      <a:pt x="f8" y="f5"/>
                    </a:moveTo>
                    <a:cubicBezTo>
                      <a:pt x="f9" y="f10"/>
                      <a:pt x="f11" y="f12"/>
                      <a:pt x="f13" y="f10"/>
                    </a:cubicBezTo>
                    <a:cubicBezTo>
                      <a:pt x="f14" y="f15"/>
                      <a:pt x="f16" y="f10"/>
                      <a:pt x="f15" y="f16"/>
                    </a:cubicBezTo>
                    <a:cubicBezTo>
                      <a:pt x="f15" y="f14"/>
                      <a:pt x="f14" y="f15"/>
                      <a:pt x="f16" y="f13"/>
                    </a:cubicBezTo>
                    <a:cubicBezTo>
                      <a:pt x="f15" y="f8"/>
                      <a:pt x="f14" y="f11"/>
                      <a:pt x="f15" y="f17"/>
                    </a:cubicBezTo>
                    <a:cubicBezTo>
                      <a:pt x="f12" y="f18"/>
                      <a:pt x="f5" y="f19"/>
                      <a:pt x="f12" y="f19"/>
                    </a:cubicBezTo>
                    <a:cubicBezTo>
                      <a:pt x="f10" y="f19"/>
                      <a:pt x="f5" y="f20"/>
                      <a:pt x="f10" y="f20"/>
                    </a:cubicBezTo>
                    <a:cubicBezTo>
                      <a:pt x="f5" y="f20"/>
                      <a:pt x="f10" y="f21"/>
                      <a:pt x="f12" y="f22"/>
                    </a:cubicBezTo>
                    <a:cubicBezTo>
                      <a:pt x="f5" y="f23"/>
                      <a:pt x="f10" y="f23"/>
                      <a:pt x="f12" y="f24"/>
                    </a:cubicBezTo>
                    <a:cubicBezTo>
                      <a:pt x="f12" y="f25"/>
                      <a:pt x="f15" y="f24"/>
                      <a:pt x="f10" y="f25"/>
                    </a:cubicBezTo>
                    <a:cubicBezTo>
                      <a:pt x="f12" y="f26"/>
                      <a:pt x="f10" y="f25"/>
                      <a:pt x="f10" y="f27"/>
                    </a:cubicBezTo>
                    <a:cubicBezTo>
                      <a:pt x="f15" y="f6"/>
                      <a:pt x="f15" y="f28"/>
                      <a:pt x="f15" y="f26"/>
                    </a:cubicBezTo>
                    <a:cubicBezTo>
                      <a:pt x="f15" y="f25"/>
                      <a:pt x="f14" y="f25"/>
                      <a:pt x="f14" y="f26"/>
                    </a:cubicBezTo>
                    <a:cubicBezTo>
                      <a:pt x="f14" y="f27"/>
                      <a:pt x="f13" y="f26"/>
                      <a:pt x="f14" y="f6"/>
                    </a:cubicBezTo>
                    <a:cubicBezTo>
                      <a:pt x="f15" y="f29"/>
                      <a:pt x="f15" y="f30"/>
                      <a:pt x="f10" y="f31"/>
                    </a:cubicBezTo>
                    <a:cubicBezTo>
                      <a:pt x="f12" y="f32"/>
                      <a:pt x="f12" y="f32"/>
                      <a:pt x="f16" y="f33"/>
                    </a:cubicBezTo>
                    <a:cubicBezTo>
                      <a:pt x="f14" y="f33"/>
                      <a:pt x="f11" y="f7"/>
                      <a:pt x="f17" y="f32"/>
                    </a:cubicBezTo>
                    <a:cubicBezTo>
                      <a:pt x="f34" y="f31"/>
                      <a:pt x="f8" y="f31"/>
                      <a:pt x="f35" y="f29"/>
                    </a:cubicBezTo>
                    <a:cubicBezTo>
                      <a:pt x="f36" y="f37"/>
                      <a:pt x="f35" y="f38"/>
                      <a:pt x="f39" y="f6"/>
                    </a:cubicBezTo>
                    <a:cubicBezTo>
                      <a:pt x="f23" y="f26"/>
                      <a:pt x="f25" y="f23"/>
                      <a:pt x="f27" y="f19"/>
                    </a:cubicBezTo>
                    <a:cubicBezTo>
                      <a:pt x="f6" y="f18"/>
                      <a:pt x="f28" y="f18"/>
                      <a:pt x="f28" y="f8"/>
                    </a:cubicBezTo>
                    <a:cubicBezTo>
                      <a:pt x="f25" y="f11"/>
                      <a:pt x="f22" y="f14"/>
                      <a:pt x="f22" y="f11"/>
                    </a:cubicBezTo>
                    <a:cubicBezTo>
                      <a:pt x="f23" y="f9"/>
                      <a:pt x="f39" y="f13"/>
                      <a:pt x="f36" y="f14"/>
                    </a:cubicBezTo>
                    <a:cubicBezTo>
                      <a:pt x="f18" y="f15"/>
                      <a:pt x="f35" y="f10"/>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6" name="Cayenne">
                <a:extLst>
                  <a:ext uri="{FF2B5EF4-FFF2-40B4-BE49-F238E27FC236}">
                    <a16:creationId xmlns:a16="http://schemas.microsoft.com/office/drawing/2014/main" id="{7701C29B-0075-2D25-6453-D7524D6BA8E3}"/>
                  </a:ext>
                </a:extLst>
              </p:cNvPr>
              <p:cNvSpPr/>
              <p:nvPr/>
            </p:nvSpPr>
            <p:spPr>
              <a:xfrm>
                <a:off x="5407642" y="4334411"/>
                <a:ext cx="83594" cy="139189"/>
              </a:xfrm>
              <a:custGeom>
                <a:avLst/>
                <a:gdLst>
                  <a:gd name="f0" fmla="val 10800000"/>
                  <a:gd name="f1" fmla="val 5400000"/>
                  <a:gd name="f2" fmla="val 180"/>
                  <a:gd name="f3" fmla="val w"/>
                  <a:gd name="f4" fmla="val h"/>
                  <a:gd name="f5" fmla="val 0"/>
                  <a:gd name="f6" fmla="val 16"/>
                  <a:gd name="f7" fmla="val 28"/>
                  <a:gd name="f8" fmla="val 10"/>
                  <a:gd name="f9" fmla="val 15"/>
                  <a:gd name="f10" fmla="val 8"/>
                  <a:gd name="f11" fmla="val 14"/>
                  <a:gd name="f12" fmla="val 9"/>
                  <a:gd name="f13" fmla="val 7"/>
                  <a:gd name="f14" fmla="val 6"/>
                  <a:gd name="f15" fmla="val 13"/>
                  <a:gd name="f16" fmla="val 12"/>
                  <a:gd name="f17" fmla="val 5"/>
                  <a:gd name="f18" fmla="val 11"/>
                  <a:gd name="f19" fmla="val 3"/>
                  <a:gd name="f20" fmla="val 4"/>
                  <a:gd name="f21" fmla="val 2"/>
                  <a:gd name="f22" fmla="val 1"/>
                  <a:gd name="f23" fmla="val 17"/>
                  <a:gd name="f24" fmla="val 18"/>
                  <a:gd name="f25" fmla="val 20"/>
                  <a:gd name="f26" fmla="val 22"/>
                  <a:gd name="f27" fmla="val 21"/>
                  <a:gd name="f28" fmla="val 25"/>
                  <a:gd name="f29" fmla="val 26"/>
                  <a:gd name="f30" fmla="val 24"/>
                  <a:gd name="f31" fmla="+- 0 0 -90"/>
                  <a:gd name="f32" fmla="*/ f3 1 16"/>
                  <a:gd name="f33" fmla="*/ f4 1 28"/>
                  <a:gd name="f34" fmla="+- f7 0 f5"/>
                  <a:gd name="f35" fmla="+- f6 0 f5"/>
                  <a:gd name="f36" fmla="*/ f31 f0 1"/>
                  <a:gd name="f37" fmla="*/ f35 1 16"/>
                  <a:gd name="f38" fmla="*/ f34 1 28"/>
                  <a:gd name="f39" fmla="*/ f36 1 f2"/>
                  <a:gd name="f40" fmla="*/ 16 1 f37"/>
                  <a:gd name="f41" fmla="*/ 10 1 f38"/>
                  <a:gd name="f42" fmla="*/ 14 1 f37"/>
                  <a:gd name="f43" fmla="*/ 7 1 f38"/>
                  <a:gd name="f44" fmla="*/ 12 1 f37"/>
                  <a:gd name="f45" fmla="*/ 5 1 f38"/>
                  <a:gd name="f46" fmla="*/ 11 1 f37"/>
                  <a:gd name="f47" fmla="*/ 4 1 f38"/>
                  <a:gd name="f48" fmla="*/ 7 1 f37"/>
                  <a:gd name="f49" fmla="*/ 1 1 f38"/>
                  <a:gd name="f50" fmla="*/ 5 1 f37"/>
                  <a:gd name="f51" fmla="*/ 1 1 f37"/>
                  <a:gd name="f52" fmla="*/ 8 1 f38"/>
                  <a:gd name="f53" fmla="*/ 2 1 f37"/>
                  <a:gd name="f54" fmla="*/ 12 1 f38"/>
                  <a:gd name="f55" fmla="*/ 3 1 f37"/>
                  <a:gd name="f56" fmla="*/ 16 1 f38"/>
                  <a:gd name="f57" fmla="*/ 20 1 f38"/>
                  <a:gd name="f58" fmla="*/ 0 1 f37"/>
                  <a:gd name="f59" fmla="*/ 25 1 f38"/>
                  <a:gd name="f60" fmla="*/ 26 1 f38"/>
                  <a:gd name="f61" fmla="*/ 9 1 f37"/>
                  <a:gd name="f62" fmla="*/ 24 1 f38"/>
                  <a:gd name="f63" fmla="*/ 21 1 f38"/>
                  <a:gd name="f64" fmla="*/ 13 1 f37"/>
                  <a:gd name="f65" fmla="*/ 17 1 f38"/>
                  <a:gd name="f66" fmla="*/ 13 1 f38"/>
                  <a:gd name="f67" fmla="*/ f6 1 f37"/>
                  <a:gd name="f68" fmla="*/ 0 1 f38"/>
                  <a:gd name="f69" fmla="*/ f7 1 f38"/>
                  <a:gd name="f70" fmla="+- f39 0 f1"/>
                  <a:gd name="f71" fmla="*/ f58 f32 1"/>
                  <a:gd name="f72" fmla="*/ f67 f32 1"/>
                  <a:gd name="f73" fmla="*/ f69 f33 1"/>
                  <a:gd name="f74" fmla="*/ f68 f33 1"/>
                  <a:gd name="f75" fmla="*/ f40 f32 1"/>
                  <a:gd name="f76" fmla="*/ f41 f33 1"/>
                  <a:gd name="f77" fmla="*/ f42 f32 1"/>
                  <a:gd name="f78" fmla="*/ f43 f33 1"/>
                  <a:gd name="f79" fmla="*/ f44 f32 1"/>
                  <a:gd name="f80" fmla="*/ f45 f33 1"/>
                  <a:gd name="f81" fmla="*/ f46 f32 1"/>
                  <a:gd name="f82" fmla="*/ f47 f33 1"/>
                  <a:gd name="f83" fmla="*/ f48 f32 1"/>
                  <a:gd name="f84" fmla="*/ f49 f33 1"/>
                  <a:gd name="f85" fmla="*/ f50 f32 1"/>
                  <a:gd name="f86" fmla="*/ f51 f32 1"/>
                  <a:gd name="f87" fmla="*/ f52 f33 1"/>
                  <a:gd name="f88" fmla="*/ f53 f32 1"/>
                  <a:gd name="f89" fmla="*/ f54 f33 1"/>
                  <a:gd name="f90" fmla="*/ f55 f32 1"/>
                  <a:gd name="f91" fmla="*/ f56 f33 1"/>
                  <a:gd name="f92" fmla="*/ f57 f33 1"/>
                  <a:gd name="f93" fmla="*/ f59 f33 1"/>
                  <a:gd name="f94" fmla="*/ f60 f33 1"/>
                  <a:gd name="f95" fmla="*/ f61 f32 1"/>
                  <a:gd name="f96" fmla="*/ f62 f33 1"/>
                  <a:gd name="f97" fmla="*/ f63 f33 1"/>
                  <a:gd name="f98" fmla="*/ f64 f32 1"/>
                  <a:gd name="f99" fmla="*/ f65 f33 1"/>
                  <a:gd name="f100" fmla="*/ f66 f33 1"/>
                </a:gdLst>
                <a:ahLst/>
                <a:cxnLst>
                  <a:cxn ang="3cd4">
                    <a:pos x="hc" y="t"/>
                  </a:cxn>
                  <a:cxn ang="0">
                    <a:pos x="r" y="vc"/>
                  </a:cxn>
                  <a:cxn ang="cd4">
                    <a:pos x="hc" y="b"/>
                  </a:cxn>
                  <a:cxn ang="cd2">
                    <a:pos x="l" y="vc"/>
                  </a:cxn>
                  <a:cxn ang="f70">
                    <a:pos x="f75" y="f76"/>
                  </a:cxn>
                  <a:cxn ang="f70">
                    <a:pos x="f77" y="f78"/>
                  </a:cxn>
                  <a:cxn ang="f70">
                    <a:pos x="f79" y="f80"/>
                  </a:cxn>
                  <a:cxn ang="f70">
                    <a:pos x="f81" y="f82"/>
                  </a:cxn>
                  <a:cxn ang="f70">
                    <a:pos x="f83" y="f84"/>
                  </a:cxn>
                  <a:cxn ang="f70">
                    <a:pos x="f85" y="f84"/>
                  </a:cxn>
                  <a:cxn ang="f70">
                    <a:pos x="f86" y="f87"/>
                  </a:cxn>
                  <a:cxn ang="f70">
                    <a:pos x="f88" y="f89"/>
                  </a:cxn>
                  <a:cxn ang="f70">
                    <a:pos x="f90" y="f91"/>
                  </a:cxn>
                  <a:cxn ang="f70">
                    <a:pos x="f88" y="f92"/>
                  </a:cxn>
                  <a:cxn ang="f70">
                    <a:pos x="f71" y="f93"/>
                  </a:cxn>
                  <a:cxn ang="f70">
                    <a:pos x="f88" y="f93"/>
                  </a:cxn>
                  <a:cxn ang="f70">
                    <a:pos x="f90" y="f93"/>
                  </a:cxn>
                  <a:cxn ang="f70">
                    <a:pos x="f83" y="f94"/>
                  </a:cxn>
                  <a:cxn ang="f70">
                    <a:pos x="f95" y="f96"/>
                  </a:cxn>
                  <a:cxn ang="f70">
                    <a:pos x="f81" y="f97"/>
                  </a:cxn>
                  <a:cxn ang="f70">
                    <a:pos x="f98" y="f99"/>
                  </a:cxn>
                  <a:cxn ang="f70">
                    <a:pos x="f77" y="f100"/>
                  </a:cxn>
                  <a:cxn ang="f70">
                    <a:pos x="f75" y="f76"/>
                  </a:cxn>
                </a:cxnLst>
                <a:rect l="f71" t="f74" r="f72" b="f73"/>
                <a:pathLst>
                  <a:path w="16" h="28">
                    <a:moveTo>
                      <a:pt x="f6" y="f8"/>
                    </a:moveTo>
                    <a:cubicBezTo>
                      <a:pt x="f9" y="f10"/>
                      <a:pt x="f11" y="f12"/>
                      <a:pt x="f11" y="f13"/>
                    </a:cubicBezTo>
                    <a:cubicBezTo>
                      <a:pt x="f11" y="f14"/>
                      <a:pt x="f15" y="f13"/>
                      <a:pt x="f16" y="f17"/>
                    </a:cubicBezTo>
                    <a:cubicBezTo>
                      <a:pt x="f18" y="f19"/>
                      <a:pt x="f16" y="f14"/>
                      <a:pt x="f18" y="f20"/>
                    </a:cubicBezTo>
                    <a:cubicBezTo>
                      <a:pt x="f12" y="f21"/>
                      <a:pt x="f13" y="f21"/>
                      <a:pt x="f13" y="f22"/>
                    </a:cubicBezTo>
                    <a:cubicBezTo>
                      <a:pt x="f14" y="f5"/>
                      <a:pt x="f17" y="f22"/>
                      <a:pt x="f17" y="f22"/>
                    </a:cubicBezTo>
                    <a:cubicBezTo>
                      <a:pt x="f21" y="f19"/>
                      <a:pt x="f5" y="f13"/>
                      <a:pt x="f22" y="f10"/>
                    </a:cubicBezTo>
                    <a:cubicBezTo>
                      <a:pt x="f21" y="f8"/>
                      <a:pt x="f5" y="f18"/>
                      <a:pt x="f21" y="f16"/>
                    </a:cubicBezTo>
                    <a:cubicBezTo>
                      <a:pt x="f21" y="f15"/>
                      <a:pt x="f21" y="f11"/>
                      <a:pt x="f19" y="f6"/>
                    </a:cubicBezTo>
                    <a:cubicBezTo>
                      <a:pt x="f20" y="f23"/>
                      <a:pt x="f21" y="f24"/>
                      <a:pt x="f21" y="f25"/>
                    </a:cubicBezTo>
                    <a:cubicBezTo>
                      <a:pt x="f19" y="f26"/>
                      <a:pt x="f21" y="f27"/>
                      <a:pt x="f5" y="f28"/>
                    </a:cubicBezTo>
                    <a:cubicBezTo>
                      <a:pt x="f22" y="f28"/>
                      <a:pt x="f22" y="f28"/>
                      <a:pt x="f21" y="f28"/>
                    </a:cubicBezTo>
                    <a:cubicBezTo>
                      <a:pt x="f19" y="f28"/>
                      <a:pt x="f21" y="f29"/>
                      <a:pt x="f19" y="f28"/>
                    </a:cubicBezTo>
                    <a:cubicBezTo>
                      <a:pt x="f17" y="f28"/>
                      <a:pt x="f20" y="f7"/>
                      <a:pt x="f13" y="f29"/>
                    </a:cubicBezTo>
                    <a:cubicBezTo>
                      <a:pt x="f12" y="f28"/>
                      <a:pt x="f12" y="f29"/>
                      <a:pt x="f12" y="f30"/>
                    </a:cubicBezTo>
                    <a:cubicBezTo>
                      <a:pt x="f8" y="f26"/>
                      <a:pt x="f8" y="f30"/>
                      <a:pt x="f18" y="f27"/>
                    </a:cubicBezTo>
                    <a:cubicBezTo>
                      <a:pt x="f16" y="f23"/>
                      <a:pt x="f15" y="f24"/>
                      <a:pt x="f15" y="f23"/>
                    </a:cubicBezTo>
                    <a:cubicBezTo>
                      <a:pt x="f15" y="f11"/>
                      <a:pt x="f11" y="f9"/>
                      <a:pt x="f11" y="f15"/>
                    </a:cubicBezTo>
                    <a:cubicBezTo>
                      <a:pt x="f11" y="f12"/>
                      <a:pt x="f9" y="f15"/>
                      <a:pt x="f6"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7" name="Suriname">
                <a:extLst>
                  <a:ext uri="{FF2B5EF4-FFF2-40B4-BE49-F238E27FC236}">
                    <a16:creationId xmlns:a16="http://schemas.microsoft.com/office/drawing/2014/main" id="{E7F7191D-2B43-A3D2-B3C7-C76DA9841260}"/>
                  </a:ext>
                </a:extLst>
              </p:cNvPr>
              <p:cNvSpPr/>
              <p:nvPr/>
            </p:nvSpPr>
            <p:spPr>
              <a:xfrm>
                <a:off x="5315014" y="4319863"/>
                <a:ext cx="117491" cy="153728"/>
              </a:xfrm>
              <a:custGeom>
                <a:avLst/>
                <a:gdLst>
                  <a:gd name="f0" fmla="val 10800000"/>
                  <a:gd name="f1" fmla="val 5400000"/>
                  <a:gd name="f2" fmla="val 180"/>
                  <a:gd name="f3" fmla="val w"/>
                  <a:gd name="f4" fmla="val h"/>
                  <a:gd name="f5" fmla="val 0"/>
                  <a:gd name="f6" fmla="val 22"/>
                  <a:gd name="f7" fmla="val 31"/>
                  <a:gd name="f8" fmla="val 17"/>
                  <a:gd name="f9" fmla="val 28"/>
                  <a:gd name="f10" fmla="val 19"/>
                  <a:gd name="f11" fmla="val 24"/>
                  <a:gd name="f12" fmla="val 20"/>
                  <a:gd name="f13" fmla="val 25"/>
                  <a:gd name="f14" fmla="val 23"/>
                  <a:gd name="f15" fmla="val 21"/>
                  <a:gd name="f16" fmla="val 16"/>
                  <a:gd name="f17" fmla="val 15"/>
                  <a:gd name="f18" fmla="val 14"/>
                  <a:gd name="f19" fmla="val 13"/>
                  <a:gd name="f20" fmla="val 18"/>
                  <a:gd name="f21" fmla="val 11"/>
                  <a:gd name="f22" fmla="val 10"/>
                  <a:gd name="f23" fmla="val 6"/>
                  <a:gd name="f24" fmla="val 4"/>
                  <a:gd name="f25" fmla="val 3"/>
                  <a:gd name="f26" fmla="val 2"/>
                  <a:gd name="f27" fmla="val 8"/>
                  <a:gd name="f28" fmla="val 7"/>
                  <a:gd name="f29" fmla="val 5"/>
                  <a:gd name="f30" fmla="val 9"/>
                  <a:gd name="f31" fmla="val 1"/>
                  <a:gd name="f32" fmla="val 30"/>
                  <a:gd name="f33" fmla="val 12"/>
                  <a:gd name="f34" fmla="val 27"/>
                  <a:gd name="f35" fmla="val 26"/>
                  <a:gd name="f36" fmla="+- 0 0 -90"/>
                  <a:gd name="f37" fmla="*/ f3 1 22"/>
                  <a:gd name="f38" fmla="*/ f4 1 31"/>
                  <a:gd name="f39" fmla="+- f7 0 f5"/>
                  <a:gd name="f40" fmla="+- f6 0 f5"/>
                  <a:gd name="f41" fmla="*/ f36 f0 1"/>
                  <a:gd name="f42" fmla="*/ f40 1 22"/>
                  <a:gd name="f43" fmla="*/ f39 1 31"/>
                  <a:gd name="f44" fmla="*/ f41 1 f2"/>
                  <a:gd name="f45" fmla="*/ 17 1 f42"/>
                  <a:gd name="f46" fmla="*/ 28 1 f43"/>
                  <a:gd name="f47" fmla="*/ 19 1 f42"/>
                  <a:gd name="f48" fmla="*/ 23 1 f43"/>
                  <a:gd name="f49" fmla="*/ 20 1 f42"/>
                  <a:gd name="f50" fmla="*/ 19 1 f43"/>
                  <a:gd name="f51" fmla="*/ 15 1 f43"/>
                  <a:gd name="f52" fmla="*/ 18 1 f42"/>
                  <a:gd name="f53" fmla="*/ 11 1 f43"/>
                  <a:gd name="f54" fmla="*/ 22 1 f42"/>
                  <a:gd name="f55" fmla="*/ 4 1 f43"/>
                  <a:gd name="f56" fmla="*/ 2 1 f43"/>
                  <a:gd name="f57" fmla="*/ 15 1 f42"/>
                  <a:gd name="f58" fmla="*/ 3 1 f43"/>
                  <a:gd name="f59" fmla="*/ 13 1 f42"/>
                  <a:gd name="f60" fmla="*/ 7 1 f42"/>
                  <a:gd name="f61" fmla="*/ 4 1 f42"/>
                  <a:gd name="f62" fmla="*/ 6 1 f43"/>
                  <a:gd name="f63" fmla="*/ 3 1 f42"/>
                  <a:gd name="f64" fmla="*/ 9 1 f43"/>
                  <a:gd name="f65" fmla="*/ 1 1 f42"/>
                  <a:gd name="f66" fmla="*/ 13 1 f43"/>
                  <a:gd name="f67" fmla="*/ 2 1 f42"/>
                  <a:gd name="f68" fmla="*/ 20 1 f43"/>
                  <a:gd name="f69" fmla="*/ 5 1 f42"/>
                  <a:gd name="f70" fmla="*/ 24 1 f43"/>
                  <a:gd name="f71" fmla="*/ 8 1 f42"/>
                  <a:gd name="f72" fmla="*/ 30 1 f43"/>
                  <a:gd name="f73" fmla="*/ 11 1 f42"/>
                  <a:gd name="f74" fmla="*/ 12 1 f42"/>
                  <a:gd name="f75" fmla="*/ 27 1 f43"/>
                  <a:gd name="f76" fmla="*/ 14 1 f42"/>
                  <a:gd name="f77" fmla="*/ 0 1 f42"/>
                  <a:gd name="f78" fmla="*/ f6 1 f42"/>
                  <a:gd name="f79" fmla="*/ 0 1 f43"/>
                  <a:gd name="f80" fmla="*/ f7 1 f43"/>
                  <a:gd name="f81" fmla="+- f44 0 f1"/>
                  <a:gd name="f82" fmla="*/ f77 f37 1"/>
                  <a:gd name="f83" fmla="*/ f78 f37 1"/>
                  <a:gd name="f84" fmla="*/ f80 f38 1"/>
                  <a:gd name="f85" fmla="*/ f79 f38 1"/>
                  <a:gd name="f86" fmla="*/ f45 f37 1"/>
                  <a:gd name="f87" fmla="*/ f46 f38 1"/>
                  <a:gd name="f88" fmla="*/ f47 f37 1"/>
                  <a:gd name="f89" fmla="*/ f48 f38 1"/>
                  <a:gd name="f90" fmla="*/ f49 f37 1"/>
                  <a:gd name="f91" fmla="*/ f50 f38 1"/>
                  <a:gd name="f92" fmla="*/ f51 f38 1"/>
                  <a:gd name="f93" fmla="*/ f52 f37 1"/>
                  <a:gd name="f94" fmla="*/ f53 f38 1"/>
                  <a:gd name="f95" fmla="*/ f54 f37 1"/>
                  <a:gd name="f96" fmla="*/ f55 f38 1"/>
                  <a:gd name="f97" fmla="*/ f56 f38 1"/>
                  <a:gd name="f98" fmla="*/ f57 f37 1"/>
                  <a:gd name="f99" fmla="*/ f58 f38 1"/>
                  <a:gd name="f100" fmla="*/ f59 f37 1"/>
                  <a:gd name="f101" fmla="*/ f60 f37 1"/>
                  <a:gd name="f102" fmla="*/ f61 f37 1"/>
                  <a:gd name="f103" fmla="*/ f62 f38 1"/>
                  <a:gd name="f104" fmla="*/ f63 f37 1"/>
                  <a:gd name="f105" fmla="*/ f64 f38 1"/>
                  <a:gd name="f106" fmla="*/ f65 f37 1"/>
                  <a:gd name="f107" fmla="*/ f66 f38 1"/>
                  <a:gd name="f108" fmla="*/ f67 f37 1"/>
                  <a:gd name="f109" fmla="*/ f68 f38 1"/>
                  <a:gd name="f110" fmla="*/ f69 f37 1"/>
                  <a:gd name="f111" fmla="*/ f70 f38 1"/>
                  <a:gd name="f112" fmla="*/ f71 f37 1"/>
                  <a:gd name="f113" fmla="*/ f72 f38 1"/>
                  <a:gd name="f114" fmla="*/ f73 f37 1"/>
                  <a:gd name="f115" fmla="*/ f74 f37 1"/>
                  <a:gd name="f116" fmla="*/ f75 f38 1"/>
                  <a:gd name="f117" fmla="*/ f76 f37 1"/>
                </a:gdLst>
                <a:ahLst/>
                <a:cxnLst>
                  <a:cxn ang="3cd4">
                    <a:pos x="hc" y="t"/>
                  </a:cxn>
                  <a:cxn ang="0">
                    <a:pos x="r" y="vc"/>
                  </a:cxn>
                  <a:cxn ang="cd4">
                    <a:pos x="hc" y="b"/>
                  </a:cxn>
                  <a:cxn ang="cd2">
                    <a:pos x="l" y="vc"/>
                  </a:cxn>
                  <a:cxn ang="f81">
                    <a:pos x="f86" y="f87"/>
                  </a:cxn>
                  <a:cxn ang="f81">
                    <a:pos x="f88" y="f89"/>
                  </a:cxn>
                  <a:cxn ang="f81">
                    <a:pos x="f90" y="f91"/>
                  </a:cxn>
                  <a:cxn ang="f81">
                    <a:pos x="f88" y="f92"/>
                  </a:cxn>
                  <a:cxn ang="f81">
                    <a:pos x="f93" y="f94"/>
                  </a:cxn>
                  <a:cxn ang="f81">
                    <a:pos x="f95" y="f96"/>
                  </a:cxn>
                  <a:cxn ang="f81">
                    <a:pos x="f93" y="f97"/>
                  </a:cxn>
                  <a:cxn ang="f81">
                    <a:pos x="f98" y="f99"/>
                  </a:cxn>
                  <a:cxn ang="f81">
                    <a:pos x="f100" y="f99"/>
                  </a:cxn>
                  <a:cxn ang="f81">
                    <a:pos x="f101" y="f99"/>
                  </a:cxn>
                  <a:cxn ang="f81">
                    <a:pos x="f102" y="f103"/>
                  </a:cxn>
                  <a:cxn ang="f81">
                    <a:pos x="f104" y="f105"/>
                  </a:cxn>
                  <a:cxn ang="f81">
                    <a:pos x="f106" y="f107"/>
                  </a:cxn>
                  <a:cxn ang="f81">
                    <a:pos x="f108" y="f91"/>
                  </a:cxn>
                  <a:cxn ang="f81">
                    <a:pos x="f102" y="f109"/>
                  </a:cxn>
                  <a:cxn ang="f81">
                    <a:pos x="f110" y="f111"/>
                  </a:cxn>
                  <a:cxn ang="f81">
                    <a:pos x="f112" y="f113"/>
                  </a:cxn>
                  <a:cxn ang="f81">
                    <a:pos x="f114" y="f87"/>
                  </a:cxn>
                  <a:cxn ang="f81">
                    <a:pos x="f115" y="f116"/>
                  </a:cxn>
                  <a:cxn ang="f81">
                    <a:pos x="f117" y="f87"/>
                  </a:cxn>
                  <a:cxn ang="f81">
                    <a:pos x="f98" y="f116"/>
                  </a:cxn>
                  <a:cxn ang="f81">
                    <a:pos x="f86" y="f87"/>
                  </a:cxn>
                </a:cxnLst>
                <a:rect l="f82" t="f85" r="f83" b="f84"/>
                <a:pathLst>
                  <a:path w="22" h="31">
                    <a:moveTo>
                      <a:pt x="f8" y="f9"/>
                    </a:moveTo>
                    <a:cubicBezTo>
                      <a:pt x="f10" y="f11"/>
                      <a:pt x="f12" y="f13"/>
                      <a:pt x="f10" y="f14"/>
                    </a:cubicBezTo>
                    <a:cubicBezTo>
                      <a:pt x="f10" y="f15"/>
                      <a:pt x="f15" y="f12"/>
                      <a:pt x="f12" y="f10"/>
                    </a:cubicBezTo>
                    <a:cubicBezTo>
                      <a:pt x="f10" y="f8"/>
                      <a:pt x="f10" y="f16"/>
                      <a:pt x="f10" y="f17"/>
                    </a:cubicBezTo>
                    <a:cubicBezTo>
                      <a:pt x="f8" y="f18"/>
                      <a:pt x="f10" y="f19"/>
                      <a:pt x="f20" y="f21"/>
                    </a:cubicBezTo>
                    <a:cubicBezTo>
                      <a:pt x="f8" y="f22"/>
                      <a:pt x="f10" y="f23"/>
                      <a:pt x="f6" y="f24"/>
                    </a:cubicBezTo>
                    <a:cubicBezTo>
                      <a:pt x="f6" y="f25"/>
                      <a:pt x="f10" y="f26"/>
                      <a:pt x="f20" y="f26"/>
                    </a:cubicBezTo>
                    <a:cubicBezTo>
                      <a:pt x="f20" y="f25"/>
                      <a:pt x="f16" y="f26"/>
                      <a:pt x="f17" y="f25"/>
                    </a:cubicBezTo>
                    <a:cubicBezTo>
                      <a:pt x="f17" y="f25"/>
                      <a:pt x="f18" y="f26"/>
                      <a:pt x="f19" y="f25"/>
                    </a:cubicBezTo>
                    <a:cubicBezTo>
                      <a:pt x="f21" y="f24"/>
                      <a:pt x="f27" y="f5"/>
                      <a:pt x="f28" y="f25"/>
                    </a:cubicBezTo>
                    <a:cubicBezTo>
                      <a:pt x="f29" y="f29"/>
                      <a:pt x="f24" y="f23"/>
                      <a:pt x="f24" y="f23"/>
                    </a:cubicBezTo>
                    <a:cubicBezTo>
                      <a:pt x="f25" y="f27"/>
                      <a:pt x="f29" y="f27"/>
                      <a:pt x="f25" y="f30"/>
                    </a:cubicBezTo>
                    <a:cubicBezTo>
                      <a:pt x="f31" y="f22"/>
                      <a:pt x="f25" y="f30"/>
                      <a:pt x="f31" y="f19"/>
                    </a:cubicBezTo>
                    <a:cubicBezTo>
                      <a:pt x="f5" y="f16"/>
                      <a:pt x="f26" y="f8"/>
                      <a:pt x="f26" y="f10"/>
                    </a:cubicBezTo>
                    <a:cubicBezTo>
                      <a:pt x="f26" y="f15"/>
                      <a:pt x="f25" y="f20"/>
                      <a:pt x="f24" y="f12"/>
                    </a:cubicBezTo>
                    <a:cubicBezTo>
                      <a:pt x="f29" y="f14"/>
                      <a:pt x="f24" y="f14"/>
                      <a:pt x="f29" y="f11"/>
                    </a:cubicBezTo>
                    <a:cubicBezTo>
                      <a:pt x="f23" y="f13"/>
                      <a:pt x="f23" y="f9"/>
                      <a:pt x="f27" y="f32"/>
                    </a:cubicBezTo>
                    <a:cubicBezTo>
                      <a:pt x="f17" y="f7"/>
                      <a:pt x="f21" y="f9"/>
                      <a:pt x="f21" y="f9"/>
                    </a:cubicBezTo>
                    <a:cubicBezTo>
                      <a:pt x="f33" y="f34"/>
                      <a:pt x="f33" y="f34"/>
                      <a:pt x="f33" y="f34"/>
                    </a:cubicBezTo>
                    <a:cubicBezTo>
                      <a:pt x="f33" y="f34"/>
                      <a:pt x="f33" y="f9"/>
                      <a:pt x="f18" y="f9"/>
                    </a:cubicBezTo>
                    <a:cubicBezTo>
                      <a:pt x="f17" y="f9"/>
                      <a:pt x="f18" y="f34"/>
                      <a:pt x="f17" y="f34"/>
                    </a:cubicBezTo>
                    <a:cubicBezTo>
                      <a:pt x="f8" y="f35"/>
                      <a:pt x="f16"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8" name="Guyana">
                <a:extLst>
                  <a:ext uri="{FF2B5EF4-FFF2-40B4-BE49-F238E27FC236}">
                    <a16:creationId xmlns:a16="http://schemas.microsoft.com/office/drawing/2014/main" id="{EAD2AE8A-CF09-9365-7288-CF7A85C9CA5B}"/>
                  </a:ext>
                </a:extLst>
              </p:cNvPr>
              <p:cNvSpPr/>
              <p:nvPr/>
            </p:nvSpPr>
            <p:spPr>
              <a:xfrm>
                <a:off x="5240453" y="4251310"/>
                <a:ext cx="117491" cy="236829"/>
              </a:xfrm>
              <a:custGeom>
                <a:avLst/>
                <a:gdLst>
                  <a:gd name="f0" fmla="val 10800000"/>
                  <a:gd name="f1" fmla="val 5400000"/>
                  <a:gd name="f2" fmla="val 180"/>
                  <a:gd name="f3" fmla="val w"/>
                  <a:gd name="f4" fmla="val h"/>
                  <a:gd name="f5" fmla="val 0"/>
                  <a:gd name="f6" fmla="val 22"/>
                  <a:gd name="f7" fmla="val 48"/>
                  <a:gd name="f8" fmla="val 7"/>
                  <a:gd name="f9" fmla="val 1"/>
                  <a:gd name="f10" fmla="val 9"/>
                  <a:gd name="f11" fmla="val 13"/>
                  <a:gd name="f12" fmla="val 4"/>
                  <a:gd name="f13" fmla="val 16"/>
                  <a:gd name="f14" fmla="val 14"/>
                  <a:gd name="f15" fmla="val 10"/>
                  <a:gd name="f16" fmla="val 15"/>
                  <a:gd name="f17" fmla="val 17"/>
                  <a:gd name="f18" fmla="val 11"/>
                  <a:gd name="f19" fmla="val 20"/>
                  <a:gd name="f20" fmla="val 18"/>
                  <a:gd name="f21" fmla="val 21"/>
                  <a:gd name="f22" fmla="val 19"/>
                  <a:gd name="f23" fmla="val 23"/>
                  <a:gd name="f24" fmla="val 24"/>
                  <a:gd name="f25" fmla="val 27"/>
                  <a:gd name="f26" fmla="val 30"/>
                  <a:gd name="f27" fmla="val 31"/>
                  <a:gd name="f28" fmla="val 33"/>
                  <a:gd name="f29" fmla="val 35"/>
                  <a:gd name="f30" fmla="val 32"/>
                  <a:gd name="f31" fmla="val 34"/>
                  <a:gd name="f32" fmla="val 37"/>
                  <a:gd name="f33" fmla="val 38"/>
                  <a:gd name="f34" fmla="val 39"/>
                  <a:gd name="f35" fmla="val 42"/>
                  <a:gd name="f36" fmla="val 44"/>
                  <a:gd name="f37" fmla="val 45"/>
                  <a:gd name="f38" fmla="val 43"/>
                  <a:gd name="f39" fmla="val 46"/>
                  <a:gd name="f40" fmla="val 47"/>
                  <a:gd name="f41" fmla="val 12"/>
                  <a:gd name="f42" fmla="val 8"/>
                  <a:gd name="f43" fmla="val 41"/>
                  <a:gd name="f44" fmla="val 6"/>
                  <a:gd name="f45" fmla="val 40"/>
                  <a:gd name="f46" fmla="val 36"/>
                  <a:gd name="f47" fmla="val 5"/>
                  <a:gd name="f48" fmla="val 26"/>
                  <a:gd name="f49" fmla="val 3"/>
                  <a:gd name="f50" fmla="val 2"/>
                  <a:gd name="f51" fmla="+- 0 0 -90"/>
                  <a:gd name="f52" fmla="*/ f3 1 22"/>
                  <a:gd name="f53" fmla="*/ f4 1 48"/>
                  <a:gd name="f54" fmla="+- f7 0 f5"/>
                  <a:gd name="f55" fmla="+- f6 0 f5"/>
                  <a:gd name="f56" fmla="*/ f51 f0 1"/>
                  <a:gd name="f57" fmla="*/ f55 1 22"/>
                  <a:gd name="f58" fmla="*/ f54 1 48"/>
                  <a:gd name="f59" fmla="*/ f56 1 f2"/>
                  <a:gd name="f60" fmla="*/ 7 1 f57"/>
                  <a:gd name="f61" fmla="*/ 1 1 f58"/>
                  <a:gd name="f62" fmla="*/ 13 1 f57"/>
                  <a:gd name="f63" fmla="*/ 4 1 f58"/>
                  <a:gd name="f64" fmla="*/ 14 1 f57"/>
                  <a:gd name="f65" fmla="*/ 10 1 f58"/>
                  <a:gd name="f66" fmla="*/ 17 1 f57"/>
                  <a:gd name="f67" fmla="*/ 11 1 f58"/>
                  <a:gd name="f68" fmla="*/ 20 1 f57"/>
                  <a:gd name="f69" fmla="*/ 14 1 f58"/>
                  <a:gd name="f70" fmla="*/ 18 1 f57"/>
                  <a:gd name="f71" fmla="*/ 20 1 f58"/>
                  <a:gd name="f72" fmla="*/ 23 1 f58"/>
                  <a:gd name="f73" fmla="*/ 15 1 f57"/>
                  <a:gd name="f74" fmla="*/ 27 1 f58"/>
                  <a:gd name="f75" fmla="*/ 16 1 f57"/>
                  <a:gd name="f76" fmla="*/ 33 1 f58"/>
                  <a:gd name="f77" fmla="*/ 34 1 f58"/>
                  <a:gd name="f78" fmla="*/ 19 1 f57"/>
                  <a:gd name="f79" fmla="*/ 38 1 f58"/>
                  <a:gd name="f80" fmla="*/ 22 1 f57"/>
                  <a:gd name="f81" fmla="*/ 44 1 f58"/>
                  <a:gd name="f82" fmla="*/ 43 1 f58"/>
                  <a:gd name="f83" fmla="*/ 45 1 f58"/>
                  <a:gd name="f84" fmla="*/ 48 1 f58"/>
                  <a:gd name="f85" fmla="*/ 12 1 f57"/>
                  <a:gd name="f86" fmla="*/ 9 1 f57"/>
                  <a:gd name="f87" fmla="*/ 8 1 f57"/>
                  <a:gd name="f88" fmla="*/ 41 1 f58"/>
                  <a:gd name="f89" fmla="*/ 35 1 f58"/>
                  <a:gd name="f90" fmla="*/ 31 1 f58"/>
                  <a:gd name="f91" fmla="*/ 26 1 f58"/>
                  <a:gd name="f92" fmla="*/ 6 1 f57"/>
                  <a:gd name="f93" fmla="*/ 24 1 f58"/>
                  <a:gd name="f94" fmla="*/ 3 1 f57"/>
                  <a:gd name="f95" fmla="*/ 22 1 f58"/>
                  <a:gd name="f96" fmla="*/ 0 1 f57"/>
                  <a:gd name="f97" fmla="*/ 16 1 f58"/>
                  <a:gd name="f98" fmla="*/ 2 1 f57"/>
                  <a:gd name="f99" fmla="*/ 12 1 f58"/>
                  <a:gd name="f100" fmla="*/ 4 1 f57"/>
                  <a:gd name="f101" fmla="*/ 9 1 f58"/>
                  <a:gd name="f102" fmla="*/ 7 1 f58"/>
                  <a:gd name="f103" fmla="*/ 6 1 f58"/>
                  <a:gd name="f104" fmla="*/ 3 1 f58"/>
                  <a:gd name="f105" fmla="*/ f6 1 f57"/>
                  <a:gd name="f106" fmla="*/ 0 1 f58"/>
                  <a:gd name="f107" fmla="*/ f7 1 f58"/>
                  <a:gd name="f108" fmla="+- f59 0 f1"/>
                  <a:gd name="f109" fmla="*/ f96 f52 1"/>
                  <a:gd name="f110" fmla="*/ f105 f52 1"/>
                  <a:gd name="f111" fmla="*/ f107 f53 1"/>
                  <a:gd name="f112" fmla="*/ f106 f53 1"/>
                  <a:gd name="f113" fmla="*/ f60 f52 1"/>
                  <a:gd name="f114" fmla="*/ f61 f53 1"/>
                  <a:gd name="f115" fmla="*/ f62 f52 1"/>
                  <a:gd name="f116" fmla="*/ f63 f53 1"/>
                  <a:gd name="f117" fmla="*/ f64 f52 1"/>
                  <a:gd name="f118" fmla="*/ f65 f53 1"/>
                  <a:gd name="f119" fmla="*/ f66 f52 1"/>
                  <a:gd name="f120" fmla="*/ f67 f53 1"/>
                  <a:gd name="f121" fmla="*/ f68 f52 1"/>
                  <a:gd name="f122" fmla="*/ f69 f53 1"/>
                  <a:gd name="f123" fmla="*/ f70 f52 1"/>
                  <a:gd name="f124" fmla="*/ f71 f53 1"/>
                  <a:gd name="f125" fmla="*/ f72 f53 1"/>
                  <a:gd name="f126" fmla="*/ f73 f52 1"/>
                  <a:gd name="f127" fmla="*/ f74 f53 1"/>
                  <a:gd name="f128" fmla="*/ f75 f52 1"/>
                  <a:gd name="f129" fmla="*/ f76 f53 1"/>
                  <a:gd name="f130" fmla="*/ f77 f53 1"/>
                  <a:gd name="f131" fmla="*/ f78 f52 1"/>
                  <a:gd name="f132" fmla="*/ f79 f53 1"/>
                  <a:gd name="f133" fmla="*/ f80 f52 1"/>
                  <a:gd name="f134" fmla="*/ f81 f53 1"/>
                  <a:gd name="f135" fmla="*/ f82 f53 1"/>
                  <a:gd name="f136" fmla="*/ f83 f53 1"/>
                  <a:gd name="f137" fmla="*/ f84 f53 1"/>
                  <a:gd name="f138" fmla="*/ f85 f52 1"/>
                  <a:gd name="f139" fmla="*/ f86 f52 1"/>
                  <a:gd name="f140" fmla="*/ f87 f52 1"/>
                  <a:gd name="f141" fmla="*/ f88 f53 1"/>
                  <a:gd name="f142" fmla="*/ f89 f53 1"/>
                  <a:gd name="f143" fmla="*/ f90 f53 1"/>
                  <a:gd name="f144" fmla="*/ f91 f53 1"/>
                  <a:gd name="f145" fmla="*/ f92 f52 1"/>
                  <a:gd name="f146" fmla="*/ f93 f53 1"/>
                  <a:gd name="f147" fmla="*/ f94 f52 1"/>
                  <a:gd name="f148" fmla="*/ f95 f53 1"/>
                  <a:gd name="f149" fmla="*/ f97 f53 1"/>
                  <a:gd name="f150" fmla="*/ f98 f52 1"/>
                  <a:gd name="f151" fmla="*/ f99 f53 1"/>
                  <a:gd name="f152" fmla="*/ f100 f52 1"/>
                  <a:gd name="f153" fmla="*/ f101 f53 1"/>
                  <a:gd name="f154" fmla="*/ f102 f53 1"/>
                  <a:gd name="f155" fmla="*/ f103 f53 1"/>
                  <a:gd name="f156" fmla="*/ f104 f53 1"/>
                </a:gdLst>
                <a:ahLst/>
                <a:cxnLst>
                  <a:cxn ang="3cd4">
                    <a:pos x="hc" y="t"/>
                  </a:cxn>
                  <a:cxn ang="0">
                    <a:pos x="r" y="vc"/>
                  </a:cxn>
                  <a:cxn ang="cd4">
                    <a:pos x="hc" y="b"/>
                  </a:cxn>
                  <a:cxn ang="cd2">
                    <a:pos x="l" y="vc"/>
                  </a:cxn>
                  <a:cxn ang="f108">
                    <a:pos x="f113" y="f114"/>
                  </a:cxn>
                  <a:cxn ang="f108">
                    <a:pos x="f115" y="f116"/>
                  </a:cxn>
                  <a:cxn ang="f108">
                    <a:pos x="f117" y="f118"/>
                  </a:cxn>
                  <a:cxn ang="f108">
                    <a:pos x="f119" y="f120"/>
                  </a:cxn>
                  <a:cxn ang="f108">
                    <a:pos x="f121" y="f122"/>
                  </a:cxn>
                  <a:cxn ang="f108">
                    <a:pos x="f123" y="f124"/>
                  </a:cxn>
                  <a:cxn ang="f108">
                    <a:pos x="f119" y="f125"/>
                  </a:cxn>
                  <a:cxn ang="f108">
                    <a:pos x="f126" y="f127"/>
                  </a:cxn>
                  <a:cxn ang="f108">
                    <a:pos x="f128" y="f129"/>
                  </a:cxn>
                  <a:cxn ang="f108">
                    <a:pos x="f123" y="f130"/>
                  </a:cxn>
                  <a:cxn ang="f108">
                    <a:pos x="f131" y="f132"/>
                  </a:cxn>
                  <a:cxn ang="f108">
                    <a:pos x="f133" y="f134"/>
                  </a:cxn>
                  <a:cxn ang="f108">
                    <a:pos x="f131" y="f135"/>
                  </a:cxn>
                  <a:cxn ang="f108">
                    <a:pos x="f119" y="f136"/>
                  </a:cxn>
                  <a:cxn ang="f108">
                    <a:pos x="f115" y="f137"/>
                  </a:cxn>
                  <a:cxn ang="f108">
                    <a:pos x="f138" y="f137"/>
                  </a:cxn>
                  <a:cxn ang="f108">
                    <a:pos x="f139" y="f136"/>
                  </a:cxn>
                  <a:cxn ang="f108">
                    <a:pos x="f140" y="f141"/>
                  </a:cxn>
                  <a:cxn ang="f108">
                    <a:pos x="f113" y="f132"/>
                  </a:cxn>
                  <a:cxn ang="f108">
                    <a:pos x="f113" y="f142"/>
                  </a:cxn>
                  <a:cxn ang="f108">
                    <a:pos x="f113" y="f143"/>
                  </a:cxn>
                  <a:cxn ang="f108">
                    <a:pos x="f140" y="f144"/>
                  </a:cxn>
                  <a:cxn ang="f108">
                    <a:pos x="f145" y="f146"/>
                  </a:cxn>
                  <a:cxn ang="f108">
                    <a:pos x="f147" y="f148"/>
                  </a:cxn>
                  <a:cxn ang="f108">
                    <a:pos x="f109" y="f149"/>
                  </a:cxn>
                  <a:cxn ang="f108">
                    <a:pos x="f150" y="f151"/>
                  </a:cxn>
                  <a:cxn ang="f108">
                    <a:pos x="f152" y="f153"/>
                  </a:cxn>
                  <a:cxn ang="f108">
                    <a:pos x="f147" y="f154"/>
                  </a:cxn>
                  <a:cxn ang="f108">
                    <a:pos x="f147" y="f155"/>
                  </a:cxn>
                  <a:cxn ang="f108">
                    <a:pos x="f152" y="f156"/>
                  </a:cxn>
                  <a:cxn ang="f108">
                    <a:pos x="f113" y="f114"/>
                  </a:cxn>
                </a:cxnLst>
                <a:rect l="f109" t="f112" r="f110" b="f111"/>
                <a:pathLst>
                  <a:path w="22" h="48">
                    <a:moveTo>
                      <a:pt x="f8" y="f9"/>
                    </a:moveTo>
                    <a:cubicBezTo>
                      <a:pt x="f10" y="f5"/>
                      <a:pt x="f10" y="f9"/>
                      <a:pt x="f11" y="f12"/>
                    </a:cubicBezTo>
                    <a:cubicBezTo>
                      <a:pt x="f13" y="f8"/>
                      <a:pt x="f13" y="f8"/>
                      <a:pt x="f14" y="f15"/>
                    </a:cubicBezTo>
                    <a:cubicBezTo>
                      <a:pt x="f16" y="f15"/>
                      <a:pt x="f16" y="f10"/>
                      <a:pt x="f17" y="f18"/>
                    </a:cubicBezTo>
                    <a:cubicBezTo>
                      <a:pt x="f19" y="f11"/>
                      <a:pt x="f20" y="f14"/>
                      <a:pt x="f19" y="f14"/>
                    </a:cubicBezTo>
                    <a:cubicBezTo>
                      <a:pt x="f21" y="f14"/>
                      <a:pt x="f20" y="f22"/>
                      <a:pt x="f20" y="f19"/>
                    </a:cubicBezTo>
                    <a:cubicBezTo>
                      <a:pt x="f17" y="f6"/>
                      <a:pt x="f22" y="f6"/>
                      <a:pt x="f17" y="f23"/>
                    </a:cubicBezTo>
                    <a:cubicBezTo>
                      <a:pt x="f16" y="f24"/>
                      <a:pt x="f17" y="f23"/>
                      <a:pt x="f16" y="f25"/>
                    </a:cubicBezTo>
                    <a:cubicBezTo>
                      <a:pt x="f14" y="f26"/>
                      <a:pt x="f13" y="f27"/>
                      <a:pt x="f13" y="f28"/>
                    </a:cubicBezTo>
                    <a:cubicBezTo>
                      <a:pt x="f13" y="f29"/>
                      <a:pt x="f17" y="f30"/>
                      <a:pt x="f20" y="f31"/>
                    </a:cubicBezTo>
                    <a:cubicBezTo>
                      <a:pt x="f22" y="f32"/>
                      <a:pt x="f20" y="f32"/>
                      <a:pt x="f22" y="f33"/>
                    </a:cubicBezTo>
                    <a:cubicBezTo>
                      <a:pt x="f19" y="f34"/>
                      <a:pt x="f19" y="f35"/>
                      <a:pt x="f6" y="f36"/>
                    </a:cubicBezTo>
                    <a:cubicBezTo>
                      <a:pt x="f22" y="f37"/>
                      <a:pt x="f19" y="f38"/>
                      <a:pt x="f22" y="f38"/>
                    </a:cubicBezTo>
                    <a:cubicBezTo>
                      <a:pt x="f22" y="f38"/>
                      <a:pt x="f19" y="f36"/>
                      <a:pt x="f17" y="f37"/>
                    </a:cubicBezTo>
                    <a:cubicBezTo>
                      <a:pt x="f11" y="f39"/>
                      <a:pt x="f11" y="f7"/>
                      <a:pt x="f11" y="f7"/>
                    </a:cubicBezTo>
                    <a:cubicBezTo>
                      <a:pt x="f11" y="f7"/>
                      <a:pt x="f11" y="f40"/>
                      <a:pt x="f41" y="f7"/>
                    </a:cubicBezTo>
                    <a:cubicBezTo>
                      <a:pt x="f18" y="f40"/>
                      <a:pt x="f10" y="f7"/>
                      <a:pt x="f10" y="f37"/>
                    </a:cubicBezTo>
                    <a:cubicBezTo>
                      <a:pt x="f10" y="f38"/>
                      <a:pt x="f42" y="f39"/>
                      <a:pt x="f42" y="f43"/>
                    </a:cubicBezTo>
                    <a:cubicBezTo>
                      <a:pt x="f8" y="f34"/>
                      <a:pt x="f44" y="f45"/>
                      <a:pt x="f8" y="f33"/>
                    </a:cubicBezTo>
                    <a:cubicBezTo>
                      <a:pt x="f42" y="f32"/>
                      <a:pt x="f44" y="f46"/>
                      <a:pt x="f8" y="f29"/>
                    </a:cubicBezTo>
                    <a:cubicBezTo>
                      <a:pt x="f8" y="f28"/>
                      <a:pt x="f47" y="f31"/>
                      <a:pt x="f8" y="f27"/>
                    </a:cubicBezTo>
                    <a:cubicBezTo>
                      <a:pt x="f15" y="f25"/>
                      <a:pt x="f42" y="f26"/>
                      <a:pt x="f42" y="f48"/>
                    </a:cubicBezTo>
                    <a:cubicBezTo>
                      <a:pt x="f42" y="f24"/>
                      <a:pt x="f47" y="f25"/>
                      <a:pt x="f44" y="f24"/>
                    </a:cubicBezTo>
                    <a:cubicBezTo>
                      <a:pt x="f8" y="f21"/>
                      <a:pt x="f47" y="f24"/>
                      <a:pt x="f49" y="f6"/>
                    </a:cubicBezTo>
                    <a:cubicBezTo>
                      <a:pt x="f9" y="f22"/>
                      <a:pt x="f5" y="f17"/>
                      <a:pt x="f5" y="f13"/>
                    </a:cubicBezTo>
                    <a:cubicBezTo>
                      <a:pt x="f5" y="f14"/>
                      <a:pt x="f50" y="f14"/>
                      <a:pt x="f50" y="f41"/>
                    </a:cubicBezTo>
                    <a:cubicBezTo>
                      <a:pt x="f9" y="f18"/>
                      <a:pt x="f50" y="f15"/>
                      <a:pt x="f12" y="f10"/>
                    </a:cubicBezTo>
                    <a:cubicBezTo>
                      <a:pt x="f47" y="f42"/>
                      <a:pt x="f47" y="f44"/>
                      <a:pt x="f49" y="f8"/>
                    </a:cubicBezTo>
                    <a:cubicBezTo>
                      <a:pt x="f9" y="f42"/>
                      <a:pt x="f49" y="f8"/>
                      <a:pt x="f49" y="f44"/>
                    </a:cubicBezTo>
                    <a:cubicBezTo>
                      <a:pt x="f50" y="f12"/>
                      <a:pt x="f49" y="f47"/>
                      <a:pt x="f12" y="f49"/>
                    </a:cubicBezTo>
                    <a:cubicBezTo>
                      <a:pt x="f47" y="f50"/>
                      <a:pt x="f42" y="f1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9" name="Costa Rica">
                <a:extLst>
                  <a:ext uri="{FF2B5EF4-FFF2-40B4-BE49-F238E27FC236}">
                    <a16:creationId xmlns:a16="http://schemas.microsoft.com/office/drawing/2014/main" id="{09539E7D-EAA8-5F8C-9F7E-83D2DD2C3E0B}"/>
                  </a:ext>
                </a:extLst>
              </p:cNvPr>
              <p:cNvSpPr/>
              <p:nvPr/>
            </p:nvSpPr>
            <p:spPr>
              <a:xfrm>
                <a:off x="4616869" y="4168210"/>
                <a:ext cx="90370" cy="97639"/>
              </a:xfrm>
              <a:custGeom>
                <a:avLst/>
                <a:gdLst>
                  <a:gd name="f0" fmla="val 10800000"/>
                  <a:gd name="f1" fmla="val 5400000"/>
                  <a:gd name="f2" fmla="val 180"/>
                  <a:gd name="f3" fmla="val w"/>
                  <a:gd name="f4" fmla="val h"/>
                  <a:gd name="f5" fmla="val 0"/>
                  <a:gd name="f6" fmla="val 17"/>
                  <a:gd name="f7" fmla="val 20"/>
                  <a:gd name="f8" fmla="val 2"/>
                  <a:gd name="f9" fmla="val 3"/>
                  <a:gd name="f10" fmla="val 4"/>
                  <a:gd name="f11" fmla="val 6"/>
                  <a:gd name="f12" fmla="val 1"/>
                  <a:gd name="f13" fmla="val 7"/>
                  <a:gd name="f14" fmla="val 9"/>
                  <a:gd name="f15" fmla="val 10"/>
                  <a:gd name="f16" fmla="val 11"/>
                  <a:gd name="f17" fmla="val 13"/>
                  <a:gd name="f18" fmla="val 14"/>
                  <a:gd name="f19" fmla="val 5"/>
                  <a:gd name="f20" fmla="val 16"/>
                  <a:gd name="f21" fmla="val 8"/>
                  <a:gd name="f22" fmla="val 12"/>
                  <a:gd name="f23" fmla="val 15"/>
                  <a:gd name="f24" fmla="val 18"/>
                  <a:gd name="f25" fmla="val 19"/>
                  <a:gd name="f26" fmla="+- 0 0 -90"/>
                  <a:gd name="f27" fmla="*/ f3 1 17"/>
                  <a:gd name="f28" fmla="*/ f4 1 20"/>
                  <a:gd name="f29" fmla="+- f7 0 f5"/>
                  <a:gd name="f30" fmla="+- f6 0 f5"/>
                  <a:gd name="f31" fmla="*/ f26 f0 1"/>
                  <a:gd name="f32" fmla="*/ f30 1 17"/>
                  <a:gd name="f33" fmla="*/ f29 1 20"/>
                  <a:gd name="f34" fmla="*/ f31 1 f2"/>
                  <a:gd name="f35" fmla="*/ 2 1 f32"/>
                  <a:gd name="f36" fmla="*/ 2 1 f33"/>
                  <a:gd name="f37" fmla="*/ 6 1 f32"/>
                  <a:gd name="f38" fmla="*/ 1 1 f33"/>
                  <a:gd name="f39" fmla="*/ 10 1 f32"/>
                  <a:gd name="f40" fmla="*/ 3 1 f33"/>
                  <a:gd name="f41" fmla="*/ 13 1 f32"/>
                  <a:gd name="f42" fmla="*/ 14 1 f32"/>
                  <a:gd name="f43" fmla="*/ 4 1 f33"/>
                  <a:gd name="f44" fmla="*/ 17 1 f32"/>
                  <a:gd name="f45" fmla="*/ 10 1 f33"/>
                  <a:gd name="f46" fmla="*/ 16 1 f32"/>
                  <a:gd name="f47" fmla="*/ 14 1 f33"/>
                  <a:gd name="f48" fmla="*/ 15 1 f32"/>
                  <a:gd name="f49" fmla="*/ 17 1 f33"/>
                  <a:gd name="f50" fmla="*/ 20 1 f33"/>
                  <a:gd name="f51" fmla="*/ 18 1 f33"/>
                  <a:gd name="f52" fmla="*/ 16 1 f33"/>
                  <a:gd name="f53" fmla="*/ 12 1 f32"/>
                  <a:gd name="f54" fmla="*/ 11 1 f32"/>
                  <a:gd name="f55" fmla="*/ 7 1 f32"/>
                  <a:gd name="f56" fmla="*/ 8 1 f33"/>
                  <a:gd name="f57" fmla="*/ 5 1 f32"/>
                  <a:gd name="f58" fmla="*/ 4 1 f32"/>
                  <a:gd name="f59" fmla="*/ 9 1 f33"/>
                  <a:gd name="f60" fmla="*/ 6 1 f33"/>
                  <a:gd name="f61" fmla="*/ 1 1 f32"/>
                  <a:gd name="f62" fmla="*/ 0 1 f32"/>
                  <a:gd name="f63" fmla="*/ f6 1 f32"/>
                  <a:gd name="f64" fmla="*/ 0 1 f33"/>
                  <a:gd name="f65" fmla="*/ f7 1 f33"/>
                  <a:gd name="f66" fmla="+- f34 0 f1"/>
                  <a:gd name="f67" fmla="*/ f62 f27 1"/>
                  <a:gd name="f68" fmla="*/ f63 f27 1"/>
                  <a:gd name="f69" fmla="*/ f65 f28 1"/>
                  <a:gd name="f70" fmla="*/ f64 f28 1"/>
                  <a:gd name="f71" fmla="*/ f35 f27 1"/>
                  <a:gd name="f72" fmla="*/ f36 f28 1"/>
                  <a:gd name="f73" fmla="*/ f37 f27 1"/>
                  <a:gd name="f74" fmla="*/ f38 f28 1"/>
                  <a:gd name="f75" fmla="*/ f39 f27 1"/>
                  <a:gd name="f76" fmla="*/ f40 f28 1"/>
                  <a:gd name="f77" fmla="*/ f41 f27 1"/>
                  <a:gd name="f78" fmla="*/ f42 f27 1"/>
                  <a:gd name="f79" fmla="*/ f43 f28 1"/>
                  <a:gd name="f80" fmla="*/ f44 f27 1"/>
                  <a:gd name="f81" fmla="*/ f45 f28 1"/>
                  <a:gd name="f82" fmla="*/ f46 f27 1"/>
                  <a:gd name="f83" fmla="*/ f47 f28 1"/>
                  <a:gd name="f84" fmla="*/ f48 f27 1"/>
                  <a:gd name="f85" fmla="*/ f49 f28 1"/>
                  <a:gd name="f86" fmla="*/ f50 f28 1"/>
                  <a:gd name="f87" fmla="*/ f51 f28 1"/>
                  <a:gd name="f88" fmla="*/ f52 f28 1"/>
                  <a:gd name="f89" fmla="*/ f53 f27 1"/>
                  <a:gd name="f90" fmla="*/ f54 f27 1"/>
                  <a:gd name="f91" fmla="*/ f55 f27 1"/>
                  <a:gd name="f92" fmla="*/ f56 f28 1"/>
                  <a:gd name="f93" fmla="*/ f57 f27 1"/>
                  <a:gd name="f94" fmla="*/ f58 f27 1"/>
                  <a:gd name="f95" fmla="*/ f59 f28 1"/>
                  <a:gd name="f96" fmla="*/ f60 f28 1"/>
                  <a:gd name="f97" fmla="*/ f61 f27 1"/>
                </a:gdLst>
                <a:ahLst/>
                <a:cxnLst>
                  <a:cxn ang="3cd4">
                    <a:pos x="hc" y="t"/>
                  </a:cxn>
                  <a:cxn ang="0">
                    <a:pos x="r" y="vc"/>
                  </a:cxn>
                  <a:cxn ang="cd4">
                    <a:pos x="hc" y="b"/>
                  </a:cxn>
                  <a:cxn ang="cd2">
                    <a:pos x="l" y="vc"/>
                  </a:cxn>
                  <a:cxn ang="f66">
                    <a:pos x="f71" y="f72"/>
                  </a:cxn>
                  <a:cxn ang="f66">
                    <a:pos x="f73" y="f74"/>
                  </a:cxn>
                  <a:cxn ang="f66">
                    <a:pos x="f75" y="f76"/>
                  </a:cxn>
                  <a:cxn ang="f66">
                    <a:pos x="f77" y="f72"/>
                  </a:cxn>
                  <a:cxn ang="f66">
                    <a:pos x="f78" y="f79"/>
                  </a:cxn>
                  <a:cxn ang="f66">
                    <a:pos x="f80" y="f81"/>
                  </a:cxn>
                  <a:cxn ang="f66">
                    <a:pos x="f82" y="f83"/>
                  </a:cxn>
                  <a:cxn ang="f66">
                    <a:pos x="f84" y="f85"/>
                  </a:cxn>
                  <a:cxn ang="f66">
                    <a:pos x="f84" y="f86"/>
                  </a:cxn>
                  <a:cxn ang="f66">
                    <a:pos x="f78" y="f87"/>
                  </a:cxn>
                  <a:cxn ang="f66">
                    <a:pos x="f77" y="f88"/>
                  </a:cxn>
                  <a:cxn ang="f66">
                    <a:pos x="f77" y="f85"/>
                  </a:cxn>
                  <a:cxn ang="f66">
                    <a:pos x="f89" y="f85"/>
                  </a:cxn>
                  <a:cxn ang="f66">
                    <a:pos x="f90" y="f88"/>
                  </a:cxn>
                  <a:cxn ang="f66">
                    <a:pos x="f90" y="f83"/>
                  </a:cxn>
                  <a:cxn ang="f66">
                    <a:pos x="f91" y="f81"/>
                  </a:cxn>
                  <a:cxn ang="f66">
                    <a:pos x="f73" y="f92"/>
                  </a:cxn>
                  <a:cxn ang="f66">
                    <a:pos x="f93" y="f92"/>
                  </a:cxn>
                  <a:cxn ang="f66">
                    <a:pos x="f94" y="f95"/>
                  </a:cxn>
                  <a:cxn ang="f66">
                    <a:pos x="f71" y="f96"/>
                  </a:cxn>
                  <a:cxn ang="f66">
                    <a:pos x="f71" y="f79"/>
                  </a:cxn>
                  <a:cxn ang="f66">
                    <a:pos x="f97" y="f76"/>
                  </a:cxn>
                  <a:cxn ang="f66">
                    <a:pos x="f71" y="f72"/>
                  </a:cxn>
                </a:cxnLst>
                <a:rect l="f67" t="f70" r="f68" b="f69"/>
                <a:pathLst>
                  <a:path w="17" h="20">
                    <a:moveTo>
                      <a:pt x="f8" y="f8"/>
                    </a:moveTo>
                    <a:cubicBezTo>
                      <a:pt x="f9" y="f5"/>
                      <a:pt x="f10" y="f8"/>
                      <a:pt x="f11" y="f12"/>
                    </a:cubicBezTo>
                    <a:cubicBezTo>
                      <a:pt x="f13" y="f5"/>
                      <a:pt x="f14" y="f9"/>
                      <a:pt x="f15" y="f9"/>
                    </a:cubicBezTo>
                    <a:cubicBezTo>
                      <a:pt x="f16" y="f8"/>
                      <a:pt x="f16" y="f9"/>
                      <a:pt x="f17" y="f8"/>
                    </a:cubicBezTo>
                    <a:cubicBezTo>
                      <a:pt x="f17" y="f8"/>
                      <a:pt x="f18" y="f8"/>
                      <a:pt x="f18" y="f10"/>
                    </a:cubicBezTo>
                    <a:cubicBezTo>
                      <a:pt x="f18" y="f19"/>
                      <a:pt x="f20" y="f21"/>
                      <a:pt x="f6" y="f15"/>
                    </a:cubicBezTo>
                    <a:cubicBezTo>
                      <a:pt x="f17" y="f16"/>
                      <a:pt x="f6" y="f22"/>
                      <a:pt x="f20" y="f18"/>
                    </a:cubicBezTo>
                    <a:cubicBezTo>
                      <a:pt x="f23" y="f20"/>
                      <a:pt x="f20" y="f20"/>
                      <a:pt x="f23" y="f6"/>
                    </a:cubicBezTo>
                    <a:cubicBezTo>
                      <a:pt x="f18" y="f24"/>
                      <a:pt x="f23" y="f24"/>
                      <a:pt x="f23" y="f7"/>
                    </a:cubicBezTo>
                    <a:cubicBezTo>
                      <a:pt x="f18" y="f25"/>
                      <a:pt x="f23" y="f24"/>
                      <a:pt x="f18" y="f24"/>
                    </a:cubicBezTo>
                    <a:cubicBezTo>
                      <a:pt x="f17" y="f24"/>
                      <a:pt x="f23" y="f6"/>
                      <a:pt x="f17" y="f20"/>
                    </a:cubicBezTo>
                    <a:cubicBezTo>
                      <a:pt x="f22" y="f20"/>
                      <a:pt x="f22" y="f20"/>
                      <a:pt x="f17" y="f6"/>
                    </a:cubicBezTo>
                    <a:cubicBezTo>
                      <a:pt x="f17" y="f6"/>
                      <a:pt x="f17" y="f24"/>
                      <a:pt x="f22" y="f6"/>
                    </a:cubicBezTo>
                    <a:cubicBezTo>
                      <a:pt x="f16" y="f6"/>
                      <a:pt x="f15" y="f6"/>
                      <a:pt x="f16" y="f20"/>
                    </a:cubicBezTo>
                    <a:cubicBezTo>
                      <a:pt x="f22" y="f23"/>
                      <a:pt x="f16" y="f23"/>
                      <a:pt x="f16" y="f18"/>
                    </a:cubicBezTo>
                    <a:cubicBezTo>
                      <a:pt x="f14" y="f22"/>
                      <a:pt x="f14" y="f16"/>
                      <a:pt x="f13" y="f15"/>
                    </a:cubicBezTo>
                    <a:cubicBezTo>
                      <a:pt x="f19" y="f14"/>
                      <a:pt x="f21" y="f14"/>
                      <a:pt x="f11" y="f21"/>
                    </a:cubicBezTo>
                    <a:cubicBezTo>
                      <a:pt x="f9" y="f13"/>
                      <a:pt x="f10" y="f21"/>
                      <a:pt x="f19" y="f21"/>
                    </a:cubicBezTo>
                    <a:cubicBezTo>
                      <a:pt x="f11" y="f14"/>
                      <a:pt x="f11" y="f15"/>
                      <a:pt x="f10" y="f14"/>
                    </a:cubicBezTo>
                    <a:cubicBezTo>
                      <a:pt x="f8" y="f21"/>
                      <a:pt x="f8" y="f21"/>
                      <a:pt x="f8" y="f11"/>
                    </a:cubicBezTo>
                    <a:cubicBezTo>
                      <a:pt x="f9" y="f11"/>
                      <a:pt x="f8" y="f19"/>
                      <a:pt x="f8" y="f10"/>
                    </a:cubicBezTo>
                    <a:cubicBezTo>
                      <a:pt x="f8" y="f9"/>
                      <a:pt x="f5" y="f9"/>
                      <a:pt x="f12" y="f9"/>
                    </a:cubicBezTo>
                    <a:cubicBezTo>
                      <a:pt x="f8" y="f8"/>
                      <a:pt x="f9" y="f8"/>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20" name="Chile">
                <a:extLst>
                  <a:ext uri="{FF2B5EF4-FFF2-40B4-BE49-F238E27FC236}">
                    <a16:creationId xmlns:a16="http://schemas.microsoft.com/office/drawing/2014/main" id="{E50BD48B-61A3-3577-9F1B-17D806A8C802}"/>
                  </a:ext>
                </a:extLst>
              </p:cNvPr>
              <p:cNvSpPr/>
              <p:nvPr/>
            </p:nvSpPr>
            <p:spPr>
              <a:xfrm>
                <a:off x="5043885" y="5096838"/>
                <a:ext cx="293714" cy="995104"/>
              </a:xfrm>
              <a:custGeom>
                <a:avLst/>
                <a:gdLst>
                  <a:gd name="f0" fmla="val 10800000"/>
                  <a:gd name="f1" fmla="val 5400000"/>
                  <a:gd name="f2" fmla="val 180"/>
                  <a:gd name="f3" fmla="val w"/>
                  <a:gd name="f4" fmla="val h"/>
                  <a:gd name="f5" fmla="val 0"/>
                  <a:gd name="f6" fmla="val 55"/>
                  <a:gd name="f7" fmla="val 203"/>
                  <a:gd name="f8" fmla="val 196"/>
                  <a:gd name="f9" fmla="val 53"/>
                  <a:gd name="f10" fmla="val 195"/>
                  <a:gd name="f11" fmla="val 52"/>
                  <a:gd name="f12" fmla="val 50"/>
                  <a:gd name="f13" fmla="val 194"/>
                  <a:gd name="f14" fmla="val 197"/>
                  <a:gd name="f15" fmla="val 49"/>
                  <a:gd name="f16" fmla="val 48"/>
                  <a:gd name="f17" fmla="val 46"/>
                  <a:gd name="f18" fmla="val 47"/>
                  <a:gd name="f19" fmla="val 199"/>
                  <a:gd name="f20" fmla="val 200"/>
                  <a:gd name="f21" fmla="val 202"/>
                  <a:gd name="f22" fmla="val 45"/>
                  <a:gd name="f23" fmla="val 43"/>
                  <a:gd name="f24" fmla="val 42"/>
                  <a:gd name="f25" fmla="val 201"/>
                  <a:gd name="f26" fmla="val 44"/>
                  <a:gd name="f27" fmla="val 198"/>
                  <a:gd name="f28" fmla="val 41"/>
                  <a:gd name="f29" fmla="val 40"/>
                  <a:gd name="f30" fmla="val 39"/>
                  <a:gd name="f31" fmla="val 38"/>
                  <a:gd name="f32" fmla="val 36"/>
                  <a:gd name="f33" fmla="val 37"/>
                  <a:gd name="f34" fmla="val 35"/>
                  <a:gd name="f35" fmla="val 34"/>
                  <a:gd name="f36" fmla="val 33"/>
                  <a:gd name="f37" fmla="val 193"/>
                  <a:gd name="f38" fmla="val 191"/>
                  <a:gd name="f39" fmla="val 32"/>
                  <a:gd name="f40" fmla="val 192"/>
                  <a:gd name="f41" fmla="val 30"/>
                  <a:gd name="f42" fmla="val 190"/>
                  <a:gd name="f43" fmla="val 29"/>
                  <a:gd name="f44" fmla="val 189"/>
                  <a:gd name="f45" fmla="val 31"/>
                  <a:gd name="f46" fmla="val 188"/>
                  <a:gd name="f47" fmla="val 28"/>
                  <a:gd name="f48" fmla="val 187"/>
                  <a:gd name="f49" fmla="val 26"/>
                  <a:gd name="f50" fmla="val 186"/>
                  <a:gd name="f51" fmla="val 27"/>
                  <a:gd name="f52" fmla="val 185"/>
                  <a:gd name="f53" fmla="val 183"/>
                  <a:gd name="f54" fmla="val 181"/>
                  <a:gd name="f55" fmla="val 184"/>
                  <a:gd name="f56" fmla="val 25"/>
                  <a:gd name="f57" fmla="val 178"/>
                  <a:gd name="f58" fmla="val 179"/>
                  <a:gd name="f59" fmla="val 177"/>
                  <a:gd name="f60" fmla="val 23"/>
                  <a:gd name="f61" fmla="val 24"/>
                  <a:gd name="f62" fmla="val 176"/>
                  <a:gd name="f63" fmla="val 22"/>
                  <a:gd name="f64" fmla="val 175"/>
                  <a:gd name="f65" fmla="val 174"/>
                  <a:gd name="f66" fmla="val 171"/>
                  <a:gd name="f67" fmla="val 173"/>
                  <a:gd name="f68" fmla="val 21"/>
                  <a:gd name="f69" fmla="val 172"/>
                  <a:gd name="f70" fmla="val 169"/>
                  <a:gd name="f71" fmla="val 168"/>
                  <a:gd name="f72" fmla="val 19"/>
                  <a:gd name="f73" fmla="val 170"/>
                  <a:gd name="f74" fmla="val 18"/>
                  <a:gd name="f75" fmla="val 167"/>
                  <a:gd name="f76" fmla="val 17"/>
                  <a:gd name="f77" fmla="val 15"/>
                  <a:gd name="f78" fmla="val 165"/>
                  <a:gd name="f79" fmla="val 164"/>
                  <a:gd name="f80" fmla="val 162"/>
                  <a:gd name="f81" fmla="val 166"/>
                  <a:gd name="f82" fmla="val 163"/>
                  <a:gd name="f83" fmla="val 160"/>
                  <a:gd name="f84" fmla="val 157"/>
                  <a:gd name="f85" fmla="val 156"/>
                  <a:gd name="f86" fmla="val 153"/>
                  <a:gd name="f87" fmla="val 155"/>
                  <a:gd name="f88" fmla="val 150"/>
                  <a:gd name="f89" fmla="val 148"/>
                  <a:gd name="f90" fmla="val 20"/>
                  <a:gd name="f91" fmla="val 146"/>
                  <a:gd name="f92" fmla="val 145"/>
                  <a:gd name="f93" fmla="val 144"/>
                  <a:gd name="f94" fmla="val 143"/>
                  <a:gd name="f95" fmla="val 142"/>
                  <a:gd name="f96" fmla="val 141"/>
                  <a:gd name="f97" fmla="val 16"/>
                  <a:gd name="f98" fmla="val 14"/>
                  <a:gd name="f99" fmla="val 139"/>
                  <a:gd name="f100" fmla="val 135"/>
                  <a:gd name="f101" fmla="val 12"/>
                  <a:gd name="f102" fmla="val 132"/>
                  <a:gd name="f103" fmla="val 134"/>
                  <a:gd name="f104" fmla="val 128"/>
                  <a:gd name="f105" fmla="val 125"/>
                  <a:gd name="f106" fmla="val 13"/>
                  <a:gd name="f107" fmla="val 123"/>
                  <a:gd name="f108" fmla="val 11"/>
                  <a:gd name="f109" fmla="val 122"/>
                  <a:gd name="f110" fmla="val 120"/>
                  <a:gd name="f111" fmla="val 9"/>
                  <a:gd name="f112" fmla="val 119"/>
                  <a:gd name="f113" fmla="val 8"/>
                  <a:gd name="f114" fmla="val 118"/>
                  <a:gd name="f115" fmla="val 116"/>
                  <a:gd name="f116" fmla="val 10"/>
                  <a:gd name="f117" fmla="val 114"/>
                  <a:gd name="f118" fmla="val 115"/>
                  <a:gd name="f119" fmla="val 117"/>
                  <a:gd name="f120" fmla="val 112"/>
                  <a:gd name="f121" fmla="val 113"/>
                  <a:gd name="f122" fmla="val 109"/>
                  <a:gd name="f123" fmla="val 111"/>
                  <a:gd name="f124" fmla="val 108"/>
                  <a:gd name="f125" fmla="val 105"/>
                  <a:gd name="f126" fmla="val 107"/>
                  <a:gd name="f127" fmla="val 103"/>
                  <a:gd name="f128" fmla="val 99"/>
                  <a:gd name="f129" fmla="val 96"/>
                  <a:gd name="f130" fmla="val 93"/>
                  <a:gd name="f131" fmla="val 88"/>
                  <a:gd name="f132" fmla="val 83"/>
                  <a:gd name="f133" fmla="val 7"/>
                  <a:gd name="f134" fmla="val 76"/>
                  <a:gd name="f135" fmla="val 6"/>
                  <a:gd name="f136" fmla="val 75"/>
                  <a:gd name="f137" fmla="val 73"/>
                  <a:gd name="f138" fmla="val 74"/>
                  <a:gd name="f139" fmla="val 72"/>
                  <a:gd name="f140" fmla="val 71"/>
                  <a:gd name="f141" fmla="val 68"/>
                  <a:gd name="f142" fmla="val 5"/>
                  <a:gd name="f143" fmla="val 63"/>
                  <a:gd name="f144" fmla="val 58"/>
                  <a:gd name="f145" fmla="val 3"/>
                  <a:gd name="f146" fmla="val 4"/>
                  <a:gd name="f147" fmla="val 1"/>
                  <a:gd name="f148" fmla="val 2"/>
                  <a:gd name="f149" fmla="val 51"/>
                  <a:gd name="f150" fmla="val 54"/>
                  <a:gd name="f151" fmla="val 60"/>
                  <a:gd name="f152" fmla="val 62"/>
                  <a:gd name="f153" fmla="val 64"/>
                  <a:gd name="f154" fmla="val 66"/>
                  <a:gd name="f155" fmla="val 78"/>
                  <a:gd name="f156" fmla="val 82"/>
                  <a:gd name="f157" fmla="val 86"/>
                  <a:gd name="f158" fmla="val 87"/>
                  <a:gd name="f159" fmla="val 90"/>
                  <a:gd name="f160" fmla="val 91"/>
                  <a:gd name="f161" fmla="val 94"/>
                  <a:gd name="f162" fmla="val 97"/>
                  <a:gd name="f163" fmla="val 95"/>
                  <a:gd name="f164" fmla="val 98"/>
                  <a:gd name="f165" fmla="val 100"/>
                  <a:gd name="f166" fmla="val 101"/>
                  <a:gd name="f167" fmla="val 106"/>
                  <a:gd name="f168" fmla="val 126"/>
                  <a:gd name="f169" fmla="val 127"/>
                  <a:gd name="f170" fmla="val 129"/>
                  <a:gd name="f171" fmla="val 131"/>
                  <a:gd name="f172" fmla="val 130"/>
                  <a:gd name="f173" fmla="val 138"/>
                  <a:gd name="f174" fmla="val 140"/>
                  <a:gd name="f175" fmla="val 149"/>
                  <a:gd name="f176" fmla="val 151"/>
                  <a:gd name="f177" fmla="val 152"/>
                  <a:gd name="f178" fmla="val 154"/>
                  <a:gd name="f179" fmla="val 158"/>
                  <a:gd name="f180" fmla="val 159"/>
                  <a:gd name="f181" fmla="val 161"/>
                  <a:gd name="f182" fmla="+- 0 0 -90"/>
                  <a:gd name="f183" fmla="*/ f3 1 55"/>
                  <a:gd name="f184" fmla="*/ f4 1 203"/>
                  <a:gd name="f185" fmla="+- f7 0 f5"/>
                  <a:gd name="f186" fmla="+- f6 0 f5"/>
                  <a:gd name="f187" fmla="*/ f182 f0 1"/>
                  <a:gd name="f188" fmla="*/ f186 1 55"/>
                  <a:gd name="f189" fmla="*/ f185 1 203"/>
                  <a:gd name="f190" fmla="*/ f187 1 f2"/>
                  <a:gd name="f191" fmla="*/ 49 1 f188"/>
                  <a:gd name="f192" fmla="*/ 196 1 f189"/>
                  <a:gd name="f193" fmla="*/ 48 1 f188"/>
                  <a:gd name="f194" fmla="*/ 202 1 f189"/>
                  <a:gd name="f195" fmla="*/ 43 1 f188"/>
                  <a:gd name="f196" fmla="*/ 200 1 f189"/>
                  <a:gd name="f197" fmla="*/ 45 1 f188"/>
                  <a:gd name="f198" fmla="*/ 197 1 f189"/>
                  <a:gd name="f199" fmla="*/ 40 1 f188"/>
                  <a:gd name="f200" fmla="*/ 198 1 f189"/>
                  <a:gd name="f201" fmla="*/ 199 1 f189"/>
                  <a:gd name="f202" fmla="*/ 37 1 f188"/>
                  <a:gd name="f203" fmla="*/ 36 1 f188"/>
                  <a:gd name="f204" fmla="*/ 195 1 f189"/>
                  <a:gd name="f205" fmla="*/ 32 1 f188"/>
                  <a:gd name="f206" fmla="*/ 191 1 f189"/>
                  <a:gd name="f207" fmla="*/ 28 1 f188"/>
                  <a:gd name="f208" fmla="*/ 187 1 f189"/>
                  <a:gd name="f209" fmla="*/ 29 1 f188"/>
                  <a:gd name="f210" fmla="*/ 181 1 f189"/>
                  <a:gd name="f211" fmla="*/ 25 1 f188"/>
                  <a:gd name="f212" fmla="*/ 177 1 f189"/>
                  <a:gd name="f213" fmla="*/ 27 1 f188"/>
                  <a:gd name="f214" fmla="*/ 175 1 f189"/>
                  <a:gd name="f215" fmla="*/ 22 1 f188"/>
                  <a:gd name="f216" fmla="*/ 169 1 f189"/>
                  <a:gd name="f217" fmla="*/ 17 1 f188"/>
                  <a:gd name="f218" fmla="*/ 167 1 f189"/>
                  <a:gd name="f219" fmla="*/ 23 1 f188"/>
                  <a:gd name="f220" fmla="*/ 166 1 f189"/>
                  <a:gd name="f221" fmla="*/ 156 1 f189"/>
                  <a:gd name="f222" fmla="*/ 21 1 f188"/>
                  <a:gd name="f223" fmla="*/ 145 1 f189"/>
                  <a:gd name="f224" fmla="*/ 16 1 f188"/>
                  <a:gd name="f225" fmla="*/ 142 1 f189"/>
                  <a:gd name="f226" fmla="*/ 12 1 f188"/>
                  <a:gd name="f227" fmla="*/ 123 1 f189"/>
                  <a:gd name="f228" fmla="*/ 10 1 f188"/>
                  <a:gd name="f229" fmla="*/ 116 1 f189"/>
                  <a:gd name="f230" fmla="*/ 11 1 f188"/>
                  <a:gd name="f231" fmla="*/ 108 1 f189"/>
                  <a:gd name="f232" fmla="*/ 88 1 f189"/>
                  <a:gd name="f233" fmla="*/ 8 1 f188"/>
                  <a:gd name="f234" fmla="*/ 73 1 f189"/>
                  <a:gd name="f235" fmla="*/ 6 1 f188"/>
                  <a:gd name="f236" fmla="*/ 63 1 f189"/>
                  <a:gd name="f237" fmla="*/ 41 1 f189"/>
                  <a:gd name="f238" fmla="*/ 5 1 f188"/>
                  <a:gd name="f239" fmla="*/ 26 1 f189"/>
                  <a:gd name="f240" fmla="*/ 3 1 f188"/>
                  <a:gd name="f241" fmla="*/ 11 1 f189"/>
                  <a:gd name="f242" fmla="*/ 0 1 f189"/>
                  <a:gd name="f243" fmla="*/ 19 1 f188"/>
                  <a:gd name="f244" fmla="*/ 32 1 f189"/>
                  <a:gd name="f245" fmla="*/ 15 1 f188"/>
                  <a:gd name="f246" fmla="*/ 45 1 f189"/>
                  <a:gd name="f247" fmla="*/ 62 1 f189"/>
                  <a:gd name="f248" fmla="*/ 14 1 f188"/>
                  <a:gd name="f249" fmla="*/ 78 1 f189"/>
                  <a:gd name="f250" fmla="*/ 18 1 f188"/>
                  <a:gd name="f251" fmla="*/ 94 1 f189"/>
                  <a:gd name="f252" fmla="*/ 20 1 f188"/>
                  <a:gd name="f253" fmla="*/ 103 1 f189"/>
                  <a:gd name="f254" fmla="*/ 132 1 f189"/>
                  <a:gd name="f255" fmla="*/ 24 1 f188"/>
                  <a:gd name="f256" fmla="*/ 146 1 f189"/>
                  <a:gd name="f257" fmla="*/ 152 1 f189"/>
                  <a:gd name="f258" fmla="*/ 161 1 f189"/>
                  <a:gd name="f259" fmla="*/ 30 1 f188"/>
                  <a:gd name="f260" fmla="*/ 33 1 f188"/>
                  <a:gd name="f261" fmla="*/ 189 1 f189"/>
                  <a:gd name="f262" fmla="*/ 39 1 f188"/>
                  <a:gd name="f263" fmla="*/ 193 1 f189"/>
                  <a:gd name="f264" fmla="*/ 55 1 f188"/>
                  <a:gd name="f265" fmla="*/ 0 1 f188"/>
                  <a:gd name="f266" fmla="*/ f6 1 f188"/>
                  <a:gd name="f267" fmla="*/ f7 1 f189"/>
                  <a:gd name="f268" fmla="+- f190 0 f1"/>
                  <a:gd name="f269" fmla="*/ f265 f183 1"/>
                  <a:gd name="f270" fmla="*/ f266 f183 1"/>
                  <a:gd name="f271" fmla="*/ f267 f184 1"/>
                  <a:gd name="f272" fmla="*/ f242 f184 1"/>
                  <a:gd name="f273" fmla="*/ f191 f183 1"/>
                  <a:gd name="f274" fmla="*/ f192 f184 1"/>
                  <a:gd name="f275" fmla="*/ f193 f183 1"/>
                  <a:gd name="f276" fmla="*/ f194 f184 1"/>
                  <a:gd name="f277" fmla="*/ f195 f183 1"/>
                  <a:gd name="f278" fmla="*/ f196 f184 1"/>
                  <a:gd name="f279" fmla="*/ f197 f183 1"/>
                  <a:gd name="f280" fmla="*/ f198 f184 1"/>
                  <a:gd name="f281" fmla="*/ f199 f183 1"/>
                  <a:gd name="f282" fmla="*/ f200 f184 1"/>
                  <a:gd name="f283" fmla="*/ f201 f184 1"/>
                  <a:gd name="f284" fmla="*/ f202 f183 1"/>
                  <a:gd name="f285" fmla="*/ f203 f183 1"/>
                  <a:gd name="f286" fmla="*/ f204 f184 1"/>
                  <a:gd name="f287" fmla="*/ f205 f183 1"/>
                  <a:gd name="f288" fmla="*/ f206 f184 1"/>
                  <a:gd name="f289" fmla="*/ f207 f183 1"/>
                  <a:gd name="f290" fmla="*/ f208 f184 1"/>
                  <a:gd name="f291" fmla="*/ f209 f183 1"/>
                  <a:gd name="f292" fmla="*/ f210 f184 1"/>
                  <a:gd name="f293" fmla="*/ f211 f183 1"/>
                  <a:gd name="f294" fmla="*/ f212 f184 1"/>
                  <a:gd name="f295" fmla="*/ f213 f183 1"/>
                  <a:gd name="f296" fmla="*/ f214 f184 1"/>
                  <a:gd name="f297" fmla="*/ f215 f183 1"/>
                  <a:gd name="f298" fmla="*/ f216 f184 1"/>
                  <a:gd name="f299" fmla="*/ f217 f183 1"/>
                  <a:gd name="f300" fmla="*/ f218 f184 1"/>
                  <a:gd name="f301" fmla="*/ f219 f183 1"/>
                  <a:gd name="f302" fmla="*/ f220 f184 1"/>
                  <a:gd name="f303" fmla="*/ f221 f184 1"/>
                  <a:gd name="f304" fmla="*/ f222 f183 1"/>
                  <a:gd name="f305" fmla="*/ f223 f184 1"/>
                  <a:gd name="f306" fmla="*/ f224 f183 1"/>
                  <a:gd name="f307" fmla="*/ f225 f184 1"/>
                  <a:gd name="f308" fmla="*/ f226 f183 1"/>
                  <a:gd name="f309" fmla="*/ f227 f184 1"/>
                  <a:gd name="f310" fmla="*/ f228 f183 1"/>
                  <a:gd name="f311" fmla="*/ f229 f184 1"/>
                  <a:gd name="f312" fmla="*/ f230 f183 1"/>
                  <a:gd name="f313" fmla="*/ f231 f184 1"/>
                  <a:gd name="f314" fmla="*/ f232 f184 1"/>
                  <a:gd name="f315" fmla="*/ f233 f183 1"/>
                  <a:gd name="f316" fmla="*/ f234 f184 1"/>
                  <a:gd name="f317" fmla="*/ f235 f183 1"/>
                  <a:gd name="f318" fmla="*/ f236 f184 1"/>
                  <a:gd name="f319" fmla="*/ f237 f184 1"/>
                  <a:gd name="f320" fmla="*/ f238 f183 1"/>
                  <a:gd name="f321" fmla="*/ f239 f184 1"/>
                  <a:gd name="f322" fmla="*/ f240 f183 1"/>
                  <a:gd name="f323" fmla="*/ f241 f184 1"/>
                  <a:gd name="f324" fmla="*/ f243 f183 1"/>
                  <a:gd name="f325" fmla="*/ f244 f184 1"/>
                  <a:gd name="f326" fmla="*/ f245 f183 1"/>
                  <a:gd name="f327" fmla="*/ f246 f184 1"/>
                  <a:gd name="f328" fmla="*/ f247 f184 1"/>
                  <a:gd name="f329" fmla="*/ f248 f183 1"/>
                  <a:gd name="f330" fmla="*/ f249 f184 1"/>
                  <a:gd name="f331" fmla="*/ f250 f183 1"/>
                  <a:gd name="f332" fmla="*/ f251 f184 1"/>
                  <a:gd name="f333" fmla="*/ f252 f183 1"/>
                  <a:gd name="f334" fmla="*/ f253 f184 1"/>
                  <a:gd name="f335" fmla="*/ f254 f184 1"/>
                  <a:gd name="f336" fmla="*/ f255 f183 1"/>
                  <a:gd name="f337" fmla="*/ f256 f184 1"/>
                  <a:gd name="f338" fmla="*/ f257 f184 1"/>
                  <a:gd name="f339" fmla="*/ f258 f184 1"/>
                  <a:gd name="f340" fmla="*/ f259 f183 1"/>
                  <a:gd name="f341" fmla="*/ f260 f183 1"/>
                  <a:gd name="f342" fmla="*/ f261 f184 1"/>
                  <a:gd name="f343" fmla="*/ f262 f183 1"/>
                  <a:gd name="f344" fmla="*/ f263 f184 1"/>
                  <a:gd name="f345" fmla="*/ f264 f183 1"/>
                </a:gdLst>
                <a:ahLst/>
                <a:cxnLst>
                  <a:cxn ang="3cd4">
                    <a:pos x="hc" y="t"/>
                  </a:cxn>
                  <a:cxn ang="0">
                    <a:pos x="r" y="vc"/>
                  </a:cxn>
                  <a:cxn ang="cd4">
                    <a:pos x="hc" y="b"/>
                  </a:cxn>
                  <a:cxn ang="cd2">
                    <a:pos x="l" y="vc"/>
                  </a:cxn>
                  <a:cxn ang="f268">
                    <a:pos x="f273" y="f274"/>
                  </a:cxn>
                  <a:cxn ang="f268">
                    <a:pos x="f275" y="f276"/>
                  </a:cxn>
                  <a:cxn ang="f268">
                    <a:pos x="f277" y="f278"/>
                  </a:cxn>
                  <a:cxn ang="f268">
                    <a:pos x="f279" y="f280"/>
                  </a:cxn>
                  <a:cxn ang="f268">
                    <a:pos x="f281" y="f282"/>
                  </a:cxn>
                  <a:cxn ang="f268">
                    <a:pos x="f277" y="f283"/>
                  </a:cxn>
                  <a:cxn ang="f268">
                    <a:pos x="f284" y="f283"/>
                  </a:cxn>
                  <a:cxn ang="f268">
                    <a:pos x="f285" y="f286"/>
                  </a:cxn>
                  <a:cxn ang="f268">
                    <a:pos x="f287" y="f288"/>
                  </a:cxn>
                  <a:cxn ang="f268">
                    <a:pos x="f289" y="f290"/>
                  </a:cxn>
                  <a:cxn ang="f268">
                    <a:pos x="f291" y="f292"/>
                  </a:cxn>
                  <a:cxn ang="f268">
                    <a:pos x="f293" y="f294"/>
                  </a:cxn>
                  <a:cxn ang="f268">
                    <a:pos x="f295" y="f296"/>
                  </a:cxn>
                  <a:cxn ang="f268">
                    <a:pos x="f297" y="f298"/>
                  </a:cxn>
                  <a:cxn ang="f268">
                    <a:pos x="f299" y="f300"/>
                  </a:cxn>
                  <a:cxn ang="f268">
                    <a:pos x="f301" y="f302"/>
                  </a:cxn>
                  <a:cxn ang="f268">
                    <a:pos x="f297" y="f303"/>
                  </a:cxn>
                  <a:cxn ang="f268">
                    <a:pos x="f304" y="f305"/>
                  </a:cxn>
                  <a:cxn ang="f268">
                    <a:pos x="f306" y="f307"/>
                  </a:cxn>
                  <a:cxn ang="f268">
                    <a:pos x="f308" y="f309"/>
                  </a:cxn>
                  <a:cxn ang="f268">
                    <a:pos x="f310" y="f311"/>
                  </a:cxn>
                  <a:cxn ang="f268">
                    <a:pos x="f312" y="f313"/>
                  </a:cxn>
                  <a:cxn ang="f268">
                    <a:pos x="f310" y="f314"/>
                  </a:cxn>
                  <a:cxn ang="f268">
                    <a:pos x="f315" y="f316"/>
                  </a:cxn>
                  <a:cxn ang="f268">
                    <a:pos x="f317" y="f318"/>
                  </a:cxn>
                  <a:cxn ang="f268">
                    <a:pos x="f317" y="f319"/>
                  </a:cxn>
                  <a:cxn ang="f268">
                    <a:pos x="f320" y="f321"/>
                  </a:cxn>
                  <a:cxn ang="f268">
                    <a:pos x="f322" y="f323"/>
                  </a:cxn>
                  <a:cxn ang="f268">
                    <a:pos x="f322" y="f272"/>
                  </a:cxn>
                  <a:cxn ang="f268">
                    <a:pos x="f324" y="f325"/>
                  </a:cxn>
                  <a:cxn ang="f268">
                    <a:pos x="f326" y="f327"/>
                  </a:cxn>
                  <a:cxn ang="f268">
                    <a:pos x="f326" y="f328"/>
                  </a:cxn>
                  <a:cxn ang="f268">
                    <a:pos x="f329" y="f330"/>
                  </a:cxn>
                  <a:cxn ang="f268">
                    <a:pos x="f331" y="f332"/>
                  </a:cxn>
                  <a:cxn ang="f268">
                    <a:pos x="f333" y="f334"/>
                  </a:cxn>
                  <a:cxn ang="f268">
                    <a:pos x="f297" y="f309"/>
                  </a:cxn>
                  <a:cxn ang="f268">
                    <a:pos x="f333" y="f335"/>
                  </a:cxn>
                  <a:cxn ang="f268">
                    <a:pos x="f336" y="f337"/>
                  </a:cxn>
                  <a:cxn ang="f268">
                    <a:pos x="f295" y="f338"/>
                  </a:cxn>
                  <a:cxn ang="f268">
                    <a:pos x="f289" y="f339"/>
                  </a:cxn>
                  <a:cxn ang="f268">
                    <a:pos x="f340" y="f296"/>
                  </a:cxn>
                  <a:cxn ang="f268">
                    <a:pos x="f341" y="f342"/>
                  </a:cxn>
                  <a:cxn ang="f268">
                    <a:pos x="f343" y="f344"/>
                  </a:cxn>
                  <a:cxn ang="f268">
                    <a:pos x="f345" y="f274"/>
                  </a:cxn>
                </a:cxnLst>
                <a:rect l="f269" t="f272" r="f270" b="f271"/>
                <a:pathLst>
                  <a:path w="55" h="203">
                    <a:moveTo>
                      <a:pt x="f6" y="f8"/>
                    </a:moveTo>
                    <a:cubicBezTo>
                      <a:pt x="f9" y="f10"/>
                      <a:pt x="f9" y="f8"/>
                      <a:pt x="f11" y="f10"/>
                    </a:cubicBezTo>
                    <a:cubicBezTo>
                      <a:pt x="f12" y="f13"/>
                      <a:pt x="f12" y="f14"/>
                      <a:pt x="f15" y="f8"/>
                    </a:cubicBezTo>
                    <a:cubicBezTo>
                      <a:pt x="f16" y="f8"/>
                      <a:pt x="f15" y="f14"/>
                      <a:pt x="f16" y="f14"/>
                    </a:cubicBezTo>
                    <a:cubicBezTo>
                      <a:pt x="f17" y="f14"/>
                      <a:pt x="f16" y="f14"/>
                      <a:pt x="f18" y="f19"/>
                    </a:cubicBezTo>
                    <a:cubicBezTo>
                      <a:pt x="f18" y="f20"/>
                      <a:pt x="f18" y="f20"/>
                      <a:pt x="f16" y="f21"/>
                    </a:cubicBezTo>
                    <a:cubicBezTo>
                      <a:pt x="f16" y="f7"/>
                      <a:pt x="f17" y="f7"/>
                      <a:pt x="f22" y="f21"/>
                    </a:cubicBezTo>
                    <a:cubicBezTo>
                      <a:pt x="f23" y="f21"/>
                      <a:pt x="f24" y="f21"/>
                      <a:pt x="f24" y="f25"/>
                    </a:cubicBezTo>
                    <a:cubicBezTo>
                      <a:pt x="f24" y="f20"/>
                      <a:pt x="f23" y="f20"/>
                      <a:pt x="f23" y="f20"/>
                    </a:cubicBezTo>
                    <a:cubicBezTo>
                      <a:pt x="f26" y="f20"/>
                      <a:pt x="f26" y="f21"/>
                      <a:pt x="f26" y="f25"/>
                    </a:cubicBezTo>
                    <a:cubicBezTo>
                      <a:pt x="f22" y="f25"/>
                      <a:pt x="f26" y="f20"/>
                      <a:pt x="f22" y="f19"/>
                    </a:cubicBezTo>
                    <a:cubicBezTo>
                      <a:pt x="f17" y="f19"/>
                      <a:pt x="f17" y="f27"/>
                      <a:pt x="f22" y="f14"/>
                    </a:cubicBezTo>
                    <a:cubicBezTo>
                      <a:pt x="f26" y="f8"/>
                      <a:pt x="f23" y="f10"/>
                      <a:pt x="f28" y="f14"/>
                    </a:cubicBezTo>
                    <a:cubicBezTo>
                      <a:pt x="f29" y="f27"/>
                      <a:pt x="f28" y="f8"/>
                      <a:pt x="f30" y="f14"/>
                    </a:cubicBezTo>
                    <a:cubicBezTo>
                      <a:pt x="f31" y="f14"/>
                      <a:pt x="f30" y="f14"/>
                      <a:pt x="f29" y="f27"/>
                    </a:cubicBezTo>
                    <a:cubicBezTo>
                      <a:pt x="f24" y="f19"/>
                      <a:pt x="f24" y="f14"/>
                      <a:pt x="f24" y="f14"/>
                    </a:cubicBezTo>
                    <a:cubicBezTo>
                      <a:pt x="f23" y="f27"/>
                      <a:pt x="f26" y="f8"/>
                      <a:pt x="f22" y="f14"/>
                    </a:cubicBezTo>
                    <a:cubicBezTo>
                      <a:pt x="f22" y="f19"/>
                      <a:pt x="f26" y="f27"/>
                      <a:pt x="f23" y="f19"/>
                    </a:cubicBezTo>
                    <a:cubicBezTo>
                      <a:pt x="f24" y="f25"/>
                      <a:pt x="f29" y="f20"/>
                      <a:pt x="f28" y="f25"/>
                    </a:cubicBezTo>
                    <a:cubicBezTo>
                      <a:pt x="f28" y="f21"/>
                      <a:pt x="f31" y="f25"/>
                      <a:pt x="f31" y="f19"/>
                    </a:cubicBezTo>
                    <a:cubicBezTo>
                      <a:pt x="f31" y="f27"/>
                      <a:pt x="f32" y="f20"/>
                      <a:pt x="f33" y="f19"/>
                    </a:cubicBezTo>
                    <a:cubicBezTo>
                      <a:pt x="f33" y="f27"/>
                      <a:pt x="f34" y="f27"/>
                      <a:pt x="f32" y="f14"/>
                    </a:cubicBezTo>
                    <a:cubicBezTo>
                      <a:pt x="f33" y="f8"/>
                      <a:pt x="f34" y="f14"/>
                      <a:pt x="f35" y="f8"/>
                    </a:cubicBezTo>
                    <a:cubicBezTo>
                      <a:pt x="f36" y="f13"/>
                      <a:pt x="f34" y="f8"/>
                      <a:pt x="f32" y="f10"/>
                    </a:cubicBezTo>
                    <a:cubicBezTo>
                      <a:pt x="f33" y="f10"/>
                      <a:pt x="f32" y="f37"/>
                      <a:pt x="f35" y="f38"/>
                    </a:cubicBezTo>
                    <a:cubicBezTo>
                      <a:pt x="f35" y="f37"/>
                      <a:pt x="f33" y="f10"/>
                      <a:pt x="f34" y="f10"/>
                    </a:cubicBezTo>
                    <a:cubicBezTo>
                      <a:pt x="f35" y="f10"/>
                      <a:pt x="f39" y="f40"/>
                      <a:pt x="f39" y="f38"/>
                    </a:cubicBezTo>
                    <a:cubicBezTo>
                      <a:pt x="f39" y="f38"/>
                      <a:pt x="f41" y="f38"/>
                      <a:pt x="f41" y="f42"/>
                    </a:cubicBezTo>
                    <a:cubicBezTo>
                      <a:pt x="f43" y="f44"/>
                      <a:pt x="f45" y="f44"/>
                      <a:pt x="f45" y="f44"/>
                    </a:cubicBezTo>
                    <a:cubicBezTo>
                      <a:pt x="f41" y="f44"/>
                      <a:pt x="f41" y="f46"/>
                      <a:pt x="f47" y="f48"/>
                    </a:cubicBezTo>
                    <a:cubicBezTo>
                      <a:pt x="f49" y="f50"/>
                      <a:pt x="f51" y="f48"/>
                      <a:pt x="f51" y="f52"/>
                    </a:cubicBezTo>
                    <a:cubicBezTo>
                      <a:pt x="f47" y="f53"/>
                      <a:pt x="f41" y="f48"/>
                      <a:pt x="f41" y="f52"/>
                    </a:cubicBezTo>
                    <a:cubicBezTo>
                      <a:pt x="f41" y="f53"/>
                      <a:pt x="f43" y="f52"/>
                      <a:pt x="f43" y="f54"/>
                    </a:cubicBezTo>
                    <a:cubicBezTo>
                      <a:pt x="f47" y="f55"/>
                      <a:pt x="f51" y="f55"/>
                      <a:pt x="f51" y="f53"/>
                    </a:cubicBezTo>
                    <a:cubicBezTo>
                      <a:pt x="f49" y="f54"/>
                      <a:pt x="f49" y="f53"/>
                      <a:pt x="f49" y="f54"/>
                    </a:cubicBezTo>
                    <a:cubicBezTo>
                      <a:pt x="f56" y="f57"/>
                      <a:pt x="f56" y="f58"/>
                      <a:pt x="f56" y="f59"/>
                    </a:cubicBezTo>
                    <a:cubicBezTo>
                      <a:pt x="f60" y="f58"/>
                      <a:pt x="f56" y="f57"/>
                      <a:pt x="f61" y="f62"/>
                    </a:cubicBezTo>
                    <a:cubicBezTo>
                      <a:pt x="f63" y="f64"/>
                      <a:pt x="f63" y="f64"/>
                      <a:pt x="f60" y="f64"/>
                    </a:cubicBezTo>
                    <a:cubicBezTo>
                      <a:pt x="f61" y="f64"/>
                      <a:pt x="f61" y="f65"/>
                      <a:pt x="f51" y="f64"/>
                    </a:cubicBezTo>
                    <a:cubicBezTo>
                      <a:pt x="f56" y="f66"/>
                      <a:pt x="f56" y="f62"/>
                      <a:pt x="f60" y="f65"/>
                    </a:cubicBezTo>
                    <a:cubicBezTo>
                      <a:pt x="f63" y="f67"/>
                      <a:pt x="f68" y="f65"/>
                      <a:pt x="f63" y="f69"/>
                    </a:cubicBezTo>
                    <a:cubicBezTo>
                      <a:pt x="f60" y="f70"/>
                      <a:pt x="f60" y="f70"/>
                      <a:pt x="f63" y="f70"/>
                    </a:cubicBezTo>
                    <a:cubicBezTo>
                      <a:pt x="f68" y="f71"/>
                      <a:pt x="f72" y="f73"/>
                      <a:pt x="f74" y="f71"/>
                    </a:cubicBezTo>
                    <a:cubicBezTo>
                      <a:pt x="f74" y="f75"/>
                      <a:pt x="f74" y="f71"/>
                      <a:pt x="f74" y="f70"/>
                    </a:cubicBezTo>
                    <a:cubicBezTo>
                      <a:pt x="f76" y="f71"/>
                      <a:pt x="f77" y="f70"/>
                      <a:pt x="f76" y="f75"/>
                    </a:cubicBezTo>
                    <a:cubicBezTo>
                      <a:pt x="f74" y="f78"/>
                      <a:pt x="f74" y="f75"/>
                      <a:pt x="f72" y="f78"/>
                    </a:cubicBezTo>
                    <a:cubicBezTo>
                      <a:pt x="f72" y="f79"/>
                      <a:pt x="f76" y="f78"/>
                      <a:pt x="f72" y="f79"/>
                    </a:cubicBezTo>
                    <a:cubicBezTo>
                      <a:pt x="f63" y="f80"/>
                      <a:pt x="f60" y="f81"/>
                      <a:pt x="f60" y="f81"/>
                    </a:cubicBezTo>
                    <a:cubicBezTo>
                      <a:pt x="f61" y="f78"/>
                      <a:pt x="f60" y="f79"/>
                      <a:pt x="f56" y="f82"/>
                    </a:cubicBezTo>
                    <a:cubicBezTo>
                      <a:pt x="f49" y="f80"/>
                      <a:pt x="f61" y="f80"/>
                      <a:pt x="f60" y="f83"/>
                    </a:cubicBezTo>
                    <a:cubicBezTo>
                      <a:pt x="f68" y="f84"/>
                      <a:pt x="f60" y="f84"/>
                      <a:pt x="f63" y="f85"/>
                    </a:cubicBezTo>
                    <a:cubicBezTo>
                      <a:pt x="f63" y="f86"/>
                      <a:pt x="f61" y="f87"/>
                      <a:pt x="f63" y="f86"/>
                    </a:cubicBezTo>
                    <a:cubicBezTo>
                      <a:pt x="f68" y="f88"/>
                      <a:pt x="f61" y="f88"/>
                      <a:pt x="f63" y="f89"/>
                    </a:cubicBezTo>
                    <a:cubicBezTo>
                      <a:pt x="f90" y="f91"/>
                      <a:pt x="f63" y="f91"/>
                      <a:pt x="f68" y="f92"/>
                    </a:cubicBezTo>
                    <a:cubicBezTo>
                      <a:pt x="f90" y="f93"/>
                      <a:pt x="f68" y="f94"/>
                      <a:pt x="f90" y="f95"/>
                    </a:cubicBezTo>
                    <a:cubicBezTo>
                      <a:pt x="f74" y="f96"/>
                      <a:pt x="f74" y="f94"/>
                      <a:pt x="f76" y="f95"/>
                    </a:cubicBezTo>
                    <a:cubicBezTo>
                      <a:pt x="f97" y="f96"/>
                      <a:pt x="f97" y="f94"/>
                      <a:pt x="f97" y="f95"/>
                    </a:cubicBezTo>
                    <a:cubicBezTo>
                      <a:pt x="f98" y="f99"/>
                      <a:pt x="f76" y="f99"/>
                      <a:pt x="f98" y="f100"/>
                    </a:cubicBezTo>
                    <a:cubicBezTo>
                      <a:pt x="f101" y="f102"/>
                      <a:pt x="f74" y="f103"/>
                      <a:pt x="f98" y="f104"/>
                    </a:cubicBezTo>
                    <a:cubicBezTo>
                      <a:pt x="f101" y="f105"/>
                      <a:pt x="f106" y="f107"/>
                      <a:pt x="f101" y="f107"/>
                    </a:cubicBezTo>
                    <a:cubicBezTo>
                      <a:pt x="f108" y="f109"/>
                      <a:pt x="f98" y="f109"/>
                      <a:pt x="f108" y="f110"/>
                    </a:cubicBezTo>
                    <a:cubicBezTo>
                      <a:pt x="f111" y="f112"/>
                      <a:pt x="f113" y="f114"/>
                      <a:pt x="f111" y="f115"/>
                    </a:cubicBezTo>
                    <a:cubicBezTo>
                      <a:pt x="f116" y="f117"/>
                      <a:pt x="f116" y="f118"/>
                      <a:pt x="f116" y="f115"/>
                    </a:cubicBezTo>
                    <a:cubicBezTo>
                      <a:pt x="f111" y="f119"/>
                      <a:pt x="f101" y="f114"/>
                      <a:pt x="f108" y="f118"/>
                    </a:cubicBezTo>
                    <a:cubicBezTo>
                      <a:pt x="f116" y="f120"/>
                      <a:pt x="f101" y="f121"/>
                      <a:pt x="f108" y="f120"/>
                    </a:cubicBezTo>
                    <a:cubicBezTo>
                      <a:pt x="f116" y="f122"/>
                      <a:pt x="f101" y="f123"/>
                      <a:pt x="f108" y="f124"/>
                    </a:cubicBezTo>
                    <a:cubicBezTo>
                      <a:pt x="f116" y="f125"/>
                      <a:pt x="f106" y="f126"/>
                      <a:pt x="f101" y="f127"/>
                    </a:cubicBezTo>
                    <a:cubicBezTo>
                      <a:pt x="f108" y="f128"/>
                      <a:pt x="f106" y="f128"/>
                      <a:pt x="f101" y="f129"/>
                    </a:cubicBezTo>
                    <a:cubicBezTo>
                      <a:pt x="f108" y="f130"/>
                      <a:pt x="f101" y="f130"/>
                      <a:pt x="f116" y="f131"/>
                    </a:cubicBezTo>
                    <a:cubicBezTo>
                      <a:pt x="f113" y="f132"/>
                      <a:pt x="f133" y="f134"/>
                      <a:pt x="f135" y="f136"/>
                    </a:cubicBezTo>
                    <a:cubicBezTo>
                      <a:pt x="f135" y="f137"/>
                      <a:pt x="f133" y="f136"/>
                      <a:pt x="f113" y="f136"/>
                    </a:cubicBezTo>
                    <a:cubicBezTo>
                      <a:pt x="f113" y="f138"/>
                      <a:pt x="f133" y="f138"/>
                      <a:pt x="f113" y="f137"/>
                    </a:cubicBezTo>
                    <a:cubicBezTo>
                      <a:pt x="f113" y="f139"/>
                      <a:pt x="f111" y="f138"/>
                      <a:pt x="f111" y="f137"/>
                    </a:cubicBezTo>
                    <a:cubicBezTo>
                      <a:pt x="f111" y="f140"/>
                      <a:pt x="f113" y="f137"/>
                      <a:pt x="f113" y="f140"/>
                    </a:cubicBezTo>
                    <a:cubicBezTo>
                      <a:pt x="f113" y="f141"/>
                      <a:pt x="f142" y="f139"/>
                      <a:pt x="f135" y="f143"/>
                    </a:cubicBezTo>
                    <a:cubicBezTo>
                      <a:pt x="f133" y="f144"/>
                      <a:pt x="f133" y="f6"/>
                      <a:pt x="f133" y="f11"/>
                    </a:cubicBezTo>
                    <a:cubicBezTo>
                      <a:pt x="f133" y="f17"/>
                      <a:pt x="f113" y="f17"/>
                      <a:pt x="f133" y="f22"/>
                    </a:cubicBezTo>
                    <a:cubicBezTo>
                      <a:pt x="f135" y="f23"/>
                      <a:pt x="f113" y="f26"/>
                      <a:pt x="f135" y="f28"/>
                    </a:cubicBezTo>
                    <a:cubicBezTo>
                      <a:pt x="f142" y="f31"/>
                      <a:pt x="f133" y="f31"/>
                      <a:pt x="f142" y="f34"/>
                    </a:cubicBezTo>
                    <a:cubicBezTo>
                      <a:pt x="f145" y="f36"/>
                      <a:pt x="f142" y="f32"/>
                      <a:pt x="f142" y="f41"/>
                    </a:cubicBezTo>
                    <a:cubicBezTo>
                      <a:pt x="f142" y="f56"/>
                      <a:pt x="f146" y="f43"/>
                      <a:pt x="f142" y="f49"/>
                    </a:cubicBezTo>
                    <a:cubicBezTo>
                      <a:pt x="f135" y="f63"/>
                      <a:pt x="f142" y="f61"/>
                      <a:pt x="f146" y="f90"/>
                    </a:cubicBezTo>
                    <a:cubicBezTo>
                      <a:pt x="f145" y="f76"/>
                      <a:pt x="f142" y="f90"/>
                      <a:pt x="f146" y="f76"/>
                    </a:cubicBezTo>
                    <a:cubicBezTo>
                      <a:pt x="f145" y="f77"/>
                      <a:pt x="f146" y="f101"/>
                      <a:pt x="f145" y="f108"/>
                    </a:cubicBezTo>
                    <a:cubicBezTo>
                      <a:pt x="f147" y="f113"/>
                      <a:pt x="f145" y="f111"/>
                      <a:pt x="f147" y="f133"/>
                    </a:cubicBezTo>
                    <a:cubicBezTo>
                      <a:pt x="f5" y="f146"/>
                      <a:pt x="f147" y="f146"/>
                      <a:pt x="f5" y="f145"/>
                    </a:cubicBezTo>
                    <a:cubicBezTo>
                      <a:pt x="f142" y="f148"/>
                      <a:pt x="f5" y="f147"/>
                      <a:pt x="f145" y="f5"/>
                    </a:cubicBezTo>
                    <a:cubicBezTo>
                      <a:pt x="f113" y="f142"/>
                      <a:pt x="f142" y="f146"/>
                      <a:pt x="f111" y="f116"/>
                    </a:cubicBezTo>
                    <a:cubicBezTo>
                      <a:pt x="f108" y="f106"/>
                      <a:pt x="f111" y="f97"/>
                      <a:pt x="f101" y="f72"/>
                    </a:cubicBezTo>
                    <a:cubicBezTo>
                      <a:pt x="f76" y="f47"/>
                      <a:pt x="f101" y="f35"/>
                      <a:pt x="f72" y="f39"/>
                    </a:cubicBezTo>
                    <a:cubicBezTo>
                      <a:pt x="f72" y="f39"/>
                      <a:pt x="f90" y="f36"/>
                      <a:pt x="f90" y="f35"/>
                    </a:cubicBezTo>
                    <a:cubicBezTo>
                      <a:pt x="f72" y="f31"/>
                      <a:pt x="f90" y="f30"/>
                      <a:pt x="f76" y="f28"/>
                    </a:cubicBezTo>
                    <a:cubicBezTo>
                      <a:pt x="f101" y="f26"/>
                      <a:pt x="f76" y="f24"/>
                      <a:pt x="f77" y="f22"/>
                    </a:cubicBezTo>
                    <a:cubicBezTo>
                      <a:pt x="f106" y="f149"/>
                      <a:pt x="f72" y="f149"/>
                      <a:pt x="f97" y="f150"/>
                    </a:cubicBezTo>
                    <a:cubicBezTo>
                      <a:pt x="f74" y="f6"/>
                      <a:pt x="f72" y="f6"/>
                      <a:pt x="f76" y="f144"/>
                    </a:cubicBezTo>
                    <a:cubicBezTo>
                      <a:pt x="f97" y="f151"/>
                      <a:pt x="f76" y="f151"/>
                      <a:pt x="f77" y="f152"/>
                    </a:cubicBezTo>
                    <a:cubicBezTo>
                      <a:pt x="f98" y="f153"/>
                      <a:pt x="f97" y="f153"/>
                      <a:pt x="f98" y="f154"/>
                    </a:cubicBezTo>
                    <a:cubicBezTo>
                      <a:pt x="f106" y="f141"/>
                      <a:pt x="f77" y="f140"/>
                      <a:pt x="f98" y="f137"/>
                    </a:cubicBezTo>
                    <a:cubicBezTo>
                      <a:pt x="f106" y="f136"/>
                      <a:pt x="f77" y="f136"/>
                      <a:pt x="f98" y="f155"/>
                    </a:cubicBezTo>
                    <a:cubicBezTo>
                      <a:pt x="f101" y="f156"/>
                      <a:pt x="f98" y="f157"/>
                      <a:pt x="f98" y="f157"/>
                    </a:cubicBezTo>
                    <a:cubicBezTo>
                      <a:pt x="f77" y="f157"/>
                      <a:pt x="f76" y="f158"/>
                      <a:pt x="f97" y="f131"/>
                    </a:cubicBezTo>
                    <a:cubicBezTo>
                      <a:pt x="f98" y="f159"/>
                      <a:pt x="f74" y="f160"/>
                      <a:pt x="f74" y="f161"/>
                    </a:cubicBezTo>
                    <a:cubicBezTo>
                      <a:pt x="f74" y="f162"/>
                      <a:pt x="f74" y="f162"/>
                      <a:pt x="f72" y="f129"/>
                    </a:cubicBezTo>
                    <a:cubicBezTo>
                      <a:pt x="f90" y="f163"/>
                      <a:pt x="f68" y="f129"/>
                      <a:pt x="f90" y="f164"/>
                    </a:cubicBezTo>
                    <a:cubicBezTo>
                      <a:pt x="f72" y="f165"/>
                      <a:pt x="f63" y="f166"/>
                      <a:pt x="f90" y="f127"/>
                    </a:cubicBezTo>
                    <a:cubicBezTo>
                      <a:pt x="f68" y="f125"/>
                      <a:pt x="f63" y="f167"/>
                      <a:pt x="f90" y="f124"/>
                    </a:cubicBezTo>
                    <a:cubicBezTo>
                      <a:pt x="f76" y="f123"/>
                      <a:pt x="f72" y="f120"/>
                      <a:pt x="f72" y="f115"/>
                    </a:cubicBezTo>
                    <a:cubicBezTo>
                      <a:pt x="f72" y="f112"/>
                      <a:pt x="f60" y="f110"/>
                      <a:pt x="f63" y="f107"/>
                    </a:cubicBezTo>
                    <a:cubicBezTo>
                      <a:pt x="f68" y="f105"/>
                      <a:pt x="f72" y="f107"/>
                      <a:pt x="f68" y="f168"/>
                    </a:cubicBezTo>
                    <a:cubicBezTo>
                      <a:pt x="f63" y="f104"/>
                      <a:pt x="f72" y="f169"/>
                      <a:pt x="f90" y="f170"/>
                    </a:cubicBezTo>
                    <a:cubicBezTo>
                      <a:pt x="f68" y="f171"/>
                      <a:pt x="f72" y="f172"/>
                      <a:pt x="f90" y="f102"/>
                    </a:cubicBezTo>
                    <a:cubicBezTo>
                      <a:pt x="f90" y="f173"/>
                      <a:pt x="f61" y="f174"/>
                      <a:pt x="f60" y="f96"/>
                    </a:cubicBezTo>
                    <a:cubicBezTo>
                      <a:pt x="f68" y="f95"/>
                      <a:pt x="f60" y="f95"/>
                      <a:pt x="f60" y="f93"/>
                    </a:cubicBezTo>
                    <a:cubicBezTo>
                      <a:pt x="f63" y="f91"/>
                      <a:pt x="f56" y="f93"/>
                      <a:pt x="f61" y="f91"/>
                    </a:cubicBezTo>
                    <a:cubicBezTo>
                      <a:pt x="f60" y="f89"/>
                      <a:pt x="f51" y="f91"/>
                      <a:pt x="f56" y="f175"/>
                    </a:cubicBezTo>
                    <a:cubicBezTo>
                      <a:pt x="f61" y="f176"/>
                      <a:pt x="f61" y="f177"/>
                      <a:pt x="f49" y="f176"/>
                    </a:cubicBezTo>
                    <a:cubicBezTo>
                      <a:pt x="f51" y="f88"/>
                      <a:pt x="f51" y="f88"/>
                      <a:pt x="f51" y="f177"/>
                    </a:cubicBezTo>
                    <a:cubicBezTo>
                      <a:pt x="f49" y="f178"/>
                      <a:pt x="f56" y="f86"/>
                      <a:pt x="f49" y="f87"/>
                    </a:cubicBezTo>
                    <a:cubicBezTo>
                      <a:pt x="f49" y="f84"/>
                      <a:pt x="f41" y="f84"/>
                      <a:pt x="f43" y="f179"/>
                    </a:cubicBezTo>
                    <a:cubicBezTo>
                      <a:pt x="f47" y="f180"/>
                      <a:pt x="f47" y="f83"/>
                      <a:pt x="f47" y="f181"/>
                    </a:cubicBezTo>
                    <a:cubicBezTo>
                      <a:pt x="f51" y="f80"/>
                      <a:pt x="f45" y="f181"/>
                      <a:pt x="f41" y="f78"/>
                    </a:cubicBezTo>
                    <a:cubicBezTo>
                      <a:pt x="f43" y="f73"/>
                      <a:pt x="f39" y="f66"/>
                      <a:pt x="f45" y="f69"/>
                    </a:cubicBezTo>
                    <a:cubicBezTo>
                      <a:pt x="f43" y="f65"/>
                      <a:pt x="f45" y="f69"/>
                      <a:pt x="f41" y="f64"/>
                    </a:cubicBezTo>
                    <a:cubicBezTo>
                      <a:pt x="f43" y="f59"/>
                      <a:pt x="f36" y="f59"/>
                      <a:pt x="f45" y="f58"/>
                    </a:cubicBezTo>
                    <a:cubicBezTo>
                      <a:pt x="f41" y="f54"/>
                      <a:pt x="f36" y="f54"/>
                      <a:pt x="f39" y="f53"/>
                    </a:cubicBezTo>
                    <a:cubicBezTo>
                      <a:pt x="f45" y="f55"/>
                      <a:pt x="f39" y="f46"/>
                      <a:pt x="f36" y="f44"/>
                    </a:cubicBezTo>
                    <a:cubicBezTo>
                      <a:pt x="f35" y="f44"/>
                      <a:pt x="f34" y="f50"/>
                      <a:pt x="f32" y="f48"/>
                    </a:cubicBezTo>
                    <a:cubicBezTo>
                      <a:pt x="f31" y="f44"/>
                      <a:pt x="f32" y="f44"/>
                      <a:pt x="f33" y="f38"/>
                    </a:cubicBezTo>
                    <a:cubicBezTo>
                      <a:pt x="f31" y="f40"/>
                      <a:pt x="f33" y="f37"/>
                      <a:pt x="f30" y="f37"/>
                    </a:cubicBezTo>
                    <a:cubicBezTo>
                      <a:pt x="f28" y="f37"/>
                      <a:pt x="f28" y="f13"/>
                      <a:pt x="f28" y="f13"/>
                    </a:cubicBezTo>
                    <a:cubicBezTo>
                      <a:pt x="f15" y="f13"/>
                      <a:pt x="f15" y="f13"/>
                      <a:pt x="f15" y="f13"/>
                    </a:cubicBezTo>
                    <a:cubicBezTo>
                      <a:pt x="f12" y="f10"/>
                      <a:pt x="f149" y="f37"/>
                      <a:pt x="f6"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21" name="Freeform 25">
                <a:extLst>
                  <a:ext uri="{FF2B5EF4-FFF2-40B4-BE49-F238E27FC236}">
                    <a16:creationId xmlns:a16="http://schemas.microsoft.com/office/drawing/2014/main" id="{73F6694A-32ED-F2B7-E635-3B1A3EFEFADA}"/>
                  </a:ext>
                </a:extLst>
              </p:cNvPr>
              <p:cNvSpPr/>
              <p:nvPr/>
            </p:nvSpPr>
            <p:spPr>
              <a:xfrm>
                <a:off x="5283375" y="6052468"/>
                <a:ext cx="74560" cy="74788"/>
              </a:xfrm>
              <a:custGeom>
                <a:avLst/>
                <a:gdLst>
                  <a:gd name="f0" fmla="val 10800000"/>
                  <a:gd name="f1" fmla="val 5400000"/>
                  <a:gd name="f2" fmla="val 180"/>
                  <a:gd name="f3" fmla="val w"/>
                  <a:gd name="f4" fmla="val h"/>
                  <a:gd name="f5" fmla="val 0"/>
                  <a:gd name="f6" fmla="val 14"/>
                  <a:gd name="f7" fmla="val 15"/>
                  <a:gd name="f8" fmla="val 12"/>
                  <a:gd name="f9" fmla="val 13"/>
                  <a:gd name="f10" fmla="val 11"/>
                  <a:gd name="f11" fmla="val 10"/>
                  <a:gd name="f12" fmla="val 9"/>
                  <a:gd name="f13" fmla="val 8"/>
                  <a:gd name="f14" fmla="val 7"/>
                  <a:gd name="f15" fmla="val 6"/>
                  <a:gd name="f16" fmla="val 5"/>
                  <a:gd name="f17" fmla="val 4"/>
                  <a:gd name="f18" fmla="val 3"/>
                  <a:gd name="f19" fmla="val 2"/>
                  <a:gd name="f20" fmla="val 1"/>
                  <a:gd name="f21" fmla="+- 0 0 -90"/>
                  <a:gd name="f22" fmla="*/ f3 1 14"/>
                  <a:gd name="f23" fmla="*/ f4 1 15"/>
                  <a:gd name="f24" fmla="+- f7 0 f5"/>
                  <a:gd name="f25" fmla="+- f6 0 f5"/>
                  <a:gd name="f26" fmla="*/ f21 f0 1"/>
                  <a:gd name="f27" fmla="*/ f25 1 14"/>
                  <a:gd name="f28" fmla="*/ f24 1 15"/>
                  <a:gd name="f29" fmla="*/ f26 1 f2"/>
                  <a:gd name="f30" fmla="*/ 14 1 f27"/>
                  <a:gd name="f31" fmla="*/ 12 1 f28"/>
                  <a:gd name="f32" fmla="*/ 12 1 f27"/>
                  <a:gd name="f33" fmla="*/ 9 1 f27"/>
                  <a:gd name="f34" fmla="*/ 11 1 f28"/>
                  <a:gd name="f35" fmla="*/ 8 1 f27"/>
                  <a:gd name="f36" fmla="*/ 6 1 f27"/>
                  <a:gd name="f37" fmla="*/ 7 1 f27"/>
                  <a:gd name="f38" fmla="*/ 13 1 f28"/>
                  <a:gd name="f39" fmla="*/ 14 1 f28"/>
                  <a:gd name="f40" fmla="*/ 5 1 f27"/>
                  <a:gd name="f41" fmla="*/ 4 1 f27"/>
                  <a:gd name="f42" fmla="*/ 3 1 f27"/>
                  <a:gd name="f43" fmla="*/ 2 1 f27"/>
                  <a:gd name="f44" fmla="*/ 10 1 f28"/>
                  <a:gd name="f45" fmla="*/ 1 1 f27"/>
                  <a:gd name="f46" fmla="*/ 0 1 f27"/>
                  <a:gd name="f47" fmla="*/ 9 1 f28"/>
                  <a:gd name="f48" fmla="*/ 8 1 f28"/>
                  <a:gd name="f49" fmla="*/ 7 1 f28"/>
                  <a:gd name="f50" fmla="*/ 6 1 f28"/>
                  <a:gd name="f51" fmla="*/ 10 1 f27"/>
                  <a:gd name="f52" fmla="*/ 11 1 f27"/>
                  <a:gd name="f53" fmla="*/ 5 1 f28"/>
                  <a:gd name="f54" fmla="*/ 4 1 f28"/>
                  <a:gd name="f55" fmla="*/ 3 1 f28"/>
                  <a:gd name="f56" fmla="*/ 2 1 f28"/>
                  <a:gd name="f57" fmla="*/ 1 1 f28"/>
                  <a:gd name="f58" fmla="*/ f6 1 f27"/>
                  <a:gd name="f59" fmla="*/ 0 1 f28"/>
                  <a:gd name="f60" fmla="*/ f7 1 f28"/>
                  <a:gd name="f61" fmla="+- f29 0 f1"/>
                  <a:gd name="f62" fmla="*/ f46 f22 1"/>
                  <a:gd name="f63" fmla="*/ f58 f22 1"/>
                  <a:gd name="f64" fmla="*/ f60 f23 1"/>
                  <a:gd name="f65" fmla="*/ f59 f23 1"/>
                  <a:gd name="f66" fmla="*/ f30 f22 1"/>
                  <a:gd name="f67" fmla="*/ f31 f23 1"/>
                  <a:gd name="f68" fmla="*/ f32 f22 1"/>
                  <a:gd name="f69" fmla="*/ f33 f22 1"/>
                  <a:gd name="f70" fmla="*/ f34 f23 1"/>
                  <a:gd name="f71" fmla="*/ f35 f22 1"/>
                  <a:gd name="f72" fmla="*/ f36 f22 1"/>
                  <a:gd name="f73" fmla="*/ f37 f22 1"/>
                  <a:gd name="f74" fmla="*/ f38 f23 1"/>
                  <a:gd name="f75" fmla="*/ f39 f23 1"/>
                  <a:gd name="f76" fmla="*/ f40 f22 1"/>
                  <a:gd name="f77" fmla="*/ f41 f22 1"/>
                  <a:gd name="f78" fmla="*/ f42 f22 1"/>
                  <a:gd name="f79" fmla="*/ f43 f22 1"/>
                  <a:gd name="f80" fmla="*/ f44 f23 1"/>
                  <a:gd name="f81" fmla="*/ f45 f22 1"/>
                  <a:gd name="f82" fmla="*/ f47 f23 1"/>
                  <a:gd name="f83" fmla="*/ f48 f23 1"/>
                  <a:gd name="f84" fmla="*/ f49 f23 1"/>
                  <a:gd name="f85" fmla="*/ f50 f23 1"/>
                  <a:gd name="f86" fmla="*/ f51 f22 1"/>
                  <a:gd name="f87" fmla="*/ f52 f22 1"/>
                  <a:gd name="f88" fmla="*/ f53 f23 1"/>
                  <a:gd name="f89" fmla="*/ f54 f23 1"/>
                  <a:gd name="f90" fmla="*/ f55 f23 1"/>
                  <a:gd name="f91" fmla="*/ f56 f23 1"/>
                  <a:gd name="f92" fmla="*/ f57 f23 1"/>
                </a:gdLst>
                <a:ahLst/>
                <a:cxnLst>
                  <a:cxn ang="3cd4">
                    <a:pos x="hc" y="t"/>
                  </a:cxn>
                  <a:cxn ang="0">
                    <a:pos x="r" y="vc"/>
                  </a:cxn>
                  <a:cxn ang="cd4">
                    <a:pos x="hc" y="b"/>
                  </a:cxn>
                  <a:cxn ang="cd2">
                    <a:pos x="l" y="vc"/>
                  </a:cxn>
                  <a:cxn ang="f61">
                    <a:pos x="f66" y="f67"/>
                  </a:cxn>
                  <a:cxn ang="f61">
                    <a:pos x="f68" y="f67"/>
                  </a:cxn>
                  <a:cxn ang="f61">
                    <a:pos x="f69" y="f70"/>
                  </a:cxn>
                  <a:cxn ang="f61">
                    <a:pos x="f71" y="f70"/>
                  </a:cxn>
                  <a:cxn ang="f61">
                    <a:pos x="f72" y="f70"/>
                  </a:cxn>
                  <a:cxn ang="f61">
                    <a:pos x="f71" y="f67"/>
                  </a:cxn>
                  <a:cxn ang="f61">
                    <a:pos x="f73" y="f74"/>
                  </a:cxn>
                  <a:cxn ang="f61">
                    <a:pos x="f69" y="f75"/>
                  </a:cxn>
                  <a:cxn ang="f61">
                    <a:pos x="f73" y="f75"/>
                  </a:cxn>
                  <a:cxn ang="f61">
                    <a:pos x="f72" y="f74"/>
                  </a:cxn>
                  <a:cxn ang="f61">
                    <a:pos x="f76" y="f67"/>
                  </a:cxn>
                  <a:cxn ang="f61">
                    <a:pos x="f72" y="f67"/>
                  </a:cxn>
                  <a:cxn ang="f61">
                    <a:pos x="f76" y="f70"/>
                  </a:cxn>
                  <a:cxn ang="f61">
                    <a:pos x="f77" y="f70"/>
                  </a:cxn>
                  <a:cxn ang="f61">
                    <a:pos x="f78" y="f70"/>
                  </a:cxn>
                  <a:cxn ang="f61">
                    <a:pos x="f79" y="f80"/>
                  </a:cxn>
                  <a:cxn ang="f61">
                    <a:pos x="f79" y="f67"/>
                  </a:cxn>
                  <a:cxn ang="f61">
                    <a:pos x="f81" y="f70"/>
                  </a:cxn>
                  <a:cxn ang="f61">
                    <a:pos x="f62" y="f70"/>
                  </a:cxn>
                  <a:cxn ang="f61">
                    <a:pos x="f79" y="f80"/>
                  </a:cxn>
                  <a:cxn ang="f61">
                    <a:pos x="f78" y="f80"/>
                  </a:cxn>
                  <a:cxn ang="f61">
                    <a:pos x="f77" y="f82"/>
                  </a:cxn>
                  <a:cxn ang="f61">
                    <a:pos x="f76" y="f80"/>
                  </a:cxn>
                  <a:cxn ang="f61">
                    <a:pos x="f76" y="f80"/>
                  </a:cxn>
                  <a:cxn ang="f61">
                    <a:pos x="f77" y="f83"/>
                  </a:cxn>
                  <a:cxn ang="f61">
                    <a:pos x="f77" y="f84"/>
                  </a:cxn>
                  <a:cxn ang="f61">
                    <a:pos x="f77" y="f85"/>
                  </a:cxn>
                  <a:cxn ang="f61">
                    <a:pos x="f76" y="f85"/>
                  </a:cxn>
                  <a:cxn ang="f61">
                    <a:pos x="f76" y="f83"/>
                  </a:cxn>
                  <a:cxn ang="f61">
                    <a:pos x="f72" y="f82"/>
                  </a:cxn>
                  <a:cxn ang="f61">
                    <a:pos x="f72" y="f82"/>
                  </a:cxn>
                  <a:cxn ang="f61">
                    <a:pos x="f73" y="f80"/>
                  </a:cxn>
                  <a:cxn ang="f61">
                    <a:pos x="f73" y="f82"/>
                  </a:cxn>
                  <a:cxn ang="f61">
                    <a:pos x="f71" y="f82"/>
                  </a:cxn>
                  <a:cxn ang="f61">
                    <a:pos x="f69" y="f82"/>
                  </a:cxn>
                  <a:cxn ang="f61">
                    <a:pos x="f86" y="f82"/>
                  </a:cxn>
                  <a:cxn ang="f61">
                    <a:pos x="f87" y="f80"/>
                  </a:cxn>
                  <a:cxn ang="f61">
                    <a:pos x="f68" y="f82"/>
                  </a:cxn>
                  <a:cxn ang="f61">
                    <a:pos x="f73" y="f83"/>
                  </a:cxn>
                  <a:cxn ang="f61">
                    <a:pos x="f72" y="f85"/>
                  </a:cxn>
                  <a:cxn ang="f61">
                    <a:pos x="f71" y="f88"/>
                  </a:cxn>
                  <a:cxn ang="f61">
                    <a:pos x="f72" y="f88"/>
                  </a:cxn>
                  <a:cxn ang="f61">
                    <a:pos x="f77" y="f89"/>
                  </a:cxn>
                  <a:cxn ang="f61">
                    <a:pos x="f77" y="f89"/>
                  </a:cxn>
                  <a:cxn ang="f61">
                    <a:pos x="f77" y="f90"/>
                  </a:cxn>
                  <a:cxn ang="f61">
                    <a:pos x="f76" y="f91"/>
                  </a:cxn>
                  <a:cxn ang="f61">
                    <a:pos x="f72" y="f90"/>
                  </a:cxn>
                  <a:cxn ang="f61">
                    <a:pos x="f72" y="f91"/>
                  </a:cxn>
                  <a:cxn ang="f61">
                    <a:pos x="f73" y="f92"/>
                  </a:cxn>
                  <a:cxn ang="f61">
                    <a:pos x="f69" y="f91"/>
                  </a:cxn>
                  <a:cxn ang="f61">
                    <a:pos x="f86" y="f91"/>
                  </a:cxn>
                  <a:cxn ang="f61">
                    <a:pos x="f66" y="f67"/>
                  </a:cxn>
                </a:cxnLst>
                <a:rect l="f62" t="f65" r="f63" b="f64"/>
                <a:pathLst>
                  <a:path w="14" h="15">
                    <a:moveTo>
                      <a:pt x="f6" y="f8"/>
                    </a:moveTo>
                    <a:cubicBezTo>
                      <a:pt x="f6" y="f8"/>
                      <a:pt x="f9" y="f8"/>
                      <a:pt x="f8" y="f8"/>
                    </a:cubicBezTo>
                    <a:cubicBezTo>
                      <a:pt x="f10" y="f8"/>
                      <a:pt x="f11" y="f10"/>
                      <a:pt x="f12" y="f10"/>
                    </a:cubicBezTo>
                    <a:cubicBezTo>
                      <a:pt x="f12" y="f10"/>
                      <a:pt x="f12" y="f8"/>
                      <a:pt x="f13" y="f10"/>
                    </a:cubicBezTo>
                    <a:cubicBezTo>
                      <a:pt x="f14" y="f10"/>
                      <a:pt x="f15" y="f10"/>
                      <a:pt x="f15" y="f10"/>
                    </a:cubicBezTo>
                    <a:cubicBezTo>
                      <a:pt x="f15" y="f10"/>
                      <a:pt x="f13" y="f10"/>
                      <a:pt x="f13" y="f8"/>
                    </a:cubicBezTo>
                    <a:cubicBezTo>
                      <a:pt x="f14" y="f9"/>
                      <a:pt x="f14" y="f8"/>
                      <a:pt x="f14" y="f9"/>
                    </a:cubicBezTo>
                    <a:cubicBezTo>
                      <a:pt x="f14" y="f9"/>
                      <a:pt x="f12" y="f9"/>
                      <a:pt x="f12" y="f6"/>
                    </a:cubicBezTo>
                    <a:cubicBezTo>
                      <a:pt x="f12" y="f7"/>
                      <a:pt x="f13" y="f9"/>
                      <a:pt x="f14" y="f6"/>
                    </a:cubicBezTo>
                    <a:cubicBezTo>
                      <a:pt x="f14" y="f6"/>
                      <a:pt x="f14" y="f6"/>
                      <a:pt x="f15" y="f9"/>
                    </a:cubicBezTo>
                    <a:cubicBezTo>
                      <a:pt x="f15" y="f9"/>
                      <a:pt x="f16" y="f9"/>
                      <a:pt x="f16" y="f8"/>
                    </a:cubicBezTo>
                    <a:cubicBezTo>
                      <a:pt x="f15" y="f8"/>
                      <a:pt x="f15" y="f9"/>
                      <a:pt x="f15" y="f8"/>
                    </a:cubicBezTo>
                    <a:cubicBezTo>
                      <a:pt x="f15" y="f8"/>
                      <a:pt x="f16" y="f10"/>
                      <a:pt x="f16" y="f10"/>
                    </a:cubicBezTo>
                    <a:cubicBezTo>
                      <a:pt x="f16" y="f10"/>
                      <a:pt x="f17" y="f8"/>
                      <a:pt x="f17" y="f10"/>
                    </a:cubicBezTo>
                    <a:cubicBezTo>
                      <a:pt x="f17" y="f11"/>
                      <a:pt x="f18" y="f10"/>
                      <a:pt x="f18" y="f10"/>
                    </a:cubicBezTo>
                    <a:cubicBezTo>
                      <a:pt x="f19" y="f8"/>
                      <a:pt x="f18" y="f11"/>
                      <a:pt x="f19" y="f11"/>
                    </a:cubicBezTo>
                    <a:cubicBezTo>
                      <a:pt x="f19" y="f11"/>
                      <a:pt x="f19" y="f8"/>
                      <a:pt x="f19" y="f8"/>
                    </a:cubicBezTo>
                    <a:cubicBezTo>
                      <a:pt x="f20" y="f8"/>
                      <a:pt x="f20" y="f10"/>
                      <a:pt x="f20" y="f10"/>
                    </a:cubicBezTo>
                    <a:cubicBezTo>
                      <a:pt x="f5" y="f10"/>
                      <a:pt x="f5" y="f10"/>
                      <a:pt x="f5" y="f10"/>
                    </a:cubicBezTo>
                    <a:cubicBezTo>
                      <a:pt x="f20" y="f11"/>
                      <a:pt x="f19" y="f12"/>
                      <a:pt x="f19" y="f11"/>
                    </a:cubicBezTo>
                    <a:cubicBezTo>
                      <a:pt x="f19" y="f11"/>
                      <a:pt x="f19" y="f12"/>
                      <a:pt x="f18" y="f11"/>
                    </a:cubicBezTo>
                    <a:cubicBezTo>
                      <a:pt x="f18" y="f11"/>
                      <a:pt x="f17" y="f12"/>
                      <a:pt x="f17" y="f12"/>
                    </a:cubicBezTo>
                    <a:cubicBezTo>
                      <a:pt x="f16" y="f12"/>
                      <a:pt x="f17" y="f11"/>
                      <a:pt x="f16" y="f11"/>
                    </a:cubicBezTo>
                    <a:cubicBezTo>
                      <a:pt x="f16" y="f11"/>
                      <a:pt x="f15" y="f10"/>
                      <a:pt x="f16" y="f11"/>
                    </a:cubicBezTo>
                    <a:cubicBezTo>
                      <a:pt x="f16" y="f12"/>
                      <a:pt x="f18" y="f13"/>
                      <a:pt x="f17" y="f13"/>
                    </a:cubicBezTo>
                    <a:cubicBezTo>
                      <a:pt x="f17" y="f13"/>
                      <a:pt x="f19" y="f14"/>
                      <a:pt x="f17" y="f14"/>
                    </a:cubicBezTo>
                    <a:cubicBezTo>
                      <a:pt x="f16" y="f14"/>
                      <a:pt x="f18" y="f15"/>
                      <a:pt x="f17" y="f15"/>
                    </a:cubicBezTo>
                    <a:cubicBezTo>
                      <a:pt x="f17" y="f16"/>
                      <a:pt x="f17" y="f16"/>
                      <a:pt x="f16" y="f15"/>
                    </a:cubicBezTo>
                    <a:cubicBezTo>
                      <a:pt x="f15" y="f13"/>
                      <a:pt x="f17" y="f14"/>
                      <a:pt x="f16" y="f13"/>
                    </a:cubicBezTo>
                    <a:cubicBezTo>
                      <a:pt x="f16" y="f13"/>
                      <a:pt x="f16" y="f12"/>
                      <a:pt x="f15" y="f12"/>
                    </a:cubicBezTo>
                    <a:cubicBezTo>
                      <a:pt x="f15" y="f12"/>
                      <a:pt x="f14" y="f12"/>
                      <a:pt x="f15" y="f12"/>
                    </a:cubicBezTo>
                    <a:cubicBezTo>
                      <a:pt x="f14" y="f12"/>
                      <a:pt x="f15" y="f11"/>
                      <a:pt x="f14" y="f11"/>
                    </a:cubicBezTo>
                    <a:cubicBezTo>
                      <a:pt x="f13" y="f11"/>
                      <a:pt x="f14" y="f11"/>
                      <a:pt x="f14" y="f12"/>
                    </a:cubicBezTo>
                    <a:cubicBezTo>
                      <a:pt x="f14" y="f13"/>
                      <a:pt x="f13" y="f13"/>
                      <a:pt x="f13" y="f12"/>
                    </a:cubicBezTo>
                    <a:cubicBezTo>
                      <a:pt x="f12" y="f11"/>
                      <a:pt x="f12" y="f13"/>
                      <a:pt x="f12" y="f12"/>
                    </a:cubicBezTo>
                    <a:cubicBezTo>
                      <a:pt x="f11" y="f12"/>
                      <a:pt x="f11" y="f13"/>
                      <a:pt x="f11" y="f12"/>
                    </a:cubicBezTo>
                    <a:cubicBezTo>
                      <a:pt x="f10" y="f12"/>
                      <a:pt x="f11" y="f12"/>
                      <a:pt x="f10" y="f11"/>
                    </a:cubicBezTo>
                    <a:cubicBezTo>
                      <a:pt x="f10" y="f12"/>
                      <a:pt x="f10" y="f12"/>
                      <a:pt x="f8" y="f12"/>
                    </a:cubicBezTo>
                    <a:cubicBezTo>
                      <a:pt x="f10" y="f13"/>
                      <a:pt x="f13" y="f13"/>
                      <a:pt x="f14" y="f13"/>
                    </a:cubicBezTo>
                    <a:cubicBezTo>
                      <a:pt x="f15" y="f13"/>
                      <a:pt x="f15" y="f15"/>
                      <a:pt x="f15" y="f15"/>
                    </a:cubicBezTo>
                    <a:cubicBezTo>
                      <a:pt x="f15" y="f16"/>
                      <a:pt x="f13" y="f15"/>
                      <a:pt x="f13" y="f16"/>
                    </a:cubicBezTo>
                    <a:cubicBezTo>
                      <a:pt x="f13" y="f16"/>
                      <a:pt x="f14" y="f17"/>
                      <a:pt x="f15" y="f16"/>
                    </a:cubicBezTo>
                    <a:cubicBezTo>
                      <a:pt x="f16" y="f16"/>
                      <a:pt x="f17" y="f16"/>
                      <a:pt x="f17" y="f17"/>
                    </a:cubicBezTo>
                    <a:cubicBezTo>
                      <a:pt x="f17" y="f17"/>
                      <a:pt x="f17" y="f17"/>
                      <a:pt x="f17" y="f17"/>
                    </a:cubicBezTo>
                    <a:cubicBezTo>
                      <a:pt x="f16" y="f18"/>
                      <a:pt x="f15" y="f18"/>
                      <a:pt x="f17" y="f18"/>
                    </a:cubicBezTo>
                    <a:cubicBezTo>
                      <a:pt x="f17" y="f19"/>
                      <a:pt x="f17" y="f19"/>
                      <a:pt x="f16" y="f19"/>
                    </a:cubicBezTo>
                    <a:cubicBezTo>
                      <a:pt x="f16" y="f19"/>
                      <a:pt x="f16" y="f18"/>
                      <a:pt x="f15" y="f18"/>
                    </a:cubicBezTo>
                    <a:cubicBezTo>
                      <a:pt x="f15" y="f19"/>
                      <a:pt x="f15" y="f19"/>
                      <a:pt x="f15" y="f19"/>
                    </a:cubicBezTo>
                    <a:cubicBezTo>
                      <a:pt x="f15" y="f20"/>
                      <a:pt x="f14" y="f5"/>
                      <a:pt x="f14" y="f20"/>
                    </a:cubicBezTo>
                    <a:cubicBezTo>
                      <a:pt x="f13" y="f19"/>
                      <a:pt x="f13" y="f18"/>
                      <a:pt x="f12" y="f19"/>
                    </a:cubicBezTo>
                    <a:cubicBezTo>
                      <a:pt x="f12" y="f19"/>
                      <a:pt x="f12" y="f19"/>
                      <a:pt x="f11" y="f19"/>
                    </a:cubicBezTo>
                    <a:cubicBezTo>
                      <a:pt x="f6" y="f8"/>
                      <a:pt x="f6" y="f8"/>
                      <a:pt x="f6"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22" name="Freeform 26">
                <a:extLst>
                  <a:ext uri="{FF2B5EF4-FFF2-40B4-BE49-F238E27FC236}">
                    <a16:creationId xmlns:a16="http://schemas.microsoft.com/office/drawing/2014/main" id="{3C78A47B-75FC-3F5A-082C-0F26A6F3D1DF}"/>
                  </a:ext>
                </a:extLst>
              </p:cNvPr>
              <p:cNvSpPr/>
              <p:nvPr/>
            </p:nvSpPr>
            <p:spPr>
              <a:xfrm>
                <a:off x="4937695" y="3879442"/>
                <a:ext cx="79077" cy="58164"/>
              </a:xfrm>
              <a:custGeom>
                <a:avLst/>
                <a:gdLst>
                  <a:gd name="f0" fmla="val 10800000"/>
                  <a:gd name="f1" fmla="val 5400000"/>
                  <a:gd name="f2" fmla="val 180"/>
                  <a:gd name="f3" fmla="val w"/>
                  <a:gd name="f4" fmla="val h"/>
                  <a:gd name="f5" fmla="val 0"/>
                  <a:gd name="f6" fmla="val 15"/>
                  <a:gd name="f7" fmla="val 12"/>
                  <a:gd name="f8" fmla="val 13"/>
                  <a:gd name="f9" fmla="val 11"/>
                  <a:gd name="f10" fmla="val 10"/>
                  <a:gd name="f11" fmla="val 9"/>
                  <a:gd name="f12" fmla="val 8"/>
                  <a:gd name="f13" fmla="val 7"/>
                  <a:gd name="f14" fmla="val 6"/>
                  <a:gd name="f15" fmla="val 5"/>
                  <a:gd name="f16" fmla="val 4"/>
                  <a:gd name="f17" fmla="val 3"/>
                  <a:gd name="f18" fmla="val 2"/>
                  <a:gd name="f19" fmla="val 1"/>
                  <a:gd name="f20" fmla="val 14"/>
                  <a:gd name="f21" fmla="+- 0 0 -90"/>
                  <a:gd name="f22" fmla="*/ f3 1 15"/>
                  <a:gd name="f23" fmla="*/ f4 1 12"/>
                  <a:gd name="f24" fmla="+- f7 0 f5"/>
                  <a:gd name="f25" fmla="+- f6 0 f5"/>
                  <a:gd name="f26" fmla="*/ f21 f0 1"/>
                  <a:gd name="f27" fmla="*/ f25 1 15"/>
                  <a:gd name="f28" fmla="*/ f24 1 12"/>
                  <a:gd name="f29" fmla="*/ f26 1 f2"/>
                  <a:gd name="f30" fmla="*/ 13 1 f27"/>
                  <a:gd name="f31" fmla="*/ 12 1 f28"/>
                  <a:gd name="f32" fmla="*/ 12 1 f27"/>
                  <a:gd name="f33" fmla="*/ 11 1 f28"/>
                  <a:gd name="f34" fmla="*/ 8 1 f27"/>
                  <a:gd name="f35" fmla="*/ 6 1 f27"/>
                  <a:gd name="f36" fmla="*/ 4 1 f27"/>
                  <a:gd name="f37" fmla="*/ 3 1 f27"/>
                  <a:gd name="f38" fmla="*/ 1 1 f27"/>
                  <a:gd name="f39" fmla="*/ 9 1 f28"/>
                  <a:gd name="f40" fmla="*/ 5 1 f27"/>
                  <a:gd name="f41" fmla="*/ 7 1 f27"/>
                  <a:gd name="f42" fmla="*/ 9 1 f27"/>
                  <a:gd name="f43" fmla="*/ 10 1 f27"/>
                  <a:gd name="f44" fmla="*/ 8 1 f28"/>
                  <a:gd name="f45" fmla="*/ 7 1 f28"/>
                  <a:gd name="f46" fmla="*/ 6 1 f28"/>
                  <a:gd name="f47" fmla="*/ 4 1 f28"/>
                  <a:gd name="f48" fmla="*/ 3 1 f28"/>
                  <a:gd name="f49" fmla="*/ 2 1 f28"/>
                  <a:gd name="f50" fmla="*/ 1 1 f28"/>
                  <a:gd name="f51" fmla="*/ 11 1 f27"/>
                  <a:gd name="f52" fmla="*/ 14 1 f27"/>
                  <a:gd name="f53" fmla="*/ 0 1 f27"/>
                  <a:gd name="f54" fmla="*/ f6 1 f27"/>
                  <a:gd name="f55" fmla="*/ 0 1 f28"/>
                  <a:gd name="f56" fmla="*/ f7 1 f28"/>
                  <a:gd name="f57" fmla="+- f29 0 f1"/>
                  <a:gd name="f58" fmla="*/ f53 f22 1"/>
                  <a:gd name="f59" fmla="*/ f54 f22 1"/>
                  <a:gd name="f60" fmla="*/ f56 f23 1"/>
                  <a:gd name="f61" fmla="*/ f55 f23 1"/>
                  <a:gd name="f62" fmla="*/ f30 f22 1"/>
                  <a:gd name="f63" fmla="*/ f31 f23 1"/>
                  <a:gd name="f64" fmla="*/ f32 f22 1"/>
                  <a:gd name="f65" fmla="*/ f33 f23 1"/>
                  <a:gd name="f66" fmla="*/ f34 f22 1"/>
                  <a:gd name="f67" fmla="*/ f35 f22 1"/>
                  <a:gd name="f68" fmla="*/ f36 f22 1"/>
                  <a:gd name="f69" fmla="*/ f37 f22 1"/>
                  <a:gd name="f70" fmla="*/ f38 f22 1"/>
                  <a:gd name="f71" fmla="*/ f39 f23 1"/>
                  <a:gd name="f72" fmla="*/ f40 f22 1"/>
                  <a:gd name="f73" fmla="*/ f41 f22 1"/>
                  <a:gd name="f74" fmla="*/ f42 f22 1"/>
                  <a:gd name="f75" fmla="*/ f43 f22 1"/>
                  <a:gd name="f76" fmla="*/ f44 f23 1"/>
                  <a:gd name="f77" fmla="*/ f45 f23 1"/>
                  <a:gd name="f78" fmla="*/ f46 f23 1"/>
                  <a:gd name="f79" fmla="*/ f47 f23 1"/>
                  <a:gd name="f80" fmla="*/ f48 f23 1"/>
                  <a:gd name="f81" fmla="*/ f49 f23 1"/>
                  <a:gd name="f82" fmla="*/ f50 f23 1"/>
                  <a:gd name="f83" fmla="*/ f51 f22 1"/>
                  <a:gd name="f84" fmla="*/ f52 f22 1"/>
                </a:gdLst>
                <a:ahLst/>
                <a:cxnLst>
                  <a:cxn ang="3cd4">
                    <a:pos x="hc" y="t"/>
                  </a:cxn>
                  <a:cxn ang="0">
                    <a:pos x="r" y="vc"/>
                  </a:cxn>
                  <a:cxn ang="cd4">
                    <a:pos x="hc" y="b"/>
                  </a:cxn>
                  <a:cxn ang="cd2">
                    <a:pos x="l" y="vc"/>
                  </a:cxn>
                  <a:cxn ang="f57">
                    <a:pos x="f62" y="f63"/>
                  </a:cxn>
                  <a:cxn ang="f57">
                    <a:pos x="f64" y="f65"/>
                  </a:cxn>
                  <a:cxn ang="f57">
                    <a:pos x="f66" y="f63"/>
                  </a:cxn>
                  <a:cxn ang="f57">
                    <a:pos x="f67" y="f65"/>
                  </a:cxn>
                  <a:cxn ang="f57">
                    <a:pos x="f68" y="f63"/>
                  </a:cxn>
                  <a:cxn ang="f57">
                    <a:pos x="f69" y="f63"/>
                  </a:cxn>
                  <a:cxn ang="f57">
                    <a:pos x="f70" y="f65"/>
                  </a:cxn>
                  <a:cxn ang="f57">
                    <a:pos x="f70" y="f71"/>
                  </a:cxn>
                  <a:cxn ang="f57">
                    <a:pos x="f69" y="f71"/>
                  </a:cxn>
                  <a:cxn ang="f57">
                    <a:pos x="f72" y="f71"/>
                  </a:cxn>
                  <a:cxn ang="f57">
                    <a:pos x="f73" y="f71"/>
                  </a:cxn>
                  <a:cxn ang="f57">
                    <a:pos x="f74" y="f71"/>
                  </a:cxn>
                  <a:cxn ang="f57">
                    <a:pos x="f75" y="f76"/>
                  </a:cxn>
                  <a:cxn ang="f57">
                    <a:pos x="f74" y="f77"/>
                  </a:cxn>
                  <a:cxn ang="f57">
                    <a:pos x="f66" y="f78"/>
                  </a:cxn>
                  <a:cxn ang="f57">
                    <a:pos x="f66" y="f79"/>
                  </a:cxn>
                  <a:cxn ang="f57">
                    <a:pos x="f66" y="f80"/>
                  </a:cxn>
                  <a:cxn ang="f57">
                    <a:pos x="f73" y="f81"/>
                  </a:cxn>
                  <a:cxn ang="f57">
                    <a:pos x="f67" y="f82"/>
                  </a:cxn>
                  <a:cxn ang="f57">
                    <a:pos x="f66" y="f82"/>
                  </a:cxn>
                  <a:cxn ang="f57">
                    <a:pos x="f75" y="f82"/>
                  </a:cxn>
                  <a:cxn ang="f57">
                    <a:pos x="f83" y="f82"/>
                  </a:cxn>
                  <a:cxn ang="f57">
                    <a:pos x="f64" y="f82"/>
                  </a:cxn>
                  <a:cxn ang="f57">
                    <a:pos x="f84" y="f82"/>
                  </a:cxn>
                  <a:cxn ang="f57">
                    <a:pos x="f84" y="f80"/>
                  </a:cxn>
                  <a:cxn ang="f57">
                    <a:pos x="f84" y="f78"/>
                  </a:cxn>
                  <a:cxn ang="f57">
                    <a:pos x="f62" y="f71"/>
                  </a:cxn>
                  <a:cxn ang="f57">
                    <a:pos x="f62" y="f63"/>
                  </a:cxn>
                </a:cxnLst>
                <a:rect l="f58" t="f61" r="f59" b="f60"/>
                <a:pathLst>
                  <a:path w="15" h="12">
                    <a:moveTo>
                      <a:pt x="f8" y="f7"/>
                    </a:moveTo>
                    <a:cubicBezTo>
                      <a:pt x="f8" y="f7"/>
                      <a:pt x="f7" y="f7"/>
                      <a:pt x="f7" y="f9"/>
                    </a:cubicBezTo>
                    <a:cubicBezTo>
                      <a:pt x="f10" y="f9"/>
                      <a:pt x="f11" y="f9"/>
                      <a:pt x="f12" y="f7"/>
                    </a:cubicBezTo>
                    <a:cubicBezTo>
                      <a:pt x="f13" y="f7"/>
                      <a:pt x="f13" y="f9"/>
                      <a:pt x="f14" y="f9"/>
                    </a:cubicBezTo>
                    <a:cubicBezTo>
                      <a:pt x="f15" y="f9"/>
                      <a:pt x="f16" y="f9"/>
                      <a:pt x="f16" y="f7"/>
                    </a:cubicBezTo>
                    <a:cubicBezTo>
                      <a:pt x="f16" y="f7"/>
                      <a:pt x="f17" y="f7"/>
                      <a:pt x="f17" y="f7"/>
                    </a:cubicBezTo>
                    <a:cubicBezTo>
                      <a:pt x="f17" y="f9"/>
                      <a:pt x="f18" y="f9"/>
                      <a:pt x="f19" y="f9"/>
                    </a:cubicBezTo>
                    <a:cubicBezTo>
                      <a:pt x="f5" y="f9"/>
                      <a:pt x="f19" y="f10"/>
                      <a:pt x="f19" y="f11"/>
                    </a:cubicBezTo>
                    <a:cubicBezTo>
                      <a:pt x="f19" y="f11"/>
                      <a:pt x="f17" y="f11"/>
                      <a:pt x="f17" y="f11"/>
                    </a:cubicBezTo>
                    <a:cubicBezTo>
                      <a:pt x="f17" y="f11"/>
                      <a:pt x="f15" y="f11"/>
                      <a:pt x="f15" y="f11"/>
                    </a:cubicBezTo>
                    <a:cubicBezTo>
                      <a:pt x="f15" y="f11"/>
                      <a:pt x="f15" y="f11"/>
                      <a:pt x="f13" y="f11"/>
                    </a:cubicBezTo>
                    <a:cubicBezTo>
                      <a:pt x="f12" y="f11"/>
                      <a:pt x="f12" y="f11"/>
                      <a:pt x="f11" y="f11"/>
                    </a:cubicBezTo>
                    <a:cubicBezTo>
                      <a:pt x="f11" y="f12"/>
                      <a:pt x="f10" y="f12"/>
                      <a:pt x="f10" y="f12"/>
                    </a:cubicBezTo>
                    <a:cubicBezTo>
                      <a:pt x="f10" y="f12"/>
                      <a:pt x="f10" y="f12"/>
                      <a:pt x="f11" y="f13"/>
                    </a:cubicBezTo>
                    <a:cubicBezTo>
                      <a:pt x="f12" y="f13"/>
                      <a:pt x="f11" y="f14"/>
                      <a:pt x="f12" y="f14"/>
                    </a:cubicBezTo>
                    <a:cubicBezTo>
                      <a:pt x="f13" y="f15"/>
                      <a:pt x="f11" y="f15"/>
                      <a:pt x="f12" y="f16"/>
                    </a:cubicBezTo>
                    <a:cubicBezTo>
                      <a:pt x="f12" y="f16"/>
                      <a:pt x="f12" y="f16"/>
                      <a:pt x="f12" y="f17"/>
                    </a:cubicBezTo>
                    <a:cubicBezTo>
                      <a:pt x="f11" y="f17"/>
                      <a:pt x="f12" y="f18"/>
                      <a:pt x="f13" y="f18"/>
                    </a:cubicBezTo>
                    <a:cubicBezTo>
                      <a:pt x="f14" y="f18"/>
                      <a:pt x="f14" y="f18"/>
                      <a:pt x="f14" y="f19"/>
                    </a:cubicBezTo>
                    <a:cubicBezTo>
                      <a:pt x="f14" y="f5"/>
                      <a:pt x="f12" y="f19"/>
                      <a:pt x="f12" y="f19"/>
                    </a:cubicBezTo>
                    <a:cubicBezTo>
                      <a:pt x="f11" y="f19"/>
                      <a:pt x="f11" y="f19"/>
                      <a:pt x="f10" y="f19"/>
                    </a:cubicBezTo>
                    <a:cubicBezTo>
                      <a:pt x="f10" y="f19"/>
                      <a:pt x="f9" y="f19"/>
                      <a:pt x="f9" y="f19"/>
                    </a:cubicBezTo>
                    <a:cubicBezTo>
                      <a:pt x="f7" y="f18"/>
                      <a:pt x="f7" y="f18"/>
                      <a:pt x="f7" y="f19"/>
                    </a:cubicBezTo>
                    <a:cubicBezTo>
                      <a:pt x="f8" y="f19"/>
                      <a:pt x="f8" y="f19"/>
                      <a:pt x="f20" y="f19"/>
                    </a:cubicBezTo>
                    <a:cubicBezTo>
                      <a:pt x="f20" y="f18"/>
                      <a:pt x="f20" y="f17"/>
                      <a:pt x="f20" y="f17"/>
                    </a:cubicBezTo>
                    <a:cubicBezTo>
                      <a:pt x="f8" y="f16"/>
                      <a:pt x="f6" y="f16"/>
                      <a:pt x="f20" y="f14"/>
                    </a:cubicBezTo>
                    <a:cubicBezTo>
                      <a:pt x="f8" y="f13"/>
                      <a:pt x="f6" y="f12"/>
                      <a:pt x="f8" y="f11"/>
                    </a:cubicBezTo>
                    <a:cubicBezTo>
                      <a:pt x="f9" y="f10"/>
                      <a:pt x="f8" y="f10"/>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23" name="Honduras">
                <a:extLst>
                  <a:ext uri="{FF2B5EF4-FFF2-40B4-BE49-F238E27FC236}">
                    <a16:creationId xmlns:a16="http://schemas.microsoft.com/office/drawing/2014/main" id="{504DB7DD-9A19-492E-1618-C2EA12A569C7}"/>
                  </a:ext>
                </a:extLst>
              </p:cNvPr>
              <p:cNvSpPr/>
              <p:nvPr/>
            </p:nvSpPr>
            <p:spPr>
              <a:xfrm>
                <a:off x="4542309" y="4006169"/>
                <a:ext cx="164930" cy="97639"/>
              </a:xfrm>
              <a:custGeom>
                <a:avLst/>
                <a:gdLst>
                  <a:gd name="f0" fmla="val 10800000"/>
                  <a:gd name="f1" fmla="val 5400000"/>
                  <a:gd name="f2" fmla="val 180"/>
                  <a:gd name="f3" fmla="val w"/>
                  <a:gd name="f4" fmla="val h"/>
                  <a:gd name="f5" fmla="val 0"/>
                  <a:gd name="f6" fmla="val 31"/>
                  <a:gd name="f7" fmla="val 20"/>
                  <a:gd name="f8" fmla="val 8"/>
                  <a:gd name="f9" fmla="val 18"/>
                  <a:gd name="f10" fmla="val 7"/>
                  <a:gd name="f11" fmla="val 17"/>
                  <a:gd name="f12" fmla="val 16"/>
                  <a:gd name="f13" fmla="val 15"/>
                  <a:gd name="f14" fmla="val 5"/>
                  <a:gd name="f15" fmla="val 3"/>
                  <a:gd name="f16" fmla="val 4"/>
                  <a:gd name="f17" fmla="val 13"/>
                  <a:gd name="f18" fmla="val 1"/>
                  <a:gd name="f19" fmla="val 12"/>
                  <a:gd name="f20" fmla="val 10"/>
                  <a:gd name="f21" fmla="val 2"/>
                  <a:gd name="f22" fmla="val 6"/>
                  <a:gd name="f23" fmla="val 9"/>
                  <a:gd name="f24" fmla="val 11"/>
                  <a:gd name="f25" fmla="val 14"/>
                  <a:gd name="f26" fmla="val 19"/>
                  <a:gd name="f27" fmla="val 21"/>
                  <a:gd name="f28" fmla="val 22"/>
                  <a:gd name="f29" fmla="val 23"/>
                  <a:gd name="f30" fmla="val 26"/>
                  <a:gd name="f31" fmla="val 28"/>
                  <a:gd name="f32" fmla="val 25"/>
                  <a:gd name="f33" fmla="val 24"/>
                  <a:gd name="f34" fmla="val 27"/>
                  <a:gd name="f35" fmla="val 29"/>
                  <a:gd name="f36" fmla="val 30"/>
                  <a:gd name="f37" fmla="+- 0 0 -90"/>
                  <a:gd name="f38" fmla="*/ f3 1 31"/>
                  <a:gd name="f39" fmla="*/ f4 1 20"/>
                  <a:gd name="f40" fmla="+- f7 0 f5"/>
                  <a:gd name="f41" fmla="+- f6 0 f5"/>
                  <a:gd name="f42" fmla="*/ f37 f0 1"/>
                  <a:gd name="f43" fmla="*/ f41 1 31"/>
                  <a:gd name="f44" fmla="*/ f40 1 20"/>
                  <a:gd name="f45" fmla="*/ f42 1 f2"/>
                  <a:gd name="f46" fmla="*/ 8 1 f43"/>
                  <a:gd name="f47" fmla="*/ 18 1 f44"/>
                  <a:gd name="f48" fmla="*/ 7 1 f43"/>
                  <a:gd name="f49" fmla="*/ 17 1 f44"/>
                  <a:gd name="f50" fmla="*/ 5 1 f43"/>
                  <a:gd name="f51" fmla="*/ 15 1 f44"/>
                  <a:gd name="f52" fmla="*/ 3 1 f43"/>
                  <a:gd name="f53" fmla="*/ 13 1 f44"/>
                  <a:gd name="f54" fmla="*/ 0 1 f43"/>
                  <a:gd name="f55" fmla="*/ 12 1 f44"/>
                  <a:gd name="f56" fmla="*/ 2 1 f43"/>
                  <a:gd name="f57" fmla="*/ 10 1 f44"/>
                  <a:gd name="f58" fmla="*/ 7 1 f44"/>
                  <a:gd name="f59" fmla="*/ 2 1 f44"/>
                  <a:gd name="f60" fmla="*/ 9 1 f43"/>
                  <a:gd name="f61" fmla="*/ 11 1 f43"/>
                  <a:gd name="f62" fmla="*/ 1 1 f44"/>
                  <a:gd name="f63" fmla="*/ 21 1 f43"/>
                  <a:gd name="f64" fmla="*/ 22 1 f43"/>
                  <a:gd name="f65" fmla="*/ 26 1 f43"/>
                  <a:gd name="f66" fmla="*/ 25 1 f43"/>
                  <a:gd name="f67" fmla="*/ 3 1 f44"/>
                  <a:gd name="f68" fmla="*/ 27 1 f43"/>
                  <a:gd name="f69" fmla="*/ 4 1 f44"/>
                  <a:gd name="f70" fmla="*/ 28 1 f43"/>
                  <a:gd name="f71" fmla="*/ 31 1 f43"/>
                  <a:gd name="f72" fmla="*/ 6 1 f44"/>
                  <a:gd name="f73" fmla="*/ 8 1 f44"/>
                  <a:gd name="f74" fmla="*/ 9 1 f44"/>
                  <a:gd name="f75" fmla="*/ 23 1 f43"/>
                  <a:gd name="f76" fmla="*/ 11 1 f44"/>
                  <a:gd name="f77" fmla="*/ 19 1 f43"/>
                  <a:gd name="f78" fmla="*/ 15 1 f43"/>
                  <a:gd name="f79" fmla="*/ 14 1 f43"/>
                  <a:gd name="f80" fmla="*/ 12 1 f43"/>
                  <a:gd name="f81" fmla="*/ 10 1 f43"/>
                  <a:gd name="f82" fmla="*/ 20 1 f44"/>
                  <a:gd name="f83" fmla="*/ 19 1 f44"/>
                  <a:gd name="f84" fmla="*/ f6 1 f43"/>
                  <a:gd name="f85" fmla="*/ 0 1 f44"/>
                  <a:gd name="f86" fmla="*/ f7 1 f44"/>
                  <a:gd name="f87" fmla="+- f45 0 f1"/>
                  <a:gd name="f88" fmla="*/ f54 f38 1"/>
                  <a:gd name="f89" fmla="*/ f84 f38 1"/>
                  <a:gd name="f90" fmla="*/ f86 f39 1"/>
                  <a:gd name="f91" fmla="*/ f85 f39 1"/>
                  <a:gd name="f92" fmla="*/ f46 f38 1"/>
                  <a:gd name="f93" fmla="*/ f47 f39 1"/>
                  <a:gd name="f94" fmla="*/ f48 f38 1"/>
                  <a:gd name="f95" fmla="*/ f49 f39 1"/>
                  <a:gd name="f96" fmla="*/ f50 f38 1"/>
                  <a:gd name="f97" fmla="*/ f51 f39 1"/>
                  <a:gd name="f98" fmla="*/ f52 f38 1"/>
                  <a:gd name="f99" fmla="*/ f53 f39 1"/>
                  <a:gd name="f100" fmla="*/ f55 f39 1"/>
                  <a:gd name="f101" fmla="*/ f56 f38 1"/>
                  <a:gd name="f102" fmla="*/ f57 f39 1"/>
                  <a:gd name="f103" fmla="*/ f58 f39 1"/>
                  <a:gd name="f104" fmla="*/ f59 f39 1"/>
                  <a:gd name="f105" fmla="*/ f60 f38 1"/>
                  <a:gd name="f106" fmla="*/ f61 f38 1"/>
                  <a:gd name="f107" fmla="*/ f62 f39 1"/>
                  <a:gd name="f108" fmla="*/ f63 f38 1"/>
                  <a:gd name="f109" fmla="*/ f64 f38 1"/>
                  <a:gd name="f110" fmla="*/ f65 f38 1"/>
                  <a:gd name="f111" fmla="*/ f66 f38 1"/>
                  <a:gd name="f112" fmla="*/ f67 f39 1"/>
                  <a:gd name="f113" fmla="*/ f68 f38 1"/>
                  <a:gd name="f114" fmla="*/ f69 f39 1"/>
                  <a:gd name="f115" fmla="*/ f70 f38 1"/>
                  <a:gd name="f116" fmla="*/ f71 f38 1"/>
                  <a:gd name="f117" fmla="*/ f72 f39 1"/>
                  <a:gd name="f118" fmla="*/ f73 f39 1"/>
                  <a:gd name="f119" fmla="*/ f74 f39 1"/>
                  <a:gd name="f120" fmla="*/ f75 f38 1"/>
                  <a:gd name="f121" fmla="*/ f76 f39 1"/>
                  <a:gd name="f122" fmla="*/ f77 f38 1"/>
                  <a:gd name="f123" fmla="*/ f78 f38 1"/>
                  <a:gd name="f124" fmla="*/ f79 f38 1"/>
                  <a:gd name="f125" fmla="*/ f80 f38 1"/>
                  <a:gd name="f126" fmla="*/ f81 f38 1"/>
                  <a:gd name="f127" fmla="*/ f82 f39 1"/>
                  <a:gd name="f128" fmla="*/ f83 f39 1"/>
                </a:gdLst>
                <a:ahLst/>
                <a:cxnLst>
                  <a:cxn ang="3cd4">
                    <a:pos x="hc" y="t"/>
                  </a:cxn>
                  <a:cxn ang="0">
                    <a:pos x="r" y="vc"/>
                  </a:cxn>
                  <a:cxn ang="cd4">
                    <a:pos x="hc" y="b"/>
                  </a:cxn>
                  <a:cxn ang="cd2">
                    <a:pos x="l" y="vc"/>
                  </a:cxn>
                  <a:cxn ang="f87">
                    <a:pos x="f92" y="f93"/>
                  </a:cxn>
                  <a:cxn ang="f87">
                    <a:pos x="f94" y="f95"/>
                  </a:cxn>
                  <a:cxn ang="f87">
                    <a:pos x="f96" y="f97"/>
                  </a:cxn>
                  <a:cxn ang="f87">
                    <a:pos x="f98" y="f99"/>
                  </a:cxn>
                  <a:cxn ang="f87">
                    <a:pos x="f88" y="f100"/>
                  </a:cxn>
                  <a:cxn ang="f87">
                    <a:pos x="f101" y="f102"/>
                  </a:cxn>
                  <a:cxn ang="f87">
                    <a:pos x="f101" y="f103"/>
                  </a:cxn>
                  <a:cxn ang="f87">
                    <a:pos x="f94" y="f104"/>
                  </a:cxn>
                  <a:cxn ang="f87">
                    <a:pos x="f105" y="f104"/>
                  </a:cxn>
                  <a:cxn ang="f87">
                    <a:pos x="f106" y="f107"/>
                  </a:cxn>
                  <a:cxn ang="f87">
                    <a:pos x="f108" y="f107"/>
                  </a:cxn>
                  <a:cxn ang="f87">
                    <a:pos x="f109" y="f107"/>
                  </a:cxn>
                  <a:cxn ang="f87">
                    <a:pos x="f110" y="f104"/>
                  </a:cxn>
                  <a:cxn ang="f87">
                    <a:pos x="f111" y="f112"/>
                  </a:cxn>
                  <a:cxn ang="f87">
                    <a:pos x="f113" y="f114"/>
                  </a:cxn>
                  <a:cxn ang="f87">
                    <a:pos x="f115" y="f114"/>
                  </a:cxn>
                  <a:cxn ang="f87">
                    <a:pos x="f116" y="f117"/>
                  </a:cxn>
                  <a:cxn ang="f87">
                    <a:pos x="f115" y="f118"/>
                  </a:cxn>
                  <a:cxn ang="f87">
                    <a:pos x="f111" y="f119"/>
                  </a:cxn>
                  <a:cxn ang="f87">
                    <a:pos x="f120" y="f119"/>
                  </a:cxn>
                  <a:cxn ang="f87">
                    <a:pos x="f108" y="f121"/>
                  </a:cxn>
                  <a:cxn ang="f87">
                    <a:pos x="f122" y="f99"/>
                  </a:cxn>
                  <a:cxn ang="f87">
                    <a:pos x="f123" y="f97"/>
                  </a:cxn>
                  <a:cxn ang="f87">
                    <a:pos x="f124" y="f95"/>
                  </a:cxn>
                  <a:cxn ang="f87">
                    <a:pos x="f125" y="f95"/>
                  </a:cxn>
                  <a:cxn ang="f87">
                    <a:pos x="f126" y="f127"/>
                  </a:cxn>
                  <a:cxn ang="f87">
                    <a:pos x="f126" y="f128"/>
                  </a:cxn>
                  <a:cxn ang="f87">
                    <a:pos x="f92" y="f93"/>
                  </a:cxn>
                </a:cxnLst>
                <a:rect l="f88" t="f91" r="f89" b="f90"/>
                <a:pathLst>
                  <a:path w="31" h="20">
                    <a:moveTo>
                      <a:pt x="f8" y="f9"/>
                    </a:moveTo>
                    <a:cubicBezTo>
                      <a:pt x="f10" y="f11"/>
                      <a:pt x="f8" y="f11"/>
                      <a:pt x="f10" y="f11"/>
                    </a:cubicBezTo>
                    <a:cubicBezTo>
                      <a:pt x="f10" y="f12"/>
                      <a:pt x="f8" y="f13"/>
                      <a:pt x="f14" y="f13"/>
                    </a:cubicBezTo>
                    <a:cubicBezTo>
                      <a:pt x="f15" y="f13"/>
                      <a:pt x="f16" y="f17"/>
                      <a:pt x="f15" y="f17"/>
                    </a:cubicBezTo>
                    <a:cubicBezTo>
                      <a:pt x="f18" y="f17"/>
                      <a:pt x="f15" y="f19"/>
                      <a:pt x="f5" y="f19"/>
                    </a:cubicBezTo>
                    <a:cubicBezTo>
                      <a:pt x="f18" y="f20"/>
                      <a:pt x="f18" y="f19"/>
                      <a:pt x="f21" y="f20"/>
                    </a:cubicBezTo>
                    <a:cubicBezTo>
                      <a:pt x="f16" y="f8"/>
                      <a:pt x="f5" y="f20"/>
                      <a:pt x="f21" y="f10"/>
                    </a:cubicBezTo>
                    <a:cubicBezTo>
                      <a:pt x="f14" y="f16"/>
                      <a:pt x="f22" y="f22"/>
                      <a:pt x="f10" y="f21"/>
                    </a:cubicBezTo>
                    <a:cubicBezTo>
                      <a:pt x="f8" y="f15"/>
                      <a:pt x="f8" y="f21"/>
                      <a:pt x="f23" y="f21"/>
                    </a:cubicBezTo>
                    <a:cubicBezTo>
                      <a:pt x="f23" y="f21"/>
                      <a:pt x="f23" y="f5"/>
                      <a:pt x="f24" y="f18"/>
                    </a:cubicBezTo>
                    <a:cubicBezTo>
                      <a:pt x="f25" y="f15"/>
                      <a:pt x="f26" y="f5"/>
                      <a:pt x="f27" y="f18"/>
                    </a:cubicBezTo>
                    <a:cubicBezTo>
                      <a:pt x="f28" y="f21"/>
                      <a:pt x="f27" y="f18"/>
                      <a:pt x="f28" y="f18"/>
                    </a:cubicBezTo>
                    <a:cubicBezTo>
                      <a:pt x="f29" y="f18"/>
                      <a:pt x="f29" y="f18"/>
                      <a:pt x="f30" y="f21"/>
                    </a:cubicBezTo>
                    <a:cubicBezTo>
                      <a:pt x="f31" y="f15"/>
                      <a:pt x="f30" y="f21"/>
                      <a:pt x="f32" y="f15"/>
                    </a:cubicBezTo>
                    <a:cubicBezTo>
                      <a:pt x="f33" y="f16"/>
                      <a:pt x="f32" y="f15"/>
                      <a:pt x="f34" y="f16"/>
                    </a:cubicBezTo>
                    <a:cubicBezTo>
                      <a:pt x="f35" y="f22"/>
                      <a:pt x="f30" y="f21"/>
                      <a:pt x="f31" y="f16"/>
                    </a:cubicBezTo>
                    <a:cubicBezTo>
                      <a:pt x="f6" y="f14"/>
                      <a:pt x="f36" y="f22"/>
                      <a:pt x="f6" y="f22"/>
                    </a:cubicBezTo>
                    <a:cubicBezTo>
                      <a:pt x="f36" y="f10"/>
                      <a:pt x="f36" y="f10"/>
                      <a:pt x="f31" y="f8"/>
                    </a:cubicBezTo>
                    <a:cubicBezTo>
                      <a:pt x="f34" y="f23"/>
                      <a:pt x="f30" y="f23"/>
                      <a:pt x="f32" y="f23"/>
                    </a:cubicBezTo>
                    <a:cubicBezTo>
                      <a:pt x="f33" y="f20"/>
                      <a:pt x="f29" y="f10"/>
                      <a:pt x="f29" y="f23"/>
                    </a:cubicBezTo>
                    <a:cubicBezTo>
                      <a:pt x="f28" y="f20"/>
                      <a:pt x="f27" y="f23"/>
                      <a:pt x="f27" y="f24"/>
                    </a:cubicBezTo>
                    <a:cubicBezTo>
                      <a:pt x="f28" y="f17"/>
                      <a:pt x="f27" y="f20"/>
                      <a:pt x="f26" y="f17"/>
                    </a:cubicBezTo>
                    <a:cubicBezTo>
                      <a:pt x="f11" y="f12"/>
                      <a:pt x="f12" y="f25"/>
                      <a:pt x="f13" y="f13"/>
                    </a:cubicBezTo>
                    <a:cubicBezTo>
                      <a:pt x="f25" y="f13"/>
                      <a:pt x="f13" y="f12"/>
                      <a:pt x="f25" y="f11"/>
                    </a:cubicBezTo>
                    <a:cubicBezTo>
                      <a:pt x="f17" y="f9"/>
                      <a:pt x="f17" y="f12"/>
                      <a:pt x="f19" y="f11"/>
                    </a:cubicBezTo>
                    <a:cubicBezTo>
                      <a:pt x="f19" y="f11"/>
                      <a:pt x="f25" y="f9"/>
                      <a:pt x="f20" y="f7"/>
                    </a:cubicBezTo>
                    <a:cubicBezTo>
                      <a:pt x="f20" y="f7"/>
                      <a:pt x="f20" y="f7"/>
                      <a:pt x="f20" y="f26"/>
                    </a:cubicBezTo>
                    <a:cubicBezTo>
                      <a:pt x="f23" y="f26"/>
                      <a:pt x="f20" y="f1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24" name="Freeform 28">
                <a:extLst>
                  <a:ext uri="{FF2B5EF4-FFF2-40B4-BE49-F238E27FC236}">
                    <a16:creationId xmlns:a16="http://schemas.microsoft.com/office/drawing/2014/main" id="{13483E71-C037-8A07-0F84-794C98CA5CE5}"/>
                  </a:ext>
                </a:extLst>
              </p:cNvPr>
              <p:cNvSpPr/>
              <p:nvPr/>
            </p:nvSpPr>
            <p:spPr>
              <a:xfrm>
                <a:off x="4519714" y="4066419"/>
                <a:ext cx="65516" cy="43626"/>
              </a:xfrm>
              <a:custGeom>
                <a:avLst/>
                <a:gdLst>
                  <a:gd name="f0" fmla="val 10800000"/>
                  <a:gd name="f1" fmla="val 5400000"/>
                  <a:gd name="f2" fmla="val 180"/>
                  <a:gd name="f3" fmla="val w"/>
                  <a:gd name="f4" fmla="val h"/>
                  <a:gd name="f5" fmla="val 0"/>
                  <a:gd name="f6" fmla="val 12"/>
                  <a:gd name="f7" fmla="val 9"/>
                  <a:gd name="f8" fmla="val 4"/>
                  <a:gd name="f9" fmla="val 7"/>
                  <a:gd name="f10" fmla="val 5"/>
                  <a:gd name="f11" fmla="val 1"/>
                  <a:gd name="f12" fmla="val 8"/>
                  <a:gd name="f13" fmla="val 3"/>
                  <a:gd name="f14" fmla="val 11"/>
                  <a:gd name="f15" fmla="val 6"/>
                  <a:gd name="f16" fmla="val 2"/>
                  <a:gd name="f17" fmla="+- 0 0 -90"/>
                  <a:gd name="f18" fmla="*/ f3 1 12"/>
                  <a:gd name="f19" fmla="*/ f4 1 9"/>
                  <a:gd name="f20" fmla="+- f7 0 f5"/>
                  <a:gd name="f21" fmla="+- f6 0 f5"/>
                  <a:gd name="f22" fmla="*/ f17 f0 1"/>
                  <a:gd name="f23" fmla="*/ f21 1 12"/>
                  <a:gd name="f24" fmla="*/ f20 1 9"/>
                  <a:gd name="f25" fmla="*/ f22 1 f2"/>
                  <a:gd name="f26" fmla="*/ 4 1 f23"/>
                  <a:gd name="f27" fmla="*/ 0 1 f24"/>
                  <a:gd name="f28" fmla="*/ 7 1 f23"/>
                  <a:gd name="f29" fmla="*/ 1 1 f24"/>
                  <a:gd name="f30" fmla="*/ 9 1 f23"/>
                  <a:gd name="f31" fmla="*/ 3 1 f24"/>
                  <a:gd name="f32" fmla="*/ 11 1 f23"/>
                  <a:gd name="f33" fmla="*/ 5 1 f24"/>
                  <a:gd name="f34" fmla="*/ 12 1 f23"/>
                  <a:gd name="f35" fmla="*/ 6 1 f24"/>
                  <a:gd name="f36" fmla="*/ 0 1 f23"/>
                  <a:gd name="f37" fmla="*/ 4 1 f24"/>
                  <a:gd name="f38" fmla="*/ 3 1 f23"/>
                  <a:gd name="f39" fmla="*/ f6 1 f23"/>
                  <a:gd name="f40" fmla="*/ f7 1 f24"/>
                  <a:gd name="f41" fmla="+- f25 0 f1"/>
                  <a:gd name="f42" fmla="*/ f36 f18 1"/>
                  <a:gd name="f43" fmla="*/ f39 f18 1"/>
                  <a:gd name="f44" fmla="*/ f40 f19 1"/>
                  <a:gd name="f45" fmla="*/ f27 f19 1"/>
                  <a:gd name="f46" fmla="*/ f26 f18 1"/>
                  <a:gd name="f47" fmla="*/ f28 f18 1"/>
                  <a:gd name="f48" fmla="*/ f29 f19 1"/>
                  <a:gd name="f49" fmla="*/ f30 f18 1"/>
                  <a:gd name="f50" fmla="*/ f31 f19 1"/>
                  <a:gd name="f51" fmla="*/ f32 f18 1"/>
                  <a:gd name="f52" fmla="*/ f33 f19 1"/>
                  <a:gd name="f53" fmla="*/ f34 f18 1"/>
                  <a:gd name="f54" fmla="*/ f35 f19 1"/>
                  <a:gd name="f55" fmla="*/ f37 f19 1"/>
                  <a:gd name="f56" fmla="*/ f38 f18 1"/>
                </a:gdLst>
                <a:ahLst/>
                <a:cxnLst>
                  <a:cxn ang="3cd4">
                    <a:pos x="hc" y="t"/>
                  </a:cxn>
                  <a:cxn ang="0">
                    <a:pos x="r" y="vc"/>
                  </a:cxn>
                  <a:cxn ang="cd4">
                    <a:pos x="hc" y="b"/>
                  </a:cxn>
                  <a:cxn ang="cd2">
                    <a:pos x="l" y="vc"/>
                  </a:cxn>
                  <a:cxn ang="f41">
                    <a:pos x="f46" y="f45"/>
                  </a:cxn>
                  <a:cxn ang="f41">
                    <a:pos x="f47" y="f48"/>
                  </a:cxn>
                  <a:cxn ang="f41">
                    <a:pos x="f49" y="f50"/>
                  </a:cxn>
                  <a:cxn ang="f41">
                    <a:pos x="f51" y="f52"/>
                  </a:cxn>
                  <a:cxn ang="f41">
                    <a:pos x="f53" y="f54"/>
                  </a:cxn>
                  <a:cxn ang="f41">
                    <a:pos x="f46" y="f54"/>
                  </a:cxn>
                  <a:cxn ang="f41">
                    <a:pos x="f42" y="f55"/>
                  </a:cxn>
                  <a:cxn ang="f41">
                    <a:pos x="f56" y="f48"/>
                  </a:cxn>
                  <a:cxn ang="f41">
                    <a:pos x="f46" y="f45"/>
                  </a:cxn>
                </a:cxnLst>
                <a:rect l="f42" t="f45" r="f43" b="f44"/>
                <a:pathLst>
                  <a:path w="12" h="9">
                    <a:moveTo>
                      <a:pt x="f8" y="f5"/>
                    </a:moveTo>
                    <a:cubicBezTo>
                      <a:pt x="f9" y="f5"/>
                      <a:pt x="f10" y="f11"/>
                      <a:pt x="f9" y="f11"/>
                    </a:cubicBezTo>
                    <a:cubicBezTo>
                      <a:pt x="f12" y="f11"/>
                      <a:pt x="f9" y="f13"/>
                      <a:pt x="f7" y="f13"/>
                    </a:cubicBezTo>
                    <a:cubicBezTo>
                      <a:pt x="f6" y="f13"/>
                      <a:pt x="f14" y="f8"/>
                      <a:pt x="f14" y="f10"/>
                    </a:cubicBezTo>
                    <a:cubicBezTo>
                      <a:pt x="f6" y="f10"/>
                      <a:pt x="f14" y="f10"/>
                      <a:pt x="f6" y="f15"/>
                    </a:cubicBezTo>
                    <a:cubicBezTo>
                      <a:pt x="f15" y="f7"/>
                      <a:pt x="f9" y="f15"/>
                      <a:pt x="f8" y="f15"/>
                    </a:cubicBezTo>
                    <a:cubicBezTo>
                      <a:pt x="f11" y="f10"/>
                      <a:pt x="f16" y="f10"/>
                      <a:pt x="f5" y="f8"/>
                    </a:cubicBezTo>
                    <a:cubicBezTo>
                      <a:pt x="f11" y="f16"/>
                      <a:pt x="f16" y="f13"/>
                      <a:pt x="f13" y="f11"/>
                    </a:cubicBezTo>
                    <a:cubicBezTo>
                      <a:pt x="f13" y="f5"/>
                      <a:pt x="f13"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25" name="Nicaragua">
                <a:extLst>
                  <a:ext uri="{FF2B5EF4-FFF2-40B4-BE49-F238E27FC236}">
                    <a16:creationId xmlns:a16="http://schemas.microsoft.com/office/drawing/2014/main" id="{84B444C6-F13A-250F-F66B-9A4CC8BE8180}"/>
                  </a:ext>
                </a:extLst>
              </p:cNvPr>
              <p:cNvSpPr/>
              <p:nvPr/>
            </p:nvSpPr>
            <p:spPr>
              <a:xfrm>
                <a:off x="4585240" y="4035256"/>
                <a:ext cx="126525" cy="147501"/>
              </a:xfrm>
              <a:custGeom>
                <a:avLst/>
                <a:gdLst>
                  <a:gd name="f0" fmla="val 10800000"/>
                  <a:gd name="f1" fmla="val 5400000"/>
                  <a:gd name="f2" fmla="val 180"/>
                  <a:gd name="f3" fmla="val w"/>
                  <a:gd name="f4" fmla="val h"/>
                  <a:gd name="f5" fmla="val 0"/>
                  <a:gd name="f6" fmla="val 24"/>
                  <a:gd name="f7" fmla="val 30"/>
                  <a:gd name="f8" fmla="val 2"/>
                  <a:gd name="f9" fmla="val 14"/>
                  <a:gd name="f10" fmla="val 6"/>
                  <a:gd name="f11" fmla="val 12"/>
                  <a:gd name="f12" fmla="val 4"/>
                  <a:gd name="f13" fmla="val 11"/>
                  <a:gd name="f14" fmla="val 5"/>
                  <a:gd name="f15" fmla="val 10"/>
                  <a:gd name="f16" fmla="val 7"/>
                  <a:gd name="f17" fmla="val 9"/>
                  <a:gd name="f18" fmla="val 8"/>
                  <a:gd name="f19" fmla="val 13"/>
                  <a:gd name="f20" fmla="val 3"/>
                  <a:gd name="f21" fmla="val 15"/>
                  <a:gd name="f22" fmla="val 1"/>
                  <a:gd name="f23" fmla="val 16"/>
                  <a:gd name="f24" fmla="val 17"/>
                  <a:gd name="f25" fmla="val 18"/>
                  <a:gd name="f26" fmla="val 19"/>
                  <a:gd name="f27" fmla="val 20"/>
                  <a:gd name="f28" fmla="val 22"/>
                  <a:gd name="f29" fmla="val 23"/>
                  <a:gd name="f30" fmla="val 21"/>
                  <a:gd name="f31" fmla="val 25"/>
                  <a:gd name="f32" fmla="val 28"/>
                  <a:gd name="f33" fmla="val 29"/>
                  <a:gd name="f34" fmla="val 27"/>
                  <a:gd name="f35" fmla="+- 0 0 -90"/>
                  <a:gd name="f36" fmla="*/ f3 1 24"/>
                  <a:gd name="f37" fmla="*/ f4 1 30"/>
                  <a:gd name="f38" fmla="+- f7 0 f5"/>
                  <a:gd name="f39" fmla="+- f6 0 f5"/>
                  <a:gd name="f40" fmla="*/ f35 f0 1"/>
                  <a:gd name="f41" fmla="*/ f39 1 24"/>
                  <a:gd name="f42" fmla="*/ f38 1 30"/>
                  <a:gd name="f43" fmla="*/ f40 1 f2"/>
                  <a:gd name="f44" fmla="*/ 2 1 f41"/>
                  <a:gd name="f45" fmla="*/ 14 1 f42"/>
                  <a:gd name="f46" fmla="*/ 4 1 f41"/>
                  <a:gd name="f47" fmla="*/ 11 1 f42"/>
                  <a:gd name="f48" fmla="*/ 6 1 f41"/>
                  <a:gd name="f49" fmla="*/ 7 1 f41"/>
                  <a:gd name="f50" fmla="*/ 9 1 f42"/>
                  <a:gd name="f51" fmla="*/ 11 1 f41"/>
                  <a:gd name="f52" fmla="*/ 7 1 f42"/>
                  <a:gd name="f53" fmla="*/ 13 1 f41"/>
                  <a:gd name="f54" fmla="*/ 5 1 f42"/>
                  <a:gd name="f55" fmla="*/ 15 1 f41"/>
                  <a:gd name="f56" fmla="*/ 3 1 f42"/>
                  <a:gd name="f57" fmla="*/ 17 1 f41"/>
                  <a:gd name="f58" fmla="*/ 20 1 f41"/>
                  <a:gd name="f59" fmla="*/ 2 1 f42"/>
                  <a:gd name="f60" fmla="*/ 23 1 f41"/>
                  <a:gd name="f61" fmla="*/ 0 1 f42"/>
                  <a:gd name="f62" fmla="*/ 22 1 f41"/>
                  <a:gd name="f63" fmla="*/ 21 1 f41"/>
                  <a:gd name="f64" fmla="*/ 15 1 f42"/>
                  <a:gd name="f65" fmla="*/ 19 1 f41"/>
                  <a:gd name="f66" fmla="*/ 17 1 f42"/>
                  <a:gd name="f67" fmla="*/ 18 1 f42"/>
                  <a:gd name="f68" fmla="*/ 19 1 f42"/>
                  <a:gd name="f69" fmla="*/ 21 1 f42"/>
                  <a:gd name="f70" fmla="*/ 24 1 f42"/>
                  <a:gd name="f71" fmla="*/ 29 1 f42"/>
                  <a:gd name="f72" fmla="*/ 16 1 f41"/>
                  <a:gd name="f73" fmla="*/ 30 1 f42"/>
                  <a:gd name="f74" fmla="*/ 12 1 f41"/>
                  <a:gd name="f75" fmla="*/ 28 1 f42"/>
                  <a:gd name="f76" fmla="*/ 8 1 f41"/>
                  <a:gd name="f77" fmla="*/ 25 1 f42"/>
                  <a:gd name="f78" fmla="*/ 1 1 f41"/>
                  <a:gd name="f79" fmla="*/ 16 1 f42"/>
                  <a:gd name="f80" fmla="*/ 0 1 f41"/>
                  <a:gd name="f81" fmla="*/ f6 1 f41"/>
                  <a:gd name="f82" fmla="*/ f7 1 f42"/>
                  <a:gd name="f83" fmla="+- f43 0 f1"/>
                  <a:gd name="f84" fmla="*/ f80 f36 1"/>
                  <a:gd name="f85" fmla="*/ f81 f36 1"/>
                  <a:gd name="f86" fmla="*/ f82 f37 1"/>
                  <a:gd name="f87" fmla="*/ f61 f37 1"/>
                  <a:gd name="f88" fmla="*/ f44 f36 1"/>
                  <a:gd name="f89" fmla="*/ f45 f37 1"/>
                  <a:gd name="f90" fmla="*/ f46 f36 1"/>
                  <a:gd name="f91" fmla="*/ f47 f37 1"/>
                  <a:gd name="f92" fmla="*/ f48 f36 1"/>
                  <a:gd name="f93" fmla="*/ f49 f36 1"/>
                  <a:gd name="f94" fmla="*/ f50 f37 1"/>
                  <a:gd name="f95" fmla="*/ f51 f36 1"/>
                  <a:gd name="f96" fmla="*/ f52 f37 1"/>
                  <a:gd name="f97" fmla="*/ f53 f36 1"/>
                  <a:gd name="f98" fmla="*/ f54 f37 1"/>
                  <a:gd name="f99" fmla="*/ f55 f36 1"/>
                  <a:gd name="f100" fmla="*/ f56 f37 1"/>
                  <a:gd name="f101" fmla="*/ f57 f36 1"/>
                  <a:gd name="f102" fmla="*/ f58 f36 1"/>
                  <a:gd name="f103" fmla="*/ f59 f37 1"/>
                  <a:gd name="f104" fmla="*/ f60 f36 1"/>
                  <a:gd name="f105" fmla="*/ f62 f36 1"/>
                  <a:gd name="f106" fmla="*/ f63 f36 1"/>
                  <a:gd name="f107" fmla="*/ f64 f37 1"/>
                  <a:gd name="f108" fmla="*/ f65 f36 1"/>
                  <a:gd name="f109" fmla="*/ f66 f37 1"/>
                  <a:gd name="f110" fmla="*/ f67 f37 1"/>
                  <a:gd name="f111" fmla="*/ f68 f37 1"/>
                  <a:gd name="f112" fmla="*/ f69 f37 1"/>
                  <a:gd name="f113" fmla="*/ f70 f37 1"/>
                  <a:gd name="f114" fmla="*/ f71 f37 1"/>
                  <a:gd name="f115" fmla="*/ f72 f36 1"/>
                  <a:gd name="f116" fmla="*/ f73 f37 1"/>
                  <a:gd name="f117" fmla="*/ f74 f36 1"/>
                  <a:gd name="f118" fmla="*/ f75 f37 1"/>
                  <a:gd name="f119" fmla="*/ f76 f36 1"/>
                  <a:gd name="f120" fmla="*/ f77 f37 1"/>
                  <a:gd name="f121" fmla="*/ f78 f36 1"/>
                  <a:gd name="f122" fmla="*/ f79 f37 1"/>
                </a:gdLst>
                <a:ahLst/>
                <a:cxnLst>
                  <a:cxn ang="3cd4">
                    <a:pos x="hc" y="t"/>
                  </a:cxn>
                  <a:cxn ang="0">
                    <a:pos x="r" y="vc"/>
                  </a:cxn>
                  <a:cxn ang="cd4">
                    <a:pos x="hc" y="b"/>
                  </a:cxn>
                  <a:cxn ang="cd2">
                    <a:pos x="l" y="vc"/>
                  </a:cxn>
                  <a:cxn ang="f83">
                    <a:pos x="f88" y="f89"/>
                  </a:cxn>
                  <a:cxn ang="f83">
                    <a:pos x="f90" y="f91"/>
                  </a:cxn>
                  <a:cxn ang="f83">
                    <a:pos x="f92" y="f91"/>
                  </a:cxn>
                  <a:cxn ang="f83">
                    <a:pos x="f93" y="f94"/>
                  </a:cxn>
                  <a:cxn ang="f83">
                    <a:pos x="f95" y="f96"/>
                  </a:cxn>
                  <a:cxn ang="f83">
                    <a:pos x="f97" y="f98"/>
                  </a:cxn>
                  <a:cxn ang="f83">
                    <a:pos x="f99" y="f100"/>
                  </a:cxn>
                  <a:cxn ang="f83">
                    <a:pos x="f101" y="f100"/>
                  </a:cxn>
                  <a:cxn ang="f83">
                    <a:pos x="f102" y="f103"/>
                  </a:cxn>
                  <a:cxn ang="f83">
                    <a:pos x="f104" y="f87"/>
                  </a:cxn>
                  <a:cxn ang="f83">
                    <a:pos x="f105" y="f100"/>
                  </a:cxn>
                  <a:cxn ang="f83">
                    <a:pos x="f106" y="f96"/>
                  </a:cxn>
                  <a:cxn ang="f83">
                    <a:pos x="f106" y="f91"/>
                  </a:cxn>
                  <a:cxn ang="f83">
                    <a:pos x="f102" y="f107"/>
                  </a:cxn>
                  <a:cxn ang="f83">
                    <a:pos x="f108" y="f109"/>
                  </a:cxn>
                  <a:cxn ang="f83">
                    <a:pos x="f102" y="f110"/>
                  </a:cxn>
                  <a:cxn ang="f83">
                    <a:pos x="f102" y="f111"/>
                  </a:cxn>
                  <a:cxn ang="f83">
                    <a:pos x="f102" y="f112"/>
                  </a:cxn>
                  <a:cxn ang="f83">
                    <a:pos x="f108" y="f113"/>
                  </a:cxn>
                  <a:cxn ang="f83">
                    <a:pos x="f108" y="f114"/>
                  </a:cxn>
                  <a:cxn ang="f83">
                    <a:pos x="f115" y="f116"/>
                  </a:cxn>
                  <a:cxn ang="f83">
                    <a:pos x="f117" y="f118"/>
                  </a:cxn>
                  <a:cxn ang="f83">
                    <a:pos x="f119" y="f114"/>
                  </a:cxn>
                  <a:cxn ang="f83">
                    <a:pos x="f92" y="f120"/>
                  </a:cxn>
                  <a:cxn ang="f83">
                    <a:pos x="f121" y="f122"/>
                  </a:cxn>
                  <a:cxn ang="f83">
                    <a:pos x="f88" y="f89"/>
                  </a:cxn>
                </a:cxnLst>
                <a:rect l="f84" t="f87" r="f85" b="f86"/>
                <a:pathLst>
                  <a:path w="24" h="30">
                    <a:moveTo>
                      <a:pt x="f8" y="f9"/>
                    </a:moveTo>
                    <a:cubicBezTo>
                      <a:pt x="f10" y="f11"/>
                      <a:pt x="f12" y="f13"/>
                      <a:pt x="f12" y="f13"/>
                    </a:cubicBezTo>
                    <a:cubicBezTo>
                      <a:pt x="f14" y="f15"/>
                      <a:pt x="f14" y="f11"/>
                      <a:pt x="f10" y="f13"/>
                    </a:cubicBezTo>
                    <a:cubicBezTo>
                      <a:pt x="f16" y="f15"/>
                      <a:pt x="f10" y="f17"/>
                      <a:pt x="f16" y="f17"/>
                    </a:cubicBezTo>
                    <a:cubicBezTo>
                      <a:pt x="f18" y="f18"/>
                      <a:pt x="f17" y="f15"/>
                      <a:pt x="f13" y="f16"/>
                    </a:cubicBezTo>
                    <a:cubicBezTo>
                      <a:pt x="f19" y="f12"/>
                      <a:pt x="f9" y="f16"/>
                      <a:pt x="f19" y="f14"/>
                    </a:cubicBezTo>
                    <a:cubicBezTo>
                      <a:pt x="f19" y="f20"/>
                      <a:pt x="f9" y="f12"/>
                      <a:pt x="f21" y="f20"/>
                    </a:cubicBezTo>
                    <a:cubicBezTo>
                      <a:pt x="f21" y="f22"/>
                      <a:pt x="f23" y="f12"/>
                      <a:pt x="f24" y="f20"/>
                    </a:cubicBezTo>
                    <a:cubicBezTo>
                      <a:pt x="f25" y="f20"/>
                      <a:pt x="f26" y="f20"/>
                      <a:pt x="f27" y="f8"/>
                    </a:cubicBezTo>
                    <a:cubicBezTo>
                      <a:pt x="f28" y="f22"/>
                      <a:pt x="f28" y="f22"/>
                      <a:pt x="f29" y="f5"/>
                    </a:cubicBezTo>
                    <a:cubicBezTo>
                      <a:pt x="f6" y="f22"/>
                      <a:pt x="f30" y="f8"/>
                      <a:pt x="f28" y="f20"/>
                    </a:cubicBezTo>
                    <a:cubicBezTo>
                      <a:pt x="f6" y="f20"/>
                      <a:pt x="f28" y="f16"/>
                      <a:pt x="f30" y="f16"/>
                    </a:cubicBezTo>
                    <a:cubicBezTo>
                      <a:pt x="f28" y="f18"/>
                      <a:pt x="f30" y="f17"/>
                      <a:pt x="f30" y="f13"/>
                    </a:cubicBezTo>
                    <a:cubicBezTo>
                      <a:pt x="f27" y="f9"/>
                      <a:pt x="f27" y="f9"/>
                      <a:pt x="f27" y="f21"/>
                    </a:cubicBezTo>
                    <a:cubicBezTo>
                      <a:pt x="f27" y="f23"/>
                      <a:pt x="f26" y="f24"/>
                      <a:pt x="f26" y="f24"/>
                    </a:cubicBezTo>
                    <a:cubicBezTo>
                      <a:pt x="f27" y="f23"/>
                      <a:pt x="f27" y="f24"/>
                      <a:pt x="f27" y="f25"/>
                    </a:cubicBezTo>
                    <a:cubicBezTo>
                      <a:pt x="f27" y="f26"/>
                      <a:pt x="f27" y="f27"/>
                      <a:pt x="f27" y="f26"/>
                    </a:cubicBezTo>
                    <a:cubicBezTo>
                      <a:pt x="f26" y="f26"/>
                      <a:pt x="f26" y="f30"/>
                      <a:pt x="f27" y="f30"/>
                    </a:cubicBezTo>
                    <a:cubicBezTo>
                      <a:pt x="f27" y="f30"/>
                      <a:pt x="f27" y="f29"/>
                      <a:pt x="f26" y="f6"/>
                    </a:cubicBezTo>
                    <a:cubicBezTo>
                      <a:pt x="f25" y="f31"/>
                      <a:pt x="f26" y="f32"/>
                      <a:pt x="f26" y="f33"/>
                    </a:cubicBezTo>
                    <a:cubicBezTo>
                      <a:pt x="f24" y="f7"/>
                      <a:pt x="f24" y="f33"/>
                      <a:pt x="f23" y="f7"/>
                    </a:cubicBezTo>
                    <a:cubicBezTo>
                      <a:pt x="f21" y="f7"/>
                      <a:pt x="f19" y="f34"/>
                      <a:pt x="f11" y="f32"/>
                    </a:cubicBezTo>
                    <a:cubicBezTo>
                      <a:pt x="f15" y="f33"/>
                      <a:pt x="f17" y="f34"/>
                      <a:pt x="f18" y="f33"/>
                    </a:cubicBezTo>
                    <a:cubicBezTo>
                      <a:pt x="f10" y="f34"/>
                      <a:pt x="f17" y="f34"/>
                      <a:pt x="f10" y="f31"/>
                    </a:cubicBezTo>
                    <a:cubicBezTo>
                      <a:pt x="f20" y="f29"/>
                      <a:pt x="f20" y="f25"/>
                      <a:pt x="f22" y="f23"/>
                    </a:cubicBezTo>
                    <a:cubicBezTo>
                      <a:pt x="f5" y="f9"/>
                      <a:pt x="f8" y="f1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26" name="Guatemala">
                <a:extLst>
                  <a:ext uri="{FF2B5EF4-FFF2-40B4-BE49-F238E27FC236}">
                    <a16:creationId xmlns:a16="http://schemas.microsoft.com/office/drawing/2014/main" id="{A4423217-1816-0957-A1BC-420C2956D02E}"/>
                  </a:ext>
                </a:extLst>
              </p:cNvPr>
              <p:cNvSpPr/>
              <p:nvPr/>
            </p:nvSpPr>
            <p:spPr>
              <a:xfrm>
                <a:off x="4476783" y="3958391"/>
                <a:ext cx="101672" cy="126726"/>
              </a:xfrm>
              <a:custGeom>
                <a:avLst/>
                <a:gdLst>
                  <a:gd name="f0" fmla="val 10800000"/>
                  <a:gd name="f1" fmla="val 5400000"/>
                  <a:gd name="f2" fmla="val 180"/>
                  <a:gd name="f3" fmla="val w"/>
                  <a:gd name="f4" fmla="val h"/>
                  <a:gd name="f5" fmla="val 0"/>
                  <a:gd name="f6" fmla="val 19"/>
                  <a:gd name="f7" fmla="val 26"/>
                  <a:gd name="f8" fmla="val 8"/>
                  <a:gd name="f9" fmla="val 9"/>
                  <a:gd name="f10" fmla="val 24"/>
                  <a:gd name="f11" fmla="val 10"/>
                  <a:gd name="f12" fmla="val 25"/>
                  <a:gd name="f13" fmla="val 11"/>
                  <a:gd name="f14" fmla="val 23"/>
                  <a:gd name="f15" fmla="val 22"/>
                  <a:gd name="f16" fmla="val 12"/>
                  <a:gd name="f17" fmla="val 13"/>
                  <a:gd name="f18" fmla="val 20"/>
                  <a:gd name="f19" fmla="val 14"/>
                  <a:gd name="f20" fmla="val 16"/>
                  <a:gd name="f21" fmla="val 18"/>
                  <a:gd name="f22" fmla="val 17"/>
                  <a:gd name="f23" fmla="val 15"/>
                  <a:gd name="f24" fmla="val 2"/>
                  <a:gd name="f25" fmla="val 3"/>
                  <a:gd name="f26" fmla="val 5"/>
                  <a:gd name="f27" fmla="val 7"/>
                  <a:gd name="f28" fmla="val 4"/>
                  <a:gd name="f29" fmla="val 6"/>
                  <a:gd name="f30" fmla="+- 0 0 -90"/>
                  <a:gd name="f31" fmla="*/ f3 1 19"/>
                  <a:gd name="f32" fmla="*/ f4 1 26"/>
                  <a:gd name="f33" fmla="+- f7 0 f5"/>
                  <a:gd name="f34" fmla="+- f6 0 f5"/>
                  <a:gd name="f35" fmla="*/ f30 f0 1"/>
                  <a:gd name="f36" fmla="*/ f34 1 19"/>
                  <a:gd name="f37" fmla="*/ f33 1 26"/>
                  <a:gd name="f38" fmla="*/ f35 1 f2"/>
                  <a:gd name="f39" fmla="*/ 8 1 f36"/>
                  <a:gd name="f40" fmla="*/ 26 1 f37"/>
                  <a:gd name="f41" fmla="*/ 11 1 f36"/>
                  <a:gd name="f42" fmla="*/ 23 1 f37"/>
                  <a:gd name="f43" fmla="*/ 12 1 f36"/>
                  <a:gd name="f44" fmla="*/ 22 1 f37"/>
                  <a:gd name="f45" fmla="*/ 14 1 f36"/>
                  <a:gd name="f46" fmla="*/ 20 1 f37"/>
                  <a:gd name="f47" fmla="*/ 17 1 f37"/>
                  <a:gd name="f48" fmla="*/ 19 1 f36"/>
                  <a:gd name="f49" fmla="*/ 12 1 f37"/>
                  <a:gd name="f50" fmla="*/ 17 1 f36"/>
                  <a:gd name="f51" fmla="*/ 11 1 f37"/>
                  <a:gd name="f52" fmla="*/ 15 1 f36"/>
                  <a:gd name="f53" fmla="*/ 16 1 f36"/>
                  <a:gd name="f54" fmla="*/ 0 1 f37"/>
                  <a:gd name="f55" fmla="*/ 9 1 f36"/>
                  <a:gd name="f56" fmla="*/ 3 1 f37"/>
                  <a:gd name="f57" fmla="*/ 7 1 f36"/>
                  <a:gd name="f58" fmla="*/ 6 1 f37"/>
                  <a:gd name="f59" fmla="*/ 8 1 f37"/>
                  <a:gd name="f60" fmla="*/ 10 1 f36"/>
                  <a:gd name="f61" fmla="*/ 0 1 f36"/>
                  <a:gd name="f62" fmla="*/ f6 1 f36"/>
                  <a:gd name="f63" fmla="*/ f7 1 f37"/>
                  <a:gd name="f64" fmla="+- f38 0 f1"/>
                  <a:gd name="f65" fmla="*/ f61 f31 1"/>
                  <a:gd name="f66" fmla="*/ f62 f31 1"/>
                  <a:gd name="f67" fmla="*/ f63 f32 1"/>
                  <a:gd name="f68" fmla="*/ f54 f32 1"/>
                  <a:gd name="f69" fmla="*/ f39 f31 1"/>
                  <a:gd name="f70" fmla="*/ f40 f32 1"/>
                  <a:gd name="f71" fmla="*/ f41 f31 1"/>
                  <a:gd name="f72" fmla="*/ f42 f32 1"/>
                  <a:gd name="f73" fmla="*/ f43 f31 1"/>
                  <a:gd name="f74" fmla="*/ f44 f32 1"/>
                  <a:gd name="f75" fmla="*/ f45 f31 1"/>
                  <a:gd name="f76" fmla="*/ f46 f32 1"/>
                  <a:gd name="f77" fmla="*/ f47 f32 1"/>
                  <a:gd name="f78" fmla="*/ f48 f31 1"/>
                  <a:gd name="f79" fmla="*/ f49 f32 1"/>
                  <a:gd name="f80" fmla="*/ f50 f31 1"/>
                  <a:gd name="f81" fmla="*/ f51 f32 1"/>
                  <a:gd name="f82" fmla="*/ f52 f31 1"/>
                  <a:gd name="f83" fmla="*/ f53 f31 1"/>
                  <a:gd name="f84" fmla="*/ f55 f31 1"/>
                  <a:gd name="f85" fmla="*/ f56 f32 1"/>
                  <a:gd name="f86" fmla="*/ f57 f31 1"/>
                  <a:gd name="f87" fmla="*/ f58 f32 1"/>
                  <a:gd name="f88" fmla="*/ f59 f32 1"/>
                  <a:gd name="f89" fmla="*/ f60 f31 1"/>
                </a:gdLst>
                <a:ahLst/>
                <a:cxnLst>
                  <a:cxn ang="3cd4">
                    <a:pos x="hc" y="t"/>
                  </a:cxn>
                  <a:cxn ang="0">
                    <a:pos x="r" y="vc"/>
                  </a:cxn>
                  <a:cxn ang="cd4">
                    <a:pos x="hc" y="b"/>
                  </a:cxn>
                  <a:cxn ang="cd2">
                    <a:pos x="l" y="vc"/>
                  </a:cxn>
                  <a:cxn ang="f64">
                    <a:pos x="f69" y="f70"/>
                  </a:cxn>
                  <a:cxn ang="f64">
                    <a:pos x="f71" y="f72"/>
                  </a:cxn>
                  <a:cxn ang="f64">
                    <a:pos x="f73" y="f74"/>
                  </a:cxn>
                  <a:cxn ang="f64">
                    <a:pos x="f75" y="f76"/>
                  </a:cxn>
                  <a:cxn ang="f64">
                    <a:pos x="f75" y="f77"/>
                  </a:cxn>
                  <a:cxn ang="f64">
                    <a:pos x="f78" y="f79"/>
                  </a:cxn>
                  <a:cxn ang="f64">
                    <a:pos x="f80" y="f81"/>
                  </a:cxn>
                  <a:cxn ang="f64">
                    <a:pos x="f82" y="f81"/>
                  </a:cxn>
                  <a:cxn ang="f64">
                    <a:pos x="f83" y="f68"/>
                  </a:cxn>
                  <a:cxn ang="f64">
                    <a:pos x="f84" y="f68"/>
                  </a:cxn>
                  <a:cxn ang="f64">
                    <a:pos x="f84" y="f85"/>
                  </a:cxn>
                  <a:cxn ang="f64">
                    <a:pos x="f86" y="f87"/>
                  </a:cxn>
                  <a:cxn ang="f64">
                    <a:pos x="f84" y="f88"/>
                  </a:cxn>
                  <a:cxn ang="f64">
                    <a:pos x="f89" y="f81"/>
                  </a:cxn>
                  <a:cxn ang="f64">
                    <a:pos x="f65" y="f76"/>
                  </a:cxn>
                  <a:cxn ang="f64">
                    <a:pos x="f69" y="f70"/>
                  </a:cxn>
                </a:cxnLst>
                <a:rect l="f65" t="f68" r="f66" b="f67"/>
                <a:pathLst>
                  <a:path w="19" h="26">
                    <a:moveTo>
                      <a:pt x="f8" y="f7"/>
                    </a:moveTo>
                    <a:cubicBezTo>
                      <a:pt x="f9" y="f10"/>
                      <a:pt x="f11" y="f12"/>
                      <a:pt x="f13" y="f14"/>
                    </a:cubicBezTo>
                    <a:cubicBezTo>
                      <a:pt x="f13" y="f15"/>
                      <a:pt x="f13" y="f15"/>
                      <a:pt x="f16" y="f15"/>
                    </a:cubicBezTo>
                    <a:cubicBezTo>
                      <a:pt x="f17" y="f18"/>
                      <a:pt x="f17" y="f15"/>
                      <a:pt x="f19" y="f18"/>
                    </a:cubicBezTo>
                    <a:cubicBezTo>
                      <a:pt x="f20" y="f21"/>
                      <a:pt x="f16" y="f18"/>
                      <a:pt x="f19" y="f22"/>
                    </a:cubicBezTo>
                    <a:cubicBezTo>
                      <a:pt x="f22" y="f19"/>
                      <a:pt x="f21" y="f20"/>
                      <a:pt x="f6" y="f16"/>
                    </a:cubicBezTo>
                    <a:cubicBezTo>
                      <a:pt x="f22" y="f11"/>
                      <a:pt x="f22" y="f16"/>
                      <a:pt x="f22" y="f13"/>
                    </a:cubicBezTo>
                    <a:cubicBezTo>
                      <a:pt x="f23" y="f13"/>
                      <a:pt x="f23" y="f13"/>
                      <a:pt x="f23" y="f13"/>
                    </a:cubicBezTo>
                    <a:cubicBezTo>
                      <a:pt x="f20" y="f5"/>
                      <a:pt x="f20" y="f5"/>
                      <a:pt x="f20" y="f5"/>
                    </a:cubicBezTo>
                    <a:cubicBezTo>
                      <a:pt x="f9" y="f5"/>
                      <a:pt x="f9" y="f5"/>
                      <a:pt x="f9" y="f5"/>
                    </a:cubicBezTo>
                    <a:cubicBezTo>
                      <a:pt x="f8" y="f24"/>
                      <a:pt x="f9" y="f24"/>
                      <a:pt x="f9" y="f25"/>
                    </a:cubicBezTo>
                    <a:cubicBezTo>
                      <a:pt x="f9" y="f26"/>
                      <a:pt x="f27" y="f28"/>
                      <a:pt x="f27" y="f29"/>
                    </a:cubicBezTo>
                    <a:cubicBezTo>
                      <a:pt x="f27" y="f27"/>
                      <a:pt x="f9" y="f29"/>
                      <a:pt x="f9" y="f8"/>
                    </a:cubicBezTo>
                    <a:cubicBezTo>
                      <a:pt x="f9" y="f11"/>
                      <a:pt x="f11" y="f9"/>
                      <a:pt x="f11" y="f13"/>
                    </a:cubicBezTo>
                    <a:cubicBezTo>
                      <a:pt x="f26" y="f11"/>
                      <a:pt x="f24" y="f9"/>
                      <a:pt x="f5" y="f18"/>
                    </a:cubicBezTo>
                    <a:cubicBezTo>
                      <a:pt x="f25" y="f7"/>
                      <a:pt x="f28" y="f12"/>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27" name="Dominican Rep">
                <a:extLst>
                  <a:ext uri="{FF2B5EF4-FFF2-40B4-BE49-F238E27FC236}">
                    <a16:creationId xmlns:a16="http://schemas.microsoft.com/office/drawing/2014/main" id="{D8F62D73-D59D-169E-C433-07A9CE8C2287}"/>
                  </a:ext>
                </a:extLst>
              </p:cNvPr>
              <p:cNvSpPr/>
              <p:nvPr/>
            </p:nvSpPr>
            <p:spPr>
              <a:xfrm>
                <a:off x="4996437" y="3879442"/>
                <a:ext cx="106189" cy="72713"/>
              </a:xfrm>
              <a:custGeom>
                <a:avLst/>
                <a:gdLst>
                  <a:gd name="f0" fmla="val 10800000"/>
                  <a:gd name="f1" fmla="val 5400000"/>
                  <a:gd name="f2" fmla="val 180"/>
                  <a:gd name="f3" fmla="val w"/>
                  <a:gd name="f4" fmla="val h"/>
                  <a:gd name="f5" fmla="val 0"/>
                  <a:gd name="f6" fmla="val 20"/>
                  <a:gd name="f7" fmla="val 15"/>
                  <a:gd name="f8" fmla="val 2"/>
                  <a:gd name="f9" fmla="val 12"/>
                  <a:gd name="f10" fmla="val 13"/>
                  <a:gd name="f11" fmla="val 1"/>
                  <a:gd name="f12" fmla="val 14"/>
                  <a:gd name="f13" fmla="val 3"/>
                  <a:gd name="f14" fmla="val 4"/>
                  <a:gd name="f15" fmla="val 5"/>
                  <a:gd name="f16" fmla="val 6"/>
                  <a:gd name="f17" fmla="val 7"/>
                  <a:gd name="f18" fmla="val 11"/>
                  <a:gd name="f19" fmla="val 8"/>
                  <a:gd name="f20" fmla="val 10"/>
                  <a:gd name="f21" fmla="val 9"/>
                  <a:gd name="f22" fmla="val 16"/>
                  <a:gd name="f23" fmla="val 17"/>
                  <a:gd name="f24" fmla="val 18"/>
                  <a:gd name="f25" fmla="val 19"/>
                  <a:gd name="f26" fmla="+- 0 0 -90"/>
                  <a:gd name="f27" fmla="*/ f3 1 20"/>
                  <a:gd name="f28" fmla="*/ f4 1 15"/>
                  <a:gd name="f29" fmla="+- f7 0 f5"/>
                  <a:gd name="f30" fmla="+- f6 0 f5"/>
                  <a:gd name="f31" fmla="*/ f26 f0 1"/>
                  <a:gd name="f32" fmla="*/ f30 1 20"/>
                  <a:gd name="f33" fmla="*/ f29 1 15"/>
                  <a:gd name="f34" fmla="*/ f31 1 f2"/>
                  <a:gd name="f35" fmla="*/ 2 1 f32"/>
                  <a:gd name="f36" fmla="*/ 12 1 f33"/>
                  <a:gd name="f37" fmla="*/ 13 1 f33"/>
                  <a:gd name="f38" fmla="*/ 14 1 f33"/>
                  <a:gd name="f39" fmla="*/ 3 1 f32"/>
                  <a:gd name="f40" fmla="*/ 5 1 f32"/>
                  <a:gd name="f41" fmla="*/ 6 1 f32"/>
                  <a:gd name="f42" fmla="*/ 7 1 f32"/>
                  <a:gd name="f43" fmla="*/ 11 1 f33"/>
                  <a:gd name="f44" fmla="*/ 8 1 f32"/>
                  <a:gd name="f45" fmla="*/ 9 1 f32"/>
                  <a:gd name="f46" fmla="*/ 10 1 f32"/>
                  <a:gd name="f47" fmla="*/ 10 1 f33"/>
                  <a:gd name="f48" fmla="*/ 12 1 f32"/>
                  <a:gd name="f49" fmla="*/ 14 1 f32"/>
                  <a:gd name="f50" fmla="*/ 16 1 f32"/>
                  <a:gd name="f51" fmla="*/ 17 1 f32"/>
                  <a:gd name="f52" fmla="*/ 18 1 f32"/>
                  <a:gd name="f53" fmla="*/ 19 1 f32"/>
                  <a:gd name="f54" fmla="*/ 8 1 f33"/>
                  <a:gd name="f55" fmla="*/ 6 1 f33"/>
                  <a:gd name="f56" fmla="*/ 13 1 f32"/>
                  <a:gd name="f57" fmla="*/ 5 1 f33"/>
                  <a:gd name="f58" fmla="*/ 11 1 f32"/>
                  <a:gd name="f59" fmla="*/ 4 1 f33"/>
                  <a:gd name="f60" fmla="*/ 3 1 f33"/>
                  <a:gd name="f61" fmla="*/ 2 1 f33"/>
                  <a:gd name="f62" fmla="*/ 1 1 f33"/>
                  <a:gd name="f63" fmla="*/ 0 1 f33"/>
                  <a:gd name="f64" fmla="*/ 4 1 f32"/>
                  <a:gd name="f65" fmla="*/ 9 1 f33"/>
                  <a:gd name="f66" fmla="*/ 0 1 f32"/>
                  <a:gd name="f67" fmla="*/ f6 1 f32"/>
                  <a:gd name="f68" fmla="*/ f7 1 f33"/>
                  <a:gd name="f69" fmla="+- f34 0 f1"/>
                  <a:gd name="f70" fmla="*/ f66 f27 1"/>
                  <a:gd name="f71" fmla="*/ f67 f27 1"/>
                  <a:gd name="f72" fmla="*/ f68 f28 1"/>
                  <a:gd name="f73" fmla="*/ f63 f28 1"/>
                  <a:gd name="f74" fmla="*/ f35 f27 1"/>
                  <a:gd name="f75" fmla="*/ f36 f28 1"/>
                  <a:gd name="f76" fmla="*/ f37 f28 1"/>
                  <a:gd name="f77" fmla="*/ f38 f28 1"/>
                  <a:gd name="f78" fmla="*/ f39 f27 1"/>
                  <a:gd name="f79" fmla="*/ f40 f27 1"/>
                  <a:gd name="f80" fmla="*/ f41 f27 1"/>
                  <a:gd name="f81" fmla="*/ f42 f27 1"/>
                  <a:gd name="f82" fmla="*/ f43 f28 1"/>
                  <a:gd name="f83" fmla="*/ f44 f27 1"/>
                  <a:gd name="f84" fmla="*/ f45 f27 1"/>
                  <a:gd name="f85" fmla="*/ f46 f27 1"/>
                  <a:gd name="f86" fmla="*/ f47 f28 1"/>
                  <a:gd name="f87" fmla="*/ f48 f27 1"/>
                  <a:gd name="f88" fmla="*/ f49 f27 1"/>
                  <a:gd name="f89" fmla="*/ f50 f27 1"/>
                  <a:gd name="f90" fmla="*/ f51 f27 1"/>
                  <a:gd name="f91" fmla="*/ f52 f27 1"/>
                  <a:gd name="f92" fmla="*/ f53 f27 1"/>
                  <a:gd name="f93" fmla="*/ f54 f28 1"/>
                  <a:gd name="f94" fmla="*/ f55 f28 1"/>
                  <a:gd name="f95" fmla="*/ f56 f27 1"/>
                  <a:gd name="f96" fmla="*/ f57 f28 1"/>
                  <a:gd name="f97" fmla="*/ f58 f27 1"/>
                  <a:gd name="f98" fmla="*/ f59 f28 1"/>
                  <a:gd name="f99" fmla="*/ f60 f28 1"/>
                  <a:gd name="f100" fmla="*/ f61 f28 1"/>
                  <a:gd name="f101" fmla="*/ f62 f28 1"/>
                  <a:gd name="f102" fmla="*/ f64 f27 1"/>
                  <a:gd name="f103" fmla="*/ f65 f28 1"/>
                </a:gdLst>
                <a:ahLst/>
                <a:cxnLst>
                  <a:cxn ang="3cd4">
                    <a:pos x="hc" y="t"/>
                  </a:cxn>
                  <a:cxn ang="0">
                    <a:pos x="r" y="vc"/>
                  </a:cxn>
                  <a:cxn ang="cd4">
                    <a:pos x="hc" y="b"/>
                  </a:cxn>
                  <a:cxn ang="cd2">
                    <a:pos x="l" y="vc"/>
                  </a:cxn>
                  <a:cxn ang="f69">
                    <a:pos x="f74" y="f75"/>
                  </a:cxn>
                  <a:cxn ang="f69">
                    <a:pos x="f74" y="f76"/>
                  </a:cxn>
                  <a:cxn ang="f69">
                    <a:pos x="f74" y="f77"/>
                  </a:cxn>
                  <a:cxn ang="f69">
                    <a:pos x="f78" y="f77"/>
                  </a:cxn>
                  <a:cxn ang="f69">
                    <a:pos x="f79" y="f77"/>
                  </a:cxn>
                  <a:cxn ang="f69">
                    <a:pos x="f80" y="f75"/>
                  </a:cxn>
                  <a:cxn ang="f69">
                    <a:pos x="f81" y="f82"/>
                  </a:cxn>
                  <a:cxn ang="f69">
                    <a:pos x="f83" y="f82"/>
                  </a:cxn>
                  <a:cxn ang="f69">
                    <a:pos x="f84" y="f82"/>
                  </a:cxn>
                  <a:cxn ang="f69">
                    <a:pos x="f85" y="f86"/>
                  </a:cxn>
                  <a:cxn ang="f69">
                    <a:pos x="f87" y="f86"/>
                  </a:cxn>
                  <a:cxn ang="f69">
                    <a:pos x="f88" y="f86"/>
                  </a:cxn>
                  <a:cxn ang="f69">
                    <a:pos x="f89" y="f75"/>
                  </a:cxn>
                  <a:cxn ang="f69">
                    <a:pos x="f90" y="f82"/>
                  </a:cxn>
                  <a:cxn ang="f69">
                    <a:pos x="f91" y="f82"/>
                  </a:cxn>
                  <a:cxn ang="f69">
                    <a:pos x="f92" y="f93"/>
                  </a:cxn>
                  <a:cxn ang="f69">
                    <a:pos x="f89" y="f94"/>
                  </a:cxn>
                  <a:cxn ang="f69">
                    <a:pos x="f95" y="f96"/>
                  </a:cxn>
                  <a:cxn ang="f69">
                    <a:pos x="f97" y="f96"/>
                  </a:cxn>
                  <a:cxn ang="f69">
                    <a:pos x="f95" y="f98"/>
                  </a:cxn>
                  <a:cxn ang="f69">
                    <a:pos x="f88" y="f98"/>
                  </a:cxn>
                  <a:cxn ang="f69">
                    <a:pos x="f87" y="f99"/>
                  </a:cxn>
                  <a:cxn ang="f69">
                    <a:pos x="f97" y="f100"/>
                  </a:cxn>
                  <a:cxn ang="f69">
                    <a:pos x="f84" y="f100"/>
                  </a:cxn>
                  <a:cxn ang="f69">
                    <a:pos x="f83" y="f101"/>
                  </a:cxn>
                  <a:cxn ang="f69">
                    <a:pos x="f80" y="f73"/>
                  </a:cxn>
                  <a:cxn ang="f69">
                    <a:pos x="f102" y="f101"/>
                  </a:cxn>
                  <a:cxn ang="f69">
                    <a:pos x="f78" y="f101"/>
                  </a:cxn>
                  <a:cxn ang="f69">
                    <a:pos x="f78" y="f99"/>
                  </a:cxn>
                  <a:cxn ang="f69">
                    <a:pos x="f78" y="f94"/>
                  </a:cxn>
                  <a:cxn ang="f69">
                    <a:pos x="f74" y="f103"/>
                  </a:cxn>
                  <a:cxn ang="f69">
                    <a:pos x="f74" y="f75"/>
                  </a:cxn>
                </a:cxnLst>
                <a:rect l="f70" t="f73" r="f71" b="f72"/>
                <a:pathLst>
                  <a:path w="20" h="15">
                    <a:moveTo>
                      <a:pt x="f8" y="f9"/>
                    </a:moveTo>
                    <a:cubicBezTo>
                      <a:pt x="f8" y="f9"/>
                      <a:pt x="f8" y="f10"/>
                      <a:pt x="f8" y="f10"/>
                    </a:cubicBezTo>
                    <a:cubicBezTo>
                      <a:pt x="f8" y="f10"/>
                      <a:pt x="f11" y="f12"/>
                      <a:pt x="f8" y="f12"/>
                    </a:cubicBezTo>
                    <a:cubicBezTo>
                      <a:pt x="f13" y="f12"/>
                      <a:pt x="f13" y="f12"/>
                      <a:pt x="f13" y="f12"/>
                    </a:cubicBezTo>
                    <a:cubicBezTo>
                      <a:pt x="f13" y="f7"/>
                      <a:pt x="f14" y="f7"/>
                      <a:pt x="f15" y="f12"/>
                    </a:cubicBezTo>
                    <a:cubicBezTo>
                      <a:pt x="f15" y="f10"/>
                      <a:pt x="f15" y="f10"/>
                      <a:pt x="f16" y="f9"/>
                    </a:cubicBezTo>
                    <a:cubicBezTo>
                      <a:pt x="f17" y="f9"/>
                      <a:pt x="f17" y="f9"/>
                      <a:pt x="f17" y="f18"/>
                    </a:cubicBezTo>
                    <a:cubicBezTo>
                      <a:pt x="f16" y="f18"/>
                      <a:pt x="f19" y="f18"/>
                      <a:pt x="f19" y="f18"/>
                    </a:cubicBezTo>
                    <a:cubicBezTo>
                      <a:pt x="f19" y="f20"/>
                      <a:pt x="f19" y="f18"/>
                      <a:pt x="f21" y="f18"/>
                    </a:cubicBezTo>
                    <a:cubicBezTo>
                      <a:pt x="f21" y="f18"/>
                      <a:pt x="f20" y="f18"/>
                      <a:pt x="f20" y="f20"/>
                    </a:cubicBezTo>
                    <a:cubicBezTo>
                      <a:pt x="f18" y="f21"/>
                      <a:pt x="f18" y="f18"/>
                      <a:pt x="f9" y="f20"/>
                    </a:cubicBezTo>
                    <a:cubicBezTo>
                      <a:pt x="f10" y="f20"/>
                      <a:pt x="f10" y="f20"/>
                      <a:pt x="f12" y="f20"/>
                    </a:cubicBezTo>
                    <a:cubicBezTo>
                      <a:pt x="f7" y="f20"/>
                      <a:pt x="f7" y="f18"/>
                      <a:pt x="f22" y="f9"/>
                    </a:cubicBezTo>
                    <a:cubicBezTo>
                      <a:pt x="f23" y="f9"/>
                      <a:pt x="f22" y="f9"/>
                      <a:pt x="f23" y="f18"/>
                    </a:cubicBezTo>
                    <a:cubicBezTo>
                      <a:pt x="f24" y="f18"/>
                      <a:pt x="f23" y="f20"/>
                      <a:pt x="f24" y="f18"/>
                    </a:cubicBezTo>
                    <a:cubicBezTo>
                      <a:pt x="f25" y="f18"/>
                      <a:pt x="f6" y="f21"/>
                      <a:pt x="f25" y="f19"/>
                    </a:cubicBezTo>
                    <a:cubicBezTo>
                      <a:pt x="f24" y="f19"/>
                      <a:pt x="f23" y="f17"/>
                      <a:pt x="f22" y="f16"/>
                    </a:cubicBezTo>
                    <a:cubicBezTo>
                      <a:pt x="f7" y="f15"/>
                      <a:pt x="f12" y="f15"/>
                      <a:pt x="f10" y="f15"/>
                    </a:cubicBezTo>
                    <a:cubicBezTo>
                      <a:pt x="f9" y="f15"/>
                      <a:pt x="f9" y="f15"/>
                      <a:pt x="f18" y="f15"/>
                    </a:cubicBezTo>
                    <a:cubicBezTo>
                      <a:pt x="f9" y="f14"/>
                      <a:pt x="f10" y="f14"/>
                      <a:pt x="f10" y="f14"/>
                    </a:cubicBezTo>
                    <a:cubicBezTo>
                      <a:pt x="f12" y="f15"/>
                      <a:pt x="f7" y="f14"/>
                      <a:pt x="f12" y="f14"/>
                    </a:cubicBezTo>
                    <a:cubicBezTo>
                      <a:pt x="f10" y="f13"/>
                      <a:pt x="f9" y="f14"/>
                      <a:pt x="f9" y="f13"/>
                    </a:cubicBezTo>
                    <a:cubicBezTo>
                      <a:pt x="f9" y="f13"/>
                      <a:pt x="f9" y="f8"/>
                      <a:pt x="f18" y="f8"/>
                    </a:cubicBezTo>
                    <a:cubicBezTo>
                      <a:pt x="f18" y="f8"/>
                      <a:pt x="f20" y="f8"/>
                      <a:pt x="f21" y="f8"/>
                    </a:cubicBezTo>
                    <a:cubicBezTo>
                      <a:pt x="f21" y="f8"/>
                      <a:pt x="f21" y="f11"/>
                      <a:pt x="f19" y="f11"/>
                    </a:cubicBezTo>
                    <a:cubicBezTo>
                      <a:pt x="f19" y="f11"/>
                      <a:pt x="f17" y="f5"/>
                      <a:pt x="f16" y="f5"/>
                    </a:cubicBezTo>
                    <a:cubicBezTo>
                      <a:pt x="f15" y="f11"/>
                      <a:pt x="f15" y="f5"/>
                      <a:pt x="f14" y="f11"/>
                    </a:cubicBezTo>
                    <a:cubicBezTo>
                      <a:pt x="f13" y="f11"/>
                      <a:pt x="f13" y="f11"/>
                      <a:pt x="f13" y="f11"/>
                    </a:cubicBezTo>
                    <a:cubicBezTo>
                      <a:pt x="f13" y="f8"/>
                      <a:pt x="f13" y="f13"/>
                      <a:pt x="f13" y="f13"/>
                    </a:cubicBezTo>
                    <a:cubicBezTo>
                      <a:pt x="f8" y="f14"/>
                      <a:pt x="f14" y="f14"/>
                      <a:pt x="f13" y="f16"/>
                    </a:cubicBezTo>
                    <a:cubicBezTo>
                      <a:pt x="f8" y="f17"/>
                      <a:pt x="f14" y="f19"/>
                      <a:pt x="f8" y="f21"/>
                    </a:cubicBezTo>
                    <a:cubicBezTo>
                      <a:pt x="f5" y="f20"/>
                      <a:pt x="f8" y="f2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28" name="Mexico">
                <a:extLst>
                  <a:ext uri="{FF2B5EF4-FFF2-40B4-BE49-F238E27FC236}">
                    <a16:creationId xmlns:a16="http://schemas.microsoft.com/office/drawing/2014/main" id="{FE68EF49-F0C8-7233-FC78-59A6165A6B9F}"/>
                  </a:ext>
                </a:extLst>
              </p:cNvPr>
              <p:cNvSpPr/>
              <p:nvPr/>
            </p:nvSpPr>
            <p:spPr>
              <a:xfrm>
                <a:off x="3997802" y="3501347"/>
                <a:ext cx="650696" cy="554684"/>
              </a:xfrm>
              <a:custGeom>
                <a:avLst/>
                <a:gdLst>
                  <a:gd name="f0" fmla="val 10800000"/>
                  <a:gd name="f1" fmla="val 5400000"/>
                  <a:gd name="f2" fmla="val 180"/>
                  <a:gd name="f3" fmla="val w"/>
                  <a:gd name="f4" fmla="val h"/>
                  <a:gd name="f5" fmla="val 0"/>
                  <a:gd name="f6" fmla="val 122"/>
                  <a:gd name="f7" fmla="val 113"/>
                  <a:gd name="f8" fmla="val 79"/>
                  <a:gd name="f9" fmla="val 42"/>
                  <a:gd name="f10" fmla="val 43"/>
                  <a:gd name="f11" fmla="val 44"/>
                  <a:gd name="f12" fmla="val 77"/>
                  <a:gd name="f13" fmla="val 47"/>
                  <a:gd name="f14" fmla="val 74"/>
                  <a:gd name="f15" fmla="val 51"/>
                  <a:gd name="f16" fmla="val 76"/>
                  <a:gd name="f17" fmla="val 59"/>
                  <a:gd name="f18" fmla="val 73"/>
                  <a:gd name="f19" fmla="val 62"/>
                  <a:gd name="f20" fmla="val 71"/>
                  <a:gd name="f21" fmla="val 66"/>
                  <a:gd name="f22" fmla="val 75"/>
                  <a:gd name="f23" fmla="val 68"/>
                  <a:gd name="f24" fmla="val 72"/>
                  <a:gd name="f25" fmla="val 80"/>
                  <a:gd name="f26" fmla="val 83"/>
                  <a:gd name="f27" fmla="val 84"/>
                  <a:gd name="f28" fmla="val 85"/>
                  <a:gd name="f29" fmla="val 87"/>
                  <a:gd name="f30" fmla="val 81"/>
                  <a:gd name="f31" fmla="val 88"/>
                  <a:gd name="f32" fmla="val 82"/>
                  <a:gd name="f33" fmla="val 90"/>
                  <a:gd name="f34" fmla="val 86"/>
                  <a:gd name="f35" fmla="val 89"/>
                  <a:gd name="f36" fmla="val 92"/>
                  <a:gd name="f37" fmla="val 95"/>
                  <a:gd name="f38" fmla="val 97"/>
                  <a:gd name="f39" fmla="val 98"/>
                  <a:gd name="f40" fmla="val 99"/>
                  <a:gd name="f41" fmla="val 96"/>
                  <a:gd name="f42" fmla="val 101"/>
                  <a:gd name="f43" fmla="val 102"/>
                  <a:gd name="f44" fmla="val 103"/>
                  <a:gd name="f45" fmla="val 78"/>
                  <a:gd name="f46" fmla="val 104"/>
                  <a:gd name="f47" fmla="val 69"/>
                  <a:gd name="f48" fmla="val 110"/>
                  <a:gd name="f49" fmla="val 111"/>
                  <a:gd name="f50" fmla="val 112"/>
                  <a:gd name="f51" fmla="val 70"/>
                  <a:gd name="f52" fmla="val 114"/>
                  <a:gd name="f53" fmla="val 117"/>
                  <a:gd name="f54" fmla="val 120"/>
                  <a:gd name="f55" fmla="val 119"/>
                  <a:gd name="f56" fmla="val 67"/>
                  <a:gd name="f57" fmla="val 121"/>
                  <a:gd name="f58" fmla="val 118"/>
                  <a:gd name="f59" fmla="val 115"/>
                  <a:gd name="f60" fmla="val 91"/>
                  <a:gd name="f61" fmla="val 107"/>
                  <a:gd name="f62" fmla="val 109"/>
                  <a:gd name="f63" fmla="val 106"/>
                  <a:gd name="f64" fmla="val 93"/>
                  <a:gd name="f65" fmla="val 100"/>
                  <a:gd name="f66" fmla="val 108"/>
                  <a:gd name="f67" fmla="val 105"/>
                  <a:gd name="f68" fmla="val 65"/>
                  <a:gd name="f69" fmla="val 64"/>
                  <a:gd name="f70" fmla="val 63"/>
                  <a:gd name="f71" fmla="val 60"/>
                  <a:gd name="f72" fmla="val 57"/>
                  <a:gd name="f73" fmla="val 56"/>
                  <a:gd name="f74" fmla="val 49"/>
                  <a:gd name="f75" fmla="val 94"/>
                  <a:gd name="f76" fmla="val 48"/>
                  <a:gd name="f77" fmla="val 46"/>
                  <a:gd name="f78" fmla="val 39"/>
                  <a:gd name="f79" fmla="val 41"/>
                  <a:gd name="f80" fmla="val 38"/>
                  <a:gd name="f81" fmla="val 37"/>
                  <a:gd name="f82" fmla="val 35"/>
                  <a:gd name="f83" fmla="val 34"/>
                  <a:gd name="f84" fmla="val 32"/>
                  <a:gd name="f85" fmla="val 36"/>
                  <a:gd name="f86" fmla="val 33"/>
                  <a:gd name="f87" fmla="val 29"/>
                  <a:gd name="f88" fmla="val 50"/>
                  <a:gd name="f89" fmla="val 28"/>
                  <a:gd name="f90" fmla="val 52"/>
                  <a:gd name="f91" fmla="val 27"/>
                  <a:gd name="f92" fmla="val 30"/>
                  <a:gd name="f93" fmla="val 25"/>
                  <a:gd name="f94" fmla="val 26"/>
                  <a:gd name="f95" fmla="val 45"/>
                  <a:gd name="f96" fmla="val 40"/>
                  <a:gd name="f97" fmla="val 24"/>
                  <a:gd name="f98" fmla="val 23"/>
                  <a:gd name="f99" fmla="val 22"/>
                  <a:gd name="f100" fmla="val 20"/>
                  <a:gd name="f101" fmla="val 31"/>
                  <a:gd name="f102" fmla="val 21"/>
                  <a:gd name="f103" fmla="val 19"/>
                  <a:gd name="f104" fmla="val 18"/>
                  <a:gd name="f105" fmla="val 17"/>
                  <a:gd name="f106" fmla="val 16"/>
                  <a:gd name="f107" fmla="val 15"/>
                  <a:gd name="f108" fmla="val 14"/>
                  <a:gd name="f109" fmla="val 10"/>
                  <a:gd name="f110" fmla="val 9"/>
                  <a:gd name="f111" fmla="val 7"/>
                  <a:gd name="f112" fmla="val 13"/>
                  <a:gd name="f113" fmla="val 6"/>
                  <a:gd name="f114" fmla="val 12"/>
                  <a:gd name="f115" fmla="val 11"/>
                  <a:gd name="f116" fmla="val 8"/>
                  <a:gd name="f117" fmla="val 53"/>
                  <a:gd name="f118" fmla="val 54"/>
                  <a:gd name="f119" fmla="val 58"/>
                  <a:gd name="f120" fmla="val 61"/>
                  <a:gd name="f121" fmla="val 55"/>
                  <a:gd name="f122" fmla="val 5"/>
                  <a:gd name="f123" fmla="val 3"/>
                  <a:gd name="f124" fmla="val 2"/>
                  <a:gd name="f125" fmla="val 4"/>
                  <a:gd name="f126" fmla="val 1"/>
                  <a:gd name="f127" fmla="+- 0 0 -90"/>
                  <a:gd name="f128" fmla="*/ f3 1 122"/>
                  <a:gd name="f129" fmla="*/ f4 1 113"/>
                  <a:gd name="f130" fmla="+- f7 0 f5"/>
                  <a:gd name="f131" fmla="+- f6 0 f5"/>
                  <a:gd name="f132" fmla="*/ f127 f0 1"/>
                  <a:gd name="f133" fmla="*/ f131 1 122"/>
                  <a:gd name="f134" fmla="*/ f130 1 113"/>
                  <a:gd name="f135" fmla="*/ f132 1 f2"/>
                  <a:gd name="f136" fmla="*/ 77 1 f133"/>
                  <a:gd name="f137" fmla="*/ 47 1 f134"/>
                  <a:gd name="f138" fmla="*/ 74 1 f133"/>
                  <a:gd name="f139" fmla="*/ 71 1 f134"/>
                  <a:gd name="f140" fmla="*/ 84 1 f134"/>
                  <a:gd name="f141" fmla="*/ 82 1 f133"/>
                  <a:gd name="f142" fmla="*/ 88 1 f134"/>
                  <a:gd name="f143" fmla="*/ 92 1 f133"/>
                  <a:gd name="f144" fmla="*/ 87 1 f134"/>
                  <a:gd name="f145" fmla="*/ 98 1 f133"/>
                  <a:gd name="f146" fmla="*/ 85 1 f134"/>
                  <a:gd name="f147" fmla="*/ 101 1 f133"/>
                  <a:gd name="f148" fmla="*/ 83 1 f134"/>
                  <a:gd name="f149" fmla="*/ 103 1 f133"/>
                  <a:gd name="f150" fmla="*/ 72 1 f134"/>
                  <a:gd name="f151" fmla="*/ 117 1 f133"/>
                  <a:gd name="f152" fmla="*/ 68 1 f134"/>
                  <a:gd name="f153" fmla="*/ 122 1 f133"/>
                  <a:gd name="f154" fmla="*/ 79 1 f134"/>
                  <a:gd name="f155" fmla="*/ 81 1 f134"/>
                  <a:gd name="f156" fmla="*/ 113 1 f133"/>
                  <a:gd name="f157" fmla="*/ 92 1 f134"/>
                  <a:gd name="f158" fmla="*/ 112 1 f133"/>
                  <a:gd name="f159" fmla="*/ 89 1 f134"/>
                  <a:gd name="f160" fmla="*/ 99 1 f133"/>
                  <a:gd name="f161" fmla="*/ 93 1 f134"/>
                  <a:gd name="f162" fmla="*/ 97 1 f133"/>
                  <a:gd name="f163" fmla="*/ 99 1 f134"/>
                  <a:gd name="f164" fmla="*/ 100 1 f133"/>
                  <a:gd name="f165" fmla="*/ 104 1 f134"/>
                  <a:gd name="f166" fmla="*/ 86 1 f133"/>
                  <a:gd name="f167" fmla="*/ 108 1 f134"/>
                  <a:gd name="f168" fmla="*/ 81 1 f133"/>
                  <a:gd name="f169" fmla="*/ 103 1 f134"/>
                  <a:gd name="f170" fmla="*/ 79 1 f133"/>
                  <a:gd name="f171" fmla="*/ 105 1 f134"/>
                  <a:gd name="f172" fmla="*/ 69 1 f133"/>
                  <a:gd name="f173" fmla="*/ 106 1 f134"/>
                  <a:gd name="f174" fmla="*/ 62 1 f133"/>
                  <a:gd name="f175" fmla="*/ 102 1 f134"/>
                  <a:gd name="f176" fmla="*/ 49 1 f133"/>
                  <a:gd name="f177" fmla="*/ 94 1 f134"/>
                  <a:gd name="f178" fmla="*/ 41 1 f133"/>
                  <a:gd name="f179" fmla="*/ 37 1 f133"/>
                  <a:gd name="f180" fmla="*/ 34 1 f133"/>
                  <a:gd name="f181" fmla="*/ 78 1 f134"/>
                  <a:gd name="f182" fmla="*/ 35 1 f133"/>
                  <a:gd name="f183" fmla="*/ 62 1 f134"/>
                  <a:gd name="f184" fmla="*/ 29 1 f133"/>
                  <a:gd name="f185" fmla="*/ 49 1 f134"/>
                  <a:gd name="f186" fmla="*/ 25 1 f133"/>
                  <a:gd name="f187" fmla="*/ 45 1 f134"/>
                  <a:gd name="f188" fmla="*/ 40 1 f134"/>
                  <a:gd name="f189" fmla="*/ 22 1 f133"/>
                  <a:gd name="f190" fmla="*/ 35 1 f134"/>
                  <a:gd name="f191" fmla="*/ 20 1 f133"/>
                  <a:gd name="f192" fmla="*/ 29 1 f134"/>
                  <a:gd name="f193" fmla="*/ 17 1 f133"/>
                  <a:gd name="f194" fmla="*/ 25 1 f134"/>
                  <a:gd name="f195" fmla="*/ 16 1 f133"/>
                  <a:gd name="f196" fmla="*/ 15 1 f134"/>
                  <a:gd name="f197" fmla="*/ 12 1 f133"/>
                  <a:gd name="f198" fmla="*/ 7 1 f134"/>
                  <a:gd name="f199" fmla="*/ 10 1 f133"/>
                  <a:gd name="f200" fmla="*/ 12 1 f134"/>
                  <a:gd name="f201" fmla="*/ 13 1 f133"/>
                  <a:gd name="f202" fmla="*/ 28 1 f134"/>
                  <a:gd name="f203" fmla="*/ 15 1 f133"/>
                  <a:gd name="f204" fmla="*/ 34 1 f134"/>
                  <a:gd name="f205" fmla="*/ 41 1 f134"/>
                  <a:gd name="f206" fmla="*/ 18 1 f133"/>
                  <a:gd name="f207" fmla="*/ 52 1 f134"/>
                  <a:gd name="f208" fmla="*/ 57 1 f134"/>
                  <a:gd name="f209" fmla="*/ 14 1 f133"/>
                  <a:gd name="f210" fmla="*/ 55 1 f134"/>
                  <a:gd name="f211" fmla="*/ 8 1 f133"/>
                  <a:gd name="f212" fmla="*/ 36 1 f134"/>
                  <a:gd name="f213" fmla="*/ 3 1 f133"/>
                  <a:gd name="f214" fmla="*/ 33 1 f134"/>
                  <a:gd name="f215" fmla="*/ 4 1 f133"/>
                  <a:gd name="f216" fmla="*/ 30 1 f134"/>
                  <a:gd name="f217" fmla="*/ 6 1 f133"/>
                  <a:gd name="f218" fmla="*/ 5 1 f133"/>
                  <a:gd name="f219" fmla="*/ 22 1 f134"/>
                  <a:gd name="f220" fmla="*/ 1 1 f133"/>
                  <a:gd name="f221" fmla="*/ 14 1 f134"/>
                  <a:gd name="f222" fmla="*/ 2 1 f133"/>
                  <a:gd name="f223" fmla="*/ 0 1 f134"/>
                  <a:gd name="f224" fmla="*/ 1 1 f134"/>
                  <a:gd name="f225" fmla="*/ 8 1 f134"/>
                  <a:gd name="f226" fmla="*/ 46 1 f133"/>
                  <a:gd name="f227" fmla="*/ 6 1 f134"/>
                  <a:gd name="f228" fmla="*/ 51 1 f133"/>
                  <a:gd name="f229" fmla="*/ 57 1 f133"/>
                  <a:gd name="f230" fmla="*/ 19 1 f134"/>
                  <a:gd name="f231" fmla="*/ 64 1 f133"/>
                  <a:gd name="f232" fmla="*/ 18 1 f134"/>
                  <a:gd name="f233" fmla="*/ 71 1 f133"/>
                  <a:gd name="f234" fmla="*/ 0 1 f133"/>
                  <a:gd name="f235" fmla="*/ f6 1 f133"/>
                  <a:gd name="f236" fmla="*/ f7 1 f134"/>
                  <a:gd name="f237" fmla="+- f135 0 f1"/>
                  <a:gd name="f238" fmla="*/ f234 f128 1"/>
                  <a:gd name="f239" fmla="*/ f235 f128 1"/>
                  <a:gd name="f240" fmla="*/ f236 f129 1"/>
                  <a:gd name="f241" fmla="*/ f223 f129 1"/>
                  <a:gd name="f242" fmla="*/ f136 f128 1"/>
                  <a:gd name="f243" fmla="*/ f137 f129 1"/>
                  <a:gd name="f244" fmla="*/ f138 f128 1"/>
                  <a:gd name="f245" fmla="*/ f139 f129 1"/>
                  <a:gd name="f246" fmla="*/ f140 f129 1"/>
                  <a:gd name="f247" fmla="*/ f141 f128 1"/>
                  <a:gd name="f248" fmla="*/ f142 f129 1"/>
                  <a:gd name="f249" fmla="*/ f143 f128 1"/>
                  <a:gd name="f250" fmla="*/ f144 f129 1"/>
                  <a:gd name="f251" fmla="*/ f145 f128 1"/>
                  <a:gd name="f252" fmla="*/ f146 f129 1"/>
                  <a:gd name="f253" fmla="*/ f147 f128 1"/>
                  <a:gd name="f254" fmla="*/ f148 f129 1"/>
                  <a:gd name="f255" fmla="*/ f149 f128 1"/>
                  <a:gd name="f256" fmla="*/ f150 f129 1"/>
                  <a:gd name="f257" fmla="*/ f151 f128 1"/>
                  <a:gd name="f258" fmla="*/ f152 f129 1"/>
                  <a:gd name="f259" fmla="*/ f153 f128 1"/>
                  <a:gd name="f260" fmla="*/ f154 f129 1"/>
                  <a:gd name="f261" fmla="*/ f155 f129 1"/>
                  <a:gd name="f262" fmla="*/ f156 f128 1"/>
                  <a:gd name="f263" fmla="*/ f157 f129 1"/>
                  <a:gd name="f264" fmla="*/ f158 f128 1"/>
                  <a:gd name="f265" fmla="*/ f159 f129 1"/>
                  <a:gd name="f266" fmla="*/ f160 f128 1"/>
                  <a:gd name="f267" fmla="*/ f161 f129 1"/>
                  <a:gd name="f268" fmla="*/ f162 f128 1"/>
                  <a:gd name="f269" fmla="*/ f163 f129 1"/>
                  <a:gd name="f270" fmla="*/ f164 f128 1"/>
                  <a:gd name="f271" fmla="*/ f165 f129 1"/>
                  <a:gd name="f272" fmla="*/ f166 f128 1"/>
                  <a:gd name="f273" fmla="*/ f167 f129 1"/>
                  <a:gd name="f274" fmla="*/ f168 f128 1"/>
                  <a:gd name="f275" fmla="*/ f169 f129 1"/>
                  <a:gd name="f276" fmla="*/ f170 f128 1"/>
                  <a:gd name="f277" fmla="*/ f171 f129 1"/>
                  <a:gd name="f278" fmla="*/ f172 f128 1"/>
                  <a:gd name="f279" fmla="*/ f173 f129 1"/>
                  <a:gd name="f280" fmla="*/ f174 f128 1"/>
                  <a:gd name="f281" fmla="*/ f175 f129 1"/>
                  <a:gd name="f282" fmla="*/ f176 f128 1"/>
                  <a:gd name="f283" fmla="*/ f177 f129 1"/>
                  <a:gd name="f284" fmla="*/ f178 f128 1"/>
                  <a:gd name="f285" fmla="*/ f179 f128 1"/>
                  <a:gd name="f286" fmla="*/ f180 f128 1"/>
                  <a:gd name="f287" fmla="*/ f181 f129 1"/>
                  <a:gd name="f288" fmla="*/ f182 f128 1"/>
                  <a:gd name="f289" fmla="*/ f183 f129 1"/>
                  <a:gd name="f290" fmla="*/ f184 f128 1"/>
                  <a:gd name="f291" fmla="*/ f185 f129 1"/>
                  <a:gd name="f292" fmla="*/ f186 f128 1"/>
                  <a:gd name="f293" fmla="*/ f187 f129 1"/>
                  <a:gd name="f294" fmla="*/ f188 f129 1"/>
                  <a:gd name="f295" fmla="*/ f189 f128 1"/>
                  <a:gd name="f296" fmla="*/ f190 f129 1"/>
                  <a:gd name="f297" fmla="*/ f191 f128 1"/>
                  <a:gd name="f298" fmla="*/ f192 f129 1"/>
                  <a:gd name="f299" fmla="*/ f193 f128 1"/>
                  <a:gd name="f300" fmla="*/ f194 f129 1"/>
                  <a:gd name="f301" fmla="*/ f195 f128 1"/>
                  <a:gd name="f302" fmla="*/ f196 f129 1"/>
                  <a:gd name="f303" fmla="*/ f197 f128 1"/>
                  <a:gd name="f304" fmla="*/ f198 f129 1"/>
                  <a:gd name="f305" fmla="*/ f199 f128 1"/>
                  <a:gd name="f306" fmla="*/ f200 f129 1"/>
                  <a:gd name="f307" fmla="*/ f201 f128 1"/>
                  <a:gd name="f308" fmla="*/ f202 f129 1"/>
                  <a:gd name="f309" fmla="*/ f203 f128 1"/>
                  <a:gd name="f310" fmla="*/ f204 f129 1"/>
                  <a:gd name="f311" fmla="*/ f205 f129 1"/>
                  <a:gd name="f312" fmla="*/ f206 f128 1"/>
                  <a:gd name="f313" fmla="*/ f207 f129 1"/>
                  <a:gd name="f314" fmla="*/ f208 f129 1"/>
                  <a:gd name="f315" fmla="*/ f209 f128 1"/>
                  <a:gd name="f316" fmla="*/ f210 f129 1"/>
                  <a:gd name="f317" fmla="*/ f211 f128 1"/>
                  <a:gd name="f318" fmla="*/ f212 f129 1"/>
                  <a:gd name="f319" fmla="*/ f213 f128 1"/>
                  <a:gd name="f320" fmla="*/ f214 f129 1"/>
                  <a:gd name="f321" fmla="*/ f215 f128 1"/>
                  <a:gd name="f322" fmla="*/ f216 f129 1"/>
                  <a:gd name="f323" fmla="*/ f217 f128 1"/>
                  <a:gd name="f324" fmla="*/ f218 f128 1"/>
                  <a:gd name="f325" fmla="*/ f219 f129 1"/>
                  <a:gd name="f326" fmla="*/ f220 f128 1"/>
                  <a:gd name="f327" fmla="*/ f221 f129 1"/>
                  <a:gd name="f328" fmla="*/ f222 f128 1"/>
                  <a:gd name="f329" fmla="*/ f224 f129 1"/>
                  <a:gd name="f330" fmla="*/ f225 f129 1"/>
                  <a:gd name="f331" fmla="*/ f226 f128 1"/>
                  <a:gd name="f332" fmla="*/ f227 f129 1"/>
                  <a:gd name="f333" fmla="*/ f228 f128 1"/>
                  <a:gd name="f334" fmla="*/ f229 f128 1"/>
                  <a:gd name="f335" fmla="*/ f230 f129 1"/>
                  <a:gd name="f336" fmla="*/ f231 f128 1"/>
                  <a:gd name="f337" fmla="*/ f232 f129 1"/>
                  <a:gd name="f338" fmla="*/ f233 f128 1"/>
                </a:gdLst>
                <a:ahLst/>
                <a:cxnLst>
                  <a:cxn ang="3cd4">
                    <a:pos x="hc" y="t"/>
                  </a:cxn>
                  <a:cxn ang="0">
                    <a:pos x="r" y="vc"/>
                  </a:cxn>
                  <a:cxn ang="cd4">
                    <a:pos x="hc" y="b"/>
                  </a:cxn>
                  <a:cxn ang="cd2">
                    <a:pos x="l" y="vc"/>
                  </a:cxn>
                  <a:cxn ang="f237">
                    <a:pos x="f242" y="f243"/>
                  </a:cxn>
                  <a:cxn ang="f237">
                    <a:pos x="f244" y="f245"/>
                  </a:cxn>
                  <a:cxn ang="f237">
                    <a:pos x="f242" y="f246"/>
                  </a:cxn>
                  <a:cxn ang="f237">
                    <a:pos x="f247" y="f248"/>
                  </a:cxn>
                  <a:cxn ang="f237">
                    <a:pos x="f249" y="f250"/>
                  </a:cxn>
                  <a:cxn ang="f237">
                    <a:pos x="f251" y="f252"/>
                  </a:cxn>
                  <a:cxn ang="f237">
                    <a:pos x="f253" y="f254"/>
                  </a:cxn>
                  <a:cxn ang="f237">
                    <a:pos x="f255" y="f256"/>
                  </a:cxn>
                  <a:cxn ang="f237">
                    <a:pos x="f257" y="f258"/>
                  </a:cxn>
                  <a:cxn ang="f237">
                    <a:pos x="f259" y="f245"/>
                  </a:cxn>
                  <a:cxn ang="f237">
                    <a:pos x="f257" y="f260"/>
                  </a:cxn>
                  <a:cxn ang="f237">
                    <a:pos x="f257" y="f261"/>
                  </a:cxn>
                  <a:cxn ang="f237">
                    <a:pos x="f262" y="f263"/>
                  </a:cxn>
                  <a:cxn ang="f237">
                    <a:pos x="f264" y="f265"/>
                  </a:cxn>
                  <a:cxn ang="f237">
                    <a:pos x="f266" y="f267"/>
                  </a:cxn>
                  <a:cxn ang="f237">
                    <a:pos x="f268" y="f269"/>
                  </a:cxn>
                  <a:cxn ang="f237">
                    <a:pos x="f270" y="f271"/>
                  </a:cxn>
                  <a:cxn ang="f237">
                    <a:pos x="f272" y="f273"/>
                  </a:cxn>
                  <a:cxn ang="f237">
                    <a:pos x="f274" y="f275"/>
                  </a:cxn>
                  <a:cxn ang="f237">
                    <a:pos x="f276" y="f277"/>
                  </a:cxn>
                  <a:cxn ang="f237">
                    <a:pos x="f278" y="f279"/>
                  </a:cxn>
                  <a:cxn ang="f237">
                    <a:pos x="f280" y="f281"/>
                  </a:cxn>
                  <a:cxn ang="f237">
                    <a:pos x="f282" y="f283"/>
                  </a:cxn>
                  <a:cxn ang="f237">
                    <a:pos x="f284" y="f265"/>
                  </a:cxn>
                  <a:cxn ang="f237">
                    <a:pos x="f285" y="f246"/>
                  </a:cxn>
                  <a:cxn ang="f237">
                    <a:pos x="f286" y="f287"/>
                  </a:cxn>
                  <a:cxn ang="f237">
                    <a:pos x="f285" y="f256"/>
                  </a:cxn>
                  <a:cxn ang="f237">
                    <a:pos x="f288" y="f289"/>
                  </a:cxn>
                  <a:cxn ang="f237">
                    <a:pos x="f290" y="f291"/>
                  </a:cxn>
                  <a:cxn ang="f237">
                    <a:pos x="f292" y="f293"/>
                  </a:cxn>
                  <a:cxn ang="f237">
                    <a:pos x="f292" y="f294"/>
                  </a:cxn>
                  <a:cxn ang="f237">
                    <a:pos x="f295" y="f296"/>
                  </a:cxn>
                  <a:cxn ang="f237">
                    <a:pos x="f297" y="f298"/>
                  </a:cxn>
                  <a:cxn ang="f237">
                    <a:pos x="f299" y="f300"/>
                  </a:cxn>
                  <a:cxn ang="f237">
                    <a:pos x="f301" y="f302"/>
                  </a:cxn>
                  <a:cxn ang="f237">
                    <a:pos x="f303" y="f304"/>
                  </a:cxn>
                  <a:cxn ang="f237">
                    <a:pos x="f305" y="f306"/>
                  </a:cxn>
                  <a:cxn ang="f237">
                    <a:pos x="f307" y="f308"/>
                  </a:cxn>
                  <a:cxn ang="f237">
                    <a:pos x="f309" y="f310"/>
                  </a:cxn>
                  <a:cxn ang="f237">
                    <a:pos x="f301" y="f294"/>
                  </a:cxn>
                  <a:cxn ang="f237">
                    <a:pos x="f301" y="f311"/>
                  </a:cxn>
                  <a:cxn ang="f237">
                    <a:pos x="f299" y="f293"/>
                  </a:cxn>
                  <a:cxn ang="f237">
                    <a:pos x="f312" y="f313"/>
                  </a:cxn>
                  <a:cxn ang="f237">
                    <a:pos x="f297" y="f314"/>
                  </a:cxn>
                  <a:cxn ang="f237">
                    <a:pos x="f315" y="f316"/>
                  </a:cxn>
                  <a:cxn ang="f237">
                    <a:pos x="f305" y="f291"/>
                  </a:cxn>
                  <a:cxn ang="f237">
                    <a:pos x="f317" y="f318"/>
                  </a:cxn>
                  <a:cxn ang="f237">
                    <a:pos x="f319" y="f320"/>
                  </a:cxn>
                  <a:cxn ang="f237">
                    <a:pos x="f321" y="f322"/>
                  </a:cxn>
                  <a:cxn ang="f237">
                    <a:pos x="f323" y="f298"/>
                  </a:cxn>
                  <a:cxn ang="f237">
                    <a:pos x="f324" y="f325"/>
                  </a:cxn>
                  <a:cxn ang="f237">
                    <a:pos x="f326" y="f327"/>
                  </a:cxn>
                  <a:cxn ang="f237">
                    <a:pos x="f326" y="f304"/>
                  </a:cxn>
                  <a:cxn ang="f237">
                    <a:pos x="f328" y="f241"/>
                  </a:cxn>
                  <a:cxn ang="f237">
                    <a:pos x="f303" y="f329"/>
                  </a:cxn>
                  <a:cxn ang="f237">
                    <a:pos x="f285" y="f330"/>
                  </a:cxn>
                  <a:cxn ang="f237">
                    <a:pos x="f331" y="f332"/>
                  </a:cxn>
                  <a:cxn ang="f237">
                    <a:pos x="f333" y="f306"/>
                  </a:cxn>
                  <a:cxn ang="f237">
                    <a:pos x="f334" y="f335"/>
                  </a:cxn>
                  <a:cxn ang="f237">
                    <a:pos x="f336" y="f337"/>
                  </a:cxn>
                  <a:cxn ang="f237">
                    <a:pos x="f338" y="f318"/>
                  </a:cxn>
                </a:cxnLst>
                <a:rect l="f238" t="f241" r="f239" b="f240"/>
                <a:pathLst>
                  <a:path w="122" h="113">
                    <a:moveTo>
                      <a:pt x="f8" y="f9"/>
                    </a:moveTo>
                    <a:cubicBezTo>
                      <a:pt x="f8" y="f10"/>
                      <a:pt x="f8" y="f11"/>
                      <a:pt x="f12" y="f13"/>
                    </a:cubicBezTo>
                    <a:cubicBezTo>
                      <a:pt x="f14" y="f15"/>
                      <a:pt x="f16" y="f17"/>
                      <a:pt x="f18" y="f19"/>
                    </a:cubicBezTo>
                    <a:cubicBezTo>
                      <a:pt x="f20" y="f21"/>
                      <a:pt x="f22" y="f23"/>
                      <a:pt x="f14" y="f20"/>
                    </a:cubicBezTo>
                    <a:cubicBezTo>
                      <a:pt x="f24" y="f18"/>
                      <a:pt x="f22" y="f12"/>
                      <a:pt x="f16" y="f25"/>
                    </a:cubicBezTo>
                    <a:cubicBezTo>
                      <a:pt x="f12" y="f26"/>
                      <a:pt x="f16" y="f26"/>
                      <a:pt x="f12" y="f27"/>
                    </a:cubicBezTo>
                    <a:cubicBezTo>
                      <a:pt x="f8" y="f28"/>
                      <a:pt x="f12" y="f29"/>
                      <a:pt x="f8" y="f29"/>
                    </a:cubicBezTo>
                    <a:cubicBezTo>
                      <a:pt x="f30" y="f29"/>
                      <a:pt x="f30" y="f31"/>
                      <a:pt x="f32" y="f31"/>
                    </a:cubicBezTo>
                    <a:cubicBezTo>
                      <a:pt x="f26" y="f31"/>
                      <a:pt x="f27" y="f33"/>
                      <a:pt x="f34" y="f35"/>
                    </a:cubicBezTo>
                    <a:cubicBezTo>
                      <a:pt x="f31" y="f29"/>
                      <a:pt x="f33" y="f31"/>
                      <a:pt x="f36" y="f29"/>
                    </a:cubicBezTo>
                    <a:cubicBezTo>
                      <a:pt x="f37" y="f28"/>
                      <a:pt x="f37" y="f34"/>
                      <a:pt x="f38" y="f28"/>
                    </a:cubicBezTo>
                    <a:cubicBezTo>
                      <a:pt x="f39" y="f27"/>
                      <a:pt x="f40" y="f28"/>
                      <a:pt x="f39" y="f28"/>
                    </a:cubicBezTo>
                    <a:cubicBezTo>
                      <a:pt x="f41" y="f34"/>
                      <a:pt x="f41" y="f29"/>
                      <a:pt x="f39" y="f34"/>
                    </a:cubicBezTo>
                    <a:cubicBezTo>
                      <a:pt x="f42" y="f27"/>
                      <a:pt x="f38" y="f28"/>
                      <a:pt x="f42" y="f26"/>
                    </a:cubicBezTo>
                    <a:cubicBezTo>
                      <a:pt x="f43" y="f32"/>
                      <a:pt x="f42" y="f8"/>
                      <a:pt x="f44" y="f45"/>
                    </a:cubicBezTo>
                    <a:cubicBezTo>
                      <a:pt x="f46" y="f45"/>
                      <a:pt x="f44" y="f22"/>
                      <a:pt x="f44" y="f24"/>
                    </a:cubicBezTo>
                    <a:cubicBezTo>
                      <a:pt x="f46" y="f47"/>
                      <a:pt x="f48" y="f23"/>
                      <a:pt x="f49" y="f47"/>
                    </a:cubicBezTo>
                    <a:cubicBezTo>
                      <a:pt x="f50" y="f51"/>
                      <a:pt x="f52" y="f23"/>
                      <a:pt x="f53" y="f23"/>
                    </a:cubicBezTo>
                    <a:cubicBezTo>
                      <a:pt x="f54" y="f47"/>
                      <a:pt x="f55" y="f56"/>
                      <a:pt x="f54" y="f47"/>
                    </a:cubicBezTo>
                    <a:cubicBezTo>
                      <a:pt x="f57" y="f20"/>
                      <a:pt x="f57" y="f47"/>
                      <a:pt x="f6" y="f20"/>
                    </a:cubicBezTo>
                    <a:cubicBezTo>
                      <a:pt x="f6" y="f18"/>
                      <a:pt x="f54" y="f14"/>
                      <a:pt x="f55" y="f22"/>
                    </a:cubicBezTo>
                    <a:cubicBezTo>
                      <a:pt x="f55" y="f12"/>
                      <a:pt x="f55" y="f8"/>
                      <a:pt x="f53" y="f8"/>
                    </a:cubicBezTo>
                    <a:cubicBezTo>
                      <a:pt x="f53" y="f45"/>
                      <a:pt x="f53" y="f8"/>
                      <a:pt x="f53" y="f8"/>
                    </a:cubicBezTo>
                    <a:cubicBezTo>
                      <a:pt x="f58" y="f8"/>
                      <a:pt x="f55" y="f8"/>
                      <a:pt x="f53" y="f30"/>
                    </a:cubicBezTo>
                    <a:cubicBezTo>
                      <a:pt x="f59" y="f26"/>
                      <a:pt x="f59" y="f29"/>
                      <a:pt x="f52" y="f31"/>
                    </a:cubicBezTo>
                    <a:cubicBezTo>
                      <a:pt x="f52" y="f35"/>
                      <a:pt x="f59" y="f60"/>
                      <a:pt x="f7" y="f36"/>
                    </a:cubicBezTo>
                    <a:cubicBezTo>
                      <a:pt x="f52" y="f35"/>
                      <a:pt x="f7" y="f33"/>
                      <a:pt x="f7" y="f29"/>
                    </a:cubicBezTo>
                    <a:cubicBezTo>
                      <a:pt x="f7" y="f31"/>
                      <a:pt x="f49" y="f35"/>
                      <a:pt x="f50" y="f35"/>
                    </a:cubicBezTo>
                    <a:cubicBezTo>
                      <a:pt x="f61" y="f41"/>
                      <a:pt x="f62" y="f35"/>
                      <a:pt x="f63" y="f64"/>
                    </a:cubicBezTo>
                    <a:cubicBezTo>
                      <a:pt x="f40" y="f64"/>
                      <a:pt x="f40" y="f64"/>
                      <a:pt x="f40" y="f64"/>
                    </a:cubicBezTo>
                    <a:cubicBezTo>
                      <a:pt x="f39" y="f37"/>
                      <a:pt x="f40" y="f37"/>
                      <a:pt x="f40" y="f41"/>
                    </a:cubicBezTo>
                    <a:cubicBezTo>
                      <a:pt x="f40" y="f39"/>
                      <a:pt x="f38" y="f38"/>
                      <a:pt x="f38" y="f40"/>
                    </a:cubicBezTo>
                    <a:cubicBezTo>
                      <a:pt x="f38" y="f65"/>
                      <a:pt x="f40" y="f40"/>
                      <a:pt x="f40" y="f42"/>
                    </a:cubicBezTo>
                    <a:cubicBezTo>
                      <a:pt x="f40" y="f44"/>
                      <a:pt x="f65" y="f43"/>
                      <a:pt x="f65" y="f46"/>
                    </a:cubicBezTo>
                    <a:cubicBezTo>
                      <a:pt x="f37" y="f44"/>
                      <a:pt x="f36" y="f43"/>
                      <a:pt x="f33" y="f7"/>
                    </a:cubicBezTo>
                    <a:cubicBezTo>
                      <a:pt x="f33" y="f50"/>
                      <a:pt x="f33" y="f50"/>
                      <a:pt x="f34" y="f66"/>
                    </a:cubicBezTo>
                    <a:cubicBezTo>
                      <a:pt x="f26" y="f46"/>
                      <a:pt x="f32" y="f63"/>
                      <a:pt x="f30" y="f46"/>
                    </a:cubicBezTo>
                    <a:cubicBezTo>
                      <a:pt x="f32" y="f46"/>
                      <a:pt x="f32" y="f44"/>
                      <a:pt x="f30" y="f44"/>
                    </a:cubicBezTo>
                    <a:cubicBezTo>
                      <a:pt x="f25" y="f46"/>
                      <a:pt x="f25" y="f44"/>
                      <a:pt x="f8" y="f46"/>
                    </a:cubicBezTo>
                    <a:cubicBezTo>
                      <a:pt x="f45" y="f67"/>
                      <a:pt x="f30" y="f46"/>
                      <a:pt x="f8" y="f67"/>
                    </a:cubicBezTo>
                    <a:cubicBezTo>
                      <a:pt x="f16" y="f67"/>
                      <a:pt x="f45" y="f63"/>
                      <a:pt x="f22" y="f63"/>
                    </a:cubicBezTo>
                    <a:cubicBezTo>
                      <a:pt x="f24" y="f63"/>
                      <a:pt x="f18" y="f62"/>
                      <a:pt x="f47" y="f63"/>
                    </a:cubicBezTo>
                    <a:cubicBezTo>
                      <a:pt x="f23" y="f61"/>
                      <a:pt x="f21" y="f63"/>
                      <a:pt x="f68" y="f67"/>
                    </a:cubicBezTo>
                    <a:cubicBezTo>
                      <a:pt x="f69" y="f44"/>
                      <a:pt x="f70" y="f46"/>
                      <a:pt x="f19" y="f43"/>
                    </a:cubicBezTo>
                    <a:cubicBezTo>
                      <a:pt x="f71" y="f65"/>
                      <a:pt x="f17" y="f43"/>
                      <a:pt x="f72" y="f40"/>
                    </a:cubicBezTo>
                    <a:cubicBezTo>
                      <a:pt x="f73" y="f38"/>
                      <a:pt x="f15" y="f39"/>
                      <a:pt x="f74" y="f75"/>
                    </a:cubicBezTo>
                    <a:cubicBezTo>
                      <a:pt x="f76" y="f36"/>
                      <a:pt x="f74" y="f64"/>
                      <a:pt x="f77" y="f36"/>
                    </a:cubicBezTo>
                    <a:cubicBezTo>
                      <a:pt x="f78" y="f33"/>
                      <a:pt x="f10" y="f35"/>
                      <a:pt x="f79" y="f35"/>
                    </a:cubicBezTo>
                    <a:cubicBezTo>
                      <a:pt x="f78" y="f31"/>
                      <a:pt x="f78" y="f29"/>
                      <a:pt x="f80" y="f29"/>
                    </a:cubicBezTo>
                    <a:cubicBezTo>
                      <a:pt x="f81" y="f34"/>
                      <a:pt x="f80" y="f28"/>
                      <a:pt x="f81" y="f27"/>
                    </a:cubicBezTo>
                    <a:cubicBezTo>
                      <a:pt x="f82" y="f27"/>
                      <a:pt x="f82" y="f30"/>
                      <a:pt x="f83" y="f25"/>
                    </a:cubicBezTo>
                    <a:cubicBezTo>
                      <a:pt x="f84" y="f8"/>
                      <a:pt x="f85" y="f45"/>
                      <a:pt x="f83" y="f45"/>
                    </a:cubicBezTo>
                    <a:cubicBezTo>
                      <a:pt x="f84" y="f12"/>
                      <a:pt x="f82" y="f16"/>
                      <a:pt x="f82" y="f14"/>
                    </a:cubicBezTo>
                    <a:cubicBezTo>
                      <a:pt x="f85" y="f24"/>
                      <a:pt x="f80" y="f14"/>
                      <a:pt x="f81" y="f24"/>
                    </a:cubicBezTo>
                    <a:cubicBezTo>
                      <a:pt x="f85" y="f51"/>
                      <a:pt x="f80" y="f18"/>
                      <a:pt x="f81" y="f47"/>
                    </a:cubicBezTo>
                    <a:cubicBezTo>
                      <a:pt x="f82" y="f68"/>
                      <a:pt x="f80" y="f23"/>
                      <a:pt x="f82" y="f19"/>
                    </a:cubicBezTo>
                    <a:cubicBezTo>
                      <a:pt x="f86" y="f71"/>
                      <a:pt x="f84" y="f73"/>
                      <a:pt x="f87" y="f88"/>
                    </a:cubicBezTo>
                    <a:cubicBezTo>
                      <a:pt x="f89" y="f74"/>
                      <a:pt x="f84" y="f90"/>
                      <a:pt x="f87" y="f74"/>
                    </a:cubicBezTo>
                    <a:cubicBezTo>
                      <a:pt x="f91" y="f77"/>
                      <a:pt x="f92" y="f15"/>
                      <a:pt x="f91" y="f76"/>
                    </a:cubicBezTo>
                    <a:cubicBezTo>
                      <a:pt x="f93" y="f77"/>
                      <a:pt x="f94" y="f77"/>
                      <a:pt x="f93" y="f95"/>
                    </a:cubicBezTo>
                    <a:cubicBezTo>
                      <a:pt x="f93" y="f11"/>
                      <a:pt x="f93" y="f77"/>
                      <a:pt x="f93" y="f10"/>
                    </a:cubicBezTo>
                    <a:cubicBezTo>
                      <a:pt x="f93" y="f79"/>
                      <a:pt x="f94" y="f79"/>
                      <a:pt x="f93" y="f96"/>
                    </a:cubicBezTo>
                    <a:cubicBezTo>
                      <a:pt x="f93" y="f80"/>
                      <a:pt x="f97" y="f85"/>
                      <a:pt x="f98" y="f81"/>
                    </a:cubicBezTo>
                    <a:cubicBezTo>
                      <a:pt x="f98" y="f80"/>
                      <a:pt x="f99" y="f85"/>
                      <a:pt x="f99" y="f82"/>
                    </a:cubicBezTo>
                    <a:cubicBezTo>
                      <a:pt x="f99" y="f86"/>
                      <a:pt x="f100" y="f86"/>
                      <a:pt x="f100" y="f101"/>
                    </a:cubicBezTo>
                    <a:cubicBezTo>
                      <a:pt x="f102" y="f87"/>
                      <a:pt x="f100" y="f89"/>
                      <a:pt x="f100" y="f87"/>
                    </a:cubicBezTo>
                    <a:cubicBezTo>
                      <a:pt x="f103" y="f92"/>
                      <a:pt x="f103" y="f87"/>
                      <a:pt x="f104" y="f89"/>
                    </a:cubicBezTo>
                    <a:cubicBezTo>
                      <a:pt x="f105" y="f94"/>
                      <a:pt x="f105" y="f94"/>
                      <a:pt x="f105" y="f93"/>
                    </a:cubicBezTo>
                    <a:cubicBezTo>
                      <a:pt x="f104" y="f98"/>
                      <a:pt x="f106" y="f98"/>
                      <a:pt x="f106" y="f100"/>
                    </a:cubicBezTo>
                    <a:cubicBezTo>
                      <a:pt x="f106" y="f105"/>
                      <a:pt x="f105" y="f105"/>
                      <a:pt x="f106" y="f107"/>
                    </a:cubicBezTo>
                    <a:cubicBezTo>
                      <a:pt x="f107" y="f108"/>
                      <a:pt x="f104" y="f109"/>
                      <a:pt x="f108" y="f110"/>
                    </a:cubicBezTo>
                    <a:cubicBezTo>
                      <a:pt x="f107" y="f111"/>
                      <a:pt x="f112" y="f113"/>
                      <a:pt x="f114" y="f111"/>
                    </a:cubicBezTo>
                    <a:cubicBezTo>
                      <a:pt x="f115" y="f110"/>
                      <a:pt x="f115" y="f113"/>
                      <a:pt x="f109" y="f113"/>
                    </a:cubicBezTo>
                    <a:cubicBezTo>
                      <a:pt x="f115" y="f116"/>
                      <a:pt x="f116" y="f114"/>
                      <a:pt x="f109" y="f114"/>
                    </a:cubicBezTo>
                    <a:cubicBezTo>
                      <a:pt x="f110" y="f112"/>
                      <a:pt x="f110" y="f103"/>
                      <a:pt x="f109" y="f100"/>
                    </a:cubicBezTo>
                    <a:cubicBezTo>
                      <a:pt x="f108" y="f93"/>
                      <a:pt x="f112" y="f89"/>
                      <a:pt x="f112" y="f89"/>
                    </a:cubicBezTo>
                    <a:cubicBezTo>
                      <a:pt x="f108" y="f91"/>
                      <a:pt x="f112" y="f92"/>
                      <a:pt x="f108" y="f92"/>
                    </a:cubicBezTo>
                    <a:cubicBezTo>
                      <a:pt x="f107" y="f101"/>
                      <a:pt x="f112" y="f84"/>
                      <a:pt x="f107" y="f83"/>
                    </a:cubicBezTo>
                    <a:cubicBezTo>
                      <a:pt x="f105" y="f81"/>
                      <a:pt x="f107" y="f81"/>
                      <a:pt x="f106" y="f78"/>
                    </a:cubicBezTo>
                    <a:cubicBezTo>
                      <a:pt x="f105" y="f96"/>
                      <a:pt x="f107" y="f80"/>
                      <a:pt x="f106" y="f96"/>
                    </a:cubicBezTo>
                    <a:cubicBezTo>
                      <a:pt x="f106" y="f96"/>
                      <a:pt x="f107" y="f11"/>
                      <a:pt x="f106" y="f10"/>
                    </a:cubicBezTo>
                    <a:cubicBezTo>
                      <a:pt x="f105" y="f10"/>
                      <a:pt x="f106" y="f9"/>
                      <a:pt x="f106" y="f79"/>
                    </a:cubicBezTo>
                    <a:cubicBezTo>
                      <a:pt x="f105" y="f79"/>
                      <a:pt x="f106" y="f78"/>
                      <a:pt x="f105" y="f79"/>
                    </a:cubicBezTo>
                    <a:cubicBezTo>
                      <a:pt x="f103" y="f11"/>
                      <a:pt x="f104" y="f11"/>
                      <a:pt x="f105" y="f95"/>
                    </a:cubicBezTo>
                    <a:cubicBezTo>
                      <a:pt x="f105" y="f13"/>
                      <a:pt x="f104" y="f74"/>
                      <a:pt x="f105" y="f88"/>
                    </a:cubicBezTo>
                    <a:cubicBezTo>
                      <a:pt x="f106" y="f88"/>
                      <a:pt x="f105" y="f117"/>
                      <a:pt x="f104" y="f90"/>
                    </a:cubicBezTo>
                    <a:cubicBezTo>
                      <a:pt x="f103" y="f90"/>
                      <a:pt x="f103" y="f118"/>
                      <a:pt x="f100" y="f118"/>
                    </a:cubicBezTo>
                    <a:cubicBezTo>
                      <a:pt x="f102" y="f118"/>
                      <a:pt x="f103" y="f73"/>
                      <a:pt x="f100" y="f72"/>
                    </a:cubicBezTo>
                    <a:cubicBezTo>
                      <a:pt x="f102" y="f119"/>
                      <a:pt x="f100" y="f71"/>
                      <a:pt x="f104" y="f71"/>
                    </a:cubicBezTo>
                    <a:cubicBezTo>
                      <a:pt x="f106" y="f120"/>
                      <a:pt x="f105" y="f72"/>
                      <a:pt x="f108" y="f121"/>
                    </a:cubicBezTo>
                    <a:cubicBezTo>
                      <a:pt x="f114" y="f118"/>
                      <a:pt x="f114" y="f90"/>
                      <a:pt x="f114" y="f15"/>
                    </a:cubicBezTo>
                    <a:cubicBezTo>
                      <a:pt x="f115" y="f88"/>
                      <a:pt x="f115" y="f74"/>
                      <a:pt x="f109" y="f74"/>
                    </a:cubicBezTo>
                    <a:cubicBezTo>
                      <a:pt x="f109" y="f88"/>
                      <a:pt x="f110" y="f88"/>
                      <a:pt x="f109" y="f77"/>
                    </a:cubicBezTo>
                    <a:cubicBezTo>
                      <a:pt x="f114" y="f78"/>
                      <a:pt x="f111" y="f78"/>
                      <a:pt x="f116" y="f85"/>
                    </a:cubicBezTo>
                    <a:cubicBezTo>
                      <a:pt x="f111" y="f80"/>
                      <a:pt x="f111" y="f82"/>
                      <a:pt x="f113" y="f85"/>
                    </a:cubicBezTo>
                    <a:cubicBezTo>
                      <a:pt x="f122" y="f80"/>
                      <a:pt x="f113" y="f82"/>
                      <a:pt x="f123" y="f86"/>
                    </a:cubicBezTo>
                    <a:cubicBezTo>
                      <a:pt x="f124" y="f84"/>
                      <a:pt x="f125" y="f84"/>
                      <a:pt x="f124" y="f101"/>
                    </a:cubicBezTo>
                    <a:cubicBezTo>
                      <a:pt x="f126" y="f92"/>
                      <a:pt x="f124" y="f92"/>
                      <a:pt x="f125" y="f92"/>
                    </a:cubicBezTo>
                    <a:cubicBezTo>
                      <a:pt x="f122" y="f92"/>
                      <a:pt x="f122" y="f87"/>
                      <a:pt x="f113" y="f92"/>
                    </a:cubicBezTo>
                    <a:cubicBezTo>
                      <a:pt x="f113" y="f101"/>
                      <a:pt x="f111" y="f92"/>
                      <a:pt x="f113" y="f87"/>
                    </a:cubicBezTo>
                    <a:cubicBezTo>
                      <a:pt x="f113" y="f87"/>
                      <a:pt x="f113" y="f87"/>
                      <a:pt x="f111" y="f89"/>
                    </a:cubicBezTo>
                    <a:cubicBezTo>
                      <a:pt x="f111" y="f91"/>
                      <a:pt x="f116" y="f93"/>
                      <a:pt x="f122" y="f99"/>
                    </a:cubicBezTo>
                    <a:cubicBezTo>
                      <a:pt x="f124" y="f103"/>
                      <a:pt x="f124" y="f103"/>
                      <a:pt x="f124" y="f105"/>
                    </a:cubicBezTo>
                    <a:cubicBezTo>
                      <a:pt x="f123" y="f107"/>
                      <a:pt x="f126" y="f104"/>
                      <a:pt x="f126" y="f108"/>
                    </a:cubicBezTo>
                    <a:cubicBezTo>
                      <a:pt x="f124" y="f115"/>
                      <a:pt x="f5" y="f108"/>
                      <a:pt x="f126" y="f109"/>
                    </a:cubicBezTo>
                    <a:cubicBezTo>
                      <a:pt x="f124" y="f116"/>
                      <a:pt x="f5" y="f110"/>
                      <a:pt x="f126" y="f111"/>
                    </a:cubicBezTo>
                    <a:cubicBezTo>
                      <a:pt x="f123" y="f125"/>
                      <a:pt x="f5" y="f125"/>
                      <a:pt x="f126" y="f124"/>
                    </a:cubicBezTo>
                    <a:cubicBezTo>
                      <a:pt x="f123" y="f126"/>
                      <a:pt x="f5" y="f124"/>
                      <a:pt x="f124" y="f5"/>
                    </a:cubicBezTo>
                    <a:cubicBezTo>
                      <a:pt x="f122" y="f126"/>
                      <a:pt x="f109" y="f5"/>
                      <a:pt x="f114" y="f126"/>
                    </a:cubicBezTo>
                    <a:cubicBezTo>
                      <a:pt x="f114" y="f126"/>
                      <a:pt x="f114" y="f126"/>
                      <a:pt x="f114" y="f126"/>
                    </a:cubicBezTo>
                    <a:cubicBezTo>
                      <a:pt x="f91" y="f116"/>
                      <a:pt x="f91" y="f116"/>
                      <a:pt x="f91" y="f116"/>
                    </a:cubicBezTo>
                    <a:cubicBezTo>
                      <a:pt x="f81" y="f116"/>
                      <a:pt x="f81" y="f116"/>
                      <a:pt x="f81" y="f116"/>
                    </a:cubicBezTo>
                    <a:cubicBezTo>
                      <a:pt x="f78" y="f113"/>
                      <a:pt x="f78" y="f113"/>
                      <a:pt x="f78" y="f113"/>
                    </a:cubicBezTo>
                    <a:cubicBezTo>
                      <a:pt x="f77" y="f113"/>
                      <a:pt x="f77" y="f113"/>
                      <a:pt x="f77" y="f113"/>
                    </a:cubicBezTo>
                    <a:cubicBezTo>
                      <a:pt x="f77" y="f113"/>
                      <a:pt x="f77" y="f111"/>
                      <a:pt x="f76" y="f110"/>
                    </a:cubicBezTo>
                    <a:cubicBezTo>
                      <a:pt x="f88" y="f109"/>
                      <a:pt x="f76" y="f109"/>
                      <a:pt x="f15" y="f114"/>
                    </a:cubicBezTo>
                    <a:cubicBezTo>
                      <a:pt x="f117" y="f108"/>
                      <a:pt x="f88" y="f106"/>
                      <a:pt x="f117" y="f103"/>
                    </a:cubicBezTo>
                    <a:cubicBezTo>
                      <a:pt x="f73" y="f102"/>
                      <a:pt x="f73" y="f102"/>
                      <a:pt x="f72" y="f103"/>
                    </a:cubicBezTo>
                    <a:cubicBezTo>
                      <a:pt x="f17" y="f105"/>
                      <a:pt x="f71" y="f104"/>
                      <a:pt x="f71" y="f105"/>
                    </a:cubicBezTo>
                    <a:cubicBezTo>
                      <a:pt x="f120" y="f106"/>
                      <a:pt x="f120" y="f105"/>
                      <a:pt x="f69" y="f104"/>
                    </a:cubicBezTo>
                    <a:cubicBezTo>
                      <a:pt x="f21" y="f103"/>
                      <a:pt x="f56" y="f103"/>
                      <a:pt x="f23" y="f94"/>
                    </a:cubicBezTo>
                    <a:cubicBezTo>
                      <a:pt x="f51" y="f85"/>
                      <a:pt x="f20" y="f86"/>
                      <a:pt x="f20" y="f85"/>
                    </a:cubicBezTo>
                    <a:cubicBezTo>
                      <a:pt x="f24" y="f96"/>
                      <a:pt x="f20" y="f7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29" name="United States">
                <a:extLst>
                  <a:ext uri="{FF2B5EF4-FFF2-40B4-BE49-F238E27FC236}">
                    <a16:creationId xmlns:a16="http://schemas.microsoft.com/office/drawing/2014/main" id="{5AADC4D1-E4AC-CD0B-36D2-57527C29BC7C}"/>
                  </a:ext>
                </a:extLst>
              </p:cNvPr>
              <p:cNvSpPr/>
              <p:nvPr/>
            </p:nvSpPr>
            <p:spPr>
              <a:xfrm>
                <a:off x="3927759" y="3040151"/>
                <a:ext cx="1387245" cy="687637"/>
              </a:xfrm>
              <a:custGeom>
                <a:avLst/>
                <a:gdLst>
                  <a:gd name="f0" fmla="val 10800000"/>
                  <a:gd name="f1" fmla="val 5400000"/>
                  <a:gd name="f2" fmla="val 180"/>
                  <a:gd name="f3" fmla="val w"/>
                  <a:gd name="f4" fmla="val h"/>
                  <a:gd name="f5" fmla="val 0"/>
                  <a:gd name="f6" fmla="val 260"/>
                  <a:gd name="f7" fmla="val 140"/>
                  <a:gd name="f8" fmla="val 92"/>
                  <a:gd name="f9" fmla="val 136"/>
                  <a:gd name="f10" fmla="val 133"/>
                  <a:gd name="f11" fmla="val 93"/>
                  <a:gd name="f12" fmla="val 132"/>
                  <a:gd name="f13" fmla="val 131"/>
                  <a:gd name="f14" fmla="val 94"/>
                  <a:gd name="f15" fmla="val 128"/>
                  <a:gd name="f16" fmla="val 125"/>
                  <a:gd name="f17" fmla="val 126"/>
                  <a:gd name="f18" fmla="val 96"/>
                  <a:gd name="f19" fmla="val 97"/>
                  <a:gd name="f20" fmla="val 123"/>
                  <a:gd name="f21" fmla="val 98"/>
                  <a:gd name="f22" fmla="val 99"/>
                  <a:gd name="f23" fmla="val 100"/>
                  <a:gd name="f24" fmla="val 121"/>
                  <a:gd name="f25" fmla="val 120"/>
                  <a:gd name="f26" fmla="val 102"/>
                  <a:gd name="f27" fmla="val 122"/>
                  <a:gd name="f28" fmla="val 101"/>
                  <a:gd name="f29" fmla="val 118"/>
                  <a:gd name="f30" fmla="val 119"/>
                  <a:gd name="f31" fmla="val 117"/>
                  <a:gd name="f32" fmla="val 103"/>
                  <a:gd name="f33" fmla="val 104"/>
                  <a:gd name="f34" fmla="val 105"/>
                  <a:gd name="f35" fmla="val 116"/>
                  <a:gd name="f36" fmla="val 107"/>
                  <a:gd name="f37" fmla="val 111"/>
                  <a:gd name="f38" fmla="val 115"/>
                  <a:gd name="f39" fmla="val 108"/>
                  <a:gd name="f40" fmla="val 114"/>
                  <a:gd name="f41" fmla="val 109"/>
                  <a:gd name="f42" fmla="val 113"/>
                  <a:gd name="f43" fmla="val 110"/>
                  <a:gd name="f44" fmla="val 112"/>
                  <a:gd name="f45" fmla="val 124"/>
                  <a:gd name="f46" fmla="val 129"/>
                  <a:gd name="f47" fmla="val 135"/>
                  <a:gd name="f48" fmla="val 134"/>
                  <a:gd name="f49" fmla="val 130"/>
                  <a:gd name="f50" fmla="val 106"/>
                  <a:gd name="f51" fmla="val 137"/>
                  <a:gd name="f52" fmla="val 139"/>
                  <a:gd name="f53" fmla="val 141"/>
                  <a:gd name="f54" fmla="val 142"/>
                  <a:gd name="f55" fmla="val 146"/>
                  <a:gd name="f56" fmla="val 145"/>
                  <a:gd name="f57" fmla="val 144"/>
                  <a:gd name="f58" fmla="val 148"/>
                  <a:gd name="f59" fmla="val 149"/>
                  <a:gd name="f60" fmla="val 150"/>
                  <a:gd name="f61" fmla="val 143"/>
                  <a:gd name="f62" fmla="val 147"/>
                  <a:gd name="f63" fmla="val 152"/>
                  <a:gd name="f64" fmla="val 153"/>
                  <a:gd name="f65" fmla="val 151"/>
                  <a:gd name="f66" fmla="val 154"/>
                  <a:gd name="f67" fmla="val 157"/>
                  <a:gd name="f68" fmla="val 160"/>
                  <a:gd name="f69" fmla="val 159"/>
                  <a:gd name="f70" fmla="val 161"/>
                  <a:gd name="f71" fmla="val 162"/>
                  <a:gd name="f72" fmla="val 163"/>
                  <a:gd name="f73" fmla="val 165"/>
                  <a:gd name="f74" fmla="val 164"/>
                  <a:gd name="f75" fmla="val 168"/>
                  <a:gd name="f76" fmla="val 166"/>
                  <a:gd name="f77" fmla="val 138"/>
                  <a:gd name="f78" fmla="val 167"/>
                  <a:gd name="f79" fmla="val 169"/>
                  <a:gd name="f80" fmla="val 170"/>
                  <a:gd name="f81" fmla="val 171"/>
                  <a:gd name="f82" fmla="val 172"/>
                  <a:gd name="f83" fmla="val 173"/>
                  <a:gd name="f84" fmla="val 127"/>
                  <a:gd name="f85" fmla="val 174"/>
                  <a:gd name="f86" fmla="val 176"/>
                  <a:gd name="f87" fmla="val 177"/>
                  <a:gd name="f88" fmla="val 95"/>
                  <a:gd name="f89" fmla="val 178"/>
                  <a:gd name="f90" fmla="val 179"/>
                  <a:gd name="f91" fmla="val 183"/>
                  <a:gd name="f92" fmla="val 184"/>
                  <a:gd name="f93" fmla="val 90"/>
                  <a:gd name="f94" fmla="val 185"/>
                  <a:gd name="f95" fmla="val 89"/>
                  <a:gd name="f96" fmla="val 186"/>
                  <a:gd name="f97" fmla="val 88"/>
                  <a:gd name="f98" fmla="val 188"/>
                  <a:gd name="f99" fmla="val 86"/>
                  <a:gd name="f100" fmla="val 189"/>
                  <a:gd name="f101" fmla="val 87"/>
                  <a:gd name="f102" fmla="val 191"/>
                  <a:gd name="f103" fmla="val 193"/>
                  <a:gd name="f104" fmla="val 83"/>
                  <a:gd name="f105" fmla="val 194"/>
                  <a:gd name="f106" fmla="val 195"/>
                  <a:gd name="f107" fmla="val 84"/>
                  <a:gd name="f108" fmla="val 196"/>
                  <a:gd name="f109" fmla="val 81"/>
                  <a:gd name="f110" fmla="val 198"/>
                  <a:gd name="f111" fmla="val 201"/>
                  <a:gd name="f112" fmla="val 200"/>
                  <a:gd name="f113" fmla="val 79"/>
                  <a:gd name="f114" fmla="val 78"/>
                  <a:gd name="f115" fmla="val 202"/>
                  <a:gd name="f116" fmla="val 77"/>
                  <a:gd name="f117" fmla="val 75"/>
                  <a:gd name="f118" fmla="val 76"/>
                  <a:gd name="f119" fmla="val 204"/>
                  <a:gd name="f120" fmla="val 203"/>
                  <a:gd name="f121" fmla="val 205"/>
                  <a:gd name="f122" fmla="val 74"/>
                  <a:gd name="f123" fmla="val 73"/>
                  <a:gd name="f124" fmla="val 71"/>
                  <a:gd name="f125" fmla="val 69"/>
                  <a:gd name="f126" fmla="val 67"/>
                  <a:gd name="f127" fmla="val 64"/>
                  <a:gd name="f128" fmla="val 65"/>
                  <a:gd name="f129" fmla="val 63"/>
                  <a:gd name="f130" fmla="val 62"/>
                  <a:gd name="f131" fmla="val 61"/>
                  <a:gd name="f132" fmla="val 59"/>
                  <a:gd name="f133" fmla="val 60"/>
                  <a:gd name="f134" fmla="val 58"/>
                  <a:gd name="f135" fmla="val 57"/>
                  <a:gd name="f136" fmla="val 56"/>
                  <a:gd name="f137" fmla="val 207"/>
                  <a:gd name="f138" fmla="val 55"/>
                  <a:gd name="f139" fmla="val 209"/>
                  <a:gd name="f140" fmla="val 54"/>
                  <a:gd name="f141" fmla="val 206"/>
                  <a:gd name="f142" fmla="val 208"/>
                  <a:gd name="f143" fmla="val 66"/>
                  <a:gd name="f144" fmla="val 210"/>
                  <a:gd name="f145" fmla="val 211"/>
                  <a:gd name="f146" fmla="val 212"/>
                  <a:gd name="f147" fmla="val 53"/>
                  <a:gd name="f148" fmla="val 214"/>
                  <a:gd name="f149" fmla="val 215"/>
                  <a:gd name="f150" fmla="val 216"/>
                  <a:gd name="f151" fmla="val 51"/>
                  <a:gd name="f152" fmla="val 217"/>
                  <a:gd name="f153" fmla="val 52"/>
                  <a:gd name="f154" fmla="val 50"/>
                  <a:gd name="f155" fmla="val 218"/>
                  <a:gd name="f156" fmla="val 219"/>
                  <a:gd name="f157" fmla="val 221"/>
                  <a:gd name="f158" fmla="val 49"/>
                  <a:gd name="f159" fmla="val 223"/>
                  <a:gd name="f160" fmla="val 47"/>
                  <a:gd name="f161" fmla="val 220"/>
                  <a:gd name="f162" fmla="val 48"/>
                  <a:gd name="f163" fmla="val 222"/>
                  <a:gd name="f164" fmla="val 46"/>
                  <a:gd name="f165" fmla="val 224"/>
                  <a:gd name="f166" fmla="val 45"/>
                  <a:gd name="f167" fmla="val 43"/>
                  <a:gd name="f168" fmla="val 227"/>
                  <a:gd name="f169" fmla="val 231"/>
                  <a:gd name="f170" fmla="val 229"/>
                  <a:gd name="f171" fmla="val 42"/>
                  <a:gd name="f172" fmla="val 232"/>
                  <a:gd name="f173" fmla="val 235"/>
                  <a:gd name="f174" fmla="val 234"/>
                  <a:gd name="f175" fmla="val 41"/>
                  <a:gd name="f176" fmla="val 238"/>
                  <a:gd name="f177" fmla="val 39"/>
                  <a:gd name="f178" fmla="val 240"/>
                  <a:gd name="f179" fmla="val 38"/>
                  <a:gd name="f180" fmla="val 237"/>
                  <a:gd name="f181" fmla="val 37"/>
                  <a:gd name="f182" fmla="val 35"/>
                  <a:gd name="f183" fmla="val 33"/>
                  <a:gd name="f184" fmla="val 239"/>
                  <a:gd name="f185" fmla="val 34"/>
                  <a:gd name="f186" fmla="val 241"/>
                  <a:gd name="f187" fmla="val 32"/>
                  <a:gd name="f188" fmla="val 242"/>
                  <a:gd name="f189" fmla="val 29"/>
                  <a:gd name="f190" fmla="val 244"/>
                  <a:gd name="f191" fmla="val 30"/>
                  <a:gd name="f192" fmla="val 246"/>
                  <a:gd name="f193" fmla="val 247"/>
                  <a:gd name="f194" fmla="val 28"/>
                  <a:gd name="f195" fmla="val 31"/>
                  <a:gd name="f196" fmla="val 249"/>
                  <a:gd name="f197" fmla="val 27"/>
                  <a:gd name="f198" fmla="val 250"/>
                  <a:gd name="f199" fmla="val 25"/>
                  <a:gd name="f200" fmla="val 251"/>
                  <a:gd name="f201" fmla="val 252"/>
                  <a:gd name="f202" fmla="val 24"/>
                  <a:gd name="f203" fmla="val 253"/>
                  <a:gd name="f204" fmla="val 254"/>
                  <a:gd name="f205" fmla="val 26"/>
                  <a:gd name="f206" fmla="val 23"/>
                  <a:gd name="f207" fmla="val 259"/>
                  <a:gd name="f208" fmla="val 258"/>
                  <a:gd name="f209" fmla="val 20"/>
                  <a:gd name="f210" fmla="val 257"/>
                  <a:gd name="f211" fmla="val 21"/>
                  <a:gd name="f212" fmla="val 256"/>
                  <a:gd name="f213" fmla="val 19"/>
                  <a:gd name="f214" fmla="val 255"/>
                  <a:gd name="f215" fmla="val 17"/>
                  <a:gd name="f216" fmla="val 13"/>
                  <a:gd name="f217" fmla="val 12"/>
                  <a:gd name="f218" fmla="val 11"/>
                  <a:gd name="f219" fmla="val 10"/>
                  <a:gd name="f220" fmla="val 7"/>
                  <a:gd name="f221" fmla="val 8"/>
                  <a:gd name="f222" fmla="val 248"/>
                  <a:gd name="f223" fmla="val 14"/>
                  <a:gd name="f224" fmla="val 15"/>
                  <a:gd name="f225" fmla="val 245"/>
                  <a:gd name="f226" fmla="val 16"/>
                  <a:gd name="f227" fmla="val 18"/>
                  <a:gd name="f228" fmla="val 22"/>
                  <a:gd name="f229" fmla="val 226"/>
                  <a:gd name="f230" fmla="val 213"/>
                  <a:gd name="f231" fmla="val 36"/>
                  <a:gd name="f232" fmla="val 199"/>
                  <a:gd name="f233" fmla="val 40"/>
                  <a:gd name="f234" fmla="val 190"/>
                  <a:gd name="f235" fmla="val 187"/>
                  <a:gd name="f236" fmla="val 182"/>
                  <a:gd name="f237" fmla="val 181"/>
                  <a:gd name="f238" fmla="val 175"/>
                  <a:gd name="f239" fmla="val 158"/>
                  <a:gd name="f240" fmla="val 156"/>
                  <a:gd name="f241" fmla="val 5"/>
                  <a:gd name="f242" fmla="val 6"/>
                  <a:gd name="f243" fmla="val 4"/>
                  <a:gd name="f244" fmla="val 3"/>
                  <a:gd name="f245" fmla="val 9"/>
                  <a:gd name="f246" fmla="val 44"/>
                  <a:gd name="f247" fmla="val 1"/>
                  <a:gd name="f248" fmla="val 2"/>
                  <a:gd name="f249" fmla="val 70"/>
                  <a:gd name="f250" fmla="val 72"/>
                  <a:gd name="f251" fmla="val 80"/>
                  <a:gd name="f252" fmla="val 85"/>
                  <a:gd name="f253" fmla="val 82"/>
                  <a:gd name="f254" fmla="val 91"/>
                  <a:gd name="f255" fmla="+- 0 0 -90"/>
                  <a:gd name="f256" fmla="*/ f3 1 260"/>
                  <a:gd name="f257" fmla="*/ f4 1 140"/>
                  <a:gd name="f258" fmla="+- f7 0 f5"/>
                  <a:gd name="f259" fmla="+- f6 0 f5"/>
                  <a:gd name="f260" fmla="*/ f255 f0 1"/>
                  <a:gd name="f261" fmla="*/ f259 1 260"/>
                  <a:gd name="f262" fmla="*/ f258 1 140"/>
                  <a:gd name="f263" fmla="*/ f260 1 f2"/>
                  <a:gd name="f264" fmla="*/ 94 1 f261"/>
                  <a:gd name="f265" fmla="*/ 126 1 f262"/>
                  <a:gd name="f266" fmla="*/ 101 1 f261"/>
                  <a:gd name="f267" fmla="*/ 119 1 f262"/>
                  <a:gd name="f268" fmla="*/ 109 1 f261"/>
                  <a:gd name="f269" fmla="*/ 114 1 f262"/>
                  <a:gd name="f270" fmla="*/ 122 1 f261"/>
                  <a:gd name="f271" fmla="*/ 113 1 f262"/>
                  <a:gd name="f272" fmla="*/ 131 1 f261"/>
                  <a:gd name="f273" fmla="*/ 129 1 f261"/>
                  <a:gd name="f274" fmla="*/ 109 1 f262"/>
                  <a:gd name="f275" fmla="*/ 139 1 f261"/>
                  <a:gd name="f276" fmla="*/ 108 1 f262"/>
                  <a:gd name="f277" fmla="*/ 147 1 f261"/>
                  <a:gd name="f278" fmla="*/ 161 1 f261"/>
                  <a:gd name="f279" fmla="*/ 111 1 f262"/>
                  <a:gd name="f280" fmla="*/ 163 1 f261"/>
                  <a:gd name="f281" fmla="*/ 129 1 f262"/>
                  <a:gd name="f282" fmla="*/ 165 1 f261"/>
                  <a:gd name="f283" fmla="*/ 138 1 f262"/>
                  <a:gd name="f284" fmla="*/ 171 1 f261"/>
                  <a:gd name="f285" fmla="*/ 135 1 f262"/>
                  <a:gd name="f286" fmla="*/ 118 1 f262"/>
                  <a:gd name="f287" fmla="*/ 177 1 f261"/>
                  <a:gd name="f288" fmla="*/ 96 1 f262"/>
                  <a:gd name="f289" fmla="*/ 185 1 f261"/>
                  <a:gd name="f290" fmla="*/ 89 1 f262"/>
                  <a:gd name="f291" fmla="*/ 201 1 f261"/>
                  <a:gd name="f292" fmla="*/ 78 1 f262"/>
                  <a:gd name="f293" fmla="*/ 203 1 f261"/>
                  <a:gd name="f294" fmla="*/ 75 1 f262"/>
                  <a:gd name="f295" fmla="*/ 205 1 f261"/>
                  <a:gd name="f296" fmla="*/ 69 1 f262"/>
                  <a:gd name="f297" fmla="*/ 59 1 f262"/>
                  <a:gd name="f298" fmla="*/ 206 1 f261"/>
                  <a:gd name="f299" fmla="*/ 58 1 f262"/>
                  <a:gd name="f300" fmla="*/ 210 1 f261"/>
                  <a:gd name="f301" fmla="*/ 60 1 f262"/>
                  <a:gd name="f302" fmla="*/ 209 1 f261"/>
                  <a:gd name="f303" fmla="*/ 53 1 f262"/>
                  <a:gd name="f304" fmla="*/ 217 1 f261"/>
                  <a:gd name="f305" fmla="*/ 52 1 f262"/>
                  <a:gd name="f306" fmla="*/ 221 1 f261"/>
                  <a:gd name="f307" fmla="*/ 47 1 f262"/>
                  <a:gd name="f308" fmla="*/ 234 1 f261"/>
                  <a:gd name="f309" fmla="*/ 41 1 f262"/>
                  <a:gd name="f310" fmla="*/ 241 1 f261"/>
                  <a:gd name="f311" fmla="*/ 32 1 f262"/>
                  <a:gd name="f312" fmla="*/ 254 1 f261"/>
                  <a:gd name="f313" fmla="*/ 26 1 f262"/>
                  <a:gd name="f314" fmla="*/ 258 1 f261"/>
                  <a:gd name="f315" fmla="*/ 12 1 f262"/>
                  <a:gd name="f316" fmla="*/ 246 1 f261"/>
                  <a:gd name="f317" fmla="*/ 15 1 f262"/>
                  <a:gd name="f318" fmla="*/ 224 1 f261"/>
                  <a:gd name="f319" fmla="*/ 23 1 f262"/>
                  <a:gd name="f320" fmla="*/ 33 1 f262"/>
                  <a:gd name="f321" fmla="*/ 189 1 f261"/>
                  <a:gd name="f322" fmla="*/ 42 1 f262"/>
                  <a:gd name="f323" fmla="*/ 188 1 f261"/>
                  <a:gd name="f324" fmla="*/ 30 1 f262"/>
                  <a:gd name="f325" fmla="*/ 186 1 f261"/>
                  <a:gd name="f326" fmla="*/ 27 1 f262"/>
                  <a:gd name="f327" fmla="*/ 181 1 f261"/>
                  <a:gd name="f328" fmla="*/ 22 1 f262"/>
                  <a:gd name="f329" fmla="*/ 174 1 f261"/>
                  <a:gd name="f330" fmla="*/ 28 1 f262"/>
                  <a:gd name="f331" fmla="*/ 164 1 f261"/>
                  <a:gd name="f332" fmla="*/ 37 1 f262"/>
                  <a:gd name="f333" fmla="*/ 170 1 f261"/>
                  <a:gd name="f334" fmla="*/ 25 1 f262"/>
                  <a:gd name="f335" fmla="*/ 182 1 f261"/>
                  <a:gd name="f336" fmla="*/ 18 1 f262"/>
                  <a:gd name="f337" fmla="*/ 183 1 f261"/>
                  <a:gd name="f338" fmla="*/ 173 1 f261"/>
                  <a:gd name="f339" fmla="*/ 16 1 f262"/>
                  <a:gd name="f340" fmla="*/ 168 1 f261"/>
                  <a:gd name="f341" fmla="*/ 8 1 f262"/>
                  <a:gd name="f342" fmla="*/ 151 1 f261"/>
                  <a:gd name="f343" fmla="*/ 0 1 f262"/>
                  <a:gd name="f344" fmla="*/ 35 1 f261"/>
                  <a:gd name="f345" fmla="*/ 9 1 f262"/>
                  <a:gd name="f346" fmla="*/ 22 1 f261"/>
                  <a:gd name="f347" fmla="*/ 17 1 f262"/>
                  <a:gd name="f348" fmla="*/ 7 1 f261"/>
                  <a:gd name="f349" fmla="*/ 43 1 f262"/>
                  <a:gd name="f350" fmla="*/ 3 1 f261"/>
                  <a:gd name="f351" fmla="*/ 64 1 f262"/>
                  <a:gd name="f352" fmla="*/ 77 1 f262"/>
                  <a:gd name="f353" fmla="*/ 12 1 f261"/>
                  <a:gd name="f354" fmla="*/ 88 1 f262"/>
                  <a:gd name="f355" fmla="*/ 25 1 f261"/>
                  <a:gd name="f356" fmla="*/ 95 1 f262"/>
                  <a:gd name="f357" fmla="*/ 59 1 f261"/>
                  <a:gd name="f358" fmla="*/ 100 1 f262"/>
                  <a:gd name="f359" fmla="*/ 70 1 f261"/>
                  <a:gd name="f360" fmla="*/ 84 1 f261"/>
                  <a:gd name="f361" fmla="*/ 130 1 f262"/>
                  <a:gd name="f362" fmla="*/ 0 1 f261"/>
                  <a:gd name="f363" fmla="*/ f6 1 f261"/>
                  <a:gd name="f364" fmla="*/ f7 1 f262"/>
                  <a:gd name="f365" fmla="+- f263 0 f1"/>
                  <a:gd name="f366" fmla="*/ f362 f256 1"/>
                  <a:gd name="f367" fmla="*/ f363 f256 1"/>
                  <a:gd name="f368" fmla="*/ f364 f257 1"/>
                  <a:gd name="f369" fmla="*/ f343 f257 1"/>
                  <a:gd name="f370" fmla="*/ f264 f256 1"/>
                  <a:gd name="f371" fmla="*/ f265 f257 1"/>
                  <a:gd name="f372" fmla="*/ f266 f256 1"/>
                  <a:gd name="f373" fmla="*/ f267 f257 1"/>
                  <a:gd name="f374" fmla="*/ f268 f256 1"/>
                  <a:gd name="f375" fmla="*/ f269 f257 1"/>
                  <a:gd name="f376" fmla="*/ f270 f256 1"/>
                  <a:gd name="f377" fmla="*/ f271 f257 1"/>
                  <a:gd name="f378" fmla="*/ f272 f256 1"/>
                  <a:gd name="f379" fmla="*/ f273 f256 1"/>
                  <a:gd name="f380" fmla="*/ f274 f257 1"/>
                  <a:gd name="f381" fmla="*/ f275 f256 1"/>
                  <a:gd name="f382" fmla="*/ f276 f257 1"/>
                  <a:gd name="f383" fmla="*/ f277 f256 1"/>
                  <a:gd name="f384" fmla="*/ f278 f256 1"/>
                  <a:gd name="f385" fmla="*/ f279 f257 1"/>
                  <a:gd name="f386" fmla="*/ f280 f256 1"/>
                  <a:gd name="f387" fmla="*/ f281 f257 1"/>
                  <a:gd name="f388" fmla="*/ f282 f256 1"/>
                  <a:gd name="f389" fmla="*/ f283 f257 1"/>
                  <a:gd name="f390" fmla="*/ f284 f256 1"/>
                  <a:gd name="f391" fmla="*/ f285 f257 1"/>
                  <a:gd name="f392" fmla="*/ f286 f257 1"/>
                  <a:gd name="f393" fmla="*/ f287 f256 1"/>
                  <a:gd name="f394" fmla="*/ f288 f257 1"/>
                  <a:gd name="f395" fmla="*/ f289 f256 1"/>
                  <a:gd name="f396" fmla="*/ f290 f257 1"/>
                  <a:gd name="f397" fmla="*/ f291 f256 1"/>
                  <a:gd name="f398" fmla="*/ f292 f257 1"/>
                  <a:gd name="f399" fmla="*/ f293 f256 1"/>
                  <a:gd name="f400" fmla="*/ f294 f257 1"/>
                  <a:gd name="f401" fmla="*/ f295 f256 1"/>
                  <a:gd name="f402" fmla="*/ f296 f257 1"/>
                  <a:gd name="f403" fmla="*/ f297 f257 1"/>
                  <a:gd name="f404" fmla="*/ f298 f256 1"/>
                  <a:gd name="f405" fmla="*/ f299 f257 1"/>
                  <a:gd name="f406" fmla="*/ f300 f256 1"/>
                  <a:gd name="f407" fmla="*/ f301 f257 1"/>
                  <a:gd name="f408" fmla="*/ f302 f256 1"/>
                  <a:gd name="f409" fmla="*/ f303 f257 1"/>
                  <a:gd name="f410" fmla="*/ f304 f256 1"/>
                  <a:gd name="f411" fmla="*/ f305 f257 1"/>
                  <a:gd name="f412" fmla="*/ f306 f256 1"/>
                  <a:gd name="f413" fmla="*/ f307 f257 1"/>
                  <a:gd name="f414" fmla="*/ f308 f256 1"/>
                  <a:gd name="f415" fmla="*/ f309 f257 1"/>
                  <a:gd name="f416" fmla="*/ f310 f256 1"/>
                  <a:gd name="f417" fmla="*/ f311 f257 1"/>
                  <a:gd name="f418" fmla="*/ f312 f256 1"/>
                  <a:gd name="f419" fmla="*/ f313 f257 1"/>
                  <a:gd name="f420" fmla="*/ f314 f256 1"/>
                  <a:gd name="f421" fmla="*/ f315 f257 1"/>
                  <a:gd name="f422" fmla="*/ f316 f256 1"/>
                  <a:gd name="f423" fmla="*/ f317 f257 1"/>
                  <a:gd name="f424" fmla="*/ f318 f256 1"/>
                  <a:gd name="f425" fmla="*/ f319 f257 1"/>
                  <a:gd name="f426" fmla="*/ f320 f257 1"/>
                  <a:gd name="f427" fmla="*/ f321 f256 1"/>
                  <a:gd name="f428" fmla="*/ f322 f257 1"/>
                  <a:gd name="f429" fmla="*/ f323 f256 1"/>
                  <a:gd name="f430" fmla="*/ f324 f257 1"/>
                  <a:gd name="f431" fmla="*/ f325 f256 1"/>
                  <a:gd name="f432" fmla="*/ f326 f257 1"/>
                  <a:gd name="f433" fmla="*/ f327 f256 1"/>
                  <a:gd name="f434" fmla="*/ f328 f257 1"/>
                  <a:gd name="f435" fmla="*/ f329 f256 1"/>
                  <a:gd name="f436" fmla="*/ f330 f257 1"/>
                  <a:gd name="f437" fmla="*/ f331 f256 1"/>
                  <a:gd name="f438" fmla="*/ f332 f257 1"/>
                  <a:gd name="f439" fmla="*/ f333 f256 1"/>
                  <a:gd name="f440" fmla="*/ f334 f257 1"/>
                  <a:gd name="f441" fmla="*/ f335 f256 1"/>
                  <a:gd name="f442" fmla="*/ f336 f257 1"/>
                  <a:gd name="f443" fmla="*/ f337 f256 1"/>
                  <a:gd name="f444" fmla="*/ f338 f256 1"/>
                  <a:gd name="f445" fmla="*/ f339 f257 1"/>
                  <a:gd name="f446" fmla="*/ f340 f256 1"/>
                  <a:gd name="f447" fmla="*/ f341 f257 1"/>
                  <a:gd name="f448" fmla="*/ f342 f256 1"/>
                  <a:gd name="f449" fmla="*/ f344 f256 1"/>
                  <a:gd name="f450" fmla="*/ f345 f257 1"/>
                  <a:gd name="f451" fmla="*/ f346 f256 1"/>
                  <a:gd name="f452" fmla="*/ f347 f257 1"/>
                  <a:gd name="f453" fmla="*/ f348 f256 1"/>
                  <a:gd name="f454" fmla="*/ f349 f257 1"/>
                  <a:gd name="f455" fmla="*/ f350 f256 1"/>
                  <a:gd name="f456" fmla="*/ f351 f257 1"/>
                  <a:gd name="f457" fmla="*/ f352 f257 1"/>
                  <a:gd name="f458" fmla="*/ f353 f256 1"/>
                  <a:gd name="f459" fmla="*/ f354 f257 1"/>
                  <a:gd name="f460" fmla="*/ f355 f256 1"/>
                  <a:gd name="f461" fmla="*/ f356 f257 1"/>
                  <a:gd name="f462" fmla="*/ f357 f256 1"/>
                  <a:gd name="f463" fmla="*/ f358 f257 1"/>
                  <a:gd name="f464" fmla="*/ f359 f256 1"/>
                  <a:gd name="f465" fmla="*/ f360 f256 1"/>
                  <a:gd name="f466" fmla="*/ f361 f257 1"/>
                </a:gdLst>
                <a:ahLst/>
                <a:cxnLst>
                  <a:cxn ang="3cd4">
                    <a:pos x="hc" y="t"/>
                  </a:cxn>
                  <a:cxn ang="0">
                    <a:pos x="r" y="vc"/>
                  </a:cxn>
                  <a:cxn ang="cd4">
                    <a:pos x="hc" y="b"/>
                  </a:cxn>
                  <a:cxn ang="cd2">
                    <a:pos x="l" y="vc"/>
                  </a:cxn>
                  <a:cxn ang="f365">
                    <a:pos x="f370" y="f371"/>
                  </a:cxn>
                  <a:cxn ang="f365">
                    <a:pos x="f372" y="f373"/>
                  </a:cxn>
                  <a:cxn ang="f365">
                    <a:pos x="f374" y="f375"/>
                  </a:cxn>
                  <a:cxn ang="f365">
                    <a:pos x="f376" y="f377"/>
                  </a:cxn>
                  <a:cxn ang="f365">
                    <a:pos x="f378" y="f375"/>
                  </a:cxn>
                  <a:cxn ang="f365">
                    <a:pos x="f379" y="f380"/>
                  </a:cxn>
                  <a:cxn ang="f365">
                    <a:pos x="f381" y="f382"/>
                  </a:cxn>
                  <a:cxn ang="f365">
                    <a:pos x="f383" y="f382"/>
                  </a:cxn>
                  <a:cxn ang="f365">
                    <a:pos x="f384" y="f385"/>
                  </a:cxn>
                  <a:cxn ang="f365">
                    <a:pos x="f386" y="f387"/>
                  </a:cxn>
                  <a:cxn ang="f365">
                    <a:pos x="f388" y="f389"/>
                  </a:cxn>
                  <a:cxn ang="f365">
                    <a:pos x="f390" y="f391"/>
                  </a:cxn>
                  <a:cxn ang="f365">
                    <a:pos x="f390" y="f392"/>
                  </a:cxn>
                  <a:cxn ang="f365">
                    <a:pos x="f393" y="f394"/>
                  </a:cxn>
                  <a:cxn ang="f365">
                    <a:pos x="f395" y="f396"/>
                  </a:cxn>
                  <a:cxn ang="f365">
                    <a:pos x="f397" y="f398"/>
                  </a:cxn>
                  <a:cxn ang="f365">
                    <a:pos x="f399" y="f400"/>
                  </a:cxn>
                  <a:cxn ang="f365">
                    <a:pos x="f401" y="f402"/>
                  </a:cxn>
                  <a:cxn ang="f365">
                    <a:pos x="f399" y="f403"/>
                  </a:cxn>
                  <a:cxn ang="f365">
                    <a:pos x="f404" y="f405"/>
                  </a:cxn>
                  <a:cxn ang="f365">
                    <a:pos x="f406" y="f407"/>
                  </a:cxn>
                  <a:cxn ang="f365">
                    <a:pos x="f408" y="f409"/>
                  </a:cxn>
                  <a:cxn ang="f365">
                    <a:pos x="f410" y="f411"/>
                  </a:cxn>
                  <a:cxn ang="f365">
                    <a:pos x="f412" y="f413"/>
                  </a:cxn>
                  <a:cxn ang="f365">
                    <a:pos x="f414" y="f415"/>
                  </a:cxn>
                  <a:cxn ang="f365">
                    <a:pos x="f416" y="f417"/>
                  </a:cxn>
                  <a:cxn ang="f365">
                    <a:pos x="f418" y="f419"/>
                  </a:cxn>
                  <a:cxn ang="f365">
                    <a:pos x="f420" y="f421"/>
                  </a:cxn>
                  <a:cxn ang="f365">
                    <a:pos x="f422" y="f423"/>
                  </a:cxn>
                  <a:cxn ang="f365">
                    <a:pos x="f424" y="f425"/>
                  </a:cxn>
                  <a:cxn ang="f365">
                    <a:pos x="f406" y="f426"/>
                  </a:cxn>
                  <a:cxn ang="f365">
                    <a:pos x="f427" y="f428"/>
                  </a:cxn>
                  <a:cxn ang="f365">
                    <a:pos x="f429" y="f430"/>
                  </a:cxn>
                  <a:cxn ang="f365">
                    <a:pos x="f431" y="f432"/>
                  </a:cxn>
                  <a:cxn ang="f365">
                    <a:pos x="f433" y="f434"/>
                  </a:cxn>
                  <a:cxn ang="f365">
                    <a:pos x="f435" y="f436"/>
                  </a:cxn>
                  <a:cxn ang="f365">
                    <a:pos x="f437" y="f438"/>
                  </a:cxn>
                  <a:cxn ang="f365">
                    <a:pos x="f439" y="f440"/>
                  </a:cxn>
                  <a:cxn ang="f365">
                    <a:pos x="f441" y="f442"/>
                  </a:cxn>
                  <a:cxn ang="f365">
                    <a:pos x="f443" y="f423"/>
                  </a:cxn>
                  <a:cxn ang="f365">
                    <a:pos x="f444" y="f421"/>
                  </a:cxn>
                  <a:cxn ang="f365">
                    <a:pos x="f384" y="f445"/>
                  </a:cxn>
                  <a:cxn ang="f365">
                    <a:pos x="f446" y="f447"/>
                  </a:cxn>
                  <a:cxn ang="f365">
                    <a:pos x="f448" y="f369"/>
                  </a:cxn>
                  <a:cxn ang="f365">
                    <a:pos x="f449" y="f450"/>
                  </a:cxn>
                  <a:cxn ang="f365">
                    <a:pos x="f451" y="f452"/>
                  </a:cxn>
                  <a:cxn ang="f365">
                    <a:pos x="f453" y="f454"/>
                  </a:cxn>
                  <a:cxn ang="f365">
                    <a:pos x="f455" y="f456"/>
                  </a:cxn>
                  <a:cxn ang="f365">
                    <a:pos x="f455" y="f457"/>
                  </a:cxn>
                  <a:cxn ang="f365">
                    <a:pos x="f458" y="f459"/>
                  </a:cxn>
                  <a:cxn ang="f365">
                    <a:pos x="f460" y="f461"/>
                  </a:cxn>
                  <a:cxn ang="f365">
                    <a:pos x="f462" y="f463"/>
                  </a:cxn>
                  <a:cxn ang="f365">
                    <a:pos x="f464" y="f377"/>
                  </a:cxn>
                  <a:cxn ang="f365">
                    <a:pos x="f465" y="f466"/>
                  </a:cxn>
                </a:cxnLst>
                <a:rect l="f366" t="f369" r="f367" b="f368"/>
                <a:pathLst>
                  <a:path w="260" h="140">
                    <a:moveTo>
                      <a:pt x="f8" y="f9"/>
                    </a:moveTo>
                    <a:cubicBezTo>
                      <a:pt x="f8" y="f10"/>
                      <a:pt x="f11" y="f10"/>
                      <a:pt x="f8" y="f12"/>
                    </a:cubicBezTo>
                    <a:cubicBezTo>
                      <a:pt x="f8" y="f13"/>
                      <a:pt x="f11" y="f13"/>
                      <a:pt x="f14" y="f15"/>
                    </a:cubicBezTo>
                    <a:cubicBezTo>
                      <a:pt x="f14" y="f16"/>
                      <a:pt x="f11" y="f17"/>
                      <a:pt x="f14" y="f17"/>
                    </a:cubicBezTo>
                    <a:cubicBezTo>
                      <a:pt x="f18" y="f17"/>
                      <a:pt x="f14" y="f16"/>
                      <a:pt x="f18" y="f16"/>
                    </a:cubicBezTo>
                    <a:cubicBezTo>
                      <a:pt x="f18" y="f17"/>
                      <a:pt x="f19" y="f20"/>
                      <a:pt x="f21" y="f20"/>
                    </a:cubicBezTo>
                    <a:cubicBezTo>
                      <a:pt x="f22" y="f20"/>
                      <a:pt x="f23" y="f24"/>
                      <a:pt x="f22" y="f25"/>
                    </a:cubicBezTo>
                    <a:cubicBezTo>
                      <a:pt x="f26" y="f27"/>
                      <a:pt x="f28" y="f29"/>
                      <a:pt x="f28" y="f30"/>
                    </a:cubicBezTo>
                    <a:cubicBezTo>
                      <a:pt x="f28" y="f30"/>
                      <a:pt x="f28" y="f31"/>
                      <a:pt x="f26" y="f29"/>
                    </a:cubicBezTo>
                    <a:cubicBezTo>
                      <a:pt x="f32" y="f30"/>
                      <a:pt x="f32" y="f31"/>
                      <a:pt x="f33" y="f29"/>
                    </a:cubicBezTo>
                    <a:cubicBezTo>
                      <a:pt x="f34" y="f30"/>
                      <a:pt x="f34" y="f35"/>
                      <a:pt x="f36" y="f35"/>
                    </a:cubicBezTo>
                    <a:cubicBezTo>
                      <a:pt x="f37" y="f38"/>
                      <a:pt x="f39" y="f40"/>
                      <a:pt x="f41" y="f40"/>
                    </a:cubicBezTo>
                    <a:cubicBezTo>
                      <a:pt x="f41" y="f42"/>
                      <a:pt x="f39" y="f42"/>
                      <a:pt x="f37" y="f37"/>
                    </a:cubicBezTo>
                    <a:cubicBezTo>
                      <a:pt x="f41" y="f42"/>
                      <a:pt x="f37" y="f42"/>
                      <a:pt x="f43" y="f40"/>
                    </a:cubicBezTo>
                    <a:cubicBezTo>
                      <a:pt x="f41" y="f38"/>
                      <a:pt x="f37" y="f40"/>
                      <a:pt x="f42" y="f44"/>
                    </a:cubicBezTo>
                    <a:cubicBezTo>
                      <a:pt x="f29" y="f39"/>
                      <a:pt x="f30" y="f40"/>
                      <a:pt x="f27" y="f42"/>
                    </a:cubicBezTo>
                    <a:cubicBezTo>
                      <a:pt x="f20" y="f44"/>
                      <a:pt x="f20" y="f37"/>
                      <a:pt x="f45" y="f44"/>
                    </a:cubicBezTo>
                    <a:cubicBezTo>
                      <a:pt x="f16" y="f40"/>
                      <a:pt x="f45" y="f44"/>
                      <a:pt x="f16" y="f42"/>
                    </a:cubicBezTo>
                    <a:cubicBezTo>
                      <a:pt x="f17" y="f40"/>
                      <a:pt x="f15" y="f42"/>
                      <a:pt x="f46" y="f40"/>
                    </a:cubicBezTo>
                    <a:cubicBezTo>
                      <a:pt x="f13" y="f35"/>
                      <a:pt x="f13" y="f40"/>
                      <a:pt x="f13" y="f40"/>
                    </a:cubicBezTo>
                    <a:cubicBezTo>
                      <a:pt x="f12" y="f38"/>
                      <a:pt x="f12" y="f38"/>
                      <a:pt x="f10" y="f38"/>
                    </a:cubicBezTo>
                    <a:cubicBezTo>
                      <a:pt x="f47" y="f38"/>
                      <a:pt x="f12" y="f40"/>
                      <a:pt x="f10" y="f42"/>
                    </a:cubicBezTo>
                    <a:cubicBezTo>
                      <a:pt x="f48" y="f42"/>
                      <a:pt x="f13" y="f44"/>
                      <a:pt x="f12" y="f37"/>
                    </a:cubicBezTo>
                    <a:cubicBezTo>
                      <a:pt x="f10" y="f41"/>
                      <a:pt x="f15" y="f37"/>
                      <a:pt x="f46" y="f41"/>
                    </a:cubicBezTo>
                    <a:cubicBezTo>
                      <a:pt x="f49" y="f50"/>
                      <a:pt x="f13" y="f43"/>
                      <a:pt x="f48" y="f41"/>
                    </a:cubicBezTo>
                    <a:cubicBezTo>
                      <a:pt x="f47" y="f39"/>
                      <a:pt x="f51" y="f43"/>
                      <a:pt x="f51" y="f39"/>
                    </a:cubicBezTo>
                    <a:cubicBezTo>
                      <a:pt x="f51" y="f50"/>
                      <a:pt x="f51" y="f36"/>
                      <a:pt x="f51" y="f36"/>
                    </a:cubicBezTo>
                    <a:cubicBezTo>
                      <a:pt x="f51" y="f36"/>
                      <a:pt x="f51" y="f41"/>
                      <a:pt x="f52" y="f39"/>
                    </a:cubicBezTo>
                    <a:cubicBezTo>
                      <a:pt x="f53" y="f36"/>
                      <a:pt x="f7" y="f39"/>
                      <a:pt x="f53" y="f36"/>
                    </a:cubicBezTo>
                    <a:cubicBezTo>
                      <a:pt x="f54" y="f39"/>
                      <a:pt x="f55" y="f39"/>
                      <a:pt x="f56" y="f36"/>
                    </a:cubicBezTo>
                    <a:cubicBezTo>
                      <a:pt x="f57" y="f36"/>
                      <a:pt x="f58" y="f36"/>
                      <a:pt x="f59" y="f36"/>
                    </a:cubicBezTo>
                    <a:cubicBezTo>
                      <a:pt x="f60" y="f36"/>
                      <a:pt x="f61" y="f36"/>
                      <a:pt x="f62" y="f39"/>
                    </a:cubicBezTo>
                    <a:cubicBezTo>
                      <a:pt x="f63" y="f43"/>
                      <a:pt x="f64" y="f43"/>
                      <a:pt x="f63" y="f37"/>
                    </a:cubicBezTo>
                    <a:cubicBezTo>
                      <a:pt x="f65" y="f37"/>
                      <a:pt x="f63" y="f44"/>
                      <a:pt x="f64" y="f37"/>
                    </a:cubicBezTo>
                    <a:cubicBezTo>
                      <a:pt x="f66" y="f43"/>
                      <a:pt x="f66" y="f44"/>
                      <a:pt x="f67" y="f43"/>
                    </a:cubicBezTo>
                    <a:cubicBezTo>
                      <a:pt x="f68" y="f39"/>
                      <a:pt x="f69" y="f37"/>
                      <a:pt x="f70" y="f37"/>
                    </a:cubicBezTo>
                    <a:cubicBezTo>
                      <a:pt x="f71" y="f37"/>
                      <a:pt x="f70" y="f42"/>
                      <a:pt x="f72" y="f40"/>
                    </a:cubicBezTo>
                    <a:cubicBezTo>
                      <a:pt x="f73" y="f35"/>
                      <a:pt x="f70" y="f24"/>
                      <a:pt x="f70" y="f27"/>
                    </a:cubicBezTo>
                    <a:cubicBezTo>
                      <a:pt x="f71" y="f45"/>
                      <a:pt x="f68" y="f20"/>
                      <a:pt x="f71" y="f46"/>
                    </a:cubicBezTo>
                    <a:cubicBezTo>
                      <a:pt x="f72" y="f15"/>
                      <a:pt x="f74" y="f15"/>
                      <a:pt x="f72" y="f46"/>
                    </a:cubicBezTo>
                    <a:cubicBezTo>
                      <a:pt x="f71" y="f49"/>
                      <a:pt x="f72" y="f49"/>
                      <a:pt x="f72" y="f12"/>
                    </a:cubicBezTo>
                    <a:cubicBezTo>
                      <a:pt x="f72" y="f47"/>
                      <a:pt x="f74" y="f48"/>
                      <a:pt x="f73" y="f47"/>
                    </a:cubicBezTo>
                    <a:cubicBezTo>
                      <a:pt x="f73" y="f51"/>
                      <a:pt x="f75" y="f51"/>
                      <a:pt x="f76" y="f51"/>
                    </a:cubicBezTo>
                    <a:cubicBezTo>
                      <a:pt x="f73" y="f77"/>
                      <a:pt x="f78" y="f52"/>
                      <a:pt x="f73" y="f77"/>
                    </a:cubicBezTo>
                    <a:cubicBezTo>
                      <a:pt x="f74" y="f77"/>
                      <a:pt x="f73" y="f7"/>
                      <a:pt x="f78" y="f52"/>
                    </a:cubicBezTo>
                    <a:cubicBezTo>
                      <a:pt x="f75" y="f52"/>
                      <a:pt x="f75" y="f7"/>
                      <a:pt x="f79" y="f52"/>
                    </a:cubicBezTo>
                    <a:cubicBezTo>
                      <a:pt x="f79" y="f77"/>
                      <a:pt x="f79" y="f52"/>
                      <a:pt x="f80" y="f77"/>
                    </a:cubicBezTo>
                    <a:cubicBezTo>
                      <a:pt x="f81" y="f51"/>
                      <a:pt x="f80" y="f52"/>
                      <a:pt x="f81" y="f47"/>
                    </a:cubicBezTo>
                    <a:cubicBezTo>
                      <a:pt x="f82" y="f12"/>
                      <a:pt x="f83" y="f46"/>
                      <a:pt x="f82" y="f15"/>
                    </a:cubicBezTo>
                    <a:cubicBezTo>
                      <a:pt x="f82" y="f84"/>
                      <a:pt x="f81" y="f16"/>
                      <a:pt x="f81" y="f24"/>
                    </a:cubicBezTo>
                    <a:cubicBezTo>
                      <a:pt x="f81" y="f29"/>
                      <a:pt x="f81" y="f45"/>
                      <a:pt x="f82" y="f45"/>
                    </a:cubicBezTo>
                    <a:cubicBezTo>
                      <a:pt x="f82" y="f45"/>
                      <a:pt x="f81" y="f25"/>
                      <a:pt x="f81" y="f29"/>
                    </a:cubicBezTo>
                    <a:cubicBezTo>
                      <a:pt x="f81" y="f35"/>
                      <a:pt x="f81" y="f30"/>
                      <a:pt x="f81" y="f35"/>
                    </a:cubicBezTo>
                    <a:cubicBezTo>
                      <a:pt x="f80" y="f42"/>
                      <a:pt x="f79" y="f39"/>
                      <a:pt x="f80" y="f36"/>
                    </a:cubicBezTo>
                    <a:cubicBezTo>
                      <a:pt x="f81" y="f50"/>
                      <a:pt x="f79" y="f50"/>
                      <a:pt x="f85" y="f21"/>
                    </a:cubicBezTo>
                    <a:cubicBezTo>
                      <a:pt x="f86" y="f18"/>
                      <a:pt x="f87" y="f21"/>
                      <a:pt x="f87" y="f18"/>
                    </a:cubicBezTo>
                    <a:cubicBezTo>
                      <a:pt x="f86" y="f88"/>
                      <a:pt x="f89" y="f18"/>
                      <a:pt x="f87" y="f14"/>
                    </a:cubicBezTo>
                    <a:cubicBezTo>
                      <a:pt x="f86" y="f8"/>
                      <a:pt x="f89" y="f18"/>
                      <a:pt x="f90" y="f11"/>
                    </a:cubicBezTo>
                    <a:cubicBezTo>
                      <a:pt x="f2" y="f8"/>
                      <a:pt x="f90" y="f88"/>
                      <a:pt x="f91" y="f8"/>
                    </a:cubicBezTo>
                    <a:cubicBezTo>
                      <a:pt x="f92" y="f93"/>
                      <a:pt x="f92" y="f8"/>
                      <a:pt x="f94" y="f95"/>
                    </a:cubicBezTo>
                    <a:cubicBezTo>
                      <a:pt x="f96" y="f97"/>
                      <a:pt x="f98" y="f99"/>
                      <a:pt x="f100" y="f101"/>
                    </a:cubicBezTo>
                    <a:cubicBezTo>
                      <a:pt x="f102" y="f101"/>
                      <a:pt x="f103" y="f104"/>
                      <a:pt x="f105" y="f104"/>
                    </a:cubicBezTo>
                    <a:cubicBezTo>
                      <a:pt x="f106" y="f107"/>
                      <a:pt x="f108" y="f109"/>
                      <a:pt x="f110" y="f109"/>
                    </a:cubicBezTo>
                    <a:cubicBezTo>
                      <a:pt x="f111" y="f109"/>
                      <a:pt x="f112" y="f113"/>
                      <a:pt x="f111" y="f114"/>
                    </a:cubicBezTo>
                    <a:cubicBezTo>
                      <a:pt x="f115" y="f114"/>
                      <a:pt x="f110" y="f113"/>
                      <a:pt x="f112" y="f114"/>
                    </a:cubicBezTo>
                    <a:cubicBezTo>
                      <a:pt x="f111" y="f116"/>
                      <a:pt x="f110" y="f117"/>
                      <a:pt x="f111" y="f118"/>
                    </a:cubicBezTo>
                    <a:cubicBezTo>
                      <a:pt x="f119" y="f116"/>
                      <a:pt x="f120" y="f116"/>
                      <a:pt x="f119" y="f118"/>
                    </a:cubicBezTo>
                    <a:cubicBezTo>
                      <a:pt x="f121" y="f117"/>
                      <a:pt x="f119" y="f122"/>
                      <a:pt x="f120" y="f117"/>
                    </a:cubicBezTo>
                    <a:cubicBezTo>
                      <a:pt x="f115" y="f118"/>
                      <a:pt x="f119" y="f122"/>
                      <a:pt x="f115" y="f122"/>
                    </a:cubicBezTo>
                    <a:cubicBezTo>
                      <a:pt x="f112" y="f122"/>
                      <a:pt x="f111" y="f122"/>
                      <a:pt x="f111" y="f123"/>
                    </a:cubicBezTo>
                    <a:cubicBezTo>
                      <a:pt x="f115" y="f122"/>
                      <a:pt x="f120" y="f123"/>
                      <a:pt x="f119" y="f122"/>
                    </a:cubicBezTo>
                    <a:cubicBezTo>
                      <a:pt x="f121" y="f122"/>
                      <a:pt x="f121" y="f124"/>
                      <a:pt x="f121" y="f125"/>
                    </a:cubicBezTo>
                    <a:cubicBezTo>
                      <a:pt x="f119" y="f126"/>
                      <a:pt x="f121" y="f127"/>
                      <a:pt x="f120" y="f128"/>
                    </a:cubicBezTo>
                    <a:cubicBezTo>
                      <a:pt x="f121" y="f127"/>
                      <a:pt x="f120" y="f129"/>
                      <a:pt x="f115" y="f130"/>
                    </a:cubicBezTo>
                    <a:cubicBezTo>
                      <a:pt x="f119" y="f129"/>
                      <a:pt x="f119" y="f130"/>
                      <a:pt x="f119" y="f129"/>
                    </a:cubicBezTo>
                    <a:cubicBezTo>
                      <a:pt x="f120" y="f131"/>
                      <a:pt x="f121" y="f131"/>
                      <a:pt x="f120" y="f132"/>
                    </a:cubicBezTo>
                    <a:cubicBezTo>
                      <a:pt x="f119" y="f133"/>
                      <a:pt x="f121" y="f133"/>
                      <a:pt x="f119" y="f134"/>
                    </a:cubicBezTo>
                    <a:cubicBezTo>
                      <a:pt x="f119" y="f132"/>
                      <a:pt x="f119" y="f135"/>
                      <a:pt x="f121" y="f136"/>
                    </a:cubicBezTo>
                    <a:cubicBezTo>
                      <a:pt x="f137" y="f138"/>
                      <a:pt x="f139" y="f140"/>
                      <a:pt x="f137" y="f138"/>
                    </a:cubicBezTo>
                    <a:cubicBezTo>
                      <a:pt x="f121" y="f135"/>
                      <a:pt x="f137" y="f136"/>
                      <a:pt x="f141" y="f134"/>
                    </a:cubicBezTo>
                    <a:cubicBezTo>
                      <a:pt x="f121" y="f132"/>
                      <a:pt x="f137" y="f132"/>
                      <a:pt x="f141" y="f133"/>
                    </a:cubicBezTo>
                    <a:cubicBezTo>
                      <a:pt x="f121" y="f130"/>
                      <a:pt x="f142" y="f130"/>
                      <a:pt x="f137" y="f127"/>
                    </a:cubicBezTo>
                    <a:cubicBezTo>
                      <a:pt x="f141" y="f128"/>
                      <a:pt x="f121" y="f143"/>
                      <a:pt x="f137" y="f128"/>
                    </a:cubicBezTo>
                    <a:cubicBezTo>
                      <a:pt x="f142" y="f127"/>
                      <a:pt x="f139" y="f131"/>
                      <a:pt x="f144" y="f133"/>
                    </a:cubicBezTo>
                    <a:cubicBezTo>
                      <a:pt x="f145" y="f134"/>
                      <a:pt x="f139" y="f129"/>
                      <a:pt x="f139" y="f129"/>
                    </a:cubicBezTo>
                    <a:cubicBezTo>
                      <a:pt x="f144" y="f130"/>
                      <a:pt x="f146" y="f134"/>
                      <a:pt x="f145" y="f135"/>
                    </a:cubicBezTo>
                    <a:cubicBezTo>
                      <a:pt x="f144" y="f136"/>
                      <a:pt x="f145" y="f136"/>
                      <a:pt x="f144" y="f138"/>
                    </a:cubicBezTo>
                    <a:cubicBezTo>
                      <a:pt x="f142" y="f140"/>
                      <a:pt x="f139" y="f140"/>
                      <a:pt x="f139" y="f147"/>
                    </a:cubicBezTo>
                    <a:cubicBezTo>
                      <a:pt x="f144" y="f138"/>
                      <a:pt x="f145" y="f138"/>
                      <a:pt x="f145" y="f136"/>
                    </a:cubicBezTo>
                    <a:cubicBezTo>
                      <a:pt x="f145" y="f134"/>
                      <a:pt x="f146" y="f135"/>
                      <a:pt x="f146" y="f136"/>
                    </a:cubicBezTo>
                    <a:cubicBezTo>
                      <a:pt x="f148" y="f147"/>
                      <a:pt x="f148" y="f138"/>
                      <a:pt x="f149" y="f147"/>
                    </a:cubicBezTo>
                    <a:cubicBezTo>
                      <a:pt x="f150" y="f151"/>
                      <a:pt x="f149" y="f140"/>
                      <a:pt x="f152" y="f153"/>
                    </a:cubicBezTo>
                    <a:cubicBezTo>
                      <a:pt x="f150" y="f151"/>
                      <a:pt x="f150" y="f151"/>
                      <a:pt x="f150" y="f154"/>
                    </a:cubicBezTo>
                    <a:cubicBezTo>
                      <a:pt x="f152" y="f151"/>
                      <a:pt x="f152" y="f153"/>
                      <a:pt x="f155" y="f151"/>
                    </a:cubicBezTo>
                    <a:cubicBezTo>
                      <a:pt x="f156" y="f154"/>
                      <a:pt x="f156" y="f154"/>
                      <a:pt x="f157" y="f158"/>
                    </a:cubicBezTo>
                    <a:cubicBezTo>
                      <a:pt x="f159" y="f160"/>
                      <a:pt x="f161" y="f162"/>
                      <a:pt x="f157" y="f160"/>
                    </a:cubicBezTo>
                    <a:cubicBezTo>
                      <a:pt x="f163" y="f164"/>
                      <a:pt x="f157" y="f164"/>
                      <a:pt x="f163" y="f164"/>
                    </a:cubicBezTo>
                    <a:cubicBezTo>
                      <a:pt x="f165" y="f166"/>
                      <a:pt x="f165" y="f167"/>
                      <a:pt x="f168" y="f167"/>
                    </a:cubicBezTo>
                    <a:cubicBezTo>
                      <a:pt x="f169" y="f167"/>
                      <a:pt x="f170" y="f171"/>
                      <a:pt x="f169" y="f167"/>
                    </a:cubicBezTo>
                    <a:cubicBezTo>
                      <a:pt x="f172" y="f167"/>
                      <a:pt x="f173" y="f171"/>
                      <a:pt x="f174" y="f175"/>
                    </a:cubicBezTo>
                    <a:cubicBezTo>
                      <a:pt x="f173" y="f167"/>
                      <a:pt x="f176" y="f177"/>
                      <a:pt x="f176" y="f175"/>
                    </a:cubicBezTo>
                    <a:cubicBezTo>
                      <a:pt x="f178" y="f179"/>
                      <a:pt x="f176" y="f175"/>
                      <a:pt x="f180" y="f177"/>
                    </a:cubicBezTo>
                    <a:cubicBezTo>
                      <a:pt x="f180" y="f181"/>
                      <a:pt x="f180" y="f181"/>
                      <a:pt x="f176" y="f182"/>
                    </a:cubicBezTo>
                    <a:cubicBezTo>
                      <a:pt x="f178" y="f183"/>
                      <a:pt x="f184" y="f185"/>
                      <a:pt x="f186" y="f187"/>
                    </a:cubicBezTo>
                    <a:cubicBezTo>
                      <a:pt x="f188" y="f189"/>
                      <a:pt x="f190" y="f191"/>
                      <a:pt x="f192" y="f189"/>
                    </a:cubicBezTo>
                    <a:cubicBezTo>
                      <a:pt x="f193" y="f194"/>
                      <a:pt x="f193" y="f195"/>
                      <a:pt x="f196" y="f197"/>
                    </a:cubicBezTo>
                    <a:cubicBezTo>
                      <a:pt x="f198" y="f199"/>
                      <a:pt x="f198" y="f191"/>
                      <a:pt x="f200" y="f197"/>
                    </a:cubicBezTo>
                    <a:cubicBezTo>
                      <a:pt x="f201" y="f202"/>
                      <a:pt x="f203" y="f197"/>
                      <a:pt x="f204" y="f205"/>
                    </a:cubicBezTo>
                    <a:cubicBezTo>
                      <a:pt x="f204" y="f205"/>
                      <a:pt x="f6" y="f206"/>
                      <a:pt x="f207" y="f206"/>
                    </a:cubicBezTo>
                    <a:cubicBezTo>
                      <a:pt x="f208" y="f209"/>
                      <a:pt x="f208" y="f206"/>
                      <a:pt x="f210" y="f211"/>
                    </a:cubicBezTo>
                    <a:cubicBezTo>
                      <a:pt x="f212" y="f213"/>
                      <a:pt x="f214" y="f209"/>
                      <a:pt x="f214" y="f213"/>
                    </a:cubicBezTo>
                    <a:cubicBezTo>
                      <a:pt x="f212" y="f215"/>
                      <a:pt x="f210" y="f216"/>
                      <a:pt x="f208" y="f217"/>
                    </a:cubicBezTo>
                    <a:cubicBezTo>
                      <a:pt x="f208" y="f218"/>
                      <a:pt x="f208" y="f218"/>
                      <a:pt x="f210" y="f218"/>
                    </a:cubicBezTo>
                    <a:cubicBezTo>
                      <a:pt x="f212" y="f219"/>
                      <a:pt x="f208" y="f220"/>
                      <a:pt x="f203" y="f219"/>
                    </a:cubicBezTo>
                    <a:cubicBezTo>
                      <a:pt x="f198" y="f217"/>
                      <a:pt x="f201" y="f221"/>
                      <a:pt x="f196" y="f217"/>
                    </a:cubicBezTo>
                    <a:cubicBezTo>
                      <a:pt x="f222" y="f223"/>
                      <a:pt x="f193" y="f216"/>
                      <a:pt x="f192" y="f224"/>
                    </a:cubicBezTo>
                    <a:cubicBezTo>
                      <a:pt x="f225" y="f215"/>
                      <a:pt x="f190" y="f226"/>
                      <a:pt x="f190" y="f227"/>
                    </a:cubicBezTo>
                    <a:cubicBezTo>
                      <a:pt x="f190" y="f209"/>
                      <a:pt x="f188" y="f213"/>
                      <a:pt x="f186" y="f209"/>
                    </a:cubicBezTo>
                    <a:cubicBezTo>
                      <a:pt x="f178" y="f228"/>
                      <a:pt x="f178" y="f211"/>
                      <a:pt x="f176" y="f206"/>
                    </a:cubicBezTo>
                    <a:cubicBezTo>
                      <a:pt x="f176" y="f206"/>
                      <a:pt x="f229" y="f206"/>
                      <a:pt x="f165" y="f206"/>
                    </a:cubicBezTo>
                    <a:cubicBezTo>
                      <a:pt x="f161" y="f206"/>
                      <a:pt x="f156" y="f197"/>
                      <a:pt x="f152" y="f194"/>
                    </a:cubicBezTo>
                    <a:cubicBezTo>
                      <a:pt x="f149" y="f189"/>
                      <a:pt x="f155" y="f189"/>
                      <a:pt x="f150" y="f191"/>
                    </a:cubicBezTo>
                    <a:cubicBezTo>
                      <a:pt x="f149" y="f191"/>
                      <a:pt x="f152" y="f195"/>
                      <a:pt x="f150" y="f195"/>
                    </a:cubicBezTo>
                    <a:cubicBezTo>
                      <a:pt x="f146" y="f195"/>
                      <a:pt x="f230" y="f183"/>
                      <a:pt x="f144" y="f183"/>
                    </a:cubicBezTo>
                    <a:cubicBezTo>
                      <a:pt x="f141" y="f185"/>
                      <a:pt x="f139" y="f183"/>
                      <a:pt x="f120" y="f183"/>
                    </a:cubicBezTo>
                    <a:cubicBezTo>
                      <a:pt x="f120" y="f182"/>
                      <a:pt x="f121" y="f182"/>
                      <a:pt x="f115" y="f231"/>
                    </a:cubicBezTo>
                    <a:cubicBezTo>
                      <a:pt x="f110" y="f177"/>
                      <a:pt x="f232" y="f181"/>
                      <a:pt x="f105" y="f233"/>
                    </a:cubicBezTo>
                    <a:cubicBezTo>
                      <a:pt x="f234" y="f167"/>
                      <a:pt x="f234" y="f175"/>
                      <a:pt x="f100" y="f171"/>
                    </a:cubicBezTo>
                    <a:cubicBezTo>
                      <a:pt x="f235" y="f167"/>
                      <a:pt x="f235" y="f171"/>
                      <a:pt x="f92" y="f175"/>
                    </a:cubicBezTo>
                    <a:cubicBezTo>
                      <a:pt x="f236" y="f175"/>
                      <a:pt x="f91" y="f175"/>
                      <a:pt x="f94" y="f179"/>
                    </a:cubicBezTo>
                    <a:cubicBezTo>
                      <a:pt x="f96" y="f181"/>
                      <a:pt x="f235" y="f185"/>
                      <a:pt x="f235" y="f182"/>
                    </a:cubicBezTo>
                    <a:cubicBezTo>
                      <a:pt x="f98" y="f182"/>
                      <a:pt x="f98" y="f187"/>
                      <a:pt x="f98" y="f191"/>
                    </a:cubicBezTo>
                    <a:cubicBezTo>
                      <a:pt x="f98" y="f194"/>
                      <a:pt x="f98" y="f194"/>
                      <a:pt x="f235" y="f189"/>
                    </a:cubicBezTo>
                    <a:cubicBezTo>
                      <a:pt x="f235" y="f191"/>
                      <a:pt x="f96" y="f189"/>
                      <a:pt x="f96" y="f189"/>
                    </a:cubicBezTo>
                    <a:cubicBezTo>
                      <a:pt x="f96" y="f189"/>
                      <a:pt x="f92" y="f189"/>
                      <a:pt x="f96" y="f194"/>
                    </a:cubicBezTo>
                    <a:cubicBezTo>
                      <a:pt x="f235" y="f194"/>
                      <a:pt x="f94" y="f197"/>
                      <a:pt x="f96" y="f197"/>
                    </a:cubicBezTo>
                    <a:cubicBezTo>
                      <a:pt x="f235" y="f205"/>
                      <a:pt x="f98" y="f202"/>
                      <a:pt x="f98" y="f202"/>
                    </a:cubicBezTo>
                    <a:cubicBezTo>
                      <a:pt x="f235" y="f211"/>
                      <a:pt x="f98" y="f206"/>
                      <a:pt x="f98" y="f228"/>
                    </a:cubicBezTo>
                    <a:cubicBezTo>
                      <a:pt x="f235" y="f211"/>
                      <a:pt x="f94" y="f213"/>
                      <a:pt x="f92" y="f213"/>
                    </a:cubicBezTo>
                    <a:cubicBezTo>
                      <a:pt x="f236" y="f209"/>
                      <a:pt x="f91" y="f211"/>
                      <a:pt x="f237" y="f228"/>
                    </a:cubicBezTo>
                    <a:cubicBezTo>
                      <a:pt x="f90" y="f228"/>
                      <a:pt x="f237" y="f228"/>
                      <a:pt x="f2" y="f202"/>
                    </a:cubicBezTo>
                    <a:cubicBezTo>
                      <a:pt x="f89" y="f199"/>
                      <a:pt x="f89" y="f199"/>
                      <a:pt x="f90" y="f202"/>
                    </a:cubicBezTo>
                    <a:cubicBezTo>
                      <a:pt x="f90" y="f206"/>
                      <a:pt x="f89" y="f228"/>
                      <a:pt x="f89" y="f202"/>
                    </a:cubicBezTo>
                    <a:cubicBezTo>
                      <a:pt x="f86" y="f199"/>
                      <a:pt x="f86" y="f202"/>
                      <a:pt x="f85" y="f194"/>
                    </a:cubicBezTo>
                    <a:cubicBezTo>
                      <a:pt x="f83" y="f195"/>
                      <a:pt x="f83" y="f195"/>
                      <a:pt x="f83" y="f187"/>
                    </a:cubicBezTo>
                    <a:cubicBezTo>
                      <a:pt x="f85" y="f187"/>
                      <a:pt x="f85" y="f182"/>
                      <a:pt x="f82" y="f179"/>
                    </a:cubicBezTo>
                    <a:cubicBezTo>
                      <a:pt x="f79" y="f233"/>
                      <a:pt x="f76" y="f175"/>
                      <a:pt x="f74" y="f175"/>
                    </a:cubicBezTo>
                    <a:cubicBezTo>
                      <a:pt x="f71" y="f171"/>
                      <a:pt x="f72" y="f181"/>
                      <a:pt x="f74" y="f181"/>
                    </a:cubicBezTo>
                    <a:cubicBezTo>
                      <a:pt x="f78" y="f183"/>
                      <a:pt x="f78" y="f195"/>
                      <a:pt x="f75" y="f191"/>
                    </a:cubicBezTo>
                    <a:cubicBezTo>
                      <a:pt x="f79" y="f189"/>
                      <a:pt x="f81" y="f205"/>
                      <a:pt x="f85" y="f206"/>
                    </a:cubicBezTo>
                    <a:cubicBezTo>
                      <a:pt x="f238" y="f211"/>
                      <a:pt x="f86" y="f209"/>
                      <a:pt x="f85" y="f228"/>
                    </a:cubicBezTo>
                    <a:cubicBezTo>
                      <a:pt x="f82" y="f202"/>
                      <a:pt x="f83" y="f228"/>
                      <a:pt x="f80" y="f199"/>
                    </a:cubicBezTo>
                    <a:cubicBezTo>
                      <a:pt x="f81" y="f206"/>
                      <a:pt x="f83" y="f211"/>
                      <a:pt x="f85" y="f209"/>
                    </a:cubicBezTo>
                    <a:cubicBezTo>
                      <a:pt x="f86" y="f227"/>
                      <a:pt x="f86" y="f213"/>
                      <a:pt x="f86" y="f213"/>
                    </a:cubicBezTo>
                    <a:cubicBezTo>
                      <a:pt x="f238" y="f209"/>
                      <a:pt x="f86" y="f211"/>
                      <a:pt x="f87" y="f213"/>
                    </a:cubicBezTo>
                    <a:cubicBezTo>
                      <a:pt x="f90" y="f227"/>
                      <a:pt x="f237" y="f213"/>
                      <a:pt x="f236" y="f227"/>
                    </a:cubicBezTo>
                    <a:cubicBezTo>
                      <a:pt x="f91" y="f215"/>
                      <a:pt x="f94" y="f209"/>
                      <a:pt x="f94" y="f213"/>
                    </a:cubicBezTo>
                    <a:cubicBezTo>
                      <a:pt x="f94" y="f227"/>
                      <a:pt x="f102" y="f209"/>
                      <a:pt x="f100" y="f215"/>
                    </a:cubicBezTo>
                    <a:cubicBezTo>
                      <a:pt x="f235" y="f224"/>
                      <a:pt x="f100" y="f215"/>
                      <a:pt x="f96" y="f215"/>
                    </a:cubicBezTo>
                    <a:cubicBezTo>
                      <a:pt x="f91" y="f215"/>
                      <a:pt x="f235" y="f224"/>
                      <a:pt x="f91" y="f224"/>
                    </a:cubicBezTo>
                    <a:cubicBezTo>
                      <a:pt x="f2" y="f224"/>
                      <a:pt x="f2" y="f223"/>
                      <a:pt x="f87" y="f224"/>
                    </a:cubicBezTo>
                    <a:cubicBezTo>
                      <a:pt x="f85" y="f223"/>
                      <a:pt x="f86" y="f223"/>
                      <a:pt x="f238" y="f216"/>
                    </a:cubicBezTo>
                    <a:cubicBezTo>
                      <a:pt x="f83" y="f217"/>
                      <a:pt x="f82" y="f216"/>
                      <a:pt x="f82" y="f216"/>
                    </a:cubicBezTo>
                    <a:cubicBezTo>
                      <a:pt x="f81" y="f216"/>
                      <a:pt x="f82" y="f217"/>
                      <a:pt x="f83" y="f217"/>
                    </a:cubicBezTo>
                    <a:cubicBezTo>
                      <a:pt x="f238" y="f218"/>
                      <a:pt x="f238" y="f219"/>
                      <a:pt x="f82" y="f218"/>
                    </a:cubicBezTo>
                    <a:cubicBezTo>
                      <a:pt x="f80" y="f217"/>
                      <a:pt x="f81" y="f216"/>
                      <a:pt x="f75" y="f223"/>
                    </a:cubicBezTo>
                    <a:cubicBezTo>
                      <a:pt x="f73" y="f224"/>
                      <a:pt x="f73" y="f224"/>
                      <a:pt x="f72" y="f226"/>
                    </a:cubicBezTo>
                    <a:cubicBezTo>
                      <a:pt x="f71" y="f226"/>
                      <a:pt x="f70" y="f226"/>
                      <a:pt x="f70" y="f226"/>
                    </a:cubicBezTo>
                    <a:cubicBezTo>
                      <a:pt x="f70" y="f223"/>
                      <a:pt x="f71" y="f223"/>
                      <a:pt x="f239" y="f224"/>
                    </a:cubicBezTo>
                    <a:cubicBezTo>
                      <a:pt x="f67" y="f224"/>
                      <a:pt x="f64" y="f226"/>
                      <a:pt x="f240" y="f223"/>
                    </a:cubicBezTo>
                    <a:cubicBezTo>
                      <a:pt x="f239" y="f216"/>
                      <a:pt x="f70" y="f217"/>
                      <a:pt x="f72" y="f219"/>
                    </a:cubicBezTo>
                    <a:cubicBezTo>
                      <a:pt x="f73" y="f221"/>
                      <a:pt x="f74" y="f221"/>
                      <a:pt x="f75" y="f221"/>
                    </a:cubicBezTo>
                    <a:cubicBezTo>
                      <a:pt x="f73" y="f241"/>
                      <a:pt x="f71" y="f221"/>
                      <a:pt x="f68" y="f242"/>
                    </a:cubicBezTo>
                    <a:cubicBezTo>
                      <a:pt x="f239" y="f241"/>
                      <a:pt x="f239" y="f242"/>
                      <a:pt x="f240" y="f241"/>
                    </a:cubicBezTo>
                    <a:cubicBezTo>
                      <a:pt x="f66" y="f243"/>
                      <a:pt x="f64" y="f244"/>
                      <a:pt x="f63" y="f244"/>
                    </a:cubicBezTo>
                    <a:cubicBezTo>
                      <a:pt x="f58" y="f244"/>
                      <a:pt x="f64" y="f5"/>
                      <a:pt x="f65" y="f5"/>
                    </a:cubicBezTo>
                    <a:cubicBezTo>
                      <a:pt x="f58" y="f5"/>
                      <a:pt x="f59" y="f244"/>
                      <a:pt x="f55" y="f244"/>
                    </a:cubicBezTo>
                    <a:cubicBezTo>
                      <a:pt x="f54" y="f244"/>
                      <a:pt x="f181" y="f244"/>
                      <a:pt x="f181" y="f244"/>
                    </a:cubicBezTo>
                    <a:cubicBezTo>
                      <a:pt x="f177" y="f242"/>
                      <a:pt x="f182" y="f243"/>
                      <a:pt x="f181" y="f242"/>
                    </a:cubicBezTo>
                    <a:cubicBezTo>
                      <a:pt x="f177" y="f221"/>
                      <a:pt x="f231" y="f241"/>
                      <a:pt x="f182" y="f245"/>
                    </a:cubicBezTo>
                    <a:cubicBezTo>
                      <a:pt x="f183" y="f217"/>
                      <a:pt x="f183" y="f219"/>
                      <a:pt x="f185" y="f221"/>
                    </a:cubicBezTo>
                    <a:cubicBezTo>
                      <a:pt x="f185" y="f242"/>
                      <a:pt x="f191" y="f221"/>
                      <a:pt x="f194" y="f242"/>
                    </a:cubicBezTo>
                    <a:cubicBezTo>
                      <a:pt x="f205" y="f241"/>
                      <a:pt x="f199" y="f245"/>
                      <a:pt x="f199" y="f218"/>
                    </a:cubicBezTo>
                    <a:cubicBezTo>
                      <a:pt x="f199" y="f216"/>
                      <a:pt x="f202" y="f223"/>
                      <a:pt x="f228" y="f215"/>
                    </a:cubicBezTo>
                    <a:cubicBezTo>
                      <a:pt x="f211" y="f213"/>
                      <a:pt x="f202" y="f227"/>
                      <a:pt x="f205" y="f209"/>
                    </a:cubicBezTo>
                    <a:cubicBezTo>
                      <a:pt x="f205" y="f209"/>
                      <a:pt x="f202" y="f213"/>
                      <a:pt x="f211" y="f213"/>
                    </a:cubicBezTo>
                    <a:cubicBezTo>
                      <a:pt x="f213" y="f206"/>
                      <a:pt x="f218" y="f185"/>
                      <a:pt x="f218" y="f185"/>
                    </a:cubicBezTo>
                    <a:cubicBezTo>
                      <a:pt x="f242" y="f181"/>
                      <a:pt x="f221" y="f167"/>
                      <a:pt x="f220" y="f167"/>
                    </a:cubicBezTo>
                    <a:cubicBezTo>
                      <a:pt x="f244" y="f164"/>
                      <a:pt x="f220" y="f246"/>
                      <a:pt x="f241" y="f164"/>
                    </a:cubicBezTo>
                    <a:cubicBezTo>
                      <a:pt x="f247" y="f154"/>
                      <a:pt x="f243" y="f154"/>
                      <a:pt x="f244" y="f147"/>
                    </a:cubicBezTo>
                    <a:cubicBezTo>
                      <a:pt x="f247" y="f135"/>
                      <a:pt x="f244" y="f132"/>
                      <a:pt x="f248" y="f133"/>
                    </a:cubicBezTo>
                    <a:cubicBezTo>
                      <a:pt x="f248" y="f131"/>
                      <a:pt x="f248" y="f127"/>
                      <a:pt x="f244" y="f127"/>
                    </a:cubicBezTo>
                    <a:cubicBezTo>
                      <a:pt x="f243" y="f127"/>
                      <a:pt x="f243" y="f129"/>
                      <a:pt x="f241" y="f129"/>
                    </a:cubicBezTo>
                    <a:cubicBezTo>
                      <a:pt x="f243" y="f129"/>
                      <a:pt x="f242" y="f127"/>
                      <a:pt x="f244" y="f128"/>
                    </a:cubicBezTo>
                    <a:cubicBezTo>
                      <a:pt x="f5" y="f143"/>
                      <a:pt x="f242" y="f249"/>
                      <a:pt x="f244" y="f124"/>
                    </a:cubicBezTo>
                    <a:cubicBezTo>
                      <a:pt x="f247" y="f250"/>
                      <a:pt x="f241" y="f117"/>
                      <a:pt x="f244" y="f116"/>
                    </a:cubicBezTo>
                    <a:cubicBezTo>
                      <a:pt x="f248" y="f114"/>
                      <a:pt x="f241" y="f114"/>
                      <a:pt x="f243" y="f113"/>
                    </a:cubicBezTo>
                    <a:cubicBezTo>
                      <a:pt x="f244" y="f251"/>
                      <a:pt x="f241" y="f251"/>
                      <a:pt x="f243" y="f109"/>
                    </a:cubicBezTo>
                    <a:cubicBezTo>
                      <a:pt x="f244" y="f252"/>
                      <a:pt x="f221" y="f253"/>
                      <a:pt x="f245" y="f252"/>
                    </a:cubicBezTo>
                    <a:cubicBezTo>
                      <a:pt x="f245" y="f101"/>
                      <a:pt x="f219" y="f252"/>
                      <a:pt x="f217" y="f97"/>
                    </a:cubicBezTo>
                    <a:cubicBezTo>
                      <a:pt x="f223" y="f93"/>
                      <a:pt x="f226" y="f254"/>
                      <a:pt x="f223" y="f8"/>
                    </a:cubicBezTo>
                    <a:cubicBezTo>
                      <a:pt x="f216" y="f11"/>
                      <a:pt x="f226" y="f11"/>
                      <a:pt x="f224" y="f14"/>
                    </a:cubicBezTo>
                    <a:cubicBezTo>
                      <a:pt x="f227" y="f88"/>
                      <a:pt x="f206" y="f14"/>
                      <a:pt x="f199" y="f88"/>
                    </a:cubicBezTo>
                    <a:cubicBezTo>
                      <a:pt x="f199" y="f88"/>
                      <a:pt x="f199" y="f88"/>
                      <a:pt x="f199" y="f88"/>
                    </a:cubicBezTo>
                    <a:cubicBezTo>
                      <a:pt x="f233" y="f26"/>
                      <a:pt x="f233" y="f26"/>
                      <a:pt x="f233" y="f26"/>
                    </a:cubicBezTo>
                    <a:cubicBezTo>
                      <a:pt x="f154" y="f26"/>
                      <a:pt x="f154" y="f26"/>
                      <a:pt x="f154" y="f26"/>
                    </a:cubicBezTo>
                    <a:cubicBezTo>
                      <a:pt x="f153" y="f23"/>
                      <a:pt x="f153" y="f23"/>
                      <a:pt x="f153" y="f23"/>
                    </a:cubicBezTo>
                    <a:cubicBezTo>
                      <a:pt x="f132" y="f23"/>
                      <a:pt x="f132" y="f23"/>
                      <a:pt x="f132" y="f23"/>
                    </a:cubicBezTo>
                    <a:cubicBezTo>
                      <a:pt x="f132" y="f23"/>
                      <a:pt x="f132" y="f28"/>
                      <a:pt x="f131" y="f32"/>
                    </a:cubicBezTo>
                    <a:cubicBezTo>
                      <a:pt x="f129" y="f33"/>
                      <a:pt x="f131" y="f33"/>
                      <a:pt x="f127" y="f50"/>
                    </a:cubicBezTo>
                    <a:cubicBezTo>
                      <a:pt x="f143" y="f39"/>
                      <a:pt x="f129" y="f43"/>
                      <a:pt x="f143" y="f42"/>
                    </a:cubicBezTo>
                    <a:cubicBezTo>
                      <a:pt x="f125" y="f38"/>
                      <a:pt x="f125" y="f38"/>
                      <a:pt x="f249" y="f42"/>
                    </a:cubicBezTo>
                    <a:cubicBezTo>
                      <a:pt x="f250" y="f37"/>
                      <a:pt x="f123" y="f44"/>
                      <a:pt x="f123" y="f37"/>
                    </a:cubicBezTo>
                    <a:cubicBezTo>
                      <a:pt x="f122" y="f43"/>
                      <a:pt x="f122" y="f37"/>
                      <a:pt x="f116" y="f44"/>
                    </a:cubicBezTo>
                    <a:cubicBezTo>
                      <a:pt x="f113" y="f42"/>
                      <a:pt x="f251" y="f42"/>
                      <a:pt x="f109" y="f25"/>
                    </a:cubicBezTo>
                    <a:cubicBezTo>
                      <a:pt x="f104" y="f49"/>
                      <a:pt x="f107" y="f84"/>
                      <a:pt x="f107" y="f49"/>
                    </a:cubicBezTo>
                    <a:cubicBezTo>
                      <a:pt x="f252" y="f48"/>
                      <a:pt x="f107" y="f1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30" name="United States">
                <a:extLst>
                  <a:ext uri="{FF2B5EF4-FFF2-40B4-BE49-F238E27FC236}">
                    <a16:creationId xmlns:a16="http://schemas.microsoft.com/office/drawing/2014/main" id="{F4D68EAD-7459-9370-D4AA-5FCEDF20E3A9}"/>
                  </a:ext>
                </a:extLst>
              </p:cNvPr>
              <p:cNvSpPr/>
              <p:nvPr/>
            </p:nvSpPr>
            <p:spPr>
              <a:xfrm>
                <a:off x="3390037" y="2593494"/>
                <a:ext cx="869850" cy="328242"/>
              </a:xfrm>
              <a:custGeom>
                <a:avLst/>
                <a:gdLst>
                  <a:gd name="f0" fmla="val 10800000"/>
                  <a:gd name="f1" fmla="val 5400000"/>
                  <a:gd name="f2" fmla="val 180"/>
                  <a:gd name="f3" fmla="val w"/>
                  <a:gd name="f4" fmla="val h"/>
                  <a:gd name="f5" fmla="val 0"/>
                  <a:gd name="f6" fmla="val 163"/>
                  <a:gd name="f7" fmla="val 67"/>
                  <a:gd name="f8" fmla="val 129"/>
                  <a:gd name="f9" fmla="val 65"/>
                  <a:gd name="f10" fmla="val 131"/>
                  <a:gd name="f11" fmla="val 60"/>
                  <a:gd name="f12" fmla="val 126"/>
                  <a:gd name="f13" fmla="val 64"/>
                  <a:gd name="f14" fmla="val 59"/>
                  <a:gd name="f15" fmla="val 130"/>
                  <a:gd name="f16" fmla="val 57"/>
                  <a:gd name="f17" fmla="val 127"/>
                  <a:gd name="f18" fmla="val 58"/>
                  <a:gd name="f19" fmla="val 54"/>
                  <a:gd name="f20" fmla="val 53"/>
                  <a:gd name="f21" fmla="val 51"/>
                  <a:gd name="f22" fmla="val 48"/>
                  <a:gd name="f23" fmla="val 45"/>
                  <a:gd name="f24" fmla="val 128"/>
                  <a:gd name="f25" fmla="val 46"/>
                  <a:gd name="f26" fmla="val 123"/>
                  <a:gd name="f27" fmla="val 52"/>
                  <a:gd name="f28" fmla="val 125"/>
                  <a:gd name="f29" fmla="val 121"/>
                  <a:gd name="f30" fmla="val 49"/>
                  <a:gd name="f31" fmla="val 119"/>
                  <a:gd name="f32" fmla="val 50"/>
                  <a:gd name="f33" fmla="val 117"/>
                  <a:gd name="f34" fmla="val 118"/>
                  <a:gd name="f35" fmla="val 47"/>
                  <a:gd name="f36" fmla="val 115"/>
                  <a:gd name="f37" fmla="val 43"/>
                  <a:gd name="f38" fmla="val 44"/>
                  <a:gd name="f39" fmla="val 112"/>
                  <a:gd name="f40" fmla="val 106"/>
                  <a:gd name="f41" fmla="val 107"/>
                  <a:gd name="f42" fmla="val 42"/>
                  <a:gd name="f43" fmla="val 101"/>
                  <a:gd name="f44" fmla="val 96"/>
                  <a:gd name="f45" fmla="val 97"/>
                  <a:gd name="f46" fmla="val 95"/>
                  <a:gd name="f47" fmla="val 90"/>
                  <a:gd name="f48" fmla="val 41"/>
                  <a:gd name="f49" fmla="val 39"/>
                  <a:gd name="f50" fmla="val 94"/>
                  <a:gd name="f51" fmla="val 91"/>
                  <a:gd name="f52" fmla="val 92"/>
                  <a:gd name="f53" fmla="val 35"/>
                  <a:gd name="f54" fmla="val 36"/>
                  <a:gd name="f55" fmla="val 87"/>
                  <a:gd name="f56" fmla="val 38"/>
                  <a:gd name="f57" fmla="val 84"/>
                  <a:gd name="f58" fmla="val 83"/>
                  <a:gd name="f59" fmla="val 82"/>
                  <a:gd name="f60" fmla="val 81"/>
                  <a:gd name="f61" fmla="val 80"/>
                  <a:gd name="f62" fmla="val 76"/>
                  <a:gd name="f63" fmla="val 73"/>
                  <a:gd name="f64" fmla="val 69"/>
                  <a:gd name="f65" fmla="val 70"/>
                  <a:gd name="f66" fmla="val 74"/>
                  <a:gd name="f67" fmla="val 72"/>
                  <a:gd name="f68" fmla="val 40"/>
                  <a:gd name="f69" fmla="val 78"/>
                  <a:gd name="f70" fmla="val 79"/>
                  <a:gd name="f71" fmla="val 34"/>
                  <a:gd name="f72" fmla="val 32"/>
                  <a:gd name="f73" fmla="val 37"/>
                  <a:gd name="f74" fmla="val 66"/>
                  <a:gd name="f75" fmla="val 63"/>
                  <a:gd name="f76" fmla="val 75"/>
                  <a:gd name="f77" fmla="val 55"/>
                  <a:gd name="f78" fmla="val 56"/>
                  <a:gd name="f79" fmla="val 33"/>
                  <a:gd name="f80" fmla="val 30"/>
                  <a:gd name="f81" fmla="val 26"/>
                  <a:gd name="f82" fmla="val 23"/>
                  <a:gd name="f83" fmla="val 62"/>
                  <a:gd name="f84" fmla="val 24"/>
                  <a:gd name="f85" fmla="val 21"/>
                  <a:gd name="f86" fmla="val 17"/>
                  <a:gd name="f87" fmla="val 61"/>
                  <a:gd name="f88" fmla="val 15"/>
                  <a:gd name="f89" fmla="val 12"/>
                  <a:gd name="f90" fmla="val 9"/>
                  <a:gd name="f91" fmla="val 6"/>
                  <a:gd name="f92" fmla="val 3"/>
                  <a:gd name="f93" fmla="val 1"/>
                  <a:gd name="f94" fmla="val 14"/>
                  <a:gd name="f95" fmla="val 13"/>
                  <a:gd name="f96" fmla="val 16"/>
                  <a:gd name="f97" fmla="val 29"/>
                  <a:gd name="f98" fmla="val 25"/>
                  <a:gd name="f99" fmla="val 31"/>
                  <a:gd name="f100" fmla="val 27"/>
                  <a:gd name="f101" fmla="val 28"/>
                  <a:gd name="f102" fmla="val 22"/>
                  <a:gd name="f103" fmla="val 20"/>
                  <a:gd name="f104" fmla="val 18"/>
                  <a:gd name="f105" fmla="val 19"/>
                  <a:gd name="f106" fmla="val 71"/>
                  <a:gd name="f107" fmla="val 77"/>
                  <a:gd name="f108" fmla="val 68"/>
                  <a:gd name="f109" fmla="val 11"/>
                  <a:gd name="f110" fmla="val 10"/>
                  <a:gd name="f111" fmla="val 8"/>
                  <a:gd name="f112" fmla="val 5"/>
                  <a:gd name="f113" fmla="val 7"/>
                  <a:gd name="f114" fmla="val 86"/>
                  <a:gd name="f115" fmla="val 89"/>
                  <a:gd name="f116" fmla="val 2"/>
                  <a:gd name="f117" fmla="val 4"/>
                  <a:gd name="f118" fmla="val 98"/>
                  <a:gd name="f119" fmla="val 100"/>
                  <a:gd name="f120" fmla="val 99"/>
                  <a:gd name="f121" fmla="val 102"/>
                  <a:gd name="f122" fmla="val 104"/>
                  <a:gd name="f123" fmla="val 108"/>
                  <a:gd name="f124" fmla="val 105"/>
                  <a:gd name="f125" fmla="val 110"/>
                  <a:gd name="f126" fmla="val 114"/>
                  <a:gd name="f127" fmla="val 122"/>
                  <a:gd name="f128" fmla="val 124"/>
                  <a:gd name="f129" fmla="val 133"/>
                  <a:gd name="f130" fmla="val 134"/>
                  <a:gd name="f131" fmla="val 135"/>
                  <a:gd name="f132" fmla="val 137"/>
                  <a:gd name="f133" fmla="val 139"/>
                  <a:gd name="f134" fmla="val 142"/>
                  <a:gd name="f135" fmla="val 144"/>
                  <a:gd name="f136" fmla="val 145"/>
                  <a:gd name="f137" fmla="val 153"/>
                  <a:gd name="f138" fmla="val 154"/>
                  <a:gd name="f139" fmla="val 156"/>
                  <a:gd name="f140" fmla="val 158"/>
                  <a:gd name="f141" fmla="val 161"/>
                  <a:gd name="f142" fmla="val 151"/>
                  <a:gd name="f143" fmla="val 132"/>
                  <a:gd name="f144" fmla="val 113"/>
                  <a:gd name="f145" fmla="+- 0 0 -90"/>
                  <a:gd name="f146" fmla="*/ f3 1 163"/>
                  <a:gd name="f147" fmla="*/ f4 1 67"/>
                  <a:gd name="f148" fmla="+- f7 0 f5"/>
                  <a:gd name="f149" fmla="+- f6 0 f5"/>
                  <a:gd name="f150" fmla="*/ f145 f0 1"/>
                  <a:gd name="f151" fmla="*/ f149 1 163"/>
                  <a:gd name="f152" fmla="*/ f148 1 67"/>
                  <a:gd name="f153" fmla="*/ f150 1 f2"/>
                  <a:gd name="f154" fmla="*/ 129 1 f151"/>
                  <a:gd name="f155" fmla="*/ 59 1 f152"/>
                  <a:gd name="f156" fmla="*/ 48 1 f152"/>
                  <a:gd name="f157" fmla="*/ 121 1 f151"/>
                  <a:gd name="f158" fmla="*/ 49 1 f152"/>
                  <a:gd name="f159" fmla="*/ 117 1 f151"/>
                  <a:gd name="f160" fmla="*/ 45 1 f152"/>
                  <a:gd name="f161" fmla="*/ 101 1 f151"/>
                  <a:gd name="f162" fmla="*/ 43 1 f152"/>
                  <a:gd name="f163" fmla="*/ 94 1 f151"/>
                  <a:gd name="f164" fmla="*/ 39 1 f152"/>
                  <a:gd name="f165" fmla="*/ 83 1 f151"/>
                  <a:gd name="f166" fmla="*/ 81 1 f151"/>
                  <a:gd name="f167" fmla="*/ 69 1 f151"/>
                  <a:gd name="f168" fmla="*/ 70 1 f151"/>
                  <a:gd name="f169" fmla="*/ 42 1 f152"/>
                  <a:gd name="f170" fmla="*/ 32 1 f152"/>
                  <a:gd name="f171" fmla="*/ 67 1 f151"/>
                  <a:gd name="f172" fmla="*/ 40 1 f152"/>
                  <a:gd name="f173" fmla="*/ 55 1 f151"/>
                  <a:gd name="f174" fmla="*/ 56 1 f151"/>
                  <a:gd name="f175" fmla="*/ 47 1 f151"/>
                  <a:gd name="f176" fmla="*/ 53 1 f152"/>
                  <a:gd name="f177" fmla="*/ 39 1 f151"/>
                  <a:gd name="f178" fmla="*/ 56 1 f152"/>
                  <a:gd name="f179" fmla="*/ 26 1 f151"/>
                  <a:gd name="f180" fmla="*/ 60 1 f152"/>
                  <a:gd name="f181" fmla="*/ 15 1 f151"/>
                  <a:gd name="f182" fmla="*/ 63 1 f152"/>
                  <a:gd name="f183" fmla="*/ 1 1 f151"/>
                  <a:gd name="f184" fmla="*/ 64 1 f152"/>
                  <a:gd name="f185" fmla="*/ 16 1 f151"/>
                  <a:gd name="f186" fmla="*/ 61 1 f152"/>
                  <a:gd name="f187" fmla="*/ 31 1 f151"/>
                  <a:gd name="f188" fmla="*/ 54 1 f152"/>
                  <a:gd name="f189" fmla="*/ 44 1 f151"/>
                  <a:gd name="f190" fmla="*/ 34 1 f151"/>
                  <a:gd name="f191" fmla="*/ 29 1 f151"/>
                  <a:gd name="f192" fmla="*/ 47 1 f152"/>
                  <a:gd name="f193" fmla="*/ 36 1 f151"/>
                  <a:gd name="f194" fmla="*/ 41 1 f152"/>
                  <a:gd name="f195" fmla="*/ 25 1 f151"/>
                  <a:gd name="f196" fmla="*/ 28 1 f151"/>
                  <a:gd name="f197" fmla="*/ 23 1 f151"/>
                  <a:gd name="f198" fmla="*/ 37 1 f152"/>
                  <a:gd name="f199" fmla="*/ 27 1 f151"/>
                  <a:gd name="f200" fmla="*/ 34 1 f152"/>
                  <a:gd name="f201" fmla="*/ 35 1 f151"/>
                  <a:gd name="f202" fmla="*/ 30 1 f152"/>
                  <a:gd name="f203" fmla="*/ 45 1 f151"/>
                  <a:gd name="f204" fmla="*/ 31 1 f152"/>
                  <a:gd name="f205" fmla="*/ 51 1 f151"/>
                  <a:gd name="f206" fmla="*/ 64 1 f151"/>
                  <a:gd name="f207" fmla="*/ 24 1 f152"/>
                  <a:gd name="f208" fmla="*/ 50 1 f151"/>
                  <a:gd name="f209" fmla="*/ 20 1 f152"/>
                  <a:gd name="f210" fmla="*/ 52 1 f151"/>
                  <a:gd name="f211" fmla="*/ 18 1 f152"/>
                  <a:gd name="f212" fmla="*/ 15 1 f152"/>
                  <a:gd name="f213" fmla="*/ 74 1 f151"/>
                  <a:gd name="f214" fmla="*/ 17 1 f152"/>
                  <a:gd name="f215" fmla="*/ 77 1 f151"/>
                  <a:gd name="f216" fmla="*/ 68 1 f151"/>
                  <a:gd name="f217" fmla="*/ 11 1 f152"/>
                  <a:gd name="f218" fmla="*/ 8 1 f152"/>
                  <a:gd name="f219" fmla="*/ 82 1 f151"/>
                  <a:gd name="f220" fmla="*/ 7 1 f152"/>
                  <a:gd name="f221" fmla="*/ 98 1 f151"/>
                  <a:gd name="f222" fmla="*/ 2 1 f152"/>
                  <a:gd name="f223" fmla="*/ 102 1 f151"/>
                  <a:gd name="f224" fmla="*/ 3 1 f152"/>
                  <a:gd name="f225" fmla="*/ 104 1 f151"/>
                  <a:gd name="f226" fmla="*/ 119 1 f151"/>
                  <a:gd name="f227" fmla="*/ 0 1 f152"/>
                  <a:gd name="f228" fmla="*/ 123 1 f151"/>
                  <a:gd name="f229" fmla="*/ 142 1 f151"/>
                  <a:gd name="f230" fmla="*/ 156 1 f151"/>
                  <a:gd name="f231" fmla="*/ 113 1 f151"/>
                  <a:gd name="f232" fmla="*/ 118 1 f151"/>
                  <a:gd name="f233" fmla="*/ 126 1 f151"/>
                  <a:gd name="f234" fmla="*/ 131 1 f151"/>
                  <a:gd name="f235" fmla="*/ 44 1 f152"/>
                  <a:gd name="f236" fmla="*/ 58 1 f152"/>
                  <a:gd name="f237" fmla="*/ 65 1 f152"/>
                  <a:gd name="f238" fmla="*/ 0 1 f151"/>
                  <a:gd name="f239" fmla="*/ f6 1 f151"/>
                  <a:gd name="f240" fmla="*/ f7 1 f152"/>
                  <a:gd name="f241" fmla="+- f153 0 f1"/>
                  <a:gd name="f242" fmla="*/ f238 f146 1"/>
                  <a:gd name="f243" fmla="*/ f239 f146 1"/>
                  <a:gd name="f244" fmla="*/ f240 f147 1"/>
                  <a:gd name="f245" fmla="*/ f227 f147 1"/>
                  <a:gd name="f246" fmla="*/ f154 f146 1"/>
                  <a:gd name="f247" fmla="*/ f155 f147 1"/>
                  <a:gd name="f248" fmla="*/ f156 f147 1"/>
                  <a:gd name="f249" fmla="*/ f157 f146 1"/>
                  <a:gd name="f250" fmla="*/ f158 f147 1"/>
                  <a:gd name="f251" fmla="*/ f159 f146 1"/>
                  <a:gd name="f252" fmla="*/ f160 f147 1"/>
                  <a:gd name="f253" fmla="*/ f161 f146 1"/>
                  <a:gd name="f254" fmla="*/ f162 f147 1"/>
                  <a:gd name="f255" fmla="*/ f163 f146 1"/>
                  <a:gd name="f256" fmla="*/ f164 f147 1"/>
                  <a:gd name="f257" fmla="*/ f165 f146 1"/>
                  <a:gd name="f258" fmla="*/ f166 f146 1"/>
                  <a:gd name="f259" fmla="*/ f167 f146 1"/>
                  <a:gd name="f260" fmla="*/ f168 f146 1"/>
                  <a:gd name="f261" fmla="*/ f169 f147 1"/>
                  <a:gd name="f262" fmla="*/ f170 f147 1"/>
                  <a:gd name="f263" fmla="*/ f171 f146 1"/>
                  <a:gd name="f264" fmla="*/ f172 f147 1"/>
                  <a:gd name="f265" fmla="*/ f173 f146 1"/>
                  <a:gd name="f266" fmla="*/ f174 f146 1"/>
                  <a:gd name="f267" fmla="*/ f175 f146 1"/>
                  <a:gd name="f268" fmla="*/ f176 f147 1"/>
                  <a:gd name="f269" fmla="*/ f177 f146 1"/>
                  <a:gd name="f270" fmla="*/ f178 f147 1"/>
                  <a:gd name="f271" fmla="*/ f179 f146 1"/>
                  <a:gd name="f272" fmla="*/ f180 f147 1"/>
                  <a:gd name="f273" fmla="*/ f181 f146 1"/>
                  <a:gd name="f274" fmla="*/ f182 f147 1"/>
                  <a:gd name="f275" fmla="*/ f183 f146 1"/>
                  <a:gd name="f276" fmla="*/ f184 f147 1"/>
                  <a:gd name="f277" fmla="*/ f185 f146 1"/>
                  <a:gd name="f278" fmla="*/ f186 f147 1"/>
                  <a:gd name="f279" fmla="*/ f187 f146 1"/>
                  <a:gd name="f280" fmla="*/ f188 f147 1"/>
                  <a:gd name="f281" fmla="*/ f189 f146 1"/>
                  <a:gd name="f282" fmla="*/ f190 f146 1"/>
                  <a:gd name="f283" fmla="*/ f191 f146 1"/>
                  <a:gd name="f284" fmla="*/ f192 f147 1"/>
                  <a:gd name="f285" fmla="*/ f193 f146 1"/>
                  <a:gd name="f286" fmla="*/ f194 f147 1"/>
                  <a:gd name="f287" fmla="*/ f195 f146 1"/>
                  <a:gd name="f288" fmla="*/ f196 f146 1"/>
                  <a:gd name="f289" fmla="*/ f197 f146 1"/>
                  <a:gd name="f290" fmla="*/ f198 f147 1"/>
                  <a:gd name="f291" fmla="*/ f199 f146 1"/>
                  <a:gd name="f292" fmla="*/ f200 f147 1"/>
                  <a:gd name="f293" fmla="*/ f201 f146 1"/>
                  <a:gd name="f294" fmla="*/ f202 f147 1"/>
                  <a:gd name="f295" fmla="*/ f203 f146 1"/>
                  <a:gd name="f296" fmla="*/ f204 f147 1"/>
                  <a:gd name="f297" fmla="*/ f205 f146 1"/>
                  <a:gd name="f298" fmla="*/ f206 f146 1"/>
                  <a:gd name="f299" fmla="*/ f207 f147 1"/>
                  <a:gd name="f300" fmla="*/ f208 f146 1"/>
                  <a:gd name="f301" fmla="*/ f209 f147 1"/>
                  <a:gd name="f302" fmla="*/ f210 f146 1"/>
                  <a:gd name="f303" fmla="*/ f211 f147 1"/>
                  <a:gd name="f304" fmla="*/ f212 f147 1"/>
                  <a:gd name="f305" fmla="*/ f213 f146 1"/>
                  <a:gd name="f306" fmla="*/ f214 f147 1"/>
                  <a:gd name="f307" fmla="*/ f215 f146 1"/>
                  <a:gd name="f308" fmla="*/ f216 f146 1"/>
                  <a:gd name="f309" fmla="*/ f217 f147 1"/>
                  <a:gd name="f310" fmla="*/ f218 f147 1"/>
                  <a:gd name="f311" fmla="*/ f219 f146 1"/>
                  <a:gd name="f312" fmla="*/ f220 f147 1"/>
                  <a:gd name="f313" fmla="*/ f221 f146 1"/>
                  <a:gd name="f314" fmla="*/ f222 f147 1"/>
                  <a:gd name="f315" fmla="*/ f223 f146 1"/>
                  <a:gd name="f316" fmla="*/ f224 f147 1"/>
                  <a:gd name="f317" fmla="*/ f225 f146 1"/>
                  <a:gd name="f318" fmla="*/ f226 f146 1"/>
                  <a:gd name="f319" fmla="*/ f228 f146 1"/>
                  <a:gd name="f320" fmla="*/ f229 f146 1"/>
                  <a:gd name="f321" fmla="*/ f230 f146 1"/>
                  <a:gd name="f322" fmla="*/ f231 f146 1"/>
                  <a:gd name="f323" fmla="*/ f232 f146 1"/>
                  <a:gd name="f324" fmla="*/ f233 f146 1"/>
                  <a:gd name="f325" fmla="*/ f234 f146 1"/>
                  <a:gd name="f326" fmla="*/ f235 f147 1"/>
                  <a:gd name="f327" fmla="*/ f236 f147 1"/>
                  <a:gd name="f328" fmla="*/ f237 f147 1"/>
                </a:gdLst>
                <a:ahLst/>
                <a:cxnLst>
                  <a:cxn ang="3cd4">
                    <a:pos x="hc" y="t"/>
                  </a:cxn>
                  <a:cxn ang="0">
                    <a:pos x="r" y="vc"/>
                  </a:cxn>
                  <a:cxn ang="cd4">
                    <a:pos x="hc" y="b"/>
                  </a:cxn>
                  <a:cxn ang="cd2">
                    <a:pos x="l" y="vc"/>
                  </a:cxn>
                  <a:cxn ang="f241">
                    <a:pos x="f246" y="f247"/>
                  </a:cxn>
                  <a:cxn ang="f241">
                    <a:pos x="f246" y="f248"/>
                  </a:cxn>
                  <a:cxn ang="f241">
                    <a:pos x="f249" y="f250"/>
                  </a:cxn>
                  <a:cxn ang="f241">
                    <a:pos x="f251" y="f252"/>
                  </a:cxn>
                  <a:cxn ang="f241">
                    <a:pos x="f253" y="f254"/>
                  </a:cxn>
                  <a:cxn ang="f241">
                    <a:pos x="f255" y="f256"/>
                  </a:cxn>
                  <a:cxn ang="f241">
                    <a:pos x="f257" y="f256"/>
                  </a:cxn>
                  <a:cxn ang="f241">
                    <a:pos x="f258" y="f254"/>
                  </a:cxn>
                  <a:cxn ang="f241">
                    <a:pos x="f259" y="f252"/>
                  </a:cxn>
                  <a:cxn ang="f241">
                    <a:pos x="f260" y="f261"/>
                  </a:cxn>
                  <a:cxn ang="f241">
                    <a:pos x="f258" y="f262"/>
                  </a:cxn>
                  <a:cxn ang="f241">
                    <a:pos x="f263" y="f264"/>
                  </a:cxn>
                  <a:cxn ang="f241">
                    <a:pos x="f265" y="f252"/>
                  </a:cxn>
                  <a:cxn ang="f241">
                    <a:pos x="f266" y="f250"/>
                  </a:cxn>
                  <a:cxn ang="f241">
                    <a:pos x="f267" y="f268"/>
                  </a:cxn>
                  <a:cxn ang="f241">
                    <a:pos x="f269" y="f270"/>
                  </a:cxn>
                  <a:cxn ang="f241">
                    <a:pos x="f271" y="f272"/>
                  </a:cxn>
                  <a:cxn ang="f241">
                    <a:pos x="f273" y="f274"/>
                  </a:cxn>
                  <a:cxn ang="f241">
                    <a:pos x="f275" y="f276"/>
                  </a:cxn>
                  <a:cxn ang="f241">
                    <a:pos x="f277" y="f278"/>
                  </a:cxn>
                  <a:cxn ang="f241">
                    <a:pos x="f279" y="f280"/>
                  </a:cxn>
                  <a:cxn ang="f241">
                    <a:pos x="f281" y="f248"/>
                  </a:cxn>
                  <a:cxn ang="f241">
                    <a:pos x="f282" y="f250"/>
                  </a:cxn>
                  <a:cxn ang="f241">
                    <a:pos x="f283" y="f284"/>
                  </a:cxn>
                  <a:cxn ang="f241">
                    <a:pos x="f285" y="f286"/>
                  </a:cxn>
                  <a:cxn ang="f241">
                    <a:pos x="f287" y="f254"/>
                  </a:cxn>
                  <a:cxn ang="f241">
                    <a:pos x="f288" y="f264"/>
                  </a:cxn>
                  <a:cxn ang="f241">
                    <a:pos x="f289" y="f264"/>
                  </a:cxn>
                  <a:cxn ang="f241">
                    <a:pos x="f287" y="f290"/>
                  </a:cxn>
                  <a:cxn ang="f241">
                    <a:pos x="f291" y="f292"/>
                  </a:cxn>
                  <a:cxn ang="f241">
                    <a:pos x="f293" y="f294"/>
                  </a:cxn>
                  <a:cxn ang="f241">
                    <a:pos x="f295" y="f296"/>
                  </a:cxn>
                  <a:cxn ang="f241">
                    <a:pos x="f297" y="f294"/>
                  </a:cxn>
                  <a:cxn ang="f241">
                    <a:pos x="f298" y="f299"/>
                  </a:cxn>
                  <a:cxn ang="f241">
                    <a:pos x="f300" y="f299"/>
                  </a:cxn>
                  <a:cxn ang="f241">
                    <a:pos x="f281" y="f301"/>
                  </a:cxn>
                  <a:cxn ang="f241">
                    <a:pos x="f302" y="f303"/>
                  </a:cxn>
                  <a:cxn ang="f241">
                    <a:pos x="f263" y="f304"/>
                  </a:cxn>
                  <a:cxn ang="f241">
                    <a:pos x="f305" y="f303"/>
                  </a:cxn>
                  <a:cxn ang="f241">
                    <a:pos x="f258" y="f306"/>
                  </a:cxn>
                  <a:cxn ang="f241">
                    <a:pos x="f307" y="f304"/>
                  </a:cxn>
                  <a:cxn ang="f241">
                    <a:pos x="f308" y="f309"/>
                  </a:cxn>
                  <a:cxn ang="f241">
                    <a:pos x="f263" y="f310"/>
                  </a:cxn>
                  <a:cxn ang="f241">
                    <a:pos x="f311" y="f312"/>
                  </a:cxn>
                  <a:cxn ang="f241">
                    <a:pos x="f313" y="f314"/>
                  </a:cxn>
                  <a:cxn ang="f241">
                    <a:pos x="f315" y="f316"/>
                  </a:cxn>
                  <a:cxn ang="f241">
                    <a:pos x="f317" y="f314"/>
                  </a:cxn>
                  <a:cxn ang="f241">
                    <a:pos x="f318" y="f245"/>
                  </a:cxn>
                  <a:cxn ang="f241">
                    <a:pos x="f319" y="f245"/>
                  </a:cxn>
                  <a:cxn ang="f241">
                    <a:pos x="f246" y="f314"/>
                  </a:cxn>
                  <a:cxn ang="f241">
                    <a:pos x="f320" y="f314"/>
                  </a:cxn>
                  <a:cxn ang="f241">
                    <a:pos x="f321" y="f316"/>
                  </a:cxn>
                  <a:cxn ang="f241">
                    <a:pos x="f322" y="f261"/>
                  </a:cxn>
                  <a:cxn ang="f241">
                    <a:pos x="f323" y="f261"/>
                  </a:cxn>
                  <a:cxn ang="f241">
                    <a:pos x="f324" y="f252"/>
                  </a:cxn>
                  <a:cxn ang="f241">
                    <a:pos x="f325" y="f326"/>
                  </a:cxn>
                  <a:cxn ang="f241">
                    <a:pos x="f325" y="f327"/>
                  </a:cxn>
                  <a:cxn ang="f241">
                    <a:pos x="f246" y="f328"/>
                  </a:cxn>
                </a:cxnLst>
                <a:rect l="f242" t="f245" r="f243" b="f244"/>
                <a:pathLst>
                  <a:path w="163" h="67">
                    <a:moveTo>
                      <a:pt x="f8" y="f9"/>
                    </a:moveTo>
                    <a:cubicBezTo>
                      <a:pt x="f10" y="f11"/>
                      <a:pt x="f12" y="f13"/>
                      <a:pt x="f8" y="f14"/>
                    </a:cubicBezTo>
                    <a:cubicBezTo>
                      <a:pt x="f15" y="f16"/>
                      <a:pt x="f17" y="f18"/>
                      <a:pt x="f8" y="f19"/>
                    </a:cubicBezTo>
                    <a:cubicBezTo>
                      <a:pt x="f8" y="f20"/>
                      <a:pt x="f17" y="f21"/>
                      <a:pt x="f8" y="f22"/>
                    </a:cubicBezTo>
                    <a:cubicBezTo>
                      <a:pt x="f10" y="f23"/>
                      <a:pt x="f24" y="f25"/>
                      <a:pt x="f12" y="f22"/>
                    </a:cubicBezTo>
                    <a:cubicBezTo>
                      <a:pt x="f26" y="f27"/>
                      <a:pt x="f28" y="f23"/>
                      <a:pt x="f29" y="f30"/>
                    </a:cubicBezTo>
                    <a:cubicBezTo>
                      <a:pt x="f31" y="f32"/>
                      <a:pt x="f33" y="f22"/>
                      <a:pt x="f34" y="f22"/>
                    </a:cubicBezTo>
                    <a:cubicBezTo>
                      <a:pt x="f31" y="f35"/>
                      <a:pt x="f36" y="f25"/>
                      <a:pt x="f33" y="f23"/>
                    </a:cubicBezTo>
                    <a:cubicBezTo>
                      <a:pt x="f31" y="f37"/>
                      <a:pt x="f36" y="f38"/>
                      <a:pt x="f39" y="f38"/>
                    </a:cubicBezTo>
                    <a:cubicBezTo>
                      <a:pt x="f40" y="f38"/>
                      <a:pt x="f41" y="f42"/>
                      <a:pt x="f43" y="f37"/>
                    </a:cubicBezTo>
                    <a:cubicBezTo>
                      <a:pt x="f44" y="f38"/>
                      <a:pt x="f45" y="f42"/>
                      <a:pt x="f46" y="f42"/>
                    </a:cubicBezTo>
                    <a:cubicBezTo>
                      <a:pt x="f47" y="f48"/>
                      <a:pt x="f45" y="f49"/>
                      <a:pt x="f50" y="f49"/>
                    </a:cubicBezTo>
                    <a:cubicBezTo>
                      <a:pt x="f51" y="f49"/>
                      <a:pt x="f52" y="f53"/>
                      <a:pt x="f47" y="f54"/>
                    </a:cubicBezTo>
                    <a:cubicBezTo>
                      <a:pt x="f55" y="f56"/>
                      <a:pt x="f57" y="f54"/>
                      <a:pt x="f58" y="f49"/>
                    </a:cubicBezTo>
                    <a:cubicBezTo>
                      <a:pt x="f59" y="f42"/>
                      <a:pt x="f57" y="f42"/>
                      <a:pt x="f47" y="f48"/>
                    </a:cubicBezTo>
                    <a:cubicBezTo>
                      <a:pt x="f58" y="f23"/>
                      <a:pt x="f59" y="f42"/>
                      <a:pt x="f60" y="f37"/>
                    </a:cubicBezTo>
                    <a:cubicBezTo>
                      <a:pt x="f61" y="f38"/>
                      <a:pt x="f61" y="f42"/>
                      <a:pt x="f62" y="f38"/>
                    </a:cubicBezTo>
                    <a:cubicBezTo>
                      <a:pt x="f63" y="f25"/>
                      <a:pt x="f64" y="f35"/>
                      <a:pt x="f64" y="f23"/>
                    </a:cubicBezTo>
                    <a:cubicBezTo>
                      <a:pt x="f65" y="f37"/>
                      <a:pt x="f66" y="f38"/>
                      <a:pt x="f62" y="f42"/>
                    </a:cubicBezTo>
                    <a:cubicBezTo>
                      <a:pt x="f63" y="f37"/>
                      <a:pt x="f64" y="f38"/>
                      <a:pt x="f65" y="f42"/>
                    </a:cubicBezTo>
                    <a:cubicBezTo>
                      <a:pt x="f67" y="f68"/>
                      <a:pt x="f62" y="f54"/>
                      <a:pt x="f61" y="f54"/>
                    </a:cubicBezTo>
                    <a:cubicBezTo>
                      <a:pt x="f69" y="f53"/>
                      <a:pt x="f70" y="f71"/>
                      <a:pt x="f60" y="f72"/>
                    </a:cubicBezTo>
                    <a:cubicBezTo>
                      <a:pt x="f66" y="f56"/>
                      <a:pt x="f66" y="f73"/>
                      <a:pt x="f65" y="f73"/>
                    </a:cubicBezTo>
                    <a:cubicBezTo>
                      <a:pt x="f74" y="f73"/>
                      <a:pt x="f70" y="f56"/>
                      <a:pt x="f7" y="f68"/>
                    </a:cubicBezTo>
                    <a:cubicBezTo>
                      <a:pt x="f75" y="f68"/>
                      <a:pt x="f76" y="f42"/>
                      <a:pt x="f9" y="f38"/>
                    </a:cubicBezTo>
                    <a:cubicBezTo>
                      <a:pt x="f18" y="f23"/>
                      <a:pt x="f16" y="f38"/>
                      <a:pt x="f77" y="f23"/>
                    </a:cubicBezTo>
                    <a:cubicBezTo>
                      <a:pt x="f19" y="f35"/>
                      <a:pt x="f75" y="f38"/>
                      <a:pt x="f11" y="f35"/>
                    </a:cubicBezTo>
                    <a:cubicBezTo>
                      <a:pt x="f18" y="f30"/>
                      <a:pt x="f77" y="f35"/>
                      <a:pt x="f78" y="f30"/>
                    </a:cubicBezTo>
                    <a:cubicBezTo>
                      <a:pt x="f78" y="f21"/>
                      <a:pt x="f27" y="f30"/>
                      <a:pt x="f27" y="f32"/>
                    </a:cubicBezTo>
                    <a:cubicBezTo>
                      <a:pt x="f20" y="f21"/>
                      <a:pt x="f22" y="f21"/>
                      <a:pt x="f35" y="f20"/>
                    </a:cubicBezTo>
                    <a:cubicBezTo>
                      <a:pt x="f35" y="f19"/>
                      <a:pt x="f37" y="f20"/>
                      <a:pt x="f42" y="f77"/>
                    </a:cubicBezTo>
                    <a:cubicBezTo>
                      <a:pt x="f48" y="f78"/>
                      <a:pt x="f49" y="f20"/>
                      <a:pt x="f49" y="f78"/>
                    </a:cubicBezTo>
                    <a:cubicBezTo>
                      <a:pt x="f49" y="f18"/>
                      <a:pt x="f71" y="f78"/>
                      <a:pt x="f79" y="f18"/>
                    </a:cubicBezTo>
                    <a:cubicBezTo>
                      <a:pt x="f72" y="f11"/>
                      <a:pt x="f80" y="f18"/>
                      <a:pt x="f81" y="f11"/>
                    </a:cubicBezTo>
                    <a:cubicBezTo>
                      <a:pt x="f82" y="f83"/>
                      <a:pt x="f84" y="f11"/>
                      <a:pt x="f85" y="f83"/>
                    </a:cubicBezTo>
                    <a:cubicBezTo>
                      <a:pt x="f86" y="f75"/>
                      <a:pt x="f86" y="f87"/>
                      <a:pt x="f88" y="f75"/>
                    </a:cubicBezTo>
                    <a:cubicBezTo>
                      <a:pt x="f89" y="f13"/>
                      <a:pt x="f90" y="f9"/>
                      <a:pt x="f91" y="f9"/>
                    </a:cubicBezTo>
                    <a:cubicBezTo>
                      <a:pt x="f92" y="f9"/>
                      <a:pt x="f5" y="f7"/>
                      <a:pt x="f93" y="f13"/>
                    </a:cubicBezTo>
                    <a:cubicBezTo>
                      <a:pt x="f92" y="f83"/>
                      <a:pt x="f94" y="f83"/>
                      <a:pt x="f95" y="f11"/>
                    </a:cubicBezTo>
                    <a:cubicBezTo>
                      <a:pt x="f94" y="f87"/>
                      <a:pt x="f96" y="f75"/>
                      <a:pt x="f96" y="f87"/>
                    </a:cubicBezTo>
                    <a:cubicBezTo>
                      <a:pt x="f96" y="f14"/>
                      <a:pt x="f86" y="f11"/>
                      <a:pt x="f82" y="f18"/>
                    </a:cubicBezTo>
                    <a:cubicBezTo>
                      <a:pt x="f97" y="f16"/>
                      <a:pt x="f98" y="f78"/>
                      <a:pt x="f99" y="f19"/>
                    </a:cubicBezTo>
                    <a:cubicBezTo>
                      <a:pt x="f73" y="f20"/>
                      <a:pt x="f79" y="f19"/>
                      <a:pt x="f56" y="f27"/>
                    </a:cubicBezTo>
                    <a:cubicBezTo>
                      <a:pt x="f42" y="f32"/>
                      <a:pt x="f37" y="f30"/>
                      <a:pt x="f38" y="f22"/>
                    </a:cubicBezTo>
                    <a:cubicBezTo>
                      <a:pt x="f56" y="f27"/>
                      <a:pt x="f56" y="f35"/>
                      <a:pt x="f56" y="f30"/>
                    </a:cubicBezTo>
                    <a:cubicBezTo>
                      <a:pt x="f54" y="f27"/>
                      <a:pt x="f53" y="f22"/>
                      <a:pt x="f71" y="f30"/>
                    </a:cubicBezTo>
                    <a:cubicBezTo>
                      <a:pt x="f79" y="f30"/>
                      <a:pt x="f79" y="f25"/>
                      <a:pt x="f97" y="f22"/>
                    </a:cubicBezTo>
                    <a:cubicBezTo>
                      <a:pt x="f98" y="f32"/>
                      <a:pt x="f100" y="f22"/>
                      <a:pt x="f97" y="f35"/>
                    </a:cubicBezTo>
                    <a:cubicBezTo>
                      <a:pt x="f99" y="f25"/>
                      <a:pt x="f79" y="f23"/>
                      <a:pt x="f72" y="f38"/>
                    </a:cubicBezTo>
                    <a:cubicBezTo>
                      <a:pt x="f99" y="f37"/>
                      <a:pt x="f79" y="f42"/>
                      <a:pt x="f54" y="f48"/>
                    </a:cubicBezTo>
                    <a:cubicBezTo>
                      <a:pt x="f53" y="f68"/>
                      <a:pt x="f99" y="f42"/>
                      <a:pt x="f99" y="f42"/>
                    </a:cubicBezTo>
                    <a:cubicBezTo>
                      <a:pt x="f80" y="f23"/>
                      <a:pt x="f98" y="f38"/>
                      <a:pt x="f98" y="f37"/>
                    </a:cubicBezTo>
                    <a:cubicBezTo>
                      <a:pt x="f98" y="f48"/>
                      <a:pt x="f82" y="f42"/>
                      <a:pt x="f98" y="f68"/>
                    </a:cubicBezTo>
                    <a:cubicBezTo>
                      <a:pt x="f100" y="f49"/>
                      <a:pt x="f100" y="f48"/>
                      <a:pt x="f101" y="f68"/>
                    </a:cubicBezTo>
                    <a:cubicBezTo>
                      <a:pt x="f101" y="f68"/>
                      <a:pt x="f101" y="f49"/>
                      <a:pt x="f98" y="f68"/>
                    </a:cubicBezTo>
                    <a:cubicBezTo>
                      <a:pt x="f82" y="f48"/>
                      <a:pt x="f82" y="f48"/>
                      <a:pt x="f82" y="f68"/>
                    </a:cubicBezTo>
                    <a:cubicBezTo>
                      <a:pt x="f82" y="f49"/>
                      <a:pt x="f82" y="f56"/>
                      <a:pt x="f81" y="f73"/>
                    </a:cubicBezTo>
                    <a:cubicBezTo>
                      <a:pt x="f97" y="f73"/>
                      <a:pt x="f100" y="f54"/>
                      <a:pt x="f98" y="f73"/>
                    </a:cubicBezTo>
                    <a:cubicBezTo>
                      <a:pt x="f102" y="f73"/>
                      <a:pt x="f98" y="f54"/>
                      <a:pt x="f84" y="f54"/>
                    </a:cubicBezTo>
                    <a:cubicBezTo>
                      <a:pt x="f82" y="f53"/>
                      <a:pt x="f81" y="f79"/>
                      <a:pt x="f100" y="f71"/>
                    </a:cubicBezTo>
                    <a:cubicBezTo>
                      <a:pt x="f100" y="f53"/>
                      <a:pt x="f97" y="f79"/>
                      <a:pt x="f79" y="f72"/>
                    </a:cubicBezTo>
                    <a:cubicBezTo>
                      <a:pt x="f73" y="f99"/>
                      <a:pt x="f99" y="f99"/>
                      <a:pt x="f53" y="f80"/>
                    </a:cubicBezTo>
                    <a:cubicBezTo>
                      <a:pt x="f49" y="f97"/>
                      <a:pt x="f56" y="f72"/>
                      <a:pt x="f49" y="f99"/>
                    </a:cubicBezTo>
                    <a:cubicBezTo>
                      <a:pt x="f48" y="f80"/>
                      <a:pt x="f23" y="f72"/>
                      <a:pt x="f23" y="f99"/>
                    </a:cubicBezTo>
                    <a:cubicBezTo>
                      <a:pt x="f38" y="f80"/>
                      <a:pt x="f22" y="f80"/>
                      <a:pt x="f30" y="f80"/>
                    </a:cubicBezTo>
                    <a:cubicBezTo>
                      <a:pt x="f32" y="f99"/>
                      <a:pt x="f32" y="f80"/>
                      <a:pt x="f21" y="f80"/>
                    </a:cubicBezTo>
                    <a:cubicBezTo>
                      <a:pt x="f77" y="f99"/>
                      <a:pt x="f27" y="f98"/>
                      <a:pt x="f78" y="f100"/>
                    </a:cubicBezTo>
                    <a:cubicBezTo>
                      <a:pt x="f11" y="f97"/>
                      <a:pt x="f75" y="f98"/>
                      <a:pt x="f13" y="f84"/>
                    </a:cubicBezTo>
                    <a:cubicBezTo>
                      <a:pt x="f13" y="f84"/>
                      <a:pt x="f14" y="f82"/>
                      <a:pt x="f18" y="f84"/>
                    </a:cubicBezTo>
                    <a:cubicBezTo>
                      <a:pt x="f16" y="f81"/>
                      <a:pt x="f77" y="f82"/>
                      <a:pt x="f32" y="f84"/>
                    </a:cubicBezTo>
                    <a:cubicBezTo>
                      <a:pt x="f35" y="f98"/>
                      <a:pt x="f35" y="f82"/>
                      <a:pt x="f25" y="f102"/>
                    </a:cubicBezTo>
                    <a:cubicBezTo>
                      <a:pt x="f42" y="f85"/>
                      <a:pt x="f20" y="f102"/>
                      <a:pt x="f38" y="f103"/>
                    </a:cubicBezTo>
                    <a:cubicBezTo>
                      <a:pt x="f48" y="f103"/>
                      <a:pt x="f48" y="f86"/>
                      <a:pt x="f38" y="f104"/>
                    </a:cubicBezTo>
                    <a:cubicBezTo>
                      <a:pt x="f35" y="f105"/>
                      <a:pt x="f35" y="f86"/>
                      <a:pt x="f27" y="f104"/>
                    </a:cubicBezTo>
                    <a:cubicBezTo>
                      <a:pt x="f18" y="f104"/>
                      <a:pt x="f27" y="f86"/>
                      <a:pt x="f77" y="f96"/>
                    </a:cubicBezTo>
                    <a:cubicBezTo>
                      <a:pt x="f14" y="f96"/>
                      <a:pt x="f75" y="f96"/>
                      <a:pt x="f7" y="f88"/>
                    </a:cubicBezTo>
                    <a:cubicBezTo>
                      <a:pt x="f106" y="f94"/>
                      <a:pt x="f67" y="f88"/>
                      <a:pt x="f65" y="f86"/>
                    </a:cubicBezTo>
                    <a:cubicBezTo>
                      <a:pt x="f63" y="f86"/>
                      <a:pt x="f106" y="f105"/>
                      <a:pt x="f66" y="f104"/>
                    </a:cubicBezTo>
                    <a:cubicBezTo>
                      <a:pt x="f107" y="f104"/>
                      <a:pt x="f66" y="f96"/>
                      <a:pt x="f62" y="f96"/>
                    </a:cubicBezTo>
                    <a:cubicBezTo>
                      <a:pt x="f107" y="f96"/>
                      <a:pt x="f107" y="f104"/>
                      <a:pt x="f60" y="f86"/>
                    </a:cubicBezTo>
                    <a:cubicBezTo>
                      <a:pt x="f107" y="f96"/>
                      <a:pt x="f69" y="f96"/>
                      <a:pt x="f60" y="f88"/>
                    </a:cubicBezTo>
                    <a:cubicBezTo>
                      <a:pt x="f70" y="f88"/>
                      <a:pt x="f69" y="f88"/>
                      <a:pt x="f107" y="f88"/>
                    </a:cubicBezTo>
                    <a:cubicBezTo>
                      <a:pt x="f67" y="f89"/>
                      <a:pt x="f62" y="f86"/>
                      <a:pt x="f66" y="f88"/>
                    </a:cubicBezTo>
                    <a:cubicBezTo>
                      <a:pt x="f106" y="f95"/>
                      <a:pt x="f64" y="f94"/>
                      <a:pt x="f108" y="f109"/>
                    </a:cubicBezTo>
                    <a:cubicBezTo>
                      <a:pt x="f7" y="f90"/>
                      <a:pt x="f83" y="f89"/>
                      <a:pt x="f75" y="f110"/>
                    </a:cubicBezTo>
                    <a:cubicBezTo>
                      <a:pt x="f75" y="f111"/>
                      <a:pt x="f75" y="f110"/>
                      <a:pt x="f7" y="f111"/>
                    </a:cubicBezTo>
                    <a:cubicBezTo>
                      <a:pt x="f106" y="f112"/>
                      <a:pt x="f106" y="f90"/>
                      <a:pt x="f63" y="f111"/>
                    </a:cubicBezTo>
                    <a:cubicBezTo>
                      <a:pt x="f62" y="f113"/>
                      <a:pt x="f66" y="f90"/>
                      <a:pt x="f59" y="f113"/>
                    </a:cubicBezTo>
                    <a:cubicBezTo>
                      <a:pt x="f114" y="f112"/>
                      <a:pt x="f58" y="f112"/>
                      <a:pt x="f115" y="f92"/>
                    </a:cubicBezTo>
                    <a:cubicBezTo>
                      <a:pt x="f46" y="f116"/>
                      <a:pt x="f52" y="f117"/>
                      <a:pt x="f118" y="f116"/>
                    </a:cubicBezTo>
                    <a:cubicBezTo>
                      <a:pt x="f119" y="f93"/>
                      <a:pt x="f43" y="f116"/>
                      <a:pt x="f119" y="f116"/>
                    </a:cubicBezTo>
                    <a:cubicBezTo>
                      <a:pt x="f120" y="f92"/>
                      <a:pt x="f43" y="f112"/>
                      <a:pt x="f121" y="f92"/>
                    </a:cubicBezTo>
                    <a:cubicBezTo>
                      <a:pt x="f121" y="f93"/>
                      <a:pt x="f118" y="f116"/>
                      <a:pt x="f122" y="f93"/>
                    </a:cubicBezTo>
                    <a:cubicBezTo>
                      <a:pt x="f123" y="f93"/>
                      <a:pt x="f122" y="f116"/>
                      <a:pt x="f122" y="f116"/>
                    </a:cubicBezTo>
                    <a:cubicBezTo>
                      <a:pt x="f124" y="f92"/>
                      <a:pt x="f123" y="f116"/>
                      <a:pt x="f125" y="f93"/>
                    </a:cubicBezTo>
                    <a:cubicBezTo>
                      <a:pt x="f126" y="f5"/>
                      <a:pt x="f33" y="f5"/>
                      <a:pt x="f31" y="f5"/>
                    </a:cubicBezTo>
                    <a:cubicBezTo>
                      <a:pt x="f28" y="f5"/>
                      <a:pt x="f34" y="f116"/>
                      <a:pt x="f127" y="f93"/>
                    </a:cubicBezTo>
                    <a:cubicBezTo>
                      <a:pt x="f28" y="f93"/>
                      <a:pt x="f29" y="f5"/>
                      <a:pt x="f26" y="f5"/>
                    </a:cubicBezTo>
                    <a:cubicBezTo>
                      <a:pt x="f28" y="f5"/>
                      <a:pt x="f128" y="f93"/>
                      <a:pt x="f8" y="f5"/>
                    </a:cubicBezTo>
                    <a:cubicBezTo>
                      <a:pt x="f129" y="f5"/>
                      <a:pt x="f129" y="f93"/>
                      <a:pt x="f8" y="f116"/>
                    </a:cubicBezTo>
                    <a:cubicBezTo>
                      <a:pt x="f130" y="f117"/>
                      <a:pt x="f131" y="f93"/>
                      <a:pt x="f132" y="f116"/>
                    </a:cubicBezTo>
                    <a:cubicBezTo>
                      <a:pt x="f133" y="f117"/>
                      <a:pt x="f133" y="f116"/>
                      <a:pt x="f134" y="f116"/>
                    </a:cubicBezTo>
                    <a:cubicBezTo>
                      <a:pt x="f135" y="f92"/>
                      <a:pt x="f136" y="f93"/>
                      <a:pt x="f137" y="f117"/>
                    </a:cubicBezTo>
                    <a:cubicBezTo>
                      <a:pt x="f137" y="f117"/>
                      <a:pt x="f138" y="f5"/>
                      <a:pt x="f139" y="f92"/>
                    </a:cubicBezTo>
                    <a:cubicBezTo>
                      <a:pt x="f140" y="f112"/>
                      <a:pt x="f141" y="f116"/>
                      <a:pt x="f6" y="f112"/>
                    </a:cubicBezTo>
                    <a:cubicBezTo>
                      <a:pt x="f142" y="f95"/>
                      <a:pt x="f143" y="f98"/>
                      <a:pt x="f144" y="f42"/>
                    </a:cubicBezTo>
                    <a:cubicBezTo>
                      <a:pt x="f126" y="f42"/>
                      <a:pt x="f126" y="f42"/>
                      <a:pt x="f36" y="f42"/>
                    </a:cubicBezTo>
                    <a:cubicBezTo>
                      <a:pt x="f33" y="f37"/>
                      <a:pt x="f33" y="f42"/>
                      <a:pt x="f34" y="f42"/>
                    </a:cubicBezTo>
                    <a:cubicBezTo>
                      <a:pt x="f31" y="f38"/>
                      <a:pt x="f31" y="f23"/>
                      <a:pt x="f29" y="f25"/>
                    </a:cubicBezTo>
                    <a:cubicBezTo>
                      <a:pt x="f26" y="f25"/>
                      <a:pt x="f26" y="f23"/>
                      <a:pt x="f12" y="f23"/>
                    </a:cubicBezTo>
                    <a:cubicBezTo>
                      <a:pt x="f24" y="f23"/>
                      <a:pt x="f12" y="f38"/>
                      <a:pt x="f8" y="f38"/>
                    </a:cubicBezTo>
                    <a:cubicBezTo>
                      <a:pt x="f143" y="f37"/>
                      <a:pt x="f143" y="f37"/>
                      <a:pt x="f10" y="f38"/>
                    </a:cubicBezTo>
                    <a:cubicBezTo>
                      <a:pt x="f15" y="f23"/>
                      <a:pt x="f143" y="f20"/>
                      <a:pt x="f10" y="f78"/>
                    </a:cubicBezTo>
                    <a:cubicBezTo>
                      <a:pt x="f15" y="f16"/>
                      <a:pt x="f143" y="f16"/>
                      <a:pt x="f10" y="f18"/>
                    </a:cubicBezTo>
                    <a:cubicBezTo>
                      <a:pt x="f8" y="f14"/>
                      <a:pt x="f130" y="f87"/>
                      <a:pt x="f143" y="f83"/>
                    </a:cubicBezTo>
                    <a:cubicBezTo>
                      <a:pt x="f15" y="f75"/>
                      <a:pt x="f143" y="f13"/>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31" name="Cuba">
                <a:extLst>
                  <a:ext uri="{FF2B5EF4-FFF2-40B4-BE49-F238E27FC236}">
                    <a16:creationId xmlns:a16="http://schemas.microsoft.com/office/drawing/2014/main" id="{D918D808-CF5B-7E5F-C853-B55F45730BDD}"/>
                  </a:ext>
                </a:extLst>
              </p:cNvPr>
              <p:cNvSpPr/>
              <p:nvPr/>
            </p:nvSpPr>
            <p:spPr>
              <a:xfrm>
                <a:off x="4695946" y="3781802"/>
                <a:ext cx="266602" cy="108027"/>
              </a:xfrm>
              <a:custGeom>
                <a:avLst/>
                <a:gdLst>
                  <a:gd name="f0" fmla="val 10800000"/>
                  <a:gd name="f1" fmla="val 5400000"/>
                  <a:gd name="f2" fmla="val 180"/>
                  <a:gd name="f3" fmla="val w"/>
                  <a:gd name="f4" fmla="val h"/>
                  <a:gd name="f5" fmla="val 0"/>
                  <a:gd name="f6" fmla="val 50"/>
                  <a:gd name="f7" fmla="val 22"/>
                  <a:gd name="f8" fmla="val 8"/>
                  <a:gd name="f9" fmla="val 9"/>
                  <a:gd name="f10" fmla="val 1"/>
                  <a:gd name="f11" fmla="val 2"/>
                  <a:gd name="f12" fmla="val 3"/>
                  <a:gd name="f13" fmla="val 7"/>
                  <a:gd name="f14" fmla="val 4"/>
                  <a:gd name="f15" fmla="val 5"/>
                  <a:gd name="f16" fmla="val 6"/>
                  <a:gd name="f17" fmla="val 10"/>
                  <a:gd name="f18" fmla="val 11"/>
                  <a:gd name="f19" fmla="val 12"/>
                  <a:gd name="f20" fmla="val 16"/>
                  <a:gd name="f21" fmla="val 17"/>
                  <a:gd name="f22" fmla="val 15"/>
                  <a:gd name="f23" fmla="val 14"/>
                  <a:gd name="f24" fmla="val 13"/>
                  <a:gd name="f25" fmla="val 19"/>
                  <a:gd name="f26" fmla="val 20"/>
                  <a:gd name="f27" fmla="val 21"/>
                  <a:gd name="f28" fmla="val 23"/>
                  <a:gd name="f29" fmla="val 24"/>
                  <a:gd name="f30" fmla="val 25"/>
                  <a:gd name="f31" fmla="val 26"/>
                  <a:gd name="f32" fmla="val 27"/>
                  <a:gd name="f33" fmla="val 28"/>
                  <a:gd name="f34" fmla="val 29"/>
                  <a:gd name="f35" fmla="val 30"/>
                  <a:gd name="f36" fmla="val 31"/>
                  <a:gd name="f37" fmla="val 32"/>
                  <a:gd name="f38" fmla="val 33"/>
                  <a:gd name="f39" fmla="val 34"/>
                  <a:gd name="f40" fmla="val 35"/>
                  <a:gd name="f41" fmla="val 18"/>
                  <a:gd name="f42" fmla="val 36"/>
                  <a:gd name="f43" fmla="val 37"/>
                  <a:gd name="f44" fmla="val 38"/>
                  <a:gd name="f45" fmla="val 41"/>
                  <a:gd name="f46" fmla="val 40"/>
                  <a:gd name="f47" fmla="val 42"/>
                  <a:gd name="f48" fmla="val 43"/>
                  <a:gd name="f49" fmla="val 44"/>
                  <a:gd name="f50" fmla="val 45"/>
                  <a:gd name="f51" fmla="val 46"/>
                  <a:gd name="f52" fmla="val 47"/>
                  <a:gd name="f53" fmla="val 48"/>
                  <a:gd name="f54" fmla="val 49"/>
                  <a:gd name="f55" fmla="val 39"/>
                  <a:gd name="f56" fmla="+- 0 0 -90"/>
                  <a:gd name="f57" fmla="*/ f3 1 50"/>
                  <a:gd name="f58" fmla="*/ f4 1 22"/>
                  <a:gd name="f59" fmla="+- f7 0 f5"/>
                  <a:gd name="f60" fmla="+- f6 0 f5"/>
                  <a:gd name="f61" fmla="*/ f56 f0 1"/>
                  <a:gd name="f62" fmla="*/ f60 1 50"/>
                  <a:gd name="f63" fmla="*/ f59 1 22"/>
                  <a:gd name="f64" fmla="*/ f61 1 f2"/>
                  <a:gd name="f65" fmla="*/ 1 1 f62"/>
                  <a:gd name="f66" fmla="*/ 9 1 f63"/>
                  <a:gd name="f67" fmla="*/ 3 1 f62"/>
                  <a:gd name="f68" fmla="*/ 5 1 f62"/>
                  <a:gd name="f69" fmla="*/ 7 1 f63"/>
                  <a:gd name="f70" fmla="*/ 8 1 f62"/>
                  <a:gd name="f71" fmla="*/ 6 1 f63"/>
                  <a:gd name="f72" fmla="*/ 11 1 f62"/>
                  <a:gd name="f73" fmla="*/ 4 1 f63"/>
                  <a:gd name="f74" fmla="*/ 16 1 f62"/>
                  <a:gd name="f75" fmla="*/ 5 1 f63"/>
                  <a:gd name="f76" fmla="*/ 13 1 f62"/>
                  <a:gd name="f77" fmla="*/ 21 1 f62"/>
                  <a:gd name="f78" fmla="*/ 24 1 f62"/>
                  <a:gd name="f79" fmla="*/ 29 1 f62"/>
                  <a:gd name="f80" fmla="*/ 11 1 f63"/>
                  <a:gd name="f81" fmla="*/ 30 1 f62"/>
                  <a:gd name="f82" fmla="*/ 12 1 f63"/>
                  <a:gd name="f83" fmla="*/ 31 1 f62"/>
                  <a:gd name="f84" fmla="*/ 16 1 f63"/>
                  <a:gd name="f85" fmla="*/ 34 1 f62"/>
                  <a:gd name="f86" fmla="*/ 17 1 f63"/>
                  <a:gd name="f87" fmla="*/ 36 1 f62"/>
                  <a:gd name="f88" fmla="*/ 18 1 f63"/>
                  <a:gd name="f89" fmla="*/ 20 1 f63"/>
                  <a:gd name="f90" fmla="*/ 33 1 f62"/>
                  <a:gd name="f91" fmla="*/ 22 1 f63"/>
                  <a:gd name="f92" fmla="*/ 38 1 f62"/>
                  <a:gd name="f93" fmla="*/ 21 1 f63"/>
                  <a:gd name="f94" fmla="*/ 44 1 f62"/>
                  <a:gd name="f95" fmla="*/ 47 1 f62"/>
                  <a:gd name="f96" fmla="*/ 50 1 f62"/>
                  <a:gd name="f97" fmla="*/ 42 1 f62"/>
                  <a:gd name="f98" fmla="*/ 13 1 f63"/>
                  <a:gd name="f99" fmla="*/ 40 1 f62"/>
                  <a:gd name="f100" fmla="*/ 35 1 f62"/>
                  <a:gd name="f101" fmla="*/ 32 1 f62"/>
                  <a:gd name="f102" fmla="*/ 8 1 f63"/>
                  <a:gd name="f103" fmla="*/ 28 1 f62"/>
                  <a:gd name="f104" fmla="*/ 3 1 f63"/>
                  <a:gd name="f105" fmla="*/ 1 1 f63"/>
                  <a:gd name="f106" fmla="*/ 17 1 f62"/>
                  <a:gd name="f107" fmla="*/ 0 1 f63"/>
                  <a:gd name="f108" fmla="*/ 10 1 f62"/>
                  <a:gd name="f109" fmla="*/ 2 1 f62"/>
                  <a:gd name="f110" fmla="*/ 0 1 f62"/>
                  <a:gd name="f111" fmla="*/ f6 1 f62"/>
                  <a:gd name="f112" fmla="*/ f7 1 f63"/>
                  <a:gd name="f113" fmla="+- f64 0 f1"/>
                  <a:gd name="f114" fmla="*/ f110 f57 1"/>
                  <a:gd name="f115" fmla="*/ f111 f57 1"/>
                  <a:gd name="f116" fmla="*/ f112 f58 1"/>
                  <a:gd name="f117" fmla="*/ f107 f58 1"/>
                  <a:gd name="f118" fmla="*/ f65 f57 1"/>
                  <a:gd name="f119" fmla="*/ f66 f58 1"/>
                  <a:gd name="f120" fmla="*/ f67 f57 1"/>
                  <a:gd name="f121" fmla="*/ f68 f57 1"/>
                  <a:gd name="f122" fmla="*/ f69 f58 1"/>
                  <a:gd name="f123" fmla="*/ f70 f57 1"/>
                  <a:gd name="f124" fmla="*/ f71 f58 1"/>
                  <a:gd name="f125" fmla="*/ f72 f57 1"/>
                  <a:gd name="f126" fmla="*/ f73 f58 1"/>
                  <a:gd name="f127" fmla="*/ f74 f57 1"/>
                  <a:gd name="f128" fmla="*/ f75 f58 1"/>
                  <a:gd name="f129" fmla="*/ f76 f57 1"/>
                  <a:gd name="f130" fmla="*/ f77 f57 1"/>
                  <a:gd name="f131" fmla="*/ f78 f57 1"/>
                  <a:gd name="f132" fmla="*/ f79 f57 1"/>
                  <a:gd name="f133" fmla="*/ f80 f58 1"/>
                  <a:gd name="f134" fmla="*/ f81 f57 1"/>
                  <a:gd name="f135" fmla="*/ f82 f58 1"/>
                  <a:gd name="f136" fmla="*/ f83 f57 1"/>
                  <a:gd name="f137" fmla="*/ f84 f58 1"/>
                  <a:gd name="f138" fmla="*/ f85 f57 1"/>
                  <a:gd name="f139" fmla="*/ f86 f58 1"/>
                  <a:gd name="f140" fmla="*/ f87 f57 1"/>
                  <a:gd name="f141" fmla="*/ f88 f58 1"/>
                  <a:gd name="f142" fmla="*/ f89 f58 1"/>
                  <a:gd name="f143" fmla="*/ f90 f57 1"/>
                  <a:gd name="f144" fmla="*/ f91 f58 1"/>
                  <a:gd name="f145" fmla="*/ f92 f57 1"/>
                  <a:gd name="f146" fmla="*/ f93 f58 1"/>
                  <a:gd name="f147" fmla="*/ f94 f57 1"/>
                  <a:gd name="f148" fmla="*/ f95 f57 1"/>
                  <a:gd name="f149" fmla="*/ f96 f57 1"/>
                  <a:gd name="f150" fmla="*/ f97 f57 1"/>
                  <a:gd name="f151" fmla="*/ f98 f58 1"/>
                  <a:gd name="f152" fmla="*/ f99 f57 1"/>
                  <a:gd name="f153" fmla="*/ f100 f57 1"/>
                  <a:gd name="f154" fmla="*/ f101 f57 1"/>
                  <a:gd name="f155" fmla="*/ f102 f58 1"/>
                  <a:gd name="f156" fmla="*/ f103 f57 1"/>
                  <a:gd name="f157" fmla="*/ f104 f58 1"/>
                  <a:gd name="f158" fmla="*/ f105 f58 1"/>
                  <a:gd name="f159" fmla="*/ f106 f57 1"/>
                  <a:gd name="f160" fmla="*/ f108 f57 1"/>
                  <a:gd name="f161" fmla="*/ f109 f57 1"/>
                </a:gdLst>
                <a:ahLst/>
                <a:cxnLst>
                  <a:cxn ang="3cd4">
                    <a:pos x="hc" y="t"/>
                  </a:cxn>
                  <a:cxn ang="0">
                    <a:pos x="r" y="vc"/>
                  </a:cxn>
                  <a:cxn ang="cd4">
                    <a:pos x="hc" y="b"/>
                  </a:cxn>
                  <a:cxn ang="cd2">
                    <a:pos x="l" y="vc"/>
                  </a:cxn>
                  <a:cxn ang="f113">
                    <a:pos x="f118" y="f119"/>
                  </a:cxn>
                  <a:cxn ang="f113">
                    <a:pos x="f120" y="f119"/>
                  </a:cxn>
                  <a:cxn ang="f113">
                    <a:pos x="f121" y="f122"/>
                  </a:cxn>
                  <a:cxn ang="f113">
                    <a:pos x="f123" y="f124"/>
                  </a:cxn>
                  <a:cxn ang="f113">
                    <a:pos x="f125" y="f126"/>
                  </a:cxn>
                  <a:cxn ang="f113">
                    <a:pos x="f127" y="f128"/>
                  </a:cxn>
                  <a:cxn ang="f113">
                    <a:pos x="f129" y="f124"/>
                  </a:cxn>
                  <a:cxn ang="f113">
                    <a:pos x="f127" y="f122"/>
                  </a:cxn>
                  <a:cxn ang="f113">
                    <a:pos x="f130" y="f122"/>
                  </a:cxn>
                  <a:cxn ang="f113">
                    <a:pos x="f131" y="f119"/>
                  </a:cxn>
                  <a:cxn ang="f113">
                    <a:pos x="f132" y="f133"/>
                  </a:cxn>
                  <a:cxn ang="f113">
                    <a:pos x="f134" y="f135"/>
                  </a:cxn>
                  <a:cxn ang="f113">
                    <a:pos x="f136" y="f137"/>
                  </a:cxn>
                  <a:cxn ang="f113">
                    <a:pos x="f138" y="f139"/>
                  </a:cxn>
                  <a:cxn ang="f113">
                    <a:pos x="f140" y="f141"/>
                  </a:cxn>
                  <a:cxn ang="f113">
                    <a:pos x="f138" y="f142"/>
                  </a:cxn>
                  <a:cxn ang="f113">
                    <a:pos x="f143" y="f144"/>
                  </a:cxn>
                  <a:cxn ang="f113">
                    <a:pos x="f145" y="f146"/>
                  </a:cxn>
                  <a:cxn ang="f113">
                    <a:pos x="f147" y="f146"/>
                  </a:cxn>
                  <a:cxn ang="f113">
                    <a:pos x="f148" y="f142"/>
                  </a:cxn>
                  <a:cxn ang="f113">
                    <a:pos x="f149" y="f141"/>
                  </a:cxn>
                  <a:cxn ang="f113">
                    <a:pos x="f148" y="f139"/>
                  </a:cxn>
                  <a:cxn ang="f113">
                    <a:pos x="f147" y="f137"/>
                  </a:cxn>
                  <a:cxn ang="f113">
                    <a:pos x="f150" y="f137"/>
                  </a:cxn>
                  <a:cxn ang="f113">
                    <a:pos x="f147" y="f151"/>
                  </a:cxn>
                  <a:cxn ang="f113">
                    <a:pos x="f152" y="f151"/>
                  </a:cxn>
                  <a:cxn ang="f113">
                    <a:pos x="f153" y="f119"/>
                  </a:cxn>
                  <a:cxn ang="f113">
                    <a:pos x="f138" y="f119"/>
                  </a:cxn>
                  <a:cxn ang="f113">
                    <a:pos x="f154" y="f155"/>
                  </a:cxn>
                  <a:cxn ang="f113">
                    <a:pos x="f156" y="f124"/>
                  </a:cxn>
                  <a:cxn ang="f113">
                    <a:pos x="f131" y="f157"/>
                  </a:cxn>
                  <a:cxn ang="f113">
                    <a:pos x="f130" y="f158"/>
                  </a:cxn>
                  <a:cxn ang="f113">
                    <a:pos x="f159" y="f117"/>
                  </a:cxn>
                  <a:cxn ang="f113">
                    <a:pos x="f160" y="f158"/>
                  </a:cxn>
                  <a:cxn ang="f113">
                    <a:pos x="f121" y="f157"/>
                  </a:cxn>
                  <a:cxn ang="f113">
                    <a:pos x="f120" y="f128"/>
                  </a:cxn>
                  <a:cxn ang="f113">
                    <a:pos x="f161" y="f122"/>
                  </a:cxn>
                </a:cxnLst>
                <a:rect l="f114" t="f117" r="f115" b="f116"/>
                <a:pathLst>
                  <a:path w="50" h="22">
                    <a:moveTo>
                      <a:pt x="f5" y="f8"/>
                    </a:moveTo>
                    <a:cubicBezTo>
                      <a:pt x="f5" y="f9"/>
                      <a:pt x="f10" y="f9"/>
                      <a:pt x="f10" y="f9"/>
                    </a:cubicBezTo>
                    <a:cubicBezTo>
                      <a:pt x="f11" y="f8"/>
                      <a:pt x="f12" y="f13"/>
                      <a:pt x="f12" y="f8"/>
                    </a:cubicBezTo>
                    <a:cubicBezTo>
                      <a:pt x="f11" y="f9"/>
                      <a:pt x="f12" y="f9"/>
                      <a:pt x="f12" y="f9"/>
                    </a:cubicBezTo>
                    <a:cubicBezTo>
                      <a:pt x="f14" y="f8"/>
                      <a:pt x="f14" y="f8"/>
                      <a:pt x="f15" y="f8"/>
                    </a:cubicBezTo>
                    <a:cubicBezTo>
                      <a:pt x="f15" y="f8"/>
                      <a:pt x="f16" y="f8"/>
                      <a:pt x="f15" y="f13"/>
                    </a:cubicBezTo>
                    <a:cubicBezTo>
                      <a:pt x="f15" y="f13"/>
                      <a:pt x="f15" y="f16"/>
                      <a:pt x="f16" y="f16"/>
                    </a:cubicBezTo>
                    <a:cubicBezTo>
                      <a:pt x="f13" y="f16"/>
                      <a:pt x="f13" y="f16"/>
                      <a:pt x="f8" y="f16"/>
                    </a:cubicBezTo>
                    <a:cubicBezTo>
                      <a:pt x="f9" y="f16"/>
                      <a:pt x="f9" y="f15"/>
                      <a:pt x="f17" y="f15"/>
                    </a:cubicBezTo>
                    <a:cubicBezTo>
                      <a:pt x="f17" y="f14"/>
                      <a:pt x="f17" y="f14"/>
                      <a:pt x="f18" y="f14"/>
                    </a:cubicBezTo>
                    <a:cubicBezTo>
                      <a:pt x="f19" y="f14"/>
                      <a:pt x="f20" y="f14"/>
                      <a:pt x="f20" y="f14"/>
                    </a:cubicBezTo>
                    <a:cubicBezTo>
                      <a:pt x="f21" y="f15"/>
                      <a:pt x="f21" y="f15"/>
                      <a:pt x="f20" y="f15"/>
                    </a:cubicBezTo>
                    <a:cubicBezTo>
                      <a:pt x="f20" y="f15"/>
                      <a:pt x="f20" y="f16"/>
                      <a:pt x="f22" y="f15"/>
                    </a:cubicBezTo>
                    <a:cubicBezTo>
                      <a:pt x="f23" y="f15"/>
                      <a:pt x="f24" y="f15"/>
                      <a:pt x="f24" y="f16"/>
                    </a:cubicBezTo>
                    <a:cubicBezTo>
                      <a:pt x="f24" y="f16"/>
                      <a:pt x="f23" y="f16"/>
                      <a:pt x="f23" y="f16"/>
                    </a:cubicBezTo>
                    <a:cubicBezTo>
                      <a:pt x="f22" y="f13"/>
                      <a:pt x="f20" y="f13"/>
                      <a:pt x="f20" y="f13"/>
                    </a:cubicBezTo>
                    <a:cubicBezTo>
                      <a:pt x="f21" y="f13"/>
                      <a:pt x="f25" y="f8"/>
                      <a:pt x="f26" y="f13"/>
                    </a:cubicBezTo>
                    <a:cubicBezTo>
                      <a:pt x="f26" y="f13"/>
                      <a:pt x="f27" y="f8"/>
                      <a:pt x="f27" y="f13"/>
                    </a:cubicBezTo>
                    <a:cubicBezTo>
                      <a:pt x="f7" y="f16"/>
                      <a:pt x="f27" y="f8"/>
                      <a:pt x="f7" y="f8"/>
                    </a:cubicBezTo>
                    <a:cubicBezTo>
                      <a:pt x="f28" y="f9"/>
                      <a:pt x="f28" y="f9"/>
                      <a:pt x="f29" y="f9"/>
                    </a:cubicBezTo>
                    <a:cubicBezTo>
                      <a:pt x="f30" y="f17"/>
                      <a:pt x="f31" y="f18"/>
                      <a:pt x="f32" y="f18"/>
                    </a:cubicBezTo>
                    <a:cubicBezTo>
                      <a:pt x="f33" y="f18"/>
                      <a:pt x="f33" y="f18"/>
                      <a:pt x="f34" y="f18"/>
                    </a:cubicBezTo>
                    <a:cubicBezTo>
                      <a:pt x="f34" y="f18"/>
                      <a:pt x="f34" y="f18"/>
                      <a:pt x="f34" y="f18"/>
                    </a:cubicBezTo>
                    <a:cubicBezTo>
                      <a:pt x="f34" y="f19"/>
                      <a:pt x="f35" y="f18"/>
                      <a:pt x="f35" y="f19"/>
                    </a:cubicBezTo>
                    <a:cubicBezTo>
                      <a:pt x="f35" y="f24"/>
                      <a:pt x="f35" y="f23"/>
                      <a:pt x="f35" y="f23"/>
                    </a:cubicBezTo>
                    <a:cubicBezTo>
                      <a:pt x="f35" y="f22"/>
                      <a:pt x="f35" y="f22"/>
                      <a:pt x="f36" y="f20"/>
                    </a:cubicBezTo>
                    <a:cubicBezTo>
                      <a:pt x="f36" y="f20"/>
                      <a:pt x="f37" y="f20"/>
                      <a:pt x="f37" y="f20"/>
                    </a:cubicBezTo>
                    <a:cubicBezTo>
                      <a:pt x="f38" y="f20"/>
                      <a:pt x="f38" y="f21"/>
                      <a:pt x="f39" y="f21"/>
                    </a:cubicBezTo>
                    <a:cubicBezTo>
                      <a:pt x="f39" y="f20"/>
                      <a:pt x="f40" y="f20"/>
                      <a:pt x="f40" y="f21"/>
                    </a:cubicBezTo>
                    <a:cubicBezTo>
                      <a:pt x="f40" y="f21"/>
                      <a:pt x="f40" y="f41"/>
                      <a:pt x="f42" y="f41"/>
                    </a:cubicBezTo>
                    <a:cubicBezTo>
                      <a:pt x="f42" y="f41"/>
                      <a:pt x="f42" y="f41"/>
                      <a:pt x="f42" y="f25"/>
                    </a:cubicBezTo>
                    <a:cubicBezTo>
                      <a:pt x="f40" y="f25"/>
                      <a:pt x="f40" y="f25"/>
                      <a:pt x="f39" y="f26"/>
                    </a:cubicBezTo>
                    <a:cubicBezTo>
                      <a:pt x="f38" y="f26"/>
                      <a:pt x="f38" y="f26"/>
                      <a:pt x="f38" y="f27"/>
                    </a:cubicBezTo>
                    <a:cubicBezTo>
                      <a:pt x="f37" y="f27"/>
                      <a:pt x="f36" y="f7"/>
                      <a:pt x="f38" y="f7"/>
                    </a:cubicBezTo>
                    <a:cubicBezTo>
                      <a:pt x="f40" y="f7"/>
                      <a:pt x="f40" y="f27"/>
                      <a:pt x="f42" y="f27"/>
                    </a:cubicBezTo>
                    <a:cubicBezTo>
                      <a:pt x="f43" y="f7"/>
                      <a:pt x="f43" y="f27"/>
                      <a:pt x="f44" y="f27"/>
                    </a:cubicBezTo>
                    <a:cubicBezTo>
                      <a:pt x="f45" y="f27"/>
                      <a:pt x="f46" y="f26"/>
                      <a:pt x="f45" y="f27"/>
                    </a:cubicBezTo>
                    <a:cubicBezTo>
                      <a:pt x="f47" y="f27"/>
                      <a:pt x="f48" y="f27"/>
                      <a:pt x="f49" y="f27"/>
                    </a:cubicBezTo>
                    <a:cubicBezTo>
                      <a:pt x="f49" y="f27"/>
                      <a:pt x="f49" y="f27"/>
                      <a:pt x="f50" y="f27"/>
                    </a:cubicBezTo>
                    <a:cubicBezTo>
                      <a:pt x="f51" y="f26"/>
                      <a:pt x="f51" y="f26"/>
                      <a:pt x="f52" y="f26"/>
                    </a:cubicBezTo>
                    <a:cubicBezTo>
                      <a:pt x="f53" y="f26"/>
                      <a:pt x="f54" y="f26"/>
                      <a:pt x="f54" y="f25"/>
                    </a:cubicBezTo>
                    <a:cubicBezTo>
                      <a:pt x="f6" y="f25"/>
                      <a:pt x="f6" y="f25"/>
                      <a:pt x="f6" y="f41"/>
                    </a:cubicBezTo>
                    <a:cubicBezTo>
                      <a:pt x="f54" y="f41"/>
                      <a:pt x="f54" y="f41"/>
                      <a:pt x="f53" y="f41"/>
                    </a:cubicBezTo>
                    <a:cubicBezTo>
                      <a:pt x="f52" y="f21"/>
                      <a:pt x="f52" y="f21"/>
                      <a:pt x="f52" y="f21"/>
                    </a:cubicBezTo>
                    <a:cubicBezTo>
                      <a:pt x="f52" y="f21"/>
                      <a:pt x="f51" y="f21"/>
                      <a:pt x="f50" y="f20"/>
                    </a:cubicBezTo>
                    <a:cubicBezTo>
                      <a:pt x="f50" y="f20"/>
                      <a:pt x="f49" y="f21"/>
                      <a:pt x="f49" y="f20"/>
                    </a:cubicBezTo>
                    <a:cubicBezTo>
                      <a:pt x="f49" y="f20"/>
                      <a:pt x="f48" y="f20"/>
                      <a:pt x="f48" y="f20"/>
                    </a:cubicBezTo>
                    <a:cubicBezTo>
                      <a:pt x="f48" y="f20"/>
                      <a:pt x="f45" y="f20"/>
                      <a:pt x="f47" y="f20"/>
                    </a:cubicBezTo>
                    <a:cubicBezTo>
                      <a:pt x="f48" y="f22"/>
                      <a:pt x="f49" y="f22"/>
                      <a:pt x="f48" y="f23"/>
                    </a:cubicBezTo>
                    <a:cubicBezTo>
                      <a:pt x="f48" y="f23"/>
                      <a:pt x="f49" y="f23"/>
                      <a:pt x="f49" y="f24"/>
                    </a:cubicBezTo>
                    <a:cubicBezTo>
                      <a:pt x="f48" y="f24"/>
                      <a:pt x="f47" y="f24"/>
                      <a:pt x="f47" y="f24"/>
                    </a:cubicBezTo>
                    <a:cubicBezTo>
                      <a:pt x="f45" y="f19"/>
                      <a:pt x="f45" y="f24"/>
                      <a:pt x="f46" y="f24"/>
                    </a:cubicBezTo>
                    <a:cubicBezTo>
                      <a:pt x="f55" y="f19"/>
                      <a:pt x="f55" y="f19"/>
                      <a:pt x="f44" y="f19"/>
                    </a:cubicBezTo>
                    <a:cubicBezTo>
                      <a:pt x="f43" y="f19"/>
                      <a:pt x="f42" y="f17"/>
                      <a:pt x="f40" y="f9"/>
                    </a:cubicBezTo>
                    <a:cubicBezTo>
                      <a:pt x="f39" y="f9"/>
                      <a:pt x="f40" y="f17"/>
                      <a:pt x="f39" y="f17"/>
                    </a:cubicBezTo>
                    <a:cubicBezTo>
                      <a:pt x="f38" y="f9"/>
                      <a:pt x="f40" y="f17"/>
                      <a:pt x="f39" y="f9"/>
                    </a:cubicBezTo>
                    <a:cubicBezTo>
                      <a:pt x="f38" y="f8"/>
                      <a:pt x="f38" y="f8"/>
                      <a:pt x="f38" y="f8"/>
                    </a:cubicBezTo>
                    <a:cubicBezTo>
                      <a:pt x="f37" y="f13"/>
                      <a:pt x="f37" y="f9"/>
                      <a:pt x="f37" y="f8"/>
                    </a:cubicBezTo>
                    <a:cubicBezTo>
                      <a:pt x="f37" y="f8"/>
                      <a:pt x="f36" y="f8"/>
                      <a:pt x="f35" y="f8"/>
                    </a:cubicBezTo>
                    <a:cubicBezTo>
                      <a:pt x="f33" y="f16"/>
                      <a:pt x="f34" y="f16"/>
                      <a:pt x="f33" y="f16"/>
                    </a:cubicBezTo>
                    <a:cubicBezTo>
                      <a:pt x="f32" y="f15"/>
                      <a:pt x="f32" y="f14"/>
                      <a:pt x="f31" y="f14"/>
                    </a:cubicBezTo>
                    <a:cubicBezTo>
                      <a:pt x="f30" y="f14"/>
                      <a:pt x="f30" y="f14"/>
                      <a:pt x="f29" y="f12"/>
                    </a:cubicBezTo>
                    <a:cubicBezTo>
                      <a:pt x="f29" y="f11"/>
                      <a:pt x="f29" y="f11"/>
                      <a:pt x="f28" y="f11"/>
                    </a:cubicBezTo>
                    <a:cubicBezTo>
                      <a:pt x="f7" y="f11"/>
                      <a:pt x="f7" y="f10"/>
                      <a:pt x="f27" y="f10"/>
                    </a:cubicBezTo>
                    <a:cubicBezTo>
                      <a:pt x="f26" y="f11"/>
                      <a:pt x="f26" y="f10"/>
                      <a:pt x="f26" y="f10"/>
                    </a:cubicBezTo>
                    <a:cubicBezTo>
                      <a:pt x="f25" y="f10"/>
                      <a:pt x="f26" y="f10"/>
                      <a:pt x="f21" y="f5"/>
                    </a:cubicBezTo>
                    <a:cubicBezTo>
                      <a:pt x="f22" y="f5"/>
                      <a:pt x="f23" y="f5"/>
                      <a:pt x="f24" y="f5"/>
                    </a:cubicBezTo>
                    <a:cubicBezTo>
                      <a:pt x="f24" y="f10"/>
                      <a:pt x="f24" y="f5"/>
                      <a:pt x="f17" y="f10"/>
                    </a:cubicBezTo>
                    <a:cubicBezTo>
                      <a:pt x="f13" y="f10"/>
                      <a:pt x="f9" y="f10"/>
                      <a:pt x="f8" y="f10"/>
                    </a:cubicBezTo>
                    <a:cubicBezTo>
                      <a:pt x="f13" y="f11"/>
                      <a:pt x="f15" y="f11"/>
                      <a:pt x="f15" y="f12"/>
                    </a:cubicBezTo>
                    <a:cubicBezTo>
                      <a:pt x="f14" y="f14"/>
                      <a:pt x="f15" y="f12"/>
                      <a:pt x="f14" y="f14"/>
                    </a:cubicBezTo>
                    <a:cubicBezTo>
                      <a:pt x="f12" y="f14"/>
                      <a:pt x="f11" y="f14"/>
                      <a:pt x="f12" y="f15"/>
                    </a:cubicBezTo>
                    <a:cubicBezTo>
                      <a:pt x="f12" y="f16"/>
                      <a:pt x="f14" y="f16"/>
                      <a:pt x="f12" y="f13"/>
                    </a:cubicBezTo>
                    <a:cubicBezTo>
                      <a:pt x="f12" y="f8"/>
                      <a:pt x="f12" y="f13"/>
                      <a:pt x="f11" y="f13"/>
                    </a:cubicBezTo>
                    <a:cubicBezTo>
                      <a:pt x="f10" y="f8"/>
                      <a:pt x="f10"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32" name="jamaica">
                <a:extLst>
                  <a:ext uri="{FF2B5EF4-FFF2-40B4-BE49-F238E27FC236}">
                    <a16:creationId xmlns:a16="http://schemas.microsoft.com/office/drawing/2014/main" id="{9500FF0A-E9DB-600A-6457-FDBADA074DE1}"/>
                  </a:ext>
                </a:extLst>
              </p:cNvPr>
              <p:cNvSpPr/>
              <p:nvPr/>
            </p:nvSpPr>
            <p:spPr>
              <a:xfrm>
                <a:off x="4836023" y="3923068"/>
                <a:ext cx="63258" cy="29087"/>
              </a:xfrm>
              <a:custGeom>
                <a:avLst/>
                <a:gdLst>
                  <a:gd name="f0" fmla="val 10800000"/>
                  <a:gd name="f1" fmla="val 5400000"/>
                  <a:gd name="f2" fmla="val 180"/>
                  <a:gd name="f3" fmla="val w"/>
                  <a:gd name="f4" fmla="val h"/>
                  <a:gd name="f5" fmla="val 0"/>
                  <a:gd name="f6" fmla="val 12"/>
                  <a:gd name="f7" fmla="val 6"/>
                  <a:gd name="f8" fmla="val 5"/>
                  <a:gd name="f9" fmla="val 4"/>
                  <a:gd name="f10" fmla="val 3"/>
                  <a:gd name="f11" fmla="val 2"/>
                  <a:gd name="f12" fmla="val 1"/>
                  <a:gd name="f13" fmla="val 7"/>
                  <a:gd name="f14" fmla="val 8"/>
                  <a:gd name="f15" fmla="val 9"/>
                  <a:gd name="f16" fmla="val 10"/>
                  <a:gd name="f17" fmla="val 11"/>
                  <a:gd name="f18" fmla="+- 0 0 -90"/>
                  <a:gd name="f19" fmla="*/ f3 1 12"/>
                  <a:gd name="f20" fmla="*/ f4 1 6"/>
                  <a:gd name="f21" fmla="+- f7 0 f5"/>
                  <a:gd name="f22" fmla="+- f6 0 f5"/>
                  <a:gd name="f23" fmla="*/ f18 f0 1"/>
                  <a:gd name="f24" fmla="*/ f21 1 6"/>
                  <a:gd name="f25" fmla="*/ f22 1 12"/>
                  <a:gd name="f26" fmla="*/ f23 1 f2"/>
                  <a:gd name="f27" fmla="*/ 6 1 f25"/>
                  <a:gd name="f28" fmla="*/ 6 1 f24"/>
                  <a:gd name="f29" fmla="*/ 4 1 f25"/>
                  <a:gd name="f30" fmla="*/ 5 1 f24"/>
                  <a:gd name="f31" fmla="*/ 3 1 f25"/>
                  <a:gd name="f32" fmla="*/ 3 1 f24"/>
                  <a:gd name="f33" fmla="*/ 2 1 f25"/>
                  <a:gd name="f34" fmla="*/ 2 1 f24"/>
                  <a:gd name="f35" fmla="*/ 1 1 f25"/>
                  <a:gd name="f36" fmla="*/ 1 1 f24"/>
                  <a:gd name="f37" fmla="*/ 5 1 f25"/>
                  <a:gd name="f38" fmla="*/ 8 1 f25"/>
                  <a:gd name="f39" fmla="*/ 10 1 f25"/>
                  <a:gd name="f40" fmla="*/ 12 1 f25"/>
                  <a:gd name="f41" fmla="*/ 4 1 f24"/>
                  <a:gd name="f42" fmla="*/ 7 1 f25"/>
                  <a:gd name="f43" fmla="*/ 0 1 f25"/>
                  <a:gd name="f44" fmla="*/ f6 1 f25"/>
                  <a:gd name="f45" fmla="*/ 0 1 f24"/>
                  <a:gd name="f46" fmla="*/ f7 1 f24"/>
                  <a:gd name="f47" fmla="+- f26 0 f1"/>
                  <a:gd name="f48" fmla="*/ f43 f19 1"/>
                  <a:gd name="f49" fmla="*/ f44 f19 1"/>
                  <a:gd name="f50" fmla="*/ f46 f20 1"/>
                  <a:gd name="f51" fmla="*/ f45 f20 1"/>
                  <a:gd name="f52" fmla="*/ f27 f19 1"/>
                  <a:gd name="f53" fmla="*/ f28 f20 1"/>
                  <a:gd name="f54" fmla="*/ f29 f19 1"/>
                  <a:gd name="f55" fmla="*/ f30 f20 1"/>
                  <a:gd name="f56" fmla="*/ f31 f19 1"/>
                  <a:gd name="f57" fmla="*/ f32 f20 1"/>
                  <a:gd name="f58" fmla="*/ f33 f19 1"/>
                  <a:gd name="f59" fmla="*/ f34 f20 1"/>
                  <a:gd name="f60" fmla="*/ f35 f19 1"/>
                  <a:gd name="f61" fmla="*/ f36 f20 1"/>
                  <a:gd name="f62" fmla="*/ f37 f19 1"/>
                  <a:gd name="f63" fmla="*/ f38 f19 1"/>
                  <a:gd name="f64" fmla="*/ f39 f19 1"/>
                  <a:gd name="f65" fmla="*/ f40 f19 1"/>
                  <a:gd name="f66" fmla="*/ f41 f20 1"/>
                  <a:gd name="f67" fmla="*/ f42 f19 1"/>
                </a:gdLst>
                <a:ahLst/>
                <a:cxnLst>
                  <a:cxn ang="3cd4">
                    <a:pos x="hc" y="t"/>
                  </a:cxn>
                  <a:cxn ang="0">
                    <a:pos x="r" y="vc"/>
                  </a:cxn>
                  <a:cxn ang="cd4">
                    <a:pos x="hc" y="b"/>
                  </a:cxn>
                  <a:cxn ang="cd2">
                    <a:pos x="l" y="vc"/>
                  </a:cxn>
                  <a:cxn ang="f47">
                    <a:pos x="f52" y="f53"/>
                  </a:cxn>
                  <a:cxn ang="f47">
                    <a:pos x="f54" y="f55"/>
                  </a:cxn>
                  <a:cxn ang="f47">
                    <a:pos x="f56" y="f57"/>
                  </a:cxn>
                  <a:cxn ang="f47">
                    <a:pos x="f58" y="f59"/>
                  </a:cxn>
                  <a:cxn ang="f47">
                    <a:pos x="f60" y="f61"/>
                  </a:cxn>
                  <a:cxn ang="f47">
                    <a:pos x="f54" y="f61"/>
                  </a:cxn>
                  <a:cxn ang="f47">
                    <a:pos x="f62" y="f61"/>
                  </a:cxn>
                  <a:cxn ang="f47">
                    <a:pos x="f63" y="f61"/>
                  </a:cxn>
                  <a:cxn ang="f47">
                    <a:pos x="f64" y="f57"/>
                  </a:cxn>
                  <a:cxn ang="f47">
                    <a:pos x="f65" y="f66"/>
                  </a:cxn>
                  <a:cxn ang="f47">
                    <a:pos x="f64" y="f55"/>
                  </a:cxn>
                  <a:cxn ang="f47">
                    <a:pos x="f63" y="f55"/>
                  </a:cxn>
                  <a:cxn ang="f47">
                    <a:pos x="f67" y="f55"/>
                  </a:cxn>
                  <a:cxn ang="f47">
                    <a:pos x="f67" y="f55"/>
                  </a:cxn>
                  <a:cxn ang="f47">
                    <a:pos x="f52" y="f53"/>
                  </a:cxn>
                  <a:cxn ang="f47">
                    <a:pos x="f52" y="f53"/>
                  </a:cxn>
                </a:cxnLst>
                <a:rect l="f48" t="f51" r="f49" b="f50"/>
                <a:pathLst>
                  <a:path w="12" h="6">
                    <a:moveTo>
                      <a:pt x="f7" y="f7"/>
                    </a:moveTo>
                    <a:cubicBezTo>
                      <a:pt x="f8" y="f8"/>
                      <a:pt x="f8" y="f8"/>
                      <a:pt x="f9" y="f8"/>
                    </a:cubicBezTo>
                    <a:cubicBezTo>
                      <a:pt x="f10" y="f8"/>
                      <a:pt x="f9" y="f9"/>
                      <a:pt x="f10" y="f10"/>
                    </a:cubicBezTo>
                    <a:cubicBezTo>
                      <a:pt x="f10" y="f10"/>
                      <a:pt x="f10" y="f11"/>
                      <a:pt x="f11" y="f11"/>
                    </a:cubicBezTo>
                    <a:cubicBezTo>
                      <a:pt x="f12" y="f11"/>
                      <a:pt x="f5" y="f12"/>
                      <a:pt x="f12" y="f12"/>
                    </a:cubicBezTo>
                    <a:cubicBezTo>
                      <a:pt x="f10" y="f5"/>
                      <a:pt x="f10" y="f12"/>
                      <a:pt x="f9" y="f12"/>
                    </a:cubicBezTo>
                    <a:cubicBezTo>
                      <a:pt x="f9" y="f5"/>
                      <a:pt x="f9" y="f5"/>
                      <a:pt x="f8" y="f12"/>
                    </a:cubicBezTo>
                    <a:cubicBezTo>
                      <a:pt x="f7" y="f12"/>
                      <a:pt x="f13" y="f12"/>
                      <a:pt x="f14" y="f12"/>
                    </a:cubicBezTo>
                    <a:cubicBezTo>
                      <a:pt x="f14" y="f11"/>
                      <a:pt x="f15" y="f10"/>
                      <a:pt x="f16" y="f10"/>
                    </a:cubicBezTo>
                    <a:cubicBezTo>
                      <a:pt x="f17" y="f10"/>
                      <a:pt x="f17" y="f9"/>
                      <a:pt x="f6" y="f9"/>
                    </a:cubicBezTo>
                    <a:cubicBezTo>
                      <a:pt x="f6" y="f9"/>
                      <a:pt x="f17" y="f8"/>
                      <a:pt x="f16" y="f8"/>
                    </a:cubicBezTo>
                    <a:cubicBezTo>
                      <a:pt x="f16" y="f8"/>
                      <a:pt x="f15" y="f8"/>
                      <a:pt x="f14" y="f8"/>
                    </a:cubicBezTo>
                    <a:cubicBezTo>
                      <a:pt x="f14" y="f9"/>
                      <a:pt x="f13" y="f9"/>
                      <a:pt x="f13" y="f8"/>
                    </a:cubicBezTo>
                    <a:cubicBezTo>
                      <a:pt x="f14" y="f7"/>
                      <a:pt x="f13" y="f7"/>
                      <a:pt x="f13" y="f8"/>
                    </a:cubicBezTo>
                    <a:cubicBezTo>
                      <a:pt x="f7" y="f8"/>
                      <a:pt x="f7" y="f8"/>
                      <a:pt x="f7" y="f7"/>
                    </a:cubicBezTo>
                    <a:cubicBezTo>
                      <a:pt x="f7" y="f7"/>
                      <a:pt x="f7" y="f7"/>
                      <a:pt x="f7"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33" name="Puorto Rico">
                <a:extLst>
                  <a:ext uri="{FF2B5EF4-FFF2-40B4-BE49-F238E27FC236}">
                    <a16:creationId xmlns:a16="http://schemas.microsoft.com/office/drawing/2014/main" id="{BD33FE51-6922-5402-86A2-6B564578C74E}"/>
                  </a:ext>
                </a:extLst>
              </p:cNvPr>
              <p:cNvSpPr/>
              <p:nvPr/>
            </p:nvSpPr>
            <p:spPr>
              <a:xfrm>
                <a:off x="5118445" y="3927229"/>
                <a:ext cx="47448" cy="16623"/>
              </a:xfrm>
              <a:custGeom>
                <a:avLst/>
                <a:gdLst>
                  <a:gd name="f0" fmla="val 10800000"/>
                  <a:gd name="f1" fmla="val 5400000"/>
                  <a:gd name="f2" fmla="val 180"/>
                  <a:gd name="f3" fmla="val w"/>
                  <a:gd name="f4" fmla="val h"/>
                  <a:gd name="f5" fmla="val 0"/>
                  <a:gd name="f6" fmla="val 9"/>
                  <a:gd name="f7" fmla="val 3"/>
                  <a:gd name="f8" fmla="val 2"/>
                  <a:gd name="f9" fmla="val 1"/>
                  <a:gd name="f10" fmla="val 4"/>
                  <a:gd name="f11" fmla="val 5"/>
                  <a:gd name="f12" fmla="val 6"/>
                  <a:gd name="f13" fmla="val 7"/>
                  <a:gd name="f14" fmla="val 8"/>
                  <a:gd name="f15" fmla="+- 0 0 -90"/>
                  <a:gd name="f16" fmla="*/ f3 1 9"/>
                  <a:gd name="f17" fmla="*/ f4 1 3"/>
                  <a:gd name="f18" fmla="+- f7 0 f5"/>
                  <a:gd name="f19" fmla="+- f6 0 f5"/>
                  <a:gd name="f20" fmla="*/ f15 f0 1"/>
                  <a:gd name="f21" fmla="*/ f18 1 3"/>
                  <a:gd name="f22" fmla="*/ f19 1 9"/>
                  <a:gd name="f23" fmla="*/ f20 1 f2"/>
                  <a:gd name="f24" fmla="*/ 2 1 f22"/>
                  <a:gd name="f25" fmla="*/ 0 1 f21"/>
                  <a:gd name="f26" fmla="*/ 1 1 f22"/>
                  <a:gd name="f27" fmla="*/ 1 1 f21"/>
                  <a:gd name="f28" fmla="*/ 2 1 f21"/>
                  <a:gd name="f29" fmla="*/ 3 1 f21"/>
                  <a:gd name="f30" fmla="*/ 5 1 f22"/>
                  <a:gd name="f31" fmla="*/ 6 1 f22"/>
                  <a:gd name="f32" fmla="*/ 7 1 f22"/>
                  <a:gd name="f33" fmla="*/ 0 1 f22"/>
                  <a:gd name="f34" fmla="*/ f6 1 f22"/>
                  <a:gd name="f35" fmla="*/ f7 1 f21"/>
                  <a:gd name="f36" fmla="+- f23 0 f1"/>
                  <a:gd name="f37" fmla="*/ f33 f16 1"/>
                  <a:gd name="f38" fmla="*/ f34 f16 1"/>
                  <a:gd name="f39" fmla="*/ f35 f17 1"/>
                  <a:gd name="f40" fmla="*/ f25 f17 1"/>
                  <a:gd name="f41" fmla="*/ f24 f16 1"/>
                  <a:gd name="f42" fmla="*/ f26 f16 1"/>
                  <a:gd name="f43" fmla="*/ f27 f17 1"/>
                  <a:gd name="f44" fmla="*/ f28 f17 1"/>
                  <a:gd name="f45" fmla="*/ f29 f17 1"/>
                  <a:gd name="f46" fmla="*/ f30 f16 1"/>
                  <a:gd name="f47" fmla="*/ f31 f16 1"/>
                  <a:gd name="f48" fmla="*/ f32 f16 1"/>
                </a:gdLst>
                <a:ahLst/>
                <a:cxnLst>
                  <a:cxn ang="3cd4">
                    <a:pos x="hc" y="t"/>
                  </a:cxn>
                  <a:cxn ang="0">
                    <a:pos x="r" y="vc"/>
                  </a:cxn>
                  <a:cxn ang="cd4">
                    <a:pos x="hc" y="b"/>
                  </a:cxn>
                  <a:cxn ang="cd2">
                    <a:pos x="l" y="vc"/>
                  </a:cxn>
                  <a:cxn ang="f36">
                    <a:pos x="f41" y="f40"/>
                  </a:cxn>
                  <a:cxn ang="f36">
                    <a:pos x="f42" y="f43"/>
                  </a:cxn>
                  <a:cxn ang="f36">
                    <a:pos x="f42" y="f44"/>
                  </a:cxn>
                  <a:cxn ang="f36">
                    <a:pos x="f42" y="f45"/>
                  </a:cxn>
                  <a:cxn ang="f36">
                    <a:pos x="f41" y="f45"/>
                  </a:cxn>
                  <a:cxn ang="f36">
                    <a:pos x="f46" y="f45"/>
                  </a:cxn>
                  <a:cxn ang="f36">
                    <a:pos x="f47" y="f45"/>
                  </a:cxn>
                  <a:cxn ang="f36">
                    <a:pos x="f48" y="f44"/>
                  </a:cxn>
                  <a:cxn ang="f36">
                    <a:pos x="f48" y="f43"/>
                  </a:cxn>
                  <a:cxn ang="f36">
                    <a:pos x="f46" y="f43"/>
                  </a:cxn>
                  <a:cxn ang="f36">
                    <a:pos x="f41" y="f40"/>
                  </a:cxn>
                </a:cxnLst>
                <a:rect l="f37" t="f40" r="f38" b="f39"/>
                <a:pathLst>
                  <a:path w="9" h="3">
                    <a:moveTo>
                      <a:pt x="f8" y="f5"/>
                    </a:moveTo>
                    <a:cubicBezTo>
                      <a:pt x="f5" y="f9"/>
                      <a:pt x="f8" y="f9"/>
                      <a:pt x="f9" y="f9"/>
                    </a:cubicBezTo>
                    <a:cubicBezTo>
                      <a:pt x="f5" y="f9"/>
                      <a:pt x="f9" y="f9"/>
                      <a:pt x="f9" y="f8"/>
                    </a:cubicBezTo>
                    <a:cubicBezTo>
                      <a:pt x="f9" y="f8"/>
                      <a:pt x="f5" y="f7"/>
                      <a:pt x="f9" y="f7"/>
                    </a:cubicBezTo>
                    <a:cubicBezTo>
                      <a:pt x="f9" y="f7"/>
                      <a:pt x="f8" y="f7"/>
                      <a:pt x="f8" y="f7"/>
                    </a:cubicBezTo>
                    <a:cubicBezTo>
                      <a:pt x="f7" y="f7"/>
                      <a:pt x="f10" y="f7"/>
                      <a:pt x="f11" y="f7"/>
                    </a:cubicBezTo>
                    <a:cubicBezTo>
                      <a:pt x="f11" y="f7"/>
                      <a:pt x="f12" y="f7"/>
                      <a:pt x="f12" y="f7"/>
                    </a:cubicBezTo>
                    <a:cubicBezTo>
                      <a:pt x="f13" y="f7"/>
                      <a:pt x="f12" y="f8"/>
                      <a:pt x="f13" y="f8"/>
                    </a:cubicBezTo>
                    <a:cubicBezTo>
                      <a:pt x="f6" y="f8"/>
                      <a:pt x="f14" y="f9"/>
                      <a:pt x="f13" y="f9"/>
                    </a:cubicBezTo>
                    <a:cubicBezTo>
                      <a:pt x="f13" y="f9"/>
                      <a:pt x="f13" y="f9"/>
                      <a:pt x="f11" y="f9"/>
                    </a:cubicBezTo>
                    <a:cubicBezTo>
                      <a:pt x="f10" y="f9"/>
                      <a:pt x="f11"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34" name="Canada">
                <a:extLst>
                  <a:ext uri="{FF2B5EF4-FFF2-40B4-BE49-F238E27FC236}">
                    <a16:creationId xmlns:a16="http://schemas.microsoft.com/office/drawing/2014/main" id="{FCDFB970-9390-4350-061A-87682D1F9E61}"/>
                  </a:ext>
                </a:extLst>
              </p:cNvPr>
              <p:cNvSpPr/>
              <p:nvPr/>
            </p:nvSpPr>
            <p:spPr>
              <a:xfrm>
                <a:off x="3993285" y="2568567"/>
                <a:ext cx="1642555" cy="673098"/>
              </a:xfrm>
              <a:custGeom>
                <a:avLst/>
                <a:gdLst>
                  <a:gd name="f0" fmla="val 10800000"/>
                  <a:gd name="f1" fmla="val 5400000"/>
                  <a:gd name="f2" fmla="val 180"/>
                  <a:gd name="f3" fmla="val w"/>
                  <a:gd name="f4" fmla="val h"/>
                  <a:gd name="f5" fmla="val 0"/>
                  <a:gd name="f6" fmla="val 308"/>
                  <a:gd name="f7" fmla="val 137"/>
                  <a:gd name="f8" fmla="val 156"/>
                  <a:gd name="f9" fmla="val 104"/>
                  <a:gd name="f10" fmla="val 153"/>
                  <a:gd name="f11" fmla="val 101"/>
                  <a:gd name="f12" fmla="val 150"/>
                  <a:gd name="f13" fmla="val 148"/>
                  <a:gd name="f14" fmla="val 102"/>
                  <a:gd name="f15" fmla="val 146"/>
                  <a:gd name="f16" fmla="val 144"/>
                  <a:gd name="f17" fmla="val 142"/>
                  <a:gd name="f18" fmla="val 100"/>
                  <a:gd name="f19" fmla="val 141"/>
                  <a:gd name="f20" fmla="val 99"/>
                  <a:gd name="f21" fmla="val 140"/>
                  <a:gd name="f22" fmla="val 136"/>
                  <a:gd name="f23" fmla="val 96"/>
                  <a:gd name="f24" fmla="val 139"/>
                  <a:gd name="f25" fmla="val 134"/>
                  <a:gd name="f26" fmla="val 130"/>
                  <a:gd name="f27" fmla="val 25"/>
                  <a:gd name="f28" fmla="val 23"/>
                  <a:gd name="f29" fmla="val 22"/>
                  <a:gd name="f30" fmla="val 95"/>
                  <a:gd name="f31" fmla="val 20"/>
                  <a:gd name="f32" fmla="val 94"/>
                  <a:gd name="f33" fmla="val 18"/>
                  <a:gd name="f34" fmla="val 92"/>
                  <a:gd name="f35" fmla="val 90"/>
                  <a:gd name="f36" fmla="val 16"/>
                  <a:gd name="f37" fmla="val 14"/>
                  <a:gd name="f38" fmla="val 89"/>
                  <a:gd name="f39" fmla="val 12"/>
                  <a:gd name="f40" fmla="val 88"/>
                  <a:gd name="f41" fmla="val 84"/>
                  <a:gd name="f42" fmla="val 13"/>
                  <a:gd name="f43" fmla="val 82"/>
                  <a:gd name="f44" fmla="val 79"/>
                  <a:gd name="f45" fmla="val 76"/>
                  <a:gd name="f46" fmla="val 11"/>
                  <a:gd name="f47" fmla="val 78"/>
                  <a:gd name="f48" fmla="val 15"/>
                  <a:gd name="f49" fmla="val 73"/>
                  <a:gd name="f50" fmla="val 70"/>
                  <a:gd name="f51" fmla="val 75"/>
                  <a:gd name="f52" fmla="val 19"/>
                  <a:gd name="f53" fmla="val 69"/>
                  <a:gd name="f54" fmla="val 17"/>
                  <a:gd name="f55" fmla="val 68"/>
                  <a:gd name="f56" fmla="val 67"/>
                  <a:gd name="f57" fmla="val 21"/>
                  <a:gd name="f58" fmla="val 66"/>
                  <a:gd name="f59" fmla="val 64"/>
                  <a:gd name="f60" fmla="val 63"/>
                  <a:gd name="f61" fmla="val 62"/>
                  <a:gd name="f62" fmla="val 61"/>
                  <a:gd name="f63" fmla="val 58"/>
                  <a:gd name="f64" fmla="val 50"/>
                  <a:gd name="f65" fmla="val 49"/>
                  <a:gd name="f66" fmla="val 48"/>
                  <a:gd name="f67" fmla="val 10"/>
                  <a:gd name="f68" fmla="val 51"/>
                  <a:gd name="f69" fmla="val 8"/>
                  <a:gd name="f70" fmla="val 6"/>
                  <a:gd name="f71" fmla="val 5"/>
                  <a:gd name="f72" fmla="val 47"/>
                  <a:gd name="f73" fmla="val 4"/>
                  <a:gd name="f74" fmla="val 2"/>
                  <a:gd name="f75" fmla="val 1"/>
                  <a:gd name="f76" fmla="val 30"/>
                  <a:gd name="f77" fmla="val 38"/>
                  <a:gd name="f78" fmla="val 53"/>
                  <a:gd name="f79" fmla="val 9"/>
                  <a:gd name="f80" fmla="val 57"/>
                  <a:gd name="f81" fmla="val 60"/>
                  <a:gd name="f82" fmla="val 65"/>
                  <a:gd name="f83" fmla="val 72"/>
                  <a:gd name="f84" fmla="val 74"/>
                  <a:gd name="f85" fmla="val 83"/>
                  <a:gd name="f86" fmla="val 87"/>
                  <a:gd name="f87" fmla="val 7"/>
                  <a:gd name="f88" fmla="val 85"/>
                  <a:gd name="f89" fmla="val 80"/>
                  <a:gd name="f90" fmla="val 81"/>
                  <a:gd name="f91" fmla="val 91"/>
                  <a:gd name="f92" fmla="val 98"/>
                  <a:gd name="f93" fmla="val 105"/>
                  <a:gd name="f94" fmla="val 106"/>
                  <a:gd name="f95" fmla="val 103"/>
                  <a:gd name="f96" fmla="val 107"/>
                  <a:gd name="f97" fmla="val 108"/>
                  <a:gd name="f98" fmla="val 111"/>
                  <a:gd name="f99" fmla="val 109"/>
                  <a:gd name="f100" fmla="val 110"/>
                  <a:gd name="f101" fmla="val 112"/>
                  <a:gd name="f102" fmla="val 114"/>
                  <a:gd name="f103" fmla="val 117"/>
                  <a:gd name="f104" fmla="val 118"/>
                  <a:gd name="f105" fmla="val 123"/>
                  <a:gd name="f106" fmla="val 127"/>
                  <a:gd name="f107" fmla="val 132"/>
                  <a:gd name="f108" fmla="val 131"/>
                  <a:gd name="f109" fmla="val 129"/>
                  <a:gd name="f110" fmla="val 133"/>
                  <a:gd name="f111" fmla="val 135"/>
                  <a:gd name="f112" fmla="val 138"/>
                  <a:gd name="f113" fmla="val 147"/>
                  <a:gd name="f114" fmla="val 149"/>
                  <a:gd name="f115" fmla="val 152"/>
                  <a:gd name="f116" fmla="val 155"/>
                  <a:gd name="f117" fmla="val 151"/>
                  <a:gd name="f118" fmla="val 158"/>
                  <a:gd name="f119" fmla="val 159"/>
                  <a:gd name="f120" fmla="val 161"/>
                  <a:gd name="f121" fmla="val 162"/>
                  <a:gd name="f122" fmla="val 164"/>
                  <a:gd name="f123" fmla="val 165"/>
                  <a:gd name="f124" fmla="val 163"/>
                  <a:gd name="f125" fmla="val 160"/>
                  <a:gd name="f126" fmla="val 157"/>
                  <a:gd name="f127" fmla="val 166"/>
                  <a:gd name="f128" fmla="val 168"/>
                  <a:gd name="f129" fmla="val 167"/>
                  <a:gd name="f130" fmla="val 169"/>
                  <a:gd name="f131" fmla="val 170"/>
                  <a:gd name="f132" fmla="val 173"/>
                  <a:gd name="f133" fmla="val 176"/>
                  <a:gd name="f134" fmla="val 183"/>
                  <a:gd name="f135" fmla="val 185"/>
                  <a:gd name="f136" fmla="val 188"/>
                  <a:gd name="f137" fmla="val 186"/>
                  <a:gd name="f138" fmla="val 189"/>
                  <a:gd name="f139" fmla="val 192"/>
                  <a:gd name="f140" fmla="val 190"/>
                  <a:gd name="f141" fmla="val 193"/>
                  <a:gd name="f142" fmla="val 194"/>
                  <a:gd name="f143" fmla="val 195"/>
                  <a:gd name="f144" fmla="val 196"/>
                  <a:gd name="f145" fmla="val 198"/>
                  <a:gd name="f146" fmla="val 197"/>
                  <a:gd name="f147" fmla="val 200"/>
                  <a:gd name="f148" fmla="val 204"/>
                  <a:gd name="f149" fmla="val 207"/>
                  <a:gd name="f150" fmla="val 209"/>
                  <a:gd name="f151" fmla="val 208"/>
                  <a:gd name="f152" fmla="val 206"/>
                  <a:gd name="f153" fmla="val 210"/>
                  <a:gd name="f154" fmla="val 213"/>
                  <a:gd name="f155" fmla="val 212"/>
                  <a:gd name="f156" fmla="val 205"/>
                  <a:gd name="f157" fmla="val 203"/>
                  <a:gd name="f158" fmla="val 3"/>
                  <a:gd name="f159" fmla="val 211"/>
                  <a:gd name="f160" fmla="val 214"/>
                  <a:gd name="f161" fmla="val 217"/>
                  <a:gd name="f162" fmla="val 219"/>
                  <a:gd name="f163" fmla="val 222"/>
                  <a:gd name="f164" fmla="val 220"/>
                  <a:gd name="f165" fmla="val 218"/>
                  <a:gd name="f166" fmla="val 215"/>
                  <a:gd name="f167" fmla="val 216"/>
                  <a:gd name="f168" fmla="val 221"/>
                  <a:gd name="f169" fmla="val 224"/>
                  <a:gd name="f170" fmla="val 228"/>
                  <a:gd name="f171" fmla="val 225"/>
                  <a:gd name="f172" fmla="val 223"/>
                  <a:gd name="f173" fmla="val 229"/>
                  <a:gd name="f174" fmla="val 232"/>
                  <a:gd name="f175" fmla="val 233"/>
                  <a:gd name="f176" fmla="val 235"/>
                  <a:gd name="f177" fmla="val 237"/>
                  <a:gd name="f178" fmla="val 234"/>
                  <a:gd name="f179" fmla="val 238"/>
                  <a:gd name="f180" fmla="val 241"/>
                  <a:gd name="f181" fmla="val 243"/>
                  <a:gd name="f182" fmla="val 245"/>
                  <a:gd name="f183" fmla="val 247"/>
                  <a:gd name="f184" fmla="val 248"/>
                  <a:gd name="f185" fmla="val 251"/>
                  <a:gd name="f186" fmla="val 249"/>
                  <a:gd name="f187" fmla="val 246"/>
                  <a:gd name="f188" fmla="val 244"/>
                  <a:gd name="f189" fmla="val 240"/>
                  <a:gd name="f190" fmla="val 231"/>
                  <a:gd name="f191" fmla="val 230"/>
                  <a:gd name="f192" fmla="val 24"/>
                  <a:gd name="f193" fmla="val 26"/>
                  <a:gd name="f194" fmla="val 27"/>
                  <a:gd name="f195" fmla="val 28"/>
                  <a:gd name="f196" fmla="val 31"/>
                  <a:gd name="f197" fmla="val 29"/>
                  <a:gd name="f198" fmla="val 202"/>
                  <a:gd name="f199" fmla="val 32"/>
                  <a:gd name="f200" fmla="val 33"/>
                  <a:gd name="f201" fmla="val 34"/>
                  <a:gd name="f202" fmla="val 35"/>
                  <a:gd name="f203" fmla="val 187"/>
                  <a:gd name="f204" fmla="val 36"/>
                  <a:gd name="f205" fmla="val 37"/>
                  <a:gd name="f206" fmla="val 181"/>
                  <a:gd name="f207" fmla="val 40"/>
                  <a:gd name="f208" fmla="val 178"/>
                  <a:gd name="f209" fmla="val 41"/>
                  <a:gd name="f210" fmla="val 175"/>
                  <a:gd name="f211" fmla="val 43"/>
                  <a:gd name="f212" fmla="val 44"/>
                  <a:gd name="f213" fmla="val 171"/>
                  <a:gd name="f214" fmla="val 45"/>
                  <a:gd name="f215" fmla="val 174"/>
                  <a:gd name="f216" fmla="val 46"/>
                  <a:gd name="f217" fmla="val 52"/>
                  <a:gd name="f218" fmla="val 172"/>
                  <a:gd name="f219" fmla="val 54"/>
                  <a:gd name="f220" fmla="val 55"/>
                  <a:gd name="f221" fmla="val 59"/>
                  <a:gd name="f222" fmla="val 179"/>
                  <a:gd name="f223" fmla="val 191"/>
                  <a:gd name="f224" fmla="val 199"/>
                  <a:gd name="f225" fmla="val 201"/>
                  <a:gd name="f226" fmla="val 71"/>
                  <a:gd name="f227" fmla="val 77"/>
                  <a:gd name="f228" fmla="val 86"/>
                  <a:gd name="f229" fmla="val 227"/>
                  <a:gd name="f230" fmla="val 236"/>
                  <a:gd name="f231" fmla="val 42"/>
                  <a:gd name="f232" fmla="val 239"/>
                  <a:gd name="f233" fmla="val 242"/>
                  <a:gd name="f234" fmla="val 256"/>
                  <a:gd name="f235" fmla="val 39"/>
                  <a:gd name="f236" fmla="val 255"/>
                  <a:gd name="f237" fmla="val 261"/>
                  <a:gd name="f238" fmla="val 262"/>
                  <a:gd name="f239" fmla="val 263"/>
                  <a:gd name="f240" fmla="val 265"/>
                  <a:gd name="f241" fmla="val 266"/>
                  <a:gd name="f242" fmla="val 267"/>
                  <a:gd name="f243" fmla="val 268"/>
                  <a:gd name="f244" fmla="val 269"/>
                  <a:gd name="f245" fmla="val 270"/>
                  <a:gd name="f246" fmla="val 264"/>
                  <a:gd name="f247" fmla="val 260"/>
                  <a:gd name="f248" fmla="val 56"/>
                  <a:gd name="f249" fmla="val 273"/>
                  <a:gd name="f250" fmla="val 275"/>
                  <a:gd name="f251" fmla="val 276"/>
                  <a:gd name="f252" fmla="val 277"/>
                  <a:gd name="f253" fmla="val 278"/>
                  <a:gd name="f254" fmla="val 281"/>
                  <a:gd name="f255" fmla="val 280"/>
                  <a:gd name="f256" fmla="val 283"/>
                  <a:gd name="f257" fmla="val 284"/>
                  <a:gd name="f258" fmla="val 285"/>
                  <a:gd name="f259" fmla="val 286"/>
                  <a:gd name="f260" fmla="val 287"/>
                  <a:gd name="f261" fmla="val 288"/>
                  <a:gd name="f262" fmla="val 290"/>
                  <a:gd name="f263" fmla="val 289"/>
                  <a:gd name="f264" fmla="val 292"/>
                  <a:gd name="f265" fmla="val 293"/>
                  <a:gd name="f266" fmla="val 294"/>
                  <a:gd name="f267" fmla="val 291"/>
                  <a:gd name="f268" fmla="val 296"/>
                  <a:gd name="f269" fmla="val 297"/>
                  <a:gd name="f270" fmla="val 298"/>
                  <a:gd name="f271" fmla="val 299"/>
                  <a:gd name="f272" fmla="val 303"/>
                  <a:gd name="f273" fmla="val 300"/>
                  <a:gd name="f274" fmla="val 295"/>
                  <a:gd name="f275" fmla="val 301"/>
                  <a:gd name="f276" fmla="val 302"/>
                  <a:gd name="f277" fmla="val 305"/>
                  <a:gd name="f278" fmla="val 306"/>
                  <a:gd name="f279" fmla="val 304"/>
                  <a:gd name="f280" fmla="val 93"/>
                  <a:gd name="f281" fmla="val 279"/>
                  <a:gd name="f282" fmla="val 259"/>
                  <a:gd name="f283" fmla="val 257"/>
                  <a:gd name="f284" fmla="val 252"/>
                  <a:gd name="f285" fmla="val 250"/>
                  <a:gd name="f286" fmla="val 97"/>
                  <a:gd name="f287" fmla="val 258"/>
                  <a:gd name="f288" fmla="val 115"/>
                  <a:gd name="f289" fmla="val 113"/>
                  <a:gd name="f290" fmla="val 116"/>
                  <a:gd name="f291" fmla="val 271"/>
                  <a:gd name="f292" fmla="val 272"/>
                  <a:gd name="f293" fmla="val 121"/>
                  <a:gd name="f294" fmla="val 120"/>
                  <a:gd name="f295" fmla="val 119"/>
                  <a:gd name="f296" fmla="val 122"/>
                  <a:gd name="f297" fmla="val 254"/>
                  <a:gd name="f298" fmla="val 124"/>
                  <a:gd name="f299" fmla="val 253"/>
                  <a:gd name="f300" fmla="val 126"/>
                  <a:gd name="f301" fmla="val 125"/>
                  <a:gd name="f302" fmla="val 226"/>
                  <a:gd name="f303" fmla="val 182"/>
                  <a:gd name="f304" fmla="val 177"/>
                  <a:gd name="f305" fmla="val 128"/>
                  <a:gd name="f306" fmla="val 184"/>
                  <a:gd name="f307" fmla="+- 0 0 -90"/>
                  <a:gd name="f308" fmla="*/ f3 1 308"/>
                  <a:gd name="f309" fmla="*/ f4 1 137"/>
                  <a:gd name="f310" fmla="+- f7 0 f5"/>
                  <a:gd name="f311" fmla="+- f6 0 f5"/>
                  <a:gd name="f312" fmla="*/ f307 f0 1"/>
                  <a:gd name="f313" fmla="*/ f311 1 308"/>
                  <a:gd name="f314" fmla="*/ f310 1 137"/>
                  <a:gd name="f315" fmla="*/ f312 1 f2"/>
                  <a:gd name="f316" fmla="*/ 139 1 f313"/>
                  <a:gd name="f317" fmla="*/ 96 1 f314"/>
                  <a:gd name="f318" fmla="*/ 12 1 f313"/>
                  <a:gd name="f319" fmla="*/ 88 1 f314"/>
                  <a:gd name="f320" fmla="*/ 18 1 f313"/>
                  <a:gd name="f321" fmla="*/ 63 1 f314"/>
                  <a:gd name="f322" fmla="*/ 8 1 f313"/>
                  <a:gd name="f323" fmla="*/ 51 1 f314"/>
                  <a:gd name="f324" fmla="*/ 60 1 f313"/>
                  <a:gd name="f325" fmla="*/ 13 1 f314"/>
                  <a:gd name="f326" fmla="*/ 88 1 f313"/>
                  <a:gd name="f327" fmla="*/ 7 1 f314"/>
                  <a:gd name="f328" fmla="*/ 96 1 f313"/>
                  <a:gd name="f329" fmla="*/ 8 1 f314"/>
                  <a:gd name="f330" fmla="*/ 109 1 f313"/>
                  <a:gd name="f331" fmla="*/ 133 1 f313"/>
                  <a:gd name="f332" fmla="*/ 10 1 f314"/>
                  <a:gd name="f333" fmla="*/ 147 1 f313"/>
                  <a:gd name="f334" fmla="*/ 14 1 f314"/>
                  <a:gd name="f335" fmla="*/ 161 1 f313"/>
                  <a:gd name="f336" fmla="*/ 156 1 f313"/>
                  <a:gd name="f337" fmla="*/ 169 1 f313"/>
                  <a:gd name="f338" fmla="*/ 194 1 f313"/>
                  <a:gd name="f339" fmla="*/ 15 1 f314"/>
                  <a:gd name="f340" fmla="*/ 198 1 f313"/>
                  <a:gd name="f341" fmla="*/ 213 1 f313"/>
                  <a:gd name="f342" fmla="*/ 212 1 f313"/>
                  <a:gd name="f343" fmla="*/ 3 1 f314"/>
                  <a:gd name="f344" fmla="*/ 216 1 f313"/>
                  <a:gd name="f345" fmla="*/ 9 1 f314"/>
                  <a:gd name="f346" fmla="*/ 233 1 f313"/>
                  <a:gd name="f347" fmla="*/ 246 1 f313"/>
                  <a:gd name="f348" fmla="*/ 228 1 f313"/>
                  <a:gd name="f349" fmla="*/ 18 1 f314"/>
                  <a:gd name="f350" fmla="*/ 25 1 f314"/>
                  <a:gd name="f351" fmla="*/ 203 1 f313"/>
                  <a:gd name="f352" fmla="*/ 29 1 f314"/>
                  <a:gd name="f353" fmla="*/ 34 1 f314"/>
                  <a:gd name="f354" fmla="*/ 173 1 f313"/>
                  <a:gd name="f355" fmla="*/ 44 1 f314"/>
                  <a:gd name="f356" fmla="*/ 55 1 f314"/>
                  <a:gd name="f357" fmla="*/ 186 1 f313"/>
                  <a:gd name="f358" fmla="*/ 201 1 f313"/>
                  <a:gd name="f359" fmla="*/ 72 1 f314"/>
                  <a:gd name="f360" fmla="*/ 83 1 f314"/>
                  <a:gd name="f361" fmla="*/ 207 1 f313"/>
                  <a:gd name="f362" fmla="*/ 85 1 f314"/>
                  <a:gd name="f363" fmla="*/ 215 1 f313"/>
                  <a:gd name="f364" fmla="*/ 77 1 f314"/>
                  <a:gd name="f365" fmla="*/ 49 1 f314"/>
                  <a:gd name="f366" fmla="*/ 251 1 f313"/>
                  <a:gd name="f367" fmla="*/ 36 1 f314"/>
                  <a:gd name="f368" fmla="*/ 269 1 f313"/>
                  <a:gd name="f369" fmla="*/ 42 1 f314"/>
                  <a:gd name="f370" fmla="*/ 266 1 f313"/>
                  <a:gd name="f371" fmla="*/ 53 1 f314"/>
                  <a:gd name="f372" fmla="*/ 270 1 f313"/>
                  <a:gd name="f373" fmla="*/ 56 1 f314"/>
                  <a:gd name="f374" fmla="*/ 284 1 f313"/>
                  <a:gd name="f375" fmla="*/ 286 1 f313"/>
                  <a:gd name="f376" fmla="*/ 59 1 f314"/>
                  <a:gd name="f377" fmla="*/ 296 1 f313"/>
                  <a:gd name="f378" fmla="*/ 69 1 f314"/>
                  <a:gd name="f379" fmla="*/ 73 1 f314"/>
                  <a:gd name="f380" fmla="*/ 304 1 f313"/>
                  <a:gd name="f381" fmla="*/ 79 1 f314"/>
                  <a:gd name="f382" fmla="*/ 287 1 f313"/>
                  <a:gd name="f383" fmla="*/ 90 1 f314"/>
                  <a:gd name="f384" fmla="*/ 249 1 f313"/>
                  <a:gd name="f385" fmla="*/ 97 1 f314"/>
                  <a:gd name="f386" fmla="*/ 257 1 f313"/>
                  <a:gd name="f387" fmla="*/ 255 1 f313"/>
                  <a:gd name="f388" fmla="*/ 103 1 f314"/>
                  <a:gd name="f389" fmla="*/ 264 1 f313"/>
                  <a:gd name="f390" fmla="*/ 114 1 f314"/>
                  <a:gd name="f391" fmla="*/ 263 1 f313"/>
                  <a:gd name="f392" fmla="*/ 120 1 f314"/>
                  <a:gd name="f393" fmla="*/ 127 1 f314"/>
                  <a:gd name="f394" fmla="*/ 258 1 f313"/>
                  <a:gd name="f395" fmla="*/ 117 1 f314"/>
                  <a:gd name="f396" fmla="*/ 245 1 f313"/>
                  <a:gd name="f397" fmla="*/ 237 1 f313"/>
                  <a:gd name="f398" fmla="*/ 108 1 f314"/>
                  <a:gd name="f399" fmla="*/ 119 1 f314"/>
                  <a:gd name="f400" fmla="*/ 191 1 f313"/>
                  <a:gd name="f401" fmla="*/ 180 1 f313"/>
                  <a:gd name="f402" fmla="*/ 134 1 f314"/>
                  <a:gd name="f403" fmla="*/ 179 1 f313"/>
                  <a:gd name="f404" fmla="*/ 128 1 f314"/>
                  <a:gd name="f405" fmla="*/ 187 1 f313"/>
                  <a:gd name="f406" fmla="*/ 184 1 f313"/>
                  <a:gd name="f407" fmla="*/ 113 1 f314"/>
                  <a:gd name="f408" fmla="*/ 175 1 f313"/>
                  <a:gd name="f409" fmla="*/ 105 1 f314"/>
                  <a:gd name="f410" fmla="*/ 165 1 f313"/>
                  <a:gd name="f411" fmla="*/ 99 1 f314"/>
                  <a:gd name="f412" fmla="*/ 0 1 f313"/>
                  <a:gd name="f413" fmla="*/ f6 1 f313"/>
                  <a:gd name="f414" fmla="*/ 0 1 f314"/>
                  <a:gd name="f415" fmla="*/ f7 1 f314"/>
                  <a:gd name="f416" fmla="+- f315 0 f1"/>
                  <a:gd name="f417" fmla="*/ f412 f308 1"/>
                  <a:gd name="f418" fmla="*/ f413 f308 1"/>
                  <a:gd name="f419" fmla="*/ f415 f309 1"/>
                  <a:gd name="f420" fmla="*/ f414 f309 1"/>
                  <a:gd name="f421" fmla="*/ f316 f308 1"/>
                  <a:gd name="f422" fmla="*/ f317 f309 1"/>
                  <a:gd name="f423" fmla="*/ f318 f308 1"/>
                  <a:gd name="f424" fmla="*/ f319 f309 1"/>
                  <a:gd name="f425" fmla="*/ f320 f308 1"/>
                  <a:gd name="f426" fmla="*/ f321 f309 1"/>
                  <a:gd name="f427" fmla="*/ f322 f308 1"/>
                  <a:gd name="f428" fmla="*/ f323 f309 1"/>
                  <a:gd name="f429" fmla="*/ f324 f308 1"/>
                  <a:gd name="f430" fmla="*/ f325 f309 1"/>
                  <a:gd name="f431" fmla="*/ f326 f308 1"/>
                  <a:gd name="f432" fmla="*/ f327 f309 1"/>
                  <a:gd name="f433" fmla="*/ f328 f308 1"/>
                  <a:gd name="f434" fmla="*/ f329 f309 1"/>
                  <a:gd name="f435" fmla="*/ f330 f308 1"/>
                  <a:gd name="f436" fmla="*/ f331 f308 1"/>
                  <a:gd name="f437" fmla="*/ f332 f309 1"/>
                  <a:gd name="f438" fmla="*/ f333 f308 1"/>
                  <a:gd name="f439" fmla="*/ f334 f309 1"/>
                  <a:gd name="f440" fmla="*/ f335 f308 1"/>
                  <a:gd name="f441" fmla="*/ f336 f308 1"/>
                  <a:gd name="f442" fmla="*/ f337 f308 1"/>
                  <a:gd name="f443" fmla="*/ f338 f308 1"/>
                  <a:gd name="f444" fmla="*/ f339 f309 1"/>
                  <a:gd name="f445" fmla="*/ f340 f308 1"/>
                  <a:gd name="f446" fmla="*/ f341 f308 1"/>
                  <a:gd name="f447" fmla="*/ f342 f308 1"/>
                  <a:gd name="f448" fmla="*/ f343 f309 1"/>
                  <a:gd name="f449" fmla="*/ f344 f308 1"/>
                  <a:gd name="f450" fmla="*/ f345 f309 1"/>
                  <a:gd name="f451" fmla="*/ f346 f308 1"/>
                  <a:gd name="f452" fmla="*/ f347 f308 1"/>
                  <a:gd name="f453" fmla="*/ f348 f308 1"/>
                  <a:gd name="f454" fmla="*/ f349 f309 1"/>
                  <a:gd name="f455" fmla="*/ f350 f309 1"/>
                  <a:gd name="f456" fmla="*/ f351 f308 1"/>
                  <a:gd name="f457" fmla="*/ f352 f309 1"/>
                  <a:gd name="f458" fmla="*/ f353 f309 1"/>
                  <a:gd name="f459" fmla="*/ f354 f308 1"/>
                  <a:gd name="f460" fmla="*/ f355 f309 1"/>
                  <a:gd name="f461" fmla="*/ f356 f309 1"/>
                  <a:gd name="f462" fmla="*/ f357 f308 1"/>
                  <a:gd name="f463" fmla="*/ f358 f308 1"/>
                  <a:gd name="f464" fmla="*/ f359 f309 1"/>
                  <a:gd name="f465" fmla="*/ f360 f309 1"/>
                  <a:gd name="f466" fmla="*/ f361 f308 1"/>
                  <a:gd name="f467" fmla="*/ f362 f309 1"/>
                  <a:gd name="f468" fmla="*/ f363 f308 1"/>
                  <a:gd name="f469" fmla="*/ f364 f309 1"/>
                  <a:gd name="f470" fmla="*/ f365 f309 1"/>
                  <a:gd name="f471" fmla="*/ f366 f308 1"/>
                  <a:gd name="f472" fmla="*/ f367 f309 1"/>
                  <a:gd name="f473" fmla="*/ f368 f308 1"/>
                  <a:gd name="f474" fmla="*/ f369 f309 1"/>
                  <a:gd name="f475" fmla="*/ f370 f308 1"/>
                  <a:gd name="f476" fmla="*/ f371 f309 1"/>
                  <a:gd name="f477" fmla="*/ f372 f308 1"/>
                  <a:gd name="f478" fmla="*/ f373 f309 1"/>
                  <a:gd name="f479" fmla="*/ f374 f308 1"/>
                  <a:gd name="f480" fmla="*/ f375 f308 1"/>
                  <a:gd name="f481" fmla="*/ f376 f309 1"/>
                  <a:gd name="f482" fmla="*/ f377 f308 1"/>
                  <a:gd name="f483" fmla="*/ f378 f309 1"/>
                  <a:gd name="f484" fmla="*/ f379 f309 1"/>
                  <a:gd name="f485" fmla="*/ f380 f308 1"/>
                  <a:gd name="f486" fmla="*/ f381 f309 1"/>
                  <a:gd name="f487" fmla="*/ f382 f308 1"/>
                  <a:gd name="f488" fmla="*/ f383 f309 1"/>
                  <a:gd name="f489" fmla="*/ f384 f308 1"/>
                  <a:gd name="f490" fmla="*/ f385 f309 1"/>
                  <a:gd name="f491" fmla="*/ f386 f308 1"/>
                  <a:gd name="f492" fmla="*/ f387 f308 1"/>
                  <a:gd name="f493" fmla="*/ f388 f309 1"/>
                  <a:gd name="f494" fmla="*/ f389 f308 1"/>
                  <a:gd name="f495" fmla="*/ f390 f309 1"/>
                  <a:gd name="f496" fmla="*/ f391 f308 1"/>
                  <a:gd name="f497" fmla="*/ f392 f309 1"/>
                  <a:gd name="f498" fmla="*/ f393 f309 1"/>
                  <a:gd name="f499" fmla="*/ f394 f308 1"/>
                  <a:gd name="f500" fmla="*/ f395 f309 1"/>
                  <a:gd name="f501" fmla="*/ f396 f308 1"/>
                  <a:gd name="f502" fmla="*/ f397 f308 1"/>
                  <a:gd name="f503" fmla="*/ f398 f309 1"/>
                  <a:gd name="f504" fmla="*/ f399 f309 1"/>
                  <a:gd name="f505" fmla="*/ f400 f308 1"/>
                  <a:gd name="f506" fmla="*/ f401 f308 1"/>
                  <a:gd name="f507" fmla="*/ f402 f309 1"/>
                  <a:gd name="f508" fmla="*/ f403 f308 1"/>
                  <a:gd name="f509" fmla="*/ f404 f309 1"/>
                  <a:gd name="f510" fmla="*/ f405 f308 1"/>
                  <a:gd name="f511" fmla="*/ f406 f308 1"/>
                  <a:gd name="f512" fmla="*/ f407 f309 1"/>
                  <a:gd name="f513" fmla="*/ f408 f308 1"/>
                  <a:gd name="f514" fmla="*/ f409 f309 1"/>
                  <a:gd name="f515" fmla="*/ f410 f308 1"/>
                  <a:gd name="f516" fmla="*/ f411 f309 1"/>
                </a:gdLst>
                <a:ahLst/>
                <a:cxnLst>
                  <a:cxn ang="3cd4">
                    <a:pos x="hc" y="t"/>
                  </a:cxn>
                  <a:cxn ang="0">
                    <a:pos x="r" y="vc"/>
                  </a:cxn>
                  <a:cxn ang="cd4">
                    <a:pos x="hc" y="b"/>
                  </a:cxn>
                  <a:cxn ang="cd2">
                    <a:pos x="l" y="vc"/>
                  </a:cxn>
                  <a:cxn ang="f416">
                    <a:pos x="f421" y="f422"/>
                  </a:cxn>
                  <a:cxn ang="f416">
                    <a:pos x="f423" y="f424"/>
                  </a:cxn>
                  <a:cxn ang="f416">
                    <a:pos x="f425" y="f426"/>
                  </a:cxn>
                  <a:cxn ang="f416">
                    <a:pos x="f427" y="f428"/>
                  </a:cxn>
                  <a:cxn ang="f416">
                    <a:pos x="f429" y="f430"/>
                  </a:cxn>
                  <a:cxn ang="f416">
                    <a:pos x="f431" y="f432"/>
                  </a:cxn>
                  <a:cxn ang="f416">
                    <a:pos x="f433" y="f434"/>
                  </a:cxn>
                  <a:cxn ang="f416">
                    <a:pos x="f435" y="f432"/>
                  </a:cxn>
                  <a:cxn ang="f416">
                    <a:pos x="f436" y="f437"/>
                  </a:cxn>
                  <a:cxn ang="f416">
                    <a:pos x="f438" y="f439"/>
                  </a:cxn>
                  <a:cxn ang="f416">
                    <a:pos x="f440" y="f439"/>
                  </a:cxn>
                  <a:cxn ang="f416">
                    <a:pos x="f441" y="f430"/>
                  </a:cxn>
                  <a:cxn ang="f416">
                    <a:pos x="f442" y="f439"/>
                  </a:cxn>
                  <a:cxn ang="f416">
                    <a:pos x="f443" y="f444"/>
                  </a:cxn>
                  <a:cxn ang="f416">
                    <a:pos x="f445" y="f439"/>
                  </a:cxn>
                  <a:cxn ang="f416">
                    <a:pos x="f446" y="f437"/>
                  </a:cxn>
                  <a:cxn ang="f416">
                    <a:pos x="f447" y="f448"/>
                  </a:cxn>
                  <a:cxn ang="f416">
                    <a:pos x="f449" y="f450"/>
                  </a:cxn>
                  <a:cxn ang="f416">
                    <a:pos x="f451" y="f430"/>
                  </a:cxn>
                  <a:cxn ang="f416">
                    <a:pos x="f452" y="f430"/>
                  </a:cxn>
                  <a:cxn ang="f416">
                    <a:pos x="f453" y="f454"/>
                  </a:cxn>
                  <a:cxn ang="f416">
                    <a:pos x="f446" y="f455"/>
                  </a:cxn>
                  <a:cxn ang="f416">
                    <a:pos x="f456" y="f457"/>
                  </a:cxn>
                  <a:cxn ang="f416">
                    <a:pos x="f443" y="f458"/>
                  </a:cxn>
                  <a:cxn ang="f416">
                    <a:pos x="f459" y="f460"/>
                  </a:cxn>
                  <a:cxn ang="f416">
                    <a:pos x="f459" y="f461"/>
                  </a:cxn>
                  <a:cxn ang="f416">
                    <a:pos x="f462" y="f426"/>
                  </a:cxn>
                  <a:cxn ang="f416">
                    <a:pos x="f463" y="f464"/>
                  </a:cxn>
                  <a:cxn ang="f416">
                    <a:pos x="f463" y="f465"/>
                  </a:cxn>
                  <a:cxn ang="f416">
                    <a:pos x="f466" y="f467"/>
                  </a:cxn>
                  <a:cxn ang="f416">
                    <a:pos x="f468" y="f469"/>
                  </a:cxn>
                  <a:cxn ang="f416">
                    <a:pos x="f451" y="f470"/>
                  </a:cxn>
                  <a:cxn ang="f416">
                    <a:pos x="f471" y="f472"/>
                  </a:cxn>
                  <a:cxn ang="f416">
                    <a:pos x="f473" y="f474"/>
                  </a:cxn>
                  <a:cxn ang="f416">
                    <a:pos x="f475" y="f476"/>
                  </a:cxn>
                  <a:cxn ang="f416">
                    <a:pos x="f477" y="f478"/>
                  </a:cxn>
                  <a:cxn ang="f416">
                    <a:pos x="f479" y="f460"/>
                  </a:cxn>
                  <a:cxn ang="f416">
                    <a:pos x="f480" y="f481"/>
                  </a:cxn>
                  <a:cxn ang="f416">
                    <a:pos x="f482" y="f483"/>
                  </a:cxn>
                  <a:cxn ang="f416">
                    <a:pos x="f482" y="f484"/>
                  </a:cxn>
                  <a:cxn ang="f416">
                    <a:pos x="f485" y="f486"/>
                  </a:cxn>
                  <a:cxn ang="f416">
                    <a:pos x="f487" y="f488"/>
                  </a:cxn>
                  <a:cxn ang="f416">
                    <a:pos x="f489" y="f490"/>
                  </a:cxn>
                  <a:cxn ang="f416">
                    <a:pos x="f491" y="f490"/>
                  </a:cxn>
                  <a:cxn ang="f416">
                    <a:pos x="f492" y="f493"/>
                  </a:cxn>
                  <a:cxn ang="f416">
                    <a:pos x="f494" y="f495"/>
                  </a:cxn>
                  <a:cxn ang="f416">
                    <a:pos x="f496" y="f497"/>
                  </a:cxn>
                  <a:cxn ang="f416">
                    <a:pos x="f489" y="f498"/>
                  </a:cxn>
                  <a:cxn ang="f416">
                    <a:pos x="f499" y="f500"/>
                  </a:cxn>
                  <a:cxn ang="f416">
                    <a:pos x="f501" y="f500"/>
                  </a:cxn>
                  <a:cxn ang="f416">
                    <a:pos x="f502" y="f503"/>
                  </a:cxn>
                  <a:cxn ang="f416">
                    <a:pos x="f447" y="f504"/>
                  </a:cxn>
                  <a:cxn ang="f416">
                    <a:pos x="f505" y="f498"/>
                  </a:cxn>
                  <a:cxn ang="f416">
                    <a:pos x="f506" y="f507"/>
                  </a:cxn>
                  <a:cxn ang="f416">
                    <a:pos x="f508" y="f509"/>
                  </a:cxn>
                  <a:cxn ang="f416">
                    <a:pos x="f510" y="f497"/>
                  </a:cxn>
                  <a:cxn ang="f416">
                    <a:pos x="f511" y="f512"/>
                  </a:cxn>
                  <a:cxn ang="f416">
                    <a:pos x="f513" y="f514"/>
                  </a:cxn>
                  <a:cxn ang="f416">
                    <a:pos x="f515" y="f516"/>
                  </a:cxn>
                </a:cxnLst>
                <a:rect l="f417" t="f420" r="f418" b="f419"/>
                <a:pathLst>
                  <a:path w="308" h="137">
                    <a:moveTo>
                      <a:pt x="f8" y="f9"/>
                    </a:moveTo>
                    <a:cubicBezTo>
                      <a:pt x="f10" y="f11"/>
                      <a:pt x="f12" y="f9"/>
                      <a:pt x="f13" y="f14"/>
                    </a:cubicBezTo>
                    <a:cubicBezTo>
                      <a:pt x="f15" y="f11"/>
                      <a:pt x="f15" y="f14"/>
                      <a:pt x="f16" y="f11"/>
                    </a:cubicBezTo>
                    <a:cubicBezTo>
                      <a:pt x="f17" y="f18"/>
                      <a:pt x="f19" y="f20"/>
                      <a:pt x="f21" y="f20"/>
                    </a:cubicBezTo>
                    <a:cubicBezTo>
                      <a:pt x="f22" y="f20"/>
                      <a:pt x="f19" y="f23"/>
                      <a:pt x="f24" y="f23"/>
                    </a:cubicBezTo>
                    <a:cubicBezTo>
                      <a:pt x="f22" y="f23"/>
                      <a:pt x="f7" y="f20"/>
                      <a:pt x="f25" y="f20"/>
                    </a:cubicBezTo>
                    <a:cubicBezTo>
                      <a:pt x="f26" y="f20"/>
                      <a:pt x="f27" y="f20"/>
                      <a:pt x="f27" y="f20"/>
                    </a:cubicBezTo>
                    <a:cubicBezTo>
                      <a:pt x="f28" y="f23"/>
                      <a:pt x="f29" y="f30"/>
                      <a:pt x="f31" y="f32"/>
                    </a:cubicBezTo>
                    <a:cubicBezTo>
                      <a:pt x="f33" y="f34"/>
                      <a:pt x="f33" y="f35"/>
                      <a:pt x="f36" y="f35"/>
                    </a:cubicBezTo>
                    <a:cubicBezTo>
                      <a:pt x="f37" y="f35"/>
                      <a:pt x="f37" y="f38"/>
                      <a:pt x="f39" y="f40"/>
                    </a:cubicBezTo>
                    <a:cubicBezTo>
                      <a:pt x="f36" y="f41"/>
                      <a:pt x="f42" y="f43"/>
                      <a:pt x="f37" y="f44"/>
                    </a:cubicBezTo>
                    <a:cubicBezTo>
                      <a:pt x="f36" y="f45"/>
                      <a:pt x="f46" y="f47"/>
                      <a:pt x="f48" y="f49"/>
                    </a:cubicBezTo>
                    <a:cubicBezTo>
                      <a:pt x="f36" y="f50"/>
                      <a:pt x="f42" y="f51"/>
                      <a:pt x="f36" y="f50"/>
                    </a:cubicBezTo>
                    <a:cubicBezTo>
                      <a:pt x="f52" y="f53"/>
                      <a:pt x="f54" y="f55"/>
                      <a:pt x="f52" y="f56"/>
                    </a:cubicBezTo>
                    <a:cubicBezTo>
                      <a:pt x="f57" y="f58"/>
                      <a:pt x="f36" y="f59"/>
                      <a:pt x="f33" y="f60"/>
                    </a:cubicBezTo>
                    <a:cubicBezTo>
                      <a:pt x="f52" y="f61"/>
                      <a:pt x="f54" y="f61"/>
                      <a:pt x="f33" y="f62"/>
                    </a:cubicBezTo>
                    <a:cubicBezTo>
                      <a:pt x="f52" y="f63"/>
                      <a:pt x="f54" y="f64"/>
                      <a:pt x="f33" y="f65"/>
                    </a:cubicBezTo>
                    <a:cubicBezTo>
                      <a:pt x="f52" y="f66"/>
                      <a:pt x="f52" y="f66"/>
                      <a:pt x="f36" y="f65"/>
                    </a:cubicBezTo>
                    <a:cubicBezTo>
                      <a:pt x="f42" y="f65"/>
                      <a:pt x="f48" y="f64"/>
                      <a:pt x="f42" y="f64"/>
                    </a:cubicBezTo>
                    <a:cubicBezTo>
                      <a:pt x="f67" y="f64"/>
                      <a:pt x="f67" y="f68"/>
                      <a:pt x="f69" y="f68"/>
                    </a:cubicBezTo>
                    <a:cubicBezTo>
                      <a:pt x="f70" y="f64"/>
                      <a:pt x="f70" y="f65"/>
                      <a:pt x="f71" y="f72"/>
                    </a:cubicBezTo>
                    <a:cubicBezTo>
                      <a:pt x="f73" y="f72"/>
                      <a:pt x="f73" y="f66"/>
                      <a:pt x="f74" y="f72"/>
                    </a:cubicBezTo>
                    <a:cubicBezTo>
                      <a:pt x="f75" y="f72"/>
                      <a:pt x="f75" y="f72"/>
                      <a:pt x="f5" y="f72"/>
                    </a:cubicBezTo>
                    <a:cubicBezTo>
                      <a:pt x="f52" y="f76"/>
                      <a:pt x="f77" y="f33"/>
                      <a:pt x="f64" y="f67"/>
                    </a:cubicBezTo>
                    <a:cubicBezTo>
                      <a:pt x="f78" y="f79"/>
                      <a:pt x="f80" y="f46"/>
                      <a:pt x="f81" y="f42"/>
                    </a:cubicBezTo>
                    <a:cubicBezTo>
                      <a:pt x="f59" y="f48"/>
                      <a:pt x="f63" y="f67"/>
                      <a:pt x="f82" y="f46"/>
                    </a:cubicBezTo>
                    <a:cubicBezTo>
                      <a:pt x="f53" y="f46"/>
                      <a:pt x="f50" y="f79"/>
                      <a:pt x="f53" y="f46"/>
                    </a:cubicBezTo>
                    <a:cubicBezTo>
                      <a:pt x="f56" y="f42"/>
                      <a:pt x="f53" y="f39"/>
                      <a:pt x="f83" y="f46"/>
                    </a:cubicBezTo>
                    <a:cubicBezTo>
                      <a:pt x="f84" y="f79"/>
                      <a:pt x="f45" y="f46"/>
                      <a:pt x="f44" y="f79"/>
                    </a:cubicBezTo>
                    <a:cubicBezTo>
                      <a:pt x="f85" y="f69"/>
                      <a:pt x="f86" y="f69"/>
                      <a:pt x="f40" y="f87"/>
                    </a:cubicBezTo>
                    <a:cubicBezTo>
                      <a:pt x="f38" y="f87"/>
                      <a:pt x="f34" y="f69"/>
                      <a:pt x="f38" y="f79"/>
                    </a:cubicBezTo>
                    <a:cubicBezTo>
                      <a:pt x="f88" y="f79"/>
                      <a:pt x="f85" y="f79"/>
                      <a:pt x="f89" y="f39"/>
                    </a:cubicBezTo>
                    <a:cubicBezTo>
                      <a:pt x="f90" y="f46"/>
                      <a:pt x="f43" y="f67"/>
                      <a:pt x="f41" y="f67"/>
                    </a:cubicBezTo>
                    <a:cubicBezTo>
                      <a:pt x="f38" y="f67"/>
                      <a:pt x="f91" y="f69"/>
                      <a:pt x="f91" y="f67"/>
                    </a:cubicBezTo>
                    <a:cubicBezTo>
                      <a:pt x="f91" y="f39"/>
                      <a:pt x="f32" y="f79"/>
                      <a:pt x="f23" y="f69"/>
                    </a:cubicBezTo>
                    <a:cubicBezTo>
                      <a:pt x="f23" y="f87"/>
                      <a:pt x="f32" y="f73"/>
                      <a:pt x="f20" y="f87"/>
                    </a:cubicBezTo>
                    <a:cubicBezTo>
                      <a:pt x="f14" y="f79"/>
                      <a:pt x="f92" y="f46"/>
                      <a:pt x="f14" y="f46"/>
                    </a:cubicBezTo>
                    <a:cubicBezTo>
                      <a:pt x="f93" y="f67"/>
                      <a:pt x="f14" y="f79"/>
                      <a:pt x="f9" y="f69"/>
                    </a:cubicBezTo>
                    <a:cubicBezTo>
                      <a:pt x="f94" y="f87"/>
                      <a:pt x="f95" y="f87"/>
                      <a:pt x="f96" y="f70"/>
                    </a:cubicBezTo>
                    <a:cubicBezTo>
                      <a:pt x="f97" y="f71"/>
                      <a:pt x="f98" y="f71"/>
                      <a:pt x="f99" y="f87"/>
                    </a:cubicBezTo>
                    <a:cubicBezTo>
                      <a:pt x="f94" y="f69"/>
                      <a:pt x="f100" y="f87"/>
                      <a:pt x="f96" y="f67"/>
                    </a:cubicBezTo>
                    <a:cubicBezTo>
                      <a:pt x="f101" y="f67"/>
                      <a:pt x="f100" y="f69"/>
                      <a:pt x="f102" y="f69"/>
                    </a:cubicBezTo>
                    <a:cubicBezTo>
                      <a:pt x="f103" y="f69"/>
                      <a:pt x="f104" y="f79"/>
                      <a:pt x="f105" y="f67"/>
                    </a:cubicBezTo>
                    <a:cubicBezTo>
                      <a:pt x="f106" y="f46"/>
                      <a:pt x="f107" y="f46"/>
                      <a:pt x="f108" y="f46"/>
                    </a:cubicBezTo>
                    <a:cubicBezTo>
                      <a:pt x="f109" y="f67"/>
                      <a:pt x="f107" y="f67"/>
                      <a:pt x="f110" y="f67"/>
                    </a:cubicBezTo>
                    <a:cubicBezTo>
                      <a:pt x="f111" y="f46"/>
                      <a:pt x="f22" y="f42"/>
                      <a:pt x="f111" y="f42"/>
                    </a:cubicBezTo>
                    <a:cubicBezTo>
                      <a:pt x="f25" y="f37"/>
                      <a:pt x="f107" y="f46"/>
                      <a:pt x="f26" y="f37"/>
                    </a:cubicBezTo>
                    <a:cubicBezTo>
                      <a:pt x="f25" y="f37"/>
                      <a:pt x="f107" y="f48"/>
                      <a:pt x="f111" y="f48"/>
                    </a:cubicBezTo>
                    <a:cubicBezTo>
                      <a:pt x="f112" y="f48"/>
                      <a:pt x="f7" y="f54"/>
                      <a:pt x="f21" y="f36"/>
                    </a:cubicBezTo>
                    <a:cubicBezTo>
                      <a:pt x="f16" y="f48"/>
                      <a:pt x="f16" y="f36"/>
                      <a:pt x="f113" y="f37"/>
                    </a:cubicBezTo>
                    <a:cubicBezTo>
                      <a:pt x="f114" y="f39"/>
                      <a:pt x="f12" y="f37"/>
                      <a:pt x="f115" y="f36"/>
                    </a:cubicBezTo>
                    <a:cubicBezTo>
                      <a:pt x="f116" y="f54"/>
                      <a:pt x="f12" y="f36"/>
                      <a:pt x="f117" y="f29"/>
                    </a:cubicBezTo>
                    <a:cubicBezTo>
                      <a:pt x="f117" y="f52"/>
                      <a:pt x="f117" y="f52"/>
                      <a:pt x="f10" y="f33"/>
                    </a:cubicBezTo>
                    <a:cubicBezTo>
                      <a:pt x="f8" y="f36"/>
                      <a:pt x="f117" y="f36"/>
                      <a:pt x="f8" y="f48"/>
                    </a:cubicBezTo>
                    <a:cubicBezTo>
                      <a:pt x="f118" y="f37"/>
                      <a:pt x="f119" y="f37"/>
                      <a:pt x="f120" y="f37"/>
                    </a:cubicBezTo>
                    <a:cubicBezTo>
                      <a:pt x="f121" y="f37"/>
                      <a:pt x="f121" y="f42"/>
                      <a:pt x="f122" y="f42"/>
                    </a:cubicBezTo>
                    <a:cubicBezTo>
                      <a:pt x="f123" y="f42"/>
                      <a:pt x="f123" y="f39"/>
                      <a:pt x="f122" y="f39"/>
                    </a:cubicBezTo>
                    <a:cubicBezTo>
                      <a:pt x="f124" y="f42"/>
                      <a:pt x="f124" y="f39"/>
                      <a:pt x="f121" y="f39"/>
                    </a:cubicBezTo>
                    <a:cubicBezTo>
                      <a:pt x="f125" y="f42"/>
                      <a:pt x="f120" y="f39"/>
                      <a:pt x="f119" y="f42"/>
                    </a:cubicBezTo>
                    <a:cubicBezTo>
                      <a:pt x="f126" y="f48"/>
                      <a:pt x="f118" y="f39"/>
                      <a:pt x="f8" y="f42"/>
                    </a:cubicBezTo>
                    <a:cubicBezTo>
                      <a:pt x="f8" y="f42"/>
                      <a:pt x="f8" y="f46"/>
                      <a:pt x="f119" y="f46"/>
                    </a:cubicBezTo>
                    <a:cubicBezTo>
                      <a:pt x="f122" y="f46"/>
                      <a:pt x="f124" y="f69"/>
                      <a:pt x="f127" y="f67"/>
                    </a:cubicBezTo>
                    <a:cubicBezTo>
                      <a:pt x="f128" y="f67"/>
                      <a:pt x="f123" y="f46"/>
                      <a:pt x="f127" y="f39"/>
                    </a:cubicBezTo>
                    <a:cubicBezTo>
                      <a:pt x="f128" y="f42"/>
                      <a:pt x="f127" y="f42"/>
                      <a:pt x="f129" y="f42"/>
                    </a:cubicBezTo>
                    <a:cubicBezTo>
                      <a:pt x="f130" y="f39"/>
                      <a:pt x="f129" y="f37"/>
                      <a:pt x="f130" y="f37"/>
                    </a:cubicBezTo>
                    <a:cubicBezTo>
                      <a:pt x="f131" y="f48"/>
                      <a:pt x="f132" y="f37"/>
                      <a:pt x="f133" y="f48"/>
                    </a:cubicBezTo>
                    <a:cubicBezTo>
                      <a:pt x="f2" y="f48"/>
                      <a:pt x="f134" y="f42"/>
                      <a:pt x="f135" y="f37"/>
                    </a:cubicBezTo>
                    <a:cubicBezTo>
                      <a:pt x="f136" y="f36"/>
                      <a:pt x="f137" y="f37"/>
                      <a:pt x="f138" y="f48"/>
                    </a:cubicBezTo>
                    <a:cubicBezTo>
                      <a:pt x="f139" y="f48"/>
                      <a:pt x="f140" y="f39"/>
                      <a:pt x="f139" y="f37"/>
                    </a:cubicBezTo>
                    <a:cubicBezTo>
                      <a:pt x="f141" y="f36"/>
                      <a:pt x="f142" y="f36"/>
                      <a:pt x="f142" y="f48"/>
                    </a:cubicBezTo>
                    <a:cubicBezTo>
                      <a:pt x="f142" y="f37"/>
                      <a:pt x="f141" y="f48"/>
                      <a:pt x="f139" y="f39"/>
                    </a:cubicBezTo>
                    <a:cubicBezTo>
                      <a:pt x="f143" y="f42"/>
                      <a:pt x="f141" y="f46"/>
                      <a:pt x="f143" y="f39"/>
                    </a:cubicBezTo>
                    <a:cubicBezTo>
                      <a:pt x="f144" y="f37"/>
                      <a:pt x="f145" y="f42"/>
                      <a:pt x="f146" y="f37"/>
                    </a:cubicBezTo>
                    <a:cubicBezTo>
                      <a:pt x="f143" y="f48"/>
                      <a:pt x="f146" y="f48"/>
                      <a:pt x="f142" y="f54"/>
                    </a:cubicBezTo>
                    <a:cubicBezTo>
                      <a:pt x="f145" y="f36"/>
                      <a:pt x="f144" y="f48"/>
                      <a:pt x="f145" y="f37"/>
                    </a:cubicBezTo>
                    <a:cubicBezTo>
                      <a:pt x="f147" y="f42"/>
                      <a:pt x="f147" y="f48"/>
                      <a:pt x="f148" y="f37"/>
                    </a:cubicBezTo>
                    <a:cubicBezTo>
                      <a:pt x="f149" y="f37"/>
                      <a:pt x="f150" y="f37"/>
                      <a:pt x="f151" y="f42"/>
                    </a:cubicBezTo>
                    <a:cubicBezTo>
                      <a:pt x="f149" y="f39"/>
                      <a:pt x="f149" y="f37"/>
                      <a:pt x="f152" y="f42"/>
                    </a:cubicBezTo>
                    <a:cubicBezTo>
                      <a:pt x="f148" y="f42"/>
                      <a:pt x="f151" y="f46"/>
                      <a:pt x="f150" y="f39"/>
                    </a:cubicBezTo>
                    <a:cubicBezTo>
                      <a:pt x="f153" y="f39"/>
                      <a:pt x="f154" y="f67"/>
                      <a:pt x="f154" y="f67"/>
                    </a:cubicBezTo>
                    <a:cubicBezTo>
                      <a:pt x="f155" y="f79"/>
                      <a:pt x="f151" y="f39"/>
                      <a:pt x="f152" y="f46"/>
                    </a:cubicBezTo>
                    <a:cubicBezTo>
                      <a:pt x="f156" y="f67"/>
                      <a:pt x="f156" y="f39"/>
                      <a:pt x="f157" y="f79"/>
                    </a:cubicBezTo>
                    <a:cubicBezTo>
                      <a:pt x="f147" y="f70"/>
                      <a:pt x="f151" y="f87"/>
                      <a:pt x="f149" y="f71"/>
                    </a:cubicBezTo>
                    <a:cubicBezTo>
                      <a:pt x="f152" y="f73"/>
                      <a:pt x="f151" y="f73"/>
                      <a:pt x="f153" y="f158"/>
                    </a:cubicBezTo>
                    <a:cubicBezTo>
                      <a:pt x="f159" y="f74"/>
                      <a:pt x="f159" y="f158"/>
                      <a:pt x="f155" y="f158"/>
                    </a:cubicBezTo>
                    <a:cubicBezTo>
                      <a:pt x="f160" y="f74"/>
                      <a:pt x="f150" y="f74"/>
                      <a:pt x="f160" y="f75"/>
                    </a:cubicBezTo>
                    <a:cubicBezTo>
                      <a:pt x="f161" y="f5"/>
                      <a:pt x="f162" y="f74"/>
                      <a:pt x="f162" y="f158"/>
                    </a:cubicBezTo>
                    <a:cubicBezTo>
                      <a:pt x="f161" y="f71"/>
                      <a:pt x="f163" y="f71"/>
                      <a:pt x="f164" y="f70"/>
                    </a:cubicBezTo>
                    <a:cubicBezTo>
                      <a:pt x="f165" y="f87"/>
                      <a:pt x="f162" y="f71"/>
                      <a:pt x="f161" y="f70"/>
                    </a:cubicBezTo>
                    <a:cubicBezTo>
                      <a:pt x="f166" y="f87"/>
                      <a:pt x="f164" y="f87"/>
                      <a:pt x="f167" y="f79"/>
                    </a:cubicBezTo>
                    <a:cubicBezTo>
                      <a:pt x="f165" y="f79"/>
                      <a:pt x="f168" y="f67"/>
                      <a:pt x="f165" y="f39"/>
                    </a:cubicBezTo>
                    <a:cubicBezTo>
                      <a:pt x="f162" y="f39"/>
                      <a:pt x="f168" y="f39"/>
                      <a:pt x="f163" y="f46"/>
                    </a:cubicBezTo>
                    <a:cubicBezTo>
                      <a:pt x="f169" y="f79"/>
                      <a:pt x="f170" y="f39"/>
                      <a:pt x="f171" y="f42"/>
                    </a:cubicBezTo>
                    <a:cubicBezTo>
                      <a:pt x="f172" y="f37"/>
                      <a:pt x="f171" y="f48"/>
                      <a:pt x="f169" y="f54"/>
                    </a:cubicBezTo>
                    <a:cubicBezTo>
                      <a:pt x="f173" y="f42"/>
                      <a:pt x="f174" y="f37"/>
                      <a:pt x="f175" y="f42"/>
                    </a:cubicBezTo>
                    <a:cubicBezTo>
                      <a:pt x="f176" y="f46"/>
                      <a:pt x="f176" y="f46"/>
                      <a:pt x="f177" y="f46"/>
                    </a:cubicBezTo>
                    <a:cubicBezTo>
                      <a:pt x="f178" y="f67"/>
                      <a:pt x="f179" y="f87"/>
                      <a:pt x="f180" y="f69"/>
                    </a:cubicBezTo>
                    <a:cubicBezTo>
                      <a:pt x="f181" y="f79"/>
                      <a:pt x="f182" y="f79"/>
                      <a:pt x="f183" y="f67"/>
                    </a:cubicBezTo>
                    <a:cubicBezTo>
                      <a:pt x="f184" y="f67"/>
                      <a:pt x="f185" y="f39"/>
                      <a:pt x="f186" y="f39"/>
                    </a:cubicBezTo>
                    <a:cubicBezTo>
                      <a:pt x="f183" y="f39"/>
                      <a:pt x="f186" y="f37"/>
                      <a:pt x="f187" y="f42"/>
                    </a:cubicBezTo>
                    <a:cubicBezTo>
                      <a:pt x="f188" y="f42"/>
                      <a:pt x="f187" y="f37"/>
                      <a:pt x="f182" y="f37"/>
                    </a:cubicBezTo>
                    <a:cubicBezTo>
                      <a:pt x="f181" y="f36"/>
                      <a:pt x="f184" y="f36"/>
                      <a:pt x="f188" y="f52"/>
                    </a:cubicBezTo>
                    <a:cubicBezTo>
                      <a:pt x="f189" y="f57"/>
                      <a:pt x="f189" y="f33"/>
                      <a:pt x="f177" y="f31"/>
                    </a:cubicBezTo>
                    <a:cubicBezTo>
                      <a:pt x="f176" y="f57"/>
                      <a:pt x="f176" y="f31"/>
                      <a:pt x="f175" y="f31"/>
                    </a:cubicBezTo>
                    <a:cubicBezTo>
                      <a:pt x="f190" y="f57"/>
                      <a:pt x="f190" y="f33"/>
                      <a:pt x="f170" y="f33"/>
                    </a:cubicBezTo>
                    <a:cubicBezTo>
                      <a:pt x="f170" y="f33"/>
                      <a:pt x="f173" y="f33"/>
                      <a:pt x="f191" y="f31"/>
                    </a:cubicBezTo>
                    <a:cubicBezTo>
                      <a:pt x="f174" y="f29"/>
                      <a:pt x="f190" y="f57"/>
                      <a:pt x="f173" y="f57"/>
                    </a:cubicBezTo>
                    <a:cubicBezTo>
                      <a:pt x="f171" y="f29"/>
                      <a:pt x="f173" y="f33"/>
                      <a:pt x="f172" y="f31"/>
                    </a:cubicBezTo>
                    <a:cubicBezTo>
                      <a:pt x="f162" y="f29"/>
                      <a:pt x="f173" y="f57"/>
                      <a:pt x="f164" y="f192"/>
                    </a:cubicBezTo>
                    <a:cubicBezTo>
                      <a:pt x="f166" y="f27"/>
                      <a:pt x="f161" y="f193"/>
                      <a:pt x="f154" y="f27"/>
                    </a:cubicBezTo>
                    <a:cubicBezTo>
                      <a:pt x="f150" y="f27"/>
                      <a:pt x="f154" y="f29"/>
                      <a:pt x="f149" y="f29"/>
                    </a:cubicBezTo>
                    <a:cubicBezTo>
                      <a:pt x="f159" y="f28"/>
                      <a:pt x="f150" y="f27"/>
                      <a:pt x="f155" y="f27"/>
                    </a:cubicBezTo>
                    <a:cubicBezTo>
                      <a:pt x="f166" y="f193"/>
                      <a:pt x="f165" y="f27"/>
                      <a:pt x="f166" y="f194"/>
                    </a:cubicBezTo>
                    <a:cubicBezTo>
                      <a:pt x="f155" y="f195"/>
                      <a:pt x="f153" y="f76"/>
                      <a:pt x="f151" y="f76"/>
                    </a:cubicBezTo>
                    <a:cubicBezTo>
                      <a:pt x="f152" y="f76"/>
                      <a:pt x="f148" y="f196"/>
                      <a:pt x="f157" y="f197"/>
                    </a:cubicBezTo>
                    <a:cubicBezTo>
                      <a:pt x="f157" y="f196"/>
                      <a:pt x="f198" y="f76"/>
                      <a:pt x="f147" y="f196"/>
                    </a:cubicBezTo>
                    <a:cubicBezTo>
                      <a:pt x="f145" y="f196"/>
                      <a:pt x="f145" y="f197"/>
                      <a:pt x="f140" y="f76"/>
                    </a:cubicBezTo>
                    <a:cubicBezTo>
                      <a:pt x="f142" y="f76"/>
                      <a:pt x="f142" y="f196"/>
                      <a:pt x="f139" y="f196"/>
                    </a:cubicBezTo>
                    <a:cubicBezTo>
                      <a:pt x="f144" y="f76"/>
                      <a:pt x="f146" y="f196"/>
                      <a:pt x="f145" y="f199"/>
                    </a:cubicBezTo>
                    <a:cubicBezTo>
                      <a:pt x="f145" y="f200"/>
                      <a:pt x="f145" y="f201"/>
                      <a:pt x="f142" y="f201"/>
                    </a:cubicBezTo>
                    <a:cubicBezTo>
                      <a:pt x="f136" y="f200"/>
                      <a:pt x="f142" y="f202"/>
                      <a:pt x="f139" y="f202"/>
                    </a:cubicBezTo>
                    <a:cubicBezTo>
                      <a:pt x="f203" y="f204"/>
                      <a:pt x="f136" y="f205"/>
                      <a:pt x="f137" y="f205"/>
                    </a:cubicBezTo>
                    <a:cubicBezTo>
                      <a:pt x="f135" y="f205"/>
                      <a:pt x="f206" y="f207"/>
                      <a:pt x="f2" y="f207"/>
                    </a:cubicBezTo>
                    <a:cubicBezTo>
                      <a:pt x="f208" y="f207"/>
                      <a:pt x="f206" y="f209"/>
                      <a:pt x="f210" y="f211"/>
                    </a:cubicBezTo>
                    <a:cubicBezTo>
                      <a:pt x="f132" y="f212"/>
                      <a:pt x="f133" y="f212"/>
                      <a:pt x="f132" y="f212"/>
                    </a:cubicBezTo>
                    <a:cubicBezTo>
                      <a:pt x="f213" y="f214"/>
                      <a:pt x="f215" y="f214"/>
                      <a:pt x="f213" y="f216"/>
                    </a:cubicBezTo>
                    <a:cubicBezTo>
                      <a:pt x="f128" y="f66"/>
                      <a:pt x="f213" y="f64"/>
                      <a:pt x="f129" y="f217"/>
                    </a:cubicBezTo>
                    <a:cubicBezTo>
                      <a:pt x="f130" y="f68"/>
                      <a:pt x="f130" y="f68"/>
                      <a:pt x="f130" y="f78"/>
                    </a:cubicBezTo>
                    <a:cubicBezTo>
                      <a:pt x="f130" y="f217"/>
                      <a:pt x="f131" y="f78"/>
                      <a:pt x="f218" y="f217"/>
                    </a:cubicBezTo>
                    <a:cubicBezTo>
                      <a:pt x="f132" y="f217"/>
                      <a:pt x="f215" y="f219"/>
                      <a:pt x="f132" y="f220"/>
                    </a:cubicBezTo>
                    <a:cubicBezTo>
                      <a:pt x="f132" y="f220"/>
                      <a:pt x="f215" y="f80"/>
                      <a:pt x="f132" y="f63"/>
                    </a:cubicBezTo>
                    <a:cubicBezTo>
                      <a:pt x="f213" y="f81"/>
                      <a:pt x="f213" y="f63"/>
                      <a:pt x="f130" y="f81"/>
                    </a:cubicBezTo>
                    <a:cubicBezTo>
                      <a:pt x="f131" y="f221"/>
                      <a:pt x="f131" y="f81"/>
                      <a:pt x="f218" y="f81"/>
                    </a:cubicBezTo>
                    <a:cubicBezTo>
                      <a:pt x="f215" y="f81"/>
                      <a:pt x="f208" y="f80"/>
                      <a:pt x="f222" y="f221"/>
                    </a:cubicBezTo>
                    <a:cubicBezTo>
                      <a:pt x="f2" y="f61"/>
                      <a:pt x="f137" y="f62"/>
                      <a:pt x="f137" y="f60"/>
                    </a:cubicBezTo>
                    <a:cubicBezTo>
                      <a:pt x="f203" y="f82"/>
                      <a:pt x="f203" y="f60"/>
                      <a:pt x="f138" y="f59"/>
                    </a:cubicBezTo>
                    <a:cubicBezTo>
                      <a:pt x="f223" y="f58"/>
                      <a:pt x="f141" y="f59"/>
                      <a:pt x="f139" y="f56"/>
                    </a:cubicBezTo>
                    <a:cubicBezTo>
                      <a:pt x="f139" y="f55"/>
                      <a:pt x="f224" y="f56"/>
                      <a:pt x="f147" y="f55"/>
                    </a:cubicBezTo>
                    <a:cubicBezTo>
                      <a:pt x="f225" y="f53"/>
                      <a:pt x="f148" y="f56"/>
                      <a:pt x="f198" y="f53"/>
                    </a:cubicBezTo>
                    <a:cubicBezTo>
                      <a:pt x="f147" y="f226"/>
                      <a:pt x="f198" y="f226"/>
                      <a:pt x="f225" y="f83"/>
                    </a:cubicBezTo>
                    <a:cubicBezTo>
                      <a:pt x="f147" y="f84"/>
                      <a:pt x="f147" y="f83"/>
                      <a:pt x="f224" y="f49"/>
                    </a:cubicBezTo>
                    <a:cubicBezTo>
                      <a:pt x="f145" y="f84"/>
                      <a:pt x="f145" y="f49"/>
                      <a:pt x="f144" y="f49"/>
                    </a:cubicBezTo>
                    <a:cubicBezTo>
                      <a:pt x="f146" y="f51"/>
                      <a:pt x="f147" y="f49"/>
                      <a:pt x="f147" y="f51"/>
                    </a:cubicBezTo>
                    <a:cubicBezTo>
                      <a:pt x="f147" y="f47"/>
                      <a:pt x="f147" y="f227"/>
                      <a:pt x="f146" y="f227"/>
                    </a:cubicBezTo>
                    <a:cubicBezTo>
                      <a:pt x="f198" y="f47"/>
                      <a:pt x="f224" y="f43"/>
                      <a:pt x="f225" y="f85"/>
                    </a:cubicBezTo>
                    <a:cubicBezTo>
                      <a:pt x="f198" y="f41"/>
                      <a:pt x="f224" y="f41"/>
                      <a:pt x="f145" y="f228"/>
                    </a:cubicBezTo>
                    <a:cubicBezTo>
                      <a:pt x="f224" y="f88"/>
                      <a:pt x="f147" y="f88"/>
                      <a:pt x="f198" y="f41"/>
                    </a:cubicBezTo>
                    <a:cubicBezTo>
                      <a:pt x="f157" y="f85"/>
                      <a:pt x="f198" y="f40"/>
                      <a:pt x="f157" y="f86"/>
                    </a:cubicBezTo>
                    <a:cubicBezTo>
                      <a:pt x="f157" y="f86"/>
                      <a:pt x="f156" y="f40"/>
                      <a:pt x="f148" y="f86"/>
                    </a:cubicBezTo>
                    <a:cubicBezTo>
                      <a:pt x="f148" y="f228"/>
                      <a:pt x="f152" y="f228"/>
                      <a:pt x="f149" y="f88"/>
                    </a:cubicBezTo>
                    <a:cubicBezTo>
                      <a:pt x="f150" y="f41"/>
                      <a:pt x="f149" y="f86"/>
                      <a:pt x="f153" y="f38"/>
                    </a:cubicBezTo>
                    <a:cubicBezTo>
                      <a:pt x="f151" y="f86"/>
                      <a:pt x="f153" y="f228"/>
                      <a:pt x="f159" y="f86"/>
                    </a:cubicBezTo>
                    <a:cubicBezTo>
                      <a:pt x="f153" y="f228"/>
                      <a:pt x="f150" y="f228"/>
                      <a:pt x="f150" y="f41"/>
                    </a:cubicBezTo>
                    <a:cubicBezTo>
                      <a:pt x="f153" y="f85"/>
                      <a:pt x="f160" y="f41"/>
                      <a:pt x="f160" y="f89"/>
                    </a:cubicBezTo>
                    <a:cubicBezTo>
                      <a:pt x="f160" y="f47"/>
                      <a:pt x="f166" y="f47"/>
                      <a:pt x="f166" y="f227"/>
                    </a:cubicBezTo>
                    <a:cubicBezTo>
                      <a:pt x="f166" y="f226"/>
                      <a:pt x="f160" y="f84"/>
                      <a:pt x="f154" y="f49"/>
                    </a:cubicBezTo>
                    <a:cubicBezTo>
                      <a:pt x="f154" y="f226"/>
                      <a:pt x="f155" y="f83"/>
                      <a:pt x="f154" y="f226"/>
                    </a:cubicBezTo>
                    <a:cubicBezTo>
                      <a:pt x="f154" y="f50"/>
                      <a:pt x="f172" y="f226"/>
                      <a:pt x="f173" y="f60"/>
                    </a:cubicBezTo>
                    <a:cubicBezTo>
                      <a:pt x="f177" y="f219"/>
                      <a:pt x="f229" y="f78"/>
                      <a:pt x="f173" y="f217"/>
                    </a:cubicBezTo>
                    <a:cubicBezTo>
                      <a:pt x="f191" y="f68"/>
                      <a:pt x="f229" y="f64"/>
                      <a:pt x="f175" y="f65"/>
                    </a:cubicBezTo>
                    <a:cubicBezTo>
                      <a:pt x="f230" y="f66"/>
                      <a:pt x="f175" y="f66"/>
                      <a:pt x="f176" y="f66"/>
                    </a:cubicBezTo>
                    <a:cubicBezTo>
                      <a:pt x="f179" y="f72"/>
                      <a:pt x="f178" y="f72"/>
                      <a:pt x="f177" y="f214"/>
                    </a:cubicBezTo>
                    <a:cubicBezTo>
                      <a:pt x="f180" y="f231"/>
                      <a:pt x="f176" y="f212"/>
                      <a:pt x="f232" y="f209"/>
                    </a:cubicBezTo>
                    <a:cubicBezTo>
                      <a:pt x="f180" y="f207"/>
                      <a:pt x="f232" y="f204"/>
                      <a:pt x="f233" y="f202"/>
                    </a:cubicBezTo>
                    <a:cubicBezTo>
                      <a:pt x="f188" y="f201"/>
                      <a:pt x="f184" y="f202"/>
                      <a:pt x="f185" y="f204"/>
                    </a:cubicBezTo>
                    <a:cubicBezTo>
                      <a:pt x="f234" y="f235"/>
                      <a:pt x="f236" y="f199"/>
                      <a:pt x="f237" y="f77"/>
                    </a:cubicBezTo>
                    <a:cubicBezTo>
                      <a:pt x="f237" y="f209"/>
                      <a:pt x="f238" y="f207"/>
                      <a:pt x="f239" y="f209"/>
                    </a:cubicBezTo>
                    <a:cubicBezTo>
                      <a:pt x="f240" y="f211"/>
                      <a:pt x="f240" y="f207"/>
                      <a:pt x="f241" y="f209"/>
                    </a:cubicBezTo>
                    <a:cubicBezTo>
                      <a:pt x="f242" y="f231"/>
                      <a:pt x="f240" y="f231"/>
                      <a:pt x="f241" y="f211"/>
                    </a:cubicBezTo>
                    <a:cubicBezTo>
                      <a:pt x="f242" y="f212"/>
                      <a:pt x="f243" y="f231"/>
                      <a:pt x="f244" y="f231"/>
                    </a:cubicBezTo>
                    <a:cubicBezTo>
                      <a:pt x="f244" y="f211"/>
                      <a:pt x="f245" y="f212"/>
                      <a:pt x="f242" y="f212"/>
                    </a:cubicBezTo>
                    <a:cubicBezTo>
                      <a:pt x="f239" y="f214"/>
                      <a:pt x="f245" y="f216"/>
                      <a:pt x="f246" y="f72"/>
                    </a:cubicBezTo>
                    <a:cubicBezTo>
                      <a:pt x="f246" y="f72"/>
                      <a:pt x="f241" y="f72"/>
                      <a:pt x="f241" y="f66"/>
                    </a:cubicBezTo>
                    <a:cubicBezTo>
                      <a:pt x="f241" y="f64"/>
                      <a:pt x="f237" y="f64"/>
                      <a:pt x="f238" y="f217"/>
                    </a:cubicBezTo>
                    <a:cubicBezTo>
                      <a:pt x="f240" y="f64"/>
                      <a:pt x="f242" y="f68"/>
                      <a:pt x="f241" y="f78"/>
                    </a:cubicBezTo>
                    <a:cubicBezTo>
                      <a:pt x="f239" y="f220"/>
                      <a:pt x="f238" y="f220"/>
                      <a:pt x="f238" y="f78"/>
                    </a:cubicBezTo>
                    <a:cubicBezTo>
                      <a:pt x="f238" y="f220"/>
                      <a:pt x="f238" y="f220"/>
                      <a:pt x="f247" y="f220"/>
                    </a:cubicBezTo>
                    <a:cubicBezTo>
                      <a:pt x="f237" y="f220"/>
                      <a:pt x="f239" y="f220"/>
                      <a:pt x="f238" y="f80"/>
                    </a:cubicBezTo>
                    <a:cubicBezTo>
                      <a:pt x="f240" y="f219"/>
                      <a:pt x="f244" y="f78"/>
                      <a:pt x="f244" y="f220"/>
                    </a:cubicBezTo>
                    <a:cubicBezTo>
                      <a:pt x="f243" y="f248"/>
                      <a:pt x="f245" y="f220"/>
                      <a:pt x="f245" y="f248"/>
                    </a:cubicBezTo>
                    <a:cubicBezTo>
                      <a:pt x="f245" y="f219"/>
                      <a:pt x="f249" y="f219"/>
                      <a:pt x="f250" y="f217"/>
                    </a:cubicBezTo>
                    <a:cubicBezTo>
                      <a:pt x="f251" y="f64"/>
                      <a:pt x="f250" y="f219"/>
                      <a:pt x="f251" y="f78"/>
                    </a:cubicBezTo>
                    <a:cubicBezTo>
                      <a:pt x="f252" y="f78"/>
                      <a:pt x="f251" y="f68"/>
                      <a:pt x="f253" y="f68"/>
                    </a:cubicBezTo>
                    <a:cubicBezTo>
                      <a:pt x="f254" y="f64"/>
                      <a:pt x="f253" y="f66"/>
                      <a:pt x="f255" y="f72"/>
                    </a:cubicBezTo>
                    <a:cubicBezTo>
                      <a:pt x="f256" y="f216"/>
                      <a:pt x="f256" y="f211"/>
                      <a:pt x="f257" y="f212"/>
                    </a:cubicBezTo>
                    <a:cubicBezTo>
                      <a:pt x="f258" y="f216"/>
                      <a:pt x="f259" y="f216"/>
                      <a:pt x="f259" y="f72"/>
                    </a:cubicBezTo>
                    <a:cubicBezTo>
                      <a:pt x="f259" y="f66"/>
                      <a:pt x="f260" y="f66"/>
                      <a:pt x="f260" y="f65"/>
                    </a:cubicBezTo>
                    <a:cubicBezTo>
                      <a:pt x="f259" y="f64"/>
                      <a:pt x="f261" y="f64"/>
                      <a:pt x="f260" y="f68"/>
                    </a:cubicBezTo>
                    <a:cubicBezTo>
                      <a:pt x="f260" y="f78"/>
                      <a:pt x="f262" y="f78"/>
                      <a:pt x="f263" y="f220"/>
                    </a:cubicBezTo>
                    <a:cubicBezTo>
                      <a:pt x="f264" y="f80"/>
                      <a:pt x="f262" y="f221"/>
                      <a:pt x="f259" y="f221"/>
                    </a:cubicBezTo>
                    <a:cubicBezTo>
                      <a:pt x="f260" y="f81"/>
                      <a:pt x="f261" y="f81"/>
                      <a:pt x="f262" y="f221"/>
                    </a:cubicBezTo>
                    <a:cubicBezTo>
                      <a:pt x="f265" y="f63"/>
                      <a:pt x="f261" y="f62"/>
                      <a:pt x="f262" y="f60"/>
                    </a:cubicBezTo>
                    <a:cubicBezTo>
                      <a:pt x="f264" y="f59"/>
                      <a:pt x="f263" y="f55"/>
                      <a:pt x="f264" y="f56"/>
                    </a:cubicBezTo>
                    <a:cubicBezTo>
                      <a:pt x="f266" y="f82"/>
                      <a:pt x="f267" y="f55"/>
                      <a:pt x="f266" y="f55"/>
                    </a:cubicBezTo>
                    <a:cubicBezTo>
                      <a:pt x="f268" y="f56"/>
                      <a:pt x="f266" y="f53"/>
                      <a:pt x="f268" y="f53"/>
                    </a:cubicBezTo>
                    <a:cubicBezTo>
                      <a:pt x="f269" y="f55"/>
                      <a:pt x="f268" y="f50"/>
                      <a:pt x="f270" y="f50"/>
                    </a:cubicBezTo>
                    <a:cubicBezTo>
                      <a:pt x="f271" y="f50"/>
                      <a:pt x="f272" y="f226"/>
                      <a:pt x="f273" y="f226"/>
                    </a:cubicBezTo>
                    <a:cubicBezTo>
                      <a:pt x="f268" y="f83"/>
                      <a:pt x="f274" y="f49"/>
                      <a:pt x="f267" y="f49"/>
                    </a:cubicBezTo>
                    <a:cubicBezTo>
                      <a:pt x="f260" y="f49"/>
                      <a:pt x="f264" y="f49"/>
                      <a:pt x="f260" y="f51"/>
                    </a:cubicBezTo>
                    <a:cubicBezTo>
                      <a:pt x="f262" y="f51"/>
                      <a:pt x="f266" y="f84"/>
                      <a:pt x="f268" y="f49"/>
                    </a:cubicBezTo>
                    <a:cubicBezTo>
                      <a:pt x="f270" y="f83"/>
                      <a:pt x="f271" y="f83"/>
                      <a:pt x="f275" y="f49"/>
                    </a:cubicBezTo>
                    <a:cubicBezTo>
                      <a:pt x="f276" y="f84"/>
                      <a:pt x="f273" y="f84"/>
                      <a:pt x="f275" y="f84"/>
                    </a:cubicBezTo>
                    <a:cubicBezTo>
                      <a:pt x="f276" y="f51"/>
                      <a:pt x="f275" y="f84"/>
                      <a:pt x="f272" y="f84"/>
                    </a:cubicBezTo>
                    <a:cubicBezTo>
                      <a:pt x="f277" y="f84"/>
                      <a:pt x="f278" y="f45"/>
                      <a:pt x="f279" y="f227"/>
                    </a:cubicBezTo>
                    <a:cubicBezTo>
                      <a:pt x="f276" y="f227"/>
                      <a:pt x="f278" y="f44"/>
                      <a:pt x="f279" y="f44"/>
                    </a:cubicBezTo>
                    <a:cubicBezTo>
                      <a:pt x="f272" y="f44"/>
                      <a:pt x="f6" y="f89"/>
                      <a:pt x="f272" y="f85"/>
                    </a:cubicBezTo>
                    <a:cubicBezTo>
                      <a:pt x="f270" y="f88"/>
                      <a:pt x="f276" y="f43"/>
                      <a:pt x="f269" y="f88"/>
                    </a:cubicBezTo>
                    <a:cubicBezTo>
                      <a:pt x="f274" y="f228"/>
                      <a:pt x="f266" y="f88"/>
                      <a:pt x="f266" y="f228"/>
                    </a:cubicBezTo>
                    <a:cubicBezTo>
                      <a:pt x="f274" y="f40"/>
                      <a:pt x="f266" y="f228"/>
                      <a:pt x="f264" y="f40"/>
                    </a:cubicBezTo>
                    <a:cubicBezTo>
                      <a:pt x="f267" y="f35"/>
                      <a:pt x="f266" y="f86"/>
                      <a:pt x="f260" y="f35"/>
                    </a:cubicBezTo>
                    <a:cubicBezTo>
                      <a:pt x="f255" y="f280"/>
                      <a:pt x="f257" y="f38"/>
                      <a:pt x="f253" y="f91"/>
                    </a:cubicBezTo>
                    <a:cubicBezTo>
                      <a:pt x="f249" y="f34"/>
                      <a:pt x="f281" y="f35"/>
                      <a:pt x="f242" y="f35"/>
                    </a:cubicBezTo>
                    <a:cubicBezTo>
                      <a:pt x="f282" y="f91"/>
                      <a:pt x="f283" y="f91"/>
                      <a:pt x="f283" y="f280"/>
                    </a:cubicBezTo>
                    <a:cubicBezTo>
                      <a:pt x="f283" y="f32"/>
                      <a:pt x="f236" y="f32"/>
                      <a:pt x="f284" y="f30"/>
                    </a:cubicBezTo>
                    <a:cubicBezTo>
                      <a:pt x="f285" y="f23"/>
                      <a:pt x="f285" y="f92"/>
                      <a:pt x="f186" y="f286"/>
                    </a:cubicBezTo>
                    <a:cubicBezTo>
                      <a:pt x="f184" y="f23"/>
                      <a:pt x="f184" y="f92"/>
                      <a:pt x="f187" y="f92"/>
                    </a:cubicBezTo>
                    <a:cubicBezTo>
                      <a:pt x="f181" y="f20"/>
                      <a:pt x="f179" y="f9"/>
                      <a:pt x="f230" y="f93"/>
                    </a:cubicBezTo>
                    <a:cubicBezTo>
                      <a:pt x="f178" y="f94"/>
                      <a:pt x="f176" y="f96"/>
                      <a:pt x="f174" y="f99"/>
                    </a:cubicBezTo>
                    <a:cubicBezTo>
                      <a:pt x="f175" y="f97"/>
                      <a:pt x="f178" y="f97"/>
                      <a:pt x="f177" y="f94"/>
                    </a:cubicBezTo>
                    <a:cubicBezTo>
                      <a:pt x="f189" y="f95"/>
                      <a:pt x="f284" y="f92"/>
                      <a:pt x="f283" y="f286"/>
                    </a:cubicBezTo>
                    <a:cubicBezTo>
                      <a:pt x="f238" y="f23"/>
                      <a:pt x="f246" y="f286"/>
                      <a:pt x="f246" y="f20"/>
                    </a:cubicBezTo>
                    <a:cubicBezTo>
                      <a:pt x="f246" y="f18"/>
                      <a:pt x="f246" y="f92"/>
                      <a:pt x="f239" y="f20"/>
                    </a:cubicBezTo>
                    <a:cubicBezTo>
                      <a:pt x="f238" y="f20"/>
                      <a:pt x="f246" y="f18"/>
                      <a:pt x="f246" y="f18"/>
                    </a:cubicBezTo>
                    <a:cubicBezTo>
                      <a:pt x="f238" y="f11"/>
                      <a:pt x="f238" y="f18"/>
                      <a:pt x="f282" y="f14"/>
                    </a:cubicBezTo>
                    <a:cubicBezTo>
                      <a:pt x="f283" y="f95"/>
                      <a:pt x="f287" y="f11"/>
                      <a:pt x="f236" y="f95"/>
                    </a:cubicBezTo>
                    <a:cubicBezTo>
                      <a:pt x="f234" y="f95"/>
                      <a:pt x="f234" y="f95"/>
                      <a:pt x="f283" y="f95"/>
                    </a:cubicBezTo>
                    <a:cubicBezTo>
                      <a:pt x="f283" y="f9"/>
                      <a:pt x="f282" y="f95"/>
                      <a:pt x="f282" y="f95"/>
                    </a:cubicBezTo>
                    <a:cubicBezTo>
                      <a:pt x="f247" y="f9"/>
                      <a:pt x="f282" y="f94"/>
                      <a:pt x="f283" y="f94"/>
                    </a:cubicBezTo>
                    <a:cubicBezTo>
                      <a:pt x="f287" y="f94"/>
                      <a:pt x="f282" y="f99"/>
                      <a:pt x="f247" y="f101"/>
                    </a:cubicBezTo>
                    <a:cubicBezTo>
                      <a:pt x="f238" y="f101"/>
                      <a:pt x="f247" y="f102"/>
                      <a:pt x="f246" y="f102"/>
                    </a:cubicBezTo>
                    <a:cubicBezTo>
                      <a:pt x="f243" y="f102"/>
                      <a:pt x="f246" y="f103"/>
                      <a:pt x="f242" y="f288"/>
                    </a:cubicBezTo>
                    <a:cubicBezTo>
                      <a:pt x="f245" y="f289"/>
                      <a:pt x="f242" y="f290"/>
                      <a:pt x="f244" y="f288"/>
                    </a:cubicBezTo>
                    <a:cubicBezTo>
                      <a:pt x="f291" y="f102"/>
                      <a:pt x="f292" y="f290"/>
                      <a:pt x="f291" y="f290"/>
                    </a:cubicBezTo>
                    <a:cubicBezTo>
                      <a:pt x="f249" y="f290"/>
                      <a:pt x="f245" y="f104"/>
                      <a:pt x="f243" y="f104"/>
                    </a:cubicBezTo>
                    <a:cubicBezTo>
                      <a:pt x="f241" y="f104"/>
                      <a:pt x="f240" y="f293"/>
                      <a:pt x="f239" y="f294"/>
                    </a:cubicBezTo>
                    <a:cubicBezTo>
                      <a:pt x="f237" y="f295"/>
                      <a:pt x="f239" y="f296"/>
                      <a:pt x="f247" y="f293"/>
                    </a:cubicBezTo>
                    <a:cubicBezTo>
                      <a:pt x="f283" y="f294"/>
                      <a:pt x="f282" y="f296"/>
                      <a:pt x="f234" y="f296"/>
                    </a:cubicBezTo>
                    <a:cubicBezTo>
                      <a:pt x="f297" y="f296"/>
                      <a:pt x="f283" y="f105"/>
                      <a:pt x="f236" y="f298"/>
                    </a:cubicBezTo>
                    <a:cubicBezTo>
                      <a:pt x="f299" y="f298"/>
                      <a:pt x="f185" y="f106"/>
                      <a:pt x="f285" y="f300"/>
                    </a:cubicBezTo>
                    <a:cubicBezTo>
                      <a:pt x="f285" y="f301"/>
                      <a:pt x="f285" y="f106"/>
                      <a:pt x="f186" y="f106"/>
                    </a:cubicBezTo>
                    <a:cubicBezTo>
                      <a:pt x="f184" y="f106"/>
                      <a:pt x="f186" y="f301"/>
                      <a:pt x="f184" y="f301"/>
                    </a:cubicBezTo>
                    <a:cubicBezTo>
                      <a:pt x="f183" y="f298"/>
                      <a:pt x="f186" y="f105"/>
                      <a:pt x="f284" y="f294"/>
                    </a:cubicBezTo>
                    <a:cubicBezTo>
                      <a:pt x="f236" y="f103"/>
                      <a:pt x="f287" y="f295"/>
                      <a:pt x="f287" y="f104"/>
                    </a:cubicBezTo>
                    <a:cubicBezTo>
                      <a:pt x="f283" y="f104"/>
                      <a:pt x="f282" y="f104"/>
                      <a:pt x="f238" y="f103"/>
                    </a:cubicBezTo>
                    <a:cubicBezTo>
                      <a:pt x="f237" y="f103"/>
                      <a:pt x="f282" y="f104"/>
                      <a:pt x="f287" y="f103"/>
                    </a:cubicBezTo>
                    <a:cubicBezTo>
                      <a:pt x="f234" y="f103"/>
                      <a:pt x="f297" y="f104"/>
                      <a:pt x="f297" y="f104"/>
                    </a:cubicBezTo>
                    <a:cubicBezTo>
                      <a:pt x="f299" y="f103"/>
                      <a:pt x="f287" y="f290"/>
                      <a:pt x="f236" y="f102"/>
                    </a:cubicBezTo>
                    <a:cubicBezTo>
                      <a:pt x="f234" y="f288"/>
                      <a:pt x="f234" y="f288"/>
                      <a:pt x="f284" y="f103"/>
                    </a:cubicBezTo>
                    <a:cubicBezTo>
                      <a:pt x="f186" y="f295"/>
                      <a:pt x="f184" y="f103"/>
                      <a:pt x="f183" y="f295"/>
                    </a:cubicBezTo>
                    <a:cubicBezTo>
                      <a:pt x="f187" y="f290"/>
                      <a:pt x="f187" y="f295"/>
                      <a:pt x="f182" y="f103"/>
                    </a:cubicBezTo>
                    <a:cubicBezTo>
                      <a:pt x="f188" y="f288"/>
                      <a:pt x="f181" y="f290"/>
                      <a:pt x="f181" y="f288"/>
                    </a:cubicBezTo>
                    <a:cubicBezTo>
                      <a:pt x="f188" y="f289"/>
                      <a:pt x="f182" y="f99"/>
                      <a:pt x="f187" y="f97"/>
                    </a:cubicBezTo>
                    <a:cubicBezTo>
                      <a:pt x="f187" y="f96"/>
                      <a:pt x="f187" y="f96"/>
                      <a:pt x="f182" y="f96"/>
                    </a:cubicBezTo>
                    <a:cubicBezTo>
                      <a:pt x="f188" y="f94"/>
                      <a:pt x="f187" y="f95"/>
                      <a:pt x="f180" y="f94"/>
                    </a:cubicBezTo>
                    <a:cubicBezTo>
                      <a:pt x="f179" y="f97"/>
                      <a:pt x="f189" y="f9"/>
                      <a:pt x="f177" y="f97"/>
                    </a:cubicBezTo>
                    <a:cubicBezTo>
                      <a:pt x="f230" y="f100"/>
                      <a:pt x="f176" y="f99"/>
                      <a:pt x="f178" y="f98"/>
                    </a:cubicBezTo>
                    <a:cubicBezTo>
                      <a:pt x="f175" y="f289"/>
                      <a:pt x="f174" y="f101"/>
                      <a:pt x="f174" y="f102"/>
                    </a:cubicBezTo>
                    <a:cubicBezTo>
                      <a:pt x="f174" y="f290"/>
                      <a:pt x="f191" y="f288"/>
                      <a:pt x="f173" y="f290"/>
                    </a:cubicBezTo>
                    <a:cubicBezTo>
                      <a:pt x="f170" y="f104"/>
                      <a:pt x="f170" y="f103"/>
                      <a:pt x="f302" y="f295"/>
                    </a:cubicBezTo>
                    <a:cubicBezTo>
                      <a:pt x="f302" y="f295"/>
                      <a:pt x="f160" y="f295"/>
                      <a:pt x="f155" y="f295"/>
                    </a:cubicBezTo>
                    <a:cubicBezTo>
                      <a:pt x="f151" y="f295"/>
                      <a:pt x="f149" y="f105"/>
                      <a:pt x="f156" y="f298"/>
                    </a:cubicBezTo>
                    <a:cubicBezTo>
                      <a:pt x="f148" y="f298"/>
                      <a:pt x="f156" y="f298"/>
                      <a:pt x="f198" y="f298"/>
                    </a:cubicBezTo>
                    <a:cubicBezTo>
                      <a:pt x="f147" y="f298"/>
                      <a:pt x="f157" y="f298"/>
                      <a:pt x="f198" y="f301"/>
                    </a:cubicBezTo>
                    <a:cubicBezTo>
                      <a:pt x="f225" y="f300"/>
                      <a:pt x="f225" y="f301"/>
                      <a:pt x="f146" y="f301"/>
                    </a:cubicBezTo>
                    <a:cubicBezTo>
                      <a:pt x="f141" y="f300"/>
                      <a:pt x="f142" y="f300"/>
                      <a:pt x="f223" y="f106"/>
                    </a:cubicBezTo>
                    <a:cubicBezTo>
                      <a:pt x="f136" y="f109"/>
                      <a:pt x="f136" y="f109"/>
                      <a:pt x="f223" y="f26"/>
                    </a:cubicBezTo>
                    <a:cubicBezTo>
                      <a:pt x="f139" y="f107"/>
                      <a:pt x="f136" y="f26"/>
                      <a:pt x="f137" y="f107"/>
                    </a:cubicBezTo>
                    <a:cubicBezTo>
                      <a:pt x="f136" y="f107"/>
                      <a:pt x="f137" y="f107"/>
                      <a:pt x="f135" y="f107"/>
                    </a:cubicBezTo>
                    <a:cubicBezTo>
                      <a:pt x="f303" y="f107"/>
                      <a:pt x="f134" y="f110"/>
                      <a:pt x="f303" y="f110"/>
                    </a:cubicBezTo>
                    <a:cubicBezTo>
                      <a:pt x="f2" y="f110"/>
                      <a:pt x="f206" y="f25"/>
                      <a:pt x="f2" y="f25"/>
                    </a:cubicBezTo>
                    <a:cubicBezTo>
                      <a:pt x="f304" y="f25"/>
                      <a:pt x="f133" y="f7"/>
                      <a:pt x="f210" y="f22"/>
                    </a:cubicBezTo>
                    <a:cubicBezTo>
                      <a:pt x="f215" y="f25"/>
                      <a:pt x="f215" y="f22"/>
                      <a:pt x="f132" y="f111"/>
                    </a:cubicBezTo>
                    <a:cubicBezTo>
                      <a:pt x="f132" y="f25"/>
                      <a:pt x="f215" y="f110"/>
                      <a:pt x="f210" y="f110"/>
                    </a:cubicBezTo>
                    <a:cubicBezTo>
                      <a:pt x="f133" y="f110"/>
                      <a:pt x="f304" y="f110"/>
                      <a:pt x="f133" y="f107"/>
                    </a:cubicBezTo>
                    <a:cubicBezTo>
                      <a:pt x="f210" y="f26"/>
                      <a:pt x="f304" y="f109"/>
                      <a:pt x="f222" y="f305"/>
                    </a:cubicBezTo>
                    <a:cubicBezTo>
                      <a:pt x="f134" y="f300"/>
                      <a:pt x="f222" y="f301"/>
                      <a:pt x="f303" y="f105"/>
                    </a:cubicBezTo>
                    <a:cubicBezTo>
                      <a:pt x="f135" y="f296"/>
                      <a:pt x="f135" y="f293"/>
                      <a:pt x="f135" y="f294"/>
                    </a:cubicBezTo>
                    <a:cubicBezTo>
                      <a:pt x="f306" y="f104"/>
                      <a:pt x="f306" y="f104"/>
                      <a:pt x="f306" y="f104"/>
                    </a:cubicBezTo>
                    <a:cubicBezTo>
                      <a:pt x="f306" y="f103"/>
                      <a:pt x="f135" y="f103"/>
                      <a:pt x="f135" y="f295"/>
                    </a:cubicBezTo>
                    <a:cubicBezTo>
                      <a:pt x="f137" y="f294"/>
                      <a:pt x="f137" y="f293"/>
                      <a:pt x="f203" y="f294"/>
                    </a:cubicBezTo>
                    <a:cubicBezTo>
                      <a:pt x="f203" y="f294"/>
                      <a:pt x="f138" y="f105"/>
                      <a:pt x="f138" y="f294"/>
                    </a:cubicBezTo>
                    <a:cubicBezTo>
                      <a:pt x="f138" y="f104"/>
                      <a:pt x="f140" y="f293"/>
                      <a:pt x="f223" y="f294"/>
                    </a:cubicBezTo>
                    <a:cubicBezTo>
                      <a:pt x="f223" y="f295"/>
                      <a:pt x="f140" y="f295"/>
                      <a:pt x="f140" y="f103"/>
                    </a:cubicBezTo>
                    <a:cubicBezTo>
                      <a:pt x="f140" y="f288"/>
                      <a:pt x="f140" y="f103"/>
                      <a:pt x="f136" y="f288"/>
                    </a:cubicBezTo>
                    <a:cubicBezTo>
                      <a:pt x="f203" y="f101"/>
                      <a:pt x="f137" y="f102"/>
                      <a:pt x="f306" y="f289"/>
                    </a:cubicBezTo>
                    <a:cubicBezTo>
                      <a:pt x="f206" y="f101"/>
                      <a:pt x="f303" y="f289"/>
                      <a:pt x="f222" y="f101"/>
                    </a:cubicBezTo>
                    <a:cubicBezTo>
                      <a:pt x="f133" y="f101"/>
                      <a:pt x="f133" y="f98"/>
                      <a:pt x="f304" y="f100"/>
                    </a:cubicBezTo>
                    <a:cubicBezTo>
                      <a:pt x="f133" y="f100"/>
                      <a:pt x="f210" y="f100"/>
                      <a:pt x="f133" y="f99"/>
                    </a:cubicBezTo>
                    <a:cubicBezTo>
                      <a:pt x="f304" y="f96"/>
                      <a:pt x="f210" y="f96"/>
                      <a:pt x="f133" y="f94"/>
                    </a:cubicBezTo>
                    <a:cubicBezTo>
                      <a:pt x="f133" y="f93"/>
                      <a:pt x="f304" y="f9"/>
                      <a:pt x="f210" y="f93"/>
                    </a:cubicBezTo>
                    <a:cubicBezTo>
                      <a:pt x="f218" y="f93"/>
                      <a:pt x="f215" y="f95"/>
                      <a:pt x="f218" y="f14"/>
                    </a:cubicBezTo>
                    <a:cubicBezTo>
                      <a:pt x="f213" y="f11"/>
                      <a:pt x="f218" y="f20"/>
                      <a:pt x="f131" y="f18"/>
                    </a:cubicBezTo>
                    <a:cubicBezTo>
                      <a:pt x="f128" y="f18"/>
                      <a:pt x="f128" y="f20"/>
                      <a:pt x="f127" y="f20"/>
                    </a:cubicBezTo>
                    <a:cubicBezTo>
                      <a:pt x="f129" y="f18"/>
                      <a:pt x="f129" y="f18"/>
                      <a:pt x="f123" y="f11"/>
                    </a:cubicBezTo>
                    <a:cubicBezTo>
                      <a:pt x="f127" y="f18"/>
                      <a:pt x="f127" y="f20"/>
                      <a:pt x="f123" y="f20"/>
                    </a:cubicBezTo>
                    <a:cubicBezTo>
                      <a:pt x="f123" y="f20"/>
                      <a:pt x="f123" y="f18"/>
                      <a:pt x="f124" y="f11"/>
                    </a:cubicBezTo>
                    <a:cubicBezTo>
                      <a:pt x="f121" y="f14"/>
                      <a:pt x="f122" y="f20"/>
                      <a:pt x="f120" y="f11"/>
                    </a:cubicBezTo>
                    <a:cubicBezTo>
                      <a:pt x="f125" y="f14"/>
                      <a:pt x="f119" y="f9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35" name="Belize">
                <a:extLst>
                  <a:ext uri="{FF2B5EF4-FFF2-40B4-BE49-F238E27FC236}">
                    <a16:creationId xmlns:a16="http://schemas.microsoft.com/office/drawing/2014/main" id="{668C50A3-C321-4A7E-2AEB-F1CDCBE3F41A}"/>
                  </a:ext>
                </a:extLst>
              </p:cNvPr>
              <p:cNvSpPr/>
              <p:nvPr/>
            </p:nvSpPr>
            <p:spPr>
              <a:xfrm>
                <a:off x="4558128" y="3937616"/>
                <a:ext cx="47448" cy="74788"/>
              </a:xfrm>
              <a:custGeom>
                <a:avLst/>
                <a:gdLst>
                  <a:gd name="f0" fmla="val 10800000"/>
                  <a:gd name="f1" fmla="val 5400000"/>
                  <a:gd name="f2" fmla="val 180"/>
                  <a:gd name="f3" fmla="val w"/>
                  <a:gd name="f4" fmla="val h"/>
                  <a:gd name="f5" fmla="val 0"/>
                  <a:gd name="f6" fmla="val 9"/>
                  <a:gd name="f7" fmla="val 15"/>
                  <a:gd name="f8" fmla="val 1"/>
                  <a:gd name="f9" fmla="val 4"/>
                  <a:gd name="f10" fmla="val 2"/>
                  <a:gd name="f11" fmla="val 7"/>
                  <a:gd name="f12" fmla="val 6"/>
                  <a:gd name="f13" fmla="val 8"/>
                  <a:gd name="f14" fmla="val 5"/>
                  <a:gd name="f15" fmla="val 10"/>
                  <a:gd name="f16" fmla="val 12"/>
                  <a:gd name="f17" fmla="val 3"/>
                  <a:gd name="f18" fmla="val 14"/>
                  <a:gd name="f19" fmla="val 13"/>
                  <a:gd name="f20" fmla="+- 0 0 -90"/>
                  <a:gd name="f21" fmla="*/ f3 1 9"/>
                  <a:gd name="f22" fmla="*/ f4 1 15"/>
                  <a:gd name="f23" fmla="+- f7 0 f5"/>
                  <a:gd name="f24" fmla="+- f6 0 f5"/>
                  <a:gd name="f25" fmla="*/ f20 f0 1"/>
                  <a:gd name="f26" fmla="*/ f24 1 9"/>
                  <a:gd name="f27" fmla="*/ f23 1 15"/>
                  <a:gd name="f28" fmla="*/ f25 1 f2"/>
                  <a:gd name="f29" fmla="*/ 1 1 f26"/>
                  <a:gd name="f30" fmla="*/ 4 1 f27"/>
                  <a:gd name="f31" fmla="*/ 7 1 f26"/>
                  <a:gd name="f32" fmla="*/ 0 1 f27"/>
                  <a:gd name="f33" fmla="*/ 6 1 f27"/>
                  <a:gd name="f34" fmla="*/ 4 1 f26"/>
                  <a:gd name="f35" fmla="*/ 12 1 f27"/>
                  <a:gd name="f36" fmla="*/ 2 1 f26"/>
                  <a:gd name="f37" fmla="*/ 15 1 f27"/>
                  <a:gd name="f38" fmla="*/ 0 1 f26"/>
                  <a:gd name="f39" fmla="*/ f6 1 f26"/>
                  <a:gd name="f40" fmla="*/ f7 1 f27"/>
                  <a:gd name="f41" fmla="+- f28 0 f1"/>
                  <a:gd name="f42" fmla="*/ f38 f21 1"/>
                  <a:gd name="f43" fmla="*/ f39 f21 1"/>
                  <a:gd name="f44" fmla="*/ f40 f22 1"/>
                  <a:gd name="f45" fmla="*/ f32 f22 1"/>
                  <a:gd name="f46" fmla="*/ f29 f21 1"/>
                  <a:gd name="f47" fmla="*/ f30 f22 1"/>
                  <a:gd name="f48" fmla="*/ f31 f21 1"/>
                  <a:gd name="f49" fmla="*/ f33 f22 1"/>
                  <a:gd name="f50" fmla="*/ f34 f21 1"/>
                  <a:gd name="f51" fmla="*/ f35 f22 1"/>
                  <a:gd name="f52" fmla="*/ f36 f21 1"/>
                  <a:gd name="f53" fmla="*/ f37 f22 1"/>
                </a:gdLst>
                <a:ahLst/>
                <a:cxnLst>
                  <a:cxn ang="3cd4">
                    <a:pos x="hc" y="t"/>
                  </a:cxn>
                  <a:cxn ang="0">
                    <a:pos x="r" y="vc"/>
                  </a:cxn>
                  <a:cxn ang="cd4">
                    <a:pos x="hc" y="b"/>
                  </a:cxn>
                  <a:cxn ang="cd2">
                    <a:pos x="l" y="vc"/>
                  </a:cxn>
                  <a:cxn ang="f41">
                    <a:pos x="f46" y="f47"/>
                  </a:cxn>
                  <a:cxn ang="f41">
                    <a:pos x="f48" y="f45"/>
                  </a:cxn>
                  <a:cxn ang="f41">
                    <a:pos x="f48" y="f49"/>
                  </a:cxn>
                  <a:cxn ang="f41">
                    <a:pos x="f50" y="f51"/>
                  </a:cxn>
                  <a:cxn ang="f41">
                    <a:pos x="f52" y="f53"/>
                  </a:cxn>
                  <a:cxn ang="f41">
                    <a:pos x="f42" y="f53"/>
                  </a:cxn>
                  <a:cxn ang="f41">
                    <a:pos x="f46" y="f47"/>
                  </a:cxn>
                </a:cxnLst>
                <a:rect l="f42" t="f45" r="f43" b="f44"/>
                <a:pathLst>
                  <a:path w="9" h="15">
                    <a:moveTo>
                      <a:pt x="f8" y="f9"/>
                    </a:moveTo>
                    <a:cubicBezTo>
                      <a:pt x="f9" y="f5"/>
                      <a:pt x="f10" y="f11"/>
                      <a:pt x="f11" y="f5"/>
                    </a:cubicBezTo>
                    <a:cubicBezTo>
                      <a:pt x="f6" y="f5"/>
                      <a:pt x="f12" y="f9"/>
                      <a:pt x="f11" y="f12"/>
                    </a:cubicBezTo>
                    <a:cubicBezTo>
                      <a:pt x="f11" y="f13"/>
                      <a:pt x="f14" y="f15"/>
                      <a:pt x="f9" y="f16"/>
                    </a:cubicBezTo>
                    <a:cubicBezTo>
                      <a:pt x="f17" y="f18"/>
                      <a:pt x="f10" y="f19"/>
                      <a:pt x="f10" y="f7"/>
                    </a:cubicBezTo>
                    <a:cubicBezTo>
                      <a:pt x="f5" y="f7"/>
                      <a:pt x="f5" y="f7"/>
                      <a:pt x="f5" y="f7"/>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36" name="Sudan">
                <a:extLst>
                  <a:ext uri="{FF2B5EF4-FFF2-40B4-BE49-F238E27FC236}">
                    <a16:creationId xmlns:a16="http://schemas.microsoft.com/office/drawing/2014/main" id="{35E05570-DD3B-910A-8921-B489554041AE}"/>
                  </a:ext>
                </a:extLst>
              </p:cNvPr>
              <p:cNvSpPr/>
              <p:nvPr/>
            </p:nvSpPr>
            <p:spPr>
              <a:xfrm>
                <a:off x="7339395" y="3790114"/>
                <a:ext cx="427015" cy="623236"/>
              </a:xfrm>
              <a:custGeom>
                <a:avLst/>
                <a:gdLst>
                  <a:gd name="f0" fmla="val 10800000"/>
                  <a:gd name="f1" fmla="val 5400000"/>
                  <a:gd name="f2" fmla="val 180"/>
                  <a:gd name="f3" fmla="val w"/>
                  <a:gd name="f4" fmla="val h"/>
                  <a:gd name="f5" fmla="val 0"/>
                  <a:gd name="f6" fmla="val 80"/>
                  <a:gd name="f7" fmla="val 127"/>
                  <a:gd name="f8" fmla="val 67"/>
                  <a:gd name="f9" fmla="val 1"/>
                  <a:gd name="f10" fmla="val 70"/>
                  <a:gd name="f11" fmla="val 5"/>
                  <a:gd name="f12" fmla="val 71"/>
                  <a:gd name="f13" fmla="val 3"/>
                  <a:gd name="f14" fmla="val 6"/>
                  <a:gd name="f15" fmla="val 8"/>
                  <a:gd name="f16" fmla="val 75"/>
                  <a:gd name="f17" fmla="val 12"/>
                  <a:gd name="f18" fmla="val 73"/>
                  <a:gd name="f19" fmla="val 13"/>
                  <a:gd name="f20" fmla="val 14"/>
                  <a:gd name="f21" fmla="val 20"/>
                  <a:gd name="f22" fmla="val 22"/>
                  <a:gd name="f23" fmla="val 74"/>
                  <a:gd name="f24" fmla="val 23"/>
                  <a:gd name="f25" fmla="val 26"/>
                  <a:gd name="f26" fmla="val 76"/>
                  <a:gd name="f27" fmla="val 77"/>
                  <a:gd name="f28" fmla="val 25"/>
                  <a:gd name="f29" fmla="val 28"/>
                  <a:gd name="f30" fmla="val 78"/>
                  <a:gd name="f31" fmla="val 27"/>
                  <a:gd name="f32" fmla="val 79"/>
                  <a:gd name="f33" fmla="val 29"/>
                  <a:gd name="f34" fmla="val 35"/>
                  <a:gd name="f35" fmla="val 32"/>
                  <a:gd name="f36" fmla="val 41"/>
                  <a:gd name="f37" fmla="val 72"/>
                  <a:gd name="f38" fmla="val 49"/>
                  <a:gd name="f39" fmla="val 52"/>
                  <a:gd name="f40" fmla="val 56"/>
                  <a:gd name="f41" fmla="val 66"/>
                  <a:gd name="f42" fmla="val 64"/>
                  <a:gd name="f43" fmla="val 65"/>
                  <a:gd name="f44" fmla="val 63"/>
                  <a:gd name="f45" fmla="val 84"/>
                  <a:gd name="f46" fmla="val 93"/>
                  <a:gd name="f47" fmla="val 60"/>
                  <a:gd name="f48" fmla="val 59"/>
                  <a:gd name="f49" fmla="val 58"/>
                  <a:gd name="f50" fmla="val 96"/>
                  <a:gd name="f51" fmla="val 100"/>
                  <a:gd name="f52" fmla="val 104"/>
                  <a:gd name="f53" fmla="val 109"/>
                  <a:gd name="f54" fmla="val 106"/>
                  <a:gd name="f55" fmla="val 68"/>
                  <a:gd name="f56" fmla="val 110"/>
                  <a:gd name="f57" fmla="val 69"/>
                  <a:gd name="f58" fmla="val 114"/>
                  <a:gd name="f59" fmla="val 113"/>
                  <a:gd name="f60" fmla="val 117"/>
                  <a:gd name="f61" fmla="val 123"/>
                  <a:gd name="f62" fmla="val 62"/>
                  <a:gd name="f63" fmla="val 121"/>
                  <a:gd name="f64" fmla="val 53"/>
                  <a:gd name="f65" fmla="val 124"/>
                  <a:gd name="f66" fmla="val 47"/>
                  <a:gd name="f67" fmla="val 45"/>
                  <a:gd name="f68" fmla="val 122"/>
                  <a:gd name="f69" fmla="val 42"/>
                  <a:gd name="f70" fmla="val 119"/>
                  <a:gd name="f71" fmla="val 39"/>
                  <a:gd name="f72" fmla="val 120"/>
                  <a:gd name="f73" fmla="val 38"/>
                  <a:gd name="f74" fmla="val 118"/>
                  <a:gd name="f75" fmla="val 34"/>
                  <a:gd name="f76" fmla="val 116"/>
                  <a:gd name="f77" fmla="val 31"/>
                  <a:gd name="f78" fmla="val 30"/>
                  <a:gd name="f79" fmla="val 111"/>
                  <a:gd name="f80" fmla="val 108"/>
                  <a:gd name="f81" fmla="val 103"/>
                  <a:gd name="f82" fmla="val 102"/>
                  <a:gd name="f83" fmla="val 101"/>
                  <a:gd name="f84" fmla="val 99"/>
                  <a:gd name="f85" fmla="val 19"/>
                  <a:gd name="f86" fmla="val 97"/>
                  <a:gd name="f87" fmla="val 18"/>
                  <a:gd name="f88" fmla="val 95"/>
                  <a:gd name="f89" fmla="val 15"/>
                  <a:gd name="f90" fmla="val 94"/>
                  <a:gd name="f91" fmla="val 92"/>
                  <a:gd name="f92" fmla="val 11"/>
                  <a:gd name="f93" fmla="val 91"/>
                  <a:gd name="f94" fmla="val 16"/>
                  <a:gd name="f95" fmla="val 90"/>
                  <a:gd name="f96" fmla="val 88"/>
                  <a:gd name="f97" fmla="val 87"/>
                  <a:gd name="f98" fmla="val 82"/>
                  <a:gd name="f99" fmla="val 10"/>
                  <a:gd name="f100" fmla="val 81"/>
                  <a:gd name="f101" fmla="val 9"/>
                  <a:gd name="f102" fmla="val 7"/>
                  <a:gd name="f103" fmla="val 4"/>
                  <a:gd name="f104" fmla="val 2"/>
                  <a:gd name="f105" fmla="val 57"/>
                  <a:gd name="f106" fmla="val 55"/>
                  <a:gd name="f107" fmla="val 54"/>
                  <a:gd name="f108" fmla="val 51"/>
                  <a:gd name="f109" fmla="val 48"/>
                  <a:gd name="f110" fmla="val 46"/>
                  <a:gd name="f111" fmla="val 44"/>
                  <a:gd name="f112" fmla="val 43"/>
                  <a:gd name="f113" fmla="val 61"/>
                  <a:gd name="f114" fmla="+- 0 0 -90"/>
                  <a:gd name="f115" fmla="*/ f3 1 80"/>
                  <a:gd name="f116" fmla="*/ f4 1 127"/>
                  <a:gd name="f117" fmla="+- f7 0 f5"/>
                  <a:gd name="f118" fmla="+- f6 0 f5"/>
                  <a:gd name="f119" fmla="*/ f114 f0 1"/>
                  <a:gd name="f120" fmla="*/ f118 1 80"/>
                  <a:gd name="f121" fmla="*/ f117 1 127"/>
                  <a:gd name="f122" fmla="*/ f119 1 f2"/>
                  <a:gd name="f123" fmla="*/ 67 1 f120"/>
                  <a:gd name="f124" fmla="*/ 1 1 f121"/>
                  <a:gd name="f125" fmla="*/ 71 1 f120"/>
                  <a:gd name="f126" fmla="*/ 6 1 f121"/>
                  <a:gd name="f127" fmla="*/ 73 1 f120"/>
                  <a:gd name="f128" fmla="*/ 13 1 f121"/>
                  <a:gd name="f129" fmla="*/ 22 1 f121"/>
                  <a:gd name="f130" fmla="*/ 76 1 f120"/>
                  <a:gd name="f131" fmla="*/ 26 1 f121"/>
                  <a:gd name="f132" fmla="*/ 78 1 f120"/>
                  <a:gd name="f133" fmla="*/ 27 1 f121"/>
                  <a:gd name="f134" fmla="*/ 80 1 f120"/>
                  <a:gd name="f135" fmla="*/ 29 1 f121"/>
                  <a:gd name="f136" fmla="*/ 41 1 f121"/>
                  <a:gd name="f137" fmla="*/ 56 1 f121"/>
                  <a:gd name="f138" fmla="*/ 66 1 f120"/>
                  <a:gd name="f139" fmla="*/ 71 1 f121"/>
                  <a:gd name="f140" fmla="*/ 63 1 f120"/>
                  <a:gd name="f141" fmla="*/ 84 1 f121"/>
                  <a:gd name="f142" fmla="*/ 59 1 f120"/>
                  <a:gd name="f143" fmla="*/ 93 1 f121"/>
                  <a:gd name="f144" fmla="*/ 58 1 f120"/>
                  <a:gd name="f145" fmla="*/ 96 1 f121"/>
                  <a:gd name="f146" fmla="*/ 65 1 f120"/>
                  <a:gd name="f147" fmla="*/ 104 1 f121"/>
                  <a:gd name="f148" fmla="*/ 68 1 f120"/>
                  <a:gd name="f149" fmla="*/ 110 1 f121"/>
                  <a:gd name="f150" fmla="*/ 117 1 f121"/>
                  <a:gd name="f151" fmla="*/ 62 1 f120"/>
                  <a:gd name="f152" fmla="*/ 121 1 f121"/>
                  <a:gd name="f153" fmla="*/ 49 1 f120"/>
                  <a:gd name="f154" fmla="*/ 124 1 f121"/>
                  <a:gd name="f155" fmla="*/ 42 1 f120"/>
                  <a:gd name="f156" fmla="*/ 119 1 f121"/>
                  <a:gd name="f157" fmla="*/ 38 1 f120"/>
                  <a:gd name="f158" fmla="*/ 34 1 f120"/>
                  <a:gd name="f159" fmla="*/ 118 1 f121"/>
                  <a:gd name="f160" fmla="*/ 30 1 f120"/>
                  <a:gd name="f161" fmla="*/ 114 1 f121"/>
                  <a:gd name="f162" fmla="*/ 28 1 f120"/>
                  <a:gd name="f163" fmla="*/ 26 1 f120"/>
                  <a:gd name="f164" fmla="*/ 106 1 f121"/>
                  <a:gd name="f165" fmla="*/ 23 1 f120"/>
                  <a:gd name="f166" fmla="*/ 102 1 f121"/>
                  <a:gd name="f167" fmla="*/ 20 1 f120"/>
                  <a:gd name="f168" fmla="*/ 99 1 f121"/>
                  <a:gd name="f169" fmla="*/ 18 1 f120"/>
                  <a:gd name="f170" fmla="*/ 95 1 f121"/>
                  <a:gd name="f171" fmla="*/ 15 1 f120"/>
                  <a:gd name="f172" fmla="*/ 92 1 f121"/>
                  <a:gd name="f173" fmla="*/ 12 1 f120"/>
                  <a:gd name="f174" fmla="*/ 88 1 f121"/>
                  <a:gd name="f175" fmla="*/ 11 1 f120"/>
                  <a:gd name="f176" fmla="*/ 82 1 f121"/>
                  <a:gd name="f177" fmla="*/ 9 1 f120"/>
                  <a:gd name="f178" fmla="*/ 78 1 f121"/>
                  <a:gd name="f179" fmla="*/ 8 1 f120"/>
                  <a:gd name="f180" fmla="*/ 75 1 f121"/>
                  <a:gd name="f181" fmla="*/ 7 1 f120"/>
                  <a:gd name="f182" fmla="*/ 73 1 f121"/>
                  <a:gd name="f183" fmla="*/ 6 1 f120"/>
                  <a:gd name="f184" fmla="*/ 67 1 f121"/>
                  <a:gd name="f185" fmla="*/ 5 1 f120"/>
                  <a:gd name="f186" fmla="*/ 65 1 f121"/>
                  <a:gd name="f187" fmla="*/ 1 1 f120"/>
                  <a:gd name="f188" fmla="*/ 64 1 f121"/>
                  <a:gd name="f189" fmla="*/ 3 1 f120"/>
                  <a:gd name="f190" fmla="*/ 57 1 f121"/>
                  <a:gd name="f191" fmla="*/ 4 1 f120"/>
                  <a:gd name="f192" fmla="*/ 54 1 f121"/>
                  <a:gd name="f193" fmla="*/ 51 1 f121"/>
                  <a:gd name="f194" fmla="*/ 44 1 f121"/>
                  <a:gd name="f195" fmla="*/ 43 1 f121"/>
                  <a:gd name="f196" fmla="*/ 10 1 f120"/>
                  <a:gd name="f197" fmla="*/ 18 1 f121"/>
                  <a:gd name="f198" fmla="*/ 14 1 f120"/>
                  <a:gd name="f199" fmla="*/ 13 1 f120"/>
                  <a:gd name="f200" fmla="*/ 4 1 f121"/>
                  <a:gd name="f201" fmla="*/ 64 1 f120"/>
                  <a:gd name="f202" fmla="*/ 2 1 f121"/>
                  <a:gd name="f203" fmla="*/ 0 1 f120"/>
                  <a:gd name="f204" fmla="*/ f6 1 f120"/>
                  <a:gd name="f205" fmla="*/ 0 1 f121"/>
                  <a:gd name="f206" fmla="*/ f7 1 f121"/>
                  <a:gd name="f207" fmla="+- f122 0 f1"/>
                  <a:gd name="f208" fmla="*/ f203 f115 1"/>
                  <a:gd name="f209" fmla="*/ f204 f115 1"/>
                  <a:gd name="f210" fmla="*/ f206 f116 1"/>
                  <a:gd name="f211" fmla="*/ f205 f116 1"/>
                  <a:gd name="f212" fmla="*/ f123 f115 1"/>
                  <a:gd name="f213" fmla="*/ f124 f116 1"/>
                  <a:gd name="f214" fmla="*/ f125 f115 1"/>
                  <a:gd name="f215" fmla="*/ f126 f116 1"/>
                  <a:gd name="f216" fmla="*/ f127 f115 1"/>
                  <a:gd name="f217" fmla="*/ f128 f116 1"/>
                  <a:gd name="f218" fmla="*/ f129 f116 1"/>
                  <a:gd name="f219" fmla="*/ f130 f115 1"/>
                  <a:gd name="f220" fmla="*/ f131 f116 1"/>
                  <a:gd name="f221" fmla="*/ f132 f115 1"/>
                  <a:gd name="f222" fmla="*/ f133 f116 1"/>
                  <a:gd name="f223" fmla="*/ f134 f115 1"/>
                  <a:gd name="f224" fmla="*/ f135 f116 1"/>
                  <a:gd name="f225" fmla="*/ f136 f116 1"/>
                  <a:gd name="f226" fmla="*/ f137 f116 1"/>
                  <a:gd name="f227" fmla="*/ f138 f115 1"/>
                  <a:gd name="f228" fmla="*/ f139 f116 1"/>
                  <a:gd name="f229" fmla="*/ f140 f115 1"/>
                  <a:gd name="f230" fmla="*/ f141 f116 1"/>
                  <a:gd name="f231" fmla="*/ f142 f115 1"/>
                  <a:gd name="f232" fmla="*/ f143 f116 1"/>
                  <a:gd name="f233" fmla="*/ f144 f115 1"/>
                  <a:gd name="f234" fmla="*/ f145 f116 1"/>
                  <a:gd name="f235" fmla="*/ f146 f115 1"/>
                  <a:gd name="f236" fmla="*/ f147 f116 1"/>
                  <a:gd name="f237" fmla="*/ f148 f115 1"/>
                  <a:gd name="f238" fmla="*/ f149 f116 1"/>
                  <a:gd name="f239" fmla="*/ f150 f116 1"/>
                  <a:gd name="f240" fmla="*/ f151 f115 1"/>
                  <a:gd name="f241" fmla="*/ f152 f116 1"/>
                  <a:gd name="f242" fmla="*/ f153 f115 1"/>
                  <a:gd name="f243" fmla="*/ f154 f116 1"/>
                  <a:gd name="f244" fmla="*/ f155 f115 1"/>
                  <a:gd name="f245" fmla="*/ f156 f116 1"/>
                  <a:gd name="f246" fmla="*/ f157 f115 1"/>
                  <a:gd name="f247" fmla="*/ f158 f115 1"/>
                  <a:gd name="f248" fmla="*/ f159 f116 1"/>
                  <a:gd name="f249" fmla="*/ f160 f115 1"/>
                  <a:gd name="f250" fmla="*/ f161 f116 1"/>
                  <a:gd name="f251" fmla="*/ f162 f115 1"/>
                  <a:gd name="f252" fmla="*/ f163 f115 1"/>
                  <a:gd name="f253" fmla="*/ f164 f116 1"/>
                  <a:gd name="f254" fmla="*/ f165 f115 1"/>
                  <a:gd name="f255" fmla="*/ f166 f116 1"/>
                  <a:gd name="f256" fmla="*/ f167 f115 1"/>
                  <a:gd name="f257" fmla="*/ f168 f116 1"/>
                  <a:gd name="f258" fmla="*/ f169 f115 1"/>
                  <a:gd name="f259" fmla="*/ f170 f116 1"/>
                  <a:gd name="f260" fmla="*/ f171 f115 1"/>
                  <a:gd name="f261" fmla="*/ f172 f116 1"/>
                  <a:gd name="f262" fmla="*/ f173 f115 1"/>
                  <a:gd name="f263" fmla="*/ f174 f116 1"/>
                  <a:gd name="f264" fmla="*/ f175 f115 1"/>
                  <a:gd name="f265" fmla="*/ f176 f116 1"/>
                  <a:gd name="f266" fmla="*/ f177 f115 1"/>
                  <a:gd name="f267" fmla="*/ f178 f116 1"/>
                  <a:gd name="f268" fmla="*/ f179 f115 1"/>
                  <a:gd name="f269" fmla="*/ f180 f116 1"/>
                  <a:gd name="f270" fmla="*/ f181 f115 1"/>
                  <a:gd name="f271" fmla="*/ f182 f116 1"/>
                  <a:gd name="f272" fmla="*/ f183 f115 1"/>
                  <a:gd name="f273" fmla="*/ f184 f116 1"/>
                  <a:gd name="f274" fmla="*/ f185 f115 1"/>
                  <a:gd name="f275" fmla="*/ f186 f116 1"/>
                  <a:gd name="f276" fmla="*/ f187 f115 1"/>
                  <a:gd name="f277" fmla="*/ f188 f116 1"/>
                  <a:gd name="f278" fmla="*/ f189 f115 1"/>
                  <a:gd name="f279" fmla="*/ f190 f116 1"/>
                  <a:gd name="f280" fmla="*/ f191 f115 1"/>
                  <a:gd name="f281" fmla="*/ f192 f116 1"/>
                  <a:gd name="f282" fmla="*/ f193 f116 1"/>
                  <a:gd name="f283" fmla="*/ f194 f116 1"/>
                  <a:gd name="f284" fmla="*/ f195 f116 1"/>
                  <a:gd name="f285" fmla="*/ f196 f115 1"/>
                  <a:gd name="f286" fmla="*/ f197 f116 1"/>
                  <a:gd name="f287" fmla="*/ f198 f115 1"/>
                  <a:gd name="f288" fmla="*/ f199 f115 1"/>
                  <a:gd name="f289" fmla="*/ f200 f116 1"/>
                  <a:gd name="f290" fmla="*/ f201 f115 1"/>
                  <a:gd name="f291" fmla="*/ f202 f116 1"/>
                </a:gdLst>
                <a:ahLst/>
                <a:cxnLst>
                  <a:cxn ang="3cd4">
                    <a:pos x="hc" y="t"/>
                  </a:cxn>
                  <a:cxn ang="0">
                    <a:pos x="r" y="vc"/>
                  </a:cxn>
                  <a:cxn ang="cd4">
                    <a:pos x="hc" y="b"/>
                  </a:cxn>
                  <a:cxn ang="cd2">
                    <a:pos x="l" y="vc"/>
                  </a:cxn>
                  <a:cxn ang="f207">
                    <a:pos x="f212" y="f213"/>
                  </a:cxn>
                  <a:cxn ang="f207">
                    <a:pos x="f214" y="f215"/>
                  </a:cxn>
                  <a:cxn ang="f207">
                    <a:pos x="f216" y="f217"/>
                  </a:cxn>
                  <a:cxn ang="f207">
                    <a:pos x="f216" y="f218"/>
                  </a:cxn>
                  <a:cxn ang="f207">
                    <a:pos x="f219" y="f220"/>
                  </a:cxn>
                  <a:cxn ang="f207">
                    <a:pos x="f221" y="f222"/>
                  </a:cxn>
                  <a:cxn ang="f207">
                    <a:pos x="f223" y="f224"/>
                  </a:cxn>
                  <a:cxn ang="f207">
                    <a:pos x="f216" y="f225"/>
                  </a:cxn>
                  <a:cxn ang="f207">
                    <a:pos x="f214" y="f226"/>
                  </a:cxn>
                  <a:cxn ang="f207">
                    <a:pos x="f227" y="f228"/>
                  </a:cxn>
                  <a:cxn ang="f207">
                    <a:pos x="f229" y="f230"/>
                  </a:cxn>
                  <a:cxn ang="f207">
                    <a:pos x="f231" y="f232"/>
                  </a:cxn>
                  <a:cxn ang="f207">
                    <a:pos x="f233" y="f234"/>
                  </a:cxn>
                  <a:cxn ang="f207">
                    <a:pos x="f235" y="f236"/>
                  </a:cxn>
                  <a:cxn ang="f207">
                    <a:pos x="f237" y="f238"/>
                  </a:cxn>
                  <a:cxn ang="f207">
                    <a:pos x="f214" y="f239"/>
                  </a:cxn>
                  <a:cxn ang="f207">
                    <a:pos x="f240" y="f241"/>
                  </a:cxn>
                  <a:cxn ang="f207">
                    <a:pos x="f242" y="f243"/>
                  </a:cxn>
                  <a:cxn ang="f207">
                    <a:pos x="f244" y="f245"/>
                  </a:cxn>
                  <a:cxn ang="f207">
                    <a:pos x="f246" y="f245"/>
                  </a:cxn>
                  <a:cxn ang="f207">
                    <a:pos x="f247" y="f248"/>
                  </a:cxn>
                  <a:cxn ang="f207">
                    <a:pos x="f249" y="f250"/>
                  </a:cxn>
                  <a:cxn ang="f207">
                    <a:pos x="f251" y="f238"/>
                  </a:cxn>
                  <a:cxn ang="f207">
                    <a:pos x="f252" y="f253"/>
                  </a:cxn>
                  <a:cxn ang="f207">
                    <a:pos x="f254" y="f255"/>
                  </a:cxn>
                  <a:cxn ang="f207">
                    <a:pos x="f256" y="f257"/>
                  </a:cxn>
                  <a:cxn ang="f207">
                    <a:pos x="f258" y="f259"/>
                  </a:cxn>
                  <a:cxn ang="f207">
                    <a:pos x="f260" y="f261"/>
                  </a:cxn>
                  <a:cxn ang="f207">
                    <a:pos x="f262" y="f263"/>
                  </a:cxn>
                  <a:cxn ang="f207">
                    <a:pos x="f264" y="f265"/>
                  </a:cxn>
                  <a:cxn ang="f207">
                    <a:pos x="f266" y="f267"/>
                  </a:cxn>
                  <a:cxn ang="f207">
                    <a:pos x="f268" y="f269"/>
                  </a:cxn>
                  <a:cxn ang="f207">
                    <a:pos x="f270" y="f271"/>
                  </a:cxn>
                  <a:cxn ang="f207">
                    <a:pos x="f272" y="f273"/>
                  </a:cxn>
                  <a:cxn ang="f207">
                    <a:pos x="f274" y="f275"/>
                  </a:cxn>
                  <a:cxn ang="f207">
                    <a:pos x="f276" y="f277"/>
                  </a:cxn>
                  <a:cxn ang="f207">
                    <a:pos x="f278" y="f279"/>
                  </a:cxn>
                  <a:cxn ang="f207">
                    <a:pos x="f280" y="f281"/>
                  </a:cxn>
                  <a:cxn ang="f207">
                    <a:pos x="f280" y="f282"/>
                  </a:cxn>
                  <a:cxn ang="f207">
                    <a:pos x="f270" y="f283"/>
                  </a:cxn>
                  <a:cxn ang="f207">
                    <a:pos x="f264" y="f284"/>
                  </a:cxn>
                  <a:cxn ang="f207">
                    <a:pos x="f285" y="f286"/>
                  </a:cxn>
                  <a:cxn ang="f207">
                    <a:pos x="f287" y="f286"/>
                  </a:cxn>
                  <a:cxn ang="f207">
                    <a:pos x="f288" y="f289"/>
                  </a:cxn>
                  <a:cxn ang="f207">
                    <a:pos x="f231" y="f289"/>
                  </a:cxn>
                  <a:cxn ang="f207">
                    <a:pos x="f240" y="f289"/>
                  </a:cxn>
                  <a:cxn ang="f207">
                    <a:pos x="f290" y="f291"/>
                  </a:cxn>
                  <a:cxn ang="f207">
                    <a:pos x="f212" y="f213"/>
                  </a:cxn>
                </a:cxnLst>
                <a:rect l="f208" t="f211" r="f209" b="f210"/>
                <a:pathLst>
                  <a:path w="80" h="127">
                    <a:moveTo>
                      <a:pt x="f8" y="f9"/>
                    </a:moveTo>
                    <a:cubicBezTo>
                      <a:pt x="f10" y="f11"/>
                      <a:pt x="f12" y="f13"/>
                      <a:pt x="f12" y="f14"/>
                    </a:cubicBezTo>
                    <a:cubicBezTo>
                      <a:pt x="f10" y="f15"/>
                      <a:pt x="f16" y="f17"/>
                      <a:pt x="f18" y="f19"/>
                    </a:cubicBezTo>
                    <a:cubicBezTo>
                      <a:pt x="f18" y="f20"/>
                      <a:pt x="f18" y="f21"/>
                      <a:pt x="f18" y="f22"/>
                    </a:cubicBezTo>
                    <a:cubicBezTo>
                      <a:pt x="f23" y="f24"/>
                      <a:pt x="f23" y="f25"/>
                      <a:pt x="f26" y="f25"/>
                    </a:cubicBezTo>
                    <a:cubicBezTo>
                      <a:pt x="f27" y="f28"/>
                      <a:pt x="f27" y="f29"/>
                      <a:pt x="f30" y="f31"/>
                    </a:cubicBezTo>
                    <a:cubicBezTo>
                      <a:pt x="f30" y="f25"/>
                      <a:pt x="f32" y="f31"/>
                      <a:pt x="f6" y="f33"/>
                    </a:cubicBezTo>
                    <a:cubicBezTo>
                      <a:pt x="f27" y="f34"/>
                      <a:pt x="f23" y="f35"/>
                      <a:pt x="f18" y="f36"/>
                    </a:cubicBezTo>
                    <a:cubicBezTo>
                      <a:pt x="f37" y="f38"/>
                      <a:pt x="f12" y="f39"/>
                      <a:pt x="f12" y="f40"/>
                    </a:cubicBezTo>
                    <a:cubicBezTo>
                      <a:pt x="f10" y="f41"/>
                      <a:pt x="f41" y="f42"/>
                      <a:pt x="f41" y="f12"/>
                    </a:cubicBezTo>
                    <a:cubicBezTo>
                      <a:pt x="f43" y="f27"/>
                      <a:pt x="f44" y="f37"/>
                      <a:pt x="f44" y="f45"/>
                    </a:cubicBezTo>
                    <a:cubicBezTo>
                      <a:pt x="f44" y="f46"/>
                      <a:pt x="f47" y="f46"/>
                      <a:pt x="f48" y="f46"/>
                    </a:cubicBezTo>
                    <a:cubicBezTo>
                      <a:pt x="f49" y="f50"/>
                      <a:pt x="f49" y="f50"/>
                      <a:pt x="f49" y="f50"/>
                    </a:cubicBezTo>
                    <a:cubicBezTo>
                      <a:pt x="f49" y="f50"/>
                      <a:pt x="f44" y="f51"/>
                      <a:pt x="f43" y="f52"/>
                    </a:cubicBezTo>
                    <a:cubicBezTo>
                      <a:pt x="f41" y="f53"/>
                      <a:pt x="f41" y="f54"/>
                      <a:pt x="f55" y="f56"/>
                    </a:cubicBezTo>
                    <a:cubicBezTo>
                      <a:pt x="f57" y="f58"/>
                      <a:pt x="f37" y="f59"/>
                      <a:pt x="f12" y="f60"/>
                    </a:cubicBezTo>
                    <a:cubicBezTo>
                      <a:pt x="f41" y="f61"/>
                      <a:pt x="f57" y="f59"/>
                      <a:pt x="f62" y="f63"/>
                    </a:cubicBezTo>
                    <a:cubicBezTo>
                      <a:pt x="f40" y="f7"/>
                      <a:pt x="f64" y="f63"/>
                      <a:pt x="f38" y="f65"/>
                    </a:cubicBezTo>
                    <a:cubicBezTo>
                      <a:pt x="f66" y="f65"/>
                      <a:pt x="f67" y="f68"/>
                      <a:pt x="f69" y="f70"/>
                    </a:cubicBezTo>
                    <a:cubicBezTo>
                      <a:pt x="f71" y="f60"/>
                      <a:pt x="f71" y="f72"/>
                      <a:pt x="f73" y="f70"/>
                    </a:cubicBezTo>
                    <a:cubicBezTo>
                      <a:pt x="f34" y="f74"/>
                      <a:pt x="f34" y="f72"/>
                      <a:pt x="f75" y="f74"/>
                    </a:cubicBezTo>
                    <a:cubicBezTo>
                      <a:pt x="f35" y="f76"/>
                      <a:pt x="f77" y="f60"/>
                      <a:pt x="f78" y="f58"/>
                    </a:cubicBezTo>
                    <a:cubicBezTo>
                      <a:pt x="f33" y="f79"/>
                      <a:pt x="f29" y="f58"/>
                      <a:pt x="f29" y="f56"/>
                    </a:cubicBezTo>
                    <a:cubicBezTo>
                      <a:pt x="f29" y="f80"/>
                      <a:pt x="f31" y="f54"/>
                      <a:pt x="f25" y="f54"/>
                    </a:cubicBezTo>
                    <a:cubicBezTo>
                      <a:pt x="f28" y="f54"/>
                      <a:pt x="f28" y="f81"/>
                      <a:pt x="f24" y="f82"/>
                    </a:cubicBezTo>
                    <a:cubicBezTo>
                      <a:pt x="f22" y="f83"/>
                      <a:pt x="f24" y="f83"/>
                      <a:pt x="f21" y="f84"/>
                    </a:cubicBezTo>
                    <a:cubicBezTo>
                      <a:pt x="f85" y="f86"/>
                      <a:pt x="f22" y="f86"/>
                      <a:pt x="f87" y="f88"/>
                    </a:cubicBezTo>
                    <a:cubicBezTo>
                      <a:pt x="f89" y="f90"/>
                      <a:pt x="f85" y="f90"/>
                      <a:pt x="f89" y="f91"/>
                    </a:cubicBezTo>
                    <a:cubicBezTo>
                      <a:pt x="f92" y="f93"/>
                      <a:pt x="f94" y="f95"/>
                      <a:pt x="f17" y="f96"/>
                    </a:cubicBezTo>
                    <a:cubicBezTo>
                      <a:pt x="f15" y="f97"/>
                      <a:pt x="f19" y="f45"/>
                      <a:pt x="f92" y="f98"/>
                    </a:cubicBezTo>
                    <a:cubicBezTo>
                      <a:pt x="f99" y="f100"/>
                      <a:pt x="f92" y="f100"/>
                      <a:pt x="f101" y="f30"/>
                    </a:cubicBezTo>
                    <a:cubicBezTo>
                      <a:pt x="f15" y="f27"/>
                      <a:pt x="f15" y="f27"/>
                      <a:pt x="f15" y="f16"/>
                    </a:cubicBezTo>
                    <a:cubicBezTo>
                      <a:pt x="f15" y="f23"/>
                      <a:pt x="f101" y="f23"/>
                      <a:pt x="f102" y="f18"/>
                    </a:cubicBezTo>
                    <a:cubicBezTo>
                      <a:pt x="f14" y="f37"/>
                      <a:pt x="f102" y="f10"/>
                      <a:pt x="f14" y="f8"/>
                    </a:cubicBezTo>
                    <a:cubicBezTo>
                      <a:pt x="f103" y="f42"/>
                      <a:pt x="f14" y="f41"/>
                      <a:pt x="f11" y="f43"/>
                    </a:cubicBezTo>
                    <a:cubicBezTo>
                      <a:pt x="f103" y="f62"/>
                      <a:pt x="f104" y="f41"/>
                      <a:pt x="f9" y="f42"/>
                    </a:cubicBezTo>
                    <a:cubicBezTo>
                      <a:pt x="f5" y="f48"/>
                      <a:pt x="f13" y="f48"/>
                      <a:pt x="f13" y="f105"/>
                    </a:cubicBezTo>
                    <a:cubicBezTo>
                      <a:pt x="f13" y="f40"/>
                      <a:pt x="f11" y="f106"/>
                      <a:pt x="f103" y="f107"/>
                    </a:cubicBezTo>
                    <a:cubicBezTo>
                      <a:pt x="f104" y="f39"/>
                      <a:pt x="f103" y="f64"/>
                      <a:pt x="f103" y="f108"/>
                    </a:cubicBezTo>
                    <a:cubicBezTo>
                      <a:pt x="f103" y="f109"/>
                      <a:pt x="f11" y="f110"/>
                      <a:pt x="f102" y="f111"/>
                    </a:cubicBezTo>
                    <a:cubicBezTo>
                      <a:pt x="f101" y="f69"/>
                      <a:pt x="f15" y="f67"/>
                      <a:pt x="f92" y="f112"/>
                    </a:cubicBezTo>
                    <a:cubicBezTo>
                      <a:pt x="f99" y="f87"/>
                      <a:pt x="f99" y="f87"/>
                      <a:pt x="f99" y="f87"/>
                    </a:cubicBezTo>
                    <a:cubicBezTo>
                      <a:pt x="f20" y="f87"/>
                      <a:pt x="f20" y="f87"/>
                      <a:pt x="f20" y="f87"/>
                    </a:cubicBezTo>
                    <a:cubicBezTo>
                      <a:pt x="f19" y="f103"/>
                      <a:pt x="f19" y="f103"/>
                      <a:pt x="f19" y="f103"/>
                    </a:cubicBezTo>
                    <a:cubicBezTo>
                      <a:pt x="f48" y="f103"/>
                      <a:pt x="f48" y="f103"/>
                      <a:pt x="f48" y="f103"/>
                    </a:cubicBezTo>
                    <a:cubicBezTo>
                      <a:pt x="f113" y="f11"/>
                      <a:pt x="f42" y="f11"/>
                      <a:pt x="f62" y="f103"/>
                    </a:cubicBezTo>
                    <a:cubicBezTo>
                      <a:pt x="f113" y="f13"/>
                      <a:pt x="f44" y="f103"/>
                      <a:pt x="f42" y="f104"/>
                    </a:cubicBezTo>
                    <a:cubicBezTo>
                      <a:pt x="f43" y="f5"/>
                      <a:pt x="f41" y="f104"/>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37" name="Burundi">
                <a:extLst>
                  <a:ext uri="{FF2B5EF4-FFF2-40B4-BE49-F238E27FC236}">
                    <a16:creationId xmlns:a16="http://schemas.microsoft.com/office/drawing/2014/main" id="{9340F1E1-3343-6F2F-68D9-356D3F2E0468}"/>
                  </a:ext>
                </a:extLst>
              </p:cNvPr>
              <p:cNvSpPr/>
              <p:nvPr/>
            </p:nvSpPr>
            <p:spPr>
              <a:xfrm>
                <a:off x="7547256" y="4589931"/>
                <a:ext cx="47448" cy="78940"/>
              </a:xfrm>
              <a:custGeom>
                <a:avLst/>
                <a:gdLst>
                  <a:gd name="f0" fmla="val 10800000"/>
                  <a:gd name="f1" fmla="val 5400000"/>
                  <a:gd name="f2" fmla="val 180"/>
                  <a:gd name="f3" fmla="val w"/>
                  <a:gd name="f4" fmla="val h"/>
                  <a:gd name="f5" fmla="val 0"/>
                  <a:gd name="f6" fmla="val 9"/>
                  <a:gd name="f7" fmla="val 16"/>
                  <a:gd name="f8" fmla="val 3"/>
                  <a:gd name="f9" fmla="val 12"/>
                  <a:gd name="f10" fmla="val 15"/>
                  <a:gd name="f11" fmla="val 4"/>
                  <a:gd name="f12" fmla="val 7"/>
                  <a:gd name="f13" fmla="val 13"/>
                  <a:gd name="f14" fmla="val 8"/>
                  <a:gd name="f15" fmla="val 11"/>
                  <a:gd name="f16" fmla="val 5"/>
                  <a:gd name="f17" fmla="val 2"/>
                  <a:gd name="f18" fmla="val 6"/>
                  <a:gd name="f19" fmla="val 1"/>
                  <a:gd name="f20" fmla="val 10"/>
                  <a:gd name="f21" fmla="+- 0 0 -90"/>
                  <a:gd name="f22" fmla="*/ f3 1 9"/>
                  <a:gd name="f23" fmla="*/ f4 1 16"/>
                  <a:gd name="f24" fmla="+- f7 0 f5"/>
                  <a:gd name="f25" fmla="+- f6 0 f5"/>
                  <a:gd name="f26" fmla="*/ f21 f0 1"/>
                  <a:gd name="f27" fmla="*/ f25 1 9"/>
                  <a:gd name="f28" fmla="*/ f24 1 16"/>
                  <a:gd name="f29" fmla="*/ f26 1 f2"/>
                  <a:gd name="f30" fmla="*/ 3 1 f27"/>
                  <a:gd name="f31" fmla="*/ 12 1 f28"/>
                  <a:gd name="f32" fmla="*/ 4 1 f27"/>
                  <a:gd name="f33" fmla="*/ 16 1 f28"/>
                  <a:gd name="f34" fmla="*/ 8 1 f27"/>
                  <a:gd name="f35" fmla="*/ 9 1 f28"/>
                  <a:gd name="f36" fmla="*/ 9 1 f27"/>
                  <a:gd name="f37" fmla="*/ 5 1 f28"/>
                  <a:gd name="f38" fmla="*/ 7 1 f27"/>
                  <a:gd name="f39" fmla="*/ 2 1 f28"/>
                  <a:gd name="f40" fmla="*/ 3 1 f28"/>
                  <a:gd name="f41" fmla="*/ 0 1 f27"/>
                  <a:gd name="f42" fmla="*/ 4 1 f28"/>
                  <a:gd name="f43" fmla="*/ f6 1 f27"/>
                  <a:gd name="f44" fmla="*/ 0 1 f28"/>
                  <a:gd name="f45" fmla="*/ f7 1 f28"/>
                  <a:gd name="f46" fmla="+- f29 0 f1"/>
                  <a:gd name="f47" fmla="*/ f41 f22 1"/>
                  <a:gd name="f48" fmla="*/ f43 f22 1"/>
                  <a:gd name="f49" fmla="*/ f45 f23 1"/>
                  <a:gd name="f50" fmla="*/ f44 f23 1"/>
                  <a:gd name="f51" fmla="*/ f30 f22 1"/>
                  <a:gd name="f52" fmla="*/ f31 f23 1"/>
                  <a:gd name="f53" fmla="*/ f32 f22 1"/>
                  <a:gd name="f54" fmla="*/ f33 f23 1"/>
                  <a:gd name="f55" fmla="*/ f34 f22 1"/>
                  <a:gd name="f56" fmla="*/ f35 f23 1"/>
                  <a:gd name="f57" fmla="*/ f36 f22 1"/>
                  <a:gd name="f58" fmla="*/ f37 f23 1"/>
                  <a:gd name="f59" fmla="*/ f38 f22 1"/>
                  <a:gd name="f60" fmla="*/ f39 f23 1"/>
                  <a:gd name="f61" fmla="*/ f40 f23 1"/>
                  <a:gd name="f62" fmla="*/ f42 f23 1"/>
                </a:gdLst>
                <a:ahLst/>
                <a:cxnLst>
                  <a:cxn ang="3cd4">
                    <a:pos x="hc" y="t"/>
                  </a:cxn>
                  <a:cxn ang="0">
                    <a:pos x="r" y="vc"/>
                  </a:cxn>
                  <a:cxn ang="cd4">
                    <a:pos x="hc" y="b"/>
                  </a:cxn>
                  <a:cxn ang="cd2">
                    <a:pos x="l" y="vc"/>
                  </a:cxn>
                  <a:cxn ang="f46">
                    <a:pos x="f51" y="f52"/>
                  </a:cxn>
                  <a:cxn ang="f46">
                    <a:pos x="f53" y="f54"/>
                  </a:cxn>
                  <a:cxn ang="f46">
                    <a:pos x="f55" y="f56"/>
                  </a:cxn>
                  <a:cxn ang="f46">
                    <a:pos x="f57" y="f58"/>
                  </a:cxn>
                  <a:cxn ang="f46">
                    <a:pos x="f59" y="f60"/>
                  </a:cxn>
                  <a:cxn ang="f46">
                    <a:pos x="f51" y="f61"/>
                  </a:cxn>
                  <a:cxn ang="f46">
                    <a:pos x="f47" y="f62"/>
                  </a:cxn>
                  <a:cxn ang="f46">
                    <a:pos x="f51" y="f52"/>
                  </a:cxn>
                </a:cxnLst>
                <a:rect l="f47" t="f50" r="f48" b="f49"/>
                <a:pathLst>
                  <a:path w="9" h="16">
                    <a:moveTo>
                      <a:pt x="f8" y="f9"/>
                    </a:moveTo>
                    <a:cubicBezTo>
                      <a:pt x="f8" y="f7"/>
                      <a:pt x="f8" y="f10"/>
                      <a:pt x="f11" y="f7"/>
                    </a:cubicBezTo>
                    <a:cubicBezTo>
                      <a:pt x="f12" y="f13"/>
                      <a:pt x="f14" y="f15"/>
                      <a:pt x="f14" y="f6"/>
                    </a:cubicBezTo>
                    <a:cubicBezTo>
                      <a:pt x="f14" y="f12"/>
                      <a:pt x="f6" y="f12"/>
                      <a:pt x="f6" y="f16"/>
                    </a:cubicBezTo>
                    <a:cubicBezTo>
                      <a:pt x="f6" y="f11"/>
                      <a:pt x="f16" y="f16"/>
                      <a:pt x="f12" y="f17"/>
                    </a:cubicBezTo>
                    <a:cubicBezTo>
                      <a:pt x="f18" y="f19"/>
                      <a:pt x="f8" y="f5"/>
                      <a:pt x="f8" y="f8"/>
                    </a:cubicBezTo>
                    <a:cubicBezTo>
                      <a:pt x="f8" y="f18"/>
                      <a:pt x="f8" y="f17"/>
                      <a:pt x="f5" y="f11"/>
                    </a:cubicBezTo>
                    <a:cubicBezTo>
                      <a:pt x="f17" y="f10"/>
                      <a:pt x="f17" y="f2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38" name="Uganda">
                <a:extLst>
                  <a:ext uri="{FF2B5EF4-FFF2-40B4-BE49-F238E27FC236}">
                    <a16:creationId xmlns:a16="http://schemas.microsoft.com/office/drawing/2014/main" id="{A1C549E8-30D1-AAA0-6D45-B0D14E906636}"/>
                  </a:ext>
                </a:extLst>
              </p:cNvPr>
              <p:cNvSpPr/>
              <p:nvPr/>
            </p:nvSpPr>
            <p:spPr>
              <a:xfrm>
                <a:off x="7556299" y="4384264"/>
                <a:ext cx="151378" cy="176579"/>
              </a:xfrm>
              <a:custGeom>
                <a:avLst/>
                <a:gdLst>
                  <a:gd name="f0" fmla="val 10800000"/>
                  <a:gd name="f1" fmla="val 5400000"/>
                  <a:gd name="f2" fmla="val 180"/>
                  <a:gd name="f3" fmla="val w"/>
                  <a:gd name="f4" fmla="val h"/>
                  <a:gd name="f5" fmla="val 0"/>
                  <a:gd name="f6" fmla="val 28"/>
                  <a:gd name="f7" fmla="val 36"/>
                  <a:gd name="f8" fmla="val 22"/>
                  <a:gd name="f9" fmla="val 27"/>
                  <a:gd name="f10" fmla="val 21"/>
                  <a:gd name="f11" fmla="val 26"/>
                  <a:gd name="f12" fmla="val 20"/>
                  <a:gd name="f13" fmla="val 25"/>
                  <a:gd name="f14" fmla="val 19"/>
                  <a:gd name="f15" fmla="val 17"/>
                  <a:gd name="f16" fmla="val 18"/>
                  <a:gd name="f17" fmla="val 16"/>
                  <a:gd name="f18" fmla="val 14"/>
                  <a:gd name="f19" fmla="val 15"/>
                  <a:gd name="f20" fmla="val 29"/>
                  <a:gd name="f21" fmla="val 30"/>
                  <a:gd name="f22" fmla="val 13"/>
                  <a:gd name="f23" fmla="val 31"/>
                  <a:gd name="f24" fmla="val 12"/>
                  <a:gd name="f25" fmla="val 32"/>
                  <a:gd name="f26" fmla="val 33"/>
                  <a:gd name="f27" fmla="val 11"/>
                  <a:gd name="f28" fmla="val 34"/>
                  <a:gd name="f29" fmla="val 10"/>
                  <a:gd name="f30" fmla="val 8"/>
                  <a:gd name="f31" fmla="val 7"/>
                  <a:gd name="f32" fmla="val 6"/>
                  <a:gd name="f33" fmla="val 2"/>
                  <a:gd name="f34" fmla="val 5"/>
                  <a:gd name="f35" fmla="val 3"/>
                  <a:gd name="f36" fmla="val 23"/>
                  <a:gd name="f37" fmla="val 4"/>
                  <a:gd name="f38" fmla="val 24"/>
                  <a:gd name="f39" fmla="val 9"/>
                  <a:gd name="f40" fmla="+- 0 0 -90"/>
                  <a:gd name="f41" fmla="*/ f3 1 28"/>
                  <a:gd name="f42" fmla="*/ f4 1 36"/>
                  <a:gd name="f43" fmla="+- f7 0 f5"/>
                  <a:gd name="f44" fmla="+- f6 0 f5"/>
                  <a:gd name="f45" fmla="*/ f40 f0 1"/>
                  <a:gd name="f46" fmla="*/ f44 1 28"/>
                  <a:gd name="f47" fmla="*/ f43 1 36"/>
                  <a:gd name="f48" fmla="*/ f45 1 f2"/>
                  <a:gd name="f49" fmla="*/ 22 1 f46"/>
                  <a:gd name="f50" fmla="*/ 27 1 f47"/>
                  <a:gd name="f51" fmla="*/ 20 1 f46"/>
                  <a:gd name="f52" fmla="*/ 26 1 f47"/>
                  <a:gd name="f53" fmla="*/ 19 1 f46"/>
                  <a:gd name="f54" fmla="*/ 16 1 f46"/>
                  <a:gd name="f55" fmla="*/ 15 1 f46"/>
                  <a:gd name="f56" fmla="*/ 28 1 f47"/>
                  <a:gd name="f57" fmla="*/ 14 1 f46"/>
                  <a:gd name="f58" fmla="*/ 30 1 f47"/>
                  <a:gd name="f59" fmla="*/ 12 1 f46"/>
                  <a:gd name="f60" fmla="*/ 33 1 f47"/>
                  <a:gd name="f61" fmla="*/ 8 1 f46"/>
                  <a:gd name="f62" fmla="*/ 6 1 f46"/>
                  <a:gd name="f63" fmla="*/ 2 1 f46"/>
                  <a:gd name="f64" fmla="*/ 34 1 f47"/>
                  <a:gd name="f65" fmla="*/ 3 1 f46"/>
                  <a:gd name="f66" fmla="*/ 16 1 f47"/>
                  <a:gd name="f67" fmla="*/ 10 1 f46"/>
                  <a:gd name="f68" fmla="*/ 12 1 f47"/>
                  <a:gd name="f69" fmla="*/ 7 1 f46"/>
                  <a:gd name="f70" fmla="*/ 8 1 f47"/>
                  <a:gd name="f71" fmla="*/ 3 1 f47"/>
                  <a:gd name="f72" fmla="*/ 21 1 f46"/>
                  <a:gd name="f73" fmla="*/ 0 1 f47"/>
                  <a:gd name="f74" fmla="*/ 24 1 f46"/>
                  <a:gd name="f75" fmla="*/ 7 1 f47"/>
                  <a:gd name="f76" fmla="*/ 25 1 f46"/>
                  <a:gd name="f77" fmla="*/ 9 1 f47"/>
                  <a:gd name="f78" fmla="*/ 26 1 f46"/>
                  <a:gd name="f79" fmla="*/ 22 1 f47"/>
                  <a:gd name="f80" fmla="*/ 0 1 f46"/>
                  <a:gd name="f81" fmla="*/ f6 1 f46"/>
                  <a:gd name="f82" fmla="*/ f7 1 f47"/>
                  <a:gd name="f83" fmla="+- f48 0 f1"/>
                  <a:gd name="f84" fmla="*/ f80 f41 1"/>
                  <a:gd name="f85" fmla="*/ f81 f41 1"/>
                  <a:gd name="f86" fmla="*/ f82 f42 1"/>
                  <a:gd name="f87" fmla="*/ f73 f42 1"/>
                  <a:gd name="f88" fmla="*/ f49 f41 1"/>
                  <a:gd name="f89" fmla="*/ f50 f42 1"/>
                  <a:gd name="f90" fmla="*/ f51 f41 1"/>
                  <a:gd name="f91" fmla="*/ f52 f42 1"/>
                  <a:gd name="f92" fmla="*/ f53 f41 1"/>
                  <a:gd name="f93" fmla="*/ f54 f41 1"/>
                  <a:gd name="f94" fmla="*/ f55 f41 1"/>
                  <a:gd name="f95" fmla="*/ f56 f42 1"/>
                  <a:gd name="f96" fmla="*/ f57 f41 1"/>
                  <a:gd name="f97" fmla="*/ f58 f42 1"/>
                  <a:gd name="f98" fmla="*/ f59 f41 1"/>
                  <a:gd name="f99" fmla="*/ f60 f42 1"/>
                  <a:gd name="f100" fmla="*/ f61 f41 1"/>
                  <a:gd name="f101" fmla="*/ f62 f41 1"/>
                  <a:gd name="f102" fmla="*/ f63 f41 1"/>
                  <a:gd name="f103" fmla="*/ f64 f42 1"/>
                  <a:gd name="f104" fmla="*/ f65 f41 1"/>
                  <a:gd name="f105" fmla="*/ f66 f42 1"/>
                  <a:gd name="f106" fmla="*/ f67 f41 1"/>
                  <a:gd name="f107" fmla="*/ f68 f42 1"/>
                  <a:gd name="f108" fmla="*/ f69 f41 1"/>
                  <a:gd name="f109" fmla="*/ f70 f42 1"/>
                  <a:gd name="f110" fmla="*/ f71 f42 1"/>
                  <a:gd name="f111" fmla="*/ f72 f41 1"/>
                  <a:gd name="f112" fmla="*/ f74 f41 1"/>
                  <a:gd name="f113" fmla="*/ f75 f42 1"/>
                  <a:gd name="f114" fmla="*/ f76 f41 1"/>
                  <a:gd name="f115" fmla="*/ f77 f42 1"/>
                  <a:gd name="f116" fmla="*/ f78 f41 1"/>
                  <a:gd name="f117" fmla="*/ f79 f42 1"/>
                </a:gdLst>
                <a:ahLst/>
                <a:cxnLst>
                  <a:cxn ang="3cd4">
                    <a:pos x="hc" y="t"/>
                  </a:cxn>
                  <a:cxn ang="0">
                    <a:pos x="r" y="vc"/>
                  </a:cxn>
                  <a:cxn ang="cd4">
                    <a:pos x="hc" y="b"/>
                  </a:cxn>
                  <a:cxn ang="cd2">
                    <a:pos x="l" y="vc"/>
                  </a:cxn>
                  <a:cxn ang="f83">
                    <a:pos x="f88" y="f89"/>
                  </a:cxn>
                  <a:cxn ang="f83">
                    <a:pos x="f90" y="f91"/>
                  </a:cxn>
                  <a:cxn ang="f83">
                    <a:pos x="f92" y="f91"/>
                  </a:cxn>
                  <a:cxn ang="f83">
                    <a:pos x="f93" y="f89"/>
                  </a:cxn>
                  <a:cxn ang="f83">
                    <a:pos x="f94" y="f95"/>
                  </a:cxn>
                  <a:cxn ang="f83">
                    <a:pos x="f96" y="f97"/>
                  </a:cxn>
                  <a:cxn ang="f83">
                    <a:pos x="f98" y="f99"/>
                  </a:cxn>
                  <a:cxn ang="f83">
                    <a:pos x="f100" y="f99"/>
                  </a:cxn>
                  <a:cxn ang="f83">
                    <a:pos x="f101" y="f99"/>
                  </a:cxn>
                  <a:cxn ang="f83">
                    <a:pos x="f102" y="f103"/>
                  </a:cxn>
                  <a:cxn ang="f83">
                    <a:pos x="f104" y="f91"/>
                  </a:cxn>
                  <a:cxn ang="f83">
                    <a:pos x="f100" y="f105"/>
                  </a:cxn>
                  <a:cxn ang="f83">
                    <a:pos x="f106" y="f107"/>
                  </a:cxn>
                  <a:cxn ang="f83">
                    <a:pos x="f108" y="f109"/>
                  </a:cxn>
                  <a:cxn ang="f83">
                    <a:pos x="f100" y="f110"/>
                  </a:cxn>
                  <a:cxn ang="f83">
                    <a:pos x="f111" y="f87"/>
                  </a:cxn>
                  <a:cxn ang="f83">
                    <a:pos x="f112" y="f113"/>
                  </a:cxn>
                  <a:cxn ang="f83">
                    <a:pos x="f114" y="f115"/>
                  </a:cxn>
                  <a:cxn ang="f83">
                    <a:pos x="f116" y="f105"/>
                  </a:cxn>
                  <a:cxn ang="f83">
                    <a:pos x="f114" y="f117"/>
                  </a:cxn>
                  <a:cxn ang="f83">
                    <a:pos x="f88" y="f89"/>
                  </a:cxn>
                </a:cxnLst>
                <a:rect l="f84" t="f87" r="f85" b="f86"/>
                <a:pathLst>
                  <a:path w="28" h="36">
                    <a:moveTo>
                      <a:pt x="f8" y="f9"/>
                    </a:moveTo>
                    <a:cubicBezTo>
                      <a:pt x="f10" y="f11"/>
                      <a:pt x="f12" y="f9"/>
                      <a:pt x="f12" y="f11"/>
                    </a:cubicBezTo>
                    <a:cubicBezTo>
                      <a:pt x="f12" y="f11"/>
                      <a:pt x="f12" y="f13"/>
                      <a:pt x="f14" y="f11"/>
                    </a:cubicBezTo>
                    <a:cubicBezTo>
                      <a:pt x="f15" y="f6"/>
                      <a:pt x="f16" y="f11"/>
                      <a:pt x="f17" y="f9"/>
                    </a:cubicBezTo>
                    <a:cubicBezTo>
                      <a:pt x="f17" y="f9"/>
                      <a:pt x="f18" y="f11"/>
                      <a:pt x="f19" y="f6"/>
                    </a:cubicBezTo>
                    <a:cubicBezTo>
                      <a:pt x="f19" y="f20"/>
                      <a:pt x="f18" y="f20"/>
                      <a:pt x="f18" y="f21"/>
                    </a:cubicBezTo>
                    <a:cubicBezTo>
                      <a:pt x="f22" y="f23"/>
                      <a:pt x="f24" y="f25"/>
                      <a:pt x="f24" y="f26"/>
                    </a:cubicBezTo>
                    <a:cubicBezTo>
                      <a:pt x="f27" y="f28"/>
                      <a:pt x="f29" y="f28"/>
                      <a:pt x="f30" y="f26"/>
                    </a:cubicBezTo>
                    <a:cubicBezTo>
                      <a:pt x="f31" y="f25"/>
                      <a:pt x="f30" y="f26"/>
                      <a:pt x="f32" y="f26"/>
                    </a:cubicBezTo>
                    <a:cubicBezTo>
                      <a:pt x="f33" y="f7"/>
                      <a:pt x="f34" y="f25"/>
                      <a:pt x="f33" y="f28"/>
                    </a:cubicBezTo>
                    <a:cubicBezTo>
                      <a:pt x="f5" y="f20"/>
                      <a:pt x="f33" y="f21"/>
                      <a:pt x="f35" y="f11"/>
                    </a:cubicBezTo>
                    <a:cubicBezTo>
                      <a:pt x="f35" y="f8"/>
                      <a:pt x="f34" y="f36"/>
                      <a:pt x="f30" y="f17"/>
                    </a:cubicBezTo>
                    <a:cubicBezTo>
                      <a:pt x="f29" y="f27"/>
                      <a:pt x="f29" y="f18"/>
                      <a:pt x="f29" y="f24"/>
                    </a:cubicBezTo>
                    <a:cubicBezTo>
                      <a:pt x="f29" y="f27"/>
                      <a:pt x="f32" y="f22"/>
                      <a:pt x="f31" y="f30"/>
                    </a:cubicBezTo>
                    <a:cubicBezTo>
                      <a:pt x="f31" y="f37"/>
                      <a:pt x="f34" y="f30"/>
                      <a:pt x="f30" y="f35"/>
                    </a:cubicBezTo>
                    <a:cubicBezTo>
                      <a:pt x="f24" y="f5"/>
                      <a:pt x="f19" y="f32"/>
                      <a:pt x="f10" y="f5"/>
                    </a:cubicBezTo>
                    <a:cubicBezTo>
                      <a:pt x="f38" y="f37"/>
                      <a:pt x="f10" y="f37"/>
                      <a:pt x="f38" y="f31"/>
                    </a:cubicBezTo>
                    <a:cubicBezTo>
                      <a:pt x="f13" y="f30"/>
                      <a:pt x="f11" y="f32"/>
                      <a:pt x="f13" y="f39"/>
                    </a:cubicBezTo>
                    <a:cubicBezTo>
                      <a:pt x="f38" y="f27"/>
                      <a:pt x="f6" y="f24"/>
                      <a:pt x="f11" y="f17"/>
                    </a:cubicBezTo>
                    <a:cubicBezTo>
                      <a:pt x="f13" y="f12"/>
                      <a:pt x="f9" y="f8"/>
                      <a:pt x="f13" y="f8"/>
                    </a:cubicBezTo>
                    <a:cubicBezTo>
                      <a:pt x="f38" y="f8"/>
                      <a:pt x="f38" y="f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39" name="Freeform 43">
                <a:extLst>
                  <a:ext uri="{FF2B5EF4-FFF2-40B4-BE49-F238E27FC236}">
                    <a16:creationId xmlns:a16="http://schemas.microsoft.com/office/drawing/2014/main" id="{B9FFB1FB-DD57-9525-57F5-47CF2A4FE59E}"/>
                  </a:ext>
                </a:extLst>
              </p:cNvPr>
              <p:cNvSpPr/>
              <p:nvPr/>
            </p:nvSpPr>
            <p:spPr>
              <a:xfrm>
                <a:off x="7088611" y="4654332"/>
                <a:ext cx="40672" cy="58164"/>
              </a:xfrm>
              <a:custGeom>
                <a:avLst/>
                <a:gdLst>
                  <a:gd name="f0" fmla="val 10800000"/>
                  <a:gd name="f1" fmla="val 5400000"/>
                  <a:gd name="f2" fmla="val 180"/>
                  <a:gd name="f3" fmla="val w"/>
                  <a:gd name="f4" fmla="val h"/>
                  <a:gd name="f5" fmla="val 0"/>
                  <a:gd name="f6" fmla="val 8"/>
                  <a:gd name="f7" fmla="val 12"/>
                  <a:gd name="f8" fmla="val 1"/>
                  <a:gd name="f9" fmla="val 3"/>
                  <a:gd name="f10" fmla="val 2"/>
                  <a:gd name="f11" fmla="val 4"/>
                  <a:gd name="f12" fmla="val 5"/>
                  <a:gd name="f13" fmla="val 6"/>
                  <a:gd name="f14" fmla="val 11"/>
                  <a:gd name="f15" fmla="val 10"/>
                  <a:gd name="f16" fmla="val 7"/>
                  <a:gd name="f17" fmla="+- 0 0 -90"/>
                  <a:gd name="f18" fmla="*/ f3 1 8"/>
                  <a:gd name="f19" fmla="*/ f4 1 12"/>
                  <a:gd name="f20" fmla="+- f7 0 f5"/>
                  <a:gd name="f21" fmla="+- f6 0 f5"/>
                  <a:gd name="f22" fmla="*/ f17 f0 1"/>
                  <a:gd name="f23" fmla="*/ f21 1 8"/>
                  <a:gd name="f24" fmla="*/ f20 1 12"/>
                  <a:gd name="f25" fmla="*/ f22 1 f2"/>
                  <a:gd name="f26" fmla="*/ 1 1 f23"/>
                  <a:gd name="f27" fmla="*/ 3 1 f24"/>
                  <a:gd name="f28" fmla="*/ 3 1 f23"/>
                  <a:gd name="f29" fmla="*/ 4 1 f24"/>
                  <a:gd name="f30" fmla="*/ 5 1 f24"/>
                  <a:gd name="f31" fmla="*/ 4 1 f23"/>
                  <a:gd name="f32" fmla="*/ 8 1 f24"/>
                  <a:gd name="f33" fmla="*/ 10 1 f24"/>
                  <a:gd name="f34" fmla="*/ 12 1 f24"/>
                  <a:gd name="f35" fmla="*/ 6 1 f23"/>
                  <a:gd name="f36" fmla="*/ 7 1 f24"/>
                  <a:gd name="f37" fmla="*/ 8 1 f23"/>
                  <a:gd name="f38" fmla="*/ 2 1 f24"/>
                  <a:gd name="f39" fmla="*/ 0 1 f23"/>
                  <a:gd name="f40" fmla="*/ f6 1 f23"/>
                  <a:gd name="f41" fmla="*/ 0 1 f24"/>
                  <a:gd name="f42" fmla="*/ f7 1 f24"/>
                  <a:gd name="f43" fmla="+- f25 0 f1"/>
                  <a:gd name="f44" fmla="*/ f39 f18 1"/>
                  <a:gd name="f45" fmla="*/ f40 f18 1"/>
                  <a:gd name="f46" fmla="*/ f42 f19 1"/>
                  <a:gd name="f47" fmla="*/ f41 f19 1"/>
                  <a:gd name="f48" fmla="*/ f26 f18 1"/>
                  <a:gd name="f49" fmla="*/ f27 f19 1"/>
                  <a:gd name="f50" fmla="*/ f28 f18 1"/>
                  <a:gd name="f51" fmla="*/ f29 f19 1"/>
                  <a:gd name="f52" fmla="*/ f30 f19 1"/>
                  <a:gd name="f53" fmla="*/ f31 f18 1"/>
                  <a:gd name="f54" fmla="*/ f32 f19 1"/>
                  <a:gd name="f55" fmla="*/ f33 f19 1"/>
                  <a:gd name="f56" fmla="*/ f34 f19 1"/>
                  <a:gd name="f57" fmla="*/ f35 f18 1"/>
                  <a:gd name="f58" fmla="*/ f36 f19 1"/>
                  <a:gd name="f59" fmla="*/ f37 f18 1"/>
                  <a:gd name="f60" fmla="*/ f38 f19 1"/>
                </a:gdLst>
                <a:ahLst/>
                <a:cxnLst>
                  <a:cxn ang="3cd4">
                    <a:pos x="hc" y="t"/>
                  </a:cxn>
                  <a:cxn ang="0">
                    <a:pos x="r" y="vc"/>
                  </a:cxn>
                  <a:cxn ang="cd4">
                    <a:pos x="hc" y="b"/>
                  </a:cxn>
                  <a:cxn ang="cd2">
                    <a:pos x="l" y="vc"/>
                  </a:cxn>
                  <a:cxn ang="f43">
                    <a:pos x="f48" y="f49"/>
                  </a:cxn>
                  <a:cxn ang="f43">
                    <a:pos x="f50" y="f51"/>
                  </a:cxn>
                  <a:cxn ang="f43">
                    <a:pos x="f50" y="f52"/>
                  </a:cxn>
                  <a:cxn ang="f43">
                    <a:pos x="f53" y="f54"/>
                  </a:cxn>
                  <a:cxn ang="f43">
                    <a:pos x="f53" y="f55"/>
                  </a:cxn>
                  <a:cxn ang="f43">
                    <a:pos x="f53" y="f56"/>
                  </a:cxn>
                  <a:cxn ang="f43">
                    <a:pos x="f57" y="f58"/>
                  </a:cxn>
                  <a:cxn ang="f43">
                    <a:pos x="f59" y="f60"/>
                  </a:cxn>
                  <a:cxn ang="f43">
                    <a:pos x="f57" y="f60"/>
                  </a:cxn>
                  <a:cxn ang="f43">
                    <a:pos x="f53" y="f49"/>
                  </a:cxn>
                  <a:cxn ang="f43">
                    <a:pos x="f48" y="f49"/>
                  </a:cxn>
                </a:cxnLst>
                <a:rect l="f44" t="f47" r="f45" b="f46"/>
                <a:pathLst>
                  <a:path w="8" h="12">
                    <a:moveTo>
                      <a:pt x="f8" y="f9"/>
                    </a:moveTo>
                    <a:cubicBezTo>
                      <a:pt x="f10" y="f11"/>
                      <a:pt x="f10" y="f12"/>
                      <a:pt x="f9" y="f11"/>
                    </a:cubicBezTo>
                    <a:cubicBezTo>
                      <a:pt x="f11" y="f11"/>
                      <a:pt x="f12" y="f13"/>
                      <a:pt x="f9" y="f12"/>
                    </a:cubicBezTo>
                    <a:cubicBezTo>
                      <a:pt x="f5" y="f12"/>
                      <a:pt x="f11" y="f6"/>
                      <a:pt x="f11" y="f6"/>
                    </a:cubicBezTo>
                    <a:cubicBezTo>
                      <a:pt x="f9" y="f6"/>
                      <a:pt x="f12" y="f14"/>
                      <a:pt x="f11" y="f15"/>
                    </a:cubicBezTo>
                    <a:cubicBezTo>
                      <a:pt x="f9" y="f15"/>
                      <a:pt x="f11" y="f7"/>
                      <a:pt x="f11" y="f7"/>
                    </a:cubicBezTo>
                    <a:cubicBezTo>
                      <a:pt x="f16" y="f14"/>
                      <a:pt x="f13" y="f14"/>
                      <a:pt x="f13" y="f16"/>
                    </a:cubicBezTo>
                    <a:cubicBezTo>
                      <a:pt x="f12" y="f9"/>
                      <a:pt x="f16" y="f9"/>
                      <a:pt x="f6" y="f10"/>
                    </a:cubicBezTo>
                    <a:cubicBezTo>
                      <a:pt x="f6" y="f10"/>
                      <a:pt x="f13" y="f5"/>
                      <a:pt x="f13" y="f10"/>
                    </a:cubicBezTo>
                    <a:cubicBezTo>
                      <a:pt x="f12" y="f9"/>
                      <a:pt x="f12" y="f10"/>
                      <a:pt x="f11" y="f9"/>
                    </a:cubicBezTo>
                    <a:cubicBezTo>
                      <a:pt x="f9" y="f12"/>
                      <a:pt x="f11"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40" name="Libreville">
                <a:extLst>
                  <a:ext uri="{FF2B5EF4-FFF2-40B4-BE49-F238E27FC236}">
                    <a16:creationId xmlns:a16="http://schemas.microsoft.com/office/drawing/2014/main" id="{7FDCE26F-0714-BC81-878C-4BF3D5C7A2FC}"/>
                  </a:ext>
                </a:extLst>
              </p:cNvPr>
              <p:cNvSpPr/>
              <p:nvPr/>
            </p:nvSpPr>
            <p:spPr>
              <a:xfrm>
                <a:off x="7034387" y="4448665"/>
                <a:ext cx="54223" cy="43626"/>
              </a:xfrm>
              <a:custGeom>
                <a:avLst/>
                <a:gdLst>
                  <a:gd name="f0" fmla="val 10800000"/>
                  <a:gd name="f1" fmla="val 5400000"/>
                  <a:gd name="f2" fmla="val 180"/>
                  <a:gd name="f3" fmla="val w"/>
                  <a:gd name="f4" fmla="val h"/>
                  <a:gd name="f5" fmla="val 0"/>
                  <a:gd name="f6" fmla="val 10"/>
                  <a:gd name="f7" fmla="val 9"/>
                  <a:gd name="f8" fmla="val 3"/>
                  <a:gd name="f9" fmla="val 1"/>
                  <a:gd name="f10" fmla="val 2"/>
                  <a:gd name="f11" fmla="val 5"/>
                  <a:gd name="f12" fmla="val 6"/>
                  <a:gd name="f13" fmla="val 7"/>
                  <a:gd name="f14" fmla="val 4"/>
                  <a:gd name="f15" fmla="val 8"/>
                  <a:gd name="f16" fmla="+- 0 0 -90"/>
                  <a:gd name="f17" fmla="*/ f3 1 10"/>
                  <a:gd name="f18" fmla="*/ f4 1 9"/>
                  <a:gd name="f19" fmla="+- f7 0 f5"/>
                  <a:gd name="f20" fmla="+- f6 0 f5"/>
                  <a:gd name="f21" fmla="*/ f16 f0 1"/>
                  <a:gd name="f22" fmla="*/ f20 1 10"/>
                  <a:gd name="f23" fmla="*/ f19 1 9"/>
                  <a:gd name="f24" fmla="*/ f21 1 f2"/>
                  <a:gd name="f25" fmla="*/ 3 1 f22"/>
                  <a:gd name="f26" fmla="*/ 1 1 f23"/>
                  <a:gd name="f27" fmla="*/ 2 1 f22"/>
                  <a:gd name="f28" fmla="*/ 3 1 f23"/>
                  <a:gd name="f29" fmla="*/ 0 1 f22"/>
                  <a:gd name="f30" fmla="*/ 7 1 f23"/>
                  <a:gd name="f31" fmla="*/ 4 1 f22"/>
                  <a:gd name="f32" fmla="*/ 8 1 f23"/>
                  <a:gd name="f33" fmla="*/ 10 1 f22"/>
                  <a:gd name="f34" fmla="*/ 5 1 f23"/>
                  <a:gd name="f35" fmla="*/ 9 1 f22"/>
                  <a:gd name="f36" fmla="*/ 4 1 f23"/>
                  <a:gd name="f37" fmla="*/ 8 1 f22"/>
                  <a:gd name="f38" fmla="*/ f6 1 f22"/>
                  <a:gd name="f39" fmla="*/ 0 1 f23"/>
                  <a:gd name="f40" fmla="*/ f7 1 f23"/>
                  <a:gd name="f41" fmla="+- f24 0 f1"/>
                  <a:gd name="f42" fmla="*/ f29 f17 1"/>
                  <a:gd name="f43" fmla="*/ f38 f17 1"/>
                  <a:gd name="f44" fmla="*/ f40 f18 1"/>
                  <a:gd name="f45" fmla="*/ f39 f18 1"/>
                  <a:gd name="f46" fmla="*/ f25 f17 1"/>
                  <a:gd name="f47" fmla="*/ f26 f18 1"/>
                  <a:gd name="f48" fmla="*/ f27 f17 1"/>
                  <a:gd name="f49" fmla="*/ f28 f18 1"/>
                  <a:gd name="f50" fmla="*/ f30 f18 1"/>
                  <a:gd name="f51" fmla="*/ f31 f17 1"/>
                  <a:gd name="f52" fmla="*/ f32 f18 1"/>
                  <a:gd name="f53" fmla="*/ f33 f17 1"/>
                  <a:gd name="f54" fmla="*/ f34 f18 1"/>
                  <a:gd name="f55" fmla="*/ f35 f17 1"/>
                  <a:gd name="f56" fmla="*/ f36 f18 1"/>
                  <a:gd name="f57" fmla="*/ f37 f17 1"/>
                </a:gdLst>
                <a:ahLst/>
                <a:cxnLst>
                  <a:cxn ang="3cd4">
                    <a:pos x="hc" y="t"/>
                  </a:cxn>
                  <a:cxn ang="0">
                    <a:pos x="r" y="vc"/>
                  </a:cxn>
                  <a:cxn ang="cd4">
                    <a:pos x="hc" y="b"/>
                  </a:cxn>
                  <a:cxn ang="cd2">
                    <a:pos x="l" y="vc"/>
                  </a:cxn>
                  <a:cxn ang="f41">
                    <a:pos x="f46" y="f47"/>
                  </a:cxn>
                  <a:cxn ang="f41">
                    <a:pos x="f48" y="f49"/>
                  </a:cxn>
                  <a:cxn ang="f41">
                    <a:pos x="f42" y="f50"/>
                  </a:cxn>
                  <a:cxn ang="f41">
                    <a:pos x="f51" y="f52"/>
                  </a:cxn>
                  <a:cxn ang="f41">
                    <a:pos x="f53" y="f52"/>
                  </a:cxn>
                  <a:cxn ang="f41">
                    <a:pos x="f53" y="f54"/>
                  </a:cxn>
                  <a:cxn ang="f41">
                    <a:pos x="f55" y="f54"/>
                  </a:cxn>
                  <a:cxn ang="f41">
                    <a:pos x="f53" y="f56"/>
                  </a:cxn>
                  <a:cxn ang="f41">
                    <a:pos x="f53" y="f47"/>
                  </a:cxn>
                  <a:cxn ang="f41">
                    <a:pos x="f57" y="f47"/>
                  </a:cxn>
                  <a:cxn ang="f41">
                    <a:pos x="f46" y="f47"/>
                  </a:cxn>
                </a:cxnLst>
                <a:rect l="f42" t="f45" r="f43" b="f44"/>
                <a:pathLst>
                  <a:path w="10" h="9">
                    <a:moveTo>
                      <a:pt x="f8" y="f9"/>
                    </a:moveTo>
                    <a:cubicBezTo>
                      <a:pt x="f8" y="f9"/>
                      <a:pt x="f9" y="f10"/>
                      <a:pt x="f10" y="f8"/>
                    </a:cubicBezTo>
                    <a:cubicBezTo>
                      <a:pt x="f10" y="f11"/>
                      <a:pt x="f5" y="f12"/>
                      <a:pt x="f5" y="f13"/>
                    </a:cubicBezTo>
                    <a:cubicBezTo>
                      <a:pt x="f5" y="f7"/>
                      <a:pt x="f10" y="f13"/>
                      <a:pt x="f14" y="f15"/>
                    </a:cubicBezTo>
                    <a:cubicBezTo>
                      <a:pt x="f6" y="f15"/>
                      <a:pt x="f6" y="f15"/>
                      <a:pt x="f6" y="f15"/>
                    </a:cubicBezTo>
                    <a:cubicBezTo>
                      <a:pt x="f6" y="f11"/>
                      <a:pt x="f6" y="f11"/>
                      <a:pt x="f6" y="f11"/>
                    </a:cubicBezTo>
                    <a:cubicBezTo>
                      <a:pt x="f7" y="f11"/>
                      <a:pt x="f7" y="f11"/>
                      <a:pt x="f7" y="f11"/>
                    </a:cubicBezTo>
                    <a:cubicBezTo>
                      <a:pt x="f6" y="f14"/>
                      <a:pt x="f6" y="f14"/>
                      <a:pt x="f6" y="f14"/>
                    </a:cubicBezTo>
                    <a:cubicBezTo>
                      <a:pt x="f6" y="f9"/>
                      <a:pt x="f6" y="f9"/>
                      <a:pt x="f6" y="f9"/>
                    </a:cubicBezTo>
                    <a:cubicBezTo>
                      <a:pt x="f6" y="f9"/>
                      <a:pt x="f6" y="f9"/>
                      <a:pt x="f15" y="f9"/>
                    </a:cubicBezTo>
                    <a:cubicBezTo>
                      <a:pt x="f13" y="f9"/>
                      <a:pt x="f12" y="f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41" name="Gabon">
                <a:extLst>
                  <a:ext uri="{FF2B5EF4-FFF2-40B4-BE49-F238E27FC236}">
                    <a16:creationId xmlns:a16="http://schemas.microsoft.com/office/drawing/2014/main" id="{54CB55F2-5929-D2B6-46F4-BEAF3AFAED74}"/>
                  </a:ext>
                </a:extLst>
              </p:cNvPr>
              <p:cNvSpPr/>
              <p:nvPr/>
            </p:nvSpPr>
            <p:spPr>
              <a:xfrm>
                <a:off x="7014051" y="4438278"/>
                <a:ext cx="169447" cy="216054"/>
              </a:xfrm>
              <a:custGeom>
                <a:avLst/>
                <a:gdLst>
                  <a:gd name="f0" fmla="val 10800000"/>
                  <a:gd name="f1" fmla="val 5400000"/>
                  <a:gd name="f2" fmla="val 180"/>
                  <a:gd name="f3" fmla="val w"/>
                  <a:gd name="f4" fmla="val h"/>
                  <a:gd name="f5" fmla="val 0"/>
                  <a:gd name="f6" fmla="val 32"/>
                  <a:gd name="f7" fmla="val 44"/>
                  <a:gd name="f8" fmla="val 8"/>
                  <a:gd name="f9" fmla="val 10"/>
                  <a:gd name="f10" fmla="val 5"/>
                  <a:gd name="f11" fmla="val 12"/>
                  <a:gd name="f12" fmla="val 14"/>
                  <a:gd name="f13" fmla="val 13"/>
                  <a:gd name="f14" fmla="val 3"/>
                  <a:gd name="f15" fmla="val 6"/>
                  <a:gd name="f16" fmla="val 15"/>
                  <a:gd name="f17" fmla="val 7"/>
                  <a:gd name="f18" fmla="val 16"/>
                  <a:gd name="f19" fmla="val 17"/>
                  <a:gd name="f20" fmla="val 4"/>
                  <a:gd name="f21" fmla="val 18"/>
                  <a:gd name="f22" fmla="val 19"/>
                  <a:gd name="f23" fmla="val 20"/>
                  <a:gd name="f24" fmla="val 22"/>
                  <a:gd name="f25" fmla="val 1"/>
                  <a:gd name="f26" fmla="val 21"/>
                  <a:gd name="f27" fmla="val 27"/>
                  <a:gd name="f28" fmla="val 26"/>
                  <a:gd name="f29" fmla="val 28"/>
                  <a:gd name="f30" fmla="val 31"/>
                  <a:gd name="f31" fmla="val 36"/>
                  <a:gd name="f32" fmla="val 9"/>
                  <a:gd name="f33" fmla="val 37"/>
                  <a:gd name="f34" fmla="val 38"/>
                  <a:gd name="f35" fmla="val 40"/>
                  <a:gd name="f36" fmla="val 11"/>
                  <a:gd name="f37" fmla="val 41"/>
                  <a:gd name="f38" fmla="val 42"/>
                  <a:gd name="f39" fmla="val 35"/>
                  <a:gd name="f40" fmla="val 33"/>
                  <a:gd name="f41" fmla="val 34"/>
                  <a:gd name="f42" fmla="val 30"/>
                  <a:gd name="f43" fmla="val 29"/>
                  <a:gd name="f44" fmla="val 23"/>
                  <a:gd name="f45" fmla="val 24"/>
                  <a:gd name="f46" fmla="val 25"/>
                  <a:gd name="f47" fmla="val 2"/>
                  <a:gd name="f48" fmla="+- 0 0 -90"/>
                  <a:gd name="f49" fmla="*/ f3 1 32"/>
                  <a:gd name="f50" fmla="*/ f4 1 44"/>
                  <a:gd name="f51" fmla="+- f7 0 f5"/>
                  <a:gd name="f52" fmla="+- f6 0 f5"/>
                  <a:gd name="f53" fmla="*/ f48 f0 1"/>
                  <a:gd name="f54" fmla="*/ f52 1 32"/>
                  <a:gd name="f55" fmla="*/ f51 1 44"/>
                  <a:gd name="f56" fmla="*/ f53 1 f2"/>
                  <a:gd name="f57" fmla="*/ 8 1 f54"/>
                  <a:gd name="f58" fmla="*/ 10 1 f55"/>
                  <a:gd name="f59" fmla="*/ 5 1 f54"/>
                  <a:gd name="f60" fmla="*/ 13 1 f55"/>
                  <a:gd name="f61" fmla="*/ 7 1 f54"/>
                  <a:gd name="f62" fmla="*/ 15 1 f55"/>
                  <a:gd name="f63" fmla="*/ 17 1 f55"/>
                  <a:gd name="f64" fmla="*/ 4 1 f54"/>
                  <a:gd name="f65" fmla="*/ 19 1 f55"/>
                  <a:gd name="f66" fmla="*/ 1 1 f54"/>
                  <a:gd name="f67" fmla="*/ 21 1 f55"/>
                  <a:gd name="f68" fmla="*/ 3 1 f54"/>
                  <a:gd name="f69" fmla="*/ 27 1 f55"/>
                  <a:gd name="f70" fmla="*/ 28 1 f55"/>
                  <a:gd name="f71" fmla="*/ 31 1 f55"/>
                  <a:gd name="f72" fmla="*/ 32 1 f55"/>
                  <a:gd name="f73" fmla="*/ 9 1 f54"/>
                  <a:gd name="f74" fmla="*/ 37 1 f55"/>
                  <a:gd name="f75" fmla="*/ 11 1 f54"/>
                  <a:gd name="f76" fmla="*/ 40 1 f55"/>
                  <a:gd name="f77" fmla="*/ 12 1 f54"/>
                  <a:gd name="f78" fmla="*/ 42 1 f55"/>
                  <a:gd name="f79" fmla="*/ 16 1 f54"/>
                  <a:gd name="f80" fmla="*/ 41 1 f55"/>
                  <a:gd name="f81" fmla="*/ 14 1 f54"/>
                  <a:gd name="f82" fmla="*/ 33 1 f55"/>
                  <a:gd name="f83" fmla="*/ 18 1 f54"/>
                  <a:gd name="f84" fmla="*/ 19 1 f54"/>
                  <a:gd name="f85" fmla="*/ 30 1 f55"/>
                  <a:gd name="f86" fmla="*/ 21 1 f54"/>
                  <a:gd name="f87" fmla="*/ 24 1 f54"/>
                  <a:gd name="f88" fmla="*/ 27 1 f54"/>
                  <a:gd name="f89" fmla="*/ 28 1 f54"/>
                  <a:gd name="f90" fmla="*/ 30 1 f54"/>
                  <a:gd name="f91" fmla="*/ 24 1 f55"/>
                  <a:gd name="f92" fmla="*/ 18 1 f55"/>
                  <a:gd name="f93" fmla="*/ 29 1 f54"/>
                  <a:gd name="f94" fmla="*/ 11 1 f55"/>
                  <a:gd name="f95" fmla="*/ 8 1 f55"/>
                  <a:gd name="f96" fmla="*/ 26 1 f54"/>
                  <a:gd name="f97" fmla="*/ 3 1 f55"/>
                  <a:gd name="f98" fmla="*/ 23 1 f54"/>
                  <a:gd name="f99" fmla="*/ 2 1 f55"/>
                  <a:gd name="f100" fmla="*/ 6 1 f55"/>
                  <a:gd name="f101" fmla="*/ 13 1 f54"/>
                  <a:gd name="f102" fmla="*/ 7 1 f55"/>
                  <a:gd name="f103" fmla="*/ 0 1 f54"/>
                  <a:gd name="f104" fmla="*/ f6 1 f54"/>
                  <a:gd name="f105" fmla="*/ 0 1 f55"/>
                  <a:gd name="f106" fmla="*/ f7 1 f55"/>
                  <a:gd name="f107" fmla="+- f56 0 f1"/>
                  <a:gd name="f108" fmla="*/ f103 f49 1"/>
                  <a:gd name="f109" fmla="*/ f104 f49 1"/>
                  <a:gd name="f110" fmla="*/ f106 f50 1"/>
                  <a:gd name="f111" fmla="*/ f105 f50 1"/>
                  <a:gd name="f112" fmla="*/ f57 f49 1"/>
                  <a:gd name="f113" fmla="*/ f58 f50 1"/>
                  <a:gd name="f114" fmla="*/ f59 f49 1"/>
                  <a:gd name="f115" fmla="*/ f60 f50 1"/>
                  <a:gd name="f116" fmla="*/ f61 f49 1"/>
                  <a:gd name="f117" fmla="*/ f62 f50 1"/>
                  <a:gd name="f118" fmla="*/ f63 f50 1"/>
                  <a:gd name="f119" fmla="*/ f64 f49 1"/>
                  <a:gd name="f120" fmla="*/ f65 f50 1"/>
                  <a:gd name="f121" fmla="*/ f66 f49 1"/>
                  <a:gd name="f122" fmla="*/ f67 f50 1"/>
                  <a:gd name="f123" fmla="*/ f68 f49 1"/>
                  <a:gd name="f124" fmla="*/ f69 f50 1"/>
                  <a:gd name="f125" fmla="*/ f70 f50 1"/>
                  <a:gd name="f126" fmla="*/ f71 f50 1"/>
                  <a:gd name="f127" fmla="*/ f72 f50 1"/>
                  <a:gd name="f128" fmla="*/ f73 f49 1"/>
                  <a:gd name="f129" fmla="*/ f74 f50 1"/>
                  <a:gd name="f130" fmla="*/ f75 f49 1"/>
                  <a:gd name="f131" fmla="*/ f76 f50 1"/>
                  <a:gd name="f132" fmla="*/ f77 f49 1"/>
                  <a:gd name="f133" fmla="*/ f78 f50 1"/>
                  <a:gd name="f134" fmla="*/ f79 f49 1"/>
                  <a:gd name="f135" fmla="*/ f80 f50 1"/>
                  <a:gd name="f136" fmla="*/ f81 f49 1"/>
                  <a:gd name="f137" fmla="*/ f82 f50 1"/>
                  <a:gd name="f138" fmla="*/ f83 f49 1"/>
                  <a:gd name="f139" fmla="*/ f84 f49 1"/>
                  <a:gd name="f140" fmla="*/ f85 f50 1"/>
                  <a:gd name="f141" fmla="*/ f86 f49 1"/>
                  <a:gd name="f142" fmla="*/ f87 f49 1"/>
                  <a:gd name="f143" fmla="*/ f88 f49 1"/>
                  <a:gd name="f144" fmla="*/ f89 f49 1"/>
                  <a:gd name="f145" fmla="*/ f90 f49 1"/>
                  <a:gd name="f146" fmla="*/ f91 f50 1"/>
                  <a:gd name="f147" fmla="*/ f92 f50 1"/>
                  <a:gd name="f148" fmla="*/ f93 f49 1"/>
                  <a:gd name="f149" fmla="*/ f94 f50 1"/>
                  <a:gd name="f150" fmla="*/ f95 f50 1"/>
                  <a:gd name="f151" fmla="*/ f96 f49 1"/>
                  <a:gd name="f152" fmla="*/ f97 f50 1"/>
                  <a:gd name="f153" fmla="*/ f98 f49 1"/>
                  <a:gd name="f154" fmla="*/ f99 f50 1"/>
                  <a:gd name="f155" fmla="*/ f100 f50 1"/>
                  <a:gd name="f156" fmla="*/ f101 f49 1"/>
                  <a:gd name="f157" fmla="*/ f102 f50 1"/>
                </a:gdLst>
                <a:ahLst/>
                <a:cxnLst>
                  <a:cxn ang="3cd4">
                    <a:pos x="hc" y="t"/>
                  </a:cxn>
                  <a:cxn ang="0">
                    <a:pos x="r" y="vc"/>
                  </a:cxn>
                  <a:cxn ang="cd4">
                    <a:pos x="hc" y="b"/>
                  </a:cxn>
                  <a:cxn ang="cd2">
                    <a:pos x="l" y="vc"/>
                  </a:cxn>
                  <a:cxn ang="f107">
                    <a:pos x="f112" y="f113"/>
                  </a:cxn>
                  <a:cxn ang="f107">
                    <a:pos x="f114" y="f115"/>
                  </a:cxn>
                  <a:cxn ang="f107">
                    <a:pos x="f116" y="f117"/>
                  </a:cxn>
                  <a:cxn ang="f107">
                    <a:pos x="f116" y="f118"/>
                  </a:cxn>
                  <a:cxn ang="f107">
                    <a:pos x="f119" y="f117"/>
                  </a:cxn>
                  <a:cxn ang="f107">
                    <a:pos x="f119" y="f120"/>
                  </a:cxn>
                  <a:cxn ang="f107">
                    <a:pos x="f121" y="f122"/>
                  </a:cxn>
                  <a:cxn ang="f107">
                    <a:pos x="f123" y="f124"/>
                  </a:cxn>
                  <a:cxn ang="f107">
                    <a:pos x="f119" y="f125"/>
                  </a:cxn>
                  <a:cxn ang="f107">
                    <a:pos x="f114" y="f126"/>
                  </a:cxn>
                  <a:cxn ang="f107">
                    <a:pos x="f114" y="f127"/>
                  </a:cxn>
                  <a:cxn ang="f107">
                    <a:pos x="f128" y="f129"/>
                  </a:cxn>
                  <a:cxn ang="f107">
                    <a:pos x="f130" y="f131"/>
                  </a:cxn>
                  <a:cxn ang="f107">
                    <a:pos x="f132" y="f133"/>
                  </a:cxn>
                  <a:cxn ang="f107">
                    <a:pos x="f134" y="f135"/>
                  </a:cxn>
                  <a:cxn ang="f107">
                    <a:pos x="f136" y="f137"/>
                  </a:cxn>
                  <a:cxn ang="f107">
                    <a:pos x="f134" y="f137"/>
                  </a:cxn>
                  <a:cxn ang="f107">
                    <a:pos x="f138" y="f137"/>
                  </a:cxn>
                  <a:cxn ang="f107">
                    <a:pos x="f139" y="f140"/>
                  </a:cxn>
                  <a:cxn ang="f107">
                    <a:pos x="f141" y="f127"/>
                  </a:cxn>
                  <a:cxn ang="f107">
                    <a:pos x="f142" y="f127"/>
                  </a:cxn>
                  <a:cxn ang="f107">
                    <a:pos x="f143" y="f137"/>
                  </a:cxn>
                  <a:cxn ang="f107">
                    <a:pos x="f144" y="f140"/>
                  </a:cxn>
                  <a:cxn ang="f107">
                    <a:pos x="f145" y="f124"/>
                  </a:cxn>
                  <a:cxn ang="f107">
                    <a:pos x="f145" y="f146"/>
                  </a:cxn>
                  <a:cxn ang="f107">
                    <a:pos x="f145" y="f122"/>
                  </a:cxn>
                  <a:cxn ang="f107">
                    <a:pos x="f144" y="f147"/>
                  </a:cxn>
                  <a:cxn ang="f107">
                    <a:pos x="f148" y="f117"/>
                  </a:cxn>
                  <a:cxn ang="f107">
                    <a:pos x="f145" y="f149"/>
                  </a:cxn>
                  <a:cxn ang="f107">
                    <a:pos x="f148" y="f150"/>
                  </a:cxn>
                  <a:cxn ang="f107">
                    <a:pos x="f151" y="f150"/>
                  </a:cxn>
                  <a:cxn ang="f107">
                    <a:pos x="f151" y="f152"/>
                  </a:cxn>
                  <a:cxn ang="f107">
                    <a:pos x="f153" y="f154"/>
                  </a:cxn>
                  <a:cxn ang="f107">
                    <a:pos x="f132" y="f152"/>
                  </a:cxn>
                  <a:cxn ang="f107">
                    <a:pos x="f136" y="f152"/>
                  </a:cxn>
                  <a:cxn ang="f107">
                    <a:pos x="f136" y="f155"/>
                  </a:cxn>
                  <a:cxn ang="f107">
                    <a:pos x="f156" y="f157"/>
                  </a:cxn>
                  <a:cxn ang="f107">
                    <a:pos x="f136" y="f157"/>
                  </a:cxn>
                  <a:cxn ang="f107">
                    <a:pos x="f136" y="f113"/>
                  </a:cxn>
                  <a:cxn ang="f107">
                    <a:pos x="f112" y="f113"/>
                  </a:cxn>
                </a:cxnLst>
                <a:rect l="f108" t="f111" r="f109" b="f110"/>
                <a:pathLst>
                  <a:path w="32" h="44">
                    <a:moveTo>
                      <a:pt x="f8" y="f9"/>
                    </a:moveTo>
                    <a:cubicBezTo>
                      <a:pt x="f10" y="f11"/>
                      <a:pt x="f8" y="f12"/>
                      <a:pt x="f10" y="f13"/>
                    </a:cubicBezTo>
                    <a:cubicBezTo>
                      <a:pt x="f14" y="f13"/>
                      <a:pt x="f15" y="f16"/>
                      <a:pt x="f17" y="f16"/>
                    </a:cubicBezTo>
                    <a:cubicBezTo>
                      <a:pt x="f8" y="f18"/>
                      <a:pt x="f17" y="f19"/>
                      <a:pt x="f17" y="f19"/>
                    </a:cubicBezTo>
                    <a:cubicBezTo>
                      <a:pt x="f20" y="f18"/>
                      <a:pt x="f10" y="f16"/>
                      <a:pt x="f20" y="f16"/>
                    </a:cubicBezTo>
                    <a:cubicBezTo>
                      <a:pt x="f20" y="f16"/>
                      <a:pt x="f10" y="f21"/>
                      <a:pt x="f20" y="f22"/>
                    </a:cubicBezTo>
                    <a:cubicBezTo>
                      <a:pt x="f14" y="f23"/>
                      <a:pt x="f20" y="f24"/>
                      <a:pt x="f25" y="f26"/>
                    </a:cubicBezTo>
                    <a:cubicBezTo>
                      <a:pt x="f5" y="f23"/>
                      <a:pt x="f14" y="f27"/>
                      <a:pt x="f14" y="f27"/>
                    </a:cubicBezTo>
                    <a:cubicBezTo>
                      <a:pt x="f20" y="f28"/>
                      <a:pt x="f20" y="f29"/>
                      <a:pt x="f20" y="f29"/>
                    </a:cubicBezTo>
                    <a:cubicBezTo>
                      <a:pt x="f14" y="f29"/>
                      <a:pt x="f20" y="f30"/>
                      <a:pt x="f10" y="f30"/>
                    </a:cubicBezTo>
                    <a:cubicBezTo>
                      <a:pt x="f15" y="f6"/>
                      <a:pt x="f10" y="f6"/>
                      <a:pt x="f10" y="f6"/>
                    </a:cubicBezTo>
                    <a:cubicBezTo>
                      <a:pt x="f17" y="f31"/>
                      <a:pt x="f32" y="f31"/>
                      <a:pt x="f32" y="f33"/>
                    </a:cubicBezTo>
                    <a:cubicBezTo>
                      <a:pt x="f32" y="f34"/>
                      <a:pt x="f11" y="f35"/>
                      <a:pt x="f36" y="f35"/>
                    </a:cubicBezTo>
                    <a:cubicBezTo>
                      <a:pt x="f9" y="f37"/>
                      <a:pt x="f13" y="f37"/>
                      <a:pt x="f11" y="f38"/>
                    </a:cubicBezTo>
                    <a:cubicBezTo>
                      <a:pt x="f18" y="f31"/>
                      <a:pt x="f16" y="f7"/>
                      <a:pt x="f18" y="f37"/>
                    </a:cubicBezTo>
                    <a:cubicBezTo>
                      <a:pt x="f19" y="f33"/>
                      <a:pt x="f12" y="f39"/>
                      <a:pt x="f12" y="f40"/>
                    </a:cubicBezTo>
                    <a:cubicBezTo>
                      <a:pt x="f16" y="f41"/>
                      <a:pt x="f16" y="f41"/>
                      <a:pt x="f18" y="f40"/>
                    </a:cubicBezTo>
                    <a:cubicBezTo>
                      <a:pt x="f19" y="f6"/>
                      <a:pt x="f19" y="f41"/>
                      <a:pt x="f21" y="f40"/>
                    </a:cubicBezTo>
                    <a:cubicBezTo>
                      <a:pt x="f22" y="f40"/>
                      <a:pt x="f19" y="f42"/>
                      <a:pt x="f22" y="f42"/>
                    </a:cubicBezTo>
                    <a:cubicBezTo>
                      <a:pt x="f23" y="f43"/>
                      <a:pt x="f23" y="f40"/>
                      <a:pt x="f26" y="f6"/>
                    </a:cubicBezTo>
                    <a:cubicBezTo>
                      <a:pt x="f24" y="f6"/>
                      <a:pt x="f44" y="f40"/>
                      <a:pt x="f45" y="f6"/>
                    </a:cubicBezTo>
                    <a:cubicBezTo>
                      <a:pt x="f45" y="f30"/>
                      <a:pt x="f28" y="f40"/>
                      <a:pt x="f27" y="f40"/>
                    </a:cubicBezTo>
                    <a:cubicBezTo>
                      <a:pt x="f29" y="f41"/>
                      <a:pt x="f29" y="f40"/>
                      <a:pt x="f29" y="f42"/>
                    </a:cubicBezTo>
                    <a:cubicBezTo>
                      <a:pt x="f43" y="f29"/>
                      <a:pt x="f30" y="f43"/>
                      <a:pt x="f42" y="f27"/>
                    </a:cubicBezTo>
                    <a:cubicBezTo>
                      <a:pt x="f43" y="f46"/>
                      <a:pt x="f42" y="f28"/>
                      <a:pt x="f42" y="f45"/>
                    </a:cubicBezTo>
                    <a:cubicBezTo>
                      <a:pt x="f43" y="f24"/>
                      <a:pt x="f30" y="f24"/>
                      <a:pt x="f42" y="f26"/>
                    </a:cubicBezTo>
                    <a:cubicBezTo>
                      <a:pt x="f43" y="f23"/>
                      <a:pt x="f42" y="f23"/>
                      <a:pt x="f29" y="f21"/>
                    </a:cubicBezTo>
                    <a:cubicBezTo>
                      <a:pt x="f28" y="f12"/>
                      <a:pt x="f42" y="f22"/>
                      <a:pt x="f43" y="f16"/>
                    </a:cubicBezTo>
                    <a:cubicBezTo>
                      <a:pt x="f29" y="f13"/>
                      <a:pt x="f30" y="f16"/>
                      <a:pt x="f42" y="f36"/>
                    </a:cubicBezTo>
                    <a:cubicBezTo>
                      <a:pt x="f42" y="f32"/>
                      <a:pt x="f6" y="f8"/>
                      <a:pt x="f43" y="f8"/>
                    </a:cubicBezTo>
                    <a:cubicBezTo>
                      <a:pt x="f27" y="f8"/>
                      <a:pt x="f27" y="f17"/>
                      <a:pt x="f28" y="f8"/>
                    </a:cubicBezTo>
                    <a:cubicBezTo>
                      <a:pt x="f46" y="f8"/>
                      <a:pt x="f44" y="f17"/>
                      <a:pt x="f28" y="f14"/>
                    </a:cubicBezTo>
                    <a:cubicBezTo>
                      <a:pt x="f46" y="f47"/>
                      <a:pt x="f45" y="f47"/>
                      <a:pt x="f44" y="f47"/>
                    </a:cubicBezTo>
                    <a:cubicBezTo>
                      <a:pt x="f19" y="f47"/>
                      <a:pt x="f23" y="f5"/>
                      <a:pt x="f11" y="f14"/>
                    </a:cubicBezTo>
                    <a:cubicBezTo>
                      <a:pt x="f12" y="f14"/>
                      <a:pt x="f12" y="f14"/>
                      <a:pt x="f12" y="f14"/>
                    </a:cubicBezTo>
                    <a:cubicBezTo>
                      <a:pt x="f12" y="f15"/>
                      <a:pt x="f12" y="f15"/>
                      <a:pt x="f12" y="f15"/>
                    </a:cubicBezTo>
                    <a:cubicBezTo>
                      <a:pt x="f13" y="f17"/>
                      <a:pt x="f13" y="f17"/>
                      <a:pt x="f13" y="f17"/>
                    </a:cubicBezTo>
                    <a:cubicBezTo>
                      <a:pt x="f12" y="f17"/>
                      <a:pt x="f12" y="f17"/>
                      <a:pt x="f12" y="f17"/>
                    </a:cubicBezTo>
                    <a:cubicBezTo>
                      <a:pt x="f12" y="f9"/>
                      <a:pt x="f12" y="f9"/>
                      <a:pt x="f12" y="f9"/>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42" name="Cameroon">
                <a:extLst>
                  <a:ext uri="{FF2B5EF4-FFF2-40B4-BE49-F238E27FC236}">
                    <a16:creationId xmlns:a16="http://schemas.microsoft.com/office/drawing/2014/main" id="{C68814BD-C807-16AB-22CA-FDF0BD8DC89D}"/>
                  </a:ext>
                </a:extLst>
              </p:cNvPr>
              <p:cNvSpPr/>
              <p:nvPr/>
            </p:nvSpPr>
            <p:spPr>
              <a:xfrm>
                <a:off x="7014051" y="4110045"/>
                <a:ext cx="201085" cy="363556"/>
              </a:xfrm>
              <a:custGeom>
                <a:avLst/>
                <a:gdLst>
                  <a:gd name="f0" fmla="val 10800000"/>
                  <a:gd name="f1" fmla="val 5400000"/>
                  <a:gd name="f2" fmla="val 180"/>
                  <a:gd name="f3" fmla="val w"/>
                  <a:gd name="f4" fmla="val h"/>
                  <a:gd name="f5" fmla="val 0"/>
                  <a:gd name="f6" fmla="val 38"/>
                  <a:gd name="f7" fmla="val 74"/>
                  <a:gd name="f8" fmla="val 1"/>
                  <a:gd name="f9" fmla="val 55"/>
                  <a:gd name="f10" fmla="val 52"/>
                  <a:gd name="f11" fmla="val 51"/>
                  <a:gd name="f12" fmla="val 2"/>
                  <a:gd name="f13" fmla="val 49"/>
                  <a:gd name="f14" fmla="val 4"/>
                  <a:gd name="f15" fmla="val 48"/>
                  <a:gd name="f16" fmla="val 43"/>
                  <a:gd name="f17" fmla="val 6"/>
                  <a:gd name="f18" fmla="val 41"/>
                  <a:gd name="f19" fmla="val 5"/>
                  <a:gd name="f20" fmla="val 39"/>
                  <a:gd name="f21" fmla="val 8"/>
                  <a:gd name="f22" fmla="val 11"/>
                  <a:gd name="f23" fmla="val 9"/>
                  <a:gd name="f24" fmla="val 40"/>
                  <a:gd name="f25" fmla="val 13"/>
                  <a:gd name="f26" fmla="val 14"/>
                  <a:gd name="f27" fmla="val 42"/>
                  <a:gd name="f28" fmla="val 15"/>
                  <a:gd name="f29" fmla="val 16"/>
                  <a:gd name="f30" fmla="val 17"/>
                  <a:gd name="f31" fmla="val 35"/>
                  <a:gd name="f32" fmla="val 20"/>
                  <a:gd name="f33" fmla="val 31"/>
                  <a:gd name="f34" fmla="val 33"/>
                  <a:gd name="f35" fmla="val 18"/>
                  <a:gd name="f36" fmla="val 29"/>
                  <a:gd name="f37" fmla="val 27"/>
                  <a:gd name="f38" fmla="val 24"/>
                  <a:gd name="f39" fmla="val 21"/>
                  <a:gd name="f40" fmla="val 22"/>
                  <a:gd name="f41" fmla="val 23"/>
                  <a:gd name="f42" fmla="val 19"/>
                  <a:gd name="f43" fmla="val 25"/>
                  <a:gd name="f44" fmla="val 10"/>
                  <a:gd name="f45" fmla="val 28"/>
                  <a:gd name="f46" fmla="val 30"/>
                  <a:gd name="f47" fmla="val 7"/>
                  <a:gd name="f48" fmla="val 12"/>
                  <a:gd name="f49" fmla="val 32"/>
                  <a:gd name="f50" fmla="val 34"/>
                  <a:gd name="f51" fmla="val 26"/>
                  <a:gd name="f52" fmla="val 37"/>
                  <a:gd name="f53" fmla="val 44"/>
                  <a:gd name="f54" fmla="val 47"/>
                  <a:gd name="f55" fmla="val 58"/>
                  <a:gd name="f56" fmla="val 54"/>
                  <a:gd name="f57" fmla="val 59"/>
                  <a:gd name="f58" fmla="val 36"/>
                  <a:gd name="f59" fmla="val 63"/>
                  <a:gd name="f60" fmla="val 62"/>
                  <a:gd name="f61" fmla="val 64"/>
                  <a:gd name="f62" fmla="val 65"/>
                  <a:gd name="f63" fmla="val 66"/>
                  <a:gd name="f64" fmla="val 67"/>
                  <a:gd name="f65" fmla="val 70"/>
                  <a:gd name="f66" fmla="val 71"/>
                  <a:gd name="f67" fmla="val 69"/>
                  <a:gd name="f68" fmla="val 61"/>
                  <a:gd name="f69" fmla="val 60"/>
                  <a:gd name="f70" fmla="val 57"/>
                  <a:gd name="f71" fmla="val 56"/>
                  <a:gd name="f72" fmla="val 53"/>
                  <a:gd name="f73" fmla="+- 0 0 -90"/>
                  <a:gd name="f74" fmla="*/ f3 1 38"/>
                  <a:gd name="f75" fmla="*/ f4 1 74"/>
                  <a:gd name="f76" fmla="+- f7 0 f5"/>
                  <a:gd name="f77" fmla="+- f6 0 f5"/>
                  <a:gd name="f78" fmla="*/ f73 f0 1"/>
                  <a:gd name="f79" fmla="*/ f77 1 38"/>
                  <a:gd name="f80" fmla="*/ f76 1 74"/>
                  <a:gd name="f81" fmla="*/ f78 1 f2"/>
                  <a:gd name="f82" fmla="*/ 1 1 f79"/>
                  <a:gd name="f83" fmla="*/ 55 1 f80"/>
                  <a:gd name="f84" fmla="*/ 2 1 f79"/>
                  <a:gd name="f85" fmla="*/ 49 1 f80"/>
                  <a:gd name="f86" fmla="*/ 4 1 f79"/>
                  <a:gd name="f87" fmla="*/ 43 1 f80"/>
                  <a:gd name="f88" fmla="*/ 8 1 f79"/>
                  <a:gd name="f89" fmla="*/ 39 1 f80"/>
                  <a:gd name="f90" fmla="*/ 11 1 f79"/>
                  <a:gd name="f91" fmla="*/ 40 1 f80"/>
                  <a:gd name="f92" fmla="*/ 13 1 f79"/>
                  <a:gd name="f93" fmla="*/ 41 1 f80"/>
                  <a:gd name="f94" fmla="*/ 15 1 f79"/>
                  <a:gd name="f95" fmla="*/ 17 1 f79"/>
                  <a:gd name="f96" fmla="*/ 35 1 f80"/>
                  <a:gd name="f97" fmla="*/ 18 1 f79"/>
                  <a:gd name="f98" fmla="*/ 31 1 f80"/>
                  <a:gd name="f99" fmla="*/ 20 1 f79"/>
                  <a:gd name="f100" fmla="*/ 27 1 f80"/>
                  <a:gd name="f101" fmla="*/ 22 1 f79"/>
                  <a:gd name="f102" fmla="*/ 24 1 f80"/>
                  <a:gd name="f103" fmla="*/ 21 1 f79"/>
                  <a:gd name="f104" fmla="*/ 22 1 f80"/>
                  <a:gd name="f105" fmla="*/ 23 1 f79"/>
                  <a:gd name="f106" fmla="*/ 20 1 f80"/>
                  <a:gd name="f107" fmla="*/ 25 1 f79"/>
                  <a:gd name="f108" fmla="*/ 11 1 f80"/>
                  <a:gd name="f109" fmla="*/ 28 1 f79"/>
                  <a:gd name="f110" fmla="*/ 5 1 f80"/>
                  <a:gd name="f111" fmla="*/ 1 1 f80"/>
                  <a:gd name="f112" fmla="*/ 30 1 f79"/>
                  <a:gd name="f113" fmla="*/ 0 1 f80"/>
                  <a:gd name="f114" fmla="*/ 8 1 f80"/>
                  <a:gd name="f115" fmla="*/ 34 1 f79"/>
                  <a:gd name="f116" fmla="*/ 17 1 f80"/>
                  <a:gd name="f117" fmla="*/ 32 1 f79"/>
                  <a:gd name="f118" fmla="*/ 29 1 f79"/>
                  <a:gd name="f119" fmla="*/ 18 1 f80"/>
                  <a:gd name="f120" fmla="*/ 27 1 f79"/>
                  <a:gd name="f121" fmla="*/ 31 1 f79"/>
                  <a:gd name="f122" fmla="*/ 44 1 f80"/>
                  <a:gd name="f123" fmla="*/ 52 1 f80"/>
                  <a:gd name="f124" fmla="*/ 33 1 f79"/>
                  <a:gd name="f125" fmla="*/ 59 1 f80"/>
                  <a:gd name="f126" fmla="*/ 37 1 f79"/>
                  <a:gd name="f127" fmla="*/ 64 1 f80"/>
                  <a:gd name="f128" fmla="*/ 67 1 f80"/>
                  <a:gd name="f129" fmla="*/ 35 1 f79"/>
                  <a:gd name="f130" fmla="*/ 71 1 f80"/>
                  <a:gd name="f131" fmla="*/ 70 1 f80"/>
                  <a:gd name="f132" fmla="*/ 26 1 f79"/>
                  <a:gd name="f133" fmla="*/ 69 1 f80"/>
                  <a:gd name="f134" fmla="*/ 12 1 f79"/>
                  <a:gd name="f135" fmla="*/ 7 1 f79"/>
                  <a:gd name="f136" fmla="*/ 6 1 f79"/>
                  <a:gd name="f137" fmla="*/ 61 1 f80"/>
                  <a:gd name="f138" fmla="*/ 58 1 f80"/>
                  <a:gd name="f139" fmla="*/ 5 1 f79"/>
                  <a:gd name="f140" fmla="*/ 57 1 f80"/>
                  <a:gd name="f141" fmla="*/ 0 1 f79"/>
                  <a:gd name="f142" fmla="*/ f6 1 f79"/>
                  <a:gd name="f143" fmla="*/ f7 1 f80"/>
                  <a:gd name="f144" fmla="+- f81 0 f1"/>
                  <a:gd name="f145" fmla="*/ f141 f74 1"/>
                  <a:gd name="f146" fmla="*/ f142 f74 1"/>
                  <a:gd name="f147" fmla="*/ f143 f75 1"/>
                  <a:gd name="f148" fmla="*/ f113 f75 1"/>
                  <a:gd name="f149" fmla="*/ f82 f74 1"/>
                  <a:gd name="f150" fmla="*/ f83 f75 1"/>
                  <a:gd name="f151" fmla="*/ f84 f74 1"/>
                  <a:gd name="f152" fmla="*/ f85 f75 1"/>
                  <a:gd name="f153" fmla="*/ f86 f74 1"/>
                  <a:gd name="f154" fmla="*/ f87 f75 1"/>
                  <a:gd name="f155" fmla="*/ f88 f74 1"/>
                  <a:gd name="f156" fmla="*/ f89 f75 1"/>
                  <a:gd name="f157" fmla="*/ f90 f74 1"/>
                  <a:gd name="f158" fmla="*/ f91 f75 1"/>
                  <a:gd name="f159" fmla="*/ f92 f74 1"/>
                  <a:gd name="f160" fmla="*/ f93 f75 1"/>
                  <a:gd name="f161" fmla="*/ f94 f74 1"/>
                  <a:gd name="f162" fmla="*/ f95 f74 1"/>
                  <a:gd name="f163" fmla="*/ f96 f75 1"/>
                  <a:gd name="f164" fmla="*/ f97 f74 1"/>
                  <a:gd name="f165" fmla="*/ f98 f75 1"/>
                  <a:gd name="f166" fmla="*/ f99 f74 1"/>
                  <a:gd name="f167" fmla="*/ f100 f75 1"/>
                  <a:gd name="f168" fmla="*/ f101 f74 1"/>
                  <a:gd name="f169" fmla="*/ f102 f75 1"/>
                  <a:gd name="f170" fmla="*/ f103 f74 1"/>
                  <a:gd name="f171" fmla="*/ f104 f75 1"/>
                  <a:gd name="f172" fmla="*/ f105 f74 1"/>
                  <a:gd name="f173" fmla="*/ f106 f75 1"/>
                  <a:gd name="f174" fmla="*/ f107 f74 1"/>
                  <a:gd name="f175" fmla="*/ f108 f75 1"/>
                  <a:gd name="f176" fmla="*/ f109 f74 1"/>
                  <a:gd name="f177" fmla="*/ f110 f75 1"/>
                  <a:gd name="f178" fmla="*/ f111 f75 1"/>
                  <a:gd name="f179" fmla="*/ f112 f74 1"/>
                  <a:gd name="f180" fmla="*/ f114 f75 1"/>
                  <a:gd name="f181" fmla="*/ f115 f74 1"/>
                  <a:gd name="f182" fmla="*/ f116 f75 1"/>
                  <a:gd name="f183" fmla="*/ f117 f74 1"/>
                  <a:gd name="f184" fmla="*/ f118 f74 1"/>
                  <a:gd name="f185" fmla="*/ f119 f75 1"/>
                  <a:gd name="f186" fmla="*/ f120 f74 1"/>
                  <a:gd name="f187" fmla="*/ f121 f74 1"/>
                  <a:gd name="f188" fmla="*/ f122 f75 1"/>
                  <a:gd name="f189" fmla="*/ f123 f75 1"/>
                  <a:gd name="f190" fmla="*/ f124 f74 1"/>
                  <a:gd name="f191" fmla="*/ f125 f75 1"/>
                  <a:gd name="f192" fmla="*/ f126 f74 1"/>
                  <a:gd name="f193" fmla="*/ f127 f75 1"/>
                  <a:gd name="f194" fmla="*/ f128 f75 1"/>
                  <a:gd name="f195" fmla="*/ f129 f74 1"/>
                  <a:gd name="f196" fmla="*/ f130 f75 1"/>
                  <a:gd name="f197" fmla="*/ f131 f75 1"/>
                  <a:gd name="f198" fmla="*/ f132 f74 1"/>
                  <a:gd name="f199" fmla="*/ f133 f75 1"/>
                  <a:gd name="f200" fmla="*/ f134 f74 1"/>
                  <a:gd name="f201" fmla="*/ f135 f74 1"/>
                  <a:gd name="f202" fmla="*/ f136 f74 1"/>
                  <a:gd name="f203" fmla="*/ f137 f75 1"/>
                  <a:gd name="f204" fmla="*/ f138 f75 1"/>
                  <a:gd name="f205" fmla="*/ f139 f74 1"/>
                  <a:gd name="f206" fmla="*/ f140 f75 1"/>
                </a:gdLst>
                <a:ahLst/>
                <a:cxnLst>
                  <a:cxn ang="3cd4">
                    <a:pos x="hc" y="t"/>
                  </a:cxn>
                  <a:cxn ang="0">
                    <a:pos x="r" y="vc"/>
                  </a:cxn>
                  <a:cxn ang="cd4">
                    <a:pos x="hc" y="b"/>
                  </a:cxn>
                  <a:cxn ang="cd2">
                    <a:pos x="l" y="vc"/>
                  </a:cxn>
                  <a:cxn ang="f144">
                    <a:pos x="f149" y="f150"/>
                  </a:cxn>
                  <a:cxn ang="f144">
                    <a:pos x="f151" y="f152"/>
                  </a:cxn>
                  <a:cxn ang="f144">
                    <a:pos x="f153" y="f154"/>
                  </a:cxn>
                  <a:cxn ang="f144">
                    <a:pos x="f155" y="f156"/>
                  </a:cxn>
                  <a:cxn ang="f144">
                    <a:pos x="f157" y="f158"/>
                  </a:cxn>
                  <a:cxn ang="f144">
                    <a:pos x="f159" y="f160"/>
                  </a:cxn>
                  <a:cxn ang="f144">
                    <a:pos x="f161" y="f156"/>
                  </a:cxn>
                  <a:cxn ang="f144">
                    <a:pos x="f162" y="f163"/>
                  </a:cxn>
                  <a:cxn ang="f144">
                    <a:pos x="f164" y="f165"/>
                  </a:cxn>
                  <a:cxn ang="f144">
                    <a:pos x="f166" y="f167"/>
                  </a:cxn>
                  <a:cxn ang="f144">
                    <a:pos x="f168" y="f169"/>
                  </a:cxn>
                  <a:cxn ang="f144">
                    <a:pos x="f170" y="f171"/>
                  </a:cxn>
                  <a:cxn ang="f144">
                    <a:pos x="f172" y="f173"/>
                  </a:cxn>
                  <a:cxn ang="f144">
                    <a:pos x="f174" y="f175"/>
                  </a:cxn>
                  <a:cxn ang="f144">
                    <a:pos x="f176" y="f177"/>
                  </a:cxn>
                  <a:cxn ang="f144">
                    <a:pos x="f176" y="f178"/>
                  </a:cxn>
                  <a:cxn ang="f144">
                    <a:pos x="f179" y="f148"/>
                  </a:cxn>
                  <a:cxn ang="f144">
                    <a:pos x="f179" y="f180"/>
                  </a:cxn>
                  <a:cxn ang="f144">
                    <a:pos x="f181" y="f182"/>
                  </a:cxn>
                  <a:cxn ang="f144">
                    <a:pos x="f183" y="f182"/>
                  </a:cxn>
                  <a:cxn ang="f144">
                    <a:pos x="f184" y="f185"/>
                  </a:cxn>
                  <a:cxn ang="f144">
                    <a:pos x="f186" y="f173"/>
                  </a:cxn>
                  <a:cxn ang="f144">
                    <a:pos x="f187" y="f167"/>
                  </a:cxn>
                  <a:cxn ang="f144">
                    <a:pos x="f181" y="f163"/>
                  </a:cxn>
                  <a:cxn ang="f144">
                    <a:pos x="f179" y="f188"/>
                  </a:cxn>
                  <a:cxn ang="f144">
                    <a:pos x="f184" y="f189"/>
                  </a:cxn>
                  <a:cxn ang="f144">
                    <a:pos x="f190" y="f191"/>
                  </a:cxn>
                  <a:cxn ang="f144">
                    <a:pos x="f192" y="f193"/>
                  </a:cxn>
                  <a:cxn ang="f144">
                    <a:pos x="f192" y="f194"/>
                  </a:cxn>
                  <a:cxn ang="f144">
                    <a:pos x="f195" y="f196"/>
                  </a:cxn>
                  <a:cxn ang="f144">
                    <a:pos x="f187" y="f197"/>
                  </a:cxn>
                  <a:cxn ang="f144">
                    <a:pos x="f198" y="f197"/>
                  </a:cxn>
                  <a:cxn ang="f144">
                    <a:pos x="f172" y="f199"/>
                  </a:cxn>
                  <a:cxn ang="f144">
                    <a:pos x="f200" y="f197"/>
                  </a:cxn>
                  <a:cxn ang="f144">
                    <a:pos x="f201" y="f197"/>
                  </a:cxn>
                  <a:cxn ang="f144">
                    <a:pos x="f201" y="f193"/>
                  </a:cxn>
                  <a:cxn ang="f144">
                    <a:pos x="f202" y="f203"/>
                  </a:cxn>
                  <a:cxn ang="f144">
                    <a:pos x="f202" y="f191"/>
                  </a:cxn>
                  <a:cxn ang="f144">
                    <a:pos x="f202" y="f204"/>
                  </a:cxn>
                  <a:cxn ang="f144">
                    <a:pos x="f205" y="f206"/>
                  </a:cxn>
                  <a:cxn ang="f144">
                    <a:pos x="f153" y="f206"/>
                  </a:cxn>
                  <a:cxn ang="f144">
                    <a:pos x="f151" y="f150"/>
                  </a:cxn>
                  <a:cxn ang="f144">
                    <a:pos x="f149" y="f150"/>
                  </a:cxn>
                </a:cxnLst>
                <a:rect l="f145" t="f148" r="f146" b="f147"/>
                <a:pathLst>
                  <a:path w="38" h="74">
                    <a:moveTo>
                      <a:pt x="f8" y="f9"/>
                    </a:moveTo>
                    <a:cubicBezTo>
                      <a:pt x="f5" y="f10"/>
                      <a:pt x="f5" y="f11"/>
                      <a:pt x="f12" y="f13"/>
                    </a:cubicBezTo>
                    <a:cubicBezTo>
                      <a:pt x="f14" y="f15"/>
                      <a:pt x="f5" y="f15"/>
                      <a:pt x="f14" y="f16"/>
                    </a:cubicBezTo>
                    <a:cubicBezTo>
                      <a:pt x="f17" y="f18"/>
                      <a:pt x="f19" y="f20"/>
                      <a:pt x="f21" y="f20"/>
                    </a:cubicBezTo>
                    <a:cubicBezTo>
                      <a:pt x="f22" y="f6"/>
                      <a:pt x="f23" y="f24"/>
                      <a:pt x="f22" y="f24"/>
                    </a:cubicBezTo>
                    <a:cubicBezTo>
                      <a:pt x="f25" y="f20"/>
                      <a:pt x="f22" y="f18"/>
                      <a:pt x="f25" y="f18"/>
                    </a:cubicBezTo>
                    <a:cubicBezTo>
                      <a:pt x="f26" y="f27"/>
                      <a:pt x="f25" y="f24"/>
                      <a:pt x="f28" y="f20"/>
                    </a:cubicBezTo>
                    <a:cubicBezTo>
                      <a:pt x="f29" y="f20"/>
                      <a:pt x="f26" y="f20"/>
                      <a:pt x="f30" y="f31"/>
                    </a:cubicBezTo>
                    <a:cubicBezTo>
                      <a:pt x="f32" y="f33"/>
                      <a:pt x="f30" y="f34"/>
                      <a:pt x="f35" y="f33"/>
                    </a:cubicBezTo>
                    <a:cubicBezTo>
                      <a:pt x="f35" y="f36"/>
                      <a:pt x="f32" y="f36"/>
                      <a:pt x="f32" y="f37"/>
                    </a:cubicBezTo>
                    <a:cubicBezTo>
                      <a:pt x="f32" y="f38"/>
                      <a:pt x="f39" y="f37"/>
                      <a:pt x="f40" y="f38"/>
                    </a:cubicBezTo>
                    <a:cubicBezTo>
                      <a:pt x="f40" y="f40"/>
                      <a:pt x="f39" y="f41"/>
                      <a:pt x="f39" y="f40"/>
                    </a:cubicBezTo>
                    <a:cubicBezTo>
                      <a:pt x="f40" y="f32"/>
                      <a:pt x="f40" y="f40"/>
                      <a:pt x="f41" y="f32"/>
                    </a:cubicBezTo>
                    <a:cubicBezTo>
                      <a:pt x="f41" y="f42"/>
                      <a:pt x="f39" y="f40"/>
                      <a:pt x="f43" y="f22"/>
                    </a:cubicBezTo>
                    <a:cubicBezTo>
                      <a:pt x="f37" y="f17"/>
                      <a:pt x="f37" y="f44"/>
                      <a:pt x="f45" y="f19"/>
                    </a:cubicBezTo>
                    <a:cubicBezTo>
                      <a:pt x="f46" y="f8"/>
                      <a:pt x="f37" y="f14"/>
                      <a:pt x="f45" y="f8"/>
                    </a:cubicBezTo>
                    <a:cubicBezTo>
                      <a:pt x="f36" y="f8"/>
                      <a:pt x="f36" y="f8"/>
                      <a:pt x="f46" y="f5"/>
                    </a:cubicBezTo>
                    <a:cubicBezTo>
                      <a:pt x="f36" y="f47"/>
                      <a:pt x="f33" y="f12"/>
                      <a:pt x="f46" y="f21"/>
                    </a:cubicBezTo>
                    <a:cubicBezTo>
                      <a:pt x="f46" y="f48"/>
                      <a:pt x="f49" y="f26"/>
                      <a:pt x="f50" y="f30"/>
                    </a:cubicBezTo>
                    <a:cubicBezTo>
                      <a:pt x="f50" y="f35"/>
                      <a:pt x="f34" y="f35"/>
                      <a:pt x="f49" y="f30"/>
                    </a:cubicBezTo>
                    <a:cubicBezTo>
                      <a:pt x="f34" y="f42"/>
                      <a:pt x="f33" y="f35"/>
                      <a:pt x="f36" y="f35"/>
                    </a:cubicBezTo>
                    <a:cubicBezTo>
                      <a:pt x="f37" y="f35"/>
                      <a:pt x="f51" y="f35"/>
                      <a:pt x="f37" y="f32"/>
                    </a:cubicBezTo>
                    <a:cubicBezTo>
                      <a:pt x="f36" y="f43"/>
                      <a:pt x="f36" y="f40"/>
                      <a:pt x="f33" y="f37"/>
                    </a:cubicBezTo>
                    <a:cubicBezTo>
                      <a:pt x="f50" y="f49"/>
                      <a:pt x="f31" y="f49"/>
                      <a:pt x="f50" y="f31"/>
                    </a:cubicBezTo>
                    <a:cubicBezTo>
                      <a:pt x="f49" y="f52"/>
                      <a:pt x="f33" y="f20"/>
                      <a:pt x="f46" y="f53"/>
                    </a:cubicBezTo>
                    <a:cubicBezTo>
                      <a:pt x="f36" y="f11"/>
                      <a:pt x="f37" y="f54"/>
                      <a:pt x="f36" y="f10"/>
                    </a:cubicBezTo>
                    <a:cubicBezTo>
                      <a:pt x="f33" y="f55"/>
                      <a:pt x="f33" y="f56"/>
                      <a:pt x="f34" y="f57"/>
                    </a:cubicBezTo>
                    <a:cubicBezTo>
                      <a:pt x="f58" y="f59"/>
                      <a:pt x="f6" y="f60"/>
                      <a:pt x="f52" y="f61"/>
                    </a:cubicBezTo>
                    <a:cubicBezTo>
                      <a:pt x="f52" y="f62"/>
                      <a:pt x="f52" y="f63"/>
                      <a:pt x="f52" y="f64"/>
                    </a:cubicBezTo>
                    <a:cubicBezTo>
                      <a:pt x="f6" y="f7"/>
                      <a:pt x="f52" y="f65"/>
                      <a:pt x="f31" y="f66"/>
                    </a:cubicBezTo>
                    <a:cubicBezTo>
                      <a:pt x="f34" y="f66"/>
                      <a:pt x="f34" y="f65"/>
                      <a:pt x="f33" y="f65"/>
                    </a:cubicBezTo>
                    <a:cubicBezTo>
                      <a:pt x="f46" y="f66"/>
                      <a:pt x="f36" y="f65"/>
                      <a:pt x="f51" y="f65"/>
                    </a:cubicBezTo>
                    <a:cubicBezTo>
                      <a:pt x="f43" y="f67"/>
                      <a:pt x="f38" y="f67"/>
                      <a:pt x="f41" y="f67"/>
                    </a:cubicBezTo>
                    <a:cubicBezTo>
                      <a:pt x="f30" y="f67"/>
                      <a:pt x="f32" y="f64"/>
                      <a:pt x="f48" y="f65"/>
                    </a:cubicBezTo>
                    <a:cubicBezTo>
                      <a:pt x="f22" y="f65"/>
                      <a:pt x="f44" y="f67"/>
                      <a:pt x="f47" y="f65"/>
                    </a:cubicBezTo>
                    <a:cubicBezTo>
                      <a:pt x="f47" y="f64"/>
                      <a:pt x="f17" y="f63"/>
                      <a:pt x="f47" y="f61"/>
                    </a:cubicBezTo>
                    <a:cubicBezTo>
                      <a:pt x="f21" y="f60"/>
                      <a:pt x="f17" y="f60"/>
                      <a:pt x="f17" y="f68"/>
                    </a:cubicBezTo>
                    <a:cubicBezTo>
                      <a:pt x="f47" y="f69"/>
                      <a:pt x="f14" y="f57"/>
                      <a:pt x="f17" y="f57"/>
                    </a:cubicBezTo>
                    <a:cubicBezTo>
                      <a:pt x="f21" y="f57"/>
                      <a:pt x="f19" y="f57"/>
                      <a:pt x="f17" y="f55"/>
                    </a:cubicBezTo>
                    <a:cubicBezTo>
                      <a:pt x="f21" y="f70"/>
                      <a:pt x="f19" y="f55"/>
                      <a:pt x="f19" y="f70"/>
                    </a:cubicBezTo>
                    <a:cubicBezTo>
                      <a:pt x="f19" y="f70"/>
                      <a:pt x="f19" y="f57"/>
                      <a:pt x="f14" y="f70"/>
                    </a:cubicBezTo>
                    <a:cubicBezTo>
                      <a:pt x="f12" y="f71"/>
                      <a:pt x="f12" y="f72"/>
                      <a:pt x="f12" y="f9"/>
                    </a:cubicBezTo>
                    <a:cubicBezTo>
                      <a:pt x="f12" y="f9"/>
                      <a:pt x="f12"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43" name="Rep of the Congo">
                <a:extLst>
                  <a:ext uri="{FF2B5EF4-FFF2-40B4-BE49-F238E27FC236}">
                    <a16:creationId xmlns:a16="http://schemas.microsoft.com/office/drawing/2014/main" id="{D05FE2C8-5E4A-FFBF-08A8-64208A7192B9}"/>
                  </a:ext>
                </a:extLst>
              </p:cNvPr>
              <p:cNvSpPr/>
              <p:nvPr/>
            </p:nvSpPr>
            <p:spPr>
              <a:xfrm>
                <a:off x="7072792" y="4394652"/>
                <a:ext cx="201085" cy="299155"/>
              </a:xfrm>
              <a:custGeom>
                <a:avLst/>
                <a:gdLst>
                  <a:gd name="f0" fmla="val 10800000"/>
                  <a:gd name="f1" fmla="val 5400000"/>
                  <a:gd name="f2" fmla="val 180"/>
                  <a:gd name="f3" fmla="val w"/>
                  <a:gd name="f4" fmla="val h"/>
                  <a:gd name="f5" fmla="val 0"/>
                  <a:gd name="f6" fmla="val 38"/>
                  <a:gd name="f7" fmla="val 61"/>
                  <a:gd name="f8" fmla="val 15"/>
                  <a:gd name="f9" fmla="val 12"/>
                  <a:gd name="f10" fmla="val 18"/>
                  <a:gd name="f11" fmla="val 19"/>
                  <a:gd name="f12" fmla="val 13"/>
                  <a:gd name="f13" fmla="val 20"/>
                  <a:gd name="f14" fmla="val 22"/>
                  <a:gd name="f15" fmla="val 24"/>
                  <a:gd name="f16" fmla="val 26"/>
                  <a:gd name="f17" fmla="val 27"/>
                  <a:gd name="f18" fmla="val 16"/>
                  <a:gd name="f19" fmla="val 9"/>
                  <a:gd name="f20" fmla="val 30"/>
                  <a:gd name="f21" fmla="val 4"/>
                  <a:gd name="f22" fmla="val 1"/>
                  <a:gd name="f23" fmla="val 33"/>
                  <a:gd name="f24" fmla="val 37"/>
                  <a:gd name="f25" fmla="val 8"/>
                  <a:gd name="f26" fmla="val 36"/>
                  <a:gd name="f27" fmla="val 7"/>
                  <a:gd name="f28" fmla="val 35"/>
                  <a:gd name="f29" fmla="val 25"/>
                  <a:gd name="f30" fmla="val 34"/>
                  <a:gd name="f31" fmla="val 28"/>
                  <a:gd name="f32" fmla="val 31"/>
                  <a:gd name="f33" fmla="val 32"/>
                  <a:gd name="f34" fmla="val 29"/>
                  <a:gd name="f35" fmla="val 39"/>
                  <a:gd name="f36" fmla="val 44"/>
                  <a:gd name="f37" fmla="val 49"/>
                  <a:gd name="f38" fmla="val 54"/>
                  <a:gd name="f39" fmla="val 23"/>
                  <a:gd name="f40" fmla="val 50"/>
                  <a:gd name="f41" fmla="val 56"/>
                  <a:gd name="f42" fmla="val 55"/>
                  <a:gd name="f43" fmla="val 17"/>
                  <a:gd name="f44" fmla="val 53"/>
                  <a:gd name="f45" fmla="val 14"/>
                  <a:gd name="f46" fmla="val 57"/>
                  <a:gd name="f47" fmla="val 11"/>
                  <a:gd name="f48" fmla="val 6"/>
                  <a:gd name="f49" fmla="val 58"/>
                  <a:gd name="f50" fmla="val 2"/>
                  <a:gd name="f51" fmla="val 51"/>
                  <a:gd name="f52" fmla="val 52"/>
                  <a:gd name="f53" fmla="val 5"/>
                  <a:gd name="f54" fmla="val 45"/>
                  <a:gd name="f55" fmla="val 46"/>
                  <a:gd name="f56" fmla="val 3"/>
                  <a:gd name="f57" fmla="val 42"/>
                  <a:gd name="f58" fmla="val 43"/>
                  <a:gd name="f59" fmla="val 41"/>
                  <a:gd name="f60" fmla="val 10"/>
                  <a:gd name="f61" fmla="val 40"/>
                  <a:gd name="f62" fmla="val 21"/>
                  <a:gd name="f63" fmla="+- 0 0 -90"/>
                  <a:gd name="f64" fmla="*/ f3 1 38"/>
                  <a:gd name="f65" fmla="*/ f4 1 61"/>
                  <a:gd name="f66" fmla="+- f7 0 f5"/>
                  <a:gd name="f67" fmla="+- f6 0 f5"/>
                  <a:gd name="f68" fmla="*/ f63 f0 1"/>
                  <a:gd name="f69" fmla="*/ f67 1 38"/>
                  <a:gd name="f70" fmla="*/ f66 1 61"/>
                  <a:gd name="f71" fmla="*/ f68 1 f2"/>
                  <a:gd name="f72" fmla="*/ 15 1 f69"/>
                  <a:gd name="f73" fmla="*/ 12 1 f70"/>
                  <a:gd name="f74" fmla="*/ 20 1 f69"/>
                  <a:gd name="f75" fmla="*/ 24 1 f69"/>
                  <a:gd name="f76" fmla="*/ 13 1 f70"/>
                  <a:gd name="f77" fmla="*/ 26 1 f69"/>
                  <a:gd name="f78" fmla="*/ 9 1 f70"/>
                  <a:gd name="f79" fmla="*/ 30 1 f69"/>
                  <a:gd name="f80" fmla="*/ 0 1 f70"/>
                  <a:gd name="f81" fmla="*/ 38 1 f69"/>
                  <a:gd name="f82" fmla="*/ 1 1 f70"/>
                  <a:gd name="f83" fmla="*/ 37 1 f69"/>
                  <a:gd name="f84" fmla="*/ 36 1 f69"/>
                  <a:gd name="f85" fmla="*/ 19 1 f70"/>
                  <a:gd name="f86" fmla="*/ 34 1 f69"/>
                  <a:gd name="f87" fmla="*/ 28 1 f70"/>
                  <a:gd name="f88" fmla="*/ 29 1 f69"/>
                  <a:gd name="f89" fmla="*/ 35 1 f70"/>
                  <a:gd name="f90" fmla="*/ 49 1 f70"/>
                  <a:gd name="f91" fmla="*/ 56 1 f70"/>
                  <a:gd name="f92" fmla="*/ 17 1 f69"/>
                  <a:gd name="f93" fmla="*/ 55 1 f70"/>
                  <a:gd name="f94" fmla="*/ 11 1 f69"/>
                  <a:gd name="f95" fmla="*/ 9 1 f69"/>
                  <a:gd name="f96" fmla="*/ 7 1 f69"/>
                  <a:gd name="f97" fmla="*/ 4 1 f69"/>
                  <a:gd name="f98" fmla="*/ 1 1 f69"/>
                  <a:gd name="f99" fmla="*/ 51 1 f70"/>
                  <a:gd name="f100" fmla="*/ 5 1 f69"/>
                  <a:gd name="f101" fmla="*/ 50 1 f70"/>
                  <a:gd name="f102" fmla="*/ 3 1 f69"/>
                  <a:gd name="f103" fmla="*/ 42 1 f70"/>
                  <a:gd name="f104" fmla="*/ 8 1 f69"/>
                  <a:gd name="f105" fmla="*/ 39 1 f70"/>
                  <a:gd name="f106" fmla="*/ 10 1 f69"/>
                  <a:gd name="f107" fmla="*/ 41 1 f70"/>
                  <a:gd name="f108" fmla="*/ 13 1 f69"/>
                  <a:gd name="f109" fmla="*/ 16 1 f69"/>
                  <a:gd name="f110" fmla="*/ 19 1 f69"/>
                  <a:gd name="f111" fmla="*/ 36 1 f70"/>
                  <a:gd name="f112" fmla="*/ 33 1 f70"/>
                  <a:gd name="f113" fmla="*/ 30 1 f70"/>
                  <a:gd name="f114" fmla="*/ 27 1 f70"/>
                  <a:gd name="f115" fmla="*/ 18 1 f69"/>
                  <a:gd name="f116" fmla="*/ 24 1 f70"/>
                  <a:gd name="f117" fmla="*/ 20 1 f70"/>
                  <a:gd name="f118" fmla="*/ 17 1 f70"/>
                  <a:gd name="f119" fmla="*/ 0 1 f69"/>
                  <a:gd name="f120" fmla="*/ f6 1 f69"/>
                  <a:gd name="f121" fmla="*/ f7 1 f70"/>
                  <a:gd name="f122" fmla="+- f71 0 f1"/>
                  <a:gd name="f123" fmla="*/ f119 f64 1"/>
                  <a:gd name="f124" fmla="*/ f120 f64 1"/>
                  <a:gd name="f125" fmla="*/ f121 f65 1"/>
                  <a:gd name="f126" fmla="*/ f80 f65 1"/>
                  <a:gd name="f127" fmla="*/ f72 f64 1"/>
                  <a:gd name="f128" fmla="*/ f73 f65 1"/>
                  <a:gd name="f129" fmla="*/ f74 f64 1"/>
                  <a:gd name="f130" fmla="*/ f75 f64 1"/>
                  <a:gd name="f131" fmla="*/ f76 f65 1"/>
                  <a:gd name="f132" fmla="*/ f77 f64 1"/>
                  <a:gd name="f133" fmla="*/ f78 f65 1"/>
                  <a:gd name="f134" fmla="*/ f79 f64 1"/>
                  <a:gd name="f135" fmla="*/ f81 f64 1"/>
                  <a:gd name="f136" fmla="*/ f82 f65 1"/>
                  <a:gd name="f137" fmla="*/ f83 f64 1"/>
                  <a:gd name="f138" fmla="*/ f84 f64 1"/>
                  <a:gd name="f139" fmla="*/ f85 f65 1"/>
                  <a:gd name="f140" fmla="*/ f86 f64 1"/>
                  <a:gd name="f141" fmla="*/ f87 f65 1"/>
                  <a:gd name="f142" fmla="*/ f88 f64 1"/>
                  <a:gd name="f143" fmla="*/ f89 f65 1"/>
                  <a:gd name="f144" fmla="*/ f90 f65 1"/>
                  <a:gd name="f145" fmla="*/ f91 f65 1"/>
                  <a:gd name="f146" fmla="*/ f92 f64 1"/>
                  <a:gd name="f147" fmla="*/ f93 f65 1"/>
                  <a:gd name="f148" fmla="*/ f94 f64 1"/>
                  <a:gd name="f149" fmla="*/ f95 f64 1"/>
                  <a:gd name="f150" fmla="*/ f96 f64 1"/>
                  <a:gd name="f151" fmla="*/ f97 f64 1"/>
                  <a:gd name="f152" fmla="*/ f98 f64 1"/>
                  <a:gd name="f153" fmla="*/ f99 f65 1"/>
                  <a:gd name="f154" fmla="*/ f100 f64 1"/>
                  <a:gd name="f155" fmla="*/ f101 f65 1"/>
                  <a:gd name="f156" fmla="*/ f102 f64 1"/>
                  <a:gd name="f157" fmla="*/ f103 f65 1"/>
                  <a:gd name="f158" fmla="*/ f104 f64 1"/>
                  <a:gd name="f159" fmla="*/ f105 f65 1"/>
                  <a:gd name="f160" fmla="*/ f106 f64 1"/>
                  <a:gd name="f161" fmla="*/ f107 f65 1"/>
                  <a:gd name="f162" fmla="*/ f108 f64 1"/>
                  <a:gd name="f163" fmla="*/ f109 f64 1"/>
                  <a:gd name="f164" fmla="*/ f110 f64 1"/>
                  <a:gd name="f165" fmla="*/ f111 f65 1"/>
                  <a:gd name="f166" fmla="*/ f112 f65 1"/>
                  <a:gd name="f167" fmla="*/ f113 f65 1"/>
                  <a:gd name="f168" fmla="*/ f114 f65 1"/>
                  <a:gd name="f169" fmla="*/ f115 f64 1"/>
                  <a:gd name="f170" fmla="*/ f116 f65 1"/>
                  <a:gd name="f171" fmla="*/ f117 f65 1"/>
                  <a:gd name="f172" fmla="*/ f118 f65 1"/>
                </a:gdLst>
                <a:ahLst/>
                <a:cxnLst>
                  <a:cxn ang="3cd4">
                    <a:pos x="hc" y="t"/>
                  </a:cxn>
                  <a:cxn ang="0">
                    <a:pos x="r" y="vc"/>
                  </a:cxn>
                  <a:cxn ang="cd4">
                    <a:pos x="hc" y="b"/>
                  </a:cxn>
                  <a:cxn ang="cd2">
                    <a:pos x="l" y="vc"/>
                  </a:cxn>
                  <a:cxn ang="f122">
                    <a:pos x="f127" y="f128"/>
                  </a:cxn>
                  <a:cxn ang="f122">
                    <a:pos x="f129" y="f128"/>
                  </a:cxn>
                  <a:cxn ang="f122">
                    <a:pos x="f130" y="f131"/>
                  </a:cxn>
                  <a:cxn ang="f122">
                    <a:pos x="f132" y="f133"/>
                  </a:cxn>
                  <a:cxn ang="f122">
                    <a:pos x="f134" y="f126"/>
                  </a:cxn>
                  <a:cxn ang="f122">
                    <a:pos x="f135" y="f136"/>
                  </a:cxn>
                  <a:cxn ang="f122">
                    <a:pos x="f137" y="f133"/>
                  </a:cxn>
                  <a:cxn ang="f122">
                    <a:pos x="f138" y="f139"/>
                  </a:cxn>
                  <a:cxn ang="f122">
                    <a:pos x="f140" y="f141"/>
                  </a:cxn>
                  <a:cxn ang="f122">
                    <a:pos x="f142" y="f143"/>
                  </a:cxn>
                  <a:cxn ang="f122">
                    <a:pos x="f132" y="f144"/>
                  </a:cxn>
                  <a:cxn ang="f122">
                    <a:pos x="f129" y="f145"/>
                  </a:cxn>
                  <a:cxn ang="f122">
                    <a:pos x="f146" y="f147"/>
                  </a:cxn>
                  <a:cxn ang="f122">
                    <a:pos x="f127" y="f145"/>
                  </a:cxn>
                  <a:cxn ang="f122">
                    <a:pos x="f148" y="f147"/>
                  </a:cxn>
                  <a:cxn ang="f122">
                    <a:pos x="f149" y="f147"/>
                  </a:cxn>
                  <a:cxn ang="f122">
                    <a:pos x="f150" y="f145"/>
                  </a:cxn>
                  <a:cxn ang="f122">
                    <a:pos x="f151" y="f145"/>
                  </a:cxn>
                  <a:cxn ang="f122">
                    <a:pos x="f152" y="f153"/>
                  </a:cxn>
                  <a:cxn ang="f122">
                    <a:pos x="f154" y="f155"/>
                  </a:cxn>
                  <a:cxn ang="f122">
                    <a:pos x="f156" y="f157"/>
                  </a:cxn>
                  <a:cxn ang="f122">
                    <a:pos x="f154" y="f157"/>
                  </a:cxn>
                  <a:cxn ang="f122">
                    <a:pos x="f150" y="f157"/>
                  </a:cxn>
                  <a:cxn ang="f122">
                    <a:pos x="f158" y="f159"/>
                  </a:cxn>
                  <a:cxn ang="f122">
                    <a:pos x="f160" y="f161"/>
                  </a:cxn>
                  <a:cxn ang="f122">
                    <a:pos x="f162" y="f161"/>
                  </a:cxn>
                  <a:cxn ang="f122">
                    <a:pos x="f163" y="f157"/>
                  </a:cxn>
                  <a:cxn ang="f122">
                    <a:pos x="f146" y="f159"/>
                  </a:cxn>
                  <a:cxn ang="f122">
                    <a:pos x="f164" y="f165"/>
                  </a:cxn>
                  <a:cxn ang="f122">
                    <a:pos x="f164" y="f166"/>
                  </a:cxn>
                  <a:cxn ang="f122">
                    <a:pos x="f164" y="f167"/>
                  </a:cxn>
                  <a:cxn ang="f122">
                    <a:pos x="f146" y="f168"/>
                  </a:cxn>
                  <a:cxn ang="f122">
                    <a:pos x="f169" y="f170"/>
                  </a:cxn>
                  <a:cxn ang="f122">
                    <a:pos x="f164" y="f171"/>
                  </a:cxn>
                  <a:cxn ang="f122">
                    <a:pos x="f169" y="f172"/>
                  </a:cxn>
                  <a:cxn ang="f122">
                    <a:pos x="f127" y="f172"/>
                  </a:cxn>
                  <a:cxn ang="f122">
                    <a:pos x="f127" y="f128"/>
                  </a:cxn>
                </a:cxnLst>
                <a:rect l="f123" t="f126" r="f124" b="f125"/>
                <a:pathLst>
                  <a:path w="38" h="61">
                    <a:moveTo>
                      <a:pt x="f8" y="f9"/>
                    </a:moveTo>
                    <a:cubicBezTo>
                      <a:pt x="f10" y="f9"/>
                      <a:pt x="f11" y="f12"/>
                      <a:pt x="f13" y="f9"/>
                    </a:cubicBezTo>
                    <a:cubicBezTo>
                      <a:pt x="f14" y="f9"/>
                      <a:pt x="f14" y="f12"/>
                      <a:pt x="f15" y="f12"/>
                    </a:cubicBezTo>
                    <a:cubicBezTo>
                      <a:pt x="f16" y="f9"/>
                      <a:pt x="f17" y="f18"/>
                      <a:pt x="f16" y="f19"/>
                    </a:cubicBezTo>
                    <a:cubicBezTo>
                      <a:pt x="f20" y="f21"/>
                      <a:pt x="f17" y="f22"/>
                      <a:pt x="f20" y="f5"/>
                    </a:cubicBezTo>
                    <a:cubicBezTo>
                      <a:pt x="f23" y="f5"/>
                      <a:pt x="f24" y="f22"/>
                      <a:pt x="f6" y="f22"/>
                    </a:cubicBezTo>
                    <a:cubicBezTo>
                      <a:pt x="f6" y="f25"/>
                      <a:pt x="f26" y="f27"/>
                      <a:pt x="f24" y="f19"/>
                    </a:cubicBezTo>
                    <a:cubicBezTo>
                      <a:pt x="f6" y="f9"/>
                      <a:pt x="f26" y="f19"/>
                      <a:pt x="f26" y="f11"/>
                    </a:cubicBezTo>
                    <a:cubicBezTo>
                      <a:pt x="f28" y="f29"/>
                      <a:pt x="f24" y="f15"/>
                      <a:pt x="f30" y="f31"/>
                    </a:cubicBezTo>
                    <a:cubicBezTo>
                      <a:pt x="f32" y="f26"/>
                      <a:pt x="f32" y="f33"/>
                      <a:pt x="f34" y="f28"/>
                    </a:cubicBezTo>
                    <a:cubicBezTo>
                      <a:pt x="f31" y="f35"/>
                      <a:pt x="f34" y="f36"/>
                      <a:pt x="f16" y="f37"/>
                    </a:cubicBezTo>
                    <a:cubicBezTo>
                      <a:pt x="f15" y="f38"/>
                      <a:pt x="f39" y="f40"/>
                      <a:pt x="f13" y="f41"/>
                    </a:cubicBezTo>
                    <a:cubicBezTo>
                      <a:pt x="f10" y="f7"/>
                      <a:pt x="f11" y="f42"/>
                      <a:pt x="f43" y="f42"/>
                    </a:cubicBezTo>
                    <a:cubicBezTo>
                      <a:pt x="f8" y="f41"/>
                      <a:pt x="f18" y="f44"/>
                      <a:pt x="f8" y="f41"/>
                    </a:cubicBezTo>
                    <a:cubicBezTo>
                      <a:pt x="f45" y="f46"/>
                      <a:pt x="f9" y="f41"/>
                      <a:pt x="f47" y="f42"/>
                    </a:cubicBezTo>
                    <a:cubicBezTo>
                      <a:pt x="f47" y="f42"/>
                      <a:pt x="f19" y="f44"/>
                      <a:pt x="f19" y="f42"/>
                    </a:cubicBezTo>
                    <a:cubicBezTo>
                      <a:pt x="f25" y="f41"/>
                      <a:pt x="f25" y="f42"/>
                      <a:pt x="f27" y="f41"/>
                    </a:cubicBezTo>
                    <a:cubicBezTo>
                      <a:pt x="f48" y="f49"/>
                      <a:pt x="f27" y="f41"/>
                      <a:pt x="f21" y="f41"/>
                    </a:cubicBezTo>
                    <a:cubicBezTo>
                      <a:pt x="f50" y="f51"/>
                      <a:pt x="f5" y="f52"/>
                      <a:pt x="f22" y="f51"/>
                    </a:cubicBezTo>
                    <a:cubicBezTo>
                      <a:pt x="f53" y="f54"/>
                      <a:pt x="f21" y="f44"/>
                      <a:pt x="f53" y="f40"/>
                    </a:cubicBezTo>
                    <a:cubicBezTo>
                      <a:pt x="f48" y="f55"/>
                      <a:pt x="f56" y="f36"/>
                      <a:pt x="f56" y="f57"/>
                    </a:cubicBezTo>
                    <a:cubicBezTo>
                      <a:pt x="f21" y="f58"/>
                      <a:pt x="f21" y="f58"/>
                      <a:pt x="f53" y="f57"/>
                    </a:cubicBezTo>
                    <a:cubicBezTo>
                      <a:pt x="f48" y="f59"/>
                      <a:pt x="f48" y="f58"/>
                      <a:pt x="f27" y="f57"/>
                    </a:cubicBezTo>
                    <a:cubicBezTo>
                      <a:pt x="f25" y="f57"/>
                      <a:pt x="f48" y="f35"/>
                      <a:pt x="f25" y="f35"/>
                    </a:cubicBezTo>
                    <a:cubicBezTo>
                      <a:pt x="f19" y="f6"/>
                      <a:pt x="f19" y="f57"/>
                      <a:pt x="f60" y="f59"/>
                    </a:cubicBezTo>
                    <a:cubicBezTo>
                      <a:pt x="f47" y="f59"/>
                      <a:pt x="f9" y="f57"/>
                      <a:pt x="f12" y="f59"/>
                    </a:cubicBezTo>
                    <a:cubicBezTo>
                      <a:pt x="f12" y="f61"/>
                      <a:pt x="f8" y="f57"/>
                      <a:pt x="f18" y="f57"/>
                    </a:cubicBezTo>
                    <a:cubicBezTo>
                      <a:pt x="f43" y="f58"/>
                      <a:pt x="f43" y="f57"/>
                      <a:pt x="f43" y="f35"/>
                    </a:cubicBezTo>
                    <a:cubicBezTo>
                      <a:pt x="f10" y="f24"/>
                      <a:pt x="f13" y="f6"/>
                      <a:pt x="f11" y="f26"/>
                    </a:cubicBezTo>
                    <a:cubicBezTo>
                      <a:pt x="f10" y="f30"/>
                      <a:pt x="f11" y="f28"/>
                      <a:pt x="f11" y="f23"/>
                    </a:cubicBezTo>
                    <a:cubicBezTo>
                      <a:pt x="f10" y="f32"/>
                      <a:pt x="f13" y="f32"/>
                      <a:pt x="f11" y="f20"/>
                    </a:cubicBezTo>
                    <a:cubicBezTo>
                      <a:pt x="f10" y="f34"/>
                      <a:pt x="f11" y="f34"/>
                      <a:pt x="f43" y="f17"/>
                    </a:cubicBezTo>
                    <a:cubicBezTo>
                      <a:pt x="f8" y="f39"/>
                      <a:pt x="f11" y="f31"/>
                      <a:pt x="f10" y="f15"/>
                    </a:cubicBezTo>
                    <a:cubicBezTo>
                      <a:pt x="f43" y="f14"/>
                      <a:pt x="f13" y="f15"/>
                      <a:pt x="f11" y="f13"/>
                    </a:cubicBezTo>
                    <a:cubicBezTo>
                      <a:pt x="f11" y="f10"/>
                      <a:pt x="f62" y="f43"/>
                      <a:pt x="f10" y="f43"/>
                    </a:cubicBezTo>
                    <a:cubicBezTo>
                      <a:pt x="f18" y="f43"/>
                      <a:pt x="f18" y="f18"/>
                      <a:pt x="f8" y="f43"/>
                    </a:cubicBezTo>
                    <a:cubicBezTo>
                      <a:pt x="f45" y="f43"/>
                      <a:pt x="f9" y="f1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44" name="Malawi">
                <a:extLst>
                  <a:ext uri="{FF2B5EF4-FFF2-40B4-BE49-F238E27FC236}">
                    <a16:creationId xmlns:a16="http://schemas.microsoft.com/office/drawing/2014/main" id="{8CE9A83C-EB23-061F-A353-B142B7A72F89}"/>
                  </a:ext>
                </a:extLst>
              </p:cNvPr>
              <p:cNvSpPr/>
              <p:nvPr/>
            </p:nvSpPr>
            <p:spPr>
              <a:xfrm>
                <a:off x="7621816" y="4830921"/>
                <a:ext cx="94896" cy="251368"/>
              </a:xfrm>
              <a:custGeom>
                <a:avLst/>
                <a:gdLst>
                  <a:gd name="f0" fmla="val 10800000"/>
                  <a:gd name="f1" fmla="val 5400000"/>
                  <a:gd name="f2" fmla="val 180"/>
                  <a:gd name="f3" fmla="val w"/>
                  <a:gd name="f4" fmla="val h"/>
                  <a:gd name="f5" fmla="val 0"/>
                  <a:gd name="f6" fmla="val 18"/>
                  <a:gd name="f7" fmla="val 51"/>
                  <a:gd name="f8" fmla="val 3"/>
                  <a:gd name="f9" fmla="val 31"/>
                  <a:gd name="f10" fmla="val 2"/>
                  <a:gd name="f11" fmla="val 29"/>
                  <a:gd name="f12" fmla="val 32"/>
                  <a:gd name="f13" fmla="val 1"/>
                  <a:gd name="f14" fmla="val 30"/>
                  <a:gd name="f15" fmla="val 28"/>
                  <a:gd name="f16" fmla="val 26"/>
                  <a:gd name="f17" fmla="val 23"/>
                  <a:gd name="f18" fmla="val 5"/>
                  <a:gd name="f19" fmla="val 22"/>
                  <a:gd name="f20" fmla="val 6"/>
                  <a:gd name="f21" fmla="val 21"/>
                  <a:gd name="f22" fmla="val 7"/>
                  <a:gd name="f23" fmla="val 20"/>
                  <a:gd name="f24" fmla="val 19"/>
                  <a:gd name="f25" fmla="val 15"/>
                  <a:gd name="f26" fmla="val 11"/>
                  <a:gd name="f27" fmla="val 10"/>
                  <a:gd name="f28" fmla="val 8"/>
                  <a:gd name="f29" fmla="val 9"/>
                  <a:gd name="f30" fmla="val 4"/>
                  <a:gd name="f31" fmla="val 12"/>
                  <a:gd name="f32" fmla="val 14"/>
                  <a:gd name="f33" fmla="val 17"/>
                  <a:gd name="f34" fmla="val 25"/>
                  <a:gd name="f35" fmla="val 27"/>
                  <a:gd name="f36" fmla="val 13"/>
                  <a:gd name="f37" fmla="val 33"/>
                  <a:gd name="f38" fmla="val 34"/>
                  <a:gd name="f39" fmla="val 16"/>
                  <a:gd name="f40" fmla="val 37"/>
                  <a:gd name="f41" fmla="val 40"/>
                  <a:gd name="f42" fmla="val 43"/>
                  <a:gd name="f43" fmla="val 46"/>
                  <a:gd name="f44" fmla="val 48"/>
                  <a:gd name="f45" fmla="val 49"/>
                  <a:gd name="f46" fmla="val 47"/>
                  <a:gd name="f47" fmla="val 39"/>
                  <a:gd name="f48" fmla="val 35"/>
                  <a:gd name="f49" fmla="+- 0 0 -90"/>
                  <a:gd name="f50" fmla="*/ f3 1 18"/>
                  <a:gd name="f51" fmla="*/ f4 1 51"/>
                  <a:gd name="f52" fmla="+- f7 0 f5"/>
                  <a:gd name="f53" fmla="+- f6 0 f5"/>
                  <a:gd name="f54" fmla="*/ f49 f0 1"/>
                  <a:gd name="f55" fmla="*/ f53 1 18"/>
                  <a:gd name="f56" fmla="*/ f52 1 51"/>
                  <a:gd name="f57" fmla="*/ f54 1 f2"/>
                  <a:gd name="f58" fmla="*/ 3 1 f55"/>
                  <a:gd name="f59" fmla="*/ 31 1 f56"/>
                  <a:gd name="f60" fmla="*/ 1 1 f55"/>
                  <a:gd name="f61" fmla="*/ 30 1 f56"/>
                  <a:gd name="f62" fmla="*/ 2 1 f55"/>
                  <a:gd name="f63" fmla="*/ 26 1 f56"/>
                  <a:gd name="f64" fmla="*/ 5 1 f55"/>
                  <a:gd name="f65" fmla="*/ 22 1 f56"/>
                  <a:gd name="f66" fmla="*/ 6 1 f55"/>
                  <a:gd name="f67" fmla="*/ 20 1 f56"/>
                  <a:gd name="f68" fmla="*/ 15 1 f56"/>
                  <a:gd name="f69" fmla="*/ 10 1 f56"/>
                  <a:gd name="f70" fmla="*/ 6 1 f56"/>
                  <a:gd name="f71" fmla="*/ 0 1 f56"/>
                  <a:gd name="f72" fmla="*/ 9 1 f55"/>
                  <a:gd name="f73" fmla="*/ 2 1 f56"/>
                  <a:gd name="f74" fmla="*/ 10 1 f55"/>
                  <a:gd name="f75" fmla="*/ 12 1 f56"/>
                  <a:gd name="f76" fmla="*/ 19 1 f56"/>
                  <a:gd name="f77" fmla="*/ 23 1 f56"/>
                  <a:gd name="f78" fmla="*/ 28 1 f56"/>
                  <a:gd name="f79" fmla="*/ 11 1 f55"/>
                  <a:gd name="f80" fmla="*/ 13 1 f55"/>
                  <a:gd name="f81" fmla="*/ 32 1 f56"/>
                  <a:gd name="f82" fmla="*/ 14 1 f55"/>
                  <a:gd name="f83" fmla="*/ 16 1 f55"/>
                  <a:gd name="f84" fmla="*/ 37 1 f56"/>
                  <a:gd name="f85" fmla="*/ 15 1 f55"/>
                  <a:gd name="f86" fmla="*/ 43 1 f56"/>
                  <a:gd name="f87" fmla="*/ 49 1 f56"/>
                  <a:gd name="f88" fmla="*/ 47 1 f56"/>
                  <a:gd name="f89" fmla="*/ 39 1 f56"/>
                  <a:gd name="f90" fmla="*/ 33 1 f56"/>
                  <a:gd name="f91" fmla="*/ 34 1 f56"/>
                  <a:gd name="f92" fmla="*/ 0 1 f55"/>
                  <a:gd name="f93" fmla="*/ f6 1 f55"/>
                  <a:gd name="f94" fmla="*/ f7 1 f56"/>
                  <a:gd name="f95" fmla="+- f57 0 f1"/>
                  <a:gd name="f96" fmla="*/ f92 f50 1"/>
                  <a:gd name="f97" fmla="*/ f93 f50 1"/>
                  <a:gd name="f98" fmla="*/ f94 f51 1"/>
                  <a:gd name="f99" fmla="*/ f71 f51 1"/>
                  <a:gd name="f100" fmla="*/ f58 f50 1"/>
                  <a:gd name="f101" fmla="*/ f59 f51 1"/>
                  <a:gd name="f102" fmla="*/ f60 f50 1"/>
                  <a:gd name="f103" fmla="*/ f61 f51 1"/>
                  <a:gd name="f104" fmla="*/ f62 f50 1"/>
                  <a:gd name="f105" fmla="*/ f63 f51 1"/>
                  <a:gd name="f106" fmla="*/ f64 f50 1"/>
                  <a:gd name="f107" fmla="*/ f65 f51 1"/>
                  <a:gd name="f108" fmla="*/ f66 f50 1"/>
                  <a:gd name="f109" fmla="*/ f67 f51 1"/>
                  <a:gd name="f110" fmla="*/ f68 f51 1"/>
                  <a:gd name="f111" fmla="*/ f69 f51 1"/>
                  <a:gd name="f112" fmla="*/ f70 f51 1"/>
                  <a:gd name="f113" fmla="*/ f72 f50 1"/>
                  <a:gd name="f114" fmla="*/ f73 f51 1"/>
                  <a:gd name="f115" fmla="*/ f74 f50 1"/>
                  <a:gd name="f116" fmla="*/ f75 f51 1"/>
                  <a:gd name="f117" fmla="*/ f76 f51 1"/>
                  <a:gd name="f118" fmla="*/ f77 f51 1"/>
                  <a:gd name="f119" fmla="*/ f78 f51 1"/>
                  <a:gd name="f120" fmla="*/ f79 f50 1"/>
                  <a:gd name="f121" fmla="*/ f80 f50 1"/>
                  <a:gd name="f122" fmla="*/ f81 f51 1"/>
                  <a:gd name="f123" fmla="*/ f82 f50 1"/>
                  <a:gd name="f124" fmla="*/ f83 f50 1"/>
                  <a:gd name="f125" fmla="*/ f84 f51 1"/>
                  <a:gd name="f126" fmla="*/ f85 f50 1"/>
                  <a:gd name="f127" fmla="*/ f86 f51 1"/>
                  <a:gd name="f128" fmla="*/ f87 f51 1"/>
                  <a:gd name="f129" fmla="*/ f88 f51 1"/>
                  <a:gd name="f130" fmla="*/ f89 f51 1"/>
                  <a:gd name="f131" fmla="*/ f90 f51 1"/>
                  <a:gd name="f132" fmla="*/ f91 f51 1"/>
                </a:gdLst>
                <a:ahLst/>
                <a:cxnLst>
                  <a:cxn ang="3cd4">
                    <a:pos x="hc" y="t"/>
                  </a:cxn>
                  <a:cxn ang="0">
                    <a:pos x="r" y="vc"/>
                  </a:cxn>
                  <a:cxn ang="cd4">
                    <a:pos x="hc" y="b"/>
                  </a:cxn>
                  <a:cxn ang="cd2">
                    <a:pos x="l" y="vc"/>
                  </a:cxn>
                  <a:cxn ang="f95">
                    <a:pos x="f100" y="f101"/>
                  </a:cxn>
                  <a:cxn ang="f95">
                    <a:pos x="f102" y="f103"/>
                  </a:cxn>
                  <a:cxn ang="f95">
                    <a:pos x="f104" y="f105"/>
                  </a:cxn>
                  <a:cxn ang="f95">
                    <a:pos x="f106" y="f107"/>
                  </a:cxn>
                  <a:cxn ang="f95">
                    <a:pos x="f108" y="f109"/>
                  </a:cxn>
                  <a:cxn ang="f95">
                    <a:pos x="f106" y="f110"/>
                  </a:cxn>
                  <a:cxn ang="f95">
                    <a:pos x="f108" y="f111"/>
                  </a:cxn>
                  <a:cxn ang="f95">
                    <a:pos x="f108" y="f112"/>
                  </a:cxn>
                  <a:cxn ang="f95">
                    <a:pos x="f106" y="f99"/>
                  </a:cxn>
                  <a:cxn ang="f95">
                    <a:pos x="f113" y="f114"/>
                  </a:cxn>
                  <a:cxn ang="f95">
                    <a:pos x="f115" y="f112"/>
                  </a:cxn>
                  <a:cxn ang="f95">
                    <a:pos x="f115" y="f116"/>
                  </a:cxn>
                  <a:cxn ang="f95">
                    <a:pos x="f113" y="f117"/>
                  </a:cxn>
                  <a:cxn ang="f95">
                    <a:pos x="f115" y="f118"/>
                  </a:cxn>
                  <a:cxn ang="f95">
                    <a:pos x="f115" y="f119"/>
                  </a:cxn>
                  <a:cxn ang="f95">
                    <a:pos x="f120" y="f101"/>
                  </a:cxn>
                  <a:cxn ang="f95">
                    <a:pos x="f121" y="f122"/>
                  </a:cxn>
                  <a:cxn ang="f95">
                    <a:pos x="f123" y="f103"/>
                  </a:cxn>
                  <a:cxn ang="f95">
                    <a:pos x="f124" y="f125"/>
                  </a:cxn>
                  <a:cxn ang="f95">
                    <a:pos x="f126" y="f127"/>
                  </a:cxn>
                  <a:cxn ang="f95">
                    <a:pos x="f123" y="f128"/>
                  </a:cxn>
                  <a:cxn ang="f95">
                    <a:pos x="f120" y="f129"/>
                  </a:cxn>
                  <a:cxn ang="f95">
                    <a:pos x="f113" y="f130"/>
                  </a:cxn>
                  <a:cxn ang="f95">
                    <a:pos x="f113" y="f131"/>
                  </a:cxn>
                  <a:cxn ang="f95">
                    <a:pos x="f108" y="f132"/>
                  </a:cxn>
                  <a:cxn ang="f95">
                    <a:pos x="f100" y="f101"/>
                  </a:cxn>
                </a:cxnLst>
                <a:rect l="f96" t="f99" r="f97" b="f98"/>
                <a:pathLst>
                  <a:path w="18" h="51">
                    <a:moveTo>
                      <a:pt x="f8" y="f9"/>
                    </a:moveTo>
                    <a:cubicBezTo>
                      <a:pt x="f10" y="f11"/>
                      <a:pt x="f10" y="f12"/>
                      <a:pt x="f13" y="f14"/>
                    </a:cubicBezTo>
                    <a:cubicBezTo>
                      <a:pt x="f5" y="f15"/>
                      <a:pt x="f13" y="f11"/>
                      <a:pt x="f10" y="f16"/>
                    </a:cubicBezTo>
                    <a:cubicBezTo>
                      <a:pt x="f8" y="f17"/>
                      <a:pt x="f8" y="f17"/>
                      <a:pt x="f18" y="f19"/>
                    </a:cubicBezTo>
                    <a:cubicBezTo>
                      <a:pt x="f20" y="f21"/>
                      <a:pt x="f22" y="f23"/>
                      <a:pt x="f20" y="f23"/>
                    </a:cubicBezTo>
                    <a:cubicBezTo>
                      <a:pt x="f18" y="f23"/>
                      <a:pt x="f18" y="f24"/>
                      <a:pt x="f18" y="f25"/>
                    </a:cubicBezTo>
                    <a:cubicBezTo>
                      <a:pt x="f18" y="f26"/>
                      <a:pt x="f18" y="f26"/>
                      <a:pt x="f20" y="f27"/>
                    </a:cubicBezTo>
                    <a:cubicBezTo>
                      <a:pt x="f28" y="f29"/>
                      <a:pt x="f18" y="f28"/>
                      <a:pt x="f20" y="f20"/>
                    </a:cubicBezTo>
                    <a:cubicBezTo>
                      <a:pt x="f22" y="f8"/>
                      <a:pt x="f30" y="f8"/>
                      <a:pt x="f18" y="f5"/>
                    </a:cubicBezTo>
                    <a:cubicBezTo>
                      <a:pt x="f22" y="f13"/>
                      <a:pt x="f28" y="f10"/>
                      <a:pt x="f29" y="f10"/>
                    </a:cubicBezTo>
                    <a:cubicBezTo>
                      <a:pt x="f29" y="f8"/>
                      <a:pt x="f29" y="f30"/>
                      <a:pt x="f27" y="f20"/>
                    </a:cubicBezTo>
                    <a:cubicBezTo>
                      <a:pt x="f27" y="f22"/>
                      <a:pt x="f29" y="f26"/>
                      <a:pt x="f27" y="f31"/>
                    </a:cubicBezTo>
                    <a:cubicBezTo>
                      <a:pt x="f31" y="f32"/>
                      <a:pt x="f22" y="f33"/>
                      <a:pt x="f29" y="f24"/>
                    </a:cubicBezTo>
                    <a:cubicBezTo>
                      <a:pt x="f26" y="f23"/>
                      <a:pt x="f29" y="f21"/>
                      <a:pt x="f27" y="f17"/>
                    </a:cubicBezTo>
                    <a:cubicBezTo>
                      <a:pt x="f27" y="f34"/>
                      <a:pt x="f28" y="f35"/>
                      <a:pt x="f27" y="f15"/>
                    </a:cubicBezTo>
                    <a:cubicBezTo>
                      <a:pt x="f31" y="f14"/>
                      <a:pt x="f28" y="f11"/>
                      <a:pt x="f26" y="f9"/>
                    </a:cubicBezTo>
                    <a:cubicBezTo>
                      <a:pt x="f36" y="f37"/>
                      <a:pt x="f36" y="f14"/>
                      <a:pt x="f36" y="f12"/>
                    </a:cubicBezTo>
                    <a:cubicBezTo>
                      <a:pt x="f32" y="f37"/>
                      <a:pt x="f32" y="f38"/>
                      <a:pt x="f32" y="f14"/>
                    </a:cubicBezTo>
                    <a:cubicBezTo>
                      <a:pt x="f33" y="f12"/>
                      <a:pt x="f6" y="f37"/>
                      <a:pt x="f39" y="f40"/>
                    </a:cubicBezTo>
                    <a:cubicBezTo>
                      <a:pt x="f32" y="f41"/>
                      <a:pt x="f6" y="f41"/>
                      <a:pt x="f25" y="f42"/>
                    </a:cubicBezTo>
                    <a:cubicBezTo>
                      <a:pt x="f31" y="f43"/>
                      <a:pt x="f25" y="f44"/>
                      <a:pt x="f32" y="f45"/>
                    </a:cubicBezTo>
                    <a:cubicBezTo>
                      <a:pt x="f31" y="f7"/>
                      <a:pt x="f36" y="f46"/>
                      <a:pt x="f26" y="f46"/>
                    </a:cubicBezTo>
                    <a:cubicBezTo>
                      <a:pt x="f27" y="f46"/>
                      <a:pt x="f22" y="f47"/>
                      <a:pt x="f29" y="f47"/>
                    </a:cubicBezTo>
                    <a:cubicBezTo>
                      <a:pt x="f27" y="f47"/>
                      <a:pt x="f27" y="f38"/>
                      <a:pt x="f29" y="f37"/>
                    </a:cubicBezTo>
                    <a:cubicBezTo>
                      <a:pt x="f28" y="f37"/>
                      <a:pt x="f22" y="f48"/>
                      <a:pt x="f20" y="f38"/>
                    </a:cubicBezTo>
                    <a:cubicBezTo>
                      <a:pt x="f18" y="f38"/>
                      <a:pt x="f18" y="f1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45" name="Zimbabwe">
                <a:extLst>
                  <a:ext uri="{FF2B5EF4-FFF2-40B4-BE49-F238E27FC236}">
                    <a16:creationId xmlns:a16="http://schemas.microsoft.com/office/drawing/2014/main" id="{C4655C1E-7A5D-6619-F8E1-A8AA358BDC9C}"/>
                  </a:ext>
                </a:extLst>
              </p:cNvPr>
              <p:cNvSpPr/>
              <p:nvPr/>
            </p:nvSpPr>
            <p:spPr>
              <a:xfrm>
                <a:off x="7429774" y="5028276"/>
                <a:ext cx="207861" cy="213978"/>
              </a:xfrm>
              <a:custGeom>
                <a:avLst/>
                <a:gdLst>
                  <a:gd name="f0" fmla="val 10800000"/>
                  <a:gd name="f1" fmla="val 5400000"/>
                  <a:gd name="f2" fmla="val 180"/>
                  <a:gd name="f3" fmla="val w"/>
                  <a:gd name="f4" fmla="val h"/>
                  <a:gd name="f5" fmla="val 0"/>
                  <a:gd name="f6" fmla="val 39"/>
                  <a:gd name="f7" fmla="val 44"/>
                  <a:gd name="f8" fmla="val 19"/>
                  <a:gd name="f9" fmla="val 43"/>
                  <a:gd name="f10" fmla="val 22"/>
                  <a:gd name="f11" fmla="val 41"/>
                  <a:gd name="f12" fmla="val 23"/>
                  <a:gd name="f13" fmla="val 26"/>
                  <a:gd name="f14" fmla="val 28"/>
                  <a:gd name="f15" fmla="val 29"/>
                  <a:gd name="f16" fmla="val 30"/>
                  <a:gd name="f17" fmla="val 31"/>
                  <a:gd name="f18" fmla="val 32"/>
                  <a:gd name="f19" fmla="val 37"/>
                  <a:gd name="f20" fmla="val 36"/>
                  <a:gd name="f21" fmla="val 38"/>
                  <a:gd name="f22" fmla="val 35"/>
                  <a:gd name="f23" fmla="val 33"/>
                  <a:gd name="f24" fmla="val 34"/>
                  <a:gd name="f25" fmla="val 27"/>
                  <a:gd name="f26" fmla="val 25"/>
                  <a:gd name="f27" fmla="val 21"/>
                  <a:gd name="f28" fmla="val 20"/>
                  <a:gd name="f29" fmla="val 18"/>
                  <a:gd name="f30" fmla="val 16"/>
                  <a:gd name="f31" fmla="val 13"/>
                  <a:gd name="f32" fmla="val 9"/>
                  <a:gd name="f33" fmla="val 11"/>
                  <a:gd name="f34" fmla="val 8"/>
                  <a:gd name="f35" fmla="val 6"/>
                  <a:gd name="f36" fmla="val 7"/>
                  <a:gd name="f37" fmla="val 5"/>
                  <a:gd name="f38" fmla="val 4"/>
                  <a:gd name="f39" fmla="val 3"/>
                  <a:gd name="f40" fmla="val 17"/>
                  <a:gd name="f41" fmla="val 2"/>
                  <a:gd name="f42" fmla="val 14"/>
                  <a:gd name="f43" fmla="val 15"/>
                  <a:gd name="f44" fmla="val 1"/>
                  <a:gd name="f45" fmla="val 10"/>
                  <a:gd name="f46" fmla="val 42"/>
                  <a:gd name="f47" fmla="+- 0 0 -90"/>
                  <a:gd name="f48" fmla="*/ f3 1 39"/>
                  <a:gd name="f49" fmla="*/ f4 1 44"/>
                  <a:gd name="f50" fmla="+- f7 0 f5"/>
                  <a:gd name="f51" fmla="+- f6 0 f5"/>
                  <a:gd name="f52" fmla="*/ f47 f0 1"/>
                  <a:gd name="f53" fmla="*/ f51 1 39"/>
                  <a:gd name="f54" fmla="*/ f50 1 44"/>
                  <a:gd name="f55" fmla="*/ f52 1 f2"/>
                  <a:gd name="f56" fmla="*/ 19 1 f53"/>
                  <a:gd name="f57" fmla="*/ 43 1 f54"/>
                  <a:gd name="f58" fmla="*/ 26 1 f53"/>
                  <a:gd name="f59" fmla="*/ 44 1 f54"/>
                  <a:gd name="f60" fmla="*/ 29 1 f53"/>
                  <a:gd name="f61" fmla="*/ 32 1 f53"/>
                  <a:gd name="f62" fmla="*/ 37 1 f54"/>
                  <a:gd name="f63" fmla="*/ 35 1 f54"/>
                  <a:gd name="f64" fmla="*/ 34 1 f53"/>
                  <a:gd name="f65" fmla="*/ 32 1 f54"/>
                  <a:gd name="f66" fmla="*/ 36 1 f53"/>
                  <a:gd name="f67" fmla="*/ 28 1 f54"/>
                  <a:gd name="f68" fmla="*/ 25 1 f54"/>
                  <a:gd name="f69" fmla="*/ 37 1 f53"/>
                  <a:gd name="f70" fmla="*/ 19 1 f54"/>
                  <a:gd name="f71" fmla="*/ 13 1 f54"/>
                  <a:gd name="f72" fmla="*/ 8 1 f54"/>
                  <a:gd name="f73" fmla="*/ 6 1 f54"/>
                  <a:gd name="f74" fmla="*/ 28 1 f53"/>
                  <a:gd name="f75" fmla="*/ 3 1 f54"/>
                  <a:gd name="f76" fmla="*/ 25 1 f53"/>
                  <a:gd name="f77" fmla="*/ 0 1 f54"/>
                  <a:gd name="f78" fmla="*/ 11 1 f53"/>
                  <a:gd name="f79" fmla="*/ 7 1 f53"/>
                  <a:gd name="f80" fmla="*/ 14 1 f54"/>
                  <a:gd name="f81" fmla="*/ 0 1 f53"/>
                  <a:gd name="f82" fmla="*/ 3 1 f53"/>
                  <a:gd name="f83" fmla="*/ 21 1 f54"/>
                  <a:gd name="f84" fmla="*/ 29 1 f54"/>
                  <a:gd name="f85" fmla="*/ 10 1 f53"/>
                  <a:gd name="f86" fmla="*/ 33 1 f54"/>
                  <a:gd name="f87" fmla="*/ 15 1 f53"/>
                  <a:gd name="f88" fmla="*/ 41 1 f54"/>
                  <a:gd name="f89" fmla="*/ f6 1 f53"/>
                  <a:gd name="f90" fmla="*/ f7 1 f54"/>
                  <a:gd name="f91" fmla="+- f55 0 f1"/>
                  <a:gd name="f92" fmla="*/ f81 f48 1"/>
                  <a:gd name="f93" fmla="*/ f89 f48 1"/>
                  <a:gd name="f94" fmla="*/ f90 f49 1"/>
                  <a:gd name="f95" fmla="*/ f77 f49 1"/>
                  <a:gd name="f96" fmla="*/ f56 f48 1"/>
                  <a:gd name="f97" fmla="*/ f57 f49 1"/>
                  <a:gd name="f98" fmla="*/ f58 f48 1"/>
                  <a:gd name="f99" fmla="*/ f59 f49 1"/>
                  <a:gd name="f100" fmla="*/ f60 f48 1"/>
                  <a:gd name="f101" fmla="*/ f61 f48 1"/>
                  <a:gd name="f102" fmla="*/ f62 f49 1"/>
                  <a:gd name="f103" fmla="*/ f63 f49 1"/>
                  <a:gd name="f104" fmla="*/ f64 f48 1"/>
                  <a:gd name="f105" fmla="*/ f65 f49 1"/>
                  <a:gd name="f106" fmla="*/ f66 f48 1"/>
                  <a:gd name="f107" fmla="*/ f67 f49 1"/>
                  <a:gd name="f108" fmla="*/ f68 f49 1"/>
                  <a:gd name="f109" fmla="*/ f69 f48 1"/>
                  <a:gd name="f110" fmla="*/ f70 f49 1"/>
                  <a:gd name="f111" fmla="*/ f71 f49 1"/>
                  <a:gd name="f112" fmla="*/ f72 f49 1"/>
                  <a:gd name="f113" fmla="*/ f73 f49 1"/>
                  <a:gd name="f114" fmla="*/ f74 f48 1"/>
                  <a:gd name="f115" fmla="*/ f75 f49 1"/>
                  <a:gd name="f116" fmla="*/ f76 f48 1"/>
                  <a:gd name="f117" fmla="*/ f78 f48 1"/>
                  <a:gd name="f118" fmla="*/ f79 f48 1"/>
                  <a:gd name="f119" fmla="*/ f80 f49 1"/>
                  <a:gd name="f120" fmla="*/ f82 f48 1"/>
                  <a:gd name="f121" fmla="*/ f83 f49 1"/>
                  <a:gd name="f122" fmla="*/ f84 f49 1"/>
                  <a:gd name="f123" fmla="*/ f85 f48 1"/>
                  <a:gd name="f124" fmla="*/ f86 f49 1"/>
                  <a:gd name="f125" fmla="*/ f87 f48 1"/>
                  <a:gd name="f126" fmla="*/ f88 f49 1"/>
                </a:gdLst>
                <a:ahLst/>
                <a:cxnLst>
                  <a:cxn ang="3cd4">
                    <a:pos x="hc" y="t"/>
                  </a:cxn>
                  <a:cxn ang="0">
                    <a:pos x="r" y="vc"/>
                  </a:cxn>
                  <a:cxn ang="cd4">
                    <a:pos x="hc" y="b"/>
                  </a:cxn>
                  <a:cxn ang="cd2">
                    <a:pos x="l" y="vc"/>
                  </a:cxn>
                  <a:cxn ang="f91">
                    <a:pos x="f96" y="f97"/>
                  </a:cxn>
                  <a:cxn ang="f91">
                    <a:pos x="f98" y="f99"/>
                  </a:cxn>
                  <a:cxn ang="f91">
                    <a:pos x="f100" y="f99"/>
                  </a:cxn>
                  <a:cxn ang="f91">
                    <a:pos x="f101" y="f102"/>
                  </a:cxn>
                  <a:cxn ang="f91">
                    <a:pos x="f101" y="f103"/>
                  </a:cxn>
                  <a:cxn ang="f91">
                    <a:pos x="f104" y="f105"/>
                  </a:cxn>
                  <a:cxn ang="f91">
                    <a:pos x="f106" y="f107"/>
                  </a:cxn>
                  <a:cxn ang="f91">
                    <a:pos x="f104" y="f108"/>
                  </a:cxn>
                  <a:cxn ang="f91">
                    <a:pos x="f109" y="f110"/>
                  </a:cxn>
                  <a:cxn ang="f91">
                    <a:pos x="f109" y="f111"/>
                  </a:cxn>
                  <a:cxn ang="f91">
                    <a:pos x="f109" y="f112"/>
                  </a:cxn>
                  <a:cxn ang="f91">
                    <a:pos x="f104" y="f113"/>
                  </a:cxn>
                  <a:cxn ang="f91">
                    <a:pos x="f114" y="f115"/>
                  </a:cxn>
                  <a:cxn ang="f91">
                    <a:pos x="f116" y="f95"/>
                  </a:cxn>
                  <a:cxn ang="f91">
                    <a:pos x="f96" y="f115"/>
                  </a:cxn>
                  <a:cxn ang="f91">
                    <a:pos x="f117" y="f111"/>
                  </a:cxn>
                  <a:cxn ang="f91">
                    <a:pos x="f118" y="f119"/>
                  </a:cxn>
                  <a:cxn ang="f91">
                    <a:pos x="f92" y="f119"/>
                  </a:cxn>
                  <a:cxn ang="f91">
                    <a:pos x="f120" y="f121"/>
                  </a:cxn>
                  <a:cxn ang="f91">
                    <a:pos x="f118" y="f122"/>
                  </a:cxn>
                  <a:cxn ang="f91">
                    <a:pos x="f123" y="f124"/>
                  </a:cxn>
                  <a:cxn ang="f91">
                    <a:pos x="f125" y="f126"/>
                  </a:cxn>
                  <a:cxn ang="f91">
                    <a:pos x="f96" y="f97"/>
                  </a:cxn>
                </a:cxnLst>
                <a:rect l="f92" t="f95" r="f93" b="f94"/>
                <a:pathLst>
                  <a:path w="39" h="44">
                    <a:moveTo>
                      <a:pt x="f8" y="f9"/>
                    </a:moveTo>
                    <a:cubicBezTo>
                      <a:pt x="f10" y="f11"/>
                      <a:pt x="f12" y="f7"/>
                      <a:pt x="f13" y="f7"/>
                    </a:cubicBezTo>
                    <a:cubicBezTo>
                      <a:pt x="f14" y="f9"/>
                      <a:pt x="f15" y="f7"/>
                      <a:pt x="f15" y="f7"/>
                    </a:cubicBezTo>
                    <a:cubicBezTo>
                      <a:pt x="f16" y="f9"/>
                      <a:pt x="f17" y="f11"/>
                      <a:pt x="f18" y="f19"/>
                    </a:cubicBezTo>
                    <a:cubicBezTo>
                      <a:pt x="f18" y="f20"/>
                      <a:pt x="f18" y="f21"/>
                      <a:pt x="f18" y="f22"/>
                    </a:cubicBezTo>
                    <a:cubicBezTo>
                      <a:pt x="f18" y="f23"/>
                      <a:pt x="f18" y="f19"/>
                      <a:pt x="f24" y="f18"/>
                    </a:cubicBezTo>
                    <a:cubicBezTo>
                      <a:pt x="f20" y="f14"/>
                      <a:pt x="f19" y="f17"/>
                      <a:pt x="f20" y="f14"/>
                    </a:cubicBezTo>
                    <a:cubicBezTo>
                      <a:pt x="f22" y="f13"/>
                      <a:pt x="f21" y="f25"/>
                      <a:pt x="f24" y="f26"/>
                    </a:cubicBezTo>
                    <a:cubicBezTo>
                      <a:pt x="f21" y="f27"/>
                      <a:pt x="f20" y="f28"/>
                      <a:pt x="f19" y="f8"/>
                    </a:cubicBezTo>
                    <a:cubicBezTo>
                      <a:pt x="f6" y="f29"/>
                      <a:pt x="f19" y="f30"/>
                      <a:pt x="f19" y="f31"/>
                    </a:cubicBezTo>
                    <a:cubicBezTo>
                      <a:pt x="f19" y="f32"/>
                      <a:pt x="f6" y="f33"/>
                      <a:pt x="f19" y="f34"/>
                    </a:cubicBezTo>
                    <a:cubicBezTo>
                      <a:pt x="f22" y="f35"/>
                      <a:pt x="f20" y="f36"/>
                      <a:pt x="f24" y="f35"/>
                    </a:cubicBezTo>
                    <a:cubicBezTo>
                      <a:pt x="f16" y="f37"/>
                      <a:pt x="f18" y="f38"/>
                      <a:pt x="f14" y="f39"/>
                    </a:cubicBezTo>
                    <a:cubicBezTo>
                      <a:pt x="f26" y="f39"/>
                      <a:pt x="f13" y="f38"/>
                      <a:pt x="f26" y="f5"/>
                    </a:cubicBezTo>
                    <a:cubicBezTo>
                      <a:pt x="f40" y="f41"/>
                      <a:pt x="f26" y="f5"/>
                      <a:pt x="f8" y="f39"/>
                    </a:cubicBezTo>
                    <a:cubicBezTo>
                      <a:pt x="f42" y="f37"/>
                      <a:pt x="f42" y="f31"/>
                      <a:pt x="f33" y="f31"/>
                    </a:cubicBezTo>
                    <a:cubicBezTo>
                      <a:pt x="f32" y="f31"/>
                      <a:pt x="f32" y="f43"/>
                      <a:pt x="f36" y="f42"/>
                    </a:cubicBezTo>
                    <a:cubicBezTo>
                      <a:pt x="f35" y="f31"/>
                      <a:pt x="f44" y="f42"/>
                      <a:pt x="f5" y="f42"/>
                    </a:cubicBezTo>
                    <a:cubicBezTo>
                      <a:pt x="f44" y="f8"/>
                      <a:pt x="f41" y="f30"/>
                      <a:pt x="f39" y="f27"/>
                    </a:cubicBezTo>
                    <a:cubicBezTo>
                      <a:pt x="f39" y="f26"/>
                      <a:pt x="f38" y="f26"/>
                      <a:pt x="f36" y="f15"/>
                    </a:cubicBezTo>
                    <a:cubicBezTo>
                      <a:pt x="f45" y="f18"/>
                      <a:pt x="f32" y="f23"/>
                      <a:pt x="f45" y="f23"/>
                    </a:cubicBezTo>
                    <a:cubicBezTo>
                      <a:pt x="f33" y="f24"/>
                      <a:pt x="f45" y="f6"/>
                      <a:pt x="f43" y="f11"/>
                    </a:cubicBezTo>
                    <a:cubicBezTo>
                      <a:pt x="f28" y="f46"/>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46" name="Botswana">
                <a:extLst>
                  <a:ext uri="{FF2B5EF4-FFF2-40B4-BE49-F238E27FC236}">
                    <a16:creationId xmlns:a16="http://schemas.microsoft.com/office/drawing/2014/main" id="{D5747602-0219-6DB8-F9DF-53FD8283734A}"/>
                  </a:ext>
                </a:extLst>
              </p:cNvPr>
              <p:cNvSpPr/>
              <p:nvPr/>
            </p:nvSpPr>
            <p:spPr>
              <a:xfrm>
                <a:off x="7285171" y="5090601"/>
                <a:ext cx="250792" cy="290843"/>
              </a:xfrm>
              <a:custGeom>
                <a:avLst/>
                <a:gdLst>
                  <a:gd name="f0" fmla="val 10800000"/>
                  <a:gd name="f1" fmla="val 5400000"/>
                  <a:gd name="f2" fmla="val 180"/>
                  <a:gd name="f3" fmla="val w"/>
                  <a:gd name="f4" fmla="val h"/>
                  <a:gd name="f5" fmla="val 0"/>
                  <a:gd name="f6" fmla="val 47"/>
                  <a:gd name="f7" fmla="val 59"/>
                  <a:gd name="f8" fmla="val 1"/>
                  <a:gd name="f9" fmla="val 42"/>
                  <a:gd name="f10" fmla="val 28"/>
                  <a:gd name="f11" fmla="val 6"/>
                  <a:gd name="f12" fmla="val 7"/>
                  <a:gd name="f13" fmla="val 12"/>
                  <a:gd name="f14" fmla="val 5"/>
                  <a:gd name="f15" fmla="val 16"/>
                  <a:gd name="f16" fmla="val 4"/>
                  <a:gd name="f17" fmla="val 19"/>
                  <a:gd name="f18" fmla="val 2"/>
                  <a:gd name="f19" fmla="val 20"/>
                  <a:gd name="f20" fmla="val 22"/>
                  <a:gd name="f21" fmla="val 25"/>
                  <a:gd name="f22" fmla="val 24"/>
                  <a:gd name="f23" fmla="val 27"/>
                  <a:gd name="f24" fmla="val 29"/>
                  <a:gd name="f25" fmla="val 3"/>
                  <a:gd name="f26" fmla="val 30"/>
                  <a:gd name="f27" fmla="val 8"/>
                  <a:gd name="f28" fmla="val 31"/>
                  <a:gd name="f29" fmla="val 34"/>
                  <a:gd name="f30" fmla="val 37"/>
                  <a:gd name="f31" fmla="val 36"/>
                  <a:gd name="f32" fmla="val 38"/>
                  <a:gd name="f33" fmla="val 21"/>
                  <a:gd name="f34" fmla="val 26"/>
                  <a:gd name="f35" fmla="val 46"/>
                  <a:gd name="f36" fmla="val 44"/>
                  <a:gd name="f37" fmla="val 43"/>
                  <a:gd name="f38" fmla="val 32"/>
                  <a:gd name="f39" fmla="val 40"/>
                  <a:gd name="f40" fmla="val 41"/>
                  <a:gd name="f41" fmla="val 45"/>
                  <a:gd name="f42" fmla="val 50"/>
                  <a:gd name="f43" fmla="val 49"/>
                  <a:gd name="f44" fmla="val 52"/>
                  <a:gd name="f45" fmla="val 51"/>
                  <a:gd name="f46" fmla="val 18"/>
                  <a:gd name="f47" fmla="val 13"/>
                  <a:gd name="f48" fmla="val 14"/>
                  <a:gd name="f49" fmla="val 53"/>
                  <a:gd name="f50" fmla="val 15"/>
                  <a:gd name="f51" fmla="val 54"/>
                  <a:gd name="f52" fmla="val 57"/>
                  <a:gd name="f53" fmla="val 11"/>
                  <a:gd name="f54" fmla="val 55"/>
                  <a:gd name="f55" fmla="val 10"/>
                  <a:gd name="f56" fmla="val 58"/>
                  <a:gd name="f57" fmla="val 9"/>
                  <a:gd name="f58" fmla="+- 0 0 -90"/>
                  <a:gd name="f59" fmla="*/ f3 1 47"/>
                  <a:gd name="f60" fmla="*/ f4 1 59"/>
                  <a:gd name="f61" fmla="+- f7 0 f5"/>
                  <a:gd name="f62" fmla="+- f6 0 f5"/>
                  <a:gd name="f63" fmla="*/ f58 f0 1"/>
                  <a:gd name="f64" fmla="*/ f62 1 47"/>
                  <a:gd name="f65" fmla="*/ f61 1 59"/>
                  <a:gd name="f66" fmla="*/ f63 1 f2"/>
                  <a:gd name="f67" fmla="*/ 0 1 f64"/>
                  <a:gd name="f68" fmla="*/ 47 1 f65"/>
                  <a:gd name="f69" fmla="*/ 1 1 f64"/>
                  <a:gd name="f70" fmla="*/ 28 1 f65"/>
                  <a:gd name="f71" fmla="*/ 6 1 f64"/>
                  <a:gd name="f72" fmla="*/ 7 1 f64"/>
                  <a:gd name="f73" fmla="*/ 6 1 f65"/>
                  <a:gd name="f74" fmla="*/ 16 1 f64"/>
                  <a:gd name="f75" fmla="*/ 4 1 f65"/>
                  <a:gd name="f76" fmla="*/ 22 1 f64"/>
                  <a:gd name="f77" fmla="*/ 5 1 f65"/>
                  <a:gd name="f78" fmla="*/ 27 1 f64"/>
                  <a:gd name="f79" fmla="*/ 1 1 f65"/>
                  <a:gd name="f80" fmla="*/ 30 1 f64"/>
                  <a:gd name="f81" fmla="*/ 8 1 f65"/>
                  <a:gd name="f82" fmla="*/ 34 1 f64"/>
                  <a:gd name="f83" fmla="*/ 16 1 f65"/>
                  <a:gd name="f84" fmla="*/ 37 1 f64"/>
                  <a:gd name="f85" fmla="*/ 20 1 f65"/>
                  <a:gd name="f86" fmla="*/ 42 1 f64"/>
                  <a:gd name="f87" fmla="*/ 46 1 f64"/>
                  <a:gd name="f88" fmla="*/ 30 1 f65"/>
                  <a:gd name="f89" fmla="*/ 43 1 f64"/>
                  <a:gd name="f90" fmla="*/ 32 1 f65"/>
                  <a:gd name="f91" fmla="*/ 38 1 f64"/>
                  <a:gd name="f92" fmla="*/ 36 1 f65"/>
                  <a:gd name="f93" fmla="*/ 41 1 f65"/>
                  <a:gd name="f94" fmla="*/ 29 1 f64"/>
                  <a:gd name="f95" fmla="*/ 50 1 f65"/>
                  <a:gd name="f96" fmla="*/ 51 1 f65"/>
                  <a:gd name="f97" fmla="*/ 19 1 f64"/>
                  <a:gd name="f98" fmla="*/ 49 1 f65"/>
                  <a:gd name="f99" fmla="*/ 14 1 f64"/>
                  <a:gd name="f100" fmla="*/ 53 1 f65"/>
                  <a:gd name="f101" fmla="*/ 12 1 f64"/>
                  <a:gd name="f102" fmla="*/ 57 1 f65"/>
                  <a:gd name="f103" fmla="*/ 10 1 f64"/>
                  <a:gd name="f104" fmla="*/ 58 1 f65"/>
                  <a:gd name="f105" fmla="*/ 55 1 f65"/>
                  <a:gd name="f106" fmla="*/ f6 1 f64"/>
                  <a:gd name="f107" fmla="*/ 0 1 f65"/>
                  <a:gd name="f108" fmla="*/ f7 1 f65"/>
                  <a:gd name="f109" fmla="+- f66 0 f1"/>
                  <a:gd name="f110" fmla="*/ f67 f59 1"/>
                  <a:gd name="f111" fmla="*/ f106 f59 1"/>
                  <a:gd name="f112" fmla="*/ f108 f60 1"/>
                  <a:gd name="f113" fmla="*/ f107 f60 1"/>
                  <a:gd name="f114" fmla="*/ f68 f60 1"/>
                  <a:gd name="f115" fmla="*/ f69 f59 1"/>
                  <a:gd name="f116" fmla="*/ f70 f60 1"/>
                  <a:gd name="f117" fmla="*/ f71 f59 1"/>
                  <a:gd name="f118" fmla="*/ f72 f59 1"/>
                  <a:gd name="f119" fmla="*/ f73 f60 1"/>
                  <a:gd name="f120" fmla="*/ f74 f59 1"/>
                  <a:gd name="f121" fmla="*/ f75 f60 1"/>
                  <a:gd name="f122" fmla="*/ f76 f59 1"/>
                  <a:gd name="f123" fmla="*/ f77 f60 1"/>
                  <a:gd name="f124" fmla="*/ f78 f59 1"/>
                  <a:gd name="f125" fmla="*/ f79 f60 1"/>
                  <a:gd name="f126" fmla="*/ f80 f59 1"/>
                  <a:gd name="f127" fmla="*/ f81 f60 1"/>
                  <a:gd name="f128" fmla="*/ f82 f59 1"/>
                  <a:gd name="f129" fmla="*/ f83 f60 1"/>
                  <a:gd name="f130" fmla="*/ f84 f59 1"/>
                  <a:gd name="f131" fmla="*/ f85 f60 1"/>
                  <a:gd name="f132" fmla="*/ f86 f59 1"/>
                  <a:gd name="f133" fmla="*/ f87 f59 1"/>
                  <a:gd name="f134" fmla="*/ f88 f60 1"/>
                  <a:gd name="f135" fmla="*/ f89 f59 1"/>
                  <a:gd name="f136" fmla="*/ f90 f60 1"/>
                  <a:gd name="f137" fmla="*/ f91 f59 1"/>
                  <a:gd name="f138" fmla="*/ f92 f60 1"/>
                  <a:gd name="f139" fmla="*/ f93 f60 1"/>
                  <a:gd name="f140" fmla="*/ f94 f59 1"/>
                  <a:gd name="f141" fmla="*/ f95 f60 1"/>
                  <a:gd name="f142" fmla="*/ f96 f60 1"/>
                  <a:gd name="f143" fmla="*/ f97 f59 1"/>
                  <a:gd name="f144" fmla="*/ f98 f60 1"/>
                  <a:gd name="f145" fmla="*/ f99 f59 1"/>
                  <a:gd name="f146" fmla="*/ f100 f60 1"/>
                  <a:gd name="f147" fmla="*/ f101 f59 1"/>
                  <a:gd name="f148" fmla="*/ f102 f60 1"/>
                  <a:gd name="f149" fmla="*/ f103 f59 1"/>
                  <a:gd name="f150" fmla="*/ f104 f60 1"/>
                  <a:gd name="f151" fmla="*/ f105 f60 1"/>
                </a:gdLst>
                <a:ahLst/>
                <a:cxnLst>
                  <a:cxn ang="3cd4">
                    <a:pos x="hc" y="t"/>
                  </a:cxn>
                  <a:cxn ang="0">
                    <a:pos x="r" y="vc"/>
                  </a:cxn>
                  <a:cxn ang="cd4">
                    <a:pos x="hc" y="b"/>
                  </a:cxn>
                  <a:cxn ang="cd2">
                    <a:pos x="l" y="vc"/>
                  </a:cxn>
                  <a:cxn ang="f109">
                    <a:pos x="f110" y="f114"/>
                  </a:cxn>
                  <a:cxn ang="f109">
                    <a:pos x="f115" y="f116"/>
                  </a:cxn>
                  <a:cxn ang="f109">
                    <a:pos x="f117" y="f116"/>
                  </a:cxn>
                  <a:cxn ang="f109">
                    <a:pos x="f118" y="f119"/>
                  </a:cxn>
                  <a:cxn ang="f109">
                    <a:pos x="f120" y="f121"/>
                  </a:cxn>
                  <a:cxn ang="f109">
                    <a:pos x="f122" y="f123"/>
                  </a:cxn>
                  <a:cxn ang="f109">
                    <a:pos x="f124" y="f125"/>
                  </a:cxn>
                  <a:cxn ang="f109">
                    <a:pos x="f126" y="f127"/>
                  </a:cxn>
                  <a:cxn ang="f109">
                    <a:pos x="f128" y="f129"/>
                  </a:cxn>
                  <a:cxn ang="f109">
                    <a:pos x="f130" y="f131"/>
                  </a:cxn>
                  <a:cxn ang="f109">
                    <a:pos x="f132" y="f116"/>
                  </a:cxn>
                  <a:cxn ang="f109">
                    <a:pos x="f133" y="f134"/>
                  </a:cxn>
                  <a:cxn ang="f109">
                    <a:pos x="f135" y="f136"/>
                  </a:cxn>
                  <a:cxn ang="f109">
                    <a:pos x="f137" y="f138"/>
                  </a:cxn>
                  <a:cxn ang="f109">
                    <a:pos x="f128" y="f139"/>
                  </a:cxn>
                  <a:cxn ang="f109">
                    <a:pos x="f140" y="f141"/>
                  </a:cxn>
                  <a:cxn ang="f109">
                    <a:pos x="f122" y="f142"/>
                  </a:cxn>
                  <a:cxn ang="f109">
                    <a:pos x="f143" y="f144"/>
                  </a:cxn>
                  <a:cxn ang="f109">
                    <a:pos x="f145" y="f146"/>
                  </a:cxn>
                  <a:cxn ang="f109">
                    <a:pos x="f147" y="f148"/>
                  </a:cxn>
                  <a:cxn ang="f109">
                    <a:pos x="f149" y="f150"/>
                  </a:cxn>
                  <a:cxn ang="f109">
                    <a:pos x="f117" y="f150"/>
                  </a:cxn>
                  <a:cxn ang="f109">
                    <a:pos x="f117" y="f151"/>
                  </a:cxn>
                  <a:cxn ang="f109">
                    <a:pos x="f110" y="f114"/>
                  </a:cxn>
                </a:cxnLst>
                <a:rect l="f110" t="f113" r="f111" b="f112"/>
                <a:pathLst>
                  <a:path w="47" h="59">
                    <a:moveTo>
                      <a:pt x="f5" y="f6"/>
                    </a:moveTo>
                    <a:cubicBezTo>
                      <a:pt x="f8" y="f9"/>
                      <a:pt x="f8" y="f10"/>
                      <a:pt x="f8" y="f10"/>
                    </a:cubicBezTo>
                    <a:cubicBezTo>
                      <a:pt x="f11" y="f10"/>
                      <a:pt x="f11" y="f10"/>
                      <a:pt x="f11" y="f10"/>
                    </a:cubicBezTo>
                    <a:cubicBezTo>
                      <a:pt x="f12" y="f11"/>
                      <a:pt x="f12" y="f11"/>
                      <a:pt x="f12" y="f11"/>
                    </a:cubicBezTo>
                    <a:cubicBezTo>
                      <a:pt x="f12" y="f11"/>
                      <a:pt x="f13" y="f14"/>
                      <a:pt x="f15" y="f16"/>
                    </a:cubicBezTo>
                    <a:cubicBezTo>
                      <a:pt x="f17" y="f18"/>
                      <a:pt x="f19" y="f12"/>
                      <a:pt x="f20" y="f14"/>
                    </a:cubicBezTo>
                    <a:cubicBezTo>
                      <a:pt x="f21" y="f5"/>
                      <a:pt x="f22" y="f16"/>
                      <a:pt x="f23" y="f8"/>
                    </a:cubicBezTo>
                    <a:cubicBezTo>
                      <a:pt x="f10" y="f11"/>
                      <a:pt x="f24" y="f25"/>
                      <a:pt x="f26" y="f27"/>
                    </a:cubicBezTo>
                    <a:cubicBezTo>
                      <a:pt x="f26" y="f13"/>
                      <a:pt x="f28" y="f13"/>
                      <a:pt x="f29" y="f15"/>
                    </a:cubicBezTo>
                    <a:cubicBezTo>
                      <a:pt x="f30" y="f17"/>
                      <a:pt x="f31" y="f19"/>
                      <a:pt x="f30" y="f19"/>
                    </a:cubicBezTo>
                    <a:cubicBezTo>
                      <a:pt x="f32" y="f33"/>
                      <a:pt x="f30" y="f34"/>
                      <a:pt x="f9" y="f10"/>
                    </a:cubicBezTo>
                    <a:cubicBezTo>
                      <a:pt x="f6" y="f24"/>
                      <a:pt x="f35" y="f26"/>
                      <a:pt x="f35" y="f26"/>
                    </a:cubicBezTo>
                    <a:cubicBezTo>
                      <a:pt x="f36" y="f28"/>
                      <a:pt x="f35" y="f28"/>
                      <a:pt x="f37" y="f38"/>
                    </a:cubicBezTo>
                    <a:cubicBezTo>
                      <a:pt x="f39" y="f38"/>
                      <a:pt x="f37" y="f29"/>
                      <a:pt x="f32" y="f31"/>
                    </a:cubicBezTo>
                    <a:cubicBezTo>
                      <a:pt x="f31" y="f31"/>
                      <a:pt x="f31" y="f32"/>
                      <a:pt x="f29" y="f40"/>
                    </a:cubicBezTo>
                    <a:cubicBezTo>
                      <a:pt x="f38" y="f41"/>
                      <a:pt x="f28" y="f9"/>
                      <a:pt x="f24" y="f42"/>
                    </a:cubicBezTo>
                    <a:cubicBezTo>
                      <a:pt x="f23" y="f43"/>
                      <a:pt x="f21" y="f44"/>
                      <a:pt x="f20" y="f45"/>
                    </a:cubicBezTo>
                    <a:cubicBezTo>
                      <a:pt x="f46" y="f42"/>
                      <a:pt x="f20" y="f42"/>
                      <a:pt x="f17" y="f43"/>
                    </a:cubicBezTo>
                    <a:cubicBezTo>
                      <a:pt x="f15" y="f43"/>
                      <a:pt x="f47" y="f45"/>
                      <a:pt x="f48" y="f49"/>
                    </a:cubicBezTo>
                    <a:cubicBezTo>
                      <a:pt x="f50" y="f51"/>
                      <a:pt x="f13" y="f51"/>
                      <a:pt x="f13" y="f52"/>
                    </a:cubicBezTo>
                    <a:cubicBezTo>
                      <a:pt x="f53" y="f7"/>
                      <a:pt x="f53" y="f54"/>
                      <a:pt x="f55" y="f56"/>
                    </a:cubicBezTo>
                    <a:cubicBezTo>
                      <a:pt x="f55" y="f7"/>
                      <a:pt x="f57" y="f56"/>
                      <a:pt x="f11" y="f56"/>
                    </a:cubicBezTo>
                    <a:cubicBezTo>
                      <a:pt x="f16" y="f7"/>
                      <a:pt x="f14" y="f52"/>
                      <a:pt x="f11" y="f54"/>
                    </a:cubicBezTo>
                    <a:cubicBezTo>
                      <a:pt x="f12" y="f51"/>
                      <a:pt x="f11" y="f43"/>
                      <a:pt x="f5" y="f6"/>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47" name="Namibia">
                <a:extLst>
                  <a:ext uri="{FF2B5EF4-FFF2-40B4-BE49-F238E27FC236}">
                    <a16:creationId xmlns:a16="http://schemas.microsoft.com/office/drawing/2014/main" id="{90F2BE5D-A74E-AB1C-DE48-D2D204C0C0A9}"/>
                  </a:ext>
                </a:extLst>
              </p:cNvPr>
              <p:cNvSpPr/>
              <p:nvPr/>
            </p:nvSpPr>
            <p:spPr>
              <a:xfrm>
                <a:off x="7093128" y="5065675"/>
                <a:ext cx="336645" cy="369783"/>
              </a:xfrm>
              <a:custGeom>
                <a:avLst/>
                <a:gdLst>
                  <a:gd name="f0" fmla="val 10800000"/>
                  <a:gd name="f1" fmla="val 5400000"/>
                  <a:gd name="f2" fmla="val 180"/>
                  <a:gd name="f3" fmla="val w"/>
                  <a:gd name="f4" fmla="val h"/>
                  <a:gd name="f5" fmla="val 0"/>
                  <a:gd name="f6" fmla="val 63"/>
                  <a:gd name="f7" fmla="val 75"/>
                  <a:gd name="f8" fmla="val 4"/>
                  <a:gd name="f9" fmla="val 11"/>
                  <a:gd name="f10" fmla="val 5"/>
                  <a:gd name="f11" fmla="val 16"/>
                  <a:gd name="f12" fmla="val 20"/>
                  <a:gd name="f13" fmla="val 26"/>
                  <a:gd name="f14" fmla="val 13"/>
                  <a:gd name="f15" fmla="val 38"/>
                  <a:gd name="f16" fmla="val 40"/>
                  <a:gd name="f17" fmla="val 44"/>
                  <a:gd name="f18" fmla="val 41"/>
                  <a:gd name="f19" fmla="val 12"/>
                  <a:gd name="f20" fmla="val 45"/>
                  <a:gd name="f21" fmla="val 49"/>
                  <a:gd name="f22" fmla="val 15"/>
                  <a:gd name="f23" fmla="val 65"/>
                  <a:gd name="f24" fmla="val 66"/>
                  <a:gd name="f25" fmla="val 70"/>
                  <a:gd name="f26" fmla="val 18"/>
                  <a:gd name="f27" fmla="val 73"/>
                  <a:gd name="f28" fmla="val 72"/>
                  <a:gd name="f29" fmla="val 21"/>
                  <a:gd name="f30" fmla="val 24"/>
                  <a:gd name="f31" fmla="val 28"/>
                  <a:gd name="f32" fmla="val 34"/>
                  <a:gd name="f33" fmla="val 32"/>
                  <a:gd name="f34" fmla="val 35"/>
                  <a:gd name="f35" fmla="val 36"/>
                  <a:gd name="f36" fmla="val 52"/>
                  <a:gd name="f37" fmla="val 37"/>
                  <a:gd name="f38" fmla="val 47"/>
                  <a:gd name="f39" fmla="val 33"/>
                  <a:gd name="f40" fmla="val 42"/>
                  <a:gd name="f41" fmla="val 43"/>
                  <a:gd name="f42" fmla="val 48"/>
                  <a:gd name="f43" fmla="val 10"/>
                  <a:gd name="f44" fmla="val 9"/>
                  <a:gd name="f45" fmla="val 55"/>
                  <a:gd name="f46" fmla="val 7"/>
                  <a:gd name="f47" fmla="val 56"/>
                  <a:gd name="f48" fmla="val 58"/>
                  <a:gd name="f49" fmla="val 61"/>
                  <a:gd name="f50" fmla="val 60"/>
                  <a:gd name="f51" fmla="val 6"/>
                  <a:gd name="f52" fmla="val 3"/>
                  <a:gd name="f53" fmla="val 59"/>
                  <a:gd name="f54" fmla="val 53"/>
                  <a:gd name="f55" fmla="val 29"/>
                  <a:gd name="f56" fmla="val 30"/>
                  <a:gd name="f57" fmla="val 14"/>
                  <a:gd name="f58" fmla="val 8"/>
                  <a:gd name="f59" fmla="val 2"/>
                  <a:gd name="f60" fmla="val 1"/>
                  <a:gd name="f61" fmla="+- 0 0 -90"/>
                  <a:gd name="f62" fmla="*/ f3 1 63"/>
                  <a:gd name="f63" fmla="*/ f4 1 75"/>
                  <a:gd name="f64" fmla="+- f7 0 f5"/>
                  <a:gd name="f65" fmla="+- f6 0 f5"/>
                  <a:gd name="f66" fmla="*/ f61 f0 1"/>
                  <a:gd name="f67" fmla="*/ f65 1 63"/>
                  <a:gd name="f68" fmla="*/ f64 1 75"/>
                  <a:gd name="f69" fmla="*/ f66 1 f2"/>
                  <a:gd name="f70" fmla="*/ 0 1 f67"/>
                  <a:gd name="f71" fmla="*/ 4 1 f68"/>
                  <a:gd name="f72" fmla="*/ 5 1 f67"/>
                  <a:gd name="f73" fmla="*/ 20 1 f68"/>
                  <a:gd name="f74" fmla="*/ 13 1 f67"/>
                  <a:gd name="f75" fmla="*/ 40 1 f68"/>
                  <a:gd name="f76" fmla="*/ 12 1 f67"/>
                  <a:gd name="f77" fmla="*/ 45 1 f68"/>
                  <a:gd name="f78" fmla="*/ 15 1 f67"/>
                  <a:gd name="f79" fmla="*/ 65 1 f68"/>
                  <a:gd name="f80" fmla="*/ 18 1 f67"/>
                  <a:gd name="f81" fmla="*/ 73 1 f68"/>
                  <a:gd name="f82" fmla="*/ 24 1 f67"/>
                  <a:gd name="f83" fmla="*/ 70 1 f68"/>
                  <a:gd name="f84" fmla="*/ 28 1 f67"/>
                  <a:gd name="f85" fmla="*/ 75 1 f68"/>
                  <a:gd name="f86" fmla="*/ 35 1 f67"/>
                  <a:gd name="f87" fmla="*/ 72 1 f68"/>
                  <a:gd name="f88" fmla="*/ 36 1 f67"/>
                  <a:gd name="f89" fmla="*/ 52 1 f68"/>
                  <a:gd name="f90" fmla="*/ 37 1 f67"/>
                  <a:gd name="f91" fmla="*/ 33 1 f68"/>
                  <a:gd name="f92" fmla="*/ 42 1 f67"/>
                  <a:gd name="f93" fmla="*/ 43 1 f67"/>
                  <a:gd name="f94" fmla="*/ 11 1 f68"/>
                  <a:gd name="f95" fmla="*/ 52 1 f67"/>
                  <a:gd name="f96" fmla="*/ 9 1 f68"/>
                  <a:gd name="f97" fmla="*/ 58 1 f67"/>
                  <a:gd name="f98" fmla="*/ 10 1 f68"/>
                  <a:gd name="f99" fmla="*/ 63 1 f67"/>
                  <a:gd name="f100" fmla="*/ 6 1 f68"/>
                  <a:gd name="f101" fmla="*/ 59 1 f67"/>
                  <a:gd name="f102" fmla="*/ 53 1 f67"/>
                  <a:gd name="f103" fmla="*/ 40 1 f67"/>
                  <a:gd name="f104" fmla="*/ 7 1 f68"/>
                  <a:gd name="f105" fmla="*/ 30 1 f67"/>
                  <a:gd name="f106" fmla="*/ 3 1 f68"/>
                  <a:gd name="f107" fmla="*/ 14 1 f67"/>
                  <a:gd name="f108" fmla="*/ 6 1 f67"/>
                  <a:gd name="f109" fmla="*/ 2 1 f68"/>
                  <a:gd name="f110" fmla="*/ f6 1 f67"/>
                  <a:gd name="f111" fmla="*/ 0 1 f68"/>
                  <a:gd name="f112" fmla="*/ f7 1 f68"/>
                  <a:gd name="f113" fmla="+- f69 0 f1"/>
                  <a:gd name="f114" fmla="*/ f70 f62 1"/>
                  <a:gd name="f115" fmla="*/ f110 f62 1"/>
                  <a:gd name="f116" fmla="*/ f112 f63 1"/>
                  <a:gd name="f117" fmla="*/ f111 f63 1"/>
                  <a:gd name="f118" fmla="*/ f71 f63 1"/>
                  <a:gd name="f119" fmla="*/ f72 f62 1"/>
                  <a:gd name="f120" fmla="*/ f73 f63 1"/>
                  <a:gd name="f121" fmla="*/ f74 f62 1"/>
                  <a:gd name="f122" fmla="*/ f75 f63 1"/>
                  <a:gd name="f123" fmla="*/ f76 f62 1"/>
                  <a:gd name="f124" fmla="*/ f77 f63 1"/>
                  <a:gd name="f125" fmla="*/ f78 f62 1"/>
                  <a:gd name="f126" fmla="*/ f79 f63 1"/>
                  <a:gd name="f127" fmla="*/ f80 f62 1"/>
                  <a:gd name="f128" fmla="*/ f81 f63 1"/>
                  <a:gd name="f129" fmla="*/ f82 f62 1"/>
                  <a:gd name="f130" fmla="*/ f83 f63 1"/>
                  <a:gd name="f131" fmla="*/ f84 f62 1"/>
                  <a:gd name="f132" fmla="*/ f85 f63 1"/>
                  <a:gd name="f133" fmla="*/ f86 f62 1"/>
                  <a:gd name="f134" fmla="*/ f87 f63 1"/>
                  <a:gd name="f135" fmla="*/ f88 f62 1"/>
                  <a:gd name="f136" fmla="*/ f89 f63 1"/>
                  <a:gd name="f137" fmla="*/ f90 f62 1"/>
                  <a:gd name="f138" fmla="*/ f91 f63 1"/>
                  <a:gd name="f139" fmla="*/ f92 f62 1"/>
                  <a:gd name="f140" fmla="*/ f93 f62 1"/>
                  <a:gd name="f141" fmla="*/ f94 f63 1"/>
                  <a:gd name="f142" fmla="*/ f95 f62 1"/>
                  <a:gd name="f143" fmla="*/ f96 f63 1"/>
                  <a:gd name="f144" fmla="*/ f97 f62 1"/>
                  <a:gd name="f145" fmla="*/ f98 f63 1"/>
                  <a:gd name="f146" fmla="*/ f99 f62 1"/>
                  <a:gd name="f147" fmla="*/ f100 f63 1"/>
                  <a:gd name="f148" fmla="*/ f101 f62 1"/>
                  <a:gd name="f149" fmla="*/ f102 f62 1"/>
                  <a:gd name="f150" fmla="*/ f103 f62 1"/>
                  <a:gd name="f151" fmla="*/ f104 f63 1"/>
                  <a:gd name="f152" fmla="*/ f105 f62 1"/>
                  <a:gd name="f153" fmla="*/ f106 f63 1"/>
                  <a:gd name="f154" fmla="*/ f107 f62 1"/>
                  <a:gd name="f155" fmla="*/ f108 f62 1"/>
                  <a:gd name="f156" fmla="*/ f109 f63 1"/>
                </a:gdLst>
                <a:ahLst/>
                <a:cxnLst>
                  <a:cxn ang="3cd4">
                    <a:pos x="hc" y="t"/>
                  </a:cxn>
                  <a:cxn ang="0">
                    <a:pos x="r" y="vc"/>
                  </a:cxn>
                  <a:cxn ang="cd4">
                    <a:pos x="hc" y="b"/>
                  </a:cxn>
                  <a:cxn ang="cd2">
                    <a:pos x="l" y="vc"/>
                  </a:cxn>
                  <a:cxn ang="f113">
                    <a:pos x="f114" y="f118"/>
                  </a:cxn>
                  <a:cxn ang="f113">
                    <a:pos x="f119" y="f120"/>
                  </a:cxn>
                  <a:cxn ang="f113">
                    <a:pos x="f121" y="f122"/>
                  </a:cxn>
                  <a:cxn ang="f113">
                    <a:pos x="f123" y="f124"/>
                  </a:cxn>
                  <a:cxn ang="f113">
                    <a:pos x="f125" y="f126"/>
                  </a:cxn>
                  <a:cxn ang="f113">
                    <a:pos x="f127" y="f128"/>
                  </a:cxn>
                  <a:cxn ang="f113">
                    <a:pos x="f129" y="f130"/>
                  </a:cxn>
                  <a:cxn ang="f113">
                    <a:pos x="f131" y="f132"/>
                  </a:cxn>
                  <a:cxn ang="f113">
                    <a:pos x="f133" y="f134"/>
                  </a:cxn>
                  <a:cxn ang="f113">
                    <a:pos x="f135" y="f136"/>
                  </a:cxn>
                  <a:cxn ang="f113">
                    <a:pos x="f137" y="f138"/>
                  </a:cxn>
                  <a:cxn ang="f113">
                    <a:pos x="f139" y="f138"/>
                  </a:cxn>
                  <a:cxn ang="f113">
                    <a:pos x="f140" y="f141"/>
                  </a:cxn>
                  <a:cxn ang="f113">
                    <a:pos x="f142" y="f143"/>
                  </a:cxn>
                  <a:cxn ang="f113">
                    <a:pos x="f144" y="f145"/>
                  </a:cxn>
                  <a:cxn ang="f113">
                    <a:pos x="f146" y="f147"/>
                  </a:cxn>
                  <a:cxn ang="f113">
                    <a:pos x="f148" y="f118"/>
                  </a:cxn>
                  <a:cxn ang="f113">
                    <a:pos x="f149" y="f118"/>
                  </a:cxn>
                  <a:cxn ang="f113">
                    <a:pos x="f150" y="f151"/>
                  </a:cxn>
                  <a:cxn ang="f113">
                    <a:pos x="f135" y="f147"/>
                  </a:cxn>
                  <a:cxn ang="f113">
                    <a:pos x="f152" y="f153"/>
                  </a:cxn>
                  <a:cxn ang="f113">
                    <a:pos x="f154" y="f153"/>
                  </a:cxn>
                  <a:cxn ang="f113">
                    <a:pos x="f155" y="f156"/>
                  </a:cxn>
                  <a:cxn ang="f113">
                    <a:pos x="f114" y="f118"/>
                  </a:cxn>
                </a:cxnLst>
                <a:rect l="f114" t="f117" r="f115" b="f116"/>
                <a:pathLst>
                  <a:path w="63" h="75">
                    <a:moveTo>
                      <a:pt x="f5" y="f8"/>
                    </a:moveTo>
                    <a:cubicBezTo>
                      <a:pt x="f5" y="f9"/>
                      <a:pt x="f10" y="f11"/>
                      <a:pt x="f10" y="f12"/>
                    </a:cubicBezTo>
                    <a:cubicBezTo>
                      <a:pt x="f10" y="f13"/>
                      <a:pt x="f14" y="f15"/>
                      <a:pt x="f14" y="f16"/>
                    </a:cubicBezTo>
                    <a:cubicBezTo>
                      <a:pt x="f9" y="f17"/>
                      <a:pt x="f14" y="f18"/>
                      <a:pt x="f19" y="f20"/>
                    </a:cubicBezTo>
                    <a:cubicBezTo>
                      <a:pt x="f9" y="f21"/>
                      <a:pt x="f11" y="f6"/>
                      <a:pt x="f22" y="f23"/>
                    </a:cubicBezTo>
                    <a:cubicBezTo>
                      <a:pt x="f22" y="f24"/>
                      <a:pt x="f11" y="f25"/>
                      <a:pt x="f26" y="f27"/>
                    </a:cubicBezTo>
                    <a:cubicBezTo>
                      <a:pt x="f12" y="f28"/>
                      <a:pt x="f29" y="f25"/>
                      <a:pt x="f30" y="f25"/>
                    </a:cubicBezTo>
                    <a:cubicBezTo>
                      <a:pt x="f13" y="f25"/>
                      <a:pt x="f30" y="f7"/>
                      <a:pt x="f31" y="f7"/>
                    </a:cubicBezTo>
                    <a:cubicBezTo>
                      <a:pt x="f32" y="f7"/>
                      <a:pt x="f33" y="f28"/>
                      <a:pt x="f34" y="f28"/>
                    </a:cubicBezTo>
                    <a:cubicBezTo>
                      <a:pt x="f35" y="f36"/>
                      <a:pt x="f35" y="f36"/>
                      <a:pt x="f35" y="f36"/>
                    </a:cubicBezTo>
                    <a:cubicBezTo>
                      <a:pt x="f37" y="f38"/>
                      <a:pt x="f37" y="f39"/>
                      <a:pt x="f37" y="f39"/>
                    </a:cubicBezTo>
                    <a:cubicBezTo>
                      <a:pt x="f40" y="f39"/>
                      <a:pt x="f40" y="f39"/>
                      <a:pt x="f40" y="f39"/>
                    </a:cubicBezTo>
                    <a:cubicBezTo>
                      <a:pt x="f41" y="f9"/>
                      <a:pt x="f41" y="f9"/>
                      <a:pt x="f41" y="f9"/>
                    </a:cubicBezTo>
                    <a:cubicBezTo>
                      <a:pt x="f41" y="f9"/>
                      <a:pt x="f42" y="f43"/>
                      <a:pt x="f36" y="f44"/>
                    </a:cubicBezTo>
                    <a:cubicBezTo>
                      <a:pt x="f45" y="f46"/>
                      <a:pt x="f47" y="f19"/>
                      <a:pt x="f48" y="f43"/>
                    </a:cubicBezTo>
                    <a:cubicBezTo>
                      <a:pt x="f49" y="f10"/>
                      <a:pt x="f50" y="f44"/>
                      <a:pt x="f6" y="f51"/>
                    </a:cubicBezTo>
                    <a:cubicBezTo>
                      <a:pt x="f49" y="f10"/>
                      <a:pt x="f6" y="f52"/>
                      <a:pt x="f53" y="f8"/>
                    </a:cubicBezTo>
                    <a:cubicBezTo>
                      <a:pt x="f45" y="f10"/>
                      <a:pt x="f45" y="f52"/>
                      <a:pt x="f54" y="f8"/>
                    </a:cubicBezTo>
                    <a:cubicBezTo>
                      <a:pt x="f18" y="f44"/>
                      <a:pt x="f41" y="f51"/>
                      <a:pt x="f16" y="f46"/>
                    </a:cubicBezTo>
                    <a:cubicBezTo>
                      <a:pt x="f37" y="f46"/>
                      <a:pt x="f35" y="f46"/>
                      <a:pt x="f35" y="f51"/>
                    </a:cubicBezTo>
                    <a:cubicBezTo>
                      <a:pt x="f55" y="f10"/>
                      <a:pt x="f56" y="f52"/>
                      <a:pt x="f56" y="f52"/>
                    </a:cubicBezTo>
                    <a:cubicBezTo>
                      <a:pt x="f56" y="f52"/>
                      <a:pt x="f26" y="f52"/>
                      <a:pt x="f57" y="f52"/>
                    </a:cubicBezTo>
                    <a:cubicBezTo>
                      <a:pt x="f10" y="f52"/>
                      <a:pt x="f58" y="f5"/>
                      <a:pt x="f51" y="f59"/>
                    </a:cubicBezTo>
                    <a:cubicBezTo>
                      <a:pt x="f52" y="f8"/>
                      <a:pt x="f10" y="f60"/>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48" name="Zambia">
                <a:extLst>
                  <a:ext uri="{FF2B5EF4-FFF2-40B4-BE49-F238E27FC236}">
                    <a16:creationId xmlns:a16="http://schemas.microsoft.com/office/drawing/2014/main" id="{AC7B8453-6F08-5033-1E3D-B01437969D58}"/>
                  </a:ext>
                </a:extLst>
              </p:cNvPr>
              <p:cNvSpPr/>
              <p:nvPr/>
            </p:nvSpPr>
            <p:spPr>
              <a:xfrm>
                <a:off x="7355214" y="4781059"/>
                <a:ext cx="309533" cy="319930"/>
              </a:xfrm>
              <a:custGeom>
                <a:avLst/>
                <a:gdLst>
                  <a:gd name="f0" fmla="val 10800000"/>
                  <a:gd name="f1" fmla="val 5400000"/>
                  <a:gd name="f2" fmla="val 180"/>
                  <a:gd name="f3" fmla="val w"/>
                  <a:gd name="f4" fmla="val h"/>
                  <a:gd name="f5" fmla="val 0"/>
                  <a:gd name="f6" fmla="val 58"/>
                  <a:gd name="f7" fmla="val 65"/>
                  <a:gd name="f8" fmla="val 39"/>
                  <a:gd name="f9" fmla="val 50"/>
                  <a:gd name="f10" fmla="val 37"/>
                  <a:gd name="f11" fmla="val 48"/>
                  <a:gd name="f12" fmla="val 38"/>
                  <a:gd name="f13" fmla="val 47"/>
                  <a:gd name="f14" fmla="val 41"/>
                  <a:gd name="f15" fmla="val 46"/>
                  <a:gd name="f16" fmla="val 42"/>
                  <a:gd name="f17" fmla="val 45"/>
                  <a:gd name="f18" fmla="val 44"/>
                  <a:gd name="f19" fmla="val 49"/>
                  <a:gd name="f20" fmla="val 43"/>
                  <a:gd name="f21" fmla="val 53"/>
                  <a:gd name="f22" fmla="val 52"/>
                  <a:gd name="f23" fmla="val 51"/>
                  <a:gd name="f24" fmla="val 40"/>
                  <a:gd name="f25" fmla="val 36"/>
                  <a:gd name="f26" fmla="val 33"/>
                  <a:gd name="f27" fmla="val 55"/>
                  <a:gd name="f28" fmla="val 32"/>
                  <a:gd name="f29" fmla="val 56"/>
                  <a:gd name="f30" fmla="val 31"/>
                  <a:gd name="f31" fmla="val 57"/>
                  <a:gd name="f32" fmla="val 30"/>
                  <a:gd name="f33" fmla="val 29"/>
                  <a:gd name="f34" fmla="val 25"/>
                  <a:gd name="f35" fmla="val 21"/>
                  <a:gd name="f36" fmla="val 20"/>
                  <a:gd name="f37" fmla="val 19"/>
                  <a:gd name="f38" fmla="val 18"/>
                  <a:gd name="f39" fmla="val 16"/>
                  <a:gd name="f40" fmla="val 13"/>
                  <a:gd name="f41" fmla="val 54"/>
                  <a:gd name="f42" fmla="val 10"/>
                  <a:gd name="f43" fmla="val 8"/>
                  <a:gd name="f44" fmla="val 6"/>
                  <a:gd name="f45" fmla="val 5"/>
                  <a:gd name="f46" fmla="val 4"/>
                  <a:gd name="f47" fmla="val 1"/>
                  <a:gd name="f48" fmla="val 35"/>
                  <a:gd name="f49" fmla="val 34"/>
                  <a:gd name="f50" fmla="val 9"/>
                  <a:gd name="f51" fmla="val 12"/>
                  <a:gd name="f52" fmla="val 11"/>
                  <a:gd name="f53" fmla="val 14"/>
                  <a:gd name="f54" fmla="val 15"/>
                  <a:gd name="f55" fmla="val 17"/>
                  <a:gd name="f56" fmla="val 23"/>
                  <a:gd name="f57" fmla="val 24"/>
                  <a:gd name="f58" fmla="val 27"/>
                  <a:gd name="f59" fmla="val 28"/>
                  <a:gd name="f60" fmla="val 26"/>
                  <a:gd name="f61" fmla="val 22"/>
                  <a:gd name="f62" fmla="val 59"/>
                  <a:gd name="f63" fmla="val 60"/>
                  <a:gd name="f64" fmla="val 2"/>
                  <a:gd name="f65" fmla="val 62"/>
                  <a:gd name="f66" fmla="val 61"/>
                  <a:gd name="f67" fmla="val 63"/>
                  <a:gd name="f68" fmla="val 64"/>
                  <a:gd name="f69" fmla="+- 0 0 -90"/>
                  <a:gd name="f70" fmla="*/ f3 1 58"/>
                  <a:gd name="f71" fmla="*/ f4 1 65"/>
                  <a:gd name="f72" fmla="+- f7 0 f5"/>
                  <a:gd name="f73" fmla="+- f6 0 f5"/>
                  <a:gd name="f74" fmla="*/ f69 f0 1"/>
                  <a:gd name="f75" fmla="*/ f73 1 58"/>
                  <a:gd name="f76" fmla="*/ f72 1 65"/>
                  <a:gd name="f77" fmla="*/ f74 1 f2"/>
                  <a:gd name="f78" fmla="*/ 39 1 f75"/>
                  <a:gd name="f79" fmla="*/ 50 1 f76"/>
                  <a:gd name="f80" fmla="*/ 38 1 f75"/>
                  <a:gd name="f81" fmla="*/ 47 1 f76"/>
                  <a:gd name="f82" fmla="*/ 46 1 f75"/>
                  <a:gd name="f83" fmla="*/ 44 1 f76"/>
                  <a:gd name="f84" fmla="*/ 53 1 f75"/>
                  <a:gd name="f85" fmla="*/ 41 1 f76"/>
                  <a:gd name="f86" fmla="*/ 51 1 f75"/>
                  <a:gd name="f87" fmla="*/ 40 1 f76"/>
                  <a:gd name="f88" fmla="*/ 52 1 f75"/>
                  <a:gd name="f89" fmla="*/ 36 1 f76"/>
                  <a:gd name="f90" fmla="*/ 55 1 f75"/>
                  <a:gd name="f91" fmla="*/ 32 1 f76"/>
                  <a:gd name="f92" fmla="*/ 56 1 f75"/>
                  <a:gd name="f93" fmla="*/ 30 1 f76"/>
                  <a:gd name="f94" fmla="*/ 25 1 f76"/>
                  <a:gd name="f95" fmla="*/ 20 1 f76"/>
                  <a:gd name="f96" fmla="*/ 16 1 f76"/>
                  <a:gd name="f97" fmla="*/ 10 1 f76"/>
                  <a:gd name="f98" fmla="*/ 45 1 f75"/>
                  <a:gd name="f99" fmla="*/ 5 1 f76"/>
                  <a:gd name="f100" fmla="*/ 43 1 f75"/>
                  <a:gd name="f101" fmla="*/ 4 1 f76"/>
                  <a:gd name="f102" fmla="*/ 42 1 f75"/>
                  <a:gd name="f103" fmla="*/ 1 1 f76"/>
                  <a:gd name="f104" fmla="*/ 35 1 f75"/>
                  <a:gd name="f105" fmla="*/ 34 1 f75"/>
                  <a:gd name="f106" fmla="*/ 9 1 f76"/>
                  <a:gd name="f107" fmla="*/ 13 1 f76"/>
                  <a:gd name="f108" fmla="*/ 33 1 f75"/>
                  <a:gd name="f109" fmla="*/ 17 1 f76"/>
                  <a:gd name="f110" fmla="*/ 23 1 f76"/>
                  <a:gd name="f111" fmla="*/ 27 1 f76"/>
                  <a:gd name="f112" fmla="*/ 37 1 f75"/>
                  <a:gd name="f113" fmla="*/ 34 1 f76"/>
                  <a:gd name="f114" fmla="*/ 36 1 f75"/>
                  <a:gd name="f115" fmla="*/ 33 1 f76"/>
                  <a:gd name="f116" fmla="*/ 31 1 f75"/>
                  <a:gd name="f117" fmla="*/ 26 1 f75"/>
                  <a:gd name="f118" fmla="*/ 26 1 f76"/>
                  <a:gd name="f119" fmla="*/ 21 1 f75"/>
                  <a:gd name="f120" fmla="*/ 18 1 f75"/>
                  <a:gd name="f121" fmla="*/ 24 1 f76"/>
                  <a:gd name="f122" fmla="*/ 14 1 f75"/>
                  <a:gd name="f123" fmla="*/ 21 1 f76"/>
                  <a:gd name="f124" fmla="*/ 11 1 f75"/>
                  <a:gd name="f125" fmla="*/ 12 1 f75"/>
                  <a:gd name="f126" fmla="*/ 0 1 f75"/>
                  <a:gd name="f127" fmla="*/ 57 1 f76"/>
                  <a:gd name="f128" fmla="*/ 1 1 f75"/>
                  <a:gd name="f129" fmla="*/ 59 1 f76"/>
                  <a:gd name="f130" fmla="*/ 4 1 f75"/>
                  <a:gd name="f131" fmla="*/ 62 1 f76"/>
                  <a:gd name="f132" fmla="*/ 10 1 f75"/>
                  <a:gd name="f133" fmla="*/ 64 1 f76"/>
                  <a:gd name="f134" fmla="*/ 25 1 f75"/>
                  <a:gd name="f135" fmla="*/ 63 1 f76"/>
                  <a:gd name="f136" fmla="*/ 53 1 f76"/>
                  <a:gd name="f137" fmla="*/ f6 1 f75"/>
                  <a:gd name="f138" fmla="*/ 0 1 f76"/>
                  <a:gd name="f139" fmla="*/ f7 1 f76"/>
                  <a:gd name="f140" fmla="+- f77 0 f1"/>
                  <a:gd name="f141" fmla="*/ f126 f70 1"/>
                  <a:gd name="f142" fmla="*/ f137 f70 1"/>
                  <a:gd name="f143" fmla="*/ f139 f71 1"/>
                  <a:gd name="f144" fmla="*/ f138 f71 1"/>
                  <a:gd name="f145" fmla="*/ f78 f70 1"/>
                  <a:gd name="f146" fmla="*/ f79 f71 1"/>
                  <a:gd name="f147" fmla="*/ f80 f70 1"/>
                  <a:gd name="f148" fmla="*/ f81 f71 1"/>
                  <a:gd name="f149" fmla="*/ f82 f70 1"/>
                  <a:gd name="f150" fmla="*/ f83 f71 1"/>
                  <a:gd name="f151" fmla="*/ f84 f70 1"/>
                  <a:gd name="f152" fmla="*/ f85 f71 1"/>
                  <a:gd name="f153" fmla="*/ f86 f70 1"/>
                  <a:gd name="f154" fmla="*/ f87 f71 1"/>
                  <a:gd name="f155" fmla="*/ f88 f70 1"/>
                  <a:gd name="f156" fmla="*/ f89 f71 1"/>
                  <a:gd name="f157" fmla="*/ f90 f70 1"/>
                  <a:gd name="f158" fmla="*/ f91 f71 1"/>
                  <a:gd name="f159" fmla="*/ f92 f70 1"/>
                  <a:gd name="f160" fmla="*/ f93 f71 1"/>
                  <a:gd name="f161" fmla="*/ f94 f71 1"/>
                  <a:gd name="f162" fmla="*/ f95 f71 1"/>
                  <a:gd name="f163" fmla="*/ f96 f71 1"/>
                  <a:gd name="f164" fmla="*/ f97 f71 1"/>
                  <a:gd name="f165" fmla="*/ f98 f70 1"/>
                  <a:gd name="f166" fmla="*/ f99 f71 1"/>
                  <a:gd name="f167" fmla="*/ f100 f70 1"/>
                  <a:gd name="f168" fmla="*/ f101 f71 1"/>
                  <a:gd name="f169" fmla="*/ f102 f70 1"/>
                  <a:gd name="f170" fmla="*/ f103 f71 1"/>
                  <a:gd name="f171" fmla="*/ f104 f70 1"/>
                  <a:gd name="f172" fmla="*/ f105 f70 1"/>
                  <a:gd name="f173" fmla="*/ f106 f71 1"/>
                  <a:gd name="f174" fmla="*/ f107 f71 1"/>
                  <a:gd name="f175" fmla="*/ f108 f70 1"/>
                  <a:gd name="f176" fmla="*/ f109 f71 1"/>
                  <a:gd name="f177" fmla="*/ f110 f71 1"/>
                  <a:gd name="f178" fmla="*/ f111 f71 1"/>
                  <a:gd name="f179" fmla="*/ f112 f70 1"/>
                  <a:gd name="f180" fmla="*/ f113 f71 1"/>
                  <a:gd name="f181" fmla="*/ f114 f70 1"/>
                  <a:gd name="f182" fmla="*/ f115 f71 1"/>
                  <a:gd name="f183" fmla="*/ f116 f70 1"/>
                  <a:gd name="f184" fmla="*/ f117 f70 1"/>
                  <a:gd name="f185" fmla="*/ f118 f71 1"/>
                  <a:gd name="f186" fmla="*/ f119 f70 1"/>
                  <a:gd name="f187" fmla="*/ f120 f70 1"/>
                  <a:gd name="f188" fmla="*/ f121 f71 1"/>
                  <a:gd name="f189" fmla="*/ f122 f70 1"/>
                  <a:gd name="f190" fmla="*/ f123 f71 1"/>
                  <a:gd name="f191" fmla="*/ f124 f70 1"/>
                  <a:gd name="f192" fmla="*/ f125 f70 1"/>
                  <a:gd name="f193" fmla="*/ f127 f71 1"/>
                  <a:gd name="f194" fmla="*/ f128 f70 1"/>
                  <a:gd name="f195" fmla="*/ f129 f71 1"/>
                  <a:gd name="f196" fmla="*/ f130 f70 1"/>
                  <a:gd name="f197" fmla="*/ f131 f71 1"/>
                  <a:gd name="f198" fmla="*/ f132 f70 1"/>
                  <a:gd name="f199" fmla="*/ f133 f71 1"/>
                  <a:gd name="f200" fmla="*/ f134 f70 1"/>
                  <a:gd name="f201" fmla="*/ f135 f71 1"/>
                  <a:gd name="f202" fmla="*/ f136 f71 1"/>
                </a:gdLst>
                <a:ahLst/>
                <a:cxnLst>
                  <a:cxn ang="3cd4">
                    <a:pos x="hc" y="t"/>
                  </a:cxn>
                  <a:cxn ang="0">
                    <a:pos x="r" y="vc"/>
                  </a:cxn>
                  <a:cxn ang="cd4">
                    <a:pos x="hc" y="b"/>
                  </a:cxn>
                  <a:cxn ang="cd2">
                    <a:pos x="l" y="vc"/>
                  </a:cxn>
                  <a:cxn ang="f140">
                    <a:pos x="f145" y="f146"/>
                  </a:cxn>
                  <a:cxn ang="f140">
                    <a:pos x="f147" y="f148"/>
                  </a:cxn>
                  <a:cxn ang="f140">
                    <a:pos x="f149" y="f150"/>
                  </a:cxn>
                  <a:cxn ang="f140">
                    <a:pos x="f151" y="f152"/>
                  </a:cxn>
                  <a:cxn ang="f140">
                    <a:pos x="f153" y="f154"/>
                  </a:cxn>
                  <a:cxn ang="f140">
                    <a:pos x="f155" y="f156"/>
                  </a:cxn>
                  <a:cxn ang="f140">
                    <a:pos x="f157" y="f158"/>
                  </a:cxn>
                  <a:cxn ang="f140">
                    <a:pos x="f159" y="f160"/>
                  </a:cxn>
                  <a:cxn ang="f140">
                    <a:pos x="f157" y="f161"/>
                  </a:cxn>
                  <a:cxn ang="f140">
                    <a:pos x="f159" y="f162"/>
                  </a:cxn>
                  <a:cxn ang="f140">
                    <a:pos x="f159" y="f163"/>
                  </a:cxn>
                  <a:cxn ang="f140">
                    <a:pos x="f157" y="f164"/>
                  </a:cxn>
                  <a:cxn ang="f140">
                    <a:pos x="f165" y="f166"/>
                  </a:cxn>
                  <a:cxn ang="f140">
                    <a:pos x="f167" y="f168"/>
                  </a:cxn>
                  <a:cxn ang="f140">
                    <a:pos x="f169" y="f170"/>
                  </a:cxn>
                  <a:cxn ang="f140">
                    <a:pos x="f171" y="f168"/>
                  </a:cxn>
                  <a:cxn ang="f140">
                    <a:pos x="f172" y="f173"/>
                  </a:cxn>
                  <a:cxn ang="f140">
                    <a:pos x="f171" y="f174"/>
                  </a:cxn>
                  <a:cxn ang="f140">
                    <a:pos x="f175" y="f176"/>
                  </a:cxn>
                  <a:cxn ang="f140">
                    <a:pos x="f175" y="f177"/>
                  </a:cxn>
                  <a:cxn ang="f140">
                    <a:pos x="f171" y="f178"/>
                  </a:cxn>
                  <a:cxn ang="f140">
                    <a:pos x="f179" y="f178"/>
                  </a:cxn>
                  <a:cxn ang="f140">
                    <a:pos x="f179" y="f180"/>
                  </a:cxn>
                  <a:cxn ang="f140">
                    <a:pos x="f181" y="f182"/>
                  </a:cxn>
                  <a:cxn ang="f140">
                    <a:pos x="f183" y="f160"/>
                  </a:cxn>
                  <a:cxn ang="f140">
                    <a:pos x="f184" y="f185"/>
                  </a:cxn>
                  <a:cxn ang="f140">
                    <a:pos x="f186" y="f161"/>
                  </a:cxn>
                  <a:cxn ang="f140">
                    <a:pos x="f187" y="f188"/>
                  </a:cxn>
                  <a:cxn ang="f140">
                    <a:pos x="f189" y="f190"/>
                  </a:cxn>
                  <a:cxn ang="f140">
                    <a:pos x="f191" y="f162"/>
                  </a:cxn>
                  <a:cxn ang="f140">
                    <a:pos x="f191" y="f178"/>
                  </a:cxn>
                  <a:cxn ang="f140">
                    <a:pos x="f192" y="f182"/>
                  </a:cxn>
                  <a:cxn ang="f140">
                    <a:pos x="f141" y="f182"/>
                  </a:cxn>
                  <a:cxn ang="f140">
                    <a:pos x="f141" y="f193"/>
                  </a:cxn>
                  <a:cxn ang="f140">
                    <a:pos x="f194" y="f195"/>
                  </a:cxn>
                  <a:cxn ang="f140">
                    <a:pos x="f196" y="f197"/>
                  </a:cxn>
                  <a:cxn ang="f140">
                    <a:pos x="f198" y="f197"/>
                  </a:cxn>
                  <a:cxn ang="f140">
                    <a:pos x="f189" y="f199"/>
                  </a:cxn>
                  <a:cxn ang="f140">
                    <a:pos x="f186" y="f199"/>
                  </a:cxn>
                  <a:cxn ang="f140">
                    <a:pos x="f200" y="f201"/>
                  </a:cxn>
                  <a:cxn ang="f140">
                    <a:pos x="f175" y="f202"/>
                  </a:cxn>
                  <a:cxn ang="f140">
                    <a:pos x="f145" y="f146"/>
                  </a:cxn>
                </a:cxnLst>
                <a:rect l="f141" t="f144" r="f142" b="f143"/>
                <a:pathLst>
                  <a:path w="58" h="65">
                    <a:moveTo>
                      <a:pt x="f8" y="f9"/>
                    </a:moveTo>
                    <a:cubicBezTo>
                      <a:pt x="f10" y="f11"/>
                      <a:pt x="f8" y="f11"/>
                      <a:pt x="f12" y="f13"/>
                    </a:cubicBezTo>
                    <a:cubicBezTo>
                      <a:pt x="f14" y="f15"/>
                      <a:pt x="f16" y="f17"/>
                      <a:pt x="f15" y="f18"/>
                    </a:cubicBezTo>
                    <a:cubicBezTo>
                      <a:pt x="f19" y="f20"/>
                      <a:pt x="f9" y="f16"/>
                      <a:pt x="f21" y="f14"/>
                    </a:cubicBezTo>
                    <a:cubicBezTo>
                      <a:pt x="f22" y="f8"/>
                      <a:pt x="f22" y="f16"/>
                      <a:pt x="f23" y="f24"/>
                    </a:cubicBezTo>
                    <a:cubicBezTo>
                      <a:pt x="f9" y="f12"/>
                      <a:pt x="f23" y="f8"/>
                      <a:pt x="f22" y="f25"/>
                    </a:cubicBezTo>
                    <a:cubicBezTo>
                      <a:pt x="f21" y="f26"/>
                      <a:pt x="f21" y="f26"/>
                      <a:pt x="f27" y="f28"/>
                    </a:cubicBezTo>
                    <a:cubicBezTo>
                      <a:pt x="f29" y="f30"/>
                      <a:pt x="f31" y="f32"/>
                      <a:pt x="f29" y="f32"/>
                    </a:cubicBezTo>
                    <a:cubicBezTo>
                      <a:pt x="f27" y="f32"/>
                      <a:pt x="f27" y="f33"/>
                      <a:pt x="f27" y="f34"/>
                    </a:cubicBezTo>
                    <a:cubicBezTo>
                      <a:pt x="f27" y="f35"/>
                      <a:pt x="f27" y="f35"/>
                      <a:pt x="f29" y="f36"/>
                    </a:cubicBezTo>
                    <a:cubicBezTo>
                      <a:pt x="f6" y="f37"/>
                      <a:pt x="f27" y="f38"/>
                      <a:pt x="f29" y="f39"/>
                    </a:cubicBezTo>
                    <a:cubicBezTo>
                      <a:pt x="f31" y="f40"/>
                      <a:pt x="f41" y="f40"/>
                      <a:pt x="f27" y="f42"/>
                    </a:cubicBezTo>
                    <a:cubicBezTo>
                      <a:pt x="f11" y="f43"/>
                      <a:pt x="f9" y="f44"/>
                      <a:pt x="f17" y="f45"/>
                    </a:cubicBezTo>
                    <a:cubicBezTo>
                      <a:pt x="f18" y="f45"/>
                      <a:pt x="f18" y="f44"/>
                      <a:pt x="f20" y="f46"/>
                    </a:cubicBezTo>
                    <a:cubicBezTo>
                      <a:pt x="f16" y="f5"/>
                      <a:pt x="f16" y="f45"/>
                      <a:pt x="f16" y="f47"/>
                    </a:cubicBezTo>
                    <a:cubicBezTo>
                      <a:pt x="f48" y="f46"/>
                      <a:pt x="f48" y="f46"/>
                      <a:pt x="f48" y="f46"/>
                    </a:cubicBezTo>
                    <a:cubicBezTo>
                      <a:pt x="f25" y="f45"/>
                      <a:pt x="f25" y="f43"/>
                      <a:pt x="f49" y="f50"/>
                    </a:cubicBezTo>
                    <a:cubicBezTo>
                      <a:pt x="f49" y="f51"/>
                      <a:pt x="f25" y="f52"/>
                      <a:pt x="f48" y="f40"/>
                    </a:cubicBezTo>
                    <a:cubicBezTo>
                      <a:pt x="f49" y="f53"/>
                      <a:pt x="f48" y="f54"/>
                      <a:pt x="f26" y="f55"/>
                    </a:cubicBezTo>
                    <a:cubicBezTo>
                      <a:pt x="f30" y="f36"/>
                      <a:pt x="f26" y="f56"/>
                      <a:pt x="f26" y="f56"/>
                    </a:cubicBezTo>
                    <a:cubicBezTo>
                      <a:pt x="f28" y="f57"/>
                      <a:pt x="f28" y="f34"/>
                      <a:pt x="f48" y="f58"/>
                    </a:cubicBezTo>
                    <a:cubicBezTo>
                      <a:pt x="f10" y="f33"/>
                      <a:pt x="f25" y="f58"/>
                      <a:pt x="f10" y="f58"/>
                    </a:cubicBezTo>
                    <a:cubicBezTo>
                      <a:pt x="f10" y="f49"/>
                      <a:pt x="f10" y="f49"/>
                      <a:pt x="f10" y="f49"/>
                    </a:cubicBezTo>
                    <a:cubicBezTo>
                      <a:pt x="f10" y="f49"/>
                      <a:pt x="f25" y="f49"/>
                      <a:pt x="f25" y="f26"/>
                    </a:cubicBezTo>
                    <a:cubicBezTo>
                      <a:pt x="f48" y="f30"/>
                      <a:pt x="f26" y="f26"/>
                      <a:pt x="f30" y="f32"/>
                    </a:cubicBezTo>
                    <a:cubicBezTo>
                      <a:pt x="f33" y="f58"/>
                      <a:pt x="f59" y="f33"/>
                      <a:pt x="f60" y="f60"/>
                    </a:cubicBezTo>
                    <a:cubicBezTo>
                      <a:pt x="f57" y="f57"/>
                      <a:pt x="f57" y="f58"/>
                      <a:pt x="f35" y="f34"/>
                    </a:cubicBezTo>
                    <a:cubicBezTo>
                      <a:pt x="f38" y="f57"/>
                      <a:pt x="f36" y="f60"/>
                      <a:pt x="f38" y="f57"/>
                    </a:cubicBezTo>
                    <a:cubicBezTo>
                      <a:pt x="f54" y="f61"/>
                      <a:pt x="f37" y="f35"/>
                      <a:pt x="f53" y="f35"/>
                    </a:cubicBezTo>
                    <a:cubicBezTo>
                      <a:pt x="f52" y="f61"/>
                      <a:pt x="f40" y="f36"/>
                      <a:pt x="f52" y="f36"/>
                    </a:cubicBezTo>
                    <a:cubicBezTo>
                      <a:pt x="f42" y="f57"/>
                      <a:pt x="f52" y="f56"/>
                      <a:pt x="f52" y="f58"/>
                    </a:cubicBezTo>
                    <a:cubicBezTo>
                      <a:pt x="f52" y="f30"/>
                      <a:pt x="f52" y="f28"/>
                      <a:pt x="f51" y="f26"/>
                    </a:cubicBezTo>
                    <a:cubicBezTo>
                      <a:pt x="f5" y="f26"/>
                      <a:pt x="f5" y="f26"/>
                      <a:pt x="f5" y="f26"/>
                    </a:cubicBezTo>
                    <a:cubicBezTo>
                      <a:pt x="f5" y="f26"/>
                      <a:pt x="f5" y="f6"/>
                      <a:pt x="f5" y="f31"/>
                    </a:cubicBezTo>
                    <a:cubicBezTo>
                      <a:pt x="f5" y="f31"/>
                      <a:pt x="f47" y="f6"/>
                      <a:pt x="f47" y="f62"/>
                    </a:cubicBezTo>
                    <a:cubicBezTo>
                      <a:pt x="f47" y="f63"/>
                      <a:pt x="f64" y="f62"/>
                      <a:pt x="f46" y="f65"/>
                    </a:cubicBezTo>
                    <a:cubicBezTo>
                      <a:pt x="f44" y="f66"/>
                      <a:pt x="f44" y="f67"/>
                      <a:pt x="f42" y="f65"/>
                    </a:cubicBezTo>
                    <a:cubicBezTo>
                      <a:pt x="f53" y="f66"/>
                      <a:pt x="f51" y="f67"/>
                      <a:pt x="f53" y="f68"/>
                    </a:cubicBezTo>
                    <a:cubicBezTo>
                      <a:pt x="f54" y="f68"/>
                      <a:pt x="f36" y="f67"/>
                      <a:pt x="f35" y="f68"/>
                    </a:cubicBezTo>
                    <a:cubicBezTo>
                      <a:pt x="f56" y="f7"/>
                      <a:pt x="f56" y="f67"/>
                      <a:pt x="f34" y="f67"/>
                    </a:cubicBezTo>
                    <a:cubicBezTo>
                      <a:pt x="f59" y="f67"/>
                      <a:pt x="f59" y="f27"/>
                      <a:pt x="f26" y="f21"/>
                    </a:cubicBezTo>
                    <a:cubicBezTo>
                      <a:pt x="f8" y="f9"/>
                      <a:pt x="f30" y="f2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49" name="Freeform 53">
                <a:extLst>
                  <a:ext uri="{FF2B5EF4-FFF2-40B4-BE49-F238E27FC236}">
                    <a16:creationId xmlns:a16="http://schemas.microsoft.com/office/drawing/2014/main" id="{D06527F7-BD86-D720-95F6-4D829287C429}"/>
                  </a:ext>
                </a:extLst>
              </p:cNvPr>
              <p:cNvSpPr/>
              <p:nvPr/>
            </p:nvSpPr>
            <p:spPr>
              <a:xfrm>
                <a:off x="7088611" y="4708346"/>
                <a:ext cx="329869" cy="403030"/>
              </a:xfrm>
              <a:custGeom>
                <a:avLst/>
                <a:gdLst>
                  <a:gd name="f0" fmla="val 10800000"/>
                  <a:gd name="f1" fmla="val 5400000"/>
                  <a:gd name="f2" fmla="val 180"/>
                  <a:gd name="f3" fmla="val w"/>
                  <a:gd name="f4" fmla="val h"/>
                  <a:gd name="f5" fmla="val 0"/>
                  <a:gd name="f6" fmla="val 62"/>
                  <a:gd name="f7" fmla="val 82"/>
                  <a:gd name="f8" fmla="val 61"/>
                  <a:gd name="f9" fmla="val 35"/>
                  <a:gd name="f10" fmla="val 54"/>
                  <a:gd name="f11" fmla="val 36"/>
                  <a:gd name="f12" fmla="val 33"/>
                  <a:gd name="f13" fmla="val 52"/>
                  <a:gd name="f14" fmla="val 37"/>
                  <a:gd name="f15" fmla="val 25"/>
                  <a:gd name="f16" fmla="val 50"/>
                  <a:gd name="f17" fmla="val 23"/>
                  <a:gd name="f18" fmla="val 17"/>
                  <a:gd name="f19" fmla="val 49"/>
                  <a:gd name="f20" fmla="val 16"/>
                  <a:gd name="f21" fmla="val 13"/>
                  <a:gd name="f22" fmla="val 10"/>
                  <a:gd name="f23" fmla="val 47"/>
                  <a:gd name="f24" fmla="val 44"/>
                  <a:gd name="f25" fmla="val 8"/>
                  <a:gd name="f26" fmla="val 42"/>
                  <a:gd name="f27" fmla="val 9"/>
                  <a:gd name="f28" fmla="val 41"/>
                  <a:gd name="f29" fmla="val 40"/>
                  <a:gd name="f30" fmla="val 11"/>
                  <a:gd name="f31" fmla="val 39"/>
                  <a:gd name="f32" fmla="val 12"/>
                  <a:gd name="f33" fmla="val 38"/>
                  <a:gd name="f34" fmla="val 15"/>
                  <a:gd name="f35" fmla="val 34"/>
                  <a:gd name="f36" fmla="val 32"/>
                  <a:gd name="f37" fmla="val 28"/>
                  <a:gd name="f38" fmla="val 30"/>
                  <a:gd name="f39" fmla="val 27"/>
                  <a:gd name="f40" fmla="val 7"/>
                  <a:gd name="f41" fmla="val 1"/>
                  <a:gd name="f42" fmla="val 21"/>
                  <a:gd name="f43" fmla="val 22"/>
                  <a:gd name="f44" fmla="val 19"/>
                  <a:gd name="f45" fmla="val 14"/>
                  <a:gd name="f46" fmla="val 2"/>
                  <a:gd name="f47" fmla="val 3"/>
                  <a:gd name="f48" fmla="val 5"/>
                  <a:gd name="f49" fmla="val 4"/>
                  <a:gd name="f50" fmla="val 24"/>
                  <a:gd name="f51" fmla="val 31"/>
                  <a:gd name="f52" fmla="val 6"/>
                  <a:gd name="f53" fmla="val 48"/>
                  <a:gd name="f54" fmla="val 43"/>
                  <a:gd name="f55" fmla="val 57"/>
                  <a:gd name="f56" fmla="val 67"/>
                  <a:gd name="f57" fmla="val 68"/>
                  <a:gd name="f58" fmla="val 70"/>
                  <a:gd name="f59" fmla="val 66"/>
                  <a:gd name="f60" fmla="val 77"/>
                  <a:gd name="f61" fmla="val 74"/>
                  <a:gd name="f62" fmla="val 75"/>
                  <a:gd name="f63" fmla="val 73"/>
                  <a:gd name="f64" fmla="val 76"/>
                  <a:gd name="f65" fmla="val 78"/>
                  <a:gd name="f66" fmla="val 79"/>
                  <a:gd name="f67" fmla="val 80"/>
                  <a:gd name="f68" fmla="val 51"/>
                  <a:gd name="f69" fmla="val 72"/>
                  <a:gd name="f70" fmla="val 46"/>
                  <a:gd name="f71" fmla="val 60"/>
                  <a:gd name="f72" fmla="+- 0 0 -90"/>
                  <a:gd name="f73" fmla="*/ f3 1 62"/>
                  <a:gd name="f74" fmla="*/ f4 1 82"/>
                  <a:gd name="f75" fmla="+- f7 0 f5"/>
                  <a:gd name="f76" fmla="+- f6 0 f5"/>
                  <a:gd name="f77" fmla="*/ f72 f0 1"/>
                  <a:gd name="f78" fmla="*/ f76 1 62"/>
                  <a:gd name="f79" fmla="*/ f75 1 82"/>
                  <a:gd name="f80" fmla="*/ f77 1 f2"/>
                  <a:gd name="f81" fmla="*/ 61 1 f78"/>
                  <a:gd name="f82" fmla="*/ 35 1 f79"/>
                  <a:gd name="f83" fmla="*/ 52 1 f78"/>
                  <a:gd name="f84" fmla="*/ 37 1 f79"/>
                  <a:gd name="f85" fmla="*/ 50 1 f78"/>
                  <a:gd name="f86" fmla="*/ 23 1 f79"/>
                  <a:gd name="f87" fmla="*/ 49 1 f78"/>
                  <a:gd name="f88" fmla="*/ 13 1 f79"/>
                  <a:gd name="f89" fmla="*/ 47 1 f78"/>
                  <a:gd name="f90" fmla="*/ 10 1 f79"/>
                  <a:gd name="f91" fmla="*/ 44 1 f78"/>
                  <a:gd name="f92" fmla="*/ 8 1 f79"/>
                  <a:gd name="f93" fmla="*/ 41 1 f78"/>
                  <a:gd name="f94" fmla="*/ 9 1 f79"/>
                  <a:gd name="f95" fmla="*/ 39 1 f78"/>
                  <a:gd name="f96" fmla="*/ 12 1 f79"/>
                  <a:gd name="f97" fmla="*/ 36 1 f78"/>
                  <a:gd name="f98" fmla="*/ 15 1 f79"/>
                  <a:gd name="f99" fmla="*/ 32 1 f78"/>
                  <a:gd name="f100" fmla="*/ 27 1 f78"/>
                  <a:gd name="f101" fmla="*/ 25 1 f78"/>
                  <a:gd name="f102" fmla="*/ 1 1 f79"/>
                  <a:gd name="f103" fmla="*/ 19 1 f78"/>
                  <a:gd name="f104" fmla="*/ 0 1 f79"/>
                  <a:gd name="f105" fmla="*/ 9 1 f78"/>
                  <a:gd name="f106" fmla="*/ 5 1 f78"/>
                  <a:gd name="f107" fmla="*/ 3 1 f79"/>
                  <a:gd name="f108" fmla="*/ 7 1 f78"/>
                  <a:gd name="f109" fmla="*/ 19 1 f79"/>
                  <a:gd name="f110" fmla="*/ 24 1 f79"/>
                  <a:gd name="f111" fmla="*/ 11 1 f78"/>
                  <a:gd name="f112" fmla="*/ 38 1 f79"/>
                  <a:gd name="f113" fmla="*/ 8 1 f78"/>
                  <a:gd name="f114" fmla="*/ 44 1 f79"/>
                  <a:gd name="f115" fmla="*/ 4 1 f78"/>
                  <a:gd name="f116" fmla="*/ 50 1 f79"/>
                  <a:gd name="f117" fmla="*/ 2 1 f78"/>
                  <a:gd name="f118" fmla="*/ 68 1 f79"/>
                  <a:gd name="f119" fmla="*/ 1 1 f78"/>
                  <a:gd name="f120" fmla="*/ 77 1 f79"/>
                  <a:gd name="f121" fmla="*/ 75 1 f79"/>
                  <a:gd name="f122" fmla="*/ 15 1 f78"/>
                  <a:gd name="f123" fmla="*/ 76 1 f79"/>
                  <a:gd name="f124" fmla="*/ 31 1 f78"/>
                  <a:gd name="f125" fmla="*/ 37 1 f78"/>
                  <a:gd name="f126" fmla="*/ 79 1 f79"/>
                  <a:gd name="f127" fmla="*/ 80 1 f79"/>
                  <a:gd name="f128" fmla="*/ 54 1 f78"/>
                  <a:gd name="f129" fmla="*/ 51 1 f78"/>
                  <a:gd name="f130" fmla="*/ 74 1 f79"/>
                  <a:gd name="f131" fmla="*/ 72 1 f79"/>
                  <a:gd name="f132" fmla="*/ 48 1 f79"/>
                  <a:gd name="f133" fmla="*/ 62 1 f78"/>
                  <a:gd name="f134" fmla="*/ 42 1 f79"/>
                  <a:gd name="f135" fmla="*/ 0 1 f78"/>
                  <a:gd name="f136" fmla="*/ f6 1 f78"/>
                  <a:gd name="f137" fmla="*/ f7 1 f79"/>
                  <a:gd name="f138" fmla="+- f80 0 f1"/>
                  <a:gd name="f139" fmla="*/ f135 f73 1"/>
                  <a:gd name="f140" fmla="*/ f136 f73 1"/>
                  <a:gd name="f141" fmla="*/ f137 f74 1"/>
                  <a:gd name="f142" fmla="*/ f104 f74 1"/>
                  <a:gd name="f143" fmla="*/ f81 f73 1"/>
                  <a:gd name="f144" fmla="*/ f82 f74 1"/>
                  <a:gd name="f145" fmla="*/ f83 f73 1"/>
                  <a:gd name="f146" fmla="*/ f84 f74 1"/>
                  <a:gd name="f147" fmla="*/ f85 f73 1"/>
                  <a:gd name="f148" fmla="*/ f86 f74 1"/>
                  <a:gd name="f149" fmla="*/ f87 f73 1"/>
                  <a:gd name="f150" fmla="*/ f88 f74 1"/>
                  <a:gd name="f151" fmla="*/ f89 f73 1"/>
                  <a:gd name="f152" fmla="*/ f90 f74 1"/>
                  <a:gd name="f153" fmla="*/ f91 f73 1"/>
                  <a:gd name="f154" fmla="*/ f92 f74 1"/>
                  <a:gd name="f155" fmla="*/ f93 f73 1"/>
                  <a:gd name="f156" fmla="*/ f94 f74 1"/>
                  <a:gd name="f157" fmla="*/ f95 f73 1"/>
                  <a:gd name="f158" fmla="*/ f96 f74 1"/>
                  <a:gd name="f159" fmla="*/ f97 f73 1"/>
                  <a:gd name="f160" fmla="*/ f98 f74 1"/>
                  <a:gd name="f161" fmla="*/ f99 f73 1"/>
                  <a:gd name="f162" fmla="*/ f100 f73 1"/>
                  <a:gd name="f163" fmla="*/ f101 f73 1"/>
                  <a:gd name="f164" fmla="*/ f102 f74 1"/>
                  <a:gd name="f165" fmla="*/ f103 f73 1"/>
                  <a:gd name="f166" fmla="*/ f105 f73 1"/>
                  <a:gd name="f167" fmla="*/ f106 f73 1"/>
                  <a:gd name="f168" fmla="*/ f107 f74 1"/>
                  <a:gd name="f169" fmla="*/ f108 f73 1"/>
                  <a:gd name="f170" fmla="*/ f109 f74 1"/>
                  <a:gd name="f171" fmla="*/ f110 f74 1"/>
                  <a:gd name="f172" fmla="*/ f111 f73 1"/>
                  <a:gd name="f173" fmla="*/ f112 f74 1"/>
                  <a:gd name="f174" fmla="*/ f113 f73 1"/>
                  <a:gd name="f175" fmla="*/ f114 f74 1"/>
                  <a:gd name="f176" fmla="*/ f115 f73 1"/>
                  <a:gd name="f177" fmla="*/ f116 f74 1"/>
                  <a:gd name="f178" fmla="*/ f117 f73 1"/>
                  <a:gd name="f179" fmla="*/ f118 f74 1"/>
                  <a:gd name="f180" fmla="*/ f119 f73 1"/>
                  <a:gd name="f181" fmla="*/ f120 f74 1"/>
                  <a:gd name="f182" fmla="*/ f121 f74 1"/>
                  <a:gd name="f183" fmla="*/ f122 f73 1"/>
                  <a:gd name="f184" fmla="*/ f123 f74 1"/>
                  <a:gd name="f185" fmla="*/ f124 f73 1"/>
                  <a:gd name="f186" fmla="*/ f125 f73 1"/>
                  <a:gd name="f187" fmla="*/ f126 f74 1"/>
                  <a:gd name="f188" fmla="*/ f127 f74 1"/>
                  <a:gd name="f189" fmla="*/ f128 f73 1"/>
                  <a:gd name="f190" fmla="*/ f129 f73 1"/>
                  <a:gd name="f191" fmla="*/ f130 f74 1"/>
                  <a:gd name="f192" fmla="*/ f131 f74 1"/>
                  <a:gd name="f193" fmla="*/ f132 f74 1"/>
                  <a:gd name="f194" fmla="*/ f133 f73 1"/>
                  <a:gd name="f195" fmla="*/ f134 f74 1"/>
                </a:gdLst>
                <a:ahLst/>
                <a:cxnLst>
                  <a:cxn ang="3cd4">
                    <a:pos x="hc" y="t"/>
                  </a:cxn>
                  <a:cxn ang="0">
                    <a:pos x="r" y="vc"/>
                  </a:cxn>
                  <a:cxn ang="cd4">
                    <a:pos x="hc" y="b"/>
                  </a:cxn>
                  <a:cxn ang="cd2">
                    <a:pos x="l" y="vc"/>
                  </a:cxn>
                  <a:cxn ang="f138">
                    <a:pos x="f143" y="f144"/>
                  </a:cxn>
                  <a:cxn ang="f138">
                    <a:pos x="f145" y="f146"/>
                  </a:cxn>
                  <a:cxn ang="f138">
                    <a:pos x="f147" y="f148"/>
                  </a:cxn>
                  <a:cxn ang="f138">
                    <a:pos x="f149" y="f150"/>
                  </a:cxn>
                  <a:cxn ang="f138">
                    <a:pos x="f151" y="f152"/>
                  </a:cxn>
                  <a:cxn ang="f138">
                    <a:pos x="f153" y="f154"/>
                  </a:cxn>
                  <a:cxn ang="f138">
                    <a:pos x="f155" y="f156"/>
                  </a:cxn>
                  <a:cxn ang="f138">
                    <a:pos x="f157" y="f158"/>
                  </a:cxn>
                  <a:cxn ang="f138">
                    <a:pos x="f159" y="f160"/>
                  </a:cxn>
                  <a:cxn ang="f138">
                    <a:pos x="f161" y="f160"/>
                  </a:cxn>
                  <a:cxn ang="f138">
                    <a:pos x="f162" y="f156"/>
                  </a:cxn>
                  <a:cxn ang="f138">
                    <a:pos x="f163" y="f164"/>
                  </a:cxn>
                  <a:cxn ang="f138">
                    <a:pos x="f165" y="f142"/>
                  </a:cxn>
                  <a:cxn ang="f138">
                    <a:pos x="f166" y="f164"/>
                  </a:cxn>
                  <a:cxn ang="f138">
                    <a:pos x="f167" y="f168"/>
                  </a:cxn>
                  <a:cxn ang="f138">
                    <a:pos x="f169" y="f154"/>
                  </a:cxn>
                  <a:cxn ang="f138">
                    <a:pos x="f166" y="f170"/>
                  </a:cxn>
                  <a:cxn ang="f138">
                    <a:pos x="f166" y="f171"/>
                  </a:cxn>
                  <a:cxn ang="f138">
                    <a:pos x="f172" y="f173"/>
                  </a:cxn>
                  <a:cxn ang="f138">
                    <a:pos x="f174" y="f175"/>
                  </a:cxn>
                  <a:cxn ang="f138">
                    <a:pos x="f176" y="f177"/>
                  </a:cxn>
                  <a:cxn ang="f138">
                    <a:pos x="f178" y="f179"/>
                  </a:cxn>
                  <a:cxn ang="f138">
                    <a:pos x="f180" y="f181"/>
                  </a:cxn>
                  <a:cxn ang="f138">
                    <a:pos x="f169" y="f182"/>
                  </a:cxn>
                  <a:cxn ang="f138">
                    <a:pos x="f183" y="f184"/>
                  </a:cxn>
                  <a:cxn ang="f138">
                    <a:pos x="f185" y="f184"/>
                  </a:cxn>
                  <a:cxn ang="f138">
                    <a:pos x="f186" y="f187"/>
                  </a:cxn>
                  <a:cxn ang="f138">
                    <a:pos x="f155" y="f188"/>
                  </a:cxn>
                  <a:cxn ang="f138">
                    <a:pos x="f189" y="f181"/>
                  </a:cxn>
                  <a:cxn ang="f138">
                    <a:pos x="f190" y="f191"/>
                  </a:cxn>
                  <a:cxn ang="f138">
                    <a:pos x="f147" y="f192"/>
                  </a:cxn>
                  <a:cxn ang="f138">
                    <a:pos x="f147" y="f193"/>
                  </a:cxn>
                  <a:cxn ang="f138">
                    <a:pos x="f194" y="f193"/>
                  </a:cxn>
                  <a:cxn ang="f138">
                    <a:pos x="f143" y="f195"/>
                  </a:cxn>
                  <a:cxn ang="f138">
                    <a:pos x="f143" y="f144"/>
                  </a:cxn>
                </a:cxnLst>
                <a:rect l="f139" t="f142" r="f140" b="f141"/>
                <a:pathLst>
                  <a:path w="62" h="82">
                    <a:moveTo>
                      <a:pt x="f8" y="f9"/>
                    </a:moveTo>
                    <a:cubicBezTo>
                      <a:pt x="f10" y="f11"/>
                      <a:pt x="f6" y="f12"/>
                      <a:pt x="f13" y="f14"/>
                    </a:cubicBezTo>
                    <a:cubicBezTo>
                      <a:pt x="f13" y="f15"/>
                      <a:pt x="f16" y="f12"/>
                      <a:pt x="f16" y="f17"/>
                    </a:cubicBezTo>
                    <a:cubicBezTo>
                      <a:pt x="f16" y="f18"/>
                      <a:pt x="f19" y="f20"/>
                      <a:pt x="f19" y="f21"/>
                    </a:cubicBezTo>
                    <a:cubicBezTo>
                      <a:pt x="f16" y="f22"/>
                      <a:pt x="f16" y="f22"/>
                      <a:pt x="f23" y="f22"/>
                    </a:cubicBezTo>
                    <a:cubicBezTo>
                      <a:pt x="f24" y="f22"/>
                      <a:pt x="f23" y="f25"/>
                      <a:pt x="f24" y="f25"/>
                    </a:cubicBezTo>
                    <a:cubicBezTo>
                      <a:pt x="f26" y="f25"/>
                      <a:pt x="f24" y="f27"/>
                      <a:pt x="f28" y="f27"/>
                    </a:cubicBezTo>
                    <a:cubicBezTo>
                      <a:pt x="f14" y="f22"/>
                      <a:pt x="f29" y="f30"/>
                      <a:pt x="f31" y="f32"/>
                    </a:cubicBezTo>
                    <a:cubicBezTo>
                      <a:pt x="f33" y="f21"/>
                      <a:pt x="f33" y="f20"/>
                      <a:pt x="f11" y="f34"/>
                    </a:cubicBezTo>
                    <a:cubicBezTo>
                      <a:pt x="f35" y="f21"/>
                      <a:pt x="f9" y="f34"/>
                      <a:pt x="f36" y="f34"/>
                    </a:cubicBezTo>
                    <a:cubicBezTo>
                      <a:pt x="f37" y="f34"/>
                      <a:pt x="f38" y="f32"/>
                      <a:pt x="f39" y="f27"/>
                    </a:cubicBezTo>
                    <a:cubicBezTo>
                      <a:pt x="f15" y="f40"/>
                      <a:pt x="f39" y="f41"/>
                      <a:pt x="f15" y="f41"/>
                    </a:cubicBezTo>
                    <a:cubicBezTo>
                      <a:pt x="f42" y="f41"/>
                      <a:pt x="f43" y="f5"/>
                      <a:pt x="f44" y="f5"/>
                    </a:cubicBezTo>
                    <a:cubicBezTo>
                      <a:pt x="f45" y="f41"/>
                      <a:pt x="f30" y="f5"/>
                      <a:pt x="f27" y="f41"/>
                    </a:cubicBezTo>
                    <a:cubicBezTo>
                      <a:pt x="f27" y="f46"/>
                      <a:pt x="f40" y="f47"/>
                      <a:pt x="f48" y="f47"/>
                    </a:cubicBezTo>
                    <a:cubicBezTo>
                      <a:pt x="f49" y="f49"/>
                      <a:pt x="f40" y="f48"/>
                      <a:pt x="f40" y="f25"/>
                    </a:cubicBezTo>
                    <a:cubicBezTo>
                      <a:pt x="f25" y="f32"/>
                      <a:pt x="f22" y="f20"/>
                      <a:pt x="f27" y="f44"/>
                    </a:cubicBezTo>
                    <a:cubicBezTo>
                      <a:pt x="f25" y="f50"/>
                      <a:pt x="f22" y="f43"/>
                      <a:pt x="f27" y="f50"/>
                    </a:cubicBezTo>
                    <a:cubicBezTo>
                      <a:pt x="f25" y="f37"/>
                      <a:pt x="f21" y="f51"/>
                      <a:pt x="f30" y="f33"/>
                    </a:cubicBezTo>
                    <a:cubicBezTo>
                      <a:pt x="f22" y="f24"/>
                      <a:pt x="f27" y="f29"/>
                      <a:pt x="f25" y="f24"/>
                    </a:cubicBezTo>
                    <a:cubicBezTo>
                      <a:pt x="f52" y="f53"/>
                      <a:pt x="f40" y="f54"/>
                      <a:pt x="f49" y="f16"/>
                    </a:cubicBezTo>
                    <a:cubicBezTo>
                      <a:pt x="f46" y="f55"/>
                      <a:pt x="f49" y="f56"/>
                      <a:pt x="f46" y="f57"/>
                    </a:cubicBezTo>
                    <a:cubicBezTo>
                      <a:pt x="f5" y="f58"/>
                      <a:pt x="f46" y="f59"/>
                      <a:pt x="f41" y="f60"/>
                    </a:cubicBezTo>
                    <a:cubicBezTo>
                      <a:pt x="f52" y="f61"/>
                      <a:pt x="f49" y="f60"/>
                      <a:pt x="f40" y="f62"/>
                    </a:cubicBezTo>
                    <a:cubicBezTo>
                      <a:pt x="f27" y="f63"/>
                      <a:pt x="f52" y="f64"/>
                      <a:pt x="f34" y="f64"/>
                    </a:cubicBezTo>
                    <a:cubicBezTo>
                      <a:pt x="f44" y="f64"/>
                      <a:pt x="f51" y="f64"/>
                      <a:pt x="f51" y="f64"/>
                    </a:cubicBezTo>
                    <a:cubicBezTo>
                      <a:pt x="f51" y="f64"/>
                      <a:pt x="f38" y="f65"/>
                      <a:pt x="f14" y="f66"/>
                    </a:cubicBezTo>
                    <a:cubicBezTo>
                      <a:pt x="f14" y="f67"/>
                      <a:pt x="f33" y="f67"/>
                      <a:pt x="f28" y="f67"/>
                    </a:cubicBezTo>
                    <a:cubicBezTo>
                      <a:pt x="f24" y="f66"/>
                      <a:pt x="f26" y="f7"/>
                      <a:pt x="f10" y="f60"/>
                    </a:cubicBezTo>
                    <a:cubicBezTo>
                      <a:pt x="f13" y="f61"/>
                      <a:pt x="f68" y="f62"/>
                      <a:pt x="f68" y="f61"/>
                    </a:cubicBezTo>
                    <a:cubicBezTo>
                      <a:pt x="f68" y="f63"/>
                      <a:pt x="f16" y="f69"/>
                      <a:pt x="f16" y="f69"/>
                    </a:cubicBezTo>
                    <a:cubicBezTo>
                      <a:pt x="f16" y="f63"/>
                      <a:pt x="f16" y="f53"/>
                      <a:pt x="f16" y="f53"/>
                    </a:cubicBezTo>
                    <a:cubicBezTo>
                      <a:pt x="f6" y="f53"/>
                      <a:pt x="f6" y="f53"/>
                      <a:pt x="f6" y="f53"/>
                    </a:cubicBezTo>
                    <a:cubicBezTo>
                      <a:pt x="f8" y="f23"/>
                      <a:pt x="f8" y="f70"/>
                      <a:pt x="f8" y="f26"/>
                    </a:cubicBezTo>
                    <a:cubicBezTo>
                      <a:pt x="f8" y="f33"/>
                      <a:pt x="f71" y="f3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50" name="Democratic Republic of the Congo">
                <a:extLst>
                  <a:ext uri="{FF2B5EF4-FFF2-40B4-BE49-F238E27FC236}">
                    <a16:creationId xmlns:a16="http://schemas.microsoft.com/office/drawing/2014/main" id="{0D7A1E63-7CD5-B87E-DEC1-BC1430F0268A}"/>
                  </a:ext>
                </a:extLst>
              </p:cNvPr>
              <p:cNvSpPr/>
              <p:nvPr/>
            </p:nvSpPr>
            <p:spPr>
              <a:xfrm>
                <a:off x="7108938" y="4344799"/>
                <a:ext cx="501575" cy="604537"/>
              </a:xfrm>
              <a:custGeom>
                <a:avLst/>
                <a:gdLst>
                  <a:gd name="f0" fmla="val 10800000"/>
                  <a:gd name="f1" fmla="val 5400000"/>
                  <a:gd name="f2" fmla="val 180"/>
                  <a:gd name="f3" fmla="val w"/>
                  <a:gd name="f4" fmla="val h"/>
                  <a:gd name="f5" fmla="val 0"/>
                  <a:gd name="f6" fmla="val 94"/>
                  <a:gd name="f7" fmla="val 123"/>
                  <a:gd name="f8" fmla="val 31"/>
                  <a:gd name="f9" fmla="val 11"/>
                  <a:gd name="f10" fmla="val 32"/>
                  <a:gd name="f11" fmla="val 2"/>
                  <a:gd name="f12" fmla="val 34"/>
                  <a:gd name="f13" fmla="val 1"/>
                  <a:gd name="f14" fmla="val 37"/>
                  <a:gd name="f15" fmla="val 41"/>
                  <a:gd name="f16" fmla="val 5"/>
                  <a:gd name="f17" fmla="val 43"/>
                  <a:gd name="f18" fmla="val 4"/>
                  <a:gd name="f19" fmla="val 46"/>
                  <a:gd name="f20" fmla="val 3"/>
                  <a:gd name="f21" fmla="val 47"/>
                  <a:gd name="f22" fmla="val 7"/>
                  <a:gd name="f23" fmla="val 52"/>
                  <a:gd name="f24" fmla="val 6"/>
                  <a:gd name="f25" fmla="val 53"/>
                  <a:gd name="f26" fmla="val 57"/>
                  <a:gd name="f27" fmla="val 63"/>
                  <a:gd name="f28" fmla="val 59"/>
                  <a:gd name="f29" fmla="val 62"/>
                  <a:gd name="f30" fmla="val 64"/>
                  <a:gd name="f31" fmla="val 73"/>
                  <a:gd name="f32" fmla="val 74"/>
                  <a:gd name="f33" fmla="val 75"/>
                  <a:gd name="f34" fmla="val 77"/>
                  <a:gd name="f35" fmla="val 78"/>
                  <a:gd name="f36" fmla="val 81"/>
                  <a:gd name="f37" fmla="val 82"/>
                  <a:gd name="f38" fmla="val 85"/>
                  <a:gd name="f39" fmla="val 88"/>
                  <a:gd name="f40" fmla="val 9"/>
                  <a:gd name="f41" fmla="val 90"/>
                  <a:gd name="f42" fmla="val 92"/>
                  <a:gd name="f43" fmla="val 89"/>
                  <a:gd name="f44" fmla="val 16"/>
                  <a:gd name="f45" fmla="val 91"/>
                  <a:gd name="f46" fmla="val 12"/>
                  <a:gd name="f47" fmla="val 21"/>
                  <a:gd name="f48" fmla="val 19"/>
                  <a:gd name="f49" fmla="val 20"/>
                  <a:gd name="f50" fmla="val 22"/>
                  <a:gd name="f51" fmla="val 24"/>
                  <a:gd name="f52" fmla="val 87"/>
                  <a:gd name="f53" fmla="val 30"/>
                  <a:gd name="f54" fmla="val 86"/>
                  <a:gd name="f55" fmla="val 38"/>
                  <a:gd name="f56" fmla="val 84"/>
                  <a:gd name="f57" fmla="val 42"/>
                  <a:gd name="f58" fmla="val 45"/>
                  <a:gd name="f59" fmla="val 48"/>
                  <a:gd name="f60" fmla="val 83"/>
                  <a:gd name="f61" fmla="val 50"/>
                  <a:gd name="f62" fmla="val 51"/>
                  <a:gd name="f63" fmla="val 54"/>
                  <a:gd name="f64" fmla="val 65"/>
                  <a:gd name="f65" fmla="val 60"/>
                  <a:gd name="f66" fmla="val 76"/>
                  <a:gd name="f67" fmla="val 80"/>
                  <a:gd name="f68" fmla="val 93"/>
                  <a:gd name="f69" fmla="val 97"/>
                  <a:gd name="f70" fmla="val 98"/>
                  <a:gd name="f71" fmla="val 101"/>
                  <a:gd name="f72" fmla="val 100"/>
                  <a:gd name="f73" fmla="val 102"/>
                  <a:gd name="f74" fmla="val 103"/>
                  <a:gd name="f75" fmla="val 104"/>
                  <a:gd name="f76" fmla="val 79"/>
                  <a:gd name="f77" fmla="val 106"/>
                  <a:gd name="f78" fmla="val 109"/>
                  <a:gd name="f79" fmla="val 112"/>
                  <a:gd name="f80" fmla="val 113"/>
                  <a:gd name="f81" fmla="val 114"/>
                  <a:gd name="f82" fmla="val 116"/>
                  <a:gd name="f83" fmla="val 118"/>
                  <a:gd name="f84" fmla="val 122"/>
                  <a:gd name="f85" fmla="val 120"/>
                  <a:gd name="f86" fmla="val 119"/>
                  <a:gd name="f87" fmla="val 72"/>
                  <a:gd name="f88" fmla="val 115"/>
                  <a:gd name="f89" fmla="val 70"/>
                  <a:gd name="f90" fmla="val 67"/>
                  <a:gd name="f91" fmla="val 66"/>
                  <a:gd name="f92" fmla="val 61"/>
                  <a:gd name="f93" fmla="val 111"/>
                  <a:gd name="f94" fmla="val 110"/>
                  <a:gd name="f95" fmla="val 58"/>
                  <a:gd name="f96" fmla="val 107"/>
                  <a:gd name="f97" fmla="val 99"/>
                  <a:gd name="f98" fmla="val 40"/>
                  <a:gd name="f99" fmla="val 33"/>
                  <a:gd name="f100" fmla="val 36"/>
                  <a:gd name="f101" fmla="val 35"/>
                  <a:gd name="f102" fmla="val 28"/>
                  <a:gd name="f103" fmla="val 26"/>
                  <a:gd name="f104" fmla="val 23"/>
                  <a:gd name="f105" fmla="val 17"/>
                  <a:gd name="f106" fmla="val 18"/>
                  <a:gd name="f107" fmla="val 15"/>
                  <a:gd name="f108" fmla="val 10"/>
                  <a:gd name="f109" fmla="val 8"/>
                  <a:gd name="f110" fmla="val 71"/>
                  <a:gd name="f111" fmla="val 13"/>
                  <a:gd name="f112" fmla="val 49"/>
                  <a:gd name="f113" fmla="val 27"/>
                  <a:gd name="f114" fmla="val 29"/>
                  <a:gd name="f115" fmla="+- 0 0 -90"/>
                  <a:gd name="f116" fmla="*/ f3 1 94"/>
                  <a:gd name="f117" fmla="*/ f4 1 123"/>
                  <a:gd name="f118" fmla="+- f7 0 f5"/>
                  <a:gd name="f119" fmla="+- f6 0 f5"/>
                  <a:gd name="f120" fmla="*/ f115 f0 1"/>
                  <a:gd name="f121" fmla="*/ f119 1 94"/>
                  <a:gd name="f122" fmla="*/ f118 1 123"/>
                  <a:gd name="f123" fmla="*/ f120 1 f2"/>
                  <a:gd name="f124" fmla="*/ 31 1 f121"/>
                  <a:gd name="f125" fmla="*/ 11 1 f122"/>
                  <a:gd name="f126" fmla="*/ 37 1 f121"/>
                  <a:gd name="f127" fmla="*/ 1 1 f122"/>
                  <a:gd name="f128" fmla="*/ 43 1 f121"/>
                  <a:gd name="f129" fmla="*/ 4 1 f122"/>
                  <a:gd name="f130" fmla="*/ 52 1 f121"/>
                  <a:gd name="f131" fmla="*/ 6 1 f122"/>
                  <a:gd name="f132" fmla="*/ 57 1 f121"/>
                  <a:gd name="f133" fmla="*/ 2 1 f122"/>
                  <a:gd name="f134" fmla="*/ 62 1 f121"/>
                  <a:gd name="f135" fmla="*/ 0 1 f122"/>
                  <a:gd name="f136" fmla="*/ 73 1 f121"/>
                  <a:gd name="f137" fmla="*/ 77 1 f121"/>
                  <a:gd name="f138" fmla="*/ 5 1 f122"/>
                  <a:gd name="f139" fmla="*/ 81 1 f121"/>
                  <a:gd name="f140" fmla="*/ 85 1 f121"/>
                  <a:gd name="f141" fmla="*/ 92 1 f121"/>
                  <a:gd name="f142" fmla="*/ 91 1 f121"/>
                  <a:gd name="f143" fmla="*/ 16 1 f122"/>
                  <a:gd name="f144" fmla="*/ 94 1 f121"/>
                  <a:gd name="f145" fmla="*/ 20 1 f122"/>
                  <a:gd name="f146" fmla="*/ 24 1 f122"/>
                  <a:gd name="f147" fmla="*/ 87 1 f121"/>
                  <a:gd name="f148" fmla="*/ 34 1 f122"/>
                  <a:gd name="f149" fmla="*/ 86 1 f121"/>
                  <a:gd name="f150" fmla="*/ 42 1 f122"/>
                  <a:gd name="f151" fmla="*/ 83 1 f121"/>
                  <a:gd name="f152" fmla="*/ 50 1 f122"/>
                  <a:gd name="f153" fmla="*/ 82 1 f121"/>
                  <a:gd name="f154" fmla="*/ 54 1 f122"/>
                  <a:gd name="f155" fmla="*/ 62 1 f122"/>
                  <a:gd name="f156" fmla="*/ 78 1 f122"/>
                  <a:gd name="f157" fmla="*/ 88 1 f121"/>
                  <a:gd name="f158" fmla="*/ 90 1 f122"/>
                  <a:gd name="f159" fmla="*/ 93 1 f122"/>
                  <a:gd name="f160" fmla="*/ 80 1 f121"/>
                  <a:gd name="f161" fmla="*/ 98 1 f122"/>
                  <a:gd name="f162" fmla="*/ 102 1 f122"/>
                  <a:gd name="f163" fmla="*/ 79 1 f121"/>
                  <a:gd name="f164" fmla="*/ 106 1 f122"/>
                  <a:gd name="f165" fmla="*/ 112 1 f122"/>
                  <a:gd name="f166" fmla="*/ 116 1 f122"/>
                  <a:gd name="f167" fmla="*/ 123 1 f122"/>
                  <a:gd name="f168" fmla="*/ 122 1 f122"/>
                  <a:gd name="f169" fmla="*/ 119 1 f122"/>
                  <a:gd name="f170" fmla="*/ 72 1 f121"/>
                  <a:gd name="f171" fmla="*/ 115 1 f122"/>
                  <a:gd name="f172" fmla="*/ 67 1 f121"/>
                  <a:gd name="f173" fmla="*/ 114 1 f122"/>
                  <a:gd name="f174" fmla="*/ 64 1 f121"/>
                  <a:gd name="f175" fmla="*/ 113 1 f122"/>
                  <a:gd name="f176" fmla="*/ 60 1 f121"/>
                  <a:gd name="f177" fmla="*/ 110 1 f122"/>
                  <a:gd name="f178" fmla="*/ 109 1 f122"/>
                  <a:gd name="f179" fmla="*/ 48 1 f121"/>
                  <a:gd name="f180" fmla="*/ 111 1 f122"/>
                  <a:gd name="f181" fmla="*/ 46 1 f121"/>
                  <a:gd name="f182" fmla="*/ 97 1 f122"/>
                  <a:gd name="f183" fmla="*/ 45 1 f121"/>
                  <a:gd name="f184" fmla="*/ 87 1 f122"/>
                  <a:gd name="f185" fmla="*/ 84 1 f122"/>
                  <a:gd name="f186" fmla="*/ 40 1 f121"/>
                  <a:gd name="f187" fmla="*/ 82 1 f122"/>
                  <a:gd name="f188" fmla="*/ 83 1 f122"/>
                  <a:gd name="f189" fmla="*/ 35 1 f121"/>
                  <a:gd name="f190" fmla="*/ 86 1 f122"/>
                  <a:gd name="f191" fmla="*/ 32 1 f121"/>
                  <a:gd name="f192" fmla="*/ 89 1 f122"/>
                  <a:gd name="f193" fmla="*/ 28 1 f121"/>
                  <a:gd name="f194" fmla="*/ 23 1 f121"/>
                  <a:gd name="f195" fmla="*/ 21 1 f121"/>
                  <a:gd name="f196" fmla="*/ 75 1 f122"/>
                  <a:gd name="f197" fmla="*/ 15 1 f121"/>
                  <a:gd name="f198" fmla="*/ 74 1 f122"/>
                  <a:gd name="f199" fmla="*/ 5 1 f121"/>
                  <a:gd name="f200" fmla="*/ 2 1 f121"/>
                  <a:gd name="f201" fmla="*/ 76 1 f122"/>
                  <a:gd name="f202" fmla="*/ 0 1 f121"/>
                  <a:gd name="f203" fmla="*/ 70 1 f122"/>
                  <a:gd name="f204" fmla="*/ 4 1 f121"/>
                  <a:gd name="f205" fmla="*/ 65 1 f122"/>
                  <a:gd name="f206" fmla="*/ 8 1 f121"/>
                  <a:gd name="f207" fmla="*/ 66 1 f122"/>
                  <a:gd name="f208" fmla="*/ 10 1 f121"/>
                  <a:gd name="f209" fmla="*/ 13 1 f121"/>
                  <a:gd name="f210" fmla="*/ 19 1 f121"/>
                  <a:gd name="f211" fmla="*/ 59 1 f122"/>
                  <a:gd name="f212" fmla="*/ 22 1 f121"/>
                  <a:gd name="f213" fmla="*/ 45 1 f122"/>
                  <a:gd name="f214" fmla="*/ 27 1 f121"/>
                  <a:gd name="f215" fmla="*/ 38 1 f122"/>
                  <a:gd name="f216" fmla="*/ 29 1 f121"/>
                  <a:gd name="f217" fmla="*/ 29 1 f122"/>
                  <a:gd name="f218" fmla="*/ 30 1 f121"/>
                  <a:gd name="f219" fmla="*/ 19 1 f122"/>
                  <a:gd name="f220" fmla="*/ f6 1 f121"/>
                  <a:gd name="f221" fmla="*/ f7 1 f122"/>
                  <a:gd name="f222" fmla="+- f123 0 f1"/>
                  <a:gd name="f223" fmla="*/ f202 f116 1"/>
                  <a:gd name="f224" fmla="*/ f220 f116 1"/>
                  <a:gd name="f225" fmla="*/ f221 f117 1"/>
                  <a:gd name="f226" fmla="*/ f135 f117 1"/>
                  <a:gd name="f227" fmla="*/ f124 f116 1"/>
                  <a:gd name="f228" fmla="*/ f125 f117 1"/>
                  <a:gd name="f229" fmla="*/ f126 f116 1"/>
                  <a:gd name="f230" fmla="*/ f127 f117 1"/>
                  <a:gd name="f231" fmla="*/ f128 f116 1"/>
                  <a:gd name="f232" fmla="*/ f129 f117 1"/>
                  <a:gd name="f233" fmla="*/ f130 f116 1"/>
                  <a:gd name="f234" fmla="*/ f131 f117 1"/>
                  <a:gd name="f235" fmla="*/ f132 f116 1"/>
                  <a:gd name="f236" fmla="*/ f133 f117 1"/>
                  <a:gd name="f237" fmla="*/ f134 f116 1"/>
                  <a:gd name="f238" fmla="*/ f136 f116 1"/>
                  <a:gd name="f239" fmla="*/ f137 f116 1"/>
                  <a:gd name="f240" fmla="*/ f138 f117 1"/>
                  <a:gd name="f241" fmla="*/ f139 f116 1"/>
                  <a:gd name="f242" fmla="*/ f140 f116 1"/>
                  <a:gd name="f243" fmla="*/ f141 f116 1"/>
                  <a:gd name="f244" fmla="*/ f142 f116 1"/>
                  <a:gd name="f245" fmla="*/ f143 f117 1"/>
                  <a:gd name="f246" fmla="*/ f144 f116 1"/>
                  <a:gd name="f247" fmla="*/ f145 f117 1"/>
                  <a:gd name="f248" fmla="*/ f146 f117 1"/>
                  <a:gd name="f249" fmla="*/ f147 f116 1"/>
                  <a:gd name="f250" fmla="*/ f148 f117 1"/>
                  <a:gd name="f251" fmla="*/ f149 f116 1"/>
                  <a:gd name="f252" fmla="*/ f150 f117 1"/>
                  <a:gd name="f253" fmla="*/ f151 f116 1"/>
                  <a:gd name="f254" fmla="*/ f152 f117 1"/>
                  <a:gd name="f255" fmla="*/ f153 f116 1"/>
                  <a:gd name="f256" fmla="*/ f154 f117 1"/>
                  <a:gd name="f257" fmla="*/ f155 f117 1"/>
                  <a:gd name="f258" fmla="*/ f156 f117 1"/>
                  <a:gd name="f259" fmla="*/ f157 f116 1"/>
                  <a:gd name="f260" fmla="*/ f158 f117 1"/>
                  <a:gd name="f261" fmla="*/ f159 f117 1"/>
                  <a:gd name="f262" fmla="*/ f160 f116 1"/>
                  <a:gd name="f263" fmla="*/ f161 f117 1"/>
                  <a:gd name="f264" fmla="*/ f162 f117 1"/>
                  <a:gd name="f265" fmla="*/ f163 f116 1"/>
                  <a:gd name="f266" fmla="*/ f164 f117 1"/>
                  <a:gd name="f267" fmla="*/ f165 f117 1"/>
                  <a:gd name="f268" fmla="*/ f166 f117 1"/>
                  <a:gd name="f269" fmla="*/ f167 f117 1"/>
                  <a:gd name="f270" fmla="*/ f168 f117 1"/>
                  <a:gd name="f271" fmla="*/ f169 f117 1"/>
                  <a:gd name="f272" fmla="*/ f170 f116 1"/>
                  <a:gd name="f273" fmla="*/ f171 f117 1"/>
                  <a:gd name="f274" fmla="*/ f172 f116 1"/>
                  <a:gd name="f275" fmla="*/ f173 f117 1"/>
                  <a:gd name="f276" fmla="*/ f174 f116 1"/>
                  <a:gd name="f277" fmla="*/ f175 f117 1"/>
                  <a:gd name="f278" fmla="*/ f176 f116 1"/>
                  <a:gd name="f279" fmla="*/ f177 f117 1"/>
                  <a:gd name="f280" fmla="*/ f178 f117 1"/>
                  <a:gd name="f281" fmla="*/ f179 f116 1"/>
                  <a:gd name="f282" fmla="*/ f180 f117 1"/>
                  <a:gd name="f283" fmla="*/ f181 f116 1"/>
                  <a:gd name="f284" fmla="*/ f182 f117 1"/>
                  <a:gd name="f285" fmla="*/ f183 f116 1"/>
                  <a:gd name="f286" fmla="*/ f184 f117 1"/>
                  <a:gd name="f287" fmla="*/ f185 f117 1"/>
                  <a:gd name="f288" fmla="*/ f186 f116 1"/>
                  <a:gd name="f289" fmla="*/ f187 f117 1"/>
                  <a:gd name="f290" fmla="*/ f188 f117 1"/>
                  <a:gd name="f291" fmla="*/ f189 f116 1"/>
                  <a:gd name="f292" fmla="*/ f190 f117 1"/>
                  <a:gd name="f293" fmla="*/ f191 f116 1"/>
                  <a:gd name="f294" fmla="*/ f192 f117 1"/>
                  <a:gd name="f295" fmla="*/ f193 f116 1"/>
                  <a:gd name="f296" fmla="*/ f194 f116 1"/>
                  <a:gd name="f297" fmla="*/ f195 f116 1"/>
                  <a:gd name="f298" fmla="*/ f196 f117 1"/>
                  <a:gd name="f299" fmla="*/ f197 f116 1"/>
                  <a:gd name="f300" fmla="*/ f198 f117 1"/>
                  <a:gd name="f301" fmla="*/ f199 f116 1"/>
                  <a:gd name="f302" fmla="*/ f200 f116 1"/>
                  <a:gd name="f303" fmla="*/ f201 f117 1"/>
                  <a:gd name="f304" fmla="*/ f203 f117 1"/>
                  <a:gd name="f305" fmla="*/ f204 f116 1"/>
                  <a:gd name="f306" fmla="*/ f205 f117 1"/>
                  <a:gd name="f307" fmla="*/ f206 f116 1"/>
                  <a:gd name="f308" fmla="*/ f207 f117 1"/>
                  <a:gd name="f309" fmla="*/ f208 f116 1"/>
                  <a:gd name="f310" fmla="*/ f209 f116 1"/>
                  <a:gd name="f311" fmla="*/ f210 f116 1"/>
                  <a:gd name="f312" fmla="*/ f211 f117 1"/>
                  <a:gd name="f313" fmla="*/ f212 f116 1"/>
                  <a:gd name="f314" fmla="*/ f213 f117 1"/>
                  <a:gd name="f315" fmla="*/ f214 f116 1"/>
                  <a:gd name="f316" fmla="*/ f215 f117 1"/>
                  <a:gd name="f317" fmla="*/ f216 f116 1"/>
                  <a:gd name="f318" fmla="*/ f217 f117 1"/>
                  <a:gd name="f319" fmla="*/ f218 f116 1"/>
                  <a:gd name="f320" fmla="*/ f219 f117 1"/>
                </a:gdLst>
                <a:ahLst/>
                <a:cxnLst>
                  <a:cxn ang="3cd4">
                    <a:pos x="hc" y="t"/>
                  </a:cxn>
                  <a:cxn ang="0">
                    <a:pos x="r" y="vc"/>
                  </a:cxn>
                  <a:cxn ang="cd4">
                    <a:pos x="hc" y="b"/>
                  </a:cxn>
                  <a:cxn ang="cd2">
                    <a:pos x="l" y="vc"/>
                  </a:cxn>
                  <a:cxn ang="f222">
                    <a:pos x="f227" y="f228"/>
                  </a:cxn>
                  <a:cxn ang="f222">
                    <a:pos x="f229" y="f230"/>
                  </a:cxn>
                  <a:cxn ang="f222">
                    <a:pos x="f231" y="f232"/>
                  </a:cxn>
                  <a:cxn ang="f222">
                    <a:pos x="f233" y="f234"/>
                  </a:cxn>
                  <a:cxn ang="f222">
                    <a:pos x="f235" y="f236"/>
                  </a:cxn>
                  <a:cxn ang="f222">
                    <a:pos x="f237" y="f226"/>
                  </a:cxn>
                  <a:cxn ang="f222">
                    <a:pos x="f238" y="f230"/>
                  </a:cxn>
                  <a:cxn ang="f222">
                    <a:pos x="f239" y="f240"/>
                  </a:cxn>
                  <a:cxn ang="f222">
                    <a:pos x="f241" y="f234"/>
                  </a:cxn>
                  <a:cxn ang="f222">
                    <a:pos x="f242" y="f234"/>
                  </a:cxn>
                  <a:cxn ang="f222">
                    <a:pos x="f243" y="f228"/>
                  </a:cxn>
                  <a:cxn ang="f222">
                    <a:pos x="f244" y="f245"/>
                  </a:cxn>
                  <a:cxn ang="f222">
                    <a:pos x="f246" y="f247"/>
                  </a:cxn>
                  <a:cxn ang="f222">
                    <a:pos x="f243" y="f248"/>
                  </a:cxn>
                  <a:cxn ang="f222">
                    <a:pos x="f249" y="f250"/>
                  </a:cxn>
                  <a:cxn ang="f222">
                    <a:pos x="f251" y="f252"/>
                  </a:cxn>
                  <a:cxn ang="f222">
                    <a:pos x="f253" y="f254"/>
                  </a:cxn>
                  <a:cxn ang="f222">
                    <a:pos x="f255" y="f256"/>
                  </a:cxn>
                  <a:cxn ang="f222">
                    <a:pos x="f242" y="f257"/>
                  </a:cxn>
                  <a:cxn ang="f222">
                    <a:pos x="f253" y="f258"/>
                  </a:cxn>
                  <a:cxn ang="f222">
                    <a:pos x="f259" y="f260"/>
                  </a:cxn>
                  <a:cxn ang="f222">
                    <a:pos x="f241" y="f261"/>
                  </a:cxn>
                  <a:cxn ang="f222">
                    <a:pos x="f262" y="f263"/>
                  </a:cxn>
                  <a:cxn ang="f222">
                    <a:pos x="f241" y="f264"/>
                  </a:cxn>
                  <a:cxn ang="f222">
                    <a:pos x="f265" y="f266"/>
                  </a:cxn>
                  <a:cxn ang="f222">
                    <a:pos x="f265" y="f267"/>
                  </a:cxn>
                  <a:cxn ang="f222">
                    <a:pos x="f241" y="f268"/>
                  </a:cxn>
                  <a:cxn ang="f222">
                    <a:pos x="f253" y="f268"/>
                  </a:cxn>
                  <a:cxn ang="f222">
                    <a:pos x="f253" y="f269"/>
                  </a:cxn>
                  <a:cxn ang="f222">
                    <a:pos x="f255" y="f270"/>
                  </a:cxn>
                  <a:cxn ang="f222">
                    <a:pos x="f239" y="f271"/>
                  </a:cxn>
                  <a:cxn ang="f222">
                    <a:pos x="f272" y="f273"/>
                  </a:cxn>
                  <a:cxn ang="f222">
                    <a:pos x="f274" y="f275"/>
                  </a:cxn>
                  <a:cxn ang="f222">
                    <a:pos x="f276" y="f277"/>
                  </a:cxn>
                  <a:cxn ang="f222">
                    <a:pos x="f278" y="f279"/>
                  </a:cxn>
                  <a:cxn ang="f222">
                    <a:pos x="f235" y="f280"/>
                  </a:cxn>
                  <a:cxn ang="f222">
                    <a:pos x="f281" y="f282"/>
                  </a:cxn>
                  <a:cxn ang="f222">
                    <a:pos x="f283" y="f284"/>
                  </a:cxn>
                  <a:cxn ang="f222">
                    <a:pos x="f285" y="f286"/>
                  </a:cxn>
                  <a:cxn ang="f222">
                    <a:pos x="f231" y="f287"/>
                  </a:cxn>
                  <a:cxn ang="f222">
                    <a:pos x="f288" y="f289"/>
                  </a:cxn>
                  <a:cxn ang="f222">
                    <a:pos x="f229" y="f290"/>
                  </a:cxn>
                  <a:cxn ang="f222">
                    <a:pos x="f291" y="f292"/>
                  </a:cxn>
                  <a:cxn ang="f222">
                    <a:pos x="f293" y="f294"/>
                  </a:cxn>
                  <a:cxn ang="f222">
                    <a:pos x="f295" y="f294"/>
                  </a:cxn>
                  <a:cxn ang="f222">
                    <a:pos x="f296" y="f290"/>
                  </a:cxn>
                  <a:cxn ang="f222">
                    <a:pos x="f297" y="f298"/>
                  </a:cxn>
                  <a:cxn ang="f222">
                    <a:pos x="f299" y="f300"/>
                  </a:cxn>
                  <a:cxn ang="f222">
                    <a:pos x="f301" y="f298"/>
                  </a:cxn>
                  <a:cxn ang="f222">
                    <a:pos x="f302" y="f303"/>
                  </a:cxn>
                  <a:cxn ang="f222">
                    <a:pos x="f223" y="f298"/>
                  </a:cxn>
                  <a:cxn ang="f222">
                    <a:pos x="f302" y="f304"/>
                  </a:cxn>
                  <a:cxn ang="f222">
                    <a:pos x="f305" y="f306"/>
                  </a:cxn>
                  <a:cxn ang="f222">
                    <a:pos x="f307" y="f308"/>
                  </a:cxn>
                  <a:cxn ang="f222">
                    <a:pos x="f309" y="f306"/>
                  </a:cxn>
                  <a:cxn ang="f222">
                    <a:pos x="f310" y="f308"/>
                  </a:cxn>
                  <a:cxn ang="f222">
                    <a:pos x="f311" y="f312"/>
                  </a:cxn>
                  <a:cxn ang="f222">
                    <a:pos x="f313" y="f314"/>
                  </a:cxn>
                  <a:cxn ang="f222">
                    <a:pos x="f315" y="f316"/>
                  </a:cxn>
                  <a:cxn ang="f222">
                    <a:pos x="f317" y="f318"/>
                  </a:cxn>
                  <a:cxn ang="f222">
                    <a:pos x="f319" y="f320"/>
                  </a:cxn>
                  <a:cxn ang="f222">
                    <a:pos x="f227" y="f228"/>
                  </a:cxn>
                </a:cxnLst>
                <a:rect l="f223" t="f226" r="f224" b="f225"/>
                <a:pathLst>
                  <a:path w="94" h="123">
                    <a:moveTo>
                      <a:pt x="f8" y="f9"/>
                    </a:moveTo>
                    <a:cubicBezTo>
                      <a:pt x="f10" y="f11"/>
                      <a:pt x="f12" y="f13"/>
                      <a:pt x="f14" y="f13"/>
                    </a:cubicBezTo>
                    <a:cubicBezTo>
                      <a:pt x="f15" y="f13"/>
                      <a:pt x="f15" y="f16"/>
                      <a:pt x="f17" y="f18"/>
                    </a:cubicBezTo>
                    <a:cubicBezTo>
                      <a:pt x="f19" y="f20"/>
                      <a:pt x="f21" y="f22"/>
                      <a:pt x="f23" y="f24"/>
                    </a:cubicBezTo>
                    <a:cubicBezTo>
                      <a:pt x="f25" y="f16"/>
                      <a:pt x="f25" y="f11"/>
                      <a:pt x="f26" y="f11"/>
                    </a:cubicBezTo>
                    <a:cubicBezTo>
                      <a:pt x="f27" y="f11"/>
                      <a:pt x="f28" y="f5"/>
                      <a:pt x="f29" y="f5"/>
                    </a:cubicBezTo>
                    <a:cubicBezTo>
                      <a:pt x="f30" y="f5"/>
                      <a:pt x="f28" y="f13"/>
                      <a:pt x="f31" y="f13"/>
                    </a:cubicBezTo>
                    <a:cubicBezTo>
                      <a:pt x="f32" y="f18"/>
                      <a:pt x="f33" y="f20"/>
                      <a:pt x="f34" y="f16"/>
                    </a:cubicBezTo>
                    <a:cubicBezTo>
                      <a:pt x="f35" y="f22"/>
                      <a:pt x="f35" y="f16"/>
                      <a:pt x="f36" y="f24"/>
                    </a:cubicBezTo>
                    <a:cubicBezTo>
                      <a:pt x="f37" y="f22"/>
                      <a:pt x="f37" y="f18"/>
                      <a:pt x="f38" y="f24"/>
                    </a:cubicBezTo>
                    <a:cubicBezTo>
                      <a:pt x="f39" y="f40"/>
                      <a:pt x="f41" y="f9"/>
                      <a:pt x="f42" y="f9"/>
                    </a:cubicBezTo>
                    <a:cubicBezTo>
                      <a:pt x="f43" y="f44"/>
                      <a:pt x="f45" y="f46"/>
                      <a:pt x="f45" y="f44"/>
                    </a:cubicBezTo>
                    <a:cubicBezTo>
                      <a:pt x="f41" y="f47"/>
                      <a:pt x="f6" y="f48"/>
                      <a:pt x="f6" y="f49"/>
                    </a:cubicBezTo>
                    <a:cubicBezTo>
                      <a:pt x="f6" y="f50"/>
                      <a:pt x="f6" y="f48"/>
                      <a:pt x="f42" y="f51"/>
                    </a:cubicBezTo>
                    <a:cubicBezTo>
                      <a:pt x="f43" y="f8"/>
                      <a:pt x="f52" y="f53"/>
                      <a:pt x="f52" y="f12"/>
                    </a:cubicBezTo>
                    <a:cubicBezTo>
                      <a:pt x="f54" y="f55"/>
                      <a:pt x="f56" y="f14"/>
                      <a:pt x="f54" y="f57"/>
                    </a:cubicBezTo>
                    <a:cubicBezTo>
                      <a:pt x="f37" y="f58"/>
                      <a:pt x="f52" y="f59"/>
                      <a:pt x="f60" y="f61"/>
                    </a:cubicBezTo>
                    <a:cubicBezTo>
                      <a:pt x="f36" y="f62"/>
                      <a:pt x="f36" y="f61"/>
                      <a:pt x="f37" y="f63"/>
                    </a:cubicBezTo>
                    <a:cubicBezTo>
                      <a:pt x="f56" y="f64"/>
                      <a:pt x="f56" y="f65"/>
                      <a:pt x="f38" y="f29"/>
                    </a:cubicBezTo>
                    <a:cubicBezTo>
                      <a:pt x="f36" y="f32"/>
                      <a:pt x="f38" y="f66"/>
                      <a:pt x="f60" y="f35"/>
                    </a:cubicBezTo>
                    <a:cubicBezTo>
                      <a:pt x="f37" y="f67"/>
                      <a:pt x="f39" y="f54"/>
                      <a:pt x="f39" y="f41"/>
                    </a:cubicBezTo>
                    <a:cubicBezTo>
                      <a:pt x="f36" y="f68"/>
                      <a:pt x="f36" y="f68"/>
                      <a:pt x="f36" y="f68"/>
                    </a:cubicBezTo>
                    <a:cubicBezTo>
                      <a:pt x="f37" y="f6"/>
                      <a:pt x="f37" y="f69"/>
                      <a:pt x="f67" y="f70"/>
                    </a:cubicBezTo>
                    <a:cubicBezTo>
                      <a:pt x="f67" y="f71"/>
                      <a:pt x="f37" y="f72"/>
                      <a:pt x="f36" y="f73"/>
                    </a:cubicBezTo>
                    <a:cubicBezTo>
                      <a:pt x="f67" y="f74"/>
                      <a:pt x="f36" y="f75"/>
                      <a:pt x="f76" y="f77"/>
                    </a:cubicBezTo>
                    <a:cubicBezTo>
                      <a:pt x="f34" y="f78"/>
                      <a:pt x="f76" y="f79"/>
                      <a:pt x="f76" y="f79"/>
                    </a:cubicBezTo>
                    <a:cubicBezTo>
                      <a:pt x="f35" y="f80"/>
                      <a:pt x="f35" y="f81"/>
                      <a:pt x="f36" y="f82"/>
                    </a:cubicBezTo>
                    <a:cubicBezTo>
                      <a:pt x="f60" y="f83"/>
                      <a:pt x="f37" y="f82"/>
                      <a:pt x="f60" y="f82"/>
                    </a:cubicBezTo>
                    <a:cubicBezTo>
                      <a:pt x="f60" y="f7"/>
                      <a:pt x="f60" y="f7"/>
                      <a:pt x="f60" y="f7"/>
                    </a:cubicBezTo>
                    <a:cubicBezTo>
                      <a:pt x="f60" y="f7"/>
                      <a:pt x="f37" y="f7"/>
                      <a:pt x="f37" y="f84"/>
                    </a:cubicBezTo>
                    <a:cubicBezTo>
                      <a:pt x="f36" y="f85"/>
                      <a:pt x="f76" y="f84"/>
                      <a:pt x="f34" y="f86"/>
                    </a:cubicBezTo>
                    <a:cubicBezTo>
                      <a:pt x="f33" y="f82"/>
                      <a:pt x="f32" y="f83"/>
                      <a:pt x="f87" y="f88"/>
                    </a:cubicBezTo>
                    <a:cubicBezTo>
                      <a:pt x="f89" y="f80"/>
                      <a:pt x="f89" y="f82"/>
                      <a:pt x="f90" y="f81"/>
                    </a:cubicBezTo>
                    <a:cubicBezTo>
                      <a:pt x="f30" y="f80"/>
                      <a:pt x="f91" y="f88"/>
                      <a:pt x="f30" y="f80"/>
                    </a:cubicBezTo>
                    <a:cubicBezTo>
                      <a:pt x="f92" y="f93"/>
                      <a:pt x="f64" y="f94"/>
                      <a:pt x="f65" y="f94"/>
                    </a:cubicBezTo>
                    <a:cubicBezTo>
                      <a:pt x="f26" y="f93"/>
                      <a:pt x="f28" y="f78"/>
                      <a:pt x="f26" y="f78"/>
                    </a:cubicBezTo>
                    <a:cubicBezTo>
                      <a:pt x="f61" y="f94"/>
                      <a:pt x="f95" y="f96"/>
                      <a:pt x="f59" y="f93"/>
                    </a:cubicBezTo>
                    <a:cubicBezTo>
                      <a:pt x="f59" y="f97"/>
                      <a:pt x="f19" y="f96"/>
                      <a:pt x="f19" y="f69"/>
                    </a:cubicBezTo>
                    <a:cubicBezTo>
                      <a:pt x="f19" y="f45"/>
                      <a:pt x="f58" y="f41"/>
                      <a:pt x="f58" y="f52"/>
                    </a:cubicBezTo>
                    <a:cubicBezTo>
                      <a:pt x="f19" y="f56"/>
                      <a:pt x="f19" y="f56"/>
                      <a:pt x="f17" y="f56"/>
                    </a:cubicBezTo>
                    <a:cubicBezTo>
                      <a:pt x="f98" y="f56"/>
                      <a:pt x="f17" y="f37"/>
                      <a:pt x="f98" y="f37"/>
                    </a:cubicBezTo>
                    <a:cubicBezTo>
                      <a:pt x="f55" y="f37"/>
                      <a:pt x="f98" y="f60"/>
                      <a:pt x="f14" y="f60"/>
                    </a:cubicBezTo>
                    <a:cubicBezTo>
                      <a:pt x="f99" y="f56"/>
                      <a:pt x="f100" y="f38"/>
                      <a:pt x="f101" y="f54"/>
                    </a:cubicBezTo>
                    <a:cubicBezTo>
                      <a:pt x="f12" y="f52"/>
                      <a:pt x="f12" y="f41"/>
                      <a:pt x="f10" y="f43"/>
                    </a:cubicBezTo>
                    <a:cubicBezTo>
                      <a:pt x="f53" y="f52"/>
                      <a:pt x="f8" y="f43"/>
                      <a:pt x="f102" y="f43"/>
                    </a:cubicBezTo>
                    <a:cubicBezTo>
                      <a:pt x="f51" y="f43"/>
                      <a:pt x="f103" y="f54"/>
                      <a:pt x="f104" y="f60"/>
                    </a:cubicBezTo>
                    <a:cubicBezTo>
                      <a:pt x="f47" y="f36"/>
                      <a:pt x="f104" y="f33"/>
                      <a:pt x="f47" y="f33"/>
                    </a:cubicBezTo>
                    <a:cubicBezTo>
                      <a:pt x="f105" y="f33"/>
                      <a:pt x="f106" y="f32"/>
                      <a:pt x="f107" y="f32"/>
                    </a:cubicBezTo>
                    <a:cubicBezTo>
                      <a:pt x="f108" y="f33"/>
                      <a:pt x="f22" y="f32"/>
                      <a:pt x="f16" y="f33"/>
                    </a:cubicBezTo>
                    <a:cubicBezTo>
                      <a:pt x="f18" y="f66"/>
                      <a:pt x="f18" y="f33"/>
                      <a:pt x="f11" y="f66"/>
                    </a:cubicBezTo>
                    <a:cubicBezTo>
                      <a:pt x="f13" y="f34"/>
                      <a:pt x="f5" y="f66"/>
                      <a:pt x="f5" y="f33"/>
                    </a:cubicBezTo>
                    <a:cubicBezTo>
                      <a:pt x="f20" y="f32"/>
                      <a:pt x="f11" y="f32"/>
                      <a:pt x="f11" y="f89"/>
                    </a:cubicBezTo>
                    <a:cubicBezTo>
                      <a:pt x="f13" y="f91"/>
                      <a:pt x="f20" y="f91"/>
                      <a:pt x="f18" y="f64"/>
                    </a:cubicBezTo>
                    <a:cubicBezTo>
                      <a:pt x="f16" y="f91"/>
                      <a:pt x="f22" y="f90"/>
                      <a:pt x="f109" y="f91"/>
                    </a:cubicBezTo>
                    <a:cubicBezTo>
                      <a:pt x="f40" y="f27"/>
                      <a:pt x="f109" y="f91"/>
                      <a:pt x="f108" y="f64"/>
                    </a:cubicBezTo>
                    <a:cubicBezTo>
                      <a:pt x="f46" y="f64"/>
                      <a:pt x="f9" y="f110"/>
                      <a:pt x="f111" y="f91"/>
                    </a:cubicBezTo>
                    <a:cubicBezTo>
                      <a:pt x="f44" y="f65"/>
                      <a:pt x="f105" y="f30"/>
                      <a:pt x="f48" y="f28"/>
                    </a:cubicBezTo>
                    <a:cubicBezTo>
                      <a:pt x="f50" y="f63"/>
                      <a:pt x="f47" y="f112"/>
                      <a:pt x="f50" y="f58"/>
                    </a:cubicBezTo>
                    <a:cubicBezTo>
                      <a:pt x="f51" y="f57"/>
                      <a:pt x="f51" y="f19"/>
                      <a:pt x="f113" y="f55"/>
                    </a:cubicBezTo>
                    <a:cubicBezTo>
                      <a:pt x="f53" y="f12"/>
                      <a:pt x="f102" y="f101"/>
                      <a:pt x="f114" y="f114"/>
                    </a:cubicBezTo>
                    <a:cubicBezTo>
                      <a:pt x="f114" y="f48"/>
                      <a:pt x="f8" y="f50"/>
                      <a:pt x="f53" y="f48"/>
                    </a:cubicBezTo>
                    <a:cubicBezTo>
                      <a:pt x="f114" y="f105"/>
                      <a:pt x="f8" y="f106"/>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51" name="South Africa">
                <a:extLst>
                  <a:ext uri="{FF2B5EF4-FFF2-40B4-BE49-F238E27FC236}">
                    <a16:creationId xmlns:a16="http://schemas.microsoft.com/office/drawing/2014/main" id="{1F655BB6-5BC0-794C-6D6F-819B4CDEF1AB}"/>
                  </a:ext>
                </a:extLst>
              </p:cNvPr>
              <p:cNvSpPr/>
              <p:nvPr/>
            </p:nvSpPr>
            <p:spPr>
              <a:xfrm>
                <a:off x="7188016" y="5227716"/>
                <a:ext cx="411205" cy="403030"/>
              </a:xfrm>
              <a:custGeom>
                <a:avLst/>
                <a:gdLst>
                  <a:gd name="f0" fmla="val 10800000"/>
                  <a:gd name="f1" fmla="val 5400000"/>
                  <a:gd name="f2" fmla="val 180"/>
                  <a:gd name="f3" fmla="val w"/>
                  <a:gd name="f4" fmla="val h"/>
                  <a:gd name="f5" fmla="val 0"/>
                  <a:gd name="f6" fmla="val 77"/>
                  <a:gd name="f7" fmla="val 82"/>
                  <a:gd name="f8" fmla="val 64"/>
                  <a:gd name="f9" fmla="val 2"/>
                  <a:gd name="f10" fmla="val 67"/>
                  <a:gd name="f11" fmla="val 68"/>
                  <a:gd name="f12" fmla="val 3"/>
                  <a:gd name="f13" fmla="val 71"/>
                  <a:gd name="f14" fmla="val 73"/>
                  <a:gd name="f15" fmla="val 74"/>
                  <a:gd name="f16" fmla="val 76"/>
                  <a:gd name="f17" fmla="val 9"/>
                  <a:gd name="f18" fmla="val 5"/>
                  <a:gd name="f19" fmla="val 75"/>
                  <a:gd name="f20" fmla="val 13"/>
                  <a:gd name="f21" fmla="val 19"/>
                  <a:gd name="f22" fmla="val 18"/>
                  <a:gd name="f23" fmla="val 24"/>
                  <a:gd name="f24" fmla="val 70"/>
                  <a:gd name="f25" fmla="val 22"/>
                  <a:gd name="f26" fmla="val 23"/>
                  <a:gd name="f27" fmla="val 69"/>
                  <a:gd name="f28" fmla="val 26"/>
                  <a:gd name="f29" fmla="val 29"/>
                  <a:gd name="f30" fmla="val 32"/>
                  <a:gd name="f31" fmla="val 72"/>
                  <a:gd name="f32" fmla="val 34"/>
                  <a:gd name="f33" fmla="val 33"/>
                  <a:gd name="f34" fmla="val 31"/>
                  <a:gd name="f35" fmla="val 40"/>
                  <a:gd name="f36" fmla="val 42"/>
                  <a:gd name="f37" fmla="val 65"/>
                  <a:gd name="f38" fmla="val 57"/>
                  <a:gd name="f39" fmla="val 60"/>
                  <a:gd name="f40" fmla="val 58"/>
                  <a:gd name="f41" fmla="val 59"/>
                  <a:gd name="f42" fmla="val 56"/>
                  <a:gd name="f43" fmla="val 54"/>
                  <a:gd name="f44" fmla="val 66"/>
                  <a:gd name="f45" fmla="val 52"/>
                  <a:gd name="f46" fmla="val 44"/>
                  <a:gd name="f47" fmla="val 41"/>
                  <a:gd name="f48" fmla="val 43"/>
                  <a:gd name="f49" fmla="val 39"/>
                  <a:gd name="f50" fmla="val 37"/>
                  <a:gd name="f51" fmla="val 79"/>
                  <a:gd name="f52" fmla="val 36"/>
                  <a:gd name="f53" fmla="val 35"/>
                  <a:gd name="f54" fmla="val 30"/>
                  <a:gd name="f55" fmla="val 28"/>
                  <a:gd name="f56" fmla="val 27"/>
                  <a:gd name="f57" fmla="val 25"/>
                  <a:gd name="f58" fmla="val 78"/>
                  <a:gd name="f59" fmla="val 20"/>
                  <a:gd name="f60" fmla="val 15"/>
                  <a:gd name="f61" fmla="val 12"/>
                  <a:gd name="f62" fmla="val 11"/>
                  <a:gd name="f63" fmla="val 8"/>
                  <a:gd name="f64" fmla="val 7"/>
                  <a:gd name="f65" fmla="val 10"/>
                  <a:gd name="f66" fmla="val 63"/>
                  <a:gd name="f67" fmla="val 61"/>
                  <a:gd name="f68" fmla="val 55"/>
                  <a:gd name="f69" fmla="val 4"/>
                  <a:gd name="f70" fmla="val 1"/>
                  <a:gd name="f71" fmla="val 6"/>
                  <a:gd name="f72" fmla="val 16"/>
                  <a:gd name="f73" fmla="val 14"/>
                  <a:gd name="f74" fmla="val 17"/>
                  <a:gd name="f75" fmla="val 21"/>
                  <a:gd name="f76" fmla="val 45"/>
                  <a:gd name="f77" fmla="val 47"/>
                  <a:gd name="f78" fmla="val 49"/>
                  <a:gd name="f79" fmla="val 50"/>
                  <a:gd name="f80" fmla="val 62"/>
                  <a:gd name="f81" fmla="+- 0 0 -90"/>
                  <a:gd name="f82" fmla="*/ f3 1 77"/>
                  <a:gd name="f83" fmla="*/ f4 1 82"/>
                  <a:gd name="f84" fmla="+- f7 0 f5"/>
                  <a:gd name="f85" fmla="+- f6 0 f5"/>
                  <a:gd name="f86" fmla="*/ f81 f0 1"/>
                  <a:gd name="f87" fmla="*/ f85 1 77"/>
                  <a:gd name="f88" fmla="*/ f84 1 82"/>
                  <a:gd name="f89" fmla="*/ f86 1 f2"/>
                  <a:gd name="f90" fmla="*/ 64 1 f87"/>
                  <a:gd name="f91" fmla="*/ 2 1 f88"/>
                  <a:gd name="f92" fmla="*/ 71 1 f87"/>
                  <a:gd name="f93" fmla="*/ 3 1 f88"/>
                  <a:gd name="f94" fmla="*/ 74 1 f87"/>
                  <a:gd name="f95" fmla="*/ 75 1 f87"/>
                  <a:gd name="f96" fmla="*/ 13 1 f88"/>
                  <a:gd name="f97" fmla="*/ 73 1 f87"/>
                  <a:gd name="f98" fmla="*/ 24 1 f88"/>
                  <a:gd name="f99" fmla="*/ 69 1 f87"/>
                  <a:gd name="f100" fmla="*/ 26 1 f88"/>
                  <a:gd name="f101" fmla="*/ 70 1 f87"/>
                  <a:gd name="f102" fmla="*/ 32 1 f88"/>
                  <a:gd name="f103" fmla="*/ 33 1 f88"/>
                  <a:gd name="f104" fmla="*/ 29 1 f88"/>
                  <a:gd name="f105" fmla="*/ 77 1 f87"/>
                  <a:gd name="f106" fmla="*/ 72 1 f87"/>
                  <a:gd name="f107" fmla="*/ 42 1 f88"/>
                  <a:gd name="f108" fmla="*/ 60 1 f87"/>
                  <a:gd name="f109" fmla="*/ 58 1 f88"/>
                  <a:gd name="f110" fmla="*/ 54 1 f87"/>
                  <a:gd name="f111" fmla="*/ 66 1 f88"/>
                  <a:gd name="f112" fmla="*/ 44 1 f87"/>
                  <a:gd name="f113" fmla="*/ 74 1 f88"/>
                  <a:gd name="f114" fmla="*/ 39 1 f87"/>
                  <a:gd name="f115" fmla="*/ 76 1 f88"/>
                  <a:gd name="f116" fmla="*/ 36 1 f87"/>
                  <a:gd name="f117" fmla="*/ 77 1 f88"/>
                  <a:gd name="f118" fmla="*/ 31 1 f87"/>
                  <a:gd name="f119" fmla="*/ 27 1 f87"/>
                  <a:gd name="f120" fmla="*/ 24 1 f87"/>
                  <a:gd name="f121" fmla="*/ 78 1 f88"/>
                  <a:gd name="f122" fmla="*/ 20 1 f87"/>
                  <a:gd name="f123" fmla="*/ 79 1 f88"/>
                  <a:gd name="f124" fmla="*/ 12 1 f87"/>
                  <a:gd name="f125" fmla="*/ 9 1 f87"/>
                  <a:gd name="f126" fmla="*/ 7 1 f87"/>
                  <a:gd name="f127" fmla="*/ 69 1 f88"/>
                  <a:gd name="f128" fmla="*/ 2 1 f87"/>
                  <a:gd name="f129" fmla="*/ 0 1 f87"/>
                  <a:gd name="f130" fmla="*/ 40 1 f88"/>
                  <a:gd name="f131" fmla="*/ 6 1 f87"/>
                  <a:gd name="f132" fmla="*/ 37 1 f88"/>
                  <a:gd name="f133" fmla="*/ 10 1 f87"/>
                  <a:gd name="f134" fmla="*/ 17 1 f87"/>
                  <a:gd name="f135" fmla="*/ 39 1 f88"/>
                  <a:gd name="f136" fmla="*/ 18 1 f87"/>
                  <a:gd name="f137" fmla="*/ 19 1 f88"/>
                  <a:gd name="f138" fmla="*/ 27 1 f88"/>
                  <a:gd name="f139" fmla="*/ 30 1 f88"/>
                  <a:gd name="f140" fmla="*/ 28 1 f87"/>
                  <a:gd name="f141" fmla="*/ 30 1 f87"/>
                  <a:gd name="f142" fmla="*/ 32 1 f87"/>
                  <a:gd name="f143" fmla="*/ 25 1 f88"/>
                  <a:gd name="f144" fmla="*/ 37 1 f87"/>
                  <a:gd name="f145" fmla="*/ 21 1 f88"/>
                  <a:gd name="f146" fmla="*/ 40 1 f87"/>
                  <a:gd name="f147" fmla="*/ 23 1 f88"/>
                  <a:gd name="f148" fmla="*/ 47 1 f87"/>
                  <a:gd name="f149" fmla="*/ 22 1 f88"/>
                  <a:gd name="f150" fmla="*/ 52 1 f87"/>
                  <a:gd name="f151" fmla="*/ 56 1 f87"/>
                  <a:gd name="f152" fmla="*/ 8 1 f88"/>
                  <a:gd name="f153" fmla="*/ 61 1 f87"/>
                  <a:gd name="f154" fmla="*/ 4 1 f88"/>
                  <a:gd name="f155" fmla="*/ f6 1 f87"/>
                  <a:gd name="f156" fmla="*/ 0 1 f88"/>
                  <a:gd name="f157" fmla="*/ f7 1 f88"/>
                  <a:gd name="f158" fmla="+- f89 0 f1"/>
                  <a:gd name="f159" fmla="*/ f129 f82 1"/>
                  <a:gd name="f160" fmla="*/ f155 f82 1"/>
                  <a:gd name="f161" fmla="*/ f157 f83 1"/>
                  <a:gd name="f162" fmla="*/ f156 f83 1"/>
                  <a:gd name="f163" fmla="*/ f90 f82 1"/>
                  <a:gd name="f164" fmla="*/ f91 f83 1"/>
                  <a:gd name="f165" fmla="*/ f92 f82 1"/>
                  <a:gd name="f166" fmla="*/ f93 f83 1"/>
                  <a:gd name="f167" fmla="*/ f94 f82 1"/>
                  <a:gd name="f168" fmla="*/ f95 f82 1"/>
                  <a:gd name="f169" fmla="*/ f96 f83 1"/>
                  <a:gd name="f170" fmla="*/ f97 f82 1"/>
                  <a:gd name="f171" fmla="*/ f98 f83 1"/>
                  <a:gd name="f172" fmla="*/ f99 f82 1"/>
                  <a:gd name="f173" fmla="*/ f100 f83 1"/>
                  <a:gd name="f174" fmla="*/ f101 f82 1"/>
                  <a:gd name="f175" fmla="*/ f102 f83 1"/>
                  <a:gd name="f176" fmla="*/ f103 f83 1"/>
                  <a:gd name="f177" fmla="*/ f104 f83 1"/>
                  <a:gd name="f178" fmla="*/ f105 f82 1"/>
                  <a:gd name="f179" fmla="*/ f106 f82 1"/>
                  <a:gd name="f180" fmla="*/ f107 f83 1"/>
                  <a:gd name="f181" fmla="*/ f108 f82 1"/>
                  <a:gd name="f182" fmla="*/ f109 f83 1"/>
                  <a:gd name="f183" fmla="*/ f110 f82 1"/>
                  <a:gd name="f184" fmla="*/ f111 f83 1"/>
                  <a:gd name="f185" fmla="*/ f112 f82 1"/>
                  <a:gd name="f186" fmla="*/ f113 f83 1"/>
                  <a:gd name="f187" fmla="*/ f114 f82 1"/>
                  <a:gd name="f188" fmla="*/ f115 f83 1"/>
                  <a:gd name="f189" fmla="*/ f116 f82 1"/>
                  <a:gd name="f190" fmla="*/ f117 f83 1"/>
                  <a:gd name="f191" fmla="*/ f118 f82 1"/>
                  <a:gd name="f192" fmla="*/ f119 f82 1"/>
                  <a:gd name="f193" fmla="*/ f120 f82 1"/>
                  <a:gd name="f194" fmla="*/ f121 f83 1"/>
                  <a:gd name="f195" fmla="*/ f122 f82 1"/>
                  <a:gd name="f196" fmla="*/ f123 f83 1"/>
                  <a:gd name="f197" fmla="*/ f124 f82 1"/>
                  <a:gd name="f198" fmla="*/ f125 f82 1"/>
                  <a:gd name="f199" fmla="*/ f126 f82 1"/>
                  <a:gd name="f200" fmla="*/ f127 f83 1"/>
                  <a:gd name="f201" fmla="*/ f128 f82 1"/>
                  <a:gd name="f202" fmla="*/ f130 f83 1"/>
                  <a:gd name="f203" fmla="*/ f131 f82 1"/>
                  <a:gd name="f204" fmla="*/ f132 f83 1"/>
                  <a:gd name="f205" fmla="*/ f133 f82 1"/>
                  <a:gd name="f206" fmla="*/ f134 f82 1"/>
                  <a:gd name="f207" fmla="*/ f135 f83 1"/>
                  <a:gd name="f208" fmla="*/ f136 f82 1"/>
                  <a:gd name="f209" fmla="*/ f137 f83 1"/>
                  <a:gd name="f210" fmla="*/ f138 f83 1"/>
                  <a:gd name="f211" fmla="*/ f139 f83 1"/>
                  <a:gd name="f212" fmla="*/ f140 f82 1"/>
                  <a:gd name="f213" fmla="*/ f141 f82 1"/>
                  <a:gd name="f214" fmla="*/ f142 f82 1"/>
                  <a:gd name="f215" fmla="*/ f143 f83 1"/>
                  <a:gd name="f216" fmla="*/ f144 f82 1"/>
                  <a:gd name="f217" fmla="*/ f145 f83 1"/>
                  <a:gd name="f218" fmla="*/ f146 f82 1"/>
                  <a:gd name="f219" fmla="*/ f147 f83 1"/>
                  <a:gd name="f220" fmla="*/ f148 f82 1"/>
                  <a:gd name="f221" fmla="*/ f149 f83 1"/>
                  <a:gd name="f222" fmla="*/ f150 f82 1"/>
                  <a:gd name="f223" fmla="*/ f151 f82 1"/>
                  <a:gd name="f224" fmla="*/ f152 f83 1"/>
                  <a:gd name="f225" fmla="*/ f153 f82 1"/>
                  <a:gd name="f226" fmla="*/ f154 f83 1"/>
                </a:gdLst>
                <a:ahLst/>
                <a:cxnLst>
                  <a:cxn ang="3cd4">
                    <a:pos x="hc" y="t"/>
                  </a:cxn>
                  <a:cxn ang="0">
                    <a:pos x="r" y="vc"/>
                  </a:cxn>
                  <a:cxn ang="cd4">
                    <a:pos x="hc" y="b"/>
                  </a:cxn>
                  <a:cxn ang="cd2">
                    <a:pos x="l" y="vc"/>
                  </a:cxn>
                  <a:cxn ang="f158">
                    <a:pos x="f163" y="f164"/>
                  </a:cxn>
                  <a:cxn ang="f158">
                    <a:pos x="f165" y="f166"/>
                  </a:cxn>
                  <a:cxn ang="f158">
                    <a:pos x="f167" y="f166"/>
                  </a:cxn>
                  <a:cxn ang="f158">
                    <a:pos x="f168" y="f169"/>
                  </a:cxn>
                  <a:cxn ang="f158">
                    <a:pos x="f170" y="f171"/>
                  </a:cxn>
                  <a:cxn ang="f158">
                    <a:pos x="f172" y="f173"/>
                  </a:cxn>
                  <a:cxn ang="f158">
                    <a:pos x="f174" y="f175"/>
                  </a:cxn>
                  <a:cxn ang="f158">
                    <a:pos x="f167" y="f176"/>
                  </a:cxn>
                  <a:cxn ang="f158">
                    <a:pos x="f168" y="f177"/>
                  </a:cxn>
                  <a:cxn ang="f158">
                    <a:pos x="f178" y="f177"/>
                  </a:cxn>
                  <a:cxn ang="f158">
                    <a:pos x="f179" y="f180"/>
                  </a:cxn>
                  <a:cxn ang="f158">
                    <a:pos x="f181" y="f182"/>
                  </a:cxn>
                  <a:cxn ang="f158">
                    <a:pos x="f183" y="f184"/>
                  </a:cxn>
                  <a:cxn ang="f158">
                    <a:pos x="f185" y="f186"/>
                  </a:cxn>
                  <a:cxn ang="f158">
                    <a:pos x="f187" y="f188"/>
                  </a:cxn>
                  <a:cxn ang="f158">
                    <a:pos x="f189" y="f190"/>
                  </a:cxn>
                  <a:cxn ang="f158">
                    <a:pos x="f191" y="f190"/>
                  </a:cxn>
                  <a:cxn ang="f158">
                    <a:pos x="f192" y="f190"/>
                  </a:cxn>
                  <a:cxn ang="f158">
                    <a:pos x="f193" y="f194"/>
                  </a:cxn>
                  <a:cxn ang="f158">
                    <a:pos x="f195" y="f196"/>
                  </a:cxn>
                  <a:cxn ang="f158">
                    <a:pos x="f197" y="f190"/>
                  </a:cxn>
                  <a:cxn ang="f158">
                    <a:pos x="f197" y="f196"/>
                  </a:cxn>
                  <a:cxn ang="f158">
                    <a:pos x="f198" y="f186"/>
                  </a:cxn>
                  <a:cxn ang="f158">
                    <a:pos x="f199" y="f200"/>
                  </a:cxn>
                  <a:cxn ang="f158">
                    <a:pos x="f198" y="f184"/>
                  </a:cxn>
                  <a:cxn ang="f158">
                    <a:pos x="f199" y="f182"/>
                  </a:cxn>
                  <a:cxn ang="f158">
                    <a:pos x="f201" y="f180"/>
                  </a:cxn>
                  <a:cxn ang="f158">
                    <a:pos x="f159" y="f202"/>
                  </a:cxn>
                  <a:cxn ang="f158">
                    <a:pos x="f203" y="f204"/>
                  </a:cxn>
                  <a:cxn ang="f158">
                    <a:pos x="f205" y="f180"/>
                  </a:cxn>
                  <a:cxn ang="f158">
                    <a:pos x="f206" y="f207"/>
                  </a:cxn>
                  <a:cxn ang="f158">
                    <a:pos x="f208" y="f209"/>
                  </a:cxn>
                  <a:cxn ang="f158">
                    <a:pos x="f193" y="f210"/>
                  </a:cxn>
                  <a:cxn ang="f158">
                    <a:pos x="f193" y="f211"/>
                  </a:cxn>
                  <a:cxn ang="f158">
                    <a:pos x="f212" y="f211"/>
                  </a:cxn>
                  <a:cxn ang="f158">
                    <a:pos x="f213" y="f177"/>
                  </a:cxn>
                  <a:cxn ang="f158">
                    <a:pos x="f214" y="f215"/>
                  </a:cxn>
                  <a:cxn ang="f158">
                    <a:pos x="f216" y="f217"/>
                  </a:cxn>
                  <a:cxn ang="f158">
                    <a:pos x="f218" y="f219"/>
                  </a:cxn>
                  <a:cxn ang="f158">
                    <a:pos x="f220" y="f221"/>
                  </a:cxn>
                  <a:cxn ang="f158">
                    <a:pos x="f222" y="f169"/>
                  </a:cxn>
                  <a:cxn ang="f158">
                    <a:pos x="f223" y="f224"/>
                  </a:cxn>
                  <a:cxn ang="f158">
                    <a:pos x="f225" y="f226"/>
                  </a:cxn>
                  <a:cxn ang="f158">
                    <a:pos x="f163" y="f164"/>
                  </a:cxn>
                </a:cxnLst>
                <a:rect l="f159" t="f162" r="f160" b="f161"/>
                <a:pathLst>
                  <a:path w="77" h="82">
                    <a:moveTo>
                      <a:pt x="f8" y="f9"/>
                    </a:moveTo>
                    <a:cubicBezTo>
                      <a:pt x="f10" y="f5"/>
                      <a:pt x="f11" y="f12"/>
                      <a:pt x="f13" y="f12"/>
                    </a:cubicBezTo>
                    <a:cubicBezTo>
                      <a:pt x="f14" y="f9"/>
                      <a:pt x="f15" y="f12"/>
                      <a:pt x="f15" y="f12"/>
                    </a:cubicBezTo>
                    <a:cubicBezTo>
                      <a:pt x="f16" y="f17"/>
                      <a:pt x="f15" y="f18"/>
                      <a:pt x="f19" y="f20"/>
                    </a:cubicBezTo>
                    <a:cubicBezTo>
                      <a:pt x="f16" y="f21"/>
                      <a:pt x="f15" y="f22"/>
                      <a:pt x="f14" y="f23"/>
                    </a:cubicBezTo>
                    <a:cubicBezTo>
                      <a:pt x="f24" y="f25"/>
                      <a:pt x="f24" y="f26"/>
                      <a:pt x="f27" y="f28"/>
                    </a:cubicBezTo>
                    <a:cubicBezTo>
                      <a:pt x="f11" y="f29"/>
                      <a:pt x="f10" y="f29"/>
                      <a:pt x="f24" y="f30"/>
                    </a:cubicBezTo>
                    <a:cubicBezTo>
                      <a:pt x="f31" y="f32"/>
                      <a:pt x="f14" y="f33"/>
                      <a:pt x="f15" y="f33"/>
                    </a:cubicBezTo>
                    <a:cubicBezTo>
                      <a:pt x="f16" y="f30"/>
                      <a:pt x="f14" y="f34"/>
                      <a:pt x="f19" y="f29"/>
                    </a:cubicBezTo>
                    <a:cubicBezTo>
                      <a:pt x="f6" y="f29"/>
                      <a:pt x="f6" y="f29"/>
                      <a:pt x="f6" y="f29"/>
                    </a:cubicBezTo>
                    <a:cubicBezTo>
                      <a:pt x="f19" y="f35"/>
                      <a:pt x="f19" y="f36"/>
                      <a:pt x="f31" y="f36"/>
                    </a:cubicBezTo>
                    <a:cubicBezTo>
                      <a:pt x="f11" y="f36"/>
                      <a:pt x="f37" y="f38"/>
                      <a:pt x="f39" y="f40"/>
                    </a:cubicBezTo>
                    <a:cubicBezTo>
                      <a:pt x="f40" y="f41"/>
                      <a:pt x="f42" y="f37"/>
                      <a:pt x="f43" y="f44"/>
                    </a:cubicBezTo>
                    <a:cubicBezTo>
                      <a:pt x="f45" y="f10"/>
                      <a:pt x="f45" y="f14"/>
                      <a:pt x="f46" y="f15"/>
                    </a:cubicBezTo>
                    <a:cubicBezTo>
                      <a:pt x="f47" y="f15"/>
                      <a:pt x="f48" y="f6"/>
                      <a:pt x="f49" y="f16"/>
                    </a:cubicBezTo>
                    <a:cubicBezTo>
                      <a:pt x="f50" y="f16"/>
                      <a:pt x="f49" y="f51"/>
                      <a:pt x="f52" y="f6"/>
                    </a:cubicBezTo>
                    <a:cubicBezTo>
                      <a:pt x="f53" y="f6"/>
                      <a:pt x="f30" y="f16"/>
                      <a:pt x="f34" y="f6"/>
                    </a:cubicBezTo>
                    <a:cubicBezTo>
                      <a:pt x="f54" y="f6"/>
                      <a:pt x="f55" y="f19"/>
                      <a:pt x="f56" y="f6"/>
                    </a:cubicBezTo>
                    <a:cubicBezTo>
                      <a:pt x="f28" y="f51"/>
                      <a:pt x="f57" y="f58"/>
                      <a:pt x="f23" y="f58"/>
                    </a:cubicBezTo>
                    <a:cubicBezTo>
                      <a:pt x="f26" y="f51"/>
                      <a:pt x="f25" y="f6"/>
                      <a:pt x="f59" y="f51"/>
                    </a:cubicBezTo>
                    <a:cubicBezTo>
                      <a:pt x="f60" y="f7"/>
                      <a:pt x="f20" y="f16"/>
                      <a:pt x="f61" y="f6"/>
                    </a:cubicBezTo>
                    <a:cubicBezTo>
                      <a:pt x="f62" y="f6"/>
                      <a:pt x="f61" y="f51"/>
                      <a:pt x="f61" y="f51"/>
                    </a:cubicBezTo>
                    <a:cubicBezTo>
                      <a:pt x="f63" y="f6"/>
                      <a:pt x="f62" y="f16"/>
                      <a:pt x="f17" y="f15"/>
                    </a:cubicBezTo>
                    <a:cubicBezTo>
                      <a:pt x="f64" y="f31"/>
                      <a:pt x="f65" y="f13"/>
                      <a:pt x="f64" y="f27"/>
                    </a:cubicBezTo>
                    <a:cubicBezTo>
                      <a:pt x="f17" y="f11"/>
                      <a:pt x="f65" y="f11"/>
                      <a:pt x="f17" y="f44"/>
                    </a:cubicBezTo>
                    <a:cubicBezTo>
                      <a:pt x="f63" y="f66"/>
                      <a:pt x="f62" y="f67"/>
                      <a:pt x="f64" y="f40"/>
                    </a:cubicBezTo>
                    <a:cubicBezTo>
                      <a:pt x="f9" y="f68"/>
                      <a:pt x="f69" y="f48"/>
                      <a:pt x="f9" y="f36"/>
                    </a:cubicBezTo>
                    <a:cubicBezTo>
                      <a:pt x="f9" y="f36"/>
                      <a:pt x="f70" y="f47"/>
                      <a:pt x="f5" y="f35"/>
                    </a:cubicBezTo>
                    <a:cubicBezTo>
                      <a:pt x="f9" y="f49"/>
                      <a:pt x="f12" y="f50"/>
                      <a:pt x="f71" y="f50"/>
                    </a:cubicBezTo>
                    <a:cubicBezTo>
                      <a:pt x="f63" y="f50"/>
                      <a:pt x="f71" y="f36"/>
                      <a:pt x="f65" y="f36"/>
                    </a:cubicBezTo>
                    <a:cubicBezTo>
                      <a:pt x="f72" y="f36"/>
                      <a:pt x="f73" y="f49"/>
                      <a:pt x="f74" y="f49"/>
                    </a:cubicBezTo>
                    <a:cubicBezTo>
                      <a:pt x="f22" y="f21"/>
                      <a:pt x="f22" y="f21"/>
                      <a:pt x="f22" y="f21"/>
                    </a:cubicBezTo>
                    <a:cubicBezTo>
                      <a:pt x="f23" y="f75"/>
                      <a:pt x="f57" y="f28"/>
                      <a:pt x="f23" y="f56"/>
                    </a:cubicBezTo>
                    <a:cubicBezTo>
                      <a:pt x="f26" y="f29"/>
                      <a:pt x="f25" y="f34"/>
                      <a:pt x="f23" y="f54"/>
                    </a:cubicBezTo>
                    <a:cubicBezTo>
                      <a:pt x="f56" y="f54"/>
                      <a:pt x="f55" y="f34"/>
                      <a:pt x="f55" y="f54"/>
                    </a:cubicBezTo>
                    <a:cubicBezTo>
                      <a:pt x="f29" y="f56"/>
                      <a:pt x="f29" y="f34"/>
                      <a:pt x="f54" y="f29"/>
                    </a:cubicBezTo>
                    <a:cubicBezTo>
                      <a:pt x="f54" y="f28"/>
                      <a:pt x="f33" y="f28"/>
                      <a:pt x="f30" y="f57"/>
                    </a:cubicBezTo>
                    <a:cubicBezTo>
                      <a:pt x="f34" y="f26"/>
                      <a:pt x="f32" y="f75"/>
                      <a:pt x="f50" y="f75"/>
                    </a:cubicBezTo>
                    <a:cubicBezTo>
                      <a:pt x="f35" y="f25"/>
                      <a:pt x="f52" y="f25"/>
                      <a:pt x="f35" y="f26"/>
                    </a:cubicBezTo>
                    <a:cubicBezTo>
                      <a:pt x="f48" y="f23"/>
                      <a:pt x="f76" y="f75"/>
                      <a:pt x="f77" y="f25"/>
                    </a:cubicBezTo>
                    <a:cubicBezTo>
                      <a:pt x="f78" y="f73"/>
                      <a:pt x="f79" y="f74"/>
                      <a:pt x="f45" y="f20"/>
                    </a:cubicBezTo>
                    <a:cubicBezTo>
                      <a:pt x="f43" y="f65"/>
                      <a:pt x="f43" y="f63"/>
                      <a:pt x="f42" y="f63"/>
                    </a:cubicBezTo>
                    <a:cubicBezTo>
                      <a:pt x="f67" y="f71"/>
                      <a:pt x="f40" y="f69"/>
                      <a:pt x="f67" y="f69"/>
                    </a:cubicBezTo>
                    <a:cubicBezTo>
                      <a:pt x="f8" y="f12"/>
                      <a:pt x="f80" y="f1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52" name="Mozambique">
                <a:extLst>
                  <a:ext uri="{FF2B5EF4-FFF2-40B4-BE49-F238E27FC236}">
                    <a16:creationId xmlns:a16="http://schemas.microsoft.com/office/drawing/2014/main" id="{DCDA31DF-AA2E-81C3-0576-51E63B541E36}"/>
                  </a:ext>
                </a:extLst>
              </p:cNvPr>
              <p:cNvSpPr/>
              <p:nvPr/>
            </p:nvSpPr>
            <p:spPr>
              <a:xfrm>
                <a:off x="7551773" y="4866235"/>
                <a:ext cx="289197" cy="504821"/>
              </a:xfrm>
              <a:custGeom>
                <a:avLst/>
                <a:gdLst>
                  <a:gd name="f0" fmla="val 10800000"/>
                  <a:gd name="f1" fmla="val 5400000"/>
                  <a:gd name="f2" fmla="val 180"/>
                  <a:gd name="f3" fmla="val w"/>
                  <a:gd name="f4" fmla="val h"/>
                  <a:gd name="f5" fmla="val 0"/>
                  <a:gd name="f6" fmla="val 54"/>
                  <a:gd name="f7" fmla="val 103"/>
                  <a:gd name="f8" fmla="val 6"/>
                  <a:gd name="f9" fmla="val 77"/>
                  <a:gd name="f10" fmla="val 7"/>
                  <a:gd name="f11" fmla="val 76"/>
                  <a:gd name="f12" fmla="val 8"/>
                  <a:gd name="f13" fmla="val 74"/>
                  <a:gd name="f14" fmla="val 9"/>
                  <a:gd name="f15" fmla="val 70"/>
                  <a:gd name="f16" fmla="val 69"/>
                  <a:gd name="f17" fmla="val 71"/>
                  <a:gd name="f18" fmla="val 68"/>
                  <a:gd name="f19" fmla="val 66"/>
                  <a:gd name="f20" fmla="val 11"/>
                  <a:gd name="f21" fmla="val 65"/>
                  <a:gd name="f22" fmla="val 13"/>
                  <a:gd name="f23" fmla="val 61"/>
                  <a:gd name="f24" fmla="val 14"/>
                  <a:gd name="f25" fmla="val 64"/>
                  <a:gd name="f26" fmla="val 12"/>
                  <a:gd name="f27" fmla="val 59"/>
                  <a:gd name="f28" fmla="val 15"/>
                  <a:gd name="f29" fmla="val 60"/>
                  <a:gd name="f30" fmla="val 58"/>
                  <a:gd name="f31" fmla="val 53"/>
                  <a:gd name="f32" fmla="val 52"/>
                  <a:gd name="f33" fmla="val 16"/>
                  <a:gd name="f34" fmla="val 51"/>
                  <a:gd name="f35" fmla="val 49"/>
                  <a:gd name="f36" fmla="val 46"/>
                  <a:gd name="f37" fmla="val 42"/>
                  <a:gd name="f38" fmla="val 44"/>
                  <a:gd name="f39" fmla="val 41"/>
                  <a:gd name="f40" fmla="val 39"/>
                  <a:gd name="f41" fmla="val 40"/>
                  <a:gd name="f42" fmla="val 38"/>
                  <a:gd name="f43" fmla="val 37"/>
                  <a:gd name="f44" fmla="val 5"/>
                  <a:gd name="f45" fmla="val 36"/>
                  <a:gd name="f46" fmla="val 2"/>
                  <a:gd name="f47" fmla="val 3"/>
                  <a:gd name="f48" fmla="val 33"/>
                  <a:gd name="f49" fmla="val 31"/>
                  <a:gd name="f50" fmla="val 1"/>
                  <a:gd name="f51" fmla="val 30"/>
                  <a:gd name="f52" fmla="val 4"/>
                  <a:gd name="f53" fmla="val 29"/>
                  <a:gd name="f54" fmla="val 28"/>
                  <a:gd name="f55" fmla="val 27"/>
                  <a:gd name="f56" fmla="val 26"/>
                  <a:gd name="f57" fmla="val 25"/>
                  <a:gd name="f58" fmla="val 24"/>
                  <a:gd name="f59" fmla="val 18"/>
                  <a:gd name="f60" fmla="val 19"/>
                  <a:gd name="f61" fmla="val 20"/>
                  <a:gd name="f62" fmla="val 21"/>
                  <a:gd name="f63" fmla="val 22"/>
                  <a:gd name="f64" fmla="val 23"/>
                  <a:gd name="f65" fmla="val 32"/>
                  <a:gd name="f66" fmla="val 10"/>
                  <a:gd name="f67" fmla="val 35"/>
                  <a:gd name="f68" fmla="val 45"/>
                  <a:gd name="f69" fmla="val 47"/>
                  <a:gd name="f70" fmla="val 17"/>
                  <a:gd name="f71" fmla="val 50"/>
                  <a:gd name="f72" fmla="val 34"/>
                  <a:gd name="f73" fmla="val 48"/>
                  <a:gd name="f74" fmla="val 43"/>
                  <a:gd name="f75" fmla="val 57"/>
                  <a:gd name="f76" fmla="val 75"/>
                  <a:gd name="f77" fmla="val 80"/>
                  <a:gd name="f78" fmla="val 83"/>
                  <a:gd name="f79" fmla="val 87"/>
                  <a:gd name="f80" fmla="val 88"/>
                  <a:gd name="f81" fmla="val 93"/>
                  <a:gd name="f82" fmla="val 96"/>
                  <a:gd name="f83" fmla="val 99"/>
                  <a:gd name="f84" fmla="val 100"/>
                  <a:gd name="f85" fmla="val 98"/>
                  <a:gd name="f86" fmla="val 92"/>
                  <a:gd name="f87" fmla="val 79"/>
                  <a:gd name="f88" fmla="+- 0 0 -90"/>
                  <a:gd name="f89" fmla="*/ f3 1 54"/>
                  <a:gd name="f90" fmla="*/ f4 1 103"/>
                  <a:gd name="f91" fmla="+- f7 0 f5"/>
                  <a:gd name="f92" fmla="+- f6 0 f5"/>
                  <a:gd name="f93" fmla="*/ f88 f0 1"/>
                  <a:gd name="f94" fmla="*/ f92 1 54"/>
                  <a:gd name="f95" fmla="*/ f91 1 103"/>
                  <a:gd name="f96" fmla="*/ f93 1 f2"/>
                  <a:gd name="f97" fmla="*/ 6 1 f94"/>
                  <a:gd name="f98" fmla="*/ 77 1 f95"/>
                  <a:gd name="f99" fmla="*/ 9 1 f94"/>
                  <a:gd name="f100" fmla="*/ 70 1 f95"/>
                  <a:gd name="f101" fmla="*/ 68 1 f95"/>
                  <a:gd name="f102" fmla="*/ 11 1 f94"/>
                  <a:gd name="f103" fmla="*/ 65 1 f95"/>
                  <a:gd name="f104" fmla="*/ 13 1 f94"/>
                  <a:gd name="f105" fmla="*/ 61 1 f95"/>
                  <a:gd name="f106" fmla="*/ 58 1 f95"/>
                  <a:gd name="f107" fmla="*/ 14 1 f94"/>
                  <a:gd name="f108" fmla="*/ 52 1 f95"/>
                  <a:gd name="f109" fmla="*/ 46 1 f95"/>
                  <a:gd name="f110" fmla="*/ 41 1 f95"/>
                  <a:gd name="f111" fmla="*/ 39 1 f95"/>
                  <a:gd name="f112" fmla="*/ 5 1 f94"/>
                  <a:gd name="f113" fmla="*/ 36 1 f95"/>
                  <a:gd name="f114" fmla="*/ 2 1 f94"/>
                  <a:gd name="f115" fmla="*/ 33 1 f95"/>
                  <a:gd name="f116" fmla="*/ 1 1 f94"/>
                  <a:gd name="f117" fmla="*/ 30 1 f95"/>
                  <a:gd name="f118" fmla="*/ 27 1 f95"/>
                  <a:gd name="f119" fmla="*/ 16 1 f94"/>
                  <a:gd name="f120" fmla="*/ 24 1 f95"/>
                  <a:gd name="f121" fmla="*/ 19 1 f94"/>
                  <a:gd name="f122" fmla="*/ 22 1 f94"/>
                  <a:gd name="f123" fmla="*/ 26 1 f95"/>
                  <a:gd name="f124" fmla="*/ 32 1 f95"/>
                  <a:gd name="f125" fmla="*/ 24 1 f94"/>
                  <a:gd name="f126" fmla="*/ 40 1 f95"/>
                  <a:gd name="f127" fmla="*/ 27 1 f94"/>
                  <a:gd name="f128" fmla="*/ 42 1 f95"/>
                  <a:gd name="f129" fmla="*/ 28 1 f94"/>
                  <a:gd name="f130" fmla="*/ 29 1 f94"/>
                  <a:gd name="f131" fmla="*/ 23 1 f95"/>
                  <a:gd name="f132" fmla="*/ 26 1 f94"/>
                  <a:gd name="f133" fmla="*/ 21 1 f95"/>
                  <a:gd name="f134" fmla="*/ 12 1 f95"/>
                  <a:gd name="f135" fmla="*/ 7 1 f95"/>
                  <a:gd name="f136" fmla="*/ 32 1 f94"/>
                  <a:gd name="f137" fmla="*/ 38 1 f94"/>
                  <a:gd name="f138" fmla="*/ 41 1 f94"/>
                  <a:gd name="f139" fmla="*/ 5 1 f95"/>
                  <a:gd name="f140" fmla="*/ 45 1 f94"/>
                  <a:gd name="f141" fmla="*/ 4 1 f95"/>
                  <a:gd name="f142" fmla="*/ 52 1 f94"/>
                  <a:gd name="f143" fmla="*/ 0 1 f95"/>
                  <a:gd name="f144" fmla="*/ 53 1 f94"/>
                  <a:gd name="f145" fmla="*/ 14 1 f95"/>
                  <a:gd name="f146" fmla="*/ 51 1 f94"/>
                  <a:gd name="f147" fmla="*/ 34 1 f95"/>
                  <a:gd name="f148" fmla="*/ 48 1 f94"/>
                  <a:gd name="f149" fmla="*/ 38 1 f95"/>
                  <a:gd name="f150" fmla="*/ 40 1 f94"/>
                  <a:gd name="f151" fmla="*/ 45 1 f95"/>
                  <a:gd name="f152" fmla="*/ 37 1 f94"/>
                  <a:gd name="f153" fmla="*/ 47 1 f95"/>
                  <a:gd name="f154" fmla="*/ 25 1 f94"/>
                  <a:gd name="f155" fmla="*/ 23 1 f94"/>
                  <a:gd name="f156" fmla="*/ 74 1 f95"/>
                  <a:gd name="f157" fmla="*/ 80 1 f95"/>
                  <a:gd name="f158" fmla="*/ 87 1 f95"/>
                  <a:gd name="f159" fmla="*/ 96 1 f95"/>
                  <a:gd name="f160" fmla="*/ 103 1 f95"/>
                  <a:gd name="f161" fmla="*/ 7 1 f94"/>
                  <a:gd name="f162" fmla="*/ 98 1 f95"/>
                  <a:gd name="f163" fmla="*/ 0 1 f94"/>
                  <a:gd name="f164" fmla="*/ f6 1 f94"/>
                  <a:gd name="f165" fmla="*/ f7 1 f95"/>
                  <a:gd name="f166" fmla="+- f96 0 f1"/>
                  <a:gd name="f167" fmla="*/ f163 f89 1"/>
                  <a:gd name="f168" fmla="*/ f164 f89 1"/>
                  <a:gd name="f169" fmla="*/ f165 f90 1"/>
                  <a:gd name="f170" fmla="*/ f143 f90 1"/>
                  <a:gd name="f171" fmla="*/ f97 f89 1"/>
                  <a:gd name="f172" fmla="*/ f98 f90 1"/>
                  <a:gd name="f173" fmla="*/ f99 f89 1"/>
                  <a:gd name="f174" fmla="*/ f100 f90 1"/>
                  <a:gd name="f175" fmla="*/ f101 f90 1"/>
                  <a:gd name="f176" fmla="*/ f102 f89 1"/>
                  <a:gd name="f177" fmla="*/ f103 f90 1"/>
                  <a:gd name="f178" fmla="*/ f104 f89 1"/>
                  <a:gd name="f179" fmla="*/ f105 f90 1"/>
                  <a:gd name="f180" fmla="*/ f106 f90 1"/>
                  <a:gd name="f181" fmla="*/ f107 f89 1"/>
                  <a:gd name="f182" fmla="*/ f108 f90 1"/>
                  <a:gd name="f183" fmla="*/ f109 f90 1"/>
                  <a:gd name="f184" fmla="*/ f110 f90 1"/>
                  <a:gd name="f185" fmla="*/ f111 f90 1"/>
                  <a:gd name="f186" fmla="*/ f112 f89 1"/>
                  <a:gd name="f187" fmla="*/ f113 f90 1"/>
                  <a:gd name="f188" fmla="*/ f114 f89 1"/>
                  <a:gd name="f189" fmla="*/ f115 f90 1"/>
                  <a:gd name="f190" fmla="*/ f116 f89 1"/>
                  <a:gd name="f191" fmla="*/ f117 f90 1"/>
                  <a:gd name="f192" fmla="*/ f118 f90 1"/>
                  <a:gd name="f193" fmla="*/ f119 f89 1"/>
                  <a:gd name="f194" fmla="*/ f120 f90 1"/>
                  <a:gd name="f195" fmla="*/ f121 f89 1"/>
                  <a:gd name="f196" fmla="*/ f122 f89 1"/>
                  <a:gd name="f197" fmla="*/ f123 f90 1"/>
                  <a:gd name="f198" fmla="*/ f124 f90 1"/>
                  <a:gd name="f199" fmla="*/ f125 f89 1"/>
                  <a:gd name="f200" fmla="*/ f126 f90 1"/>
                  <a:gd name="f201" fmla="*/ f127 f89 1"/>
                  <a:gd name="f202" fmla="*/ f128 f90 1"/>
                  <a:gd name="f203" fmla="*/ f129 f89 1"/>
                  <a:gd name="f204" fmla="*/ f130 f89 1"/>
                  <a:gd name="f205" fmla="*/ f131 f90 1"/>
                  <a:gd name="f206" fmla="*/ f132 f89 1"/>
                  <a:gd name="f207" fmla="*/ f133 f90 1"/>
                  <a:gd name="f208" fmla="*/ f134 f90 1"/>
                  <a:gd name="f209" fmla="*/ f135 f90 1"/>
                  <a:gd name="f210" fmla="*/ f136 f89 1"/>
                  <a:gd name="f211" fmla="*/ f137 f89 1"/>
                  <a:gd name="f212" fmla="*/ f138 f89 1"/>
                  <a:gd name="f213" fmla="*/ f139 f90 1"/>
                  <a:gd name="f214" fmla="*/ f140 f89 1"/>
                  <a:gd name="f215" fmla="*/ f141 f90 1"/>
                  <a:gd name="f216" fmla="*/ f142 f89 1"/>
                  <a:gd name="f217" fmla="*/ f144 f89 1"/>
                  <a:gd name="f218" fmla="*/ f145 f90 1"/>
                  <a:gd name="f219" fmla="*/ f146 f89 1"/>
                  <a:gd name="f220" fmla="*/ f147 f90 1"/>
                  <a:gd name="f221" fmla="*/ f148 f89 1"/>
                  <a:gd name="f222" fmla="*/ f149 f90 1"/>
                  <a:gd name="f223" fmla="*/ f150 f89 1"/>
                  <a:gd name="f224" fmla="*/ f151 f90 1"/>
                  <a:gd name="f225" fmla="*/ f152 f89 1"/>
                  <a:gd name="f226" fmla="*/ f153 f90 1"/>
                  <a:gd name="f227" fmla="*/ f154 f89 1"/>
                  <a:gd name="f228" fmla="*/ f155 f89 1"/>
                  <a:gd name="f229" fmla="*/ f156 f90 1"/>
                  <a:gd name="f230" fmla="*/ f157 f90 1"/>
                  <a:gd name="f231" fmla="*/ f158 f90 1"/>
                  <a:gd name="f232" fmla="*/ f159 f90 1"/>
                  <a:gd name="f233" fmla="*/ f160 f90 1"/>
                  <a:gd name="f234" fmla="*/ f161 f89 1"/>
                  <a:gd name="f235" fmla="*/ f162 f90 1"/>
                </a:gdLst>
                <a:ahLst/>
                <a:cxnLst>
                  <a:cxn ang="3cd4">
                    <a:pos x="hc" y="t"/>
                  </a:cxn>
                  <a:cxn ang="0">
                    <a:pos x="r" y="vc"/>
                  </a:cxn>
                  <a:cxn ang="cd4">
                    <a:pos x="hc" y="b"/>
                  </a:cxn>
                  <a:cxn ang="cd2">
                    <a:pos x="l" y="vc"/>
                  </a:cxn>
                  <a:cxn ang="f166">
                    <a:pos x="f171" y="f172"/>
                  </a:cxn>
                  <a:cxn ang="f166">
                    <a:pos x="f173" y="f174"/>
                  </a:cxn>
                  <a:cxn ang="f166">
                    <a:pos x="f173" y="f175"/>
                  </a:cxn>
                  <a:cxn ang="f166">
                    <a:pos x="f176" y="f177"/>
                  </a:cxn>
                  <a:cxn ang="f166">
                    <a:pos x="f178" y="f179"/>
                  </a:cxn>
                  <a:cxn ang="f166">
                    <a:pos x="f176" y="f180"/>
                  </a:cxn>
                  <a:cxn ang="f166">
                    <a:pos x="f181" y="f182"/>
                  </a:cxn>
                  <a:cxn ang="f166">
                    <a:pos x="f181" y="f183"/>
                  </a:cxn>
                  <a:cxn ang="f166">
                    <a:pos x="f181" y="f184"/>
                  </a:cxn>
                  <a:cxn ang="f166">
                    <a:pos x="f176" y="f185"/>
                  </a:cxn>
                  <a:cxn ang="f166">
                    <a:pos x="f186" y="f187"/>
                  </a:cxn>
                  <a:cxn ang="f166">
                    <a:pos x="f188" y="f189"/>
                  </a:cxn>
                  <a:cxn ang="f166">
                    <a:pos x="f190" y="f191"/>
                  </a:cxn>
                  <a:cxn ang="f166">
                    <a:pos x="f173" y="f192"/>
                  </a:cxn>
                  <a:cxn ang="f166">
                    <a:pos x="f193" y="f194"/>
                  </a:cxn>
                  <a:cxn ang="f166">
                    <a:pos x="f195" y="f192"/>
                  </a:cxn>
                  <a:cxn ang="f166">
                    <a:pos x="f196" y="f197"/>
                  </a:cxn>
                  <a:cxn ang="f166">
                    <a:pos x="f196" y="f198"/>
                  </a:cxn>
                  <a:cxn ang="f166">
                    <a:pos x="f199" y="f200"/>
                  </a:cxn>
                  <a:cxn ang="f166">
                    <a:pos x="f201" y="f202"/>
                  </a:cxn>
                  <a:cxn ang="f166">
                    <a:pos x="f203" y="f187"/>
                  </a:cxn>
                  <a:cxn ang="f166">
                    <a:pos x="f204" y="f191"/>
                  </a:cxn>
                  <a:cxn ang="f166">
                    <a:pos x="f201" y="f205"/>
                  </a:cxn>
                  <a:cxn ang="f166">
                    <a:pos x="f206" y="f207"/>
                  </a:cxn>
                  <a:cxn ang="f166">
                    <a:pos x="f206" y="f208"/>
                  </a:cxn>
                  <a:cxn ang="f166">
                    <a:pos x="f206" y="f209"/>
                  </a:cxn>
                  <a:cxn ang="f166">
                    <a:pos x="f210" y="f209"/>
                  </a:cxn>
                  <a:cxn ang="f166">
                    <a:pos x="f211" y="f209"/>
                  </a:cxn>
                  <a:cxn ang="f166">
                    <a:pos x="f212" y="f213"/>
                  </a:cxn>
                  <a:cxn ang="f166">
                    <a:pos x="f214" y="f215"/>
                  </a:cxn>
                  <a:cxn ang="f166">
                    <a:pos x="f216" y="f170"/>
                  </a:cxn>
                  <a:cxn ang="f166">
                    <a:pos x="f217" y="f209"/>
                  </a:cxn>
                  <a:cxn ang="f166">
                    <a:pos x="f216" y="f218"/>
                  </a:cxn>
                  <a:cxn ang="f166">
                    <a:pos x="f216" y="f194"/>
                  </a:cxn>
                  <a:cxn ang="f166">
                    <a:pos x="f219" y="f220"/>
                  </a:cxn>
                  <a:cxn ang="f166">
                    <a:pos x="f221" y="f222"/>
                  </a:cxn>
                  <a:cxn ang="f166">
                    <a:pos x="f223" y="f224"/>
                  </a:cxn>
                  <a:cxn ang="f166">
                    <a:pos x="f225" y="f226"/>
                  </a:cxn>
                  <a:cxn ang="f166">
                    <a:pos x="f227" y="f180"/>
                  </a:cxn>
                  <a:cxn ang="f166">
                    <a:pos x="f196" y="f175"/>
                  </a:cxn>
                  <a:cxn ang="f166">
                    <a:pos x="f228" y="f229"/>
                  </a:cxn>
                  <a:cxn ang="f166">
                    <a:pos x="f199" y="f230"/>
                  </a:cxn>
                  <a:cxn ang="f166">
                    <a:pos x="f196" y="f231"/>
                  </a:cxn>
                  <a:cxn ang="f166">
                    <a:pos x="f181" y="f232"/>
                  </a:cxn>
                  <a:cxn ang="f166">
                    <a:pos x="f173" y="f233"/>
                  </a:cxn>
                  <a:cxn ang="f166">
                    <a:pos x="f234" y="f233"/>
                  </a:cxn>
                  <a:cxn ang="f166">
                    <a:pos x="f186" y="f235"/>
                  </a:cxn>
                  <a:cxn ang="f166">
                    <a:pos x="f234" y="f231"/>
                  </a:cxn>
                  <a:cxn ang="f166">
                    <a:pos x="f171" y="f172"/>
                  </a:cxn>
                </a:cxnLst>
                <a:rect l="f167" t="f170" r="f168" b="f169"/>
                <a:pathLst>
                  <a:path w="54" h="103">
                    <a:moveTo>
                      <a:pt x="f8" y="f9"/>
                    </a:moveTo>
                    <a:cubicBezTo>
                      <a:pt x="f10" y="f11"/>
                      <a:pt x="f12" y="f13"/>
                      <a:pt x="f14" y="f15"/>
                    </a:cubicBezTo>
                    <a:cubicBezTo>
                      <a:pt x="f14" y="f16"/>
                      <a:pt x="f14" y="f17"/>
                      <a:pt x="f14" y="f18"/>
                    </a:cubicBezTo>
                    <a:cubicBezTo>
                      <a:pt x="f14" y="f19"/>
                      <a:pt x="f14" y="f15"/>
                      <a:pt x="f20" y="f21"/>
                    </a:cubicBezTo>
                    <a:cubicBezTo>
                      <a:pt x="f22" y="f23"/>
                      <a:pt x="f24" y="f25"/>
                      <a:pt x="f22" y="f23"/>
                    </a:cubicBezTo>
                    <a:cubicBezTo>
                      <a:pt x="f26" y="f27"/>
                      <a:pt x="f28" y="f29"/>
                      <a:pt x="f20" y="f30"/>
                    </a:cubicBezTo>
                    <a:cubicBezTo>
                      <a:pt x="f28" y="f6"/>
                      <a:pt x="f22" y="f31"/>
                      <a:pt x="f24" y="f32"/>
                    </a:cubicBezTo>
                    <a:cubicBezTo>
                      <a:pt x="f33" y="f34"/>
                      <a:pt x="f24" y="f35"/>
                      <a:pt x="f24" y="f36"/>
                    </a:cubicBezTo>
                    <a:cubicBezTo>
                      <a:pt x="f24" y="f37"/>
                      <a:pt x="f33" y="f38"/>
                      <a:pt x="f24" y="f39"/>
                    </a:cubicBezTo>
                    <a:cubicBezTo>
                      <a:pt x="f26" y="f40"/>
                      <a:pt x="f22" y="f41"/>
                      <a:pt x="f20" y="f40"/>
                    </a:cubicBezTo>
                    <a:cubicBezTo>
                      <a:pt x="f10" y="f42"/>
                      <a:pt x="f14" y="f43"/>
                      <a:pt x="f44" y="f45"/>
                    </a:cubicBezTo>
                    <a:cubicBezTo>
                      <a:pt x="f46" y="f45"/>
                      <a:pt x="f47" y="f43"/>
                      <a:pt x="f46" y="f48"/>
                    </a:cubicBezTo>
                    <a:cubicBezTo>
                      <a:pt x="f5" y="f49"/>
                      <a:pt x="f46" y="f49"/>
                      <a:pt x="f50" y="f51"/>
                    </a:cubicBezTo>
                    <a:cubicBezTo>
                      <a:pt x="f52" y="f53"/>
                      <a:pt x="f44" y="f54"/>
                      <a:pt x="f14" y="f55"/>
                    </a:cubicBezTo>
                    <a:cubicBezTo>
                      <a:pt x="f26" y="f56"/>
                      <a:pt x="f22" y="f57"/>
                      <a:pt x="f33" y="f58"/>
                    </a:cubicBezTo>
                    <a:cubicBezTo>
                      <a:pt x="f59" y="f57"/>
                      <a:pt x="f59" y="f55"/>
                      <a:pt x="f60" y="f55"/>
                    </a:cubicBezTo>
                    <a:cubicBezTo>
                      <a:pt x="f61" y="f54"/>
                      <a:pt x="f62" y="f56"/>
                      <a:pt x="f63" y="f56"/>
                    </a:cubicBezTo>
                    <a:cubicBezTo>
                      <a:pt x="f64" y="f55"/>
                      <a:pt x="f64" y="f65"/>
                      <a:pt x="f63" y="f65"/>
                    </a:cubicBezTo>
                    <a:cubicBezTo>
                      <a:pt x="f61" y="f65"/>
                      <a:pt x="f64" y="f41"/>
                      <a:pt x="f58" y="f41"/>
                    </a:cubicBezTo>
                    <a:cubicBezTo>
                      <a:pt x="f56" y="f41"/>
                      <a:pt x="f57" y="f38"/>
                      <a:pt x="f55" y="f37"/>
                    </a:cubicBezTo>
                    <a:cubicBezTo>
                      <a:pt x="f54" y="f39"/>
                      <a:pt x="f57" y="f40"/>
                      <a:pt x="f54" y="f45"/>
                    </a:cubicBezTo>
                    <a:cubicBezTo>
                      <a:pt x="f49" y="f48"/>
                      <a:pt x="f55" y="f48"/>
                      <a:pt x="f53" y="f51"/>
                    </a:cubicBezTo>
                    <a:cubicBezTo>
                      <a:pt x="f49" y="f56"/>
                      <a:pt x="f51" y="f57"/>
                      <a:pt x="f55" y="f64"/>
                    </a:cubicBezTo>
                    <a:cubicBezTo>
                      <a:pt x="f55" y="f64"/>
                      <a:pt x="f55" y="f62"/>
                      <a:pt x="f56" y="f62"/>
                    </a:cubicBezTo>
                    <a:cubicBezTo>
                      <a:pt x="f64" y="f60"/>
                      <a:pt x="f54" y="f28"/>
                      <a:pt x="f56" y="f26"/>
                    </a:cubicBezTo>
                    <a:cubicBezTo>
                      <a:pt x="f57" y="f20"/>
                      <a:pt x="f56" y="f66"/>
                      <a:pt x="f56" y="f10"/>
                    </a:cubicBezTo>
                    <a:cubicBezTo>
                      <a:pt x="f51" y="f10"/>
                      <a:pt x="f53" y="f52"/>
                      <a:pt x="f65" y="f10"/>
                    </a:cubicBezTo>
                    <a:cubicBezTo>
                      <a:pt x="f45" y="f66"/>
                      <a:pt x="f67" y="f44"/>
                      <a:pt x="f42" y="f10"/>
                    </a:cubicBezTo>
                    <a:cubicBezTo>
                      <a:pt x="f40" y="f10"/>
                      <a:pt x="f37" y="f8"/>
                      <a:pt x="f39" y="f44"/>
                    </a:cubicBezTo>
                    <a:cubicBezTo>
                      <a:pt x="f41" y="f52"/>
                      <a:pt x="f38" y="f52"/>
                      <a:pt x="f68" y="f52"/>
                    </a:cubicBezTo>
                    <a:cubicBezTo>
                      <a:pt x="f69" y="f52"/>
                      <a:pt x="f34" y="f52"/>
                      <a:pt x="f32" y="f5"/>
                    </a:cubicBezTo>
                    <a:cubicBezTo>
                      <a:pt x="f6" y="f47"/>
                      <a:pt x="f32" y="f44"/>
                      <a:pt x="f31" y="f10"/>
                    </a:cubicBezTo>
                    <a:cubicBezTo>
                      <a:pt x="f31" y="f14"/>
                      <a:pt x="f34" y="f66"/>
                      <a:pt x="f32" y="f24"/>
                    </a:cubicBezTo>
                    <a:cubicBezTo>
                      <a:pt x="f31" y="f70"/>
                      <a:pt x="f71" y="f59"/>
                      <a:pt x="f32" y="f58"/>
                    </a:cubicBezTo>
                    <a:cubicBezTo>
                      <a:pt x="f6" y="f51"/>
                      <a:pt x="f6" y="f53"/>
                      <a:pt x="f34" y="f72"/>
                    </a:cubicBezTo>
                    <a:cubicBezTo>
                      <a:pt x="f71" y="f42"/>
                      <a:pt x="f71" y="f67"/>
                      <a:pt x="f73" y="f42"/>
                    </a:cubicBezTo>
                    <a:cubicBezTo>
                      <a:pt x="f69" y="f39"/>
                      <a:pt x="f74" y="f68"/>
                      <a:pt x="f41" y="f68"/>
                    </a:cubicBezTo>
                    <a:cubicBezTo>
                      <a:pt x="f40" y="f68"/>
                      <a:pt x="f41" y="f69"/>
                      <a:pt x="f43" y="f69"/>
                    </a:cubicBezTo>
                    <a:cubicBezTo>
                      <a:pt x="f65" y="f73"/>
                      <a:pt x="f54" y="f75"/>
                      <a:pt x="f57" y="f30"/>
                    </a:cubicBezTo>
                    <a:cubicBezTo>
                      <a:pt x="f62" y="f29"/>
                      <a:pt x="f60" y="f19"/>
                      <a:pt x="f63" y="f18"/>
                    </a:cubicBezTo>
                    <a:cubicBezTo>
                      <a:pt x="f64" y="f18"/>
                      <a:pt x="f63" y="f15"/>
                      <a:pt x="f64" y="f13"/>
                    </a:cubicBezTo>
                    <a:cubicBezTo>
                      <a:pt x="f58" y="f76"/>
                      <a:pt x="f64" y="f9"/>
                      <a:pt x="f58" y="f77"/>
                    </a:cubicBezTo>
                    <a:cubicBezTo>
                      <a:pt x="f57" y="f78"/>
                      <a:pt x="f63" y="f78"/>
                      <a:pt x="f63" y="f79"/>
                    </a:cubicBezTo>
                    <a:cubicBezTo>
                      <a:pt x="f63" y="f80"/>
                      <a:pt x="f62" y="f81"/>
                      <a:pt x="f24" y="f82"/>
                    </a:cubicBezTo>
                    <a:cubicBezTo>
                      <a:pt x="f8" y="f83"/>
                      <a:pt x="f66" y="f84"/>
                      <a:pt x="f14" y="f7"/>
                    </a:cubicBezTo>
                    <a:cubicBezTo>
                      <a:pt x="f10" y="f7"/>
                      <a:pt x="f10" y="f7"/>
                      <a:pt x="f10" y="f7"/>
                    </a:cubicBezTo>
                    <a:cubicBezTo>
                      <a:pt x="f44" y="f84"/>
                      <a:pt x="f10" y="f84"/>
                      <a:pt x="f44" y="f85"/>
                    </a:cubicBezTo>
                    <a:cubicBezTo>
                      <a:pt x="f8" y="f86"/>
                      <a:pt x="f12" y="f81"/>
                      <a:pt x="f10" y="f79"/>
                    </a:cubicBezTo>
                    <a:cubicBezTo>
                      <a:pt x="f8" y="f87"/>
                      <a:pt x="f12" y="f7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53" name="Ethiopia">
                <a:extLst>
                  <a:ext uri="{FF2B5EF4-FFF2-40B4-BE49-F238E27FC236}">
                    <a16:creationId xmlns:a16="http://schemas.microsoft.com/office/drawing/2014/main" id="{D5FB43A8-55A8-881B-2C00-1F5ACDFAB486}"/>
                  </a:ext>
                </a:extLst>
              </p:cNvPr>
              <p:cNvSpPr/>
              <p:nvPr/>
            </p:nvSpPr>
            <p:spPr>
              <a:xfrm>
                <a:off x="7648928" y="4056031"/>
                <a:ext cx="377308" cy="349017"/>
              </a:xfrm>
              <a:custGeom>
                <a:avLst/>
                <a:gdLst>
                  <a:gd name="f0" fmla="val 10800000"/>
                  <a:gd name="f1" fmla="val 5400000"/>
                  <a:gd name="f2" fmla="val 180"/>
                  <a:gd name="f3" fmla="val w"/>
                  <a:gd name="f4" fmla="val h"/>
                  <a:gd name="f5" fmla="val 0"/>
                  <a:gd name="f6" fmla="val 71"/>
                  <a:gd name="f7" fmla="val 13"/>
                  <a:gd name="f8" fmla="val 63"/>
                  <a:gd name="f9" fmla="val 14"/>
                  <a:gd name="f10" fmla="val 59"/>
                  <a:gd name="f11" fmla="val 11"/>
                  <a:gd name="f12" fmla="val 60"/>
                  <a:gd name="f13" fmla="val 10"/>
                  <a:gd name="f14" fmla="val 56"/>
                  <a:gd name="f15" fmla="val 8"/>
                  <a:gd name="f16" fmla="val 52"/>
                  <a:gd name="f17" fmla="val 55"/>
                  <a:gd name="f18" fmla="val 7"/>
                  <a:gd name="f19" fmla="val 50"/>
                  <a:gd name="f20" fmla="val 5"/>
                  <a:gd name="f21" fmla="val 46"/>
                  <a:gd name="f22" fmla="val 42"/>
                  <a:gd name="f23" fmla="val 1"/>
                  <a:gd name="f24" fmla="val 39"/>
                  <a:gd name="f25" fmla="val 2"/>
                  <a:gd name="f26" fmla="val 30"/>
                  <a:gd name="f27" fmla="val 18"/>
                  <a:gd name="f28" fmla="val 23"/>
                  <a:gd name="f29" fmla="val 17"/>
                  <a:gd name="f30" fmla="val 12"/>
                  <a:gd name="f31" fmla="val 19"/>
                  <a:gd name="f32" fmla="val 16"/>
                  <a:gd name="f33" fmla="val 3"/>
                  <a:gd name="f34" fmla="val 20"/>
                  <a:gd name="f35" fmla="val 22"/>
                  <a:gd name="f36" fmla="val 21"/>
                  <a:gd name="f37" fmla="val 26"/>
                  <a:gd name="f38" fmla="val 29"/>
                  <a:gd name="f39" fmla="val 28"/>
                  <a:gd name="f40" fmla="val 31"/>
                  <a:gd name="f41" fmla="val 37"/>
                  <a:gd name="f42" fmla="val 41"/>
                  <a:gd name="f43" fmla="val 44"/>
                  <a:gd name="f44" fmla="val 15"/>
                  <a:gd name="f45" fmla="val 40"/>
                  <a:gd name="f46" fmla="val 43"/>
                  <a:gd name="f47" fmla="val 24"/>
                  <a:gd name="f48" fmla="val 45"/>
                  <a:gd name="f49" fmla="val 47"/>
                  <a:gd name="f50" fmla="val 48"/>
                  <a:gd name="f51" fmla="val 32"/>
                  <a:gd name="f52" fmla="val 64"/>
                  <a:gd name="f53" fmla="val 57"/>
                  <a:gd name="f54" fmla="val 62"/>
                  <a:gd name="f55" fmla="val 54"/>
                  <a:gd name="f56" fmla="val 61"/>
                  <a:gd name="f57" fmla="val 65"/>
                  <a:gd name="f58" fmla="val 69"/>
                  <a:gd name="f59" fmla="val 36"/>
                  <a:gd name="f60" fmla="val 66"/>
                  <a:gd name="f61" fmla="val 35"/>
                  <a:gd name="f62" fmla="val 68"/>
                  <a:gd name="f63" fmla="val 38"/>
                  <a:gd name="f64" fmla="+- 0 0 -90"/>
                  <a:gd name="f65" fmla="*/ f3 1 71"/>
                  <a:gd name="f66" fmla="*/ f4 1 71"/>
                  <a:gd name="f67" fmla="+- f6 0 f5"/>
                  <a:gd name="f68" fmla="*/ f64 f0 1"/>
                  <a:gd name="f69" fmla="*/ f67 1 71"/>
                  <a:gd name="f70" fmla="*/ f68 1 f2"/>
                  <a:gd name="f71" fmla="*/ 13 1 f69"/>
                  <a:gd name="f72" fmla="*/ 63 1 f69"/>
                  <a:gd name="f73" fmla="*/ 10 1 f69"/>
                  <a:gd name="f74" fmla="*/ 56 1 f69"/>
                  <a:gd name="f75" fmla="*/ 7 1 f69"/>
                  <a:gd name="f76" fmla="*/ 50 1 f69"/>
                  <a:gd name="f77" fmla="*/ 0 1 f69"/>
                  <a:gd name="f78" fmla="*/ 42 1 f69"/>
                  <a:gd name="f79" fmla="*/ 1 1 f69"/>
                  <a:gd name="f80" fmla="*/ 39 1 f69"/>
                  <a:gd name="f81" fmla="*/ 5 1 f69"/>
                  <a:gd name="f82" fmla="*/ 30 1 f69"/>
                  <a:gd name="f83" fmla="*/ 8 1 f69"/>
                  <a:gd name="f84" fmla="*/ 17 1 f69"/>
                  <a:gd name="f85" fmla="*/ 2 1 f69"/>
                  <a:gd name="f86" fmla="*/ 18 1 f69"/>
                  <a:gd name="f87" fmla="*/ 3 1 f69"/>
                  <a:gd name="f88" fmla="*/ 20 1 f69"/>
                  <a:gd name="f89" fmla="*/ 26 1 f69"/>
                  <a:gd name="f90" fmla="*/ 31 1 f69"/>
                  <a:gd name="f91" fmla="*/ 44 1 f69"/>
                  <a:gd name="f92" fmla="*/ 41 1 f69"/>
                  <a:gd name="f93" fmla="*/ 15 1 f69"/>
                  <a:gd name="f94" fmla="*/ 21 1 f69"/>
                  <a:gd name="f95" fmla="*/ 45 1 f69"/>
                  <a:gd name="f96" fmla="*/ 22 1 f69"/>
                  <a:gd name="f97" fmla="*/ 24 1 f69"/>
                  <a:gd name="f98" fmla="*/ 47 1 f69"/>
                  <a:gd name="f99" fmla="*/ 29 1 f69"/>
                  <a:gd name="f100" fmla="*/ 48 1 f69"/>
                  <a:gd name="f101" fmla="*/ 32 1 f69"/>
                  <a:gd name="f102" fmla="*/ 64 1 f69"/>
                  <a:gd name="f103" fmla="*/ 40 1 f69"/>
                  <a:gd name="f104" fmla="*/ 71 1 f69"/>
                  <a:gd name="f105" fmla="*/ 54 1 f69"/>
                  <a:gd name="f106" fmla="*/ 61 1 f69"/>
                  <a:gd name="f107" fmla="*/ 69 1 f69"/>
                  <a:gd name="f108" fmla="*/ 35 1 f69"/>
                  <a:gd name="f109" fmla="*/ 68 1 f69"/>
                  <a:gd name="f110" fmla="*/ f6 1 f69"/>
                  <a:gd name="f111" fmla="+- f70 0 f1"/>
                  <a:gd name="f112" fmla="*/ f77 f65 1"/>
                  <a:gd name="f113" fmla="*/ f110 f65 1"/>
                  <a:gd name="f114" fmla="*/ f110 f66 1"/>
                  <a:gd name="f115" fmla="*/ f77 f66 1"/>
                  <a:gd name="f116" fmla="*/ f71 f65 1"/>
                  <a:gd name="f117" fmla="*/ f72 f66 1"/>
                  <a:gd name="f118" fmla="*/ f73 f65 1"/>
                  <a:gd name="f119" fmla="*/ f74 f66 1"/>
                  <a:gd name="f120" fmla="*/ f75 f65 1"/>
                  <a:gd name="f121" fmla="*/ f76 f66 1"/>
                  <a:gd name="f122" fmla="*/ f78 f66 1"/>
                  <a:gd name="f123" fmla="*/ f79 f65 1"/>
                  <a:gd name="f124" fmla="*/ f80 f66 1"/>
                  <a:gd name="f125" fmla="*/ f81 f65 1"/>
                  <a:gd name="f126" fmla="*/ f82 f66 1"/>
                  <a:gd name="f127" fmla="*/ f83 f65 1"/>
                  <a:gd name="f128" fmla="*/ f84 f66 1"/>
                  <a:gd name="f129" fmla="*/ f85 f66 1"/>
                  <a:gd name="f130" fmla="*/ f86 f65 1"/>
                  <a:gd name="f131" fmla="*/ f87 f66 1"/>
                  <a:gd name="f132" fmla="*/ f88 f65 1"/>
                  <a:gd name="f133" fmla="*/ f89 f65 1"/>
                  <a:gd name="f134" fmla="*/ f90 f65 1"/>
                  <a:gd name="f135" fmla="*/ f91 f65 1"/>
                  <a:gd name="f136" fmla="*/ f71 f66 1"/>
                  <a:gd name="f137" fmla="*/ f92 f65 1"/>
                  <a:gd name="f138" fmla="*/ f93 f66 1"/>
                  <a:gd name="f139" fmla="*/ f94 f66 1"/>
                  <a:gd name="f140" fmla="*/ f95 f65 1"/>
                  <a:gd name="f141" fmla="*/ f96 f66 1"/>
                  <a:gd name="f142" fmla="*/ f97 f66 1"/>
                  <a:gd name="f143" fmla="*/ f98 f65 1"/>
                  <a:gd name="f144" fmla="*/ f99 f66 1"/>
                  <a:gd name="f145" fmla="*/ f100 f65 1"/>
                  <a:gd name="f146" fmla="*/ f101 f66 1"/>
                  <a:gd name="f147" fmla="*/ f102 f65 1"/>
                  <a:gd name="f148" fmla="*/ f103 f66 1"/>
                  <a:gd name="f149" fmla="*/ f104 f65 1"/>
                  <a:gd name="f150" fmla="*/ f105 f65 1"/>
                  <a:gd name="f151" fmla="*/ f106 f66 1"/>
                  <a:gd name="f152" fmla="*/ f78 f65 1"/>
                  <a:gd name="f153" fmla="*/ f107 f66 1"/>
                  <a:gd name="f154" fmla="*/ f108 f65 1"/>
                  <a:gd name="f155" fmla="*/ f109 f66 1"/>
                  <a:gd name="f156" fmla="*/ f99 f65 1"/>
                  <a:gd name="f157" fmla="*/ f104 f66 1"/>
                </a:gdLst>
                <a:ahLst/>
                <a:cxnLst>
                  <a:cxn ang="3cd4">
                    <a:pos x="hc" y="t"/>
                  </a:cxn>
                  <a:cxn ang="0">
                    <a:pos x="r" y="vc"/>
                  </a:cxn>
                  <a:cxn ang="cd4">
                    <a:pos x="hc" y="b"/>
                  </a:cxn>
                  <a:cxn ang="cd2">
                    <a:pos x="l" y="vc"/>
                  </a:cxn>
                  <a:cxn ang="f111">
                    <a:pos x="f116" y="f117"/>
                  </a:cxn>
                  <a:cxn ang="f111">
                    <a:pos x="f118" y="f119"/>
                  </a:cxn>
                  <a:cxn ang="f111">
                    <a:pos x="f120" y="f121"/>
                  </a:cxn>
                  <a:cxn ang="f111">
                    <a:pos x="f112" y="f122"/>
                  </a:cxn>
                  <a:cxn ang="f111">
                    <a:pos x="f123" y="f124"/>
                  </a:cxn>
                  <a:cxn ang="f111">
                    <a:pos x="f125" y="f126"/>
                  </a:cxn>
                  <a:cxn ang="f111">
                    <a:pos x="f127" y="f128"/>
                  </a:cxn>
                  <a:cxn ang="f111">
                    <a:pos x="f116" y="f129"/>
                  </a:cxn>
                  <a:cxn ang="f111">
                    <a:pos x="f130" y="f131"/>
                  </a:cxn>
                  <a:cxn ang="f111">
                    <a:pos x="f132" y="f115"/>
                  </a:cxn>
                  <a:cxn ang="f111">
                    <a:pos x="f133" y="f129"/>
                  </a:cxn>
                  <a:cxn ang="f111">
                    <a:pos x="f134" y="f129"/>
                  </a:cxn>
                  <a:cxn ang="f111">
                    <a:pos x="f135" y="f136"/>
                  </a:cxn>
                  <a:cxn ang="f111">
                    <a:pos x="f137" y="f138"/>
                  </a:cxn>
                  <a:cxn ang="f111">
                    <a:pos x="f137" y="f139"/>
                  </a:cxn>
                  <a:cxn ang="f111">
                    <a:pos x="f140" y="f141"/>
                  </a:cxn>
                  <a:cxn ang="f111">
                    <a:pos x="f135" y="f142"/>
                  </a:cxn>
                  <a:cxn ang="f111">
                    <a:pos x="f143" y="f144"/>
                  </a:cxn>
                  <a:cxn ang="f111">
                    <a:pos x="f145" y="f146"/>
                  </a:cxn>
                  <a:cxn ang="f111">
                    <a:pos x="f147" y="f148"/>
                  </a:cxn>
                  <a:cxn ang="f111">
                    <a:pos x="f149" y="f122"/>
                  </a:cxn>
                  <a:cxn ang="f111">
                    <a:pos x="f150" y="f151"/>
                  </a:cxn>
                  <a:cxn ang="f111">
                    <a:pos x="f152" y="f153"/>
                  </a:cxn>
                  <a:cxn ang="f111">
                    <a:pos x="f154" y="f155"/>
                  </a:cxn>
                  <a:cxn ang="f111">
                    <a:pos x="f156" y="f157"/>
                  </a:cxn>
                  <a:cxn ang="f111">
                    <a:pos x="f116" y="f117"/>
                  </a:cxn>
                </a:cxnLst>
                <a:rect l="f112" t="f115" r="f113" b="f114"/>
                <a:pathLst>
                  <a:path w="71" h="71">
                    <a:moveTo>
                      <a:pt x="f7" y="f8"/>
                    </a:moveTo>
                    <a:cubicBezTo>
                      <a:pt x="f9" y="f10"/>
                      <a:pt x="f11" y="f12"/>
                      <a:pt x="f13" y="f14"/>
                    </a:cubicBezTo>
                    <a:cubicBezTo>
                      <a:pt x="f15" y="f16"/>
                      <a:pt x="f15" y="f17"/>
                      <a:pt x="f18" y="f19"/>
                    </a:cubicBezTo>
                    <a:cubicBezTo>
                      <a:pt x="f20" y="f21"/>
                      <a:pt x="f5" y="f22"/>
                      <a:pt x="f5" y="f22"/>
                    </a:cubicBezTo>
                    <a:cubicBezTo>
                      <a:pt x="f23" y="f24"/>
                      <a:pt x="f23" y="f24"/>
                      <a:pt x="f23" y="f24"/>
                    </a:cubicBezTo>
                    <a:cubicBezTo>
                      <a:pt x="f25" y="f24"/>
                      <a:pt x="f20" y="f24"/>
                      <a:pt x="f20" y="f26"/>
                    </a:cubicBezTo>
                    <a:cubicBezTo>
                      <a:pt x="f20" y="f27"/>
                      <a:pt x="f18" y="f28"/>
                      <a:pt x="f15" y="f29"/>
                    </a:cubicBezTo>
                    <a:cubicBezTo>
                      <a:pt x="f15" y="f13"/>
                      <a:pt x="f30" y="f30"/>
                      <a:pt x="f7" y="f25"/>
                    </a:cubicBezTo>
                    <a:cubicBezTo>
                      <a:pt x="f31" y="f23"/>
                      <a:pt x="f32" y="f33"/>
                      <a:pt x="f27" y="f33"/>
                    </a:cubicBezTo>
                    <a:cubicBezTo>
                      <a:pt x="f34" y="f33"/>
                      <a:pt x="f31" y="f5"/>
                      <a:pt x="f34" y="f5"/>
                    </a:cubicBezTo>
                    <a:cubicBezTo>
                      <a:pt x="f35" y="f5"/>
                      <a:pt x="f36" y="f33"/>
                      <a:pt x="f37" y="f25"/>
                    </a:cubicBezTo>
                    <a:cubicBezTo>
                      <a:pt x="f38" y="f23"/>
                      <a:pt x="f39" y="f25"/>
                      <a:pt x="f40" y="f25"/>
                    </a:cubicBezTo>
                    <a:cubicBezTo>
                      <a:pt x="f41" y="f23"/>
                      <a:pt x="f42" y="f15"/>
                      <a:pt x="f43" y="f7"/>
                    </a:cubicBezTo>
                    <a:cubicBezTo>
                      <a:pt x="f43" y="f7"/>
                      <a:pt x="f22" y="f7"/>
                      <a:pt x="f42" y="f44"/>
                    </a:cubicBezTo>
                    <a:cubicBezTo>
                      <a:pt x="f45" y="f36"/>
                      <a:pt x="f42" y="f35"/>
                      <a:pt x="f42" y="f36"/>
                    </a:cubicBezTo>
                    <a:cubicBezTo>
                      <a:pt x="f46" y="f47"/>
                      <a:pt x="f46" y="f34"/>
                      <a:pt x="f48" y="f35"/>
                    </a:cubicBezTo>
                    <a:cubicBezTo>
                      <a:pt x="f43" y="f47"/>
                      <a:pt x="f43" y="f47"/>
                      <a:pt x="f43" y="f47"/>
                    </a:cubicBezTo>
                    <a:cubicBezTo>
                      <a:pt x="f49" y="f38"/>
                      <a:pt x="f49" y="f38"/>
                      <a:pt x="f49" y="f38"/>
                    </a:cubicBezTo>
                    <a:cubicBezTo>
                      <a:pt x="f50" y="f51"/>
                      <a:pt x="f50" y="f51"/>
                      <a:pt x="f50" y="f51"/>
                    </a:cubicBezTo>
                    <a:cubicBezTo>
                      <a:pt x="f52" y="f45"/>
                      <a:pt x="f52" y="f45"/>
                      <a:pt x="f52" y="f45"/>
                    </a:cubicBezTo>
                    <a:cubicBezTo>
                      <a:pt x="f6" y="f22"/>
                      <a:pt x="f6" y="f22"/>
                      <a:pt x="f6" y="f22"/>
                    </a:cubicBezTo>
                    <a:cubicBezTo>
                      <a:pt x="f53" y="f12"/>
                      <a:pt x="f14" y="f54"/>
                      <a:pt x="f55" y="f56"/>
                    </a:cubicBezTo>
                    <a:cubicBezTo>
                      <a:pt x="f19" y="f12"/>
                      <a:pt x="f49" y="f57"/>
                      <a:pt x="f22" y="f58"/>
                    </a:cubicBezTo>
                    <a:cubicBezTo>
                      <a:pt x="f59" y="f58"/>
                      <a:pt x="f45" y="f60"/>
                      <a:pt x="f61" y="f62"/>
                    </a:cubicBezTo>
                    <a:cubicBezTo>
                      <a:pt x="f40" y="f58"/>
                      <a:pt x="f63" y="f6"/>
                      <a:pt x="f38" y="f6"/>
                    </a:cubicBezTo>
                    <a:cubicBezTo>
                      <a:pt x="f31" y="f6"/>
                      <a:pt x="f28" y="f52"/>
                      <a:pt x="f7"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54" name="Somalia">
                <a:extLst>
                  <a:ext uri="{FF2B5EF4-FFF2-40B4-BE49-F238E27FC236}">
                    <a16:creationId xmlns:a16="http://schemas.microsoft.com/office/drawing/2014/main" id="{9B10FB2E-2101-EBC1-81A3-37FF9383B653}"/>
                  </a:ext>
                </a:extLst>
              </p:cNvPr>
              <p:cNvSpPr/>
              <p:nvPr/>
            </p:nvSpPr>
            <p:spPr>
              <a:xfrm>
                <a:off x="7850014" y="4139123"/>
                <a:ext cx="262085" cy="436269"/>
              </a:xfrm>
              <a:custGeom>
                <a:avLst/>
                <a:gdLst>
                  <a:gd name="f0" fmla="val 10800000"/>
                  <a:gd name="f1" fmla="val 5400000"/>
                  <a:gd name="f2" fmla="val 180"/>
                  <a:gd name="f3" fmla="val w"/>
                  <a:gd name="f4" fmla="val h"/>
                  <a:gd name="f5" fmla="val 0"/>
                  <a:gd name="f6" fmla="val 49"/>
                  <a:gd name="f7" fmla="val 89"/>
                  <a:gd name="f8" fmla="val 5"/>
                  <a:gd name="f9" fmla="val 6"/>
                  <a:gd name="f10" fmla="val 88"/>
                  <a:gd name="f11" fmla="val 8"/>
                  <a:gd name="f12" fmla="val 83"/>
                  <a:gd name="f13" fmla="val 9"/>
                  <a:gd name="f14" fmla="val 79"/>
                  <a:gd name="f15" fmla="val 13"/>
                  <a:gd name="f16" fmla="val 78"/>
                  <a:gd name="f17" fmla="val 16"/>
                  <a:gd name="f18" fmla="val 73"/>
                  <a:gd name="f19" fmla="val 18"/>
                  <a:gd name="f20" fmla="val 68"/>
                  <a:gd name="f21" fmla="val 21"/>
                  <a:gd name="f22" fmla="val 25"/>
                  <a:gd name="f23" fmla="val 62"/>
                  <a:gd name="f24" fmla="val 29"/>
                  <a:gd name="f25" fmla="val 57"/>
                  <a:gd name="f26" fmla="val 33"/>
                  <a:gd name="f27" fmla="val 53"/>
                  <a:gd name="f28" fmla="val 34"/>
                  <a:gd name="f29" fmla="val 45"/>
                  <a:gd name="f30" fmla="val 39"/>
                  <a:gd name="f31" fmla="val 44"/>
                  <a:gd name="f32" fmla="val 40"/>
                  <a:gd name="f33" fmla="val 36"/>
                  <a:gd name="f34" fmla="val 31"/>
                  <a:gd name="f35" fmla="val 22"/>
                  <a:gd name="f36" fmla="val 20"/>
                  <a:gd name="f37" fmla="val 23"/>
                  <a:gd name="f38" fmla="val 46"/>
                  <a:gd name="f39" fmla="val 48"/>
                  <a:gd name="f40" fmla="val 11"/>
                  <a:gd name="f41" fmla="val 14"/>
                  <a:gd name="f42" fmla="val 47"/>
                  <a:gd name="f43" fmla="val 10"/>
                  <a:gd name="f44" fmla="val 7"/>
                  <a:gd name="f45" fmla="val 2"/>
                  <a:gd name="f46" fmla="val 43"/>
                  <a:gd name="f47" fmla="val 1"/>
                  <a:gd name="f48" fmla="val 38"/>
                  <a:gd name="f49" fmla="val 4"/>
                  <a:gd name="f50" fmla="val 35"/>
                  <a:gd name="f51" fmla="val 32"/>
                  <a:gd name="f52" fmla="val 28"/>
                  <a:gd name="f53" fmla="val 24"/>
                  <a:gd name="f54" fmla="val 15"/>
                  <a:gd name="f55" fmla="val 3"/>
                  <a:gd name="f56" fmla="val 12"/>
                  <a:gd name="f57" fmla="val 26"/>
                  <a:gd name="f58" fmla="val 19"/>
                  <a:gd name="f59" fmla="val 52"/>
                  <a:gd name="f60" fmla="val 56"/>
                  <a:gd name="f61" fmla="val 60"/>
                  <a:gd name="f62" fmla="val 64"/>
                  <a:gd name="f63" fmla="val 82"/>
                  <a:gd name="f64" fmla="+- 0 0 -90"/>
                  <a:gd name="f65" fmla="*/ f3 1 49"/>
                  <a:gd name="f66" fmla="*/ f4 1 89"/>
                  <a:gd name="f67" fmla="+- f7 0 f5"/>
                  <a:gd name="f68" fmla="+- f6 0 f5"/>
                  <a:gd name="f69" fmla="*/ f64 f0 1"/>
                  <a:gd name="f70" fmla="*/ f68 1 49"/>
                  <a:gd name="f71" fmla="*/ f67 1 89"/>
                  <a:gd name="f72" fmla="*/ f69 1 f2"/>
                  <a:gd name="f73" fmla="*/ 5 1 f70"/>
                  <a:gd name="f74" fmla="*/ 89 1 f71"/>
                  <a:gd name="f75" fmla="*/ 8 1 f70"/>
                  <a:gd name="f76" fmla="*/ 83 1 f71"/>
                  <a:gd name="f77" fmla="*/ 16 1 f70"/>
                  <a:gd name="f78" fmla="*/ 73 1 f71"/>
                  <a:gd name="f79" fmla="*/ 25 1 f70"/>
                  <a:gd name="f80" fmla="*/ 62 1 f71"/>
                  <a:gd name="f81" fmla="*/ 33 1 f70"/>
                  <a:gd name="f82" fmla="*/ 49 1 f71"/>
                  <a:gd name="f83" fmla="*/ 40 1 f70"/>
                  <a:gd name="f84" fmla="*/ 36 1 f71"/>
                  <a:gd name="f85" fmla="*/ 44 1 f70"/>
                  <a:gd name="f86" fmla="*/ 22 1 f71"/>
                  <a:gd name="f87" fmla="*/ 46 1 f70"/>
                  <a:gd name="f88" fmla="*/ 16 1 f71"/>
                  <a:gd name="f89" fmla="*/ 47 1 f70"/>
                  <a:gd name="f90" fmla="*/ 13 1 f71"/>
                  <a:gd name="f91" fmla="*/ 8 1 f71"/>
                  <a:gd name="f92" fmla="*/ 2 1 f71"/>
                  <a:gd name="f93" fmla="*/ 43 1 f70"/>
                  <a:gd name="f94" fmla="*/ 1 1 f71"/>
                  <a:gd name="f95" fmla="*/ 36 1 f70"/>
                  <a:gd name="f96" fmla="*/ 5 1 f71"/>
                  <a:gd name="f97" fmla="*/ 32 1 f70"/>
                  <a:gd name="f98" fmla="*/ 6 1 f71"/>
                  <a:gd name="f99" fmla="*/ 24 1 f70"/>
                  <a:gd name="f100" fmla="*/ 7 1 f71"/>
                  <a:gd name="f101" fmla="*/ 18 1 f70"/>
                  <a:gd name="f102" fmla="*/ 9 1 f71"/>
                  <a:gd name="f103" fmla="*/ 9 1 f70"/>
                  <a:gd name="f104" fmla="*/ 3 1 f71"/>
                  <a:gd name="f105" fmla="*/ 7 1 f70"/>
                  <a:gd name="f106" fmla="*/ 6 1 f70"/>
                  <a:gd name="f107" fmla="*/ 12 1 f71"/>
                  <a:gd name="f108" fmla="*/ 10 1 f70"/>
                  <a:gd name="f109" fmla="*/ 15 1 f71"/>
                  <a:gd name="f110" fmla="*/ 26 1 f70"/>
                  <a:gd name="f111" fmla="*/ 23 1 f71"/>
                  <a:gd name="f112" fmla="*/ 25 1 f71"/>
                  <a:gd name="f113" fmla="*/ 44 1 f71"/>
                  <a:gd name="f114" fmla="*/ 4 1 f70"/>
                  <a:gd name="f115" fmla="*/ 52 1 f71"/>
                  <a:gd name="f116" fmla="*/ 0 1 f70"/>
                  <a:gd name="f117" fmla="*/ 60 1 f71"/>
                  <a:gd name="f118" fmla="*/ 82 1 f71"/>
                  <a:gd name="f119" fmla="*/ f6 1 f70"/>
                  <a:gd name="f120" fmla="*/ 0 1 f71"/>
                  <a:gd name="f121" fmla="*/ f7 1 f71"/>
                  <a:gd name="f122" fmla="+- f72 0 f1"/>
                  <a:gd name="f123" fmla="*/ f116 f65 1"/>
                  <a:gd name="f124" fmla="*/ f119 f65 1"/>
                  <a:gd name="f125" fmla="*/ f121 f66 1"/>
                  <a:gd name="f126" fmla="*/ f120 f66 1"/>
                  <a:gd name="f127" fmla="*/ f73 f65 1"/>
                  <a:gd name="f128" fmla="*/ f74 f66 1"/>
                  <a:gd name="f129" fmla="*/ f75 f65 1"/>
                  <a:gd name="f130" fmla="*/ f76 f66 1"/>
                  <a:gd name="f131" fmla="*/ f77 f65 1"/>
                  <a:gd name="f132" fmla="*/ f78 f66 1"/>
                  <a:gd name="f133" fmla="*/ f79 f65 1"/>
                  <a:gd name="f134" fmla="*/ f80 f66 1"/>
                  <a:gd name="f135" fmla="*/ f81 f65 1"/>
                  <a:gd name="f136" fmla="*/ f82 f66 1"/>
                  <a:gd name="f137" fmla="*/ f83 f65 1"/>
                  <a:gd name="f138" fmla="*/ f84 f66 1"/>
                  <a:gd name="f139" fmla="*/ f85 f65 1"/>
                  <a:gd name="f140" fmla="*/ f86 f66 1"/>
                  <a:gd name="f141" fmla="*/ f87 f65 1"/>
                  <a:gd name="f142" fmla="*/ f88 f66 1"/>
                  <a:gd name="f143" fmla="*/ f89 f65 1"/>
                  <a:gd name="f144" fmla="*/ f90 f66 1"/>
                  <a:gd name="f145" fmla="*/ f91 f66 1"/>
                  <a:gd name="f146" fmla="*/ f92 f66 1"/>
                  <a:gd name="f147" fmla="*/ f93 f65 1"/>
                  <a:gd name="f148" fmla="*/ f94 f66 1"/>
                  <a:gd name="f149" fmla="*/ f95 f65 1"/>
                  <a:gd name="f150" fmla="*/ f96 f66 1"/>
                  <a:gd name="f151" fmla="*/ f97 f65 1"/>
                  <a:gd name="f152" fmla="*/ f98 f66 1"/>
                  <a:gd name="f153" fmla="*/ f99 f65 1"/>
                  <a:gd name="f154" fmla="*/ f100 f66 1"/>
                  <a:gd name="f155" fmla="*/ f101 f65 1"/>
                  <a:gd name="f156" fmla="*/ f102 f66 1"/>
                  <a:gd name="f157" fmla="*/ f103 f65 1"/>
                  <a:gd name="f158" fmla="*/ f104 f66 1"/>
                  <a:gd name="f159" fmla="*/ f105 f65 1"/>
                  <a:gd name="f160" fmla="*/ f106 f65 1"/>
                  <a:gd name="f161" fmla="*/ f107 f66 1"/>
                  <a:gd name="f162" fmla="*/ f108 f65 1"/>
                  <a:gd name="f163" fmla="*/ f109 f66 1"/>
                  <a:gd name="f164" fmla="*/ f110 f65 1"/>
                  <a:gd name="f165" fmla="*/ f111 f66 1"/>
                  <a:gd name="f166" fmla="*/ f112 f66 1"/>
                  <a:gd name="f167" fmla="*/ f113 f66 1"/>
                  <a:gd name="f168" fmla="*/ f114 f65 1"/>
                  <a:gd name="f169" fmla="*/ f115 f66 1"/>
                  <a:gd name="f170" fmla="*/ f117 f66 1"/>
                  <a:gd name="f171" fmla="*/ f118 f66 1"/>
                </a:gdLst>
                <a:ahLst/>
                <a:cxnLst>
                  <a:cxn ang="3cd4">
                    <a:pos x="hc" y="t"/>
                  </a:cxn>
                  <a:cxn ang="0">
                    <a:pos x="r" y="vc"/>
                  </a:cxn>
                  <a:cxn ang="cd4">
                    <a:pos x="hc" y="b"/>
                  </a:cxn>
                  <a:cxn ang="cd2">
                    <a:pos x="l" y="vc"/>
                  </a:cxn>
                  <a:cxn ang="f122">
                    <a:pos x="f127" y="f128"/>
                  </a:cxn>
                  <a:cxn ang="f122">
                    <a:pos x="f129" y="f130"/>
                  </a:cxn>
                  <a:cxn ang="f122">
                    <a:pos x="f131" y="f132"/>
                  </a:cxn>
                  <a:cxn ang="f122">
                    <a:pos x="f133" y="f134"/>
                  </a:cxn>
                  <a:cxn ang="f122">
                    <a:pos x="f135" y="f136"/>
                  </a:cxn>
                  <a:cxn ang="f122">
                    <a:pos x="f137" y="f138"/>
                  </a:cxn>
                  <a:cxn ang="f122">
                    <a:pos x="f139" y="f140"/>
                  </a:cxn>
                  <a:cxn ang="f122">
                    <a:pos x="f141" y="f142"/>
                  </a:cxn>
                  <a:cxn ang="f122">
                    <a:pos x="f143" y="f144"/>
                  </a:cxn>
                  <a:cxn ang="f122">
                    <a:pos x="f143" y="f145"/>
                  </a:cxn>
                  <a:cxn ang="f122">
                    <a:pos x="f143" y="f146"/>
                  </a:cxn>
                  <a:cxn ang="f122">
                    <a:pos x="f147" y="f148"/>
                  </a:cxn>
                  <a:cxn ang="f122">
                    <a:pos x="f149" y="f150"/>
                  </a:cxn>
                  <a:cxn ang="f122">
                    <a:pos x="f151" y="f152"/>
                  </a:cxn>
                  <a:cxn ang="f122">
                    <a:pos x="f153" y="f154"/>
                  </a:cxn>
                  <a:cxn ang="f122">
                    <a:pos x="f155" y="f156"/>
                  </a:cxn>
                  <a:cxn ang="f122">
                    <a:pos x="f157" y="f158"/>
                  </a:cxn>
                  <a:cxn ang="f122">
                    <a:pos x="f159" y="f150"/>
                  </a:cxn>
                  <a:cxn ang="f122">
                    <a:pos x="f160" y="f154"/>
                  </a:cxn>
                  <a:cxn ang="f122">
                    <a:pos x="f157" y="f161"/>
                  </a:cxn>
                  <a:cxn ang="f122">
                    <a:pos x="f162" y="f163"/>
                  </a:cxn>
                  <a:cxn ang="f122">
                    <a:pos x="f164" y="f165"/>
                  </a:cxn>
                  <a:cxn ang="f122">
                    <a:pos x="f135" y="f166"/>
                  </a:cxn>
                  <a:cxn ang="f122">
                    <a:pos x="f131" y="f167"/>
                  </a:cxn>
                  <a:cxn ang="f122">
                    <a:pos x="f168" y="f169"/>
                  </a:cxn>
                  <a:cxn ang="f122">
                    <a:pos x="f123" y="f170"/>
                  </a:cxn>
                  <a:cxn ang="f122">
                    <a:pos x="f123" y="f171"/>
                  </a:cxn>
                  <a:cxn ang="f122">
                    <a:pos x="f127" y="f128"/>
                  </a:cxn>
                </a:cxnLst>
                <a:rect l="f123" t="f126" r="f124" b="f125"/>
                <a:pathLst>
                  <a:path w="49" h="89">
                    <a:moveTo>
                      <a:pt x="f8" y="f7"/>
                    </a:moveTo>
                    <a:cubicBezTo>
                      <a:pt x="f9" y="f10"/>
                      <a:pt x="f9" y="f10"/>
                      <a:pt x="f11" y="f12"/>
                    </a:cubicBezTo>
                    <a:cubicBezTo>
                      <a:pt x="f13" y="f14"/>
                      <a:pt x="f15" y="f16"/>
                      <a:pt x="f17" y="f18"/>
                    </a:cubicBezTo>
                    <a:cubicBezTo>
                      <a:pt x="f19" y="f20"/>
                      <a:pt x="f21" y="f20"/>
                      <a:pt x="f22" y="f23"/>
                    </a:cubicBezTo>
                    <a:cubicBezTo>
                      <a:pt x="f24" y="f25"/>
                      <a:pt x="f26" y="f27"/>
                      <a:pt x="f26" y="f6"/>
                    </a:cubicBezTo>
                    <a:cubicBezTo>
                      <a:pt x="f28" y="f29"/>
                      <a:pt x="f30" y="f31"/>
                      <a:pt x="f32" y="f33"/>
                    </a:cubicBezTo>
                    <a:cubicBezTo>
                      <a:pt x="f32" y="f34"/>
                      <a:pt x="f29" y="f22"/>
                      <a:pt x="f31" y="f35"/>
                    </a:cubicBezTo>
                    <a:cubicBezTo>
                      <a:pt x="f31" y="f36"/>
                      <a:pt x="f31" y="f37"/>
                      <a:pt x="f38" y="f17"/>
                    </a:cubicBezTo>
                    <a:cubicBezTo>
                      <a:pt x="f39" y="f40"/>
                      <a:pt x="f38" y="f41"/>
                      <a:pt x="f42" y="f15"/>
                    </a:cubicBezTo>
                    <a:cubicBezTo>
                      <a:pt x="f39" y="f43"/>
                      <a:pt x="f38" y="f44"/>
                      <a:pt x="f42" y="f11"/>
                    </a:cubicBezTo>
                    <a:cubicBezTo>
                      <a:pt x="f6" y="f11"/>
                      <a:pt x="f38" y="f9"/>
                      <a:pt x="f42" y="f45"/>
                    </a:cubicBezTo>
                    <a:cubicBezTo>
                      <a:pt x="f42" y="f5"/>
                      <a:pt x="f29" y="f5"/>
                      <a:pt x="f46" y="f47"/>
                    </a:cubicBezTo>
                    <a:cubicBezTo>
                      <a:pt x="f46" y="f47"/>
                      <a:pt x="f48" y="f8"/>
                      <a:pt x="f33" y="f8"/>
                    </a:cubicBezTo>
                    <a:cubicBezTo>
                      <a:pt x="f26" y="f49"/>
                      <a:pt x="f50" y="f9"/>
                      <a:pt x="f51" y="f9"/>
                    </a:cubicBezTo>
                    <a:cubicBezTo>
                      <a:pt x="f52" y="f8"/>
                      <a:pt x="f24" y="f11"/>
                      <a:pt x="f53" y="f44"/>
                    </a:cubicBezTo>
                    <a:cubicBezTo>
                      <a:pt x="f21" y="f44"/>
                      <a:pt x="f21" y="f11"/>
                      <a:pt x="f19" y="f13"/>
                    </a:cubicBezTo>
                    <a:cubicBezTo>
                      <a:pt x="f54" y="f40"/>
                      <a:pt x="f43" y="f8"/>
                      <a:pt x="f13" y="f55"/>
                    </a:cubicBezTo>
                    <a:cubicBezTo>
                      <a:pt x="f44" y="f8"/>
                      <a:pt x="f44" y="f8"/>
                      <a:pt x="f44" y="f8"/>
                    </a:cubicBezTo>
                    <a:cubicBezTo>
                      <a:pt x="f9" y="f44"/>
                      <a:pt x="f9" y="f44"/>
                      <a:pt x="f9" y="f44"/>
                    </a:cubicBezTo>
                    <a:cubicBezTo>
                      <a:pt x="f13" y="f56"/>
                      <a:pt x="f13" y="f56"/>
                      <a:pt x="f13" y="f56"/>
                    </a:cubicBezTo>
                    <a:cubicBezTo>
                      <a:pt x="f43" y="f54"/>
                      <a:pt x="f43" y="f54"/>
                      <a:pt x="f43" y="f54"/>
                    </a:cubicBezTo>
                    <a:cubicBezTo>
                      <a:pt x="f57" y="f37"/>
                      <a:pt x="f57" y="f37"/>
                      <a:pt x="f57" y="f37"/>
                    </a:cubicBezTo>
                    <a:cubicBezTo>
                      <a:pt x="f26" y="f22"/>
                      <a:pt x="f26" y="f22"/>
                      <a:pt x="f26" y="f22"/>
                    </a:cubicBezTo>
                    <a:cubicBezTo>
                      <a:pt x="f58" y="f46"/>
                      <a:pt x="f19" y="f29"/>
                      <a:pt x="f17" y="f31"/>
                    </a:cubicBezTo>
                    <a:cubicBezTo>
                      <a:pt x="f56" y="f46"/>
                      <a:pt x="f13" y="f39"/>
                      <a:pt x="f49" y="f59"/>
                    </a:cubicBezTo>
                    <a:cubicBezTo>
                      <a:pt x="f55" y="f25"/>
                      <a:pt x="f5" y="f60"/>
                      <a:pt x="f5" y="f61"/>
                    </a:cubicBezTo>
                    <a:cubicBezTo>
                      <a:pt x="f5" y="f62"/>
                      <a:pt x="f5" y="f14"/>
                      <a:pt x="f5" y="f63"/>
                    </a:cubicBezTo>
                    <a:cubicBezTo>
                      <a:pt x="f5" y="f12"/>
                      <a:pt x="f5" y="f12"/>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55" name="Kenya">
                <a:extLst>
                  <a:ext uri="{FF2B5EF4-FFF2-40B4-BE49-F238E27FC236}">
                    <a16:creationId xmlns:a16="http://schemas.microsoft.com/office/drawing/2014/main" id="{69F2B4F4-27EC-FCA1-EEE6-5901FE2E1B40}"/>
                  </a:ext>
                </a:extLst>
              </p:cNvPr>
              <p:cNvSpPr/>
              <p:nvPr/>
            </p:nvSpPr>
            <p:spPr>
              <a:xfrm>
                <a:off x="7669264" y="4344799"/>
                <a:ext cx="207861" cy="338620"/>
              </a:xfrm>
              <a:custGeom>
                <a:avLst/>
                <a:gdLst>
                  <a:gd name="f0" fmla="val 10800000"/>
                  <a:gd name="f1" fmla="val 5400000"/>
                  <a:gd name="f2" fmla="val 180"/>
                  <a:gd name="f3" fmla="val w"/>
                  <a:gd name="f4" fmla="val h"/>
                  <a:gd name="f5" fmla="val 0"/>
                  <a:gd name="f6" fmla="val 39"/>
                  <a:gd name="f7" fmla="val 69"/>
                  <a:gd name="f8" fmla="val 28"/>
                  <a:gd name="f9" fmla="val 68"/>
                  <a:gd name="f10" fmla="val 29"/>
                  <a:gd name="f11" fmla="val 67"/>
                  <a:gd name="f12" fmla="val 66"/>
                  <a:gd name="f13" fmla="val 30"/>
                  <a:gd name="f14" fmla="val 63"/>
                  <a:gd name="f15" fmla="val 31"/>
                  <a:gd name="f16" fmla="val 64"/>
                  <a:gd name="f17" fmla="val 61"/>
                  <a:gd name="f18" fmla="val 57"/>
                  <a:gd name="f19" fmla="val 32"/>
                  <a:gd name="f20" fmla="val 59"/>
                  <a:gd name="f21" fmla="val 55"/>
                  <a:gd name="f22" fmla="val 50"/>
                  <a:gd name="f23" fmla="val 35"/>
                  <a:gd name="f24" fmla="val 52"/>
                  <a:gd name="f25" fmla="val 47"/>
                  <a:gd name="f26" fmla="val 34"/>
                  <a:gd name="f27" fmla="val 41"/>
                  <a:gd name="f28" fmla="val 40"/>
                  <a:gd name="f29" fmla="val 37"/>
                  <a:gd name="f30" fmla="val 22"/>
                  <a:gd name="f31" fmla="val 18"/>
                  <a:gd name="f32" fmla="val 14"/>
                  <a:gd name="f33" fmla="val 15"/>
                  <a:gd name="f34" fmla="val 38"/>
                  <a:gd name="f35" fmla="val 10"/>
                  <a:gd name="f36" fmla="val 36"/>
                  <a:gd name="f37" fmla="val 7"/>
                  <a:gd name="f38" fmla="val 9"/>
                  <a:gd name="f39" fmla="val 27"/>
                  <a:gd name="f40" fmla="val 12"/>
                  <a:gd name="f41" fmla="val 25"/>
                  <a:gd name="f42" fmla="val 19"/>
                  <a:gd name="f43" fmla="val 5"/>
                  <a:gd name="f44" fmla="val 4"/>
                  <a:gd name="f45" fmla="val 8"/>
                  <a:gd name="f46" fmla="val 3"/>
                  <a:gd name="f47" fmla="val 16"/>
                  <a:gd name="f48" fmla="val 17"/>
                  <a:gd name="f49" fmla="val 20"/>
                  <a:gd name="f50" fmla="val 24"/>
                  <a:gd name="f51" fmla="val 6"/>
                  <a:gd name="f52" fmla="val 1"/>
                  <a:gd name="f53" fmla="val 2"/>
                  <a:gd name="f54" fmla="val 42"/>
                  <a:gd name="f55" fmla="val 54"/>
                  <a:gd name="f56" fmla="val 21"/>
                  <a:gd name="f57" fmla="val 56"/>
                  <a:gd name="f58" fmla="val 23"/>
                  <a:gd name="f59" fmla="val 26"/>
                  <a:gd name="f60" fmla="+- 0 0 -90"/>
                  <a:gd name="f61" fmla="*/ f3 1 39"/>
                  <a:gd name="f62" fmla="*/ f4 1 69"/>
                  <a:gd name="f63" fmla="+- f7 0 f5"/>
                  <a:gd name="f64" fmla="+- f6 0 f5"/>
                  <a:gd name="f65" fmla="*/ f60 f0 1"/>
                  <a:gd name="f66" fmla="*/ f64 1 39"/>
                  <a:gd name="f67" fmla="*/ f63 1 69"/>
                  <a:gd name="f68" fmla="*/ f65 1 f2"/>
                  <a:gd name="f69" fmla="*/ 28 1 f66"/>
                  <a:gd name="f70" fmla="*/ 68 1 f67"/>
                  <a:gd name="f71" fmla="*/ 29 1 f66"/>
                  <a:gd name="f72" fmla="*/ 66 1 f67"/>
                  <a:gd name="f73" fmla="*/ 31 1 f66"/>
                  <a:gd name="f74" fmla="*/ 61 1 f67"/>
                  <a:gd name="f75" fmla="*/ 32 1 f66"/>
                  <a:gd name="f76" fmla="*/ 55 1 f67"/>
                  <a:gd name="f77" fmla="*/ 39 1 f66"/>
                  <a:gd name="f78" fmla="*/ 47 1 f67"/>
                  <a:gd name="f79" fmla="*/ 34 1 f66"/>
                  <a:gd name="f80" fmla="*/ 40 1 f67"/>
                  <a:gd name="f81" fmla="*/ 18 1 f67"/>
                  <a:gd name="f82" fmla="*/ 38 1 f66"/>
                  <a:gd name="f83" fmla="*/ 10 1 f67"/>
                  <a:gd name="f84" fmla="*/ 9 1 f67"/>
                  <a:gd name="f85" fmla="*/ 25 1 f66"/>
                  <a:gd name="f86" fmla="*/ 12 1 f67"/>
                  <a:gd name="f87" fmla="*/ 9 1 f66"/>
                  <a:gd name="f88" fmla="*/ 4 1 f67"/>
                  <a:gd name="f89" fmla="*/ 0 1 f66"/>
                  <a:gd name="f90" fmla="*/ 8 1 f67"/>
                  <a:gd name="f91" fmla="*/ 3 1 f66"/>
                  <a:gd name="f92" fmla="*/ 15 1 f67"/>
                  <a:gd name="f93" fmla="*/ 4 1 f66"/>
                  <a:gd name="f94" fmla="*/ 17 1 f67"/>
                  <a:gd name="f95" fmla="*/ 5 1 f66"/>
                  <a:gd name="f96" fmla="*/ 24 1 f67"/>
                  <a:gd name="f97" fmla="*/ 30 1 f67"/>
                  <a:gd name="f98" fmla="*/ 1 1 f66"/>
                  <a:gd name="f99" fmla="*/ 35 1 f67"/>
                  <a:gd name="f100" fmla="*/ 37 1 f67"/>
                  <a:gd name="f101" fmla="*/ 2 1 f66"/>
                  <a:gd name="f102" fmla="*/ 38 1 f67"/>
                  <a:gd name="f103" fmla="*/ 42 1 f67"/>
                  <a:gd name="f104" fmla="*/ 18 1 f66"/>
                  <a:gd name="f105" fmla="*/ 54 1 f67"/>
                  <a:gd name="f106" fmla="*/ 20 1 f66"/>
                  <a:gd name="f107" fmla="*/ f6 1 f66"/>
                  <a:gd name="f108" fmla="*/ 0 1 f67"/>
                  <a:gd name="f109" fmla="*/ f7 1 f67"/>
                  <a:gd name="f110" fmla="+- f68 0 f1"/>
                  <a:gd name="f111" fmla="*/ f89 f61 1"/>
                  <a:gd name="f112" fmla="*/ f107 f61 1"/>
                  <a:gd name="f113" fmla="*/ f109 f62 1"/>
                  <a:gd name="f114" fmla="*/ f108 f62 1"/>
                  <a:gd name="f115" fmla="*/ f69 f61 1"/>
                  <a:gd name="f116" fmla="*/ f70 f62 1"/>
                  <a:gd name="f117" fmla="*/ f71 f61 1"/>
                  <a:gd name="f118" fmla="*/ f72 f62 1"/>
                  <a:gd name="f119" fmla="*/ f73 f61 1"/>
                  <a:gd name="f120" fmla="*/ f74 f62 1"/>
                  <a:gd name="f121" fmla="*/ f75 f61 1"/>
                  <a:gd name="f122" fmla="*/ f76 f62 1"/>
                  <a:gd name="f123" fmla="*/ f77 f61 1"/>
                  <a:gd name="f124" fmla="*/ f78 f62 1"/>
                  <a:gd name="f125" fmla="*/ f79 f61 1"/>
                  <a:gd name="f126" fmla="*/ f80 f62 1"/>
                  <a:gd name="f127" fmla="*/ f81 f62 1"/>
                  <a:gd name="f128" fmla="*/ f82 f61 1"/>
                  <a:gd name="f129" fmla="*/ f83 f62 1"/>
                  <a:gd name="f130" fmla="*/ f84 f62 1"/>
                  <a:gd name="f131" fmla="*/ f85 f61 1"/>
                  <a:gd name="f132" fmla="*/ f86 f62 1"/>
                  <a:gd name="f133" fmla="*/ f87 f61 1"/>
                  <a:gd name="f134" fmla="*/ f88 f62 1"/>
                  <a:gd name="f135" fmla="*/ f90 f62 1"/>
                  <a:gd name="f136" fmla="*/ f91 f61 1"/>
                  <a:gd name="f137" fmla="*/ f92 f62 1"/>
                  <a:gd name="f138" fmla="*/ f93 f61 1"/>
                  <a:gd name="f139" fmla="*/ f94 f62 1"/>
                  <a:gd name="f140" fmla="*/ f95 f61 1"/>
                  <a:gd name="f141" fmla="*/ f96 f62 1"/>
                  <a:gd name="f142" fmla="*/ f97 f62 1"/>
                  <a:gd name="f143" fmla="*/ f98 f61 1"/>
                  <a:gd name="f144" fmla="*/ f99 f62 1"/>
                  <a:gd name="f145" fmla="*/ f100 f62 1"/>
                  <a:gd name="f146" fmla="*/ f101 f61 1"/>
                  <a:gd name="f147" fmla="*/ f102 f62 1"/>
                  <a:gd name="f148" fmla="*/ f103 f62 1"/>
                  <a:gd name="f149" fmla="*/ f104 f61 1"/>
                  <a:gd name="f150" fmla="*/ f105 f62 1"/>
                  <a:gd name="f151" fmla="*/ f106 f61 1"/>
                </a:gdLst>
                <a:ahLst/>
                <a:cxnLst>
                  <a:cxn ang="3cd4">
                    <a:pos x="hc" y="t"/>
                  </a:cxn>
                  <a:cxn ang="0">
                    <a:pos x="r" y="vc"/>
                  </a:cxn>
                  <a:cxn ang="cd4">
                    <a:pos x="hc" y="b"/>
                  </a:cxn>
                  <a:cxn ang="cd2">
                    <a:pos x="l" y="vc"/>
                  </a:cxn>
                  <a:cxn ang="f110">
                    <a:pos x="f115" y="f116"/>
                  </a:cxn>
                  <a:cxn ang="f110">
                    <a:pos x="f117" y="f118"/>
                  </a:cxn>
                  <a:cxn ang="f110">
                    <a:pos x="f119" y="f120"/>
                  </a:cxn>
                  <a:cxn ang="f110">
                    <a:pos x="f121" y="f122"/>
                  </a:cxn>
                  <a:cxn ang="f110">
                    <a:pos x="f123" y="f124"/>
                  </a:cxn>
                  <a:cxn ang="f110">
                    <a:pos x="f125" y="f126"/>
                  </a:cxn>
                  <a:cxn ang="f110">
                    <a:pos x="f125" y="f127"/>
                  </a:cxn>
                  <a:cxn ang="f110">
                    <a:pos x="f128" y="f129"/>
                  </a:cxn>
                  <a:cxn ang="f110">
                    <a:pos x="f119" y="f130"/>
                  </a:cxn>
                  <a:cxn ang="f110">
                    <a:pos x="f131" y="f132"/>
                  </a:cxn>
                  <a:cxn ang="f110">
                    <a:pos x="f133" y="f134"/>
                  </a:cxn>
                  <a:cxn ang="f110">
                    <a:pos x="f111" y="f135"/>
                  </a:cxn>
                  <a:cxn ang="f110">
                    <a:pos x="f136" y="f137"/>
                  </a:cxn>
                  <a:cxn ang="f110">
                    <a:pos x="f138" y="f139"/>
                  </a:cxn>
                  <a:cxn ang="f110">
                    <a:pos x="f140" y="f141"/>
                  </a:cxn>
                  <a:cxn ang="f110">
                    <a:pos x="f138" y="f142"/>
                  </a:cxn>
                  <a:cxn ang="f110">
                    <a:pos x="f143" y="f144"/>
                  </a:cxn>
                  <a:cxn ang="f110">
                    <a:pos x="f143" y="f145"/>
                  </a:cxn>
                  <a:cxn ang="f110">
                    <a:pos x="f146" y="f147"/>
                  </a:cxn>
                  <a:cxn ang="f110">
                    <a:pos x="f138" y="f147"/>
                  </a:cxn>
                  <a:cxn ang="f110">
                    <a:pos x="f146" y="f126"/>
                  </a:cxn>
                  <a:cxn ang="f110">
                    <a:pos x="f146" y="f148"/>
                  </a:cxn>
                  <a:cxn ang="f110">
                    <a:pos x="f149" y="f150"/>
                  </a:cxn>
                  <a:cxn ang="f110">
                    <a:pos x="f151" y="f120"/>
                  </a:cxn>
                  <a:cxn ang="f110">
                    <a:pos x="f115" y="f116"/>
                  </a:cxn>
                </a:cxnLst>
                <a:rect l="f111" t="f114" r="f112" b="f113"/>
                <a:pathLst>
                  <a:path w="39" h="69">
                    <a:moveTo>
                      <a:pt x="f8" y="f9"/>
                    </a:moveTo>
                    <a:cubicBezTo>
                      <a:pt x="f10" y="f11"/>
                      <a:pt x="f10" y="f7"/>
                      <a:pt x="f10" y="f12"/>
                    </a:cubicBezTo>
                    <a:cubicBezTo>
                      <a:pt x="f13" y="f14"/>
                      <a:pt x="f15" y="f16"/>
                      <a:pt x="f15" y="f17"/>
                    </a:cubicBezTo>
                    <a:cubicBezTo>
                      <a:pt x="f15" y="f18"/>
                      <a:pt x="f19" y="f20"/>
                      <a:pt x="f19" y="f21"/>
                    </a:cubicBezTo>
                    <a:cubicBezTo>
                      <a:pt x="f19" y="f22"/>
                      <a:pt x="f23" y="f24"/>
                      <a:pt x="f6" y="f25"/>
                    </a:cubicBezTo>
                    <a:cubicBezTo>
                      <a:pt x="f26" y="f27"/>
                      <a:pt x="f26" y="f27"/>
                      <a:pt x="f26" y="f28"/>
                    </a:cubicBezTo>
                    <a:cubicBezTo>
                      <a:pt x="f26" y="f29"/>
                      <a:pt x="f26" y="f30"/>
                      <a:pt x="f26" y="f31"/>
                    </a:cubicBezTo>
                    <a:cubicBezTo>
                      <a:pt x="f26" y="f32"/>
                      <a:pt x="f29" y="f33"/>
                      <a:pt x="f34" y="f35"/>
                    </a:cubicBezTo>
                    <a:cubicBezTo>
                      <a:pt x="f19" y="f35"/>
                      <a:pt x="f36" y="f37"/>
                      <a:pt x="f15" y="f38"/>
                    </a:cubicBezTo>
                    <a:cubicBezTo>
                      <a:pt x="f39" y="f35"/>
                      <a:pt x="f26" y="f40"/>
                      <a:pt x="f41" y="f40"/>
                    </a:cubicBezTo>
                    <a:cubicBezTo>
                      <a:pt x="f33" y="f40"/>
                      <a:pt x="f42" y="f43"/>
                      <a:pt x="f38" y="f44"/>
                    </a:cubicBezTo>
                    <a:cubicBezTo>
                      <a:pt x="f44" y="f35"/>
                      <a:pt x="f37" y="f5"/>
                      <a:pt x="f5" y="f45"/>
                    </a:cubicBezTo>
                    <a:cubicBezTo>
                      <a:pt x="f46" y="f40"/>
                      <a:pt x="f5" y="f40"/>
                      <a:pt x="f46" y="f33"/>
                    </a:cubicBezTo>
                    <a:cubicBezTo>
                      <a:pt x="f44" y="f47"/>
                      <a:pt x="f43" y="f32"/>
                      <a:pt x="f44" y="f48"/>
                    </a:cubicBezTo>
                    <a:cubicBezTo>
                      <a:pt x="f46" y="f42"/>
                      <a:pt x="f37" y="f49"/>
                      <a:pt x="f43" y="f50"/>
                    </a:cubicBezTo>
                    <a:cubicBezTo>
                      <a:pt x="f44" y="f8"/>
                      <a:pt x="f51" y="f13"/>
                      <a:pt x="f44" y="f13"/>
                    </a:cubicBezTo>
                    <a:cubicBezTo>
                      <a:pt x="f46" y="f13"/>
                      <a:pt x="f46" y="f13"/>
                      <a:pt x="f52" y="f23"/>
                    </a:cubicBezTo>
                    <a:cubicBezTo>
                      <a:pt x="f53" y="f23"/>
                      <a:pt x="f53" y="f36"/>
                      <a:pt x="f52" y="f29"/>
                    </a:cubicBezTo>
                    <a:cubicBezTo>
                      <a:pt x="f5" y="f34"/>
                      <a:pt x="f53" y="f34"/>
                      <a:pt x="f53" y="f34"/>
                    </a:cubicBezTo>
                    <a:cubicBezTo>
                      <a:pt x="f53" y="f29"/>
                      <a:pt x="f44" y="f29"/>
                      <a:pt x="f44" y="f34"/>
                    </a:cubicBezTo>
                    <a:cubicBezTo>
                      <a:pt x="f43" y="f6"/>
                      <a:pt x="f46" y="f34"/>
                      <a:pt x="f53" y="f28"/>
                    </a:cubicBezTo>
                    <a:cubicBezTo>
                      <a:pt x="f52" y="f54"/>
                      <a:pt x="f46" y="f27"/>
                      <a:pt x="f53" y="f54"/>
                    </a:cubicBezTo>
                    <a:cubicBezTo>
                      <a:pt x="f53" y="f54"/>
                      <a:pt x="f33" y="f24"/>
                      <a:pt x="f31" y="f55"/>
                    </a:cubicBezTo>
                    <a:cubicBezTo>
                      <a:pt x="f56" y="f57"/>
                      <a:pt x="f48" y="f20"/>
                      <a:pt x="f49" y="f17"/>
                    </a:cubicBezTo>
                    <a:cubicBezTo>
                      <a:pt x="f58" y="f16"/>
                      <a:pt x="f59" y="f1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56" name="Tanzania">
                <a:extLst>
                  <a:ext uri="{FF2B5EF4-FFF2-40B4-BE49-F238E27FC236}">
                    <a16:creationId xmlns:a16="http://schemas.microsoft.com/office/drawing/2014/main" id="{78D1482C-B720-ADD3-F802-9E3B1B5C648A}"/>
                  </a:ext>
                </a:extLst>
              </p:cNvPr>
              <p:cNvSpPr/>
              <p:nvPr/>
            </p:nvSpPr>
            <p:spPr>
              <a:xfrm>
                <a:off x="7563075" y="4546305"/>
                <a:ext cx="266602" cy="367707"/>
              </a:xfrm>
              <a:custGeom>
                <a:avLst/>
                <a:gdLst>
                  <a:gd name="f0" fmla="val 10800000"/>
                  <a:gd name="f1" fmla="val 5400000"/>
                  <a:gd name="f2" fmla="val 180"/>
                  <a:gd name="f3" fmla="val w"/>
                  <a:gd name="f4" fmla="val h"/>
                  <a:gd name="f5" fmla="val 0"/>
                  <a:gd name="f6" fmla="val 50"/>
                  <a:gd name="f7" fmla="val 75"/>
                  <a:gd name="f8" fmla="val 11"/>
                  <a:gd name="f9" fmla="val 12"/>
                  <a:gd name="f10" fmla="val 3"/>
                  <a:gd name="f11" fmla="val 7"/>
                  <a:gd name="f12" fmla="val 9"/>
                  <a:gd name="f13" fmla="val 10"/>
                  <a:gd name="f14" fmla="val 14"/>
                  <a:gd name="f15" fmla="val 13"/>
                  <a:gd name="f16" fmla="val 15"/>
                  <a:gd name="f17" fmla="val 17"/>
                  <a:gd name="f18" fmla="val 18"/>
                  <a:gd name="f19" fmla="val 20"/>
                  <a:gd name="f20" fmla="val 19"/>
                  <a:gd name="f21" fmla="val 8"/>
                  <a:gd name="f22" fmla="val 6"/>
                  <a:gd name="f23" fmla="val 5"/>
                  <a:gd name="f24" fmla="val 22"/>
                  <a:gd name="f25" fmla="val 4"/>
                  <a:gd name="f26" fmla="val 1"/>
                  <a:gd name="f27" fmla="val 35"/>
                  <a:gd name="f28" fmla="val 38"/>
                  <a:gd name="f29" fmla="val 41"/>
                  <a:gd name="f30" fmla="val 37"/>
                  <a:gd name="f31" fmla="val 40"/>
                  <a:gd name="f32" fmla="val 43"/>
                  <a:gd name="f33" fmla="val 23"/>
                  <a:gd name="f34" fmla="val 46"/>
                  <a:gd name="f35" fmla="val 25"/>
                  <a:gd name="f36" fmla="val 48"/>
                  <a:gd name="f37" fmla="val 27"/>
                  <a:gd name="f38" fmla="val 30"/>
                  <a:gd name="f39" fmla="val 31"/>
                  <a:gd name="f40" fmla="val 45"/>
                  <a:gd name="f41" fmla="val 36"/>
                  <a:gd name="f42" fmla="val 42"/>
                  <a:gd name="f43" fmla="val 47"/>
                  <a:gd name="f44" fmla="val 44"/>
                  <a:gd name="f45" fmla="val 54"/>
                  <a:gd name="f46" fmla="val 60"/>
                  <a:gd name="f47" fmla="val 63"/>
                  <a:gd name="f48" fmla="val 49"/>
                  <a:gd name="f49" fmla="val 65"/>
                  <a:gd name="f50" fmla="val 69"/>
                  <a:gd name="f51" fmla="val 39"/>
                  <a:gd name="f52" fmla="val 70"/>
                  <a:gd name="f53" fmla="val 71"/>
                  <a:gd name="f54" fmla="val 72"/>
                  <a:gd name="f55" fmla="val 33"/>
                  <a:gd name="f56" fmla="val 34"/>
                  <a:gd name="f57" fmla="val 28"/>
                  <a:gd name="f58" fmla="val 24"/>
                  <a:gd name="f59" fmla="val 68"/>
                  <a:gd name="f60" fmla="val 64"/>
                  <a:gd name="f61" fmla="val 66"/>
                  <a:gd name="f62" fmla="val 61"/>
                  <a:gd name="f63" fmla="val 21"/>
                  <a:gd name="f64" fmla="val 58"/>
                  <a:gd name="f65" fmla="val 59"/>
                  <a:gd name="f66" fmla="val 16"/>
                  <a:gd name="f67" fmla="val 56"/>
                  <a:gd name="f68" fmla="val 53"/>
                  <a:gd name="f69" fmla="val 2"/>
                  <a:gd name="f70" fmla="val 29"/>
                  <a:gd name="f71" fmla="+- 0 0 -90"/>
                  <a:gd name="f72" fmla="*/ f3 1 50"/>
                  <a:gd name="f73" fmla="*/ f4 1 75"/>
                  <a:gd name="f74" fmla="+- f7 0 f5"/>
                  <a:gd name="f75" fmla="+- f6 0 f5"/>
                  <a:gd name="f76" fmla="*/ f71 f0 1"/>
                  <a:gd name="f77" fmla="*/ f75 1 50"/>
                  <a:gd name="f78" fmla="*/ f74 1 75"/>
                  <a:gd name="f79" fmla="*/ f76 1 f2"/>
                  <a:gd name="f80" fmla="*/ 11 1 f77"/>
                  <a:gd name="f81" fmla="*/ 0 1 f78"/>
                  <a:gd name="f82" fmla="*/ 9 1 f78"/>
                  <a:gd name="f83" fmla="*/ 10 1 f77"/>
                  <a:gd name="f84" fmla="*/ 12 1 f78"/>
                  <a:gd name="f85" fmla="*/ 14 1 f78"/>
                  <a:gd name="f86" fmla="*/ 13 1 f77"/>
                  <a:gd name="f87" fmla="*/ 13 1 f78"/>
                  <a:gd name="f88" fmla="*/ 17 1 f77"/>
                  <a:gd name="f89" fmla="*/ 19 1 f77"/>
                  <a:gd name="f90" fmla="*/ 11 1 f78"/>
                  <a:gd name="f91" fmla="*/ 20 1 f77"/>
                  <a:gd name="f92" fmla="*/ 6 1 f78"/>
                  <a:gd name="f93" fmla="*/ 22 1 f77"/>
                  <a:gd name="f94" fmla="*/ 1 1 f78"/>
                  <a:gd name="f95" fmla="*/ 38 1 f77"/>
                  <a:gd name="f96" fmla="*/ 40 1 f77"/>
                  <a:gd name="f97" fmla="*/ 20 1 f78"/>
                  <a:gd name="f98" fmla="*/ 48 1 f77"/>
                  <a:gd name="f99" fmla="*/ 27 1 f78"/>
                  <a:gd name="f100" fmla="*/ 45 1 f77"/>
                  <a:gd name="f101" fmla="*/ 36 1 f78"/>
                  <a:gd name="f102" fmla="*/ 47 1 f77"/>
                  <a:gd name="f103" fmla="*/ 46 1 f78"/>
                  <a:gd name="f104" fmla="*/ 46 1 f77"/>
                  <a:gd name="f105" fmla="*/ 50 1 f78"/>
                  <a:gd name="f106" fmla="*/ 60 1 f78"/>
                  <a:gd name="f107" fmla="*/ 50 1 f77"/>
                  <a:gd name="f108" fmla="*/ 65 1 f78"/>
                  <a:gd name="f109" fmla="*/ 43 1 f77"/>
                  <a:gd name="f110" fmla="*/ 69 1 f78"/>
                  <a:gd name="f111" fmla="*/ 39 1 f77"/>
                  <a:gd name="f112" fmla="*/ 70 1 f78"/>
                  <a:gd name="f113" fmla="*/ 36 1 f77"/>
                  <a:gd name="f114" fmla="*/ 72 1 f78"/>
                  <a:gd name="f115" fmla="*/ 30 1 f77"/>
                  <a:gd name="f116" fmla="*/ 24 1 f77"/>
                  <a:gd name="f117" fmla="*/ 23 1 f77"/>
                  <a:gd name="f118" fmla="*/ 68 1 f78"/>
                  <a:gd name="f119" fmla="*/ 63 1 f78"/>
                  <a:gd name="f120" fmla="*/ 16 1 f77"/>
                  <a:gd name="f121" fmla="*/ 58 1 f78"/>
                  <a:gd name="f122" fmla="*/ 6 1 f77"/>
                  <a:gd name="f123" fmla="*/ 53 1 f78"/>
                  <a:gd name="f124" fmla="*/ 5 1 f77"/>
                  <a:gd name="f125" fmla="*/ 45 1 f78"/>
                  <a:gd name="f126" fmla="*/ 2 1 f77"/>
                  <a:gd name="f127" fmla="*/ 38 1 f78"/>
                  <a:gd name="f128" fmla="*/ 34 1 f78"/>
                  <a:gd name="f129" fmla="*/ 1 1 f77"/>
                  <a:gd name="f130" fmla="*/ 25 1 f78"/>
                  <a:gd name="f131" fmla="*/ 18 1 f78"/>
                  <a:gd name="f132" fmla="*/ 4 1 f77"/>
                  <a:gd name="f133" fmla="*/ 8 1 f77"/>
                  <a:gd name="f134" fmla="*/ 8 1 f78"/>
                  <a:gd name="f135" fmla="*/ 7 1 f77"/>
                  <a:gd name="f136" fmla="*/ 0 1 f77"/>
                  <a:gd name="f137" fmla="*/ f6 1 f77"/>
                  <a:gd name="f138" fmla="*/ f7 1 f78"/>
                  <a:gd name="f139" fmla="+- f79 0 f1"/>
                  <a:gd name="f140" fmla="*/ f136 f72 1"/>
                  <a:gd name="f141" fmla="*/ f137 f72 1"/>
                  <a:gd name="f142" fmla="*/ f138 f73 1"/>
                  <a:gd name="f143" fmla="*/ f81 f73 1"/>
                  <a:gd name="f144" fmla="*/ f80 f72 1"/>
                  <a:gd name="f145" fmla="*/ f82 f73 1"/>
                  <a:gd name="f146" fmla="*/ f83 f72 1"/>
                  <a:gd name="f147" fmla="*/ f84 f73 1"/>
                  <a:gd name="f148" fmla="*/ f85 f73 1"/>
                  <a:gd name="f149" fmla="*/ f86 f72 1"/>
                  <a:gd name="f150" fmla="*/ f87 f73 1"/>
                  <a:gd name="f151" fmla="*/ f88 f72 1"/>
                  <a:gd name="f152" fmla="*/ f89 f72 1"/>
                  <a:gd name="f153" fmla="*/ f90 f73 1"/>
                  <a:gd name="f154" fmla="*/ f91 f72 1"/>
                  <a:gd name="f155" fmla="*/ f92 f73 1"/>
                  <a:gd name="f156" fmla="*/ f93 f72 1"/>
                  <a:gd name="f157" fmla="*/ f94 f73 1"/>
                  <a:gd name="f158" fmla="*/ f95 f72 1"/>
                  <a:gd name="f159" fmla="*/ f96 f72 1"/>
                  <a:gd name="f160" fmla="*/ f97 f73 1"/>
                  <a:gd name="f161" fmla="*/ f98 f72 1"/>
                  <a:gd name="f162" fmla="*/ f99 f73 1"/>
                  <a:gd name="f163" fmla="*/ f100 f72 1"/>
                  <a:gd name="f164" fmla="*/ f101 f73 1"/>
                  <a:gd name="f165" fmla="*/ f102 f72 1"/>
                  <a:gd name="f166" fmla="*/ f103 f73 1"/>
                  <a:gd name="f167" fmla="*/ f104 f72 1"/>
                  <a:gd name="f168" fmla="*/ f105 f73 1"/>
                  <a:gd name="f169" fmla="*/ f106 f73 1"/>
                  <a:gd name="f170" fmla="*/ f107 f72 1"/>
                  <a:gd name="f171" fmla="*/ f108 f73 1"/>
                  <a:gd name="f172" fmla="*/ f109 f72 1"/>
                  <a:gd name="f173" fmla="*/ f110 f73 1"/>
                  <a:gd name="f174" fmla="*/ f111 f72 1"/>
                  <a:gd name="f175" fmla="*/ f112 f73 1"/>
                  <a:gd name="f176" fmla="*/ f113 f72 1"/>
                  <a:gd name="f177" fmla="*/ f114 f73 1"/>
                  <a:gd name="f178" fmla="*/ f115 f72 1"/>
                  <a:gd name="f179" fmla="*/ f116 f72 1"/>
                  <a:gd name="f180" fmla="*/ f117 f72 1"/>
                  <a:gd name="f181" fmla="*/ f118 f73 1"/>
                  <a:gd name="f182" fmla="*/ f119 f73 1"/>
                  <a:gd name="f183" fmla="*/ f120 f72 1"/>
                  <a:gd name="f184" fmla="*/ f121 f73 1"/>
                  <a:gd name="f185" fmla="*/ f122 f72 1"/>
                  <a:gd name="f186" fmla="*/ f123 f73 1"/>
                  <a:gd name="f187" fmla="*/ f124 f72 1"/>
                  <a:gd name="f188" fmla="*/ f125 f73 1"/>
                  <a:gd name="f189" fmla="*/ f126 f72 1"/>
                  <a:gd name="f190" fmla="*/ f127 f73 1"/>
                  <a:gd name="f191" fmla="*/ f128 f73 1"/>
                  <a:gd name="f192" fmla="*/ f129 f72 1"/>
                  <a:gd name="f193" fmla="*/ f130 f73 1"/>
                  <a:gd name="f194" fmla="*/ f131 f73 1"/>
                  <a:gd name="f195" fmla="*/ f132 f72 1"/>
                  <a:gd name="f196" fmla="*/ f133 f72 1"/>
                  <a:gd name="f197" fmla="*/ f134 f73 1"/>
                  <a:gd name="f198" fmla="*/ f135 f72 1"/>
                </a:gdLst>
                <a:ahLst/>
                <a:cxnLst>
                  <a:cxn ang="3cd4">
                    <a:pos x="hc" y="t"/>
                  </a:cxn>
                  <a:cxn ang="0">
                    <a:pos x="r" y="vc"/>
                  </a:cxn>
                  <a:cxn ang="cd4">
                    <a:pos x="hc" y="b"/>
                  </a:cxn>
                  <a:cxn ang="cd2">
                    <a:pos x="l" y="vc"/>
                  </a:cxn>
                  <a:cxn ang="f139">
                    <a:pos x="f144" y="f143"/>
                  </a:cxn>
                  <a:cxn ang="f139">
                    <a:pos x="f144" y="f145"/>
                  </a:cxn>
                  <a:cxn ang="f139">
                    <a:pos x="f146" y="f147"/>
                  </a:cxn>
                  <a:cxn ang="f139">
                    <a:pos x="f144" y="f148"/>
                  </a:cxn>
                  <a:cxn ang="f139">
                    <a:pos x="f149" y="f150"/>
                  </a:cxn>
                  <a:cxn ang="f139">
                    <a:pos x="f151" y="f150"/>
                  </a:cxn>
                  <a:cxn ang="f139">
                    <a:pos x="f152" y="f153"/>
                  </a:cxn>
                  <a:cxn ang="f139">
                    <a:pos x="f152" y="f145"/>
                  </a:cxn>
                  <a:cxn ang="f139">
                    <a:pos x="f154" y="f155"/>
                  </a:cxn>
                  <a:cxn ang="f139">
                    <a:pos x="f156" y="f157"/>
                  </a:cxn>
                  <a:cxn ang="f139">
                    <a:pos x="f158" y="f150"/>
                  </a:cxn>
                  <a:cxn ang="f139">
                    <a:pos x="f159" y="f160"/>
                  </a:cxn>
                  <a:cxn ang="f139">
                    <a:pos x="f161" y="f162"/>
                  </a:cxn>
                  <a:cxn ang="f139">
                    <a:pos x="f163" y="f164"/>
                  </a:cxn>
                  <a:cxn ang="f139">
                    <a:pos x="f165" y="f166"/>
                  </a:cxn>
                  <a:cxn ang="f139">
                    <a:pos x="f167" y="f168"/>
                  </a:cxn>
                  <a:cxn ang="f139">
                    <a:pos x="f161" y="f169"/>
                  </a:cxn>
                  <a:cxn ang="f139">
                    <a:pos x="f170" y="f171"/>
                  </a:cxn>
                  <a:cxn ang="f139">
                    <a:pos x="f172" y="f173"/>
                  </a:cxn>
                  <a:cxn ang="f139">
                    <a:pos x="f174" y="f175"/>
                  </a:cxn>
                  <a:cxn ang="f139">
                    <a:pos x="f176" y="f177"/>
                  </a:cxn>
                  <a:cxn ang="f139">
                    <a:pos x="f178" y="f177"/>
                  </a:cxn>
                  <a:cxn ang="f139">
                    <a:pos x="f179" y="f177"/>
                  </a:cxn>
                  <a:cxn ang="f139">
                    <a:pos x="f180" y="f181"/>
                  </a:cxn>
                  <a:cxn ang="f139">
                    <a:pos x="f180" y="f182"/>
                  </a:cxn>
                  <a:cxn ang="f139">
                    <a:pos x="f154" y="f169"/>
                  </a:cxn>
                  <a:cxn ang="f139">
                    <a:pos x="f183" y="f184"/>
                  </a:cxn>
                  <a:cxn ang="f139">
                    <a:pos x="f185" y="f186"/>
                  </a:cxn>
                  <a:cxn ang="f139">
                    <a:pos x="f187" y="f188"/>
                  </a:cxn>
                  <a:cxn ang="f139">
                    <a:pos x="f189" y="f190"/>
                  </a:cxn>
                  <a:cxn ang="f139">
                    <a:pos x="f189" y="f191"/>
                  </a:cxn>
                  <a:cxn ang="f139">
                    <a:pos x="f192" y="f193"/>
                  </a:cxn>
                  <a:cxn ang="f139">
                    <a:pos x="f187" y="f194"/>
                  </a:cxn>
                  <a:cxn ang="f139">
                    <a:pos x="f185" y="f148"/>
                  </a:cxn>
                  <a:cxn ang="f139">
                    <a:pos x="f195" y="f153"/>
                  </a:cxn>
                  <a:cxn ang="f139">
                    <a:pos x="f196" y="f197"/>
                  </a:cxn>
                  <a:cxn ang="f139">
                    <a:pos x="f198" y="f143"/>
                  </a:cxn>
                  <a:cxn ang="f139">
                    <a:pos x="f144" y="f143"/>
                  </a:cxn>
                </a:cxnLst>
                <a:rect l="f140" t="f143" r="f141" b="f142"/>
                <a:pathLst>
                  <a:path w="50" h="75">
                    <a:moveTo>
                      <a:pt x="f8" y="f5"/>
                    </a:moveTo>
                    <a:cubicBezTo>
                      <a:pt x="f9" y="f10"/>
                      <a:pt x="f9" y="f11"/>
                      <a:pt x="f8" y="f12"/>
                    </a:cubicBezTo>
                    <a:cubicBezTo>
                      <a:pt x="f12" y="f9"/>
                      <a:pt x="f8" y="f13"/>
                      <a:pt x="f13" y="f9"/>
                    </a:cubicBezTo>
                    <a:cubicBezTo>
                      <a:pt x="f13" y="f14"/>
                      <a:pt x="f8" y="f9"/>
                      <a:pt x="f8" y="f14"/>
                    </a:cubicBezTo>
                    <a:cubicBezTo>
                      <a:pt x="f9" y="f9"/>
                      <a:pt x="f9" y="f15"/>
                      <a:pt x="f15" y="f15"/>
                    </a:cubicBezTo>
                    <a:cubicBezTo>
                      <a:pt x="f16" y="f9"/>
                      <a:pt x="f14" y="f16"/>
                      <a:pt x="f17" y="f15"/>
                    </a:cubicBezTo>
                    <a:cubicBezTo>
                      <a:pt x="f18" y="f9"/>
                      <a:pt x="f19" y="f15"/>
                      <a:pt x="f20" y="f8"/>
                    </a:cubicBezTo>
                    <a:cubicBezTo>
                      <a:pt x="f20" y="f12"/>
                      <a:pt x="f19" y="f13"/>
                      <a:pt x="f20" y="f12"/>
                    </a:cubicBezTo>
                    <a:cubicBezTo>
                      <a:pt x="f18" y="f21"/>
                      <a:pt x="f19" y="f11"/>
                      <a:pt x="f19" y="f22"/>
                    </a:cubicBezTo>
                    <a:cubicBezTo>
                      <a:pt x="f20" y="f23"/>
                      <a:pt x="f24" y="f25"/>
                      <a:pt x="f24" y="f26"/>
                    </a:cubicBezTo>
                    <a:cubicBezTo>
                      <a:pt x="f24" y="f26"/>
                      <a:pt x="f27" y="f8"/>
                      <a:pt x="f28" y="f15"/>
                    </a:cubicBezTo>
                    <a:cubicBezTo>
                      <a:pt x="f29" y="f16"/>
                      <a:pt x="f30" y="f18"/>
                      <a:pt x="f31" y="f19"/>
                    </a:cubicBezTo>
                    <a:cubicBezTo>
                      <a:pt x="f32" y="f33"/>
                      <a:pt x="f34" y="f35"/>
                      <a:pt x="f36" y="f37"/>
                    </a:cubicBezTo>
                    <a:cubicBezTo>
                      <a:pt x="f34" y="f38"/>
                      <a:pt x="f36" y="f39"/>
                      <a:pt x="f40" y="f41"/>
                    </a:cubicBezTo>
                    <a:cubicBezTo>
                      <a:pt x="f29" y="f42"/>
                      <a:pt x="f6" y="f29"/>
                      <a:pt x="f43" y="f34"/>
                    </a:cubicBezTo>
                    <a:cubicBezTo>
                      <a:pt x="f34" y="f36"/>
                      <a:pt x="f36" y="f43"/>
                      <a:pt x="f34" y="f6"/>
                    </a:cubicBezTo>
                    <a:cubicBezTo>
                      <a:pt x="f44" y="f45"/>
                      <a:pt x="f36" y="f45"/>
                      <a:pt x="f36" y="f46"/>
                    </a:cubicBezTo>
                    <a:cubicBezTo>
                      <a:pt x="f36" y="f47"/>
                      <a:pt x="f48" y="f47"/>
                      <a:pt x="f6" y="f49"/>
                    </a:cubicBezTo>
                    <a:cubicBezTo>
                      <a:pt x="f48" y="f50"/>
                      <a:pt x="f40" y="f50"/>
                      <a:pt x="f32" y="f50"/>
                    </a:cubicBezTo>
                    <a:cubicBezTo>
                      <a:pt x="f42" y="f50"/>
                      <a:pt x="f28" y="f50"/>
                      <a:pt x="f51" y="f52"/>
                    </a:cubicBezTo>
                    <a:cubicBezTo>
                      <a:pt x="f31" y="f53"/>
                      <a:pt x="f30" y="f54"/>
                      <a:pt x="f41" y="f54"/>
                    </a:cubicBezTo>
                    <a:cubicBezTo>
                      <a:pt x="f55" y="f52"/>
                      <a:pt x="f56" y="f7"/>
                      <a:pt x="f38" y="f54"/>
                    </a:cubicBezTo>
                    <a:cubicBezTo>
                      <a:pt x="f37" y="f50"/>
                      <a:pt x="f57" y="f54"/>
                      <a:pt x="f58" y="f54"/>
                    </a:cubicBezTo>
                    <a:cubicBezTo>
                      <a:pt x="f58" y="f52"/>
                      <a:pt x="f33" y="f54"/>
                      <a:pt x="f33" y="f59"/>
                    </a:cubicBezTo>
                    <a:cubicBezTo>
                      <a:pt x="f58" y="f60"/>
                      <a:pt x="f33" y="f61"/>
                      <a:pt x="f33" y="f47"/>
                    </a:cubicBezTo>
                    <a:cubicBezTo>
                      <a:pt x="f24" y="f62"/>
                      <a:pt x="f63" y="f64"/>
                      <a:pt x="f19" y="f46"/>
                    </a:cubicBezTo>
                    <a:cubicBezTo>
                      <a:pt x="f20" y="f46"/>
                      <a:pt x="f18" y="f65"/>
                      <a:pt x="f66" y="f64"/>
                    </a:cubicBezTo>
                    <a:cubicBezTo>
                      <a:pt x="f12" y="f67"/>
                      <a:pt x="f8" y="f45"/>
                      <a:pt x="f22" y="f68"/>
                    </a:cubicBezTo>
                    <a:cubicBezTo>
                      <a:pt x="f21" y="f6"/>
                      <a:pt x="f25" y="f43"/>
                      <a:pt x="f23" y="f40"/>
                    </a:cubicBezTo>
                    <a:cubicBezTo>
                      <a:pt x="f22" y="f42"/>
                      <a:pt x="f5" y="f31"/>
                      <a:pt x="f69" y="f28"/>
                    </a:cubicBezTo>
                    <a:cubicBezTo>
                      <a:pt x="f25" y="f30"/>
                      <a:pt x="f26" y="f41"/>
                      <a:pt x="f69" y="f56"/>
                    </a:cubicBezTo>
                    <a:cubicBezTo>
                      <a:pt x="f69" y="f38"/>
                      <a:pt x="f5" y="f70"/>
                      <a:pt x="f26" y="f35"/>
                    </a:cubicBezTo>
                    <a:cubicBezTo>
                      <a:pt x="f25" y="f24"/>
                      <a:pt x="f23" y="f19"/>
                      <a:pt x="f23" y="f18"/>
                    </a:cubicBezTo>
                    <a:cubicBezTo>
                      <a:pt x="f23" y="f66"/>
                      <a:pt x="f22" y="f66"/>
                      <a:pt x="f22" y="f14"/>
                    </a:cubicBezTo>
                    <a:cubicBezTo>
                      <a:pt x="f22" y="f15"/>
                      <a:pt x="f69" y="f14"/>
                      <a:pt x="f25" y="f8"/>
                    </a:cubicBezTo>
                    <a:cubicBezTo>
                      <a:pt x="f11" y="f8"/>
                      <a:pt x="f22" y="f8"/>
                      <a:pt x="f21" y="f21"/>
                    </a:cubicBezTo>
                    <a:cubicBezTo>
                      <a:pt x="f12" y="f23"/>
                      <a:pt x="f22" y="f10"/>
                      <a:pt x="f11" y="f5"/>
                    </a:cubicBezTo>
                    <a:cubicBezTo>
                      <a:pt x="f12" y="f26"/>
                      <a:pt x="f13" y="f26"/>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57" name="Niger">
                <a:extLst>
                  <a:ext uri="{FF2B5EF4-FFF2-40B4-BE49-F238E27FC236}">
                    <a16:creationId xmlns:a16="http://schemas.microsoft.com/office/drawing/2014/main" id="{C383CC2D-90EC-3F45-65B7-9C39B3ADE002}"/>
                  </a:ext>
                </a:extLst>
              </p:cNvPr>
              <p:cNvSpPr/>
              <p:nvPr/>
            </p:nvSpPr>
            <p:spPr>
              <a:xfrm>
                <a:off x="6803931" y="3736101"/>
                <a:ext cx="395386" cy="403030"/>
              </a:xfrm>
              <a:custGeom>
                <a:avLst/>
                <a:gdLst>
                  <a:gd name="f0" fmla="val 10800000"/>
                  <a:gd name="f1" fmla="val 5400000"/>
                  <a:gd name="f2" fmla="val 180"/>
                  <a:gd name="f3" fmla="val w"/>
                  <a:gd name="f4" fmla="val h"/>
                  <a:gd name="f5" fmla="val 0"/>
                  <a:gd name="f6" fmla="val 74"/>
                  <a:gd name="f7" fmla="val 82"/>
                  <a:gd name="f8" fmla="val 64"/>
                  <a:gd name="f9" fmla="val 1"/>
                  <a:gd name="f10" fmla="val 2"/>
                  <a:gd name="f11" fmla="val 63"/>
                  <a:gd name="f12" fmla="val 62"/>
                  <a:gd name="f13" fmla="val 4"/>
                  <a:gd name="f14" fmla="val 5"/>
                  <a:gd name="f15" fmla="val 61"/>
                  <a:gd name="f16" fmla="val 7"/>
                  <a:gd name="f17" fmla="val 58"/>
                  <a:gd name="f18" fmla="val 10"/>
                  <a:gd name="f19" fmla="val 13"/>
                  <a:gd name="f20" fmla="val 59"/>
                  <a:gd name="f21" fmla="val 14"/>
                  <a:gd name="f22" fmla="val 57"/>
                  <a:gd name="f23" fmla="val 17"/>
                  <a:gd name="f24" fmla="val 18"/>
                  <a:gd name="f25" fmla="val 55"/>
                  <a:gd name="f26" fmla="val 54"/>
                  <a:gd name="f27" fmla="val 51"/>
                  <a:gd name="f28" fmla="val 48"/>
                  <a:gd name="f29" fmla="val 19"/>
                  <a:gd name="f30" fmla="val 46"/>
                  <a:gd name="f31" fmla="val 38"/>
                  <a:gd name="f32" fmla="val 35"/>
                  <a:gd name="f33" fmla="val 23"/>
                  <a:gd name="f34" fmla="val 34"/>
                  <a:gd name="f35" fmla="val 24"/>
                  <a:gd name="f36" fmla="val 25"/>
                  <a:gd name="f37" fmla="val 33"/>
                  <a:gd name="f38" fmla="val 28"/>
                  <a:gd name="f39" fmla="val 30"/>
                  <a:gd name="f40" fmla="val 27"/>
                  <a:gd name="f41" fmla="val 39"/>
                  <a:gd name="f42" fmla="val 53"/>
                  <a:gd name="f43" fmla="val 65"/>
                  <a:gd name="f44" fmla="val 68"/>
                  <a:gd name="f45" fmla="val 70"/>
                  <a:gd name="f46" fmla="val 69"/>
                  <a:gd name="f47" fmla="val 15"/>
                  <a:gd name="f48" fmla="val 16"/>
                  <a:gd name="f49" fmla="val 21"/>
                  <a:gd name="f50" fmla="val 73"/>
                  <a:gd name="f51" fmla="val 26"/>
                  <a:gd name="f52" fmla="val 71"/>
                  <a:gd name="f53" fmla="val 31"/>
                  <a:gd name="f54" fmla="val 43"/>
                  <a:gd name="f55" fmla="val 49"/>
                  <a:gd name="f56" fmla="val 66"/>
                  <a:gd name="f57" fmla="val 47"/>
                  <a:gd name="f58" fmla="val 45"/>
                  <a:gd name="f59" fmla="val 76"/>
                  <a:gd name="f60" fmla="val 37"/>
                  <a:gd name="f61" fmla="val 72"/>
                  <a:gd name="f62" fmla="val 32"/>
                  <a:gd name="f63" fmla="val 29"/>
                  <a:gd name="f64" fmla="val 67"/>
                  <a:gd name="f65" fmla="val 75"/>
                  <a:gd name="f66" fmla="val 77"/>
                  <a:gd name="f67" fmla="val 80"/>
                  <a:gd name="f68" fmla="val 12"/>
                  <a:gd name="f69" fmla="val 78"/>
                  <a:gd name="f70" fmla="val 79"/>
                  <a:gd name="f71" fmla="val 81"/>
                  <a:gd name="f72" fmla="val 11"/>
                  <a:gd name="f73" fmla="val 9"/>
                  <a:gd name="f74" fmla="val 8"/>
                  <a:gd name="f75" fmla="val 3"/>
                  <a:gd name="f76" fmla="+- 0 0 -90"/>
                  <a:gd name="f77" fmla="*/ f3 1 74"/>
                  <a:gd name="f78" fmla="*/ f4 1 82"/>
                  <a:gd name="f79" fmla="+- f7 0 f5"/>
                  <a:gd name="f80" fmla="+- f6 0 f5"/>
                  <a:gd name="f81" fmla="*/ f76 f0 1"/>
                  <a:gd name="f82" fmla="*/ f80 1 74"/>
                  <a:gd name="f83" fmla="*/ f79 1 82"/>
                  <a:gd name="f84" fmla="*/ f81 1 f2"/>
                  <a:gd name="f85" fmla="*/ 0 1 f82"/>
                  <a:gd name="f86" fmla="*/ 64 1 f83"/>
                  <a:gd name="f87" fmla="*/ 2 1 f82"/>
                  <a:gd name="f88" fmla="*/ 63 1 f83"/>
                  <a:gd name="f89" fmla="*/ 5 1 f82"/>
                  <a:gd name="f90" fmla="*/ 61 1 f83"/>
                  <a:gd name="f91" fmla="*/ 13 1 f82"/>
                  <a:gd name="f92" fmla="*/ 59 1 f83"/>
                  <a:gd name="f93" fmla="*/ 18 1 f82"/>
                  <a:gd name="f94" fmla="*/ 55 1 f83"/>
                  <a:gd name="f95" fmla="*/ 51 1 f83"/>
                  <a:gd name="f96" fmla="*/ 19 1 f82"/>
                  <a:gd name="f97" fmla="*/ 48 1 f83"/>
                  <a:gd name="f98" fmla="*/ 35 1 f83"/>
                  <a:gd name="f99" fmla="*/ 24 1 f82"/>
                  <a:gd name="f100" fmla="*/ 34 1 f83"/>
                  <a:gd name="f101" fmla="*/ 28 1 f82"/>
                  <a:gd name="f102" fmla="*/ 30 1 f83"/>
                  <a:gd name="f103" fmla="*/ 34 1 f82"/>
                  <a:gd name="f104" fmla="*/ 24 1 f83"/>
                  <a:gd name="f105" fmla="*/ 53 1 f82"/>
                  <a:gd name="f106" fmla="*/ 0 1 f83"/>
                  <a:gd name="f107" fmla="*/ 63 1 f82"/>
                  <a:gd name="f108" fmla="*/ 2 1 f83"/>
                  <a:gd name="f109" fmla="*/ 65 1 f82"/>
                  <a:gd name="f110" fmla="*/ 5 1 f83"/>
                  <a:gd name="f111" fmla="*/ 68 1 f82"/>
                  <a:gd name="f112" fmla="*/ 4 1 f83"/>
                  <a:gd name="f113" fmla="*/ 69 1 f82"/>
                  <a:gd name="f114" fmla="*/ 16 1 f83"/>
                  <a:gd name="f115" fmla="*/ 70 1 f82"/>
                  <a:gd name="f116" fmla="*/ 21 1 f83"/>
                  <a:gd name="f117" fmla="*/ 74 1 f82"/>
                  <a:gd name="f118" fmla="*/ 26 1 f83"/>
                  <a:gd name="f119" fmla="*/ 71 1 f82"/>
                  <a:gd name="f120" fmla="*/ 31 1 f83"/>
                  <a:gd name="f121" fmla="*/ 46 1 f83"/>
                  <a:gd name="f122" fmla="*/ 57 1 f83"/>
                  <a:gd name="f123" fmla="*/ 62 1 f83"/>
                  <a:gd name="f124" fmla="*/ 64 1 f82"/>
                  <a:gd name="f125" fmla="*/ 66 1 f83"/>
                  <a:gd name="f126" fmla="*/ 62 1 f82"/>
                  <a:gd name="f127" fmla="*/ 69 1 f83"/>
                  <a:gd name="f128" fmla="*/ 57 1 f82"/>
                  <a:gd name="f129" fmla="*/ 71 1 f83"/>
                  <a:gd name="f130" fmla="*/ 46 1 f82"/>
                  <a:gd name="f131" fmla="*/ 73 1 f83"/>
                  <a:gd name="f132" fmla="*/ 37 1 f82"/>
                  <a:gd name="f133" fmla="*/ 72 1 f83"/>
                  <a:gd name="f134" fmla="*/ 31 1 f82"/>
                  <a:gd name="f135" fmla="*/ 21 1 f82"/>
                  <a:gd name="f136" fmla="*/ 17 1 f82"/>
                  <a:gd name="f137" fmla="*/ 75 1 f83"/>
                  <a:gd name="f138" fmla="*/ 16 1 f82"/>
                  <a:gd name="f139" fmla="*/ 82 1 f83"/>
                  <a:gd name="f140" fmla="*/ 10 1 f82"/>
                  <a:gd name="f141" fmla="*/ 81 1 f83"/>
                  <a:gd name="f142" fmla="*/ 9 1 f82"/>
                  <a:gd name="f143" fmla="*/ 78 1 f83"/>
                  <a:gd name="f144" fmla="*/ 4 1 f82"/>
                  <a:gd name="f145" fmla="*/ 3 1 f82"/>
                  <a:gd name="f146" fmla="*/ f6 1 f82"/>
                  <a:gd name="f147" fmla="*/ f7 1 f83"/>
                  <a:gd name="f148" fmla="+- f84 0 f1"/>
                  <a:gd name="f149" fmla="*/ f85 f77 1"/>
                  <a:gd name="f150" fmla="*/ f146 f77 1"/>
                  <a:gd name="f151" fmla="*/ f147 f78 1"/>
                  <a:gd name="f152" fmla="*/ f106 f78 1"/>
                  <a:gd name="f153" fmla="*/ f86 f78 1"/>
                  <a:gd name="f154" fmla="*/ f87 f77 1"/>
                  <a:gd name="f155" fmla="*/ f88 f78 1"/>
                  <a:gd name="f156" fmla="*/ f89 f77 1"/>
                  <a:gd name="f157" fmla="*/ f90 f78 1"/>
                  <a:gd name="f158" fmla="*/ f91 f77 1"/>
                  <a:gd name="f159" fmla="*/ f92 f78 1"/>
                  <a:gd name="f160" fmla="*/ f93 f77 1"/>
                  <a:gd name="f161" fmla="*/ f94 f78 1"/>
                  <a:gd name="f162" fmla="*/ f95 f78 1"/>
                  <a:gd name="f163" fmla="*/ f96 f77 1"/>
                  <a:gd name="f164" fmla="*/ f97 f78 1"/>
                  <a:gd name="f165" fmla="*/ f98 f78 1"/>
                  <a:gd name="f166" fmla="*/ f99 f77 1"/>
                  <a:gd name="f167" fmla="*/ f100 f78 1"/>
                  <a:gd name="f168" fmla="*/ f101 f77 1"/>
                  <a:gd name="f169" fmla="*/ f102 f78 1"/>
                  <a:gd name="f170" fmla="*/ f103 f77 1"/>
                  <a:gd name="f171" fmla="*/ f104 f78 1"/>
                  <a:gd name="f172" fmla="*/ f105 f77 1"/>
                  <a:gd name="f173" fmla="*/ f107 f77 1"/>
                  <a:gd name="f174" fmla="*/ f108 f78 1"/>
                  <a:gd name="f175" fmla="*/ f109 f77 1"/>
                  <a:gd name="f176" fmla="*/ f110 f78 1"/>
                  <a:gd name="f177" fmla="*/ f111 f77 1"/>
                  <a:gd name="f178" fmla="*/ f112 f78 1"/>
                  <a:gd name="f179" fmla="*/ f113 f77 1"/>
                  <a:gd name="f180" fmla="*/ f114 f78 1"/>
                  <a:gd name="f181" fmla="*/ f115 f77 1"/>
                  <a:gd name="f182" fmla="*/ f116 f78 1"/>
                  <a:gd name="f183" fmla="*/ f117 f77 1"/>
                  <a:gd name="f184" fmla="*/ f118 f78 1"/>
                  <a:gd name="f185" fmla="*/ f119 f77 1"/>
                  <a:gd name="f186" fmla="*/ f120 f78 1"/>
                  <a:gd name="f187" fmla="*/ f121 f78 1"/>
                  <a:gd name="f188" fmla="*/ f122 f78 1"/>
                  <a:gd name="f189" fmla="*/ f123 f78 1"/>
                  <a:gd name="f190" fmla="*/ f124 f77 1"/>
                  <a:gd name="f191" fmla="*/ f125 f78 1"/>
                  <a:gd name="f192" fmla="*/ f126 f77 1"/>
                  <a:gd name="f193" fmla="*/ f127 f78 1"/>
                  <a:gd name="f194" fmla="*/ f128 f77 1"/>
                  <a:gd name="f195" fmla="*/ f129 f78 1"/>
                  <a:gd name="f196" fmla="*/ f130 f77 1"/>
                  <a:gd name="f197" fmla="*/ f131 f78 1"/>
                  <a:gd name="f198" fmla="*/ f132 f77 1"/>
                  <a:gd name="f199" fmla="*/ f133 f78 1"/>
                  <a:gd name="f200" fmla="*/ f134 f77 1"/>
                  <a:gd name="f201" fmla="*/ f135 f77 1"/>
                  <a:gd name="f202" fmla="*/ f136 f77 1"/>
                  <a:gd name="f203" fmla="*/ f137 f78 1"/>
                  <a:gd name="f204" fmla="*/ f138 f77 1"/>
                  <a:gd name="f205" fmla="*/ f139 f78 1"/>
                  <a:gd name="f206" fmla="*/ f140 f77 1"/>
                  <a:gd name="f207" fmla="*/ f141 f78 1"/>
                  <a:gd name="f208" fmla="*/ f142 f77 1"/>
                  <a:gd name="f209" fmla="*/ f143 f78 1"/>
                  <a:gd name="f210" fmla="*/ f144 f77 1"/>
                  <a:gd name="f211" fmla="*/ f145 f77 1"/>
                </a:gdLst>
                <a:ahLst/>
                <a:cxnLst>
                  <a:cxn ang="3cd4">
                    <a:pos x="hc" y="t"/>
                  </a:cxn>
                  <a:cxn ang="0">
                    <a:pos x="r" y="vc"/>
                  </a:cxn>
                  <a:cxn ang="cd4">
                    <a:pos x="hc" y="b"/>
                  </a:cxn>
                  <a:cxn ang="cd2">
                    <a:pos x="l" y="vc"/>
                  </a:cxn>
                  <a:cxn ang="f148">
                    <a:pos x="f149" y="f153"/>
                  </a:cxn>
                  <a:cxn ang="f148">
                    <a:pos x="f154" y="f155"/>
                  </a:cxn>
                  <a:cxn ang="f148">
                    <a:pos x="f156" y="f157"/>
                  </a:cxn>
                  <a:cxn ang="f148">
                    <a:pos x="f158" y="f159"/>
                  </a:cxn>
                  <a:cxn ang="f148">
                    <a:pos x="f160" y="f161"/>
                  </a:cxn>
                  <a:cxn ang="f148">
                    <a:pos x="f160" y="f162"/>
                  </a:cxn>
                  <a:cxn ang="f148">
                    <a:pos x="f163" y="f164"/>
                  </a:cxn>
                  <a:cxn ang="f148">
                    <a:pos x="f163" y="f165"/>
                  </a:cxn>
                  <a:cxn ang="f148">
                    <a:pos x="f166" y="f167"/>
                  </a:cxn>
                  <a:cxn ang="f148">
                    <a:pos x="f168" y="f169"/>
                  </a:cxn>
                  <a:cxn ang="f148">
                    <a:pos x="f170" y="f171"/>
                  </a:cxn>
                  <a:cxn ang="f148">
                    <a:pos x="f172" y="f152"/>
                  </a:cxn>
                  <a:cxn ang="f148">
                    <a:pos x="f173" y="f174"/>
                  </a:cxn>
                  <a:cxn ang="f148">
                    <a:pos x="f175" y="f176"/>
                  </a:cxn>
                  <a:cxn ang="f148">
                    <a:pos x="f177" y="f178"/>
                  </a:cxn>
                  <a:cxn ang="f148">
                    <a:pos x="f179" y="f180"/>
                  </a:cxn>
                  <a:cxn ang="f148">
                    <a:pos x="f181" y="f182"/>
                  </a:cxn>
                  <a:cxn ang="f148">
                    <a:pos x="f183" y="f184"/>
                  </a:cxn>
                  <a:cxn ang="f148">
                    <a:pos x="f185" y="f186"/>
                  </a:cxn>
                  <a:cxn ang="f148">
                    <a:pos x="f185" y="f187"/>
                  </a:cxn>
                  <a:cxn ang="f148">
                    <a:pos x="f177" y="f188"/>
                  </a:cxn>
                  <a:cxn ang="f148">
                    <a:pos x="f175" y="f189"/>
                  </a:cxn>
                  <a:cxn ang="f148">
                    <a:pos x="f190" y="f191"/>
                  </a:cxn>
                  <a:cxn ang="f148">
                    <a:pos x="f192" y="f193"/>
                  </a:cxn>
                  <a:cxn ang="f148">
                    <a:pos x="f194" y="f195"/>
                  </a:cxn>
                  <a:cxn ang="f148">
                    <a:pos x="f196" y="f197"/>
                  </a:cxn>
                  <a:cxn ang="f148">
                    <a:pos x="f198" y="f197"/>
                  </a:cxn>
                  <a:cxn ang="f148">
                    <a:pos x="f170" y="f199"/>
                  </a:cxn>
                  <a:cxn ang="f148">
                    <a:pos x="f200" y="f195"/>
                  </a:cxn>
                  <a:cxn ang="f148">
                    <a:pos x="f168" y="f193"/>
                  </a:cxn>
                  <a:cxn ang="f148">
                    <a:pos x="f166" y="f193"/>
                  </a:cxn>
                  <a:cxn ang="f148">
                    <a:pos x="f201" y="f193"/>
                  </a:cxn>
                  <a:cxn ang="f148">
                    <a:pos x="f202" y="f203"/>
                  </a:cxn>
                  <a:cxn ang="f148">
                    <a:pos x="f204" y="f205"/>
                  </a:cxn>
                  <a:cxn ang="f148">
                    <a:pos x="f206" y="f207"/>
                  </a:cxn>
                  <a:cxn ang="f148">
                    <a:pos x="f208" y="f209"/>
                  </a:cxn>
                  <a:cxn ang="f148">
                    <a:pos x="f210" y="f203"/>
                  </a:cxn>
                  <a:cxn ang="f148">
                    <a:pos x="f211" y="f197"/>
                  </a:cxn>
                  <a:cxn ang="f148">
                    <a:pos x="f211" y="f195"/>
                  </a:cxn>
                  <a:cxn ang="f148">
                    <a:pos x="f149" y="f153"/>
                  </a:cxn>
                </a:cxnLst>
                <a:rect l="f149" t="f152" r="f150" b="f151"/>
                <a:pathLst>
                  <a:path w="74" h="82">
                    <a:moveTo>
                      <a:pt x="f5" y="f8"/>
                    </a:moveTo>
                    <a:cubicBezTo>
                      <a:pt x="f9" y="f8"/>
                      <a:pt x="f9" y="f8"/>
                      <a:pt x="f10" y="f11"/>
                    </a:cubicBezTo>
                    <a:cubicBezTo>
                      <a:pt x="f10" y="f12"/>
                      <a:pt x="f13" y="f8"/>
                      <a:pt x="f14" y="f15"/>
                    </a:cubicBezTo>
                    <a:cubicBezTo>
                      <a:pt x="f16" y="f17"/>
                      <a:pt x="f18" y="f15"/>
                      <a:pt x="f19" y="f20"/>
                    </a:cubicBezTo>
                    <a:cubicBezTo>
                      <a:pt x="f21" y="f22"/>
                      <a:pt x="f23" y="f22"/>
                      <a:pt x="f24" y="f25"/>
                    </a:cubicBezTo>
                    <a:cubicBezTo>
                      <a:pt x="f24" y="f26"/>
                      <a:pt x="f24" y="f25"/>
                      <a:pt x="f24" y="f27"/>
                    </a:cubicBezTo>
                    <a:cubicBezTo>
                      <a:pt x="f24" y="f28"/>
                      <a:pt x="f29" y="f27"/>
                      <a:pt x="f29" y="f28"/>
                    </a:cubicBezTo>
                    <a:cubicBezTo>
                      <a:pt x="f29" y="f30"/>
                      <a:pt x="f29" y="f31"/>
                      <a:pt x="f29" y="f32"/>
                    </a:cubicBezTo>
                    <a:cubicBezTo>
                      <a:pt x="f33" y="f34"/>
                      <a:pt x="f33" y="f34"/>
                      <a:pt x="f35" y="f34"/>
                    </a:cubicBezTo>
                    <a:cubicBezTo>
                      <a:pt x="f36" y="f37"/>
                      <a:pt x="f36" y="f34"/>
                      <a:pt x="f38" y="f39"/>
                    </a:cubicBezTo>
                    <a:cubicBezTo>
                      <a:pt x="f39" y="f40"/>
                      <a:pt x="f39" y="f38"/>
                      <a:pt x="f34" y="f35"/>
                    </a:cubicBezTo>
                    <a:cubicBezTo>
                      <a:pt x="f41" y="f24"/>
                      <a:pt x="f42" y="f5"/>
                      <a:pt x="f42" y="f5"/>
                    </a:cubicBezTo>
                    <a:cubicBezTo>
                      <a:pt x="f11" y="f10"/>
                      <a:pt x="f11" y="f10"/>
                      <a:pt x="f11" y="f10"/>
                    </a:cubicBezTo>
                    <a:cubicBezTo>
                      <a:pt x="f43" y="f14"/>
                      <a:pt x="f43" y="f14"/>
                      <a:pt x="f43" y="f14"/>
                    </a:cubicBezTo>
                    <a:cubicBezTo>
                      <a:pt x="f44" y="f13"/>
                      <a:pt x="f44" y="f13"/>
                      <a:pt x="f44" y="f13"/>
                    </a:cubicBezTo>
                    <a:cubicBezTo>
                      <a:pt x="f45" y="f19"/>
                      <a:pt x="f46" y="f47"/>
                      <a:pt x="f46" y="f48"/>
                    </a:cubicBezTo>
                    <a:cubicBezTo>
                      <a:pt x="f46" y="f24"/>
                      <a:pt x="f45" y="f24"/>
                      <a:pt x="f45" y="f49"/>
                    </a:cubicBezTo>
                    <a:cubicBezTo>
                      <a:pt x="f45" y="f36"/>
                      <a:pt x="f50" y="f35"/>
                      <a:pt x="f6" y="f51"/>
                    </a:cubicBezTo>
                    <a:cubicBezTo>
                      <a:pt x="f6" y="f38"/>
                      <a:pt x="f52" y="f38"/>
                      <a:pt x="f52" y="f53"/>
                    </a:cubicBezTo>
                    <a:cubicBezTo>
                      <a:pt x="f52" y="f34"/>
                      <a:pt x="f52" y="f54"/>
                      <a:pt x="f52" y="f30"/>
                    </a:cubicBezTo>
                    <a:cubicBezTo>
                      <a:pt x="f52" y="f55"/>
                      <a:pt x="f45" y="f42"/>
                      <a:pt x="f44" y="f22"/>
                    </a:cubicBezTo>
                    <a:cubicBezTo>
                      <a:pt x="f56" y="f15"/>
                      <a:pt x="f43" y="f20"/>
                      <a:pt x="f43" y="f12"/>
                    </a:cubicBezTo>
                    <a:cubicBezTo>
                      <a:pt x="f8" y="f8"/>
                      <a:pt x="f11" y="f11"/>
                      <a:pt x="f8" y="f56"/>
                    </a:cubicBezTo>
                    <a:cubicBezTo>
                      <a:pt x="f11" y="f43"/>
                      <a:pt x="f15" y="f56"/>
                      <a:pt x="f12" y="f46"/>
                    </a:cubicBezTo>
                    <a:cubicBezTo>
                      <a:pt x="f22" y="f45"/>
                      <a:pt x="f12" y="f50"/>
                      <a:pt x="f22" y="f52"/>
                    </a:cubicBezTo>
                    <a:cubicBezTo>
                      <a:pt x="f42" y="f45"/>
                      <a:pt x="f57" y="f52"/>
                      <a:pt x="f30" y="f50"/>
                    </a:cubicBezTo>
                    <a:cubicBezTo>
                      <a:pt x="f58" y="f59"/>
                      <a:pt x="f60" y="f50"/>
                      <a:pt x="f60" y="f50"/>
                    </a:cubicBezTo>
                    <a:cubicBezTo>
                      <a:pt x="f34" y="f45"/>
                      <a:pt x="f32" y="f50"/>
                      <a:pt x="f34" y="f61"/>
                    </a:cubicBezTo>
                    <a:cubicBezTo>
                      <a:pt x="f62" y="f52"/>
                      <a:pt x="f62" y="f6"/>
                      <a:pt x="f53" y="f52"/>
                    </a:cubicBezTo>
                    <a:cubicBezTo>
                      <a:pt x="f63" y="f44"/>
                      <a:pt x="f39" y="f45"/>
                      <a:pt x="f38" y="f46"/>
                    </a:cubicBezTo>
                    <a:cubicBezTo>
                      <a:pt x="f51" y="f64"/>
                      <a:pt x="f36" y="f45"/>
                      <a:pt x="f35" y="f46"/>
                    </a:cubicBezTo>
                    <a:cubicBezTo>
                      <a:pt x="f35" y="f44"/>
                      <a:pt x="f33" y="f64"/>
                      <a:pt x="f49" y="f46"/>
                    </a:cubicBezTo>
                    <a:cubicBezTo>
                      <a:pt x="f24" y="f61"/>
                      <a:pt x="f29" y="f61"/>
                      <a:pt x="f23" y="f65"/>
                    </a:cubicBezTo>
                    <a:cubicBezTo>
                      <a:pt x="f47" y="f66"/>
                      <a:pt x="f23" y="f67"/>
                      <a:pt x="f48" y="f7"/>
                    </a:cubicBezTo>
                    <a:cubicBezTo>
                      <a:pt x="f68" y="f69"/>
                      <a:pt x="f19" y="f70"/>
                      <a:pt x="f18" y="f71"/>
                    </a:cubicBezTo>
                    <a:cubicBezTo>
                      <a:pt x="f16" y="f66"/>
                      <a:pt x="f72" y="f70"/>
                      <a:pt x="f73" y="f69"/>
                    </a:cubicBezTo>
                    <a:cubicBezTo>
                      <a:pt x="f74" y="f66"/>
                      <a:pt x="f74" y="f70"/>
                      <a:pt x="f13" y="f65"/>
                    </a:cubicBezTo>
                    <a:cubicBezTo>
                      <a:pt x="f10" y="f50"/>
                      <a:pt x="f10" y="f6"/>
                      <a:pt x="f75" y="f50"/>
                    </a:cubicBezTo>
                    <a:cubicBezTo>
                      <a:pt x="f75" y="f61"/>
                      <a:pt x="f14" y="f61"/>
                      <a:pt x="f75" y="f52"/>
                    </a:cubicBezTo>
                    <a:cubicBezTo>
                      <a:pt x="f5" y="f45"/>
                      <a:pt x="f5" y="f64"/>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58" name="Western Sahara">
                <a:extLst>
                  <a:ext uri="{FF2B5EF4-FFF2-40B4-BE49-F238E27FC236}">
                    <a16:creationId xmlns:a16="http://schemas.microsoft.com/office/drawing/2014/main" id="{D7911EE5-5F20-9B76-D092-FCDCF324DC30}"/>
                  </a:ext>
                </a:extLst>
              </p:cNvPr>
              <p:cNvSpPr/>
              <p:nvPr/>
            </p:nvSpPr>
            <p:spPr>
              <a:xfrm>
                <a:off x="6372389" y="3638461"/>
                <a:ext cx="214637" cy="216054"/>
              </a:xfrm>
              <a:custGeom>
                <a:avLst/>
                <a:gdLst>
                  <a:gd name="f0" fmla="val 10800000"/>
                  <a:gd name="f1" fmla="val 5400000"/>
                  <a:gd name="f2" fmla="val 180"/>
                  <a:gd name="f3" fmla="val w"/>
                  <a:gd name="f4" fmla="val h"/>
                  <a:gd name="f5" fmla="val 0"/>
                  <a:gd name="f6" fmla="val 40"/>
                  <a:gd name="f7" fmla="val 44"/>
                  <a:gd name="f8" fmla="val 3"/>
                  <a:gd name="f9" fmla="val 41"/>
                  <a:gd name="f10" fmla="val 39"/>
                  <a:gd name="f11" fmla="val 2"/>
                  <a:gd name="f12" fmla="val 4"/>
                  <a:gd name="f13" fmla="val 35"/>
                  <a:gd name="f14" fmla="val 5"/>
                  <a:gd name="f15" fmla="val 6"/>
                  <a:gd name="f16" fmla="val 29"/>
                  <a:gd name="f17" fmla="val 7"/>
                  <a:gd name="f18" fmla="val 22"/>
                  <a:gd name="f19" fmla="val 11"/>
                  <a:gd name="f20" fmla="val 21"/>
                  <a:gd name="f21" fmla="val 13"/>
                  <a:gd name="f22" fmla="val 14"/>
                  <a:gd name="f23" fmla="val 16"/>
                  <a:gd name="f24" fmla="val 17"/>
                  <a:gd name="f25" fmla="val 12"/>
                  <a:gd name="f26" fmla="val 19"/>
                  <a:gd name="f27" fmla="val 20"/>
                  <a:gd name="f28" fmla="val 1"/>
                  <a:gd name="f29" fmla="val 25"/>
                  <a:gd name="f30" fmla="val 24"/>
                  <a:gd name="f31" fmla="val 26"/>
                  <a:gd name="f32" fmla="val 30"/>
                  <a:gd name="f33" fmla="val 32"/>
                  <a:gd name="f34" fmla="val 8"/>
                  <a:gd name="f35" fmla="+- 0 0 -90"/>
                  <a:gd name="f36" fmla="*/ f3 1 40"/>
                  <a:gd name="f37" fmla="*/ f4 1 44"/>
                  <a:gd name="f38" fmla="+- f7 0 f5"/>
                  <a:gd name="f39" fmla="+- f6 0 f5"/>
                  <a:gd name="f40" fmla="*/ f35 f0 1"/>
                  <a:gd name="f41" fmla="*/ f39 1 40"/>
                  <a:gd name="f42" fmla="*/ f38 1 44"/>
                  <a:gd name="f43" fmla="*/ f40 1 f2"/>
                  <a:gd name="f44" fmla="*/ 3 1 f41"/>
                  <a:gd name="f45" fmla="*/ 41 1 f42"/>
                  <a:gd name="f46" fmla="*/ 2 1 f41"/>
                  <a:gd name="f47" fmla="*/ 39 1 f42"/>
                  <a:gd name="f48" fmla="*/ 6 1 f41"/>
                  <a:gd name="f49" fmla="*/ 29 1 f42"/>
                  <a:gd name="f50" fmla="*/ 13 1 f41"/>
                  <a:gd name="f51" fmla="*/ 14 1 f42"/>
                  <a:gd name="f52" fmla="*/ 19 1 f41"/>
                  <a:gd name="f53" fmla="*/ 5 1 f42"/>
                  <a:gd name="f54" fmla="*/ 21 1 f41"/>
                  <a:gd name="f55" fmla="*/ 0 1 f42"/>
                  <a:gd name="f56" fmla="*/ 40 1 f41"/>
                  <a:gd name="f57" fmla="*/ 3 1 f42"/>
                  <a:gd name="f58" fmla="*/ 11 1 f42"/>
                  <a:gd name="f59" fmla="*/ 25 1 f41"/>
                  <a:gd name="f60" fmla="*/ 24 1 f41"/>
                  <a:gd name="f61" fmla="*/ 26 1 f42"/>
                  <a:gd name="f62" fmla="*/ 20 1 f41"/>
                  <a:gd name="f63" fmla="*/ 32 1 f42"/>
                  <a:gd name="f64" fmla="*/ 0 1 f41"/>
                  <a:gd name="f65" fmla="*/ f6 1 f41"/>
                  <a:gd name="f66" fmla="*/ f7 1 f42"/>
                  <a:gd name="f67" fmla="+- f43 0 f1"/>
                  <a:gd name="f68" fmla="*/ f64 f36 1"/>
                  <a:gd name="f69" fmla="*/ f65 f36 1"/>
                  <a:gd name="f70" fmla="*/ f66 f37 1"/>
                  <a:gd name="f71" fmla="*/ f55 f37 1"/>
                  <a:gd name="f72" fmla="*/ f44 f36 1"/>
                  <a:gd name="f73" fmla="*/ f45 f37 1"/>
                  <a:gd name="f74" fmla="*/ f46 f36 1"/>
                  <a:gd name="f75" fmla="*/ f47 f37 1"/>
                  <a:gd name="f76" fmla="*/ f48 f36 1"/>
                  <a:gd name="f77" fmla="*/ f49 f37 1"/>
                  <a:gd name="f78" fmla="*/ f50 f36 1"/>
                  <a:gd name="f79" fmla="*/ f51 f37 1"/>
                  <a:gd name="f80" fmla="*/ f52 f36 1"/>
                  <a:gd name="f81" fmla="*/ f53 f37 1"/>
                  <a:gd name="f82" fmla="*/ f54 f36 1"/>
                  <a:gd name="f83" fmla="*/ f56 f36 1"/>
                  <a:gd name="f84" fmla="*/ f57 f37 1"/>
                  <a:gd name="f85" fmla="*/ f58 f37 1"/>
                  <a:gd name="f86" fmla="*/ f59 f36 1"/>
                  <a:gd name="f87" fmla="*/ f60 f36 1"/>
                  <a:gd name="f88" fmla="*/ f61 f37 1"/>
                  <a:gd name="f89" fmla="*/ f62 f36 1"/>
                  <a:gd name="f90" fmla="*/ f63 f37 1"/>
                </a:gdLst>
                <a:ahLst/>
                <a:cxnLst>
                  <a:cxn ang="3cd4">
                    <a:pos x="hc" y="t"/>
                  </a:cxn>
                  <a:cxn ang="0">
                    <a:pos x="r" y="vc"/>
                  </a:cxn>
                  <a:cxn ang="cd4">
                    <a:pos x="hc" y="b"/>
                  </a:cxn>
                  <a:cxn ang="cd2">
                    <a:pos x="l" y="vc"/>
                  </a:cxn>
                  <a:cxn ang="f67">
                    <a:pos x="f72" y="f73"/>
                  </a:cxn>
                  <a:cxn ang="f67">
                    <a:pos x="f74" y="f75"/>
                  </a:cxn>
                  <a:cxn ang="f67">
                    <a:pos x="f76" y="f77"/>
                  </a:cxn>
                  <a:cxn ang="f67">
                    <a:pos x="f78" y="f79"/>
                  </a:cxn>
                  <a:cxn ang="f67">
                    <a:pos x="f80" y="f81"/>
                  </a:cxn>
                  <a:cxn ang="f67">
                    <a:pos x="f82" y="f71"/>
                  </a:cxn>
                  <a:cxn ang="f67">
                    <a:pos x="f83" y="f71"/>
                  </a:cxn>
                  <a:cxn ang="f67">
                    <a:pos x="f83" y="f84"/>
                  </a:cxn>
                  <a:cxn ang="f67">
                    <a:pos x="f83" y="f85"/>
                  </a:cxn>
                  <a:cxn ang="f67">
                    <a:pos x="f86" y="f85"/>
                  </a:cxn>
                  <a:cxn ang="f67">
                    <a:pos x="f87" y="f88"/>
                  </a:cxn>
                  <a:cxn ang="f67">
                    <a:pos x="f89" y="f90"/>
                  </a:cxn>
                  <a:cxn ang="f67">
                    <a:pos x="f89" y="f75"/>
                  </a:cxn>
                  <a:cxn ang="f67">
                    <a:pos x="f76" y="f75"/>
                  </a:cxn>
                  <a:cxn ang="f67">
                    <a:pos x="f72" y="f73"/>
                  </a:cxn>
                </a:cxnLst>
                <a:rect l="f68" t="f71" r="f69" b="f70"/>
                <a:pathLst>
                  <a:path w="40" h="44">
                    <a:moveTo>
                      <a:pt x="f8" y="f9"/>
                    </a:moveTo>
                    <a:cubicBezTo>
                      <a:pt x="f8" y="f10"/>
                      <a:pt x="f5" y="f7"/>
                      <a:pt x="f11" y="f10"/>
                    </a:cubicBezTo>
                    <a:cubicBezTo>
                      <a:pt x="f12" y="f13"/>
                      <a:pt x="f14" y="f13"/>
                      <a:pt x="f15" y="f16"/>
                    </a:cubicBezTo>
                    <a:cubicBezTo>
                      <a:pt x="f17" y="f18"/>
                      <a:pt x="f19" y="f20"/>
                      <a:pt x="f21" y="f22"/>
                    </a:cubicBezTo>
                    <a:cubicBezTo>
                      <a:pt x="f23" y="f12"/>
                      <a:pt x="f24" y="f25"/>
                      <a:pt x="f26" y="f14"/>
                    </a:cubicBezTo>
                    <a:cubicBezTo>
                      <a:pt x="f27" y="f28"/>
                      <a:pt x="f27" y="f11"/>
                      <a:pt x="f20" y="f5"/>
                    </a:cubicBezTo>
                    <a:cubicBezTo>
                      <a:pt x="f6" y="f5"/>
                      <a:pt x="f6" y="f5"/>
                      <a:pt x="f6" y="f5"/>
                    </a:cubicBezTo>
                    <a:cubicBezTo>
                      <a:pt x="f6" y="f8"/>
                      <a:pt x="f6" y="f8"/>
                      <a:pt x="f6" y="f8"/>
                    </a:cubicBezTo>
                    <a:cubicBezTo>
                      <a:pt x="f6" y="f19"/>
                      <a:pt x="f6" y="f19"/>
                      <a:pt x="f6" y="f19"/>
                    </a:cubicBezTo>
                    <a:cubicBezTo>
                      <a:pt x="f29" y="f19"/>
                      <a:pt x="f29" y="f19"/>
                      <a:pt x="f29" y="f19"/>
                    </a:cubicBezTo>
                    <a:cubicBezTo>
                      <a:pt x="f29" y="f19"/>
                      <a:pt x="f30" y="f18"/>
                      <a:pt x="f30" y="f31"/>
                    </a:cubicBezTo>
                    <a:cubicBezTo>
                      <a:pt x="f30" y="f32"/>
                      <a:pt x="f27" y="f31"/>
                      <a:pt x="f27" y="f33"/>
                    </a:cubicBezTo>
                    <a:cubicBezTo>
                      <a:pt x="f27" y="f10"/>
                      <a:pt x="f27" y="f10"/>
                      <a:pt x="f27" y="f10"/>
                    </a:cubicBezTo>
                    <a:cubicBezTo>
                      <a:pt x="f27" y="f10"/>
                      <a:pt x="f34" y="f10"/>
                      <a:pt x="f15" y="f10"/>
                    </a:cubicBezTo>
                    <a:cubicBezTo>
                      <a:pt x="f8" y="f10"/>
                      <a:pt x="f8" y="f6"/>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59" name="Yemen">
                <a:extLst>
                  <a:ext uri="{FF2B5EF4-FFF2-40B4-BE49-F238E27FC236}">
                    <a16:creationId xmlns:a16="http://schemas.microsoft.com/office/drawing/2014/main" id="{F0F6DE0C-E24D-4136-3F15-6C71B4ED18B5}"/>
                  </a:ext>
                </a:extLst>
              </p:cNvPr>
              <p:cNvSpPr/>
              <p:nvPr/>
            </p:nvSpPr>
            <p:spPr>
              <a:xfrm>
                <a:off x="7883901" y="3923068"/>
                <a:ext cx="271119" cy="191127"/>
              </a:xfrm>
              <a:custGeom>
                <a:avLst/>
                <a:gdLst>
                  <a:gd name="f0" fmla="val 10800000"/>
                  <a:gd name="f1" fmla="val 5400000"/>
                  <a:gd name="f2" fmla="val 180"/>
                  <a:gd name="f3" fmla="val w"/>
                  <a:gd name="f4" fmla="val h"/>
                  <a:gd name="f5" fmla="val 0"/>
                  <a:gd name="f6" fmla="val 51"/>
                  <a:gd name="f7" fmla="val 39"/>
                  <a:gd name="f8" fmla="val 16"/>
                  <a:gd name="f9" fmla="val 1"/>
                  <a:gd name="f10" fmla="val 26"/>
                  <a:gd name="f11" fmla="val 2"/>
                  <a:gd name="f12" fmla="val 24"/>
                  <a:gd name="f13" fmla="val 25"/>
                  <a:gd name="f14" fmla="val 29"/>
                  <a:gd name="f15" fmla="val 4"/>
                  <a:gd name="f16" fmla="val 31"/>
                  <a:gd name="f17" fmla="val 3"/>
                  <a:gd name="f18" fmla="val 33"/>
                  <a:gd name="f19" fmla="val 35"/>
                  <a:gd name="f20" fmla="val 36"/>
                  <a:gd name="f21" fmla="val 38"/>
                  <a:gd name="f22" fmla="val 5"/>
                  <a:gd name="f23" fmla="val 11"/>
                  <a:gd name="f24" fmla="val 12"/>
                  <a:gd name="f25" fmla="val 15"/>
                  <a:gd name="f26" fmla="val 17"/>
                  <a:gd name="f27" fmla="val 21"/>
                  <a:gd name="f28" fmla="val 23"/>
                  <a:gd name="f29" fmla="val 32"/>
                  <a:gd name="f30" fmla="val 28"/>
                  <a:gd name="f31" fmla="val 40"/>
                  <a:gd name="f32" fmla="val 41"/>
                  <a:gd name="f33" fmla="val 22"/>
                  <a:gd name="f34" fmla="val 42"/>
                  <a:gd name="f35" fmla="val 47"/>
                  <a:gd name="f36" fmla="val 20"/>
                  <a:gd name="f37" fmla="val 46"/>
                  <a:gd name="f38" fmla="val 19"/>
                  <a:gd name="f39" fmla="val 43"/>
                  <a:gd name="f40" fmla="val 48"/>
                  <a:gd name="f41" fmla="val 14"/>
                  <a:gd name="f42" fmla="val 50"/>
                  <a:gd name="f43" fmla="val 13"/>
                  <a:gd name="f44" fmla="val 45"/>
                  <a:gd name="f45" fmla="val 10"/>
                  <a:gd name="f46" fmla="val 9"/>
                  <a:gd name="f47" fmla="val 6"/>
                  <a:gd name="f48" fmla="val 30"/>
                  <a:gd name="f49" fmla="val 18"/>
                  <a:gd name="f50" fmla="val 8"/>
                  <a:gd name="f51" fmla="+- 0 0 -90"/>
                  <a:gd name="f52" fmla="*/ f3 1 51"/>
                  <a:gd name="f53" fmla="*/ f4 1 39"/>
                  <a:gd name="f54" fmla="+- f7 0 f5"/>
                  <a:gd name="f55" fmla="+- f6 0 f5"/>
                  <a:gd name="f56" fmla="*/ f51 f0 1"/>
                  <a:gd name="f57" fmla="*/ f55 1 51"/>
                  <a:gd name="f58" fmla="*/ f54 1 39"/>
                  <a:gd name="f59" fmla="*/ f56 1 f2"/>
                  <a:gd name="f60" fmla="*/ 0 1 f57"/>
                  <a:gd name="f61" fmla="*/ 16 1 f58"/>
                  <a:gd name="f62" fmla="*/ 2 1 f57"/>
                  <a:gd name="f63" fmla="*/ 25 1 f58"/>
                  <a:gd name="f64" fmla="*/ 3 1 f57"/>
                  <a:gd name="f65" fmla="*/ 33 1 f58"/>
                  <a:gd name="f66" fmla="*/ 4 1 f57"/>
                  <a:gd name="f67" fmla="*/ 38 1 f58"/>
                  <a:gd name="f68" fmla="*/ 12 1 f57"/>
                  <a:gd name="f69" fmla="*/ 15 1 f57"/>
                  <a:gd name="f70" fmla="*/ 36 1 f58"/>
                  <a:gd name="f71" fmla="*/ 23 1 f57"/>
                  <a:gd name="f72" fmla="*/ 32 1 f58"/>
                  <a:gd name="f73" fmla="*/ 31 1 f57"/>
                  <a:gd name="f74" fmla="*/ 28 1 f58"/>
                  <a:gd name="f75" fmla="*/ 41 1 f57"/>
                  <a:gd name="f76" fmla="*/ 22 1 f58"/>
                  <a:gd name="f77" fmla="*/ 46 1 f57"/>
                  <a:gd name="f78" fmla="*/ 19 1 f58"/>
                  <a:gd name="f79" fmla="*/ 50 1 f57"/>
                  <a:gd name="f80" fmla="*/ 13 1 f58"/>
                  <a:gd name="f81" fmla="*/ 47 1 f57"/>
                  <a:gd name="f82" fmla="*/ 9 1 f58"/>
                  <a:gd name="f83" fmla="*/ 0 1 f58"/>
                  <a:gd name="f84" fmla="*/ 30 1 f57"/>
                  <a:gd name="f85" fmla="*/ 5 1 f58"/>
                  <a:gd name="f86" fmla="*/ 17 1 f57"/>
                  <a:gd name="f87" fmla="*/ 20 1 f58"/>
                  <a:gd name="f88" fmla="*/ 16 1 f57"/>
                  <a:gd name="f89" fmla="*/ 15 1 f58"/>
                  <a:gd name="f90" fmla="*/ 8 1 f57"/>
                  <a:gd name="f91" fmla="*/ 12 1 f58"/>
                  <a:gd name="f92" fmla="*/ f6 1 f57"/>
                  <a:gd name="f93" fmla="*/ f7 1 f58"/>
                  <a:gd name="f94" fmla="+- f59 0 f1"/>
                  <a:gd name="f95" fmla="*/ f60 f52 1"/>
                  <a:gd name="f96" fmla="*/ f92 f52 1"/>
                  <a:gd name="f97" fmla="*/ f93 f53 1"/>
                  <a:gd name="f98" fmla="*/ f83 f53 1"/>
                  <a:gd name="f99" fmla="*/ f61 f53 1"/>
                  <a:gd name="f100" fmla="*/ f62 f52 1"/>
                  <a:gd name="f101" fmla="*/ f63 f53 1"/>
                  <a:gd name="f102" fmla="*/ f64 f52 1"/>
                  <a:gd name="f103" fmla="*/ f65 f53 1"/>
                  <a:gd name="f104" fmla="*/ f66 f52 1"/>
                  <a:gd name="f105" fmla="*/ f67 f53 1"/>
                  <a:gd name="f106" fmla="*/ f68 f52 1"/>
                  <a:gd name="f107" fmla="*/ f69 f52 1"/>
                  <a:gd name="f108" fmla="*/ f70 f53 1"/>
                  <a:gd name="f109" fmla="*/ f71 f52 1"/>
                  <a:gd name="f110" fmla="*/ f72 f53 1"/>
                  <a:gd name="f111" fmla="*/ f73 f52 1"/>
                  <a:gd name="f112" fmla="*/ f74 f53 1"/>
                  <a:gd name="f113" fmla="*/ f75 f52 1"/>
                  <a:gd name="f114" fmla="*/ f76 f53 1"/>
                  <a:gd name="f115" fmla="*/ f77 f52 1"/>
                  <a:gd name="f116" fmla="*/ f78 f53 1"/>
                  <a:gd name="f117" fmla="*/ f79 f52 1"/>
                  <a:gd name="f118" fmla="*/ f80 f53 1"/>
                  <a:gd name="f119" fmla="*/ f81 f52 1"/>
                  <a:gd name="f120" fmla="*/ f82 f53 1"/>
                  <a:gd name="f121" fmla="*/ f84 f52 1"/>
                  <a:gd name="f122" fmla="*/ f85 f53 1"/>
                  <a:gd name="f123" fmla="*/ f86 f52 1"/>
                  <a:gd name="f124" fmla="*/ f87 f53 1"/>
                  <a:gd name="f125" fmla="*/ f88 f52 1"/>
                  <a:gd name="f126" fmla="*/ f89 f53 1"/>
                  <a:gd name="f127" fmla="*/ f90 f52 1"/>
                  <a:gd name="f128" fmla="*/ f91 f53 1"/>
                </a:gdLst>
                <a:ahLst/>
                <a:cxnLst>
                  <a:cxn ang="3cd4">
                    <a:pos x="hc" y="t"/>
                  </a:cxn>
                  <a:cxn ang="0">
                    <a:pos x="r" y="vc"/>
                  </a:cxn>
                  <a:cxn ang="cd4">
                    <a:pos x="hc" y="b"/>
                  </a:cxn>
                  <a:cxn ang="cd2">
                    <a:pos x="l" y="vc"/>
                  </a:cxn>
                  <a:cxn ang="f94">
                    <a:pos x="f95" y="f99"/>
                  </a:cxn>
                  <a:cxn ang="f94">
                    <a:pos x="f100" y="f101"/>
                  </a:cxn>
                  <a:cxn ang="f94">
                    <a:pos x="f102" y="f103"/>
                  </a:cxn>
                  <a:cxn ang="f94">
                    <a:pos x="f104" y="f105"/>
                  </a:cxn>
                  <a:cxn ang="f94">
                    <a:pos x="f106" y="f105"/>
                  </a:cxn>
                  <a:cxn ang="f94">
                    <a:pos x="f107" y="f108"/>
                  </a:cxn>
                  <a:cxn ang="f94">
                    <a:pos x="f109" y="f110"/>
                  </a:cxn>
                  <a:cxn ang="f94">
                    <a:pos x="f111" y="f112"/>
                  </a:cxn>
                  <a:cxn ang="f94">
                    <a:pos x="f113" y="f114"/>
                  </a:cxn>
                  <a:cxn ang="f94">
                    <a:pos x="f115" y="f116"/>
                  </a:cxn>
                  <a:cxn ang="f94">
                    <a:pos x="f117" y="f118"/>
                  </a:cxn>
                  <a:cxn ang="f94">
                    <a:pos x="f119" y="f120"/>
                  </a:cxn>
                  <a:cxn ang="f94">
                    <a:pos x="f113" y="f98"/>
                  </a:cxn>
                  <a:cxn ang="f94">
                    <a:pos x="f121" y="f122"/>
                  </a:cxn>
                  <a:cxn ang="f94">
                    <a:pos x="f123" y="f124"/>
                  </a:cxn>
                  <a:cxn ang="f94">
                    <a:pos x="f125" y="f126"/>
                  </a:cxn>
                  <a:cxn ang="f94">
                    <a:pos x="f127" y="f128"/>
                  </a:cxn>
                  <a:cxn ang="f94">
                    <a:pos x="f102" y="f118"/>
                  </a:cxn>
                  <a:cxn ang="f94">
                    <a:pos x="f95" y="f99"/>
                  </a:cxn>
                </a:cxnLst>
                <a:rect l="f95" t="f98" r="f96" b="f97"/>
                <a:pathLst>
                  <a:path w="51" h="39">
                    <a:moveTo>
                      <a:pt x="f5" y="f8"/>
                    </a:moveTo>
                    <a:cubicBezTo>
                      <a:pt x="f9" y="f10"/>
                      <a:pt x="f11" y="f12"/>
                      <a:pt x="f11" y="f13"/>
                    </a:cubicBezTo>
                    <a:cubicBezTo>
                      <a:pt x="f11" y="f14"/>
                      <a:pt x="f15" y="f16"/>
                      <a:pt x="f17" y="f18"/>
                    </a:cubicBezTo>
                    <a:cubicBezTo>
                      <a:pt x="f17" y="f19"/>
                      <a:pt x="f15" y="f20"/>
                      <a:pt x="f15" y="f21"/>
                    </a:cubicBezTo>
                    <a:cubicBezTo>
                      <a:pt x="f22" y="f7"/>
                      <a:pt x="f23" y="f7"/>
                      <a:pt x="f24" y="f21"/>
                    </a:cubicBezTo>
                    <a:cubicBezTo>
                      <a:pt x="f24" y="f19"/>
                      <a:pt x="f24" y="f21"/>
                      <a:pt x="f25" y="f20"/>
                    </a:cubicBezTo>
                    <a:cubicBezTo>
                      <a:pt x="f26" y="f18"/>
                      <a:pt x="f27" y="f19"/>
                      <a:pt x="f28" y="f29"/>
                    </a:cubicBezTo>
                    <a:cubicBezTo>
                      <a:pt x="f12" y="f14"/>
                      <a:pt x="f14" y="f29"/>
                      <a:pt x="f16" y="f30"/>
                    </a:cubicBezTo>
                    <a:cubicBezTo>
                      <a:pt x="f29" y="f13"/>
                      <a:pt x="f31" y="f28"/>
                      <a:pt x="f32" y="f33"/>
                    </a:cubicBezTo>
                    <a:cubicBezTo>
                      <a:pt x="f34" y="f27"/>
                      <a:pt x="f35" y="f36"/>
                      <a:pt x="f37" y="f38"/>
                    </a:cubicBezTo>
                    <a:cubicBezTo>
                      <a:pt x="f39" y="f26"/>
                      <a:pt x="f40" y="f41"/>
                      <a:pt x="f42" y="f43"/>
                    </a:cubicBezTo>
                    <a:cubicBezTo>
                      <a:pt x="f44" y="f23"/>
                      <a:pt x="f6" y="f45"/>
                      <a:pt x="f35" y="f46"/>
                    </a:cubicBezTo>
                    <a:cubicBezTo>
                      <a:pt x="f7" y="f47"/>
                      <a:pt x="f32" y="f17"/>
                      <a:pt x="f32" y="f5"/>
                    </a:cubicBezTo>
                    <a:cubicBezTo>
                      <a:pt x="f21" y="f9"/>
                      <a:pt x="f48" y="f22"/>
                      <a:pt x="f48" y="f22"/>
                    </a:cubicBezTo>
                    <a:cubicBezTo>
                      <a:pt x="f48" y="f22"/>
                      <a:pt x="f33" y="f8"/>
                      <a:pt x="f26" y="f36"/>
                    </a:cubicBezTo>
                    <a:cubicBezTo>
                      <a:pt x="f49" y="f8"/>
                      <a:pt x="f49" y="f8"/>
                      <a:pt x="f8" y="f25"/>
                    </a:cubicBezTo>
                    <a:cubicBezTo>
                      <a:pt x="f43" y="f41"/>
                      <a:pt x="f25" y="f43"/>
                      <a:pt x="f50" y="f24"/>
                    </a:cubicBezTo>
                    <a:cubicBezTo>
                      <a:pt x="f11" y="f45"/>
                      <a:pt x="f22" y="f24"/>
                      <a:pt x="f17" y="f43"/>
                    </a:cubicBezTo>
                    <a:cubicBezTo>
                      <a:pt x="f9" y="f41"/>
                      <a:pt x="f22" y="f25"/>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60" name="India">
                <a:extLst>
                  <a:ext uri="{FF2B5EF4-FFF2-40B4-BE49-F238E27FC236}">
                    <a16:creationId xmlns:a16="http://schemas.microsoft.com/office/drawing/2014/main" id="{02F13BA9-D625-6558-6F28-02989CE8F849}"/>
                  </a:ext>
                </a:extLst>
              </p:cNvPr>
              <p:cNvSpPr/>
              <p:nvPr/>
            </p:nvSpPr>
            <p:spPr>
              <a:xfrm>
                <a:off x="8475857" y="3374620"/>
                <a:ext cx="725256" cy="897465"/>
              </a:xfrm>
              <a:custGeom>
                <a:avLst/>
                <a:gdLst>
                  <a:gd name="f0" fmla="val 10800000"/>
                  <a:gd name="f1" fmla="val 5400000"/>
                  <a:gd name="f2" fmla="val 180"/>
                  <a:gd name="f3" fmla="val w"/>
                  <a:gd name="f4" fmla="val h"/>
                  <a:gd name="f5" fmla="val 0"/>
                  <a:gd name="f6" fmla="val 136"/>
                  <a:gd name="f7" fmla="val 183"/>
                  <a:gd name="f8" fmla="val 90"/>
                  <a:gd name="f9" fmla="val 53"/>
                  <a:gd name="f10" fmla="val 92"/>
                  <a:gd name="f11" fmla="val 56"/>
                  <a:gd name="f12" fmla="val 86"/>
                  <a:gd name="f13" fmla="val 57"/>
                  <a:gd name="f14" fmla="val 88"/>
                  <a:gd name="f15" fmla="val 59"/>
                  <a:gd name="f16" fmla="val 89"/>
                  <a:gd name="f17" fmla="val 61"/>
                  <a:gd name="f18" fmla="val 64"/>
                  <a:gd name="f19" fmla="val 87"/>
                  <a:gd name="f20" fmla="val 84"/>
                  <a:gd name="f21" fmla="val 65"/>
                  <a:gd name="f22" fmla="val 85"/>
                  <a:gd name="f23" fmla="val 83"/>
                  <a:gd name="f24" fmla="val 81"/>
                  <a:gd name="f25" fmla="val 82"/>
                  <a:gd name="f26" fmla="val 63"/>
                  <a:gd name="f27" fmla="val 79"/>
                  <a:gd name="f28" fmla="val 76"/>
                  <a:gd name="f29" fmla="val 77"/>
                  <a:gd name="f30" fmla="val 62"/>
                  <a:gd name="f31" fmla="val 74"/>
                  <a:gd name="f32" fmla="val 60"/>
                  <a:gd name="f33" fmla="val 73"/>
                  <a:gd name="f34" fmla="val 71"/>
                  <a:gd name="f35" fmla="val 58"/>
                  <a:gd name="f36" fmla="val 67"/>
                  <a:gd name="f37" fmla="val 55"/>
                  <a:gd name="f38" fmla="val 54"/>
                  <a:gd name="f39" fmla="val 51"/>
                  <a:gd name="f40" fmla="val 52"/>
                  <a:gd name="f41" fmla="val 49"/>
                  <a:gd name="f42" fmla="val 50"/>
                  <a:gd name="f43" fmla="val 46"/>
                  <a:gd name="f44" fmla="val 44"/>
                  <a:gd name="f45" fmla="val 45"/>
                  <a:gd name="f46" fmla="val 43"/>
                  <a:gd name="f47" fmla="val 42"/>
                  <a:gd name="f48" fmla="val 41"/>
                  <a:gd name="f49" fmla="val 40"/>
                  <a:gd name="f50" fmla="val 37"/>
                  <a:gd name="f51" fmla="val 38"/>
                  <a:gd name="f52" fmla="val 48"/>
                  <a:gd name="f53" fmla="val 36"/>
                  <a:gd name="f54" fmla="val 47"/>
                  <a:gd name="f55" fmla="val 34"/>
                  <a:gd name="f56" fmla="val 32"/>
                  <a:gd name="f57" fmla="val 28"/>
                  <a:gd name="f58" fmla="val 29"/>
                  <a:gd name="f59" fmla="val 26"/>
                  <a:gd name="f60" fmla="val 22"/>
                  <a:gd name="f61" fmla="val 39"/>
                  <a:gd name="f62" fmla="val 16"/>
                  <a:gd name="f63" fmla="val 17"/>
                  <a:gd name="f64" fmla="val 13"/>
                  <a:gd name="f65" fmla="val 31"/>
                  <a:gd name="f66" fmla="val 30"/>
                  <a:gd name="f67" fmla="val 6"/>
                  <a:gd name="f68" fmla="val 27"/>
                  <a:gd name="f69" fmla="val 4"/>
                  <a:gd name="f70" fmla="val 7"/>
                  <a:gd name="f71" fmla="val 11"/>
                  <a:gd name="f72" fmla="val 24"/>
                  <a:gd name="f73" fmla="val 18"/>
                  <a:gd name="f74" fmla="val 12"/>
                  <a:gd name="f75" fmla="val 10"/>
                  <a:gd name="f76" fmla="val 14"/>
                  <a:gd name="f77" fmla="val 15"/>
                  <a:gd name="f78" fmla="val 20"/>
                  <a:gd name="f79" fmla="val 19"/>
                  <a:gd name="f80" fmla="val 21"/>
                  <a:gd name="f81" fmla="val 23"/>
                  <a:gd name="f82" fmla="val 8"/>
                  <a:gd name="f83" fmla="val 3"/>
                  <a:gd name="f84" fmla="val 9"/>
                  <a:gd name="f85" fmla="val 69"/>
                  <a:gd name="f86" fmla="val 72"/>
                  <a:gd name="f87" fmla="val 75"/>
                  <a:gd name="f88" fmla="val 5"/>
                  <a:gd name="f89" fmla="val 2"/>
                  <a:gd name="f90" fmla="val 78"/>
                  <a:gd name="f91" fmla="val 80"/>
                  <a:gd name="f92" fmla="val 1"/>
                  <a:gd name="f93" fmla="val 93"/>
                  <a:gd name="f94" fmla="val 100"/>
                  <a:gd name="f95" fmla="val 98"/>
                  <a:gd name="f96" fmla="val 96"/>
                  <a:gd name="f97" fmla="val 94"/>
                  <a:gd name="f98" fmla="val 91"/>
                  <a:gd name="f99" fmla="val 95"/>
                  <a:gd name="f100" fmla="val 97"/>
                  <a:gd name="f101" fmla="val 99"/>
                  <a:gd name="f102" fmla="val 25"/>
                  <a:gd name="f103" fmla="val 102"/>
                  <a:gd name="f104" fmla="val 103"/>
                  <a:gd name="f105" fmla="val 106"/>
                  <a:gd name="f106" fmla="val 107"/>
                  <a:gd name="f107" fmla="val 108"/>
                  <a:gd name="f108" fmla="val 110"/>
                  <a:gd name="f109" fmla="val 109"/>
                  <a:gd name="f110" fmla="val 114"/>
                  <a:gd name="f111" fmla="val 118"/>
                  <a:gd name="f112" fmla="val 128"/>
                  <a:gd name="f113" fmla="val 132"/>
                  <a:gd name="f114" fmla="val 35"/>
                  <a:gd name="f115" fmla="val 142"/>
                  <a:gd name="f116" fmla="val 145"/>
                  <a:gd name="f117" fmla="val 147"/>
                  <a:gd name="f118" fmla="val 150"/>
                  <a:gd name="f119" fmla="val 155"/>
                  <a:gd name="f120" fmla="val 159"/>
                  <a:gd name="f121" fmla="val 166"/>
                  <a:gd name="f122" fmla="val 168"/>
                  <a:gd name="f123" fmla="val 171"/>
                  <a:gd name="f124" fmla="val 174"/>
                  <a:gd name="f125" fmla="val 173"/>
                  <a:gd name="f126" fmla="val 176"/>
                  <a:gd name="f127" fmla="val 179"/>
                  <a:gd name="f128" fmla="val 181"/>
                  <a:gd name="f129" fmla="val 167"/>
                  <a:gd name="f130" fmla="val 66"/>
                  <a:gd name="f131" fmla="val 165"/>
                  <a:gd name="f132" fmla="val 163"/>
                  <a:gd name="f133" fmla="val 160"/>
                  <a:gd name="f134" fmla="val 156"/>
                  <a:gd name="f135" fmla="val 154"/>
                  <a:gd name="f136" fmla="val 68"/>
                  <a:gd name="f137" fmla="val 146"/>
                  <a:gd name="f138" fmla="val 144"/>
                  <a:gd name="f139" fmla="val 137"/>
                  <a:gd name="f140" fmla="val 130"/>
                  <a:gd name="f141" fmla="val 129"/>
                  <a:gd name="f142" fmla="val 131"/>
                  <a:gd name="f143" fmla="val 127"/>
                  <a:gd name="f144" fmla="val 70"/>
                  <a:gd name="f145" fmla="val 126"/>
                  <a:gd name="f146" fmla="val 125"/>
                  <a:gd name="f147" fmla="val 124"/>
                  <a:gd name="f148" fmla="val 122"/>
                  <a:gd name="f149" fmla="val 121"/>
                  <a:gd name="f150" fmla="val 120"/>
                  <a:gd name="f151" fmla="val 115"/>
                  <a:gd name="f152" fmla="val 104"/>
                  <a:gd name="f153" fmla="val 112"/>
                  <a:gd name="f154" fmla="val 113"/>
                  <a:gd name="f155" fmla="val 111"/>
                  <a:gd name="f156" fmla="val 117"/>
                  <a:gd name="f157" fmla="val 119"/>
                  <a:gd name="f158" fmla="val 123"/>
                  <a:gd name="f159" fmla="val 135"/>
                  <a:gd name="f160" fmla="val 105"/>
                  <a:gd name="f161" fmla="val 101"/>
                  <a:gd name="f162" fmla="+- 0 0 -90"/>
                  <a:gd name="f163" fmla="*/ f3 1 136"/>
                  <a:gd name="f164" fmla="*/ f4 1 183"/>
                  <a:gd name="f165" fmla="+- f7 0 f5"/>
                  <a:gd name="f166" fmla="+- f6 0 f5"/>
                  <a:gd name="f167" fmla="*/ f162 f0 1"/>
                  <a:gd name="f168" fmla="*/ f166 1 136"/>
                  <a:gd name="f169" fmla="*/ f165 1 183"/>
                  <a:gd name="f170" fmla="*/ f167 1 f2"/>
                  <a:gd name="f171" fmla="*/ 87 1 f168"/>
                  <a:gd name="f172" fmla="*/ 64 1 f169"/>
                  <a:gd name="f173" fmla="*/ 76 1 f168"/>
                  <a:gd name="f174" fmla="*/ 62 1 f169"/>
                  <a:gd name="f175" fmla="*/ 63 1 f168"/>
                  <a:gd name="f176" fmla="*/ 58 1 f169"/>
                  <a:gd name="f177" fmla="*/ 51 1 f168"/>
                  <a:gd name="f178" fmla="*/ 51 1 f169"/>
                  <a:gd name="f179" fmla="*/ 56 1 f168"/>
                  <a:gd name="f180" fmla="*/ 41 1 f169"/>
                  <a:gd name="f181" fmla="*/ 42 1 f168"/>
                  <a:gd name="f182" fmla="*/ 32 1 f169"/>
                  <a:gd name="f183" fmla="*/ 38 1 f168"/>
                  <a:gd name="f184" fmla="*/ 13 1 f169"/>
                  <a:gd name="f185" fmla="*/ 29 1 f168"/>
                  <a:gd name="f186" fmla="*/ 11 1 f169"/>
                  <a:gd name="f187" fmla="*/ 16 1 f168"/>
                  <a:gd name="f188" fmla="*/ 17 1 f169"/>
                  <a:gd name="f189" fmla="*/ 24 1 f168"/>
                  <a:gd name="f190" fmla="*/ 24 1 f169"/>
                  <a:gd name="f191" fmla="*/ 17 1 f168"/>
                  <a:gd name="f192" fmla="*/ 45 1 f169"/>
                  <a:gd name="f193" fmla="*/ 4 1 f168"/>
                  <a:gd name="f194" fmla="*/ 15 1 f168"/>
                  <a:gd name="f195" fmla="*/ 74 1 f169"/>
                  <a:gd name="f196" fmla="*/ 5 1 f168"/>
                  <a:gd name="f197" fmla="*/ 76 1 f169"/>
                  <a:gd name="f198" fmla="*/ 80 1 f169"/>
                  <a:gd name="f199" fmla="*/ 10 1 f168"/>
                  <a:gd name="f200" fmla="*/ 86 1 f169"/>
                  <a:gd name="f201" fmla="*/ 89 1 f169"/>
                  <a:gd name="f202" fmla="*/ 18 1 f168"/>
                  <a:gd name="f203" fmla="*/ 98 1 f169"/>
                  <a:gd name="f204" fmla="*/ 91 1 f169"/>
                  <a:gd name="f205" fmla="*/ 97 1 f169"/>
                  <a:gd name="f206" fmla="*/ 26 1 f168"/>
                  <a:gd name="f207" fmla="*/ 109 1 f169"/>
                  <a:gd name="f208" fmla="*/ 37 1 f168"/>
                  <a:gd name="f209" fmla="*/ 145 1 f169"/>
                  <a:gd name="f210" fmla="*/ 47 1 f168"/>
                  <a:gd name="f211" fmla="*/ 171 1 f169"/>
                  <a:gd name="f212" fmla="*/ 57 1 f168"/>
                  <a:gd name="f213" fmla="*/ 180 1 f169"/>
                  <a:gd name="f214" fmla="*/ 167 1 f169"/>
                  <a:gd name="f215" fmla="*/ 66 1 f168"/>
                  <a:gd name="f216" fmla="*/ 150 1 f169"/>
                  <a:gd name="f217" fmla="*/ 67 1 f168"/>
                  <a:gd name="f218" fmla="*/ 130 1 f169"/>
                  <a:gd name="f219" fmla="*/ 74 1 f168"/>
                  <a:gd name="f220" fmla="*/ 122 1 f169"/>
                  <a:gd name="f221" fmla="*/ 86 1 f168"/>
                  <a:gd name="f222" fmla="*/ 104 1 f169"/>
                  <a:gd name="f223" fmla="*/ 91 1 f168"/>
                  <a:gd name="f224" fmla="*/ 93 1 f169"/>
                  <a:gd name="f225" fmla="*/ 96 1 f168"/>
                  <a:gd name="f226" fmla="*/ 92 1 f169"/>
                  <a:gd name="f227" fmla="*/ 97 1 f168"/>
                  <a:gd name="f228" fmla="*/ 82 1 f169"/>
                  <a:gd name="f229" fmla="*/ 95 1 f168"/>
                  <a:gd name="f230" fmla="*/ 69 1 f169"/>
                  <a:gd name="f231" fmla="*/ 92 1 f168"/>
                  <a:gd name="f232" fmla="*/ 59 1 f169"/>
                  <a:gd name="f233" fmla="*/ 102 1 f168"/>
                  <a:gd name="f234" fmla="*/ 70 1 f169"/>
                  <a:gd name="f235" fmla="*/ 107 1 f168"/>
                  <a:gd name="f236" fmla="*/ 79 1 f169"/>
                  <a:gd name="f237" fmla="*/ 112 1 f168"/>
                  <a:gd name="f238" fmla="*/ 81 1 f169"/>
                  <a:gd name="f239" fmla="*/ 122 1 f168"/>
                  <a:gd name="f240" fmla="*/ 129 1 f168"/>
                  <a:gd name="f241" fmla="*/ 56 1 f169"/>
                  <a:gd name="f242" fmla="*/ 128 1 f168"/>
                  <a:gd name="f243" fmla="*/ 47 1 f169"/>
                  <a:gd name="f244" fmla="*/ 115 1 f168"/>
                  <a:gd name="f245" fmla="*/ 52 1 f169"/>
                  <a:gd name="f246" fmla="*/ 99 1 f168"/>
                  <a:gd name="f247" fmla="*/ 90 1 f168"/>
                  <a:gd name="f248" fmla="*/ 53 1 f169"/>
                  <a:gd name="f249" fmla="*/ 0 1 f168"/>
                  <a:gd name="f250" fmla="*/ f6 1 f168"/>
                  <a:gd name="f251" fmla="*/ 0 1 f169"/>
                  <a:gd name="f252" fmla="*/ f7 1 f169"/>
                  <a:gd name="f253" fmla="+- f170 0 f1"/>
                  <a:gd name="f254" fmla="*/ f249 f163 1"/>
                  <a:gd name="f255" fmla="*/ f250 f163 1"/>
                  <a:gd name="f256" fmla="*/ f252 f164 1"/>
                  <a:gd name="f257" fmla="*/ f251 f164 1"/>
                  <a:gd name="f258" fmla="*/ f171 f163 1"/>
                  <a:gd name="f259" fmla="*/ f172 f164 1"/>
                  <a:gd name="f260" fmla="*/ f173 f163 1"/>
                  <a:gd name="f261" fmla="*/ f174 f164 1"/>
                  <a:gd name="f262" fmla="*/ f175 f163 1"/>
                  <a:gd name="f263" fmla="*/ f176 f164 1"/>
                  <a:gd name="f264" fmla="*/ f177 f163 1"/>
                  <a:gd name="f265" fmla="*/ f178 f164 1"/>
                  <a:gd name="f266" fmla="*/ f179 f163 1"/>
                  <a:gd name="f267" fmla="*/ f180 f164 1"/>
                  <a:gd name="f268" fmla="*/ f181 f163 1"/>
                  <a:gd name="f269" fmla="*/ f182 f164 1"/>
                  <a:gd name="f270" fmla="*/ f183 f163 1"/>
                  <a:gd name="f271" fmla="*/ f184 f164 1"/>
                  <a:gd name="f272" fmla="*/ f185 f163 1"/>
                  <a:gd name="f273" fmla="*/ f186 f164 1"/>
                  <a:gd name="f274" fmla="*/ f187 f163 1"/>
                  <a:gd name="f275" fmla="*/ f188 f164 1"/>
                  <a:gd name="f276" fmla="*/ f189 f163 1"/>
                  <a:gd name="f277" fmla="*/ f190 f164 1"/>
                  <a:gd name="f278" fmla="*/ f191 f163 1"/>
                  <a:gd name="f279" fmla="*/ f192 f164 1"/>
                  <a:gd name="f280" fmla="*/ f193 f163 1"/>
                  <a:gd name="f281" fmla="*/ f194 f163 1"/>
                  <a:gd name="f282" fmla="*/ f195 f164 1"/>
                  <a:gd name="f283" fmla="*/ f196 f163 1"/>
                  <a:gd name="f284" fmla="*/ f197 f164 1"/>
                  <a:gd name="f285" fmla="*/ f198 f164 1"/>
                  <a:gd name="f286" fmla="*/ f199 f163 1"/>
                  <a:gd name="f287" fmla="*/ f200 f164 1"/>
                  <a:gd name="f288" fmla="*/ f201 f164 1"/>
                  <a:gd name="f289" fmla="*/ f202 f163 1"/>
                  <a:gd name="f290" fmla="*/ f203 f164 1"/>
                  <a:gd name="f291" fmla="*/ f204 f164 1"/>
                  <a:gd name="f292" fmla="*/ f205 f164 1"/>
                  <a:gd name="f293" fmla="*/ f206 f163 1"/>
                  <a:gd name="f294" fmla="*/ f207 f164 1"/>
                  <a:gd name="f295" fmla="*/ f208 f163 1"/>
                  <a:gd name="f296" fmla="*/ f209 f164 1"/>
                  <a:gd name="f297" fmla="*/ f210 f163 1"/>
                  <a:gd name="f298" fmla="*/ f211 f164 1"/>
                  <a:gd name="f299" fmla="*/ f212 f163 1"/>
                  <a:gd name="f300" fmla="*/ f213 f164 1"/>
                  <a:gd name="f301" fmla="*/ f214 f164 1"/>
                  <a:gd name="f302" fmla="*/ f215 f163 1"/>
                  <a:gd name="f303" fmla="*/ f216 f164 1"/>
                  <a:gd name="f304" fmla="*/ f217 f163 1"/>
                  <a:gd name="f305" fmla="*/ f218 f164 1"/>
                  <a:gd name="f306" fmla="*/ f219 f163 1"/>
                  <a:gd name="f307" fmla="*/ f220 f164 1"/>
                  <a:gd name="f308" fmla="*/ f221 f163 1"/>
                  <a:gd name="f309" fmla="*/ f222 f164 1"/>
                  <a:gd name="f310" fmla="*/ f223 f163 1"/>
                  <a:gd name="f311" fmla="*/ f224 f164 1"/>
                  <a:gd name="f312" fmla="*/ f225 f163 1"/>
                  <a:gd name="f313" fmla="*/ f226 f164 1"/>
                  <a:gd name="f314" fmla="*/ f227 f163 1"/>
                  <a:gd name="f315" fmla="*/ f228 f164 1"/>
                  <a:gd name="f316" fmla="*/ f229 f163 1"/>
                  <a:gd name="f317" fmla="*/ f230 f164 1"/>
                  <a:gd name="f318" fmla="*/ f231 f163 1"/>
                  <a:gd name="f319" fmla="*/ f232 f164 1"/>
                  <a:gd name="f320" fmla="*/ f233 f163 1"/>
                  <a:gd name="f321" fmla="*/ f234 f164 1"/>
                  <a:gd name="f322" fmla="*/ f235 f163 1"/>
                  <a:gd name="f323" fmla="*/ f236 f164 1"/>
                  <a:gd name="f324" fmla="*/ f237 f163 1"/>
                  <a:gd name="f325" fmla="*/ f238 f164 1"/>
                  <a:gd name="f326" fmla="*/ f239 f163 1"/>
                  <a:gd name="f327" fmla="*/ f240 f163 1"/>
                  <a:gd name="f328" fmla="*/ f241 f164 1"/>
                  <a:gd name="f329" fmla="*/ f242 f163 1"/>
                  <a:gd name="f330" fmla="*/ f243 f164 1"/>
                  <a:gd name="f331" fmla="*/ f244 f163 1"/>
                  <a:gd name="f332" fmla="*/ f245 f164 1"/>
                  <a:gd name="f333" fmla="*/ f246 f163 1"/>
                  <a:gd name="f334" fmla="*/ f247 f163 1"/>
                  <a:gd name="f335" fmla="*/ f248 f164 1"/>
                </a:gdLst>
                <a:ahLst/>
                <a:cxnLst>
                  <a:cxn ang="3cd4">
                    <a:pos x="hc" y="t"/>
                  </a:cxn>
                  <a:cxn ang="0">
                    <a:pos x="r" y="vc"/>
                  </a:cxn>
                  <a:cxn ang="cd4">
                    <a:pos x="hc" y="b"/>
                  </a:cxn>
                  <a:cxn ang="cd2">
                    <a:pos x="l" y="vc"/>
                  </a:cxn>
                  <a:cxn ang="f253">
                    <a:pos x="f258" y="f259"/>
                  </a:cxn>
                  <a:cxn ang="f253">
                    <a:pos x="f260" y="f261"/>
                  </a:cxn>
                  <a:cxn ang="f253">
                    <a:pos x="f262" y="f263"/>
                  </a:cxn>
                  <a:cxn ang="f253">
                    <a:pos x="f264" y="f265"/>
                  </a:cxn>
                  <a:cxn ang="f253">
                    <a:pos x="f266" y="f267"/>
                  </a:cxn>
                  <a:cxn ang="f253">
                    <a:pos x="f268" y="f269"/>
                  </a:cxn>
                  <a:cxn ang="f253">
                    <a:pos x="f270" y="f271"/>
                  </a:cxn>
                  <a:cxn ang="f253">
                    <a:pos x="f272" y="f273"/>
                  </a:cxn>
                  <a:cxn ang="f253">
                    <a:pos x="f274" y="f275"/>
                  </a:cxn>
                  <a:cxn ang="f253">
                    <a:pos x="f276" y="f277"/>
                  </a:cxn>
                  <a:cxn ang="f253">
                    <a:pos x="f278" y="f279"/>
                  </a:cxn>
                  <a:cxn ang="f253">
                    <a:pos x="f280" y="f263"/>
                  </a:cxn>
                  <a:cxn ang="f253">
                    <a:pos x="f281" y="f282"/>
                  </a:cxn>
                  <a:cxn ang="f253">
                    <a:pos x="f283" y="f284"/>
                  </a:cxn>
                  <a:cxn ang="f253">
                    <a:pos x="f283" y="f285"/>
                  </a:cxn>
                  <a:cxn ang="f253">
                    <a:pos x="f286" y="f287"/>
                  </a:cxn>
                  <a:cxn ang="f253">
                    <a:pos x="f280" y="f288"/>
                  </a:cxn>
                  <a:cxn ang="f253">
                    <a:pos x="f289" y="f290"/>
                  </a:cxn>
                  <a:cxn ang="f253">
                    <a:pos x="f276" y="f291"/>
                  </a:cxn>
                  <a:cxn ang="f253">
                    <a:pos x="f276" y="f292"/>
                  </a:cxn>
                  <a:cxn ang="f253">
                    <a:pos x="f293" y="f294"/>
                  </a:cxn>
                  <a:cxn ang="f253">
                    <a:pos x="f295" y="f296"/>
                  </a:cxn>
                  <a:cxn ang="f253">
                    <a:pos x="f297" y="f298"/>
                  </a:cxn>
                  <a:cxn ang="f253">
                    <a:pos x="f299" y="f300"/>
                  </a:cxn>
                  <a:cxn ang="f253">
                    <a:pos x="f262" y="f301"/>
                  </a:cxn>
                  <a:cxn ang="f253">
                    <a:pos x="f302" y="f303"/>
                  </a:cxn>
                  <a:cxn ang="f253">
                    <a:pos x="f304" y="f305"/>
                  </a:cxn>
                  <a:cxn ang="f253">
                    <a:pos x="f306" y="f307"/>
                  </a:cxn>
                  <a:cxn ang="f253">
                    <a:pos x="f308" y="f309"/>
                  </a:cxn>
                  <a:cxn ang="f253">
                    <a:pos x="f310" y="f311"/>
                  </a:cxn>
                  <a:cxn ang="f253">
                    <a:pos x="f312" y="f313"/>
                  </a:cxn>
                  <a:cxn ang="f253">
                    <a:pos x="f314" y="f315"/>
                  </a:cxn>
                  <a:cxn ang="f253">
                    <a:pos x="f316" y="f317"/>
                  </a:cxn>
                  <a:cxn ang="f253">
                    <a:pos x="f318" y="f319"/>
                  </a:cxn>
                  <a:cxn ang="f253">
                    <a:pos x="f320" y="f321"/>
                  </a:cxn>
                  <a:cxn ang="f253">
                    <a:pos x="f322" y="f323"/>
                  </a:cxn>
                  <a:cxn ang="f253">
                    <a:pos x="f324" y="f325"/>
                  </a:cxn>
                  <a:cxn ang="f253">
                    <a:pos x="f326" y="f325"/>
                  </a:cxn>
                  <a:cxn ang="f253">
                    <a:pos x="f327" y="f328"/>
                  </a:cxn>
                  <a:cxn ang="f253">
                    <a:pos x="f329" y="f330"/>
                  </a:cxn>
                  <a:cxn ang="f253">
                    <a:pos x="f331" y="f279"/>
                  </a:cxn>
                  <a:cxn ang="f253">
                    <a:pos x="f322" y="f332"/>
                  </a:cxn>
                  <a:cxn ang="f253">
                    <a:pos x="f333" y="f328"/>
                  </a:cxn>
                  <a:cxn ang="f253">
                    <a:pos x="f334" y="f335"/>
                  </a:cxn>
                </a:cxnLst>
                <a:rect l="f254" t="f257" r="f255" b="f256"/>
                <a:pathLst>
                  <a:path w="136" h="183">
                    <a:moveTo>
                      <a:pt x="f8" y="f9"/>
                    </a:moveTo>
                    <a:cubicBezTo>
                      <a:pt x="f10" y="f11"/>
                      <a:pt x="f12" y="f13"/>
                      <a:pt x="f14" y="f15"/>
                    </a:cubicBezTo>
                    <a:cubicBezTo>
                      <a:pt x="f16" y="f17"/>
                      <a:pt x="f14" y="f18"/>
                      <a:pt x="f19" y="f18"/>
                    </a:cubicBezTo>
                    <a:cubicBezTo>
                      <a:pt x="f20" y="f21"/>
                      <a:pt x="f22" y="f18"/>
                      <a:pt x="f23" y="f21"/>
                    </a:cubicBezTo>
                    <a:cubicBezTo>
                      <a:pt x="f24" y="f21"/>
                      <a:pt x="f25" y="f26"/>
                      <a:pt x="f27" y="f26"/>
                    </a:cubicBezTo>
                    <a:cubicBezTo>
                      <a:pt x="f28" y="f18"/>
                      <a:pt x="f29" y="f17"/>
                      <a:pt x="f28" y="f30"/>
                    </a:cubicBezTo>
                    <a:cubicBezTo>
                      <a:pt x="f31" y="f30"/>
                      <a:pt x="f28" y="f32"/>
                      <a:pt x="f33" y="f15"/>
                    </a:cubicBezTo>
                    <a:cubicBezTo>
                      <a:pt x="f34" y="f35"/>
                      <a:pt x="f36" y="f13"/>
                      <a:pt x="f36" y="f35"/>
                    </a:cubicBezTo>
                    <a:cubicBezTo>
                      <a:pt x="f36" y="f15"/>
                      <a:pt x="f21" y="f35"/>
                      <a:pt x="f26" y="f35"/>
                    </a:cubicBezTo>
                    <a:cubicBezTo>
                      <a:pt x="f30" y="f35"/>
                      <a:pt x="f18" y="f13"/>
                      <a:pt x="f30" y="f11"/>
                    </a:cubicBezTo>
                    <a:cubicBezTo>
                      <a:pt x="f17" y="f11"/>
                      <a:pt x="f35" y="f37"/>
                      <a:pt x="f11" y="f9"/>
                    </a:cubicBezTo>
                    <a:cubicBezTo>
                      <a:pt x="f38" y="f39"/>
                      <a:pt x="f38" y="f40"/>
                      <a:pt x="f39" y="f39"/>
                    </a:cubicBezTo>
                    <a:cubicBezTo>
                      <a:pt x="f41" y="f42"/>
                      <a:pt x="f40" y="f41"/>
                      <a:pt x="f38" y="f43"/>
                    </a:cubicBezTo>
                    <a:cubicBezTo>
                      <a:pt x="f37" y="f44"/>
                      <a:pt x="f38" y="f45"/>
                      <a:pt x="f38" y="f46"/>
                    </a:cubicBezTo>
                    <a:cubicBezTo>
                      <a:pt x="f37" y="f47"/>
                      <a:pt x="f11" y="f48"/>
                      <a:pt x="f11" y="f48"/>
                    </a:cubicBezTo>
                    <a:cubicBezTo>
                      <a:pt x="f37" y="f48"/>
                      <a:pt x="f37" y="f49"/>
                      <a:pt x="f37" y="f49"/>
                    </a:cubicBezTo>
                    <a:cubicBezTo>
                      <a:pt x="f40" y="f50"/>
                      <a:pt x="f42" y="f51"/>
                      <a:pt x="f52" y="f53"/>
                    </a:cubicBezTo>
                    <a:cubicBezTo>
                      <a:pt x="f54" y="f55"/>
                      <a:pt x="f44" y="f53"/>
                      <a:pt x="f47" y="f56"/>
                    </a:cubicBezTo>
                    <a:cubicBezTo>
                      <a:pt x="f49" y="f57"/>
                      <a:pt x="f47" y="f58"/>
                      <a:pt x="f49" y="f59"/>
                    </a:cubicBezTo>
                    <a:cubicBezTo>
                      <a:pt x="f50" y="f60"/>
                      <a:pt x="f44" y="f57"/>
                      <a:pt x="f48" y="f60"/>
                    </a:cubicBezTo>
                    <a:cubicBezTo>
                      <a:pt x="f61" y="f62"/>
                      <a:pt x="f53" y="f63"/>
                      <a:pt x="f51" y="f64"/>
                    </a:cubicBezTo>
                    <a:cubicBezTo>
                      <a:pt x="f65" y="f5"/>
                      <a:pt x="f66" y="f67"/>
                      <a:pt x="f68" y="f69"/>
                    </a:cubicBezTo>
                    <a:cubicBezTo>
                      <a:pt x="f57" y="f67"/>
                      <a:pt x="f58" y="f69"/>
                      <a:pt x="f65" y="f70"/>
                    </a:cubicBezTo>
                    <a:cubicBezTo>
                      <a:pt x="f56" y="f71"/>
                      <a:pt x="f65" y="f71"/>
                      <a:pt x="f58" y="f71"/>
                    </a:cubicBezTo>
                    <a:cubicBezTo>
                      <a:pt x="f72" y="f71"/>
                      <a:pt x="f59" y="f64"/>
                      <a:pt x="f73" y="f74"/>
                    </a:cubicBezTo>
                    <a:cubicBezTo>
                      <a:pt x="f71" y="f75"/>
                      <a:pt x="f76" y="f64"/>
                      <a:pt x="f77" y="f76"/>
                    </a:cubicBezTo>
                    <a:cubicBezTo>
                      <a:pt x="f74" y="f76"/>
                      <a:pt x="f62" y="f77"/>
                      <a:pt x="f62" y="f63"/>
                    </a:cubicBezTo>
                    <a:cubicBezTo>
                      <a:pt x="f62" y="f78"/>
                      <a:pt x="f79" y="f63"/>
                      <a:pt x="f79" y="f63"/>
                    </a:cubicBezTo>
                    <a:cubicBezTo>
                      <a:pt x="f80" y="f79"/>
                      <a:pt x="f79" y="f60"/>
                      <a:pt x="f60" y="f78"/>
                    </a:cubicBezTo>
                    <a:cubicBezTo>
                      <a:pt x="f59" y="f79"/>
                      <a:pt x="f60" y="f81"/>
                      <a:pt x="f72" y="f72"/>
                    </a:cubicBezTo>
                    <a:cubicBezTo>
                      <a:pt x="f59" y="f72"/>
                      <a:pt x="f78" y="f59"/>
                      <a:pt x="f81" y="f58"/>
                    </a:cubicBezTo>
                    <a:cubicBezTo>
                      <a:pt x="f68" y="f56"/>
                      <a:pt x="f60" y="f66"/>
                      <a:pt x="f60" y="f50"/>
                    </a:cubicBezTo>
                    <a:cubicBezTo>
                      <a:pt x="f60" y="f45"/>
                      <a:pt x="f63" y="f48"/>
                      <a:pt x="f63" y="f45"/>
                    </a:cubicBezTo>
                    <a:cubicBezTo>
                      <a:pt x="f63" y="f43"/>
                      <a:pt x="f62" y="f42"/>
                      <a:pt x="f74" y="f40"/>
                    </a:cubicBezTo>
                    <a:cubicBezTo>
                      <a:pt x="f82" y="f38"/>
                      <a:pt x="f71" y="f41"/>
                      <a:pt x="f82" y="f40"/>
                    </a:cubicBezTo>
                    <a:cubicBezTo>
                      <a:pt x="f67" y="f38"/>
                      <a:pt x="f83" y="f13"/>
                      <a:pt x="f69" y="f35"/>
                    </a:cubicBezTo>
                    <a:cubicBezTo>
                      <a:pt x="f67" y="f32"/>
                      <a:pt x="f82" y="f15"/>
                      <a:pt x="f70" y="f30"/>
                    </a:cubicBezTo>
                    <a:cubicBezTo>
                      <a:pt x="f70" y="f21"/>
                      <a:pt x="f84" y="f21"/>
                      <a:pt x="f64" y="f85"/>
                    </a:cubicBezTo>
                    <a:cubicBezTo>
                      <a:pt x="f79" y="f31"/>
                      <a:pt x="f74" y="f86"/>
                      <a:pt x="f77" y="f31"/>
                    </a:cubicBezTo>
                    <a:cubicBezTo>
                      <a:pt x="f63" y="f87"/>
                      <a:pt x="f62" y="f31"/>
                      <a:pt x="f76" y="f87"/>
                    </a:cubicBezTo>
                    <a:cubicBezTo>
                      <a:pt x="f71" y="f29"/>
                      <a:pt x="f77" y="f33"/>
                      <a:pt x="f71" y="f87"/>
                    </a:cubicBezTo>
                    <a:cubicBezTo>
                      <a:pt x="f84" y="f28"/>
                      <a:pt x="f70" y="f87"/>
                      <a:pt x="f88" y="f28"/>
                    </a:cubicBezTo>
                    <a:cubicBezTo>
                      <a:pt x="f69" y="f29"/>
                      <a:pt x="f69" y="f31"/>
                      <a:pt x="f83" y="f28"/>
                    </a:cubicBezTo>
                    <a:cubicBezTo>
                      <a:pt x="f89" y="f90"/>
                      <a:pt x="f89" y="f87"/>
                      <a:pt x="f5" y="f90"/>
                    </a:cubicBezTo>
                    <a:cubicBezTo>
                      <a:pt x="f83" y="f91"/>
                      <a:pt x="f92" y="f24"/>
                      <a:pt x="f88" y="f91"/>
                    </a:cubicBezTo>
                    <a:cubicBezTo>
                      <a:pt x="f88" y="f24"/>
                      <a:pt x="f83" y="f24"/>
                      <a:pt x="f88" y="f23"/>
                    </a:cubicBezTo>
                    <a:cubicBezTo>
                      <a:pt x="f67" y="f20"/>
                      <a:pt x="f69" y="f14"/>
                      <a:pt x="f70" y="f12"/>
                    </a:cubicBezTo>
                    <a:cubicBezTo>
                      <a:pt x="f82" y="f12"/>
                      <a:pt x="f84" y="f19"/>
                      <a:pt x="f75" y="f12"/>
                    </a:cubicBezTo>
                    <a:cubicBezTo>
                      <a:pt x="f75" y="f14"/>
                      <a:pt x="f71" y="f14"/>
                      <a:pt x="f84" y="f16"/>
                    </a:cubicBezTo>
                    <a:cubicBezTo>
                      <a:pt x="f82" y="f8"/>
                      <a:pt x="f67" y="f16"/>
                      <a:pt x="f67" y="f16"/>
                    </a:cubicBezTo>
                    <a:cubicBezTo>
                      <a:pt x="f88" y="f8"/>
                      <a:pt x="f88" y="f14"/>
                      <a:pt x="f69" y="f16"/>
                    </a:cubicBezTo>
                    <a:cubicBezTo>
                      <a:pt x="f69" y="f8"/>
                      <a:pt x="f69" y="f8"/>
                      <a:pt x="f67" y="f10"/>
                    </a:cubicBezTo>
                    <a:cubicBezTo>
                      <a:pt x="f70" y="f93"/>
                      <a:pt x="f71" y="f94"/>
                      <a:pt x="f77" y="f94"/>
                    </a:cubicBezTo>
                    <a:cubicBezTo>
                      <a:pt x="f63" y="f94"/>
                      <a:pt x="f77" y="f94"/>
                      <a:pt x="f73" y="f95"/>
                    </a:cubicBezTo>
                    <a:cubicBezTo>
                      <a:pt x="f78" y="f95"/>
                      <a:pt x="f80" y="f96"/>
                      <a:pt x="f78" y="f97"/>
                    </a:cubicBezTo>
                    <a:cubicBezTo>
                      <a:pt x="f79" y="f10"/>
                      <a:pt x="f80" y="f98"/>
                      <a:pt x="f80" y="f8"/>
                    </a:cubicBezTo>
                    <a:cubicBezTo>
                      <a:pt x="f80" y="f10"/>
                      <a:pt x="f78" y="f10"/>
                      <a:pt x="f72" y="f98"/>
                    </a:cubicBezTo>
                    <a:cubicBezTo>
                      <a:pt x="f60" y="f10"/>
                      <a:pt x="f80" y="f10"/>
                      <a:pt x="f80" y="f97"/>
                    </a:cubicBezTo>
                    <a:cubicBezTo>
                      <a:pt x="f60" y="f96"/>
                      <a:pt x="f81" y="f99"/>
                      <a:pt x="f81" y="f99"/>
                    </a:cubicBezTo>
                    <a:cubicBezTo>
                      <a:pt x="f81" y="f99"/>
                      <a:pt x="f80" y="f95"/>
                      <a:pt x="f72" y="f100"/>
                    </a:cubicBezTo>
                    <a:cubicBezTo>
                      <a:pt x="f60" y="f95"/>
                      <a:pt x="f81" y="f101"/>
                      <a:pt x="f102" y="f103"/>
                    </a:cubicBezTo>
                    <a:cubicBezTo>
                      <a:pt x="f72" y="f104"/>
                      <a:pt x="f72" y="f105"/>
                      <a:pt x="f72" y="f106"/>
                    </a:cubicBezTo>
                    <a:cubicBezTo>
                      <a:pt x="f102" y="f107"/>
                      <a:pt x="f72" y="f108"/>
                      <a:pt x="f59" y="f109"/>
                    </a:cubicBezTo>
                    <a:cubicBezTo>
                      <a:pt x="f68" y="f107"/>
                      <a:pt x="f72" y="f109"/>
                      <a:pt x="f59" y="f110"/>
                    </a:cubicBezTo>
                    <a:cubicBezTo>
                      <a:pt x="f68" y="f111"/>
                      <a:pt x="f57" y="f112"/>
                      <a:pt x="f65" y="f113"/>
                    </a:cubicBezTo>
                    <a:cubicBezTo>
                      <a:pt x="f114" y="f6"/>
                      <a:pt x="f55" y="f115"/>
                      <a:pt x="f50" y="f116"/>
                    </a:cubicBezTo>
                    <a:cubicBezTo>
                      <a:pt x="f51" y="f117"/>
                      <a:pt x="f114" y="f115"/>
                      <a:pt x="f51" y="f118"/>
                    </a:cubicBezTo>
                    <a:cubicBezTo>
                      <a:pt x="f49" y="f119"/>
                      <a:pt x="f45" y="f120"/>
                      <a:pt x="f45" y="f121"/>
                    </a:cubicBezTo>
                    <a:cubicBezTo>
                      <a:pt x="f45" y="f122"/>
                      <a:pt x="f43" y="f121"/>
                      <a:pt x="f54" y="f123"/>
                    </a:cubicBezTo>
                    <a:cubicBezTo>
                      <a:pt x="f52" y="f124"/>
                      <a:pt x="f52" y="f125"/>
                      <a:pt x="f41" y="f126"/>
                    </a:cubicBezTo>
                    <a:cubicBezTo>
                      <a:pt x="f39" y="f127"/>
                      <a:pt x="f40" y="f127"/>
                      <a:pt x="f9" y="f128"/>
                    </a:cubicBezTo>
                    <a:cubicBezTo>
                      <a:pt x="f11" y="f7"/>
                      <a:pt x="f11" y="f2"/>
                      <a:pt x="f13" y="f2"/>
                    </a:cubicBezTo>
                    <a:cubicBezTo>
                      <a:pt x="f17" y="f127"/>
                      <a:pt x="f11" y="f126"/>
                      <a:pt x="f30" y="f124"/>
                    </a:cubicBezTo>
                    <a:cubicBezTo>
                      <a:pt x="f30" y="f125"/>
                      <a:pt x="f35" y="f125"/>
                      <a:pt x="f32" y="f123"/>
                    </a:cubicBezTo>
                    <a:cubicBezTo>
                      <a:pt x="f26" y="f122"/>
                      <a:pt x="f32" y="f121"/>
                      <a:pt x="f26" y="f129"/>
                    </a:cubicBezTo>
                    <a:cubicBezTo>
                      <a:pt x="f130" y="f122"/>
                      <a:pt x="f18" y="f131"/>
                      <a:pt x="f18" y="f132"/>
                    </a:cubicBezTo>
                    <a:cubicBezTo>
                      <a:pt x="f21" y="f133"/>
                      <a:pt x="f26" y="f120"/>
                      <a:pt x="f26" y="f134"/>
                    </a:cubicBezTo>
                    <a:cubicBezTo>
                      <a:pt x="f18" y="f135"/>
                      <a:pt x="f130" y="f135"/>
                      <a:pt x="f130" y="f118"/>
                    </a:cubicBezTo>
                    <a:cubicBezTo>
                      <a:pt x="f130" y="f116"/>
                      <a:pt x="f136" y="f137"/>
                      <a:pt x="f21" y="f138"/>
                    </a:cubicBezTo>
                    <a:cubicBezTo>
                      <a:pt x="f30" y="f115"/>
                      <a:pt x="f36" y="f138"/>
                      <a:pt x="f18" y="f139"/>
                    </a:cubicBezTo>
                    <a:cubicBezTo>
                      <a:pt x="f17" y="f140"/>
                      <a:pt x="f130" y="f141"/>
                      <a:pt x="f36" y="f140"/>
                    </a:cubicBezTo>
                    <a:cubicBezTo>
                      <a:pt x="f136" y="f142"/>
                      <a:pt x="f36" y="f112"/>
                      <a:pt x="f85" y="f143"/>
                    </a:cubicBezTo>
                    <a:cubicBezTo>
                      <a:pt x="f144" y="f143"/>
                      <a:pt x="f136" y="f145"/>
                      <a:pt x="f34" y="f146"/>
                    </a:cubicBezTo>
                    <a:cubicBezTo>
                      <a:pt x="f31" y="f146"/>
                      <a:pt x="f33" y="f147"/>
                      <a:pt x="f31" y="f148"/>
                    </a:cubicBezTo>
                    <a:cubicBezTo>
                      <a:pt x="f87" y="f149"/>
                      <a:pt x="f86" y="f148"/>
                      <a:pt x="f87" y="f150"/>
                    </a:cubicBezTo>
                    <a:cubicBezTo>
                      <a:pt x="f90" y="f111"/>
                      <a:pt x="f90" y="f151"/>
                      <a:pt x="f91" y="f110"/>
                    </a:cubicBezTo>
                    <a:cubicBezTo>
                      <a:pt x="f22" y="f108"/>
                      <a:pt x="f91" y="f106"/>
                      <a:pt x="f12" y="f152"/>
                    </a:cubicBezTo>
                    <a:cubicBezTo>
                      <a:pt x="f20" y="f152"/>
                      <a:pt x="f12" y="f103"/>
                      <a:pt x="f19" y="f152"/>
                    </a:cubicBezTo>
                    <a:cubicBezTo>
                      <a:pt x="f98" y="f104"/>
                      <a:pt x="f8" y="f101"/>
                      <a:pt x="f98" y="f95"/>
                    </a:cubicBezTo>
                    <a:cubicBezTo>
                      <a:pt x="f10" y="f96"/>
                      <a:pt x="f16" y="f97"/>
                      <a:pt x="f98" y="f93"/>
                    </a:cubicBezTo>
                    <a:cubicBezTo>
                      <a:pt x="f93" y="f10"/>
                      <a:pt x="f97" y="f10"/>
                      <a:pt x="f97" y="f8"/>
                    </a:cubicBezTo>
                    <a:cubicBezTo>
                      <a:pt x="f99" y="f10"/>
                      <a:pt x="f97" y="f14"/>
                      <a:pt x="f99" y="f16"/>
                    </a:cubicBezTo>
                    <a:cubicBezTo>
                      <a:pt x="f96" y="f8"/>
                      <a:pt x="f99" y="f10"/>
                      <a:pt x="f96" y="f10"/>
                    </a:cubicBezTo>
                    <a:cubicBezTo>
                      <a:pt x="f100" y="f10"/>
                      <a:pt x="f100" y="f8"/>
                      <a:pt x="f95" y="f8"/>
                    </a:cubicBezTo>
                    <a:cubicBezTo>
                      <a:pt x="f101" y="f8"/>
                      <a:pt x="f95" y="f10"/>
                      <a:pt x="f101" y="f98"/>
                    </a:cubicBezTo>
                    <a:cubicBezTo>
                      <a:pt x="f101" y="f23"/>
                      <a:pt x="f99" y="f22"/>
                      <a:pt x="f100" y="f25"/>
                    </a:cubicBezTo>
                    <a:cubicBezTo>
                      <a:pt x="f95" y="f24"/>
                      <a:pt x="f96" y="f25"/>
                      <a:pt x="f100" y="f27"/>
                    </a:cubicBezTo>
                    <a:cubicBezTo>
                      <a:pt x="f100" y="f28"/>
                      <a:pt x="f10" y="f28"/>
                      <a:pt x="f10" y="f86"/>
                    </a:cubicBezTo>
                    <a:cubicBezTo>
                      <a:pt x="f93" y="f85"/>
                      <a:pt x="f97" y="f144"/>
                      <a:pt x="f99" y="f85"/>
                    </a:cubicBezTo>
                    <a:cubicBezTo>
                      <a:pt x="f99" y="f36"/>
                      <a:pt x="f14" y="f21"/>
                      <a:pt x="f14" y="f18"/>
                    </a:cubicBezTo>
                    <a:cubicBezTo>
                      <a:pt x="f14" y="f18"/>
                      <a:pt x="f98" y="f18"/>
                      <a:pt x="f98" y="f30"/>
                    </a:cubicBezTo>
                    <a:cubicBezTo>
                      <a:pt x="f10" y="f32"/>
                      <a:pt x="f10" y="f13"/>
                      <a:pt x="f10" y="f15"/>
                    </a:cubicBezTo>
                    <a:cubicBezTo>
                      <a:pt x="f99" y="f36"/>
                      <a:pt x="f97" y="f15"/>
                      <a:pt x="f99" y="f17"/>
                    </a:cubicBezTo>
                    <a:cubicBezTo>
                      <a:pt x="f96" y="f26"/>
                      <a:pt x="f99" y="f21"/>
                      <a:pt x="f96" y="f26"/>
                    </a:cubicBezTo>
                    <a:cubicBezTo>
                      <a:pt x="f95" y="f17"/>
                      <a:pt x="f95" y="f136"/>
                      <a:pt x="f103" y="f144"/>
                    </a:cubicBezTo>
                    <a:cubicBezTo>
                      <a:pt x="f105" y="f86"/>
                      <a:pt x="f153" y="f85"/>
                      <a:pt x="f110" y="f34"/>
                    </a:cubicBezTo>
                    <a:cubicBezTo>
                      <a:pt x="f110" y="f86"/>
                      <a:pt x="f153" y="f33"/>
                      <a:pt x="f153" y="f87"/>
                    </a:cubicBezTo>
                    <a:cubicBezTo>
                      <a:pt x="f154" y="f29"/>
                      <a:pt x="f106" y="f31"/>
                      <a:pt x="f106" y="f27"/>
                    </a:cubicBezTo>
                    <a:cubicBezTo>
                      <a:pt x="f106" y="f24"/>
                      <a:pt x="f107" y="f91"/>
                      <a:pt x="f109" y="f24"/>
                    </a:cubicBezTo>
                    <a:cubicBezTo>
                      <a:pt x="f108" y="f23"/>
                      <a:pt x="f109" y="f91"/>
                      <a:pt x="f108" y="f24"/>
                    </a:cubicBezTo>
                    <a:cubicBezTo>
                      <a:pt x="f155" y="f24"/>
                      <a:pt x="f155" y="f27"/>
                      <a:pt x="f153" y="f24"/>
                    </a:cubicBezTo>
                    <a:cubicBezTo>
                      <a:pt x="f110" y="f23"/>
                      <a:pt x="f151" y="f98"/>
                      <a:pt x="f156" y="f10"/>
                    </a:cubicBezTo>
                    <a:cubicBezTo>
                      <a:pt x="f157" y="f10"/>
                      <a:pt x="f157" y="f8"/>
                      <a:pt x="f157" y="f22"/>
                    </a:cubicBezTo>
                    <a:cubicBezTo>
                      <a:pt x="f157" y="f91"/>
                      <a:pt x="f158" y="f19"/>
                      <a:pt x="f148" y="f24"/>
                    </a:cubicBezTo>
                    <a:cubicBezTo>
                      <a:pt x="f149" y="f29"/>
                      <a:pt x="f147" y="f87"/>
                      <a:pt x="f149" y="f144"/>
                    </a:cubicBezTo>
                    <a:cubicBezTo>
                      <a:pt x="f157" y="f136"/>
                      <a:pt x="f148" y="f136"/>
                      <a:pt x="f148" y="f21"/>
                    </a:cubicBezTo>
                    <a:cubicBezTo>
                      <a:pt x="f149" y="f26"/>
                      <a:pt x="f146" y="f17"/>
                      <a:pt x="f141" y="f11"/>
                    </a:cubicBezTo>
                    <a:cubicBezTo>
                      <a:pt x="f140" y="f9"/>
                      <a:pt x="f159" y="f11"/>
                      <a:pt x="f113" y="f9"/>
                    </a:cubicBezTo>
                    <a:cubicBezTo>
                      <a:pt x="f141" y="f42"/>
                      <a:pt x="f6" y="f40"/>
                      <a:pt x="f140" y="f54"/>
                    </a:cubicBezTo>
                    <a:cubicBezTo>
                      <a:pt x="f141" y="f52"/>
                      <a:pt x="f141" y="f52"/>
                      <a:pt x="f112" y="f54"/>
                    </a:cubicBezTo>
                    <a:cubicBezTo>
                      <a:pt x="f145" y="f54"/>
                      <a:pt x="f147" y="f41"/>
                      <a:pt x="f145" y="f43"/>
                    </a:cubicBezTo>
                    <a:cubicBezTo>
                      <a:pt x="f148" y="f43"/>
                      <a:pt x="f112" y="f47"/>
                      <a:pt x="f148" y="f44"/>
                    </a:cubicBezTo>
                    <a:cubicBezTo>
                      <a:pt x="f156" y="f43"/>
                      <a:pt x="f156" y="f46"/>
                      <a:pt x="f151" y="f45"/>
                    </a:cubicBezTo>
                    <a:cubicBezTo>
                      <a:pt x="f154" y="f43"/>
                      <a:pt x="f151" y="f43"/>
                      <a:pt x="f108" y="f52"/>
                    </a:cubicBezTo>
                    <a:cubicBezTo>
                      <a:pt x="f107" y="f41"/>
                      <a:pt x="f105" y="f39"/>
                      <a:pt x="f160" y="f39"/>
                    </a:cubicBezTo>
                    <a:cubicBezTo>
                      <a:pt x="f160" y="f40"/>
                      <a:pt x="f105" y="f40"/>
                      <a:pt x="f106" y="f40"/>
                    </a:cubicBezTo>
                    <a:cubicBezTo>
                      <a:pt x="f109" y="f40"/>
                      <a:pt x="f107" y="f37"/>
                      <a:pt x="f109" y="f11"/>
                    </a:cubicBezTo>
                    <a:cubicBezTo>
                      <a:pt x="f109" y="f13"/>
                      <a:pt x="f152" y="f11"/>
                      <a:pt x="f104" y="f13"/>
                    </a:cubicBezTo>
                    <a:cubicBezTo>
                      <a:pt x="f161" y="f35"/>
                      <a:pt x="f94" y="f13"/>
                      <a:pt x="f101" y="f11"/>
                    </a:cubicBezTo>
                    <a:cubicBezTo>
                      <a:pt x="f95" y="f37"/>
                      <a:pt x="f99" y="f11"/>
                      <a:pt x="f93" y="f38"/>
                    </a:cubicBezTo>
                    <a:cubicBezTo>
                      <a:pt x="f93" y="f41"/>
                      <a:pt x="f93" y="f42"/>
                      <a:pt x="f10" y="f42"/>
                    </a:cubicBezTo>
                    <a:cubicBezTo>
                      <a:pt x="f8" y="f42"/>
                      <a:pt x="f8" y="f4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61" name="Mongolia">
                <a:extLst>
                  <a:ext uri="{FF2B5EF4-FFF2-40B4-BE49-F238E27FC236}">
                    <a16:creationId xmlns:a16="http://schemas.microsoft.com/office/drawing/2014/main" id="{60267DBB-8068-8268-FBB6-31F146F1C50F}"/>
                  </a:ext>
                </a:extLst>
              </p:cNvPr>
              <p:cNvSpPr/>
              <p:nvPr/>
            </p:nvSpPr>
            <p:spPr>
              <a:xfrm>
                <a:off x="8726649" y="2957050"/>
                <a:ext cx="713954" cy="278379"/>
              </a:xfrm>
              <a:custGeom>
                <a:avLst/>
                <a:gdLst>
                  <a:gd name="f0" fmla="val 10800000"/>
                  <a:gd name="f1" fmla="val 5400000"/>
                  <a:gd name="f2" fmla="val 180"/>
                  <a:gd name="f3" fmla="val w"/>
                  <a:gd name="f4" fmla="val h"/>
                  <a:gd name="f5" fmla="val 0"/>
                  <a:gd name="f6" fmla="val 134"/>
                  <a:gd name="f7" fmla="val 57"/>
                  <a:gd name="f8" fmla="val 18"/>
                  <a:gd name="f9" fmla="val 1"/>
                  <a:gd name="f10" fmla="val 17"/>
                  <a:gd name="f11" fmla="val 15"/>
                  <a:gd name="f12" fmla="val 2"/>
                  <a:gd name="f13" fmla="val 4"/>
                  <a:gd name="f14" fmla="val 12"/>
                  <a:gd name="f15" fmla="val 5"/>
                  <a:gd name="f16" fmla="val 13"/>
                  <a:gd name="f17" fmla="val 6"/>
                  <a:gd name="f18" fmla="val 14"/>
                  <a:gd name="f19" fmla="val 11"/>
                  <a:gd name="f20" fmla="val 8"/>
                  <a:gd name="f21" fmla="val 9"/>
                  <a:gd name="f22" fmla="val 10"/>
                  <a:gd name="f23" fmla="val 16"/>
                  <a:gd name="f24" fmla="val 7"/>
                  <a:gd name="f25" fmla="val 19"/>
                  <a:gd name="f26" fmla="val 20"/>
                  <a:gd name="f27" fmla="val 22"/>
                  <a:gd name="f28" fmla="val 24"/>
                  <a:gd name="f29" fmla="val 25"/>
                  <a:gd name="f30" fmla="val 27"/>
                  <a:gd name="f31" fmla="val 31"/>
                  <a:gd name="f32" fmla="val 35"/>
                  <a:gd name="f33" fmla="val 36"/>
                  <a:gd name="f34" fmla="val 37"/>
                  <a:gd name="f35" fmla="val 40"/>
                  <a:gd name="f36" fmla="val 32"/>
                  <a:gd name="f37" fmla="val 3"/>
                  <a:gd name="f38" fmla="val 34"/>
                  <a:gd name="f39" fmla="val 44"/>
                  <a:gd name="f40" fmla="val 50"/>
                  <a:gd name="f41" fmla="val 48"/>
                  <a:gd name="f42" fmla="val 67"/>
                  <a:gd name="f43" fmla="val 63"/>
                  <a:gd name="f44" fmla="val 74"/>
                  <a:gd name="f45" fmla="val 69"/>
                  <a:gd name="f46" fmla="val 78"/>
                  <a:gd name="f47" fmla="val 84"/>
                  <a:gd name="f48" fmla="val 87"/>
                  <a:gd name="f49" fmla="val 93"/>
                  <a:gd name="f50" fmla="val 98"/>
                  <a:gd name="f51" fmla="val 100"/>
                  <a:gd name="f52" fmla="val 107"/>
                  <a:gd name="f53" fmla="val 99"/>
                  <a:gd name="f54" fmla="val 108"/>
                  <a:gd name="f55" fmla="val 103"/>
                  <a:gd name="f56" fmla="val 101"/>
                  <a:gd name="f57" fmla="val 21"/>
                  <a:gd name="f58" fmla="val 118"/>
                  <a:gd name="f59" fmla="val 114"/>
                  <a:gd name="f60" fmla="val 119"/>
                  <a:gd name="f61" fmla="val 123"/>
                  <a:gd name="f62" fmla="val 124"/>
                  <a:gd name="f63" fmla="val 131"/>
                  <a:gd name="f64" fmla="val 23"/>
                  <a:gd name="f65" fmla="val 133"/>
                  <a:gd name="f66" fmla="val 29"/>
                  <a:gd name="f67" fmla="val 130"/>
                  <a:gd name="f68" fmla="val 28"/>
                  <a:gd name="f69" fmla="val 127"/>
                  <a:gd name="f70" fmla="val 125"/>
                  <a:gd name="f71" fmla="val 122"/>
                  <a:gd name="f72" fmla="val 117"/>
                  <a:gd name="f73" fmla="val 115"/>
                  <a:gd name="f74" fmla="val 41"/>
                  <a:gd name="f75" fmla="val 112"/>
                  <a:gd name="f76" fmla="val 111"/>
                  <a:gd name="f77" fmla="val 38"/>
                  <a:gd name="f78" fmla="val 110"/>
                  <a:gd name="f79" fmla="val 42"/>
                  <a:gd name="f80" fmla="val 52"/>
                  <a:gd name="f81" fmla="val 106"/>
                  <a:gd name="f82" fmla="val 51"/>
                  <a:gd name="f83" fmla="val 96"/>
                  <a:gd name="f84" fmla="val 54"/>
                  <a:gd name="f85" fmla="val 71"/>
                  <a:gd name="f86" fmla="val 49"/>
                  <a:gd name="f87" fmla="val 72"/>
                  <a:gd name="f88" fmla="val 68"/>
                  <a:gd name="f89" fmla="val 47"/>
                  <a:gd name="f90" fmla="val 65"/>
                  <a:gd name="f91" fmla="val 62"/>
                  <a:gd name="f92" fmla="val 59"/>
                  <a:gd name="f93" fmla="val 56"/>
                  <a:gd name="f94" fmla="val 53"/>
                  <a:gd name="f95" fmla="val 45"/>
                  <a:gd name="f96" fmla="val 46"/>
                  <a:gd name="f97" fmla="val 39"/>
                  <a:gd name="f98" fmla="val 43"/>
                  <a:gd name="f99" fmla="val 33"/>
                  <a:gd name="f100" fmla="+- 0 0 -90"/>
                  <a:gd name="f101" fmla="*/ f3 1 134"/>
                  <a:gd name="f102" fmla="*/ f4 1 57"/>
                  <a:gd name="f103" fmla="+- f7 0 f5"/>
                  <a:gd name="f104" fmla="+- f6 0 f5"/>
                  <a:gd name="f105" fmla="*/ f100 f0 1"/>
                  <a:gd name="f106" fmla="*/ f104 1 134"/>
                  <a:gd name="f107" fmla="*/ f103 1 57"/>
                  <a:gd name="f108" fmla="*/ f105 1 f2"/>
                  <a:gd name="f109" fmla="*/ 0 1 f106"/>
                  <a:gd name="f110" fmla="*/ 18 1 f107"/>
                  <a:gd name="f111" fmla="*/ 2 1 f106"/>
                  <a:gd name="f112" fmla="*/ 15 1 f107"/>
                  <a:gd name="f113" fmla="*/ 5 1 f106"/>
                  <a:gd name="f114" fmla="*/ 13 1 f107"/>
                  <a:gd name="f115" fmla="*/ 6 1 f106"/>
                  <a:gd name="f116" fmla="*/ 11 1 f107"/>
                  <a:gd name="f117" fmla="*/ 10 1 f106"/>
                  <a:gd name="f118" fmla="*/ 10 1 f107"/>
                  <a:gd name="f119" fmla="*/ 13 1 f106"/>
                  <a:gd name="f120" fmla="*/ 9 1 f107"/>
                  <a:gd name="f121" fmla="*/ 17 1 f106"/>
                  <a:gd name="f122" fmla="*/ 8 1 f107"/>
                  <a:gd name="f123" fmla="*/ 22 1 f106"/>
                  <a:gd name="f124" fmla="*/ 25 1 f106"/>
                  <a:gd name="f125" fmla="*/ 12 1 f107"/>
                  <a:gd name="f126" fmla="*/ 31 1 f106"/>
                  <a:gd name="f127" fmla="*/ 36 1 f106"/>
                  <a:gd name="f128" fmla="*/ 37 1 f106"/>
                  <a:gd name="f129" fmla="*/ 35 1 f106"/>
                  <a:gd name="f130" fmla="*/ 5 1 f107"/>
                  <a:gd name="f131" fmla="*/ 0 1 f107"/>
                  <a:gd name="f132" fmla="*/ 44 1 f106"/>
                  <a:gd name="f133" fmla="*/ 3 1 f107"/>
                  <a:gd name="f134" fmla="*/ 57 1 f106"/>
                  <a:gd name="f135" fmla="*/ 67 1 f106"/>
                  <a:gd name="f136" fmla="*/ 78 1 f106"/>
                  <a:gd name="f137" fmla="*/ 93 1 f106"/>
                  <a:gd name="f138" fmla="*/ 107 1 f106"/>
                  <a:gd name="f139" fmla="*/ 103 1 f106"/>
                  <a:gd name="f140" fmla="*/ 19 1 f107"/>
                  <a:gd name="f141" fmla="*/ 22 1 f107"/>
                  <a:gd name="f142" fmla="*/ 119 1 f106"/>
                  <a:gd name="f143" fmla="*/ 20 1 f107"/>
                  <a:gd name="f144" fmla="*/ 131 1 f106"/>
                  <a:gd name="f145" fmla="*/ 23 1 f107"/>
                  <a:gd name="f146" fmla="*/ 130 1 f106"/>
                  <a:gd name="f147" fmla="*/ 28 1 f107"/>
                  <a:gd name="f148" fmla="*/ 127 1 f106"/>
                  <a:gd name="f149" fmla="*/ 29 1 f107"/>
                  <a:gd name="f150" fmla="*/ 122 1 f106"/>
                  <a:gd name="f151" fmla="*/ 32 1 f107"/>
                  <a:gd name="f152" fmla="*/ 117 1 f106"/>
                  <a:gd name="f153" fmla="*/ 36 1 f107"/>
                  <a:gd name="f154" fmla="*/ 111 1 f106"/>
                  <a:gd name="f155" fmla="*/ 38 1 f107"/>
                  <a:gd name="f156" fmla="*/ 114 1 f106"/>
                  <a:gd name="f157" fmla="*/ 41 1 f107"/>
                  <a:gd name="f158" fmla="*/ 112 1 f106"/>
                  <a:gd name="f159" fmla="*/ 48 1 f107"/>
                  <a:gd name="f160" fmla="*/ 106 1 f106"/>
                  <a:gd name="f161" fmla="*/ 51 1 f107"/>
                  <a:gd name="f162" fmla="*/ 84 1 f106"/>
                  <a:gd name="f163" fmla="*/ 54 1 f107"/>
                  <a:gd name="f164" fmla="*/ 72 1 f106"/>
                  <a:gd name="f165" fmla="*/ 49 1 f107"/>
                  <a:gd name="f166" fmla="*/ 65 1 f106"/>
                  <a:gd name="f167" fmla="*/ 56 1 f106"/>
                  <a:gd name="f168" fmla="*/ 50 1 f106"/>
                  <a:gd name="f169" fmla="*/ 50 1 f107"/>
                  <a:gd name="f170" fmla="*/ 48 1 f106"/>
                  <a:gd name="f171" fmla="*/ 45 1 f107"/>
                  <a:gd name="f172" fmla="*/ 46 1 f106"/>
                  <a:gd name="f173" fmla="*/ 42 1 f107"/>
                  <a:gd name="f174" fmla="*/ 23 1 f106"/>
                  <a:gd name="f175" fmla="*/ 21 1 f106"/>
                  <a:gd name="f176" fmla="*/ 35 1 f107"/>
                  <a:gd name="f177" fmla="*/ 20 1 f106"/>
                  <a:gd name="f178" fmla="*/ 31 1 f107"/>
                  <a:gd name="f179" fmla="*/ 15 1 f106"/>
                  <a:gd name="f180" fmla="*/ 24 1 f107"/>
                  <a:gd name="f181" fmla="*/ 7 1 f106"/>
                  <a:gd name="f182" fmla="*/ f6 1 f106"/>
                  <a:gd name="f183" fmla="*/ f7 1 f107"/>
                  <a:gd name="f184" fmla="+- f108 0 f1"/>
                  <a:gd name="f185" fmla="*/ f109 f101 1"/>
                  <a:gd name="f186" fmla="*/ f182 f101 1"/>
                  <a:gd name="f187" fmla="*/ f183 f102 1"/>
                  <a:gd name="f188" fmla="*/ f131 f102 1"/>
                  <a:gd name="f189" fmla="*/ f110 f102 1"/>
                  <a:gd name="f190" fmla="*/ f111 f101 1"/>
                  <a:gd name="f191" fmla="*/ f112 f102 1"/>
                  <a:gd name="f192" fmla="*/ f113 f101 1"/>
                  <a:gd name="f193" fmla="*/ f114 f102 1"/>
                  <a:gd name="f194" fmla="*/ f115 f101 1"/>
                  <a:gd name="f195" fmla="*/ f116 f102 1"/>
                  <a:gd name="f196" fmla="*/ f117 f101 1"/>
                  <a:gd name="f197" fmla="*/ f118 f102 1"/>
                  <a:gd name="f198" fmla="*/ f119 f101 1"/>
                  <a:gd name="f199" fmla="*/ f120 f102 1"/>
                  <a:gd name="f200" fmla="*/ f121 f101 1"/>
                  <a:gd name="f201" fmla="*/ f122 f102 1"/>
                  <a:gd name="f202" fmla="*/ f123 f101 1"/>
                  <a:gd name="f203" fmla="*/ f124 f101 1"/>
                  <a:gd name="f204" fmla="*/ f125 f102 1"/>
                  <a:gd name="f205" fmla="*/ f126 f101 1"/>
                  <a:gd name="f206" fmla="*/ f127 f101 1"/>
                  <a:gd name="f207" fmla="*/ f128 f101 1"/>
                  <a:gd name="f208" fmla="*/ f129 f101 1"/>
                  <a:gd name="f209" fmla="*/ f130 f102 1"/>
                  <a:gd name="f210" fmla="*/ f132 f101 1"/>
                  <a:gd name="f211" fmla="*/ f133 f102 1"/>
                  <a:gd name="f212" fmla="*/ f134 f101 1"/>
                  <a:gd name="f213" fmla="*/ f135 f101 1"/>
                  <a:gd name="f214" fmla="*/ f136 f101 1"/>
                  <a:gd name="f215" fmla="*/ f137 f101 1"/>
                  <a:gd name="f216" fmla="*/ f138 f101 1"/>
                  <a:gd name="f217" fmla="*/ f139 f101 1"/>
                  <a:gd name="f218" fmla="*/ f140 f102 1"/>
                  <a:gd name="f219" fmla="*/ f141 f102 1"/>
                  <a:gd name="f220" fmla="*/ f142 f101 1"/>
                  <a:gd name="f221" fmla="*/ f143 f102 1"/>
                  <a:gd name="f222" fmla="*/ f144 f101 1"/>
                  <a:gd name="f223" fmla="*/ f145 f102 1"/>
                  <a:gd name="f224" fmla="*/ f146 f101 1"/>
                  <a:gd name="f225" fmla="*/ f147 f102 1"/>
                  <a:gd name="f226" fmla="*/ f148 f101 1"/>
                  <a:gd name="f227" fmla="*/ f149 f102 1"/>
                  <a:gd name="f228" fmla="*/ f150 f101 1"/>
                  <a:gd name="f229" fmla="*/ f151 f102 1"/>
                  <a:gd name="f230" fmla="*/ f152 f101 1"/>
                  <a:gd name="f231" fmla="*/ f153 f102 1"/>
                  <a:gd name="f232" fmla="*/ f154 f101 1"/>
                  <a:gd name="f233" fmla="*/ f155 f102 1"/>
                  <a:gd name="f234" fmla="*/ f156 f101 1"/>
                  <a:gd name="f235" fmla="*/ f157 f102 1"/>
                  <a:gd name="f236" fmla="*/ f158 f101 1"/>
                  <a:gd name="f237" fmla="*/ f159 f102 1"/>
                  <a:gd name="f238" fmla="*/ f160 f101 1"/>
                  <a:gd name="f239" fmla="*/ f161 f102 1"/>
                  <a:gd name="f240" fmla="*/ f162 f101 1"/>
                  <a:gd name="f241" fmla="*/ f163 f102 1"/>
                  <a:gd name="f242" fmla="*/ f164 f101 1"/>
                  <a:gd name="f243" fmla="*/ f165 f102 1"/>
                  <a:gd name="f244" fmla="*/ f166 f101 1"/>
                  <a:gd name="f245" fmla="*/ f167 f101 1"/>
                  <a:gd name="f246" fmla="*/ f168 f101 1"/>
                  <a:gd name="f247" fmla="*/ f169 f102 1"/>
                  <a:gd name="f248" fmla="*/ f170 f101 1"/>
                  <a:gd name="f249" fmla="*/ f171 f102 1"/>
                  <a:gd name="f250" fmla="*/ f172 f101 1"/>
                  <a:gd name="f251" fmla="*/ f173 f102 1"/>
                  <a:gd name="f252" fmla="*/ f174 f101 1"/>
                  <a:gd name="f253" fmla="*/ f175 f101 1"/>
                  <a:gd name="f254" fmla="*/ f176 f102 1"/>
                  <a:gd name="f255" fmla="*/ f177 f101 1"/>
                  <a:gd name="f256" fmla="*/ f178 f102 1"/>
                  <a:gd name="f257" fmla="*/ f179 f101 1"/>
                  <a:gd name="f258" fmla="*/ f180 f102 1"/>
                  <a:gd name="f259" fmla="*/ f181 f101 1"/>
                </a:gdLst>
                <a:ahLst/>
                <a:cxnLst>
                  <a:cxn ang="3cd4">
                    <a:pos x="hc" y="t"/>
                  </a:cxn>
                  <a:cxn ang="0">
                    <a:pos x="r" y="vc"/>
                  </a:cxn>
                  <a:cxn ang="cd4">
                    <a:pos x="hc" y="b"/>
                  </a:cxn>
                  <a:cxn ang="cd2">
                    <a:pos x="l" y="vc"/>
                  </a:cxn>
                  <a:cxn ang="f184">
                    <a:pos x="f185" y="f189"/>
                  </a:cxn>
                  <a:cxn ang="f184">
                    <a:pos x="f190" y="f191"/>
                  </a:cxn>
                  <a:cxn ang="f184">
                    <a:pos x="f192" y="f193"/>
                  </a:cxn>
                  <a:cxn ang="f184">
                    <a:pos x="f194" y="f195"/>
                  </a:cxn>
                  <a:cxn ang="f184">
                    <a:pos x="f196" y="f197"/>
                  </a:cxn>
                  <a:cxn ang="f184">
                    <a:pos x="f198" y="f199"/>
                  </a:cxn>
                  <a:cxn ang="f184">
                    <a:pos x="f200" y="f201"/>
                  </a:cxn>
                  <a:cxn ang="f184">
                    <a:pos x="f202" y="f197"/>
                  </a:cxn>
                  <a:cxn ang="f184">
                    <a:pos x="f203" y="f204"/>
                  </a:cxn>
                  <a:cxn ang="f184">
                    <a:pos x="f205" y="f193"/>
                  </a:cxn>
                  <a:cxn ang="f184">
                    <a:pos x="f206" y="f193"/>
                  </a:cxn>
                  <a:cxn ang="f184">
                    <a:pos x="f207" y="f199"/>
                  </a:cxn>
                  <a:cxn ang="f184">
                    <a:pos x="f208" y="f209"/>
                  </a:cxn>
                  <a:cxn ang="f184">
                    <a:pos x="f208" y="f188"/>
                  </a:cxn>
                  <a:cxn ang="f184">
                    <a:pos x="f210" y="f211"/>
                  </a:cxn>
                  <a:cxn ang="f184">
                    <a:pos x="f212" y="f204"/>
                  </a:cxn>
                  <a:cxn ang="f184">
                    <a:pos x="f213" y="f204"/>
                  </a:cxn>
                  <a:cxn ang="f184">
                    <a:pos x="f214" y="f191"/>
                  </a:cxn>
                  <a:cxn ang="f184">
                    <a:pos x="f215" y="f193"/>
                  </a:cxn>
                  <a:cxn ang="f184">
                    <a:pos x="f216" y="f204"/>
                  </a:cxn>
                  <a:cxn ang="f184">
                    <a:pos x="f217" y="f218"/>
                  </a:cxn>
                  <a:cxn ang="f184">
                    <a:pos x="f216" y="f219"/>
                  </a:cxn>
                  <a:cxn ang="f184">
                    <a:pos x="f220" y="f221"/>
                  </a:cxn>
                  <a:cxn ang="f184">
                    <a:pos x="f222" y="f223"/>
                  </a:cxn>
                  <a:cxn ang="f184">
                    <a:pos x="f224" y="f225"/>
                  </a:cxn>
                  <a:cxn ang="f184">
                    <a:pos x="f226" y="f227"/>
                  </a:cxn>
                  <a:cxn ang="f184">
                    <a:pos x="f228" y="f229"/>
                  </a:cxn>
                  <a:cxn ang="f184">
                    <a:pos x="f230" y="f231"/>
                  </a:cxn>
                  <a:cxn ang="f184">
                    <a:pos x="f232" y="f233"/>
                  </a:cxn>
                  <a:cxn ang="f184">
                    <a:pos x="f234" y="f235"/>
                  </a:cxn>
                  <a:cxn ang="f184">
                    <a:pos x="f236" y="f237"/>
                  </a:cxn>
                  <a:cxn ang="f184">
                    <a:pos x="f238" y="f239"/>
                  </a:cxn>
                  <a:cxn ang="f184">
                    <a:pos x="f240" y="f241"/>
                  </a:cxn>
                  <a:cxn ang="f184">
                    <a:pos x="f242" y="f243"/>
                  </a:cxn>
                  <a:cxn ang="f184">
                    <a:pos x="f244" y="f243"/>
                  </a:cxn>
                  <a:cxn ang="f184">
                    <a:pos x="f245" y="f243"/>
                  </a:cxn>
                  <a:cxn ang="f184">
                    <a:pos x="f246" y="f247"/>
                  </a:cxn>
                  <a:cxn ang="f184">
                    <a:pos x="f248" y="f249"/>
                  </a:cxn>
                  <a:cxn ang="f184">
                    <a:pos x="f250" y="f251"/>
                  </a:cxn>
                  <a:cxn ang="f184">
                    <a:pos x="f210" y="f235"/>
                  </a:cxn>
                  <a:cxn ang="f184">
                    <a:pos x="f208" y="f233"/>
                  </a:cxn>
                  <a:cxn ang="f184">
                    <a:pos x="f252" y="f233"/>
                  </a:cxn>
                  <a:cxn ang="f184">
                    <a:pos x="f253" y="f254"/>
                  </a:cxn>
                  <a:cxn ang="f184">
                    <a:pos x="f255" y="f256"/>
                  </a:cxn>
                  <a:cxn ang="f184">
                    <a:pos x="f257" y="f258"/>
                  </a:cxn>
                  <a:cxn ang="f184">
                    <a:pos x="f198" y="f219"/>
                  </a:cxn>
                  <a:cxn ang="f184">
                    <a:pos x="f259" y="f219"/>
                  </a:cxn>
                  <a:cxn ang="f184">
                    <a:pos x="f185" y="f189"/>
                  </a:cxn>
                  <a:cxn ang="f184">
                    <a:pos x="f185" y="f189"/>
                  </a:cxn>
                </a:cxnLst>
                <a:rect l="f185" t="f188" r="f186" b="f187"/>
                <a:pathLst>
                  <a:path w="134" h="57">
                    <a:moveTo>
                      <a:pt x="f5" y="f8"/>
                    </a:moveTo>
                    <a:cubicBezTo>
                      <a:pt x="f9" y="f10"/>
                      <a:pt x="f5" y="f11"/>
                      <a:pt x="f12" y="f11"/>
                    </a:cubicBezTo>
                    <a:cubicBezTo>
                      <a:pt x="f13" y="f11"/>
                      <a:pt x="f13" y="f14"/>
                      <a:pt x="f15" y="f16"/>
                    </a:cubicBezTo>
                    <a:cubicBezTo>
                      <a:pt x="f17" y="f18"/>
                      <a:pt x="f15" y="f19"/>
                      <a:pt x="f17" y="f19"/>
                    </a:cubicBezTo>
                    <a:cubicBezTo>
                      <a:pt x="f20" y="f14"/>
                      <a:pt x="f21" y="f22"/>
                      <a:pt x="f22" y="f22"/>
                    </a:cubicBezTo>
                    <a:cubicBezTo>
                      <a:pt x="f19" y="f19"/>
                      <a:pt x="f14" y="f20"/>
                      <a:pt x="f16" y="f21"/>
                    </a:cubicBezTo>
                    <a:cubicBezTo>
                      <a:pt x="f18" y="f22"/>
                      <a:pt x="f23" y="f24"/>
                      <a:pt x="f10" y="f20"/>
                    </a:cubicBezTo>
                    <a:cubicBezTo>
                      <a:pt x="f25" y="f22"/>
                      <a:pt x="f26" y="f24"/>
                      <a:pt x="f27" y="f22"/>
                    </a:cubicBezTo>
                    <a:cubicBezTo>
                      <a:pt x="f28" y="f18"/>
                      <a:pt x="f28" y="f19"/>
                      <a:pt x="f29" y="f14"/>
                    </a:cubicBezTo>
                    <a:cubicBezTo>
                      <a:pt x="f30" y="f16"/>
                      <a:pt x="f30" y="f14"/>
                      <a:pt x="f31" y="f16"/>
                    </a:cubicBezTo>
                    <a:cubicBezTo>
                      <a:pt x="f32" y="f18"/>
                      <a:pt x="f33" y="f14"/>
                      <a:pt x="f33" y="f16"/>
                    </a:cubicBezTo>
                    <a:cubicBezTo>
                      <a:pt x="f34" y="f16"/>
                      <a:pt x="f35" y="f19"/>
                      <a:pt x="f34" y="f21"/>
                    </a:cubicBezTo>
                    <a:cubicBezTo>
                      <a:pt x="f36" y="f17"/>
                      <a:pt x="f32" y="f20"/>
                      <a:pt x="f32" y="f15"/>
                    </a:cubicBezTo>
                    <a:cubicBezTo>
                      <a:pt x="f33" y="f37"/>
                      <a:pt x="f38" y="f12"/>
                      <a:pt x="f32" y="f5"/>
                    </a:cubicBezTo>
                    <a:cubicBezTo>
                      <a:pt x="f34" y="f5"/>
                      <a:pt x="f34" y="f9"/>
                      <a:pt x="f39" y="f37"/>
                    </a:cubicBezTo>
                    <a:cubicBezTo>
                      <a:pt x="f40" y="f13"/>
                      <a:pt x="f41" y="f16"/>
                      <a:pt x="f7" y="f14"/>
                    </a:cubicBezTo>
                    <a:cubicBezTo>
                      <a:pt x="f42" y="f22"/>
                      <a:pt x="f43" y="f14"/>
                      <a:pt x="f42" y="f14"/>
                    </a:cubicBezTo>
                    <a:cubicBezTo>
                      <a:pt x="f44" y="f19"/>
                      <a:pt x="f45" y="f23"/>
                      <a:pt x="f46" y="f11"/>
                    </a:cubicBezTo>
                    <a:cubicBezTo>
                      <a:pt x="f47" y="f16"/>
                      <a:pt x="f48" y="f11"/>
                      <a:pt x="f49" y="f16"/>
                    </a:cubicBezTo>
                    <a:cubicBezTo>
                      <a:pt x="f50" y="f19"/>
                      <a:pt x="f51" y="f19"/>
                      <a:pt x="f52" y="f14"/>
                    </a:cubicBezTo>
                    <a:cubicBezTo>
                      <a:pt x="f53" y="f10"/>
                      <a:pt x="f54" y="f10"/>
                      <a:pt x="f55" y="f25"/>
                    </a:cubicBezTo>
                    <a:cubicBezTo>
                      <a:pt x="f56" y="f57"/>
                      <a:pt x="f51" y="f28"/>
                      <a:pt x="f52" y="f27"/>
                    </a:cubicBezTo>
                    <a:cubicBezTo>
                      <a:pt x="f58" y="f26"/>
                      <a:pt x="f59" y="f29"/>
                      <a:pt x="f60" y="f26"/>
                    </a:cubicBezTo>
                    <a:cubicBezTo>
                      <a:pt x="f61" y="f10"/>
                      <a:pt x="f62" y="f25"/>
                      <a:pt x="f63" y="f64"/>
                    </a:cubicBezTo>
                    <a:cubicBezTo>
                      <a:pt x="f6" y="f29"/>
                      <a:pt x="f65" y="f66"/>
                      <a:pt x="f67" y="f68"/>
                    </a:cubicBezTo>
                    <a:cubicBezTo>
                      <a:pt x="f69" y="f68"/>
                      <a:pt x="f67" y="f66"/>
                      <a:pt x="f69" y="f66"/>
                    </a:cubicBezTo>
                    <a:cubicBezTo>
                      <a:pt x="f61" y="f66"/>
                      <a:pt x="f70" y="f66"/>
                      <a:pt x="f71" y="f36"/>
                    </a:cubicBezTo>
                    <a:cubicBezTo>
                      <a:pt x="f60" y="f33"/>
                      <a:pt x="f58" y="f36"/>
                      <a:pt x="f72" y="f33"/>
                    </a:cubicBezTo>
                    <a:cubicBezTo>
                      <a:pt x="f73" y="f74"/>
                      <a:pt x="f75" y="f32"/>
                      <a:pt x="f76" y="f77"/>
                    </a:cubicBezTo>
                    <a:cubicBezTo>
                      <a:pt x="f78" y="f35"/>
                      <a:pt x="f76" y="f35"/>
                      <a:pt x="f59" y="f74"/>
                    </a:cubicBezTo>
                    <a:cubicBezTo>
                      <a:pt x="f72" y="f79"/>
                      <a:pt x="f73" y="f41"/>
                      <a:pt x="f75" y="f41"/>
                    </a:cubicBezTo>
                    <a:cubicBezTo>
                      <a:pt x="f78" y="f41"/>
                      <a:pt x="f76" y="f80"/>
                      <a:pt x="f81" y="f82"/>
                    </a:cubicBezTo>
                    <a:cubicBezTo>
                      <a:pt x="f49" y="f40"/>
                      <a:pt x="f83" y="f7"/>
                      <a:pt x="f47" y="f84"/>
                    </a:cubicBezTo>
                    <a:cubicBezTo>
                      <a:pt x="f85" y="f82"/>
                      <a:pt x="f46" y="f86"/>
                      <a:pt x="f87" y="f86"/>
                    </a:cubicBezTo>
                    <a:cubicBezTo>
                      <a:pt x="f45" y="f86"/>
                      <a:pt x="f88" y="f89"/>
                      <a:pt x="f90" y="f86"/>
                    </a:cubicBezTo>
                    <a:cubicBezTo>
                      <a:pt x="f91" y="f40"/>
                      <a:pt x="f92" y="f41"/>
                      <a:pt x="f93" y="f86"/>
                    </a:cubicBezTo>
                    <a:cubicBezTo>
                      <a:pt x="f84" y="f86"/>
                      <a:pt x="f94" y="f89"/>
                      <a:pt x="f40" y="f40"/>
                    </a:cubicBezTo>
                    <a:cubicBezTo>
                      <a:pt x="f41" y="f94"/>
                      <a:pt x="f40" y="f89"/>
                      <a:pt x="f41" y="f95"/>
                    </a:cubicBezTo>
                    <a:cubicBezTo>
                      <a:pt x="f96" y="f39"/>
                      <a:pt x="f89" y="f79"/>
                      <a:pt x="f96" y="f79"/>
                    </a:cubicBezTo>
                    <a:cubicBezTo>
                      <a:pt x="f39" y="f79"/>
                      <a:pt x="f95" y="f97"/>
                      <a:pt x="f39" y="f74"/>
                    </a:cubicBezTo>
                    <a:cubicBezTo>
                      <a:pt x="f98" y="f98"/>
                      <a:pt x="f32" y="f97"/>
                      <a:pt x="f32" y="f77"/>
                    </a:cubicBezTo>
                    <a:cubicBezTo>
                      <a:pt x="f31" y="f33"/>
                      <a:pt x="f66" y="f77"/>
                      <a:pt x="f64" y="f77"/>
                    </a:cubicBezTo>
                    <a:cubicBezTo>
                      <a:pt x="f10" y="f97"/>
                      <a:pt x="f64" y="f77"/>
                      <a:pt x="f57" y="f32"/>
                    </a:cubicBezTo>
                    <a:cubicBezTo>
                      <a:pt x="f25" y="f99"/>
                      <a:pt x="f64" y="f99"/>
                      <a:pt x="f26" y="f31"/>
                    </a:cubicBezTo>
                    <a:cubicBezTo>
                      <a:pt x="f23" y="f66"/>
                      <a:pt x="f8" y="f29"/>
                      <a:pt x="f11" y="f28"/>
                    </a:cubicBezTo>
                    <a:cubicBezTo>
                      <a:pt x="f14" y="f64"/>
                      <a:pt x="f16" y="f64"/>
                      <a:pt x="f16" y="f27"/>
                    </a:cubicBezTo>
                    <a:cubicBezTo>
                      <a:pt x="f22" y="f26"/>
                      <a:pt x="f22" y="f29"/>
                      <a:pt x="f24" y="f27"/>
                    </a:cubicBezTo>
                    <a:cubicBezTo>
                      <a:pt x="f13" y="f25"/>
                      <a:pt x="f37" y="f57"/>
                      <a:pt x="f5" y="f8"/>
                    </a:cubicBezTo>
                    <a:cubicBezTo>
                      <a:pt x="f5" y="f8"/>
                      <a:pt x="f5"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62" name="USSR Russia">
                <a:extLst>
                  <a:ext uri="{FF2B5EF4-FFF2-40B4-BE49-F238E27FC236}">
                    <a16:creationId xmlns:a16="http://schemas.microsoft.com/office/drawing/2014/main" id="{BD7E408F-69FB-8632-8B58-DBB975DDFFB9}"/>
                  </a:ext>
                </a:extLst>
              </p:cNvPr>
              <p:cNvSpPr/>
              <p:nvPr/>
            </p:nvSpPr>
            <p:spPr>
              <a:xfrm>
                <a:off x="7328102" y="2500015"/>
                <a:ext cx="3068214" cy="745802"/>
              </a:xfrm>
              <a:custGeom>
                <a:avLst/>
                <a:gdLst>
                  <a:gd name="f0" fmla="val 10800000"/>
                  <a:gd name="f1" fmla="val 5400000"/>
                  <a:gd name="f2" fmla="val 360"/>
                  <a:gd name="f3" fmla="val 180"/>
                  <a:gd name="f4" fmla="val w"/>
                  <a:gd name="f5" fmla="val h"/>
                  <a:gd name="f6" fmla="val 0"/>
                  <a:gd name="f7" fmla="val 575"/>
                  <a:gd name="f8" fmla="val 152"/>
                  <a:gd name="f9" fmla="val 459"/>
                  <a:gd name="f10" fmla="val 144"/>
                  <a:gd name="f11" fmla="val 460"/>
                  <a:gd name="f12" fmla="val 462"/>
                  <a:gd name="f13" fmla="val 139"/>
                  <a:gd name="f14" fmla="val 463"/>
                  <a:gd name="f15" fmla="val 142"/>
                  <a:gd name="f16" fmla="val 465"/>
                  <a:gd name="f17" fmla="val 147"/>
                  <a:gd name="f18" fmla="val 474"/>
                  <a:gd name="f19" fmla="val 133"/>
                  <a:gd name="f20" fmla="val 473"/>
                  <a:gd name="f21" fmla="val 124"/>
                  <a:gd name="f22" fmla="val 472"/>
                  <a:gd name="f23" fmla="val 119"/>
                  <a:gd name="f24" fmla="val 476"/>
                  <a:gd name="f25" fmla="val 107"/>
                  <a:gd name="f26" fmla="val 470"/>
                  <a:gd name="f27" fmla="val 105"/>
                  <a:gd name="f28" fmla="val 101"/>
                  <a:gd name="f29" fmla="val 471"/>
                  <a:gd name="f30" fmla="val 98"/>
                  <a:gd name="f31" fmla="val 95"/>
                  <a:gd name="f32" fmla="val 91"/>
                  <a:gd name="f33" fmla="val 458"/>
                  <a:gd name="f34" fmla="val 88"/>
                  <a:gd name="f35" fmla="val 451"/>
                  <a:gd name="f36" fmla="val 85"/>
                  <a:gd name="f37" fmla="val 444"/>
                  <a:gd name="f38" fmla="val 82"/>
                  <a:gd name="f39" fmla="val 448"/>
                  <a:gd name="f40" fmla="val 86"/>
                  <a:gd name="f41" fmla="val 440"/>
                  <a:gd name="f42" fmla="val 84"/>
                  <a:gd name="f43" fmla="val 442"/>
                  <a:gd name="f44" fmla="val 439"/>
                  <a:gd name="f45" fmla="val 436"/>
                  <a:gd name="f46" fmla="val 445"/>
                  <a:gd name="f47" fmla="val 81"/>
                  <a:gd name="f48" fmla="val 80"/>
                  <a:gd name="f49" fmla="val 432"/>
                  <a:gd name="f50" fmla="val 79"/>
                  <a:gd name="f51" fmla="val 443"/>
                  <a:gd name="f52" fmla="val 433"/>
                  <a:gd name="f53" fmla="val 428"/>
                  <a:gd name="f54" fmla="val 431"/>
                  <a:gd name="f55" fmla="val 76"/>
                  <a:gd name="f56" fmla="val 434"/>
                  <a:gd name="f57" fmla="val 71"/>
                  <a:gd name="f58" fmla="val 63"/>
                  <a:gd name="f59" fmla="val 64"/>
                  <a:gd name="f60" fmla="val 61"/>
                  <a:gd name="f61" fmla="val 57"/>
                  <a:gd name="f62" fmla="val 449"/>
                  <a:gd name="f63" fmla="val 59"/>
                  <a:gd name="f64" fmla="val 466"/>
                  <a:gd name="f65" fmla="val 60"/>
                  <a:gd name="f66" fmla="val 479"/>
                  <a:gd name="f67" fmla="val 467"/>
                  <a:gd name="f68" fmla="val 66"/>
                  <a:gd name="f69" fmla="val 481"/>
                  <a:gd name="f70" fmla="val 486"/>
                  <a:gd name="f71" fmla="val 482"/>
                  <a:gd name="f72" fmla="val 477"/>
                  <a:gd name="f73" fmla="val 483"/>
                  <a:gd name="f74" fmla="val 54"/>
                  <a:gd name="f75" fmla="val 49"/>
                  <a:gd name="f76" fmla="val 53"/>
                  <a:gd name="f77" fmla="val 485"/>
                  <a:gd name="f78" fmla="val 51"/>
                  <a:gd name="f79" fmla="val 487"/>
                  <a:gd name="f80" fmla="val 488"/>
                  <a:gd name="f81" fmla="val 490"/>
                  <a:gd name="f82" fmla="val 493"/>
                  <a:gd name="f83" fmla="val 46"/>
                  <a:gd name="f84" fmla="val 496"/>
                  <a:gd name="f85" fmla="val 52"/>
                  <a:gd name="f86" fmla="val 502"/>
                  <a:gd name="f87" fmla="val 56"/>
                  <a:gd name="f88" fmla="val 499"/>
                  <a:gd name="f89" fmla="val 501"/>
                  <a:gd name="f90" fmla="val 504"/>
                  <a:gd name="f91" fmla="val 50"/>
                  <a:gd name="f92" fmla="val 498"/>
                  <a:gd name="f93" fmla="val 48"/>
                  <a:gd name="f94" fmla="val 503"/>
                  <a:gd name="f95" fmla="val 47"/>
                  <a:gd name="f96" fmla="val 508"/>
                  <a:gd name="f97" fmla="val 507"/>
                  <a:gd name="f98" fmla="val 505"/>
                  <a:gd name="f99" fmla="val 510"/>
                  <a:gd name="f100" fmla="val 67"/>
                  <a:gd name="f101" fmla="val 69"/>
                  <a:gd name="f102" fmla="val 68"/>
                  <a:gd name="f103" fmla="val 70"/>
                  <a:gd name="f104" fmla="val 506"/>
                  <a:gd name="f105" fmla="val 74"/>
                  <a:gd name="f106" fmla="val 72"/>
                  <a:gd name="f107" fmla="val 75"/>
                  <a:gd name="f108" fmla="val 83"/>
                  <a:gd name="f109" fmla="val 513"/>
                  <a:gd name="f110" fmla="val 518"/>
                  <a:gd name="f111" fmla="val 523"/>
                  <a:gd name="f112" fmla="val 90"/>
                  <a:gd name="f113" fmla="val 530"/>
                  <a:gd name="f114" fmla="val 93"/>
                  <a:gd name="f115" fmla="val 534"/>
                  <a:gd name="f116" fmla="val 97"/>
                  <a:gd name="f117" fmla="val 537"/>
                  <a:gd name="f118" fmla="val 94"/>
                  <a:gd name="f119" fmla="val 536"/>
                  <a:gd name="f120" fmla="val 89"/>
                  <a:gd name="f121" fmla="val 538"/>
                  <a:gd name="f122" fmla="val 532"/>
                  <a:gd name="f123" fmla="val 535"/>
                  <a:gd name="f124" fmla="val 533"/>
                  <a:gd name="f125" fmla="val 531"/>
                  <a:gd name="f126" fmla="val 529"/>
                  <a:gd name="f127" fmla="val 73"/>
                  <a:gd name="f128" fmla="val 524"/>
                  <a:gd name="f129" fmla="val 525"/>
                  <a:gd name="f130" fmla="val 519"/>
                  <a:gd name="f131" fmla="val 522"/>
                  <a:gd name="f132" fmla="val 520"/>
                  <a:gd name="f133" fmla="val 62"/>
                  <a:gd name="f134" fmla="val 514"/>
                  <a:gd name="f135" fmla="val 58"/>
                  <a:gd name="f136" fmla="val 527"/>
                  <a:gd name="f137" fmla="val 55"/>
                  <a:gd name="f138" fmla="val 528"/>
                  <a:gd name="f139" fmla="val 539"/>
                  <a:gd name="f140" fmla="val 540"/>
                  <a:gd name="f141" fmla="val 542"/>
                  <a:gd name="f142" fmla="val 547"/>
                  <a:gd name="f143" fmla="val 45"/>
                  <a:gd name="f144" fmla="val 550"/>
                  <a:gd name="f145" fmla="val 552"/>
                  <a:gd name="f146" fmla="val 555"/>
                  <a:gd name="f147" fmla="val 44"/>
                  <a:gd name="f148" fmla="val 545"/>
                  <a:gd name="f149" fmla="val 43"/>
                  <a:gd name="f150" fmla="val 544"/>
                  <a:gd name="f151" fmla="val 41"/>
                  <a:gd name="f152" fmla="val 541"/>
                  <a:gd name="f153" fmla="val 38"/>
                  <a:gd name="f154" fmla="val 40"/>
                  <a:gd name="f155" fmla="val 546"/>
                  <a:gd name="f156" fmla="val 37"/>
                  <a:gd name="f157" fmla="val 543"/>
                  <a:gd name="f158" fmla="val 35"/>
                  <a:gd name="f159" fmla="val 34"/>
                  <a:gd name="f160" fmla="val 33"/>
                  <a:gd name="f161" fmla="val 31"/>
                  <a:gd name="f162" fmla="val 39"/>
                  <a:gd name="f163" fmla="val 551"/>
                  <a:gd name="f164" fmla="val 549"/>
                  <a:gd name="f165" fmla="val 548"/>
                  <a:gd name="f166" fmla="val 36"/>
                  <a:gd name="f167" fmla="val 556"/>
                  <a:gd name="f168" fmla="val 560"/>
                  <a:gd name="f169" fmla="val 565"/>
                  <a:gd name="f170" fmla="val 569"/>
                  <a:gd name="f171" fmla="val 571"/>
                  <a:gd name="f172" fmla="val 567"/>
                  <a:gd name="f173" fmla="val 572"/>
                  <a:gd name="f174" fmla="val 32"/>
                  <a:gd name="f175" fmla="val 570"/>
                  <a:gd name="f176" fmla="val 573"/>
                  <a:gd name="f177" fmla="val 28"/>
                  <a:gd name="f178" fmla="val 566"/>
                  <a:gd name="f179" fmla="val 559"/>
                  <a:gd name="f180" fmla="val 26"/>
                  <a:gd name="f181" fmla="val 25"/>
                  <a:gd name="f182" fmla="val 553"/>
                  <a:gd name="f183" fmla="val 27"/>
                  <a:gd name="f184" fmla="val 557"/>
                  <a:gd name="f185" fmla="val 29"/>
                  <a:gd name="f186" fmla="val 24"/>
                  <a:gd name="f187" fmla="val 22"/>
                  <a:gd name="f188" fmla="val 21"/>
                  <a:gd name="f189" fmla="val 517"/>
                  <a:gd name="f190" fmla="val 23"/>
                  <a:gd name="f191" fmla="val 500"/>
                  <a:gd name="f192" fmla="val 494"/>
                  <a:gd name="f193" fmla="val 20"/>
                  <a:gd name="f194" fmla="val 484"/>
                  <a:gd name="f195" fmla="val 480"/>
                  <a:gd name="f196" fmla="val 16"/>
                  <a:gd name="f197" fmla="val 468"/>
                  <a:gd name="f198" fmla="val 455"/>
                  <a:gd name="f199" fmla="val 18"/>
                  <a:gd name="f200" fmla="val 19"/>
                  <a:gd name="f201" fmla="val 457"/>
                  <a:gd name="f202" fmla="val 452"/>
                  <a:gd name="f203" fmla="val 447"/>
                  <a:gd name="f204" fmla="val 441"/>
                  <a:gd name="f205" fmla="val 437"/>
                  <a:gd name="f206" fmla="val 17"/>
                  <a:gd name="f207" fmla="val 424"/>
                  <a:gd name="f208" fmla="val 418"/>
                  <a:gd name="f209" fmla="val 414"/>
                  <a:gd name="f210" fmla="val 15"/>
                  <a:gd name="f211" fmla="val 415"/>
                  <a:gd name="f212" fmla="val 416"/>
                  <a:gd name="f213" fmla="val 412"/>
                  <a:gd name="f214" fmla="val 410"/>
                  <a:gd name="f215" fmla="val 408"/>
                  <a:gd name="f216" fmla="val 14"/>
                  <a:gd name="f217" fmla="val 404"/>
                  <a:gd name="f218" fmla="val 13"/>
                  <a:gd name="f219" fmla="val 398"/>
                  <a:gd name="f220" fmla="val 392"/>
                  <a:gd name="f221" fmla="val 390"/>
                  <a:gd name="f222" fmla="val 385"/>
                  <a:gd name="f223" fmla="val 377"/>
                  <a:gd name="f224" fmla="val 389"/>
                  <a:gd name="f225" fmla="val 12"/>
                  <a:gd name="f226" fmla="val 380"/>
                  <a:gd name="f227" fmla="val 11"/>
                  <a:gd name="f228" fmla="val 375"/>
                  <a:gd name="f229" fmla="val 378"/>
                  <a:gd name="f230" fmla="val 372"/>
                  <a:gd name="f231" fmla="val 376"/>
                  <a:gd name="f232" fmla="val 373"/>
                  <a:gd name="f233" fmla="val 10"/>
                  <a:gd name="f234" fmla="val 371"/>
                  <a:gd name="f235" fmla="val 370"/>
                  <a:gd name="f236" fmla="val 366"/>
                  <a:gd name="f237" fmla="val 374"/>
                  <a:gd name="f238" fmla="val 368"/>
                  <a:gd name="f239" fmla="val 364"/>
                  <a:gd name="f240" fmla="val 359"/>
                  <a:gd name="f241" fmla="val 354"/>
                  <a:gd name="f242" fmla="val 362"/>
                  <a:gd name="f243" fmla="val 355"/>
                  <a:gd name="f244" fmla="val 352"/>
                  <a:gd name="f245" fmla="val 353"/>
                  <a:gd name="f246" fmla="val 343"/>
                  <a:gd name="f247" fmla="val 338"/>
                  <a:gd name="f248" fmla="val 348"/>
                  <a:gd name="f249" fmla="val 345"/>
                  <a:gd name="f250" fmla="val 340"/>
                  <a:gd name="f251" fmla="val 337"/>
                  <a:gd name="f252" fmla="val 334"/>
                  <a:gd name="f253" fmla="val 333"/>
                  <a:gd name="f254" fmla="val 330"/>
                  <a:gd name="f255" fmla="val 332"/>
                  <a:gd name="f256" fmla="val 328"/>
                  <a:gd name="f257" fmla="val 327"/>
                  <a:gd name="f258" fmla="val 324"/>
                  <a:gd name="f259" fmla="val 9"/>
                  <a:gd name="f260" fmla="val 320"/>
                  <a:gd name="f261" fmla="val 317"/>
                  <a:gd name="f262" fmla="val 8"/>
                  <a:gd name="f263" fmla="val 313"/>
                  <a:gd name="f264" fmla="val 5"/>
                  <a:gd name="f265" fmla="val 311"/>
                  <a:gd name="f266" fmla="val 7"/>
                  <a:gd name="f267" fmla="val 309"/>
                  <a:gd name="f268" fmla="val 308"/>
                  <a:gd name="f269" fmla="val 306"/>
                  <a:gd name="f270" fmla="val 305"/>
                  <a:gd name="f271" fmla="val 302"/>
                  <a:gd name="f272" fmla="val 6"/>
                  <a:gd name="f273" fmla="val 301"/>
                  <a:gd name="f274" fmla="val 297"/>
                  <a:gd name="f275" fmla="val 293"/>
                  <a:gd name="f276" fmla="val 294"/>
                  <a:gd name="f277" fmla="val 295"/>
                  <a:gd name="f278" fmla="val 286"/>
                  <a:gd name="f279" fmla="val 287"/>
                  <a:gd name="f280" fmla="val 284"/>
                  <a:gd name="f281" fmla="val 277"/>
                  <a:gd name="f282" fmla="val 270"/>
                  <a:gd name="f283" fmla="val 273"/>
                  <a:gd name="f284" fmla="val 269"/>
                  <a:gd name="f285" fmla="val 266"/>
                  <a:gd name="f286" fmla="val 264"/>
                  <a:gd name="f287" fmla="val 259"/>
                  <a:gd name="f288" fmla="val 260"/>
                  <a:gd name="f289" fmla="val 257"/>
                  <a:gd name="f290" fmla="val 256"/>
                  <a:gd name="f291" fmla="val 255"/>
                  <a:gd name="f292" fmla="val 254"/>
                  <a:gd name="f293" fmla="val 253"/>
                  <a:gd name="f294" fmla="val 251"/>
                  <a:gd name="f295" fmla="val 252"/>
                  <a:gd name="f296" fmla="val 250"/>
                  <a:gd name="f297" fmla="val 249"/>
                  <a:gd name="f298" fmla="val 247"/>
                  <a:gd name="f299" fmla="val 246"/>
                  <a:gd name="f300" fmla="val 245"/>
                  <a:gd name="f301" fmla="val 244"/>
                  <a:gd name="f302" fmla="val 243"/>
                  <a:gd name="f303" fmla="val 240"/>
                  <a:gd name="f304" fmla="val 248"/>
                  <a:gd name="f305" fmla="val 3"/>
                  <a:gd name="f306" fmla="val 4"/>
                  <a:gd name="f307" fmla="val 239"/>
                  <a:gd name="f308" fmla="val 235"/>
                  <a:gd name="f309" fmla="val 238"/>
                  <a:gd name="f310" fmla="val 236"/>
                  <a:gd name="f311" fmla="val 237"/>
                  <a:gd name="f312" fmla="val 232"/>
                  <a:gd name="f313" fmla="val 229"/>
                  <a:gd name="f314" fmla="val 227"/>
                  <a:gd name="f315" fmla="val 2"/>
                  <a:gd name="f316" fmla="val 226"/>
                  <a:gd name="f317" fmla="val 225"/>
                  <a:gd name="f318" fmla="val 224"/>
                  <a:gd name="f319" fmla="val 221"/>
                  <a:gd name="f320" fmla="val 220"/>
                  <a:gd name="f321" fmla="val 215"/>
                  <a:gd name="f322" fmla="val 217"/>
                  <a:gd name="f323" fmla="val 219"/>
                  <a:gd name="f324" fmla="val 1"/>
                  <a:gd name="f325" fmla="val 216"/>
                  <a:gd name="f326" fmla="val 214"/>
                  <a:gd name="f327" fmla="val 212"/>
                  <a:gd name="f328" fmla="val 211"/>
                  <a:gd name="f329" fmla="val 210"/>
                  <a:gd name="f330" fmla="val 209"/>
                  <a:gd name="f331" fmla="val 207"/>
                  <a:gd name="f332" fmla="val 205"/>
                  <a:gd name="f333" fmla="val 204"/>
                  <a:gd name="f334" fmla="val 203"/>
                  <a:gd name="f335" fmla="val 201"/>
                  <a:gd name="f336" fmla="val 202"/>
                  <a:gd name="f337" fmla="val 200"/>
                  <a:gd name="f338" fmla="val 198"/>
                  <a:gd name="f339" fmla="val 196"/>
                  <a:gd name="f340" fmla="val 197"/>
                  <a:gd name="f341" fmla="val 195"/>
                  <a:gd name="f342" fmla="val 188"/>
                  <a:gd name="f343" fmla="val 190"/>
                  <a:gd name="f344" fmla="val 189"/>
                  <a:gd name="f345" fmla="val 187"/>
                  <a:gd name="f346" fmla="val 185"/>
                  <a:gd name="f347" fmla="val 183"/>
                  <a:gd name="f348" fmla="val 184"/>
                  <a:gd name="f349" fmla="val 182"/>
                  <a:gd name="f350" fmla="val 178"/>
                  <a:gd name="f351" fmla="val 176"/>
                  <a:gd name="f352" fmla="val 177"/>
                  <a:gd name="f353" fmla="val 175"/>
                  <a:gd name="f354" fmla="val 174"/>
                  <a:gd name="f355" fmla="val 179"/>
                  <a:gd name="f356" fmla="val 170"/>
                  <a:gd name="f357" fmla="val 167"/>
                  <a:gd name="f358" fmla="val 165"/>
                  <a:gd name="f359" fmla="val 164"/>
                  <a:gd name="f360" fmla="val 159"/>
                  <a:gd name="f361" fmla="val 166"/>
                  <a:gd name="f362" fmla="val 171"/>
                  <a:gd name="f363" fmla="val 173"/>
                  <a:gd name="f364" fmla="val 181"/>
                  <a:gd name="f365" fmla="val 168"/>
                  <a:gd name="f366" fmla="val 162"/>
                  <a:gd name="f367" fmla="val 160"/>
                  <a:gd name="f368" fmla="val 158"/>
                  <a:gd name="f369" fmla="val 155"/>
                  <a:gd name="f370" fmla="val 156"/>
                  <a:gd name="f371" fmla="val 157"/>
                  <a:gd name="f372" fmla="val 154"/>
                  <a:gd name="f373" fmla="val 153"/>
                  <a:gd name="f374" fmla="val 150"/>
                  <a:gd name="f375" fmla="val 161"/>
                  <a:gd name="f376" fmla="val 151"/>
                  <a:gd name="f377" fmla="val 149"/>
                  <a:gd name="f378" fmla="val 145"/>
                  <a:gd name="f379" fmla="val 141"/>
                  <a:gd name="f380" fmla="val 146"/>
                  <a:gd name="f381" fmla="val 143"/>
                  <a:gd name="f382" fmla="val 163"/>
                  <a:gd name="f383" fmla="val 30"/>
                  <a:gd name="f384" fmla="val 148"/>
                  <a:gd name="f385" fmla="val 140"/>
                  <a:gd name="f386" fmla="val 137"/>
                  <a:gd name="f387" fmla="val 138"/>
                  <a:gd name="f388" fmla="val 134"/>
                  <a:gd name="f389" fmla="val 132"/>
                  <a:gd name="f390" fmla="val 130"/>
                  <a:gd name="f391" fmla="val 129"/>
                  <a:gd name="f392" fmla="val 128"/>
                  <a:gd name="f393" fmla="val 127"/>
                  <a:gd name="f394" fmla="val 126"/>
                  <a:gd name="f395" fmla="val 125"/>
                  <a:gd name="f396" fmla="val 136"/>
                  <a:gd name="f397" fmla="val 131"/>
                  <a:gd name="f398" fmla="val 122"/>
                  <a:gd name="f399" fmla="val 121"/>
                  <a:gd name="f400" fmla="val 120"/>
                  <a:gd name="f401" fmla="val 117"/>
                  <a:gd name="f402" fmla="val 115"/>
                  <a:gd name="f403" fmla="val 111"/>
                  <a:gd name="f404" fmla="val 110"/>
                  <a:gd name="f405" fmla="val 108"/>
                  <a:gd name="f406" fmla="val 106"/>
                  <a:gd name="f407" fmla="val 104"/>
                  <a:gd name="f408" fmla="val 103"/>
                  <a:gd name="f409" fmla="val 102"/>
                  <a:gd name="f410" fmla="val 99"/>
                  <a:gd name="f411" fmla="val 87"/>
                  <a:gd name="f412" fmla="val 78"/>
                  <a:gd name="f413" fmla="val 77"/>
                  <a:gd name="f414" fmla="val 65"/>
                  <a:gd name="f415" fmla="val 42"/>
                  <a:gd name="f416" fmla="val 92"/>
                  <a:gd name="f417" fmla="val 96"/>
                  <a:gd name="f418" fmla="val 100"/>
                  <a:gd name="f419" fmla="val 112"/>
                  <a:gd name="f420" fmla="val 114"/>
                  <a:gd name="f421" fmla="val 116"/>
                  <a:gd name="f422" fmla="val 118"/>
                  <a:gd name="f423" fmla="val 123"/>
                  <a:gd name="f424" fmla="val 109"/>
                  <a:gd name="f425" fmla="val 135"/>
                  <a:gd name="f426" fmla="val 172"/>
                  <a:gd name="f427" fmla="val 186"/>
                  <a:gd name="f428" fmla="val 193"/>
                  <a:gd name="f429" fmla="val 199"/>
                  <a:gd name="f430" fmla="val 228"/>
                  <a:gd name="f431" fmla="val 234"/>
                  <a:gd name="f432" fmla="val 242"/>
                  <a:gd name="f433" fmla="val 258"/>
                  <a:gd name="f434" fmla="val 261"/>
                  <a:gd name="f435" fmla="val 262"/>
                  <a:gd name="f436" fmla="val 263"/>
                  <a:gd name="f437" fmla="val 267"/>
                  <a:gd name="f438" fmla="val 268"/>
                  <a:gd name="f439" fmla="val 271"/>
                  <a:gd name="f440" fmla="val 272"/>
                  <a:gd name="f441" fmla="val 274"/>
                  <a:gd name="f442" fmla="val 275"/>
                  <a:gd name="f443" fmla="val 276"/>
                  <a:gd name="f444" fmla="val 278"/>
                  <a:gd name="f445" fmla="val 279"/>
                  <a:gd name="f446" fmla="val 281"/>
                  <a:gd name="f447" fmla="val 282"/>
                  <a:gd name="f448" fmla="val 289"/>
                  <a:gd name="f449" fmla="val 298"/>
                  <a:gd name="f450" fmla="val 299"/>
                  <a:gd name="f451" fmla="val 296"/>
                  <a:gd name="f452" fmla="val 312"/>
                  <a:gd name="f453" fmla="val 310"/>
                  <a:gd name="f454" fmla="val 319"/>
                  <a:gd name="f455" fmla="val 329"/>
                  <a:gd name="f456" fmla="val 325"/>
                  <a:gd name="f457" fmla="val 336"/>
                  <a:gd name="f458" fmla="val 331"/>
                  <a:gd name="f459" fmla="val 346"/>
                  <a:gd name="f460" fmla="val 349"/>
                  <a:gd name="f461" fmla="val 369"/>
                  <a:gd name="f462" fmla="val 383"/>
                  <a:gd name="f463" fmla="val 384"/>
                  <a:gd name="f464" fmla="val 388"/>
                  <a:gd name="f465" fmla="val 379"/>
                  <a:gd name="f466" fmla="val 393"/>
                  <a:gd name="f467" fmla="val 402"/>
                  <a:gd name="f468" fmla="val 409"/>
                  <a:gd name="f469" fmla="val 417"/>
                  <a:gd name="f470" fmla="val 426"/>
                  <a:gd name="f471" fmla="val 446"/>
                  <a:gd name="f472" fmla="val 450"/>
                  <a:gd name="f473" fmla="val 454"/>
                  <a:gd name="f474" fmla="val 113"/>
                  <a:gd name="f475" fmla="val 456"/>
                  <a:gd name="f476" fmla="val 453"/>
                  <a:gd name="f477" fmla="+- 0 0 -90"/>
                  <a:gd name="f478" fmla="*/ f4 1 575"/>
                  <a:gd name="f479" fmla="*/ f5 1 152"/>
                  <a:gd name="f480" fmla="+- f8 0 f6"/>
                  <a:gd name="f481" fmla="+- f7 0 f6"/>
                  <a:gd name="f482" fmla="*/ f477 f0 1"/>
                  <a:gd name="f483" fmla="*/ f481 1 575"/>
                  <a:gd name="f484" fmla="*/ f480 1 152"/>
                  <a:gd name="f485" fmla="*/ f482 1 f3"/>
                  <a:gd name="f486" fmla="*/ 444 1 f483"/>
                  <a:gd name="f487" fmla="*/ 86 1 f484"/>
                  <a:gd name="f488" fmla="*/ 470 1 f483"/>
                  <a:gd name="f489" fmla="*/ 60 1 f484"/>
                  <a:gd name="f490" fmla="*/ 501 1 f483"/>
                  <a:gd name="f491" fmla="*/ 51 1 f484"/>
                  <a:gd name="f492" fmla="*/ 504 1 f483"/>
                  <a:gd name="f493" fmla="*/ 75 1 f484"/>
                  <a:gd name="f494" fmla="*/ 531 1 f483"/>
                  <a:gd name="f495" fmla="*/ 76 1 f484"/>
                  <a:gd name="f496" fmla="*/ 522 1 f483"/>
                  <a:gd name="f497" fmla="*/ 56 1 f484"/>
                  <a:gd name="f498" fmla="*/ 535 1 f483"/>
                  <a:gd name="f499" fmla="*/ 40 1 f484"/>
                  <a:gd name="f500" fmla="*/ 571 1 f483"/>
                  <a:gd name="f501" fmla="*/ 38 1 f484"/>
                  <a:gd name="f502" fmla="*/ 559 1 f483"/>
                  <a:gd name="f503" fmla="*/ 31 1 f484"/>
                  <a:gd name="f504" fmla="*/ 477 1 f483"/>
                  <a:gd name="f505" fmla="*/ 23 1 f484"/>
                  <a:gd name="f506" fmla="*/ 415 1 f483"/>
                  <a:gd name="f507" fmla="*/ 16 1 f484"/>
                  <a:gd name="f508" fmla="*/ 371 1 f483"/>
                  <a:gd name="f509" fmla="*/ 13 1 f484"/>
                  <a:gd name="f510" fmla="*/ 345 1 f483"/>
                  <a:gd name="f511" fmla="*/ 19 1 f484"/>
                  <a:gd name="f512" fmla="*/ 306 1 f483"/>
                  <a:gd name="f513" fmla="*/ 7 1 f484"/>
                  <a:gd name="f514" fmla="*/ 287 1 f483"/>
                  <a:gd name="f515" fmla="*/ 9 1 f484"/>
                  <a:gd name="f516" fmla="*/ 254 1 f483"/>
                  <a:gd name="f517" fmla="*/ 11 1 f484"/>
                  <a:gd name="f518" fmla="*/ 253 1 f483"/>
                  <a:gd name="f519" fmla="*/ 232 1 f483"/>
                  <a:gd name="f520" fmla="*/ 3 1 f484"/>
                  <a:gd name="f521" fmla="*/ 211 1 f483"/>
                  <a:gd name="f522" fmla="*/ 4 1 f484"/>
                  <a:gd name="f523" fmla="*/ 195 1 f483"/>
                  <a:gd name="f524" fmla="*/ 179 1 f483"/>
                  <a:gd name="f525" fmla="*/ 184 1 f483"/>
                  <a:gd name="f526" fmla="*/ 21 1 f484"/>
                  <a:gd name="f527" fmla="*/ 156 1 f483"/>
                  <a:gd name="f528" fmla="*/ 14 1 f484"/>
                  <a:gd name="f529" fmla="*/ 152 1 f483"/>
                  <a:gd name="f530" fmla="*/ 17 1 f484"/>
                  <a:gd name="f531" fmla="*/ 153 1 f483"/>
                  <a:gd name="f532" fmla="*/ 24 1 f484"/>
                  <a:gd name="f533" fmla="*/ 28 1 f484"/>
                  <a:gd name="f534" fmla="*/ 128 1 f483"/>
                  <a:gd name="f535" fmla="*/ 138 1 f483"/>
                  <a:gd name="f536" fmla="*/ 25 1 f484"/>
                  <a:gd name="f537" fmla="*/ 108 1 f483"/>
                  <a:gd name="f538" fmla="*/ 93 1 f483"/>
                  <a:gd name="f539" fmla="*/ 26 1 f484"/>
                  <a:gd name="f540" fmla="*/ 83 1 f483"/>
                  <a:gd name="f541" fmla="*/ 27 1 f484"/>
                  <a:gd name="f542" fmla="*/ 65 1 f483"/>
                  <a:gd name="f543" fmla="*/ 33 1 f484"/>
                  <a:gd name="f544" fmla="*/ 54 1 f483"/>
                  <a:gd name="f545" fmla="*/ 29 1 f484"/>
                  <a:gd name="f546" fmla="*/ 44 1 f483"/>
                  <a:gd name="f547" fmla="*/ 36 1 f484"/>
                  <a:gd name="f548" fmla="*/ 33 1 f483"/>
                  <a:gd name="f549" fmla="*/ 41 1 f484"/>
                  <a:gd name="f550" fmla="*/ 26 1 f483"/>
                  <a:gd name="f551" fmla="*/ 13 1 f483"/>
                  <a:gd name="f552" fmla="*/ 32 1 f484"/>
                  <a:gd name="f553" fmla="*/ 45 1 f483"/>
                  <a:gd name="f554" fmla="*/ 0 1 f483"/>
                  <a:gd name="f555" fmla="*/ 15 1 f483"/>
                  <a:gd name="f556" fmla="*/ 61 1 f484"/>
                  <a:gd name="f557" fmla="*/ 8 1 f483"/>
                  <a:gd name="f558" fmla="*/ 71 1 f484"/>
                  <a:gd name="f559" fmla="*/ 25 1 f483"/>
                  <a:gd name="f560" fmla="*/ 82 1 f484"/>
                  <a:gd name="f561" fmla="*/ 28 1 f483"/>
                  <a:gd name="f562" fmla="*/ 92 1 f484"/>
                  <a:gd name="f563" fmla="*/ 57 1 f483"/>
                  <a:gd name="f564" fmla="*/ 105 1 f484"/>
                  <a:gd name="f565" fmla="*/ 61 1 f483"/>
                  <a:gd name="f566" fmla="*/ 126 1 f484"/>
                  <a:gd name="f567" fmla="*/ 102 1 f483"/>
                  <a:gd name="f568" fmla="*/ 149 1 f484"/>
                  <a:gd name="f569" fmla="*/ 107 1 f483"/>
                  <a:gd name="f570" fmla="*/ 124 1 f484"/>
                  <a:gd name="f571" fmla="*/ 98 1 f483"/>
                  <a:gd name="f572" fmla="*/ 103 1 f484"/>
                  <a:gd name="f573" fmla="*/ 119 1 f483"/>
                  <a:gd name="f574" fmla="*/ 99 1 f484"/>
                  <a:gd name="f575" fmla="*/ 151 1 f483"/>
                  <a:gd name="f576" fmla="*/ 168 1 f483"/>
                  <a:gd name="f577" fmla="*/ 84 1 f484"/>
                  <a:gd name="f578" fmla="*/ 193 1 f483"/>
                  <a:gd name="f579" fmla="*/ 88 1 f484"/>
                  <a:gd name="f580" fmla="*/ 240 1 f483"/>
                  <a:gd name="f581" fmla="*/ 106 1 f484"/>
                  <a:gd name="f582" fmla="*/ 262 1 f483"/>
                  <a:gd name="f583" fmla="*/ 111 1 f484"/>
                  <a:gd name="f584" fmla="*/ 284 1 f483"/>
                  <a:gd name="f585" fmla="*/ 96 1 f484"/>
                  <a:gd name="f586" fmla="*/ 384 1 f483"/>
                  <a:gd name="f587" fmla="*/ 456 1 f483"/>
                  <a:gd name="f588" fmla="*/ 117 1 f484"/>
                  <a:gd name="f589" fmla="*/ f7 1 f483"/>
                  <a:gd name="f590" fmla="*/ 0 1 f484"/>
                  <a:gd name="f591" fmla="*/ f8 1 f484"/>
                  <a:gd name="f592" fmla="+- f485 0 f1"/>
                  <a:gd name="f593" fmla="*/ f554 f478 1"/>
                  <a:gd name="f594" fmla="*/ f589 f478 1"/>
                  <a:gd name="f595" fmla="*/ f591 f479 1"/>
                  <a:gd name="f596" fmla="*/ f590 f479 1"/>
                  <a:gd name="f597" fmla="*/ f486 f478 1"/>
                  <a:gd name="f598" fmla="*/ f487 f479 1"/>
                  <a:gd name="f599" fmla="*/ f488 f478 1"/>
                  <a:gd name="f600" fmla="*/ f489 f479 1"/>
                  <a:gd name="f601" fmla="*/ f490 f478 1"/>
                  <a:gd name="f602" fmla="*/ f491 f479 1"/>
                  <a:gd name="f603" fmla="*/ f492 f478 1"/>
                  <a:gd name="f604" fmla="*/ f493 f479 1"/>
                  <a:gd name="f605" fmla="*/ f494 f478 1"/>
                  <a:gd name="f606" fmla="*/ f495 f479 1"/>
                  <a:gd name="f607" fmla="*/ f496 f478 1"/>
                  <a:gd name="f608" fmla="*/ f497 f479 1"/>
                  <a:gd name="f609" fmla="*/ f498 f478 1"/>
                  <a:gd name="f610" fmla="*/ f499 f479 1"/>
                  <a:gd name="f611" fmla="*/ f500 f478 1"/>
                  <a:gd name="f612" fmla="*/ f501 f479 1"/>
                  <a:gd name="f613" fmla="*/ f502 f478 1"/>
                  <a:gd name="f614" fmla="*/ f503 f479 1"/>
                  <a:gd name="f615" fmla="*/ f504 f478 1"/>
                  <a:gd name="f616" fmla="*/ f505 f479 1"/>
                  <a:gd name="f617" fmla="*/ f506 f478 1"/>
                  <a:gd name="f618" fmla="*/ f507 f479 1"/>
                  <a:gd name="f619" fmla="*/ f508 f478 1"/>
                  <a:gd name="f620" fmla="*/ f509 f479 1"/>
                  <a:gd name="f621" fmla="*/ f510 f478 1"/>
                  <a:gd name="f622" fmla="*/ f511 f479 1"/>
                  <a:gd name="f623" fmla="*/ f512 f478 1"/>
                  <a:gd name="f624" fmla="*/ f513 f479 1"/>
                  <a:gd name="f625" fmla="*/ f514 f478 1"/>
                  <a:gd name="f626" fmla="*/ f515 f479 1"/>
                  <a:gd name="f627" fmla="*/ f516 f478 1"/>
                  <a:gd name="f628" fmla="*/ f517 f479 1"/>
                  <a:gd name="f629" fmla="*/ f518 f478 1"/>
                  <a:gd name="f630" fmla="*/ f519 f478 1"/>
                  <a:gd name="f631" fmla="*/ f520 f479 1"/>
                  <a:gd name="f632" fmla="*/ f521 f478 1"/>
                  <a:gd name="f633" fmla="*/ f522 f479 1"/>
                  <a:gd name="f634" fmla="*/ f523 f478 1"/>
                  <a:gd name="f635" fmla="*/ f524 f478 1"/>
                  <a:gd name="f636" fmla="*/ f525 f478 1"/>
                  <a:gd name="f637" fmla="*/ f526 f479 1"/>
                  <a:gd name="f638" fmla="*/ f527 f478 1"/>
                  <a:gd name="f639" fmla="*/ f528 f479 1"/>
                  <a:gd name="f640" fmla="*/ f529 f478 1"/>
                  <a:gd name="f641" fmla="*/ f530 f479 1"/>
                  <a:gd name="f642" fmla="*/ f531 f478 1"/>
                  <a:gd name="f643" fmla="*/ f532 f479 1"/>
                  <a:gd name="f644" fmla="*/ f533 f479 1"/>
                  <a:gd name="f645" fmla="*/ f534 f478 1"/>
                  <a:gd name="f646" fmla="*/ f535 f478 1"/>
                  <a:gd name="f647" fmla="*/ f536 f479 1"/>
                  <a:gd name="f648" fmla="*/ f537 f478 1"/>
                  <a:gd name="f649" fmla="*/ f538 f478 1"/>
                  <a:gd name="f650" fmla="*/ f539 f479 1"/>
                  <a:gd name="f651" fmla="*/ f540 f478 1"/>
                  <a:gd name="f652" fmla="*/ f541 f479 1"/>
                  <a:gd name="f653" fmla="*/ f542 f478 1"/>
                  <a:gd name="f654" fmla="*/ f543 f479 1"/>
                  <a:gd name="f655" fmla="*/ f544 f478 1"/>
                  <a:gd name="f656" fmla="*/ f545 f479 1"/>
                  <a:gd name="f657" fmla="*/ f546 f478 1"/>
                  <a:gd name="f658" fmla="*/ f547 f479 1"/>
                  <a:gd name="f659" fmla="*/ f548 f478 1"/>
                  <a:gd name="f660" fmla="*/ f549 f479 1"/>
                  <a:gd name="f661" fmla="*/ f550 f478 1"/>
                  <a:gd name="f662" fmla="*/ f551 f478 1"/>
                  <a:gd name="f663" fmla="*/ f552 f479 1"/>
                  <a:gd name="f664" fmla="*/ f553 f478 1"/>
                  <a:gd name="f665" fmla="*/ f555 f478 1"/>
                  <a:gd name="f666" fmla="*/ f556 f479 1"/>
                  <a:gd name="f667" fmla="*/ f557 f478 1"/>
                  <a:gd name="f668" fmla="*/ f558 f479 1"/>
                  <a:gd name="f669" fmla="*/ f559 f478 1"/>
                  <a:gd name="f670" fmla="*/ f560 f479 1"/>
                  <a:gd name="f671" fmla="*/ f561 f478 1"/>
                  <a:gd name="f672" fmla="*/ f562 f479 1"/>
                  <a:gd name="f673" fmla="*/ f563 f478 1"/>
                  <a:gd name="f674" fmla="*/ f564 f479 1"/>
                  <a:gd name="f675" fmla="*/ f565 f478 1"/>
                  <a:gd name="f676" fmla="*/ f566 f479 1"/>
                  <a:gd name="f677" fmla="*/ f567 f478 1"/>
                  <a:gd name="f678" fmla="*/ f568 f479 1"/>
                  <a:gd name="f679" fmla="*/ f569 f478 1"/>
                  <a:gd name="f680" fmla="*/ f570 f479 1"/>
                  <a:gd name="f681" fmla="*/ f571 f478 1"/>
                  <a:gd name="f682" fmla="*/ f572 f479 1"/>
                  <a:gd name="f683" fmla="*/ f573 f478 1"/>
                  <a:gd name="f684" fmla="*/ f574 f479 1"/>
                  <a:gd name="f685" fmla="*/ f575 f478 1"/>
                  <a:gd name="f686" fmla="*/ f576 f478 1"/>
                  <a:gd name="f687" fmla="*/ f577 f479 1"/>
                  <a:gd name="f688" fmla="*/ f578 f478 1"/>
                  <a:gd name="f689" fmla="*/ f579 f479 1"/>
                  <a:gd name="f690" fmla="*/ f580 f478 1"/>
                  <a:gd name="f691" fmla="*/ f581 f479 1"/>
                  <a:gd name="f692" fmla="*/ f582 f478 1"/>
                  <a:gd name="f693" fmla="*/ f583 f479 1"/>
                  <a:gd name="f694" fmla="*/ f584 f478 1"/>
                  <a:gd name="f695" fmla="*/ f585 f479 1"/>
                  <a:gd name="f696" fmla="*/ f586 f478 1"/>
                  <a:gd name="f697" fmla="*/ f587 f478 1"/>
                  <a:gd name="f698" fmla="*/ f588 f479 1"/>
                </a:gdLst>
                <a:ahLst/>
                <a:cxnLst>
                  <a:cxn ang="3cd4">
                    <a:pos x="hc" y="t"/>
                  </a:cxn>
                  <a:cxn ang="0">
                    <a:pos x="r" y="vc"/>
                  </a:cxn>
                  <a:cxn ang="cd4">
                    <a:pos x="hc" y="b"/>
                  </a:cxn>
                  <a:cxn ang="cd2">
                    <a:pos x="l" y="vc"/>
                  </a:cxn>
                  <a:cxn ang="f592">
                    <a:pos x="f597" y="f598"/>
                  </a:cxn>
                  <a:cxn ang="f592">
                    <a:pos x="f599" y="f600"/>
                  </a:cxn>
                  <a:cxn ang="f592">
                    <a:pos x="f601" y="f602"/>
                  </a:cxn>
                  <a:cxn ang="f592">
                    <a:pos x="f603" y="f604"/>
                  </a:cxn>
                  <a:cxn ang="f592">
                    <a:pos x="f605" y="f606"/>
                  </a:cxn>
                  <a:cxn ang="f592">
                    <a:pos x="f607" y="f608"/>
                  </a:cxn>
                  <a:cxn ang="f592">
                    <a:pos x="f609" y="f610"/>
                  </a:cxn>
                  <a:cxn ang="f592">
                    <a:pos x="f611" y="f612"/>
                  </a:cxn>
                  <a:cxn ang="f592">
                    <a:pos x="f613" y="f614"/>
                  </a:cxn>
                  <a:cxn ang="f592">
                    <a:pos x="f615" y="f616"/>
                  </a:cxn>
                  <a:cxn ang="f592">
                    <a:pos x="f617" y="f618"/>
                  </a:cxn>
                  <a:cxn ang="f592">
                    <a:pos x="f619" y="f620"/>
                  </a:cxn>
                  <a:cxn ang="f592">
                    <a:pos x="f621" y="f622"/>
                  </a:cxn>
                  <a:cxn ang="f592">
                    <a:pos x="f623" y="f624"/>
                  </a:cxn>
                  <a:cxn ang="f592">
                    <a:pos x="f625" y="f626"/>
                  </a:cxn>
                  <a:cxn ang="f592">
                    <a:pos x="f627" y="f628"/>
                  </a:cxn>
                  <a:cxn ang="f592">
                    <a:pos x="f629" y="f624"/>
                  </a:cxn>
                  <a:cxn ang="f592">
                    <a:pos x="f630" y="f631"/>
                  </a:cxn>
                  <a:cxn ang="f592">
                    <a:pos x="f632" y="f633"/>
                  </a:cxn>
                  <a:cxn ang="f592">
                    <a:pos x="f634" y="f633"/>
                  </a:cxn>
                  <a:cxn ang="f592">
                    <a:pos x="f635" y="f626"/>
                  </a:cxn>
                  <a:cxn ang="f592">
                    <a:pos x="f636" y="f637"/>
                  </a:cxn>
                  <a:cxn ang="f592">
                    <a:pos x="f638" y="f639"/>
                  </a:cxn>
                  <a:cxn ang="f592">
                    <a:pos x="f640" y="f641"/>
                  </a:cxn>
                  <a:cxn ang="f592">
                    <a:pos x="f642" y="f643"/>
                  </a:cxn>
                  <a:cxn ang="f592">
                    <a:pos x="f638" y="f644"/>
                  </a:cxn>
                  <a:cxn ang="f592">
                    <a:pos x="f640" y="f614"/>
                  </a:cxn>
                  <a:cxn ang="f592">
                    <a:pos x="f645" y="f628"/>
                  </a:cxn>
                  <a:cxn ang="f592">
                    <a:pos x="f646" y="f647"/>
                  </a:cxn>
                  <a:cxn ang="f592">
                    <a:pos x="f648" y="f647"/>
                  </a:cxn>
                  <a:cxn ang="f592">
                    <a:pos x="f649" y="f650"/>
                  </a:cxn>
                  <a:cxn ang="f592">
                    <a:pos x="f651" y="f652"/>
                  </a:cxn>
                  <a:cxn ang="f592">
                    <a:pos x="f653" y="f654"/>
                  </a:cxn>
                  <a:cxn ang="f592">
                    <a:pos x="f655" y="f656"/>
                  </a:cxn>
                  <a:cxn ang="f592">
                    <a:pos x="f657" y="f658"/>
                  </a:cxn>
                  <a:cxn ang="f592">
                    <a:pos x="f659" y="f660"/>
                  </a:cxn>
                  <a:cxn ang="f592">
                    <a:pos x="f661" y="f610"/>
                  </a:cxn>
                  <a:cxn ang="f592">
                    <a:pos x="f662" y="f663"/>
                  </a:cxn>
                  <a:cxn ang="f592">
                    <a:pos x="f664" y="f654"/>
                  </a:cxn>
                  <a:cxn ang="f592">
                    <a:pos x="f662" y="f647"/>
                  </a:cxn>
                  <a:cxn ang="f592">
                    <a:pos x="f593" y="f644"/>
                  </a:cxn>
                  <a:cxn ang="f592">
                    <a:pos x="f662" y="f602"/>
                  </a:cxn>
                  <a:cxn ang="f592">
                    <a:pos x="f665" y="f666"/>
                  </a:cxn>
                  <a:cxn ang="f592">
                    <a:pos x="f667" y="f668"/>
                  </a:cxn>
                  <a:cxn ang="f592">
                    <a:pos x="f669" y="f670"/>
                  </a:cxn>
                  <a:cxn ang="f592">
                    <a:pos x="f671" y="f672"/>
                  </a:cxn>
                  <a:cxn ang="f592">
                    <a:pos x="f673" y="f674"/>
                  </a:cxn>
                  <a:cxn ang="f592">
                    <a:pos x="f675" y="f676"/>
                  </a:cxn>
                  <a:cxn ang="f592">
                    <a:pos x="f677" y="f678"/>
                  </a:cxn>
                  <a:cxn ang="f592">
                    <a:pos x="f679" y="f680"/>
                  </a:cxn>
                  <a:cxn ang="f592">
                    <a:pos x="f681" y="f682"/>
                  </a:cxn>
                  <a:cxn ang="f592">
                    <a:pos x="f683" y="f684"/>
                  </a:cxn>
                  <a:cxn ang="f592">
                    <a:pos x="f685" y="f684"/>
                  </a:cxn>
                  <a:cxn ang="f592">
                    <a:pos x="f686" y="f687"/>
                  </a:cxn>
                  <a:cxn ang="f592">
                    <a:pos x="f688" y="f689"/>
                  </a:cxn>
                  <a:cxn ang="f592">
                    <a:pos x="f690" y="f691"/>
                  </a:cxn>
                  <a:cxn ang="f592">
                    <a:pos x="f692" y="f693"/>
                  </a:cxn>
                  <a:cxn ang="f592">
                    <a:pos x="f694" y="f682"/>
                  </a:cxn>
                  <a:cxn ang="f592">
                    <a:pos x="f623" y="f695"/>
                  </a:cxn>
                  <a:cxn ang="f592">
                    <a:pos x="f696" y="f684"/>
                  </a:cxn>
                  <a:cxn ang="f592">
                    <a:pos x="f697" y="f698"/>
                  </a:cxn>
                </a:cxnLst>
                <a:rect l="f593" t="f596" r="f594" b="f595"/>
                <a:pathLst>
                  <a:path w="575" h="152">
                    <a:moveTo>
                      <a:pt x="f9" y="f10"/>
                    </a:moveTo>
                    <a:cubicBezTo>
                      <a:pt x="f11" y="f10"/>
                      <a:pt x="f12" y="f13"/>
                      <a:pt x="f14" y="f15"/>
                    </a:cubicBezTo>
                    <a:cubicBezTo>
                      <a:pt x="f16" y="f17"/>
                      <a:pt x="f18" y="f19"/>
                      <a:pt x="f20" y="f21"/>
                    </a:cubicBezTo>
                    <a:cubicBezTo>
                      <a:pt x="f22" y="f23"/>
                      <a:pt x="f24" y="f25"/>
                      <a:pt x="f26" y="f27"/>
                    </a:cubicBezTo>
                    <a:cubicBezTo>
                      <a:pt x="f11" y="f28"/>
                      <a:pt x="f29" y="f30"/>
                      <a:pt x="f16" y="f31"/>
                    </a:cubicBezTo>
                    <a:cubicBezTo>
                      <a:pt x="f9" y="f32"/>
                      <a:pt x="f33" y="f34"/>
                      <a:pt x="f35" y="f36"/>
                    </a:cubicBezTo>
                    <a:cubicBezTo>
                      <a:pt x="f37" y="f38"/>
                      <a:pt x="f39" y="f34"/>
                      <a:pt x="f37" y="f40"/>
                    </a:cubicBezTo>
                    <a:cubicBezTo>
                      <a:pt x="f41" y="f42"/>
                      <a:pt x="f43" y="f34"/>
                      <a:pt x="f44" y="f36"/>
                    </a:cubicBezTo>
                    <a:cubicBezTo>
                      <a:pt x="f45" y="f38"/>
                      <a:pt x="f46" y="f47"/>
                      <a:pt x="f44" y="f48"/>
                    </a:cubicBezTo>
                    <a:cubicBezTo>
                      <a:pt x="f49" y="f50"/>
                      <a:pt x="f51" y="f42"/>
                      <a:pt x="f52" y="f38"/>
                    </a:cubicBezTo>
                    <a:cubicBezTo>
                      <a:pt x="f53" y="f38"/>
                      <a:pt x="f54" y="f55"/>
                      <a:pt x="f56" y="f57"/>
                    </a:cubicBezTo>
                    <a:cubicBezTo>
                      <a:pt x="f44" y="f58"/>
                      <a:pt x="f52" y="f59"/>
                      <a:pt x="f41" y="f60"/>
                    </a:cubicBezTo>
                    <a:cubicBezTo>
                      <a:pt x="f35" y="f61"/>
                      <a:pt x="f62" y="f58"/>
                      <a:pt x="f9" y="f60"/>
                    </a:cubicBezTo>
                    <a:cubicBezTo>
                      <a:pt x="f26" y="f63"/>
                      <a:pt x="f64" y="f60"/>
                      <a:pt x="f26" y="f65"/>
                    </a:cubicBezTo>
                    <a:cubicBezTo>
                      <a:pt x="f66" y="f63"/>
                      <a:pt x="f67" y="f68"/>
                      <a:pt x="f24" y="f59"/>
                    </a:cubicBezTo>
                    <a:cubicBezTo>
                      <a:pt x="f69" y="f58"/>
                      <a:pt x="f70" y="f58"/>
                      <a:pt x="f71" y="f65"/>
                    </a:cubicBezTo>
                    <a:cubicBezTo>
                      <a:pt x="f72" y="f61"/>
                      <a:pt x="f73" y="f63"/>
                      <a:pt x="f71" y="f74"/>
                    </a:cubicBezTo>
                    <a:cubicBezTo>
                      <a:pt x="f71" y="f75"/>
                      <a:pt x="f73" y="f76"/>
                      <a:pt x="f77" y="f78"/>
                    </a:cubicBezTo>
                    <a:cubicBezTo>
                      <a:pt x="f79" y="f75"/>
                      <a:pt x="f80" y="f78"/>
                      <a:pt x="f81" y="f75"/>
                    </a:cubicBezTo>
                    <a:cubicBezTo>
                      <a:pt x="f82" y="f83"/>
                      <a:pt x="f81" y="f75"/>
                      <a:pt x="f84" y="f85"/>
                    </a:cubicBezTo>
                    <a:cubicBezTo>
                      <a:pt x="f86" y="f87"/>
                      <a:pt x="f88" y="f85"/>
                      <a:pt x="f89" y="f78"/>
                    </a:cubicBezTo>
                    <a:cubicBezTo>
                      <a:pt x="f90" y="f91"/>
                      <a:pt x="f92" y="f93"/>
                      <a:pt x="f94" y="f95"/>
                    </a:cubicBezTo>
                    <a:cubicBezTo>
                      <a:pt x="f96" y="f83"/>
                      <a:pt x="f97" y="f95"/>
                      <a:pt x="f98" y="f93"/>
                    </a:cubicBezTo>
                    <a:cubicBezTo>
                      <a:pt x="f86" y="f75"/>
                      <a:pt x="f97" y="f85"/>
                      <a:pt x="f96" y="f76"/>
                    </a:cubicBezTo>
                    <a:cubicBezTo>
                      <a:pt x="f99" y="f74"/>
                      <a:pt x="f98" y="f87"/>
                      <a:pt x="f97" y="f63"/>
                    </a:cubicBezTo>
                    <a:cubicBezTo>
                      <a:pt x="f96" y="f60"/>
                      <a:pt x="f94" y="f68"/>
                      <a:pt x="f90" y="f100"/>
                    </a:cubicBezTo>
                    <a:cubicBezTo>
                      <a:pt x="f98" y="f101"/>
                      <a:pt x="f89" y="f102"/>
                      <a:pt x="f94" y="f103"/>
                    </a:cubicBezTo>
                    <a:cubicBezTo>
                      <a:pt x="f104" y="f105"/>
                      <a:pt x="f86" y="f106"/>
                      <a:pt x="f90" y="f107"/>
                    </a:cubicBezTo>
                    <a:cubicBezTo>
                      <a:pt x="f99" y="f108"/>
                      <a:pt x="f109" y="f47"/>
                      <a:pt x="f110" y="f40"/>
                    </a:cubicBezTo>
                    <a:cubicBezTo>
                      <a:pt x="f111" y="f112"/>
                      <a:pt x="f113" y="f114"/>
                      <a:pt x="f115" y="f116"/>
                    </a:cubicBezTo>
                    <a:cubicBezTo>
                      <a:pt x="f117" y="f28"/>
                      <a:pt x="f117" y="f116"/>
                      <a:pt x="f117" y="f118"/>
                    </a:cubicBezTo>
                    <a:cubicBezTo>
                      <a:pt x="f119" y="f112"/>
                      <a:pt x="f115" y="f120"/>
                      <a:pt x="f119" y="f34"/>
                    </a:cubicBezTo>
                    <a:cubicBezTo>
                      <a:pt x="f121" y="f34"/>
                      <a:pt x="f119" y="f34"/>
                      <a:pt x="f115" y="f42"/>
                    </a:cubicBezTo>
                    <a:cubicBezTo>
                      <a:pt x="f122" y="f47"/>
                      <a:pt x="f117" y="f108"/>
                      <a:pt x="f123" y="f48"/>
                    </a:cubicBezTo>
                    <a:cubicBezTo>
                      <a:pt x="f124" y="f55"/>
                      <a:pt x="f115" y="f48"/>
                      <a:pt x="f125" y="f55"/>
                    </a:cubicBezTo>
                    <a:cubicBezTo>
                      <a:pt x="f126" y="f127"/>
                      <a:pt x="f125" y="f127"/>
                      <a:pt x="f125" y="f105"/>
                    </a:cubicBezTo>
                    <a:cubicBezTo>
                      <a:pt x="f125" y="f107"/>
                      <a:pt x="f123" y="f127"/>
                      <a:pt x="f126" y="f57"/>
                    </a:cubicBezTo>
                    <a:cubicBezTo>
                      <a:pt x="f128" y="f101"/>
                      <a:pt x="f113" y="f100"/>
                      <a:pt x="f129" y="f68"/>
                    </a:cubicBezTo>
                    <a:cubicBezTo>
                      <a:pt x="f130" y="f68"/>
                      <a:pt x="f128" y="f100"/>
                      <a:pt x="f131" y="f100"/>
                    </a:cubicBezTo>
                    <a:cubicBezTo>
                      <a:pt x="f132" y="f102"/>
                      <a:pt x="f130" y="f58"/>
                      <a:pt x="f130" y="f133"/>
                    </a:cubicBezTo>
                    <a:cubicBezTo>
                      <a:pt x="f110" y="f65"/>
                      <a:pt x="f134" y="f135"/>
                      <a:pt x="f130" y="f135"/>
                    </a:cubicBezTo>
                    <a:cubicBezTo>
                      <a:pt x="f128" y="f63"/>
                      <a:pt x="f130" y="f61"/>
                      <a:pt x="f131" y="f87"/>
                    </a:cubicBezTo>
                    <a:cubicBezTo>
                      <a:pt x="f136" y="f137"/>
                      <a:pt x="f129" y="f58"/>
                      <a:pt x="f136" y="f61"/>
                    </a:cubicBezTo>
                    <a:cubicBezTo>
                      <a:pt x="f138" y="f76"/>
                      <a:pt x="f124" y="f74"/>
                      <a:pt x="f119" y="f87"/>
                    </a:cubicBezTo>
                    <a:cubicBezTo>
                      <a:pt x="f139" y="f135"/>
                      <a:pt x="f121" y="f137"/>
                      <a:pt x="f140" y="f74"/>
                    </a:cubicBezTo>
                    <a:cubicBezTo>
                      <a:pt x="f141" y="f76"/>
                      <a:pt x="f142" y="f143"/>
                      <a:pt x="f144" y="f83"/>
                    </a:cubicBezTo>
                    <a:cubicBezTo>
                      <a:pt x="f145" y="f95"/>
                      <a:pt x="f146" y="f147"/>
                      <a:pt x="f144" y="f147"/>
                    </a:cubicBezTo>
                    <a:cubicBezTo>
                      <a:pt x="f148" y="f149"/>
                      <a:pt x="f150" y="f151"/>
                      <a:pt x="f152" y="f151"/>
                    </a:cubicBezTo>
                    <a:cubicBezTo>
                      <a:pt x="f121" y="f151"/>
                      <a:pt x="f117" y="f153"/>
                      <a:pt x="f123" y="f154"/>
                    </a:cubicBezTo>
                    <a:cubicBezTo>
                      <a:pt x="f115" y="f151"/>
                      <a:pt x="f113" y="f153"/>
                      <a:pt x="f121" y="f153"/>
                    </a:cubicBezTo>
                    <a:cubicBezTo>
                      <a:pt x="f155" y="f156"/>
                      <a:pt x="f157" y="f158"/>
                      <a:pt x="f141" y="f159"/>
                    </a:cubicBezTo>
                    <a:cubicBezTo>
                      <a:pt x="f121" y="f160"/>
                      <a:pt x="f148" y="f161"/>
                      <a:pt x="f148" y="f159"/>
                    </a:cubicBezTo>
                    <a:cubicBezTo>
                      <a:pt x="f155" y="f162"/>
                      <a:pt x="f163" y="f158"/>
                      <a:pt x="f164" y="f156"/>
                    </a:cubicBezTo>
                    <a:cubicBezTo>
                      <a:pt x="f165" y="f162"/>
                      <a:pt x="f146" y="f166"/>
                      <a:pt x="f167" y="f153"/>
                    </a:cubicBezTo>
                    <a:cubicBezTo>
                      <a:pt x="f168" y="f149"/>
                      <a:pt x="f168" y="f156"/>
                      <a:pt x="f169" y="f162"/>
                    </a:cubicBezTo>
                    <a:cubicBezTo>
                      <a:pt x="f170" y="f151"/>
                      <a:pt x="f7" y="f154"/>
                      <a:pt x="f171" y="f153"/>
                    </a:cubicBezTo>
                    <a:cubicBezTo>
                      <a:pt x="f172" y="f166"/>
                      <a:pt x="f173" y="f156"/>
                      <a:pt x="f172" y="f158"/>
                    </a:cubicBezTo>
                    <a:cubicBezTo>
                      <a:pt x="f168" y="f174"/>
                      <a:pt x="f173" y="f158"/>
                      <a:pt x="f175" y="f160"/>
                    </a:cubicBezTo>
                    <a:cubicBezTo>
                      <a:pt x="f172" y="f174"/>
                      <a:pt x="f176" y="f174"/>
                      <a:pt x="f173" y="f161"/>
                    </a:cubicBezTo>
                    <a:cubicBezTo>
                      <a:pt x="f175" y="f161"/>
                      <a:pt x="f176" y="f177"/>
                      <a:pt x="f175" y="f177"/>
                    </a:cubicBezTo>
                    <a:cubicBezTo>
                      <a:pt x="f178" y="f177"/>
                      <a:pt x="f179" y="f180"/>
                      <a:pt x="f146" y="f180"/>
                    </a:cubicBezTo>
                    <a:cubicBezTo>
                      <a:pt x="f163" y="f181"/>
                      <a:pt x="f144" y="f180"/>
                      <a:pt x="f182" y="f183"/>
                    </a:cubicBezTo>
                    <a:cubicBezTo>
                      <a:pt x="f184" y="f185"/>
                      <a:pt x="f179" y="f161"/>
                      <a:pt x="f179" y="f161"/>
                    </a:cubicBezTo>
                    <a:cubicBezTo>
                      <a:pt x="f179" y="f161"/>
                      <a:pt x="f167" y="f161"/>
                      <a:pt x="f182" y="f185"/>
                    </a:cubicBezTo>
                    <a:cubicBezTo>
                      <a:pt x="f164" y="f180"/>
                      <a:pt x="f155" y="f183"/>
                      <a:pt x="f123" y="f186"/>
                    </a:cubicBezTo>
                    <a:cubicBezTo>
                      <a:pt x="f129" y="f187"/>
                      <a:pt x="f131" y="f188"/>
                      <a:pt x="f189" y="f190"/>
                    </a:cubicBezTo>
                    <a:cubicBezTo>
                      <a:pt x="f109" y="f186"/>
                      <a:pt x="f97" y="f188"/>
                      <a:pt x="f191" y="f188"/>
                    </a:cubicBezTo>
                    <a:cubicBezTo>
                      <a:pt x="f192" y="f188"/>
                      <a:pt x="f77" y="f193"/>
                      <a:pt x="f69" y="f193"/>
                    </a:cubicBezTo>
                    <a:cubicBezTo>
                      <a:pt x="f24" y="f193"/>
                      <a:pt x="f194" y="f187"/>
                      <a:pt x="f71" y="f190"/>
                    </a:cubicBezTo>
                    <a:cubicBezTo>
                      <a:pt x="f195" y="f181"/>
                      <a:pt x="f195" y="f190"/>
                      <a:pt x="f72" y="f190"/>
                    </a:cubicBezTo>
                    <a:cubicBezTo>
                      <a:pt x="f20" y="f190"/>
                      <a:pt x="f20" y="f196"/>
                      <a:pt x="f26" y="f193"/>
                    </a:cubicBezTo>
                    <a:cubicBezTo>
                      <a:pt x="f197" y="f187"/>
                      <a:pt x="f29" y="f193"/>
                      <a:pt x="f14" y="f193"/>
                    </a:cubicBezTo>
                    <a:cubicBezTo>
                      <a:pt x="f198" y="f188"/>
                      <a:pt x="f12" y="f199"/>
                      <a:pt x="f198" y="f200"/>
                    </a:cubicBezTo>
                    <a:cubicBezTo>
                      <a:pt x="f62" y="f200"/>
                      <a:pt x="f201" y="f193"/>
                      <a:pt x="f202" y="f188"/>
                    </a:cubicBezTo>
                    <a:cubicBezTo>
                      <a:pt x="f203" y="f188"/>
                      <a:pt x="f39" y="f199"/>
                      <a:pt x="f204" y="f199"/>
                    </a:cubicBezTo>
                    <a:cubicBezTo>
                      <a:pt x="f52" y="f199"/>
                      <a:pt x="f205" y="f206"/>
                      <a:pt x="f207" y="f196"/>
                    </a:cubicBezTo>
                    <a:cubicBezTo>
                      <a:pt x="f208" y="f196"/>
                      <a:pt x="f209" y="f210"/>
                      <a:pt x="f211" y="f196"/>
                    </a:cubicBezTo>
                    <a:cubicBezTo>
                      <a:pt x="f212" y="f206"/>
                      <a:pt x="f213" y="f206"/>
                      <a:pt x="f214" y="f196"/>
                    </a:cubicBezTo>
                    <a:cubicBezTo>
                      <a:pt x="f215" y="f216"/>
                      <a:pt x="f217" y="f218"/>
                      <a:pt x="f219" y="f216"/>
                    </a:cubicBezTo>
                    <a:cubicBezTo>
                      <a:pt x="f220" y="f196"/>
                      <a:pt x="f221" y="f218"/>
                      <a:pt x="f222" y="f218"/>
                    </a:cubicBezTo>
                    <a:cubicBezTo>
                      <a:pt x="f223" y="f216"/>
                      <a:pt x="f224" y="f225"/>
                      <a:pt x="f226" y="f227"/>
                    </a:cubicBezTo>
                    <a:cubicBezTo>
                      <a:pt x="f228" y="f227"/>
                      <a:pt x="f229" y="f210"/>
                      <a:pt x="f228" y="f216"/>
                    </a:cubicBezTo>
                    <a:cubicBezTo>
                      <a:pt x="f230" y="f218"/>
                      <a:pt x="f229" y="f225"/>
                      <a:pt x="f231" y="f227"/>
                    </a:cubicBezTo>
                    <a:cubicBezTo>
                      <a:pt x="f232" y="f233"/>
                      <a:pt x="f234" y="f225"/>
                      <a:pt x="f234" y="f218"/>
                    </a:cubicBezTo>
                    <a:cubicBezTo>
                      <a:pt x="f235" y="f218"/>
                      <a:pt x="f236" y="f227"/>
                      <a:pt x="f234" y="f227"/>
                    </a:cubicBezTo>
                    <a:cubicBezTo>
                      <a:pt x="f223" y="f233"/>
                      <a:pt x="f237" y="f233"/>
                      <a:pt x="f234" y="f233"/>
                    </a:cubicBezTo>
                    <a:cubicBezTo>
                      <a:pt x="f238" y="f233"/>
                      <a:pt x="f239" y="f233"/>
                      <a:pt x="f240" y="f233"/>
                    </a:cubicBezTo>
                    <a:cubicBezTo>
                      <a:pt x="f241" y="f233"/>
                      <a:pt x="f242" y="f210"/>
                      <a:pt x="f243" y="f216"/>
                    </a:cubicBezTo>
                    <a:cubicBezTo>
                      <a:pt x="f244" y="f218"/>
                      <a:pt x="f245" y="f196"/>
                      <a:pt x="f246" y="f225"/>
                    </a:cubicBezTo>
                    <a:cubicBezTo>
                      <a:pt x="f247" y="f233"/>
                      <a:pt x="f245" y="f200"/>
                      <a:pt x="f248" y="f199"/>
                    </a:cubicBezTo>
                    <a:cubicBezTo>
                      <a:pt x="f249" y="f199"/>
                      <a:pt x="f248" y="f193"/>
                      <a:pt x="f249" y="f200"/>
                    </a:cubicBezTo>
                    <a:cubicBezTo>
                      <a:pt x="f246" y="f199"/>
                      <a:pt x="f250" y="f199"/>
                      <a:pt x="f251" y="f196"/>
                    </a:cubicBezTo>
                    <a:cubicBezTo>
                      <a:pt x="f252" y="f210"/>
                      <a:pt x="f251" y="f196"/>
                      <a:pt x="f253" y="f196"/>
                    </a:cubicBezTo>
                    <a:cubicBezTo>
                      <a:pt x="f254" y="f210"/>
                      <a:pt x="f252" y="f210"/>
                      <a:pt x="f255" y="f216"/>
                    </a:cubicBezTo>
                    <a:cubicBezTo>
                      <a:pt x="f254" y="f218"/>
                      <a:pt x="f256" y="f218"/>
                      <a:pt x="f256" y="f227"/>
                    </a:cubicBezTo>
                    <a:cubicBezTo>
                      <a:pt x="f257" y="f233"/>
                      <a:pt x="f258" y="f259"/>
                      <a:pt x="f260" y="f259"/>
                    </a:cubicBezTo>
                    <a:cubicBezTo>
                      <a:pt x="f261" y="f262"/>
                      <a:pt x="f263" y="f264"/>
                      <a:pt x="f265" y="f266"/>
                    </a:cubicBezTo>
                    <a:cubicBezTo>
                      <a:pt x="f267" y="f262"/>
                      <a:pt x="f268" y="f266"/>
                      <a:pt x="f269" y="f266"/>
                    </a:cubicBezTo>
                    <a:cubicBezTo>
                      <a:pt x="f270" y="f266"/>
                      <a:pt x="f271" y="f272"/>
                      <a:pt x="f271" y="f266"/>
                    </a:cubicBezTo>
                    <a:cubicBezTo>
                      <a:pt x="f273" y="f259"/>
                      <a:pt x="f274" y="f262"/>
                      <a:pt x="f271" y="f233"/>
                    </a:cubicBezTo>
                    <a:cubicBezTo>
                      <a:pt x="f269" y="f225"/>
                      <a:pt x="f271" y="f227"/>
                      <a:pt x="f274" y="f227"/>
                    </a:cubicBezTo>
                    <a:cubicBezTo>
                      <a:pt x="f275" y="f227"/>
                      <a:pt x="f275" y="f227"/>
                      <a:pt x="f276" y="f225"/>
                    </a:cubicBezTo>
                    <a:cubicBezTo>
                      <a:pt x="f277" y="f216"/>
                      <a:pt x="f278" y="f225"/>
                      <a:pt x="f279" y="f227"/>
                    </a:cubicBezTo>
                    <a:cubicBezTo>
                      <a:pt x="f279" y="f227"/>
                      <a:pt x="f278" y="f227"/>
                      <a:pt x="f278" y="f227"/>
                    </a:cubicBezTo>
                    <a:cubicBezTo>
                      <a:pt x="f278" y="f233"/>
                      <a:pt x="f279" y="f233"/>
                      <a:pt x="f279" y="f259"/>
                    </a:cubicBezTo>
                    <a:cubicBezTo>
                      <a:pt x="f278" y="f259"/>
                      <a:pt x="f280" y="f233"/>
                      <a:pt x="f281" y="f233"/>
                    </a:cubicBezTo>
                    <a:cubicBezTo>
                      <a:pt x="f282" y="f233"/>
                      <a:pt x="f283" y="f227"/>
                      <a:pt x="f284" y="f227"/>
                    </a:cubicBezTo>
                    <a:cubicBezTo>
                      <a:pt x="f285" y="f225"/>
                      <a:pt x="f284" y="f259"/>
                      <a:pt x="f286" y="f259"/>
                    </a:cubicBezTo>
                    <a:cubicBezTo>
                      <a:pt x="f287" y="f233"/>
                      <a:pt x="f288" y="f227"/>
                      <a:pt x="f287" y="f233"/>
                    </a:cubicBezTo>
                    <a:cubicBezTo>
                      <a:pt x="f287" y="f233"/>
                      <a:pt x="f289" y="f227"/>
                      <a:pt x="f290" y="f233"/>
                    </a:cubicBezTo>
                    <a:cubicBezTo>
                      <a:pt x="f291" y="f259"/>
                      <a:pt x="f292" y="f259"/>
                      <a:pt x="f293" y="f259"/>
                    </a:cubicBezTo>
                    <a:cubicBezTo>
                      <a:pt x="f294" y="f233"/>
                      <a:pt x="f294" y="f233"/>
                      <a:pt x="f292" y="f227"/>
                    </a:cubicBezTo>
                    <a:cubicBezTo>
                      <a:pt x="f295" y="f225"/>
                      <a:pt x="f294" y="f259"/>
                      <a:pt x="f296" y="f227"/>
                    </a:cubicBezTo>
                    <a:cubicBezTo>
                      <a:pt x="f297" y="f225"/>
                      <a:pt x="f298" y="f225"/>
                      <a:pt x="f299" y="f225"/>
                    </a:cubicBezTo>
                    <a:cubicBezTo>
                      <a:pt x="f299" y="f225"/>
                      <a:pt x="f300" y="f218"/>
                      <a:pt x="f301" y="f218"/>
                    </a:cubicBezTo>
                    <a:cubicBezTo>
                      <a:pt x="f302" y="f216"/>
                      <a:pt x="f303" y="f216"/>
                      <a:pt x="f302" y="f218"/>
                    </a:cubicBezTo>
                    <a:cubicBezTo>
                      <a:pt x="f299" y="f225"/>
                      <a:pt x="f301" y="f227"/>
                      <a:pt x="f299" y="f227"/>
                    </a:cubicBezTo>
                    <a:cubicBezTo>
                      <a:pt x="f304" y="f227"/>
                      <a:pt x="f298" y="f233"/>
                      <a:pt x="f297" y="f233"/>
                    </a:cubicBezTo>
                    <a:cubicBezTo>
                      <a:pt x="f294" y="f259"/>
                      <a:pt x="f295" y="f262"/>
                      <a:pt x="f293" y="f266"/>
                    </a:cubicBezTo>
                    <a:cubicBezTo>
                      <a:pt x="f292" y="f266"/>
                      <a:pt x="f293" y="f264"/>
                      <a:pt x="f295" y="f272"/>
                    </a:cubicBezTo>
                    <a:cubicBezTo>
                      <a:pt x="f294" y="f272"/>
                      <a:pt x="f304" y="f264"/>
                      <a:pt x="f297" y="f264"/>
                    </a:cubicBezTo>
                    <a:cubicBezTo>
                      <a:pt x="f297" y="f264"/>
                      <a:pt x="f295" y="f272"/>
                      <a:pt x="f295" y="f264"/>
                    </a:cubicBezTo>
                    <a:cubicBezTo>
                      <a:pt x="f293" y="f264"/>
                      <a:pt x="f298" y="f305"/>
                      <a:pt x="f299" y="f305"/>
                    </a:cubicBezTo>
                    <a:cubicBezTo>
                      <a:pt x="f300" y="f306"/>
                      <a:pt x="f301" y="f305"/>
                      <a:pt x="f307" y="f305"/>
                    </a:cubicBezTo>
                    <a:cubicBezTo>
                      <a:pt x="f308" y="f305"/>
                      <a:pt x="f309" y="f306"/>
                      <a:pt x="f310" y="f306"/>
                    </a:cubicBezTo>
                    <a:cubicBezTo>
                      <a:pt x="f308" y="f306"/>
                      <a:pt x="f311" y="f305"/>
                      <a:pt x="f312" y="f305"/>
                    </a:cubicBezTo>
                    <a:cubicBezTo>
                      <a:pt x="f313" y="f305"/>
                      <a:pt x="f314" y="f315"/>
                      <a:pt x="f316" y="f315"/>
                    </a:cubicBezTo>
                    <a:cubicBezTo>
                      <a:pt x="f317" y="f315"/>
                      <a:pt x="f318" y="f315"/>
                      <a:pt x="f319" y="f315"/>
                    </a:cubicBezTo>
                    <a:cubicBezTo>
                      <a:pt x="f319" y="f315"/>
                      <a:pt x="f320" y="f272"/>
                      <a:pt x="f319" y="f305"/>
                    </a:cubicBezTo>
                    <a:cubicBezTo>
                      <a:pt x="f319" y="f6"/>
                      <a:pt x="f321" y="f272"/>
                      <a:pt x="f322" y="f305"/>
                    </a:cubicBezTo>
                    <a:cubicBezTo>
                      <a:pt x="f323" y="f324"/>
                      <a:pt x="f323" y="f315"/>
                      <a:pt x="f325" y="f315"/>
                    </a:cubicBezTo>
                    <a:cubicBezTo>
                      <a:pt x="f326" y="f324"/>
                      <a:pt x="f326" y="f315"/>
                      <a:pt x="f327" y="f315"/>
                    </a:cubicBezTo>
                    <a:cubicBezTo>
                      <a:pt x="f328" y="f305"/>
                      <a:pt x="f329" y="f305"/>
                      <a:pt x="f328" y="f306"/>
                    </a:cubicBezTo>
                    <a:cubicBezTo>
                      <a:pt x="f328" y="f306"/>
                      <a:pt x="f330" y="f306"/>
                      <a:pt x="f328" y="f264"/>
                    </a:cubicBezTo>
                    <a:cubicBezTo>
                      <a:pt x="f331" y="f306"/>
                      <a:pt x="f331" y="f264"/>
                      <a:pt x="f332" y="f306"/>
                    </a:cubicBezTo>
                    <a:cubicBezTo>
                      <a:pt x="f333" y="f306"/>
                      <a:pt x="f332" y="f306"/>
                      <a:pt x="f334" y="f264"/>
                    </a:cubicBezTo>
                    <a:cubicBezTo>
                      <a:pt x="f335" y="f264"/>
                      <a:pt x="f336" y="f306"/>
                      <a:pt x="f335" y="f264"/>
                    </a:cubicBezTo>
                    <a:cubicBezTo>
                      <a:pt x="f337" y="f264"/>
                      <a:pt x="f336" y="f306"/>
                      <a:pt x="f337" y="f306"/>
                    </a:cubicBezTo>
                    <a:cubicBezTo>
                      <a:pt x="f338" y="f306"/>
                      <a:pt x="f339" y="f306"/>
                      <a:pt x="f340" y="f306"/>
                    </a:cubicBezTo>
                    <a:cubicBezTo>
                      <a:pt x="f338" y="f306"/>
                      <a:pt x="f340" y="f306"/>
                      <a:pt x="f341" y="f306"/>
                    </a:cubicBezTo>
                    <a:cubicBezTo>
                      <a:pt x="f342" y="f264"/>
                      <a:pt x="f343" y="f272"/>
                      <a:pt x="f344" y="f264"/>
                    </a:cubicBezTo>
                    <a:cubicBezTo>
                      <a:pt x="f342" y="f264"/>
                      <a:pt x="f345" y="f272"/>
                      <a:pt x="f346" y="f264"/>
                    </a:cubicBezTo>
                    <a:cubicBezTo>
                      <a:pt x="f347" y="f264"/>
                      <a:pt x="f348" y="f272"/>
                      <a:pt x="f349" y="f272"/>
                    </a:cubicBezTo>
                    <a:cubicBezTo>
                      <a:pt x="f3" y="f272"/>
                      <a:pt x="f349" y="f266"/>
                      <a:pt x="f350" y="f272"/>
                    </a:cubicBezTo>
                    <a:cubicBezTo>
                      <a:pt x="f351" y="f272"/>
                      <a:pt x="f352" y="f266"/>
                      <a:pt x="f353" y="f266"/>
                    </a:cubicBezTo>
                    <a:cubicBezTo>
                      <a:pt x="f354" y="f266"/>
                      <a:pt x="f351" y="f266"/>
                      <a:pt x="f351" y="f262"/>
                    </a:cubicBezTo>
                    <a:cubicBezTo>
                      <a:pt x="f351" y="f262"/>
                      <a:pt x="f3" y="f259"/>
                      <a:pt x="f355" y="f259"/>
                    </a:cubicBezTo>
                    <a:cubicBezTo>
                      <a:pt x="f352" y="f259"/>
                      <a:pt x="f350" y="f225"/>
                      <a:pt x="f352" y="f233"/>
                    </a:cubicBezTo>
                    <a:cubicBezTo>
                      <a:pt x="f352" y="f262"/>
                      <a:pt x="f350" y="f233"/>
                      <a:pt x="f354" y="f259"/>
                    </a:cubicBezTo>
                    <a:cubicBezTo>
                      <a:pt x="f356" y="f259"/>
                      <a:pt x="f357" y="f233"/>
                      <a:pt x="f358" y="f233"/>
                    </a:cubicBezTo>
                    <a:cubicBezTo>
                      <a:pt x="f359" y="f233"/>
                      <a:pt x="f360" y="f233"/>
                      <a:pt x="f361" y="f218"/>
                    </a:cubicBezTo>
                    <a:cubicBezTo>
                      <a:pt x="f362" y="f196"/>
                      <a:pt x="f356" y="f218"/>
                      <a:pt x="f363" y="f210"/>
                    </a:cubicBezTo>
                    <a:cubicBezTo>
                      <a:pt x="f353" y="f206"/>
                      <a:pt x="f350" y="f210"/>
                      <a:pt x="f350" y="f206"/>
                    </a:cubicBezTo>
                    <a:cubicBezTo>
                      <a:pt x="f350" y="f193"/>
                      <a:pt x="f364" y="f200"/>
                      <a:pt x="f348" y="f188"/>
                    </a:cubicBezTo>
                    <a:cubicBezTo>
                      <a:pt x="f342" y="f187"/>
                      <a:pt x="f346" y="f190"/>
                      <a:pt x="f349" y="f188"/>
                    </a:cubicBezTo>
                    <a:cubicBezTo>
                      <a:pt x="f3" y="f193"/>
                      <a:pt x="f3" y="f187"/>
                      <a:pt x="f3" y="f187"/>
                    </a:cubicBezTo>
                    <a:cubicBezTo>
                      <a:pt x="f3" y="f187"/>
                      <a:pt x="f3" y="f188"/>
                      <a:pt x="f350" y="f193"/>
                    </a:cubicBezTo>
                    <a:cubicBezTo>
                      <a:pt x="f354" y="f200"/>
                      <a:pt x="f3" y="f206"/>
                      <a:pt x="f354" y="f206"/>
                    </a:cubicBezTo>
                    <a:cubicBezTo>
                      <a:pt x="f356" y="f206"/>
                      <a:pt x="f365" y="f196"/>
                      <a:pt x="f361" y="f196"/>
                    </a:cubicBezTo>
                    <a:cubicBezTo>
                      <a:pt x="f358" y="f196"/>
                      <a:pt x="f366" y="f216"/>
                      <a:pt x="f367" y="f216"/>
                    </a:cubicBezTo>
                    <a:cubicBezTo>
                      <a:pt x="f368" y="f218"/>
                      <a:pt x="f369" y="f218"/>
                      <a:pt x="f370" y="f216"/>
                    </a:cubicBezTo>
                    <a:cubicBezTo>
                      <a:pt x="f371" y="f210"/>
                      <a:pt x="f369" y="f216"/>
                      <a:pt x="f372" y="f216"/>
                    </a:cubicBezTo>
                    <a:cubicBezTo>
                      <a:pt x="f373" y="f218"/>
                      <a:pt x="f374" y="f210"/>
                      <a:pt x="f373" y="f210"/>
                    </a:cubicBezTo>
                    <a:cubicBezTo>
                      <a:pt x="f369" y="f196"/>
                      <a:pt x="f372" y="f206"/>
                      <a:pt x="f370" y="f206"/>
                    </a:cubicBezTo>
                    <a:cubicBezTo>
                      <a:pt x="f368" y="f206"/>
                      <a:pt x="f360" y="f199"/>
                      <a:pt x="f375" y="f199"/>
                    </a:cubicBezTo>
                    <a:cubicBezTo>
                      <a:pt x="f375" y="f199"/>
                      <a:pt x="f375" y="f200"/>
                      <a:pt x="f368" y="f199"/>
                    </a:cubicBezTo>
                    <a:cubicBezTo>
                      <a:pt x="f369" y="f206"/>
                      <a:pt x="f370" y="f199"/>
                      <a:pt x="f372" y="f206"/>
                    </a:cubicBezTo>
                    <a:cubicBezTo>
                      <a:pt x="f373" y="f206"/>
                      <a:pt x="f373" y="f199"/>
                      <a:pt x="f8" y="f206"/>
                    </a:cubicBezTo>
                    <a:cubicBezTo>
                      <a:pt x="f376" y="f196"/>
                      <a:pt x="f8" y="f199"/>
                      <a:pt x="f377" y="f216"/>
                    </a:cubicBezTo>
                    <a:cubicBezTo>
                      <a:pt x="f378" y="f233"/>
                      <a:pt x="f15" y="f233"/>
                      <a:pt x="f15" y="f233"/>
                    </a:cubicBezTo>
                    <a:cubicBezTo>
                      <a:pt x="f379" y="f233"/>
                      <a:pt x="f380" y="f225"/>
                      <a:pt x="f10" y="f218"/>
                    </a:cubicBezTo>
                    <a:cubicBezTo>
                      <a:pt x="f15" y="f216"/>
                      <a:pt x="f10" y="f210"/>
                      <a:pt x="f10" y="f196"/>
                    </a:cubicBezTo>
                    <a:cubicBezTo>
                      <a:pt x="f381" y="f206"/>
                      <a:pt x="f378" y="f196"/>
                      <a:pt x="f380" y="f206"/>
                    </a:cubicBezTo>
                    <a:cubicBezTo>
                      <a:pt x="f17" y="f200"/>
                      <a:pt x="f377" y="f206"/>
                      <a:pt x="f377" y="f193"/>
                    </a:cubicBezTo>
                    <a:cubicBezTo>
                      <a:pt x="f377" y="f190"/>
                      <a:pt x="f8" y="f187"/>
                      <a:pt x="f373" y="f186"/>
                    </a:cubicBezTo>
                    <a:cubicBezTo>
                      <a:pt x="f372" y="f181"/>
                      <a:pt x="f369" y="f181"/>
                      <a:pt x="f370" y="f186"/>
                    </a:cubicBezTo>
                    <a:cubicBezTo>
                      <a:pt x="f371" y="f190"/>
                      <a:pt x="f360" y="f190"/>
                      <a:pt x="f375" y="f181"/>
                    </a:cubicBezTo>
                    <a:cubicBezTo>
                      <a:pt x="f382" y="f183"/>
                      <a:pt x="f382" y="f180"/>
                      <a:pt x="f366" y="f183"/>
                    </a:cubicBezTo>
                    <a:cubicBezTo>
                      <a:pt x="f375" y="f183"/>
                      <a:pt x="f375" y="f177"/>
                      <a:pt x="f359" y="f185"/>
                    </a:cubicBezTo>
                    <a:cubicBezTo>
                      <a:pt x="f360" y="f185"/>
                      <a:pt x="f366" y="f181"/>
                      <a:pt x="f368" y="f181"/>
                    </a:cubicBezTo>
                    <a:cubicBezTo>
                      <a:pt x="f370" y="f181"/>
                      <a:pt x="f370" y="f181"/>
                      <a:pt x="f369" y="f180"/>
                    </a:cubicBezTo>
                    <a:cubicBezTo>
                      <a:pt x="f372" y="f180"/>
                      <a:pt x="f372" y="f183"/>
                      <a:pt x="f370" y="f177"/>
                    </a:cubicBezTo>
                    <a:cubicBezTo>
                      <a:pt x="f368" y="f185"/>
                      <a:pt x="f368" y="f185"/>
                      <a:pt x="f371" y="f383"/>
                    </a:cubicBezTo>
                    <a:cubicBezTo>
                      <a:pt x="f371" y="f174"/>
                      <a:pt x="f371" y="f174"/>
                      <a:pt x="f369" y="f159"/>
                    </a:cubicBezTo>
                    <a:cubicBezTo>
                      <a:pt x="f8" y="f158"/>
                      <a:pt x="f373" y="f166"/>
                      <a:pt x="f8" y="f158"/>
                    </a:cubicBezTo>
                    <a:cubicBezTo>
                      <a:pt x="f374" y="f159"/>
                      <a:pt x="f17" y="f158"/>
                      <a:pt x="f384" y="f158"/>
                    </a:cubicBezTo>
                    <a:cubicBezTo>
                      <a:pt x="f377" y="f158"/>
                      <a:pt x="f377" y="f159"/>
                      <a:pt x="f374" y="f159"/>
                    </a:cubicBezTo>
                    <a:cubicBezTo>
                      <a:pt x="f376" y="f159"/>
                      <a:pt x="f374" y="f160"/>
                      <a:pt x="f376" y="f160"/>
                    </a:cubicBezTo>
                    <a:cubicBezTo>
                      <a:pt x="f8" y="f174"/>
                      <a:pt x="f376" y="f161"/>
                      <a:pt x="f8" y="f161"/>
                    </a:cubicBezTo>
                    <a:cubicBezTo>
                      <a:pt x="f372" y="f161"/>
                      <a:pt x="f373" y="f185"/>
                      <a:pt x="f372" y="f185"/>
                    </a:cubicBezTo>
                    <a:cubicBezTo>
                      <a:pt x="f372" y="f177"/>
                      <a:pt x="f372" y="f183"/>
                      <a:pt x="f374" y="f180"/>
                    </a:cubicBezTo>
                    <a:cubicBezTo>
                      <a:pt x="f380" y="f181"/>
                      <a:pt x="f377" y="f190"/>
                      <a:pt x="f10" y="f187"/>
                    </a:cubicBezTo>
                    <a:cubicBezTo>
                      <a:pt x="f15" y="f188"/>
                      <a:pt x="f378" y="f188"/>
                      <a:pt x="f15" y="f200"/>
                    </a:cubicBezTo>
                    <a:cubicBezTo>
                      <a:pt x="f385" y="f206"/>
                      <a:pt x="f386" y="f206"/>
                      <a:pt x="f386" y="f196"/>
                    </a:cubicBezTo>
                    <a:cubicBezTo>
                      <a:pt x="f387" y="f216"/>
                      <a:pt x="f388" y="f233"/>
                      <a:pt x="f389" y="f227"/>
                    </a:cubicBezTo>
                    <a:cubicBezTo>
                      <a:pt x="f390" y="f225"/>
                      <a:pt x="f391" y="f233"/>
                      <a:pt x="f392" y="f227"/>
                    </a:cubicBezTo>
                    <a:cubicBezTo>
                      <a:pt x="f393" y="f227"/>
                      <a:pt x="f21" y="f259"/>
                      <a:pt x="f394" y="f218"/>
                    </a:cubicBezTo>
                    <a:cubicBezTo>
                      <a:pt x="f392" y="f206"/>
                      <a:pt x="f395" y="f210"/>
                      <a:pt x="f395" y="f206"/>
                    </a:cubicBezTo>
                    <a:cubicBezTo>
                      <a:pt x="f395" y="f200"/>
                      <a:pt x="f21" y="f196"/>
                      <a:pt x="f394" y="f200"/>
                    </a:cubicBezTo>
                    <a:cubicBezTo>
                      <a:pt x="f392" y="f188"/>
                      <a:pt x="f395" y="f200"/>
                      <a:pt x="f393" y="f188"/>
                    </a:cubicBezTo>
                    <a:cubicBezTo>
                      <a:pt x="f391" y="f190"/>
                      <a:pt x="f393" y="f188"/>
                      <a:pt x="f391" y="f187"/>
                    </a:cubicBezTo>
                    <a:cubicBezTo>
                      <a:pt x="f388" y="f186"/>
                      <a:pt x="f389" y="f188"/>
                      <a:pt x="f388" y="f190"/>
                    </a:cubicBezTo>
                    <a:cubicBezTo>
                      <a:pt x="f396" y="f180"/>
                      <a:pt x="f387" y="f181"/>
                      <a:pt x="f387" y="f181"/>
                    </a:cubicBezTo>
                    <a:cubicBezTo>
                      <a:pt x="f387" y="f181"/>
                      <a:pt x="f13" y="f177"/>
                      <a:pt x="f387" y="f183"/>
                    </a:cubicBezTo>
                    <a:cubicBezTo>
                      <a:pt x="f386" y="f180"/>
                      <a:pt x="f397" y="f183"/>
                      <a:pt x="f390" y="f181"/>
                    </a:cubicBezTo>
                    <a:cubicBezTo>
                      <a:pt x="f391" y="f181"/>
                      <a:pt x="f398" y="f186"/>
                      <a:pt x="f399" y="f186"/>
                    </a:cubicBezTo>
                    <a:cubicBezTo>
                      <a:pt x="f400" y="f186"/>
                      <a:pt x="f400" y="f186"/>
                      <a:pt x="f401" y="f186"/>
                    </a:cubicBezTo>
                    <a:cubicBezTo>
                      <a:pt x="f402" y="f186"/>
                      <a:pt x="f403" y="f190"/>
                      <a:pt x="f404" y="f190"/>
                    </a:cubicBezTo>
                    <a:cubicBezTo>
                      <a:pt x="f405" y="f190"/>
                      <a:pt x="f406" y="f190"/>
                      <a:pt x="f27" y="f186"/>
                    </a:cubicBezTo>
                    <a:cubicBezTo>
                      <a:pt x="f407" y="f186"/>
                      <a:pt x="f25" y="f186"/>
                      <a:pt x="f405" y="f181"/>
                    </a:cubicBezTo>
                    <a:cubicBezTo>
                      <a:pt x="f404" y="f181"/>
                      <a:pt x="f404" y="f180"/>
                      <a:pt x="f25" y="f180"/>
                    </a:cubicBezTo>
                    <a:cubicBezTo>
                      <a:pt x="f27" y="f180"/>
                      <a:pt x="f25" y="f180"/>
                      <a:pt x="f406" y="f177"/>
                    </a:cubicBezTo>
                    <a:cubicBezTo>
                      <a:pt x="f25" y="f183"/>
                      <a:pt x="f407" y="f183"/>
                      <a:pt x="f27" y="f180"/>
                    </a:cubicBezTo>
                    <a:cubicBezTo>
                      <a:pt x="f406" y="f180"/>
                      <a:pt x="f408" y="f180"/>
                      <a:pt x="f27" y="f181"/>
                    </a:cubicBezTo>
                    <a:cubicBezTo>
                      <a:pt x="f406" y="f181"/>
                      <a:pt x="f407" y="f181"/>
                      <a:pt x="f408" y="f180"/>
                    </a:cubicBezTo>
                    <a:cubicBezTo>
                      <a:pt x="f409" y="f180"/>
                      <a:pt x="f28" y="f181"/>
                      <a:pt x="f410" y="f183"/>
                    </a:cubicBezTo>
                    <a:cubicBezTo>
                      <a:pt x="f116" y="f177"/>
                      <a:pt x="f30" y="f180"/>
                      <a:pt x="f114" y="f180"/>
                    </a:cubicBezTo>
                    <a:cubicBezTo>
                      <a:pt x="f120" y="f180"/>
                      <a:pt x="f32" y="f177"/>
                      <a:pt x="f112" y="f183"/>
                    </a:cubicBezTo>
                    <a:cubicBezTo>
                      <a:pt x="f120" y="f183"/>
                      <a:pt x="f411" y="f185"/>
                      <a:pt x="f411" y="f183"/>
                    </a:cubicBezTo>
                    <a:cubicBezTo>
                      <a:pt x="f34" y="f180"/>
                      <a:pt x="f34" y="f177"/>
                      <a:pt x="f411" y="f183"/>
                    </a:cubicBezTo>
                    <a:cubicBezTo>
                      <a:pt x="f411" y="f180"/>
                      <a:pt x="f120" y="f183"/>
                      <a:pt x="f120" y="f180"/>
                    </a:cubicBezTo>
                    <a:cubicBezTo>
                      <a:pt x="f120" y="f180"/>
                      <a:pt x="f411" y="f180"/>
                      <a:pt x="f36" y="f180"/>
                    </a:cubicBezTo>
                    <a:cubicBezTo>
                      <a:pt x="f38" y="f183"/>
                      <a:pt x="f42" y="f183"/>
                      <a:pt x="f108" y="f177"/>
                    </a:cubicBezTo>
                    <a:cubicBezTo>
                      <a:pt x="f38" y="f185"/>
                      <a:pt x="f108" y="f177"/>
                      <a:pt x="f108" y="f183"/>
                    </a:cubicBezTo>
                    <a:cubicBezTo>
                      <a:pt x="f38" y="f181"/>
                      <a:pt x="f50" y="f177"/>
                      <a:pt x="f412" y="f183"/>
                    </a:cubicBezTo>
                    <a:cubicBezTo>
                      <a:pt x="f413" y="f180"/>
                      <a:pt x="f107" y="f177"/>
                      <a:pt x="f127" y="f177"/>
                    </a:cubicBezTo>
                    <a:cubicBezTo>
                      <a:pt x="f103" y="f185"/>
                      <a:pt x="f103" y="f177"/>
                      <a:pt x="f101" y="f185"/>
                    </a:cubicBezTo>
                    <a:cubicBezTo>
                      <a:pt x="f101" y="f383"/>
                      <a:pt x="f102" y="f183"/>
                      <a:pt x="f102" y="f383"/>
                    </a:cubicBezTo>
                    <a:cubicBezTo>
                      <a:pt x="f101" y="f174"/>
                      <a:pt x="f101" y="f383"/>
                      <a:pt x="f102" y="f174"/>
                    </a:cubicBezTo>
                    <a:cubicBezTo>
                      <a:pt x="f102" y="f160"/>
                      <a:pt x="f102" y="f174"/>
                      <a:pt x="f100" y="f160"/>
                    </a:cubicBezTo>
                    <a:cubicBezTo>
                      <a:pt x="f68" y="f160"/>
                      <a:pt x="f68" y="f174"/>
                      <a:pt x="f414" y="f160"/>
                    </a:cubicBezTo>
                    <a:cubicBezTo>
                      <a:pt x="f59" y="f160"/>
                      <a:pt x="f59" y="f174"/>
                      <a:pt x="f58" y="f160"/>
                    </a:cubicBezTo>
                    <a:cubicBezTo>
                      <a:pt x="f133" y="f160"/>
                      <a:pt x="f60" y="f174"/>
                      <a:pt x="f65" y="f174"/>
                    </a:cubicBezTo>
                    <a:cubicBezTo>
                      <a:pt x="f63" y="f174"/>
                      <a:pt x="f61" y="f185"/>
                      <a:pt x="f63" y="f383"/>
                    </a:cubicBezTo>
                    <a:cubicBezTo>
                      <a:pt x="f133" y="f383"/>
                      <a:pt x="f65" y="f185"/>
                      <a:pt x="f63" y="f177"/>
                    </a:cubicBezTo>
                    <a:cubicBezTo>
                      <a:pt x="f61" y="f177"/>
                      <a:pt x="f63" y="f183"/>
                      <a:pt x="f61" y="f183"/>
                    </a:cubicBezTo>
                    <a:cubicBezTo>
                      <a:pt x="f76" y="f180"/>
                      <a:pt x="f78" y="f181"/>
                      <a:pt x="f78" y="f181"/>
                    </a:cubicBezTo>
                    <a:cubicBezTo>
                      <a:pt x="f78" y="f180"/>
                      <a:pt x="f85" y="f180"/>
                      <a:pt x="f74" y="f185"/>
                    </a:cubicBezTo>
                    <a:cubicBezTo>
                      <a:pt x="f87" y="f161"/>
                      <a:pt x="f76" y="f174"/>
                      <a:pt x="f137" y="f174"/>
                    </a:cubicBezTo>
                    <a:cubicBezTo>
                      <a:pt x="f61" y="f174"/>
                      <a:pt x="f61" y="f174"/>
                      <a:pt x="f61" y="f174"/>
                    </a:cubicBezTo>
                    <a:cubicBezTo>
                      <a:pt x="f61" y="f160"/>
                      <a:pt x="f135" y="f156"/>
                      <a:pt x="f87" y="f158"/>
                    </a:cubicBezTo>
                    <a:cubicBezTo>
                      <a:pt x="f137" y="f159"/>
                      <a:pt x="f76" y="f156"/>
                      <a:pt x="f74" y="f158"/>
                    </a:cubicBezTo>
                    <a:cubicBezTo>
                      <a:pt x="f87" y="f159"/>
                      <a:pt x="f76" y="f159"/>
                      <a:pt x="f78" y="f159"/>
                    </a:cubicBezTo>
                    <a:cubicBezTo>
                      <a:pt x="f91" y="f158"/>
                      <a:pt x="f85" y="f160"/>
                      <a:pt x="f95" y="f159"/>
                    </a:cubicBezTo>
                    <a:cubicBezTo>
                      <a:pt x="f143" y="f158"/>
                      <a:pt x="f143" y="f158"/>
                      <a:pt x="f147" y="f166"/>
                    </a:cubicBezTo>
                    <a:cubicBezTo>
                      <a:pt x="f415" y="f156"/>
                      <a:pt x="f415" y="f166"/>
                      <a:pt x="f415" y="f156"/>
                    </a:cubicBezTo>
                    <a:cubicBezTo>
                      <a:pt x="f151" y="f153"/>
                      <a:pt x="f93" y="f162"/>
                      <a:pt x="f95" y="f154"/>
                    </a:cubicBezTo>
                    <a:cubicBezTo>
                      <a:pt x="f95" y="f151"/>
                      <a:pt x="f83" y="f154"/>
                      <a:pt x="f147" y="f151"/>
                    </a:cubicBezTo>
                    <a:cubicBezTo>
                      <a:pt x="f415" y="f151"/>
                      <a:pt x="f415" y="f162"/>
                      <a:pt x="f153" y="f151"/>
                    </a:cubicBezTo>
                    <a:cubicBezTo>
                      <a:pt x="f166" y="f151"/>
                      <a:pt x="f154" y="f162"/>
                      <a:pt x="f156" y="f154"/>
                    </a:cubicBezTo>
                    <a:cubicBezTo>
                      <a:pt x="f159" y="f154"/>
                      <a:pt x="f159" y="f162"/>
                      <a:pt x="f159" y="f154"/>
                    </a:cubicBezTo>
                    <a:cubicBezTo>
                      <a:pt x="f160" y="f154"/>
                      <a:pt x="f174" y="f154"/>
                      <a:pt x="f160" y="f151"/>
                    </a:cubicBezTo>
                    <a:cubicBezTo>
                      <a:pt x="f159" y="f151"/>
                      <a:pt x="f174" y="f415"/>
                      <a:pt x="f166" y="f415"/>
                    </a:cubicBezTo>
                    <a:cubicBezTo>
                      <a:pt x="f153" y="f415"/>
                      <a:pt x="f154" y="f149"/>
                      <a:pt x="f162" y="f149"/>
                    </a:cubicBezTo>
                    <a:cubicBezTo>
                      <a:pt x="f153" y="f149"/>
                      <a:pt x="f153" y="f143"/>
                      <a:pt x="f156" y="f147"/>
                    </a:cubicBezTo>
                    <a:cubicBezTo>
                      <a:pt x="f166" y="f149"/>
                      <a:pt x="f174" y="f147"/>
                      <a:pt x="f174" y="f149"/>
                    </a:cubicBezTo>
                    <a:cubicBezTo>
                      <a:pt x="f161" y="f415"/>
                      <a:pt x="f383" y="f415"/>
                      <a:pt x="f177" y="f415"/>
                    </a:cubicBezTo>
                    <a:cubicBezTo>
                      <a:pt x="f186" y="f151"/>
                      <a:pt x="f177" y="f415"/>
                      <a:pt x="f183" y="f151"/>
                    </a:cubicBezTo>
                    <a:cubicBezTo>
                      <a:pt x="f180" y="f154"/>
                      <a:pt x="f177" y="f154"/>
                      <a:pt x="f180" y="f154"/>
                    </a:cubicBezTo>
                    <a:cubicBezTo>
                      <a:pt x="f186" y="f162"/>
                      <a:pt x="f180" y="f162"/>
                      <a:pt x="f181" y="f153"/>
                    </a:cubicBezTo>
                    <a:cubicBezTo>
                      <a:pt x="f181" y="f153"/>
                      <a:pt x="f180" y="f153"/>
                      <a:pt x="f181" y="f156"/>
                    </a:cubicBezTo>
                    <a:cubicBezTo>
                      <a:pt x="f181" y="f166"/>
                      <a:pt x="f181" y="f156"/>
                      <a:pt x="f190" y="f166"/>
                    </a:cubicBezTo>
                    <a:cubicBezTo>
                      <a:pt x="f187" y="f158"/>
                      <a:pt x="f188" y="f166"/>
                      <a:pt x="f200" y="f158"/>
                    </a:cubicBezTo>
                    <a:cubicBezTo>
                      <a:pt x="f206" y="f159"/>
                      <a:pt x="f188" y="f158"/>
                      <a:pt x="f199" y="f159"/>
                    </a:cubicBezTo>
                    <a:cubicBezTo>
                      <a:pt x="f196" y="f159"/>
                      <a:pt x="f206" y="f159"/>
                      <a:pt x="f206" y="f159"/>
                    </a:cubicBezTo>
                    <a:cubicBezTo>
                      <a:pt x="f206" y="f160"/>
                      <a:pt x="f218" y="f159"/>
                      <a:pt x="f218" y="f174"/>
                    </a:cubicBezTo>
                    <a:cubicBezTo>
                      <a:pt x="f218" y="f161"/>
                      <a:pt x="f216" y="f174"/>
                      <a:pt x="f210" y="f174"/>
                    </a:cubicBezTo>
                    <a:cubicBezTo>
                      <a:pt x="f206" y="f174"/>
                      <a:pt x="f206" y="f160"/>
                      <a:pt x="f206" y="f160"/>
                    </a:cubicBezTo>
                    <a:cubicBezTo>
                      <a:pt x="f200" y="f174"/>
                      <a:pt x="f199" y="f160"/>
                      <a:pt x="f200" y="f160"/>
                    </a:cubicBezTo>
                    <a:cubicBezTo>
                      <a:pt x="f193" y="f174"/>
                      <a:pt x="f193" y="f159"/>
                      <a:pt x="f188" y="f160"/>
                    </a:cubicBezTo>
                    <a:cubicBezTo>
                      <a:pt x="f190" y="f174"/>
                      <a:pt x="f193" y="f158"/>
                      <a:pt x="f161" y="f158"/>
                    </a:cubicBezTo>
                    <a:cubicBezTo>
                      <a:pt x="f162" y="f158"/>
                      <a:pt x="f154" y="f166"/>
                      <a:pt x="f151" y="f166"/>
                    </a:cubicBezTo>
                    <a:cubicBezTo>
                      <a:pt x="f147" y="f158"/>
                      <a:pt x="f147" y="f159"/>
                      <a:pt x="f143" y="f160"/>
                    </a:cubicBezTo>
                    <a:cubicBezTo>
                      <a:pt x="f83" y="f160"/>
                      <a:pt x="f143" y="f174"/>
                      <a:pt x="f143" y="f174"/>
                    </a:cubicBezTo>
                    <a:cubicBezTo>
                      <a:pt x="f83" y="f174"/>
                      <a:pt x="f149" y="f383"/>
                      <a:pt x="f149" y="f383"/>
                    </a:cubicBezTo>
                    <a:cubicBezTo>
                      <a:pt x="f415" y="f383"/>
                      <a:pt x="f149" y="f185"/>
                      <a:pt x="f415" y="f185"/>
                    </a:cubicBezTo>
                    <a:cubicBezTo>
                      <a:pt x="f151" y="f185"/>
                      <a:pt x="f156" y="f183"/>
                      <a:pt x="f158" y="f177"/>
                    </a:cubicBezTo>
                    <a:cubicBezTo>
                      <a:pt x="f160" y="f185"/>
                      <a:pt x="f177" y="f181"/>
                      <a:pt x="f180" y="f180"/>
                    </a:cubicBezTo>
                    <a:cubicBezTo>
                      <a:pt x="f186" y="f183"/>
                      <a:pt x="f200" y="f186"/>
                      <a:pt x="f206" y="f186"/>
                    </a:cubicBezTo>
                    <a:cubicBezTo>
                      <a:pt x="f216" y="f181"/>
                      <a:pt x="f216" y="f181"/>
                      <a:pt x="f218" y="f181"/>
                    </a:cubicBezTo>
                    <a:cubicBezTo>
                      <a:pt x="f225" y="f181"/>
                      <a:pt x="f225" y="f181"/>
                      <a:pt x="f227" y="f181"/>
                    </a:cubicBezTo>
                    <a:cubicBezTo>
                      <a:pt x="f227" y="f181"/>
                      <a:pt x="f262" y="f186"/>
                      <a:pt x="f262" y="f186"/>
                    </a:cubicBezTo>
                    <a:cubicBezTo>
                      <a:pt x="f266" y="f186"/>
                      <a:pt x="f233" y="f186"/>
                      <a:pt x="f233" y="f186"/>
                    </a:cubicBezTo>
                    <a:cubicBezTo>
                      <a:pt x="f233" y="f190"/>
                      <a:pt x="f272" y="f187"/>
                      <a:pt x="f266" y="f190"/>
                    </a:cubicBezTo>
                    <a:cubicBezTo>
                      <a:pt x="f266" y="f181"/>
                      <a:pt x="f272" y="f190"/>
                      <a:pt x="f305" y="f190"/>
                    </a:cubicBezTo>
                    <a:cubicBezTo>
                      <a:pt x="f306" y="f180"/>
                      <a:pt x="f305" y="f186"/>
                      <a:pt x="f315" y="f181"/>
                    </a:cubicBezTo>
                    <a:cubicBezTo>
                      <a:pt x="f315" y="f180"/>
                      <a:pt x="f315" y="f183"/>
                      <a:pt x="f6" y="f177"/>
                    </a:cubicBezTo>
                    <a:cubicBezTo>
                      <a:pt x="f315" y="f383"/>
                      <a:pt x="f315" y="f177"/>
                      <a:pt x="f305" y="f383"/>
                    </a:cubicBezTo>
                    <a:cubicBezTo>
                      <a:pt x="f272" y="f160"/>
                      <a:pt x="f315" y="f174"/>
                      <a:pt x="f272" y="f158"/>
                    </a:cubicBezTo>
                    <a:cubicBezTo>
                      <a:pt x="f259" y="f153"/>
                      <a:pt x="f259" y="f162"/>
                      <a:pt x="f262" y="f162"/>
                    </a:cubicBezTo>
                    <a:cubicBezTo>
                      <a:pt x="f266" y="f153"/>
                      <a:pt x="f262" y="f151"/>
                      <a:pt x="f259" y="f151"/>
                    </a:cubicBezTo>
                    <a:cubicBezTo>
                      <a:pt x="f227" y="f415"/>
                      <a:pt x="f266" y="f415"/>
                      <a:pt x="f259" y="f149"/>
                    </a:cubicBezTo>
                    <a:cubicBezTo>
                      <a:pt x="f216" y="f83"/>
                      <a:pt x="f266" y="f143"/>
                      <a:pt x="f218" y="f95"/>
                    </a:cubicBezTo>
                    <a:cubicBezTo>
                      <a:pt x="f196" y="f93"/>
                      <a:pt x="f210" y="f91"/>
                      <a:pt x="f218" y="f78"/>
                    </a:cubicBezTo>
                    <a:cubicBezTo>
                      <a:pt x="f225" y="f85"/>
                      <a:pt x="f218" y="f76"/>
                      <a:pt x="f225" y="f76"/>
                    </a:cubicBezTo>
                    <a:cubicBezTo>
                      <a:pt x="f227" y="f76"/>
                      <a:pt x="f227" y="f74"/>
                      <a:pt x="f262" y="f87"/>
                    </a:cubicBezTo>
                    <a:cubicBezTo>
                      <a:pt x="f266" y="f87"/>
                      <a:pt x="f264" y="f135"/>
                      <a:pt x="f264" y="f63"/>
                    </a:cubicBezTo>
                    <a:cubicBezTo>
                      <a:pt x="f262" y="f61"/>
                      <a:pt x="f266" y="f63"/>
                      <a:pt x="f266" y="f63"/>
                    </a:cubicBezTo>
                    <a:cubicBezTo>
                      <a:pt x="f272" y="f63"/>
                      <a:pt x="f262" y="f65"/>
                      <a:pt x="f259" y="f65"/>
                    </a:cubicBezTo>
                    <a:cubicBezTo>
                      <a:pt x="f233" y="f63"/>
                      <a:pt x="f233" y="f60"/>
                      <a:pt x="f225" y="f65"/>
                    </a:cubicBezTo>
                    <a:cubicBezTo>
                      <a:pt x="f218" y="f65"/>
                      <a:pt x="f216" y="f60"/>
                      <a:pt x="f210" y="f60"/>
                    </a:cubicBezTo>
                    <a:cubicBezTo>
                      <a:pt x="f210" y="f65"/>
                      <a:pt x="f216" y="f133"/>
                      <a:pt x="f216" y="f133"/>
                    </a:cubicBezTo>
                    <a:cubicBezTo>
                      <a:pt x="f225" y="f133"/>
                      <a:pt x="f227" y="f60"/>
                      <a:pt x="f233" y="f133"/>
                    </a:cubicBezTo>
                    <a:cubicBezTo>
                      <a:pt x="f233" y="f59"/>
                      <a:pt x="f262" y="f60"/>
                      <a:pt x="f262" y="f58"/>
                    </a:cubicBezTo>
                    <a:cubicBezTo>
                      <a:pt x="f262" y="f59"/>
                      <a:pt x="f266" y="f133"/>
                      <a:pt x="f266" y="f58"/>
                    </a:cubicBezTo>
                    <a:cubicBezTo>
                      <a:pt x="f272" y="f58"/>
                      <a:pt x="f266" y="f58"/>
                      <a:pt x="f266" y="f59"/>
                    </a:cubicBezTo>
                    <a:cubicBezTo>
                      <a:pt x="f259" y="f414"/>
                      <a:pt x="f272" y="f58"/>
                      <a:pt x="f266" y="f101"/>
                    </a:cubicBezTo>
                    <a:cubicBezTo>
                      <a:pt x="f272" y="f57"/>
                      <a:pt x="f259" y="f103"/>
                      <a:pt x="f262" y="f57"/>
                    </a:cubicBezTo>
                    <a:cubicBezTo>
                      <a:pt x="f272" y="f105"/>
                      <a:pt x="f262" y="f57"/>
                      <a:pt x="f259" y="f107"/>
                    </a:cubicBezTo>
                    <a:cubicBezTo>
                      <a:pt x="f259" y="f107"/>
                      <a:pt x="f216" y="f107"/>
                      <a:pt x="f216" y="f55"/>
                    </a:cubicBezTo>
                    <a:cubicBezTo>
                      <a:pt x="f216" y="f413"/>
                      <a:pt x="f210" y="f107"/>
                      <a:pt x="f206" y="f105"/>
                    </a:cubicBezTo>
                    <a:cubicBezTo>
                      <a:pt x="f199" y="f105"/>
                      <a:pt x="f199" y="f107"/>
                      <a:pt x="f200" y="f107"/>
                    </a:cubicBezTo>
                    <a:cubicBezTo>
                      <a:pt x="f187" y="f55"/>
                      <a:pt x="f206" y="f55"/>
                      <a:pt x="f193" y="f412"/>
                    </a:cubicBezTo>
                    <a:cubicBezTo>
                      <a:pt x="f187" y="f50"/>
                      <a:pt x="f188" y="f50"/>
                      <a:pt x="f188" y="f48"/>
                    </a:cubicBezTo>
                    <a:cubicBezTo>
                      <a:pt x="f188" y="f48"/>
                      <a:pt x="f187" y="f47"/>
                      <a:pt x="f181" y="f38"/>
                    </a:cubicBezTo>
                    <a:cubicBezTo>
                      <a:pt x="f180" y="f38"/>
                      <a:pt x="f180" y="f47"/>
                      <a:pt x="f183" y="f38"/>
                    </a:cubicBezTo>
                    <a:cubicBezTo>
                      <a:pt x="f185" y="f108"/>
                      <a:pt x="f180" y="f108"/>
                      <a:pt x="f177" y="f42"/>
                    </a:cubicBezTo>
                    <a:cubicBezTo>
                      <a:pt x="f177" y="f42"/>
                      <a:pt x="f185" y="f108"/>
                      <a:pt x="f383" y="f42"/>
                    </a:cubicBezTo>
                    <a:cubicBezTo>
                      <a:pt x="f161" y="f42"/>
                      <a:pt x="f383" y="f42"/>
                      <a:pt x="f174" y="f36"/>
                    </a:cubicBezTo>
                    <a:cubicBezTo>
                      <a:pt x="f160" y="f36"/>
                      <a:pt x="f159" y="f411"/>
                      <a:pt x="f161" y="f34"/>
                    </a:cubicBezTo>
                    <a:cubicBezTo>
                      <a:pt x="f383" y="f34"/>
                      <a:pt x="f177" y="f120"/>
                      <a:pt x="f183" y="f34"/>
                    </a:cubicBezTo>
                    <a:cubicBezTo>
                      <a:pt x="f180" y="f40"/>
                      <a:pt x="f186" y="f411"/>
                      <a:pt x="f177" y="f416"/>
                    </a:cubicBezTo>
                    <a:cubicBezTo>
                      <a:pt x="f185" y="f416"/>
                      <a:pt x="f183" y="f32"/>
                      <a:pt x="f160" y="f32"/>
                    </a:cubicBezTo>
                    <a:cubicBezTo>
                      <a:pt x="f162" y="f416"/>
                      <a:pt x="f158" y="f416"/>
                      <a:pt x="f156" y="f114"/>
                    </a:cubicBezTo>
                    <a:cubicBezTo>
                      <a:pt x="f151" y="f118"/>
                      <a:pt x="f158" y="f116"/>
                      <a:pt x="f162" y="f116"/>
                    </a:cubicBezTo>
                    <a:cubicBezTo>
                      <a:pt x="f147" y="f417"/>
                      <a:pt x="f154" y="f417"/>
                      <a:pt x="f149" y="f30"/>
                    </a:cubicBezTo>
                    <a:cubicBezTo>
                      <a:pt x="f83" y="f418"/>
                      <a:pt x="f415" y="f409"/>
                      <a:pt x="f143" y="f409"/>
                    </a:cubicBezTo>
                    <a:cubicBezTo>
                      <a:pt x="f75" y="f407"/>
                      <a:pt x="f83" y="f406"/>
                      <a:pt x="f91" y="f408"/>
                    </a:cubicBezTo>
                    <a:cubicBezTo>
                      <a:pt x="f76" y="f28"/>
                      <a:pt x="f76" y="f27"/>
                      <a:pt x="f61" y="f27"/>
                    </a:cubicBezTo>
                    <a:cubicBezTo>
                      <a:pt x="f60" y="f27"/>
                      <a:pt x="f63" y="f406"/>
                      <a:pt x="f58" y="f25"/>
                    </a:cubicBezTo>
                    <a:cubicBezTo>
                      <a:pt x="f102" y="f25"/>
                      <a:pt x="f65" y="f404"/>
                      <a:pt x="f58" y="f404"/>
                    </a:cubicBezTo>
                    <a:cubicBezTo>
                      <a:pt x="f414" y="f404"/>
                      <a:pt x="f133" y="f403"/>
                      <a:pt x="f59" y="f419"/>
                    </a:cubicBezTo>
                    <a:cubicBezTo>
                      <a:pt x="f68" y="f420"/>
                      <a:pt x="f59" y="f421"/>
                      <a:pt x="f133" y="f401"/>
                    </a:cubicBezTo>
                    <a:cubicBezTo>
                      <a:pt x="f60" y="f422"/>
                      <a:pt x="f63" y="f422"/>
                      <a:pt x="f63" y="f398"/>
                    </a:cubicBezTo>
                    <a:cubicBezTo>
                      <a:pt x="f414" y="f400"/>
                      <a:pt x="f414" y="f399"/>
                      <a:pt x="f58" y="f398"/>
                    </a:cubicBezTo>
                    <a:cubicBezTo>
                      <a:pt x="f63" y="f394"/>
                      <a:pt x="f61" y="f399"/>
                      <a:pt x="f60" y="f394"/>
                    </a:cubicBezTo>
                    <a:cubicBezTo>
                      <a:pt x="f59" y="f390"/>
                      <a:pt x="f65" y="f395"/>
                      <a:pt x="f63" y="f391"/>
                    </a:cubicBezTo>
                    <a:cubicBezTo>
                      <a:pt x="f135" y="f19"/>
                      <a:pt x="f87" y="f390"/>
                      <a:pt x="f61" y="f389"/>
                    </a:cubicBezTo>
                    <a:cubicBezTo>
                      <a:pt x="f135" y="f388"/>
                      <a:pt x="f58" y="f388"/>
                      <a:pt x="f102" y="f387"/>
                    </a:cubicBezTo>
                    <a:cubicBezTo>
                      <a:pt x="f102" y="f387"/>
                      <a:pt x="f101" y="f386"/>
                      <a:pt x="f127" y="f387"/>
                    </a:cubicBezTo>
                    <a:cubicBezTo>
                      <a:pt x="f412" y="f379"/>
                      <a:pt x="f47" y="f13"/>
                      <a:pt x="f36" y="f15"/>
                    </a:cubicBezTo>
                    <a:cubicBezTo>
                      <a:pt x="f120" y="f380"/>
                      <a:pt x="f34" y="f15"/>
                      <a:pt x="f118" y="f10"/>
                    </a:cubicBezTo>
                    <a:cubicBezTo>
                      <a:pt x="f30" y="f378"/>
                      <a:pt x="f31" y="f380"/>
                      <a:pt x="f409" y="f377"/>
                    </a:cubicBezTo>
                    <a:cubicBezTo>
                      <a:pt x="f406" y="f8"/>
                      <a:pt x="f25" y="f376"/>
                      <a:pt x="f404" y="f377"/>
                    </a:cubicBezTo>
                    <a:cubicBezTo>
                      <a:pt x="f27" y="f378"/>
                      <a:pt x="f27" y="f15"/>
                      <a:pt x="f408" y="f13"/>
                    </a:cubicBezTo>
                    <a:cubicBezTo>
                      <a:pt x="f409" y="f396"/>
                      <a:pt x="f417" y="f388"/>
                      <a:pt x="f418" y="f388"/>
                    </a:cubicBezTo>
                    <a:cubicBezTo>
                      <a:pt x="f408" y="f19"/>
                      <a:pt x="f410" y="f389"/>
                      <a:pt x="f418" y="f389"/>
                    </a:cubicBezTo>
                    <a:cubicBezTo>
                      <a:pt x="f409" y="f397"/>
                      <a:pt x="f30" y="f395"/>
                      <a:pt x="f409" y="f393"/>
                    </a:cubicBezTo>
                    <a:cubicBezTo>
                      <a:pt x="f408" y="f392"/>
                      <a:pt x="f27" y="f393"/>
                      <a:pt x="f27" y="f395"/>
                    </a:cubicBezTo>
                    <a:cubicBezTo>
                      <a:pt x="f407" y="f21"/>
                      <a:pt x="f406" y="f394"/>
                      <a:pt x="f25" y="f21"/>
                    </a:cubicBezTo>
                    <a:cubicBezTo>
                      <a:pt x="f25" y="f21"/>
                      <a:pt x="f25" y="f21"/>
                      <a:pt x="f25" y="f423"/>
                    </a:cubicBezTo>
                    <a:cubicBezTo>
                      <a:pt x="f407" y="f398"/>
                      <a:pt x="f404" y="f423"/>
                      <a:pt x="f27" y="f23"/>
                    </a:cubicBezTo>
                    <a:cubicBezTo>
                      <a:pt x="f28" y="f421"/>
                      <a:pt x="f28" y="f422"/>
                      <a:pt x="f418" y="f421"/>
                    </a:cubicBezTo>
                    <a:cubicBezTo>
                      <a:pt x="f410" y="f402"/>
                      <a:pt x="f30" y="f23"/>
                      <a:pt x="f116" y="f402"/>
                    </a:cubicBezTo>
                    <a:cubicBezTo>
                      <a:pt x="f417" y="f419"/>
                      <a:pt x="f114" y="f402"/>
                      <a:pt x="f31" y="f404"/>
                    </a:cubicBezTo>
                    <a:cubicBezTo>
                      <a:pt x="f116" y="f406"/>
                      <a:pt x="f31" y="f405"/>
                      <a:pt x="f417" y="f27"/>
                    </a:cubicBezTo>
                    <a:cubicBezTo>
                      <a:pt x="f116" y="f408"/>
                      <a:pt x="f417" y="f28"/>
                      <a:pt x="f30" y="f408"/>
                    </a:cubicBezTo>
                    <a:cubicBezTo>
                      <a:pt x="f410" y="f407"/>
                      <a:pt x="f410" y="f25"/>
                      <a:pt x="f28" y="f406"/>
                    </a:cubicBezTo>
                    <a:cubicBezTo>
                      <a:pt x="f408" y="f27"/>
                      <a:pt x="f409" y="f407"/>
                      <a:pt x="f410" y="f409"/>
                    </a:cubicBezTo>
                    <a:cubicBezTo>
                      <a:pt x="f28" y="f28"/>
                      <a:pt x="f28" y="f407"/>
                      <a:pt x="f409" y="f28"/>
                    </a:cubicBezTo>
                    <a:cubicBezTo>
                      <a:pt x="f408" y="f418"/>
                      <a:pt x="f27" y="f410"/>
                      <a:pt x="f27" y="f116"/>
                    </a:cubicBezTo>
                    <a:cubicBezTo>
                      <a:pt x="f407" y="f31"/>
                      <a:pt x="f406" y="f417"/>
                      <a:pt x="f25" y="f116"/>
                    </a:cubicBezTo>
                    <a:cubicBezTo>
                      <a:pt x="f424" y="f418"/>
                      <a:pt x="f404" y="f31"/>
                      <a:pt x="f419" y="f417"/>
                    </a:cubicBezTo>
                    <a:cubicBezTo>
                      <a:pt x="f402" y="f410"/>
                      <a:pt x="f420" y="f118"/>
                      <a:pt x="f23" y="f410"/>
                    </a:cubicBezTo>
                    <a:cubicBezTo>
                      <a:pt x="f398" y="f409"/>
                      <a:pt x="f23" y="f31"/>
                      <a:pt x="f21" y="f418"/>
                    </a:cubicBezTo>
                    <a:cubicBezTo>
                      <a:pt x="f392" y="f408"/>
                      <a:pt x="f393" y="f28"/>
                      <a:pt x="f392" y="f410"/>
                    </a:cubicBezTo>
                    <a:cubicBezTo>
                      <a:pt x="f392" y="f30"/>
                      <a:pt x="f391" y="f418"/>
                      <a:pt x="f397" y="f410"/>
                    </a:cubicBezTo>
                    <a:cubicBezTo>
                      <a:pt x="f19" y="f30"/>
                      <a:pt x="f389" y="f28"/>
                      <a:pt x="f425" y="f418"/>
                    </a:cubicBezTo>
                    <a:cubicBezTo>
                      <a:pt x="f425" y="f410"/>
                      <a:pt x="f379" y="f116"/>
                      <a:pt x="f385" y="f410"/>
                    </a:cubicBezTo>
                    <a:cubicBezTo>
                      <a:pt x="f387" y="f409"/>
                      <a:pt x="f15" y="f408"/>
                      <a:pt x="f381" y="f418"/>
                    </a:cubicBezTo>
                    <a:cubicBezTo>
                      <a:pt x="f17" y="f409"/>
                      <a:pt x="f376" y="f408"/>
                      <a:pt x="f376" y="f410"/>
                    </a:cubicBezTo>
                    <a:cubicBezTo>
                      <a:pt x="f376" y="f417"/>
                      <a:pt x="f17" y="f30"/>
                      <a:pt x="f381" y="f417"/>
                    </a:cubicBezTo>
                    <a:cubicBezTo>
                      <a:pt x="f386" y="f31"/>
                      <a:pt x="f374" y="f114"/>
                      <a:pt x="f10" y="f416"/>
                    </a:cubicBezTo>
                    <a:cubicBezTo>
                      <a:pt x="f385" y="f32"/>
                      <a:pt x="f380" y="f32"/>
                      <a:pt x="f15" y="f112"/>
                    </a:cubicBezTo>
                    <a:cubicBezTo>
                      <a:pt x="f385" y="f112"/>
                      <a:pt x="f379" y="f34"/>
                      <a:pt x="f381" y="f411"/>
                    </a:cubicBezTo>
                    <a:cubicBezTo>
                      <a:pt x="f381" y="f411"/>
                      <a:pt x="f17" y="f40"/>
                      <a:pt x="f374" y="f40"/>
                    </a:cubicBezTo>
                    <a:cubicBezTo>
                      <a:pt x="f374" y="f40"/>
                      <a:pt x="f360" y="f40"/>
                      <a:pt x="f367" y="f36"/>
                    </a:cubicBezTo>
                    <a:cubicBezTo>
                      <a:pt x="f367" y="f42"/>
                      <a:pt x="f359" y="f42"/>
                      <a:pt x="f365" y="f42"/>
                    </a:cubicBezTo>
                    <a:cubicBezTo>
                      <a:pt x="f426" y="f108"/>
                      <a:pt x="f362" y="f48"/>
                      <a:pt x="f353" y="f47"/>
                    </a:cubicBezTo>
                    <a:cubicBezTo>
                      <a:pt x="f350" y="f47"/>
                      <a:pt x="f355" y="f50"/>
                      <a:pt x="f355" y="f47"/>
                    </a:cubicBezTo>
                    <a:cubicBezTo>
                      <a:pt x="f350" y="f42"/>
                      <a:pt x="f364" y="f108"/>
                      <a:pt x="f3" y="f42"/>
                    </a:cubicBezTo>
                    <a:cubicBezTo>
                      <a:pt x="f350" y="f36"/>
                      <a:pt x="f349" y="f411"/>
                      <a:pt x="f347" y="f40"/>
                    </a:cubicBezTo>
                    <a:cubicBezTo>
                      <a:pt x="f348" y="f42"/>
                      <a:pt x="f348" y="f34"/>
                      <a:pt x="f427" y="f40"/>
                    </a:cubicBezTo>
                    <a:cubicBezTo>
                      <a:pt x="f345" y="f36"/>
                      <a:pt x="f345" y="f411"/>
                      <a:pt x="f343" y="f40"/>
                    </a:cubicBezTo>
                    <a:cubicBezTo>
                      <a:pt x="f342" y="f416"/>
                      <a:pt x="f343" y="f34"/>
                      <a:pt x="f428" y="f34"/>
                    </a:cubicBezTo>
                    <a:cubicBezTo>
                      <a:pt x="f339" y="f120"/>
                      <a:pt x="f428" y="f411"/>
                      <a:pt x="f341" y="f411"/>
                    </a:cubicBezTo>
                    <a:cubicBezTo>
                      <a:pt x="f339" y="f40"/>
                      <a:pt x="f339" y="f40"/>
                      <a:pt x="f338" y="f36"/>
                    </a:cubicBezTo>
                    <a:cubicBezTo>
                      <a:pt x="f335" y="f36"/>
                      <a:pt x="f336" y="f36"/>
                      <a:pt x="f429" y="f411"/>
                    </a:cubicBezTo>
                    <a:cubicBezTo>
                      <a:pt x="f326" y="f416"/>
                      <a:pt x="f322" y="f30"/>
                      <a:pt x="f319" y="f409"/>
                    </a:cubicBezTo>
                    <a:cubicBezTo>
                      <a:pt x="f317" y="f406"/>
                      <a:pt x="f318" y="f417"/>
                      <a:pt x="f316" y="f409"/>
                    </a:cubicBezTo>
                    <a:cubicBezTo>
                      <a:pt x="f430" y="f406"/>
                      <a:pt x="f431" y="f418"/>
                      <a:pt x="f310" y="f408"/>
                    </a:cubicBezTo>
                    <a:cubicBezTo>
                      <a:pt x="f309" y="f406"/>
                      <a:pt x="f311" y="f408"/>
                      <a:pt x="f303" y="f406"/>
                    </a:cubicBezTo>
                    <a:cubicBezTo>
                      <a:pt x="f432" y="f424"/>
                      <a:pt x="f432" y="f27"/>
                      <a:pt x="f301" y="f405"/>
                    </a:cubicBezTo>
                    <a:cubicBezTo>
                      <a:pt x="f300" y="f424"/>
                      <a:pt x="f298" y="f424"/>
                      <a:pt x="f298" y="f405"/>
                    </a:cubicBezTo>
                    <a:cubicBezTo>
                      <a:pt x="f304" y="f25"/>
                      <a:pt x="f304" y="f406"/>
                      <a:pt x="f296" y="f25"/>
                    </a:cubicBezTo>
                    <a:cubicBezTo>
                      <a:pt x="f294" y="f405"/>
                      <a:pt x="f294" y="f406"/>
                      <a:pt x="f292" y="f406"/>
                    </a:cubicBezTo>
                    <a:cubicBezTo>
                      <a:pt x="f289" y="f25"/>
                      <a:pt x="f289" y="f404"/>
                      <a:pt x="f433" y="f424"/>
                    </a:cubicBezTo>
                    <a:cubicBezTo>
                      <a:pt x="f287" y="f424"/>
                      <a:pt x="f289" y="f403"/>
                      <a:pt x="f434" y="f403"/>
                    </a:cubicBezTo>
                    <a:cubicBezTo>
                      <a:pt x="f434" y="f403"/>
                      <a:pt x="f435" y="f403"/>
                      <a:pt x="f435" y="f403"/>
                    </a:cubicBezTo>
                    <a:cubicBezTo>
                      <a:pt x="f436" y="f404"/>
                      <a:pt x="f435" y="f405"/>
                      <a:pt x="f286" y="f405"/>
                    </a:cubicBezTo>
                    <a:cubicBezTo>
                      <a:pt x="f285" y="f405"/>
                      <a:pt x="f285" y="f27"/>
                      <a:pt x="f437" y="f406"/>
                    </a:cubicBezTo>
                    <a:cubicBezTo>
                      <a:pt x="f438" y="f25"/>
                      <a:pt x="f437" y="f407"/>
                      <a:pt x="f438" y="f407"/>
                    </a:cubicBezTo>
                    <a:cubicBezTo>
                      <a:pt x="f282" y="f27"/>
                      <a:pt x="f439" y="f408"/>
                      <a:pt x="f440" y="f408"/>
                    </a:cubicBezTo>
                    <a:cubicBezTo>
                      <a:pt x="f283" y="f407"/>
                      <a:pt x="f441" y="f28"/>
                      <a:pt x="f442" y="f409"/>
                    </a:cubicBezTo>
                    <a:cubicBezTo>
                      <a:pt x="f443" y="f408"/>
                      <a:pt x="f444" y="f418"/>
                      <a:pt x="f445" y="f28"/>
                    </a:cubicBezTo>
                    <a:cubicBezTo>
                      <a:pt x="f446" y="f408"/>
                      <a:pt x="f447" y="f418"/>
                      <a:pt x="f280" y="f408"/>
                    </a:cubicBezTo>
                    <a:cubicBezTo>
                      <a:pt x="f278" y="f25"/>
                      <a:pt x="f278" y="f407"/>
                      <a:pt x="f279" y="f27"/>
                    </a:cubicBezTo>
                    <a:cubicBezTo>
                      <a:pt x="f448" y="f406"/>
                      <a:pt x="f448" y="f27"/>
                      <a:pt x="f275" y="f406"/>
                    </a:cubicBezTo>
                    <a:cubicBezTo>
                      <a:pt x="f274" y="f25"/>
                      <a:pt x="f449" y="f27"/>
                      <a:pt x="f449" y="f406"/>
                    </a:cubicBezTo>
                    <a:cubicBezTo>
                      <a:pt x="f450" y="f406"/>
                      <a:pt x="f271" y="f407"/>
                      <a:pt x="f450" y="f409"/>
                    </a:cubicBezTo>
                    <a:cubicBezTo>
                      <a:pt x="f276" y="f410"/>
                      <a:pt x="f274" y="f28"/>
                      <a:pt x="f274" y="f30"/>
                    </a:cubicBezTo>
                    <a:cubicBezTo>
                      <a:pt x="f449" y="f417"/>
                      <a:pt x="f451" y="f31"/>
                      <a:pt x="f274" y="f114"/>
                    </a:cubicBezTo>
                    <a:cubicBezTo>
                      <a:pt x="f450" y="f114"/>
                      <a:pt x="f450" y="f118"/>
                      <a:pt x="f269" y="f417"/>
                    </a:cubicBezTo>
                    <a:cubicBezTo>
                      <a:pt x="f452" y="f116"/>
                      <a:pt x="f453" y="f406"/>
                      <a:pt x="f454" y="f27"/>
                    </a:cubicBezTo>
                    <a:cubicBezTo>
                      <a:pt x="f455" y="f408"/>
                      <a:pt x="f456" y="f27"/>
                      <a:pt x="f455" y="f27"/>
                    </a:cubicBezTo>
                    <a:cubicBezTo>
                      <a:pt x="f457" y="f407"/>
                      <a:pt x="f458" y="f424"/>
                      <a:pt x="f250" y="f405"/>
                    </a:cubicBezTo>
                    <a:cubicBezTo>
                      <a:pt x="f459" y="f406"/>
                      <a:pt x="f460" y="f405"/>
                      <a:pt x="f243" y="f406"/>
                    </a:cubicBezTo>
                    <a:cubicBezTo>
                      <a:pt x="f2" y="f407"/>
                      <a:pt x="f242" y="f407"/>
                      <a:pt x="f461" y="f27"/>
                    </a:cubicBezTo>
                    <a:cubicBezTo>
                      <a:pt x="f235" y="f406"/>
                      <a:pt x="f230" y="f406"/>
                      <a:pt x="f237" y="f25"/>
                    </a:cubicBezTo>
                    <a:cubicBezTo>
                      <a:pt x="f222" y="f404"/>
                      <a:pt x="f462" y="f409"/>
                      <a:pt x="f463" y="f410"/>
                    </a:cubicBezTo>
                    <a:cubicBezTo>
                      <a:pt x="f222" y="f417"/>
                      <a:pt x="f464" y="f416"/>
                      <a:pt x="f462" y="f114"/>
                    </a:cubicBezTo>
                    <a:cubicBezTo>
                      <a:pt x="f465" y="f114"/>
                      <a:pt x="f229" y="f112"/>
                      <a:pt x="f463" y="f112"/>
                    </a:cubicBezTo>
                    <a:cubicBezTo>
                      <a:pt x="f224" y="f120"/>
                      <a:pt x="f222" y="f34"/>
                      <a:pt x="f466" y="f34"/>
                    </a:cubicBezTo>
                    <a:cubicBezTo>
                      <a:pt x="f467" y="f34"/>
                      <a:pt x="f468" y="f32"/>
                      <a:pt x="f469" y="f418"/>
                    </a:cubicBezTo>
                    <a:cubicBezTo>
                      <a:pt x="f470" y="f424"/>
                      <a:pt x="f54" y="f406"/>
                      <a:pt x="f205" y="f403"/>
                    </a:cubicBezTo>
                    <a:cubicBezTo>
                      <a:pt x="f37" y="f421"/>
                      <a:pt x="f471" y="f420"/>
                      <a:pt x="f472" y="f403"/>
                    </a:cubicBezTo>
                    <a:cubicBezTo>
                      <a:pt x="f473" y="f424"/>
                      <a:pt x="f9" y="f474"/>
                      <a:pt x="f475" y="f401"/>
                    </a:cubicBezTo>
                    <a:cubicBezTo>
                      <a:pt x="f476" y="f400"/>
                      <a:pt x="f14" y="f400"/>
                      <a:pt x="f201" y="f21"/>
                    </a:cubicBezTo>
                    <a:cubicBezTo>
                      <a:pt x="f198" y="f394"/>
                      <a:pt x="f9" y="f394"/>
                      <a:pt x="f202" y="f397"/>
                    </a:cubicBezTo>
                    <a:cubicBezTo>
                      <a:pt x="f472" y="f19"/>
                      <a:pt x="f475" y="f388"/>
                      <a:pt x="f201" y="f13"/>
                    </a:cubicBezTo>
                    <a:cubicBezTo>
                      <a:pt x="f201" y="f15"/>
                      <a:pt x="f9" y="f10"/>
                      <a:pt x="f9" y="f10"/>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63" name="Sakhalin">
                <a:extLst>
                  <a:ext uri="{FF2B5EF4-FFF2-40B4-BE49-F238E27FC236}">
                    <a16:creationId xmlns:a16="http://schemas.microsoft.com/office/drawing/2014/main" id="{E2EC5F0E-87A9-5675-9776-C743D729237C}"/>
                  </a:ext>
                </a:extLst>
              </p:cNvPr>
              <p:cNvSpPr/>
              <p:nvPr/>
            </p:nvSpPr>
            <p:spPr>
              <a:xfrm>
                <a:off x="9772732" y="2903037"/>
                <a:ext cx="219154" cy="234753"/>
              </a:xfrm>
              <a:custGeom>
                <a:avLst/>
                <a:gdLst>
                  <a:gd name="f0" fmla="val 10800000"/>
                  <a:gd name="f1" fmla="val 5400000"/>
                  <a:gd name="f2" fmla="val 180"/>
                  <a:gd name="f3" fmla="val w"/>
                  <a:gd name="f4" fmla="val h"/>
                  <a:gd name="f5" fmla="val 0"/>
                  <a:gd name="f6" fmla="val 41"/>
                  <a:gd name="f7" fmla="val 48"/>
                  <a:gd name="f8" fmla="val 5"/>
                  <a:gd name="f9" fmla="val 3"/>
                  <a:gd name="f10" fmla="val 1"/>
                  <a:gd name="f11" fmla="val 2"/>
                  <a:gd name="f12" fmla="val 4"/>
                  <a:gd name="f13" fmla="val 6"/>
                  <a:gd name="f14" fmla="val 7"/>
                  <a:gd name="f15" fmla="val 8"/>
                  <a:gd name="f16" fmla="val 10"/>
                  <a:gd name="f17" fmla="val 11"/>
                  <a:gd name="f18" fmla="val 13"/>
                  <a:gd name="f19" fmla="val 12"/>
                  <a:gd name="f20" fmla="val 9"/>
                  <a:gd name="f21" fmla="val 14"/>
                  <a:gd name="f22" fmla="val 16"/>
                  <a:gd name="f23" fmla="val 18"/>
                  <a:gd name="f24" fmla="val 20"/>
                  <a:gd name="f25" fmla="val 15"/>
                  <a:gd name="f26" fmla="val 21"/>
                  <a:gd name="f27" fmla="val 17"/>
                  <a:gd name="f28" fmla="val 22"/>
                  <a:gd name="f29" fmla="val 24"/>
                  <a:gd name="f30" fmla="val 27"/>
                  <a:gd name="f31" fmla="val 29"/>
                  <a:gd name="f32" fmla="val 25"/>
                  <a:gd name="f33" fmla="val 32"/>
                  <a:gd name="f34" fmla="val 26"/>
                  <a:gd name="f35" fmla="val 33"/>
                  <a:gd name="f36" fmla="val 28"/>
                  <a:gd name="f37" fmla="val 31"/>
                  <a:gd name="f38" fmla="val 30"/>
                  <a:gd name="f39" fmla="val 35"/>
                  <a:gd name="f40" fmla="val 36"/>
                  <a:gd name="f41" fmla="val 34"/>
                  <a:gd name="f42" fmla="val 37"/>
                  <a:gd name="f43" fmla="val 39"/>
                  <a:gd name="f44" fmla="val 42"/>
                  <a:gd name="f45" fmla="val 44"/>
                  <a:gd name="f46" fmla="val 40"/>
                  <a:gd name="f47" fmla="val 43"/>
                  <a:gd name="f48" fmla="val 38"/>
                  <a:gd name="f49" fmla="val 47"/>
                  <a:gd name="f50" fmla="val 46"/>
                  <a:gd name="f51" fmla="val 23"/>
                  <a:gd name="f52" fmla="+- 0 0 -90"/>
                  <a:gd name="f53" fmla="*/ f3 1 41"/>
                  <a:gd name="f54" fmla="*/ f4 1 48"/>
                  <a:gd name="f55" fmla="+- f7 0 f5"/>
                  <a:gd name="f56" fmla="+- f6 0 f5"/>
                  <a:gd name="f57" fmla="*/ f52 f0 1"/>
                  <a:gd name="f58" fmla="*/ f56 1 41"/>
                  <a:gd name="f59" fmla="*/ f55 1 48"/>
                  <a:gd name="f60" fmla="*/ f57 1 f2"/>
                  <a:gd name="f61" fmla="*/ 5 1 f58"/>
                  <a:gd name="f62" fmla="*/ 5 1 f59"/>
                  <a:gd name="f63" fmla="*/ 1 1 f58"/>
                  <a:gd name="f64" fmla="*/ 1 1 f59"/>
                  <a:gd name="f65" fmla="*/ 2 1 f59"/>
                  <a:gd name="f66" fmla="*/ 7 1 f58"/>
                  <a:gd name="f67" fmla="*/ 4 1 f59"/>
                  <a:gd name="f68" fmla="*/ 10 1 f58"/>
                  <a:gd name="f69" fmla="*/ 6 1 f59"/>
                  <a:gd name="f70" fmla="*/ 7 1 f59"/>
                  <a:gd name="f71" fmla="*/ 13 1 f58"/>
                  <a:gd name="f72" fmla="*/ 9 1 f59"/>
                  <a:gd name="f73" fmla="*/ 16 1 f58"/>
                  <a:gd name="f74" fmla="*/ 13 1 f59"/>
                  <a:gd name="f75" fmla="*/ 21 1 f58"/>
                  <a:gd name="f76" fmla="*/ 17 1 f59"/>
                  <a:gd name="f77" fmla="*/ 27 1 f58"/>
                  <a:gd name="f78" fmla="*/ 22 1 f59"/>
                  <a:gd name="f79" fmla="*/ 33 1 f58"/>
                  <a:gd name="f80" fmla="*/ 27 1 f59"/>
                  <a:gd name="f81" fmla="*/ 30 1 f58"/>
                  <a:gd name="f82" fmla="*/ 26 1 f59"/>
                  <a:gd name="f83" fmla="*/ 28 1 f58"/>
                  <a:gd name="f84" fmla="*/ 28 1 f59"/>
                  <a:gd name="f85" fmla="*/ 32 1 f58"/>
                  <a:gd name="f86" fmla="*/ 35 1 f59"/>
                  <a:gd name="f87" fmla="*/ 35 1 f58"/>
                  <a:gd name="f88" fmla="*/ 37 1 f59"/>
                  <a:gd name="f89" fmla="*/ 39 1 f58"/>
                  <a:gd name="f90" fmla="*/ 39 1 f59"/>
                  <a:gd name="f91" fmla="*/ 40 1 f58"/>
                  <a:gd name="f92" fmla="*/ 43 1 f59"/>
                  <a:gd name="f93" fmla="*/ 38 1 f58"/>
                  <a:gd name="f94" fmla="*/ 41 1 f59"/>
                  <a:gd name="f95" fmla="*/ 46 1 f59"/>
                  <a:gd name="f96" fmla="*/ 29 1 f58"/>
                  <a:gd name="f97" fmla="*/ 26 1 f58"/>
                  <a:gd name="f98" fmla="*/ 31 1 f59"/>
                  <a:gd name="f99" fmla="*/ 22 1 f58"/>
                  <a:gd name="f100" fmla="*/ 25 1 f59"/>
                  <a:gd name="f101" fmla="*/ 14 1 f58"/>
                  <a:gd name="f102" fmla="*/ 16 1 f59"/>
                  <a:gd name="f103" fmla="*/ 11 1 f58"/>
                  <a:gd name="f104" fmla="*/ 6 1 f58"/>
                  <a:gd name="f105" fmla="*/ 10 1 f59"/>
                  <a:gd name="f106" fmla="*/ 3 1 f58"/>
                  <a:gd name="f107" fmla="*/ 0 1 f58"/>
                  <a:gd name="f108" fmla="*/ f6 1 f58"/>
                  <a:gd name="f109" fmla="*/ 0 1 f59"/>
                  <a:gd name="f110" fmla="*/ f7 1 f59"/>
                  <a:gd name="f111" fmla="+- f60 0 f1"/>
                  <a:gd name="f112" fmla="*/ f107 f53 1"/>
                  <a:gd name="f113" fmla="*/ f108 f53 1"/>
                  <a:gd name="f114" fmla="*/ f110 f54 1"/>
                  <a:gd name="f115" fmla="*/ f109 f54 1"/>
                  <a:gd name="f116" fmla="*/ f61 f53 1"/>
                  <a:gd name="f117" fmla="*/ f62 f54 1"/>
                  <a:gd name="f118" fmla="*/ f63 f53 1"/>
                  <a:gd name="f119" fmla="*/ f64 f54 1"/>
                  <a:gd name="f120" fmla="*/ f65 f54 1"/>
                  <a:gd name="f121" fmla="*/ f66 f53 1"/>
                  <a:gd name="f122" fmla="*/ f67 f54 1"/>
                  <a:gd name="f123" fmla="*/ f68 f53 1"/>
                  <a:gd name="f124" fmla="*/ f69 f54 1"/>
                  <a:gd name="f125" fmla="*/ f70 f54 1"/>
                  <a:gd name="f126" fmla="*/ f71 f53 1"/>
                  <a:gd name="f127" fmla="*/ f72 f54 1"/>
                  <a:gd name="f128" fmla="*/ f73 f53 1"/>
                  <a:gd name="f129" fmla="*/ f74 f54 1"/>
                  <a:gd name="f130" fmla="*/ f75 f53 1"/>
                  <a:gd name="f131" fmla="*/ f76 f54 1"/>
                  <a:gd name="f132" fmla="*/ f77 f53 1"/>
                  <a:gd name="f133" fmla="*/ f78 f54 1"/>
                  <a:gd name="f134" fmla="*/ f79 f53 1"/>
                  <a:gd name="f135" fmla="*/ f80 f54 1"/>
                  <a:gd name="f136" fmla="*/ f81 f53 1"/>
                  <a:gd name="f137" fmla="*/ f82 f54 1"/>
                  <a:gd name="f138" fmla="*/ f83 f53 1"/>
                  <a:gd name="f139" fmla="*/ f84 f54 1"/>
                  <a:gd name="f140" fmla="*/ f85 f53 1"/>
                  <a:gd name="f141" fmla="*/ f86 f54 1"/>
                  <a:gd name="f142" fmla="*/ f87 f53 1"/>
                  <a:gd name="f143" fmla="*/ f88 f54 1"/>
                  <a:gd name="f144" fmla="*/ f89 f53 1"/>
                  <a:gd name="f145" fmla="*/ f90 f54 1"/>
                  <a:gd name="f146" fmla="*/ f91 f53 1"/>
                  <a:gd name="f147" fmla="*/ f92 f54 1"/>
                  <a:gd name="f148" fmla="*/ f93 f53 1"/>
                  <a:gd name="f149" fmla="*/ f94 f54 1"/>
                  <a:gd name="f150" fmla="*/ f95 f54 1"/>
                  <a:gd name="f151" fmla="*/ f96 f53 1"/>
                  <a:gd name="f152" fmla="*/ f97 f53 1"/>
                  <a:gd name="f153" fmla="*/ f98 f54 1"/>
                  <a:gd name="f154" fmla="*/ f99 f53 1"/>
                  <a:gd name="f155" fmla="*/ f100 f54 1"/>
                  <a:gd name="f156" fmla="*/ f101 f53 1"/>
                  <a:gd name="f157" fmla="*/ f102 f54 1"/>
                  <a:gd name="f158" fmla="*/ f103 f53 1"/>
                  <a:gd name="f159" fmla="*/ f104 f53 1"/>
                  <a:gd name="f160" fmla="*/ f105 f54 1"/>
                  <a:gd name="f161" fmla="*/ f106 f53 1"/>
                </a:gdLst>
                <a:ahLst/>
                <a:cxnLst>
                  <a:cxn ang="3cd4">
                    <a:pos x="hc" y="t"/>
                  </a:cxn>
                  <a:cxn ang="0">
                    <a:pos x="r" y="vc"/>
                  </a:cxn>
                  <a:cxn ang="cd4">
                    <a:pos x="hc" y="b"/>
                  </a:cxn>
                  <a:cxn ang="cd2">
                    <a:pos x="l" y="vc"/>
                  </a:cxn>
                  <a:cxn ang="f111">
                    <a:pos x="f116" y="f117"/>
                  </a:cxn>
                  <a:cxn ang="f111">
                    <a:pos x="f118" y="f119"/>
                  </a:cxn>
                  <a:cxn ang="f111">
                    <a:pos x="f116" y="f120"/>
                  </a:cxn>
                  <a:cxn ang="f111">
                    <a:pos x="f121" y="f122"/>
                  </a:cxn>
                  <a:cxn ang="f111">
                    <a:pos x="f123" y="f124"/>
                  </a:cxn>
                  <a:cxn ang="f111">
                    <a:pos x="f123" y="f125"/>
                  </a:cxn>
                  <a:cxn ang="f111">
                    <a:pos x="f126" y="f127"/>
                  </a:cxn>
                  <a:cxn ang="f111">
                    <a:pos x="f128" y="f129"/>
                  </a:cxn>
                  <a:cxn ang="f111">
                    <a:pos x="f130" y="f131"/>
                  </a:cxn>
                  <a:cxn ang="f111">
                    <a:pos x="f132" y="f133"/>
                  </a:cxn>
                  <a:cxn ang="f111">
                    <a:pos x="f134" y="f135"/>
                  </a:cxn>
                  <a:cxn ang="f111">
                    <a:pos x="f136" y="f137"/>
                  </a:cxn>
                  <a:cxn ang="f111">
                    <a:pos x="f138" y="f139"/>
                  </a:cxn>
                  <a:cxn ang="f111">
                    <a:pos x="f140" y="f141"/>
                  </a:cxn>
                  <a:cxn ang="f111">
                    <a:pos x="f142" y="f143"/>
                  </a:cxn>
                  <a:cxn ang="f111">
                    <a:pos x="f144" y="f145"/>
                  </a:cxn>
                  <a:cxn ang="f111">
                    <a:pos x="f146" y="f147"/>
                  </a:cxn>
                  <a:cxn ang="f111">
                    <a:pos x="f148" y="f149"/>
                  </a:cxn>
                  <a:cxn ang="f111">
                    <a:pos x="f142" y="f149"/>
                  </a:cxn>
                  <a:cxn ang="f111">
                    <a:pos x="f142" y="f150"/>
                  </a:cxn>
                  <a:cxn ang="f111">
                    <a:pos x="f140" y="f145"/>
                  </a:cxn>
                  <a:cxn ang="f111">
                    <a:pos x="f151" y="f141"/>
                  </a:cxn>
                  <a:cxn ang="f111">
                    <a:pos x="f152" y="f153"/>
                  </a:cxn>
                  <a:cxn ang="f111">
                    <a:pos x="f154" y="f155"/>
                  </a:cxn>
                  <a:cxn ang="f111">
                    <a:pos x="f156" y="f157"/>
                  </a:cxn>
                  <a:cxn ang="f111">
                    <a:pos x="f158" y="f129"/>
                  </a:cxn>
                  <a:cxn ang="f111">
                    <a:pos x="f159" y="f160"/>
                  </a:cxn>
                  <a:cxn ang="f111">
                    <a:pos x="f161" y="f117"/>
                  </a:cxn>
                  <a:cxn ang="f111">
                    <a:pos x="f116" y="f117"/>
                  </a:cxn>
                </a:cxnLst>
                <a:rect l="f112" t="f115" r="f113" b="f114"/>
                <a:pathLst>
                  <a:path w="41" h="48">
                    <a:moveTo>
                      <a:pt x="f8" y="f8"/>
                    </a:moveTo>
                    <a:cubicBezTo>
                      <a:pt x="f8" y="f9"/>
                      <a:pt x="f5" y="f10"/>
                      <a:pt x="f10" y="f10"/>
                    </a:cubicBezTo>
                    <a:cubicBezTo>
                      <a:pt x="f11" y="f10"/>
                      <a:pt x="f12" y="f5"/>
                      <a:pt x="f8" y="f11"/>
                    </a:cubicBezTo>
                    <a:cubicBezTo>
                      <a:pt x="f13" y="f9"/>
                      <a:pt x="f13" y="f12"/>
                      <a:pt x="f14" y="f12"/>
                    </a:cubicBezTo>
                    <a:cubicBezTo>
                      <a:pt x="f14" y="f12"/>
                      <a:pt x="f15" y="f8"/>
                      <a:pt x="f16" y="f13"/>
                    </a:cubicBezTo>
                    <a:cubicBezTo>
                      <a:pt x="f17" y="f14"/>
                      <a:pt x="f15" y="f13"/>
                      <a:pt x="f16" y="f14"/>
                    </a:cubicBezTo>
                    <a:cubicBezTo>
                      <a:pt x="f18" y="f15"/>
                      <a:pt x="f19" y="f15"/>
                      <a:pt x="f18" y="f20"/>
                    </a:cubicBezTo>
                    <a:cubicBezTo>
                      <a:pt x="f21" y="f17"/>
                      <a:pt x="f18" y="f17"/>
                      <a:pt x="f22" y="f18"/>
                    </a:cubicBezTo>
                    <a:cubicBezTo>
                      <a:pt x="f23" y="f21"/>
                      <a:pt x="f24" y="f25"/>
                      <a:pt x="f26" y="f27"/>
                    </a:cubicBezTo>
                    <a:cubicBezTo>
                      <a:pt x="f28" y="f23"/>
                      <a:pt x="f29" y="f23"/>
                      <a:pt x="f30" y="f28"/>
                    </a:cubicBezTo>
                    <a:cubicBezTo>
                      <a:pt x="f31" y="f32"/>
                      <a:pt x="f33" y="f34"/>
                      <a:pt x="f35" y="f30"/>
                    </a:cubicBezTo>
                    <a:cubicBezTo>
                      <a:pt x="f35" y="f36"/>
                      <a:pt x="f37" y="f34"/>
                      <a:pt x="f38" y="f34"/>
                    </a:cubicBezTo>
                    <a:cubicBezTo>
                      <a:pt x="f31" y="f34"/>
                      <a:pt x="f34" y="f32"/>
                      <a:pt x="f36" y="f36"/>
                    </a:cubicBezTo>
                    <a:cubicBezTo>
                      <a:pt x="f38" y="f38"/>
                      <a:pt x="f36" y="f37"/>
                      <a:pt x="f33" y="f39"/>
                    </a:cubicBezTo>
                    <a:cubicBezTo>
                      <a:pt x="f35" y="f40"/>
                      <a:pt x="f41" y="f39"/>
                      <a:pt x="f39" y="f42"/>
                    </a:cubicBezTo>
                    <a:cubicBezTo>
                      <a:pt x="f40" y="f43"/>
                      <a:pt x="f42" y="f42"/>
                      <a:pt x="f43" y="f43"/>
                    </a:cubicBezTo>
                    <a:cubicBezTo>
                      <a:pt x="f6" y="f44"/>
                      <a:pt x="f6" y="f45"/>
                      <a:pt x="f46" y="f47"/>
                    </a:cubicBezTo>
                    <a:cubicBezTo>
                      <a:pt x="f43" y="f44"/>
                      <a:pt x="f43" y="f6"/>
                      <a:pt x="f48" y="f6"/>
                    </a:cubicBezTo>
                    <a:cubicBezTo>
                      <a:pt x="f39" y="f6"/>
                      <a:pt x="f39" y="f43"/>
                      <a:pt x="f39" y="f6"/>
                    </a:cubicBezTo>
                    <a:cubicBezTo>
                      <a:pt x="f40" y="f49"/>
                      <a:pt x="f42" y="f7"/>
                      <a:pt x="f39" y="f50"/>
                    </a:cubicBezTo>
                    <a:cubicBezTo>
                      <a:pt x="f38" y="f6"/>
                      <a:pt x="f35" y="f44"/>
                      <a:pt x="f33" y="f43"/>
                    </a:cubicBezTo>
                    <a:cubicBezTo>
                      <a:pt x="f33" y="f42"/>
                      <a:pt x="f38" y="f48"/>
                      <a:pt x="f31" y="f39"/>
                    </a:cubicBezTo>
                    <a:cubicBezTo>
                      <a:pt x="f36" y="f33"/>
                      <a:pt x="f36" y="f33"/>
                      <a:pt x="f34" y="f37"/>
                    </a:cubicBezTo>
                    <a:cubicBezTo>
                      <a:pt x="f51" y="f31"/>
                      <a:pt x="f51" y="f36"/>
                      <a:pt x="f28" y="f32"/>
                    </a:cubicBezTo>
                    <a:cubicBezTo>
                      <a:pt x="f26" y="f51"/>
                      <a:pt x="f27" y="f23"/>
                      <a:pt x="f21" y="f22"/>
                    </a:cubicBezTo>
                    <a:cubicBezTo>
                      <a:pt x="f19" y="f25"/>
                      <a:pt x="f25" y="f25"/>
                      <a:pt x="f17" y="f18"/>
                    </a:cubicBezTo>
                    <a:cubicBezTo>
                      <a:pt x="f14" y="f17"/>
                      <a:pt x="f14" y="f17"/>
                      <a:pt x="f13" y="f16"/>
                    </a:cubicBezTo>
                    <a:cubicBezTo>
                      <a:pt x="f8" y="f15"/>
                      <a:pt x="f11" y="f13"/>
                      <a:pt x="f9" y="f8"/>
                    </a:cubicBezTo>
                    <a:cubicBezTo>
                      <a:pt x="f12" y="f12"/>
                      <a:pt x="f8" y="f13"/>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64" name="Hainan Dao">
                <a:extLst>
                  <a:ext uri="{FF2B5EF4-FFF2-40B4-BE49-F238E27FC236}">
                    <a16:creationId xmlns:a16="http://schemas.microsoft.com/office/drawing/2014/main" id="{CF461472-9DFB-4D51-421D-115DADC9CA9C}"/>
                  </a:ext>
                </a:extLst>
              </p:cNvPr>
              <p:cNvSpPr/>
              <p:nvPr/>
            </p:nvSpPr>
            <p:spPr>
              <a:xfrm>
                <a:off x="9494827" y="3873215"/>
                <a:ext cx="70043" cy="64401"/>
              </a:xfrm>
              <a:custGeom>
                <a:avLst/>
                <a:gdLst>
                  <a:gd name="f0" fmla="val 10800000"/>
                  <a:gd name="f1" fmla="val 5400000"/>
                  <a:gd name="f2" fmla="val 180"/>
                  <a:gd name="f3" fmla="val w"/>
                  <a:gd name="f4" fmla="val h"/>
                  <a:gd name="f5" fmla="val 0"/>
                  <a:gd name="f6" fmla="val 13"/>
                  <a:gd name="f7" fmla="val 4"/>
                  <a:gd name="f8" fmla="val 2"/>
                  <a:gd name="f9" fmla="val 5"/>
                  <a:gd name="f10" fmla="val 6"/>
                  <a:gd name="f11" fmla="val 1"/>
                  <a:gd name="f12" fmla="val 7"/>
                  <a:gd name="f13" fmla="val 8"/>
                  <a:gd name="f14" fmla="val 9"/>
                  <a:gd name="f15" fmla="val 10"/>
                  <a:gd name="f16" fmla="val 11"/>
                  <a:gd name="f17" fmla="val 12"/>
                  <a:gd name="f18" fmla="val 3"/>
                  <a:gd name="f19" fmla="+- 0 0 -90"/>
                  <a:gd name="f20" fmla="*/ f3 1 13"/>
                  <a:gd name="f21" fmla="*/ f4 1 13"/>
                  <a:gd name="f22" fmla="+- f6 0 f5"/>
                  <a:gd name="f23" fmla="*/ f19 f0 1"/>
                  <a:gd name="f24" fmla="*/ f22 1 13"/>
                  <a:gd name="f25" fmla="*/ f23 1 f2"/>
                  <a:gd name="f26" fmla="*/ 4 1 f24"/>
                  <a:gd name="f27" fmla="*/ 2 1 f24"/>
                  <a:gd name="f28" fmla="*/ 5 1 f24"/>
                  <a:gd name="f29" fmla="*/ 7 1 f24"/>
                  <a:gd name="f30" fmla="*/ 1 1 f24"/>
                  <a:gd name="f31" fmla="*/ 9 1 f24"/>
                  <a:gd name="f32" fmla="*/ 11 1 f24"/>
                  <a:gd name="f33" fmla="*/ 12 1 f24"/>
                  <a:gd name="f34" fmla="*/ 3 1 f24"/>
                  <a:gd name="f35" fmla="*/ 8 1 f24"/>
                  <a:gd name="f36" fmla="*/ 10 1 f24"/>
                  <a:gd name="f37" fmla="*/ 6 1 f24"/>
                  <a:gd name="f38" fmla="*/ 0 1 f24"/>
                  <a:gd name="f39" fmla="*/ f6 1 f24"/>
                  <a:gd name="f40" fmla="+- f25 0 f1"/>
                  <a:gd name="f41" fmla="*/ f38 f20 1"/>
                  <a:gd name="f42" fmla="*/ f39 f20 1"/>
                  <a:gd name="f43" fmla="*/ f39 f21 1"/>
                  <a:gd name="f44" fmla="*/ f38 f21 1"/>
                  <a:gd name="f45" fmla="*/ f26 f20 1"/>
                  <a:gd name="f46" fmla="*/ f27 f21 1"/>
                  <a:gd name="f47" fmla="*/ f28 f20 1"/>
                  <a:gd name="f48" fmla="*/ f29 f20 1"/>
                  <a:gd name="f49" fmla="*/ f30 f21 1"/>
                  <a:gd name="f50" fmla="*/ f31 f20 1"/>
                  <a:gd name="f51" fmla="*/ f32 f20 1"/>
                  <a:gd name="f52" fmla="*/ f33 f20 1"/>
                  <a:gd name="f53" fmla="*/ f34 f21 1"/>
                  <a:gd name="f54" fmla="*/ f28 f21 1"/>
                  <a:gd name="f55" fmla="*/ f35 f21 1"/>
                  <a:gd name="f56" fmla="*/ f36 f21 1"/>
                  <a:gd name="f57" fmla="*/ f33 f21 1"/>
                  <a:gd name="f58" fmla="*/ f37 f20 1"/>
                  <a:gd name="f59" fmla="*/ f34 f20 1"/>
                  <a:gd name="f60" fmla="*/ f32 f21 1"/>
                  <a:gd name="f61" fmla="*/ f30 f20 1"/>
                </a:gdLst>
                <a:ahLst/>
                <a:cxnLst>
                  <a:cxn ang="3cd4">
                    <a:pos x="hc" y="t"/>
                  </a:cxn>
                  <a:cxn ang="0">
                    <a:pos x="r" y="vc"/>
                  </a:cxn>
                  <a:cxn ang="cd4">
                    <a:pos x="hc" y="b"/>
                  </a:cxn>
                  <a:cxn ang="cd2">
                    <a:pos x="l" y="vc"/>
                  </a:cxn>
                  <a:cxn ang="f40">
                    <a:pos x="f45" y="f46"/>
                  </a:cxn>
                  <a:cxn ang="f40">
                    <a:pos x="f47" y="f46"/>
                  </a:cxn>
                  <a:cxn ang="f40">
                    <a:pos x="f48" y="f49"/>
                  </a:cxn>
                  <a:cxn ang="f40">
                    <a:pos x="f50" y="f49"/>
                  </a:cxn>
                  <a:cxn ang="f40">
                    <a:pos x="f51" y="f49"/>
                  </a:cxn>
                  <a:cxn ang="f40">
                    <a:pos x="f52" y="f49"/>
                  </a:cxn>
                  <a:cxn ang="f40">
                    <a:pos x="f52" y="f53"/>
                  </a:cxn>
                  <a:cxn ang="f40">
                    <a:pos x="f51" y="f54"/>
                  </a:cxn>
                  <a:cxn ang="f40">
                    <a:pos x="f51" y="f55"/>
                  </a:cxn>
                  <a:cxn ang="f40">
                    <a:pos x="f50" y="f56"/>
                  </a:cxn>
                  <a:cxn ang="f40">
                    <a:pos x="f48" y="f57"/>
                  </a:cxn>
                  <a:cxn ang="f40">
                    <a:pos x="f58" y="f57"/>
                  </a:cxn>
                  <a:cxn ang="f40">
                    <a:pos x="f47" y="f57"/>
                  </a:cxn>
                  <a:cxn ang="f40">
                    <a:pos x="f59" y="f60"/>
                  </a:cxn>
                  <a:cxn ang="f40">
                    <a:pos x="f61" y="f55"/>
                  </a:cxn>
                  <a:cxn ang="f40">
                    <a:pos x="f61" y="f54"/>
                  </a:cxn>
                  <a:cxn ang="f40">
                    <a:pos x="f45" y="f53"/>
                  </a:cxn>
                  <a:cxn ang="f40">
                    <a:pos x="f45" y="f46"/>
                  </a:cxn>
                </a:cxnLst>
                <a:rect l="f41" t="f44" r="f42" b="f43"/>
                <a:pathLst>
                  <a:path w="13" h="13">
                    <a:moveTo>
                      <a:pt x="f7" y="f8"/>
                    </a:moveTo>
                    <a:cubicBezTo>
                      <a:pt x="f9" y="f8"/>
                      <a:pt x="f9" y="f8"/>
                      <a:pt x="f9" y="f8"/>
                    </a:cubicBezTo>
                    <a:cubicBezTo>
                      <a:pt x="f10" y="f11"/>
                      <a:pt x="f10" y="f11"/>
                      <a:pt x="f12" y="f11"/>
                    </a:cubicBezTo>
                    <a:cubicBezTo>
                      <a:pt x="f13" y="f11"/>
                      <a:pt x="f13" y="f11"/>
                      <a:pt x="f14" y="f11"/>
                    </a:cubicBezTo>
                    <a:cubicBezTo>
                      <a:pt x="f15" y="f5"/>
                      <a:pt x="f15" y="f5"/>
                      <a:pt x="f16" y="f11"/>
                    </a:cubicBezTo>
                    <a:cubicBezTo>
                      <a:pt x="f16" y="f11"/>
                      <a:pt x="f17" y="f5"/>
                      <a:pt x="f17" y="f11"/>
                    </a:cubicBezTo>
                    <a:cubicBezTo>
                      <a:pt x="f17" y="f8"/>
                      <a:pt x="f6" y="f8"/>
                      <a:pt x="f17" y="f18"/>
                    </a:cubicBezTo>
                    <a:cubicBezTo>
                      <a:pt x="f16" y="f7"/>
                      <a:pt x="f17" y="f9"/>
                      <a:pt x="f16" y="f9"/>
                    </a:cubicBezTo>
                    <a:cubicBezTo>
                      <a:pt x="f16" y="f10"/>
                      <a:pt x="f16" y="f12"/>
                      <a:pt x="f16" y="f13"/>
                    </a:cubicBezTo>
                    <a:cubicBezTo>
                      <a:pt x="f16" y="f14"/>
                      <a:pt x="f15" y="f14"/>
                      <a:pt x="f14" y="f15"/>
                    </a:cubicBezTo>
                    <a:cubicBezTo>
                      <a:pt x="f14" y="f17"/>
                      <a:pt x="f12" y="f17"/>
                      <a:pt x="f12" y="f17"/>
                    </a:cubicBezTo>
                    <a:cubicBezTo>
                      <a:pt x="f12" y="f16"/>
                      <a:pt x="f12" y="f17"/>
                      <a:pt x="f10" y="f17"/>
                    </a:cubicBezTo>
                    <a:cubicBezTo>
                      <a:pt x="f9" y="f17"/>
                      <a:pt x="f9" y="f6"/>
                      <a:pt x="f9" y="f17"/>
                    </a:cubicBezTo>
                    <a:cubicBezTo>
                      <a:pt x="f7" y="f16"/>
                      <a:pt x="f7" y="f17"/>
                      <a:pt x="f18" y="f16"/>
                    </a:cubicBezTo>
                    <a:cubicBezTo>
                      <a:pt x="f18" y="f15"/>
                      <a:pt x="f11" y="f14"/>
                      <a:pt x="f11" y="f13"/>
                    </a:cubicBezTo>
                    <a:cubicBezTo>
                      <a:pt x="f8" y="f12"/>
                      <a:pt x="f5" y="f10"/>
                      <a:pt x="f11" y="f9"/>
                    </a:cubicBezTo>
                    <a:cubicBezTo>
                      <a:pt x="f8" y="f7"/>
                      <a:pt x="f18" y="f18"/>
                      <a:pt x="f7" y="f18"/>
                    </a:cubicBezTo>
                    <a:cubicBezTo>
                      <a:pt x="f7" y="f18"/>
                      <a:pt x="f18" y="f18"/>
                      <a:pt x="f7"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65" name="Tasmania">
                <a:extLst>
                  <a:ext uri="{FF2B5EF4-FFF2-40B4-BE49-F238E27FC236}">
                    <a16:creationId xmlns:a16="http://schemas.microsoft.com/office/drawing/2014/main" id="{7683C596-B7DE-BCAC-F120-B2B6CBCEB118}"/>
                  </a:ext>
                </a:extLst>
              </p:cNvPr>
              <p:cNvSpPr/>
              <p:nvPr/>
            </p:nvSpPr>
            <p:spPr>
              <a:xfrm>
                <a:off x="10098075" y="5749152"/>
                <a:ext cx="110706" cy="83100"/>
              </a:xfrm>
              <a:custGeom>
                <a:avLst/>
                <a:gdLst>
                  <a:gd name="f0" fmla="val 10800000"/>
                  <a:gd name="f1" fmla="val 5400000"/>
                  <a:gd name="f2" fmla="val 180"/>
                  <a:gd name="f3" fmla="val w"/>
                  <a:gd name="f4" fmla="val h"/>
                  <a:gd name="f5" fmla="val 0"/>
                  <a:gd name="f6" fmla="val 21"/>
                  <a:gd name="f7" fmla="val 17"/>
                  <a:gd name="f8" fmla="val 12"/>
                  <a:gd name="f9" fmla="val 2"/>
                  <a:gd name="f10" fmla="val 11"/>
                  <a:gd name="f11" fmla="val 9"/>
                  <a:gd name="f12" fmla="val 8"/>
                  <a:gd name="f13" fmla="val 1"/>
                  <a:gd name="f14" fmla="val 7"/>
                  <a:gd name="f15" fmla="val 6"/>
                  <a:gd name="f16" fmla="val 4"/>
                  <a:gd name="f17" fmla="val 3"/>
                  <a:gd name="f18" fmla="val 5"/>
                  <a:gd name="f19" fmla="val 10"/>
                  <a:gd name="f20" fmla="val 13"/>
                  <a:gd name="f21" fmla="val 15"/>
                  <a:gd name="f22" fmla="val 16"/>
                  <a:gd name="f23" fmla="val 14"/>
                  <a:gd name="f24" fmla="val 18"/>
                  <a:gd name="f25" fmla="val 19"/>
                  <a:gd name="f26" fmla="val 20"/>
                  <a:gd name="f27" fmla="+- 0 0 -90"/>
                  <a:gd name="f28" fmla="*/ f3 1 21"/>
                  <a:gd name="f29" fmla="*/ f4 1 17"/>
                  <a:gd name="f30" fmla="+- f7 0 f5"/>
                  <a:gd name="f31" fmla="+- f6 0 f5"/>
                  <a:gd name="f32" fmla="*/ f27 f0 1"/>
                  <a:gd name="f33" fmla="*/ f31 1 21"/>
                  <a:gd name="f34" fmla="*/ f30 1 17"/>
                  <a:gd name="f35" fmla="*/ f32 1 f2"/>
                  <a:gd name="f36" fmla="*/ 12 1 f33"/>
                  <a:gd name="f37" fmla="*/ 2 1 f34"/>
                  <a:gd name="f38" fmla="*/ 8 1 f33"/>
                  <a:gd name="f39" fmla="*/ 1 1 f34"/>
                  <a:gd name="f40" fmla="*/ 6 1 f33"/>
                  <a:gd name="f41" fmla="*/ 3 1 f33"/>
                  <a:gd name="f42" fmla="*/ 5 1 f34"/>
                  <a:gd name="f43" fmla="*/ 2 1 f33"/>
                  <a:gd name="f44" fmla="*/ 10 1 f34"/>
                  <a:gd name="f45" fmla="*/ 8 1 f34"/>
                  <a:gd name="f46" fmla="*/ 1 1 f33"/>
                  <a:gd name="f47" fmla="*/ 11 1 f34"/>
                  <a:gd name="f48" fmla="*/ 15 1 f34"/>
                  <a:gd name="f49" fmla="*/ 0 1 f33"/>
                  <a:gd name="f50" fmla="*/ 16 1 f34"/>
                  <a:gd name="f51" fmla="*/ 4 1 f33"/>
                  <a:gd name="f52" fmla="*/ 7 1 f33"/>
                  <a:gd name="f53" fmla="*/ 14 1 f34"/>
                  <a:gd name="f54" fmla="*/ 10 1 f33"/>
                  <a:gd name="f55" fmla="*/ 12 1 f34"/>
                  <a:gd name="f56" fmla="*/ 15 1 f33"/>
                  <a:gd name="f57" fmla="*/ 9 1 f34"/>
                  <a:gd name="f58" fmla="*/ 16 1 f33"/>
                  <a:gd name="f59" fmla="*/ 17 1 f33"/>
                  <a:gd name="f60" fmla="*/ 18 1 f33"/>
                  <a:gd name="f61" fmla="*/ 19 1 f33"/>
                  <a:gd name="f62" fmla="*/ 3 1 f34"/>
                  <a:gd name="f63" fmla="*/ 20 1 f33"/>
                  <a:gd name="f64" fmla="*/ f6 1 f33"/>
                  <a:gd name="f65" fmla="*/ 0 1 f34"/>
                  <a:gd name="f66" fmla="*/ f7 1 f34"/>
                  <a:gd name="f67" fmla="+- f35 0 f1"/>
                  <a:gd name="f68" fmla="*/ f49 f28 1"/>
                  <a:gd name="f69" fmla="*/ f64 f28 1"/>
                  <a:gd name="f70" fmla="*/ f66 f29 1"/>
                  <a:gd name="f71" fmla="*/ f65 f29 1"/>
                  <a:gd name="f72" fmla="*/ f36 f28 1"/>
                  <a:gd name="f73" fmla="*/ f37 f29 1"/>
                  <a:gd name="f74" fmla="*/ f38 f28 1"/>
                  <a:gd name="f75" fmla="*/ f39 f29 1"/>
                  <a:gd name="f76" fmla="*/ f40 f28 1"/>
                  <a:gd name="f77" fmla="*/ f41 f28 1"/>
                  <a:gd name="f78" fmla="*/ f42 f29 1"/>
                  <a:gd name="f79" fmla="*/ f43 f28 1"/>
                  <a:gd name="f80" fmla="*/ f44 f29 1"/>
                  <a:gd name="f81" fmla="*/ f45 f29 1"/>
                  <a:gd name="f82" fmla="*/ f46 f28 1"/>
                  <a:gd name="f83" fmla="*/ f47 f29 1"/>
                  <a:gd name="f84" fmla="*/ f48 f29 1"/>
                  <a:gd name="f85" fmla="*/ f50 f29 1"/>
                  <a:gd name="f86" fmla="*/ f51 f28 1"/>
                  <a:gd name="f87" fmla="*/ f52 f28 1"/>
                  <a:gd name="f88" fmla="*/ f53 f29 1"/>
                  <a:gd name="f89" fmla="*/ f54 f28 1"/>
                  <a:gd name="f90" fmla="*/ f55 f29 1"/>
                  <a:gd name="f91" fmla="*/ f56 f28 1"/>
                  <a:gd name="f92" fmla="*/ f57 f29 1"/>
                  <a:gd name="f93" fmla="*/ f58 f28 1"/>
                  <a:gd name="f94" fmla="*/ f59 f28 1"/>
                  <a:gd name="f95" fmla="*/ f60 f28 1"/>
                  <a:gd name="f96" fmla="*/ f61 f28 1"/>
                  <a:gd name="f97" fmla="*/ f62 f29 1"/>
                  <a:gd name="f98" fmla="*/ f63 f28 1"/>
                </a:gdLst>
                <a:ahLst/>
                <a:cxnLst>
                  <a:cxn ang="3cd4">
                    <a:pos x="hc" y="t"/>
                  </a:cxn>
                  <a:cxn ang="0">
                    <a:pos x="r" y="vc"/>
                  </a:cxn>
                  <a:cxn ang="cd4">
                    <a:pos x="hc" y="b"/>
                  </a:cxn>
                  <a:cxn ang="cd2">
                    <a:pos x="l" y="vc"/>
                  </a:cxn>
                  <a:cxn ang="f67">
                    <a:pos x="f72" y="f73"/>
                  </a:cxn>
                  <a:cxn ang="f67">
                    <a:pos x="f74" y="f75"/>
                  </a:cxn>
                  <a:cxn ang="f67">
                    <a:pos x="f76" y="f73"/>
                  </a:cxn>
                  <a:cxn ang="f67">
                    <a:pos x="f77" y="f78"/>
                  </a:cxn>
                  <a:cxn ang="f67">
                    <a:pos x="f79" y="f80"/>
                  </a:cxn>
                  <a:cxn ang="f67">
                    <a:pos x="f79" y="f81"/>
                  </a:cxn>
                  <a:cxn ang="f67">
                    <a:pos x="f82" y="f83"/>
                  </a:cxn>
                  <a:cxn ang="f67">
                    <a:pos x="f82" y="f84"/>
                  </a:cxn>
                  <a:cxn ang="f67">
                    <a:pos x="f68" y="f85"/>
                  </a:cxn>
                  <a:cxn ang="f67">
                    <a:pos x="f86" y="f85"/>
                  </a:cxn>
                  <a:cxn ang="f67">
                    <a:pos x="f87" y="f88"/>
                  </a:cxn>
                  <a:cxn ang="f67">
                    <a:pos x="f89" y="f90"/>
                  </a:cxn>
                  <a:cxn ang="f67">
                    <a:pos x="f91" y="f92"/>
                  </a:cxn>
                  <a:cxn ang="f67">
                    <a:pos x="f93" y="f81"/>
                  </a:cxn>
                  <a:cxn ang="f67">
                    <a:pos x="f94" y="f81"/>
                  </a:cxn>
                  <a:cxn ang="f67">
                    <a:pos x="f95" y="f78"/>
                  </a:cxn>
                  <a:cxn ang="f67">
                    <a:pos x="f96" y="f97"/>
                  </a:cxn>
                  <a:cxn ang="f67">
                    <a:pos x="f98" y="f75"/>
                  </a:cxn>
                  <a:cxn ang="f67">
                    <a:pos x="f91" y="f73"/>
                  </a:cxn>
                  <a:cxn ang="f67">
                    <a:pos x="f72" y="f73"/>
                  </a:cxn>
                </a:cxnLst>
                <a:rect l="f68" t="f71" r="f69" b="f70"/>
                <a:pathLst>
                  <a:path w="21" h="17">
                    <a:moveTo>
                      <a:pt x="f8" y="f9"/>
                    </a:moveTo>
                    <a:cubicBezTo>
                      <a:pt x="f10" y="f9"/>
                      <a:pt x="f11" y="f9"/>
                      <a:pt x="f12" y="f13"/>
                    </a:cubicBezTo>
                    <a:cubicBezTo>
                      <a:pt x="f14" y="f13"/>
                      <a:pt x="f14" y="f9"/>
                      <a:pt x="f15" y="f9"/>
                    </a:cubicBezTo>
                    <a:cubicBezTo>
                      <a:pt x="f16" y="f13"/>
                      <a:pt x="f9" y="f16"/>
                      <a:pt x="f17" y="f18"/>
                    </a:cubicBezTo>
                    <a:cubicBezTo>
                      <a:pt x="f16" y="f14"/>
                      <a:pt x="f17" y="f11"/>
                      <a:pt x="f9" y="f19"/>
                    </a:cubicBezTo>
                    <a:cubicBezTo>
                      <a:pt x="f9" y="f10"/>
                      <a:pt x="f9" y="f11"/>
                      <a:pt x="f9" y="f12"/>
                    </a:cubicBezTo>
                    <a:cubicBezTo>
                      <a:pt x="f13" y="f12"/>
                      <a:pt x="f13" y="f11"/>
                      <a:pt x="f13" y="f10"/>
                    </a:cubicBezTo>
                    <a:cubicBezTo>
                      <a:pt x="f13" y="f20"/>
                      <a:pt x="f5" y="f20"/>
                      <a:pt x="f13" y="f21"/>
                    </a:cubicBezTo>
                    <a:cubicBezTo>
                      <a:pt x="f13" y="f22"/>
                      <a:pt x="f5" y="f21"/>
                      <a:pt x="f5" y="f22"/>
                    </a:cubicBezTo>
                    <a:cubicBezTo>
                      <a:pt x="f13" y="f22"/>
                      <a:pt x="f17" y="f7"/>
                      <a:pt x="f16" y="f22"/>
                    </a:cubicBezTo>
                    <a:cubicBezTo>
                      <a:pt x="f18" y="f22"/>
                      <a:pt x="f18" y="f23"/>
                      <a:pt x="f14" y="f23"/>
                    </a:cubicBezTo>
                    <a:cubicBezTo>
                      <a:pt x="f12" y="f23"/>
                      <a:pt x="f11" y="f8"/>
                      <a:pt x="f19" y="f8"/>
                    </a:cubicBezTo>
                    <a:cubicBezTo>
                      <a:pt x="f8" y="f20"/>
                      <a:pt x="f23" y="f19"/>
                      <a:pt x="f21" y="f11"/>
                    </a:cubicBezTo>
                    <a:cubicBezTo>
                      <a:pt x="f21" y="f14"/>
                      <a:pt x="f22" y="f14"/>
                      <a:pt x="f22" y="f12"/>
                    </a:cubicBezTo>
                    <a:cubicBezTo>
                      <a:pt x="f22" y="f11"/>
                      <a:pt x="f22" y="f11"/>
                      <a:pt x="f7" y="f12"/>
                    </a:cubicBezTo>
                    <a:cubicBezTo>
                      <a:pt x="f7" y="f15"/>
                      <a:pt x="f7" y="f15"/>
                      <a:pt x="f24" y="f18"/>
                    </a:cubicBezTo>
                    <a:cubicBezTo>
                      <a:pt x="f25" y="f17"/>
                      <a:pt x="f25" y="f16"/>
                      <a:pt x="f25" y="f17"/>
                    </a:cubicBezTo>
                    <a:cubicBezTo>
                      <a:pt x="f25" y="f9"/>
                      <a:pt x="f6" y="f13"/>
                      <a:pt x="f26" y="f13"/>
                    </a:cubicBezTo>
                    <a:cubicBezTo>
                      <a:pt x="f24" y="f5"/>
                      <a:pt x="f21" y="f9"/>
                      <a:pt x="f21" y="f9"/>
                    </a:cubicBezTo>
                    <a:cubicBezTo>
                      <a:pt x="f23" y="f9"/>
                      <a:pt x="f20" y="f1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66" name="New Zeland">
                <a:extLst>
                  <a:ext uri="{FF2B5EF4-FFF2-40B4-BE49-F238E27FC236}">
                    <a16:creationId xmlns:a16="http://schemas.microsoft.com/office/drawing/2014/main" id="{24172A06-5B91-223F-2802-5529B5349CE5}"/>
                  </a:ext>
                </a:extLst>
              </p:cNvPr>
              <p:cNvSpPr/>
              <p:nvPr/>
            </p:nvSpPr>
            <p:spPr>
              <a:xfrm>
                <a:off x="10827849" y="5558034"/>
                <a:ext cx="160413" cy="195279"/>
              </a:xfrm>
              <a:custGeom>
                <a:avLst/>
                <a:gdLst>
                  <a:gd name="f0" fmla="val 10800000"/>
                  <a:gd name="f1" fmla="val 5400000"/>
                  <a:gd name="f2" fmla="val 180"/>
                  <a:gd name="f3" fmla="val w"/>
                  <a:gd name="f4" fmla="val h"/>
                  <a:gd name="f5" fmla="val 0"/>
                  <a:gd name="f6" fmla="val 30"/>
                  <a:gd name="f7" fmla="val 40"/>
                  <a:gd name="f8" fmla="val 15"/>
                  <a:gd name="f9" fmla="val 3"/>
                  <a:gd name="f10" fmla="val 16"/>
                  <a:gd name="f11" fmla="val 4"/>
                  <a:gd name="f12" fmla="val 2"/>
                  <a:gd name="f13" fmla="val 1"/>
                  <a:gd name="f14" fmla="val 17"/>
                  <a:gd name="f15" fmla="val 18"/>
                  <a:gd name="f16" fmla="val 19"/>
                  <a:gd name="f17" fmla="val 5"/>
                  <a:gd name="f18" fmla="val 20"/>
                  <a:gd name="f19" fmla="val 6"/>
                  <a:gd name="f20" fmla="val 7"/>
                  <a:gd name="f21" fmla="val 8"/>
                  <a:gd name="f22" fmla="val 9"/>
                  <a:gd name="f23" fmla="val 10"/>
                  <a:gd name="f24" fmla="val 11"/>
                  <a:gd name="f25" fmla="val 12"/>
                  <a:gd name="f26" fmla="val 13"/>
                  <a:gd name="f27" fmla="val 14"/>
                  <a:gd name="f28" fmla="val 21"/>
                  <a:gd name="f29" fmla="val 22"/>
                  <a:gd name="f30" fmla="val 23"/>
                  <a:gd name="f31" fmla="val 24"/>
                  <a:gd name="f32" fmla="val 25"/>
                  <a:gd name="f33" fmla="val 26"/>
                  <a:gd name="f34" fmla="val 27"/>
                  <a:gd name="f35" fmla="val 28"/>
                  <a:gd name="f36" fmla="val 29"/>
                  <a:gd name="f37" fmla="val 31"/>
                  <a:gd name="f38" fmla="val 32"/>
                  <a:gd name="f39" fmla="val 33"/>
                  <a:gd name="f40" fmla="val 34"/>
                  <a:gd name="f41" fmla="val 35"/>
                  <a:gd name="f42" fmla="val 36"/>
                  <a:gd name="f43" fmla="val 37"/>
                  <a:gd name="f44" fmla="val 38"/>
                  <a:gd name="f45" fmla="val 39"/>
                  <a:gd name="f46" fmla="+- 0 0 -90"/>
                  <a:gd name="f47" fmla="*/ f3 1 30"/>
                  <a:gd name="f48" fmla="*/ f4 1 40"/>
                  <a:gd name="f49" fmla="+- f7 0 f5"/>
                  <a:gd name="f50" fmla="+- f6 0 f5"/>
                  <a:gd name="f51" fmla="*/ f46 f0 1"/>
                  <a:gd name="f52" fmla="*/ f50 1 30"/>
                  <a:gd name="f53" fmla="*/ f49 1 40"/>
                  <a:gd name="f54" fmla="*/ f51 1 f2"/>
                  <a:gd name="f55" fmla="*/ 16 1 f52"/>
                  <a:gd name="f56" fmla="*/ 1 1 f53"/>
                  <a:gd name="f57" fmla="*/ 0 1 f53"/>
                  <a:gd name="f58" fmla="*/ 17 1 f52"/>
                  <a:gd name="f59" fmla="*/ 2 1 f53"/>
                  <a:gd name="f60" fmla="*/ 18 1 f52"/>
                  <a:gd name="f61" fmla="*/ 3 1 f53"/>
                  <a:gd name="f62" fmla="*/ 19 1 f52"/>
                  <a:gd name="f63" fmla="*/ 4 1 f53"/>
                  <a:gd name="f64" fmla="*/ 20 1 f52"/>
                  <a:gd name="f65" fmla="*/ 7 1 f53"/>
                  <a:gd name="f66" fmla="*/ 8 1 f53"/>
                  <a:gd name="f67" fmla="*/ 11 1 f53"/>
                  <a:gd name="f68" fmla="*/ 14 1 f53"/>
                  <a:gd name="f69" fmla="*/ 15 1 f53"/>
                  <a:gd name="f70" fmla="*/ 16 1 f53"/>
                  <a:gd name="f71" fmla="*/ 21 1 f52"/>
                  <a:gd name="f72" fmla="*/ 19 1 f53"/>
                  <a:gd name="f73" fmla="*/ 26 1 f52"/>
                  <a:gd name="f74" fmla="*/ 29 1 f52"/>
                  <a:gd name="f75" fmla="*/ 20 1 f53"/>
                  <a:gd name="f76" fmla="*/ 28 1 f52"/>
                  <a:gd name="f77" fmla="*/ 22 1 f53"/>
                  <a:gd name="f78" fmla="*/ 24 1 f53"/>
                  <a:gd name="f79" fmla="*/ 24 1 f52"/>
                  <a:gd name="f80" fmla="*/ 26 1 f53"/>
                  <a:gd name="f81" fmla="*/ 23 1 f52"/>
                  <a:gd name="f82" fmla="*/ 28 1 f53"/>
                  <a:gd name="f83" fmla="*/ 27 1 f53"/>
                  <a:gd name="f84" fmla="*/ 29 1 f53"/>
                  <a:gd name="f85" fmla="*/ 32 1 f53"/>
                  <a:gd name="f86" fmla="*/ 13 1 f52"/>
                  <a:gd name="f87" fmla="*/ 34 1 f53"/>
                  <a:gd name="f88" fmla="*/ 11 1 f52"/>
                  <a:gd name="f89" fmla="*/ 35 1 f53"/>
                  <a:gd name="f90" fmla="*/ 8 1 f52"/>
                  <a:gd name="f91" fmla="*/ 37 1 f53"/>
                  <a:gd name="f92" fmla="*/ 4 1 f52"/>
                  <a:gd name="f93" fmla="*/ 40 1 f53"/>
                  <a:gd name="f94" fmla="*/ 3 1 f52"/>
                  <a:gd name="f95" fmla="*/ 2 1 f52"/>
                  <a:gd name="f96" fmla="*/ 39 1 f53"/>
                  <a:gd name="f97" fmla="*/ 1 1 f52"/>
                  <a:gd name="f98" fmla="*/ 5 1 f52"/>
                  <a:gd name="f99" fmla="*/ 33 1 f53"/>
                  <a:gd name="f100" fmla="*/ 31 1 f53"/>
                  <a:gd name="f101" fmla="*/ 25 1 f53"/>
                  <a:gd name="f102" fmla="*/ 21 1 f53"/>
                  <a:gd name="f103" fmla="*/ 12 1 f52"/>
                  <a:gd name="f104" fmla="*/ 15 1 f52"/>
                  <a:gd name="f105" fmla="*/ 12 1 f53"/>
                  <a:gd name="f106" fmla="*/ 10 1 f53"/>
                  <a:gd name="f107" fmla="*/ 0 1 f52"/>
                  <a:gd name="f108" fmla="*/ f6 1 f52"/>
                  <a:gd name="f109" fmla="*/ f7 1 f53"/>
                  <a:gd name="f110" fmla="+- f54 0 f1"/>
                  <a:gd name="f111" fmla="*/ f107 f47 1"/>
                  <a:gd name="f112" fmla="*/ f108 f47 1"/>
                  <a:gd name="f113" fmla="*/ f109 f48 1"/>
                  <a:gd name="f114" fmla="*/ f57 f48 1"/>
                  <a:gd name="f115" fmla="*/ f55 f47 1"/>
                  <a:gd name="f116" fmla="*/ f56 f48 1"/>
                  <a:gd name="f117" fmla="*/ f58 f47 1"/>
                  <a:gd name="f118" fmla="*/ f59 f48 1"/>
                  <a:gd name="f119" fmla="*/ f60 f47 1"/>
                  <a:gd name="f120" fmla="*/ f61 f48 1"/>
                  <a:gd name="f121" fmla="*/ f62 f47 1"/>
                  <a:gd name="f122" fmla="*/ f63 f48 1"/>
                  <a:gd name="f123" fmla="*/ f64 f47 1"/>
                  <a:gd name="f124" fmla="*/ f65 f48 1"/>
                  <a:gd name="f125" fmla="*/ f66 f48 1"/>
                  <a:gd name="f126" fmla="*/ f67 f48 1"/>
                  <a:gd name="f127" fmla="*/ f68 f48 1"/>
                  <a:gd name="f128" fmla="*/ f69 f48 1"/>
                  <a:gd name="f129" fmla="*/ f70 f48 1"/>
                  <a:gd name="f130" fmla="*/ f71 f47 1"/>
                  <a:gd name="f131" fmla="*/ f72 f48 1"/>
                  <a:gd name="f132" fmla="*/ f73 f47 1"/>
                  <a:gd name="f133" fmla="*/ f74 f47 1"/>
                  <a:gd name="f134" fmla="*/ f75 f48 1"/>
                  <a:gd name="f135" fmla="*/ f76 f47 1"/>
                  <a:gd name="f136" fmla="*/ f77 f48 1"/>
                  <a:gd name="f137" fmla="*/ f78 f48 1"/>
                  <a:gd name="f138" fmla="*/ f79 f47 1"/>
                  <a:gd name="f139" fmla="*/ f80 f48 1"/>
                  <a:gd name="f140" fmla="*/ f81 f47 1"/>
                  <a:gd name="f141" fmla="*/ f82 f48 1"/>
                  <a:gd name="f142" fmla="*/ f83 f48 1"/>
                  <a:gd name="f143" fmla="*/ f84 f48 1"/>
                  <a:gd name="f144" fmla="*/ f85 f48 1"/>
                  <a:gd name="f145" fmla="*/ f86 f47 1"/>
                  <a:gd name="f146" fmla="*/ f87 f48 1"/>
                  <a:gd name="f147" fmla="*/ f88 f47 1"/>
                  <a:gd name="f148" fmla="*/ f89 f48 1"/>
                  <a:gd name="f149" fmla="*/ f90 f47 1"/>
                  <a:gd name="f150" fmla="*/ f91 f48 1"/>
                  <a:gd name="f151" fmla="*/ f92 f47 1"/>
                  <a:gd name="f152" fmla="*/ f93 f48 1"/>
                  <a:gd name="f153" fmla="*/ f94 f47 1"/>
                  <a:gd name="f154" fmla="*/ f95 f47 1"/>
                  <a:gd name="f155" fmla="*/ f96 f48 1"/>
                  <a:gd name="f156" fmla="*/ f97 f47 1"/>
                  <a:gd name="f157" fmla="*/ f98 f47 1"/>
                  <a:gd name="f158" fmla="*/ f99 f48 1"/>
                  <a:gd name="f159" fmla="*/ f100 f48 1"/>
                  <a:gd name="f160" fmla="*/ f101 f48 1"/>
                  <a:gd name="f161" fmla="*/ f102 f48 1"/>
                  <a:gd name="f162" fmla="*/ f103 f47 1"/>
                  <a:gd name="f163" fmla="*/ f104 f47 1"/>
                  <a:gd name="f164" fmla="*/ f105 f48 1"/>
                  <a:gd name="f165" fmla="*/ f106 f48 1"/>
                </a:gdLst>
                <a:ahLst/>
                <a:cxnLst>
                  <a:cxn ang="3cd4">
                    <a:pos x="hc" y="t"/>
                  </a:cxn>
                  <a:cxn ang="0">
                    <a:pos x="r" y="vc"/>
                  </a:cxn>
                  <a:cxn ang="cd4">
                    <a:pos x="hc" y="b"/>
                  </a:cxn>
                  <a:cxn ang="cd2">
                    <a:pos x="l" y="vc"/>
                  </a:cxn>
                  <a:cxn ang="f110">
                    <a:pos x="f115" y="f116"/>
                  </a:cxn>
                  <a:cxn ang="f110">
                    <a:pos x="f115" y="f114"/>
                  </a:cxn>
                  <a:cxn ang="f110">
                    <a:pos x="f117" y="f118"/>
                  </a:cxn>
                  <a:cxn ang="f110">
                    <a:pos x="f119" y="f120"/>
                  </a:cxn>
                  <a:cxn ang="f110">
                    <a:pos x="f121" y="f122"/>
                  </a:cxn>
                  <a:cxn ang="f110">
                    <a:pos x="f123" y="f124"/>
                  </a:cxn>
                  <a:cxn ang="f110">
                    <a:pos x="f121" y="f125"/>
                  </a:cxn>
                  <a:cxn ang="f110">
                    <a:pos x="f121" y="f125"/>
                  </a:cxn>
                  <a:cxn ang="f110">
                    <a:pos x="f121" y="f126"/>
                  </a:cxn>
                  <a:cxn ang="f110">
                    <a:pos x="f119" y="f127"/>
                  </a:cxn>
                  <a:cxn ang="f110">
                    <a:pos x="f117" y="f127"/>
                  </a:cxn>
                  <a:cxn ang="f110">
                    <a:pos x="f121" y="f128"/>
                  </a:cxn>
                  <a:cxn ang="f110">
                    <a:pos x="f123" y="f129"/>
                  </a:cxn>
                  <a:cxn ang="f110">
                    <a:pos x="f123" y="f127"/>
                  </a:cxn>
                  <a:cxn ang="f110">
                    <a:pos x="f130" y="f127"/>
                  </a:cxn>
                  <a:cxn ang="f110">
                    <a:pos x="f130" y="f129"/>
                  </a:cxn>
                  <a:cxn ang="f110">
                    <a:pos x="f130" y="f131"/>
                  </a:cxn>
                  <a:cxn ang="f110">
                    <a:pos x="f132" y="f131"/>
                  </a:cxn>
                  <a:cxn ang="f110">
                    <a:pos x="f133" y="f131"/>
                  </a:cxn>
                  <a:cxn ang="f110">
                    <a:pos x="f133" y="f134"/>
                  </a:cxn>
                  <a:cxn ang="f110">
                    <a:pos x="f135" y="f136"/>
                  </a:cxn>
                  <a:cxn ang="f110">
                    <a:pos x="f132" y="f137"/>
                  </a:cxn>
                  <a:cxn ang="f110">
                    <a:pos x="f138" y="f139"/>
                  </a:cxn>
                  <a:cxn ang="f110">
                    <a:pos x="f140" y="f141"/>
                  </a:cxn>
                  <a:cxn ang="f110">
                    <a:pos x="f140" y="f142"/>
                  </a:cxn>
                  <a:cxn ang="f110">
                    <a:pos x="f117" y="f143"/>
                  </a:cxn>
                  <a:cxn ang="f110">
                    <a:pos x="f115" y="f144"/>
                  </a:cxn>
                  <a:cxn ang="f110">
                    <a:pos x="f145" y="f146"/>
                  </a:cxn>
                  <a:cxn ang="f110">
                    <a:pos x="f147" y="f148"/>
                  </a:cxn>
                  <a:cxn ang="f110">
                    <a:pos x="f149" y="f150"/>
                  </a:cxn>
                  <a:cxn ang="f110">
                    <a:pos x="f151" y="f152"/>
                  </a:cxn>
                  <a:cxn ang="f110">
                    <a:pos x="f153" y="f152"/>
                  </a:cxn>
                  <a:cxn ang="f110">
                    <a:pos x="f154" y="f155"/>
                  </a:cxn>
                  <a:cxn ang="f110">
                    <a:pos x="f156" y="f155"/>
                  </a:cxn>
                  <a:cxn ang="f110">
                    <a:pos x="f154" y="f150"/>
                  </a:cxn>
                  <a:cxn ang="f110">
                    <a:pos x="f157" y="f158"/>
                  </a:cxn>
                  <a:cxn ang="f110">
                    <a:pos x="f153" y="f159"/>
                  </a:cxn>
                  <a:cxn ang="f110">
                    <a:pos x="f153" y="f141"/>
                  </a:cxn>
                  <a:cxn ang="f110">
                    <a:pos x="f149" y="f160"/>
                  </a:cxn>
                  <a:cxn ang="f110">
                    <a:pos x="f147" y="f161"/>
                  </a:cxn>
                  <a:cxn ang="f110">
                    <a:pos x="f162" y="f134"/>
                  </a:cxn>
                  <a:cxn ang="f110">
                    <a:pos x="f145" y="f131"/>
                  </a:cxn>
                  <a:cxn ang="f110">
                    <a:pos x="f163" y="f129"/>
                  </a:cxn>
                  <a:cxn ang="f110">
                    <a:pos x="f117" y="f129"/>
                  </a:cxn>
                  <a:cxn ang="f110">
                    <a:pos x="f115" y="f128"/>
                  </a:cxn>
                  <a:cxn ang="f110">
                    <a:pos x="f115" y="f126"/>
                  </a:cxn>
                  <a:cxn ang="f110">
                    <a:pos x="f117" y="f164"/>
                  </a:cxn>
                  <a:cxn ang="f110">
                    <a:pos x="f117" y="f165"/>
                  </a:cxn>
                  <a:cxn ang="f110">
                    <a:pos x="f115" y="f165"/>
                  </a:cxn>
                  <a:cxn ang="f110">
                    <a:pos x="f115" y="f124"/>
                  </a:cxn>
                  <a:cxn ang="f110">
                    <a:pos x="f117" y="f122"/>
                  </a:cxn>
                  <a:cxn ang="f110">
                    <a:pos x="f115" y="f122"/>
                  </a:cxn>
                </a:cxnLst>
                <a:rect l="f111" t="f114" r="f112" b="f113"/>
                <a:pathLst>
                  <a:path w="30" h="40">
                    <a:moveTo>
                      <a:pt x="f8" y="f9"/>
                    </a:moveTo>
                    <a:cubicBezTo>
                      <a:pt x="f10" y="f9"/>
                      <a:pt x="f10" y="f11"/>
                      <a:pt x="f10" y="f9"/>
                    </a:cubicBezTo>
                    <a:cubicBezTo>
                      <a:pt x="f10" y="f9"/>
                      <a:pt x="f10" y="f12"/>
                      <a:pt x="f10" y="f13"/>
                    </a:cubicBezTo>
                    <a:cubicBezTo>
                      <a:pt x="f10" y="f13"/>
                      <a:pt x="f10" y="f5"/>
                      <a:pt x="f8" y="f5"/>
                    </a:cubicBezTo>
                    <a:cubicBezTo>
                      <a:pt x="f8" y="f5"/>
                      <a:pt x="f10" y="f5"/>
                      <a:pt x="f10" y="f5"/>
                    </a:cubicBezTo>
                    <a:cubicBezTo>
                      <a:pt x="f10" y="f5"/>
                      <a:pt x="f10" y="f5"/>
                      <a:pt x="f10" y="f5"/>
                    </a:cubicBezTo>
                    <a:cubicBezTo>
                      <a:pt x="f10" y="f5"/>
                      <a:pt x="f10" y="f5"/>
                      <a:pt x="f10" y="f5"/>
                    </a:cubicBezTo>
                    <a:cubicBezTo>
                      <a:pt x="f10" y="f13"/>
                      <a:pt x="f10" y="f13"/>
                      <a:pt x="f14" y="f12"/>
                    </a:cubicBezTo>
                    <a:cubicBezTo>
                      <a:pt x="f14" y="f12"/>
                      <a:pt x="f10" y="f12"/>
                      <a:pt x="f14" y="f12"/>
                    </a:cubicBezTo>
                    <a:cubicBezTo>
                      <a:pt x="f14" y="f12"/>
                      <a:pt x="f14" y="f12"/>
                      <a:pt x="f14" y="f9"/>
                    </a:cubicBezTo>
                    <a:cubicBezTo>
                      <a:pt x="f14" y="f9"/>
                      <a:pt x="f14" y="f12"/>
                      <a:pt x="f14" y="f12"/>
                    </a:cubicBezTo>
                    <a:cubicBezTo>
                      <a:pt x="f15" y="f12"/>
                      <a:pt x="f15" y="f9"/>
                      <a:pt x="f15" y="f9"/>
                    </a:cubicBezTo>
                    <a:cubicBezTo>
                      <a:pt x="f15" y="f9"/>
                      <a:pt x="f14" y="f9"/>
                      <a:pt x="f15" y="f9"/>
                    </a:cubicBezTo>
                    <a:cubicBezTo>
                      <a:pt x="f15" y="f9"/>
                      <a:pt x="f15" y="f9"/>
                      <a:pt x="f15" y="f9"/>
                    </a:cubicBezTo>
                    <a:cubicBezTo>
                      <a:pt x="f16" y="f9"/>
                      <a:pt x="f15" y="f11"/>
                      <a:pt x="f16" y="f11"/>
                    </a:cubicBezTo>
                    <a:cubicBezTo>
                      <a:pt x="f16" y="f11"/>
                      <a:pt x="f16" y="f11"/>
                      <a:pt x="f16" y="f17"/>
                    </a:cubicBezTo>
                    <a:cubicBezTo>
                      <a:pt x="f18" y="f17"/>
                      <a:pt x="f16" y="f17"/>
                      <a:pt x="f18" y="f19"/>
                    </a:cubicBezTo>
                    <a:cubicBezTo>
                      <a:pt x="f18" y="f19"/>
                      <a:pt x="f18" y="f20"/>
                      <a:pt x="f18" y="f20"/>
                    </a:cubicBezTo>
                    <a:cubicBezTo>
                      <a:pt x="f16" y="f20"/>
                      <a:pt x="f18" y="f21"/>
                      <a:pt x="f18" y="f21"/>
                    </a:cubicBezTo>
                    <a:cubicBezTo>
                      <a:pt x="f16" y="f21"/>
                      <a:pt x="f18" y="f21"/>
                      <a:pt x="f16" y="f21"/>
                    </a:cubicBezTo>
                    <a:cubicBezTo>
                      <a:pt x="f16" y="f21"/>
                      <a:pt x="f16" y="f21"/>
                      <a:pt x="f16" y="f21"/>
                    </a:cubicBezTo>
                    <a:cubicBezTo>
                      <a:pt x="f16" y="f20"/>
                      <a:pt x="f16" y="f21"/>
                      <a:pt x="f16" y="f20"/>
                    </a:cubicBezTo>
                    <a:cubicBezTo>
                      <a:pt x="f16" y="f20"/>
                      <a:pt x="f16" y="f20"/>
                      <a:pt x="f16" y="f21"/>
                    </a:cubicBezTo>
                    <a:cubicBezTo>
                      <a:pt x="f16" y="f21"/>
                      <a:pt x="f16" y="f21"/>
                      <a:pt x="f16" y="f21"/>
                    </a:cubicBezTo>
                    <a:cubicBezTo>
                      <a:pt x="f16" y="f21"/>
                      <a:pt x="f15" y="f22"/>
                      <a:pt x="f16" y="f22"/>
                    </a:cubicBezTo>
                    <a:cubicBezTo>
                      <a:pt x="f16" y="f22"/>
                      <a:pt x="f15" y="f23"/>
                      <a:pt x="f16" y="f23"/>
                    </a:cubicBezTo>
                    <a:cubicBezTo>
                      <a:pt x="f16" y="f24"/>
                      <a:pt x="f16" y="f24"/>
                      <a:pt x="f16" y="f24"/>
                    </a:cubicBezTo>
                    <a:cubicBezTo>
                      <a:pt x="f15" y="f24"/>
                      <a:pt x="f16" y="f25"/>
                      <a:pt x="f15" y="f25"/>
                    </a:cubicBezTo>
                    <a:cubicBezTo>
                      <a:pt x="f15" y="f25"/>
                      <a:pt x="f15" y="f25"/>
                      <a:pt x="f15" y="f26"/>
                    </a:cubicBezTo>
                    <a:cubicBezTo>
                      <a:pt x="f15" y="f26"/>
                      <a:pt x="f15" y="f26"/>
                      <a:pt x="f15" y="f27"/>
                    </a:cubicBezTo>
                    <a:cubicBezTo>
                      <a:pt x="f15" y="f27"/>
                      <a:pt x="f14" y="f27"/>
                      <a:pt x="f15" y="f27"/>
                    </a:cubicBezTo>
                    <a:cubicBezTo>
                      <a:pt x="f15" y="f27"/>
                      <a:pt x="f14" y="f27"/>
                      <a:pt x="f14" y="f27"/>
                    </a:cubicBezTo>
                    <a:cubicBezTo>
                      <a:pt x="f10" y="f27"/>
                      <a:pt x="f15" y="f27"/>
                      <a:pt x="f14" y="f27"/>
                    </a:cubicBezTo>
                    <a:cubicBezTo>
                      <a:pt x="f10" y="f8"/>
                      <a:pt x="f15" y="f27"/>
                      <a:pt x="f15" y="f27"/>
                    </a:cubicBezTo>
                    <a:cubicBezTo>
                      <a:pt x="f15" y="f8"/>
                      <a:pt x="f15" y="f27"/>
                      <a:pt x="f16" y="f27"/>
                    </a:cubicBezTo>
                    <a:cubicBezTo>
                      <a:pt x="f16" y="f8"/>
                      <a:pt x="f16" y="f8"/>
                      <a:pt x="f16" y="f8"/>
                    </a:cubicBezTo>
                    <a:cubicBezTo>
                      <a:pt x="f16" y="f8"/>
                      <a:pt x="f16" y="f8"/>
                      <a:pt x="f16" y="f10"/>
                    </a:cubicBezTo>
                    <a:cubicBezTo>
                      <a:pt x="f16" y="f10"/>
                      <a:pt x="f16" y="f10"/>
                      <a:pt x="f16" y="f10"/>
                    </a:cubicBezTo>
                    <a:cubicBezTo>
                      <a:pt x="f18" y="f10"/>
                      <a:pt x="f18" y="f10"/>
                      <a:pt x="f18" y="f10"/>
                    </a:cubicBezTo>
                    <a:cubicBezTo>
                      <a:pt x="f18" y="f8"/>
                      <a:pt x="f18" y="f8"/>
                      <a:pt x="f18" y="f8"/>
                    </a:cubicBezTo>
                    <a:cubicBezTo>
                      <a:pt x="f18" y="f27"/>
                      <a:pt x="f18" y="f27"/>
                      <a:pt x="f18" y="f27"/>
                    </a:cubicBezTo>
                    <a:cubicBezTo>
                      <a:pt x="f18" y="f27"/>
                      <a:pt x="f18" y="f27"/>
                      <a:pt x="f18" y="f27"/>
                    </a:cubicBezTo>
                    <a:cubicBezTo>
                      <a:pt x="f18" y="f27"/>
                      <a:pt x="f18" y="f26"/>
                      <a:pt x="f18" y="f26"/>
                    </a:cubicBezTo>
                    <a:cubicBezTo>
                      <a:pt x="f18" y="f26"/>
                      <a:pt x="f28" y="f26"/>
                      <a:pt x="f28" y="f26"/>
                    </a:cubicBezTo>
                    <a:cubicBezTo>
                      <a:pt x="f28" y="f27"/>
                      <a:pt x="f28" y="f27"/>
                      <a:pt x="f28" y="f27"/>
                    </a:cubicBezTo>
                    <a:cubicBezTo>
                      <a:pt x="f28" y="f27"/>
                      <a:pt x="f29" y="f27"/>
                      <a:pt x="f28" y="f27"/>
                    </a:cubicBezTo>
                    <a:cubicBezTo>
                      <a:pt x="f28" y="f27"/>
                      <a:pt x="f28" y="f27"/>
                      <a:pt x="f28" y="f8"/>
                    </a:cubicBezTo>
                    <a:cubicBezTo>
                      <a:pt x="f28" y="f8"/>
                      <a:pt x="f28" y="f8"/>
                      <a:pt x="f28" y="f10"/>
                    </a:cubicBezTo>
                    <a:cubicBezTo>
                      <a:pt x="f28" y="f10"/>
                      <a:pt x="f28" y="f10"/>
                      <a:pt x="f28" y="f14"/>
                    </a:cubicBezTo>
                    <a:cubicBezTo>
                      <a:pt x="f28" y="f14"/>
                      <a:pt x="f28" y="f14"/>
                      <a:pt x="f28" y="f15"/>
                    </a:cubicBezTo>
                    <a:cubicBezTo>
                      <a:pt x="f28" y="f15"/>
                      <a:pt x="f28" y="f16"/>
                      <a:pt x="f28" y="f16"/>
                    </a:cubicBezTo>
                    <a:cubicBezTo>
                      <a:pt x="f29" y="f16"/>
                      <a:pt x="f29" y="f16"/>
                      <a:pt x="f30" y="f16"/>
                    </a:cubicBezTo>
                    <a:cubicBezTo>
                      <a:pt x="f30" y="f18"/>
                      <a:pt x="f31" y="f18"/>
                      <a:pt x="f32" y="f18"/>
                    </a:cubicBezTo>
                    <a:cubicBezTo>
                      <a:pt x="f32" y="f18"/>
                      <a:pt x="f33" y="f16"/>
                      <a:pt x="f33" y="f16"/>
                    </a:cubicBezTo>
                    <a:cubicBezTo>
                      <a:pt x="f33" y="f16"/>
                      <a:pt x="f34" y="f16"/>
                      <a:pt x="f34" y="f16"/>
                    </a:cubicBezTo>
                    <a:cubicBezTo>
                      <a:pt x="f34" y="f16"/>
                      <a:pt x="f35" y="f15"/>
                      <a:pt x="f35" y="f15"/>
                    </a:cubicBezTo>
                    <a:cubicBezTo>
                      <a:pt x="f36" y="f15"/>
                      <a:pt x="f36" y="f15"/>
                      <a:pt x="f36" y="f16"/>
                    </a:cubicBezTo>
                    <a:cubicBezTo>
                      <a:pt x="f6" y="f16"/>
                      <a:pt x="f36" y="f16"/>
                      <a:pt x="f6" y="f16"/>
                    </a:cubicBezTo>
                    <a:cubicBezTo>
                      <a:pt x="f6" y="f16"/>
                      <a:pt x="f6" y="f16"/>
                      <a:pt x="f6" y="f16"/>
                    </a:cubicBezTo>
                    <a:cubicBezTo>
                      <a:pt x="f6" y="f18"/>
                      <a:pt x="f6" y="f18"/>
                      <a:pt x="f36" y="f18"/>
                    </a:cubicBezTo>
                    <a:cubicBezTo>
                      <a:pt x="f36" y="f18"/>
                      <a:pt x="f36" y="f18"/>
                      <a:pt x="f36" y="f18"/>
                    </a:cubicBezTo>
                    <a:cubicBezTo>
                      <a:pt x="f36" y="f28"/>
                      <a:pt x="f36" y="f28"/>
                      <a:pt x="f36" y="f28"/>
                    </a:cubicBezTo>
                    <a:cubicBezTo>
                      <a:pt x="f35" y="f29"/>
                      <a:pt x="f36" y="f29"/>
                      <a:pt x="f35" y="f29"/>
                    </a:cubicBezTo>
                    <a:cubicBezTo>
                      <a:pt x="f35" y="f30"/>
                      <a:pt x="f35" y="f30"/>
                      <a:pt x="f34" y="f30"/>
                    </a:cubicBezTo>
                    <a:cubicBezTo>
                      <a:pt x="f34" y="f30"/>
                      <a:pt x="f33" y="f31"/>
                      <a:pt x="f33" y="f31"/>
                    </a:cubicBezTo>
                    <a:cubicBezTo>
                      <a:pt x="f33" y="f31"/>
                      <a:pt x="f33" y="f31"/>
                      <a:pt x="f33" y="f31"/>
                    </a:cubicBezTo>
                    <a:cubicBezTo>
                      <a:pt x="f32" y="f31"/>
                      <a:pt x="f33" y="f32"/>
                      <a:pt x="f32" y="f31"/>
                    </a:cubicBezTo>
                    <a:cubicBezTo>
                      <a:pt x="f32" y="f31"/>
                      <a:pt x="f32" y="f31"/>
                      <a:pt x="f32" y="f32"/>
                    </a:cubicBezTo>
                    <a:cubicBezTo>
                      <a:pt x="f32" y="f32"/>
                      <a:pt x="f32" y="f33"/>
                      <a:pt x="f31" y="f33"/>
                    </a:cubicBezTo>
                    <a:cubicBezTo>
                      <a:pt x="f31" y="f34"/>
                      <a:pt x="f30" y="f34"/>
                      <a:pt x="f31" y="f34"/>
                    </a:cubicBezTo>
                    <a:cubicBezTo>
                      <a:pt x="f31" y="f34"/>
                      <a:pt x="f32" y="f34"/>
                      <a:pt x="f31" y="f35"/>
                    </a:cubicBezTo>
                    <a:cubicBezTo>
                      <a:pt x="f31" y="f35"/>
                      <a:pt x="f31" y="f35"/>
                      <a:pt x="f30" y="f35"/>
                    </a:cubicBezTo>
                    <a:cubicBezTo>
                      <a:pt x="f30" y="f36"/>
                      <a:pt x="f30" y="f35"/>
                      <a:pt x="f30" y="f35"/>
                    </a:cubicBezTo>
                    <a:cubicBezTo>
                      <a:pt x="f30" y="f35"/>
                      <a:pt x="f30" y="f35"/>
                      <a:pt x="f30" y="f35"/>
                    </a:cubicBezTo>
                    <a:cubicBezTo>
                      <a:pt x="f30" y="f34"/>
                      <a:pt x="f31" y="f34"/>
                      <a:pt x="f30" y="f34"/>
                    </a:cubicBezTo>
                    <a:cubicBezTo>
                      <a:pt x="f30" y="f34"/>
                      <a:pt x="f28" y="f34"/>
                      <a:pt x="f18" y="f34"/>
                    </a:cubicBezTo>
                    <a:cubicBezTo>
                      <a:pt x="f18" y="f34"/>
                      <a:pt x="f15" y="f35"/>
                      <a:pt x="f14" y="f35"/>
                    </a:cubicBezTo>
                    <a:cubicBezTo>
                      <a:pt x="f14" y="f36"/>
                      <a:pt x="f14" y="f36"/>
                      <a:pt x="f14" y="f36"/>
                    </a:cubicBezTo>
                    <a:cubicBezTo>
                      <a:pt x="f14" y="f6"/>
                      <a:pt x="f8" y="f6"/>
                      <a:pt x="f10" y="f6"/>
                    </a:cubicBezTo>
                    <a:cubicBezTo>
                      <a:pt x="f10" y="f37"/>
                      <a:pt x="f8" y="f37"/>
                      <a:pt x="f10" y="f37"/>
                    </a:cubicBezTo>
                    <a:cubicBezTo>
                      <a:pt x="f14" y="f38"/>
                      <a:pt x="f10" y="f38"/>
                      <a:pt x="f10" y="f38"/>
                    </a:cubicBezTo>
                    <a:cubicBezTo>
                      <a:pt x="f8" y="f38"/>
                      <a:pt x="f8" y="f38"/>
                      <a:pt x="f8" y="f38"/>
                    </a:cubicBezTo>
                    <a:cubicBezTo>
                      <a:pt x="f8" y="f39"/>
                      <a:pt x="f27" y="f39"/>
                      <a:pt x="f27" y="f39"/>
                    </a:cubicBezTo>
                    <a:cubicBezTo>
                      <a:pt x="f26" y="f40"/>
                      <a:pt x="f26" y="f39"/>
                      <a:pt x="f26" y="f40"/>
                    </a:cubicBezTo>
                    <a:cubicBezTo>
                      <a:pt x="f25" y="f40"/>
                      <a:pt x="f26" y="f40"/>
                      <a:pt x="f26" y="f40"/>
                    </a:cubicBezTo>
                    <a:cubicBezTo>
                      <a:pt x="f25" y="f40"/>
                      <a:pt x="f25" y="f40"/>
                      <a:pt x="f25" y="f40"/>
                    </a:cubicBezTo>
                    <a:cubicBezTo>
                      <a:pt x="f25" y="f41"/>
                      <a:pt x="f25" y="f41"/>
                      <a:pt x="f24" y="f41"/>
                    </a:cubicBezTo>
                    <a:cubicBezTo>
                      <a:pt x="f24" y="f41"/>
                      <a:pt x="f24" y="f41"/>
                      <a:pt x="f23" y="f42"/>
                    </a:cubicBezTo>
                    <a:cubicBezTo>
                      <a:pt x="f23" y="f42"/>
                      <a:pt x="f23" y="f42"/>
                      <a:pt x="f22" y="f42"/>
                    </a:cubicBezTo>
                    <a:cubicBezTo>
                      <a:pt x="f22" y="f43"/>
                      <a:pt x="f22" y="f43"/>
                      <a:pt x="f21" y="f43"/>
                    </a:cubicBezTo>
                    <a:cubicBezTo>
                      <a:pt x="f20" y="f44"/>
                      <a:pt x="f21" y="f44"/>
                      <a:pt x="f20" y="f45"/>
                    </a:cubicBezTo>
                    <a:cubicBezTo>
                      <a:pt x="f19" y="f45"/>
                      <a:pt x="f19" y="f45"/>
                      <a:pt x="f19" y="f45"/>
                    </a:cubicBezTo>
                    <a:cubicBezTo>
                      <a:pt x="f17" y="f7"/>
                      <a:pt x="f11" y="f7"/>
                      <a:pt x="f11" y="f7"/>
                    </a:cubicBezTo>
                    <a:cubicBezTo>
                      <a:pt x="f11" y="f7"/>
                      <a:pt x="f11" y="f7"/>
                      <a:pt x="f9" y="f7"/>
                    </a:cubicBezTo>
                    <a:cubicBezTo>
                      <a:pt x="f9" y="f7"/>
                      <a:pt x="f9" y="f7"/>
                      <a:pt x="f9" y="f7"/>
                    </a:cubicBezTo>
                    <a:cubicBezTo>
                      <a:pt x="f9" y="f7"/>
                      <a:pt x="f9" y="f45"/>
                      <a:pt x="f9" y="f7"/>
                    </a:cubicBezTo>
                    <a:cubicBezTo>
                      <a:pt x="f12" y="f7"/>
                      <a:pt x="f12" y="f7"/>
                      <a:pt x="f12" y="f7"/>
                    </a:cubicBezTo>
                    <a:cubicBezTo>
                      <a:pt x="f12" y="f45"/>
                      <a:pt x="f12" y="f45"/>
                      <a:pt x="f12" y="f45"/>
                    </a:cubicBezTo>
                    <a:cubicBezTo>
                      <a:pt x="f12" y="f45"/>
                      <a:pt x="f12" y="f45"/>
                      <a:pt x="f12" y="f45"/>
                    </a:cubicBezTo>
                    <a:cubicBezTo>
                      <a:pt x="f12" y="f44"/>
                      <a:pt x="f13" y="f44"/>
                      <a:pt x="f13" y="f45"/>
                    </a:cubicBezTo>
                    <a:cubicBezTo>
                      <a:pt x="f13" y="f45"/>
                      <a:pt x="f12" y="f45"/>
                      <a:pt x="f12" y="f45"/>
                    </a:cubicBezTo>
                    <a:cubicBezTo>
                      <a:pt x="f12" y="f45"/>
                      <a:pt x="f13" y="f45"/>
                      <a:pt x="f13" y="f45"/>
                    </a:cubicBezTo>
                    <a:cubicBezTo>
                      <a:pt x="f5" y="f45"/>
                      <a:pt x="f5" y="f45"/>
                      <a:pt x="f5" y="f44"/>
                    </a:cubicBezTo>
                    <a:cubicBezTo>
                      <a:pt x="f5" y="f44"/>
                      <a:pt x="f13" y="f44"/>
                      <a:pt x="f13" y="f44"/>
                    </a:cubicBezTo>
                    <a:cubicBezTo>
                      <a:pt x="f13" y="f44"/>
                      <a:pt x="f12" y="f43"/>
                      <a:pt x="f12" y="f43"/>
                    </a:cubicBezTo>
                    <a:cubicBezTo>
                      <a:pt x="f12" y="f44"/>
                      <a:pt x="f12" y="f43"/>
                      <a:pt x="f12" y="f43"/>
                    </a:cubicBezTo>
                    <a:cubicBezTo>
                      <a:pt x="f9" y="f42"/>
                      <a:pt x="f9" y="f42"/>
                      <a:pt x="f9" y="f42"/>
                    </a:cubicBezTo>
                    <a:cubicBezTo>
                      <a:pt x="f11" y="f41"/>
                      <a:pt x="f11" y="f40"/>
                      <a:pt x="f17" y="f39"/>
                    </a:cubicBezTo>
                    <a:cubicBezTo>
                      <a:pt x="f17" y="f39"/>
                      <a:pt x="f17" y="f38"/>
                      <a:pt x="f11" y="f38"/>
                    </a:cubicBezTo>
                    <a:cubicBezTo>
                      <a:pt x="f11" y="f38"/>
                      <a:pt x="f11" y="f38"/>
                      <a:pt x="f11" y="f38"/>
                    </a:cubicBezTo>
                    <a:cubicBezTo>
                      <a:pt x="f9" y="f37"/>
                      <a:pt x="f9" y="f38"/>
                      <a:pt x="f9" y="f37"/>
                    </a:cubicBezTo>
                    <a:cubicBezTo>
                      <a:pt x="f9" y="f37"/>
                      <a:pt x="f9" y="f37"/>
                      <a:pt x="f9" y="f37"/>
                    </a:cubicBezTo>
                    <a:cubicBezTo>
                      <a:pt x="f12" y="f37"/>
                      <a:pt x="f12" y="f6"/>
                      <a:pt x="f12" y="f36"/>
                    </a:cubicBezTo>
                    <a:cubicBezTo>
                      <a:pt x="f12" y="f36"/>
                      <a:pt x="f9" y="f35"/>
                      <a:pt x="f9" y="f35"/>
                    </a:cubicBezTo>
                    <a:cubicBezTo>
                      <a:pt x="f11" y="f34"/>
                      <a:pt x="f11" y="f33"/>
                      <a:pt x="f17" y="f33"/>
                    </a:cubicBezTo>
                    <a:cubicBezTo>
                      <a:pt x="f19" y="f33"/>
                      <a:pt x="f19" y="f34"/>
                      <a:pt x="f20" y="f33"/>
                    </a:cubicBezTo>
                    <a:cubicBezTo>
                      <a:pt x="f20" y="f32"/>
                      <a:pt x="f20" y="f32"/>
                      <a:pt x="f21" y="f32"/>
                    </a:cubicBezTo>
                    <a:cubicBezTo>
                      <a:pt x="f21" y="f32"/>
                      <a:pt x="f22" y="f31"/>
                      <a:pt x="f22" y="f30"/>
                    </a:cubicBezTo>
                    <a:cubicBezTo>
                      <a:pt x="f23" y="f30"/>
                      <a:pt x="f23" y="f31"/>
                      <a:pt x="f23" y="f30"/>
                    </a:cubicBezTo>
                    <a:cubicBezTo>
                      <a:pt x="f24" y="f29"/>
                      <a:pt x="f24" y="f29"/>
                      <a:pt x="f24" y="f28"/>
                    </a:cubicBezTo>
                    <a:cubicBezTo>
                      <a:pt x="f25" y="f28"/>
                      <a:pt x="f25" y="f18"/>
                      <a:pt x="f25" y="f18"/>
                    </a:cubicBezTo>
                    <a:cubicBezTo>
                      <a:pt x="f25" y="f18"/>
                      <a:pt x="f25" y="f18"/>
                      <a:pt x="f25" y="f18"/>
                    </a:cubicBezTo>
                    <a:cubicBezTo>
                      <a:pt x="f26" y="f18"/>
                      <a:pt x="f25" y="f18"/>
                      <a:pt x="f25" y="f18"/>
                    </a:cubicBezTo>
                    <a:cubicBezTo>
                      <a:pt x="f26" y="f18"/>
                      <a:pt x="f27" y="f18"/>
                      <a:pt x="f26" y="f18"/>
                    </a:cubicBezTo>
                    <a:cubicBezTo>
                      <a:pt x="f26" y="f18"/>
                      <a:pt x="f25" y="f18"/>
                      <a:pt x="f26" y="f18"/>
                    </a:cubicBezTo>
                    <a:cubicBezTo>
                      <a:pt x="f26" y="f16"/>
                      <a:pt x="f26" y="f16"/>
                      <a:pt x="f26" y="f16"/>
                    </a:cubicBezTo>
                    <a:cubicBezTo>
                      <a:pt x="f26" y="f16"/>
                      <a:pt x="f27" y="f16"/>
                      <a:pt x="f27" y="f16"/>
                    </a:cubicBezTo>
                    <a:cubicBezTo>
                      <a:pt x="f27" y="f16"/>
                      <a:pt x="f27" y="f14"/>
                      <a:pt x="f8" y="f14"/>
                    </a:cubicBezTo>
                    <a:cubicBezTo>
                      <a:pt x="f8" y="f14"/>
                      <a:pt x="f8" y="f10"/>
                      <a:pt x="f8" y="f10"/>
                    </a:cubicBezTo>
                    <a:cubicBezTo>
                      <a:pt x="f8" y="f8"/>
                      <a:pt x="f8" y="f10"/>
                      <a:pt x="f10" y="f10"/>
                    </a:cubicBezTo>
                    <a:cubicBezTo>
                      <a:pt x="f10" y="f8"/>
                      <a:pt x="f8" y="f14"/>
                      <a:pt x="f10" y="f10"/>
                    </a:cubicBezTo>
                    <a:cubicBezTo>
                      <a:pt x="f10" y="f10"/>
                      <a:pt x="f15" y="f10"/>
                      <a:pt x="f14" y="f10"/>
                    </a:cubicBezTo>
                    <a:cubicBezTo>
                      <a:pt x="f14" y="f8"/>
                      <a:pt x="f14" y="f10"/>
                      <a:pt x="f14" y="f8"/>
                    </a:cubicBezTo>
                    <a:cubicBezTo>
                      <a:pt x="f10" y="f8"/>
                      <a:pt x="f10" y="f8"/>
                      <a:pt x="f10" y="f8"/>
                    </a:cubicBezTo>
                    <a:cubicBezTo>
                      <a:pt x="f10" y="f8"/>
                      <a:pt x="f10" y="f8"/>
                      <a:pt x="f10" y="f8"/>
                    </a:cubicBezTo>
                    <a:cubicBezTo>
                      <a:pt x="f8" y="f8"/>
                      <a:pt x="f8" y="f8"/>
                      <a:pt x="f8" y="f8"/>
                    </a:cubicBezTo>
                    <a:cubicBezTo>
                      <a:pt x="f10" y="f27"/>
                      <a:pt x="f10" y="f27"/>
                      <a:pt x="f10" y="f27"/>
                    </a:cubicBezTo>
                    <a:cubicBezTo>
                      <a:pt x="f10" y="f26"/>
                      <a:pt x="f10" y="f25"/>
                      <a:pt x="f10" y="f24"/>
                    </a:cubicBezTo>
                    <a:cubicBezTo>
                      <a:pt x="f10" y="f24"/>
                      <a:pt x="f10" y="f24"/>
                      <a:pt x="f10" y="f24"/>
                    </a:cubicBezTo>
                    <a:cubicBezTo>
                      <a:pt x="f14" y="f24"/>
                      <a:pt x="f14" y="f24"/>
                      <a:pt x="f14" y="f24"/>
                    </a:cubicBezTo>
                    <a:cubicBezTo>
                      <a:pt x="f10" y="f24"/>
                      <a:pt x="f10" y="f25"/>
                      <a:pt x="f14" y="f25"/>
                    </a:cubicBezTo>
                    <a:cubicBezTo>
                      <a:pt x="f14" y="f24"/>
                      <a:pt x="f14" y="f25"/>
                      <a:pt x="f14" y="f24"/>
                    </a:cubicBezTo>
                    <a:cubicBezTo>
                      <a:pt x="f14" y="f24"/>
                      <a:pt x="f14" y="f24"/>
                      <a:pt x="f14" y="f24"/>
                    </a:cubicBezTo>
                    <a:cubicBezTo>
                      <a:pt x="f14" y="f24"/>
                      <a:pt x="f10" y="f23"/>
                      <a:pt x="f14" y="f23"/>
                    </a:cubicBezTo>
                    <a:cubicBezTo>
                      <a:pt x="f14" y="f23"/>
                      <a:pt x="f15" y="f23"/>
                      <a:pt x="f14" y="f23"/>
                    </a:cubicBezTo>
                    <a:cubicBezTo>
                      <a:pt x="f14" y="f23"/>
                      <a:pt x="f14" y="f22"/>
                      <a:pt x="f14" y="f22"/>
                    </a:cubicBezTo>
                    <a:cubicBezTo>
                      <a:pt x="f14" y="f23"/>
                      <a:pt x="f10" y="f22"/>
                      <a:pt x="f10" y="f23"/>
                    </a:cubicBezTo>
                    <a:cubicBezTo>
                      <a:pt x="f10" y="f23"/>
                      <a:pt x="f10" y="f23"/>
                      <a:pt x="f10" y="f23"/>
                    </a:cubicBezTo>
                    <a:cubicBezTo>
                      <a:pt x="f10" y="f23"/>
                      <a:pt x="f10" y="f23"/>
                      <a:pt x="f10" y="f23"/>
                    </a:cubicBezTo>
                    <a:cubicBezTo>
                      <a:pt x="f10" y="f22"/>
                      <a:pt x="f10" y="f21"/>
                      <a:pt x="f10" y="f20"/>
                    </a:cubicBezTo>
                    <a:cubicBezTo>
                      <a:pt x="f10" y="f19"/>
                      <a:pt x="f8" y="f17"/>
                      <a:pt x="f10" y="f17"/>
                    </a:cubicBezTo>
                    <a:cubicBezTo>
                      <a:pt x="f10" y="f17"/>
                      <a:pt x="f10" y="f17"/>
                      <a:pt x="f10" y="f17"/>
                    </a:cubicBezTo>
                    <a:cubicBezTo>
                      <a:pt x="f14" y="f17"/>
                      <a:pt x="f14" y="f17"/>
                      <a:pt x="f14" y="f11"/>
                    </a:cubicBezTo>
                    <a:cubicBezTo>
                      <a:pt x="f14" y="f17"/>
                      <a:pt x="f10" y="f11"/>
                      <a:pt x="f10" y="f17"/>
                    </a:cubicBezTo>
                    <a:cubicBezTo>
                      <a:pt x="f10" y="f17"/>
                      <a:pt x="f10" y="f17"/>
                      <a:pt x="f10" y="f17"/>
                    </a:cubicBezTo>
                    <a:cubicBezTo>
                      <a:pt x="f10" y="f17"/>
                      <a:pt x="f8" y="f11"/>
                      <a:pt x="f10" y="f11"/>
                    </a:cubicBezTo>
                    <a:cubicBezTo>
                      <a:pt x="f10" y="f11"/>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67" name="New zeland">
                <a:extLst>
                  <a:ext uri="{FF2B5EF4-FFF2-40B4-BE49-F238E27FC236}">
                    <a16:creationId xmlns:a16="http://schemas.microsoft.com/office/drawing/2014/main" id="{26E2FD89-7969-8870-30A4-13EF9B2ECBAA}"/>
                  </a:ext>
                </a:extLst>
              </p:cNvPr>
              <p:cNvSpPr/>
              <p:nvPr/>
            </p:nvSpPr>
            <p:spPr>
              <a:xfrm>
                <a:off x="10518315" y="5734613"/>
                <a:ext cx="300499" cy="170352"/>
              </a:xfrm>
              <a:custGeom>
                <a:avLst/>
                <a:gdLst>
                  <a:gd name="f0" fmla="val 10800000"/>
                  <a:gd name="f1" fmla="val 5400000"/>
                  <a:gd name="f2" fmla="val 180"/>
                  <a:gd name="f3" fmla="val w"/>
                  <a:gd name="f4" fmla="val h"/>
                  <a:gd name="f5" fmla="val 0"/>
                  <a:gd name="f6" fmla="val 56"/>
                  <a:gd name="f7" fmla="val 35"/>
                  <a:gd name="f8" fmla="val 36"/>
                  <a:gd name="f9" fmla="val 18"/>
                  <a:gd name="f10" fmla="val 37"/>
                  <a:gd name="f11" fmla="val 38"/>
                  <a:gd name="f12" fmla="val 17"/>
                  <a:gd name="f13" fmla="val 39"/>
                  <a:gd name="f14" fmla="val 19"/>
                  <a:gd name="f15" fmla="val 40"/>
                  <a:gd name="f16" fmla="val 41"/>
                  <a:gd name="f17" fmla="val 16"/>
                  <a:gd name="f18" fmla="val 15"/>
                  <a:gd name="f19" fmla="val 14"/>
                  <a:gd name="f20" fmla="val 42"/>
                  <a:gd name="f21" fmla="val 43"/>
                  <a:gd name="f22" fmla="val 44"/>
                  <a:gd name="f23" fmla="val 45"/>
                  <a:gd name="f24" fmla="val 13"/>
                  <a:gd name="f25" fmla="val 46"/>
                  <a:gd name="f26" fmla="val 12"/>
                  <a:gd name="f27" fmla="val 47"/>
                  <a:gd name="f28" fmla="val 11"/>
                  <a:gd name="f29" fmla="val 48"/>
                  <a:gd name="f30" fmla="val 10"/>
                  <a:gd name="f31" fmla="val 49"/>
                  <a:gd name="f32" fmla="val 9"/>
                  <a:gd name="f33" fmla="val 50"/>
                  <a:gd name="f34" fmla="val 51"/>
                  <a:gd name="f35" fmla="val 8"/>
                  <a:gd name="f36" fmla="val 52"/>
                  <a:gd name="f37" fmla="val 7"/>
                  <a:gd name="f38" fmla="val 53"/>
                  <a:gd name="f39" fmla="val 6"/>
                  <a:gd name="f40" fmla="val 54"/>
                  <a:gd name="f41" fmla="val 5"/>
                  <a:gd name="f42" fmla="val 55"/>
                  <a:gd name="f43" fmla="val 4"/>
                  <a:gd name="f44" fmla="val 3"/>
                  <a:gd name="f45" fmla="val 2"/>
                  <a:gd name="f46" fmla="val 1"/>
                  <a:gd name="f47" fmla="val 34"/>
                  <a:gd name="f48" fmla="val 33"/>
                  <a:gd name="f49" fmla="val 32"/>
                  <a:gd name="f50" fmla="val 31"/>
                  <a:gd name="f51" fmla="val 30"/>
                  <a:gd name="f52" fmla="val 29"/>
                  <a:gd name="f53" fmla="val 28"/>
                  <a:gd name="f54" fmla="val 27"/>
                  <a:gd name="f55" fmla="val 26"/>
                  <a:gd name="f56" fmla="val 25"/>
                  <a:gd name="f57" fmla="val 24"/>
                  <a:gd name="f58" fmla="val 22"/>
                  <a:gd name="f59" fmla="val 21"/>
                  <a:gd name="f60" fmla="val 20"/>
                  <a:gd name="f61" fmla="val 23"/>
                  <a:gd name="f62" fmla="+- 0 0 -90"/>
                  <a:gd name="f63" fmla="*/ f3 1 56"/>
                  <a:gd name="f64" fmla="*/ f4 1 35"/>
                  <a:gd name="f65" fmla="+- f7 0 f5"/>
                  <a:gd name="f66" fmla="+- f6 0 f5"/>
                  <a:gd name="f67" fmla="*/ f62 f0 1"/>
                  <a:gd name="f68" fmla="*/ f66 1 56"/>
                  <a:gd name="f69" fmla="*/ f65 1 35"/>
                  <a:gd name="f70" fmla="*/ f67 1 f2"/>
                  <a:gd name="f71" fmla="*/ 38 1 f68"/>
                  <a:gd name="f72" fmla="*/ 18 1 f69"/>
                  <a:gd name="f73" fmla="*/ 39 1 f68"/>
                  <a:gd name="f74" fmla="*/ 19 1 f69"/>
                  <a:gd name="f75" fmla="*/ 40 1 f68"/>
                  <a:gd name="f76" fmla="*/ 17 1 f69"/>
                  <a:gd name="f77" fmla="*/ 41 1 f68"/>
                  <a:gd name="f78" fmla="*/ 16 1 f69"/>
                  <a:gd name="f79" fmla="*/ 14 1 f69"/>
                  <a:gd name="f80" fmla="*/ 45 1 f68"/>
                  <a:gd name="f81" fmla="*/ 13 1 f69"/>
                  <a:gd name="f82" fmla="*/ 46 1 f68"/>
                  <a:gd name="f83" fmla="*/ 48 1 f68"/>
                  <a:gd name="f84" fmla="*/ 10 1 f69"/>
                  <a:gd name="f85" fmla="*/ 49 1 f68"/>
                  <a:gd name="f86" fmla="*/ 51 1 f68"/>
                  <a:gd name="f87" fmla="*/ 8 1 f69"/>
                  <a:gd name="f88" fmla="*/ 53 1 f68"/>
                  <a:gd name="f89" fmla="*/ 6 1 f69"/>
                  <a:gd name="f90" fmla="*/ 54 1 f68"/>
                  <a:gd name="f91" fmla="*/ 5 1 f69"/>
                  <a:gd name="f92" fmla="*/ 4 1 f69"/>
                  <a:gd name="f93" fmla="*/ 55 1 f68"/>
                  <a:gd name="f94" fmla="*/ 3 1 f69"/>
                  <a:gd name="f95" fmla="*/ 2 1 f69"/>
                  <a:gd name="f96" fmla="*/ 1 1 f69"/>
                  <a:gd name="f97" fmla="*/ 0 1 f69"/>
                  <a:gd name="f98" fmla="*/ 47 1 f68"/>
                  <a:gd name="f99" fmla="*/ 42 1 f68"/>
                  <a:gd name="f100" fmla="*/ 7 1 f69"/>
                  <a:gd name="f101" fmla="*/ 9 1 f69"/>
                  <a:gd name="f102" fmla="*/ 36 1 f68"/>
                  <a:gd name="f103" fmla="*/ 11 1 f69"/>
                  <a:gd name="f104" fmla="*/ 32 1 f68"/>
                  <a:gd name="f105" fmla="*/ 26 1 f68"/>
                  <a:gd name="f106" fmla="*/ 21 1 f68"/>
                  <a:gd name="f107" fmla="*/ 17 1 f68"/>
                  <a:gd name="f108" fmla="*/ 20 1 f69"/>
                  <a:gd name="f109" fmla="*/ 12 1 f68"/>
                  <a:gd name="f110" fmla="*/ 23 1 f69"/>
                  <a:gd name="f111" fmla="*/ 6 1 f68"/>
                  <a:gd name="f112" fmla="*/ 26 1 f69"/>
                  <a:gd name="f113" fmla="*/ 2 1 f68"/>
                  <a:gd name="f114" fmla="*/ 29 1 f69"/>
                  <a:gd name="f115" fmla="*/ 30 1 f69"/>
                  <a:gd name="f116" fmla="*/ 1 1 f68"/>
                  <a:gd name="f117" fmla="*/ 31 1 f69"/>
                  <a:gd name="f118" fmla="*/ 4 1 f68"/>
                  <a:gd name="f119" fmla="*/ 33 1 f69"/>
                  <a:gd name="f120" fmla="*/ 7 1 f68"/>
                  <a:gd name="f121" fmla="*/ 8 1 f68"/>
                  <a:gd name="f122" fmla="*/ 34 1 f69"/>
                  <a:gd name="f123" fmla="*/ 13 1 f68"/>
                  <a:gd name="f124" fmla="*/ 35 1 f69"/>
                  <a:gd name="f125" fmla="*/ 27 1 f68"/>
                  <a:gd name="f126" fmla="*/ 31 1 f68"/>
                  <a:gd name="f127" fmla="*/ 21 1 f69"/>
                  <a:gd name="f128" fmla="*/ 0 1 f68"/>
                  <a:gd name="f129" fmla="*/ f6 1 f68"/>
                  <a:gd name="f130" fmla="*/ f7 1 f69"/>
                  <a:gd name="f131" fmla="+- f70 0 f1"/>
                  <a:gd name="f132" fmla="*/ f128 f63 1"/>
                  <a:gd name="f133" fmla="*/ f129 f63 1"/>
                  <a:gd name="f134" fmla="*/ f130 f64 1"/>
                  <a:gd name="f135" fmla="*/ f97 f64 1"/>
                  <a:gd name="f136" fmla="*/ f71 f63 1"/>
                  <a:gd name="f137" fmla="*/ f72 f64 1"/>
                  <a:gd name="f138" fmla="*/ f73 f63 1"/>
                  <a:gd name="f139" fmla="*/ f74 f64 1"/>
                  <a:gd name="f140" fmla="*/ f75 f63 1"/>
                  <a:gd name="f141" fmla="*/ f76 f64 1"/>
                  <a:gd name="f142" fmla="*/ f77 f63 1"/>
                  <a:gd name="f143" fmla="*/ f78 f64 1"/>
                  <a:gd name="f144" fmla="*/ f79 f64 1"/>
                  <a:gd name="f145" fmla="*/ f80 f63 1"/>
                  <a:gd name="f146" fmla="*/ f81 f64 1"/>
                  <a:gd name="f147" fmla="*/ f82 f63 1"/>
                  <a:gd name="f148" fmla="*/ f83 f63 1"/>
                  <a:gd name="f149" fmla="*/ f84 f64 1"/>
                  <a:gd name="f150" fmla="*/ f85 f63 1"/>
                  <a:gd name="f151" fmla="*/ f86 f63 1"/>
                  <a:gd name="f152" fmla="*/ f87 f64 1"/>
                  <a:gd name="f153" fmla="*/ f88 f63 1"/>
                  <a:gd name="f154" fmla="*/ f89 f64 1"/>
                  <a:gd name="f155" fmla="*/ f90 f63 1"/>
                  <a:gd name="f156" fmla="*/ f91 f64 1"/>
                  <a:gd name="f157" fmla="*/ f92 f64 1"/>
                  <a:gd name="f158" fmla="*/ f93 f63 1"/>
                  <a:gd name="f159" fmla="*/ f94 f64 1"/>
                  <a:gd name="f160" fmla="*/ f95 f64 1"/>
                  <a:gd name="f161" fmla="*/ f96 f64 1"/>
                  <a:gd name="f162" fmla="*/ f98 f63 1"/>
                  <a:gd name="f163" fmla="*/ f99 f63 1"/>
                  <a:gd name="f164" fmla="*/ f100 f64 1"/>
                  <a:gd name="f165" fmla="*/ f101 f64 1"/>
                  <a:gd name="f166" fmla="*/ f102 f63 1"/>
                  <a:gd name="f167" fmla="*/ f103 f64 1"/>
                  <a:gd name="f168" fmla="*/ f104 f63 1"/>
                  <a:gd name="f169" fmla="*/ f105 f63 1"/>
                  <a:gd name="f170" fmla="*/ f106 f63 1"/>
                  <a:gd name="f171" fmla="*/ f107 f63 1"/>
                  <a:gd name="f172" fmla="*/ f108 f64 1"/>
                  <a:gd name="f173" fmla="*/ f109 f63 1"/>
                  <a:gd name="f174" fmla="*/ f110 f64 1"/>
                  <a:gd name="f175" fmla="*/ f111 f63 1"/>
                  <a:gd name="f176" fmla="*/ f112 f64 1"/>
                  <a:gd name="f177" fmla="*/ f113 f63 1"/>
                  <a:gd name="f178" fmla="*/ f114 f64 1"/>
                  <a:gd name="f179" fmla="*/ f115 f64 1"/>
                  <a:gd name="f180" fmla="*/ f116 f63 1"/>
                  <a:gd name="f181" fmla="*/ f117 f64 1"/>
                  <a:gd name="f182" fmla="*/ f118 f63 1"/>
                  <a:gd name="f183" fmla="*/ f119 f64 1"/>
                  <a:gd name="f184" fmla="*/ f120 f63 1"/>
                  <a:gd name="f185" fmla="*/ f121 f63 1"/>
                  <a:gd name="f186" fmla="*/ f122 f64 1"/>
                  <a:gd name="f187" fmla="*/ f123 f63 1"/>
                  <a:gd name="f188" fmla="*/ f124 f64 1"/>
                  <a:gd name="f189" fmla="*/ f125 f63 1"/>
                  <a:gd name="f190" fmla="*/ f126 f63 1"/>
                  <a:gd name="f191" fmla="*/ f127 f64 1"/>
                </a:gdLst>
                <a:ahLst/>
                <a:cxnLst>
                  <a:cxn ang="3cd4">
                    <a:pos x="hc" y="t"/>
                  </a:cxn>
                  <a:cxn ang="0">
                    <a:pos x="r" y="vc"/>
                  </a:cxn>
                  <a:cxn ang="cd4">
                    <a:pos x="hc" y="b"/>
                  </a:cxn>
                  <a:cxn ang="cd2">
                    <a:pos x="l" y="vc"/>
                  </a:cxn>
                  <a:cxn ang="f131">
                    <a:pos x="f136" y="f137"/>
                  </a:cxn>
                  <a:cxn ang="f131">
                    <a:pos x="f136" y="f137"/>
                  </a:cxn>
                  <a:cxn ang="f131">
                    <a:pos x="f138" y="f139"/>
                  </a:cxn>
                  <a:cxn ang="f131">
                    <a:pos x="f140" y="f137"/>
                  </a:cxn>
                  <a:cxn ang="f131">
                    <a:pos x="f140" y="f141"/>
                  </a:cxn>
                  <a:cxn ang="f131">
                    <a:pos x="f140" y="f137"/>
                  </a:cxn>
                  <a:cxn ang="f131">
                    <a:pos x="f142" y="f137"/>
                  </a:cxn>
                  <a:cxn ang="f131">
                    <a:pos x="f142" y="f141"/>
                  </a:cxn>
                  <a:cxn ang="f131">
                    <a:pos x="f140" y="f141"/>
                  </a:cxn>
                  <a:cxn ang="f131">
                    <a:pos x="f140" y="f143"/>
                  </a:cxn>
                  <a:cxn ang="f131">
                    <a:pos x="f142" y="f144"/>
                  </a:cxn>
                  <a:cxn ang="f131">
                    <a:pos x="f145" y="f146"/>
                  </a:cxn>
                  <a:cxn ang="f131">
                    <a:pos x="f147" y="f146"/>
                  </a:cxn>
                  <a:cxn ang="f131">
                    <a:pos x="f148" y="f149"/>
                  </a:cxn>
                  <a:cxn ang="f131">
                    <a:pos x="f150" y="f149"/>
                  </a:cxn>
                  <a:cxn ang="f131">
                    <a:pos x="f151" y="f152"/>
                  </a:cxn>
                  <a:cxn ang="f131">
                    <a:pos x="f153" y="f154"/>
                  </a:cxn>
                  <a:cxn ang="f131">
                    <a:pos x="f155" y="f156"/>
                  </a:cxn>
                  <a:cxn ang="f131">
                    <a:pos x="f155" y="f157"/>
                  </a:cxn>
                  <a:cxn ang="f131">
                    <a:pos x="f158" y="f159"/>
                  </a:cxn>
                  <a:cxn ang="f131">
                    <a:pos x="f155" y="f159"/>
                  </a:cxn>
                  <a:cxn ang="f131">
                    <a:pos x="f158" y="f159"/>
                  </a:cxn>
                  <a:cxn ang="f131">
                    <a:pos x="f158" y="f160"/>
                  </a:cxn>
                  <a:cxn ang="f131">
                    <a:pos x="f155" y="f160"/>
                  </a:cxn>
                  <a:cxn ang="f131">
                    <a:pos x="f155" y="f161"/>
                  </a:cxn>
                  <a:cxn ang="f131">
                    <a:pos x="f153" y="f160"/>
                  </a:cxn>
                  <a:cxn ang="f131">
                    <a:pos x="f151" y="f160"/>
                  </a:cxn>
                  <a:cxn ang="f131">
                    <a:pos x="f151" y="f160"/>
                  </a:cxn>
                  <a:cxn ang="f131">
                    <a:pos x="f151" y="f161"/>
                  </a:cxn>
                  <a:cxn ang="f131">
                    <a:pos x="f151" y="f135"/>
                  </a:cxn>
                  <a:cxn ang="f131">
                    <a:pos x="f151" y="f135"/>
                  </a:cxn>
                  <a:cxn ang="f131">
                    <a:pos x="f150" y="f161"/>
                  </a:cxn>
                  <a:cxn ang="f131">
                    <a:pos x="f162" y="f159"/>
                  </a:cxn>
                  <a:cxn ang="f131">
                    <a:pos x="f145" y="f156"/>
                  </a:cxn>
                  <a:cxn ang="f131">
                    <a:pos x="f163" y="f156"/>
                  </a:cxn>
                  <a:cxn ang="f131">
                    <a:pos x="f140" y="f164"/>
                  </a:cxn>
                  <a:cxn ang="f131">
                    <a:pos x="f138" y="f165"/>
                  </a:cxn>
                  <a:cxn ang="f131">
                    <a:pos x="f166" y="f167"/>
                  </a:cxn>
                  <a:cxn ang="f131">
                    <a:pos x="f168" y="f146"/>
                  </a:cxn>
                  <a:cxn ang="f131">
                    <a:pos x="f169" y="f143"/>
                  </a:cxn>
                  <a:cxn ang="f131">
                    <a:pos x="f170" y="f139"/>
                  </a:cxn>
                  <a:cxn ang="f131">
                    <a:pos x="f171" y="f172"/>
                  </a:cxn>
                  <a:cxn ang="f131">
                    <a:pos x="f173" y="f174"/>
                  </a:cxn>
                  <a:cxn ang="f131">
                    <a:pos x="f175" y="f176"/>
                  </a:cxn>
                  <a:cxn ang="f131">
                    <a:pos x="f177" y="f178"/>
                  </a:cxn>
                  <a:cxn ang="f131">
                    <a:pos x="f177" y="f179"/>
                  </a:cxn>
                  <a:cxn ang="f131">
                    <a:pos x="f180" y="f181"/>
                  </a:cxn>
                  <a:cxn ang="f131">
                    <a:pos x="f182" y="f183"/>
                  </a:cxn>
                  <a:cxn ang="f131">
                    <a:pos x="f184" y="f183"/>
                  </a:cxn>
                  <a:cxn ang="f131">
                    <a:pos x="f185" y="f186"/>
                  </a:cxn>
                  <a:cxn ang="f131">
                    <a:pos x="f187" y="f188"/>
                  </a:cxn>
                  <a:cxn ang="f131">
                    <a:pos x="f171" y="f183"/>
                  </a:cxn>
                  <a:cxn ang="f131">
                    <a:pos x="f170" y="f179"/>
                  </a:cxn>
                  <a:cxn ang="f131">
                    <a:pos x="f189" y="f176"/>
                  </a:cxn>
                  <a:cxn ang="f131">
                    <a:pos x="f190" y="f191"/>
                  </a:cxn>
                  <a:cxn ang="f131">
                    <a:pos x="f166" y="f137"/>
                  </a:cxn>
                </a:cxnLst>
                <a:rect l="f132" t="f135" r="f133" b="f134"/>
                <a:pathLst>
                  <a:path w="56" h="35">
                    <a:moveTo>
                      <a:pt x="f8" y="f9"/>
                    </a:moveTo>
                    <a:cubicBezTo>
                      <a:pt x="f10" y="f9"/>
                      <a:pt x="f10" y="f9"/>
                      <a:pt x="f11" y="f9"/>
                    </a:cubicBezTo>
                    <a:cubicBezTo>
                      <a:pt x="f11" y="f12"/>
                      <a:pt x="f13" y="f12"/>
                      <a:pt x="f11" y="f9"/>
                    </a:cubicBezTo>
                    <a:cubicBezTo>
                      <a:pt x="f11" y="f9"/>
                      <a:pt x="f11" y="f9"/>
                      <a:pt x="f11" y="f9"/>
                    </a:cubicBezTo>
                    <a:cubicBezTo>
                      <a:pt x="f11" y="f9"/>
                      <a:pt x="f13" y="f9"/>
                      <a:pt x="f13" y="f9"/>
                    </a:cubicBezTo>
                    <a:cubicBezTo>
                      <a:pt x="f13" y="f9"/>
                      <a:pt x="f13" y="f14"/>
                      <a:pt x="f13" y="f14"/>
                    </a:cubicBezTo>
                    <a:cubicBezTo>
                      <a:pt x="f15" y="f14"/>
                      <a:pt x="f15" y="f14"/>
                      <a:pt x="f15" y="f14"/>
                    </a:cubicBezTo>
                    <a:cubicBezTo>
                      <a:pt x="f15" y="f14"/>
                      <a:pt x="f16" y="f14"/>
                      <a:pt x="f15" y="f9"/>
                    </a:cubicBezTo>
                    <a:cubicBezTo>
                      <a:pt x="f15" y="f9"/>
                      <a:pt x="f15" y="f9"/>
                      <a:pt x="f15" y="f9"/>
                    </a:cubicBezTo>
                    <a:cubicBezTo>
                      <a:pt x="f15" y="f9"/>
                      <a:pt x="f15" y="f9"/>
                      <a:pt x="f15" y="f12"/>
                    </a:cubicBezTo>
                    <a:cubicBezTo>
                      <a:pt x="f15" y="f12"/>
                      <a:pt x="f15" y="f12"/>
                      <a:pt x="f15" y="f12"/>
                    </a:cubicBezTo>
                    <a:cubicBezTo>
                      <a:pt x="f15" y="f9"/>
                      <a:pt x="f15" y="f9"/>
                      <a:pt x="f15" y="f9"/>
                    </a:cubicBezTo>
                    <a:cubicBezTo>
                      <a:pt x="f15" y="f9"/>
                      <a:pt x="f15" y="f9"/>
                      <a:pt x="f16" y="f9"/>
                    </a:cubicBezTo>
                    <a:cubicBezTo>
                      <a:pt x="f16" y="f9"/>
                      <a:pt x="f16" y="f9"/>
                      <a:pt x="f16" y="f9"/>
                    </a:cubicBezTo>
                    <a:cubicBezTo>
                      <a:pt x="f16" y="f9"/>
                      <a:pt x="f16" y="f9"/>
                      <a:pt x="f16" y="f9"/>
                    </a:cubicBezTo>
                    <a:cubicBezTo>
                      <a:pt x="f16" y="f9"/>
                      <a:pt x="f16" y="f12"/>
                      <a:pt x="f16" y="f12"/>
                    </a:cubicBezTo>
                    <a:cubicBezTo>
                      <a:pt x="f16" y="f12"/>
                      <a:pt x="f16" y="f12"/>
                      <a:pt x="f16" y="f12"/>
                    </a:cubicBezTo>
                    <a:cubicBezTo>
                      <a:pt x="f15" y="f12"/>
                      <a:pt x="f15" y="f17"/>
                      <a:pt x="f15" y="f12"/>
                    </a:cubicBezTo>
                    <a:cubicBezTo>
                      <a:pt x="f15" y="f12"/>
                      <a:pt x="f13" y="f12"/>
                      <a:pt x="f13" y="f12"/>
                    </a:cubicBezTo>
                    <a:cubicBezTo>
                      <a:pt x="f13" y="f17"/>
                      <a:pt x="f15" y="f12"/>
                      <a:pt x="f15" y="f17"/>
                    </a:cubicBezTo>
                    <a:cubicBezTo>
                      <a:pt x="f15" y="f17"/>
                      <a:pt x="f15" y="f17"/>
                      <a:pt x="f15" y="f18"/>
                    </a:cubicBezTo>
                    <a:cubicBezTo>
                      <a:pt x="f15" y="f18"/>
                      <a:pt x="f16" y="f19"/>
                      <a:pt x="f16" y="f19"/>
                    </a:cubicBezTo>
                    <a:cubicBezTo>
                      <a:pt x="f20" y="f19"/>
                      <a:pt x="f21" y="f19"/>
                      <a:pt x="f22" y="f19"/>
                    </a:cubicBezTo>
                    <a:cubicBezTo>
                      <a:pt x="f22" y="f19"/>
                      <a:pt x="f23" y="f19"/>
                      <a:pt x="f23" y="f24"/>
                    </a:cubicBezTo>
                    <a:cubicBezTo>
                      <a:pt x="f23" y="f24"/>
                      <a:pt x="f23" y="f24"/>
                      <a:pt x="f23" y="f24"/>
                    </a:cubicBezTo>
                    <a:cubicBezTo>
                      <a:pt x="f23" y="f24"/>
                      <a:pt x="f23" y="f24"/>
                      <a:pt x="f25" y="f24"/>
                    </a:cubicBezTo>
                    <a:cubicBezTo>
                      <a:pt x="f25" y="f26"/>
                      <a:pt x="f27" y="f28"/>
                      <a:pt x="f29" y="f28"/>
                    </a:cubicBezTo>
                    <a:cubicBezTo>
                      <a:pt x="f29" y="f28"/>
                      <a:pt x="f27" y="f30"/>
                      <a:pt x="f29" y="f30"/>
                    </a:cubicBezTo>
                    <a:cubicBezTo>
                      <a:pt x="f29" y="f30"/>
                      <a:pt x="f31" y="f30"/>
                      <a:pt x="f31" y="f30"/>
                    </a:cubicBezTo>
                    <a:cubicBezTo>
                      <a:pt x="f31" y="f30"/>
                      <a:pt x="f31" y="f30"/>
                      <a:pt x="f31" y="f30"/>
                    </a:cubicBezTo>
                    <a:cubicBezTo>
                      <a:pt x="f31" y="f30"/>
                      <a:pt x="f31" y="f32"/>
                      <a:pt x="f31" y="f32"/>
                    </a:cubicBezTo>
                    <a:cubicBezTo>
                      <a:pt x="f33" y="f32"/>
                      <a:pt x="f33" y="f32"/>
                      <a:pt x="f34" y="f35"/>
                    </a:cubicBezTo>
                    <a:cubicBezTo>
                      <a:pt x="f34" y="f35"/>
                      <a:pt x="f34" y="f35"/>
                      <a:pt x="f36" y="f37"/>
                    </a:cubicBezTo>
                    <a:cubicBezTo>
                      <a:pt x="f36" y="f37"/>
                      <a:pt x="f38" y="f37"/>
                      <a:pt x="f38" y="f39"/>
                    </a:cubicBezTo>
                    <a:cubicBezTo>
                      <a:pt x="f40" y="f39"/>
                      <a:pt x="f40" y="f41"/>
                      <a:pt x="f40" y="f41"/>
                    </a:cubicBezTo>
                    <a:cubicBezTo>
                      <a:pt x="f42" y="f41"/>
                      <a:pt x="f40" y="f41"/>
                      <a:pt x="f40" y="f41"/>
                    </a:cubicBezTo>
                    <a:cubicBezTo>
                      <a:pt x="f40" y="f41"/>
                      <a:pt x="f40" y="f41"/>
                      <a:pt x="f40" y="f43"/>
                    </a:cubicBezTo>
                    <a:cubicBezTo>
                      <a:pt x="f40" y="f43"/>
                      <a:pt x="f40" y="f43"/>
                      <a:pt x="f40" y="f43"/>
                    </a:cubicBezTo>
                    <a:cubicBezTo>
                      <a:pt x="f42" y="f44"/>
                      <a:pt x="f40" y="f44"/>
                      <a:pt x="f40" y="f44"/>
                    </a:cubicBezTo>
                    <a:cubicBezTo>
                      <a:pt x="f42" y="f43"/>
                      <a:pt x="f42" y="f44"/>
                      <a:pt x="f42" y="f44"/>
                    </a:cubicBezTo>
                    <a:cubicBezTo>
                      <a:pt x="f42" y="f44"/>
                      <a:pt x="f6" y="f44"/>
                      <a:pt x="f42" y="f44"/>
                    </a:cubicBezTo>
                    <a:cubicBezTo>
                      <a:pt x="f42" y="f44"/>
                      <a:pt x="f40" y="f44"/>
                      <a:pt x="f40" y="f44"/>
                    </a:cubicBezTo>
                    <a:cubicBezTo>
                      <a:pt x="f40" y="f44"/>
                      <a:pt x="f38" y="f44"/>
                      <a:pt x="f38" y="f44"/>
                    </a:cubicBezTo>
                    <a:cubicBezTo>
                      <a:pt x="f40" y="f44"/>
                      <a:pt x="f42" y="f44"/>
                      <a:pt x="f42" y="f44"/>
                    </a:cubicBezTo>
                    <a:cubicBezTo>
                      <a:pt x="f42" y="f44"/>
                      <a:pt x="f40" y="f45"/>
                      <a:pt x="f42" y="f45"/>
                    </a:cubicBezTo>
                    <a:cubicBezTo>
                      <a:pt x="f42" y="f44"/>
                      <a:pt x="f42" y="f44"/>
                      <a:pt x="f42" y="f45"/>
                    </a:cubicBezTo>
                    <a:cubicBezTo>
                      <a:pt x="f42" y="f45"/>
                      <a:pt x="f42" y="f45"/>
                      <a:pt x="f42" y="f45"/>
                    </a:cubicBezTo>
                    <a:cubicBezTo>
                      <a:pt x="f40" y="f45"/>
                      <a:pt x="f42" y="f45"/>
                      <a:pt x="f40" y="f45"/>
                    </a:cubicBezTo>
                    <a:cubicBezTo>
                      <a:pt x="f40" y="f45"/>
                      <a:pt x="f40" y="f46"/>
                      <a:pt x="f40" y="f46"/>
                    </a:cubicBezTo>
                    <a:cubicBezTo>
                      <a:pt x="f38" y="f45"/>
                      <a:pt x="f40" y="f46"/>
                      <a:pt x="f40" y="f46"/>
                    </a:cubicBezTo>
                    <a:cubicBezTo>
                      <a:pt x="f38" y="f46"/>
                      <a:pt x="f40" y="f46"/>
                      <a:pt x="f38" y="f45"/>
                    </a:cubicBezTo>
                    <a:cubicBezTo>
                      <a:pt x="f38" y="f45"/>
                      <a:pt x="f38" y="f45"/>
                      <a:pt x="f38" y="f45"/>
                    </a:cubicBezTo>
                    <a:cubicBezTo>
                      <a:pt x="f38" y="f45"/>
                      <a:pt x="f38" y="f45"/>
                      <a:pt x="f36" y="f45"/>
                    </a:cubicBezTo>
                    <a:cubicBezTo>
                      <a:pt x="f36" y="f45"/>
                      <a:pt x="f36" y="f45"/>
                      <a:pt x="f34" y="f45"/>
                    </a:cubicBezTo>
                    <a:cubicBezTo>
                      <a:pt x="f34" y="f44"/>
                      <a:pt x="f34" y="f44"/>
                      <a:pt x="f34" y="f44"/>
                    </a:cubicBezTo>
                    <a:cubicBezTo>
                      <a:pt x="f33" y="f45"/>
                      <a:pt x="f34" y="f45"/>
                      <a:pt x="f34" y="f45"/>
                    </a:cubicBezTo>
                    <a:cubicBezTo>
                      <a:pt x="f34" y="f45"/>
                      <a:pt x="f34" y="f45"/>
                      <a:pt x="f34" y="f45"/>
                    </a:cubicBezTo>
                    <a:cubicBezTo>
                      <a:pt x="f34" y="f46"/>
                      <a:pt x="f34" y="f46"/>
                      <a:pt x="f34" y="f46"/>
                    </a:cubicBezTo>
                    <a:cubicBezTo>
                      <a:pt x="f33" y="f46"/>
                      <a:pt x="f33" y="f46"/>
                      <a:pt x="f33" y="f46"/>
                    </a:cubicBezTo>
                    <a:cubicBezTo>
                      <a:pt x="f34" y="f5"/>
                      <a:pt x="f34" y="f5"/>
                      <a:pt x="f34" y="f5"/>
                    </a:cubicBezTo>
                    <a:cubicBezTo>
                      <a:pt x="f36" y="f5"/>
                      <a:pt x="f36" y="f5"/>
                      <a:pt x="f36" y="f5"/>
                    </a:cubicBezTo>
                    <a:cubicBezTo>
                      <a:pt x="f36" y="f5"/>
                      <a:pt x="f36" y="f5"/>
                      <a:pt x="f34" y="f5"/>
                    </a:cubicBezTo>
                    <a:cubicBezTo>
                      <a:pt x="f34" y="f5"/>
                      <a:pt x="f33" y="f5"/>
                      <a:pt x="f33" y="f5"/>
                    </a:cubicBezTo>
                    <a:cubicBezTo>
                      <a:pt x="f33" y="f46"/>
                      <a:pt x="f33" y="f5"/>
                      <a:pt x="f31" y="f46"/>
                    </a:cubicBezTo>
                    <a:cubicBezTo>
                      <a:pt x="f31" y="f46"/>
                      <a:pt x="f29" y="f46"/>
                      <a:pt x="f29" y="f45"/>
                    </a:cubicBezTo>
                    <a:cubicBezTo>
                      <a:pt x="f29" y="f45"/>
                      <a:pt x="f29" y="f45"/>
                      <a:pt x="f27" y="f44"/>
                    </a:cubicBezTo>
                    <a:cubicBezTo>
                      <a:pt x="f27" y="f43"/>
                      <a:pt x="f25" y="f43"/>
                      <a:pt x="f25" y="f43"/>
                    </a:cubicBezTo>
                    <a:cubicBezTo>
                      <a:pt x="f25" y="f43"/>
                      <a:pt x="f23" y="f43"/>
                      <a:pt x="f23" y="f41"/>
                    </a:cubicBezTo>
                    <a:cubicBezTo>
                      <a:pt x="f23" y="f41"/>
                      <a:pt x="f22" y="f41"/>
                      <a:pt x="f21" y="f41"/>
                    </a:cubicBezTo>
                    <a:cubicBezTo>
                      <a:pt x="f20" y="f41"/>
                      <a:pt x="f20" y="f41"/>
                      <a:pt x="f20" y="f41"/>
                    </a:cubicBezTo>
                    <a:cubicBezTo>
                      <a:pt x="f20" y="f41"/>
                      <a:pt x="f20" y="f39"/>
                      <a:pt x="f20" y="f39"/>
                    </a:cubicBezTo>
                    <a:cubicBezTo>
                      <a:pt x="f16" y="f39"/>
                      <a:pt x="f16" y="f37"/>
                      <a:pt x="f15" y="f37"/>
                    </a:cubicBezTo>
                    <a:cubicBezTo>
                      <a:pt x="f15" y="f35"/>
                      <a:pt x="f15" y="f35"/>
                      <a:pt x="f15" y="f35"/>
                    </a:cubicBezTo>
                    <a:cubicBezTo>
                      <a:pt x="f13" y="f32"/>
                      <a:pt x="f13" y="f32"/>
                      <a:pt x="f13" y="f32"/>
                    </a:cubicBezTo>
                    <a:cubicBezTo>
                      <a:pt x="f11" y="f32"/>
                      <a:pt x="f11" y="f30"/>
                      <a:pt x="f11" y="f30"/>
                    </a:cubicBezTo>
                    <a:cubicBezTo>
                      <a:pt x="f10" y="f30"/>
                      <a:pt x="f10" y="f28"/>
                      <a:pt x="f8" y="f28"/>
                    </a:cubicBezTo>
                    <a:cubicBezTo>
                      <a:pt x="f7" y="f28"/>
                      <a:pt x="f47" y="f26"/>
                      <a:pt x="f47" y="f26"/>
                    </a:cubicBezTo>
                    <a:cubicBezTo>
                      <a:pt x="f48" y="f26"/>
                      <a:pt x="f48" y="f26"/>
                      <a:pt x="f49" y="f24"/>
                    </a:cubicBezTo>
                    <a:cubicBezTo>
                      <a:pt x="f50" y="f19"/>
                      <a:pt x="f51" y="f19"/>
                      <a:pt x="f52" y="f18"/>
                    </a:cubicBezTo>
                    <a:cubicBezTo>
                      <a:pt x="f53" y="f17"/>
                      <a:pt x="f54" y="f17"/>
                      <a:pt x="f55" y="f17"/>
                    </a:cubicBezTo>
                    <a:cubicBezTo>
                      <a:pt x="f55" y="f12"/>
                      <a:pt x="f55" y="f17"/>
                      <a:pt x="f56" y="f17"/>
                    </a:cubicBezTo>
                    <a:cubicBezTo>
                      <a:pt x="f57" y="f12"/>
                      <a:pt x="f58" y="f9"/>
                      <a:pt x="f59" y="f14"/>
                    </a:cubicBezTo>
                    <a:cubicBezTo>
                      <a:pt x="f60" y="f60"/>
                      <a:pt x="f14" y="f60"/>
                      <a:pt x="f9" y="f60"/>
                    </a:cubicBezTo>
                    <a:cubicBezTo>
                      <a:pt x="f9" y="f60"/>
                      <a:pt x="f12" y="f60"/>
                      <a:pt x="f12" y="f60"/>
                    </a:cubicBezTo>
                    <a:cubicBezTo>
                      <a:pt x="f17" y="f59"/>
                      <a:pt x="f18" y="f59"/>
                      <a:pt x="f18" y="f58"/>
                    </a:cubicBezTo>
                    <a:cubicBezTo>
                      <a:pt x="f19" y="f58"/>
                      <a:pt x="f24" y="f58"/>
                      <a:pt x="f26" y="f61"/>
                    </a:cubicBezTo>
                    <a:cubicBezTo>
                      <a:pt x="f28" y="f57"/>
                      <a:pt x="f30" y="f61"/>
                      <a:pt x="f35" y="f56"/>
                    </a:cubicBezTo>
                    <a:cubicBezTo>
                      <a:pt x="f39" y="f55"/>
                      <a:pt x="f41" y="f55"/>
                      <a:pt x="f39" y="f55"/>
                    </a:cubicBezTo>
                    <a:cubicBezTo>
                      <a:pt x="f39" y="f55"/>
                      <a:pt x="f43" y="f54"/>
                      <a:pt x="f43" y="f54"/>
                    </a:cubicBezTo>
                    <a:cubicBezTo>
                      <a:pt x="f44" y="f54"/>
                      <a:pt x="f45" y="f53"/>
                      <a:pt x="f45" y="f52"/>
                    </a:cubicBezTo>
                    <a:cubicBezTo>
                      <a:pt x="f46" y="f52"/>
                      <a:pt x="f46" y="f51"/>
                      <a:pt x="f46" y="f51"/>
                    </a:cubicBezTo>
                    <a:cubicBezTo>
                      <a:pt x="f45" y="f51"/>
                      <a:pt x="f45" y="f51"/>
                      <a:pt x="f45" y="f51"/>
                    </a:cubicBezTo>
                    <a:cubicBezTo>
                      <a:pt x="f45" y="f50"/>
                      <a:pt x="f43" y="f50"/>
                      <a:pt x="f44" y="f50"/>
                    </a:cubicBezTo>
                    <a:cubicBezTo>
                      <a:pt x="f45" y="f50"/>
                      <a:pt x="f5" y="f50"/>
                      <a:pt x="f46" y="f50"/>
                    </a:cubicBezTo>
                    <a:cubicBezTo>
                      <a:pt x="f45" y="f49"/>
                      <a:pt x="f45" y="f49"/>
                      <a:pt x="f44" y="f49"/>
                    </a:cubicBezTo>
                    <a:cubicBezTo>
                      <a:pt x="f43" y="f49"/>
                      <a:pt x="f43" y="f48"/>
                      <a:pt x="f43" y="f48"/>
                    </a:cubicBezTo>
                    <a:cubicBezTo>
                      <a:pt x="f41" y="f49"/>
                      <a:pt x="f41" y="f49"/>
                      <a:pt x="f41" y="f48"/>
                    </a:cubicBezTo>
                    <a:cubicBezTo>
                      <a:pt x="f39" y="f48"/>
                      <a:pt x="f39" y="f48"/>
                      <a:pt x="f37" y="f48"/>
                    </a:cubicBezTo>
                    <a:cubicBezTo>
                      <a:pt x="f37" y="f48"/>
                      <a:pt x="f37" y="f48"/>
                      <a:pt x="f37" y="f47"/>
                    </a:cubicBezTo>
                    <a:cubicBezTo>
                      <a:pt x="f37" y="f47"/>
                      <a:pt x="f37" y="f47"/>
                      <a:pt x="f35" y="f47"/>
                    </a:cubicBezTo>
                    <a:cubicBezTo>
                      <a:pt x="f32" y="f47"/>
                      <a:pt x="f30" y="f47"/>
                      <a:pt x="f28" y="f47"/>
                    </a:cubicBezTo>
                    <a:cubicBezTo>
                      <a:pt x="f28" y="f7"/>
                      <a:pt x="f26" y="f7"/>
                      <a:pt x="f24" y="f7"/>
                    </a:cubicBezTo>
                    <a:cubicBezTo>
                      <a:pt x="f19" y="f47"/>
                      <a:pt x="f18" y="f47"/>
                      <a:pt x="f18" y="f47"/>
                    </a:cubicBezTo>
                    <a:cubicBezTo>
                      <a:pt x="f18" y="f48"/>
                      <a:pt x="f12" y="f47"/>
                      <a:pt x="f12" y="f48"/>
                    </a:cubicBezTo>
                    <a:cubicBezTo>
                      <a:pt x="f9" y="f49"/>
                      <a:pt x="f14" y="f49"/>
                      <a:pt x="f14" y="f50"/>
                    </a:cubicBezTo>
                    <a:cubicBezTo>
                      <a:pt x="f14" y="f50"/>
                      <a:pt x="f14" y="f51"/>
                      <a:pt x="f59" y="f51"/>
                    </a:cubicBezTo>
                    <a:cubicBezTo>
                      <a:pt x="f58" y="f51"/>
                      <a:pt x="f59" y="f52"/>
                      <a:pt x="f61" y="f53"/>
                    </a:cubicBezTo>
                    <a:cubicBezTo>
                      <a:pt x="f56" y="f54"/>
                      <a:pt x="f57" y="f55"/>
                      <a:pt x="f54" y="f55"/>
                    </a:cubicBezTo>
                    <a:cubicBezTo>
                      <a:pt x="f52" y="f56"/>
                      <a:pt x="f53" y="f57"/>
                      <a:pt x="f52" y="f61"/>
                    </a:cubicBezTo>
                    <a:cubicBezTo>
                      <a:pt x="f51" y="f58"/>
                      <a:pt x="f52" y="f59"/>
                      <a:pt x="f50" y="f59"/>
                    </a:cubicBezTo>
                    <a:cubicBezTo>
                      <a:pt x="f49" y="f60"/>
                      <a:pt x="f49" y="f60"/>
                      <a:pt x="f47" y="f14"/>
                    </a:cubicBezTo>
                    <a:cubicBezTo>
                      <a:pt x="f7"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68" name="Philippines">
                <a:extLst>
                  <a:ext uri="{FF2B5EF4-FFF2-40B4-BE49-F238E27FC236}">
                    <a16:creationId xmlns:a16="http://schemas.microsoft.com/office/drawing/2014/main" id="{F038D8C0-C179-1D17-199C-0B6C74303CBC}"/>
                  </a:ext>
                </a:extLst>
              </p:cNvPr>
              <p:cNvSpPr/>
              <p:nvPr/>
            </p:nvSpPr>
            <p:spPr>
              <a:xfrm>
                <a:off x="9883438" y="4197297"/>
                <a:ext cx="128784" cy="143341"/>
              </a:xfrm>
              <a:custGeom>
                <a:avLst/>
                <a:gdLst>
                  <a:gd name="f0" fmla="val 10800000"/>
                  <a:gd name="f1" fmla="val 5400000"/>
                  <a:gd name="f2" fmla="val 180"/>
                  <a:gd name="f3" fmla="val w"/>
                  <a:gd name="f4" fmla="val h"/>
                  <a:gd name="f5" fmla="val 0"/>
                  <a:gd name="f6" fmla="val 24"/>
                  <a:gd name="f7" fmla="val 29"/>
                  <a:gd name="f8" fmla="val 1"/>
                  <a:gd name="f9" fmla="val 19"/>
                  <a:gd name="f10" fmla="val 18"/>
                  <a:gd name="f11" fmla="val 17"/>
                  <a:gd name="f12" fmla="val 16"/>
                  <a:gd name="f13" fmla="val 15"/>
                  <a:gd name="f14" fmla="val 2"/>
                  <a:gd name="f15" fmla="val 14"/>
                  <a:gd name="f16" fmla="val 13"/>
                  <a:gd name="f17" fmla="val 12"/>
                  <a:gd name="f18" fmla="val 11"/>
                  <a:gd name="f19" fmla="val 3"/>
                  <a:gd name="f20" fmla="val 10"/>
                  <a:gd name="f21" fmla="val 4"/>
                  <a:gd name="f22" fmla="val 5"/>
                  <a:gd name="f23" fmla="val 9"/>
                  <a:gd name="f24" fmla="val 8"/>
                  <a:gd name="f25" fmla="val 6"/>
                  <a:gd name="f26" fmla="val 7"/>
                  <a:gd name="f27" fmla="val 20"/>
                  <a:gd name="f28" fmla="val 21"/>
                  <a:gd name="f29" fmla="val 22"/>
                  <a:gd name="f30" fmla="val 23"/>
                  <a:gd name="f31" fmla="val 25"/>
                  <a:gd name="f32" fmla="val 26"/>
                  <a:gd name="f33" fmla="val 27"/>
                  <a:gd name="f34" fmla="val 28"/>
                  <a:gd name="f35" fmla="+- 0 0 -90"/>
                  <a:gd name="f36" fmla="*/ f3 1 24"/>
                  <a:gd name="f37" fmla="*/ f4 1 29"/>
                  <a:gd name="f38" fmla="+- f7 0 f5"/>
                  <a:gd name="f39" fmla="+- f6 0 f5"/>
                  <a:gd name="f40" fmla="*/ f35 f0 1"/>
                  <a:gd name="f41" fmla="*/ f39 1 24"/>
                  <a:gd name="f42" fmla="*/ f38 1 29"/>
                  <a:gd name="f43" fmla="*/ f40 1 f2"/>
                  <a:gd name="f44" fmla="*/ 0 1 f41"/>
                  <a:gd name="f45" fmla="*/ 17 1 f42"/>
                  <a:gd name="f46" fmla="*/ 1 1 f41"/>
                  <a:gd name="f47" fmla="*/ 15 1 f42"/>
                  <a:gd name="f48" fmla="*/ 13 1 f42"/>
                  <a:gd name="f49" fmla="*/ 3 1 f41"/>
                  <a:gd name="f50" fmla="*/ 10 1 f42"/>
                  <a:gd name="f51" fmla="*/ 5 1 f41"/>
                  <a:gd name="f52" fmla="*/ 9 1 f42"/>
                  <a:gd name="f53" fmla="*/ 7 1 f41"/>
                  <a:gd name="f54" fmla="*/ 7 1 f42"/>
                  <a:gd name="f55" fmla="*/ 8 1 f41"/>
                  <a:gd name="f56" fmla="*/ 10 1 f41"/>
                  <a:gd name="f57" fmla="*/ 11 1 f41"/>
                  <a:gd name="f58" fmla="*/ 13 1 f41"/>
                  <a:gd name="f59" fmla="*/ 6 1 f42"/>
                  <a:gd name="f60" fmla="*/ 15 1 f41"/>
                  <a:gd name="f61" fmla="*/ 5 1 f42"/>
                  <a:gd name="f62" fmla="*/ 17 1 f41"/>
                  <a:gd name="f63" fmla="*/ 4 1 f42"/>
                  <a:gd name="f64" fmla="*/ 19 1 f41"/>
                  <a:gd name="f65" fmla="*/ 2 1 f42"/>
                  <a:gd name="f66" fmla="*/ 21 1 f41"/>
                  <a:gd name="f67" fmla="*/ 22 1 f41"/>
                  <a:gd name="f68" fmla="*/ 11 1 f42"/>
                  <a:gd name="f69" fmla="*/ 23 1 f41"/>
                  <a:gd name="f70" fmla="*/ 16 1 f42"/>
                  <a:gd name="f71" fmla="*/ 18 1 f42"/>
                  <a:gd name="f72" fmla="*/ 22 1 f42"/>
                  <a:gd name="f73" fmla="*/ 20 1 f41"/>
                  <a:gd name="f74" fmla="*/ 19 1 f42"/>
                  <a:gd name="f75" fmla="*/ 21 1 f42"/>
                  <a:gd name="f76" fmla="*/ 26 1 f42"/>
                  <a:gd name="f77" fmla="*/ 18 1 f41"/>
                  <a:gd name="f78" fmla="*/ 28 1 f42"/>
                  <a:gd name="f79" fmla="*/ 25 1 f42"/>
                  <a:gd name="f80" fmla="*/ 12 1 f41"/>
                  <a:gd name="f81" fmla="*/ 9 1 f41"/>
                  <a:gd name="f82" fmla="*/ 4 1 f41"/>
                  <a:gd name="f83" fmla="*/ 14 1 f42"/>
                  <a:gd name="f84" fmla="*/ f6 1 f41"/>
                  <a:gd name="f85" fmla="*/ 0 1 f42"/>
                  <a:gd name="f86" fmla="*/ f7 1 f42"/>
                  <a:gd name="f87" fmla="+- f43 0 f1"/>
                  <a:gd name="f88" fmla="*/ f44 f36 1"/>
                  <a:gd name="f89" fmla="*/ f84 f36 1"/>
                  <a:gd name="f90" fmla="*/ f86 f37 1"/>
                  <a:gd name="f91" fmla="*/ f85 f37 1"/>
                  <a:gd name="f92" fmla="*/ f45 f37 1"/>
                  <a:gd name="f93" fmla="*/ f46 f36 1"/>
                  <a:gd name="f94" fmla="*/ f47 f37 1"/>
                  <a:gd name="f95" fmla="*/ f48 f37 1"/>
                  <a:gd name="f96" fmla="*/ f49 f36 1"/>
                  <a:gd name="f97" fmla="*/ f50 f37 1"/>
                  <a:gd name="f98" fmla="*/ f51 f36 1"/>
                  <a:gd name="f99" fmla="*/ f52 f37 1"/>
                  <a:gd name="f100" fmla="*/ f53 f36 1"/>
                  <a:gd name="f101" fmla="*/ f54 f37 1"/>
                  <a:gd name="f102" fmla="*/ f55 f36 1"/>
                  <a:gd name="f103" fmla="*/ f56 f36 1"/>
                  <a:gd name="f104" fmla="*/ f57 f36 1"/>
                  <a:gd name="f105" fmla="*/ f58 f36 1"/>
                  <a:gd name="f106" fmla="*/ f59 f37 1"/>
                  <a:gd name="f107" fmla="*/ f60 f36 1"/>
                  <a:gd name="f108" fmla="*/ f61 f37 1"/>
                  <a:gd name="f109" fmla="*/ f62 f36 1"/>
                  <a:gd name="f110" fmla="*/ f63 f37 1"/>
                  <a:gd name="f111" fmla="*/ f64 f36 1"/>
                  <a:gd name="f112" fmla="*/ f65 f37 1"/>
                  <a:gd name="f113" fmla="*/ f66 f36 1"/>
                  <a:gd name="f114" fmla="*/ f67 f36 1"/>
                  <a:gd name="f115" fmla="*/ f68 f37 1"/>
                  <a:gd name="f116" fmla="*/ f69 f36 1"/>
                  <a:gd name="f117" fmla="*/ f70 f37 1"/>
                  <a:gd name="f118" fmla="*/ f71 f37 1"/>
                  <a:gd name="f119" fmla="*/ f72 f37 1"/>
                  <a:gd name="f120" fmla="*/ f73 f36 1"/>
                  <a:gd name="f121" fmla="*/ f74 f37 1"/>
                  <a:gd name="f122" fmla="*/ f75 f37 1"/>
                  <a:gd name="f123" fmla="*/ f76 f37 1"/>
                  <a:gd name="f124" fmla="*/ f77 f36 1"/>
                  <a:gd name="f125" fmla="*/ f78 f37 1"/>
                  <a:gd name="f126" fmla="*/ f79 f37 1"/>
                  <a:gd name="f127" fmla="*/ f80 f36 1"/>
                  <a:gd name="f128" fmla="*/ f81 f36 1"/>
                  <a:gd name="f129" fmla="*/ f82 f36 1"/>
                  <a:gd name="f130" fmla="*/ f83 f37 1"/>
                </a:gdLst>
                <a:ahLst/>
                <a:cxnLst>
                  <a:cxn ang="3cd4">
                    <a:pos x="hc" y="t"/>
                  </a:cxn>
                  <a:cxn ang="0">
                    <a:pos x="r" y="vc"/>
                  </a:cxn>
                  <a:cxn ang="cd4">
                    <a:pos x="hc" y="b"/>
                  </a:cxn>
                  <a:cxn ang="cd2">
                    <a:pos x="l" y="vc"/>
                  </a:cxn>
                  <a:cxn ang="f87">
                    <a:pos x="f88" y="f92"/>
                  </a:cxn>
                  <a:cxn ang="f87">
                    <a:pos x="f93" y="f94"/>
                  </a:cxn>
                  <a:cxn ang="f87">
                    <a:pos x="f93" y="f95"/>
                  </a:cxn>
                  <a:cxn ang="f87">
                    <a:pos x="f96" y="f97"/>
                  </a:cxn>
                  <a:cxn ang="f87">
                    <a:pos x="f98" y="f99"/>
                  </a:cxn>
                  <a:cxn ang="f87">
                    <a:pos x="f100" y="f101"/>
                  </a:cxn>
                  <a:cxn ang="f87">
                    <a:pos x="f102" y="f101"/>
                  </a:cxn>
                  <a:cxn ang="f87">
                    <a:pos x="f103" y="f99"/>
                  </a:cxn>
                  <a:cxn ang="f87">
                    <a:pos x="f103" y="f99"/>
                  </a:cxn>
                  <a:cxn ang="f87">
                    <a:pos x="f104" y="f101"/>
                  </a:cxn>
                  <a:cxn ang="f87">
                    <a:pos x="f105" y="f106"/>
                  </a:cxn>
                  <a:cxn ang="f87">
                    <a:pos x="f107" y="f108"/>
                  </a:cxn>
                  <a:cxn ang="f87">
                    <a:pos x="f109" y="f110"/>
                  </a:cxn>
                  <a:cxn ang="f87">
                    <a:pos x="f111" y="f112"/>
                  </a:cxn>
                  <a:cxn ang="f87">
                    <a:pos x="f113" y="f108"/>
                  </a:cxn>
                  <a:cxn ang="f87">
                    <a:pos x="f113" y="f101"/>
                  </a:cxn>
                  <a:cxn ang="f87">
                    <a:pos x="f113" y="f97"/>
                  </a:cxn>
                  <a:cxn ang="f87">
                    <a:pos x="f114" y="f115"/>
                  </a:cxn>
                  <a:cxn ang="f87">
                    <a:pos x="f114" y="f95"/>
                  </a:cxn>
                  <a:cxn ang="f87">
                    <a:pos x="f116" y="f117"/>
                  </a:cxn>
                  <a:cxn ang="f87">
                    <a:pos x="f114" y="f118"/>
                  </a:cxn>
                  <a:cxn ang="f87">
                    <a:pos x="f114" y="f119"/>
                  </a:cxn>
                  <a:cxn ang="f87">
                    <a:pos x="f113" y="f118"/>
                  </a:cxn>
                  <a:cxn ang="f87">
                    <a:pos x="f120" y="f94"/>
                  </a:cxn>
                  <a:cxn ang="f87">
                    <a:pos x="f111" y="f121"/>
                  </a:cxn>
                  <a:cxn ang="f87">
                    <a:pos x="f120" y="f122"/>
                  </a:cxn>
                  <a:cxn ang="f87">
                    <a:pos x="f113" y="f123"/>
                  </a:cxn>
                  <a:cxn ang="f87">
                    <a:pos x="f124" y="f125"/>
                  </a:cxn>
                  <a:cxn ang="f87">
                    <a:pos x="f124" y="f126"/>
                  </a:cxn>
                  <a:cxn ang="f87">
                    <a:pos x="f107" y="f126"/>
                  </a:cxn>
                  <a:cxn ang="f87">
                    <a:pos x="f104" y="f122"/>
                  </a:cxn>
                  <a:cxn ang="f87">
                    <a:pos x="f103" y="f118"/>
                  </a:cxn>
                  <a:cxn ang="f87">
                    <a:pos x="f127" y="f94"/>
                  </a:cxn>
                  <a:cxn ang="f87">
                    <a:pos x="f103" y="f95"/>
                  </a:cxn>
                  <a:cxn ang="f87">
                    <a:pos x="f128" y="f95"/>
                  </a:cxn>
                  <a:cxn ang="f87">
                    <a:pos x="f128" y="f94"/>
                  </a:cxn>
                  <a:cxn ang="f87">
                    <a:pos x="f100" y="f94"/>
                  </a:cxn>
                  <a:cxn ang="f87">
                    <a:pos x="f98" y="f95"/>
                  </a:cxn>
                  <a:cxn ang="f87">
                    <a:pos x="f129" y="f130"/>
                  </a:cxn>
                  <a:cxn ang="f87">
                    <a:pos x="f96" y="f92"/>
                  </a:cxn>
                  <a:cxn ang="f87">
                    <a:pos x="f93" y="f121"/>
                  </a:cxn>
                </a:cxnLst>
                <a:rect l="f88" t="f91" r="f89" b="f90"/>
                <a:pathLst>
                  <a:path w="24" h="29">
                    <a:moveTo>
                      <a:pt x="f8" y="f9"/>
                    </a:moveTo>
                    <a:cubicBezTo>
                      <a:pt x="f5" y="f9"/>
                      <a:pt x="f5" y="f10"/>
                      <a:pt x="f5" y="f11"/>
                    </a:cubicBezTo>
                    <a:cubicBezTo>
                      <a:pt x="f5" y="f12"/>
                      <a:pt x="f8" y="f12"/>
                      <a:pt x="f8" y="f12"/>
                    </a:cubicBezTo>
                    <a:cubicBezTo>
                      <a:pt x="f8" y="f12"/>
                      <a:pt x="f5" y="f12"/>
                      <a:pt x="f8" y="f13"/>
                    </a:cubicBezTo>
                    <a:cubicBezTo>
                      <a:pt x="f14" y="f13"/>
                      <a:pt x="f8" y="f15"/>
                      <a:pt x="f8" y="f15"/>
                    </a:cubicBezTo>
                    <a:cubicBezTo>
                      <a:pt x="f14" y="f15"/>
                      <a:pt x="f8" y="f15"/>
                      <a:pt x="f8" y="f16"/>
                    </a:cubicBezTo>
                    <a:cubicBezTo>
                      <a:pt x="f8" y="f17"/>
                      <a:pt x="f8" y="f17"/>
                      <a:pt x="f14" y="f18"/>
                    </a:cubicBezTo>
                    <a:cubicBezTo>
                      <a:pt x="f14" y="f18"/>
                      <a:pt x="f14" y="f18"/>
                      <a:pt x="f19" y="f20"/>
                    </a:cubicBezTo>
                    <a:cubicBezTo>
                      <a:pt x="f21" y="f20"/>
                      <a:pt x="f22" y="f20"/>
                      <a:pt x="f22" y="f20"/>
                    </a:cubicBezTo>
                    <a:cubicBezTo>
                      <a:pt x="f21" y="f23"/>
                      <a:pt x="f22" y="f23"/>
                      <a:pt x="f22" y="f23"/>
                    </a:cubicBezTo>
                    <a:cubicBezTo>
                      <a:pt x="f22" y="f24"/>
                      <a:pt x="f25" y="f24"/>
                      <a:pt x="f25" y="f24"/>
                    </a:cubicBezTo>
                    <a:cubicBezTo>
                      <a:pt x="f22" y="f26"/>
                      <a:pt x="f25" y="f26"/>
                      <a:pt x="f26" y="f26"/>
                    </a:cubicBezTo>
                    <a:cubicBezTo>
                      <a:pt x="f26" y="f24"/>
                      <a:pt x="f26" y="f26"/>
                      <a:pt x="f24" y="f26"/>
                    </a:cubicBezTo>
                    <a:cubicBezTo>
                      <a:pt x="f24" y="f26"/>
                      <a:pt x="f26" y="f25"/>
                      <a:pt x="f24" y="f26"/>
                    </a:cubicBezTo>
                    <a:cubicBezTo>
                      <a:pt x="f23" y="f26"/>
                      <a:pt x="f23" y="f25"/>
                      <a:pt x="f23" y="f26"/>
                    </a:cubicBezTo>
                    <a:cubicBezTo>
                      <a:pt x="f20" y="f26"/>
                      <a:pt x="f20" y="f24"/>
                      <a:pt x="f20" y="f23"/>
                    </a:cubicBezTo>
                    <a:cubicBezTo>
                      <a:pt x="f20" y="f20"/>
                      <a:pt x="f24" y="f23"/>
                      <a:pt x="f23" y="f20"/>
                    </a:cubicBezTo>
                    <a:cubicBezTo>
                      <a:pt x="f23" y="f20"/>
                      <a:pt x="f23" y="f20"/>
                      <a:pt x="f20" y="f23"/>
                    </a:cubicBezTo>
                    <a:cubicBezTo>
                      <a:pt x="f18" y="f23"/>
                      <a:pt x="f18" y="f20"/>
                      <a:pt x="f18" y="f23"/>
                    </a:cubicBezTo>
                    <a:cubicBezTo>
                      <a:pt x="f18" y="f24"/>
                      <a:pt x="f18" y="f26"/>
                      <a:pt x="f18" y="f26"/>
                    </a:cubicBezTo>
                    <a:cubicBezTo>
                      <a:pt x="f17" y="f24"/>
                      <a:pt x="f17" y="f24"/>
                      <a:pt x="f16" y="f24"/>
                    </a:cubicBezTo>
                    <a:cubicBezTo>
                      <a:pt x="f16" y="f24"/>
                      <a:pt x="f16" y="f26"/>
                      <a:pt x="f16" y="f25"/>
                    </a:cubicBezTo>
                    <a:cubicBezTo>
                      <a:pt x="f15" y="f25"/>
                      <a:pt x="f15" y="f26"/>
                      <a:pt x="f13" y="f26"/>
                    </a:cubicBezTo>
                    <a:cubicBezTo>
                      <a:pt x="f13" y="f26"/>
                      <a:pt x="f13" y="f22"/>
                      <a:pt x="f13" y="f22"/>
                    </a:cubicBezTo>
                    <a:cubicBezTo>
                      <a:pt x="f12" y="f22"/>
                      <a:pt x="f12" y="f26"/>
                      <a:pt x="f11" y="f25"/>
                    </a:cubicBezTo>
                    <a:cubicBezTo>
                      <a:pt x="f11" y="f25"/>
                      <a:pt x="f11" y="f22"/>
                      <a:pt x="f11" y="f21"/>
                    </a:cubicBezTo>
                    <a:cubicBezTo>
                      <a:pt x="f11" y="f19"/>
                      <a:pt x="f11" y="f14"/>
                      <a:pt x="f11" y="f8"/>
                    </a:cubicBezTo>
                    <a:cubicBezTo>
                      <a:pt x="f10" y="f8"/>
                      <a:pt x="f11" y="f5"/>
                      <a:pt x="f9" y="f14"/>
                    </a:cubicBezTo>
                    <a:cubicBezTo>
                      <a:pt x="f9" y="f19"/>
                      <a:pt x="f27" y="f19"/>
                      <a:pt x="f27" y="f21"/>
                    </a:cubicBezTo>
                    <a:cubicBezTo>
                      <a:pt x="f28" y="f22"/>
                      <a:pt x="f27" y="f22"/>
                      <a:pt x="f28" y="f22"/>
                    </a:cubicBezTo>
                    <a:cubicBezTo>
                      <a:pt x="f28" y="f22"/>
                      <a:pt x="f29" y="f22"/>
                      <a:pt x="f28" y="f25"/>
                    </a:cubicBezTo>
                    <a:cubicBezTo>
                      <a:pt x="f27" y="f26"/>
                      <a:pt x="f28" y="f26"/>
                      <a:pt x="f28" y="f26"/>
                    </a:cubicBezTo>
                    <a:cubicBezTo>
                      <a:pt x="f29" y="f24"/>
                      <a:pt x="f29" y="f23"/>
                      <a:pt x="f29" y="f23"/>
                    </a:cubicBezTo>
                    <a:cubicBezTo>
                      <a:pt x="f28" y="f23"/>
                      <a:pt x="f28" y="f23"/>
                      <a:pt x="f28" y="f20"/>
                    </a:cubicBezTo>
                    <a:cubicBezTo>
                      <a:pt x="f28" y="f20"/>
                      <a:pt x="f29" y="f23"/>
                      <a:pt x="f29" y="f20"/>
                    </a:cubicBezTo>
                    <a:cubicBezTo>
                      <a:pt x="f30" y="f18"/>
                      <a:pt x="f29" y="f18"/>
                      <a:pt x="f29" y="f18"/>
                    </a:cubicBezTo>
                    <a:cubicBezTo>
                      <a:pt x="f30" y="f17"/>
                      <a:pt x="f30" y="f18"/>
                      <a:pt x="f30" y="f17"/>
                    </a:cubicBezTo>
                    <a:cubicBezTo>
                      <a:pt x="f30" y="f17"/>
                      <a:pt x="f29" y="f16"/>
                      <a:pt x="f29" y="f16"/>
                    </a:cubicBezTo>
                    <a:cubicBezTo>
                      <a:pt x="f30" y="f15"/>
                      <a:pt x="f30" y="f16"/>
                      <a:pt x="f30" y="f15"/>
                    </a:cubicBezTo>
                    <a:cubicBezTo>
                      <a:pt x="f6" y="f13"/>
                      <a:pt x="f6" y="f13"/>
                      <a:pt x="f30" y="f12"/>
                    </a:cubicBezTo>
                    <a:cubicBezTo>
                      <a:pt x="f30" y="f11"/>
                      <a:pt x="f30" y="f11"/>
                      <a:pt x="f30" y="f11"/>
                    </a:cubicBezTo>
                    <a:cubicBezTo>
                      <a:pt x="f29" y="f10"/>
                      <a:pt x="f29" y="f10"/>
                      <a:pt x="f29" y="f10"/>
                    </a:cubicBezTo>
                    <a:cubicBezTo>
                      <a:pt x="f29" y="f9"/>
                      <a:pt x="f29" y="f9"/>
                      <a:pt x="f29" y="f27"/>
                    </a:cubicBezTo>
                    <a:cubicBezTo>
                      <a:pt x="f30" y="f28"/>
                      <a:pt x="f30" y="f28"/>
                      <a:pt x="f29" y="f29"/>
                    </a:cubicBezTo>
                    <a:cubicBezTo>
                      <a:pt x="f29" y="f29"/>
                      <a:pt x="f29" y="f29"/>
                      <a:pt x="f29" y="f28"/>
                    </a:cubicBezTo>
                    <a:cubicBezTo>
                      <a:pt x="f28" y="f27"/>
                      <a:pt x="f29" y="f9"/>
                      <a:pt x="f28" y="f10"/>
                    </a:cubicBezTo>
                    <a:cubicBezTo>
                      <a:pt x="f28" y="f10"/>
                      <a:pt x="f27" y="f10"/>
                      <a:pt x="f27" y="f11"/>
                    </a:cubicBezTo>
                    <a:cubicBezTo>
                      <a:pt x="f27" y="f12"/>
                      <a:pt x="f27" y="f13"/>
                      <a:pt x="f27" y="f13"/>
                    </a:cubicBezTo>
                    <a:cubicBezTo>
                      <a:pt x="f27" y="f12"/>
                      <a:pt x="f27" y="f11"/>
                      <a:pt x="f27" y="f10"/>
                    </a:cubicBezTo>
                    <a:cubicBezTo>
                      <a:pt x="f9" y="f10"/>
                      <a:pt x="f9" y="f10"/>
                      <a:pt x="f9" y="f9"/>
                    </a:cubicBezTo>
                    <a:cubicBezTo>
                      <a:pt x="f9" y="f9"/>
                      <a:pt x="f10" y="f27"/>
                      <a:pt x="f9" y="f28"/>
                    </a:cubicBezTo>
                    <a:cubicBezTo>
                      <a:pt x="f9" y="f29"/>
                      <a:pt x="f27" y="f28"/>
                      <a:pt x="f27" y="f28"/>
                    </a:cubicBezTo>
                    <a:cubicBezTo>
                      <a:pt x="f27" y="f29"/>
                      <a:pt x="f28" y="f29"/>
                      <a:pt x="f28" y="f30"/>
                    </a:cubicBezTo>
                    <a:cubicBezTo>
                      <a:pt x="f28" y="f6"/>
                      <a:pt x="f28" y="f31"/>
                      <a:pt x="f28" y="f32"/>
                    </a:cubicBezTo>
                    <a:cubicBezTo>
                      <a:pt x="f27" y="f33"/>
                      <a:pt x="f9" y="f33"/>
                      <a:pt x="f9" y="f34"/>
                    </a:cubicBezTo>
                    <a:cubicBezTo>
                      <a:pt x="f27" y="f34"/>
                      <a:pt x="f9" y="f7"/>
                      <a:pt x="f10" y="f34"/>
                    </a:cubicBezTo>
                    <a:cubicBezTo>
                      <a:pt x="f10" y="f34"/>
                      <a:pt x="f11" y="f33"/>
                      <a:pt x="f10" y="f33"/>
                    </a:cubicBezTo>
                    <a:cubicBezTo>
                      <a:pt x="f10" y="f32"/>
                      <a:pt x="f10" y="f31"/>
                      <a:pt x="f10" y="f31"/>
                    </a:cubicBezTo>
                    <a:cubicBezTo>
                      <a:pt x="f10" y="f6"/>
                      <a:pt x="f11" y="f32"/>
                      <a:pt x="f11" y="f32"/>
                    </a:cubicBezTo>
                    <a:cubicBezTo>
                      <a:pt x="f11" y="f32"/>
                      <a:pt x="f13" y="f32"/>
                      <a:pt x="f13" y="f31"/>
                    </a:cubicBezTo>
                    <a:cubicBezTo>
                      <a:pt x="f15" y="f6"/>
                      <a:pt x="f16" y="f6"/>
                      <a:pt x="f17" y="f30"/>
                    </a:cubicBezTo>
                    <a:cubicBezTo>
                      <a:pt x="f18" y="f30"/>
                      <a:pt x="f20" y="f29"/>
                      <a:pt x="f18" y="f28"/>
                    </a:cubicBezTo>
                    <a:cubicBezTo>
                      <a:pt x="f18" y="f28"/>
                      <a:pt x="f18" y="f27"/>
                      <a:pt x="f20" y="f9"/>
                    </a:cubicBezTo>
                    <a:cubicBezTo>
                      <a:pt x="f20" y="f9"/>
                      <a:pt x="f20" y="f9"/>
                      <a:pt x="f20" y="f10"/>
                    </a:cubicBezTo>
                    <a:cubicBezTo>
                      <a:pt x="f20" y="f11"/>
                      <a:pt x="f20" y="f12"/>
                      <a:pt x="f18" y="f12"/>
                    </a:cubicBezTo>
                    <a:cubicBezTo>
                      <a:pt x="f17" y="f12"/>
                      <a:pt x="f18" y="f13"/>
                      <a:pt x="f17" y="f13"/>
                    </a:cubicBezTo>
                    <a:cubicBezTo>
                      <a:pt x="f17" y="f13"/>
                      <a:pt x="f17" y="f15"/>
                      <a:pt x="f17" y="f15"/>
                    </a:cubicBezTo>
                    <a:cubicBezTo>
                      <a:pt x="f18" y="f15"/>
                      <a:pt x="f18" y="f16"/>
                      <a:pt x="f20" y="f16"/>
                    </a:cubicBezTo>
                    <a:cubicBezTo>
                      <a:pt x="f20" y="f17"/>
                      <a:pt x="f23" y="f17"/>
                      <a:pt x="f23" y="f17"/>
                    </a:cubicBezTo>
                    <a:cubicBezTo>
                      <a:pt x="f24" y="f17"/>
                      <a:pt x="f23" y="f16"/>
                      <a:pt x="f23" y="f16"/>
                    </a:cubicBezTo>
                    <a:cubicBezTo>
                      <a:pt x="f23" y="f15"/>
                      <a:pt x="f24" y="f15"/>
                      <a:pt x="f23" y="f15"/>
                    </a:cubicBezTo>
                    <a:cubicBezTo>
                      <a:pt x="f20" y="f13"/>
                      <a:pt x="f23" y="f13"/>
                      <a:pt x="f23" y="f13"/>
                    </a:cubicBezTo>
                    <a:cubicBezTo>
                      <a:pt x="f23" y="f13"/>
                      <a:pt x="f24" y="f15"/>
                      <a:pt x="f24" y="f15"/>
                    </a:cubicBezTo>
                    <a:cubicBezTo>
                      <a:pt x="f24" y="f13"/>
                      <a:pt x="f26" y="f13"/>
                      <a:pt x="f26" y="f13"/>
                    </a:cubicBezTo>
                    <a:cubicBezTo>
                      <a:pt x="f25" y="f15"/>
                      <a:pt x="f25" y="f13"/>
                      <a:pt x="f25" y="f15"/>
                    </a:cubicBezTo>
                    <a:cubicBezTo>
                      <a:pt x="f22" y="f15"/>
                      <a:pt x="f22" y="f15"/>
                      <a:pt x="f22" y="f16"/>
                    </a:cubicBezTo>
                    <a:cubicBezTo>
                      <a:pt x="f22" y="f17"/>
                      <a:pt x="f22" y="f17"/>
                      <a:pt x="f21" y="f16"/>
                    </a:cubicBezTo>
                    <a:cubicBezTo>
                      <a:pt x="f21" y="f16"/>
                      <a:pt x="f21" y="f16"/>
                      <a:pt x="f21" y="f15"/>
                    </a:cubicBezTo>
                    <a:cubicBezTo>
                      <a:pt x="f21" y="f15"/>
                      <a:pt x="f21" y="f15"/>
                      <a:pt x="f19" y="f13"/>
                    </a:cubicBezTo>
                    <a:cubicBezTo>
                      <a:pt x="f19" y="f13"/>
                      <a:pt x="f21" y="f12"/>
                      <a:pt x="f19" y="f11"/>
                    </a:cubicBezTo>
                    <a:cubicBezTo>
                      <a:pt x="f19" y="f11"/>
                      <a:pt x="f19" y="f10"/>
                      <a:pt x="f19" y="f10"/>
                    </a:cubicBezTo>
                    <a:cubicBezTo>
                      <a:pt x="f14" y="f9"/>
                      <a:pt x="f14"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69" name="Manila">
                <a:extLst>
                  <a:ext uri="{FF2B5EF4-FFF2-40B4-BE49-F238E27FC236}">
                    <a16:creationId xmlns:a16="http://schemas.microsoft.com/office/drawing/2014/main" id="{7593C639-FC31-91A5-6282-5A406F5D29ED}"/>
                  </a:ext>
                </a:extLst>
              </p:cNvPr>
              <p:cNvSpPr/>
              <p:nvPr/>
            </p:nvSpPr>
            <p:spPr>
              <a:xfrm>
                <a:off x="9788542" y="3908529"/>
                <a:ext cx="144603" cy="195279"/>
              </a:xfrm>
              <a:custGeom>
                <a:avLst/>
                <a:gdLst>
                  <a:gd name="f0" fmla="val 10800000"/>
                  <a:gd name="f1" fmla="val 5400000"/>
                  <a:gd name="f2" fmla="val 180"/>
                  <a:gd name="f3" fmla="val w"/>
                  <a:gd name="f4" fmla="val h"/>
                  <a:gd name="f5" fmla="val 0"/>
                  <a:gd name="f6" fmla="val 27"/>
                  <a:gd name="f7" fmla="val 40"/>
                  <a:gd name="f8" fmla="val 5"/>
                  <a:gd name="f9" fmla="val 1"/>
                  <a:gd name="f10" fmla="val 6"/>
                  <a:gd name="f11" fmla="val 2"/>
                  <a:gd name="f12" fmla="val 7"/>
                  <a:gd name="f13" fmla="val 9"/>
                  <a:gd name="f14" fmla="val 10"/>
                  <a:gd name="f15" fmla="val 11"/>
                  <a:gd name="f16" fmla="val 12"/>
                  <a:gd name="f17" fmla="val 3"/>
                  <a:gd name="f18" fmla="val 4"/>
                  <a:gd name="f19" fmla="val 13"/>
                  <a:gd name="f20" fmla="val 14"/>
                  <a:gd name="f21" fmla="val 15"/>
                  <a:gd name="f22" fmla="val 16"/>
                  <a:gd name="f23" fmla="val 17"/>
                  <a:gd name="f24" fmla="val 18"/>
                  <a:gd name="f25" fmla="val 19"/>
                  <a:gd name="f26" fmla="val 20"/>
                  <a:gd name="f27" fmla="val 21"/>
                  <a:gd name="f28" fmla="val 22"/>
                  <a:gd name="f29" fmla="val 23"/>
                  <a:gd name="f30" fmla="val 24"/>
                  <a:gd name="f31" fmla="val 25"/>
                  <a:gd name="f32" fmla="val 26"/>
                  <a:gd name="f33" fmla="val 28"/>
                  <a:gd name="f34" fmla="val 29"/>
                  <a:gd name="f35" fmla="val 30"/>
                  <a:gd name="f36" fmla="val 31"/>
                  <a:gd name="f37" fmla="val 32"/>
                  <a:gd name="f38" fmla="val 33"/>
                  <a:gd name="f39" fmla="val 34"/>
                  <a:gd name="f40" fmla="val 35"/>
                  <a:gd name="f41" fmla="val 36"/>
                  <a:gd name="f42" fmla="val 37"/>
                  <a:gd name="f43" fmla="val 38"/>
                  <a:gd name="f44" fmla="val 39"/>
                  <a:gd name="f45" fmla="val 8"/>
                  <a:gd name="f46" fmla="+- 0 0 -90"/>
                  <a:gd name="f47" fmla="*/ f3 1 27"/>
                  <a:gd name="f48" fmla="*/ f4 1 40"/>
                  <a:gd name="f49" fmla="+- f7 0 f5"/>
                  <a:gd name="f50" fmla="+- f6 0 f5"/>
                  <a:gd name="f51" fmla="*/ f46 f0 1"/>
                  <a:gd name="f52" fmla="*/ f50 1 27"/>
                  <a:gd name="f53" fmla="*/ f49 1 40"/>
                  <a:gd name="f54" fmla="*/ f51 1 f2"/>
                  <a:gd name="f55" fmla="*/ 6 1 f52"/>
                  <a:gd name="f56" fmla="*/ 1 1 f53"/>
                  <a:gd name="f57" fmla="*/ 11 1 f52"/>
                  <a:gd name="f58" fmla="*/ 12 1 f52"/>
                  <a:gd name="f59" fmla="*/ 3 1 f53"/>
                  <a:gd name="f60" fmla="*/ 6 1 f53"/>
                  <a:gd name="f61" fmla="*/ 13 1 f52"/>
                  <a:gd name="f62" fmla="*/ 11 1 f53"/>
                  <a:gd name="f63" fmla="*/ 14 1 f52"/>
                  <a:gd name="f64" fmla="*/ 12 1 f53"/>
                  <a:gd name="f65" fmla="*/ 15 1 f53"/>
                  <a:gd name="f66" fmla="*/ 17 1 f53"/>
                  <a:gd name="f67" fmla="*/ 18 1 f53"/>
                  <a:gd name="f68" fmla="*/ 10 1 f52"/>
                  <a:gd name="f69" fmla="*/ 19 1 f53"/>
                  <a:gd name="f70" fmla="*/ 21 1 f53"/>
                  <a:gd name="f71" fmla="*/ 23 1 f53"/>
                  <a:gd name="f72" fmla="*/ 27 1 f53"/>
                  <a:gd name="f73" fmla="*/ 29 1 f53"/>
                  <a:gd name="f74" fmla="*/ 16 1 f52"/>
                  <a:gd name="f75" fmla="*/ 31 1 f53"/>
                  <a:gd name="f76" fmla="*/ 30 1 f53"/>
                  <a:gd name="f77" fmla="*/ 18 1 f52"/>
                  <a:gd name="f78" fmla="*/ 19 1 f52"/>
                  <a:gd name="f79" fmla="*/ 20 1 f52"/>
                  <a:gd name="f80" fmla="*/ 22 1 f52"/>
                  <a:gd name="f81" fmla="*/ 24 1 f52"/>
                  <a:gd name="f82" fmla="*/ 32 1 f53"/>
                  <a:gd name="f83" fmla="*/ 33 1 f53"/>
                  <a:gd name="f84" fmla="*/ 35 1 f53"/>
                  <a:gd name="f85" fmla="*/ 25 1 f52"/>
                  <a:gd name="f86" fmla="*/ 36 1 f53"/>
                  <a:gd name="f87" fmla="*/ 26 1 f52"/>
                  <a:gd name="f88" fmla="*/ 38 1 f53"/>
                  <a:gd name="f89" fmla="*/ 23 1 f52"/>
                  <a:gd name="f90" fmla="*/ 37 1 f53"/>
                  <a:gd name="f91" fmla="*/ 34 1 f53"/>
                  <a:gd name="f92" fmla="*/ 17 1 f52"/>
                  <a:gd name="f93" fmla="*/ 15 1 f52"/>
                  <a:gd name="f94" fmla="*/ 8 1 f52"/>
                  <a:gd name="f95" fmla="*/ 9 1 f52"/>
                  <a:gd name="f96" fmla="*/ 26 1 f53"/>
                  <a:gd name="f97" fmla="*/ 7 1 f52"/>
                  <a:gd name="f98" fmla="*/ 28 1 f53"/>
                  <a:gd name="f99" fmla="*/ 5 1 f52"/>
                  <a:gd name="f100" fmla="*/ 4 1 f52"/>
                  <a:gd name="f101" fmla="*/ 25 1 f53"/>
                  <a:gd name="f102" fmla="*/ 2 1 f52"/>
                  <a:gd name="f103" fmla="*/ 22 1 f53"/>
                  <a:gd name="f104" fmla="*/ 1 1 f52"/>
                  <a:gd name="f105" fmla="*/ 16 1 f53"/>
                  <a:gd name="f106" fmla="*/ 14 1 f53"/>
                  <a:gd name="f107" fmla="*/ 3 1 f52"/>
                  <a:gd name="f108" fmla="*/ 9 1 f53"/>
                  <a:gd name="f109" fmla="*/ 0 1 f52"/>
                  <a:gd name="f110" fmla="*/ f6 1 f52"/>
                  <a:gd name="f111" fmla="*/ 0 1 f53"/>
                  <a:gd name="f112" fmla="*/ f7 1 f53"/>
                  <a:gd name="f113" fmla="+- f54 0 f1"/>
                  <a:gd name="f114" fmla="*/ f109 f47 1"/>
                  <a:gd name="f115" fmla="*/ f110 f47 1"/>
                  <a:gd name="f116" fmla="*/ f112 f48 1"/>
                  <a:gd name="f117" fmla="*/ f111 f48 1"/>
                  <a:gd name="f118" fmla="*/ f55 f47 1"/>
                  <a:gd name="f119" fmla="*/ f56 f48 1"/>
                  <a:gd name="f120" fmla="*/ f57 f47 1"/>
                  <a:gd name="f121" fmla="*/ f58 f47 1"/>
                  <a:gd name="f122" fmla="*/ f59 f48 1"/>
                  <a:gd name="f123" fmla="*/ f60 f48 1"/>
                  <a:gd name="f124" fmla="*/ f61 f47 1"/>
                  <a:gd name="f125" fmla="*/ f62 f48 1"/>
                  <a:gd name="f126" fmla="*/ f63 f47 1"/>
                  <a:gd name="f127" fmla="*/ f64 f48 1"/>
                  <a:gd name="f128" fmla="*/ f65 f48 1"/>
                  <a:gd name="f129" fmla="*/ f66 f48 1"/>
                  <a:gd name="f130" fmla="*/ f67 f48 1"/>
                  <a:gd name="f131" fmla="*/ f68 f47 1"/>
                  <a:gd name="f132" fmla="*/ f69 f48 1"/>
                  <a:gd name="f133" fmla="*/ f70 f48 1"/>
                  <a:gd name="f134" fmla="*/ f71 f48 1"/>
                  <a:gd name="f135" fmla="*/ f72 f48 1"/>
                  <a:gd name="f136" fmla="*/ f73 f48 1"/>
                  <a:gd name="f137" fmla="*/ f74 f47 1"/>
                  <a:gd name="f138" fmla="*/ f75 f48 1"/>
                  <a:gd name="f139" fmla="*/ f76 f48 1"/>
                  <a:gd name="f140" fmla="*/ f77 f47 1"/>
                  <a:gd name="f141" fmla="*/ f78 f47 1"/>
                  <a:gd name="f142" fmla="*/ f79 f47 1"/>
                  <a:gd name="f143" fmla="*/ f80 f47 1"/>
                  <a:gd name="f144" fmla="*/ f81 f47 1"/>
                  <a:gd name="f145" fmla="*/ f82 f48 1"/>
                  <a:gd name="f146" fmla="*/ f83 f48 1"/>
                  <a:gd name="f147" fmla="*/ f84 f48 1"/>
                  <a:gd name="f148" fmla="*/ f85 f47 1"/>
                  <a:gd name="f149" fmla="*/ f86 f48 1"/>
                  <a:gd name="f150" fmla="*/ f87 f47 1"/>
                  <a:gd name="f151" fmla="*/ f88 f48 1"/>
                  <a:gd name="f152" fmla="*/ f89 f47 1"/>
                  <a:gd name="f153" fmla="*/ f90 f48 1"/>
                  <a:gd name="f154" fmla="*/ f91 f48 1"/>
                  <a:gd name="f155" fmla="*/ f92 f47 1"/>
                  <a:gd name="f156" fmla="*/ f93 f47 1"/>
                  <a:gd name="f157" fmla="*/ f94 f47 1"/>
                  <a:gd name="f158" fmla="*/ f95 f47 1"/>
                  <a:gd name="f159" fmla="*/ f96 f48 1"/>
                  <a:gd name="f160" fmla="*/ f97 f47 1"/>
                  <a:gd name="f161" fmla="*/ f98 f48 1"/>
                  <a:gd name="f162" fmla="*/ f99 f47 1"/>
                  <a:gd name="f163" fmla="*/ f100 f47 1"/>
                  <a:gd name="f164" fmla="*/ f101 f48 1"/>
                  <a:gd name="f165" fmla="*/ f102 f47 1"/>
                  <a:gd name="f166" fmla="*/ f103 f48 1"/>
                  <a:gd name="f167" fmla="*/ f104 f47 1"/>
                  <a:gd name="f168" fmla="*/ f105 f48 1"/>
                  <a:gd name="f169" fmla="*/ f106 f48 1"/>
                  <a:gd name="f170" fmla="*/ f107 f47 1"/>
                  <a:gd name="f171" fmla="*/ f108 f48 1"/>
                </a:gdLst>
                <a:ahLst/>
                <a:cxnLst>
                  <a:cxn ang="3cd4">
                    <a:pos x="hc" y="t"/>
                  </a:cxn>
                  <a:cxn ang="0">
                    <a:pos x="r" y="vc"/>
                  </a:cxn>
                  <a:cxn ang="cd4">
                    <a:pos x="hc" y="b"/>
                  </a:cxn>
                  <a:cxn ang="cd2">
                    <a:pos x="l" y="vc"/>
                  </a:cxn>
                  <a:cxn ang="f113">
                    <a:pos x="f118" y="f119"/>
                  </a:cxn>
                  <a:cxn ang="f113">
                    <a:pos x="f120" y="f119"/>
                  </a:cxn>
                  <a:cxn ang="f113">
                    <a:pos x="f121" y="f122"/>
                  </a:cxn>
                  <a:cxn ang="f113">
                    <a:pos x="f121" y="f123"/>
                  </a:cxn>
                  <a:cxn ang="f113">
                    <a:pos x="f124" y="f125"/>
                  </a:cxn>
                  <a:cxn ang="f113">
                    <a:pos x="f126" y="f127"/>
                  </a:cxn>
                  <a:cxn ang="f113">
                    <a:pos x="f126" y="f128"/>
                  </a:cxn>
                  <a:cxn ang="f113">
                    <a:pos x="f124" y="f129"/>
                  </a:cxn>
                  <a:cxn ang="f113">
                    <a:pos x="f120" y="f130"/>
                  </a:cxn>
                  <a:cxn ang="f113">
                    <a:pos x="f131" y="f132"/>
                  </a:cxn>
                  <a:cxn ang="f113">
                    <a:pos x="f120" y="f133"/>
                  </a:cxn>
                  <a:cxn ang="f113">
                    <a:pos x="f121" y="f134"/>
                  </a:cxn>
                  <a:cxn ang="f113">
                    <a:pos x="f124" y="f135"/>
                  </a:cxn>
                  <a:cxn ang="f113">
                    <a:pos x="f124" y="f136"/>
                  </a:cxn>
                  <a:cxn ang="f113">
                    <a:pos x="f137" y="f138"/>
                  </a:cxn>
                  <a:cxn ang="f113">
                    <a:pos x="f137" y="f138"/>
                  </a:cxn>
                  <a:cxn ang="f113">
                    <a:pos x="f137" y="f139"/>
                  </a:cxn>
                  <a:cxn ang="f113">
                    <a:pos x="f140" y="f136"/>
                  </a:cxn>
                  <a:cxn ang="f113">
                    <a:pos x="f141" y="f138"/>
                  </a:cxn>
                  <a:cxn ang="f113">
                    <a:pos x="f142" y="f136"/>
                  </a:cxn>
                  <a:cxn ang="f113">
                    <a:pos x="f143" y="f139"/>
                  </a:cxn>
                  <a:cxn ang="f113">
                    <a:pos x="f144" y="f145"/>
                  </a:cxn>
                  <a:cxn ang="f113">
                    <a:pos x="f143" y="f146"/>
                  </a:cxn>
                  <a:cxn ang="f113">
                    <a:pos x="f144" y="f147"/>
                  </a:cxn>
                  <a:cxn ang="f113">
                    <a:pos x="f148" y="f149"/>
                  </a:cxn>
                  <a:cxn ang="f113">
                    <a:pos x="f150" y="f151"/>
                  </a:cxn>
                  <a:cxn ang="f113">
                    <a:pos x="f152" y="f151"/>
                  </a:cxn>
                  <a:cxn ang="f113">
                    <a:pos x="f143" y="f153"/>
                  </a:cxn>
                  <a:cxn ang="f113">
                    <a:pos x="f142" y="f154"/>
                  </a:cxn>
                  <a:cxn ang="f113">
                    <a:pos x="f155" y="f145"/>
                  </a:cxn>
                  <a:cxn ang="f113">
                    <a:pos x="f140" y="f147"/>
                  </a:cxn>
                  <a:cxn ang="f113">
                    <a:pos x="f155" y="f147"/>
                  </a:cxn>
                  <a:cxn ang="f113">
                    <a:pos x="f156" y="f146"/>
                  </a:cxn>
                  <a:cxn ang="f113">
                    <a:pos x="f124" y="f146"/>
                  </a:cxn>
                  <a:cxn ang="f113">
                    <a:pos x="f131" y="f154"/>
                  </a:cxn>
                  <a:cxn ang="f113">
                    <a:pos x="f131" y="f145"/>
                  </a:cxn>
                  <a:cxn ang="f113">
                    <a:pos x="f157" y="f138"/>
                  </a:cxn>
                  <a:cxn ang="f113">
                    <a:pos x="f158" y="f136"/>
                  </a:cxn>
                  <a:cxn ang="f113">
                    <a:pos x="f157" y="f159"/>
                  </a:cxn>
                  <a:cxn ang="f113">
                    <a:pos x="f160" y="f161"/>
                  </a:cxn>
                  <a:cxn ang="f113">
                    <a:pos x="f162" y="f159"/>
                  </a:cxn>
                  <a:cxn ang="f113">
                    <a:pos x="f163" y="f164"/>
                  </a:cxn>
                  <a:cxn ang="f113">
                    <a:pos x="f165" y="f166"/>
                  </a:cxn>
                  <a:cxn ang="f113">
                    <a:pos x="f167" y="f130"/>
                  </a:cxn>
                  <a:cxn ang="f113">
                    <a:pos x="f167" y="f168"/>
                  </a:cxn>
                  <a:cxn ang="f113">
                    <a:pos x="f165" y="f128"/>
                  </a:cxn>
                  <a:cxn ang="f113">
                    <a:pos x="f163" y="f129"/>
                  </a:cxn>
                  <a:cxn ang="f113">
                    <a:pos x="f163" y="f169"/>
                  </a:cxn>
                  <a:cxn ang="f113">
                    <a:pos x="f163" y="f127"/>
                  </a:cxn>
                  <a:cxn ang="f113">
                    <a:pos x="f170" y="f171"/>
                  </a:cxn>
                  <a:cxn ang="f113">
                    <a:pos x="f170" y="f123"/>
                  </a:cxn>
                  <a:cxn ang="f113">
                    <a:pos x="f170" y="f122"/>
                  </a:cxn>
                  <a:cxn ang="f113">
                    <a:pos x="f163" y="f119"/>
                  </a:cxn>
                </a:cxnLst>
                <a:rect l="f114" t="f117" r="f115" b="f116"/>
                <a:pathLst>
                  <a:path w="27" h="40">
                    <a:moveTo>
                      <a:pt x="f8" y="f9"/>
                    </a:moveTo>
                    <a:cubicBezTo>
                      <a:pt x="f10" y="f11"/>
                      <a:pt x="f10" y="f9"/>
                      <a:pt x="f10" y="f9"/>
                    </a:cubicBezTo>
                    <a:cubicBezTo>
                      <a:pt x="f12" y="f9"/>
                      <a:pt x="f13" y="f11"/>
                      <a:pt x="f14" y="f11"/>
                    </a:cubicBezTo>
                    <a:cubicBezTo>
                      <a:pt x="f15" y="f9"/>
                      <a:pt x="f14" y="f5"/>
                      <a:pt x="f15" y="f9"/>
                    </a:cubicBezTo>
                    <a:cubicBezTo>
                      <a:pt x="f16" y="f9"/>
                      <a:pt x="f16" y="f9"/>
                      <a:pt x="f16" y="f9"/>
                    </a:cubicBezTo>
                    <a:cubicBezTo>
                      <a:pt x="f16" y="f11"/>
                      <a:pt x="f16" y="f17"/>
                      <a:pt x="f16" y="f17"/>
                    </a:cubicBezTo>
                    <a:cubicBezTo>
                      <a:pt x="f15" y="f17"/>
                      <a:pt x="f15" y="f18"/>
                      <a:pt x="f16" y="f18"/>
                    </a:cubicBezTo>
                    <a:cubicBezTo>
                      <a:pt x="f16" y="f8"/>
                      <a:pt x="f16" y="f8"/>
                      <a:pt x="f16" y="f10"/>
                    </a:cubicBezTo>
                    <a:cubicBezTo>
                      <a:pt x="f16" y="f12"/>
                      <a:pt x="f16" y="f14"/>
                      <a:pt x="f16" y="f14"/>
                    </a:cubicBezTo>
                    <a:cubicBezTo>
                      <a:pt x="f19" y="f14"/>
                      <a:pt x="f19" y="f14"/>
                      <a:pt x="f19" y="f15"/>
                    </a:cubicBezTo>
                    <a:cubicBezTo>
                      <a:pt x="f20" y="f15"/>
                      <a:pt x="f19" y="f15"/>
                      <a:pt x="f20" y="f16"/>
                    </a:cubicBezTo>
                    <a:cubicBezTo>
                      <a:pt x="f20" y="f16"/>
                      <a:pt x="f20" y="f15"/>
                      <a:pt x="f20" y="f16"/>
                    </a:cubicBezTo>
                    <a:cubicBezTo>
                      <a:pt x="f21" y="f19"/>
                      <a:pt x="f21" y="f19"/>
                      <a:pt x="f21" y="f20"/>
                    </a:cubicBezTo>
                    <a:cubicBezTo>
                      <a:pt x="f20" y="f20"/>
                      <a:pt x="f21" y="f21"/>
                      <a:pt x="f20" y="f21"/>
                    </a:cubicBezTo>
                    <a:cubicBezTo>
                      <a:pt x="f20" y="f22"/>
                      <a:pt x="f21" y="f22"/>
                      <a:pt x="f20" y="f23"/>
                    </a:cubicBezTo>
                    <a:cubicBezTo>
                      <a:pt x="f19" y="f23"/>
                      <a:pt x="f19" y="f24"/>
                      <a:pt x="f19" y="f23"/>
                    </a:cubicBezTo>
                    <a:cubicBezTo>
                      <a:pt x="f19" y="f23"/>
                      <a:pt x="f19" y="f22"/>
                      <a:pt x="f16" y="f23"/>
                    </a:cubicBezTo>
                    <a:cubicBezTo>
                      <a:pt x="f15" y="f24"/>
                      <a:pt x="f15" y="f24"/>
                      <a:pt x="f15" y="f24"/>
                    </a:cubicBezTo>
                    <a:cubicBezTo>
                      <a:pt x="f15" y="f24"/>
                      <a:pt x="f15" y="f23"/>
                      <a:pt x="f14" y="f24"/>
                    </a:cubicBezTo>
                    <a:cubicBezTo>
                      <a:pt x="f14" y="f24"/>
                      <a:pt x="f13" y="f25"/>
                      <a:pt x="f14" y="f25"/>
                    </a:cubicBezTo>
                    <a:cubicBezTo>
                      <a:pt x="f15" y="f25"/>
                      <a:pt x="f15" y="f25"/>
                      <a:pt x="f14" y="f26"/>
                    </a:cubicBezTo>
                    <a:cubicBezTo>
                      <a:pt x="f14" y="f27"/>
                      <a:pt x="f15" y="f27"/>
                      <a:pt x="f15" y="f27"/>
                    </a:cubicBezTo>
                    <a:cubicBezTo>
                      <a:pt x="f14" y="f27"/>
                      <a:pt x="f14" y="f28"/>
                      <a:pt x="f15" y="f28"/>
                    </a:cubicBezTo>
                    <a:cubicBezTo>
                      <a:pt x="f15" y="f28"/>
                      <a:pt x="f15" y="f29"/>
                      <a:pt x="f16" y="f29"/>
                    </a:cubicBezTo>
                    <a:cubicBezTo>
                      <a:pt x="f16" y="f30"/>
                      <a:pt x="f16" y="f31"/>
                      <a:pt x="f16" y="f32"/>
                    </a:cubicBezTo>
                    <a:cubicBezTo>
                      <a:pt x="f19" y="f32"/>
                      <a:pt x="f19" y="f6"/>
                      <a:pt x="f19" y="f6"/>
                    </a:cubicBezTo>
                    <a:cubicBezTo>
                      <a:pt x="f16" y="f32"/>
                      <a:pt x="f16" y="f6"/>
                      <a:pt x="f16" y="f33"/>
                    </a:cubicBezTo>
                    <a:cubicBezTo>
                      <a:pt x="f16" y="f33"/>
                      <a:pt x="f16" y="f34"/>
                      <a:pt x="f19" y="f34"/>
                    </a:cubicBezTo>
                    <a:cubicBezTo>
                      <a:pt x="f19" y="f34"/>
                      <a:pt x="f19" y="f35"/>
                      <a:pt x="f20" y="f35"/>
                    </a:cubicBezTo>
                    <a:cubicBezTo>
                      <a:pt x="f20" y="f36"/>
                      <a:pt x="f21" y="f36"/>
                      <a:pt x="f22" y="f36"/>
                    </a:cubicBezTo>
                    <a:cubicBezTo>
                      <a:pt x="f22" y="f37"/>
                      <a:pt x="f21" y="f36"/>
                      <a:pt x="f22" y="f36"/>
                    </a:cubicBezTo>
                    <a:cubicBezTo>
                      <a:pt x="f22" y="f36"/>
                      <a:pt x="f22" y="f36"/>
                      <a:pt x="f22" y="f36"/>
                    </a:cubicBezTo>
                    <a:cubicBezTo>
                      <a:pt x="f22" y="f35"/>
                      <a:pt x="f21" y="f35"/>
                      <a:pt x="f22" y="f35"/>
                    </a:cubicBezTo>
                    <a:cubicBezTo>
                      <a:pt x="f22" y="f34"/>
                      <a:pt x="f22" y="f35"/>
                      <a:pt x="f22" y="f35"/>
                    </a:cubicBezTo>
                    <a:cubicBezTo>
                      <a:pt x="f23" y="f35"/>
                      <a:pt x="f22" y="f34"/>
                      <a:pt x="f23" y="f34"/>
                    </a:cubicBezTo>
                    <a:cubicBezTo>
                      <a:pt x="f24" y="f34"/>
                      <a:pt x="f24" y="f34"/>
                      <a:pt x="f24" y="f34"/>
                    </a:cubicBezTo>
                    <a:cubicBezTo>
                      <a:pt x="f24" y="f35"/>
                      <a:pt x="f25" y="f35"/>
                      <a:pt x="f25" y="f36"/>
                    </a:cubicBezTo>
                    <a:cubicBezTo>
                      <a:pt x="f24" y="f36"/>
                      <a:pt x="f25" y="f36"/>
                      <a:pt x="f25" y="f36"/>
                    </a:cubicBezTo>
                    <a:cubicBezTo>
                      <a:pt x="f25" y="f36"/>
                      <a:pt x="f27" y="f36"/>
                      <a:pt x="f26" y="f36"/>
                    </a:cubicBezTo>
                    <a:cubicBezTo>
                      <a:pt x="f26" y="f35"/>
                      <a:pt x="f25" y="f34"/>
                      <a:pt x="f26" y="f34"/>
                    </a:cubicBezTo>
                    <a:cubicBezTo>
                      <a:pt x="f27" y="f35"/>
                      <a:pt x="f27" y="f34"/>
                      <a:pt x="f27" y="f34"/>
                    </a:cubicBezTo>
                    <a:cubicBezTo>
                      <a:pt x="f27" y="f35"/>
                      <a:pt x="f28" y="f35"/>
                      <a:pt x="f28" y="f35"/>
                    </a:cubicBezTo>
                    <a:cubicBezTo>
                      <a:pt x="f27" y="f36"/>
                      <a:pt x="f28" y="f35"/>
                      <a:pt x="f28" y="f36"/>
                    </a:cubicBezTo>
                    <a:cubicBezTo>
                      <a:pt x="f28" y="f36"/>
                      <a:pt x="f30" y="f37"/>
                      <a:pt x="f30" y="f37"/>
                    </a:cubicBezTo>
                    <a:cubicBezTo>
                      <a:pt x="f30" y="f38"/>
                      <a:pt x="f29" y="f37"/>
                      <a:pt x="f29" y="f38"/>
                    </a:cubicBezTo>
                    <a:cubicBezTo>
                      <a:pt x="f29" y="f38"/>
                      <a:pt x="f28" y="f37"/>
                      <a:pt x="f28" y="f38"/>
                    </a:cubicBezTo>
                    <a:cubicBezTo>
                      <a:pt x="f27" y="f38"/>
                      <a:pt x="f28" y="f39"/>
                      <a:pt x="f28" y="f39"/>
                    </a:cubicBezTo>
                    <a:cubicBezTo>
                      <a:pt x="f29" y="f39"/>
                      <a:pt x="f30" y="f39"/>
                      <a:pt x="f30" y="f40"/>
                    </a:cubicBezTo>
                    <a:cubicBezTo>
                      <a:pt x="f30" y="f41"/>
                      <a:pt x="f31" y="f40"/>
                      <a:pt x="f30" y="f40"/>
                    </a:cubicBezTo>
                    <a:cubicBezTo>
                      <a:pt x="f30" y="f41"/>
                      <a:pt x="f31" y="f41"/>
                      <a:pt x="f31" y="f41"/>
                    </a:cubicBezTo>
                    <a:cubicBezTo>
                      <a:pt x="f32" y="f41"/>
                      <a:pt x="f32" y="f41"/>
                      <a:pt x="f32" y="f41"/>
                    </a:cubicBezTo>
                    <a:cubicBezTo>
                      <a:pt x="f6" y="f42"/>
                      <a:pt x="f32" y="f42"/>
                      <a:pt x="f32" y="f43"/>
                    </a:cubicBezTo>
                    <a:cubicBezTo>
                      <a:pt x="f6" y="f44"/>
                      <a:pt x="f32" y="f7"/>
                      <a:pt x="f31" y="f7"/>
                    </a:cubicBezTo>
                    <a:cubicBezTo>
                      <a:pt x="f31" y="f7"/>
                      <a:pt x="f29" y="f44"/>
                      <a:pt x="f29" y="f43"/>
                    </a:cubicBezTo>
                    <a:cubicBezTo>
                      <a:pt x="f30" y="f43"/>
                      <a:pt x="f29" y="f43"/>
                      <a:pt x="f28" y="f42"/>
                    </a:cubicBezTo>
                    <a:cubicBezTo>
                      <a:pt x="f27" y="f41"/>
                      <a:pt x="f28" y="f42"/>
                      <a:pt x="f28" y="f42"/>
                    </a:cubicBezTo>
                    <a:cubicBezTo>
                      <a:pt x="f27" y="f42"/>
                      <a:pt x="f28" y="f41"/>
                      <a:pt x="f27" y="f40"/>
                    </a:cubicBezTo>
                    <a:cubicBezTo>
                      <a:pt x="f26" y="f40"/>
                      <a:pt x="f27" y="f40"/>
                      <a:pt x="f26" y="f39"/>
                    </a:cubicBezTo>
                    <a:cubicBezTo>
                      <a:pt x="f25" y="f39"/>
                      <a:pt x="f26" y="f39"/>
                      <a:pt x="f25" y="f39"/>
                    </a:cubicBezTo>
                    <a:cubicBezTo>
                      <a:pt x="f25" y="f38"/>
                      <a:pt x="f23" y="f36"/>
                      <a:pt x="f23" y="f37"/>
                    </a:cubicBezTo>
                    <a:cubicBezTo>
                      <a:pt x="f23" y="f37"/>
                      <a:pt x="f24" y="f38"/>
                      <a:pt x="f24" y="f38"/>
                    </a:cubicBezTo>
                    <a:cubicBezTo>
                      <a:pt x="f23" y="f39"/>
                      <a:pt x="f25" y="f39"/>
                      <a:pt x="f24" y="f40"/>
                    </a:cubicBezTo>
                    <a:cubicBezTo>
                      <a:pt x="f24" y="f40"/>
                      <a:pt x="f25" y="f40"/>
                      <a:pt x="f24" y="f40"/>
                    </a:cubicBezTo>
                    <a:cubicBezTo>
                      <a:pt x="f24" y="f40"/>
                      <a:pt x="f23" y="f40"/>
                      <a:pt x="f23" y="f40"/>
                    </a:cubicBezTo>
                    <a:cubicBezTo>
                      <a:pt x="f23" y="f39"/>
                      <a:pt x="f22" y="f38"/>
                      <a:pt x="f22" y="f38"/>
                    </a:cubicBezTo>
                    <a:cubicBezTo>
                      <a:pt x="f21" y="f38"/>
                      <a:pt x="f21" y="f38"/>
                      <a:pt x="f21" y="f38"/>
                    </a:cubicBezTo>
                    <a:cubicBezTo>
                      <a:pt x="f20" y="f37"/>
                      <a:pt x="f20" y="f37"/>
                      <a:pt x="f19" y="f37"/>
                    </a:cubicBezTo>
                    <a:cubicBezTo>
                      <a:pt x="f16" y="f37"/>
                      <a:pt x="f19" y="f38"/>
                      <a:pt x="f19" y="f38"/>
                    </a:cubicBezTo>
                    <a:cubicBezTo>
                      <a:pt x="f19" y="f38"/>
                      <a:pt x="f16" y="f39"/>
                      <a:pt x="f16" y="f39"/>
                    </a:cubicBezTo>
                    <a:cubicBezTo>
                      <a:pt x="f16" y="f39"/>
                      <a:pt x="f14" y="f39"/>
                      <a:pt x="f14" y="f39"/>
                    </a:cubicBezTo>
                    <a:cubicBezTo>
                      <a:pt x="f15" y="f38"/>
                      <a:pt x="f15" y="f37"/>
                      <a:pt x="f14" y="f38"/>
                    </a:cubicBezTo>
                    <a:cubicBezTo>
                      <a:pt x="f13" y="f38"/>
                      <a:pt x="f13" y="f38"/>
                      <a:pt x="f14" y="f37"/>
                    </a:cubicBezTo>
                    <a:cubicBezTo>
                      <a:pt x="f15" y="f37"/>
                      <a:pt x="f13" y="f35"/>
                      <a:pt x="f13" y="f36"/>
                    </a:cubicBezTo>
                    <a:cubicBezTo>
                      <a:pt x="f13" y="f38"/>
                      <a:pt x="f45" y="f37"/>
                      <a:pt x="f45" y="f36"/>
                    </a:cubicBezTo>
                    <a:cubicBezTo>
                      <a:pt x="f45" y="f35"/>
                      <a:pt x="f12" y="f35"/>
                      <a:pt x="f45" y="f35"/>
                    </a:cubicBezTo>
                    <a:cubicBezTo>
                      <a:pt x="f45" y="f34"/>
                      <a:pt x="f45" y="f34"/>
                      <a:pt x="f13" y="f34"/>
                    </a:cubicBezTo>
                    <a:cubicBezTo>
                      <a:pt x="f14" y="f33"/>
                      <a:pt x="f14" y="f34"/>
                      <a:pt x="f13" y="f33"/>
                    </a:cubicBezTo>
                    <a:cubicBezTo>
                      <a:pt x="f13" y="f6"/>
                      <a:pt x="f45" y="f31"/>
                      <a:pt x="f45" y="f32"/>
                    </a:cubicBezTo>
                    <a:cubicBezTo>
                      <a:pt x="f45" y="f6"/>
                      <a:pt x="f12" y="f32"/>
                      <a:pt x="f12" y="f32"/>
                    </a:cubicBezTo>
                    <a:cubicBezTo>
                      <a:pt x="f12" y="f6"/>
                      <a:pt x="f45" y="f33"/>
                      <a:pt x="f12" y="f33"/>
                    </a:cubicBezTo>
                    <a:cubicBezTo>
                      <a:pt x="f12" y="f34"/>
                      <a:pt x="f10" y="f33"/>
                      <a:pt x="f10" y="f6"/>
                    </a:cubicBezTo>
                    <a:cubicBezTo>
                      <a:pt x="f10" y="f6"/>
                      <a:pt x="f8" y="f32"/>
                      <a:pt x="f8" y="f32"/>
                    </a:cubicBezTo>
                    <a:cubicBezTo>
                      <a:pt x="f10" y="f31"/>
                      <a:pt x="f8" y="f30"/>
                      <a:pt x="f18" y="f31"/>
                    </a:cubicBezTo>
                    <a:cubicBezTo>
                      <a:pt x="f18" y="f32"/>
                      <a:pt x="f18" y="f32"/>
                      <a:pt x="f18" y="f31"/>
                    </a:cubicBezTo>
                    <a:cubicBezTo>
                      <a:pt x="f17" y="f31"/>
                      <a:pt x="f11" y="f31"/>
                      <a:pt x="f11" y="f30"/>
                    </a:cubicBezTo>
                    <a:cubicBezTo>
                      <a:pt x="f11" y="f29"/>
                      <a:pt x="f17" y="f29"/>
                      <a:pt x="f11" y="f28"/>
                    </a:cubicBezTo>
                    <a:cubicBezTo>
                      <a:pt x="f11" y="f26"/>
                      <a:pt x="f17" y="f26"/>
                      <a:pt x="f11" y="f25"/>
                    </a:cubicBezTo>
                    <a:cubicBezTo>
                      <a:pt x="f11" y="f25"/>
                      <a:pt x="f9" y="f24"/>
                      <a:pt x="f9" y="f24"/>
                    </a:cubicBezTo>
                    <a:cubicBezTo>
                      <a:pt x="f11" y="f23"/>
                      <a:pt x="f9" y="f23"/>
                      <a:pt x="f9" y="f23"/>
                    </a:cubicBezTo>
                    <a:cubicBezTo>
                      <a:pt x="f9" y="f23"/>
                      <a:pt x="f5" y="f23"/>
                      <a:pt x="f9" y="f22"/>
                    </a:cubicBezTo>
                    <a:cubicBezTo>
                      <a:pt x="f9" y="f22"/>
                      <a:pt x="f5" y="f21"/>
                      <a:pt x="f9" y="f21"/>
                    </a:cubicBezTo>
                    <a:cubicBezTo>
                      <a:pt x="f11" y="f20"/>
                      <a:pt x="f11" y="f21"/>
                      <a:pt x="f11" y="f21"/>
                    </a:cubicBezTo>
                    <a:cubicBezTo>
                      <a:pt x="f11" y="f22"/>
                      <a:pt x="f17" y="f21"/>
                      <a:pt x="f17" y="f22"/>
                    </a:cubicBezTo>
                    <a:cubicBezTo>
                      <a:pt x="f17" y="f22"/>
                      <a:pt x="f18" y="f23"/>
                      <a:pt x="f18" y="f23"/>
                    </a:cubicBezTo>
                    <a:cubicBezTo>
                      <a:pt x="f8" y="f23"/>
                      <a:pt x="f10" y="f21"/>
                      <a:pt x="f8" y="f21"/>
                    </a:cubicBezTo>
                    <a:cubicBezTo>
                      <a:pt x="f17" y="f21"/>
                      <a:pt x="f8" y="f20"/>
                      <a:pt x="f18" y="f20"/>
                    </a:cubicBezTo>
                    <a:cubicBezTo>
                      <a:pt x="f18" y="f20"/>
                      <a:pt x="f18" y="f19"/>
                      <a:pt x="f18" y="f19"/>
                    </a:cubicBezTo>
                    <a:cubicBezTo>
                      <a:pt x="f17" y="f19"/>
                      <a:pt x="f18" y="f16"/>
                      <a:pt x="f18" y="f16"/>
                    </a:cubicBezTo>
                    <a:cubicBezTo>
                      <a:pt x="f18" y="f16"/>
                      <a:pt x="f8" y="f15"/>
                      <a:pt x="f18" y="f15"/>
                    </a:cubicBezTo>
                    <a:cubicBezTo>
                      <a:pt x="f17" y="f14"/>
                      <a:pt x="f18" y="f13"/>
                      <a:pt x="f17" y="f13"/>
                    </a:cubicBezTo>
                    <a:cubicBezTo>
                      <a:pt x="f11" y="f13"/>
                      <a:pt x="f17" y="f45"/>
                      <a:pt x="f11" y="f12"/>
                    </a:cubicBezTo>
                    <a:cubicBezTo>
                      <a:pt x="f11" y="f12"/>
                      <a:pt x="f17" y="f10"/>
                      <a:pt x="f17" y="f10"/>
                    </a:cubicBezTo>
                    <a:cubicBezTo>
                      <a:pt x="f11" y="f10"/>
                      <a:pt x="f17" y="f8"/>
                      <a:pt x="f17" y="f8"/>
                    </a:cubicBezTo>
                    <a:cubicBezTo>
                      <a:pt x="f11" y="f18"/>
                      <a:pt x="f17" y="f17"/>
                      <a:pt x="f17" y="f17"/>
                    </a:cubicBezTo>
                    <a:cubicBezTo>
                      <a:pt x="f17" y="f17"/>
                      <a:pt x="f18" y="f11"/>
                      <a:pt x="f17" y="f11"/>
                    </a:cubicBezTo>
                    <a:cubicBezTo>
                      <a:pt x="f11" y="f11"/>
                      <a:pt x="f18" y="f9"/>
                      <a:pt x="f18" y="f9"/>
                    </a:cubicBezTo>
                    <a:cubicBezTo>
                      <a:pt x="f18" y="f11"/>
                      <a:pt x="f8" y="f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70" name="philippines">
                <a:extLst>
                  <a:ext uri="{FF2B5EF4-FFF2-40B4-BE49-F238E27FC236}">
                    <a16:creationId xmlns:a16="http://schemas.microsoft.com/office/drawing/2014/main" id="{1A3DE6D4-3125-98E3-162D-E92A7000EE76}"/>
                  </a:ext>
                </a:extLst>
              </p:cNvPr>
              <p:cNvSpPr/>
              <p:nvPr/>
            </p:nvSpPr>
            <p:spPr>
              <a:xfrm>
                <a:off x="9820180" y="4080958"/>
                <a:ext cx="42931" cy="39474"/>
              </a:xfrm>
              <a:custGeom>
                <a:avLst/>
                <a:gdLst>
                  <a:gd name="f0" fmla="val 10800000"/>
                  <a:gd name="f1" fmla="val 5400000"/>
                  <a:gd name="f2" fmla="val 180"/>
                  <a:gd name="f3" fmla="val w"/>
                  <a:gd name="f4" fmla="val h"/>
                  <a:gd name="f5" fmla="val 0"/>
                  <a:gd name="f6" fmla="val 8"/>
                  <a:gd name="f7" fmla="val 1"/>
                  <a:gd name="f8" fmla="val 2"/>
                  <a:gd name="f9" fmla="val 3"/>
                  <a:gd name="f10" fmla="val 4"/>
                  <a:gd name="f11" fmla="val 5"/>
                  <a:gd name="f12" fmla="val 6"/>
                  <a:gd name="f13" fmla="val 7"/>
                  <a:gd name="f14" fmla="+- 0 0 -90"/>
                  <a:gd name="f15" fmla="*/ f3 1 8"/>
                  <a:gd name="f16" fmla="*/ f4 1 8"/>
                  <a:gd name="f17" fmla="+- f6 0 f5"/>
                  <a:gd name="f18" fmla="*/ f14 f0 1"/>
                  <a:gd name="f19" fmla="*/ f17 1 8"/>
                  <a:gd name="f20" fmla="*/ f18 1 f2"/>
                  <a:gd name="f21" fmla="*/ 0 1 f19"/>
                  <a:gd name="f22" fmla="*/ 2 1 f19"/>
                  <a:gd name="f23" fmla="*/ 3 1 f19"/>
                  <a:gd name="f24" fmla="*/ 4 1 f19"/>
                  <a:gd name="f25" fmla="*/ 1 1 f19"/>
                  <a:gd name="f26" fmla="*/ 5 1 f19"/>
                  <a:gd name="f27" fmla="*/ 7 1 f19"/>
                  <a:gd name="f28" fmla="*/ 8 1 f19"/>
                  <a:gd name="f29" fmla="*/ 6 1 f19"/>
                  <a:gd name="f30" fmla="*/ f6 1 f19"/>
                  <a:gd name="f31" fmla="+- f20 0 f1"/>
                  <a:gd name="f32" fmla="*/ f21 f15 1"/>
                  <a:gd name="f33" fmla="*/ f30 f15 1"/>
                  <a:gd name="f34" fmla="*/ f30 f16 1"/>
                  <a:gd name="f35" fmla="*/ f21 f16 1"/>
                  <a:gd name="f36" fmla="*/ f22 f15 1"/>
                  <a:gd name="f37" fmla="*/ f23 f15 1"/>
                  <a:gd name="f38" fmla="*/ f24 f15 1"/>
                  <a:gd name="f39" fmla="*/ f25 f16 1"/>
                  <a:gd name="f40" fmla="*/ f26 f15 1"/>
                  <a:gd name="f41" fmla="*/ f27 f15 1"/>
                  <a:gd name="f42" fmla="*/ f22 f16 1"/>
                  <a:gd name="f43" fmla="*/ f23 f16 1"/>
                  <a:gd name="f44" fmla="*/ f28 f15 1"/>
                  <a:gd name="f45" fmla="*/ f29 f16 1"/>
                  <a:gd name="f46" fmla="*/ f29 f15 1"/>
                  <a:gd name="f47" fmla="*/ f27 f16 1"/>
                  <a:gd name="f48" fmla="*/ f26 f16 1"/>
                  <a:gd name="f49" fmla="*/ f24 f16 1"/>
                  <a:gd name="f50" fmla="*/ f25 f15 1"/>
                </a:gdLst>
                <a:ahLst/>
                <a:cxnLst>
                  <a:cxn ang="3cd4">
                    <a:pos x="hc" y="t"/>
                  </a:cxn>
                  <a:cxn ang="0">
                    <a:pos x="r" y="vc"/>
                  </a:cxn>
                  <a:cxn ang="cd4">
                    <a:pos x="hc" y="b"/>
                  </a:cxn>
                  <a:cxn ang="cd2">
                    <a:pos x="l" y="vc"/>
                  </a:cxn>
                  <a:cxn ang="f31">
                    <a:pos x="f32" y="f35"/>
                  </a:cxn>
                  <a:cxn ang="f31">
                    <a:pos x="f36" y="f35"/>
                  </a:cxn>
                  <a:cxn ang="f31">
                    <a:pos x="f37" y="f35"/>
                  </a:cxn>
                  <a:cxn ang="f31">
                    <a:pos x="f38" y="f39"/>
                  </a:cxn>
                  <a:cxn ang="f31">
                    <a:pos x="f40" y="f39"/>
                  </a:cxn>
                  <a:cxn ang="f31">
                    <a:pos x="f41" y="f42"/>
                  </a:cxn>
                  <a:cxn ang="f31">
                    <a:pos x="f41" y="f43"/>
                  </a:cxn>
                  <a:cxn ang="f31">
                    <a:pos x="f44" y="f45"/>
                  </a:cxn>
                  <a:cxn ang="f31">
                    <a:pos x="f44" y="f45"/>
                  </a:cxn>
                  <a:cxn ang="f31">
                    <a:pos x="f46" y="f47"/>
                  </a:cxn>
                  <a:cxn ang="f31">
                    <a:pos x="f38" y="f45"/>
                  </a:cxn>
                  <a:cxn ang="f31">
                    <a:pos x="f38" y="f48"/>
                  </a:cxn>
                  <a:cxn ang="f31">
                    <a:pos x="f37" y="f49"/>
                  </a:cxn>
                  <a:cxn ang="f31">
                    <a:pos x="f36" y="f42"/>
                  </a:cxn>
                  <a:cxn ang="f31">
                    <a:pos x="f50" y="f39"/>
                  </a:cxn>
                  <a:cxn ang="f31">
                    <a:pos x="f32" y="f39"/>
                  </a:cxn>
                  <a:cxn ang="f31">
                    <a:pos x="f32" y="f35"/>
                  </a:cxn>
                </a:cxnLst>
                <a:rect l="f32" t="f35" r="f33" b="f34"/>
                <a:pathLst>
                  <a:path w="8" h="8">
                    <a:moveTo>
                      <a:pt x="f5" y="f5"/>
                    </a:moveTo>
                    <a:cubicBezTo>
                      <a:pt x="f7" y="f5"/>
                      <a:pt x="f7" y="f5"/>
                      <a:pt x="f8" y="f5"/>
                    </a:cubicBezTo>
                    <a:cubicBezTo>
                      <a:pt x="f8" y="f7"/>
                      <a:pt x="f8" y="f5"/>
                      <a:pt x="f9" y="f5"/>
                    </a:cubicBezTo>
                    <a:cubicBezTo>
                      <a:pt x="f9" y="f7"/>
                      <a:pt x="f9" y="f7"/>
                      <a:pt x="f10" y="f7"/>
                    </a:cubicBezTo>
                    <a:cubicBezTo>
                      <a:pt x="f11" y="f7"/>
                      <a:pt x="f11" y="f7"/>
                      <a:pt x="f11" y="f7"/>
                    </a:cubicBezTo>
                    <a:cubicBezTo>
                      <a:pt x="f12" y="f8"/>
                      <a:pt x="f13" y="f8"/>
                      <a:pt x="f13" y="f8"/>
                    </a:cubicBezTo>
                    <a:cubicBezTo>
                      <a:pt x="f13" y="f9"/>
                      <a:pt x="f6" y="f8"/>
                      <a:pt x="f13" y="f9"/>
                    </a:cubicBezTo>
                    <a:cubicBezTo>
                      <a:pt x="f13" y="f10"/>
                      <a:pt x="f6" y="f11"/>
                      <a:pt x="f6" y="f12"/>
                    </a:cubicBezTo>
                    <a:cubicBezTo>
                      <a:pt x="f6" y="f12"/>
                      <a:pt x="f6" y="f12"/>
                      <a:pt x="f6" y="f12"/>
                    </a:cubicBezTo>
                    <a:cubicBezTo>
                      <a:pt x="f13" y="f13"/>
                      <a:pt x="f13" y="f6"/>
                      <a:pt x="f12" y="f13"/>
                    </a:cubicBezTo>
                    <a:cubicBezTo>
                      <a:pt x="f12" y="f13"/>
                      <a:pt x="f10" y="f13"/>
                      <a:pt x="f10" y="f12"/>
                    </a:cubicBezTo>
                    <a:cubicBezTo>
                      <a:pt x="f11" y="f12"/>
                      <a:pt x="f10" y="f11"/>
                      <a:pt x="f10" y="f11"/>
                    </a:cubicBezTo>
                    <a:cubicBezTo>
                      <a:pt x="f9" y="f11"/>
                      <a:pt x="f9" y="f10"/>
                      <a:pt x="f9" y="f10"/>
                    </a:cubicBezTo>
                    <a:cubicBezTo>
                      <a:pt x="f9" y="f9"/>
                      <a:pt x="f8" y="f8"/>
                      <a:pt x="f8" y="f8"/>
                    </a:cubicBezTo>
                    <a:cubicBezTo>
                      <a:pt x="f7" y="f8"/>
                      <a:pt x="f7" y="f8"/>
                      <a:pt x="f7" y="f7"/>
                    </a:cubicBezTo>
                    <a:cubicBezTo>
                      <a:pt x="f7" y="f7"/>
                      <a:pt x="f7" y="f7"/>
                      <a:pt x="f5" y="f7"/>
                    </a:cubicBezTo>
                    <a:cubicBezTo>
                      <a:pt x="f5" y="f7"/>
                      <a:pt x="f5" y="f7"/>
                      <a:pt x="f5"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71" name="Freeform 75">
                <a:extLst>
                  <a:ext uri="{FF2B5EF4-FFF2-40B4-BE49-F238E27FC236}">
                    <a16:creationId xmlns:a16="http://schemas.microsoft.com/office/drawing/2014/main" id="{16B3CAA8-7FE0-80C7-3FFB-69E5C5A2CFF6}"/>
                  </a:ext>
                </a:extLst>
              </p:cNvPr>
              <p:cNvSpPr/>
              <p:nvPr/>
            </p:nvSpPr>
            <p:spPr>
              <a:xfrm>
                <a:off x="9863102" y="4080958"/>
                <a:ext cx="20336" cy="14538"/>
              </a:xfrm>
              <a:custGeom>
                <a:avLst/>
                <a:gdLst>
                  <a:gd name="f0" fmla="val 10800000"/>
                  <a:gd name="f1" fmla="val 5400000"/>
                  <a:gd name="f2" fmla="val 180"/>
                  <a:gd name="f3" fmla="val w"/>
                  <a:gd name="f4" fmla="val h"/>
                  <a:gd name="f5" fmla="val 0"/>
                  <a:gd name="f6" fmla="val 4"/>
                  <a:gd name="f7" fmla="val 3"/>
                  <a:gd name="f8" fmla="val 1"/>
                  <a:gd name="f9" fmla="val 2"/>
                  <a:gd name="f10" fmla="+- 0 0 -90"/>
                  <a:gd name="f11" fmla="*/ f3 1 4"/>
                  <a:gd name="f12" fmla="*/ f4 1 3"/>
                  <a:gd name="f13" fmla="+- f7 0 f5"/>
                  <a:gd name="f14" fmla="+- f6 0 f5"/>
                  <a:gd name="f15" fmla="*/ f10 f0 1"/>
                  <a:gd name="f16" fmla="*/ f13 1 3"/>
                  <a:gd name="f17" fmla="*/ f14 1 4"/>
                  <a:gd name="f18" fmla="*/ f15 1 f2"/>
                  <a:gd name="f19" fmla="*/ 0 1 f17"/>
                  <a:gd name="f20" fmla="*/ 1 1 f16"/>
                  <a:gd name="f21" fmla="*/ 1 1 f17"/>
                  <a:gd name="f22" fmla="*/ 0 1 f16"/>
                  <a:gd name="f23" fmla="*/ 2 1 f17"/>
                  <a:gd name="f24" fmla="*/ 3 1 f17"/>
                  <a:gd name="f25" fmla="*/ 2 1 f16"/>
                  <a:gd name="f26" fmla="*/ 3 1 f16"/>
                  <a:gd name="f27" fmla="*/ f6 1 f17"/>
                  <a:gd name="f28" fmla="*/ f7 1 f16"/>
                  <a:gd name="f29" fmla="+- f18 0 f1"/>
                  <a:gd name="f30" fmla="*/ f19 f11 1"/>
                  <a:gd name="f31" fmla="*/ f27 f11 1"/>
                  <a:gd name="f32" fmla="*/ f28 f12 1"/>
                  <a:gd name="f33" fmla="*/ f22 f12 1"/>
                  <a:gd name="f34" fmla="*/ f20 f12 1"/>
                  <a:gd name="f35" fmla="*/ f21 f11 1"/>
                  <a:gd name="f36" fmla="*/ f23 f11 1"/>
                  <a:gd name="f37" fmla="*/ f24 f11 1"/>
                  <a:gd name="f38" fmla="*/ f25 f12 1"/>
                  <a:gd name="f39" fmla="*/ f26 f12 1"/>
                </a:gdLst>
                <a:ahLst/>
                <a:cxnLst>
                  <a:cxn ang="3cd4">
                    <a:pos x="hc" y="t"/>
                  </a:cxn>
                  <a:cxn ang="0">
                    <a:pos x="r" y="vc"/>
                  </a:cxn>
                  <a:cxn ang="cd4">
                    <a:pos x="hc" y="b"/>
                  </a:cxn>
                  <a:cxn ang="cd2">
                    <a:pos x="l" y="vc"/>
                  </a:cxn>
                  <a:cxn ang="f29">
                    <a:pos x="f30" y="f34"/>
                  </a:cxn>
                  <a:cxn ang="f29">
                    <a:pos x="f35" y="f33"/>
                  </a:cxn>
                  <a:cxn ang="f29">
                    <a:pos x="f36" y="f33"/>
                  </a:cxn>
                  <a:cxn ang="f29">
                    <a:pos x="f37" y="f34"/>
                  </a:cxn>
                  <a:cxn ang="f29">
                    <a:pos x="f37" y="f38"/>
                  </a:cxn>
                  <a:cxn ang="f29">
                    <a:pos x="f36" y="f39"/>
                  </a:cxn>
                  <a:cxn ang="f29">
                    <a:pos x="f30" y="f38"/>
                  </a:cxn>
                  <a:cxn ang="f29">
                    <a:pos x="f30" y="f34"/>
                  </a:cxn>
                </a:cxnLst>
                <a:rect l="f30" t="f33" r="f31" b="f32"/>
                <a:pathLst>
                  <a:path w="4" h="3">
                    <a:moveTo>
                      <a:pt x="f5" y="f8"/>
                    </a:moveTo>
                    <a:cubicBezTo>
                      <a:pt x="f8" y="f8"/>
                      <a:pt x="f5" y="f5"/>
                      <a:pt x="f8" y="f5"/>
                    </a:cubicBezTo>
                    <a:cubicBezTo>
                      <a:pt x="f8" y="f5"/>
                      <a:pt x="f9" y="f5"/>
                      <a:pt x="f9" y="f5"/>
                    </a:cubicBezTo>
                    <a:cubicBezTo>
                      <a:pt x="f9" y="f8"/>
                      <a:pt x="f7" y="f5"/>
                      <a:pt x="f7" y="f8"/>
                    </a:cubicBezTo>
                    <a:cubicBezTo>
                      <a:pt x="f7" y="f8"/>
                      <a:pt x="f6" y="f8"/>
                      <a:pt x="f7" y="f9"/>
                    </a:cubicBezTo>
                    <a:cubicBezTo>
                      <a:pt x="f9" y="f9"/>
                      <a:pt x="f9" y="f7"/>
                      <a:pt x="f9" y="f7"/>
                    </a:cubicBezTo>
                    <a:cubicBezTo>
                      <a:pt x="f8" y="f7"/>
                      <a:pt x="f8" y="f9"/>
                      <a:pt x="f5" y="f9"/>
                    </a:cubicBezTo>
                    <a:cubicBezTo>
                      <a:pt x="f5" y="f9"/>
                      <a:pt x="f5"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72" name="Freeform 76">
                <a:extLst>
                  <a:ext uri="{FF2B5EF4-FFF2-40B4-BE49-F238E27FC236}">
                    <a16:creationId xmlns:a16="http://schemas.microsoft.com/office/drawing/2014/main" id="{D4F115C0-A3D1-4DE8-7391-A8B6AD98A56E}"/>
                  </a:ext>
                </a:extLst>
              </p:cNvPr>
              <p:cNvSpPr/>
              <p:nvPr/>
            </p:nvSpPr>
            <p:spPr>
              <a:xfrm>
                <a:off x="9901516" y="4103808"/>
                <a:ext cx="38404" cy="39474"/>
              </a:xfrm>
              <a:custGeom>
                <a:avLst/>
                <a:gdLst>
                  <a:gd name="f0" fmla="val 10800000"/>
                  <a:gd name="f1" fmla="val 5400000"/>
                  <a:gd name="f2" fmla="val 180"/>
                  <a:gd name="f3" fmla="val w"/>
                  <a:gd name="f4" fmla="val h"/>
                  <a:gd name="f5" fmla="val 0"/>
                  <a:gd name="f6" fmla="val 7"/>
                  <a:gd name="f7" fmla="val 8"/>
                  <a:gd name="f8" fmla="val 1"/>
                  <a:gd name="f9" fmla="val 2"/>
                  <a:gd name="f10" fmla="val 3"/>
                  <a:gd name="f11" fmla="val 4"/>
                  <a:gd name="f12" fmla="val 5"/>
                  <a:gd name="f13" fmla="val 6"/>
                  <a:gd name="f14" fmla="+- 0 0 -90"/>
                  <a:gd name="f15" fmla="*/ f3 1 7"/>
                  <a:gd name="f16" fmla="*/ f4 1 8"/>
                  <a:gd name="f17" fmla="+- f7 0 f5"/>
                  <a:gd name="f18" fmla="+- f6 0 f5"/>
                  <a:gd name="f19" fmla="*/ f14 f0 1"/>
                  <a:gd name="f20" fmla="*/ f17 1 8"/>
                  <a:gd name="f21" fmla="*/ f18 1 7"/>
                  <a:gd name="f22" fmla="*/ f19 1 f2"/>
                  <a:gd name="f23" fmla="*/ 1 1 f21"/>
                  <a:gd name="f24" fmla="*/ 1 1 f20"/>
                  <a:gd name="f25" fmla="*/ 3 1 f21"/>
                  <a:gd name="f26" fmla="*/ 2 1 f20"/>
                  <a:gd name="f27" fmla="*/ 4 1 f21"/>
                  <a:gd name="f28" fmla="*/ 3 1 f20"/>
                  <a:gd name="f29" fmla="*/ 6 1 f21"/>
                  <a:gd name="f30" fmla="*/ 4 1 f20"/>
                  <a:gd name="f31" fmla="*/ 7 1 f21"/>
                  <a:gd name="f32" fmla="*/ 6 1 f20"/>
                  <a:gd name="f33" fmla="*/ 7 1 f20"/>
                  <a:gd name="f34" fmla="*/ 5 1 f21"/>
                  <a:gd name="f35" fmla="*/ 5 1 f20"/>
                  <a:gd name="f36" fmla="*/ 2 1 f21"/>
                  <a:gd name="f37" fmla="*/ 0 1 f21"/>
                  <a:gd name="f38" fmla="*/ f6 1 f21"/>
                  <a:gd name="f39" fmla="*/ 0 1 f20"/>
                  <a:gd name="f40" fmla="*/ f7 1 f20"/>
                  <a:gd name="f41" fmla="+- f22 0 f1"/>
                  <a:gd name="f42" fmla="*/ f37 f15 1"/>
                  <a:gd name="f43" fmla="*/ f38 f15 1"/>
                  <a:gd name="f44" fmla="*/ f40 f16 1"/>
                  <a:gd name="f45" fmla="*/ f39 f16 1"/>
                  <a:gd name="f46" fmla="*/ f23 f15 1"/>
                  <a:gd name="f47" fmla="*/ f24 f16 1"/>
                  <a:gd name="f48" fmla="*/ f25 f15 1"/>
                  <a:gd name="f49" fmla="*/ f26 f16 1"/>
                  <a:gd name="f50" fmla="*/ f27 f15 1"/>
                  <a:gd name="f51" fmla="*/ f28 f16 1"/>
                  <a:gd name="f52" fmla="*/ f29 f15 1"/>
                  <a:gd name="f53" fmla="*/ f30 f16 1"/>
                  <a:gd name="f54" fmla="*/ f31 f15 1"/>
                  <a:gd name="f55" fmla="*/ f32 f16 1"/>
                  <a:gd name="f56" fmla="*/ f33 f16 1"/>
                  <a:gd name="f57" fmla="*/ f34 f15 1"/>
                  <a:gd name="f58" fmla="*/ f35 f16 1"/>
                  <a:gd name="f59" fmla="*/ f36 f15 1"/>
                </a:gdLst>
                <a:ahLst/>
                <a:cxnLst>
                  <a:cxn ang="3cd4">
                    <a:pos x="hc" y="t"/>
                  </a:cxn>
                  <a:cxn ang="0">
                    <a:pos x="r" y="vc"/>
                  </a:cxn>
                  <a:cxn ang="cd4">
                    <a:pos x="hc" y="b"/>
                  </a:cxn>
                  <a:cxn ang="cd2">
                    <a:pos x="l" y="vc"/>
                  </a:cxn>
                  <a:cxn ang="f41">
                    <a:pos x="f46" y="f47"/>
                  </a:cxn>
                  <a:cxn ang="f41">
                    <a:pos x="f48" y="f49"/>
                  </a:cxn>
                  <a:cxn ang="f41">
                    <a:pos x="f50" y="f51"/>
                  </a:cxn>
                  <a:cxn ang="f41">
                    <a:pos x="f52" y="f53"/>
                  </a:cxn>
                  <a:cxn ang="f41">
                    <a:pos x="f54" y="f55"/>
                  </a:cxn>
                  <a:cxn ang="f41">
                    <a:pos x="f52" y="f56"/>
                  </a:cxn>
                  <a:cxn ang="f41">
                    <a:pos x="f57" y="f55"/>
                  </a:cxn>
                  <a:cxn ang="f41">
                    <a:pos x="f50" y="f58"/>
                  </a:cxn>
                  <a:cxn ang="f41">
                    <a:pos x="f48" y="f58"/>
                  </a:cxn>
                  <a:cxn ang="f41">
                    <a:pos x="f59" y="f58"/>
                  </a:cxn>
                  <a:cxn ang="f41">
                    <a:pos x="f59" y="f55"/>
                  </a:cxn>
                  <a:cxn ang="f41">
                    <a:pos x="f46" y="f58"/>
                  </a:cxn>
                  <a:cxn ang="f41">
                    <a:pos x="f46" y="f53"/>
                  </a:cxn>
                  <a:cxn ang="f41">
                    <a:pos x="f46" y="f51"/>
                  </a:cxn>
                  <a:cxn ang="f41">
                    <a:pos x="f46" y="f47"/>
                  </a:cxn>
                </a:cxnLst>
                <a:rect l="f42" t="f45" r="f43" b="f44"/>
                <a:pathLst>
                  <a:path w="7" h="8">
                    <a:moveTo>
                      <a:pt x="f8" y="f8"/>
                    </a:moveTo>
                    <a:cubicBezTo>
                      <a:pt x="f9" y="f8"/>
                      <a:pt x="f10" y="f8"/>
                      <a:pt x="f10" y="f9"/>
                    </a:cubicBezTo>
                    <a:cubicBezTo>
                      <a:pt x="f10" y="f9"/>
                      <a:pt x="f11" y="f9"/>
                      <a:pt x="f11" y="f10"/>
                    </a:cubicBezTo>
                    <a:cubicBezTo>
                      <a:pt x="f11" y="f10"/>
                      <a:pt x="f12" y="f10"/>
                      <a:pt x="f13" y="f11"/>
                    </a:cubicBezTo>
                    <a:cubicBezTo>
                      <a:pt x="f6" y="f12"/>
                      <a:pt x="f6" y="f13"/>
                      <a:pt x="f6" y="f13"/>
                    </a:cubicBezTo>
                    <a:cubicBezTo>
                      <a:pt x="f6" y="f6"/>
                      <a:pt x="f6" y="f7"/>
                      <a:pt x="f13" y="f6"/>
                    </a:cubicBezTo>
                    <a:cubicBezTo>
                      <a:pt x="f13" y="f13"/>
                      <a:pt x="f12" y="f13"/>
                      <a:pt x="f12" y="f13"/>
                    </a:cubicBezTo>
                    <a:cubicBezTo>
                      <a:pt x="f11" y="f13"/>
                      <a:pt x="f12" y="f13"/>
                      <a:pt x="f11" y="f12"/>
                    </a:cubicBezTo>
                    <a:cubicBezTo>
                      <a:pt x="f10" y="f12"/>
                      <a:pt x="f11" y="f12"/>
                      <a:pt x="f10" y="f12"/>
                    </a:cubicBezTo>
                    <a:cubicBezTo>
                      <a:pt x="f10" y="f11"/>
                      <a:pt x="f9" y="f12"/>
                      <a:pt x="f9" y="f12"/>
                    </a:cubicBezTo>
                    <a:cubicBezTo>
                      <a:pt x="f9" y="f13"/>
                      <a:pt x="f9" y="f6"/>
                      <a:pt x="f9" y="f13"/>
                    </a:cubicBezTo>
                    <a:cubicBezTo>
                      <a:pt x="f8" y="f13"/>
                      <a:pt x="f9" y="f12"/>
                      <a:pt x="f8" y="f12"/>
                    </a:cubicBezTo>
                    <a:cubicBezTo>
                      <a:pt x="f8" y="f12"/>
                      <a:pt x="f9" y="f11"/>
                      <a:pt x="f8" y="f11"/>
                    </a:cubicBezTo>
                    <a:cubicBezTo>
                      <a:pt x="f8" y="f11"/>
                      <a:pt x="f8" y="f11"/>
                      <a:pt x="f8" y="f10"/>
                    </a:cubicBezTo>
                    <a:cubicBezTo>
                      <a:pt x="f8" y="f9"/>
                      <a:pt x="f5" y="f5"/>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73" name="Philippines">
                <a:extLst>
                  <a:ext uri="{FF2B5EF4-FFF2-40B4-BE49-F238E27FC236}">
                    <a16:creationId xmlns:a16="http://schemas.microsoft.com/office/drawing/2014/main" id="{0AAA6D79-DDA1-0AEE-9DEE-93F4F6ABDFD4}"/>
                  </a:ext>
                </a:extLst>
              </p:cNvPr>
              <p:cNvSpPr/>
              <p:nvPr/>
            </p:nvSpPr>
            <p:spPr>
              <a:xfrm>
                <a:off x="9926360" y="4099657"/>
                <a:ext cx="54223" cy="58164"/>
              </a:xfrm>
              <a:custGeom>
                <a:avLst/>
                <a:gdLst>
                  <a:gd name="f0" fmla="val 10800000"/>
                  <a:gd name="f1" fmla="val 5400000"/>
                  <a:gd name="f2" fmla="val 180"/>
                  <a:gd name="f3" fmla="val w"/>
                  <a:gd name="f4" fmla="val h"/>
                  <a:gd name="f5" fmla="val 0"/>
                  <a:gd name="f6" fmla="val 10"/>
                  <a:gd name="f7" fmla="val 12"/>
                  <a:gd name="f8" fmla="val 1"/>
                  <a:gd name="f9" fmla="val 2"/>
                  <a:gd name="f10" fmla="val 3"/>
                  <a:gd name="f11" fmla="val 4"/>
                  <a:gd name="f12" fmla="val 5"/>
                  <a:gd name="f13" fmla="val 6"/>
                  <a:gd name="f14" fmla="val 7"/>
                  <a:gd name="f15" fmla="val 8"/>
                  <a:gd name="f16" fmla="val 9"/>
                  <a:gd name="f17" fmla="val 11"/>
                  <a:gd name="f18" fmla="+- 0 0 -90"/>
                  <a:gd name="f19" fmla="*/ f3 1 10"/>
                  <a:gd name="f20" fmla="*/ f4 1 12"/>
                  <a:gd name="f21" fmla="+- f7 0 f5"/>
                  <a:gd name="f22" fmla="+- f6 0 f5"/>
                  <a:gd name="f23" fmla="*/ f18 f0 1"/>
                  <a:gd name="f24" fmla="*/ f22 1 10"/>
                  <a:gd name="f25" fmla="*/ f21 1 12"/>
                  <a:gd name="f26" fmla="*/ f23 1 f2"/>
                  <a:gd name="f27" fmla="*/ 0 1 f24"/>
                  <a:gd name="f28" fmla="*/ 1 1 f25"/>
                  <a:gd name="f29" fmla="*/ 1 1 f24"/>
                  <a:gd name="f30" fmla="*/ 2 1 f25"/>
                  <a:gd name="f31" fmla="*/ 2 1 f24"/>
                  <a:gd name="f32" fmla="*/ 4 1 f25"/>
                  <a:gd name="f33" fmla="*/ 3 1 f24"/>
                  <a:gd name="f34" fmla="*/ 5 1 f25"/>
                  <a:gd name="f35" fmla="*/ 4 1 f24"/>
                  <a:gd name="f36" fmla="*/ 6 1 f25"/>
                  <a:gd name="f37" fmla="*/ 7 1 f25"/>
                  <a:gd name="f38" fmla="*/ 8 1 f25"/>
                  <a:gd name="f39" fmla="*/ 9 1 f25"/>
                  <a:gd name="f40" fmla="*/ 5 1 f24"/>
                  <a:gd name="f41" fmla="*/ 10 1 f25"/>
                  <a:gd name="f42" fmla="*/ 7 1 f24"/>
                  <a:gd name="f43" fmla="*/ 11 1 f25"/>
                  <a:gd name="f44" fmla="*/ 12 1 f25"/>
                  <a:gd name="f45" fmla="*/ 8 1 f24"/>
                  <a:gd name="f46" fmla="*/ 9 1 f24"/>
                  <a:gd name="f47" fmla="*/ 10 1 f24"/>
                  <a:gd name="f48" fmla="*/ 6 1 f24"/>
                  <a:gd name="f49" fmla="*/ 3 1 f25"/>
                  <a:gd name="f50" fmla="*/ f6 1 f24"/>
                  <a:gd name="f51" fmla="*/ 0 1 f25"/>
                  <a:gd name="f52" fmla="*/ f7 1 f25"/>
                  <a:gd name="f53" fmla="+- f26 0 f1"/>
                  <a:gd name="f54" fmla="*/ f27 f19 1"/>
                  <a:gd name="f55" fmla="*/ f50 f19 1"/>
                  <a:gd name="f56" fmla="*/ f52 f20 1"/>
                  <a:gd name="f57" fmla="*/ f51 f20 1"/>
                  <a:gd name="f58" fmla="*/ f28 f20 1"/>
                  <a:gd name="f59" fmla="*/ f29 f19 1"/>
                  <a:gd name="f60" fmla="*/ f30 f20 1"/>
                  <a:gd name="f61" fmla="*/ f31 f19 1"/>
                  <a:gd name="f62" fmla="*/ f32 f20 1"/>
                  <a:gd name="f63" fmla="*/ f33 f19 1"/>
                  <a:gd name="f64" fmla="*/ f34 f20 1"/>
                  <a:gd name="f65" fmla="*/ f35 f19 1"/>
                  <a:gd name="f66" fmla="*/ f36 f20 1"/>
                  <a:gd name="f67" fmla="*/ f37 f20 1"/>
                  <a:gd name="f68" fmla="*/ f38 f20 1"/>
                  <a:gd name="f69" fmla="*/ f39 f20 1"/>
                  <a:gd name="f70" fmla="*/ f40 f19 1"/>
                  <a:gd name="f71" fmla="*/ f41 f20 1"/>
                  <a:gd name="f72" fmla="*/ f42 f19 1"/>
                  <a:gd name="f73" fmla="*/ f43 f20 1"/>
                  <a:gd name="f74" fmla="*/ f44 f20 1"/>
                  <a:gd name="f75" fmla="*/ f45 f19 1"/>
                  <a:gd name="f76" fmla="*/ f46 f19 1"/>
                  <a:gd name="f77" fmla="*/ f47 f19 1"/>
                  <a:gd name="f78" fmla="*/ f48 f19 1"/>
                  <a:gd name="f79" fmla="*/ f49 f20 1"/>
                </a:gdLst>
                <a:ahLst/>
                <a:cxnLst>
                  <a:cxn ang="3cd4">
                    <a:pos x="hc" y="t"/>
                  </a:cxn>
                  <a:cxn ang="0">
                    <a:pos x="r" y="vc"/>
                  </a:cxn>
                  <a:cxn ang="cd4">
                    <a:pos x="hc" y="b"/>
                  </a:cxn>
                  <a:cxn ang="cd2">
                    <a:pos x="l" y="vc"/>
                  </a:cxn>
                  <a:cxn ang="f53">
                    <a:pos x="f54" y="f58"/>
                  </a:cxn>
                  <a:cxn ang="f53">
                    <a:pos x="f59" y="f60"/>
                  </a:cxn>
                  <a:cxn ang="f53">
                    <a:pos x="f61" y="f62"/>
                  </a:cxn>
                  <a:cxn ang="f53">
                    <a:pos x="f63" y="f64"/>
                  </a:cxn>
                  <a:cxn ang="f53">
                    <a:pos x="f65" y="f66"/>
                  </a:cxn>
                  <a:cxn ang="f53">
                    <a:pos x="f65" y="f67"/>
                  </a:cxn>
                  <a:cxn ang="f53">
                    <a:pos x="f65" y="f68"/>
                  </a:cxn>
                  <a:cxn ang="f53">
                    <a:pos x="f65" y="f69"/>
                  </a:cxn>
                  <a:cxn ang="f53">
                    <a:pos x="f70" y="f71"/>
                  </a:cxn>
                  <a:cxn ang="f53">
                    <a:pos x="f70" y="f71"/>
                  </a:cxn>
                  <a:cxn ang="f53">
                    <a:pos x="f72" y="f73"/>
                  </a:cxn>
                  <a:cxn ang="f53">
                    <a:pos x="f72" y="f74"/>
                  </a:cxn>
                  <a:cxn ang="f53">
                    <a:pos x="f75" y="f74"/>
                  </a:cxn>
                  <a:cxn ang="f53">
                    <a:pos x="f76" y="f73"/>
                  </a:cxn>
                  <a:cxn ang="f53">
                    <a:pos x="f77" y="f69"/>
                  </a:cxn>
                  <a:cxn ang="f53">
                    <a:pos x="f75" y="f68"/>
                  </a:cxn>
                  <a:cxn ang="f53">
                    <a:pos x="f72" y="f67"/>
                  </a:cxn>
                  <a:cxn ang="f53">
                    <a:pos x="f72" y="f66"/>
                  </a:cxn>
                  <a:cxn ang="f53">
                    <a:pos x="f78" y="f62"/>
                  </a:cxn>
                  <a:cxn ang="f53">
                    <a:pos x="f78" y="f79"/>
                  </a:cxn>
                  <a:cxn ang="f53">
                    <a:pos x="f78" y="f60"/>
                  </a:cxn>
                  <a:cxn ang="f53">
                    <a:pos x="f70" y="f60"/>
                  </a:cxn>
                  <a:cxn ang="f53">
                    <a:pos x="f70" y="f58"/>
                  </a:cxn>
                  <a:cxn ang="f53">
                    <a:pos x="f65" y="f58"/>
                  </a:cxn>
                  <a:cxn ang="f53">
                    <a:pos x="f63" y="f58"/>
                  </a:cxn>
                  <a:cxn ang="f53">
                    <a:pos x="f61" y="f58"/>
                  </a:cxn>
                  <a:cxn ang="f53">
                    <a:pos x="f54" y="f58"/>
                  </a:cxn>
                </a:cxnLst>
                <a:rect l="f54" t="f57" r="f55" b="f56"/>
                <a:pathLst>
                  <a:path w="10" h="12">
                    <a:moveTo>
                      <a:pt x="f5" y="f8"/>
                    </a:moveTo>
                    <a:cubicBezTo>
                      <a:pt x="f5" y="f9"/>
                      <a:pt x="f5" y="f9"/>
                      <a:pt x="f8" y="f9"/>
                    </a:cubicBezTo>
                    <a:cubicBezTo>
                      <a:pt x="f8" y="f10"/>
                      <a:pt x="f8" y="f10"/>
                      <a:pt x="f9" y="f11"/>
                    </a:cubicBezTo>
                    <a:cubicBezTo>
                      <a:pt x="f9" y="f12"/>
                      <a:pt x="f9" y="f12"/>
                      <a:pt x="f10" y="f12"/>
                    </a:cubicBezTo>
                    <a:cubicBezTo>
                      <a:pt x="f10" y="f13"/>
                      <a:pt x="f10" y="f13"/>
                      <a:pt x="f11" y="f13"/>
                    </a:cubicBezTo>
                    <a:cubicBezTo>
                      <a:pt x="f11" y="f14"/>
                      <a:pt x="f11" y="f13"/>
                      <a:pt x="f11" y="f14"/>
                    </a:cubicBezTo>
                    <a:cubicBezTo>
                      <a:pt x="f12" y="f14"/>
                      <a:pt x="f12" y="f14"/>
                      <a:pt x="f11" y="f15"/>
                    </a:cubicBezTo>
                    <a:cubicBezTo>
                      <a:pt x="f11" y="f15"/>
                      <a:pt x="f10" y="f16"/>
                      <a:pt x="f11" y="f16"/>
                    </a:cubicBezTo>
                    <a:cubicBezTo>
                      <a:pt x="f11" y="f16"/>
                      <a:pt x="f12" y="f16"/>
                      <a:pt x="f12" y="f6"/>
                    </a:cubicBezTo>
                    <a:cubicBezTo>
                      <a:pt x="f12" y="f6"/>
                      <a:pt x="f12" y="f17"/>
                      <a:pt x="f12" y="f6"/>
                    </a:cubicBezTo>
                    <a:cubicBezTo>
                      <a:pt x="f13" y="f6"/>
                      <a:pt x="f14" y="f6"/>
                      <a:pt x="f14" y="f17"/>
                    </a:cubicBezTo>
                    <a:cubicBezTo>
                      <a:pt x="f14" y="f7"/>
                      <a:pt x="f14" y="f7"/>
                      <a:pt x="f14" y="f7"/>
                    </a:cubicBezTo>
                    <a:cubicBezTo>
                      <a:pt x="f15" y="f17"/>
                      <a:pt x="f15" y="f7"/>
                      <a:pt x="f15" y="f7"/>
                    </a:cubicBezTo>
                    <a:cubicBezTo>
                      <a:pt x="f16" y="f17"/>
                      <a:pt x="f16" y="f7"/>
                      <a:pt x="f16" y="f17"/>
                    </a:cubicBezTo>
                    <a:cubicBezTo>
                      <a:pt x="f16" y="f6"/>
                      <a:pt x="f6" y="f16"/>
                      <a:pt x="f6" y="f16"/>
                    </a:cubicBezTo>
                    <a:cubicBezTo>
                      <a:pt x="f16" y="f16"/>
                      <a:pt x="f16" y="f15"/>
                      <a:pt x="f15" y="f15"/>
                    </a:cubicBezTo>
                    <a:cubicBezTo>
                      <a:pt x="f15" y="f15"/>
                      <a:pt x="f15" y="f14"/>
                      <a:pt x="f14" y="f14"/>
                    </a:cubicBezTo>
                    <a:cubicBezTo>
                      <a:pt x="f14" y="f14"/>
                      <a:pt x="f14" y="f13"/>
                      <a:pt x="f14" y="f13"/>
                    </a:cubicBezTo>
                    <a:cubicBezTo>
                      <a:pt x="f13" y="f12"/>
                      <a:pt x="f12" y="f12"/>
                      <a:pt x="f13" y="f11"/>
                    </a:cubicBezTo>
                    <a:cubicBezTo>
                      <a:pt x="f13" y="f10"/>
                      <a:pt x="f13" y="f10"/>
                      <a:pt x="f13" y="f10"/>
                    </a:cubicBezTo>
                    <a:cubicBezTo>
                      <a:pt x="f12" y="f9"/>
                      <a:pt x="f14" y="f9"/>
                      <a:pt x="f13" y="f9"/>
                    </a:cubicBezTo>
                    <a:cubicBezTo>
                      <a:pt x="f12" y="f8"/>
                      <a:pt x="f12" y="f9"/>
                      <a:pt x="f12" y="f9"/>
                    </a:cubicBezTo>
                    <a:cubicBezTo>
                      <a:pt x="f12" y="f8"/>
                      <a:pt x="f12" y="f8"/>
                      <a:pt x="f12" y="f8"/>
                    </a:cubicBezTo>
                    <a:cubicBezTo>
                      <a:pt x="f11" y="f8"/>
                      <a:pt x="f11" y="f5"/>
                      <a:pt x="f11" y="f8"/>
                    </a:cubicBezTo>
                    <a:cubicBezTo>
                      <a:pt x="f11" y="f8"/>
                      <a:pt x="f10" y="f8"/>
                      <a:pt x="f10" y="f8"/>
                    </a:cubicBezTo>
                    <a:cubicBezTo>
                      <a:pt x="f10" y="f8"/>
                      <a:pt x="f9" y="f8"/>
                      <a:pt x="f9" y="f8"/>
                    </a:cubicBezTo>
                    <a:cubicBezTo>
                      <a:pt x="f8" y="f8"/>
                      <a:pt x="f8"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74" name="Philippines">
                <a:extLst>
                  <a:ext uri="{FF2B5EF4-FFF2-40B4-BE49-F238E27FC236}">
                    <a16:creationId xmlns:a16="http://schemas.microsoft.com/office/drawing/2014/main" id="{BD499F47-2467-B557-E0D3-C4B0A56A170B}"/>
                  </a:ext>
                </a:extLst>
              </p:cNvPr>
              <p:cNvSpPr/>
              <p:nvPr/>
            </p:nvSpPr>
            <p:spPr>
              <a:xfrm>
                <a:off x="9933145" y="4143283"/>
                <a:ext cx="36146" cy="49862"/>
              </a:xfrm>
              <a:custGeom>
                <a:avLst/>
                <a:gdLst>
                  <a:gd name="f0" fmla="val 10800000"/>
                  <a:gd name="f1" fmla="val 5400000"/>
                  <a:gd name="f2" fmla="val 180"/>
                  <a:gd name="f3" fmla="val w"/>
                  <a:gd name="f4" fmla="val h"/>
                  <a:gd name="f5" fmla="val 0"/>
                  <a:gd name="f6" fmla="val 7"/>
                  <a:gd name="f7" fmla="val 10"/>
                  <a:gd name="f8" fmla="val 2"/>
                  <a:gd name="f9" fmla="val 1"/>
                  <a:gd name="f10" fmla="val 3"/>
                  <a:gd name="f11" fmla="val 4"/>
                  <a:gd name="f12" fmla="val 5"/>
                  <a:gd name="f13" fmla="val 6"/>
                  <a:gd name="f14" fmla="val 8"/>
                  <a:gd name="f15" fmla="val 9"/>
                  <a:gd name="f16" fmla="+- 0 0 -90"/>
                  <a:gd name="f17" fmla="*/ f3 1 7"/>
                  <a:gd name="f18" fmla="*/ f4 1 10"/>
                  <a:gd name="f19" fmla="+- f7 0 f5"/>
                  <a:gd name="f20" fmla="+- f6 0 f5"/>
                  <a:gd name="f21" fmla="*/ f16 f0 1"/>
                  <a:gd name="f22" fmla="*/ f19 1 10"/>
                  <a:gd name="f23" fmla="*/ f20 1 7"/>
                  <a:gd name="f24" fmla="*/ f21 1 f2"/>
                  <a:gd name="f25" fmla="*/ 2 1 f23"/>
                  <a:gd name="f26" fmla="*/ 1 1 f22"/>
                  <a:gd name="f27" fmla="*/ 3 1 f23"/>
                  <a:gd name="f28" fmla="*/ 4 1 f23"/>
                  <a:gd name="f29" fmla="*/ 2 1 f22"/>
                  <a:gd name="f30" fmla="*/ 5 1 f23"/>
                  <a:gd name="f31" fmla="*/ 4 1 f22"/>
                  <a:gd name="f32" fmla="*/ 6 1 f23"/>
                  <a:gd name="f33" fmla="*/ 5 1 f22"/>
                  <a:gd name="f34" fmla="*/ 6 1 f22"/>
                  <a:gd name="f35" fmla="*/ 7 1 f22"/>
                  <a:gd name="f36" fmla="*/ 8 1 f22"/>
                  <a:gd name="f37" fmla="*/ 10 1 f22"/>
                  <a:gd name="f38" fmla="*/ 9 1 f22"/>
                  <a:gd name="f39" fmla="*/ 3 1 f22"/>
                  <a:gd name="f40" fmla="*/ 1 1 f23"/>
                  <a:gd name="f41" fmla="*/ 0 1 f23"/>
                  <a:gd name="f42" fmla="*/ 0 1 f22"/>
                  <a:gd name="f43" fmla="*/ f6 1 f23"/>
                  <a:gd name="f44" fmla="*/ f7 1 f22"/>
                  <a:gd name="f45" fmla="+- f24 0 f1"/>
                  <a:gd name="f46" fmla="*/ f41 f17 1"/>
                  <a:gd name="f47" fmla="*/ f43 f17 1"/>
                  <a:gd name="f48" fmla="*/ f44 f18 1"/>
                  <a:gd name="f49" fmla="*/ f42 f18 1"/>
                  <a:gd name="f50" fmla="*/ f25 f17 1"/>
                  <a:gd name="f51" fmla="*/ f26 f18 1"/>
                  <a:gd name="f52" fmla="*/ f27 f17 1"/>
                  <a:gd name="f53" fmla="*/ f28 f17 1"/>
                  <a:gd name="f54" fmla="*/ f29 f18 1"/>
                  <a:gd name="f55" fmla="*/ f30 f17 1"/>
                  <a:gd name="f56" fmla="*/ f31 f18 1"/>
                  <a:gd name="f57" fmla="*/ f32 f17 1"/>
                  <a:gd name="f58" fmla="*/ f33 f18 1"/>
                  <a:gd name="f59" fmla="*/ f34 f18 1"/>
                  <a:gd name="f60" fmla="*/ f35 f18 1"/>
                  <a:gd name="f61" fmla="*/ f36 f18 1"/>
                  <a:gd name="f62" fmla="*/ f37 f18 1"/>
                  <a:gd name="f63" fmla="*/ f38 f18 1"/>
                  <a:gd name="f64" fmla="*/ f39 f18 1"/>
                  <a:gd name="f65" fmla="*/ f40 f17 1"/>
                </a:gdLst>
                <a:ahLst/>
                <a:cxnLst>
                  <a:cxn ang="3cd4">
                    <a:pos x="hc" y="t"/>
                  </a:cxn>
                  <a:cxn ang="0">
                    <a:pos x="r" y="vc"/>
                  </a:cxn>
                  <a:cxn ang="cd4">
                    <a:pos x="hc" y="b"/>
                  </a:cxn>
                  <a:cxn ang="cd2">
                    <a:pos x="l" y="vc"/>
                  </a:cxn>
                  <a:cxn ang="f45">
                    <a:pos x="f50" y="f51"/>
                  </a:cxn>
                  <a:cxn ang="f45">
                    <a:pos x="f52" y="f51"/>
                  </a:cxn>
                  <a:cxn ang="f45">
                    <a:pos x="f53" y="f54"/>
                  </a:cxn>
                  <a:cxn ang="f45">
                    <a:pos x="f55" y="f56"/>
                  </a:cxn>
                  <a:cxn ang="f45">
                    <a:pos x="f57" y="f58"/>
                  </a:cxn>
                  <a:cxn ang="f45">
                    <a:pos x="f57" y="f59"/>
                  </a:cxn>
                  <a:cxn ang="f45">
                    <a:pos x="f57" y="f60"/>
                  </a:cxn>
                  <a:cxn ang="f45">
                    <a:pos x="f57" y="f61"/>
                  </a:cxn>
                  <a:cxn ang="f45">
                    <a:pos x="f55" y="f60"/>
                  </a:cxn>
                  <a:cxn ang="f45">
                    <a:pos x="f55" y="f61"/>
                  </a:cxn>
                  <a:cxn ang="f45">
                    <a:pos x="f55" y="f62"/>
                  </a:cxn>
                  <a:cxn ang="f45">
                    <a:pos x="f53" y="f63"/>
                  </a:cxn>
                  <a:cxn ang="f45">
                    <a:pos x="f52" y="f61"/>
                  </a:cxn>
                  <a:cxn ang="f45">
                    <a:pos x="f52" y="f59"/>
                  </a:cxn>
                  <a:cxn ang="f45">
                    <a:pos x="f52" y="f58"/>
                  </a:cxn>
                  <a:cxn ang="f45">
                    <a:pos x="f50" y="f64"/>
                  </a:cxn>
                  <a:cxn ang="f45">
                    <a:pos x="f50" y="f56"/>
                  </a:cxn>
                  <a:cxn ang="f45">
                    <a:pos x="f65" y="f56"/>
                  </a:cxn>
                  <a:cxn ang="f45">
                    <a:pos x="f65" y="f64"/>
                  </a:cxn>
                  <a:cxn ang="f45">
                    <a:pos x="f65" y="f51"/>
                  </a:cxn>
                  <a:cxn ang="f45">
                    <a:pos x="f46" y="f49"/>
                  </a:cxn>
                  <a:cxn ang="f45">
                    <a:pos x="f65" y="f51"/>
                  </a:cxn>
                  <a:cxn ang="f45">
                    <a:pos x="f50" y="f51"/>
                  </a:cxn>
                </a:cxnLst>
                <a:rect l="f46" t="f49" r="f47" b="f48"/>
                <a:pathLst>
                  <a:path w="7" h="10">
                    <a:moveTo>
                      <a:pt x="f8" y="f9"/>
                    </a:moveTo>
                    <a:cubicBezTo>
                      <a:pt x="f10" y="f9"/>
                      <a:pt x="f10" y="f5"/>
                      <a:pt x="f10" y="f9"/>
                    </a:cubicBezTo>
                    <a:cubicBezTo>
                      <a:pt x="f11" y="f9"/>
                      <a:pt x="f11" y="f8"/>
                      <a:pt x="f11" y="f8"/>
                    </a:cubicBezTo>
                    <a:cubicBezTo>
                      <a:pt x="f11" y="f11"/>
                      <a:pt x="f11" y="f11"/>
                      <a:pt x="f12" y="f11"/>
                    </a:cubicBezTo>
                    <a:cubicBezTo>
                      <a:pt x="f13" y="f11"/>
                      <a:pt x="f12" y="f12"/>
                      <a:pt x="f13" y="f12"/>
                    </a:cubicBezTo>
                    <a:cubicBezTo>
                      <a:pt x="f13" y="f13"/>
                      <a:pt x="f13" y="f13"/>
                      <a:pt x="f13" y="f13"/>
                    </a:cubicBezTo>
                    <a:cubicBezTo>
                      <a:pt x="f13" y="f6"/>
                      <a:pt x="f6" y="f6"/>
                      <a:pt x="f13" y="f6"/>
                    </a:cubicBezTo>
                    <a:cubicBezTo>
                      <a:pt x="f13" y="f6"/>
                      <a:pt x="f13" y="f6"/>
                      <a:pt x="f13" y="f14"/>
                    </a:cubicBezTo>
                    <a:cubicBezTo>
                      <a:pt x="f6" y="f14"/>
                      <a:pt x="f13" y="f14"/>
                      <a:pt x="f12" y="f6"/>
                    </a:cubicBezTo>
                    <a:cubicBezTo>
                      <a:pt x="f12" y="f6"/>
                      <a:pt x="f12" y="f6"/>
                      <a:pt x="f12" y="f14"/>
                    </a:cubicBezTo>
                    <a:cubicBezTo>
                      <a:pt x="f12" y="f15"/>
                      <a:pt x="f12" y="f15"/>
                      <a:pt x="f12" y="f7"/>
                    </a:cubicBezTo>
                    <a:cubicBezTo>
                      <a:pt x="f12" y="f7"/>
                      <a:pt x="f11" y="f14"/>
                      <a:pt x="f11" y="f15"/>
                    </a:cubicBezTo>
                    <a:cubicBezTo>
                      <a:pt x="f11" y="f15"/>
                      <a:pt x="f10" y="f15"/>
                      <a:pt x="f10" y="f14"/>
                    </a:cubicBezTo>
                    <a:cubicBezTo>
                      <a:pt x="f11" y="f6"/>
                      <a:pt x="f8" y="f6"/>
                      <a:pt x="f10" y="f13"/>
                    </a:cubicBezTo>
                    <a:cubicBezTo>
                      <a:pt x="f10" y="f12"/>
                      <a:pt x="f10" y="f13"/>
                      <a:pt x="f10" y="f12"/>
                    </a:cubicBezTo>
                    <a:cubicBezTo>
                      <a:pt x="f10" y="f11"/>
                      <a:pt x="f10" y="f10"/>
                      <a:pt x="f8" y="f10"/>
                    </a:cubicBezTo>
                    <a:cubicBezTo>
                      <a:pt x="f8" y="f10"/>
                      <a:pt x="f8" y="f11"/>
                      <a:pt x="f8" y="f11"/>
                    </a:cubicBezTo>
                    <a:cubicBezTo>
                      <a:pt x="f8" y="f11"/>
                      <a:pt x="f8" y="f10"/>
                      <a:pt x="f9" y="f11"/>
                    </a:cubicBezTo>
                    <a:cubicBezTo>
                      <a:pt x="f9" y="f11"/>
                      <a:pt x="f9" y="f10"/>
                      <a:pt x="f9" y="f10"/>
                    </a:cubicBezTo>
                    <a:cubicBezTo>
                      <a:pt x="f9" y="f10"/>
                      <a:pt x="f9" y="f8"/>
                      <a:pt x="f9" y="f9"/>
                    </a:cubicBezTo>
                    <a:cubicBezTo>
                      <a:pt x="f5" y="f9"/>
                      <a:pt x="f5" y="f9"/>
                      <a:pt x="f5" y="f5"/>
                    </a:cubicBezTo>
                    <a:cubicBezTo>
                      <a:pt x="f5" y="f5"/>
                      <a:pt x="f9" y="f5"/>
                      <a:pt x="f9" y="f9"/>
                    </a:cubicBezTo>
                    <a:cubicBezTo>
                      <a:pt x="f9"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75" name="Philippines">
                <a:extLst>
                  <a:ext uri="{FF2B5EF4-FFF2-40B4-BE49-F238E27FC236}">
                    <a16:creationId xmlns:a16="http://schemas.microsoft.com/office/drawing/2014/main" id="{BDD5A295-9998-DA51-9A1A-663AA08FB117}"/>
                  </a:ext>
                </a:extLst>
              </p:cNvPr>
              <p:cNvSpPr/>
              <p:nvPr/>
            </p:nvSpPr>
            <p:spPr>
              <a:xfrm>
                <a:off x="9876663" y="4130820"/>
                <a:ext cx="42931" cy="49862"/>
              </a:xfrm>
              <a:custGeom>
                <a:avLst/>
                <a:gdLst>
                  <a:gd name="f0" fmla="val 10800000"/>
                  <a:gd name="f1" fmla="val 5400000"/>
                  <a:gd name="f2" fmla="val 180"/>
                  <a:gd name="f3" fmla="val w"/>
                  <a:gd name="f4" fmla="val h"/>
                  <a:gd name="f5" fmla="val 0"/>
                  <a:gd name="f6" fmla="val 8"/>
                  <a:gd name="f7" fmla="val 10"/>
                  <a:gd name="f8" fmla="val 1"/>
                  <a:gd name="f9" fmla="val 2"/>
                  <a:gd name="f10" fmla="val 3"/>
                  <a:gd name="f11" fmla="val 4"/>
                  <a:gd name="f12" fmla="val 5"/>
                  <a:gd name="f13" fmla="val 6"/>
                  <a:gd name="f14" fmla="val 7"/>
                  <a:gd name="f15" fmla="val 9"/>
                  <a:gd name="f16" fmla="+- 0 0 -90"/>
                  <a:gd name="f17" fmla="*/ f3 1 8"/>
                  <a:gd name="f18" fmla="*/ f4 1 10"/>
                  <a:gd name="f19" fmla="+- f7 0 f5"/>
                  <a:gd name="f20" fmla="+- f6 0 f5"/>
                  <a:gd name="f21" fmla="*/ f16 f0 1"/>
                  <a:gd name="f22" fmla="*/ f19 1 10"/>
                  <a:gd name="f23" fmla="*/ f20 1 8"/>
                  <a:gd name="f24" fmla="*/ f21 1 f2"/>
                  <a:gd name="f25" fmla="*/ 1 1 f23"/>
                  <a:gd name="f26" fmla="*/ 0 1 f22"/>
                  <a:gd name="f27" fmla="*/ 2 1 f23"/>
                  <a:gd name="f28" fmla="*/ 1 1 f22"/>
                  <a:gd name="f29" fmla="*/ 4 1 f23"/>
                  <a:gd name="f30" fmla="*/ 5 1 f23"/>
                  <a:gd name="f31" fmla="*/ 2 1 f22"/>
                  <a:gd name="f32" fmla="*/ 6 1 f23"/>
                  <a:gd name="f33" fmla="*/ 8 1 f23"/>
                  <a:gd name="f34" fmla="*/ 3 1 f22"/>
                  <a:gd name="f35" fmla="*/ 7 1 f23"/>
                  <a:gd name="f36" fmla="*/ 4 1 f22"/>
                  <a:gd name="f37" fmla="*/ 5 1 f22"/>
                  <a:gd name="f38" fmla="*/ 6 1 f22"/>
                  <a:gd name="f39" fmla="*/ 7 1 f22"/>
                  <a:gd name="f40" fmla="*/ 3 1 f23"/>
                  <a:gd name="f41" fmla="*/ 8 1 f22"/>
                  <a:gd name="f42" fmla="*/ 10 1 f22"/>
                  <a:gd name="f43" fmla="*/ 9 1 f22"/>
                  <a:gd name="f44" fmla="*/ 0 1 f23"/>
                  <a:gd name="f45" fmla="*/ f6 1 f23"/>
                  <a:gd name="f46" fmla="*/ f7 1 f22"/>
                  <a:gd name="f47" fmla="+- f24 0 f1"/>
                  <a:gd name="f48" fmla="*/ f44 f17 1"/>
                  <a:gd name="f49" fmla="*/ f45 f17 1"/>
                  <a:gd name="f50" fmla="*/ f46 f18 1"/>
                  <a:gd name="f51" fmla="*/ f26 f18 1"/>
                  <a:gd name="f52" fmla="*/ f25 f17 1"/>
                  <a:gd name="f53" fmla="*/ f27 f17 1"/>
                  <a:gd name="f54" fmla="*/ f28 f18 1"/>
                  <a:gd name="f55" fmla="*/ f29 f17 1"/>
                  <a:gd name="f56" fmla="*/ f30 f17 1"/>
                  <a:gd name="f57" fmla="*/ f31 f18 1"/>
                  <a:gd name="f58" fmla="*/ f32 f17 1"/>
                  <a:gd name="f59" fmla="*/ f33 f17 1"/>
                  <a:gd name="f60" fmla="*/ f34 f18 1"/>
                  <a:gd name="f61" fmla="*/ f35 f17 1"/>
                  <a:gd name="f62" fmla="*/ f36 f18 1"/>
                  <a:gd name="f63" fmla="*/ f37 f18 1"/>
                  <a:gd name="f64" fmla="*/ f38 f18 1"/>
                  <a:gd name="f65" fmla="*/ f39 f18 1"/>
                  <a:gd name="f66" fmla="*/ f40 f17 1"/>
                  <a:gd name="f67" fmla="*/ f41 f18 1"/>
                  <a:gd name="f68" fmla="*/ f42 f18 1"/>
                  <a:gd name="f69" fmla="*/ f43 f18 1"/>
                </a:gdLst>
                <a:ahLst/>
                <a:cxnLst>
                  <a:cxn ang="3cd4">
                    <a:pos x="hc" y="t"/>
                  </a:cxn>
                  <a:cxn ang="0">
                    <a:pos x="r" y="vc"/>
                  </a:cxn>
                  <a:cxn ang="cd4">
                    <a:pos x="hc" y="b"/>
                  </a:cxn>
                  <a:cxn ang="cd2">
                    <a:pos x="l" y="vc"/>
                  </a:cxn>
                  <a:cxn ang="f47">
                    <a:pos x="f52" y="f51"/>
                  </a:cxn>
                  <a:cxn ang="f47">
                    <a:pos x="f53" y="f54"/>
                  </a:cxn>
                  <a:cxn ang="f47">
                    <a:pos x="f55" y="f54"/>
                  </a:cxn>
                  <a:cxn ang="f47">
                    <a:pos x="f56" y="f57"/>
                  </a:cxn>
                  <a:cxn ang="f47">
                    <a:pos x="f58" y="f57"/>
                  </a:cxn>
                  <a:cxn ang="f47">
                    <a:pos x="f58" y="f57"/>
                  </a:cxn>
                  <a:cxn ang="f47">
                    <a:pos x="f59" y="f57"/>
                  </a:cxn>
                  <a:cxn ang="f47">
                    <a:pos x="f59" y="f60"/>
                  </a:cxn>
                  <a:cxn ang="f47">
                    <a:pos x="f59" y="f60"/>
                  </a:cxn>
                  <a:cxn ang="f47">
                    <a:pos x="f61" y="f62"/>
                  </a:cxn>
                  <a:cxn ang="f47">
                    <a:pos x="f61" y="f63"/>
                  </a:cxn>
                  <a:cxn ang="f47">
                    <a:pos x="f61" y="f63"/>
                  </a:cxn>
                  <a:cxn ang="f47">
                    <a:pos x="f56" y="f64"/>
                  </a:cxn>
                  <a:cxn ang="f47">
                    <a:pos x="f56" y="f65"/>
                  </a:cxn>
                  <a:cxn ang="f47">
                    <a:pos x="f66" y="f67"/>
                  </a:cxn>
                  <a:cxn ang="f47">
                    <a:pos x="f66" y="f68"/>
                  </a:cxn>
                  <a:cxn ang="f47">
                    <a:pos x="f53" y="f69"/>
                  </a:cxn>
                  <a:cxn ang="f47">
                    <a:pos x="f53" y="f67"/>
                  </a:cxn>
                  <a:cxn ang="f47">
                    <a:pos x="f53" y="f65"/>
                  </a:cxn>
                  <a:cxn ang="f47">
                    <a:pos x="f53" y="f63"/>
                  </a:cxn>
                  <a:cxn ang="f47">
                    <a:pos x="f53" y="f62"/>
                  </a:cxn>
                  <a:cxn ang="f47">
                    <a:pos x="f53" y="f57"/>
                  </a:cxn>
                  <a:cxn ang="f47">
                    <a:pos x="f53" y="f57"/>
                  </a:cxn>
                  <a:cxn ang="f47">
                    <a:pos x="f52" y="f54"/>
                  </a:cxn>
                  <a:cxn ang="f47">
                    <a:pos x="f48" y="f54"/>
                  </a:cxn>
                  <a:cxn ang="f47">
                    <a:pos x="f52" y="f51"/>
                  </a:cxn>
                </a:cxnLst>
                <a:rect l="f48" t="f51" r="f49" b="f50"/>
                <a:pathLst>
                  <a:path w="8" h="10">
                    <a:moveTo>
                      <a:pt x="f8" y="f5"/>
                    </a:moveTo>
                    <a:cubicBezTo>
                      <a:pt x="f8" y="f5"/>
                      <a:pt x="f9" y="f5"/>
                      <a:pt x="f9" y="f8"/>
                    </a:cubicBezTo>
                    <a:cubicBezTo>
                      <a:pt x="f10" y="f8"/>
                      <a:pt x="f11" y="f8"/>
                      <a:pt x="f11" y="f8"/>
                    </a:cubicBezTo>
                    <a:cubicBezTo>
                      <a:pt x="f11" y="f9"/>
                      <a:pt x="f11" y="f10"/>
                      <a:pt x="f12" y="f9"/>
                    </a:cubicBezTo>
                    <a:cubicBezTo>
                      <a:pt x="f12" y="f9"/>
                      <a:pt x="f13" y="f8"/>
                      <a:pt x="f13" y="f9"/>
                    </a:cubicBezTo>
                    <a:cubicBezTo>
                      <a:pt x="f13" y="f9"/>
                      <a:pt x="f12" y="f10"/>
                      <a:pt x="f13" y="f9"/>
                    </a:cubicBezTo>
                    <a:cubicBezTo>
                      <a:pt x="f14" y="f9"/>
                      <a:pt x="f14" y="f9"/>
                      <a:pt x="f6" y="f9"/>
                    </a:cubicBezTo>
                    <a:cubicBezTo>
                      <a:pt x="f6" y="f9"/>
                      <a:pt x="f6" y="f9"/>
                      <a:pt x="f6" y="f10"/>
                    </a:cubicBezTo>
                    <a:cubicBezTo>
                      <a:pt x="f6" y="f10"/>
                      <a:pt x="f6" y="f10"/>
                      <a:pt x="f6" y="f10"/>
                    </a:cubicBezTo>
                    <a:cubicBezTo>
                      <a:pt x="f14" y="f10"/>
                      <a:pt x="f6" y="f11"/>
                      <a:pt x="f14" y="f11"/>
                    </a:cubicBezTo>
                    <a:cubicBezTo>
                      <a:pt x="f14" y="f11"/>
                      <a:pt x="f14" y="f11"/>
                      <a:pt x="f14" y="f12"/>
                    </a:cubicBezTo>
                    <a:cubicBezTo>
                      <a:pt x="f14" y="f12"/>
                      <a:pt x="f14" y="f12"/>
                      <a:pt x="f14" y="f12"/>
                    </a:cubicBezTo>
                    <a:cubicBezTo>
                      <a:pt x="f13" y="f12"/>
                      <a:pt x="f12" y="f13"/>
                      <a:pt x="f12" y="f13"/>
                    </a:cubicBezTo>
                    <a:cubicBezTo>
                      <a:pt x="f12" y="f13"/>
                      <a:pt x="f13" y="f14"/>
                      <a:pt x="f12" y="f14"/>
                    </a:cubicBezTo>
                    <a:cubicBezTo>
                      <a:pt x="f11" y="f6"/>
                      <a:pt x="f10" y="f14"/>
                      <a:pt x="f10" y="f6"/>
                    </a:cubicBezTo>
                    <a:cubicBezTo>
                      <a:pt x="f10" y="f15"/>
                      <a:pt x="f10" y="f7"/>
                      <a:pt x="f10" y="f7"/>
                    </a:cubicBezTo>
                    <a:cubicBezTo>
                      <a:pt x="f9" y="f7"/>
                      <a:pt x="f9" y="f7"/>
                      <a:pt x="f9" y="f15"/>
                    </a:cubicBezTo>
                    <a:cubicBezTo>
                      <a:pt x="f9" y="f15"/>
                      <a:pt x="f9" y="f6"/>
                      <a:pt x="f9" y="f6"/>
                    </a:cubicBezTo>
                    <a:cubicBezTo>
                      <a:pt x="f9" y="f14"/>
                      <a:pt x="f9" y="f14"/>
                      <a:pt x="f9" y="f14"/>
                    </a:cubicBezTo>
                    <a:cubicBezTo>
                      <a:pt x="f9" y="f13"/>
                      <a:pt x="f9" y="f12"/>
                      <a:pt x="f9" y="f12"/>
                    </a:cubicBezTo>
                    <a:cubicBezTo>
                      <a:pt x="f9" y="f12"/>
                      <a:pt x="f9" y="f11"/>
                      <a:pt x="f9" y="f11"/>
                    </a:cubicBezTo>
                    <a:cubicBezTo>
                      <a:pt x="f9" y="f10"/>
                      <a:pt x="f9" y="f9"/>
                      <a:pt x="f9" y="f9"/>
                    </a:cubicBezTo>
                    <a:cubicBezTo>
                      <a:pt x="f9" y="f9"/>
                      <a:pt x="f9" y="f8"/>
                      <a:pt x="f9" y="f9"/>
                    </a:cubicBezTo>
                    <a:cubicBezTo>
                      <a:pt x="f8" y="f9"/>
                      <a:pt x="f9" y="f8"/>
                      <a:pt x="f8" y="f8"/>
                    </a:cubicBezTo>
                    <a:cubicBezTo>
                      <a:pt x="f5" y="f8"/>
                      <a:pt x="f5" y="f9"/>
                      <a:pt x="f5" y="f8"/>
                    </a:cubicBezTo>
                    <a:cubicBezTo>
                      <a:pt x="f8" y="f5"/>
                      <a:pt x="f8"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76" name="Philippines">
                <a:extLst>
                  <a:ext uri="{FF2B5EF4-FFF2-40B4-BE49-F238E27FC236}">
                    <a16:creationId xmlns:a16="http://schemas.microsoft.com/office/drawing/2014/main" id="{6AD8C12C-E413-228F-908E-06ED0C177044}"/>
                  </a:ext>
                </a:extLst>
              </p:cNvPr>
              <p:cNvSpPr/>
              <p:nvPr/>
            </p:nvSpPr>
            <p:spPr>
              <a:xfrm>
                <a:off x="9890214" y="4157822"/>
                <a:ext cx="31629" cy="70637"/>
              </a:xfrm>
              <a:custGeom>
                <a:avLst/>
                <a:gdLst>
                  <a:gd name="f0" fmla="val 10800000"/>
                  <a:gd name="f1" fmla="val 5400000"/>
                  <a:gd name="f2" fmla="val 180"/>
                  <a:gd name="f3" fmla="val w"/>
                  <a:gd name="f4" fmla="val h"/>
                  <a:gd name="f5" fmla="val 0"/>
                  <a:gd name="f6" fmla="val 6"/>
                  <a:gd name="f7" fmla="val 14"/>
                  <a:gd name="f8" fmla="val 3"/>
                  <a:gd name="f9" fmla="val 1"/>
                  <a:gd name="f10" fmla="val 2"/>
                  <a:gd name="f11" fmla="val 4"/>
                  <a:gd name="f12" fmla="val 5"/>
                  <a:gd name="f13" fmla="val 8"/>
                  <a:gd name="f14" fmla="val 9"/>
                  <a:gd name="f15" fmla="val 10"/>
                  <a:gd name="f16" fmla="val 11"/>
                  <a:gd name="f17" fmla="val 12"/>
                  <a:gd name="f18" fmla="val 13"/>
                  <a:gd name="f19" fmla="val 7"/>
                  <a:gd name="f20" fmla="+- 0 0 -90"/>
                  <a:gd name="f21" fmla="*/ f3 1 6"/>
                  <a:gd name="f22" fmla="*/ f4 1 14"/>
                  <a:gd name="f23" fmla="+- f7 0 f5"/>
                  <a:gd name="f24" fmla="+- f6 0 f5"/>
                  <a:gd name="f25" fmla="*/ f20 f0 1"/>
                  <a:gd name="f26" fmla="*/ f24 1 6"/>
                  <a:gd name="f27" fmla="*/ f23 1 14"/>
                  <a:gd name="f28" fmla="*/ f25 1 f2"/>
                  <a:gd name="f29" fmla="*/ 3 1 f26"/>
                  <a:gd name="f30" fmla="*/ 1 1 f27"/>
                  <a:gd name="f31" fmla="*/ 2 1 f27"/>
                  <a:gd name="f32" fmla="*/ 2 1 f26"/>
                  <a:gd name="f33" fmla="*/ 4 1 f27"/>
                  <a:gd name="f34" fmla="*/ 5 1 f27"/>
                  <a:gd name="f35" fmla="*/ 1 1 f26"/>
                  <a:gd name="f36" fmla="*/ 8 1 f27"/>
                  <a:gd name="f37" fmla="*/ 9 1 f27"/>
                  <a:gd name="f38" fmla="*/ 0 1 f26"/>
                  <a:gd name="f39" fmla="*/ 10 1 f27"/>
                  <a:gd name="f40" fmla="*/ 12 1 f27"/>
                  <a:gd name="f41" fmla="*/ 13 1 f27"/>
                  <a:gd name="f42" fmla="*/ 4 1 f26"/>
                  <a:gd name="f43" fmla="*/ 14 1 f27"/>
                  <a:gd name="f44" fmla="*/ 5 1 f26"/>
                  <a:gd name="f45" fmla="*/ 11 1 f27"/>
                  <a:gd name="f46" fmla="*/ 6 1 f26"/>
                  <a:gd name="f47" fmla="*/ f6 1 f26"/>
                  <a:gd name="f48" fmla="*/ 0 1 f27"/>
                  <a:gd name="f49" fmla="*/ f7 1 f27"/>
                  <a:gd name="f50" fmla="+- f28 0 f1"/>
                  <a:gd name="f51" fmla="*/ f38 f21 1"/>
                  <a:gd name="f52" fmla="*/ f47 f21 1"/>
                  <a:gd name="f53" fmla="*/ f49 f22 1"/>
                  <a:gd name="f54" fmla="*/ f48 f22 1"/>
                  <a:gd name="f55" fmla="*/ f29 f21 1"/>
                  <a:gd name="f56" fmla="*/ f30 f22 1"/>
                  <a:gd name="f57" fmla="*/ f31 f22 1"/>
                  <a:gd name="f58" fmla="*/ f32 f21 1"/>
                  <a:gd name="f59" fmla="*/ f33 f22 1"/>
                  <a:gd name="f60" fmla="*/ f34 f22 1"/>
                  <a:gd name="f61" fmla="*/ f35 f21 1"/>
                  <a:gd name="f62" fmla="*/ f36 f22 1"/>
                  <a:gd name="f63" fmla="*/ f37 f22 1"/>
                  <a:gd name="f64" fmla="*/ f39 f22 1"/>
                  <a:gd name="f65" fmla="*/ f40 f22 1"/>
                  <a:gd name="f66" fmla="*/ f41 f22 1"/>
                  <a:gd name="f67" fmla="*/ f42 f21 1"/>
                  <a:gd name="f68" fmla="*/ f43 f22 1"/>
                  <a:gd name="f69" fmla="*/ f44 f21 1"/>
                  <a:gd name="f70" fmla="*/ f45 f22 1"/>
                  <a:gd name="f71" fmla="*/ f46 f21 1"/>
                </a:gdLst>
                <a:ahLst/>
                <a:cxnLst>
                  <a:cxn ang="3cd4">
                    <a:pos x="hc" y="t"/>
                  </a:cxn>
                  <a:cxn ang="0">
                    <a:pos x="r" y="vc"/>
                  </a:cxn>
                  <a:cxn ang="cd4">
                    <a:pos x="hc" y="b"/>
                  </a:cxn>
                  <a:cxn ang="cd2">
                    <a:pos x="l" y="vc"/>
                  </a:cxn>
                  <a:cxn ang="f50">
                    <a:pos x="f55" y="f56"/>
                  </a:cxn>
                  <a:cxn ang="f50">
                    <a:pos x="f55" y="f57"/>
                  </a:cxn>
                  <a:cxn ang="f50">
                    <a:pos x="f58" y="f59"/>
                  </a:cxn>
                  <a:cxn ang="f50">
                    <a:pos x="f58" y="f60"/>
                  </a:cxn>
                  <a:cxn ang="f50">
                    <a:pos x="f61" y="f62"/>
                  </a:cxn>
                  <a:cxn ang="f50">
                    <a:pos x="f61" y="f63"/>
                  </a:cxn>
                  <a:cxn ang="f50">
                    <a:pos x="f51" y="f64"/>
                  </a:cxn>
                  <a:cxn ang="f50">
                    <a:pos x="f51" y="f65"/>
                  </a:cxn>
                  <a:cxn ang="f50">
                    <a:pos x="f58" y="f66"/>
                  </a:cxn>
                  <a:cxn ang="f50">
                    <a:pos x="f55" y="f66"/>
                  </a:cxn>
                  <a:cxn ang="f50">
                    <a:pos x="f67" y="f68"/>
                  </a:cxn>
                  <a:cxn ang="f50">
                    <a:pos x="f69" y="f65"/>
                  </a:cxn>
                  <a:cxn ang="f50">
                    <a:pos x="f67" y="f70"/>
                  </a:cxn>
                  <a:cxn ang="f50">
                    <a:pos x="f67" y="f64"/>
                  </a:cxn>
                  <a:cxn ang="f50">
                    <a:pos x="f55" y="f62"/>
                  </a:cxn>
                  <a:cxn ang="f50">
                    <a:pos x="f69" y="f60"/>
                  </a:cxn>
                  <a:cxn ang="f50">
                    <a:pos x="f69" y="f59"/>
                  </a:cxn>
                  <a:cxn ang="f50">
                    <a:pos x="f71" y="f57"/>
                  </a:cxn>
                  <a:cxn ang="f50">
                    <a:pos x="f67" y="f56"/>
                  </a:cxn>
                  <a:cxn ang="f50">
                    <a:pos x="f55" y="f56"/>
                  </a:cxn>
                  <a:cxn ang="f50">
                    <a:pos x="f55" y="f56"/>
                  </a:cxn>
                </a:cxnLst>
                <a:rect l="f51" t="f54" r="f52" b="f53"/>
                <a:pathLst>
                  <a:path w="6" h="14">
                    <a:moveTo>
                      <a:pt x="f8" y="f9"/>
                    </a:moveTo>
                    <a:cubicBezTo>
                      <a:pt x="f10" y="f9"/>
                      <a:pt x="f10" y="f10"/>
                      <a:pt x="f8" y="f10"/>
                    </a:cubicBezTo>
                    <a:cubicBezTo>
                      <a:pt x="f8" y="f8"/>
                      <a:pt x="f8" y="f11"/>
                      <a:pt x="f10" y="f11"/>
                    </a:cubicBezTo>
                    <a:cubicBezTo>
                      <a:pt x="f9" y="f12"/>
                      <a:pt x="f10" y="f12"/>
                      <a:pt x="f10" y="f12"/>
                    </a:cubicBezTo>
                    <a:cubicBezTo>
                      <a:pt x="f10" y="f6"/>
                      <a:pt x="f9" y="f6"/>
                      <a:pt x="f9" y="f13"/>
                    </a:cubicBezTo>
                    <a:cubicBezTo>
                      <a:pt x="f10" y="f14"/>
                      <a:pt x="f10" y="f14"/>
                      <a:pt x="f9" y="f14"/>
                    </a:cubicBezTo>
                    <a:cubicBezTo>
                      <a:pt x="f9" y="f15"/>
                      <a:pt x="f5" y="f14"/>
                      <a:pt x="f5" y="f15"/>
                    </a:cubicBezTo>
                    <a:cubicBezTo>
                      <a:pt x="f5" y="f16"/>
                      <a:pt x="f5" y="f16"/>
                      <a:pt x="f5" y="f17"/>
                    </a:cubicBezTo>
                    <a:cubicBezTo>
                      <a:pt x="f5" y="f17"/>
                      <a:pt x="f9" y="f18"/>
                      <a:pt x="f10" y="f18"/>
                    </a:cubicBezTo>
                    <a:cubicBezTo>
                      <a:pt x="f8" y="f18"/>
                      <a:pt x="f8" y="f18"/>
                      <a:pt x="f8" y="f18"/>
                    </a:cubicBezTo>
                    <a:cubicBezTo>
                      <a:pt x="f8" y="f7"/>
                      <a:pt x="f11" y="f7"/>
                      <a:pt x="f11" y="f7"/>
                    </a:cubicBezTo>
                    <a:cubicBezTo>
                      <a:pt x="f11" y="f7"/>
                      <a:pt x="f12" y="f18"/>
                      <a:pt x="f12" y="f17"/>
                    </a:cubicBezTo>
                    <a:cubicBezTo>
                      <a:pt x="f12" y="f17"/>
                      <a:pt x="f12" y="f16"/>
                      <a:pt x="f11" y="f16"/>
                    </a:cubicBezTo>
                    <a:cubicBezTo>
                      <a:pt x="f11" y="f15"/>
                      <a:pt x="f11" y="f15"/>
                      <a:pt x="f11" y="f15"/>
                    </a:cubicBezTo>
                    <a:cubicBezTo>
                      <a:pt x="f8" y="f15"/>
                      <a:pt x="f11" y="f14"/>
                      <a:pt x="f8" y="f13"/>
                    </a:cubicBezTo>
                    <a:cubicBezTo>
                      <a:pt x="f8" y="f19"/>
                      <a:pt x="f12" y="f6"/>
                      <a:pt x="f12" y="f12"/>
                    </a:cubicBezTo>
                    <a:cubicBezTo>
                      <a:pt x="f12" y="f12"/>
                      <a:pt x="f12" y="f12"/>
                      <a:pt x="f12" y="f11"/>
                    </a:cubicBezTo>
                    <a:cubicBezTo>
                      <a:pt x="f6" y="f10"/>
                      <a:pt x="f6" y="f8"/>
                      <a:pt x="f6" y="f10"/>
                    </a:cubicBezTo>
                    <a:cubicBezTo>
                      <a:pt x="f12" y="f10"/>
                      <a:pt x="f12" y="f9"/>
                      <a:pt x="f11" y="f9"/>
                    </a:cubicBezTo>
                    <a:cubicBezTo>
                      <a:pt x="f11" y="f9"/>
                      <a:pt x="f11" y="f5"/>
                      <a:pt x="f8" y="f9"/>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77" name="Freeform 81">
                <a:extLst>
                  <a:ext uri="{FF2B5EF4-FFF2-40B4-BE49-F238E27FC236}">
                    <a16:creationId xmlns:a16="http://schemas.microsoft.com/office/drawing/2014/main" id="{EFB5966A-104A-EE8C-0E05-2CFC6AF12D10}"/>
                  </a:ext>
                </a:extLst>
              </p:cNvPr>
              <p:cNvSpPr/>
              <p:nvPr/>
            </p:nvSpPr>
            <p:spPr>
              <a:xfrm>
                <a:off x="9917326" y="4157822"/>
                <a:ext cx="20336" cy="54013"/>
              </a:xfrm>
              <a:custGeom>
                <a:avLst/>
                <a:gdLst>
                  <a:gd name="f0" fmla="val 10800000"/>
                  <a:gd name="f1" fmla="val 5400000"/>
                  <a:gd name="f2" fmla="val 180"/>
                  <a:gd name="f3" fmla="val w"/>
                  <a:gd name="f4" fmla="val h"/>
                  <a:gd name="f5" fmla="val 0"/>
                  <a:gd name="f6" fmla="val 4"/>
                  <a:gd name="f7" fmla="val 11"/>
                  <a:gd name="f8" fmla="val 3"/>
                  <a:gd name="f9" fmla="val 1"/>
                  <a:gd name="f10" fmla="val 2"/>
                  <a:gd name="f11" fmla="val 5"/>
                  <a:gd name="f12" fmla="val 6"/>
                  <a:gd name="f13" fmla="val 7"/>
                  <a:gd name="f14" fmla="val 8"/>
                  <a:gd name="f15" fmla="val 10"/>
                  <a:gd name="f16" fmla="val 9"/>
                  <a:gd name="f17" fmla="+- 0 0 -90"/>
                  <a:gd name="f18" fmla="*/ f3 1 4"/>
                  <a:gd name="f19" fmla="*/ f4 1 11"/>
                  <a:gd name="f20" fmla="+- f7 0 f5"/>
                  <a:gd name="f21" fmla="+- f6 0 f5"/>
                  <a:gd name="f22" fmla="*/ f17 f0 1"/>
                  <a:gd name="f23" fmla="*/ f21 1 4"/>
                  <a:gd name="f24" fmla="*/ f20 1 11"/>
                  <a:gd name="f25" fmla="*/ f22 1 f2"/>
                  <a:gd name="f26" fmla="*/ 3 1 f23"/>
                  <a:gd name="f27" fmla="*/ 1 1 f24"/>
                  <a:gd name="f28" fmla="*/ 2 1 f23"/>
                  <a:gd name="f29" fmla="*/ 2 1 f24"/>
                  <a:gd name="f30" fmla="*/ 1 1 f23"/>
                  <a:gd name="f31" fmla="*/ 5 1 f24"/>
                  <a:gd name="f32" fmla="*/ 0 1 f23"/>
                  <a:gd name="f33" fmla="*/ 7 1 f24"/>
                  <a:gd name="f34" fmla="*/ 11 1 f24"/>
                  <a:gd name="f35" fmla="*/ 10 1 f24"/>
                  <a:gd name="f36" fmla="*/ 6 1 f24"/>
                  <a:gd name="f37" fmla="*/ 4 1 f24"/>
                  <a:gd name="f38" fmla="*/ f6 1 f23"/>
                  <a:gd name="f39" fmla="*/ 0 1 f24"/>
                  <a:gd name="f40" fmla="*/ f7 1 f24"/>
                  <a:gd name="f41" fmla="+- f25 0 f1"/>
                  <a:gd name="f42" fmla="*/ f32 f18 1"/>
                  <a:gd name="f43" fmla="*/ f38 f18 1"/>
                  <a:gd name="f44" fmla="*/ f40 f19 1"/>
                  <a:gd name="f45" fmla="*/ f39 f19 1"/>
                  <a:gd name="f46" fmla="*/ f26 f18 1"/>
                  <a:gd name="f47" fmla="*/ f27 f19 1"/>
                  <a:gd name="f48" fmla="*/ f28 f18 1"/>
                  <a:gd name="f49" fmla="*/ f29 f19 1"/>
                  <a:gd name="f50" fmla="*/ f30 f18 1"/>
                  <a:gd name="f51" fmla="*/ f31 f19 1"/>
                  <a:gd name="f52" fmla="*/ f33 f19 1"/>
                  <a:gd name="f53" fmla="*/ f34 f19 1"/>
                  <a:gd name="f54" fmla="*/ f35 f19 1"/>
                  <a:gd name="f55" fmla="*/ f36 f19 1"/>
                  <a:gd name="f56" fmla="*/ f37 f19 1"/>
                </a:gdLst>
                <a:ahLst/>
                <a:cxnLst>
                  <a:cxn ang="3cd4">
                    <a:pos x="hc" y="t"/>
                  </a:cxn>
                  <a:cxn ang="0">
                    <a:pos x="r" y="vc"/>
                  </a:cxn>
                  <a:cxn ang="cd4">
                    <a:pos x="hc" y="b"/>
                  </a:cxn>
                  <a:cxn ang="cd2">
                    <a:pos x="l" y="vc"/>
                  </a:cxn>
                  <a:cxn ang="f41">
                    <a:pos x="f46" y="f47"/>
                  </a:cxn>
                  <a:cxn ang="f41">
                    <a:pos x="f48" y="f49"/>
                  </a:cxn>
                  <a:cxn ang="f41">
                    <a:pos x="f50" y="f51"/>
                  </a:cxn>
                  <a:cxn ang="f41">
                    <a:pos x="f42" y="f52"/>
                  </a:cxn>
                  <a:cxn ang="f41">
                    <a:pos x="f42" y="f53"/>
                  </a:cxn>
                  <a:cxn ang="f41">
                    <a:pos x="f50" y="f54"/>
                  </a:cxn>
                  <a:cxn ang="f41">
                    <a:pos x="f48" y="f52"/>
                  </a:cxn>
                  <a:cxn ang="f41">
                    <a:pos x="f48" y="f55"/>
                  </a:cxn>
                  <a:cxn ang="f41">
                    <a:pos x="f48" y="f51"/>
                  </a:cxn>
                  <a:cxn ang="f41">
                    <a:pos x="f46" y="f56"/>
                  </a:cxn>
                  <a:cxn ang="f41">
                    <a:pos x="f46" y="f49"/>
                  </a:cxn>
                  <a:cxn ang="f41">
                    <a:pos x="f46" y="f47"/>
                  </a:cxn>
                  <a:cxn ang="f41">
                    <a:pos x="f46" y="f47"/>
                  </a:cxn>
                </a:cxnLst>
                <a:rect l="f42" t="f45" r="f43" b="f44"/>
                <a:pathLst>
                  <a:path w="4" h="11">
                    <a:moveTo>
                      <a:pt x="f8" y="f9"/>
                    </a:moveTo>
                    <a:cubicBezTo>
                      <a:pt x="f10" y="f9"/>
                      <a:pt x="f10" y="f9"/>
                      <a:pt x="f10" y="f10"/>
                    </a:cubicBezTo>
                    <a:cubicBezTo>
                      <a:pt x="f10" y="f8"/>
                      <a:pt x="f9" y="f8"/>
                      <a:pt x="f9" y="f11"/>
                    </a:cubicBezTo>
                    <a:cubicBezTo>
                      <a:pt x="f9" y="f12"/>
                      <a:pt x="f9" y="f12"/>
                      <a:pt x="f5" y="f13"/>
                    </a:cubicBezTo>
                    <a:cubicBezTo>
                      <a:pt x="f5" y="f14"/>
                      <a:pt x="f5" y="f15"/>
                      <a:pt x="f5" y="f7"/>
                    </a:cubicBezTo>
                    <a:cubicBezTo>
                      <a:pt x="f5" y="f7"/>
                      <a:pt x="f5" y="f7"/>
                      <a:pt x="f9" y="f15"/>
                    </a:cubicBezTo>
                    <a:cubicBezTo>
                      <a:pt x="f9" y="f16"/>
                      <a:pt x="f9" y="f14"/>
                      <a:pt x="f10" y="f13"/>
                    </a:cubicBezTo>
                    <a:cubicBezTo>
                      <a:pt x="f10" y="f13"/>
                      <a:pt x="f9" y="f12"/>
                      <a:pt x="f10" y="f12"/>
                    </a:cubicBezTo>
                    <a:cubicBezTo>
                      <a:pt x="f10" y="f12"/>
                      <a:pt x="f10" y="f11"/>
                      <a:pt x="f10" y="f11"/>
                    </a:cubicBezTo>
                    <a:cubicBezTo>
                      <a:pt x="f8" y="f11"/>
                      <a:pt x="f8" y="f6"/>
                      <a:pt x="f8" y="f6"/>
                    </a:cubicBezTo>
                    <a:cubicBezTo>
                      <a:pt x="f6" y="f8"/>
                      <a:pt x="f8" y="f8"/>
                      <a:pt x="f8" y="f10"/>
                    </a:cubicBezTo>
                    <a:cubicBezTo>
                      <a:pt x="f8" y="f10"/>
                      <a:pt x="f8" y="f9"/>
                      <a:pt x="f8" y="f9"/>
                    </a:cubicBezTo>
                    <a:cubicBezTo>
                      <a:pt x="f8" y="f9"/>
                      <a:pt x="f8" y="f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78" name="Philippines">
                <a:extLst>
                  <a:ext uri="{FF2B5EF4-FFF2-40B4-BE49-F238E27FC236}">
                    <a16:creationId xmlns:a16="http://schemas.microsoft.com/office/drawing/2014/main" id="{C0E9382D-484F-DCD1-8B1E-DE2ECD16D7DB}"/>
                  </a:ext>
                </a:extLst>
              </p:cNvPr>
              <p:cNvSpPr/>
              <p:nvPr/>
            </p:nvSpPr>
            <p:spPr>
              <a:xfrm>
                <a:off x="9926360" y="4193136"/>
                <a:ext cx="27111" cy="18699"/>
              </a:xfrm>
              <a:custGeom>
                <a:avLst/>
                <a:gdLst>
                  <a:gd name="f0" fmla="val 10800000"/>
                  <a:gd name="f1" fmla="val 5400000"/>
                  <a:gd name="f2" fmla="val 180"/>
                  <a:gd name="f3" fmla="val w"/>
                  <a:gd name="f4" fmla="val h"/>
                  <a:gd name="f5" fmla="val 0"/>
                  <a:gd name="f6" fmla="val 5"/>
                  <a:gd name="f7" fmla="val 4"/>
                  <a:gd name="f8" fmla="val 1"/>
                  <a:gd name="f9" fmla="val 3"/>
                  <a:gd name="f10" fmla="val 2"/>
                  <a:gd name="f11" fmla="+- 0 0 -90"/>
                  <a:gd name="f12" fmla="*/ f3 1 5"/>
                  <a:gd name="f13" fmla="*/ f4 1 4"/>
                  <a:gd name="f14" fmla="+- f7 0 f5"/>
                  <a:gd name="f15" fmla="+- f6 0 f5"/>
                  <a:gd name="f16" fmla="*/ f11 f0 1"/>
                  <a:gd name="f17" fmla="*/ f14 1 4"/>
                  <a:gd name="f18" fmla="*/ f15 1 5"/>
                  <a:gd name="f19" fmla="*/ f16 1 f2"/>
                  <a:gd name="f20" fmla="*/ 1 1 f18"/>
                  <a:gd name="f21" fmla="*/ 3 1 f17"/>
                  <a:gd name="f22" fmla="*/ 2 1 f17"/>
                  <a:gd name="f23" fmla="*/ 2 1 f18"/>
                  <a:gd name="f24" fmla="*/ 3 1 f18"/>
                  <a:gd name="f25" fmla="*/ 0 1 f17"/>
                  <a:gd name="f26" fmla="*/ 4 1 f18"/>
                  <a:gd name="f27" fmla="*/ 1 1 f17"/>
                  <a:gd name="f28" fmla="*/ 5 1 f18"/>
                  <a:gd name="f29" fmla="*/ 4 1 f17"/>
                  <a:gd name="f30" fmla="*/ 0 1 f18"/>
                  <a:gd name="f31" fmla="*/ f6 1 f18"/>
                  <a:gd name="f32" fmla="*/ f7 1 f17"/>
                  <a:gd name="f33" fmla="+- f19 0 f1"/>
                  <a:gd name="f34" fmla="*/ f30 f12 1"/>
                  <a:gd name="f35" fmla="*/ f31 f12 1"/>
                  <a:gd name="f36" fmla="*/ f32 f13 1"/>
                  <a:gd name="f37" fmla="*/ f25 f13 1"/>
                  <a:gd name="f38" fmla="*/ f20 f12 1"/>
                  <a:gd name="f39" fmla="*/ f21 f13 1"/>
                  <a:gd name="f40" fmla="*/ f22 f13 1"/>
                  <a:gd name="f41" fmla="*/ f23 f12 1"/>
                  <a:gd name="f42" fmla="*/ f24 f12 1"/>
                  <a:gd name="f43" fmla="*/ f26 f12 1"/>
                  <a:gd name="f44" fmla="*/ f27 f13 1"/>
                  <a:gd name="f45" fmla="*/ f28 f12 1"/>
                  <a:gd name="f46" fmla="*/ f29 f13 1"/>
                </a:gdLst>
                <a:ahLst/>
                <a:cxnLst>
                  <a:cxn ang="3cd4">
                    <a:pos x="hc" y="t"/>
                  </a:cxn>
                  <a:cxn ang="0">
                    <a:pos x="r" y="vc"/>
                  </a:cxn>
                  <a:cxn ang="cd4">
                    <a:pos x="hc" y="b"/>
                  </a:cxn>
                  <a:cxn ang="cd2">
                    <a:pos x="l" y="vc"/>
                  </a:cxn>
                  <a:cxn ang="f33">
                    <a:pos x="f38" y="f39"/>
                  </a:cxn>
                  <a:cxn ang="f33">
                    <a:pos x="f38" y="f40"/>
                  </a:cxn>
                  <a:cxn ang="f33">
                    <a:pos x="f41" y="f40"/>
                  </a:cxn>
                  <a:cxn ang="f33">
                    <a:pos x="f42" y="f37"/>
                  </a:cxn>
                  <a:cxn ang="f33">
                    <a:pos x="f43" y="f44"/>
                  </a:cxn>
                  <a:cxn ang="f33">
                    <a:pos x="f45" y="f44"/>
                  </a:cxn>
                  <a:cxn ang="f33">
                    <a:pos x="f45" y="f40"/>
                  </a:cxn>
                  <a:cxn ang="f33">
                    <a:pos x="f43" y="f39"/>
                  </a:cxn>
                  <a:cxn ang="f33">
                    <a:pos x="f42" y="f46"/>
                  </a:cxn>
                  <a:cxn ang="f33">
                    <a:pos x="f38" y="f46"/>
                  </a:cxn>
                  <a:cxn ang="f33">
                    <a:pos x="f34" y="f46"/>
                  </a:cxn>
                  <a:cxn ang="f33">
                    <a:pos x="f38" y="f39"/>
                  </a:cxn>
                </a:cxnLst>
                <a:rect l="f34" t="f37" r="f35" b="f36"/>
                <a:pathLst>
                  <a:path w="5" h="4">
                    <a:moveTo>
                      <a:pt x="f8" y="f9"/>
                    </a:moveTo>
                    <a:cubicBezTo>
                      <a:pt x="f8" y="f9"/>
                      <a:pt x="f5" y="f9"/>
                      <a:pt x="f8" y="f10"/>
                    </a:cubicBezTo>
                    <a:cubicBezTo>
                      <a:pt x="f8" y="f10"/>
                      <a:pt x="f8" y="f10"/>
                      <a:pt x="f10" y="f10"/>
                    </a:cubicBezTo>
                    <a:cubicBezTo>
                      <a:pt x="f10" y="f8"/>
                      <a:pt x="f10" y="f8"/>
                      <a:pt x="f9" y="f5"/>
                    </a:cubicBezTo>
                    <a:cubicBezTo>
                      <a:pt x="f7" y="f5"/>
                      <a:pt x="f7" y="f8"/>
                      <a:pt x="f7" y="f8"/>
                    </a:cubicBezTo>
                    <a:cubicBezTo>
                      <a:pt x="f7" y="f8"/>
                      <a:pt x="f6" y="f5"/>
                      <a:pt x="f6" y="f8"/>
                    </a:cubicBezTo>
                    <a:cubicBezTo>
                      <a:pt x="f6" y="f10"/>
                      <a:pt x="f7" y="f10"/>
                      <a:pt x="f6" y="f10"/>
                    </a:cubicBezTo>
                    <a:cubicBezTo>
                      <a:pt x="f6" y="f9"/>
                      <a:pt x="f7" y="f9"/>
                      <a:pt x="f7" y="f9"/>
                    </a:cubicBezTo>
                    <a:cubicBezTo>
                      <a:pt x="f9" y="f7"/>
                      <a:pt x="f9" y="f7"/>
                      <a:pt x="f9" y="f7"/>
                    </a:cubicBezTo>
                    <a:cubicBezTo>
                      <a:pt x="f10" y="f7"/>
                      <a:pt x="f8" y="f7"/>
                      <a:pt x="f8" y="f7"/>
                    </a:cubicBezTo>
                    <a:cubicBezTo>
                      <a:pt x="f8" y="f7"/>
                      <a:pt x="f8" y="f7"/>
                      <a:pt x="f5" y="f7"/>
                    </a:cubicBezTo>
                    <a:cubicBezTo>
                      <a:pt x="f5" y="f7"/>
                      <a:pt x="f5" y="f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79" name="Freeform 83">
                <a:extLst>
                  <a:ext uri="{FF2B5EF4-FFF2-40B4-BE49-F238E27FC236}">
                    <a16:creationId xmlns:a16="http://schemas.microsoft.com/office/drawing/2014/main" id="{3E8FB86A-3742-1C5F-40E2-7C07C1769E1F}"/>
                  </a:ext>
                </a:extLst>
              </p:cNvPr>
              <p:cNvSpPr/>
              <p:nvPr/>
            </p:nvSpPr>
            <p:spPr>
              <a:xfrm>
                <a:off x="9878921" y="4297012"/>
                <a:ext cx="20336" cy="18699"/>
              </a:xfrm>
              <a:custGeom>
                <a:avLst/>
                <a:gdLst>
                  <a:gd name="f0" fmla="val 10800000"/>
                  <a:gd name="f1" fmla="val 5400000"/>
                  <a:gd name="f2" fmla="val 180"/>
                  <a:gd name="f3" fmla="val w"/>
                  <a:gd name="f4" fmla="val h"/>
                  <a:gd name="f5" fmla="val 0"/>
                  <a:gd name="f6" fmla="val 4"/>
                  <a:gd name="f7" fmla="val 1"/>
                  <a:gd name="f8" fmla="val 3"/>
                  <a:gd name="f9" fmla="val 2"/>
                  <a:gd name="f10" fmla="+- 0 0 -90"/>
                  <a:gd name="f11" fmla="*/ f3 1 4"/>
                  <a:gd name="f12" fmla="*/ f4 1 4"/>
                  <a:gd name="f13" fmla="+- f6 0 f5"/>
                  <a:gd name="f14" fmla="*/ f10 f0 1"/>
                  <a:gd name="f15" fmla="*/ f13 1 4"/>
                  <a:gd name="f16" fmla="*/ f14 1 f2"/>
                  <a:gd name="f17" fmla="*/ 0 1 f15"/>
                  <a:gd name="f18" fmla="*/ 1 1 f15"/>
                  <a:gd name="f19" fmla="*/ 3 1 f15"/>
                  <a:gd name="f20" fmla="*/ 4 1 f15"/>
                  <a:gd name="f21" fmla="*/ 2 1 f15"/>
                  <a:gd name="f22" fmla="*/ f6 1 f15"/>
                  <a:gd name="f23" fmla="+- f16 0 f1"/>
                  <a:gd name="f24" fmla="*/ f17 f11 1"/>
                  <a:gd name="f25" fmla="*/ f22 f11 1"/>
                  <a:gd name="f26" fmla="*/ f22 f12 1"/>
                  <a:gd name="f27" fmla="*/ f17 f12 1"/>
                  <a:gd name="f28" fmla="*/ f18 f12 1"/>
                  <a:gd name="f29" fmla="*/ f18 f11 1"/>
                  <a:gd name="f30" fmla="*/ f19 f11 1"/>
                  <a:gd name="f31" fmla="*/ f20 f11 1"/>
                  <a:gd name="f32" fmla="*/ f21 f12 1"/>
                  <a:gd name="f33" fmla="*/ f19 f12 1"/>
                </a:gdLst>
                <a:ahLst/>
                <a:cxnLst>
                  <a:cxn ang="3cd4">
                    <a:pos x="hc" y="t"/>
                  </a:cxn>
                  <a:cxn ang="0">
                    <a:pos x="r" y="vc"/>
                  </a:cxn>
                  <a:cxn ang="cd4">
                    <a:pos x="hc" y="b"/>
                  </a:cxn>
                  <a:cxn ang="cd2">
                    <a:pos x="l" y="vc"/>
                  </a:cxn>
                  <a:cxn ang="f23">
                    <a:pos x="f24" y="f28"/>
                  </a:cxn>
                  <a:cxn ang="f23">
                    <a:pos x="f29" y="f28"/>
                  </a:cxn>
                  <a:cxn ang="f23">
                    <a:pos x="f30" y="f28"/>
                  </a:cxn>
                  <a:cxn ang="f23">
                    <a:pos x="f31" y="f32"/>
                  </a:cxn>
                  <a:cxn ang="f23">
                    <a:pos x="f30" y="f33"/>
                  </a:cxn>
                  <a:cxn ang="f23">
                    <a:pos x="f29" y="f33"/>
                  </a:cxn>
                  <a:cxn ang="f23">
                    <a:pos x="f24" y="f28"/>
                  </a:cxn>
                </a:cxnLst>
                <a:rect l="f24" t="f27" r="f25" b="f26"/>
                <a:pathLst>
                  <a:path w="4" h="4">
                    <a:moveTo>
                      <a:pt x="f5" y="f7"/>
                    </a:moveTo>
                    <a:cubicBezTo>
                      <a:pt x="f5" y="f7"/>
                      <a:pt x="f7" y="f7"/>
                      <a:pt x="f7" y="f7"/>
                    </a:cubicBezTo>
                    <a:cubicBezTo>
                      <a:pt x="f7" y="f5"/>
                      <a:pt x="f8" y="f7"/>
                      <a:pt x="f8" y="f7"/>
                    </a:cubicBezTo>
                    <a:cubicBezTo>
                      <a:pt x="f8" y="f7"/>
                      <a:pt x="f6" y="f9"/>
                      <a:pt x="f6" y="f9"/>
                    </a:cubicBezTo>
                    <a:cubicBezTo>
                      <a:pt x="f8" y="f9"/>
                      <a:pt x="f8" y="f8"/>
                      <a:pt x="f8" y="f8"/>
                    </a:cubicBezTo>
                    <a:cubicBezTo>
                      <a:pt x="f9" y="f8"/>
                      <a:pt x="f9" y="f6"/>
                      <a:pt x="f7" y="f8"/>
                    </a:cubicBezTo>
                    <a:cubicBezTo>
                      <a:pt x="f5" y="f9"/>
                      <a:pt x="f5" y="f9"/>
                      <a:pt x="f5"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80" name="Philippines">
                <a:extLst>
                  <a:ext uri="{FF2B5EF4-FFF2-40B4-BE49-F238E27FC236}">
                    <a16:creationId xmlns:a16="http://schemas.microsoft.com/office/drawing/2014/main" id="{D6CF973C-407B-A08E-B6C0-1D72726948DA}"/>
                  </a:ext>
                </a:extLst>
              </p:cNvPr>
              <p:cNvSpPr/>
              <p:nvPr/>
            </p:nvSpPr>
            <p:spPr>
              <a:xfrm>
                <a:off x="9765947" y="4149510"/>
                <a:ext cx="58741" cy="93488"/>
              </a:xfrm>
              <a:custGeom>
                <a:avLst/>
                <a:gdLst>
                  <a:gd name="f0" fmla="val 10800000"/>
                  <a:gd name="f1" fmla="val 5400000"/>
                  <a:gd name="f2" fmla="val 180"/>
                  <a:gd name="f3" fmla="val w"/>
                  <a:gd name="f4" fmla="val h"/>
                  <a:gd name="f5" fmla="val 0"/>
                  <a:gd name="f6" fmla="val 11"/>
                  <a:gd name="f7" fmla="val 19"/>
                  <a:gd name="f8" fmla="val 18"/>
                  <a:gd name="f9" fmla="val 17"/>
                  <a:gd name="f10" fmla="val 16"/>
                  <a:gd name="f11" fmla="val 1"/>
                  <a:gd name="f12" fmla="val 14"/>
                  <a:gd name="f13" fmla="val 2"/>
                  <a:gd name="f14" fmla="val 13"/>
                  <a:gd name="f15" fmla="val 3"/>
                  <a:gd name="f16" fmla="val 12"/>
                  <a:gd name="f17" fmla="val 4"/>
                  <a:gd name="f18" fmla="val 10"/>
                  <a:gd name="f19" fmla="val 5"/>
                  <a:gd name="f20" fmla="val 9"/>
                  <a:gd name="f21" fmla="val 8"/>
                  <a:gd name="f22" fmla="val 6"/>
                  <a:gd name="f23" fmla="val 7"/>
                  <a:gd name="f24" fmla="val 15"/>
                  <a:gd name="f25" fmla="+- 0 0 -90"/>
                  <a:gd name="f26" fmla="*/ f3 1 11"/>
                  <a:gd name="f27" fmla="*/ f4 1 19"/>
                  <a:gd name="f28" fmla="+- f7 0 f5"/>
                  <a:gd name="f29" fmla="+- f6 0 f5"/>
                  <a:gd name="f30" fmla="*/ f25 f0 1"/>
                  <a:gd name="f31" fmla="*/ f29 1 11"/>
                  <a:gd name="f32" fmla="*/ f28 1 19"/>
                  <a:gd name="f33" fmla="*/ f30 1 f2"/>
                  <a:gd name="f34" fmla="*/ 0 1 f31"/>
                  <a:gd name="f35" fmla="*/ 19 1 f32"/>
                  <a:gd name="f36" fmla="*/ 16 1 f32"/>
                  <a:gd name="f37" fmla="*/ 1 1 f31"/>
                  <a:gd name="f38" fmla="*/ 2 1 f31"/>
                  <a:gd name="f39" fmla="*/ 13 1 f32"/>
                  <a:gd name="f40" fmla="*/ 3 1 f31"/>
                  <a:gd name="f41" fmla="*/ 12 1 f32"/>
                  <a:gd name="f42" fmla="*/ 4 1 f31"/>
                  <a:gd name="f43" fmla="*/ 10 1 f32"/>
                  <a:gd name="f44" fmla="*/ 5 1 f31"/>
                  <a:gd name="f45" fmla="*/ 9 1 f32"/>
                  <a:gd name="f46" fmla="*/ 6 1 f31"/>
                  <a:gd name="f47" fmla="*/ 7 1 f32"/>
                  <a:gd name="f48" fmla="*/ 7 1 f31"/>
                  <a:gd name="f49" fmla="*/ 6 1 f32"/>
                  <a:gd name="f50" fmla="*/ 8 1 f31"/>
                  <a:gd name="f51" fmla="*/ 4 1 f32"/>
                  <a:gd name="f52" fmla="*/ 3 1 f32"/>
                  <a:gd name="f53" fmla="*/ 9 1 f31"/>
                  <a:gd name="f54" fmla="*/ 1 1 f32"/>
                  <a:gd name="f55" fmla="*/ 10 1 f31"/>
                  <a:gd name="f56" fmla="*/ 2 1 f32"/>
                  <a:gd name="f57" fmla="*/ 11 1 f31"/>
                  <a:gd name="f58" fmla="*/ 5 1 f32"/>
                  <a:gd name="f59" fmla="*/ 8 1 f32"/>
                  <a:gd name="f60" fmla="*/ 11 1 f32"/>
                  <a:gd name="f61" fmla="*/ 14 1 f32"/>
                  <a:gd name="f62" fmla="*/ 15 1 f32"/>
                  <a:gd name="f63" fmla="*/ 18 1 f32"/>
                  <a:gd name="f64" fmla="*/ f6 1 f31"/>
                  <a:gd name="f65" fmla="*/ 0 1 f32"/>
                  <a:gd name="f66" fmla="*/ f7 1 f32"/>
                  <a:gd name="f67" fmla="+- f33 0 f1"/>
                  <a:gd name="f68" fmla="*/ f34 f26 1"/>
                  <a:gd name="f69" fmla="*/ f64 f26 1"/>
                  <a:gd name="f70" fmla="*/ f66 f27 1"/>
                  <a:gd name="f71" fmla="*/ f65 f27 1"/>
                  <a:gd name="f72" fmla="*/ f35 f27 1"/>
                  <a:gd name="f73" fmla="*/ f36 f27 1"/>
                  <a:gd name="f74" fmla="*/ f37 f26 1"/>
                  <a:gd name="f75" fmla="*/ f38 f26 1"/>
                  <a:gd name="f76" fmla="*/ f39 f27 1"/>
                  <a:gd name="f77" fmla="*/ f40 f26 1"/>
                  <a:gd name="f78" fmla="*/ f41 f27 1"/>
                  <a:gd name="f79" fmla="*/ f42 f26 1"/>
                  <a:gd name="f80" fmla="*/ f43 f27 1"/>
                  <a:gd name="f81" fmla="*/ f44 f26 1"/>
                  <a:gd name="f82" fmla="*/ f45 f27 1"/>
                  <a:gd name="f83" fmla="*/ f46 f26 1"/>
                  <a:gd name="f84" fmla="*/ f47 f27 1"/>
                  <a:gd name="f85" fmla="*/ f48 f26 1"/>
                  <a:gd name="f86" fmla="*/ f49 f27 1"/>
                  <a:gd name="f87" fmla="*/ f50 f26 1"/>
                  <a:gd name="f88" fmla="*/ f51 f27 1"/>
                  <a:gd name="f89" fmla="*/ f52 f27 1"/>
                  <a:gd name="f90" fmla="*/ f53 f26 1"/>
                  <a:gd name="f91" fmla="*/ f54 f27 1"/>
                  <a:gd name="f92" fmla="*/ f55 f26 1"/>
                  <a:gd name="f93" fmla="*/ f56 f27 1"/>
                  <a:gd name="f94" fmla="*/ f57 f26 1"/>
                  <a:gd name="f95" fmla="*/ f58 f27 1"/>
                  <a:gd name="f96" fmla="*/ f59 f27 1"/>
                  <a:gd name="f97" fmla="*/ f60 f27 1"/>
                  <a:gd name="f98" fmla="*/ f61 f27 1"/>
                  <a:gd name="f99" fmla="*/ f62 f27 1"/>
                  <a:gd name="f100" fmla="*/ f63 f27 1"/>
                </a:gdLst>
                <a:ahLst/>
                <a:cxnLst>
                  <a:cxn ang="3cd4">
                    <a:pos x="hc" y="t"/>
                  </a:cxn>
                  <a:cxn ang="0">
                    <a:pos x="r" y="vc"/>
                  </a:cxn>
                  <a:cxn ang="cd4">
                    <a:pos x="hc" y="b"/>
                  </a:cxn>
                  <a:cxn ang="cd2">
                    <a:pos x="l" y="vc"/>
                  </a:cxn>
                  <a:cxn ang="f67">
                    <a:pos x="f68" y="f72"/>
                  </a:cxn>
                  <a:cxn ang="f67">
                    <a:pos x="f68" y="f73"/>
                  </a:cxn>
                  <a:cxn ang="f67">
                    <a:pos x="f74" y="f73"/>
                  </a:cxn>
                  <a:cxn ang="f67">
                    <a:pos x="f75" y="f76"/>
                  </a:cxn>
                  <a:cxn ang="f67">
                    <a:pos x="f77" y="f78"/>
                  </a:cxn>
                  <a:cxn ang="f67">
                    <a:pos x="f79" y="f80"/>
                  </a:cxn>
                  <a:cxn ang="f67">
                    <a:pos x="f81" y="f82"/>
                  </a:cxn>
                  <a:cxn ang="f67">
                    <a:pos x="f83" y="f84"/>
                  </a:cxn>
                  <a:cxn ang="f67">
                    <a:pos x="f85" y="f86"/>
                  </a:cxn>
                  <a:cxn ang="f67">
                    <a:pos x="f87" y="f88"/>
                  </a:cxn>
                  <a:cxn ang="f67">
                    <a:pos x="f87" y="f89"/>
                  </a:cxn>
                  <a:cxn ang="f67">
                    <a:pos x="f87" y="f89"/>
                  </a:cxn>
                  <a:cxn ang="f67">
                    <a:pos x="f90" y="f91"/>
                  </a:cxn>
                  <a:cxn ang="f67">
                    <a:pos x="f92" y="f91"/>
                  </a:cxn>
                  <a:cxn ang="f67">
                    <a:pos x="f92" y="f93"/>
                  </a:cxn>
                  <a:cxn ang="f67">
                    <a:pos x="f92" y="f88"/>
                  </a:cxn>
                  <a:cxn ang="f67">
                    <a:pos x="f92" y="f88"/>
                  </a:cxn>
                  <a:cxn ang="f67">
                    <a:pos x="f94" y="f95"/>
                  </a:cxn>
                  <a:cxn ang="f67">
                    <a:pos x="f92" y="f86"/>
                  </a:cxn>
                  <a:cxn ang="f67">
                    <a:pos x="f90" y="f96"/>
                  </a:cxn>
                  <a:cxn ang="f67">
                    <a:pos x="f83" y="f80"/>
                  </a:cxn>
                  <a:cxn ang="f67">
                    <a:pos x="f85" y="f97"/>
                  </a:cxn>
                  <a:cxn ang="f67">
                    <a:pos x="f83" y="f76"/>
                  </a:cxn>
                  <a:cxn ang="f67">
                    <a:pos x="f81" y="f98"/>
                  </a:cxn>
                  <a:cxn ang="f67">
                    <a:pos x="f79" y="f99"/>
                  </a:cxn>
                  <a:cxn ang="f67">
                    <a:pos x="f77" y="f73"/>
                  </a:cxn>
                  <a:cxn ang="f67">
                    <a:pos x="f75" y="f100"/>
                  </a:cxn>
                  <a:cxn ang="f67">
                    <a:pos x="f68" y="f72"/>
                  </a:cxn>
                </a:cxnLst>
                <a:rect l="f68" t="f71" r="f69" b="f70"/>
                <a:pathLst>
                  <a:path w="11" h="19">
                    <a:moveTo>
                      <a:pt x="f5" y="f7"/>
                    </a:moveTo>
                    <a:cubicBezTo>
                      <a:pt x="f5" y="f8"/>
                      <a:pt x="f5" y="f9"/>
                      <a:pt x="f5" y="f10"/>
                    </a:cubicBezTo>
                    <a:cubicBezTo>
                      <a:pt x="f11" y="f10"/>
                      <a:pt x="f11" y="f10"/>
                      <a:pt x="f11" y="f10"/>
                    </a:cubicBezTo>
                    <a:cubicBezTo>
                      <a:pt x="f11" y="f12"/>
                      <a:pt x="f13" y="f12"/>
                      <a:pt x="f13" y="f14"/>
                    </a:cubicBezTo>
                    <a:cubicBezTo>
                      <a:pt x="f13" y="f14"/>
                      <a:pt x="f15" y="f14"/>
                      <a:pt x="f15" y="f16"/>
                    </a:cubicBezTo>
                    <a:cubicBezTo>
                      <a:pt x="f15" y="f6"/>
                      <a:pt x="f17" y="f6"/>
                      <a:pt x="f17" y="f18"/>
                    </a:cubicBezTo>
                    <a:cubicBezTo>
                      <a:pt x="f17" y="f18"/>
                      <a:pt x="f19" y="f18"/>
                      <a:pt x="f19" y="f20"/>
                    </a:cubicBezTo>
                    <a:cubicBezTo>
                      <a:pt x="f19" y="f21"/>
                      <a:pt x="f22" y="f21"/>
                      <a:pt x="f22" y="f23"/>
                    </a:cubicBezTo>
                    <a:cubicBezTo>
                      <a:pt x="f22" y="f23"/>
                      <a:pt x="f23" y="f19"/>
                      <a:pt x="f23" y="f22"/>
                    </a:cubicBezTo>
                    <a:cubicBezTo>
                      <a:pt x="f23" y="f22"/>
                      <a:pt x="f21" y="f19"/>
                      <a:pt x="f21" y="f17"/>
                    </a:cubicBezTo>
                    <a:cubicBezTo>
                      <a:pt x="f21" y="f17"/>
                      <a:pt x="f21" y="f17"/>
                      <a:pt x="f21" y="f15"/>
                    </a:cubicBezTo>
                    <a:cubicBezTo>
                      <a:pt x="f21" y="f15"/>
                      <a:pt x="f20" y="f15"/>
                      <a:pt x="f21" y="f15"/>
                    </a:cubicBezTo>
                    <a:cubicBezTo>
                      <a:pt x="f21" y="f13"/>
                      <a:pt x="f20" y="f11"/>
                      <a:pt x="f20" y="f11"/>
                    </a:cubicBezTo>
                    <a:cubicBezTo>
                      <a:pt x="f20" y="f5"/>
                      <a:pt x="f20" y="f5"/>
                      <a:pt x="f18" y="f11"/>
                    </a:cubicBezTo>
                    <a:cubicBezTo>
                      <a:pt x="f18" y="f13"/>
                      <a:pt x="f18" y="f13"/>
                      <a:pt x="f18" y="f13"/>
                    </a:cubicBezTo>
                    <a:cubicBezTo>
                      <a:pt x="f20" y="f15"/>
                      <a:pt x="f20" y="f17"/>
                      <a:pt x="f18" y="f17"/>
                    </a:cubicBezTo>
                    <a:cubicBezTo>
                      <a:pt x="f18" y="f17"/>
                      <a:pt x="f18" y="f17"/>
                      <a:pt x="f18" y="f17"/>
                    </a:cubicBezTo>
                    <a:cubicBezTo>
                      <a:pt x="f18" y="f19"/>
                      <a:pt x="f6" y="f17"/>
                      <a:pt x="f6" y="f19"/>
                    </a:cubicBezTo>
                    <a:cubicBezTo>
                      <a:pt x="f6" y="f22"/>
                      <a:pt x="f18" y="f19"/>
                      <a:pt x="f18" y="f22"/>
                    </a:cubicBezTo>
                    <a:cubicBezTo>
                      <a:pt x="f18" y="f22"/>
                      <a:pt x="f18" y="f23"/>
                      <a:pt x="f20" y="f21"/>
                    </a:cubicBezTo>
                    <a:cubicBezTo>
                      <a:pt x="f20" y="f21"/>
                      <a:pt x="f23" y="f20"/>
                      <a:pt x="f22" y="f18"/>
                    </a:cubicBezTo>
                    <a:cubicBezTo>
                      <a:pt x="f22" y="f18"/>
                      <a:pt x="f22" y="f6"/>
                      <a:pt x="f23" y="f6"/>
                    </a:cubicBezTo>
                    <a:cubicBezTo>
                      <a:pt x="f23" y="f6"/>
                      <a:pt x="f23" y="f16"/>
                      <a:pt x="f22" y="f14"/>
                    </a:cubicBezTo>
                    <a:cubicBezTo>
                      <a:pt x="f22" y="f14"/>
                      <a:pt x="f22" y="f12"/>
                      <a:pt x="f19" y="f12"/>
                    </a:cubicBezTo>
                    <a:cubicBezTo>
                      <a:pt x="f17" y="f12"/>
                      <a:pt x="f17" y="f12"/>
                      <a:pt x="f17" y="f24"/>
                    </a:cubicBezTo>
                    <a:cubicBezTo>
                      <a:pt x="f17" y="f10"/>
                      <a:pt x="f17" y="f10"/>
                      <a:pt x="f15" y="f10"/>
                    </a:cubicBezTo>
                    <a:cubicBezTo>
                      <a:pt x="f15" y="f9"/>
                      <a:pt x="f15" y="f8"/>
                      <a:pt x="f13" y="f8"/>
                    </a:cubicBezTo>
                    <a:cubicBezTo>
                      <a:pt x="f11" y="f8"/>
                      <a:pt x="f11" y="f7"/>
                      <a:pt x="f5"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81" name="Timorleste">
                <a:extLst>
                  <a:ext uri="{FF2B5EF4-FFF2-40B4-BE49-F238E27FC236}">
                    <a16:creationId xmlns:a16="http://schemas.microsoft.com/office/drawing/2014/main" id="{BF53E927-22CB-04A1-EDCA-16E7E19191E1}"/>
                  </a:ext>
                </a:extLst>
              </p:cNvPr>
              <p:cNvSpPr/>
              <p:nvPr/>
            </p:nvSpPr>
            <p:spPr>
              <a:xfrm>
                <a:off x="9937662" y="4805994"/>
                <a:ext cx="106189" cy="58164"/>
              </a:xfrm>
              <a:custGeom>
                <a:avLst/>
                <a:gdLst>
                  <a:gd name="f0" fmla="val 10800000"/>
                  <a:gd name="f1" fmla="val 5400000"/>
                  <a:gd name="f2" fmla="val 180"/>
                  <a:gd name="f3" fmla="val w"/>
                  <a:gd name="f4" fmla="val h"/>
                  <a:gd name="f5" fmla="val 0"/>
                  <a:gd name="f6" fmla="val 20"/>
                  <a:gd name="f7" fmla="val 12"/>
                  <a:gd name="f8" fmla="val 2"/>
                  <a:gd name="f9" fmla="val 11"/>
                  <a:gd name="f10" fmla="val 10"/>
                  <a:gd name="f11" fmla="val 1"/>
                  <a:gd name="f12" fmla="val 9"/>
                  <a:gd name="f13" fmla="val 8"/>
                  <a:gd name="f14" fmla="val 7"/>
                  <a:gd name="f15" fmla="val 3"/>
                  <a:gd name="f16" fmla="val 4"/>
                  <a:gd name="f17" fmla="val 6"/>
                  <a:gd name="f18" fmla="val 5"/>
                  <a:gd name="f19" fmla="val 14"/>
                  <a:gd name="f20" fmla="val 15"/>
                  <a:gd name="f21" fmla="val 16"/>
                  <a:gd name="f22" fmla="val 17"/>
                  <a:gd name="f23" fmla="val 18"/>
                  <a:gd name="f24" fmla="val 19"/>
                  <a:gd name="f25" fmla="val 13"/>
                  <a:gd name="f26" fmla="+- 0 0 -90"/>
                  <a:gd name="f27" fmla="*/ f3 1 20"/>
                  <a:gd name="f28" fmla="*/ f4 1 12"/>
                  <a:gd name="f29" fmla="+- f7 0 f5"/>
                  <a:gd name="f30" fmla="+- f6 0 f5"/>
                  <a:gd name="f31" fmla="*/ f26 f0 1"/>
                  <a:gd name="f32" fmla="*/ f30 1 20"/>
                  <a:gd name="f33" fmla="*/ f29 1 12"/>
                  <a:gd name="f34" fmla="*/ f31 1 f2"/>
                  <a:gd name="f35" fmla="*/ 2 1 f32"/>
                  <a:gd name="f36" fmla="*/ 11 1 f33"/>
                  <a:gd name="f37" fmla="*/ 1 1 f32"/>
                  <a:gd name="f38" fmla="*/ 10 1 f33"/>
                  <a:gd name="f39" fmla="*/ 8 1 f33"/>
                  <a:gd name="f40" fmla="*/ 3 1 f32"/>
                  <a:gd name="f41" fmla="*/ 7 1 f33"/>
                  <a:gd name="f42" fmla="*/ 4 1 f32"/>
                  <a:gd name="f43" fmla="*/ 6 1 f33"/>
                  <a:gd name="f44" fmla="*/ 6 1 f32"/>
                  <a:gd name="f45" fmla="*/ 7 1 f32"/>
                  <a:gd name="f46" fmla="*/ 5 1 f33"/>
                  <a:gd name="f47" fmla="*/ 9 1 f32"/>
                  <a:gd name="f48" fmla="*/ 3 1 f33"/>
                  <a:gd name="f49" fmla="*/ 12 1 f32"/>
                  <a:gd name="f50" fmla="*/ 1 1 f33"/>
                  <a:gd name="f51" fmla="*/ 15 1 f32"/>
                  <a:gd name="f52" fmla="*/ 16 1 f32"/>
                  <a:gd name="f53" fmla="*/ 18 1 f32"/>
                  <a:gd name="f54" fmla="*/ 0 1 f33"/>
                  <a:gd name="f55" fmla="*/ 19 1 f32"/>
                  <a:gd name="f56" fmla="*/ 2 1 f33"/>
                  <a:gd name="f57" fmla="*/ 14 1 f32"/>
                  <a:gd name="f58" fmla="*/ 4 1 f33"/>
                  <a:gd name="f59" fmla="*/ 11 1 f32"/>
                  <a:gd name="f60" fmla="*/ 10 1 f32"/>
                  <a:gd name="f61" fmla="*/ 5 1 f32"/>
                  <a:gd name="f62" fmla="*/ 12 1 f33"/>
                  <a:gd name="f63" fmla="*/ 0 1 f32"/>
                  <a:gd name="f64" fmla="*/ f6 1 f32"/>
                  <a:gd name="f65" fmla="*/ f7 1 f33"/>
                  <a:gd name="f66" fmla="+- f34 0 f1"/>
                  <a:gd name="f67" fmla="*/ f63 f27 1"/>
                  <a:gd name="f68" fmla="*/ f64 f27 1"/>
                  <a:gd name="f69" fmla="*/ f65 f28 1"/>
                  <a:gd name="f70" fmla="*/ f54 f28 1"/>
                  <a:gd name="f71" fmla="*/ f35 f27 1"/>
                  <a:gd name="f72" fmla="*/ f36 f28 1"/>
                  <a:gd name="f73" fmla="*/ f37 f27 1"/>
                  <a:gd name="f74" fmla="*/ f38 f28 1"/>
                  <a:gd name="f75" fmla="*/ f39 f28 1"/>
                  <a:gd name="f76" fmla="*/ f40 f27 1"/>
                  <a:gd name="f77" fmla="*/ f41 f28 1"/>
                  <a:gd name="f78" fmla="*/ f42 f27 1"/>
                  <a:gd name="f79" fmla="*/ f43 f28 1"/>
                  <a:gd name="f80" fmla="*/ f44 f27 1"/>
                  <a:gd name="f81" fmla="*/ f45 f27 1"/>
                  <a:gd name="f82" fmla="*/ f46 f28 1"/>
                  <a:gd name="f83" fmla="*/ f47 f27 1"/>
                  <a:gd name="f84" fmla="*/ f48 f28 1"/>
                  <a:gd name="f85" fmla="*/ f49 f27 1"/>
                  <a:gd name="f86" fmla="*/ f50 f28 1"/>
                  <a:gd name="f87" fmla="*/ f51 f27 1"/>
                  <a:gd name="f88" fmla="*/ f52 f27 1"/>
                  <a:gd name="f89" fmla="*/ f53 f27 1"/>
                  <a:gd name="f90" fmla="*/ f55 f27 1"/>
                  <a:gd name="f91" fmla="*/ f56 f28 1"/>
                  <a:gd name="f92" fmla="*/ f57 f27 1"/>
                  <a:gd name="f93" fmla="*/ f58 f28 1"/>
                  <a:gd name="f94" fmla="*/ f59 f27 1"/>
                  <a:gd name="f95" fmla="*/ f60 f27 1"/>
                  <a:gd name="f96" fmla="*/ f61 f27 1"/>
                  <a:gd name="f97" fmla="*/ f62 f28 1"/>
                </a:gdLst>
                <a:ahLst/>
                <a:cxnLst>
                  <a:cxn ang="3cd4">
                    <a:pos x="hc" y="t"/>
                  </a:cxn>
                  <a:cxn ang="0">
                    <a:pos x="r" y="vc"/>
                  </a:cxn>
                  <a:cxn ang="cd4">
                    <a:pos x="hc" y="b"/>
                  </a:cxn>
                  <a:cxn ang="cd2">
                    <a:pos x="l" y="vc"/>
                  </a:cxn>
                  <a:cxn ang="f66">
                    <a:pos x="f71" y="f72"/>
                  </a:cxn>
                  <a:cxn ang="f66">
                    <a:pos x="f73" y="f74"/>
                  </a:cxn>
                  <a:cxn ang="f66">
                    <a:pos x="f71" y="f75"/>
                  </a:cxn>
                  <a:cxn ang="f66">
                    <a:pos x="f76" y="f77"/>
                  </a:cxn>
                  <a:cxn ang="f66">
                    <a:pos x="f78" y="f79"/>
                  </a:cxn>
                  <a:cxn ang="f66">
                    <a:pos x="f80" y="f79"/>
                  </a:cxn>
                  <a:cxn ang="f66">
                    <a:pos x="f81" y="f82"/>
                  </a:cxn>
                  <a:cxn ang="f66">
                    <a:pos x="f83" y="f84"/>
                  </a:cxn>
                  <a:cxn ang="f66">
                    <a:pos x="f85" y="f86"/>
                  </a:cxn>
                  <a:cxn ang="f66">
                    <a:pos x="f87" y="f86"/>
                  </a:cxn>
                  <a:cxn ang="f66">
                    <a:pos x="f88" y="f86"/>
                  </a:cxn>
                  <a:cxn ang="f66">
                    <a:pos x="f89" y="f70"/>
                  </a:cxn>
                  <a:cxn ang="f66">
                    <a:pos x="f90" y="f70"/>
                  </a:cxn>
                  <a:cxn ang="f66">
                    <a:pos x="f90" y="f86"/>
                  </a:cxn>
                  <a:cxn ang="f66">
                    <a:pos x="f89" y="f91"/>
                  </a:cxn>
                  <a:cxn ang="f66">
                    <a:pos x="f88" y="f84"/>
                  </a:cxn>
                  <a:cxn ang="f66">
                    <a:pos x="f92" y="f93"/>
                  </a:cxn>
                  <a:cxn ang="f66">
                    <a:pos x="f85" y="f82"/>
                  </a:cxn>
                  <a:cxn ang="f66">
                    <a:pos x="f94" y="f79"/>
                  </a:cxn>
                  <a:cxn ang="f66">
                    <a:pos x="f95" y="f77"/>
                  </a:cxn>
                  <a:cxn ang="f66">
                    <a:pos x="f83" y="f75"/>
                  </a:cxn>
                  <a:cxn ang="f66">
                    <a:pos x="f81" y="f74"/>
                  </a:cxn>
                  <a:cxn ang="f66">
                    <a:pos x="f96" y="f72"/>
                  </a:cxn>
                  <a:cxn ang="f66">
                    <a:pos x="f78" y="f97"/>
                  </a:cxn>
                  <a:cxn ang="f66">
                    <a:pos x="f73" y="f97"/>
                  </a:cxn>
                  <a:cxn ang="f66">
                    <a:pos x="f71" y="f72"/>
                  </a:cxn>
                </a:cxnLst>
                <a:rect l="f67" t="f70" r="f68" b="f69"/>
                <a:pathLst>
                  <a:path w="20" h="12">
                    <a:moveTo>
                      <a:pt x="f8" y="f9"/>
                    </a:moveTo>
                    <a:cubicBezTo>
                      <a:pt x="f8" y="f10"/>
                      <a:pt x="f8" y="f10"/>
                      <a:pt x="f11" y="f10"/>
                    </a:cubicBezTo>
                    <a:cubicBezTo>
                      <a:pt x="f11" y="f10"/>
                      <a:pt x="f11" y="f12"/>
                      <a:pt x="f8" y="f13"/>
                    </a:cubicBezTo>
                    <a:cubicBezTo>
                      <a:pt x="f8" y="f13"/>
                      <a:pt x="f8" y="f14"/>
                      <a:pt x="f15" y="f14"/>
                    </a:cubicBezTo>
                    <a:cubicBezTo>
                      <a:pt x="f15" y="f14"/>
                      <a:pt x="f16" y="f17"/>
                      <a:pt x="f16" y="f17"/>
                    </a:cubicBezTo>
                    <a:cubicBezTo>
                      <a:pt x="f18" y="f17"/>
                      <a:pt x="f18" y="f17"/>
                      <a:pt x="f17" y="f17"/>
                    </a:cubicBezTo>
                    <a:cubicBezTo>
                      <a:pt x="f17" y="f18"/>
                      <a:pt x="f14" y="f18"/>
                      <a:pt x="f14" y="f18"/>
                    </a:cubicBezTo>
                    <a:cubicBezTo>
                      <a:pt x="f13" y="f18"/>
                      <a:pt x="f13" y="f15"/>
                      <a:pt x="f12" y="f15"/>
                    </a:cubicBezTo>
                    <a:cubicBezTo>
                      <a:pt x="f10" y="f15"/>
                      <a:pt x="f10" y="f8"/>
                      <a:pt x="f7" y="f11"/>
                    </a:cubicBezTo>
                    <a:cubicBezTo>
                      <a:pt x="f19" y="f11"/>
                      <a:pt x="f19" y="f11"/>
                      <a:pt x="f20" y="f11"/>
                    </a:cubicBezTo>
                    <a:cubicBezTo>
                      <a:pt x="f21" y="f5"/>
                      <a:pt x="f21" y="f11"/>
                      <a:pt x="f21" y="f11"/>
                    </a:cubicBezTo>
                    <a:cubicBezTo>
                      <a:pt x="f22" y="f5"/>
                      <a:pt x="f23" y="f5"/>
                      <a:pt x="f23" y="f5"/>
                    </a:cubicBezTo>
                    <a:cubicBezTo>
                      <a:pt x="f23" y="f5"/>
                      <a:pt x="f24" y="f11"/>
                      <a:pt x="f24" y="f5"/>
                    </a:cubicBezTo>
                    <a:cubicBezTo>
                      <a:pt x="f24" y="f5"/>
                      <a:pt x="f6" y="f5"/>
                      <a:pt x="f24" y="f11"/>
                    </a:cubicBezTo>
                    <a:cubicBezTo>
                      <a:pt x="f24" y="f11"/>
                      <a:pt x="f23" y="f11"/>
                      <a:pt x="f23" y="f8"/>
                    </a:cubicBezTo>
                    <a:cubicBezTo>
                      <a:pt x="f23" y="f15"/>
                      <a:pt x="f22" y="f15"/>
                      <a:pt x="f21" y="f15"/>
                    </a:cubicBezTo>
                    <a:cubicBezTo>
                      <a:pt x="f19" y="f15"/>
                      <a:pt x="f19" y="f15"/>
                      <a:pt x="f19" y="f16"/>
                    </a:cubicBezTo>
                    <a:cubicBezTo>
                      <a:pt x="f19" y="f18"/>
                      <a:pt x="f25" y="f16"/>
                      <a:pt x="f7" y="f18"/>
                    </a:cubicBezTo>
                    <a:cubicBezTo>
                      <a:pt x="f7" y="f18"/>
                      <a:pt x="f9" y="f18"/>
                      <a:pt x="f9" y="f17"/>
                    </a:cubicBezTo>
                    <a:cubicBezTo>
                      <a:pt x="f9" y="f17"/>
                      <a:pt x="f10" y="f17"/>
                      <a:pt x="f10" y="f14"/>
                    </a:cubicBezTo>
                    <a:cubicBezTo>
                      <a:pt x="f10" y="f14"/>
                      <a:pt x="f12" y="f14"/>
                      <a:pt x="f12" y="f13"/>
                    </a:cubicBezTo>
                    <a:cubicBezTo>
                      <a:pt x="f12" y="f12"/>
                      <a:pt x="f13" y="f12"/>
                      <a:pt x="f14" y="f10"/>
                    </a:cubicBezTo>
                    <a:cubicBezTo>
                      <a:pt x="f14" y="f9"/>
                      <a:pt x="f17" y="f9"/>
                      <a:pt x="f18" y="f9"/>
                    </a:cubicBezTo>
                    <a:cubicBezTo>
                      <a:pt x="f18" y="f10"/>
                      <a:pt x="f17" y="f9"/>
                      <a:pt x="f16" y="f7"/>
                    </a:cubicBezTo>
                    <a:cubicBezTo>
                      <a:pt x="f8" y="f7"/>
                      <a:pt x="f8" y="f7"/>
                      <a:pt x="f11" y="f7"/>
                    </a:cubicBezTo>
                    <a:cubicBezTo>
                      <a:pt x="f5" y="f7"/>
                      <a:pt x="f5"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82" name="Indonesia">
                <a:extLst>
                  <a:ext uri="{FF2B5EF4-FFF2-40B4-BE49-F238E27FC236}">
                    <a16:creationId xmlns:a16="http://schemas.microsoft.com/office/drawing/2014/main" id="{1D41543C-CC1D-9DF2-A18D-028CEABD812B}"/>
                  </a:ext>
                </a:extLst>
              </p:cNvPr>
              <p:cNvSpPr/>
              <p:nvPr/>
            </p:nvSpPr>
            <p:spPr>
              <a:xfrm>
                <a:off x="9980593" y="4751981"/>
                <a:ext cx="31629" cy="14538"/>
              </a:xfrm>
              <a:custGeom>
                <a:avLst/>
                <a:gdLst>
                  <a:gd name="f0" fmla="val 10800000"/>
                  <a:gd name="f1" fmla="val 5400000"/>
                  <a:gd name="f2" fmla="val 180"/>
                  <a:gd name="f3" fmla="val w"/>
                  <a:gd name="f4" fmla="val h"/>
                  <a:gd name="f5" fmla="val 0"/>
                  <a:gd name="f6" fmla="val 6"/>
                  <a:gd name="f7" fmla="val 3"/>
                  <a:gd name="f8" fmla="val 1"/>
                  <a:gd name="f9" fmla="val 2"/>
                  <a:gd name="f10" fmla="val 4"/>
                  <a:gd name="f11" fmla="val 5"/>
                  <a:gd name="f12" fmla="+- 0 0 -90"/>
                  <a:gd name="f13" fmla="*/ f3 1 6"/>
                  <a:gd name="f14" fmla="*/ f4 1 3"/>
                  <a:gd name="f15" fmla="+- f7 0 f5"/>
                  <a:gd name="f16" fmla="+- f6 0 f5"/>
                  <a:gd name="f17" fmla="*/ f12 f0 1"/>
                  <a:gd name="f18" fmla="*/ f15 1 3"/>
                  <a:gd name="f19" fmla="*/ f16 1 6"/>
                  <a:gd name="f20" fmla="*/ f17 1 f2"/>
                  <a:gd name="f21" fmla="*/ 0 1 f19"/>
                  <a:gd name="f22" fmla="*/ 3 1 f18"/>
                  <a:gd name="f23" fmla="*/ 1 1 f19"/>
                  <a:gd name="f24" fmla="*/ 2 1 f18"/>
                  <a:gd name="f25" fmla="*/ 2 1 f19"/>
                  <a:gd name="f26" fmla="*/ 1 1 f18"/>
                  <a:gd name="f27" fmla="*/ 4 1 f19"/>
                  <a:gd name="f28" fmla="*/ 5 1 f19"/>
                  <a:gd name="f29" fmla="*/ 6 1 f19"/>
                  <a:gd name="f30" fmla="*/ f6 1 f19"/>
                  <a:gd name="f31" fmla="*/ 0 1 f18"/>
                  <a:gd name="f32" fmla="*/ f7 1 f18"/>
                  <a:gd name="f33" fmla="+- f20 0 f1"/>
                  <a:gd name="f34" fmla="*/ f21 f13 1"/>
                  <a:gd name="f35" fmla="*/ f30 f13 1"/>
                  <a:gd name="f36" fmla="*/ f32 f14 1"/>
                  <a:gd name="f37" fmla="*/ f31 f14 1"/>
                  <a:gd name="f38" fmla="*/ f22 f14 1"/>
                  <a:gd name="f39" fmla="*/ f23 f13 1"/>
                  <a:gd name="f40" fmla="*/ f24 f14 1"/>
                  <a:gd name="f41" fmla="*/ f25 f13 1"/>
                  <a:gd name="f42" fmla="*/ f26 f14 1"/>
                  <a:gd name="f43" fmla="*/ f27 f13 1"/>
                  <a:gd name="f44" fmla="*/ f28 f13 1"/>
                  <a:gd name="f45" fmla="*/ f29 f13 1"/>
                </a:gdLst>
                <a:ahLst/>
                <a:cxnLst>
                  <a:cxn ang="3cd4">
                    <a:pos x="hc" y="t"/>
                  </a:cxn>
                  <a:cxn ang="0">
                    <a:pos x="r" y="vc"/>
                  </a:cxn>
                  <a:cxn ang="cd4">
                    <a:pos x="hc" y="b"/>
                  </a:cxn>
                  <a:cxn ang="cd2">
                    <a:pos x="l" y="vc"/>
                  </a:cxn>
                  <a:cxn ang="f33">
                    <a:pos x="f34" y="f38"/>
                  </a:cxn>
                  <a:cxn ang="f33">
                    <a:pos x="f39" y="f40"/>
                  </a:cxn>
                  <a:cxn ang="f33">
                    <a:pos x="f41" y="f42"/>
                  </a:cxn>
                  <a:cxn ang="f33">
                    <a:pos x="f43" y="f42"/>
                  </a:cxn>
                  <a:cxn ang="f33">
                    <a:pos x="f44" y="f42"/>
                  </a:cxn>
                  <a:cxn ang="f33">
                    <a:pos x="f45" y="f40"/>
                  </a:cxn>
                  <a:cxn ang="f33">
                    <a:pos x="f44" y="f38"/>
                  </a:cxn>
                  <a:cxn ang="f33">
                    <a:pos x="f43" y="f38"/>
                  </a:cxn>
                  <a:cxn ang="f33">
                    <a:pos x="f41" y="f38"/>
                  </a:cxn>
                  <a:cxn ang="f33">
                    <a:pos x="f34" y="f38"/>
                  </a:cxn>
                </a:cxnLst>
                <a:rect l="f34" t="f37" r="f35" b="f36"/>
                <a:pathLst>
                  <a:path w="6" h="3">
                    <a:moveTo>
                      <a:pt x="f5" y="f7"/>
                    </a:moveTo>
                    <a:cubicBezTo>
                      <a:pt x="f8" y="f9"/>
                      <a:pt x="f8" y="f9"/>
                      <a:pt x="f8" y="f9"/>
                    </a:cubicBezTo>
                    <a:cubicBezTo>
                      <a:pt x="f8" y="f8"/>
                      <a:pt x="f9" y="f8"/>
                      <a:pt x="f9" y="f8"/>
                    </a:cubicBezTo>
                    <a:cubicBezTo>
                      <a:pt x="f9" y="f8"/>
                      <a:pt x="f10" y="f8"/>
                      <a:pt x="f10" y="f8"/>
                    </a:cubicBezTo>
                    <a:cubicBezTo>
                      <a:pt x="f10" y="f5"/>
                      <a:pt x="f10" y="f5"/>
                      <a:pt x="f11" y="f8"/>
                    </a:cubicBezTo>
                    <a:cubicBezTo>
                      <a:pt x="f11" y="f8"/>
                      <a:pt x="f6" y="f8"/>
                      <a:pt x="f6" y="f9"/>
                    </a:cubicBezTo>
                    <a:cubicBezTo>
                      <a:pt x="f6" y="f9"/>
                      <a:pt x="f6" y="f7"/>
                      <a:pt x="f11" y="f7"/>
                    </a:cubicBezTo>
                    <a:cubicBezTo>
                      <a:pt x="f11" y="f9"/>
                      <a:pt x="f10" y="f7"/>
                      <a:pt x="f10" y="f7"/>
                    </a:cubicBezTo>
                    <a:cubicBezTo>
                      <a:pt x="f10" y="f7"/>
                      <a:pt x="f9" y="f9"/>
                      <a:pt x="f9" y="f7"/>
                    </a:cubicBezTo>
                    <a:cubicBezTo>
                      <a:pt x="f8" y="f7"/>
                      <a:pt x="f5" y="f7"/>
                      <a:pt x="f5"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83" name="Indonesia">
                <a:extLst>
                  <a:ext uri="{FF2B5EF4-FFF2-40B4-BE49-F238E27FC236}">
                    <a16:creationId xmlns:a16="http://schemas.microsoft.com/office/drawing/2014/main" id="{4F27BDDA-82E1-1153-F761-0D47B570E121}"/>
                  </a:ext>
                </a:extLst>
              </p:cNvPr>
              <p:cNvSpPr/>
              <p:nvPr/>
            </p:nvSpPr>
            <p:spPr>
              <a:xfrm>
                <a:off x="9820180" y="4766520"/>
                <a:ext cx="101672" cy="31162"/>
              </a:xfrm>
              <a:custGeom>
                <a:avLst/>
                <a:gdLst>
                  <a:gd name="f0" fmla="val 10800000"/>
                  <a:gd name="f1" fmla="val 5400000"/>
                  <a:gd name="f2" fmla="val 180"/>
                  <a:gd name="f3" fmla="val w"/>
                  <a:gd name="f4" fmla="val h"/>
                  <a:gd name="f5" fmla="val 0"/>
                  <a:gd name="f6" fmla="val 19"/>
                  <a:gd name="f7" fmla="val 6"/>
                  <a:gd name="f8" fmla="val 1"/>
                  <a:gd name="f9" fmla="val 3"/>
                  <a:gd name="f10" fmla="val 2"/>
                  <a:gd name="f11" fmla="val 4"/>
                  <a:gd name="f12" fmla="val 5"/>
                  <a:gd name="f13" fmla="val 7"/>
                  <a:gd name="f14" fmla="val 8"/>
                  <a:gd name="f15" fmla="val 9"/>
                  <a:gd name="f16" fmla="val 10"/>
                  <a:gd name="f17" fmla="val 11"/>
                  <a:gd name="f18" fmla="val 12"/>
                  <a:gd name="f19" fmla="val 13"/>
                  <a:gd name="f20" fmla="val 14"/>
                  <a:gd name="f21" fmla="val 15"/>
                  <a:gd name="f22" fmla="val 16"/>
                  <a:gd name="f23" fmla="val 17"/>
                  <a:gd name="f24" fmla="val 18"/>
                  <a:gd name="f25" fmla="+- 0 0 -90"/>
                  <a:gd name="f26" fmla="*/ f3 1 19"/>
                  <a:gd name="f27" fmla="*/ f4 1 6"/>
                  <a:gd name="f28" fmla="+- f7 0 f5"/>
                  <a:gd name="f29" fmla="+- f6 0 f5"/>
                  <a:gd name="f30" fmla="*/ f25 f0 1"/>
                  <a:gd name="f31" fmla="*/ f28 1 6"/>
                  <a:gd name="f32" fmla="*/ f29 1 19"/>
                  <a:gd name="f33" fmla="*/ f30 1 f2"/>
                  <a:gd name="f34" fmla="*/ 1 1 f32"/>
                  <a:gd name="f35" fmla="*/ 3 1 f31"/>
                  <a:gd name="f36" fmla="*/ 2 1 f31"/>
                  <a:gd name="f37" fmla="*/ 2 1 f32"/>
                  <a:gd name="f38" fmla="*/ 3 1 f32"/>
                  <a:gd name="f39" fmla="*/ 1 1 f31"/>
                  <a:gd name="f40" fmla="*/ 4 1 f32"/>
                  <a:gd name="f41" fmla="*/ 5 1 f32"/>
                  <a:gd name="f42" fmla="*/ 6 1 f32"/>
                  <a:gd name="f43" fmla="*/ 8 1 f32"/>
                  <a:gd name="f44" fmla="*/ 9 1 f32"/>
                  <a:gd name="f45" fmla="*/ 11 1 f32"/>
                  <a:gd name="f46" fmla="*/ 12 1 f32"/>
                  <a:gd name="f47" fmla="*/ 13 1 f32"/>
                  <a:gd name="f48" fmla="*/ 16 1 f32"/>
                  <a:gd name="f49" fmla="*/ 18 1 f32"/>
                  <a:gd name="f50" fmla="*/ 17 1 f32"/>
                  <a:gd name="f51" fmla="*/ 0 1 f31"/>
                  <a:gd name="f52" fmla="*/ 19 1 f32"/>
                  <a:gd name="f53" fmla="*/ 4 1 f31"/>
                  <a:gd name="f54" fmla="*/ 14 1 f32"/>
                  <a:gd name="f55" fmla="*/ 5 1 f31"/>
                  <a:gd name="f56" fmla="*/ 6 1 f31"/>
                  <a:gd name="f57" fmla="*/ 0 1 f32"/>
                  <a:gd name="f58" fmla="*/ f6 1 f32"/>
                  <a:gd name="f59" fmla="*/ f7 1 f31"/>
                  <a:gd name="f60" fmla="+- f33 0 f1"/>
                  <a:gd name="f61" fmla="*/ f57 f26 1"/>
                  <a:gd name="f62" fmla="*/ f58 f26 1"/>
                  <a:gd name="f63" fmla="*/ f59 f27 1"/>
                  <a:gd name="f64" fmla="*/ f51 f27 1"/>
                  <a:gd name="f65" fmla="*/ f34 f26 1"/>
                  <a:gd name="f66" fmla="*/ f35 f27 1"/>
                  <a:gd name="f67" fmla="*/ f36 f27 1"/>
                  <a:gd name="f68" fmla="*/ f37 f26 1"/>
                  <a:gd name="f69" fmla="*/ f38 f26 1"/>
                  <a:gd name="f70" fmla="*/ f39 f27 1"/>
                  <a:gd name="f71" fmla="*/ f40 f26 1"/>
                  <a:gd name="f72" fmla="*/ f41 f26 1"/>
                  <a:gd name="f73" fmla="*/ f42 f26 1"/>
                  <a:gd name="f74" fmla="*/ f43 f26 1"/>
                  <a:gd name="f75" fmla="*/ f44 f26 1"/>
                  <a:gd name="f76" fmla="*/ f45 f26 1"/>
                  <a:gd name="f77" fmla="*/ f46 f26 1"/>
                  <a:gd name="f78" fmla="*/ f47 f26 1"/>
                  <a:gd name="f79" fmla="*/ f48 f26 1"/>
                  <a:gd name="f80" fmla="*/ f49 f26 1"/>
                  <a:gd name="f81" fmla="*/ f50 f26 1"/>
                  <a:gd name="f82" fmla="*/ f52 f26 1"/>
                  <a:gd name="f83" fmla="*/ f53 f27 1"/>
                  <a:gd name="f84" fmla="*/ f54 f26 1"/>
                  <a:gd name="f85" fmla="*/ f55 f27 1"/>
                  <a:gd name="f86" fmla="*/ f56 f27 1"/>
                </a:gdLst>
                <a:ahLst/>
                <a:cxnLst>
                  <a:cxn ang="3cd4">
                    <a:pos x="hc" y="t"/>
                  </a:cxn>
                  <a:cxn ang="0">
                    <a:pos x="r" y="vc"/>
                  </a:cxn>
                  <a:cxn ang="cd4">
                    <a:pos x="hc" y="b"/>
                  </a:cxn>
                  <a:cxn ang="cd2">
                    <a:pos x="l" y="vc"/>
                  </a:cxn>
                  <a:cxn ang="f60">
                    <a:pos x="f65" y="f66"/>
                  </a:cxn>
                  <a:cxn ang="f60">
                    <a:pos x="f65" y="f67"/>
                  </a:cxn>
                  <a:cxn ang="f60">
                    <a:pos x="f68" y="f67"/>
                  </a:cxn>
                  <a:cxn ang="f60">
                    <a:pos x="f69" y="f70"/>
                  </a:cxn>
                  <a:cxn ang="f60">
                    <a:pos x="f71" y="f70"/>
                  </a:cxn>
                  <a:cxn ang="f60">
                    <a:pos x="f72" y="f67"/>
                  </a:cxn>
                  <a:cxn ang="f60">
                    <a:pos x="f73" y="f67"/>
                  </a:cxn>
                  <a:cxn ang="f60">
                    <a:pos x="f74" y="f67"/>
                  </a:cxn>
                  <a:cxn ang="f60">
                    <a:pos x="f75" y="f67"/>
                  </a:cxn>
                  <a:cxn ang="f60">
                    <a:pos x="f76" y="f67"/>
                  </a:cxn>
                  <a:cxn ang="f60">
                    <a:pos x="f77" y="f66"/>
                  </a:cxn>
                  <a:cxn ang="f60">
                    <a:pos x="f77" y="f67"/>
                  </a:cxn>
                  <a:cxn ang="f60">
                    <a:pos x="f78" y="f67"/>
                  </a:cxn>
                  <a:cxn ang="f60">
                    <a:pos x="f79" y="f70"/>
                  </a:cxn>
                  <a:cxn ang="f60">
                    <a:pos x="f80" y="f70"/>
                  </a:cxn>
                  <a:cxn ang="f60">
                    <a:pos x="f81" y="f64"/>
                  </a:cxn>
                  <a:cxn ang="f60">
                    <a:pos x="f80" y="f64"/>
                  </a:cxn>
                  <a:cxn ang="f60">
                    <a:pos x="f82" y="f70"/>
                  </a:cxn>
                  <a:cxn ang="f60">
                    <a:pos x="f80" y="f67"/>
                  </a:cxn>
                  <a:cxn ang="f60">
                    <a:pos x="f80" y="f66"/>
                  </a:cxn>
                  <a:cxn ang="f60">
                    <a:pos x="f81" y="f66"/>
                  </a:cxn>
                  <a:cxn ang="f60">
                    <a:pos x="f79" y="f83"/>
                  </a:cxn>
                  <a:cxn ang="f60">
                    <a:pos x="f84" y="f83"/>
                  </a:cxn>
                  <a:cxn ang="f60">
                    <a:pos x="f78" y="f85"/>
                  </a:cxn>
                  <a:cxn ang="f60">
                    <a:pos x="f76" y="f85"/>
                  </a:cxn>
                  <a:cxn ang="f60">
                    <a:pos x="f75" y="f85"/>
                  </a:cxn>
                  <a:cxn ang="f60">
                    <a:pos x="f74" y="f86"/>
                  </a:cxn>
                  <a:cxn ang="f60">
                    <a:pos x="f73" y="f85"/>
                  </a:cxn>
                  <a:cxn ang="f60">
                    <a:pos x="f71" y="f83"/>
                  </a:cxn>
                  <a:cxn ang="f60">
                    <a:pos x="f68" y="f85"/>
                  </a:cxn>
                  <a:cxn ang="f60">
                    <a:pos x="f65" y="f83"/>
                  </a:cxn>
                  <a:cxn ang="f60">
                    <a:pos x="f65" y="f83"/>
                  </a:cxn>
                  <a:cxn ang="f60">
                    <a:pos x="f65" y="f66"/>
                  </a:cxn>
                </a:cxnLst>
                <a:rect l="f61" t="f64" r="f62" b="f63"/>
                <a:pathLst>
                  <a:path w="19" h="6">
                    <a:moveTo>
                      <a:pt x="f8" y="f9"/>
                    </a:moveTo>
                    <a:cubicBezTo>
                      <a:pt x="f5" y="f10"/>
                      <a:pt x="f8" y="f9"/>
                      <a:pt x="f8" y="f10"/>
                    </a:cubicBezTo>
                    <a:cubicBezTo>
                      <a:pt x="f8" y="f8"/>
                      <a:pt x="f10" y="f10"/>
                      <a:pt x="f10" y="f10"/>
                    </a:cubicBezTo>
                    <a:cubicBezTo>
                      <a:pt x="f10" y="f8"/>
                      <a:pt x="f9" y="f8"/>
                      <a:pt x="f9" y="f8"/>
                    </a:cubicBezTo>
                    <a:cubicBezTo>
                      <a:pt x="f9" y="f8"/>
                      <a:pt x="f9" y="f10"/>
                      <a:pt x="f11" y="f8"/>
                    </a:cubicBezTo>
                    <a:cubicBezTo>
                      <a:pt x="f11" y="f8"/>
                      <a:pt x="f12" y="f10"/>
                      <a:pt x="f12" y="f10"/>
                    </a:cubicBezTo>
                    <a:cubicBezTo>
                      <a:pt x="f12" y="f10"/>
                      <a:pt x="f7" y="f10"/>
                      <a:pt x="f7" y="f10"/>
                    </a:cubicBezTo>
                    <a:cubicBezTo>
                      <a:pt x="f7" y="f8"/>
                      <a:pt x="f13" y="f10"/>
                      <a:pt x="f14" y="f10"/>
                    </a:cubicBezTo>
                    <a:cubicBezTo>
                      <a:pt x="f14" y="f8"/>
                      <a:pt x="f15" y="f8"/>
                      <a:pt x="f15" y="f10"/>
                    </a:cubicBezTo>
                    <a:cubicBezTo>
                      <a:pt x="f16" y="f10"/>
                      <a:pt x="f16" y="f10"/>
                      <a:pt x="f17" y="f10"/>
                    </a:cubicBezTo>
                    <a:cubicBezTo>
                      <a:pt x="f17" y="f9"/>
                      <a:pt x="f17" y="f10"/>
                      <a:pt x="f18" y="f9"/>
                    </a:cubicBezTo>
                    <a:cubicBezTo>
                      <a:pt x="f18" y="f9"/>
                      <a:pt x="f18" y="f9"/>
                      <a:pt x="f18" y="f10"/>
                    </a:cubicBezTo>
                    <a:cubicBezTo>
                      <a:pt x="f18" y="f10"/>
                      <a:pt x="f19" y="f10"/>
                      <a:pt x="f19" y="f10"/>
                    </a:cubicBezTo>
                    <a:cubicBezTo>
                      <a:pt x="f20" y="f8"/>
                      <a:pt x="f21" y="f10"/>
                      <a:pt x="f22" y="f8"/>
                    </a:cubicBezTo>
                    <a:cubicBezTo>
                      <a:pt x="f23" y="f8"/>
                      <a:pt x="f24" y="f8"/>
                      <a:pt x="f24" y="f8"/>
                    </a:cubicBezTo>
                    <a:cubicBezTo>
                      <a:pt x="f23" y="f5"/>
                      <a:pt x="f23" y="f8"/>
                      <a:pt x="f23" y="f5"/>
                    </a:cubicBezTo>
                    <a:cubicBezTo>
                      <a:pt x="f22" y="f5"/>
                      <a:pt x="f23" y="f5"/>
                      <a:pt x="f24" y="f5"/>
                    </a:cubicBezTo>
                    <a:cubicBezTo>
                      <a:pt x="f24" y="f5"/>
                      <a:pt x="f6" y="f5"/>
                      <a:pt x="f6" y="f8"/>
                    </a:cubicBezTo>
                    <a:cubicBezTo>
                      <a:pt x="f6" y="f8"/>
                      <a:pt x="f6" y="f10"/>
                      <a:pt x="f24" y="f10"/>
                    </a:cubicBezTo>
                    <a:cubicBezTo>
                      <a:pt x="f24" y="f10"/>
                      <a:pt x="f24" y="f9"/>
                      <a:pt x="f24" y="f9"/>
                    </a:cubicBezTo>
                    <a:cubicBezTo>
                      <a:pt x="f23" y="f10"/>
                      <a:pt x="f24" y="f11"/>
                      <a:pt x="f23" y="f9"/>
                    </a:cubicBezTo>
                    <a:cubicBezTo>
                      <a:pt x="f22" y="f9"/>
                      <a:pt x="f23" y="f11"/>
                      <a:pt x="f22" y="f11"/>
                    </a:cubicBezTo>
                    <a:cubicBezTo>
                      <a:pt x="f21" y="f11"/>
                      <a:pt x="f22" y="f12"/>
                      <a:pt x="f20" y="f11"/>
                    </a:cubicBezTo>
                    <a:cubicBezTo>
                      <a:pt x="f20" y="f11"/>
                      <a:pt x="f20" y="f12"/>
                      <a:pt x="f19" y="f12"/>
                    </a:cubicBezTo>
                    <a:cubicBezTo>
                      <a:pt x="f18" y="f11"/>
                      <a:pt x="f18" y="f11"/>
                      <a:pt x="f17" y="f12"/>
                    </a:cubicBezTo>
                    <a:cubicBezTo>
                      <a:pt x="f16" y="f7"/>
                      <a:pt x="f16" y="f7"/>
                      <a:pt x="f15" y="f12"/>
                    </a:cubicBezTo>
                    <a:cubicBezTo>
                      <a:pt x="f15" y="f12"/>
                      <a:pt x="f15" y="f7"/>
                      <a:pt x="f14" y="f7"/>
                    </a:cubicBezTo>
                    <a:cubicBezTo>
                      <a:pt x="f13" y="f12"/>
                      <a:pt x="f13" y="f7"/>
                      <a:pt x="f7" y="f12"/>
                    </a:cubicBezTo>
                    <a:cubicBezTo>
                      <a:pt x="f12" y="f12"/>
                      <a:pt x="f11" y="f11"/>
                      <a:pt x="f11" y="f11"/>
                    </a:cubicBezTo>
                    <a:cubicBezTo>
                      <a:pt x="f9" y="f11"/>
                      <a:pt x="f9" y="f12"/>
                      <a:pt x="f10" y="f12"/>
                    </a:cubicBezTo>
                    <a:cubicBezTo>
                      <a:pt x="f10" y="f12"/>
                      <a:pt x="f10" y="f11"/>
                      <a:pt x="f8" y="f11"/>
                    </a:cubicBezTo>
                    <a:cubicBezTo>
                      <a:pt x="f8" y="f12"/>
                      <a:pt x="f8" y="f11"/>
                      <a:pt x="f8" y="f11"/>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84" name="Indonesia">
                <a:extLst>
                  <a:ext uri="{FF2B5EF4-FFF2-40B4-BE49-F238E27FC236}">
                    <a16:creationId xmlns:a16="http://schemas.microsoft.com/office/drawing/2014/main" id="{DB675A23-9144-E2A2-B581-D610D622644B}"/>
                  </a:ext>
                </a:extLst>
              </p:cNvPr>
              <p:cNvSpPr/>
              <p:nvPr/>
            </p:nvSpPr>
            <p:spPr>
              <a:xfrm>
                <a:off x="9799844" y="4805994"/>
                <a:ext cx="58741" cy="35314"/>
              </a:xfrm>
              <a:custGeom>
                <a:avLst/>
                <a:gdLst>
                  <a:gd name="f0" fmla="val 10800000"/>
                  <a:gd name="f1" fmla="val 5400000"/>
                  <a:gd name="f2" fmla="val 180"/>
                  <a:gd name="f3" fmla="val w"/>
                  <a:gd name="f4" fmla="val h"/>
                  <a:gd name="f5" fmla="val 0"/>
                  <a:gd name="f6" fmla="val 11"/>
                  <a:gd name="f7" fmla="val 7"/>
                  <a:gd name="f8" fmla="val 2"/>
                  <a:gd name="f9" fmla="val 1"/>
                  <a:gd name="f10" fmla="val 3"/>
                  <a:gd name="f11" fmla="val 4"/>
                  <a:gd name="f12" fmla="val 5"/>
                  <a:gd name="f13" fmla="val 6"/>
                  <a:gd name="f14" fmla="val 8"/>
                  <a:gd name="f15" fmla="val 9"/>
                  <a:gd name="f16" fmla="val 10"/>
                  <a:gd name="f17" fmla="+- 0 0 -90"/>
                  <a:gd name="f18" fmla="*/ f3 1 11"/>
                  <a:gd name="f19" fmla="*/ f4 1 7"/>
                  <a:gd name="f20" fmla="+- f7 0 f5"/>
                  <a:gd name="f21" fmla="+- f6 0 f5"/>
                  <a:gd name="f22" fmla="*/ f17 f0 1"/>
                  <a:gd name="f23" fmla="*/ f21 1 11"/>
                  <a:gd name="f24" fmla="*/ f20 1 7"/>
                  <a:gd name="f25" fmla="*/ f22 1 f2"/>
                  <a:gd name="f26" fmla="*/ 2 1 f23"/>
                  <a:gd name="f27" fmla="*/ 2 1 f24"/>
                  <a:gd name="f28" fmla="*/ 3 1 f23"/>
                  <a:gd name="f29" fmla="*/ 1 1 f24"/>
                  <a:gd name="f30" fmla="*/ 6 1 f23"/>
                  <a:gd name="f31" fmla="*/ 8 1 f23"/>
                  <a:gd name="f32" fmla="*/ 9 1 f23"/>
                  <a:gd name="f33" fmla="*/ 3 1 f24"/>
                  <a:gd name="f34" fmla="*/ 11 1 f23"/>
                  <a:gd name="f35" fmla="*/ 5 1 f24"/>
                  <a:gd name="f36" fmla="*/ 10 1 f23"/>
                  <a:gd name="f37" fmla="*/ 6 1 f24"/>
                  <a:gd name="f38" fmla="*/ 7 1 f24"/>
                  <a:gd name="f39" fmla="*/ 7 1 f23"/>
                  <a:gd name="f40" fmla="*/ 4 1 f23"/>
                  <a:gd name="f41" fmla="*/ 0 1 f23"/>
                  <a:gd name="f42" fmla="*/ f6 1 f23"/>
                  <a:gd name="f43" fmla="*/ 0 1 f24"/>
                  <a:gd name="f44" fmla="*/ f7 1 f24"/>
                  <a:gd name="f45" fmla="+- f25 0 f1"/>
                  <a:gd name="f46" fmla="*/ f41 f18 1"/>
                  <a:gd name="f47" fmla="*/ f42 f18 1"/>
                  <a:gd name="f48" fmla="*/ f44 f19 1"/>
                  <a:gd name="f49" fmla="*/ f43 f19 1"/>
                  <a:gd name="f50" fmla="*/ f26 f18 1"/>
                  <a:gd name="f51" fmla="*/ f27 f19 1"/>
                  <a:gd name="f52" fmla="*/ f28 f18 1"/>
                  <a:gd name="f53" fmla="*/ f29 f19 1"/>
                  <a:gd name="f54" fmla="*/ f30 f18 1"/>
                  <a:gd name="f55" fmla="*/ f31 f18 1"/>
                  <a:gd name="f56" fmla="*/ f32 f18 1"/>
                  <a:gd name="f57" fmla="*/ f33 f19 1"/>
                  <a:gd name="f58" fmla="*/ f34 f18 1"/>
                  <a:gd name="f59" fmla="*/ f35 f19 1"/>
                  <a:gd name="f60" fmla="*/ f36 f18 1"/>
                  <a:gd name="f61" fmla="*/ f37 f19 1"/>
                  <a:gd name="f62" fmla="*/ f38 f19 1"/>
                  <a:gd name="f63" fmla="*/ f39 f18 1"/>
                  <a:gd name="f64" fmla="*/ f40 f18 1"/>
                </a:gdLst>
                <a:ahLst/>
                <a:cxnLst>
                  <a:cxn ang="3cd4">
                    <a:pos x="hc" y="t"/>
                  </a:cxn>
                  <a:cxn ang="0">
                    <a:pos x="r" y="vc"/>
                  </a:cxn>
                  <a:cxn ang="cd4">
                    <a:pos x="hc" y="b"/>
                  </a:cxn>
                  <a:cxn ang="cd2">
                    <a:pos x="l" y="vc"/>
                  </a:cxn>
                  <a:cxn ang="f45">
                    <a:pos x="f50" y="f51"/>
                  </a:cxn>
                  <a:cxn ang="f45">
                    <a:pos x="f52" y="f53"/>
                  </a:cxn>
                  <a:cxn ang="f45">
                    <a:pos x="f54" y="f53"/>
                  </a:cxn>
                  <a:cxn ang="f45">
                    <a:pos x="f55" y="f53"/>
                  </a:cxn>
                  <a:cxn ang="f45">
                    <a:pos x="f56" y="f51"/>
                  </a:cxn>
                  <a:cxn ang="f45">
                    <a:pos x="f56" y="f57"/>
                  </a:cxn>
                  <a:cxn ang="f45">
                    <a:pos x="f58" y="f59"/>
                  </a:cxn>
                  <a:cxn ang="f45">
                    <a:pos x="f60" y="f61"/>
                  </a:cxn>
                  <a:cxn ang="f45">
                    <a:pos x="f55" y="f62"/>
                  </a:cxn>
                  <a:cxn ang="f45">
                    <a:pos x="f63" y="f59"/>
                  </a:cxn>
                  <a:cxn ang="f45">
                    <a:pos x="f54" y="f59"/>
                  </a:cxn>
                  <a:cxn ang="f45">
                    <a:pos x="f64" y="f57"/>
                  </a:cxn>
                  <a:cxn ang="f45">
                    <a:pos x="f52" y="f57"/>
                  </a:cxn>
                  <a:cxn ang="f45">
                    <a:pos x="f50" y="f51"/>
                  </a:cxn>
                </a:cxnLst>
                <a:rect l="f46" t="f49" r="f47" b="f48"/>
                <a:pathLst>
                  <a:path w="11" h="7">
                    <a:moveTo>
                      <a:pt x="f8" y="f8"/>
                    </a:moveTo>
                    <a:cubicBezTo>
                      <a:pt x="f8" y="f9"/>
                      <a:pt x="f10" y="f9"/>
                      <a:pt x="f10" y="f9"/>
                    </a:cubicBezTo>
                    <a:cubicBezTo>
                      <a:pt x="f11" y="f9"/>
                      <a:pt x="f12" y="f5"/>
                      <a:pt x="f13" y="f9"/>
                    </a:cubicBezTo>
                    <a:cubicBezTo>
                      <a:pt x="f13" y="f9"/>
                      <a:pt x="f7" y="f8"/>
                      <a:pt x="f14" y="f9"/>
                    </a:cubicBezTo>
                    <a:cubicBezTo>
                      <a:pt x="f14" y="f9"/>
                      <a:pt x="f15" y="f9"/>
                      <a:pt x="f15" y="f8"/>
                    </a:cubicBezTo>
                    <a:cubicBezTo>
                      <a:pt x="f15" y="f10"/>
                      <a:pt x="f15" y="f10"/>
                      <a:pt x="f15" y="f10"/>
                    </a:cubicBezTo>
                    <a:cubicBezTo>
                      <a:pt x="f15" y="f11"/>
                      <a:pt x="f16" y="f11"/>
                      <a:pt x="f6" y="f12"/>
                    </a:cubicBezTo>
                    <a:cubicBezTo>
                      <a:pt x="f6" y="f12"/>
                      <a:pt x="f16" y="f13"/>
                      <a:pt x="f16" y="f13"/>
                    </a:cubicBezTo>
                    <a:cubicBezTo>
                      <a:pt x="f15" y="f13"/>
                      <a:pt x="f15" y="f7"/>
                      <a:pt x="f14" y="f7"/>
                    </a:cubicBezTo>
                    <a:cubicBezTo>
                      <a:pt x="f14" y="f13"/>
                      <a:pt x="f13" y="f13"/>
                      <a:pt x="f7" y="f12"/>
                    </a:cubicBezTo>
                    <a:cubicBezTo>
                      <a:pt x="f7" y="f12"/>
                      <a:pt x="f7" y="f12"/>
                      <a:pt x="f13" y="f12"/>
                    </a:cubicBezTo>
                    <a:cubicBezTo>
                      <a:pt x="f12" y="f11"/>
                      <a:pt x="f11" y="f11"/>
                      <a:pt x="f11" y="f10"/>
                    </a:cubicBezTo>
                    <a:cubicBezTo>
                      <a:pt x="f11" y="f10"/>
                      <a:pt x="f11" y="f11"/>
                      <a:pt x="f10" y="f10"/>
                    </a:cubicBezTo>
                    <a:cubicBezTo>
                      <a:pt x="f8" y="f10"/>
                      <a:pt x="f5" y="f10"/>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85" name="Indonesia">
                <a:extLst>
                  <a:ext uri="{FF2B5EF4-FFF2-40B4-BE49-F238E27FC236}">
                    <a16:creationId xmlns:a16="http://schemas.microsoft.com/office/drawing/2014/main" id="{B72CA756-3143-E750-02C7-570A42048865}"/>
                  </a:ext>
                </a:extLst>
              </p:cNvPr>
              <p:cNvSpPr/>
              <p:nvPr/>
            </p:nvSpPr>
            <p:spPr>
              <a:xfrm>
                <a:off x="9702689" y="4766520"/>
                <a:ext cx="31629" cy="24926"/>
              </a:xfrm>
              <a:custGeom>
                <a:avLst/>
                <a:gdLst>
                  <a:gd name="f0" fmla="val 10800000"/>
                  <a:gd name="f1" fmla="val 5400000"/>
                  <a:gd name="f2" fmla="val 180"/>
                  <a:gd name="f3" fmla="val w"/>
                  <a:gd name="f4" fmla="val h"/>
                  <a:gd name="f5" fmla="val 0"/>
                  <a:gd name="f6" fmla="val 6"/>
                  <a:gd name="f7" fmla="val 5"/>
                  <a:gd name="f8" fmla="val 1"/>
                  <a:gd name="f9" fmla="val 2"/>
                  <a:gd name="f10" fmla="val 3"/>
                  <a:gd name="f11" fmla="val 4"/>
                  <a:gd name="f12" fmla="+- 0 0 -90"/>
                  <a:gd name="f13" fmla="*/ f3 1 6"/>
                  <a:gd name="f14" fmla="*/ f4 1 5"/>
                  <a:gd name="f15" fmla="+- f7 0 f5"/>
                  <a:gd name="f16" fmla="+- f6 0 f5"/>
                  <a:gd name="f17" fmla="*/ f12 f0 1"/>
                  <a:gd name="f18" fmla="*/ f15 1 5"/>
                  <a:gd name="f19" fmla="*/ f16 1 6"/>
                  <a:gd name="f20" fmla="*/ f17 1 f2"/>
                  <a:gd name="f21" fmla="*/ 0 1 f19"/>
                  <a:gd name="f22" fmla="*/ 1 1 f18"/>
                  <a:gd name="f23" fmla="*/ 1 1 f19"/>
                  <a:gd name="f24" fmla="*/ 3 1 f19"/>
                  <a:gd name="f25" fmla="*/ 0 1 f18"/>
                  <a:gd name="f26" fmla="*/ 5 1 f19"/>
                  <a:gd name="f27" fmla="*/ 6 1 f19"/>
                  <a:gd name="f28" fmla="*/ 2 1 f18"/>
                  <a:gd name="f29" fmla="*/ 3 1 f18"/>
                  <a:gd name="f30" fmla="*/ 4 1 f19"/>
                  <a:gd name="f31" fmla="*/ 4 1 f18"/>
                  <a:gd name="f32" fmla="*/ 5 1 f18"/>
                  <a:gd name="f33" fmla="*/ 2 1 f19"/>
                  <a:gd name="f34" fmla="*/ f6 1 f19"/>
                  <a:gd name="f35" fmla="*/ f7 1 f18"/>
                  <a:gd name="f36" fmla="+- f20 0 f1"/>
                  <a:gd name="f37" fmla="*/ f21 f13 1"/>
                  <a:gd name="f38" fmla="*/ f34 f13 1"/>
                  <a:gd name="f39" fmla="*/ f35 f14 1"/>
                  <a:gd name="f40" fmla="*/ f25 f14 1"/>
                  <a:gd name="f41" fmla="*/ f22 f14 1"/>
                  <a:gd name="f42" fmla="*/ f23 f13 1"/>
                  <a:gd name="f43" fmla="*/ f24 f13 1"/>
                  <a:gd name="f44" fmla="*/ f26 f13 1"/>
                  <a:gd name="f45" fmla="*/ f27 f13 1"/>
                  <a:gd name="f46" fmla="*/ f28 f14 1"/>
                  <a:gd name="f47" fmla="*/ f29 f14 1"/>
                  <a:gd name="f48" fmla="*/ f30 f13 1"/>
                  <a:gd name="f49" fmla="*/ f31 f14 1"/>
                  <a:gd name="f50" fmla="*/ f32 f14 1"/>
                  <a:gd name="f51" fmla="*/ f33 f13 1"/>
                </a:gdLst>
                <a:ahLst/>
                <a:cxnLst>
                  <a:cxn ang="3cd4">
                    <a:pos x="hc" y="t"/>
                  </a:cxn>
                  <a:cxn ang="0">
                    <a:pos x="r" y="vc"/>
                  </a:cxn>
                  <a:cxn ang="cd4">
                    <a:pos x="hc" y="b"/>
                  </a:cxn>
                  <a:cxn ang="cd2">
                    <a:pos x="l" y="vc"/>
                  </a:cxn>
                  <a:cxn ang="f36">
                    <a:pos x="f37" y="f41"/>
                  </a:cxn>
                  <a:cxn ang="f36">
                    <a:pos x="f42" y="f41"/>
                  </a:cxn>
                  <a:cxn ang="f36">
                    <a:pos x="f43" y="f40"/>
                  </a:cxn>
                  <a:cxn ang="f36">
                    <a:pos x="f44" y="f41"/>
                  </a:cxn>
                  <a:cxn ang="f36">
                    <a:pos x="f45" y="f46"/>
                  </a:cxn>
                  <a:cxn ang="f36">
                    <a:pos x="f44" y="f47"/>
                  </a:cxn>
                  <a:cxn ang="f36">
                    <a:pos x="f44" y="f47"/>
                  </a:cxn>
                  <a:cxn ang="f36">
                    <a:pos x="f48" y="f49"/>
                  </a:cxn>
                  <a:cxn ang="f36">
                    <a:pos x="f43" y="f50"/>
                  </a:cxn>
                  <a:cxn ang="f36">
                    <a:pos x="f51" y="f49"/>
                  </a:cxn>
                  <a:cxn ang="f36">
                    <a:pos x="f42" y="f46"/>
                  </a:cxn>
                  <a:cxn ang="f36">
                    <a:pos x="f37" y="f41"/>
                  </a:cxn>
                </a:cxnLst>
                <a:rect l="f37" t="f40" r="f38" b="f39"/>
                <a:pathLst>
                  <a:path w="6" h="5">
                    <a:moveTo>
                      <a:pt x="f5" y="f8"/>
                    </a:moveTo>
                    <a:cubicBezTo>
                      <a:pt x="f5" y="f8"/>
                      <a:pt x="f5" y="f8"/>
                      <a:pt x="f8" y="f8"/>
                    </a:cubicBezTo>
                    <a:cubicBezTo>
                      <a:pt x="f9" y="f8"/>
                      <a:pt x="f9" y="f8"/>
                      <a:pt x="f10" y="f5"/>
                    </a:cubicBezTo>
                    <a:cubicBezTo>
                      <a:pt x="f10" y="f5"/>
                      <a:pt x="f11" y="f5"/>
                      <a:pt x="f7" y="f8"/>
                    </a:cubicBezTo>
                    <a:cubicBezTo>
                      <a:pt x="f7" y="f8"/>
                      <a:pt x="f6" y="f8"/>
                      <a:pt x="f6" y="f9"/>
                    </a:cubicBezTo>
                    <a:cubicBezTo>
                      <a:pt x="f6" y="f9"/>
                      <a:pt x="f7" y="f10"/>
                      <a:pt x="f7" y="f10"/>
                    </a:cubicBezTo>
                    <a:cubicBezTo>
                      <a:pt x="f7" y="f9"/>
                      <a:pt x="f7" y="f11"/>
                      <a:pt x="f7" y="f10"/>
                    </a:cubicBezTo>
                    <a:cubicBezTo>
                      <a:pt x="f11" y="f10"/>
                      <a:pt x="f7" y="f10"/>
                      <a:pt x="f11" y="f11"/>
                    </a:cubicBezTo>
                    <a:cubicBezTo>
                      <a:pt x="f10" y="f7"/>
                      <a:pt x="f11" y="f7"/>
                      <a:pt x="f10" y="f7"/>
                    </a:cubicBezTo>
                    <a:cubicBezTo>
                      <a:pt x="f10" y="f7"/>
                      <a:pt x="f9" y="f7"/>
                      <a:pt x="f9" y="f11"/>
                    </a:cubicBezTo>
                    <a:cubicBezTo>
                      <a:pt x="f10" y="f10"/>
                      <a:pt x="f9" y="f9"/>
                      <a:pt x="f8" y="f9"/>
                    </a:cubicBezTo>
                    <a:cubicBezTo>
                      <a:pt x="f8" y="f9"/>
                      <a:pt x="f5" y="f9"/>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86" name="Indonesia">
                <a:extLst>
                  <a:ext uri="{FF2B5EF4-FFF2-40B4-BE49-F238E27FC236}">
                    <a16:creationId xmlns:a16="http://schemas.microsoft.com/office/drawing/2014/main" id="{A423DA32-4F69-377E-D5C8-9F874ED7D796}"/>
                  </a:ext>
                </a:extLst>
              </p:cNvPr>
              <p:cNvSpPr/>
              <p:nvPr/>
            </p:nvSpPr>
            <p:spPr>
              <a:xfrm>
                <a:off x="9729801" y="4772747"/>
                <a:ext cx="27111" cy="24926"/>
              </a:xfrm>
              <a:custGeom>
                <a:avLst/>
                <a:gdLst>
                  <a:gd name="f0" fmla="val 10800000"/>
                  <a:gd name="f1" fmla="val 5400000"/>
                  <a:gd name="f2" fmla="val 180"/>
                  <a:gd name="f3" fmla="val w"/>
                  <a:gd name="f4" fmla="val h"/>
                  <a:gd name="f5" fmla="val 0"/>
                  <a:gd name="f6" fmla="val 5"/>
                  <a:gd name="f7" fmla="val 3"/>
                  <a:gd name="f8" fmla="val 1"/>
                  <a:gd name="f9" fmla="val 2"/>
                  <a:gd name="f10" fmla="val 4"/>
                  <a:gd name="f11" fmla="+- 0 0 -90"/>
                  <a:gd name="f12" fmla="*/ f3 1 5"/>
                  <a:gd name="f13" fmla="*/ f4 1 5"/>
                  <a:gd name="f14" fmla="+- f6 0 f5"/>
                  <a:gd name="f15" fmla="*/ f11 f0 1"/>
                  <a:gd name="f16" fmla="*/ f14 1 5"/>
                  <a:gd name="f17" fmla="*/ f15 1 f2"/>
                  <a:gd name="f18" fmla="*/ 3 1 f16"/>
                  <a:gd name="f19" fmla="*/ 1 1 f16"/>
                  <a:gd name="f20" fmla="*/ 2 1 f16"/>
                  <a:gd name="f21" fmla="*/ 0 1 f16"/>
                  <a:gd name="f22" fmla="*/ 4 1 f16"/>
                  <a:gd name="f23" fmla="*/ 5 1 f16"/>
                  <a:gd name="f24" fmla="*/ f6 1 f16"/>
                  <a:gd name="f25" fmla="+- f17 0 f1"/>
                  <a:gd name="f26" fmla="*/ f21 f12 1"/>
                  <a:gd name="f27" fmla="*/ f24 f12 1"/>
                  <a:gd name="f28" fmla="*/ f24 f13 1"/>
                  <a:gd name="f29" fmla="*/ f21 f13 1"/>
                  <a:gd name="f30" fmla="*/ f18 f12 1"/>
                  <a:gd name="f31" fmla="*/ f19 f13 1"/>
                  <a:gd name="f32" fmla="*/ f20 f12 1"/>
                  <a:gd name="f33" fmla="*/ f20 f13 1"/>
                  <a:gd name="f34" fmla="*/ f19 f12 1"/>
                  <a:gd name="f35" fmla="*/ f18 f13 1"/>
                  <a:gd name="f36" fmla="*/ f22 f13 1"/>
                  <a:gd name="f37" fmla="*/ f22 f12 1"/>
                  <a:gd name="f38" fmla="*/ f23 f12 1"/>
                </a:gdLst>
                <a:ahLst/>
                <a:cxnLst>
                  <a:cxn ang="3cd4">
                    <a:pos x="hc" y="t"/>
                  </a:cxn>
                  <a:cxn ang="0">
                    <a:pos x="r" y="vc"/>
                  </a:cxn>
                  <a:cxn ang="cd4">
                    <a:pos x="hc" y="b"/>
                  </a:cxn>
                  <a:cxn ang="cd2">
                    <a:pos x="l" y="vc"/>
                  </a:cxn>
                  <a:cxn ang="f25">
                    <a:pos x="f30" y="f31"/>
                  </a:cxn>
                  <a:cxn ang="f25">
                    <a:pos x="f32" y="f33"/>
                  </a:cxn>
                  <a:cxn ang="f25">
                    <a:pos x="f34" y="f35"/>
                  </a:cxn>
                  <a:cxn ang="f25">
                    <a:pos x="f26" y="f36"/>
                  </a:cxn>
                  <a:cxn ang="f25">
                    <a:pos x="f34" y="f36"/>
                  </a:cxn>
                  <a:cxn ang="f25">
                    <a:pos x="f32" y="f36"/>
                  </a:cxn>
                  <a:cxn ang="f25">
                    <a:pos x="f37" y="f36"/>
                  </a:cxn>
                  <a:cxn ang="f25">
                    <a:pos x="f37" y="f35"/>
                  </a:cxn>
                  <a:cxn ang="f25">
                    <a:pos x="f38" y="f33"/>
                  </a:cxn>
                  <a:cxn ang="f25">
                    <a:pos x="f37" y="f31"/>
                  </a:cxn>
                  <a:cxn ang="f25">
                    <a:pos x="f30" y="f31"/>
                  </a:cxn>
                </a:cxnLst>
                <a:rect l="f26" t="f29" r="f27" b="f28"/>
                <a:pathLst>
                  <a:path w="5" h="5">
                    <a:moveTo>
                      <a:pt x="f7" y="f8"/>
                    </a:moveTo>
                    <a:cubicBezTo>
                      <a:pt x="f9" y="f8"/>
                      <a:pt x="f8" y="f8"/>
                      <a:pt x="f9" y="f9"/>
                    </a:cubicBezTo>
                    <a:cubicBezTo>
                      <a:pt x="f9" y="f9"/>
                      <a:pt x="f9" y="f7"/>
                      <a:pt x="f8" y="f7"/>
                    </a:cubicBezTo>
                    <a:cubicBezTo>
                      <a:pt x="f8" y="f7"/>
                      <a:pt x="f5" y="f7"/>
                      <a:pt x="f5" y="f10"/>
                    </a:cubicBezTo>
                    <a:cubicBezTo>
                      <a:pt x="f5" y="f10"/>
                      <a:pt x="f8" y="f10"/>
                      <a:pt x="f8" y="f10"/>
                    </a:cubicBezTo>
                    <a:cubicBezTo>
                      <a:pt x="f9" y="f10"/>
                      <a:pt x="f9" y="f10"/>
                      <a:pt x="f9" y="f10"/>
                    </a:cubicBezTo>
                    <a:cubicBezTo>
                      <a:pt x="f7" y="f6"/>
                      <a:pt x="f7" y="f6"/>
                      <a:pt x="f10" y="f10"/>
                    </a:cubicBezTo>
                    <a:cubicBezTo>
                      <a:pt x="f10" y="f10"/>
                      <a:pt x="f10" y="f10"/>
                      <a:pt x="f10" y="f7"/>
                    </a:cubicBezTo>
                    <a:cubicBezTo>
                      <a:pt x="f10" y="f7"/>
                      <a:pt x="f10" y="f9"/>
                      <a:pt x="f6" y="f9"/>
                    </a:cubicBezTo>
                    <a:cubicBezTo>
                      <a:pt x="f6" y="f9"/>
                      <a:pt x="f6" y="f8"/>
                      <a:pt x="f10" y="f8"/>
                    </a:cubicBezTo>
                    <a:cubicBezTo>
                      <a:pt x="f7" y="f8"/>
                      <a:pt x="f7" y="f5"/>
                      <a:pt x="f7"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87" name="Indonesia">
                <a:extLst>
                  <a:ext uri="{FF2B5EF4-FFF2-40B4-BE49-F238E27FC236}">
                    <a16:creationId xmlns:a16="http://schemas.microsoft.com/office/drawing/2014/main" id="{B461D0AF-7FFD-A9AF-51E0-DF3A351D5676}"/>
                  </a:ext>
                </a:extLst>
              </p:cNvPr>
              <p:cNvSpPr/>
              <p:nvPr/>
            </p:nvSpPr>
            <p:spPr>
              <a:xfrm>
                <a:off x="9756913" y="4766520"/>
                <a:ext cx="58741" cy="35314"/>
              </a:xfrm>
              <a:custGeom>
                <a:avLst/>
                <a:gdLst>
                  <a:gd name="f0" fmla="val 10800000"/>
                  <a:gd name="f1" fmla="val 5400000"/>
                  <a:gd name="f2" fmla="val 180"/>
                  <a:gd name="f3" fmla="val w"/>
                  <a:gd name="f4" fmla="val h"/>
                  <a:gd name="f5" fmla="val 0"/>
                  <a:gd name="f6" fmla="val 11"/>
                  <a:gd name="f7" fmla="val 7"/>
                  <a:gd name="f8" fmla="val 1"/>
                  <a:gd name="f9" fmla="val 4"/>
                  <a:gd name="f10" fmla="val 3"/>
                  <a:gd name="f11" fmla="val 2"/>
                  <a:gd name="f12" fmla="val 5"/>
                  <a:gd name="f13" fmla="val 6"/>
                  <a:gd name="f14" fmla="val 8"/>
                  <a:gd name="f15" fmla="val 9"/>
                  <a:gd name="f16" fmla="val 10"/>
                  <a:gd name="f17" fmla="+- 0 0 -90"/>
                  <a:gd name="f18" fmla="*/ f3 1 11"/>
                  <a:gd name="f19" fmla="*/ f4 1 7"/>
                  <a:gd name="f20" fmla="+- f7 0 f5"/>
                  <a:gd name="f21" fmla="+- f6 0 f5"/>
                  <a:gd name="f22" fmla="*/ f17 f0 1"/>
                  <a:gd name="f23" fmla="*/ f21 1 11"/>
                  <a:gd name="f24" fmla="*/ f20 1 7"/>
                  <a:gd name="f25" fmla="*/ f22 1 f2"/>
                  <a:gd name="f26" fmla="*/ 1 1 f23"/>
                  <a:gd name="f27" fmla="*/ 4 1 f24"/>
                  <a:gd name="f28" fmla="*/ 3 1 f24"/>
                  <a:gd name="f29" fmla="*/ 2 1 f23"/>
                  <a:gd name="f30" fmla="*/ 2 1 f24"/>
                  <a:gd name="f31" fmla="*/ 4 1 f23"/>
                  <a:gd name="f32" fmla="*/ 5 1 f23"/>
                  <a:gd name="f33" fmla="*/ 7 1 f23"/>
                  <a:gd name="f34" fmla="*/ 6 1 f23"/>
                  <a:gd name="f35" fmla="*/ 1 1 f24"/>
                  <a:gd name="f36" fmla="*/ 8 1 f23"/>
                  <a:gd name="f37" fmla="*/ 10 1 f23"/>
                  <a:gd name="f38" fmla="*/ 11 1 f23"/>
                  <a:gd name="f39" fmla="*/ 9 1 f23"/>
                  <a:gd name="f40" fmla="*/ 5 1 f24"/>
                  <a:gd name="f41" fmla="*/ 6 1 f24"/>
                  <a:gd name="f42" fmla="*/ 3 1 f23"/>
                  <a:gd name="f43" fmla="*/ 7 1 f24"/>
                  <a:gd name="f44" fmla="*/ 0 1 f23"/>
                  <a:gd name="f45" fmla="*/ f6 1 f23"/>
                  <a:gd name="f46" fmla="*/ 0 1 f24"/>
                  <a:gd name="f47" fmla="*/ f7 1 f24"/>
                  <a:gd name="f48" fmla="+- f25 0 f1"/>
                  <a:gd name="f49" fmla="*/ f44 f18 1"/>
                  <a:gd name="f50" fmla="*/ f45 f18 1"/>
                  <a:gd name="f51" fmla="*/ f47 f19 1"/>
                  <a:gd name="f52" fmla="*/ f46 f19 1"/>
                  <a:gd name="f53" fmla="*/ f26 f18 1"/>
                  <a:gd name="f54" fmla="*/ f27 f19 1"/>
                  <a:gd name="f55" fmla="*/ f28 f19 1"/>
                  <a:gd name="f56" fmla="*/ f29 f18 1"/>
                  <a:gd name="f57" fmla="*/ f30 f19 1"/>
                  <a:gd name="f58" fmla="*/ f31 f18 1"/>
                  <a:gd name="f59" fmla="*/ f32 f18 1"/>
                  <a:gd name="f60" fmla="*/ f33 f18 1"/>
                  <a:gd name="f61" fmla="*/ f34 f18 1"/>
                  <a:gd name="f62" fmla="*/ f35 f19 1"/>
                  <a:gd name="f63" fmla="*/ f36 f18 1"/>
                  <a:gd name="f64" fmla="*/ f37 f18 1"/>
                  <a:gd name="f65" fmla="*/ f38 f18 1"/>
                  <a:gd name="f66" fmla="*/ f39 f18 1"/>
                  <a:gd name="f67" fmla="*/ f40 f19 1"/>
                  <a:gd name="f68" fmla="*/ f41 f19 1"/>
                  <a:gd name="f69" fmla="*/ f42 f18 1"/>
                  <a:gd name="f70" fmla="*/ f43 f19 1"/>
                </a:gdLst>
                <a:ahLst/>
                <a:cxnLst>
                  <a:cxn ang="3cd4">
                    <a:pos x="hc" y="t"/>
                  </a:cxn>
                  <a:cxn ang="0">
                    <a:pos x="r" y="vc"/>
                  </a:cxn>
                  <a:cxn ang="cd4">
                    <a:pos x="hc" y="b"/>
                  </a:cxn>
                  <a:cxn ang="cd2">
                    <a:pos x="l" y="vc"/>
                  </a:cxn>
                  <a:cxn ang="f48">
                    <a:pos x="f53" y="f54"/>
                  </a:cxn>
                  <a:cxn ang="f48">
                    <a:pos x="f53" y="f55"/>
                  </a:cxn>
                  <a:cxn ang="f48">
                    <a:pos x="f56" y="f57"/>
                  </a:cxn>
                  <a:cxn ang="f48">
                    <a:pos x="f58" y="f57"/>
                  </a:cxn>
                  <a:cxn ang="f48">
                    <a:pos x="f59" y="f54"/>
                  </a:cxn>
                  <a:cxn ang="f48">
                    <a:pos x="f60" y="f55"/>
                  </a:cxn>
                  <a:cxn ang="f48">
                    <a:pos x="f61" y="f57"/>
                  </a:cxn>
                  <a:cxn ang="f48">
                    <a:pos x="f59" y="f62"/>
                  </a:cxn>
                  <a:cxn ang="f48">
                    <a:pos x="f61" y="f62"/>
                  </a:cxn>
                  <a:cxn ang="f48">
                    <a:pos x="f63" y="f62"/>
                  </a:cxn>
                  <a:cxn ang="f48">
                    <a:pos x="f63" y="f57"/>
                  </a:cxn>
                  <a:cxn ang="f48">
                    <a:pos x="f64" y="f57"/>
                  </a:cxn>
                  <a:cxn ang="f48">
                    <a:pos x="f65" y="f57"/>
                  </a:cxn>
                  <a:cxn ang="f48">
                    <a:pos x="f65" y="f55"/>
                  </a:cxn>
                  <a:cxn ang="f48">
                    <a:pos x="f65" y="f54"/>
                  </a:cxn>
                  <a:cxn ang="f48">
                    <a:pos x="f66" y="f54"/>
                  </a:cxn>
                  <a:cxn ang="f48">
                    <a:pos x="f66" y="f67"/>
                  </a:cxn>
                  <a:cxn ang="f48">
                    <a:pos x="f66" y="f67"/>
                  </a:cxn>
                  <a:cxn ang="f48">
                    <a:pos x="f63" y="f67"/>
                  </a:cxn>
                  <a:cxn ang="f48">
                    <a:pos x="f60" y="f67"/>
                  </a:cxn>
                  <a:cxn ang="f48">
                    <a:pos x="f61" y="f68"/>
                  </a:cxn>
                  <a:cxn ang="f48">
                    <a:pos x="f59" y="f68"/>
                  </a:cxn>
                  <a:cxn ang="f48">
                    <a:pos x="f69" y="f70"/>
                  </a:cxn>
                  <a:cxn ang="f48">
                    <a:pos x="f56" y="f68"/>
                  </a:cxn>
                  <a:cxn ang="f48">
                    <a:pos x="f49" y="f67"/>
                  </a:cxn>
                  <a:cxn ang="f48">
                    <a:pos x="f53" y="f54"/>
                  </a:cxn>
                </a:cxnLst>
                <a:rect l="f49" t="f52" r="f50" b="f51"/>
                <a:pathLst>
                  <a:path w="11" h="7">
                    <a:moveTo>
                      <a:pt x="f8" y="f9"/>
                    </a:moveTo>
                    <a:cubicBezTo>
                      <a:pt x="f8" y="f9"/>
                      <a:pt x="f5" y="f9"/>
                      <a:pt x="f8" y="f10"/>
                    </a:cubicBezTo>
                    <a:cubicBezTo>
                      <a:pt x="f8" y="f10"/>
                      <a:pt x="f11" y="f11"/>
                      <a:pt x="f11" y="f11"/>
                    </a:cubicBezTo>
                    <a:cubicBezTo>
                      <a:pt x="f10" y="f11"/>
                      <a:pt x="f9" y="f11"/>
                      <a:pt x="f9" y="f11"/>
                    </a:cubicBezTo>
                    <a:cubicBezTo>
                      <a:pt x="f12" y="f10"/>
                      <a:pt x="f12" y="f9"/>
                      <a:pt x="f12" y="f9"/>
                    </a:cubicBezTo>
                    <a:cubicBezTo>
                      <a:pt x="f13" y="f10"/>
                      <a:pt x="f14" y="f9"/>
                      <a:pt x="f7" y="f10"/>
                    </a:cubicBezTo>
                    <a:cubicBezTo>
                      <a:pt x="f13" y="f11"/>
                      <a:pt x="f7" y="f10"/>
                      <a:pt x="f13" y="f11"/>
                    </a:cubicBezTo>
                    <a:cubicBezTo>
                      <a:pt x="f12" y="f11"/>
                      <a:pt x="f12" y="f11"/>
                      <a:pt x="f12" y="f8"/>
                    </a:cubicBezTo>
                    <a:cubicBezTo>
                      <a:pt x="f12" y="f8"/>
                      <a:pt x="f13" y="f8"/>
                      <a:pt x="f13" y="f8"/>
                    </a:cubicBezTo>
                    <a:cubicBezTo>
                      <a:pt x="f7" y="f8"/>
                      <a:pt x="f14" y="f5"/>
                      <a:pt x="f14" y="f8"/>
                    </a:cubicBezTo>
                    <a:cubicBezTo>
                      <a:pt x="f14" y="f11"/>
                      <a:pt x="f14" y="f11"/>
                      <a:pt x="f14" y="f11"/>
                    </a:cubicBezTo>
                    <a:cubicBezTo>
                      <a:pt x="f15" y="f8"/>
                      <a:pt x="f16" y="f11"/>
                      <a:pt x="f16" y="f11"/>
                    </a:cubicBezTo>
                    <a:cubicBezTo>
                      <a:pt x="f16" y="f11"/>
                      <a:pt x="f6" y="f8"/>
                      <a:pt x="f6" y="f11"/>
                    </a:cubicBezTo>
                    <a:cubicBezTo>
                      <a:pt x="f6" y="f10"/>
                      <a:pt x="f16" y="f9"/>
                      <a:pt x="f6" y="f10"/>
                    </a:cubicBezTo>
                    <a:cubicBezTo>
                      <a:pt x="f6" y="f10"/>
                      <a:pt x="f6" y="f9"/>
                      <a:pt x="f6" y="f9"/>
                    </a:cubicBezTo>
                    <a:cubicBezTo>
                      <a:pt x="f16" y="f9"/>
                      <a:pt x="f16" y="f9"/>
                      <a:pt x="f15" y="f9"/>
                    </a:cubicBezTo>
                    <a:cubicBezTo>
                      <a:pt x="f15" y="f9"/>
                      <a:pt x="f14" y="f12"/>
                      <a:pt x="f15" y="f12"/>
                    </a:cubicBezTo>
                    <a:cubicBezTo>
                      <a:pt x="f16" y="f12"/>
                      <a:pt x="f16" y="f12"/>
                      <a:pt x="f15" y="f12"/>
                    </a:cubicBezTo>
                    <a:cubicBezTo>
                      <a:pt x="f14" y="f12"/>
                      <a:pt x="f14" y="f13"/>
                      <a:pt x="f14" y="f12"/>
                    </a:cubicBezTo>
                    <a:cubicBezTo>
                      <a:pt x="f7" y="f12"/>
                      <a:pt x="f14" y="f9"/>
                      <a:pt x="f7" y="f12"/>
                    </a:cubicBezTo>
                    <a:cubicBezTo>
                      <a:pt x="f13" y="f13"/>
                      <a:pt x="f13" y="f12"/>
                      <a:pt x="f13" y="f13"/>
                    </a:cubicBezTo>
                    <a:cubicBezTo>
                      <a:pt x="f12" y="f13"/>
                      <a:pt x="f12" y="f12"/>
                      <a:pt x="f12" y="f13"/>
                    </a:cubicBezTo>
                    <a:cubicBezTo>
                      <a:pt x="f9" y="f13"/>
                      <a:pt x="f10" y="f7"/>
                      <a:pt x="f10" y="f7"/>
                    </a:cubicBezTo>
                    <a:cubicBezTo>
                      <a:pt x="f10" y="f13"/>
                      <a:pt x="f11" y="f7"/>
                      <a:pt x="f11" y="f13"/>
                    </a:cubicBezTo>
                    <a:cubicBezTo>
                      <a:pt x="f8" y="f13"/>
                      <a:pt x="f5" y="f13"/>
                      <a:pt x="f5" y="f12"/>
                    </a:cubicBezTo>
                    <a:cubicBezTo>
                      <a:pt x="f8" y="f12"/>
                      <a:pt x="f8" y="f1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88" name="Indonesia">
                <a:extLst>
                  <a:ext uri="{FF2B5EF4-FFF2-40B4-BE49-F238E27FC236}">
                    <a16:creationId xmlns:a16="http://schemas.microsoft.com/office/drawing/2014/main" id="{F9E51A5E-958C-671B-B860-9B278744ED2F}"/>
                  </a:ext>
                </a:extLst>
              </p:cNvPr>
              <p:cNvSpPr/>
              <p:nvPr/>
            </p:nvSpPr>
            <p:spPr>
              <a:xfrm>
                <a:off x="9655241" y="4727045"/>
                <a:ext cx="42931" cy="16623"/>
              </a:xfrm>
              <a:custGeom>
                <a:avLst/>
                <a:gdLst>
                  <a:gd name="f0" fmla="val 10800000"/>
                  <a:gd name="f1" fmla="val 5400000"/>
                  <a:gd name="f2" fmla="val 180"/>
                  <a:gd name="f3" fmla="val w"/>
                  <a:gd name="f4" fmla="val h"/>
                  <a:gd name="f5" fmla="val 0"/>
                  <a:gd name="f6" fmla="val 8"/>
                  <a:gd name="f7" fmla="val 3"/>
                  <a:gd name="f8" fmla="val 1"/>
                  <a:gd name="f9" fmla="val 2"/>
                  <a:gd name="f10" fmla="val 4"/>
                  <a:gd name="f11" fmla="val 5"/>
                  <a:gd name="f12" fmla="val 6"/>
                  <a:gd name="f13" fmla="val 7"/>
                  <a:gd name="f14" fmla="+- 0 0 -90"/>
                  <a:gd name="f15" fmla="*/ f3 1 8"/>
                  <a:gd name="f16" fmla="*/ f4 1 3"/>
                  <a:gd name="f17" fmla="+- f7 0 f5"/>
                  <a:gd name="f18" fmla="+- f6 0 f5"/>
                  <a:gd name="f19" fmla="*/ f14 f0 1"/>
                  <a:gd name="f20" fmla="*/ f17 1 3"/>
                  <a:gd name="f21" fmla="*/ f18 1 8"/>
                  <a:gd name="f22" fmla="*/ f19 1 f2"/>
                  <a:gd name="f23" fmla="*/ 1 1 f21"/>
                  <a:gd name="f24" fmla="*/ 3 1 f20"/>
                  <a:gd name="f25" fmla="*/ 1 1 f20"/>
                  <a:gd name="f26" fmla="*/ 4 1 f21"/>
                  <a:gd name="f27" fmla="*/ 6 1 f21"/>
                  <a:gd name="f28" fmla="*/ 8 1 f21"/>
                  <a:gd name="f29" fmla="*/ 7 1 f21"/>
                  <a:gd name="f30" fmla="*/ 2 1 f20"/>
                  <a:gd name="f31" fmla="*/ 5 1 f21"/>
                  <a:gd name="f32" fmla="*/ 2 1 f21"/>
                  <a:gd name="f33" fmla="*/ 0 1 f21"/>
                  <a:gd name="f34" fmla="*/ f6 1 f21"/>
                  <a:gd name="f35" fmla="*/ 0 1 f20"/>
                  <a:gd name="f36" fmla="*/ f7 1 f20"/>
                  <a:gd name="f37" fmla="+- f22 0 f1"/>
                  <a:gd name="f38" fmla="*/ f33 f15 1"/>
                  <a:gd name="f39" fmla="*/ f34 f15 1"/>
                  <a:gd name="f40" fmla="*/ f36 f16 1"/>
                  <a:gd name="f41" fmla="*/ f35 f16 1"/>
                  <a:gd name="f42" fmla="*/ f23 f15 1"/>
                  <a:gd name="f43" fmla="*/ f24 f16 1"/>
                  <a:gd name="f44" fmla="*/ f25 f16 1"/>
                  <a:gd name="f45" fmla="*/ f26 f15 1"/>
                  <a:gd name="f46" fmla="*/ f27 f15 1"/>
                  <a:gd name="f47" fmla="*/ f28 f15 1"/>
                  <a:gd name="f48" fmla="*/ f29 f15 1"/>
                  <a:gd name="f49" fmla="*/ f30 f16 1"/>
                  <a:gd name="f50" fmla="*/ f31 f15 1"/>
                  <a:gd name="f51" fmla="*/ f32 f15 1"/>
                </a:gdLst>
                <a:ahLst/>
                <a:cxnLst>
                  <a:cxn ang="3cd4">
                    <a:pos x="hc" y="t"/>
                  </a:cxn>
                  <a:cxn ang="0">
                    <a:pos x="r" y="vc"/>
                  </a:cxn>
                  <a:cxn ang="cd4">
                    <a:pos x="hc" y="b"/>
                  </a:cxn>
                  <a:cxn ang="cd2">
                    <a:pos x="l" y="vc"/>
                  </a:cxn>
                  <a:cxn ang="f37">
                    <a:pos x="f42" y="f43"/>
                  </a:cxn>
                  <a:cxn ang="f37">
                    <a:pos x="f42" y="f44"/>
                  </a:cxn>
                  <a:cxn ang="f37">
                    <a:pos x="f45" y="f44"/>
                  </a:cxn>
                  <a:cxn ang="f37">
                    <a:pos x="f46" y="f44"/>
                  </a:cxn>
                  <a:cxn ang="f37">
                    <a:pos x="f47" y="f44"/>
                  </a:cxn>
                  <a:cxn ang="f37">
                    <a:pos x="f48" y="f44"/>
                  </a:cxn>
                  <a:cxn ang="f37">
                    <a:pos x="f48" y="f49"/>
                  </a:cxn>
                  <a:cxn ang="f37">
                    <a:pos x="f50" y="f49"/>
                  </a:cxn>
                  <a:cxn ang="f37">
                    <a:pos x="f45" y="f43"/>
                  </a:cxn>
                  <a:cxn ang="f37">
                    <a:pos x="f51" y="f43"/>
                  </a:cxn>
                  <a:cxn ang="f37">
                    <a:pos x="f42" y="f43"/>
                  </a:cxn>
                </a:cxnLst>
                <a:rect l="f38" t="f41" r="f39" b="f40"/>
                <a:pathLst>
                  <a:path w="8" h="3">
                    <a:moveTo>
                      <a:pt x="f8" y="f7"/>
                    </a:moveTo>
                    <a:cubicBezTo>
                      <a:pt x="f9" y="f9"/>
                      <a:pt x="f5" y="f9"/>
                      <a:pt x="f8" y="f8"/>
                    </a:cubicBezTo>
                    <a:cubicBezTo>
                      <a:pt x="f9" y="f8"/>
                      <a:pt x="f7" y="f8"/>
                      <a:pt x="f10" y="f8"/>
                    </a:cubicBezTo>
                    <a:cubicBezTo>
                      <a:pt x="f11" y="f5"/>
                      <a:pt x="f11" y="f8"/>
                      <a:pt x="f12" y="f8"/>
                    </a:cubicBezTo>
                    <a:cubicBezTo>
                      <a:pt x="f13" y="f5"/>
                      <a:pt x="f6" y="f8"/>
                      <a:pt x="f6" y="f8"/>
                    </a:cubicBezTo>
                    <a:cubicBezTo>
                      <a:pt x="f6" y="f8"/>
                      <a:pt x="f13" y="f8"/>
                      <a:pt x="f13" y="f8"/>
                    </a:cubicBezTo>
                    <a:cubicBezTo>
                      <a:pt x="f13" y="f9"/>
                      <a:pt x="f12" y="f9"/>
                      <a:pt x="f13" y="f9"/>
                    </a:cubicBezTo>
                    <a:cubicBezTo>
                      <a:pt x="f13" y="f9"/>
                      <a:pt x="f12" y="f9"/>
                      <a:pt x="f11" y="f9"/>
                    </a:cubicBezTo>
                    <a:cubicBezTo>
                      <a:pt x="f10" y="f9"/>
                      <a:pt x="f7" y="f9"/>
                      <a:pt x="f10" y="f7"/>
                    </a:cubicBezTo>
                    <a:cubicBezTo>
                      <a:pt x="f10" y="f7"/>
                      <a:pt x="f7" y="f7"/>
                      <a:pt x="f9" y="f7"/>
                    </a:cubicBezTo>
                    <a:cubicBezTo>
                      <a:pt x="f8" y="f7"/>
                      <a:pt x="f8"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89" name="Indonesia">
                <a:extLst>
                  <a:ext uri="{FF2B5EF4-FFF2-40B4-BE49-F238E27FC236}">
                    <a16:creationId xmlns:a16="http://schemas.microsoft.com/office/drawing/2014/main" id="{26F9C541-3E98-A98A-A6CD-E51B020995FC}"/>
                  </a:ext>
                </a:extLst>
              </p:cNvPr>
              <p:cNvSpPr/>
              <p:nvPr/>
            </p:nvSpPr>
            <p:spPr>
              <a:xfrm>
                <a:off x="9953481" y="4766520"/>
                <a:ext cx="22594" cy="14538"/>
              </a:xfrm>
              <a:custGeom>
                <a:avLst/>
                <a:gdLst>
                  <a:gd name="f0" fmla="val 10800000"/>
                  <a:gd name="f1" fmla="val 5400000"/>
                  <a:gd name="f2" fmla="val 180"/>
                  <a:gd name="f3" fmla="val w"/>
                  <a:gd name="f4" fmla="val h"/>
                  <a:gd name="f5" fmla="val 0"/>
                  <a:gd name="f6" fmla="val 4"/>
                  <a:gd name="f7" fmla="val 3"/>
                  <a:gd name="f8" fmla="val 1"/>
                  <a:gd name="f9" fmla="val 2"/>
                  <a:gd name="f10" fmla="+- 0 0 -90"/>
                  <a:gd name="f11" fmla="*/ f3 1 4"/>
                  <a:gd name="f12" fmla="*/ f4 1 3"/>
                  <a:gd name="f13" fmla="+- f7 0 f5"/>
                  <a:gd name="f14" fmla="+- f6 0 f5"/>
                  <a:gd name="f15" fmla="*/ f10 f0 1"/>
                  <a:gd name="f16" fmla="*/ f13 1 3"/>
                  <a:gd name="f17" fmla="*/ f14 1 4"/>
                  <a:gd name="f18" fmla="*/ f15 1 f2"/>
                  <a:gd name="f19" fmla="*/ 3 1 f17"/>
                  <a:gd name="f20" fmla="*/ 1 1 f16"/>
                  <a:gd name="f21" fmla="*/ 2 1 f16"/>
                  <a:gd name="f22" fmla="*/ 2 1 f17"/>
                  <a:gd name="f23" fmla="*/ 1 1 f17"/>
                  <a:gd name="f24" fmla="*/ 0 1 f16"/>
                  <a:gd name="f25" fmla="*/ 0 1 f17"/>
                  <a:gd name="f26" fmla="*/ f6 1 f17"/>
                  <a:gd name="f27" fmla="*/ f7 1 f16"/>
                  <a:gd name="f28" fmla="+- f18 0 f1"/>
                  <a:gd name="f29" fmla="*/ f25 f11 1"/>
                  <a:gd name="f30" fmla="*/ f26 f11 1"/>
                  <a:gd name="f31" fmla="*/ f27 f12 1"/>
                  <a:gd name="f32" fmla="*/ f24 f12 1"/>
                  <a:gd name="f33" fmla="*/ f19 f11 1"/>
                  <a:gd name="f34" fmla="*/ f20 f12 1"/>
                  <a:gd name="f35" fmla="*/ f21 f12 1"/>
                  <a:gd name="f36" fmla="*/ f22 f11 1"/>
                  <a:gd name="f37" fmla="*/ f23 f11 1"/>
                </a:gdLst>
                <a:ahLst/>
                <a:cxnLst>
                  <a:cxn ang="3cd4">
                    <a:pos x="hc" y="t"/>
                  </a:cxn>
                  <a:cxn ang="0">
                    <a:pos x="r" y="vc"/>
                  </a:cxn>
                  <a:cxn ang="cd4">
                    <a:pos x="hc" y="b"/>
                  </a:cxn>
                  <a:cxn ang="cd2">
                    <a:pos x="l" y="vc"/>
                  </a:cxn>
                  <a:cxn ang="f28">
                    <a:pos x="f33" y="f34"/>
                  </a:cxn>
                  <a:cxn ang="f28">
                    <a:pos x="f33" y="f35"/>
                  </a:cxn>
                  <a:cxn ang="f28">
                    <a:pos x="f36" y="f35"/>
                  </a:cxn>
                  <a:cxn ang="f28">
                    <a:pos x="f37" y="f35"/>
                  </a:cxn>
                  <a:cxn ang="f28">
                    <a:pos x="f37" y="f32"/>
                  </a:cxn>
                  <a:cxn ang="f28">
                    <a:pos x="f36" y="f34"/>
                  </a:cxn>
                  <a:cxn ang="f28">
                    <a:pos x="f33" y="f34"/>
                  </a:cxn>
                </a:cxnLst>
                <a:rect l="f29" t="f32" r="f30" b="f31"/>
                <a:pathLst>
                  <a:path w="4" h="3">
                    <a:moveTo>
                      <a:pt x="f7" y="f8"/>
                    </a:moveTo>
                    <a:cubicBezTo>
                      <a:pt x="f6" y="f8"/>
                      <a:pt x="f6" y="f9"/>
                      <a:pt x="f7" y="f9"/>
                    </a:cubicBezTo>
                    <a:cubicBezTo>
                      <a:pt x="f7" y="f9"/>
                      <a:pt x="f7" y="f9"/>
                      <a:pt x="f9" y="f9"/>
                    </a:cubicBezTo>
                    <a:cubicBezTo>
                      <a:pt x="f8" y="f7"/>
                      <a:pt x="f5" y="f7"/>
                      <a:pt x="f8" y="f9"/>
                    </a:cubicBezTo>
                    <a:cubicBezTo>
                      <a:pt x="f9" y="f8"/>
                      <a:pt x="f5" y="f8"/>
                      <a:pt x="f8" y="f5"/>
                    </a:cubicBezTo>
                    <a:cubicBezTo>
                      <a:pt x="f9" y="f5"/>
                      <a:pt x="f8" y="f8"/>
                      <a:pt x="f9" y="f8"/>
                    </a:cubicBezTo>
                    <a:cubicBezTo>
                      <a:pt x="f7" y="f5"/>
                      <a:pt x="f7" y="f5"/>
                      <a:pt x="f7"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90" name="Indonesia">
                <a:extLst>
                  <a:ext uri="{FF2B5EF4-FFF2-40B4-BE49-F238E27FC236}">
                    <a16:creationId xmlns:a16="http://schemas.microsoft.com/office/drawing/2014/main" id="{2797866B-4E23-A2F3-1FC6-2DE8B350C789}"/>
                  </a:ext>
                </a:extLst>
              </p:cNvPr>
              <p:cNvSpPr/>
              <p:nvPr/>
            </p:nvSpPr>
            <p:spPr>
              <a:xfrm>
                <a:off x="9921843" y="4772747"/>
                <a:ext cx="11292" cy="4151"/>
              </a:xfrm>
              <a:custGeom>
                <a:avLst/>
                <a:gdLst>
                  <a:gd name="f0" fmla="val 10800000"/>
                  <a:gd name="f1" fmla="val 5400000"/>
                  <a:gd name="f2" fmla="val 180"/>
                  <a:gd name="f3" fmla="val w"/>
                  <a:gd name="f4" fmla="val h"/>
                  <a:gd name="f5" fmla="val 0"/>
                  <a:gd name="f6" fmla="val 2"/>
                  <a:gd name="f7" fmla="val 1"/>
                  <a:gd name="f8" fmla="+- 0 0 -90"/>
                  <a:gd name="f9" fmla="*/ f3 1 2"/>
                  <a:gd name="f10" fmla="*/ f4 1 1"/>
                  <a:gd name="f11" fmla="+- f7 0 f5"/>
                  <a:gd name="f12" fmla="+- f6 0 f5"/>
                  <a:gd name="f13" fmla="*/ f8 f0 1"/>
                  <a:gd name="f14" fmla="*/ f12 1 2"/>
                  <a:gd name="f15" fmla="*/ 0 1 f11"/>
                  <a:gd name="f16" fmla="*/ 1 1 f11"/>
                  <a:gd name="f17" fmla="*/ f7 1 f11"/>
                  <a:gd name="f18" fmla="*/ f13 1 f2"/>
                  <a:gd name="f19" fmla="*/ 0 1 f14"/>
                  <a:gd name="f20" fmla="*/ 2 1 f14"/>
                  <a:gd name="f21" fmla="*/ 1 1 f14"/>
                  <a:gd name="f22" fmla="*/ f6 1 f14"/>
                  <a:gd name="f23" fmla="*/ f17 f10 1"/>
                  <a:gd name="f24" fmla="*/ f15 f10 1"/>
                  <a:gd name="f25" fmla="+- f18 0 f1"/>
                  <a:gd name="f26" fmla="*/ f16 f10 1"/>
                  <a:gd name="f27" fmla="*/ f19 f9 1"/>
                  <a:gd name="f28" fmla="*/ f22 f9 1"/>
                  <a:gd name="f29" fmla="*/ f20 f9 1"/>
                  <a:gd name="f30" fmla="*/ f21 f9 1"/>
                </a:gdLst>
                <a:ahLst/>
                <a:cxnLst>
                  <a:cxn ang="3cd4">
                    <a:pos x="hc" y="t"/>
                  </a:cxn>
                  <a:cxn ang="0">
                    <a:pos x="r" y="vc"/>
                  </a:cxn>
                  <a:cxn ang="cd4">
                    <a:pos x="hc" y="b"/>
                  </a:cxn>
                  <a:cxn ang="cd2">
                    <a:pos x="l" y="vc"/>
                  </a:cxn>
                  <a:cxn ang="f25">
                    <a:pos x="f27" y="f24"/>
                  </a:cxn>
                  <a:cxn ang="f25">
                    <a:pos x="f29" y="f24"/>
                  </a:cxn>
                  <a:cxn ang="f25">
                    <a:pos x="f30" y="f26"/>
                  </a:cxn>
                  <a:cxn ang="f25">
                    <a:pos x="f27" y="f24"/>
                  </a:cxn>
                </a:cxnLst>
                <a:rect l="f27" t="f24" r="f28" b="f23"/>
                <a:pathLst>
                  <a:path w="2" h="1">
                    <a:moveTo>
                      <a:pt x="f5" y="f5"/>
                    </a:moveTo>
                    <a:cubicBezTo>
                      <a:pt x="f7" y="f5"/>
                      <a:pt x="f6" y="f5"/>
                      <a:pt x="f6" y="f5"/>
                    </a:cubicBezTo>
                    <a:cubicBezTo>
                      <a:pt x="f6" y="f5"/>
                      <a:pt x="f6" y="f7"/>
                      <a:pt x="f7" y="f7"/>
                    </a:cubicBezTo>
                    <a:cubicBezTo>
                      <a:pt x="f5" y="f7"/>
                      <a:pt x="f5" y="f7"/>
                      <a:pt x="f5"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91" name="Indonesia">
                <a:extLst>
                  <a:ext uri="{FF2B5EF4-FFF2-40B4-BE49-F238E27FC236}">
                    <a16:creationId xmlns:a16="http://schemas.microsoft.com/office/drawing/2014/main" id="{5A1B28BB-7A28-609A-5E14-79E07C87150D}"/>
                  </a:ext>
                </a:extLst>
              </p:cNvPr>
              <p:cNvSpPr/>
              <p:nvPr/>
            </p:nvSpPr>
            <p:spPr>
              <a:xfrm>
                <a:off x="9926360" y="4766520"/>
                <a:ext cx="22594" cy="20775"/>
              </a:xfrm>
              <a:custGeom>
                <a:avLst/>
                <a:gdLst>
                  <a:gd name="f0" fmla="val 10800000"/>
                  <a:gd name="f1" fmla="val 5400000"/>
                  <a:gd name="f2" fmla="val 180"/>
                  <a:gd name="f3" fmla="val w"/>
                  <a:gd name="f4" fmla="val h"/>
                  <a:gd name="f5" fmla="val 0"/>
                  <a:gd name="f6" fmla="val 4"/>
                  <a:gd name="f7" fmla="val 2"/>
                  <a:gd name="f8" fmla="val 1"/>
                  <a:gd name="f9" fmla="val 3"/>
                  <a:gd name="f10" fmla="+- 0 0 -90"/>
                  <a:gd name="f11" fmla="*/ f3 1 4"/>
                  <a:gd name="f12" fmla="*/ f4 1 4"/>
                  <a:gd name="f13" fmla="+- f6 0 f5"/>
                  <a:gd name="f14" fmla="*/ f10 f0 1"/>
                  <a:gd name="f15" fmla="*/ f13 1 4"/>
                  <a:gd name="f16" fmla="*/ f14 1 f2"/>
                  <a:gd name="f17" fmla="*/ 2 1 f15"/>
                  <a:gd name="f18" fmla="*/ 1 1 f15"/>
                  <a:gd name="f19" fmla="*/ 3 1 f15"/>
                  <a:gd name="f20" fmla="*/ 0 1 f15"/>
                  <a:gd name="f21" fmla="*/ f6 1 f15"/>
                  <a:gd name="f22" fmla="+- f16 0 f1"/>
                  <a:gd name="f23" fmla="*/ f20 f11 1"/>
                  <a:gd name="f24" fmla="*/ f21 f11 1"/>
                  <a:gd name="f25" fmla="*/ f21 f12 1"/>
                  <a:gd name="f26" fmla="*/ f20 f12 1"/>
                  <a:gd name="f27" fmla="*/ f17 f11 1"/>
                  <a:gd name="f28" fmla="*/ f18 f12 1"/>
                  <a:gd name="f29" fmla="*/ f19 f11 1"/>
                  <a:gd name="f30" fmla="*/ f19 f12 1"/>
                  <a:gd name="f31" fmla="*/ f18 f11 1"/>
                </a:gdLst>
                <a:ahLst/>
                <a:cxnLst>
                  <a:cxn ang="3cd4">
                    <a:pos x="hc" y="t"/>
                  </a:cxn>
                  <a:cxn ang="0">
                    <a:pos x="r" y="vc"/>
                  </a:cxn>
                  <a:cxn ang="cd4">
                    <a:pos x="hc" y="b"/>
                  </a:cxn>
                  <a:cxn ang="cd2">
                    <a:pos x="l" y="vc"/>
                  </a:cxn>
                  <a:cxn ang="f22">
                    <a:pos x="f27" y="f28"/>
                  </a:cxn>
                  <a:cxn ang="f22">
                    <a:pos x="f29" y="f28"/>
                  </a:cxn>
                  <a:cxn ang="f22">
                    <a:pos x="f29" y="f30"/>
                  </a:cxn>
                  <a:cxn ang="f22">
                    <a:pos x="f27" y="f30"/>
                  </a:cxn>
                  <a:cxn ang="f22">
                    <a:pos x="f31" y="f30"/>
                  </a:cxn>
                  <a:cxn ang="f22">
                    <a:pos x="f27" y="f28"/>
                  </a:cxn>
                </a:cxnLst>
                <a:rect l="f23" t="f26" r="f24" b="f25"/>
                <a:pathLst>
                  <a:path w="4" h="4">
                    <a:moveTo>
                      <a:pt x="f7" y="f8"/>
                    </a:moveTo>
                    <a:cubicBezTo>
                      <a:pt x="f7" y="f8"/>
                      <a:pt x="f9" y="f5"/>
                      <a:pt x="f9" y="f8"/>
                    </a:cubicBezTo>
                    <a:cubicBezTo>
                      <a:pt x="f6" y="f8"/>
                      <a:pt x="f7" y="f7"/>
                      <a:pt x="f9" y="f9"/>
                    </a:cubicBezTo>
                    <a:cubicBezTo>
                      <a:pt x="f9" y="f6"/>
                      <a:pt x="f7" y="f9"/>
                      <a:pt x="f7" y="f9"/>
                    </a:cubicBezTo>
                    <a:cubicBezTo>
                      <a:pt x="f8" y="f6"/>
                      <a:pt x="f5" y="f6"/>
                      <a:pt x="f8" y="f9"/>
                    </a:cubicBezTo>
                    <a:cubicBezTo>
                      <a:pt x="f7" y="f8"/>
                      <a:pt x="f8" y="f8"/>
                      <a:pt x="f7"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92" name="Indonesia">
                <a:extLst>
                  <a:ext uri="{FF2B5EF4-FFF2-40B4-BE49-F238E27FC236}">
                    <a16:creationId xmlns:a16="http://schemas.microsoft.com/office/drawing/2014/main" id="{87ED0E93-ADCC-8916-14C7-DA802B23F69C}"/>
                  </a:ext>
                </a:extLst>
              </p:cNvPr>
              <p:cNvSpPr/>
              <p:nvPr/>
            </p:nvSpPr>
            <p:spPr>
              <a:xfrm>
                <a:off x="9942179" y="4766520"/>
                <a:ext cx="15819" cy="14538"/>
              </a:xfrm>
              <a:custGeom>
                <a:avLst/>
                <a:gdLst>
                  <a:gd name="f0" fmla="val 10800000"/>
                  <a:gd name="f1" fmla="val 5400000"/>
                  <a:gd name="f2" fmla="val 180"/>
                  <a:gd name="f3" fmla="val w"/>
                  <a:gd name="f4" fmla="val h"/>
                  <a:gd name="f5" fmla="val 0"/>
                  <a:gd name="f6" fmla="val 3"/>
                  <a:gd name="f7" fmla="val 2"/>
                  <a:gd name="f8" fmla="val 1"/>
                  <a:gd name="f9" fmla="+- 0 0 -90"/>
                  <a:gd name="f10" fmla="*/ f3 1 3"/>
                  <a:gd name="f11" fmla="*/ f4 1 3"/>
                  <a:gd name="f12" fmla="+- f6 0 f5"/>
                  <a:gd name="f13" fmla="*/ f9 f0 1"/>
                  <a:gd name="f14" fmla="*/ f12 1 3"/>
                  <a:gd name="f15" fmla="*/ f13 1 f2"/>
                  <a:gd name="f16" fmla="*/ 2 1 f14"/>
                  <a:gd name="f17" fmla="*/ 0 1 f14"/>
                  <a:gd name="f18" fmla="*/ 1 1 f14"/>
                  <a:gd name="f19" fmla="*/ 3 1 f14"/>
                  <a:gd name="f20" fmla="*/ f6 1 f14"/>
                  <a:gd name="f21" fmla="+- f15 0 f1"/>
                  <a:gd name="f22" fmla="*/ f17 f10 1"/>
                  <a:gd name="f23" fmla="*/ f20 f10 1"/>
                  <a:gd name="f24" fmla="*/ f20 f11 1"/>
                  <a:gd name="f25" fmla="*/ f17 f11 1"/>
                  <a:gd name="f26" fmla="*/ f16 f10 1"/>
                  <a:gd name="f27" fmla="*/ f18 f10 1"/>
                  <a:gd name="f28" fmla="*/ f18 f11 1"/>
                  <a:gd name="f29" fmla="*/ f16 f11 1"/>
                  <a:gd name="f30" fmla="*/ f19 f11 1"/>
                </a:gdLst>
                <a:ahLst/>
                <a:cxnLst>
                  <a:cxn ang="3cd4">
                    <a:pos x="hc" y="t"/>
                  </a:cxn>
                  <a:cxn ang="0">
                    <a:pos x="r" y="vc"/>
                  </a:cxn>
                  <a:cxn ang="cd4">
                    <a:pos x="hc" y="b"/>
                  </a:cxn>
                  <a:cxn ang="cd2">
                    <a:pos x="l" y="vc"/>
                  </a:cxn>
                  <a:cxn ang="f21">
                    <a:pos x="f26" y="f25"/>
                  </a:cxn>
                  <a:cxn ang="f21">
                    <a:pos x="f27" y="f28"/>
                  </a:cxn>
                  <a:cxn ang="f21">
                    <a:pos x="f27" y="f29"/>
                  </a:cxn>
                  <a:cxn ang="f21">
                    <a:pos x="f27" y="f30"/>
                  </a:cxn>
                  <a:cxn ang="f21">
                    <a:pos x="f26" y="f30"/>
                  </a:cxn>
                  <a:cxn ang="f21">
                    <a:pos x="f26" y="f25"/>
                  </a:cxn>
                </a:cxnLst>
                <a:rect l="f22" t="f25" r="f23" b="f24"/>
                <a:pathLst>
                  <a:path w="3" h="3">
                    <a:moveTo>
                      <a:pt x="f7" y="f5"/>
                    </a:moveTo>
                    <a:cubicBezTo>
                      <a:pt x="f7" y="f5"/>
                      <a:pt x="f7" y="f8"/>
                      <a:pt x="f8" y="f8"/>
                    </a:cubicBezTo>
                    <a:cubicBezTo>
                      <a:pt x="f8" y="f7"/>
                      <a:pt x="f8" y="f8"/>
                      <a:pt x="f8" y="f7"/>
                    </a:cubicBezTo>
                    <a:cubicBezTo>
                      <a:pt x="f5" y="f6"/>
                      <a:pt x="f5" y="f6"/>
                      <a:pt x="f8" y="f6"/>
                    </a:cubicBezTo>
                    <a:cubicBezTo>
                      <a:pt x="f8" y="f7"/>
                      <a:pt x="f8" y="f6"/>
                      <a:pt x="f7" y="f6"/>
                    </a:cubicBezTo>
                    <a:cubicBezTo>
                      <a:pt x="f7" y="f7"/>
                      <a:pt x="f6" y="f8"/>
                      <a:pt x="f7"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93" name="Indonesia">
                <a:extLst>
                  <a:ext uri="{FF2B5EF4-FFF2-40B4-BE49-F238E27FC236}">
                    <a16:creationId xmlns:a16="http://schemas.microsoft.com/office/drawing/2014/main" id="{AB4C2D22-51C4-E677-5679-0AFA96874F83}"/>
                  </a:ext>
                </a:extLst>
              </p:cNvPr>
              <p:cNvSpPr/>
              <p:nvPr/>
            </p:nvSpPr>
            <p:spPr>
              <a:xfrm>
                <a:off x="9894731" y="4841309"/>
                <a:ext cx="22594" cy="18699"/>
              </a:xfrm>
              <a:custGeom>
                <a:avLst/>
                <a:gdLst>
                  <a:gd name="f0" fmla="val 10800000"/>
                  <a:gd name="f1" fmla="val 5400000"/>
                  <a:gd name="f2" fmla="val 180"/>
                  <a:gd name="f3" fmla="val w"/>
                  <a:gd name="f4" fmla="val h"/>
                  <a:gd name="f5" fmla="val 0"/>
                  <a:gd name="f6" fmla="val 4"/>
                  <a:gd name="f7" fmla="val 2"/>
                  <a:gd name="f8" fmla="val 1"/>
                  <a:gd name="f9" fmla="val 3"/>
                  <a:gd name="f10" fmla="+- 0 0 -90"/>
                  <a:gd name="f11" fmla="*/ f3 1 4"/>
                  <a:gd name="f12" fmla="*/ f4 1 4"/>
                  <a:gd name="f13" fmla="+- f6 0 f5"/>
                  <a:gd name="f14" fmla="*/ f10 f0 1"/>
                  <a:gd name="f15" fmla="*/ f13 1 4"/>
                  <a:gd name="f16" fmla="*/ f14 1 f2"/>
                  <a:gd name="f17" fmla="*/ 0 1 f15"/>
                  <a:gd name="f18" fmla="*/ 2 1 f15"/>
                  <a:gd name="f19" fmla="*/ 1 1 f15"/>
                  <a:gd name="f20" fmla="*/ 3 1 f15"/>
                  <a:gd name="f21" fmla="*/ f6 1 f15"/>
                  <a:gd name="f22" fmla="+- f16 0 f1"/>
                  <a:gd name="f23" fmla="*/ f17 f11 1"/>
                  <a:gd name="f24" fmla="*/ f21 f11 1"/>
                  <a:gd name="f25" fmla="*/ f21 f12 1"/>
                  <a:gd name="f26" fmla="*/ f17 f12 1"/>
                  <a:gd name="f27" fmla="*/ f18 f12 1"/>
                  <a:gd name="f28" fmla="*/ f18 f11 1"/>
                  <a:gd name="f29" fmla="*/ f19 f12 1"/>
                  <a:gd name="f30" fmla="*/ f20 f11 1"/>
                  <a:gd name="f31" fmla="*/ f19 f11 1"/>
                </a:gdLst>
                <a:ahLst/>
                <a:cxnLst>
                  <a:cxn ang="3cd4">
                    <a:pos x="hc" y="t"/>
                  </a:cxn>
                  <a:cxn ang="0">
                    <a:pos x="r" y="vc"/>
                  </a:cxn>
                  <a:cxn ang="cd4">
                    <a:pos x="hc" y="b"/>
                  </a:cxn>
                  <a:cxn ang="cd2">
                    <a:pos x="l" y="vc"/>
                  </a:cxn>
                  <a:cxn ang="f22">
                    <a:pos x="f23" y="f27"/>
                  </a:cxn>
                  <a:cxn ang="f22">
                    <a:pos x="f28" y="f29"/>
                  </a:cxn>
                  <a:cxn ang="f22">
                    <a:pos x="f28" y="f26"/>
                  </a:cxn>
                  <a:cxn ang="f22">
                    <a:pos x="f30" y="f26"/>
                  </a:cxn>
                  <a:cxn ang="f22">
                    <a:pos x="f30" y="f29"/>
                  </a:cxn>
                  <a:cxn ang="f22">
                    <a:pos x="f31" y="f27"/>
                  </a:cxn>
                  <a:cxn ang="f22">
                    <a:pos x="f23" y="f27"/>
                  </a:cxn>
                </a:cxnLst>
                <a:rect l="f23" t="f26" r="f24" b="f25"/>
                <a:pathLst>
                  <a:path w="4" h="4">
                    <a:moveTo>
                      <a:pt x="f5" y="f7"/>
                    </a:moveTo>
                    <a:cubicBezTo>
                      <a:pt x="f8" y="f8"/>
                      <a:pt x="f8" y="f8"/>
                      <a:pt x="f7" y="f8"/>
                    </a:cubicBezTo>
                    <a:cubicBezTo>
                      <a:pt x="f7" y="f8"/>
                      <a:pt x="f8" y="f5"/>
                      <a:pt x="f7" y="f5"/>
                    </a:cubicBezTo>
                    <a:cubicBezTo>
                      <a:pt x="f9" y="f5"/>
                      <a:pt x="f9" y="f5"/>
                      <a:pt x="f9" y="f5"/>
                    </a:cubicBezTo>
                    <a:cubicBezTo>
                      <a:pt x="f9" y="f8"/>
                      <a:pt x="f6" y="f8"/>
                      <a:pt x="f9" y="f8"/>
                    </a:cubicBezTo>
                    <a:cubicBezTo>
                      <a:pt x="f7" y="f8"/>
                      <a:pt x="f7" y="f9"/>
                      <a:pt x="f8" y="f7"/>
                    </a:cubicBezTo>
                    <a:cubicBezTo>
                      <a:pt x="f8" y="f7"/>
                      <a:pt x="f5" y="f6"/>
                      <a:pt x="f5"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94" name="Taiwan">
                <a:extLst>
                  <a:ext uri="{FF2B5EF4-FFF2-40B4-BE49-F238E27FC236}">
                    <a16:creationId xmlns:a16="http://schemas.microsoft.com/office/drawing/2014/main" id="{632CF335-56C7-6398-BFA5-03B3019D1EFD}"/>
                  </a:ext>
                </a:extLst>
              </p:cNvPr>
              <p:cNvSpPr/>
              <p:nvPr/>
            </p:nvSpPr>
            <p:spPr>
              <a:xfrm>
                <a:off x="9750137" y="3721562"/>
                <a:ext cx="49706" cy="97639"/>
              </a:xfrm>
              <a:custGeom>
                <a:avLst/>
                <a:gdLst>
                  <a:gd name="f0" fmla="val 10800000"/>
                  <a:gd name="f1" fmla="val 5400000"/>
                  <a:gd name="f2" fmla="val 180"/>
                  <a:gd name="f3" fmla="val w"/>
                  <a:gd name="f4" fmla="val h"/>
                  <a:gd name="f5" fmla="val 0"/>
                  <a:gd name="f6" fmla="val 9"/>
                  <a:gd name="f7" fmla="val 20"/>
                  <a:gd name="f8" fmla="val 4"/>
                  <a:gd name="f9" fmla="val 1"/>
                  <a:gd name="f10" fmla="val 3"/>
                  <a:gd name="f11" fmla="val 2"/>
                  <a:gd name="f12" fmla="val 6"/>
                  <a:gd name="f13" fmla="val 8"/>
                  <a:gd name="f14" fmla="val 11"/>
                  <a:gd name="f15" fmla="val 13"/>
                  <a:gd name="f16" fmla="val 15"/>
                  <a:gd name="f17" fmla="val 17"/>
                  <a:gd name="f18" fmla="val 5"/>
                  <a:gd name="f19" fmla="val 18"/>
                  <a:gd name="f20" fmla="val 19"/>
                  <a:gd name="f21" fmla="val 7"/>
                  <a:gd name="f22" fmla="val 16"/>
                  <a:gd name="f23" fmla="val 12"/>
                  <a:gd name="f24" fmla="val 10"/>
                  <a:gd name="f25" fmla="+- 0 0 -90"/>
                  <a:gd name="f26" fmla="*/ f3 1 9"/>
                  <a:gd name="f27" fmla="*/ f4 1 20"/>
                  <a:gd name="f28" fmla="+- f7 0 f5"/>
                  <a:gd name="f29" fmla="+- f6 0 f5"/>
                  <a:gd name="f30" fmla="*/ f25 f0 1"/>
                  <a:gd name="f31" fmla="*/ f29 1 9"/>
                  <a:gd name="f32" fmla="*/ f28 1 20"/>
                  <a:gd name="f33" fmla="*/ f30 1 f2"/>
                  <a:gd name="f34" fmla="*/ 4 1 f31"/>
                  <a:gd name="f35" fmla="*/ 1 1 f32"/>
                  <a:gd name="f36" fmla="*/ 3 1 f31"/>
                  <a:gd name="f37" fmla="*/ 3 1 f32"/>
                  <a:gd name="f38" fmla="*/ 1 1 f31"/>
                  <a:gd name="f39" fmla="*/ 8 1 f32"/>
                  <a:gd name="f40" fmla="*/ 2 1 f31"/>
                  <a:gd name="f41" fmla="*/ 13 1 f32"/>
                  <a:gd name="f42" fmla="*/ 15 1 f32"/>
                  <a:gd name="f43" fmla="*/ 5 1 f31"/>
                  <a:gd name="f44" fmla="*/ 18 1 f32"/>
                  <a:gd name="f45" fmla="*/ 6 1 f31"/>
                  <a:gd name="f46" fmla="*/ 19 1 f32"/>
                  <a:gd name="f47" fmla="*/ 8 1 f31"/>
                  <a:gd name="f48" fmla="*/ 20 1 f32"/>
                  <a:gd name="f49" fmla="*/ 7 1 f31"/>
                  <a:gd name="f50" fmla="*/ 17 1 f32"/>
                  <a:gd name="f51" fmla="*/ 9 1 f32"/>
                  <a:gd name="f52" fmla="*/ 7 1 f32"/>
                  <a:gd name="f53" fmla="*/ 4 1 f32"/>
                  <a:gd name="f54" fmla="*/ 2 1 f32"/>
                  <a:gd name="f55" fmla="*/ 0 1 f32"/>
                  <a:gd name="f56" fmla="*/ 0 1 f31"/>
                  <a:gd name="f57" fmla="*/ f6 1 f31"/>
                  <a:gd name="f58" fmla="*/ f7 1 f32"/>
                  <a:gd name="f59" fmla="+- f33 0 f1"/>
                  <a:gd name="f60" fmla="*/ f56 f26 1"/>
                  <a:gd name="f61" fmla="*/ f57 f26 1"/>
                  <a:gd name="f62" fmla="*/ f58 f27 1"/>
                  <a:gd name="f63" fmla="*/ f55 f27 1"/>
                  <a:gd name="f64" fmla="*/ f34 f26 1"/>
                  <a:gd name="f65" fmla="*/ f35 f27 1"/>
                  <a:gd name="f66" fmla="*/ f36 f26 1"/>
                  <a:gd name="f67" fmla="*/ f37 f27 1"/>
                  <a:gd name="f68" fmla="*/ f38 f26 1"/>
                  <a:gd name="f69" fmla="*/ f39 f27 1"/>
                  <a:gd name="f70" fmla="*/ f40 f26 1"/>
                  <a:gd name="f71" fmla="*/ f41 f27 1"/>
                  <a:gd name="f72" fmla="*/ f42 f27 1"/>
                  <a:gd name="f73" fmla="*/ f43 f26 1"/>
                  <a:gd name="f74" fmla="*/ f44 f27 1"/>
                  <a:gd name="f75" fmla="*/ f45 f26 1"/>
                  <a:gd name="f76" fmla="*/ f46 f27 1"/>
                  <a:gd name="f77" fmla="*/ f47 f26 1"/>
                  <a:gd name="f78" fmla="*/ f48 f27 1"/>
                  <a:gd name="f79" fmla="*/ f49 f26 1"/>
                  <a:gd name="f80" fmla="*/ f50 f27 1"/>
                  <a:gd name="f81" fmla="*/ f51 f27 1"/>
                  <a:gd name="f82" fmla="*/ f52 f27 1"/>
                  <a:gd name="f83" fmla="*/ f53 f27 1"/>
                  <a:gd name="f84" fmla="*/ f54 f27 1"/>
                </a:gdLst>
                <a:ahLst/>
                <a:cxnLst>
                  <a:cxn ang="3cd4">
                    <a:pos x="hc" y="t"/>
                  </a:cxn>
                  <a:cxn ang="0">
                    <a:pos x="r" y="vc"/>
                  </a:cxn>
                  <a:cxn ang="cd4">
                    <a:pos x="hc" y="b"/>
                  </a:cxn>
                  <a:cxn ang="cd2">
                    <a:pos x="l" y="vc"/>
                  </a:cxn>
                  <a:cxn ang="f59">
                    <a:pos x="f64" y="f65"/>
                  </a:cxn>
                  <a:cxn ang="f59">
                    <a:pos x="f66" y="f67"/>
                  </a:cxn>
                  <a:cxn ang="f59">
                    <a:pos x="f68" y="f69"/>
                  </a:cxn>
                  <a:cxn ang="f59">
                    <a:pos x="f70" y="f71"/>
                  </a:cxn>
                  <a:cxn ang="f59">
                    <a:pos x="f66" y="f72"/>
                  </a:cxn>
                  <a:cxn ang="f59">
                    <a:pos x="f73" y="f74"/>
                  </a:cxn>
                  <a:cxn ang="f59">
                    <a:pos x="f75" y="f76"/>
                  </a:cxn>
                  <a:cxn ang="f59">
                    <a:pos x="f77" y="f78"/>
                  </a:cxn>
                  <a:cxn ang="f59">
                    <a:pos x="f79" y="f80"/>
                  </a:cxn>
                  <a:cxn ang="f59">
                    <a:pos x="f77" y="f71"/>
                  </a:cxn>
                  <a:cxn ang="f59">
                    <a:pos x="f77" y="f81"/>
                  </a:cxn>
                  <a:cxn ang="f59">
                    <a:pos x="f79" y="f82"/>
                  </a:cxn>
                  <a:cxn ang="f59">
                    <a:pos x="f79" y="f83"/>
                  </a:cxn>
                  <a:cxn ang="f59">
                    <a:pos x="f79" y="f84"/>
                  </a:cxn>
                  <a:cxn ang="f59">
                    <a:pos x="f75" y="f63"/>
                  </a:cxn>
                  <a:cxn ang="f59">
                    <a:pos x="f64" y="f65"/>
                  </a:cxn>
                </a:cxnLst>
                <a:rect l="f60" t="f63" r="f61" b="f62"/>
                <a:pathLst>
                  <a:path w="9" h="20">
                    <a:moveTo>
                      <a:pt x="f8" y="f9"/>
                    </a:moveTo>
                    <a:cubicBezTo>
                      <a:pt x="f10" y="f9"/>
                      <a:pt x="f8" y="f11"/>
                      <a:pt x="f10" y="f10"/>
                    </a:cubicBezTo>
                    <a:cubicBezTo>
                      <a:pt x="f11" y="f8"/>
                      <a:pt x="f11" y="f12"/>
                      <a:pt x="f9" y="f13"/>
                    </a:cubicBezTo>
                    <a:cubicBezTo>
                      <a:pt x="f5" y="f14"/>
                      <a:pt x="f11" y="f14"/>
                      <a:pt x="f11" y="f15"/>
                    </a:cubicBezTo>
                    <a:cubicBezTo>
                      <a:pt x="f11" y="f16"/>
                      <a:pt x="f10" y="f16"/>
                      <a:pt x="f10" y="f16"/>
                    </a:cubicBezTo>
                    <a:cubicBezTo>
                      <a:pt x="f8" y="f17"/>
                      <a:pt x="f8" y="f17"/>
                      <a:pt x="f18" y="f19"/>
                    </a:cubicBezTo>
                    <a:cubicBezTo>
                      <a:pt x="f12" y="f19"/>
                      <a:pt x="f12" y="f19"/>
                      <a:pt x="f12" y="f20"/>
                    </a:cubicBezTo>
                    <a:cubicBezTo>
                      <a:pt x="f12" y="f7"/>
                      <a:pt x="f21" y="f7"/>
                      <a:pt x="f13" y="f7"/>
                    </a:cubicBezTo>
                    <a:cubicBezTo>
                      <a:pt x="f21" y="f20"/>
                      <a:pt x="f21" y="f19"/>
                      <a:pt x="f21" y="f17"/>
                    </a:cubicBezTo>
                    <a:cubicBezTo>
                      <a:pt x="f21" y="f22"/>
                      <a:pt x="f6" y="f16"/>
                      <a:pt x="f13" y="f15"/>
                    </a:cubicBezTo>
                    <a:cubicBezTo>
                      <a:pt x="f13" y="f23"/>
                      <a:pt x="f13" y="f24"/>
                      <a:pt x="f13" y="f6"/>
                    </a:cubicBezTo>
                    <a:cubicBezTo>
                      <a:pt x="f21" y="f13"/>
                      <a:pt x="f21" y="f13"/>
                      <a:pt x="f21" y="f21"/>
                    </a:cubicBezTo>
                    <a:cubicBezTo>
                      <a:pt x="f13" y="f12"/>
                      <a:pt x="f21" y="f18"/>
                      <a:pt x="f21" y="f8"/>
                    </a:cubicBezTo>
                    <a:cubicBezTo>
                      <a:pt x="f21" y="f10"/>
                      <a:pt x="f21" y="f10"/>
                      <a:pt x="f21" y="f11"/>
                    </a:cubicBezTo>
                    <a:cubicBezTo>
                      <a:pt x="f13" y="f9"/>
                      <a:pt x="f13" y="f9"/>
                      <a:pt x="f12" y="f5"/>
                    </a:cubicBezTo>
                    <a:cubicBezTo>
                      <a:pt x="f18" y="f5"/>
                      <a:pt x="f1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95" name="Japan">
                <a:extLst>
                  <a:ext uri="{FF2B5EF4-FFF2-40B4-BE49-F238E27FC236}">
                    <a16:creationId xmlns:a16="http://schemas.microsoft.com/office/drawing/2014/main" id="{6C68C4C2-1E7E-92E3-8FB6-C72638E8A2BF}"/>
                  </a:ext>
                </a:extLst>
              </p:cNvPr>
              <p:cNvSpPr/>
              <p:nvPr/>
            </p:nvSpPr>
            <p:spPr>
              <a:xfrm>
                <a:off x="9953481" y="3133639"/>
                <a:ext cx="149120" cy="116339"/>
              </a:xfrm>
              <a:custGeom>
                <a:avLst/>
                <a:gdLst>
                  <a:gd name="f0" fmla="val 10800000"/>
                  <a:gd name="f1" fmla="val 5400000"/>
                  <a:gd name="f2" fmla="val 180"/>
                  <a:gd name="f3" fmla="val w"/>
                  <a:gd name="f4" fmla="val h"/>
                  <a:gd name="f5" fmla="val 0"/>
                  <a:gd name="f6" fmla="val 28"/>
                  <a:gd name="f7" fmla="val 24"/>
                  <a:gd name="f8" fmla="val 6"/>
                  <a:gd name="f9" fmla="val 13"/>
                  <a:gd name="f10" fmla="val 12"/>
                  <a:gd name="f11" fmla="val 3"/>
                  <a:gd name="f12" fmla="val 11"/>
                  <a:gd name="f13" fmla="val 5"/>
                  <a:gd name="f14" fmla="val 9"/>
                  <a:gd name="f15" fmla="val 7"/>
                  <a:gd name="f16" fmla="val 4"/>
                  <a:gd name="f17" fmla="val 8"/>
                  <a:gd name="f18" fmla="val 2"/>
                  <a:gd name="f19" fmla="val 1"/>
                  <a:gd name="f20" fmla="val 10"/>
                  <a:gd name="f21" fmla="val 14"/>
                  <a:gd name="f22" fmla="val 17"/>
                  <a:gd name="f23" fmla="val 18"/>
                  <a:gd name="f24" fmla="val 19"/>
                  <a:gd name="f25" fmla="val 21"/>
                  <a:gd name="f26" fmla="val 23"/>
                  <a:gd name="f27" fmla="val 22"/>
                  <a:gd name="f28" fmla="val 25"/>
                  <a:gd name="f29" fmla="val 15"/>
                  <a:gd name="f30" fmla="val 20"/>
                  <a:gd name="f31" fmla="val 16"/>
                  <a:gd name="f32" fmla="+- 0 0 -90"/>
                  <a:gd name="f33" fmla="*/ f3 1 28"/>
                  <a:gd name="f34" fmla="*/ f4 1 24"/>
                  <a:gd name="f35" fmla="+- f7 0 f5"/>
                  <a:gd name="f36" fmla="+- f6 0 f5"/>
                  <a:gd name="f37" fmla="*/ f32 f0 1"/>
                  <a:gd name="f38" fmla="*/ f36 1 28"/>
                  <a:gd name="f39" fmla="*/ f35 1 24"/>
                  <a:gd name="f40" fmla="*/ f37 1 f2"/>
                  <a:gd name="f41" fmla="*/ 6 1 f38"/>
                  <a:gd name="f42" fmla="*/ 13 1 f39"/>
                  <a:gd name="f43" fmla="*/ 5 1 f38"/>
                  <a:gd name="f44" fmla="*/ 9 1 f39"/>
                  <a:gd name="f45" fmla="*/ 3 1 f38"/>
                  <a:gd name="f46" fmla="*/ 6 1 f39"/>
                  <a:gd name="f47" fmla="*/ 1 1 f38"/>
                  <a:gd name="f48" fmla="*/ 2 1 f39"/>
                  <a:gd name="f49" fmla="*/ 2 1 f38"/>
                  <a:gd name="f50" fmla="*/ 1 1 f39"/>
                  <a:gd name="f51" fmla="*/ 7 1 f38"/>
                  <a:gd name="f52" fmla="*/ 4 1 f39"/>
                  <a:gd name="f53" fmla="*/ 14 1 f38"/>
                  <a:gd name="f54" fmla="*/ 7 1 f39"/>
                  <a:gd name="f55" fmla="*/ 19 1 f38"/>
                  <a:gd name="f56" fmla="*/ 22 1 f38"/>
                  <a:gd name="f57" fmla="*/ 23 1 f38"/>
                  <a:gd name="f58" fmla="*/ 11 1 f39"/>
                  <a:gd name="f59" fmla="*/ 25 1 f38"/>
                  <a:gd name="f60" fmla="*/ 21 1 f38"/>
                  <a:gd name="f61" fmla="*/ 14 1 f39"/>
                  <a:gd name="f62" fmla="*/ 18 1 f39"/>
                  <a:gd name="f63" fmla="*/ 18 1 f38"/>
                  <a:gd name="f64" fmla="*/ 19 1 f39"/>
                  <a:gd name="f65" fmla="*/ 12 1 f38"/>
                  <a:gd name="f66" fmla="*/ 17 1 f39"/>
                  <a:gd name="f67" fmla="*/ 8 1 f38"/>
                  <a:gd name="f68" fmla="*/ 11 1 f38"/>
                  <a:gd name="f69" fmla="*/ 22 1 f39"/>
                  <a:gd name="f70" fmla="*/ 24 1 f39"/>
                  <a:gd name="f71" fmla="*/ 20 1 f39"/>
                  <a:gd name="f72" fmla="*/ 0 1 f38"/>
                  <a:gd name="f73" fmla="*/ f6 1 f38"/>
                  <a:gd name="f74" fmla="*/ 0 1 f39"/>
                  <a:gd name="f75" fmla="*/ f7 1 f39"/>
                  <a:gd name="f76" fmla="+- f40 0 f1"/>
                  <a:gd name="f77" fmla="*/ f72 f33 1"/>
                  <a:gd name="f78" fmla="*/ f73 f33 1"/>
                  <a:gd name="f79" fmla="*/ f75 f34 1"/>
                  <a:gd name="f80" fmla="*/ f74 f34 1"/>
                  <a:gd name="f81" fmla="*/ f41 f33 1"/>
                  <a:gd name="f82" fmla="*/ f42 f34 1"/>
                  <a:gd name="f83" fmla="*/ f43 f33 1"/>
                  <a:gd name="f84" fmla="*/ f44 f34 1"/>
                  <a:gd name="f85" fmla="*/ f45 f33 1"/>
                  <a:gd name="f86" fmla="*/ f46 f34 1"/>
                  <a:gd name="f87" fmla="*/ f47 f33 1"/>
                  <a:gd name="f88" fmla="*/ f48 f34 1"/>
                  <a:gd name="f89" fmla="*/ f49 f33 1"/>
                  <a:gd name="f90" fmla="*/ f50 f34 1"/>
                  <a:gd name="f91" fmla="*/ f51 f33 1"/>
                  <a:gd name="f92" fmla="*/ f52 f34 1"/>
                  <a:gd name="f93" fmla="*/ f53 f33 1"/>
                  <a:gd name="f94" fmla="*/ f54 f34 1"/>
                  <a:gd name="f95" fmla="*/ f55 f33 1"/>
                  <a:gd name="f96" fmla="*/ f56 f33 1"/>
                  <a:gd name="f97" fmla="*/ f57 f33 1"/>
                  <a:gd name="f98" fmla="*/ f58 f34 1"/>
                  <a:gd name="f99" fmla="*/ f59 f33 1"/>
                  <a:gd name="f100" fmla="*/ f60 f33 1"/>
                  <a:gd name="f101" fmla="*/ f61 f34 1"/>
                  <a:gd name="f102" fmla="*/ f62 f34 1"/>
                  <a:gd name="f103" fmla="*/ f63 f33 1"/>
                  <a:gd name="f104" fmla="*/ f64 f34 1"/>
                  <a:gd name="f105" fmla="*/ f65 f33 1"/>
                  <a:gd name="f106" fmla="*/ f66 f34 1"/>
                  <a:gd name="f107" fmla="*/ f67 f33 1"/>
                  <a:gd name="f108" fmla="*/ f68 f33 1"/>
                  <a:gd name="f109" fmla="*/ f69 f34 1"/>
                  <a:gd name="f110" fmla="*/ f70 f34 1"/>
                  <a:gd name="f111" fmla="*/ f71 f34 1"/>
                </a:gdLst>
                <a:ahLst/>
                <a:cxnLst>
                  <a:cxn ang="3cd4">
                    <a:pos x="hc" y="t"/>
                  </a:cxn>
                  <a:cxn ang="0">
                    <a:pos x="r" y="vc"/>
                  </a:cxn>
                  <a:cxn ang="cd4">
                    <a:pos x="hc" y="b"/>
                  </a:cxn>
                  <a:cxn ang="cd2">
                    <a:pos x="l" y="vc"/>
                  </a:cxn>
                  <a:cxn ang="f76">
                    <a:pos x="f81" y="f82"/>
                  </a:cxn>
                  <a:cxn ang="f76">
                    <a:pos x="f83" y="f84"/>
                  </a:cxn>
                  <a:cxn ang="f76">
                    <a:pos x="f85" y="f86"/>
                  </a:cxn>
                  <a:cxn ang="f76">
                    <a:pos x="f87" y="f88"/>
                  </a:cxn>
                  <a:cxn ang="f76">
                    <a:pos x="f89" y="f90"/>
                  </a:cxn>
                  <a:cxn ang="f76">
                    <a:pos x="f91" y="f92"/>
                  </a:cxn>
                  <a:cxn ang="f76">
                    <a:pos x="f93" y="f94"/>
                  </a:cxn>
                  <a:cxn ang="f76">
                    <a:pos x="f95" y="f84"/>
                  </a:cxn>
                  <a:cxn ang="f76">
                    <a:pos x="f96" y="f84"/>
                  </a:cxn>
                  <a:cxn ang="f76">
                    <a:pos x="f97" y="f98"/>
                  </a:cxn>
                  <a:cxn ang="f76">
                    <a:pos x="f99" y="f82"/>
                  </a:cxn>
                  <a:cxn ang="f76">
                    <a:pos x="f100" y="f101"/>
                  </a:cxn>
                  <a:cxn ang="f76">
                    <a:pos x="f95" y="f102"/>
                  </a:cxn>
                  <a:cxn ang="f76">
                    <a:pos x="f103" y="f104"/>
                  </a:cxn>
                  <a:cxn ang="f76">
                    <a:pos x="f105" y="f106"/>
                  </a:cxn>
                  <a:cxn ang="f76">
                    <a:pos x="f107" y="f106"/>
                  </a:cxn>
                  <a:cxn ang="f76">
                    <a:pos x="f91" y="f104"/>
                  </a:cxn>
                  <a:cxn ang="f76">
                    <a:pos x="f108" y="f109"/>
                  </a:cxn>
                  <a:cxn ang="f76">
                    <a:pos x="f107" y="f110"/>
                  </a:cxn>
                  <a:cxn ang="f76">
                    <a:pos x="f81" y="f111"/>
                  </a:cxn>
                  <a:cxn ang="f76">
                    <a:pos x="f85" y="f106"/>
                  </a:cxn>
                  <a:cxn ang="f76">
                    <a:pos x="f85" y="f101"/>
                  </a:cxn>
                  <a:cxn ang="f76">
                    <a:pos x="f81" y="f82"/>
                  </a:cxn>
                </a:cxnLst>
                <a:rect l="f77" t="f80" r="f78" b="f79"/>
                <a:pathLst>
                  <a:path w="28" h="24">
                    <a:moveTo>
                      <a:pt x="f8" y="f9"/>
                    </a:moveTo>
                    <a:cubicBezTo>
                      <a:pt x="f8" y="f10"/>
                      <a:pt x="f11" y="f12"/>
                      <a:pt x="f13" y="f14"/>
                    </a:cubicBezTo>
                    <a:cubicBezTo>
                      <a:pt x="f8" y="f15"/>
                      <a:pt x="f16" y="f17"/>
                      <a:pt x="f11" y="f8"/>
                    </a:cubicBezTo>
                    <a:cubicBezTo>
                      <a:pt x="f18" y="f11"/>
                      <a:pt x="f5" y="f16"/>
                      <a:pt x="f19" y="f18"/>
                    </a:cubicBezTo>
                    <a:cubicBezTo>
                      <a:pt x="f19" y="f19"/>
                      <a:pt x="f19" y="f5"/>
                      <a:pt x="f18" y="f19"/>
                    </a:cubicBezTo>
                    <a:cubicBezTo>
                      <a:pt x="f16" y="f18"/>
                      <a:pt x="f16" y="f11"/>
                      <a:pt x="f15" y="f16"/>
                    </a:cubicBezTo>
                    <a:cubicBezTo>
                      <a:pt x="f20" y="f13"/>
                      <a:pt x="f12" y="f15"/>
                      <a:pt x="f21" y="f15"/>
                    </a:cubicBezTo>
                    <a:cubicBezTo>
                      <a:pt x="f22" y="f17"/>
                      <a:pt x="f23" y="f20"/>
                      <a:pt x="f24" y="f14"/>
                    </a:cubicBezTo>
                    <a:cubicBezTo>
                      <a:pt x="f25" y="f17"/>
                      <a:pt x="f26" y="f11"/>
                      <a:pt x="f27" y="f14"/>
                    </a:cubicBezTo>
                    <a:cubicBezTo>
                      <a:pt x="f25" y="f12"/>
                      <a:pt x="f26" y="f20"/>
                      <a:pt x="f26" y="f12"/>
                    </a:cubicBezTo>
                    <a:cubicBezTo>
                      <a:pt x="f26" y="f9"/>
                      <a:pt x="f6" y="f20"/>
                      <a:pt x="f28" y="f9"/>
                    </a:cubicBezTo>
                    <a:cubicBezTo>
                      <a:pt x="f7" y="f21"/>
                      <a:pt x="f27" y="f29"/>
                      <a:pt x="f25" y="f21"/>
                    </a:cubicBezTo>
                    <a:cubicBezTo>
                      <a:pt x="f24" y="f21"/>
                      <a:pt x="f23" y="f22"/>
                      <a:pt x="f24" y="f23"/>
                    </a:cubicBezTo>
                    <a:cubicBezTo>
                      <a:pt x="f24" y="f23"/>
                      <a:pt x="f30" y="f30"/>
                      <a:pt x="f23" y="f24"/>
                    </a:cubicBezTo>
                    <a:cubicBezTo>
                      <a:pt x="f31" y="f23"/>
                      <a:pt x="f21" y="f23"/>
                      <a:pt x="f10" y="f22"/>
                    </a:cubicBezTo>
                    <a:cubicBezTo>
                      <a:pt x="f14" y="f29"/>
                      <a:pt x="f20" y="f23"/>
                      <a:pt x="f17" y="f22"/>
                    </a:cubicBezTo>
                    <a:cubicBezTo>
                      <a:pt x="f8" y="f31"/>
                      <a:pt x="f16" y="f24"/>
                      <a:pt x="f15" y="f24"/>
                    </a:cubicBezTo>
                    <a:cubicBezTo>
                      <a:pt x="f14" y="f24"/>
                      <a:pt x="f9" y="f27"/>
                      <a:pt x="f12" y="f27"/>
                    </a:cubicBezTo>
                    <a:cubicBezTo>
                      <a:pt x="f17" y="f27"/>
                      <a:pt x="f14" y="f7"/>
                      <a:pt x="f17" y="f7"/>
                    </a:cubicBezTo>
                    <a:cubicBezTo>
                      <a:pt x="f13" y="f26"/>
                      <a:pt x="f17" y="f30"/>
                      <a:pt x="f8" y="f30"/>
                    </a:cubicBezTo>
                    <a:cubicBezTo>
                      <a:pt x="f16" y="f30"/>
                      <a:pt x="f18" y="f23"/>
                      <a:pt x="f11" y="f22"/>
                    </a:cubicBezTo>
                    <a:cubicBezTo>
                      <a:pt x="f13" y="f29"/>
                      <a:pt x="f18" y="f21"/>
                      <a:pt x="f11" y="f21"/>
                    </a:cubicBezTo>
                    <a:cubicBezTo>
                      <a:pt x="f11" y="f9"/>
                      <a:pt x="f16" y="f2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96" name="Japan">
                <a:extLst>
                  <a:ext uri="{FF2B5EF4-FFF2-40B4-BE49-F238E27FC236}">
                    <a16:creationId xmlns:a16="http://schemas.microsoft.com/office/drawing/2014/main" id="{BFE44971-1884-2427-11F0-79C30C63C3F1}"/>
                  </a:ext>
                </a:extLst>
              </p:cNvPr>
              <p:cNvSpPr/>
              <p:nvPr/>
            </p:nvSpPr>
            <p:spPr>
              <a:xfrm>
                <a:off x="9883438" y="3235430"/>
                <a:ext cx="225939" cy="226442"/>
              </a:xfrm>
              <a:custGeom>
                <a:avLst/>
                <a:gdLst>
                  <a:gd name="f0" fmla="val 10800000"/>
                  <a:gd name="f1" fmla="val 5400000"/>
                  <a:gd name="f2" fmla="val 180"/>
                  <a:gd name="f3" fmla="val w"/>
                  <a:gd name="f4" fmla="val h"/>
                  <a:gd name="f5" fmla="val 0"/>
                  <a:gd name="f6" fmla="val 42"/>
                  <a:gd name="f7" fmla="val 46"/>
                  <a:gd name="f8" fmla="val 24"/>
                  <a:gd name="f9" fmla="val 2"/>
                  <a:gd name="f10" fmla="val 1"/>
                  <a:gd name="f11" fmla="val 26"/>
                  <a:gd name="f12" fmla="val 28"/>
                  <a:gd name="f13" fmla="val 3"/>
                  <a:gd name="f14" fmla="val 5"/>
                  <a:gd name="f15" fmla="val 4"/>
                  <a:gd name="f16" fmla="val 30"/>
                  <a:gd name="f17" fmla="val 32"/>
                  <a:gd name="f18" fmla="val 6"/>
                  <a:gd name="f19" fmla="val 36"/>
                  <a:gd name="f20" fmla="val 7"/>
                  <a:gd name="f21" fmla="val 37"/>
                  <a:gd name="f22" fmla="val 13"/>
                  <a:gd name="f23" fmla="val 15"/>
                  <a:gd name="f24" fmla="val 38"/>
                  <a:gd name="f25" fmla="val 19"/>
                  <a:gd name="f26" fmla="val 17"/>
                  <a:gd name="f27" fmla="val 35"/>
                  <a:gd name="f28" fmla="val 16"/>
                  <a:gd name="f29" fmla="val 20"/>
                  <a:gd name="f30" fmla="val 21"/>
                  <a:gd name="f31" fmla="val 39"/>
                  <a:gd name="f32" fmla="val 23"/>
                  <a:gd name="f33" fmla="val 25"/>
                  <a:gd name="f34" fmla="val 27"/>
                  <a:gd name="f35" fmla="val 40"/>
                  <a:gd name="f36" fmla="val 31"/>
                  <a:gd name="f37" fmla="val 41"/>
                  <a:gd name="f38" fmla="val 33"/>
                  <a:gd name="f39" fmla="val 34"/>
                  <a:gd name="f40" fmla="val 29"/>
                  <a:gd name="f41" fmla="val 43"/>
                  <a:gd name="f42" fmla="val 44"/>
                  <a:gd name="f43" fmla="val 45"/>
                  <a:gd name="f44" fmla="val 22"/>
                  <a:gd name="f45" fmla="val 12"/>
                  <a:gd name="f46" fmla="val 11"/>
                  <a:gd name="f47" fmla="val 10"/>
                  <a:gd name="f48" fmla="val 9"/>
                  <a:gd name="f49" fmla="val 8"/>
                  <a:gd name="f50" fmla="val 18"/>
                  <a:gd name="f51" fmla="+- 0 0 -90"/>
                  <a:gd name="f52" fmla="*/ f3 1 42"/>
                  <a:gd name="f53" fmla="*/ f4 1 46"/>
                  <a:gd name="f54" fmla="+- f7 0 f5"/>
                  <a:gd name="f55" fmla="+- f6 0 f5"/>
                  <a:gd name="f56" fmla="*/ f51 f0 1"/>
                  <a:gd name="f57" fmla="*/ f55 1 42"/>
                  <a:gd name="f58" fmla="*/ f54 1 46"/>
                  <a:gd name="f59" fmla="*/ f56 1 f2"/>
                  <a:gd name="f60" fmla="*/ 24 1 f57"/>
                  <a:gd name="f61" fmla="*/ 2 1 f58"/>
                  <a:gd name="f62" fmla="*/ 26 1 f57"/>
                  <a:gd name="f63" fmla="*/ 1 1 f58"/>
                  <a:gd name="f64" fmla="*/ 28 1 f57"/>
                  <a:gd name="f65" fmla="*/ 3 1 f58"/>
                  <a:gd name="f66" fmla="*/ 30 1 f57"/>
                  <a:gd name="f67" fmla="*/ 5 1 f58"/>
                  <a:gd name="f68" fmla="*/ 37 1 f57"/>
                  <a:gd name="f69" fmla="*/ 13 1 f58"/>
                  <a:gd name="f70" fmla="*/ 17 1 f58"/>
                  <a:gd name="f71" fmla="*/ 20 1 f58"/>
                  <a:gd name="f72" fmla="*/ 39 1 f57"/>
                  <a:gd name="f73" fmla="*/ 25 1 f58"/>
                  <a:gd name="f74" fmla="*/ 40 1 f57"/>
                  <a:gd name="f75" fmla="*/ 31 1 f58"/>
                  <a:gd name="f76" fmla="*/ 41 1 f57"/>
                  <a:gd name="f77" fmla="*/ 33 1 f58"/>
                  <a:gd name="f78" fmla="*/ 37 1 f58"/>
                  <a:gd name="f79" fmla="*/ 36 1 f58"/>
                  <a:gd name="f80" fmla="*/ 38 1 f57"/>
                  <a:gd name="f81" fmla="*/ 34 1 f58"/>
                  <a:gd name="f82" fmla="*/ 35 1 f58"/>
                  <a:gd name="f83" fmla="*/ 38 1 f58"/>
                  <a:gd name="f84" fmla="*/ 36 1 f57"/>
                  <a:gd name="f85" fmla="*/ 39 1 f58"/>
                  <a:gd name="f86" fmla="*/ 34 1 f57"/>
                  <a:gd name="f87" fmla="*/ 31 1 f57"/>
                  <a:gd name="f88" fmla="*/ 40 1 f58"/>
                  <a:gd name="f89" fmla="*/ 27 1 f57"/>
                  <a:gd name="f90" fmla="*/ 44 1 f58"/>
                  <a:gd name="f91" fmla="*/ 45 1 f58"/>
                  <a:gd name="f92" fmla="*/ 21 1 f57"/>
                  <a:gd name="f93" fmla="*/ 42 1 f58"/>
                  <a:gd name="f94" fmla="*/ 17 1 f57"/>
                  <a:gd name="f95" fmla="*/ 15 1 f57"/>
                  <a:gd name="f96" fmla="*/ 12 1 f57"/>
                  <a:gd name="f97" fmla="*/ 41 1 f58"/>
                  <a:gd name="f98" fmla="*/ 10 1 f57"/>
                  <a:gd name="f99" fmla="*/ 8 1 f57"/>
                  <a:gd name="f100" fmla="*/ 3 1 f57"/>
                  <a:gd name="f101" fmla="*/ 7 1 f57"/>
                  <a:gd name="f102" fmla="*/ 20 1 f57"/>
                  <a:gd name="f103" fmla="*/ 19 1 f57"/>
                  <a:gd name="f104" fmla="*/ 30 1 f58"/>
                  <a:gd name="f105" fmla="*/ 23 1 f58"/>
                  <a:gd name="f106" fmla="*/ 22 1 f57"/>
                  <a:gd name="f107" fmla="*/ 26 1 f58"/>
                  <a:gd name="f108" fmla="*/ 19 1 f58"/>
                  <a:gd name="f109" fmla="*/ 12 1 f58"/>
                  <a:gd name="f110" fmla="*/ 11 1 f58"/>
                  <a:gd name="f111" fmla="*/ 25 1 f57"/>
                  <a:gd name="f112" fmla="*/ 9 1 f58"/>
                  <a:gd name="f113" fmla="*/ 23 1 f57"/>
                  <a:gd name="f114" fmla="*/ 6 1 f58"/>
                  <a:gd name="f115" fmla="*/ 4 1 f58"/>
                  <a:gd name="f116" fmla="*/ 0 1 f57"/>
                  <a:gd name="f117" fmla="*/ f6 1 f57"/>
                  <a:gd name="f118" fmla="*/ 0 1 f58"/>
                  <a:gd name="f119" fmla="*/ f7 1 f58"/>
                  <a:gd name="f120" fmla="+- f59 0 f1"/>
                  <a:gd name="f121" fmla="*/ f116 f52 1"/>
                  <a:gd name="f122" fmla="*/ f117 f52 1"/>
                  <a:gd name="f123" fmla="*/ f119 f53 1"/>
                  <a:gd name="f124" fmla="*/ f118 f53 1"/>
                  <a:gd name="f125" fmla="*/ f60 f52 1"/>
                  <a:gd name="f126" fmla="*/ f61 f53 1"/>
                  <a:gd name="f127" fmla="*/ f62 f52 1"/>
                  <a:gd name="f128" fmla="*/ f63 f53 1"/>
                  <a:gd name="f129" fmla="*/ f64 f52 1"/>
                  <a:gd name="f130" fmla="*/ f65 f53 1"/>
                  <a:gd name="f131" fmla="*/ f66 f52 1"/>
                  <a:gd name="f132" fmla="*/ f67 f53 1"/>
                  <a:gd name="f133" fmla="*/ f68 f52 1"/>
                  <a:gd name="f134" fmla="*/ f69 f53 1"/>
                  <a:gd name="f135" fmla="*/ f70 f53 1"/>
                  <a:gd name="f136" fmla="*/ f71 f53 1"/>
                  <a:gd name="f137" fmla="*/ f72 f52 1"/>
                  <a:gd name="f138" fmla="*/ f73 f53 1"/>
                  <a:gd name="f139" fmla="*/ f74 f52 1"/>
                  <a:gd name="f140" fmla="*/ f75 f53 1"/>
                  <a:gd name="f141" fmla="*/ f76 f52 1"/>
                  <a:gd name="f142" fmla="*/ f77 f53 1"/>
                  <a:gd name="f143" fmla="*/ f78 f53 1"/>
                  <a:gd name="f144" fmla="*/ f79 f53 1"/>
                  <a:gd name="f145" fmla="*/ f80 f52 1"/>
                  <a:gd name="f146" fmla="*/ f81 f53 1"/>
                  <a:gd name="f147" fmla="*/ f82 f53 1"/>
                  <a:gd name="f148" fmla="*/ f83 f53 1"/>
                  <a:gd name="f149" fmla="*/ f84 f52 1"/>
                  <a:gd name="f150" fmla="*/ f85 f53 1"/>
                  <a:gd name="f151" fmla="*/ f86 f52 1"/>
                  <a:gd name="f152" fmla="*/ f87 f52 1"/>
                  <a:gd name="f153" fmla="*/ f88 f53 1"/>
                  <a:gd name="f154" fmla="*/ f89 f52 1"/>
                  <a:gd name="f155" fmla="*/ f90 f53 1"/>
                  <a:gd name="f156" fmla="*/ f91 f53 1"/>
                  <a:gd name="f157" fmla="*/ f92 f52 1"/>
                  <a:gd name="f158" fmla="*/ f93 f53 1"/>
                  <a:gd name="f159" fmla="*/ f94 f52 1"/>
                  <a:gd name="f160" fmla="*/ f95 f52 1"/>
                  <a:gd name="f161" fmla="*/ f96 f52 1"/>
                  <a:gd name="f162" fmla="*/ f97 f53 1"/>
                  <a:gd name="f163" fmla="*/ f98 f52 1"/>
                  <a:gd name="f164" fmla="*/ f99 f52 1"/>
                  <a:gd name="f165" fmla="*/ f100 f52 1"/>
                  <a:gd name="f166" fmla="*/ f101 f52 1"/>
                  <a:gd name="f167" fmla="*/ f102 f52 1"/>
                  <a:gd name="f168" fmla="*/ f103 f52 1"/>
                  <a:gd name="f169" fmla="*/ f104 f53 1"/>
                  <a:gd name="f170" fmla="*/ f105 f53 1"/>
                  <a:gd name="f171" fmla="*/ f106 f52 1"/>
                  <a:gd name="f172" fmla="*/ f107 f53 1"/>
                  <a:gd name="f173" fmla="*/ f108 f53 1"/>
                  <a:gd name="f174" fmla="*/ f109 f53 1"/>
                  <a:gd name="f175" fmla="*/ f110 f53 1"/>
                  <a:gd name="f176" fmla="*/ f111 f52 1"/>
                  <a:gd name="f177" fmla="*/ f112 f53 1"/>
                  <a:gd name="f178" fmla="*/ f113 f52 1"/>
                  <a:gd name="f179" fmla="*/ f114 f53 1"/>
                  <a:gd name="f180" fmla="*/ f115 f53 1"/>
                </a:gdLst>
                <a:ahLst/>
                <a:cxnLst>
                  <a:cxn ang="3cd4">
                    <a:pos x="hc" y="t"/>
                  </a:cxn>
                  <a:cxn ang="0">
                    <a:pos x="r" y="vc"/>
                  </a:cxn>
                  <a:cxn ang="cd4">
                    <a:pos x="hc" y="b"/>
                  </a:cxn>
                  <a:cxn ang="cd2">
                    <a:pos x="l" y="vc"/>
                  </a:cxn>
                  <a:cxn ang="f120">
                    <a:pos x="f125" y="f126"/>
                  </a:cxn>
                  <a:cxn ang="f120">
                    <a:pos x="f127" y="f128"/>
                  </a:cxn>
                  <a:cxn ang="f120">
                    <a:pos x="f129" y="f130"/>
                  </a:cxn>
                  <a:cxn ang="f120">
                    <a:pos x="f131" y="f132"/>
                  </a:cxn>
                  <a:cxn ang="f120">
                    <a:pos x="f133" y="f134"/>
                  </a:cxn>
                  <a:cxn ang="f120">
                    <a:pos x="f133" y="f135"/>
                  </a:cxn>
                  <a:cxn ang="f120">
                    <a:pos x="f133" y="f136"/>
                  </a:cxn>
                  <a:cxn ang="f120">
                    <a:pos x="f137" y="f138"/>
                  </a:cxn>
                  <a:cxn ang="f120">
                    <a:pos x="f139" y="f140"/>
                  </a:cxn>
                  <a:cxn ang="f120">
                    <a:pos x="f141" y="f142"/>
                  </a:cxn>
                  <a:cxn ang="f120">
                    <a:pos x="f139" y="f143"/>
                  </a:cxn>
                  <a:cxn ang="f120">
                    <a:pos x="f137" y="f144"/>
                  </a:cxn>
                  <a:cxn ang="f120">
                    <a:pos x="f145" y="f146"/>
                  </a:cxn>
                  <a:cxn ang="f120">
                    <a:pos x="f145" y="f147"/>
                  </a:cxn>
                  <a:cxn ang="f120">
                    <a:pos x="f145" y="f143"/>
                  </a:cxn>
                  <a:cxn ang="f120">
                    <a:pos x="f133" y="f148"/>
                  </a:cxn>
                  <a:cxn ang="f120">
                    <a:pos x="f149" y="f150"/>
                  </a:cxn>
                  <a:cxn ang="f120">
                    <a:pos x="f151" y="f150"/>
                  </a:cxn>
                  <a:cxn ang="f120">
                    <a:pos x="f152" y="f153"/>
                  </a:cxn>
                  <a:cxn ang="f120">
                    <a:pos x="f129" y="f150"/>
                  </a:cxn>
                  <a:cxn ang="f120">
                    <a:pos x="f127" y="f148"/>
                  </a:cxn>
                  <a:cxn ang="f120">
                    <a:pos x="f127" y="f150"/>
                  </a:cxn>
                  <a:cxn ang="f120">
                    <a:pos x="f129" y="f153"/>
                  </a:cxn>
                  <a:cxn ang="f120">
                    <a:pos x="f154" y="f155"/>
                  </a:cxn>
                  <a:cxn ang="f120">
                    <a:pos x="f125" y="f156"/>
                  </a:cxn>
                  <a:cxn ang="f120">
                    <a:pos x="f157" y="f158"/>
                  </a:cxn>
                  <a:cxn ang="f120">
                    <a:pos x="f157" y="f150"/>
                  </a:cxn>
                  <a:cxn ang="f120">
                    <a:pos x="f159" y="f150"/>
                  </a:cxn>
                  <a:cxn ang="f120">
                    <a:pos x="f160" y="f153"/>
                  </a:cxn>
                  <a:cxn ang="f120">
                    <a:pos x="f161" y="f162"/>
                  </a:cxn>
                  <a:cxn ang="f120">
                    <a:pos x="f163" y="f162"/>
                  </a:cxn>
                  <a:cxn ang="f120">
                    <a:pos x="f164" y="f155"/>
                  </a:cxn>
                  <a:cxn ang="f120">
                    <a:pos x="f165" y="f155"/>
                  </a:cxn>
                  <a:cxn ang="f120">
                    <a:pos x="f165" y="f162"/>
                  </a:cxn>
                  <a:cxn ang="f120">
                    <a:pos x="f166" y="f144"/>
                  </a:cxn>
                  <a:cxn ang="f120">
                    <a:pos x="f166" y="f146"/>
                  </a:cxn>
                  <a:cxn ang="f120">
                    <a:pos x="f163" y="f146"/>
                  </a:cxn>
                  <a:cxn ang="f120">
                    <a:pos x="f160" y="f142"/>
                  </a:cxn>
                  <a:cxn ang="f120">
                    <a:pos x="f159" y="f142"/>
                  </a:cxn>
                  <a:cxn ang="f120">
                    <a:pos x="f167" y="f142"/>
                  </a:cxn>
                  <a:cxn ang="f120">
                    <a:pos x="f168" y="f169"/>
                  </a:cxn>
                  <a:cxn ang="f120">
                    <a:pos x="f168" y="f138"/>
                  </a:cxn>
                  <a:cxn ang="f120">
                    <a:pos x="f157" y="f170"/>
                  </a:cxn>
                  <a:cxn ang="f120">
                    <a:pos x="f157" y="f138"/>
                  </a:cxn>
                  <a:cxn ang="f120">
                    <a:pos x="f171" y="f172"/>
                  </a:cxn>
                  <a:cxn ang="f120">
                    <a:pos x="f127" y="f170"/>
                  </a:cxn>
                  <a:cxn ang="f120">
                    <a:pos x="f154" y="f173"/>
                  </a:cxn>
                  <a:cxn ang="f120">
                    <a:pos x="f127" y="f174"/>
                  </a:cxn>
                  <a:cxn ang="f120">
                    <a:pos x="f125" y="f175"/>
                  </a:cxn>
                  <a:cxn ang="f120">
                    <a:pos x="f176" y="f177"/>
                  </a:cxn>
                  <a:cxn ang="f120">
                    <a:pos x="f178" y="f179"/>
                  </a:cxn>
                  <a:cxn ang="f120">
                    <a:pos x="f171" y="f130"/>
                  </a:cxn>
                  <a:cxn ang="f120">
                    <a:pos x="f127" y="f180"/>
                  </a:cxn>
                  <a:cxn ang="f120">
                    <a:pos x="f176" y="f130"/>
                  </a:cxn>
                  <a:cxn ang="f120">
                    <a:pos x="f125" y="f126"/>
                  </a:cxn>
                </a:cxnLst>
                <a:rect l="f121" t="f124" r="f122" b="f123"/>
                <a:pathLst>
                  <a:path w="42" h="46">
                    <a:moveTo>
                      <a:pt x="f8" y="f9"/>
                    </a:moveTo>
                    <a:cubicBezTo>
                      <a:pt x="f8" y="f10"/>
                      <a:pt x="f8" y="f10"/>
                      <a:pt x="f11" y="f10"/>
                    </a:cubicBezTo>
                    <a:cubicBezTo>
                      <a:pt x="f12" y="f9"/>
                      <a:pt x="f12" y="f5"/>
                      <a:pt x="f12" y="f13"/>
                    </a:cubicBezTo>
                    <a:cubicBezTo>
                      <a:pt x="f12" y="f14"/>
                      <a:pt x="f12" y="f15"/>
                      <a:pt x="f16" y="f14"/>
                    </a:cubicBezTo>
                    <a:cubicBezTo>
                      <a:pt x="f17" y="f18"/>
                      <a:pt x="f19" y="f20"/>
                      <a:pt x="f21" y="f22"/>
                    </a:cubicBezTo>
                    <a:cubicBezTo>
                      <a:pt x="f21" y="f23"/>
                      <a:pt x="f24" y="f25"/>
                      <a:pt x="f21" y="f26"/>
                    </a:cubicBezTo>
                    <a:cubicBezTo>
                      <a:pt x="f27" y="f28"/>
                      <a:pt x="f19" y="f25"/>
                      <a:pt x="f21" y="f29"/>
                    </a:cubicBezTo>
                    <a:cubicBezTo>
                      <a:pt x="f24" y="f30"/>
                      <a:pt x="f31" y="f32"/>
                      <a:pt x="f31" y="f33"/>
                    </a:cubicBezTo>
                    <a:cubicBezTo>
                      <a:pt x="f31" y="f34"/>
                      <a:pt x="f31" y="f16"/>
                      <a:pt x="f35" y="f36"/>
                    </a:cubicBezTo>
                    <a:cubicBezTo>
                      <a:pt x="f37" y="f36"/>
                      <a:pt x="f6" y="f17"/>
                      <a:pt x="f37" y="f38"/>
                    </a:cubicBezTo>
                    <a:cubicBezTo>
                      <a:pt x="f37" y="f27"/>
                      <a:pt x="f37" y="f19"/>
                      <a:pt x="f35" y="f21"/>
                    </a:cubicBezTo>
                    <a:cubicBezTo>
                      <a:pt x="f31" y="f24"/>
                      <a:pt x="f35" y="f24"/>
                      <a:pt x="f31" y="f19"/>
                    </a:cubicBezTo>
                    <a:cubicBezTo>
                      <a:pt x="f31" y="f39"/>
                      <a:pt x="f31" y="f39"/>
                      <a:pt x="f24" y="f39"/>
                    </a:cubicBezTo>
                    <a:cubicBezTo>
                      <a:pt x="f24" y="f39"/>
                      <a:pt x="f21" y="f27"/>
                      <a:pt x="f24" y="f27"/>
                    </a:cubicBezTo>
                    <a:cubicBezTo>
                      <a:pt x="f31" y="f27"/>
                      <a:pt x="f24" y="f21"/>
                      <a:pt x="f24" y="f21"/>
                    </a:cubicBezTo>
                    <a:cubicBezTo>
                      <a:pt x="f21" y="f21"/>
                      <a:pt x="f21" y="f21"/>
                      <a:pt x="f21" y="f24"/>
                    </a:cubicBezTo>
                    <a:cubicBezTo>
                      <a:pt x="f24" y="f31"/>
                      <a:pt x="f19" y="f35"/>
                      <a:pt x="f19" y="f31"/>
                    </a:cubicBezTo>
                    <a:cubicBezTo>
                      <a:pt x="f19" y="f24"/>
                      <a:pt x="f39" y="f21"/>
                      <a:pt x="f39" y="f31"/>
                    </a:cubicBezTo>
                    <a:cubicBezTo>
                      <a:pt x="f38" y="f35"/>
                      <a:pt x="f38" y="f35"/>
                      <a:pt x="f36" y="f35"/>
                    </a:cubicBezTo>
                    <a:cubicBezTo>
                      <a:pt x="f16" y="f35"/>
                      <a:pt x="f34" y="f31"/>
                      <a:pt x="f12" y="f31"/>
                    </a:cubicBezTo>
                    <a:cubicBezTo>
                      <a:pt x="f16" y="f24"/>
                      <a:pt x="f34" y="f31"/>
                      <a:pt x="f11" y="f24"/>
                    </a:cubicBezTo>
                    <a:cubicBezTo>
                      <a:pt x="f11" y="f24"/>
                      <a:pt x="f33" y="f24"/>
                      <a:pt x="f11" y="f31"/>
                    </a:cubicBezTo>
                    <a:cubicBezTo>
                      <a:pt x="f34" y="f35"/>
                      <a:pt x="f34" y="f31"/>
                      <a:pt x="f12" y="f35"/>
                    </a:cubicBezTo>
                    <a:cubicBezTo>
                      <a:pt x="f40" y="f37"/>
                      <a:pt x="f11" y="f41"/>
                      <a:pt x="f34" y="f42"/>
                    </a:cubicBezTo>
                    <a:cubicBezTo>
                      <a:pt x="f12" y="f7"/>
                      <a:pt x="f33" y="f7"/>
                      <a:pt x="f8" y="f43"/>
                    </a:cubicBezTo>
                    <a:cubicBezTo>
                      <a:pt x="f44" y="f42"/>
                      <a:pt x="f30" y="f43"/>
                      <a:pt x="f30" y="f6"/>
                    </a:cubicBezTo>
                    <a:cubicBezTo>
                      <a:pt x="f44" y="f35"/>
                      <a:pt x="f29" y="f37"/>
                      <a:pt x="f30" y="f31"/>
                    </a:cubicBezTo>
                    <a:cubicBezTo>
                      <a:pt x="f29" y="f35"/>
                      <a:pt x="f25" y="f31"/>
                      <a:pt x="f26" y="f31"/>
                    </a:cubicBezTo>
                    <a:cubicBezTo>
                      <a:pt x="f23" y="f35"/>
                      <a:pt x="f28" y="f37"/>
                      <a:pt x="f23" y="f35"/>
                    </a:cubicBezTo>
                    <a:cubicBezTo>
                      <a:pt x="f22" y="f35"/>
                      <a:pt x="f22" y="f6"/>
                      <a:pt x="f45" y="f37"/>
                    </a:cubicBezTo>
                    <a:cubicBezTo>
                      <a:pt x="f46" y="f35"/>
                      <a:pt x="f45" y="f6"/>
                      <a:pt x="f47" y="f37"/>
                    </a:cubicBezTo>
                    <a:cubicBezTo>
                      <a:pt x="f48" y="f37"/>
                      <a:pt x="f47" y="f43"/>
                      <a:pt x="f49" y="f42"/>
                    </a:cubicBezTo>
                    <a:cubicBezTo>
                      <a:pt x="f18" y="f41"/>
                      <a:pt x="f15" y="f43"/>
                      <a:pt x="f13" y="f42"/>
                    </a:cubicBezTo>
                    <a:cubicBezTo>
                      <a:pt x="f9" y="f41"/>
                      <a:pt x="f5" y="f37"/>
                      <a:pt x="f13" y="f37"/>
                    </a:cubicBezTo>
                    <a:cubicBezTo>
                      <a:pt x="f15" y="f37"/>
                      <a:pt x="f18" y="f19"/>
                      <a:pt x="f20" y="f19"/>
                    </a:cubicBezTo>
                    <a:cubicBezTo>
                      <a:pt x="f49" y="f27"/>
                      <a:pt x="f14" y="f19"/>
                      <a:pt x="f20" y="f39"/>
                    </a:cubicBezTo>
                    <a:cubicBezTo>
                      <a:pt x="f47" y="f38"/>
                      <a:pt x="f49" y="f27"/>
                      <a:pt x="f47" y="f39"/>
                    </a:cubicBezTo>
                    <a:cubicBezTo>
                      <a:pt x="f45" y="f38"/>
                      <a:pt x="f45" y="f39"/>
                      <a:pt x="f23" y="f38"/>
                    </a:cubicBezTo>
                    <a:cubicBezTo>
                      <a:pt x="f28" y="f17"/>
                      <a:pt x="f28" y="f39"/>
                      <a:pt x="f26" y="f38"/>
                    </a:cubicBezTo>
                    <a:cubicBezTo>
                      <a:pt x="f50" y="f17"/>
                      <a:pt x="f25" y="f27"/>
                      <a:pt x="f29" y="f38"/>
                    </a:cubicBezTo>
                    <a:cubicBezTo>
                      <a:pt x="f30" y="f17"/>
                      <a:pt x="f25" y="f17"/>
                      <a:pt x="f25" y="f16"/>
                    </a:cubicBezTo>
                    <a:cubicBezTo>
                      <a:pt x="f29" y="f12"/>
                      <a:pt x="f50" y="f34"/>
                      <a:pt x="f25" y="f33"/>
                    </a:cubicBezTo>
                    <a:cubicBezTo>
                      <a:pt x="f29" y="f32"/>
                      <a:pt x="f29" y="f44"/>
                      <a:pt x="f30" y="f32"/>
                    </a:cubicBezTo>
                    <a:cubicBezTo>
                      <a:pt x="f44" y="f8"/>
                      <a:pt x="f29" y="f33"/>
                      <a:pt x="f30" y="f33"/>
                    </a:cubicBezTo>
                    <a:cubicBezTo>
                      <a:pt x="f44" y="f8"/>
                      <a:pt x="f30" y="f34"/>
                      <a:pt x="f44" y="f11"/>
                    </a:cubicBezTo>
                    <a:cubicBezTo>
                      <a:pt x="f8" y="f11"/>
                      <a:pt x="f8" y="f33"/>
                      <a:pt x="f11" y="f32"/>
                    </a:cubicBezTo>
                    <a:cubicBezTo>
                      <a:pt x="f12" y="f30"/>
                      <a:pt x="f11" y="f30"/>
                      <a:pt x="f34" y="f25"/>
                    </a:cubicBezTo>
                    <a:cubicBezTo>
                      <a:pt x="f40" y="f26"/>
                      <a:pt x="f34" y="f22"/>
                      <a:pt x="f11" y="f45"/>
                    </a:cubicBezTo>
                    <a:cubicBezTo>
                      <a:pt x="f33" y="f46"/>
                      <a:pt x="f33" y="f45"/>
                      <a:pt x="f8" y="f46"/>
                    </a:cubicBezTo>
                    <a:cubicBezTo>
                      <a:pt x="f8" y="f47"/>
                      <a:pt x="f33" y="f47"/>
                      <a:pt x="f33" y="f48"/>
                    </a:cubicBezTo>
                    <a:cubicBezTo>
                      <a:pt x="f8" y="f49"/>
                      <a:pt x="f44" y="f20"/>
                      <a:pt x="f32" y="f18"/>
                    </a:cubicBezTo>
                    <a:cubicBezTo>
                      <a:pt x="f8" y="f15"/>
                      <a:pt x="f44" y="f15"/>
                      <a:pt x="f44" y="f13"/>
                    </a:cubicBezTo>
                    <a:cubicBezTo>
                      <a:pt x="f32" y="f9"/>
                      <a:pt x="f33" y="f14"/>
                      <a:pt x="f11" y="f15"/>
                    </a:cubicBezTo>
                    <a:cubicBezTo>
                      <a:pt x="f11" y="f13"/>
                      <a:pt x="f34" y="f10"/>
                      <a:pt x="f33" y="f13"/>
                    </a:cubicBezTo>
                    <a:cubicBezTo>
                      <a:pt x="f8" y="f13"/>
                      <a:pt x="f8" y="f13"/>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97" name="Freeform 101">
                <a:extLst>
                  <a:ext uri="{FF2B5EF4-FFF2-40B4-BE49-F238E27FC236}">
                    <a16:creationId xmlns:a16="http://schemas.microsoft.com/office/drawing/2014/main" id="{11C867D1-9022-7A67-2EC9-5CDD8D22B8D6}"/>
                  </a:ext>
                </a:extLst>
              </p:cNvPr>
              <p:cNvSpPr/>
              <p:nvPr/>
            </p:nvSpPr>
            <p:spPr>
              <a:xfrm>
                <a:off x="9937662" y="3443182"/>
                <a:ext cx="54223" cy="43626"/>
              </a:xfrm>
              <a:custGeom>
                <a:avLst/>
                <a:gdLst>
                  <a:gd name="f0" fmla="val 10800000"/>
                  <a:gd name="f1" fmla="val 5400000"/>
                  <a:gd name="f2" fmla="val 180"/>
                  <a:gd name="f3" fmla="val w"/>
                  <a:gd name="f4" fmla="val h"/>
                  <a:gd name="f5" fmla="val 0"/>
                  <a:gd name="f6" fmla="val 10"/>
                  <a:gd name="f7" fmla="val 9"/>
                  <a:gd name="f8" fmla="val 2"/>
                  <a:gd name="f9" fmla="val 1"/>
                  <a:gd name="f10" fmla="val 3"/>
                  <a:gd name="f11" fmla="val 4"/>
                  <a:gd name="f12" fmla="val 5"/>
                  <a:gd name="f13" fmla="val 6"/>
                  <a:gd name="f14" fmla="val 7"/>
                  <a:gd name="f15" fmla="val 8"/>
                  <a:gd name="f16" fmla="+- 0 0 -90"/>
                  <a:gd name="f17" fmla="*/ f3 1 10"/>
                  <a:gd name="f18" fmla="*/ f4 1 9"/>
                  <a:gd name="f19" fmla="+- f7 0 f5"/>
                  <a:gd name="f20" fmla="+- f6 0 f5"/>
                  <a:gd name="f21" fmla="*/ f16 f0 1"/>
                  <a:gd name="f22" fmla="*/ f20 1 10"/>
                  <a:gd name="f23" fmla="*/ f19 1 9"/>
                  <a:gd name="f24" fmla="*/ f21 1 f2"/>
                  <a:gd name="f25" fmla="*/ 2 1 f22"/>
                  <a:gd name="f26" fmla="*/ 2 1 f23"/>
                  <a:gd name="f27" fmla="*/ 3 1 f22"/>
                  <a:gd name="f28" fmla="*/ 1 1 f23"/>
                  <a:gd name="f29" fmla="*/ 4 1 f22"/>
                  <a:gd name="f30" fmla="*/ 0 1 f23"/>
                  <a:gd name="f31" fmla="*/ 7 1 f22"/>
                  <a:gd name="f32" fmla="*/ 9 1 f22"/>
                  <a:gd name="f33" fmla="*/ 4 1 f23"/>
                  <a:gd name="f34" fmla="*/ 8 1 f22"/>
                  <a:gd name="f35" fmla="*/ 5 1 f23"/>
                  <a:gd name="f36" fmla="*/ 6 1 f23"/>
                  <a:gd name="f37" fmla="*/ 6 1 f22"/>
                  <a:gd name="f38" fmla="*/ 5 1 f22"/>
                  <a:gd name="f39" fmla="*/ 7 1 f23"/>
                  <a:gd name="f40" fmla="*/ 8 1 f23"/>
                  <a:gd name="f41" fmla="*/ 1 1 f22"/>
                  <a:gd name="f42" fmla="*/ 0 1 f22"/>
                  <a:gd name="f43" fmla="*/ 3 1 f23"/>
                  <a:gd name="f44" fmla="*/ f6 1 f22"/>
                  <a:gd name="f45" fmla="*/ f7 1 f23"/>
                  <a:gd name="f46" fmla="+- f24 0 f1"/>
                  <a:gd name="f47" fmla="*/ f42 f17 1"/>
                  <a:gd name="f48" fmla="*/ f44 f17 1"/>
                  <a:gd name="f49" fmla="*/ f45 f18 1"/>
                  <a:gd name="f50" fmla="*/ f30 f18 1"/>
                  <a:gd name="f51" fmla="*/ f25 f17 1"/>
                  <a:gd name="f52" fmla="*/ f26 f18 1"/>
                  <a:gd name="f53" fmla="*/ f27 f17 1"/>
                  <a:gd name="f54" fmla="*/ f28 f18 1"/>
                  <a:gd name="f55" fmla="*/ f29 f17 1"/>
                  <a:gd name="f56" fmla="*/ f31 f17 1"/>
                  <a:gd name="f57" fmla="*/ f32 f17 1"/>
                  <a:gd name="f58" fmla="*/ f33 f18 1"/>
                  <a:gd name="f59" fmla="*/ f34 f17 1"/>
                  <a:gd name="f60" fmla="*/ f35 f18 1"/>
                  <a:gd name="f61" fmla="*/ f36 f18 1"/>
                  <a:gd name="f62" fmla="*/ f37 f17 1"/>
                  <a:gd name="f63" fmla="*/ f38 f17 1"/>
                  <a:gd name="f64" fmla="*/ f39 f18 1"/>
                  <a:gd name="f65" fmla="*/ f40 f18 1"/>
                  <a:gd name="f66" fmla="*/ f41 f17 1"/>
                  <a:gd name="f67" fmla="*/ f43 f18 1"/>
                </a:gdLst>
                <a:ahLst/>
                <a:cxnLst>
                  <a:cxn ang="3cd4">
                    <a:pos x="hc" y="t"/>
                  </a:cxn>
                  <a:cxn ang="0">
                    <a:pos x="r" y="vc"/>
                  </a:cxn>
                  <a:cxn ang="cd4">
                    <a:pos x="hc" y="b"/>
                  </a:cxn>
                  <a:cxn ang="cd2">
                    <a:pos x="l" y="vc"/>
                  </a:cxn>
                  <a:cxn ang="f46">
                    <a:pos x="f51" y="f52"/>
                  </a:cxn>
                  <a:cxn ang="f46">
                    <a:pos x="f53" y="f54"/>
                  </a:cxn>
                  <a:cxn ang="f46">
                    <a:pos x="f53" y="f52"/>
                  </a:cxn>
                  <a:cxn ang="f46">
                    <a:pos x="f55" y="f54"/>
                  </a:cxn>
                  <a:cxn ang="f46">
                    <a:pos x="f55" y="f50"/>
                  </a:cxn>
                  <a:cxn ang="f46">
                    <a:pos x="f56" y="f50"/>
                  </a:cxn>
                  <a:cxn ang="f46">
                    <a:pos x="f57" y="f52"/>
                  </a:cxn>
                  <a:cxn ang="f46">
                    <a:pos x="f57" y="f58"/>
                  </a:cxn>
                  <a:cxn ang="f46">
                    <a:pos x="f59" y="f60"/>
                  </a:cxn>
                  <a:cxn ang="f46">
                    <a:pos x="f59" y="f61"/>
                  </a:cxn>
                  <a:cxn ang="f46">
                    <a:pos x="f62" y="f60"/>
                  </a:cxn>
                  <a:cxn ang="f46">
                    <a:pos x="f63" y="f64"/>
                  </a:cxn>
                  <a:cxn ang="f46">
                    <a:pos x="f63" y="f65"/>
                  </a:cxn>
                  <a:cxn ang="f46">
                    <a:pos x="f63" y="f65"/>
                  </a:cxn>
                  <a:cxn ang="f46">
                    <a:pos x="f55" y="f65"/>
                  </a:cxn>
                  <a:cxn ang="f46">
                    <a:pos x="f53" y="f65"/>
                  </a:cxn>
                  <a:cxn ang="f46">
                    <a:pos x="f53" y="f65"/>
                  </a:cxn>
                  <a:cxn ang="f46">
                    <a:pos x="f51" y="f61"/>
                  </a:cxn>
                  <a:cxn ang="f46">
                    <a:pos x="f66" y="f61"/>
                  </a:cxn>
                  <a:cxn ang="f46">
                    <a:pos x="f47" y="f61"/>
                  </a:cxn>
                  <a:cxn ang="f46">
                    <a:pos x="f66" y="f60"/>
                  </a:cxn>
                  <a:cxn ang="f46">
                    <a:pos x="f66" y="f67"/>
                  </a:cxn>
                  <a:cxn ang="f46">
                    <a:pos x="f51" y="f52"/>
                  </a:cxn>
                </a:cxnLst>
                <a:rect l="f47" t="f50" r="f48" b="f49"/>
                <a:pathLst>
                  <a:path w="10" h="9">
                    <a:moveTo>
                      <a:pt x="f8" y="f8"/>
                    </a:moveTo>
                    <a:cubicBezTo>
                      <a:pt x="f8" y="f9"/>
                      <a:pt x="f8" y="f9"/>
                      <a:pt x="f10" y="f9"/>
                    </a:cubicBezTo>
                    <a:cubicBezTo>
                      <a:pt x="f10" y="f9"/>
                      <a:pt x="f10" y="f8"/>
                      <a:pt x="f10" y="f8"/>
                    </a:cubicBezTo>
                    <a:cubicBezTo>
                      <a:pt x="f10" y="f8"/>
                      <a:pt x="f11" y="f9"/>
                      <a:pt x="f11" y="f9"/>
                    </a:cubicBezTo>
                    <a:cubicBezTo>
                      <a:pt x="f11" y="f9"/>
                      <a:pt x="f11" y="f9"/>
                      <a:pt x="f11" y="f5"/>
                    </a:cubicBezTo>
                    <a:cubicBezTo>
                      <a:pt x="f12" y="f5"/>
                      <a:pt x="f13" y="f5"/>
                      <a:pt x="f14" y="f5"/>
                    </a:cubicBezTo>
                    <a:cubicBezTo>
                      <a:pt x="f14" y="f9"/>
                      <a:pt x="f15" y="f9"/>
                      <a:pt x="f7" y="f8"/>
                    </a:cubicBezTo>
                    <a:cubicBezTo>
                      <a:pt x="f7" y="f8"/>
                      <a:pt x="f6" y="f10"/>
                      <a:pt x="f7" y="f11"/>
                    </a:cubicBezTo>
                    <a:cubicBezTo>
                      <a:pt x="f7" y="f11"/>
                      <a:pt x="f7" y="f11"/>
                      <a:pt x="f15" y="f12"/>
                    </a:cubicBezTo>
                    <a:cubicBezTo>
                      <a:pt x="f15" y="f12"/>
                      <a:pt x="f15" y="f13"/>
                      <a:pt x="f15" y="f13"/>
                    </a:cubicBezTo>
                    <a:cubicBezTo>
                      <a:pt x="f14" y="f13"/>
                      <a:pt x="f14" y="f12"/>
                      <a:pt x="f13" y="f12"/>
                    </a:cubicBezTo>
                    <a:cubicBezTo>
                      <a:pt x="f12" y="f13"/>
                      <a:pt x="f12" y="f13"/>
                      <a:pt x="f12" y="f14"/>
                    </a:cubicBezTo>
                    <a:cubicBezTo>
                      <a:pt x="f12" y="f14"/>
                      <a:pt x="f12" y="f15"/>
                      <a:pt x="f12" y="f15"/>
                    </a:cubicBezTo>
                    <a:cubicBezTo>
                      <a:pt x="f12" y="f15"/>
                      <a:pt x="f12" y="f15"/>
                      <a:pt x="f12" y="f15"/>
                    </a:cubicBezTo>
                    <a:cubicBezTo>
                      <a:pt x="f12" y="f7"/>
                      <a:pt x="f11" y="f7"/>
                      <a:pt x="f11" y="f15"/>
                    </a:cubicBezTo>
                    <a:cubicBezTo>
                      <a:pt x="f10" y="f15"/>
                      <a:pt x="f10" y="f15"/>
                      <a:pt x="f10" y="f15"/>
                    </a:cubicBezTo>
                    <a:cubicBezTo>
                      <a:pt x="f10" y="f15"/>
                      <a:pt x="f10" y="f15"/>
                      <a:pt x="f10" y="f15"/>
                    </a:cubicBezTo>
                    <a:cubicBezTo>
                      <a:pt x="f8" y="f15"/>
                      <a:pt x="f10" y="f14"/>
                      <a:pt x="f8" y="f13"/>
                    </a:cubicBezTo>
                    <a:cubicBezTo>
                      <a:pt x="f8" y="f13"/>
                      <a:pt x="f8" y="f13"/>
                      <a:pt x="f9" y="f13"/>
                    </a:cubicBezTo>
                    <a:cubicBezTo>
                      <a:pt x="f9" y="f13"/>
                      <a:pt x="f5" y="f14"/>
                      <a:pt x="f5" y="f13"/>
                    </a:cubicBezTo>
                    <a:cubicBezTo>
                      <a:pt x="f5" y="f13"/>
                      <a:pt x="f9" y="f12"/>
                      <a:pt x="f9" y="f12"/>
                    </a:cubicBezTo>
                    <a:cubicBezTo>
                      <a:pt x="f9" y="f11"/>
                      <a:pt x="f9" y="f11"/>
                      <a:pt x="f9" y="f10"/>
                    </a:cubicBezTo>
                    <a:cubicBezTo>
                      <a:pt x="f9" y="f8"/>
                      <a:pt x="f8" y="f8"/>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98" name="Japan">
                <a:extLst>
                  <a:ext uri="{FF2B5EF4-FFF2-40B4-BE49-F238E27FC236}">
                    <a16:creationId xmlns:a16="http://schemas.microsoft.com/office/drawing/2014/main" id="{69BC7356-A6B4-738D-7029-D3618E1648CF}"/>
                  </a:ext>
                </a:extLst>
              </p:cNvPr>
              <p:cNvSpPr/>
              <p:nvPr/>
            </p:nvSpPr>
            <p:spPr>
              <a:xfrm>
                <a:off x="9876663" y="3457721"/>
                <a:ext cx="58741" cy="78940"/>
              </a:xfrm>
              <a:custGeom>
                <a:avLst/>
                <a:gdLst>
                  <a:gd name="f0" fmla="val 10800000"/>
                  <a:gd name="f1" fmla="val 5400000"/>
                  <a:gd name="f2" fmla="val 180"/>
                  <a:gd name="f3" fmla="val w"/>
                  <a:gd name="f4" fmla="val h"/>
                  <a:gd name="f5" fmla="val 0"/>
                  <a:gd name="f6" fmla="val 11"/>
                  <a:gd name="f7" fmla="val 16"/>
                  <a:gd name="f8" fmla="val 2"/>
                  <a:gd name="f9" fmla="val 1"/>
                  <a:gd name="f10" fmla="val 3"/>
                  <a:gd name="f11" fmla="val 4"/>
                  <a:gd name="f12" fmla="val 5"/>
                  <a:gd name="f13" fmla="val 6"/>
                  <a:gd name="f14" fmla="val 7"/>
                  <a:gd name="f15" fmla="val 9"/>
                  <a:gd name="f16" fmla="val 10"/>
                  <a:gd name="f17" fmla="val 8"/>
                  <a:gd name="f18" fmla="val 12"/>
                  <a:gd name="f19" fmla="val 13"/>
                  <a:gd name="f20" fmla="val 14"/>
                  <a:gd name="f21" fmla="val 15"/>
                  <a:gd name="f22" fmla="+- 0 0 -90"/>
                  <a:gd name="f23" fmla="*/ f3 1 11"/>
                  <a:gd name="f24" fmla="*/ f4 1 16"/>
                  <a:gd name="f25" fmla="+- f7 0 f5"/>
                  <a:gd name="f26" fmla="+- f6 0 f5"/>
                  <a:gd name="f27" fmla="*/ f22 f0 1"/>
                  <a:gd name="f28" fmla="*/ f26 1 11"/>
                  <a:gd name="f29" fmla="*/ f25 1 16"/>
                  <a:gd name="f30" fmla="*/ f27 1 f2"/>
                  <a:gd name="f31" fmla="*/ 2 1 f28"/>
                  <a:gd name="f32" fmla="*/ 1 1 f29"/>
                  <a:gd name="f33" fmla="*/ 5 1 f28"/>
                  <a:gd name="f34" fmla="*/ 0 1 f29"/>
                  <a:gd name="f35" fmla="*/ 2 1 f29"/>
                  <a:gd name="f36" fmla="*/ 7 1 f28"/>
                  <a:gd name="f37" fmla="*/ 9 1 f28"/>
                  <a:gd name="f38" fmla="*/ 3 1 f29"/>
                  <a:gd name="f39" fmla="*/ 10 1 f28"/>
                  <a:gd name="f40" fmla="*/ 4 1 f29"/>
                  <a:gd name="f41" fmla="*/ 11 1 f28"/>
                  <a:gd name="f42" fmla="*/ 5 1 f29"/>
                  <a:gd name="f43" fmla="*/ 6 1 f29"/>
                  <a:gd name="f44" fmla="*/ 11 1 f29"/>
                  <a:gd name="f45" fmla="*/ 12 1 f29"/>
                  <a:gd name="f46" fmla="*/ 14 1 f29"/>
                  <a:gd name="f47" fmla="*/ 15 1 f29"/>
                  <a:gd name="f48" fmla="*/ 16 1 f29"/>
                  <a:gd name="f49" fmla="*/ 13 1 f29"/>
                  <a:gd name="f50" fmla="*/ 6 1 f28"/>
                  <a:gd name="f51" fmla="*/ 9 1 f29"/>
                  <a:gd name="f52" fmla="*/ 8 1 f29"/>
                  <a:gd name="f53" fmla="*/ 3 1 f28"/>
                  <a:gd name="f54" fmla="*/ 4 1 f28"/>
                  <a:gd name="f55" fmla="*/ 7 1 f29"/>
                  <a:gd name="f56" fmla="*/ 0 1 f28"/>
                  <a:gd name="f57" fmla="*/ 1 1 f28"/>
                  <a:gd name="f58" fmla="*/ f6 1 f28"/>
                  <a:gd name="f59" fmla="*/ f7 1 f29"/>
                  <a:gd name="f60" fmla="+- f30 0 f1"/>
                  <a:gd name="f61" fmla="*/ f56 f23 1"/>
                  <a:gd name="f62" fmla="*/ f58 f23 1"/>
                  <a:gd name="f63" fmla="*/ f59 f24 1"/>
                  <a:gd name="f64" fmla="*/ f34 f24 1"/>
                  <a:gd name="f65" fmla="*/ f31 f23 1"/>
                  <a:gd name="f66" fmla="*/ f32 f24 1"/>
                  <a:gd name="f67" fmla="*/ f33 f23 1"/>
                  <a:gd name="f68" fmla="*/ f35 f24 1"/>
                  <a:gd name="f69" fmla="*/ f36 f23 1"/>
                  <a:gd name="f70" fmla="*/ f37 f23 1"/>
                  <a:gd name="f71" fmla="*/ f38 f24 1"/>
                  <a:gd name="f72" fmla="*/ f39 f23 1"/>
                  <a:gd name="f73" fmla="*/ f40 f24 1"/>
                  <a:gd name="f74" fmla="*/ f41 f23 1"/>
                  <a:gd name="f75" fmla="*/ f42 f24 1"/>
                  <a:gd name="f76" fmla="*/ f43 f24 1"/>
                  <a:gd name="f77" fmla="*/ f44 f24 1"/>
                  <a:gd name="f78" fmla="*/ f45 f24 1"/>
                  <a:gd name="f79" fmla="*/ f46 f24 1"/>
                  <a:gd name="f80" fmla="*/ f47 f24 1"/>
                  <a:gd name="f81" fmla="*/ f48 f24 1"/>
                  <a:gd name="f82" fmla="*/ f49 f24 1"/>
                  <a:gd name="f83" fmla="*/ f50 f23 1"/>
                  <a:gd name="f84" fmla="*/ f51 f24 1"/>
                  <a:gd name="f85" fmla="*/ f52 f24 1"/>
                  <a:gd name="f86" fmla="*/ f53 f23 1"/>
                  <a:gd name="f87" fmla="*/ f54 f23 1"/>
                  <a:gd name="f88" fmla="*/ f55 f24 1"/>
                  <a:gd name="f89" fmla="*/ f57 f23 1"/>
                </a:gdLst>
                <a:ahLst/>
                <a:cxnLst>
                  <a:cxn ang="3cd4">
                    <a:pos x="hc" y="t"/>
                  </a:cxn>
                  <a:cxn ang="0">
                    <a:pos x="r" y="vc"/>
                  </a:cxn>
                  <a:cxn ang="cd4">
                    <a:pos x="hc" y="b"/>
                  </a:cxn>
                  <a:cxn ang="cd2">
                    <a:pos x="l" y="vc"/>
                  </a:cxn>
                  <a:cxn ang="f60">
                    <a:pos x="f65" y="f66"/>
                  </a:cxn>
                  <a:cxn ang="f60">
                    <a:pos x="f67" y="f64"/>
                  </a:cxn>
                  <a:cxn ang="f60">
                    <a:pos x="f67" y="f68"/>
                  </a:cxn>
                  <a:cxn ang="f60">
                    <a:pos x="f69" y="f68"/>
                  </a:cxn>
                  <a:cxn ang="f60">
                    <a:pos x="f70" y="f68"/>
                  </a:cxn>
                  <a:cxn ang="f60">
                    <a:pos x="f70" y="f71"/>
                  </a:cxn>
                  <a:cxn ang="f60">
                    <a:pos x="f72" y="f73"/>
                  </a:cxn>
                  <a:cxn ang="f60">
                    <a:pos x="f74" y="f75"/>
                  </a:cxn>
                  <a:cxn ang="f60">
                    <a:pos x="f74" y="f75"/>
                  </a:cxn>
                  <a:cxn ang="f60">
                    <a:pos x="f74" y="f75"/>
                  </a:cxn>
                  <a:cxn ang="f60">
                    <a:pos x="f74" y="f76"/>
                  </a:cxn>
                  <a:cxn ang="f60">
                    <a:pos x="f74" y="f77"/>
                  </a:cxn>
                  <a:cxn ang="f60">
                    <a:pos x="f74" y="f78"/>
                  </a:cxn>
                  <a:cxn ang="f60">
                    <a:pos x="f74" y="f79"/>
                  </a:cxn>
                  <a:cxn ang="f60">
                    <a:pos x="f72" y="f79"/>
                  </a:cxn>
                  <a:cxn ang="f60">
                    <a:pos x="f72" y="f80"/>
                  </a:cxn>
                  <a:cxn ang="f60">
                    <a:pos x="f74" y="f80"/>
                  </a:cxn>
                  <a:cxn ang="f60">
                    <a:pos x="f72" y="f81"/>
                  </a:cxn>
                  <a:cxn ang="f60">
                    <a:pos x="f70" y="f81"/>
                  </a:cxn>
                  <a:cxn ang="f60">
                    <a:pos x="f72" y="f80"/>
                  </a:cxn>
                  <a:cxn ang="f60">
                    <a:pos x="f70" y="f80"/>
                  </a:cxn>
                  <a:cxn ang="f60">
                    <a:pos x="f70" y="f79"/>
                  </a:cxn>
                  <a:cxn ang="f60">
                    <a:pos x="f70" y="f79"/>
                  </a:cxn>
                  <a:cxn ang="f60">
                    <a:pos x="f70" y="f80"/>
                  </a:cxn>
                  <a:cxn ang="f60">
                    <a:pos x="f70" y="f81"/>
                  </a:cxn>
                  <a:cxn ang="f60">
                    <a:pos x="f69" y="f81"/>
                  </a:cxn>
                  <a:cxn ang="f60">
                    <a:pos x="f69" y="f80"/>
                  </a:cxn>
                  <a:cxn ang="f60">
                    <a:pos x="f69" y="f79"/>
                  </a:cxn>
                  <a:cxn ang="f60">
                    <a:pos x="f67" y="f82"/>
                  </a:cxn>
                  <a:cxn ang="f60">
                    <a:pos x="f67" y="f78"/>
                  </a:cxn>
                  <a:cxn ang="f60">
                    <a:pos x="f83" y="f78"/>
                  </a:cxn>
                  <a:cxn ang="f60">
                    <a:pos x="f67" y="f84"/>
                  </a:cxn>
                  <a:cxn ang="f60">
                    <a:pos x="f67" y="f85"/>
                  </a:cxn>
                  <a:cxn ang="f60">
                    <a:pos x="f86" y="f76"/>
                  </a:cxn>
                  <a:cxn ang="f60">
                    <a:pos x="f86" y="f76"/>
                  </a:cxn>
                  <a:cxn ang="f60">
                    <a:pos x="f87" y="f88"/>
                  </a:cxn>
                  <a:cxn ang="f60">
                    <a:pos x="f86" y="f85"/>
                  </a:cxn>
                  <a:cxn ang="f60">
                    <a:pos x="f65" y="f85"/>
                  </a:cxn>
                  <a:cxn ang="f60">
                    <a:pos x="f65" y="f88"/>
                  </a:cxn>
                  <a:cxn ang="f60">
                    <a:pos x="f61" y="f75"/>
                  </a:cxn>
                  <a:cxn ang="f60">
                    <a:pos x="f61" y="f73"/>
                  </a:cxn>
                  <a:cxn ang="f60">
                    <a:pos x="f89" y="f71"/>
                  </a:cxn>
                  <a:cxn ang="f60">
                    <a:pos x="f89" y="f71"/>
                  </a:cxn>
                  <a:cxn ang="f60">
                    <a:pos x="f65" y="f66"/>
                  </a:cxn>
                </a:cxnLst>
                <a:rect l="f61" t="f64" r="f62" b="f63"/>
                <a:pathLst>
                  <a:path w="11" h="16">
                    <a:moveTo>
                      <a:pt x="f8" y="f9"/>
                    </a:moveTo>
                    <a:cubicBezTo>
                      <a:pt x="f10" y="f5"/>
                      <a:pt x="f11" y="f9"/>
                      <a:pt x="f12" y="f5"/>
                    </a:cubicBezTo>
                    <a:cubicBezTo>
                      <a:pt x="f13" y="f9"/>
                      <a:pt x="f12" y="f9"/>
                      <a:pt x="f12" y="f8"/>
                    </a:cubicBezTo>
                    <a:cubicBezTo>
                      <a:pt x="f12" y="f8"/>
                      <a:pt x="f14" y="f8"/>
                      <a:pt x="f14" y="f8"/>
                    </a:cubicBezTo>
                    <a:cubicBezTo>
                      <a:pt x="f14" y="f9"/>
                      <a:pt x="f15" y="f8"/>
                      <a:pt x="f15" y="f8"/>
                    </a:cubicBezTo>
                    <a:cubicBezTo>
                      <a:pt x="f15" y="f10"/>
                      <a:pt x="f15" y="f10"/>
                      <a:pt x="f15" y="f10"/>
                    </a:cubicBezTo>
                    <a:cubicBezTo>
                      <a:pt x="f15" y="f11"/>
                      <a:pt x="f16" y="f11"/>
                      <a:pt x="f16" y="f11"/>
                    </a:cubicBezTo>
                    <a:cubicBezTo>
                      <a:pt x="f16" y="f11"/>
                      <a:pt x="f16" y="f11"/>
                      <a:pt x="f6" y="f12"/>
                    </a:cubicBezTo>
                    <a:cubicBezTo>
                      <a:pt x="f6" y="f12"/>
                      <a:pt x="f6" y="f12"/>
                      <a:pt x="f6" y="f12"/>
                    </a:cubicBezTo>
                    <a:cubicBezTo>
                      <a:pt x="f6" y="f12"/>
                      <a:pt x="f6" y="f12"/>
                      <a:pt x="f6" y="f12"/>
                    </a:cubicBezTo>
                    <a:cubicBezTo>
                      <a:pt x="f6" y="f12"/>
                      <a:pt x="f6" y="f13"/>
                      <a:pt x="f6" y="f13"/>
                    </a:cubicBezTo>
                    <a:cubicBezTo>
                      <a:pt x="f16" y="f17"/>
                      <a:pt x="f6" y="f15"/>
                      <a:pt x="f6" y="f6"/>
                    </a:cubicBezTo>
                    <a:cubicBezTo>
                      <a:pt x="f6" y="f6"/>
                      <a:pt x="f6" y="f18"/>
                      <a:pt x="f6" y="f18"/>
                    </a:cubicBezTo>
                    <a:cubicBezTo>
                      <a:pt x="f6" y="f19"/>
                      <a:pt x="f6" y="f20"/>
                      <a:pt x="f6" y="f20"/>
                    </a:cubicBezTo>
                    <a:cubicBezTo>
                      <a:pt x="f6" y="f21"/>
                      <a:pt x="f6" y="f21"/>
                      <a:pt x="f16" y="f20"/>
                    </a:cubicBezTo>
                    <a:cubicBezTo>
                      <a:pt x="f16" y="f21"/>
                      <a:pt x="f16" y="f21"/>
                      <a:pt x="f16" y="f21"/>
                    </a:cubicBezTo>
                    <a:cubicBezTo>
                      <a:pt x="f6" y="f21"/>
                      <a:pt x="f6" y="f21"/>
                      <a:pt x="f6" y="f21"/>
                    </a:cubicBezTo>
                    <a:cubicBezTo>
                      <a:pt x="f16" y="f7"/>
                      <a:pt x="f16" y="f7"/>
                      <a:pt x="f16" y="f7"/>
                    </a:cubicBezTo>
                    <a:cubicBezTo>
                      <a:pt x="f15" y="f7"/>
                      <a:pt x="f15" y="f7"/>
                      <a:pt x="f15" y="f7"/>
                    </a:cubicBezTo>
                    <a:cubicBezTo>
                      <a:pt x="f15" y="f7"/>
                      <a:pt x="f16" y="f21"/>
                      <a:pt x="f16" y="f21"/>
                    </a:cubicBezTo>
                    <a:cubicBezTo>
                      <a:pt x="f16" y="f21"/>
                      <a:pt x="f15" y="f21"/>
                      <a:pt x="f15" y="f21"/>
                    </a:cubicBezTo>
                    <a:cubicBezTo>
                      <a:pt x="f15" y="f20"/>
                      <a:pt x="f15" y="f20"/>
                      <a:pt x="f15" y="f20"/>
                    </a:cubicBezTo>
                    <a:cubicBezTo>
                      <a:pt x="f15" y="f20"/>
                      <a:pt x="f15" y="f20"/>
                      <a:pt x="f15" y="f20"/>
                    </a:cubicBezTo>
                    <a:cubicBezTo>
                      <a:pt x="f15" y="f20"/>
                      <a:pt x="f15" y="f21"/>
                      <a:pt x="f15" y="f21"/>
                    </a:cubicBezTo>
                    <a:cubicBezTo>
                      <a:pt x="f15" y="f21"/>
                      <a:pt x="f15" y="f7"/>
                      <a:pt x="f15" y="f7"/>
                    </a:cubicBezTo>
                    <a:cubicBezTo>
                      <a:pt x="f17" y="f7"/>
                      <a:pt x="f14" y="f7"/>
                      <a:pt x="f14" y="f7"/>
                    </a:cubicBezTo>
                    <a:cubicBezTo>
                      <a:pt x="f14" y="f21"/>
                      <a:pt x="f17" y="f21"/>
                      <a:pt x="f14" y="f21"/>
                    </a:cubicBezTo>
                    <a:cubicBezTo>
                      <a:pt x="f14" y="f20"/>
                      <a:pt x="f14" y="f20"/>
                      <a:pt x="f14" y="f20"/>
                    </a:cubicBezTo>
                    <a:cubicBezTo>
                      <a:pt x="f13" y="f20"/>
                      <a:pt x="f13" y="f19"/>
                      <a:pt x="f12" y="f19"/>
                    </a:cubicBezTo>
                    <a:cubicBezTo>
                      <a:pt x="f12" y="f19"/>
                      <a:pt x="f12" y="f18"/>
                      <a:pt x="f12" y="f18"/>
                    </a:cubicBezTo>
                    <a:cubicBezTo>
                      <a:pt x="f12" y="f18"/>
                      <a:pt x="f12" y="f18"/>
                      <a:pt x="f13" y="f18"/>
                    </a:cubicBezTo>
                    <a:cubicBezTo>
                      <a:pt x="f13" y="f6"/>
                      <a:pt x="f13" y="f16"/>
                      <a:pt x="f12" y="f15"/>
                    </a:cubicBezTo>
                    <a:cubicBezTo>
                      <a:pt x="f12" y="f15"/>
                      <a:pt x="f12" y="f17"/>
                      <a:pt x="f12" y="f17"/>
                    </a:cubicBezTo>
                    <a:cubicBezTo>
                      <a:pt x="f12" y="f14"/>
                      <a:pt x="f11" y="f14"/>
                      <a:pt x="f10" y="f13"/>
                    </a:cubicBezTo>
                    <a:cubicBezTo>
                      <a:pt x="f10" y="f13"/>
                      <a:pt x="f10" y="f13"/>
                      <a:pt x="f10" y="f13"/>
                    </a:cubicBezTo>
                    <a:cubicBezTo>
                      <a:pt x="f10" y="f14"/>
                      <a:pt x="f11" y="f14"/>
                      <a:pt x="f11" y="f14"/>
                    </a:cubicBezTo>
                    <a:cubicBezTo>
                      <a:pt x="f11" y="f14"/>
                      <a:pt x="f10" y="f14"/>
                      <a:pt x="f10" y="f17"/>
                    </a:cubicBezTo>
                    <a:cubicBezTo>
                      <a:pt x="f10" y="f17"/>
                      <a:pt x="f10" y="f17"/>
                      <a:pt x="f8" y="f17"/>
                    </a:cubicBezTo>
                    <a:cubicBezTo>
                      <a:pt x="f8" y="f14"/>
                      <a:pt x="f8" y="f14"/>
                      <a:pt x="f8" y="f14"/>
                    </a:cubicBezTo>
                    <a:cubicBezTo>
                      <a:pt x="f9" y="f14"/>
                      <a:pt x="f5" y="f13"/>
                      <a:pt x="f5" y="f12"/>
                    </a:cubicBezTo>
                    <a:cubicBezTo>
                      <a:pt x="f5" y="f12"/>
                      <a:pt x="f5" y="f11"/>
                      <a:pt x="f5" y="f11"/>
                    </a:cubicBezTo>
                    <a:cubicBezTo>
                      <a:pt x="f5" y="f8"/>
                      <a:pt x="f5" y="f10"/>
                      <a:pt x="f9" y="f10"/>
                    </a:cubicBezTo>
                    <a:cubicBezTo>
                      <a:pt x="f9" y="f10"/>
                      <a:pt x="f9" y="f10"/>
                      <a:pt x="f9" y="f10"/>
                    </a:cubicBezTo>
                    <a:cubicBezTo>
                      <a:pt x="f8" y="f8"/>
                      <a:pt x="f9" y="f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99" name="Freeform 103">
                <a:extLst>
                  <a:ext uri="{FF2B5EF4-FFF2-40B4-BE49-F238E27FC236}">
                    <a16:creationId xmlns:a16="http://schemas.microsoft.com/office/drawing/2014/main" id="{4314126E-430C-52DA-E0A9-0CCA99C39227}"/>
                  </a:ext>
                </a:extLst>
              </p:cNvPr>
              <p:cNvSpPr/>
              <p:nvPr/>
            </p:nvSpPr>
            <p:spPr>
              <a:xfrm>
                <a:off x="3597898" y="2849023"/>
                <a:ext cx="101672" cy="43626"/>
              </a:xfrm>
              <a:custGeom>
                <a:avLst/>
                <a:gdLst>
                  <a:gd name="f0" fmla="val 10800000"/>
                  <a:gd name="f1" fmla="val 5400000"/>
                  <a:gd name="f2" fmla="val 180"/>
                  <a:gd name="f3" fmla="val w"/>
                  <a:gd name="f4" fmla="val h"/>
                  <a:gd name="f5" fmla="val 0"/>
                  <a:gd name="f6" fmla="val 19"/>
                  <a:gd name="f7" fmla="val 9"/>
                  <a:gd name="f8" fmla="val 4"/>
                  <a:gd name="f9" fmla="val 5"/>
                  <a:gd name="f10" fmla="val 3"/>
                  <a:gd name="f11" fmla="val 7"/>
                  <a:gd name="f12" fmla="val 8"/>
                  <a:gd name="f13" fmla="val 10"/>
                  <a:gd name="f14" fmla="val 2"/>
                  <a:gd name="f15" fmla="val 11"/>
                  <a:gd name="f16" fmla="val 13"/>
                  <a:gd name="f17" fmla="val 14"/>
                  <a:gd name="f18" fmla="val 1"/>
                  <a:gd name="f19" fmla="val 16"/>
                  <a:gd name="f20" fmla="val 17"/>
                  <a:gd name="f21" fmla="val 18"/>
                  <a:gd name="f22" fmla="val 6"/>
                  <a:gd name="f23" fmla="val 12"/>
                  <a:gd name="f24" fmla="val 15"/>
                  <a:gd name="f25" fmla="+- 0 0 -90"/>
                  <a:gd name="f26" fmla="*/ f3 1 19"/>
                  <a:gd name="f27" fmla="*/ f4 1 9"/>
                  <a:gd name="f28" fmla="+- f7 0 f5"/>
                  <a:gd name="f29" fmla="+- f6 0 f5"/>
                  <a:gd name="f30" fmla="*/ f25 f0 1"/>
                  <a:gd name="f31" fmla="*/ f29 1 19"/>
                  <a:gd name="f32" fmla="*/ f28 1 9"/>
                  <a:gd name="f33" fmla="*/ f30 1 f2"/>
                  <a:gd name="f34" fmla="*/ 4 1 f31"/>
                  <a:gd name="f35" fmla="*/ 4 1 f32"/>
                  <a:gd name="f36" fmla="*/ 8 1 f31"/>
                  <a:gd name="f37" fmla="*/ 3 1 f32"/>
                  <a:gd name="f38" fmla="*/ 9 1 f31"/>
                  <a:gd name="f39" fmla="*/ 2 1 f32"/>
                  <a:gd name="f40" fmla="*/ 11 1 f31"/>
                  <a:gd name="f41" fmla="*/ 14 1 f31"/>
                  <a:gd name="f42" fmla="*/ 1 1 f32"/>
                  <a:gd name="f43" fmla="*/ 16 1 f31"/>
                  <a:gd name="f44" fmla="*/ 17 1 f31"/>
                  <a:gd name="f45" fmla="*/ 6 1 f32"/>
                  <a:gd name="f46" fmla="*/ 7 1 f32"/>
                  <a:gd name="f47" fmla="*/ 10 1 f31"/>
                  <a:gd name="f48" fmla="*/ 6 1 f31"/>
                  <a:gd name="f49" fmla="*/ 9 1 f32"/>
                  <a:gd name="f50" fmla="*/ 8 1 f32"/>
                  <a:gd name="f51" fmla="*/ 0 1 f31"/>
                  <a:gd name="f52" fmla="*/ f6 1 f31"/>
                  <a:gd name="f53" fmla="*/ 0 1 f32"/>
                  <a:gd name="f54" fmla="*/ f7 1 f32"/>
                  <a:gd name="f55" fmla="+- f33 0 f1"/>
                  <a:gd name="f56" fmla="*/ f51 f26 1"/>
                  <a:gd name="f57" fmla="*/ f52 f26 1"/>
                  <a:gd name="f58" fmla="*/ f54 f27 1"/>
                  <a:gd name="f59" fmla="*/ f53 f27 1"/>
                  <a:gd name="f60" fmla="*/ f34 f26 1"/>
                  <a:gd name="f61" fmla="*/ f35 f27 1"/>
                  <a:gd name="f62" fmla="*/ f36 f26 1"/>
                  <a:gd name="f63" fmla="*/ f37 f27 1"/>
                  <a:gd name="f64" fmla="*/ f38 f26 1"/>
                  <a:gd name="f65" fmla="*/ f39 f27 1"/>
                  <a:gd name="f66" fmla="*/ f40 f26 1"/>
                  <a:gd name="f67" fmla="*/ f41 f26 1"/>
                  <a:gd name="f68" fmla="*/ f42 f27 1"/>
                  <a:gd name="f69" fmla="*/ f43 f26 1"/>
                  <a:gd name="f70" fmla="*/ f44 f26 1"/>
                  <a:gd name="f71" fmla="*/ f45 f27 1"/>
                  <a:gd name="f72" fmla="*/ f46 f27 1"/>
                  <a:gd name="f73" fmla="*/ f47 f26 1"/>
                  <a:gd name="f74" fmla="*/ f48 f26 1"/>
                  <a:gd name="f75" fmla="*/ f49 f27 1"/>
                  <a:gd name="f76" fmla="*/ f50 f27 1"/>
                </a:gdLst>
                <a:ahLst/>
                <a:cxnLst>
                  <a:cxn ang="3cd4">
                    <a:pos x="hc" y="t"/>
                  </a:cxn>
                  <a:cxn ang="0">
                    <a:pos x="r" y="vc"/>
                  </a:cxn>
                  <a:cxn ang="cd4">
                    <a:pos x="hc" y="b"/>
                  </a:cxn>
                  <a:cxn ang="cd2">
                    <a:pos x="l" y="vc"/>
                  </a:cxn>
                  <a:cxn ang="f55">
                    <a:pos x="f60" y="f61"/>
                  </a:cxn>
                  <a:cxn ang="f55">
                    <a:pos x="f62" y="f63"/>
                  </a:cxn>
                  <a:cxn ang="f55">
                    <a:pos x="f64" y="f61"/>
                  </a:cxn>
                  <a:cxn ang="f55">
                    <a:pos x="f64" y="f65"/>
                  </a:cxn>
                  <a:cxn ang="f55">
                    <a:pos x="f66" y="f65"/>
                  </a:cxn>
                  <a:cxn ang="f55">
                    <a:pos x="f67" y="f68"/>
                  </a:cxn>
                  <a:cxn ang="f55">
                    <a:pos x="f69" y="f65"/>
                  </a:cxn>
                  <a:cxn ang="f55">
                    <a:pos x="f70" y="f61"/>
                  </a:cxn>
                  <a:cxn ang="f55">
                    <a:pos x="f69" y="f71"/>
                  </a:cxn>
                  <a:cxn ang="f55">
                    <a:pos x="f67" y="f71"/>
                  </a:cxn>
                  <a:cxn ang="f55">
                    <a:pos x="f67" y="f72"/>
                  </a:cxn>
                  <a:cxn ang="f55">
                    <a:pos x="f73" y="f72"/>
                  </a:cxn>
                  <a:cxn ang="f55">
                    <a:pos x="f74" y="f75"/>
                  </a:cxn>
                  <a:cxn ang="f55">
                    <a:pos x="f74" y="f76"/>
                  </a:cxn>
                  <a:cxn ang="f55">
                    <a:pos x="f74" y="f72"/>
                  </a:cxn>
                  <a:cxn ang="f55">
                    <a:pos x="f60" y="f72"/>
                  </a:cxn>
                  <a:cxn ang="f55">
                    <a:pos x="f60" y="f61"/>
                  </a:cxn>
                </a:cxnLst>
                <a:rect l="f56" t="f59" r="f57" b="f58"/>
                <a:pathLst>
                  <a:path w="19" h="9">
                    <a:moveTo>
                      <a:pt x="f8" y="f8"/>
                    </a:moveTo>
                    <a:cubicBezTo>
                      <a:pt x="f9" y="f10"/>
                      <a:pt x="f11" y="f10"/>
                      <a:pt x="f12" y="f10"/>
                    </a:cubicBezTo>
                    <a:cubicBezTo>
                      <a:pt x="f12" y="f10"/>
                      <a:pt x="f12" y="f8"/>
                      <a:pt x="f7" y="f8"/>
                    </a:cubicBezTo>
                    <a:cubicBezTo>
                      <a:pt x="f13" y="f10"/>
                      <a:pt x="f12" y="f10"/>
                      <a:pt x="f7" y="f14"/>
                    </a:cubicBezTo>
                    <a:cubicBezTo>
                      <a:pt x="f13" y="f14"/>
                      <a:pt x="f15" y="f10"/>
                      <a:pt x="f15" y="f14"/>
                    </a:cubicBezTo>
                    <a:cubicBezTo>
                      <a:pt x="f15" y="f14"/>
                      <a:pt x="f16" y="f5"/>
                      <a:pt x="f17" y="f18"/>
                    </a:cubicBezTo>
                    <a:cubicBezTo>
                      <a:pt x="f17" y="f10"/>
                      <a:pt x="f19" y="f18"/>
                      <a:pt x="f19" y="f14"/>
                    </a:cubicBezTo>
                    <a:cubicBezTo>
                      <a:pt x="f19" y="f10"/>
                      <a:pt x="f6" y="f10"/>
                      <a:pt x="f20" y="f8"/>
                    </a:cubicBezTo>
                    <a:cubicBezTo>
                      <a:pt x="f19" y="f8"/>
                      <a:pt x="f21" y="f22"/>
                      <a:pt x="f19" y="f22"/>
                    </a:cubicBezTo>
                    <a:cubicBezTo>
                      <a:pt x="f17" y="f22"/>
                      <a:pt x="f23" y="f22"/>
                      <a:pt x="f17" y="f22"/>
                    </a:cubicBezTo>
                    <a:cubicBezTo>
                      <a:pt x="f24" y="f22"/>
                      <a:pt x="f19" y="f11"/>
                      <a:pt x="f17" y="f11"/>
                    </a:cubicBezTo>
                    <a:cubicBezTo>
                      <a:pt x="f15" y="f12"/>
                      <a:pt x="f15" y="f11"/>
                      <a:pt x="f13" y="f11"/>
                    </a:cubicBezTo>
                    <a:cubicBezTo>
                      <a:pt x="f7" y="f12"/>
                      <a:pt x="f11" y="f12"/>
                      <a:pt x="f22" y="f7"/>
                    </a:cubicBezTo>
                    <a:cubicBezTo>
                      <a:pt x="f8" y="f7"/>
                      <a:pt x="f9" y="f12"/>
                      <a:pt x="f22" y="f12"/>
                    </a:cubicBezTo>
                    <a:cubicBezTo>
                      <a:pt x="f11" y="f11"/>
                      <a:pt x="f11" y="f11"/>
                      <a:pt x="f22" y="f11"/>
                    </a:cubicBezTo>
                    <a:cubicBezTo>
                      <a:pt x="f8" y="f11"/>
                      <a:pt x="f8" y="f12"/>
                      <a:pt x="f8" y="f11"/>
                    </a:cubicBezTo>
                    <a:cubicBezTo>
                      <a:pt x="f8" y="f9"/>
                      <a:pt x="f5" y="f9"/>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00" name="Freeform 104">
                <a:extLst>
                  <a:ext uri="{FF2B5EF4-FFF2-40B4-BE49-F238E27FC236}">
                    <a16:creationId xmlns:a16="http://schemas.microsoft.com/office/drawing/2014/main" id="{EA2665C0-E987-6A44-6F51-91C3B5F512FB}"/>
                  </a:ext>
                </a:extLst>
              </p:cNvPr>
              <p:cNvSpPr/>
              <p:nvPr/>
            </p:nvSpPr>
            <p:spPr>
              <a:xfrm>
                <a:off x="4029431" y="3000676"/>
                <a:ext cx="79077" cy="68552"/>
              </a:xfrm>
              <a:custGeom>
                <a:avLst/>
                <a:gdLst>
                  <a:gd name="f0" fmla="val 10800000"/>
                  <a:gd name="f1" fmla="val 5400000"/>
                  <a:gd name="f2" fmla="val 180"/>
                  <a:gd name="f3" fmla="val w"/>
                  <a:gd name="f4" fmla="val h"/>
                  <a:gd name="f5" fmla="val 0"/>
                  <a:gd name="f6" fmla="val 15"/>
                  <a:gd name="f7" fmla="val 14"/>
                  <a:gd name="f8" fmla="val 12"/>
                  <a:gd name="f9" fmla="val 11"/>
                  <a:gd name="f10" fmla="val 10"/>
                  <a:gd name="f11" fmla="val 13"/>
                  <a:gd name="f12" fmla="val 8"/>
                  <a:gd name="f13" fmla="val 7"/>
                  <a:gd name="f14" fmla="val 6"/>
                  <a:gd name="f15" fmla="val 5"/>
                  <a:gd name="f16" fmla="val 9"/>
                  <a:gd name="f17" fmla="val 4"/>
                  <a:gd name="f18" fmla="val 3"/>
                  <a:gd name="f19" fmla="val 2"/>
                  <a:gd name="f20" fmla="val 1"/>
                  <a:gd name="f21" fmla="+- 0 0 -90"/>
                  <a:gd name="f22" fmla="*/ f3 1 15"/>
                  <a:gd name="f23" fmla="*/ f4 1 14"/>
                  <a:gd name="f24" fmla="+- f7 0 f5"/>
                  <a:gd name="f25" fmla="+- f6 0 f5"/>
                  <a:gd name="f26" fmla="*/ f21 f0 1"/>
                  <a:gd name="f27" fmla="*/ f25 1 15"/>
                  <a:gd name="f28" fmla="*/ f24 1 14"/>
                  <a:gd name="f29" fmla="*/ f26 1 f2"/>
                  <a:gd name="f30" fmla="*/ 12 1 f27"/>
                  <a:gd name="f31" fmla="*/ 14 1 f28"/>
                  <a:gd name="f32" fmla="*/ 10 1 f27"/>
                  <a:gd name="f33" fmla="*/ 13 1 f28"/>
                  <a:gd name="f34" fmla="*/ 7 1 f27"/>
                  <a:gd name="f35" fmla="*/ 12 1 f28"/>
                  <a:gd name="f36" fmla="*/ 11 1 f28"/>
                  <a:gd name="f37" fmla="*/ 5 1 f27"/>
                  <a:gd name="f38" fmla="*/ 10 1 f28"/>
                  <a:gd name="f39" fmla="*/ 4 1 f27"/>
                  <a:gd name="f40" fmla="*/ 8 1 f28"/>
                  <a:gd name="f41" fmla="*/ 3 1 f27"/>
                  <a:gd name="f42" fmla="*/ 7 1 f28"/>
                  <a:gd name="f43" fmla="*/ 2 1 f27"/>
                  <a:gd name="f44" fmla="*/ 5 1 f28"/>
                  <a:gd name="f45" fmla="*/ 1 1 f27"/>
                  <a:gd name="f46" fmla="*/ 4 1 f28"/>
                  <a:gd name="f47" fmla="*/ 3 1 f28"/>
                  <a:gd name="f48" fmla="*/ 1 1 f28"/>
                  <a:gd name="f49" fmla="*/ 6 1 f27"/>
                  <a:gd name="f50" fmla="*/ 9 1 f27"/>
                  <a:gd name="f51" fmla="*/ 11 1 f27"/>
                  <a:gd name="f52" fmla="*/ 6 1 f28"/>
                  <a:gd name="f53" fmla="*/ 9 1 f28"/>
                  <a:gd name="f54" fmla="*/ 14 1 f27"/>
                  <a:gd name="f55" fmla="*/ 15 1 f27"/>
                  <a:gd name="f56" fmla="*/ 0 1 f27"/>
                  <a:gd name="f57" fmla="*/ f6 1 f27"/>
                  <a:gd name="f58" fmla="*/ 0 1 f28"/>
                  <a:gd name="f59" fmla="*/ f7 1 f28"/>
                  <a:gd name="f60" fmla="+- f29 0 f1"/>
                  <a:gd name="f61" fmla="*/ f56 f22 1"/>
                  <a:gd name="f62" fmla="*/ f57 f22 1"/>
                  <a:gd name="f63" fmla="*/ f59 f23 1"/>
                  <a:gd name="f64" fmla="*/ f58 f23 1"/>
                  <a:gd name="f65" fmla="*/ f30 f22 1"/>
                  <a:gd name="f66" fmla="*/ f31 f23 1"/>
                  <a:gd name="f67" fmla="*/ f32 f22 1"/>
                  <a:gd name="f68" fmla="*/ f33 f23 1"/>
                  <a:gd name="f69" fmla="*/ f34 f22 1"/>
                  <a:gd name="f70" fmla="*/ f35 f23 1"/>
                  <a:gd name="f71" fmla="*/ f36 f23 1"/>
                  <a:gd name="f72" fmla="*/ f37 f22 1"/>
                  <a:gd name="f73" fmla="*/ f38 f23 1"/>
                  <a:gd name="f74" fmla="*/ f39 f22 1"/>
                  <a:gd name="f75" fmla="*/ f40 f23 1"/>
                  <a:gd name="f76" fmla="*/ f41 f22 1"/>
                  <a:gd name="f77" fmla="*/ f42 f23 1"/>
                  <a:gd name="f78" fmla="*/ f43 f22 1"/>
                  <a:gd name="f79" fmla="*/ f44 f23 1"/>
                  <a:gd name="f80" fmla="*/ f45 f22 1"/>
                  <a:gd name="f81" fmla="*/ f46 f23 1"/>
                  <a:gd name="f82" fmla="*/ f47 f23 1"/>
                  <a:gd name="f83" fmla="*/ f48 f23 1"/>
                  <a:gd name="f84" fmla="*/ f49 f22 1"/>
                  <a:gd name="f85" fmla="*/ f50 f22 1"/>
                  <a:gd name="f86" fmla="*/ f51 f22 1"/>
                  <a:gd name="f87" fmla="*/ f52 f23 1"/>
                  <a:gd name="f88" fmla="*/ f53 f23 1"/>
                  <a:gd name="f89" fmla="*/ f54 f22 1"/>
                  <a:gd name="f90" fmla="*/ f55 f22 1"/>
                </a:gdLst>
                <a:ahLst/>
                <a:cxnLst>
                  <a:cxn ang="3cd4">
                    <a:pos x="hc" y="t"/>
                  </a:cxn>
                  <a:cxn ang="0">
                    <a:pos x="r" y="vc"/>
                  </a:cxn>
                  <a:cxn ang="cd4">
                    <a:pos x="hc" y="b"/>
                  </a:cxn>
                  <a:cxn ang="cd2">
                    <a:pos x="l" y="vc"/>
                  </a:cxn>
                  <a:cxn ang="f60">
                    <a:pos x="f65" y="f66"/>
                  </a:cxn>
                  <a:cxn ang="f60">
                    <a:pos x="f67" y="f68"/>
                  </a:cxn>
                  <a:cxn ang="f60">
                    <a:pos x="f69" y="f70"/>
                  </a:cxn>
                  <a:cxn ang="f60">
                    <a:pos x="f69" y="f71"/>
                  </a:cxn>
                  <a:cxn ang="f60">
                    <a:pos x="f72" y="f73"/>
                  </a:cxn>
                  <a:cxn ang="f60">
                    <a:pos x="f74" y="f75"/>
                  </a:cxn>
                  <a:cxn ang="f60">
                    <a:pos x="f76" y="f77"/>
                  </a:cxn>
                  <a:cxn ang="f60">
                    <a:pos x="f78" y="f79"/>
                  </a:cxn>
                  <a:cxn ang="f60">
                    <a:pos x="f80" y="f81"/>
                  </a:cxn>
                  <a:cxn ang="f60">
                    <a:pos x="f78" y="f82"/>
                  </a:cxn>
                  <a:cxn ang="f60">
                    <a:pos x="f80" y="f83"/>
                  </a:cxn>
                  <a:cxn ang="f60">
                    <a:pos x="f72" y="f83"/>
                  </a:cxn>
                  <a:cxn ang="f60">
                    <a:pos x="f84" y="f82"/>
                  </a:cxn>
                  <a:cxn ang="f60">
                    <a:pos x="f85" y="f81"/>
                  </a:cxn>
                  <a:cxn ang="f60">
                    <a:pos x="f86" y="f81"/>
                  </a:cxn>
                  <a:cxn ang="f60">
                    <a:pos x="f65" y="f87"/>
                  </a:cxn>
                  <a:cxn ang="f60">
                    <a:pos x="f65" y="f75"/>
                  </a:cxn>
                  <a:cxn ang="f60">
                    <a:pos x="f65" y="f88"/>
                  </a:cxn>
                  <a:cxn ang="f60">
                    <a:pos x="f89" y="f73"/>
                  </a:cxn>
                  <a:cxn ang="f60">
                    <a:pos x="f90" y="f66"/>
                  </a:cxn>
                  <a:cxn ang="f60">
                    <a:pos x="f65" y="f66"/>
                  </a:cxn>
                </a:cxnLst>
                <a:rect l="f61" t="f64" r="f62" b="f63"/>
                <a:pathLst>
                  <a:path w="15" h="14">
                    <a:moveTo>
                      <a:pt x="f8" y="f7"/>
                    </a:moveTo>
                    <a:cubicBezTo>
                      <a:pt x="f9" y="f7"/>
                      <a:pt x="f9" y="f7"/>
                      <a:pt x="f10" y="f11"/>
                    </a:cubicBezTo>
                    <a:cubicBezTo>
                      <a:pt x="f12" y="f8"/>
                      <a:pt x="f13" y="f8"/>
                      <a:pt x="f13" y="f8"/>
                    </a:cubicBezTo>
                    <a:cubicBezTo>
                      <a:pt x="f12" y="f9"/>
                      <a:pt x="f12" y="f9"/>
                      <a:pt x="f13" y="f9"/>
                    </a:cubicBezTo>
                    <a:cubicBezTo>
                      <a:pt x="f14" y="f9"/>
                      <a:pt x="f14" y="f9"/>
                      <a:pt x="f15" y="f10"/>
                    </a:cubicBezTo>
                    <a:cubicBezTo>
                      <a:pt x="f15" y="f16"/>
                      <a:pt x="f15" y="f16"/>
                      <a:pt x="f17" y="f12"/>
                    </a:cubicBezTo>
                    <a:cubicBezTo>
                      <a:pt x="f17" y="f13"/>
                      <a:pt x="f18" y="f12"/>
                      <a:pt x="f18" y="f13"/>
                    </a:cubicBezTo>
                    <a:cubicBezTo>
                      <a:pt x="f17" y="f14"/>
                      <a:pt x="f19" y="f14"/>
                      <a:pt x="f19" y="f15"/>
                    </a:cubicBezTo>
                    <a:cubicBezTo>
                      <a:pt x="f19" y="f17"/>
                      <a:pt x="f5" y="f15"/>
                      <a:pt x="f20" y="f17"/>
                    </a:cubicBezTo>
                    <a:cubicBezTo>
                      <a:pt x="f19" y="f17"/>
                      <a:pt x="f19" y="f17"/>
                      <a:pt x="f19" y="f18"/>
                    </a:cubicBezTo>
                    <a:cubicBezTo>
                      <a:pt x="f19" y="f19"/>
                      <a:pt x="f20" y="f18"/>
                      <a:pt x="f20" y="f20"/>
                    </a:cubicBezTo>
                    <a:cubicBezTo>
                      <a:pt x="f18" y="f20"/>
                      <a:pt x="f17" y="f5"/>
                      <a:pt x="f15" y="f20"/>
                    </a:cubicBezTo>
                    <a:cubicBezTo>
                      <a:pt x="f14" y="f19"/>
                      <a:pt x="f15" y="f18"/>
                      <a:pt x="f14" y="f18"/>
                    </a:cubicBezTo>
                    <a:cubicBezTo>
                      <a:pt x="f13" y="f18"/>
                      <a:pt x="f12" y="f18"/>
                      <a:pt x="f16" y="f17"/>
                    </a:cubicBezTo>
                    <a:cubicBezTo>
                      <a:pt x="f10" y="f17"/>
                      <a:pt x="f10" y="f17"/>
                      <a:pt x="f9" y="f17"/>
                    </a:cubicBezTo>
                    <a:cubicBezTo>
                      <a:pt x="f9" y="f15"/>
                      <a:pt x="f9" y="f15"/>
                      <a:pt x="f8" y="f14"/>
                    </a:cubicBezTo>
                    <a:cubicBezTo>
                      <a:pt x="f8" y="f13"/>
                      <a:pt x="f11" y="f12"/>
                      <a:pt x="f8" y="f12"/>
                    </a:cubicBezTo>
                    <a:cubicBezTo>
                      <a:pt x="f8" y="f12"/>
                      <a:pt x="f8" y="f16"/>
                      <a:pt x="f8" y="f16"/>
                    </a:cubicBezTo>
                    <a:cubicBezTo>
                      <a:pt x="f11" y="f10"/>
                      <a:pt x="f7" y="f16"/>
                      <a:pt x="f7" y="f10"/>
                    </a:cubicBezTo>
                    <a:cubicBezTo>
                      <a:pt x="f7" y="f9"/>
                      <a:pt x="f6" y="f7"/>
                      <a:pt x="f6" y="f7"/>
                    </a:cubicBezTo>
                    <a:cubicBezTo>
                      <a:pt x="f7" y="f7"/>
                      <a:pt x="f7"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01" name="Canada">
                <a:extLst>
                  <a:ext uri="{FF2B5EF4-FFF2-40B4-BE49-F238E27FC236}">
                    <a16:creationId xmlns:a16="http://schemas.microsoft.com/office/drawing/2014/main" id="{97F28D5C-8130-2E30-7A04-3A60345517CF}"/>
                  </a:ext>
                </a:extLst>
              </p:cNvPr>
              <p:cNvSpPr/>
              <p:nvPr/>
            </p:nvSpPr>
            <p:spPr>
              <a:xfrm>
                <a:off x="5197522" y="2549877"/>
                <a:ext cx="481239" cy="205666"/>
              </a:xfrm>
              <a:custGeom>
                <a:avLst/>
                <a:gdLst>
                  <a:gd name="f0" fmla="val 10800000"/>
                  <a:gd name="f1" fmla="val 5400000"/>
                  <a:gd name="f2" fmla="val 180"/>
                  <a:gd name="f3" fmla="val w"/>
                  <a:gd name="f4" fmla="val h"/>
                  <a:gd name="f5" fmla="val 0"/>
                  <a:gd name="f6" fmla="val 90"/>
                  <a:gd name="f7" fmla="val 42"/>
                  <a:gd name="f8" fmla="val 20"/>
                  <a:gd name="f9" fmla="val 32"/>
                  <a:gd name="f10" fmla="val 19"/>
                  <a:gd name="f11" fmla="val 34"/>
                  <a:gd name="f12" fmla="val 21"/>
                  <a:gd name="f13" fmla="val 33"/>
                  <a:gd name="f14" fmla="val 35"/>
                  <a:gd name="f15" fmla="val 22"/>
                  <a:gd name="f16" fmla="val 23"/>
                  <a:gd name="f17" fmla="val 25"/>
                  <a:gd name="f18" fmla="val 24"/>
                  <a:gd name="f19" fmla="val 26"/>
                  <a:gd name="f20" fmla="val 28"/>
                  <a:gd name="f21" fmla="val 27"/>
                  <a:gd name="f22" fmla="val 36"/>
                  <a:gd name="f23" fmla="val 31"/>
                  <a:gd name="f24" fmla="val 30"/>
                  <a:gd name="f25" fmla="val 29"/>
                  <a:gd name="f26" fmla="val 37"/>
                  <a:gd name="f27" fmla="val 38"/>
                  <a:gd name="f28" fmla="val 39"/>
                  <a:gd name="f29" fmla="val 40"/>
                  <a:gd name="f30" fmla="val 41"/>
                  <a:gd name="f31" fmla="val 45"/>
                  <a:gd name="f32" fmla="val 46"/>
                  <a:gd name="f33" fmla="val 47"/>
                  <a:gd name="f34" fmla="val 48"/>
                  <a:gd name="f35" fmla="val 49"/>
                  <a:gd name="f36" fmla="val 50"/>
                  <a:gd name="f37" fmla="val 51"/>
                  <a:gd name="f38" fmla="val 55"/>
                  <a:gd name="f39" fmla="val 56"/>
                  <a:gd name="f40" fmla="val 57"/>
                  <a:gd name="f41" fmla="val 59"/>
                  <a:gd name="f42" fmla="val 60"/>
                  <a:gd name="f43" fmla="val 62"/>
                  <a:gd name="f44" fmla="val 61"/>
                  <a:gd name="f45" fmla="val 53"/>
                  <a:gd name="f46" fmla="val 58"/>
                  <a:gd name="f47" fmla="val 64"/>
                  <a:gd name="f48" fmla="val 65"/>
                  <a:gd name="f49" fmla="val 66"/>
                  <a:gd name="f50" fmla="val 63"/>
                  <a:gd name="f51" fmla="val 67"/>
                  <a:gd name="f52" fmla="val 68"/>
                  <a:gd name="f53" fmla="val 69"/>
                  <a:gd name="f54" fmla="val 70"/>
                  <a:gd name="f55" fmla="val 71"/>
                  <a:gd name="f56" fmla="val 72"/>
                  <a:gd name="f57" fmla="val 73"/>
                  <a:gd name="f58" fmla="val 74"/>
                  <a:gd name="f59" fmla="val 75"/>
                  <a:gd name="f60" fmla="val 76"/>
                  <a:gd name="f61" fmla="val 78"/>
                  <a:gd name="f62" fmla="val 77"/>
                  <a:gd name="f63" fmla="val 81"/>
                  <a:gd name="f64" fmla="val 80"/>
                  <a:gd name="f65" fmla="val 79"/>
                  <a:gd name="f66" fmla="val 84"/>
                  <a:gd name="f67" fmla="val 83"/>
                  <a:gd name="f68" fmla="val 82"/>
                  <a:gd name="f69" fmla="val 88"/>
                  <a:gd name="f70" fmla="val 87"/>
                  <a:gd name="f71" fmla="val 85"/>
                  <a:gd name="f72" fmla="val 18"/>
                  <a:gd name="f73" fmla="val 17"/>
                  <a:gd name="f74" fmla="val 16"/>
                  <a:gd name="f75" fmla="val 15"/>
                  <a:gd name="f76" fmla="val 14"/>
                  <a:gd name="f77" fmla="val 13"/>
                  <a:gd name="f78" fmla="val 11"/>
                  <a:gd name="f79" fmla="val 10"/>
                  <a:gd name="f80" fmla="val 9"/>
                  <a:gd name="f81" fmla="val 12"/>
                  <a:gd name="f82" fmla="val 8"/>
                  <a:gd name="f83" fmla="val 6"/>
                  <a:gd name="f84" fmla="val 7"/>
                  <a:gd name="f85" fmla="val 5"/>
                  <a:gd name="f86" fmla="val 3"/>
                  <a:gd name="f87" fmla="val 54"/>
                  <a:gd name="f88" fmla="val 4"/>
                  <a:gd name="f89" fmla="val 1"/>
                  <a:gd name="f90" fmla="val 43"/>
                  <a:gd name="f91" fmla="val 44"/>
                  <a:gd name="f92" fmla="val 2"/>
                  <a:gd name="f93" fmla="val 52"/>
                  <a:gd name="f94" fmla="+- 0 0 -90"/>
                  <a:gd name="f95" fmla="*/ f3 1 90"/>
                  <a:gd name="f96" fmla="*/ f4 1 42"/>
                  <a:gd name="f97" fmla="+- f7 0 f5"/>
                  <a:gd name="f98" fmla="+- f6 0 f5"/>
                  <a:gd name="f99" fmla="*/ f94 f0 1"/>
                  <a:gd name="f100" fmla="*/ f98 1 90"/>
                  <a:gd name="f101" fmla="*/ f97 1 42"/>
                  <a:gd name="f102" fmla="*/ f99 1 f2"/>
                  <a:gd name="f103" fmla="*/ 22 1 f100"/>
                  <a:gd name="f104" fmla="*/ 35 1 f101"/>
                  <a:gd name="f105" fmla="*/ 27 1 f100"/>
                  <a:gd name="f106" fmla="*/ 33 1 f101"/>
                  <a:gd name="f107" fmla="*/ 33 1 f100"/>
                  <a:gd name="f108" fmla="*/ 41 1 f100"/>
                  <a:gd name="f109" fmla="*/ 37 1 f101"/>
                  <a:gd name="f110" fmla="*/ 48 1 f100"/>
                  <a:gd name="f111" fmla="*/ 39 1 f101"/>
                  <a:gd name="f112" fmla="*/ 60 1 f100"/>
                  <a:gd name="f113" fmla="*/ 41 1 f101"/>
                  <a:gd name="f114" fmla="*/ 56 1 f100"/>
                  <a:gd name="f115" fmla="*/ 62 1 f100"/>
                  <a:gd name="f116" fmla="*/ 36 1 f101"/>
                  <a:gd name="f117" fmla="*/ 65 1 f100"/>
                  <a:gd name="f118" fmla="*/ 32 1 f101"/>
                  <a:gd name="f119" fmla="*/ 28 1 f101"/>
                  <a:gd name="f120" fmla="*/ 63 1 f100"/>
                  <a:gd name="f121" fmla="*/ 25 1 f101"/>
                  <a:gd name="f122" fmla="*/ 69 1 f100"/>
                  <a:gd name="f123" fmla="*/ 73 1 f100"/>
                  <a:gd name="f124" fmla="*/ 30 1 f101"/>
                  <a:gd name="f125" fmla="*/ 75 1 f100"/>
                  <a:gd name="f126" fmla="*/ 26 1 f101"/>
                  <a:gd name="f127" fmla="*/ 83 1 f100"/>
                  <a:gd name="f128" fmla="*/ 23 1 f101"/>
                  <a:gd name="f129" fmla="*/ 85 1 f100"/>
                  <a:gd name="f130" fmla="*/ 20 1 f101"/>
                  <a:gd name="f131" fmla="*/ 80 1 f100"/>
                  <a:gd name="f132" fmla="*/ 18 1 f101"/>
                  <a:gd name="f133" fmla="*/ 17 1 f101"/>
                  <a:gd name="f134" fmla="*/ 13 1 f101"/>
                  <a:gd name="f135" fmla="*/ 68 1 f100"/>
                  <a:gd name="f136" fmla="*/ 11 1 f101"/>
                  <a:gd name="f137" fmla="*/ 66 1 f100"/>
                  <a:gd name="f138" fmla="*/ 7 1 f101"/>
                  <a:gd name="f139" fmla="*/ 54 1 f100"/>
                  <a:gd name="f140" fmla="*/ 3 1 f101"/>
                  <a:gd name="f141" fmla="*/ 5 1 f101"/>
                  <a:gd name="f142" fmla="*/ 40 1 f100"/>
                  <a:gd name="f143" fmla="*/ 6 1 f101"/>
                  <a:gd name="f144" fmla="*/ 39 1 f100"/>
                  <a:gd name="f145" fmla="*/ 0 1 f101"/>
                  <a:gd name="f146" fmla="*/ 24 1 f100"/>
                  <a:gd name="f147" fmla="*/ 17 1 f100"/>
                  <a:gd name="f148" fmla="*/ 12 1 f100"/>
                  <a:gd name="f149" fmla="*/ 1 1 f101"/>
                  <a:gd name="f150" fmla="*/ 4 1 f100"/>
                  <a:gd name="f151" fmla="*/ 8 1 f101"/>
                  <a:gd name="f152" fmla="*/ 15 1 f100"/>
                  <a:gd name="f153" fmla="*/ 21 1 f100"/>
                  <a:gd name="f154" fmla="*/ 12 1 f101"/>
                  <a:gd name="f155" fmla="*/ 26 1 f100"/>
                  <a:gd name="f156" fmla="*/ 32 1 f100"/>
                  <a:gd name="f157" fmla="*/ 37 1 f100"/>
                  <a:gd name="f158" fmla="*/ 10 1 f101"/>
                  <a:gd name="f159" fmla="*/ 43 1 f100"/>
                  <a:gd name="f160" fmla="*/ 14 1 f101"/>
                  <a:gd name="f161" fmla="*/ 15 1 f101"/>
                  <a:gd name="f162" fmla="*/ 46 1 f100"/>
                  <a:gd name="f163" fmla="*/ 21 1 f101"/>
                  <a:gd name="f164" fmla="*/ 51 1 f100"/>
                  <a:gd name="f165" fmla="*/ 22 1 f101"/>
                  <a:gd name="f166" fmla="*/ 27 1 f101"/>
                  <a:gd name="f167" fmla="*/ 24 1 f101"/>
                  <a:gd name="f168" fmla="*/ 30 1 f100"/>
                  <a:gd name="f169" fmla="*/ 20 1 f100"/>
                  <a:gd name="f170" fmla="*/ 0 1 f100"/>
                  <a:gd name="f171" fmla="*/ f6 1 f100"/>
                  <a:gd name="f172" fmla="*/ f7 1 f101"/>
                  <a:gd name="f173" fmla="+- f102 0 f1"/>
                  <a:gd name="f174" fmla="*/ f170 f95 1"/>
                  <a:gd name="f175" fmla="*/ f171 f95 1"/>
                  <a:gd name="f176" fmla="*/ f172 f96 1"/>
                  <a:gd name="f177" fmla="*/ f145 f96 1"/>
                  <a:gd name="f178" fmla="*/ f103 f95 1"/>
                  <a:gd name="f179" fmla="*/ f104 f96 1"/>
                  <a:gd name="f180" fmla="*/ f105 f95 1"/>
                  <a:gd name="f181" fmla="*/ f106 f96 1"/>
                  <a:gd name="f182" fmla="*/ f107 f95 1"/>
                  <a:gd name="f183" fmla="*/ f108 f95 1"/>
                  <a:gd name="f184" fmla="*/ f109 f96 1"/>
                  <a:gd name="f185" fmla="*/ f110 f95 1"/>
                  <a:gd name="f186" fmla="*/ f111 f96 1"/>
                  <a:gd name="f187" fmla="*/ f112 f95 1"/>
                  <a:gd name="f188" fmla="*/ f113 f96 1"/>
                  <a:gd name="f189" fmla="*/ f114 f95 1"/>
                  <a:gd name="f190" fmla="*/ f115 f95 1"/>
                  <a:gd name="f191" fmla="*/ f116 f96 1"/>
                  <a:gd name="f192" fmla="*/ f117 f95 1"/>
                  <a:gd name="f193" fmla="*/ f118 f96 1"/>
                  <a:gd name="f194" fmla="*/ f119 f96 1"/>
                  <a:gd name="f195" fmla="*/ f120 f95 1"/>
                  <a:gd name="f196" fmla="*/ f121 f96 1"/>
                  <a:gd name="f197" fmla="*/ f122 f95 1"/>
                  <a:gd name="f198" fmla="*/ f123 f95 1"/>
                  <a:gd name="f199" fmla="*/ f124 f96 1"/>
                  <a:gd name="f200" fmla="*/ f125 f95 1"/>
                  <a:gd name="f201" fmla="*/ f126 f96 1"/>
                  <a:gd name="f202" fmla="*/ f127 f95 1"/>
                  <a:gd name="f203" fmla="*/ f128 f96 1"/>
                  <a:gd name="f204" fmla="*/ f129 f95 1"/>
                  <a:gd name="f205" fmla="*/ f130 f96 1"/>
                  <a:gd name="f206" fmla="*/ f131 f95 1"/>
                  <a:gd name="f207" fmla="*/ f132 f96 1"/>
                  <a:gd name="f208" fmla="*/ f133 f96 1"/>
                  <a:gd name="f209" fmla="*/ f134 f96 1"/>
                  <a:gd name="f210" fmla="*/ f135 f95 1"/>
                  <a:gd name="f211" fmla="*/ f136 f96 1"/>
                  <a:gd name="f212" fmla="*/ f137 f95 1"/>
                  <a:gd name="f213" fmla="*/ f138 f96 1"/>
                  <a:gd name="f214" fmla="*/ f139 f95 1"/>
                  <a:gd name="f215" fmla="*/ f140 f96 1"/>
                  <a:gd name="f216" fmla="*/ f141 f96 1"/>
                  <a:gd name="f217" fmla="*/ f142 f95 1"/>
                  <a:gd name="f218" fmla="*/ f143 f96 1"/>
                  <a:gd name="f219" fmla="*/ f144 f95 1"/>
                  <a:gd name="f220" fmla="*/ f146 f95 1"/>
                  <a:gd name="f221" fmla="*/ f147 f95 1"/>
                  <a:gd name="f222" fmla="*/ f148 f95 1"/>
                  <a:gd name="f223" fmla="*/ f149 f96 1"/>
                  <a:gd name="f224" fmla="*/ f150 f95 1"/>
                  <a:gd name="f225" fmla="*/ f151 f96 1"/>
                  <a:gd name="f226" fmla="*/ f152 f95 1"/>
                  <a:gd name="f227" fmla="*/ f153 f95 1"/>
                  <a:gd name="f228" fmla="*/ f154 f96 1"/>
                  <a:gd name="f229" fmla="*/ f155 f95 1"/>
                  <a:gd name="f230" fmla="*/ f156 f95 1"/>
                  <a:gd name="f231" fmla="*/ f157 f95 1"/>
                  <a:gd name="f232" fmla="*/ f158 f96 1"/>
                  <a:gd name="f233" fmla="*/ f159 f95 1"/>
                  <a:gd name="f234" fmla="*/ f160 f96 1"/>
                  <a:gd name="f235" fmla="*/ f161 f96 1"/>
                  <a:gd name="f236" fmla="*/ f162 f95 1"/>
                  <a:gd name="f237" fmla="*/ f163 f96 1"/>
                  <a:gd name="f238" fmla="*/ f164 f95 1"/>
                  <a:gd name="f239" fmla="*/ f165 f96 1"/>
                  <a:gd name="f240" fmla="*/ f166 f96 1"/>
                  <a:gd name="f241" fmla="*/ f167 f96 1"/>
                  <a:gd name="f242" fmla="*/ f168 f95 1"/>
                  <a:gd name="f243" fmla="*/ f169 f95 1"/>
                </a:gdLst>
                <a:ahLst/>
                <a:cxnLst>
                  <a:cxn ang="3cd4">
                    <a:pos x="hc" y="t"/>
                  </a:cxn>
                  <a:cxn ang="0">
                    <a:pos x="r" y="vc"/>
                  </a:cxn>
                  <a:cxn ang="cd4">
                    <a:pos x="hc" y="b"/>
                  </a:cxn>
                  <a:cxn ang="cd2">
                    <a:pos x="l" y="vc"/>
                  </a:cxn>
                  <a:cxn ang="f173">
                    <a:pos x="f178" y="f179"/>
                  </a:cxn>
                  <a:cxn ang="f173">
                    <a:pos x="f180" y="f181"/>
                  </a:cxn>
                  <a:cxn ang="f173">
                    <a:pos x="f182" y="f181"/>
                  </a:cxn>
                  <a:cxn ang="f173">
                    <a:pos x="f183" y="f184"/>
                  </a:cxn>
                  <a:cxn ang="f173">
                    <a:pos x="f185" y="f186"/>
                  </a:cxn>
                  <a:cxn ang="f173">
                    <a:pos x="f187" y="f188"/>
                  </a:cxn>
                  <a:cxn ang="f173">
                    <a:pos x="f189" y="f184"/>
                  </a:cxn>
                  <a:cxn ang="f173">
                    <a:pos x="f190" y="f191"/>
                  </a:cxn>
                  <a:cxn ang="f173">
                    <a:pos x="f192" y="f193"/>
                  </a:cxn>
                  <a:cxn ang="f173">
                    <a:pos x="f187" y="f194"/>
                  </a:cxn>
                  <a:cxn ang="f173">
                    <a:pos x="f195" y="f196"/>
                  </a:cxn>
                  <a:cxn ang="f173">
                    <a:pos x="f197" y="f196"/>
                  </a:cxn>
                  <a:cxn ang="f173">
                    <a:pos x="f198" y="f199"/>
                  </a:cxn>
                  <a:cxn ang="f173">
                    <a:pos x="f200" y="f201"/>
                  </a:cxn>
                  <a:cxn ang="f173">
                    <a:pos x="f202" y="f203"/>
                  </a:cxn>
                  <a:cxn ang="f173">
                    <a:pos x="f204" y="f205"/>
                  </a:cxn>
                  <a:cxn ang="f173">
                    <a:pos x="f206" y="f207"/>
                  </a:cxn>
                  <a:cxn ang="f173">
                    <a:pos x="f198" y="f208"/>
                  </a:cxn>
                  <a:cxn ang="f173">
                    <a:pos x="f200" y="f209"/>
                  </a:cxn>
                  <a:cxn ang="f173">
                    <a:pos x="f210" y="f211"/>
                  </a:cxn>
                  <a:cxn ang="f173">
                    <a:pos x="f212" y="f213"/>
                  </a:cxn>
                  <a:cxn ang="f173">
                    <a:pos x="f214" y="f215"/>
                  </a:cxn>
                  <a:cxn ang="f173">
                    <a:pos x="f185" y="f216"/>
                  </a:cxn>
                  <a:cxn ang="f173">
                    <a:pos x="f217" y="f218"/>
                  </a:cxn>
                  <a:cxn ang="f173">
                    <a:pos x="f219" y="f177"/>
                  </a:cxn>
                  <a:cxn ang="f173">
                    <a:pos x="f220" y="f215"/>
                  </a:cxn>
                  <a:cxn ang="f173">
                    <a:pos x="f221" y="f218"/>
                  </a:cxn>
                  <a:cxn ang="f173">
                    <a:pos x="f222" y="f223"/>
                  </a:cxn>
                  <a:cxn ang="f173">
                    <a:pos x="f224" y="f225"/>
                  </a:cxn>
                  <a:cxn ang="f173">
                    <a:pos x="f226" y="f211"/>
                  </a:cxn>
                  <a:cxn ang="f173">
                    <a:pos x="f227" y="f228"/>
                  </a:cxn>
                  <a:cxn ang="f173">
                    <a:pos x="f229" y="f211"/>
                  </a:cxn>
                  <a:cxn ang="f173">
                    <a:pos x="f230" y="f228"/>
                  </a:cxn>
                  <a:cxn ang="f173">
                    <a:pos x="f231" y="f232"/>
                  </a:cxn>
                  <a:cxn ang="f173">
                    <a:pos x="f233" y="f234"/>
                  </a:cxn>
                  <a:cxn ang="f173">
                    <a:pos x="f185" y="f235"/>
                  </a:cxn>
                  <a:cxn ang="f173">
                    <a:pos x="f236" y="f237"/>
                  </a:cxn>
                  <a:cxn ang="f173">
                    <a:pos x="f238" y="f239"/>
                  </a:cxn>
                  <a:cxn ang="f173">
                    <a:pos x="f185" y="f240"/>
                  </a:cxn>
                  <a:cxn ang="f173">
                    <a:pos x="f236" y="f241"/>
                  </a:cxn>
                  <a:cxn ang="f173">
                    <a:pos x="f183" y="f240"/>
                  </a:cxn>
                  <a:cxn ang="f173">
                    <a:pos x="f242" y="f194"/>
                  </a:cxn>
                  <a:cxn ang="f173">
                    <a:pos x="f243" y="f193"/>
                  </a:cxn>
                </a:cxnLst>
                <a:rect l="f174" t="f177" r="f175" b="f176"/>
                <a:pathLst>
                  <a:path w="90" h="42">
                    <a:moveTo>
                      <a:pt x="f8" y="f9"/>
                    </a:moveTo>
                    <a:cubicBezTo>
                      <a:pt x="f10" y="f11"/>
                      <a:pt x="f12" y="f13"/>
                      <a:pt x="f8" y="f11"/>
                    </a:cubicBezTo>
                    <a:cubicBezTo>
                      <a:pt x="f10" y="f14"/>
                      <a:pt x="f12" y="f14"/>
                      <a:pt x="f15" y="f14"/>
                    </a:cubicBezTo>
                    <a:cubicBezTo>
                      <a:pt x="f16" y="f14"/>
                      <a:pt x="f17" y="f14"/>
                      <a:pt x="f18" y="f14"/>
                    </a:cubicBezTo>
                    <a:cubicBezTo>
                      <a:pt x="f16" y="f11"/>
                      <a:pt x="f19" y="f11"/>
                      <a:pt x="f17" y="f11"/>
                    </a:cubicBezTo>
                    <a:cubicBezTo>
                      <a:pt x="f18" y="f13"/>
                      <a:pt x="f20" y="f11"/>
                      <a:pt x="f21" y="f13"/>
                    </a:cubicBezTo>
                    <a:cubicBezTo>
                      <a:pt x="f17" y="f9"/>
                      <a:pt x="f9" y="f22"/>
                      <a:pt x="f23" y="f11"/>
                    </a:cubicBezTo>
                    <a:cubicBezTo>
                      <a:pt x="f24" y="f13"/>
                      <a:pt x="f25" y="f23"/>
                      <a:pt x="f24" y="f9"/>
                    </a:cubicBezTo>
                    <a:cubicBezTo>
                      <a:pt x="f23" y="f13"/>
                      <a:pt x="f9" y="f11"/>
                      <a:pt x="f13" y="f13"/>
                    </a:cubicBezTo>
                    <a:cubicBezTo>
                      <a:pt x="f11" y="f9"/>
                      <a:pt x="f23" y="f11"/>
                      <a:pt x="f13" y="f14"/>
                    </a:cubicBezTo>
                    <a:cubicBezTo>
                      <a:pt x="f14" y="f14"/>
                      <a:pt x="f26" y="f22"/>
                      <a:pt x="f27" y="f26"/>
                    </a:cubicBezTo>
                    <a:cubicBezTo>
                      <a:pt x="f28" y="f27"/>
                      <a:pt x="f29" y="f27"/>
                      <a:pt x="f30" y="f26"/>
                    </a:cubicBezTo>
                    <a:cubicBezTo>
                      <a:pt x="f7" y="f22"/>
                      <a:pt x="f29" y="f28"/>
                      <a:pt x="f7" y="f28"/>
                    </a:cubicBezTo>
                    <a:cubicBezTo>
                      <a:pt x="f31" y="f28"/>
                      <a:pt x="f32" y="f30"/>
                      <a:pt x="f33" y="f28"/>
                    </a:cubicBezTo>
                    <a:cubicBezTo>
                      <a:pt x="f34" y="f26"/>
                      <a:pt x="f33" y="f28"/>
                      <a:pt x="f34" y="f28"/>
                    </a:cubicBezTo>
                    <a:cubicBezTo>
                      <a:pt x="f35" y="f28"/>
                      <a:pt x="f36" y="f27"/>
                      <a:pt x="f36" y="f28"/>
                    </a:cubicBezTo>
                    <a:cubicBezTo>
                      <a:pt x="f37" y="f29"/>
                      <a:pt x="f38" y="f7"/>
                      <a:pt x="f39" y="f30"/>
                    </a:cubicBezTo>
                    <a:cubicBezTo>
                      <a:pt x="f40" y="f29"/>
                      <a:pt x="f41" y="f7"/>
                      <a:pt x="f42" y="f30"/>
                    </a:cubicBezTo>
                    <a:cubicBezTo>
                      <a:pt x="f43" y="f29"/>
                      <a:pt x="f41" y="f29"/>
                      <a:pt x="f42" y="f28"/>
                    </a:cubicBezTo>
                    <a:cubicBezTo>
                      <a:pt x="f44" y="f28"/>
                      <a:pt x="f44" y="f27"/>
                      <a:pt x="f41" y="f27"/>
                    </a:cubicBezTo>
                    <a:cubicBezTo>
                      <a:pt x="f40" y="f27"/>
                      <a:pt x="f41" y="f26"/>
                      <a:pt x="f39" y="f26"/>
                    </a:cubicBezTo>
                    <a:cubicBezTo>
                      <a:pt x="f38" y="f26"/>
                      <a:pt x="f40" y="f14"/>
                      <a:pt x="f45" y="f11"/>
                    </a:cubicBezTo>
                    <a:cubicBezTo>
                      <a:pt x="f40" y="f11"/>
                      <a:pt x="f46" y="f22"/>
                      <a:pt x="f41" y="f14"/>
                    </a:cubicBezTo>
                    <a:cubicBezTo>
                      <a:pt x="f42" y="f11"/>
                      <a:pt x="f43" y="f26"/>
                      <a:pt x="f43" y="f22"/>
                    </a:cubicBezTo>
                    <a:cubicBezTo>
                      <a:pt x="f43" y="f14"/>
                      <a:pt x="f47" y="f26"/>
                      <a:pt x="f48" y="f22"/>
                    </a:cubicBezTo>
                    <a:cubicBezTo>
                      <a:pt x="f48" y="f14"/>
                      <a:pt x="f49" y="f14"/>
                      <a:pt x="f48" y="f11"/>
                    </a:cubicBezTo>
                    <a:cubicBezTo>
                      <a:pt x="f47" y="f11"/>
                      <a:pt x="f49" y="f13"/>
                      <a:pt x="f48" y="f9"/>
                    </a:cubicBezTo>
                    <a:cubicBezTo>
                      <a:pt x="f50" y="f9"/>
                      <a:pt x="f49" y="f9"/>
                      <a:pt x="f47" y="f23"/>
                    </a:cubicBezTo>
                    <a:cubicBezTo>
                      <a:pt x="f43" y="f24"/>
                      <a:pt x="f50" y="f25"/>
                      <a:pt x="f44" y="f25"/>
                    </a:cubicBezTo>
                    <a:cubicBezTo>
                      <a:pt x="f41" y="f25"/>
                      <a:pt x="f46" y="f20"/>
                      <a:pt x="f42" y="f20"/>
                    </a:cubicBezTo>
                    <a:cubicBezTo>
                      <a:pt x="f44" y="f20"/>
                      <a:pt x="f46" y="f17"/>
                      <a:pt x="f42" y="f19"/>
                    </a:cubicBezTo>
                    <a:cubicBezTo>
                      <a:pt x="f47" y="f20"/>
                      <a:pt x="f42" y="f16"/>
                      <a:pt x="f44" y="f18"/>
                    </a:cubicBezTo>
                    <a:cubicBezTo>
                      <a:pt x="f50" y="f17"/>
                      <a:pt x="f43" y="f17"/>
                      <a:pt x="f50" y="f17"/>
                    </a:cubicBezTo>
                    <a:cubicBezTo>
                      <a:pt x="f47" y="f17"/>
                      <a:pt x="f48" y="f18"/>
                      <a:pt x="f49" y="f19"/>
                    </a:cubicBezTo>
                    <a:cubicBezTo>
                      <a:pt x="f49" y="f21"/>
                      <a:pt x="f51" y="f17"/>
                      <a:pt x="f51" y="f19"/>
                    </a:cubicBezTo>
                    <a:cubicBezTo>
                      <a:pt x="f51" y="f21"/>
                      <a:pt x="f52" y="f19"/>
                      <a:pt x="f53" y="f17"/>
                    </a:cubicBezTo>
                    <a:cubicBezTo>
                      <a:pt x="f54" y="f18"/>
                      <a:pt x="f52" y="f21"/>
                      <a:pt x="f53" y="f21"/>
                    </a:cubicBezTo>
                    <a:cubicBezTo>
                      <a:pt x="f55" y="f20"/>
                      <a:pt x="f54" y="f25"/>
                      <a:pt x="f55" y="f20"/>
                    </a:cubicBezTo>
                    <a:cubicBezTo>
                      <a:pt x="f56" y="f20"/>
                      <a:pt x="f55" y="f23"/>
                      <a:pt x="f57" y="f24"/>
                    </a:cubicBezTo>
                    <a:cubicBezTo>
                      <a:pt x="f58" y="f24"/>
                      <a:pt x="f58" y="f25"/>
                      <a:pt x="f57" y="f20"/>
                    </a:cubicBezTo>
                    <a:cubicBezTo>
                      <a:pt x="f56" y="f21"/>
                      <a:pt x="f59" y="f25"/>
                      <a:pt x="f58" y="f21"/>
                    </a:cubicBezTo>
                    <a:cubicBezTo>
                      <a:pt x="f57" y="f19"/>
                      <a:pt x="f60" y="f25"/>
                      <a:pt x="f59" y="f19"/>
                    </a:cubicBezTo>
                    <a:cubicBezTo>
                      <a:pt x="f58" y="f18"/>
                      <a:pt x="f61" y="f21"/>
                      <a:pt x="f61" y="f19"/>
                    </a:cubicBezTo>
                    <a:cubicBezTo>
                      <a:pt x="f62" y="f18"/>
                      <a:pt x="f63" y="f19"/>
                      <a:pt x="f64" y="f18"/>
                    </a:cubicBezTo>
                    <a:cubicBezTo>
                      <a:pt x="f65" y="f15"/>
                      <a:pt x="f66" y="f17"/>
                      <a:pt x="f67" y="f16"/>
                    </a:cubicBezTo>
                    <a:cubicBezTo>
                      <a:pt x="f68" y="f12"/>
                      <a:pt x="f69" y="f18"/>
                      <a:pt x="f70" y="f15"/>
                    </a:cubicBezTo>
                    <a:cubicBezTo>
                      <a:pt x="f71" y="f12"/>
                      <a:pt x="f6" y="f15"/>
                      <a:pt x="f69" y="f12"/>
                    </a:cubicBezTo>
                    <a:cubicBezTo>
                      <a:pt x="f71" y="f8"/>
                      <a:pt x="f70" y="f72"/>
                      <a:pt x="f71" y="f8"/>
                    </a:cubicBezTo>
                    <a:cubicBezTo>
                      <a:pt x="f67" y="f12"/>
                      <a:pt x="f67" y="f12"/>
                      <a:pt x="f67" y="f8"/>
                    </a:cubicBezTo>
                    <a:cubicBezTo>
                      <a:pt x="f67" y="f10"/>
                      <a:pt x="f67" y="f10"/>
                      <a:pt x="f68" y="f10"/>
                    </a:cubicBezTo>
                    <a:cubicBezTo>
                      <a:pt x="f64" y="f8"/>
                      <a:pt x="f63" y="f72"/>
                      <a:pt x="f64" y="f72"/>
                    </a:cubicBezTo>
                    <a:cubicBezTo>
                      <a:pt x="f61" y="f10"/>
                      <a:pt x="f65" y="f73"/>
                      <a:pt x="f61" y="f72"/>
                    </a:cubicBezTo>
                    <a:cubicBezTo>
                      <a:pt x="f62" y="f72"/>
                      <a:pt x="f65" y="f74"/>
                      <a:pt x="f60" y="f73"/>
                    </a:cubicBezTo>
                    <a:cubicBezTo>
                      <a:pt x="f58" y="f72"/>
                      <a:pt x="f59" y="f74"/>
                      <a:pt x="f57" y="f73"/>
                    </a:cubicBezTo>
                    <a:cubicBezTo>
                      <a:pt x="f58" y="f74"/>
                      <a:pt x="f62" y="f74"/>
                      <a:pt x="f60" y="f75"/>
                    </a:cubicBezTo>
                    <a:cubicBezTo>
                      <a:pt x="f59" y="f76"/>
                      <a:pt x="f55" y="f74"/>
                      <a:pt x="f54" y="f75"/>
                    </a:cubicBezTo>
                    <a:cubicBezTo>
                      <a:pt x="f52" y="f76"/>
                      <a:pt x="f60" y="f76"/>
                      <a:pt x="f59" y="f77"/>
                    </a:cubicBezTo>
                    <a:cubicBezTo>
                      <a:pt x="f58" y="f78"/>
                      <a:pt x="f59" y="f78"/>
                      <a:pt x="f57" y="f79"/>
                    </a:cubicBezTo>
                    <a:cubicBezTo>
                      <a:pt x="f56" y="f80"/>
                      <a:pt x="f55" y="f79"/>
                      <a:pt x="f53" y="f78"/>
                    </a:cubicBezTo>
                    <a:cubicBezTo>
                      <a:pt x="f51" y="f81"/>
                      <a:pt x="f51" y="f81"/>
                      <a:pt x="f52" y="f78"/>
                    </a:cubicBezTo>
                    <a:cubicBezTo>
                      <a:pt x="f54" y="f79"/>
                      <a:pt x="f56" y="f80"/>
                      <a:pt x="f55" y="f80"/>
                    </a:cubicBezTo>
                    <a:cubicBezTo>
                      <a:pt x="f54" y="f82"/>
                      <a:pt x="f53" y="f82"/>
                      <a:pt x="f52" y="f80"/>
                    </a:cubicBezTo>
                    <a:cubicBezTo>
                      <a:pt x="f49" y="f79"/>
                      <a:pt x="f51" y="f83"/>
                      <a:pt x="f49" y="f84"/>
                    </a:cubicBezTo>
                    <a:cubicBezTo>
                      <a:pt x="f48" y="f82"/>
                      <a:pt x="f48" y="f85"/>
                      <a:pt x="f43" y="f83"/>
                    </a:cubicBezTo>
                    <a:cubicBezTo>
                      <a:pt x="f44" y="f83"/>
                      <a:pt x="f42" y="f85"/>
                      <a:pt x="f46" y="f85"/>
                    </a:cubicBezTo>
                    <a:cubicBezTo>
                      <a:pt x="f40" y="f83"/>
                      <a:pt x="f40" y="f86"/>
                      <a:pt x="f87" y="f86"/>
                    </a:cubicBezTo>
                    <a:cubicBezTo>
                      <a:pt x="f37" y="f86"/>
                      <a:pt x="f34" y="f86"/>
                      <a:pt x="f36" y="f85"/>
                    </a:cubicBezTo>
                    <a:cubicBezTo>
                      <a:pt x="f45" y="f83"/>
                      <a:pt x="f34" y="f88"/>
                      <a:pt x="f36" y="f84"/>
                    </a:cubicBezTo>
                    <a:cubicBezTo>
                      <a:pt x="f45" y="f79"/>
                      <a:pt x="f34" y="f88"/>
                      <a:pt x="f34" y="f85"/>
                    </a:cubicBezTo>
                    <a:cubicBezTo>
                      <a:pt x="f33" y="f83"/>
                      <a:pt x="f33" y="f89"/>
                      <a:pt x="f31" y="f88"/>
                    </a:cubicBezTo>
                    <a:cubicBezTo>
                      <a:pt x="f90" y="f83"/>
                      <a:pt x="f91" y="f86"/>
                      <a:pt x="f90" y="f85"/>
                    </a:cubicBezTo>
                    <a:cubicBezTo>
                      <a:pt x="f30" y="f83"/>
                      <a:pt x="f28" y="f84"/>
                      <a:pt x="f29" y="f83"/>
                    </a:cubicBezTo>
                    <a:cubicBezTo>
                      <a:pt x="f30" y="f88"/>
                      <a:pt x="f7" y="f86"/>
                      <a:pt x="f29" y="f86"/>
                    </a:cubicBezTo>
                    <a:cubicBezTo>
                      <a:pt x="f28" y="f86"/>
                      <a:pt x="f30" y="f86"/>
                      <a:pt x="f29" y="f92"/>
                    </a:cubicBezTo>
                    <a:cubicBezTo>
                      <a:pt x="f28" y="f89"/>
                      <a:pt x="f29" y="f5"/>
                      <a:pt x="f28" y="f5"/>
                    </a:cubicBezTo>
                    <a:cubicBezTo>
                      <a:pt x="f27" y="f89"/>
                      <a:pt x="f11" y="f5"/>
                      <a:pt x="f23" y="f89"/>
                    </a:cubicBezTo>
                    <a:cubicBezTo>
                      <a:pt x="f25" y="f92"/>
                      <a:pt x="f25" y="f89"/>
                      <a:pt x="f21" y="f92"/>
                    </a:cubicBezTo>
                    <a:cubicBezTo>
                      <a:pt x="f19" y="f86"/>
                      <a:pt x="f12" y="f86"/>
                      <a:pt x="f18" y="f86"/>
                    </a:cubicBezTo>
                    <a:cubicBezTo>
                      <a:pt x="f17" y="f86"/>
                      <a:pt x="f73" y="f88"/>
                      <a:pt x="f15" y="f83"/>
                    </a:cubicBezTo>
                    <a:cubicBezTo>
                      <a:pt x="f18" y="f84"/>
                      <a:pt x="f74" y="f85"/>
                      <a:pt x="f73" y="f80"/>
                    </a:cubicBezTo>
                    <a:cubicBezTo>
                      <a:pt x="f74" y="f82"/>
                      <a:pt x="f74" y="f83"/>
                      <a:pt x="f73" y="f83"/>
                    </a:cubicBezTo>
                    <a:cubicBezTo>
                      <a:pt x="f10" y="f85"/>
                      <a:pt x="f10" y="f88"/>
                      <a:pt x="f8" y="f86"/>
                    </a:cubicBezTo>
                    <a:cubicBezTo>
                      <a:pt x="f15" y="f92"/>
                      <a:pt x="f16" y="f89"/>
                      <a:pt x="f8" y="f89"/>
                    </a:cubicBezTo>
                    <a:cubicBezTo>
                      <a:pt x="f74" y="f89"/>
                      <a:pt x="f75" y="f89"/>
                      <a:pt x="f81" y="f89"/>
                    </a:cubicBezTo>
                    <a:cubicBezTo>
                      <a:pt x="f78" y="f92"/>
                      <a:pt x="f79" y="f92"/>
                      <a:pt x="f80" y="f86"/>
                    </a:cubicBezTo>
                    <a:cubicBezTo>
                      <a:pt x="f84" y="f88"/>
                      <a:pt x="f82" y="f85"/>
                      <a:pt x="f85" y="f83"/>
                    </a:cubicBezTo>
                    <a:cubicBezTo>
                      <a:pt x="f92" y="f84"/>
                      <a:pt x="f83" y="f82"/>
                      <a:pt x="f88" y="f82"/>
                    </a:cubicBezTo>
                    <a:cubicBezTo>
                      <a:pt x="f5" y="f82"/>
                      <a:pt x="f85" y="f77"/>
                      <a:pt x="f82" y="f81"/>
                    </a:cubicBezTo>
                    <a:cubicBezTo>
                      <a:pt x="f81" y="f78"/>
                      <a:pt x="f79" y="f81"/>
                      <a:pt x="f81" y="f78"/>
                    </a:cubicBezTo>
                    <a:cubicBezTo>
                      <a:pt x="f76" y="f79"/>
                      <a:pt x="f76" y="f78"/>
                      <a:pt x="f75" y="f78"/>
                    </a:cubicBezTo>
                    <a:cubicBezTo>
                      <a:pt x="f73" y="f78"/>
                      <a:pt x="f72" y="f81"/>
                      <a:pt x="f10" y="f78"/>
                    </a:cubicBezTo>
                    <a:cubicBezTo>
                      <a:pt x="f8" y="f78"/>
                      <a:pt x="f8" y="f78"/>
                      <a:pt x="f12" y="f79"/>
                    </a:cubicBezTo>
                    <a:cubicBezTo>
                      <a:pt x="f8" y="f78"/>
                      <a:pt x="f10" y="f81"/>
                      <a:pt x="f12" y="f81"/>
                    </a:cubicBezTo>
                    <a:cubicBezTo>
                      <a:pt x="f15" y="f81"/>
                      <a:pt x="f12" y="f77"/>
                      <a:pt x="f16" y="f81"/>
                    </a:cubicBezTo>
                    <a:cubicBezTo>
                      <a:pt x="f18" y="f78"/>
                      <a:pt x="f18" y="f76"/>
                      <a:pt x="f17" y="f77"/>
                    </a:cubicBezTo>
                    <a:cubicBezTo>
                      <a:pt x="f19" y="f81"/>
                      <a:pt x="f17" y="f79"/>
                      <a:pt x="f19" y="f78"/>
                    </a:cubicBezTo>
                    <a:cubicBezTo>
                      <a:pt x="f20" y="f81"/>
                      <a:pt x="f20" y="f76"/>
                      <a:pt x="f25" y="f77"/>
                    </a:cubicBezTo>
                    <a:cubicBezTo>
                      <a:pt x="f23" y="f81"/>
                      <a:pt x="f21" y="f78"/>
                      <a:pt x="f20" y="f78"/>
                    </a:cubicBezTo>
                    <a:cubicBezTo>
                      <a:pt x="f24" y="f78"/>
                      <a:pt x="f24" y="f77"/>
                      <a:pt x="f9" y="f81"/>
                    </a:cubicBezTo>
                    <a:cubicBezTo>
                      <a:pt x="f11" y="f78"/>
                      <a:pt x="f11" y="f79"/>
                      <a:pt x="f9" y="f80"/>
                    </a:cubicBezTo>
                    <a:cubicBezTo>
                      <a:pt x="f14" y="f79"/>
                      <a:pt x="f14" y="f78"/>
                      <a:pt x="f14" y="f79"/>
                    </a:cubicBezTo>
                    <a:cubicBezTo>
                      <a:pt x="f22" y="f80"/>
                      <a:pt x="f14" y="f79"/>
                      <a:pt x="f26" y="f79"/>
                    </a:cubicBezTo>
                    <a:cubicBezTo>
                      <a:pt x="f28" y="f79"/>
                      <a:pt x="f28" y="f81"/>
                      <a:pt x="f29" y="f81"/>
                    </a:cubicBezTo>
                    <a:cubicBezTo>
                      <a:pt x="f7" y="f78"/>
                      <a:pt x="f29" y="f77"/>
                      <a:pt x="f7" y="f77"/>
                    </a:cubicBezTo>
                    <a:cubicBezTo>
                      <a:pt x="f90" y="f77"/>
                      <a:pt x="f31" y="f76"/>
                      <a:pt x="f90" y="f76"/>
                    </a:cubicBezTo>
                    <a:cubicBezTo>
                      <a:pt x="f7" y="f76"/>
                      <a:pt x="f29" y="f74"/>
                      <a:pt x="f90" y="f74"/>
                    </a:cubicBezTo>
                    <a:cubicBezTo>
                      <a:pt x="f31" y="f74"/>
                      <a:pt x="f90" y="f75"/>
                      <a:pt x="f31" y="f75"/>
                    </a:cubicBezTo>
                    <a:cubicBezTo>
                      <a:pt x="f32" y="f75"/>
                      <a:pt x="f33" y="f75"/>
                      <a:pt x="f34" y="f75"/>
                    </a:cubicBezTo>
                    <a:cubicBezTo>
                      <a:pt x="f34" y="f74"/>
                      <a:pt x="f36" y="f75"/>
                      <a:pt x="f36" y="f73"/>
                    </a:cubicBezTo>
                    <a:cubicBezTo>
                      <a:pt x="f36" y="f72"/>
                      <a:pt x="f93" y="f10"/>
                      <a:pt x="f36" y="f8"/>
                    </a:cubicBezTo>
                    <a:cubicBezTo>
                      <a:pt x="f34" y="f8"/>
                      <a:pt x="f34" y="f8"/>
                      <a:pt x="f32" y="f12"/>
                    </a:cubicBezTo>
                    <a:cubicBezTo>
                      <a:pt x="f91" y="f15"/>
                      <a:pt x="f30" y="f15"/>
                      <a:pt x="f90" y="f16"/>
                    </a:cubicBezTo>
                    <a:cubicBezTo>
                      <a:pt x="f31" y="f16"/>
                      <a:pt x="f32" y="f17"/>
                      <a:pt x="f34" y="f18"/>
                    </a:cubicBezTo>
                    <a:cubicBezTo>
                      <a:pt x="f35" y="f16"/>
                      <a:pt x="f37" y="f12"/>
                      <a:pt x="f37" y="f15"/>
                    </a:cubicBezTo>
                    <a:cubicBezTo>
                      <a:pt x="f37" y="f18"/>
                      <a:pt x="f37" y="f18"/>
                      <a:pt x="f45" y="f18"/>
                    </a:cubicBezTo>
                    <a:cubicBezTo>
                      <a:pt x="f38" y="f18"/>
                      <a:pt x="f87" y="f17"/>
                      <a:pt x="f93" y="f17"/>
                    </a:cubicBezTo>
                    <a:cubicBezTo>
                      <a:pt x="f36" y="f19"/>
                      <a:pt x="f36" y="f17"/>
                      <a:pt x="f34" y="f21"/>
                    </a:cubicBezTo>
                    <a:cubicBezTo>
                      <a:pt x="f32" y="f25"/>
                      <a:pt x="f31" y="f25"/>
                      <a:pt x="f31" y="f20"/>
                    </a:cubicBezTo>
                    <a:cubicBezTo>
                      <a:pt x="f32" y="f21"/>
                      <a:pt x="f31" y="f21"/>
                      <a:pt x="f32" y="f19"/>
                    </a:cubicBezTo>
                    <a:cubicBezTo>
                      <a:pt x="f33" y="f17"/>
                      <a:pt x="f33" y="f17"/>
                      <a:pt x="f32" y="f18"/>
                    </a:cubicBezTo>
                    <a:cubicBezTo>
                      <a:pt x="f91" y="f18"/>
                      <a:pt x="f7" y="f16"/>
                      <a:pt x="f30" y="f16"/>
                    </a:cubicBezTo>
                    <a:cubicBezTo>
                      <a:pt x="f29" y="f18"/>
                      <a:pt x="f27" y="f18"/>
                      <a:pt x="f27" y="f17"/>
                    </a:cubicBezTo>
                    <a:cubicBezTo>
                      <a:pt x="f26" y="f19"/>
                      <a:pt x="f30" y="f19"/>
                      <a:pt x="f30" y="f21"/>
                    </a:cubicBezTo>
                    <a:cubicBezTo>
                      <a:pt x="f28" y="f21"/>
                      <a:pt x="f22" y="f19"/>
                      <a:pt x="f26" y="f21"/>
                    </a:cubicBezTo>
                    <a:cubicBezTo>
                      <a:pt x="f27" y="f20"/>
                      <a:pt x="f13" y="f21"/>
                      <a:pt x="f11" y="f20"/>
                    </a:cubicBezTo>
                    <a:cubicBezTo>
                      <a:pt x="f14" y="f20"/>
                      <a:pt x="f20" y="f21"/>
                      <a:pt x="f24" y="f20"/>
                    </a:cubicBezTo>
                    <a:cubicBezTo>
                      <a:pt x="f9" y="f25"/>
                      <a:pt x="f12" y="f19"/>
                      <a:pt x="f17" y="f20"/>
                    </a:cubicBezTo>
                    <a:cubicBezTo>
                      <a:pt x="f20" y="f24"/>
                      <a:pt x="f72" y="f20"/>
                      <a:pt x="f12" y="f25"/>
                    </a:cubicBezTo>
                    <a:cubicBezTo>
                      <a:pt x="f18" y="f23"/>
                      <a:pt x="f12" y="f2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02" name="Freeform 106">
                <a:extLst>
                  <a:ext uri="{FF2B5EF4-FFF2-40B4-BE49-F238E27FC236}">
                    <a16:creationId xmlns:a16="http://schemas.microsoft.com/office/drawing/2014/main" id="{43C44B77-9765-2123-49C7-A61981931565}"/>
                  </a:ext>
                </a:extLst>
              </p:cNvPr>
              <p:cNvSpPr/>
              <p:nvPr/>
            </p:nvSpPr>
            <p:spPr>
              <a:xfrm>
                <a:off x="4691429" y="2549877"/>
                <a:ext cx="305016" cy="76864"/>
              </a:xfrm>
              <a:custGeom>
                <a:avLst/>
                <a:gdLst>
                  <a:gd name="f0" fmla="val 10800000"/>
                  <a:gd name="f1" fmla="val 5400000"/>
                  <a:gd name="f2" fmla="val 180"/>
                  <a:gd name="f3" fmla="val w"/>
                  <a:gd name="f4" fmla="val h"/>
                  <a:gd name="f5" fmla="val 0"/>
                  <a:gd name="f6" fmla="val 57"/>
                  <a:gd name="f7" fmla="val 16"/>
                  <a:gd name="f8" fmla="val 2"/>
                  <a:gd name="f9" fmla="val 12"/>
                  <a:gd name="f10" fmla="val 13"/>
                  <a:gd name="f11" fmla="val 3"/>
                  <a:gd name="f12" fmla="val 5"/>
                  <a:gd name="f13" fmla="val 7"/>
                  <a:gd name="f14" fmla="val 8"/>
                  <a:gd name="f15" fmla="val 14"/>
                  <a:gd name="f16" fmla="val 15"/>
                  <a:gd name="f17" fmla="val 9"/>
                  <a:gd name="f18" fmla="val 11"/>
                  <a:gd name="f19" fmla="val 17"/>
                  <a:gd name="f20" fmla="val 19"/>
                  <a:gd name="f21" fmla="val 20"/>
                  <a:gd name="f22" fmla="val 21"/>
                  <a:gd name="f23" fmla="val 23"/>
                  <a:gd name="f24" fmla="val 26"/>
                  <a:gd name="f25" fmla="val 25"/>
                  <a:gd name="f26" fmla="val 27"/>
                  <a:gd name="f27" fmla="val 28"/>
                  <a:gd name="f28" fmla="val 29"/>
                  <a:gd name="f29" fmla="val 32"/>
                  <a:gd name="f30" fmla="val 33"/>
                  <a:gd name="f31" fmla="val 34"/>
                  <a:gd name="f32" fmla="val 36"/>
                  <a:gd name="f33" fmla="val 38"/>
                  <a:gd name="f34" fmla="val 39"/>
                  <a:gd name="f35" fmla="val 42"/>
                  <a:gd name="f36" fmla="val 45"/>
                  <a:gd name="f37" fmla="val 47"/>
                  <a:gd name="f38" fmla="val 50"/>
                  <a:gd name="f39" fmla="val 51"/>
                  <a:gd name="f40" fmla="val 52"/>
                  <a:gd name="f41" fmla="val 49"/>
                  <a:gd name="f42" fmla="val 48"/>
                  <a:gd name="f43" fmla="val 44"/>
                  <a:gd name="f44" fmla="val 10"/>
                  <a:gd name="f45" fmla="val 54"/>
                  <a:gd name="f46" fmla="val 55"/>
                  <a:gd name="f47" fmla="val 4"/>
                  <a:gd name="f48" fmla="val 1"/>
                  <a:gd name="f49" fmla="val 46"/>
                  <a:gd name="f50" fmla="val 6"/>
                  <a:gd name="f51" fmla="val 43"/>
                  <a:gd name="f52" fmla="val 41"/>
                  <a:gd name="f53" fmla="val 37"/>
                  <a:gd name="f54" fmla="val 35"/>
                  <a:gd name="f55" fmla="val 31"/>
                  <a:gd name="f56" fmla="val 30"/>
                  <a:gd name="f57" fmla="val 22"/>
                  <a:gd name="f58" fmla="+- 0 0 -90"/>
                  <a:gd name="f59" fmla="*/ f3 1 57"/>
                  <a:gd name="f60" fmla="*/ f4 1 16"/>
                  <a:gd name="f61" fmla="+- f7 0 f5"/>
                  <a:gd name="f62" fmla="+- f6 0 f5"/>
                  <a:gd name="f63" fmla="*/ f58 f0 1"/>
                  <a:gd name="f64" fmla="*/ f62 1 57"/>
                  <a:gd name="f65" fmla="*/ f61 1 16"/>
                  <a:gd name="f66" fmla="*/ f63 1 f2"/>
                  <a:gd name="f67" fmla="*/ 2 1 f64"/>
                  <a:gd name="f68" fmla="*/ 12 1 f65"/>
                  <a:gd name="f69" fmla="*/ 5 1 f64"/>
                  <a:gd name="f70" fmla="*/ 13 1 f65"/>
                  <a:gd name="f71" fmla="*/ 7 1 f64"/>
                  <a:gd name="f72" fmla="*/ 15 1 f65"/>
                  <a:gd name="f73" fmla="*/ 9 1 f64"/>
                  <a:gd name="f74" fmla="*/ 16 1 f65"/>
                  <a:gd name="f75" fmla="*/ 14 1 f64"/>
                  <a:gd name="f76" fmla="*/ 19 1 f64"/>
                  <a:gd name="f77" fmla="*/ 23 1 f64"/>
                  <a:gd name="f78" fmla="*/ 27 1 f64"/>
                  <a:gd name="f79" fmla="*/ 14 1 f65"/>
                  <a:gd name="f80" fmla="*/ 32 1 f64"/>
                  <a:gd name="f81" fmla="*/ 33 1 f64"/>
                  <a:gd name="f82" fmla="*/ 11 1 f65"/>
                  <a:gd name="f83" fmla="*/ 34 1 f64"/>
                  <a:gd name="f84" fmla="*/ 38 1 f64"/>
                  <a:gd name="f85" fmla="*/ 42 1 f64"/>
                  <a:gd name="f86" fmla="*/ 47 1 f64"/>
                  <a:gd name="f87" fmla="*/ 51 1 f64"/>
                  <a:gd name="f88" fmla="*/ 49 1 f64"/>
                  <a:gd name="f89" fmla="*/ 50 1 f64"/>
                  <a:gd name="f90" fmla="*/ 52 1 f64"/>
                  <a:gd name="f91" fmla="*/ 55 1 f64"/>
                  <a:gd name="f92" fmla="*/ 10 1 f65"/>
                  <a:gd name="f93" fmla="*/ 7 1 f65"/>
                  <a:gd name="f94" fmla="*/ 5 1 f65"/>
                  <a:gd name="f95" fmla="*/ 2 1 f65"/>
                  <a:gd name="f96" fmla="*/ 46 1 f64"/>
                  <a:gd name="f97" fmla="*/ 1 1 f65"/>
                  <a:gd name="f98" fmla="*/ 45 1 f64"/>
                  <a:gd name="f99" fmla="*/ 3 1 f65"/>
                  <a:gd name="f100" fmla="*/ 4 1 f65"/>
                  <a:gd name="f101" fmla="*/ 43 1 f64"/>
                  <a:gd name="f102" fmla="*/ 6 1 f65"/>
                  <a:gd name="f103" fmla="*/ 41 1 f64"/>
                  <a:gd name="f104" fmla="*/ 39 1 f64"/>
                  <a:gd name="f105" fmla="*/ 37 1 f64"/>
                  <a:gd name="f106" fmla="*/ 36 1 f64"/>
                  <a:gd name="f107" fmla="*/ 29 1 f64"/>
                  <a:gd name="f108" fmla="*/ 22 1 f64"/>
                  <a:gd name="f109" fmla="*/ 15 1 f64"/>
                  <a:gd name="f110" fmla="*/ 13 1 f64"/>
                  <a:gd name="f111" fmla="*/ 8 1 f64"/>
                  <a:gd name="f112" fmla="*/ 6 1 f64"/>
                  <a:gd name="f113" fmla="*/ 8 1 f65"/>
                  <a:gd name="f114" fmla="*/ 16 1 f64"/>
                  <a:gd name="f115" fmla="*/ 11 1 f64"/>
                  <a:gd name="f116" fmla="*/ 0 1 f64"/>
                  <a:gd name="f117" fmla="*/ f6 1 f64"/>
                  <a:gd name="f118" fmla="*/ 0 1 f65"/>
                  <a:gd name="f119" fmla="*/ f7 1 f65"/>
                  <a:gd name="f120" fmla="+- f66 0 f1"/>
                  <a:gd name="f121" fmla="*/ f116 f59 1"/>
                  <a:gd name="f122" fmla="*/ f117 f59 1"/>
                  <a:gd name="f123" fmla="*/ f119 f60 1"/>
                  <a:gd name="f124" fmla="*/ f118 f60 1"/>
                  <a:gd name="f125" fmla="*/ f67 f59 1"/>
                  <a:gd name="f126" fmla="*/ f68 f60 1"/>
                  <a:gd name="f127" fmla="*/ f69 f59 1"/>
                  <a:gd name="f128" fmla="*/ f70 f60 1"/>
                  <a:gd name="f129" fmla="*/ f71 f59 1"/>
                  <a:gd name="f130" fmla="*/ f72 f60 1"/>
                  <a:gd name="f131" fmla="*/ f73 f59 1"/>
                  <a:gd name="f132" fmla="*/ f74 f60 1"/>
                  <a:gd name="f133" fmla="*/ f75 f59 1"/>
                  <a:gd name="f134" fmla="*/ f76 f59 1"/>
                  <a:gd name="f135" fmla="*/ f77 f59 1"/>
                  <a:gd name="f136" fmla="*/ f78 f59 1"/>
                  <a:gd name="f137" fmla="*/ f79 f60 1"/>
                  <a:gd name="f138" fmla="*/ f80 f59 1"/>
                  <a:gd name="f139" fmla="*/ f81 f59 1"/>
                  <a:gd name="f140" fmla="*/ f82 f60 1"/>
                  <a:gd name="f141" fmla="*/ f83 f59 1"/>
                  <a:gd name="f142" fmla="*/ f84 f59 1"/>
                  <a:gd name="f143" fmla="*/ f85 f59 1"/>
                  <a:gd name="f144" fmla="*/ f86 f59 1"/>
                  <a:gd name="f145" fmla="*/ f87 f59 1"/>
                  <a:gd name="f146" fmla="*/ f88 f59 1"/>
                  <a:gd name="f147" fmla="*/ f89 f59 1"/>
                  <a:gd name="f148" fmla="*/ f90 f59 1"/>
                  <a:gd name="f149" fmla="*/ f91 f59 1"/>
                  <a:gd name="f150" fmla="*/ f92 f60 1"/>
                  <a:gd name="f151" fmla="*/ f93 f60 1"/>
                  <a:gd name="f152" fmla="*/ f94 f60 1"/>
                  <a:gd name="f153" fmla="*/ f95 f60 1"/>
                  <a:gd name="f154" fmla="*/ f96 f59 1"/>
                  <a:gd name="f155" fmla="*/ f97 f60 1"/>
                  <a:gd name="f156" fmla="*/ f98 f59 1"/>
                  <a:gd name="f157" fmla="*/ f99 f60 1"/>
                  <a:gd name="f158" fmla="*/ f100 f60 1"/>
                  <a:gd name="f159" fmla="*/ f101 f59 1"/>
                  <a:gd name="f160" fmla="*/ f102 f60 1"/>
                  <a:gd name="f161" fmla="*/ f103 f59 1"/>
                  <a:gd name="f162" fmla="*/ f104 f59 1"/>
                  <a:gd name="f163" fmla="*/ f105 f59 1"/>
                  <a:gd name="f164" fmla="*/ f106 f59 1"/>
                  <a:gd name="f165" fmla="*/ f107 f59 1"/>
                  <a:gd name="f166" fmla="*/ f108 f59 1"/>
                  <a:gd name="f167" fmla="*/ f109 f59 1"/>
                  <a:gd name="f168" fmla="*/ f110 f59 1"/>
                  <a:gd name="f169" fmla="*/ f111 f59 1"/>
                  <a:gd name="f170" fmla="*/ f112 f59 1"/>
                  <a:gd name="f171" fmla="*/ f113 f60 1"/>
                  <a:gd name="f172" fmla="*/ f114 f59 1"/>
                  <a:gd name="f173" fmla="*/ f115 f59 1"/>
                </a:gdLst>
                <a:ahLst/>
                <a:cxnLst>
                  <a:cxn ang="3cd4">
                    <a:pos x="hc" y="t"/>
                  </a:cxn>
                  <a:cxn ang="0">
                    <a:pos x="r" y="vc"/>
                  </a:cxn>
                  <a:cxn ang="cd4">
                    <a:pos x="hc" y="b"/>
                  </a:cxn>
                  <a:cxn ang="cd2">
                    <a:pos x="l" y="vc"/>
                  </a:cxn>
                  <a:cxn ang="f120">
                    <a:pos x="f125" y="f126"/>
                  </a:cxn>
                  <a:cxn ang="f120">
                    <a:pos x="f127" y="f128"/>
                  </a:cxn>
                  <a:cxn ang="f120">
                    <a:pos x="f129" y="f130"/>
                  </a:cxn>
                  <a:cxn ang="f120">
                    <a:pos x="f131" y="f132"/>
                  </a:cxn>
                  <a:cxn ang="f120">
                    <a:pos x="f133" y="f132"/>
                  </a:cxn>
                  <a:cxn ang="f120">
                    <a:pos x="f134" y="f130"/>
                  </a:cxn>
                  <a:cxn ang="f120">
                    <a:pos x="f135" y="f130"/>
                  </a:cxn>
                  <a:cxn ang="f120">
                    <a:pos x="f136" y="f137"/>
                  </a:cxn>
                  <a:cxn ang="f120">
                    <a:pos x="f138" y="f128"/>
                  </a:cxn>
                  <a:cxn ang="f120">
                    <a:pos x="f139" y="f140"/>
                  </a:cxn>
                  <a:cxn ang="f120">
                    <a:pos x="f141" y="f128"/>
                  </a:cxn>
                  <a:cxn ang="f120">
                    <a:pos x="f142" y="f137"/>
                  </a:cxn>
                  <a:cxn ang="f120">
                    <a:pos x="f143" y="f130"/>
                  </a:cxn>
                  <a:cxn ang="f120">
                    <a:pos x="f144" y="f132"/>
                  </a:cxn>
                  <a:cxn ang="f120">
                    <a:pos x="f145" y="f130"/>
                  </a:cxn>
                  <a:cxn ang="f120">
                    <a:pos x="f146" y="f137"/>
                  </a:cxn>
                  <a:cxn ang="f120">
                    <a:pos x="f144" y="f128"/>
                  </a:cxn>
                  <a:cxn ang="f120">
                    <a:pos x="f147" y="f140"/>
                  </a:cxn>
                  <a:cxn ang="f120">
                    <a:pos x="f148" y="f126"/>
                  </a:cxn>
                  <a:cxn ang="f120">
                    <a:pos x="f149" y="f150"/>
                  </a:cxn>
                  <a:cxn ang="f120">
                    <a:pos x="f145" y="f151"/>
                  </a:cxn>
                  <a:cxn ang="f120">
                    <a:pos x="f145" y="f152"/>
                  </a:cxn>
                  <a:cxn ang="f120">
                    <a:pos x="f147" y="f153"/>
                  </a:cxn>
                  <a:cxn ang="f120">
                    <a:pos x="f154" y="f155"/>
                  </a:cxn>
                  <a:cxn ang="f120">
                    <a:pos x="f156" y="f157"/>
                  </a:cxn>
                  <a:cxn ang="f120">
                    <a:pos x="f156" y="f158"/>
                  </a:cxn>
                  <a:cxn ang="f120">
                    <a:pos x="f159" y="f160"/>
                  </a:cxn>
                  <a:cxn ang="f120">
                    <a:pos x="f161" y="f160"/>
                  </a:cxn>
                  <a:cxn ang="f120">
                    <a:pos x="f143" y="f158"/>
                  </a:cxn>
                  <a:cxn ang="f120">
                    <a:pos x="f161" y="f153"/>
                  </a:cxn>
                  <a:cxn ang="f120">
                    <a:pos x="f162" y="f153"/>
                  </a:cxn>
                  <a:cxn ang="f120">
                    <a:pos x="f163" y="f157"/>
                  </a:cxn>
                  <a:cxn ang="f120">
                    <a:pos x="f164" y="f158"/>
                  </a:cxn>
                  <a:cxn ang="f120">
                    <a:pos x="f139" y="f157"/>
                  </a:cxn>
                  <a:cxn ang="f120">
                    <a:pos x="f139" y="f153"/>
                  </a:cxn>
                  <a:cxn ang="f120">
                    <a:pos x="f165" y="f153"/>
                  </a:cxn>
                  <a:cxn ang="f120">
                    <a:pos x="f136" y="f153"/>
                  </a:cxn>
                  <a:cxn ang="f120">
                    <a:pos x="f166" y="f153"/>
                  </a:cxn>
                  <a:cxn ang="f120">
                    <a:pos x="f167" y="f157"/>
                  </a:cxn>
                  <a:cxn ang="f120">
                    <a:pos x="f168" y="f158"/>
                  </a:cxn>
                  <a:cxn ang="f120">
                    <a:pos x="f169" y="f160"/>
                  </a:cxn>
                  <a:cxn ang="f120">
                    <a:pos x="f168" y="f151"/>
                  </a:cxn>
                  <a:cxn ang="f120">
                    <a:pos x="f170" y="f171"/>
                  </a:cxn>
                  <a:cxn ang="f120">
                    <a:pos x="f169" y="f150"/>
                  </a:cxn>
                  <a:cxn ang="f120">
                    <a:pos x="f133" y="f150"/>
                  </a:cxn>
                  <a:cxn ang="f120">
                    <a:pos x="f172" y="f140"/>
                  </a:cxn>
                  <a:cxn ang="f120">
                    <a:pos x="f173" y="f140"/>
                  </a:cxn>
                  <a:cxn ang="f120">
                    <a:pos x="f125" y="f126"/>
                  </a:cxn>
                </a:cxnLst>
                <a:rect l="f121" t="f124" r="f122" b="f123"/>
                <a:pathLst>
                  <a:path w="57" h="16">
                    <a:moveTo>
                      <a:pt x="f8" y="f9"/>
                    </a:moveTo>
                    <a:cubicBezTo>
                      <a:pt x="f5" y="f10"/>
                      <a:pt x="f11" y="f10"/>
                      <a:pt x="f12" y="f10"/>
                    </a:cubicBezTo>
                    <a:cubicBezTo>
                      <a:pt x="f13" y="f10"/>
                      <a:pt x="f14" y="f15"/>
                      <a:pt x="f13" y="f16"/>
                    </a:cubicBezTo>
                    <a:cubicBezTo>
                      <a:pt x="f13" y="f16"/>
                      <a:pt x="f13" y="f7"/>
                      <a:pt x="f17" y="f7"/>
                    </a:cubicBezTo>
                    <a:cubicBezTo>
                      <a:pt x="f18" y="f7"/>
                      <a:pt x="f9" y="f7"/>
                      <a:pt x="f15" y="f7"/>
                    </a:cubicBezTo>
                    <a:cubicBezTo>
                      <a:pt x="f7" y="f7"/>
                      <a:pt x="f19" y="f7"/>
                      <a:pt x="f20" y="f16"/>
                    </a:cubicBezTo>
                    <a:cubicBezTo>
                      <a:pt x="f21" y="f16"/>
                      <a:pt x="f22" y="f7"/>
                      <a:pt x="f23" y="f16"/>
                    </a:cubicBezTo>
                    <a:cubicBezTo>
                      <a:pt x="f24" y="f15"/>
                      <a:pt x="f25" y="f16"/>
                      <a:pt x="f26" y="f15"/>
                    </a:cubicBezTo>
                    <a:cubicBezTo>
                      <a:pt x="f27" y="f10"/>
                      <a:pt x="f28" y="f16"/>
                      <a:pt x="f29" y="f10"/>
                    </a:cubicBezTo>
                    <a:cubicBezTo>
                      <a:pt x="f30" y="f9"/>
                      <a:pt x="f30" y="f18"/>
                      <a:pt x="f30" y="f18"/>
                    </a:cubicBezTo>
                    <a:cubicBezTo>
                      <a:pt x="f30" y="f18"/>
                      <a:pt x="f30" y="f10"/>
                      <a:pt x="f31" y="f10"/>
                    </a:cubicBezTo>
                    <a:cubicBezTo>
                      <a:pt x="f32" y="f10"/>
                      <a:pt x="f33" y="f9"/>
                      <a:pt x="f33" y="f15"/>
                    </a:cubicBezTo>
                    <a:cubicBezTo>
                      <a:pt x="f33" y="f16"/>
                      <a:pt x="f34" y="f16"/>
                      <a:pt x="f35" y="f16"/>
                    </a:cubicBezTo>
                    <a:cubicBezTo>
                      <a:pt x="f36" y="f16"/>
                      <a:pt x="f36" y="f7"/>
                      <a:pt x="f37" y="f7"/>
                    </a:cubicBezTo>
                    <a:cubicBezTo>
                      <a:pt x="f38" y="f7"/>
                      <a:pt x="f39" y="f16"/>
                      <a:pt x="f39" y="f16"/>
                    </a:cubicBezTo>
                    <a:cubicBezTo>
                      <a:pt x="f40" y="f15"/>
                      <a:pt x="f39" y="f16"/>
                      <a:pt x="f41" y="f15"/>
                    </a:cubicBezTo>
                    <a:cubicBezTo>
                      <a:pt x="f42" y="f10"/>
                      <a:pt x="f43" y="f10"/>
                      <a:pt x="f37" y="f10"/>
                    </a:cubicBezTo>
                    <a:cubicBezTo>
                      <a:pt x="f41" y="f10"/>
                      <a:pt x="f39" y="f10"/>
                      <a:pt x="f38" y="f18"/>
                    </a:cubicBezTo>
                    <a:cubicBezTo>
                      <a:pt x="f41" y="f44"/>
                      <a:pt x="f38" y="f9"/>
                      <a:pt x="f40" y="f9"/>
                    </a:cubicBezTo>
                    <a:cubicBezTo>
                      <a:pt x="f45" y="f9"/>
                      <a:pt x="f6" y="f44"/>
                      <a:pt x="f46" y="f44"/>
                    </a:cubicBezTo>
                    <a:cubicBezTo>
                      <a:pt x="f40" y="f17"/>
                      <a:pt x="f40" y="f14"/>
                      <a:pt x="f39" y="f13"/>
                    </a:cubicBezTo>
                    <a:cubicBezTo>
                      <a:pt x="f41" y="f13"/>
                      <a:pt x="f40" y="f12"/>
                      <a:pt x="f39" y="f12"/>
                    </a:cubicBezTo>
                    <a:cubicBezTo>
                      <a:pt x="f38" y="f47"/>
                      <a:pt x="f40" y="f11"/>
                      <a:pt x="f38" y="f8"/>
                    </a:cubicBezTo>
                    <a:cubicBezTo>
                      <a:pt x="f41" y="f48"/>
                      <a:pt x="f36" y="f5"/>
                      <a:pt x="f49" y="f48"/>
                    </a:cubicBezTo>
                    <a:cubicBezTo>
                      <a:pt x="f49" y="f11"/>
                      <a:pt x="f36" y="f8"/>
                      <a:pt x="f36" y="f11"/>
                    </a:cubicBezTo>
                    <a:cubicBezTo>
                      <a:pt x="f36" y="f11"/>
                      <a:pt x="f43" y="f11"/>
                      <a:pt x="f36" y="f47"/>
                    </a:cubicBezTo>
                    <a:cubicBezTo>
                      <a:pt x="f36" y="f50"/>
                      <a:pt x="f51" y="f47"/>
                      <a:pt x="f51" y="f50"/>
                    </a:cubicBezTo>
                    <a:cubicBezTo>
                      <a:pt x="f43" y="f13"/>
                      <a:pt x="f52" y="f12"/>
                      <a:pt x="f52" y="f50"/>
                    </a:cubicBezTo>
                    <a:cubicBezTo>
                      <a:pt x="f52" y="f13"/>
                      <a:pt x="f34" y="f12"/>
                      <a:pt x="f35" y="f47"/>
                    </a:cubicBezTo>
                    <a:cubicBezTo>
                      <a:pt x="f43" y="f8"/>
                      <a:pt x="f51" y="f8"/>
                      <a:pt x="f52" y="f8"/>
                    </a:cubicBezTo>
                    <a:cubicBezTo>
                      <a:pt x="f34" y="f48"/>
                      <a:pt x="f53" y="f8"/>
                      <a:pt x="f34" y="f8"/>
                    </a:cubicBezTo>
                    <a:cubicBezTo>
                      <a:pt x="f52" y="f11"/>
                      <a:pt x="f32" y="f8"/>
                      <a:pt x="f53" y="f11"/>
                    </a:cubicBezTo>
                    <a:cubicBezTo>
                      <a:pt x="f34" y="f47"/>
                      <a:pt x="f32" y="f11"/>
                      <a:pt x="f32" y="f47"/>
                    </a:cubicBezTo>
                    <a:cubicBezTo>
                      <a:pt x="f54" y="f12"/>
                      <a:pt x="f54" y="f11"/>
                      <a:pt x="f30" y="f11"/>
                    </a:cubicBezTo>
                    <a:cubicBezTo>
                      <a:pt x="f29" y="f47"/>
                      <a:pt x="f32" y="f8"/>
                      <a:pt x="f30" y="f8"/>
                    </a:cubicBezTo>
                    <a:cubicBezTo>
                      <a:pt x="f55" y="f8"/>
                      <a:pt x="f56" y="f48"/>
                      <a:pt x="f28" y="f8"/>
                    </a:cubicBezTo>
                    <a:cubicBezTo>
                      <a:pt x="f27" y="f8"/>
                      <a:pt x="f24" y="f11"/>
                      <a:pt x="f26" y="f8"/>
                    </a:cubicBezTo>
                    <a:cubicBezTo>
                      <a:pt x="f28" y="f48"/>
                      <a:pt x="f25" y="f48"/>
                      <a:pt x="f57" y="f8"/>
                    </a:cubicBezTo>
                    <a:cubicBezTo>
                      <a:pt x="f21" y="f11"/>
                      <a:pt x="f19" y="f8"/>
                      <a:pt x="f16" y="f11"/>
                    </a:cubicBezTo>
                    <a:cubicBezTo>
                      <a:pt x="f10" y="f11"/>
                      <a:pt x="f7" y="f47"/>
                      <a:pt x="f10" y="f47"/>
                    </a:cubicBezTo>
                    <a:cubicBezTo>
                      <a:pt x="f18" y="f12"/>
                      <a:pt x="f50" y="f50"/>
                      <a:pt x="f14" y="f50"/>
                    </a:cubicBezTo>
                    <a:cubicBezTo>
                      <a:pt x="f17" y="f13"/>
                      <a:pt x="f16" y="f50"/>
                      <a:pt x="f10" y="f13"/>
                    </a:cubicBezTo>
                    <a:cubicBezTo>
                      <a:pt x="f18" y="f13"/>
                      <a:pt x="f12" y="f13"/>
                      <a:pt x="f50" y="f14"/>
                    </a:cubicBezTo>
                    <a:cubicBezTo>
                      <a:pt x="f13" y="f17"/>
                      <a:pt x="f50" y="f44"/>
                      <a:pt x="f14" y="f44"/>
                    </a:cubicBezTo>
                    <a:cubicBezTo>
                      <a:pt x="f18" y="f44"/>
                      <a:pt x="f9" y="f17"/>
                      <a:pt x="f15" y="f44"/>
                    </a:cubicBezTo>
                    <a:cubicBezTo>
                      <a:pt x="f19" y="f44"/>
                      <a:pt x="f19" y="f18"/>
                      <a:pt x="f7" y="f18"/>
                    </a:cubicBezTo>
                    <a:cubicBezTo>
                      <a:pt x="f15" y="f44"/>
                      <a:pt x="f10" y="f18"/>
                      <a:pt x="f18" y="f18"/>
                    </a:cubicBezTo>
                    <a:cubicBezTo>
                      <a:pt x="f17" y="f18"/>
                      <a:pt x="f50" y="f1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03" name="Freeform 107">
                <a:extLst>
                  <a:ext uri="{FF2B5EF4-FFF2-40B4-BE49-F238E27FC236}">
                    <a16:creationId xmlns:a16="http://schemas.microsoft.com/office/drawing/2014/main" id="{12028EFB-B320-BB2C-8A38-D6EE35C8299A}"/>
                  </a:ext>
                </a:extLst>
              </p:cNvPr>
              <p:cNvSpPr/>
              <p:nvPr/>
            </p:nvSpPr>
            <p:spPr>
              <a:xfrm>
                <a:off x="5380530" y="3094165"/>
                <a:ext cx="47448" cy="33238"/>
              </a:xfrm>
              <a:custGeom>
                <a:avLst/>
                <a:gdLst>
                  <a:gd name="f0" fmla="val 10800000"/>
                  <a:gd name="f1" fmla="val 5400000"/>
                  <a:gd name="f2" fmla="val 180"/>
                  <a:gd name="f3" fmla="val w"/>
                  <a:gd name="f4" fmla="val h"/>
                  <a:gd name="f5" fmla="val 0"/>
                  <a:gd name="f6" fmla="val 9"/>
                  <a:gd name="f7" fmla="val 7"/>
                  <a:gd name="f8" fmla="val 3"/>
                  <a:gd name="f9" fmla="val 2"/>
                  <a:gd name="f10" fmla="val 1"/>
                  <a:gd name="f11" fmla="val 4"/>
                  <a:gd name="f12" fmla="val 5"/>
                  <a:gd name="f13" fmla="val 6"/>
                  <a:gd name="f14" fmla="val 8"/>
                  <a:gd name="f15" fmla="+- 0 0 -90"/>
                  <a:gd name="f16" fmla="*/ f3 1 9"/>
                  <a:gd name="f17" fmla="*/ f4 1 7"/>
                  <a:gd name="f18" fmla="+- f7 0 f5"/>
                  <a:gd name="f19" fmla="+- f6 0 f5"/>
                  <a:gd name="f20" fmla="*/ f15 f0 1"/>
                  <a:gd name="f21" fmla="*/ f19 1 9"/>
                  <a:gd name="f22" fmla="*/ f18 1 7"/>
                  <a:gd name="f23" fmla="*/ f20 1 f2"/>
                  <a:gd name="f24" fmla="*/ 0 1 f21"/>
                  <a:gd name="f25" fmla="*/ 3 1 f22"/>
                  <a:gd name="f26" fmla="*/ 1 1 f21"/>
                  <a:gd name="f27" fmla="*/ 2 1 f22"/>
                  <a:gd name="f28" fmla="*/ 3 1 f21"/>
                  <a:gd name="f29" fmla="*/ 4 1 f21"/>
                  <a:gd name="f30" fmla="*/ 7 1 f21"/>
                  <a:gd name="f31" fmla="*/ 4 1 f22"/>
                  <a:gd name="f32" fmla="*/ 8 1 f21"/>
                  <a:gd name="f33" fmla="*/ 5 1 f22"/>
                  <a:gd name="f34" fmla="*/ 6 1 f22"/>
                  <a:gd name="f35" fmla="*/ 6 1 f21"/>
                  <a:gd name="f36" fmla="*/ 5 1 f21"/>
                  <a:gd name="f37" fmla="*/ 2 1 f21"/>
                  <a:gd name="f38" fmla="*/ f6 1 f21"/>
                  <a:gd name="f39" fmla="*/ 0 1 f22"/>
                  <a:gd name="f40" fmla="*/ f7 1 f22"/>
                  <a:gd name="f41" fmla="+- f23 0 f1"/>
                  <a:gd name="f42" fmla="*/ f24 f16 1"/>
                  <a:gd name="f43" fmla="*/ f38 f16 1"/>
                  <a:gd name="f44" fmla="*/ f40 f17 1"/>
                  <a:gd name="f45" fmla="*/ f39 f17 1"/>
                  <a:gd name="f46" fmla="*/ f25 f17 1"/>
                  <a:gd name="f47" fmla="*/ f26 f16 1"/>
                  <a:gd name="f48" fmla="*/ f27 f17 1"/>
                  <a:gd name="f49" fmla="*/ f28 f16 1"/>
                  <a:gd name="f50" fmla="*/ f29 f16 1"/>
                  <a:gd name="f51" fmla="*/ f30 f16 1"/>
                  <a:gd name="f52" fmla="*/ f31 f17 1"/>
                  <a:gd name="f53" fmla="*/ f32 f16 1"/>
                  <a:gd name="f54" fmla="*/ f33 f17 1"/>
                  <a:gd name="f55" fmla="*/ f34 f17 1"/>
                  <a:gd name="f56" fmla="*/ f35 f16 1"/>
                  <a:gd name="f57" fmla="*/ f36 f16 1"/>
                  <a:gd name="f58" fmla="*/ f37 f16 1"/>
                </a:gdLst>
                <a:ahLst/>
                <a:cxnLst>
                  <a:cxn ang="3cd4">
                    <a:pos x="hc" y="t"/>
                  </a:cxn>
                  <a:cxn ang="0">
                    <a:pos x="r" y="vc"/>
                  </a:cxn>
                  <a:cxn ang="cd4">
                    <a:pos x="hc" y="b"/>
                  </a:cxn>
                  <a:cxn ang="cd2">
                    <a:pos x="l" y="vc"/>
                  </a:cxn>
                  <a:cxn ang="f41">
                    <a:pos x="f42" y="f46"/>
                  </a:cxn>
                  <a:cxn ang="f41">
                    <a:pos x="f47" y="f48"/>
                  </a:cxn>
                  <a:cxn ang="f41">
                    <a:pos x="f49" y="f46"/>
                  </a:cxn>
                  <a:cxn ang="f41">
                    <a:pos x="f50" y="f46"/>
                  </a:cxn>
                  <a:cxn ang="f41">
                    <a:pos x="f51" y="f52"/>
                  </a:cxn>
                  <a:cxn ang="f41">
                    <a:pos x="f53" y="f52"/>
                  </a:cxn>
                  <a:cxn ang="f41">
                    <a:pos x="f51" y="f54"/>
                  </a:cxn>
                  <a:cxn ang="f41">
                    <a:pos x="f51" y="f55"/>
                  </a:cxn>
                  <a:cxn ang="f41">
                    <a:pos x="f56" y="f54"/>
                  </a:cxn>
                  <a:cxn ang="f41">
                    <a:pos x="f57" y="f54"/>
                  </a:cxn>
                  <a:cxn ang="f41">
                    <a:pos x="f50" y="f54"/>
                  </a:cxn>
                  <a:cxn ang="f41">
                    <a:pos x="f58" y="f54"/>
                  </a:cxn>
                  <a:cxn ang="f41">
                    <a:pos x="f58" y="f52"/>
                  </a:cxn>
                  <a:cxn ang="f41">
                    <a:pos x="f47" y="f52"/>
                  </a:cxn>
                  <a:cxn ang="f41">
                    <a:pos x="f47" y="f46"/>
                  </a:cxn>
                  <a:cxn ang="f41">
                    <a:pos x="f42" y="f46"/>
                  </a:cxn>
                </a:cxnLst>
                <a:rect l="f42" t="f45" r="f43" b="f44"/>
                <a:pathLst>
                  <a:path w="9" h="7">
                    <a:moveTo>
                      <a:pt x="f5" y="f8"/>
                    </a:moveTo>
                    <a:cubicBezTo>
                      <a:pt x="f5" y="f9"/>
                      <a:pt x="f10" y="f5"/>
                      <a:pt x="f10" y="f9"/>
                    </a:cubicBezTo>
                    <a:cubicBezTo>
                      <a:pt x="f9" y="f8"/>
                      <a:pt x="f8" y="f9"/>
                      <a:pt x="f8" y="f8"/>
                    </a:cubicBezTo>
                    <a:cubicBezTo>
                      <a:pt x="f8" y="f11"/>
                      <a:pt x="f11" y="f8"/>
                      <a:pt x="f11" y="f8"/>
                    </a:cubicBezTo>
                    <a:cubicBezTo>
                      <a:pt x="f12" y="f11"/>
                      <a:pt x="f13" y="f11"/>
                      <a:pt x="f7" y="f11"/>
                    </a:cubicBezTo>
                    <a:cubicBezTo>
                      <a:pt x="f14" y="f8"/>
                      <a:pt x="f6" y="f8"/>
                      <a:pt x="f14" y="f11"/>
                    </a:cubicBezTo>
                    <a:cubicBezTo>
                      <a:pt x="f14" y="f11"/>
                      <a:pt x="f14" y="f12"/>
                      <a:pt x="f7" y="f12"/>
                    </a:cubicBezTo>
                    <a:cubicBezTo>
                      <a:pt x="f13" y="f12"/>
                      <a:pt x="f6" y="f12"/>
                      <a:pt x="f7" y="f13"/>
                    </a:cubicBezTo>
                    <a:cubicBezTo>
                      <a:pt x="f13" y="f7"/>
                      <a:pt x="f13" y="f12"/>
                      <a:pt x="f13" y="f12"/>
                    </a:cubicBezTo>
                    <a:cubicBezTo>
                      <a:pt x="f12" y="f12"/>
                      <a:pt x="f11" y="f11"/>
                      <a:pt x="f12" y="f12"/>
                    </a:cubicBezTo>
                    <a:cubicBezTo>
                      <a:pt x="f12" y="f13"/>
                      <a:pt x="f12" y="f12"/>
                      <a:pt x="f11" y="f12"/>
                    </a:cubicBezTo>
                    <a:cubicBezTo>
                      <a:pt x="f8" y="f12"/>
                      <a:pt x="f9" y="f12"/>
                      <a:pt x="f9" y="f12"/>
                    </a:cubicBezTo>
                    <a:cubicBezTo>
                      <a:pt x="f8" y="f11"/>
                      <a:pt x="f8" y="f11"/>
                      <a:pt x="f9" y="f11"/>
                    </a:cubicBezTo>
                    <a:cubicBezTo>
                      <a:pt x="f10" y="f12"/>
                      <a:pt x="f10" y="f11"/>
                      <a:pt x="f10" y="f11"/>
                    </a:cubicBezTo>
                    <a:cubicBezTo>
                      <a:pt x="f10" y="f8"/>
                      <a:pt x="f9" y="f8"/>
                      <a:pt x="f10" y="f8"/>
                    </a:cubicBezTo>
                    <a:cubicBezTo>
                      <a:pt x="f10" y="f11"/>
                      <a:pt x="f10" y="f11"/>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04" name="Freeform 108">
                <a:extLst>
                  <a:ext uri="{FF2B5EF4-FFF2-40B4-BE49-F238E27FC236}">
                    <a16:creationId xmlns:a16="http://schemas.microsoft.com/office/drawing/2014/main" id="{36FD58A7-1F13-301D-F327-3E1C4DDED18B}"/>
                  </a:ext>
                </a:extLst>
              </p:cNvPr>
              <p:cNvSpPr/>
              <p:nvPr/>
            </p:nvSpPr>
            <p:spPr>
              <a:xfrm>
                <a:off x="5439271" y="3104552"/>
                <a:ext cx="36146" cy="29087"/>
              </a:xfrm>
              <a:custGeom>
                <a:avLst/>
                <a:gdLst>
                  <a:gd name="f0" fmla="val 10800000"/>
                  <a:gd name="f1" fmla="val 5400000"/>
                  <a:gd name="f2" fmla="val 180"/>
                  <a:gd name="f3" fmla="val w"/>
                  <a:gd name="f4" fmla="val h"/>
                  <a:gd name="f5" fmla="val 0"/>
                  <a:gd name="f6" fmla="val 7"/>
                  <a:gd name="f7" fmla="val 6"/>
                  <a:gd name="f8" fmla="val 4"/>
                  <a:gd name="f9" fmla="val 1"/>
                  <a:gd name="f10" fmla="val 3"/>
                  <a:gd name="f11" fmla="val 2"/>
                  <a:gd name="f12" fmla="val 5"/>
                  <a:gd name="f13" fmla="+- 0 0 -90"/>
                  <a:gd name="f14" fmla="*/ f3 1 7"/>
                  <a:gd name="f15" fmla="*/ f4 1 6"/>
                  <a:gd name="f16" fmla="+- f7 0 f5"/>
                  <a:gd name="f17" fmla="+- f6 0 f5"/>
                  <a:gd name="f18" fmla="*/ f13 f0 1"/>
                  <a:gd name="f19" fmla="*/ f16 1 6"/>
                  <a:gd name="f20" fmla="*/ f17 1 7"/>
                  <a:gd name="f21" fmla="*/ f18 1 f2"/>
                  <a:gd name="f22" fmla="*/ 0 1 f20"/>
                  <a:gd name="f23" fmla="*/ 6 1 f19"/>
                  <a:gd name="f24" fmla="*/ 1 1 f20"/>
                  <a:gd name="f25" fmla="*/ 3 1 f19"/>
                  <a:gd name="f26" fmla="*/ 4 1 f20"/>
                  <a:gd name="f27" fmla="*/ 0 1 f19"/>
                  <a:gd name="f28" fmla="*/ 5 1 f20"/>
                  <a:gd name="f29" fmla="*/ 1 1 f19"/>
                  <a:gd name="f30" fmla="*/ 6 1 f20"/>
                  <a:gd name="f31" fmla="*/ 5 1 f19"/>
                  <a:gd name="f32" fmla="*/ 2 1 f20"/>
                  <a:gd name="f33" fmla="*/ f6 1 f20"/>
                  <a:gd name="f34" fmla="*/ f7 1 f19"/>
                  <a:gd name="f35" fmla="+- f21 0 f1"/>
                  <a:gd name="f36" fmla="*/ f22 f14 1"/>
                  <a:gd name="f37" fmla="*/ f33 f14 1"/>
                  <a:gd name="f38" fmla="*/ f34 f15 1"/>
                  <a:gd name="f39" fmla="*/ f27 f15 1"/>
                  <a:gd name="f40" fmla="*/ f23 f15 1"/>
                  <a:gd name="f41" fmla="*/ f24 f14 1"/>
                  <a:gd name="f42" fmla="*/ f25 f15 1"/>
                  <a:gd name="f43" fmla="*/ f26 f14 1"/>
                  <a:gd name="f44" fmla="*/ f28 f14 1"/>
                  <a:gd name="f45" fmla="*/ f29 f15 1"/>
                  <a:gd name="f46" fmla="*/ f30 f14 1"/>
                  <a:gd name="f47" fmla="*/ f31 f15 1"/>
                  <a:gd name="f48" fmla="*/ f32 f14 1"/>
                </a:gdLst>
                <a:ahLst/>
                <a:cxnLst>
                  <a:cxn ang="3cd4">
                    <a:pos x="hc" y="t"/>
                  </a:cxn>
                  <a:cxn ang="0">
                    <a:pos x="r" y="vc"/>
                  </a:cxn>
                  <a:cxn ang="cd4">
                    <a:pos x="hc" y="b"/>
                  </a:cxn>
                  <a:cxn ang="cd2">
                    <a:pos x="l" y="vc"/>
                  </a:cxn>
                  <a:cxn ang="f35">
                    <a:pos x="f36" y="f40"/>
                  </a:cxn>
                  <a:cxn ang="f35">
                    <a:pos x="f41" y="f42"/>
                  </a:cxn>
                  <a:cxn ang="f35">
                    <a:pos x="f43" y="f39"/>
                  </a:cxn>
                  <a:cxn ang="f35">
                    <a:pos x="f44" y="f45"/>
                  </a:cxn>
                  <a:cxn ang="f35">
                    <a:pos x="f43" y="f42"/>
                  </a:cxn>
                  <a:cxn ang="f35">
                    <a:pos x="f46" y="f42"/>
                  </a:cxn>
                  <a:cxn ang="f35">
                    <a:pos x="f46" y="f47"/>
                  </a:cxn>
                  <a:cxn ang="f35">
                    <a:pos x="f43" y="f47"/>
                  </a:cxn>
                  <a:cxn ang="f35">
                    <a:pos x="f48" y="f40"/>
                  </a:cxn>
                  <a:cxn ang="f35">
                    <a:pos x="f36" y="f40"/>
                  </a:cxn>
                </a:cxnLst>
                <a:rect l="f36" t="f39" r="f37" b="f38"/>
                <a:pathLst>
                  <a:path w="7" h="6">
                    <a:moveTo>
                      <a:pt x="f5" y="f7"/>
                    </a:moveTo>
                    <a:cubicBezTo>
                      <a:pt x="f5" y="f8"/>
                      <a:pt x="f5" y="f8"/>
                      <a:pt x="f9" y="f10"/>
                    </a:cubicBezTo>
                    <a:cubicBezTo>
                      <a:pt x="f11" y="f10"/>
                      <a:pt x="f8" y="f9"/>
                      <a:pt x="f8" y="f5"/>
                    </a:cubicBezTo>
                    <a:cubicBezTo>
                      <a:pt x="f12" y="f5"/>
                      <a:pt x="f8" y="f9"/>
                      <a:pt x="f12" y="f9"/>
                    </a:cubicBezTo>
                    <a:cubicBezTo>
                      <a:pt x="f12" y="f9"/>
                      <a:pt x="f12" y="f10"/>
                      <a:pt x="f8" y="f10"/>
                    </a:cubicBezTo>
                    <a:cubicBezTo>
                      <a:pt x="f12" y="f10"/>
                      <a:pt x="f6" y="f10"/>
                      <a:pt x="f7" y="f10"/>
                    </a:cubicBezTo>
                    <a:cubicBezTo>
                      <a:pt x="f12" y="f8"/>
                      <a:pt x="f6" y="f8"/>
                      <a:pt x="f7" y="f12"/>
                    </a:cubicBezTo>
                    <a:cubicBezTo>
                      <a:pt x="f12" y="f12"/>
                      <a:pt x="f12" y="f12"/>
                      <a:pt x="f8" y="f12"/>
                    </a:cubicBezTo>
                    <a:cubicBezTo>
                      <a:pt x="f10" y="f12"/>
                      <a:pt x="f10" y="f7"/>
                      <a:pt x="f11" y="f7"/>
                    </a:cubicBezTo>
                    <a:cubicBezTo>
                      <a:pt x="f9" y="f7"/>
                      <a:pt x="f5" y="f7"/>
                      <a:pt x="f5"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05" name="Canada">
                <a:extLst>
                  <a:ext uri="{FF2B5EF4-FFF2-40B4-BE49-F238E27FC236}">
                    <a16:creationId xmlns:a16="http://schemas.microsoft.com/office/drawing/2014/main" id="{3DA209D5-70A4-30BA-9DD9-1A319248EC8B}"/>
                  </a:ext>
                </a:extLst>
              </p:cNvPr>
              <p:cNvSpPr/>
              <p:nvPr/>
            </p:nvSpPr>
            <p:spPr>
              <a:xfrm>
                <a:off x="5491237" y="2981986"/>
                <a:ext cx="149120" cy="116339"/>
              </a:xfrm>
              <a:custGeom>
                <a:avLst/>
                <a:gdLst>
                  <a:gd name="f0" fmla="val 10800000"/>
                  <a:gd name="f1" fmla="val 5400000"/>
                  <a:gd name="f2" fmla="val 180"/>
                  <a:gd name="f3" fmla="val w"/>
                  <a:gd name="f4" fmla="val h"/>
                  <a:gd name="f5" fmla="val 0"/>
                  <a:gd name="f6" fmla="val 28"/>
                  <a:gd name="f7" fmla="val 24"/>
                  <a:gd name="f8" fmla="val 15"/>
                  <a:gd name="f9" fmla="val 4"/>
                  <a:gd name="f10" fmla="val 16"/>
                  <a:gd name="f11" fmla="val 17"/>
                  <a:gd name="f12" fmla="val 3"/>
                  <a:gd name="f13" fmla="val 18"/>
                  <a:gd name="f14" fmla="val 2"/>
                  <a:gd name="f15" fmla="val 19"/>
                  <a:gd name="f16" fmla="val 1"/>
                  <a:gd name="f17" fmla="val 20"/>
                  <a:gd name="f18" fmla="val 21"/>
                  <a:gd name="f19" fmla="val 22"/>
                  <a:gd name="f20" fmla="val 23"/>
                  <a:gd name="f21" fmla="val 5"/>
                  <a:gd name="f22" fmla="val 7"/>
                  <a:gd name="f23" fmla="val 6"/>
                  <a:gd name="f24" fmla="val 8"/>
                  <a:gd name="f25" fmla="val 9"/>
                  <a:gd name="f26" fmla="val 10"/>
                  <a:gd name="f27" fmla="val 11"/>
                  <a:gd name="f28" fmla="val 12"/>
                  <a:gd name="f29" fmla="val 25"/>
                  <a:gd name="f30" fmla="val 27"/>
                  <a:gd name="f31" fmla="val 13"/>
                  <a:gd name="f32" fmla="val 26"/>
                  <a:gd name="f33" fmla="val 14"/>
                  <a:gd name="f34" fmla="+- 0 0 -90"/>
                  <a:gd name="f35" fmla="*/ f3 1 28"/>
                  <a:gd name="f36" fmla="*/ f4 1 24"/>
                  <a:gd name="f37" fmla="+- f7 0 f5"/>
                  <a:gd name="f38" fmla="+- f6 0 f5"/>
                  <a:gd name="f39" fmla="*/ f34 f0 1"/>
                  <a:gd name="f40" fmla="*/ f38 1 28"/>
                  <a:gd name="f41" fmla="*/ f37 1 24"/>
                  <a:gd name="f42" fmla="*/ f39 1 f2"/>
                  <a:gd name="f43" fmla="*/ 17 1 f40"/>
                  <a:gd name="f44" fmla="*/ 3 1 f41"/>
                  <a:gd name="f45" fmla="*/ 19 1 f40"/>
                  <a:gd name="f46" fmla="*/ 1 1 f41"/>
                  <a:gd name="f47" fmla="*/ 22 1 f40"/>
                  <a:gd name="f48" fmla="*/ 2 1 f41"/>
                  <a:gd name="f49" fmla="*/ 20 1 f40"/>
                  <a:gd name="f50" fmla="*/ 5 1 f41"/>
                  <a:gd name="f51" fmla="*/ 18 1 f40"/>
                  <a:gd name="f52" fmla="*/ 7 1 f41"/>
                  <a:gd name="f53" fmla="*/ 8 1 f41"/>
                  <a:gd name="f54" fmla="*/ 9 1 f41"/>
                  <a:gd name="f55" fmla="*/ 11 1 f41"/>
                  <a:gd name="f56" fmla="*/ 23 1 f40"/>
                  <a:gd name="f57" fmla="*/ 12 1 f41"/>
                  <a:gd name="f58" fmla="*/ 27 1 f40"/>
                  <a:gd name="f59" fmla="*/ 26 1 f40"/>
                  <a:gd name="f60" fmla="*/ 14 1 f41"/>
                  <a:gd name="f61" fmla="*/ 15 1 f41"/>
                  <a:gd name="f62" fmla="*/ 28 1 f40"/>
                  <a:gd name="f63" fmla="*/ 25 1 f40"/>
                  <a:gd name="f64" fmla="*/ 17 1 f41"/>
                  <a:gd name="f65" fmla="*/ 19 1 f41"/>
                  <a:gd name="f66" fmla="*/ 20 1 f41"/>
                  <a:gd name="f67" fmla="*/ 22 1 f41"/>
                  <a:gd name="f68" fmla="*/ 16 1 f40"/>
                  <a:gd name="f69" fmla="*/ 24 1 f41"/>
                  <a:gd name="f70" fmla="*/ 15 1 f40"/>
                  <a:gd name="f71" fmla="*/ 23 1 f41"/>
                  <a:gd name="f72" fmla="*/ 12 1 f40"/>
                  <a:gd name="f73" fmla="*/ 7 1 f40"/>
                  <a:gd name="f74" fmla="*/ 21 1 f41"/>
                  <a:gd name="f75" fmla="*/ 5 1 f40"/>
                  <a:gd name="f76" fmla="*/ 1 1 f40"/>
                  <a:gd name="f77" fmla="*/ 4 1 f40"/>
                  <a:gd name="f78" fmla="*/ 3 1 f40"/>
                  <a:gd name="f79" fmla="*/ 6 1 f40"/>
                  <a:gd name="f80" fmla="*/ 8 1 f40"/>
                  <a:gd name="f81" fmla="*/ 13 1 f41"/>
                  <a:gd name="f82" fmla="*/ 11 1 f40"/>
                  <a:gd name="f83" fmla="*/ 10 1 f41"/>
                  <a:gd name="f84" fmla="*/ 4 1 f41"/>
                  <a:gd name="f85" fmla="*/ 0 1 f40"/>
                  <a:gd name="f86" fmla="*/ f6 1 f40"/>
                  <a:gd name="f87" fmla="*/ 0 1 f41"/>
                  <a:gd name="f88" fmla="*/ f7 1 f41"/>
                  <a:gd name="f89" fmla="+- f42 0 f1"/>
                  <a:gd name="f90" fmla="*/ f85 f35 1"/>
                  <a:gd name="f91" fmla="*/ f86 f35 1"/>
                  <a:gd name="f92" fmla="*/ f88 f36 1"/>
                  <a:gd name="f93" fmla="*/ f87 f36 1"/>
                  <a:gd name="f94" fmla="*/ f43 f35 1"/>
                  <a:gd name="f95" fmla="*/ f44 f36 1"/>
                  <a:gd name="f96" fmla="*/ f45 f35 1"/>
                  <a:gd name="f97" fmla="*/ f46 f36 1"/>
                  <a:gd name="f98" fmla="*/ f47 f35 1"/>
                  <a:gd name="f99" fmla="*/ f48 f36 1"/>
                  <a:gd name="f100" fmla="*/ f49 f35 1"/>
                  <a:gd name="f101" fmla="*/ f50 f36 1"/>
                  <a:gd name="f102" fmla="*/ f51 f35 1"/>
                  <a:gd name="f103" fmla="*/ f52 f36 1"/>
                  <a:gd name="f104" fmla="*/ f53 f36 1"/>
                  <a:gd name="f105" fmla="*/ f54 f36 1"/>
                  <a:gd name="f106" fmla="*/ f55 f36 1"/>
                  <a:gd name="f107" fmla="*/ f56 f35 1"/>
                  <a:gd name="f108" fmla="*/ f57 f36 1"/>
                  <a:gd name="f109" fmla="*/ f58 f35 1"/>
                  <a:gd name="f110" fmla="*/ f59 f35 1"/>
                  <a:gd name="f111" fmla="*/ f60 f36 1"/>
                  <a:gd name="f112" fmla="*/ f61 f36 1"/>
                  <a:gd name="f113" fmla="*/ f62 f35 1"/>
                  <a:gd name="f114" fmla="*/ f63 f35 1"/>
                  <a:gd name="f115" fmla="*/ f64 f36 1"/>
                  <a:gd name="f116" fmla="*/ f65 f36 1"/>
                  <a:gd name="f117" fmla="*/ f66 f36 1"/>
                  <a:gd name="f118" fmla="*/ f67 f36 1"/>
                  <a:gd name="f119" fmla="*/ f68 f35 1"/>
                  <a:gd name="f120" fmla="*/ f69 f36 1"/>
                  <a:gd name="f121" fmla="*/ f70 f35 1"/>
                  <a:gd name="f122" fmla="*/ f71 f36 1"/>
                  <a:gd name="f123" fmla="*/ f72 f35 1"/>
                  <a:gd name="f124" fmla="*/ f73 f35 1"/>
                  <a:gd name="f125" fmla="*/ f74 f36 1"/>
                  <a:gd name="f126" fmla="*/ f75 f35 1"/>
                  <a:gd name="f127" fmla="*/ f76 f35 1"/>
                  <a:gd name="f128" fmla="*/ f77 f35 1"/>
                  <a:gd name="f129" fmla="*/ f78 f35 1"/>
                  <a:gd name="f130" fmla="*/ f79 f35 1"/>
                  <a:gd name="f131" fmla="*/ f80 f35 1"/>
                  <a:gd name="f132" fmla="*/ f81 f36 1"/>
                  <a:gd name="f133" fmla="*/ f82 f35 1"/>
                  <a:gd name="f134" fmla="*/ f83 f36 1"/>
                  <a:gd name="f135" fmla="*/ f84 f36 1"/>
                </a:gdLst>
                <a:ahLst/>
                <a:cxnLst>
                  <a:cxn ang="3cd4">
                    <a:pos x="hc" y="t"/>
                  </a:cxn>
                  <a:cxn ang="0">
                    <a:pos x="r" y="vc"/>
                  </a:cxn>
                  <a:cxn ang="cd4">
                    <a:pos x="hc" y="b"/>
                  </a:cxn>
                  <a:cxn ang="cd2">
                    <a:pos x="l" y="vc"/>
                  </a:cxn>
                  <a:cxn ang="f89">
                    <a:pos x="f94" y="f95"/>
                  </a:cxn>
                  <a:cxn ang="f89">
                    <a:pos x="f96" y="f97"/>
                  </a:cxn>
                  <a:cxn ang="f89">
                    <a:pos x="f98" y="f97"/>
                  </a:cxn>
                  <a:cxn ang="f89">
                    <a:pos x="f98" y="f99"/>
                  </a:cxn>
                  <a:cxn ang="f89">
                    <a:pos x="f98" y="f95"/>
                  </a:cxn>
                  <a:cxn ang="f89">
                    <a:pos x="f100" y="f101"/>
                  </a:cxn>
                  <a:cxn ang="f89">
                    <a:pos x="f102" y="f103"/>
                  </a:cxn>
                  <a:cxn ang="f89">
                    <a:pos x="f96" y="f103"/>
                  </a:cxn>
                  <a:cxn ang="f89">
                    <a:pos x="f100" y="f104"/>
                  </a:cxn>
                  <a:cxn ang="f89">
                    <a:pos x="f102" y="f105"/>
                  </a:cxn>
                  <a:cxn ang="f89">
                    <a:pos x="f100" y="f106"/>
                  </a:cxn>
                  <a:cxn ang="f89">
                    <a:pos x="f107" y="f108"/>
                  </a:cxn>
                  <a:cxn ang="f89">
                    <a:pos x="f109" y="f108"/>
                  </a:cxn>
                  <a:cxn ang="f89">
                    <a:pos x="f110" y="f111"/>
                  </a:cxn>
                  <a:cxn ang="f89">
                    <a:pos x="f110" y="f112"/>
                  </a:cxn>
                  <a:cxn ang="f89">
                    <a:pos x="f113" y="f112"/>
                  </a:cxn>
                  <a:cxn ang="f89">
                    <a:pos x="f114" y="f115"/>
                  </a:cxn>
                  <a:cxn ang="f89">
                    <a:pos x="f114" y="f116"/>
                  </a:cxn>
                  <a:cxn ang="f89">
                    <a:pos x="f98" y="f117"/>
                  </a:cxn>
                  <a:cxn ang="f89">
                    <a:pos x="f100" y="f118"/>
                  </a:cxn>
                  <a:cxn ang="f89">
                    <a:pos x="f119" y="f120"/>
                  </a:cxn>
                  <a:cxn ang="f89">
                    <a:pos x="f121" y="f122"/>
                  </a:cxn>
                  <a:cxn ang="f89">
                    <a:pos x="f96" y="f117"/>
                  </a:cxn>
                  <a:cxn ang="f89">
                    <a:pos x="f94" y="f117"/>
                  </a:cxn>
                  <a:cxn ang="f89">
                    <a:pos x="f121" y="f117"/>
                  </a:cxn>
                  <a:cxn ang="f89">
                    <a:pos x="f123" y="f117"/>
                  </a:cxn>
                  <a:cxn ang="f89">
                    <a:pos x="f124" y="f125"/>
                  </a:cxn>
                  <a:cxn ang="f89">
                    <a:pos x="f126" y="f125"/>
                  </a:cxn>
                  <a:cxn ang="f89">
                    <a:pos x="f127" y="f117"/>
                  </a:cxn>
                  <a:cxn ang="f89">
                    <a:pos x="f128" y="f115"/>
                  </a:cxn>
                  <a:cxn ang="f89">
                    <a:pos x="f129" y="f115"/>
                  </a:cxn>
                  <a:cxn ang="f89">
                    <a:pos x="f130" y="f112"/>
                  </a:cxn>
                  <a:cxn ang="f89">
                    <a:pos x="f131" y="f132"/>
                  </a:cxn>
                  <a:cxn ang="f89">
                    <a:pos x="f133" y="f134"/>
                  </a:cxn>
                  <a:cxn ang="f89">
                    <a:pos x="f121" y="f135"/>
                  </a:cxn>
                </a:cxnLst>
                <a:rect l="f90" t="f93" r="f91" b="f92"/>
                <a:pathLst>
                  <a:path w="28" h="24">
                    <a:moveTo>
                      <a:pt x="f8" y="f9"/>
                    </a:moveTo>
                    <a:cubicBezTo>
                      <a:pt x="f10" y="f9"/>
                      <a:pt x="f11" y="f12"/>
                      <a:pt x="f11" y="f12"/>
                    </a:cubicBezTo>
                    <a:cubicBezTo>
                      <a:pt x="f10" y="f12"/>
                      <a:pt x="f11" y="f12"/>
                      <a:pt x="f13" y="f14"/>
                    </a:cubicBezTo>
                    <a:cubicBezTo>
                      <a:pt x="f15" y="f14"/>
                      <a:pt x="f13" y="f16"/>
                      <a:pt x="f15" y="f16"/>
                    </a:cubicBezTo>
                    <a:cubicBezTo>
                      <a:pt x="f17" y="f5"/>
                      <a:pt x="f18" y="f16"/>
                      <a:pt x="f18" y="f5"/>
                    </a:cubicBezTo>
                    <a:cubicBezTo>
                      <a:pt x="f19" y="f5"/>
                      <a:pt x="f18" y="f16"/>
                      <a:pt x="f19" y="f16"/>
                    </a:cubicBezTo>
                    <a:cubicBezTo>
                      <a:pt x="f20" y="f5"/>
                      <a:pt x="f20" y="f5"/>
                      <a:pt x="f20" y="f16"/>
                    </a:cubicBezTo>
                    <a:cubicBezTo>
                      <a:pt x="f20" y="f14"/>
                      <a:pt x="f19" y="f14"/>
                      <a:pt x="f19" y="f14"/>
                    </a:cubicBezTo>
                    <a:cubicBezTo>
                      <a:pt x="f18" y="f14"/>
                      <a:pt x="f18" y="f12"/>
                      <a:pt x="f18" y="f14"/>
                    </a:cubicBezTo>
                    <a:cubicBezTo>
                      <a:pt x="f19" y="f14"/>
                      <a:pt x="f20" y="f12"/>
                      <a:pt x="f19" y="f12"/>
                    </a:cubicBezTo>
                    <a:cubicBezTo>
                      <a:pt x="f19" y="f9"/>
                      <a:pt x="f19" y="f9"/>
                      <a:pt x="f18" y="f9"/>
                    </a:cubicBezTo>
                    <a:cubicBezTo>
                      <a:pt x="f18" y="f9"/>
                      <a:pt x="f17" y="f21"/>
                      <a:pt x="f17" y="f21"/>
                    </a:cubicBezTo>
                    <a:cubicBezTo>
                      <a:pt x="f15" y="f21"/>
                      <a:pt x="f15" y="f22"/>
                      <a:pt x="f15" y="f23"/>
                    </a:cubicBezTo>
                    <a:cubicBezTo>
                      <a:pt x="f13" y="f23"/>
                      <a:pt x="f15" y="f22"/>
                      <a:pt x="f13" y="f22"/>
                    </a:cubicBezTo>
                    <a:cubicBezTo>
                      <a:pt x="f11" y="f24"/>
                      <a:pt x="f8" y="f25"/>
                      <a:pt x="f10" y="f25"/>
                    </a:cubicBezTo>
                    <a:cubicBezTo>
                      <a:pt x="f11" y="f24"/>
                      <a:pt x="f13" y="f22"/>
                      <a:pt x="f15" y="f22"/>
                    </a:cubicBezTo>
                    <a:cubicBezTo>
                      <a:pt x="f15" y="f22"/>
                      <a:pt x="f15" y="f24"/>
                      <a:pt x="f15" y="f24"/>
                    </a:cubicBezTo>
                    <a:cubicBezTo>
                      <a:pt x="f17" y="f24"/>
                      <a:pt x="f17" y="f24"/>
                      <a:pt x="f17" y="f24"/>
                    </a:cubicBezTo>
                    <a:cubicBezTo>
                      <a:pt x="f18" y="f24"/>
                      <a:pt x="f18" y="f22"/>
                      <a:pt x="f18" y="f24"/>
                    </a:cubicBezTo>
                    <a:cubicBezTo>
                      <a:pt x="f17" y="f25"/>
                      <a:pt x="f13" y="f25"/>
                      <a:pt x="f13" y="f25"/>
                    </a:cubicBezTo>
                    <a:cubicBezTo>
                      <a:pt x="f15" y="f25"/>
                      <a:pt x="f17" y="f25"/>
                      <a:pt x="f15" y="f26"/>
                    </a:cubicBezTo>
                    <a:cubicBezTo>
                      <a:pt x="f15" y="f26"/>
                      <a:pt x="f18" y="f26"/>
                      <a:pt x="f17" y="f27"/>
                    </a:cubicBezTo>
                    <a:cubicBezTo>
                      <a:pt x="f17" y="f27"/>
                      <a:pt x="f19" y="f26"/>
                      <a:pt x="f18" y="f27"/>
                    </a:cubicBezTo>
                    <a:cubicBezTo>
                      <a:pt x="f18" y="f28"/>
                      <a:pt x="f19" y="f28"/>
                      <a:pt x="f20" y="f28"/>
                    </a:cubicBezTo>
                    <a:cubicBezTo>
                      <a:pt x="f7" y="f27"/>
                      <a:pt x="f20" y="f28"/>
                      <a:pt x="f7" y="f28"/>
                    </a:cubicBezTo>
                    <a:cubicBezTo>
                      <a:pt x="f29" y="f27"/>
                      <a:pt x="f30" y="f27"/>
                      <a:pt x="f30" y="f28"/>
                    </a:cubicBezTo>
                    <a:cubicBezTo>
                      <a:pt x="f6" y="f31"/>
                      <a:pt x="f30" y="f31"/>
                      <a:pt x="f30" y="f31"/>
                    </a:cubicBezTo>
                    <a:cubicBezTo>
                      <a:pt x="f32" y="f33"/>
                      <a:pt x="f32" y="f31"/>
                      <a:pt x="f32" y="f33"/>
                    </a:cubicBezTo>
                    <a:cubicBezTo>
                      <a:pt x="f32" y="f33"/>
                      <a:pt x="f29" y="f33"/>
                      <a:pt x="f29" y="f8"/>
                    </a:cubicBezTo>
                    <a:cubicBezTo>
                      <a:pt x="f7" y="f8"/>
                      <a:pt x="f29" y="f33"/>
                      <a:pt x="f32" y="f8"/>
                    </a:cubicBezTo>
                    <a:cubicBezTo>
                      <a:pt x="f32" y="f8"/>
                      <a:pt x="f30" y="f8"/>
                      <a:pt x="f30" y="f8"/>
                    </a:cubicBezTo>
                    <a:cubicBezTo>
                      <a:pt x="f6" y="f33"/>
                      <a:pt x="f6" y="f8"/>
                      <a:pt x="f6" y="f8"/>
                    </a:cubicBezTo>
                    <a:cubicBezTo>
                      <a:pt x="f6" y="f10"/>
                      <a:pt x="f6" y="f8"/>
                      <a:pt x="f30" y="f10"/>
                    </a:cubicBezTo>
                    <a:cubicBezTo>
                      <a:pt x="f30" y="f11"/>
                      <a:pt x="f32" y="f11"/>
                      <a:pt x="f29" y="f11"/>
                    </a:cubicBezTo>
                    <a:cubicBezTo>
                      <a:pt x="f29" y="f11"/>
                      <a:pt x="f6" y="f11"/>
                      <a:pt x="f32" y="f13"/>
                    </a:cubicBezTo>
                    <a:cubicBezTo>
                      <a:pt x="f29" y="f13"/>
                      <a:pt x="f29" y="f15"/>
                      <a:pt x="f29" y="f15"/>
                    </a:cubicBezTo>
                    <a:cubicBezTo>
                      <a:pt x="f7" y="f13"/>
                      <a:pt x="f7" y="f13"/>
                      <a:pt x="f7" y="f15"/>
                    </a:cubicBezTo>
                    <a:cubicBezTo>
                      <a:pt x="f20" y="f17"/>
                      <a:pt x="f20" y="f17"/>
                      <a:pt x="f19" y="f17"/>
                    </a:cubicBezTo>
                    <a:cubicBezTo>
                      <a:pt x="f18" y="f18"/>
                      <a:pt x="f18" y="f17"/>
                      <a:pt x="f18" y="f18"/>
                    </a:cubicBezTo>
                    <a:cubicBezTo>
                      <a:pt x="f17" y="f19"/>
                      <a:pt x="f17" y="f19"/>
                      <a:pt x="f17" y="f19"/>
                    </a:cubicBezTo>
                    <a:cubicBezTo>
                      <a:pt x="f15" y="f19"/>
                      <a:pt x="f15" y="f20"/>
                      <a:pt x="f15" y="f20"/>
                    </a:cubicBezTo>
                    <a:cubicBezTo>
                      <a:pt x="f13" y="f20"/>
                      <a:pt x="f11" y="f7"/>
                      <a:pt x="f10" y="f7"/>
                    </a:cubicBezTo>
                    <a:cubicBezTo>
                      <a:pt x="f10" y="f7"/>
                      <a:pt x="f10" y="f7"/>
                      <a:pt x="f8" y="f7"/>
                    </a:cubicBezTo>
                    <a:cubicBezTo>
                      <a:pt x="f8" y="f7"/>
                      <a:pt x="f8" y="f20"/>
                      <a:pt x="f8" y="f20"/>
                    </a:cubicBezTo>
                    <a:cubicBezTo>
                      <a:pt x="f10" y="f20"/>
                      <a:pt x="f11" y="f19"/>
                      <a:pt x="f11" y="f19"/>
                    </a:cubicBezTo>
                    <a:cubicBezTo>
                      <a:pt x="f11" y="f18"/>
                      <a:pt x="f13" y="f17"/>
                      <a:pt x="f15" y="f17"/>
                    </a:cubicBezTo>
                    <a:cubicBezTo>
                      <a:pt x="f17" y="f17"/>
                      <a:pt x="f15" y="f17"/>
                      <a:pt x="f13" y="f17"/>
                    </a:cubicBezTo>
                    <a:cubicBezTo>
                      <a:pt x="f11" y="f18"/>
                      <a:pt x="f11" y="f17"/>
                      <a:pt x="f11" y="f17"/>
                    </a:cubicBezTo>
                    <a:cubicBezTo>
                      <a:pt x="f10" y="f17"/>
                      <a:pt x="f10" y="f17"/>
                      <a:pt x="f10" y="f17"/>
                    </a:cubicBezTo>
                    <a:cubicBezTo>
                      <a:pt x="f8" y="f17"/>
                      <a:pt x="f10" y="f15"/>
                      <a:pt x="f8" y="f17"/>
                    </a:cubicBezTo>
                    <a:cubicBezTo>
                      <a:pt x="f33" y="f17"/>
                      <a:pt x="f33" y="f17"/>
                      <a:pt x="f31" y="f17"/>
                    </a:cubicBezTo>
                    <a:cubicBezTo>
                      <a:pt x="f31" y="f15"/>
                      <a:pt x="f28" y="f17"/>
                      <a:pt x="f28" y="f17"/>
                    </a:cubicBezTo>
                    <a:cubicBezTo>
                      <a:pt x="f28" y="f15"/>
                      <a:pt x="f27" y="f18"/>
                      <a:pt x="f26" y="f18"/>
                    </a:cubicBezTo>
                    <a:cubicBezTo>
                      <a:pt x="f25" y="f17"/>
                      <a:pt x="f25" y="f18"/>
                      <a:pt x="f22" y="f18"/>
                    </a:cubicBezTo>
                    <a:cubicBezTo>
                      <a:pt x="f21" y="f18"/>
                      <a:pt x="f23" y="f17"/>
                      <a:pt x="f23" y="f17"/>
                    </a:cubicBezTo>
                    <a:cubicBezTo>
                      <a:pt x="f23" y="f17"/>
                      <a:pt x="f23" y="f18"/>
                      <a:pt x="f21" y="f18"/>
                    </a:cubicBezTo>
                    <a:cubicBezTo>
                      <a:pt x="f12" y="f17"/>
                      <a:pt x="f14" y="f18"/>
                      <a:pt x="f14" y="f18"/>
                    </a:cubicBezTo>
                    <a:cubicBezTo>
                      <a:pt x="f16" y="f18"/>
                      <a:pt x="f16" y="f18"/>
                      <a:pt x="f16" y="f17"/>
                    </a:cubicBezTo>
                    <a:cubicBezTo>
                      <a:pt x="f16" y="f15"/>
                      <a:pt x="f5" y="f15"/>
                      <a:pt x="f16" y="f15"/>
                    </a:cubicBezTo>
                    <a:cubicBezTo>
                      <a:pt x="f14" y="f13"/>
                      <a:pt x="f12" y="f11"/>
                      <a:pt x="f9" y="f11"/>
                    </a:cubicBezTo>
                    <a:cubicBezTo>
                      <a:pt x="f21" y="f11"/>
                      <a:pt x="f23" y="f10"/>
                      <a:pt x="f21" y="f11"/>
                    </a:cubicBezTo>
                    <a:cubicBezTo>
                      <a:pt x="f9" y="f11"/>
                      <a:pt x="f14" y="f13"/>
                      <a:pt x="f12" y="f11"/>
                    </a:cubicBezTo>
                    <a:cubicBezTo>
                      <a:pt x="f9" y="f10"/>
                      <a:pt x="f12" y="f11"/>
                      <a:pt x="f21" y="f10"/>
                    </a:cubicBezTo>
                    <a:cubicBezTo>
                      <a:pt x="f23" y="f8"/>
                      <a:pt x="f21" y="f8"/>
                      <a:pt x="f23" y="f8"/>
                    </a:cubicBezTo>
                    <a:cubicBezTo>
                      <a:pt x="f22" y="f33"/>
                      <a:pt x="f22" y="f33"/>
                      <a:pt x="f25" y="f33"/>
                    </a:cubicBezTo>
                    <a:cubicBezTo>
                      <a:pt x="f24" y="f33"/>
                      <a:pt x="f25" y="f31"/>
                      <a:pt x="f24" y="f31"/>
                    </a:cubicBezTo>
                    <a:cubicBezTo>
                      <a:pt x="f24" y="f31"/>
                      <a:pt x="f24" y="f31"/>
                      <a:pt x="f25" y="f28"/>
                    </a:cubicBezTo>
                    <a:cubicBezTo>
                      <a:pt x="f26" y="f27"/>
                      <a:pt x="f25" y="f27"/>
                      <a:pt x="f27" y="f26"/>
                    </a:cubicBezTo>
                    <a:cubicBezTo>
                      <a:pt x="f28" y="f26"/>
                      <a:pt x="f27" y="f25"/>
                      <a:pt x="f28" y="f24"/>
                    </a:cubicBezTo>
                    <a:cubicBezTo>
                      <a:pt x="f31" y="f24"/>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06" name="Freeform 110">
                <a:extLst>
                  <a:ext uri="{FF2B5EF4-FFF2-40B4-BE49-F238E27FC236}">
                    <a16:creationId xmlns:a16="http://schemas.microsoft.com/office/drawing/2014/main" id="{1676E37A-A502-691F-BE47-08C7B3A48651}"/>
                  </a:ext>
                </a:extLst>
              </p:cNvPr>
              <p:cNvSpPr/>
              <p:nvPr/>
            </p:nvSpPr>
            <p:spPr>
              <a:xfrm>
                <a:off x="5608728" y="3069238"/>
                <a:ext cx="31629" cy="39474"/>
              </a:xfrm>
              <a:custGeom>
                <a:avLst/>
                <a:gdLst>
                  <a:gd name="f0" fmla="val 10800000"/>
                  <a:gd name="f1" fmla="val 5400000"/>
                  <a:gd name="f2" fmla="val 180"/>
                  <a:gd name="f3" fmla="val w"/>
                  <a:gd name="f4" fmla="val h"/>
                  <a:gd name="f5" fmla="val 0"/>
                  <a:gd name="f6" fmla="val 6"/>
                  <a:gd name="f7" fmla="val 8"/>
                  <a:gd name="f8" fmla="val 1"/>
                  <a:gd name="f9" fmla="val 2"/>
                  <a:gd name="f10" fmla="val 3"/>
                  <a:gd name="f11" fmla="val 4"/>
                  <a:gd name="f12" fmla="val 5"/>
                  <a:gd name="f13" fmla="val 7"/>
                  <a:gd name="f14" fmla="+- 0 0 -90"/>
                  <a:gd name="f15" fmla="*/ f3 1 6"/>
                  <a:gd name="f16" fmla="*/ f4 1 8"/>
                  <a:gd name="f17" fmla="+- f7 0 f5"/>
                  <a:gd name="f18" fmla="+- f6 0 f5"/>
                  <a:gd name="f19" fmla="*/ f14 f0 1"/>
                  <a:gd name="f20" fmla="*/ f17 1 8"/>
                  <a:gd name="f21" fmla="*/ f18 1 6"/>
                  <a:gd name="f22" fmla="*/ f19 1 f2"/>
                  <a:gd name="f23" fmla="*/ 1 1 f21"/>
                  <a:gd name="f24" fmla="*/ 2 1 f20"/>
                  <a:gd name="f25" fmla="*/ 3 1 f21"/>
                  <a:gd name="f26" fmla="*/ 5 1 f21"/>
                  <a:gd name="f27" fmla="*/ 0 1 f20"/>
                  <a:gd name="f28" fmla="*/ 1 1 f20"/>
                  <a:gd name="f29" fmla="*/ 4 1 f21"/>
                  <a:gd name="f30" fmla="*/ 6 1 f21"/>
                  <a:gd name="f31" fmla="*/ 4 1 f20"/>
                  <a:gd name="f32" fmla="*/ 6 1 f20"/>
                  <a:gd name="f33" fmla="*/ 7 1 f20"/>
                  <a:gd name="f34" fmla="*/ 2 1 f21"/>
                  <a:gd name="f35" fmla="*/ 5 1 f20"/>
                  <a:gd name="f36" fmla="*/ 0 1 f21"/>
                  <a:gd name="f37" fmla="*/ f6 1 f21"/>
                  <a:gd name="f38" fmla="*/ f7 1 f20"/>
                  <a:gd name="f39" fmla="+- f22 0 f1"/>
                  <a:gd name="f40" fmla="*/ f36 f15 1"/>
                  <a:gd name="f41" fmla="*/ f37 f15 1"/>
                  <a:gd name="f42" fmla="*/ f38 f16 1"/>
                  <a:gd name="f43" fmla="*/ f27 f16 1"/>
                  <a:gd name="f44" fmla="*/ f23 f15 1"/>
                  <a:gd name="f45" fmla="*/ f24 f16 1"/>
                  <a:gd name="f46" fmla="*/ f25 f15 1"/>
                  <a:gd name="f47" fmla="*/ f26 f15 1"/>
                  <a:gd name="f48" fmla="*/ f28 f16 1"/>
                  <a:gd name="f49" fmla="*/ f29 f15 1"/>
                  <a:gd name="f50" fmla="*/ f30 f15 1"/>
                  <a:gd name="f51" fmla="*/ f31 f16 1"/>
                  <a:gd name="f52" fmla="*/ f32 f16 1"/>
                  <a:gd name="f53" fmla="*/ f33 f16 1"/>
                  <a:gd name="f54" fmla="*/ f34 f15 1"/>
                  <a:gd name="f55" fmla="*/ f35 f16 1"/>
                </a:gdLst>
                <a:ahLst/>
                <a:cxnLst>
                  <a:cxn ang="3cd4">
                    <a:pos x="hc" y="t"/>
                  </a:cxn>
                  <a:cxn ang="0">
                    <a:pos x="r" y="vc"/>
                  </a:cxn>
                  <a:cxn ang="cd4">
                    <a:pos x="hc" y="b"/>
                  </a:cxn>
                  <a:cxn ang="cd2">
                    <a:pos x="l" y="vc"/>
                  </a:cxn>
                  <a:cxn ang="f39">
                    <a:pos x="f44" y="f45"/>
                  </a:cxn>
                  <a:cxn ang="f39">
                    <a:pos x="f46" y="f45"/>
                  </a:cxn>
                  <a:cxn ang="f39">
                    <a:pos x="f47" y="f43"/>
                  </a:cxn>
                  <a:cxn ang="f39">
                    <a:pos x="f47" y="f48"/>
                  </a:cxn>
                  <a:cxn ang="f39">
                    <a:pos x="f49" y="f45"/>
                  </a:cxn>
                  <a:cxn ang="f39">
                    <a:pos x="f50" y="f45"/>
                  </a:cxn>
                  <a:cxn ang="f39">
                    <a:pos x="f47" y="f51"/>
                  </a:cxn>
                  <a:cxn ang="f39">
                    <a:pos x="f47" y="f52"/>
                  </a:cxn>
                  <a:cxn ang="f39">
                    <a:pos x="f46" y="f53"/>
                  </a:cxn>
                  <a:cxn ang="f39">
                    <a:pos x="f54" y="f53"/>
                  </a:cxn>
                  <a:cxn ang="f39">
                    <a:pos x="f54" y="f55"/>
                  </a:cxn>
                  <a:cxn ang="f39">
                    <a:pos x="f44" y="f52"/>
                  </a:cxn>
                  <a:cxn ang="f39">
                    <a:pos x="f40" y="f53"/>
                  </a:cxn>
                  <a:cxn ang="f39">
                    <a:pos x="f44" y="f51"/>
                  </a:cxn>
                  <a:cxn ang="f39">
                    <a:pos x="f44" y="f45"/>
                  </a:cxn>
                </a:cxnLst>
                <a:rect l="f40" t="f43" r="f41" b="f42"/>
                <a:pathLst>
                  <a:path w="6" h="8">
                    <a:moveTo>
                      <a:pt x="f8" y="f9"/>
                    </a:moveTo>
                    <a:cubicBezTo>
                      <a:pt x="f9" y="f9"/>
                      <a:pt x="f9" y="f9"/>
                      <a:pt x="f10" y="f9"/>
                    </a:cubicBezTo>
                    <a:cubicBezTo>
                      <a:pt x="f10" y="f8"/>
                      <a:pt x="f11" y="f8"/>
                      <a:pt x="f12" y="f5"/>
                    </a:cubicBezTo>
                    <a:cubicBezTo>
                      <a:pt x="f12" y="f5"/>
                      <a:pt x="f6" y="f5"/>
                      <a:pt x="f12" y="f8"/>
                    </a:cubicBezTo>
                    <a:cubicBezTo>
                      <a:pt x="f11" y="f9"/>
                      <a:pt x="f11" y="f10"/>
                      <a:pt x="f11" y="f9"/>
                    </a:cubicBezTo>
                    <a:cubicBezTo>
                      <a:pt x="f12" y="f9"/>
                      <a:pt x="f6" y="f8"/>
                      <a:pt x="f6" y="f9"/>
                    </a:cubicBezTo>
                    <a:cubicBezTo>
                      <a:pt x="f6" y="f10"/>
                      <a:pt x="f6" y="f11"/>
                      <a:pt x="f12" y="f11"/>
                    </a:cubicBezTo>
                    <a:cubicBezTo>
                      <a:pt x="f12" y="f12"/>
                      <a:pt x="f11" y="f6"/>
                      <a:pt x="f12" y="f6"/>
                    </a:cubicBezTo>
                    <a:cubicBezTo>
                      <a:pt x="f12" y="f13"/>
                      <a:pt x="f11" y="f7"/>
                      <a:pt x="f10" y="f13"/>
                    </a:cubicBezTo>
                    <a:cubicBezTo>
                      <a:pt x="f10" y="f13"/>
                      <a:pt x="f10" y="f7"/>
                      <a:pt x="f9" y="f13"/>
                    </a:cubicBezTo>
                    <a:cubicBezTo>
                      <a:pt x="f9" y="f6"/>
                      <a:pt x="f9" y="f6"/>
                      <a:pt x="f9" y="f12"/>
                    </a:cubicBezTo>
                    <a:cubicBezTo>
                      <a:pt x="f9" y="f11"/>
                      <a:pt x="f9" y="f12"/>
                      <a:pt x="f8" y="f6"/>
                    </a:cubicBezTo>
                    <a:cubicBezTo>
                      <a:pt x="f8" y="f13"/>
                      <a:pt x="f5" y="f7"/>
                      <a:pt x="f5" y="f13"/>
                    </a:cubicBezTo>
                    <a:cubicBezTo>
                      <a:pt x="f5" y="f12"/>
                      <a:pt x="f5" y="f12"/>
                      <a:pt x="f8" y="f11"/>
                    </a:cubicBezTo>
                    <a:cubicBezTo>
                      <a:pt x="f8" y="f10"/>
                      <a:pt x="f5" y="f1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07" name="Canada">
                <a:extLst>
                  <a:ext uri="{FF2B5EF4-FFF2-40B4-BE49-F238E27FC236}">
                    <a16:creationId xmlns:a16="http://schemas.microsoft.com/office/drawing/2014/main" id="{A2036934-1722-0004-E5DB-1A3BC78EC26C}"/>
                  </a:ext>
                </a:extLst>
              </p:cNvPr>
              <p:cNvSpPr/>
              <p:nvPr/>
            </p:nvSpPr>
            <p:spPr>
              <a:xfrm>
                <a:off x="5107152" y="2680755"/>
                <a:ext cx="144603" cy="60249"/>
              </a:xfrm>
              <a:custGeom>
                <a:avLst/>
                <a:gdLst>
                  <a:gd name="f0" fmla="val 10800000"/>
                  <a:gd name="f1" fmla="val 5400000"/>
                  <a:gd name="f2" fmla="val 180"/>
                  <a:gd name="f3" fmla="val w"/>
                  <a:gd name="f4" fmla="val h"/>
                  <a:gd name="f5" fmla="val 0"/>
                  <a:gd name="f6" fmla="val 27"/>
                  <a:gd name="f7" fmla="val 12"/>
                  <a:gd name="f8" fmla="val 6"/>
                  <a:gd name="f9" fmla="val 7"/>
                  <a:gd name="f10" fmla="val 8"/>
                  <a:gd name="f11" fmla="val 4"/>
                  <a:gd name="f12" fmla="val 10"/>
                  <a:gd name="f13" fmla="val 3"/>
                  <a:gd name="f14" fmla="val 11"/>
                  <a:gd name="f15" fmla="val 2"/>
                  <a:gd name="f16" fmla="val 1"/>
                  <a:gd name="f17" fmla="val 14"/>
                  <a:gd name="f18" fmla="val 15"/>
                  <a:gd name="f19" fmla="val 16"/>
                  <a:gd name="f20" fmla="val 18"/>
                  <a:gd name="f21" fmla="val 21"/>
                  <a:gd name="f22" fmla="val 23"/>
                  <a:gd name="f23" fmla="val 24"/>
                  <a:gd name="f24" fmla="val 25"/>
                  <a:gd name="f25" fmla="val 9"/>
                  <a:gd name="f26" fmla="val 22"/>
                  <a:gd name="f27" fmla="val 20"/>
                  <a:gd name="f28" fmla="val 17"/>
                  <a:gd name="f29" fmla="val 19"/>
                  <a:gd name="f30" fmla="val 5"/>
                  <a:gd name="f31" fmla="+- 0 0 -90"/>
                  <a:gd name="f32" fmla="*/ f3 1 27"/>
                  <a:gd name="f33" fmla="*/ f4 1 12"/>
                  <a:gd name="f34" fmla="+- f7 0 f5"/>
                  <a:gd name="f35" fmla="+- f6 0 f5"/>
                  <a:gd name="f36" fmla="*/ f31 f0 1"/>
                  <a:gd name="f37" fmla="*/ f35 1 27"/>
                  <a:gd name="f38" fmla="*/ f34 1 12"/>
                  <a:gd name="f39" fmla="*/ f36 1 f2"/>
                  <a:gd name="f40" fmla="*/ 6 1 f37"/>
                  <a:gd name="f41" fmla="*/ 7 1 f38"/>
                  <a:gd name="f42" fmla="*/ 10 1 f37"/>
                  <a:gd name="f43" fmla="*/ 3 1 f38"/>
                  <a:gd name="f44" fmla="*/ 14 1 f37"/>
                  <a:gd name="f45" fmla="*/ 1 1 f38"/>
                  <a:gd name="f46" fmla="*/ 15 1 f37"/>
                  <a:gd name="f47" fmla="*/ 18 1 f37"/>
                  <a:gd name="f48" fmla="*/ 2 1 f38"/>
                  <a:gd name="f49" fmla="*/ 21 1 f37"/>
                  <a:gd name="f50" fmla="*/ 4 1 f38"/>
                  <a:gd name="f51" fmla="*/ 23 1 f37"/>
                  <a:gd name="f52" fmla="*/ 6 1 f38"/>
                  <a:gd name="f53" fmla="*/ 24 1 f37"/>
                  <a:gd name="f54" fmla="*/ 8 1 f38"/>
                  <a:gd name="f55" fmla="*/ 25 1 f37"/>
                  <a:gd name="f56" fmla="*/ 9 1 f38"/>
                  <a:gd name="f57" fmla="*/ 22 1 f37"/>
                  <a:gd name="f58" fmla="*/ 20 1 f37"/>
                  <a:gd name="f59" fmla="*/ 17 1 f37"/>
                  <a:gd name="f60" fmla="*/ 11 1 f37"/>
                  <a:gd name="f61" fmla="*/ 8 1 f37"/>
                  <a:gd name="f62" fmla="*/ 11 1 f38"/>
                  <a:gd name="f63" fmla="*/ 4 1 f37"/>
                  <a:gd name="f64" fmla="*/ 12 1 f38"/>
                  <a:gd name="f65" fmla="*/ 5 1 f37"/>
                  <a:gd name="f66" fmla="*/ 10 1 f38"/>
                  <a:gd name="f67" fmla="*/ 1 1 f37"/>
                  <a:gd name="f68" fmla="*/ 0 1 f37"/>
                  <a:gd name="f69" fmla="*/ f6 1 f37"/>
                  <a:gd name="f70" fmla="*/ 0 1 f38"/>
                  <a:gd name="f71" fmla="*/ f7 1 f38"/>
                  <a:gd name="f72" fmla="+- f39 0 f1"/>
                  <a:gd name="f73" fmla="*/ f68 f32 1"/>
                  <a:gd name="f74" fmla="*/ f69 f32 1"/>
                  <a:gd name="f75" fmla="*/ f71 f33 1"/>
                  <a:gd name="f76" fmla="*/ f70 f33 1"/>
                  <a:gd name="f77" fmla="*/ f40 f32 1"/>
                  <a:gd name="f78" fmla="*/ f41 f33 1"/>
                  <a:gd name="f79" fmla="*/ f42 f32 1"/>
                  <a:gd name="f80" fmla="*/ f43 f33 1"/>
                  <a:gd name="f81" fmla="*/ f44 f32 1"/>
                  <a:gd name="f82" fmla="*/ f45 f33 1"/>
                  <a:gd name="f83" fmla="*/ f46 f32 1"/>
                  <a:gd name="f84" fmla="*/ f47 f32 1"/>
                  <a:gd name="f85" fmla="*/ f48 f33 1"/>
                  <a:gd name="f86" fmla="*/ f49 f32 1"/>
                  <a:gd name="f87" fmla="*/ f50 f33 1"/>
                  <a:gd name="f88" fmla="*/ f51 f32 1"/>
                  <a:gd name="f89" fmla="*/ f52 f33 1"/>
                  <a:gd name="f90" fmla="*/ f53 f32 1"/>
                  <a:gd name="f91" fmla="*/ f54 f33 1"/>
                  <a:gd name="f92" fmla="*/ f55 f32 1"/>
                  <a:gd name="f93" fmla="*/ f56 f33 1"/>
                  <a:gd name="f94" fmla="*/ f57 f32 1"/>
                  <a:gd name="f95" fmla="*/ f58 f32 1"/>
                  <a:gd name="f96" fmla="*/ f59 f32 1"/>
                  <a:gd name="f97" fmla="*/ f60 f32 1"/>
                  <a:gd name="f98" fmla="*/ f61 f32 1"/>
                  <a:gd name="f99" fmla="*/ f62 f33 1"/>
                  <a:gd name="f100" fmla="*/ f63 f32 1"/>
                  <a:gd name="f101" fmla="*/ f64 f33 1"/>
                  <a:gd name="f102" fmla="*/ f65 f32 1"/>
                  <a:gd name="f103" fmla="*/ f66 f33 1"/>
                  <a:gd name="f104" fmla="*/ f67 f32 1"/>
                </a:gdLst>
                <a:ahLst/>
                <a:cxnLst>
                  <a:cxn ang="3cd4">
                    <a:pos x="hc" y="t"/>
                  </a:cxn>
                  <a:cxn ang="0">
                    <a:pos x="r" y="vc"/>
                  </a:cxn>
                  <a:cxn ang="cd4">
                    <a:pos x="hc" y="b"/>
                  </a:cxn>
                  <a:cxn ang="cd2">
                    <a:pos x="l" y="vc"/>
                  </a:cxn>
                  <a:cxn ang="f72">
                    <a:pos x="f77" y="f78"/>
                  </a:cxn>
                  <a:cxn ang="f72">
                    <a:pos x="f79" y="f80"/>
                  </a:cxn>
                  <a:cxn ang="f72">
                    <a:pos x="f81" y="f82"/>
                  </a:cxn>
                  <a:cxn ang="f72">
                    <a:pos x="f83" y="f82"/>
                  </a:cxn>
                  <a:cxn ang="f72">
                    <a:pos x="f83" y="f80"/>
                  </a:cxn>
                  <a:cxn ang="f72">
                    <a:pos x="f84" y="f85"/>
                  </a:cxn>
                  <a:cxn ang="f72">
                    <a:pos x="f86" y="f87"/>
                  </a:cxn>
                  <a:cxn ang="f72">
                    <a:pos x="f88" y="f89"/>
                  </a:cxn>
                  <a:cxn ang="f72">
                    <a:pos x="f90" y="f91"/>
                  </a:cxn>
                  <a:cxn ang="f72">
                    <a:pos x="f92" y="f93"/>
                  </a:cxn>
                  <a:cxn ang="f72">
                    <a:pos x="f94" y="f93"/>
                  </a:cxn>
                  <a:cxn ang="f72">
                    <a:pos x="f95" y="f91"/>
                  </a:cxn>
                  <a:cxn ang="f72">
                    <a:pos x="f84" y="f91"/>
                  </a:cxn>
                  <a:cxn ang="f72">
                    <a:pos x="f96" y="f78"/>
                  </a:cxn>
                  <a:cxn ang="f72">
                    <a:pos x="f83" y="f91"/>
                  </a:cxn>
                  <a:cxn ang="f72">
                    <a:pos x="f97" y="f93"/>
                  </a:cxn>
                  <a:cxn ang="f72">
                    <a:pos x="f98" y="f99"/>
                  </a:cxn>
                  <a:cxn ang="f72">
                    <a:pos x="f100" y="f101"/>
                  </a:cxn>
                  <a:cxn ang="f72">
                    <a:pos x="f102" y="f103"/>
                  </a:cxn>
                  <a:cxn ang="f72">
                    <a:pos x="f100" y="f103"/>
                  </a:cxn>
                  <a:cxn ang="f72">
                    <a:pos x="f104" y="f93"/>
                  </a:cxn>
                  <a:cxn ang="f72">
                    <a:pos x="f77" y="f78"/>
                  </a:cxn>
                </a:cxnLst>
                <a:rect l="f73" t="f76" r="f74" b="f75"/>
                <a:pathLst>
                  <a:path w="27" h="12">
                    <a:moveTo>
                      <a:pt x="f8" y="f9"/>
                    </a:moveTo>
                    <a:cubicBezTo>
                      <a:pt x="f8" y="f8"/>
                      <a:pt x="f10" y="f11"/>
                      <a:pt x="f12" y="f13"/>
                    </a:cubicBezTo>
                    <a:cubicBezTo>
                      <a:pt x="f14" y="f15"/>
                      <a:pt x="f7" y="f16"/>
                      <a:pt x="f17" y="f16"/>
                    </a:cubicBezTo>
                    <a:cubicBezTo>
                      <a:pt x="f18" y="f5"/>
                      <a:pt x="f19" y="f16"/>
                      <a:pt x="f18" y="f16"/>
                    </a:cubicBezTo>
                    <a:cubicBezTo>
                      <a:pt x="f18" y="f15"/>
                      <a:pt x="f18" y="f11"/>
                      <a:pt x="f18" y="f13"/>
                    </a:cubicBezTo>
                    <a:cubicBezTo>
                      <a:pt x="f19" y="f15"/>
                      <a:pt x="f20" y="f16"/>
                      <a:pt x="f20" y="f15"/>
                    </a:cubicBezTo>
                    <a:cubicBezTo>
                      <a:pt x="f20" y="f13"/>
                      <a:pt x="f21" y="f13"/>
                      <a:pt x="f21" y="f11"/>
                    </a:cubicBezTo>
                    <a:cubicBezTo>
                      <a:pt x="f21" y="f8"/>
                      <a:pt x="f21" y="f8"/>
                      <a:pt x="f22" y="f8"/>
                    </a:cubicBezTo>
                    <a:cubicBezTo>
                      <a:pt x="f23" y="f9"/>
                      <a:pt x="f24" y="f10"/>
                      <a:pt x="f23" y="f10"/>
                    </a:cubicBezTo>
                    <a:cubicBezTo>
                      <a:pt x="f22" y="f10"/>
                      <a:pt x="f6" y="f10"/>
                      <a:pt x="f24" y="f25"/>
                    </a:cubicBezTo>
                    <a:cubicBezTo>
                      <a:pt x="f22" y="f12"/>
                      <a:pt x="f22" y="f12"/>
                      <a:pt x="f26" y="f25"/>
                    </a:cubicBezTo>
                    <a:cubicBezTo>
                      <a:pt x="f27" y="f25"/>
                      <a:pt x="f20" y="f25"/>
                      <a:pt x="f27" y="f10"/>
                    </a:cubicBezTo>
                    <a:cubicBezTo>
                      <a:pt x="f22" y="f8"/>
                      <a:pt x="f28" y="f10"/>
                      <a:pt x="f20" y="f10"/>
                    </a:cubicBezTo>
                    <a:cubicBezTo>
                      <a:pt x="f29" y="f9"/>
                      <a:pt x="f29" y="f8"/>
                      <a:pt x="f28" y="f9"/>
                    </a:cubicBezTo>
                    <a:cubicBezTo>
                      <a:pt x="f19" y="f10"/>
                      <a:pt x="f18" y="f8"/>
                      <a:pt x="f18" y="f10"/>
                    </a:cubicBezTo>
                    <a:cubicBezTo>
                      <a:pt x="f17" y="f25"/>
                      <a:pt x="f7" y="f25"/>
                      <a:pt x="f14" y="f25"/>
                    </a:cubicBezTo>
                    <a:cubicBezTo>
                      <a:pt x="f12" y="f25"/>
                      <a:pt x="f12" y="f12"/>
                      <a:pt x="f10" y="f14"/>
                    </a:cubicBezTo>
                    <a:cubicBezTo>
                      <a:pt x="f9" y="f7"/>
                      <a:pt x="f8" y="f7"/>
                      <a:pt x="f11" y="f7"/>
                    </a:cubicBezTo>
                    <a:cubicBezTo>
                      <a:pt x="f13" y="f14"/>
                      <a:pt x="f11" y="f14"/>
                      <a:pt x="f30" y="f12"/>
                    </a:cubicBezTo>
                    <a:cubicBezTo>
                      <a:pt x="f8" y="f12"/>
                      <a:pt x="f8" y="f25"/>
                      <a:pt x="f11" y="f12"/>
                    </a:cubicBezTo>
                    <a:cubicBezTo>
                      <a:pt x="f13" y="f12"/>
                      <a:pt x="f5" y="f12"/>
                      <a:pt x="f16" y="f25"/>
                    </a:cubicBezTo>
                    <a:cubicBezTo>
                      <a:pt x="f16" y="f25"/>
                      <a:pt x="f15" y="f1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08" name="Freeform 112">
                <a:extLst>
                  <a:ext uri="{FF2B5EF4-FFF2-40B4-BE49-F238E27FC236}">
                    <a16:creationId xmlns:a16="http://schemas.microsoft.com/office/drawing/2014/main" id="{DDB610BB-1B38-463C-74DF-21690F9DF49E}"/>
                  </a:ext>
                </a:extLst>
              </p:cNvPr>
              <p:cNvSpPr/>
              <p:nvPr/>
            </p:nvSpPr>
            <p:spPr>
              <a:xfrm>
                <a:off x="5412159" y="2543641"/>
                <a:ext cx="63258" cy="24926"/>
              </a:xfrm>
              <a:custGeom>
                <a:avLst/>
                <a:gdLst>
                  <a:gd name="f0" fmla="val 10800000"/>
                  <a:gd name="f1" fmla="val 5400000"/>
                  <a:gd name="f2" fmla="val 180"/>
                  <a:gd name="f3" fmla="val w"/>
                  <a:gd name="f4" fmla="val h"/>
                  <a:gd name="f5" fmla="val 0"/>
                  <a:gd name="f6" fmla="val 12"/>
                  <a:gd name="f7" fmla="val 5"/>
                  <a:gd name="f8" fmla="val 2"/>
                  <a:gd name="f9" fmla="val 4"/>
                  <a:gd name="f10" fmla="val 1"/>
                  <a:gd name="f11" fmla="val 3"/>
                  <a:gd name="f12" fmla="val 7"/>
                  <a:gd name="f13" fmla="val 9"/>
                  <a:gd name="f14" fmla="val 10"/>
                  <a:gd name="f15" fmla="val 8"/>
                  <a:gd name="f16" fmla="val 6"/>
                  <a:gd name="f17" fmla="+- 0 0 -90"/>
                  <a:gd name="f18" fmla="*/ f3 1 12"/>
                  <a:gd name="f19" fmla="*/ f4 1 5"/>
                  <a:gd name="f20" fmla="+- f7 0 f5"/>
                  <a:gd name="f21" fmla="+- f6 0 f5"/>
                  <a:gd name="f22" fmla="*/ f17 f0 1"/>
                  <a:gd name="f23" fmla="*/ f20 1 5"/>
                  <a:gd name="f24" fmla="*/ f21 1 12"/>
                  <a:gd name="f25" fmla="*/ f22 1 f2"/>
                  <a:gd name="f26" fmla="*/ 2 1 f24"/>
                  <a:gd name="f27" fmla="*/ 4 1 f23"/>
                  <a:gd name="f28" fmla="*/ 1 1 f24"/>
                  <a:gd name="f29" fmla="*/ 2 1 f23"/>
                  <a:gd name="f30" fmla="*/ 1 1 f23"/>
                  <a:gd name="f31" fmla="*/ 7 1 f24"/>
                  <a:gd name="f32" fmla="*/ 10 1 f24"/>
                  <a:gd name="f33" fmla="*/ 3 1 f23"/>
                  <a:gd name="f34" fmla="*/ 6 1 f24"/>
                  <a:gd name="f35" fmla="*/ 0 1 f24"/>
                  <a:gd name="f36" fmla="*/ f6 1 f24"/>
                  <a:gd name="f37" fmla="*/ 0 1 f23"/>
                  <a:gd name="f38" fmla="*/ f7 1 f23"/>
                  <a:gd name="f39" fmla="+- f25 0 f1"/>
                  <a:gd name="f40" fmla="*/ f35 f18 1"/>
                  <a:gd name="f41" fmla="*/ f36 f18 1"/>
                  <a:gd name="f42" fmla="*/ f38 f19 1"/>
                  <a:gd name="f43" fmla="*/ f37 f19 1"/>
                  <a:gd name="f44" fmla="*/ f26 f18 1"/>
                  <a:gd name="f45" fmla="*/ f27 f19 1"/>
                  <a:gd name="f46" fmla="*/ f28 f18 1"/>
                  <a:gd name="f47" fmla="*/ f29 f19 1"/>
                  <a:gd name="f48" fmla="*/ f30 f19 1"/>
                  <a:gd name="f49" fmla="*/ f31 f18 1"/>
                  <a:gd name="f50" fmla="*/ f32 f18 1"/>
                  <a:gd name="f51" fmla="*/ f33 f19 1"/>
                  <a:gd name="f52" fmla="*/ f34 f18 1"/>
                </a:gdLst>
                <a:ahLst/>
                <a:cxnLst>
                  <a:cxn ang="3cd4">
                    <a:pos x="hc" y="t"/>
                  </a:cxn>
                  <a:cxn ang="0">
                    <a:pos x="r" y="vc"/>
                  </a:cxn>
                  <a:cxn ang="cd4">
                    <a:pos x="hc" y="b"/>
                  </a:cxn>
                  <a:cxn ang="cd2">
                    <a:pos x="l" y="vc"/>
                  </a:cxn>
                  <a:cxn ang="f39">
                    <a:pos x="f44" y="f45"/>
                  </a:cxn>
                  <a:cxn ang="f39">
                    <a:pos x="f46" y="f47"/>
                  </a:cxn>
                  <a:cxn ang="f39">
                    <a:pos x="f44" y="f48"/>
                  </a:cxn>
                  <a:cxn ang="f39">
                    <a:pos x="f49" y="f48"/>
                  </a:cxn>
                  <a:cxn ang="f39">
                    <a:pos x="f50" y="f51"/>
                  </a:cxn>
                  <a:cxn ang="f39">
                    <a:pos x="f52" y="f51"/>
                  </a:cxn>
                  <a:cxn ang="f39">
                    <a:pos x="f44" y="f45"/>
                  </a:cxn>
                </a:cxnLst>
                <a:rect l="f40" t="f43" r="f41" b="f42"/>
                <a:pathLst>
                  <a:path w="12" h="5">
                    <a:moveTo>
                      <a:pt x="f8" y="f9"/>
                    </a:moveTo>
                    <a:cubicBezTo>
                      <a:pt x="f10" y="f9"/>
                      <a:pt x="f8" y="f11"/>
                      <a:pt x="f10" y="f8"/>
                    </a:cubicBezTo>
                    <a:cubicBezTo>
                      <a:pt x="f5" y="f8"/>
                      <a:pt x="f5" y="f10"/>
                      <a:pt x="f8" y="f10"/>
                    </a:cubicBezTo>
                    <a:cubicBezTo>
                      <a:pt x="f9" y="f10"/>
                      <a:pt x="f7" y="f5"/>
                      <a:pt x="f12" y="f10"/>
                    </a:cubicBezTo>
                    <a:cubicBezTo>
                      <a:pt x="f13" y="f8"/>
                      <a:pt x="f6" y="f8"/>
                      <a:pt x="f14" y="f11"/>
                    </a:cubicBezTo>
                    <a:cubicBezTo>
                      <a:pt x="f13" y="f11"/>
                      <a:pt x="f15" y="f11"/>
                      <a:pt x="f16" y="f11"/>
                    </a:cubicBezTo>
                    <a:cubicBezTo>
                      <a:pt x="f7" y="f9"/>
                      <a:pt x="f9" y="f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09" name="Canada">
                <a:extLst>
                  <a:ext uri="{FF2B5EF4-FFF2-40B4-BE49-F238E27FC236}">
                    <a16:creationId xmlns:a16="http://schemas.microsoft.com/office/drawing/2014/main" id="{B609893E-4053-35FC-4237-648ED3303C3D}"/>
                  </a:ext>
                </a:extLst>
              </p:cNvPr>
              <p:cNvSpPr/>
              <p:nvPr/>
            </p:nvSpPr>
            <p:spPr>
              <a:xfrm>
                <a:off x="5028075" y="2539480"/>
                <a:ext cx="122008" cy="43626"/>
              </a:xfrm>
              <a:custGeom>
                <a:avLst/>
                <a:gdLst>
                  <a:gd name="f0" fmla="val 10800000"/>
                  <a:gd name="f1" fmla="val 5400000"/>
                  <a:gd name="f2" fmla="val 180"/>
                  <a:gd name="f3" fmla="val w"/>
                  <a:gd name="f4" fmla="val h"/>
                  <a:gd name="f5" fmla="val 0"/>
                  <a:gd name="f6" fmla="val 23"/>
                  <a:gd name="f7" fmla="val 9"/>
                  <a:gd name="f8" fmla="val 13"/>
                  <a:gd name="f9" fmla="val 7"/>
                  <a:gd name="f10" fmla="val 8"/>
                  <a:gd name="f11" fmla="val 14"/>
                  <a:gd name="f12" fmla="val 15"/>
                  <a:gd name="f13" fmla="val 17"/>
                  <a:gd name="f14" fmla="val 16"/>
                  <a:gd name="f15" fmla="val 6"/>
                  <a:gd name="f16" fmla="val 20"/>
                  <a:gd name="f17" fmla="val 5"/>
                  <a:gd name="f18" fmla="val 4"/>
                  <a:gd name="f19" fmla="val 18"/>
                  <a:gd name="f20" fmla="val 21"/>
                  <a:gd name="f21" fmla="val 3"/>
                  <a:gd name="f22" fmla="val 1"/>
                  <a:gd name="f23" fmla="val 19"/>
                  <a:gd name="f24" fmla="val 2"/>
                  <a:gd name="f25" fmla="val 22"/>
                  <a:gd name="f26" fmla="val 12"/>
                  <a:gd name="f27" fmla="val 10"/>
                  <a:gd name="f28" fmla="+- 0 0 -90"/>
                  <a:gd name="f29" fmla="*/ f3 1 23"/>
                  <a:gd name="f30" fmla="*/ f4 1 9"/>
                  <a:gd name="f31" fmla="+- f7 0 f5"/>
                  <a:gd name="f32" fmla="+- f6 0 f5"/>
                  <a:gd name="f33" fmla="*/ f28 f0 1"/>
                  <a:gd name="f34" fmla="*/ f32 1 23"/>
                  <a:gd name="f35" fmla="*/ f31 1 9"/>
                  <a:gd name="f36" fmla="*/ f33 1 f2"/>
                  <a:gd name="f37" fmla="*/ 13 1 f34"/>
                  <a:gd name="f38" fmla="*/ 7 1 f35"/>
                  <a:gd name="f39" fmla="*/ 15 1 f34"/>
                  <a:gd name="f40" fmla="*/ 17 1 f34"/>
                  <a:gd name="f41" fmla="*/ 6 1 f35"/>
                  <a:gd name="f42" fmla="*/ 4 1 f35"/>
                  <a:gd name="f43" fmla="*/ 21 1 f34"/>
                  <a:gd name="f44" fmla="*/ 3 1 f35"/>
                  <a:gd name="f45" fmla="*/ 19 1 f34"/>
                  <a:gd name="f46" fmla="*/ 2 1 f35"/>
                  <a:gd name="f47" fmla="*/ 1 1 f35"/>
                  <a:gd name="f48" fmla="*/ 16 1 f34"/>
                  <a:gd name="f49" fmla="*/ 9 1 f34"/>
                  <a:gd name="f50" fmla="*/ 7 1 f34"/>
                  <a:gd name="f51" fmla="*/ 10 1 f34"/>
                  <a:gd name="f52" fmla="*/ 8 1 f34"/>
                  <a:gd name="f53" fmla="*/ 1 1 f34"/>
                  <a:gd name="f54" fmla="*/ 3 1 f34"/>
                  <a:gd name="f55" fmla="*/ 6 1 f34"/>
                  <a:gd name="f56" fmla="*/ 8 1 f35"/>
                  <a:gd name="f57" fmla="*/ 0 1 f34"/>
                  <a:gd name="f58" fmla="*/ f6 1 f34"/>
                  <a:gd name="f59" fmla="*/ 0 1 f35"/>
                  <a:gd name="f60" fmla="*/ f7 1 f35"/>
                  <a:gd name="f61" fmla="+- f36 0 f1"/>
                  <a:gd name="f62" fmla="*/ f57 f29 1"/>
                  <a:gd name="f63" fmla="*/ f58 f29 1"/>
                  <a:gd name="f64" fmla="*/ f60 f30 1"/>
                  <a:gd name="f65" fmla="*/ f59 f30 1"/>
                  <a:gd name="f66" fmla="*/ f37 f29 1"/>
                  <a:gd name="f67" fmla="*/ f38 f30 1"/>
                  <a:gd name="f68" fmla="*/ f39 f29 1"/>
                  <a:gd name="f69" fmla="*/ f40 f29 1"/>
                  <a:gd name="f70" fmla="*/ f41 f30 1"/>
                  <a:gd name="f71" fmla="*/ f42 f30 1"/>
                  <a:gd name="f72" fmla="*/ f43 f29 1"/>
                  <a:gd name="f73" fmla="*/ f44 f30 1"/>
                  <a:gd name="f74" fmla="*/ f45 f29 1"/>
                  <a:gd name="f75" fmla="*/ f46 f30 1"/>
                  <a:gd name="f76" fmla="*/ f47 f30 1"/>
                  <a:gd name="f77" fmla="*/ f48 f29 1"/>
                  <a:gd name="f78" fmla="*/ f49 f29 1"/>
                  <a:gd name="f79" fmla="*/ f50 f29 1"/>
                  <a:gd name="f80" fmla="*/ f51 f29 1"/>
                  <a:gd name="f81" fmla="*/ f52 f29 1"/>
                  <a:gd name="f82" fmla="*/ f53 f29 1"/>
                  <a:gd name="f83" fmla="*/ f54 f29 1"/>
                  <a:gd name="f84" fmla="*/ f55 f29 1"/>
                  <a:gd name="f85" fmla="*/ f56 f30 1"/>
                </a:gdLst>
                <a:ahLst/>
                <a:cxnLst>
                  <a:cxn ang="3cd4">
                    <a:pos x="hc" y="t"/>
                  </a:cxn>
                  <a:cxn ang="0">
                    <a:pos x="r" y="vc"/>
                  </a:cxn>
                  <a:cxn ang="cd4">
                    <a:pos x="hc" y="b"/>
                  </a:cxn>
                  <a:cxn ang="cd2">
                    <a:pos x="l" y="vc"/>
                  </a:cxn>
                  <a:cxn ang="f61">
                    <a:pos x="f66" y="f67"/>
                  </a:cxn>
                  <a:cxn ang="f61">
                    <a:pos x="f68" y="f67"/>
                  </a:cxn>
                  <a:cxn ang="f61">
                    <a:pos x="f69" y="f70"/>
                  </a:cxn>
                  <a:cxn ang="f61">
                    <a:pos x="f69" y="f71"/>
                  </a:cxn>
                  <a:cxn ang="f61">
                    <a:pos x="f72" y="f73"/>
                  </a:cxn>
                  <a:cxn ang="f61">
                    <a:pos x="f74" y="f75"/>
                  </a:cxn>
                  <a:cxn ang="f61">
                    <a:pos x="f72" y="f76"/>
                  </a:cxn>
                  <a:cxn ang="f61">
                    <a:pos x="f77" y="f76"/>
                  </a:cxn>
                  <a:cxn ang="f61">
                    <a:pos x="f66" y="f76"/>
                  </a:cxn>
                  <a:cxn ang="f61">
                    <a:pos x="f78" y="f76"/>
                  </a:cxn>
                  <a:cxn ang="f61">
                    <a:pos x="f79" y="f75"/>
                  </a:cxn>
                  <a:cxn ang="f61">
                    <a:pos x="f80" y="f71"/>
                  </a:cxn>
                  <a:cxn ang="f61">
                    <a:pos x="f81" y="f71"/>
                  </a:cxn>
                  <a:cxn ang="f61">
                    <a:pos x="f82" y="f71"/>
                  </a:cxn>
                  <a:cxn ang="f61">
                    <a:pos x="f83" y="f70"/>
                  </a:cxn>
                  <a:cxn ang="f61">
                    <a:pos x="f84" y="f67"/>
                  </a:cxn>
                  <a:cxn ang="f61">
                    <a:pos x="f78" y="f85"/>
                  </a:cxn>
                  <a:cxn ang="f61">
                    <a:pos x="f66" y="f67"/>
                  </a:cxn>
                </a:cxnLst>
                <a:rect l="f62" t="f65" r="f63" b="f64"/>
                <a:pathLst>
                  <a:path w="23" h="9">
                    <a:moveTo>
                      <a:pt x="f8" y="f9"/>
                    </a:moveTo>
                    <a:cubicBezTo>
                      <a:pt x="f8" y="f10"/>
                      <a:pt x="f11" y="f10"/>
                      <a:pt x="f12" y="f9"/>
                    </a:cubicBezTo>
                    <a:cubicBezTo>
                      <a:pt x="f13" y="f9"/>
                      <a:pt x="f14" y="f9"/>
                      <a:pt x="f13" y="f15"/>
                    </a:cubicBezTo>
                    <a:cubicBezTo>
                      <a:pt x="f16" y="f17"/>
                      <a:pt x="f13" y="f17"/>
                      <a:pt x="f13" y="f18"/>
                    </a:cubicBezTo>
                    <a:cubicBezTo>
                      <a:pt x="f19" y="f18"/>
                      <a:pt x="f16" y="f18"/>
                      <a:pt x="f20" y="f21"/>
                    </a:cubicBezTo>
                    <a:cubicBezTo>
                      <a:pt x="f6" y="f22"/>
                      <a:pt x="f19" y="f21"/>
                      <a:pt x="f23" y="f24"/>
                    </a:cubicBezTo>
                    <a:cubicBezTo>
                      <a:pt x="f23" y="f24"/>
                      <a:pt x="f25" y="f24"/>
                      <a:pt x="f20" y="f22"/>
                    </a:cubicBezTo>
                    <a:cubicBezTo>
                      <a:pt x="f16" y="f5"/>
                      <a:pt x="f13" y="f22"/>
                      <a:pt x="f14" y="f22"/>
                    </a:cubicBezTo>
                    <a:cubicBezTo>
                      <a:pt x="f12" y="f22"/>
                      <a:pt x="f8" y="f24"/>
                      <a:pt x="f8" y="f22"/>
                    </a:cubicBezTo>
                    <a:cubicBezTo>
                      <a:pt x="f26" y="f22"/>
                      <a:pt x="f27" y="f24"/>
                      <a:pt x="f7" y="f22"/>
                    </a:cubicBezTo>
                    <a:cubicBezTo>
                      <a:pt x="f10" y="f22"/>
                      <a:pt x="f15" y="f24"/>
                      <a:pt x="f9" y="f24"/>
                    </a:cubicBezTo>
                    <a:cubicBezTo>
                      <a:pt x="f10" y="f21"/>
                      <a:pt x="f27" y="f21"/>
                      <a:pt x="f27" y="f18"/>
                    </a:cubicBezTo>
                    <a:cubicBezTo>
                      <a:pt x="f27" y="f18"/>
                      <a:pt x="f27" y="f18"/>
                      <a:pt x="f10" y="f18"/>
                    </a:cubicBezTo>
                    <a:cubicBezTo>
                      <a:pt x="f15" y="f18"/>
                      <a:pt x="f24" y="f21"/>
                      <a:pt x="f22" y="f18"/>
                    </a:cubicBezTo>
                    <a:cubicBezTo>
                      <a:pt x="f5" y="f18"/>
                      <a:pt x="f24" y="f9"/>
                      <a:pt x="f21" y="f15"/>
                    </a:cubicBezTo>
                    <a:cubicBezTo>
                      <a:pt x="f18" y="f15"/>
                      <a:pt x="f15" y="f9"/>
                      <a:pt x="f15" y="f9"/>
                    </a:cubicBezTo>
                    <a:cubicBezTo>
                      <a:pt x="f10" y="f7"/>
                      <a:pt x="f7" y="f10"/>
                      <a:pt x="f7" y="f10"/>
                    </a:cubicBezTo>
                    <a:cubicBezTo>
                      <a:pt x="f26" y="f7"/>
                      <a:pt x="f26" y="f1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10" name="Freeform 114">
                <a:extLst>
                  <a:ext uri="{FF2B5EF4-FFF2-40B4-BE49-F238E27FC236}">
                    <a16:creationId xmlns:a16="http://schemas.microsoft.com/office/drawing/2014/main" id="{36FF0CBD-8853-682E-9B80-6BC276E009B0}"/>
                  </a:ext>
                </a:extLst>
              </p:cNvPr>
              <p:cNvSpPr/>
              <p:nvPr/>
            </p:nvSpPr>
            <p:spPr>
              <a:xfrm>
                <a:off x="5145557" y="2543641"/>
                <a:ext cx="94896" cy="29087"/>
              </a:xfrm>
              <a:custGeom>
                <a:avLst/>
                <a:gdLst>
                  <a:gd name="f0" fmla="val 10800000"/>
                  <a:gd name="f1" fmla="val 5400000"/>
                  <a:gd name="f2" fmla="val 180"/>
                  <a:gd name="f3" fmla="val w"/>
                  <a:gd name="f4" fmla="val h"/>
                  <a:gd name="f5" fmla="val 0"/>
                  <a:gd name="f6" fmla="val 18"/>
                  <a:gd name="f7" fmla="val 6"/>
                  <a:gd name="f8" fmla="val 1"/>
                  <a:gd name="f9" fmla="val 5"/>
                  <a:gd name="f10" fmla="val 2"/>
                  <a:gd name="f11" fmla="val 3"/>
                  <a:gd name="f12" fmla="val 4"/>
                  <a:gd name="f13" fmla="val 8"/>
                  <a:gd name="f14" fmla="val 10"/>
                  <a:gd name="f15" fmla="val 11"/>
                  <a:gd name="f16" fmla="val 12"/>
                  <a:gd name="f17" fmla="val 14"/>
                  <a:gd name="f18" fmla="val 16"/>
                  <a:gd name="f19" fmla="val 15"/>
                  <a:gd name="f20" fmla="val 13"/>
                  <a:gd name="f21" fmla="val 7"/>
                  <a:gd name="f22" fmla="+- 0 0 -90"/>
                  <a:gd name="f23" fmla="*/ f3 1 18"/>
                  <a:gd name="f24" fmla="*/ f4 1 6"/>
                  <a:gd name="f25" fmla="+- f7 0 f5"/>
                  <a:gd name="f26" fmla="+- f6 0 f5"/>
                  <a:gd name="f27" fmla="*/ f22 f0 1"/>
                  <a:gd name="f28" fmla="*/ f25 1 6"/>
                  <a:gd name="f29" fmla="*/ f26 1 18"/>
                  <a:gd name="f30" fmla="*/ f27 1 f2"/>
                  <a:gd name="f31" fmla="*/ 1 1 f29"/>
                  <a:gd name="f32" fmla="*/ 5 1 f28"/>
                  <a:gd name="f33" fmla="*/ 4 1 f29"/>
                  <a:gd name="f34" fmla="*/ 6 1 f28"/>
                  <a:gd name="f35" fmla="*/ 5 1 f29"/>
                  <a:gd name="f36" fmla="*/ 4 1 f28"/>
                  <a:gd name="f37" fmla="*/ 11 1 f29"/>
                  <a:gd name="f38" fmla="*/ 16 1 f29"/>
                  <a:gd name="f39" fmla="*/ 1 1 f28"/>
                  <a:gd name="f40" fmla="*/ 13 1 f29"/>
                  <a:gd name="f41" fmla="*/ 0 1 f28"/>
                  <a:gd name="f42" fmla="*/ 6 1 f29"/>
                  <a:gd name="f43" fmla="*/ 3 1 f29"/>
                  <a:gd name="f44" fmla="*/ 3 1 f28"/>
                  <a:gd name="f45" fmla="*/ 0 1 f29"/>
                  <a:gd name="f46" fmla="*/ f6 1 f29"/>
                  <a:gd name="f47" fmla="*/ f7 1 f28"/>
                  <a:gd name="f48" fmla="+- f30 0 f1"/>
                  <a:gd name="f49" fmla="*/ f45 f23 1"/>
                  <a:gd name="f50" fmla="*/ f46 f23 1"/>
                  <a:gd name="f51" fmla="*/ f47 f24 1"/>
                  <a:gd name="f52" fmla="*/ f41 f24 1"/>
                  <a:gd name="f53" fmla="*/ f31 f23 1"/>
                  <a:gd name="f54" fmla="*/ f32 f24 1"/>
                  <a:gd name="f55" fmla="*/ f33 f23 1"/>
                  <a:gd name="f56" fmla="*/ f34 f24 1"/>
                  <a:gd name="f57" fmla="*/ f35 f23 1"/>
                  <a:gd name="f58" fmla="*/ f36 f24 1"/>
                  <a:gd name="f59" fmla="*/ f37 f23 1"/>
                  <a:gd name="f60" fmla="*/ f38 f23 1"/>
                  <a:gd name="f61" fmla="*/ f39 f24 1"/>
                  <a:gd name="f62" fmla="*/ f40 f23 1"/>
                  <a:gd name="f63" fmla="*/ f42 f23 1"/>
                  <a:gd name="f64" fmla="*/ f43 f23 1"/>
                  <a:gd name="f65" fmla="*/ f44 f24 1"/>
                </a:gdLst>
                <a:ahLst/>
                <a:cxnLst>
                  <a:cxn ang="3cd4">
                    <a:pos x="hc" y="t"/>
                  </a:cxn>
                  <a:cxn ang="0">
                    <a:pos x="r" y="vc"/>
                  </a:cxn>
                  <a:cxn ang="cd4">
                    <a:pos x="hc" y="b"/>
                  </a:cxn>
                  <a:cxn ang="cd2">
                    <a:pos x="l" y="vc"/>
                  </a:cxn>
                  <a:cxn ang="f48">
                    <a:pos x="f53" y="f54"/>
                  </a:cxn>
                  <a:cxn ang="f48">
                    <a:pos x="f55" y="f56"/>
                  </a:cxn>
                  <a:cxn ang="f48">
                    <a:pos x="f57" y="f58"/>
                  </a:cxn>
                  <a:cxn ang="f48">
                    <a:pos x="f57" y="f58"/>
                  </a:cxn>
                  <a:cxn ang="f48">
                    <a:pos x="f59" y="f58"/>
                  </a:cxn>
                  <a:cxn ang="f48">
                    <a:pos x="f60" y="f61"/>
                  </a:cxn>
                  <a:cxn ang="f48">
                    <a:pos x="f62" y="f52"/>
                  </a:cxn>
                  <a:cxn ang="f48">
                    <a:pos x="f63" y="f52"/>
                  </a:cxn>
                  <a:cxn ang="f48">
                    <a:pos x="f64" y="f65"/>
                  </a:cxn>
                  <a:cxn ang="f48">
                    <a:pos x="f53" y="f54"/>
                  </a:cxn>
                </a:cxnLst>
                <a:rect l="f49" t="f52" r="f50" b="f51"/>
                <a:pathLst>
                  <a:path w="18" h="6">
                    <a:moveTo>
                      <a:pt x="f8" y="f9"/>
                    </a:moveTo>
                    <a:cubicBezTo>
                      <a:pt x="f10" y="f9"/>
                      <a:pt x="f11" y="f7"/>
                      <a:pt x="f12" y="f7"/>
                    </a:cubicBezTo>
                    <a:cubicBezTo>
                      <a:pt x="f12" y="f9"/>
                      <a:pt x="f7" y="f9"/>
                      <a:pt x="f9" y="f12"/>
                    </a:cubicBezTo>
                    <a:cubicBezTo>
                      <a:pt x="f12" y="f12"/>
                      <a:pt x="f10" y="f11"/>
                      <a:pt x="f9" y="f12"/>
                    </a:cubicBezTo>
                    <a:cubicBezTo>
                      <a:pt x="f13" y="f12"/>
                      <a:pt x="f14" y="f9"/>
                      <a:pt x="f15" y="f12"/>
                    </a:cubicBezTo>
                    <a:cubicBezTo>
                      <a:pt x="f16" y="f11"/>
                      <a:pt x="f17" y="f10"/>
                      <a:pt x="f18" y="f8"/>
                    </a:cubicBezTo>
                    <a:cubicBezTo>
                      <a:pt x="f6" y="f8"/>
                      <a:pt x="f19" y="f8"/>
                      <a:pt x="f20" y="f5"/>
                    </a:cubicBezTo>
                    <a:cubicBezTo>
                      <a:pt x="f15" y="f5"/>
                      <a:pt x="f21" y="f5"/>
                      <a:pt x="f7" y="f5"/>
                    </a:cubicBezTo>
                    <a:cubicBezTo>
                      <a:pt x="f12" y="f8"/>
                      <a:pt x="f10" y="f8"/>
                      <a:pt x="f11" y="f11"/>
                    </a:cubicBezTo>
                    <a:cubicBezTo>
                      <a:pt x="f11" y="f12"/>
                      <a:pt x="f5" y="f1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11" name="Canada">
                <a:extLst>
                  <a:ext uri="{FF2B5EF4-FFF2-40B4-BE49-F238E27FC236}">
                    <a16:creationId xmlns:a16="http://schemas.microsoft.com/office/drawing/2014/main" id="{F5DA310E-89C5-72CF-AB05-BD1F3E1EF54D}"/>
                  </a:ext>
                </a:extLst>
              </p:cNvPr>
              <p:cNvSpPr/>
              <p:nvPr/>
            </p:nvSpPr>
            <p:spPr>
              <a:xfrm>
                <a:off x="5213341" y="2504166"/>
                <a:ext cx="250792" cy="45701"/>
              </a:xfrm>
              <a:custGeom>
                <a:avLst/>
                <a:gdLst>
                  <a:gd name="f0" fmla="val 10800000"/>
                  <a:gd name="f1" fmla="val 5400000"/>
                  <a:gd name="f2" fmla="val 180"/>
                  <a:gd name="f3" fmla="val w"/>
                  <a:gd name="f4" fmla="val h"/>
                  <a:gd name="f5" fmla="val 0"/>
                  <a:gd name="f6" fmla="val 47"/>
                  <a:gd name="f7" fmla="val 9"/>
                  <a:gd name="f8" fmla="val 12"/>
                  <a:gd name="f9" fmla="val 8"/>
                  <a:gd name="f10" fmla="val 13"/>
                  <a:gd name="f11" fmla="val 7"/>
                  <a:gd name="f12" fmla="val 14"/>
                  <a:gd name="f13" fmla="val 16"/>
                  <a:gd name="f14" fmla="val 18"/>
                  <a:gd name="f15" fmla="val 20"/>
                  <a:gd name="f16" fmla="val 21"/>
                  <a:gd name="f17" fmla="val 22"/>
                  <a:gd name="f18" fmla="val 19"/>
                  <a:gd name="f19" fmla="val 25"/>
                  <a:gd name="f20" fmla="val 27"/>
                  <a:gd name="f21" fmla="val 28"/>
                  <a:gd name="f22" fmla="val 30"/>
                  <a:gd name="f23" fmla="val 32"/>
                  <a:gd name="f24" fmla="val 34"/>
                  <a:gd name="f25" fmla="val 35"/>
                  <a:gd name="f26" fmla="val 36"/>
                  <a:gd name="f27" fmla="val 38"/>
                  <a:gd name="f28" fmla="val 5"/>
                  <a:gd name="f29" fmla="val 37"/>
                  <a:gd name="f30" fmla="val 40"/>
                  <a:gd name="f31" fmla="val 39"/>
                  <a:gd name="f32" fmla="val 41"/>
                  <a:gd name="f33" fmla="val 44"/>
                  <a:gd name="f34" fmla="val 45"/>
                  <a:gd name="f35" fmla="val 42"/>
                  <a:gd name="f36" fmla="val 43"/>
                  <a:gd name="f37" fmla="val 4"/>
                  <a:gd name="f38" fmla="val 29"/>
                  <a:gd name="f39" fmla="val 26"/>
                  <a:gd name="f40" fmla="val 24"/>
                  <a:gd name="f41" fmla="val 6"/>
                  <a:gd name="f42" fmla="val 15"/>
                  <a:gd name="f43" fmla="val 10"/>
                  <a:gd name="f44" fmla="val 2"/>
                  <a:gd name="f45" fmla="val 1"/>
                  <a:gd name="f46" fmla="val 3"/>
                  <a:gd name="f47" fmla="+- 0 0 -90"/>
                  <a:gd name="f48" fmla="*/ f3 1 47"/>
                  <a:gd name="f49" fmla="*/ f4 1 9"/>
                  <a:gd name="f50" fmla="+- f7 0 f5"/>
                  <a:gd name="f51" fmla="+- f6 0 f5"/>
                  <a:gd name="f52" fmla="*/ f47 f0 1"/>
                  <a:gd name="f53" fmla="*/ f51 1 47"/>
                  <a:gd name="f54" fmla="*/ f50 1 9"/>
                  <a:gd name="f55" fmla="*/ f52 1 f2"/>
                  <a:gd name="f56" fmla="*/ 9 1 f53"/>
                  <a:gd name="f57" fmla="*/ 9 1 f54"/>
                  <a:gd name="f58" fmla="*/ 13 1 f53"/>
                  <a:gd name="f59" fmla="*/ 8 1 f54"/>
                  <a:gd name="f60" fmla="*/ 16 1 f53"/>
                  <a:gd name="f61" fmla="*/ 21 1 f53"/>
                  <a:gd name="f62" fmla="*/ 7 1 f54"/>
                  <a:gd name="f63" fmla="*/ 27 1 f53"/>
                  <a:gd name="f64" fmla="*/ 32 1 f53"/>
                  <a:gd name="f65" fmla="*/ 36 1 f53"/>
                  <a:gd name="f66" fmla="*/ 37 1 f53"/>
                  <a:gd name="f67" fmla="*/ 41 1 f53"/>
                  <a:gd name="f68" fmla="*/ 45 1 f53"/>
                  <a:gd name="f69" fmla="*/ 40 1 f53"/>
                  <a:gd name="f70" fmla="*/ 4 1 f54"/>
                  <a:gd name="f71" fmla="*/ 5 1 f54"/>
                  <a:gd name="f72" fmla="*/ 26 1 f53"/>
                  <a:gd name="f73" fmla="*/ 20 1 f53"/>
                  <a:gd name="f74" fmla="*/ 15 1 f53"/>
                  <a:gd name="f75" fmla="*/ 12 1 f53"/>
                  <a:gd name="f76" fmla="*/ 10 1 f53"/>
                  <a:gd name="f77" fmla="*/ 2 1 f54"/>
                  <a:gd name="f78" fmla="*/ 8 1 f53"/>
                  <a:gd name="f79" fmla="*/ 1 1 f54"/>
                  <a:gd name="f80" fmla="*/ 2 1 f53"/>
                  <a:gd name="f81" fmla="*/ 3 1 f53"/>
                  <a:gd name="f82" fmla="*/ 7 1 f53"/>
                  <a:gd name="f83" fmla="*/ 6 1 f53"/>
                  <a:gd name="f84" fmla="*/ 6 1 f54"/>
                  <a:gd name="f85" fmla="*/ 0 1 f53"/>
                  <a:gd name="f86" fmla="*/ f6 1 f53"/>
                  <a:gd name="f87" fmla="*/ 0 1 f54"/>
                  <a:gd name="f88" fmla="*/ f7 1 f54"/>
                  <a:gd name="f89" fmla="+- f55 0 f1"/>
                  <a:gd name="f90" fmla="*/ f85 f48 1"/>
                  <a:gd name="f91" fmla="*/ f86 f48 1"/>
                  <a:gd name="f92" fmla="*/ f88 f49 1"/>
                  <a:gd name="f93" fmla="*/ f87 f49 1"/>
                  <a:gd name="f94" fmla="*/ f56 f48 1"/>
                  <a:gd name="f95" fmla="*/ f57 f49 1"/>
                  <a:gd name="f96" fmla="*/ f58 f48 1"/>
                  <a:gd name="f97" fmla="*/ f59 f49 1"/>
                  <a:gd name="f98" fmla="*/ f60 f48 1"/>
                  <a:gd name="f99" fmla="*/ f61 f48 1"/>
                  <a:gd name="f100" fmla="*/ f62 f49 1"/>
                  <a:gd name="f101" fmla="*/ f63 f48 1"/>
                  <a:gd name="f102" fmla="*/ f64 f48 1"/>
                  <a:gd name="f103" fmla="*/ f65 f48 1"/>
                  <a:gd name="f104" fmla="*/ f66 f48 1"/>
                  <a:gd name="f105" fmla="*/ f67 f48 1"/>
                  <a:gd name="f106" fmla="*/ f68 f48 1"/>
                  <a:gd name="f107" fmla="*/ f69 f48 1"/>
                  <a:gd name="f108" fmla="*/ f70 f49 1"/>
                  <a:gd name="f109" fmla="*/ f71 f49 1"/>
                  <a:gd name="f110" fmla="*/ f72 f48 1"/>
                  <a:gd name="f111" fmla="*/ f73 f48 1"/>
                  <a:gd name="f112" fmla="*/ f74 f48 1"/>
                  <a:gd name="f113" fmla="*/ f75 f48 1"/>
                  <a:gd name="f114" fmla="*/ f76 f48 1"/>
                  <a:gd name="f115" fmla="*/ f77 f49 1"/>
                  <a:gd name="f116" fmla="*/ f78 f48 1"/>
                  <a:gd name="f117" fmla="*/ f79 f49 1"/>
                  <a:gd name="f118" fmla="*/ f80 f48 1"/>
                  <a:gd name="f119" fmla="*/ f81 f48 1"/>
                  <a:gd name="f120" fmla="*/ f82 f48 1"/>
                  <a:gd name="f121" fmla="*/ f83 f48 1"/>
                  <a:gd name="f122" fmla="*/ f84 f49 1"/>
                </a:gdLst>
                <a:ahLst/>
                <a:cxnLst>
                  <a:cxn ang="3cd4">
                    <a:pos x="hc" y="t"/>
                  </a:cxn>
                  <a:cxn ang="0">
                    <a:pos x="r" y="vc"/>
                  </a:cxn>
                  <a:cxn ang="cd4">
                    <a:pos x="hc" y="b"/>
                  </a:cxn>
                  <a:cxn ang="cd2">
                    <a:pos x="l" y="vc"/>
                  </a:cxn>
                  <a:cxn ang="f89">
                    <a:pos x="f94" y="f95"/>
                  </a:cxn>
                  <a:cxn ang="f89">
                    <a:pos x="f96" y="f97"/>
                  </a:cxn>
                  <a:cxn ang="f89">
                    <a:pos x="f98" y="f95"/>
                  </a:cxn>
                  <a:cxn ang="f89">
                    <a:pos x="f99" y="f100"/>
                  </a:cxn>
                  <a:cxn ang="f89">
                    <a:pos x="f99" y="f95"/>
                  </a:cxn>
                  <a:cxn ang="f89">
                    <a:pos x="f101" y="f97"/>
                  </a:cxn>
                  <a:cxn ang="f89">
                    <a:pos x="f102" y="f97"/>
                  </a:cxn>
                  <a:cxn ang="f89">
                    <a:pos x="f103" y="f97"/>
                  </a:cxn>
                  <a:cxn ang="f89">
                    <a:pos x="f104" y="f100"/>
                  </a:cxn>
                  <a:cxn ang="f89">
                    <a:pos x="f105" y="f97"/>
                  </a:cxn>
                  <a:cxn ang="f89">
                    <a:pos x="f106" y="f100"/>
                  </a:cxn>
                  <a:cxn ang="f89">
                    <a:pos x="f107" y="f108"/>
                  </a:cxn>
                  <a:cxn ang="f89">
                    <a:pos x="f104" y="f108"/>
                  </a:cxn>
                  <a:cxn ang="f89">
                    <a:pos x="f102" y="f109"/>
                  </a:cxn>
                  <a:cxn ang="f89">
                    <a:pos x="f110" y="f109"/>
                  </a:cxn>
                  <a:cxn ang="f89">
                    <a:pos x="f111" y="f109"/>
                  </a:cxn>
                  <a:cxn ang="f89">
                    <a:pos x="f112" y="f109"/>
                  </a:cxn>
                  <a:cxn ang="f89">
                    <a:pos x="f113" y="f109"/>
                  </a:cxn>
                  <a:cxn ang="f89">
                    <a:pos x="f114" y="f108"/>
                  </a:cxn>
                  <a:cxn ang="f89">
                    <a:pos x="f113" y="f115"/>
                  </a:cxn>
                  <a:cxn ang="f89">
                    <a:pos x="f116" y="f117"/>
                  </a:cxn>
                  <a:cxn ang="f89">
                    <a:pos x="f118" y="f115"/>
                  </a:cxn>
                  <a:cxn ang="f89">
                    <a:pos x="f119" y="f108"/>
                  </a:cxn>
                  <a:cxn ang="f89">
                    <a:pos x="f120" y="f108"/>
                  </a:cxn>
                  <a:cxn ang="f89">
                    <a:pos x="f121" y="f122"/>
                  </a:cxn>
                  <a:cxn ang="f89">
                    <a:pos x="f94" y="f95"/>
                  </a:cxn>
                </a:cxnLst>
                <a:rect l="f90" t="f93" r="f91" b="f92"/>
                <a:pathLst>
                  <a:path w="47" h="9">
                    <a:moveTo>
                      <a:pt x="f7" y="f7"/>
                    </a:moveTo>
                    <a:cubicBezTo>
                      <a:pt x="f8" y="f9"/>
                      <a:pt x="f10" y="f11"/>
                      <a:pt x="f10" y="f9"/>
                    </a:cubicBezTo>
                    <a:cubicBezTo>
                      <a:pt x="f12" y="f9"/>
                      <a:pt x="f12" y="f7"/>
                      <a:pt x="f13" y="f7"/>
                    </a:cubicBezTo>
                    <a:cubicBezTo>
                      <a:pt x="f14" y="f7"/>
                      <a:pt x="f15" y="f11"/>
                      <a:pt x="f16" y="f11"/>
                    </a:cubicBezTo>
                    <a:cubicBezTo>
                      <a:pt x="f17" y="f11"/>
                      <a:pt x="f18" y="f7"/>
                      <a:pt x="f16" y="f7"/>
                    </a:cubicBezTo>
                    <a:cubicBezTo>
                      <a:pt x="f19" y="f7"/>
                      <a:pt x="f19" y="f9"/>
                      <a:pt x="f20" y="f9"/>
                    </a:cubicBezTo>
                    <a:cubicBezTo>
                      <a:pt x="f21" y="f9"/>
                      <a:pt x="f22" y="f9"/>
                      <a:pt x="f23" y="f9"/>
                    </a:cubicBezTo>
                    <a:cubicBezTo>
                      <a:pt x="f24" y="f11"/>
                      <a:pt x="f25" y="f9"/>
                      <a:pt x="f26" y="f9"/>
                    </a:cubicBezTo>
                    <a:cubicBezTo>
                      <a:pt x="f27" y="f9"/>
                      <a:pt x="f25" y="f28"/>
                      <a:pt x="f29" y="f11"/>
                    </a:cubicBezTo>
                    <a:cubicBezTo>
                      <a:pt x="f30" y="f9"/>
                      <a:pt x="f31" y="f9"/>
                      <a:pt x="f32" y="f9"/>
                    </a:cubicBezTo>
                    <a:cubicBezTo>
                      <a:pt x="f33" y="f11"/>
                      <a:pt x="f6" y="f9"/>
                      <a:pt x="f34" y="f11"/>
                    </a:cubicBezTo>
                    <a:cubicBezTo>
                      <a:pt x="f35" y="f28"/>
                      <a:pt x="f36" y="f37"/>
                      <a:pt x="f30" y="f37"/>
                    </a:cubicBezTo>
                    <a:cubicBezTo>
                      <a:pt x="f29" y="f37"/>
                      <a:pt x="f27" y="f28"/>
                      <a:pt x="f29" y="f37"/>
                    </a:cubicBezTo>
                    <a:cubicBezTo>
                      <a:pt x="f26" y="f37"/>
                      <a:pt x="f24" y="f28"/>
                      <a:pt x="f23" y="f28"/>
                    </a:cubicBezTo>
                    <a:cubicBezTo>
                      <a:pt x="f22" y="f37"/>
                      <a:pt x="f38" y="f28"/>
                      <a:pt x="f39" y="f28"/>
                    </a:cubicBezTo>
                    <a:cubicBezTo>
                      <a:pt x="f40" y="f37"/>
                      <a:pt x="f16" y="f28"/>
                      <a:pt x="f15" y="f28"/>
                    </a:cubicBezTo>
                    <a:cubicBezTo>
                      <a:pt x="f14" y="f37"/>
                      <a:pt x="f13" y="f41"/>
                      <a:pt x="f42" y="f28"/>
                    </a:cubicBezTo>
                    <a:cubicBezTo>
                      <a:pt x="f42" y="f37"/>
                      <a:pt x="f8" y="f28"/>
                      <a:pt x="f8" y="f28"/>
                    </a:cubicBezTo>
                    <a:cubicBezTo>
                      <a:pt x="f8" y="f37"/>
                      <a:pt x="f9" y="f37"/>
                      <a:pt x="f43" y="f37"/>
                    </a:cubicBezTo>
                    <a:cubicBezTo>
                      <a:pt x="f8" y="f37"/>
                      <a:pt x="f12" y="f44"/>
                      <a:pt x="f8" y="f44"/>
                    </a:cubicBezTo>
                    <a:cubicBezTo>
                      <a:pt x="f7" y="f44"/>
                      <a:pt x="f43" y="f5"/>
                      <a:pt x="f9" y="f45"/>
                    </a:cubicBezTo>
                    <a:cubicBezTo>
                      <a:pt x="f28" y="f45"/>
                      <a:pt x="f46" y="f45"/>
                      <a:pt x="f44" y="f44"/>
                    </a:cubicBezTo>
                    <a:cubicBezTo>
                      <a:pt x="f5" y="f44"/>
                      <a:pt x="f46" y="f46"/>
                      <a:pt x="f46" y="f37"/>
                    </a:cubicBezTo>
                    <a:cubicBezTo>
                      <a:pt x="f44" y="f28"/>
                      <a:pt x="f28" y="f28"/>
                      <a:pt x="f11" y="f37"/>
                    </a:cubicBezTo>
                    <a:cubicBezTo>
                      <a:pt x="f9" y="f28"/>
                      <a:pt x="f9" y="f41"/>
                      <a:pt x="f41" y="f41"/>
                    </a:cubicBezTo>
                    <a:cubicBezTo>
                      <a:pt x="f28" y="f11"/>
                      <a:pt x="f28" y="f7"/>
                      <a:pt x="f7"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12" name="Canada">
                <a:extLst>
                  <a:ext uri="{FF2B5EF4-FFF2-40B4-BE49-F238E27FC236}">
                    <a16:creationId xmlns:a16="http://schemas.microsoft.com/office/drawing/2014/main" id="{C1398BB7-AE1D-4041-B23D-B25FBB203679}"/>
                  </a:ext>
                </a:extLst>
              </p:cNvPr>
              <p:cNvSpPr/>
              <p:nvPr/>
            </p:nvSpPr>
            <p:spPr>
              <a:xfrm>
                <a:off x="4621386" y="2543641"/>
                <a:ext cx="176232" cy="54013"/>
              </a:xfrm>
              <a:custGeom>
                <a:avLst/>
                <a:gdLst>
                  <a:gd name="f0" fmla="val 10800000"/>
                  <a:gd name="f1" fmla="val 5400000"/>
                  <a:gd name="f2" fmla="val 180"/>
                  <a:gd name="f3" fmla="val w"/>
                  <a:gd name="f4" fmla="val h"/>
                  <a:gd name="f5" fmla="val 0"/>
                  <a:gd name="f6" fmla="val 33"/>
                  <a:gd name="f7" fmla="val 11"/>
                  <a:gd name="f8" fmla="val 12"/>
                  <a:gd name="f9" fmla="val 7"/>
                  <a:gd name="f10" fmla="val 14"/>
                  <a:gd name="f11" fmla="val 5"/>
                  <a:gd name="f12" fmla="val 17"/>
                  <a:gd name="f13" fmla="val 6"/>
                  <a:gd name="f14" fmla="val 20"/>
                  <a:gd name="f15" fmla="val 4"/>
                  <a:gd name="f16" fmla="val 25"/>
                  <a:gd name="f17" fmla="val 28"/>
                  <a:gd name="f18" fmla="val 2"/>
                  <a:gd name="f19" fmla="val 3"/>
                  <a:gd name="f20" fmla="val 31"/>
                  <a:gd name="f21" fmla="val 30"/>
                  <a:gd name="f22" fmla="val 1"/>
                  <a:gd name="f23" fmla="val 27"/>
                  <a:gd name="f24" fmla="val 21"/>
                  <a:gd name="f25" fmla="val 18"/>
                  <a:gd name="f26" fmla="val 15"/>
                  <a:gd name="f27" fmla="val 13"/>
                  <a:gd name="f28" fmla="val 10"/>
                  <a:gd name="f29" fmla="val 8"/>
                  <a:gd name="f30" fmla="val 9"/>
                  <a:gd name="f31" fmla="+- 0 0 -90"/>
                  <a:gd name="f32" fmla="*/ f3 1 33"/>
                  <a:gd name="f33" fmla="*/ f4 1 11"/>
                  <a:gd name="f34" fmla="+- f7 0 f5"/>
                  <a:gd name="f35" fmla="+- f6 0 f5"/>
                  <a:gd name="f36" fmla="*/ f31 f0 1"/>
                  <a:gd name="f37" fmla="*/ f35 1 33"/>
                  <a:gd name="f38" fmla="*/ f34 1 11"/>
                  <a:gd name="f39" fmla="*/ f36 1 f2"/>
                  <a:gd name="f40" fmla="*/ 12 1 f37"/>
                  <a:gd name="f41" fmla="*/ 7 1 f38"/>
                  <a:gd name="f42" fmla="*/ 17 1 f37"/>
                  <a:gd name="f43" fmla="*/ 6 1 f38"/>
                  <a:gd name="f44" fmla="*/ 25 1 f37"/>
                  <a:gd name="f45" fmla="*/ 4 1 f38"/>
                  <a:gd name="f46" fmla="*/ 31 1 f37"/>
                  <a:gd name="f47" fmla="*/ 3 1 f38"/>
                  <a:gd name="f48" fmla="*/ 0 1 f38"/>
                  <a:gd name="f49" fmla="*/ 27 1 f37"/>
                  <a:gd name="f50" fmla="*/ 1 1 f38"/>
                  <a:gd name="f51" fmla="*/ 18 1 f37"/>
                  <a:gd name="f52" fmla="*/ 10 1 f37"/>
                  <a:gd name="f53" fmla="*/ 8 1 f37"/>
                  <a:gd name="f54" fmla="*/ 5 1 f37"/>
                  <a:gd name="f55" fmla="*/ 2 1 f37"/>
                  <a:gd name="f56" fmla="*/ 8 1 f38"/>
                  <a:gd name="f57" fmla="*/ 3 1 f37"/>
                  <a:gd name="f58" fmla="*/ 11 1 f38"/>
                  <a:gd name="f59" fmla="*/ 7 1 f37"/>
                  <a:gd name="f60" fmla="*/ 10 1 f38"/>
                  <a:gd name="f61" fmla="*/ 9 1 f38"/>
                  <a:gd name="f62" fmla="*/ 0 1 f37"/>
                  <a:gd name="f63" fmla="*/ f6 1 f37"/>
                  <a:gd name="f64" fmla="*/ f7 1 f38"/>
                  <a:gd name="f65" fmla="+- f39 0 f1"/>
                  <a:gd name="f66" fmla="*/ f62 f32 1"/>
                  <a:gd name="f67" fmla="*/ f63 f32 1"/>
                  <a:gd name="f68" fmla="*/ f64 f33 1"/>
                  <a:gd name="f69" fmla="*/ f48 f33 1"/>
                  <a:gd name="f70" fmla="*/ f40 f32 1"/>
                  <a:gd name="f71" fmla="*/ f41 f33 1"/>
                  <a:gd name="f72" fmla="*/ f42 f32 1"/>
                  <a:gd name="f73" fmla="*/ f43 f33 1"/>
                  <a:gd name="f74" fmla="*/ f44 f32 1"/>
                  <a:gd name="f75" fmla="*/ f45 f33 1"/>
                  <a:gd name="f76" fmla="*/ f46 f32 1"/>
                  <a:gd name="f77" fmla="*/ f47 f33 1"/>
                  <a:gd name="f78" fmla="*/ f49 f32 1"/>
                  <a:gd name="f79" fmla="*/ f50 f33 1"/>
                  <a:gd name="f80" fmla="*/ f51 f32 1"/>
                  <a:gd name="f81" fmla="*/ f52 f32 1"/>
                  <a:gd name="f82" fmla="*/ f53 f32 1"/>
                  <a:gd name="f83" fmla="*/ f54 f32 1"/>
                  <a:gd name="f84" fmla="*/ f55 f32 1"/>
                  <a:gd name="f85" fmla="*/ f56 f33 1"/>
                  <a:gd name="f86" fmla="*/ f57 f32 1"/>
                  <a:gd name="f87" fmla="*/ f58 f33 1"/>
                  <a:gd name="f88" fmla="*/ f59 f32 1"/>
                  <a:gd name="f89" fmla="*/ f60 f33 1"/>
                  <a:gd name="f90" fmla="*/ f61 f33 1"/>
                </a:gdLst>
                <a:ahLst/>
                <a:cxnLst>
                  <a:cxn ang="3cd4">
                    <a:pos x="hc" y="t"/>
                  </a:cxn>
                  <a:cxn ang="0">
                    <a:pos x="r" y="vc"/>
                  </a:cxn>
                  <a:cxn ang="cd4">
                    <a:pos x="hc" y="b"/>
                  </a:cxn>
                  <a:cxn ang="cd2">
                    <a:pos x="l" y="vc"/>
                  </a:cxn>
                  <a:cxn ang="f65">
                    <a:pos x="f70" y="f71"/>
                  </a:cxn>
                  <a:cxn ang="f65">
                    <a:pos x="f72" y="f73"/>
                  </a:cxn>
                  <a:cxn ang="f65">
                    <a:pos x="f74" y="f75"/>
                  </a:cxn>
                  <a:cxn ang="f65">
                    <a:pos x="f76" y="f77"/>
                  </a:cxn>
                  <a:cxn ang="f65">
                    <a:pos x="f76" y="f69"/>
                  </a:cxn>
                  <a:cxn ang="f65">
                    <a:pos x="f78" y="f79"/>
                  </a:cxn>
                  <a:cxn ang="f65">
                    <a:pos x="f80" y="f69"/>
                  </a:cxn>
                  <a:cxn ang="f65">
                    <a:pos x="f70" y="f79"/>
                  </a:cxn>
                  <a:cxn ang="f65">
                    <a:pos x="f81" y="f77"/>
                  </a:cxn>
                  <a:cxn ang="f65">
                    <a:pos x="f82" y="f75"/>
                  </a:cxn>
                  <a:cxn ang="f65">
                    <a:pos x="f83" y="f73"/>
                  </a:cxn>
                  <a:cxn ang="f65">
                    <a:pos x="f84" y="f85"/>
                  </a:cxn>
                  <a:cxn ang="f65">
                    <a:pos x="f86" y="f87"/>
                  </a:cxn>
                  <a:cxn ang="f65">
                    <a:pos x="f88" y="f89"/>
                  </a:cxn>
                  <a:cxn ang="f65">
                    <a:pos x="f81" y="f90"/>
                  </a:cxn>
                  <a:cxn ang="f65">
                    <a:pos x="f70" y="f71"/>
                  </a:cxn>
                </a:cxnLst>
                <a:rect l="f66" t="f69" r="f67" b="f68"/>
                <a:pathLst>
                  <a:path w="33" h="11">
                    <a:moveTo>
                      <a:pt x="f8" y="f9"/>
                    </a:moveTo>
                    <a:cubicBezTo>
                      <a:pt x="f10" y="f11"/>
                      <a:pt x="f10" y="f9"/>
                      <a:pt x="f12" y="f13"/>
                    </a:cubicBezTo>
                    <a:cubicBezTo>
                      <a:pt x="f14" y="f15"/>
                      <a:pt x="f14" y="f13"/>
                      <a:pt x="f16" y="f15"/>
                    </a:cubicBezTo>
                    <a:cubicBezTo>
                      <a:pt x="f17" y="f18"/>
                      <a:pt x="f17" y="f19"/>
                      <a:pt x="f20" y="f19"/>
                    </a:cubicBezTo>
                    <a:cubicBezTo>
                      <a:pt x="f6" y="f19"/>
                      <a:pt x="f6" y="f5"/>
                      <a:pt x="f20" y="f5"/>
                    </a:cubicBezTo>
                    <a:cubicBezTo>
                      <a:pt x="f21" y="f22"/>
                      <a:pt x="f17" y="f22"/>
                      <a:pt x="f23" y="f22"/>
                    </a:cubicBezTo>
                    <a:cubicBezTo>
                      <a:pt x="f16" y="f22"/>
                      <a:pt x="f24" y="f5"/>
                      <a:pt x="f25" y="f5"/>
                    </a:cubicBezTo>
                    <a:cubicBezTo>
                      <a:pt x="f26" y="f5"/>
                      <a:pt x="f27" y="f22"/>
                      <a:pt x="f8" y="f22"/>
                    </a:cubicBezTo>
                    <a:cubicBezTo>
                      <a:pt x="f28" y="f22"/>
                      <a:pt x="f27" y="f22"/>
                      <a:pt x="f28" y="f19"/>
                    </a:cubicBezTo>
                    <a:cubicBezTo>
                      <a:pt x="f29" y="f15"/>
                      <a:pt x="f9" y="f15"/>
                      <a:pt x="f29" y="f15"/>
                    </a:cubicBezTo>
                    <a:cubicBezTo>
                      <a:pt x="f30" y="f11"/>
                      <a:pt x="f13" y="f11"/>
                      <a:pt x="f11" y="f13"/>
                    </a:cubicBezTo>
                    <a:cubicBezTo>
                      <a:pt x="f19" y="f29"/>
                      <a:pt x="f5" y="f13"/>
                      <a:pt x="f18" y="f29"/>
                    </a:cubicBezTo>
                    <a:cubicBezTo>
                      <a:pt x="f19" y="f30"/>
                      <a:pt x="f22" y="f28"/>
                      <a:pt x="f19" y="f7"/>
                    </a:cubicBezTo>
                    <a:cubicBezTo>
                      <a:pt x="f11" y="f7"/>
                      <a:pt x="f11" y="f28"/>
                      <a:pt x="f9" y="f28"/>
                    </a:cubicBezTo>
                    <a:cubicBezTo>
                      <a:pt x="f30" y="f28"/>
                      <a:pt x="f30" y="f7"/>
                      <a:pt x="f28" y="f30"/>
                    </a:cubicBezTo>
                    <a:cubicBezTo>
                      <a:pt x="f7" y="f29"/>
                      <a:pt x="f28" y="f2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13" name="Canada">
                <a:extLst>
                  <a:ext uri="{FF2B5EF4-FFF2-40B4-BE49-F238E27FC236}">
                    <a16:creationId xmlns:a16="http://schemas.microsoft.com/office/drawing/2014/main" id="{EE4DE246-77A2-C51F-DA49-4B7270BC3C40}"/>
                  </a:ext>
                </a:extLst>
              </p:cNvPr>
              <p:cNvSpPr/>
              <p:nvPr/>
            </p:nvSpPr>
            <p:spPr>
              <a:xfrm>
                <a:off x="4777282" y="2495854"/>
                <a:ext cx="117491" cy="33238"/>
              </a:xfrm>
              <a:custGeom>
                <a:avLst/>
                <a:gdLst>
                  <a:gd name="f0" fmla="val 10800000"/>
                  <a:gd name="f1" fmla="val 5400000"/>
                  <a:gd name="f2" fmla="val 180"/>
                  <a:gd name="f3" fmla="val w"/>
                  <a:gd name="f4" fmla="val h"/>
                  <a:gd name="f5" fmla="val 0"/>
                  <a:gd name="f6" fmla="val 22"/>
                  <a:gd name="f7" fmla="val 7"/>
                  <a:gd name="f8" fmla="val 3"/>
                  <a:gd name="f9" fmla="val 4"/>
                  <a:gd name="f10" fmla="val 6"/>
                  <a:gd name="f11" fmla="val 9"/>
                  <a:gd name="f12" fmla="val 11"/>
                  <a:gd name="f13" fmla="val 2"/>
                  <a:gd name="f14" fmla="val 18"/>
                  <a:gd name="f15" fmla="val 1"/>
                  <a:gd name="f16" fmla="val 19"/>
                  <a:gd name="f17" fmla="val 20"/>
                  <a:gd name="f18" fmla="val 17"/>
                  <a:gd name="f19" fmla="val 16"/>
                  <a:gd name="f20" fmla="val 5"/>
                  <a:gd name="f21" fmla="val 12"/>
                  <a:gd name="f22" fmla="val 14"/>
                  <a:gd name="f23" fmla="val 15"/>
                  <a:gd name="f24" fmla="val 10"/>
                  <a:gd name="f25" fmla="val 13"/>
                  <a:gd name="f26" fmla="val 8"/>
                  <a:gd name="f27" fmla="+- 0 0 -90"/>
                  <a:gd name="f28" fmla="*/ f3 1 22"/>
                  <a:gd name="f29" fmla="*/ f4 1 7"/>
                  <a:gd name="f30" fmla="+- f7 0 f5"/>
                  <a:gd name="f31" fmla="+- f6 0 f5"/>
                  <a:gd name="f32" fmla="*/ f27 f0 1"/>
                  <a:gd name="f33" fmla="*/ f31 1 22"/>
                  <a:gd name="f34" fmla="*/ f30 1 7"/>
                  <a:gd name="f35" fmla="*/ f32 1 f2"/>
                  <a:gd name="f36" fmla="*/ 3 1 f33"/>
                  <a:gd name="f37" fmla="*/ 4 1 f34"/>
                  <a:gd name="f38" fmla="*/ 9 1 f33"/>
                  <a:gd name="f39" fmla="*/ 3 1 f34"/>
                  <a:gd name="f40" fmla="*/ 18 1 f33"/>
                  <a:gd name="f41" fmla="*/ 1 1 f34"/>
                  <a:gd name="f42" fmla="*/ 20 1 f33"/>
                  <a:gd name="f43" fmla="*/ 17 1 f33"/>
                  <a:gd name="f44" fmla="*/ 14 1 f33"/>
                  <a:gd name="f45" fmla="*/ 12 1 f33"/>
                  <a:gd name="f46" fmla="*/ 10 1 f33"/>
                  <a:gd name="f47" fmla="*/ 5 1 f34"/>
                  <a:gd name="f48" fmla="*/ 6 1 f33"/>
                  <a:gd name="f49" fmla="*/ 0 1 f33"/>
                  <a:gd name="f50" fmla="*/ f6 1 f33"/>
                  <a:gd name="f51" fmla="*/ 0 1 f34"/>
                  <a:gd name="f52" fmla="*/ f7 1 f34"/>
                  <a:gd name="f53" fmla="+- f35 0 f1"/>
                  <a:gd name="f54" fmla="*/ f49 f28 1"/>
                  <a:gd name="f55" fmla="*/ f50 f28 1"/>
                  <a:gd name="f56" fmla="*/ f52 f29 1"/>
                  <a:gd name="f57" fmla="*/ f51 f29 1"/>
                  <a:gd name="f58" fmla="*/ f36 f28 1"/>
                  <a:gd name="f59" fmla="*/ f37 f29 1"/>
                  <a:gd name="f60" fmla="*/ f38 f28 1"/>
                  <a:gd name="f61" fmla="*/ f39 f29 1"/>
                  <a:gd name="f62" fmla="*/ f40 f28 1"/>
                  <a:gd name="f63" fmla="*/ f41 f29 1"/>
                  <a:gd name="f64" fmla="*/ f42 f28 1"/>
                  <a:gd name="f65" fmla="*/ f43 f28 1"/>
                  <a:gd name="f66" fmla="*/ f44 f28 1"/>
                  <a:gd name="f67" fmla="*/ f45 f28 1"/>
                  <a:gd name="f68" fmla="*/ f46 f28 1"/>
                  <a:gd name="f69" fmla="*/ f47 f29 1"/>
                  <a:gd name="f70" fmla="*/ f48 f28 1"/>
                </a:gdLst>
                <a:ahLst/>
                <a:cxnLst>
                  <a:cxn ang="3cd4">
                    <a:pos x="hc" y="t"/>
                  </a:cxn>
                  <a:cxn ang="0">
                    <a:pos x="r" y="vc"/>
                  </a:cxn>
                  <a:cxn ang="cd4">
                    <a:pos x="hc" y="b"/>
                  </a:cxn>
                  <a:cxn ang="cd2">
                    <a:pos x="l" y="vc"/>
                  </a:cxn>
                  <a:cxn ang="f53">
                    <a:pos x="f58" y="f59"/>
                  </a:cxn>
                  <a:cxn ang="f53">
                    <a:pos x="f60" y="f61"/>
                  </a:cxn>
                  <a:cxn ang="f53">
                    <a:pos x="f62" y="f63"/>
                  </a:cxn>
                  <a:cxn ang="f53">
                    <a:pos x="f64" y="f63"/>
                  </a:cxn>
                  <a:cxn ang="f53">
                    <a:pos x="f65" y="f59"/>
                  </a:cxn>
                  <a:cxn ang="f53">
                    <a:pos x="f66" y="f59"/>
                  </a:cxn>
                  <a:cxn ang="f53">
                    <a:pos x="f67" y="f59"/>
                  </a:cxn>
                  <a:cxn ang="f53">
                    <a:pos x="f68" y="f69"/>
                  </a:cxn>
                  <a:cxn ang="f53">
                    <a:pos x="f70" y="f69"/>
                  </a:cxn>
                  <a:cxn ang="f53">
                    <a:pos x="f58" y="f59"/>
                  </a:cxn>
                </a:cxnLst>
                <a:rect l="f54" t="f57" r="f55" b="f56"/>
                <a:pathLst>
                  <a:path w="22" h="7">
                    <a:moveTo>
                      <a:pt x="f8" y="f9"/>
                    </a:moveTo>
                    <a:cubicBezTo>
                      <a:pt x="f10" y="f8"/>
                      <a:pt x="f7" y="f9"/>
                      <a:pt x="f11" y="f8"/>
                    </a:cubicBezTo>
                    <a:cubicBezTo>
                      <a:pt x="f12" y="f13"/>
                      <a:pt x="f14" y="f5"/>
                      <a:pt x="f14" y="f15"/>
                    </a:cubicBezTo>
                    <a:cubicBezTo>
                      <a:pt x="f16" y="f8"/>
                      <a:pt x="f14" y="f5"/>
                      <a:pt x="f17" y="f15"/>
                    </a:cubicBezTo>
                    <a:cubicBezTo>
                      <a:pt x="f6" y="f13"/>
                      <a:pt x="f16" y="f8"/>
                      <a:pt x="f18" y="f9"/>
                    </a:cubicBezTo>
                    <a:cubicBezTo>
                      <a:pt x="f19" y="f20"/>
                      <a:pt x="f21" y="f20"/>
                      <a:pt x="f22" y="f9"/>
                    </a:cubicBezTo>
                    <a:cubicBezTo>
                      <a:pt x="f19" y="f13"/>
                      <a:pt x="f23" y="f8"/>
                      <a:pt x="f21" y="f9"/>
                    </a:cubicBezTo>
                    <a:cubicBezTo>
                      <a:pt x="f24" y="f9"/>
                      <a:pt x="f25" y="f20"/>
                      <a:pt x="f24" y="f20"/>
                    </a:cubicBezTo>
                    <a:cubicBezTo>
                      <a:pt x="f26" y="f10"/>
                      <a:pt x="f10" y="f7"/>
                      <a:pt x="f10" y="f20"/>
                    </a:cubicBezTo>
                    <a:cubicBezTo>
                      <a:pt x="f10" y="f20"/>
                      <a:pt x="f5" y="f1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14" name="Canada">
                <a:extLst>
                  <a:ext uri="{FF2B5EF4-FFF2-40B4-BE49-F238E27FC236}">
                    <a16:creationId xmlns:a16="http://schemas.microsoft.com/office/drawing/2014/main" id="{4E02DA6C-17AB-1D68-8F74-DCA1E066E73A}"/>
                  </a:ext>
                </a:extLst>
              </p:cNvPr>
              <p:cNvSpPr/>
              <p:nvPr/>
            </p:nvSpPr>
            <p:spPr>
              <a:xfrm>
                <a:off x="4845067" y="2504166"/>
                <a:ext cx="187525" cy="45701"/>
              </a:xfrm>
              <a:custGeom>
                <a:avLst/>
                <a:gdLst>
                  <a:gd name="f0" fmla="val 10800000"/>
                  <a:gd name="f1" fmla="val 5400000"/>
                  <a:gd name="f2" fmla="val 180"/>
                  <a:gd name="f3" fmla="val w"/>
                  <a:gd name="f4" fmla="val h"/>
                  <a:gd name="f5" fmla="val 0"/>
                  <a:gd name="f6" fmla="val 35"/>
                  <a:gd name="f7" fmla="val 9"/>
                  <a:gd name="f8" fmla="val 5"/>
                  <a:gd name="f9" fmla="val 3"/>
                  <a:gd name="f10" fmla="val 7"/>
                  <a:gd name="f11" fmla="val 1"/>
                  <a:gd name="f12" fmla="val 8"/>
                  <a:gd name="f13" fmla="val 2"/>
                  <a:gd name="f14" fmla="val 10"/>
                  <a:gd name="f15" fmla="val 11"/>
                  <a:gd name="f16" fmla="val 12"/>
                  <a:gd name="f17" fmla="val 14"/>
                  <a:gd name="f18" fmla="val 6"/>
                  <a:gd name="f19" fmla="val 15"/>
                  <a:gd name="f20" fmla="val 17"/>
                  <a:gd name="f21" fmla="val 18"/>
                  <a:gd name="f22" fmla="val 19"/>
                  <a:gd name="f23" fmla="val 4"/>
                  <a:gd name="f24" fmla="val 21"/>
                  <a:gd name="f25" fmla="val 24"/>
                  <a:gd name="f26" fmla="val 30"/>
                  <a:gd name="f27" fmla="val 28"/>
                  <a:gd name="f28" fmla="val 26"/>
                  <a:gd name="f29" fmla="val 27"/>
                  <a:gd name="f30" fmla="val 29"/>
                  <a:gd name="f31" fmla="val 16"/>
                  <a:gd name="f32" fmla="+- 0 0 -90"/>
                  <a:gd name="f33" fmla="*/ f3 1 35"/>
                  <a:gd name="f34" fmla="*/ f4 1 9"/>
                  <a:gd name="f35" fmla="+- f7 0 f5"/>
                  <a:gd name="f36" fmla="+- f6 0 f5"/>
                  <a:gd name="f37" fmla="*/ f32 f0 1"/>
                  <a:gd name="f38" fmla="*/ f36 1 35"/>
                  <a:gd name="f39" fmla="*/ f35 1 9"/>
                  <a:gd name="f40" fmla="*/ f37 1 f2"/>
                  <a:gd name="f41" fmla="*/ 5 1 f38"/>
                  <a:gd name="f42" fmla="*/ 3 1 f39"/>
                  <a:gd name="f43" fmla="*/ 8 1 f38"/>
                  <a:gd name="f44" fmla="*/ 2 1 f39"/>
                  <a:gd name="f45" fmla="*/ 11 1 f38"/>
                  <a:gd name="f46" fmla="*/ 15 1 f38"/>
                  <a:gd name="f47" fmla="*/ 6 1 f39"/>
                  <a:gd name="f48" fmla="*/ 18 1 f38"/>
                  <a:gd name="f49" fmla="*/ 19 1 f38"/>
                  <a:gd name="f50" fmla="*/ 4 1 f39"/>
                  <a:gd name="f51" fmla="*/ 21 1 f38"/>
                  <a:gd name="f52" fmla="*/ 28 1 f38"/>
                  <a:gd name="f53" fmla="*/ 27 1 f38"/>
                  <a:gd name="f54" fmla="*/ 30 1 f38"/>
                  <a:gd name="f55" fmla="*/ 24 1 f38"/>
                  <a:gd name="f56" fmla="*/ 8 1 f39"/>
                  <a:gd name="f57" fmla="*/ 9 1 f39"/>
                  <a:gd name="f58" fmla="*/ 7 1 f39"/>
                  <a:gd name="f59" fmla="*/ 5 1 f39"/>
                  <a:gd name="f60" fmla="*/ 2 1 f38"/>
                  <a:gd name="f61" fmla="*/ 0 1 f38"/>
                  <a:gd name="f62" fmla="*/ f6 1 f38"/>
                  <a:gd name="f63" fmla="*/ 0 1 f39"/>
                  <a:gd name="f64" fmla="*/ f7 1 f39"/>
                  <a:gd name="f65" fmla="+- f40 0 f1"/>
                  <a:gd name="f66" fmla="*/ f61 f33 1"/>
                  <a:gd name="f67" fmla="*/ f62 f33 1"/>
                  <a:gd name="f68" fmla="*/ f64 f34 1"/>
                  <a:gd name="f69" fmla="*/ f63 f34 1"/>
                  <a:gd name="f70" fmla="*/ f41 f33 1"/>
                  <a:gd name="f71" fmla="*/ f42 f34 1"/>
                  <a:gd name="f72" fmla="*/ f43 f33 1"/>
                  <a:gd name="f73" fmla="*/ f44 f34 1"/>
                  <a:gd name="f74" fmla="*/ f45 f33 1"/>
                  <a:gd name="f75" fmla="*/ f46 f33 1"/>
                  <a:gd name="f76" fmla="*/ f47 f34 1"/>
                  <a:gd name="f77" fmla="*/ f48 f33 1"/>
                  <a:gd name="f78" fmla="*/ f49 f33 1"/>
                  <a:gd name="f79" fmla="*/ f50 f34 1"/>
                  <a:gd name="f80" fmla="*/ f51 f33 1"/>
                  <a:gd name="f81" fmla="*/ f52 f33 1"/>
                  <a:gd name="f82" fmla="*/ f53 f33 1"/>
                  <a:gd name="f83" fmla="*/ f54 f33 1"/>
                  <a:gd name="f84" fmla="*/ f55 f33 1"/>
                  <a:gd name="f85" fmla="*/ f56 f34 1"/>
                  <a:gd name="f86" fmla="*/ f57 f34 1"/>
                  <a:gd name="f87" fmla="*/ f58 f34 1"/>
                  <a:gd name="f88" fmla="*/ f59 f34 1"/>
                  <a:gd name="f89" fmla="*/ f60 f33 1"/>
                </a:gdLst>
                <a:ahLst/>
                <a:cxnLst>
                  <a:cxn ang="3cd4">
                    <a:pos x="hc" y="t"/>
                  </a:cxn>
                  <a:cxn ang="0">
                    <a:pos x="r" y="vc"/>
                  </a:cxn>
                  <a:cxn ang="cd4">
                    <a:pos x="hc" y="b"/>
                  </a:cxn>
                  <a:cxn ang="cd2">
                    <a:pos x="l" y="vc"/>
                  </a:cxn>
                  <a:cxn ang="f65">
                    <a:pos x="f70" y="f71"/>
                  </a:cxn>
                  <a:cxn ang="f65">
                    <a:pos x="f72" y="f73"/>
                  </a:cxn>
                  <a:cxn ang="f65">
                    <a:pos x="f74" y="f71"/>
                  </a:cxn>
                  <a:cxn ang="f65">
                    <a:pos x="f75" y="f76"/>
                  </a:cxn>
                  <a:cxn ang="f65">
                    <a:pos x="f77" y="f76"/>
                  </a:cxn>
                  <a:cxn ang="f65">
                    <a:pos x="f78" y="f79"/>
                  </a:cxn>
                  <a:cxn ang="f65">
                    <a:pos x="f80" y="f73"/>
                  </a:cxn>
                  <a:cxn ang="f65">
                    <a:pos x="f81" y="f73"/>
                  </a:cxn>
                  <a:cxn ang="f65">
                    <a:pos x="f82" y="f79"/>
                  </a:cxn>
                  <a:cxn ang="f65">
                    <a:pos x="f83" y="f79"/>
                  </a:cxn>
                  <a:cxn ang="f65">
                    <a:pos x="f83" y="f76"/>
                  </a:cxn>
                  <a:cxn ang="f65">
                    <a:pos x="f84" y="f85"/>
                  </a:cxn>
                  <a:cxn ang="f65">
                    <a:pos x="f78" y="f85"/>
                  </a:cxn>
                  <a:cxn ang="f65">
                    <a:pos x="f72" y="f86"/>
                  </a:cxn>
                  <a:cxn ang="f65">
                    <a:pos x="f70" y="f85"/>
                  </a:cxn>
                  <a:cxn ang="f65">
                    <a:pos x="f74" y="f87"/>
                  </a:cxn>
                  <a:cxn ang="f65">
                    <a:pos x="f72" y="f76"/>
                  </a:cxn>
                  <a:cxn ang="f65">
                    <a:pos x="f72" y="f88"/>
                  </a:cxn>
                  <a:cxn ang="f65">
                    <a:pos x="f70" y="f87"/>
                  </a:cxn>
                  <a:cxn ang="f65">
                    <a:pos x="f89" y="f88"/>
                  </a:cxn>
                  <a:cxn ang="f65">
                    <a:pos x="f70" y="f71"/>
                  </a:cxn>
                </a:cxnLst>
                <a:rect l="f66" t="f69" r="f67" b="f68"/>
                <a:pathLst>
                  <a:path w="35" h="9">
                    <a:moveTo>
                      <a:pt x="f8" y="f9"/>
                    </a:moveTo>
                    <a:cubicBezTo>
                      <a:pt x="f10" y="f11"/>
                      <a:pt x="f12" y="f11"/>
                      <a:pt x="f12" y="f13"/>
                    </a:cubicBezTo>
                    <a:cubicBezTo>
                      <a:pt x="f12" y="f9"/>
                      <a:pt x="f14" y="f11"/>
                      <a:pt x="f15" y="f9"/>
                    </a:cubicBezTo>
                    <a:cubicBezTo>
                      <a:pt x="f16" y="f8"/>
                      <a:pt x="f17" y="f18"/>
                      <a:pt x="f19" y="f18"/>
                    </a:cubicBezTo>
                    <a:cubicBezTo>
                      <a:pt x="f20" y="f18"/>
                      <a:pt x="f20" y="f18"/>
                      <a:pt x="f21" y="f18"/>
                    </a:cubicBezTo>
                    <a:cubicBezTo>
                      <a:pt x="f22" y="f18"/>
                      <a:pt x="f21" y="f8"/>
                      <a:pt x="f22" y="f23"/>
                    </a:cubicBezTo>
                    <a:cubicBezTo>
                      <a:pt x="f24" y="f23"/>
                      <a:pt x="f21" y="f9"/>
                      <a:pt x="f24" y="f13"/>
                    </a:cubicBezTo>
                    <a:cubicBezTo>
                      <a:pt x="f25" y="f13"/>
                      <a:pt x="f26" y="f5"/>
                      <a:pt x="f27" y="f13"/>
                    </a:cubicBezTo>
                    <a:cubicBezTo>
                      <a:pt x="f28" y="f23"/>
                      <a:pt x="f27" y="f23"/>
                      <a:pt x="f29" y="f23"/>
                    </a:cubicBezTo>
                    <a:cubicBezTo>
                      <a:pt x="f28" y="f8"/>
                      <a:pt x="f30" y="f9"/>
                      <a:pt x="f26" y="f23"/>
                    </a:cubicBezTo>
                    <a:cubicBezTo>
                      <a:pt x="f6" y="f18"/>
                      <a:pt x="f26" y="f18"/>
                      <a:pt x="f26" y="f18"/>
                    </a:cubicBezTo>
                    <a:cubicBezTo>
                      <a:pt x="f30" y="f10"/>
                      <a:pt x="f28" y="f12"/>
                      <a:pt x="f25" y="f12"/>
                    </a:cubicBezTo>
                    <a:cubicBezTo>
                      <a:pt x="f24" y="f7"/>
                      <a:pt x="f24" y="f12"/>
                      <a:pt x="f22" y="f12"/>
                    </a:cubicBezTo>
                    <a:cubicBezTo>
                      <a:pt x="f31" y="f12"/>
                      <a:pt x="f16" y="f7"/>
                      <a:pt x="f12" y="f7"/>
                    </a:cubicBezTo>
                    <a:cubicBezTo>
                      <a:pt x="f23" y="f7"/>
                      <a:pt x="f23" y="f12"/>
                      <a:pt x="f8" y="f12"/>
                    </a:cubicBezTo>
                    <a:cubicBezTo>
                      <a:pt x="f10" y="f10"/>
                      <a:pt x="f16" y="f10"/>
                      <a:pt x="f15" y="f10"/>
                    </a:cubicBezTo>
                    <a:cubicBezTo>
                      <a:pt x="f14" y="f18"/>
                      <a:pt x="f7" y="f10"/>
                      <a:pt x="f12" y="f18"/>
                    </a:cubicBezTo>
                    <a:cubicBezTo>
                      <a:pt x="f10" y="f18"/>
                      <a:pt x="f7" y="f8"/>
                      <a:pt x="f12" y="f8"/>
                    </a:cubicBezTo>
                    <a:cubicBezTo>
                      <a:pt x="f12" y="f8"/>
                      <a:pt x="f10" y="f10"/>
                      <a:pt x="f8" y="f10"/>
                    </a:cubicBezTo>
                    <a:cubicBezTo>
                      <a:pt x="f13" y="f18"/>
                      <a:pt x="f9" y="f18"/>
                      <a:pt x="f13" y="f8"/>
                    </a:cubicBezTo>
                    <a:cubicBezTo>
                      <a:pt x="f5" y="f8"/>
                      <a:pt x="f13" y="f23"/>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15" name="Canada">
                <a:extLst>
                  <a:ext uri="{FF2B5EF4-FFF2-40B4-BE49-F238E27FC236}">
                    <a16:creationId xmlns:a16="http://schemas.microsoft.com/office/drawing/2014/main" id="{D9E2965E-B576-D5BF-393D-71F38FD8F4FC}"/>
                  </a:ext>
                </a:extLst>
              </p:cNvPr>
              <p:cNvSpPr/>
              <p:nvPr/>
            </p:nvSpPr>
            <p:spPr>
              <a:xfrm>
                <a:off x="5310487" y="2441841"/>
                <a:ext cx="528687" cy="76864"/>
              </a:xfrm>
              <a:custGeom>
                <a:avLst/>
                <a:gdLst>
                  <a:gd name="f0" fmla="val 10800000"/>
                  <a:gd name="f1" fmla="val 5400000"/>
                  <a:gd name="f2" fmla="val 180"/>
                  <a:gd name="f3" fmla="val w"/>
                  <a:gd name="f4" fmla="val h"/>
                  <a:gd name="f5" fmla="val 0"/>
                  <a:gd name="f6" fmla="val 99"/>
                  <a:gd name="f7" fmla="val 16"/>
                  <a:gd name="f8" fmla="val 70"/>
                  <a:gd name="f9" fmla="val 2"/>
                  <a:gd name="f10" fmla="val 67"/>
                  <a:gd name="f11" fmla="val 1"/>
                  <a:gd name="f12" fmla="val 66"/>
                  <a:gd name="f13" fmla="val 64"/>
                  <a:gd name="f14" fmla="val 61"/>
                  <a:gd name="f15" fmla="val 60"/>
                  <a:gd name="f16" fmla="val 58"/>
                  <a:gd name="f17" fmla="val 55"/>
                  <a:gd name="f18" fmla="val 54"/>
                  <a:gd name="f19" fmla="val 50"/>
                  <a:gd name="f20" fmla="val 47"/>
                  <a:gd name="f21" fmla="val 46"/>
                  <a:gd name="f22" fmla="val 44"/>
                  <a:gd name="f23" fmla="val 43"/>
                  <a:gd name="f24" fmla="val 41"/>
                  <a:gd name="f25" fmla="val 39"/>
                  <a:gd name="f26" fmla="val 37"/>
                  <a:gd name="f27" fmla="val 36"/>
                  <a:gd name="f28" fmla="val 35"/>
                  <a:gd name="f29" fmla="val 34"/>
                  <a:gd name="f30" fmla="val 31"/>
                  <a:gd name="f31" fmla="val 30"/>
                  <a:gd name="f32" fmla="val 3"/>
                  <a:gd name="f33" fmla="val 25"/>
                  <a:gd name="f34" fmla="val 23"/>
                  <a:gd name="f35" fmla="val 4"/>
                  <a:gd name="f36" fmla="val 22"/>
                  <a:gd name="f37" fmla="val 5"/>
                  <a:gd name="f38" fmla="val 28"/>
                  <a:gd name="f39" fmla="val 29"/>
                  <a:gd name="f40" fmla="val 33"/>
                  <a:gd name="f41" fmla="val 38"/>
                  <a:gd name="f42" fmla="val 40"/>
                  <a:gd name="f43" fmla="val 42"/>
                  <a:gd name="f44" fmla="val 32"/>
                  <a:gd name="f45" fmla="val 9"/>
                  <a:gd name="f46" fmla="val 8"/>
                  <a:gd name="f47" fmla="val 7"/>
                  <a:gd name="f48" fmla="val 6"/>
                  <a:gd name="f49" fmla="val 24"/>
                  <a:gd name="f50" fmla="val 18"/>
                  <a:gd name="f51" fmla="val 27"/>
                  <a:gd name="f52" fmla="val 15"/>
                  <a:gd name="f53" fmla="val 14"/>
                  <a:gd name="f54" fmla="val 10"/>
                  <a:gd name="f55" fmla="val 11"/>
                  <a:gd name="f56" fmla="val 19"/>
                  <a:gd name="f57" fmla="val 21"/>
                  <a:gd name="f58" fmla="val 12"/>
                  <a:gd name="f59" fmla="val 20"/>
                  <a:gd name="f60" fmla="val 13"/>
                  <a:gd name="f61" fmla="val 17"/>
                  <a:gd name="f62" fmla="val 26"/>
                  <a:gd name="f63" fmla="val 45"/>
                  <a:gd name="f64" fmla="val 52"/>
                  <a:gd name="f65" fmla="val 53"/>
                  <a:gd name="f66" fmla="val 57"/>
                  <a:gd name="f67" fmla="val 59"/>
                  <a:gd name="f68" fmla="val 65"/>
                  <a:gd name="f69" fmla="val 76"/>
                  <a:gd name="f70" fmla="val 78"/>
                  <a:gd name="f71" fmla="val 81"/>
                  <a:gd name="f72" fmla="val 85"/>
                  <a:gd name="f73" fmla="val 88"/>
                  <a:gd name="f74" fmla="val 91"/>
                  <a:gd name="f75" fmla="val 93"/>
                  <a:gd name="f76" fmla="val 92"/>
                  <a:gd name="f77" fmla="val 87"/>
                  <a:gd name="f78" fmla="val 82"/>
                  <a:gd name="f79" fmla="val 74"/>
                  <a:gd name="f80" fmla="+- 0 0 -90"/>
                  <a:gd name="f81" fmla="*/ f3 1 99"/>
                  <a:gd name="f82" fmla="*/ f4 1 16"/>
                  <a:gd name="f83" fmla="+- f7 0 f5"/>
                  <a:gd name="f84" fmla="+- f6 0 f5"/>
                  <a:gd name="f85" fmla="*/ f80 f0 1"/>
                  <a:gd name="f86" fmla="*/ f84 1 99"/>
                  <a:gd name="f87" fmla="*/ f83 1 16"/>
                  <a:gd name="f88" fmla="*/ f85 1 f2"/>
                  <a:gd name="f89" fmla="*/ 70 1 f86"/>
                  <a:gd name="f90" fmla="*/ 2 1 f87"/>
                  <a:gd name="f91" fmla="*/ 64 1 f86"/>
                  <a:gd name="f92" fmla="*/ 58 1 f86"/>
                  <a:gd name="f93" fmla="*/ 1 1 f87"/>
                  <a:gd name="f94" fmla="*/ 50 1 f86"/>
                  <a:gd name="f95" fmla="*/ 44 1 f86"/>
                  <a:gd name="f96" fmla="*/ 39 1 f86"/>
                  <a:gd name="f97" fmla="*/ 35 1 f86"/>
                  <a:gd name="f98" fmla="*/ 30 1 f86"/>
                  <a:gd name="f99" fmla="*/ 23 1 f86"/>
                  <a:gd name="f100" fmla="*/ 4 1 f87"/>
                  <a:gd name="f101" fmla="*/ 29 1 f86"/>
                  <a:gd name="f102" fmla="*/ 33 1 f86"/>
                  <a:gd name="f103" fmla="*/ 38 1 f86"/>
                  <a:gd name="f104" fmla="*/ 42 1 f86"/>
                  <a:gd name="f105" fmla="*/ 37 1 f86"/>
                  <a:gd name="f106" fmla="*/ 32 1 f86"/>
                  <a:gd name="f107" fmla="*/ 5 1 f87"/>
                  <a:gd name="f108" fmla="*/ 31 1 f86"/>
                  <a:gd name="f109" fmla="*/ 8 1 f87"/>
                  <a:gd name="f110" fmla="*/ 7 1 f87"/>
                  <a:gd name="f111" fmla="*/ 24 1 f86"/>
                  <a:gd name="f112" fmla="*/ 18 1 f86"/>
                  <a:gd name="f113" fmla="*/ 9 1 f87"/>
                  <a:gd name="f114" fmla="*/ 15 1 f86"/>
                  <a:gd name="f115" fmla="*/ 10 1 f87"/>
                  <a:gd name="f116" fmla="*/ 21 1 f86"/>
                  <a:gd name="f117" fmla="*/ 16 1 f86"/>
                  <a:gd name="f118" fmla="*/ 11 1 f87"/>
                  <a:gd name="f119" fmla="*/ 20 1 f86"/>
                  <a:gd name="f120" fmla="*/ 12 1 f87"/>
                  <a:gd name="f121" fmla="*/ 9 1 f86"/>
                  <a:gd name="f122" fmla="*/ 7 1 f86"/>
                  <a:gd name="f123" fmla="*/ 13 1 f87"/>
                  <a:gd name="f124" fmla="*/ 2 1 f86"/>
                  <a:gd name="f125" fmla="*/ 15 1 f87"/>
                  <a:gd name="f126" fmla="*/ 16 1 f87"/>
                  <a:gd name="f127" fmla="*/ 19 1 f86"/>
                  <a:gd name="f128" fmla="*/ 14 1 f87"/>
                  <a:gd name="f129" fmla="*/ 28 1 f86"/>
                  <a:gd name="f130" fmla="*/ 36 1 f86"/>
                  <a:gd name="f131" fmla="*/ 40 1 f86"/>
                  <a:gd name="f132" fmla="*/ 41 1 f86"/>
                  <a:gd name="f133" fmla="*/ 45 1 f86"/>
                  <a:gd name="f134" fmla="*/ 53 1 f86"/>
                  <a:gd name="f135" fmla="*/ 57 1 f86"/>
                  <a:gd name="f136" fmla="*/ 61 1 f86"/>
                  <a:gd name="f137" fmla="*/ 81 1 f86"/>
                  <a:gd name="f138" fmla="*/ 91 1 f86"/>
                  <a:gd name="f139" fmla="*/ 92 1 f86"/>
                  <a:gd name="f140" fmla="*/ 82 1 f86"/>
                  <a:gd name="f141" fmla="*/ 0 1 f87"/>
                  <a:gd name="f142" fmla="*/ 0 1 f86"/>
                  <a:gd name="f143" fmla="*/ f6 1 f86"/>
                  <a:gd name="f144" fmla="*/ f7 1 f87"/>
                  <a:gd name="f145" fmla="+- f88 0 f1"/>
                  <a:gd name="f146" fmla="*/ f142 f81 1"/>
                  <a:gd name="f147" fmla="*/ f143 f81 1"/>
                  <a:gd name="f148" fmla="*/ f144 f82 1"/>
                  <a:gd name="f149" fmla="*/ f141 f82 1"/>
                  <a:gd name="f150" fmla="*/ f89 f81 1"/>
                  <a:gd name="f151" fmla="*/ f90 f82 1"/>
                  <a:gd name="f152" fmla="*/ f91 f81 1"/>
                  <a:gd name="f153" fmla="*/ f92 f81 1"/>
                  <a:gd name="f154" fmla="*/ f93 f82 1"/>
                  <a:gd name="f155" fmla="*/ f94 f81 1"/>
                  <a:gd name="f156" fmla="*/ f95 f81 1"/>
                  <a:gd name="f157" fmla="*/ f96 f81 1"/>
                  <a:gd name="f158" fmla="*/ f97 f81 1"/>
                  <a:gd name="f159" fmla="*/ f98 f81 1"/>
                  <a:gd name="f160" fmla="*/ f99 f81 1"/>
                  <a:gd name="f161" fmla="*/ f100 f82 1"/>
                  <a:gd name="f162" fmla="*/ f101 f81 1"/>
                  <a:gd name="f163" fmla="*/ f102 f81 1"/>
                  <a:gd name="f164" fmla="*/ f103 f81 1"/>
                  <a:gd name="f165" fmla="*/ f104 f81 1"/>
                  <a:gd name="f166" fmla="*/ f105 f81 1"/>
                  <a:gd name="f167" fmla="*/ f106 f81 1"/>
                  <a:gd name="f168" fmla="*/ f107 f82 1"/>
                  <a:gd name="f169" fmla="*/ f108 f81 1"/>
                  <a:gd name="f170" fmla="*/ f109 f82 1"/>
                  <a:gd name="f171" fmla="*/ f110 f82 1"/>
                  <a:gd name="f172" fmla="*/ f111 f81 1"/>
                  <a:gd name="f173" fmla="*/ f112 f81 1"/>
                  <a:gd name="f174" fmla="*/ f113 f82 1"/>
                  <a:gd name="f175" fmla="*/ f114 f81 1"/>
                  <a:gd name="f176" fmla="*/ f115 f82 1"/>
                  <a:gd name="f177" fmla="*/ f116 f81 1"/>
                  <a:gd name="f178" fmla="*/ f117 f81 1"/>
                  <a:gd name="f179" fmla="*/ f118 f82 1"/>
                  <a:gd name="f180" fmla="*/ f119 f81 1"/>
                  <a:gd name="f181" fmla="*/ f120 f82 1"/>
                  <a:gd name="f182" fmla="*/ f121 f81 1"/>
                  <a:gd name="f183" fmla="*/ f122 f81 1"/>
                  <a:gd name="f184" fmla="*/ f123 f82 1"/>
                  <a:gd name="f185" fmla="*/ f124 f81 1"/>
                  <a:gd name="f186" fmla="*/ f125 f82 1"/>
                  <a:gd name="f187" fmla="*/ f126 f82 1"/>
                  <a:gd name="f188" fmla="*/ f127 f81 1"/>
                  <a:gd name="f189" fmla="*/ f128 f82 1"/>
                  <a:gd name="f190" fmla="*/ f129 f81 1"/>
                  <a:gd name="f191" fmla="*/ f130 f81 1"/>
                  <a:gd name="f192" fmla="*/ f131 f81 1"/>
                  <a:gd name="f193" fmla="*/ f132 f81 1"/>
                  <a:gd name="f194" fmla="*/ f133 f81 1"/>
                  <a:gd name="f195" fmla="*/ f134 f81 1"/>
                  <a:gd name="f196" fmla="*/ f135 f81 1"/>
                  <a:gd name="f197" fmla="*/ f136 f81 1"/>
                  <a:gd name="f198" fmla="*/ f137 f81 1"/>
                  <a:gd name="f199" fmla="*/ f138 f81 1"/>
                  <a:gd name="f200" fmla="*/ f139 f81 1"/>
                  <a:gd name="f201" fmla="*/ f140 f81 1"/>
                </a:gdLst>
                <a:ahLst/>
                <a:cxnLst>
                  <a:cxn ang="3cd4">
                    <a:pos x="hc" y="t"/>
                  </a:cxn>
                  <a:cxn ang="0">
                    <a:pos x="r" y="vc"/>
                  </a:cxn>
                  <a:cxn ang="cd4">
                    <a:pos x="hc" y="b"/>
                  </a:cxn>
                  <a:cxn ang="cd2">
                    <a:pos x="l" y="vc"/>
                  </a:cxn>
                  <a:cxn ang="f145">
                    <a:pos x="f150" y="f151"/>
                  </a:cxn>
                  <a:cxn ang="f145">
                    <a:pos x="f152" y="f151"/>
                  </a:cxn>
                  <a:cxn ang="f145">
                    <a:pos x="f153" y="f154"/>
                  </a:cxn>
                  <a:cxn ang="f145">
                    <a:pos x="f155" y="f151"/>
                  </a:cxn>
                  <a:cxn ang="f145">
                    <a:pos x="f156" y="f151"/>
                  </a:cxn>
                  <a:cxn ang="f145">
                    <a:pos x="f157" y="f151"/>
                  </a:cxn>
                  <a:cxn ang="f145">
                    <a:pos x="f158" y="f151"/>
                  </a:cxn>
                  <a:cxn ang="f145">
                    <a:pos x="f159" y="f151"/>
                  </a:cxn>
                  <a:cxn ang="f145">
                    <a:pos x="f160" y="f161"/>
                  </a:cxn>
                  <a:cxn ang="f145">
                    <a:pos x="f162" y="f161"/>
                  </a:cxn>
                  <a:cxn ang="f145">
                    <a:pos x="f163" y="f161"/>
                  </a:cxn>
                  <a:cxn ang="f145">
                    <a:pos x="f158" y="f161"/>
                  </a:cxn>
                  <a:cxn ang="f145">
                    <a:pos x="f164" y="f161"/>
                  </a:cxn>
                  <a:cxn ang="f145">
                    <a:pos x="f165" y="f161"/>
                  </a:cxn>
                  <a:cxn ang="f145">
                    <a:pos x="f166" y="f161"/>
                  </a:cxn>
                  <a:cxn ang="f145">
                    <a:pos x="f167" y="f168"/>
                  </a:cxn>
                  <a:cxn ang="f145">
                    <a:pos x="f169" y="f170"/>
                  </a:cxn>
                  <a:cxn ang="f145">
                    <a:pos x="f162" y="f171"/>
                  </a:cxn>
                  <a:cxn ang="f145">
                    <a:pos x="f172" y="f171"/>
                  </a:cxn>
                  <a:cxn ang="f145">
                    <a:pos x="f173" y="f174"/>
                  </a:cxn>
                  <a:cxn ang="f145">
                    <a:pos x="f175" y="f176"/>
                  </a:cxn>
                  <a:cxn ang="f145">
                    <a:pos x="f177" y="f176"/>
                  </a:cxn>
                  <a:cxn ang="f145">
                    <a:pos x="f178" y="f179"/>
                  </a:cxn>
                  <a:cxn ang="f145">
                    <a:pos x="f180" y="f181"/>
                  </a:cxn>
                  <a:cxn ang="f145">
                    <a:pos x="f175" y="f179"/>
                  </a:cxn>
                  <a:cxn ang="f145">
                    <a:pos x="f182" y="f179"/>
                  </a:cxn>
                  <a:cxn ang="f145">
                    <a:pos x="f183" y="f184"/>
                  </a:cxn>
                  <a:cxn ang="f145">
                    <a:pos x="f185" y="f184"/>
                  </a:cxn>
                  <a:cxn ang="f145">
                    <a:pos x="f185" y="f186"/>
                  </a:cxn>
                  <a:cxn ang="f145">
                    <a:pos x="f182" y="f186"/>
                  </a:cxn>
                  <a:cxn ang="f145">
                    <a:pos x="f175" y="f187"/>
                  </a:cxn>
                  <a:cxn ang="f145">
                    <a:pos x="f188" y="f189"/>
                  </a:cxn>
                  <a:cxn ang="f145">
                    <a:pos x="f172" y="f186"/>
                  </a:cxn>
                  <a:cxn ang="f145">
                    <a:pos x="f190" y="f187"/>
                  </a:cxn>
                  <a:cxn ang="f145">
                    <a:pos x="f163" y="f189"/>
                  </a:cxn>
                  <a:cxn ang="f145">
                    <a:pos x="f191" y="f189"/>
                  </a:cxn>
                  <a:cxn ang="f145">
                    <a:pos x="f191" y="f181"/>
                  </a:cxn>
                  <a:cxn ang="f145">
                    <a:pos x="f192" y="f179"/>
                  </a:cxn>
                  <a:cxn ang="f145">
                    <a:pos x="f193" y="f179"/>
                  </a:cxn>
                  <a:cxn ang="f145">
                    <a:pos x="f194" y="f176"/>
                  </a:cxn>
                  <a:cxn ang="f145">
                    <a:pos x="f195" y="f179"/>
                  </a:cxn>
                  <a:cxn ang="f145">
                    <a:pos x="f196" y="f176"/>
                  </a:cxn>
                  <a:cxn ang="f145">
                    <a:pos x="f197" y="f176"/>
                  </a:cxn>
                  <a:cxn ang="f145">
                    <a:pos x="f150" y="f174"/>
                  </a:cxn>
                  <a:cxn ang="f145">
                    <a:pos x="f198" y="f171"/>
                  </a:cxn>
                  <a:cxn ang="f145">
                    <a:pos x="f199" y="f161"/>
                  </a:cxn>
                  <a:cxn ang="f145">
                    <a:pos x="f200" y="f151"/>
                  </a:cxn>
                  <a:cxn ang="f145">
                    <a:pos x="f201" y="f149"/>
                  </a:cxn>
                  <a:cxn ang="f145">
                    <a:pos x="f150" y="f151"/>
                  </a:cxn>
                </a:cxnLst>
                <a:rect l="f146" t="f149" r="f147" b="f148"/>
                <a:pathLst>
                  <a:path w="99" h="16">
                    <a:moveTo>
                      <a:pt x="f8" y="f9"/>
                    </a:moveTo>
                    <a:cubicBezTo>
                      <a:pt x="f10" y="f11"/>
                      <a:pt x="f12" y="f11"/>
                      <a:pt x="f13" y="f9"/>
                    </a:cubicBezTo>
                    <a:cubicBezTo>
                      <a:pt x="f14" y="f9"/>
                      <a:pt x="f15" y="f11"/>
                      <a:pt x="f16" y="f11"/>
                    </a:cubicBezTo>
                    <a:cubicBezTo>
                      <a:pt x="f17" y="f11"/>
                      <a:pt x="f18" y="f11"/>
                      <a:pt x="f19" y="f9"/>
                    </a:cubicBezTo>
                    <a:cubicBezTo>
                      <a:pt x="f20" y="f9"/>
                      <a:pt x="f21" y="f11"/>
                      <a:pt x="f22" y="f9"/>
                    </a:cubicBezTo>
                    <a:cubicBezTo>
                      <a:pt x="f23" y="f9"/>
                      <a:pt x="f24" y="f9"/>
                      <a:pt x="f25" y="f9"/>
                    </a:cubicBezTo>
                    <a:cubicBezTo>
                      <a:pt x="f26" y="f9"/>
                      <a:pt x="f27" y="f11"/>
                      <a:pt x="f28" y="f9"/>
                    </a:cubicBezTo>
                    <a:cubicBezTo>
                      <a:pt x="f29" y="f9"/>
                      <a:pt x="f30" y="f9"/>
                      <a:pt x="f31" y="f9"/>
                    </a:cubicBezTo>
                    <a:cubicBezTo>
                      <a:pt x="f31" y="f32"/>
                      <a:pt x="f33" y="f32"/>
                      <a:pt x="f34" y="f35"/>
                    </a:cubicBezTo>
                    <a:cubicBezTo>
                      <a:pt x="f36" y="f37"/>
                      <a:pt x="f38" y="f32"/>
                      <a:pt x="f39" y="f35"/>
                    </a:cubicBezTo>
                    <a:cubicBezTo>
                      <a:pt x="f31" y="f37"/>
                      <a:pt x="f30" y="f35"/>
                      <a:pt x="f40" y="f35"/>
                    </a:cubicBezTo>
                    <a:cubicBezTo>
                      <a:pt x="f29" y="f32"/>
                      <a:pt x="f29" y="f35"/>
                      <a:pt x="f28" y="f35"/>
                    </a:cubicBezTo>
                    <a:cubicBezTo>
                      <a:pt x="f27" y="f32"/>
                      <a:pt x="f26" y="f32"/>
                      <a:pt x="f41" y="f35"/>
                    </a:cubicBezTo>
                    <a:cubicBezTo>
                      <a:pt x="f42" y="f35"/>
                      <a:pt x="f23" y="f32"/>
                      <a:pt x="f43" y="f35"/>
                    </a:cubicBezTo>
                    <a:cubicBezTo>
                      <a:pt x="f24" y="f37"/>
                      <a:pt x="f25" y="f37"/>
                      <a:pt x="f26" y="f35"/>
                    </a:cubicBezTo>
                    <a:cubicBezTo>
                      <a:pt x="f28" y="f35"/>
                      <a:pt x="f29" y="f37"/>
                      <a:pt x="f44" y="f37"/>
                    </a:cubicBezTo>
                    <a:cubicBezTo>
                      <a:pt x="f31" y="f37"/>
                      <a:pt x="f44" y="f45"/>
                      <a:pt x="f30" y="f46"/>
                    </a:cubicBezTo>
                    <a:cubicBezTo>
                      <a:pt x="f31" y="f47"/>
                      <a:pt x="f38" y="f46"/>
                      <a:pt x="f39" y="f47"/>
                    </a:cubicBezTo>
                    <a:cubicBezTo>
                      <a:pt x="f39" y="f48"/>
                      <a:pt x="f33" y="f47"/>
                      <a:pt x="f49" y="f47"/>
                    </a:cubicBezTo>
                    <a:cubicBezTo>
                      <a:pt x="f50" y="f47"/>
                      <a:pt x="f51" y="f46"/>
                      <a:pt x="f50" y="f45"/>
                    </a:cubicBezTo>
                    <a:cubicBezTo>
                      <a:pt x="f52" y="f45"/>
                      <a:pt x="f53" y="f45"/>
                      <a:pt x="f52" y="f54"/>
                    </a:cubicBezTo>
                    <a:cubicBezTo>
                      <a:pt x="f7" y="f55"/>
                      <a:pt x="f56" y="f54"/>
                      <a:pt x="f57" y="f54"/>
                    </a:cubicBezTo>
                    <a:cubicBezTo>
                      <a:pt x="f36" y="f54"/>
                      <a:pt x="f50" y="f55"/>
                      <a:pt x="f7" y="f55"/>
                    </a:cubicBezTo>
                    <a:cubicBezTo>
                      <a:pt x="f53" y="f55"/>
                      <a:pt x="f57" y="f58"/>
                      <a:pt x="f59" y="f58"/>
                    </a:cubicBezTo>
                    <a:cubicBezTo>
                      <a:pt x="f50" y="f60"/>
                      <a:pt x="f61" y="f58"/>
                      <a:pt x="f52" y="f55"/>
                    </a:cubicBezTo>
                    <a:cubicBezTo>
                      <a:pt x="f58" y="f55"/>
                      <a:pt x="f55" y="f55"/>
                      <a:pt x="f45" y="f55"/>
                    </a:cubicBezTo>
                    <a:cubicBezTo>
                      <a:pt x="f47" y="f58"/>
                      <a:pt x="f46" y="f60"/>
                      <a:pt x="f47" y="f60"/>
                    </a:cubicBezTo>
                    <a:cubicBezTo>
                      <a:pt x="f48" y="f60"/>
                      <a:pt x="f35" y="f60"/>
                      <a:pt x="f9" y="f60"/>
                    </a:cubicBezTo>
                    <a:cubicBezTo>
                      <a:pt x="f5" y="f53"/>
                      <a:pt x="f11" y="f52"/>
                      <a:pt x="f9" y="f52"/>
                    </a:cubicBezTo>
                    <a:cubicBezTo>
                      <a:pt x="f48" y="f7"/>
                      <a:pt x="f48" y="f53"/>
                      <a:pt x="f45" y="f52"/>
                    </a:cubicBezTo>
                    <a:cubicBezTo>
                      <a:pt x="f55" y="f7"/>
                      <a:pt x="f60" y="f7"/>
                      <a:pt x="f52" y="f7"/>
                    </a:cubicBezTo>
                    <a:cubicBezTo>
                      <a:pt x="f61" y="f52"/>
                      <a:pt x="f61" y="f53"/>
                      <a:pt x="f56" y="f53"/>
                    </a:cubicBezTo>
                    <a:cubicBezTo>
                      <a:pt x="f59" y="f52"/>
                      <a:pt x="f36" y="f7"/>
                      <a:pt x="f49" y="f52"/>
                    </a:cubicBezTo>
                    <a:cubicBezTo>
                      <a:pt x="f33" y="f52"/>
                      <a:pt x="f62" y="f7"/>
                      <a:pt x="f38" y="f7"/>
                    </a:cubicBezTo>
                    <a:cubicBezTo>
                      <a:pt x="f31" y="f7"/>
                      <a:pt x="f30" y="f53"/>
                      <a:pt x="f40" y="f53"/>
                    </a:cubicBezTo>
                    <a:cubicBezTo>
                      <a:pt x="f29" y="f53"/>
                      <a:pt x="f41" y="f52"/>
                      <a:pt x="f27" y="f53"/>
                    </a:cubicBezTo>
                    <a:cubicBezTo>
                      <a:pt x="f28" y="f58"/>
                      <a:pt x="f29" y="f58"/>
                      <a:pt x="f27" y="f58"/>
                    </a:cubicBezTo>
                    <a:cubicBezTo>
                      <a:pt x="f25" y="f58"/>
                      <a:pt x="f24" y="f60"/>
                      <a:pt x="f42" y="f55"/>
                    </a:cubicBezTo>
                    <a:cubicBezTo>
                      <a:pt x="f25" y="f45"/>
                      <a:pt x="f25" y="f54"/>
                      <a:pt x="f24" y="f55"/>
                    </a:cubicBezTo>
                    <a:cubicBezTo>
                      <a:pt x="f23" y="f55"/>
                      <a:pt x="f22" y="f54"/>
                      <a:pt x="f63" y="f54"/>
                    </a:cubicBezTo>
                    <a:cubicBezTo>
                      <a:pt x="f20" y="f55"/>
                      <a:pt x="f64" y="f58"/>
                      <a:pt x="f65" y="f55"/>
                    </a:cubicBezTo>
                    <a:cubicBezTo>
                      <a:pt x="f18" y="f45"/>
                      <a:pt x="f17" y="f45"/>
                      <a:pt x="f66" y="f54"/>
                    </a:cubicBezTo>
                    <a:cubicBezTo>
                      <a:pt x="f16" y="f55"/>
                      <a:pt x="f67" y="f55"/>
                      <a:pt x="f14" y="f54"/>
                    </a:cubicBezTo>
                    <a:cubicBezTo>
                      <a:pt x="f68" y="f46"/>
                      <a:pt x="f68" y="f55"/>
                      <a:pt x="f8" y="f45"/>
                    </a:cubicBezTo>
                    <a:cubicBezTo>
                      <a:pt x="f69" y="f46"/>
                      <a:pt x="f70" y="f46"/>
                      <a:pt x="f71" y="f47"/>
                    </a:cubicBezTo>
                    <a:cubicBezTo>
                      <a:pt x="f72" y="f37"/>
                      <a:pt x="f73" y="f37"/>
                      <a:pt x="f74" y="f35"/>
                    </a:cubicBezTo>
                    <a:cubicBezTo>
                      <a:pt x="f75" y="f35"/>
                      <a:pt x="f6" y="f9"/>
                      <a:pt x="f76" y="f9"/>
                    </a:cubicBezTo>
                    <a:cubicBezTo>
                      <a:pt x="f72" y="f9"/>
                      <a:pt x="f77" y="f5"/>
                      <a:pt x="f78" y="f5"/>
                    </a:cubicBezTo>
                    <a:cubicBezTo>
                      <a:pt x="f69" y="f11"/>
                      <a:pt x="f79" y="f3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16" name="Freeform 120">
                <a:extLst>
                  <a:ext uri="{FF2B5EF4-FFF2-40B4-BE49-F238E27FC236}">
                    <a16:creationId xmlns:a16="http://schemas.microsoft.com/office/drawing/2014/main" id="{318F6DDF-5167-C2B7-BDF5-14CA0205AE56}"/>
                  </a:ext>
                </a:extLst>
              </p:cNvPr>
              <p:cNvSpPr/>
              <p:nvPr/>
            </p:nvSpPr>
            <p:spPr>
              <a:xfrm>
                <a:off x="5172669" y="2524941"/>
                <a:ext cx="58741" cy="18699"/>
              </a:xfrm>
              <a:custGeom>
                <a:avLst/>
                <a:gdLst>
                  <a:gd name="f0" fmla="val 10800000"/>
                  <a:gd name="f1" fmla="val 5400000"/>
                  <a:gd name="f2" fmla="val 180"/>
                  <a:gd name="f3" fmla="val w"/>
                  <a:gd name="f4" fmla="val h"/>
                  <a:gd name="f5" fmla="val 0"/>
                  <a:gd name="f6" fmla="val 11"/>
                  <a:gd name="f7" fmla="val 4"/>
                  <a:gd name="f8" fmla="val 9"/>
                  <a:gd name="f9" fmla="val 1"/>
                  <a:gd name="f10" fmla="val 2"/>
                  <a:gd name="f11" fmla="val 10"/>
                  <a:gd name="f12" fmla="val 3"/>
                  <a:gd name="f13" fmla="val 8"/>
                  <a:gd name="f14" fmla="val 7"/>
                  <a:gd name="f15" fmla="val 5"/>
                  <a:gd name="f16" fmla="val 6"/>
                  <a:gd name="f17" fmla="+- 0 0 -90"/>
                  <a:gd name="f18" fmla="*/ f3 1 11"/>
                  <a:gd name="f19" fmla="*/ f4 1 4"/>
                  <a:gd name="f20" fmla="+- f7 0 f5"/>
                  <a:gd name="f21" fmla="+- f6 0 f5"/>
                  <a:gd name="f22" fmla="*/ f17 f0 1"/>
                  <a:gd name="f23" fmla="*/ f20 1 4"/>
                  <a:gd name="f24" fmla="*/ f21 1 11"/>
                  <a:gd name="f25" fmla="*/ f22 1 f2"/>
                  <a:gd name="f26" fmla="*/ 9 1 f24"/>
                  <a:gd name="f27" fmla="*/ 0 1 f23"/>
                  <a:gd name="f28" fmla="*/ 10 1 f24"/>
                  <a:gd name="f29" fmla="*/ 3 1 f23"/>
                  <a:gd name="f30" fmla="*/ 5 1 f24"/>
                  <a:gd name="f31" fmla="*/ 3 1 f24"/>
                  <a:gd name="f32" fmla="*/ 2 1 f23"/>
                  <a:gd name="f33" fmla="*/ 7 1 f24"/>
                  <a:gd name="f34" fmla="*/ 4 1 f24"/>
                  <a:gd name="f35" fmla="*/ 1 1 f23"/>
                  <a:gd name="f36" fmla="*/ 0 1 f24"/>
                  <a:gd name="f37" fmla="*/ f6 1 f24"/>
                  <a:gd name="f38" fmla="*/ f7 1 f23"/>
                  <a:gd name="f39" fmla="+- f25 0 f1"/>
                  <a:gd name="f40" fmla="*/ f36 f18 1"/>
                  <a:gd name="f41" fmla="*/ f37 f18 1"/>
                  <a:gd name="f42" fmla="*/ f38 f19 1"/>
                  <a:gd name="f43" fmla="*/ f27 f19 1"/>
                  <a:gd name="f44" fmla="*/ f26 f18 1"/>
                  <a:gd name="f45" fmla="*/ f28 f18 1"/>
                  <a:gd name="f46" fmla="*/ f29 f19 1"/>
                  <a:gd name="f47" fmla="*/ f30 f18 1"/>
                  <a:gd name="f48" fmla="*/ f31 f18 1"/>
                  <a:gd name="f49" fmla="*/ f32 f19 1"/>
                  <a:gd name="f50" fmla="*/ f33 f18 1"/>
                  <a:gd name="f51" fmla="*/ f34 f18 1"/>
                  <a:gd name="f52" fmla="*/ f35 f19 1"/>
                </a:gdLst>
                <a:ahLst/>
                <a:cxnLst>
                  <a:cxn ang="3cd4">
                    <a:pos x="hc" y="t"/>
                  </a:cxn>
                  <a:cxn ang="0">
                    <a:pos x="r" y="vc"/>
                  </a:cxn>
                  <a:cxn ang="cd4">
                    <a:pos x="hc" y="b"/>
                  </a:cxn>
                  <a:cxn ang="cd2">
                    <a:pos x="l" y="vc"/>
                  </a:cxn>
                  <a:cxn ang="f39">
                    <a:pos x="f44" y="f43"/>
                  </a:cxn>
                  <a:cxn ang="f39">
                    <a:pos x="f45" y="f46"/>
                  </a:cxn>
                  <a:cxn ang="f39">
                    <a:pos x="f47" y="f46"/>
                  </a:cxn>
                  <a:cxn ang="f39">
                    <a:pos x="f48" y="f49"/>
                  </a:cxn>
                  <a:cxn ang="f39">
                    <a:pos x="f50" y="f49"/>
                  </a:cxn>
                  <a:cxn ang="f39">
                    <a:pos x="f51" y="f52"/>
                  </a:cxn>
                  <a:cxn ang="f39">
                    <a:pos x="f44" y="f43"/>
                  </a:cxn>
                </a:cxnLst>
                <a:rect l="f40" t="f43" r="f41" b="f42"/>
                <a:pathLst>
                  <a:path w="11" h="4">
                    <a:moveTo>
                      <a:pt x="f8" y="f5"/>
                    </a:moveTo>
                    <a:cubicBezTo>
                      <a:pt x="f6" y="f9"/>
                      <a:pt x="f6" y="f10"/>
                      <a:pt x="f11" y="f12"/>
                    </a:cubicBezTo>
                    <a:cubicBezTo>
                      <a:pt x="f13" y="f7"/>
                      <a:pt x="f14" y="f12"/>
                      <a:pt x="f15" y="f12"/>
                    </a:cubicBezTo>
                    <a:cubicBezTo>
                      <a:pt x="f10" y="f7"/>
                      <a:pt x="f5" y="f12"/>
                      <a:pt x="f12" y="f10"/>
                    </a:cubicBezTo>
                    <a:cubicBezTo>
                      <a:pt x="f16" y="f10"/>
                      <a:pt x="f8" y="f10"/>
                      <a:pt x="f14" y="f10"/>
                    </a:cubicBezTo>
                    <a:cubicBezTo>
                      <a:pt x="f16" y="f10"/>
                      <a:pt x="f7" y="f10"/>
                      <a:pt x="f7" y="f9"/>
                    </a:cubicBezTo>
                    <a:cubicBezTo>
                      <a:pt x="f15" y="f9"/>
                      <a:pt x="f14"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17" name="Freeform 121">
                <a:extLst>
                  <a:ext uri="{FF2B5EF4-FFF2-40B4-BE49-F238E27FC236}">
                    <a16:creationId xmlns:a16="http://schemas.microsoft.com/office/drawing/2014/main" id="{91BAAA15-4328-0127-57E8-861A0F01C188}"/>
                  </a:ext>
                </a:extLst>
              </p:cNvPr>
              <p:cNvSpPr/>
              <p:nvPr/>
            </p:nvSpPr>
            <p:spPr>
              <a:xfrm>
                <a:off x="5059704" y="2489627"/>
                <a:ext cx="153637" cy="45701"/>
              </a:xfrm>
              <a:custGeom>
                <a:avLst/>
                <a:gdLst>
                  <a:gd name="f0" fmla="val 10800000"/>
                  <a:gd name="f1" fmla="val 5400000"/>
                  <a:gd name="f2" fmla="val 180"/>
                  <a:gd name="f3" fmla="val w"/>
                  <a:gd name="f4" fmla="val h"/>
                  <a:gd name="f5" fmla="val 0"/>
                  <a:gd name="f6" fmla="val 29"/>
                  <a:gd name="f7" fmla="val 9"/>
                  <a:gd name="f8" fmla="val 20"/>
                  <a:gd name="f9" fmla="val 8"/>
                  <a:gd name="f10" fmla="val 17"/>
                  <a:gd name="f11" fmla="val 7"/>
                  <a:gd name="f12" fmla="val 16"/>
                  <a:gd name="f13" fmla="val 14"/>
                  <a:gd name="f14" fmla="val 12"/>
                  <a:gd name="f15" fmla="val 6"/>
                  <a:gd name="f16" fmla="val 4"/>
                  <a:gd name="f17" fmla="val 5"/>
                  <a:gd name="f18" fmla="val 3"/>
                  <a:gd name="f19" fmla="val 10"/>
                  <a:gd name="f20" fmla="val 11"/>
                  <a:gd name="f21" fmla="val 2"/>
                  <a:gd name="f22" fmla="val 15"/>
                  <a:gd name="f23" fmla="val 1"/>
                  <a:gd name="f24" fmla="val 18"/>
                  <a:gd name="f25" fmla="val 23"/>
                  <a:gd name="f26" fmla="val 27"/>
                  <a:gd name="f27" fmla="val 25"/>
                  <a:gd name="f28" fmla="val 22"/>
                  <a:gd name="f29" fmla="val 21"/>
                  <a:gd name="f30" fmla="+- 0 0 -90"/>
                  <a:gd name="f31" fmla="*/ f3 1 29"/>
                  <a:gd name="f32" fmla="*/ f4 1 9"/>
                  <a:gd name="f33" fmla="+- f7 0 f5"/>
                  <a:gd name="f34" fmla="+- f6 0 f5"/>
                  <a:gd name="f35" fmla="*/ f30 f0 1"/>
                  <a:gd name="f36" fmla="*/ f34 1 29"/>
                  <a:gd name="f37" fmla="*/ f33 1 9"/>
                  <a:gd name="f38" fmla="*/ f35 1 f2"/>
                  <a:gd name="f39" fmla="*/ 20 1 f36"/>
                  <a:gd name="f40" fmla="*/ 8 1 f37"/>
                  <a:gd name="f41" fmla="*/ 16 1 f36"/>
                  <a:gd name="f42" fmla="*/ 12 1 f36"/>
                  <a:gd name="f43" fmla="*/ 7 1 f37"/>
                  <a:gd name="f44" fmla="*/ 6 1 f36"/>
                  <a:gd name="f45" fmla="*/ 4 1 f37"/>
                  <a:gd name="f46" fmla="*/ 3 1 f36"/>
                  <a:gd name="f47" fmla="*/ 3 1 f37"/>
                  <a:gd name="f48" fmla="*/ 9 1 f36"/>
                  <a:gd name="f49" fmla="*/ 11 1 f36"/>
                  <a:gd name="f50" fmla="*/ 5 1 f37"/>
                  <a:gd name="f51" fmla="*/ 2 1 f37"/>
                  <a:gd name="f52" fmla="*/ 17 1 f36"/>
                  <a:gd name="f53" fmla="*/ 27 1 f36"/>
                  <a:gd name="f54" fmla="*/ 22 1 f36"/>
                  <a:gd name="f55" fmla="*/ 0 1 f36"/>
                  <a:gd name="f56" fmla="*/ f6 1 f36"/>
                  <a:gd name="f57" fmla="*/ 0 1 f37"/>
                  <a:gd name="f58" fmla="*/ f7 1 f37"/>
                  <a:gd name="f59" fmla="+- f38 0 f1"/>
                  <a:gd name="f60" fmla="*/ f55 f31 1"/>
                  <a:gd name="f61" fmla="*/ f56 f31 1"/>
                  <a:gd name="f62" fmla="*/ f58 f32 1"/>
                  <a:gd name="f63" fmla="*/ f57 f32 1"/>
                  <a:gd name="f64" fmla="*/ f39 f31 1"/>
                  <a:gd name="f65" fmla="*/ f40 f32 1"/>
                  <a:gd name="f66" fmla="*/ f41 f31 1"/>
                  <a:gd name="f67" fmla="*/ f42 f31 1"/>
                  <a:gd name="f68" fmla="*/ f43 f32 1"/>
                  <a:gd name="f69" fmla="*/ f44 f31 1"/>
                  <a:gd name="f70" fmla="*/ f45 f32 1"/>
                  <a:gd name="f71" fmla="*/ f46 f31 1"/>
                  <a:gd name="f72" fmla="*/ f47 f32 1"/>
                  <a:gd name="f73" fmla="*/ f48 f31 1"/>
                  <a:gd name="f74" fmla="*/ f49 f31 1"/>
                  <a:gd name="f75" fmla="*/ f50 f32 1"/>
                  <a:gd name="f76" fmla="*/ f51 f32 1"/>
                  <a:gd name="f77" fmla="*/ f52 f31 1"/>
                  <a:gd name="f78" fmla="*/ f53 f31 1"/>
                  <a:gd name="f79" fmla="*/ f54 f31 1"/>
                </a:gdLst>
                <a:ahLst/>
                <a:cxnLst>
                  <a:cxn ang="3cd4">
                    <a:pos x="hc" y="t"/>
                  </a:cxn>
                  <a:cxn ang="0">
                    <a:pos x="r" y="vc"/>
                  </a:cxn>
                  <a:cxn ang="cd4">
                    <a:pos x="hc" y="b"/>
                  </a:cxn>
                  <a:cxn ang="cd2">
                    <a:pos x="l" y="vc"/>
                  </a:cxn>
                  <a:cxn ang="f59">
                    <a:pos x="f64" y="f65"/>
                  </a:cxn>
                  <a:cxn ang="f59">
                    <a:pos x="f66" y="f65"/>
                  </a:cxn>
                  <a:cxn ang="f59">
                    <a:pos x="f67" y="f68"/>
                  </a:cxn>
                  <a:cxn ang="f59">
                    <a:pos x="f69" y="f68"/>
                  </a:cxn>
                  <a:cxn ang="f59">
                    <a:pos x="f69" y="f70"/>
                  </a:cxn>
                  <a:cxn ang="f59">
                    <a:pos x="f71" y="f72"/>
                  </a:cxn>
                  <a:cxn ang="f59">
                    <a:pos x="f73" y="f72"/>
                  </a:cxn>
                  <a:cxn ang="f59">
                    <a:pos x="f74" y="f75"/>
                  </a:cxn>
                  <a:cxn ang="f59">
                    <a:pos x="f67" y="f76"/>
                  </a:cxn>
                  <a:cxn ang="f59">
                    <a:pos x="f77" y="f76"/>
                  </a:cxn>
                  <a:cxn ang="f59">
                    <a:pos x="f66" y="f75"/>
                  </a:cxn>
                  <a:cxn ang="f59">
                    <a:pos x="f64" y="f76"/>
                  </a:cxn>
                  <a:cxn ang="f59">
                    <a:pos x="f78" y="f72"/>
                  </a:cxn>
                  <a:cxn ang="f59">
                    <a:pos x="f79" y="f75"/>
                  </a:cxn>
                  <a:cxn ang="f59">
                    <a:pos x="f64" y="f65"/>
                  </a:cxn>
                </a:cxnLst>
                <a:rect l="f60" t="f63" r="f61" b="f62"/>
                <a:pathLst>
                  <a:path w="29" h="9">
                    <a:moveTo>
                      <a:pt x="f8" y="f9"/>
                    </a:moveTo>
                    <a:cubicBezTo>
                      <a:pt x="f10" y="f7"/>
                      <a:pt x="f10" y="f11"/>
                      <a:pt x="f12" y="f9"/>
                    </a:cubicBezTo>
                    <a:cubicBezTo>
                      <a:pt x="f13" y="f7"/>
                      <a:pt x="f14" y="f7"/>
                      <a:pt x="f14" y="f11"/>
                    </a:cubicBezTo>
                    <a:cubicBezTo>
                      <a:pt x="f14" y="f15"/>
                      <a:pt x="f9" y="f7"/>
                      <a:pt x="f15" y="f11"/>
                    </a:cubicBezTo>
                    <a:cubicBezTo>
                      <a:pt x="f16" y="f17"/>
                      <a:pt x="f9" y="f17"/>
                      <a:pt x="f15" y="f16"/>
                    </a:cubicBezTo>
                    <a:cubicBezTo>
                      <a:pt x="f17" y="f16"/>
                      <a:pt x="f5" y="f18"/>
                      <a:pt x="f18" y="f18"/>
                    </a:cubicBezTo>
                    <a:cubicBezTo>
                      <a:pt x="f11" y="f18"/>
                      <a:pt x="f9" y="f18"/>
                      <a:pt x="f7" y="f18"/>
                    </a:cubicBezTo>
                    <a:cubicBezTo>
                      <a:pt x="f19" y="f18"/>
                      <a:pt x="f20" y="f15"/>
                      <a:pt x="f20" y="f17"/>
                    </a:cubicBezTo>
                    <a:cubicBezTo>
                      <a:pt x="f20" y="f16"/>
                      <a:pt x="f19" y="f21"/>
                      <a:pt x="f14" y="f21"/>
                    </a:cubicBezTo>
                    <a:cubicBezTo>
                      <a:pt x="f22" y="f23"/>
                      <a:pt x="f24" y="f5"/>
                      <a:pt x="f10" y="f21"/>
                    </a:cubicBezTo>
                    <a:cubicBezTo>
                      <a:pt x="f12" y="f18"/>
                      <a:pt x="f22" y="f15"/>
                      <a:pt x="f12" y="f17"/>
                    </a:cubicBezTo>
                    <a:cubicBezTo>
                      <a:pt x="f10" y="f18"/>
                      <a:pt x="f24" y="f21"/>
                      <a:pt x="f8" y="f21"/>
                    </a:cubicBezTo>
                    <a:cubicBezTo>
                      <a:pt x="f25" y="f21"/>
                      <a:pt x="f6" y="f21"/>
                      <a:pt x="f26" y="f18"/>
                    </a:cubicBezTo>
                    <a:cubicBezTo>
                      <a:pt x="f27" y="f17"/>
                      <a:pt x="f28" y="f18"/>
                      <a:pt x="f28" y="f17"/>
                    </a:cubicBezTo>
                    <a:cubicBezTo>
                      <a:pt x="f29" y="f11"/>
                      <a:pt x="f29"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18" name="Freeform 122">
                <a:extLst>
                  <a:ext uri="{FF2B5EF4-FFF2-40B4-BE49-F238E27FC236}">
                    <a16:creationId xmlns:a16="http://schemas.microsoft.com/office/drawing/2014/main" id="{5F4A93D0-D4DC-C81D-562C-9B9BA2951697}"/>
                  </a:ext>
                </a:extLst>
              </p:cNvPr>
              <p:cNvSpPr/>
              <p:nvPr/>
            </p:nvSpPr>
            <p:spPr>
              <a:xfrm>
                <a:off x="5204298" y="2481315"/>
                <a:ext cx="51965" cy="18699"/>
              </a:xfrm>
              <a:custGeom>
                <a:avLst/>
                <a:gdLst>
                  <a:gd name="f0" fmla="val 10800000"/>
                  <a:gd name="f1" fmla="val 5400000"/>
                  <a:gd name="f2" fmla="val 180"/>
                  <a:gd name="f3" fmla="val w"/>
                  <a:gd name="f4" fmla="val h"/>
                  <a:gd name="f5" fmla="val 0"/>
                  <a:gd name="f6" fmla="val 10"/>
                  <a:gd name="f7" fmla="val 4"/>
                  <a:gd name="f8" fmla="val 2"/>
                  <a:gd name="f9" fmla="val 3"/>
                  <a:gd name="f10" fmla="val 5"/>
                  <a:gd name="f11" fmla="val 1"/>
                  <a:gd name="f12" fmla="val 9"/>
                  <a:gd name="f13" fmla="val 8"/>
                  <a:gd name="f14" fmla="val 7"/>
                  <a:gd name="f15" fmla="+- 0 0 -90"/>
                  <a:gd name="f16" fmla="*/ f3 1 10"/>
                  <a:gd name="f17" fmla="*/ f4 1 4"/>
                  <a:gd name="f18" fmla="+- f7 0 f5"/>
                  <a:gd name="f19" fmla="+- f6 0 f5"/>
                  <a:gd name="f20" fmla="*/ f15 f0 1"/>
                  <a:gd name="f21" fmla="*/ f18 1 4"/>
                  <a:gd name="f22" fmla="*/ f19 1 10"/>
                  <a:gd name="f23" fmla="*/ f20 1 f2"/>
                  <a:gd name="f24" fmla="*/ 2 1 f22"/>
                  <a:gd name="f25" fmla="*/ 3 1 f21"/>
                  <a:gd name="f26" fmla="*/ 9 1 f22"/>
                  <a:gd name="f27" fmla="*/ 0 1 f21"/>
                  <a:gd name="f28" fmla="*/ 5 1 f22"/>
                  <a:gd name="f29" fmla="*/ 0 1 f22"/>
                  <a:gd name="f30" fmla="*/ f6 1 f22"/>
                  <a:gd name="f31" fmla="*/ f7 1 f21"/>
                  <a:gd name="f32" fmla="+- f23 0 f1"/>
                  <a:gd name="f33" fmla="*/ f29 f16 1"/>
                  <a:gd name="f34" fmla="*/ f30 f16 1"/>
                  <a:gd name="f35" fmla="*/ f31 f17 1"/>
                  <a:gd name="f36" fmla="*/ f27 f17 1"/>
                  <a:gd name="f37" fmla="*/ f24 f16 1"/>
                  <a:gd name="f38" fmla="*/ f25 f17 1"/>
                  <a:gd name="f39" fmla="*/ f26 f16 1"/>
                  <a:gd name="f40" fmla="*/ f28 f16 1"/>
                </a:gdLst>
                <a:ahLst/>
                <a:cxnLst>
                  <a:cxn ang="3cd4">
                    <a:pos x="hc" y="t"/>
                  </a:cxn>
                  <a:cxn ang="0">
                    <a:pos x="r" y="vc"/>
                  </a:cxn>
                  <a:cxn ang="cd4">
                    <a:pos x="hc" y="b"/>
                  </a:cxn>
                  <a:cxn ang="cd2">
                    <a:pos x="l" y="vc"/>
                  </a:cxn>
                  <a:cxn ang="f32">
                    <a:pos x="f37" y="f38"/>
                  </a:cxn>
                  <a:cxn ang="f32">
                    <a:pos x="f39" y="f36"/>
                  </a:cxn>
                  <a:cxn ang="f32">
                    <a:pos x="f39" y="f38"/>
                  </a:cxn>
                  <a:cxn ang="f32">
                    <a:pos x="f40" y="f38"/>
                  </a:cxn>
                  <a:cxn ang="f32">
                    <a:pos x="f37" y="f38"/>
                  </a:cxn>
                </a:cxnLst>
                <a:rect l="f33" t="f36" r="f34" b="f35"/>
                <a:pathLst>
                  <a:path w="10" h="4">
                    <a:moveTo>
                      <a:pt x="f8" y="f9"/>
                    </a:moveTo>
                    <a:cubicBezTo>
                      <a:pt x="f10" y="f11"/>
                      <a:pt x="f12" y="f5"/>
                      <a:pt x="f12" y="f5"/>
                    </a:cubicBezTo>
                    <a:cubicBezTo>
                      <a:pt x="f13" y="f11"/>
                      <a:pt x="f6" y="f8"/>
                      <a:pt x="f12" y="f9"/>
                    </a:cubicBezTo>
                    <a:cubicBezTo>
                      <a:pt x="f13" y="f9"/>
                      <a:pt x="f14" y="f8"/>
                      <a:pt x="f10" y="f9"/>
                    </a:cubicBezTo>
                    <a:cubicBezTo>
                      <a:pt x="f8" y="f7"/>
                      <a:pt x="f5" y="f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19" name="Canada">
                <a:extLst>
                  <a:ext uri="{FF2B5EF4-FFF2-40B4-BE49-F238E27FC236}">
                    <a16:creationId xmlns:a16="http://schemas.microsoft.com/office/drawing/2014/main" id="{C4B406F3-5F60-D453-3129-5FB0385AF596}"/>
                  </a:ext>
                </a:extLst>
              </p:cNvPr>
              <p:cNvSpPr/>
              <p:nvPr/>
            </p:nvSpPr>
            <p:spPr>
              <a:xfrm>
                <a:off x="4962549" y="2489627"/>
                <a:ext cx="101672" cy="14538"/>
              </a:xfrm>
              <a:custGeom>
                <a:avLst/>
                <a:gdLst>
                  <a:gd name="f0" fmla="val 10800000"/>
                  <a:gd name="f1" fmla="val 5400000"/>
                  <a:gd name="f2" fmla="val 180"/>
                  <a:gd name="f3" fmla="val w"/>
                  <a:gd name="f4" fmla="val h"/>
                  <a:gd name="f5" fmla="val 0"/>
                  <a:gd name="f6" fmla="val 19"/>
                  <a:gd name="f7" fmla="val 3"/>
                  <a:gd name="f8" fmla="val 6"/>
                  <a:gd name="f9" fmla="val 8"/>
                  <a:gd name="f10" fmla="val 2"/>
                  <a:gd name="f11" fmla="val 11"/>
                  <a:gd name="f12" fmla="val 13"/>
                  <a:gd name="f13" fmla="val 16"/>
                  <a:gd name="f14" fmla="val 1"/>
                  <a:gd name="f15" fmla="val 12"/>
                  <a:gd name="f16" fmla="val 9"/>
                  <a:gd name="f17" fmla="val 7"/>
                  <a:gd name="f18" fmla="val 10"/>
                  <a:gd name="f19" fmla="+- 0 0 -90"/>
                  <a:gd name="f20" fmla="*/ f3 1 19"/>
                  <a:gd name="f21" fmla="*/ f4 1 3"/>
                  <a:gd name="f22" fmla="+- f7 0 f5"/>
                  <a:gd name="f23" fmla="+- f6 0 f5"/>
                  <a:gd name="f24" fmla="*/ f19 f0 1"/>
                  <a:gd name="f25" fmla="*/ f22 1 3"/>
                  <a:gd name="f26" fmla="*/ f23 1 19"/>
                  <a:gd name="f27" fmla="*/ f24 1 f2"/>
                  <a:gd name="f28" fmla="*/ 3 1 f26"/>
                  <a:gd name="f29" fmla="*/ 3 1 f25"/>
                  <a:gd name="f30" fmla="*/ 11 1 f26"/>
                  <a:gd name="f31" fmla="*/ 2 1 f25"/>
                  <a:gd name="f32" fmla="*/ 16 1 f26"/>
                  <a:gd name="f33" fmla="*/ 0 1 f25"/>
                  <a:gd name="f34" fmla="*/ 8 1 f26"/>
                  <a:gd name="f35" fmla="*/ 1 1 f25"/>
                  <a:gd name="f36" fmla="*/ 0 1 f26"/>
                  <a:gd name="f37" fmla="*/ f6 1 f26"/>
                  <a:gd name="f38" fmla="*/ f7 1 f25"/>
                  <a:gd name="f39" fmla="+- f27 0 f1"/>
                  <a:gd name="f40" fmla="*/ f36 f20 1"/>
                  <a:gd name="f41" fmla="*/ f37 f20 1"/>
                  <a:gd name="f42" fmla="*/ f38 f21 1"/>
                  <a:gd name="f43" fmla="*/ f33 f21 1"/>
                  <a:gd name="f44" fmla="*/ f28 f20 1"/>
                  <a:gd name="f45" fmla="*/ f29 f21 1"/>
                  <a:gd name="f46" fmla="*/ f30 f20 1"/>
                  <a:gd name="f47" fmla="*/ f31 f21 1"/>
                  <a:gd name="f48" fmla="*/ f32 f20 1"/>
                  <a:gd name="f49" fmla="*/ f34 f20 1"/>
                  <a:gd name="f50" fmla="*/ f35 f21 1"/>
                </a:gdLst>
                <a:ahLst/>
                <a:cxnLst>
                  <a:cxn ang="3cd4">
                    <a:pos x="hc" y="t"/>
                  </a:cxn>
                  <a:cxn ang="0">
                    <a:pos x="r" y="vc"/>
                  </a:cxn>
                  <a:cxn ang="cd4">
                    <a:pos x="hc" y="b"/>
                  </a:cxn>
                  <a:cxn ang="cd2">
                    <a:pos x="l" y="vc"/>
                  </a:cxn>
                  <a:cxn ang="f39">
                    <a:pos x="f44" y="f45"/>
                  </a:cxn>
                  <a:cxn ang="f39">
                    <a:pos x="f46" y="f47"/>
                  </a:cxn>
                  <a:cxn ang="f39">
                    <a:pos x="f48" y="f43"/>
                  </a:cxn>
                  <a:cxn ang="f39">
                    <a:pos x="f46" y="f43"/>
                  </a:cxn>
                  <a:cxn ang="f39">
                    <a:pos x="f49" y="f50"/>
                  </a:cxn>
                  <a:cxn ang="f39">
                    <a:pos x="f44" y="f45"/>
                  </a:cxn>
                </a:cxnLst>
                <a:rect l="f40" t="f43" r="f41" b="f42"/>
                <a:pathLst>
                  <a:path w="19" h="3">
                    <a:moveTo>
                      <a:pt x="f7" y="f7"/>
                    </a:moveTo>
                    <a:cubicBezTo>
                      <a:pt x="f8" y="f7"/>
                      <a:pt x="f9" y="f10"/>
                      <a:pt x="f11" y="f10"/>
                    </a:cubicBezTo>
                    <a:cubicBezTo>
                      <a:pt x="f12" y="f10"/>
                      <a:pt x="f6" y="f5"/>
                      <a:pt x="f13" y="f5"/>
                    </a:cubicBezTo>
                    <a:cubicBezTo>
                      <a:pt x="f12" y="f14"/>
                      <a:pt x="f15" y="f5"/>
                      <a:pt x="f11" y="f5"/>
                    </a:cubicBezTo>
                    <a:cubicBezTo>
                      <a:pt x="f16" y="f5"/>
                      <a:pt x="f17" y="f14"/>
                      <a:pt x="f9" y="f14"/>
                    </a:cubicBezTo>
                    <a:cubicBezTo>
                      <a:pt x="f18" y="f14"/>
                      <a:pt x="f5" y="f7"/>
                      <a:pt x="f7"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20" name="Canada">
                <a:extLst>
                  <a:ext uri="{FF2B5EF4-FFF2-40B4-BE49-F238E27FC236}">
                    <a16:creationId xmlns:a16="http://schemas.microsoft.com/office/drawing/2014/main" id="{BC3727C3-14ED-6F8D-5061-F3E398E74123}"/>
                  </a:ext>
                </a:extLst>
              </p:cNvPr>
              <p:cNvSpPr/>
              <p:nvPr/>
            </p:nvSpPr>
            <p:spPr>
              <a:xfrm>
                <a:off x="5177186" y="2470928"/>
                <a:ext cx="58741" cy="29087"/>
              </a:xfrm>
              <a:custGeom>
                <a:avLst/>
                <a:gdLst>
                  <a:gd name="f0" fmla="val 10800000"/>
                  <a:gd name="f1" fmla="val 5400000"/>
                  <a:gd name="f2" fmla="val 180"/>
                  <a:gd name="f3" fmla="val w"/>
                  <a:gd name="f4" fmla="val h"/>
                  <a:gd name="f5" fmla="val 0"/>
                  <a:gd name="f6" fmla="val 11"/>
                  <a:gd name="f7" fmla="val 6"/>
                  <a:gd name="f8" fmla="val 1"/>
                  <a:gd name="f9" fmla="val 5"/>
                  <a:gd name="f10" fmla="val 4"/>
                  <a:gd name="f11" fmla="val 3"/>
                  <a:gd name="f12" fmla="val 7"/>
                  <a:gd name="f13" fmla="val 10"/>
                  <a:gd name="f14" fmla="val 2"/>
                  <a:gd name="f15" fmla="+- 0 0 -90"/>
                  <a:gd name="f16" fmla="*/ f3 1 11"/>
                  <a:gd name="f17" fmla="*/ f4 1 6"/>
                  <a:gd name="f18" fmla="+- f7 0 f5"/>
                  <a:gd name="f19" fmla="+- f6 0 f5"/>
                  <a:gd name="f20" fmla="*/ f15 f0 1"/>
                  <a:gd name="f21" fmla="*/ f18 1 6"/>
                  <a:gd name="f22" fmla="*/ f19 1 11"/>
                  <a:gd name="f23" fmla="*/ f20 1 f2"/>
                  <a:gd name="f24" fmla="*/ 1 1 f22"/>
                  <a:gd name="f25" fmla="*/ 5 1 f21"/>
                  <a:gd name="f26" fmla="*/ 6 1 f22"/>
                  <a:gd name="f27" fmla="*/ 3 1 f21"/>
                  <a:gd name="f28" fmla="*/ 10 1 f22"/>
                  <a:gd name="f29" fmla="*/ 2 1 f21"/>
                  <a:gd name="f30" fmla="*/ 7 1 f22"/>
                  <a:gd name="f31" fmla="*/ 1 1 f21"/>
                  <a:gd name="f32" fmla="*/ 0 1 f22"/>
                  <a:gd name="f33" fmla="*/ 2 1 f22"/>
                  <a:gd name="f34" fmla="*/ f6 1 f22"/>
                  <a:gd name="f35" fmla="*/ 0 1 f21"/>
                  <a:gd name="f36" fmla="*/ f7 1 f21"/>
                  <a:gd name="f37" fmla="+- f23 0 f1"/>
                  <a:gd name="f38" fmla="*/ f32 f16 1"/>
                  <a:gd name="f39" fmla="*/ f34 f16 1"/>
                  <a:gd name="f40" fmla="*/ f36 f17 1"/>
                  <a:gd name="f41" fmla="*/ f35 f17 1"/>
                  <a:gd name="f42" fmla="*/ f24 f16 1"/>
                  <a:gd name="f43" fmla="*/ f25 f17 1"/>
                  <a:gd name="f44" fmla="*/ f26 f16 1"/>
                  <a:gd name="f45" fmla="*/ f27 f17 1"/>
                  <a:gd name="f46" fmla="*/ f28 f16 1"/>
                  <a:gd name="f47" fmla="*/ f29 f17 1"/>
                  <a:gd name="f48" fmla="*/ f30 f16 1"/>
                  <a:gd name="f49" fmla="*/ f31 f17 1"/>
                  <a:gd name="f50" fmla="*/ f33 f16 1"/>
                </a:gdLst>
                <a:ahLst/>
                <a:cxnLst>
                  <a:cxn ang="3cd4">
                    <a:pos x="hc" y="t"/>
                  </a:cxn>
                  <a:cxn ang="0">
                    <a:pos x="r" y="vc"/>
                  </a:cxn>
                  <a:cxn ang="cd4">
                    <a:pos x="hc" y="b"/>
                  </a:cxn>
                  <a:cxn ang="cd2">
                    <a:pos x="l" y="vc"/>
                  </a:cxn>
                  <a:cxn ang="f37">
                    <a:pos x="f42" y="f43"/>
                  </a:cxn>
                  <a:cxn ang="f37">
                    <a:pos x="f44" y="f45"/>
                  </a:cxn>
                  <a:cxn ang="f37">
                    <a:pos x="f46" y="f47"/>
                  </a:cxn>
                  <a:cxn ang="f37">
                    <a:pos x="f48" y="f49"/>
                  </a:cxn>
                  <a:cxn ang="f37">
                    <a:pos x="f38" y="f45"/>
                  </a:cxn>
                  <a:cxn ang="f37">
                    <a:pos x="f50" y="f45"/>
                  </a:cxn>
                  <a:cxn ang="f37">
                    <a:pos x="f42" y="f43"/>
                  </a:cxn>
                </a:cxnLst>
                <a:rect l="f38" t="f41" r="f39" b="f40"/>
                <a:pathLst>
                  <a:path w="11" h="6">
                    <a:moveTo>
                      <a:pt x="f8" y="f9"/>
                    </a:moveTo>
                    <a:cubicBezTo>
                      <a:pt x="f10" y="f7"/>
                      <a:pt x="f9" y="f10"/>
                      <a:pt x="f7" y="f11"/>
                    </a:cubicBezTo>
                    <a:cubicBezTo>
                      <a:pt x="f12" y="f11"/>
                      <a:pt x="f13" y="f11"/>
                      <a:pt x="f13" y="f14"/>
                    </a:cubicBezTo>
                    <a:cubicBezTo>
                      <a:pt x="f13" y="f8"/>
                      <a:pt x="f6" y="f5"/>
                      <a:pt x="f12" y="f8"/>
                    </a:cubicBezTo>
                    <a:cubicBezTo>
                      <a:pt x="f11" y="f14"/>
                      <a:pt x="f5" y="f14"/>
                      <a:pt x="f5" y="f11"/>
                    </a:cubicBezTo>
                    <a:cubicBezTo>
                      <a:pt x="f8" y="f10"/>
                      <a:pt x="f11" y="f11"/>
                      <a:pt x="f14" y="f11"/>
                    </a:cubicBezTo>
                    <a:cubicBezTo>
                      <a:pt x="f8" y="f10"/>
                      <a:pt x="f5"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21" name="Freeform 125">
                <a:extLst>
                  <a:ext uri="{FF2B5EF4-FFF2-40B4-BE49-F238E27FC236}">
                    <a16:creationId xmlns:a16="http://schemas.microsoft.com/office/drawing/2014/main" id="{21CFD001-E43F-4D43-0F30-5686B031C2AD}"/>
                  </a:ext>
                </a:extLst>
              </p:cNvPr>
              <p:cNvSpPr/>
              <p:nvPr/>
            </p:nvSpPr>
            <p:spPr>
              <a:xfrm>
                <a:off x="5290160" y="2450153"/>
                <a:ext cx="137818" cy="49862"/>
              </a:xfrm>
              <a:custGeom>
                <a:avLst/>
                <a:gdLst>
                  <a:gd name="f0" fmla="val 10800000"/>
                  <a:gd name="f1" fmla="val 5400000"/>
                  <a:gd name="f2" fmla="val 180"/>
                  <a:gd name="f3" fmla="val w"/>
                  <a:gd name="f4" fmla="val h"/>
                  <a:gd name="f5" fmla="val 0"/>
                  <a:gd name="f6" fmla="val 26"/>
                  <a:gd name="f7" fmla="val 10"/>
                  <a:gd name="f8" fmla="val 3"/>
                  <a:gd name="f9" fmla="val 1"/>
                  <a:gd name="f10" fmla="val 9"/>
                  <a:gd name="f11" fmla="val 2"/>
                  <a:gd name="f12" fmla="val 8"/>
                  <a:gd name="f13" fmla="val 4"/>
                  <a:gd name="f14" fmla="val 7"/>
                  <a:gd name="f15" fmla="val 6"/>
                  <a:gd name="f16" fmla="val 5"/>
                  <a:gd name="f17" fmla="val 12"/>
                  <a:gd name="f18" fmla="val 13"/>
                  <a:gd name="f19" fmla="val 14"/>
                  <a:gd name="f20" fmla="val 16"/>
                  <a:gd name="f21" fmla="val 18"/>
                  <a:gd name="f22" fmla="val 22"/>
                  <a:gd name="f23" fmla="val 19"/>
                  <a:gd name="f24" fmla="val 17"/>
                  <a:gd name="f25" fmla="val 25"/>
                  <a:gd name="f26" fmla="val 24"/>
                  <a:gd name="f27" fmla="val 23"/>
                  <a:gd name="f28" fmla="val 20"/>
                  <a:gd name="f29" fmla="+- 0 0 -90"/>
                  <a:gd name="f30" fmla="*/ f3 1 26"/>
                  <a:gd name="f31" fmla="*/ f4 1 10"/>
                  <a:gd name="f32" fmla="+- f7 0 f5"/>
                  <a:gd name="f33" fmla="+- f6 0 f5"/>
                  <a:gd name="f34" fmla="*/ f29 f0 1"/>
                  <a:gd name="f35" fmla="*/ f32 1 10"/>
                  <a:gd name="f36" fmla="*/ f33 1 26"/>
                  <a:gd name="f37" fmla="*/ f34 1 f2"/>
                  <a:gd name="f38" fmla="*/ 3 1 f36"/>
                  <a:gd name="f39" fmla="*/ 10 1 f35"/>
                  <a:gd name="f40" fmla="*/ 2 1 f36"/>
                  <a:gd name="f41" fmla="*/ 8 1 f35"/>
                  <a:gd name="f42" fmla="*/ 4 1 f36"/>
                  <a:gd name="f43" fmla="*/ 7 1 f35"/>
                  <a:gd name="f44" fmla="*/ 6 1 f36"/>
                  <a:gd name="f45" fmla="*/ 5 1 f35"/>
                  <a:gd name="f46" fmla="*/ 12 1 f36"/>
                  <a:gd name="f47" fmla="*/ 3 1 f35"/>
                  <a:gd name="f48" fmla="*/ 16 1 f36"/>
                  <a:gd name="f49" fmla="*/ 2 1 f35"/>
                  <a:gd name="f50" fmla="*/ 19 1 f36"/>
                  <a:gd name="f51" fmla="*/ 25 1 f36"/>
                  <a:gd name="f52" fmla="*/ 23 1 f36"/>
                  <a:gd name="f53" fmla="*/ 20 1 f36"/>
                  <a:gd name="f54" fmla="*/ 6 1 f35"/>
                  <a:gd name="f55" fmla="*/ 14 1 f36"/>
                  <a:gd name="f56" fmla="*/ 9 1 f36"/>
                  <a:gd name="f57" fmla="*/ 7 1 f36"/>
                  <a:gd name="f58" fmla="*/ 9 1 f35"/>
                  <a:gd name="f59" fmla="*/ 0 1 f36"/>
                  <a:gd name="f60" fmla="*/ f6 1 f36"/>
                  <a:gd name="f61" fmla="*/ 0 1 f35"/>
                  <a:gd name="f62" fmla="*/ f7 1 f35"/>
                  <a:gd name="f63" fmla="+- f37 0 f1"/>
                  <a:gd name="f64" fmla="*/ f59 f30 1"/>
                  <a:gd name="f65" fmla="*/ f60 f30 1"/>
                  <a:gd name="f66" fmla="*/ f62 f31 1"/>
                  <a:gd name="f67" fmla="*/ f61 f31 1"/>
                  <a:gd name="f68" fmla="*/ f38 f30 1"/>
                  <a:gd name="f69" fmla="*/ f39 f31 1"/>
                  <a:gd name="f70" fmla="*/ f40 f30 1"/>
                  <a:gd name="f71" fmla="*/ f41 f31 1"/>
                  <a:gd name="f72" fmla="*/ f42 f30 1"/>
                  <a:gd name="f73" fmla="*/ f43 f31 1"/>
                  <a:gd name="f74" fmla="*/ f44 f30 1"/>
                  <a:gd name="f75" fmla="*/ f45 f31 1"/>
                  <a:gd name="f76" fmla="*/ f46 f30 1"/>
                  <a:gd name="f77" fmla="*/ f47 f31 1"/>
                  <a:gd name="f78" fmla="*/ f48 f30 1"/>
                  <a:gd name="f79" fmla="*/ f49 f31 1"/>
                  <a:gd name="f80" fmla="*/ f50 f30 1"/>
                  <a:gd name="f81" fmla="*/ f51 f30 1"/>
                  <a:gd name="f82" fmla="*/ f52 f30 1"/>
                  <a:gd name="f83" fmla="*/ f53 f30 1"/>
                  <a:gd name="f84" fmla="*/ f54 f31 1"/>
                  <a:gd name="f85" fmla="*/ f55 f30 1"/>
                  <a:gd name="f86" fmla="*/ f56 f30 1"/>
                  <a:gd name="f87" fmla="*/ f57 f30 1"/>
                  <a:gd name="f88" fmla="*/ f58 f31 1"/>
                </a:gdLst>
                <a:ahLst/>
                <a:cxnLst>
                  <a:cxn ang="3cd4">
                    <a:pos x="hc" y="t"/>
                  </a:cxn>
                  <a:cxn ang="0">
                    <a:pos x="r" y="vc"/>
                  </a:cxn>
                  <a:cxn ang="cd4">
                    <a:pos x="hc" y="b"/>
                  </a:cxn>
                  <a:cxn ang="cd2">
                    <a:pos x="l" y="vc"/>
                  </a:cxn>
                  <a:cxn ang="f63">
                    <a:pos x="f68" y="f69"/>
                  </a:cxn>
                  <a:cxn ang="f63">
                    <a:pos x="f70" y="f71"/>
                  </a:cxn>
                  <a:cxn ang="f63">
                    <a:pos x="f72" y="f73"/>
                  </a:cxn>
                  <a:cxn ang="f63">
                    <a:pos x="f74" y="f75"/>
                  </a:cxn>
                  <a:cxn ang="f63">
                    <a:pos x="f76" y="f77"/>
                  </a:cxn>
                  <a:cxn ang="f63">
                    <a:pos x="f78" y="f79"/>
                  </a:cxn>
                  <a:cxn ang="f63">
                    <a:pos x="f80" y="f79"/>
                  </a:cxn>
                  <a:cxn ang="f63">
                    <a:pos x="f81" y="f77"/>
                  </a:cxn>
                  <a:cxn ang="f63">
                    <a:pos x="f82" y="f75"/>
                  </a:cxn>
                  <a:cxn ang="f63">
                    <a:pos x="f83" y="f84"/>
                  </a:cxn>
                  <a:cxn ang="f63">
                    <a:pos x="f85" y="f71"/>
                  </a:cxn>
                  <a:cxn ang="f63">
                    <a:pos x="f86" y="f71"/>
                  </a:cxn>
                  <a:cxn ang="f63">
                    <a:pos x="f87" y="f88"/>
                  </a:cxn>
                  <a:cxn ang="f63">
                    <a:pos x="f68" y="f69"/>
                  </a:cxn>
                </a:cxnLst>
                <a:rect l="f64" t="f67" r="f65" b="f66"/>
                <a:pathLst>
                  <a:path w="26" h="10">
                    <a:moveTo>
                      <a:pt x="f8" y="f7"/>
                    </a:moveTo>
                    <a:cubicBezTo>
                      <a:pt x="f9" y="f10"/>
                      <a:pt x="f5" y="f10"/>
                      <a:pt x="f11" y="f12"/>
                    </a:cubicBezTo>
                    <a:cubicBezTo>
                      <a:pt x="f8" y="f12"/>
                      <a:pt x="f9" y="f12"/>
                      <a:pt x="f13" y="f14"/>
                    </a:cubicBezTo>
                    <a:cubicBezTo>
                      <a:pt x="f14" y="f14"/>
                      <a:pt x="f8" y="f15"/>
                      <a:pt x="f15" y="f16"/>
                    </a:cubicBezTo>
                    <a:cubicBezTo>
                      <a:pt x="f12" y="f13"/>
                      <a:pt x="f7" y="f13"/>
                      <a:pt x="f17" y="f8"/>
                    </a:cubicBezTo>
                    <a:cubicBezTo>
                      <a:pt x="f18" y="f11"/>
                      <a:pt x="f19" y="f11"/>
                      <a:pt x="f20" y="f11"/>
                    </a:cubicBezTo>
                    <a:cubicBezTo>
                      <a:pt x="f21" y="f9"/>
                      <a:pt x="f22" y="f5"/>
                      <a:pt x="f23" y="f11"/>
                    </a:cubicBezTo>
                    <a:cubicBezTo>
                      <a:pt x="f24" y="f13"/>
                      <a:pt x="f6" y="f9"/>
                      <a:pt x="f25" y="f8"/>
                    </a:cubicBezTo>
                    <a:cubicBezTo>
                      <a:pt x="f26" y="f16"/>
                      <a:pt x="f22" y="f16"/>
                      <a:pt x="f27" y="f16"/>
                    </a:cubicBezTo>
                    <a:cubicBezTo>
                      <a:pt x="f25" y="f16"/>
                      <a:pt x="f22" y="f16"/>
                      <a:pt x="f28" y="f15"/>
                    </a:cubicBezTo>
                    <a:cubicBezTo>
                      <a:pt x="f21" y="f15"/>
                      <a:pt x="f20" y="f12"/>
                      <a:pt x="f19" y="f12"/>
                    </a:cubicBezTo>
                    <a:cubicBezTo>
                      <a:pt x="f17" y="f12"/>
                      <a:pt x="f12" y="f14"/>
                      <a:pt x="f10" y="f12"/>
                    </a:cubicBezTo>
                    <a:cubicBezTo>
                      <a:pt x="f10" y="f10"/>
                      <a:pt x="f12" y="f7"/>
                      <a:pt x="f14" y="f10"/>
                    </a:cubicBezTo>
                    <a:cubicBezTo>
                      <a:pt x="f13" y="f10"/>
                      <a:pt x="f16"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22" name="Greenland">
                <a:extLst>
                  <a:ext uri="{FF2B5EF4-FFF2-40B4-BE49-F238E27FC236}">
                    <a16:creationId xmlns:a16="http://schemas.microsoft.com/office/drawing/2014/main" id="{15C5E0AD-805A-5A52-AB38-44569FF07BE4}"/>
                  </a:ext>
                </a:extLst>
              </p:cNvPr>
              <p:cNvSpPr/>
              <p:nvPr/>
            </p:nvSpPr>
            <p:spPr>
              <a:xfrm>
                <a:off x="5662952" y="2450153"/>
                <a:ext cx="865333" cy="359395"/>
              </a:xfrm>
              <a:custGeom>
                <a:avLst/>
                <a:gdLst>
                  <a:gd name="f0" fmla="val 10800000"/>
                  <a:gd name="f1" fmla="val 5400000"/>
                  <a:gd name="f2" fmla="val 180"/>
                  <a:gd name="f3" fmla="val w"/>
                  <a:gd name="f4" fmla="val h"/>
                  <a:gd name="f5" fmla="val 0"/>
                  <a:gd name="f6" fmla="val 162"/>
                  <a:gd name="f7" fmla="val 73"/>
                  <a:gd name="f8" fmla="val 39"/>
                  <a:gd name="f9" fmla="val 4"/>
                  <a:gd name="f10" fmla="val 42"/>
                  <a:gd name="f11" fmla="val 3"/>
                  <a:gd name="f12" fmla="val 45"/>
                  <a:gd name="f13" fmla="val 47"/>
                  <a:gd name="f14" fmla="val 50"/>
                  <a:gd name="f15" fmla="val 53"/>
                  <a:gd name="f16" fmla="val 2"/>
                  <a:gd name="f17" fmla="val 54"/>
                  <a:gd name="f18" fmla="val 57"/>
                  <a:gd name="f19" fmla="val 59"/>
                  <a:gd name="f20" fmla="val 5"/>
                  <a:gd name="f21" fmla="val 63"/>
                  <a:gd name="f22" fmla="val 66"/>
                  <a:gd name="f23" fmla="val 71"/>
                  <a:gd name="f24" fmla="val 70"/>
                  <a:gd name="f25" fmla="val 72"/>
                  <a:gd name="f26" fmla="val 75"/>
                  <a:gd name="f27" fmla="val 78"/>
                  <a:gd name="f28" fmla="val 80"/>
                  <a:gd name="f29" fmla="val 82"/>
                  <a:gd name="f30" fmla="val 84"/>
                  <a:gd name="f31" fmla="val 85"/>
                  <a:gd name="f32" fmla="val 88"/>
                  <a:gd name="f33" fmla="val 90"/>
                  <a:gd name="f34" fmla="val 92"/>
                  <a:gd name="f35" fmla="val 95"/>
                  <a:gd name="f36" fmla="val 93"/>
                  <a:gd name="f37" fmla="val 98"/>
                  <a:gd name="f38" fmla="val 102"/>
                  <a:gd name="f39" fmla="val 106"/>
                  <a:gd name="f40" fmla="val 105"/>
                  <a:gd name="f41" fmla="val 103"/>
                  <a:gd name="f42" fmla="val 109"/>
                  <a:gd name="f43" fmla="val 114"/>
                  <a:gd name="f44" fmla="val 113"/>
                  <a:gd name="f45" fmla="val 117"/>
                  <a:gd name="f46" fmla="val 120"/>
                  <a:gd name="f47" fmla="val 124"/>
                  <a:gd name="f48" fmla="val 128"/>
                  <a:gd name="f49" fmla="val 127"/>
                  <a:gd name="f50" fmla="val 130"/>
                  <a:gd name="f51" fmla="val 133"/>
                  <a:gd name="f52" fmla="val 135"/>
                  <a:gd name="f53" fmla="val 137"/>
                  <a:gd name="f54" fmla="val 140"/>
                  <a:gd name="f55" fmla="val 141"/>
                  <a:gd name="f56" fmla="val 142"/>
                  <a:gd name="f57" fmla="val 6"/>
                  <a:gd name="f58" fmla="val 143"/>
                  <a:gd name="f59" fmla="val 145"/>
                  <a:gd name="f60" fmla="val 146"/>
                  <a:gd name="f61" fmla="val 147"/>
                  <a:gd name="f62" fmla="val 149"/>
                  <a:gd name="f63" fmla="val 144"/>
                  <a:gd name="f64" fmla="val 7"/>
                  <a:gd name="f65" fmla="val 148"/>
                  <a:gd name="f66" fmla="val 150"/>
                  <a:gd name="f67" fmla="val 8"/>
                  <a:gd name="f68" fmla="val 9"/>
                  <a:gd name="f69" fmla="val 11"/>
                  <a:gd name="f70" fmla="val 151"/>
                  <a:gd name="f71" fmla="val 152"/>
                  <a:gd name="f72" fmla="val 155"/>
                  <a:gd name="f73" fmla="val 157"/>
                  <a:gd name="f74" fmla="val 159"/>
                  <a:gd name="f75" fmla="val 156"/>
                  <a:gd name="f76" fmla="val 160"/>
                  <a:gd name="f77" fmla="val 158"/>
                  <a:gd name="f78" fmla="val 10"/>
                  <a:gd name="f79" fmla="val 153"/>
                  <a:gd name="f80" fmla="val 13"/>
                  <a:gd name="f81" fmla="val 12"/>
                  <a:gd name="f82" fmla="val 14"/>
                  <a:gd name="f83" fmla="val 15"/>
                  <a:gd name="f84" fmla="val 16"/>
                  <a:gd name="f85" fmla="val 17"/>
                  <a:gd name="f86" fmla="val 19"/>
                  <a:gd name="f87" fmla="val 20"/>
                  <a:gd name="f88" fmla="val 21"/>
                  <a:gd name="f89" fmla="val 22"/>
                  <a:gd name="f90" fmla="val 23"/>
                  <a:gd name="f91" fmla="val 138"/>
                  <a:gd name="f92" fmla="val 132"/>
                  <a:gd name="f93" fmla="val 131"/>
                  <a:gd name="f94" fmla="val 24"/>
                  <a:gd name="f95" fmla="val 26"/>
                  <a:gd name="f96" fmla="val 25"/>
                  <a:gd name="f97" fmla="val 134"/>
                  <a:gd name="f98" fmla="val 136"/>
                  <a:gd name="f99" fmla="val 27"/>
                  <a:gd name="f100" fmla="val 139"/>
                  <a:gd name="f101" fmla="val 28"/>
                  <a:gd name="f102" fmla="val 31"/>
                  <a:gd name="f103" fmla="val 29"/>
                  <a:gd name="f104" fmla="val 32"/>
                  <a:gd name="f105" fmla="val 30"/>
                  <a:gd name="f106" fmla="val 126"/>
                  <a:gd name="f107" fmla="val 125"/>
                  <a:gd name="f108" fmla="val 122"/>
                  <a:gd name="f109" fmla="val 119"/>
                  <a:gd name="f110" fmla="val 123"/>
                  <a:gd name="f111" fmla="val 121"/>
                  <a:gd name="f112" fmla="val 33"/>
                  <a:gd name="f113" fmla="val 34"/>
                  <a:gd name="f114" fmla="val 35"/>
                  <a:gd name="f115" fmla="val 129"/>
                  <a:gd name="f116" fmla="val 36"/>
                  <a:gd name="f117" fmla="val 37"/>
                  <a:gd name="f118" fmla="val 38"/>
                  <a:gd name="f119" fmla="val 115"/>
                  <a:gd name="f120" fmla="val 112"/>
                  <a:gd name="f121" fmla="val 40"/>
                  <a:gd name="f122" fmla="val 111"/>
                  <a:gd name="f123" fmla="val 41"/>
                  <a:gd name="f124" fmla="val 108"/>
                  <a:gd name="f125" fmla="val 104"/>
                  <a:gd name="f126" fmla="val 101"/>
                  <a:gd name="f127" fmla="val 100"/>
                  <a:gd name="f128" fmla="val 97"/>
                  <a:gd name="f129" fmla="val 44"/>
                  <a:gd name="f130" fmla="val 96"/>
                  <a:gd name="f131" fmla="val 43"/>
                  <a:gd name="f132" fmla="val 94"/>
                  <a:gd name="f133" fmla="val 87"/>
                  <a:gd name="f134" fmla="val 46"/>
                  <a:gd name="f135" fmla="val 89"/>
                  <a:gd name="f136" fmla="val 48"/>
                  <a:gd name="f137" fmla="val 83"/>
                  <a:gd name="f138" fmla="val 79"/>
                  <a:gd name="f139" fmla="val 77"/>
                  <a:gd name="f140" fmla="val 49"/>
                  <a:gd name="f141" fmla="val 74"/>
                  <a:gd name="f142" fmla="val 51"/>
                  <a:gd name="f143" fmla="val 69"/>
                  <a:gd name="f144" fmla="val 67"/>
                  <a:gd name="f145" fmla="val 52"/>
                  <a:gd name="f146" fmla="val 65"/>
                  <a:gd name="f147" fmla="val 55"/>
                  <a:gd name="f148" fmla="val 56"/>
                  <a:gd name="f149" fmla="val 64"/>
                  <a:gd name="f150" fmla="val 58"/>
                  <a:gd name="f151" fmla="val 60"/>
                  <a:gd name="f152" fmla="val 61"/>
                  <a:gd name="f153" fmla="val 68"/>
                  <a:gd name="f154" fmla="val 62"/>
                  <a:gd name="f155" fmla="val 18"/>
                  <a:gd name="f156" fmla="+- 0 0 -90"/>
                  <a:gd name="f157" fmla="*/ f3 1 162"/>
                  <a:gd name="f158" fmla="*/ f4 1 73"/>
                  <a:gd name="f159" fmla="+- f7 0 f5"/>
                  <a:gd name="f160" fmla="+- f6 0 f5"/>
                  <a:gd name="f161" fmla="*/ f156 f0 1"/>
                  <a:gd name="f162" fmla="*/ f160 1 162"/>
                  <a:gd name="f163" fmla="*/ f159 1 73"/>
                  <a:gd name="f164" fmla="*/ f161 1 f2"/>
                  <a:gd name="f165" fmla="*/ 50 1 f162"/>
                  <a:gd name="f166" fmla="*/ 3 1 f163"/>
                  <a:gd name="f167" fmla="*/ 70 1 f162"/>
                  <a:gd name="f168" fmla="*/ 4 1 f163"/>
                  <a:gd name="f169" fmla="*/ 88 1 f162"/>
                  <a:gd name="f170" fmla="*/ 105 1 f162"/>
                  <a:gd name="f171" fmla="*/ 124 1 f162"/>
                  <a:gd name="f172" fmla="*/ 141 1 f162"/>
                  <a:gd name="f173" fmla="*/ 5 1 f163"/>
                  <a:gd name="f174" fmla="*/ 146 1 f162"/>
                  <a:gd name="f175" fmla="*/ 9 1 f163"/>
                  <a:gd name="f176" fmla="*/ 157 1 f162"/>
                  <a:gd name="f177" fmla="*/ 10 1 f163"/>
                  <a:gd name="f178" fmla="*/ 156 1 f162"/>
                  <a:gd name="f179" fmla="*/ 12 1 f163"/>
                  <a:gd name="f180" fmla="*/ 150 1 f162"/>
                  <a:gd name="f181" fmla="*/ 16 1 f163"/>
                  <a:gd name="f182" fmla="*/ 21 1 f163"/>
                  <a:gd name="f183" fmla="*/ 131 1 f162"/>
                  <a:gd name="f184" fmla="*/ 22 1 f163"/>
                  <a:gd name="f185" fmla="*/ 135 1 f162"/>
                  <a:gd name="f186" fmla="*/ 26 1 f163"/>
                  <a:gd name="f187" fmla="*/ 28 1 f163"/>
                  <a:gd name="f188" fmla="*/ 128 1 f162"/>
                  <a:gd name="f189" fmla="*/ 123 1 f162"/>
                  <a:gd name="f190" fmla="*/ 30 1 f163"/>
                  <a:gd name="f191" fmla="*/ 126 1 f162"/>
                  <a:gd name="f192" fmla="*/ 31 1 f163"/>
                  <a:gd name="f193" fmla="*/ 133 1 f162"/>
                  <a:gd name="f194" fmla="*/ 34 1 f163"/>
                  <a:gd name="f195" fmla="*/ 120 1 f162"/>
                  <a:gd name="f196" fmla="*/ 38 1 f163"/>
                  <a:gd name="f197" fmla="*/ 106 1 f162"/>
                  <a:gd name="f198" fmla="*/ 40 1 f163"/>
                  <a:gd name="f199" fmla="*/ 96 1 f162"/>
                  <a:gd name="f200" fmla="*/ 43 1 f163"/>
                  <a:gd name="f201" fmla="*/ 84 1 f162"/>
                  <a:gd name="f202" fmla="*/ 47 1 f163"/>
                  <a:gd name="f203" fmla="*/ 75 1 f162"/>
                  <a:gd name="f204" fmla="*/ 48 1 f163"/>
                  <a:gd name="f205" fmla="*/ 69 1 f162"/>
                  <a:gd name="f206" fmla="*/ 53 1 f163"/>
                  <a:gd name="f207" fmla="*/ 60 1 f162"/>
                  <a:gd name="f208" fmla="*/ 59 1 f163"/>
                  <a:gd name="f209" fmla="*/ 55 1 f162"/>
                  <a:gd name="f210" fmla="*/ 67 1 f163"/>
                  <a:gd name="f211" fmla="*/ 46 1 f162"/>
                  <a:gd name="f212" fmla="*/ 70 1 f163"/>
                  <a:gd name="f213" fmla="*/ 39 1 f162"/>
                  <a:gd name="f214" fmla="*/ 68 1 f163"/>
                  <a:gd name="f215" fmla="*/ 32 1 f162"/>
                  <a:gd name="f216" fmla="*/ 62 1 f163"/>
                  <a:gd name="f217" fmla="*/ 30 1 f162"/>
                  <a:gd name="f218" fmla="*/ 54 1 f163"/>
                  <a:gd name="f219" fmla="*/ 26 1 f162"/>
                  <a:gd name="f220" fmla="*/ 49 1 f163"/>
                  <a:gd name="f221" fmla="*/ 27 1 f162"/>
                  <a:gd name="f222" fmla="*/ 37 1 f162"/>
                  <a:gd name="f223" fmla="*/ 41 1 f162"/>
                  <a:gd name="f224" fmla="*/ 35 1 f163"/>
                  <a:gd name="f225" fmla="*/ 34 1 f162"/>
                  <a:gd name="f226" fmla="*/ 32 1 f163"/>
                  <a:gd name="f227" fmla="*/ 43 1 f162"/>
                  <a:gd name="f228" fmla="*/ 38 1 f162"/>
                  <a:gd name="f229" fmla="*/ 29 1 f163"/>
                  <a:gd name="f230" fmla="*/ 31 1 f162"/>
                  <a:gd name="f231" fmla="*/ 35 1 f162"/>
                  <a:gd name="f232" fmla="*/ 29 1 f162"/>
                  <a:gd name="f233" fmla="*/ 17 1 f163"/>
                  <a:gd name="f234" fmla="*/ 14 1 f162"/>
                  <a:gd name="f235" fmla="*/ 15 1 f163"/>
                  <a:gd name="f236" fmla="*/ 7 1 f162"/>
                  <a:gd name="f237" fmla="*/ 13 1 f162"/>
                  <a:gd name="f238" fmla="*/ 11 1 f162"/>
                  <a:gd name="f239" fmla="*/ 23 1 f162"/>
                  <a:gd name="f240" fmla="*/ 0 1 f162"/>
                  <a:gd name="f241" fmla="*/ f6 1 f162"/>
                  <a:gd name="f242" fmla="*/ 0 1 f163"/>
                  <a:gd name="f243" fmla="*/ f7 1 f163"/>
                  <a:gd name="f244" fmla="+- f164 0 f1"/>
                  <a:gd name="f245" fmla="*/ f240 f157 1"/>
                  <a:gd name="f246" fmla="*/ f241 f157 1"/>
                  <a:gd name="f247" fmla="*/ f243 f158 1"/>
                  <a:gd name="f248" fmla="*/ f242 f158 1"/>
                  <a:gd name="f249" fmla="*/ f165 f157 1"/>
                  <a:gd name="f250" fmla="*/ f166 f158 1"/>
                  <a:gd name="f251" fmla="*/ f167 f157 1"/>
                  <a:gd name="f252" fmla="*/ f168 f158 1"/>
                  <a:gd name="f253" fmla="*/ f169 f157 1"/>
                  <a:gd name="f254" fmla="*/ f170 f157 1"/>
                  <a:gd name="f255" fmla="*/ f171 f157 1"/>
                  <a:gd name="f256" fmla="*/ f172 f157 1"/>
                  <a:gd name="f257" fmla="*/ f173 f158 1"/>
                  <a:gd name="f258" fmla="*/ f174 f157 1"/>
                  <a:gd name="f259" fmla="*/ f175 f158 1"/>
                  <a:gd name="f260" fmla="*/ f176 f157 1"/>
                  <a:gd name="f261" fmla="*/ f177 f158 1"/>
                  <a:gd name="f262" fmla="*/ f178 f157 1"/>
                  <a:gd name="f263" fmla="*/ f179 f158 1"/>
                  <a:gd name="f264" fmla="*/ f180 f157 1"/>
                  <a:gd name="f265" fmla="*/ f181 f158 1"/>
                  <a:gd name="f266" fmla="*/ f182 f158 1"/>
                  <a:gd name="f267" fmla="*/ f183 f157 1"/>
                  <a:gd name="f268" fmla="*/ f184 f158 1"/>
                  <a:gd name="f269" fmla="*/ f185 f157 1"/>
                  <a:gd name="f270" fmla="*/ f186 f158 1"/>
                  <a:gd name="f271" fmla="*/ f187 f158 1"/>
                  <a:gd name="f272" fmla="*/ f188 f157 1"/>
                  <a:gd name="f273" fmla="*/ f189 f157 1"/>
                  <a:gd name="f274" fmla="*/ f190 f158 1"/>
                  <a:gd name="f275" fmla="*/ f191 f157 1"/>
                  <a:gd name="f276" fmla="*/ f192 f158 1"/>
                  <a:gd name="f277" fmla="*/ f193 f157 1"/>
                  <a:gd name="f278" fmla="*/ f194 f158 1"/>
                  <a:gd name="f279" fmla="*/ f195 f157 1"/>
                  <a:gd name="f280" fmla="*/ f196 f158 1"/>
                  <a:gd name="f281" fmla="*/ f197 f157 1"/>
                  <a:gd name="f282" fmla="*/ f198 f158 1"/>
                  <a:gd name="f283" fmla="*/ f199 f157 1"/>
                  <a:gd name="f284" fmla="*/ f200 f158 1"/>
                  <a:gd name="f285" fmla="*/ f201 f157 1"/>
                  <a:gd name="f286" fmla="*/ f202 f158 1"/>
                  <a:gd name="f287" fmla="*/ f203 f157 1"/>
                  <a:gd name="f288" fmla="*/ f204 f158 1"/>
                  <a:gd name="f289" fmla="*/ f205 f157 1"/>
                  <a:gd name="f290" fmla="*/ f206 f158 1"/>
                  <a:gd name="f291" fmla="*/ f207 f157 1"/>
                  <a:gd name="f292" fmla="*/ f208 f158 1"/>
                  <a:gd name="f293" fmla="*/ f209 f157 1"/>
                  <a:gd name="f294" fmla="*/ f210 f158 1"/>
                  <a:gd name="f295" fmla="*/ f211 f157 1"/>
                  <a:gd name="f296" fmla="*/ f212 f158 1"/>
                  <a:gd name="f297" fmla="*/ f213 f157 1"/>
                  <a:gd name="f298" fmla="*/ f214 f158 1"/>
                  <a:gd name="f299" fmla="*/ f215 f157 1"/>
                  <a:gd name="f300" fmla="*/ f216 f158 1"/>
                  <a:gd name="f301" fmla="*/ f217 f157 1"/>
                  <a:gd name="f302" fmla="*/ f218 f158 1"/>
                  <a:gd name="f303" fmla="*/ f219 f157 1"/>
                  <a:gd name="f304" fmla="*/ f220 f158 1"/>
                  <a:gd name="f305" fmla="*/ f221 f157 1"/>
                  <a:gd name="f306" fmla="*/ f222 f157 1"/>
                  <a:gd name="f307" fmla="*/ f223 f157 1"/>
                  <a:gd name="f308" fmla="*/ f224 f158 1"/>
                  <a:gd name="f309" fmla="*/ f225 f157 1"/>
                  <a:gd name="f310" fmla="*/ f226 f158 1"/>
                  <a:gd name="f311" fmla="*/ f227 f157 1"/>
                  <a:gd name="f312" fmla="*/ f228 f157 1"/>
                  <a:gd name="f313" fmla="*/ f229 f158 1"/>
                  <a:gd name="f314" fmla="*/ f230 f157 1"/>
                  <a:gd name="f315" fmla="*/ f231 f157 1"/>
                  <a:gd name="f316" fmla="*/ f232 f157 1"/>
                  <a:gd name="f317" fmla="*/ f233 f158 1"/>
                  <a:gd name="f318" fmla="*/ f234 f157 1"/>
                  <a:gd name="f319" fmla="*/ f235 f158 1"/>
                  <a:gd name="f320" fmla="*/ f236 f157 1"/>
                  <a:gd name="f321" fmla="*/ f237 f157 1"/>
                  <a:gd name="f322" fmla="*/ f238 f157 1"/>
                  <a:gd name="f323" fmla="*/ f239 f157 1"/>
                </a:gdLst>
                <a:ahLst/>
                <a:cxnLst>
                  <a:cxn ang="3cd4">
                    <a:pos x="hc" y="t"/>
                  </a:cxn>
                  <a:cxn ang="0">
                    <a:pos x="r" y="vc"/>
                  </a:cxn>
                  <a:cxn ang="cd4">
                    <a:pos x="hc" y="b"/>
                  </a:cxn>
                  <a:cxn ang="cd2">
                    <a:pos x="l" y="vc"/>
                  </a:cxn>
                  <a:cxn ang="f244">
                    <a:pos x="f249" y="f250"/>
                  </a:cxn>
                  <a:cxn ang="f244">
                    <a:pos x="f251" y="f252"/>
                  </a:cxn>
                  <a:cxn ang="f244">
                    <a:pos x="f253" y="f250"/>
                  </a:cxn>
                  <a:cxn ang="f244">
                    <a:pos x="f254" y="f250"/>
                  </a:cxn>
                  <a:cxn ang="f244">
                    <a:pos x="f255" y="f250"/>
                  </a:cxn>
                  <a:cxn ang="f244">
                    <a:pos x="f256" y="f257"/>
                  </a:cxn>
                  <a:cxn ang="f244">
                    <a:pos x="f258" y="f257"/>
                  </a:cxn>
                  <a:cxn ang="f244">
                    <a:pos x="f258" y="f259"/>
                  </a:cxn>
                  <a:cxn ang="f244">
                    <a:pos x="f260" y="f252"/>
                  </a:cxn>
                  <a:cxn ang="f244">
                    <a:pos x="f260" y="f261"/>
                  </a:cxn>
                  <a:cxn ang="f244">
                    <a:pos x="f262" y="f263"/>
                  </a:cxn>
                  <a:cxn ang="f244">
                    <a:pos x="f264" y="f265"/>
                  </a:cxn>
                  <a:cxn ang="f244">
                    <a:pos x="f258" y="f266"/>
                  </a:cxn>
                  <a:cxn ang="f244">
                    <a:pos x="f267" y="f268"/>
                  </a:cxn>
                  <a:cxn ang="f244">
                    <a:pos x="f269" y="f270"/>
                  </a:cxn>
                  <a:cxn ang="f244">
                    <a:pos x="f256" y="f271"/>
                  </a:cxn>
                  <a:cxn ang="f244">
                    <a:pos x="f272" y="f271"/>
                  </a:cxn>
                  <a:cxn ang="f244">
                    <a:pos x="f273" y="f274"/>
                  </a:cxn>
                  <a:cxn ang="f244">
                    <a:pos x="f275" y="f276"/>
                  </a:cxn>
                  <a:cxn ang="f244">
                    <a:pos x="f277" y="f278"/>
                  </a:cxn>
                  <a:cxn ang="f244">
                    <a:pos x="f279" y="f280"/>
                  </a:cxn>
                  <a:cxn ang="f244">
                    <a:pos x="f281" y="f282"/>
                  </a:cxn>
                  <a:cxn ang="f244">
                    <a:pos x="f283" y="f284"/>
                  </a:cxn>
                  <a:cxn ang="f244">
                    <a:pos x="f285" y="f286"/>
                  </a:cxn>
                  <a:cxn ang="f244">
                    <a:pos x="f287" y="f288"/>
                  </a:cxn>
                  <a:cxn ang="f244">
                    <a:pos x="f289" y="f290"/>
                  </a:cxn>
                  <a:cxn ang="f244">
                    <a:pos x="f291" y="f292"/>
                  </a:cxn>
                  <a:cxn ang="f244">
                    <a:pos x="f293" y="f294"/>
                  </a:cxn>
                  <a:cxn ang="f244">
                    <a:pos x="f295" y="f296"/>
                  </a:cxn>
                  <a:cxn ang="f244">
                    <a:pos x="f297" y="f298"/>
                  </a:cxn>
                  <a:cxn ang="f244">
                    <a:pos x="f299" y="f300"/>
                  </a:cxn>
                  <a:cxn ang="f244">
                    <a:pos x="f301" y="f302"/>
                  </a:cxn>
                  <a:cxn ang="f244">
                    <a:pos x="f303" y="f304"/>
                  </a:cxn>
                  <a:cxn ang="f244">
                    <a:pos x="f305" y="f284"/>
                  </a:cxn>
                  <a:cxn ang="f244">
                    <a:pos x="f306" y="f282"/>
                  </a:cxn>
                  <a:cxn ang="f244">
                    <a:pos x="f307" y="f308"/>
                  </a:cxn>
                  <a:cxn ang="f244">
                    <a:pos x="f309" y="f310"/>
                  </a:cxn>
                  <a:cxn ang="f244">
                    <a:pos x="f311" y="f276"/>
                  </a:cxn>
                  <a:cxn ang="f244">
                    <a:pos x="f312" y="f313"/>
                  </a:cxn>
                  <a:cxn ang="f244">
                    <a:pos x="f314" y="f271"/>
                  </a:cxn>
                  <a:cxn ang="f244">
                    <a:pos x="f315" y="f268"/>
                  </a:cxn>
                  <a:cxn ang="f244">
                    <a:pos x="f316" y="f317"/>
                  </a:cxn>
                  <a:cxn ang="f244">
                    <a:pos x="f318" y="f319"/>
                  </a:cxn>
                  <a:cxn ang="f244">
                    <a:pos x="f320" y="f319"/>
                  </a:cxn>
                  <a:cxn ang="f244">
                    <a:pos x="f321" y="f263"/>
                  </a:cxn>
                  <a:cxn ang="f244">
                    <a:pos x="f322" y="f259"/>
                  </a:cxn>
                  <a:cxn ang="f244">
                    <a:pos x="f323" y="f257"/>
                  </a:cxn>
                </a:cxnLst>
                <a:rect l="f245" t="f248" r="f246" b="f247"/>
                <a:pathLst>
                  <a:path w="162" h="73">
                    <a:moveTo>
                      <a:pt x="f8" y="f9"/>
                    </a:moveTo>
                    <a:cubicBezTo>
                      <a:pt x="f10" y="f11"/>
                      <a:pt x="f10" y="f9"/>
                      <a:pt x="f12" y="f9"/>
                    </a:cubicBezTo>
                    <a:cubicBezTo>
                      <a:pt x="f13" y="f11"/>
                      <a:pt x="f13" y="f9"/>
                      <a:pt x="f14" y="f11"/>
                    </a:cubicBezTo>
                    <a:cubicBezTo>
                      <a:pt x="f15" y="f16"/>
                      <a:pt x="f17" y="f9"/>
                      <a:pt x="f18" y="f11"/>
                    </a:cubicBezTo>
                    <a:cubicBezTo>
                      <a:pt x="f19" y="f16"/>
                      <a:pt x="f19" y="f20"/>
                      <a:pt x="f21" y="f9"/>
                    </a:cubicBezTo>
                    <a:cubicBezTo>
                      <a:pt x="f22" y="f16"/>
                      <a:pt x="f23" y="f20"/>
                      <a:pt x="f24" y="f9"/>
                    </a:cubicBezTo>
                    <a:cubicBezTo>
                      <a:pt x="f24" y="f16"/>
                      <a:pt x="f25" y="f16"/>
                      <a:pt x="f26" y="f11"/>
                    </a:cubicBezTo>
                    <a:cubicBezTo>
                      <a:pt x="f27" y="f9"/>
                      <a:pt x="f28" y="f11"/>
                      <a:pt x="f29" y="f16"/>
                    </a:cubicBezTo>
                    <a:cubicBezTo>
                      <a:pt x="f30" y="f16"/>
                      <a:pt x="f31" y="f9"/>
                      <a:pt x="f32" y="f11"/>
                    </a:cubicBezTo>
                    <a:cubicBezTo>
                      <a:pt x="f33" y="f16"/>
                      <a:pt x="f33" y="f9"/>
                      <a:pt x="f34" y="f11"/>
                    </a:cubicBezTo>
                    <a:cubicBezTo>
                      <a:pt x="f35" y="f11"/>
                      <a:pt x="f36" y="f9"/>
                      <a:pt x="f37" y="f11"/>
                    </a:cubicBezTo>
                    <a:cubicBezTo>
                      <a:pt x="f38" y="f16"/>
                      <a:pt x="f39" y="f16"/>
                      <a:pt x="f40" y="f11"/>
                    </a:cubicBezTo>
                    <a:cubicBezTo>
                      <a:pt x="f41" y="f9"/>
                      <a:pt x="f41" y="f9"/>
                      <a:pt x="f42" y="f16"/>
                    </a:cubicBezTo>
                    <a:cubicBezTo>
                      <a:pt x="f43" y="f5"/>
                      <a:pt x="f44" y="f9"/>
                      <a:pt x="f45" y="f11"/>
                    </a:cubicBezTo>
                    <a:cubicBezTo>
                      <a:pt x="f46" y="f16"/>
                      <a:pt x="f46" y="f9"/>
                      <a:pt x="f47" y="f11"/>
                    </a:cubicBezTo>
                    <a:cubicBezTo>
                      <a:pt x="f48" y="f11"/>
                      <a:pt x="f49" y="f20"/>
                      <a:pt x="f50" y="f9"/>
                    </a:cubicBezTo>
                    <a:cubicBezTo>
                      <a:pt x="f51" y="f11"/>
                      <a:pt x="f52" y="f9"/>
                      <a:pt x="f53" y="f9"/>
                    </a:cubicBezTo>
                    <a:cubicBezTo>
                      <a:pt x="f54" y="f11"/>
                      <a:pt x="f55" y="f9"/>
                      <a:pt x="f55" y="f20"/>
                    </a:cubicBezTo>
                    <a:cubicBezTo>
                      <a:pt x="f56" y="f57"/>
                      <a:pt x="f56" y="f9"/>
                      <a:pt x="f58" y="f11"/>
                    </a:cubicBezTo>
                    <a:cubicBezTo>
                      <a:pt x="f58" y="f11"/>
                      <a:pt x="f59" y="f11"/>
                      <a:pt x="f60" y="f9"/>
                    </a:cubicBezTo>
                    <a:cubicBezTo>
                      <a:pt x="f61" y="f9"/>
                      <a:pt x="f62" y="f9"/>
                      <a:pt x="f60" y="f20"/>
                    </a:cubicBezTo>
                    <a:cubicBezTo>
                      <a:pt x="f63" y="f57"/>
                      <a:pt x="f63" y="f64"/>
                      <a:pt x="f63" y="f64"/>
                    </a:cubicBezTo>
                    <a:cubicBezTo>
                      <a:pt x="f63" y="f64"/>
                      <a:pt x="f60" y="f20"/>
                      <a:pt x="f65" y="f57"/>
                    </a:cubicBezTo>
                    <a:cubicBezTo>
                      <a:pt x="f66" y="f57"/>
                      <a:pt x="f65" y="f67"/>
                      <a:pt x="f60" y="f68"/>
                    </a:cubicBezTo>
                    <a:cubicBezTo>
                      <a:pt x="f63" y="f69"/>
                      <a:pt x="f61" y="f68"/>
                      <a:pt x="f62" y="f67"/>
                    </a:cubicBezTo>
                    <a:cubicBezTo>
                      <a:pt x="f70" y="f64"/>
                      <a:pt x="f65" y="f57"/>
                      <a:pt x="f66" y="f9"/>
                    </a:cubicBezTo>
                    <a:cubicBezTo>
                      <a:pt x="f71" y="f16"/>
                      <a:pt x="f72" y="f9"/>
                      <a:pt x="f73" y="f9"/>
                    </a:cubicBezTo>
                    <a:cubicBezTo>
                      <a:pt x="f74" y="f11"/>
                      <a:pt x="f6" y="f11"/>
                      <a:pt x="f74" y="f20"/>
                    </a:cubicBezTo>
                    <a:cubicBezTo>
                      <a:pt x="f75" y="f57"/>
                      <a:pt x="f76" y="f57"/>
                      <a:pt x="f77" y="f64"/>
                    </a:cubicBezTo>
                    <a:cubicBezTo>
                      <a:pt x="f75" y="f67"/>
                      <a:pt x="f74" y="f67"/>
                      <a:pt x="f73" y="f78"/>
                    </a:cubicBezTo>
                    <a:cubicBezTo>
                      <a:pt x="f72" y="f69"/>
                      <a:pt x="f72" y="f67"/>
                      <a:pt x="f79" y="f78"/>
                    </a:cubicBezTo>
                    <a:cubicBezTo>
                      <a:pt x="f66" y="f69"/>
                      <a:pt x="f66" y="f80"/>
                      <a:pt x="f71" y="f81"/>
                    </a:cubicBezTo>
                    <a:cubicBezTo>
                      <a:pt x="f79" y="f69"/>
                      <a:pt x="f79" y="f81"/>
                      <a:pt x="f75" y="f81"/>
                    </a:cubicBezTo>
                    <a:cubicBezTo>
                      <a:pt x="f74" y="f81"/>
                      <a:pt x="f75" y="f80"/>
                      <a:pt x="f79" y="f82"/>
                    </a:cubicBezTo>
                    <a:cubicBezTo>
                      <a:pt x="f66" y="f83"/>
                      <a:pt x="f71" y="f80"/>
                      <a:pt x="f66" y="f80"/>
                    </a:cubicBezTo>
                    <a:cubicBezTo>
                      <a:pt x="f61" y="f82"/>
                      <a:pt x="f65" y="f83"/>
                      <a:pt x="f66" y="f84"/>
                    </a:cubicBezTo>
                    <a:cubicBezTo>
                      <a:pt x="f71" y="f85"/>
                      <a:pt x="f61" y="f85"/>
                      <a:pt x="f62" y="f86"/>
                    </a:cubicBezTo>
                    <a:cubicBezTo>
                      <a:pt x="f70" y="f87"/>
                      <a:pt x="f66" y="f86"/>
                      <a:pt x="f62" y="f88"/>
                    </a:cubicBezTo>
                    <a:cubicBezTo>
                      <a:pt x="f61" y="f89"/>
                      <a:pt x="f59" y="f86"/>
                      <a:pt x="f60" y="f88"/>
                    </a:cubicBezTo>
                    <a:cubicBezTo>
                      <a:pt x="f61" y="f89"/>
                      <a:pt x="f58" y="f90"/>
                      <a:pt x="f55" y="f89"/>
                    </a:cubicBezTo>
                    <a:cubicBezTo>
                      <a:pt x="f91" y="f88"/>
                      <a:pt x="f91" y="f90"/>
                      <a:pt x="f52" y="f89"/>
                    </a:cubicBezTo>
                    <a:cubicBezTo>
                      <a:pt x="f92" y="f88"/>
                      <a:pt x="f51" y="f89"/>
                      <a:pt x="f93" y="f89"/>
                    </a:cubicBezTo>
                    <a:cubicBezTo>
                      <a:pt x="f48" y="f90"/>
                      <a:pt x="f48" y="f94"/>
                      <a:pt x="f50" y="f94"/>
                    </a:cubicBezTo>
                    <a:cubicBezTo>
                      <a:pt x="f92" y="f90"/>
                      <a:pt x="f93" y="f95"/>
                      <a:pt x="f92" y="f96"/>
                    </a:cubicBezTo>
                    <a:cubicBezTo>
                      <a:pt x="f97" y="f96"/>
                      <a:pt x="f51" y="f95"/>
                      <a:pt x="f52" y="f95"/>
                    </a:cubicBezTo>
                    <a:cubicBezTo>
                      <a:pt x="f98" y="f95"/>
                      <a:pt x="f98" y="f99"/>
                      <a:pt x="f53" y="f96"/>
                    </a:cubicBezTo>
                    <a:cubicBezTo>
                      <a:pt x="f91" y="f94"/>
                      <a:pt x="f100" y="f99"/>
                      <a:pt x="f100" y="f95"/>
                    </a:cubicBezTo>
                    <a:cubicBezTo>
                      <a:pt x="f54" y="f96"/>
                      <a:pt x="f55" y="f95"/>
                      <a:pt x="f55" y="f101"/>
                    </a:cubicBezTo>
                    <a:cubicBezTo>
                      <a:pt x="f55" y="f102"/>
                      <a:pt x="f100" y="f103"/>
                      <a:pt x="f100" y="f102"/>
                    </a:cubicBezTo>
                    <a:cubicBezTo>
                      <a:pt x="f91" y="f104"/>
                      <a:pt x="f97" y="f105"/>
                      <a:pt x="f51" y="f103"/>
                    </a:cubicBezTo>
                    <a:cubicBezTo>
                      <a:pt x="f92" y="f101"/>
                      <a:pt x="f50" y="f101"/>
                      <a:pt x="f48" y="f101"/>
                    </a:cubicBezTo>
                    <a:cubicBezTo>
                      <a:pt x="f106" y="f99"/>
                      <a:pt x="f107" y="f95"/>
                      <a:pt x="f108" y="f99"/>
                    </a:cubicBezTo>
                    <a:cubicBezTo>
                      <a:pt x="f109" y="f99"/>
                      <a:pt x="f47" y="f99"/>
                      <a:pt x="f106" y="f101"/>
                    </a:cubicBezTo>
                    <a:cubicBezTo>
                      <a:pt x="f48" y="f103"/>
                      <a:pt x="f107" y="f103"/>
                      <a:pt x="f110" y="f105"/>
                    </a:cubicBezTo>
                    <a:cubicBezTo>
                      <a:pt x="f111" y="f102"/>
                      <a:pt x="f109" y="f104"/>
                      <a:pt x="f108" y="f104"/>
                    </a:cubicBezTo>
                    <a:cubicBezTo>
                      <a:pt x="f106" y="f102"/>
                      <a:pt x="f111" y="f112"/>
                      <a:pt x="f108" y="f112"/>
                    </a:cubicBezTo>
                    <a:cubicBezTo>
                      <a:pt x="f47" y="f112"/>
                      <a:pt x="f106" y="f104"/>
                      <a:pt x="f106" y="f102"/>
                    </a:cubicBezTo>
                    <a:cubicBezTo>
                      <a:pt x="f49" y="f105"/>
                      <a:pt x="f93" y="f104"/>
                      <a:pt x="f51" y="f104"/>
                    </a:cubicBezTo>
                    <a:cubicBezTo>
                      <a:pt x="f98" y="f104"/>
                      <a:pt x="f52" y="f104"/>
                      <a:pt x="f98" y="f104"/>
                    </a:cubicBezTo>
                    <a:cubicBezTo>
                      <a:pt x="f53" y="f112"/>
                      <a:pt x="f92" y="f112"/>
                      <a:pt x="f51" y="f113"/>
                    </a:cubicBezTo>
                    <a:cubicBezTo>
                      <a:pt x="f97" y="f114"/>
                      <a:pt x="f48" y="f114"/>
                      <a:pt x="f115" y="f116"/>
                    </a:cubicBezTo>
                    <a:cubicBezTo>
                      <a:pt x="f50" y="f117"/>
                      <a:pt x="f47" y="f116"/>
                      <a:pt x="f47" y="f117"/>
                    </a:cubicBezTo>
                    <a:cubicBezTo>
                      <a:pt x="f107" y="f118"/>
                      <a:pt x="f46" y="f117"/>
                      <a:pt x="f46" y="f118"/>
                    </a:cubicBezTo>
                    <a:cubicBezTo>
                      <a:pt x="f111" y="f8"/>
                      <a:pt x="f45" y="f118"/>
                      <a:pt x="f119" y="f8"/>
                    </a:cubicBezTo>
                    <a:cubicBezTo>
                      <a:pt x="f120" y="f121"/>
                      <a:pt x="f44" y="f118"/>
                      <a:pt x="f122" y="f121"/>
                    </a:cubicBezTo>
                    <a:cubicBezTo>
                      <a:pt x="f42" y="f123"/>
                      <a:pt x="f124" y="f8"/>
                      <a:pt x="f39" y="f121"/>
                    </a:cubicBezTo>
                    <a:cubicBezTo>
                      <a:pt x="f41" y="f123"/>
                      <a:pt x="f125" y="f8"/>
                      <a:pt x="f38" y="f118"/>
                    </a:cubicBezTo>
                    <a:cubicBezTo>
                      <a:pt x="f126" y="f117"/>
                      <a:pt x="f41" y="f121"/>
                      <a:pt x="f127" y="f121"/>
                    </a:cubicBezTo>
                    <a:cubicBezTo>
                      <a:pt x="f128" y="f8"/>
                      <a:pt x="f37" y="f129"/>
                      <a:pt x="f130" y="f131"/>
                    </a:cubicBezTo>
                    <a:cubicBezTo>
                      <a:pt x="f132" y="f10"/>
                      <a:pt x="f132" y="f12"/>
                      <a:pt x="f34" y="f12"/>
                    </a:cubicBezTo>
                    <a:cubicBezTo>
                      <a:pt x="f33" y="f129"/>
                      <a:pt x="f133" y="f12"/>
                      <a:pt x="f32" y="f134"/>
                    </a:cubicBezTo>
                    <a:cubicBezTo>
                      <a:pt x="f135" y="f136"/>
                      <a:pt x="f30" y="f13"/>
                      <a:pt x="f30" y="f13"/>
                    </a:cubicBezTo>
                    <a:cubicBezTo>
                      <a:pt x="f30" y="f13"/>
                      <a:pt x="f30" y="f13"/>
                      <a:pt x="f137" y="f134"/>
                    </a:cubicBezTo>
                    <a:cubicBezTo>
                      <a:pt x="f137" y="f12"/>
                      <a:pt x="f138" y="f12"/>
                      <a:pt x="f28" y="f13"/>
                    </a:cubicBezTo>
                    <a:cubicBezTo>
                      <a:pt x="f28" y="f136"/>
                      <a:pt x="f139" y="f136"/>
                      <a:pt x="f26" y="f136"/>
                    </a:cubicBezTo>
                    <a:cubicBezTo>
                      <a:pt x="f7" y="f136"/>
                      <a:pt x="f23" y="f140"/>
                      <a:pt x="f7" y="f14"/>
                    </a:cubicBezTo>
                    <a:cubicBezTo>
                      <a:pt x="f141" y="f142"/>
                      <a:pt x="f23" y="f142"/>
                      <a:pt x="f143" y="f14"/>
                    </a:cubicBezTo>
                    <a:cubicBezTo>
                      <a:pt x="f22" y="f14"/>
                      <a:pt x="f144" y="f145"/>
                      <a:pt x="f143" y="f15"/>
                    </a:cubicBezTo>
                    <a:cubicBezTo>
                      <a:pt x="f24" y="f17"/>
                      <a:pt x="f146" y="f17"/>
                      <a:pt x="f22" y="f147"/>
                    </a:cubicBezTo>
                    <a:cubicBezTo>
                      <a:pt x="f144" y="f148"/>
                      <a:pt x="f21" y="f18"/>
                      <a:pt x="f149" y="f18"/>
                    </a:cubicBezTo>
                    <a:cubicBezTo>
                      <a:pt x="f146" y="f150"/>
                      <a:pt x="f151" y="f150"/>
                      <a:pt x="f151" y="f19"/>
                    </a:cubicBezTo>
                    <a:cubicBezTo>
                      <a:pt x="f152" y="f19"/>
                      <a:pt x="f148" y="f19"/>
                      <a:pt x="f150" y="f152"/>
                    </a:cubicBezTo>
                    <a:cubicBezTo>
                      <a:pt x="f151" y="f149"/>
                      <a:pt x="f147" y="f149"/>
                      <a:pt x="f18" y="f146"/>
                    </a:cubicBezTo>
                    <a:cubicBezTo>
                      <a:pt x="f19" y="f22"/>
                      <a:pt x="f15" y="f22"/>
                      <a:pt x="f147" y="f144"/>
                    </a:cubicBezTo>
                    <a:cubicBezTo>
                      <a:pt x="f18" y="f153"/>
                      <a:pt x="f142" y="f144"/>
                      <a:pt x="f145" y="f24"/>
                    </a:cubicBezTo>
                    <a:cubicBezTo>
                      <a:pt x="f15" y="f7"/>
                      <a:pt x="f142" y="f23"/>
                      <a:pt x="f136" y="f23"/>
                    </a:cubicBezTo>
                    <a:cubicBezTo>
                      <a:pt x="f12" y="f25"/>
                      <a:pt x="f136" y="f23"/>
                      <a:pt x="f134" y="f24"/>
                    </a:cubicBezTo>
                    <a:cubicBezTo>
                      <a:pt x="f12" y="f24"/>
                      <a:pt x="f13" y="f143"/>
                      <a:pt x="f129" y="f153"/>
                    </a:cubicBezTo>
                    <a:cubicBezTo>
                      <a:pt x="f10" y="f153"/>
                      <a:pt x="f12" y="f22"/>
                      <a:pt x="f131" y="f144"/>
                    </a:cubicBezTo>
                    <a:cubicBezTo>
                      <a:pt x="f123" y="f144"/>
                      <a:pt x="f123" y="f153"/>
                      <a:pt x="f8" y="f153"/>
                    </a:cubicBezTo>
                    <a:cubicBezTo>
                      <a:pt x="f118" y="f143"/>
                      <a:pt x="f8" y="f153"/>
                      <a:pt x="f117" y="f144"/>
                    </a:cubicBezTo>
                    <a:cubicBezTo>
                      <a:pt x="f113" y="f144"/>
                      <a:pt x="f116" y="f146"/>
                      <a:pt x="f113" y="f146"/>
                    </a:cubicBezTo>
                    <a:cubicBezTo>
                      <a:pt x="f102" y="f149"/>
                      <a:pt x="f113" y="f154"/>
                      <a:pt x="f104" y="f154"/>
                    </a:cubicBezTo>
                    <a:cubicBezTo>
                      <a:pt x="f103" y="f152"/>
                      <a:pt x="f104" y="f151"/>
                      <a:pt x="f105" y="f19"/>
                    </a:cubicBezTo>
                    <a:cubicBezTo>
                      <a:pt x="f101" y="f19"/>
                      <a:pt x="f103" y="f18"/>
                      <a:pt x="f101" y="f148"/>
                    </a:cubicBezTo>
                    <a:cubicBezTo>
                      <a:pt x="f101" y="f17"/>
                      <a:pt x="f105" y="f147"/>
                      <a:pt x="f105" y="f17"/>
                    </a:cubicBezTo>
                    <a:cubicBezTo>
                      <a:pt x="f105" y="f15"/>
                      <a:pt x="f102" y="f15"/>
                      <a:pt x="f104" y="f145"/>
                    </a:cubicBezTo>
                    <a:cubicBezTo>
                      <a:pt x="f102" y="f142"/>
                      <a:pt x="f105" y="f15"/>
                      <a:pt x="f101" y="f17"/>
                    </a:cubicBezTo>
                    <a:cubicBezTo>
                      <a:pt x="f95" y="f147"/>
                      <a:pt x="f101" y="f142"/>
                      <a:pt x="f95" y="f140"/>
                    </a:cubicBezTo>
                    <a:cubicBezTo>
                      <a:pt x="f94" y="f13"/>
                      <a:pt x="f96" y="f13"/>
                      <a:pt x="f99" y="f13"/>
                    </a:cubicBezTo>
                    <a:cubicBezTo>
                      <a:pt x="f103" y="f13"/>
                      <a:pt x="f103" y="f13"/>
                      <a:pt x="f99" y="f12"/>
                    </a:cubicBezTo>
                    <a:cubicBezTo>
                      <a:pt x="f96" y="f131"/>
                      <a:pt x="f103" y="f129"/>
                      <a:pt x="f99" y="f131"/>
                    </a:cubicBezTo>
                    <a:cubicBezTo>
                      <a:pt x="f95" y="f123"/>
                      <a:pt x="f102" y="f10"/>
                      <a:pt x="f105" y="f123"/>
                    </a:cubicBezTo>
                    <a:cubicBezTo>
                      <a:pt x="f101" y="f121"/>
                      <a:pt x="f105" y="f121"/>
                      <a:pt x="f112" y="f8"/>
                    </a:cubicBezTo>
                    <a:cubicBezTo>
                      <a:pt x="f114" y="f118"/>
                      <a:pt x="f114" y="f123"/>
                      <a:pt x="f117" y="f121"/>
                    </a:cubicBezTo>
                    <a:cubicBezTo>
                      <a:pt x="f8" y="f118"/>
                      <a:pt x="f113" y="f8"/>
                      <a:pt x="f114" y="f118"/>
                    </a:cubicBezTo>
                    <a:cubicBezTo>
                      <a:pt x="f116" y="f116"/>
                      <a:pt x="f121" y="f118"/>
                      <a:pt x="f8" y="f117"/>
                    </a:cubicBezTo>
                    <a:cubicBezTo>
                      <a:pt x="f8" y="f116"/>
                      <a:pt x="f10" y="f116"/>
                      <a:pt x="f123" y="f114"/>
                    </a:cubicBezTo>
                    <a:cubicBezTo>
                      <a:pt x="f121" y="f114"/>
                      <a:pt x="f10" y="f113"/>
                      <a:pt x="f123" y="f112"/>
                    </a:cubicBezTo>
                    <a:cubicBezTo>
                      <a:pt x="f123" y="f104"/>
                      <a:pt x="f118" y="f112"/>
                      <a:pt x="f118" y="f112"/>
                    </a:cubicBezTo>
                    <a:cubicBezTo>
                      <a:pt x="f117" y="f112"/>
                      <a:pt x="f114" y="f104"/>
                      <a:pt x="f113" y="f104"/>
                    </a:cubicBezTo>
                    <a:cubicBezTo>
                      <a:pt x="f112" y="f104"/>
                      <a:pt x="f104" y="f102"/>
                      <a:pt x="f112" y="f102"/>
                    </a:cubicBezTo>
                    <a:cubicBezTo>
                      <a:pt x="f116" y="f105"/>
                      <a:pt x="f114" y="f102"/>
                      <a:pt x="f117" y="f105"/>
                    </a:cubicBezTo>
                    <a:cubicBezTo>
                      <a:pt x="f118" y="f105"/>
                      <a:pt x="f123" y="f102"/>
                      <a:pt x="f131" y="f102"/>
                    </a:cubicBezTo>
                    <a:cubicBezTo>
                      <a:pt x="f129" y="f105"/>
                      <a:pt x="f123" y="f105"/>
                      <a:pt x="f10" y="f105"/>
                    </a:cubicBezTo>
                    <a:cubicBezTo>
                      <a:pt x="f131" y="f103"/>
                      <a:pt x="f118" y="f105"/>
                      <a:pt x="f121" y="f103"/>
                    </a:cubicBezTo>
                    <a:cubicBezTo>
                      <a:pt x="f10" y="f99"/>
                      <a:pt x="f121" y="f101"/>
                      <a:pt x="f118" y="f103"/>
                    </a:cubicBezTo>
                    <a:cubicBezTo>
                      <a:pt x="f117" y="f105"/>
                      <a:pt x="f114" y="f101"/>
                      <a:pt x="f116" y="f101"/>
                    </a:cubicBezTo>
                    <a:cubicBezTo>
                      <a:pt x="f117" y="f99"/>
                      <a:pt x="f116" y="f103"/>
                      <a:pt x="f112" y="f103"/>
                    </a:cubicBezTo>
                    <a:cubicBezTo>
                      <a:pt x="f102" y="f103"/>
                      <a:pt x="f102" y="f103"/>
                      <a:pt x="f102" y="f101"/>
                    </a:cubicBezTo>
                    <a:cubicBezTo>
                      <a:pt x="f102" y="f99"/>
                      <a:pt x="f105" y="f99"/>
                      <a:pt x="f104" y="f95"/>
                    </a:cubicBezTo>
                    <a:cubicBezTo>
                      <a:pt x="f113" y="f95"/>
                      <a:pt x="f112" y="f96"/>
                      <a:pt x="f114" y="f94"/>
                    </a:cubicBezTo>
                    <a:cubicBezTo>
                      <a:pt x="f116" y="f94"/>
                      <a:pt x="f113" y="f90"/>
                      <a:pt x="f114" y="f89"/>
                    </a:cubicBezTo>
                    <a:cubicBezTo>
                      <a:pt x="f117" y="f88"/>
                      <a:pt x="f104" y="f88"/>
                      <a:pt x="f113" y="f87"/>
                    </a:cubicBezTo>
                    <a:cubicBezTo>
                      <a:pt x="f114" y="f86"/>
                      <a:pt x="f102" y="f86"/>
                      <a:pt x="f104" y="f86"/>
                    </a:cubicBezTo>
                    <a:cubicBezTo>
                      <a:pt x="f113" y="f155"/>
                      <a:pt x="f104" y="f85"/>
                      <a:pt x="f103" y="f85"/>
                    </a:cubicBezTo>
                    <a:cubicBezTo>
                      <a:pt x="f99" y="f85"/>
                      <a:pt x="f103" y="f84"/>
                      <a:pt x="f95" y="f85"/>
                    </a:cubicBezTo>
                    <a:cubicBezTo>
                      <a:pt x="f94" y="f85"/>
                      <a:pt x="f89" y="f83"/>
                      <a:pt x="f86" y="f84"/>
                    </a:cubicBezTo>
                    <a:cubicBezTo>
                      <a:pt x="f84" y="f84"/>
                      <a:pt x="f84" y="f83"/>
                      <a:pt x="f82" y="f83"/>
                    </a:cubicBezTo>
                    <a:cubicBezTo>
                      <a:pt x="f81" y="f84"/>
                      <a:pt x="f81" y="f83"/>
                      <a:pt x="f78" y="f84"/>
                    </a:cubicBezTo>
                    <a:cubicBezTo>
                      <a:pt x="f67" y="f84"/>
                      <a:pt x="f68" y="f155"/>
                      <a:pt x="f57" y="f85"/>
                    </a:cubicBezTo>
                    <a:cubicBezTo>
                      <a:pt x="f11" y="f83"/>
                      <a:pt x="f11" y="f84"/>
                      <a:pt x="f64" y="f83"/>
                    </a:cubicBezTo>
                    <a:cubicBezTo>
                      <a:pt x="f78" y="f80"/>
                      <a:pt x="f67" y="f82"/>
                      <a:pt x="f81" y="f80"/>
                    </a:cubicBezTo>
                    <a:cubicBezTo>
                      <a:pt x="f85" y="f80"/>
                      <a:pt x="f86" y="f80"/>
                      <a:pt x="f83" y="f80"/>
                    </a:cubicBezTo>
                    <a:cubicBezTo>
                      <a:pt x="f69" y="f81"/>
                      <a:pt x="f83" y="f69"/>
                      <a:pt x="f80" y="f81"/>
                    </a:cubicBezTo>
                    <a:cubicBezTo>
                      <a:pt x="f78" y="f81"/>
                      <a:pt x="f64" y="f81"/>
                      <a:pt x="f20" y="f69"/>
                    </a:cubicBezTo>
                    <a:cubicBezTo>
                      <a:pt x="f9" y="f69"/>
                      <a:pt x="f5" y="f69"/>
                      <a:pt x="f9" y="f78"/>
                    </a:cubicBezTo>
                    <a:cubicBezTo>
                      <a:pt x="f67" y="f67"/>
                      <a:pt x="f67" y="f68"/>
                      <a:pt x="f69" y="f68"/>
                    </a:cubicBezTo>
                    <a:cubicBezTo>
                      <a:pt x="f83" y="f68"/>
                      <a:pt x="f82" y="f78"/>
                      <a:pt x="f84" y="f68"/>
                    </a:cubicBezTo>
                    <a:cubicBezTo>
                      <a:pt x="f155" y="f67"/>
                      <a:pt x="f84" y="f67"/>
                      <a:pt x="f86" y="f64"/>
                    </a:cubicBezTo>
                    <a:cubicBezTo>
                      <a:pt x="f90" y="f57"/>
                      <a:pt x="f155" y="f20"/>
                      <a:pt x="f90" y="f20"/>
                    </a:cubicBezTo>
                    <a:cubicBezTo>
                      <a:pt x="f101" y="f20"/>
                      <a:pt x="f103" y="f57"/>
                      <a:pt x="f112" y="f20"/>
                    </a:cubicBezTo>
                    <a:cubicBezTo>
                      <a:pt x="f116" y="f9"/>
                      <a:pt x="f116" y="f2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23" name="Iceland">
                <a:extLst>
                  <a:ext uri="{FF2B5EF4-FFF2-40B4-BE49-F238E27FC236}">
                    <a16:creationId xmlns:a16="http://schemas.microsoft.com/office/drawing/2014/main" id="{FDCB7DE0-5C4A-B940-D832-C75B1B7956A7}"/>
                  </a:ext>
                </a:extLst>
              </p:cNvPr>
              <p:cNvSpPr/>
              <p:nvPr/>
            </p:nvSpPr>
            <p:spPr>
              <a:xfrm>
                <a:off x="6336243" y="2672443"/>
                <a:ext cx="192042" cy="62325"/>
              </a:xfrm>
              <a:custGeom>
                <a:avLst/>
                <a:gdLst>
                  <a:gd name="f0" fmla="val 10800000"/>
                  <a:gd name="f1" fmla="val 5400000"/>
                  <a:gd name="f2" fmla="val 180"/>
                  <a:gd name="f3" fmla="val w"/>
                  <a:gd name="f4" fmla="val h"/>
                  <a:gd name="f5" fmla="val 0"/>
                  <a:gd name="f6" fmla="val 36"/>
                  <a:gd name="f7" fmla="val 13"/>
                  <a:gd name="f8" fmla="val 4"/>
                  <a:gd name="f9" fmla="val 11"/>
                  <a:gd name="f10" fmla="val 5"/>
                  <a:gd name="f11" fmla="val 6"/>
                  <a:gd name="f12" fmla="val 7"/>
                  <a:gd name="f13" fmla="val 8"/>
                  <a:gd name="f14" fmla="val 10"/>
                  <a:gd name="f15" fmla="val 12"/>
                  <a:gd name="f16" fmla="val 14"/>
                  <a:gd name="f17" fmla="val 16"/>
                  <a:gd name="f18" fmla="val 17"/>
                  <a:gd name="f19" fmla="val 18"/>
                  <a:gd name="f20" fmla="val 19"/>
                  <a:gd name="f21" fmla="val 20"/>
                  <a:gd name="f22" fmla="val 21"/>
                  <a:gd name="f23" fmla="val 22"/>
                  <a:gd name="f24" fmla="val 23"/>
                  <a:gd name="f25" fmla="val 24"/>
                  <a:gd name="f26" fmla="val 25"/>
                  <a:gd name="f27" fmla="val 26"/>
                  <a:gd name="f28" fmla="val 27"/>
                  <a:gd name="f29" fmla="val 9"/>
                  <a:gd name="f30" fmla="val 28"/>
                  <a:gd name="f31" fmla="val 29"/>
                  <a:gd name="f32" fmla="val 30"/>
                  <a:gd name="f33" fmla="val 31"/>
                  <a:gd name="f34" fmla="val 32"/>
                  <a:gd name="f35" fmla="val 33"/>
                  <a:gd name="f36" fmla="val 34"/>
                  <a:gd name="f37" fmla="val 35"/>
                  <a:gd name="f38" fmla="val 3"/>
                  <a:gd name="f39" fmla="val 2"/>
                  <a:gd name="f40" fmla="val 1"/>
                  <a:gd name="f41" fmla="val 15"/>
                  <a:gd name="f42" fmla="+- 0 0 -90"/>
                  <a:gd name="f43" fmla="*/ f3 1 36"/>
                  <a:gd name="f44" fmla="*/ f4 1 13"/>
                  <a:gd name="f45" fmla="+- f7 0 f5"/>
                  <a:gd name="f46" fmla="+- f6 0 f5"/>
                  <a:gd name="f47" fmla="*/ f42 f0 1"/>
                  <a:gd name="f48" fmla="*/ f46 1 36"/>
                  <a:gd name="f49" fmla="*/ f45 1 13"/>
                  <a:gd name="f50" fmla="*/ f47 1 f2"/>
                  <a:gd name="f51" fmla="*/ 5 1 f48"/>
                  <a:gd name="f52" fmla="*/ 11 1 f49"/>
                  <a:gd name="f53" fmla="*/ 8 1 f48"/>
                  <a:gd name="f54" fmla="*/ 13 1 f48"/>
                  <a:gd name="f55" fmla="*/ 12 1 f49"/>
                  <a:gd name="f56" fmla="*/ 20 1 f48"/>
                  <a:gd name="f57" fmla="*/ 24 1 f48"/>
                  <a:gd name="f58" fmla="*/ 26 1 f48"/>
                  <a:gd name="f59" fmla="*/ 10 1 f49"/>
                  <a:gd name="f60" fmla="*/ 31 1 f48"/>
                  <a:gd name="f61" fmla="*/ 8 1 f49"/>
                  <a:gd name="f62" fmla="*/ 32 1 f48"/>
                  <a:gd name="f63" fmla="*/ 34 1 f48"/>
                  <a:gd name="f64" fmla="*/ 6 1 f49"/>
                  <a:gd name="f65" fmla="*/ 36 1 f48"/>
                  <a:gd name="f66" fmla="*/ 5 1 f49"/>
                  <a:gd name="f67" fmla="*/ 35 1 f48"/>
                  <a:gd name="f68" fmla="*/ 4 1 f49"/>
                  <a:gd name="f69" fmla="*/ 3 1 f49"/>
                  <a:gd name="f70" fmla="*/ 33 1 f48"/>
                  <a:gd name="f71" fmla="*/ 2 1 f49"/>
                  <a:gd name="f72" fmla="*/ 1 1 f49"/>
                  <a:gd name="f73" fmla="*/ 0 1 f49"/>
                  <a:gd name="f74" fmla="*/ 30 1 f48"/>
                  <a:gd name="f75" fmla="*/ 29 1 f48"/>
                  <a:gd name="f76" fmla="*/ 28 1 f48"/>
                  <a:gd name="f77" fmla="*/ 23 1 f48"/>
                  <a:gd name="f78" fmla="*/ 22 1 f48"/>
                  <a:gd name="f79" fmla="*/ 17 1 f48"/>
                  <a:gd name="f80" fmla="*/ 16 1 f48"/>
                  <a:gd name="f81" fmla="*/ 14 1 f48"/>
                  <a:gd name="f82" fmla="*/ 11 1 f48"/>
                  <a:gd name="f83" fmla="*/ 9 1 f48"/>
                  <a:gd name="f84" fmla="*/ 10 1 f48"/>
                  <a:gd name="f85" fmla="*/ 6 1 f48"/>
                  <a:gd name="f86" fmla="*/ 7 1 f48"/>
                  <a:gd name="f87" fmla="*/ 4 1 f48"/>
                  <a:gd name="f88" fmla="*/ 3 1 f48"/>
                  <a:gd name="f89" fmla="*/ 2 1 f48"/>
                  <a:gd name="f90" fmla="*/ 0 1 f48"/>
                  <a:gd name="f91" fmla="*/ 1 1 f48"/>
                  <a:gd name="f92" fmla="*/ 7 1 f49"/>
                  <a:gd name="f93" fmla="*/ 9 1 f49"/>
                  <a:gd name="f94" fmla="*/ f6 1 f48"/>
                  <a:gd name="f95" fmla="*/ f7 1 f49"/>
                  <a:gd name="f96" fmla="+- f50 0 f1"/>
                  <a:gd name="f97" fmla="*/ f90 f43 1"/>
                  <a:gd name="f98" fmla="*/ f94 f43 1"/>
                  <a:gd name="f99" fmla="*/ f95 f44 1"/>
                  <a:gd name="f100" fmla="*/ f73 f44 1"/>
                  <a:gd name="f101" fmla="*/ f51 f43 1"/>
                  <a:gd name="f102" fmla="*/ f52 f44 1"/>
                  <a:gd name="f103" fmla="*/ f53 f43 1"/>
                  <a:gd name="f104" fmla="*/ f54 f43 1"/>
                  <a:gd name="f105" fmla="*/ f55 f44 1"/>
                  <a:gd name="f106" fmla="*/ f56 f43 1"/>
                  <a:gd name="f107" fmla="*/ f57 f43 1"/>
                  <a:gd name="f108" fmla="*/ f58 f43 1"/>
                  <a:gd name="f109" fmla="*/ f59 f44 1"/>
                  <a:gd name="f110" fmla="*/ f60 f43 1"/>
                  <a:gd name="f111" fmla="*/ f61 f44 1"/>
                  <a:gd name="f112" fmla="*/ f62 f43 1"/>
                  <a:gd name="f113" fmla="*/ f63 f43 1"/>
                  <a:gd name="f114" fmla="*/ f64 f44 1"/>
                  <a:gd name="f115" fmla="*/ f65 f43 1"/>
                  <a:gd name="f116" fmla="*/ f66 f44 1"/>
                  <a:gd name="f117" fmla="*/ f67 f43 1"/>
                  <a:gd name="f118" fmla="*/ f68 f44 1"/>
                  <a:gd name="f119" fmla="*/ f69 f44 1"/>
                  <a:gd name="f120" fmla="*/ f70 f43 1"/>
                  <a:gd name="f121" fmla="*/ f71 f44 1"/>
                  <a:gd name="f122" fmla="*/ f72 f44 1"/>
                  <a:gd name="f123" fmla="*/ f74 f43 1"/>
                  <a:gd name="f124" fmla="*/ f75 f43 1"/>
                  <a:gd name="f125" fmla="*/ f76 f43 1"/>
                  <a:gd name="f126" fmla="*/ f77 f43 1"/>
                  <a:gd name="f127" fmla="*/ f78 f43 1"/>
                  <a:gd name="f128" fmla="*/ f79 f43 1"/>
                  <a:gd name="f129" fmla="*/ f80 f43 1"/>
                  <a:gd name="f130" fmla="*/ f81 f43 1"/>
                  <a:gd name="f131" fmla="*/ f82 f43 1"/>
                  <a:gd name="f132" fmla="*/ f83 f43 1"/>
                  <a:gd name="f133" fmla="*/ f84 f43 1"/>
                  <a:gd name="f134" fmla="*/ f85 f43 1"/>
                  <a:gd name="f135" fmla="*/ f86 f43 1"/>
                  <a:gd name="f136" fmla="*/ f87 f43 1"/>
                  <a:gd name="f137" fmla="*/ f88 f43 1"/>
                  <a:gd name="f138" fmla="*/ f89 f43 1"/>
                  <a:gd name="f139" fmla="*/ f91 f43 1"/>
                  <a:gd name="f140" fmla="*/ f92 f44 1"/>
                  <a:gd name="f141" fmla="*/ f93 f44 1"/>
                </a:gdLst>
                <a:ahLst/>
                <a:cxnLst>
                  <a:cxn ang="3cd4">
                    <a:pos x="hc" y="t"/>
                  </a:cxn>
                  <a:cxn ang="0">
                    <a:pos x="r" y="vc"/>
                  </a:cxn>
                  <a:cxn ang="cd4">
                    <a:pos x="hc" y="b"/>
                  </a:cxn>
                  <a:cxn ang="cd2">
                    <a:pos x="l" y="vc"/>
                  </a:cxn>
                  <a:cxn ang="f96">
                    <a:pos x="f101" y="f102"/>
                  </a:cxn>
                  <a:cxn ang="f96">
                    <a:pos x="f103" y="f102"/>
                  </a:cxn>
                  <a:cxn ang="f96">
                    <a:pos x="f104" y="f105"/>
                  </a:cxn>
                  <a:cxn ang="f96">
                    <a:pos x="f106" y="f105"/>
                  </a:cxn>
                  <a:cxn ang="f96">
                    <a:pos x="f107" y="f102"/>
                  </a:cxn>
                  <a:cxn ang="f96">
                    <a:pos x="f108" y="f109"/>
                  </a:cxn>
                  <a:cxn ang="f96">
                    <a:pos x="f110" y="f111"/>
                  </a:cxn>
                  <a:cxn ang="f96">
                    <a:pos x="f112" y="f111"/>
                  </a:cxn>
                  <a:cxn ang="f96">
                    <a:pos x="f113" y="f114"/>
                  </a:cxn>
                  <a:cxn ang="f96">
                    <a:pos x="f113" y="f114"/>
                  </a:cxn>
                  <a:cxn ang="f96">
                    <a:pos x="f115" y="f116"/>
                  </a:cxn>
                  <a:cxn ang="f96">
                    <a:pos x="f117" y="f118"/>
                  </a:cxn>
                  <a:cxn ang="f96">
                    <a:pos x="f113" y="f119"/>
                  </a:cxn>
                  <a:cxn ang="f96">
                    <a:pos x="f120" y="f119"/>
                  </a:cxn>
                  <a:cxn ang="f96">
                    <a:pos x="f120" y="f121"/>
                  </a:cxn>
                  <a:cxn ang="f96">
                    <a:pos x="f120" y="f122"/>
                  </a:cxn>
                  <a:cxn ang="f96">
                    <a:pos x="f120" y="f100"/>
                  </a:cxn>
                  <a:cxn ang="f96">
                    <a:pos x="f123" y="f122"/>
                  </a:cxn>
                  <a:cxn ang="f96">
                    <a:pos x="f124" y="f122"/>
                  </a:cxn>
                  <a:cxn ang="f96">
                    <a:pos x="f125" y="f100"/>
                  </a:cxn>
                  <a:cxn ang="f96">
                    <a:pos x="f108" y="f100"/>
                  </a:cxn>
                  <a:cxn ang="f96">
                    <a:pos x="f108" y="f122"/>
                  </a:cxn>
                  <a:cxn ang="f96">
                    <a:pos x="f126" y="f121"/>
                  </a:cxn>
                  <a:cxn ang="f96">
                    <a:pos x="f127" y="f119"/>
                  </a:cxn>
                  <a:cxn ang="f96">
                    <a:pos x="f106" y="f121"/>
                  </a:cxn>
                  <a:cxn ang="f96">
                    <a:pos x="f128" y="f121"/>
                  </a:cxn>
                  <a:cxn ang="f96">
                    <a:pos x="f128" y="f119"/>
                  </a:cxn>
                  <a:cxn ang="f96">
                    <a:pos x="f129" y="f121"/>
                  </a:cxn>
                  <a:cxn ang="f96">
                    <a:pos x="f104" y="f119"/>
                  </a:cxn>
                  <a:cxn ang="f96">
                    <a:pos x="f130" y="f118"/>
                  </a:cxn>
                  <a:cxn ang="f96">
                    <a:pos x="f104" y="f118"/>
                  </a:cxn>
                  <a:cxn ang="f96">
                    <a:pos x="f131" y="f116"/>
                  </a:cxn>
                  <a:cxn ang="f96">
                    <a:pos x="f131" y="f114"/>
                  </a:cxn>
                  <a:cxn ang="f96">
                    <a:pos x="f132" y="f118"/>
                  </a:cxn>
                  <a:cxn ang="f96">
                    <a:pos x="f133" y="f118"/>
                  </a:cxn>
                  <a:cxn ang="f96">
                    <a:pos x="f131" y="f119"/>
                  </a:cxn>
                  <a:cxn ang="f96">
                    <a:pos x="f132" y="f122"/>
                  </a:cxn>
                  <a:cxn ang="f96">
                    <a:pos x="f134" y="f122"/>
                  </a:cxn>
                  <a:cxn ang="f96">
                    <a:pos x="f135" y="f122"/>
                  </a:cxn>
                  <a:cxn ang="f96">
                    <a:pos x="f135" y="f121"/>
                  </a:cxn>
                  <a:cxn ang="f96">
                    <a:pos x="f135" y="f119"/>
                  </a:cxn>
                  <a:cxn ang="f96">
                    <a:pos x="f136" y="f121"/>
                  </a:cxn>
                  <a:cxn ang="f96">
                    <a:pos x="f137" y="f119"/>
                  </a:cxn>
                  <a:cxn ang="f96">
                    <a:pos x="f137" y="f119"/>
                  </a:cxn>
                  <a:cxn ang="f96">
                    <a:pos x="f136" y="f119"/>
                  </a:cxn>
                  <a:cxn ang="f96">
                    <a:pos x="f138" y="f119"/>
                  </a:cxn>
                  <a:cxn ang="f96">
                    <a:pos x="f138" y="f118"/>
                  </a:cxn>
                  <a:cxn ang="f96">
                    <a:pos x="f97" y="f118"/>
                  </a:cxn>
                  <a:cxn ang="f96">
                    <a:pos x="f139" y="f116"/>
                  </a:cxn>
                  <a:cxn ang="f96">
                    <a:pos x="f101" y="f118"/>
                  </a:cxn>
                  <a:cxn ang="f96">
                    <a:pos x="f134" y="f118"/>
                  </a:cxn>
                  <a:cxn ang="f96">
                    <a:pos x="f132" y="f116"/>
                  </a:cxn>
                  <a:cxn ang="f96">
                    <a:pos x="f135" y="f114"/>
                  </a:cxn>
                  <a:cxn ang="f96">
                    <a:pos x="f103" y="f114"/>
                  </a:cxn>
                  <a:cxn ang="f96">
                    <a:pos x="f139" y="f140"/>
                  </a:cxn>
                  <a:cxn ang="f96">
                    <a:pos x="f138" y="f140"/>
                  </a:cxn>
                  <a:cxn ang="f96">
                    <a:pos x="f134" y="f140"/>
                  </a:cxn>
                  <a:cxn ang="f96">
                    <a:pos x="f134" y="f111"/>
                  </a:cxn>
                  <a:cxn ang="f96">
                    <a:pos x="f135" y="f141"/>
                  </a:cxn>
                  <a:cxn ang="f96">
                    <a:pos x="f103" y="f141"/>
                  </a:cxn>
                  <a:cxn ang="f96">
                    <a:pos x="f136" y="f109"/>
                  </a:cxn>
                  <a:cxn ang="f96">
                    <a:pos x="f136" y="f102"/>
                  </a:cxn>
                </a:cxnLst>
                <a:rect l="f97" t="f100" r="f98" b="f99"/>
                <a:pathLst>
                  <a:path w="36" h="13">
                    <a:moveTo>
                      <a:pt x="f8" y="f9"/>
                    </a:moveTo>
                    <a:cubicBezTo>
                      <a:pt x="f8" y="f9"/>
                      <a:pt x="f10" y="f9"/>
                      <a:pt x="f10" y="f9"/>
                    </a:cubicBezTo>
                    <a:cubicBezTo>
                      <a:pt x="f11" y="f9"/>
                      <a:pt x="f12" y="f9"/>
                      <a:pt x="f13" y="f9"/>
                    </a:cubicBezTo>
                    <a:cubicBezTo>
                      <a:pt x="f13" y="f9"/>
                      <a:pt x="f13" y="f9"/>
                      <a:pt x="f13" y="f9"/>
                    </a:cubicBezTo>
                    <a:cubicBezTo>
                      <a:pt x="f14" y="f14"/>
                      <a:pt x="f9" y="f15"/>
                      <a:pt x="f15" y="f15"/>
                    </a:cubicBezTo>
                    <a:cubicBezTo>
                      <a:pt x="f7" y="f15"/>
                      <a:pt x="f7" y="f15"/>
                      <a:pt x="f7" y="f15"/>
                    </a:cubicBezTo>
                    <a:cubicBezTo>
                      <a:pt x="f16" y="f15"/>
                      <a:pt x="f17" y="f7"/>
                      <a:pt x="f18" y="f15"/>
                    </a:cubicBezTo>
                    <a:cubicBezTo>
                      <a:pt x="f19" y="f15"/>
                      <a:pt x="f20" y="f15"/>
                      <a:pt x="f21" y="f15"/>
                    </a:cubicBezTo>
                    <a:cubicBezTo>
                      <a:pt x="f21" y="f15"/>
                      <a:pt x="f22" y="f9"/>
                      <a:pt x="f22" y="f9"/>
                    </a:cubicBezTo>
                    <a:cubicBezTo>
                      <a:pt x="f23" y="f9"/>
                      <a:pt x="f24" y="f9"/>
                      <a:pt x="f25" y="f9"/>
                    </a:cubicBezTo>
                    <a:cubicBezTo>
                      <a:pt x="f26" y="f9"/>
                      <a:pt x="f26" y="f14"/>
                      <a:pt x="f26" y="f14"/>
                    </a:cubicBezTo>
                    <a:cubicBezTo>
                      <a:pt x="f27" y="f14"/>
                      <a:pt x="f27" y="f14"/>
                      <a:pt x="f27" y="f14"/>
                    </a:cubicBezTo>
                    <a:cubicBezTo>
                      <a:pt x="f28" y="f29"/>
                      <a:pt x="f28" y="f29"/>
                      <a:pt x="f30" y="f29"/>
                    </a:cubicBezTo>
                    <a:cubicBezTo>
                      <a:pt x="f31" y="f13"/>
                      <a:pt x="f32" y="f13"/>
                      <a:pt x="f33" y="f13"/>
                    </a:cubicBezTo>
                    <a:cubicBezTo>
                      <a:pt x="f33" y="f13"/>
                      <a:pt x="f33" y="f13"/>
                      <a:pt x="f33" y="f13"/>
                    </a:cubicBezTo>
                    <a:cubicBezTo>
                      <a:pt x="f34" y="f13"/>
                      <a:pt x="f34" y="f13"/>
                      <a:pt x="f34" y="f13"/>
                    </a:cubicBezTo>
                    <a:cubicBezTo>
                      <a:pt x="f35" y="f13"/>
                      <a:pt x="f35" y="f13"/>
                      <a:pt x="f35" y="f13"/>
                    </a:cubicBezTo>
                    <a:cubicBezTo>
                      <a:pt x="f35" y="f12"/>
                      <a:pt x="f35" y="f12"/>
                      <a:pt x="f36" y="f11"/>
                    </a:cubicBezTo>
                    <a:cubicBezTo>
                      <a:pt x="f36" y="f11"/>
                      <a:pt x="f36" y="f12"/>
                      <a:pt x="f36" y="f11"/>
                    </a:cubicBezTo>
                    <a:cubicBezTo>
                      <a:pt x="f36" y="f11"/>
                      <a:pt x="f36" y="f11"/>
                      <a:pt x="f36" y="f11"/>
                    </a:cubicBezTo>
                    <a:cubicBezTo>
                      <a:pt x="f37" y="f11"/>
                      <a:pt x="f37" y="f11"/>
                      <a:pt x="f37" y="f10"/>
                    </a:cubicBezTo>
                    <a:cubicBezTo>
                      <a:pt x="f37" y="f10"/>
                      <a:pt x="f37" y="f10"/>
                      <a:pt x="f6" y="f10"/>
                    </a:cubicBezTo>
                    <a:cubicBezTo>
                      <a:pt x="f6" y="f10"/>
                      <a:pt x="f6" y="f10"/>
                      <a:pt x="f6" y="f8"/>
                    </a:cubicBezTo>
                    <a:cubicBezTo>
                      <a:pt x="f6" y="f8"/>
                      <a:pt x="f37" y="f8"/>
                      <a:pt x="f37" y="f8"/>
                    </a:cubicBezTo>
                    <a:cubicBezTo>
                      <a:pt x="f37" y="f8"/>
                      <a:pt x="f6" y="f8"/>
                      <a:pt x="f37" y="f38"/>
                    </a:cubicBezTo>
                    <a:cubicBezTo>
                      <a:pt x="f37" y="f38"/>
                      <a:pt x="f37" y="f38"/>
                      <a:pt x="f36" y="f38"/>
                    </a:cubicBezTo>
                    <a:cubicBezTo>
                      <a:pt x="f36" y="f38"/>
                      <a:pt x="f36" y="f38"/>
                      <a:pt x="f36" y="f38"/>
                    </a:cubicBezTo>
                    <a:cubicBezTo>
                      <a:pt x="f35" y="f38"/>
                      <a:pt x="f35" y="f38"/>
                      <a:pt x="f35" y="f38"/>
                    </a:cubicBezTo>
                    <a:cubicBezTo>
                      <a:pt x="f35" y="f38"/>
                      <a:pt x="f34" y="f38"/>
                      <a:pt x="f34" y="f38"/>
                    </a:cubicBezTo>
                    <a:cubicBezTo>
                      <a:pt x="f34" y="f39"/>
                      <a:pt x="f35" y="f39"/>
                      <a:pt x="f35" y="f39"/>
                    </a:cubicBezTo>
                    <a:cubicBezTo>
                      <a:pt x="f35" y="f40"/>
                      <a:pt x="f34" y="f39"/>
                      <a:pt x="f34" y="f39"/>
                    </a:cubicBezTo>
                    <a:cubicBezTo>
                      <a:pt x="f33" y="f40"/>
                      <a:pt x="f34" y="f40"/>
                      <a:pt x="f35" y="f40"/>
                    </a:cubicBezTo>
                    <a:cubicBezTo>
                      <a:pt x="f35" y="f40"/>
                      <a:pt x="f35" y="f40"/>
                      <a:pt x="f35" y="f40"/>
                    </a:cubicBezTo>
                    <a:cubicBezTo>
                      <a:pt x="f35" y="f40"/>
                      <a:pt x="f35" y="f5"/>
                      <a:pt x="f35" y="f5"/>
                    </a:cubicBezTo>
                    <a:cubicBezTo>
                      <a:pt x="f34" y="f5"/>
                      <a:pt x="f33" y="f40"/>
                      <a:pt x="f33" y="f40"/>
                    </a:cubicBezTo>
                    <a:cubicBezTo>
                      <a:pt x="f32" y="f40"/>
                      <a:pt x="f32" y="f40"/>
                      <a:pt x="f32" y="f40"/>
                    </a:cubicBezTo>
                    <a:cubicBezTo>
                      <a:pt x="f31" y="f40"/>
                      <a:pt x="f31" y="f40"/>
                      <a:pt x="f32" y="f40"/>
                    </a:cubicBezTo>
                    <a:cubicBezTo>
                      <a:pt x="f32" y="f40"/>
                      <a:pt x="f32" y="f40"/>
                      <a:pt x="f31" y="f40"/>
                    </a:cubicBezTo>
                    <a:cubicBezTo>
                      <a:pt x="f31" y="f40"/>
                      <a:pt x="f30" y="f5"/>
                      <a:pt x="f30" y="f5"/>
                    </a:cubicBezTo>
                    <a:cubicBezTo>
                      <a:pt x="f30" y="f5"/>
                      <a:pt x="f30" y="f5"/>
                      <a:pt x="f30" y="f5"/>
                    </a:cubicBezTo>
                    <a:cubicBezTo>
                      <a:pt x="f30" y="f5"/>
                      <a:pt x="f28" y="f5"/>
                      <a:pt x="f28" y="f5"/>
                    </a:cubicBezTo>
                    <a:cubicBezTo>
                      <a:pt x="f28" y="f5"/>
                      <a:pt x="f27" y="f5"/>
                      <a:pt x="f27" y="f5"/>
                    </a:cubicBezTo>
                    <a:cubicBezTo>
                      <a:pt x="f28" y="f40"/>
                      <a:pt x="f27" y="f40"/>
                      <a:pt x="f27" y="f40"/>
                    </a:cubicBezTo>
                    <a:cubicBezTo>
                      <a:pt x="f27" y="f40"/>
                      <a:pt x="f28" y="f40"/>
                      <a:pt x="f27" y="f40"/>
                    </a:cubicBezTo>
                    <a:cubicBezTo>
                      <a:pt x="f27" y="f39"/>
                      <a:pt x="f26" y="f40"/>
                      <a:pt x="f26" y="f40"/>
                    </a:cubicBezTo>
                    <a:cubicBezTo>
                      <a:pt x="f25" y="f40"/>
                      <a:pt x="f25" y="f39"/>
                      <a:pt x="f24" y="f39"/>
                    </a:cubicBezTo>
                    <a:cubicBezTo>
                      <a:pt x="f24" y="f39"/>
                      <a:pt x="f23" y="f39"/>
                      <a:pt x="f22" y="f39"/>
                    </a:cubicBezTo>
                    <a:cubicBezTo>
                      <a:pt x="f22" y="f39"/>
                      <a:pt x="f23" y="f38"/>
                      <a:pt x="f23" y="f38"/>
                    </a:cubicBezTo>
                    <a:cubicBezTo>
                      <a:pt x="f22" y="f38"/>
                      <a:pt x="f22" y="f38"/>
                      <a:pt x="f21" y="f39"/>
                    </a:cubicBezTo>
                    <a:cubicBezTo>
                      <a:pt x="f21" y="f39"/>
                      <a:pt x="f21" y="f39"/>
                      <a:pt x="f21" y="f39"/>
                    </a:cubicBezTo>
                    <a:cubicBezTo>
                      <a:pt x="f20" y="f39"/>
                      <a:pt x="f20" y="f40"/>
                      <a:pt x="f20" y="f40"/>
                    </a:cubicBezTo>
                    <a:cubicBezTo>
                      <a:pt x="f19" y="f39"/>
                      <a:pt x="f18" y="f39"/>
                      <a:pt x="f18" y="f39"/>
                    </a:cubicBezTo>
                    <a:cubicBezTo>
                      <a:pt x="f18" y="f39"/>
                      <a:pt x="f18" y="f38"/>
                      <a:pt x="f18" y="f38"/>
                    </a:cubicBezTo>
                    <a:cubicBezTo>
                      <a:pt x="f18" y="f38"/>
                      <a:pt x="f18" y="f38"/>
                      <a:pt x="f18" y="f38"/>
                    </a:cubicBezTo>
                    <a:cubicBezTo>
                      <a:pt x="f17" y="f38"/>
                      <a:pt x="f17" y="f38"/>
                      <a:pt x="f17" y="f39"/>
                    </a:cubicBezTo>
                    <a:cubicBezTo>
                      <a:pt x="f17" y="f39"/>
                      <a:pt x="f17" y="f39"/>
                      <a:pt x="f17" y="f39"/>
                    </a:cubicBezTo>
                    <a:cubicBezTo>
                      <a:pt x="f17" y="f39"/>
                      <a:pt x="f41" y="f39"/>
                      <a:pt x="f16" y="f39"/>
                    </a:cubicBezTo>
                    <a:cubicBezTo>
                      <a:pt x="f16" y="f39"/>
                      <a:pt x="f16" y="f38"/>
                      <a:pt x="f7" y="f38"/>
                    </a:cubicBezTo>
                    <a:cubicBezTo>
                      <a:pt x="f7" y="f38"/>
                      <a:pt x="f16" y="f38"/>
                      <a:pt x="f16" y="f38"/>
                    </a:cubicBezTo>
                    <a:cubicBezTo>
                      <a:pt x="f16" y="f38"/>
                      <a:pt x="f16" y="f8"/>
                      <a:pt x="f16" y="f8"/>
                    </a:cubicBezTo>
                    <a:cubicBezTo>
                      <a:pt x="f16" y="f8"/>
                      <a:pt x="f7" y="f8"/>
                      <a:pt x="f7" y="f8"/>
                    </a:cubicBezTo>
                    <a:cubicBezTo>
                      <a:pt x="f7" y="f8"/>
                      <a:pt x="f7" y="f8"/>
                      <a:pt x="f7" y="f8"/>
                    </a:cubicBezTo>
                    <a:cubicBezTo>
                      <a:pt x="f15" y="f8"/>
                      <a:pt x="f15" y="f8"/>
                      <a:pt x="f9" y="f10"/>
                    </a:cubicBezTo>
                    <a:cubicBezTo>
                      <a:pt x="f9" y="f10"/>
                      <a:pt x="f9" y="f10"/>
                      <a:pt x="f9" y="f10"/>
                    </a:cubicBezTo>
                    <a:cubicBezTo>
                      <a:pt x="f9" y="f10"/>
                      <a:pt x="f9" y="f10"/>
                      <a:pt x="f9" y="f10"/>
                    </a:cubicBezTo>
                    <a:cubicBezTo>
                      <a:pt x="f9" y="f11"/>
                      <a:pt x="f9" y="f11"/>
                      <a:pt x="f9" y="f11"/>
                    </a:cubicBezTo>
                    <a:cubicBezTo>
                      <a:pt x="f14" y="f10"/>
                      <a:pt x="f9" y="f10"/>
                      <a:pt x="f9" y="f8"/>
                    </a:cubicBezTo>
                    <a:cubicBezTo>
                      <a:pt x="f14" y="f8"/>
                      <a:pt x="f14" y="f8"/>
                      <a:pt x="f29" y="f8"/>
                    </a:cubicBezTo>
                    <a:cubicBezTo>
                      <a:pt x="f14" y="f8"/>
                      <a:pt x="f14" y="f8"/>
                      <a:pt x="f14" y="f8"/>
                    </a:cubicBezTo>
                    <a:cubicBezTo>
                      <a:pt x="f14" y="f8"/>
                      <a:pt x="f14" y="f8"/>
                      <a:pt x="f14" y="f8"/>
                    </a:cubicBezTo>
                    <a:cubicBezTo>
                      <a:pt x="f9" y="f38"/>
                      <a:pt x="f9" y="f38"/>
                      <a:pt x="f9" y="f38"/>
                    </a:cubicBezTo>
                    <a:cubicBezTo>
                      <a:pt x="f9" y="f38"/>
                      <a:pt x="f9" y="f38"/>
                      <a:pt x="f9" y="f38"/>
                    </a:cubicBezTo>
                    <a:cubicBezTo>
                      <a:pt x="f14" y="f39"/>
                      <a:pt x="f14" y="f39"/>
                      <a:pt x="f29" y="f39"/>
                    </a:cubicBezTo>
                    <a:cubicBezTo>
                      <a:pt x="f29" y="f39"/>
                      <a:pt x="f29" y="f40"/>
                      <a:pt x="f29" y="f40"/>
                    </a:cubicBezTo>
                    <a:cubicBezTo>
                      <a:pt x="f13" y="f40"/>
                      <a:pt x="f29" y="f40"/>
                      <a:pt x="f13" y="f40"/>
                    </a:cubicBezTo>
                    <a:cubicBezTo>
                      <a:pt x="f12" y="f40"/>
                      <a:pt x="f11" y="f40"/>
                      <a:pt x="f11" y="f40"/>
                    </a:cubicBezTo>
                    <a:cubicBezTo>
                      <a:pt x="f11" y="f40"/>
                      <a:pt x="f11" y="f40"/>
                      <a:pt x="f11" y="f40"/>
                    </a:cubicBezTo>
                    <a:cubicBezTo>
                      <a:pt x="f11" y="f40"/>
                      <a:pt x="f12" y="f40"/>
                      <a:pt x="f12" y="f40"/>
                    </a:cubicBezTo>
                    <a:cubicBezTo>
                      <a:pt x="f12" y="f40"/>
                      <a:pt x="f12" y="f40"/>
                      <a:pt x="f12" y="f40"/>
                    </a:cubicBezTo>
                    <a:cubicBezTo>
                      <a:pt x="f12" y="f39"/>
                      <a:pt x="f12" y="f39"/>
                      <a:pt x="f12" y="f39"/>
                    </a:cubicBezTo>
                    <a:cubicBezTo>
                      <a:pt x="f12" y="f39"/>
                      <a:pt x="f12" y="f39"/>
                      <a:pt x="f12" y="f39"/>
                    </a:cubicBezTo>
                    <a:cubicBezTo>
                      <a:pt x="f13" y="f39"/>
                      <a:pt x="f13" y="f38"/>
                      <a:pt x="f12" y="f38"/>
                    </a:cubicBezTo>
                    <a:cubicBezTo>
                      <a:pt x="f12" y="f38"/>
                      <a:pt x="f11" y="f39"/>
                      <a:pt x="f10" y="f39"/>
                    </a:cubicBezTo>
                    <a:cubicBezTo>
                      <a:pt x="f10" y="f39"/>
                      <a:pt x="f8" y="f39"/>
                      <a:pt x="f8" y="f39"/>
                    </a:cubicBezTo>
                    <a:cubicBezTo>
                      <a:pt x="f8" y="f39"/>
                      <a:pt x="f10" y="f39"/>
                      <a:pt x="f8" y="f39"/>
                    </a:cubicBezTo>
                    <a:cubicBezTo>
                      <a:pt x="f8" y="f39"/>
                      <a:pt x="f38" y="f39"/>
                      <a:pt x="f38" y="f38"/>
                    </a:cubicBezTo>
                    <a:cubicBezTo>
                      <a:pt x="f38" y="f38"/>
                      <a:pt x="f8" y="f38"/>
                      <a:pt x="f8" y="f38"/>
                    </a:cubicBezTo>
                    <a:cubicBezTo>
                      <a:pt x="f38" y="f38"/>
                      <a:pt x="f38" y="f38"/>
                      <a:pt x="f38" y="f38"/>
                    </a:cubicBezTo>
                    <a:cubicBezTo>
                      <a:pt x="f38" y="f38"/>
                      <a:pt x="f38" y="f38"/>
                      <a:pt x="f8" y="f38"/>
                    </a:cubicBezTo>
                    <a:cubicBezTo>
                      <a:pt x="f8" y="f38"/>
                      <a:pt x="f8" y="f38"/>
                      <a:pt x="f8" y="f38"/>
                    </a:cubicBezTo>
                    <a:cubicBezTo>
                      <a:pt x="f8" y="f8"/>
                      <a:pt x="f8" y="f8"/>
                      <a:pt x="f38" y="f8"/>
                    </a:cubicBezTo>
                    <a:cubicBezTo>
                      <a:pt x="f38" y="f8"/>
                      <a:pt x="f38" y="f38"/>
                      <a:pt x="f39" y="f38"/>
                    </a:cubicBezTo>
                    <a:cubicBezTo>
                      <a:pt x="f39" y="f38"/>
                      <a:pt x="f39" y="f38"/>
                      <a:pt x="f39" y="f38"/>
                    </a:cubicBezTo>
                    <a:cubicBezTo>
                      <a:pt x="f39" y="f8"/>
                      <a:pt x="f39" y="f8"/>
                      <a:pt x="f39" y="f8"/>
                    </a:cubicBezTo>
                    <a:cubicBezTo>
                      <a:pt x="f39" y="f8"/>
                      <a:pt x="f39" y="f8"/>
                      <a:pt x="f39" y="f8"/>
                    </a:cubicBezTo>
                    <a:cubicBezTo>
                      <a:pt x="f40" y="f8"/>
                      <a:pt x="f40" y="f8"/>
                      <a:pt x="f5" y="f8"/>
                    </a:cubicBezTo>
                    <a:cubicBezTo>
                      <a:pt x="f5" y="f8"/>
                      <a:pt x="f5" y="f8"/>
                      <a:pt x="f5" y="f10"/>
                    </a:cubicBezTo>
                    <a:cubicBezTo>
                      <a:pt x="f5" y="f10"/>
                      <a:pt x="f40" y="f10"/>
                      <a:pt x="f40" y="f10"/>
                    </a:cubicBezTo>
                    <a:cubicBezTo>
                      <a:pt x="f39" y="f10"/>
                      <a:pt x="f39" y="f10"/>
                      <a:pt x="f38" y="f10"/>
                    </a:cubicBezTo>
                    <a:cubicBezTo>
                      <a:pt x="f8" y="f10"/>
                      <a:pt x="f8" y="f8"/>
                      <a:pt x="f10" y="f8"/>
                    </a:cubicBezTo>
                    <a:cubicBezTo>
                      <a:pt x="f10" y="f8"/>
                      <a:pt x="f10" y="f8"/>
                      <a:pt x="f10" y="f8"/>
                    </a:cubicBezTo>
                    <a:cubicBezTo>
                      <a:pt x="f11" y="f8"/>
                      <a:pt x="f11" y="f8"/>
                      <a:pt x="f11" y="f8"/>
                    </a:cubicBezTo>
                    <a:cubicBezTo>
                      <a:pt x="f12" y="f10"/>
                      <a:pt x="f13" y="f10"/>
                      <a:pt x="f29" y="f10"/>
                    </a:cubicBezTo>
                    <a:cubicBezTo>
                      <a:pt x="f29" y="f10"/>
                      <a:pt x="f29" y="f10"/>
                      <a:pt x="f29" y="f10"/>
                    </a:cubicBezTo>
                    <a:cubicBezTo>
                      <a:pt x="f13" y="f10"/>
                      <a:pt x="f11" y="f10"/>
                      <a:pt x="f11" y="f11"/>
                    </a:cubicBezTo>
                    <a:cubicBezTo>
                      <a:pt x="f11" y="f11"/>
                      <a:pt x="f12" y="f11"/>
                      <a:pt x="f12" y="f11"/>
                    </a:cubicBezTo>
                    <a:cubicBezTo>
                      <a:pt x="f12" y="f11"/>
                      <a:pt x="f12" y="f11"/>
                      <a:pt x="f12" y="f11"/>
                    </a:cubicBezTo>
                    <a:cubicBezTo>
                      <a:pt x="f12" y="f11"/>
                      <a:pt x="f29" y="f11"/>
                      <a:pt x="f13" y="f11"/>
                    </a:cubicBezTo>
                    <a:cubicBezTo>
                      <a:pt x="f13" y="f12"/>
                      <a:pt x="f11" y="f11"/>
                      <a:pt x="f10" y="f11"/>
                    </a:cubicBezTo>
                    <a:cubicBezTo>
                      <a:pt x="f38" y="f12"/>
                      <a:pt x="f39" y="f12"/>
                      <a:pt x="f40" y="f12"/>
                    </a:cubicBezTo>
                    <a:cubicBezTo>
                      <a:pt x="f40" y="f12"/>
                      <a:pt x="f40" y="f12"/>
                      <a:pt x="f40" y="f12"/>
                    </a:cubicBezTo>
                    <a:cubicBezTo>
                      <a:pt x="f40" y="f12"/>
                      <a:pt x="f40" y="f12"/>
                      <a:pt x="f39" y="f12"/>
                    </a:cubicBezTo>
                    <a:cubicBezTo>
                      <a:pt x="f39" y="f12"/>
                      <a:pt x="f39" y="f13"/>
                      <a:pt x="f39" y="f12"/>
                    </a:cubicBezTo>
                    <a:cubicBezTo>
                      <a:pt x="f38" y="f12"/>
                      <a:pt x="f10" y="f12"/>
                      <a:pt x="f11" y="f12"/>
                    </a:cubicBezTo>
                    <a:cubicBezTo>
                      <a:pt x="f11" y="f12"/>
                      <a:pt x="f10" y="f13"/>
                      <a:pt x="f11" y="f13"/>
                    </a:cubicBezTo>
                    <a:cubicBezTo>
                      <a:pt x="f11" y="f13"/>
                      <a:pt x="f11" y="f13"/>
                      <a:pt x="f11" y="f13"/>
                    </a:cubicBezTo>
                    <a:cubicBezTo>
                      <a:pt x="f11" y="f29"/>
                      <a:pt x="f12" y="f13"/>
                      <a:pt x="f12" y="f13"/>
                    </a:cubicBezTo>
                    <a:cubicBezTo>
                      <a:pt x="f13" y="f13"/>
                      <a:pt x="f12" y="f29"/>
                      <a:pt x="f12" y="f29"/>
                    </a:cubicBezTo>
                    <a:cubicBezTo>
                      <a:pt x="f12" y="f29"/>
                      <a:pt x="f13" y="f29"/>
                      <a:pt x="f13" y="f29"/>
                    </a:cubicBezTo>
                    <a:cubicBezTo>
                      <a:pt x="f13" y="f29"/>
                      <a:pt x="f13" y="f29"/>
                      <a:pt x="f13" y="f29"/>
                    </a:cubicBezTo>
                    <a:cubicBezTo>
                      <a:pt x="f13" y="f29"/>
                      <a:pt x="f12" y="f29"/>
                      <a:pt x="f12" y="f29"/>
                    </a:cubicBezTo>
                    <a:cubicBezTo>
                      <a:pt x="f12" y="f14"/>
                      <a:pt x="f10" y="f14"/>
                      <a:pt x="f8" y="f14"/>
                    </a:cubicBezTo>
                    <a:cubicBezTo>
                      <a:pt x="f8" y="f14"/>
                      <a:pt x="f8" y="f9"/>
                      <a:pt x="f8" y="f9"/>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24" name="Freeform 128">
                <a:extLst>
                  <a:ext uri="{FF2B5EF4-FFF2-40B4-BE49-F238E27FC236}">
                    <a16:creationId xmlns:a16="http://schemas.microsoft.com/office/drawing/2014/main" id="{063005FB-51D0-90CE-7B27-0D1D2146F7C8}"/>
                  </a:ext>
                </a:extLst>
              </p:cNvPr>
              <p:cNvSpPr/>
              <p:nvPr/>
            </p:nvSpPr>
            <p:spPr>
              <a:xfrm>
                <a:off x="5812072" y="2612193"/>
                <a:ext cx="47448" cy="14538"/>
              </a:xfrm>
              <a:custGeom>
                <a:avLst/>
                <a:gdLst>
                  <a:gd name="f0" fmla="val 10800000"/>
                  <a:gd name="f1" fmla="val 5400000"/>
                  <a:gd name="f2" fmla="val 180"/>
                  <a:gd name="f3" fmla="val w"/>
                  <a:gd name="f4" fmla="val h"/>
                  <a:gd name="f5" fmla="val 0"/>
                  <a:gd name="f6" fmla="val 9"/>
                  <a:gd name="f7" fmla="val 3"/>
                  <a:gd name="f8" fmla="val 5"/>
                  <a:gd name="f9" fmla="val 4"/>
                  <a:gd name="f10" fmla="val 2"/>
                  <a:gd name="f11" fmla="val 1"/>
                  <a:gd name="f12" fmla="val 6"/>
                  <a:gd name="f13" fmla="val 7"/>
                  <a:gd name="f14" fmla="val 8"/>
                  <a:gd name="f15" fmla="+- 0 0 -90"/>
                  <a:gd name="f16" fmla="*/ f3 1 9"/>
                  <a:gd name="f17" fmla="*/ f4 1 3"/>
                  <a:gd name="f18" fmla="+- f7 0 f5"/>
                  <a:gd name="f19" fmla="+- f6 0 f5"/>
                  <a:gd name="f20" fmla="*/ f15 f0 1"/>
                  <a:gd name="f21" fmla="*/ f18 1 3"/>
                  <a:gd name="f22" fmla="*/ f19 1 9"/>
                  <a:gd name="f23" fmla="*/ f20 1 f2"/>
                  <a:gd name="f24" fmla="*/ 5 1 f22"/>
                  <a:gd name="f25" fmla="*/ 0 1 f21"/>
                  <a:gd name="f26" fmla="*/ 4 1 f22"/>
                  <a:gd name="f27" fmla="*/ 2 1 f22"/>
                  <a:gd name="f28" fmla="*/ 0 1 f22"/>
                  <a:gd name="f29" fmla="*/ 1 1 f22"/>
                  <a:gd name="f30" fmla="*/ 1 1 f21"/>
                  <a:gd name="f31" fmla="*/ 2 1 f21"/>
                  <a:gd name="f32" fmla="*/ 3 1 f21"/>
                  <a:gd name="f33" fmla="*/ 7 1 f22"/>
                  <a:gd name="f34" fmla="*/ 8 1 f22"/>
                  <a:gd name="f35" fmla="*/ f6 1 f22"/>
                  <a:gd name="f36" fmla="*/ f7 1 f21"/>
                  <a:gd name="f37" fmla="+- f23 0 f1"/>
                  <a:gd name="f38" fmla="*/ f28 f16 1"/>
                  <a:gd name="f39" fmla="*/ f35 f16 1"/>
                  <a:gd name="f40" fmla="*/ f36 f17 1"/>
                  <a:gd name="f41" fmla="*/ f25 f17 1"/>
                  <a:gd name="f42" fmla="*/ f24 f16 1"/>
                  <a:gd name="f43" fmla="*/ f26 f16 1"/>
                  <a:gd name="f44" fmla="*/ f27 f16 1"/>
                  <a:gd name="f45" fmla="*/ f29 f16 1"/>
                  <a:gd name="f46" fmla="*/ f30 f17 1"/>
                  <a:gd name="f47" fmla="*/ f31 f17 1"/>
                  <a:gd name="f48" fmla="*/ f32 f17 1"/>
                  <a:gd name="f49" fmla="*/ f33 f16 1"/>
                  <a:gd name="f50" fmla="*/ f34 f16 1"/>
                </a:gdLst>
                <a:ahLst/>
                <a:cxnLst>
                  <a:cxn ang="3cd4">
                    <a:pos x="hc" y="t"/>
                  </a:cxn>
                  <a:cxn ang="0">
                    <a:pos x="r" y="vc"/>
                  </a:cxn>
                  <a:cxn ang="cd4">
                    <a:pos x="hc" y="b"/>
                  </a:cxn>
                  <a:cxn ang="cd2">
                    <a:pos x="l" y="vc"/>
                  </a:cxn>
                  <a:cxn ang="f37">
                    <a:pos x="f42" y="f41"/>
                  </a:cxn>
                  <a:cxn ang="f37">
                    <a:pos x="f43" y="f41"/>
                  </a:cxn>
                  <a:cxn ang="f37">
                    <a:pos x="f44" y="f41"/>
                  </a:cxn>
                  <a:cxn ang="f37">
                    <a:pos x="f38" y="f41"/>
                  </a:cxn>
                  <a:cxn ang="f37">
                    <a:pos x="f45" y="f46"/>
                  </a:cxn>
                  <a:cxn ang="f37">
                    <a:pos x="f44" y="f47"/>
                  </a:cxn>
                  <a:cxn ang="f37">
                    <a:pos x="f43" y="f48"/>
                  </a:cxn>
                  <a:cxn ang="f37">
                    <a:pos x="f49" y="f48"/>
                  </a:cxn>
                  <a:cxn ang="f37">
                    <a:pos x="f50" y="f46"/>
                  </a:cxn>
                  <a:cxn ang="f37">
                    <a:pos x="f42" y="f41"/>
                  </a:cxn>
                </a:cxnLst>
                <a:rect l="f38" t="f41" r="f39" b="f40"/>
                <a:pathLst>
                  <a:path w="9" h="3">
                    <a:moveTo>
                      <a:pt x="f8" y="f5"/>
                    </a:moveTo>
                    <a:cubicBezTo>
                      <a:pt x="f8" y="f5"/>
                      <a:pt x="f9" y="f5"/>
                      <a:pt x="f9" y="f5"/>
                    </a:cubicBezTo>
                    <a:cubicBezTo>
                      <a:pt x="f7" y="f5"/>
                      <a:pt x="f7" y="f5"/>
                      <a:pt x="f10" y="f5"/>
                    </a:cubicBezTo>
                    <a:cubicBezTo>
                      <a:pt x="f11" y="f5"/>
                      <a:pt x="f11" y="f5"/>
                      <a:pt x="f5" y="f5"/>
                    </a:cubicBezTo>
                    <a:cubicBezTo>
                      <a:pt x="f5" y="f11"/>
                      <a:pt x="f5" y="f11"/>
                      <a:pt x="f11" y="f11"/>
                    </a:cubicBezTo>
                    <a:cubicBezTo>
                      <a:pt x="f11" y="f10"/>
                      <a:pt x="f10" y="f11"/>
                      <a:pt x="f10" y="f10"/>
                    </a:cubicBezTo>
                    <a:cubicBezTo>
                      <a:pt x="f7" y="f10"/>
                      <a:pt x="f7" y="f7"/>
                      <a:pt x="f9" y="f7"/>
                    </a:cubicBezTo>
                    <a:cubicBezTo>
                      <a:pt x="f12" y="f7"/>
                      <a:pt x="f12" y="f7"/>
                      <a:pt x="f13" y="f7"/>
                    </a:cubicBezTo>
                    <a:cubicBezTo>
                      <a:pt x="f6" y="f7"/>
                      <a:pt x="f14" y="f11"/>
                      <a:pt x="f14" y="f11"/>
                    </a:cubicBezTo>
                    <a:cubicBezTo>
                      <a:pt x="f13" y="f5"/>
                      <a:pt x="f12"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25" name="Novaya Zemlya">
                <a:extLst>
                  <a:ext uri="{FF2B5EF4-FFF2-40B4-BE49-F238E27FC236}">
                    <a16:creationId xmlns:a16="http://schemas.microsoft.com/office/drawing/2014/main" id="{6DFDC32F-4DD0-A918-057F-12270FF1ABAE}"/>
                  </a:ext>
                </a:extLst>
              </p:cNvPr>
              <p:cNvSpPr/>
              <p:nvPr/>
            </p:nvSpPr>
            <p:spPr>
              <a:xfrm>
                <a:off x="7707669" y="2549877"/>
                <a:ext cx="142335" cy="54013"/>
              </a:xfrm>
              <a:custGeom>
                <a:avLst/>
                <a:gdLst>
                  <a:gd name="f0" fmla="val 10800000"/>
                  <a:gd name="f1" fmla="val 5400000"/>
                  <a:gd name="f2" fmla="val 180"/>
                  <a:gd name="f3" fmla="val w"/>
                  <a:gd name="f4" fmla="val h"/>
                  <a:gd name="f5" fmla="val 0"/>
                  <a:gd name="f6" fmla="val 27"/>
                  <a:gd name="f7" fmla="val 11"/>
                  <a:gd name="f8" fmla="val 24"/>
                  <a:gd name="f9" fmla="val 9"/>
                  <a:gd name="f10" fmla="val 21"/>
                  <a:gd name="f11" fmla="val 8"/>
                  <a:gd name="f12" fmla="val 18"/>
                  <a:gd name="f13" fmla="val 17"/>
                  <a:gd name="f14" fmla="val 7"/>
                  <a:gd name="f15" fmla="val 15"/>
                  <a:gd name="f16" fmla="val 6"/>
                  <a:gd name="f17" fmla="val 12"/>
                  <a:gd name="f18" fmla="val 5"/>
                  <a:gd name="f19" fmla="val 13"/>
                  <a:gd name="f20" fmla="val 4"/>
                  <a:gd name="f21" fmla="val 3"/>
                  <a:gd name="f22" fmla="val 14"/>
                  <a:gd name="f23" fmla="val 2"/>
                  <a:gd name="f24" fmla="val 1"/>
                  <a:gd name="f25" fmla="val 10"/>
                  <a:gd name="f26" fmla="val 16"/>
                  <a:gd name="f27" fmla="val 19"/>
                  <a:gd name="f28" fmla="val 20"/>
                  <a:gd name="f29" fmla="val 22"/>
                  <a:gd name="f30" fmla="+- 0 0 -90"/>
                  <a:gd name="f31" fmla="*/ f3 1 27"/>
                  <a:gd name="f32" fmla="*/ f4 1 11"/>
                  <a:gd name="f33" fmla="+- f7 0 f5"/>
                  <a:gd name="f34" fmla="+- f6 0 f5"/>
                  <a:gd name="f35" fmla="*/ f30 f0 1"/>
                  <a:gd name="f36" fmla="*/ f34 1 27"/>
                  <a:gd name="f37" fmla="*/ f33 1 11"/>
                  <a:gd name="f38" fmla="*/ f35 1 f2"/>
                  <a:gd name="f39" fmla="*/ 24 1 f36"/>
                  <a:gd name="f40" fmla="*/ 9 1 f37"/>
                  <a:gd name="f41" fmla="*/ 17 1 f36"/>
                  <a:gd name="f42" fmla="*/ 7 1 f37"/>
                  <a:gd name="f43" fmla="*/ 13 1 f36"/>
                  <a:gd name="f44" fmla="*/ 4 1 f37"/>
                  <a:gd name="f45" fmla="*/ 2 1 f37"/>
                  <a:gd name="f46" fmla="*/ 14 1 f36"/>
                  <a:gd name="f47" fmla="*/ 1 1 f37"/>
                  <a:gd name="f48" fmla="*/ 9 1 f36"/>
                  <a:gd name="f49" fmla="*/ 0 1 f37"/>
                  <a:gd name="f50" fmla="*/ 7 1 f36"/>
                  <a:gd name="f51" fmla="*/ 5 1 f36"/>
                  <a:gd name="f52" fmla="*/ 4 1 f36"/>
                  <a:gd name="f53" fmla="*/ 3 1 f37"/>
                  <a:gd name="f54" fmla="*/ 2 1 f36"/>
                  <a:gd name="f55" fmla="*/ 6 1 f36"/>
                  <a:gd name="f56" fmla="*/ 8 1 f37"/>
                  <a:gd name="f57" fmla="*/ 8 1 f36"/>
                  <a:gd name="f58" fmla="*/ 11 1 f37"/>
                  <a:gd name="f59" fmla="*/ 12 1 f36"/>
                  <a:gd name="f60" fmla="*/ 10 1 f37"/>
                  <a:gd name="f61" fmla="*/ 19 1 f36"/>
                  <a:gd name="f62" fmla="*/ 21 1 f36"/>
                  <a:gd name="f63" fmla="*/ 22 1 f36"/>
                  <a:gd name="f64" fmla="*/ 0 1 f36"/>
                  <a:gd name="f65" fmla="*/ f6 1 f36"/>
                  <a:gd name="f66" fmla="*/ f7 1 f37"/>
                  <a:gd name="f67" fmla="+- f38 0 f1"/>
                  <a:gd name="f68" fmla="*/ f64 f31 1"/>
                  <a:gd name="f69" fmla="*/ f65 f31 1"/>
                  <a:gd name="f70" fmla="*/ f66 f32 1"/>
                  <a:gd name="f71" fmla="*/ f49 f32 1"/>
                  <a:gd name="f72" fmla="*/ f39 f31 1"/>
                  <a:gd name="f73" fmla="*/ f40 f32 1"/>
                  <a:gd name="f74" fmla="*/ f41 f31 1"/>
                  <a:gd name="f75" fmla="*/ f42 f32 1"/>
                  <a:gd name="f76" fmla="*/ f43 f31 1"/>
                  <a:gd name="f77" fmla="*/ f44 f32 1"/>
                  <a:gd name="f78" fmla="*/ f45 f32 1"/>
                  <a:gd name="f79" fmla="*/ f46 f31 1"/>
                  <a:gd name="f80" fmla="*/ f47 f32 1"/>
                  <a:gd name="f81" fmla="*/ f48 f31 1"/>
                  <a:gd name="f82" fmla="*/ f50 f31 1"/>
                  <a:gd name="f83" fmla="*/ f51 f31 1"/>
                  <a:gd name="f84" fmla="*/ f52 f31 1"/>
                  <a:gd name="f85" fmla="*/ f53 f32 1"/>
                  <a:gd name="f86" fmla="*/ f54 f31 1"/>
                  <a:gd name="f87" fmla="*/ f55 f31 1"/>
                  <a:gd name="f88" fmla="*/ f56 f32 1"/>
                  <a:gd name="f89" fmla="*/ f57 f31 1"/>
                  <a:gd name="f90" fmla="*/ f58 f32 1"/>
                  <a:gd name="f91" fmla="*/ f59 f31 1"/>
                  <a:gd name="f92" fmla="*/ f60 f32 1"/>
                  <a:gd name="f93" fmla="*/ f61 f31 1"/>
                  <a:gd name="f94" fmla="*/ f62 f31 1"/>
                  <a:gd name="f95" fmla="*/ f63 f31 1"/>
                </a:gdLst>
                <a:ahLst/>
                <a:cxnLst>
                  <a:cxn ang="3cd4">
                    <a:pos x="hc" y="t"/>
                  </a:cxn>
                  <a:cxn ang="0">
                    <a:pos x="r" y="vc"/>
                  </a:cxn>
                  <a:cxn ang="cd4">
                    <a:pos x="hc" y="b"/>
                  </a:cxn>
                  <a:cxn ang="cd2">
                    <a:pos x="l" y="vc"/>
                  </a:cxn>
                  <a:cxn ang="f67">
                    <a:pos x="f72" y="f73"/>
                  </a:cxn>
                  <a:cxn ang="f67">
                    <a:pos x="f74" y="f75"/>
                  </a:cxn>
                  <a:cxn ang="f67">
                    <a:pos x="f76" y="f77"/>
                  </a:cxn>
                  <a:cxn ang="f67">
                    <a:pos x="f76" y="f78"/>
                  </a:cxn>
                  <a:cxn ang="f67">
                    <a:pos x="f79" y="f80"/>
                  </a:cxn>
                  <a:cxn ang="f67">
                    <a:pos x="f81" y="f71"/>
                  </a:cxn>
                  <a:cxn ang="f67">
                    <a:pos x="f82" y="f71"/>
                  </a:cxn>
                  <a:cxn ang="f67">
                    <a:pos x="f83" y="f80"/>
                  </a:cxn>
                  <a:cxn ang="f67">
                    <a:pos x="f84" y="f85"/>
                  </a:cxn>
                  <a:cxn ang="f67">
                    <a:pos x="f86" y="f77"/>
                  </a:cxn>
                  <a:cxn ang="f67">
                    <a:pos x="f86" y="f75"/>
                  </a:cxn>
                  <a:cxn ang="f67">
                    <a:pos x="f83" y="f75"/>
                  </a:cxn>
                  <a:cxn ang="f67">
                    <a:pos x="f87" y="f75"/>
                  </a:cxn>
                  <a:cxn ang="f67">
                    <a:pos x="f82" y="f88"/>
                  </a:cxn>
                  <a:cxn ang="f67">
                    <a:pos x="f81" y="f73"/>
                  </a:cxn>
                  <a:cxn ang="f67">
                    <a:pos x="f89" y="f73"/>
                  </a:cxn>
                  <a:cxn ang="f67">
                    <a:pos x="f81" y="f90"/>
                  </a:cxn>
                  <a:cxn ang="f67">
                    <a:pos x="f91" y="f90"/>
                  </a:cxn>
                  <a:cxn ang="f67">
                    <a:pos x="f79" y="f90"/>
                  </a:cxn>
                  <a:cxn ang="f67">
                    <a:pos x="f74" y="f92"/>
                  </a:cxn>
                  <a:cxn ang="f67">
                    <a:pos x="f93" y="f92"/>
                  </a:cxn>
                  <a:cxn ang="f67">
                    <a:pos x="f94" y="f92"/>
                  </a:cxn>
                  <a:cxn ang="f67">
                    <a:pos x="f95" y="f73"/>
                  </a:cxn>
                  <a:cxn ang="f67">
                    <a:pos x="f72" y="f73"/>
                  </a:cxn>
                </a:cxnLst>
                <a:rect l="f68" t="f71" r="f69" b="f70"/>
                <a:pathLst>
                  <a:path w="27" h="11">
                    <a:moveTo>
                      <a:pt x="f8" y="f9"/>
                    </a:moveTo>
                    <a:cubicBezTo>
                      <a:pt x="f10" y="f11"/>
                      <a:pt x="f12" y="f11"/>
                      <a:pt x="f13" y="f14"/>
                    </a:cubicBezTo>
                    <a:cubicBezTo>
                      <a:pt x="f15" y="f16"/>
                      <a:pt x="f17" y="f18"/>
                      <a:pt x="f19" y="f20"/>
                    </a:cubicBezTo>
                    <a:cubicBezTo>
                      <a:pt x="f19" y="f21"/>
                      <a:pt x="f22" y="f23"/>
                      <a:pt x="f19" y="f23"/>
                    </a:cubicBezTo>
                    <a:cubicBezTo>
                      <a:pt x="f19" y="f23"/>
                      <a:pt x="f15" y="f5"/>
                      <a:pt x="f22" y="f24"/>
                    </a:cubicBezTo>
                    <a:cubicBezTo>
                      <a:pt x="f19" y="f24"/>
                      <a:pt x="f25" y="f5"/>
                      <a:pt x="f9" y="f5"/>
                    </a:cubicBezTo>
                    <a:cubicBezTo>
                      <a:pt x="f9" y="f5"/>
                      <a:pt x="f9" y="f5"/>
                      <a:pt x="f14" y="f5"/>
                    </a:cubicBezTo>
                    <a:cubicBezTo>
                      <a:pt x="f16" y="f5"/>
                      <a:pt x="f18" y="f24"/>
                      <a:pt x="f18" y="f24"/>
                    </a:cubicBezTo>
                    <a:cubicBezTo>
                      <a:pt x="f16" y="f23"/>
                      <a:pt x="f18" y="f23"/>
                      <a:pt x="f20" y="f21"/>
                    </a:cubicBezTo>
                    <a:cubicBezTo>
                      <a:pt x="f21" y="f21"/>
                      <a:pt x="f21" y="f18"/>
                      <a:pt x="f23" y="f20"/>
                    </a:cubicBezTo>
                    <a:cubicBezTo>
                      <a:pt x="f23" y="f20"/>
                      <a:pt x="f5" y="f14"/>
                      <a:pt x="f23" y="f14"/>
                    </a:cubicBezTo>
                    <a:cubicBezTo>
                      <a:pt x="f21" y="f14"/>
                      <a:pt x="f20" y="f18"/>
                      <a:pt x="f18" y="f14"/>
                    </a:cubicBezTo>
                    <a:cubicBezTo>
                      <a:pt x="f18" y="f11"/>
                      <a:pt x="f16" y="f16"/>
                      <a:pt x="f16" y="f14"/>
                    </a:cubicBezTo>
                    <a:cubicBezTo>
                      <a:pt x="f16" y="f9"/>
                      <a:pt x="f14" y="f14"/>
                      <a:pt x="f14" y="f11"/>
                    </a:cubicBezTo>
                    <a:cubicBezTo>
                      <a:pt x="f14" y="f9"/>
                      <a:pt x="f9" y="f11"/>
                      <a:pt x="f9" y="f9"/>
                    </a:cubicBezTo>
                    <a:cubicBezTo>
                      <a:pt x="f9" y="f25"/>
                      <a:pt x="f11" y="f9"/>
                      <a:pt x="f11" y="f9"/>
                    </a:cubicBezTo>
                    <a:cubicBezTo>
                      <a:pt x="f11" y="f25"/>
                      <a:pt x="f14" y="f7"/>
                      <a:pt x="f9" y="f7"/>
                    </a:cubicBezTo>
                    <a:cubicBezTo>
                      <a:pt x="f25" y="f7"/>
                      <a:pt x="f7" y="f25"/>
                      <a:pt x="f17" y="f7"/>
                    </a:cubicBezTo>
                    <a:cubicBezTo>
                      <a:pt x="f17" y="f7"/>
                      <a:pt x="f22" y="f7"/>
                      <a:pt x="f22" y="f7"/>
                    </a:cubicBezTo>
                    <a:cubicBezTo>
                      <a:pt x="f19" y="f25"/>
                      <a:pt x="f13" y="f7"/>
                      <a:pt x="f13" y="f25"/>
                    </a:cubicBezTo>
                    <a:cubicBezTo>
                      <a:pt x="f26" y="f25"/>
                      <a:pt x="f12" y="f9"/>
                      <a:pt x="f27" y="f25"/>
                    </a:cubicBezTo>
                    <a:cubicBezTo>
                      <a:pt x="f28" y="f25"/>
                      <a:pt x="f29" y="f7"/>
                      <a:pt x="f10" y="f25"/>
                    </a:cubicBezTo>
                    <a:cubicBezTo>
                      <a:pt x="f28" y="f9"/>
                      <a:pt x="f29" y="f9"/>
                      <a:pt x="f29" y="f9"/>
                    </a:cubicBezTo>
                    <a:cubicBezTo>
                      <a:pt x="f29" y="f25"/>
                      <a:pt x="f6"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26" name="Novaya Zemlya">
                <a:extLst>
                  <a:ext uri="{FF2B5EF4-FFF2-40B4-BE49-F238E27FC236}">
                    <a16:creationId xmlns:a16="http://schemas.microsoft.com/office/drawing/2014/main" id="{37E8E9DF-E0E7-7045-81EF-F31A4F54EB2E}"/>
                  </a:ext>
                </a:extLst>
              </p:cNvPr>
              <p:cNvSpPr/>
              <p:nvPr/>
            </p:nvSpPr>
            <p:spPr>
              <a:xfrm>
                <a:off x="7732523" y="2495854"/>
                <a:ext cx="203344" cy="58164"/>
              </a:xfrm>
              <a:custGeom>
                <a:avLst/>
                <a:gdLst>
                  <a:gd name="f0" fmla="val 10800000"/>
                  <a:gd name="f1" fmla="val 5400000"/>
                  <a:gd name="f2" fmla="val 180"/>
                  <a:gd name="f3" fmla="val w"/>
                  <a:gd name="f4" fmla="val h"/>
                  <a:gd name="f5" fmla="val 0"/>
                  <a:gd name="f6" fmla="val 38"/>
                  <a:gd name="f7" fmla="val 12"/>
                  <a:gd name="f8" fmla="val 3"/>
                  <a:gd name="f9" fmla="val 11"/>
                  <a:gd name="f10" fmla="val 4"/>
                  <a:gd name="f11" fmla="val 10"/>
                  <a:gd name="f12" fmla="val 5"/>
                  <a:gd name="f13" fmla="val 6"/>
                  <a:gd name="f14" fmla="val 8"/>
                  <a:gd name="f15" fmla="val 9"/>
                  <a:gd name="f16" fmla="val 14"/>
                  <a:gd name="f17" fmla="val 13"/>
                  <a:gd name="f18" fmla="val 17"/>
                  <a:gd name="f19" fmla="val 16"/>
                  <a:gd name="f20" fmla="val 15"/>
                  <a:gd name="f21" fmla="val 19"/>
                  <a:gd name="f22" fmla="val 18"/>
                  <a:gd name="f23" fmla="val 7"/>
                  <a:gd name="f24" fmla="val 22"/>
                  <a:gd name="f25" fmla="val 21"/>
                  <a:gd name="f26" fmla="val 20"/>
                  <a:gd name="f27" fmla="val 25"/>
                  <a:gd name="f28" fmla="val 28"/>
                  <a:gd name="f29" fmla="val 27"/>
                  <a:gd name="f30" fmla="val 32"/>
                  <a:gd name="f31" fmla="val 31"/>
                  <a:gd name="f32" fmla="val 35"/>
                  <a:gd name="f33" fmla="val 37"/>
                  <a:gd name="f34" fmla="val 36"/>
                  <a:gd name="f35" fmla="val 34"/>
                  <a:gd name="f36" fmla="val 2"/>
                  <a:gd name="f37" fmla="val 33"/>
                  <a:gd name="f38" fmla="val 30"/>
                  <a:gd name="f39" fmla="val 26"/>
                  <a:gd name="f40" fmla="val 23"/>
                  <a:gd name="f41" fmla="val 1"/>
                  <a:gd name="f42" fmla="+- 0 0 -90"/>
                  <a:gd name="f43" fmla="*/ f3 1 38"/>
                  <a:gd name="f44" fmla="*/ f4 1 12"/>
                  <a:gd name="f45" fmla="+- f7 0 f5"/>
                  <a:gd name="f46" fmla="+- f6 0 f5"/>
                  <a:gd name="f47" fmla="*/ f42 f0 1"/>
                  <a:gd name="f48" fmla="*/ f46 1 38"/>
                  <a:gd name="f49" fmla="*/ f45 1 12"/>
                  <a:gd name="f50" fmla="*/ f47 1 f2"/>
                  <a:gd name="f51" fmla="*/ 3 1 f48"/>
                  <a:gd name="f52" fmla="*/ 11 1 f49"/>
                  <a:gd name="f53" fmla="*/ 6 1 f48"/>
                  <a:gd name="f54" fmla="*/ 10 1 f48"/>
                  <a:gd name="f55" fmla="*/ 10 1 f49"/>
                  <a:gd name="f56" fmla="*/ 9 1 f49"/>
                  <a:gd name="f57" fmla="*/ 13 1 f48"/>
                  <a:gd name="f58" fmla="*/ 16 1 f48"/>
                  <a:gd name="f59" fmla="*/ 8 1 f49"/>
                  <a:gd name="f60" fmla="*/ 18 1 f48"/>
                  <a:gd name="f61" fmla="*/ 21 1 f48"/>
                  <a:gd name="f62" fmla="*/ 7 1 f49"/>
                  <a:gd name="f63" fmla="*/ 25 1 f48"/>
                  <a:gd name="f64" fmla="*/ 6 1 f49"/>
                  <a:gd name="f65" fmla="*/ 28 1 f48"/>
                  <a:gd name="f66" fmla="*/ 5 1 f49"/>
                  <a:gd name="f67" fmla="*/ 32 1 f48"/>
                  <a:gd name="f68" fmla="*/ 35 1 f48"/>
                  <a:gd name="f69" fmla="*/ 37 1 f48"/>
                  <a:gd name="f70" fmla="*/ 3 1 f49"/>
                  <a:gd name="f71" fmla="*/ 33 1 f48"/>
                  <a:gd name="f72" fmla="*/ 2 1 f49"/>
                  <a:gd name="f73" fmla="*/ 22 1 f48"/>
                  <a:gd name="f74" fmla="*/ 15 1 f48"/>
                  <a:gd name="f75" fmla="*/ 4 1 f49"/>
                  <a:gd name="f76" fmla="*/ 5 1 f48"/>
                  <a:gd name="f77" fmla="*/ 2 1 f48"/>
                  <a:gd name="f78" fmla="*/ 0 1 f48"/>
                  <a:gd name="f79" fmla="*/ f6 1 f48"/>
                  <a:gd name="f80" fmla="*/ 0 1 f49"/>
                  <a:gd name="f81" fmla="*/ f7 1 f49"/>
                  <a:gd name="f82" fmla="+- f50 0 f1"/>
                  <a:gd name="f83" fmla="*/ f78 f43 1"/>
                  <a:gd name="f84" fmla="*/ f79 f43 1"/>
                  <a:gd name="f85" fmla="*/ f81 f44 1"/>
                  <a:gd name="f86" fmla="*/ f80 f44 1"/>
                  <a:gd name="f87" fmla="*/ f51 f43 1"/>
                  <a:gd name="f88" fmla="*/ f52 f44 1"/>
                  <a:gd name="f89" fmla="*/ f53 f43 1"/>
                  <a:gd name="f90" fmla="*/ f54 f43 1"/>
                  <a:gd name="f91" fmla="*/ f55 f44 1"/>
                  <a:gd name="f92" fmla="*/ f56 f44 1"/>
                  <a:gd name="f93" fmla="*/ f57 f43 1"/>
                  <a:gd name="f94" fmla="*/ f58 f43 1"/>
                  <a:gd name="f95" fmla="*/ f59 f44 1"/>
                  <a:gd name="f96" fmla="*/ f60 f43 1"/>
                  <a:gd name="f97" fmla="*/ f61 f43 1"/>
                  <a:gd name="f98" fmla="*/ f62 f44 1"/>
                  <a:gd name="f99" fmla="*/ f63 f43 1"/>
                  <a:gd name="f100" fmla="*/ f64 f44 1"/>
                  <a:gd name="f101" fmla="*/ f65 f43 1"/>
                  <a:gd name="f102" fmla="*/ f66 f44 1"/>
                  <a:gd name="f103" fmla="*/ f67 f43 1"/>
                  <a:gd name="f104" fmla="*/ f68 f43 1"/>
                  <a:gd name="f105" fmla="*/ f69 f43 1"/>
                  <a:gd name="f106" fmla="*/ f70 f44 1"/>
                  <a:gd name="f107" fmla="*/ f71 f43 1"/>
                  <a:gd name="f108" fmla="*/ f72 f44 1"/>
                  <a:gd name="f109" fmla="*/ f73 f43 1"/>
                  <a:gd name="f110" fmla="*/ f74 f43 1"/>
                  <a:gd name="f111" fmla="*/ f75 f44 1"/>
                  <a:gd name="f112" fmla="*/ f76 f43 1"/>
                  <a:gd name="f113" fmla="*/ f77 f43 1"/>
                </a:gdLst>
                <a:ahLst/>
                <a:cxnLst>
                  <a:cxn ang="3cd4">
                    <a:pos x="hc" y="t"/>
                  </a:cxn>
                  <a:cxn ang="0">
                    <a:pos x="r" y="vc"/>
                  </a:cxn>
                  <a:cxn ang="cd4">
                    <a:pos x="hc" y="b"/>
                  </a:cxn>
                  <a:cxn ang="cd2">
                    <a:pos x="l" y="vc"/>
                  </a:cxn>
                  <a:cxn ang="f82">
                    <a:pos x="f87" y="f88"/>
                  </a:cxn>
                  <a:cxn ang="f82">
                    <a:pos x="f89" y="f88"/>
                  </a:cxn>
                  <a:cxn ang="f82">
                    <a:pos x="f90" y="f91"/>
                  </a:cxn>
                  <a:cxn ang="f82">
                    <a:pos x="f90" y="f92"/>
                  </a:cxn>
                  <a:cxn ang="f82">
                    <a:pos x="f93" y="f92"/>
                  </a:cxn>
                  <a:cxn ang="f82">
                    <a:pos x="f94" y="f95"/>
                  </a:cxn>
                  <a:cxn ang="f82">
                    <a:pos x="f96" y="f95"/>
                  </a:cxn>
                  <a:cxn ang="f82">
                    <a:pos x="f97" y="f98"/>
                  </a:cxn>
                  <a:cxn ang="f82">
                    <a:pos x="f99" y="f100"/>
                  </a:cxn>
                  <a:cxn ang="f82">
                    <a:pos x="f101" y="f102"/>
                  </a:cxn>
                  <a:cxn ang="f82">
                    <a:pos x="f103" y="f102"/>
                  </a:cxn>
                  <a:cxn ang="f82">
                    <a:pos x="f104" y="f102"/>
                  </a:cxn>
                  <a:cxn ang="f82">
                    <a:pos x="f105" y="f106"/>
                  </a:cxn>
                  <a:cxn ang="f82">
                    <a:pos x="f107" y="f108"/>
                  </a:cxn>
                  <a:cxn ang="f82">
                    <a:pos x="f101" y="f106"/>
                  </a:cxn>
                  <a:cxn ang="f82">
                    <a:pos x="f109" y="f106"/>
                  </a:cxn>
                  <a:cxn ang="f82">
                    <a:pos x="f96" y="f106"/>
                  </a:cxn>
                  <a:cxn ang="f82">
                    <a:pos x="f110" y="f111"/>
                  </a:cxn>
                  <a:cxn ang="f82">
                    <a:pos x="f90" y="f100"/>
                  </a:cxn>
                  <a:cxn ang="f82">
                    <a:pos x="f112" y="f98"/>
                  </a:cxn>
                  <a:cxn ang="f82">
                    <a:pos x="f113" y="f92"/>
                  </a:cxn>
                  <a:cxn ang="f82">
                    <a:pos x="f87" y="f88"/>
                  </a:cxn>
                </a:cxnLst>
                <a:rect l="f83" t="f86" r="f84" b="f85"/>
                <a:pathLst>
                  <a:path w="38" h="12">
                    <a:moveTo>
                      <a:pt x="f8" y="f9"/>
                    </a:moveTo>
                    <a:cubicBezTo>
                      <a:pt x="f10" y="f11"/>
                      <a:pt x="f12" y="f11"/>
                      <a:pt x="f13" y="f9"/>
                    </a:cubicBezTo>
                    <a:cubicBezTo>
                      <a:pt x="f14" y="f9"/>
                      <a:pt x="f15" y="f9"/>
                      <a:pt x="f11" y="f11"/>
                    </a:cubicBezTo>
                    <a:cubicBezTo>
                      <a:pt x="f9" y="f11"/>
                      <a:pt x="f9" y="f11"/>
                      <a:pt x="f11" y="f15"/>
                    </a:cubicBezTo>
                    <a:cubicBezTo>
                      <a:pt x="f11" y="f15"/>
                      <a:pt x="f16" y="f15"/>
                      <a:pt x="f17" y="f15"/>
                    </a:cubicBezTo>
                    <a:cubicBezTo>
                      <a:pt x="f7" y="f14"/>
                      <a:pt x="f18" y="f15"/>
                      <a:pt x="f19" y="f14"/>
                    </a:cubicBezTo>
                    <a:cubicBezTo>
                      <a:pt x="f20" y="f14"/>
                      <a:pt x="f21" y="f15"/>
                      <a:pt x="f22" y="f14"/>
                    </a:cubicBezTo>
                    <a:cubicBezTo>
                      <a:pt x="f22" y="f23"/>
                      <a:pt x="f24" y="f14"/>
                      <a:pt x="f25" y="f23"/>
                    </a:cubicBezTo>
                    <a:cubicBezTo>
                      <a:pt x="f26" y="f12"/>
                      <a:pt x="f27" y="f23"/>
                      <a:pt x="f27" y="f13"/>
                    </a:cubicBezTo>
                    <a:cubicBezTo>
                      <a:pt x="f27" y="f12"/>
                      <a:pt x="f28" y="f13"/>
                      <a:pt x="f28" y="f12"/>
                    </a:cubicBezTo>
                    <a:cubicBezTo>
                      <a:pt x="f29" y="f12"/>
                      <a:pt x="f30" y="f13"/>
                      <a:pt x="f30" y="f12"/>
                    </a:cubicBezTo>
                    <a:cubicBezTo>
                      <a:pt x="f31" y="f10"/>
                      <a:pt x="f32" y="f12"/>
                      <a:pt x="f32" y="f12"/>
                    </a:cubicBezTo>
                    <a:cubicBezTo>
                      <a:pt x="f32" y="f10"/>
                      <a:pt x="f6" y="f12"/>
                      <a:pt x="f33" y="f8"/>
                    </a:cubicBezTo>
                    <a:cubicBezTo>
                      <a:pt x="f34" y="f5"/>
                      <a:pt x="f35" y="f36"/>
                      <a:pt x="f37" y="f36"/>
                    </a:cubicBezTo>
                    <a:cubicBezTo>
                      <a:pt x="f30" y="f36"/>
                      <a:pt x="f38" y="f8"/>
                      <a:pt x="f28" y="f8"/>
                    </a:cubicBezTo>
                    <a:cubicBezTo>
                      <a:pt x="f39" y="f8"/>
                      <a:pt x="f25" y="f36"/>
                      <a:pt x="f24" y="f8"/>
                    </a:cubicBezTo>
                    <a:cubicBezTo>
                      <a:pt x="f40" y="f10"/>
                      <a:pt x="f18" y="f8"/>
                      <a:pt x="f22" y="f8"/>
                    </a:cubicBezTo>
                    <a:cubicBezTo>
                      <a:pt x="f21" y="f10"/>
                      <a:pt x="f17" y="f8"/>
                      <a:pt x="f20" y="f10"/>
                    </a:cubicBezTo>
                    <a:cubicBezTo>
                      <a:pt x="f19" y="f10"/>
                      <a:pt x="f14" y="f12"/>
                      <a:pt x="f11" y="f13"/>
                    </a:cubicBezTo>
                    <a:cubicBezTo>
                      <a:pt x="f9" y="f13"/>
                      <a:pt x="f10" y="f13"/>
                      <a:pt x="f12" y="f23"/>
                    </a:cubicBezTo>
                    <a:cubicBezTo>
                      <a:pt x="f13" y="f23"/>
                      <a:pt x="f41" y="f14"/>
                      <a:pt x="f36" y="f15"/>
                    </a:cubicBezTo>
                    <a:cubicBezTo>
                      <a:pt x="f8" y="f15"/>
                      <a:pt x="f5" y="f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27" name="Austrailia">
                <a:extLst>
                  <a:ext uri="{FF2B5EF4-FFF2-40B4-BE49-F238E27FC236}">
                    <a16:creationId xmlns:a16="http://schemas.microsoft.com/office/drawing/2014/main" id="{935B2380-E3E1-D6EC-764D-151E4AE65AE4}"/>
                  </a:ext>
                </a:extLst>
              </p:cNvPr>
              <p:cNvSpPr/>
              <p:nvPr/>
            </p:nvSpPr>
            <p:spPr>
              <a:xfrm>
                <a:off x="9515164" y="4860008"/>
                <a:ext cx="1041565" cy="849678"/>
              </a:xfrm>
              <a:custGeom>
                <a:avLst/>
                <a:gdLst>
                  <a:gd name="f0" fmla="val 10800000"/>
                  <a:gd name="f1" fmla="val 5400000"/>
                  <a:gd name="f2" fmla="val 180"/>
                  <a:gd name="f3" fmla="val w"/>
                  <a:gd name="f4" fmla="val h"/>
                  <a:gd name="f5" fmla="val 0"/>
                  <a:gd name="f6" fmla="val 195"/>
                  <a:gd name="f7" fmla="val 173"/>
                  <a:gd name="f8" fmla="val 102"/>
                  <a:gd name="f9" fmla="val 29"/>
                  <a:gd name="f10" fmla="val 99"/>
                  <a:gd name="f11" fmla="val 27"/>
                  <a:gd name="f12" fmla="val 26"/>
                  <a:gd name="f13" fmla="val 25"/>
                  <a:gd name="f14" fmla="val 96"/>
                  <a:gd name="f15" fmla="val 24"/>
                  <a:gd name="f16" fmla="val 94"/>
                  <a:gd name="f17" fmla="val 95"/>
                  <a:gd name="f18" fmla="val 93"/>
                  <a:gd name="f19" fmla="val 23"/>
                  <a:gd name="f20" fmla="val 92"/>
                  <a:gd name="f21" fmla="val 21"/>
                  <a:gd name="f22" fmla="val 91"/>
                  <a:gd name="f23" fmla="val 18"/>
                  <a:gd name="f24" fmla="val 90"/>
                  <a:gd name="f25" fmla="val 20"/>
                  <a:gd name="f26" fmla="val 89"/>
                  <a:gd name="f27" fmla="val 19"/>
                  <a:gd name="f28" fmla="val 88"/>
                  <a:gd name="f29" fmla="val 87"/>
                  <a:gd name="f30" fmla="val 86"/>
                  <a:gd name="f31" fmla="val 85"/>
                  <a:gd name="f32" fmla="val 84"/>
                  <a:gd name="f33" fmla="val 22"/>
                  <a:gd name="f34" fmla="val 83"/>
                  <a:gd name="f35" fmla="val 82"/>
                  <a:gd name="f36" fmla="val 79"/>
                  <a:gd name="f37" fmla="val 81"/>
                  <a:gd name="f38" fmla="val 78"/>
                  <a:gd name="f39" fmla="val 80"/>
                  <a:gd name="f40" fmla="val 76"/>
                  <a:gd name="f41" fmla="val 28"/>
                  <a:gd name="f42" fmla="val 30"/>
                  <a:gd name="f43" fmla="val 77"/>
                  <a:gd name="f44" fmla="val 74"/>
                  <a:gd name="f45" fmla="val 75"/>
                  <a:gd name="f46" fmla="val 33"/>
                  <a:gd name="f47" fmla="val 31"/>
                  <a:gd name="f48" fmla="val 32"/>
                  <a:gd name="f49" fmla="val 34"/>
                  <a:gd name="f50" fmla="val 36"/>
                  <a:gd name="f51" fmla="val 35"/>
                  <a:gd name="f52" fmla="val 73"/>
                  <a:gd name="f53" fmla="val 70"/>
                  <a:gd name="f54" fmla="val 71"/>
                  <a:gd name="f55" fmla="val 69"/>
                  <a:gd name="f56" fmla="val 72"/>
                  <a:gd name="f57" fmla="val 38"/>
                  <a:gd name="f58" fmla="val 39"/>
                  <a:gd name="f59" fmla="val 42"/>
                  <a:gd name="f60" fmla="val 67"/>
                  <a:gd name="f61" fmla="val 37"/>
                  <a:gd name="f62" fmla="val 68"/>
                  <a:gd name="f63" fmla="val 66"/>
                  <a:gd name="f64" fmla="val 64"/>
                  <a:gd name="f65" fmla="val 40"/>
                  <a:gd name="f66" fmla="val 62"/>
                  <a:gd name="f67" fmla="val 41"/>
                  <a:gd name="f68" fmla="val 63"/>
                  <a:gd name="f69" fmla="val 43"/>
                  <a:gd name="f70" fmla="val 45"/>
                  <a:gd name="f71" fmla="val 46"/>
                  <a:gd name="f72" fmla="val 61"/>
                  <a:gd name="f73" fmla="val 58"/>
                  <a:gd name="f74" fmla="val 52"/>
                  <a:gd name="f75" fmla="val 57"/>
                  <a:gd name="f76" fmla="val 54"/>
                  <a:gd name="f77" fmla="val 48"/>
                  <a:gd name="f78" fmla="val 59"/>
                  <a:gd name="f79" fmla="val 60"/>
                  <a:gd name="f80" fmla="val 65"/>
                  <a:gd name="f81" fmla="val 15"/>
                  <a:gd name="f82" fmla="val 16"/>
                  <a:gd name="f83" fmla="val 17"/>
                  <a:gd name="f84" fmla="val 14"/>
                  <a:gd name="f85" fmla="val 11"/>
                  <a:gd name="f86" fmla="val 12"/>
                  <a:gd name="f87" fmla="val 13"/>
                  <a:gd name="f88" fmla="val 97"/>
                  <a:gd name="f89" fmla="val 10"/>
                  <a:gd name="f90" fmla="val 100"/>
                  <a:gd name="f91" fmla="val 7"/>
                  <a:gd name="f92" fmla="val 8"/>
                  <a:gd name="f93" fmla="val 9"/>
                  <a:gd name="f94" fmla="val 104"/>
                  <a:gd name="f95" fmla="val 6"/>
                  <a:gd name="f96" fmla="val 107"/>
                  <a:gd name="f97" fmla="val 112"/>
                  <a:gd name="f98" fmla="val 117"/>
                  <a:gd name="f99" fmla="val 123"/>
                  <a:gd name="f100" fmla="val 130"/>
                  <a:gd name="f101" fmla="val 133"/>
                  <a:gd name="f102" fmla="val 136"/>
                  <a:gd name="f103" fmla="val 135"/>
                  <a:gd name="f104" fmla="val 5"/>
                  <a:gd name="f105" fmla="val 137"/>
                  <a:gd name="f106" fmla="val 138"/>
                  <a:gd name="f107" fmla="val 139"/>
                  <a:gd name="f108" fmla="val 4"/>
                  <a:gd name="f109" fmla="val 141"/>
                  <a:gd name="f110" fmla="val 142"/>
                  <a:gd name="f111" fmla="val 2"/>
                  <a:gd name="f112" fmla="val 143"/>
                  <a:gd name="f113" fmla="val 1"/>
                  <a:gd name="f114" fmla="val 144"/>
                  <a:gd name="f115" fmla="val 145"/>
                  <a:gd name="f116" fmla="val 148"/>
                  <a:gd name="f117" fmla="val 150"/>
                  <a:gd name="f118" fmla="val 149"/>
                  <a:gd name="f119" fmla="val 151"/>
                  <a:gd name="f120" fmla="val 146"/>
                  <a:gd name="f121" fmla="val 147"/>
                  <a:gd name="f122" fmla="val 47"/>
                  <a:gd name="f123" fmla="val 49"/>
                  <a:gd name="f124" fmla="val 134"/>
                  <a:gd name="f125" fmla="val 132"/>
                  <a:gd name="f126" fmla="val 129"/>
                  <a:gd name="f127" fmla="val 128"/>
                  <a:gd name="f128" fmla="val 101"/>
                  <a:gd name="f129" fmla="val 103"/>
                  <a:gd name="f130" fmla="val 105"/>
                  <a:gd name="f131" fmla="val 106"/>
                  <a:gd name="f132" fmla="val 108"/>
                  <a:gd name="f133" fmla="val 140"/>
                  <a:gd name="f134" fmla="val 98"/>
                  <a:gd name="f135" fmla="val 152"/>
                  <a:gd name="f136" fmla="val 153"/>
                  <a:gd name="f137" fmla="val 110"/>
                  <a:gd name="f138" fmla="val 155"/>
                  <a:gd name="f139" fmla="val 159"/>
                  <a:gd name="f140" fmla="val 161"/>
                  <a:gd name="f141" fmla="val 163"/>
                  <a:gd name="f142" fmla="val 165"/>
                  <a:gd name="f143" fmla="val 166"/>
                  <a:gd name="f144" fmla="val 167"/>
                  <a:gd name="f145" fmla="val 109"/>
                  <a:gd name="f146" fmla="val 170"/>
                  <a:gd name="f147" fmla="val 111"/>
                  <a:gd name="f148" fmla="val 169"/>
                  <a:gd name="f149" fmla="val 113"/>
                  <a:gd name="f150" fmla="val 168"/>
                  <a:gd name="f151" fmla="val 115"/>
                  <a:gd name="f152" fmla="val 171"/>
                  <a:gd name="f153" fmla="val 118"/>
                  <a:gd name="f154" fmla="val 120"/>
                  <a:gd name="f155" fmla="val 121"/>
                  <a:gd name="f156" fmla="val 122"/>
                  <a:gd name="f157" fmla="val 119"/>
                  <a:gd name="f158" fmla="val 124"/>
                  <a:gd name="f159" fmla="val 125"/>
                  <a:gd name="f160" fmla="val 127"/>
                  <a:gd name="f161" fmla="val 126"/>
                  <a:gd name="f162" fmla="val 162"/>
                  <a:gd name="f163" fmla="val 158"/>
                  <a:gd name="f164" fmla="val 157"/>
                  <a:gd name="f165" fmla="val 154"/>
                  <a:gd name="f166" fmla="val 156"/>
                  <a:gd name="f167" fmla="val 179"/>
                  <a:gd name="f168" fmla="val 178"/>
                  <a:gd name="f169" fmla="val 182"/>
                  <a:gd name="f170" fmla="val 186"/>
                  <a:gd name="f171" fmla="val 190"/>
                  <a:gd name="f172" fmla="val 193"/>
                  <a:gd name="f173" fmla="val 191"/>
                  <a:gd name="f174" fmla="val 192"/>
                  <a:gd name="f175" fmla="val 194"/>
                  <a:gd name="f176" fmla="val 187"/>
                  <a:gd name="f177" fmla="val 189"/>
                  <a:gd name="f178" fmla="val 188"/>
                  <a:gd name="f179" fmla="val 185"/>
                  <a:gd name="f180" fmla="val 184"/>
                  <a:gd name="f181" fmla="val 183"/>
                  <a:gd name="f182" fmla="val 56"/>
                  <a:gd name="f183" fmla="val 55"/>
                  <a:gd name="f184" fmla="val 181"/>
                  <a:gd name="f185" fmla="val 177"/>
                  <a:gd name="f186" fmla="val 175"/>
                  <a:gd name="f187" fmla="val 51"/>
                  <a:gd name="f188" fmla="val 176"/>
                  <a:gd name="f189" fmla="val 50"/>
                  <a:gd name="f190" fmla="val 174"/>
                  <a:gd name="f191" fmla="val 172"/>
                  <a:gd name="f192" fmla="val 164"/>
                  <a:gd name="f193" fmla="val 131"/>
                  <a:gd name="f194" fmla="val 3"/>
                  <a:gd name="f195" fmla="val 116"/>
                  <a:gd name="f196" fmla="val 114"/>
                  <a:gd name="f197" fmla="+- 0 0 -90"/>
                  <a:gd name="f198" fmla="*/ f3 1 195"/>
                  <a:gd name="f199" fmla="*/ f4 1 173"/>
                  <a:gd name="f200" fmla="+- f7 0 f5"/>
                  <a:gd name="f201" fmla="+- f6 0 f5"/>
                  <a:gd name="f202" fmla="*/ f197 f0 1"/>
                  <a:gd name="f203" fmla="*/ f201 1 195"/>
                  <a:gd name="f204" fmla="*/ f200 1 173"/>
                  <a:gd name="f205" fmla="*/ f202 1 f2"/>
                  <a:gd name="f206" fmla="*/ 93 1 f203"/>
                  <a:gd name="f207" fmla="*/ 27 1 f204"/>
                  <a:gd name="f208" fmla="*/ 87 1 f203"/>
                  <a:gd name="f209" fmla="*/ 19 1 f204"/>
                  <a:gd name="f210" fmla="*/ 82 1 f203"/>
                  <a:gd name="f211" fmla="*/ 22 1 f204"/>
                  <a:gd name="f212" fmla="*/ 79 1 f203"/>
                  <a:gd name="f213" fmla="*/ 29 1 f204"/>
                  <a:gd name="f214" fmla="*/ 77 1 f203"/>
                  <a:gd name="f215" fmla="*/ 36 1 f204"/>
                  <a:gd name="f216" fmla="*/ 72 1 f203"/>
                  <a:gd name="f217" fmla="*/ 38 1 f204"/>
                  <a:gd name="f218" fmla="*/ 63 1 f203"/>
                  <a:gd name="f219" fmla="*/ 43 1 f204"/>
                  <a:gd name="f220" fmla="*/ 41 1 f203"/>
                  <a:gd name="f221" fmla="*/ 60 1 f204"/>
                  <a:gd name="f222" fmla="*/ 22 1 f203"/>
                  <a:gd name="f223" fmla="*/ 70 1 f204"/>
                  <a:gd name="f224" fmla="*/ 15 1 f203"/>
                  <a:gd name="f225" fmla="*/ 80 1 f204"/>
                  <a:gd name="f226" fmla="*/ 11 1 f203"/>
                  <a:gd name="f227" fmla="*/ 90 1 f204"/>
                  <a:gd name="f228" fmla="*/ 10 1 f203"/>
                  <a:gd name="f229" fmla="*/ 117 1 f204"/>
                  <a:gd name="f230" fmla="*/ 6 1 f203"/>
                  <a:gd name="f231" fmla="*/ 139 1 f204"/>
                  <a:gd name="f232" fmla="*/ 148 1 f204"/>
                  <a:gd name="f233" fmla="*/ 17 1 f203"/>
                  <a:gd name="f234" fmla="*/ 147 1 f204"/>
                  <a:gd name="f235" fmla="*/ 31 1 f203"/>
                  <a:gd name="f236" fmla="*/ 143 1 f204"/>
                  <a:gd name="f237" fmla="*/ 49 1 f203"/>
                  <a:gd name="f238" fmla="*/ 134 1 f204"/>
                  <a:gd name="f239" fmla="*/ 84 1 f203"/>
                  <a:gd name="f240" fmla="*/ 132 1 f204"/>
                  <a:gd name="f241" fmla="*/ 91 1 f203"/>
                  <a:gd name="f242" fmla="*/ 144 1 f204"/>
                  <a:gd name="f243" fmla="*/ 105 1 f203"/>
                  <a:gd name="f244" fmla="*/ 138 1 f204"/>
                  <a:gd name="f245" fmla="*/ 99 1 f203"/>
                  <a:gd name="f246" fmla="*/ 103 1 f203"/>
                  <a:gd name="f247" fmla="*/ 152 1 f204"/>
                  <a:gd name="f248" fmla="*/ 106 1 f203"/>
                  <a:gd name="f249" fmla="*/ 166 1 f204"/>
                  <a:gd name="f250" fmla="*/ 121 1 f203"/>
                  <a:gd name="f251" fmla="*/ 167 1 f204"/>
                  <a:gd name="f252" fmla="*/ 126 1 f203"/>
                  <a:gd name="f253" fmla="*/ 170 1 f204"/>
                  <a:gd name="f254" fmla="*/ 147 1 f203"/>
                  <a:gd name="f255" fmla="*/ 161 1 f204"/>
                  <a:gd name="f256" fmla="*/ 165 1 f203"/>
                  <a:gd name="f257" fmla="*/ 141 1 f204"/>
                  <a:gd name="f258" fmla="*/ 180 1 f203"/>
                  <a:gd name="f259" fmla="*/ 123 1 f204"/>
                  <a:gd name="f260" fmla="*/ 194 1 f203"/>
                  <a:gd name="f261" fmla="*/ 86 1 f204"/>
                  <a:gd name="f262" fmla="*/ 189 1 f203"/>
                  <a:gd name="f263" fmla="*/ 71 1 f204"/>
                  <a:gd name="f264" fmla="*/ 185 1 f203"/>
                  <a:gd name="f265" fmla="*/ 66 1 f204"/>
                  <a:gd name="f266" fmla="*/ 183 1 f203"/>
                  <a:gd name="f267" fmla="*/ 56 1 f204"/>
                  <a:gd name="f268" fmla="*/ 175 1 f203"/>
                  <a:gd name="f269" fmla="*/ 37 1 f204"/>
                  <a:gd name="f270" fmla="*/ 174 1 f203"/>
                  <a:gd name="f271" fmla="*/ 25 1 f204"/>
                  <a:gd name="f272" fmla="*/ 169 1 f203"/>
                  <a:gd name="f273" fmla="*/ 13 1 f204"/>
                  <a:gd name="f274" fmla="*/ 167 1 f203"/>
                  <a:gd name="f275" fmla="*/ 4 1 f204"/>
                  <a:gd name="f276" fmla="*/ 161 1 f203"/>
                  <a:gd name="f277" fmla="*/ 11 1 f204"/>
                  <a:gd name="f278" fmla="*/ 154 1 f203"/>
                  <a:gd name="f279" fmla="*/ 140 1 f203"/>
                  <a:gd name="f280" fmla="*/ 132 1 f203"/>
                  <a:gd name="f281" fmla="*/ 30 1 f204"/>
                  <a:gd name="f282" fmla="*/ 20 1 f204"/>
                  <a:gd name="f283" fmla="*/ 136 1 f203"/>
                  <a:gd name="f284" fmla="*/ 15 1 f204"/>
                  <a:gd name="f285" fmla="*/ 135 1 f203"/>
                  <a:gd name="f286" fmla="*/ 7 1 f204"/>
                  <a:gd name="f287" fmla="*/ 130 1 f203"/>
                  <a:gd name="f288" fmla="*/ 8 1 f204"/>
                  <a:gd name="f289" fmla="*/ 122 1 f203"/>
                  <a:gd name="f290" fmla="*/ 117 1 f203"/>
                  <a:gd name="f291" fmla="*/ 5 1 f204"/>
                  <a:gd name="f292" fmla="*/ 110 1 f203"/>
                  <a:gd name="f293" fmla="*/ 9 1 f204"/>
                  <a:gd name="f294" fmla="*/ 101 1 f203"/>
                  <a:gd name="f295" fmla="*/ 24 1 f204"/>
                  <a:gd name="f296" fmla="*/ 0 1 f203"/>
                  <a:gd name="f297" fmla="*/ f6 1 f203"/>
                  <a:gd name="f298" fmla="*/ 0 1 f204"/>
                  <a:gd name="f299" fmla="*/ f7 1 f204"/>
                  <a:gd name="f300" fmla="+- f205 0 f1"/>
                  <a:gd name="f301" fmla="*/ f296 f198 1"/>
                  <a:gd name="f302" fmla="*/ f297 f198 1"/>
                  <a:gd name="f303" fmla="*/ f299 f199 1"/>
                  <a:gd name="f304" fmla="*/ f298 f199 1"/>
                  <a:gd name="f305" fmla="*/ f206 f198 1"/>
                  <a:gd name="f306" fmla="*/ f207 f199 1"/>
                  <a:gd name="f307" fmla="*/ f208 f198 1"/>
                  <a:gd name="f308" fmla="*/ f209 f199 1"/>
                  <a:gd name="f309" fmla="*/ f210 f198 1"/>
                  <a:gd name="f310" fmla="*/ f211 f199 1"/>
                  <a:gd name="f311" fmla="*/ f212 f198 1"/>
                  <a:gd name="f312" fmla="*/ f213 f199 1"/>
                  <a:gd name="f313" fmla="*/ f214 f198 1"/>
                  <a:gd name="f314" fmla="*/ f215 f199 1"/>
                  <a:gd name="f315" fmla="*/ f216 f198 1"/>
                  <a:gd name="f316" fmla="*/ f217 f199 1"/>
                  <a:gd name="f317" fmla="*/ f218 f198 1"/>
                  <a:gd name="f318" fmla="*/ f219 f199 1"/>
                  <a:gd name="f319" fmla="*/ f220 f198 1"/>
                  <a:gd name="f320" fmla="*/ f221 f199 1"/>
                  <a:gd name="f321" fmla="*/ f222 f198 1"/>
                  <a:gd name="f322" fmla="*/ f223 f199 1"/>
                  <a:gd name="f323" fmla="*/ f224 f198 1"/>
                  <a:gd name="f324" fmla="*/ f225 f199 1"/>
                  <a:gd name="f325" fmla="*/ f226 f198 1"/>
                  <a:gd name="f326" fmla="*/ f227 f199 1"/>
                  <a:gd name="f327" fmla="*/ f228 f198 1"/>
                  <a:gd name="f328" fmla="*/ f229 f199 1"/>
                  <a:gd name="f329" fmla="*/ f230 f198 1"/>
                  <a:gd name="f330" fmla="*/ f231 f199 1"/>
                  <a:gd name="f331" fmla="*/ f232 f199 1"/>
                  <a:gd name="f332" fmla="*/ f233 f198 1"/>
                  <a:gd name="f333" fmla="*/ f234 f199 1"/>
                  <a:gd name="f334" fmla="*/ f235 f198 1"/>
                  <a:gd name="f335" fmla="*/ f236 f199 1"/>
                  <a:gd name="f336" fmla="*/ f237 f198 1"/>
                  <a:gd name="f337" fmla="*/ f238 f199 1"/>
                  <a:gd name="f338" fmla="*/ f239 f198 1"/>
                  <a:gd name="f339" fmla="*/ f240 f199 1"/>
                  <a:gd name="f340" fmla="*/ f241 f198 1"/>
                  <a:gd name="f341" fmla="*/ f242 f199 1"/>
                  <a:gd name="f342" fmla="*/ f243 f198 1"/>
                  <a:gd name="f343" fmla="*/ f244 f199 1"/>
                  <a:gd name="f344" fmla="*/ f245 f198 1"/>
                  <a:gd name="f345" fmla="*/ f246 f198 1"/>
                  <a:gd name="f346" fmla="*/ f247 f199 1"/>
                  <a:gd name="f347" fmla="*/ f248 f198 1"/>
                  <a:gd name="f348" fmla="*/ f249 f199 1"/>
                  <a:gd name="f349" fmla="*/ f250 f198 1"/>
                  <a:gd name="f350" fmla="*/ f251 f199 1"/>
                  <a:gd name="f351" fmla="*/ f252 f198 1"/>
                  <a:gd name="f352" fmla="*/ f253 f199 1"/>
                  <a:gd name="f353" fmla="*/ f254 f198 1"/>
                  <a:gd name="f354" fmla="*/ f255 f199 1"/>
                  <a:gd name="f355" fmla="*/ f256 f198 1"/>
                  <a:gd name="f356" fmla="*/ f257 f199 1"/>
                  <a:gd name="f357" fmla="*/ f258 f198 1"/>
                  <a:gd name="f358" fmla="*/ f259 f199 1"/>
                  <a:gd name="f359" fmla="*/ f260 f198 1"/>
                  <a:gd name="f360" fmla="*/ f261 f199 1"/>
                  <a:gd name="f361" fmla="*/ f262 f198 1"/>
                  <a:gd name="f362" fmla="*/ f263 f199 1"/>
                  <a:gd name="f363" fmla="*/ f264 f198 1"/>
                  <a:gd name="f364" fmla="*/ f265 f199 1"/>
                  <a:gd name="f365" fmla="*/ f266 f198 1"/>
                  <a:gd name="f366" fmla="*/ f267 f199 1"/>
                  <a:gd name="f367" fmla="*/ f268 f198 1"/>
                  <a:gd name="f368" fmla="*/ f269 f199 1"/>
                  <a:gd name="f369" fmla="*/ f270 f198 1"/>
                  <a:gd name="f370" fmla="*/ f271 f199 1"/>
                  <a:gd name="f371" fmla="*/ f272 f198 1"/>
                  <a:gd name="f372" fmla="*/ f273 f199 1"/>
                  <a:gd name="f373" fmla="*/ f274 f198 1"/>
                  <a:gd name="f374" fmla="*/ f275 f199 1"/>
                  <a:gd name="f375" fmla="*/ f276 f198 1"/>
                  <a:gd name="f376" fmla="*/ f277 f199 1"/>
                  <a:gd name="f377" fmla="*/ f278 f198 1"/>
                  <a:gd name="f378" fmla="*/ f279 f198 1"/>
                  <a:gd name="f379" fmla="*/ f280 f198 1"/>
                  <a:gd name="f380" fmla="*/ f281 f199 1"/>
                  <a:gd name="f381" fmla="*/ f282 f199 1"/>
                  <a:gd name="f382" fmla="*/ f283 f198 1"/>
                  <a:gd name="f383" fmla="*/ f284 f199 1"/>
                  <a:gd name="f384" fmla="*/ f285 f198 1"/>
                  <a:gd name="f385" fmla="*/ f286 f199 1"/>
                  <a:gd name="f386" fmla="*/ f287 f198 1"/>
                  <a:gd name="f387" fmla="*/ f288 f199 1"/>
                  <a:gd name="f388" fmla="*/ f289 f198 1"/>
                  <a:gd name="f389" fmla="*/ f290 f198 1"/>
                  <a:gd name="f390" fmla="*/ f291 f199 1"/>
                  <a:gd name="f391" fmla="*/ f292 f198 1"/>
                  <a:gd name="f392" fmla="*/ f293 f199 1"/>
                  <a:gd name="f393" fmla="*/ f294 f198 1"/>
                  <a:gd name="f394" fmla="*/ f295 f199 1"/>
                </a:gdLst>
                <a:ahLst/>
                <a:cxnLst>
                  <a:cxn ang="3cd4">
                    <a:pos x="hc" y="t"/>
                  </a:cxn>
                  <a:cxn ang="0">
                    <a:pos x="r" y="vc"/>
                  </a:cxn>
                  <a:cxn ang="cd4">
                    <a:pos x="hc" y="b"/>
                  </a:cxn>
                  <a:cxn ang="cd2">
                    <a:pos x="l" y="vc"/>
                  </a:cxn>
                  <a:cxn ang="f300">
                    <a:pos x="f305" y="f306"/>
                  </a:cxn>
                  <a:cxn ang="f300">
                    <a:pos x="f307" y="f308"/>
                  </a:cxn>
                  <a:cxn ang="f300">
                    <a:pos x="f309" y="f310"/>
                  </a:cxn>
                  <a:cxn ang="f300">
                    <a:pos x="f311" y="f312"/>
                  </a:cxn>
                  <a:cxn ang="f300">
                    <a:pos x="f313" y="f314"/>
                  </a:cxn>
                  <a:cxn ang="f300">
                    <a:pos x="f315" y="f316"/>
                  </a:cxn>
                  <a:cxn ang="f300">
                    <a:pos x="f317" y="f318"/>
                  </a:cxn>
                  <a:cxn ang="f300">
                    <a:pos x="f319" y="f320"/>
                  </a:cxn>
                  <a:cxn ang="f300">
                    <a:pos x="f321" y="f322"/>
                  </a:cxn>
                  <a:cxn ang="f300">
                    <a:pos x="f323" y="f324"/>
                  </a:cxn>
                  <a:cxn ang="f300">
                    <a:pos x="f325" y="f326"/>
                  </a:cxn>
                  <a:cxn ang="f300">
                    <a:pos x="f327" y="f328"/>
                  </a:cxn>
                  <a:cxn ang="f300">
                    <a:pos x="f329" y="f330"/>
                  </a:cxn>
                  <a:cxn ang="f300">
                    <a:pos x="f329" y="f331"/>
                  </a:cxn>
                  <a:cxn ang="f300">
                    <a:pos x="f332" y="f333"/>
                  </a:cxn>
                  <a:cxn ang="f300">
                    <a:pos x="f334" y="f335"/>
                  </a:cxn>
                  <a:cxn ang="f300">
                    <a:pos x="f336" y="f337"/>
                  </a:cxn>
                  <a:cxn ang="f300">
                    <a:pos x="f338" y="f339"/>
                  </a:cxn>
                  <a:cxn ang="f300">
                    <a:pos x="f340" y="f341"/>
                  </a:cxn>
                  <a:cxn ang="f300">
                    <a:pos x="f342" y="f343"/>
                  </a:cxn>
                  <a:cxn ang="f300">
                    <a:pos x="f344" y="f331"/>
                  </a:cxn>
                  <a:cxn ang="f300">
                    <a:pos x="f345" y="f346"/>
                  </a:cxn>
                  <a:cxn ang="f300">
                    <a:pos x="f347" y="f348"/>
                  </a:cxn>
                  <a:cxn ang="f300">
                    <a:pos x="f349" y="f350"/>
                  </a:cxn>
                  <a:cxn ang="f300">
                    <a:pos x="f351" y="f352"/>
                  </a:cxn>
                  <a:cxn ang="f300">
                    <a:pos x="f353" y="f354"/>
                  </a:cxn>
                  <a:cxn ang="f300">
                    <a:pos x="f355" y="f356"/>
                  </a:cxn>
                  <a:cxn ang="f300">
                    <a:pos x="f357" y="f358"/>
                  </a:cxn>
                  <a:cxn ang="f300">
                    <a:pos x="f359" y="f360"/>
                  </a:cxn>
                  <a:cxn ang="f300">
                    <a:pos x="f361" y="f362"/>
                  </a:cxn>
                  <a:cxn ang="f300">
                    <a:pos x="f363" y="f364"/>
                  </a:cxn>
                  <a:cxn ang="f300">
                    <a:pos x="f365" y="f366"/>
                  </a:cxn>
                  <a:cxn ang="f300">
                    <a:pos x="f367" y="f368"/>
                  </a:cxn>
                  <a:cxn ang="f300">
                    <a:pos x="f369" y="f370"/>
                  </a:cxn>
                  <a:cxn ang="f300">
                    <a:pos x="f371" y="f372"/>
                  </a:cxn>
                  <a:cxn ang="f300">
                    <a:pos x="f373" y="f374"/>
                  </a:cxn>
                  <a:cxn ang="f300">
                    <a:pos x="f375" y="f376"/>
                  </a:cxn>
                  <a:cxn ang="f300">
                    <a:pos x="f377" y="f316"/>
                  </a:cxn>
                  <a:cxn ang="f300">
                    <a:pos x="f378" y="f316"/>
                  </a:cxn>
                  <a:cxn ang="f300">
                    <a:pos x="f379" y="f380"/>
                  </a:cxn>
                  <a:cxn ang="f300">
                    <a:pos x="f379" y="f381"/>
                  </a:cxn>
                  <a:cxn ang="f300">
                    <a:pos x="f382" y="f383"/>
                  </a:cxn>
                  <a:cxn ang="f300">
                    <a:pos x="f384" y="f385"/>
                  </a:cxn>
                  <a:cxn ang="f300">
                    <a:pos x="f386" y="f387"/>
                  </a:cxn>
                  <a:cxn ang="f300">
                    <a:pos x="f388" y="f385"/>
                  </a:cxn>
                  <a:cxn ang="f300">
                    <a:pos x="f389" y="f390"/>
                  </a:cxn>
                  <a:cxn ang="f300">
                    <a:pos x="f391" y="f392"/>
                  </a:cxn>
                  <a:cxn ang="f300">
                    <a:pos x="f347" y="f383"/>
                  </a:cxn>
                  <a:cxn ang="f300">
                    <a:pos x="f393" y="f394"/>
                  </a:cxn>
                </a:cxnLst>
                <a:rect l="f301" t="f304" r="f302" b="f303"/>
                <a:pathLst>
                  <a:path w="195" h="173">
                    <a:moveTo>
                      <a:pt x="f8" y="f9"/>
                    </a:moveTo>
                    <a:cubicBezTo>
                      <a:pt x="f10" y="f11"/>
                      <a:pt x="f8" y="f12"/>
                      <a:pt x="f10" y="f13"/>
                    </a:cubicBezTo>
                    <a:cubicBezTo>
                      <a:pt x="f14" y="f15"/>
                      <a:pt x="f16" y="f13"/>
                      <a:pt x="f17" y="f12"/>
                    </a:cubicBezTo>
                    <a:cubicBezTo>
                      <a:pt x="f17" y="f12"/>
                      <a:pt x="f16" y="f11"/>
                      <a:pt x="f18" y="f11"/>
                    </a:cubicBezTo>
                    <a:cubicBezTo>
                      <a:pt x="f17" y="f13"/>
                      <a:pt x="f18" y="f13"/>
                      <a:pt x="f16" y="f15"/>
                    </a:cubicBezTo>
                    <a:cubicBezTo>
                      <a:pt x="f14" y="f19"/>
                      <a:pt x="f18" y="f15"/>
                      <a:pt x="f20" y="f21"/>
                    </a:cubicBezTo>
                    <a:cubicBezTo>
                      <a:pt x="f22" y="f23"/>
                      <a:pt x="f24" y="f25"/>
                      <a:pt x="f26" y="f27"/>
                    </a:cubicBezTo>
                    <a:cubicBezTo>
                      <a:pt x="f28" y="f23"/>
                      <a:pt x="f28" y="f27"/>
                      <a:pt x="f29" y="f27"/>
                    </a:cubicBezTo>
                    <a:cubicBezTo>
                      <a:pt x="f30" y="f25"/>
                      <a:pt x="f29" y="f23"/>
                      <a:pt x="f30" y="f27"/>
                    </a:cubicBezTo>
                    <a:cubicBezTo>
                      <a:pt x="f31" y="f27"/>
                      <a:pt x="f32" y="f27"/>
                      <a:pt x="f32" y="f21"/>
                    </a:cubicBezTo>
                    <a:cubicBezTo>
                      <a:pt x="f31" y="f33"/>
                      <a:pt x="f32" y="f21"/>
                      <a:pt x="f32" y="f19"/>
                    </a:cubicBezTo>
                    <a:cubicBezTo>
                      <a:pt x="f34" y="f21"/>
                      <a:pt x="f34" y="f21"/>
                      <a:pt x="f35" y="f33"/>
                    </a:cubicBezTo>
                    <a:cubicBezTo>
                      <a:pt x="f35" y="f19"/>
                      <a:pt x="f36" y="f33"/>
                      <a:pt x="f37" y="f15"/>
                    </a:cubicBezTo>
                    <a:cubicBezTo>
                      <a:pt x="f34" y="f12"/>
                      <a:pt x="f38" y="f15"/>
                      <a:pt x="f39" y="f12"/>
                    </a:cubicBezTo>
                    <a:cubicBezTo>
                      <a:pt x="f35" y="f12"/>
                      <a:pt x="f40" y="f12"/>
                      <a:pt x="f36" y="f41"/>
                    </a:cubicBezTo>
                    <a:cubicBezTo>
                      <a:pt x="f37" y="f42"/>
                      <a:pt x="f39" y="f41"/>
                      <a:pt x="f36" y="f9"/>
                    </a:cubicBezTo>
                    <a:cubicBezTo>
                      <a:pt x="f38" y="f42"/>
                      <a:pt x="f43" y="f11"/>
                      <a:pt x="f43" y="f9"/>
                    </a:cubicBezTo>
                    <a:cubicBezTo>
                      <a:pt x="f43" y="f42"/>
                      <a:pt x="f44" y="f9"/>
                      <a:pt x="f45" y="f46"/>
                    </a:cubicBezTo>
                    <a:cubicBezTo>
                      <a:pt x="f40" y="f47"/>
                      <a:pt x="f43" y="f48"/>
                      <a:pt x="f43" y="f47"/>
                    </a:cubicBezTo>
                    <a:cubicBezTo>
                      <a:pt x="f40" y="f46"/>
                      <a:pt x="f44" y="f49"/>
                      <a:pt x="f43" y="f50"/>
                    </a:cubicBezTo>
                    <a:cubicBezTo>
                      <a:pt x="f45" y="f51"/>
                      <a:pt x="f44" y="f51"/>
                      <a:pt x="f44" y="f50"/>
                    </a:cubicBezTo>
                    <a:cubicBezTo>
                      <a:pt x="f45" y="f49"/>
                      <a:pt x="f45" y="f49"/>
                      <a:pt x="f52" y="f46"/>
                    </a:cubicBezTo>
                    <a:cubicBezTo>
                      <a:pt x="f53" y="f48"/>
                      <a:pt x="f52" y="f51"/>
                      <a:pt x="f54" y="f51"/>
                    </a:cubicBezTo>
                    <a:cubicBezTo>
                      <a:pt x="f55" y="f51"/>
                      <a:pt x="f53" y="f50"/>
                      <a:pt x="f56" y="f57"/>
                    </a:cubicBezTo>
                    <a:cubicBezTo>
                      <a:pt x="f54" y="f57"/>
                      <a:pt x="f53" y="f58"/>
                      <a:pt x="f54" y="f59"/>
                    </a:cubicBezTo>
                    <a:cubicBezTo>
                      <a:pt x="f60" y="f50"/>
                      <a:pt x="f55" y="f61"/>
                      <a:pt x="f62" y="f50"/>
                    </a:cubicBezTo>
                    <a:cubicBezTo>
                      <a:pt x="f60" y="f51"/>
                      <a:pt x="f63" y="f57"/>
                      <a:pt x="f64" y="f65"/>
                    </a:cubicBezTo>
                    <a:cubicBezTo>
                      <a:pt x="f66" y="f67"/>
                      <a:pt x="f64" y="f65"/>
                      <a:pt x="f68" y="f69"/>
                    </a:cubicBezTo>
                    <a:cubicBezTo>
                      <a:pt x="f66" y="f70"/>
                      <a:pt x="f63" y="f71"/>
                      <a:pt x="f64" y="f71"/>
                    </a:cubicBezTo>
                    <a:cubicBezTo>
                      <a:pt x="f72" y="f71"/>
                      <a:pt x="f72" y="f71"/>
                      <a:pt x="f73" y="f74"/>
                    </a:cubicBezTo>
                    <a:cubicBezTo>
                      <a:pt x="f75" y="f76"/>
                      <a:pt x="f76" y="f75"/>
                      <a:pt x="f77" y="f73"/>
                    </a:cubicBezTo>
                    <a:cubicBezTo>
                      <a:pt x="f71" y="f78"/>
                      <a:pt x="f70" y="f79"/>
                      <a:pt x="f67" y="f79"/>
                    </a:cubicBezTo>
                    <a:cubicBezTo>
                      <a:pt x="f57" y="f79"/>
                      <a:pt x="f67" y="f66"/>
                      <a:pt x="f57" y="f66"/>
                    </a:cubicBezTo>
                    <a:cubicBezTo>
                      <a:pt x="f50" y="f66"/>
                      <a:pt x="f49" y="f68"/>
                      <a:pt x="f46" y="f68"/>
                    </a:cubicBezTo>
                    <a:cubicBezTo>
                      <a:pt x="f9" y="f80"/>
                      <a:pt x="f42" y="f72"/>
                      <a:pt x="f41" y="f80"/>
                    </a:cubicBezTo>
                    <a:cubicBezTo>
                      <a:pt x="f12" y="f62"/>
                      <a:pt x="f13" y="f55"/>
                      <a:pt x="f33" y="f53"/>
                    </a:cubicBezTo>
                    <a:cubicBezTo>
                      <a:pt x="f27" y="f54"/>
                      <a:pt x="f19" y="f56"/>
                      <a:pt x="f27" y="f45"/>
                    </a:cubicBezTo>
                    <a:cubicBezTo>
                      <a:pt x="f27" y="f44"/>
                      <a:pt x="f27" y="f52"/>
                      <a:pt x="f25" y="f54"/>
                    </a:cubicBezTo>
                    <a:cubicBezTo>
                      <a:pt x="f81" y="f43"/>
                      <a:pt x="f81" y="f40"/>
                      <a:pt x="f82" y="f43"/>
                    </a:cubicBezTo>
                    <a:cubicBezTo>
                      <a:pt x="f83" y="f38"/>
                      <a:pt x="f84" y="f36"/>
                      <a:pt x="f81" y="f39"/>
                    </a:cubicBezTo>
                    <a:cubicBezTo>
                      <a:pt x="f82" y="f37"/>
                      <a:pt x="f85" y="f35"/>
                      <a:pt x="f86" y="f29"/>
                    </a:cubicBezTo>
                    <a:cubicBezTo>
                      <a:pt x="f87" y="f26"/>
                      <a:pt x="f87" y="f24"/>
                      <a:pt x="f87" y="f18"/>
                    </a:cubicBezTo>
                    <a:cubicBezTo>
                      <a:pt x="f87" y="f17"/>
                      <a:pt x="f86" y="f16"/>
                      <a:pt x="f86" y="f88"/>
                    </a:cubicBezTo>
                    <a:cubicBezTo>
                      <a:pt x="f85" y="f18"/>
                      <a:pt x="f85" y="f24"/>
                      <a:pt x="f85" y="f24"/>
                    </a:cubicBezTo>
                    <a:cubicBezTo>
                      <a:pt x="f89" y="f24"/>
                      <a:pt x="f89" y="f18"/>
                      <a:pt x="f89" y="f14"/>
                    </a:cubicBezTo>
                    <a:cubicBezTo>
                      <a:pt x="f85" y="f90"/>
                      <a:pt x="f91" y="f22"/>
                      <a:pt x="f91" y="f88"/>
                    </a:cubicBezTo>
                    <a:cubicBezTo>
                      <a:pt x="f92" y="f8"/>
                      <a:pt x="f93" y="f8"/>
                      <a:pt x="f92" y="f94"/>
                    </a:cubicBezTo>
                    <a:cubicBezTo>
                      <a:pt x="f95" y="f96"/>
                      <a:pt x="f86" y="f97"/>
                      <a:pt x="f89" y="f98"/>
                    </a:cubicBezTo>
                    <a:cubicBezTo>
                      <a:pt x="f92" y="f99"/>
                      <a:pt x="f89" y="f100"/>
                      <a:pt x="f92" y="f101"/>
                    </a:cubicBezTo>
                    <a:cubicBezTo>
                      <a:pt x="f91" y="f102"/>
                      <a:pt x="f93" y="f103"/>
                      <a:pt x="f91" y="f102"/>
                    </a:cubicBezTo>
                    <a:cubicBezTo>
                      <a:pt x="f91" y="f102"/>
                      <a:pt x="f95" y="f103"/>
                      <a:pt x="f95" y="f103"/>
                    </a:cubicBezTo>
                    <a:cubicBezTo>
                      <a:pt x="f104" y="f105"/>
                      <a:pt x="f91" y="f106"/>
                      <a:pt x="f95" y="f107"/>
                    </a:cubicBezTo>
                    <a:cubicBezTo>
                      <a:pt x="f108" y="f109"/>
                      <a:pt x="f95" y="f109"/>
                      <a:pt x="f108" y="f110"/>
                    </a:cubicBezTo>
                    <a:cubicBezTo>
                      <a:pt x="f111" y="f112"/>
                      <a:pt x="f111" y="f109"/>
                      <a:pt x="f113" y="f110"/>
                    </a:cubicBezTo>
                    <a:cubicBezTo>
                      <a:pt x="f5" y="f114"/>
                      <a:pt x="f111" y="f112"/>
                      <a:pt x="f111" y="f115"/>
                    </a:cubicBezTo>
                    <a:cubicBezTo>
                      <a:pt x="f111" y="f116"/>
                      <a:pt x="f108" y="f115"/>
                      <a:pt x="f95" y="f116"/>
                    </a:cubicBezTo>
                    <a:cubicBezTo>
                      <a:pt x="f91" y="f117"/>
                      <a:pt x="f91" y="f118"/>
                      <a:pt x="f93" y="f117"/>
                    </a:cubicBezTo>
                    <a:cubicBezTo>
                      <a:pt x="f89" y="f119"/>
                      <a:pt x="f89" y="f118"/>
                      <a:pt x="f85" y="f118"/>
                    </a:cubicBezTo>
                    <a:cubicBezTo>
                      <a:pt x="f86" y="f117"/>
                      <a:pt x="f87" y="f116"/>
                      <a:pt x="f84" y="f118"/>
                    </a:cubicBezTo>
                    <a:cubicBezTo>
                      <a:pt x="f81" y="f118"/>
                      <a:pt x="f81" y="f120"/>
                      <a:pt x="f83" y="f121"/>
                    </a:cubicBezTo>
                    <a:cubicBezTo>
                      <a:pt x="f23" y="f121"/>
                      <a:pt x="f83" y="f115"/>
                      <a:pt x="f27" y="f114"/>
                    </a:cubicBezTo>
                    <a:cubicBezTo>
                      <a:pt x="f33" y="f112"/>
                      <a:pt x="f27" y="f114"/>
                      <a:pt x="f13" y="f110"/>
                    </a:cubicBezTo>
                    <a:cubicBezTo>
                      <a:pt x="f12" y="f110"/>
                      <a:pt x="f41" y="f112"/>
                      <a:pt x="f9" y="f110"/>
                    </a:cubicBezTo>
                    <a:cubicBezTo>
                      <a:pt x="f42" y="f109"/>
                      <a:pt x="f42" y="f115"/>
                      <a:pt x="f47" y="f112"/>
                    </a:cubicBezTo>
                    <a:cubicBezTo>
                      <a:pt x="f46" y="f110"/>
                      <a:pt x="f49" y="f112"/>
                      <a:pt x="f51" y="f110"/>
                    </a:cubicBezTo>
                    <a:cubicBezTo>
                      <a:pt x="f50" y="f109"/>
                      <a:pt x="f51" y="f114"/>
                      <a:pt x="f58" y="f110"/>
                    </a:cubicBezTo>
                    <a:cubicBezTo>
                      <a:pt x="f69" y="f107"/>
                      <a:pt x="f58" y="f107"/>
                      <a:pt x="f69" y="f106"/>
                    </a:cubicBezTo>
                    <a:cubicBezTo>
                      <a:pt x="f70" y="f105"/>
                      <a:pt x="f122" y="f102"/>
                      <a:pt x="f123" y="f124"/>
                    </a:cubicBezTo>
                    <a:cubicBezTo>
                      <a:pt x="f74" y="f101"/>
                      <a:pt x="f76" y="f124"/>
                      <a:pt x="f79" y="f101"/>
                    </a:cubicBezTo>
                    <a:cubicBezTo>
                      <a:pt x="f80" y="f125"/>
                      <a:pt x="f66" y="f125"/>
                      <a:pt x="f55" y="f126"/>
                    </a:cubicBezTo>
                    <a:cubicBezTo>
                      <a:pt x="f56" y="f127"/>
                      <a:pt x="f45" y="f100"/>
                      <a:pt x="f43" y="f126"/>
                    </a:cubicBezTo>
                    <a:cubicBezTo>
                      <a:pt x="f39" y="f127"/>
                      <a:pt x="f39" y="f101"/>
                      <a:pt x="f32" y="f125"/>
                    </a:cubicBezTo>
                    <a:cubicBezTo>
                      <a:pt x="f31" y="f125"/>
                      <a:pt x="f31" y="f101"/>
                      <a:pt x="f30" y="f125"/>
                    </a:cubicBezTo>
                    <a:cubicBezTo>
                      <a:pt x="f29" y="f125"/>
                      <a:pt x="f24" y="f124"/>
                      <a:pt x="f26" y="f103"/>
                    </a:cubicBezTo>
                    <a:cubicBezTo>
                      <a:pt x="f28" y="f102"/>
                      <a:pt x="f24" y="f106"/>
                      <a:pt x="f22" y="f106"/>
                    </a:cubicBezTo>
                    <a:cubicBezTo>
                      <a:pt x="f20" y="f105"/>
                      <a:pt x="f20" y="f112"/>
                      <a:pt x="f22" y="f114"/>
                    </a:cubicBezTo>
                    <a:cubicBezTo>
                      <a:pt x="f22" y="f120"/>
                      <a:pt x="f22" y="f116"/>
                      <a:pt x="f16" y="f121"/>
                    </a:cubicBezTo>
                    <a:cubicBezTo>
                      <a:pt x="f14" y="f120"/>
                      <a:pt x="f20" y="f120"/>
                      <a:pt x="f17" y="f115"/>
                    </a:cubicBezTo>
                    <a:cubicBezTo>
                      <a:pt x="f88" y="f114"/>
                      <a:pt x="f90" y="f110"/>
                      <a:pt x="f128" y="f110"/>
                    </a:cubicBezTo>
                    <a:cubicBezTo>
                      <a:pt x="f129" y="f110"/>
                      <a:pt x="f129" y="f106"/>
                      <a:pt x="f130" y="f106"/>
                    </a:cubicBezTo>
                    <a:cubicBezTo>
                      <a:pt x="f131" y="f106"/>
                      <a:pt x="f130" y="f103"/>
                      <a:pt x="f132" y="f103"/>
                    </a:cubicBezTo>
                    <a:cubicBezTo>
                      <a:pt x="f131" y="f105"/>
                      <a:pt x="f132" y="f105"/>
                      <a:pt x="f131" y="f107"/>
                    </a:cubicBezTo>
                    <a:cubicBezTo>
                      <a:pt x="f130" y="f133"/>
                      <a:pt x="f132" y="f107"/>
                      <a:pt x="f94" y="f110"/>
                    </a:cubicBezTo>
                    <a:cubicBezTo>
                      <a:pt x="f134" y="f121"/>
                      <a:pt x="f8" y="f116"/>
                      <a:pt x="f10" y="f116"/>
                    </a:cubicBezTo>
                    <a:cubicBezTo>
                      <a:pt x="f134" y="f116"/>
                      <a:pt x="f17" y="f117"/>
                      <a:pt x="f134" y="f117"/>
                    </a:cubicBezTo>
                    <a:cubicBezTo>
                      <a:pt x="f128" y="f117"/>
                      <a:pt x="f128" y="f119"/>
                      <a:pt x="f129" y="f116"/>
                    </a:cubicBezTo>
                    <a:cubicBezTo>
                      <a:pt x="f130" y="f120"/>
                      <a:pt x="f130" y="f112"/>
                      <a:pt x="f130" y="f120"/>
                    </a:cubicBezTo>
                    <a:cubicBezTo>
                      <a:pt x="f130" y="f118"/>
                      <a:pt x="f131" y="f117"/>
                      <a:pt x="f129" y="f135"/>
                    </a:cubicBezTo>
                    <a:cubicBezTo>
                      <a:pt x="f132" y="f136"/>
                      <a:pt x="f130" y="f119"/>
                      <a:pt x="f132" y="f135"/>
                    </a:cubicBezTo>
                    <a:cubicBezTo>
                      <a:pt x="f137" y="f136"/>
                      <a:pt x="f130" y="f135"/>
                      <a:pt x="f131" y="f138"/>
                    </a:cubicBezTo>
                    <a:cubicBezTo>
                      <a:pt x="f131" y="f139"/>
                      <a:pt x="f128" y="f139"/>
                      <a:pt x="f129" y="f140"/>
                    </a:cubicBezTo>
                    <a:cubicBezTo>
                      <a:pt x="f131" y="f141"/>
                      <a:pt x="f8" y="f142"/>
                      <a:pt x="f131" y="f143"/>
                    </a:cubicBezTo>
                    <a:cubicBezTo>
                      <a:pt x="f137" y="f144"/>
                      <a:pt x="f145" y="f146"/>
                      <a:pt x="f147" y="f148"/>
                    </a:cubicBezTo>
                    <a:cubicBezTo>
                      <a:pt x="f149" y="f150"/>
                      <a:pt x="f149" y="f146"/>
                      <a:pt x="f151" y="f148"/>
                    </a:cubicBezTo>
                    <a:cubicBezTo>
                      <a:pt x="f98" y="f150"/>
                      <a:pt x="f151" y="f152"/>
                      <a:pt x="f153" y="f150"/>
                    </a:cubicBezTo>
                    <a:cubicBezTo>
                      <a:pt x="f154" y="f144"/>
                      <a:pt x="f154" y="f148"/>
                      <a:pt x="f155" y="f144"/>
                    </a:cubicBezTo>
                    <a:cubicBezTo>
                      <a:pt x="f156" y="f143"/>
                      <a:pt x="f157" y="f144"/>
                      <a:pt x="f155" y="f142"/>
                    </a:cubicBezTo>
                    <a:cubicBezTo>
                      <a:pt x="f158" y="f141"/>
                      <a:pt x="f155" y="f150"/>
                      <a:pt x="f99" y="f144"/>
                    </a:cubicBezTo>
                    <a:cubicBezTo>
                      <a:pt x="f159" y="f143"/>
                      <a:pt x="f157" y="f148"/>
                      <a:pt x="f158" y="f150"/>
                    </a:cubicBezTo>
                    <a:cubicBezTo>
                      <a:pt x="f160" y="f144"/>
                      <a:pt x="f155" y="f148"/>
                      <a:pt x="f161" y="f146"/>
                    </a:cubicBezTo>
                    <a:cubicBezTo>
                      <a:pt x="f160" y="f152"/>
                      <a:pt x="f161" y="f7"/>
                      <a:pt x="f126" y="f152"/>
                    </a:cubicBezTo>
                    <a:cubicBezTo>
                      <a:pt x="f125" y="f146"/>
                      <a:pt x="f101" y="f142"/>
                      <a:pt x="f105" y="f142"/>
                    </a:cubicBezTo>
                    <a:cubicBezTo>
                      <a:pt x="f133" y="f143"/>
                      <a:pt x="f112" y="f144"/>
                      <a:pt x="f114" y="f142"/>
                    </a:cubicBezTo>
                    <a:cubicBezTo>
                      <a:pt x="f115" y="f143"/>
                      <a:pt x="f114" y="f162"/>
                      <a:pt x="f121" y="f140"/>
                    </a:cubicBezTo>
                    <a:cubicBezTo>
                      <a:pt x="f118" y="f140"/>
                      <a:pt x="f116" y="f163"/>
                      <a:pt x="f135" y="f164"/>
                    </a:cubicBezTo>
                    <a:cubicBezTo>
                      <a:pt x="f136" y="f164"/>
                      <a:pt x="f135" y="f163"/>
                      <a:pt x="f165" y="f166"/>
                    </a:cubicBezTo>
                    <a:cubicBezTo>
                      <a:pt x="f138" y="f165"/>
                      <a:pt x="f138" y="f164"/>
                      <a:pt x="f166" y="f136"/>
                    </a:cubicBezTo>
                    <a:cubicBezTo>
                      <a:pt x="f166" y="f117"/>
                      <a:pt x="f141" y="f115"/>
                      <a:pt x="f142" y="f109"/>
                    </a:cubicBezTo>
                    <a:cubicBezTo>
                      <a:pt x="f143" y="f107"/>
                      <a:pt x="f144" y="f109"/>
                      <a:pt x="f144" y="f107"/>
                    </a:cubicBezTo>
                    <a:cubicBezTo>
                      <a:pt x="f143" y="f106"/>
                      <a:pt x="f146" y="f107"/>
                      <a:pt x="f152" y="f103"/>
                    </a:cubicBezTo>
                    <a:cubicBezTo>
                      <a:pt x="f152" y="f103"/>
                      <a:pt x="f2" y="f127"/>
                      <a:pt x="f167" y="f160"/>
                    </a:cubicBezTo>
                    <a:cubicBezTo>
                      <a:pt x="f168" y="f161"/>
                      <a:pt x="f167" y="f158"/>
                      <a:pt x="f2" y="f99"/>
                    </a:cubicBezTo>
                    <a:cubicBezTo>
                      <a:pt x="f169" y="f156"/>
                      <a:pt x="f169" y="f98"/>
                      <a:pt x="f170" y="f149"/>
                    </a:cubicBezTo>
                    <a:cubicBezTo>
                      <a:pt x="f171" y="f145"/>
                      <a:pt x="f172" y="f10"/>
                      <a:pt x="f173" y="f134"/>
                    </a:cubicBezTo>
                    <a:cubicBezTo>
                      <a:pt x="f171" y="f88"/>
                      <a:pt x="f172" y="f17"/>
                      <a:pt x="f172" y="f20"/>
                    </a:cubicBezTo>
                    <a:cubicBezTo>
                      <a:pt x="f174" y="f28"/>
                      <a:pt x="f6" y="f28"/>
                      <a:pt x="f175" y="f30"/>
                    </a:cubicBezTo>
                    <a:cubicBezTo>
                      <a:pt x="f172" y="f31"/>
                      <a:pt x="f174" y="f18"/>
                      <a:pt x="f174" y="f29"/>
                    </a:cubicBezTo>
                    <a:cubicBezTo>
                      <a:pt x="f173" y="f37"/>
                      <a:pt x="f173" y="f35"/>
                      <a:pt x="f171" y="f35"/>
                    </a:cubicBezTo>
                    <a:cubicBezTo>
                      <a:pt x="f173" y="f39"/>
                      <a:pt x="f176" y="f39"/>
                      <a:pt x="f177" y="f40"/>
                    </a:cubicBezTo>
                    <a:cubicBezTo>
                      <a:pt x="f173" y="f56"/>
                      <a:pt x="f177" y="f56"/>
                      <a:pt x="f177" y="f54"/>
                    </a:cubicBezTo>
                    <a:cubicBezTo>
                      <a:pt x="f178" y="f54"/>
                      <a:pt x="f177" y="f52"/>
                      <a:pt x="f177" y="f44"/>
                    </a:cubicBezTo>
                    <a:cubicBezTo>
                      <a:pt x="f170" y="f53"/>
                      <a:pt x="f170" y="f53"/>
                      <a:pt x="f179" y="f52"/>
                    </a:cubicBezTo>
                    <a:cubicBezTo>
                      <a:pt x="f180" y="f56"/>
                      <a:pt x="f179" y="f53"/>
                      <a:pt x="f179" y="f55"/>
                    </a:cubicBezTo>
                    <a:cubicBezTo>
                      <a:pt x="f179" y="f62"/>
                      <a:pt x="f180" y="f62"/>
                      <a:pt x="f179" y="f63"/>
                    </a:cubicBezTo>
                    <a:cubicBezTo>
                      <a:pt x="f170" y="f64"/>
                      <a:pt x="f181" y="f66"/>
                      <a:pt x="f180" y="f72"/>
                    </a:cubicBezTo>
                    <a:cubicBezTo>
                      <a:pt x="f180" y="f72"/>
                      <a:pt x="f179" y="f66"/>
                      <a:pt x="f179" y="f66"/>
                    </a:cubicBezTo>
                    <a:cubicBezTo>
                      <a:pt x="f179" y="f66"/>
                      <a:pt x="f179" y="f78"/>
                      <a:pt x="f180" y="f73"/>
                    </a:cubicBezTo>
                    <a:cubicBezTo>
                      <a:pt x="f181" y="f73"/>
                      <a:pt x="f180" y="f182"/>
                      <a:pt x="f181" y="f182"/>
                    </a:cubicBezTo>
                    <a:cubicBezTo>
                      <a:pt x="f169" y="f75"/>
                      <a:pt x="f169" y="f183"/>
                      <a:pt x="f184" y="f182"/>
                    </a:cubicBezTo>
                    <a:cubicBezTo>
                      <a:pt x="f167" y="f182"/>
                      <a:pt x="f2" y="f76"/>
                      <a:pt x="f185" y="f74"/>
                    </a:cubicBezTo>
                    <a:cubicBezTo>
                      <a:pt x="f186" y="f187"/>
                      <a:pt x="f188" y="f189"/>
                      <a:pt x="f190" y="f77"/>
                    </a:cubicBezTo>
                    <a:cubicBezTo>
                      <a:pt x="f7" y="f71"/>
                      <a:pt x="f168" y="f59"/>
                      <a:pt x="f186" y="f61"/>
                    </a:cubicBezTo>
                    <a:cubicBezTo>
                      <a:pt x="f190" y="f49"/>
                      <a:pt x="f186" y="f49"/>
                      <a:pt x="f186" y="f46"/>
                    </a:cubicBezTo>
                    <a:cubicBezTo>
                      <a:pt x="f190" y="f47"/>
                      <a:pt x="f188" y="f48"/>
                      <a:pt x="f188" y="f9"/>
                    </a:cubicBezTo>
                    <a:cubicBezTo>
                      <a:pt x="f186" y="f12"/>
                      <a:pt x="f168" y="f9"/>
                      <a:pt x="f185" y="f11"/>
                    </a:cubicBezTo>
                    <a:cubicBezTo>
                      <a:pt x="f188" y="f15"/>
                      <a:pt x="f188" y="f11"/>
                      <a:pt x="f190" y="f13"/>
                    </a:cubicBezTo>
                    <a:cubicBezTo>
                      <a:pt x="f191" y="f33"/>
                      <a:pt x="f7" y="f19"/>
                      <a:pt x="f7" y="f33"/>
                    </a:cubicBezTo>
                    <a:cubicBezTo>
                      <a:pt x="f152" y="f21"/>
                      <a:pt x="f191" y="f19"/>
                      <a:pt x="f148" y="f33"/>
                    </a:cubicBezTo>
                    <a:cubicBezTo>
                      <a:pt x="f148" y="f33"/>
                      <a:pt x="f146" y="f27"/>
                      <a:pt x="f148" y="f27"/>
                    </a:cubicBezTo>
                    <a:cubicBezTo>
                      <a:pt x="f144" y="f27"/>
                      <a:pt x="f146" y="f23"/>
                      <a:pt x="f148" y="f87"/>
                    </a:cubicBezTo>
                    <a:cubicBezTo>
                      <a:pt x="f148" y="f85"/>
                      <a:pt x="f146" y="f85"/>
                      <a:pt x="f146" y="f89"/>
                    </a:cubicBezTo>
                    <a:cubicBezTo>
                      <a:pt x="f148" y="f93"/>
                      <a:pt x="f144" y="f86"/>
                      <a:pt x="f150" y="f89"/>
                    </a:cubicBezTo>
                    <a:cubicBezTo>
                      <a:pt x="f146" y="f92"/>
                      <a:pt x="f144" y="f93"/>
                      <a:pt x="f150" y="f91"/>
                    </a:cubicBezTo>
                    <a:cubicBezTo>
                      <a:pt x="f148" y="f95"/>
                      <a:pt x="f143" y="f91"/>
                      <a:pt x="f144" y="f108"/>
                    </a:cubicBezTo>
                    <a:cubicBezTo>
                      <a:pt x="f150" y="f113"/>
                      <a:pt x="f143" y="f113"/>
                      <a:pt x="f144" y="f113"/>
                    </a:cubicBezTo>
                    <a:cubicBezTo>
                      <a:pt x="f144" y="f5"/>
                      <a:pt x="f141" y="f113"/>
                      <a:pt x="f192" y="f111"/>
                    </a:cubicBezTo>
                    <a:cubicBezTo>
                      <a:pt x="f142" y="f108"/>
                      <a:pt x="f139" y="f91"/>
                      <a:pt x="f140" y="f92"/>
                    </a:cubicBezTo>
                    <a:cubicBezTo>
                      <a:pt x="f141" y="f93"/>
                      <a:pt x="f140" y="f93"/>
                      <a:pt x="f140" y="f85"/>
                    </a:cubicBezTo>
                    <a:cubicBezTo>
                      <a:pt x="f162" y="f87"/>
                      <a:pt x="f163" y="f81"/>
                      <a:pt x="f163" y="f83"/>
                    </a:cubicBezTo>
                    <a:cubicBezTo>
                      <a:pt x="f139" y="f23"/>
                      <a:pt x="f166" y="f19"/>
                      <a:pt x="f163" y="f12"/>
                    </a:cubicBezTo>
                    <a:cubicBezTo>
                      <a:pt x="f163" y="f11"/>
                      <a:pt x="f163" y="f42"/>
                      <a:pt x="f166" y="f46"/>
                    </a:cubicBezTo>
                    <a:cubicBezTo>
                      <a:pt x="f138" y="f51"/>
                      <a:pt x="f165" y="f50"/>
                      <a:pt x="f165" y="f57"/>
                    </a:cubicBezTo>
                    <a:cubicBezTo>
                      <a:pt x="f165" y="f67"/>
                      <a:pt x="f135" y="f59"/>
                      <a:pt x="f118" y="f59"/>
                    </a:cubicBezTo>
                    <a:cubicBezTo>
                      <a:pt x="f121" y="f59"/>
                      <a:pt x="f116" y="f69"/>
                      <a:pt x="f121" y="f59"/>
                    </a:cubicBezTo>
                    <a:cubicBezTo>
                      <a:pt x="f120" y="f65"/>
                      <a:pt x="f115" y="f59"/>
                      <a:pt x="f114" y="f65"/>
                    </a:cubicBezTo>
                    <a:cubicBezTo>
                      <a:pt x="f114" y="f61"/>
                      <a:pt x="f109" y="f58"/>
                      <a:pt x="f133" y="f57"/>
                    </a:cubicBezTo>
                    <a:cubicBezTo>
                      <a:pt x="f133" y="f50"/>
                      <a:pt x="f106" y="f57"/>
                      <a:pt x="f106" y="f50"/>
                    </a:cubicBezTo>
                    <a:cubicBezTo>
                      <a:pt x="f106" y="f49"/>
                      <a:pt x="f105" y="f61"/>
                      <a:pt x="f102" y="f49"/>
                    </a:cubicBezTo>
                    <a:cubicBezTo>
                      <a:pt x="f102" y="f46"/>
                      <a:pt x="f101" y="f46"/>
                      <a:pt x="f101" y="f46"/>
                    </a:cubicBezTo>
                    <a:cubicBezTo>
                      <a:pt x="f101" y="f48"/>
                      <a:pt x="f193" y="f48"/>
                      <a:pt x="f125" y="f42"/>
                    </a:cubicBezTo>
                    <a:cubicBezTo>
                      <a:pt x="f125" y="f42"/>
                      <a:pt x="f193" y="f12"/>
                      <a:pt x="f126" y="f11"/>
                    </a:cubicBezTo>
                    <a:cubicBezTo>
                      <a:pt x="f100" y="f12"/>
                      <a:pt x="f127" y="f11"/>
                      <a:pt x="f126" y="f13"/>
                    </a:cubicBezTo>
                    <a:cubicBezTo>
                      <a:pt x="f100" y="f15"/>
                      <a:pt x="f100" y="f19"/>
                      <a:pt x="f193" y="f19"/>
                    </a:cubicBezTo>
                    <a:cubicBezTo>
                      <a:pt x="f125" y="f19"/>
                      <a:pt x="f100" y="f21"/>
                      <a:pt x="f125" y="f25"/>
                    </a:cubicBezTo>
                    <a:cubicBezTo>
                      <a:pt x="f124" y="f27"/>
                      <a:pt x="f100" y="f25"/>
                      <a:pt x="f125" y="f23"/>
                    </a:cubicBezTo>
                    <a:cubicBezTo>
                      <a:pt x="f101" y="f83"/>
                      <a:pt x="f100" y="f82"/>
                      <a:pt x="f125" y="f82"/>
                    </a:cubicBezTo>
                    <a:cubicBezTo>
                      <a:pt x="f124" y="f82"/>
                      <a:pt x="f193" y="f84"/>
                      <a:pt x="f124" y="f82"/>
                    </a:cubicBezTo>
                    <a:cubicBezTo>
                      <a:pt x="f103" y="f83"/>
                      <a:pt x="f103" y="f81"/>
                      <a:pt x="f102" y="f81"/>
                    </a:cubicBezTo>
                    <a:cubicBezTo>
                      <a:pt x="f105" y="f84"/>
                      <a:pt x="f101" y="f87"/>
                      <a:pt x="f102" y="f87"/>
                    </a:cubicBezTo>
                    <a:cubicBezTo>
                      <a:pt x="f106" y="f87"/>
                      <a:pt x="f103" y="f86"/>
                      <a:pt x="f105" y="f85"/>
                    </a:cubicBezTo>
                    <a:cubicBezTo>
                      <a:pt x="f107" y="f85"/>
                      <a:pt x="f106" y="f92"/>
                      <a:pt x="f105" y="f93"/>
                    </a:cubicBezTo>
                    <a:cubicBezTo>
                      <a:pt x="f103" y="f86"/>
                      <a:pt x="f102" y="f95"/>
                      <a:pt x="f103" y="f91"/>
                    </a:cubicBezTo>
                    <a:cubicBezTo>
                      <a:pt x="f103" y="f92"/>
                      <a:pt x="f101" y="f92"/>
                      <a:pt x="f124" y="f93"/>
                    </a:cubicBezTo>
                    <a:cubicBezTo>
                      <a:pt x="f103" y="f89"/>
                      <a:pt x="f125" y="f89"/>
                      <a:pt x="f101" y="f93"/>
                    </a:cubicBezTo>
                    <a:cubicBezTo>
                      <a:pt x="f124" y="f92"/>
                      <a:pt x="f125" y="f92"/>
                      <a:pt x="f125" y="f91"/>
                    </a:cubicBezTo>
                    <a:cubicBezTo>
                      <a:pt x="f101" y="f91"/>
                      <a:pt x="f193" y="f91"/>
                      <a:pt x="f100" y="f92"/>
                    </a:cubicBezTo>
                    <a:cubicBezTo>
                      <a:pt x="f100" y="f93"/>
                      <a:pt x="f126" y="f91"/>
                      <a:pt x="f127" y="f92"/>
                    </a:cubicBezTo>
                    <a:cubicBezTo>
                      <a:pt x="f127" y="f92"/>
                      <a:pt x="f127" y="f95"/>
                      <a:pt x="f160" y="f92"/>
                    </a:cubicBezTo>
                    <a:cubicBezTo>
                      <a:pt x="f161" y="f92"/>
                      <a:pt x="f161" y="f95"/>
                      <a:pt x="f158" y="f91"/>
                    </a:cubicBezTo>
                    <a:cubicBezTo>
                      <a:pt x="f99" y="f91"/>
                      <a:pt x="f160" y="f95"/>
                      <a:pt x="f156" y="f91"/>
                    </a:cubicBezTo>
                    <a:cubicBezTo>
                      <a:pt x="f155" y="f91"/>
                      <a:pt x="f155" y="f104"/>
                      <a:pt x="f154" y="f108"/>
                    </a:cubicBezTo>
                    <a:cubicBezTo>
                      <a:pt x="f153" y="f194"/>
                      <a:pt x="f157" y="f104"/>
                      <a:pt x="f153" y="f194"/>
                    </a:cubicBezTo>
                    <a:cubicBezTo>
                      <a:pt x="f98" y="f194"/>
                      <a:pt x="f195" y="f194"/>
                      <a:pt x="f151" y="f194"/>
                    </a:cubicBezTo>
                    <a:cubicBezTo>
                      <a:pt x="f151" y="f194"/>
                      <a:pt x="f195" y="f104"/>
                      <a:pt x="f98" y="f104"/>
                    </a:cubicBezTo>
                    <a:cubicBezTo>
                      <a:pt x="f157" y="f108"/>
                      <a:pt x="f195" y="f95"/>
                      <a:pt x="f153" y="f92"/>
                    </a:cubicBezTo>
                    <a:cubicBezTo>
                      <a:pt x="f195" y="f91"/>
                      <a:pt x="f195" y="f92"/>
                      <a:pt x="f151" y="f93"/>
                    </a:cubicBezTo>
                    <a:cubicBezTo>
                      <a:pt x="f196" y="f85"/>
                      <a:pt x="f196" y="f92"/>
                      <a:pt x="f97" y="f93"/>
                    </a:cubicBezTo>
                    <a:cubicBezTo>
                      <a:pt x="f147" y="f85"/>
                      <a:pt x="f147" y="f92"/>
                      <a:pt x="f137" y="f93"/>
                    </a:cubicBezTo>
                    <a:cubicBezTo>
                      <a:pt x="f132" y="f89"/>
                      <a:pt x="f131" y="f89"/>
                      <a:pt x="f132" y="f85"/>
                    </a:cubicBezTo>
                    <a:cubicBezTo>
                      <a:pt x="f96" y="f85"/>
                      <a:pt x="f96" y="f89"/>
                      <a:pt x="f131" y="f85"/>
                    </a:cubicBezTo>
                    <a:cubicBezTo>
                      <a:pt x="f130" y="f86"/>
                      <a:pt x="f96" y="f86"/>
                      <a:pt x="f131" y="f86"/>
                    </a:cubicBezTo>
                    <a:cubicBezTo>
                      <a:pt x="f94" y="f87"/>
                      <a:pt x="f96" y="f81"/>
                      <a:pt x="f131" y="f81"/>
                    </a:cubicBezTo>
                    <a:cubicBezTo>
                      <a:pt x="f94" y="f81"/>
                      <a:pt x="f94" y="f84"/>
                      <a:pt x="f94" y="f82"/>
                    </a:cubicBezTo>
                    <a:cubicBezTo>
                      <a:pt x="f94" y="f82"/>
                      <a:pt x="f8" y="f83"/>
                      <a:pt x="f8" y="f27"/>
                    </a:cubicBezTo>
                    <a:cubicBezTo>
                      <a:pt x="f8" y="f25"/>
                      <a:pt x="f128" y="f25"/>
                      <a:pt x="f128" y="f27"/>
                    </a:cubicBezTo>
                    <a:cubicBezTo>
                      <a:pt x="f10" y="f33"/>
                      <a:pt x="f134" y="f19"/>
                      <a:pt x="f128" y="f15"/>
                    </a:cubicBezTo>
                    <a:cubicBezTo>
                      <a:pt x="f90" y="f15"/>
                      <a:pt x="f90" y="f11"/>
                      <a:pt x="f8" y="f12"/>
                    </a:cubicBezTo>
                    <a:cubicBezTo>
                      <a:pt x="f128" y="f11"/>
                      <a:pt x="f128" y="f1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28" name="Freeform 133">
                <a:extLst>
                  <a:ext uri="{FF2B5EF4-FFF2-40B4-BE49-F238E27FC236}">
                    <a16:creationId xmlns:a16="http://schemas.microsoft.com/office/drawing/2014/main" id="{4DA80B5A-0265-02F6-5011-69D738AD8FD5}"/>
                  </a:ext>
                </a:extLst>
              </p:cNvPr>
              <p:cNvSpPr/>
              <p:nvPr/>
            </p:nvSpPr>
            <p:spPr>
              <a:xfrm>
                <a:off x="10561246" y="4654332"/>
                <a:ext cx="117491" cy="72713"/>
              </a:xfrm>
              <a:custGeom>
                <a:avLst/>
                <a:gdLst>
                  <a:gd name="f0" fmla="val 10800000"/>
                  <a:gd name="f1" fmla="val 5400000"/>
                  <a:gd name="f2" fmla="val 180"/>
                  <a:gd name="f3" fmla="val w"/>
                  <a:gd name="f4" fmla="val h"/>
                  <a:gd name="f5" fmla="val 0"/>
                  <a:gd name="f6" fmla="val 22"/>
                  <a:gd name="f7" fmla="val 15"/>
                  <a:gd name="f8" fmla="val 3"/>
                  <a:gd name="f9" fmla="val 11"/>
                  <a:gd name="f10" fmla="val 1"/>
                  <a:gd name="f11" fmla="val 9"/>
                  <a:gd name="f12" fmla="val 10"/>
                  <a:gd name="f13" fmla="val 2"/>
                  <a:gd name="f14" fmla="val 8"/>
                  <a:gd name="f15" fmla="val 7"/>
                  <a:gd name="f16" fmla="val 4"/>
                  <a:gd name="f17" fmla="val 5"/>
                  <a:gd name="f18" fmla="val 6"/>
                  <a:gd name="f19" fmla="val 13"/>
                  <a:gd name="f20" fmla="val 16"/>
                  <a:gd name="f21" fmla="val 18"/>
                  <a:gd name="f22" fmla="val 17"/>
                  <a:gd name="f23" fmla="val 19"/>
                  <a:gd name="f24" fmla="val 20"/>
                  <a:gd name="f25" fmla="val 21"/>
                  <a:gd name="f26" fmla="val 14"/>
                  <a:gd name="f27" fmla="val 12"/>
                  <a:gd name="f28" fmla="+- 0 0 -90"/>
                  <a:gd name="f29" fmla="*/ f3 1 22"/>
                  <a:gd name="f30" fmla="*/ f4 1 15"/>
                  <a:gd name="f31" fmla="+- f7 0 f5"/>
                  <a:gd name="f32" fmla="+- f6 0 f5"/>
                  <a:gd name="f33" fmla="*/ f28 f0 1"/>
                  <a:gd name="f34" fmla="*/ f32 1 22"/>
                  <a:gd name="f35" fmla="*/ f31 1 15"/>
                  <a:gd name="f36" fmla="*/ f33 1 f2"/>
                  <a:gd name="f37" fmla="*/ 3 1 f34"/>
                  <a:gd name="f38" fmla="*/ 11 1 f35"/>
                  <a:gd name="f39" fmla="*/ 2 1 f34"/>
                  <a:gd name="f40" fmla="*/ 8 1 f35"/>
                  <a:gd name="f41" fmla="*/ 5 1 f34"/>
                  <a:gd name="f42" fmla="*/ 7 1 f35"/>
                  <a:gd name="f43" fmla="*/ 7 1 f34"/>
                  <a:gd name="f44" fmla="*/ 8 1 f34"/>
                  <a:gd name="f45" fmla="*/ 5 1 f35"/>
                  <a:gd name="f46" fmla="*/ 9 1 f34"/>
                  <a:gd name="f47" fmla="*/ 13 1 f34"/>
                  <a:gd name="f48" fmla="*/ 6 1 f35"/>
                  <a:gd name="f49" fmla="*/ 16 1 f34"/>
                  <a:gd name="f50" fmla="*/ 4 1 f35"/>
                  <a:gd name="f51" fmla="*/ 17 1 f34"/>
                  <a:gd name="f52" fmla="*/ 2 1 f35"/>
                  <a:gd name="f53" fmla="*/ 0 1 f35"/>
                  <a:gd name="f54" fmla="*/ 19 1 f34"/>
                  <a:gd name="f55" fmla="*/ 1 1 f35"/>
                  <a:gd name="f56" fmla="*/ 21 1 f34"/>
                  <a:gd name="f57" fmla="*/ 3 1 f35"/>
                  <a:gd name="f58" fmla="*/ 20 1 f34"/>
                  <a:gd name="f59" fmla="*/ 18 1 f34"/>
                  <a:gd name="f60" fmla="*/ 9 1 f35"/>
                  <a:gd name="f61" fmla="*/ 13 1 f35"/>
                  <a:gd name="f62" fmla="*/ 10 1 f34"/>
                  <a:gd name="f63" fmla="*/ 14 1 f35"/>
                  <a:gd name="f64" fmla="*/ 6 1 f34"/>
                  <a:gd name="f65" fmla="*/ 0 1 f34"/>
                  <a:gd name="f66" fmla="*/ f6 1 f34"/>
                  <a:gd name="f67" fmla="*/ f7 1 f35"/>
                  <a:gd name="f68" fmla="+- f36 0 f1"/>
                  <a:gd name="f69" fmla="*/ f65 f29 1"/>
                  <a:gd name="f70" fmla="*/ f66 f29 1"/>
                  <a:gd name="f71" fmla="*/ f67 f30 1"/>
                  <a:gd name="f72" fmla="*/ f53 f30 1"/>
                  <a:gd name="f73" fmla="*/ f37 f29 1"/>
                  <a:gd name="f74" fmla="*/ f38 f30 1"/>
                  <a:gd name="f75" fmla="*/ f39 f29 1"/>
                  <a:gd name="f76" fmla="*/ f40 f30 1"/>
                  <a:gd name="f77" fmla="*/ f41 f29 1"/>
                  <a:gd name="f78" fmla="*/ f42 f30 1"/>
                  <a:gd name="f79" fmla="*/ f43 f29 1"/>
                  <a:gd name="f80" fmla="*/ f44 f29 1"/>
                  <a:gd name="f81" fmla="*/ f45 f30 1"/>
                  <a:gd name="f82" fmla="*/ f46 f29 1"/>
                  <a:gd name="f83" fmla="*/ f47 f29 1"/>
                  <a:gd name="f84" fmla="*/ f48 f30 1"/>
                  <a:gd name="f85" fmla="*/ f49 f29 1"/>
                  <a:gd name="f86" fmla="*/ f50 f30 1"/>
                  <a:gd name="f87" fmla="*/ f51 f29 1"/>
                  <a:gd name="f88" fmla="*/ f52 f30 1"/>
                  <a:gd name="f89" fmla="*/ f54 f29 1"/>
                  <a:gd name="f90" fmla="*/ f55 f30 1"/>
                  <a:gd name="f91" fmla="*/ f56 f29 1"/>
                  <a:gd name="f92" fmla="*/ f57 f30 1"/>
                  <a:gd name="f93" fmla="*/ f58 f29 1"/>
                  <a:gd name="f94" fmla="*/ f59 f29 1"/>
                  <a:gd name="f95" fmla="*/ f60 f30 1"/>
                  <a:gd name="f96" fmla="*/ f61 f30 1"/>
                  <a:gd name="f97" fmla="*/ f62 f29 1"/>
                  <a:gd name="f98" fmla="*/ f63 f30 1"/>
                  <a:gd name="f99" fmla="*/ f64 f29 1"/>
                </a:gdLst>
                <a:ahLst/>
                <a:cxnLst>
                  <a:cxn ang="3cd4">
                    <a:pos x="hc" y="t"/>
                  </a:cxn>
                  <a:cxn ang="0">
                    <a:pos x="r" y="vc"/>
                  </a:cxn>
                  <a:cxn ang="cd4">
                    <a:pos x="hc" y="b"/>
                  </a:cxn>
                  <a:cxn ang="cd2">
                    <a:pos x="l" y="vc"/>
                  </a:cxn>
                  <a:cxn ang="f68">
                    <a:pos x="f73" y="f74"/>
                  </a:cxn>
                  <a:cxn ang="f68">
                    <a:pos x="f75" y="f76"/>
                  </a:cxn>
                  <a:cxn ang="f68">
                    <a:pos x="f77" y="f78"/>
                  </a:cxn>
                  <a:cxn ang="f68">
                    <a:pos x="f79" y="f78"/>
                  </a:cxn>
                  <a:cxn ang="f68">
                    <a:pos x="f80" y="f81"/>
                  </a:cxn>
                  <a:cxn ang="f68">
                    <a:pos x="f82" y="f78"/>
                  </a:cxn>
                  <a:cxn ang="f68">
                    <a:pos x="f83" y="f84"/>
                  </a:cxn>
                  <a:cxn ang="f68">
                    <a:pos x="f85" y="f86"/>
                  </a:cxn>
                  <a:cxn ang="f68">
                    <a:pos x="f87" y="f88"/>
                  </a:cxn>
                  <a:cxn ang="f68">
                    <a:pos x="f87" y="f72"/>
                  </a:cxn>
                  <a:cxn ang="f68">
                    <a:pos x="f89" y="f90"/>
                  </a:cxn>
                  <a:cxn ang="f68">
                    <a:pos x="f91" y="f90"/>
                  </a:cxn>
                  <a:cxn ang="f68">
                    <a:pos x="f91" y="f92"/>
                  </a:cxn>
                  <a:cxn ang="f68">
                    <a:pos x="f93" y="f84"/>
                  </a:cxn>
                  <a:cxn ang="f68">
                    <a:pos x="f89" y="f76"/>
                  </a:cxn>
                  <a:cxn ang="f68">
                    <a:pos x="f94" y="f76"/>
                  </a:cxn>
                  <a:cxn ang="f68">
                    <a:pos x="f94" y="f95"/>
                  </a:cxn>
                  <a:cxn ang="f68">
                    <a:pos x="f83" y="f96"/>
                  </a:cxn>
                  <a:cxn ang="f68">
                    <a:pos x="f97" y="f98"/>
                  </a:cxn>
                  <a:cxn ang="f68">
                    <a:pos x="f99" y="f96"/>
                  </a:cxn>
                  <a:cxn ang="f68">
                    <a:pos x="f73" y="f74"/>
                  </a:cxn>
                </a:cxnLst>
                <a:rect l="f69" t="f72" r="f70" b="f71"/>
                <a:pathLst>
                  <a:path w="22" h="15">
                    <a:moveTo>
                      <a:pt x="f8" y="f9"/>
                    </a:moveTo>
                    <a:cubicBezTo>
                      <a:pt x="f10" y="f11"/>
                      <a:pt x="f5" y="f12"/>
                      <a:pt x="f13" y="f14"/>
                    </a:cubicBezTo>
                    <a:cubicBezTo>
                      <a:pt x="f13" y="f15"/>
                      <a:pt x="f16" y="f14"/>
                      <a:pt x="f17" y="f15"/>
                    </a:cubicBezTo>
                    <a:cubicBezTo>
                      <a:pt x="f18" y="f18"/>
                      <a:pt x="f17" y="f14"/>
                      <a:pt x="f15" y="f15"/>
                    </a:cubicBezTo>
                    <a:cubicBezTo>
                      <a:pt x="f11" y="f18"/>
                      <a:pt x="f18" y="f18"/>
                      <a:pt x="f14" y="f17"/>
                    </a:cubicBezTo>
                    <a:cubicBezTo>
                      <a:pt x="f12" y="f17"/>
                      <a:pt x="f14" y="f11"/>
                      <a:pt x="f11" y="f15"/>
                    </a:cubicBezTo>
                    <a:cubicBezTo>
                      <a:pt x="f9" y="f17"/>
                      <a:pt x="f9" y="f14"/>
                      <a:pt x="f19" y="f18"/>
                    </a:cubicBezTo>
                    <a:cubicBezTo>
                      <a:pt x="f7" y="f16"/>
                      <a:pt x="f20" y="f17"/>
                      <a:pt x="f20" y="f16"/>
                    </a:cubicBezTo>
                    <a:cubicBezTo>
                      <a:pt x="f20" y="f8"/>
                      <a:pt x="f21" y="f17"/>
                      <a:pt x="f22" y="f13"/>
                    </a:cubicBezTo>
                    <a:cubicBezTo>
                      <a:pt x="f20" y="f5"/>
                      <a:pt x="f7" y="f5"/>
                      <a:pt x="f22" y="f5"/>
                    </a:cubicBezTo>
                    <a:cubicBezTo>
                      <a:pt x="f23" y="f5"/>
                      <a:pt x="f21" y="f13"/>
                      <a:pt x="f23" y="f10"/>
                    </a:cubicBezTo>
                    <a:cubicBezTo>
                      <a:pt x="f24" y="f5"/>
                      <a:pt x="f24" y="f10"/>
                      <a:pt x="f25" y="f10"/>
                    </a:cubicBezTo>
                    <a:cubicBezTo>
                      <a:pt x="f25" y="f10"/>
                      <a:pt x="f25" y="f13"/>
                      <a:pt x="f25" y="f8"/>
                    </a:cubicBezTo>
                    <a:cubicBezTo>
                      <a:pt x="f6" y="f18"/>
                      <a:pt x="f23" y="f8"/>
                      <a:pt x="f24" y="f18"/>
                    </a:cubicBezTo>
                    <a:cubicBezTo>
                      <a:pt x="f25" y="f14"/>
                      <a:pt x="f23" y="f14"/>
                      <a:pt x="f23" y="f14"/>
                    </a:cubicBezTo>
                    <a:cubicBezTo>
                      <a:pt x="f23" y="f11"/>
                      <a:pt x="f23" y="f18"/>
                      <a:pt x="f21" y="f14"/>
                    </a:cubicBezTo>
                    <a:cubicBezTo>
                      <a:pt x="f20" y="f12"/>
                      <a:pt x="f24" y="f15"/>
                      <a:pt x="f21" y="f11"/>
                    </a:cubicBezTo>
                    <a:cubicBezTo>
                      <a:pt x="f26" y="f26"/>
                      <a:pt x="f7" y="f9"/>
                      <a:pt x="f19" y="f19"/>
                    </a:cubicBezTo>
                    <a:cubicBezTo>
                      <a:pt x="f9" y="f7"/>
                      <a:pt x="f9" y="f27"/>
                      <a:pt x="f12" y="f26"/>
                    </a:cubicBezTo>
                    <a:cubicBezTo>
                      <a:pt x="f14" y="f7"/>
                      <a:pt x="f14" y="f27"/>
                      <a:pt x="f18" y="f19"/>
                    </a:cubicBezTo>
                    <a:cubicBezTo>
                      <a:pt x="f16" y="f26"/>
                      <a:pt x="f17" y="f1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29" name="Freeform 134">
                <a:extLst>
                  <a:ext uri="{FF2B5EF4-FFF2-40B4-BE49-F238E27FC236}">
                    <a16:creationId xmlns:a16="http://schemas.microsoft.com/office/drawing/2014/main" id="{C66E349B-4CA6-2FA3-EDDF-6766A53491B1}"/>
                  </a:ext>
                </a:extLst>
              </p:cNvPr>
              <p:cNvSpPr/>
              <p:nvPr/>
            </p:nvSpPr>
            <p:spPr>
              <a:xfrm>
                <a:off x="10647099" y="4610706"/>
                <a:ext cx="54223" cy="62325"/>
              </a:xfrm>
              <a:custGeom>
                <a:avLst/>
                <a:gdLst>
                  <a:gd name="f0" fmla="val 10800000"/>
                  <a:gd name="f1" fmla="val 5400000"/>
                  <a:gd name="f2" fmla="val 180"/>
                  <a:gd name="f3" fmla="val w"/>
                  <a:gd name="f4" fmla="val h"/>
                  <a:gd name="f5" fmla="val 0"/>
                  <a:gd name="f6" fmla="val 10"/>
                  <a:gd name="f7" fmla="val 13"/>
                  <a:gd name="f8" fmla="val 8"/>
                  <a:gd name="f9" fmla="val 6"/>
                  <a:gd name="f10" fmla="val 12"/>
                  <a:gd name="f11" fmla="val 9"/>
                  <a:gd name="f12" fmla="val 7"/>
                  <a:gd name="f13" fmla="val 4"/>
                  <a:gd name="f14" fmla="val 2"/>
                  <a:gd name="f15" fmla="val 1"/>
                  <a:gd name="f16" fmla="val 5"/>
                  <a:gd name="f17" fmla="val 11"/>
                  <a:gd name="f18" fmla="+- 0 0 -90"/>
                  <a:gd name="f19" fmla="*/ f3 1 10"/>
                  <a:gd name="f20" fmla="*/ f4 1 13"/>
                  <a:gd name="f21" fmla="+- f7 0 f5"/>
                  <a:gd name="f22" fmla="+- f6 0 f5"/>
                  <a:gd name="f23" fmla="*/ f18 f0 1"/>
                  <a:gd name="f24" fmla="*/ f22 1 10"/>
                  <a:gd name="f25" fmla="*/ f21 1 13"/>
                  <a:gd name="f26" fmla="*/ f23 1 f2"/>
                  <a:gd name="f27" fmla="*/ 8 1 f24"/>
                  <a:gd name="f28" fmla="*/ 13 1 f25"/>
                  <a:gd name="f29" fmla="*/ 6 1 f24"/>
                  <a:gd name="f30" fmla="*/ 7 1 f25"/>
                  <a:gd name="f31" fmla="*/ 1 1 f24"/>
                  <a:gd name="f32" fmla="*/ 2 1 f25"/>
                  <a:gd name="f33" fmla="*/ 1 1 f25"/>
                  <a:gd name="f34" fmla="*/ 5 1 f24"/>
                  <a:gd name="f35" fmla="*/ 4 1 f25"/>
                  <a:gd name="f36" fmla="*/ 8 1 f25"/>
                  <a:gd name="f37" fmla="*/ 9 1 f24"/>
                  <a:gd name="f38" fmla="*/ 10 1 f25"/>
                  <a:gd name="f39" fmla="*/ 0 1 f24"/>
                  <a:gd name="f40" fmla="*/ f6 1 f24"/>
                  <a:gd name="f41" fmla="*/ 0 1 f25"/>
                  <a:gd name="f42" fmla="*/ f7 1 f25"/>
                  <a:gd name="f43" fmla="+- f26 0 f1"/>
                  <a:gd name="f44" fmla="*/ f39 f19 1"/>
                  <a:gd name="f45" fmla="*/ f40 f19 1"/>
                  <a:gd name="f46" fmla="*/ f42 f20 1"/>
                  <a:gd name="f47" fmla="*/ f41 f20 1"/>
                  <a:gd name="f48" fmla="*/ f27 f19 1"/>
                  <a:gd name="f49" fmla="*/ f28 f20 1"/>
                  <a:gd name="f50" fmla="*/ f29 f19 1"/>
                  <a:gd name="f51" fmla="*/ f30 f20 1"/>
                  <a:gd name="f52" fmla="*/ f31 f19 1"/>
                  <a:gd name="f53" fmla="*/ f32 f20 1"/>
                  <a:gd name="f54" fmla="*/ f33 f20 1"/>
                  <a:gd name="f55" fmla="*/ f34 f19 1"/>
                  <a:gd name="f56" fmla="*/ f35 f20 1"/>
                  <a:gd name="f57" fmla="*/ f36 f20 1"/>
                  <a:gd name="f58" fmla="*/ f37 f19 1"/>
                  <a:gd name="f59" fmla="*/ f38 f20 1"/>
                </a:gdLst>
                <a:ahLst/>
                <a:cxnLst>
                  <a:cxn ang="3cd4">
                    <a:pos x="hc" y="t"/>
                  </a:cxn>
                  <a:cxn ang="0">
                    <a:pos x="r" y="vc"/>
                  </a:cxn>
                  <a:cxn ang="cd4">
                    <a:pos x="hc" y="b"/>
                  </a:cxn>
                  <a:cxn ang="cd2">
                    <a:pos x="l" y="vc"/>
                  </a:cxn>
                  <a:cxn ang="f43">
                    <a:pos x="f48" y="f49"/>
                  </a:cxn>
                  <a:cxn ang="f43">
                    <a:pos x="f50" y="f51"/>
                  </a:cxn>
                  <a:cxn ang="f43">
                    <a:pos x="f52" y="f53"/>
                  </a:cxn>
                  <a:cxn ang="f43">
                    <a:pos x="f52" y="f54"/>
                  </a:cxn>
                  <a:cxn ang="f43">
                    <a:pos x="f55" y="f56"/>
                  </a:cxn>
                  <a:cxn ang="f43">
                    <a:pos x="f48" y="f57"/>
                  </a:cxn>
                  <a:cxn ang="f43">
                    <a:pos x="f58" y="f59"/>
                  </a:cxn>
                  <a:cxn ang="f43">
                    <a:pos x="f48" y="f49"/>
                  </a:cxn>
                </a:cxnLst>
                <a:rect l="f44" t="f47" r="f45" b="f46"/>
                <a:pathLst>
                  <a:path w="10" h="13">
                    <a:moveTo>
                      <a:pt x="f8" y="f7"/>
                    </a:moveTo>
                    <a:cubicBezTo>
                      <a:pt x="f9" y="f10"/>
                      <a:pt x="f8" y="f11"/>
                      <a:pt x="f9" y="f12"/>
                    </a:cubicBezTo>
                    <a:cubicBezTo>
                      <a:pt x="f13" y="f13"/>
                      <a:pt x="f14" y="f14"/>
                      <a:pt x="f15" y="f14"/>
                    </a:cubicBezTo>
                    <a:cubicBezTo>
                      <a:pt x="f15" y="f15"/>
                      <a:pt x="f5" y="f15"/>
                      <a:pt x="f15" y="f15"/>
                    </a:cubicBezTo>
                    <a:cubicBezTo>
                      <a:pt x="f14" y="f5"/>
                      <a:pt x="f14" y="f14"/>
                      <a:pt x="f16" y="f13"/>
                    </a:cubicBezTo>
                    <a:cubicBezTo>
                      <a:pt x="f12" y="f12"/>
                      <a:pt x="f8" y="f8"/>
                      <a:pt x="f8" y="f8"/>
                    </a:cubicBezTo>
                    <a:cubicBezTo>
                      <a:pt x="f8" y="f11"/>
                      <a:pt x="f6" y="f11"/>
                      <a:pt x="f11" y="f6"/>
                    </a:cubicBezTo>
                    <a:cubicBezTo>
                      <a:pt x="f8" y="f17"/>
                      <a:pt x="f11"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30" name="Indonesia">
                <a:extLst>
                  <a:ext uri="{FF2B5EF4-FFF2-40B4-BE49-F238E27FC236}">
                    <a16:creationId xmlns:a16="http://schemas.microsoft.com/office/drawing/2014/main" id="{397080ED-A2DB-05B0-19C7-96DF64617442}"/>
                  </a:ext>
                </a:extLst>
              </p:cNvPr>
              <p:cNvSpPr/>
              <p:nvPr/>
            </p:nvSpPr>
            <p:spPr>
              <a:xfrm>
                <a:off x="9815654" y="4459053"/>
                <a:ext cx="164930" cy="245141"/>
              </a:xfrm>
              <a:custGeom>
                <a:avLst/>
                <a:gdLst>
                  <a:gd name="f0" fmla="val 10800000"/>
                  <a:gd name="f1" fmla="val 5400000"/>
                  <a:gd name="f2" fmla="val 180"/>
                  <a:gd name="f3" fmla="val w"/>
                  <a:gd name="f4" fmla="val h"/>
                  <a:gd name="f5" fmla="val 0"/>
                  <a:gd name="f6" fmla="val 31"/>
                  <a:gd name="f7" fmla="val 50"/>
                  <a:gd name="f8" fmla="val 29"/>
                  <a:gd name="f9" fmla="val 1"/>
                  <a:gd name="f10" fmla="val 2"/>
                  <a:gd name="f11" fmla="val 4"/>
                  <a:gd name="f12" fmla="val 6"/>
                  <a:gd name="f13" fmla="val 26"/>
                  <a:gd name="f14" fmla="val 8"/>
                  <a:gd name="f15" fmla="val 9"/>
                  <a:gd name="f16" fmla="val 20"/>
                  <a:gd name="f17" fmla="val 12"/>
                  <a:gd name="f18" fmla="val 19"/>
                  <a:gd name="f19" fmla="val 10"/>
                  <a:gd name="f20" fmla="val 15"/>
                  <a:gd name="f21" fmla="val 14"/>
                  <a:gd name="f22" fmla="val 7"/>
                  <a:gd name="f23" fmla="val 11"/>
                  <a:gd name="f24" fmla="val 16"/>
                  <a:gd name="f25" fmla="val 18"/>
                  <a:gd name="f26" fmla="val 17"/>
                  <a:gd name="f27" fmla="val 21"/>
                  <a:gd name="f28" fmla="val 22"/>
                  <a:gd name="f29" fmla="val 23"/>
                  <a:gd name="f30" fmla="val 24"/>
                  <a:gd name="f31" fmla="val 13"/>
                  <a:gd name="f32" fmla="val 25"/>
                  <a:gd name="f33" fmla="val 27"/>
                  <a:gd name="f34" fmla="val 28"/>
                  <a:gd name="f35" fmla="val 30"/>
                  <a:gd name="f36" fmla="val 34"/>
                  <a:gd name="f37" fmla="val 38"/>
                  <a:gd name="f38" fmla="val 35"/>
                  <a:gd name="f39" fmla="val 37"/>
                  <a:gd name="f40" fmla="val 40"/>
                  <a:gd name="f41" fmla="val 36"/>
                  <a:gd name="f42" fmla="val 39"/>
                  <a:gd name="f43" fmla="val 42"/>
                  <a:gd name="f44" fmla="val 44"/>
                  <a:gd name="f45" fmla="val 46"/>
                  <a:gd name="f46" fmla="val 33"/>
                  <a:gd name="f47" fmla="val 32"/>
                  <a:gd name="f48" fmla="val 48"/>
                  <a:gd name="f49" fmla="val 49"/>
                  <a:gd name="f50" fmla="val 47"/>
                  <a:gd name="f51" fmla="val 3"/>
                  <a:gd name="f52" fmla="val 5"/>
                  <a:gd name="f53" fmla="+- 0 0 -90"/>
                  <a:gd name="f54" fmla="*/ f3 1 31"/>
                  <a:gd name="f55" fmla="*/ f4 1 50"/>
                  <a:gd name="f56" fmla="+- f7 0 f5"/>
                  <a:gd name="f57" fmla="+- f6 0 f5"/>
                  <a:gd name="f58" fmla="*/ f53 f0 1"/>
                  <a:gd name="f59" fmla="*/ f57 1 31"/>
                  <a:gd name="f60" fmla="*/ f56 1 50"/>
                  <a:gd name="f61" fmla="*/ f58 1 f2"/>
                  <a:gd name="f62" fmla="*/ 29 1 f59"/>
                  <a:gd name="f63" fmla="*/ 1 1 f60"/>
                  <a:gd name="f64" fmla="*/ 4 1 f60"/>
                  <a:gd name="f65" fmla="*/ 26 1 f59"/>
                  <a:gd name="f66" fmla="*/ 8 1 f60"/>
                  <a:gd name="f67" fmla="*/ 19 1 f59"/>
                  <a:gd name="f68" fmla="*/ 10 1 f60"/>
                  <a:gd name="f69" fmla="*/ 14 1 f59"/>
                  <a:gd name="f70" fmla="*/ 9 1 f60"/>
                  <a:gd name="f71" fmla="*/ 9 1 f59"/>
                  <a:gd name="f72" fmla="*/ 7 1 f59"/>
                  <a:gd name="f73" fmla="*/ 16 1 f60"/>
                  <a:gd name="f74" fmla="*/ 10 1 f59"/>
                  <a:gd name="f75" fmla="*/ 21 1 f60"/>
                  <a:gd name="f76" fmla="*/ 12 1 f59"/>
                  <a:gd name="f77" fmla="*/ 18 1 f60"/>
                  <a:gd name="f78" fmla="*/ 16 1 f59"/>
                  <a:gd name="f79" fmla="*/ 17 1 f60"/>
                  <a:gd name="f80" fmla="*/ 20 1 f59"/>
                  <a:gd name="f81" fmla="*/ 22 1 f59"/>
                  <a:gd name="f82" fmla="*/ 21 1 f59"/>
                  <a:gd name="f83" fmla="*/ 19 1 f60"/>
                  <a:gd name="f84" fmla="*/ 15 1 f59"/>
                  <a:gd name="f85" fmla="*/ 24 1 f60"/>
                  <a:gd name="f86" fmla="*/ 13 1 f59"/>
                  <a:gd name="f87" fmla="*/ 25 1 f60"/>
                  <a:gd name="f88" fmla="*/ 27 1 f60"/>
                  <a:gd name="f89" fmla="*/ 30 1 f60"/>
                  <a:gd name="f90" fmla="*/ 17 1 f59"/>
                  <a:gd name="f91" fmla="*/ 34 1 f60"/>
                  <a:gd name="f92" fmla="*/ 37 1 f60"/>
                  <a:gd name="f93" fmla="*/ 39 1 f60"/>
                  <a:gd name="f94" fmla="*/ 42 1 f60"/>
                  <a:gd name="f95" fmla="*/ 44 1 f60"/>
                  <a:gd name="f96" fmla="*/ 11 1 f59"/>
                  <a:gd name="f97" fmla="*/ 8 1 f59"/>
                  <a:gd name="f98" fmla="*/ 35 1 f60"/>
                  <a:gd name="f99" fmla="*/ 40 1 f60"/>
                  <a:gd name="f100" fmla="*/ 46 1 f60"/>
                  <a:gd name="f101" fmla="*/ 6 1 f59"/>
                  <a:gd name="f102" fmla="*/ 50 1 f60"/>
                  <a:gd name="f103" fmla="*/ 3 1 f59"/>
                  <a:gd name="f104" fmla="*/ 4 1 f59"/>
                  <a:gd name="f105" fmla="*/ 1 1 f59"/>
                  <a:gd name="f106" fmla="*/ 36 1 f60"/>
                  <a:gd name="f107" fmla="*/ 2 1 f59"/>
                  <a:gd name="f108" fmla="*/ 5 1 f59"/>
                  <a:gd name="f109" fmla="*/ 13 1 f60"/>
                  <a:gd name="f110" fmla="*/ 6 1 f60"/>
                  <a:gd name="f111" fmla="*/ 7 1 f60"/>
                  <a:gd name="f112" fmla="*/ 5 1 f60"/>
                  <a:gd name="f113" fmla="*/ 18 1 f59"/>
                  <a:gd name="f114" fmla="*/ 24 1 f59"/>
                  <a:gd name="f115" fmla="*/ 27 1 f59"/>
                  <a:gd name="f116" fmla="*/ 2 1 f60"/>
                  <a:gd name="f117" fmla="*/ 0 1 f59"/>
                  <a:gd name="f118" fmla="*/ f6 1 f59"/>
                  <a:gd name="f119" fmla="*/ 0 1 f60"/>
                  <a:gd name="f120" fmla="*/ f7 1 f60"/>
                  <a:gd name="f121" fmla="+- f61 0 f1"/>
                  <a:gd name="f122" fmla="*/ f117 f54 1"/>
                  <a:gd name="f123" fmla="*/ f118 f54 1"/>
                  <a:gd name="f124" fmla="*/ f120 f55 1"/>
                  <a:gd name="f125" fmla="*/ f119 f55 1"/>
                  <a:gd name="f126" fmla="*/ f62 f54 1"/>
                  <a:gd name="f127" fmla="*/ f63 f55 1"/>
                  <a:gd name="f128" fmla="*/ f64 f55 1"/>
                  <a:gd name="f129" fmla="*/ f65 f54 1"/>
                  <a:gd name="f130" fmla="*/ f66 f55 1"/>
                  <a:gd name="f131" fmla="*/ f67 f54 1"/>
                  <a:gd name="f132" fmla="*/ f68 f55 1"/>
                  <a:gd name="f133" fmla="*/ f69 f54 1"/>
                  <a:gd name="f134" fmla="*/ f70 f55 1"/>
                  <a:gd name="f135" fmla="*/ f71 f54 1"/>
                  <a:gd name="f136" fmla="*/ f72 f54 1"/>
                  <a:gd name="f137" fmla="*/ f73 f55 1"/>
                  <a:gd name="f138" fmla="*/ f74 f54 1"/>
                  <a:gd name="f139" fmla="*/ f75 f55 1"/>
                  <a:gd name="f140" fmla="*/ f76 f54 1"/>
                  <a:gd name="f141" fmla="*/ f77 f55 1"/>
                  <a:gd name="f142" fmla="*/ f78 f54 1"/>
                  <a:gd name="f143" fmla="*/ f79 f55 1"/>
                  <a:gd name="f144" fmla="*/ f80 f54 1"/>
                  <a:gd name="f145" fmla="*/ f81 f54 1"/>
                  <a:gd name="f146" fmla="*/ f82 f54 1"/>
                  <a:gd name="f147" fmla="*/ f83 f55 1"/>
                  <a:gd name="f148" fmla="*/ f84 f54 1"/>
                  <a:gd name="f149" fmla="*/ f85 f55 1"/>
                  <a:gd name="f150" fmla="*/ f86 f54 1"/>
                  <a:gd name="f151" fmla="*/ f87 f55 1"/>
                  <a:gd name="f152" fmla="*/ f88 f55 1"/>
                  <a:gd name="f153" fmla="*/ f89 f55 1"/>
                  <a:gd name="f154" fmla="*/ f90 f54 1"/>
                  <a:gd name="f155" fmla="*/ f91 f55 1"/>
                  <a:gd name="f156" fmla="*/ f92 f55 1"/>
                  <a:gd name="f157" fmla="*/ f93 f55 1"/>
                  <a:gd name="f158" fmla="*/ f94 f55 1"/>
                  <a:gd name="f159" fmla="*/ f95 f55 1"/>
                  <a:gd name="f160" fmla="*/ f96 f54 1"/>
                  <a:gd name="f161" fmla="*/ f97 f54 1"/>
                  <a:gd name="f162" fmla="*/ f98 f55 1"/>
                  <a:gd name="f163" fmla="*/ f99 f55 1"/>
                  <a:gd name="f164" fmla="*/ f100 f55 1"/>
                  <a:gd name="f165" fmla="*/ f101 f54 1"/>
                  <a:gd name="f166" fmla="*/ f102 f55 1"/>
                  <a:gd name="f167" fmla="*/ f103 f54 1"/>
                  <a:gd name="f168" fmla="*/ f104 f54 1"/>
                  <a:gd name="f169" fmla="*/ f105 f54 1"/>
                  <a:gd name="f170" fmla="*/ f106 f55 1"/>
                  <a:gd name="f171" fmla="*/ f107 f54 1"/>
                  <a:gd name="f172" fmla="*/ f108 f54 1"/>
                  <a:gd name="f173" fmla="*/ f109 f55 1"/>
                  <a:gd name="f174" fmla="*/ f110 f55 1"/>
                  <a:gd name="f175" fmla="*/ f111 f55 1"/>
                  <a:gd name="f176" fmla="*/ f112 f55 1"/>
                  <a:gd name="f177" fmla="*/ f113 f54 1"/>
                  <a:gd name="f178" fmla="*/ f114 f54 1"/>
                  <a:gd name="f179" fmla="*/ f115 f54 1"/>
                  <a:gd name="f180" fmla="*/ f116 f55 1"/>
                </a:gdLst>
                <a:ahLst/>
                <a:cxnLst>
                  <a:cxn ang="3cd4">
                    <a:pos x="hc" y="t"/>
                  </a:cxn>
                  <a:cxn ang="0">
                    <a:pos x="r" y="vc"/>
                  </a:cxn>
                  <a:cxn ang="cd4">
                    <a:pos x="hc" y="b"/>
                  </a:cxn>
                  <a:cxn ang="cd2">
                    <a:pos x="l" y="vc"/>
                  </a:cxn>
                  <a:cxn ang="f121">
                    <a:pos x="f126" y="f127"/>
                  </a:cxn>
                  <a:cxn ang="f121">
                    <a:pos x="f126" y="f128"/>
                  </a:cxn>
                  <a:cxn ang="f121">
                    <a:pos x="f129" y="f130"/>
                  </a:cxn>
                  <a:cxn ang="f121">
                    <a:pos x="f131" y="f132"/>
                  </a:cxn>
                  <a:cxn ang="f121">
                    <a:pos x="f133" y="f134"/>
                  </a:cxn>
                  <a:cxn ang="f121">
                    <a:pos x="f135" y="f132"/>
                  </a:cxn>
                  <a:cxn ang="f121">
                    <a:pos x="f136" y="f137"/>
                  </a:cxn>
                  <a:cxn ang="f121">
                    <a:pos x="f138" y="f139"/>
                  </a:cxn>
                  <a:cxn ang="f121">
                    <a:pos x="f140" y="f141"/>
                  </a:cxn>
                  <a:cxn ang="f121">
                    <a:pos x="f142" y="f143"/>
                  </a:cxn>
                  <a:cxn ang="f121">
                    <a:pos x="f144" y="f137"/>
                  </a:cxn>
                  <a:cxn ang="f121">
                    <a:pos x="f145" y="f137"/>
                  </a:cxn>
                  <a:cxn ang="f121">
                    <a:pos x="f146" y="f147"/>
                  </a:cxn>
                  <a:cxn ang="f121">
                    <a:pos x="f131" y="f139"/>
                  </a:cxn>
                  <a:cxn ang="f121">
                    <a:pos x="f148" y="f149"/>
                  </a:cxn>
                  <a:cxn ang="f121">
                    <a:pos x="f150" y="f151"/>
                  </a:cxn>
                  <a:cxn ang="f121">
                    <a:pos x="f133" y="f152"/>
                  </a:cxn>
                  <a:cxn ang="f121">
                    <a:pos x="f142" y="f153"/>
                  </a:cxn>
                  <a:cxn ang="f121">
                    <a:pos x="f154" y="f155"/>
                  </a:cxn>
                  <a:cxn ang="f121">
                    <a:pos x="f131" y="f156"/>
                  </a:cxn>
                  <a:cxn ang="f121">
                    <a:pos x="f144" y="f157"/>
                  </a:cxn>
                  <a:cxn ang="f121">
                    <a:pos x="f142" y="f158"/>
                  </a:cxn>
                  <a:cxn ang="f121">
                    <a:pos x="f133" y="f159"/>
                  </a:cxn>
                  <a:cxn ang="f121">
                    <a:pos x="f133" y="f157"/>
                  </a:cxn>
                  <a:cxn ang="f121">
                    <a:pos x="f160" y="f155"/>
                  </a:cxn>
                  <a:cxn ang="f121">
                    <a:pos x="f138" y="f153"/>
                  </a:cxn>
                  <a:cxn ang="f121">
                    <a:pos x="f161" y="f162"/>
                  </a:cxn>
                  <a:cxn ang="f121">
                    <a:pos x="f161" y="f163"/>
                  </a:cxn>
                  <a:cxn ang="f121">
                    <a:pos x="f161" y="f164"/>
                  </a:cxn>
                  <a:cxn ang="f121">
                    <a:pos x="f165" y="f166"/>
                  </a:cxn>
                  <a:cxn ang="f121">
                    <a:pos x="f167" y="f164"/>
                  </a:cxn>
                  <a:cxn ang="f121">
                    <a:pos x="f168" y="f158"/>
                  </a:cxn>
                  <a:cxn ang="f121">
                    <a:pos x="f169" y="f170"/>
                  </a:cxn>
                  <a:cxn ang="f121">
                    <a:pos x="f169" y="f155"/>
                  </a:cxn>
                  <a:cxn ang="f121">
                    <a:pos x="f171" y="f152"/>
                  </a:cxn>
                  <a:cxn ang="f121">
                    <a:pos x="f167" y="f139"/>
                  </a:cxn>
                  <a:cxn ang="f121">
                    <a:pos x="f172" y="f139"/>
                  </a:cxn>
                  <a:cxn ang="f121">
                    <a:pos x="f168" y="f143"/>
                  </a:cxn>
                  <a:cxn ang="f121">
                    <a:pos x="f168" y="f173"/>
                  </a:cxn>
                  <a:cxn ang="f121">
                    <a:pos x="f172" y="f130"/>
                  </a:cxn>
                  <a:cxn ang="f121">
                    <a:pos x="f172" y="f174"/>
                  </a:cxn>
                  <a:cxn ang="f121">
                    <a:pos x="f161" y="f175"/>
                  </a:cxn>
                  <a:cxn ang="f121">
                    <a:pos x="f138" y="f128"/>
                  </a:cxn>
                  <a:cxn ang="f121">
                    <a:pos x="f150" y="f176"/>
                  </a:cxn>
                  <a:cxn ang="f121">
                    <a:pos x="f177" y="f174"/>
                  </a:cxn>
                  <a:cxn ang="f121">
                    <a:pos x="f178" y="f176"/>
                  </a:cxn>
                  <a:cxn ang="f121">
                    <a:pos x="f179" y="f180"/>
                  </a:cxn>
                  <a:cxn ang="f121">
                    <a:pos x="f126" y="f127"/>
                  </a:cxn>
                </a:cxnLst>
                <a:rect l="f122" t="f125" r="f123" b="f124"/>
                <a:pathLst>
                  <a:path w="31" h="50">
                    <a:moveTo>
                      <a:pt x="f8" y="f9"/>
                    </a:moveTo>
                    <a:cubicBezTo>
                      <a:pt x="f6" y="f9"/>
                      <a:pt x="f8" y="f10"/>
                      <a:pt x="f8" y="f11"/>
                    </a:cubicBezTo>
                    <a:cubicBezTo>
                      <a:pt x="f8" y="f12"/>
                      <a:pt x="f13" y="f12"/>
                      <a:pt x="f13" y="f14"/>
                    </a:cubicBezTo>
                    <a:cubicBezTo>
                      <a:pt x="f13" y="f15"/>
                      <a:pt x="f16" y="f17"/>
                      <a:pt x="f18" y="f19"/>
                    </a:cubicBezTo>
                    <a:cubicBezTo>
                      <a:pt x="f18" y="f14"/>
                      <a:pt x="f20" y="f19"/>
                      <a:pt x="f21" y="f15"/>
                    </a:cubicBezTo>
                    <a:cubicBezTo>
                      <a:pt x="f21" y="f14"/>
                      <a:pt x="f19" y="f15"/>
                      <a:pt x="f15" y="f19"/>
                    </a:cubicBezTo>
                    <a:cubicBezTo>
                      <a:pt x="f22" y="f23"/>
                      <a:pt x="f12" y="f21"/>
                      <a:pt x="f22" y="f24"/>
                    </a:cubicBezTo>
                    <a:cubicBezTo>
                      <a:pt x="f15" y="f25"/>
                      <a:pt x="f19" y="f26"/>
                      <a:pt x="f19" y="f27"/>
                    </a:cubicBezTo>
                    <a:cubicBezTo>
                      <a:pt x="f17" y="f16"/>
                      <a:pt x="f19" y="f16"/>
                      <a:pt x="f17" y="f25"/>
                    </a:cubicBezTo>
                    <a:cubicBezTo>
                      <a:pt x="f20" y="f24"/>
                      <a:pt x="f21" y="f18"/>
                      <a:pt x="f24" y="f26"/>
                    </a:cubicBezTo>
                    <a:cubicBezTo>
                      <a:pt x="f25" y="f24"/>
                      <a:pt x="f25" y="f26"/>
                      <a:pt x="f16" y="f24"/>
                    </a:cubicBezTo>
                    <a:cubicBezTo>
                      <a:pt x="f18" y="f24"/>
                      <a:pt x="f27" y="f20"/>
                      <a:pt x="f28" y="f24"/>
                    </a:cubicBezTo>
                    <a:cubicBezTo>
                      <a:pt x="f29" y="f26"/>
                      <a:pt x="f28" y="f27"/>
                      <a:pt x="f27" y="f18"/>
                    </a:cubicBezTo>
                    <a:cubicBezTo>
                      <a:pt x="f16" y="f25"/>
                      <a:pt x="f18" y="f26"/>
                      <a:pt x="f18" y="f27"/>
                    </a:cubicBezTo>
                    <a:cubicBezTo>
                      <a:pt x="f25" y="f30"/>
                      <a:pt x="f24" y="f28"/>
                      <a:pt x="f20" y="f30"/>
                    </a:cubicBezTo>
                    <a:cubicBezTo>
                      <a:pt x="f20" y="f13"/>
                      <a:pt x="f31" y="f32"/>
                      <a:pt x="f31" y="f32"/>
                    </a:cubicBezTo>
                    <a:cubicBezTo>
                      <a:pt x="f31" y="f32"/>
                      <a:pt x="f20" y="f13"/>
                      <a:pt x="f21" y="f33"/>
                    </a:cubicBezTo>
                    <a:cubicBezTo>
                      <a:pt x="f21" y="f34"/>
                      <a:pt x="f20" y="f13"/>
                      <a:pt x="f24" y="f35"/>
                    </a:cubicBezTo>
                    <a:cubicBezTo>
                      <a:pt x="f24" y="f6"/>
                      <a:pt x="f25" y="f6"/>
                      <a:pt x="f26" y="f36"/>
                    </a:cubicBezTo>
                    <a:cubicBezTo>
                      <a:pt x="f26" y="f37"/>
                      <a:pt x="f18" y="f38"/>
                      <a:pt x="f18" y="f39"/>
                    </a:cubicBezTo>
                    <a:cubicBezTo>
                      <a:pt x="f18" y="f40"/>
                      <a:pt x="f16" y="f41"/>
                      <a:pt x="f16" y="f42"/>
                    </a:cubicBezTo>
                    <a:cubicBezTo>
                      <a:pt x="f18" y="f43"/>
                      <a:pt x="f24" y="f40"/>
                      <a:pt x="f24" y="f43"/>
                    </a:cubicBezTo>
                    <a:cubicBezTo>
                      <a:pt x="f24" y="f44"/>
                      <a:pt x="f25" y="f45"/>
                      <a:pt x="f21" y="f44"/>
                    </a:cubicBezTo>
                    <a:cubicBezTo>
                      <a:pt x="f23" y="f43"/>
                      <a:pt x="f21" y="f42"/>
                      <a:pt x="f21" y="f42"/>
                    </a:cubicBezTo>
                    <a:cubicBezTo>
                      <a:pt x="f17" y="f37"/>
                      <a:pt x="f15" y="f41"/>
                      <a:pt x="f23" y="f36"/>
                    </a:cubicBezTo>
                    <a:cubicBezTo>
                      <a:pt x="f17" y="f46"/>
                      <a:pt x="f17" y="f8"/>
                      <a:pt x="f19" y="f35"/>
                    </a:cubicBezTo>
                    <a:cubicBezTo>
                      <a:pt x="f19" y="f47"/>
                      <a:pt x="f12" y="f46"/>
                      <a:pt x="f14" y="f38"/>
                    </a:cubicBezTo>
                    <a:cubicBezTo>
                      <a:pt x="f19" y="f41"/>
                      <a:pt x="f22" y="f40"/>
                      <a:pt x="f14" y="f40"/>
                    </a:cubicBezTo>
                    <a:cubicBezTo>
                      <a:pt x="f14" y="f40"/>
                      <a:pt x="f19" y="f44"/>
                      <a:pt x="f14" y="f45"/>
                    </a:cubicBezTo>
                    <a:cubicBezTo>
                      <a:pt x="f12" y="f48"/>
                      <a:pt x="f23" y="f49"/>
                      <a:pt x="f12" y="f7"/>
                    </a:cubicBezTo>
                    <a:cubicBezTo>
                      <a:pt x="f10" y="f7"/>
                      <a:pt x="f10" y="f50"/>
                      <a:pt x="f51" y="f45"/>
                    </a:cubicBezTo>
                    <a:cubicBezTo>
                      <a:pt x="f11" y="f44"/>
                      <a:pt x="f10" y="f45"/>
                      <a:pt x="f11" y="f43"/>
                    </a:cubicBezTo>
                    <a:cubicBezTo>
                      <a:pt x="f12" y="f42"/>
                      <a:pt x="f10" y="f38"/>
                      <a:pt x="f9" y="f41"/>
                    </a:cubicBezTo>
                    <a:cubicBezTo>
                      <a:pt x="f5" y="f41"/>
                      <a:pt x="f5" y="f38"/>
                      <a:pt x="f9" y="f36"/>
                    </a:cubicBezTo>
                    <a:cubicBezTo>
                      <a:pt x="f51" y="f47"/>
                      <a:pt x="f5" y="f8"/>
                      <a:pt x="f10" y="f33"/>
                    </a:cubicBezTo>
                    <a:cubicBezTo>
                      <a:pt x="f9" y="f32"/>
                      <a:pt x="f10" y="f28"/>
                      <a:pt x="f51" y="f27"/>
                    </a:cubicBezTo>
                    <a:cubicBezTo>
                      <a:pt x="f11" y="f16"/>
                      <a:pt x="f51" y="f18"/>
                      <a:pt x="f52" y="f27"/>
                    </a:cubicBezTo>
                    <a:cubicBezTo>
                      <a:pt x="f52" y="f18"/>
                      <a:pt x="f51" y="f27"/>
                      <a:pt x="f11" y="f26"/>
                    </a:cubicBezTo>
                    <a:cubicBezTo>
                      <a:pt x="f52" y="f31"/>
                      <a:pt x="f51" y="f20"/>
                      <a:pt x="f11" y="f31"/>
                    </a:cubicBezTo>
                    <a:cubicBezTo>
                      <a:pt x="f52" y="f17"/>
                      <a:pt x="f51" y="f15"/>
                      <a:pt x="f52" y="f14"/>
                    </a:cubicBezTo>
                    <a:cubicBezTo>
                      <a:pt x="f22" y="f22"/>
                      <a:pt x="f52" y="f22"/>
                      <a:pt x="f52" y="f12"/>
                    </a:cubicBezTo>
                    <a:cubicBezTo>
                      <a:pt x="f12" y="f52"/>
                      <a:pt x="f12" y="f15"/>
                      <a:pt x="f14" y="f22"/>
                    </a:cubicBezTo>
                    <a:cubicBezTo>
                      <a:pt x="f15" y="f52"/>
                      <a:pt x="f14" y="f11"/>
                      <a:pt x="f19" y="f11"/>
                    </a:cubicBezTo>
                    <a:cubicBezTo>
                      <a:pt x="f17" y="f51"/>
                      <a:pt x="f23" y="f12"/>
                      <a:pt x="f31" y="f52"/>
                    </a:cubicBezTo>
                    <a:cubicBezTo>
                      <a:pt x="f24" y="f52"/>
                      <a:pt x="f24" y="f12"/>
                      <a:pt x="f25" y="f12"/>
                    </a:cubicBezTo>
                    <a:cubicBezTo>
                      <a:pt x="f16" y="f52"/>
                      <a:pt x="f27" y="f22"/>
                      <a:pt x="f30" y="f52"/>
                    </a:cubicBezTo>
                    <a:cubicBezTo>
                      <a:pt x="f33" y="f51"/>
                      <a:pt x="f13" y="f51"/>
                      <a:pt x="f33" y="f10"/>
                    </a:cubicBezTo>
                    <a:cubicBezTo>
                      <a:pt x="f34" y="f10"/>
                      <a:pt x="f33" y="f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31" name="Freeform 136">
                <a:extLst>
                  <a:ext uri="{FF2B5EF4-FFF2-40B4-BE49-F238E27FC236}">
                    <a16:creationId xmlns:a16="http://schemas.microsoft.com/office/drawing/2014/main" id="{6D2EABA4-B48D-600E-786E-CE7BEBAC95E6}"/>
                  </a:ext>
                </a:extLst>
              </p:cNvPr>
              <p:cNvSpPr/>
              <p:nvPr/>
            </p:nvSpPr>
            <p:spPr>
              <a:xfrm>
                <a:off x="9921843" y="4650181"/>
                <a:ext cx="20336" cy="39474"/>
              </a:xfrm>
              <a:custGeom>
                <a:avLst/>
                <a:gdLst>
                  <a:gd name="f0" fmla="val 10800000"/>
                  <a:gd name="f1" fmla="val 5400000"/>
                  <a:gd name="f2" fmla="val 180"/>
                  <a:gd name="f3" fmla="val w"/>
                  <a:gd name="f4" fmla="val h"/>
                  <a:gd name="f5" fmla="val 0"/>
                  <a:gd name="f6" fmla="val 4"/>
                  <a:gd name="f7" fmla="val 8"/>
                  <a:gd name="f8" fmla="val 1"/>
                  <a:gd name="f9" fmla="val 2"/>
                  <a:gd name="f10" fmla="val 3"/>
                  <a:gd name="f11" fmla="val 6"/>
                  <a:gd name="f12" fmla="val 5"/>
                  <a:gd name="f13" fmla="val 7"/>
                  <a:gd name="f14" fmla="+- 0 0 -90"/>
                  <a:gd name="f15" fmla="*/ f3 1 4"/>
                  <a:gd name="f16" fmla="*/ f4 1 8"/>
                  <a:gd name="f17" fmla="+- f7 0 f5"/>
                  <a:gd name="f18" fmla="+- f6 0 f5"/>
                  <a:gd name="f19" fmla="*/ f14 f0 1"/>
                  <a:gd name="f20" fmla="*/ f17 1 8"/>
                  <a:gd name="f21" fmla="*/ f18 1 4"/>
                  <a:gd name="f22" fmla="*/ f19 1 f2"/>
                  <a:gd name="f23" fmla="*/ 1 1 f21"/>
                  <a:gd name="f24" fmla="*/ 0 1 f20"/>
                  <a:gd name="f25" fmla="*/ 3 1 f21"/>
                  <a:gd name="f26" fmla="*/ 2 1 f20"/>
                  <a:gd name="f27" fmla="*/ 2 1 f21"/>
                  <a:gd name="f28" fmla="*/ 3 1 f20"/>
                  <a:gd name="f29" fmla="*/ 4 1 f21"/>
                  <a:gd name="f30" fmla="*/ 5 1 f20"/>
                  <a:gd name="f31" fmla="*/ 6 1 f20"/>
                  <a:gd name="f32" fmla="*/ 0 1 f21"/>
                  <a:gd name="f33" fmla="*/ f6 1 f21"/>
                  <a:gd name="f34" fmla="*/ f7 1 f20"/>
                  <a:gd name="f35" fmla="+- f22 0 f1"/>
                  <a:gd name="f36" fmla="*/ f32 f15 1"/>
                  <a:gd name="f37" fmla="*/ f33 f15 1"/>
                  <a:gd name="f38" fmla="*/ f34 f16 1"/>
                  <a:gd name="f39" fmla="*/ f24 f16 1"/>
                  <a:gd name="f40" fmla="*/ f23 f15 1"/>
                  <a:gd name="f41" fmla="*/ f25 f15 1"/>
                  <a:gd name="f42" fmla="*/ f26 f16 1"/>
                  <a:gd name="f43" fmla="*/ f27 f15 1"/>
                  <a:gd name="f44" fmla="*/ f28 f16 1"/>
                  <a:gd name="f45" fmla="*/ f29 f15 1"/>
                  <a:gd name="f46" fmla="*/ f30 f16 1"/>
                  <a:gd name="f47" fmla="*/ f31 f16 1"/>
                </a:gdLst>
                <a:ahLst/>
                <a:cxnLst>
                  <a:cxn ang="3cd4">
                    <a:pos x="hc" y="t"/>
                  </a:cxn>
                  <a:cxn ang="0">
                    <a:pos x="r" y="vc"/>
                  </a:cxn>
                  <a:cxn ang="cd4">
                    <a:pos x="hc" y="b"/>
                  </a:cxn>
                  <a:cxn ang="cd2">
                    <a:pos x="l" y="vc"/>
                  </a:cxn>
                  <a:cxn ang="f35">
                    <a:pos x="f40" y="f39"/>
                  </a:cxn>
                  <a:cxn ang="f35">
                    <a:pos x="f41" y="f42"/>
                  </a:cxn>
                  <a:cxn ang="f35">
                    <a:pos x="f43" y="f44"/>
                  </a:cxn>
                  <a:cxn ang="f35">
                    <a:pos x="f45" y="f46"/>
                  </a:cxn>
                  <a:cxn ang="f35">
                    <a:pos x="f43" y="f47"/>
                  </a:cxn>
                  <a:cxn ang="f35">
                    <a:pos x="f40" y="f47"/>
                  </a:cxn>
                  <a:cxn ang="f35">
                    <a:pos x="f36" y="f44"/>
                  </a:cxn>
                  <a:cxn ang="f35">
                    <a:pos x="f40" y="f39"/>
                  </a:cxn>
                </a:cxnLst>
                <a:rect l="f36" t="f39" r="f37" b="f38"/>
                <a:pathLst>
                  <a:path w="4" h="8">
                    <a:moveTo>
                      <a:pt x="f8" y="f5"/>
                    </a:moveTo>
                    <a:cubicBezTo>
                      <a:pt x="f8" y="f8"/>
                      <a:pt x="f9" y="f8"/>
                      <a:pt x="f10" y="f9"/>
                    </a:cubicBezTo>
                    <a:cubicBezTo>
                      <a:pt x="f10" y="f10"/>
                      <a:pt x="f9" y="f8"/>
                      <a:pt x="f9" y="f10"/>
                    </a:cubicBezTo>
                    <a:cubicBezTo>
                      <a:pt x="f10" y="f11"/>
                      <a:pt x="f10" y="f10"/>
                      <a:pt x="f6" y="f12"/>
                    </a:cubicBezTo>
                    <a:cubicBezTo>
                      <a:pt x="f6" y="f11"/>
                      <a:pt x="f9" y="f6"/>
                      <a:pt x="f9" y="f11"/>
                    </a:cubicBezTo>
                    <a:cubicBezTo>
                      <a:pt x="f10" y="f7"/>
                      <a:pt x="f8" y="f13"/>
                      <a:pt x="f8" y="f11"/>
                    </a:cubicBezTo>
                    <a:cubicBezTo>
                      <a:pt x="f5" y="f12"/>
                      <a:pt x="f8" y="f6"/>
                      <a:pt x="f5" y="f10"/>
                    </a:cubicBezTo>
                    <a:cubicBezTo>
                      <a:pt x="f5" y="f9"/>
                      <a:pt x="f5" y="f8"/>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32" name="Freeform 137">
                <a:extLst>
                  <a:ext uri="{FF2B5EF4-FFF2-40B4-BE49-F238E27FC236}">
                    <a16:creationId xmlns:a16="http://schemas.microsoft.com/office/drawing/2014/main" id="{6F2CDACF-3548-28D1-55AE-9A063214B38E}"/>
                  </a:ext>
                </a:extLst>
              </p:cNvPr>
              <p:cNvSpPr/>
              <p:nvPr/>
            </p:nvSpPr>
            <p:spPr>
              <a:xfrm>
                <a:off x="10028032" y="4448665"/>
                <a:ext cx="47448" cy="93488"/>
              </a:xfrm>
              <a:custGeom>
                <a:avLst/>
                <a:gdLst>
                  <a:gd name="f0" fmla="val 10800000"/>
                  <a:gd name="f1" fmla="val 5400000"/>
                  <a:gd name="f2" fmla="val 180"/>
                  <a:gd name="f3" fmla="val w"/>
                  <a:gd name="f4" fmla="val h"/>
                  <a:gd name="f5" fmla="val 0"/>
                  <a:gd name="f6" fmla="val 9"/>
                  <a:gd name="f7" fmla="val 19"/>
                  <a:gd name="f8" fmla="val 2"/>
                  <a:gd name="f9" fmla="val 4"/>
                  <a:gd name="f10" fmla="val 1"/>
                  <a:gd name="f11" fmla="val 3"/>
                  <a:gd name="f12" fmla="val 5"/>
                  <a:gd name="f13" fmla="val 6"/>
                  <a:gd name="f14" fmla="val 7"/>
                  <a:gd name="f15" fmla="val 8"/>
                  <a:gd name="f16" fmla="val 10"/>
                  <a:gd name="f17" fmla="val 11"/>
                  <a:gd name="f18" fmla="val 13"/>
                  <a:gd name="f19" fmla="val 12"/>
                  <a:gd name="f20" fmla="val 14"/>
                  <a:gd name="f21" fmla="val 17"/>
                  <a:gd name="f22" fmla="val 18"/>
                  <a:gd name="f23" fmla="val 16"/>
                  <a:gd name="f24" fmla="val 15"/>
                  <a:gd name="f25" fmla="+- 0 0 -90"/>
                  <a:gd name="f26" fmla="*/ f3 1 9"/>
                  <a:gd name="f27" fmla="*/ f4 1 19"/>
                  <a:gd name="f28" fmla="+- f7 0 f5"/>
                  <a:gd name="f29" fmla="+- f6 0 f5"/>
                  <a:gd name="f30" fmla="*/ f25 f0 1"/>
                  <a:gd name="f31" fmla="*/ f29 1 9"/>
                  <a:gd name="f32" fmla="*/ f28 1 19"/>
                  <a:gd name="f33" fmla="*/ f30 1 f2"/>
                  <a:gd name="f34" fmla="*/ 2 1 f31"/>
                  <a:gd name="f35" fmla="*/ 0 1 f32"/>
                  <a:gd name="f36" fmla="*/ 3 1 f32"/>
                  <a:gd name="f37" fmla="*/ 7 1 f32"/>
                  <a:gd name="f38" fmla="*/ 3 1 f31"/>
                  <a:gd name="f39" fmla="*/ 6 1 f31"/>
                  <a:gd name="f40" fmla="*/ 5 1 f32"/>
                  <a:gd name="f41" fmla="*/ 5 1 f31"/>
                  <a:gd name="f42" fmla="*/ 9 1 f32"/>
                  <a:gd name="f43" fmla="*/ 8 1 f31"/>
                  <a:gd name="f44" fmla="*/ 13 1 f32"/>
                  <a:gd name="f45" fmla="*/ 12 1 f32"/>
                  <a:gd name="f46" fmla="*/ 14 1 f32"/>
                  <a:gd name="f47" fmla="*/ 19 1 f32"/>
                  <a:gd name="f48" fmla="*/ 17 1 f32"/>
                  <a:gd name="f49" fmla="*/ 1 1 f31"/>
                  <a:gd name="f50" fmla="*/ 16 1 f32"/>
                  <a:gd name="f51" fmla="*/ 0 1 f31"/>
                  <a:gd name="f52" fmla="*/ 11 1 f32"/>
                  <a:gd name="f53" fmla="*/ 6 1 f32"/>
                  <a:gd name="f54" fmla="*/ 1 1 f32"/>
                  <a:gd name="f55" fmla="*/ f6 1 f31"/>
                  <a:gd name="f56" fmla="*/ f7 1 f32"/>
                  <a:gd name="f57" fmla="+- f33 0 f1"/>
                  <a:gd name="f58" fmla="*/ f51 f26 1"/>
                  <a:gd name="f59" fmla="*/ f55 f26 1"/>
                  <a:gd name="f60" fmla="*/ f56 f27 1"/>
                  <a:gd name="f61" fmla="*/ f35 f27 1"/>
                  <a:gd name="f62" fmla="*/ f34 f26 1"/>
                  <a:gd name="f63" fmla="*/ f36 f27 1"/>
                  <a:gd name="f64" fmla="*/ f37 f27 1"/>
                  <a:gd name="f65" fmla="*/ f38 f26 1"/>
                  <a:gd name="f66" fmla="*/ f39 f26 1"/>
                  <a:gd name="f67" fmla="*/ f40 f27 1"/>
                  <a:gd name="f68" fmla="*/ f41 f26 1"/>
                  <a:gd name="f69" fmla="*/ f42 f27 1"/>
                  <a:gd name="f70" fmla="*/ f43 f26 1"/>
                  <a:gd name="f71" fmla="*/ f44 f27 1"/>
                  <a:gd name="f72" fmla="*/ f45 f27 1"/>
                  <a:gd name="f73" fmla="*/ f46 f27 1"/>
                  <a:gd name="f74" fmla="*/ f47 f27 1"/>
                  <a:gd name="f75" fmla="*/ f48 f27 1"/>
                  <a:gd name="f76" fmla="*/ f49 f26 1"/>
                  <a:gd name="f77" fmla="*/ f50 f27 1"/>
                  <a:gd name="f78" fmla="*/ f52 f27 1"/>
                  <a:gd name="f79" fmla="*/ f53 f27 1"/>
                  <a:gd name="f80" fmla="*/ f54 f27 1"/>
                </a:gdLst>
                <a:ahLst/>
                <a:cxnLst>
                  <a:cxn ang="3cd4">
                    <a:pos x="hc" y="t"/>
                  </a:cxn>
                  <a:cxn ang="0">
                    <a:pos x="r" y="vc"/>
                  </a:cxn>
                  <a:cxn ang="cd4">
                    <a:pos x="hc" y="b"/>
                  </a:cxn>
                  <a:cxn ang="cd2">
                    <a:pos x="l" y="vc"/>
                  </a:cxn>
                  <a:cxn ang="f57">
                    <a:pos x="f62" y="f61"/>
                  </a:cxn>
                  <a:cxn ang="f57">
                    <a:pos x="f62" y="f63"/>
                  </a:cxn>
                  <a:cxn ang="f57">
                    <a:pos x="f62" y="f64"/>
                  </a:cxn>
                  <a:cxn ang="f57">
                    <a:pos x="f65" y="f64"/>
                  </a:cxn>
                  <a:cxn ang="f57">
                    <a:pos x="f66" y="f67"/>
                  </a:cxn>
                  <a:cxn ang="f57">
                    <a:pos x="f68" y="f69"/>
                  </a:cxn>
                  <a:cxn ang="f57">
                    <a:pos x="f70" y="f71"/>
                  </a:cxn>
                  <a:cxn ang="f57">
                    <a:pos x="f65" y="f72"/>
                  </a:cxn>
                  <a:cxn ang="f57">
                    <a:pos x="f65" y="f73"/>
                  </a:cxn>
                  <a:cxn ang="f57">
                    <a:pos x="f68" y="f74"/>
                  </a:cxn>
                  <a:cxn ang="f57">
                    <a:pos x="f62" y="f75"/>
                  </a:cxn>
                  <a:cxn ang="f57">
                    <a:pos x="f76" y="f77"/>
                  </a:cxn>
                  <a:cxn ang="f57">
                    <a:pos x="f76" y="f71"/>
                  </a:cxn>
                  <a:cxn ang="f57">
                    <a:pos x="f58" y="f78"/>
                  </a:cxn>
                  <a:cxn ang="f57">
                    <a:pos x="f76" y="f69"/>
                  </a:cxn>
                  <a:cxn ang="f57">
                    <a:pos x="f58" y="f79"/>
                  </a:cxn>
                  <a:cxn ang="f57">
                    <a:pos x="f76" y="f80"/>
                  </a:cxn>
                  <a:cxn ang="f57">
                    <a:pos x="f62" y="f61"/>
                  </a:cxn>
                </a:cxnLst>
                <a:rect l="f58" t="f61" r="f59" b="f60"/>
                <a:pathLst>
                  <a:path w="9" h="19">
                    <a:moveTo>
                      <a:pt x="f8" y="f5"/>
                    </a:moveTo>
                    <a:cubicBezTo>
                      <a:pt x="f9" y="f5"/>
                      <a:pt x="f5" y="f10"/>
                      <a:pt x="f8" y="f11"/>
                    </a:cubicBezTo>
                    <a:cubicBezTo>
                      <a:pt x="f9" y="f12"/>
                      <a:pt x="f5" y="f13"/>
                      <a:pt x="f8" y="f14"/>
                    </a:cubicBezTo>
                    <a:cubicBezTo>
                      <a:pt x="f11" y="f6"/>
                      <a:pt x="f8" y="f13"/>
                      <a:pt x="f11" y="f14"/>
                    </a:cubicBezTo>
                    <a:cubicBezTo>
                      <a:pt x="f12" y="f14"/>
                      <a:pt x="f8" y="f12"/>
                      <a:pt x="f13" y="f12"/>
                    </a:cubicBezTo>
                    <a:cubicBezTo>
                      <a:pt x="f6" y="f15"/>
                      <a:pt x="f8" y="f6"/>
                      <a:pt x="f12" y="f6"/>
                    </a:cubicBezTo>
                    <a:cubicBezTo>
                      <a:pt x="f15" y="f16"/>
                      <a:pt x="f12" y="f17"/>
                      <a:pt x="f15" y="f18"/>
                    </a:cubicBezTo>
                    <a:cubicBezTo>
                      <a:pt x="f9" y="f17"/>
                      <a:pt x="f11" y="f17"/>
                      <a:pt x="f11" y="f19"/>
                    </a:cubicBezTo>
                    <a:cubicBezTo>
                      <a:pt x="f8" y="f19"/>
                      <a:pt x="f9" y="f19"/>
                      <a:pt x="f11" y="f20"/>
                    </a:cubicBezTo>
                    <a:cubicBezTo>
                      <a:pt x="f11" y="f20"/>
                      <a:pt x="f9" y="f21"/>
                      <a:pt x="f12" y="f7"/>
                    </a:cubicBezTo>
                    <a:cubicBezTo>
                      <a:pt x="f11" y="f7"/>
                      <a:pt x="f11" y="f22"/>
                      <a:pt x="f8" y="f21"/>
                    </a:cubicBezTo>
                    <a:cubicBezTo>
                      <a:pt x="f10" y="f21"/>
                      <a:pt x="f8" y="f23"/>
                      <a:pt x="f10" y="f23"/>
                    </a:cubicBezTo>
                    <a:cubicBezTo>
                      <a:pt x="f10" y="f24"/>
                      <a:pt x="f10" y="f18"/>
                      <a:pt x="f10" y="f18"/>
                    </a:cubicBezTo>
                    <a:cubicBezTo>
                      <a:pt x="f5" y="f17"/>
                      <a:pt x="f10" y="f17"/>
                      <a:pt x="f5" y="f17"/>
                    </a:cubicBezTo>
                    <a:cubicBezTo>
                      <a:pt x="f5" y="f16"/>
                      <a:pt x="f5" y="f6"/>
                      <a:pt x="f10" y="f6"/>
                    </a:cubicBezTo>
                    <a:cubicBezTo>
                      <a:pt x="f5" y="f6"/>
                      <a:pt x="f5" y="f6"/>
                      <a:pt x="f5" y="f13"/>
                    </a:cubicBezTo>
                    <a:cubicBezTo>
                      <a:pt x="f5" y="f11"/>
                      <a:pt x="f5" y="f8"/>
                      <a:pt x="f10" y="f10"/>
                    </a:cubicBezTo>
                    <a:cubicBezTo>
                      <a:pt x="f8" y="f5"/>
                      <a:pt x="f8"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33" name="Freeform 138">
                <a:extLst>
                  <a:ext uri="{FF2B5EF4-FFF2-40B4-BE49-F238E27FC236}">
                    <a16:creationId xmlns:a16="http://schemas.microsoft.com/office/drawing/2014/main" id="{37775202-D948-81D0-EB8D-FAB0B14DB431}"/>
                  </a:ext>
                </a:extLst>
              </p:cNvPr>
              <p:cNvSpPr/>
              <p:nvPr/>
            </p:nvSpPr>
            <p:spPr>
              <a:xfrm>
                <a:off x="9991886" y="4614867"/>
                <a:ext cx="42931" cy="29087"/>
              </a:xfrm>
              <a:custGeom>
                <a:avLst/>
                <a:gdLst>
                  <a:gd name="f0" fmla="val 10800000"/>
                  <a:gd name="f1" fmla="val 5400000"/>
                  <a:gd name="f2" fmla="val 180"/>
                  <a:gd name="f3" fmla="val w"/>
                  <a:gd name="f4" fmla="val h"/>
                  <a:gd name="f5" fmla="val 0"/>
                  <a:gd name="f6" fmla="val 8"/>
                  <a:gd name="f7" fmla="val 6"/>
                  <a:gd name="f8" fmla="val 1"/>
                  <a:gd name="f9" fmla="val 2"/>
                  <a:gd name="f10" fmla="val 3"/>
                  <a:gd name="f11" fmla="val 4"/>
                  <a:gd name="f12" fmla="val 5"/>
                  <a:gd name="f13" fmla="val 7"/>
                  <a:gd name="f14" fmla="+- 0 0 -90"/>
                  <a:gd name="f15" fmla="*/ f3 1 8"/>
                  <a:gd name="f16" fmla="*/ f4 1 6"/>
                  <a:gd name="f17" fmla="+- f7 0 f5"/>
                  <a:gd name="f18" fmla="+- f6 0 f5"/>
                  <a:gd name="f19" fmla="*/ f14 f0 1"/>
                  <a:gd name="f20" fmla="*/ f17 1 6"/>
                  <a:gd name="f21" fmla="*/ f18 1 8"/>
                  <a:gd name="f22" fmla="*/ f19 1 f2"/>
                  <a:gd name="f23" fmla="*/ 1 1 f21"/>
                  <a:gd name="f24" fmla="*/ 1 1 f20"/>
                  <a:gd name="f25" fmla="*/ 3 1 f21"/>
                  <a:gd name="f26" fmla="*/ 6 1 f21"/>
                  <a:gd name="f27" fmla="*/ 3 1 f20"/>
                  <a:gd name="f28" fmla="*/ 7 1 f21"/>
                  <a:gd name="f29" fmla="*/ 5 1 f20"/>
                  <a:gd name="f30" fmla="*/ 2 1 f21"/>
                  <a:gd name="f31" fmla="*/ 0 1 f21"/>
                  <a:gd name="f32" fmla="*/ f6 1 f21"/>
                  <a:gd name="f33" fmla="*/ 0 1 f20"/>
                  <a:gd name="f34" fmla="*/ f7 1 f20"/>
                  <a:gd name="f35" fmla="+- f22 0 f1"/>
                  <a:gd name="f36" fmla="*/ f31 f15 1"/>
                  <a:gd name="f37" fmla="*/ f32 f15 1"/>
                  <a:gd name="f38" fmla="*/ f34 f16 1"/>
                  <a:gd name="f39" fmla="*/ f33 f16 1"/>
                  <a:gd name="f40" fmla="*/ f23 f15 1"/>
                  <a:gd name="f41" fmla="*/ f24 f16 1"/>
                  <a:gd name="f42" fmla="*/ f25 f15 1"/>
                  <a:gd name="f43" fmla="*/ f26 f15 1"/>
                  <a:gd name="f44" fmla="*/ f27 f16 1"/>
                  <a:gd name="f45" fmla="*/ f28 f15 1"/>
                  <a:gd name="f46" fmla="*/ f29 f16 1"/>
                  <a:gd name="f47" fmla="*/ f30 f15 1"/>
                </a:gdLst>
                <a:ahLst/>
                <a:cxnLst>
                  <a:cxn ang="3cd4">
                    <a:pos x="hc" y="t"/>
                  </a:cxn>
                  <a:cxn ang="0">
                    <a:pos x="r" y="vc"/>
                  </a:cxn>
                  <a:cxn ang="cd4">
                    <a:pos x="hc" y="b"/>
                  </a:cxn>
                  <a:cxn ang="cd2">
                    <a:pos x="l" y="vc"/>
                  </a:cxn>
                  <a:cxn ang="f35">
                    <a:pos x="f40" y="f41"/>
                  </a:cxn>
                  <a:cxn ang="f35">
                    <a:pos x="f42" y="f41"/>
                  </a:cxn>
                  <a:cxn ang="f35">
                    <a:pos x="f43" y="f44"/>
                  </a:cxn>
                  <a:cxn ang="f35">
                    <a:pos x="f45" y="f46"/>
                  </a:cxn>
                  <a:cxn ang="f35">
                    <a:pos x="f47" y="f46"/>
                  </a:cxn>
                  <a:cxn ang="f35">
                    <a:pos x="f40" y="f41"/>
                  </a:cxn>
                </a:cxnLst>
                <a:rect l="f36" t="f39" r="f37" b="f38"/>
                <a:pathLst>
                  <a:path w="8" h="6">
                    <a:moveTo>
                      <a:pt x="f8" y="f8"/>
                    </a:moveTo>
                    <a:cubicBezTo>
                      <a:pt x="f9" y="f5"/>
                      <a:pt x="f8" y="f8"/>
                      <a:pt x="f10" y="f8"/>
                    </a:cubicBezTo>
                    <a:cubicBezTo>
                      <a:pt x="f11" y="f5"/>
                      <a:pt x="f6" y="f9"/>
                      <a:pt x="f7" y="f10"/>
                    </a:cubicBezTo>
                    <a:cubicBezTo>
                      <a:pt x="f12" y="f12"/>
                      <a:pt x="f6" y="f11"/>
                      <a:pt x="f13" y="f12"/>
                    </a:cubicBezTo>
                    <a:cubicBezTo>
                      <a:pt x="f7" y="f7"/>
                      <a:pt x="f10" y="f7"/>
                      <a:pt x="f9" y="f12"/>
                    </a:cubicBezTo>
                    <a:cubicBezTo>
                      <a:pt x="f8" y="f11"/>
                      <a:pt x="f5" y="f9"/>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34" name="Freeform 139">
                <a:extLst>
                  <a:ext uri="{FF2B5EF4-FFF2-40B4-BE49-F238E27FC236}">
                    <a16:creationId xmlns:a16="http://schemas.microsoft.com/office/drawing/2014/main" id="{F3650B1E-3342-F412-EFFF-D0650DBBDEA6}"/>
                  </a:ext>
                </a:extLst>
              </p:cNvPr>
              <p:cNvSpPr/>
              <p:nvPr/>
            </p:nvSpPr>
            <p:spPr>
              <a:xfrm>
                <a:off x="10075480" y="4575392"/>
                <a:ext cx="33887" cy="14538"/>
              </a:xfrm>
              <a:custGeom>
                <a:avLst/>
                <a:gdLst>
                  <a:gd name="f0" fmla="val 10800000"/>
                  <a:gd name="f1" fmla="val 5400000"/>
                  <a:gd name="f2" fmla="val 180"/>
                  <a:gd name="f3" fmla="val w"/>
                  <a:gd name="f4" fmla="val h"/>
                  <a:gd name="f5" fmla="val 0"/>
                  <a:gd name="f6" fmla="val 6"/>
                  <a:gd name="f7" fmla="val 3"/>
                  <a:gd name="f8" fmla="val 5"/>
                  <a:gd name="f9" fmla="val 2"/>
                  <a:gd name="f10" fmla="val 1"/>
                  <a:gd name="f11" fmla="val 4"/>
                  <a:gd name="f12" fmla="+- 0 0 -90"/>
                  <a:gd name="f13" fmla="*/ f3 1 6"/>
                  <a:gd name="f14" fmla="*/ f4 1 3"/>
                  <a:gd name="f15" fmla="+- f7 0 f5"/>
                  <a:gd name="f16" fmla="+- f6 0 f5"/>
                  <a:gd name="f17" fmla="*/ f12 f0 1"/>
                  <a:gd name="f18" fmla="*/ f15 1 3"/>
                  <a:gd name="f19" fmla="*/ f16 1 6"/>
                  <a:gd name="f20" fmla="*/ f17 1 f2"/>
                  <a:gd name="f21" fmla="*/ 5 1 f19"/>
                  <a:gd name="f22" fmla="*/ 0 1 f18"/>
                  <a:gd name="f23" fmla="*/ 3 1 f19"/>
                  <a:gd name="f24" fmla="*/ 2 1 f18"/>
                  <a:gd name="f25" fmla="*/ 0 1 f19"/>
                  <a:gd name="f26" fmla="*/ f6 1 f19"/>
                  <a:gd name="f27" fmla="*/ f7 1 f18"/>
                  <a:gd name="f28" fmla="+- f20 0 f1"/>
                  <a:gd name="f29" fmla="*/ f25 f13 1"/>
                  <a:gd name="f30" fmla="*/ f26 f13 1"/>
                  <a:gd name="f31" fmla="*/ f27 f14 1"/>
                  <a:gd name="f32" fmla="*/ f22 f14 1"/>
                  <a:gd name="f33" fmla="*/ f21 f13 1"/>
                  <a:gd name="f34" fmla="*/ f23 f13 1"/>
                  <a:gd name="f35" fmla="*/ f24 f14 1"/>
                </a:gdLst>
                <a:ahLst/>
                <a:cxnLst>
                  <a:cxn ang="3cd4">
                    <a:pos x="hc" y="t"/>
                  </a:cxn>
                  <a:cxn ang="0">
                    <a:pos x="r" y="vc"/>
                  </a:cxn>
                  <a:cxn ang="cd4">
                    <a:pos x="hc" y="b"/>
                  </a:cxn>
                  <a:cxn ang="cd2">
                    <a:pos x="l" y="vc"/>
                  </a:cxn>
                  <a:cxn ang="f28">
                    <a:pos x="f33" y="f32"/>
                  </a:cxn>
                  <a:cxn ang="f28">
                    <a:pos x="f34" y="f35"/>
                  </a:cxn>
                  <a:cxn ang="f28">
                    <a:pos x="f33" y="f32"/>
                  </a:cxn>
                </a:cxnLst>
                <a:rect l="f29" t="f32" r="f30" b="f31"/>
                <a:pathLst>
                  <a:path w="6" h="3">
                    <a:moveTo>
                      <a:pt x="f8" y="f5"/>
                    </a:moveTo>
                    <a:cubicBezTo>
                      <a:pt x="f6" y="f5"/>
                      <a:pt x="f8" y="f7"/>
                      <a:pt x="f7" y="f9"/>
                    </a:cubicBezTo>
                    <a:cubicBezTo>
                      <a:pt x="f5" y="f10"/>
                      <a:pt x="f11"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35" name="Freeform 140">
                <a:extLst>
                  <a:ext uri="{FF2B5EF4-FFF2-40B4-BE49-F238E27FC236}">
                    <a16:creationId xmlns:a16="http://schemas.microsoft.com/office/drawing/2014/main" id="{A0955C73-5BC1-5006-D371-CB95C65D9041}"/>
                  </a:ext>
                </a:extLst>
              </p:cNvPr>
              <p:cNvSpPr/>
              <p:nvPr/>
            </p:nvSpPr>
            <p:spPr>
              <a:xfrm>
                <a:off x="10043851" y="4604479"/>
                <a:ext cx="81335" cy="39474"/>
              </a:xfrm>
              <a:custGeom>
                <a:avLst/>
                <a:gdLst>
                  <a:gd name="f0" fmla="val 10800000"/>
                  <a:gd name="f1" fmla="val 5400000"/>
                  <a:gd name="f2" fmla="val 180"/>
                  <a:gd name="f3" fmla="val w"/>
                  <a:gd name="f4" fmla="val h"/>
                  <a:gd name="f5" fmla="val 0"/>
                  <a:gd name="f6" fmla="val 15"/>
                  <a:gd name="f7" fmla="val 8"/>
                  <a:gd name="f8" fmla="val 6"/>
                  <a:gd name="f9" fmla="val 3"/>
                  <a:gd name="f10" fmla="val 2"/>
                  <a:gd name="f11" fmla="val 5"/>
                  <a:gd name="f12" fmla="val 1"/>
                  <a:gd name="f13" fmla="val 7"/>
                  <a:gd name="f14" fmla="val 10"/>
                  <a:gd name="f15" fmla="val 12"/>
                  <a:gd name="f16" fmla="val 14"/>
                  <a:gd name="f17" fmla="val 13"/>
                  <a:gd name="f18" fmla="val 4"/>
                  <a:gd name="f19" fmla="val 11"/>
                  <a:gd name="f20" fmla="+- 0 0 -90"/>
                  <a:gd name="f21" fmla="*/ f3 1 15"/>
                  <a:gd name="f22" fmla="*/ f4 1 8"/>
                  <a:gd name="f23" fmla="+- f7 0 f5"/>
                  <a:gd name="f24" fmla="+- f6 0 f5"/>
                  <a:gd name="f25" fmla="*/ f20 f0 1"/>
                  <a:gd name="f26" fmla="*/ f23 1 8"/>
                  <a:gd name="f27" fmla="*/ f24 1 15"/>
                  <a:gd name="f28" fmla="*/ f25 1 f2"/>
                  <a:gd name="f29" fmla="*/ 0 1 f27"/>
                  <a:gd name="f30" fmla="*/ 6 1 f26"/>
                  <a:gd name="f31" fmla="*/ 1 1 f27"/>
                  <a:gd name="f32" fmla="*/ 2 1 f26"/>
                  <a:gd name="f33" fmla="*/ 6 1 f27"/>
                  <a:gd name="f34" fmla="*/ 1 1 f26"/>
                  <a:gd name="f35" fmla="*/ 8 1 f27"/>
                  <a:gd name="f36" fmla="*/ 12 1 f27"/>
                  <a:gd name="f37" fmla="*/ 14 1 f27"/>
                  <a:gd name="f38" fmla="*/ 15 1 f27"/>
                  <a:gd name="f39" fmla="*/ 4 1 f26"/>
                  <a:gd name="f40" fmla="*/ 7 1 f26"/>
                  <a:gd name="f41" fmla="*/ 13 1 f27"/>
                  <a:gd name="f42" fmla="*/ 10 1 f27"/>
                  <a:gd name="f43" fmla="*/ 5 1 f26"/>
                  <a:gd name="f44" fmla="*/ 5 1 f27"/>
                  <a:gd name="f45" fmla="*/ 3 1 f27"/>
                  <a:gd name="f46" fmla="*/ f6 1 f27"/>
                  <a:gd name="f47" fmla="*/ 0 1 f26"/>
                  <a:gd name="f48" fmla="*/ f7 1 f26"/>
                  <a:gd name="f49" fmla="+- f28 0 f1"/>
                  <a:gd name="f50" fmla="*/ f29 f21 1"/>
                  <a:gd name="f51" fmla="*/ f46 f21 1"/>
                  <a:gd name="f52" fmla="*/ f48 f22 1"/>
                  <a:gd name="f53" fmla="*/ f47 f22 1"/>
                  <a:gd name="f54" fmla="*/ f30 f22 1"/>
                  <a:gd name="f55" fmla="*/ f31 f21 1"/>
                  <a:gd name="f56" fmla="*/ f32 f22 1"/>
                  <a:gd name="f57" fmla="*/ f33 f21 1"/>
                  <a:gd name="f58" fmla="*/ f34 f22 1"/>
                  <a:gd name="f59" fmla="*/ f35 f21 1"/>
                  <a:gd name="f60" fmla="*/ f36 f21 1"/>
                  <a:gd name="f61" fmla="*/ f37 f21 1"/>
                  <a:gd name="f62" fmla="*/ f38 f21 1"/>
                  <a:gd name="f63" fmla="*/ f39 f22 1"/>
                  <a:gd name="f64" fmla="*/ f40 f22 1"/>
                  <a:gd name="f65" fmla="*/ f41 f21 1"/>
                  <a:gd name="f66" fmla="*/ f42 f21 1"/>
                  <a:gd name="f67" fmla="*/ f43 f22 1"/>
                  <a:gd name="f68" fmla="*/ f44 f21 1"/>
                  <a:gd name="f69" fmla="*/ f45 f21 1"/>
                </a:gdLst>
                <a:ahLst/>
                <a:cxnLst>
                  <a:cxn ang="3cd4">
                    <a:pos x="hc" y="t"/>
                  </a:cxn>
                  <a:cxn ang="0">
                    <a:pos x="r" y="vc"/>
                  </a:cxn>
                  <a:cxn ang="cd4">
                    <a:pos x="hc" y="b"/>
                  </a:cxn>
                  <a:cxn ang="cd2">
                    <a:pos x="l" y="vc"/>
                  </a:cxn>
                  <a:cxn ang="f49">
                    <a:pos x="f50" y="f54"/>
                  </a:cxn>
                  <a:cxn ang="f49">
                    <a:pos x="f55" y="f56"/>
                  </a:cxn>
                  <a:cxn ang="f49">
                    <a:pos x="f57" y="f58"/>
                  </a:cxn>
                  <a:cxn ang="f49">
                    <a:pos x="f59" y="f58"/>
                  </a:cxn>
                  <a:cxn ang="f49">
                    <a:pos x="f60" y="f58"/>
                  </a:cxn>
                  <a:cxn ang="f49">
                    <a:pos x="f61" y="f56"/>
                  </a:cxn>
                  <a:cxn ang="f49">
                    <a:pos x="f62" y="f63"/>
                  </a:cxn>
                  <a:cxn ang="f49">
                    <a:pos x="f62" y="f64"/>
                  </a:cxn>
                  <a:cxn ang="f49">
                    <a:pos x="f65" y="f64"/>
                  </a:cxn>
                  <a:cxn ang="f49">
                    <a:pos x="f66" y="f63"/>
                  </a:cxn>
                  <a:cxn ang="f49">
                    <a:pos x="f59" y="f67"/>
                  </a:cxn>
                  <a:cxn ang="f49">
                    <a:pos x="f68" y="f67"/>
                  </a:cxn>
                  <a:cxn ang="f49">
                    <a:pos x="f69" y="f54"/>
                  </a:cxn>
                  <a:cxn ang="f49">
                    <a:pos x="f55" y="f67"/>
                  </a:cxn>
                  <a:cxn ang="f49">
                    <a:pos x="f50" y="f54"/>
                  </a:cxn>
                </a:cxnLst>
                <a:rect l="f50" t="f53" r="f51" b="f52"/>
                <a:pathLst>
                  <a:path w="15" h="8">
                    <a:moveTo>
                      <a:pt x="f5" y="f8"/>
                    </a:moveTo>
                    <a:cubicBezTo>
                      <a:pt x="f5" y="f9"/>
                      <a:pt x="f10" y="f11"/>
                      <a:pt x="f12" y="f10"/>
                    </a:cubicBezTo>
                    <a:cubicBezTo>
                      <a:pt x="f12" y="f12"/>
                      <a:pt x="f11" y="f5"/>
                      <a:pt x="f8" y="f12"/>
                    </a:cubicBezTo>
                    <a:cubicBezTo>
                      <a:pt x="f13" y="f12"/>
                      <a:pt x="f7" y="f5"/>
                      <a:pt x="f7" y="f12"/>
                    </a:cubicBezTo>
                    <a:cubicBezTo>
                      <a:pt x="f7" y="f10"/>
                      <a:pt x="f14" y="f5"/>
                      <a:pt x="f15" y="f12"/>
                    </a:cubicBezTo>
                    <a:cubicBezTo>
                      <a:pt x="f16" y="f10"/>
                      <a:pt x="f17" y="f5"/>
                      <a:pt x="f16" y="f10"/>
                    </a:cubicBezTo>
                    <a:cubicBezTo>
                      <a:pt x="f16" y="f9"/>
                      <a:pt x="f6" y="f10"/>
                      <a:pt x="f6" y="f18"/>
                    </a:cubicBezTo>
                    <a:cubicBezTo>
                      <a:pt x="f16" y="f8"/>
                      <a:pt x="f6" y="f9"/>
                      <a:pt x="f6" y="f13"/>
                    </a:cubicBezTo>
                    <a:cubicBezTo>
                      <a:pt x="f16" y="f7"/>
                      <a:pt x="f16" y="f7"/>
                      <a:pt x="f17" y="f13"/>
                    </a:cubicBezTo>
                    <a:cubicBezTo>
                      <a:pt x="f17" y="f13"/>
                      <a:pt x="f19" y="f13"/>
                      <a:pt x="f14" y="f18"/>
                    </a:cubicBezTo>
                    <a:cubicBezTo>
                      <a:pt x="f13" y="f9"/>
                      <a:pt x="f14" y="f11"/>
                      <a:pt x="f7" y="f11"/>
                    </a:cubicBezTo>
                    <a:cubicBezTo>
                      <a:pt x="f8" y="f18"/>
                      <a:pt x="f11" y="f8"/>
                      <a:pt x="f11" y="f11"/>
                    </a:cubicBezTo>
                    <a:cubicBezTo>
                      <a:pt x="f18" y="f9"/>
                      <a:pt x="f9" y="f8"/>
                      <a:pt x="f9" y="f8"/>
                    </a:cubicBezTo>
                    <a:cubicBezTo>
                      <a:pt x="f12" y="f8"/>
                      <a:pt x="f10" y="f18"/>
                      <a:pt x="f12" y="f11"/>
                    </a:cubicBezTo>
                    <a:cubicBezTo>
                      <a:pt x="f5" y="f8"/>
                      <a:pt x="f12" y="f11"/>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36" name="Indonesia">
                <a:extLst>
                  <a:ext uri="{FF2B5EF4-FFF2-40B4-BE49-F238E27FC236}">
                    <a16:creationId xmlns:a16="http://schemas.microsoft.com/office/drawing/2014/main" id="{DBF7AA62-3788-50C0-711B-8FFB78E58E21}"/>
                  </a:ext>
                </a:extLst>
              </p:cNvPr>
              <p:cNvSpPr/>
              <p:nvPr/>
            </p:nvSpPr>
            <p:spPr>
              <a:xfrm>
                <a:off x="9205630" y="4330250"/>
                <a:ext cx="293714" cy="378095"/>
              </a:xfrm>
              <a:custGeom>
                <a:avLst/>
                <a:gdLst>
                  <a:gd name="f0" fmla="val 10800000"/>
                  <a:gd name="f1" fmla="val 5400000"/>
                  <a:gd name="f2" fmla="val 180"/>
                  <a:gd name="f3" fmla="val w"/>
                  <a:gd name="f4" fmla="val h"/>
                  <a:gd name="f5" fmla="val 0"/>
                  <a:gd name="f6" fmla="val 55"/>
                  <a:gd name="f7" fmla="val 77"/>
                  <a:gd name="f8" fmla="val 2"/>
                  <a:gd name="f9" fmla="val 3"/>
                  <a:gd name="f10" fmla="val 6"/>
                  <a:gd name="f11" fmla="val 5"/>
                  <a:gd name="f12" fmla="val 9"/>
                  <a:gd name="f13" fmla="val 4"/>
                  <a:gd name="f14" fmla="val 12"/>
                  <a:gd name="f15" fmla="val 11"/>
                  <a:gd name="f16" fmla="val 15"/>
                  <a:gd name="f17" fmla="val 13"/>
                  <a:gd name="f18" fmla="val 7"/>
                  <a:gd name="f19" fmla="val 16"/>
                  <a:gd name="f20" fmla="val 8"/>
                  <a:gd name="f21" fmla="val 18"/>
                  <a:gd name="f22" fmla="val 10"/>
                  <a:gd name="f23" fmla="val 20"/>
                  <a:gd name="f24" fmla="val 17"/>
                  <a:gd name="f25" fmla="val 21"/>
                  <a:gd name="f26" fmla="val 14"/>
                  <a:gd name="f27" fmla="val 24"/>
                  <a:gd name="f28" fmla="val 25"/>
                  <a:gd name="f29" fmla="val 19"/>
                  <a:gd name="f30" fmla="val 26"/>
                  <a:gd name="f31" fmla="val 27"/>
                  <a:gd name="f32" fmla="val 23"/>
                  <a:gd name="f33" fmla="val 28"/>
                  <a:gd name="f34" fmla="val 30"/>
                  <a:gd name="f35" fmla="val 31"/>
                  <a:gd name="f36" fmla="val 32"/>
                  <a:gd name="f37" fmla="val 35"/>
                  <a:gd name="f38" fmla="val 36"/>
                  <a:gd name="f39" fmla="val 33"/>
                  <a:gd name="f40" fmla="val 38"/>
                  <a:gd name="f41" fmla="val 39"/>
                  <a:gd name="f42" fmla="val 41"/>
                  <a:gd name="f43" fmla="val 40"/>
                  <a:gd name="f44" fmla="val 37"/>
                  <a:gd name="f45" fmla="val 42"/>
                  <a:gd name="f46" fmla="val 44"/>
                  <a:gd name="f47" fmla="val 45"/>
                  <a:gd name="f48" fmla="val 43"/>
                  <a:gd name="f49" fmla="val 46"/>
                  <a:gd name="f50" fmla="val 47"/>
                  <a:gd name="f51" fmla="val 50"/>
                  <a:gd name="f52" fmla="val 48"/>
                  <a:gd name="f53" fmla="val 49"/>
                  <a:gd name="f54" fmla="val 52"/>
                  <a:gd name="f55" fmla="val 54"/>
                  <a:gd name="f56" fmla="val 53"/>
                  <a:gd name="f57" fmla="val 51"/>
                  <a:gd name="f58" fmla="val 56"/>
                  <a:gd name="f59" fmla="val 57"/>
                  <a:gd name="f60" fmla="val 59"/>
                  <a:gd name="f61" fmla="val 60"/>
                  <a:gd name="f62" fmla="val 61"/>
                  <a:gd name="f63" fmla="val 64"/>
                  <a:gd name="f64" fmla="val 66"/>
                  <a:gd name="f65" fmla="val 72"/>
                  <a:gd name="f66" fmla="val 75"/>
                  <a:gd name="f67" fmla="val 74"/>
                  <a:gd name="f68" fmla="val 76"/>
                  <a:gd name="f69" fmla="val 73"/>
                  <a:gd name="f70" fmla="val 71"/>
                  <a:gd name="f71" fmla="val 69"/>
                  <a:gd name="f72" fmla="val 67"/>
                  <a:gd name="f73" fmla="val 34"/>
                  <a:gd name="f74" fmla="val 29"/>
                  <a:gd name="f75" fmla="+- 0 0 -90"/>
                  <a:gd name="f76" fmla="*/ f3 1 55"/>
                  <a:gd name="f77" fmla="*/ f4 1 77"/>
                  <a:gd name="f78" fmla="+- f7 0 f5"/>
                  <a:gd name="f79" fmla="+- f6 0 f5"/>
                  <a:gd name="f80" fmla="*/ f75 f0 1"/>
                  <a:gd name="f81" fmla="*/ f79 1 55"/>
                  <a:gd name="f82" fmla="*/ f78 1 77"/>
                  <a:gd name="f83" fmla="*/ f80 1 f2"/>
                  <a:gd name="f84" fmla="*/ 2 1 f81"/>
                  <a:gd name="f85" fmla="*/ 2 1 f82"/>
                  <a:gd name="f86" fmla="*/ 9 1 f81"/>
                  <a:gd name="f87" fmla="*/ 4 1 f82"/>
                  <a:gd name="f88" fmla="*/ 12 1 f81"/>
                  <a:gd name="f89" fmla="*/ 16 1 f81"/>
                  <a:gd name="f90" fmla="*/ 8 1 f82"/>
                  <a:gd name="f91" fmla="*/ 18 1 f81"/>
                  <a:gd name="f92" fmla="*/ 12 1 f82"/>
                  <a:gd name="f93" fmla="*/ 21 1 f81"/>
                  <a:gd name="f94" fmla="*/ 14 1 f82"/>
                  <a:gd name="f95" fmla="*/ 25 1 f81"/>
                  <a:gd name="f96" fmla="*/ 19 1 f82"/>
                  <a:gd name="f97" fmla="*/ 27 1 f81"/>
                  <a:gd name="f98" fmla="*/ 21 1 f82"/>
                  <a:gd name="f99" fmla="*/ 30 1 f81"/>
                  <a:gd name="f100" fmla="*/ 26 1 f82"/>
                  <a:gd name="f101" fmla="*/ 23 1 f82"/>
                  <a:gd name="f102" fmla="*/ 32 1 f81"/>
                  <a:gd name="f103" fmla="*/ 38 1 f81"/>
                  <a:gd name="f104" fmla="*/ 33 1 f82"/>
                  <a:gd name="f105" fmla="*/ 40 1 f81"/>
                  <a:gd name="f106" fmla="*/ 35 1 f82"/>
                  <a:gd name="f107" fmla="*/ 37 1 f81"/>
                  <a:gd name="f108" fmla="*/ 37 1 f82"/>
                  <a:gd name="f109" fmla="*/ 36 1 f82"/>
                  <a:gd name="f110" fmla="*/ 44 1 f81"/>
                  <a:gd name="f111" fmla="*/ 42 1 f81"/>
                  <a:gd name="f112" fmla="*/ 39 1 f82"/>
                  <a:gd name="f113" fmla="*/ 41 1 f81"/>
                  <a:gd name="f114" fmla="*/ 42 1 f82"/>
                  <a:gd name="f115" fmla="*/ 43 1 f81"/>
                  <a:gd name="f116" fmla="*/ 45 1 f82"/>
                  <a:gd name="f117" fmla="*/ 47 1 f81"/>
                  <a:gd name="f118" fmla="*/ 48 1 f81"/>
                  <a:gd name="f119" fmla="*/ 50 1 f82"/>
                  <a:gd name="f120" fmla="*/ 54 1 f82"/>
                  <a:gd name="f121" fmla="*/ 50 1 f81"/>
                  <a:gd name="f122" fmla="*/ 53 1 f82"/>
                  <a:gd name="f123" fmla="*/ 53 1 f81"/>
                  <a:gd name="f124" fmla="*/ 55 1 f82"/>
                  <a:gd name="f125" fmla="*/ 54 1 f81"/>
                  <a:gd name="f126" fmla="*/ 56 1 f82"/>
                  <a:gd name="f127" fmla="*/ 60 1 f82"/>
                  <a:gd name="f128" fmla="*/ 66 1 f82"/>
                  <a:gd name="f129" fmla="*/ 75 1 f82"/>
                  <a:gd name="f130" fmla="*/ 51 1 f81"/>
                  <a:gd name="f131" fmla="*/ 74 1 f82"/>
                  <a:gd name="f132" fmla="*/ 46 1 f81"/>
                  <a:gd name="f133" fmla="*/ 73 1 f82"/>
                  <a:gd name="f134" fmla="*/ 72 1 f82"/>
                  <a:gd name="f135" fmla="*/ 69 1 f82"/>
                  <a:gd name="f136" fmla="*/ 64 1 f82"/>
                  <a:gd name="f137" fmla="*/ 33 1 f81"/>
                  <a:gd name="f138" fmla="*/ 57 1 f82"/>
                  <a:gd name="f139" fmla="*/ 29 1 f81"/>
                  <a:gd name="f140" fmla="*/ 52 1 f82"/>
                  <a:gd name="f141" fmla="*/ 28 1 f81"/>
                  <a:gd name="f142" fmla="*/ 48 1 f82"/>
                  <a:gd name="f143" fmla="*/ 24 1 f81"/>
                  <a:gd name="f144" fmla="*/ 38 1 f82"/>
                  <a:gd name="f145" fmla="*/ 20 1 f81"/>
                  <a:gd name="f146" fmla="*/ 31 1 f82"/>
                  <a:gd name="f147" fmla="*/ 27 1 f82"/>
                  <a:gd name="f148" fmla="*/ 15 1 f81"/>
                  <a:gd name="f149" fmla="*/ 14 1 f81"/>
                  <a:gd name="f150" fmla="*/ 17 1 f82"/>
                  <a:gd name="f151" fmla="*/ 10 1 f81"/>
                  <a:gd name="f152" fmla="*/ 7 1 f81"/>
                  <a:gd name="f153" fmla="*/ 3 1 f81"/>
                  <a:gd name="f154" fmla="*/ 6 1 f82"/>
                  <a:gd name="f155" fmla="*/ 0 1 f81"/>
                  <a:gd name="f156" fmla="*/ f6 1 f81"/>
                  <a:gd name="f157" fmla="*/ 0 1 f82"/>
                  <a:gd name="f158" fmla="*/ f7 1 f82"/>
                  <a:gd name="f159" fmla="+- f83 0 f1"/>
                  <a:gd name="f160" fmla="*/ f155 f76 1"/>
                  <a:gd name="f161" fmla="*/ f156 f76 1"/>
                  <a:gd name="f162" fmla="*/ f158 f77 1"/>
                  <a:gd name="f163" fmla="*/ f157 f77 1"/>
                  <a:gd name="f164" fmla="*/ f84 f76 1"/>
                  <a:gd name="f165" fmla="*/ f85 f77 1"/>
                  <a:gd name="f166" fmla="*/ f86 f76 1"/>
                  <a:gd name="f167" fmla="*/ f87 f77 1"/>
                  <a:gd name="f168" fmla="*/ f88 f76 1"/>
                  <a:gd name="f169" fmla="*/ f89 f76 1"/>
                  <a:gd name="f170" fmla="*/ f90 f77 1"/>
                  <a:gd name="f171" fmla="*/ f91 f76 1"/>
                  <a:gd name="f172" fmla="*/ f92 f77 1"/>
                  <a:gd name="f173" fmla="*/ f93 f76 1"/>
                  <a:gd name="f174" fmla="*/ f94 f77 1"/>
                  <a:gd name="f175" fmla="*/ f95 f76 1"/>
                  <a:gd name="f176" fmla="*/ f96 f77 1"/>
                  <a:gd name="f177" fmla="*/ f97 f76 1"/>
                  <a:gd name="f178" fmla="*/ f98 f77 1"/>
                  <a:gd name="f179" fmla="*/ f99 f76 1"/>
                  <a:gd name="f180" fmla="*/ f100 f77 1"/>
                  <a:gd name="f181" fmla="*/ f101 f77 1"/>
                  <a:gd name="f182" fmla="*/ f102 f76 1"/>
                  <a:gd name="f183" fmla="*/ f103 f76 1"/>
                  <a:gd name="f184" fmla="*/ f104 f77 1"/>
                  <a:gd name="f185" fmla="*/ f105 f76 1"/>
                  <a:gd name="f186" fmla="*/ f106 f77 1"/>
                  <a:gd name="f187" fmla="*/ f107 f76 1"/>
                  <a:gd name="f188" fmla="*/ f108 f77 1"/>
                  <a:gd name="f189" fmla="*/ f109 f77 1"/>
                  <a:gd name="f190" fmla="*/ f110 f76 1"/>
                  <a:gd name="f191" fmla="*/ f111 f76 1"/>
                  <a:gd name="f192" fmla="*/ f112 f77 1"/>
                  <a:gd name="f193" fmla="*/ f113 f76 1"/>
                  <a:gd name="f194" fmla="*/ f114 f77 1"/>
                  <a:gd name="f195" fmla="*/ f115 f76 1"/>
                  <a:gd name="f196" fmla="*/ f116 f77 1"/>
                  <a:gd name="f197" fmla="*/ f117 f76 1"/>
                  <a:gd name="f198" fmla="*/ f118 f76 1"/>
                  <a:gd name="f199" fmla="*/ f119 f77 1"/>
                  <a:gd name="f200" fmla="*/ f120 f77 1"/>
                  <a:gd name="f201" fmla="*/ f121 f76 1"/>
                  <a:gd name="f202" fmla="*/ f122 f77 1"/>
                  <a:gd name="f203" fmla="*/ f123 f76 1"/>
                  <a:gd name="f204" fmla="*/ f124 f77 1"/>
                  <a:gd name="f205" fmla="*/ f125 f76 1"/>
                  <a:gd name="f206" fmla="*/ f126 f77 1"/>
                  <a:gd name="f207" fmla="*/ f127 f77 1"/>
                  <a:gd name="f208" fmla="*/ f128 f77 1"/>
                  <a:gd name="f209" fmla="*/ f129 f77 1"/>
                  <a:gd name="f210" fmla="*/ f130 f76 1"/>
                  <a:gd name="f211" fmla="*/ f131 f77 1"/>
                  <a:gd name="f212" fmla="*/ f132 f76 1"/>
                  <a:gd name="f213" fmla="*/ f133 f77 1"/>
                  <a:gd name="f214" fmla="*/ f134 f77 1"/>
                  <a:gd name="f215" fmla="*/ f135 f77 1"/>
                  <a:gd name="f216" fmla="*/ f136 f77 1"/>
                  <a:gd name="f217" fmla="*/ f137 f76 1"/>
                  <a:gd name="f218" fmla="*/ f138 f77 1"/>
                  <a:gd name="f219" fmla="*/ f139 f76 1"/>
                  <a:gd name="f220" fmla="*/ f140 f77 1"/>
                  <a:gd name="f221" fmla="*/ f141 f76 1"/>
                  <a:gd name="f222" fmla="*/ f142 f77 1"/>
                  <a:gd name="f223" fmla="*/ f143 f76 1"/>
                  <a:gd name="f224" fmla="*/ f144 f77 1"/>
                  <a:gd name="f225" fmla="*/ f145 f76 1"/>
                  <a:gd name="f226" fmla="*/ f146 f77 1"/>
                  <a:gd name="f227" fmla="*/ f147 f77 1"/>
                  <a:gd name="f228" fmla="*/ f148 f76 1"/>
                  <a:gd name="f229" fmla="*/ f149 f76 1"/>
                  <a:gd name="f230" fmla="*/ f150 f77 1"/>
                  <a:gd name="f231" fmla="*/ f151 f76 1"/>
                  <a:gd name="f232" fmla="*/ f152 f76 1"/>
                  <a:gd name="f233" fmla="*/ f153 f76 1"/>
                  <a:gd name="f234" fmla="*/ f154 f77 1"/>
                </a:gdLst>
                <a:ahLst/>
                <a:cxnLst>
                  <a:cxn ang="3cd4">
                    <a:pos x="hc" y="t"/>
                  </a:cxn>
                  <a:cxn ang="0">
                    <a:pos x="r" y="vc"/>
                  </a:cxn>
                  <a:cxn ang="cd4">
                    <a:pos x="hc" y="b"/>
                  </a:cxn>
                  <a:cxn ang="cd2">
                    <a:pos x="l" y="vc"/>
                  </a:cxn>
                  <a:cxn ang="f159">
                    <a:pos x="f164" y="f165"/>
                  </a:cxn>
                  <a:cxn ang="f159">
                    <a:pos x="f166" y="f167"/>
                  </a:cxn>
                  <a:cxn ang="f159">
                    <a:pos x="f168" y="f167"/>
                  </a:cxn>
                  <a:cxn ang="f159">
                    <a:pos x="f169" y="f170"/>
                  </a:cxn>
                  <a:cxn ang="f159">
                    <a:pos x="f171" y="f172"/>
                  </a:cxn>
                  <a:cxn ang="f159">
                    <a:pos x="f173" y="f174"/>
                  </a:cxn>
                  <a:cxn ang="f159">
                    <a:pos x="f175" y="f176"/>
                  </a:cxn>
                  <a:cxn ang="f159">
                    <a:pos x="f177" y="f178"/>
                  </a:cxn>
                  <a:cxn ang="f159">
                    <a:pos x="f179" y="f180"/>
                  </a:cxn>
                  <a:cxn ang="f159">
                    <a:pos x="f179" y="f181"/>
                  </a:cxn>
                  <a:cxn ang="f159">
                    <a:pos x="f182" y="f180"/>
                  </a:cxn>
                  <a:cxn ang="f159">
                    <a:pos x="f183" y="f184"/>
                  </a:cxn>
                  <a:cxn ang="f159">
                    <a:pos x="f185" y="f186"/>
                  </a:cxn>
                  <a:cxn ang="f159">
                    <a:pos x="f187" y="f188"/>
                  </a:cxn>
                  <a:cxn ang="f159">
                    <a:pos x="f185" y="f189"/>
                  </a:cxn>
                  <a:cxn ang="f159">
                    <a:pos x="f190" y="f188"/>
                  </a:cxn>
                  <a:cxn ang="f159">
                    <a:pos x="f191" y="f192"/>
                  </a:cxn>
                  <a:cxn ang="f159">
                    <a:pos x="f193" y="f194"/>
                  </a:cxn>
                  <a:cxn ang="f159">
                    <a:pos x="f195" y="f196"/>
                  </a:cxn>
                  <a:cxn ang="f159">
                    <a:pos x="f197" y="f196"/>
                  </a:cxn>
                  <a:cxn ang="f159">
                    <a:pos x="f198" y="f199"/>
                  </a:cxn>
                  <a:cxn ang="f159">
                    <a:pos x="f198" y="f200"/>
                  </a:cxn>
                  <a:cxn ang="f159">
                    <a:pos x="f201" y="f202"/>
                  </a:cxn>
                  <a:cxn ang="f159">
                    <a:pos x="f203" y="f204"/>
                  </a:cxn>
                  <a:cxn ang="f159">
                    <a:pos x="f205" y="f206"/>
                  </a:cxn>
                  <a:cxn ang="f159">
                    <a:pos x="f203" y="f207"/>
                  </a:cxn>
                  <a:cxn ang="f159">
                    <a:pos x="f203" y="f208"/>
                  </a:cxn>
                  <a:cxn ang="f159">
                    <a:pos x="f203" y="f209"/>
                  </a:cxn>
                  <a:cxn ang="f159">
                    <a:pos x="f210" y="f211"/>
                  </a:cxn>
                  <a:cxn ang="f159">
                    <a:pos x="f198" y="f211"/>
                  </a:cxn>
                  <a:cxn ang="f159">
                    <a:pos x="f212" y="f213"/>
                  </a:cxn>
                  <a:cxn ang="f159">
                    <a:pos x="f197" y="f209"/>
                  </a:cxn>
                  <a:cxn ang="f159">
                    <a:pos x="f190" y="f214"/>
                  </a:cxn>
                  <a:cxn ang="f159">
                    <a:pos x="f191" y="f215"/>
                  </a:cxn>
                  <a:cxn ang="f159">
                    <a:pos x="f187" y="f216"/>
                  </a:cxn>
                  <a:cxn ang="f159">
                    <a:pos x="f217" y="f218"/>
                  </a:cxn>
                  <a:cxn ang="f159">
                    <a:pos x="f219" y="f220"/>
                  </a:cxn>
                  <a:cxn ang="f159">
                    <a:pos x="f221" y="f222"/>
                  </a:cxn>
                  <a:cxn ang="f159">
                    <a:pos x="f223" y="f224"/>
                  </a:cxn>
                  <a:cxn ang="f159">
                    <a:pos x="f173" y="f186"/>
                  </a:cxn>
                  <a:cxn ang="f159">
                    <a:pos x="f225" y="f226"/>
                  </a:cxn>
                  <a:cxn ang="f159">
                    <a:pos x="f225" y="f227"/>
                  </a:cxn>
                  <a:cxn ang="f159">
                    <a:pos x="f228" y="f181"/>
                  </a:cxn>
                  <a:cxn ang="f159">
                    <a:pos x="f229" y="f178"/>
                  </a:cxn>
                  <a:cxn ang="f159">
                    <a:pos x="f168" y="f230"/>
                  </a:cxn>
                  <a:cxn ang="f159">
                    <a:pos x="f231" y="f174"/>
                  </a:cxn>
                  <a:cxn ang="f159">
                    <a:pos x="f232" y="f172"/>
                  </a:cxn>
                  <a:cxn ang="f159">
                    <a:pos x="f233" y="f234"/>
                  </a:cxn>
                  <a:cxn ang="f159">
                    <a:pos x="f164" y="f165"/>
                  </a:cxn>
                </a:cxnLst>
                <a:rect l="f160" t="f163" r="f161" b="f162"/>
                <a:pathLst>
                  <a:path w="55" h="77">
                    <a:moveTo>
                      <a:pt x="f8" y="f8"/>
                    </a:moveTo>
                    <a:cubicBezTo>
                      <a:pt x="f9" y="f5"/>
                      <a:pt x="f10" y="f11"/>
                      <a:pt x="f12" y="f13"/>
                    </a:cubicBezTo>
                    <a:cubicBezTo>
                      <a:pt x="f14" y="f9"/>
                      <a:pt x="f15" y="f13"/>
                      <a:pt x="f14" y="f13"/>
                    </a:cubicBezTo>
                    <a:cubicBezTo>
                      <a:pt x="f16" y="f13"/>
                      <a:pt x="f17" y="f18"/>
                      <a:pt x="f19" y="f20"/>
                    </a:cubicBezTo>
                    <a:cubicBezTo>
                      <a:pt x="f21" y="f22"/>
                      <a:pt x="f16" y="f22"/>
                      <a:pt x="f21" y="f14"/>
                    </a:cubicBezTo>
                    <a:cubicBezTo>
                      <a:pt x="f23" y="f17"/>
                      <a:pt x="f24" y="f14"/>
                      <a:pt x="f25" y="f26"/>
                    </a:cubicBezTo>
                    <a:cubicBezTo>
                      <a:pt x="f27" y="f16"/>
                      <a:pt x="f28" y="f29"/>
                      <a:pt x="f28" y="f29"/>
                    </a:cubicBezTo>
                    <a:cubicBezTo>
                      <a:pt x="f28" y="f23"/>
                      <a:pt x="f30" y="f21"/>
                      <a:pt x="f31" y="f25"/>
                    </a:cubicBezTo>
                    <a:cubicBezTo>
                      <a:pt x="f31" y="f32"/>
                      <a:pt x="f33" y="f25"/>
                      <a:pt x="f34" y="f30"/>
                    </a:cubicBezTo>
                    <a:cubicBezTo>
                      <a:pt x="f34" y="f27"/>
                      <a:pt x="f33" y="f32"/>
                      <a:pt x="f34" y="f32"/>
                    </a:cubicBezTo>
                    <a:cubicBezTo>
                      <a:pt x="f35" y="f32"/>
                      <a:pt x="f35" y="f30"/>
                      <a:pt x="f36" y="f30"/>
                    </a:cubicBezTo>
                    <a:cubicBezTo>
                      <a:pt x="f37" y="f28"/>
                      <a:pt x="f38" y="f39"/>
                      <a:pt x="f40" y="f39"/>
                    </a:cubicBezTo>
                    <a:cubicBezTo>
                      <a:pt x="f41" y="f39"/>
                      <a:pt x="f42" y="f37"/>
                      <a:pt x="f43" y="f37"/>
                    </a:cubicBezTo>
                    <a:cubicBezTo>
                      <a:pt x="f41" y="f38"/>
                      <a:pt x="f44" y="f38"/>
                      <a:pt x="f44" y="f44"/>
                    </a:cubicBezTo>
                    <a:cubicBezTo>
                      <a:pt x="f41" y="f38"/>
                      <a:pt x="f41" y="f38"/>
                      <a:pt x="f43" y="f38"/>
                    </a:cubicBezTo>
                    <a:cubicBezTo>
                      <a:pt x="f45" y="f37"/>
                      <a:pt x="f45" y="f37"/>
                      <a:pt x="f46" y="f44"/>
                    </a:cubicBezTo>
                    <a:cubicBezTo>
                      <a:pt x="f47" y="f40"/>
                      <a:pt x="f46" y="f40"/>
                      <a:pt x="f45" y="f41"/>
                    </a:cubicBezTo>
                    <a:cubicBezTo>
                      <a:pt x="f40" y="f43"/>
                      <a:pt x="f45" y="f43"/>
                      <a:pt x="f42" y="f45"/>
                    </a:cubicBezTo>
                    <a:cubicBezTo>
                      <a:pt x="f42" y="f46"/>
                      <a:pt x="f45" y="f48"/>
                      <a:pt x="f48" y="f47"/>
                    </a:cubicBezTo>
                    <a:cubicBezTo>
                      <a:pt x="f46" y="f47"/>
                      <a:pt x="f49" y="f46"/>
                      <a:pt x="f50" y="f47"/>
                    </a:cubicBezTo>
                    <a:cubicBezTo>
                      <a:pt x="f50" y="f50"/>
                      <a:pt x="f47" y="f51"/>
                      <a:pt x="f52" y="f51"/>
                    </a:cubicBezTo>
                    <a:cubicBezTo>
                      <a:pt x="f51" y="f53"/>
                      <a:pt x="f50" y="f54"/>
                      <a:pt x="f52" y="f55"/>
                    </a:cubicBezTo>
                    <a:cubicBezTo>
                      <a:pt x="f53" y="f54"/>
                      <a:pt x="f53" y="f54"/>
                      <a:pt x="f51" y="f56"/>
                    </a:cubicBezTo>
                    <a:cubicBezTo>
                      <a:pt x="f55" y="f55"/>
                      <a:pt x="f57" y="f6"/>
                      <a:pt x="f56" y="f6"/>
                    </a:cubicBezTo>
                    <a:cubicBezTo>
                      <a:pt x="f55" y="f58"/>
                      <a:pt x="f56" y="f58"/>
                      <a:pt x="f55" y="f58"/>
                    </a:cubicBezTo>
                    <a:cubicBezTo>
                      <a:pt x="f6" y="f59"/>
                      <a:pt x="f54" y="f60"/>
                      <a:pt x="f56" y="f61"/>
                    </a:cubicBezTo>
                    <a:cubicBezTo>
                      <a:pt x="f55" y="f62"/>
                      <a:pt x="f57" y="f63"/>
                      <a:pt x="f56" y="f64"/>
                    </a:cubicBezTo>
                    <a:cubicBezTo>
                      <a:pt x="f56" y="f64"/>
                      <a:pt x="f54" y="f65"/>
                      <a:pt x="f56" y="f66"/>
                    </a:cubicBezTo>
                    <a:cubicBezTo>
                      <a:pt x="f56" y="f7"/>
                      <a:pt x="f51" y="f65"/>
                      <a:pt x="f57" y="f67"/>
                    </a:cubicBezTo>
                    <a:cubicBezTo>
                      <a:pt x="f57" y="f68"/>
                      <a:pt x="f53" y="f67"/>
                      <a:pt x="f52" y="f67"/>
                    </a:cubicBezTo>
                    <a:cubicBezTo>
                      <a:pt x="f50" y="f67"/>
                      <a:pt x="f50" y="f69"/>
                      <a:pt x="f49" y="f69"/>
                    </a:cubicBezTo>
                    <a:cubicBezTo>
                      <a:pt x="f47" y="f69"/>
                      <a:pt x="f52" y="f66"/>
                      <a:pt x="f50" y="f66"/>
                    </a:cubicBezTo>
                    <a:cubicBezTo>
                      <a:pt x="f47" y="f66"/>
                      <a:pt x="f47" y="f69"/>
                      <a:pt x="f46" y="f65"/>
                    </a:cubicBezTo>
                    <a:cubicBezTo>
                      <a:pt x="f48" y="f70"/>
                      <a:pt x="f48" y="f71"/>
                      <a:pt x="f45" y="f71"/>
                    </a:cubicBezTo>
                    <a:cubicBezTo>
                      <a:pt x="f43" y="f71"/>
                      <a:pt x="f41" y="f72"/>
                      <a:pt x="f44" y="f63"/>
                    </a:cubicBezTo>
                    <a:cubicBezTo>
                      <a:pt x="f73" y="f62"/>
                      <a:pt x="f38" y="f60"/>
                      <a:pt x="f39" y="f59"/>
                    </a:cubicBezTo>
                    <a:cubicBezTo>
                      <a:pt x="f34" y="f58"/>
                      <a:pt x="f35" y="f6"/>
                      <a:pt x="f74" y="f54"/>
                    </a:cubicBezTo>
                    <a:cubicBezTo>
                      <a:pt x="f31" y="f51"/>
                      <a:pt x="f34" y="f54"/>
                      <a:pt x="f33" y="f52"/>
                    </a:cubicBezTo>
                    <a:cubicBezTo>
                      <a:pt x="f31" y="f50"/>
                      <a:pt x="f27" y="f41"/>
                      <a:pt x="f27" y="f40"/>
                    </a:cubicBezTo>
                    <a:cubicBezTo>
                      <a:pt x="f27" y="f38"/>
                      <a:pt x="f23" y="f40"/>
                      <a:pt x="f25" y="f37"/>
                    </a:cubicBezTo>
                    <a:cubicBezTo>
                      <a:pt x="f25" y="f73"/>
                      <a:pt x="f29" y="f39"/>
                      <a:pt x="f23" y="f35"/>
                    </a:cubicBezTo>
                    <a:cubicBezTo>
                      <a:pt x="f25" y="f35"/>
                      <a:pt x="f29" y="f33"/>
                      <a:pt x="f23" y="f31"/>
                    </a:cubicBezTo>
                    <a:cubicBezTo>
                      <a:pt x="f21" y="f28"/>
                      <a:pt x="f19" y="f32"/>
                      <a:pt x="f16" y="f32"/>
                    </a:cubicBezTo>
                    <a:cubicBezTo>
                      <a:pt x="f26" y="f27"/>
                      <a:pt x="f17" y="f32"/>
                      <a:pt x="f26" y="f25"/>
                    </a:cubicBezTo>
                    <a:cubicBezTo>
                      <a:pt x="f26" y="f29"/>
                      <a:pt x="f17" y="f29"/>
                      <a:pt x="f14" y="f24"/>
                    </a:cubicBezTo>
                    <a:cubicBezTo>
                      <a:pt x="f15" y="f19"/>
                      <a:pt x="f15" y="f24"/>
                      <a:pt x="f22" y="f26"/>
                    </a:cubicBezTo>
                    <a:cubicBezTo>
                      <a:pt x="f20" y="f15"/>
                      <a:pt x="f18" y="f16"/>
                      <a:pt x="f18" y="f14"/>
                    </a:cubicBezTo>
                    <a:cubicBezTo>
                      <a:pt x="f10" y="f12"/>
                      <a:pt x="f9" y="f20"/>
                      <a:pt x="f9" y="f10"/>
                    </a:cubicBezTo>
                    <a:cubicBezTo>
                      <a:pt x="f8" y="f9"/>
                      <a:pt x="f5" y="f11"/>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37" name="Madagascar">
                <a:extLst>
                  <a:ext uri="{FF2B5EF4-FFF2-40B4-BE49-F238E27FC236}">
                    <a16:creationId xmlns:a16="http://schemas.microsoft.com/office/drawing/2014/main" id="{0CD1A276-3E18-8A79-0736-F1CE26839F0F}"/>
                  </a:ext>
                </a:extLst>
              </p:cNvPr>
              <p:cNvSpPr/>
              <p:nvPr/>
            </p:nvSpPr>
            <p:spPr>
              <a:xfrm>
                <a:off x="7850014" y="4880774"/>
                <a:ext cx="214637" cy="425881"/>
              </a:xfrm>
              <a:custGeom>
                <a:avLst/>
                <a:gdLst>
                  <a:gd name="f0" fmla="val 10800000"/>
                  <a:gd name="f1" fmla="val 5400000"/>
                  <a:gd name="f2" fmla="val 180"/>
                  <a:gd name="f3" fmla="val w"/>
                  <a:gd name="f4" fmla="val h"/>
                  <a:gd name="f5" fmla="val 0"/>
                  <a:gd name="f6" fmla="val 40"/>
                  <a:gd name="f7" fmla="val 87"/>
                  <a:gd name="f8" fmla="val 33"/>
                  <a:gd name="f9" fmla="val 4"/>
                  <a:gd name="f10" fmla="val 38"/>
                  <a:gd name="f11" fmla="val 34"/>
                  <a:gd name="f12" fmla="val 6"/>
                  <a:gd name="f13" fmla="val 36"/>
                  <a:gd name="f14" fmla="val 5"/>
                  <a:gd name="f15" fmla="val 37"/>
                  <a:gd name="f16" fmla="val 24"/>
                  <a:gd name="f17" fmla="val 39"/>
                  <a:gd name="f18" fmla="val 25"/>
                  <a:gd name="f19" fmla="val 26"/>
                  <a:gd name="f20" fmla="val 23"/>
                  <a:gd name="f21" fmla="val 35"/>
                  <a:gd name="f22" fmla="val 27"/>
                  <a:gd name="f23" fmla="val 29"/>
                  <a:gd name="f24" fmla="val 31"/>
                  <a:gd name="f25" fmla="val 32"/>
                  <a:gd name="f26" fmla="val 47"/>
                  <a:gd name="f27" fmla="val 61"/>
                  <a:gd name="f28" fmla="val 28"/>
                  <a:gd name="f29" fmla="val 63"/>
                  <a:gd name="f30" fmla="val 75"/>
                  <a:gd name="f31" fmla="val 20"/>
                  <a:gd name="f32" fmla="val 83"/>
                  <a:gd name="f33" fmla="val 16"/>
                  <a:gd name="f34" fmla="val 15"/>
                  <a:gd name="f35" fmla="val 84"/>
                  <a:gd name="f36" fmla="val 11"/>
                  <a:gd name="f37" fmla="val 3"/>
                  <a:gd name="f38" fmla="val 78"/>
                  <a:gd name="f39" fmla="val 71"/>
                  <a:gd name="f40" fmla="val 2"/>
                  <a:gd name="f41" fmla="val 64"/>
                  <a:gd name="f42" fmla="val 57"/>
                  <a:gd name="f43" fmla="val 60"/>
                  <a:gd name="f44" fmla="val 7"/>
                  <a:gd name="f45" fmla="val 56"/>
                  <a:gd name="f46" fmla="val 8"/>
                  <a:gd name="f47" fmla="val 52"/>
                  <a:gd name="f48" fmla="val 9"/>
                  <a:gd name="f49" fmla="val 53"/>
                  <a:gd name="f50" fmla="val 49"/>
                  <a:gd name="f51" fmla="val 45"/>
                  <a:gd name="f52" fmla="val 10"/>
                  <a:gd name="f53" fmla="val 30"/>
                  <a:gd name="f54" fmla="val 13"/>
                  <a:gd name="f55" fmla="val 14"/>
                  <a:gd name="f56" fmla="val 21"/>
                  <a:gd name="f57" fmla="val 22"/>
                  <a:gd name="f58" fmla="val 19"/>
                  <a:gd name="f59" fmla="val 12"/>
                  <a:gd name="f60" fmla="+- 0 0 -90"/>
                  <a:gd name="f61" fmla="*/ f3 1 40"/>
                  <a:gd name="f62" fmla="*/ f4 1 87"/>
                  <a:gd name="f63" fmla="+- f7 0 f5"/>
                  <a:gd name="f64" fmla="+- f6 0 f5"/>
                  <a:gd name="f65" fmla="*/ f60 f0 1"/>
                  <a:gd name="f66" fmla="*/ f64 1 40"/>
                  <a:gd name="f67" fmla="*/ f63 1 87"/>
                  <a:gd name="f68" fmla="*/ f65 1 f2"/>
                  <a:gd name="f69" fmla="*/ 33 1 f66"/>
                  <a:gd name="f70" fmla="*/ 4 1 f67"/>
                  <a:gd name="f71" fmla="*/ 36 1 f66"/>
                  <a:gd name="f72" fmla="*/ 5 1 f67"/>
                  <a:gd name="f73" fmla="*/ 39 1 f66"/>
                  <a:gd name="f74" fmla="*/ 25 1 f67"/>
                  <a:gd name="f75" fmla="*/ 24 1 f67"/>
                  <a:gd name="f76" fmla="*/ 37 1 f66"/>
                  <a:gd name="f77" fmla="*/ 31 1 f67"/>
                  <a:gd name="f78" fmla="*/ 32 1 f66"/>
                  <a:gd name="f79" fmla="*/ 47 1 f67"/>
                  <a:gd name="f80" fmla="*/ 23 1 f66"/>
                  <a:gd name="f81" fmla="*/ 75 1 f67"/>
                  <a:gd name="f82" fmla="*/ 15 1 f66"/>
                  <a:gd name="f83" fmla="*/ 84 1 f67"/>
                  <a:gd name="f84" fmla="*/ 4 1 f66"/>
                  <a:gd name="f85" fmla="*/ 78 1 f67"/>
                  <a:gd name="f86" fmla="*/ 2 1 f66"/>
                  <a:gd name="f87" fmla="*/ 64 1 f67"/>
                  <a:gd name="f88" fmla="*/ 7 1 f66"/>
                  <a:gd name="f89" fmla="*/ 56 1 f67"/>
                  <a:gd name="f90" fmla="*/ 8 1 f66"/>
                  <a:gd name="f91" fmla="*/ 49 1 f67"/>
                  <a:gd name="f92" fmla="*/ 39 1 f67"/>
                  <a:gd name="f93" fmla="*/ 11 1 f66"/>
                  <a:gd name="f94" fmla="*/ 30 1 f67"/>
                  <a:gd name="f95" fmla="*/ 14 1 f66"/>
                  <a:gd name="f96" fmla="*/ 27 1 f67"/>
                  <a:gd name="f97" fmla="*/ 21 1 f66"/>
                  <a:gd name="f98" fmla="*/ 21 1 f67"/>
                  <a:gd name="f99" fmla="*/ 25 1 f66"/>
                  <a:gd name="f100" fmla="*/ 20 1 f67"/>
                  <a:gd name="f101" fmla="*/ 27 1 f66"/>
                  <a:gd name="f102" fmla="*/ 16 1 f67"/>
                  <a:gd name="f103" fmla="*/ 28 1 f66"/>
                  <a:gd name="f104" fmla="*/ 12 1 f67"/>
                  <a:gd name="f105" fmla="*/ 30 1 f66"/>
                  <a:gd name="f106" fmla="*/ 7 1 f67"/>
                  <a:gd name="f107" fmla="*/ 0 1 f66"/>
                  <a:gd name="f108" fmla="*/ f6 1 f66"/>
                  <a:gd name="f109" fmla="*/ 0 1 f67"/>
                  <a:gd name="f110" fmla="*/ f7 1 f67"/>
                  <a:gd name="f111" fmla="+- f68 0 f1"/>
                  <a:gd name="f112" fmla="*/ f107 f61 1"/>
                  <a:gd name="f113" fmla="*/ f108 f61 1"/>
                  <a:gd name="f114" fmla="*/ f110 f62 1"/>
                  <a:gd name="f115" fmla="*/ f109 f62 1"/>
                  <a:gd name="f116" fmla="*/ f69 f61 1"/>
                  <a:gd name="f117" fmla="*/ f70 f62 1"/>
                  <a:gd name="f118" fmla="*/ f71 f61 1"/>
                  <a:gd name="f119" fmla="*/ f72 f62 1"/>
                  <a:gd name="f120" fmla="*/ f73 f61 1"/>
                  <a:gd name="f121" fmla="*/ f74 f62 1"/>
                  <a:gd name="f122" fmla="*/ f75 f62 1"/>
                  <a:gd name="f123" fmla="*/ f76 f61 1"/>
                  <a:gd name="f124" fmla="*/ f77 f62 1"/>
                  <a:gd name="f125" fmla="*/ f78 f61 1"/>
                  <a:gd name="f126" fmla="*/ f79 f62 1"/>
                  <a:gd name="f127" fmla="*/ f80 f61 1"/>
                  <a:gd name="f128" fmla="*/ f81 f62 1"/>
                  <a:gd name="f129" fmla="*/ f82 f61 1"/>
                  <a:gd name="f130" fmla="*/ f83 f62 1"/>
                  <a:gd name="f131" fmla="*/ f84 f61 1"/>
                  <a:gd name="f132" fmla="*/ f85 f62 1"/>
                  <a:gd name="f133" fmla="*/ f86 f61 1"/>
                  <a:gd name="f134" fmla="*/ f87 f62 1"/>
                  <a:gd name="f135" fmla="*/ f88 f61 1"/>
                  <a:gd name="f136" fmla="*/ f89 f62 1"/>
                  <a:gd name="f137" fmla="*/ f90 f61 1"/>
                  <a:gd name="f138" fmla="*/ f91 f62 1"/>
                  <a:gd name="f139" fmla="*/ f92 f62 1"/>
                  <a:gd name="f140" fmla="*/ f93 f61 1"/>
                  <a:gd name="f141" fmla="*/ f94 f62 1"/>
                  <a:gd name="f142" fmla="*/ f95 f61 1"/>
                  <a:gd name="f143" fmla="*/ f96 f62 1"/>
                  <a:gd name="f144" fmla="*/ f97 f61 1"/>
                  <a:gd name="f145" fmla="*/ f98 f62 1"/>
                  <a:gd name="f146" fmla="*/ f99 f61 1"/>
                  <a:gd name="f147" fmla="*/ f100 f62 1"/>
                  <a:gd name="f148" fmla="*/ f101 f61 1"/>
                  <a:gd name="f149" fmla="*/ f102 f62 1"/>
                  <a:gd name="f150" fmla="*/ f103 f61 1"/>
                  <a:gd name="f151" fmla="*/ f104 f62 1"/>
                  <a:gd name="f152" fmla="*/ f105 f61 1"/>
                  <a:gd name="f153" fmla="*/ f106 f62 1"/>
                </a:gdLst>
                <a:ahLst/>
                <a:cxnLst>
                  <a:cxn ang="3cd4">
                    <a:pos x="hc" y="t"/>
                  </a:cxn>
                  <a:cxn ang="0">
                    <a:pos x="r" y="vc"/>
                  </a:cxn>
                  <a:cxn ang="cd4">
                    <a:pos x="hc" y="b"/>
                  </a:cxn>
                  <a:cxn ang="cd2">
                    <a:pos x="l" y="vc"/>
                  </a:cxn>
                  <a:cxn ang="f111">
                    <a:pos x="f116" y="f117"/>
                  </a:cxn>
                  <a:cxn ang="f111">
                    <a:pos x="f118" y="f119"/>
                  </a:cxn>
                  <a:cxn ang="f111">
                    <a:pos x="f120" y="f121"/>
                  </a:cxn>
                  <a:cxn ang="f111">
                    <a:pos x="f118" y="f122"/>
                  </a:cxn>
                  <a:cxn ang="f111">
                    <a:pos x="f123" y="f124"/>
                  </a:cxn>
                  <a:cxn ang="f111">
                    <a:pos x="f125" y="f126"/>
                  </a:cxn>
                  <a:cxn ang="f111">
                    <a:pos x="f127" y="f128"/>
                  </a:cxn>
                  <a:cxn ang="f111">
                    <a:pos x="f129" y="f130"/>
                  </a:cxn>
                  <a:cxn ang="f111">
                    <a:pos x="f131" y="f132"/>
                  </a:cxn>
                  <a:cxn ang="f111">
                    <a:pos x="f133" y="f134"/>
                  </a:cxn>
                  <a:cxn ang="f111">
                    <a:pos x="f135" y="f136"/>
                  </a:cxn>
                  <a:cxn ang="f111">
                    <a:pos x="f137" y="f138"/>
                  </a:cxn>
                  <a:cxn ang="f111">
                    <a:pos x="f137" y="f139"/>
                  </a:cxn>
                  <a:cxn ang="f111">
                    <a:pos x="f140" y="f141"/>
                  </a:cxn>
                  <a:cxn ang="f111">
                    <a:pos x="f142" y="f143"/>
                  </a:cxn>
                  <a:cxn ang="f111">
                    <a:pos x="f144" y="f121"/>
                  </a:cxn>
                  <a:cxn ang="f111">
                    <a:pos x="f127" y="f145"/>
                  </a:cxn>
                  <a:cxn ang="f111">
                    <a:pos x="f146" y="f147"/>
                  </a:cxn>
                  <a:cxn ang="f111">
                    <a:pos x="f148" y="f149"/>
                  </a:cxn>
                  <a:cxn ang="f111">
                    <a:pos x="f150" y="f151"/>
                  </a:cxn>
                  <a:cxn ang="f111">
                    <a:pos x="f152" y="f151"/>
                  </a:cxn>
                  <a:cxn ang="f111">
                    <a:pos x="f125" y="f153"/>
                  </a:cxn>
                  <a:cxn ang="f111">
                    <a:pos x="f116" y="f117"/>
                  </a:cxn>
                </a:cxnLst>
                <a:rect l="f112" t="f115" r="f113" b="f114"/>
                <a:pathLst>
                  <a:path w="40" h="87">
                    <a:moveTo>
                      <a:pt x="f8" y="f9"/>
                    </a:moveTo>
                    <a:cubicBezTo>
                      <a:pt x="f10" y="f5"/>
                      <a:pt x="f11" y="f12"/>
                      <a:pt x="f13" y="f14"/>
                    </a:cubicBezTo>
                    <a:cubicBezTo>
                      <a:pt x="f15" y="f14"/>
                      <a:pt x="f6" y="f16"/>
                      <a:pt x="f17" y="f18"/>
                    </a:cubicBezTo>
                    <a:cubicBezTo>
                      <a:pt x="f10" y="f19"/>
                      <a:pt x="f15" y="f20"/>
                      <a:pt x="f13" y="f16"/>
                    </a:cubicBezTo>
                    <a:cubicBezTo>
                      <a:pt x="f21" y="f22"/>
                      <a:pt x="f10" y="f23"/>
                      <a:pt x="f15" y="f24"/>
                    </a:cubicBezTo>
                    <a:cubicBezTo>
                      <a:pt x="f8" y="f15"/>
                      <a:pt x="f21" y="f6"/>
                      <a:pt x="f25" y="f26"/>
                    </a:cubicBezTo>
                    <a:cubicBezTo>
                      <a:pt x="f16" y="f27"/>
                      <a:pt x="f28" y="f29"/>
                      <a:pt x="f20" y="f30"/>
                    </a:cubicBezTo>
                    <a:cubicBezTo>
                      <a:pt x="f31" y="f32"/>
                      <a:pt x="f33" y="f32"/>
                      <a:pt x="f34" y="f35"/>
                    </a:cubicBezTo>
                    <a:cubicBezTo>
                      <a:pt x="f36" y="f7"/>
                      <a:pt x="f37" y="f35"/>
                      <a:pt x="f9" y="f38"/>
                    </a:cubicBezTo>
                    <a:cubicBezTo>
                      <a:pt x="f9" y="f39"/>
                      <a:pt x="f5" y="f39"/>
                      <a:pt x="f40" y="f41"/>
                    </a:cubicBezTo>
                    <a:cubicBezTo>
                      <a:pt x="f9" y="f42"/>
                      <a:pt x="f12" y="f43"/>
                      <a:pt x="f44" y="f45"/>
                    </a:cubicBezTo>
                    <a:cubicBezTo>
                      <a:pt x="f46" y="f47"/>
                      <a:pt x="f48" y="f49"/>
                      <a:pt x="f46" y="f50"/>
                    </a:cubicBezTo>
                    <a:cubicBezTo>
                      <a:pt x="f46" y="f51"/>
                      <a:pt x="f48" y="f51"/>
                      <a:pt x="f46" y="f17"/>
                    </a:cubicBezTo>
                    <a:cubicBezTo>
                      <a:pt x="f46" y="f11"/>
                      <a:pt x="f52" y="f21"/>
                      <a:pt x="f36" y="f53"/>
                    </a:cubicBezTo>
                    <a:cubicBezTo>
                      <a:pt x="f36" y="f19"/>
                      <a:pt x="f54" y="f53"/>
                      <a:pt x="f55" y="f22"/>
                    </a:cubicBezTo>
                    <a:cubicBezTo>
                      <a:pt x="f34" y="f20"/>
                      <a:pt x="f31" y="f28"/>
                      <a:pt x="f56" y="f18"/>
                    </a:cubicBezTo>
                    <a:cubicBezTo>
                      <a:pt x="f56" y="f57"/>
                      <a:pt x="f57" y="f57"/>
                      <a:pt x="f20" y="f56"/>
                    </a:cubicBezTo>
                    <a:cubicBezTo>
                      <a:pt x="f16" y="f58"/>
                      <a:pt x="f20" y="f16"/>
                      <a:pt x="f18" y="f31"/>
                    </a:cubicBezTo>
                    <a:cubicBezTo>
                      <a:pt x="f28" y="f33"/>
                      <a:pt x="f19" y="f33"/>
                      <a:pt x="f22" y="f33"/>
                    </a:cubicBezTo>
                    <a:cubicBezTo>
                      <a:pt x="f23" y="f33"/>
                      <a:pt x="f19" y="f54"/>
                      <a:pt x="f28" y="f59"/>
                    </a:cubicBezTo>
                    <a:cubicBezTo>
                      <a:pt x="f23" y="f36"/>
                      <a:pt x="f23" y="f55"/>
                      <a:pt x="f53" y="f59"/>
                    </a:cubicBezTo>
                    <a:cubicBezTo>
                      <a:pt x="f53" y="f48"/>
                      <a:pt x="f8" y="f46"/>
                      <a:pt x="f25" y="f44"/>
                    </a:cubicBezTo>
                    <a:cubicBezTo>
                      <a:pt x="f25" y="f12"/>
                      <a:pt x="f25" y="f14"/>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38" name="Jakarta">
                <a:extLst>
                  <a:ext uri="{FF2B5EF4-FFF2-40B4-BE49-F238E27FC236}">
                    <a16:creationId xmlns:a16="http://schemas.microsoft.com/office/drawing/2014/main" id="{AE0C2E92-1ADD-7D62-5E1E-45DDACCCCFBD}"/>
                  </a:ext>
                </a:extLst>
              </p:cNvPr>
              <p:cNvSpPr/>
              <p:nvPr/>
            </p:nvSpPr>
            <p:spPr>
              <a:xfrm>
                <a:off x="9472233" y="4693807"/>
                <a:ext cx="241749" cy="103875"/>
              </a:xfrm>
              <a:custGeom>
                <a:avLst/>
                <a:gdLst>
                  <a:gd name="f0" fmla="val 10800000"/>
                  <a:gd name="f1" fmla="val 5400000"/>
                  <a:gd name="f2" fmla="val 180"/>
                  <a:gd name="f3" fmla="val w"/>
                  <a:gd name="f4" fmla="val h"/>
                  <a:gd name="f5" fmla="val 0"/>
                  <a:gd name="f6" fmla="val 45"/>
                  <a:gd name="f7" fmla="val 21"/>
                  <a:gd name="f8" fmla="val 3"/>
                  <a:gd name="f9" fmla="val 2"/>
                  <a:gd name="f10" fmla="val 5"/>
                  <a:gd name="f11" fmla="val 4"/>
                  <a:gd name="f12" fmla="val 7"/>
                  <a:gd name="f13" fmla="val 1"/>
                  <a:gd name="f14" fmla="val 8"/>
                  <a:gd name="f15" fmla="val 9"/>
                  <a:gd name="f16" fmla="val 10"/>
                  <a:gd name="f17" fmla="val 11"/>
                  <a:gd name="f18" fmla="val 12"/>
                  <a:gd name="f19" fmla="val 13"/>
                  <a:gd name="f20" fmla="val 14"/>
                  <a:gd name="f21" fmla="val 15"/>
                  <a:gd name="f22" fmla="val 16"/>
                  <a:gd name="f23" fmla="val 6"/>
                  <a:gd name="f24" fmla="val 17"/>
                  <a:gd name="f25" fmla="val 20"/>
                  <a:gd name="f26" fmla="val 22"/>
                  <a:gd name="f27" fmla="val 23"/>
                  <a:gd name="f28" fmla="val 24"/>
                  <a:gd name="f29" fmla="val 27"/>
                  <a:gd name="f30" fmla="val 28"/>
                  <a:gd name="f31" fmla="val 29"/>
                  <a:gd name="f32" fmla="val 30"/>
                  <a:gd name="f33" fmla="val 31"/>
                  <a:gd name="f34" fmla="val 33"/>
                  <a:gd name="f35" fmla="val 36"/>
                  <a:gd name="f36" fmla="val 34"/>
                  <a:gd name="f37" fmla="val 39"/>
                  <a:gd name="f38" fmla="val 40"/>
                  <a:gd name="f39" fmla="val 41"/>
                  <a:gd name="f40" fmla="val 42"/>
                  <a:gd name="f41" fmla="val 43"/>
                  <a:gd name="f42" fmla="val 19"/>
                  <a:gd name="f43" fmla="val 44"/>
                  <a:gd name="f44" fmla="val 18"/>
                  <a:gd name="f45" fmla="val 38"/>
                  <a:gd name="f46" fmla="+- 0 0 -90"/>
                  <a:gd name="f47" fmla="*/ f3 1 45"/>
                  <a:gd name="f48" fmla="*/ f4 1 21"/>
                  <a:gd name="f49" fmla="+- f7 0 f5"/>
                  <a:gd name="f50" fmla="+- f6 0 f5"/>
                  <a:gd name="f51" fmla="*/ f46 f0 1"/>
                  <a:gd name="f52" fmla="*/ f50 1 45"/>
                  <a:gd name="f53" fmla="*/ f49 1 21"/>
                  <a:gd name="f54" fmla="*/ f51 1 f2"/>
                  <a:gd name="f55" fmla="*/ 3 1 f52"/>
                  <a:gd name="f56" fmla="*/ 2 1 f53"/>
                  <a:gd name="f57" fmla="*/ 5 1 f52"/>
                  <a:gd name="f58" fmla="*/ 8 1 f52"/>
                  <a:gd name="f59" fmla="*/ 3 1 f53"/>
                  <a:gd name="f60" fmla="*/ 10 1 f52"/>
                  <a:gd name="f61" fmla="*/ 12 1 f52"/>
                  <a:gd name="f62" fmla="*/ 14 1 f52"/>
                  <a:gd name="f63" fmla="*/ 16 1 f52"/>
                  <a:gd name="f64" fmla="*/ 5 1 f53"/>
                  <a:gd name="f65" fmla="*/ 17 1 f52"/>
                  <a:gd name="f66" fmla="*/ 6 1 f53"/>
                  <a:gd name="f67" fmla="*/ 22 1 f52"/>
                  <a:gd name="f68" fmla="*/ 24 1 f52"/>
                  <a:gd name="f69" fmla="*/ 27 1 f52"/>
                  <a:gd name="f70" fmla="*/ 29 1 f52"/>
                  <a:gd name="f71" fmla="*/ 33 1 f52"/>
                  <a:gd name="f72" fmla="*/ 8 1 f53"/>
                  <a:gd name="f73" fmla="*/ 34 1 f52"/>
                  <a:gd name="f74" fmla="*/ 11 1 f53"/>
                  <a:gd name="f75" fmla="*/ 36 1 f52"/>
                  <a:gd name="f76" fmla="*/ 13 1 f53"/>
                  <a:gd name="f77" fmla="*/ 41 1 f52"/>
                  <a:gd name="f78" fmla="*/ 43 1 f52"/>
                  <a:gd name="f79" fmla="*/ 16 1 f53"/>
                  <a:gd name="f80" fmla="*/ 44 1 f52"/>
                  <a:gd name="f81" fmla="*/ 20 1 f53"/>
                  <a:gd name="f82" fmla="*/ 38 1 f52"/>
                  <a:gd name="f83" fmla="*/ 18 1 f53"/>
                  <a:gd name="f84" fmla="*/ 30 1 f52"/>
                  <a:gd name="f85" fmla="*/ 19 1 f52"/>
                  <a:gd name="f86" fmla="*/ 14 1 f53"/>
                  <a:gd name="f87" fmla="*/ 15 1 f52"/>
                  <a:gd name="f88" fmla="*/ 11 1 f52"/>
                  <a:gd name="f89" fmla="*/ 7 1 f52"/>
                  <a:gd name="f90" fmla="*/ 2 1 f52"/>
                  <a:gd name="f91" fmla="*/ 7 1 f53"/>
                  <a:gd name="f92" fmla="*/ 1 1 f52"/>
                  <a:gd name="f93" fmla="*/ 4 1 f53"/>
                  <a:gd name="f94" fmla="*/ 0 1 f52"/>
                  <a:gd name="f95" fmla="*/ f6 1 f52"/>
                  <a:gd name="f96" fmla="*/ 0 1 f53"/>
                  <a:gd name="f97" fmla="*/ f7 1 f53"/>
                  <a:gd name="f98" fmla="+- f54 0 f1"/>
                  <a:gd name="f99" fmla="*/ f94 f47 1"/>
                  <a:gd name="f100" fmla="*/ f95 f47 1"/>
                  <a:gd name="f101" fmla="*/ f97 f48 1"/>
                  <a:gd name="f102" fmla="*/ f96 f48 1"/>
                  <a:gd name="f103" fmla="*/ f55 f47 1"/>
                  <a:gd name="f104" fmla="*/ f56 f48 1"/>
                  <a:gd name="f105" fmla="*/ f57 f47 1"/>
                  <a:gd name="f106" fmla="*/ f58 f47 1"/>
                  <a:gd name="f107" fmla="*/ f59 f48 1"/>
                  <a:gd name="f108" fmla="*/ f60 f47 1"/>
                  <a:gd name="f109" fmla="*/ f61 f47 1"/>
                  <a:gd name="f110" fmla="*/ f62 f47 1"/>
                  <a:gd name="f111" fmla="*/ f63 f47 1"/>
                  <a:gd name="f112" fmla="*/ f64 f48 1"/>
                  <a:gd name="f113" fmla="*/ f65 f47 1"/>
                  <a:gd name="f114" fmla="*/ f66 f48 1"/>
                  <a:gd name="f115" fmla="*/ f67 f47 1"/>
                  <a:gd name="f116" fmla="*/ f68 f47 1"/>
                  <a:gd name="f117" fmla="*/ f69 f47 1"/>
                  <a:gd name="f118" fmla="*/ f70 f47 1"/>
                  <a:gd name="f119" fmla="*/ f71 f47 1"/>
                  <a:gd name="f120" fmla="*/ f72 f48 1"/>
                  <a:gd name="f121" fmla="*/ f73 f47 1"/>
                  <a:gd name="f122" fmla="*/ f74 f48 1"/>
                  <a:gd name="f123" fmla="*/ f75 f47 1"/>
                  <a:gd name="f124" fmla="*/ f76 f48 1"/>
                  <a:gd name="f125" fmla="*/ f77 f47 1"/>
                  <a:gd name="f126" fmla="*/ f78 f47 1"/>
                  <a:gd name="f127" fmla="*/ f79 f48 1"/>
                  <a:gd name="f128" fmla="*/ f80 f47 1"/>
                  <a:gd name="f129" fmla="*/ f81 f48 1"/>
                  <a:gd name="f130" fmla="*/ f82 f47 1"/>
                  <a:gd name="f131" fmla="*/ f83 f48 1"/>
                  <a:gd name="f132" fmla="*/ f84 f47 1"/>
                  <a:gd name="f133" fmla="*/ f85 f47 1"/>
                  <a:gd name="f134" fmla="*/ f86 f48 1"/>
                  <a:gd name="f135" fmla="*/ f87 f47 1"/>
                  <a:gd name="f136" fmla="*/ f88 f47 1"/>
                  <a:gd name="f137" fmla="*/ f89 f47 1"/>
                  <a:gd name="f138" fmla="*/ f90 f47 1"/>
                  <a:gd name="f139" fmla="*/ f91 f48 1"/>
                  <a:gd name="f140" fmla="*/ f92 f47 1"/>
                  <a:gd name="f141" fmla="*/ f93 f48 1"/>
                </a:gdLst>
                <a:ahLst/>
                <a:cxnLst>
                  <a:cxn ang="3cd4">
                    <a:pos x="hc" y="t"/>
                  </a:cxn>
                  <a:cxn ang="0">
                    <a:pos x="r" y="vc"/>
                  </a:cxn>
                  <a:cxn ang="cd4">
                    <a:pos x="hc" y="b"/>
                  </a:cxn>
                  <a:cxn ang="cd2">
                    <a:pos x="l" y="vc"/>
                  </a:cxn>
                  <a:cxn ang="f98">
                    <a:pos x="f103" y="f104"/>
                  </a:cxn>
                  <a:cxn ang="f98">
                    <a:pos x="f105" y="f104"/>
                  </a:cxn>
                  <a:cxn ang="f98">
                    <a:pos x="f106" y="f107"/>
                  </a:cxn>
                  <a:cxn ang="f98">
                    <a:pos x="f108" y="f104"/>
                  </a:cxn>
                  <a:cxn ang="f98">
                    <a:pos x="f109" y="f107"/>
                  </a:cxn>
                  <a:cxn ang="f98">
                    <a:pos x="f110" y="f107"/>
                  </a:cxn>
                  <a:cxn ang="f98">
                    <a:pos x="f111" y="f112"/>
                  </a:cxn>
                  <a:cxn ang="f98">
                    <a:pos x="f113" y="f114"/>
                  </a:cxn>
                  <a:cxn ang="f98">
                    <a:pos x="f115" y="f114"/>
                  </a:cxn>
                  <a:cxn ang="f98">
                    <a:pos x="f116" y="f112"/>
                  </a:cxn>
                  <a:cxn ang="f98">
                    <a:pos x="f117" y="f112"/>
                  </a:cxn>
                  <a:cxn ang="f98">
                    <a:pos x="f118" y="f114"/>
                  </a:cxn>
                  <a:cxn ang="f98">
                    <a:pos x="f119" y="f120"/>
                  </a:cxn>
                  <a:cxn ang="f98">
                    <a:pos x="f121" y="f122"/>
                  </a:cxn>
                  <a:cxn ang="f98">
                    <a:pos x="f123" y="f124"/>
                  </a:cxn>
                  <a:cxn ang="f98">
                    <a:pos x="f125" y="f124"/>
                  </a:cxn>
                  <a:cxn ang="f98">
                    <a:pos x="f126" y="f127"/>
                  </a:cxn>
                  <a:cxn ang="f98">
                    <a:pos x="f128" y="f129"/>
                  </a:cxn>
                  <a:cxn ang="f98">
                    <a:pos x="f130" y="f131"/>
                  </a:cxn>
                  <a:cxn ang="f98">
                    <a:pos x="f132" y="f131"/>
                  </a:cxn>
                  <a:cxn ang="f98">
                    <a:pos x="f116" y="f127"/>
                  </a:cxn>
                  <a:cxn ang="f98">
                    <a:pos x="f133" y="f134"/>
                  </a:cxn>
                  <a:cxn ang="f98">
                    <a:pos x="f135" y="f134"/>
                  </a:cxn>
                  <a:cxn ang="f98">
                    <a:pos x="f136" y="f124"/>
                  </a:cxn>
                  <a:cxn ang="f98">
                    <a:pos x="f137" y="f122"/>
                  </a:cxn>
                  <a:cxn ang="f98">
                    <a:pos x="f137" y="f120"/>
                  </a:cxn>
                  <a:cxn ang="f98">
                    <a:pos x="f105" y="f120"/>
                  </a:cxn>
                  <a:cxn ang="f98">
                    <a:pos x="f138" y="f139"/>
                  </a:cxn>
                  <a:cxn ang="f98">
                    <a:pos x="f140" y="f114"/>
                  </a:cxn>
                  <a:cxn ang="f98">
                    <a:pos x="f103" y="f114"/>
                  </a:cxn>
                  <a:cxn ang="f98">
                    <a:pos x="f103" y="f141"/>
                  </a:cxn>
                  <a:cxn ang="f98">
                    <a:pos x="f103" y="f104"/>
                  </a:cxn>
                </a:cxnLst>
                <a:rect l="f99" t="f102" r="f100" b="f101"/>
                <a:pathLst>
                  <a:path w="45" h="21">
                    <a:moveTo>
                      <a:pt x="f8" y="f9"/>
                    </a:moveTo>
                    <a:cubicBezTo>
                      <a:pt x="f10" y="f5"/>
                      <a:pt x="f11" y="f8"/>
                      <a:pt x="f10" y="f9"/>
                    </a:cubicBezTo>
                    <a:cubicBezTo>
                      <a:pt x="f12" y="f13"/>
                      <a:pt x="f14" y="f11"/>
                      <a:pt x="f14" y="f8"/>
                    </a:cubicBezTo>
                    <a:cubicBezTo>
                      <a:pt x="f15" y="f9"/>
                      <a:pt x="f15" y="f9"/>
                      <a:pt x="f16" y="f9"/>
                    </a:cubicBezTo>
                    <a:cubicBezTo>
                      <a:pt x="f17" y="f9"/>
                      <a:pt x="f18" y="f11"/>
                      <a:pt x="f18" y="f8"/>
                    </a:cubicBezTo>
                    <a:cubicBezTo>
                      <a:pt x="f19" y="f8"/>
                      <a:pt x="f19" y="f11"/>
                      <a:pt x="f20" y="f8"/>
                    </a:cubicBezTo>
                    <a:cubicBezTo>
                      <a:pt x="f21" y="f9"/>
                      <a:pt x="f22" y="f10"/>
                      <a:pt x="f22" y="f10"/>
                    </a:cubicBezTo>
                    <a:cubicBezTo>
                      <a:pt x="f21" y="f23"/>
                      <a:pt x="f21" y="f23"/>
                      <a:pt x="f24" y="f23"/>
                    </a:cubicBezTo>
                    <a:cubicBezTo>
                      <a:pt x="f25" y="f23"/>
                      <a:pt x="f7" y="f12"/>
                      <a:pt x="f26" y="f23"/>
                    </a:cubicBezTo>
                    <a:cubicBezTo>
                      <a:pt x="f27" y="f23"/>
                      <a:pt x="f28" y="f12"/>
                      <a:pt x="f28" y="f10"/>
                    </a:cubicBezTo>
                    <a:cubicBezTo>
                      <a:pt x="f28" y="f8"/>
                      <a:pt x="f29" y="f8"/>
                      <a:pt x="f29" y="f10"/>
                    </a:cubicBezTo>
                    <a:cubicBezTo>
                      <a:pt x="f29" y="f23"/>
                      <a:pt x="f30" y="f23"/>
                      <a:pt x="f31" y="f23"/>
                    </a:cubicBezTo>
                    <a:cubicBezTo>
                      <a:pt x="f32" y="f10"/>
                      <a:pt x="f33" y="f14"/>
                      <a:pt x="f34" y="f14"/>
                    </a:cubicBezTo>
                    <a:cubicBezTo>
                      <a:pt x="f35" y="f15"/>
                      <a:pt x="f34" y="f16"/>
                      <a:pt x="f36" y="f17"/>
                    </a:cubicBezTo>
                    <a:cubicBezTo>
                      <a:pt x="f35" y="f17"/>
                      <a:pt x="f36" y="f18"/>
                      <a:pt x="f35" y="f19"/>
                    </a:cubicBezTo>
                    <a:cubicBezTo>
                      <a:pt x="f37" y="f20"/>
                      <a:pt x="f38" y="f18"/>
                      <a:pt x="f39" y="f19"/>
                    </a:cubicBezTo>
                    <a:cubicBezTo>
                      <a:pt x="f40" y="f20"/>
                      <a:pt x="f6" y="f20"/>
                      <a:pt x="f41" y="f22"/>
                    </a:cubicBezTo>
                    <a:cubicBezTo>
                      <a:pt x="f39" y="f42"/>
                      <a:pt x="f6" y="f42"/>
                      <a:pt x="f43" y="f25"/>
                    </a:cubicBezTo>
                    <a:cubicBezTo>
                      <a:pt x="f40" y="f7"/>
                      <a:pt x="f39" y="f44"/>
                      <a:pt x="f45" y="f44"/>
                    </a:cubicBezTo>
                    <a:cubicBezTo>
                      <a:pt x="f33" y="f25"/>
                      <a:pt x="f34" y="f24"/>
                      <a:pt x="f32" y="f44"/>
                    </a:cubicBezTo>
                    <a:cubicBezTo>
                      <a:pt x="f29" y="f44"/>
                      <a:pt x="f29" y="f21"/>
                      <a:pt x="f28" y="f22"/>
                    </a:cubicBezTo>
                    <a:cubicBezTo>
                      <a:pt x="f27" y="f22"/>
                      <a:pt x="f42" y="f21"/>
                      <a:pt x="f42" y="f20"/>
                    </a:cubicBezTo>
                    <a:cubicBezTo>
                      <a:pt x="f44" y="f20"/>
                      <a:pt x="f22" y="f19"/>
                      <a:pt x="f21" y="f20"/>
                    </a:cubicBezTo>
                    <a:cubicBezTo>
                      <a:pt x="f20" y="f20"/>
                      <a:pt x="f19" y="f18"/>
                      <a:pt x="f17" y="f19"/>
                    </a:cubicBezTo>
                    <a:cubicBezTo>
                      <a:pt x="f16" y="f19"/>
                      <a:pt x="f19" y="f18"/>
                      <a:pt x="f12" y="f17"/>
                    </a:cubicBezTo>
                    <a:cubicBezTo>
                      <a:pt x="f13" y="f17"/>
                      <a:pt x="f14" y="f15"/>
                      <a:pt x="f12" y="f14"/>
                    </a:cubicBezTo>
                    <a:cubicBezTo>
                      <a:pt x="f23" y="f14"/>
                      <a:pt x="f23" y="f15"/>
                      <a:pt x="f10" y="f14"/>
                    </a:cubicBezTo>
                    <a:cubicBezTo>
                      <a:pt x="f11" y="f12"/>
                      <a:pt x="f9" y="f14"/>
                      <a:pt x="f9" y="f12"/>
                    </a:cubicBezTo>
                    <a:cubicBezTo>
                      <a:pt x="f13" y="f12"/>
                      <a:pt x="f5" y="f14"/>
                      <a:pt x="f13" y="f23"/>
                    </a:cubicBezTo>
                    <a:cubicBezTo>
                      <a:pt x="f9" y="f10"/>
                      <a:pt x="f8" y="f14"/>
                      <a:pt x="f8" y="f23"/>
                    </a:cubicBezTo>
                    <a:cubicBezTo>
                      <a:pt x="f8" y="f11"/>
                      <a:pt x="f11" y="f23"/>
                      <a:pt x="f8" y="f11"/>
                    </a:cubicBezTo>
                    <a:cubicBezTo>
                      <a:pt x="f9" y="f8"/>
                      <a:pt x="f8" y="f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39" name="Sri lanka">
                <a:extLst>
                  <a:ext uri="{FF2B5EF4-FFF2-40B4-BE49-F238E27FC236}">
                    <a16:creationId xmlns:a16="http://schemas.microsoft.com/office/drawing/2014/main" id="{638F6056-ACF0-A14A-40EE-C229DD9F0EF5}"/>
                  </a:ext>
                </a:extLst>
              </p:cNvPr>
              <p:cNvSpPr/>
              <p:nvPr/>
            </p:nvSpPr>
            <p:spPr>
              <a:xfrm>
                <a:off x="8821536" y="4197297"/>
                <a:ext cx="65516" cy="122566"/>
              </a:xfrm>
              <a:custGeom>
                <a:avLst/>
                <a:gdLst>
                  <a:gd name="f0" fmla="val 10800000"/>
                  <a:gd name="f1" fmla="val 5400000"/>
                  <a:gd name="f2" fmla="val 180"/>
                  <a:gd name="f3" fmla="val w"/>
                  <a:gd name="f4" fmla="val h"/>
                  <a:gd name="f5" fmla="val 0"/>
                  <a:gd name="f6" fmla="val 12"/>
                  <a:gd name="f7" fmla="val 25"/>
                  <a:gd name="f8" fmla="val 1"/>
                  <a:gd name="f9" fmla="val 3"/>
                  <a:gd name="f10" fmla="val 2"/>
                  <a:gd name="f11" fmla="val 4"/>
                  <a:gd name="f12" fmla="val 6"/>
                  <a:gd name="f13" fmla="val 5"/>
                  <a:gd name="f14" fmla="val 9"/>
                  <a:gd name="f15" fmla="val 10"/>
                  <a:gd name="f16" fmla="val 11"/>
                  <a:gd name="f17" fmla="val 13"/>
                  <a:gd name="f18" fmla="val 21"/>
                  <a:gd name="f19" fmla="val 22"/>
                  <a:gd name="f20" fmla="val 8"/>
                  <a:gd name="f21" fmla="val 23"/>
                  <a:gd name="f22" fmla="val 7"/>
                  <a:gd name="f23" fmla="val 24"/>
                  <a:gd name="f24" fmla="val 20"/>
                  <a:gd name="f25" fmla="val 19"/>
                  <a:gd name="f26" fmla="+- 0 0 -90"/>
                  <a:gd name="f27" fmla="*/ f3 1 12"/>
                  <a:gd name="f28" fmla="*/ f4 1 25"/>
                  <a:gd name="f29" fmla="+- f7 0 f5"/>
                  <a:gd name="f30" fmla="+- f6 0 f5"/>
                  <a:gd name="f31" fmla="*/ f26 f0 1"/>
                  <a:gd name="f32" fmla="*/ f30 1 12"/>
                  <a:gd name="f33" fmla="*/ f29 1 25"/>
                  <a:gd name="f34" fmla="*/ f31 1 f2"/>
                  <a:gd name="f35" fmla="*/ 1 1 f32"/>
                  <a:gd name="f36" fmla="*/ 1 1 f33"/>
                  <a:gd name="f37" fmla="*/ 3 1 f32"/>
                  <a:gd name="f38" fmla="*/ 6 1 f32"/>
                  <a:gd name="f39" fmla="*/ 5 1 f33"/>
                  <a:gd name="f40" fmla="*/ 11 1 f32"/>
                  <a:gd name="f41" fmla="*/ 12 1 f33"/>
                  <a:gd name="f42" fmla="*/ 10 1 f32"/>
                  <a:gd name="f43" fmla="*/ 22 1 f33"/>
                  <a:gd name="f44" fmla="*/ 5 1 f32"/>
                  <a:gd name="f45" fmla="*/ 24 1 f33"/>
                  <a:gd name="f46" fmla="*/ 19 1 f33"/>
                  <a:gd name="f47" fmla="*/ 0 1 f32"/>
                  <a:gd name="f48" fmla="*/ 13 1 f33"/>
                  <a:gd name="f49" fmla="*/ 10 1 f33"/>
                  <a:gd name="f50" fmla="*/ 7 1 f33"/>
                  <a:gd name="f51" fmla="*/ 2 1 f32"/>
                  <a:gd name="f52" fmla="*/ 3 1 f33"/>
                  <a:gd name="f53" fmla="*/ 2 1 f33"/>
                  <a:gd name="f54" fmla="*/ f6 1 f32"/>
                  <a:gd name="f55" fmla="*/ 0 1 f33"/>
                  <a:gd name="f56" fmla="*/ f7 1 f33"/>
                  <a:gd name="f57" fmla="+- f34 0 f1"/>
                  <a:gd name="f58" fmla="*/ f47 f27 1"/>
                  <a:gd name="f59" fmla="*/ f54 f27 1"/>
                  <a:gd name="f60" fmla="*/ f56 f28 1"/>
                  <a:gd name="f61" fmla="*/ f55 f28 1"/>
                  <a:gd name="f62" fmla="*/ f35 f27 1"/>
                  <a:gd name="f63" fmla="*/ f36 f28 1"/>
                  <a:gd name="f64" fmla="*/ f37 f27 1"/>
                  <a:gd name="f65" fmla="*/ f38 f27 1"/>
                  <a:gd name="f66" fmla="*/ f39 f28 1"/>
                  <a:gd name="f67" fmla="*/ f40 f27 1"/>
                  <a:gd name="f68" fmla="*/ f41 f28 1"/>
                  <a:gd name="f69" fmla="*/ f42 f27 1"/>
                  <a:gd name="f70" fmla="*/ f43 f28 1"/>
                  <a:gd name="f71" fmla="*/ f44 f27 1"/>
                  <a:gd name="f72" fmla="*/ f45 f28 1"/>
                  <a:gd name="f73" fmla="*/ f46 f28 1"/>
                  <a:gd name="f74" fmla="*/ f48 f28 1"/>
                  <a:gd name="f75" fmla="*/ f49 f28 1"/>
                  <a:gd name="f76" fmla="*/ f50 f28 1"/>
                  <a:gd name="f77" fmla="*/ f51 f27 1"/>
                  <a:gd name="f78" fmla="*/ f52 f28 1"/>
                  <a:gd name="f79" fmla="*/ f53 f28 1"/>
                </a:gdLst>
                <a:ahLst/>
                <a:cxnLst>
                  <a:cxn ang="3cd4">
                    <a:pos x="hc" y="t"/>
                  </a:cxn>
                  <a:cxn ang="0">
                    <a:pos x="r" y="vc"/>
                  </a:cxn>
                  <a:cxn ang="cd4">
                    <a:pos x="hc" y="b"/>
                  </a:cxn>
                  <a:cxn ang="cd2">
                    <a:pos x="l" y="vc"/>
                  </a:cxn>
                  <a:cxn ang="f57">
                    <a:pos x="f62" y="f63"/>
                  </a:cxn>
                  <a:cxn ang="f57">
                    <a:pos x="f64" y="f63"/>
                  </a:cxn>
                  <a:cxn ang="f57">
                    <a:pos x="f65" y="f66"/>
                  </a:cxn>
                  <a:cxn ang="f57">
                    <a:pos x="f67" y="f68"/>
                  </a:cxn>
                  <a:cxn ang="f57">
                    <a:pos x="f69" y="f70"/>
                  </a:cxn>
                  <a:cxn ang="f57">
                    <a:pos x="f71" y="f72"/>
                  </a:cxn>
                  <a:cxn ang="f57">
                    <a:pos x="f62" y="f73"/>
                  </a:cxn>
                  <a:cxn ang="f57">
                    <a:pos x="f58" y="f68"/>
                  </a:cxn>
                  <a:cxn ang="f57">
                    <a:pos x="f62" y="f74"/>
                  </a:cxn>
                  <a:cxn ang="f57">
                    <a:pos x="f62" y="f75"/>
                  </a:cxn>
                  <a:cxn ang="f57">
                    <a:pos x="f62" y="f76"/>
                  </a:cxn>
                  <a:cxn ang="f57">
                    <a:pos x="f77" y="f66"/>
                  </a:cxn>
                  <a:cxn ang="f57">
                    <a:pos x="f77" y="f78"/>
                  </a:cxn>
                  <a:cxn ang="f57">
                    <a:pos x="f77" y="f79"/>
                  </a:cxn>
                  <a:cxn ang="f57">
                    <a:pos x="f77" y="f63"/>
                  </a:cxn>
                  <a:cxn ang="f57">
                    <a:pos x="f58" y="f79"/>
                  </a:cxn>
                  <a:cxn ang="f57">
                    <a:pos x="f62" y="f63"/>
                  </a:cxn>
                </a:cxnLst>
                <a:rect l="f58" t="f61" r="f59" b="f60"/>
                <a:pathLst>
                  <a:path w="12" h="25">
                    <a:moveTo>
                      <a:pt x="f8" y="f8"/>
                    </a:moveTo>
                    <a:cubicBezTo>
                      <a:pt x="f8" y="f5"/>
                      <a:pt x="f9" y="f5"/>
                      <a:pt x="f9" y="f8"/>
                    </a:cubicBezTo>
                    <a:cubicBezTo>
                      <a:pt x="f9" y="f10"/>
                      <a:pt x="f11" y="f8"/>
                      <a:pt x="f12" y="f13"/>
                    </a:cubicBezTo>
                    <a:cubicBezTo>
                      <a:pt x="f14" y="f14"/>
                      <a:pt x="f14" y="f15"/>
                      <a:pt x="f16" y="f6"/>
                    </a:cubicBezTo>
                    <a:cubicBezTo>
                      <a:pt x="f6" y="f17"/>
                      <a:pt x="f6" y="f18"/>
                      <a:pt x="f15" y="f19"/>
                    </a:cubicBezTo>
                    <a:cubicBezTo>
                      <a:pt x="f20" y="f21"/>
                      <a:pt x="f22" y="f7"/>
                      <a:pt x="f13" y="f23"/>
                    </a:cubicBezTo>
                    <a:cubicBezTo>
                      <a:pt x="f11" y="f23"/>
                      <a:pt x="f5" y="f24"/>
                      <a:pt x="f8" y="f25"/>
                    </a:cubicBezTo>
                    <a:cubicBezTo>
                      <a:pt x="f8" y="f25"/>
                      <a:pt x="f5" y="f17"/>
                      <a:pt x="f5" y="f6"/>
                    </a:cubicBezTo>
                    <a:cubicBezTo>
                      <a:pt x="f8" y="f6"/>
                      <a:pt x="f8" y="f17"/>
                      <a:pt x="f8" y="f17"/>
                    </a:cubicBezTo>
                    <a:cubicBezTo>
                      <a:pt x="f8" y="f17"/>
                      <a:pt x="f5" y="f16"/>
                      <a:pt x="f8" y="f15"/>
                    </a:cubicBezTo>
                    <a:cubicBezTo>
                      <a:pt x="f10" y="f15"/>
                      <a:pt x="f5" y="f20"/>
                      <a:pt x="f8" y="f22"/>
                    </a:cubicBezTo>
                    <a:cubicBezTo>
                      <a:pt x="f10" y="f12"/>
                      <a:pt x="f8" y="f12"/>
                      <a:pt x="f10" y="f13"/>
                    </a:cubicBezTo>
                    <a:cubicBezTo>
                      <a:pt x="f9" y="f11"/>
                      <a:pt x="f8" y="f11"/>
                      <a:pt x="f10" y="f9"/>
                    </a:cubicBezTo>
                    <a:cubicBezTo>
                      <a:pt x="f10" y="f10"/>
                      <a:pt x="f8" y="f10"/>
                      <a:pt x="f10" y="f10"/>
                    </a:cubicBezTo>
                    <a:cubicBezTo>
                      <a:pt x="f9" y="f10"/>
                      <a:pt x="f9" y="f10"/>
                      <a:pt x="f10" y="f8"/>
                    </a:cubicBezTo>
                    <a:cubicBezTo>
                      <a:pt x="f8" y="f8"/>
                      <a:pt x="f8" y="f10"/>
                      <a:pt x="f5" y="f10"/>
                    </a:cubicBezTo>
                    <a:cubicBezTo>
                      <a:pt x="f5" y="f10"/>
                      <a:pt x="f5" y="f8"/>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40" name="United kingdom">
                <a:extLst>
                  <a:ext uri="{FF2B5EF4-FFF2-40B4-BE49-F238E27FC236}">
                    <a16:creationId xmlns:a16="http://schemas.microsoft.com/office/drawing/2014/main" id="{34211F69-B160-4BCB-A020-1537F2BDAF34}"/>
                  </a:ext>
                </a:extLst>
              </p:cNvPr>
              <p:cNvSpPr/>
              <p:nvPr/>
            </p:nvSpPr>
            <p:spPr>
              <a:xfrm>
                <a:off x="6677405" y="2824096"/>
                <a:ext cx="153637" cy="195279"/>
              </a:xfrm>
              <a:custGeom>
                <a:avLst/>
                <a:gdLst>
                  <a:gd name="f0" fmla="val 10800000"/>
                  <a:gd name="f1" fmla="val 5400000"/>
                  <a:gd name="f2" fmla="val 180"/>
                  <a:gd name="f3" fmla="val w"/>
                  <a:gd name="f4" fmla="val h"/>
                  <a:gd name="f5" fmla="val 0"/>
                  <a:gd name="f6" fmla="val 29"/>
                  <a:gd name="f7" fmla="val 40"/>
                  <a:gd name="f8" fmla="val 6"/>
                  <a:gd name="f9" fmla="val 7"/>
                  <a:gd name="f10" fmla="val 1"/>
                  <a:gd name="f11" fmla="val 8"/>
                  <a:gd name="f12" fmla="val 9"/>
                  <a:gd name="f13" fmla="val 10"/>
                  <a:gd name="f14" fmla="val 11"/>
                  <a:gd name="f15" fmla="val 12"/>
                  <a:gd name="f16" fmla="val 2"/>
                  <a:gd name="f17" fmla="val 3"/>
                  <a:gd name="f18" fmla="val 4"/>
                  <a:gd name="f19" fmla="val 5"/>
                  <a:gd name="f20" fmla="val 13"/>
                  <a:gd name="f21" fmla="val 14"/>
                  <a:gd name="f22" fmla="val 15"/>
                  <a:gd name="f23" fmla="val 16"/>
                  <a:gd name="f24" fmla="val 17"/>
                  <a:gd name="f25" fmla="val 18"/>
                  <a:gd name="f26" fmla="val 19"/>
                  <a:gd name="f27" fmla="val 20"/>
                  <a:gd name="f28" fmla="val 21"/>
                  <a:gd name="f29" fmla="val 23"/>
                  <a:gd name="f30" fmla="val 22"/>
                  <a:gd name="f31" fmla="val 24"/>
                  <a:gd name="f32" fmla="val 25"/>
                  <a:gd name="f33" fmla="val 26"/>
                  <a:gd name="f34" fmla="val 27"/>
                  <a:gd name="f35" fmla="val 28"/>
                  <a:gd name="f36" fmla="val 31"/>
                  <a:gd name="f37" fmla="val 30"/>
                  <a:gd name="f38" fmla="val 32"/>
                  <a:gd name="f39" fmla="val 33"/>
                  <a:gd name="f40" fmla="val 34"/>
                  <a:gd name="f41" fmla="val 35"/>
                  <a:gd name="f42" fmla="val 36"/>
                  <a:gd name="f43" fmla="val 37"/>
                  <a:gd name="f44" fmla="val 38"/>
                  <a:gd name="f45" fmla="val 39"/>
                  <a:gd name="f46" fmla="+- 0 0 -90"/>
                  <a:gd name="f47" fmla="*/ f3 1 29"/>
                  <a:gd name="f48" fmla="*/ f4 1 40"/>
                  <a:gd name="f49" fmla="+- f7 0 f5"/>
                  <a:gd name="f50" fmla="+- f6 0 f5"/>
                  <a:gd name="f51" fmla="*/ f46 f0 1"/>
                  <a:gd name="f52" fmla="*/ f50 1 29"/>
                  <a:gd name="f53" fmla="*/ f49 1 40"/>
                  <a:gd name="f54" fmla="*/ f51 1 f2"/>
                  <a:gd name="f55" fmla="*/ 8 1 f52"/>
                  <a:gd name="f56" fmla="*/ 1 1 f53"/>
                  <a:gd name="f57" fmla="*/ 12 1 f52"/>
                  <a:gd name="f58" fmla="*/ 4 1 f53"/>
                  <a:gd name="f59" fmla="*/ 5 1 f53"/>
                  <a:gd name="f60" fmla="*/ 14 1 f52"/>
                  <a:gd name="f61" fmla="*/ 9 1 f53"/>
                  <a:gd name="f62" fmla="*/ 13 1 f52"/>
                  <a:gd name="f63" fmla="*/ 11 1 f53"/>
                  <a:gd name="f64" fmla="*/ 9 1 f52"/>
                  <a:gd name="f65" fmla="*/ 12 1 f53"/>
                  <a:gd name="f66" fmla="*/ 15 1 f52"/>
                  <a:gd name="f67" fmla="*/ 14 1 f53"/>
                  <a:gd name="f68" fmla="*/ 18 1 f52"/>
                  <a:gd name="f69" fmla="*/ 19 1 f53"/>
                  <a:gd name="f70" fmla="*/ 22 1 f52"/>
                  <a:gd name="f71" fmla="*/ 24 1 f53"/>
                  <a:gd name="f72" fmla="*/ 23 1 f52"/>
                  <a:gd name="f73" fmla="*/ 26 1 f53"/>
                  <a:gd name="f74" fmla="*/ 26 1 f52"/>
                  <a:gd name="f75" fmla="*/ 27 1 f52"/>
                  <a:gd name="f76" fmla="*/ 31 1 f53"/>
                  <a:gd name="f77" fmla="*/ 25 1 f52"/>
                  <a:gd name="f78" fmla="*/ 32 1 f53"/>
                  <a:gd name="f79" fmla="*/ 24 1 f52"/>
                  <a:gd name="f80" fmla="*/ 33 1 f53"/>
                  <a:gd name="f81" fmla="*/ 35 1 f53"/>
                  <a:gd name="f82" fmla="*/ 19 1 f52"/>
                  <a:gd name="f83" fmla="*/ 37 1 f53"/>
                  <a:gd name="f84" fmla="*/ 17 1 f52"/>
                  <a:gd name="f85" fmla="*/ 39 1 f53"/>
                  <a:gd name="f86" fmla="*/ 5 1 f52"/>
                  <a:gd name="f87" fmla="*/ 2 1 f52"/>
                  <a:gd name="f88" fmla="*/ 40 1 f53"/>
                  <a:gd name="f89" fmla="*/ 7 1 f52"/>
                  <a:gd name="f90" fmla="*/ 3 1 f52"/>
                  <a:gd name="f91" fmla="*/ 29 1 f53"/>
                  <a:gd name="f92" fmla="*/ 6 1 f52"/>
                  <a:gd name="f93" fmla="*/ 27 1 f53"/>
                  <a:gd name="f94" fmla="*/ 25 1 f53"/>
                  <a:gd name="f95" fmla="*/ 11 1 f52"/>
                  <a:gd name="f96" fmla="*/ 23 1 f53"/>
                  <a:gd name="f97" fmla="*/ 21 1 f53"/>
                  <a:gd name="f98" fmla="*/ 17 1 f53"/>
                  <a:gd name="f99" fmla="*/ 18 1 f53"/>
                  <a:gd name="f100" fmla="*/ 16 1 f53"/>
                  <a:gd name="f101" fmla="*/ 13 1 f53"/>
                  <a:gd name="f102" fmla="*/ 4 1 f52"/>
                  <a:gd name="f103" fmla="*/ 10 1 f53"/>
                  <a:gd name="f104" fmla="*/ 8 1 f53"/>
                  <a:gd name="f105" fmla="*/ 0 1 f52"/>
                  <a:gd name="f106" fmla="*/ f6 1 f52"/>
                  <a:gd name="f107" fmla="*/ 0 1 f53"/>
                  <a:gd name="f108" fmla="*/ f7 1 f53"/>
                  <a:gd name="f109" fmla="+- f54 0 f1"/>
                  <a:gd name="f110" fmla="*/ f105 f47 1"/>
                  <a:gd name="f111" fmla="*/ f106 f47 1"/>
                  <a:gd name="f112" fmla="*/ f108 f48 1"/>
                  <a:gd name="f113" fmla="*/ f107 f48 1"/>
                  <a:gd name="f114" fmla="*/ f55 f47 1"/>
                  <a:gd name="f115" fmla="*/ f56 f48 1"/>
                  <a:gd name="f116" fmla="*/ f57 f47 1"/>
                  <a:gd name="f117" fmla="*/ f58 f48 1"/>
                  <a:gd name="f118" fmla="*/ f59 f48 1"/>
                  <a:gd name="f119" fmla="*/ f60 f47 1"/>
                  <a:gd name="f120" fmla="*/ f61 f48 1"/>
                  <a:gd name="f121" fmla="*/ f62 f47 1"/>
                  <a:gd name="f122" fmla="*/ f63 f48 1"/>
                  <a:gd name="f123" fmla="*/ f64 f47 1"/>
                  <a:gd name="f124" fmla="*/ f65 f48 1"/>
                  <a:gd name="f125" fmla="*/ f66 f47 1"/>
                  <a:gd name="f126" fmla="*/ f67 f48 1"/>
                  <a:gd name="f127" fmla="*/ f68 f47 1"/>
                  <a:gd name="f128" fmla="*/ f69 f48 1"/>
                  <a:gd name="f129" fmla="*/ f70 f47 1"/>
                  <a:gd name="f130" fmla="*/ f71 f48 1"/>
                  <a:gd name="f131" fmla="*/ f72 f47 1"/>
                  <a:gd name="f132" fmla="*/ f73 f48 1"/>
                  <a:gd name="f133" fmla="*/ f74 f47 1"/>
                  <a:gd name="f134" fmla="*/ f75 f47 1"/>
                  <a:gd name="f135" fmla="*/ f76 f48 1"/>
                  <a:gd name="f136" fmla="*/ f77 f47 1"/>
                  <a:gd name="f137" fmla="*/ f78 f48 1"/>
                  <a:gd name="f138" fmla="*/ f79 f47 1"/>
                  <a:gd name="f139" fmla="*/ f80 f48 1"/>
                  <a:gd name="f140" fmla="*/ f81 f48 1"/>
                  <a:gd name="f141" fmla="*/ f82 f47 1"/>
                  <a:gd name="f142" fmla="*/ f83 f48 1"/>
                  <a:gd name="f143" fmla="*/ f84 f47 1"/>
                  <a:gd name="f144" fmla="*/ f85 f48 1"/>
                  <a:gd name="f145" fmla="*/ f86 f47 1"/>
                  <a:gd name="f146" fmla="*/ f87 f47 1"/>
                  <a:gd name="f147" fmla="*/ f88 f48 1"/>
                  <a:gd name="f148" fmla="*/ f89 f47 1"/>
                  <a:gd name="f149" fmla="*/ f90 f47 1"/>
                  <a:gd name="f150" fmla="*/ f91 f48 1"/>
                  <a:gd name="f151" fmla="*/ f92 f47 1"/>
                  <a:gd name="f152" fmla="*/ f93 f48 1"/>
                  <a:gd name="f153" fmla="*/ f94 f48 1"/>
                  <a:gd name="f154" fmla="*/ f95 f47 1"/>
                  <a:gd name="f155" fmla="*/ f96 f48 1"/>
                  <a:gd name="f156" fmla="*/ f97 f48 1"/>
                  <a:gd name="f157" fmla="*/ f98 f48 1"/>
                  <a:gd name="f158" fmla="*/ f99 f48 1"/>
                  <a:gd name="f159" fmla="*/ f100 f48 1"/>
                  <a:gd name="f160" fmla="*/ f101 f48 1"/>
                  <a:gd name="f161" fmla="*/ f102 f47 1"/>
                  <a:gd name="f162" fmla="*/ f103 f48 1"/>
                  <a:gd name="f163" fmla="*/ f104 f48 1"/>
                </a:gdLst>
                <a:ahLst/>
                <a:cxnLst>
                  <a:cxn ang="3cd4">
                    <a:pos x="hc" y="t"/>
                  </a:cxn>
                  <a:cxn ang="0">
                    <a:pos x="r" y="vc"/>
                  </a:cxn>
                  <a:cxn ang="cd4">
                    <a:pos x="hc" y="b"/>
                  </a:cxn>
                  <a:cxn ang="cd2">
                    <a:pos x="l" y="vc"/>
                  </a:cxn>
                  <a:cxn ang="f109">
                    <a:pos x="f114" y="f115"/>
                  </a:cxn>
                  <a:cxn ang="f109">
                    <a:pos x="f116" y="f115"/>
                  </a:cxn>
                  <a:cxn ang="f109">
                    <a:pos x="f114" y="f117"/>
                  </a:cxn>
                  <a:cxn ang="f109">
                    <a:pos x="f114" y="f118"/>
                  </a:cxn>
                  <a:cxn ang="f109">
                    <a:pos x="f119" y="f118"/>
                  </a:cxn>
                  <a:cxn ang="f109">
                    <a:pos x="f119" y="f120"/>
                  </a:cxn>
                  <a:cxn ang="f109">
                    <a:pos x="f121" y="f122"/>
                  </a:cxn>
                  <a:cxn ang="f109">
                    <a:pos x="f123" y="f124"/>
                  </a:cxn>
                  <a:cxn ang="f109">
                    <a:pos x="f125" y="f126"/>
                  </a:cxn>
                  <a:cxn ang="f109">
                    <a:pos x="f127" y="f128"/>
                  </a:cxn>
                  <a:cxn ang="f109">
                    <a:pos x="f129" y="f130"/>
                  </a:cxn>
                  <a:cxn ang="f109">
                    <a:pos x="f131" y="f132"/>
                  </a:cxn>
                  <a:cxn ang="f109">
                    <a:pos x="f133" y="f132"/>
                  </a:cxn>
                  <a:cxn ang="f109">
                    <a:pos x="f134" y="f135"/>
                  </a:cxn>
                  <a:cxn ang="f109">
                    <a:pos x="f136" y="f137"/>
                  </a:cxn>
                  <a:cxn ang="f109">
                    <a:pos x="f138" y="f139"/>
                  </a:cxn>
                  <a:cxn ang="f109">
                    <a:pos x="f134" y="f140"/>
                  </a:cxn>
                  <a:cxn ang="f109">
                    <a:pos x="f141" y="f142"/>
                  </a:cxn>
                  <a:cxn ang="f109">
                    <a:pos x="f143" y="f142"/>
                  </a:cxn>
                  <a:cxn ang="f109">
                    <a:pos x="f121" y="f142"/>
                  </a:cxn>
                  <a:cxn ang="f109">
                    <a:pos x="f123" y="f144"/>
                  </a:cxn>
                  <a:cxn ang="f109">
                    <a:pos x="f145" y="f144"/>
                  </a:cxn>
                  <a:cxn ang="f109">
                    <a:pos x="f146" y="f147"/>
                  </a:cxn>
                  <a:cxn ang="f109">
                    <a:pos x="f145" y="f142"/>
                  </a:cxn>
                  <a:cxn ang="f109">
                    <a:pos x="f123" y="f140"/>
                  </a:cxn>
                  <a:cxn ang="f109">
                    <a:pos x="f121" y="f137"/>
                  </a:cxn>
                  <a:cxn ang="f109">
                    <a:pos x="f114" y="f139"/>
                  </a:cxn>
                  <a:cxn ang="f109">
                    <a:pos x="f148" y="f137"/>
                  </a:cxn>
                  <a:cxn ang="f109">
                    <a:pos x="f149" y="f137"/>
                  </a:cxn>
                  <a:cxn ang="f109">
                    <a:pos x="f114" y="f150"/>
                  </a:cxn>
                  <a:cxn ang="f109">
                    <a:pos x="f151" y="f152"/>
                  </a:cxn>
                  <a:cxn ang="f109">
                    <a:pos x="f148" y="f153"/>
                  </a:cxn>
                  <a:cxn ang="f109">
                    <a:pos x="f123" y="f153"/>
                  </a:cxn>
                  <a:cxn ang="f109">
                    <a:pos x="f154" y="f130"/>
                  </a:cxn>
                  <a:cxn ang="f109">
                    <a:pos x="f116" y="f155"/>
                  </a:cxn>
                  <a:cxn ang="f109">
                    <a:pos x="f154" y="f156"/>
                  </a:cxn>
                  <a:cxn ang="f109">
                    <a:pos x="f154" y="f157"/>
                  </a:cxn>
                  <a:cxn ang="f109">
                    <a:pos x="f114" y="f158"/>
                  </a:cxn>
                  <a:cxn ang="f109">
                    <a:pos x="f145" y="f128"/>
                  </a:cxn>
                  <a:cxn ang="f109">
                    <a:pos x="f145" y="f159"/>
                  </a:cxn>
                  <a:cxn ang="f109">
                    <a:pos x="f148" y="f160"/>
                  </a:cxn>
                  <a:cxn ang="f109">
                    <a:pos x="f161" y="f160"/>
                  </a:cxn>
                  <a:cxn ang="f109">
                    <a:pos x="f149" y="f160"/>
                  </a:cxn>
                  <a:cxn ang="f109">
                    <a:pos x="f161" y="f162"/>
                  </a:cxn>
                  <a:cxn ang="f109">
                    <a:pos x="f149" y="f163"/>
                  </a:cxn>
                  <a:cxn ang="f109">
                    <a:pos x="f161" y="f118"/>
                  </a:cxn>
                  <a:cxn ang="f109">
                    <a:pos x="f151" y="f117"/>
                  </a:cxn>
                  <a:cxn ang="f109">
                    <a:pos x="f151" y="f115"/>
                  </a:cxn>
                </a:cxnLst>
                <a:rect l="f110" t="f113" r="f111" b="f112"/>
                <a:pathLst>
                  <a:path w="29" h="40">
                    <a:moveTo>
                      <a:pt x="f8" y="f5"/>
                    </a:moveTo>
                    <a:cubicBezTo>
                      <a:pt x="f9" y="f5"/>
                      <a:pt x="f9" y="f5"/>
                      <a:pt x="f9" y="f10"/>
                    </a:cubicBezTo>
                    <a:cubicBezTo>
                      <a:pt x="f9" y="f10"/>
                      <a:pt x="f11" y="f5"/>
                      <a:pt x="f11" y="f10"/>
                    </a:cubicBezTo>
                    <a:cubicBezTo>
                      <a:pt x="f11" y="f10"/>
                      <a:pt x="f11" y="f10"/>
                      <a:pt x="f12" y="f10"/>
                    </a:cubicBezTo>
                    <a:cubicBezTo>
                      <a:pt x="f13" y="f10"/>
                      <a:pt x="f14" y="f10"/>
                      <a:pt x="f14" y="f10"/>
                    </a:cubicBezTo>
                    <a:cubicBezTo>
                      <a:pt x="f14" y="f5"/>
                      <a:pt x="f15" y="f5"/>
                      <a:pt x="f15" y="f10"/>
                    </a:cubicBezTo>
                    <a:cubicBezTo>
                      <a:pt x="f14" y="f10"/>
                      <a:pt x="f15" y="f16"/>
                      <a:pt x="f14" y="f16"/>
                    </a:cubicBezTo>
                    <a:cubicBezTo>
                      <a:pt x="f14" y="f16"/>
                      <a:pt x="f13" y="f17"/>
                      <a:pt x="f12" y="f17"/>
                    </a:cubicBezTo>
                    <a:cubicBezTo>
                      <a:pt x="f12" y="f18"/>
                      <a:pt x="f11" y="f18"/>
                      <a:pt x="f11" y="f18"/>
                    </a:cubicBezTo>
                    <a:cubicBezTo>
                      <a:pt x="f12" y="f18"/>
                      <a:pt x="f13" y="f18"/>
                      <a:pt x="f12" y="f18"/>
                    </a:cubicBezTo>
                    <a:cubicBezTo>
                      <a:pt x="f12" y="f19"/>
                      <a:pt x="f12" y="f19"/>
                      <a:pt x="f12" y="f19"/>
                    </a:cubicBezTo>
                    <a:cubicBezTo>
                      <a:pt x="f11" y="f19"/>
                      <a:pt x="f12" y="f19"/>
                      <a:pt x="f11" y="f19"/>
                    </a:cubicBezTo>
                    <a:cubicBezTo>
                      <a:pt x="f11" y="f8"/>
                      <a:pt x="f12" y="f19"/>
                      <a:pt x="f12" y="f19"/>
                    </a:cubicBezTo>
                    <a:cubicBezTo>
                      <a:pt x="f13" y="f19"/>
                      <a:pt x="f14" y="f19"/>
                      <a:pt x="f15" y="f19"/>
                    </a:cubicBezTo>
                    <a:cubicBezTo>
                      <a:pt x="f20" y="f19"/>
                      <a:pt x="f20" y="f19"/>
                      <a:pt x="f21" y="f19"/>
                    </a:cubicBezTo>
                    <a:cubicBezTo>
                      <a:pt x="f22" y="f19"/>
                      <a:pt x="f23" y="f19"/>
                      <a:pt x="f23" y="f8"/>
                    </a:cubicBezTo>
                    <a:cubicBezTo>
                      <a:pt x="f23" y="f8"/>
                      <a:pt x="f22" y="f9"/>
                      <a:pt x="f22" y="f9"/>
                    </a:cubicBezTo>
                    <a:cubicBezTo>
                      <a:pt x="f22" y="f11"/>
                      <a:pt x="f22" y="f11"/>
                      <a:pt x="f21" y="f12"/>
                    </a:cubicBezTo>
                    <a:cubicBezTo>
                      <a:pt x="f21" y="f13"/>
                      <a:pt x="f20" y="f13"/>
                      <a:pt x="f15" y="f13"/>
                    </a:cubicBezTo>
                    <a:cubicBezTo>
                      <a:pt x="f14" y="f13"/>
                      <a:pt x="f14" y="f14"/>
                      <a:pt x="f14" y="f14"/>
                    </a:cubicBezTo>
                    <a:cubicBezTo>
                      <a:pt x="f14" y="f14"/>
                      <a:pt x="f15" y="f13"/>
                      <a:pt x="f20" y="f14"/>
                    </a:cubicBezTo>
                    <a:cubicBezTo>
                      <a:pt x="f20" y="f15"/>
                      <a:pt x="f20" y="f14"/>
                      <a:pt x="f20" y="f15"/>
                    </a:cubicBezTo>
                    <a:cubicBezTo>
                      <a:pt x="f15" y="f15"/>
                      <a:pt x="f15" y="f14"/>
                      <a:pt x="f14" y="f15"/>
                    </a:cubicBezTo>
                    <a:cubicBezTo>
                      <a:pt x="f14" y="f20"/>
                      <a:pt x="f12" y="f15"/>
                      <a:pt x="f12" y="f15"/>
                    </a:cubicBezTo>
                    <a:cubicBezTo>
                      <a:pt x="f12" y="f15"/>
                      <a:pt x="f12" y="f20"/>
                      <a:pt x="f14" y="f20"/>
                    </a:cubicBezTo>
                    <a:cubicBezTo>
                      <a:pt x="f20" y="f20"/>
                      <a:pt x="f15" y="f15"/>
                      <a:pt x="f21" y="f20"/>
                    </a:cubicBezTo>
                    <a:cubicBezTo>
                      <a:pt x="f22" y="f21"/>
                      <a:pt x="f21" y="f20"/>
                      <a:pt x="f22" y="f21"/>
                    </a:cubicBezTo>
                    <a:cubicBezTo>
                      <a:pt x="f23" y="f22"/>
                      <a:pt x="f23" y="f21"/>
                      <a:pt x="f23" y="f23"/>
                    </a:cubicBezTo>
                    <a:cubicBezTo>
                      <a:pt x="f24" y="f24"/>
                      <a:pt x="f24" y="f24"/>
                      <a:pt x="f24" y="f25"/>
                    </a:cubicBezTo>
                    <a:cubicBezTo>
                      <a:pt x="f24" y="f26"/>
                      <a:pt x="f25" y="f26"/>
                      <a:pt x="f25" y="f26"/>
                    </a:cubicBezTo>
                    <a:cubicBezTo>
                      <a:pt x="f27" y="f26"/>
                      <a:pt x="f28" y="f28"/>
                      <a:pt x="f28" y="f28"/>
                    </a:cubicBezTo>
                    <a:cubicBezTo>
                      <a:pt x="f29" y="f30"/>
                      <a:pt x="f28" y="f28"/>
                      <a:pt x="f28" y="f30"/>
                    </a:cubicBezTo>
                    <a:cubicBezTo>
                      <a:pt x="f30" y="f29"/>
                      <a:pt x="f29" y="f31"/>
                      <a:pt x="f30" y="f31"/>
                    </a:cubicBezTo>
                    <a:cubicBezTo>
                      <a:pt x="f30" y="f31"/>
                      <a:pt x="f28" y="f29"/>
                      <a:pt x="f28" y="f29"/>
                    </a:cubicBezTo>
                    <a:cubicBezTo>
                      <a:pt x="f30" y="f31"/>
                      <a:pt x="f30" y="f31"/>
                      <a:pt x="f29" y="f31"/>
                    </a:cubicBezTo>
                    <a:cubicBezTo>
                      <a:pt x="f31" y="f32"/>
                      <a:pt x="f31" y="f33"/>
                      <a:pt x="f29" y="f33"/>
                    </a:cubicBezTo>
                    <a:cubicBezTo>
                      <a:pt x="f30" y="f34"/>
                      <a:pt x="f30" y="f33"/>
                      <a:pt x="f29" y="f34"/>
                    </a:cubicBezTo>
                    <a:cubicBezTo>
                      <a:pt x="f29" y="f35"/>
                      <a:pt x="f29" y="f35"/>
                      <a:pt x="f31" y="f34"/>
                    </a:cubicBezTo>
                    <a:cubicBezTo>
                      <a:pt x="f31" y="f33"/>
                      <a:pt x="f32" y="f33"/>
                      <a:pt x="f33" y="f33"/>
                    </a:cubicBezTo>
                    <a:cubicBezTo>
                      <a:pt x="f34" y="f33"/>
                      <a:pt x="f6" y="f35"/>
                      <a:pt x="f35" y="f6"/>
                    </a:cubicBezTo>
                    <a:cubicBezTo>
                      <a:pt x="f35" y="f36"/>
                      <a:pt x="f6" y="f37"/>
                      <a:pt x="f35" y="f37"/>
                    </a:cubicBezTo>
                    <a:cubicBezTo>
                      <a:pt x="f34" y="f36"/>
                      <a:pt x="f34" y="f36"/>
                      <a:pt x="f34" y="f36"/>
                    </a:cubicBezTo>
                    <a:cubicBezTo>
                      <a:pt x="f34" y="f36"/>
                      <a:pt x="f34" y="f36"/>
                      <a:pt x="f34" y="f38"/>
                    </a:cubicBezTo>
                    <a:cubicBezTo>
                      <a:pt x="f33" y="f38"/>
                      <a:pt x="f33" y="f36"/>
                      <a:pt x="f33" y="f36"/>
                    </a:cubicBezTo>
                    <a:cubicBezTo>
                      <a:pt x="f33" y="f36"/>
                      <a:pt x="f33" y="f38"/>
                      <a:pt x="f32" y="f38"/>
                    </a:cubicBezTo>
                    <a:cubicBezTo>
                      <a:pt x="f32" y="f38"/>
                      <a:pt x="f33" y="f38"/>
                      <a:pt x="f33" y="f39"/>
                    </a:cubicBezTo>
                    <a:cubicBezTo>
                      <a:pt x="f32" y="f39"/>
                      <a:pt x="f32" y="f39"/>
                      <a:pt x="f31" y="f39"/>
                    </a:cubicBezTo>
                    <a:cubicBezTo>
                      <a:pt x="f31" y="f39"/>
                      <a:pt x="f31" y="f40"/>
                      <a:pt x="f31" y="f39"/>
                    </a:cubicBezTo>
                    <a:cubicBezTo>
                      <a:pt x="f31" y="f40"/>
                      <a:pt x="f32" y="f40"/>
                      <a:pt x="f33" y="f40"/>
                    </a:cubicBezTo>
                    <a:cubicBezTo>
                      <a:pt x="f34" y="f40"/>
                      <a:pt x="f35" y="f39"/>
                      <a:pt x="f35" y="f40"/>
                    </a:cubicBezTo>
                    <a:cubicBezTo>
                      <a:pt x="f35" y="f40"/>
                      <a:pt x="f35" y="f41"/>
                      <a:pt x="f34" y="f41"/>
                    </a:cubicBezTo>
                    <a:cubicBezTo>
                      <a:pt x="f33" y="f41"/>
                      <a:pt x="f33" y="f42"/>
                      <a:pt x="f32" y="f42"/>
                    </a:cubicBezTo>
                    <a:cubicBezTo>
                      <a:pt x="f32" y="f42"/>
                      <a:pt x="f32" y="f43"/>
                      <a:pt x="f29" y="f42"/>
                    </a:cubicBezTo>
                    <a:cubicBezTo>
                      <a:pt x="f28" y="f42"/>
                      <a:pt x="f26" y="f43"/>
                      <a:pt x="f26" y="f43"/>
                    </a:cubicBezTo>
                    <a:cubicBezTo>
                      <a:pt x="f26" y="f42"/>
                      <a:pt x="f25" y="f43"/>
                      <a:pt x="f25" y="f42"/>
                    </a:cubicBezTo>
                    <a:cubicBezTo>
                      <a:pt x="f24" y="f42"/>
                      <a:pt x="f24" y="f42"/>
                      <a:pt x="f24" y="f42"/>
                    </a:cubicBezTo>
                    <a:cubicBezTo>
                      <a:pt x="f25" y="f43"/>
                      <a:pt x="f24" y="f43"/>
                      <a:pt x="f24" y="f43"/>
                    </a:cubicBezTo>
                    <a:cubicBezTo>
                      <a:pt x="f23" y="f43"/>
                      <a:pt x="f22" y="f43"/>
                      <a:pt x="f22" y="f43"/>
                    </a:cubicBezTo>
                    <a:cubicBezTo>
                      <a:pt x="f23" y="f43"/>
                      <a:pt x="f22" y="f44"/>
                      <a:pt x="f21" y="f44"/>
                    </a:cubicBezTo>
                    <a:cubicBezTo>
                      <a:pt x="f20" y="f43"/>
                      <a:pt x="f20" y="f44"/>
                      <a:pt x="f20" y="f43"/>
                    </a:cubicBezTo>
                    <a:cubicBezTo>
                      <a:pt x="f15" y="f43"/>
                      <a:pt x="f15" y="f43"/>
                      <a:pt x="f14" y="f43"/>
                    </a:cubicBezTo>
                    <a:cubicBezTo>
                      <a:pt x="f13" y="f43"/>
                      <a:pt x="f12" y="f43"/>
                      <a:pt x="f12" y="f43"/>
                    </a:cubicBezTo>
                    <a:cubicBezTo>
                      <a:pt x="f12" y="f44"/>
                      <a:pt x="f12" y="f45"/>
                      <a:pt x="f12" y="f45"/>
                    </a:cubicBezTo>
                    <a:cubicBezTo>
                      <a:pt x="f11" y="f45"/>
                      <a:pt x="f11" y="f45"/>
                      <a:pt x="f9" y="f45"/>
                    </a:cubicBezTo>
                    <a:cubicBezTo>
                      <a:pt x="f9" y="f44"/>
                      <a:pt x="f8" y="f45"/>
                      <a:pt x="f8" y="f44"/>
                    </a:cubicBezTo>
                    <a:cubicBezTo>
                      <a:pt x="f9" y="f44"/>
                      <a:pt x="f19" y="f45"/>
                      <a:pt x="f19" y="f45"/>
                    </a:cubicBezTo>
                    <a:cubicBezTo>
                      <a:pt x="f19" y="f44"/>
                      <a:pt x="f19" y="f45"/>
                      <a:pt x="f18" y="f45"/>
                    </a:cubicBezTo>
                    <a:cubicBezTo>
                      <a:pt x="f17" y="f45"/>
                      <a:pt x="f18" y="f7"/>
                      <a:pt x="f17" y="f7"/>
                    </a:cubicBezTo>
                    <a:cubicBezTo>
                      <a:pt x="f17" y="f7"/>
                      <a:pt x="f16" y="f45"/>
                      <a:pt x="f16" y="f7"/>
                    </a:cubicBezTo>
                    <a:cubicBezTo>
                      <a:pt x="f10" y="f7"/>
                      <a:pt x="f5" y="f45"/>
                      <a:pt x="f10" y="f45"/>
                    </a:cubicBezTo>
                    <a:cubicBezTo>
                      <a:pt x="f16" y="f45"/>
                      <a:pt x="f17" y="f45"/>
                      <a:pt x="f17" y="f44"/>
                    </a:cubicBezTo>
                    <a:cubicBezTo>
                      <a:pt x="f18" y="f43"/>
                      <a:pt x="f18" y="f43"/>
                      <a:pt x="f19" y="f43"/>
                    </a:cubicBezTo>
                    <a:cubicBezTo>
                      <a:pt x="f8" y="f42"/>
                      <a:pt x="f19" y="f41"/>
                      <a:pt x="f8" y="f41"/>
                    </a:cubicBezTo>
                    <a:cubicBezTo>
                      <a:pt x="f9" y="f42"/>
                      <a:pt x="f8" y="f41"/>
                      <a:pt x="f9" y="f41"/>
                    </a:cubicBezTo>
                    <a:cubicBezTo>
                      <a:pt x="f12" y="f40"/>
                      <a:pt x="f12" y="f40"/>
                      <a:pt x="f12" y="f41"/>
                    </a:cubicBezTo>
                    <a:cubicBezTo>
                      <a:pt x="f13" y="f41"/>
                      <a:pt x="f14" y="f41"/>
                      <a:pt x="f14" y="f40"/>
                    </a:cubicBezTo>
                    <a:cubicBezTo>
                      <a:pt x="f14" y="f40"/>
                      <a:pt x="f15" y="f39"/>
                      <a:pt x="f15" y="f39"/>
                    </a:cubicBezTo>
                    <a:cubicBezTo>
                      <a:pt x="f20" y="f40"/>
                      <a:pt x="f15" y="f39"/>
                      <a:pt x="f20" y="f38"/>
                    </a:cubicBezTo>
                    <a:cubicBezTo>
                      <a:pt x="f15" y="f39"/>
                      <a:pt x="f15" y="f39"/>
                      <a:pt x="f14" y="f39"/>
                    </a:cubicBezTo>
                    <a:cubicBezTo>
                      <a:pt x="f14" y="f39"/>
                      <a:pt x="f14" y="f40"/>
                      <a:pt x="f13" y="f40"/>
                    </a:cubicBezTo>
                    <a:cubicBezTo>
                      <a:pt x="f12" y="f40"/>
                      <a:pt x="f11" y="f39"/>
                      <a:pt x="f11" y="f39"/>
                    </a:cubicBezTo>
                    <a:cubicBezTo>
                      <a:pt x="f11" y="f39"/>
                      <a:pt x="f11" y="f39"/>
                      <a:pt x="f9" y="f39"/>
                    </a:cubicBezTo>
                    <a:cubicBezTo>
                      <a:pt x="f9" y="f39"/>
                      <a:pt x="f8" y="f39"/>
                      <a:pt x="f9" y="f39"/>
                    </a:cubicBezTo>
                    <a:cubicBezTo>
                      <a:pt x="f9" y="f39"/>
                      <a:pt x="f9" y="f39"/>
                      <a:pt x="f9" y="f38"/>
                    </a:cubicBezTo>
                    <a:cubicBezTo>
                      <a:pt x="f8" y="f38"/>
                      <a:pt x="f8" y="f38"/>
                      <a:pt x="f19" y="f38"/>
                    </a:cubicBezTo>
                    <a:cubicBezTo>
                      <a:pt x="f19" y="f38"/>
                      <a:pt x="f18" y="f39"/>
                      <a:pt x="f18" y="f38"/>
                    </a:cubicBezTo>
                    <a:cubicBezTo>
                      <a:pt x="f18" y="f38"/>
                      <a:pt x="f17" y="f39"/>
                      <a:pt x="f17" y="f38"/>
                    </a:cubicBezTo>
                    <a:cubicBezTo>
                      <a:pt x="f18" y="f38"/>
                      <a:pt x="f16" y="f36"/>
                      <a:pt x="f17" y="f36"/>
                    </a:cubicBezTo>
                    <a:cubicBezTo>
                      <a:pt x="f18" y="f36"/>
                      <a:pt x="f19" y="f37"/>
                      <a:pt x="f19" y="f37"/>
                    </a:cubicBezTo>
                    <a:cubicBezTo>
                      <a:pt x="f8" y="f37"/>
                      <a:pt x="f9" y="f37"/>
                      <a:pt x="f11" y="f6"/>
                    </a:cubicBezTo>
                    <a:cubicBezTo>
                      <a:pt x="f11" y="f35"/>
                      <a:pt x="f9" y="f35"/>
                      <a:pt x="f11" y="f35"/>
                    </a:cubicBezTo>
                    <a:cubicBezTo>
                      <a:pt x="f11" y="f34"/>
                      <a:pt x="f8" y="f35"/>
                      <a:pt x="f11" y="f34"/>
                    </a:cubicBezTo>
                    <a:cubicBezTo>
                      <a:pt x="f9" y="f34"/>
                      <a:pt x="f8" y="f34"/>
                      <a:pt x="f8" y="f34"/>
                    </a:cubicBezTo>
                    <a:cubicBezTo>
                      <a:pt x="f8" y="f35"/>
                      <a:pt x="f8" y="f34"/>
                      <a:pt x="f19" y="f34"/>
                    </a:cubicBezTo>
                    <a:cubicBezTo>
                      <a:pt x="f19" y="f34"/>
                      <a:pt x="f19" y="f34"/>
                      <a:pt x="f8" y="f34"/>
                    </a:cubicBezTo>
                    <a:cubicBezTo>
                      <a:pt x="f9" y="f33"/>
                      <a:pt x="f8" y="f33"/>
                      <a:pt x="f9" y="f32"/>
                    </a:cubicBezTo>
                    <a:cubicBezTo>
                      <a:pt x="f11" y="f32"/>
                      <a:pt x="f18" y="f32"/>
                      <a:pt x="f8" y="f32"/>
                    </a:cubicBezTo>
                    <a:cubicBezTo>
                      <a:pt x="f9" y="f31"/>
                      <a:pt x="f11" y="f32"/>
                      <a:pt x="f9" y="f32"/>
                    </a:cubicBezTo>
                    <a:cubicBezTo>
                      <a:pt x="f9" y="f33"/>
                      <a:pt x="f11" y="f32"/>
                      <a:pt x="f12" y="f32"/>
                    </a:cubicBezTo>
                    <a:cubicBezTo>
                      <a:pt x="f12" y="f32"/>
                      <a:pt x="f12" y="f32"/>
                      <a:pt x="f13" y="f32"/>
                    </a:cubicBezTo>
                    <a:cubicBezTo>
                      <a:pt x="f14" y="f32"/>
                      <a:pt x="f14" y="f32"/>
                      <a:pt x="f14" y="f32"/>
                    </a:cubicBezTo>
                    <a:cubicBezTo>
                      <a:pt x="f14" y="f32"/>
                      <a:pt x="f14" y="f32"/>
                      <a:pt x="f14" y="f31"/>
                    </a:cubicBezTo>
                    <a:cubicBezTo>
                      <a:pt x="f15" y="f31"/>
                      <a:pt x="f15" y="f33"/>
                      <a:pt x="f20" y="f32"/>
                    </a:cubicBezTo>
                    <a:cubicBezTo>
                      <a:pt x="f15" y="f32"/>
                      <a:pt x="f14" y="f31"/>
                      <a:pt x="f14" y="f31"/>
                    </a:cubicBezTo>
                    <a:cubicBezTo>
                      <a:pt x="f14" y="f29"/>
                      <a:pt x="f15" y="f29"/>
                      <a:pt x="f15" y="f29"/>
                    </a:cubicBezTo>
                    <a:cubicBezTo>
                      <a:pt x="f15" y="f29"/>
                      <a:pt x="f14" y="f29"/>
                      <a:pt x="f15" y="f30"/>
                    </a:cubicBezTo>
                    <a:cubicBezTo>
                      <a:pt x="f15" y="f28"/>
                      <a:pt x="f20" y="f28"/>
                      <a:pt x="f15" y="f28"/>
                    </a:cubicBezTo>
                    <a:cubicBezTo>
                      <a:pt x="f14" y="f28"/>
                      <a:pt x="f14" y="f27"/>
                      <a:pt x="f14" y="f28"/>
                    </a:cubicBezTo>
                    <a:cubicBezTo>
                      <a:pt x="f14" y="f28"/>
                      <a:pt x="f14" y="f30"/>
                      <a:pt x="f13" y="f28"/>
                    </a:cubicBezTo>
                    <a:cubicBezTo>
                      <a:pt x="f12" y="f26"/>
                      <a:pt x="f13" y="f26"/>
                      <a:pt x="f13" y="f25"/>
                    </a:cubicBezTo>
                    <a:cubicBezTo>
                      <a:pt x="f14" y="f25"/>
                      <a:pt x="f14" y="f24"/>
                      <a:pt x="f14" y="f24"/>
                    </a:cubicBezTo>
                    <a:cubicBezTo>
                      <a:pt x="f14" y="f24"/>
                      <a:pt x="f13" y="f25"/>
                      <a:pt x="f13" y="f24"/>
                    </a:cubicBezTo>
                    <a:cubicBezTo>
                      <a:pt x="f13" y="f24"/>
                      <a:pt x="f13" y="f25"/>
                      <a:pt x="f12" y="f25"/>
                    </a:cubicBezTo>
                    <a:cubicBezTo>
                      <a:pt x="f12" y="f24"/>
                      <a:pt x="f11" y="f26"/>
                      <a:pt x="f11" y="f25"/>
                    </a:cubicBezTo>
                    <a:cubicBezTo>
                      <a:pt x="f9" y="f24"/>
                      <a:pt x="f9" y="f26"/>
                      <a:pt x="f8" y="f25"/>
                    </a:cubicBezTo>
                    <a:cubicBezTo>
                      <a:pt x="f8" y="f25"/>
                      <a:pt x="f19" y="f25"/>
                      <a:pt x="f19" y="f25"/>
                    </a:cubicBezTo>
                    <a:cubicBezTo>
                      <a:pt x="f19" y="f25"/>
                      <a:pt x="f19" y="f26"/>
                      <a:pt x="f19" y="f26"/>
                    </a:cubicBezTo>
                    <a:cubicBezTo>
                      <a:pt x="f19" y="f25"/>
                      <a:pt x="f18" y="f24"/>
                      <a:pt x="f18" y="f24"/>
                    </a:cubicBezTo>
                    <a:cubicBezTo>
                      <a:pt x="f18" y="f24"/>
                      <a:pt x="f19" y="f25"/>
                      <a:pt x="f19" y="f24"/>
                    </a:cubicBezTo>
                    <a:cubicBezTo>
                      <a:pt x="f19" y="f24"/>
                      <a:pt x="f19" y="f24"/>
                      <a:pt x="f19" y="f23"/>
                    </a:cubicBezTo>
                    <a:cubicBezTo>
                      <a:pt x="f8" y="f23"/>
                      <a:pt x="f8" y="f22"/>
                      <a:pt x="f8" y="f22"/>
                    </a:cubicBezTo>
                    <a:cubicBezTo>
                      <a:pt x="f9" y="f22"/>
                      <a:pt x="f19" y="f21"/>
                      <a:pt x="f19" y="f20"/>
                    </a:cubicBezTo>
                    <a:cubicBezTo>
                      <a:pt x="f8" y="f20"/>
                      <a:pt x="f9" y="f20"/>
                      <a:pt x="f9" y="f20"/>
                    </a:cubicBezTo>
                    <a:cubicBezTo>
                      <a:pt x="f9" y="f20"/>
                      <a:pt x="f19" y="f20"/>
                      <a:pt x="f8" y="f15"/>
                    </a:cubicBezTo>
                    <a:cubicBezTo>
                      <a:pt x="f19" y="f20"/>
                      <a:pt x="f18" y="f21"/>
                      <a:pt x="f18" y="f20"/>
                    </a:cubicBezTo>
                    <a:cubicBezTo>
                      <a:pt x="f18" y="f15"/>
                      <a:pt x="f18" y="f20"/>
                      <a:pt x="f18" y="f20"/>
                    </a:cubicBezTo>
                    <a:cubicBezTo>
                      <a:pt x="f18" y="f21"/>
                      <a:pt x="f17" y="f21"/>
                      <a:pt x="f17" y="f22"/>
                    </a:cubicBezTo>
                    <a:cubicBezTo>
                      <a:pt x="f17" y="f23"/>
                      <a:pt x="f16" y="f23"/>
                      <a:pt x="f17" y="f22"/>
                    </a:cubicBezTo>
                    <a:cubicBezTo>
                      <a:pt x="f17" y="f21"/>
                      <a:pt x="f17" y="f20"/>
                      <a:pt x="f17" y="f20"/>
                    </a:cubicBezTo>
                    <a:cubicBezTo>
                      <a:pt x="f17" y="f15"/>
                      <a:pt x="f17" y="f20"/>
                      <a:pt x="f17" y="f15"/>
                    </a:cubicBezTo>
                    <a:cubicBezTo>
                      <a:pt x="f18" y="f14"/>
                      <a:pt x="f17" y="f13"/>
                      <a:pt x="f18" y="f13"/>
                    </a:cubicBezTo>
                    <a:cubicBezTo>
                      <a:pt x="f8" y="f13"/>
                      <a:pt x="f17" y="f14"/>
                      <a:pt x="f18" y="f13"/>
                    </a:cubicBezTo>
                    <a:cubicBezTo>
                      <a:pt x="f19" y="f12"/>
                      <a:pt x="f17" y="f13"/>
                      <a:pt x="f17" y="f12"/>
                    </a:cubicBezTo>
                    <a:cubicBezTo>
                      <a:pt x="f18" y="f11"/>
                      <a:pt x="f10" y="f12"/>
                      <a:pt x="f16" y="f12"/>
                    </a:cubicBezTo>
                    <a:cubicBezTo>
                      <a:pt x="f17" y="f11"/>
                      <a:pt x="f17" y="f11"/>
                      <a:pt x="f17" y="f11"/>
                    </a:cubicBezTo>
                    <a:cubicBezTo>
                      <a:pt x="f18" y="f11"/>
                      <a:pt x="f17" y="f9"/>
                      <a:pt x="f18" y="f9"/>
                    </a:cubicBezTo>
                    <a:cubicBezTo>
                      <a:pt x="f19" y="f9"/>
                      <a:pt x="f17" y="f9"/>
                      <a:pt x="f18" y="f8"/>
                    </a:cubicBezTo>
                    <a:cubicBezTo>
                      <a:pt x="f18" y="f8"/>
                      <a:pt x="f17" y="f19"/>
                      <a:pt x="f18" y="f19"/>
                    </a:cubicBezTo>
                    <a:cubicBezTo>
                      <a:pt x="f18" y="f19"/>
                      <a:pt x="f16" y="f18"/>
                      <a:pt x="f17" y="f18"/>
                    </a:cubicBezTo>
                    <a:cubicBezTo>
                      <a:pt x="f18" y="f18"/>
                      <a:pt x="f18" y="f17"/>
                      <a:pt x="f19" y="f18"/>
                    </a:cubicBezTo>
                    <a:cubicBezTo>
                      <a:pt x="f19" y="f18"/>
                      <a:pt x="f8" y="f18"/>
                      <a:pt x="f8" y="f18"/>
                    </a:cubicBezTo>
                    <a:cubicBezTo>
                      <a:pt x="f8" y="f18"/>
                      <a:pt x="f18" y="f17"/>
                      <a:pt x="f18" y="f17"/>
                    </a:cubicBezTo>
                    <a:cubicBezTo>
                      <a:pt x="f19" y="f17"/>
                      <a:pt x="f18" y="f16"/>
                      <a:pt x="f19" y="f16"/>
                    </a:cubicBezTo>
                    <a:cubicBezTo>
                      <a:pt x="f19" y="f16"/>
                      <a:pt x="f19" y="f10"/>
                      <a:pt x="f8" y="f10"/>
                    </a:cubicBezTo>
                    <a:cubicBezTo>
                      <a:pt x="f8" y="f16"/>
                      <a:pt x="f19" y="f10"/>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41" name="United Kingdom">
                <a:extLst>
                  <a:ext uri="{FF2B5EF4-FFF2-40B4-BE49-F238E27FC236}">
                    <a16:creationId xmlns:a16="http://schemas.microsoft.com/office/drawing/2014/main" id="{7653C5CA-0407-BBCB-5F3A-2FC65CECAB96}"/>
                  </a:ext>
                </a:extLst>
              </p:cNvPr>
              <p:cNvSpPr/>
              <p:nvPr/>
            </p:nvSpPr>
            <p:spPr>
              <a:xfrm>
                <a:off x="6645776" y="2896810"/>
                <a:ext cx="47448" cy="31162"/>
              </a:xfrm>
              <a:custGeom>
                <a:avLst/>
                <a:gdLst>
                  <a:gd name="f0" fmla="val 10800000"/>
                  <a:gd name="f1" fmla="val 5400000"/>
                  <a:gd name="f2" fmla="val 180"/>
                  <a:gd name="f3" fmla="val w"/>
                  <a:gd name="f4" fmla="val h"/>
                  <a:gd name="f5" fmla="val 0"/>
                  <a:gd name="f6" fmla="val 9"/>
                  <a:gd name="f7" fmla="val 6"/>
                  <a:gd name="f8" fmla="val 7"/>
                  <a:gd name="f9" fmla="val 8"/>
                  <a:gd name="f10" fmla="val 5"/>
                  <a:gd name="f11" fmla="val 4"/>
                  <a:gd name="f12" fmla="val 3"/>
                  <a:gd name="f13" fmla="val 2"/>
                  <a:gd name="f14" fmla="val 1"/>
                  <a:gd name="f15" fmla="+- 0 0 -90"/>
                  <a:gd name="f16" fmla="*/ f3 1 9"/>
                  <a:gd name="f17" fmla="*/ f4 1 6"/>
                  <a:gd name="f18" fmla="+- f7 0 f5"/>
                  <a:gd name="f19" fmla="+- f6 0 f5"/>
                  <a:gd name="f20" fmla="*/ f15 f0 1"/>
                  <a:gd name="f21" fmla="*/ f18 1 6"/>
                  <a:gd name="f22" fmla="*/ f19 1 9"/>
                  <a:gd name="f23" fmla="*/ f20 1 f2"/>
                  <a:gd name="f24" fmla="*/ 7 1 f22"/>
                  <a:gd name="f25" fmla="*/ 6 1 f21"/>
                  <a:gd name="f26" fmla="*/ 8 1 f22"/>
                  <a:gd name="f27" fmla="*/ 5 1 f21"/>
                  <a:gd name="f28" fmla="*/ 9 1 f22"/>
                  <a:gd name="f29" fmla="*/ 4 1 f21"/>
                  <a:gd name="f30" fmla="*/ 3 1 f21"/>
                  <a:gd name="f31" fmla="*/ 2 1 f21"/>
                  <a:gd name="f32" fmla="*/ 1 1 f21"/>
                  <a:gd name="f33" fmla="*/ 6 1 f22"/>
                  <a:gd name="f34" fmla="*/ 4 1 f22"/>
                  <a:gd name="f35" fmla="*/ 3 1 f22"/>
                  <a:gd name="f36" fmla="*/ 2 1 f22"/>
                  <a:gd name="f37" fmla="*/ 1 1 f22"/>
                  <a:gd name="f38" fmla="*/ 5 1 f22"/>
                  <a:gd name="f39" fmla="*/ 0 1 f22"/>
                  <a:gd name="f40" fmla="*/ f6 1 f22"/>
                  <a:gd name="f41" fmla="*/ 0 1 f21"/>
                  <a:gd name="f42" fmla="*/ f7 1 f21"/>
                  <a:gd name="f43" fmla="+- f23 0 f1"/>
                  <a:gd name="f44" fmla="*/ f39 f16 1"/>
                  <a:gd name="f45" fmla="*/ f40 f16 1"/>
                  <a:gd name="f46" fmla="*/ f42 f17 1"/>
                  <a:gd name="f47" fmla="*/ f41 f17 1"/>
                  <a:gd name="f48" fmla="*/ f24 f16 1"/>
                  <a:gd name="f49" fmla="*/ f25 f17 1"/>
                  <a:gd name="f50" fmla="*/ f26 f16 1"/>
                  <a:gd name="f51" fmla="*/ f27 f17 1"/>
                  <a:gd name="f52" fmla="*/ f28 f16 1"/>
                  <a:gd name="f53" fmla="*/ f29 f17 1"/>
                  <a:gd name="f54" fmla="*/ f30 f17 1"/>
                  <a:gd name="f55" fmla="*/ f31 f17 1"/>
                  <a:gd name="f56" fmla="*/ f32 f17 1"/>
                  <a:gd name="f57" fmla="*/ f33 f16 1"/>
                  <a:gd name="f58" fmla="*/ f34 f16 1"/>
                  <a:gd name="f59" fmla="*/ f35 f16 1"/>
                  <a:gd name="f60" fmla="*/ f36 f16 1"/>
                  <a:gd name="f61" fmla="*/ f37 f16 1"/>
                  <a:gd name="f62" fmla="*/ f38 f16 1"/>
                </a:gdLst>
                <a:ahLst/>
                <a:cxnLst>
                  <a:cxn ang="3cd4">
                    <a:pos x="hc" y="t"/>
                  </a:cxn>
                  <a:cxn ang="0">
                    <a:pos x="r" y="vc"/>
                  </a:cxn>
                  <a:cxn ang="cd4">
                    <a:pos x="hc" y="b"/>
                  </a:cxn>
                  <a:cxn ang="cd2">
                    <a:pos x="l" y="vc"/>
                  </a:cxn>
                  <a:cxn ang="f43">
                    <a:pos x="f48" y="f49"/>
                  </a:cxn>
                  <a:cxn ang="f43">
                    <a:pos x="f48" y="f49"/>
                  </a:cxn>
                  <a:cxn ang="f43">
                    <a:pos x="f50" y="f51"/>
                  </a:cxn>
                  <a:cxn ang="f43">
                    <a:pos x="f52" y="f51"/>
                  </a:cxn>
                  <a:cxn ang="f43">
                    <a:pos x="f52" y="f53"/>
                  </a:cxn>
                  <a:cxn ang="f43">
                    <a:pos x="f50" y="f54"/>
                  </a:cxn>
                  <a:cxn ang="f43">
                    <a:pos x="f50" y="f53"/>
                  </a:cxn>
                  <a:cxn ang="f43">
                    <a:pos x="f50" y="f54"/>
                  </a:cxn>
                  <a:cxn ang="f43">
                    <a:pos x="f50" y="f54"/>
                  </a:cxn>
                  <a:cxn ang="f43">
                    <a:pos x="f50" y="f55"/>
                  </a:cxn>
                  <a:cxn ang="f43">
                    <a:pos x="f48" y="f56"/>
                  </a:cxn>
                  <a:cxn ang="f43">
                    <a:pos x="f48" y="f56"/>
                  </a:cxn>
                  <a:cxn ang="f43">
                    <a:pos x="f57" y="f56"/>
                  </a:cxn>
                  <a:cxn ang="f43">
                    <a:pos x="f58" y="f56"/>
                  </a:cxn>
                  <a:cxn ang="f43">
                    <a:pos x="f59" y="f56"/>
                  </a:cxn>
                  <a:cxn ang="f43">
                    <a:pos x="f60" y="f55"/>
                  </a:cxn>
                  <a:cxn ang="f43">
                    <a:pos x="f61" y="f54"/>
                  </a:cxn>
                  <a:cxn ang="f43">
                    <a:pos x="f61" y="f53"/>
                  </a:cxn>
                  <a:cxn ang="f43">
                    <a:pos x="f59" y="f51"/>
                  </a:cxn>
                  <a:cxn ang="f43">
                    <a:pos x="f58" y="f51"/>
                  </a:cxn>
                  <a:cxn ang="f43">
                    <a:pos x="f62" y="f49"/>
                  </a:cxn>
                  <a:cxn ang="f43">
                    <a:pos x="f48" y="f49"/>
                  </a:cxn>
                </a:cxnLst>
                <a:rect l="f44" t="f47" r="f45" b="f46"/>
                <a:pathLst>
                  <a:path w="9" h="6">
                    <a:moveTo>
                      <a:pt x="f8" y="f7"/>
                    </a:moveTo>
                    <a:cubicBezTo>
                      <a:pt x="f8" y="f7"/>
                      <a:pt x="f9" y="f7"/>
                      <a:pt x="f8" y="f7"/>
                    </a:cubicBezTo>
                    <a:cubicBezTo>
                      <a:pt x="f8" y="f10"/>
                      <a:pt x="f9" y="f10"/>
                      <a:pt x="f9" y="f10"/>
                    </a:cubicBezTo>
                    <a:cubicBezTo>
                      <a:pt x="f9" y="f7"/>
                      <a:pt x="f6" y="f10"/>
                      <a:pt x="f6" y="f10"/>
                    </a:cubicBezTo>
                    <a:cubicBezTo>
                      <a:pt x="f6" y="f10"/>
                      <a:pt x="f6" y="f11"/>
                      <a:pt x="f6" y="f11"/>
                    </a:cubicBezTo>
                    <a:cubicBezTo>
                      <a:pt x="f6" y="f12"/>
                      <a:pt x="f6" y="f12"/>
                      <a:pt x="f9" y="f12"/>
                    </a:cubicBezTo>
                    <a:cubicBezTo>
                      <a:pt x="f9" y="f12"/>
                      <a:pt x="f9" y="f11"/>
                      <a:pt x="f9" y="f11"/>
                    </a:cubicBezTo>
                    <a:cubicBezTo>
                      <a:pt x="f9" y="f11"/>
                      <a:pt x="f9" y="f12"/>
                      <a:pt x="f9" y="f12"/>
                    </a:cubicBezTo>
                    <a:cubicBezTo>
                      <a:pt x="f9" y="f12"/>
                      <a:pt x="f6" y="f12"/>
                      <a:pt x="f9" y="f12"/>
                    </a:cubicBezTo>
                    <a:cubicBezTo>
                      <a:pt x="f9" y="f13"/>
                      <a:pt x="f9" y="f13"/>
                      <a:pt x="f9" y="f13"/>
                    </a:cubicBezTo>
                    <a:cubicBezTo>
                      <a:pt x="f8" y="f13"/>
                      <a:pt x="f9" y="f13"/>
                      <a:pt x="f8" y="f14"/>
                    </a:cubicBezTo>
                    <a:cubicBezTo>
                      <a:pt x="f8" y="f14"/>
                      <a:pt x="f8" y="f14"/>
                      <a:pt x="f8" y="f14"/>
                    </a:cubicBezTo>
                    <a:cubicBezTo>
                      <a:pt x="f8" y="f14"/>
                      <a:pt x="f7" y="f5"/>
                      <a:pt x="f7" y="f14"/>
                    </a:cubicBezTo>
                    <a:cubicBezTo>
                      <a:pt x="f10" y="f14"/>
                      <a:pt x="f11" y="f14"/>
                      <a:pt x="f11" y="f14"/>
                    </a:cubicBezTo>
                    <a:cubicBezTo>
                      <a:pt x="f11" y="f14"/>
                      <a:pt x="f12" y="f14"/>
                      <a:pt x="f12" y="f14"/>
                    </a:cubicBezTo>
                    <a:cubicBezTo>
                      <a:pt x="f13" y="f13"/>
                      <a:pt x="f12" y="f13"/>
                      <a:pt x="f13" y="f13"/>
                    </a:cubicBezTo>
                    <a:cubicBezTo>
                      <a:pt x="f14" y="f13"/>
                      <a:pt x="f13" y="f12"/>
                      <a:pt x="f14" y="f12"/>
                    </a:cubicBezTo>
                    <a:cubicBezTo>
                      <a:pt x="f5" y="f12"/>
                      <a:pt x="f5" y="f12"/>
                      <a:pt x="f14" y="f11"/>
                    </a:cubicBezTo>
                    <a:cubicBezTo>
                      <a:pt x="f14" y="f10"/>
                      <a:pt x="f13" y="f7"/>
                      <a:pt x="f12" y="f10"/>
                    </a:cubicBezTo>
                    <a:cubicBezTo>
                      <a:pt x="f12" y="f11"/>
                      <a:pt x="f11" y="f11"/>
                      <a:pt x="f11" y="f10"/>
                    </a:cubicBezTo>
                    <a:cubicBezTo>
                      <a:pt x="f11" y="f7"/>
                      <a:pt x="f10" y="f10"/>
                      <a:pt x="f10" y="f7"/>
                    </a:cubicBezTo>
                    <a:cubicBezTo>
                      <a:pt x="f10" y="f7"/>
                      <a:pt x="f7"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42" name="Finland">
                <a:extLst>
                  <a:ext uri="{FF2B5EF4-FFF2-40B4-BE49-F238E27FC236}">
                    <a16:creationId xmlns:a16="http://schemas.microsoft.com/office/drawing/2014/main" id="{A5EDF322-4C2D-2C46-16CA-A29668E47899}"/>
                  </a:ext>
                </a:extLst>
              </p:cNvPr>
              <p:cNvSpPr/>
              <p:nvPr/>
            </p:nvSpPr>
            <p:spPr>
              <a:xfrm>
                <a:off x="7178981" y="2603891"/>
                <a:ext cx="234973" cy="199439"/>
              </a:xfrm>
              <a:custGeom>
                <a:avLst/>
                <a:gdLst>
                  <a:gd name="f0" fmla="val 10800000"/>
                  <a:gd name="f1" fmla="val 5400000"/>
                  <a:gd name="f2" fmla="val 180"/>
                  <a:gd name="f3" fmla="val w"/>
                  <a:gd name="f4" fmla="val h"/>
                  <a:gd name="f5" fmla="val 0"/>
                  <a:gd name="f6" fmla="val 44"/>
                  <a:gd name="f7" fmla="val 41"/>
                  <a:gd name="f8" fmla="val 33"/>
                  <a:gd name="f9" fmla="val 38"/>
                  <a:gd name="f10" fmla="val 29"/>
                  <a:gd name="f11" fmla="val 39"/>
                  <a:gd name="f12" fmla="val 30"/>
                  <a:gd name="f13" fmla="val 37"/>
                  <a:gd name="f14" fmla="val 28"/>
                  <a:gd name="f15" fmla="val 26"/>
                  <a:gd name="f16" fmla="val 25"/>
                  <a:gd name="f17" fmla="val 24"/>
                  <a:gd name="f18" fmla="val 22"/>
                  <a:gd name="f19" fmla="val 40"/>
                  <a:gd name="f20" fmla="val 21"/>
                  <a:gd name="f21" fmla="val 20"/>
                  <a:gd name="f22" fmla="val 19"/>
                  <a:gd name="f23" fmla="val 17"/>
                  <a:gd name="f24" fmla="val 15"/>
                  <a:gd name="f25" fmla="val 14"/>
                  <a:gd name="f26" fmla="val 13"/>
                  <a:gd name="f27" fmla="val 12"/>
                  <a:gd name="f28" fmla="val 11"/>
                  <a:gd name="f29" fmla="val 8"/>
                  <a:gd name="f30" fmla="val 9"/>
                  <a:gd name="f31" fmla="val 7"/>
                  <a:gd name="f32" fmla="val 36"/>
                  <a:gd name="f33" fmla="val 35"/>
                  <a:gd name="f34" fmla="val 34"/>
                  <a:gd name="f35" fmla="val 6"/>
                  <a:gd name="f36" fmla="val 32"/>
                  <a:gd name="f37" fmla="val 31"/>
                  <a:gd name="f38" fmla="val 5"/>
                  <a:gd name="f39" fmla="val 27"/>
                  <a:gd name="f40" fmla="val 10"/>
                  <a:gd name="f41" fmla="val 16"/>
                  <a:gd name="f42" fmla="val 23"/>
                  <a:gd name="f43" fmla="val 18"/>
                  <a:gd name="f44" fmla="val 2"/>
                  <a:gd name="f45" fmla="val 1"/>
                  <a:gd name="f46" fmla="val 4"/>
                  <a:gd name="f47" fmla="val 3"/>
                  <a:gd name="f48" fmla="val 42"/>
                  <a:gd name="f49" fmla="val 43"/>
                  <a:gd name="f50" fmla="+- 0 0 -90"/>
                  <a:gd name="f51" fmla="*/ f3 1 44"/>
                  <a:gd name="f52" fmla="*/ f4 1 41"/>
                  <a:gd name="f53" fmla="+- f7 0 f5"/>
                  <a:gd name="f54" fmla="+- f6 0 f5"/>
                  <a:gd name="f55" fmla="*/ f50 f0 1"/>
                  <a:gd name="f56" fmla="*/ f54 1 44"/>
                  <a:gd name="f57" fmla="*/ f53 1 41"/>
                  <a:gd name="f58" fmla="*/ f55 1 f2"/>
                  <a:gd name="f59" fmla="*/ 33 1 f56"/>
                  <a:gd name="f60" fmla="*/ 38 1 f57"/>
                  <a:gd name="f61" fmla="*/ 28 1 f56"/>
                  <a:gd name="f62" fmla="*/ 24 1 f56"/>
                  <a:gd name="f63" fmla="*/ 39 1 f57"/>
                  <a:gd name="f64" fmla="*/ 21 1 f56"/>
                  <a:gd name="f65" fmla="*/ 17 1 f56"/>
                  <a:gd name="f66" fmla="*/ 15 1 f56"/>
                  <a:gd name="f67" fmla="*/ 40 1 f57"/>
                  <a:gd name="f68" fmla="*/ 13 1 f56"/>
                  <a:gd name="f69" fmla="*/ 41 1 f57"/>
                  <a:gd name="f70" fmla="*/ 12 1 f56"/>
                  <a:gd name="f71" fmla="*/ 9 1 f56"/>
                  <a:gd name="f72" fmla="*/ 37 1 f57"/>
                  <a:gd name="f73" fmla="*/ 8 1 f56"/>
                  <a:gd name="f74" fmla="*/ 36 1 f57"/>
                  <a:gd name="f75" fmla="*/ 34 1 f57"/>
                  <a:gd name="f76" fmla="*/ 7 1 f56"/>
                  <a:gd name="f77" fmla="*/ 33 1 f57"/>
                  <a:gd name="f78" fmla="*/ 6 1 f56"/>
                  <a:gd name="f79" fmla="*/ 32 1 f57"/>
                  <a:gd name="f80" fmla="*/ 31 1 f57"/>
                  <a:gd name="f81" fmla="*/ 30 1 f57"/>
                  <a:gd name="f82" fmla="*/ 29 1 f57"/>
                  <a:gd name="f83" fmla="*/ 28 1 f57"/>
                  <a:gd name="f84" fmla="*/ 11 1 f56"/>
                  <a:gd name="f85" fmla="*/ 27 1 f57"/>
                  <a:gd name="f86" fmla="*/ 26 1 f57"/>
                  <a:gd name="f87" fmla="*/ 25 1 f57"/>
                  <a:gd name="f88" fmla="*/ 14 1 f56"/>
                  <a:gd name="f89" fmla="*/ 24 1 f57"/>
                  <a:gd name="f90" fmla="*/ 16 1 f56"/>
                  <a:gd name="f91" fmla="*/ 23 1 f57"/>
                  <a:gd name="f92" fmla="*/ 18 1 f56"/>
                  <a:gd name="f93" fmla="*/ 22 1 f57"/>
                  <a:gd name="f94" fmla="*/ 20 1 f56"/>
                  <a:gd name="f95" fmla="*/ 19 1 f56"/>
                  <a:gd name="f96" fmla="*/ 20 1 f57"/>
                  <a:gd name="f97" fmla="*/ 18 1 f57"/>
                  <a:gd name="f98" fmla="*/ 17 1 f57"/>
                  <a:gd name="f99" fmla="*/ 13 1 f57"/>
                  <a:gd name="f100" fmla="*/ 10 1 f56"/>
                  <a:gd name="f101" fmla="*/ 11 1 f57"/>
                  <a:gd name="f102" fmla="*/ 9 1 f57"/>
                  <a:gd name="f103" fmla="*/ 0 1 f56"/>
                  <a:gd name="f104" fmla="*/ 6 1 f57"/>
                  <a:gd name="f105" fmla="*/ 5 1 f57"/>
                  <a:gd name="f106" fmla="*/ 2 1 f56"/>
                  <a:gd name="f107" fmla="*/ 7 1 f57"/>
                  <a:gd name="f108" fmla="*/ 8 1 f57"/>
                  <a:gd name="f109" fmla="*/ 2 1 f57"/>
                  <a:gd name="f110" fmla="*/ 23 1 f56"/>
                  <a:gd name="f111" fmla="*/ 1 1 f57"/>
                  <a:gd name="f112" fmla="*/ 25 1 f56"/>
                  <a:gd name="f113" fmla="*/ 3 1 f57"/>
                  <a:gd name="f114" fmla="*/ 31 1 f56"/>
                  <a:gd name="f115" fmla="*/ 34 1 f56"/>
                  <a:gd name="f116" fmla="*/ 14 1 f57"/>
                  <a:gd name="f117" fmla="*/ 36 1 f56"/>
                  <a:gd name="f118" fmla="*/ 37 1 f56"/>
                  <a:gd name="f119" fmla="*/ 41 1 f56"/>
                  <a:gd name="f120" fmla="*/ 40 1 f56"/>
                  <a:gd name="f121" fmla="*/ 35 1 f57"/>
                  <a:gd name="f122" fmla="*/ f6 1 f56"/>
                  <a:gd name="f123" fmla="*/ 0 1 f57"/>
                  <a:gd name="f124" fmla="*/ f7 1 f57"/>
                  <a:gd name="f125" fmla="+- f58 0 f1"/>
                  <a:gd name="f126" fmla="*/ f103 f51 1"/>
                  <a:gd name="f127" fmla="*/ f122 f51 1"/>
                  <a:gd name="f128" fmla="*/ f124 f52 1"/>
                  <a:gd name="f129" fmla="*/ f123 f52 1"/>
                  <a:gd name="f130" fmla="*/ f59 f51 1"/>
                  <a:gd name="f131" fmla="*/ f60 f52 1"/>
                  <a:gd name="f132" fmla="*/ f61 f51 1"/>
                  <a:gd name="f133" fmla="*/ f62 f51 1"/>
                  <a:gd name="f134" fmla="*/ f63 f52 1"/>
                  <a:gd name="f135" fmla="*/ f64 f51 1"/>
                  <a:gd name="f136" fmla="*/ f65 f51 1"/>
                  <a:gd name="f137" fmla="*/ f66 f51 1"/>
                  <a:gd name="f138" fmla="*/ f67 f52 1"/>
                  <a:gd name="f139" fmla="*/ f68 f51 1"/>
                  <a:gd name="f140" fmla="*/ f69 f52 1"/>
                  <a:gd name="f141" fmla="*/ f70 f51 1"/>
                  <a:gd name="f142" fmla="*/ f71 f51 1"/>
                  <a:gd name="f143" fmla="*/ f72 f52 1"/>
                  <a:gd name="f144" fmla="*/ f73 f51 1"/>
                  <a:gd name="f145" fmla="*/ f74 f52 1"/>
                  <a:gd name="f146" fmla="*/ f75 f52 1"/>
                  <a:gd name="f147" fmla="*/ f76 f51 1"/>
                  <a:gd name="f148" fmla="*/ f77 f52 1"/>
                  <a:gd name="f149" fmla="*/ f78 f51 1"/>
                  <a:gd name="f150" fmla="*/ f79 f52 1"/>
                  <a:gd name="f151" fmla="*/ f80 f52 1"/>
                  <a:gd name="f152" fmla="*/ f81 f52 1"/>
                  <a:gd name="f153" fmla="*/ f82 f52 1"/>
                  <a:gd name="f154" fmla="*/ f83 f52 1"/>
                  <a:gd name="f155" fmla="*/ f84 f51 1"/>
                  <a:gd name="f156" fmla="*/ f85 f52 1"/>
                  <a:gd name="f157" fmla="*/ f86 f52 1"/>
                  <a:gd name="f158" fmla="*/ f87 f52 1"/>
                  <a:gd name="f159" fmla="*/ f88 f51 1"/>
                  <a:gd name="f160" fmla="*/ f89 f52 1"/>
                  <a:gd name="f161" fmla="*/ f90 f51 1"/>
                  <a:gd name="f162" fmla="*/ f91 f52 1"/>
                  <a:gd name="f163" fmla="*/ f92 f51 1"/>
                  <a:gd name="f164" fmla="*/ f93 f52 1"/>
                  <a:gd name="f165" fmla="*/ f94 f51 1"/>
                  <a:gd name="f166" fmla="*/ f95 f51 1"/>
                  <a:gd name="f167" fmla="*/ f96 f52 1"/>
                  <a:gd name="f168" fmla="*/ f97 f52 1"/>
                  <a:gd name="f169" fmla="*/ f98 f52 1"/>
                  <a:gd name="f170" fmla="*/ f99 f52 1"/>
                  <a:gd name="f171" fmla="*/ f100 f51 1"/>
                  <a:gd name="f172" fmla="*/ f101 f52 1"/>
                  <a:gd name="f173" fmla="*/ f102 f52 1"/>
                  <a:gd name="f174" fmla="*/ f104 f52 1"/>
                  <a:gd name="f175" fmla="*/ f105 f52 1"/>
                  <a:gd name="f176" fmla="*/ f106 f51 1"/>
                  <a:gd name="f177" fmla="*/ f107 f52 1"/>
                  <a:gd name="f178" fmla="*/ f108 f52 1"/>
                  <a:gd name="f179" fmla="*/ f109 f52 1"/>
                  <a:gd name="f180" fmla="*/ f110 f51 1"/>
                  <a:gd name="f181" fmla="*/ f111 f52 1"/>
                  <a:gd name="f182" fmla="*/ f112 f51 1"/>
                  <a:gd name="f183" fmla="*/ f113 f52 1"/>
                  <a:gd name="f184" fmla="*/ f114 f51 1"/>
                  <a:gd name="f185" fmla="*/ f115 f51 1"/>
                  <a:gd name="f186" fmla="*/ f116 f52 1"/>
                  <a:gd name="f187" fmla="*/ f117 f51 1"/>
                  <a:gd name="f188" fmla="*/ f118 f51 1"/>
                  <a:gd name="f189" fmla="*/ f119 f51 1"/>
                  <a:gd name="f190" fmla="*/ f120 f51 1"/>
                  <a:gd name="f191" fmla="*/ f121 f52 1"/>
                </a:gdLst>
                <a:ahLst/>
                <a:cxnLst>
                  <a:cxn ang="3cd4">
                    <a:pos x="hc" y="t"/>
                  </a:cxn>
                  <a:cxn ang="0">
                    <a:pos x="r" y="vc"/>
                  </a:cxn>
                  <a:cxn ang="cd4">
                    <a:pos x="hc" y="b"/>
                  </a:cxn>
                  <a:cxn ang="cd2">
                    <a:pos x="l" y="vc"/>
                  </a:cxn>
                  <a:cxn ang="f125">
                    <a:pos x="f130" y="f131"/>
                  </a:cxn>
                  <a:cxn ang="f125">
                    <a:pos x="f132" y="f131"/>
                  </a:cxn>
                  <a:cxn ang="f125">
                    <a:pos x="f133" y="f134"/>
                  </a:cxn>
                  <a:cxn ang="f125">
                    <a:pos x="f135" y="f134"/>
                  </a:cxn>
                  <a:cxn ang="f125">
                    <a:pos x="f136" y="f134"/>
                  </a:cxn>
                  <a:cxn ang="f125">
                    <a:pos x="f137" y="f138"/>
                  </a:cxn>
                  <a:cxn ang="f125">
                    <a:pos x="f139" y="f140"/>
                  </a:cxn>
                  <a:cxn ang="f125">
                    <a:pos x="f139" y="f138"/>
                  </a:cxn>
                  <a:cxn ang="f125">
                    <a:pos x="f141" y="f131"/>
                  </a:cxn>
                  <a:cxn ang="f125">
                    <a:pos x="f142" y="f143"/>
                  </a:cxn>
                  <a:cxn ang="f125">
                    <a:pos x="f144" y="f145"/>
                  </a:cxn>
                  <a:cxn ang="f125">
                    <a:pos x="f144" y="f146"/>
                  </a:cxn>
                  <a:cxn ang="f125">
                    <a:pos x="f147" y="f148"/>
                  </a:cxn>
                  <a:cxn ang="f125">
                    <a:pos x="f149" y="f150"/>
                  </a:cxn>
                  <a:cxn ang="f125">
                    <a:pos x="f149" y="f151"/>
                  </a:cxn>
                  <a:cxn ang="f125">
                    <a:pos x="f149" y="f152"/>
                  </a:cxn>
                  <a:cxn ang="f125">
                    <a:pos x="f147" y="f153"/>
                  </a:cxn>
                  <a:cxn ang="f125">
                    <a:pos x="f147" y="f153"/>
                  </a:cxn>
                  <a:cxn ang="f125">
                    <a:pos x="f144" y="f154"/>
                  </a:cxn>
                  <a:cxn ang="f125">
                    <a:pos x="f142" y="f154"/>
                  </a:cxn>
                  <a:cxn ang="f125">
                    <a:pos x="f155" y="f156"/>
                  </a:cxn>
                  <a:cxn ang="f125">
                    <a:pos x="f141" y="f157"/>
                  </a:cxn>
                  <a:cxn ang="f125">
                    <a:pos x="f139" y="f158"/>
                  </a:cxn>
                  <a:cxn ang="f125">
                    <a:pos x="f159" y="f160"/>
                  </a:cxn>
                  <a:cxn ang="f125">
                    <a:pos x="f161" y="f162"/>
                  </a:cxn>
                  <a:cxn ang="f125">
                    <a:pos x="f163" y="f164"/>
                  </a:cxn>
                  <a:cxn ang="f125">
                    <a:pos x="f165" y="f164"/>
                  </a:cxn>
                  <a:cxn ang="f125">
                    <a:pos x="f166" y="f167"/>
                  </a:cxn>
                  <a:cxn ang="f125">
                    <a:pos x="f137" y="f168"/>
                  </a:cxn>
                  <a:cxn ang="f125">
                    <a:pos x="f139" y="f168"/>
                  </a:cxn>
                  <a:cxn ang="f125">
                    <a:pos x="f139" y="f169"/>
                  </a:cxn>
                  <a:cxn ang="f125">
                    <a:pos x="f155" y="f170"/>
                  </a:cxn>
                  <a:cxn ang="f125">
                    <a:pos x="f171" y="f172"/>
                  </a:cxn>
                  <a:cxn ang="f125">
                    <a:pos x="f144" y="f173"/>
                  </a:cxn>
                  <a:cxn ang="f125">
                    <a:pos x="f126" y="f174"/>
                  </a:cxn>
                  <a:cxn ang="f125">
                    <a:pos x="f126" y="f175"/>
                  </a:cxn>
                  <a:cxn ang="f125">
                    <a:pos x="f176" y="f175"/>
                  </a:cxn>
                  <a:cxn ang="f125">
                    <a:pos x="f144" y="f174"/>
                  </a:cxn>
                  <a:cxn ang="f125">
                    <a:pos x="f141" y="f177"/>
                  </a:cxn>
                  <a:cxn ang="f125">
                    <a:pos x="f139" y="f177"/>
                  </a:cxn>
                  <a:cxn ang="f125">
                    <a:pos x="f161" y="f178"/>
                  </a:cxn>
                  <a:cxn ang="f125">
                    <a:pos x="f163" y="f174"/>
                  </a:cxn>
                  <a:cxn ang="f125">
                    <a:pos x="f163" y="f175"/>
                  </a:cxn>
                  <a:cxn ang="f125">
                    <a:pos x="f135" y="f179"/>
                  </a:cxn>
                  <a:cxn ang="f125">
                    <a:pos x="f180" y="f181"/>
                  </a:cxn>
                  <a:cxn ang="f125">
                    <a:pos x="f182" y="f181"/>
                  </a:cxn>
                  <a:cxn ang="f125">
                    <a:pos x="f132" y="f183"/>
                  </a:cxn>
                  <a:cxn ang="f125">
                    <a:pos x="f132" y="f175"/>
                  </a:cxn>
                  <a:cxn ang="f125">
                    <a:pos x="f132" y="f177"/>
                  </a:cxn>
                  <a:cxn ang="f125">
                    <a:pos x="f184" y="f173"/>
                  </a:cxn>
                  <a:cxn ang="f125">
                    <a:pos x="f185" y="f186"/>
                  </a:cxn>
                  <a:cxn ang="f125">
                    <a:pos x="f187" y="f168"/>
                  </a:cxn>
                  <a:cxn ang="f125">
                    <a:pos x="f188" y="f167"/>
                  </a:cxn>
                  <a:cxn ang="f125">
                    <a:pos x="f188" y="f164"/>
                  </a:cxn>
                  <a:cxn ang="f125">
                    <a:pos x="f189" y="f157"/>
                  </a:cxn>
                  <a:cxn ang="f125">
                    <a:pos x="f189" y="f152"/>
                  </a:cxn>
                  <a:cxn ang="f125">
                    <a:pos x="f190" y="f150"/>
                  </a:cxn>
                  <a:cxn ang="f125">
                    <a:pos x="f187" y="f191"/>
                  </a:cxn>
                  <a:cxn ang="f125">
                    <a:pos x="f130" y="f131"/>
                  </a:cxn>
                </a:cxnLst>
                <a:rect l="f126" t="f129" r="f127" b="f128"/>
                <a:pathLst>
                  <a:path w="44" h="41">
                    <a:moveTo>
                      <a:pt x="f8" y="f9"/>
                    </a:moveTo>
                    <a:cubicBezTo>
                      <a:pt x="f10" y="f11"/>
                      <a:pt x="f12" y="f13"/>
                      <a:pt x="f14" y="f9"/>
                    </a:cubicBezTo>
                    <a:cubicBezTo>
                      <a:pt x="f15" y="f11"/>
                      <a:pt x="f16" y="f9"/>
                      <a:pt x="f17" y="f11"/>
                    </a:cubicBezTo>
                    <a:cubicBezTo>
                      <a:pt x="f18" y="f19"/>
                      <a:pt x="f20" y="f9"/>
                      <a:pt x="f20" y="f11"/>
                    </a:cubicBezTo>
                    <a:cubicBezTo>
                      <a:pt x="f21" y="f19"/>
                      <a:pt x="f22" y="f9"/>
                      <a:pt x="f23" y="f11"/>
                    </a:cubicBezTo>
                    <a:cubicBezTo>
                      <a:pt x="f24" y="f19"/>
                      <a:pt x="f23" y="f19"/>
                      <a:pt x="f24" y="f19"/>
                    </a:cubicBezTo>
                    <a:cubicBezTo>
                      <a:pt x="f25" y="f19"/>
                      <a:pt x="f26" y="f7"/>
                      <a:pt x="f26" y="f7"/>
                    </a:cubicBezTo>
                    <a:cubicBezTo>
                      <a:pt x="f27" y="f7"/>
                      <a:pt x="f25" y="f11"/>
                      <a:pt x="f26" y="f19"/>
                    </a:cubicBezTo>
                    <a:cubicBezTo>
                      <a:pt x="f28" y="f19"/>
                      <a:pt x="f27" y="f11"/>
                      <a:pt x="f27" y="f9"/>
                    </a:cubicBezTo>
                    <a:cubicBezTo>
                      <a:pt x="f29" y="f7"/>
                      <a:pt x="f28" y="f13"/>
                      <a:pt x="f30" y="f13"/>
                    </a:cubicBezTo>
                    <a:cubicBezTo>
                      <a:pt x="f31" y="f9"/>
                      <a:pt x="f30" y="f13"/>
                      <a:pt x="f29" y="f32"/>
                    </a:cubicBezTo>
                    <a:cubicBezTo>
                      <a:pt x="f31" y="f33"/>
                      <a:pt x="f29" y="f33"/>
                      <a:pt x="f29" y="f34"/>
                    </a:cubicBezTo>
                    <a:cubicBezTo>
                      <a:pt x="f31" y="f34"/>
                      <a:pt x="f29" y="f34"/>
                      <a:pt x="f31" y="f8"/>
                    </a:cubicBezTo>
                    <a:cubicBezTo>
                      <a:pt x="f35" y="f8"/>
                      <a:pt x="f31" y="f36"/>
                      <a:pt x="f35" y="f36"/>
                    </a:cubicBezTo>
                    <a:cubicBezTo>
                      <a:pt x="f35" y="f36"/>
                      <a:pt x="f31" y="f36"/>
                      <a:pt x="f35" y="f37"/>
                    </a:cubicBezTo>
                    <a:cubicBezTo>
                      <a:pt x="f38" y="f12"/>
                      <a:pt x="f31" y="f12"/>
                      <a:pt x="f35" y="f12"/>
                    </a:cubicBezTo>
                    <a:cubicBezTo>
                      <a:pt x="f38" y="f12"/>
                      <a:pt x="f35" y="f10"/>
                      <a:pt x="f31" y="f10"/>
                    </a:cubicBezTo>
                    <a:cubicBezTo>
                      <a:pt x="f31" y="f12"/>
                      <a:pt x="f29" y="f10"/>
                      <a:pt x="f31" y="f10"/>
                    </a:cubicBezTo>
                    <a:cubicBezTo>
                      <a:pt x="f31" y="f14"/>
                      <a:pt x="f31" y="f14"/>
                      <a:pt x="f29" y="f14"/>
                    </a:cubicBezTo>
                    <a:cubicBezTo>
                      <a:pt x="f29" y="f14"/>
                      <a:pt x="f29" y="f39"/>
                      <a:pt x="f30" y="f14"/>
                    </a:cubicBezTo>
                    <a:cubicBezTo>
                      <a:pt x="f40" y="f14"/>
                      <a:pt x="f30" y="f15"/>
                      <a:pt x="f28" y="f39"/>
                    </a:cubicBezTo>
                    <a:cubicBezTo>
                      <a:pt x="f27" y="f39"/>
                      <a:pt x="f28" y="f16"/>
                      <a:pt x="f27" y="f15"/>
                    </a:cubicBezTo>
                    <a:cubicBezTo>
                      <a:pt x="f26" y="f15"/>
                      <a:pt x="f26" y="f16"/>
                      <a:pt x="f26" y="f16"/>
                    </a:cubicBezTo>
                    <a:cubicBezTo>
                      <a:pt x="f25" y="f16"/>
                      <a:pt x="f26" y="f17"/>
                      <a:pt x="f25" y="f17"/>
                    </a:cubicBezTo>
                    <a:cubicBezTo>
                      <a:pt x="f24" y="f16"/>
                      <a:pt x="f24" y="f17"/>
                      <a:pt x="f41" y="f42"/>
                    </a:cubicBezTo>
                    <a:cubicBezTo>
                      <a:pt x="f43" y="f42"/>
                      <a:pt x="f23" y="f42"/>
                      <a:pt x="f43" y="f18"/>
                    </a:cubicBezTo>
                    <a:cubicBezTo>
                      <a:pt x="f22" y="f20"/>
                      <a:pt x="f22" y="f42"/>
                      <a:pt x="f21" y="f18"/>
                    </a:cubicBezTo>
                    <a:cubicBezTo>
                      <a:pt x="f21" y="f18"/>
                      <a:pt x="f22" y="f18"/>
                      <a:pt x="f22" y="f21"/>
                    </a:cubicBezTo>
                    <a:cubicBezTo>
                      <a:pt x="f22" y="f22"/>
                      <a:pt x="f24" y="f22"/>
                      <a:pt x="f24" y="f43"/>
                    </a:cubicBezTo>
                    <a:cubicBezTo>
                      <a:pt x="f25" y="f43"/>
                      <a:pt x="f25" y="f43"/>
                      <a:pt x="f26" y="f43"/>
                    </a:cubicBezTo>
                    <a:cubicBezTo>
                      <a:pt x="f26" y="f23"/>
                      <a:pt x="f26" y="f23"/>
                      <a:pt x="f26" y="f23"/>
                    </a:cubicBezTo>
                    <a:cubicBezTo>
                      <a:pt x="f27" y="f41"/>
                      <a:pt x="f26" y="f25"/>
                      <a:pt x="f28" y="f26"/>
                    </a:cubicBezTo>
                    <a:cubicBezTo>
                      <a:pt x="f40" y="f27"/>
                      <a:pt x="f28" y="f28"/>
                      <a:pt x="f40" y="f28"/>
                    </a:cubicBezTo>
                    <a:cubicBezTo>
                      <a:pt x="f30" y="f28"/>
                      <a:pt x="f40" y="f40"/>
                      <a:pt x="f29" y="f30"/>
                    </a:cubicBezTo>
                    <a:cubicBezTo>
                      <a:pt x="f38" y="f31"/>
                      <a:pt x="f44" y="f30"/>
                      <a:pt x="f5" y="f35"/>
                    </a:cubicBezTo>
                    <a:cubicBezTo>
                      <a:pt x="f45" y="f38"/>
                      <a:pt x="f5" y="f38"/>
                      <a:pt x="f5" y="f38"/>
                    </a:cubicBezTo>
                    <a:cubicBezTo>
                      <a:pt x="f45" y="f46"/>
                      <a:pt x="f45" y="f47"/>
                      <a:pt x="f44" y="f38"/>
                    </a:cubicBezTo>
                    <a:cubicBezTo>
                      <a:pt x="f47" y="f35"/>
                      <a:pt x="f35" y="f35"/>
                      <a:pt x="f29" y="f35"/>
                    </a:cubicBezTo>
                    <a:cubicBezTo>
                      <a:pt x="f40" y="f31"/>
                      <a:pt x="f27" y="f29"/>
                      <a:pt x="f27" y="f31"/>
                    </a:cubicBezTo>
                    <a:cubicBezTo>
                      <a:pt x="f26" y="f35"/>
                      <a:pt x="f26" y="f35"/>
                      <a:pt x="f26" y="f31"/>
                    </a:cubicBezTo>
                    <a:cubicBezTo>
                      <a:pt x="f25" y="f29"/>
                      <a:pt x="f41" y="f30"/>
                      <a:pt x="f41" y="f29"/>
                    </a:cubicBezTo>
                    <a:cubicBezTo>
                      <a:pt x="f23" y="f31"/>
                      <a:pt x="f23" y="f35"/>
                      <a:pt x="f43" y="f35"/>
                    </a:cubicBezTo>
                    <a:cubicBezTo>
                      <a:pt x="f22" y="f35"/>
                      <a:pt x="f22" y="f35"/>
                      <a:pt x="f43" y="f38"/>
                    </a:cubicBezTo>
                    <a:cubicBezTo>
                      <a:pt x="f43" y="f46"/>
                      <a:pt x="f21" y="f47"/>
                      <a:pt x="f20" y="f44"/>
                    </a:cubicBezTo>
                    <a:cubicBezTo>
                      <a:pt x="f20" y="f45"/>
                      <a:pt x="f18" y="f44"/>
                      <a:pt x="f42" y="f45"/>
                    </a:cubicBezTo>
                    <a:cubicBezTo>
                      <a:pt x="f17" y="f45"/>
                      <a:pt x="f16" y="f5"/>
                      <a:pt x="f16" y="f45"/>
                    </a:cubicBezTo>
                    <a:cubicBezTo>
                      <a:pt x="f16" y="f44"/>
                      <a:pt x="f39" y="f44"/>
                      <a:pt x="f14" y="f47"/>
                    </a:cubicBezTo>
                    <a:cubicBezTo>
                      <a:pt x="f14" y="f47"/>
                      <a:pt x="f39" y="f38"/>
                      <a:pt x="f14" y="f38"/>
                    </a:cubicBezTo>
                    <a:cubicBezTo>
                      <a:pt x="f14" y="f35"/>
                      <a:pt x="f14" y="f35"/>
                      <a:pt x="f14" y="f31"/>
                    </a:cubicBezTo>
                    <a:cubicBezTo>
                      <a:pt x="f12" y="f30"/>
                      <a:pt x="f12" y="f31"/>
                      <a:pt x="f37" y="f30"/>
                    </a:cubicBezTo>
                    <a:cubicBezTo>
                      <a:pt x="f34" y="f27"/>
                      <a:pt x="f12" y="f28"/>
                      <a:pt x="f34" y="f25"/>
                    </a:cubicBezTo>
                    <a:cubicBezTo>
                      <a:pt x="f13" y="f23"/>
                      <a:pt x="f13" y="f43"/>
                      <a:pt x="f32" y="f43"/>
                    </a:cubicBezTo>
                    <a:cubicBezTo>
                      <a:pt x="f33" y="f23"/>
                      <a:pt x="f32" y="f21"/>
                      <a:pt x="f13" y="f21"/>
                    </a:cubicBezTo>
                    <a:cubicBezTo>
                      <a:pt x="f11" y="f20"/>
                      <a:pt x="f33" y="f20"/>
                      <a:pt x="f13" y="f18"/>
                    </a:cubicBezTo>
                    <a:cubicBezTo>
                      <a:pt x="f48" y="f16"/>
                      <a:pt x="f33" y="f17"/>
                      <a:pt x="f7" y="f15"/>
                    </a:cubicBezTo>
                    <a:cubicBezTo>
                      <a:pt x="f6" y="f39"/>
                      <a:pt x="f49" y="f10"/>
                      <a:pt x="f7" y="f12"/>
                    </a:cubicBezTo>
                    <a:cubicBezTo>
                      <a:pt x="f19" y="f37"/>
                      <a:pt x="f7" y="f36"/>
                      <a:pt x="f19" y="f36"/>
                    </a:cubicBezTo>
                    <a:cubicBezTo>
                      <a:pt x="f11" y="f36"/>
                      <a:pt x="f11" y="f8"/>
                      <a:pt x="f32" y="f33"/>
                    </a:cubicBezTo>
                    <a:cubicBezTo>
                      <a:pt x="f33" y="f33"/>
                      <a:pt x="f8" y="f13"/>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43" name="Sweden">
                <a:extLst>
                  <a:ext uri="{FF2B5EF4-FFF2-40B4-BE49-F238E27FC236}">
                    <a16:creationId xmlns:a16="http://schemas.microsoft.com/office/drawing/2014/main" id="{2BD32376-E603-225F-BCC4-25BF0A719469}"/>
                  </a:ext>
                </a:extLst>
              </p:cNvPr>
              <p:cNvSpPr/>
              <p:nvPr/>
            </p:nvSpPr>
            <p:spPr>
              <a:xfrm>
                <a:off x="7014051" y="2626742"/>
                <a:ext cx="232714" cy="280455"/>
              </a:xfrm>
              <a:custGeom>
                <a:avLst/>
                <a:gdLst>
                  <a:gd name="f0" fmla="val 10800000"/>
                  <a:gd name="f1" fmla="val 5400000"/>
                  <a:gd name="f2" fmla="val 180"/>
                  <a:gd name="f3" fmla="val w"/>
                  <a:gd name="f4" fmla="val h"/>
                  <a:gd name="f5" fmla="val 0"/>
                  <a:gd name="f6" fmla="val 44"/>
                  <a:gd name="f7" fmla="val 57"/>
                  <a:gd name="f8" fmla="val 31"/>
                  <a:gd name="f9" fmla="val 1"/>
                  <a:gd name="f10" fmla="val 33"/>
                  <a:gd name="f11" fmla="val 4"/>
                  <a:gd name="f12" fmla="val 36"/>
                  <a:gd name="f13" fmla="val 2"/>
                  <a:gd name="f14" fmla="val 39"/>
                  <a:gd name="f15" fmla="val 41"/>
                  <a:gd name="f16" fmla="val 5"/>
                  <a:gd name="f17" fmla="val 40"/>
                  <a:gd name="f18" fmla="val 6"/>
                  <a:gd name="f19" fmla="val 42"/>
                  <a:gd name="f20" fmla="val 7"/>
                  <a:gd name="f21" fmla="val 8"/>
                  <a:gd name="f22" fmla="val 9"/>
                  <a:gd name="f23" fmla="val 43"/>
                  <a:gd name="f24" fmla="val 11"/>
                  <a:gd name="f25" fmla="val 12"/>
                  <a:gd name="f26" fmla="val 13"/>
                  <a:gd name="f27" fmla="val 14"/>
                  <a:gd name="f28" fmla="val 15"/>
                  <a:gd name="f29" fmla="val 38"/>
                  <a:gd name="f30" fmla="val 37"/>
                  <a:gd name="f31" fmla="val 16"/>
                  <a:gd name="f32" fmla="val 17"/>
                  <a:gd name="f33" fmla="val 35"/>
                  <a:gd name="f34" fmla="val 19"/>
                  <a:gd name="f35" fmla="val 18"/>
                  <a:gd name="f36" fmla="val 20"/>
                  <a:gd name="f37" fmla="val 34"/>
                  <a:gd name="f38" fmla="val 21"/>
                  <a:gd name="f39" fmla="val 32"/>
                  <a:gd name="f40" fmla="val 22"/>
                  <a:gd name="f41" fmla="val 30"/>
                  <a:gd name="f42" fmla="val 29"/>
                  <a:gd name="f43" fmla="val 23"/>
                  <a:gd name="f44" fmla="val 28"/>
                  <a:gd name="f45" fmla="val 27"/>
                  <a:gd name="f46" fmla="val 26"/>
                  <a:gd name="f47" fmla="val 24"/>
                  <a:gd name="f48" fmla="val 25"/>
                  <a:gd name="f49" fmla="val 45"/>
                  <a:gd name="f50" fmla="val 46"/>
                  <a:gd name="f51" fmla="val 47"/>
                  <a:gd name="f52" fmla="val 48"/>
                  <a:gd name="f53" fmla="val 50"/>
                  <a:gd name="f54" fmla="val 52"/>
                  <a:gd name="f55" fmla="val 51"/>
                  <a:gd name="f56" fmla="val 53"/>
                  <a:gd name="f57" fmla="val 55"/>
                  <a:gd name="f58" fmla="val 54"/>
                  <a:gd name="f59" fmla="val 56"/>
                  <a:gd name="f60" fmla="val 10"/>
                  <a:gd name="f61" fmla="val 49"/>
                  <a:gd name="f62" fmla="val 3"/>
                  <a:gd name="f63" fmla="+- 0 0 -90"/>
                  <a:gd name="f64" fmla="*/ f3 1 44"/>
                  <a:gd name="f65" fmla="*/ f4 1 57"/>
                  <a:gd name="f66" fmla="+- f7 0 f5"/>
                  <a:gd name="f67" fmla="+- f6 0 f5"/>
                  <a:gd name="f68" fmla="*/ f63 f0 1"/>
                  <a:gd name="f69" fmla="*/ f67 1 44"/>
                  <a:gd name="f70" fmla="*/ f66 1 57"/>
                  <a:gd name="f71" fmla="*/ f68 1 f2"/>
                  <a:gd name="f72" fmla="*/ 31 1 f69"/>
                  <a:gd name="f73" fmla="*/ 1 1 f70"/>
                  <a:gd name="f74" fmla="*/ 39 1 f69"/>
                  <a:gd name="f75" fmla="*/ 4 1 f70"/>
                  <a:gd name="f76" fmla="*/ 41 1 f69"/>
                  <a:gd name="f77" fmla="*/ 6 1 f70"/>
                  <a:gd name="f78" fmla="*/ 42 1 f69"/>
                  <a:gd name="f79" fmla="*/ 8 1 f70"/>
                  <a:gd name="f80" fmla="*/ 44 1 f69"/>
                  <a:gd name="f81" fmla="*/ 12 1 f70"/>
                  <a:gd name="f82" fmla="*/ 13 1 f70"/>
                  <a:gd name="f83" fmla="*/ 43 1 f69"/>
                  <a:gd name="f84" fmla="*/ 40 1 f69"/>
                  <a:gd name="f85" fmla="*/ 37 1 f69"/>
                  <a:gd name="f86" fmla="*/ 14 1 f70"/>
                  <a:gd name="f87" fmla="*/ 17 1 f70"/>
                  <a:gd name="f88" fmla="*/ 35 1 f69"/>
                  <a:gd name="f89" fmla="*/ 20 1 f70"/>
                  <a:gd name="f90" fmla="*/ 32 1 f69"/>
                  <a:gd name="f91" fmla="*/ 21 1 f70"/>
                  <a:gd name="f92" fmla="*/ 30 1 f69"/>
                  <a:gd name="f93" fmla="*/ 22 1 f70"/>
                  <a:gd name="f94" fmla="*/ 27 1 f69"/>
                  <a:gd name="f95" fmla="*/ 23 1 f70"/>
                  <a:gd name="f96" fmla="*/ 25 1 f69"/>
                  <a:gd name="f97" fmla="*/ 24 1 f70"/>
                  <a:gd name="f98" fmla="*/ 24 1 f69"/>
                  <a:gd name="f99" fmla="*/ 23 1 f69"/>
                  <a:gd name="f100" fmla="*/ 28 1 f70"/>
                  <a:gd name="f101" fmla="*/ 33 1 f70"/>
                  <a:gd name="f102" fmla="*/ 26 1 f69"/>
                  <a:gd name="f103" fmla="*/ 29 1 f69"/>
                  <a:gd name="f104" fmla="*/ 34 1 f70"/>
                  <a:gd name="f105" fmla="*/ 36 1 f70"/>
                  <a:gd name="f106" fmla="*/ 28 1 f69"/>
                  <a:gd name="f107" fmla="*/ 37 1 f70"/>
                  <a:gd name="f108" fmla="*/ 39 1 f70"/>
                  <a:gd name="f109" fmla="*/ 38 1 f70"/>
                  <a:gd name="f110" fmla="*/ 22 1 f69"/>
                  <a:gd name="f111" fmla="*/ 40 1 f70"/>
                  <a:gd name="f112" fmla="*/ 41 1 f70"/>
                  <a:gd name="f113" fmla="*/ 43 1 f70"/>
                  <a:gd name="f114" fmla="*/ 46 1 f70"/>
                  <a:gd name="f115" fmla="*/ 50 1 f70"/>
                  <a:gd name="f116" fmla="*/ 21 1 f69"/>
                  <a:gd name="f117" fmla="*/ 52 1 f70"/>
                  <a:gd name="f118" fmla="*/ 17 1 f69"/>
                  <a:gd name="f119" fmla="*/ 16 1 f69"/>
                  <a:gd name="f120" fmla="*/ 53 1 f70"/>
                  <a:gd name="f121" fmla="*/ 55 1 f70"/>
                  <a:gd name="f122" fmla="*/ 12 1 f69"/>
                  <a:gd name="f123" fmla="*/ 9 1 f69"/>
                  <a:gd name="f124" fmla="*/ 7 1 f69"/>
                  <a:gd name="f125" fmla="*/ 51 1 f70"/>
                  <a:gd name="f126" fmla="*/ 8 1 f69"/>
                  <a:gd name="f127" fmla="*/ 49 1 f70"/>
                  <a:gd name="f128" fmla="*/ 5 1 f69"/>
                  <a:gd name="f129" fmla="*/ 45 1 f70"/>
                  <a:gd name="f130" fmla="*/ 4 1 f69"/>
                  <a:gd name="f131" fmla="*/ 44 1 f70"/>
                  <a:gd name="f132" fmla="*/ 3 1 f69"/>
                  <a:gd name="f133" fmla="*/ 2 1 f69"/>
                  <a:gd name="f134" fmla="*/ 31 1 f70"/>
                  <a:gd name="f135" fmla="*/ 6 1 f69"/>
                  <a:gd name="f136" fmla="*/ 29 1 f70"/>
                  <a:gd name="f137" fmla="*/ 26 1 f70"/>
                  <a:gd name="f138" fmla="*/ 11 1 f69"/>
                  <a:gd name="f139" fmla="*/ 10 1 f70"/>
                  <a:gd name="f140" fmla="*/ 15 1 f69"/>
                  <a:gd name="f141" fmla="*/ 3 1 f70"/>
                  <a:gd name="f142" fmla="*/ 0 1 f69"/>
                  <a:gd name="f143" fmla="*/ f6 1 f69"/>
                  <a:gd name="f144" fmla="*/ 0 1 f70"/>
                  <a:gd name="f145" fmla="*/ f7 1 f70"/>
                  <a:gd name="f146" fmla="+- f71 0 f1"/>
                  <a:gd name="f147" fmla="*/ f142 f64 1"/>
                  <a:gd name="f148" fmla="*/ f143 f64 1"/>
                  <a:gd name="f149" fmla="*/ f145 f65 1"/>
                  <a:gd name="f150" fmla="*/ f144 f65 1"/>
                  <a:gd name="f151" fmla="*/ f72 f64 1"/>
                  <a:gd name="f152" fmla="*/ f73 f65 1"/>
                  <a:gd name="f153" fmla="*/ f74 f64 1"/>
                  <a:gd name="f154" fmla="*/ f75 f65 1"/>
                  <a:gd name="f155" fmla="*/ f76 f64 1"/>
                  <a:gd name="f156" fmla="*/ f77 f65 1"/>
                  <a:gd name="f157" fmla="*/ f78 f64 1"/>
                  <a:gd name="f158" fmla="*/ f79 f65 1"/>
                  <a:gd name="f159" fmla="*/ f80 f64 1"/>
                  <a:gd name="f160" fmla="*/ f81 f65 1"/>
                  <a:gd name="f161" fmla="*/ f82 f65 1"/>
                  <a:gd name="f162" fmla="*/ f83 f64 1"/>
                  <a:gd name="f163" fmla="*/ f84 f64 1"/>
                  <a:gd name="f164" fmla="*/ f85 f64 1"/>
                  <a:gd name="f165" fmla="*/ f86 f65 1"/>
                  <a:gd name="f166" fmla="*/ f87 f65 1"/>
                  <a:gd name="f167" fmla="*/ f88 f64 1"/>
                  <a:gd name="f168" fmla="*/ f89 f65 1"/>
                  <a:gd name="f169" fmla="*/ f90 f64 1"/>
                  <a:gd name="f170" fmla="*/ f91 f65 1"/>
                  <a:gd name="f171" fmla="*/ f92 f64 1"/>
                  <a:gd name="f172" fmla="*/ f93 f65 1"/>
                  <a:gd name="f173" fmla="*/ f94 f64 1"/>
                  <a:gd name="f174" fmla="*/ f95 f65 1"/>
                  <a:gd name="f175" fmla="*/ f96 f64 1"/>
                  <a:gd name="f176" fmla="*/ f97 f65 1"/>
                  <a:gd name="f177" fmla="*/ f98 f64 1"/>
                  <a:gd name="f178" fmla="*/ f99 f64 1"/>
                  <a:gd name="f179" fmla="*/ f100 f65 1"/>
                  <a:gd name="f180" fmla="*/ f101 f65 1"/>
                  <a:gd name="f181" fmla="*/ f102 f64 1"/>
                  <a:gd name="f182" fmla="*/ f103 f64 1"/>
                  <a:gd name="f183" fmla="*/ f104 f65 1"/>
                  <a:gd name="f184" fmla="*/ f105 f65 1"/>
                  <a:gd name="f185" fmla="*/ f106 f64 1"/>
                  <a:gd name="f186" fmla="*/ f107 f65 1"/>
                  <a:gd name="f187" fmla="*/ f108 f65 1"/>
                  <a:gd name="f188" fmla="*/ f109 f65 1"/>
                  <a:gd name="f189" fmla="*/ f110 f64 1"/>
                  <a:gd name="f190" fmla="*/ f111 f65 1"/>
                  <a:gd name="f191" fmla="*/ f112 f65 1"/>
                  <a:gd name="f192" fmla="*/ f113 f65 1"/>
                  <a:gd name="f193" fmla="*/ f114 f65 1"/>
                  <a:gd name="f194" fmla="*/ f115 f65 1"/>
                  <a:gd name="f195" fmla="*/ f116 f64 1"/>
                  <a:gd name="f196" fmla="*/ f117 f65 1"/>
                  <a:gd name="f197" fmla="*/ f118 f64 1"/>
                  <a:gd name="f198" fmla="*/ f119 f64 1"/>
                  <a:gd name="f199" fmla="*/ f120 f65 1"/>
                  <a:gd name="f200" fmla="*/ f121 f65 1"/>
                  <a:gd name="f201" fmla="*/ f122 f64 1"/>
                  <a:gd name="f202" fmla="*/ f123 f64 1"/>
                  <a:gd name="f203" fmla="*/ f124 f64 1"/>
                  <a:gd name="f204" fmla="*/ f125 f65 1"/>
                  <a:gd name="f205" fmla="*/ f126 f64 1"/>
                  <a:gd name="f206" fmla="*/ f127 f65 1"/>
                  <a:gd name="f207" fmla="*/ f128 f64 1"/>
                  <a:gd name="f208" fmla="*/ f129 f65 1"/>
                  <a:gd name="f209" fmla="*/ f130 f64 1"/>
                  <a:gd name="f210" fmla="*/ f131 f65 1"/>
                  <a:gd name="f211" fmla="*/ f132 f64 1"/>
                  <a:gd name="f212" fmla="*/ f133 f64 1"/>
                  <a:gd name="f213" fmla="*/ f134 f65 1"/>
                  <a:gd name="f214" fmla="*/ f135 f64 1"/>
                  <a:gd name="f215" fmla="*/ f136 f65 1"/>
                  <a:gd name="f216" fmla="*/ f137 f65 1"/>
                  <a:gd name="f217" fmla="*/ f138 f64 1"/>
                  <a:gd name="f218" fmla="*/ f139 f65 1"/>
                  <a:gd name="f219" fmla="*/ f140 f64 1"/>
                  <a:gd name="f220" fmla="*/ f141 f65 1"/>
                </a:gdLst>
                <a:ahLst/>
                <a:cxnLst>
                  <a:cxn ang="3cd4">
                    <a:pos x="hc" y="t"/>
                  </a:cxn>
                  <a:cxn ang="0">
                    <a:pos x="r" y="vc"/>
                  </a:cxn>
                  <a:cxn ang="cd4">
                    <a:pos x="hc" y="b"/>
                  </a:cxn>
                  <a:cxn ang="cd2">
                    <a:pos x="l" y="vc"/>
                  </a:cxn>
                  <a:cxn ang="f146">
                    <a:pos x="f151" y="f152"/>
                  </a:cxn>
                  <a:cxn ang="f146">
                    <a:pos x="f153" y="f154"/>
                  </a:cxn>
                  <a:cxn ang="f146">
                    <a:pos x="f155" y="f156"/>
                  </a:cxn>
                  <a:cxn ang="f146">
                    <a:pos x="f157" y="f158"/>
                  </a:cxn>
                  <a:cxn ang="f146">
                    <a:pos x="f159" y="f160"/>
                  </a:cxn>
                  <a:cxn ang="f146">
                    <a:pos x="f159" y="f161"/>
                  </a:cxn>
                  <a:cxn ang="f146">
                    <a:pos x="f162" y="f161"/>
                  </a:cxn>
                  <a:cxn ang="f146">
                    <a:pos x="f163" y="f161"/>
                  </a:cxn>
                  <a:cxn ang="f146">
                    <a:pos x="f153" y="f161"/>
                  </a:cxn>
                  <a:cxn ang="f146">
                    <a:pos x="f164" y="f165"/>
                  </a:cxn>
                  <a:cxn ang="f146">
                    <a:pos x="f164" y="f166"/>
                  </a:cxn>
                  <a:cxn ang="f146">
                    <a:pos x="f167" y="f168"/>
                  </a:cxn>
                  <a:cxn ang="f146">
                    <a:pos x="f169" y="f170"/>
                  </a:cxn>
                  <a:cxn ang="f146">
                    <a:pos x="f171" y="f172"/>
                  </a:cxn>
                  <a:cxn ang="f146">
                    <a:pos x="f173" y="f174"/>
                  </a:cxn>
                  <a:cxn ang="f146">
                    <a:pos x="f175" y="f176"/>
                  </a:cxn>
                  <a:cxn ang="f146">
                    <a:pos x="f177" y="f176"/>
                  </a:cxn>
                  <a:cxn ang="f146">
                    <a:pos x="f178" y="f179"/>
                  </a:cxn>
                  <a:cxn ang="f146">
                    <a:pos x="f177" y="f180"/>
                  </a:cxn>
                  <a:cxn ang="f146">
                    <a:pos x="f181" y="f180"/>
                  </a:cxn>
                  <a:cxn ang="f146">
                    <a:pos x="f182" y="f183"/>
                  </a:cxn>
                  <a:cxn ang="f146">
                    <a:pos x="f171" y="f184"/>
                  </a:cxn>
                  <a:cxn ang="f146">
                    <a:pos x="f185" y="f184"/>
                  </a:cxn>
                  <a:cxn ang="f146">
                    <a:pos x="f175" y="f184"/>
                  </a:cxn>
                  <a:cxn ang="f146">
                    <a:pos x="f171" y="f186"/>
                  </a:cxn>
                  <a:cxn ang="f146">
                    <a:pos x="f173" y="f187"/>
                  </a:cxn>
                  <a:cxn ang="f146">
                    <a:pos x="f181" y="f188"/>
                  </a:cxn>
                  <a:cxn ang="f146">
                    <a:pos x="f189" y="f190"/>
                  </a:cxn>
                  <a:cxn ang="f146">
                    <a:pos x="f177" y="f191"/>
                  </a:cxn>
                  <a:cxn ang="f146">
                    <a:pos x="f178" y="f192"/>
                  </a:cxn>
                  <a:cxn ang="f146">
                    <a:pos x="f178" y="f193"/>
                  </a:cxn>
                  <a:cxn ang="f146">
                    <a:pos x="f178" y="f194"/>
                  </a:cxn>
                  <a:cxn ang="f146">
                    <a:pos x="f195" y="f196"/>
                  </a:cxn>
                  <a:cxn ang="f146">
                    <a:pos x="f197" y="f196"/>
                  </a:cxn>
                  <a:cxn ang="f146">
                    <a:pos x="f198" y="f199"/>
                  </a:cxn>
                  <a:cxn ang="f146">
                    <a:pos x="f198" y="f200"/>
                  </a:cxn>
                  <a:cxn ang="f146">
                    <a:pos x="f201" y="f200"/>
                  </a:cxn>
                  <a:cxn ang="f146">
                    <a:pos x="f202" y="f199"/>
                  </a:cxn>
                  <a:cxn ang="f146">
                    <a:pos x="f203" y="f204"/>
                  </a:cxn>
                  <a:cxn ang="f146">
                    <a:pos x="f205" y="f194"/>
                  </a:cxn>
                  <a:cxn ang="f146">
                    <a:pos x="f203" y="f206"/>
                  </a:cxn>
                  <a:cxn ang="f146">
                    <a:pos x="f207" y="f208"/>
                  </a:cxn>
                  <a:cxn ang="f146">
                    <a:pos x="f209" y="f210"/>
                  </a:cxn>
                  <a:cxn ang="f146">
                    <a:pos x="f211" y="f192"/>
                  </a:cxn>
                  <a:cxn ang="f146">
                    <a:pos x="f212" y="f191"/>
                  </a:cxn>
                  <a:cxn ang="f146">
                    <a:pos x="f212" y="f187"/>
                  </a:cxn>
                  <a:cxn ang="f146">
                    <a:pos x="f212" y="f188"/>
                  </a:cxn>
                  <a:cxn ang="f146">
                    <a:pos x="f211" y="f184"/>
                  </a:cxn>
                  <a:cxn ang="f146">
                    <a:pos x="f209" y="f213"/>
                  </a:cxn>
                  <a:cxn ang="f146">
                    <a:pos x="f214" y="f215"/>
                  </a:cxn>
                  <a:cxn ang="f146">
                    <a:pos x="f209" y="f216"/>
                  </a:cxn>
                  <a:cxn ang="f146">
                    <a:pos x="f209" y="f174"/>
                  </a:cxn>
                  <a:cxn ang="f146">
                    <a:pos x="f211" y="f170"/>
                  </a:cxn>
                  <a:cxn ang="f146">
                    <a:pos x="f202" y="f166"/>
                  </a:cxn>
                  <a:cxn ang="f146">
                    <a:pos x="f217" y="f165"/>
                  </a:cxn>
                  <a:cxn ang="f146">
                    <a:pos x="f201" y="f218"/>
                  </a:cxn>
                  <a:cxn ang="f146">
                    <a:pos x="f219" y="f218"/>
                  </a:cxn>
                  <a:cxn ang="f146">
                    <a:pos x="f197" y="f156"/>
                  </a:cxn>
                  <a:cxn ang="f146">
                    <a:pos x="f195" y="f220"/>
                  </a:cxn>
                  <a:cxn ang="f146">
                    <a:pos x="f173" y="f220"/>
                  </a:cxn>
                  <a:cxn ang="f146">
                    <a:pos x="f151" y="f152"/>
                  </a:cxn>
                </a:cxnLst>
                <a:rect l="f147" t="f150" r="f148" b="f149"/>
                <a:pathLst>
                  <a:path w="44" h="57">
                    <a:moveTo>
                      <a:pt x="f8" y="f9"/>
                    </a:moveTo>
                    <a:cubicBezTo>
                      <a:pt x="f10" y="f11"/>
                      <a:pt x="f12" y="f13"/>
                      <a:pt x="f14" y="f11"/>
                    </a:cubicBezTo>
                    <a:cubicBezTo>
                      <a:pt x="f15" y="f16"/>
                      <a:pt x="f17" y="f18"/>
                      <a:pt x="f15" y="f18"/>
                    </a:cubicBezTo>
                    <a:cubicBezTo>
                      <a:pt x="f19" y="f18"/>
                      <a:pt x="f15" y="f20"/>
                      <a:pt x="f19" y="f21"/>
                    </a:cubicBezTo>
                    <a:cubicBezTo>
                      <a:pt x="f6" y="f22"/>
                      <a:pt x="f23" y="f24"/>
                      <a:pt x="f6" y="f25"/>
                    </a:cubicBezTo>
                    <a:cubicBezTo>
                      <a:pt x="f6" y="f25"/>
                      <a:pt x="f6" y="f25"/>
                      <a:pt x="f6" y="f26"/>
                    </a:cubicBezTo>
                    <a:cubicBezTo>
                      <a:pt x="f6" y="f27"/>
                      <a:pt x="f23" y="f25"/>
                      <a:pt x="f23" y="f26"/>
                    </a:cubicBezTo>
                    <a:cubicBezTo>
                      <a:pt x="f23" y="f28"/>
                      <a:pt x="f19" y="f25"/>
                      <a:pt x="f17" y="f26"/>
                    </a:cubicBezTo>
                    <a:cubicBezTo>
                      <a:pt x="f14" y="f26"/>
                      <a:pt x="f14" y="f25"/>
                      <a:pt x="f14" y="f26"/>
                    </a:cubicBezTo>
                    <a:cubicBezTo>
                      <a:pt x="f14" y="f27"/>
                      <a:pt x="f29" y="f26"/>
                      <a:pt x="f30" y="f27"/>
                    </a:cubicBezTo>
                    <a:cubicBezTo>
                      <a:pt x="f12" y="f31"/>
                      <a:pt x="f29" y="f28"/>
                      <a:pt x="f30" y="f32"/>
                    </a:cubicBezTo>
                    <a:cubicBezTo>
                      <a:pt x="f33" y="f34"/>
                      <a:pt x="f12" y="f35"/>
                      <a:pt x="f33" y="f36"/>
                    </a:cubicBezTo>
                    <a:cubicBezTo>
                      <a:pt x="f37" y="f38"/>
                      <a:pt x="f10" y="f34"/>
                      <a:pt x="f39" y="f38"/>
                    </a:cubicBezTo>
                    <a:cubicBezTo>
                      <a:pt x="f8" y="f40"/>
                      <a:pt x="f8" y="f38"/>
                      <a:pt x="f41" y="f40"/>
                    </a:cubicBezTo>
                    <a:cubicBezTo>
                      <a:pt x="f42" y="f43"/>
                      <a:pt x="f44" y="f40"/>
                      <a:pt x="f45" y="f43"/>
                    </a:cubicBezTo>
                    <a:cubicBezTo>
                      <a:pt x="f46" y="f47"/>
                      <a:pt x="f46" y="f40"/>
                      <a:pt x="f48" y="f47"/>
                    </a:cubicBezTo>
                    <a:cubicBezTo>
                      <a:pt x="f48" y="f48"/>
                      <a:pt x="f47" y="f40"/>
                      <a:pt x="f47" y="f47"/>
                    </a:cubicBezTo>
                    <a:cubicBezTo>
                      <a:pt x="f47" y="f46"/>
                      <a:pt x="f43" y="f45"/>
                      <a:pt x="f43" y="f44"/>
                    </a:cubicBezTo>
                    <a:cubicBezTo>
                      <a:pt x="f47" y="f42"/>
                      <a:pt x="f40" y="f8"/>
                      <a:pt x="f47" y="f10"/>
                    </a:cubicBezTo>
                    <a:cubicBezTo>
                      <a:pt x="f45" y="f33"/>
                      <a:pt x="f48" y="f39"/>
                      <a:pt x="f46" y="f10"/>
                    </a:cubicBezTo>
                    <a:cubicBezTo>
                      <a:pt x="f44" y="f10"/>
                      <a:pt x="f45" y="f37"/>
                      <a:pt x="f42" y="f37"/>
                    </a:cubicBezTo>
                    <a:cubicBezTo>
                      <a:pt x="f8" y="f33"/>
                      <a:pt x="f8" y="f12"/>
                      <a:pt x="f41" y="f12"/>
                    </a:cubicBezTo>
                    <a:cubicBezTo>
                      <a:pt x="f42" y="f12"/>
                      <a:pt x="f42" y="f30"/>
                      <a:pt x="f44" y="f12"/>
                    </a:cubicBezTo>
                    <a:cubicBezTo>
                      <a:pt x="f45" y="f12"/>
                      <a:pt x="f46" y="f12"/>
                      <a:pt x="f48" y="f12"/>
                    </a:cubicBezTo>
                    <a:cubicBezTo>
                      <a:pt x="f42" y="f12"/>
                      <a:pt x="f45" y="f29"/>
                      <a:pt x="f41" y="f30"/>
                    </a:cubicBezTo>
                    <a:cubicBezTo>
                      <a:pt x="f44" y="f17"/>
                      <a:pt x="f44" y="f29"/>
                      <a:pt x="f45" y="f14"/>
                    </a:cubicBezTo>
                    <a:cubicBezTo>
                      <a:pt x="f45" y="f17"/>
                      <a:pt x="f45" y="f14"/>
                      <a:pt x="f46" y="f29"/>
                    </a:cubicBezTo>
                    <a:cubicBezTo>
                      <a:pt x="f45" y="f15"/>
                      <a:pt x="f43" y="f14"/>
                      <a:pt x="f40" y="f17"/>
                    </a:cubicBezTo>
                    <a:cubicBezTo>
                      <a:pt x="f47" y="f17"/>
                      <a:pt x="f47" y="f17"/>
                      <a:pt x="f47" y="f15"/>
                    </a:cubicBezTo>
                    <a:cubicBezTo>
                      <a:pt x="f43" y="f19"/>
                      <a:pt x="f48" y="f19"/>
                      <a:pt x="f43" y="f23"/>
                    </a:cubicBezTo>
                    <a:cubicBezTo>
                      <a:pt x="f40" y="f6"/>
                      <a:pt x="f47" y="f49"/>
                      <a:pt x="f43" y="f50"/>
                    </a:cubicBezTo>
                    <a:cubicBezTo>
                      <a:pt x="f40" y="f51"/>
                      <a:pt x="f43" y="f52"/>
                      <a:pt x="f43" y="f53"/>
                    </a:cubicBezTo>
                    <a:cubicBezTo>
                      <a:pt x="f43" y="f53"/>
                      <a:pt x="f43" y="f54"/>
                      <a:pt x="f38" y="f54"/>
                    </a:cubicBezTo>
                    <a:cubicBezTo>
                      <a:pt x="f34" y="f54"/>
                      <a:pt x="f35" y="f55"/>
                      <a:pt x="f32" y="f54"/>
                    </a:cubicBezTo>
                    <a:cubicBezTo>
                      <a:pt x="f32" y="f56"/>
                      <a:pt x="f32" y="f55"/>
                      <a:pt x="f31" y="f56"/>
                    </a:cubicBezTo>
                    <a:cubicBezTo>
                      <a:pt x="f28" y="f57"/>
                      <a:pt x="f32" y="f58"/>
                      <a:pt x="f31" y="f57"/>
                    </a:cubicBezTo>
                    <a:cubicBezTo>
                      <a:pt x="f28" y="f59"/>
                      <a:pt x="f27" y="f58"/>
                      <a:pt x="f25" y="f57"/>
                    </a:cubicBezTo>
                    <a:cubicBezTo>
                      <a:pt x="f60" y="f7"/>
                      <a:pt x="f60" y="f58"/>
                      <a:pt x="f22" y="f56"/>
                    </a:cubicBezTo>
                    <a:cubicBezTo>
                      <a:pt x="f21" y="f54"/>
                      <a:pt x="f21" y="f54"/>
                      <a:pt x="f20" y="f55"/>
                    </a:cubicBezTo>
                    <a:cubicBezTo>
                      <a:pt x="f22" y="f54"/>
                      <a:pt x="f60" y="f55"/>
                      <a:pt x="f21" y="f53"/>
                    </a:cubicBezTo>
                    <a:cubicBezTo>
                      <a:pt x="f20" y="f61"/>
                      <a:pt x="f21" y="f53"/>
                      <a:pt x="f20" y="f61"/>
                    </a:cubicBezTo>
                    <a:cubicBezTo>
                      <a:pt x="f18" y="f52"/>
                      <a:pt x="f18" y="f51"/>
                      <a:pt x="f16" y="f49"/>
                    </a:cubicBezTo>
                    <a:cubicBezTo>
                      <a:pt x="f16" y="f6"/>
                      <a:pt x="f16" y="f51"/>
                      <a:pt x="f11" y="f6"/>
                    </a:cubicBezTo>
                    <a:cubicBezTo>
                      <a:pt x="f11" y="f23"/>
                      <a:pt x="f62" y="f49"/>
                      <a:pt x="f62" y="f23"/>
                    </a:cubicBezTo>
                    <a:cubicBezTo>
                      <a:pt x="f62" y="f19"/>
                      <a:pt x="f13" y="f6"/>
                      <a:pt x="f13" y="f15"/>
                    </a:cubicBezTo>
                    <a:cubicBezTo>
                      <a:pt x="f13" y="f14"/>
                      <a:pt x="f5" y="f17"/>
                      <a:pt x="f13" y="f14"/>
                    </a:cubicBezTo>
                    <a:cubicBezTo>
                      <a:pt x="f62" y="f17"/>
                      <a:pt x="f62" y="f17"/>
                      <a:pt x="f13" y="f29"/>
                    </a:cubicBezTo>
                    <a:cubicBezTo>
                      <a:pt x="f13" y="f30"/>
                      <a:pt x="f62" y="f30"/>
                      <a:pt x="f62" y="f12"/>
                    </a:cubicBezTo>
                    <a:cubicBezTo>
                      <a:pt x="f62" y="f33"/>
                      <a:pt x="f18" y="f33"/>
                      <a:pt x="f11" y="f8"/>
                    </a:cubicBezTo>
                    <a:cubicBezTo>
                      <a:pt x="f18" y="f41"/>
                      <a:pt x="f18" y="f41"/>
                      <a:pt x="f18" y="f42"/>
                    </a:cubicBezTo>
                    <a:cubicBezTo>
                      <a:pt x="f18" y="f44"/>
                      <a:pt x="f11" y="f44"/>
                      <a:pt x="f11" y="f46"/>
                    </a:cubicBezTo>
                    <a:cubicBezTo>
                      <a:pt x="f11" y="f48"/>
                      <a:pt x="f11" y="f48"/>
                      <a:pt x="f11" y="f43"/>
                    </a:cubicBezTo>
                    <a:cubicBezTo>
                      <a:pt x="f11" y="f36"/>
                      <a:pt x="f62" y="f38"/>
                      <a:pt x="f62" y="f38"/>
                    </a:cubicBezTo>
                    <a:cubicBezTo>
                      <a:pt x="f18" y="f36"/>
                      <a:pt x="f16" y="f35"/>
                      <a:pt x="f22" y="f32"/>
                    </a:cubicBezTo>
                    <a:cubicBezTo>
                      <a:pt x="f25" y="f32"/>
                      <a:pt x="f60" y="f28"/>
                      <a:pt x="f24" y="f27"/>
                    </a:cubicBezTo>
                    <a:cubicBezTo>
                      <a:pt x="f25" y="f25"/>
                      <a:pt x="f24" y="f24"/>
                      <a:pt x="f25" y="f60"/>
                    </a:cubicBezTo>
                    <a:cubicBezTo>
                      <a:pt x="f26" y="f22"/>
                      <a:pt x="f27" y="f60"/>
                      <a:pt x="f28" y="f60"/>
                    </a:cubicBezTo>
                    <a:cubicBezTo>
                      <a:pt x="f31" y="f22"/>
                      <a:pt x="f27" y="f21"/>
                      <a:pt x="f32" y="f18"/>
                    </a:cubicBezTo>
                    <a:cubicBezTo>
                      <a:pt x="f36" y="f11"/>
                      <a:pt x="f32" y="f16"/>
                      <a:pt x="f38" y="f62"/>
                    </a:cubicBezTo>
                    <a:cubicBezTo>
                      <a:pt x="f46" y="f5"/>
                      <a:pt x="f43" y="f11"/>
                      <a:pt x="f45" y="f62"/>
                    </a:cubicBezTo>
                    <a:cubicBezTo>
                      <a:pt x="f42" y="f13"/>
                      <a:pt x="f45" y="f13"/>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44" name="Norway">
                <a:extLst>
                  <a:ext uri="{FF2B5EF4-FFF2-40B4-BE49-F238E27FC236}">
                    <a16:creationId xmlns:a16="http://schemas.microsoft.com/office/drawing/2014/main" id="{FD72AC1F-1D5B-7858-3224-72A9D78141E7}"/>
                  </a:ext>
                </a:extLst>
              </p:cNvPr>
              <p:cNvSpPr/>
              <p:nvPr/>
            </p:nvSpPr>
            <p:spPr>
              <a:xfrm>
                <a:off x="6885267" y="2583115"/>
                <a:ext cx="469946" cy="265916"/>
              </a:xfrm>
              <a:custGeom>
                <a:avLst/>
                <a:gdLst>
                  <a:gd name="f0" fmla="val 10800000"/>
                  <a:gd name="f1" fmla="val 5400000"/>
                  <a:gd name="f2" fmla="val 180"/>
                  <a:gd name="f3" fmla="val w"/>
                  <a:gd name="f4" fmla="val h"/>
                  <a:gd name="f5" fmla="val 0"/>
                  <a:gd name="f6" fmla="val 88"/>
                  <a:gd name="f7" fmla="val 54"/>
                  <a:gd name="f8" fmla="val 26"/>
                  <a:gd name="f9" fmla="val 48"/>
                  <a:gd name="f10" fmla="val 25"/>
                  <a:gd name="f11" fmla="val 47"/>
                  <a:gd name="f12" fmla="val 24"/>
                  <a:gd name="f13" fmla="val 49"/>
                  <a:gd name="f14" fmla="val 23"/>
                  <a:gd name="f15" fmla="val 46"/>
                  <a:gd name="f16" fmla="val 44"/>
                  <a:gd name="f17" fmla="val 22"/>
                  <a:gd name="f18" fmla="val 21"/>
                  <a:gd name="f19" fmla="val 20"/>
                  <a:gd name="f20" fmla="val 19"/>
                  <a:gd name="f21" fmla="val 50"/>
                  <a:gd name="f22" fmla="val 51"/>
                  <a:gd name="f23" fmla="val 18"/>
                  <a:gd name="f24" fmla="val 17"/>
                  <a:gd name="f25" fmla="val 52"/>
                  <a:gd name="f26" fmla="val 53"/>
                  <a:gd name="f27" fmla="val 15"/>
                  <a:gd name="f28" fmla="val 12"/>
                  <a:gd name="f29" fmla="val 13"/>
                  <a:gd name="f30" fmla="val 11"/>
                  <a:gd name="f31" fmla="val 10"/>
                  <a:gd name="f32" fmla="val 8"/>
                  <a:gd name="f33" fmla="val 6"/>
                  <a:gd name="f34" fmla="val 5"/>
                  <a:gd name="f35" fmla="val 2"/>
                  <a:gd name="f36" fmla="val 3"/>
                  <a:gd name="f37" fmla="val 7"/>
                  <a:gd name="f38" fmla="val 45"/>
                  <a:gd name="f39" fmla="val 4"/>
                  <a:gd name="f40" fmla="val 43"/>
                  <a:gd name="f41" fmla="val 42"/>
                  <a:gd name="f42" fmla="val 1"/>
                  <a:gd name="f43" fmla="val 41"/>
                  <a:gd name="f44" fmla="val 40"/>
                  <a:gd name="f45" fmla="val 39"/>
                  <a:gd name="f46" fmla="val 38"/>
                  <a:gd name="f47" fmla="val 36"/>
                  <a:gd name="f48" fmla="val 37"/>
                  <a:gd name="f49" fmla="val 35"/>
                  <a:gd name="f50" fmla="val 34"/>
                  <a:gd name="f51" fmla="val 33"/>
                  <a:gd name="f52" fmla="val 9"/>
                  <a:gd name="f53" fmla="val 32"/>
                  <a:gd name="f54" fmla="val 31"/>
                  <a:gd name="f55" fmla="val 30"/>
                  <a:gd name="f56" fmla="val 29"/>
                  <a:gd name="f57" fmla="val 16"/>
                  <a:gd name="f58" fmla="val 28"/>
                  <a:gd name="f59" fmla="val 27"/>
                  <a:gd name="f60" fmla="val 14"/>
                  <a:gd name="f61" fmla="val 56"/>
                  <a:gd name="f62" fmla="val 58"/>
                  <a:gd name="f63" fmla="val 60"/>
                  <a:gd name="f64" fmla="val 59"/>
                  <a:gd name="f65" fmla="val 61"/>
                  <a:gd name="f66" fmla="val 62"/>
                  <a:gd name="f67" fmla="val 64"/>
                  <a:gd name="f68" fmla="val 66"/>
                  <a:gd name="f69" fmla="val 68"/>
                  <a:gd name="f70" fmla="val 69"/>
                  <a:gd name="f71" fmla="val 70"/>
                  <a:gd name="f72" fmla="val 71"/>
                  <a:gd name="f73" fmla="val 73"/>
                  <a:gd name="f74" fmla="val 74"/>
                  <a:gd name="f75" fmla="val 76"/>
                  <a:gd name="f76" fmla="val 72"/>
                  <a:gd name="f77" fmla="val 77"/>
                  <a:gd name="f78" fmla="val 78"/>
                  <a:gd name="f79" fmla="val 79"/>
                  <a:gd name="f80" fmla="val 82"/>
                  <a:gd name="f81" fmla="val 80"/>
                  <a:gd name="f82" fmla="val 81"/>
                  <a:gd name="f83" fmla="val 83"/>
                  <a:gd name="f84" fmla="val 84"/>
                  <a:gd name="f85" fmla="val 85"/>
                  <a:gd name="f86" fmla="val 86"/>
                  <a:gd name="f87" fmla="val 87"/>
                  <a:gd name="f88" fmla="val 75"/>
                  <a:gd name="f89" fmla="val 67"/>
                  <a:gd name="f90" fmla="val 65"/>
                  <a:gd name="f91" fmla="val 63"/>
                  <a:gd name="f92" fmla="val 57"/>
                  <a:gd name="f93" fmla="val 55"/>
                  <a:gd name="f94" fmla="+- 0 0 -90"/>
                  <a:gd name="f95" fmla="*/ f3 1 88"/>
                  <a:gd name="f96" fmla="*/ f4 1 54"/>
                  <a:gd name="f97" fmla="+- f7 0 f5"/>
                  <a:gd name="f98" fmla="+- f6 0 f5"/>
                  <a:gd name="f99" fmla="*/ f94 f0 1"/>
                  <a:gd name="f100" fmla="*/ f98 1 88"/>
                  <a:gd name="f101" fmla="*/ f97 1 54"/>
                  <a:gd name="f102" fmla="*/ f99 1 f2"/>
                  <a:gd name="f103" fmla="*/ 23 1 f100"/>
                  <a:gd name="f104" fmla="*/ 48 1 f101"/>
                  <a:gd name="f105" fmla="*/ 22 1 f100"/>
                  <a:gd name="f106" fmla="*/ 46 1 f101"/>
                  <a:gd name="f107" fmla="*/ 19 1 f100"/>
                  <a:gd name="f108" fmla="*/ 15 1 f100"/>
                  <a:gd name="f109" fmla="*/ 53 1 f101"/>
                  <a:gd name="f110" fmla="*/ 10 1 f100"/>
                  <a:gd name="f111" fmla="*/ 5 1 f100"/>
                  <a:gd name="f112" fmla="*/ 51 1 f101"/>
                  <a:gd name="f113" fmla="*/ 6 1 f100"/>
                  <a:gd name="f114" fmla="*/ 4 1 f100"/>
                  <a:gd name="f115" fmla="*/ 3 1 f100"/>
                  <a:gd name="f116" fmla="*/ 44 1 f101"/>
                  <a:gd name="f117" fmla="*/ 43 1 f101"/>
                  <a:gd name="f118" fmla="*/ 1 1 f100"/>
                  <a:gd name="f119" fmla="*/ 41 1 f101"/>
                  <a:gd name="f120" fmla="*/ 2 1 f100"/>
                  <a:gd name="f121" fmla="*/ 40 1 f101"/>
                  <a:gd name="f122" fmla="*/ 39 1 f101"/>
                  <a:gd name="f123" fmla="*/ 38 1 f101"/>
                  <a:gd name="f124" fmla="*/ 37 1 f101"/>
                  <a:gd name="f125" fmla="*/ 34 1 f101"/>
                  <a:gd name="f126" fmla="*/ 33 1 f101"/>
                  <a:gd name="f127" fmla="*/ 13 1 f100"/>
                  <a:gd name="f128" fmla="*/ 31 1 f101"/>
                  <a:gd name="f129" fmla="*/ 29 1 f101"/>
                  <a:gd name="f130" fmla="*/ 20 1 f100"/>
                  <a:gd name="f131" fmla="*/ 28 1 f101"/>
                  <a:gd name="f132" fmla="*/ 25 1 f101"/>
                  <a:gd name="f133" fmla="*/ 27 1 f100"/>
                  <a:gd name="f134" fmla="*/ 22 1 f101"/>
                  <a:gd name="f135" fmla="*/ 31 1 f100"/>
                  <a:gd name="f136" fmla="*/ 18 1 f101"/>
                  <a:gd name="f137" fmla="*/ 35 1 f100"/>
                  <a:gd name="f138" fmla="*/ 15 1 f101"/>
                  <a:gd name="f139" fmla="*/ 39 1 f100"/>
                  <a:gd name="f140" fmla="*/ 13 1 f101"/>
                  <a:gd name="f141" fmla="*/ 44 1 f100"/>
                  <a:gd name="f142" fmla="*/ 10 1 f101"/>
                  <a:gd name="f143" fmla="*/ 50 1 f100"/>
                  <a:gd name="f144" fmla="*/ 8 1 f101"/>
                  <a:gd name="f145" fmla="*/ 56 1 f100"/>
                  <a:gd name="f146" fmla="*/ 7 1 f101"/>
                  <a:gd name="f147" fmla="*/ 61 1 f100"/>
                  <a:gd name="f148" fmla="*/ 5 1 f101"/>
                  <a:gd name="f149" fmla="*/ 68 1 f100"/>
                  <a:gd name="f150" fmla="*/ 4 1 f101"/>
                  <a:gd name="f151" fmla="*/ 71 1 f100"/>
                  <a:gd name="f152" fmla="*/ 2 1 f101"/>
                  <a:gd name="f153" fmla="*/ 74 1 f100"/>
                  <a:gd name="f154" fmla="*/ 78 1 f100"/>
                  <a:gd name="f155" fmla="*/ 80 1 f100"/>
                  <a:gd name="f156" fmla="*/ 84 1 f100"/>
                  <a:gd name="f157" fmla="*/ 83 1 f100"/>
                  <a:gd name="f158" fmla="*/ 85 1 f100"/>
                  <a:gd name="f159" fmla="*/ 9 1 f101"/>
                  <a:gd name="f160" fmla="*/ 76 1 f100"/>
                  <a:gd name="f161" fmla="*/ 6 1 f101"/>
                  <a:gd name="f162" fmla="*/ 73 1 f100"/>
                  <a:gd name="f163" fmla="*/ 11 1 f101"/>
                  <a:gd name="f164" fmla="*/ 63 1 f100"/>
                  <a:gd name="f165" fmla="*/ 55 1 f100"/>
                  <a:gd name="f166" fmla="*/ 51 1 f100"/>
                  <a:gd name="f167" fmla="*/ 12 1 f101"/>
                  <a:gd name="f168" fmla="*/ 41 1 f100"/>
                  <a:gd name="f169" fmla="*/ 36 1 f100"/>
                  <a:gd name="f170" fmla="*/ 19 1 f101"/>
                  <a:gd name="f171" fmla="*/ 33 1 f100"/>
                  <a:gd name="f172" fmla="*/ 26 1 f101"/>
                  <a:gd name="f173" fmla="*/ 28 1 f100"/>
                  <a:gd name="f174" fmla="*/ 32 1 f101"/>
                  <a:gd name="f175" fmla="*/ 30 1 f100"/>
                  <a:gd name="f176" fmla="*/ 45 1 f101"/>
                  <a:gd name="f177" fmla="*/ 26 1 f100"/>
                  <a:gd name="f178" fmla="*/ 0 1 f100"/>
                  <a:gd name="f179" fmla="*/ f6 1 f100"/>
                  <a:gd name="f180" fmla="*/ 0 1 f101"/>
                  <a:gd name="f181" fmla="*/ f7 1 f101"/>
                  <a:gd name="f182" fmla="+- f102 0 f1"/>
                  <a:gd name="f183" fmla="*/ f178 f95 1"/>
                  <a:gd name="f184" fmla="*/ f179 f95 1"/>
                  <a:gd name="f185" fmla="*/ f181 f96 1"/>
                  <a:gd name="f186" fmla="*/ f180 f96 1"/>
                  <a:gd name="f187" fmla="*/ f103 f95 1"/>
                  <a:gd name="f188" fmla="*/ f104 f96 1"/>
                  <a:gd name="f189" fmla="*/ f105 f95 1"/>
                  <a:gd name="f190" fmla="*/ f106 f96 1"/>
                  <a:gd name="f191" fmla="*/ f107 f95 1"/>
                  <a:gd name="f192" fmla="*/ f108 f95 1"/>
                  <a:gd name="f193" fmla="*/ f109 f96 1"/>
                  <a:gd name="f194" fmla="*/ f110 f95 1"/>
                  <a:gd name="f195" fmla="*/ f111 f95 1"/>
                  <a:gd name="f196" fmla="*/ f112 f96 1"/>
                  <a:gd name="f197" fmla="*/ f113 f95 1"/>
                  <a:gd name="f198" fmla="*/ f114 f95 1"/>
                  <a:gd name="f199" fmla="*/ f115 f95 1"/>
                  <a:gd name="f200" fmla="*/ f116 f96 1"/>
                  <a:gd name="f201" fmla="*/ f117 f96 1"/>
                  <a:gd name="f202" fmla="*/ f118 f95 1"/>
                  <a:gd name="f203" fmla="*/ f119 f96 1"/>
                  <a:gd name="f204" fmla="*/ f120 f95 1"/>
                  <a:gd name="f205" fmla="*/ f121 f96 1"/>
                  <a:gd name="f206" fmla="*/ f122 f96 1"/>
                  <a:gd name="f207" fmla="*/ f123 f96 1"/>
                  <a:gd name="f208" fmla="*/ f124 f96 1"/>
                  <a:gd name="f209" fmla="*/ f125 f96 1"/>
                  <a:gd name="f210" fmla="*/ f126 f96 1"/>
                  <a:gd name="f211" fmla="*/ f127 f95 1"/>
                  <a:gd name="f212" fmla="*/ f128 f96 1"/>
                  <a:gd name="f213" fmla="*/ f129 f96 1"/>
                  <a:gd name="f214" fmla="*/ f130 f95 1"/>
                  <a:gd name="f215" fmla="*/ f131 f96 1"/>
                  <a:gd name="f216" fmla="*/ f132 f96 1"/>
                  <a:gd name="f217" fmla="*/ f133 f95 1"/>
                  <a:gd name="f218" fmla="*/ f134 f96 1"/>
                  <a:gd name="f219" fmla="*/ f135 f95 1"/>
                  <a:gd name="f220" fmla="*/ f136 f96 1"/>
                  <a:gd name="f221" fmla="*/ f137 f95 1"/>
                  <a:gd name="f222" fmla="*/ f138 f96 1"/>
                  <a:gd name="f223" fmla="*/ f139 f95 1"/>
                  <a:gd name="f224" fmla="*/ f140 f96 1"/>
                  <a:gd name="f225" fmla="*/ f141 f95 1"/>
                  <a:gd name="f226" fmla="*/ f142 f96 1"/>
                  <a:gd name="f227" fmla="*/ f143 f95 1"/>
                  <a:gd name="f228" fmla="*/ f144 f96 1"/>
                  <a:gd name="f229" fmla="*/ f145 f95 1"/>
                  <a:gd name="f230" fmla="*/ f146 f96 1"/>
                  <a:gd name="f231" fmla="*/ f147 f95 1"/>
                  <a:gd name="f232" fmla="*/ f148 f96 1"/>
                  <a:gd name="f233" fmla="*/ f149 f95 1"/>
                  <a:gd name="f234" fmla="*/ f150 f96 1"/>
                  <a:gd name="f235" fmla="*/ f151 f95 1"/>
                  <a:gd name="f236" fmla="*/ f152 f96 1"/>
                  <a:gd name="f237" fmla="*/ f153 f95 1"/>
                  <a:gd name="f238" fmla="*/ f154 f95 1"/>
                  <a:gd name="f239" fmla="*/ f155 f95 1"/>
                  <a:gd name="f240" fmla="*/ f156 f95 1"/>
                  <a:gd name="f241" fmla="*/ f157 f95 1"/>
                  <a:gd name="f242" fmla="*/ f158 f95 1"/>
                  <a:gd name="f243" fmla="*/ f159 f96 1"/>
                  <a:gd name="f244" fmla="*/ f160 f95 1"/>
                  <a:gd name="f245" fmla="*/ f161 f96 1"/>
                  <a:gd name="f246" fmla="*/ f162 f95 1"/>
                  <a:gd name="f247" fmla="*/ f163 f96 1"/>
                  <a:gd name="f248" fmla="*/ f164 f95 1"/>
                  <a:gd name="f249" fmla="*/ f165 f95 1"/>
                  <a:gd name="f250" fmla="*/ f166 f95 1"/>
                  <a:gd name="f251" fmla="*/ f167 f96 1"/>
                  <a:gd name="f252" fmla="*/ f168 f95 1"/>
                  <a:gd name="f253" fmla="*/ f169 f95 1"/>
                  <a:gd name="f254" fmla="*/ f170 f96 1"/>
                  <a:gd name="f255" fmla="*/ f171 f95 1"/>
                  <a:gd name="f256" fmla="*/ f172 f96 1"/>
                  <a:gd name="f257" fmla="*/ f173 f95 1"/>
                  <a:gd name="f258" fmla="*/ f174 f96 1"/>
                  <a:gd name="f259" fmla="*/ f175 f95 1"/>
                  <a:gd name="f260" fmla="*/ f176 f96 1"/>
                  <a:gd name="f261" fmla="*/ f177 f95 1"/>
                </a:gdLst>
                <a:ahLst/>
                <a:cxnLst>
                  <a:cxn ang="3cd4">
                    <a:pos x="hc" y="t"/>
                  </a:cxn>
                  <a:cxn ang="0">
                    <a:pos x="r" y="vc"/>
                  </a:cxn>
                  <a:cxn ang="cd4">
                    <a:pos x="hc" y="b"/>
                  </a:cxn>
                  <a:cxn ang="cd2">
                    <a:pos x="l" y="vc"/>
                  </a:cxn>
                  <a:cxn ang="f182">
                    <a:pos x="f187" y="f188"/>
                  </a:cxn>
                  <a:cxn ang="f182">
                    <a:pos x="f189" y="f190"/>
                  </a:cxn>
                  <a:cxn ang="f182">
                    <a:pos x="f191" y="f188"/>
                  </a:cxn>
                  <a:cxn ang="f182">
                    <a:pos x="f192" y="f193"/>
                  </a:cxn>
                  <a:cxn ang="f182">
                    <a:pos x="f194" y="f193"/>
                  </a:cxn>
                  <a:cxn ang="f182">
                    <a:pos x="f195" y="f196"/>
                  </a:cxn>
                  <a:cxn ang="f182">
                    <a:pos x="f197" y="f188"/>
                  </a:cxn>
                  <a:cxn ang="f182">
                    <a:pos x="f198" y="f190"/>
                  </a:cxn>
                  <a:cxn ang="f182">
                    <a:pos x="f199" y="f200"/>
                  </a:cxn>
                  <a:cxn ang="f182">
                    <a:pos x="f198" y="f201"/>
                  </a:cxn>
                  <a:cxn ang="f182">
                    <a:pos x="f202" y="f203"/>
                  </a:cxn>
                  <a:cxn ang="f182">
                    <a:pos x="f204" y="f205"/>
                  </a:cxn>
                  <a:cxn ang="f182">
                    <a:pos x="f197" y="f206"/>
                  </a:cxn>
                  <a:cxn ang="f182">
                    <a:pos x="f194" y="f207"/>
                  </a:cxn>
                  <a:cxn ang="f182">
                    <a:pos x="f195" y="f207"/>
                  </a:cxn>
                  <a:cxn ang="f182">
                    <a:pos x="f198" y="f208"/>
                  </a:cxn>
                  <a:cxn ang="f182">
                    <a:pos x="f198" y="f209"/>
                  </a:cxn>
                  <a:cxn ang="f182">
                    <a:pos x="f194" y="f210"/>
                  </a:cxn>
                  <a:cxn ang="f182">
                    <a:pos x="f211" y="f212"/>
                  </a:cxn>
                  <a:cxn ang="f182">
                    <a:pos x="f191" y="f213"/>
                  </a:cxn>
                  <a:cxn ang="f182">
                    <a:pos x="f187" y="f213"/>
                  </a:cxn>
                  <a:cxn ang="f182">
                    <a:pos x="f214" y="f215"/>
                  </a:cxn>
                  <a:cxn ang="f182">
                    <a:pos x="f187" y="f216"/>
                  </a:cxn>
                  <a:cxn ang="f182">
                    <a:pos x="f217" y="f218"/>
                  </a:cxn>
                  <a:cxn ang="f182">
                    <a:pos x="f219" y="f220"/>
                  </a:cxn>
                  <a:cxn ang="f182">
                    <a:pos x="f221" y="f222"/>
                  </a:cxn>
                  <a:cxn ang="f182">
                    <a:pos x="f223" y="f224"/>
                  </a:cxn>
                  <a:cxn ang="f182">
                    <a:pos x="f225" y="f226"/>
                  </a:cxn>
                  <a:cxn ang="f182">
                    <a:pos x="f227" y="f228"/>
                  </a:cxn>
                  <a:cxn ang="f182">
                    <a:pos x="f229" y="f230"/>
                  </a:cxn>
                  <a:cxn ang="f182">
                    <a:pos x="f231" y="f232"/>
                  </a:cxn>
                  <a:cxn ang="f182">
                    <a:pos x="f233" y="f234"/>
                  </a:cxn>
                  <a:cxn ang="f182">
                    <a:pos x="f235" y="f236"/>
                  </a:cxn>
                  <a:cxn ang="f182">
                    <a:pos x="f237" y="f232"/>
                  </a:cxn>
                  <a:cxn ang="f182">
                    <a:pos x="f238" y="f234"/>
                  </a:cxn>
                  <a:cxn ang="f182">
                    <a:pos x="f239" y="f234"/>
                  </a:cxn>
                  <a:cxn ang="f182">
                    <a:pos x="f240" y="f234"/>
                  </a:cxn>
                  <a:cxn ang="f182">
                    <a:pos x="f241" y="f232"/>
                  </a:cxn>
                  <a:cxn ang="f182">
                    <a:pos x="f242" y="f228"/>
                  </a:cxn>
                  <a:cxn ang="f182">
                    <a:pos x="f241" y="f243"/>
                  </a:cxn>
                  <a:cxn ang="f182">
                    <a:pos x="f239" y="f232"/>
                  </a:cxn>
                  <a:cxn ang="f182">
                    <a:pos x="f244" y="f245"/>
                  </a:cxn>
                  <a:cxn ang="f182">
                    <a:pos x="f246" y="f226"/>
                  </a:cxn>
                  <a:cxn ang="f182">
                    <a:pos x="f233" y="f247"/>
                  </a:cxn>
                  <a:cxn ang="f182">
                    <a:pos x="f248" y="f226"/>
                  </a:cxn>
                  <a:cxn ang="f182">
                    <a:pos x="f249" y="f243"/>
                  </a:cxn>
                  <a:cxn ang="f182">
                    <a:pos x="f250" y="f251"/>
                  </a:cxn>
                  <a:cxn ang="f182">
                    <a:pos x="f252" y="f222"/>
                  </a:cxn>
                  <a:cxn ang="f182">
                    <a:pos x="f253" y="f254"/>
                  </a:cxn>
                  <a:cxn ang="f182">
                    <a:pos x="f255" y="f256"/>
                  </a:cxn>
                  <a:cxn ang="f182">
                    <a:pos x="f257" y="f258"/>
                  </a:cxn>
                  <a:cxn ang="f182">
                    <a:pos x="f259" y="f207"/>
                  </a:cxn>
                  <a:cxn ang="f182">
                    <a:pos x="f217" y="f260"/>
                  </a:cxn>
                  <a:cxn ang="f182">
                    <a:pos x="f261" y="f188"/>
                  </a:cxn>
                </a:cxnLst>
                <a:rect l="f183" t="f186" r="f184" b="f185"/>
                <a:pathLst>
                  <a:path w="88" h="54">
                    <a:moveTo>
                      <a:pt x="f8" y="f9"/>
                    </a:moveTo>
                    <a:cubicBezTo>
                      <a:pt x="f10" y="f11"/>
                      <a:pt x="f12" y="f13"/>
                      <a:pt x="f14" y="f9"/>
                    </a:cubicBezTo>
                    <a:cubicBezTo>
                      <a:pt x="f14" y="f15"/>
                      <a:pt x="f14" y="f15"/>
                      <a:pt x="f14" y="f16"/>
                    </a:cubicBezTo>
                    <a:cubicBezTo>
                      <a:pt x="f17" y="f15"/>
                      <a:pt x="f14" y="f11"/>
                      <a:pt x="f17" y="f15"/>
                    </a:cubicBezTo>
                    <a:cubicBezTo>
                      <a:pt x="f14" y="f9"/>
                      <a:pt x="f14" y="f13"/>
                      <a:pt x="f17" y="f13"/>
                    </a:cubicBezTo>
                    <a:cubicBezTo>
                      <a:pt x="f18" y="f13"/>
                      <a:pt x="f19" y="f13"/>
                      <a:pt x="f20" y="f9"/>
                    </a:cubicBezTo>
                    <a:cubicBezTo>
                      <a:pt x="f19" y="f21"/>
                      <a:pt x="f20" y="f22"/>
                      <a:pt x="f23" y="f22"/>
                    </a:cubicBezTo>
                    <a:cubicBezTo>
                      <a:pt x="f24" y="f25"/>
                      <a:pt x="f24" y="f26"/>
                      <a:pt x="f27" y="f26"/>
                    </a:cubicBezTo>
                    <a:cubicBezTo>
                      <a:pt x="f28" y="f26"/>
                      <a:pt x="f29" y="f7"/>
                      <a:pt x="f30" y="f26"/>
                    </a:cubicBezTo>
                    <a:cubicBezTo>
                      <a:pt x="f31" y="f26"/>
                      <a:pt x="f32" y="f7"/>
                      <a:pt x="f31" y="f26"/>
                    </a:cubicBezTo>
                    <a:cubicBezTo>
                      <a:pt x="f32" y="f26"/>
                      <a:pt x="f33" y="f26"/>
                      <a:pt x="f32" y="f25"/>
                    </a:cubicBezTo>
                    <a:cubicBezTo>
                      <a:pt x="f33" y="f25"/>
                      <a:pt x="f33" y="f25"/>
                      <a:pt x="f34" y="f22"/>
                    </a:cubicBezTo>
                    <a:cubicBezTo>
                      <a:pt x="f34" y="f21"/>
                      <a:pt x="f35" y="f21"/>
                      <a:pt x="f36" y="f9"/>
                    </a:cubicBezTo>
                    <a:cubicBezTo>
                      <a:pt x="f34" y="f15"/>
                      <a:pt x="f34" y="f9"/>
                      <a:pt x="f33" y="f9"/>
                    </a:cubicBezTo>
                    <a:cubicBezTo>
                      <a:pt x="f34" y="f15"/>
                      <a:pt x="f34" y="f11"/>
                      <a:pt x="f37" y="f38"/>
                    </a:cubicBezTo>
                    <a:cubicBezTo>
                      <a:pt x="f39" y="f15"/>
                      <a:pt x="f33" y="f15"/>
                      <a:pt x="f39" y="f15"/>
                    </a:cubicBezTo>
                    <a:cubicBezTo>
                      <a:pt x="f36" y="f11"/>
                      <a:pt x="f39" y="f38"/>
                      <a:pt x="f36" y="f11"/>
                    </a:cubicBezTo>
                    <a:cubicBezTo>
                      <a:pt x="f35" y="f38"/>
                      <a:pt x="f36" y="f40"/>
                      <a:pt x="f36" y="f16"/>
                    </a:cubicBezTo>
                    <a:cubicBezTo>
                      <a:pt x="f39" y="f38"/>
                      <a:pt x="f34" y="f16"/>
                      <a:pt x="f34" y="f40"/>
                    </a:cubicBezTo>
                    <a:cubicBezTo>
                      <a:pt x="f34" y="f40"/>
                      <a:pt x="f36" y="f16"/>
                      <a:pt x="f39" y="f40"/>
                    </a:cubicBezTo>
                    <a:cubicBezTo>
                      <a:pt x="f39" y="f41"/>
                      <a:pt x="f36" y="f16"/>
                      <a:pt x="f36" y="f41"/>
                    </a:cubicBezTo>
                    <a:cubicBezTo>
                      <a:pt x="f36" y="f41"/>
                      <a:pt x="f35" y="f40"/>
                      <a:pt x="f42" y="f43"/>
                    </a:cubicBezTo>
                    <a:cubicBezTo>
                      <a:pt x="f42" y="f43"/>
                      <a:pt x="f35" y="f43"/>
                      <a:pt x="f36" y="f44"/>
                    </a:cubicBezTo>
                    <a:cubicBezTo>
                      <a:pt x="f42" y="f43"/>
                      <a:pt x="f42" y="f44"/>
                      <a:pt x="f35" y="f44"/>
                    </a:cubicBezTo>
                    <a:cubicBezTo>
                      <a:pt x="f35" y="f45"/>
                      <a:pt x="f5" y="f45"/>
                      <a:pt x="f35" y="f45"/>
                    </a:cubicBezTo>
                    <a:cubicBezTo>
                      <a:pt x="f39" y="f45"/>
                      <a:pt x="f39" y="f46"/>
                      <a:pt x="f33" y="f45"/>
                    </a:cubicBezTo>
                    <a:cubicBezTo>
                      <a:pt x="f37" y="f45"/>
                      <a:pt x="f33" y="f46"/>
                      <a:pt x="f32" y="f45"/>
                    </a:cubicBezTo>
                    <a:cubicBezTo>
                      <a:pt x="f31" y="f45"/>
                      <a:pt x="f31" y="f46"/>
                      <a:pt x="f31" y="f46"/>
                    </a:cubicBezTo>
                    <a:cubicBezTo>
                      <a:pt x="f31" y="f46"/>
                      <a:pt x="f31" y="f45"/>
                      <a:pt x="f32" y="f46"/>
                    </a:cubicBezTo>
                    <a:cubicBezTo>
                      <a:pt x="f33" y="f46"/>
                      <a:pt x="f37" y="f45"/>
                      <a:pt x="f34" y="f46"/>
                    </a:cubicBezTo>
                    <a:cubicBezTo>
                      <a:pt x="f39" y="f46"/>
                      <a:pt x="f39" y="f46"/>
                      <a:pt x="f35" y="f46"/>
                    </a:cubicBezTo>
                    <a:cubicBezTo>
                      <a:pt x="f42" y="f46"/>
                      <a:pt x="f42" y="f47"/>
                      <a:pt x="f39" y="f48"/>
                    </a:cubicBezTo>
                    <a:cubicBezTo>
                      <a:pt x="f42" y="f47"/>
                      <a:pt x="f42" y="f47"/>
                      <a:pt x="f35" y="f49"/>
                    </a:cubicBezTo>
                    <a:cubicBezTo>
                      <a:pt x="f36" y="f50"/>
                      <a:pt x="f36" y="f49"/>
                      <a:pt x="f39" y="f50"/>
                    </a:cubicBezTo>
                    <a:cubicBezTo>
                      <a:pt x="f33" y="f51"/>
                      <a:pt x="f37" y="f51"/>
                      <a:pt x="f32" y="f51"/>
                    </a:cubicBezTo>
                    <a:cubicBezTo>
                      <a:pt x="f52" y="f53"/>
                      <a:pt x="f52" y="f53"/>
                      <a:pt x="f31" y="f51"/>
                    </a:cubicBezTo>
                    <a:cubicBezTo>
                      <a:pt x="f52" y="f54"/>
                      <a:pt x="f52" y="f54"/>
                      <a:pt x="f30" y="f54"/>
                    </a:cubicBezTo>
                    <a:cubicBezTo>
                      <a:pt x="f28" y="f54"/>
                      <a:pt x="f29" y="f55"/>
                      <a:pt x="f29" y="f54"/>
                    </a:cubicBezTo>
                    <a:cubicBezTo>
                      <a:pt x="f29" y="f55"/>
                      <a:pt x="f27" y="f56"/>
                      <a:pt x="f57" y="f55"/>
                    </a:cubicBezTo>
                    <a:cubicBezTo>
                      <a:pt x="f57" y="f56"/>
                      <a:pt x="f23" y="f58"/>
                      <a:pt x="f20" y="f56"/>
                    </a:cubicBezTo>
                    <a:cubicBezTo>
                      <a:pt x="f20" y="f58"/>
                      <a:pt x="f23" y="f58"/>
                      <a:pt x="f19" y="f56"/>
                    </a:cubicBezTo>
                    <a:cubicBezTo>
                      <a:pt x="f17" y="f55"/>
                      <a:pt x="f18" y="f58"/>
                      <a:pt x="f14" y="f56"/>
                    </a:cubicBezTo>
                    <a:cubicBezTo>
                      <a:pt x="f17" y="f58"/>
                      <a:pt x="f14" y="f56"/>
                      <a:pt x="f12" y="f58"/>
                    </a:cubicBezTo>
                    <a:cubicBezTo>
                      <a:pt x="f17" y="f58"/>
                      <a:pt x="f17" y="f56"/>
                      <a:pt x="f19" y="f58"/>
                    </a:cubicBezTo>
                    <a:cubicBezTo>
                      <a:pt x="f18" y="f58"/>
                      <a:pt x="f20" y="f58"/>
                      <a:pt x="f18" y="f59"/>
                    </a:cubicBezTo>
                    <a:cubicBezTo>
                      <a:pt x="f14" y="f8"/>
                      <a:pt x="f17" y="f8"/>
                      <a:pt x="f14" y="f10"/>
                    </a:cubicBezTo>
                    <a:cubicBezTo>
                      <a:pt x="f12" y="f10"/>
                      <a:pt x="f12" y="f10"/>
                      <a:pt x="f10" y="f12"/>
                    </a:cubicBezTo>
                    <a:cubicBezTo>
                      <a:pt x="f8" y="f14"/>
                      <a:pt x="f10" y="f17"/>
                      <a:pt x="f59" y="f17"/>
                    </a:cubicBezTo>
                    <a:cubicBezTo>
                      <a:pt x="f56" y="f18"/>
                      <a:pt x="f58" y="f19"/>
                      <a:pt x="f55" y="f20"/>
                    </a:cubicBezTo>
                    <a:cubicBezTo>
                      <a:pt x="f54" y="f20"/>
                      <a:pt x="f55" y="f20"/>
                      <a:pt x="f54" y="f23"/>
                    </a:cubicBezTo>
                    <a:cubicBezTo>
                      <a:pt x="f53" y="f23"/>
                      <a:pt x="f54" y="f24"/>
                      <a:pt x="f51" y="f24"/>
                    </a:cubicBezTo>
                    <a:cubicBezTo>
                      <a:pt x="f50" y="f57"/>
                      <a:pt x="f50" y="f27"/>
                      <a:pt x="f49" y="f27"/>
                    </a:cubicBezTo>
                    <a:cubicBezTo>
                      <a:pt x="f47" y="f27"/>
                      <a:pt x="f49" y="f60"/>
                      <a:pt x="f48" y="f60"/>
                    </a:cubicBezTo>
                    <a:cubicBezTo>
                      <a:pt x="f44" y="f60"/>
                      <a:pt x="f46" y="f29"/>
                      <a:pt x="f45" y="f29"/>
                    </a:cubicBezTo>
                    <a:cubicBezTo>
                      <a:pt x="f44" y="f29"/>
                      <a:pt x="f44" y="f28"/>
                      <a:pt x="f43" y="f30"/>
                    </a:cubicBezTo>
                    <a:cubicBezTo>
                      <a:pt x="f40" y="f30"/>
                      <a:pt x="f40" y="f31"/>
                      <a:pt x="f16" y="f31"/>
                    </a:cubicBezTo>
                    <a:cubicBezTo>
                      <a:pt x="f38" y="f31"/>
                      <a:pt x="f16" y="f32"/>
                      <a:pt x="f38" y="f52"/>
                    </a:cubicBezTo>
                    <a:cubicBezTo>
                      <a:pt x="f15" y="f52"/>
                      <a:pt x="f13" y="f37"/>
                      <a:pt x="f21" y="f32"/>
                    </a:cubicBezTo>
                    <a:cubicBezTo>
                      <a:pt x="f22" y="f32"/>
                      <a:pt x="f22" y="f37"/>
                      <a:pt x="f26" y="f37"/>
                    </a:cubicBezTo>
                    <a:cubicBezTo>
                      <a:pt x="f7" y="f32"/>
                      <a:pt x="f7" y="f37"/>
                      <a:pt x="f61" y="f37"/>
                    </a:cubicBezTo>
                    <a:cubicBezTo>
                      <a:pt x="f62" y="f37"/>
                      <a:pt x="f61" y="f34"/>
                      <a:pt x="f62" y="f33"/>
                    </a:cubicBezTo>
                    <a:cubicBezTo>
                      <a:pt x="f63" y="f33"/>
                      <a:pt x="f64" y="f39"/>
                      <a:pt x="f65" y="f34"/>
                    </a:cubicBezTo>
                    <a:cubicBezTo>
                      <a:pt x="f65" y="f34"/>
                      <a:pt x="f66" y="f34"/>
                      <a:pt x="f67" y="f34"/>
                    </a:cubicBezTo>
                    <a:cubicBezTo>
                      <a:pt x="f68" y="f34"/>
                      <a:pt x="f68" y="f35"/>
                      <a:pt x="f69" y="f39"/>
                    </a:cubicBezTo>
                    <a:cubicBezTo>
                      <a:pt x="f70" y="f35"/>
                      <a:pt x="f71" y="f35"/>
                      <a:pt x="f72" y="f34"/>
                    </a:cubicBezTo>
                    <a:cubicBezTo>
                      <a:pt x="f73" y="f42"/>
                      <a:pt x="f69" y="f39"/>
                      <a:pt x="f72" y="f35"/>
                    </a:cubicBezTo>
                    <a:cubicBezTo>
                      <a:pt x="f74" y="f5"/>
                      <a:pt x="f73" y="f35"/>
                      <a:pt x="f74" y="f35"/>
                    </a:cubicBezTo>
                    <a:cubicBezTo>
                      <a:pt x="f75" y="f42"/>
                      <a:pt x="f76" y="f33"/>
                      <a:pt x="f74" y="f34"/>
                    </a:cubicBezTo>
                    <a:cubicBezTo>
                      <a:pt x="f77" y="f36"/>
                      <a:pt x="f75" y="f35"/>
                      <a:pt x="f77" y="f35"/>
                    </a:cubicBezTo>
                    <a:cubicBezTo>
                      <a:pt x="f77" y="f35"/>
                      <a:pt x="f77" y="f39"/>
                      <a:pt x="f78" y="f39"/>
                    </a:cubicBezTo>
                    <a:cubicBezTo>
                      <a:pt x="f79" y="f36"/>
                      <a:pt x="f77" y="f42"/>
                      <a:pt x="f79" y="f35"/>
                    </a:cubicBezTo>
                    <a:cubicBezTo>
                      <a:pt x="f80" y="f35"/>
                      <a:pt x="f79" y="f39"/>
                      <a:pt x="f81" y="f39"/>
                    </a:cubicBezTo>
                    <a:cubicBezTo>
                      <a:pt x="f82" y="f36"/>
                      <a:pt x="f82" y="f39"/>
                      <a:pt x="f80" y="f36"/>
                    </a:cubicBezTo>
                    <a:cubicBezTo>
                      <a:pt x="f83" y="f35"/>
                      <a:pt x="f83" y="f39"/>
                      <a:pt x="f84" y="f39"/>
                    </a:cubicBezTo>
                    <a:cubicBezTo>
                      <a:pt x="f85" y="f39"/>
                      <a:pt x="f86" y="f36"/>
                      <a:pt x="f87" y="f34"/>
                    </a:cubicBezTo>
                    <a:cubicBezTo>
                      <a:pt x="f6" y="f33"/>
                      <a:pt x="f80" y="f34"/>
                      <a:pt x="f83" y="f34"/>
                    </a:cubicBezTo>
                    <a:cubicBezTo>
                      <a:pt x="f85" y="f33"/>
                      <a:pt x="f85" y="f33"/>
                      <a:pt x="f86" y="f33"/>
                    </a:cubicBezTo>
                    <a:cubicBezTo>
                      <a:pt x="f87" y="f52"/>
                      <a:pt x="f86" y="f37"/>
                      <a:pt x="f85" y="f32"/>
                    </a:cubicBezTo>
                    <a:cubicBezTo>
                      <a:pt x="f85" y="f52"/>
                      <a:pt x="f85" y="f31"/>
                      <a:pt x="f83" y="f30"/>
                    </a:cubicBezTo>
                    <a:cubicBezTo>
                      <a:pt x="f83" y="f31"/>
                      <a:pt x="f83" y="f31"/>
                      <a:pt x="f83" y="f52"/>
                    </a:cubicBezTo>
                    <a:cubicBezTo>
                      <a:pt x="f80" y="f52"/>
                      <a:pt x="f83" y="f37"/>
                      <a:pt x="f83" y="f37"/>
                    </a:cubicBezTo>
                    <a:cubicBezTo>
                      <a:pt x="f80" y="f33"/>
                      <a:pt x="f81" y="f33"/>
                      <a:pt x="f81" y="f34"/>
                    </a:cubicBezTo>
                    <a:cubicBezTo>
                      <a:pt x="f81" y="f39"/>
                      <a:pt x="f79" y="f34"/>
                      <a:pt x="f78" y="f34"/>
                    </a:cubicBezTo>
                    <a:cubicBezTo>
                      <a:pt x="f77" y="f33"/>
                      <a:pt x="f75" y="f34"/>
                      <a:pt x="f75" y="f33"/>
                    </a:cubicBezTo>
                    <a:cubicBezTo>
                      <a:pt x="f88" y="f37"/>
                      <a:pt x="f73" y="f32"/>
                      <a:pt x="f73" y="f52"/>
                    </a:cubicBezTo>
                    <a:cubicBezTo>
                      <a:pt x="f74" y="f31"/>
                      <a:pt x="f74" y="f31"/>
                      <a:pt x="f73" y="f31"/>
                    </a:cubicBezTo>
                    <a:cubicBezTo>
                      <a:pt x="f76" y="f31"/>
                      <a:pt x="f76" y="f30"/>
                      <a:pt x="f72" y="f28"/>
                    </a:cubicBezTo>
                    <a:cubicBezTo>
                      <a:pt x="f72" y="f29"/>
                      <a:pt x="f70" y="f28"/>
                      <a:pt x="f69" y="f30"/>
                    </a:cubicBezTo>
                    <a:cubicBezTo>
                      <a:pt x="f69" y="f31"/>
                      <a:pt x="f69" y="f31"/>
                      <a:pt x="f89" y="f30"/>
                    </a:cubicBezTo>
                    <a:cubicBezTo>
                      <a:pt x="f89" y="f28"/>
                      <a:pt x="f90" y="f30"/>
                      <a:pt x="f91" y="f31"/>
                    </a:cubicBezTo>
                    <a:cubicBezTo>
                      <a:pt x="f65" y="f31"/>
                      <a:pt x="f62" y="f31"/>
                      <a:pt x="f92" y="f52"/>
                    </a:cubicBezTo>
                    <a:cubicBezTo>
                      <a:pt x="f61" y="f37"/>
                      <a:pt x="f61" y="f32"/>
                      <a:pt x="f93" y="f52"/>
                    </a:cubicBezTo>
                    <a:cubicBezTo>
                      <a:pt x="f93" y="f52"/>
                      <a:pt x="f61" y="f52"/>
                      <a:pt x="f93" y="f31"/>
                    </a:cubicBezTo>
                    <a:cubicBezTo>
                      <a:pt x="f22" y="f30"/>
                      <a:pt x="f26" y="f30"/>
                      <a:pt x="f22" y="f28"/>
                    </a:cubicBezTo>
                    <a:cubicBezTo>
                      <a:pt x="f11" y="f29"/>
                      <a:pt x="f21" y="f52"/>
                      <a:pt x="f38" y="f28"/>
                    </a:cubicBezTo>
                    <a:cubicBezTo>
                      <a:pt x="f43" y="f60"/>
                      <a:pt x="f16" y="f29"/>
                      <a:pt x="f43" y="f27"/>
                    </a:cubicBezTo>
                    <a:cubicBezTo>
                      <a:pt x="f46" y="f24"/>
                      <a:pt x="f44" y="f23"/>
                      <a:pt x="f45" y="f20"/>
                    </a:cubicBezTo>
                    <a:cubicBezTo>
                      <a:pt x="f46" y="f20"/>
                      <a:pt x="f48" y="f23"/>
                      <a:pt x="f47" y="f20"/>
                    </a:cubicBezTo>
                    <a:cubicBezTo>
                      <a:pt x="f49" y="f19"/>
                      <a:pt x="f47" y="f18"/>
                      <a:pt x="f49" y="f14"/>
                    </a:cubicBezTo>
                    <a:cubicBezTo>
                      <a:pt x="f50" y="f12"/>
                      <a:pt x="f47" y="f8"/>
                      <a:pt x="f51" y="f8"/>
                    </a:cubicBezTo>
                    <a:cubicBezTo>
                      <a:pt x="f56" y="f59"/>
                      <a:pt x="f55" y="f56"/>
                      <a:pt x="f59" y="f55"/>
                    </a:cubicBezTo>
                    <a:cubicBezTo>
                      <a:pt x="f59" y="f55"/>
                      <a:pt x="f58" y="f56"/>
                      <a:pt x="f58" y="f53"/>
                    </a:cubicBezTo>
                    <a:cubicBezTo>
                      <a:pt x="f58" y="f50"/>
                      <a:pt x="f58" y="f50"/>
                      <a:pt x="f58" y="f49"/>
                    </a:cubicBezTo>
                    <a:cubicBezTo>
                      <a:pt x="f58" y="f48"/>
                      <a:pt x="f55" y="f48"/>
                      <a:pt x="f55" y="f46"/>
                    </a:cubicBezTo>
                    <a:cubicBezTo>
                      <a:pt x="f55" y="f45"/>
                      <a:pt x="f55" y="f45"/>
                      <a:pt x="f58" y="f44"/>
                    </a:cubicBezTo>
                    <a:cubicBezTo>
                      <a:pt x="f55" y="f16"/>
                      <a:pt x="f59" y="f16"/>
                      <a:pt x="f59" y="f38"/>
                    </a:cubicBezTo>
                    <a:cubicBezTo>
                      <a:pt x="f59" y="f15"/>
                      <a:pt x="f8" y="f15"/>
                      <a:pt x="f8" y="f11"/>
                    </a:cubicBezTo>
                    <a:cubicBezTo>
                      <a:pt x="f59" y="f13"/>
                      <a:pt x="f59" y="f13"/>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45" name="Morocco">
                <a:extLst>
                  <a:ext uri="{FF2B5EF4-FFF2-40B4-BE49-F238E27FC236}">
                    <a16:creationId xmlns:a16="http://schemas.microsoft.com/office/drawing/2014/main" id="{DDF3EB72-DFEE-5F99-9A32-94A9A2C5F98A}"/>
                  </a:ext>
                </a:extLst>
              </p:cNvPr>
              <p:cNvSpPr/>
              <p:nvPr/>
            </p:nvSpPr>
            <p:spPr>
              <a:xfrm>
                <a:off x="6485354" y="3393320"/>
                <a:ext cx="302757" cy="245141"/>
              </a:xfrm>
              <a:custGeom>
                <a:avLst/>
                <a:gdLst>
                  <a:gd name="f0" fmla="val 10800000"/>
                  <a:gd name="f1" fmla="val 5400000"/>
                  <a:gd name="f2" fmla="val 180"/>
                  <a:gd name="f3" fmla="val w"/>
                  <a:gd name="f4" fmla="val h"/>
                  <a:gd name="f5" fmla="val 0"/>
                  <a:gd name="f6" fmla="val 57"/>
                  <a:gd name="f7" fmla="val 50"/>
                  <a:gd name="f8" fmla="val 3"/>
                  <a:gd name="f9" fmla="val 45"/>
                  <a:gd name="f10" fmla="val 8"/>
                  <a:gd name="f11" fmla="val 48"/>
                  <a:gd name="f12" fmla="val 9"/>
                  <a:gd name="f13" fmla="val 11"/>
                  <a:gd name="f14" fmla="val 42"/>
                  <a:gd name="f15" fmla="val 16"/>
                  <a:gd name="f16" fmla="val 40"/>
                  <a:gd name="f17" fmla="val 17"/>
                  <a:gd name="f18" fmla="val 35"/>
                  <a:gd name="f19" fmla="val 18"/>
                  <a:gd name="f20" fmla="val 33"/>
                  <a:gd name="f21" fmla="val 14"/>
                  <a:gd name="f22" fmla="val 34"/>
                  <a:gd name="f23" fmla="val 15"/>
                  <a:gd name="f24" fmla="val 29"/>
                  <a:gd name="f25" fmla="val 22"/>
                  <a:gd name="f26" fmla="val 19"/>
                  <a:gd name="f27" fmla="val 26"/>
                  <a:gd name="f28" fmla="val 20"/>
                  <a:gd name="f29" fmla="val 21"/>
                  <a:gd name="f30" fmla="val 31"/>
                  <a:gd name="f31" fmla="val 4"/>
                  <a:gd name="f32" fmla="val 5"/>
                  <a:gd name="f33" fmla="val 2"/>
                  <a:gd name="f34" fmla="val 36"/>
                  <a:gd name="f35" fmla="val 38"/>
                  <a:gd name="f36" fmla="val 1"/>
                  <a:gd name="f37" fmla="val 37"/>
                  <a:gd name="f38" fmla="val 41"/>
                  <a:gd name="f39" fmla="val 44"/>
                  <a:gd name="f40" fmla="val 6"/>
                  <a:gd name="f41" fmla="val 47"/>
                  <a:gd name="f42" fmla="val 46"/>
                  <a:gd name="f43" fmla="val 49"/>
                  <a:gd name="f44" fmla="val 51"/>
                  <a:gd name="f45" fmla="val 7"/>
                  <a:gd name="f46" fmla="val 53"/>
                  <a:gd name="f47" fmla="val 55"/>
                  <a:gd name="f48" fmla="val 54"/>
                  <a:gd name="f49" fmla="val 23"/>
                  <a:gd name="f50" fmla="val 24"/>
                  <a:gd name="f51" fmla="val 25"/>
                  <a:gd name="f52" fmla="val 28"/>
                  <a:gd name="f53" fmla="val 43"/>
                  <a:gd name="f54" fmla="val 32"/>
                  <a:gd name="f55" fmla="val 39"/>
                  <a:gd name="f56" fmla="val 27"/>
                  <a:gd name="f57" fmla="+- 0 0 -90"/>
                  <a:gd name="f58" fmla="*/ f3 1 57"/>
                  <a:gd name="f59" fmla="*/ f4 1 50"/>
                  <a:gd name="f60" fmla="+- f7 0 f5"/>
                  <a:gd name="f61" fmla="+- f6 0 f5"/>
                  <a:gd name="f62" fmla="*/ f57 f0 1"/>
                  <a:gd name="f63" fmla="*/ f61 1 57"/>
                  <a:gd name="f64" fmla="*/ f60 1 50"/>
                  <a:gd name="f65" fmla="*/ f62 1 f2"/>
                  <a:gd name="f66" fmla="*/ 0 1 f63"/>
                  <a:gd name="f67" fmla="*/ 50 1 f64"/>
                  <a:gd name="f68" fmla="*/ 9 1 f63"/>
                  <a:gd name="f69" fmla="*/ 45 1 f64"/>
                  <a:gd name="f70" fmla="*/ 17 1 f63"/>
                  <a:gd name="f71" fmla="*/ 35 1 f64"/>
                  <a:gd name="f72" fmla="*/ 15 1 f63"/>
                  <a:gd name="f73" fmla="*/ 29 1 f64"/>
                  <a:gd name="f74" fmla="*/ 20 1 f63"/>
                  <a:gd name="f75" fmla="*/ 19 1 f64"/>
                  <a:gd name="f76" fmla="*/ 31 1 f63"/>
                  <a:gd name="f77" fmla="*/ 8 1 f64"/>
                  <a:gd name="f78" fmla="*/ 35 1 f63"/>
                  <a:gd name="f79" fmla="*/ 2 1 f64"/>
                  <a:gd name="f80" fmla="*/ 37 1 f63"/>
                  <a:gd name="f81" fmla="*/ 40 1 f63"/>
                  <a:gd name="f82" fmla="*/ 3 1 f64"/>
                  <a:gd name="f83" fmla="*/ 44 1 f63"/>
                  <a:gd name="f84" fmla="*/ 5 1 f64"/>
                  <a:gd name="f85" fmla="*/ 47 1 f63"/>
                  <a:gd name="f86" fmla="*/ 4 1 f64"/>
                  <a:gd name="f87" fmla="*/ 49 1 f63"/>
                  <a:gd name="f88" fmla="*/ 50 1 f63"/>
                  <a:gd name="f89" fmla="*/ 6 1 f64"/>
                  <a:gd name="f90" fmla="*/ 51 1 f63"/>
                  <a:gd name="f91" fmla="*/ 11 1 f64"/>
                  <a:gd name="f92" fmla="*/ 53 1 f63"/>
                  <a:gd name="f93" fmla="*/ 18 1 f64"/>
                  <a:gd name="f94" fmla="*/ 55 1 f63"/>
                  <a:gd name="f95" fmla="*/ 22 1 f64"/>
                  <a:gd name="f96" fmla="*/ 23 1 f64"/>
                  <a:gd name="f97" fmla="*/ 25 1 f64"/>
                  <a:gd name="f98" fmla="*/ 43 1 f63"/>
                  <a:gd name="f99" fmla="*/ 31 1 f64"/>
                  <a:gd name="f100" fmla="*/ 34 1 f63"/>
                  <a:gd name="f101" fmla="*/ 38 1 f64"/>
                  <a:gd name="f102" fmla="*/ 28 1 f63"/>
                  <a:gd name="f103" fmla="*/ 24 1 f63"/>
                  <a:gd name="f104" fmla="*/ 40 1 f64"/>
                  <a:gd name="f105" fmla="*/ 22 1 f63"/>
                  <a:gd name="f106" fmla="*/ 42 1 f64"/>
                  <a:gd name="f107" fmla="*/ 19 1 f63"/>
                  <a:gd name="f108" fmla="*/ f6 1 f63"/>
                  <a:gd name="f109" fmla="*/ 0 1 f64"/>
                  <a:gd name="f110" fmla="*/ f7 1 f64"/>
                  <a:gd name="f111" fmla="+- f65 0 f1"/>
                  <a:gd name="f112" fmla="*/ f66 f58 1"/>
                  <a:gd name="f113" fmla="*/ f108 f58 1"/>
                  <a:gd name="f114" fmla="*/ f110 f59 1"/>
                  <a:gd name="f115" fmla="*/ f109 f59 1"/>
                  <a:gd name="f116" fmla="*/ f67 f59 1"/>
                  <a:gd name="f117" fmla="*/ f68 f58 1"/>
                  <a:gd name="f118" fmla="*/ f69 f59 1"/>
                  <a:gd name="f119" fmla="*/ f70 f58 1"/>
                  <a:gd name="f120" fmla="*/ f71 f59 1"/>
                  <a:gd name="f121" fmla="*/ f72 f58 1"/>
                  <a:gd name="f122" fmla="*/ f73 f59 1"/>
                  <a:gd name="f123" fmla="*/ f74 f58 1"/>
                  <a:gd name="f124" fmla="*/ f75 f59 1"/>
                  <a:gd name="f125" fmla="*/ f76 f58 1"/>
                  <a:gd name="f126" fmla="*/ f77 f59 1"/>
                  <a:gd name="f127" fmla="*/ f78 f58 1"/>
                  <a:gd name="f128" fmla="*/ f79 f59 1"/>
                  <a:gd name="f129" fmla="*/ f80 f58 1"/>
                  <a:gd name="f130" fmla="*/ f81 f58 1"/>
                  <a:gd name="f131" fmla="*/ f82 f59 1"/>
                  <a:gd name="f132" fmla="*/ f83 f58 1"/>
                  <a:gd name="f133" fmla="*/ f84 f59 1"/>
                  <a:gd name="f134" fmla="*/ f85 f58 1"/>
                  <a:gd name="f135" fmla="*/ f86 f59 1"/>
                  <a:gd name="f136" fmla="*/ f87 f58 1"/>
                  <a:gd name="f137" fmla="*/ f88 f58 1"/>
                  <a:gd name="f138" fmla="*/ f89 f59 1"/>
                  <a:gd name="f139" fmla="*/ f90 f58 1"/>
                  <a:gd name="f140" fmla="*/ f91 f59 1"/>
                  <a:gd name="f141" fmla="*/ f92 f58 1"/>
                  <a:gd name="f142" fmla="*/ f93 f59 1"/>
                  <a:gd name="f143" fmla="*/ f94 f58 1"/>
                  <a:gd name="f144" fmla="*/ f95 f59 1"/>
                  <a:gd name="f145" fmla="*/ f96 f59 1"/>
                  <a:gd name="f146" fmla="*/ f97 f59 1"/>
                  <a:gd name="f147" fmla="*/ f98 f58 1"/>
                  <a:gd name="f148" fmla="*/ f99 f59 1"/>
                  <a:gd name="f149" fmla="*/ f100 f58 1"/>
                  <a:gd name="f150" fmla="*/ f101 f59 1"/>
                  <a:gd name="f151" fmla="*/ f102 f58 1"/>
                  <a:gd name="f152" fmla="*/ f103 f58 1"/>
                  <a:gd name="f153" fmla="*/ f104 f59 1"/>
                  <a:gd name="f154" fmla="*/ f105 f58 1"/>
                  <a:gd name="f155" fmla="*/ f106 f59 1"/>
                  <a:gd name="f156" fmla="*/ f107 f58 1"/>
                </a:gdLst>
                <a:ahLst/>
                <a:cxnLst>
                  <a:cxn ang="3cd4">
                    <a:pos x="hc" y="t"/>
                  </a:cxn>
                  <a:cxn ang="0">
                    <a:pos x="r" y="vc"/>
                  </a:cxn>
                  <a:cxn ang="cd4">
                    <a:pos x="hc" y="b"/>
                  </a:cxn>
                  <a:cxn ang="cd2">
                    <a:pos x="l" y="vc"/>
                  </a:cxn>
                  <a:cxn ang="f111">
                    <a:pos x="f112" y="f116"/>
                  </a:cxn>
                  <a:cxn ang="f111">
                    <a:pos x="f117" y="f118"/>
                  </a:cxn>
                  <a:cxn ang="f111">
                    <a:pos x="f119" y="f120"/>
                  </a:cxn>
                  <a:cxn ang="f111">
                    <a:pos x="f121" y="f122"/>
                  </a:cxn>
                  <a:cxn ang="f111">
                    <a:pos x="f123" y="f124"/>
                  </a:cxn>
                  <a:cxn ang="f111">
                    <a:pos x="f125" y="f126"/>
                  </a:cxn>
                  <a:cxn ang="f111">
                    <a:pos x="f127" y="f128"/>
                  </a:cxn>
                  <a:cxn ang="f111">
                    <a:pos x="f129" y="f128"/>
                  </a:cxn>
                  <a:cxn ang="f111">
                    <a:pos x="f130" y="f131"/>
                  </a:cxn>
                  <a:cxn ang="f111">
                    <a:pos x="f132" y="f133"/>
                  </a:cxn>
                  <a:cxn ang="f111">
                    <a:pos x="f134" y="f135"/>
                  </a:cxn>
                  <a:cxn ang="f111">
                    <a:pos x="f136" y="f133"/>
                  </a:cxn>
                  <a:cxn ang="f111">
                    <a:pos x="f137" y="f138"/>
                  </a:cxn>
                  <a:cxn ang="f111">
                    <a:pos x="f139" y="f140"/>
                  </a:cxn>
                  <a:cxn ang="f111">
                    <a:pos x="f141" y="f142"/>
                  </a:cxn>
                  <a:cxn ang="f111">
                    <a:pos x="f143" y="f144"/>
                  </a:cxn>
                  <a:cxn ang="f111">
                    <a:pos x="f139" y="f145"/>
                  </a:cxn>
                  <a:cxn ang="f111">
                    <a:pos x="f132" y="f146"/>
                  </a:cxn>
                  <a:cxn ang="f111">
                    <a:pos x="f147" y="f122"/>
                  </a:cxn>
                  <a:cxn ang="f111">
                    <a:pos x="f130" y="f148"/>
                  </a:cxn>
                  <a:cxn ang="f111">
                    <a:pos x="f149" y="f120"/>
                  </a:cxn>
                  <a:cxn ang="f111">
                    <a:pos x="f125" y="f150"/>
                  </a:cxn>
                  <a:cxn ang="f111">
                    <a:pos x="f151" y="f150"/>
                  </a:cxn>
                  <a:cxn ang="f111">
                    <a:pos x="f152" y="f153"/>
                  </a:cxn>
                  <a:cxn ang="f111">
                    <a:pos x="f154" y="f155"/>
                  </a:cxn>
                  <a:cxn ang="f111">
                    <a:pos x="f156" y="f118"/>
                  </a:cxn>
                  <a:cxn ang="f111">
                    <a:pos x="f156" y="f116"/>
                  </a:cxn>
                  <a:cxn ang="f111">
                    <a:pos x="f112" y="f116"/>
                  </a:cxn>
                </a:cxnLst>
                <a:rect l="f112" t="f115" r="f113" b="f114"/>
                <a:pathLst>
                  <a:path w="57" h="50">
                    <a:moveTo>
                      <a:pt x="f5" y="f7"/>
                    </a:moveTo>
                    <a:cubicBezTo>
                      <a:pt x="f8" y="f9"/>
                      <a:pt x="f10" y="f11"/>
                      <a:pt x="f12" y="f9"/>
                    </a:cubicBezTo>
                    <a:cubicBezTo>
                      <a:pt x="f13" y="f14"/>
                      <a:pt x="f15" y="f16"/>
                      <a:pt x="f17" y="f18"/>
                    </a:cubicBezTo>
                    <a:cubicBezTo>
                      <a:pt x="f19" y="f20"/>
                      <a:pt x="f21" y="f22"/>
                      <a:pt x="f23" y="f24"/>
                    </a:cubicBezTo>
                    <a:cubicBezTo>
                      <a:pt x="f19" y="f25"/>
                      <a:pt x="f26" y="f27"/>
                      <a:pt x="f28" y="f26"/>
                    </a:cubicBezTo>
                    <a:cubicBezTo>
                      <a:pt x="f29" y="f23"/>
                      <a:pt x="f27" y="f26"/>
                      <a:pt x="f30" y="f10"/>
                    </a:cubicBezTo>
                    <a:cubicBezTo>
                      <a:pt x="f20" y="f31"/>
                      <a:pt x="f22" y="f32"/>
                      <a:pt x="f18" y="f33"/>
                    </a:cubicBezTo>
                    <a:cubicBezTo>
                      <a:pt x="f34" y="f5"/>
                      <a:pt x="f35" y="f36"/>
                      <a:pt x="f37" y="f33"/>
                    </a:cubicBezTo>
                    <a:cubicBezTo>
                      <a:pt x="f37" y="f33"/>
                      <a:pt x="f35" y="f8"/>
                      <a:pt x="f16" y="f8"/>
                    </a:cubicBezTo>
                    <a:cubicBezTo>
                      <a:pt x="f38" y="f8"/>
                      <a:pt x="f14" y="f32"/>
                      <a:pt x="f39" y="f32"/>
                    </a:cubicBezTo>
                    <a:cubicBezTo>
                      <a:pt x="f9" y="f31"/>
                      <a:pt x="f9" y="f40"/>
                      <a:pt x="f41" y="f31"/>
                    </a:cubicBezTo>
                    <a:cubicBezTo>
                      <a:pt x="f11" y="f33"/>
                      <a:pt x="f42" y="f40"/>
                      <a:pt x="f43" y="f32"/>
                    </a:cubicBezTo>
                    <a:cubicBezTo>
                      <a:pt x="f43" y="f32"/>
                      <a:pt x="f7" y="f40"/>
                      <a:pt x="f7" y="f40"/>
                    </a:cubicBezTo>
                    <a:cubicBezTo>
                      <a:pt x="f44" y="f45"/>
                      <a:pt x="f44" y="f12"/>
                      <a:pt x="f44" y="f13"/>
                    </a:cubicBezTo>
                    <a:cubicBezTo>
                      <a:pt x="f44" y="f21"/>
                      <a:pt x="f43" y="f15"/>
                      <a:pt x="f46" y="f19"/>
                    </a:cubicBezTo>
                    <a:cubicBezTo>
                      <a:pt x="f6" y="f28"/>
                      <a:pt x="f47" y="f29"/>
                      <a:pt x="f47" y="f25"/>
                    </a:cubicBezTo>
                    <a:cubicBezTo>
                      <a:pt x="f48" y="f49"/>
                      <a:pt x="f6" y="f50"/>
                      <a:pt x="f44" y="f49"/>
                    </a:cubicBezTo>
                    <a:cubicBezTo>
                      <a:pt x="f41" y="f49"/>
                      <a:pt x="f41" y="f50"/>
                      <a:pt x="f39" y="f51"/>
                    </a:cubicBezTo>
                    <a:cubicBezTo>
                      <a:pt x="f14" y="f51"/>
                      <a:pt x="f38" y="f52"/>
                      <a:pt x="f53" y="f24"/>
                    </a:cubicBezTo>
                    <a:cubicBezTo>
                      <a:pt x="f9" y="f24"/>
                      <a:pt x="f39" y="f24"/>
                      <a:pt x="f16" y="f30"/>
                    </a:cubicBezTo>
                    <a:cubicBezTo>
                      <a:pt x="f34" y="f20"/>
                      <a:pt x="f34" y="f20"/>
                      <a:pt x="f22" y="f18"/>
                    </a:cubicBezTo>
                    <a:cubicBezTo>
                      <a:pt x="f54" y="f35"/>
                      <a:pt x="f20" y="f35"/>
                      <a:pt x="f30" y="f35"/>
                    </a:cubicBezTo>
                    <a:cubicBezTo>
                      <a:pt x="f24" y="f55"/>
                      <a:pt x="f24" y="f55"/>
                      <a:pt x="f52" y="f35"/>
                    </a:cubicBezTo>
                    <a:cubicBezTo>
                      <a:pt x="f56" y="f18"/>
                      <a:pt x="f27" y="f39"/>
                      <a:pt x="f50" y="f16"/>
                    </a:cubicBezTo>
                    <a:cubicBezTo>
                      <a:pt x="f50" y="f55"/>
                      <a:pt x="f25" y="f38"/>
                      <a:pt x="f25" y="f14"/>
                    </a:cubicBezTo>
                    <a:cubicBezTo>
                      <a:pt x="f25" y="f53"/>
                      <a:pt x="f26" y="f53"/>
                      <a:pt x="f26" y="f9"/>
                    </a:cubicBezTo>
                    <a:cubicBezTo>
                      <a:pt x="f26" y="f7"/>
                      <a:pt x="f26" y="f7"/>
                      <a:pt x="f26" y="f7"/>
                    </a:cubicBezTo>
                    <a:cubicBezTo>
                      <a:pt x="f5" y="f7"/>
                      <a:pt x="f5" y="f7"/>
                      <a:pt x="f5"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46" name="Algeria">
                <a:extLst>
                  <a:ext uri="{FF2B5EF4-FFF2-40B4-BE49-F238E27FC236}">
                    <a16:creationId xmlns:a16="http://schemas.microsoft.com/office/drawing/2014/main" id="{DAE2A593-34E6-B17C-3F76-86B4A14FC090}"/>
                  </a:ext>
                </a:extLst>
              </p:cNvPr>
              <p:cNvSpPr/>
              <p:nvPr/>
            </p:nvSpPr>
            <p:spPr>
              <a:xfrm>
                <a:off x="6587026" y="3353845"/>
                <a:ext cx="501575" cy="569223"/>
              </a:xfrm>
              <a:custGeom>
                <a:avLst/>
                <a:gdLst>
                  <a:gd name="f0" fmla="val 10800000"/>
                  <a:gd name="f1" fmla="val 5400000"/>
                  <a:gd name="f2" fmla="val 180"/>
                  <a:gd name="f3" fmla="val w"/>
                  <a:gd name="f4" fmla="val h"/>
                  <a:gd name="f5" fmla="val 0"/>
                  <a:gd name="f6" fmla="val 94"/>
                  <a:gd name="f7" fmla="val 116"/>
                  <a:gd name="f8" fmla="val 60"/>
                  <a:gd name="f9" fmla="val 113"/>
                  <a:gd name="f10" fmla="val 64"/>
                  <a:gd name="f11" fmla="val 112"/>
                  <a:gd name="f12" fmla="val 65"/>
                  <a:gd name="f13" fmla="val 66"/>
                  <a:gd name="f14" fmla="val 111"/>
                  <a:gd name="f15" fmla="val 69"/>
                  <a:gd name="f16" fmla="val 108"/>
                  <a:gd name="f17" fmla="val 71"/>
                  <a:gd name="f18" fmla="val 105"/>
                  <a:gd name="f19" fmla="val 106"/>
                  <a:gd name="f20" fmla="val 75"/>
                  <a:gd name="f21" fmla="val 102"/>
                  <a:gd name="f22" fmla="val 80"/>
                  <a:gd name="f23" fmla="val 96"/>
                  <a:gd name="f24" fmla="val 78"/>
                  <a:gd name="f25" fmla="val 93"/>
                  <a:gd name="f26" fmla="val 77"/>
                  <a:gd name="f27" fmla="val 90"/>
                  <a:gd name="f28" fmla="val 88"/>
                  <a:gd name="f29" fmla="val 72"/>
                  <a:gd name="f30" fmla="val 76"/>
                  <a:gd name="f31" fmla="val 86"/>
                  <a:gd name="f32" fmla="val 73"/>
                  <a:gd name="f33" fmla="val 84"/>
                  <a:gd name="f34" fmla="val 70"/>
                  <a:gd name="f35" fmla="val 85"/>
                  <a:gd name="f36" fmla="val 81"/>
                  <a:gd name="f37" fmla="val 67"/>
                  <a:gd name="f38" fmla="val 83"/>
                  <a:gd name="f39" fmla="val 63"/>
                  <a:gd name="f40" fmla="val 61"/>
                  <a:gd name="f41" fmla="val 62"/>
                  <a:gd name="f42" fmla="val 59"/>
                  <a:gd name="f43" fmla="val 58"/>
                  <a:gd name="f44" fmla="val 57"/>
                  <a:gd name="f45" fmla="val 53"/>
                  <a:gd name="f46" fmla="val 48"/>
                  <a:gd name="f47" fmla="val 82"/>
                  <a:gd name="f48" fmla="val 47"/>
                  <a:gd name="f49" fmla="val 45"/>
                  <a:gd name="f50" fmla="val 44"/>
                  <a:gd name="f51" fmla="val 79"/>
                  <a:gd name="f52" fmla="val 43"/>
                  <a:gd name="f53" fmla="val 38"/>
                  <a:gd name="f54" fmla="val 33"/>
                  <a:gd name="f55" fmla="val 32"/>
                  <a:gd name="f56" fmla="val 74"/>
                  <a:gd name="f57" fmla="val 31"/>
                  <a:gd name="f58" fmla="val 27"/>
                  <a:gd name="f59" fmla="val 25"/>
                  <a:gd name="f60" fmla="val 23"/>
                  <a:gd name="f61" fmla="val 20"/>
                  <a:gd name="f62" fmla="val 19"/>
                  <a:gd name="f63" fmla="val 18"/>
                  <a:gd name="f64" fmla="val 17"/>
                  <a:gd name="f65" fmla="val 16"/>
                  <a:gd name="f66" fmla="val 14"/>
                  <a:gd name="f67" fmla="val 13"/>
                  <a:gd name="f68" fmla="val 12"/>
                  <a:gd name="f69" fmla="val 10"/>
                  <a:gd name="f70" fmla="val 6"/>
                  <a:gd name="f71" fmla="val 5"/>
                  <a:gd name="f72" fmla="val 2"/>
                  <a:gd name="f73" fmla="val 1"/>
                  <a:gd name="f74" fmla="val 3"/>
                  <a:gd name="f75" fmla="val 68"/>
                  <a:gd name="f76" fmla="val 4"/>
                  <a:gd name="f77" fmla="val 55"/>
                  <a:gd name="f78" fmla="val 52"/>
                  <a:gd name="f79" fmla="val 49"/>
                  <a:gd name="f80" fmla="val 8"/>
                  <a:gd name="f81" fmla="val 42"/>
                  <a:gd name="f82" fmla="val 41"/>
                  <a:gd name="f83" fmla="val 9"/>
                  <a:gd name="f84" fmla="val 37"/>
                  <a:gd name="f85" fmla="val 11"/>
                  <a:gd name="f86" fmla="val 36"/>
                  <a:gd name="f87" fmla="val 34"/>
                  <a:gd name="f88" fmla="val 35"/>
                  <a:gd name="f89" fmla="val 15"/>
                  <a:gd name="f90" fmla="val 22"/>
                  <a:gd name="f91" fmla="val 30"/>
                  <a:gd name="f92" fmla="val 24"/>
                  <a:gd name="f93" fmla="val 26"/>
                  <a:gd name="f94" fmla="val 28"/>
                  <a:gd name="f95" fmla="val 29"/>
                  <a:gd name="f96" fmla="val 21"/>
                  <a:gd name="f97" fmla="val 39"/>
                  <a:gd name="f98" fmla="val 46"/>
                  <a:gd name="f99" fmla="val 7"/>
                  <a:gd name="f100" fmla="val 50"/>
                  <a:gd name="f101" fmla="val 51"/>
                  <a:gd name="f102" fmla="val 104"/>
                  <a:gd name="f103" fmla="val 107"/>
                  <a:gd name="f104" fmla="val 54"/>
                  <a:gd name="f105" fmla="val 109"/>
                  <a:gd name="f106" fmla="val 56"/>
                  <a:gd name="f107" fmla="val 110"/>
                  <a:gd name="f108" fmla="val 114"/>
                  <a:gd name="f109" fmla="val 115"/>
                  <a:gd name="f110" fmla="+- 0 0 -90"/>
                  <a:gd name="f111" fmla="*/ f3 1 94"/>
                  <a:gd name="f112" fmla="*/ f4 1 116"/>
                  <a:gd name="f113" fmla="+- f7 0 f5"/>
                  <a:gd name="f114" fmla="+- f6 0 f5"/>
                  <a:gd name="f115" fmla="*/ f110 f0 1"/>
                  <a:gd name="f116" fmla="*/ f114 1 94"/>
                  <a:gd name="f117" fmla="*/ f113 1 116"/>
                  <a:gd name="f118" fmla="*/ f115 1 f2"/>
                  <a:gd name="f119" fmla="*/ 60 1 f116"/>
                  <a:gd name="f120" fmla="*/ 113 1 f117"/>
                  <a:gd name="f121" fmla="*/ 65 1 f116"/>
                  <a:gd name="f122" fmla="*/ 112 1 f117"/>
                  <a:gd name="f123" fmla="*/ 69 1 f116"/>
                  <a:gd name="f124" fmla="*/ 108 1 f117"/>
                  <a:gd name="f125" fmla="*/ 75 1 f116"/>
                  <a:gd name="f126" fmla="*/ 102 1 f117"/>
                  <a:gd name="f127" fmla="*/ 94 1 f116"/>
                  <a:gd name="f128" fmla="*/ 78 1 f117"/>
                  <a:gd name="f129" fmla="*/ 90 1 f116"/>
                  <a:gd name="f130" fmla="*/ 75 1 f117"/>
                  <a:gd name="f131" fmla="*/ 86 1 f116"/>
                  <a:gd name="f132" fmla="*/ 73 1 f117"/>
                  <a:gd name="f133" fmla="*/ 85 1 f116"/>
                  <a:gd name="f134" fmla="*/ 71 1 f117"/>
                  <a:gd name="f135" fmla="*/ 81 1 f116"/>
                  <a:gd name="f136" fmla="*/ 67 1 f117"/>
                  <a:gd name="f137" fmla="*/ 84 1 f116"/>
                  <a:gd name="f138" fmla="*/ 63 1 f117"/>
                  <a:gd name="f139" fmla="*/ 60 1 f117"/>
                  <a:gd name="f140" fmla="*/ 59 1 f117"/>
                  <a:gd name="f141" fmla="*/ 83 1 f116"/>
                  <a:gd name="f142" fmla="*/ 53 1 f117"/>
                  <a:gd name="f143" fmla="*/ 45 1 f117"/>
                  <a:gd name="f144" fmla="*/ 80 1 f116"/>
                  <a:gd name="f145" fmla="*/ 43 1 f117"/>
                  <a:gd name="f146" fmla="*/ 77 1 f116"/>
                  <a:gd name="f147" fmla="*/ 32 1 f117"/>
                  <a:gd name="f148" fmla="*/ 73 1 f116"/>
                  <a:gd name="f149" fmla="*/ 25 1 f117"/>
                  <a:gd name="f150" fmla="*/ 72 1 f116"/>
                  <a:gd name="f151" fmla="*/ 19 1 f117"/>
                  <a:gd name="f152" fmla="*/ 16 1 f117"/>
                  <a:gd name="f153" fmla="*/ 13 1 f117"/>
                  <a:gd name="f154" fmla="*/ 10 1 f117"/>
                  <a:gd name="f155" fmla="*/ 6 1 f117"/>
                  <a:gd name="f156" fmla="*/ 76 1 f116"/>
                  <a:gd name="f157" fmla="*/ 2 1 f117"/>
                  <a:gd name="f158" fmla="*/ 66 1 f116"/>
                  <a:gd name="f159" fmla="*/ 3 1 f117"/>
                  <a:gd name="f160" fmla="*/ 64 1 f116"/>
                  <a:gd name="f161" fmla="*/ 59 1 f116"/>
                  <a:gd name="f162" fmla="*/ 57 1 f116"/>
                  <a:gd name="f163" fmla="*/ 4 1 f117"/>
                  <a:gd name="f164" fmla="*/ 52 1 f116"/>
                  <a:gd name="f165" fmla="*/ 47 1 f116"/>
                  <a:gd name="f166" fmla="*/ 5 1 f117"/>
                  <a:gd name="f167" fmla="*/ 42 1 f116"/>
                  <a:gd name="f168" fmla="*/ 8 1 f117"/>
                  <a:gd name="f169" fmla="*/ 38 1 f116"/>
                  <a:gd name="f170" fmla="*/ 36 1 f116"/>
                  <a:gd name="f171" fmla="*/ 11 1 f117"/>
                  <a:gd name="f172" fmla="*/ 33 1 f116"/>
                  <a:gd name="f173" fmla="*/ 31 1 f116"/>
                  <a:gd name="f174" fmla="*/ 14 1 f117"/>
                  <a:gd name="f175" fmla="*/ 32 1 f116"/>
                  <a:gd name="f176" fmla="*/ 34 1 f116"/>
                  <a:gd name="f177" fmla="*/ 26 1 f117"/>
                  <a:gd name="f178" fmla="*/ 30 1 f117"/>
                  <a:gd name="f179" fmla="*/ 31 1 f117"/>
                  <a:gd name="f180" fmla="*/ 25 1 f116"/>
                  <a:gd name="f181" fmla="*/ 33 1 f117"/>
                  <a:gd name="f182" fmla="*/ 24 1 f116"/>
                  <a:gd name="f183" fmla="*/ 37 1 f117"/>
                  <a:gd name="f184" fmla="*/ 21 1 f116"/>
                  <a:gd name="f185" fmla="*/ 39 1 f117"/>
                  <a:gd name="f186" fmla="*/ 15 1 f116"/>
                  <a:gd name="f187" fmla="*/ 12 1 f116"/>
                  <a:gd name="f188" fmla="*/ 46 1 f117"/>
                  <a:gd name="f189" fmla="*/ 9 1 f116"/>
                  <a:gd name="f190" fmla="*/ 5 1 f116"/>
                  <a:gd name="f191" fmla="*/ 48 1 f117"/>
                  <a:gd name="f192" fmla="*/ 3 1 f116"/>
                  <a:gd name="f193" fmla="*/ 50 1 f117"/>
                  <a:gd name="f194" fmla="*/ 0 1 f116"/>
                  <a:gd name="f195" fmla="*/ 58 1 f117"/>
                  <a:gd name="f196" fmla="*/ 61 1 f117"/>
                  <a:gd name="f197" fmla="*/ 17 1 f116"/>
                  <a:gd name="f198" fmla="*/ 77 1 f117"/>
                  <a:gd name="f199" fmla="*/ 49 1 f116"/>
                  <a:gd name="f200" fmla="*/ 104 1 f117"/>
                  <a:gd name="f201" fmla="*/ 106 1 f117"/>
                  <a:gd name="f202" fmla="*/ 107 1 f117"/>
                  <a:gd name="f203" fmla="*/ 55 1 f116"/>
                  <a:gd name="f204" fmla="*/ 109 1 f117"/>
                  <a:gd name="f205" fmla="*/ 56 1 f116"/>
                  <a:gd name="f206" fmla="*/ 110 1 f117"/>
                  <a:gd name="f207" fmla="*/ 115 1 f117"/>
                  <a:gd name="f208" fmla="*/ f6 1 f116"/>
                  <a:gd name="f209" fmla="*/ 0 1 f117"/>
                  <a:gd name="f210" fmla="*/ f7 1 f117"/>
                  <a:gd name="f211" fmla="+- f118 0 f1"/>
                  <a:gd name="f212" fmla="*/ f194 f111 1"/>
                  <a:gd name="f213" fmla="*/ f208 f111 1"/>
                  <a:gd name="f214" fmla="*/ f210 f112 1"/>
                  <a:gd name="f215" fmla="*/ f209 f112 1"/>
                  <a:gd name="f216" fmla="*/ f119 f111 1"/>
                  <a:gd name="f217" fmla="*/ f120 f112 1"/>
                  <a:gd name="f218" fmla="*/ f121 f111 1"/>
                  <a:gd name="f219" fmla="*/ f122 f112 1"/>
                  <a:gd name="f220" fmla="*/ f123 f111 1"/>
                  <a:gd name="f221" fmla="*/ f124 f112 1"/>
                  <a:gd name="f222" fmla="*/ f125 f111 1"/>
                  <a:gd name="f223" fmla="*/ f126 f112 1"/>
                  <a:gd name="f224" fmla="*/ f127 f111 1"/>
                  <a:gd name="f225" fmla="*/ f128 f112 1"/>
                  <a:gd name="f226" fmla="*/ f129 f111 1"/>
                  <a:gd name="f227" fmla="*/ f130 f112 1"/>
                  <a:gd name="f228" fmla="*/ f131 f111 1"/>
                  <a:gd name="f229" fmla="*/ f132 f112 1"/>
                  <a:gd name="f230" fmla="*/ f133 f111 1"/>
                  <a:gd name="f231" fmla="*/ f134 f112 1"/>
                  <a:gd name="f232" fmla="*/ f135 f111 1"/>
                  <a:gd name="f233" fmla="*/ f136 f112 1"/>
                  <a:gd name="f234" fmla="*/ f137 f111 1"/>
                  <a:gd name="f235" fmla="*/ f138 f112 1"/>
                  <a:gd name="f236" fmla="*/ f139 f112 1"/>
                  <a:gd name="f237" fmla="*/ f140 f112 1"/>
                  <a:gd name="f238" fmla="*/ f141 f111 1"/>
                  <a:gd name="f239" fmla="*/ f142 f112 1"/>
                  <a:gd name="f240" fmla="*/ f143 f112 1"/>
                  <a:gd name="f241" fmla="*/ f144 f111 1"/>
                  <a:gd name="f242" fmla="*/ f145 f112 1"/>
                  <a:gd name="f243" fmla="*/ f146 f111 1"/>
                  <a:gd name="f244" fmla="*/ f147 f112 1"/>
                  <a:gd name="f245" fmla="*/ f148 f111 1"/>
                  <a:gd name="f246" fmla="*/ f149 f112 1"/>
                  <a:gd name="f247" fmla="*/ f150 f111 1"/>
                  <a:gd name="f248" fmla="*/ f151 f112 1"/>
                  <a:gd name="f249" fmla="*/ f152 f112 1"/>
                  <a:gd name="f250" fmla="*/ f153 f112 1"/>
                  <a:gd name="f251" fmla="*/ f154 f112 1"/>
                  <a:gd name="f252" fmla="*/ f155 f112 1"/>
                  <a:gd name="f253" fmla="*/ f156 f111 1"/>
                  <a:gd name="f254" fmla="*/ f157 f112 1"/>
                  <a:gd name="f255" fmla="*/ f158 f111 1"/>
                  <a:gd name="f256" fmla="*/ f159 f112 1"/>
                  <a:gd name="f257" fmla="*/ f160 f111 1"/>
                  <a:gd name="f258" fmla="*/ f161 f111 1"/>
                  <a:gd name="f259" fmla="*/ f162 f111 1"/>
                  <a:gd name="f260" fmla="*/ f163 f112 1"/>
                  <a:gd name="f261" fmla="*/ f164 f111 1"/>
                  <a:gd name="f262" fmla="*/ f165 f111 1"/>
                  <a:gd name="f263" fmla="*/ f166 f112 1"/>
                  <a:gd name="f264" fmla="*/ f167 f111 1"/>
                  <a:gd name="f265" fmla="*/ f168 f112 1"/>
                  <a:gd name="f266" fmla="*/ f169 f111 1"/>
                  <a:gd name="f267" fmla="*/ f170 f111 1"/>
                  <a:gd name="f268" fmla="*/ f171 f112 1"/>
                  <a:gd name="f269" fmla="*/ f172 f111 1"/>
                  <a:gd name="f270" fmla="*/ f173 f111 1"/>
                  <a:gd name="f271" fmla="*/ f174 f112 1"/>
                  <a:gd name="f272" fmla="*/ f175 f111 1"/>
                  <a:gd name="f273" fmla="*/ f176 f111 1"/>
                  <a:gd name="f274" fmla="*/ f177 f112 1"/>
                  <a:gd name="f275" fmla="*/ f178 f112 1"/>
                  <a:gd name="f276" fmla="*/ f179 f112 1"/>
                  <a:gd name="f277" fmla="*/ f180 f111 1"/>
                  <a:gd name="f278" fmla="*/ f181 f112 1"/>
                  <a:gd name="f279" fmla="*/ f182 f111 1"/>
                  <a:gd name="f280" fmla="*/ f183 f112 1"/>
                  <a:gd name="f281" fmla="*/ f184 f111 1"/>
                  <a:gd name="f282" fmla="*/ f185 f112 1"/>
                  <a:gd name="f283" fmla="*/ f186 f111 1"/>
                  <a:gd name="f284" fmla="*/ f187 f111 1"/>
                  <a:gd name="f285" fmla="*/ f188 f112 1"/>
                  <a:gd name="f286" fmla="*/ f189 f111 1"/>
                  <a:gd name="f287" fmla="*/ f190 f111 1"/>
                  <a:gd name="f288" fmla="*/ f191 f112 1"/>
                  <a:gd name="f289" fmla="*/ f192 f111 1"/>
                  <a:gd name="f290" fmla="*/ f193 f112 1"/>
                  <a:gd name="f291" fmla="*/ f195 f112 1"/>
                  <a:gd name="f292" fmla="*/ f196 f112 1"/>
                  <a:gd name="f293" fmla="*/ f197 f111 1"/>
                  <a:gd name="f294" fmla="*/ f198 f112 1"/>
                  <a:gd name="f295" fmla="*/ f199 f111 1"/>
                  <a:gd name="f296" fmla="*/ f200 f112 1"/>
                  <a:gd name="f297" fmla="*/ f201 f112 1"/>
                  <a:gd name="f298" fmla="*/ f202 f112 1"/>
                  <a:gd name="f299" fmla="*/ f203 f111 1"/>
                  <a:gd name="f300" fmla="*/ f204 f112 1"/>
                  <a:gd name="f301" fmla="*/ f205 f111 1"/>
                  <a:gd name="f302" fmla="*/ f206 f112 1"/>
                  <a:gd name="f303" fmla="*/ f207 f112 1"/>
                </a:gdLst>
                <a:ahLst/>
                <a:cxnLst>
                  <a:cxn ang="3cd4">
                    <a:pos x="hc" y="t"/>
                  </a:cxn>
                  <a:cxn ang="0">
                    <a:pos x="r" y="vc"/>
                  </a:cxn>
                  <a:cxn ang="cd4">
                    <a:pos x="hc" y="b"/>
                  </a:cxn>
                  <a:cxn ang="cd2">
                    <a:pos x="l" y="vc"/>
                  </a:cxn>
                  <a:cxn ang="f211">
                    <a:pos x="f216" y="f217"/>
                  </a:cxn>
                  <a:cxn ang="f211">
                    <a:pos x="f218" y="f219"/>
                  </a:cxn>
                  <a:cxn ang="f211">
                    <a:pos x="f220" y="f221"/>
                  </a:cxn>
                  <a:cxn ang="f211">
                    <a:pos x="f222" y="f223"/>
                  </a:cxn>
                  <a:cxn ang="f211">
                    <a:pos x="f224" y="f225"/>
                  </a:cxn>
                  <a:cxn ang="f211">
                    <a:pos x="f226" y="f227"/>
                  </a:cxn>
                  <a:cxn ang="f211">
                    <a:pos x="f228" y="f229"/>
                  </a:cxn>
                  <a:cxn ang="f211">
                    <a:pos x="f230" y="f231"/>
                  </a:cxn>
                  <a:cxn ang="f211">
                    <a:pos x="f232" y="f233"/>
                  </a:cxn>
                  <a:cxn ang="f211">
                    <a:pos x="f234" y="f235"/>
                  </a:cxn>
                  <a:cxn ang="f211">
                    <a:pos x="f234" y="f236"/>
                  </a:cxn>
                  <a:cxn ang="f211">
                    <a:pos x="f234" y="f237"/>
                  </a:cxn>
                  <a:cxn ang="f211">
                    <a:pos x="f238" y="f239"/>
                  </a:cxn>
                  <a:cxn ang="f211">
                    <a:pos x="f232" y="f240"/>
                  </a:cxn>
                  <a:cxn ang="f211">
                    <a:pos x="f241" y="f242"/>
                  </a:cxn>
                  <a:cxn ang="f211">
                    <a:pos x="f243" y="f244"/>
                  </a:cxn>
                  <a:cxn ang="f211">
                    <a:pos x="f245" y="f246"/>
                  </a:cxn>
                  <a:cxn ang="f211">
                    <a:pos x="f247" y="f248"/>
                  </a:cxn>
                  <a:cxn ang="f211">
                    <a:pos x="f222" y="f249"/>
                  </a:cxn>
                  <a:cxn ang="f211">
                    <a:pos x="f222" y="f250"/>
                  </a:cxn>
                  <a:cxn ang="f211">
                    <a:pos x="f222" y="f251"/>
                  </a:cxn>
                  <a:cxn ang="f211">
                    <a:pos x="f222" y="f252"/>
                  </a:cxn>
                  <a:cxn ang="f211">
                    <a:pos x="f253" y="f254"/>
                  </a:cxn>
                  <a:cxn ang="f211">
                    <a:pos x="f245" y="f254"/>
                  </a:cxn>
                  <a:cxn ang="f211">
                    <a:pos x="f247" y="f254"/>
                  </a:cxn>
                  <a:cxn ang="f211">
                    <a:pos x="f220" y="f254"/>
                  </a:cxn>
                  <a:cxn ang="f211">
                    <a:pos x="f255" y="f256"/>
                  </a:cxn>
                  <a:cxn ang="f211">
                    <a:pos x="f257" y="f256"/>
                  </a:cxn>
                  <a:cxn ang="f211">
                    <a:pos x="f258" y="f256"/>
                  </a:cxn>
                  <a:cxn ang="f211">
                    <a:pos x="f259" y="f260"/>
                  </a:cxn>
                  <a:cxn ang="f211">
                    <a:pos x="f261" y="f260"/>
                  </a:cxn>
                  <a:cxn ang="f211">
                    <a:pos x="f262" y="f263"/>
                  </a:cxn>
                  <a:cxn ang="f211">
                    <a:pos x="f264" y="f265"/>
                  </a:cxn>
                  <a:cxn ang="f211">
                    <a:pos x="f266" y="f251"/>
                  </a:cxn>
                  <a:cxn ang="f211">
                    <a:pos x="f267" y="f268"/>
                  </a:cxn>
                  <a:cxn ang="f211">
                    <a:pos x="f269" y="f250"/>
                  </a:cxn>
                  <a:cxn ang="f211">
                    <a:pos x="f270" y="f271"/>
                  </a:cxn>
                  <a:cxn ang="f211">
                    <a:pos x="f272" y="f248"/>
                  </a:cxn>
                  <a:cxn ang="f211">
                    <a:pos x="f273" y="f274"/>
                  </a:cxn>
                  <a:cxn ang="f211">
                    <a:pos x="f267" y="f275"/>
                  </a:cxn>
                  <a:cxn ang="f211">
                    <a:pos x="f272" y="f276"/>
                  </a:cxn>
                  <a:cxn ang="f211">
                    <a:pos x="f277" y="f278"/>
                  </a:cxn>
                  <a:cxn ang="f211">
                    <a:pos x="f279" y="f280"/>
                  </a:cxn>
                  <a:cxn ang="f211">
                    <a:pos x="f281" y="f282"/>
                  </a:cxn>
                  <a:cxn ang="f211">
                    <a:pos x="f283" y="f242"/>
                  </a:cxn>
                  <a:cxn ang="f211">
                    <a:pos x="f284" y="f285"/>
                  </a:cxn>
                  <a:cxn ang="f211">
                    <a:pos x="f286" y="f285"/>
                  </a:cxn>
                  <a:cxn ang="f211">
                    <a:pos x="f287" y="f288"/>
                  </a:cxn>
                  <a:cxn ang="f211">
                    <a:pos x="f289" y="f290"/>
                  </a:cxn>
                  <a:cxn ang="f211">
                    <a:pos x="f212" y="f239"/>
                  </a:cxn>
                  <a:cxn ang="f211">
                    <a:pos x="f212" y="f291"/>
                  </a:cxn>
                  <a:cxn ang="f211">
                    <a:pos x="f212" y="f292"/>
                  </a:cxn>
                  <a:cxn ang="f211">
                    <a:pos x="f293" y="f294"/>
                  </a:cxn>
                  <a:cxn ang="f211">
                    <a:pos x="f295" y="f296"/>
                  </a:cxn>
                  <a:cxn ang="f211">
                    <a:pos x="f261" y="f297"/>
                  </a:cxn>
                  <a:cxn ang="f211">
                    <a:pos x="f261" y="f298"/>
                  </a:cxn>
                  <a:cxn ang="f211">
                    <a:pos x="f299" y="f300"/>
                  </a:cxn>
                  <a:cxn ang="f211">
                    <a:pos x="f301" y="f302"/>
                  </a:cxn>
                  <a:cxn ang="f211">
                    <a:pos x="f299" y="f303"/>
                  </a:cxn>
                  <a:cxn ang="f211">
                    <a:pos x="f216" y="f217"/>
                  </a:cxn>
                </a:cxnLst>
                <a:rect l="f212" t="f215" r="f213" b="f214"/>
                <a:pathLst>
                  <a:path w="94" h="116">
                    <a:moveTo>
                      <a:pt x="f8" y="f9"/>
                    </a:moveTo>
                    <a:cubicBezTo>
                      <a:pt x="f10" y="f11"/>
                      <a:pt x="f10" y="f11"/>
                      <a:pt x="f12" y="f11"/>
                    </a:cubicBezTo>
                    <a:cubicBezTo>
                      <a:pt x="f13" y="f14"/>
                      <a:pt x="f13" y="f11"/>
                      <a:pt x="f15" y="f16"/>
                    </a:cubicBezTo>
                    <a:cubicBezTo>
                      <a:pt x="f17" y="f18"/>
                      <a:pt x="f17" y="f19"/>
                      <a:pt x="f20" y="f21"/>
                    </a:cubicBezTo>
                    <a:cubicBezTo>
                      <a:pt x="f22" y="f23"/>
                      <a:pt x="f6" y="f24"/>
                      <a:pt x="f6" y="f24"/>
                    </a:cubicBezTo>
                    <a:cubicBezTo>
                      <a:pt x="f6" y="f24"/>
                      <a:pt x="f25" y="f26"/>
                      <a:pt x="f27" y="f20"/>
                    </a:cubicBezTo>
                    <a:cubicBezTo>
                      <a:pt x="f28" y="f29"/>
                      <a:pt x="f28" y="f30"/>
                      <a:pt x="f31" y="f32"/>
                    </a:cubicBezTo>
                    <a:cubicBezTo>
                      <a:pt x="f33" y="f34"/>
                      <a:pt x="f33" y="f32"/>
                      <a:pt x="f35" y="f17"/>
                    </a:cubicBezTo>
                    <a:cubicBezTo>
                      <a:pt x="f35" y="f15"/>
                      <a:pt x="f33" y="f34"/>
                      <a:pt x="f36" y="f37"/>
                    </a:cubicBezTo>
                    <a:cubicBezTo>
                      <a:pt x="f22" y="f12"/>
                      <a:pt x="f38" y="f37"/>
                      <a:pt x="f33" y="f39"/>
                    </a:cubicBezTo>
                    <a:cubicBezTo>
                      <a:pt x="f33" y="f40"/>
                      <a:pt x="f31" y="f41"/>
                      <a:pt x="f33" y="f8"/>
                    </a:cubicBezTo>
                    <a:cubicBezTo>
                      <a:pt x="f38" y="f42"/>
                      <a:pt x="f38" y="f42"/>
                      <a:pt x="f33" y="f42"/>
                    </a:cubicBezTo>
                    <a:cubicBezTo>
                      <a:pt x="f33" y="f43"/>
                      <a:pt x="f31" y="f44"/>
                      <a:pt x="f38" y="f45"/>
                    </a:cubicBezTo>
                    <a:cubicBezTo>
                      <a:pt x="f36" y="f46"/>
                      <a:pt x="f47" y="f48"/>
                      <a:pt x="f36" y="f49"/>
                    </a:cubicBezTo>
                    <a:cubicBezTo>
                      <a:pt x="f22" y="f50"/>
                      <a:pt x="f51" y="f50"/>
                      <a:pt x="f22" y="f52"/>
                    </a:cubicBezTo>
                    <a:cubicBezTo>
                      <a:pt x="f51" y="f53"/>
                      <a:pt x="f22" y="f54"/>
                      <a:pt x="f26" y="f55"/>
                    </a:cubicBezTo>
                    <a:cubicBezTo>
                      <a:pt x="f56" y="f57"/>
                      <a:pt x="f30" y="f58"/>
                      <a:pt x="f32" y="f59"/>
                    </a:cubicBezTo>
                    <a:cubicBezTo>
                      <a:pt x="f17" y="f60"/>
                      <a:pt x="f17" y="f61"/>
                      <a:pt x="f29" y="f62"/>
                    </a:cubicBezTo>
                    <a:cubicBezTo>
                      <a:pt x="f56" y="f63"/>
                      <a:pt x="f32" y="f64"/>
                      <a:pt x="f20" y="f65"/>
                    </a:cubicBezTo>
                    <a:cubicBezTo>
                      <a:pt x="f30" y="f65"/>
                      <a:pt x="f20" y="f66"/>
                      <a:pt x="f20" y="f67"/>
                    </a:cubicBezTo>
                    <a:cubicBezTo>
                      <a:pt x="f30" y="f68"/>
                      <a:pt x="f20" y="f67"/>
                      <a:pt x="f20" y="f69"/>
                    </a:cubicBezTo>
                    <a:cubicBezTo>
                      <a:pt x="f20" y="f70"/>
                      <a:pt x="f20" y="f70"/>
                      <a:pt x="f20" y="f70"/>
                    </a:cubicBezTo>
                    <a:cubicBezTo>
                      <a:pt x="f32" y="f71"/>
                      <a:pt x="f20" y="f70"/>
                      <a:pt x="f30" y="f72"/>
                    </a:cubicBezTo>
                    <a:cubicBezTo>
                      <a:pt x="f32" y="f73"/>
                      <a:pt x="f20" y="f72"/>
                      <a:pt x="f32" y="f72"/>
                    </a:cubicBezTo>
                    <a:cubicBezTo>
                      <a:pt x="f17" y="f5"/>
                      <a:pt x="f32" y="f72"/>
                      <a:pt x="f29" y="f72"/>
                    </a:cubicBezTo>
                    <a:cubicBezTo>
                      <a:pt x="f34" y="f74"/>
                      <a:pt x="f17" y="f5"/>
                      <a:pt x="f15" y="f72"/>
                    </a:cubicBezTo>
                    <a:cubicBezTo>
                      <a:pt x="f15" y="f74"/>
                      <a:pt x="f75" y="f72"/>
                      <a:pt x="f13" y="f74"/>
                    </a:cubicBezTo>
                    <a:cubicBezTo>
                      <a:pt x="f10" y="f71"/>
                      <a:pt x="f13" y="f72"/>
                      <a:pt x="f10" y="f74"/>
                    </a:cubicBezTo>
                    <a:cubicBezTo>
                      <a:pt x="f41" y="f74"/>
                      <a:pt x="f40" y="f72"/>
                      <a:pt x="f42" y="f74"/>
                    </a:cubicBezTo>
                    <a:cubicBezTo>
                      <a:pt x="f44" y="f76"/>
                      <a:pt x="f43" y="f74"/>
                      <a:pt x="f44" y="f76"/>
                    </a:cubicBezTo>
                    <a:cubicBezTo>
                      <a:pt x="f77" y="f71"/>
                      <a:pt x="f44" y="f76"/>
                      <a:pt x="f78" y="f76"/>
                    </a:cubicBezTo>
                    <a:cubicBezTo>
                      <a:pt x="f48" y="f76"/>
                      <a:pt x="f79" y="f71"/>
                      <a:pt x="f48" y="f71"/>
                    </a:cubicBezTo>
                    <a:cubicBezTo>
                      <a:pt x="f49" y="f71"/>
                      <a:pt x="f50" y="f80"/>
                      <a:pt x="f81" y="f80"/>
                    </a:cubicBezTo>
                    <a:cubicBezTo>
                      <a:pt x="f82" y="f83"/>
                      <a:pt x="f82" y="f68"/>
                      <a:pt x="f53" y="f69"/>
                    </a:cubicBezTo>
                    <a:cubicBezTo>
                      <a:pt x="f84" y="f80"/>
                      <a:pt x="f53" y="f85"/>
                      <a:pt x="f86" y="f85"/>
                    </a:cubicBezTo>
                    <a:cubicBezTo>
                      <a:pt x="f87" y="f85"/>
                      <a:pt x="f88" y="f67"/>
                      <a:pt x="f54" y="f67"/>
                    </a:cubicBezTo>
                    <a:cubicBezTo>
                      <a:pt x="f57" y="f67"/>
                      <a:pt x="f54" y="f66"/>
                      <a:pt x="f57" y="f66"/>
                    </a:cubicBezTo>
                    <a:cubicBezTo>
                      <a:pt x="f55" y="f89"/>
                      <a:pt x="f55" y="f64"/>
                      <a:pt x="f55" y="f62"/>
                    </a:cubicBezTo>
                    <a:cubicBezTo>
                      <a:pt x="f55" y="f90"/>
                      <a:pt x="f91" y="f92"/>
                      <a:pt x="f87" y="f93"/>
                    </a:cubicBezTo>
                    <a:cubicBezTo>
                      <a:pt x="f53" y="f94"/>
                      <a:pt x="f86" y="f95"/>
                      <a:pt x="f86" y="f91"/>
                    </a:cubicBezTo>
                    <a:cubicBezTo>
                      <a:pt x="f88" y="f57"/>
                      <a:pt x="f53" y="f55"/>
                      <a:pt x="f55" y="f57"/>
                    </a:cubicBezTo>
                    <a:cubicBezTo>
                      <a:pt x="f94" y="f57"/>
                      <a:pt x="f94" y="f55"/>
                      <a:pt x="f59" y="f54"/>
                    </a:cubicBezTo>
                    <a:cubicBezTo>
                      <a:pt x="f60" y="f54"/>
                      <a:pt x="f90" y="f86"/>
                      <a:pt x="f92" y="f84"/>
                    </a:cubicBezTo>
                    <a:cubicBezTo>
                      <a:pt x="f93" y="f84"/>
                      <a:pt x="f59" y="f84"/>
                      <a:pt x="f96" y="f97"/>
                    </a:cubicBezTo>
                    <a:cubicBezTo>
                      <a:pt x="f64" y="f82"/>
                      <a:pt x="f64" y="f82"/>
                      <a:pt x="f89" y="f52"/>
                    </a:cubicBezTo>
                    <a:cubicBezTo>
                      <a:pt x="f67" y="f98"/>
                      <a:pt x="f66" y="f98"/>
                      <a:pt x="f68" y="f98"/>
                    </a:cubicBezTo>
                    <a:cubicBezTo>
                      <a:pt x="f69" y="f48"/>
                      <a:pt x="f69" y="f48"/>
                      <a:pt x="f83" y="f98"/>
                    </a:cubicBezTo>
                    <a:cubicBezTo>
                      <a:pt x="f80" y="f52"/>
                      <a:pt x="f99" y="f78"/>
                      <a:pt x="f71" y="f46"/>
                    </a:cubicBezTo>
                    <a:cubicBezTo>
                      <a:pt x="f71" y="f48"/>
                      <a:pt x="f74" y="f79"/>
                      <a:pt x="f74" y="f100"/>
                    </a:cubicBezTo>
                    <a:cubicBezTo>
                      <a:pt x="f74" y="f101"/>
                      <a:pt x="f5" y="f101"/>
                      <a:pt x="f5" y="f45"/>
                    </a:cubicBezTo>
                    <a:cubicBezTo>
                      <a:pt x="f5" y="f43"/>
                      <a:pt x="f5" y="f43"/>
                      <a:pt x="f5" y="f43"/>
                    </a:cubicBezTo>
                    <a:cubicBezTo>
                      <a:pt x="f5" y="f40"/>
                      <a:pt x="f5" y="f40"/>
                      <a:pt x="f5" y="f40"/>
                    </a:cubicBezTo>
                    <a:cubicBezTo>
                      <a:pt x="f64" y="f26"/>
                      <a:pt x="f64" y="f26"/>
                      <a:pt x="f64" y="f26"/>
                    </a:cubicBezTo>
                    <a:cubicBezTo>
                      <a:pt x="f64" y="f26"/>
                      <a:pt x="f48" y="f21"/>
                      <a:pt x="f79" y="f102"/>
                    </a:cubicBezTo>
                    <a:cubicBezTo>
                      <a:pt x="f101" y="f19"/>
                      <a:pt x="f101" y="f18"/>
                      <a:pt x="f78" y="f19"/>
                    </a:cubicBezTo>
                    <a:cubicBezTo>
                      <a:pt x="f45" y="f103"/>
                      <a:pt x="f78" y="f19"/>
                      <a:pt x="f78" y="f103"/>
                    </a:cubicBezTo>
                    <a:cubicBezTo>
                      <a:pt x="f45" y="f16"/>
                      <a:pt x="f104" y="f103"/>
                      <a:pt x="f77" y="f105"/>
                    </a:cubicBezTo>
                    <a:cubicBezTo>
                      <a:pt x="f106" y="f107"/>
                      <a:pt x="f106" y="f105"/>
                      <a:pt x="f106" y="f107"/>
                    </a:cubicBezTo>
                    <a:cubicBezTo>
                      <a:pt x="f44" y="f14"/>
                      <a:pt x="f77" y="f108"/>
                      <a:pt x="f77" y="f109"/>
                    </a:cubicBezTo>
                    <a:cubicBezTo>
                      <a:pt x="f77" y="f7"/>
                      <a:pt x="f106" y="f10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47" name="Tunisia">
                <a:extLst>
                  <a:ext uri="{FF2B5EF4-FFF2-40B4-BE49-F238E27FC236}">
                    <a16:creationId xmlns:a16="http://schemas.microsoft.com/office/drawing/2014/main" id="{716A19E9-E871-1BE9-1D02-6937704233A8}"/>
                  </a:ext>
                </a:extLst>
              </p:cNvPr>
              <p:cNvSpPr/>
              <p:nvPr/>
            </p:nvSpPr>
            <p:spPr>
              <a:xfrm>
                <a:off x="6964344" y="3349694"/>
                <a:ext cx="108447" cy="216054"/>
              </a:xfrm>
              <a:custGeom>
                <a:avLst/>
                <a:gdLst>
                  <a:gd name="f0" fmla="val 10800000"/>
                  <a:gd name="f1" fmla="val 5400000"/>
                  <a:gd name="f2" fmla="val 180"/>
                  <a:gd name="f3" fmla="val w"/>
                  <a:gd name="f4" fmla="val h"/>
                  <a:gd name="f5" fmla="val 0"/>
                  <a:gd name="f6" fmla="val 20"/>
                  <a:gd name="f7" fmla="val 44"/>
                  <a:gd name="f8" fmla="val 9"/>
                  <a:gd name="f9" fmla="val 8"/>
                  <a:gd name="f10" fmla="val 39"/>
                  <a:gd name="f11" fmla="val 34"/>
                  <a:gd name="f12" fmla="val 6"/>
                  <a:gd name="f13" fmla="val 33"/>
                  <a:gd name="f14" fmla="val 3"/>
                  <a:gd name="f15" fmla="val 32"/>
                  <a:gd name="f16" fmla="val 5"/>
                  <a:gd name="f17" fmla="val 28"/>
                  <a:gd name="f18" fmla="val 2"/>
                  <a:gd name="f19" fmla="val 26"/>
                  <a:gd name="f20" fmla="val 24"/>
                  <a:gd name="f21" fmla="val 21"/>
                  <a:gd name="f22" fmla="val 1"/>
                  <a:gd name="f23" fmla="val 19"/>
                  <a:gd name="f24" fmla="val 18"/>
                  <a:gd name="f25" fmla="val 4"/>
                  <a:gd name="f26" fmla="val 17"/>
                  <a:gd name="f27" fmla="val 15"/>
                  <a:gd name="f28" fmla="val 14"/>
                  <a:gd name="f29" fmla="val 13"/>
                  <a:gd name="f30" fmla="val 11"/>
                  <a:gd name="f31" fmla="val 7"/>
                  <a:gd name="f32" fmla="val 10"/>
                  <a:gd name="f33" fmla="val 12"/>
                  <a:gd name="f34" fmla="val 16"/>
                  <a:gd name="f35" fmla="val 23"/>
                  <a:gd name="f36" fmla="val 22"/>
                  <a:gd name="f37" fmla="val 25"/>
                  <a:gd name="f38" fmla="val 29"/>
                  <a:gd name="f39" fmla="val 30"/>
                  <a:gd name="f40" fmla="val 31"/>
                  <a:gd name="f41" fmla="val 36"/>
                  <a:gd name="f42" fmla="val 35"/>
                  <a:gd name="f43" fmla="val 38"/>
                  <a:gd name="f44" fmla="val 41"/>
                  <a:gd name="f45" fmla="+- 0 0 -90"/>
                  <a:gd name="f46" fmla="*/ f3 1 20"/>
                  <a:gd name="f47" fmla="*/ f4 1 44"/>
                  <a:gd name="f48" fmla="+- f7 0 f5"/>
                  <a:gd name="f49" fmla="+- f6 0 f5"/>
                  <a:gd name="f50" fmla="*/ f45 f0 1"/>
                  <a:gd name="f51" fmla="*/ f49 1 20"/>
                  <a:gd name="f52" fmla="*/ f48 1 44"/>
                  <a:gd name="f53" fmla="*/ f50 1 f2"/>
                  <a:gd name="f54" fmla="*/ 9 1 f51"/>
                  <a:gd name="f55" fmla="*/ 44 1 f52"/>
                  <a:gd name="f56" fmla="*/ 6 1 f51"/>
                  <a:gd name="f57" fmla="*/ 33 1 f52"/>
                  <a:gd name="f58" fmla="*/ 2 1 f51"/>
                  <a:gd name="f59" fmla="*/ 26 1 f52"/>
                  <a:gd name="f60" fmla="*/ 1 1 f51"/>
                  <a:gd name="f61" fmla="*/ 20 1 f52"/>
                  <a:gd name="f62" fmla="*/ 4 1 f51"/>
                  <a:gd name="f63" fmla="*/ 17 1 f52"/>
                  <a:gd name="f64" fmla="*/ 14 1 f52"/>
                  <a:gd name="f65" fmla="*/ 11 1 f52"/>
                  <a:gd name="f66" fmla="*/ 7 1 f52"/>
                  <a:gd name="f67" fmla="*/ 5 1 f51"/>
                  <a:gd name="f68" fmla="*/ 3 1 f52"/>
                  <a:gd name="f69" fmla="*/ 10 1 f51"/>
                  <a:gd name="f70" fmla="*/ 1 1 f52"/>
                  <a:gd name="f71" fmla="*/ 13 1 f51"/>
                  <a:gd name="f72" fmla="*/ 2 1 f52"/>
                  <a:gd name="f73" fmla="*/ 12 1 f51"/>
                  <a:gd name="f74" fmla="*/ 4 1 f52"/>
                  <a:gd name="f75" fmla="*/ 14 1 f51"/>
                  <a:gd name="f76" fmla="*/ 16 1 f51"/>
                  <a:gd name="f77" fmla="*/ 6 1 f52"/>
                  <a:gd name="f78" fmla="*/ 15 1 f51"/>
                  <a:gd name="f79" fmla="*/ 9 1 f52"/>
                  <a:gd name="f80" fmla="*/ 17 1 f51"/>
                  <a:gd name="f81" fmla="*/ 13 1 f52"/>
                  <a:gd name="f82" fmla="*/ 21 1 f52"/>
                  <a:gd name="f83" fmla="*/ 23 1 f52"/>
                  <a:gd name="f84" fmla="*/ 24 1 f52"/>
                  <a:gd name="f85" fmla="*/ 19 1 f51"/>
                  <a:gd name="f86" fmla="*/ 18 1 f51"/>
                  <a:gd name="f87" fmla="*/ 29 1 f52"/>
                  <a:gd name="f88" fmla="*/ 31 1 f52"/>
                  <a:gd name="f89" fmla="*/ 38 1 f52"/>
                  <a:gd name="f90" fmla="*/ 0 1 f51"/>
                  <a:gd name="f91" fmla="*/ f6 1 f51"/>
                  <a:gd name="f92" fmla="*/ 0 1 f52"/>
                  <a:gd name="f93" fmla="*/ f7 1 f52"/>
                  <a:gd name="f94" fmla="+- f53 0 f1"/>
                  <a:gd name="f95" fmla="*/ f90 f46 1"/>
                  <a:gd name="f96" fmla="*/ f91 f46 1"/>
                  <a:gd name="f97" fmla="*/ f93 f47 1"/>
                  <a:gd name="f98" fmla="*/ f92 f47 1"/>
                  <a:gd name="f99" fmla="*/ f54 f46 1"/>
                  <a:gd name="f100" fmla="*/ f55 f47 1"/>
                  <a:gd name="f101" fmla="*/ f56 f46 1"/>
                  <a:gd name="f102" fmla="*/ f57 f47 1"/>
                  <a:gd name="f103" fmla="*/ f58 f46 1"/>
                  <a:gd name="f104" fmla="*/ f59 f47 1"/>
                  <a:gd name="f105" fmla="*/ f60 f46 1"/>
                  <a:gd name="f106" fmla="*/ f61 f47 1"/>
                  <a:gd name="f107" fmla="*/ f62 f46 1"/>
                  <a:gd name="f108" fmla="*/ f63 f47 1"/>
                  <a:gd name="f109" fmla="*/ f64 f47 1"/>
                  <a:gd name="f110" fmla="*/ f65 f47 1"/>
                  <a:gd name="f111" fmla="*/ f66 f47 1"/>
                  <a:gd name="f112" fmla="*/ f67 f46 1"/>
                  <a:gd name="f113" fmla="*/ f68 f47 1"/>
                  <a:gd name="f114" fmla="*/ f69 f46 1"/>
                  <a:gd name="f115" fmla="*/ f70 f47 1"/>
                  <a:gd name="f116" fmla="*/ f71 f46 1"/>
                  <a:gd name="f117" fmla="*/ f72 f47 1"/>
                  <a:gd name="f118" fmla="*/ f73 f46 1"/>
                  <a:gd name="f119" fmla="*/ f74 f47 1"/>
                  <a:gd name="f120" fmla="*/ f75 f46 1"/>
                  <a:gd name="f121" fmla="*/ f76 f46 1"/>
                  <a:gd name="f122" fmla="*/ f77 f47 1"/>
                  <a:gd name="f123" fmla="*/ f78 f46 1"/>
                  <a:gd name="f124" fmla="*/ f79 f47 1"/>
                  <a:gd name="f125" fmla="*/ f80 f46 1"/>
                  <a:gd name="f126" fmla="*/ f81 f47 1"/>
                  <a:gd name="f127" fmla="*/ f82 f47 1"/>
                  <a:gd name="f128" fmla="*/ f83 f47 1"/>
                  <a:gd name="f129" fmla="*/ f84 f47 1"/>
                  <a:gd name="f130" fmla="*/ f85 f46 1"/>
                  <a:gd name="f131" fmla="*/ f86 f46 1"/>
                  <a:gd name="f132" fmla="*/ f87 f47 1"/>
                  <a:gd name="f133" fmla="*/ f88 f47 1"/>
                  <a:gd name="f134" fmla="*/ f89 f47 1"/>
                </a:gdLst>
                <a:ahLst/>
                <a:cxnLst>
                  <a:cxn ang="3cd4">
                    <a:pos x="hc" y="t"/>
                  </a:cxn>
                  <a:cxn ang="0">
                    <a:pos x="r" y="vc"/>
                  </a:cxn>
                  <a:cxn ang="cd4">
                    <a:pos x="hc" y="b"/>
                  </a:cxn>
                  <a:cxn ang="cd2">
                    <a:pos x="l" y="vc"/>
                  </a:cxn>
                  <a:cxn ang="f94">
                    <a:pos x="f99" y="f100"/>
                  </a:cxn>
                  <a:cxn ang="f94">
                    <a:pos x="f101" y="f102"/>
                  </a:cxn>
                  <a:cxn ang="f94">
                    <a:pos x="f103" y="f104"/>
                  </a:cxn>
                  <a:cxn ang="f94">
                    <a:pos x="f105" y="f106"/>
                  </a:cxn>
                  <a:cxn ang="f94">
                    <a:pos x="f107" y="f108"/>
                  </a:cxn>
                  <a:cxn ang="f94">
                    <a:pos x="f107" y="f109"/>
                  </a:cxn>
                  <a:cxn ang="f94">
                    <a:pos x="f107" y="f110"/>
                  </a:cxn>
                  <a:cxn ang="f94">
                    <a:pos x="f107" y="f111"/>
                  </a:cxn>
                  <a:cxn ang="f94">
                    <a:pos x="f112" y="f113"/>
                  </a:cxn>
                  <a:cxn ang="f94">
                    <a:pos x="f114" y="f115"/>
                  </a:cxn>
                  <a:cxn ang="f94">
                    <a:pos x="f116" y="f117"/>
                  </a:cxn>
                  <a:cxn ang="f94">
                    <a:pos x="f118" y="f119"/>
                  </a:cxn>
                  <a:cxn ang="f94">
                    <a:pos x="f120" y="f119"/>
                  </a:cxn>
                  <a:cxn ang="f94">
                    <a:pos x="f121" y="f119"/>
                  </a:cxn>
                  <a:cxn ang="f94">
                    <a:pos x="f121" y="f122"/>
                  </a:cxn>
                  <a:cxn ang="f94">
                    <a:pos x="f123" y="f124"/>
                  </a:cxn>
                  <a:cxn ang="f94">
                    <a:pos x="f125" y="f126"/>
                  </a:cxn>
                  <a:cxn ang="f94">
                    <a:pos x="f125" y="f108"/>
                  </a:cxn>
                  <a:cxn ang="f94">
                    <a:pos x="f118" y="f127"/>
                  </a:cxn>
                  <a:cxn ang="f94">
                    <a:pos x="f121" y="f128"/>
                  </a:cxn>
                  <a:cxn ang="f94">
                    <a:pos x="f125" y="f128"/>
                  </a:cxn>
                  <a:cxn ang="f94">
                    <a:pos x="f125" y="f129"/>
                  </a:cxn>
                  <a:cxn ang="f94">
                    <a:pos x="f130" y="f104"/>
                  </a:cxn>
                  <a:cxn ang="f94">
                    <a:pos x="f131" y="f132"/>
                  </a:cxn>
                  <a:cxn ang="f94">
                    <a:pos x="f131" y="f133"/>
                  </a:cxn>
                  <a:cxn ang="f94">
                    <a:pos x="f123" y="f102"/>
                  </a:cxn>
                  <a:cxn ang="f94">
                    <a:pos x="f116" y="f134"/>
                  </a:cxn>
                  <a:cxn ang="f94">
                    <a:pos x="f99" y="f100"/>
                  </a:cxn>
                </a:cxnLst>
                <a:rect l="f95" t="f98" r="f96" b="f97"/>
                <a:pathLst>
                  <a:path w="20" h="44">
                    <a:moveTo>
                      <a:pt x="f8" y="f7"/>
                    </a:moveTo>
                    <a:cubicBezTo>
                      <a:pt x="f9" y="f10"/>
                      <a:pt x="f8" y="f11"/>
                      <a:pt x="f12" y="f13"/>
                    </a:cubicBezTo>
                    <a:cubicBezTo>
                      <a:pt x="f14" y="f15"/>
                      <a:pt x="f16" y="f17"/>
                      <a:pt x="f18" y="f19"/>
                    </a:cubicBezTo>
                    <a:cubicBezTo>
                      <a:pt x="f5" y="f20"/>
                      <a:pt x="f5" y="f21"/>
                      <a:pt x="f22" y="f6"/>
                    </a:cubicBezTo>
                    <a:cubicBezTo>
                      <a:pt x="f14" y="f23"/>
                      <a:pt x="f18" y="f24"/>
                      <a:pt x="f25" y="f26"/>
                    </a:cubicBezTo>
                    <a:cubicBezTo>
                      <a:pt x="f16" y="f26"/>
                      <a:pt x="f25" y="f27"/>
                      <a:pt x="f25" y="f28"/>
                    </a:cubicBezTo>
                    <a:cubicBezTo>
                      <a:pt x="f16" y="f29"/>
                      <a:pt x="f25" y="f28"/>
                      <a:pt x="f25" y="f30"/>
                    </a:cubicBezTo>
                    <a:cubicBezTo>
                      <a:pt x="f25" y="f31"/>
                      <a:pt x="f25" y="f31"/>
                      <a:pt x="f25" y="f31"/>
                    </a:cubicBezTo>
                    <a:cubicBezTo>
                      <a:pt x="f18" y="f12"/>
                      <a:pt x="f25" y="f31"/>
                      <a:pt x="f16" y="f14"/>
                    </a:cubicBezTo>
                    <a:cubicBezTo>
                      <a:pt x="f9" y="f18"/>
                      <a:pt x="f9" y="f14"/>
                      <a:pt x="f32" y="f22"/>
                    </a:cubicBezTo>
                    <a:cubicBezTo>
                      <a:pt x="f33" y="f5"/>
                      <a:pt x="f33" y="f18"/>
                      <a:pt x="f29" y="f18"/>
                    </a:cubicBezTo>
                    <a:cubicBezTo>
                      <a:pt x="f28" y="f18"/>
                      <a:pt x="f30" y="f14"/>
                      <a:pt x="f33" y="f25"/>
                    </a:cubicBezTo>
                    <a:cubicBezTo>
                      <a:pt x="f29" y="f25"/>
                      <a:pt x="f30" y="f16"/>
                      <a:pt x="f28" y="f25"/>
                    </a:cubicBezTo>
                    <a:cubicBezTo>
                      <a:pt x="f27" y="f25"/>
                      <a:pt x="f34" y="f14"/>
                      <a:pt x="f34" y="f25"/>
                    </a:cubicBezTo>
                    <a:cubicBezTo>
                      <a:pt x="f34" y="f16"/>
                      <a:pt x="f34" y="f25"/>
                      <a:pt x="f34" y="f12"/>
                    </a:cubicBezTo>
                    <a:cubicBezTo>
                      <a:pt x="f34" y="f31"/>
                      <a:pt x="f27" y="f12"/>
                      <a:pt x="f27" y="f8"/>
                    </a:cubicBezTo>
                    <a:cubicBezTo>
                      <a:pt x="f34" y="f30"/>
                      <a:pt x="f24" y="f30"/>
                      <a:pt x="f26" y="f29"/>
                    </a:cubicBezTo>
                    <a:cubicBezTo>
                      <a:pt x="f26" y="f28"/>
                      <a:pt x="f23" y="f28"/>
                      <a:pt x="f26" y="f26"/>
                    </a:cubicBezTo>
                    <a:cubicBezTo>
                      <a:pt x="f27" y="f21"/>
                      <a:pt x="f28" y="f24"/>
                      <a:pt x="f33" y="f21"/>
                    </a:cubicBezTo>
                    <a:cubicBezTo>
                      <a:pt x="f30" y="f35"/>
                      <a:pt x="f27" y="f20"/>
                      <a:pt x="f34" y="f35"/>
                    </a:cubicBezTo>
                    <a:cubicBezTo>
                      <a:pt x="f34" y="f35"/>
                      <a:pt x="f27" y="f36"/>
                      <a:pt x="f26" y="f35"/>
                    </a:cubicBezTo>
                    <a:cubicBezTo>
                      <a:pt x="f24" y="f20"/>
                      <a:pt x="f28" y="f35"/>
                      <a:pt x="f26" y="f20"/>
                    </a:cubicBezTo>
                    <a:cubicBezTo>
                      <a:pt x="f24" y="f37"/>
                      <a:pt x="f26" y="f37"/>
                      <a:pt x="f23" y="f19"/>
                    </a:cubicBezTo>
                    <a:cubicBezTo>
                      <a:pt x="f24" y="f38"/>
                      <a:pt x="f24" y="f38"/>
                      <a:pt x="f24" y="f38"/>
                    </a:cubicBezTo>
                    <a:cubicBezTo>
                      <a:pt x="f6" y="f38"/>
                      <a:pt x="f23" y="f39"/>
                      <a:pt x="f24" y="f40"/>
                    </a:cubicBezTo>
                    <a:cubicBezTo>
                      <a:pt x="f34" y="f15"/>
                      <a:pt x="f27" y="f15"/>
                      <a:pt x="f27" y="f13"/>
                    </a:cubicBezTo>
                    <a:cubicBezTo>
                      <a:pt x="f28" y="f41"/>
                      <a:pt x="f33" y="f42"/>
                      <a:pt x="f29" y="f43"/>
                    </a:cubicBezTo>
                    <a:cubicBezTo>
                      <a:pt x="f27" y="f44"/>
                      <a:pt x="f30"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48" name="Kigali">
                <a:extLst>
                  <a:ext uri="{FF2B5EF4-FFF2-40B4-BE49-F238E27FC236}">
                    <a16:creationId xmlns:a16="http://schemas.microsoft.com/office/drawing/2014/main" id="{2F474C64-62D2-FBFF-138E-FAAC63FBDE86}"/>
                  </a:ext>
                </a:extLst>
              </p:cNvPr>
              <p:cNvSpPr/>
              <p:nvPr/>
            </p:nvSpPr>
            <p:spPr>
              <a:xfrm>
                <a:off x="7540480" y="4542153"/>
                <a:ext cx="70043" cy="76864"/>
              </a:xfrm>
              <a:custGeom>
                <a:avLst/>
                <a:gdLst>
                  <a:gd name="f0" fmla="val 10800000"/>
                  <a:gd name="f1" fmla="val 5400000"/>
                  <a:gd name="f2" fmla="val 180"/>
                  <a:gd name="f3" fmla="val w"/>
                  <a:gd name="f4" fmla="val h"/>
                  <a:gd name="f5" fmla="val 0"/>
                  <a:gd name="f6" fmla="val 13"/>
                  <a:gd name="f7" fmla="val 16"/>
                  <a:gd name="f8" fmla="val 5"/>
                  <a:gd name="f9" fmla="val 2"/>
                  <a:gd name="f10" fmla="val 8"/>
                  <a:gd name="f11" fmla="val 4"/>
                  <a:gd name="f12" fmla="val 9"/>
                  <a:gd name="f13" fmla="val 1"/>
                  <a:gd name="f14" fmla="val 11"/>
                  <a:gd name="f15" fmla="val 10"/>
                  <a:gd name="f16" fmla="val 6"/>
                  <a:gd name="f17" fmla="val 12"/>
                  <a:gd name="f18" fmla="val 7"/>
                  <a:gd name="f19" fmla="val 14"/>
                  <a:gd name="f20" fmla="+- 0 0 -90"/>
                  <a:gd name="f21" fmla="*/ f3 1 13"/>
                  <a:gd name="f22" fmla="*/ f4 1 16"/>
                  <a:gd name="f23" fmla="+- f7 0 f5"/>
                  <a:gd name="f24" fmla="+- f6 0 f5"/>
                  <a:gd name="f25" fmla="*/ f20 f0 1"/>
                  <a:gd name="f26" fmla="*/ f24 1 13"/>
                  <a:gd name="f27" fmla="*/ f23 1 16"/>
                  <a:gd name="f28" fmla="*/ f25 1 f2"/>
                  <a:gd name="f29" fmla="*/ 5 1 f26"/>
                  <a:gd name="f30" fmla="*/ 2 1 f27"/>
                  <a:gd name="f31" fmla="*/ 9 1 f26"/>
                  <a:gd name="f32" fmla="*/ 1 1 f27"/>
                  <a:gd name="f33" fmla="*/ 11 1 f26"/>
                  <a:gd name="f34" fmla="*/ 12 1 f26"/>
                  <a:gd name="f35" fmla="*/ 9 1 f27"/>
                  <a:gd name="f36" fmla="*/ 8 1 f26"/>
                  <a:gd name="f37" fmla="*/ 12 1 f27"/>
                  <a:gd name="f38" fmla="*/ 4 1 f26"/>
                  <a:gd name="f39" fmla="*/ 13 1 f27"/>
                  <a:gd name="f40" fmla="*/ 1 1 f26"/>
                  <a:gd name="f41" fmla="*/ 14 1 f27"/>
                  <a:gd name="f42" fmla="*/ 2 1 f26"/>
                  <a:gd name="f43" fmla="*/ 10 1 f27"/>
                  <a:gd name="f44" fmla="*/ 0 1 f26"/>
                  <a:gd name="f45" fmla="*/ f6 1 f26"/>
                  <a:gd name="f46" fmla="*/ 0 1 f27"/>
                  <a:gd name="f47" fmla="*/ f7 1 f27"/>
                  <a:gd name="f48" fmla="+- f28 0 f1"/>
                  <a:gd name="f49" fmla="*/ f44 f21 1"/>
                  <a:gd name="f50" fmla="*/ f45 f21 1"/>
                  <a:gd name="f51" fmla="*/ f47 f22 1"/>
                  <a:gd name="f52" fmla="*/ f46 f22 1"/>
                  <a:gd name="f53" fmla="*/ f29 f21 1"/>
                  <a:gd name="f54" fmla="*/ f30 f22 1"/>
                  <a:gd name="f55" fmla="*/ f31 f21 1"/>
                  <a:gd name="f56" fmla="*/ f32 f22 1"/>
                  <a:gd name="f57" fmla="*/ f33 f21 1"/>
                  <a:gd name="f58" fmla="*/ f34 f21 1"/>
                  <a:gd name="f59" fmla="*/ f35 f22 1"/>
                  <a:gd name="f60" fmla="*/ f36 f21 1"/>
                  <a:gd name="f61" fmla="*/ f37 f22 1"/>
                  <a:gd name="f62" fmla="*/ f38 f21 1"/>
                  <a:gd name="f63" fmla="*/ f39 f22 1"/>
                  <a:gd name="f64" fmla="*/ f40 f21 1"/>
                  <a:gd name="f65" fmla="*/ f41 f22 1"/>
                  <a:gd name="f66" fmla="*/ f42 f21 1"/>
                  <a:gd name="f67" fmla="*/ f43 f22 1"/>
                </a:gdLst>
                <a:ahLst/>
                <a:cxnLst>
                  <a:cxn ang="3cd4">
                    <a:pos x="hc" y="t"/>
                  </a:cxn>
                  <a:cxn ang="0">
                    <a:pos x="r" y="vc"/>
                  </a:cxn>
                  <a:cxn ang="cd4">
                    <a:pos x="hc" y="b"/>
                  </a:cxn>
                  <a:cxn ang="cd2">
                    <a:pos x="l" y="vc"/>
                  </a:cxn>
                  <a:cxn ang="f48">
                    <a:pos x="f53" y="f54"/>
                  </a:cxn>
                  <a:cxn ang="f48">
                    <a:pos x="f55" y="f56"/>
                  </a:cxn>
                  <a:cxn ang="f48">
                    <a:pos x="f57" y="f56"/>
                  </a:cxn>
                  <a:cxn ang="f48">
                    <a:pos x="f58" y="f59"/>
                  </a:cxn>
                  <a:cxn ang="f48">
                    <a:pos x="f60" y="f61"/>
                  </a:cxn>
                  <a:cxn ang="f48">
                    <a:pos x="f62" y="f63"/>
                  </a:cxn>
                  <a:cxn ang="f48">
                    <a:pos x="f64" y="f65"/>
                  </a:cxn>
                  <a:cxn ang="f48">
                    <a:pos x="f66" y="f67"/>
                  </a:cxn>
                  <a:cxn ang="f48">
                    <a:pos x="f53" y="f54"/>
                  </a:cxn>
                </a:cxnLst>
                <a:rect l="f49" t="f52" r="f50" b="f51"/>
                <a:pathLst>
                  <a:path w="13" h="16">
                    <a:moveTo>
                      <a:pt x="f8" y="f9"/>
                    </a:moveTo>
                    <a:cubicBezTo>
                      <a:pt x="f10" y="f5"/>
                      <a:pt x="f8" y="f11"/>
                      <a:pt x="f12" y="f13"/>
                    </a:cubicBezTo>
                    <a:cubicBezTo>
                      <a:pt x="f14" y="f13"/>
                      <a:pt x="f15" y="f5"/>
                      <a:pt x="f14" y="f13"/>
                    </a:cubicBezTo>
                    <a:cubicBezTo>
                      <a:pt x="f15" y="f11"/>
                      <a:pt x="f6" y="f16"/>
                      <a:pt x="f17" y="f12"/>
                    </a:cubicBezTo>
                    <a:cubicBezTo>
                      <a:pt x="f15" y="f17"/>
                      <a:pt x="f14" y="f17"/>
                      <a:pt x="f10" y="f17"/>
                    </a:cubicBezTo>
                    <a:cubicBezTo>
                      <a:pt x="f18" y="f14"/>
                      <a:pt x="f11" y="f15"/>
                      <a:pt x="f11" y="f6"/>
                    </a:cubicBezTo>
                    <a:cubicBezTo>
                      <a:pt x="f11" y="f7"/>
                      <a:pt x="f11" y="f17"/>
                      <a:pt x="f13" y="f19"/>
                    </a:cubicBezTo>
                    <a:cubicBezTo>
                      <a:pt x="f5" y="f15"/>
                      <a:pt x="f5" y="f14"/>
                      <a:pt x="f9" y="f15"/>
                    </a:cubicBezTo>
                    <a:cubicBezTo>
                      <a:pt x="f16" y="f10"/>
                      <a:pt x="f13" y="f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49" name="Freeform 154">
                <a:extLst>
                  <a:ext uri="{FF2B5EF4-FFF2-40B4-BE49-F238E27FC236}">
                    <a16:creationId xmlns:a16="http://schemas.microsoft.com/office/drawing/2014/main" id="{E2288A06-FF8C-E018-C4F8-7B4FF122F3FE}"/>
                  </a:ext>
                </a:extLst>
              </p:cNvPr>
              <p:cNvSpPr/>
              <p:nvPr/>
            </p:nvSpPr>
            <p:spPr>
              <a:xfrm>
                <a:off x="9564870" y="4373876"/>
                <a:ext cx="255309" cy="280455"/>
              </a:xfrm>
              <a:custGeom>
                <a:avLst/>
                <a:gdLst>
                  <a:gd name="f0" fmla="val 10800000"/>
                  <a:gd name="f1" fmla="val 5400000"/>
                  <a:gd name="f2" fmla="val 180"/>
                  <a:gd name="f3" fmla="val w"/>
                  <a:gd name="f4" fmla="val h"/>
                  <a:gd name="f5" fmla="val 0"/>
                  <a:gd name="f6" fmla="val 48"/>
                  <a:gd name="f7" fmla="val 57"/>
                  <a:gd name="f8" fmla="val 3"/>
                  <a:gd name="f9" fmla="val 16"/>
                  <a:gd name="f10" fmla="val 2"/>
                  <a:gd name="f11" fmla="val 17"/>
                  <a:gd name="f12" fmla="val 18"/>
                  <a:gd name="f13" fmla="val 1"/>
                  <a:gd name="f14" fmla="val 19"/>
                  <a:gd name="f15" fmla="val 21"/>
                  <a:gd name="f16" fmla="val 22"/>
                  <a:gd name="f17" fmla="val 24"/>
                  <a:gd name="f18" fmla="val 26"/>
                  <a:gd name="f19" fmla="val 28"/>
                  <a:gd name="f20" fmla="val 27"/>
                  <a:gd name="f21" fmla="val 29"/>
                  <a:gd name="f22" fmla="val 31"/>
                  <a:gd name="f23" fmla="val 30"/>
                  <a:gd name="f24" fmla="val 32"/>
                  <a:gd name="f25" fmla="val 35"/>
                  <a:gd name="f26" fmla="val 4"/>
                  <a:gd name="f27" fmla="val 34"/>
                  <a:gd name="f28" fmla="val 37"/>
                  <a:gd name="f29" fmla="val 5"/>
                  <a:gd name="f30" fmla="val 7"/>
                  <a:gd name="f31" fmla="val 6"/>
                  <a:gd name="f32" fmla="val 39"/>
                  <a:gd name="f33" fmla="val 41"/>
                  <a:gd name="f34" fmla="val 42"/>
                  <a:gd name="f35" fmla="val 44"/>
                  <a:gd name="f36" fmla="val 50"/>
                  <a:gd name="f37" fmla="val 49"/>
                  <a:gd name="f38" fmla="val 9"/>
                  <a:gd name="f39" fmla="val 47"/>
                  <a:gd name="f40" fmla="val 8"/>
                  <a:gd name="f41" fmla="val 10"/>
                  <a:gd name="f42" fmla="val 11"/>
                  <a:gd name="f43" fmla="val 13"/>
                  <a:gd name="f44" fmla="val 51"/>
                  <a:gd name="f45" fmla="val 14"/>
                  <a:gd name="f46" fmla="val 52"/>
                  <a:gd name="f47" fmla="val 20"/>
                  <a:gd name="f48" fmla="val 25"/>
                  <a:gd name="f49" fmla="val 23"/>
                  <a:gd name="f50" fmla="val 53"/>
                  <a:gd name="f51" fmla="val 55"/>
                  <a:gd name="f52" fmla="val 54"/>
                  <a:gd name="f53" fmla="val 33"/>
                  <a:gd name="f54" fmla="val 36"/>
                  <a:gd name="f55" fmla="val 45"/>
                  <a:gd name="f56" fmla="val 46"/>
                  <a:gd name="f57" fmla="val 38"/>
                  <a:gd name="f58" fmla="val 43"/>
                  <a:gd name="f59" fmla="val 40"/>
                  <a:gd name="f60" fmla="val 15"/>
                  <a:gd name="f61" fmla="val 12"/>
                  <a:gd name="f62" fmla="+- 0 0 -90"/>
                  <a:gd name="f63" fmla="*/ f3 1 48"/>
                  <a:gd name="f64" fmla="*/ f4 1 57"/>
                  <a:gd name="f65" fmla="+- f7 0 f5"/>
                  <a:gd name="f66" fmla="+- f6 0 f5"/>
                  <a:gd name="f67" fmla="*/ f62 f0 1"/>
                  <a:gd name="f68" fmla="*/ f66 1 48"/>
                  <a:gd name="f69" fmla="*/ f65 1 57"/>
                  <a:gd name="f70" fmla="*/ f67 1 f2"/>
                  <a:gd name="f71" fmla="*/ 3 1 f68"/>
                  <a:gd name="f72" fmla="*/ 16 1 f69"/>
                  <a:gd name="f73" fmla="*/ 2 1 f68"/>
                  <a:gd name="f74" fmla="*/ 18 1 f69"/>
                  <a:gd name="f75" fmla="*/ 22 1 f69"/>
                  <a:gd name="f76" fmla="*/ 26 1 f69"/>
                  <a:gd name="f77" fmla="*/ 1 1 f68"/>
                  <a:gd name="f78" fmla="*/ 29 1 f69"/>
                  <a:gd name="f79" fmla="*/ 30 1 f69"/>
                  <a:gd name="f80" fmla="*/ 32 1 f69"/>
                  <a:gd name="f81" fmla="*/ 34 1 f69"/>
                  <a:gd name="f82" fmla="*/ 5 1 f68"/>
                  <a:gd name="f83" fmla="*/ 35 1 f69"/>
                  <a:gd name="f84" fmla="*/ 6 1 f68"/>
                  <a:gd name="f85" fmla="*/ 39 1 f69"/>
                  <a:gd name="f86" fmla="*/ 42 1 f69"/>
                  <a:gd name="f87" fmla="*/ 7 1 f68"/>
                  <a:gd name="f88" fmla="*/ 49 1 f69"/>
                  <a:gd name="f89" fmla="*/ 9 1 f68"/>
                  <a:gd name="f90" fmla="*/ 11 1 f68"/>
                  <a:gd name="f91" fmla="*/ 14 1 f68"/>
                  <a:gd name="f92" fmla="*/ 48 1 f69"/>
                  <a:gd name="f93" fmla="*/ 16 1 f68"/>
                  <a:gd name="f94" fmla="*/ 50 1 f69"/>
                  <a:gd name="f95" fmla="*/ 20 1 f68"/>
                  <a:gd name="f96" fmla="*/ 22 1 f68"/>
                  <a:gd name="f97" fmla="*/ 24 1 f68"/>
                  <a:gd name="f98" fmla="*/ 51 1 f69"/>
                  <a:gd name="f99" fmla="*/ 26 1 f68"/>
                  <a:gd name="f100" fmla="*/ 28 1 f68"/>
                  <a:gd name="f101" fmla="*/ 55 1 f69"/>
                  <a:gd name="f102" fmla="*/ 33 1 f68"/>
                  <a:gd name="f103" fmla="*/ 53 1 f69"/>
                  <a:gd name="f104" fmla="*/ 36 1 f68"/>
                  <a:gd name="f105" fmla="*/ 47 1 f69"/>
                  <a:gd name="f106" fmla="*/ 46 1 f69"/>
                  <a:gd name="f107" fmla="*/ 43 1 f69"/>
                  <a:gd name="f108" fmla="*/ 35 1 f68"/>
                  <a:gd name="f109" fmla="*/ 41 1 f69"/>
                  <a:gd name="f110" fmla="*/ 37 1 f68"/>
                  <a:gd name="f111" fmla="*/ 37 1 f69"/>
                  <a:gd name="f112" fmla="*/ 40 1 f68"/>
                  <a:gd name="f113" fmla="*/ 42 1 f68"/>
                  <a:gd name="f114" fmla="*/ 33 1 f69"/>
                  <a:gd name="f115" fmla="*/ 41 1 f68"/>
                  <a:gd name="f116" fmla="*/ 31 1 f69"/>
                  <a:gd name="f117" fmla="*/ 28 1 f69"/>
                  <a:gd name="f118" fmla="*/ 43 1 f68"/>
                  <a:gd name="f119" fmla="*/ 23 1 f69"/>
                  <a:gd name="f120" fmla="*/ 44 1 f68"/>
                  <a:gd name="f121" fmla="*/ 48 1 f68"/>
                  <a:gd name="f122" fmla="*/ 21 1 f69"/>
                  <a:gd name="f123" fmla="*/ 46 1 f68"/>
                  <a:gd name="f124" fmla="*/ 19 1 f69"/>
                  <a:gd name="f125" fmla="*/ 15 1 f69"/>
                  <a:gd name="f126" fmla="*/ 14 1 f69"/>
                  <a:gd name="f127" fmla="*/ 9 1 f69"/>
                  <a:gd name="f128" fmla="*/ 39 1 f68"/>
                  <a:gd name="f129" fmla="*/ 7 1 f69"/>
                  <a:gd name="f130" fmla="*/ 5 1 f69"/>
                  <a:gd name="f131" fmla="*/ 1 1 f69"/>
                  <a:gd name="f132" fmla="*/ 0 1 f69"/>
                  <a:gd name="f133" fmla="*/ 34 1 f68"/>
                  <a:gd name="f134" fmla="*/ 32 1 f68"/>
                  <a:gd name="f135" fmla="*/ 2 1 f69"/>
                  <a:gd name="f136" fmla="*/ 30 1 f68"/>
                  <a:gd name="f137" fmla="*/ 27 1 f68"/>
                  <a:gd name="f138" fmla="*/ 17 1 f69"/>
                  <a:gd name="f139" fmla="*/ 20 1 f69"/>
                  <a:gd name="f140" fmla="*/ 19 1 f68"/>
                  <a:gd name="f141" fmla="*/ 15 1 f68"/>
                  <a:gd name="f142" fmla="*/ 10 1 f68"/>
                  <a:gd name="f143" fmla="*/ 0 1 f68"/>
                  <a:gd name="f144" fmla="*/ f6 1 f68"/>
                  <a:gd name="f145" fmla="*/ f7 1 f69"/>
                  <a:gd name="f146" fmla="+- f70 0 f1"/>
                  <a:gd name="f147" fmla="*/ f143 f63 1"/>
                  <a:gd name="f148" fmla="*/ f144 f63 1"/>
                  <a:gd name="f149" fmla="*/ f145 f64 1"/>
                  <a:gd name="f150" fmla="*/ f132 f64 1"/>
                  <a:gd name="f151" fmla="*/ f71 f63 1"/>
                  <a:gd name="f152" fmla="*/ f72 f64 1"/>
                  <a:gd name="f153" fmla="*/ f73 f63 1"/>
                  <a:gd name="f154" fmla="*/ f74 f64 1"/>
                  <a:gd name="f155" fmla="*/ f75 f64 1"/>
                  <a:gd name="f156" fmla="*/ f76 f64 1"/>
                  <a:gd name="f157" fmla="*/ f77 f63 1"/>
                  <a:gd name="f158" fmla="*/ f78 f64 1"/>
                  <a:gd name="f159" fmla="*/ f79 f64 1"/>
                  <a:gd name="f160" fmla="*/ f80 f64 1"/>
                  <a:gd name="f161" fmla="*/ f81 f64 1"/>
                  <a:gd name="f162" fmla="*/ f82 f63 1"/>
                  <a:gd name="f163" fmla="*/ f83 f64 1"/>
                  <a:gd name="f164" fmla="*/ f84 f63 1"/>
                  <a:gd name="f165" fmla="*/ f85 f64 1"/>
                  <a:gd name="f166" fmla="*/ f86 f64 1"/>
                  <a:gd name="f167" fmla="*/ f87 f63 1"/>
                  <a:gd name="f168" fmla="*/ f88 f64 1"/>
                  <a:gd name="f169" fmla="*/ f89 f63 1"/>
                  <a:gd name="f170" fmla="*/ f90 f63 1"/>
                  <a:gd name="f171" fmla="*/ f91 f63 1"/>
                  <a:gd name="f172" fmla="*/ f92 f64 1"/>
                  <a:gd name="f173" fmla="*/ f93 f63 1"/>
                  <a:gd name="f174" fmla="*/ f94 f64 1"/>
                  <a:gd name="f175" fmla="*/ f95 f63 1"/>
                  <a:gd name="f176" fmla="*/ f96 f63 1"/>
                  <a:gd name="f177" fmla="*/ f97 f63 1"/>
                  <a:gd name="f178" fmla="*/ f98 f64 1"/>
                  <a:gd name="f179" fmla="*/ f99 f63 1"/>
                  <a:gd name="f180" fmla="*/ f100 f63 1"/>
                  <a:gd name="f181" fmla="*/ f101 f64 1"/>
                  <a:gd name="f182" fmla="*/ f102 f63 1"/>
                  <a:gd name="f183" fmla="*/ f103 f64 1"/>
                  <a:gd name="f184" fmla="*/ f104 f63 1"/>
                  <a:gd name="f185" fmla="*/ f105 f64 1"/>
                  <a:gd name="f186" fmla="*/ f106 f64 1"/>
                  <a:gd name="f187" fmla="*/ f107 f64 1"/>
                  <a:gd name="f188" fmla="*/ f108 f63 1"/>
                  <a:gd name="f189" fmla="*/ f109 f64 1"/>
                  <a:gd name="f190" fmla="*/ f110 f63 1"/>
                  <a:gd name="f191" fmla="*/ f111 f64 1"/>
                  <a:gd name="f192" fmla="*/ f112 f63 1"/>
                  <a:gd name="f193" fmla="*/ f113 f63 1"/>
                  <a:gd name="f194" fmla="*/ f114 f64 1"/>
                  <a:gd name="f195" fmla="*/ f115 f63 1"/>
                  <a:gd name="f196" fmla="*/ f116 f64 1"/>
                  <a:gd name="f197" fmla="*/ f117 f64 1"/>
                  <a:gd name="f198" fmla="*/ f118 f63 1"/>
                  <a:gd name="f199" fmla="*/ f119 f64 1"/>
                  <a:gd name="f200" fmla="*/ f120 f63 1"/>
                  <a:gd name="f201" fmla="*/ f121 f63 1"/>
                  <a:gd name="f202" fmla="*/ f122 f64 1"/>
                  <a:gd name="f203" fmla="*/ f123 f63 1"/>
                  <a:gd name="f204" fmla="*/ f124 f64 1"/>
                  <a:gd name="f205" fmla="*/ f125 f64 1"/>
                  <a:gd name="f206" fmla="*/ f126 f64 1"/>
                  <a:gd name="f207" fmla="*/ f127 f64 1"/>
                  <a:gd name="f208" fmla="*/ f128 f63 1"/>
                  <a:gd name="f209" fmla="*/ f129 f64 1"/>
                  <a:gd name="f210" fmla="*/ f130 f64 1"/>
                  <a:gd name="f211" fmla="*/ f131 f64 1"/>
                  <a:gd name="f212" fmla="*/ f133 f63 1"/>
                  <a:gd name="f213" fmla="*/ f134 f63 1"/>
                  <a:gd name="f214" fmla="*/ f135 f64 1"/>
                  <a:gd name="f215" fmla="*/ f136 f63 1"/>
                  <a:gd name="f216" fmla="*/ f137 f63 1"/>
                  <a:gd name="f217" fmla="*/ f138 f64 1"/>
                  <a:gd name="f218" fmla="*/ f139 f64 1"/>
                  <a:gd name="f219" fmla="*/ f140 f63 1"/>
                  <a:gd name="f220" fmla="*/ f141 f63 1"/>
                  <a:gd name="f221" fmla="*/ f142 f63 1"/>
                </a:gdLst>
                <a:ahLst/>
                <a:cxnLst>
                  <a:cxn ang="3cd4">
                    <a:pos x="hc" y="t"/>
                  </a:cxn>
                  <a:cxn ang="0">
                    <a:pos x="r" y="vc"/>
                  </a:cxn>
                  <a:cxn ang="cd4">
                    <a:pos x="hc" y="b"/>
                  </a:cxn>
                  <a:cxn ang="cd2">
                    <a:pos x="l" y="vc"/>
                  </a:cxn>
                  <a:cxn ang="f146">
                    <a:pos x="f151" y="f152"/>
                  </a:cxn>
                  <a:cxn ang="f146">
                    <a:pos x="f153" y="f154"/>
                  </a:cxn>
                  <a:cxn ang="f146">
                    <a:pos x="f153" y="f155"/>
                  </a:cxn>
                  <a:cxn ang="f146">
                    <a:pos x="f153" y="f156"/>
                  </a:cxn>
                  <a:cxn ang="f146">
                    <a:pos x="f157" y="f158"/>
                  </a:cxn>
                  <a:cxn ang="f146">
                    <a:pos x="f151" y="f159"/>
                  </a:cxn>
                  <a:cxn ang="f146">
                    <a:pos x="f153" y="f160"/>
                  </a:cxn>
                  <a:cxn ang="f146">
                    <a:pos x="f151" y="f161"/>
                  </a:cxn>
                  <a:cxn ang="f146">
                    <a:pos x="f162" y="f163"/>
                  </a:cxn>
                  <a:cxn ang="f146">
                    <a:pos x="f164" y="f165"/>
                  </a:cxn>
                  <a:cxn ang="f146">
                    <a:pos x="f164" y="f166"/>
                  </a:cxn>
                  <a:cxn ang="f146">
                    <a:pos x="f167" y="f168"/>
                  </a:cxn>
                  <a:cxn ang="f146">
                    <a:pos x="f169" y="f168"/>
                  </a:cxn>
                  <a:cxn ang="f146">
                    <a:pos x="f170" y="f168"/>
                  </a:cxn>
                  <a:cxn ang="f146">
                    <a:pos x="f171" y="f172"/>
                  </a:cxn>
                  <a:cxn ang="f146">
                    <a:pos x="f173" y="f174"/>
                  </a:cxn>
                  <a:cxn ang="f146">
                    <a:pos x="f175" y="f174"/>
                  </a:cxn>
                  <a:cxn ang="f146">
                    <a:pos x="f176" y="f174"/>
                  </a:cxn>
                  <a:cxn ang="f146">
                    <a:pos x="f177" y="f178"/>
                  </a:cxn>
                  <a:cxn ang="f146">
                    <a:pos x="f179" y="f178"/>
                  </a:cxn>
                  <a:cxn ang="f146">
                    <a:pos x="f180" y="f181"/>
                  </a:cxn>
                  <a:cxn ang="f146">
                    <a:pos x="f182" y="f183"/>
                  </a:cxn>
                  <a:cxn ang="f146">
                    <a:pos x="f184" y="f185"/>
                  </a:cxn>
                  <a:cxn ang="f146">
                    <a:pos x="f184" y="f186"/>
                  </a:cxn>
                  <a:cxn ang="f146">
                    <a:pos x="f184" y="f187"/>
                  </a:cxn>
                  <a:cxn ang="f146">
                    <a:pos x="f188" y="f189"/>
                  </a:cxn>
                  <a:cxn ang="f146">
                    <a:pos x="f184" y="f165"/>
                  </a:cxn>
                  <a:cxn ang="f146">
                    <a:pos x="f190" y="f191"/>
                  </a:cxn>
                  <a:cxn ang="f146">
                    <a:pos x="f190" y="f163"/>
                  </a:cxn>
                  <a:cxn ang="f146">
                    <a:pos x="f192" y="f161"/>
                  </a:cxn>
                  <a:cxn ang="f146">
                    <a:pos x="f193" y="f194"/>
                  </a:cxn>
                  <a:cxn ang="f146">
                    <a:pos x="f195" y="f196"/>
                  </a:cxn>
                  <a:cxn ang="f146">
                    <a:pos x="f193" y="f197"/>
                  </a:cxn>
                  <a:cxn ang="f146">
                    <a:pos x="f198" y="f199"/>
                  </a:cxn>
                  <a:cxn ang="f146">
                    <a:pos x="f200" y="f155"/>
                  </a:cxn>
                  <a:cxn ang="f146">
                    <a:pos x="f201" y="f202"/>
                  </a:cxn>
                  <a:cxn ang="f146">
                    <a:pos x="f203" y="f204"/>
                  </a:cxn>
                  <a:cxn ang="f146">
                    <a:pos x="f193" y="f205"/>
                  </a:cxn>
                  <a:cxn ang="f146">
                    <a:pos x="f200" y="f206"/>
                  </a:cxn>
                  <a:cxn ang="f146">
                    <a:pos x="f193" y="f207"/>
                  </a:cxn>
                  <a:cxn ang="f146">
                    <a:pos x="f208" y="f209"/>
                  </a:cxn>
                  <a:cxn ang="f146">
                    <a:pos x="f195" y="f210"/>
                  </a:cxn>
                  <a:cxn ang="f146">
                    <a:pos x="f192" y="f211"/>
                  </a:cxn>
                  <a:cxn ang="f146">
                    <a:pos x="f190" y="f150"/>
                  </a:cxn>
                  <a:cxn ang="f146">
                    <a:pos x="f212" y="f150"/>
                  </a:cxn>
                  <a:cxn ang="f146">
                    <a:pos x="f213" y="f214"/>
                  </a:cxn>
                  <a:cxn ang="f146">
                    <a:pos x="f215" y="f207"/>
                  </a:cxn>
                  <a:cxn ang="f146">
                    <a:pos x="f216" y="f217"/>
                  </a:cxn>
                  <a:cxn ang="f146">
                    <a:pos x="f176" y="f218"/>
                  </a:cxn>
                  <a:cxn ang="f146">
                    <a:pos x="f219" y="f204"/>
                  </a:cxn>
                  <a:cxn ang="f146">
                    <a:pos x="f173" y="f218"/>
                  </a:cxn>
                  <a:cxn ang="f146">
                    <a:pos x="f220" y="f155"/>
                  </a:cxn>
                  <a:cxn ang="f146">
                    <a:pos x="f221" y="f199"/>
                  </a:cxn>
                  <a:cxn ang="f146">
                    <a:pos x="f164" y="f202"/>
                  </a:cxn>
                  <a:cxn ang="f146">
                    <a:pos x="f162" y="f154"/>
                  </a:cxn>
                  <a:cxn ang="f146">
                    <a:pos x="f151" y="f152"/>
                  </a:cxn>
                </a:cxnLst>
                <a:rect l="f147" t="f150" r="f148" b="f149"/>
                <a:pathLst>
                  <a:path w="48" h="57">
                    <a:moveTo>
                      <a:pt x="f8" y="f9"/>
                    </a:moveTo>
                    <a:cubicBezTo>
                      <a:pt x="f10" y="f11"/>
                      <a:pt x="f8" y="f11"/>
                      <a:pt x="f10" y="f12"/>
                    </a:cubicBezTo>
                    <a:cubicBezTo>
                      <a:pt x="f13" y="f14"/>
                      <a:pt x="f10" y="f15"/>
                      <a:pt x="f10" y="f16"/>
                    </a:cubicBezTo>
                    <a:cubicBezTo>
                      <a:pt x="f10" y="f17"/>
                      <a:pt x="f5" y="f17"/>
                      <a:pt x="f10" y="f18"/>
                    </a:cubicBezTo>
                    <a:cubicBezTo>
                      <a:pt x="f8" y="f19"/>
                      <a:pt x="f13" y="f20"/>
                      <a:pt x="f13" y="f21"/>
                    </a:cubicBezTo>
                    <a:cubicBezTo>
                      <a:pt x="f13" y="f22"/>
                      <a:pt x="f10" y="f21"/>
                      <a:pt x="f8" y="f23"/>
                    </a:cubicBezTo>
                    <a:cubicBezTo>
                      <a:pt x="f8" y="f24"/>
                      <a:pt x="f13" y="f21"/>
                      <a:pt x="f10" y="f24"/>
                    </a:cubicBezTo>
                    <a:cubicBezTo>
                      <a:pt x="f10" y="f25"/>
                      <a:pt x="f26" y="f22"/>
                      <a:pt x="f8" y="f27"/>
                    </a:cubicBezTo>
                    <a:cubicBezTo>
                      <a:pt x="f10" y="f28"/>
                      <a:pt x="f29" y="f27"/>
                      <a:pt x="f29" y="f25"/>
                    </a:cubicBezTo>
                    <a:cubicBezTo>
                      <a:pt x="f29" y="f28"/>
                      <a:pt x="f30" y="f28"/>
                      <a:pt x="f31" y="f32"/>
                    </a:cubicBezTo>
                    <a:cubicBezTo>
                      <a:pt x="f26" y="f33"/>
                      <a:pt x="f30" y="f32"/>
                      <a:pt x="f31" y="f34"/>
                    </a:cubicBezTo>
                    <a:cubicBezTo>
                      <a:pt x="f31" y="f35"/>
                      <a:pt x="f31" y="f36"/>
                      <a:pt x="f30" y="f37"/>
                    </a:cubicBezTo>
                    <a:cubicBezTo>
                      <a:pt x="f38" y="f39"/>
                      <a:pt x="f40" y="f36"/>
                      <a:pt x="f38" y="f37"/>
                    </a:cubicBezTo>
                    <a:cubicBezTo>
                      <a:pt x="f41" y="f6"/>
                      <a:pt x="f42" y="f36"/>
                      <a:pt x="f42" y="f37"/>
                    </a:cubicBezTo>
                    <a:cubicBezTo>
                      <a:pt x="f43" y="f39"/>
                      <a:pt x="f43" y="f44"/>
                      <a:pt x="f45" y="f6"/>
                    </a:cubicBezTo>
                    <a:cubicBezTo>
                      <a:pt x="f45" y="f37"/>
                      <a:pt x="f43" y="f46"/>
                      <a:pt x="f9" y="f36"/>
                    </a:cubicBezTo>
                    <a:cubicBezTo>
                      <a:pt x="f12" y="f6"/>
                      <a:pt x="f12" y="f46"/>
                      <a:pt x="f47" y="f36"/>
                    </a:cubicBezTo>
                    <a:cubicBezTo>
                      <a:pt x="f15" y="f37"/>
                      <a:pt x="f16" y="f44"/>
                      <a:pt x="f16" y="f36"/>
                    </a:cubicBezTo>
                    <a:cubicBezTo>
                      <a:pt x="f16" y="f37"/>
                      <a:pt x="f48" y="f36"/>
                      <a:pt x="f17" y="f44"/>
                    </a:cubicBezTo>
                    <a:cubicBezTo>
                      <a:pt x="f49" y="f44"/>
                      <a:pt x="f17" y="f46"/>
                      <a:pt x="f18" y="f44"/>
                    </a:cubicBezTo>
                    <a:cubicBezTo>
                      <a:pt x="f18" y="f44"/>
                      <a:pt x="f21" y="f50"/>
                      <a:pt x="f19" y="f51"/>
                    </a:cubicBezTo>
                    <a:cubicBezTo>
                      <a:pt x="f20" y="f7"/>
                      <a:pt x="f24" y="f52"/>
                      <a:pt x="f53" y="f50"/>
                    </a:cubicBezTo>
                    <a:cubicBezTo>
                      <a:pt x="f25" y="f36"/>
                      <a:pt x="f54" y="f37"/>
                      <a:pt x="f54" y="f39"/>
                    </a:cubicBezTo>
                    <a:cubicBezTo>
                      <a:pt x="f25" y="f55"/>
                      <a:pt x="f25" y="f56"/>
                      <a:pt x="f54" y="f56"/>
                    </a:cubicBezTo>
                    <a:cubicBezTo>
                      <a:pt x="f28" y="f35"/>
                      <a:pt x="f57" y="f58"/>
                      <a:pt x="f54" y="f58"/>
                    </a:cubicBezTo>
                    <a:cubicBezTo>
                      <a:pt x="f54" y="f33"/>
                      <a:pt x="f54" y="f33"/>
                      <a:pt x="f25" y="f33"/>
                    </a:cubicBezTo>
                    <a:cubicBezTo>
                      <a:pt x="f57" y="f32"/>
                      <a:pt x="f25" y="f33"/>
                      <a:pt x="f54" y="f32"/>
                    </a:cubicBezTo>
                    <a:cubicBezTo>
                      <a:pt x="f57" y="f57"/>
                      <a:pt x="f25" y="f32"/>
                      <a:pt x="f28" y="f28"/>
                    </a:cubicBezTo>
                    <a:cubicBezTo>
                      <a:pt x="f32" y="f54"/>
                      <a:pt x="f28" y="f54"/>
                      <a:pt x="f28" y="f25"/>
                    </a:cubicBezTo>
                    <a:cubicBezTo>
                      <a:pt x="f28" y="f28"/>
                      <a:pt x="f59" y="f25"/>
                      <a:pt x="f59" y="f27"/>
                    </a:cubicBezTo>
                    <a:cubicBezTo>
                      <a:pt x="f59" y="f24"/>
                      <a:pt x="f34" y="f27"/>
                      <a:pt x="f34" y="f53"/>
                    </a:cubicBezTo>
                    <a:cubicBezTo>
                      <a:pt x="f58" y="f23"/>
                      <a:pt x="f34" y="f53"/>
                      <a:pt x="f33" y="f22"/>
                    </a:cubicBezTo>
                    <a:cubicBezTo>
                      <a:pt x="f59" y="f21"/>
                      <a:pt x="f34" y="f21"/>
                      <a:pt x="f34" y="f19"/>
                    </a:cubicBezTo>
                    <a:cubicBezTo>
                      <a:pt x="f34" y="f18"/>
                      <a:pt x="f34" y="f49"/>
                      <a:pt x="f58" y="f49"/>
                    </a:cubicBezTo>
                    <a:cubicBezTo>
                      <a:pt x="f33" y="f16"/>
                      <a:pt x="f55" y="f49"/>
                      <a:pt x="f35" y="f16"/>
                    </a:cubicBezTo>
                    <a:cubicBezTo>
                      <a:pt x="f58" y="f15"/>
                      <a:pt x="f6" y="f49"/>
                      <a:pt x="f6" y="f15"/>
                    </a:cubicBezTo>
                    <a:cubicBezTo>
                      <a:pt x="f6" y="f14"/>
                      <a:pt x="f6" y="f16"/>
                      <a:pt x="f56" y="f14"/>
                    </a:cubicBezTo>
                    <a:cubicBezTo>
                      <a:pt x="f55" y="f9"/>
                      <a:pt x="f35" y="f12"/>
                      <a:pt x="f34" y="f60"/>
                    </a:cubicBezTo>
                    <a:cubicBezTo>
                      <a:pt x="f58" y="f9"/>
                      <a:pt x="f56" y="f9"/>
                      <a:pt x="f35" y="f45"/>
                    </a:cubicBezTo>
                    <a:cubicBezTo>
                      <a:pt x="f34" y="f43"/>
                      <a:pt x="f34" y="f42"/>
                      <a:pt x="f34" y="f38"/>
                    </a:cubicBezTo>
                    <a:cubicBezTo>
                      <a:pt x="f33" y="f30"/>
                      <a:pt x="f59" y="f40"/>
                      <a:pt x="f32" y="f30"/>
                    </a:cubicBezTo>
                    <a:cubicBezTo>
                      <a:pt x="f34" y="f31"/>
                      <a:pt x="f32" y="f31"/>
                      <a:pt x="f33" y="f29"/>
                    </a:cubicBezTo>
                    <a:cubicBezTo>
                      <a:pt x="f58" y="f26"/>
                      <a:pt x="f33" y="f26"/>
                      <a:pt x="f59" y="f13"/>
                    </a:cubicBezTo>
                    <a:cubicBezTo>
                      <a:pt x="f57" y="f5"/>
                      <a:pt x="f57" y="f5"/>
                      <a:pt x="f28" y="f5"/>
                    </a:cubicBezTo>
                    <a:cubicBezTo>
                      <a:pt x="f27" y="f13"/>
                      <a:pt x="f25" y="f5"/>
                      <a:pt x="f27" y="f5"/>
                    </a:cubicBezTo>
                    <a:cubicBezTo>
                      <a:pt x="f22" y="f13"/>
                      <a:pt x="f53" y="f13"/>
                      <a:pt x="f24" y="f10"/>
                    </a:cubicBezTo>
                    <a:cubicBezTo>
                      <a:pt x="f22" y="f8"/>
                      <a:pt x="f53" y="f31"/>
                      <a:pt x="f23" y="f38"/>
                    </a:cubicBezTo>
                    <a:cubicBezTo>
                      <a:pt x="f20" y="f61"/>
                      <a:pt x="f21" y="f60"/>
                      <a:pt x="f20" y="f11"/>
                    </a:cubicBezTo>
                    <a:cubicBezTo>
                      <a:pt x="f48" y="f14"/>
                      <a:pt x="f18" y="f14"/>
                      <a:pt x="f16" y="f47"/>
                    </a:cubicBezTo>
                    <a:cubicBezTo>
                      <a:pt x="f15" y="f15"/>
                      <a:pt x="f14" y="f47"/>
                      <a:pt x="f14" y="f14"/>
                    </a:cubicBezTo>
                    <a:cubicBezTo>
                      <a:pt x="f47" y="f12"/>
                      <a:pt x="f9" y="f14"/>
                      <a:pt x="f9" y="f47"/>
                    </a:cubicBezTo>
                    <a:cubicBezTo>
                      <a:pt x="f9" y="f15"/>
                      <a:pt x="f9" y="f15"/>
                      <a:pt x="f60" y="f16"/>
                    </a:cubicBezTo>
                    <a:cubicBezTo>
                      <a:pt x="f45" y="f49"/>
                      <a:pt x="f45" y="f15"/>
                      <a:pt x="f41" y="f49"/>
                    </a:cubicBezTo>
                    <a:cubicBezTo>
                      <a:pt x="f30" y="f17"/>
                      <a:pt x="f40" y="f15"/>
                      <a:pt x="f31" y="f15"/>
                    </a:cubicBezTo>
                    <a:cubicBezTo>
                      <a:pt x="f26" y="f47"/>
                      <a:pt x="f30" y="f14"/>
                      <a:pt x="f29" y="f12"/>
                    </a:cubicBezTo>
                    <a:cubicBezTo>
                      <a:pt x="f8" y="f11"/>
                      <a:pt x="f29" y="f1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50" name="Brundi">
                <a:extLst>
                  <a:ext uri="{FF2B5EF4-FFF2-40B4-BE49-F238E27FC236}">
                    <a16:creationId xmlns:a16="http://schemas.microsoft.com/office/drawing/2014/main" id="{E2163AF7-29D7-296E-3B39-EAB390A32B9C}"/>
                  </a:ext>
                </a:extLst>
              </p:cNvPr>
              <p:cNvSpPr/>
              <p:nvPr/>
            </p:nvSpPr>
            <p:spPr>
              <a:xfrm>
                <a:off x="9691396" y="4334411"/>
                <a:ext cx="42931" cy="45701"/>
              </a:xfrm>
              <a:custGeom>
                <a:avLst/>
                <a:gdLst>
                  <a:gd name="f0" fmla="val 10800000"/>
                  <a:gd name="f1" fmla="val 5400000"/>
                  <a:gd name="f2" fmla="val 180"/>
                  <a:gd name="f3" fmla="val w"/>
                  <a:gd name="f4" fmla="val h"/>
                  <a:gd name="f5" fmla="val 0"/>
                  <a:gd name="f6" fmla="val 8"/>
                  <a:gd name="f7" fmla="val 9"/>
                  <a:gd name="f8" fmla="val 4"/>
                  <a:gd name="f9" fmla="val 2"/>
                  <a:gd name="f10" fmla="val 3"/>
                  <a:gd name="f11" fmla="val 1"/>
                  <a:gd name="f12" fmla="val 5"/>
                  <a:gd name="f13" fmla="val 6"/>
                  <a:gd name="f14" fmla="val 7"/>
                  <a:gd name="f15" fmla="+- 0 0 -90"/>
                  <a:gd name="f16" fmla="*/ f3 1 8"/>
                  <a:gd name="f17" fmla="*/ f4 1 9"/>
                  <a:gd name="f18" fmla="+- f7 0 f5"/>
                  <a:gd name="f19" fmla="+- f6 0 f5"/>
                  <a:gd name="f20" fmla="*/ f15 f0 1"/>
                  <a:gd name="f21" fmla="*/ f19 1 8"/>
                  <a:gd name="f22" fmla="*/ f18 1 9"/>
                  <a:gd name="f23" fmla="*/ f20 1 f2"/>
                  <a:gd name="f24" fmla="*/ 0 1 f21"/>
                  <a:gd name="f25" fmla="*/ 4 1 f22"/>
                  <a:gd name="f26" fmla="*/ 4 1 f21"/>
                  <a:gd name="f27" fmla="*/ 1 1 f22"/>
                  <a:gd name="f28" fmla="*/ 6 1 f21"/>
                  <a:gd name="f29" fmla="*/ 0 1 f22"/>
                  <a:gd name="f30" fmla="*/ 7 1 f21"/>
                  <a:gd name="f31" fmla="*/ 3 1 f22"/>
                  <a:gd name="f32" fmla="*/ 5 1 f22"/>
                  <a:gd name="f33" fmla="*/ 5 1 f21"/>
                  <a:gd name="f34" fmla="*/ 2 1 f22"/>
                  <a:gd name="f35" fmla="*/ 7 1 f22"/>
                  <a:gd name="f36" fmla="*/ 2 1 f21"/>
                  <a:gd name="f37" fmla="*/ 1 1 f21"/>
                  <a:gd name="f38" fmla="*/ f6 1 f21"/>
                  <a:gd name="f39" fmla="*/ f7 1 f22"/>
                  <a:gd name="f40" fmla="+- f23 0 f1"/>
                  <a:gd name="f41" fmla="*/ f24 f16 1"/>
                  <a:gd name="f42" fmla="*/ f38 f16 1"/>
                  <a:gd name="f43" fmla="*/ f39 f17 1"/>
                  <a:gd name="f44" fmla="*/ f29 f17 1"/>
                  <a:gd name="f45" fmla="*/ f25 f17 1"/>
                  <a:gd name="f46" fmla="*/ f26 f16 1"/>
                  <a:gd name="f47" fmla="*/ f27 f17 1"/>
                  <a:gd name="f48" fmla="*/ f28 f16 1"/>
                  <a:gd name="f49" fmla="*/ f30 f16 1"/>
                  <a:gd name="f50" fmla="*/ f31 f17 1"/>
                  <a:gd name="f51" fmla="*/ f32 f17 1"/>
                  <a:gd name="f52" fmla="*/ f33 f16 1"/>
                  <a:gd name="f53" fmla="*/ f34 f17 1"/>
                  <a:gd name="f54" fmla="*/ f35 f17 1"/>
                  <a:gd name="f55" fmla="*/ f36 f16 1"/>
                  <a:gd name="f56" fmla="*/ f37 f16 1"/>
                </a:gdLst>
                <a:ahLst/>
                <a:cxnLst>
                  <a:cxn ang="3cd4">
                    <a:pos x="hc" y="t"/>
                  </a:cxn>
                  <a:cxn ang="0">
                    <a:pos x="r" y="vc"/>
                  </a:cxn>
                  <a:cxn ang="cd4">
                    <a:pos x="hc" y="b"/>
                  </a:cxn>
                  <a:cxn ang="cd2">
                    <a:pos x="l" y="vc"/>
                  </a:cxn>
                  <a:cxn ang="f40">
                    <a:pos x="f41" y="f45"/>
                  </a:cxn>
                  <a:cxn ang="f40">
                    <a:pos x="f46" y="f47"/>
                  </a:cxn>
                  <a:cxn ang="f40">
                    <a:pos x="f48" y="f44"/>
                  </a:cxn>
                  <a:cxn ang="f40">
                    <a:pos x="f49" y="f50"/>
                  </a:cxn>
                  <a:cxn ang="f40">
                    <a:pos x="f48" y="f51"/>
                  </a:cxn>
                  <a:cxn ang="f40">
                    <a:pos x="f52" y="f53"/>
                  </a:cxn>
                  <a:cxn ang="f40">
                    <a:pos x="f46" y="f54"/>
                  </a:cxn>
                  <a:cxn ang="f40">
                    <a:pos x="f55" y="f51"/>
                  </a:cxn>
                  <a:cxn ang="f40">
                    <a:pos x="f56" y="f51"/>
                  </a:cxn>
                  <a:cxn ang="f40">
                    <a:pos x="f41" y="f45"/>
                  </a:cxn>
                </a:cxnLst>
                <a:rect l="f41" t="f44" r="f42" b="f43"/>
                <a:pathLst>
                  <a:path w="8" h="9">
                    <a:moveTo>
                      <a:pt x="f5" y="f8"/>
                    </a:moveTo>
                    <a:cubicBezTo>
                      <a:pt x="f9" y="f10"/>
                      <a:pt x="f11" y="f9"/>
                      <a:pt x="f8" y="f11"/>
                    </a:cubicBezTo>
                    <a:cubicBezTo>
                      <a:pt x="f12" y="f5"/>
                      <a:pt x="f13" y="f5"/>
                      <a:pt x="f13" y="f5"/>
                    </a:cubicBezTo>
                    <a:cubicBezTo>
                      <a:pt x="f13" y="f5"/>
                      <a:pt x="f14" y="f9"/>
                      <a:pt x="f14" y="f10"/>
                    </a:cubicBezTo>
                    <a:cubicBezTo>
                      <a:pt x="f14" y="f8"/>
                      <a:pt x="f6" y="f8"/>
                      <a:pt x="f13" y="f12"/>
                    </a:cubicBezTo>
                    <a:cubicBezTo>
                      <a:pt x="f12" y="f13"/>
                      <a:pt x="f13" y="f11"/>
                      <a:pt x="f12" y="f9"/>
                    </a:cubicBezTo>
                    <a:cubicBezTo>
                      <a:pt x="f10" y="f10"/>
                      <a:pt x="f12" y="f12"/>
                      <a:pt x="f8" y="f14"/>
                    </a:cubicBezTo>
                    <a:cubicBezTo>
                      <a:pt x="f10" y="f7"/>
                      <a:pt x="f10" y="f14"/>
                      <a:pt x="f9" y="f12"/>
                    </a:cubicBezTo>
                    <a:cubicBezTo>
                      <a:pt x="f11" y="f8"/>
                      <a:pt x="f9" y="f13"/>
                      <a:pt x="f11" y="f12"/>
                    </a:cubicBezTo>
                    <a:cubicBezTo>
                      <a:pt x="f11" y="f12"/>
                      <a:pt x="f11"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51" name="Cote D'ivoire">
                <a:extLst>
                  <a:ext uri="{FF2B5EF4-FFF2-40B4-BE49-F238E27FC236}">
                    <a16:creationId xmlns:a16="http://schemas.microsoft.com/office/drawing/2014/main" id="{2BA90E1F-9566-A24C-401A-EC8FA2E03836}"/>
                  </a:ext>
                </a:extLst>
              </p:cNvPr>
              <p:cNvSpPr/>
              <p:nvPr/>
            </p:nvSpPr>
            <p:spPr>
              <a:xfrm>
                <a:off x="6580251" y="4168210"/>
                <a:ext cx="164930" cy="216054"/>
              </a:xfrm>
              <a:custGeom>
                <a:avLst/>
                <a:gdLst>
                  <a:gd name="f0" fmla="val 10800000"/>
                  <a:gd name="f1" fmla="val 5400000"/>
                  <a:gd name="f2" fmla="val 180"/>
                  <a:gd name="f3" fmla="val w"/>
                  <a:gd name="f4" fmla="val h"/>
                  <a:gd name="f5" fmla="val 0"/>
                  <a:gd name="f6" fmla="val 31"/>
                  <a:gd name="f7" fmla="val 44"/>
                  <a:gd name="f8" fmla="val 28"/>
                  <a:gd name="f9" fmla="val 38"/>
                  <a:gd name="f10" fmla="val 24"/>
                  <a:gd name="f11" fmla="val 26"/>
                  <a:gd name="f12" fmla="val 37"/>
                  <a:gd name="f13" fmla="val 22"/>
                  <a:gd name="f14" fmla="val 23"/>
                  <a:gd name="f15" fmla="val 25"/>
                  <a:gd name="f16" fmla="val 20"/>
                  <a:gd name="f17" fmla="val 15"/>
                  <a:gd name="f18" fmla="val 39"/>
                  <a:gd name="f19" fmla="val 13"/>
                  <a:gd name="f20" fmla="val 41"/>
                  <a:gd name="f21" fmla="val 12"/>
                  <a:gd name="f22" fmla="val 10"/>
                  <a:gd name="f23" fmla="val 42"/>
                  <a:gd name="f24" fmla="val 6"/>
                  <a:gd name="f25" fmla="val 43"/>
                  <a:gd name="f26" fmla="val 4"/>
                  <a:gd name="f27" fmla="val 35"/>
                  <a:gd name="f28" fmla="val 7"/>
                  <a:gd name="f29" fmla="val 36"/>
                  <a:gd name="f30" fmla="val 5"/>
                  <a:gd name="f31" fmla="val 33"/>
                  <a:gd name="f32" fmla="val 34"/>
                  <a:gd name="f33" fmla="val 1"/>
                  <a:gd name="f34" fmla="val 32"/>
                  <a:gd name="f35" fmla="val 2"/>
                  <a:gd name="f36" fmla="val 27"/>
                  <a:gd name="f37" fmla="val 3"/>
                  <a:gd name="f38" fmla="val 21"/>
                  <a:gd name="f39" fmla="val 19"/>
                  <a:gd name="f40" fmla="val 16"/>
                  <a:gd name="f41" fmla="val 18"/>
                  <a:gd name="f42" fmla="val 17"/>
                  <a:gd name="f43" fmla="val 11"/>
                  <a:gd name="f44" fmla="val 9"/>
                  <a:gd name="f45" fmla="val 8"/>
                  <a:gd name="f46" fmla="val 14"/>
                  <a:gd name="f47" fmla="val 29"/>
                  <a:gd name="f48" fmla="val 30"/>
                  <a:gd name="f49" fmla="+- 0 0 -90"/>
                  <a:gd name="f50" fmla="*/ f3 1 31"/>
                  <a:gd name="f51" fmla="*/ f4 1 44"/>
                  <a:gd name="f52" fmla="+- f7 0 f5"/>
                  <a:gd name="f53" fmla="+- f6 0 f5"/>
                  <a:gd name="f54" fmla="*/ f49 f0 1"/>
                  <a:gd name="f55" fmla="*/ f53 1 31"/>
                  <a:gd name="f56" fmla="*/ f52 1 44"/>
                  <a:gd name="f57" fmla="*/ f54 1 f2"/>
                  <a:gd name="f58" fmla="*/ 28 1 f55"/>
                  <a:gd name="f59" fmla="*/ 38 1 f56"/>
                  <a:gd name="f60" fmla="*/ 24 1 f55"/>
                  <a:gd name="f61" fmla="*/ 37 1 f56"/>
                  <a:gd name="f62" fmla="*/ 22 1 f55"/>
                  <a:gd name="f63" fmla="*/ 25 1 f55"/>
                  <a:gd name="f64" fmla="*/ 20 1 f55"/>
                  <a:gd name="f65" fmla="*/ 12 1 f55"/>
                  <a:gd name="f66" fmla="*/ 6 1 f55"/>
                  <a:gd name="f67" fmla="*/ 43 1 f56"/>
                  <a:gd name="f68" fmla="*/ 4 1 f55"/>
                  <a:gd name="f69" fmla="*/ 42 1 f56"/>
                  <a:gd name="f70" fmla="*/ 36 1 f56"/>
                  <a:gd name="f71" fmla="*/ 33 1 f56"/>
                  <a:gd name="f72" fmla="*/ 2 1 f55"/>
                  <a:gd name="f73" fmla="*/ 31 1 f56"/>
                  <a:gd name="f74" fmla="*/ 1 1 f55"/>
                  <a:gd name="f75" fmla="*/ 27 1 f56"/>
                  <a:gd name="f76" fmla="*/ 23 1 f56"/>
                  <a:gd name="f77" fmla="*/ 3 1 f55"/>
                  <a:gd name="f78" fmla="*/ 21 1 f56"/>
                  <a:gd name="f79" fmla="*/ 19 1 f56"/>
                  <a:gd name="f80" fmla="*/ 5 1 f55"/>
                  <a:gd name="f81" fmla="*/ 17 1 f56"/>
                  <a:gd name="f82" fmla="*/ 13 1 f56"/>
                  <a:gd name="f83" fmla="*/ 10 1 f56"/>
                  <a:gd name="f84" fmla="*/ 7 1 f56"/>
                  <a:gd name="f85" fmla="*/ 5 1 f56"/>
                  <a:gd name="f86" fmla="*/ 8 1 f55"/>
                  <a:gd name="f87" fmla="*/ 4 1 f56"/>
                  <a:gd name="f88" fmla="*/ 13 1 f55"/>
                  <a:gd name="f89" fmla="*/ 3 1 f56"/>
                  <a:gd name="f90" fmla="*/ 16 1 f55"/>
                  <a:gd name="f91" fmla="*/ 19 1 f55"/>
                  <a:gd name="f92" fmla="*/ 8 1 f56"/>
                  <a:gd name="f93" fmla="*/ 26 1 f55"/>
                  <a:gd name="f94" fmla="*/ 29 1 f55"/>
                  <a:gd name="f95" fmla="*/ 9 1 f56"/>
                  <a:gd name="f96" fmla="*/ 12 1 f56"/>
                  <a:gd name="f97" fmla="*/ 27 1 f55"/>
                  <a:gd name="f98" fmla="*/ 0 1 f55"/>
                  <a:gd name="f99" fmla="*/ f6 1 f55"/>
                  <a:gd name="f100" fmla="*/ 0 1 f56"/>
                  <a:gd name="f101" fmla="*/ f7 1 f56"/>
                  <a:gd name="f102" fmla="+- f57 0 f1"/>
                  <a:gd name="f103" fmla="*/ f98 f50 1"/>
                  <a:gd name="f104" fmla="*/ f99 f50 1"/>
                  <a:gd name="f105" fmla="*/ f101 f51 1"/>
                  <a:gd name="f106" fmla="*/ f100 f51 1"/>
                  <a:gd name="f107" fmla="*/ f58 f50 1"/>
                  <a:gd name="f108" fmla="*/ f59 f51 1"/>
                  <a:gd name="f109" fmla="*/ f60 f50 1"/>
                  <a:gd name="f110" fmla="*/ f61 f51 1"/>
                  <a:gd name="f111" fmla="*/ f62 f50 1"/>
                  <a:gd name="f112" fmla="*/ f63 f50 1"/>
                  <a:gd name="f113" fmla="*/ f64 f50 1"/>
                  <a:gd name="f114" fmla="*/ f65 f50 1"/>
                  <a:gd name="f115" fmla="*/ f66 f50 1"/>
                  <a:gd name="f116" fmla="*/ f67 f51 1"/>
                  <a:gd name="f117" fmla="*/ f68 f50 1"/>
                  <a:gd name="f118" fmla="*/ f69 f51 1"/>
                  <a:gd name="f119" fmla="*/ f70 f51 1"/>
                  <a:gd name="f120" fmla="*/ f71 f51 1"/>
                  <a:gd name="f121" fmla="*/ f72 f50 1"/>
                  <a:gd name="f122" fmla="*/ f73 f51 1"/>
                  <a:gd name="f123" fmla="*/ f74 f50 1"/>
                  <a:gd name="f124" fmla="*/ f75 f51 1"/>
                  <a:gd name="f125" fmla="*/ f76 f51 1"/>
                  <a:gd name="f126" fmla="*/ f77 f50 1"/>
                  <a:gd name="f127" fmla="*/ f78 f51 1"/>
                  <a:gd name="f128" fmla="*/ f79 f51 1"/>
                  <a:gd name="f129" fmla="*/ f80 f50 1"/>
                  <a:gd name="f130" fmla="*/ f81 f51 1"/>
                  <a:gd name="f131" fmla="*/ f82 f51 1"/>
                  <a:gd name="f132" fmla="*/ f83 f51 1"/>
                  <a:gd name="f133" fmla="*/ f84 f51 1"/>
                  <a:gd name="f134" fmla="*/ f85 f51 1"/>
                  <a:gd name="f135" fmla="*/ f86 f50 1"/>
                  <a:gd name="f136" fmla="*/ f87 f51 1"/>
                  <a:gd name="f137" fmla="*/ f88 f50 1"/>
                  <a:gd name="f138" fmla="*/ f89 f51 1"/>
                  <a:gd name="f139" fmla="*/ f90 f50 1"/>
                  <a:gd name="f140" fmla="*/ f91 f50 1"/>
                  <a:gd name="f141" fmla="*/ f92 f51 1"/>
                  <a:gd name="f142" fmla="*/ f93 f50 1"/>
                  <a:gd name="f143" fmla="*/ f94 f50 1"/>
                  <a:gd name="f144" fmla="*/ f95 f51 1"/>
                  <a:gd name="f145" fmla="*/ f96 f51 1"/>
                  <a:gd name="f146" fmla="*/ f97 f50 1"/>
                </a:gdLst>
                <a:ahLst/>
                <a:cxnLst>
                  <a:cxn ang="3cd4">
                    <a:pos x="hc" y="t"/>
                  </a:cxn>
                  <a:cxn ang="0">
                    <a:pos x="r" y="vc"/>
                  </a:cxn>
                  <a:cxn ang="cd4">
                    <a:pos x="hc" y="b"/>
                  </a:cxn>
                  <a:cxn ang="cd2">
                    <a:pos x="l" y="vc"/>
                  </a:cxn>
                  <a:cxn ang="f102">
                    <a:pos x="f107" y="f108"/>
                  </a:cxn>
                  <a:cxn ang="f102">
                    <a:pos x="f109" y="f110"/>
                  </a:cxn>
                  <a:cxn ang="f102">
                    <a:pos x="f111" y="f110"/>
                  </a:cxn>
                  <a:cxn ang="f102">
                    <a:pos x="f112" y="f108"/>
                  </a:cxn>
                  <a:cxn ang="f102">
                    <a:pos x="f113" y="f108"/>
                  </a:cxn>
                  <a:cxn ang="f102">
                    <a:pos x="f114" y="f108"/>
                  </a:cxn>
                  <a:cxn ang="f102">
                    <a:pos x="f115" y="f116"/>
                  </a:cxn>
                  <a:cxn ang="f102">
                    <a:pos x="f117" y="f118"/>
                  </a:cxn>
                  <a:cxn ang="f102">
                    <a:pos x="f115" y="f119"/>
                  </a:cxn>
                  <a:cxn ang="f102">
                    <a:pos x="f117" y="f120"/>
                  </a:cxn>
                  <a:cxn ang="f102">
                    <a:pos x="f121" y="f122"/>
                  </a:cxn>
                  <a:cxn ang="f102">
                    <a:pos x="f123" y="f124"/>
                  </a:cxn>
                  <a:cxn ang="f102">
                    <a:pos x="f123" y="f125"/>
                  </a:cxn>
                  <a:cxn ang="f102">
                    <a:pos x="f126" y="f127"/>
                  </a:cxn>
                  <a:cxn ang="f102">
                    <a:pos x="f121" y="f128"/>
                  </a:cxn>
                  <a:cxn ang="f102">
                    <a:pos x="f129" y="f130"/>
                  </a:cxn>
                  <a:cxn ang="f102">
                    <a:pos x="f129" y="f131"/>
                  </a:cxn>
                  <a:cxn ang="f102">
                    <a:pos x="f129" y="f132"/>
                  </a:cxn>
                  <a:cxn ang="f102">
                    <a:pos x="f126" y="f132"/>
                  </a:cxn>
                  <a:cxn ang="f102">
                    <a:pos x="f126" y="f133"/>
                  </a:cxn>
                  <a:cxn ang="f102">
                    <a:pos x="f117" y="f134"/>
                  </a:cxn>
                  <a:cxn ang="f102">
                    <a:pos x="f135" y="f136"/>
                  </a:cxn>
                  <a:cxn ang="f102">
                    <a:pos x="f137" y="f138"/>
                  </a:cxn>
                  <a:cxn ang="f102">
                    <a:pos x="f139" y="f136"/>
                  </a:cxn>
                  <a:cxn ang="f102">
                    <a:pos x="f140" y="f141"/>
                  </a:cxn>
                  <a:cxn ang="f102">
                    <a:pos x="f111" y="f133"/>
                  </a:cxn>
                  <a:cxn ang="f102">
                    <a:pos x="f142" y="f133"/>
                  </a:cxn>
                  <a:cxn ang="f102">
                    <a:pos x="f143" y="f144"/>
                  </a:cxn>
                  <a:cxn ang="f102">
                    <a:pos x="f143" y="f145"/>
                  </a:cxn>
                  <a:cxn ang="f102">
                    <a:pos x="f143" y="f127"/>
                  </a:cxn>
                  <a:cxn ang="f102">
                    <a:pos x="f146" y="f124"/>
                  </a:cxn>
                  <a:cxn ang="f102">
                    <a:pos x="f107" y="f120"/>
                  </a:cxn>
                  <a:cxn ang="f102">
                    <a:pos x="f143" y="f119"/>
                  </a:cxn>
                  <a:cxn ang="f102">
                    <a:pos x="f107" y="f108"/>
                  </a:cxn>
                </a:cxnLst>
                <a:rect l="f103" t="f106" r="f104" b="f105"/>
                <a:pathLst>
                  <a:path w="31" h="44">
                    <a:moveTo>
                      <a:pt x="f8" y="f9"/>
                    </a:moveTo>
                    <a:cubicBezTo>
                      <a:pt x="f10" y="f9"/>
                      <a:pt x="f11" y="f12"/>
                      <a:pt x="f10" y="f12"/>
                    </a:cubicBezTo>
                    <a:cubicBezTo>
                      <a:pt x="f10" y="f12"/>
                      <a:pt x="f13" y="f12"/>
                      <a:pt x="f13" y="f12"/>
                    </a:cubicBezTo>
                    <a:cubicBezTo>
                      <a:pt x="f14" y="f9"/>
                      <a:pt x="f15" y="f12"/>
                      <a:pt x="f15" y="f9"/>
                    </a:cubicBezTo>
                    <a:cubicBezTo>
                      <a:pt x="f15" y="f9"/>
                      <a:pt x="f13" y="f9"/>
                      <a:pt x="f16" y="f9"/>
                    </a:cubicBezTo>
                    <a:cubicBezTo>
                      <a:pt x="f17" y="f18"/>
                      <a:pt x="f19" y="f20"/>
                      <a:pt x="f21" y="f9"/>
                    </a:cubicBezTo>
                    <a:cubicBezTo>
                      <a:pt x="f21" y="f20"/>
                      <a:pt x="f22" y="f23"/>
                      <a:pt x="f24" y="f25"/>
                    </a:cubicBezTo>
                    <a:cubicBezTo>
                      <a:pt x="f26" y="f7"/>
                      <a:pt x="f26" y="f25"/>
                      <a:pt x="f26" y="f23"/>
                    </a:cubicBezTo>
                    <a:cubicBezTo>
                      <a:pt x="f26" y="f27"/>
                      <a:pt x="f28" y="f9"/>
                      <a:pt x="f24" y="f29"/>
                    </a:cubicBezTo>
                    <a:cubicBezTo>
                      <a:pt x="f30" y="f31"/>
                      <a:pt x="f28" y="f32"/>
                      <a:pt x="f26" y="f31"/>
                    </a:cubicBezTo>
                    <a:cubicBezTo>
                      <a:pt x="f33" y="f34"/>
                      <a:pt x="f26" y="f6"/>
                      <a:pt x="f35" y="f6"/>
                    </a:cubicBezTo>
                    <a:cubicBezTo>
                      <a:pt x="f5" y="f6"/>
                      <a:pt x="f35" y="f8"/>
                      <a:pt x="f33" y="f36"/>
                    </a:cubicBezTo>
                    <a:cubicBezTo>
                      <a:pt x="f33" y="f11"/>
                      <a:pt x="f35" y="f15"/>
                      <a:pt x="f33" y="f14"/>
                    </a:cubicBezTo>
                    <a:cubicBezTo>
                      <a:pt x="f37" y="f13"/>
                      <a:pt x="f33" y="f13"/>
                      <a:pt x="f37" y="f38"/>
                    </a:cubicBezTo>
                    <a:cubicBezTo>
                      <a:pt x="f26" y="f39"/>
                      <a:pt x="f35" y="f16"/>
                      <a:pt x="f35" y="f39"/>
                    </a:cubicBezTo>
                    <a:cubicBezTo>
                      <a:pt x="f33" y="f40"/>
                      <a:pt x="f30" y="f41"/>
                      <a:pt x="f30" y="f42"/>
                    </a:cubicBezTo>
                    <a:cubicBezTo>
                      <a:pt x="f26" y="f17"/>
                      <a:pt x="f30" y="f17"/>
                      <a:pt x="f30" y="f19"/>
                    </a:cubicBezTo>
                    <a:cubicBezTo>
                      <a:pt x="f26" y="f21"/>
                      <a:pt x="f30" y="f43"/>
                      <a:pt x="f30" y="f22"/>
                    </a:cubicBezTo>
                    <a:cubicBezTo>
                      <a:pt x="f26" y="f44"/>
                      <a:pt x="f26" y="f43"/>
                      <a:pt x="f37" y="f22"/>
                    </a:cubicBezTo>
                    <a:cubicBezTo>
                      <a:pt x="f37" y="f45"/>
                      <a:pt x="f35" y="f22"/>
                      <a:pt x="f37" y="f28"/>
                    </a:cubicBezTo>
                    <a:cubicBezTo>
                      <a:pt x="f37" y="f26"/>
                      <a:pt x="f26" y="f30"/>
                      <a:pt x="f26" y="f30"/>
                    </a:cubicBezTo>
                    <a:cubicBezTo>
                      <a:pt x="f28" y="f33"/>
                      <a:pt x="f24" y="f24"/>
                      <a:pt x="f45" y="f26"/>
                    </a:cubicBezTo>
                    <a:cubicBezTo>
                      <a:pt x="f43" y="f5"/>
                      <a:pt x="f43" y="f30"/>
                      <a:pt x="f19" y="f37"/>
                    </a:cubicBezTo>
                    <a:cubicBezTo>
                      <a:pt x="f46" y="f35"/>
                      <a:pt x="f17" y="f37"/>
                      <a:pt x="f40" y="f26"/>
                    </a:cubicBezTo>
                    <a:cubicBezTo>
                      <a:pt x="f39" y="f30"/>
                      <a:pt x="f42" y="f24"/>
                      <a:pt x="f39" y="f45"/>
                    </a:cubicBezTo>
                    <a:cubicBezTo>
                      <a:pt x="f39" y="f45"/>
                      <a:pt x="f16" y="f45"/>
                      <a:pt x="f13" y="f28"/>
                    </a:cubicBezTo>
                    <a:cubicBezTo>
                      <a:pt x="f10" y="f28"/>
                      <a:pt x="f15" y="f45"/>
                      <a:pt x="f11" y="f28"/>
                    </a:cubicBezTo>
                    <a:cubicBezTo>
                      <a:pt x="f36" y="f28"/>
                      <a:pt x="f36" y="f45"/>
                      <a:pt x="f47" y="f44"/>
                    </a:cubicBezTo>
                    <a:cubicBezTo>
                      <a:pt x="f48" y="f22"/>
                      <a:pt x="f47" y="f22"/>
                      <a:pt x="f47" y="f21"/>
                    </a:cubicBezTo>
                    <a:cubicBezTo>
                      <a:pt x="f48" y="f46"/>
                      <a:pt x="f6" y="f42"/>
                      <a:pt x="f47" y="f38"/>
                    </a:cubicBezTo>
                    <a:cubicBezTo>
                      <a:pt x="f36" y="f10"/>
                      <a:pt x="f47" y="f10"/>
                      <a:pt x="f36" y="f36"/>
                    </a:cubicBezTo>
                    <a:cubicBezTo>
                      <a:pt x="f11" y="f48"/>
                      <a:pt x="f8" y="f6"/>
                      <a:pt x="f8" y="f31"/>
                    </a:cubicBezTo>
                    <a:cubicBezTo>
                      <a:pt x="f8" y="f29"/>
                      <a:pt x="f47" y="f32"/>
                      <a:pt x="f47" y="f29"/>
                    </a:cubicBezTo>
                    <a:cubicBezTo>
                      <a:pt x="f47" y="f12"/>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52" name="Swaziland">
                <a:extLst>
                  <a:ext uri="{FF2B5EF4-FFF2-40B4-BE49-F238E27FC236}">
                    <a16:creationId xmlns:a16="http://schemas.microsoft.com/office/drawing/2014/main" id="{7E710E16-1C67-5EAA-AC46-85A4DD844B6E}"/>
                  </a:ext>
                </a:extLst>
              </p:cNvPr>
              <p:cNvSpPr/>
              <p:nvPr/>
            </p:nvSpPr>
            <p:spPr>
              <a:xfrm>
                <a:off x="7547256" y="5335743"/>
                <a:ext cx="47448" cy="60249"/>
              </a:xfrm>
              <a:custGeom>
                <a:avLst/>
                <a:gdLst>
                  <a:gd name="f0" fmla="val 10800000"/>
                  <a:gd name="f1" fmla="val 5400000"/>
                  <a:gd name="f2" fmla="val 180"/>
                  <a:gd name="f3" fmla="val w"/>
                  <a:gd name="f4" fmla="val h"/>
                  <a:gd name="f5" fmla="val 0"/>
                  <a:gd name="f6" fmla="val 9"/>
                  <a:gd name="f7" fmla="val 12"/>
                  <a:gd name="f8" fmla="val 8"/>
                  <a:gd name="f9" fmla="val 7"/>
                  <a:gd name="f10" fmla="val 6"/>
                  <a:gd name="f11" fmla="val 10"/>
                  <a:gd name="f12" fmla="val 11"/>
                  <a:gd name="f13" fmla="val 5"/>
                  <a:gd name="f14" fmla="val 3"/>
                  <a:gd name="f15" fmla="val 1"/>
                  <a:gd name="f16" fmla="val 2"/>
                  <a:gd name="f17" fmla="val 4"/>
                  <a:gd name="f18" fmla="+- 0 0 -90"/>
                  <a:gd name="f19" fmla="*/ f3 1 9"/>
                  <a:gd name="f20" fmla="*/ f4 1 12"/>
                  <a:gd name="f21" fmla="+- f7 0 f5"/>
                  <a:gd name="f22" fmla="+- f6 0 f5"/>
                  <a:gd name="f23" fmla="*/ f18 f0 1"/>
                  <a:gd name="f24" fmla="*/ f22 1 9"/>
                  <a:gd name="f25" fmla="*/ f21 1 12"/>
                  <a:gd name="f26" fmla="*/ f23 1 f2"/>
                  <a:gd name="f27" fmla="*/ 8 1 f24"/>
                  <a:gd name="f28" fmla="*/ 7 1 f25"/>
                  <a:gd name="f29" fmla="*/ 7 1 f24"/>
                  <a:gd name="f30" fmla="*/ 11 1 f25"/>
                  <a:gd name="f31" fmla="*/ 3 1 f24"/>
                  <a:gd name="f32" fmla="*/ 10 1 f25"/>
                  <a:gd name="f33" fmla="*/ 2 1 f24"/>
                  <a:gd name="f34" fmla="*/ 4 1 f25"/>
                  <a:gd name="f35" fmla="*/ 6 1 f24"/>
                  <a:gd name="f36" fmla="*/ 2 1 f25"/>
                  <a:gd name="f37" fmla="*/ 0 1 f24"/>
                  <a:gd name="f38" fmla="*/ f6 1 f24"/>
                  <a:gd name="f39" fmla="*/ 0 1 f25"/>
                  <a:gd name="f40" fmla="*/ f7 1 f25"/>
                  <a:gd name="f41" fmla="+- f26 0 f1"/>
                  <a:gd name="f42" fmla="*/ f37 f19 1"/>
                  <a:gd name="f43" fmla="*/ f38 f19 1"/>
                  <a:gd name="f44" fmla="*/ f40 f20 1"/>
                  <a:gd name="f45" fmla="*/ f39 f20 1"/>
                  <a:gd name="f46" fmla="*/ f27 f19 1"/>
                  <a:gd name="f47" fmla="*/ f28 f20 1"/>
                  <a:gd name="f48" fmla="*/ f29 f19 1"/>
                  <a:gd name="f49" fmla="*/ f30 f20 1"/>
                  <a:gd name="f50" fmla="*/ f31 f19 1"/>
                  <a:gd name="f51" fmla="*/ f32 f20 1"/>
                  <a:gd name="f52" fmla="*/ f33 f19 1"/>
                  <a:gd name="f53" fmla="*/ f34 f20 1"/>
                  <a:gd name="f54" fmla="*/ f35 f19 1"/>
                  <a:gd name="f55" fmla="*/ f36 f20 1"/>
                </a:gdLst>
                <a:ahLst/>
                <a:cxnLst>
                  <a:cxn ang="3cd4">
                    <a:pos x="hc" y="t"/>
                  </a:cxn>
                  <a:cxn ang="0">
                    <a:pos x="r" y="vc"/>
                  </a:cxn>
                  <a:cxn ang="cd4">
                    <a:pos x="hc" y="b"/>
                  </a:cxn>
                  <a:cxn ang="cd2">
                    <a:pos x="l" y="vc"/>
                  </a:cxn>
                  <a:cxn ang="f41">
                    <a:pos x="f46" y="f47"/>
                  </a:cxn>
                  <a:cxn ang="f41">
                    <a:pos x="f48" y="f49"/>
                  </a:cxn>
                  <a:cxn ang="f41">
                    <a:pos x="f50" y="f51"/>
                  </a:cxn>
                  <a:cxn ang="f41">
                    <a:pos x="f52" y="f53"/>
                  </a:cxn>
                  <a:cxn ang="f41">
                    <a:pos x="f54" y="f55"/>
                  </a:cxn>
                  <a:cxn ang="f41">
                    <a:pos x="f46" y="f47"/>
                  </a:cxn>
                </a:cxnLst>
                <a:rect l="f42" t="f45" r="f43" b="f44"/>
                <a:pathLst>
                  <a:path w="9" h="12">
                    <a:moveTo>
                      <a:pt x="f8" y="f9"/>
                    </a:moveTo>
                    <a:cubicBezTo>
                      <a:pt x="f10" y="f6"/>
                      <a:pt x="f6" y="f11"/>
                      <a:pt x="f9" y="f12"/>
                    </a:cubicBezTo>
                    <a:cubicBezTo>
                      <a:pt x="f10" y="f12"/>
                      <a:pt x="f13" y="f7"/>
                      <a:pt x="f14" y="f11"/>
                    </a:cubicBezTo>
                    <a:cubicBezTo>
                      <a:pt x="f5" y="f9"/>
                      <a:pt x="f15" y="f9"/>
                      <a:pt x="f16" y="f17"/>
                    </a:cubicBezTo>
                    <a:cubicBezTo>
                      <a:pt x="f14" y="f15"/>
                      <a:pt x="f14" y="f5"/>
                      <a:pt x="f10" y="f16"/>
                    </a:cubicBezTo>
                    <a:cubicBezTo>
                      <a:pt x="f8" y="f17"/>
                      <a:pt x="f10" y="f1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53" name="Maseru">
                <a:extLst>
                  <a:ext uri="{FF2B5EF4-FFF2-40B4-BE49-F238E27FC236}">
                    <a16:creationId xmlns:a16="http://schemas.microsoft.com/office/drawing/2014/main" id="{108FBC6D-BF38-F618-53E0-27D02355E520}"/>
                  </a:ext>
                </a:extLst>
              </p:cNvPr>
              <p:cNvSpPr/>
              <p:nvPr/>
            </p:nvSpPr>
            <p:spPr>
              <a:xfrm>
                <a:off x="7450101" y="5400144"/>
                <a:ext cx="70043" cy="68552"/>
              </a:xfrm>
              <a:custGeom>
                <a:avLst/>
                <a:gdLst>
                  <a:gd name="f0" fmla="val 10800000"/>
                  <a:gd name="f1" fmla="val 5400000"/>
                  <a:gd name="f2" fmla="val 180"/>
                  <a:gd name="f3" fmla="val w"/>
                  <a:gd name="f4" fmla="val h"/>
                  <a:gd name="f5" fmla="val 0"/>
                  <a:gd name="f6" fmla="val 13"/>
                  <a:gd name="f7" fmla="val 14"/>
                  <a:gd name="f8" fmla="val 10"/>
                  <a:gd name="f9" fmla="val 1"/>
                  <a:gd name="f10" fmla="val 6"/>
                  <a:gd name="f11" fmla="val 5"/>
                  <a:gd name="f12" fmla="val 2"/>
                  <a:gd name="f13" fmla="val 3"/>
                  <a:gd name="f14" fmla="val 4"/>
                  <a:gd name="f15" fmla="val 8"/>
                  <a:gd name="f16" fmla="val 7"/>
                  <a:gd name="f17" fmla="val 12"/>
                  <a:gd name="f18" fmla="val 9"/>
                  <a:gd name="f19" fmla="val 11"/>
                  <a:gd name="f20" fmla="+- 0 0 -90"/>
                  <a:gd name="f21" fmla="*/ f3 1 13"/>
                  <a:gd name="f22" fmla="*/ f4 1 14"/>
                  <a:gd name="f23" fmla="+- f7 0 f5"/>
                  <a:gd name="f24" fmla="+- f6 0 f5"/>
                  <a:gd name="f25" fmla="*/ f20 f0 1"/>
                  <a:gd name="f26" fmla="*/ f24 1 13"/>
                  <a:gd name="f27" fmla="*/ f23 1 14"/>
                  <a:gd name="f28" fmla="*/ f25 1 f2"/>
                  <a:gd name="f29" fmla="*/ 10 1 f26"/>
                  <a:gd name="f30" fmla="*/ 1 1 f27"/>
                  <a:gd name="f31" fmla="*/ 3 1 f26"/>
                  <a:gd name="f32" fmla="*/ 4 1 f27"/>
                  <a:gd name="f33" fmla="*/ 2 1 f26"/>
                  <a:gd name="f34" fmla="*/ 10 1 f27"/>
                  <a:gd name="f35" fmla="*/ 7 1 f26"/>
                  <a:gd name="f36" fmla="*/ 12 1 f27"/>
                  <a:gd name="f37" fmla="*/ 11 1 f26"/>
                  <a:gd name="f38" fmla="*/ 8 1 f27"/>
                  <a:gd name="f39" fmla="*/ 12 1 f26"/>
                  <a:gd name="f40" fmla="*/ 0 1 f26"/>
                  <a:gd name="f41" fmla="*/ f6 1 f26"/>
                  <a:gd name="f42" fmla="*/ 0 1 f27"/>
                  <a:gd name="f43" fmla="*/ f7 1 f27"/>
                  <a:gd name="f44" fmla="+- f28 0 f1"/>
                  <a:gd name="f45" fmla="*/ f40 f21 1"/>
                  <a:gd name="f46" fmla="*/ f41 f21 1"/>
                  <a:gd name="f47" fmla="*/ f43 f22 1"/>
                  <a:gd name="f48" fmla="*/ f42 f22 1"/>
                  <a:gd name="f49" fmla="*/ f29 f21 1"/>
                  <a:gd name="f50" fmla="*/ f30 f22 1"/>
                  <a:gd name="f51" fmla="*/ f31 f21 1"/>
                  <a:gd name="f52" fmla="*/ f32 f22 1"/>
                  <a:gd name="f53" fmla="*/ f33 f21 1"/>
                  <a:gd name="f54" fmla="*/ f34 f22 1"/>
                  <a:gd name="f55" fmla="*/ f35 f21 1"/>
                  <a:gd name="f56" fmla="*/ f36 f22 1"/>
                  <a:gd name="f57" fmla="*/ f37 f21 1"/>
                  <a:gd name="f58" fmla="*/ f38 f22 1"/>
                  <a:gd name="f59" fmla="*/ f39 f21 1"/>
                </a:gdLst>
                <a:ahLst/>
                <a:cxnLst>
                  <a:cxn ang="3cd4">
                    <a:pos x="hc" y="t"/>
                  </a:cxn>
                  <a:cxn ang="0">
                    <a:pos x="r" y="vc"/>
                  </a:cxn>
                  <a:cxn ang="cd4">
                    <a:pos x="hc" y="b"/>
                  </a:cxn>
                  <a:cxn ang="cd2">
                    <a:pos x="l" y="vc"/>
                  </a:cxn>
                  <a:cxn ang="f44">
                    <a:pos x="f49" y="f50"/>
                  </a:cxn>
                  <a:cxn ang="f44">
                    <a:pos x="f51" y="f52"/>
                  </a:cxn>
                  <a:cxn ang="f44">
                    <a:pos x="f53" y="f54"/>
                  </a:cxn>
                  <a:cxn ang="f44">
                    <a:pos x="f55" y="f56"/>
                  </a:cxn>
                  <a:cxn ang="f44">
                    <a:pos x="f57" y="f58"/>
                  </a:cxn>
                  <a:cxn ang="f44">
                    <a:pos x="f59" y="f52"/>
                  </a:cxn>
                  <a:cxn ang="f44">
                    <a:pos x="f49" y="f50"/>
                  </a:cxn>
                </a:cxnLst>
                <a:rect l="f45" t="f48" r="f46" b="f47"/>
                <a:pathLst>
                  <a:path w="13" h="14">
                    <a:moveTo>
                      <a:pt x="f8" y="f9"/>
                    </a:moveTo>
                    <a:cubicBezTo>
                      <a:pt x="f10" y="f5"/>
                      <a:pt x="f11" y="f12"/>
                      <a:pt x="f13" y="f14"/>
                    </a:cubicBezTo>
                    <a:cubicBezTo>
                      <a:pt x="f9" y="f15"/>
                      <a:pt x="f5" y="f16"/>
                      <a:pt x="f12" y="f8"/>
                    </a:cubicBezTo>
                    <a:cubicBezTo>
                      <a:pt x="f14" y="f7"/>
                      <a:pt x="f10" y="f6"/>
                      <a:pt x="f16" y="f17"/>
                    </a:cubicBezTo>
                    <a:cubicBezTo>
                      <a:pt x="f15" y="f15"/>
                      <a:pt x="f18" y="f19"/>
                      <a:pt x="f19" y="f15"/>
                    </a:cubicBezTo>
                    <a:cubicBezTo>
                      <a:pt x="f17" y="f10"/>
                      <a:pt x="f6" y="f11"/>
                      <a:pt x="f17" y="f14"/>
                    </a:cubicBezTo>
                    <a:cubicBezTo>
                      <a:pt x="f17" y="f12"/>
                      <a:pt x="f17"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54" name="Mauritania">
                <a:extLst>
                  <a:ext uri="{FF2B5EF4-FFF2-40B4-BE49-F238E27FC236}">
                    <a16:creationId xmlns:a16="http://schemas.microsoft.com/office/drawing/2014/main" id="{D59D8A81-DA3C-BB90-88A7-554440E9C839}"/>
                  </a:ext>
                </a:extLst>
              </p:cNvPr>
              <p:cNvSpPr/>
              <p:nvPr/>
            </p:nvSpPr>
            <p:spPr>
              <a:xfrm>
                <a:off x="6383691" y="3653000"/>
                <a:ext cx="293714" cy="392643"/>
              </a:xfrm>
              <a:custGeom>
                <a:avLst/>
                <a:gdLst>
                  <a:gd name="f0" fmla="val 10800000"/>
                  <a:gd name="f1" fmla="val 5400000"/>
                  <a:gd name="f2" fmla="val 180"/>
                  <a:gd name="f3" fmla="val w"/>
                  <a:gd name="f4" fmla="val h"/>
                  <a:gd name="f5" fmla="val 0"/>
                  <a:gd name="f6" fmla="val 55"/>
                  <a:gd name="f7" fmla="val 80"/>
                  <a:gd name="f8" fmla="val 1"/>
                  <a:gd name="f9" fmla="val 38"/>
                  <a:gd name="f10" fmla="val 41"/>
                  <a:gd name="f11" fmla="val 42"/>
                  <a:gd name="f12" fmla="val 2"/>
                  <a:gd name="f13" fmla="val 3"/>
                  <a:gd name="f14" fmla="val 45"/>
                  <a:gd name="f15" fmla="val 46"/>
                  <a:gd name="f16" fmla="val 48"/>
                  <a:gd name="f17" fmla="val 50"/>
                  <a:gd name="f18" fmla="val 4"/>
                  <a:gd name="f19" fmla="val 49"/>
                  <a:gd name="f20" fmla="val 51"/>
                  <a:gd name="f21" fmla="val 52"/>
                  <a:gd name="f22" fmla="val 5"/>
                  <a:gd name="f23" fmla="val 56"/>
                  <a:gd name="f24" fmla="val 59"/>
                  <a:gd name="f25" fmla="val 62"/>
                  <a:gd name="f26" fmla="val 66"/>
                  <a:gd name="f27" fmla="val 70"/>
                  <a:gd name="f28" fmla="val 69"/>
                  <a:gd name="f29" fmla="val 68"/>
                  <a:gd name="f30" fmla="val 6"/>
                  <a:gd name="f31" fmla="val 7"/>
                  <a:gd name="f32" fmla="val 8"/>
                  <a:gd name="f33" fmla="val 9"/>
                  <a:gd name="f34" fmla="val 10"/>
                  <a:gd name="f35" fmla="val 11"/>
                  <a:gd name="f36" fmla="val 12"/>
                  <a:gd name="f37" fmla="val 14"/>
                  <a:gd name="f38" fmla="val 72"/>
                  <a:gd name="f39" fmla="val 16"/>
                  <a:gd name="f40" fmla="val 17"/>
                  <a:gd name="f41" fmla="val 74"/>
                  <a:gd name="f42" fmla="val 18"/>
                  <a:gd name="f43" fmla="val 75"/>
                  <a:gd name="f44" fmla="val 77"/>
                  <a:gd name="f45" fmla="val 19"/>
                  <a:gd name="f46" fmla="val 78"/>
                  <a:gd name="f47" fmla="val 20"/>
                  <a:gd name="f48" fmla="val 22"/>
                  <a:gd name="f49" fmla="val 79"/>
                  <a:gd name="f50" fmla="val 23"/>
                  <a:gd name="f51" fmla="val 24"/>
                  <a:gd name="f52" fmla="val 25"/>
                  <a:gd name="f53" fmla="val 26"/>
                  <a:gd name="f54" fmla="val 76"/>
                  <a:gd name="f55" fmla="val 28"/>
                  <a:gd name="f56" fmla="val 29"/>
                  <a:gd name="f57" fmla="val 31"/>
                  <a:gd name="f58" fmla="val 33"/>
                  <a:gd name="f59" fmla="val 34"/>
                  <a:gd name="f60" fmla="val 35"/>
                  <a:gd name="f61" fmla="val 36"/>
                  <a:gd name="f62" fmla="val 37"/>
                  <a:gd name="f63" fmla="val 53"/>
                  <a:gd name="f64" fmla="val 61"/>
                  <a:gd name="f65" fmla="val 27"/>
                  <a:gd name="f66" fmla="+- 0 0 -90"/>
                  <a:gd name="f67" fmla="*/ f3 1 55"/>
                  <a:gd name="f68" fmla="*/ f4 1 80"/>
                  <a:gd name="f69" fmla="+- f7 0 f5"/>
                  <a:gd name="f70" fmla="+- f6 0 f5"/>
                  <a:gd name="f71" fmla="*/ f66 f0 1"/>
                  <a:gd name="f72" fmla="*/ f70 1 55"/>
                  <a:gd name="f73" fmla="*/ f69 1 80"/>
                  <a:gd name="f74" fmla="*/ f71 1 f2"/>
                  <a:gd name="f75" fmla="*/ 1 1 f72"/>
                  <a:gd name="f76" fmla="*/ 38 1 f73"/>
                  <a:gd name="f77" fmla="*/ 42 1 f73"/>
                  <a:gd name="f78" fmla="*/ 3 1 f72"/>
                  <a:gd name="f79" fmla="*/ 45 1 f73"/>
                  <a:gd name="f80" fmla="*/ 2 1 f72"/>
                  <a:gd name="f81" fmla="*/ 48 1 f73"/>
                  <a:gd name="f82" fmla="*/ 50 1 f73"/>
                  <a:gd name="f83" fmla="*/ 52 1 f73"/>
                  <a:gd name="f84" fmla="*/ 4 1 f72"/>
                  <a:gd name="f85" fmla="*/ 62 1 f73"/>
                  <a:gd name="f86" fmla="*/ 70 1 f73"/>
                  <a:gd name="f87" fmla="*/ 69 1 f73"/>
                  <a:gd name="f88" fmla="*/ 6 1 f72"/>
                  <a:gd name="f89" fmla="*/ 8 1 f72"/>
                  <a:gd name="f90" fmla="*/ 10 1 f72"/>
                  <a:gd name="f91" fmla="*/ 68 1 f73"/>
                  <a:gd name="f92" fmla="*/ 12 1 f72"/>
                  <a:gd name="f93" fmla="*/ 16 1 f72"/>
                  <a:gd name="f94" fmla="*/ 72 1 f73"/>
                  <a:gd name="f95" fmla="*/ 17 1 f72"/>
                  <a:gd name="f96" fmla="*/ 74 1 f73"/>
                  <a:gd name="f97" fmla="*/ 18 1 f72"/>
                  <a:gd name="f98" fmla="*/ 77 1 f73"/>
                  <a:gd name="f99" fmla="*/ 20 1 f72"/>
                  <a:gd name="f100" fmla="*/ 80 1 f73"/>
                  <a:gd name="f101" fmla="*/ 23 1 f72"/>
                  <a:gd name="f102" fmla="*/ 75 1 f73"/>
                  <a:gd name="f103" fmla="*/ 25 1 f72"/>
                  <a:gd name="f104" fmla="*/ 28 1 f72"/>
                  <a:gd name="f105" fmla="*/ 33 1 f72"/>
                  <a:gd name="f106" fmla="*/ 76 1 f73"/>
                  <a:gd name="f107" fmla="*/ 35 1 f72"/>
                  <a:gd name="f108" fmla="*/ 36 1 f72"/>
                  <a:gd name="f109" fmla="*/ 51 1 f72"/>
                  <a:gd name="f110" fmla="*/ 53 1 f72"/>
                  <a:gd name="f111" fmla="*/ 66 1 f73"/>
                  <a:gd name="f112" fmla="*/ 50 1 f72"/>
                  <a:gd name="f113" fmla="*/ 16 1 f73"/>
                  <a:gd name="f114" fmla="*/ 55 1 f72"/>
                  <a:gd name="f115" fmla="*/ 38 1 f72"/>
                  <a:gd name="f116" fmla="*/ 0 1 f73"/>
                  <a:gd name="f117" fmla="*/ 8 1 f73"/>
                  <a:gd name="f118" fmla="*/ 22 1 f72"/>
                  <a:gd name="f119" fmla="*/ 23 1 f73"/>
                  <a:gd name="f120" fmla="*/ 29 1 f73"/>
                  <a:gd name="f121" fmla="*/ 36 1 f73"/>
                  <a:gd name="f122" fmla="*/ 0 1 f72"/>
                  <a:gd name="f123" fmla="*/ f6 1 f72"/>
                  <a:gd name="f124" fmla="*/ f7 1 f73"/>
                  <a:gd name="f125" fmla="+- f74 0 f1"/>
                  <a:gd name="f126" fmla="*/ f122 f67 1"/>
                  <a:gd name="f127" fmla="*/ f123 f67 1"/>
                  <a:gd name="f128" fmla="*/ f124 f68 1"/>
                  <a:gd name="f129" fmla="*/ f116 f68 1"/>
                  <a:gd name="f130" fmla="*/ f75 f67 1"/>
                  <a:gd name="f131" fmla="*/ f76 f68 1"/>
                  <a:gd name="f132" fmla="*/ f77 f68 1"/>
                  <a:gd name="f133" fmla="*/ f78 f67 1"/>
                  <a:gd name="f134" fmla="*/ f79 f68 1"/>
                  <a:gd name="f135" fmla="*/ f80 f67 1"/>
                  <a:gd name="f136" fmla="*/ f81 f68 1"/>
                  <a:gd name="f137" fmla="*/ f82 f68 1"/>
                  <a:gd name="f138" fmla="*/ f83 f68 1"/>
                  <a:gd name="f139" fmla="*/ f84 f67 1"/>
                  <a:gd name="f140" fmla="*/ f85 f68 1"/>
                  <a:gd name="f141" fmla="*/ f86 f68 1"/>
                  <a:gd name="f142" fmla="*/ f87 f68 1"/>
                  <a:gd name="f143" fmla="*/ f88 f67 1"/>
                  <a:gd name="f144" fmla="*/ f89 f67 1"/>
                  <a:gd name="f145" fmla="*/ f90 f67 1"/>
                  <a:gd name="f146" fmla="*/ f91 f68 1"/>
                  <a:gd name="f147" fmla="*/ f92 f67 1"/>
                  <a:gd name="f148" fmla="*/ f93 f67 1"/>
                  <a:gd name="f149" fmla="*/ f94 f68 1"/>
                  <a:gd name="f150" fmla="*/ f95 f67 1"/>
                  <a:gd name="f151" fmla="*/ f96 f68 1"/>
                  <a:gd name="f152" fmla="*/ f97 f67 1"/>
                  <a:gd name="f153" fmla="*/ f98 f68 1"/>
                  <a:gd name="f154" fmla="*/ f99 f67 1"/>
                  <a:gd name="f155" fmla="*/ f100 f68 1"/>
                  <a:gd name="f156" fmla="*/ f101 f67 1"/>
                  <a:gd name="f157" fmla="*/ f102 f68 1"/>
                  <a:gd name="f158" fmla="*/ f103 f67 1"/>
                  <a:gd name="f159" fmla="*/ f104 f67 1"/>
                  <a:gd name="f160" fmla="*/ f105 f67 1"/>
                  <a:gd name="f161" fmla="*/ f106 f68 1"/>
                  <a:gd name="f162" fmla="*/ f107 f67 1"/>
                  <a:gd name="f163" fmla="*/ f108 f67 1"/>
                  <a:gd name="f164" fmla="*/ f109 f67 1"/>
                  <a:gd name="f165" fmla="*/ f110 f67 1"/>
                  <a:gd name="f166" fmla="*/ f111 f68 1"/>
                  <a:gd name="f167" fmla="*/ f112 f67 1"/>
                  <a:gd name="f168" fmla="*/ f113 f68 1"/>
                  <a:gd name="f169" fmla="*/ f114 f67 1"/>
                  <a:gd name="f170" fmla="*/ f115 f67 1"/>
                  <a:gd name="f171" fmla="*/ f117 f68 1"/>
                  <a:gd name="f172" fmla="*/ f118 f67 1"/>
                  <a:gd name="f173" fmla="*/ f119 f68 1"/>
                  <a:gd name="f174" fmla="*/ f120 f68 1"/>
                  <a:gd name="f175" fmla="*/ f121 f68 1"/>
                </a:gdLst>
                <a:ahLst/>
                <a:cxnLst>
                  <a:cxn ang="3cd4">
                    <a:pos x="hc" y="t"/>
                  </a:cxn>
                  <a:cxn ang="0">
                    <a:pos x="r" y="vc"/>
                  </a:cxn>
                  <a:cxn ang="cd4">
                    <a:pos x="hc" y="b"/>
                  </a:cxn>
                  <a:cxn ang="cd2">
                    <a:pos x="l" y="vc"/>
                  </a:cxn>
                  <a:cxn ang="f125">
                    <a:pos x="f130" y="f131"/>
                  </a:cxn>
                  <a:cxn ang="f125">
                    <a:pos x="f130" y="f132"/>
                  </a:cxn>
                  <a:cxn ang="f125">
                    <a:pos x="f133" y="f134"/>
                  </a:cxn>
                  <a:cxn ang="f125">
                    <a:pos x="f135" y="f136"/>
                  </a:cxn>
                  <a:cxn ang="f125">
                    <a:pos x="f133" y="f137"/>
                  </a:cxn>
                  <a:cxn ang="f125">
                    <a:pos x="f135" y="f138"/>
                  </a:cxn>
                  <a:cxn ang="f125">
                    <a:pos x="f139" y="f140"/>
                  </a:cxn>
                  <a:cxn ang="f125">
                    <a:pos x="f135" y="f141"/>
                  </a:cxn>
                  <a:cxn ang="f125">
                    <a:pos x="f139" y="f142"/>
                  </a:cxn>
                  <a:cxn ang="f125">
                    <a:pos x="f143" y="f142"/>
                  </a:cxn>
                  <a:cxn ang="f125">
                    <a:pos x="f144" y="f142"/>
                  </a:cxn>
                  <a:cxn ang="f125">
                    <a:pos x="f145" y="f146"/>
                  </a:cxn>
                  <a:cxn ang="f125">
                    <a:pos x="f147" y="f142"/>
                  </a:cxn>
                  <a:cxn ang="f125">
                    <a:pos x="f148" y="f149"/>
                  </a:cxn>
                  <a:cxn ang="f125">
                    <a:pos x="f150" y="f151"/>
                  </a:cxn>
                  <a:cxn ang="f125">
                    <a:pos x="f152" y="f153"/>
                  </a:cxn>
                  <a:cxn ang="f125">
                    <a:pos x="f154" y="f155"/>
                  </a:cxn>
                  <a:cxn ang="f125">
                    <a:pos x="f156" y="f157"/>
                  </a:cxn>
                  <a:cxn ang="f125">
                    <a:pos x="f158" y="f151"/>
                  </a:cxn>
                  <a:cxn ang="f125">
                    <a:pos x="f159" y="f153"/>
                  </a:cxn>
                  <a:cxn ang="f125">
                    <a:pos x="f160" y="f161"/>
                  </a:cxn>
                  <a:cxn ang="f125">
                    <a:pos x="f162" y="f157"/>
                  </a:cxn>
                  <a:cxn ang="f125">
                    <a:pos x="f163" y="f161"/>
                  </a:cxn>
                  <a:cxn ang="f125">
                    <a:pos x="f164" y="f161"/>
                  </a:cxn>
                  <a:cxn ang="f125">
                    <a:pos x="f165" y="f141"/>
                  </a:cxn>
                  <a:cxn ang="f125">
                    <a:pos x="f164" y="f166"/>
                  </a:cxn>
                  <a:cxn ang="f125">
                    <a:pos x="f167" y="f168"/>
                  </a:cxn>
                  <a:cxn ang="f125">
                    <a:pos x="f169" y="f168"/>
                  </a:cxn>
                  <a:cxn ang="f125">
                    <a:pos x="f170" y="f129"/>
                  </a:cxn>
                  <a:cxn ang="f125">
                    <a:pos x="f170" y="f171"/>
                  </a:cxn>
                  <a:cxn ang="f125">
                    <a:pos x="f156" y="f171"/>
                  </a:cxn>
                  <a:cxn ang="f125">
                    <a:pos x="f172" y="f173"/>
                  </a:cxn>
                  <a:cxn ang="f125">
                    <a:pos x="f152" y="f174"/>
                  </a:cxn>
                  <a:cxn ang="f125">
                    <a:pos x="f152" y="f175"/>
                  </a:cxn>
                  <a:cxn ang="f125">
                    <a:pos x="f139" y="f175"/>
                  </a:cxn>
                  <a:cxn ang="f125">
                    <a:pos x="f130" y="f131"/>
                  </a:cxn>
                </a:cxnLst>
                <a:rect l="f126" t="f129" r="f127" b="f128"/>
                <a:pathLst>
                  <a:path w="55" h="80">
                    <a:moveTo>
                      <a:pt x="f8" y="f9"/>
                    </a:moveTo>
                    <a:cubicBezTo>
                      <a:pt x="f5" y="f10"/>
                      <a:pt x="f5" y="f11"/>
                      <a:pt x="f8" y="f11"/>
                    </a:cubicBezTo>
                    <a:cubicBezTo>
                      <a:pt x="f12" y="f10"/>
                      <a:pt x="f13" y="f14"/>
                      <a:pt x="f13" y="f14"/>
                    </a:cubicBezTo>
                    <a:cubicBezTo>
                      <a:pt x="f13" y="f15"/>
                      <a:pt x="f13" y="f15"/>
                      <a:pt x="f12" y="f16"/>
                    </a:cubicBezTo>
                    <a:cubicBezTo>
                      <a:pt x="f12" y="f17"/>
                      <a:pt x="f8" y="f17"/>
                      <a:pt x="f13" y="f17"/>
                    </a:cubicBezTo>
                    <a:cubicBezTo>
                      <a:pt x="f18" y="f19"/>
                      <a:pt x="f12" y="f20"/>
                      <a:pt x="f12" y="f21"/>
                    </a:cubicBezTo>
                    <a:cubicBezTo>
                      <a:pt x="f22" y="f23"/>
                      <a:pt x="f18" y="f24"/>
                      <a:pt x="f18" y="f25"/>
                    </a:cubicBezTo>
                    <a:cubicBezTo>
                      <a:pt x="f18" y="f26"/>
                      <a:pt x="f8" y="f26"/>
                      <a:pt x="f12" y="f27"/>
                    </a:cubicBezTo>
                    <a:cubicBezTo>
                      <a:pt x="f13" y="f28"/>
                      <a:pt x="f13" y="f29"/>
                      <a:pt x="f18" y="f28"/>
                    </a:cubicBezTo>
                    <a:cubicBezTo>
                      <a:pt x="f22" y="f27"/>
                      <a:pt x="f22" y="f28"/>
                      <a:pt x="f30" y="f28"/>
                    </a:cubicBezTo>
                    <a:cubicBezTo>
                      <a:pt x="f31" y="f27"/>
                      <a:pt x="f31" y="f28"/>
                      <a:pt x="f32" y="f28"/>
                    </a:cubicBezTo>
                    <a:cubicBezTo>
                      <a:pt x="f33" y="f28"/>
                      <a:pt x="f33" y="f29"/>
                      <a:pt x="f34" y="f29"/>
                    </a:cubicBezTo>
                    <a:cubicBezTo>
                      <a:pt x="f35" y="f29"/>
                      <a:pt x="f33" y="f28"/>
                      <a:pt x="f36" y="f28"/>
                    </a:cubicBezTo>
                    <a:cubicBezTo>
                      <a:pt x="f37" y="f28"/>
                      <a:pt x="f37" y="f38"/>
                      <a:pt x="f39" y="f38"/>
                    </a:cubicBezTo>
                    <a:cubicBezTo>
                      <a:pt x="f40" y="f38"/>
                      <a:pt x="f39" y="f41"/>
                      <a:pt x="f40" y="f41"/>
                    </a:cubicBezTo>
                    <a:cubicBezTo>
                      <a:pt x="f42" y="f43"/>
                      <a:pt x="f40" y="f43"/>
                      <a:pt x="f42" y="f44"/>
                    </a:cubicBezTo>
                    <a:cubicBezTo>
                      <a:pt x="f45" y="f46"/>
                      <a:pt x="f42" y="f46"/>
                      <a:pt x="f47" y="f7"/>
                    </a:cubicBezTo>
                    <a:cubicBezTo>
                      <a:pt x="f48" y="f49"/>
                      <a:pt x="f48" y="f43"/>
                      <a:pt x="f50" y="f43"/>
                    </a:cubicBezTo>
                    <a:cubicBezTo>
                      <a:pt x="f51" y="f43"/>
                      <a:pt x="f51" y="f41"/>
                      <a:pt x="f52" y="f41"/>
                    </a:cubicBezTo>
                    <a:cubicBezTo>
                      <a:pt x="f53" y="f41"/>
                      <a:pt x="f53" y="f54"/>
                      <a:pt x="f55" y="f44"/>
                    </a:cubicBezTo>
                    <a:cubicBezTo>
                      <a:pt x="f56" y="f54"/>
                      <a:pt x="f57" y="f54"/>
                      <a:pt x="f58" y="f54"/>
                    </a:cubicBezTo>
                    <a:cubicBezTo>
                      <a:pt x="f59" y="f54"/>
                      <a:pt x="f58" y="f43"/>
                      <a:pt x="f60" y="f43"/>
                    </a:cubicBezTo>
                    <a:cubicBezTo>
                      <a:pt x="f61" y="f43"/>
                      <a:pt x="f59" y="f54"/>
                      <a:pt x="f61" y="f54"/>
                    </a:cubicBezTo>
                    <a:cubicBezTo>
                      <a:pt x="f62" y="f54"/>
                      <a:pt x="f20" y="f54"/>
                      <a:pt x="f20" y="f54"/>
                    </a:cubicBezTo>
                    <a:cubicBezTo>
                      <a:pt x="f63" y="f27"/>
                      <a:pt x="f63" y="f27"/>
                      <a:pt x="f63" y="f27"/>
                    </a:cubicBezTo>
                    <a:cubicBezTo>
                      <a:pt x="f21" y="f28"/>
                      <a:pt x="f20" y="f28"/>
                      <a:pt x="f20" y="f26"/>
                    </a:cubicBezTo>
                    <a:cubicBezTo>
                      <a:pt x="f17" y="f64"/>
                      <a:pt x="f17" y="f39"/>
                      <a:pt x="f17" y="f39"/>
                    </a:cubicBezTo>
                    <a:cubicBezTo>
                      <a:pt x="f6" y="f39"/>
                      <a:pt x="f6" y="f39"/>
                      <a:pt x="f6" y="f39"/>
                    </a:cubicBezTo>
                    <a:cubicBezTo>
                      <a:pt x="f9" y="f5"/>
                      <a:pt x="f9" y="f5"/>
                      <a:pt x="f9" y="f5"/>
                    </a:cubicBezTo>
                    <a:cubicBezTo>
                      <a:pt x="f9" y="f32"/>
                      <a:pt x="f9" y="f32"/>
                      <a:pt x="f9" y="f32"/>
                    </a:cubicBezTo>
                    <a:cubicBezTo>
                      <a:pt x="f50" y="f32"/>
                      <a:pt x="f50" y="f32"/>
                      <a:pt x="f50" y="f32"/>
                    </a:cubicBezTo>
                    <a:cubicBezTo>
                      <a:pt x="f50" y="f32"/>
                      <a:pt x="f48" y="f45"/>
                      <a:pt x="f48" y="f50"/>
                    </a:cubicBezTo>
                    <a:cubicBezTo>
                      <a:pt x="f48" y="f65"/>
                      <a:pt x="f42" y="f50"/>
                      <a:pt x="f42" y="f56"/>
                    </a:cubicBezTo>
                    <a:cubicBezTo>
                      <a:pt x="f42" y="f61"/>
                      <a:pt x="f42" y="f61"/>
                      <a:pt x="f42" y="f61"/>
                    </a:cubicBezTo>
                    <a:cubicBezTo>
                      <a:pt x="f42" y="f61"/>
                      <a:pt x="f30" y="f61"/>
                      <a:pt x="f18" y="f61"/>
                    </a:cubicBezTo>
                    <a:cubicBezTo>
                      <a:pt x="f8" y="f61"/>
                      <a:pt x="f8" y="f6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55" name="Freeform 160">
                <a:extLst>
                  <a:ext uri="{FF2B5EF4-FFF2-40B4-BE49-F238E27FC236}">
                    <a16:creationId xmlns:a16="http://schemas.microsoft.com/office/drawing/2014/main" id="{CEE08F5F-141C-CA5A-CF02-F856BB5C5753}"/>
                  </a:ext>
                </a:extLst>
              </p:cNvPr>
              <p:cNvSpPr/>
              <p:nvPr/>
            </p:nvSpPr>
            <p:spPr>
              <a:xfrm>
                <a:off x="6661586" y="4041483"/>
                <a:ext cx="201085" cy="170352"/>
              </a:xfrm>
              <a:custGeom>
                <a:avLst/>
                <a:gdLst>
                  <a:gd name="f0" fmla="val 10800000"/>
                  <a:gd name="f1" fmla="val 5400000"/>
                  <a:gd name="f2" fmla="val 180"/>
                  <a:gd name="f3" fmla="val w"/>
                  <a:gd name="f4" fmla="val h"/>
                  <a:gd name="f5" fmla="val 0"/>
                  <a:gd name="f6" fmla="val 38"/>
                  <a:gd name="f7" fmla="val 35"/>
                  <a:gd name="f8" fmla="val 27"/>
                  <a:gd name="f9" fmla="val 2"/>
                  <a:gd name="f10" fmla="val 5"/>
                  <a:gd name="f11" fmla="val 8"/>
                  <a:gd name="f12" fmla="val 30"/>
                  <a:gd name="f13" fmla="val 9"/>
                  <a:gd name="f14" fmla="val 32"/>
                  <a:gd name="f15" fmla="val 10"/>
                  <a:gd name="f16" fmla="val 11"/>
                  <a:gd name="f17" fmla="val 29"/>
                  <a:gd name="f18" fmla="val 12"/>
                  <a:gd name="f19" fmla="val 31"/>
                  <a:gd name="f20" fmla="val 13"/>
                  <a:gd name="f21" fmla="val 17"/>
                  <a:gd name="f22" fmla="val 15"/>
                  <a:gd name="f23" fmla="val 36"/>
                  <a:gd name="f24" fmla="val 16"/>
                  <a:gd name="f25" fmla="val 34"/>
                  <a:gd name="f26" fmla="val 37"/>
                  <a:gd name="f27" fmla="val 19"/>
                  <a:gd name="f28" fmla="val 21"/>
                  <a:gd name="f29" fmla="val 33"/>
                  <a:gd name="f30" fmla="val 20"/>
                  <a:gd name="f31" fmla="val 22"/>
                  <a:gd name="f32" fmla="val 23"/>
                  <a:gd name="f33" fmla="val 24"/>
                  <a:gd name="f34" fmla="val 28"/>
                  <a:gd name="f35" fmla="val 25"/>
                  <a:gd name="f36" fmla="val 26"/>
                  <a:gd name="f37" fmla="val 14"/>
                  <a:gd name="f38" fmla="val 7"/>
                  <a:gd name="f39" fmla="val 4"/>
                  <a:gd name="f40" fmla="val 1"/>
                  <a:gd name="f41" fmla="val 3"/>
                  <a:gd name="f42" fmla="val 6"/>
                  <a:gd name="f43" fmla="val 18"/>
                  <a:gd name="f44" fmla="+- 0 0 -90"/>
                  <a:gd name="f45" fmla="*/ f3 1 38"/>
                  <a:gd name="f46" fmla="*/ f4 1 35"/>
                  <a:gd name="f47" fmla="+- f7 0 f5"/>
                  <a:gd name="f48" fmla="+- f6 0 f5"/>
                  <a:gd name="f49" fmla="*/ f44 f0 1"/>
                  <a:gd name="f50" fmla="*/ f48 1 38"/>
                  <a:gd name="f51" fmla="*/ f47 1 35"/>
                  <a:gd name="f52" fmla="*/ f49 1 f2"/>
                  <a:gd name="f53" fmla="*/ 27 1 f50"/>
                  <a:gd name="f54" fmla="*/ 2 1 f51"/>
                  <a:gd name="f55" fmla="*/ 30 1 f50"/>
                  <a:gd name="f56" fmla="*/ 9 1 f51"/>
                  <a:gd name="f57" fmla="*/ 11 1 f51"/>
                  <a:gd name="f58" fmla="*/ 31 1 f50"/>
                  <a:gd name="f59" fmla="*/ 13 1 f51"/>
                  <a:gd name="f60" fmla="*/ 36 1 f50"/>
                  <a:gd name="f61" fmla="*/ 16 1 f51"/>
                  <a:gd name="f62" fmla="*/ 37 1 f50"/>
                  <a:gd name="f63" fmla="*/ 19 1 f51"/>
                  <a:gd name="f64" fmla="*/ 33 1 f50"/>
                  <a:gd name="f65" fmla="*/ 22 1 f51"/>
                  <a:gd name="f66" fmla="*/ 24 1 f51"/>
                  <a:gd name="f67" fmla="*/ 25 1 f51"/>
                  <a:gd name="f68" fmla="*/ 26 1 f50"/>
                  <a:gd name="f69" fmla="*/ 23 1 f50"/>
                  <a:gd name="f70" fmla="*/ 14 1 f50"/>
                  <a:gd name="f71" fmla="*/ 26 1 f51"/>
                  <a:gd name="f72" fmla="*/ 13 1 f50"/>
                  <a:gd name="f73" fmla="*/ 29 1 f51"/>
                  <a:gd name="f74" fmla="*/ 32 1 f51"/>
                  <a:gd name="f75" fmla="*/ 35 1 f51"/>
                  <a:gd name="f76" fmla="*/ 11 1 f50"/>
                  <a:gd name="f77" fmla="*/ 33 1 f51"/>
                  <a:gd name="f78" fmla="*/ 7 1 f50"/>
                  <a:gd name="f79" fmla="*/ 4 1 f50"/>
                  <a:gd name="f80" fmla="*/ 34 1 f51"/>
                  <a:gd name="f81" fmla="*/ 1 1 f50"/>
                  <a:gd name="f82" fmla="*/ 30 1 f51"/>
                  <a:gd name="f83" fmla="*/ 3 1 f50"/>
                  <a:gd name="f84" fmla="*/ 20 1 f51"/>
                  <a:gd name="f85" fmla="*/ 8 1 f50"/>
                  <a:gd name="f86" fmla="*/ 15 1 f51"/>
                  <a:gd name="f87" fmla="*/ 9 1 f50"/>
                  <a:gd name="f88" fmla="*/ 12 1 f51"/>
                  <a:gd name="f89" fmla="*/ 8 1 f51"/>
                  <a:gd name="f90" fmla="*/ 17 1 f50"/>
                  <a:gd name="f91" fmla="*/ 6 1 f51"/>
                  <a:gd name="f92" fmla="*/ 19 1 f50"/>
                  <a:gd name="f93" fmla="*/ 4 1 f51"/>
                  <a:gd name="f94" fmla="*/ 1 1 f51"/>
                  <a:gd name="f95" fmla="*/ 0 1 f50"/>
                  <a:gd name="f96" fmla="*/ f6 1 f50"/>
                  <a:gd name="f97" fmla="*/ 0 1 f51"/>
                  <a:gd name="f98" fmla="*/ f7 1 f51"/>
                  <a:gd name="f99" fmla="+- f52 0 f1"/>
                  <a:gd name="f100" fmla="*/ f95 f45 1"/>
                  <a:gd name="f101" fmla="*/ f96 f45 1"/>
                  <a:gd name="f102" fmla="*/ f98 f46 1"/>
                  <a:gd name="f103" fmla="*/ f97 f46 1"/>
                  <a:gd name="f104" fmla="*/ f53 f45 1"/>
                  <a:gd name="f105" fmla="*/ f54 f46 1"/>
                  <a:gd name="f106" fmla="*/ f55 f45 1"/>
                  <a:gd name="f107" fmla="*/ f56 f46 1"/>
                  <a:gd name="f108" fmla="*/ f57 f46 1"/>
                  <a:gd name="f109" fmla="*/ f58 f45 1"/>
                  <a:gd name="f110" fmla="*/ f59 f46 1"/>
                  <a:gd name="f111" fmla="*/ f60 f45 1"/>
                  <a:gd name="f112" fmla="*/ f61 f46 1"/>
                  <a:gd name="f113" fmla="*/ f62 f45 1"/>
                  <a:gd name="f114" fmla="*/ f63 f46 1"/>
                  <a:gd name="f115" fmla="*/ f64 f45 1"/>
                  <a:gd name="f116" fmla="*/ f65 f46 1"/>
                  <a:gd name="f117" fmla="*/ f66 f46 1"/>
                  <a:gd name="f118" fmla="*/ f67 f46 1"/>
                  <a:gd name="f119" fmla="*/ f68 f45 1"/>
                  <a:gd name="f120" fmla="*/ f69 f45 1"/>
                  <a:gd name="f121" fmla="*/ f70 f45 1"/>
                  <a:gd name="f122" fmla="*/ f71 f46 1"/>
                  <a:gd name="f123" fmla="*/ f72 f45 1"/>
                  <a:gd name="f124" fmla="*/ f73 f46 1"/>
                  <a:gd name="f125" fmla="*/ f74 f46 1"/>
                  <a:gd name="f126" fmla="*/ f75 f46 1"/>
                  <a:gd name="f127" fmla="*/ f76 f45 1"/>
                  <a:gd name="f128" fmla="*/ f77 f46 1"/>
                  <a:gd name="f129" fmla="*/ f78 f45 1"/>
                  <a:gd name="f130" fmla="*/ f79 f45 1"/>
                  <a:gd name="f131" fmla="*/ f80 f46 1"/>
                  <a:gd name="f132" fmla="*/ f81 f45 1"/>
                  <a:gd name="f133" fmla="*/ f82 f46 1"/>
                  <a:gd name="f134" fmla="*/ f83 f45 1"/>
                  <a:gd name="f135" fmla="*/ f84 f46 1"/>
                  <a:gd name="f136" fmla="*/ f85 f45 1"/>
                  <a:gd name="f137" fmla="*/ f86 f46 1"/>
                  <a:gd name="f138" fmla="*/ f87 f45 1"/>
                  <a:gd name="f139" fmla="*/ f88 f46 1"/>
                  <a:gd name="f140" fmla="*/ f89 f46 1"/>
                  <a:gd name="f141" fmla="*/ f90 f45 1"/>
                  <a:gd name="f142" fmla="*/ f91 f46 1"/>
                  <a:gd name="f143" fmla="*/ f92 f45 1"/>
                  <a:gd name="f144" fmla="*/ f93 f46 1"/>
                  <a:gd name="f145" fmla="*/ f94 f46 1"/>
                </a:gdLst>
                <a:ahLst/>
                <a:cxnLst>
                  <a:cxn ang="3cd4">
                    <a:pos x="hc" y="t"/>
                  </a:cxn>
                  <a:cxn ang="0">
                    <a:pos x="r" y="vc"/>
                  </a:cxn>
                  <a:cxn ang="cd4">
                    <a:pos x="hc" y="b"/>
                  </a:cxn>
                  <a:cxn ang="cd2">
                    <a:pos x="l" y="vc"/>
                  </a:cxn>
                  <a:cxn ang="f99">
                    <a:pos x="f104" y="f105"/>
                  </a:cxn>
                  <a:cxn ang="f99">
                    <a:pos x="f106" y="f107"/>
                  </a:cxn>
                  <a:cxn ang="f99">
                    <a:pos x="f106" y="f108"/>
                  </a:cxn>
                  <a:cxn ang="f99">
                    <a:pos x="f109" y="f110"/>
                  </a:cxn>
                  <a:cxn ang="f99">
                    <a:pos x="f111" y="f112"/>
                  </a:cxn>
                  <a:cxn ang="f99">
                    <a:pos x="f113" y="f114"/>
                  </a:cxn>
                  <a:cxn ang="f99">
                    <a:pos x="f115" y="f116"/>
                  </a:cxn>
                  <a:cxn ang="f99">
                    <a:pos x="f109" y="f117"/>
                  </a:cxn>
                  <a:cxn ang="f99">
                    <a:pos x="f106" y="f118"/>
                  </a:cxn>
                  <a:cxn ang="f99">
                    <a:pos x="f119" y="f118"/>
                  </a:cxn>
                  <a:cxn ang="f99">
                    <a:pos x="f120" y="f118"/>
                  </a:cxn>
                  <a:cxn ang="f99">
                    <a:pos x="f121" y="f122"/>
                  </a:cxn>
                  <a:cxn ang="f99">
                    <a:pos x="f123" y="f124"/>
                  </a:cxn>
                  <a:cxn ang="f99">
                    <a:pos x="f123" y="f125"/>
                  </a:cxn>
                  <a:cxn ang="f99">
                    <a:pos x="f121" y="f126"/>
                  </a:cxn>
                  <a:cxn ang="f99">
                    <a:pos x="f127" y="f128"/>
                  </a:cxn>
                  <a:cxn ang="f99">
                    <a:pos x="f129" y="f128"/>
                  </a:cxn>
                  <a:cxn ang="f99">
                    <a:pos x="f130" y="f131"/>
                  </a:cxn>
                  <a:cxn ang="f99">
                    <a:pos x="f132" y="f133"/>
                  </a:cxn>
                  <a:cxn ang="f99">
                    <a:pos x="f134" y="f116"/>
                  </a:cxn>
                  <a:cxn ang="f99">
                    <a:pos x="f134" y="f135"/>
                  </a:cxn>
                  <a:cxn ang="f99">
                    <a:pos x="f136" y="f137"/>
                  </a:cxn>
                  <a:cxn ang="f99">
                    <a:pos x="f138" y="f139"/>
                  </a:cxn>
                  <a:cxn ang="f99">
                    <a:pos x="f123" y="f140"/>
                  </a:cxn>
                  <a:cxn ang="f99">
                    <a:pos x="f141" y="f142"/>
                  </a:cxn>
                  <a:cxn ang="f99">
                    <a:pos x="f143" y="f144"/>
                  </a:cxn>
                  <a:cxn ang="f99">
                    <a:pos x="f120" y="f145"/>
                  </a:cxn>
                  <a:cxn ang="f99">
                    <a:pos x="f104" y="f105"/>
                  </a:cxn>
                </a:cxnLst>
                <a:rect l="f100" t="f103" r="f101" b="f102"/>
                <a:pathLst>
                  <a:path w="38" h="35">
                    <a:moveTo>
                      <a:pt x="f8" y="f9"/>
                    </a:moveTo>
                    <a:cubicBezTo>
                      <a:pt x="f8" y="f10"/>
                      <a:pt x="f8" y="f11"/>
                      <a:pt x="f12" y="f13"/>
                    </a:cubicBezTo>
                    <a:cubicBezTo>
                      <a:pt x="f14" y="f15"/>
                      <a:pt x="f12" y="f15"/>
                      <a:pt x="f12" y="f16"/>
                    </a:cubicBezTo>
                    <a:cubicBezTo>
                      <a:pt x="f17" y="f18"/>
                      <a:pt x="f17" y="f16"/>
                      <a:pt x="f19" y="f20"/>
                    </a:cubicBezTo>
                    <a:cubicBezTo>
                      <a:pt x="f7" y="f21"/>
                      <a:pt x="f7" y="f22"/>
                      <a:pt x="f23" y="f24"/>
                    </a:cubicBezTo>
                    <a:cubicBezTo>
                      <a:pt x="f6" y="f21"/>
                      <a:pt x="f25" y="f22"/>
                      <a:pt x="f26" y="f27"/>
                    </a:cubicBezTo>
                    <a:cubicBezTo>
                      <a:pt x="f7" y="f28"/>
                      <a:pt x="f29" y="f30"/>
                      <a:pt x="f29" y="f31"/>
                    </a:cubicBezTo>
                    <a:cubicBezTo>
                      <a:pt x="f14" y="f32"/>
                      <a:pt x="f19" y="f32"/>
                      <a:pt x="f19" y="f33"/>
                    </a:cubicBezTo>
                    <a:cubicBezTo>
                      <a:pt x="f19" y="f34"/>
                      <a:pt x="f14" y="f33"/>
                      <a:pt x="f12" y="f35"/>
                    </a:cubicBezTo>
                    <a:cubicBezTo>
                      <a:pt x="f34" y="f36"/>
                      <a:pt x="f12" y="f35"/>
                      <a:pt x="f36" y="f35"/>
                    </a:cubicBezTo>
                    <a:cubicBezTo>
                      <a:pt x="f33" y="f35"/>
                      <a:pt x="f33" y="f33"/>
                      <a:pt x="f32" y="f35"/>
                    </a:cubicBezTo>
                    <a:cubicBezTo>
                      <a:pt x="f31" y="f36"/>
                      <a:pt x="f27" y="f35"/>
                      <a:pt x="f37" y="f36"/>
                    </a:cubicBezTo>
                    <a:cubicBezTo>
                      <a:pt x="f20" y="f36"/>
                      <a:pt x="f18" y="f34"/>
                      <a:pt x="f20" y="f17"/>
                    </a:cubicBezTo>
                    <a:cubicBezTo>
                      <a:pt x="f37" y="f12"/>
                      <a:pt x="f20" y="f12"/>
                      <a:pt x="f20" y="f14"/>
                    </a:cubicBezTo>
                    <a:cubicBezTo>
                      <a:pt x="f37" y="f25"/>
                      <a:pt x="f22" y="f25"/>
                      <a:pt x="f37" y="f7"/>
                    </a:cubicBezTo>
                    <a:cubicBezTo>
                      <a:pt x="f18" y="f25"/>
                      <a:pt x="f18" y="f29"/>
                      <a:pt x="f16" y="f29"/>
                    </a:cubicBezTo>
                    <a:cubicBezTo>
                      <a:pt x="f15" y="f25"/>
                      <a:pt x="f13" y="f29"/>
                      <a:pt x="f38" y="f29"/>
                    </a:cubicBezTo>
                    <a:cubicBezTo>
                      <a:pt x="f10" y="f25"/>
                      <a:pt x="f39" y="f25"/>
                      <a:pt x="f39" y="f25"/>
                    </a:cubicBezTo>
                    <a:cubicBezTo>
                      <a:pt x="f9" y="f14"/>
                      <a:pt x="f39" y="f19"/>
                      <a:pt x="f40" y="f12"/>
                    </a:cubicBezTo>
                    <a:cubicBezTo>
                      <a:pt x="f40" y="f31"/>
                      <a:pt x="f41" y="f35"/>
                      <a:pt x="f41" y="f31"/>
                    </a:cubicBezTo>
                    <a:cubicBezTo>
                      <a:pt x="f41" y="f28"/>
                      <a:pt x="f5" y="f31"/>
                      <a:pt x="f41" y="f30"/>
                    </a:cubicBezTo>
                    <a:cubicBezTo>
                      <a:pt x="f42" y="f43"/>
                      <a:pt x="f13" y="f24"/>
                      <a:pt x="f11" y="f22"/>
                    </a:cubicBezTo>
                    <a:cubicBezTo>
                      <a:pt x="f38" y="f20"/>
                      <a:pt x="f16" y="f37"/>
                      <a:pt x="f13" y="f18"/>
                    </a:cubicBezTo>
                    <a:cubicBezTo>
                      <a:pt x="f13" y="f16"/>
                      <a:pt x="f15" y="f38"/>
                      <a:pt x="f20" y="f11"/>
                    </a:cubicBezTo>
                    <a:cubicBezTo>
                      <a:pt x="f22" y="f13"/>
                      <a:pt x="f43" y="f38"/>
                      <a:pt x="f21" y="f42"/>
                    </a:cubicBezTo>
                    <a:cubicBezTo>
                      <a:pt x="f37" y="f10"/>
                      <a:pt x="f43" y="f42"/>
                      <a:pt x="f27" y="f39"/>
                    </a:cubicBezTo>
                    <a:cubicBezTo>
                      <a:pt x="f28" y="f5"/>
                      <a:pt x="f31" y="f41"/>
                      <a:pt x="f32" y="f40"/>
                    </a:cubicBezTo>
                    <a:cubicBezTo>
                      <a:pt x="f33" y="f5"/>
                      <a:pt x="f32" y="f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56" name="Mali">
                <a:extLst>
                  <a:ext uri="{FF2B5EF4-FFF2-40B4-BE49-F238E27FC236}">
                    <a16:creationId xmlns:a16="http://schemas.microsoft.com/office/drawing/2014/main" id="{20DC548A-958A-B968-56E4-7AE00127E75C}"/>
                  </a:ext>
                </a:extLst>
              </p:cNvPr>
              <p:cNvSpPr/>
              <p:nvPr/>
            </p:nvSpPr>
            <p:spPr>
              <a:xfrm>
                <a:off x="6489880" y="3731949"/>
                <a:ext cx="415722" cy="465347"/>
              </a:xfrm>
              <a:custGeom>
                <a:avLst/>
                <a:gdLst>
                  <a:gd name="f0" fmla="val 10800000"/>
                  <a:gd name="f1" fmla="val 5400000"/>
                  <a:gd name="f2" fmla="val 180"/>
                  <a:gd name="f3" fmla="val w"/>
                  <a:gd name="f4" fmla="val h"/>
                  <a:gd name="f5" fmla="val 0"/>
                  <a:gd name="f6" fmla="val 78"/>
                  <a:gd name="f7" fmla="val 95"/>
                  <a:gd name="f8" fmla="val 33"/>
                  <a:gd name="f9" fmla="val 93"/>
                  <a:gd name="f10" fmla="val 85"/>
                  <a:gd name="f11" fmla="val 35"/>
                  <a:gd name="f12" fmla="val 88"/>
                  <a:gd name="f13" fmla="val 84"/>
                  <a:gd name="f14" fmla="val 32"/>
                  <a:gd name="f15" fmla="val 83"/>
                  <a:gd name="f16" fmla="val 38"/>
                  <a:gd name="f17" fmla="val 81"/>
                  <a:gd name="f18" fmla="val 41"/>
                  <a:gd name="f19" fmla="val 79"/>
                  <a:gd name="f20" fmla="val 40"/>
                  <a:gd name="f21" fmla="val 39"/>
                  <a:gd name="f22" fmla="val 76"/>
                  <a:gd name="f23" fmla="val 43"/>
                  <a:gd name="f24" fmla="val 77"/>
                  <a:gd name="f25" fmla="val 75"/>
                  <a:gd name="f26" fmla="val 74"/>
                  <a:gd name="f27" fmla="val 42"/>
                  <a:gd name="f28" fmla="val 70"/>
                  <a:gd name="f29" fmla="val 45"/>
                  <a:gd name="f30" fmla="val 71"/>
                  <a:gd name="f31" fmla="val 47"/>
                  <a:gd name="f32" fmla="val 72"/>
                  <a:gd name="f33" fmla="val 50"/>
                  <a:gd name="f34" fmla="val 49"/>
                  <a:gd name="f35" fmla="val 69"/>
                  <a:gd name="f36" fmla="val 46"/>
                  <a:gd name="f37" fmla="val 68"/>
                  <a:gd name="f38" fmla="val 51"/>
                  <a:gd name="f39" fmla="val 67"/>
                  <a:gd name="f40" fmla="val 53"/>
                  <a:gd name="f41" fmla="val 63"/>
                  <a:gd name="f42" fmla="val 54"/>
                  <a:gd name="f43" fmla="val 66"/>
                  <a:gd name="f44" fmla="val 55"/>
                  <a:gd name="f45" fmla="val 64"/>
                  <a:gd name="f46" fmla="val 56"/>
                  <a:gd name="f47" fmla="val 59"/>
                  <a:gd name="f48" fmla="val 65"/>
                  <a:gd name="f49" fmla="val 60"/>
                  <a:gd name="f50" fmla="val 61"/>
                  <a:gd name="f51" fmla="val 62"/>
                  <a:gd name="f52" fmla="val 73"/>
                  <a:gd name="f53" fmla="val 58"/>
                  <a:gd name="f54" fmla="val 52"/>
                  <a:gd name="f55" fmla="val 36"/>
                  <a:gd name="f56" fmla="val 37"/>
                  <a:gd name="f57" fmla="val 34"/>
                  <a:gd name="f58" fmla="val 30"/>
                  <a:gd name="f59" fmla="val 31"/>
                  <a:gd name="f60" fmla="val 29"/>
                  <a:gd name="f61" fmla="val 28"/>
                  <a:gd name="f62" fmla="val 27"/>
                  <a:gd name="f63" fmla="val 25"/>
                  <a:gd name="f64" fmla="val 17"/>
                  <a:gd name="f65" fmla="val 16"/>
                  <a:gd name="f66" fmla="val 14"/>
                  <a:gd name="f67" fmla="val 15"/>
                  <a:gd name="f68" fmla="val 13"/>
                  <a:gd name="f69" fmla="val 11"/>
                  <a:gd name="f70" fmla="val 9"/>
                  <a:gd name="f71" fmla="val 8"/>
                  <a:gd name="f72" fmla="val 6"/>
                  <a:gd name="f73" fmla="val 5"/>
                  <a:gd name="f74" fmla="val 4"/>
                  <a:gd name="f75" fmla="val 3"/>
                  <a:gd name="f76" fmla="val 2"/>
                  <a:gd name="f77" fmla="val 1"/>
                  <a:gd name="f78" fmla="val 80"/>
                  <a:gd name="f79" fmla="val 7"/>
                  <a:gd name="f80" fmla="val 10"/>
                  <a:gd name="f81" fmla="val 12"/>
                  <a:gd name="f82" fmla="val 19"/>
                  <a:gd name="f83" fmla="val 86"/>
                  <a:gd name="f84" fmla="val 18"/>
                  <a:gd name="f85" fmla="val 89"/>
                  <a:gd name="f86" fmla="val 91"/>
                  <a:gd name="f87" fmla="val 94"/>
                  <a:gd name="f88" fmla="val 21"/>
                  <a:gd name="f89" fmla="val 24"/>
                  <a:gd name="f90" fmla="val 90"/>
                  <a:gd name="f91" fmla="val 23"/>
                  <a:gd name="f92" fmla="val 92"/>
                  <a:gd name="f93" fmla="+- 0 0 -90"/>
                  <a:gd name="f94" fmla="*/ f3 1 78"/>
                  <a:gd name="f95" fmla="*/ f4 1 95"/>
                  <a:gd name="f96" fmla="+- f7 0 f5"/>
                  <a:gd name="f97" fmla="+- f6 0 f5"/>
                  <a:gd name="f98" fmla="*/ f93 f0 1"/>
                  <a:gd name="f99" fmla="*/ f97 1 78"/>
                  <a:gd name="f100" fmla="*/ f96 1 95"/>
                  <a:gd name="f101" fmla="*/ f98 1 f2"/>
                  <a:gd name="f102" fmla="*/ 33 1 f99"/>
                  <a:gd name="f103" fmla="*/ 93 1 f100"/>
                  <a:gd name="f104" fmla="*/ 35 1 f99"/>
                  <a:gd name="f105" fmla="*/ 85 1 f100"/>
                  <a:gd name="f106" fmla="*/ 83 1 f100"/>
                  <a:gd name="f107" fmla="*/ 40 1 f99"/>
                  <a:gd name="f108" fmla="*/ 78 1 f100"/>
                  <a:gd name="f109" fmla="*/ 41 1 f99"/>
                  <a:gd name="f110" fmla="*/ 75 1 f100"/>
                  <a:gd name="f111" fmla="*/ 45 1 f99"/>
                  <a:gd name="f112" fmla="*/ 71 1 f100"/>
                  <a:gd name="f113" fmla="*/ 49 1 f99"/>
                  <a:gd name="f114" fmla="*/ 69 1 f100"/>
                  <a:gd name="f115" fmla="*/ 51 1 f99"/>
                  <a:gd name="f116" fmla="*/ 67 1 f100"/>
                  <a:gd name="f117" fmla="*/ 55 1 f99"/>
                  <a:gd name="f118" fmla="*/ 64 1 f100"/>
                  <a:gd name="f119" fmla="*/ 59 1 f99"/>
                  <a:gd name="f120" fmla="*/ 65 1 f100"/>
                  <a:gd name="f121" fmla="*/ 61 1 f99"/>
                  <a:gd name="f122" fmla="*/ 64 1 f99"/>
                  <a:gd name="f123" fmla="*/ 62 1 f100"/>
                  <a:gd name="f124" fmla="*/ 72 1 f99"/>
                  <a:gd name="f125" fmla="*/ 60 1 f100"/>
                  <a:gd name="f126" fmla="*/ 77 1 f99"/>
                  <a:gd name="f127" fmla="*/ 56 1 f100"/>
                  <a:gd name="f128" fmla="*/ 52 1 f100"/>
                  <a:gd name="f129" fmla="*/ 78 1 f99"/>
                  <a:gd name="f130" fmla="*/ 49 1 f100"/>
                  <a:gd name="f131" fmla="*/ 36 1 f100"/>
                  <a:gd name="f132" fmla="*/ 73 1 f99"/>
                  <a:gd name="f133" fmla="*/ 38 1 f100"/>
                  <a:gd name="f134" fmla="*/ 74 1 f99"/>
                  <a:gd name="f135" fmla="*/ 33 1 f100"/>
                  <a:gd name="f136" fmla="*/ 32 1 f100"/>
                  <a:gd name="f137" fmla="*/ 70 1 f99"/>
                  <a:gd name="f138" fmla="*/ 30 1 f100"/>
                  <a:gd name="f139" fmla="*/ 29 1 f100"/>
                  <a:gd name="f140" fmla="*/ 67 1 f99"/>
                  <a:gd name="f141" fmla="*/ 27 1 f100"/>
                  <a:gd name="f142" fmla="*/ 0 1 f100"/>
                  <a:gd name="f143" fmla="*/ 30 1 f99"/>
                  <a:gd name="f144" fmla="*/ 31 1 f99"/>
                  <a:gd name="f145" fmla="*/ 50 1 f100"/>
                  <a:gd name="f146" fmla="*/ 54 1 f100"/>
                  <a:gd name="f147" fmla="*/ 16 1 f99"/>
                  <a:gd name="f148" fmla="*/ 15 1 f99"/>
                  <a:gd name="f149" fmla="*/ 59 1 f100"/>
                  <a:gd name="f150" fmla="*/ 13 1 f99"/>
                  <a:gd name="f151" fmla="*/ 8 1 f99"/>
                  <a:gd name="f152" fmla="*/ 61 1 f100"/>
                  <a:gd name="f153" fmla="*/ 5 1 f99"/>
                  <a:gd name="f154" fmla="*/ 58 1 f100"/>
                  <a:gd name="f155" fmla="*/ 3 1 f99"/>
                  <a:gd name="f156" fmla="*/ 0 1 f99"/>
                  <a:gd name="f157" fmla="*/ 1 1 f99"/>
                  <a:gd name="f158" fmla="*/ 68 1 f100"/>
                  <a:gd name="f159" fmla="*/ 72 1 f100"/>
                  <a:gd name="f160" fmla="*/ 80 1 f100"/>
                  <a:gd name="f161" fmla="*/ 7 1 f99"/>
                  <a:gd name="f162" fmla="*/ 81 1 f100"/>
                  <a:gd name="f163" fmla="*/ 10 1 f99"/>
                  <a:gd name="f164" fmla="*/ 12 1 f99"/>
                  <a:gd name="f165" fmla="*/ 14 1 f99"/>
                  <a:gd name="f166" fmla="*/ 17 1 f99"/>
                  <a:gd name="f167" fmla="*/ 89 1 f100"/>
                  <a:gd name="f168" fmla="*/ 19 1 f99"/>
                  <a:gd name="f169" fmla="*/ 91 1 f100"/>
                  <a:gd name="f170" fmla="*/ 21 1 f99"/>
                  <a:gd name="f171" fmla="*/ 94 1 f100"/>
                  <a:gd name="f172" fmla="*/ 25 1 f99"/>
                  <a:gd name="f173" fmla="*/ 92 1 f100"/>
                  <a:gd name="f174" fmla="*/ f6 1 f99"/>
                  <a:gd name="f175" fmla="*/ f7 1 f100"/>
                  <a:gd name="f176" fmla="+- f101 0 f1"/>
                  <a:gd name="f177" fmla="*/ f156 f94 1"/>
                  <a:gd name="f178" fmla="*/ f174 f94 1"/>
                  <a:gd name="f179" fmla="*/ f175 f95 1"/>
                  <a:gd name="f180" fmla="*/ f142 f95 1"/>
                  <a:gd name="f181" fmla="*/ f102 f94 1"/>
                  <a:gd name="f182" fmla="*/ f103 f95 1"/>
                  <a:gd name="f183" fmla="*/ f104 f94 1"/>
                  <a:gd name="f184" fmla="*/ f105 f95 1"/>
                  <a:gd name="f185" fmla="*/ f106 f95 1"/>
                  <a:gd name="f186" fmla="*/ f107 f94 1"/>
                  <a:gd name="f187" fmla="*/ f108 f95 1"/>
                  <a:gd name="f188" fmla="*/ f109 f94 1"/>
                  <a:gd name="f189" fmla="*/ f110 f95 1"/>
                  <a:gd name="f190" fmla="*/ f111 f94 1"/>
                  <a:gd name="f191" fmla="*/ f112 f95 1"/>
                  <a:gd name="f192" fmla="*/ f113 f94 1"/>
                  <a:gd name="f193" fmla="*/ f114 f95 1"/>
                  <a:gd name="f194" fmla="*/ f115 f94 1"/>
                  <a:gd name="f195" fmla="*/ f116 f95 1"/>
                  <a:gd name="f196" fmla="*/ f117 f94 1"/>
                  <a:gd name="f197" fmla="*/ f118 f95 1"/>
                  <a:gd name="f198" fmla="*/ f119 f94 1"/>
                  <a:gd name="f199" fmla="*/ f120 f95 1"/>
                  <a:gd name="f200" fmla="*/ f121 f94 1"/>
                  <a:gd name="f201" fmla="*/ f122 f94 1"/>
                  <a:gd name="f202" fmla="*/ f123 f95 1"/>
                  <a:gd name="f203" fmla="*/ f124 f94 1"/>
                  <a:gd name="f204" fmla="*/ f125 f95 1"/>
                  <a:gd name="f205" fmla="*/ f126 f94 1"/>
                  <a:gd name="f206" fmla="*/ f127 f95 1"/>
                  <a:gd name="f207" fmla="*/ f128 f95 1"/>
                  <a:gd name="f208" fmla="*/ f129 f94 1"/>
                  <a:gd name="f209" fmla="*/ f130 f95 1"/>
                  <a:gd name="f210" fmla="*/ f131 f95 1"/>
                  <a:gd name="f211" fmla="*/ f132 f94 1"/>
                  <a:gd name="f212" fmla="*/ f133 f95 1"/>
                  <a:gd name="f213" fmla="*/ f134 f94 1"/>
                  <a:gd name="f214" fmla="*/ f135 f95 1"/>
                  <a:gd name="f215" fmla="*/ f136 f95 1"/>
                  <a:gd name="f216" fmla="*/ f137 f94 1"/>
                  <a:gd name="f217" fmla="*/ f138 f95 1"/>
                  <a:gd name="f218" fmla="*/ f139 f95 1"/>
                  <a:gd name="f219" fmla="*/ f140 f94 1"/>
                  <a:gd name="f220" fmla="*/ f141 f95 1"/>
                  <a:gd name="f221" fmla="*/ f143 f94 1"/>
                  <a:gd name="f222" fmla="*/ f144 f94 1"/>
                  <a:gd name="f223" fmla="*/ f145 f95 1"/>
                  <a:gd name="f224" fmla="*/ f146 f95 1"/>
                  <a:gd name="f225" fmla="*/ f147 f94 1"/>
                  <a:gd name="f226" fmla="*/ f148 f94 1"/>
                  <a:gd name="f227" fmla="*/ f149 f95 1"/>
                  <a:gd name="f228" fmla="*/ f150 f94 1"/>
                  <a:gd name="f229" fmla="*/ f151 f94 1"/>
                  <a:gd name="f230" fmla="*/ f152 f95 1"/>
                  <a:gd name="f231" fmla="*/ f153 f94 1"/>
                  <a:gd name="f232" fmla="*/ f154 f95 1"/>
                  <a:gd name="f233" fmla="*/ f155 f94 1"/>
                  <a:gd name="f234" fmla="*/ f157 f94 1"/>
                  <a:gd name="f235" fmla="*/ f158 f95 1"/>
                  <a:gd name="f236" fmla="*/ f159 f95 1"/>
                  <a:gd name="f237" fmla="*/ f160 f95 1"/>
                  <a:gd name="f238" fmla="*/ f161 f94 1"/>
                  <a:gd name="f239" fmla="*/ f162 f95 1"/>
                  <a:gd name="f240" fmla="*/ f163 f94 1"/>
                  <a:gd name="f241" fmla="*/ f164 f94 1"/>
                  <a:gd name="f242" fmla="*/ f165 f94 1"/>
                  <a:gd name="f243" fmla="*/ f166 f94 1"/>
                  <a:gd name="f244" fmla="*/ f167 f95 1"/>
                  <a:gd name="f245" fmla="*/ f168 f94 1"/>
                  <a:gd name="f246" fmla="*/ f169 f95 1"/>
                  <a:gd name="f247" fmla="*/ f170 f94 1"/>
                  <a:gd name="f248" fmla="*/ f171 f95 1"/>
                  <a:gd name="f249" fmla="*/ f172 f94 1"/>
                  <a:gd name="f250" fmla="*/ f173 f95 1"/>
                </a:gdLst>
                <a:ahLst/>
                <a:cxnLst>
                  <a:cxn ang="3cd4">
                    <a:pos x="hc" y="t"/>
                  </a:cxn>
                  <a:cxn ang="0">
                    <a:pos x="r" y="vc"/>
                  </a:cxn>
                  <a:cxn ang="cd4">
                    <a:pos x="hc" y="b"/>
                  </a:cxn>
                  <a:cxn ang="cd2">
                    <a:pos x="l" y="vc"/>
                  </a:cxn>
                  <a:cxn ang="f176">
                    <a:pos x="f181" y="f182"/>
                  </a:cxn>
                  <a:cxn ang="f176">
                    <a:pos x="f183" y="f184"/>
                  </a:cxn>
                  <a:cxn ang="f176">
                    <a:pos x="f183" y="f185"/>
                  </a:cxn>
                  <a:cxn ang="f176">
                    <a:pos x="f186" y="f187"/>
                  </a:cxn>
                  <a:cxn ang="f176">
                    <a:pos x="f188" y="f189"/>
                  </a:cxn>
                  <a:cxn ang="f176">
                    <a:pos x="f190" y="f191"/>
                  </a:cxn>
                  <a:cxn ang="f176">
                    <a:pos x="f192" y="f193"/>
                  </a:cxn>
                  <a:cxn ang="f176">
                    <a:pos x="f194" y="f195"/>
                  </a:cxn>
                  <a:cxn ang="f176">
                    <a:pos x="f196" y="f197"/>
                  </a:cxn>
                  <a:cxn ang="f176">
                    <a:pos x="f198" y="f199"/>
                  </a:cxn>
                  <a:cxn ang="f176">
                    <a:pos x="f200" y="f197"/>
                  </a:cxn>
                  <a:cxn ang="f176">
                    <a:pos x="f201" y="f202"/>
                  </a:cxn>
                  <a:cxn ang="f176">
                    <a:pos x="f203" y="f204"/>
                  </a:cxn>
                  <a:cxn ang="f176">
                    <a:pos x="f205" y="f206"/>
                  </a:cxn>
                  <a:cxn ang="f176">
                    <a:pos x="f205" y="f207"/>
                  </a:cxn>
                  <a:cxn ang="f176">
                    <a:pos x="f208" y="f209"/>
                  </a:cxn>
                  <a:cxn ang="f176">
                    <a:pos x="f208" y="f210"/>
                  </a:cxn>
                  <a:cxn ang="f176">
                    <a:pos x="f211" y="f212"/>
                  </a:cxn>
                  <a:cxn ang="f176">
                    <a:pos x="f213" y="f214"/>
                  </a:cxn>
                  <a:cxn ang="f176">
                    <a:pos x="f211" y="f215"/>
                  </a:cxn>
                  <a:cxn ang="f176">
                    <a:pos x="f216" y="f217"/>
                  </a:cxn>
                  <a:cxn ang="f176">
                    <a:pos x="f216" y="f218"/>
                  </a:cxn>
                  <a:cxn ang="f176">
                    <a:pos x="f219" y="f220"/>
                  </a:cxn>
                  <a:cxn ang="f176">
                    <a:pos x="f183" y="f180"/>
                  </a:cxn>
                  <a:cxn ang="f176">
                    <a:pos x="f221" y="f180"/>
                  </a:cxn>
                  <a:cxn ang="f176">
                    <a:pos x="f222" y="f223"/>
                  </a:cxn>
                  <a:cxn ang="f176">
                    <a:pos x="f181" y="f224"/>
                  </a:cxn>
                  <a:cxn ang="f176">
                    <a:pos x="f222" y="f204"/>
                  </a:cxn>
                  <a:cxn ang="f176">
                    <a:pos x="f225" y="f204"/>
                  </a:cxn>
                  <a:cxn ang="f176">
                    <a:pos x="f226" y="f227"/>
                  </a:cxn>
                  <a:cxn ang="f176">
                    <a:pos x="f228" y="f204"/>
                  </a:cxn>
                  <a:cxn ang="f176">
                    <a:pos x="f229" y="f230"/>
                  </a:cxn>
                  <a:cxn ang="f176">
                    <a:pos x="f231" y="f232"/>
                  </a:cxn>
                  <a:cxn ang="f176">
                    <a:pos x="f233" y="f227"/>
                  </a:cxn>
                  <a:cxn ang="f176">
                    <a:pos x="f177" y="f197"/>
                  </a:cxn>
                  <a:cxn ang="f176">
                    <a:pos x="f234" y="f235"/>
                  </a:cxn>
                  <a:cxn ang="f176">
                    <a:pos x="f233" y="f236"/>
                  </a:cxn>
                  <a:cxn ang="f176">
                    <a:pos x="f233" y="f237"/>
                  </a:cxn>
                  <a:cxn ang="f176">
                    <a:pos x="f231" y="f237"/>
                  </a:cxn>
                  <a:cxn ang="f176">
                    <a:pos x="f238" y="f239"/>
                  </a:cxn>
                  <a:cxn ang="f176">
                    <a:pos x="f240" y="f239"/>
                  </a:cxn>
                  <a:cxn ang="f176">
                    <a:pos x="f241" y="f239"/>
                  </a:cxn>
                  <a:cxn ang="f176">
                    <a:pos x="f242" y="f237"/>
                  </a:cxn>
                  <a:cxn ang="f176">
                    <a:pos x="f225" y="f185"/>
                  </a:cxn>
                  <a:cxn ang="f176">
                    <a:pos x="f243" y="f184"/>
                  </a:cxn>
                  <a:cxn ang="f176">
                    <a:pos x="f225" y="f244"/>
                  </a:cxn>
                  <a:cxn ang="f176">
                    <a:pos x="f245" y="f246"/>
                  </a:cxn>
                  <a:cxn ang="f176">
                    <a:pos x="f247" y="f248"/>
                  </a:cxn>
                  <a:cxn ang="f176">
                    <a:pos x="f249" y="f182"/>
                  </a:cxn>
                  <a:cxn ang="f176">
                    <a:pos x="f221" y="f250"/>
                  </a:cxn>
                  <a:cxn ang="f176">
                    <a:pos x="f181" y="f182"/>
                  </a:cxn>
                </a:cxnLst>
                <a:rect l="f177" t="f180" r="f178" b="f179"/>
                <a:pathLst>
                  <a:path w="78" h="95">
                    <a:moveTo>
                      <a:pt x="f8" y="f9"/>
                    </a:moveTo>
                    <a:cubicBezTo>
                      <a:pt x="f8" y="f10"/>
                      <a:pt x="f11" y="f12"/>
                      <a:pt x="f11" y="f10"/>
                    </a:cubicBezTo>
                    <a:cubicBezTo>
                      <a:pt x="f11" y="f13"/>
                      <a:pt x="f14" y="f10"/>
                      <a:pt x="f11" y="f15"/>
                    </a:cubicBezTo>
                    <a:cubicBezTo>
                      <a:pt x="f16" y="f17"/>
                      <a:pt x="f18" y="f19"/>
                      <a:pt x="f20" y="f6"/>
                    </a:cubicBezTo>
                    <a:cubicBezTo>
                      <a:pt x="f21" y="f22"/>
                      <a:pt x="f23" y="f24"/>
                      <a:pt x="f18" y="f25"/>
                    </a:cubicBezTo>
                    <a:cubicBezTo>
                      <a:pt x="f18" y="f26"/>
                      <a:pt x="f27" y="f28"/>
                      <a:pt x="f29" y="f30"/>
                    </a:cubicBezTo>
                    <a:cubicBezTo>
                      <a:pt x="f31" y="f32"/>
                      <a:pt x="f33" y="f28"/>
                      <a:pt x="f34" y="f35"/>
                    </a:cubicBezTo>
                    <a:cubicBezTo>
                      <a:pt x="f36" y="f37"/>
                      <a:pt x="f33" y="f35"/>
                      <a:pt x="f38" y="f39"/>
                    </a:cubicBezTo>
                    <a:cubicBezTo>
                      <a:pt x="f40" y="f41"/>
                      <a:pt x="f42" y="f43"/>
                      <a:pt x="f44" y="f45"/>
                    </a:cubicBezTo>
                    <a:cubicBezTo>
                      <a:pt x="f46" y="f41"/>
                      <a:pt x="f44" y="f41"/>
                      <a:pt x="f47" y="f48"/>
                    </a:cubicBezTo>
                    <a:cubicBezTo>
                      <a:pt x="f49" y="f48"/>
                      <a:pt x="f49" y="f48"/>
                      <a:pt x="f50" y="f45"/>
                    </a:cubicBezTo>
                    <a:cubicBezTo>
                      <a:pt x="f50" y="f41"/>
                      <a:pt x="f41" y="f48"/>
                      <a:pt x="f45" y="f51"/>
                    </a:cubicBezTo>
                    <a:cubicBezTo>
                      <a:pt x="f43" y="f47"/>
                      <a:pt x="f35" y="f51"/>
                      <a:pt x="f32" y="f49"/>
                    </a:cubicBezTo>
                    <a:cubicBezTo>
                      <a:pt x="f52" y="f53"/>
                      <a:pt x="f22" y="f53"/>
                      <a:pt x="f24" y="f46"/>
                    </a:cubicBezTo>
                    <a:cubicBezTo>
                      <a:pt x="f24" y="f44"/>
                      <a:pt x="f24" y="f46"/>
                      <a:pt x="f24" y="f54"/>
                    </a:cubicBezTo>
                    <a:cubicBezTo>
                      <a:pt x="f24" y="f34"/>
                      <a:pt x="f6" y="f54"/>
                      <a:pt x="f6" y="f34"/>
                    </a:cubicBezTo>
                    <a:cubicBezTo>
                      <a:pt x="f6" y="f31"/>
                      <a:pt x="f6" y="f21"/>
                      <a:pt x="f6" y="f55"/>
                    </a:cubicBezTo>
                    <a:cubicBezTo>
                      <a:pt x="f26" y="f16"/>
                      <a:pt x="f52" y="f21"/>
                      <a:pt x="f52" y="f16"/>
                    </a:cubicBezTo>
                    <a:cubicBezTo>
                      <a:pt x="f52" y="f56"/>
                      <a:pt x="f25" y="f57"/>
                      <a:pt x="f26" y="f8"/>
                    </a:cubicBezTo>
                    <a:cubicBezTo>
                      <a:pt x="f26" y="f14"/>
                      <a:pt x="f26" y="f8"/>
                      <a:pt x="f52" y="f14"/>
                    </a:cubicBezTo>
                    <a:cubicBezTo>
                      <a:pt x="f32" y="f58"/>
                      <a:pt x="f30" y="f59"/>
                      <a:pt x="f28" y="f58"/>
                    </a:cubicBezTo>
                    <a:cubicBezTo>
                      <a:pt x="f28" y="f60"/>
                      <a:pt x="f30" y="f58"/>
                      <a:pt x="f28" y="f60"/>
                    </a:cubicBezTo>
                    <a:cubicBezTo>
                      <a:pt x="f35" y="f61"/>
                      <a:pt x="f35" y="f60"/>
                      <a:pt x="f39" y="f62"/>
                    </a:cubicBezTo>
                    <a:cubicBezTo>
                      <a:pt x="f48" y="f63"/>
                      <a:pt x="f11" y="f5"/>
                      <a:pt x="f11" y="f5"/>
                    </a:cubicBezTo>
                    <a:cubicBezTo>
                      <a:pt x="f58" y="f5"/>
                      <a:pt x="f58" y="f5"/>
                      <a:pt x="f58" y="f5"/>
                    </a:cubicBezTo>
                    <a:cubicBezTo>
                      <a:pt x="f58" y="f5"/>
                      <a:pt x="f58" y="f29"/>
                      <a:pt x="f59" y="f33"/>
                    </a:cubicBezTo>
                    <a:cubicBezTo>
                      <a:pt x="f59" y="f40"/>
                      <a:pt x="f14" y="f40"/>
                      <a:pt x="f8" y="f42"/>
                    </a:cubicBezTo>
                    <a:cubicBezTo>
                      <a:pt x="f59" y="f49"/>
                      <a:pt x="f59" y="f49"/>
                      <a:pt x="f59" y="f49"/>
                    </a:cubicBezTo>
                    <a:cubicBezTo>
                      <a:pt x="f59" y="f49"/>
                      <a:pt x="f64" y="f49"/>
                      <a:pt x="f65" y="f49"/>
                    </a:cubicBezTo>
                    <a:cubicBezTo>
                      <a:pt x="f66" y="f49"/>
                      <a:pt x="f65" y="f47"/>
                      <a:pt x="f67" y="f47"/>
                    </a:cubicBezTo>
                    <a:cubicBezTo>
                      <a:pt x="f68" y="f47"/>
                      <a:pt x="f66" y="f49"/>
                      <a:pt x="f68" y="f49"/>
                    </a:cubicBezTo>
                    <a:cubicBezTo>
                      <a:pt x="f69" y="f49"/>
                      <a:pt x="f70" y="f49"/>
                      <a:pt x="f71" y="f50"/>
                    </a:cubicBezTo>
                    <a:cubicBezTo>
                      <a:pt x="f72" y="f49"/>
                      <a:pt x="f72" y="f53"/>
                      <a:pt x="f73" y="f53"/>
                    </a:cubicBezTo>
                    <a:cubicBezTo>
                      <a:pt x="f74" y="f53"/>
                      <a:pt x="f74" y="f47"/>
                      <a:pt x="f75" y="f47"/>
                    </a:cubicBezTo>
                    <a:cubicBezTo>
                      <a:pt x="f76" y="f47"/>
                      <a:pt x="f76" y="f41"/>
                      <a:pt x="f5" y="f45"/>
                    </a:cubicBezTo>
                    <a:cubicBezTo>
                      <a:pt x="f5" y="f43"/>
                      <a:pt x="f76" y="f45"/>
                      <a:pt x="f77" y="f37"/>
                    </a:cubicBezTo>
                    <a:cubicBezTo>
                      <a:pt x="f5" y="f28"/>
                      <a:pt x="f76" y="f26"/>
                      <a:pt x="f75" y="f32"/>
                    </a:cubicBezTo>
                    <a:cubicBezTo>
                      <a:pt x="f73" y="f26"/>
                      <a:pt x="f74" y="f6"/>
                      <a:pt x="f75" y="f78"/>
                    </a:cubicBezTo>
                    <a:cubicBezTo>
                      <a:pt x="f75" y="f17"/>
                      <a:pt x="f74" y="f17"/>
                      <a:pt x="f73" y="f78"/>
                    </a:cubicBezTo>
                    <a:cubicBezTo>
                      <a:pt x="f72" y="f15"/>
                      <a:pt x="f72" y="f17"/>
                      <a:pt x="f79" y="f17"/>
                    </a:cubicBezTo>
                    <a:cubicBezTo>
                      <a:pt x="f71" y="f17"/>
                      <a:pt x="f71" y="f15"/>
                      <a:pt x="f80" y="f17"/>
                    </a:cubicBezTo>
                    <a:cubicBezTo>
                      <a:pt x="f69" y="f78"/>
                      <a:pt x="f80" y="f15"/>
                      <a:pt x="f81" y="f17"/>
                    </a:cubicBezTo>
                    <a:cubicBezTo>
                      <a:pt x="f68" y="f78"/>
                      <a:pt x="f81" y="f19"/>
                      <a:pt x="f66" y="f78"/>
                    </a:cubicBezTo>
                    <a:cubicBezTo>
                      <a:pt x="f65" y="f17"/>
                      <a:pt x="f67" y="f17"/>
                      <a:pt x="f65" y="f15"/>
                    </a:cubicBezTo>
                    <a:cubicBezTo>
                      <a:pt x="f64" y="f13"/>
                      <a:pt x="f67" y="f13"/>
                      <a:pt x="f64" y="f10"/>
                    </a:cubicBezTo>
                    <a:cubicBezTo>
                      <a:pt x="f82" y="f83"/>
                      <a:pt x="f84" y="f83"/>
                      <a:pt x="f65" y="f85"/>
                    </a:cubicBezTo>
                    <a:cubicBezTo>
                      <a:pt x="f82" y="f12"/>
                      <a:pt x="f82" y="f12"/>
                      <a:pt x="f82" y="f86"/>
                    </a:cubicBezTo>
                    <a:cubicBezTo>
                      <a:pt x="f82" y="f87"/>
                      <a:pt x="f88" y="f9"/>
                      <a:pt x="f88" y="f87"/>
                    </a:cubicBezTo>
                    <a:cubicBezTo>
                      <a:pt x="f89" y="f90"/>
                      <a:pt x="f91" y="f7"/>
                      <a:pt x="f63" y="f9"/>
                    </a:cubicBezTo>
                    <a:cubicBezTo>
                      <a:pt x="f61" y="f85"/>
                      <a:pt x="f61" y="f87"/>
                      <a:pt x="f58" y="f92"/>
                    </a:cubicBezTo>
                    <a:cubicBezTo>
                      <a:pt x="f59" y="f86"/>
                      <a:pt x="f14" y="f9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57" name="Nigeria">
                <a:extLst>
                  <a:ext uri="{FF2B5EF4-FFF2-40B4-BE49-F238E27FC236}">
                    <a16:creationId xmlns:a16="http://schemas.microsoft.com/office/drawing/2014/main" id="{46660637-3AD3-5847-4196-36B6E2B74B12}"/>
                  </a:ext>
                </a:extLst>
              </p:cNvPr>
              <p:cNvSpPr/>
              <p:nvPr/>
            </p:nvSpPr>
            <p:spPr>
              <a:xfrm>
                <a:off x="6873965" y="4066419"/>
                <a:ext cx="298231" cy="322005"/>
              </a:xfrm>
              <a:custGeom>
                <a:avLst/>
                <a:gdLst>
                  <a:gd name="f0" fmla="val 10800000"/>
                  <a:gd name="f1" fmla="val 5400000"/>
                  <a:gd name="f2" fmla="val 180"/>
                  <a:gd name="f3" fmla="val w"/>
                  <a:gd name="f4" fmla="val h"/>
                  <a:gd name="f5" fmla="val 0"/>
                  <a:gd name="f6" fmla="val 56"/>
                  <a:gd name="f7" fmla="val 66"/>
                  <a:gd name="f8" fmla="val 49"/>
                  <a:gd name="f9" fmla="val 2"/>
                  <a:gd name="f10" fmla="val 50"/>
                  <a:gd name="f11" fmla="val 8"/>
                  <a:gd name="f12" fmla="val 53"/>
                  <a:gd name="f13" fmla="val 6"/>
                  <a:gd name="f14" fmla="val 52"/>
                  <a:gd name="f15" fmla="val 7"/>
                  <a:gd name="f16" fmla="val 10"/>
                  <a:gd name="f17" fmla="val 54"/>
                  <a:gd name="f18" fmla="val 13"/>
                  <a:gd name="f19" fmla="val 14"/>
                  <a:gd name="f20" fmla="val 19"/>
                  <a:gd name="f21" fmla="val 15"/>
                  <a:gd name="f22" fmla="val 51"/>
                  <a:gd name="f23" fmla="val 20"/>
                  <a:gd name="f24" fmla="val 47"/>
                  <a:gd name="f25" fmla="val 31"/>
                  <a:gd name="f26" fmla="val 28"/>
                  <a:gd name="f27" fmla="val 29"/>
                  <a:gd name="f28" fmla="val 48"/>
                  <a:gd name="f29" fmla="val 32"/>
                  <a:gd name="f30" fmla="val 33"/>
                  <a:gd name="f31" fmla="val 36"/>
                  <a:gd name="f32" fmla="val 46"/>
                  <a:gd name="f33" fmla="val 38"/>
                  <a:gd name="f34" fmla="val 44"/>
                  <a:gd name="f35" fmla="val 40"/>
                  <a:gd name="f36" fmla="val 43"/>
                  <a:gd name="f37" fmla="val 42"/>
                  <a:gd name="f38" fmla="val 41"/>
                  <a:gd name="f39" fmla="val 39"/>
                  <a:gd name="f40" fmla="val 37"/>
                  <a:gd name="f41" fmla="val 35"/>
                  <a:gd name="f42" fmla="val 34"/>
                  <a:gd name="f43" fmla="val 30"/>
                  <a:gd name="f44" fmla="val 26"/>
                  <a:gd name="f45" fmla="val 57"/>
                  <a:gd name="f46" fmla="val 58"/>
                  <a:gd name="f47" fmla="val 60"/>
                  <a:gd name="f48" fmla="val 27"/>
                  <a:gd name="f49" fmla="val 61"/>
                  <a:gd name="f50" fmla="val 64"/>
                  <a:gd name="f51" fmla="val 63"/>
                  <a:gd name="f52" fmla="val 25"/>
                  <a:gd name="f53" fmla="val 62"/>
                  <a:gd name="f54" fmla="val 23"/>
                  <a:gd name="f55" fmla="val 24"/>
                  <a:gd name="f56" fmla="val 22"/>
                  <a:gd name="f57" fmla="val 65"/>
                  <a:gd name="f58" fmla="val 21"/>
                  <a:gd name="f59" fmla="val 18"/>
                  <a:gd name="f60" fmla="val 17"/>
                  <a:gd name="f61" fmla="val 12"/>
                  <a:gd name="f62" fmla="val 11"/>
                  <a:gd name="f63" fmla="val 59"/>
                  <a:gd name="f64" fmla="val 55"/>
                  <a:gd name="f65" fmla="val 9"/>
                  <a:gd name="f66" fmla="val 5"/>
                  <a:gd name="f67" fmla="val 4"/>
                  <a:gd name="f68" fmla="val 1"/>
                  <a:gd name="f69" fmla="val 3"/>
                  <a:gd name="f70" fmla="val 16"/>
                  <a:gd name="f71" fmla="+- 0 0 -90"/>
                  <a:gd name="f72" fmla="*/ f3 1 56"/>
                  <a:gd name="f73" fmla="*/ f4 1 66"/>
                  <a:gd name="f74" fmla="+- f7 0 f5"/>
                  <a:gd name="f75" fmla="+- f6 0 f5"/>
                  <a:gd name="f76" fmla="*/ f71 f0 1"/>
                  <a:gd name="f77" fmla="*/ f75 1 56"/>
                  <a:gd name="f78" fmla="*/ f74 1 66"/>
                  <a:gd name="f79" fmla="*/ f76 1 f2"/>
                  <a:gd name="f80" fmla="*/ 49 1 f77"/>
                  <a:gd name="f81" fmla="*/ 2 1 f78"/>
                  <a:gd name="f82" fmla="*/ 52 1 f77"/>
                  <a:gd name="f83" fmla="*/ 7 1 f78"/>
                  <a:gd name="f84" fmla="*/ 54 1 f77"/>
                  <a:gd name="f85" fmla="*/ 10 1 f78"/>
                  <a:gd name="f86" fmla="*/ 14 1 f78"/>
                  <a:gd name="f87" fmla="*/ 51 1 f77"/>
                  <a:gd name="f88" fmla="*/ 20 1 f78"/>
                  <a:gd name="f89" fmla="*/ 29 1 f78"/>
                  <a:gd name="f90" fmla="*/ 47 1 f77"/>
                  <a:gd name="f91" fmla="*/ 31 1 f78"/>
                  <a:gd name="f92" fmla="*/ 48 1 f77"/>
                  <a:gd name="f93" fmla="*/ 33 1 f78"/>
                  <a:gd name="f94" fmla="*/ 46 1 f77"/>
                  <a:gd name="f95" fmla="*/ 36 1 f78"/>
                  <a:gd name="f96" fmla="*/ 44 1 f77"/>
                  <a:gd name="f97" fmla="*/ 40 1 f78"/>
                  <a:gd name="f98" fmla="*/ 43 1 f77"/>
                  <a:gd name="f99" fmla="*/ 44 1 f78"/>
                  <a:gd name="f100" fmla="*/ 41 1 f77"/>
                  <a:gd name="f101" fmla="*/ 48 1 f78"/>
                  <a:gd name="f102" fmla="*/ 39 1 f77"/>
                  <a:gd name="f103" fmla="*/ 50 1 f78"/>
                  <a:gd name="f104" fmla="*/ 37 1 f77"/>
                  <a:gd name="f105" fmla="*/ 49 1 f78"/>
                  <a:gd name="f106" fmla="*/ 34 1 f77"/>
                  <a:gd name="f107" fmla="*/ 30 1 f77"/>
                  <a:gd name="f108" fmla="*/ 52 1 f78"/>
                  <a:gd name="f109" fmla="*/ 28 1 f77"/>
                  <a:gd name="f110" fmla="*/ 58 1 f78"/>
                  <a:gd name="f111" fmla="*/ 27 1 f77"/>
                  <a:gd name="f112" fmla="*/ 64 1 f78"/>
                  <a:gd name="f113" fmla="*/ 25 1 f77"/>
                  <a:gd name="f114" fmla="*/ 62 1 f78"/>
                  <a:gd name="f115" fmla="*/ 23 1 f77"/>
                  <a:gd name="f116" fmla="*/ 63 1 f78"/>
                  <a:gd name="f117" fmla="*/ 21 1 f77"/>
                  <a:gd name="f118" fmla="*/ 20 1 f77"/>
                  <a:gd name="f119" fmla="*/ 65 1 f78"/>
                  <a:gd name="f120" fmla="*/ 19 1 f77"/>
                  <a:gd name="f121" fmla="*/ 17 1 f77"/>
                  <a:gd name="f122" fmla="*/ 13 1 f77"/>
                  <a:gd name="f123" fmla="*/ 12 1 f77"/>
                  <a:gd name="f124" fmla="*/ 61 1 f78"/>
                  <a:gd name="f125" fmla="*/ 60 1 f78"/>
                  <a:gd name="f126" fmla="*/ 14 1 f77"/>
                  <a:gd name="f127" fmla="*/ 59 1 f78"/>
                  <a:gd name="f128" fmla="*/ 11 1 f77"/>
                  <a:gd name="f129" fmla="*/ 57 1 f78"/>
                  <a:gd name="f130" fmla="*/ 56 1 f78"/>
                  <a:gd name="f131" fmla="*/ 6 1 f77"/>
                  <a:gd name="f132" fmla="*/ 53 1 f78"/>
                  <a:gd name="f133" fmla="*/ 4 1 f77"/>
                  <a:gd name="f134" fmla="*/ 1 1 f77"/>
                  <a:gd name="f135" fmla="*/ 0 1 f77"/>
                  <a:gd name="f136" fmla="*/ 43 1 f78"/>
                  <a:gd name="f137" fmla="*/ 35 1 f78"/>
                  <a:gd name="f138" fmla="*/ 32 1 f78"/>
                  <a:gd name="f139" fmla="*/ 2 1 f77"/>
                  <a:gd name="f140" fmla="*/ 30 1 f78"/>
                  <a:gd name="f141" fmla="*/ 3 1 f77"/>
                  <a:gd name="f142" fmla="*/ 26 1 f78"/>
                  <a:gd name="f143" fmla="*/ 25 1 f78"/>
                  <a:gd name="f144" fmla="*/ 21 1 f78"/>
                  <a:gd name="f145" fmla="*/ 17 1 f78"/>
                  <a:gd name="f146" fmla="*/ 15 1 f78"/>
                  <a:gd name="f147" fmla="*/ 8 1 f78"/>
                  <a:gd name="f148" fmla="*/ 8 1 f77"/>
                  <a:gd name="f149" fmla="*/ 15 1 f77"/>
                  <a:gd name="f150" fmla="*/ 18 1 f77"/>
                  <a:gd name="f151" fmla="*/ 4 1 f78"/>
                  <a:gd name="f152" fmla="*/ 5 1 f78"/>
                  <a:gd name="f153" fmla="*/ 24 1 f77"/>
                  <a:gd name="f154" fmla="*/ 6 1 f78"/>
                  <a:gd name="f155" fmla="*/ 33 1 f77"/>
                  <a:gd name="f156" fmla="*/ f6 1 f77"/>
                  <a:gd name="f157" fmla="*/ 0 1 f78"/>
                  <a:gd name="f158" fmla="*/ f7 1 f78"/>
                  <a:gd name="f159" fmla="+- f79 0 f1"/>
                  <a:gd name="f160" fmla="*/ f135 f72 1"/>
                  <a:gd name="f161" fmla="*/ f156 f72 1"/>
                  <a:gd name="f162" fmla="*/ f158 f73 1"/>
                  <a:gd name="f163" fmla="*/ f157 f73 1"/>
                  <a:gd name="f164" fmla="*/ f80 f72 1"/>
                  <a:gd name="f165" fmla="*/ f81 f73 1"/>
                  <a:gd name="f166" fmla="*/ f82 f72 1"/>
                  <a:gd name="f167" fmla="*/ f83 f73 1"/>
                  <a:gd name="f168" fmla="*/ f84 f72 1"/>
                  <a:gd name="f169" fmla="*/ f85 f73 1"/>
                  <a:gd name="f170" fmla="*/ f86 f73 1"/>
                  <a:gd name="f171" fmla="*/ f87 f72 1"/>
                  <a:gd name="f172" fmla="*/ f88 f73 1"/>
                  <a:gd name="f173" fmla="*/ f89 f73 1"/>
                  <a:gd name="f174" fmla="*/ f90 f72 1"/>
                  <a:gd name="f175" fmla="*/ f91 f73 1"/>
                  <a:gd name="f176" fmla="*/ f92 f72 1"/>
                  <a:gd name="f177" fmla="*/ f93 f73 1"/>
                  <a:gd name="f178" fmla="*/ f94 f72 1"/>
                  <a:gd name="f179" fmla="*/ f95 f73 1"/>
                  <a:gd name="f180" fmla="*/ f96 f72 1"/>
                  <a:gd name="f181" fmla="*/ f97 f73 1"/>
                  <a:gd name="f182" fmla="*/ f98 f72 1"/>
                  <a:gd name="f183" fmla="*/ f99 f73 1"/>
                  <a:gd name="f184" fmla="*/ f100 f72 1"/>
                  <a:gd name="f185" fmla="*/ f101 f73 1"/>
                  <a:gd name="f186" fmla="*/ f102 f72 1"/>
                  <a:gd name="f187" fmla="*/ f103 f73 1"/>
                  <a:gd name="f188" fmla="*/ f104 f72 1"/>
                  <a:gd name="f189" fmla="*/ f105 f73 1"/>
                  <a:gd name="f190" fmla="*/ f106 f72 1"/>
                  <a:gd name="f191" fmla="*/ f107 f72 1"/>
                  <a:gd name="f192" fmla="*/ f108 f73 1"/>
                  <a:gd name="f193" fmla="*/ f109 f72 1"/>
                  <a:gd name="f194" fmla="*/ f110 f73 1"/>
                  <a:gd name="f195" fmla="*/ f111 f72 1"/>
                  <a:gd name="f196" fmla="*/ f112 f73 1"/>
                  <a:gd name="f197" fmla="*/ f113 f72 1"/>
                  <a:gd name="f198" fmla="*/ f114 f73 1"/>
                  <a:gd name="f199" fmla="*/ f115 f72 1"/>
                  <a:gd name="f200" fmla="*/ f116 f73 1"/>
                  <a:gd name="f201" fmla="*/ f117 f72 1"/>
                  <a:gd name="f202" fmla="*/ f118 f72 1"/>
                  <a:gd name="f203" fmla="*/ f119 f73 1"/>
                  <a:gd name="f204" fmla="*/ f120 f72 1"/>
                  <a:gd name="f205" fmla="*/ f121 f72 1"/>
                  <a:gd name="f206" fmla="*/ f122 f72 1"/>
                  <a:gd name="f207" fmla="*/ f123 f72 1"/>
                  <a:gd name="f208" fmla="*/ f124 f73 1"/>
                  <a:gd name="f209" fmla="*/ f125 f73 1"/>
                  <a:gd name="f210" fmla="*/ f126 f72 1"/>
                  <a:gd name="f211" fmla="*/ f127 f73 1"/>
                  <a:gd name="f212" fmla="*/ f128 f72 1"/>
                  <a:gd name="f213" fmla="*/ f129 f73 1"/>
                  <a:gd name="f214" fmla="*/ f130 f73 1"/>
                  <a:gd name="f215" fmla="*/ f131 f72 1"/>
                  <a:gd name="f216" fmla="*/ f132 f73 1"/>
                  <a:gd name="f217" fmla="*/ f133 f72 1"/>
                  <a:gd name="f218" fmla="*/ f134 f72 1"/>
                  <a:gd name="f219" fmla="*/ f136 f73 1"/>
                  <a:gd name="f220" fmla="*/ f137 f73 1"/>
                  <a:gd name="f221" fmla="*/ f138 f73 1"/>
                  <a:gd name="f222" fmla="*/ f139 f72 1"/>
                  <a:gd name="f223" fmla="*/ f140 f73 1"/>
                  <a:gd name="f224" fmla="*/ f141 f72 1"/>
                  <a:gd name="f225" fmla="*/ f142 f73 1"/>
                  <a:gd name="f226" fmla="*/ f143 f73 1"/>
                  <a:gd name="f227" fmla="*/ f144 f73 1"/>
                  <a:gd name="f228" fmla="*/ f145 f73 1"/>
                  <a:gd name="f229" fmla="*/ f146 f73 1"/>
                  <a:gd name="f230" fmla="*/ f147 f73 1"/>
                  <a:gd name="f231" fmla="*/ f148 f72 1"/>
                  <a:gd name="f232" fmla="*/ f149 f72 1"/>
                  <a:gd name="f233" fmla="*/ f150 f72 1"/>
                  <a:gd name="f234" fmla="*/ f151 f73 1"/>
                  <a:gd name="f235" fmla="*/ f152 f73 1"/>
                  <a:gd name="f236" fmla="*/ f153 f72 1"/>
                  <a:gd name="f237" fmla="*/ f154 f73 1"/>
                  <a:gd name="f238" fmla="*/ f155 f72 1"/>
                </a:gdLst>
                <a:ahLst/>
                <a:cxnLst>
                  <a:cxn ang="3cd4">
                    <a:pos x="hc" y="t"/>
                  </a:cxn>
                  <a:cxn ang="0">
                    <a:pos x="r" y="vc"/>
                  </a:cxn>
                  <a:cxn ang="cd4">
                    <a:pos x="hc" y="b"/>
                  </a:cxn>
                  <a:cxn ang="cd2">
                    <a:pos x="l" y="vc"/>
                  </a:cxn>
                  <a:cxn ang="f159">
                    <a:pos x="f164" y="f165"/>
                  </a:cxn>
                  <a:cxn ang="f159">
                    <a:pos x="f166" y="f167"/>
                  </a:cxn>
                  <a:cxn ang="f159">
                    <a:pos x="f168" y="f169"/>
                  </a:cxn>
                  <a:cxn ang="f159">
                    <a:pos x="f168" y="f170"/>
                  </a:cxn>
                  <a:cxn ang="f159">
                    <a:pos x="f171" y="f172"/>
                  </a:cxn>
                  <a:cxn ang="f159">
                    <a:pos x="f164" y="f173"/>
                  </a:cxn>
                  <a:cxn ang="f159">
                    <a:pos x="f174" y="f175"/>
                  </a:cxn>
                  <a:cxn ang="f159">
                    <a:pos x="f176" y="f177"/>
                  </a:cxn>
                  <a:cxn ang="f159">
                    <a:pos x="f178" y="f179"/>
                  </a:cxn>
                  <a:cxn ang="f159">
                    <a:pos x="f180" y="f181"/>
                  </a:cxn>
                  <a:cxn ang="f159">
                    <a:pos x="f182" y="f183"/>
                  </a:cxn>
                  <a:cxn ang="f159">
                    <a:pos x="f184" y="f185"/>
                  </a:cxn>
                  <a:cxn ang="f159">
                    <a:pos x="f186" y="f187"/>
                  </a:cxn>
                  <a:cxn ang="f159">
                    <a:pos x="f188" y="f189"/>
                  </a:cxn>
                  <a:cxn ang="f159">
                    <a:pos x="f190" y="f185"/>
                  </a:cxn>
                  <a:cxn ang="f159">
                    <a:pos x="f191" y="f192"/>
                  </a:cxn>
                  <a:cxn ang="f159">
                    <a:pos x="f193" y="f194"/>
                  </a:cxn>
                  <a:cxn ang="f159">
                    <a:pos x="f195" y="f196"/>
                  </a:cxn>
                  <a:cxn ang="f159">
                    <a:pos x="f197" y="f198"/>
                  </a:cxn>
                  <a:cxn ang="f159">
                    <a:pos x="f199" y="f200"/>
                  </a:cxn>
                  <a:cxn ang="f159">
                    <a:pos x="f201" y="f200"/>
                  </a:cxn>
                  <a:cxn ang="f159">
                    <a:pos x="f202" y="f203"/>
                  </a:cxn>
                  <a:cxn ang="f159">
                    <a:pos x="f204" y="f203"/>
                  </a:cxn>
                  <a:cxn ang="f159">
                    <a:pos x="f205" y="f203"/>
                  </a:cxn>
                  <a:cxn ang="f159">
                    <a:pos x="f206" y="f200"/>
                  </a:cxn>
                  <a:cxn ang="f159">
                    <a:pos x="f207" y="f208"/>
                  </a:cxn>
                  <a:cxn ang="f159">
                    <a:pos x="f206" y="f209"/>
                  </a:cxn>
                  <a:cxn ang="f159">
                    <a:pos x="f210" y="f211"/>
                  </a:cxn>
                  <a:cxn ang="f159">
                    <a:pos x="f207" y="f209"/>
                  </a:cxn>
                  <a:cxn ang="f159">
                    <a:pos x="f212" y="f194"/>
                  </a:cxn>
                  <a:cxn ang="f159">
                    <a:pos x="f207" y="f213"/>
                  </a:cxn>
                  <a:cxn ang="f159">
                    <a:pos x="f212" y="f214"/>
                  </a:cxn>
                  <a:cxn ang="f159">
                    <a:pos x="f215" y="f216"/>
                  </a:cxn>
                  <a:cxn ang="f159">
                    <a:pos x="f217" y="f192"/>
                  </a:cxn>
                  <a:cxn ang="f159">
                    <a:pos x="f218" y="f216"/>
                  </a:cxn>
                  <a:cxn ang="f159">
                    <a:pos x="f160" y="f219"/>
                  </a:cxn>
                  <a:cxn ang="f159">
                    <a:pos x="f160" y="f220"/>
                  </a:cxn>
                  <a:cxn ang="f159">
                    <a:pos x="f218" y="f221"/>
                  </a:cxn>
                  <a:cxn ang="f159">
                    <a:pos x="f222" y="f223"/>
                  </a:cxn>
                  <a:cxn ang="f159">
                    <a:pos x="f224" y="f225"/>
                  </a:cxn>
                  <a:cxn ang="f159">
                    <a:pos x="f217" y="f226"/>
                  </a:cxn>
                  <a:cxn ang="f159">
                    <a:pos x="f217" y="f227"/>
                  </a:cxn>
                  <a:cxn ang="f159">
                    <a:pos x="f224" y="f228"/>
                  </a:cxn>
                  <a:cxn ang="f159">
                    <a:pos x="f224" y="f229"/>
                  </a:cxn>
                  <a:cxn ang="f159">
                    <a:pos x="f217" y="f230"/>
                  </a:cxn>
                  <a:cxn ang="f159">
                    <a:pos x="f231" y="f165"/>
                  </a:cxn>
                  <a:cxn ang="f159">
                    <a:pos x="f212" y="f165"/>
                  </a:cxn>
                  <a:cxn ang="f159">
                    <a:pos x="f232" y="f165"/>
                  </a:cxn>
                  <a:cxn ang="f159">
                    <a:pos x="f233" y="f234"/>
                  </a:cxn>
                  <a:cxn ang="f159">
                    <a:pos x="f201" y="f235"/>
                  </a:cxn>
                  <a:cxn ang="f159">
                    <a:pos x="f236" y="f237"/>
                  </a:cxn>
                  <a:cxn ang="f159">
                    <a:pos x="f238" y="f237"/>
                  </a:cxn>
                  <a:cxn ang="f159">
                    <a:pos x="f180" y="f234"/>
                  </a:cxn>
                  <a:cxn ang="f159">
                    <a:pos x="f164" y="f165"/>
                  </a:cxn>
                </a:cxnLst>
                <a:rect l="f160" t="f163" r="f161" b="f162"/>
                <a:pathLst>
                  <a:path w="56" h="66">
                    <a:moveTo>
                      <a:pt x="f8" y="f9"/>
                    </a:moveTo>
                    <a:cubicBezTo>
                      <a:pt x="f10" y="f11"/>
                      <a:pt x="f12" y="f13"/>
                      <a:pt x="f14" y="f15"/>
                    </a:cubicBezTo>
                    <a:cubicBezTo>
                      <a:pt x="f14" y="f11"/>
                      <a:pt x="f14" y="f16"/>
                      <a:pt x="f17" y="f16"/>
                    </a:cubicBezTo>
                    <a:cubicBezTo>
                      <a:pt x="f12" y="f18"/>
                      <a:pt x="f6" y="f16"/>
                      <a:pt x="f17" y="f19"/>
                    </a:cubicBezTo>
                    <a:cubicBezTo>
                      <a:pt x="f12" y="f20"/>
                      <a:pt x="f12" y="f21"/>
                      <a:pt x="f22" y="f23"/>
                    </a:cubicBezTo>
                    <a:cubicBezTo>
                      <a:pt x="f24" y="f25"/>
                      <a:pt x="f8" y="f26"/>
                      <a:pt x="f8" y="f27"/>
                    </a:cubicBezTo>
                    <a:cubicBezTo>
                      <a:pt x="f28" y="f25"/>
                      <a:pt x="f28" y="f27"/>
                      <a:pt x="f24" y="f25"/>
                    </a:cubicBezTo>
                    <a:cubicBezTo>
                      <a:pt x="f24" y="f29"/>
                      <a:pt x="f28" y="f25"/>
                      <a:pt x="f28" y="f30"/>
                    </a:cubicBezTo>
                    <a:cubicBezTo>
                      <a:pt x="f24" y="f31"/>
                      <a:pt x="f32" y="f30"/>
                      <a:pt x="f32" y="f31"/>
                    </a:cubicBezTo>
                    <a:cubicBezTo>
                      <a:pt x="f32" y="f33"/>
                      <a:pt x="f34" y="f33"/>
                      <a:pt x="f34" y="f35"/>
                    </a:cubicBezTo>
                    <a:cubicBezTo>
                      <a:pt x="f36" y="f37"/>
                      <a:pt x="f32" y="f35"/>
                      <a:pt x="f36" y="f34"/>
                    </a:cubicBezTo>
                    <a:cubicBezTo>
                      <a:pt x="f35" y="f28"/>
                      <a:pt x="f37" y="f28"/>
                      <a:pt x="f38" y="f28"/>
                    </a:cubicBezTo>
                    <a:cubicBezTo>
                      <a:pt x="f39" y="f8"/>
                      <a:pt x="f35" y="f22"/>
                      <a:pt x="f39" y="f10"/>
                    </a:cubicBezTo>
                    <a:cubicBezTo>
                      <a:pt x="f40" y="f10"/>
                      <a:pt x="f39" y="f28"/>
                      <a:pt x="f40" y="f8"/>
                    </a:cubicBezTo>
                    <a:cubicBezTo>
                      <a:pt x="f41" y="f8"/>
                      <a:pt x="f40" y="f24"/>
                      <a:pt x="f42" y="f28"/>
                    </a:cubicBezTo>
                    <a:cubicBezTo>
                      <a:pt x="f25" y="f28"/>
                      <a:pt x="f29" y="f10"/>
                      <a:pt x="f43" y="f14"/>
                    </a:cubicBezTo>
                    <a:cubicBezTo>
                      <a:pt x="f44" y="f45"/>
                      <a:pt x="f43" y="f45"/>
                      <a:pt x="f26" y="f46"/>
                    </a:cubicBezTo>
                    <a:cubicBezTo>
                      <a:pt x="f44" y="f47"/>
                      <a:pt x="f48" y="f49"/>
                      <a:pt x="f48" y="f50"/>
                    </a:cubicBezTo>
                    <a:cubicBezTo>
                      <a:pt x="f44" y="f51"/>
                      <a:pt x="f52" y="f51"/>
                      <a:pt x="f52" y="f53"/>
                    </a:cubicBezTo>
                    <a:cubicBezTo>
                      <a:pt x="f44" y="f50"/>
                      <a:pt x="f52" y="f50"/>
                      <a:pt x="f54" y="f51"/>
                    </a:cubicBezTo>
                    <a:cubicBezTo>
                      <a:pt x="f55" y="f50"/>
                      <a:pt x="f56" y="f57"/>
                      <a:pt x="f58" y="f51"/>
                    </a:cubicBezTo>
                    <a:cubicBezTo>
                      <a:pt x="f23" y="f50"/>
                      <a:pt x="f58" y="f50"/>
                      <a:pt x="f23" y="f57"/>
                    </a:cubicBezTo>
                    <a:cubicBezTo>
                      <a:pt x="f20" y="f57"/>
                      <a:pt x="f23" y="f50"/>
                      <a:pt x="f20" y="f57"/>
                    </a:cubicBezTo>
                    <a:cubicBezTo>
                      <a:pt x="f59" y="f7"/>
                      <a:pt x="f59" y="f50"/>
                      <a:pt x="f60" y="f57"/>
                    </a:cubicBezTo>
                    <a:cubicBezTo>
                      <a:pt x="f60" y="f57"/>
                      <a:pt x="f21" y="f50"/>
                      <a:pt x="f18" y="f51"/>
                    </a:cubicBezTo>
                    <a:cubicBezTo>
                      <a:pt x="f61" y="f53"/>
                      <a:pt x="f18" y="f53"/>
                      <a:pt x="f61" y="f49"/>
                    </a:cubicBezTo>
                    <a:cubicBezTo>
                      <a:pt x="f62" y="f47"/>
                      <a:pt x="f61" y="f49"/>
                      <a:pt x="f18" y="f47"/>
                    </a:cubicBezTo>
                    <a:cubicBezTo>
                      <a:pt x="f18" y="f47"/>
                      <a:pt x="f61" y="f63"/>
                      <a:pt x="f19" y="f63"/>
                    </a:cubicBezTo>
                    <a:cubicBezTo>
                      <a:pt x="f61" y="f46"/>
                      <a:pt x="f18" y="f63"/>
                      <a:pt x="f61" y="f47"/>
                    </a:cubicBezTo>
                    <a:cubicBezTo>
                      <a:pt x="f62" y="f47"/>
                      <a:pt x="f61" y="f46"/>
                      <a:pt x="f62" y="f46"/>
                    </a:cubicBezTo>
                    <a:cubicBezTo>
                      <a:pt x="f62" y="f46"/>
                      <a:pt x="f61" y="f45"/>
                      <a:pt x="f61" y="f45"/>
                    </a:cubicBezTo>
                    <a:cubicBezTo>
                      <a:pt x="f61" y="f45"/>
                      <a:pt x="f62" y="f46"/>
                      <a:pt x="f62" y="f6"/>
                    </a:cubicBezTo>
                    <a:cubicBezTo>
                      <a:pt x="f61" y="f64"/>
                      <a:pt x="f65" y="f12"/>
                      <a:pt x="f13" y="f12"/>
                    </a:cubicBezTo>
                    <a:cubicBezTo>
                      <a:pt x="f66" y="f12"/>
                      <a:pt x="f9" y="f12"/>
                      <a:pt x="f67" y="f14"/>
                    </a:cubicBezTo>
                    <a:cubicBezTo>
                      <a:pt x="f68" y="f14"/>
                      <a:pt x="f67" y="f12"/>
                      <a:pt x="f68" y="f12"/>
                    </a:cubicBezTo>
                    <a:cubicBezTo>
                      <a:pt x="f5" y="f24"/>
                      <a:pt x="f68" y="f34"/>
                      <a:pt x="f5" y="f36"/>
                    </a:cubicBezTo>
                    <a:cubicBezTo>
                      <a:pt x="f68" y="f36"/>
                      <a:pt x="f5" y="f35"/>
                      <a:pt x="f5" y="f41"/>
                    </a:cubicBezTo>
                    <a:cubicBezTo>
                      <a:pt x="f9" y="f42"/>
                      <a:pt x="f5" y="f30"/>
                      <a:pt x="f68" y="f29"/>
                    </a:cubicBezTo>
                    <a:cubicBezTo>
                      <a:pt x="f9" y="f25"/>
                      <a:pt x="f68" y="f43"/>
                      <a:pt x="f9" y="f43"/>
                    </a:cubicBezTo>
                    <a:cubicBezTo>
                      <a:pt x="f67" y="f27"/>
                      <a:pt x="f67" y="f48"/>
                      <a:pt x="f69" y="f44"/>
                    </a:cubicBezTo>
                    <a:cubicBezTo>
                      <a:pt x="f69" y="f44"/>
                      <a:pt x="f69" y="f52"/>
                      <a:pt x="f67" y="f52"/>
                    </a:cubicBezTo>
                    <a:cubicBezTo>
                      <a:pt x="f66" y="f52"/>
                      <a:pt x="f66" y="f54"/>
                      <a:pt x="f67" y="f58"/>
                    </a:cubicBezTo>
                    <a:cubicBezTo>
                      <a:pt x="f69" y="f23"/>
                      <a:pt x="f67" y="f59"/>
                      <a:pt x="f69" y="f60"/>
                    </a:cubicBezTo>
                    <a:cubicBezTo>
                      <a:pt x="f69" y="f60"/>
                      <a:pt x="f69" y="f60"/>
                      <a:pt x="f69" y="f21"/>
                    </a:cubicBezTo>
                    <a:cubicBezTo>
                      <a:pt x="f67" y="f18"/>
                      <a:pt x="f9" y="f16"/>
                      <a:pt x="f67" y="f11"/>
                    </a:cubicBezTo>
                    <a:cubicBezTo>
                      <a:pt x="f13" y="f66"/>
                      <a:pt x="f66" y="f66"/>
                      <a:pt x="f11" y="f9"/>
                    </a:cubicBezTo>
                    <a:cubicBezTo>
                      <a:pt x="f16" y="f5"/>
                      <a:pt x="f62" y="f68"/>
                      <a:pt x="f62" y="f9"/>
                    </a:cubicBezTo>
                    <a:cubicBezTo>
                      <a:pt x="f61" y="f69"/>
                      <a:pt x="f18" y="f5"/>
                      <a:pt x="f21" y="f9"/>
                    </a:cubicBezTo>
                    <a:cubicBezTo>
                      <a:pt x="f60" y="f69"/>
                      <a:pt x="f70" y="f68"/>
                      <a:pt x="f59" y="f67"/>
                    </a:cubicBezTo>
                    <a:cubicBezTo>
                      <a:pt x="f20" y="f15"/>
                      <a:pt x="f20" y="f67"/>
                      <a:pt x="f58" y="f66"/>
                    </a:cubicBezTo>
                    <a:cubicBezTo>
                      <a:pt x="f56" y="f13"/>
                      <a:pt x="f58" y="f69"/>
                      <a:pt x="f55" y="f13"/>
                    </a:cubicBezTo>
                    <a:cubicBezTo>
                      <a:pt x="f55" y="f13"/>
                      <a:pt x="f29" y="f65"/>
                      <a:pt x="f30" y="f13"/>
                    </a:cubicBezTo>
                    <a:cubicBezTo>
                      <a:pt x="f42" y="f67"/>
                      <a:pt x="f35" y="f69"/>
                      <a:pt x="f34" y="f67"/>
                    </a:cubicBezTo>
                    <a:cubicBezTo>
                      <a:pt x="f8" y="f13"/>
                      <a:pt x="f34" y="f6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58" name="Chad">
                <a:extLst>
                  <a:ext uri="{FF2B5EF4-FFF2-40B4-BE49-F238E27FC236}">
                    <a16:creationId xmlns:a16="http://schemas.microsoft.com/office/drawing/2014/main" id="{D92BCCC9-1080-A4E8-C36C-AC9E0356658E}"/>
                  </a:ext>
                </a:extLst>
              </p:cNvPr>
              <p:cNvSpPr/>
              <p:nvPr/>
            </p:nvSpPr>
            <p:spPr>
              <a:xfrm>
                <a:off x="7140577" y="3731949"/>
                <a:ext cx="257568" cy="550523"/>
              </a:xfrm>
              <a:custGeom>
                <a:avLst/>
                <a:gdLst>
                  <a:gd name="f0" fmla="val 10800000"/>
                  <a:gd name="f1" fmla="val 5400000"/>
                  <a:gd name="f2" fmla="val 180"/>
                  <a:gd name="f3" fmla="val w"/>
                  <a:gd name="f4" fmla="val h"/>
                  <a:gd name="f5" fmla="val 0"/>
                  <a:gd name="f6" fmla="val 48"/>
                  <a:gd name="f7" fmla="val 112"/>
                  <a:gd name="f8" fmla="val 45"/>
                  <a:gd name="f9" fmla="val 87"/>
                  <a:gd name="f10" fmla="val 86"/>
                  <a:gd name="f11" fmla="val 46"/>
                  <a:gd name="f12" fmla="val 44"/>
                  <a:gd name="f13" fmla="val 85"/>
                  <a:gd name="f14" fmla="val 43"/>
                  <a:gd name="f15" fmla="val 84"/>
                  <a:gd name="f16" fmla="val 82"/>
                  <a:gd name="f17" fmla="val 79"/>
                  <a:gd name="f18" fmla="val 41"/>
                  <a:gd name="f19" fmla="val 76"/>
                  <a:gd name="f20" fmla="val 78"/>
                  <a:gd name="f21" fmla="val 42"/>
                  <a:gd name="f22" fmla="val 77"/>
                  <a:gd name="f23" fmla="val 74"/>
                  <a:gd name="f24" fmla="val 39"/>
                  <a:gd name="f25" fmla="val 38"/>
                  <a:gd name="f26" fmla="val 37"/>
                  <a:gd name="f27" fmla="val 71"/>
                  <a:gd name="f28" fmla="val 40"/>
                  <a:gd name="f29" fmla="val 69"/>
                  <a:gd name="f30" fmla="val 68"/>
                  <a:gd name="f31" fmla="val 67"/>
                  <a:gd name="f32" fmla="val 66"/>
                  <a:gd name="f33" fmla="val 64"/>
                  <a:gd name="f34" fmla="val 65"/>
                  <a:gd name="f35" fmla="val 63"/>
                  <a:gd name="f36" fmla="val 60"/>
                  <a:gd name="f37" fmla="val 58"/>
                  <a:gd name="f38" fmla="val 56"/>
                  <a:gd name="f39" fmla="val 54"/>
                  <a:gd name="f40" fmla="val 57"/>
                  <a:gd name="f41" fmla="val 55"/>
                  <a:gd name="f42" fmla="val 47"/>
                  <a:gd name="f43" fmla="val 30"/>
                  <a:gd name="f44" fmla="val 17"/>
                  <a:gd name="f45" fmla="val 4"/>
                  <a:gd name="f46" fmla="val 15"/>
                  <a:gd name="f47" fmla="val 3"/>
                  <a:gd name="f48" fmla="val 13"/>
                  <a:gd name="f49" fmla="val 1"/>
                  <a:gd name="f50" fmla="val 11"/>
                  <a:gd name="f51" fmla="val 9"/>
                  <a:gd name="f52" fmla="val 5"/>
                  <a:gd name="f53" fmla="val 7"/>
                  <a:gd name="f54" fmla="val 14"/>
                  <a:gd name="f55" fmla="val 6"/>
                  <a:gd name="f56" fmla="val 16"/>
                  <a:gd name="f57" fmla="val 19"/>
                  <a:gd name="f58" fmla="val 22"/>
                  <a:gd name="f59" fmla="val 26"/>
                  <a:gd name="f60" fmla="val 10"/>
                  <a:gd name="f61" fmla="val 25"/>
                  <a:gd name="f62" fmla="val 27"/>
                  <a:gd name="f63" fmla="val 29"/>
                  <a:gd name="f64" fmla="val 8"/>
                  <a:gd name="f65" fmla="val 32"/>
                  <a:gd name="f66" fmla="val 35"/>
                  <a:gd name="f67" fmla="val 50"/>
                  <a:gd name="f68" fmla="val 62"/>
                  <a:gd name="f69" fmla="val 2"/>
                  <a:gd name="f70" fmla="val 72"/>
                  <a:gd name="f71" fmla="val 12"/>
                  <a:gd name="f72" fmla="val 73"/>
                  <a:gd name="f73" fmla="val 75"/>
                  <a:gd name="f74" fmla="val 89"/>
                  <a:gd name="f75" fmla="val 91"/>
                  <a:gd name="f76" fmla="val 94"/>
                  <a:gd name="f77" fmla="val 95"/>
                  <a:gd name="f78" fmla="val 96"/>
                  <a:gd name="f79" fmla="val 97"/>
                  <a:gd name="f80" fmla="val 102"/>
                  <a:gd name="f81" fmla="val 99"/>
                  <a:gd name="f82" fmla="val 104"/>
                  <a:gd name="f83" fmla="val 109"/>
                  <a:gd name="f84" fmla="val 110"/>
                  <a:gd name="f85" fmla="val 111"/>
                  <a:gd name="f86" fmla="val 108"/>
                  <a:gd name="f87" fmla="val 24"/>
                  <a:gd name="f88" fmla="val 106"/>
                  <a:gd name="f89" fmla="val 105"/>
                  <a:gd name="f90" fmla="val 23"/>
                  <a:gd name="f91" fmla="val 103"/>
                  <a:gd name="f92" fmla="val 101"/>
                  <a:gd name="f93" fmla="val 28"/>
                  <a:gd name="f94" fmla="val 100"/>
                  <a:gd name="f95" fmla="val 33"/>
                  <a:gd name="f96" fmla="val 98"/>
                  <a:gd name="f97" fmla="val 36"/>
                  <a:gd name="f98" fmla="val 93"/>
                  <a:gd name="f99" fmla="+- 0 0 -90"/>
                  <a:gd name="f100" fmla="*/ f3 1 48"/>
                  <a:gd name="f101" fmla="*/ f4 1 112"/>
                  <a:gd name="f102" fmla="+- f7 0 f5"/>
                  <a:gd name="f103" fmla="+- f6 0 f5"/>
                  <a:gd name="f104" fmla="*/ f99 f0 1"/>
                  <a:gd name="f105" fmla="*/ f103 1 48"/>
                  <a:gd name="f106" fmla="*/ f102 1 112"/>
                  <a:gd name="f107" fmla="*/ f104 1 f2"/>
                  <a:gd name="f108" fmla="*/ 45 1 f105"/>
                  <a:gd name="f109" fmla="*/ 87 1 f106"/>
                  <a:gd name="f110" fmla="*/ 44 1 f105"/>
                  <a:gd name="f111" fmla="*/ 85 1 f106"/>
                  <a:gd name="f112" fmla="*/ 43 1 f105"/>
                  <a:gd name="f113" fmla="*/ 79 1 f106"/>
                  <a:gd name="f114" fmla="*/ 42 1 f105"/>
                  <a:gd name="f115" fmla="*/ 77 1 f106"/>
                  <a:gd name="f116" fmla="*/ 38 1 f105"/>
                  <a:gd name="f117" fmla="*/ 76 1 f106"/>
                  <a:gd name="f118" fmla="*/ 40 1 f105"/>
                  <a:gd name="f119" fmla="*/ 69 1 f106"/>
                  <a:gd name="f120" fmla="*/ 41 1 f105"/>
                  <a:gd name="f121" fmla="*/ 66 1 f106"/>
                  <a:gd name="f122" fmla="*/ 63 1 f106"/>
                  <a:gd name="f123" fmla="*/ 56 1 f106"/>
                  <a:gd name="f124" fmla="*/ 48 1 f105"/>
                  <a:gd name="f125" fmla="*/ 55 1 f106"/>
                  <a:gd name="f126" fmla="*/ 47 1 f105"/>
                  <a:gd name="f127" fmla="*/ 30 1 f106"/>
                  <a:gd name="f128" fmla="*/ 15 1 f105"/>
                  <a:gd name="f129" fmla="*/ 3 1 f106"/>
                  <a:gd name="f130" fmla="*/ 11 1 f105"/>
                  <a:gd name="f131" fmla="*/ 1 1 f106"/>
                  <a:gd name="f132" fmla="*/ 5 1 f105"/>
                  <a:gd name="f133" fmla="*/ 5 1 f106"/>
                  <a:gd name="f134" fmla="*/ 6 1 f105"/>
                  <a:gd name="f135" fmla="*/ 17 1 f106"/>
                  <a:gd name="f136" fmla="*/ 7 1 f105"/>
                  <a:gd name="f137" fmla="*/ 22 1 f106"/>
                  <a:gd name="f138" fmla="*/ 27 1 f106"/>
                  <a:gd name="f139" fmla="*/ 8 1 f105"/>
                  <a:gd name="f140" fmla="*/ 32 1 f106"/>
                  <a:gd name="f141" fmla="*/ 47 1 f106"/>
                  <a:gd name="f142" fmla="*/ 58 1 f106"/>
                  <a:gd name="f143" fmla="*/ 2 1 f105"/>
                  <a:gd name="f144" fmla="*/ 1 1 f105"/>
                  <a:gd name="f145" fmla="*/ 67 1 f106"/>
                  <a:gd name="f146" fmla="*/ 3 1 f105"/>
                  <a:gd name="f147" fmla="*/ 72 1 f106"/>
                  <a:gd name="f148" fmla="*/ 10 1 f105"/>
                  <a:gd name="f149" fmla="*/ 94 1 f106"/>
                  <a:gd name="f150" fmla="*/ 95 1 f106"/>
                  <a:gd name="f151" fmla="*/ 97 1 f106"/>
                  <a:gd name="f152" fmla="*/ 104 1 f106"/>
                  <a:gd name="f153" fmla="*/ 112 1 f106"/>
                  <a:gd name="f154" fmla="*/ 14 1 f105"/>
                  <a:gd name="f155" fmla="*/ 111 1 f106"/>
                  <a:gd name="f156" fmla="*/ 24 1 f105"/>
                  <a:gd name="f157" fmla="*/ 106 1 f106"/>
                  <a:gd name="f158" fmla="*/ 27 1 f105"/>
                  <a:gd name="f159" fmla="*/ 26 1 f105"/>
                  <a:gd name="f160" fmla="*/ 101 1 f106"/>
                  <a:gd name="f161" fmla="*/ 30 1 f105"/>
                  <a:gd name="f162" fmla="*/ 100 1 f106"/>
                  <a:gd name="f163" fmla="*/ 36 1 f105"/>
                  <a:gd name="f164" fmla="*/ 89 1 f106"/>
                  <a:gd name="f165" fmla="*/ 0 1 f105"/>
                  <a:gd name="f166" fmla="*/ f6 1 f105"/>
                  <a:gd name="f167" fmla="*/ 0 1 f106"/>
                  <a:gd name="f168" fmla="*/ f7 1 f106"/>
                  <a:gd name="f169" fmla="+- f107 0 f1"/>
                  <a:gd name="f170" fmla="*/ f165 f100 1"/>
                  <a:gd name="f171" fmla="*/ f166 f100 1"/>
                  <a:gd name="f172" fmla="*/ f168 f101 1"/>
                  <a:gd name="f173" fmla="*/ f167 f101 1"/>
                  <a:gd name="f174" fmla="*/ f108 f100 1"/>
                  <a:gd name="f175" fmla="*/ f109 f101 1"/>
                  <a:gd name="f176" fmla="*/ f110 f100 1"/>
                  <a:gd name="f177" fmla="*/ f111 f101 1"/>
                  <a:gd name="f178" fmla="*/ f112 f100 1"/>
                  <a:gd name="f179" fmla="*/ f113 f101 1"/>
                  <a:gd name="f180" fmla="*/ f114 f100 1"/>
                  <a:gd name="f181" fmla="*/ f115 f101 1"/>
                  <a:gd name="f182" fmla="*/ f116 f100 1"/>
                  <a:gd name="f183" fmla="*/ f117 f101 1"/>
                  <a:gd name="f184" fmla="*/ f118 f100 1"/>
                  <a:gd name="f185" fmla="*/ f119 f101 1"/>
                  <a:gd name="f186" fmla="*/ f120 f100 1"/>
                  <a:gd name="f187" fmla="*/ f121 f101 1"/>
                  <a:gd name="f188" fmla="*/ f122 f101 1"/>
                  <a:gd name="f189" fmla="*/ f123 f101 1"/>
                  <a:gd name="f190" fmla="*/ f124 f100 1"/>
                  <a:gd name="f191" fmla="*/ f125 f101 1"/>
                  <a:gd name="f192" fmla="*/ f126 f100 1"/>
                  <a:gd name="f193" fmla="*/ f127 f101 1"/>
                  <a:gd name="f194" fmla="*/ f128 f100 1"/>
                  <a:gd name="f195" fmla="*/ f129 f101 1"/>
                  <a:gd name="f196" fmla="*/ f130 f100 1"/>
                  <a:gd name="f197" fmla="*/ f131 f101 1"/>
                  <a:gd name="f198" fmla="*/ f132 f100 1"/>
                  <a:gd name="f199" fmla="*/ f133 f101 1"/>
                  <a:gd name="f200" fmla="*/ f134 f100 1"/>
                  <a:gd name="f201" fmla="*/ f135 f101 1"/>
                  <a:gd name="f202" fmla="*/ f136 f100 1"/>
                  <a:gd name="f203" fmla="*/ f137 f101 1"/>
                  <a:gd name="f204" fmla="*/ f138 f101 1"/>
                  <a:gd name="f205" fmla="*/ f139 f100 1"/>
                  <a:gd name="f206" fmla="*/ f140 f101 1"/>
                  <a:gd name="f207" fmla="*/ f141 f101 1"/>
                  <a:gd name="f208" fmla="*/ f142 f101 1"/>
                  <a:gd name="f209" fmla="*/ f143 f100 1"/>
                  <a:gd name="f210" fmla="*/ f144 f100 1"/>
                  <a:gd name="f211" fmla="*/ f145 f101 1"/>
                  <a:gd name="f212" fmla="*/ f146 f100 1"/>
                  <a:gd name="f213" fmla="*/ f147 f101 1"/>
                  <a:gd name="f214" fmla="*/ f148 f100 1"/>
                  <a:gd name="f215" fmla="*/ f149 f101 1"/>
                  <a:gd name="f216" fmla="*/ f150 f101 1"/>
                  <a:gd name="f217" fmla="*/ f151 f101 1"/>
                  <a:gd name="f218" fmla="*/ f152 f101 1"/>
                  <a:gd name="f219" fmla="*/ f153 f101 1"/>
                  <a:gd name="f220" fmla="*/ f154 f100 1"/>
                  <a:gd name="f221" fmla="*/ f155 f101 1"/>
                  <a:gd name="f222" fmla="*/ f156 f100 1"/>
                  <a:gd name="f223" fmla="*/ f157 f101 1"/>
                  <a:gd name="f224" fmla="*/ f158 f100 1"/>
                  <a:gd name="f225" fmla="*/ f159 f100 1"/>
                  <a:gd name="f226" fmla="*/ f160 f101 1"/>
                  <a:gd name="f227" fmla="*/ f161 f100 1"/>
                  <a:gd name="f228" fmla="*/ f162 f101 1"/>
                  <a:gd name="f229" fmla="*/ f163 f100 1"/>
                  <a:gd name="f230" fmla="*/ f164 f101 1"/>
                </a:gdLst>
                <a:ahLst/>
                <a:cxnLst>
                  <a:cxn ang="3cd4">
                    <a:pos x="hc" y="t"/>
                  </a:cxn>
                  <a:cxn ang="0">
                    <a:pos x="r" y="vc"/>
                  </a:cxn>
                  <a:cxn ang="cd4">
                    <a:pos x="hc" y="b"/>
                  </a:cxn>
                  <a:cxn ang="cd2">
                    <a:pos x="l" y="vc"/>
                  </a:cxn>
                  <a:cxn ang="f169">
                    <a:pos x="f174" y="f175"/>
                  </a:cxn>
                  <a:cxn ang="f169">
                    <a:pos x="f176" y="f177"/>
                  </a:cxn>
                  <a:cxn ang="f169">
                    <a:pos x="f178" y="f179"/>
                  </a:cxn>
                  <a:cxn ang="f169">
                    <a:pos x="f180" y="f181"/>
                  </a:cxn>
                  <a:cxn ang="f169">
                    <a:pos x="f182" y="f183"/>
                  </a:cxn>
                  <a:cxn ang="f169">
                    <a:pos x="f184" y="f185"/>
                  </a:cxn>
                  <a:cxn ang="f169">
                    <a:pos x="f186" y="f187"/>
                  </a:cxn>
                  <a:cxn ang="f169">
                    <a:pos x="f186" y="f188"/>
                  </a:cxn>
                  <a:cxn ang="f169">
                    <a:pos x="f176" y="f189"/>
                  </a:cxn>
                  <a:cxn ang="f169">
                    <a:pos x="f190" y="f191"/>
                  </a:cxn>
                  <a:cxn ang="f169">
                    <a:pos x="f192" y="f193"/>
                  </a:cxn>
                  <a:cxn ang="f169">
                    <a:pos x="f194" y="f195"/>
                  </a:cxn>
                  <a:cxn ang="f169">
                    <a:pos x="f196" y="f197"/>
                  </a:cxn>
                  <a:cxn ang="f169">
                    <a:pos x="f198" y="f199"/>
                  </a:cxn>
                  <a:cxn ang="f169">
                    <a:pos x="f200" y="f201"/>
                  </a:cxn>
                  <a:cxn ang="f169">
                    <a:pos x="f202" y="f203"/>
                  </a:cxn>
                  <a:cxn ang="f169">
                    <a:pos x="f196" y="f204"/>
                  </a:cxn>
                  <a:cxn ang="f169">
                    <a:pos x="f205" y="f206"/>
                  </a:cxn>
                  <a:cxn ang="f169">
                    <a:pos x="f205" y="f207"/>
                  </a:cxn>
                  <a:cxn ang="f169">
                    <a:pos x="f198" y="f208"/>
                  </a:cxn>
                  <a:cxn ang="f169">
                    <a:pos x="f209" y="f188"/>
                  </a:cxn>
                  <a:cxn ang="f169">
                    <a:pos x="f210" y="f211"/>
                  </a:cxn>
                  <a:cxn ang="f169">
                    <a:pos x="f212" y="f185"/>
                  </a:cxn>
                  <a:cxn ang="f169">
                    <a:pos x="f198" y="f213"/>
                  </a:cxn>
                  <a:cxn ang="f169">
                    <a:pos x="f214" y="f183"/>
                  </a:cxn>
                  <a:cxn ang="f169">
                    <a:pos x="f200" y="f181"/>
                  </a:cxn>
                  <a:cxn ang="f169">
                    <a:pos x="f200" y="f177"/>
                  </a:cxn>
                  <a:cxn ang="f169">
                    <a:pos x="f214" y="f215"/>
                  </a:cxn>
                  <a:cxn ang="f169">
                    <a:pos x="f205" y="f215"/>
                  </a:cxn>
                  <a:cxn ang="f169">
                    <a:pos x="f198" y="f216"/>
                  </a:cxn>
                  <a:cxn ang="f169">
                    <a:pos x="f212" y="f217"/>
                  </a:cxn>
                  <a:cxn ang="f169">
                    <a:pos x="f202" y="f218"/>
                  </a:cxn>
                  <a:cxn ang="f169">
                    <a:pos x="f214" y="f219"/>
                  </a:cxn>
                  <a:cxn ang="f169">
                    <a:pos x="f220" y="f221"/>
                  </a:cxn>
                  <a:cxn ang="f169">
                    <a:pos x="f222" y="f223"/>
                  </a:cxn>
                  <a:cxn ang="f169">
                    <a:pos x="f224" y="f218"/>
                  </a:cxn>
                  <a:cxn ang="f169">
                    <a:pos x="f225" y="f226"/>
                  </a:cxn>
                  <a:cxn ang="f169">
                    <a:pos x="f227" y="f228"/>
                  </a:cxn>
                  <a:cxn ang="f169">
                    <a:pos x="f229" y="f217"/>
                  </a:cxn>
                  <a:cxn ang="f169">
                    <a:pos x="f182" y="f215"/>
                  </a:cxn>
                  <a:cxn ang="f169">
                    <a:pos x="f186" y="f230"/>
                  </a:cxn>
                  <a:cxn ang="f169">
                    <a:pos x="f174" y="f175"/>
                  </a:cxn>
                </a:cxnLst>
                <a:rect l="f170" t="f173" r="f171" b="f172"/>
                <a:pathLst>
                  <a:path w="48" h="112">
                    <a:moveTo>
                      <a:pt x="f8" y="f9"/>
                    </a:moveTo>
                    <a:cubicBezTo>
                      <a:pt x="f8" y="f10"/>
                      <a:pt x="f11" y="f10"/>
                      <a:pt x="f12" y="f13"/>
                    </a:cubicBezTo>
                    <a:cubicBezTo>
                      <a:pt x="f14" y="f15"/>
                      <a:pt x="f12" y="f16"/>
                      <a:pt x="f14" y="f17"/>
                    </a:cubicBezTo>
                    <a:cubicBezTo>
                      <a:pt x="f18" y="f19"/>
                      <a:pt x="f14" y="f20"/>
                      <a:pt x="f21" y="f22"/>
                    </a:cubicBezTo>
                    <a:cubicBezTo>
                      <a:pt x="f18" y="f23"/>
                      <a:pt x="f24" y="f20"/>
                      <a:pt x="f25" y="f19"/>
                    </a:cubicBezTo>
                    <a:cubicBezTo>
                      <a:pt x="f26" y="f27"/>
                      <a:pt x="f28" y="f27"/>
                      <a:pt x="f28" y="f29"/>
                    </a:cubicBezTo>
                    <a:cubicBezTo>
                      <a:pt x="f28" y="f30"/>
                      <a:pt x="f21" y="f31"/>
                      <a:pt x="f18" y="f32"/>
                    </a:cubicBezTo>
                    <a:cubicBezTo>
                      <a:pt x="f24" y="f33"/>
                      <a:pt x="f18" y="f34"/>
                      <a:pt x="f18" y="f35"/>
                    </a:cubicBezTo>
                    <a:cubicBezTo>
                      <a:pt x="f18" y="f36"/>
                      <a:pt x="f21" y="f37"/>
                      <a:pt x="f12" y="f38"/>
                    </a:cubicBezTo>
                    <a:cubicBezTo>
                      <a:pt x="f11" y="f39"/>
                      <a:pt x="f8" y="f40"/>
                      <a:pt x="f6" y="f41"/>
                    </a:cubicBezTo>
                    <a:cubicBezTo>
                      <a:pt x="f42" y="f43"/>
                      <a:pt x="f42" y="f43"/>
                      <a:pt x="f42" y="f43"/>
                    </a:cubicBezTo>
                    <a:cubicBezTo>
                      <a:pt x="f42" y="f43"/>
                      <a:pt x="f44" y="f45"/>
                      <a:pt x="f46" y="f47"/>
                    </a:cubicBezTo>
                    <a:cubicBezTo>
                      <a:pt x="f48" y="f49"/>
                      <a:pt x="f48" y="f5"/>
                      <a:pt x="f50" y="f49"/>
                    </a:cubicBezTo>
                    <a:cubicBezTo>
                      <a:pt x="f51" y="f47"/>
                      <a:pt x="f52" y="f52"/>
                      <a:pt x="f52" y="f52"/>
                    </a:cubicBezTo>
                    <a:cubicBezTo>
                      <a:pt x="f53" y="f54"/>
                      <a:pt x="f55" y="f56"/>
                      <a:pt x="f55" y="f44"/>
                    </a:cubicBezTo>
                    <a:cubicBezTo>
                      <a:pt x="f55" y="f57"/>
                      <a:pt x="f53" y="f57"/>
                      <a:pt x="f53" y="f58"/>
                    </a:cubicBezTo>
                    <a:cubicBezTo>
                      <a:pt x="f53" y="f59"/>
                      <a:pt x="f60" y="f61"/>
                      <a:pt x="f50" y="f62"/>
                    </a:cubicBezTo>
                    <a:cubicBezTo>
                      <a:pt x="f50" y="f63"/>
                      <a:pt x="f64" y="f63"/>
                      <a:pt x="f64" y="f65"/>
                    </a:cubicBezTo>
                    <a:cubicBezTo>
                      <a:pt x="f64" y="f66"/>
                      <a:pt x="f64" y="f12"/>
                      <a:pt x="f64" y="f42"/>
                    </a:cubicBezTo>
                    <a:cubicBezTo>
                      <a:pt x="f64" y="f67"/>
                      <a:pt x="f53" y="f39"/>
                      <a:pt x="f52" y="f37"/>
                    </a:cubicBezTo>
                    <a:cubicBezTo>
                      <a:pt x="f47" y="f68"/>
                      <a:pt x="f69" y="f36"/>
                      <a:pt x="f69" y="f35"/>
                    </a:cubicBezTo>
                    <a:cubicBezTo>
                      <a:pt x="f49" y="f34"/>
                      <a:pt x="f5" y="f33"/>
                      <a:pt x="f49" y="f31"/>
                    </a:cubicBezTo>
                    <a:cubicBezTo>
                      <a:pt x="f47" y="f30"/>
                      <a:pt x="f69" y="f30"/>
                      <a:pt x="f47" y="f29"/>
                    </a:cubicBezTo>
                    <a:cubicBezTo>
                      <a:pt x="f55" y="f29"/>
                      <a:pt x="f69" y="f70"/>
                      <a:pt x="f52" y="f70"/>
                    </a:cubicBezTo>
                    <a:cubicBezTo>
                      <a:pt x="f71" y="f72"/>
                      <a:pt x="f52" y="f73"/>
                      <a:pt x="f60" y="f19"/>
                    </a:cubicBezTo>
                    <a:cubicBezTo>
                      <a:pt x="f64" y="f22"/>
                      <a:pt x="f51" y="f73"/>
                      <a:pt x="f55" y="f22"/>
                    </a:cubicBezTo>
                    <a:cubicBezTo>
                      <a:pt x="f52" y="f15"/>
                      <a:pt x="f53" y="f17"/>
                      <a:pt x="f55" y="f13"/>
                    </a:cubicBezTo>
                    <a:cubicBezTo>
                      <a:pt x="f55" y="f74"/>
                      <a:pt x="f64" y="f75"/>
                      <a:pt x="f60" y="f76"/>
                    </a:cubicBezTo>
                    <a:cubicBezTo>
                      <a:pt x="f60" y="f77"/>
                      <a:pt x="f51" y="f77"/>
                      <a:pt x="f64" y="f76"/>
                    </a:cubicBezTo>
                    <a:cubicBezTo>
                      <a:pt x="f51" y="f78"/>
                      <a:pt x="f53" y="f77"/>
                      <a:pt x="f52" y="f77"/>
                    </a:cubicBezTo>
                    <a:cubicBezTo>
                      <a:pt x="f47" y="f77"/>
                      <a:pt x="f69" y="f77"/>
                      <a:pt x="f47" y="f79"/>
                    </a:cubicBezTo>
                    <a:cubicBezTo>
                      <a:pt x="f52" y="f80"/>
                      <a:pt x="f52" y="f81"/>
                      <a:pt x="f53" y="f82"/>
                    </a:cubicBezTo>
                    <a:cubicBezTo>
                      <a:pt x="f60" y="f83"/>
                      <a:pt x="f50" y="f83"/>
                      <a:pt x="f60" y="f7"/>
                    </a:cubicBezTo>
                    <a:cubicBezTo>
                      <a:pt x="f54" y="f84"/>
                      <a:pt x="f71" y="f7"/>
                      <a:pt x="f54" y="f85"/>
                    </a:cubicBezTo>
                    <a:cubicBezTo>
                      <a:pt x="f44" y="f86"/>
                      <a:pt x="f58" y="f86"/>
                      <a:pt x="f87" y="f88"/>
                    </a:cubicBezTo>
                    <a:cubicBezTo>
                      <a:pt x="f59" y="f89"/>
                      <a:pt x="f59" y="f88"/>
                      <a:pt x="f62" y="f82"/>
                    </a:cubicBezTo>
                    <a:cubicBezTo>
                      <a:pt x="f62" y="f80"/>
                      <a:pt x="f90" y="f91"/>
                      <a:pt x="f59" y="f92"/>
                    </a:cubicBezTo>
                    <a:cubicBezTo>
                      <a:pt x="f93" y="f94"/>
                      <a:pt x="f93" y="f92"/>
                      <a:pt x="f43" y="f94"/>
                    </a:cubicBezTo>
                    <a:cubicBezTo>
                      <a:pt x="f95" y="f81"/>
                      <a:pt x="f66" y="f96"/>
                      <a:pt x="f97" y="f79"/>
                    </a:cubicBezTo>
                    <a:cubicBezTo>
                      <a:pt x="f26" y="f78"/>
                      <a:pt x="f26" y="f76"/>
                      <a:pt x="f25" y="f76"/>
                    </a:cubicBezTo>
                    <a:cubicBezTo>
                      <a:pt x="f18" y="f98"/>
                      <a:pt x="f25" y="f75"/>
                      <a:pt x="f18" y="f74"/>
                    </a:cubicBezTo>
                    <a:cubicBezTo>
                      <a:pt x="f8" y="f9"/>
                      <a:pt x="f14"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59" name="Central African Republic">
                <a:extLst>
                  <a:ext uri="{FF2B5EF4-FFF2-40B4-BE49-F238E27FC236}">
                    <a16:creationId xmlns:a16="http://schemas.microsoft.com/office/drawing/2014/main" id="{5424183E-3CA6-D43E-ADE6-A8F183E79B88}"/>
                  </a:ext>
                </a:extLst>
              </p:cNvPr>
              <p:cNvSpPr/>
              <p:nvPr/>
            </p:nvSpPr>
            <p:spPr>
              <a:xfrm>
                <a:off x="7156387" y="4157822"/>
                <a:ext cx="341162" cy="280455"/>
              </a:xfrm>
              <a:custGeom>
                <a:avLst/>
                <a:gdLst>
                  <a:gd name="f0" fmla="val 10800000"/>
                  <a:gd name="f1" fmla="val 5400000"/>
                  <a:gd name="f2" fmla="val 180"/>
                  <a:gd name="f3" fmla="val w"/>
                  <a:gd name="f4" fmla="val h"/>
                  <a:gd name="f5" fmla="val 0"/>
                  <a:gd name="f6" fmla="val 64"/>
                  <a:gd name="f7" fmla="val 57"/>
                  <a:gd name="f8" fmla="val 39"/>
                  <a:gd name="f9" fmla="val 63"/>
                  <a:gd name="f10" fmla="val 36"/>
                  <a:gd name="f11" fmla="val 62"/>
                  <a:gd name="f12" fmla="val 35"/>
                  <a:gd name="f13" fmla="val 33"/>
                  <a:gd name="f14" fmla="val 61"/>
                  <a:gd name="f15" fmla="val 31"/>
                  <a:gd name="f16" fmla="val 60"/>
                  <a:gd name="f17" fmla="val 59"/>
                  <a:gd name="f18" fmla="val 28"/>
                  <a:gd name="f19" fmla="val 27"/>
                  <a:gd name="f20" fmla="val 56"/>
                  <a:gd name="f21" fmla="val 26"/>
                  <a:gd name="f22" fmla="val 54"/>
                  <a:gd name="f23" fmla="val 24"/>
                  <a:gd name="f24" fmla="val 53"/>
                  <a:gd name="f25" fmla="val 22"/>
                  <a:gd name="f26" fmla="val 52"/>
                  <a:gd name="f27" fmla="val 20"/>
                  <a:gd name="f28" fmla="val 49"/>
                  <a:gd name="f29" fmla="val 19"/>
                  <a:gd name="f30" fmla="val 17"/>
                  <a:gd name="f31" fmla="val 45"/>
                  <a:gd name="f32" fmla="val 16"/>
                  <a:gd name="f33" fmla="val 50"/>
                  <a:gd name="f34" fmla="val 15"/>
                  <a:gd name="f35" fmla="val 46"/>
                  <a:gd name="f36" fmla="val 13"/>
                  <a:gd name="f37" fmla="val 42"/>
                  <a:gd name="f38" fmla="val 12"/>
                  <a:gd name="f39" fmla="val 47"/>
                  <a:gd name="f40" fmla="val 9"/>
                  <a:gd name="f41" fmla="val 7"/>
                  <a:gd name="f42" fmla="val 44"/>
                  <a:gd name="f43" fmla="val 6"/>
                  <a:gd name="f44" fmla="val 43"/>
                  <a:gd name="f45" fmla="val 3"/>
                  <a:gd name="f46" fmla="val 2"/>
                  <a:gd name="f47" fmla="val 40"/>
                  <a:gd name="f48" fmla="val 38"/>
                  <a:gd name="f49" fmla="val 4"/>
                  <a:gd name="f50" fmla="val 34"/>
                  <a:gd name="f51" fmla="val 10"/>
                  <a:gd name="f52" fmla="val 32"/>
                  <a:gd name="f53" fmla="val 11"/>
                  <a:gd name="f54" fmla="val 30"/>
                  <a:gd name="f55" fmla="val 25"/>
                  <a:gd name="f56" fmla="val 14"/>
                  <a:gd name="f57" fmla="val 23"/>
                  <a:gd name="f58" fmla="val 18"/>
                  <a:gd name="f59" fmla="val 21"/>
                  <a:gd name="f60" fmla="val 5"/>
                  <a:gd name="f61" fmla="val 29"/>
                  <a:gd name="f62" fmla="val 41"/>
                  <a:gd name="f63" fmla="val 37"/>
                  <a:gd name="f64" fmla="val 48"/>
                  <a:gd name="f65" fmla="val 55"/>
                  <a:gd name="f66" fmla="+- 0 0 -90"/>
                  <a:gd name="f67" fmla="*/ f3 1 64"/>
                  <a:gd name="f68" fmla="*/ f4 1 57"/>
                  <a:gd name="f69" fmla="+- f7 0 f5"/>
                  <a:gd name="f70" fmla="+- f6 0 f5"/>
                  <a:gd name="f71" fmla="*/ f66 f0 1"/>
                  <a:gd name="f72" fmla="*/ f70 1 64"/>
                  <a:gd name="f73" fmla="*/ f69 1 57"/>
                  <a:gd name="f74" fmla="*/ f71 1 f2"/>
                  <a:gd name="f75" fmla="*/ 64 1 f72"/>
                  <a:gd name="f76" fmla="*/ 39 1 f73"/>
                  <a:gd name="f77" fmla="*/ 62 1 f72"/>
                  <a:gd name="f78" fmla="*/ 35 1 f73"/>
                  <a:gd name="f79" fmla="*/ 60 1 f72"/>
                  <a:gd name="f80" fmla="*/ 31 1 f73"/>
                  <a:gd name="f81" fmla="*/ 57 1 f72"/>
                  <a:gd name="f82" fmla="*/ 27 1 f73"/>
                  <a:gd name="f83" fmla="*/ 54 1 f72"/>
                  <a:gd name="f84" fmla="*/ 24 1 f73"/>
                  <a:gd name="f85" fmla="*/ 52 1 f72"/>
                  <a:gd name="f86" fmla="*/ 20 1 f73"/>
                  <a:gd name="f87" fmla="*/ 49 1 f72"/>
                  <a:gd name="f88" fmla="*/ 17 1 f73"/>
                  <a:gd name="f89" fmla="*/ 46 1 f72"/>
                  <a:gd name="f90" fmla="*/ 13 1 f73"/>
                  <a:gd name="f91" fmla="*/ 45 1 f72"/>
                  <a:gd name="f92" fmla="*/ 7 1 f73"/>
                  <a:gd name="f93" fmla="*/ 43 1 f72"/>
                  <a:gd name="f94" fmla="*/ 3 1 f73"/>
                  <a:gd name="f95" fmla="*/ 42 1 f72"/>
                  <a:gd name="f96" fmla="*/ 0 1 f73"/>
                  <a:gd name="f97" fmla="*/ 38 1 f72"/>
                  <a:gd name="f98" fmla="*/ 2 1 f73"/>
                  <a:gd name="f99" fmla="*/ 35 1 f72"/>
                  <a:gd name="f100" fmla="*/ 33 1 f72"/>
                  <a:gd name="f101" fmla="*/ 10 1 f73"/>
                  <a:gd name="f102" fmla="*/ 27 1 f72"/>
                  <a:gd name="f103" fmla="*/ 23 1 f72"/>
                  <a:gd name="f104" fmla="*/ 14 1 f73"/>
                  <a:gd name="f105" fmla="*/ 24 1 f72"/>
                  <a:gd name="f106" fmla="*/ 21 1 f72"/>
                  <a:gd name="f107" fmla="*/ 19 1 f73"/>
                  <a:gd name="f108" fmla="*/ 11 1 f72"/>
                  <a:gd name="f109" fmla="*/ 7 1 f72"/>
                  <a:gd name="f110" fmla="*/ 25 1 f73"/>
                  <a:gd name="f111" fmla="*/ 3 1 f72"/>
                  <a:gd name="f112" fmla="*/ 34 1 f73"/>
                  <a:gd name="f113" fmla="*/ 2 1 f72"/>
                  <a:gd name="f114" fmla="*/ 42 1 f73"/>
                  <a:gd name="f115" fmla="*/ 6 1 f72"/>
                  <a:gd name="f116" fmla="*/ 49 1 f73"/>
                  <a:gd name="f117" fmla="*/ 10 1 f72"/>
                  <a:gd name="f118" fmla="*/ 54 1 f73"/>
                  <a:gd name="f119" fmla="*/ 57 1 f73"/>
                  <a:gd name="f120" fmla="*/ 14 1 f72"/>
                  <a:gd name="f121" fmla="*/ 48 1 f73"/>
                  <a:gd name="f122" fmla="*/ 22 1 f72"/>
                  <a:gd name="f123" fmla="*/ 28 1 f72"/>
                  <a:gd name="f124" fmla="*/ 34 1 f72"/>
                  <a:gd name="f125" fmla="*/ 44 1 f73"/>
                  <a:gd name="f126" fmla="*/ 48 1 f72"/>
                  <a:gd name="f127" fmla="*/ 40 1 f73"/>
                  <a:gd name="f128" fmla="*/ 53 1 f72"/>
                  <a:gd name="f129" fmla="*/ 38 1 f73"/>
                  <a:gd name="f130" fmla="*/ 0 1 f72"/>
                  <a:gd name="f131" fmla="*/ f6 1 f72"/>
                  <a:gd name="f132" fmla="*/ f7 1 f73"/>
                  <a:gd name="f133" fmla="+- f74 0 f1"/>
                  <a:gd name="f134" fmla="*/ f130 f67 1"/>
                  <a:gd name="f135" fmla="*/ f131 f67 1"/>
                  <a:gd name="f136" fmla="*/ f132 f68 1"/>
                  <a:gd name="f137" fmla="*/ f96 f68 1"/>
                  <a:gd name="f138" fmla="*/ f75 f67 1"/>
                  <a:gd name="f139" fmla="*/ f76 f68 1"/>
                  <a:gd name="f140" fmla="*/ f77 f67 1"/>
                  <a:gd name="f141" fmla="*/ f78 f68 1"/>
                  <a:gd name="f142" fmla="*/ f79 f67 1"/>
                  <a:gd name="f143" fmla="*/ f80 f68 1"/>
                  <a:gd name="f144" fmla="*/ f81 f67 1"/>
                  <a:gd name="f145" fmla="*/ f82 f68 1"/>
                  <a:gd name="f146" fmla="*/ f83 f67 1"/>
                  <a:gd name="f147" fmla="*/ f84 f68 1"/>
                  <a:gd name="f148" fmla="*/ f85 f67 1"/>
                  <a:gd name="f149" fmla="*/ f86 f68 1"/>
                  <a:gd name="f150" fmla="*/ f87 f67 1"/>
                  <a:gd name="f151" fmla="*/ f88 f68 1"/>
                  <a:gd name="f152" fmla="*/ f89 f67 1"/>
                  <a:gd name="f153" fmla="*/ f90 f68 1"/>
                  <a:gd name="f154" fmla="*/ f91 f67 1"/>
                  <a:gd name="f155" fmla="*/ f92 f68 1"/>
                  <a:gd name="f156" fmla="*/ f93 f67 1"/>
                  <a:gd name="f157" fmla="*/ f94 f68 1"/>
                  <a:gd name="f158" fmla="*/ f95 f67 1"/>
                  <a:gd name="f159" fmla="*/ f97 f67 1"/>
                  <a:gd name="f160" fmla="*/ f98 f68 1"/>
                  <a:gd name="f161" fmla="*/ f99 f67 1"/>
                  <a:gd name="f162" fmla="*/ f100 f67 1"/>
                  <a:gd name="f163" fmla="*/ f101 f68 1"/>
                  <a:gd name="f164" fmla="*/ f102 f67 1"/>
                  <a:gd name="f165" fmla="*/ f103 f67 1"/>
                  <a:gd name="f166" fmla="*/ f104 f68 1"/>
                  <a:gd name="f167" fmla="*/ f105 f67 1"/>
                  <a:gd name="f168" fmla="*/ f106 f67 1"/>
                  <a:gd name="f169" fmla="*/ f107 f68 1"/>
                  <a:gd name="f170" fmla="*/ f108 f67 1"/>
                  <a:gd name="f171" fmla="*/ f109 f67 1"/>
                  <a:gd name="f172" fmla="*/ f110 f68 1"/>
                  <a:gd name="f173" fmla="*/ f111 f67 1"/>
                  <a:gd name="f174" fmla="*/ f112 f68 1"/>
                  <a:gd name="f175" fmla="*/ f113 f67 1"/>
                  <a:gd name="f176" fmla="*/ f114 f68 1"/>
                  <a:gd name="f177" fmla="*/ f115 f67 1"/>
                  <a:gd name="f178" fmla="*/ f116 f68 1"/>
                  <a:gd name="f179" fmla="*/ f117 f67 1"/>
                  <a:gd name="f180" fmla="*/ f118 f68 1"/>
                  <a:gd name="f181" fmla="*/ f119 f68 1"/>
                  <a:gd name="f182" fmla="*/ f120 f67 1"/>
                  <a:gd name="f183" fmla="*/ f121 f68 1"/>
                  <a:gd name="f184" fmla="*/ f122 f67 1"/>
                  <a:gd name="f185" fmla="*/ f123 f67 1"/>
                  <a:gd name="f186" fmla="*/ f124 f67 1"/>
                  <a:gd name="f187" fmla="*/ f125 f68 1"/>
                  <a:gd name="f188" fmla="*/ f126 f67 1"/>
                  <a:gd name="f189" fmla="*/ f127 f68 1"/>
                  <a:gd name="f190" fmla="*/ f128 f67 1"/>
                  <a:gd name="f191" fmla="*/ f129 f68 1"/>
                </a:gdLst>
                <a:ahLst/>
                <a:cxnLst>
                  <a:cxn ang="3cd4">
                    <a:pos x="hc" y="t"/>
                  </a:cxn>
                  <a:cxn ang="0">
                    <a:pos x="r" y="vc"/>
                  </a:cxn>
                  <a:cxn ang="cd4">
                    <a:pos x="hc" y="b"/>
                  </a:cxn>
                  <a:cxn ang="cd2">
                    <a:pos x="l" y="vc"/>
                  </a:cxn>
                  <a:cxn ang="f133">
                    <a:pos x="f138" y="f139"/>
                  </a:cxn>
                  <a:cxn ang="f133">
                    <a:pos x="f140" y="f141"/>
                  </a:cxn>
                  <a:cxn ang="f133">
                    <a:pos x="f142" y="f143"/>
                  </a:cxn>
                  <a:cxn ang="f133">
                    <a:pos x="f144" y="f145"/>
                  </a:cxn>
                  <a:cxn ang="f133">
                    <a:pos x="f146" y="f147"/>
                  </a:cxn>
                  <a:cxn ang="f133">
                    <a:pos x="f148" y="f149"/>
                  </a:cxn>
                  <a:cxn ang="f133">
                    <a:pos x="f150" y="f151"/>
                  </a:cxn>
                  <a:cxn ang="f133">
                    <a:pos x="f152" y="f153"/>
                  </a:cxn>
                  <a:cxn ang="f133">
                    <a:pos x="f154" y="f155"/>
                  </a:cxn>
                  <a:cxn ang="f133">
                    <a:pos x="f156" y="f157"/>
                  </a:cxn>
                  <a:cxn ang="f133">
                    <a:pos x="f158" y="f137"/>
                  </a:cxn>
                  <a:cxn ang="f133">
                    <a:pos x="f159" y="f160"/>
                  </a:cxn>
                  <a:cxn ang="f133">
                    <a:pos x="f161" y="f155"/>
                  </a:cxn>
                  <a:cxn ang="f133">
                    <a:pos x="f162" y="f163"/>
                  </a:cxn>
                  <a:cxn ang="f133">
                    <a:pos x="f164" y="f153"/>
                  </a:cxn>
                  <a:cxn ang="f133">
                    <a:pos x="f165" y="f166"/>
                  </a:cxn>
                  <a:cxn ang="f133">
                    <a:pos x="f167" y="f151"/>
                  </a:cxn>
                  <a:cxn ang="f133">
                    <a:pos x="f168" y="f169"/>
                  </a:cxn>
                  <a:cxn ang="f133">
                    <a:pos x="f170" y="f147"/>
                  </a:cxn>
                  <a:cxn ang="f133">
                    <a:pos x="f171" y="f172"/>
                  </a:cxn>
                  <a:cxn ang="f133">
                    <a:pos x="f173" y="f174"/>
                  </a:cxn>
                  <a:cxn ang="f133">
                    <a:pos x="f175" y="f176"/>
                  </a:cxn>
                  <a:cxn ang="f133">
                    <a:pos x="f177" y="f178"/>
                  </a:cxn>
                  <a:cxn ang="f133">
                    <a:pos x="f179" y="f180"/>
                  </a:cxn>
                  <a:cxn ang="f133">
                    <a:pos x="f179" y="f181"/>
                  </a:cxn>
                  <a:cxn ang="f133">
                    <a:pos x="f182" y="f183"/>
                  </a:cxn>
                  <a:cxn ang="f133">
                    <a:pos x="f184" y="f178"/>
                  </a:cxn>
                  <a:cxn ang="f133">
                    <a:pos x="f185" y="f139"/>
                  </a:cxn>
                  <a:cxn ang="f133">
                    <a:pos x="f186" y="f176"/>
                  </a:cxn>
                  <a:cxn ang="f133">
                    <a:pos x="f156" y="f187"/>
                  </a:cxn>
                  <a:cxn ang="f133">
                    <a:pos x="f188" y="f189"/>
                  </a:cxn>
                  <a:cxn ang="f133">
                    <a:pos x="f190" y="f191"/>
                  </a:cxn>
                  <a:cxn ang="f133">
                    <a:pos x="f138" y="f139"/>
                  </a:cxn>
                </a:cxnLst>
                <a:rect l="f134" t="f137" r="f135" b="f136"/>
                <a:pathLst>
                  <a:path w="64" h="57">
                    <a:moveTo>
                      <a:pt x="f6" y="f8"/>
                    </a:moveTo>
                    <a:cubicBezTo>
                      <a:pt x="f9" y="f10"/>
                      <a:pt x="f11" y="f8"/>
                      <a:pt x="f11" y="f12"/>
                    </a:cubicBezTo>
                    <a:cubicBezTo>
                      <a:pt x="f11" y="f13"/>
                      <a:pt x="f14" y="f15"/>
                      <a:pt x="f16" y="f15"/>
                    </a:cubicBezTo>
                    <a:cubicBezTo>
                      <a:pt x="f17" y="f15"/>
                      <a:pt x="f17" y="f18"/>
                      <a:pt x="f7" y="f19"/>
                    </a:cubicBezTo>
                    <a:cubicBezTo>
                      <a:pt x="f20" y="f21"/>
                      <a:pt x="f7" y="f21"/>
                      <a:pt x="f22" y="f23"/>
                    </a:cubicBezTo>
                    <a:cubicBezTo>
                      <a:pt x="f24" y="f25"/>
                      <a:pt x="f20" y="f25"/>
                      <a:pt x="f26" y="f27"/>
                    </a:cubicBezTo>
                    <a:cubicBezTo>
                      <a:pt x="f28" y="f29"/>
                      <a:pt x="f24" y="f29"/>
                      <a:pt x="f28" y="f30"/>
                    </a:cubicBezTo>
                    <a:cubicBezTo>
                      <a:pt x="f31" y="f32"/>
                      <a:pt x="f33" y="f34"/>
                      <a:pt x="f35" y="f36"/>
                    </a:cubicBezTo>
                    <a:cubicBezTo>
                      <a:pt x="f37" y="f38"/>
                      <a:pt x="f39" y="f40"/>
                      <a:pt x="f31" y="f41"/>
                    </a:cubicBezTo>
                    <a:cubicBezTo>
                      <a:pt x="f42" y="f43"/>
                      <a:pt x="f31" y="f43"/>
                      <a:pt x="f44" y="f45"/>
                    </a:cubicBezTo>
                    <a:cubicBezTo>
                      <a:pt x="f37" y="f46"/>
                      <a:pt x="f37" y="f46"/>
                      <a:pt x="f37" y="f5"/>
                    </a:cubicBezTo>
                    <a:cubicBezTo>
                      <a:pt x="f47" y="f5"/>
                      <a:pt x="f37" y="f5"/>
                      <a:pt x="f48" y="f46"/>
                    </a:cubicBezTo>
                    <a:cubicBezTo>
                      <a:pt x="f12" y="f49"/>
                      <a:pt x="f48" y="f43"/>
                      <a:pt x="f12" y="f41"/>
                    </a:cubicBezTo>
                    <a:cubicBezTo>
                      <a:pt x="f50" y="f41"/>
                      <a:pt x="f50" y="f40"/>
                      <a:pt x="f13" y="f51"/>
                    </a:cubicBezTo>
                    <a:cubicBezTo>
                      <a:pt x="f52" y="f53"/>
                      <a:pt x="f54" y="f38"/>
                      <a:pt x="f19" y="f36"/>
                    </a:cubicBezTo>
                    <a:cubicBezTo>
                      <a:pt x="f55" y="f56"/>
                      <a:pt x="f55" y="f36"/>
                      <a:pt x="f57" y="f56"/>
                    </a:cubicBezTo>
                    <a:cubicBezTo>
                      <a:pt x="f27" y="f32"/>
                      <a:pt x="f23" y="f34"/>
                      <a:pt x="f23" y="f30"/>
                    </a:cubicBezTo>
                    <a:cubicBezTo>
                      <a:pt x="f57" y="f29"/>
                      <a:pt x="f57" y="f58"/>
                      <a:pt x="f59" y="f29"/>
                    </a:cubicBezTo>
                    <a:cubicBezTo>
                      <a:pt x="f29" y="f59"/>
                      <a:pt x="f56" y="f59"/>
                      <a:pt x="f53" y="f23"/>
                    </a:cubicBezTo>
                    <a:cubicBezTo>
                      <a:pt x="f40" y="f55"/>
                      <a:pt x="f53" y="f57"/>
                      <a:pt x="f41" y="f55"/>
                    </a:cubicBezTo>
                    <a:cubicBezTo>
                      <a:pt x="f60" y="f19"/>
                      <a:pt x="f49" y="f61"/>
                      <a:pt x="f45" y="f50"/>
                    </a:cubicBezTo>
                    <a:cubicBezTo>
                      <a:pt x="f46" y="f62"/>
                      <a:pt x="f5" y="f63"/>
                      <a:pt x="f46" y="f37"/>
                    </a:cubicBezTo>
                    <a:cubicBezTo>
                      <a:pt x="f49" y="f64"/>
                      <a:pt x="f49" y="f42"/>
                      <a:pt x="f43" y="f28"/>
                    </a:cubicBezTo>
                    <a:cubicBezTo>
                      <a:pt x="f40" y="f24"/>
                      <a:pt x="f53" y="f26"/>
                      <a:pt x="f51" y="f22"/>
                    </a:cubicBezTo>
                    <a:cubicBezTo>
                      <a:pt x="f51" y="f65"/>
                      <a:pt x="f51" y="f20"/>
                      <a:pt x="f51" y="f7"/>
                    </a:cubicBezTo>
                    <a:cubicBezTo>
                      <a:pt x="f56" y="f26"/>
                      <a:pt x="f53" y="f28"/>
                      <a:pt x="f56" y="f64"/>
                    </a:cubicBezTo>
                    <a:cubicBezTo>
                      <a:pt x="f30" y="f64"/>
                      <a:pt x="f59" y="f28"/>
                      <a:pt x="f25" y="f28"/>
                    </a:cubicBezTo>
                    <a:cubicBezTo>
                      <a:pt x="f57" y="f47"/>
                      <a:pt x="f55" y="f8"/>
                      <a:pt x="f18" y="f8"/>
                    </a:cubicBezTo>
                    <a:cubicBezTo>
                      <a:pt x="f52" y="f8"/>
                      <a:pt x="f52" y="f44"/>
                      <a:pt x="f50" y="f37"/>
                    </a:cubicBezTo>
                    <a:cubicBezTo>
                      <a:pt x="f63" y="f62"/>
                      <a:pt x="f48" y="f31"/>
                      <a:pt x="f44" y="f42"/>
                    </a:cubicBezTo>
                    <a:cubicBezTo>
                      <a:pt x="f42" y="f44"/>
                      <a:pt x="f42" y="f47"/>
                      <a:pt x="f64" y="f47"/>
                    </a:cubicBezTo>
                    <a:cubicBezTo>
                      <a:pt x="f22" y="f47"/>
                      <a:pt x="f33" y="f48"/>
                      <a:pt x="f24" y="f48"/>
                    </a:cubicBezTo>
                    <a:cubicBezTo>
                      <a:pt x="f65" y="f48"/>
                      <a:pt x="f33" y="f8"/>
                      <a:pt x="f6"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60" name="Libya">
                <a:extLst>
                  <a:ext uri="{FF2B5EF4-FFF2-40B4-BE49-F238E27FC236}">
                    <a16:creationId xmlns:a16="http://schemas.microsoft.com/office/drawing/2014/main" id="{92705673-6452-A718-2F5F-A12C26E80C74}"/>
                  </a:ext>
                </a:extLst>
              </p:cNvPr>
              <p:cNvSpPr/>
              <p:nvPr/>
            </p:nvSpPr>
            <p:spPr>
              <a:xfrm>
                <a:off x="7007266" y="3476420"/>
                <a:ext cx="406688" cy="403030"/>
              </a:xfrm>
              <a:custGeom>
                <a:avLst/>
                <a:gdLst>
                  <a:gd name="f0" fmla="val 10800000"/>
                  <a:gd name="f1" fmla="val 5400000"/>
                  <a:gd name="f2" fmla="val 180"/>
                  <a:gd name="f3" fmla="val w"/>
                  <a:gd name="f4" fmla="val h"/>
                  <a:gd name="f5" fmla="val 0"/>
                  <a:gd name="f6" fmla="val 76"/>
                  <a:gd name="f7" fmla="val 82"/>
                  <a:gd name="f8" fmla="val 73"/>
                  <a:gd name="f9" fmla="val 8"/>
                  <a:gd name="f10" fmla="val 72"/>
                  <a:gd name="f11" fmla="val 7"/>
                  <a:gd name="f12" fmla="val 71"/>
                  <a:gd name="f13" fmla="val 68"/>
                  <a:gd name="f14" fmla="val 6"/>
                  <a:gd name="f15" fmla="val 64"/>
                  <a:gd name="f16" fmla="val 69"/>
                  <a:gd name="f17" fmla="val 5"/>
                  <a:gd name="f18" fmla="val 65"/>
                  <a:gd name="f19" fmla="val 4"/>
                  <a:gd name="f20" fmla="val 59"/>
                  <a:gd name="f21" fmla="val 2"/>
                  <a:gd name="f22" fmla="val 62"/>
                  <a:gd name="f23" fmla="val 60"/>
                  <a:gd name="f24" fmla="val 3"/>
                  <a:gd name="f25" fmla="val 58"/>
                  <a:gd name="f26" fmla="val 54"/>
                  <a:gd name="f27" fmla="val 52"/>
                  <a:gd name="f28" fmla="val 50"/>
                  <a:gd name="f29" fmla="val 9"/>
                  <a:gd name="f30" fmla="val 51"/>
                  <a:gd name="f31" fmla="val 10"/>
                  <a:gd name="f32" fmla="val 53"/>
                  <a:gd name="f33" fmla="val 16"/>
                  <a:gd name="f34" fmla="val 48"/>
                  <a:gd name="f35" fmla="val 17"/>
                  <a:gd name="f36" fmla="val 45"/>
                  <a:gd name="f37" fmla="val 47"/>
                  <a:gd name="f38" fmla="val 43"/>
                  <a:gd name="f39" fmla="val 14"/>
                  <a:gd name="f40" fmla="val 39"/>
                  <a:gd name="f41" fmla="val 11"/>
                  <a:gd name="f42" fmla="val 37"/>
                  <a:gd name="f43" fmla="val 12"/>
                  <a:gd name="f44" fmla="val 35"/>
                  <a:gd name="f45" fmla="val 33"/>
                  <a:gd name="f46" fmla="val 31"/>
                  <a:gd name="f47" fmla="val 13"/>
                  <a:gd name="f48" fmla="val 30"/>
                  <a:gd name="f49" fmla="val 29"/>
                  <a:gd name="f50" fmla="val 28"/>
                  <a:gd name="f51" fmla="val 26"/>
                  <a:gd name="f52" fmla="val 24"/>
                  <a:gd name="f53" fmla="val 23"/>
                  <a:gd name="f54" fmla="val 21"/>
                  <a:gd name="f55" fmla="val 19"/>
                  <a:gd name="f56" fmla="val 18"/>
                  <a:gd name="f57" fmla="val 15"/>
                  <a:gd name="f58" fmla="val 1"/>
                  <a:gd name="f59" fmla="val 20"/>
                  <a:gd name="f60" fmla="val 22"/>
                  <a:gd name="f61" fmla="val 32"/>
                  <a:gd name="f62" fmla="val 34"/>
                  <a:gd name="f63" fmla="val 36"/>
                  <a:gd name="f64" fmla="val 38"/>
                  <a:gd name="f65" fmla="val 42"/>
                  <a:gd name="f66" fmla="val 40"/>
                  <a:gd name="f67" fmla="val 44"/>
                  <a:gd name="f68" fmla="val 46"/>
                  <a:gd name="f69" fmla="val 25"/>
                  <a:gd name="f70" fmla="val 55"/>
                  <a:gd name="f71" fmla="val 27"/>
                  <a:gd name="f72" fmla="val 57"/>
                  <a:gd name="f73" fmla="val 56"/>
                  <a:gd name="f74" fmla="val 75"/>
                  <a:gd name="f75" fmla="+- 0 0 -90"/>
                  <a:gd name="f76" fmla="*/ f3 1 76"/>
                  <a:gd name="f77" fmla="*/ f4 1 82"/>
                  <a:gd name="f78" fmla="+- f7 0 f5"/>
                  <a:gd name="f79" fmla="+- f6 0 f5"/>
                  <a:gd name="f80" fmla="*/ f75 f0 1"/>
                  <a:gd name="f81" fmla="*/ f79 1 76"/>
                  <a:gd name="f82" fmla="*/ f78 1 82"/>
                  <a:gd name="f83" fmla="*/ f80 1 f2"/>
                  <a:gd name="f84" fmla="*/ 73 1 f81"/>
                  <a:gd name="f85" fmla="*/ 8 1 f82"/>
                  <a:gd name="f86" fmla="*/ 71 1 f81"/>
                  <a:gd name="f87" fmla="*/ 7 1 f82"/>
                  <a:gd name="f88" fmla="*/ 68 1 f81"/>
                  <a:gd name="f89" fmla="*/ 6 1 f82"/>
                  <a:gd name="f90" fmla="*/ 65 1 f81"/>
                  <a:gd name="f91" fmla="*/ 4 1 f82"/>
                  <a:gd name="f92" fmla="*/ 60 1 f81"/>
                  <a:gd name="f93" fmla="*/ 3 1 f82"/>
                  <a:gd name="f94" fmla="*/ 58 1 f81"/>
                  <a:gd name="f95" fmla="*/ 2 1 f82"/>
                  <a:gd name="f96" fmla="*/ 52 1 f81"/>
                  <a:gd name="f97" fmla="*/ 5 1 f82"/>
                  <a:gd name="f98" fmla="*/ 51 1 f81"/>
                  <a:gd name="f99" fmla="*/ 10 1 f82"/>
                  <a:gd name="f100" fmla="*/ 48 1 f81"/>
                  <a:gd name="f101" fmla="*/ 17 1 f82"/>
                  <a:gd name="f102" fmla="*/ 43 1 f81"/>
                  <a:gd name="f103" fmla="*/ 14 1 f82"/>
                  <a:gd name="f104" fmla="*/ 35 1 f81"/>
                  <a:gd name="f105" fmla="*/ 11 1 f82"/>
                  <a:gd name="f106" fmla="*/ 30 1 f81"/>
                  <a:gd name="f107" fmla="*/ 26 1 f81"/>
                  <a:gd name="f108" fmla="*/ 21 1 f81"/>
                  <a:gd name="f109" fmla="*/ 15 1 f81"/>
                  <a:gd name="f110" fmla="*/ 11 1 f81"/>
                  <a:gd name="f111" fmla="*/ 0 1 f82"/>
                  <a:gd name="f112" fmla="*/ 10 1 f81"/>
                  <a:gd name="f113" fmla="*/ 7 1 f81"/>
                  <a:gd name="f114" fmla="*/ 5 1 f81"/>
                  <a:gd name="f115" fmla="*/ 12 1 f82"/>
                  <a:gd name="f116" fmla="*/ 1 1 f81"/>
                  <a:gd name="f117" fmla="*/ 18 1 f82"/>
                  <a:gd name="f118" fmla="*/ 2 1 f81"/>
                  <a:gd name="f119" fmla="*/ 20 1 f82"/>
                  <a:gd name="f120" fmla="*/ 4 1 f81"/>
                  <a:gd name="f121" fmla="*/ 28 1 f82"/>
                  <a:gd name="f122" fmla="*/ 34 1 f82"/>
                  <a:gd name="f123" fmla="*/ 35 1 f82"/>
                  <a:gd name="f124" fmla="*/ 38 1 f82"/>
                  <a:gd name="f125" fmla="*/ 42 1 f82"/>
                  <a:gd name="f126" fmla="*/ 6 1 f81"/>
                  <a:gd name="f127" fmla="*/ 46 1 f82"/>
                  <a:gd name="f128" fmla="*/ 48 1 f82"/>
                  <a:gd name="f129" fmla="*/ 50 1 f82"/>
                  <a:gd name="f130" fmla="*/ 53 1 f82"/>
                  <a:gd name="f131" fmla="*/ 25 1 f81"/>
                  <a:gd name="f132" fmla="*/ 55 1 f82"/>
                  <a:gd name="f133" fmla="*/ 27 1 f81"/>
                  <a:gd name="f134" fmla="*/ 58 1 f82"/>
                  <a:gd name="f135" fmla="*/ 57 1 f82"/>
                  <a:gd name="f136" fmla="*/ 36 1 f81"/>
                  <a:gd name="f137" fmla="*/ 40 1 f81"/>
                  <a:gd name="f138" fmla="*/ 72 1 f81"/>
                  <a:gd name="f139" fmla="*/ 82 1 f82"/>
                  <a:gd name="f140" fmla="*/ 76 1 f81"/>
                  <a:gd name="f141" fmla="*/ 75 1 f81"/>
                  <a:gd name="f142" fmla="*/ 68 1 f82"/>
                  <a:gd name="f143" fmla="*/ 25 1 f82"/>
                  <a:gd name="f144" fmla="*/ 19 1 f82"/>
                  <a:gd name="f145" fmla="*/ 15 1 f82"/>
                  <a:gd name="f146" fmla="*/ 0 1 f81"/>
                  <a:gd name="f147" fmla="*/ f6 1 f81"/>
                  <a:gd name="f148" fmla="*/ f7 1 f82"/>
                  <a:gd name="f149" fmla="+- f83 0 f1"/>
                  <a:gd name="f150" fmla="*/ f146 f76 1"/>
                  <a:gd name="f151" fmla="*/ f147 f76 1"/>
                  <a:gd name="f152" fmla="*/ f148 f77 1"/>
                  <a:gd name="f153" fmla="*/ f111 f77 1"/>
                  <a:gd name="f154" fmla="*/ f84 f76 1"/>
                  <a:gd name="f155" fmla="*/ f85 f77 1"/>
                  <a:gd name="f156" fmla="*/ f86 f76 1"/>
                  <a:gd name="f157" fmla="*/ f87 f77 1"/>
                  <a:gd name="f158" fmla="*/ f88 f76 1"/>
                  <a:gd name="f159" fmla="*/ f89 f77 1"/>
                  <a:gd name="f160" fmla="*/ f90 f76 1"/>
                  <a:gd name="f161" fmla="*/ f91 f77 1"/>
                  <a:gd name="f162" fmla="*/ f92 f76 1"/>
                  <a:gd name="f163" fmla="*/ f93 f77 1"/>
                  <a:gd name="f164" fmla="*/ f94 f76 1"/>
                  <a:gd name="f165" fmla="*/ f95 f77 1"/>
                  <a:gd name="f166" fmla="*/ f96 f76 1"/>
                  <a:gd name="f167" fmla="*/ f97 f77 1"/>
                  <a:gd name="f168" fmla="*/ f98 f76 1"/>
                  <a:gd name="f169" fmla="*/ f99 f77 1"/>
                  <a:gd name="f170" fmla="*/ f100 f76 1"/>
                  <a:gd name="f171" fmla="*/ f101 f77 1"/>
                  <a:gd name="f172" fmla="*/ f102 f76 1"/>
                  <a:gd name="f173" fmla="*/ f103 f77 1"/>
                  <a:gd name="f174" fmla="*/ f104 f76 1"/>
                  <a:gd name="f175" fmla="*/ f105 f77 1"/>
                  <a:gd name="f176" fmla="*/ f106 f76 1"/>
                  <a:gd name="f177" fmla="*/ f107 f76 1"/>
                  <a:gd name="f178" fmla="*/ f108 f76 1"/>
                  <a:gd name="f179" fmla="*/ f109 f76 1"/>
                  <a:gd name="f180" fmla="*/ f110 f76 1"/>
                  <a:gd name="f181" fmla="*/ f112 f76 1"/>
                  <a:gd name="f182" fmla="*/ f113 f76 1"/>
                  <a:gd name="f183" fmla="*/ f114 f76 1"/>
                  <a:gd name="f184" fmla="*/ f115 f77 1"/>
                  <a:gd name="f185" fmla="*/ f116 f76 1"/>
                  <a:gd name="f186" fmla="*/ f117 f77 1"/>
                  <a:gd name="f187" fmla="*/ f118 f76 1"/>
                  <a:gd name="f188" fmla="*/ f119 f77 1"/>
                  <a:gd name="f189" fmla="*/ f120 f76 1"/>
                  <a:gd name="f190" fmla="*/ f121 f77 1"/>
                  <a:gd name="f191" fmla="*/ f122 f77 1"/>
                  <a:gd name="f192" fmla="*/ f123 f77 1"/>
                  <a:gd name="f193" fmla="*/ f124 f77 1"/>
                  <a:gd name="f194" fmla="*/ f125 f77 1"/>
                  <a:gd name="f195" fmla="*/ f126 f76 1"/>
                  <a:gd name="f196" fmla="*/ f127 f77 1"/>
                  <a:gd name="f197" fmla="*/ f128 f77 1"/>
                  <a:gd name="f198" fmla="*/ f129 f77 1"/>
                  <a:gd name="f199" fmla="*/ f130 f77 1"/>
                  <a:gd name="f200" fmla="*/ f131 f76 1"/>
                  <a:gd name="f201" fmla="*/ f132 f77 1"/>
                  <a:gd name="f202" fmla="*/ f133 f76 1"/>
                  <a:gd name="f203" fmla="*/ f134 f77 1"/>
                  <a:gd name="f204" fmla="*/ f135 f77 1"/>
                  <a:gd name="f205" fmla="*/ f136 f76 1"/>
                  <a:gd name="f206" fmla="*/ f137 f76 1"/>
                  <a:gd name="f207" fmla="*/ f138 f76 1"/>
                  <a:gd name="f208" fmla="*/ f139 f77 1"/>
                  <a:gd name="f209" fmla="*/ f140 f76 1"/>
                  <a:gd name="f210" fmla="*/ f141 f76 1"/>
                  <a:gd name="f211" fmla="*/ f142 f77 1"/>
                  <a:gd name="f212" fmla="*/ f143 f77 1"/>
                  <a:gd name="f213" fmla="*/ f144 f77 1"/>
                  <a:gd name="f214" fmla="*/ f145 f77 1"/>
                </a:gdLst>
                <a:ahLst/>
                <a:cxnLst>
                  <a:cxn ang="3cd4">
                    <a:pos x="hc" y="t"/>
                  </a:cxn>
                  <a:cxn ang="0">
                    <a:pos x="r" y="vc"/>
                  </a:cxn>
                  <a:cxn ang="cd4">
                    <a:pos x="hc" y="b"/>
                  </a:cxn>
                  <a:cxn ang="cd2">
                    <a:pos x="l" y="vc"/>
                  </a:cxn>
                  <a:cxn ang="f149">
                    <a:pos x="f154" y="f155"/>
                  </a:cxn>
                  <a:cxn ang="f149">
                    <a:pos x="f156" y="f157"/>
                  </a:cxn>
                  <a:cxn ang="f149">
                    <a:pos x="f158" y="f159"/>
                  </a:cxn>
                  <a:cxn ang="f149">
                    <a:pos x="f160" y="f161"/>
                  </a:cxn>
                  <a:cxn ang="f149">
                    <a:pos x="f162" y="f163"/>
                  </a:cxn>
                  <a:cxn ang="f149">
                    <a:pos x="f164" y="f165"/>
                  </a:cxn>
                  <a:cxn ang="f149">
                    <a:pos x="f166" y="f167"/>
                  </a:cxn>
                  <a:cxn ang="f149">
                    <a:pos x="f168" y="f169"/>
                  </a:cxn>
                  <a:cxn ang="f149">
                    <a:pos x="f170" y="f171"/>
                  </a:cxn>
                  <a:cxn ang="f149">
                    <a:pos x="f172" y="f173"/>
                  </a:cxn>
                  <a:cxn ang="f149">
                    <a:pos x="f174" y="f175"/>
                  </a:cxn>
                  <a:cxn ang="f149">
                    <a:pos x="f176" y="f157"/>
                  </a:cxn>
                  <a:cxn ang="f149">
                    <a:pos x="f177" y="f161"/>
                  </a:cxn>
                  <a:cxn ang="f149">
                    <a:pos x="f178" y="f165"/>
                  </a:cxn>
                  <a:cxn ang="f149">
                    <a:pos x="f179" y="f165"/>
                  </a:cxn>
                  <a:cxn ang="f149">
                    <a:pos x="f180" y="f153"/>
                  </a:cxn>
                  <a:cxn ang="f149">
                    <a:pos x="f181" y="f163"/>
                  </a:cxn>
                  <a:cxn ang="f149">
                    <a:pos x="f181" y="f167"/>
                  </a:cxn>
                  <a:cxn ang="f149">
                    <a:pos x="f182" y="f157"/>
                  </a:cxn>
                  <a:cxn ang="f149">
                    <a:pos x="f183" y="f184"/>
                  </a:cxn>
                  <a:cxn ang="f149">
                    <a:pos x="f185" y="f186"/>
                  </a:cxn>
                  <a:cxn ang="f149">
                    <a:pos x="f187" y="f188"/>
                  </a:cxn>
                  <a:cxn ang="f149">
                    <a:pos x="f189" y="f190"/>
                  </a:cxn>
                  <a:cxn ang="f149">
                    <a:pos x="f183" y="f191"/>
                  </a:cxn>
                  <a:cxn ang="f149">
                    <a:pos x="f183" y="f192"/>
                  </a:cxn>
                  <a:cxn ang="f149">
                    <a:pos x="f183" y="f193"/>
                  </a:cxn>
                  <a:cxn ang="f149">
                    <a:pos x="f187" y="f194"/>
                  </a:cxn>
                  <a:cxn ang="f149">
                    <a:pos x="f195" y="f196"/>
                  </a:cxn>
                  <a:cxn ang="f149">
                    <a:pos x="f182" y="f197"/>
                  </a:cxn>
                  <a:cxn ang="f149">
                    <a:pos x="f180" y="f198"/>
                  </a:cxn>
                  <a:cxn ang="f149">
                    <a:pos x="f179" y="f199"/>
                  </a:cxn>
                  <a:cxn ang="f149">
                    <a:pos x="f200" y="f201"/>
                  </a:cxn>
                  <a:cxn ang="f149">
                    <a:pos x="f202" y="f203"/>
                  </a:cxn>
                  <a:cxn ang="f149">
                    <a:pos x="f176" y="f204"/>
                  </a:cxn>
                  <a:cxn ang="f149">
                    <a:pos x="f205" y="f199"/>
                  </a:cxn>
                  <a:cxn ang="f149">
                    <a:pos x="f206" y="f201"/>
                  </a:cxn>
                  <a:cxn ang="f149">
                    <a:pos x="f207" y="f208"/>
                  </a:cxn>
                  <a:cxn ang="f149">
                    <a:pos x="f209" y="f208"/>
                  </a:cxn>
                  <a:cxn ang="f149">
                    <a:pos x="f210" y="f211"/>
                  </a:cxn>
                  <a:cxn ang="f149">
                    <a:pos x="f154" y="f212"/>
                  </a:cxn>
                  <a:cxn ang="f149">
                    <a:pos x="f154" y="f213"/>
                  </a:cxn>
                  <a:cxn ang="f149">
                    <a:pos x="f154" y="f214"/>
                  </a:cxn>
                  <a:cxn ang="f149">
                    <a:pos x="f154" y="f155"/>
                  </a:cxn>
                </a:cxnLst>
                <a:rect l="f150" t="f153" r="f151" b="f152"/>
                <a:pathLst>
                  <a:path w="76" h="82">
                    <a:moveTo>
                      <a:pt x="f8" y="f9"/>
                    </a:moveTo>
                    <a:cubicBezTo>
                      <a:pt x="f10" y="f9"/>
                      <a:pt x="f8" y="f11"/>
                      <a:pt x="f12" y="f11"/>
                    </a:cubicBezTo>
                    <a:cubicBezTo>
                      <a:pt x="f13" y="f9"/>
                      <a:pt x="f12" y="f14"/>
                      <a:pt x="f13" y="f14"/>
                    </a:cubicBezTo>
                    <a:cubicBezTo>
                      <a:pt x="f15" y="f14"/>
                      <a:pt x="f16" y="f17"/>
                      <a:pt x="f18" y="f19"/>
                    </a:cubicBezTo>
                    <a:cubicBezTo>
                      <a:pt x="f20" y="f21"/>
                      <a:pt x="f22" y="f19"/>
                      <a:pt x="f23" y="f24"/>
                    </a:cubicBezTo>
                    <a:cubicBezTo>
                      <a:pt x="f25" y="f24"/>
                      <a:pt x="f22" y="f24"/>
                      <a:pt x="f25" y="f21"/>
                    </a:cubicBezTo>
                    <a:cubicBezTo>
                      <a:pt x="f26" y="f21"/>
                      <a:pt x="f26" y="f19"/>
                      <a:pt x="f27" y="f17"/>
                    </a:cubicBezTo>
                    <a:cubicBezTo>
                      <a:pt x="f28" y="f11"/>
                      <a:pt x="f28" y="f29"/>
                      <a:pt x="f30" y="f31"/>
                    </a:cubicBezTo>
                    <a:cubicBezTo>
                      <a:pt x="f32" y="f31"/>
                      <a:pt x="f27" y="f33"/>
                      <a:pt x="f34" y="f35"/>
                    </a:cubicBezTo>
                    <a:cubicBezTo>
                      <a:pt x="f36" y="f35"/>
                      <a:pt x="f37" y="f35"/>
                      <a:pt x="f38" y="f39"/>
                    </a:cubicBezTo>
                    <a:cubicBezTo>
                      <a:pt x="f40" y="f41"/>
                      <a:pt x="f42" y="f43"/>
                      <a:pt x="f44" y="f41"/>
                    </a:cubicBezTo>
                    <a:cubicBezTo>
                      <a:pt x="f45" y="f31"/>
                      <a:pt x="f46" y="f47"/>
                      <a:pt x="f48" y="f11"/>
                    </a:cubicBezTo>
                    <a:cubicBezTo>
                      <a:pt x="f49" y="f24"/>
                      <a:pt x="f50" y="f14"/>
                      <a:pt x="f51" y="f19"/>
                    </a:cubicBezTo>
                    <a:cubicBezTo>
                      <a:pt x="f52" y="f21"/>
                      <a:pt x="f53" y="f17"/>
                      <a:pt x="f54" y="f21"/>
                    </a:cubicBezTo>
                    <a:cubicBezTo>
                      <a:pt x="f55" y="f5"/>
                      <a:pt x="f56" y="f19"/>
                      <a:pt x="f57" y="f21"/>
                    </a:cubicBezTo>
                    <a:cubicBezTo>
                      <a:pt x="f47" y="f58"/>
                      <a:pt x="f43" y="f5"/>
                      <a:pt x="f41" y="f5"/>
                    </a:cubicBezTo>
                    <a:cubicBezTo>
                      <a:pt x="f31" y="f24"/>
                      <a:pt x="f31" y="f24"/>
                      <a:pt x="f31" y="f24"/>
                    </a:cubicBezTo>
                    <a:cubicBezTo>
                      <a:pt x="f43" y="f24"/>
                      <a:pt x="f41" y="f19"/>
                      <a:pt x="f31" y="f17"/>
                    </a:cubicBezTo>
                    <a:cubicBezTo>
                      <a:pt x="f9" y="f14"/>
                      <a:pt x="f11" y="f14"/>
                      <a:pt x="f11" y="f11"/>
                    </a:cubicBezTo>
                    <a:cubicBezTo>
                      <a:pt x="f14" y="f31"/>
                      <a:pt x="f19" y="f29"/>
                      <a:pt x="f17" y="f43"/>
                    </a:cubicBezTo>
                    <a:cubicBezTo>
                      <a:pt x="f11" y="f57"/>
                      <a:pt x="f24" y="f56"/>
                      <a:pt x="f58" y="f56"/>
                    </a:cubicBezTo>
                    <a:cubicBezTo>
                      <a:pt x="f5" y="f55"/>
                      <a:pt x="f58" y="f55"/>
                      <a:pt x="f21" y="f59"/>
                    </a:cubicBezTo>
                    <a:cubicBezTo>
                      <a:pt x="f24" y="f60"/>
                      <a:pt x="f21" y="f53"/>
                      <a:pt x="f19" y="f50"/>
                    </a:cubicBezTo>
                    <a:cubicBezTo>
                      <a:pt x="f11" y="f61"/>
                      <a:pt x="f17" y="f45"/>
                      <a:pt x="f17" y="f62"/>
                    </a:cubicBezTo>
                    <a:cubicBezTo>
                      <a:pt x="f19" y="f62"/>
                      <a:pt x="f19" y="f62"/>
                      <a:pt x="f17" y="f44"/>
                    </a:cubicBezTo>
                    <a:cubicBezTo>
                      <a:pt x="f11" y="f42"/>
                      <a:pt x="f17" y="f63"/>
                      <a:pt x="f17" y="f64"/>
                    </a:cubicBezTo>
                    <a:cubicBezTo>
                      <a:pt x="f19" y="f65"/>
                      <a:pt x="f58" y="f66"/>
                      <a:pt x="f21" y="f65"/>
                    </a:cubicBezTo>
                    <a:cubicBezTo>
                      <a:pt x="f17" y="f36"/>
                      <a:pt x="f14" y="f67"/>
                      <a:pt x="f14" y="f68"/>
                    </a:cubicBezTo>
                    <a:cubicBezTo>
                      <a:pt x="f17" y="f34"/>
                      <a:pt x="f17" y="f36"/>
                      <a:pt x="f11" y="f34"/>
                    </a:cubicBezTo>
                    <a:cubicBezTo>
                      <a:pt x="f29" y="f30"/>
                      <a:pt x="f29" y="f37"/>
                      <a:pt x="f41" y="f28"/>
                    </a:cubicBezTo>
                    <a:cubicBezTo>
                      <a:pt x="f39" y="f27"/>
                      <a:pt x="f57" y="f32"/>
                      <a:pt x="f57" y="f32"/>
                    </a:cubicBezTo>
                    <a:cubicBezTo>
                      <a:pt x="f69" y="f70"/>
                      <a:pt x="f69" y="f70"/>
                      <a:pt x="f69" y="f70"/>
                    </a:cubicBezTo>
                    <a:cubicBezTo>
                      <a:pt x="f71" y="f25"/>
                      <a:pt x="f71" y="f25"/>
                      <a:pt x="f71" y="f25"/>
                    </a:cubicBezTo>
                    <a:cubicBezTo>
                      <a:pt x="f48" y="f72"/>
                      <a:pt x="f48" y="f72"/>
                      <a:pt x="f48" y="f72"/>
                    </a:cubicBezTo>
                    <a:cubicBezTo>
                      <a:pt x="f48" y="f72"/>
                      <a:pt x="f62" y="f70"/>
                      <a:pt x="f63" y="f32"/>
                    </a:cubicBezTo>
                    <a:cubicBezTo>
                      <a:pt x="f64" y="f27"/>
                      <a:pt x="f64" y="f32"/>
                      <a:pt x="f66" y="f70"/>
                    </a:cubicBezTo>
                    <a:cubicBezTo>
                      <a:pt x="f65" y="f73"/>
                      <a:pt x="f10" y="f7"/>
                      <a:pt x="f10" y="f7"/>
                    </a:cubicBezTo>
                    <a:cubicBezTo>
                      <a:pt x="f6" y="f7"/>
                      <a:pt x="f6" y="f7"/>
                      <a:pt x="f6" y="f7"/>
                    </a:cubicBezTo>
                    <a:cubicBezTo>
                      <a:pt x="f74" y="f13"/>
                      <a:pt x="f74" y="f13"/>
                      <a:pt x="f74" y="f13"/>
                    </a:cubicBezTo>
                    <a:cubicBezTo>
                      <a:pt x="f74" y="f13"/>
                      <a:pt x="f8" y="f49"/>
                      <a:pt x="f8" y="f69"/>
                    </a:cubicBezTo>
                    <a:cubicBezTo>
                      <a:pt x="f10" y="f59"/>
                      <a:pt x="f74" y="f54"/>
                      <a:pt x="f8" y="f55"/>
                    </a:cubicBezTo>
                    <a:cubicBezTo>
                      <a:pt x="f12" y="f56"/>
                      <a:pt x="f6" y="f33"/>
                      <a:pt x="f8" y="f57"/>
                    </a:cubicBezTo>
                    <a:cubicBezTo>
                      <a:pt x="f8" y="f41"/>
                      <a:pt x="f8" y="f3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61" name="United Arab Emirates">
                <a:extLst>
                  <a:ext uri="{FF2B5EF4-FFF2-40B4-BE49-F238E27FC236}">
                    <a16:creationId xmlns:a16="http://schemas.microsoft.com/office/drawing/2014/main" id="{0FCB6EB2-AA53-A16E-9D52-B1F678E7C0DF}"/>
                  </a:ext>
                </a:extLst>
              </p:cNvPr>
              <p:cNvSpPr/>
              <p:nvPr/>
            </p:nvSpPr>
            <p:spPr>
              <a:xfrm>
                <a:off x="8069168" y="3688314"/>
                <a:ext cx="128784" cy="130878"/>
              </a:xfrm>
              <a:custGeom>
                <a:avLst/>
                <a:gdLst>
                  <a:gd name="f0" fmla="val 10800000"/>
                  <a:gd name="f1" fmla="val 5400000"/>
                  <a:gd name="f2" fmla="val 180"/>
                  <a:gd name="f3" fmla="val w"/>
                  <a:gd name="f4" fmla="val h"/>
                  <a:gd name="f5" fmla="val 0"/>
                  <a:gd name="f6" fmla="val 24"/>
                  <a:gd name="f7" fmla="val 27"/>
                  <a:gd name="f8" fmla="val 8"/>
                  <a:gd name="f9" fmla="val 22"/>
                  <a:gd name="f10" fmla="val 6"/>
                  <a:gd name="f11" fmla="val 4"/>
                  <a:gd name="f12" fmla="val 23"/>
                  <a:gd name="f13" fmla="val 21"/>
                  <a:gd name="f14" fmla="val 1"/>
                  <a:gd name="f15" fmla="val 20"/>
                  <a:gd name="f16" fmla="val 2"/>
                  <a:gd name="f17" fmla="val 3"/>
                  <a:gd name="f18" fmla="val 17"/>
                  <a:gd name="f19" fmla="val 5"/>
                  <a:gd name="f20" fmla="val 19"/>
                  <a:gd name="f21" fmla="val 15"/>
                  <a:gd name="f22" fmla="val 10"/>
                  <a:gd name="f23" fmla="val 13"/>
                  <a:gd name="f24" fmla="val 11"/>
                  <a:gd name="f25" fmla="val 12"/>
                  <a:gd name="f26" fmla="val 9"/>
                  <a:gd name="f27" fmla="val 16"/>
                  <a:gd name="f28" fmla="val 18"/>
                  <a:gd name="f29" fmla="val 25"/>
                  <a:gd name="f30" fmla="val 14"/>
                  <a:gd name="f31" fmla="+- 0 0 -90"/>
                  <a:gd name="f32" fmla="*/ f3 1 24"/>
                  <a:gd name="f33" fmla="*/ f4 1 27"/>
                  <a:gd name="f34" fmla="+- f7 0 f5"/>
                  <a:gd name="f35" fmla="+- f6 0 f5"/>
                  <a:gd name="f36" fmla="*/ f31 f0 1"/>
                  <a:gd name="f37" fmla="*/ f35 1 24"/>
                  <a:gd name="f38" fmla="*/ f34 1 27"/>
                  <a:gd name="f39" fmla="*/ f36 1 f2"/>
                  <a:gd name="f40" fmla="*/ 24 1 f37"/>
                  <a:gd name="f41" fmla="*/ 8 1 f38"/>
                  <a:gd name="f42" fmla="*/ 23 1 f37"/>
                  <a:gd name="f43" fmla="*/ 4 1 f38"/>
                  <a:gd name="f44" fmla="*/ 22 1 f37"/>
                  <a:gd name="f45" fmla="*/ 1 1 f38"/>
                  <a:gd name="f46" fmla="*/ 20 1 f37"/>
                  <a:gd name="f47" fmla="*/ 3 1 f38"/>
                  <a:gd name="f48" fmla="*/ 15 1 f37"/>
                  <a:gd name="f49" fmla="*/ 10 1 f38"/>
                  <a:gd name="f50" fmla="*/ 13 1 f37"/>
                  <a:gd name="f51" fmla="*/ 12 1 f38"/>
                  <a:gd name="f52" fmla="*/ 12 1 f37"/>
                  <a:gd name="f53" fmla="*/ 10 1 f37"/>
                  <a:gd name="f54" fmla="*/ 13 1 f38"/>
                  <a:gd name="f55" fmla="*/ 8 1 f37"/>
                  <a:gd name="f56" fmla="*/ 4 1 f37"/>
                  <a:gd name="f57" fmla="*/ 1 1 f37"/>
                  <a:gd name="f58" fmla="*/ 21 1 f38"/>
                  <a:gd name="f59" fmla="*/ 16 1 f37"/>
                  <a:gd name="f60" fmla="*/ 27 1 f38"/>
                  <a:gd name="f61" fmla="*/ 18 1 f37"/>
                  <a:gd name="f62" fmla="*/ 25 1 f38"/>
                  <a:gd name="f63" fmla="*/ 19 1 f37"/>
                  <a:gd name="f64" fmla="*/ 18 1 f38"/>
                  <a:gd name="f65" fmla="*/ 16 1 f38"/>
                  <a:gd name="f66" fmla="*/ 21 1 f37"/>
                  <a:gd name="f67" fmla="*/ 0 1 f37"/>
                  <a:gd name="f68" fmla="*/ f6 1 f37"/>
                  <a:gd name="f69" fmla="*/ 0 1 f38"/>
                  <a:gd name="f70" fmla="*/ f7 1 f38"/>
                  <a:gd name="f71" fmla="+- f39 0 f1"/>
                  <a:gd name="f72" fmla="*/ f67 f32 1"/>
                  <a:gd name="f73" fmla="*/ f68 f32 1"/>
                  <a:gd name="f74" fmla="*/ f70 f33 1"/>
                  <a:gd name="f75" fmla="*/ f69 f33 1"/>
                  <a:gd name="f76" fmla="*/ f40 f32 1"/>
                  <a:gd name="f77" fmla="*/ f41 f33 1"/>
                  <a:gd name="f78" fmla="*/ f42 f32 1"/>
                  <a:gd name="f79" fmla="*/ f43 f33 1"/>
                  <a:gd name="f80" fmla="*/ f44 f32 1"/>
                  <a:gd name="f81" fmla="*/ f45 f33 1"/>
                  <a:gd name="f82" fmla="*/ f46 f32 1"/>
                  <a:gd name="f83" fmla="*/ f47 f33 1"/>
                  <a:gd name="f84" fmla="*/ f48 f32 1"/>
                  <a:gd name="f85" fmla="*/ f49 f33 1"/>
                  <a:gd name="f86" fmla="*/ f50 f32 1"/>
                  <a:gd name="f87" fmla="*/ f51 f33 1"/>
                  <a:gd name="f88" fmla="*/ f52 f32 1"/>
                  <a:gd name="f89" fmla="*/ f53 f32 1"/>
                  <a:gd name="f90" fmla="*/ f54 f33 1"/>
                  <a:gd name="f91" fmla="*/ f55 f32 1"/>
                  <a:gd name="f92" fmla="*/ f56 f32 1"/>
                  <a:gd name="f93" fmla="*/ f57 f32 1"/>
                  <a:gd name="f94" fmla="*/ f58 f33 1"/>
                  <a:gd name="f95" fmla="*/ f59 f32 1"/>
                  <a:gd name="f96" fmla="*/ f60 f33 1"/>
                  <a:gd name="f97" fmla="*/ f61 f32 1"/>
                  <a:gd name="f98" fmla="*/ f62 f33 1"/>
                  <a:gd name="f99" fmla="*/ f63 f32 1"/>
                  <a:gd name="f100" fmla="*/ f64 f33 1"/>
                  <a:gd name="f101" fmla="*/ f65 f33 1"/>
                  <a:gd name="f102" fmla="*/ f66 f32 1"/>
                </a:gdLst>
                <a:ahLst/>
                <a:cxnLst>
                  <a:cxn ang="3cd4">
                    <a:pos x="hc" y="t"/>
                  </a:cxn>
                  <a:cxn ang="0">
                    <a:pos x="r" y="vc"/>
                  </a:cxn>
                  <a:cxn ang="cd4">
                    <a:pos x="hc" y="b"/>
                  </a:cxn>
                  <a:cxn ang="cd2">
                    <a:pos x="l" y="vc"/>
                  </a:cxn>
                  <a:cxn ang="f71">
                    <a:pos x="f76" y="f77"/>
                  </a:cxn>
                  <a:cxn ang="f71">
                    <a:pos x="f78" y="f79"/>
                  </a:cxn>
                  <a:cxn ang="f71">
                    <a:pos x="f80" y="f81"/>
                  </a:cxn>
                  <a:cxn ang="f71">
                    <a:pos x="f82" y="f83"/>
                  </a:cxn>
                  <a:cxn ang="f71">
                    <a:pos x="f84" y="f85"/>
                  </a:cxn>
                  <a:cxn ang="f71">
                    <a:pos x="f86" y="f87"/>
                  </a:cxn>
                  <a:cxn ang="f71">
                    <a:pos x="f88" y="f87"/>
                  </a:cxn>
                  <a:cxn ang="f71">
                    <a:pos x="f89" y="f90"/>
                  </a:cxn>
                  <a:cxn ang="f71">
                    <a:pos x="f91" y="f90"/>
                  </a:cxn>
                  <a:cxn ang="f71">
                    <a:pos x="f92" y="f90"/>
                  </a:cxn>
                  <a:cxn ang="f71">
                    <a:pos x="f93" y="f85"/>
                  </a:cxn>
                  <a:cxn ang="f71">
                    <a:pos x="f92" y="f94"/>
                  </a:cxn>
                  <a:cxn ang="f71">
                    <a:pos x="f95" y="f96"/>
                  </a:cxn>
                  <a:cxn ang="f71">
                    <a:pos x="f97" y="f98"/>
                  </a:cxn>
                  <a:cxn ang="f71">
                    <a:pos x="f82" y="f94"/>
                  </a:cxn>
                  <a:cxn ang="f71">
                    <a:pos x="f99" y="f100"/>
                  </a:cxn>
                  <a:cxn ang="f71">
                    <a:pos x="f80" y="f101"/>
                  </a:cxn>
                  <a:cxn ang="f71">
                    <a:pos x="f102" y="f87"/>
                  </a:cxn>
                  <a:cxn ang="f71">
                    <a:pos x="f76" y="f77"/>
                  </a:cxn>
                </a:cxnLst>
                <a:rect l="f72" t="f75" r="f73" b="f74"/>
                <a:pathLst>
                  <a:path w="24" h="27">
                    <a:moveTo>
                      <a:pt x="f6" y="f8"/>
                    </a:moveTo>
                    <a:cubicBezTo>
                      <a:pt x="f9" y="f10"/>
                      <a:pt x="f6" y="f11"/>
                      <a:pt x="f12" y="f11"/>
                    </a:cubicBezTo>
                    <a:cubicBezTo>
                      <a:pt x="f13" y="f11"/>
                      <a:pt x="f6" y="f14"/>
                      <a:pt x="f9" y="f14"/>
                    </a:cubicBezTo>
                    <a:cubicBezTo>
                      <a:pt x="f15" y="f5"/>
                      <a:pt x="f9" y="f16"/>
                      <a:pt x="f15" y="f17"/>
                    </a:cubicBezTo>
                    <a:cubicBezTo>
                      <a:pt x="f18" y="f19"/>
                      <a:pt x="f20" y="f10"/>
                      <a:pt x="f21" y="f22"/>
                    </a:cubicBezTo>
                    <a:cubicBezTo>
                      <a:pt x="f23" y="f24"/>
                      <a:pt x="f21" y="f25"/>
                      <a:pt x="f23" y="f25"/>
                    </a:cubicBezTo>
                    <a:cubicBezTo>
                      <a:pt x="f25" y="f24"/>
                      <a:pt x="f23" y="f25"/>
                      <a:pt x="f25" y="f25"/>
                    </a:cubicBezTo>
                    <a:cubicBezTo>
                      <a:pt x="f24" y="f25"/>
                      <a:pt x="f25" y="f23"/>
                      <a:pt x="f22" y="f23"/>
                    </a:cubicBezTo>
                    <a:cubicBezTo>
                      <a:pt x="f8" y="f25"/>
                      <a:pt x="f22" y="f23"/>
                      <a:pt x="f8" y="f23"/>
                    </a:cubicBezTo>
                    <a:cubicBezTo>
                      <a:pt x="f11" y="f25"/>
                      <a:pt x="f11" y="f23"/>
                      <a:pt x="f11" y="f23"/>
                    </a:cubicBezTo>
                    <a:cubicBezTo>
                      <a:pt x="f14" y="f25"/>
                      <a:pt x="f17" y="f26"/>
                      <a:pt x="f14" y="f22"/>
                    </a:cubicBezTo>
                    <a:cubicBezTo>
                      <a:pt x="f5" y="f21"/>
                      <a:pt x="f11" y="f21"/>
                      <a:pt x="f11" y="f13"/>
                    </a:cubicBezTo>
                    <a:cubicBezTo>
                      <a:pt x="f27" y="f7"/>
                      <a:pt x="f27" y="f7"/>
                      <a:pt x="f27" y="f7"/>
                    </a:cubicBezTo>
                    <a:cubicBezTo>
                      <a:pt x="f27" y="f7"/>
                      <a:pt x="f28" y="f29"/>
                      <a:pt x="f28" y="f29"/>
                    </a:cubicBezTo>
                    <a:cubicBezTo>
                      <a:pt x="f20" y="f13"/>
                      <a:pt x="f20" y="f12"/>
                      <a:pt x="f15" y="f13"/>
                    </a:cubicBezTo>
                    <a:cubicBezTo>
                      <a:pt x="f13" y="f28"/>
                      <a:pt x="f20" y="f28"/>
                      <a:pt x="f20" y="f28"/>
                    </a:cubicBezTo>
                    <a:cubicBezTo>
                      <a:pt x="f15" y="f27"/>
                      <a:pt x="f9" y="f28"/>
                      <a:pt x="f9" y="f27"/>
                    </a:cubicBezTo>
                    <a:cubicBezTo>
                      <a:pt x="f12" y="f30"/>
                      <a:pt x="f13" y="f27"/>
                      <a:pt x="f13" y="f25"/>
                    </a:cubicBezTo>
                    <a:cubicBezTo>
                      <a:pt x="f13" y="f8"/>
                      <a:pt x="f12" y="f24"/>
                      <a:pt x="f6"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62" name="Egypt">
                <a:extLst>
                  <a:ext uri="{FF2B5EF4-FFF2-40B4-BE49-F238E27FC236}">
                    <a16:creationId xmlns:a16="http://schemas.microsoft.com/office/drawing/2014/main" id="{CDB712F3-5D3A-05DA-7FF0-8B03A8645E42}"/>
                  </a:ext>
                </a:extLst>
              </p:cNvPr>
              <p:cNvSpPr/>
              <p:nvPr/>
            </p:nvSpPr>
            <p:spPr>
              <a:xfrm>
                <a:off x="7386843" y="3515886"/>
                <a:ext cx="309533" cy="299155"/>
              </a:xfrm>
              <a:custGeom>
                <a:avLst/>
                <a:gdLst>
                  <a:gd name="f0" fmla="val 10800000"/>
                  <a:gd name="f1" fmla="val 5400000"/>
                  <a:gd name="f2" fmla="val 180"/>
                  <a:gd name="f3" fmla="val w"/>
                  <a:gd name="f4" fmla="val h"/>
                  <a:gd name="f5" fmla="val 0"/>
                  <a:gd name="f6" fmla="val 58"/>
                  <a:gd name="f7" fmla="val 61"/>
                  <a:gd name="f8" fmla="val 4"/>
                  <a:gd name="f9" fmla="val 60"/>
                  <a:gd name="f10" fmla="val 50"/>
                  <a:gd name="f11" fmla="val 52"/>
                  <a:gd name="f12" fmla="val 55"/>
                  <a:gd name="f13" fmla="val 53"/>
                  <a:gd name="f14" fmla="val 59"/>
                  <a:gd name="f15" fmla="val 54"/>
                  <a:gd name="f16" fmla="val 56"/>
                  <a:gd name="f17" fmla="val 57"/>
                  <a:gd name="f18" fmla="val 48"/>
                  <a:gd name="f19" fmla="val 51"/>
                  <a:gd name="f20" fmla="val 49"/>
                  <a:gd name="f21" fmla="val 46"/>
                  <a:gd name="f22" fmla="val 42"/>
                  <a:gd name="f23" fmla="val 39"/>
                  <a:gd name="f24" fmla="val 45"/>
                  <a:gd name="f25" fmla="val 31"/>
                  <a:gd name="f26" fmla="val 43"/>
                  <a:gd name="f27" fmla="val 27"/>
                  <a:gd name="f28" fmla="val 47"/>
                  <a:gd name="f29" fmla="val 44"/>
                  <a:gd name="f30" fmla="val 41"/>
                  <a:gd name="f31" fmla="val 24"/>
                  <a:gd name="f32" fmla="val 40"/>
                  <a:gd name="f33" fmla="val 21"/>
                  <a:gd name="f34" fmla="val 20"/>
                  <a:gd name="f35" fmla="val 18"/>
                  <a:gd name="f36" fmla="val 37"/>
                  <a:gd name="f37" fmla="val 16"/>
                  <a:gd name="f38" fmla="val 13"/>
                  <a:gd name="f39" fmla="val 35"/>
                  <a:gd name="f40" fmla="val 11"/>
                  <a:gd name="f41" fmla="val 36"/>
                  <a:gd name="f42" fmla="val 7"/>
                  <a:gd name="f43" fmla="val 9"/>
                  <a:gd name="f44" fmla="val 38"/>
                  <a:gd name="f45" fmla="val 12"/>
                  <a:gd name="f46" fmla="val 14"/>
                  <a:gd name="f47" fmla="val 15"/>
                  <a:gd name="f48" fmla="val 17"/>
                  <a:gd name="f49" fmla="val 19"/>
                  <a:gd name="f50" fmla="val 23"/>
                  <a:gd name="f51" fmla="val 26"/>
                  <a:gd name="f52" fmla="val 22"/>
                  <a:gd name="f53" fmla="val 8"/>
                  <a:gd name="f54" fmla="val 5"/>
                  <a:gd name="f55" fmla="val 3"/>
                  <a:gd name="f56" fmla="val 1"/>
                  <a:gd name="f57" fmla="val 6"/>
                  <a:gd name="f58" fmla="val 32"/>
                  <a:gd name="f59" fmla="val 2"/>
                  <a:gd name="f60" fmla="val 30"/>
                  <a:gd name="f61" fmla="val 29"/>
                  <a:gd name="f62" fmla="val 25"/>
                  <a:gd name="f63" fmla="val 10"/>
                  <a:gd name="f64" fmla="+- 0 0 -90"/>
                  <a:gd name="f65" fmla="*/ f3 1 58"/>
                  <a:gd name="f66" fmla="*/ f4 1 61"/>
                  <a:gd name="f67" fmla="+- f7 0 f5"/>
                  <a:gd name="f68" fmla="+- f6 0 f5"/>
                  <a:gd name="f69" fmla="*/ f64 f0 1"/>
                  <a:gd name="f70" fmla="*/ f68 1 58"/>
                  <a:gd name="f71" fmla="*/ f67 1 61"/>
                  <a:gd name="f72" fmla="*/ f69 1 f2"/>
                  <a:gd name="f73" fmla="*/ 4 1 f70"/>
                  <a:gd name="f74" fmla="*/ 60 1 f71"/>
                  <a:gd name="f75" fmla="*/ 50 1 f70"/>
                  <a:gd name="f76" fmla="*/ 53 1 f70"/>
                  <a:gd name="f77" fmla="*/ 55 1 f70"/>
                  <a:gd name="f78" fmla="*/ 58 1 f71"/>
                  <a:gd name="f79" fmla="*/ 58 1 f70"/>
                  <a:gd name="f80" fmla="*/ 57 1 f71"/>
                  <a:gd name="f81" fmla="*/ 56 1 f70"/>
                  <a:gd name="f82" fmla="*/ 53 1 f71"/>
                  <a:gd name="f83" fmla="*/ 49 1 f71"/>
                  <a:gd name="f84" fmla="*/ 51 1 f70"/>
                  <a:gd name="f85" fmla="*/ 42 1 f71"/>
                  <a:gd name="f86" fmla="*/ 45 1 f70"/>
                  <a:gd name="f87" fmla="*/ 31 1 f71"/>
                  <a:gd name="f88" fmla="*/ 44 1 f70"/>
                  <a:gd name="f89" fmla="*/ 27 1 f71"/>
                  <a:gd name="f90" fmla="*/ 42 1 f70"/>
                  <a:gd name="f91" fmla="*/ 24 1 f71"/>
                  <a:gd name="f92" fmla="*/ 39 1 f70"/>
                  <a:gd name="f93" fmla="*/ 18 1 f71"/>
                  <a:gd name="f94" fmla="*/ 37 1 f70"/>
                  <a:gd name="f95" fmla="*/ 13 1 f71"/>
                  <a:gd name="f96" fmla="*/ 36 1 f70"/>
                  <a:gd name="f97" fmla="*/ 7 1 f71"/>
                  <a:gd name="f98" fmla="*/ 38 1 f70"/>
                  <a:gd name="f99" fmla="*/ 12 1 f71"/>
                  <a:gd name="f100" fmla="*/ 41 1 f70"/>
                  <a:gd name="f101" fmla="*/ 17 1 f71"/>
                  <a:gd name="f102" fmla="*/ 23 1 f71"/>
                  <a:gd name="f103" fmla="*/ 48 1 f70"/>
                  <a:gd name="f104" fmla="*/ 49 1 f70"/>
                  <a:gd name="f105" fmla="*/ 19 1 f71"/>
                  <a:gd name="f106" fmla="*/ 5 1 f71"/>
                  <a:gd name="f107" fmla="*/ 1 1 f71"/>
                  <a:gd name="f108" fmla="*/ 4 1 f71"/>
                  <a:gd name="f109" fmla="*/ 32 1 f70"/>
                  <a:gd name="f110" fmla="*/ 2 1 f71"/>
                  <a:gd name="f111" fmla="*/ 29 1 f70"/>
                  <a:gd name="f112" fmla="*/ 25 1 f70"/>
                  <a:gd name="f113" fmla="*/ 3 1 f71"/>
                  <a:gd name="f114" fmla="*/ 21 1 f70"/>
                  <a:gd name="f115" fmla="*/ 6 1 f71"/>
                  <a:gd name="f116" fmla="*/ 19 1 f70"/>
                  <a:gd name="f117" fmla="*/ 17 1 f70"/>
                  <a:gd name="f118" fmla="*/ 13 1 f70"/>
                  <a:gd name="f119" fmla="*/ 6 1 f70"/>
                  <a:gd name="f120" fmla="*/ 2 1 f70"/>
                  <a:gd name="f121" fmla="*/ 0 1 f71"/>
                  <a:gd name="f122" fmla="*/ 11 1 f71"/>
                  <a:gd name="f123" fmla="*/ 0 1 f70"/>
                  <a:gd name="f124" fmla="*/ f6 1 f70"/>
                  <a:gd name="f125" fmla="*/ f7 1 f71"/>
                  <a:gd name="f126" fmla="+- f72 0 f1"/>
                  <a:gd name="f127" fmla="*/ f123 f65 1"/>
                  <a:gd name="f128" fmla="*/ f124 f65 1"/>
                  <a:gd name="f129" fmla="*/ f125 f66 1"/>
                  <a:gd name="f130" fmla="*/ f121 f66 1"/>
                  <a:gd name="f131" fmla="*/ f73 f65 1"/>
                  <a:gd name="f132" fmla="*/ f74 f66 1"/>
                  <a:gd name="f133" fmla="*/ f75 f65 1"/>
                  <a:gd name="f134" fmla="*/ f76 f65 1"/>
                  <a:gd name="f135" fmla="*/ f77 f65 1"/>
                  <a:gd name="f136" fmla="*/ f78 f66 1"/>
                  <a:gd name="f137" fmla="*/ f79 f65 1"/>
                  <a:gd name="f138" fmla="*/ f80 f66 1"/>
                  <a:gd name="f139" fmla="*/ f81 f65 1"/>
                  <a:gd name="f140" fmla="*/ f82 f66 1"/>
                  <a:gd name="f141" fmla="*/ f83 f66 1"/>
                  <a:gd name="f142" fmla="*/ f84 f65 1"/>
                  <a:gd name="f143" fmla="*/ f85 f66 1"/>
                  <a:gd name="f144" fmla="*/ f86 f65 1"/>
                  <a:gd name="f145" fmla="*/ f87 f66 1"/>
                  <a:gd name="f146" fmla="*/ f88 f65 1"/>
                  <a:gd name="f147" fmla="*/ f89 f66 1"/>
                  <a:gd name="f148" fmla="*/ f90 f65 1"/>
                  <a:gd name="f149" fmla="*/ f91 f66 1"/>
                  <a:gd name="f150" fmla="*/ f92 f65 1"/>
                  <a:gd name="f151" fmla="*/ f93 f66 1"/>
                  <a:gd name="f152" fmla="*/ f94 f65 1"/>
                  <a:gd name="f153" fmla="*/ f95 f66 1"/>
                  <a:gd name="f154" fmla="*/ f96 f65 1"/>
                  <a:gd name="f155" fmla="*/ f97 f66 1"/>
                  <a:gd name="f156" fmla="*/ f98 f65 1"/>
                  <a:gd name="f157" fmla="*/ f99 f66 1"/>
                  <a:gd name="f158" fmla="*/ f100 f65 1"/>
                  <a:gd name="f159" fmla="*/ f101 f66 1"/>
                  <a:gd name="f160" fmla="*/ f102 f66 1"/>
                  <a:gd name="f161" fmla="*/ f103 f65 1"/>
                  <a:gd name="f162" fmla="*/ f104 f65 1"/>
                  <a:gd name="f163" fmla="*/ f105 f66 1"/>
                  <a:gd name="f164" fmla="*/ f106 f66 1"/>
                  <a:gd name="f165" fmla="*/ f107 f66 1"/>
                  <a:gd name="f166" fmla="*/ f108 f66 1"/>
                  <a:gd name="f167" fmla="*/ f109 f65 1"/>
                  <a:gd name="f168" fmla="*/ f110 f66 1"/>
                  <a:gd name="f169" fmla="*/ f111 f65 1"/>
                  <a:gd name="f170" fmla="*/ f112 f65 1"/>
                  <a:gd name="f171" fmla="*/ f113 f66 1"/>
                  <a:gd name="f172" fmla="*/ f114 f65 1"/>
                  <a:gd name="f173" fmla="*/ f115 f66 1"/>
                  <a:gd name="f174" fmla="*/ f116 f65 1"/>
                  <a:gd name="f175" fmla="*/ f117 f65 1"/>
                  <a:gd name="f176" fmla="*/ f118 f65 1"/>
                  <a:gd name="f177" fmla="*/ f119 f65 1"/>
                  <a:gd name="f178" fmla="*/ f120 f65 1"/>
                  <a:gd name="f179" fmla="*/ f122 f66 1"/>
                </a:gdLst>
                <a:ahLst/>
                <a:cxnLst>
                  <a:cxn ang="3cd4">
                    <a:pos x="hc" y="t"/>
                  </a:cxn>
                  <a:cxn ang="0">
                    <a:pos x="r" y="vc"/>
                  </a:cxn>
                  <a:cxn ang="cd4">
                    <a:pos x="hc" y="b"/>
                  </a:cxn>
                  <a:cxn ang="cd2">
                    <a:pos x="l" y="vc"/>
                  </a:cxn>
                  <a:cxn ang="f126">
                    <a:pos x="f131" y="f132"/>
                  </a:cxn>
                  <a:cxn ang="f126">
                    <a:pos x="f133" y="f132"/>
                  </a:cxn>
                  <a:cxn ang="f126">
                    <a:pos x="f131" y="f132"/>
                  </a:cxn>
                  <a:cxn ang="f126">
                    <a:pos x="f131" y="f132"/>
                  </a:cxn>
                  <a:cxn ang="f126">
                    <a:pos x="f133" y="f132"/>
                  </a:cxn>
                  <a:cxn ang="f126">
                    <a:pos x="f134" y="f132"/>
                  </a:cxn>
                  <a:cxn ang="f126">
                    <a:pos x="f135" y="f136"/>
                  </a:cxn>
                  <a:cxn ang="f126">
                    <a:pos x="f137" y="f138"/>
                  </a:cxn>
                  <a:cxn ang="f126">
                    <a:pos x="f139" y="f140"/>
                  </a:cxn>
                  <a:cxn ang="f126">
                    <a:pos x="f139" y="f141"/>
                  </a:cxn>
                  <a:cxn ang="f126">
                    <a:pos x="f142" y="f143"/>
                  </a:cxn>
                  <a:cxn ang="f126">
                    <a:pos x="f144" y="f145"/>
                  </a:cxn>
                  <a:cxn ang="f126">
                    <a:pos x="f146" y="f147"/>
                  </a:cxn>
                  <a:cxn ang="f126">
                    <a:pos x="f148" y="f149"/>
                  </a:cxn>
                  <a:cxn ang="f126">
                    <a:pos x="f150" y="f151"/>
                  </a:cxn>
                  <a:cxn ang="f126">
                    <a:pos x="f152" y="f153"/>
                  </a:cxn>
                  <a:cxn ang="f126">
                    <a:pos x="f154" y="f155"/>
                  </a:cxn>
                  <a:cxn ang="f126">
                    <a:pos x="f156" y="f157"/>
                  </a:cxn>
                  <a:cxn ang="f126">
                    <a:pos x="f158" y="f159"/>
                  </a:cxn>
                  <a:cxn ang="f126">
                    <a:pos x="f144" y="f160"/>
                  </a:cxn>
                  <a:cxn ang="f126">
                    <a:pos x="f161" y="f149"/>
                  </a:cxn>
                  <a:cxn ang="f126">
                    <a:pos x="f162" y="f163"/>
                  </a:cxn>
                  <a:cxn ang="f126">
                    <a:pos x="f162" y="f153"/>
                  </a:cxn>
                  <a:cxn ang="f126">
                    <a:pos x="f144" y="f164"/>
                  </a:cxn>
                  <a:cxn ang="f126">
                    <a:pos x="f144" y="f165"/>
                  </a:cxn>
                  <a:cxn ang="f126">
                    <a:pos x="f156" y="f166"/>
                  </a:cxn>
                  <a:cxn ang="f126">
                    <a:pos x="f167" y="f168"/>
                  </a:cxn>
                  <a:cxn ang="f126">
                    <a:pos x="f169" y="f168"/>
                  </a:cxn>
                  <a:cxn ang="f126">
                    <a:pos x="f170" y="f171"/>
                  </a:cxn>
                  <a:cxn ang="f126">
                    <a:pos x="f172" y="f173"/>
                  </a:cxn>
                  <a:cxn ang="f126">
                    <a:pos x="f174" y="f166"/>
                  </a:cxn>
                  <a:cxn ang="f126">
                    <a:pos x="f175" y="f166"/>
                  </a:cxn>
                  <a:cxn ang="f126">
                    <a:pos x="f176" y="f168"/>
                  </a:cxn>
                  <a:cxn ang="f126">
                    <a:pos x="f177" y="f165"/>
                  </a:cxn>
                  <a:cxn ang="f126">
                    <a:pos x="f178" y="f130"/>
                  </a:cxn>
                  <a:cxn ang="f126">
                    <a:pos x="f178" y="f155"/>
                  </a:cxn>
                  <a:cxn ang="f126">
                    <a:pos x="f178" y="f179"/>
                  </a:cxn>
                  <a:cxn ang="f126">
                    <a:pos x="f178" y="f159"/>
                  </a:cxn>
                  <a:cxn ang="f126">
                    <a:pos x="f131" y="f132"/>
                  </a:cxn>
                </a:cxnLst>
                <a:rect l="f127" t="f130" r="f128" b="f129"/>
                <a:pathLst>
                  <a:path w="58" h="61">
                    <a:moveTo>
                      <a:pt x="f8" y="f9"/>
                    </a:moveTo>
                    <a:cubicBezTo>
                      <a:pt x="f10" y="f9"/>
                      <a:pt x="f10" y="f9"/>
                      <a:pt x="f10" y="f9"/>
                    </a:cubicBezTo>
                    <a:cubicBezTo>
                      <a:pt x="f8" y="f9"/>
                      <a:pt x="f8" y="f9"/>
                      <a:pt x="f8" y="f9"/>
                    </a:cubicBezTo>
                    <a:close/>
                    <a:moveTo>
                      <a:pt x="f8" y="f9"/>
                    </a:moveTo>
                    <a:cubicBezTo>
                      <a:pt x="f10" y="f9"/>
                      <a:pt x="f10" y="f9"/>
                      <a:pt x="f10" y="f9"/>
                    </a:cubicBezTo>
                    <a:cubicBezTo>
                      <a:pt x="f11" y="f7"/>
                      <a:pt x="f12" y="f7"/>
                      <a:pt x="f13" y="f9"/>
                    </a:cubicBezTo>
                    <a:cubicBezTo>
                      <a:pt x="f11" y="f14"/>
                      <a:pt x="f15" y="f9"/>
                      <a:pt x="f12" y="f6"/>
                    </a:cubicBezTo>
                    <a:cubicBezTo>
                      <a:pt x="f16" y="f16"/>
                      <a:pt x="f17" y="f6"/>
                      <a:pt x="f6" y="f17"/>
                    </a:cubicBezTo>
                    <a:cubicBezTo>
                      <a:pt x="f16" y="f15"/>
                      <a:pt x="f6" y="f17"/>
                      <a:pt x="f16" y="f13"/>
                    </a:cubicBezTo>
                    <a:cubicBezTo>
                      <a:pt x="f13" y="f18"/>
                      <a:pt x="f6" y="f19"/>
                      <a:pt x="f16" y="f20"/>
                    </a:cubicBezTo>
                    <a:cubicBezTo>
                      <a:pt x="f13" y="f21"/>
                      <a:pt x="f11" y="f21"/>
                      <a:pt x="f19" y="f22"/>
                    </a:cubicBezTo>
                    <a:cubicBezTo>
                      <a:pt x="f10" y="f23"/>
                      <a:pt x="f18" y="f23"/>
                      <a:pt x="f24" y="f25"/>
                    </a:cubicBezTo>
                    <a:cubicBezTo>
                      <a:pt x="f26" y="f27"/>
                      <a:pt x="f28" y="f25"/>
                      <a:pt x="f29" y="f27"/>
                    </a:cubicBezTo>
                    <a:cubicBezTo>
                      <a:pt x="f30" y="f31"/>
                      <a:pt x="f29" y="f27"/>
                      <a:pt x="f22" y="f31"/>
                    </a:cubicBezTo>
                    <a:cubicBezTo>
                      <a:pt x="f32" y="f33"/>
                      <a:pt x="f32" y="f34"/>
                      <a:pt x="f23" y="f35"/>
                    </a:cubicBezTo>
                    <a:cubicBezTo>
                      <a:pt x="f36" y="f37"/>
                      <a:pt x="f32" y="f37"/>
                      <a:pt x="f36" y="f38"/>
                    </a:cubicBezTo>
                    <a:cubicBezTo>
                      <a:pt x="f39" y="f40"/>
                      <a:pt x="f36" y="f40"/>
                      <a:pt x="f41" y="f42"/>
                    </a:cubicBezTo>
                    <a:cubicBezTo>
                      <a:pt x="f36" y="f43"/>
                      <a:pt x="f36" y="f40"/>
                      <a:pt x="f44" y="f45"/>
                    </a:cubicBezTo>
                    <a:cubicBezTo>
                      <a:pt x="f32" y="f46"/>
                      <a:pt x="f23" y="f47"/>
                      <a:pt x="f30" y="f48"/>
                    </a:cubicBezTo>
                    <a:cubicBezTo>
                      <a:pt x="f26" y="f49"/>
                      <a:pt x="f26" y="f33"/>
                      <a:pt x="f24" y="f50"/>
                    </a:cubicBezTo>
                    <a:cubicBezTo>
                      <a:pt x="f28" y="f51"/>
                      <a:pt x="f28" y="f27"/>
                      <a:pt x="f18" y="f31"/>
                    </a:cubicBezTo>
                    <a:cubicBezTo>
                      <a:pt x="f10" y="f33"/>
                      <a:pt x="f18" y="f52"/>
                      <a:pt x="f20" y="f49"/>
                    </a:cubicBezTo>
                    <a:cubicBezTo>
                      <a:pt x="f10" y="f37"/>
                      <a:pt x="f18" y="f37"/>
                      <a:pt x="f20" y="f38"/>
                    </a:cubicBezTo>
                    <a:cubicBezTo>
                      <a:pt x="f18" y="f40"/>
                      <a:pt x="f28" y="f53"/>
                      <a:pt x="f24" y="f54"/>
                    </a:cubicBezTo>
                    <a:cubicBezTo>
                      <a:pt x="f29" y="f55"/>
                      <a:pt x="f28" y="f55"/>
                      <a:pt x="f24" y="f56"/>
                    </a:cubicBezTo>
                    <a:cubicBezTo>
                      <a:pt x="f22" y="f57"/>
                      <a:pt x="f32" y="f55"/>
                      <a:pt x="f44" y="f8"/>
                    </a:cubicBezTo>
                    <a:cubicBezTo>
                      <a:pt x="f41" y="f8"/>
                      <a:pt x="f39" y="f55"/>
                      <a:pt x="f58" y="f59"/>
                    </a:cubicBezTo>
                    <a:cubicBezTo>
                      <a:pt x="f60" y="f56"/>
                      <a:pt x="f25" y="f55"/>
                      <a:pt x="f61" y="f59"/>
                    </a:cubicBezTo>
                    <a:cubicBezTo>
                      <a:pt x="f61" y="f59"/>
                      <a:pt x="f31" y="f55"/>
                      <a:pt x="f62" y="f55"/>
                    </a:cubicBezTo>
                    <a:cubicBezTo>
                      <a:pt x="f62" y="f8"/>
                      <a:pt x="f50" y="f8"/>
                      <a:pt x="f33" y="f57"/>
                    </a:cubicBezTo>
                    <a:cubicBezTo>
                      <a:pt x="f34" y="f42"/>
                      <a:pt x="f34" y="f8"/>
                      <a:pt x="f49" y="f8"/>
                    </a:cubicBezTo>
                    <a:cubicBezTo>
                      <a:pt x="f37" y="f8"/>
                      <a:pt x="f35" y="f59"/>
                      <a:pt x="f48" y="f8"/>
                    </a:cubicBezTo>
                    <a:cubicBezTo>
                      <a:pt x="f37" y="f8"/>
                      <a:pt x="f46" y="f55"/>
                      <a:pt x="f38" y="f59"/>
                    </a:cubicBezTo>
                    <a:cubicBezTo>
                      <a:pt x="f40" y="f56"/>
                      <a:pt x="f42" y="f56"/>
                      <a:pt x="f57" y="f56"/>
                    </a:cubicBezTo>
                    <a:cubicBezTo>
                      <a:pt x="f8" y="f55"/>
                      <a:pt x="f55" y="f56"/>
                      <a:pt x="f59" y="f5"/>
                    </a:cubicBezTo>
                    <a:cubicBezTo>
                      <a:pt x="f59" y="f59"/>
                      <a:pt x="f59" y="f55"/>
                      <a:pt x="f59" y="f42"/>
                    </a:cubicBezTo>
                    <a:cubicBezTo>
                      <a:pt x="f54" y="f53"/>
                      <a:pt x="f5" y="f63"/>
                      <a:pt x="f59" y="f40"/>
                    </a:cubicBezTo>
                    <a:cubicBezTo>
                      <a:pt x="f8" y="f38"/>
                      <a:pt x="f56" y="f45"/>
                      <a:pt x="f59" y="f48"/>
                    </a:cubicBezTo>
                    <a:cubicBezTo>
                      <a:pt x="f59" y="f33"/>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63" name="Eritrea">
                <a:extLst>
                  <a:ext uri="{FF2B5EF4-FFF2-40B4-BE49-F238E27FC236}">
                    <a16:creationId xmlns:a16="http://schemas.microsoft.com/office/drawing/2014/main" id="{9EEE42C7-627A-A075-CF7E-7B28853D252F}"/>
                  </a:ext>
                </a:extLst>
              </p:cNvPr>
              <p:cNvSpPr/>
              <p:nvPr/>
            </p:nvSpPr>
            <p:spPr>
              <a:xfrm>
                <a:off x="7716713" y="3933456"/>
                <a:ext cx="192042" cy="240980"/>
              </a:xfrm>
              <a:custGeom>
                <a:avLst/>
                <a:gdLst>
                  <a:gd name="f0" fmla="val 10800000"/>
                  <a:gd name="f1" fmla="val 5400000"/>
                  <a:gd name="f2" fmla="val 180"/>
                  <a:gd name="f3" fmla="val w"/>
                  <a:gd name="f4" fmla="val h"/>
                  <a:gd name="f5" fmla="val 0"/>
                  <a:gd name="f6" fmla="val 36"/>
                  <a:gd name="f7" fmla="val 49"/>
                  <a:gd name="f8" fmla="val 34"/>
                  <a:gd name="f9" fmla="val 45"/>
                  <a:gd name="f10" fmla="val 33"/>
                  <a:gd name="f11" fmla="val 44"/>
                  <a:gd name="f12" fmla="val 32"/>
                  <a:gd name="f13" fmla="val 30"/>
                  <a:gd name="f14" fmla="val 43"/>
                  <a:gd name="f15" fmla="val 35"/>
                  <a:gd name="f16" fmla="val 42"/>
                  <a:gd name="f17" fmla="val 39"/>
                  <a:gd name="f18" fmla="val 38"/>
                  <a:gd name="f19" fmla="val 31"/>
                  <a:gd name="f20" fmla="val 29"/>
                  <a:gd name="f21" fmla="val 26"/>
                  <a:gd name="f22" fmla="val 28"/>
                  <a:gd name="f23" fmla="val 25"/>
                  <a:gd name="f24" fmla="val 23"/>
                  <a:gd name="f25" fmla="val 21"/>
                  <a:gd name="f26" fmla="val 22"/>
                  <a:gd name="f27" fmla="val 20"/>
                  <a:gd name="f28" fmla="val 17"/>
                  <a:gd name="f29" fmla="val 18"/>
                  <a:gd name="f30" fmla="val 19"/>
                  <a:gd name="f31" fmla="val 16"/>
                  <a:gd name="f32" fmla="val 14"/>
                  <a:gd name="f33" fmla="val 13"/>
                  <a:gd name="f34" fmla="val 6"/>
                  <a:gd name="f35" fmla="val 12"/>
                  <a:gd name="f36" fmla="val 7"/>
                  <a:gd name="f37" fmla="val 9"/>
                  <a:gd name="f38" fmla="val 3"/>
                  <a:gd name="f39" fmla="val 2"/>
                  <a:gd name="f40" fmla="val 1"/>
                  <a:gd name="f41" fmla="val 27"/>
                  <a:gd name="f42" fmla="val 5"/>
                  <a:gd name="f43" fmla="val 8"/>
                  <a:gd name="f44" fmla="val 15"/>
                  <a:gd name="f45" fmla="val 24"/>
                  <a:gd name="f46" fmla="val 40"/>
                  <a:gd name="f47" fmla="val 46"/>
                  <a:gd name="f48" fmla="val 47"/>
                  <a:gd name="f49" fmla="+- 0 0 -90"/>
                  <a:gd name="f50" fmla="*/ f3 1 36"/>
                  <a:gd name="f51" fmla="*/ f4 1 49"/>
                  <a:gd name="f52" fmla="+- f7 0 f5"/>
                  <a:gd name="f53" fmla="+- f6 0 f5"/>
                  <a:gd name="f54" fmla="*/ f49 f0 1"/>
                  <a:gd name="f55" fmla="*/ f53 1 36"/>
                  <a:gd name="f56" fmla="*/ f52 1 49"/>
                  <a:gd name="f57" fmla="*/ f54 1 f2"/>
                  <a:gd name="f58" fmla="*/ 34 1 f55"/>
                  <a:gd name="f59" fmla="*/ 45 1 f56"/>
                  <a:gd name="f60" fmla="*/ 32 1 f55"/>
                  <a:gd name="f61" fmla="*/ 33 1 f55"/>
                  <a:gd name="f62" fmla="*/ 44 1 f56"/>
                  <a:gd name="f63" fmla="*/ 36 1 f55"/>
                  <a:gd name="f64" fmla="*/ 42 1 f56"/>
                  <a:gd name="f65" fmla="*/ 35 1 f56"/>
                  <a:gd name="f66" fmla="*/ 31 1 f55"/>
                  <a:gd name="f67" fmla="*/ 34 1 f56"/>
                  <a:gd name="f68" fmla="*/ 29 1 f55"/>
                  <a:gd name="f69" fmla="*/ 30 1 f56"/>
                  <a:gd name="f70" fmla="*/ 23 1 f55"/>
                  <a:gd name="f71" fmla="*/ 23 1 f56"/>
                  <a:gd name="f72" fmla="*/ 20 1 f55"/>
                  <a:gd name="f73" fmla="*/ 22 1 f56"/>
                  <a:gd name="f74" fmla="*/ 17 1 f55"/>
                  <a:gd name="f75" fmla="*/ 19 1 f56"/>
                  <a:gd name="f76" fmla="*/ 14 1 f55"/>
                  <a:gd name="f77" fmla="*/ 13 1 f56"/>
                  <a:gd name="f78" fmla="*/ 9 1 f55"/>
                  <a:gd name="f79" fmla="*/ 0 1 f56"/>
                  <a:gd name="f80" fmla="*/ 2 1 f55"/>
                  <a:gd name="f81" fmla="*/ 12 1 f56"/>
                  <a:gd name="f82" fmla="*/ 0 1 f55"/>
                  <a:gd name="f83" fmla="*/ 27 1 f56"/>
                  <a:gd name="f84" fmla="*/ 5 1 f55"/>
                  <a:gd name="f85" fmla="*/ 28 1 f56"/>
                  <a:gd name="f86" fmla="*/ 7 1 f55"/>
                  <a:gd name="f87" fmla="*/ 25 1 f56"/>
                  <a:gd name="f88" fmla="*/ 13 1 f55"/>
                  <a:gd name="f89" fmla="*/ 18 1 f55"/>
                  <a:gd name="f90" fmla="*/ 38 1 f56"/>
                  <a:gd name="f91" fmla="*/ 28 1 f55"/>
                  <a:gd name="f92" fmla="*/ 40 1 f56"/>
                  <a:gd name="f93" fmla="*/ 46 1 f56"/>
                  <a:gd name="f94" fmla="*/ 47 1 f56"/>
                  <a:gd name="f95" fmla="*/ f6 1 f55"/>
                  <a:gd name="f96" fmla="*/ f7 1 f56"/>
                  <a:gd name="f97" fmla="+- f57 0 f1"/>
                  <a:gd name="f98" fmla="*/ f82 f50 1"/>
                  <a:gd name="f99" fmla="*/ f95 f50 1"/>
                  <a:gd name="f100" fmla="*/ f96 f51 1"/>
                  <a:gd name="f101" fmla="*/ f79 f51 1"/>
                  <a:gd name="f102" fmla="*/ f58 f50 1"/>
                  <a:gd name="f103" fmla="*/ f59 f51 1"/>
                  <a:gd name="f104" fmla="*/ f60 f50 1"/>
                  <a:gd name="f105" fmla="*/ f61 f50 1"/>
                  <a:gd name="f106" fmla="*/ f62 f51 1"/>
                  <a:gd name="f107" fmla="*/ f63 f50 1"/>
                  <a:gd name="f108" fmla="*/ f64 f51 1"/>
                  <a:gd name="f109" fmla="*/ f65 f51 1"/>
                  <a:gd name="f110" fmla="*/ f66 f50 1"/>
                  <a:gd name="f111" fmla="*/ f67 f51 1"/>
                  <a:gd name="f112" fmla="*/ f68 f50 1"/>
                  <a:gd name="f113" fmla="*/ f69 f51 1"/>
                  <a:gd name="f114" fmla="*/ f70 f50 1"/>
                  <a:gd name="f115" fmla="*/ f71 f51 1"/>
                  <a:gd name="f116" fmla="*/ f72 f50 1"/>
                  <a:gd name="f117" fmla="*/ f73 f51 1"/>
                  <a:gd name="f118" fmla="*/ f74 f50 1"/>
                  <a:gd name="f119" fmla="*/ f75 f51 1"/>
                  <a:gd name="f120" fmla="*/ f76 f50 1"/>
                  <a:gd name="f121" fmla="*/ f77 f51 1"/>
                  <a:gd name="f122" fmla="*/ f78 f50 1"/>
                  <a:gd name="f123" fmla="*/ f80 f50 1"/>
                  <a:gd name="f124" fmla="*/ f81 f51 1"/>
                  <a:gd name="f125" fmla="*/ f83 f51 1"/>
                  <a:gd name="f126" fmla="*/ f84 f50 1"/>
                  <a:gd name="f127" fmla="*/ f85 f51 1"/>
                  <a:gd name="f128" fmla="*/ f86 f50 1"/>
                  <a:gd name="f129" fmla="*/ f87 f51 1"/>
                  <a:gd name="f130" fmla="*/ f88 f50 1"/>
                  <a:gd name="f131" fmla="*/ f89 f50 1"/>
                  <a:gd name="f132" fmla="*/ f90 f51 1"/>
                  <a:gd name="f133" fmla="*/ f91 f50 1"/>
                  <a:gd name="f134" fmla="*/ f92 f51 1"/>
                  <a:gd name="f135" fmla="*/ f93 f51 1"/>
                  <a:gd name="f136" fmla="*/ f94 f51 1"/>
                </a:gdLst>
                <a:ahLst/>
                <a:cxnLst>
                  <a:cxn ang="3cd4">
                    <a:pos x="hc" y="t"/>
                  </a:cxn>
                  <a:cxn ang="0">
                    <a:pos x="r" y="vc"/>
                  </a:cxn>
                  <a:cxn ang="cd4">
                    <a:pos x="hc" y="b"/>
                  </a:cxn>
                  <a:cxn ang="cd2">
                    <a:pos x="l" y="vc"/>
                  </a:cxn>
                  <a:cxn ang="f97">
                    <a:pos x="f102" y="f103"/>
                  </a:cxn>
                  <a:cxn ang="f97">
                    <a:pos x="f104" y="f103"/>
                  </a:cxn>
                  <a:cxn ang="f97">
                    <a:pos x="f105" y="f106"/>
                  </a:cxn>
                  <a:cxn ang="f97">
                    <a:pos x="f107" y="f108"/>
                  </a:cxn>
                  <a:cxn ang="f97">
                    <a:pos x="f104" y="f109"/>
                  </a:cxn>
                  <a:cxn ang="f97">
                    <a:pos x="f110" y="f111"/>
                  </a:cxn>
                  <a:cxn ang="f97">
                    <a:pos x="f112" y="f113"/>
                  </a:cxn>
                  <a:cxn ang="f97">
                    <a:pos x="f114" y="f115"/>
                  </a:cxn>
                  <a:cxn ang="f97">
                    <a:pos x="f116" y="f117"/>
                  </a:cxn>
                  <a:cxn ang="f97">
                    <a:pos x="f118" y="f119"/>
                  </a:cxn>
                  <a:cxn ang="f97">
                    <a:pos x="f120" y="f121"/>
                  </a:cxn>
                  <a:cxn ang="f97">
                    <a:pos x="f122" y="f101"/>
                  </a:cxn>
                  <a:cxn ang="f97">
                    <a:pos x="f123" y="f124"/>
                  </a:cxn>
                  <a:cxn ang="f97">
                    <a:pos x="f98" y="f125"/>
                  </a:cxn>
                  <a:cxn ang="f97">
                    <a:pos x="f126" y="f127"/>
                  </a:cxn>
                  <a:cxn ang="f97">
                    <a:pos x="f128" y="f129"/>
                  </a:cxn>
                  <a:cxn ang="f97">
                    <a:pos x="f130" y="f125"/>
                  </a:cxn>
                  <a:cxn ang="f97">
                    <a:pos x="f131" y="f125"/>
                  </a:cxn>
                  <a:cxn ang="f97">
                    <a:pos x="f110" y="f132"/>
                  </a:cxn>
                  <a:cxn ang="f97">
                    <a:pos x="f133" y="f134"/>
                  </a:cxn>
                  <a:cxn ang="f97">
                    <a:pos x="f133" y="f135"/>
                  </a:cxn>
                  <a:cxn ang="f97">
                    <a:pos x="f104" y="f136"/>
                  </a:cxn>
                  <a:cxn ang="f97">
                    <a:pos x="f102" y="f103"/>
                  </a:cxn>
                </a:cxnLst>
                <a:rect l="f98" t="f101" r="f99" b="f100"/>
                <a:pathLst>
                  <a:path w="36" h="49">
                    <a:moveTo>
                      <a:pt x="f8" y="f9"/>
                    </a:moveTo>
                    <a:cubicBezTo>
                      <a:pt x="f10" y="f11"/>
                      <a:pt x="f8" y="f9"/>
                      <a:pt x="f12" y="f9"/>
                    </a:cubicBezTo>
                    <a:cubicBezTo>
                      <a:pt x="f13" y="f9"/>
                      <a:pt x="f12" y="f9"/>
                      <a:pt x="f10" y="f11"/>
                    </a:cubicBezTo>
                    <a:cubicBezTo>
                      <a:pt x="f10" y="f14"/>
                      <a:pt x="f15" y="f11"/>
                      <a:pt x="f6" y="f16"/>
                    </a:cubicBezTo>
                    <a:cubicBezTo>
                      <a:pt x="f6" y="f17"/>
                      <a:pt x="f8" y="f18"/>
                      <a:pt x="f12" y="f15"/>
                    </a:cubicBezTo>
                    <a:cubicBezTo>
                      <a:pt x="f12" y="f8"/>
                      <a:pt x="f12" y="f8"/>
                      <a:pt x="f19" y="f8"/>
                    </a:cubicBezTo>
                    <a:cubicBezTo>
                      <a:pt x="f13" y="f8"/>
                      <a:pt x="f19" y="f10"/>
                      <a:pt x="f20" y="f13"/>
                    </a:cubicBezTo>
                    <a:cubicBezTo>
                      <a:pt x="f21" y="f22"/>
                      <a:pt x="f23" y="f24"/>
                      <a:pt x="f24" y="f24"/>
                    </a:cubicBezTo>
                    <a:cubicBezTo>
                      <a:pt x="f25" y="f24"/>
                      <a:pt x="f26" y="f26"/>
                      <a:pt x="f27" y="f26"/>
                    </a:cubicBezTo>
                    <a:cubicBezTo>
                      <a:pt x="f28" y="f25"/>
                      <a:pt x="f29" y="f28"/>
                      <a:pt x="f28" y="f30"/>
                    </a:cubicBezTo>
                    <a:cubicBezTo>
                      <a:pt x="f31" y="f27"/>
                      <a:pt x="f31" y="f27"/>
                      <a:pt x="f32" y="f33"/>
                    </a:cubicBezTo>
                    <a:cubicBezTo>
                      <a:pt x="f33" y="f34"/>
                      <a:pt x="f35" y="f36"/>
                      <a:pt x="f37" y="f5"/>
                    </a:cubicBezTo>
                    <a:cubicBezTo>
                      <a:pt x="f34" y="f34"/>
                      <a:pt x="f38" y="f38"/>
                      <a:pt x="f39" y="f35"/>
                    </a:cubicBezTo>
                    <a:cubicBezTo>
                      <a:pt x="f40" y="f27"/>
                      <a:pt x="f5" y="f24"/>
                      <a:pt x="f5" y="f41"/>
                    </a:cubicBezTo>
                    <a:cubicBezTo>
                      <a:pt x="f34" y="f21"/>
                      <a:pt x="f38" y="f22"/>
                      <a:pt x="f42" y="f22"/>
                    </a:cubicBezTo>
                    <a:cubicBezTo>
                      <a:pt x="f36" y="f22"/>
                      <a:pt x="f34" y="f23"/>
                      <a:pt x="f36" y="f23"/>
                    </a:cubicBezTo>
                    <a:cubicBezTo>
                      <a:pt x="f37" y="f23"/>
                      <a:pt x="f43" y="f22"/>
                      <a:pt x="f33" y="f41"/>
                    </a:cubicBezTo>
                    <a:cubicBezTo>
                      <a:pt x="f31" y="f21"/>
                      <a:pt x="f44" y="f41"/>
                      <a:pt x="f29" y="f41"/>
                    </a:cubicBezTo>
                    <a:cubicBezTo>
                      <a:pt x="f45" y="f21"/>
                      <a:pt x="f22" y="f10"/>
                      <a:pt x="f19" y="f18"/>
                    </a:cubicBezTo>
                    <a:cubicBezTo>
                      <a:pt x="f19" y="f18"/>
                      <a:pt x="f20" y="f18"/>
                      <a:pt x="f22" y="f46"/>
                    </a:cubicBezTo>
                    <a:cubicBezTo>
                      <a:pt x="f41" y="f47"/>
                      <a:pt x="f22" y="f48"/>
                      <a:pt x="f22" y="f47"/>
                    </a:cubicBezTo>
                    <a:cubicBezTo>
                      <a:pt x="f13" y="f7"/>
                      <a:pt x="f13" y="f9"/>
                      <a:pt x="f12" y="f48"/>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64" name="Turkmenistan">
                <a:extLst>
                  <a:ext uri="{FF2B5EF4-FFF2-40B4-BE49-F238E27FC236}">
                    <a16:creationId xmlns:a16="http://schemas.microsoft.com/office/drawing/2014/main" id="{15473129-0A05-0B4F-D3D1-533C64B977C5}"/>
                  </a:ext>
                </a:extLst>
              </p:cNvPr>
              <p:cNvSpPr/>
              <p:nvPr/>
            </p:nvSpPr>
            <p:spPr>
              <a:xfrm>
                <a:off x="8017203" y="3216740"/>
                <a:ext cx="329869" cy="195279"/>
              </a:xfrm>
              <a:custGeom>
                <a:avLst/>
                <a:gdLst>
                  <a:gd name="f0" fmla="val 10800000"/>
                  <a:gd name="f1" fmla="val 5400000"/>
                  <a:gd name="f2" fmla="val 180"/>
                  <a:gd name="f3" fmla="val w"/>
                  <a:gd name="f4" fmla="val h"/>
                  <a:gd name="f5" fmla="val 0"/>
                  <a:gd name="f6" fmla="val 62"/>
                  <a:gd name="f7" fmla="val 40"/>
                  <a:gd name="f8" fmla="val 16"/>
                  <a:gd name="f9" fmla="val 8"/>
                  <a:gd name="f10" fmla="val 13"/>
                  <a:gd name="f11" fmla="val 12"/>
                  <a:gd name="f12" fmla="val 10"/>
                  <a:gd name="f13" fmla="val 5"/>
                  <a:gd name="f14" fmla="val 2"/>
                  <a:gd name="f15" fmla="val 6"/>
                  <a:gd name="f16" fmla="val 3"/>
                  <a:gd name="f17" fmla="val 7"/>
                  <a:gd name="f18" fmla="val 4"/>
                  <a:gd name="f19" fmla="val 9"/>
                  <a:gd name="f20" fmla="val 14"/>
                  <a:gd name="f21" fmla="val 15"/>
                  <a:gd name="f22" fmla="val 19"/>
                  <a:gd name="f23" fmla="val 17"/>
                  <a:gd name="f24" fmla="val 18"/>
                  <a:gd name="f25" fmla="val 20"/>
                  <a:gd name="f26" fmla="val 22"/>
                  <a:gd name="f27" fmla="val 11"/>
                  <a:gd name="f28" fmla="val 26"/>
                  <a:gd name="f29" fmla="val 28"/>
                  <a:gd name="f30" fmla="val 23"/>
                  <a:gd name="f31" fmla="val 21"/>
                  <a:gd name="f32" fmla="val 24"/>
                  <a:gd name="f33" fmla="val 25"/>
                  <a:gd name="f34" fmla="val 32"/>
                  <a:gd name="f35" fmla="val 35"/>
                  <a:gd name="f36" fmla="val 27"/>
                  <a:gd name="f37" fmla="val 37"/>
                  <a:gd name="f38" fmla="val 30"/>
                  <a:gd name="f39" fmla="val 38"/>
                  <a:gd name="f40" fmla="val 29"/>
                  <a:gd name="f41" fmla="val 43"/>
                  <a:gd name="f42" fmla="val 41"/>
                  <a:gd name="f43" fmla="val 33"/>
                  <a:gd name="f44" fmla="val 34"/>
                  <a:gd name="f45" fmla="val 44"/>
                  <a:gd name="f46" fmla="val 36"/>
                  <a:gd name="f47" fmla="val 45"/>
                  <a:gd name="f48" fmla="val 46"/>
                  <a:gd name="f49" fmla="val 47"/>
                  <a:gd name="f50" fmla="val 49"/>
                  <a:gd name="f51" fmla="val 51"/>
                  <a:gd name="f52" fmla="val 50"/>
                  <a:gd name="f53" fmla="val 39"/>
                  <a:gd name="f54" fmla="val 52"/>
                  <a:gd name="f55" fmla="val 54"/>
                  <a:gd name="f56" fmla="val 57"/>
                  <a:gd name="f57" fmla="val 31"/>
                  <a:gd name="f58" fmla="val 58"/>
                  <a:gd name="f59" fmla="val 60"/>
                  <a:gd name="f60" fmla="val 59"/>
                  <a:gd name="f61" fmla="val 61"/>
                  <a:gd name="f62" fmla="val 56"/>
                  <a:gd name="f63" fmla="val 1"/>
                  <a:gd name="f64" fmla="+- 0 0 -90"/>
                  <a:gd name="f65" fmla="*/ f3 1 62"/>
                  <a:gd name="f66" fmla="*/ f4 1 40"/>
                  <a:gd name="f67" fmla="+- f7 0 f5"/>
                  <a:gd name="f68" fmla="+- f6 0 f5"/>
                  <a:gd name="f69" fmla="*/ f64 f0 1"/>
                  <a:gd name="f70" fmla="*/ f68 1 62"/>
                  <a:gd name="f71" fmla="*/ f67 1 40"/>
                  <a:gd name="f72" fmla="*/ f69 1 f2"/>
                  <a:gd name="f73" fmla="*/ 16 1 f70"/>
                  <a:gd name="f74" fmla="*/ 8 1 f71"/>
                  <a:gd name="f75" fmla="*/ 10 1 f70"/>
                  <a:gd name="f76" fmla="*/ 5 1 f71"/>
                  <a:gd name="f77" fmla="*/ 0 1 f70"/>
                  <a:gd name="f78" fmla="*/ 6 1 f71"/>
                  <a:gd name="f79" fmla="*/ 2 1 f70"/>
                  <a:gd name="f80" fmla="*/ 3 1 f70"/>
                  <a:gd name="f81" fmla="*/ 4 1 f71"/>
                  <a:gd name="f82" fmla="*/ 6 1 f70"/>
                  <a:gd name="f83" fmla="*/ 9 1 f70"/>
                  <a:gd name="f84" fmla="*/ 7 1 f71"/>
                  <a:gd name="f85" fmla="*/ 7 1 f70"/>
                  <a:gd name="f86" fmla="*/ 9 1 f71"/>
                  <a:gd name="f87" fmla="*/ 5 1 f70"/>
                  <a:gd name="f88" fmla="*/ 10 1 f71"/>
                  <a:gd name="f89" fmla="*/ 13 1 f71"/>
                  <a:gd name="f90" fmla="*/ 14 1 f71"/>
                  <a:gd name="f91" fmla="*/ 15 1 f71"/>
                  <a:gd name="f92" fmla="*/ 4 1 f70"/>
                  <a:gd name="f93" fmla="*/ 16 1 f71"/>
                  <a:gd name="f94" fmla="*/ 19 1 f71"/>
                  <a:gd name="f95" fmla="*/ 11 1 f70"/>
                  <a:gd name="f96" fmla="*/ 26 1 f71"/>
                  <a:gd name="f97" fmla="*/ 13 1 f70"/>
                  <a:gd name="f98" fmla="*/ 15 1 f70"/>
                  <a:gd name="f99" fmla="*/ 22 1 f71"/>
                  <a:gd name="f100" fmla="*/ 20 1 f70"/>
                  <a:gd name="f101" fmla="*/ 21 1 f71"/>
                  <a:gd name="f102" fmla="*/ 24 1 f70"/>
                  <a:gd name="f103" fmla="*/ 35 1 f70"/>
                  <a:gd name="f104" fmla="*/ 27 1 f71"/>
                  <a:gd name="f105" fmla="*/ 40 1 f70"/>
                  <a:gd name="f106" fmla="*/ 29 1 f71"/>
                  <a:gd name="f107" fmla="*/ 43 1 f70"/>
                  <a:gd name="f108" fmla="*/ 32 1 f71"/>
                  <a:gd name="f109" fmla="*/ 44 1 f70"/>
                  <a:gd name="f110" fmla="*/ 36 1 f71"/>
                  <a:gd name="f111" fmla="*/ 47 1 f70"/>
                  <a:gd name="f112" fmla="*/ 37 1 f71"/>
                  <a:gd name="f113" fmla="*/ 51 1 f70"/>
                  <a:gd name="f114" fmla="*/ 40 1 f71"/>
                  <a:gd name="f115" fmla="*/ 52 1 f70"/>
                  <a:gd name="f116" fmla="*/ 38 1 f71"/>
                  <a:gd name="f117" fmla="*/ 54 1 f70"/>
                  <a:gd name="f118" fmla="*/ 35 1 f71"/>
                  <a:gd name="f119" fmla="*/ 57 1 f70"/>
                  <a:gd name="f120" fmla="*/ 31 1 f71"/>
                  <a:gd name="f121" fmla="*/ 58 1 f70"/>
                  <a:gd name="f122" fmla="*/ 61 1 f70"/>
                  <a:gd name="f123" fmla="*/ 60 1 f70"/>
                  <a:gd name="f124" fmla="*/ 56 1 f70"/>
                  <a:gd name="f125" fmla="*/ 20 1 f71"/>
                  <a:gd name="f126" fmla="*/ 36 1 f70"/>
                  <a:gd name="f127" fmla="*/ 32 1 f70"/>
                  <a:gd name="f128" fmla="*/ 29 1 f70"/>
                  <a:gd name="f129" fmla="*/ 1 1 f71"/>
                  <a:gd name="f130" fmla="*/ 22 1 f70"/>
                  <a:gd name="f131" fmla="*/ 2 1 f71"/>
                  <a:gd name="f132" fmla="*/ 19 1 f70"/>
                  <a:gd name="f133" fmla="*/ 3 1 f71"/>
                  <a:gd name="f134" fmla="*/ f6 1 f70"/>
                  <a:gd name="f135" fmla="*/ 0 1 f71"/>
                  <a:gd name="f136" fmla="*/ f7 1 f71"/>
                  <a:gd name="f137" fmla="+- f72 0 f1"/>
                  <a:gd name="f138" fmla="*/ f77 f65 1"/>
                  <a:gd name="f139" fmla="*/ f134 f65 1"/>
                  <a:gd name="f140" fmla="*/ f136 f66 1"/>
                  <a:gd name="f141" fmla="*/ f135 f66 1"/>
                  <a:gd name="f142" fmla="*/ f73 f65 1"/>
                  <a:gd name="f143" fmla="*/ f74 f66 1"/>
                  <a:gd name="f144" fmla="*/ f75 f65 1"/>
                  <a:gd name="f145" fmla="*/ f76 f66 1"/>
                  <a:gd name="f146" fmla="*/ f78 f66 1"/>
                  <a:gd name="f147" fmla="*/ f79 f65 1"/>
                  <a:gd name="f148" fmla="*/ f80 f65 1"/>
                  <a:gd name="f149" fmla="*/ f81 f66 1"/>
                  <a:gd name="f150" fmla="*/ f82 f65 1"/>
                  <a:gd name="f151" fmla="*/ f83 f65 1"/>
                  <a:gd name="f152" fmla="*/ f84 f66 1"/>
                  <a:gd name="f153" fmla="*/ f85 f65 1"/>
                  <a:gd name="f154" fmla="*/ f86 f66 1"/>
                  <a:gd name="f155" fmla="*/ f87 f65 1"/>
                  <a:gd name="f156" fmla="*/ f88 f66 1"/>
                  <a:gd name="f157" fmla="*/ f89 f66 1"/>
                  <a:gd name="f158" fmla="*/ f90 f66 1"/>
                  <a:gd name="f159" fmla="*/ f91 f66 1"/>
                  <a:gd name="f160" fmla="*/ f92 f65 1"/>
                  <a:gd name="f161" fmla="*/ f93 f66 1"/>
                  <a:gd name="f162" fmla="*/ f94 f66 1"/>
                  <a:gd name="f163" fmla="*/ f95 f65 1"/>
                  <a:gd name="f164" fmla="*/ f96 f66 1"/>
                  <a:gd name="f165" fmla="*/ f97 f65 1"/>
                  <a:gd name="f166" fmla="*/ f98 f65 1"/>
                  <a:gd name="f167" fmla="*/ f99 f66 1"/>
                  <a:gd name="f168" fmla="*/ f100 f65 1"/>
                  <a:gd name="f169" fmla="*/ f101 f66 1"/>
                  <a:gd name="f170" fmla="*/ f102 f65 1"/>
                  <a:gd name="f171" fmla="*/ f103 f65 1"/>
                  <a:gd name="f172" fmla="*/ f104 f66 1"/>
                  <a:gd name="f173" fmla="*/ f105 f65 1"/>
                  <a:gd name="f174" fmla="*/ f106 f66 1"/>
                  <a:gd name="f175" fmla="*/ f107 f65 1"/>
                  <a:gd name="f176" fmla="*/ f108 f66 1"/>
                  <a:gd name="f177" fmla="*/ f109 f65 1"/>
                  <a:gd name="f178" fmla="*/ f110 f66 1"/>
                  <a:gd name="f179" fmla="*/ f111 f65 1"/>
                  <a:gd name="f180" fmla="*/ f112 f66 1"/>
                  <a:gd name="f181" fmla="*/ f113 f65 1"/>
                  <a:gd name="f182" fmla="*/ f114 f66 1"/>
                  <a:gd name="f183" fmla="*/ f115 f65 1"/>
                  <a:gd name="f184" fmla="*/ f116 f66 1"/>
                  <a:gd name="f185" fmla="*/ f117 f65 1"/>
                  <a:gd name="f186" fmla="*/ f118 f66 1"/>
                  <a:gd name="f187" fmla="*/ f119 f65 1"/>
                  <a:gd name="f188" fmla="*/ f120 f66 1"/>
                  <a:gd name="f189" fmla="*/ f121 f65 1"/>
                  <a:gd name="f190" fmla="*/ f122 f65 1"/>
                  <a:gd name="f191" fmla="*/ f123 f65 1"/>
                  <a:gd name="f192" fmla="*/ f124 f65 1"/>
                  <a:gd name="f193" fmla="*/ f125 f66 1"/>
                  <a:gd name="f194" fmla="*/ f126 f65 1"/>
                  <a:gd name="f195" fmla="*/ f127 f65 1"/>
                  <a:gd name="f196" fmla="*/ f128 f65 1"/>
                  <a:gd name="f197" fmla="*/ f129 f66 1"/>
                  <a:gd name="f198" fmla="*/ f130 f65 1"/>
                  <a:gd name="f199" fmla="*/ f131 f66 1"/>
                  <a:gd name="f200" fmla="*/ f132 f65 1"/>
                  <a:gd name="f201" fmla="*/ f133 f66 1"/>
                </a:gdLst>
                <a:ahLst/>
                <a:cxnLst>
                  <a:cxn ang="3cd4">
                    <a:pos x="hc" y="t"/>
                  </a:cxn>
                  <a:cxn ang="0">
                    <a:pos x="r" y="vc"/>
                  </a:cxn>
                  <a:cxn ang="cd4">
                    <a:pos x="hc" y="b"/>
                  </a:cxn>
                  <a:cxn ang="cd2">
                    <a:pos x="l" y="vc"/>
                  </a:cxn>
                  <a:cxn ang="f137">
                    <a:pos x="f142" y="f143"/>
                  </a:cxn>
                  <a:cxn ang="f137">
                    <a:pos x="f144" y="f145"/>
                  </a:cxn>
                  <a:cxn ang="f137">
                    <a:pos x="f138" y="f146"/>
                  </a:cxn>
                  <a:cxn ang="f137">
                    <a:pos x="f147" y="f143"/>
                  </a:cxn>
                  <a:cxn ang="f137">
                    <a:pos x="f148" y="f146"/>
                  </a:cxn>
                  <a:cxn ang="f137">
                    <a:pos x="f148" y="f149"/>
                  </a:cxn>
                  <a:cxn ang="f137">
                    <a:pos x="f150" y="f145"/>
                  </a:cxn>
                  <a:cxn ang="f137">
                    <a:pos x="f151" y="f152"/>
                  </a:cxn>
                  <a:cxn ang="f137">
                    <a:pos x="f153" y="f154"/>
                  </a:cxn>
                  <a:cxn ang="f137">
                    <a:pos x="f155" y="f156"/>
                  </a:cxn>
                  <a:cxn ang="f137">
                    <a:pos x="f147" y="f154"/>
                  </a:cxn>
                  <a:cxn ang="f137">
                    <a:pos x="f148" y="f157"/>
                  </a:cxn>
                  <a:cxn ang="f137">
                    <a:pos x="f155" y="f158"/>
                  </a:cxn>
                  <a:cxn ang="f137">
                    <a:pos x="f155" y="f159"/>
                  </a:cxn>
                  <a:cxn ang="f137">
                    <a:pos x="f160" y="f161"/>
                  </a:cxn>
                  <a:cxn ang="f137">
                    <a:pos x="f150" y="f161"/>
                  </a:cxn>
                  <a:cxn ang="f137">
                    <a:pos x="f151" y="f162"/>
                  </a:cxn>
                  <a:cxn ang="f137">
                    <a:pos x="f163" y="f164"/>
                  </a:cxn>
                  <a:cxn ang="f137">
                    <a:pos x="f165" y="f164"/>
                  </a:cxn>
                  <a:cxn ang="f137">
                    <a:pos x="f166" y="f167"/>
                  </a:cxn>
                  <a:cxn ang="f137">
                    <a:pos x="f168" y="f169"/>
                  </a:cxn>
                  <a:cxn ang="f137">
                    <a:pos x="f170" y="f167"/>
                  </a:cxn>
                  <a:cxn ang="f137">
                    <a:pos x="f171" y="f172"/>
                  </a:cxn>
                  <a:cxn ang="f137">
                    <a:pos x="f173" y="f174"/>
                  </a:cxn>
                  <a:cxn ang="f137">
                    <a:pos x="f175" y="f176"/>
                  </a:cxn>
                  <a:cxn ang="f137">
                    <a:pos x="f177" y="f178"/>
                  </a:cxn>
                  <a:cxn ang="f137">
                    <a:pos x="f179" y="f180"/>
                  </a:cxn>
                  <a:cxn ang="f137">
                    <a:pos x="f181" y="f182"/>
                  </a:cxn>
                  <a:cxn ang="f137">
                    <a:pos x="f183" y="f184"/>
                  </a:cxn>
                  <a:cxn ang="f137">
                    <a:pos x="f185" y="f186"/>
                  </a:cxn>
                  <a:cxn ang="f137">
                    <a:pos x="f187" y="f188"/>
                  </a:cxn>
                  <a:cxn ang="f137">
                    <a:pos x="f189" y="f172"/>
                  </a:cxn>
                  <a:cxn ang="f137">
                    <a:pos x="f190" y="f164"/>
                  </a:cxn>
                  <a:cxn ang="f137">
                    <a:pos x="f191" y="f169"/>
                  </a:cxn>
                  <a:cxn ang="f137">
                    <a:pos x="f192" y="f193"/>
                  </a:cxn>
                  <a:cxn ang="f137">
                    <a:pos x="f179" y="f161"/>
                  </a:cxn>
                  <a:cxn ang="f137">
                    <a:pos x="f194" y="f146"/>
                  </a:cxn>
                  <a:cxn ang="f137">
                    <a:pos x="f195" y="f152"/>
                  </a:cxn>
                  <a:cxn ang="f137">
                    <a:pos x="f196" y="f149"/>
                  </a:cxn>
                  <a:cxn ang="f137">
                    <a:pos x="f170" y="f197"/>
                  </a:cxn>
                  <a:cxn ang="f137">
                    <a:pos x="f198" y="f199"/>
                  </a:cxn>
                  <a:cxn ang="f137">
                    <a:pos x="f200" y="f201"/>
                  </a:cxn>
                  <a:cxn ang="f137">
                    <a:pos x="f142" y="f143"/>
                  </a:cxn>
                </a:cxnLst>
                <a:rect l="f138" t="f141" r="f139" b="f140"/>
                <a:pathLst>
                  <a:path w="62" h="40">
                    <a:moveTo>
                      <a:pt x="f8" y="f9"/>
                    </a:moveTo>
                    <a:cubicBezTo>
                      <a:pt x="f10" y="f9"/>
                      <a:pt x="f11" y="f9"/>
                      <a:pt x="f12" y="f13"/>
                    </a:cubicBezTo>
                    <a:cubicBezTo>
                      <a:pt x="f9" y="f14"/>
                      <a:pt x="f14" y="f5"/>
                      <a:pt x="f5" y="f15"/>
                    </a:cubicBezTo>
                    <a:cubicBezTo>
                      <a:pt x="f14" y="f9"/>
                      <a:pt x="f14" y="f9"/>
                      <a:pt x="f14" y="f9"/>
                    </a:cubicBezTo>
                    <a:cubicBezTo>
                      <a:pt x="f14" y="f9"/>
                      <a:pt x="f16" y="f17"/>
                      <a:pt x="f16" y="f15"/>
                    </a:cubicBezTo>
                    <a:cubicBezTo>
                      <a:pt x="f14" y="f13"/>
                      <a:pt x="f14" y="f18"/>
                      <a:pt x="f16" y="f18"/>
                    </a:cubicBezTo>
                    <a:cubicBezTo>
                      <a:pt x="f18" y="f18"/>
                      <a:pt x="f15" y="f16"/>
                      <a:pt x="f15" y="f13"/>
                    </a:cubicBezTo>
                    <a:cubicBezTo>
                      <a:pt x="f15" y="f15"/>
                      <a:pt x="f12" y="f15"/>
                      <a:pt x="f19" y="f17"/>
                    </a:cubicBezTo>
                    <a:cubicBezTo>
                      <a:pt x="f17" y="f9"/>
                      <a:pt x="f19" y="f19"/>
                      <a:pt x="f17" y="f19"/>
                    </a:cubicBezTo>
                    <a:cubicBezTo>
                      <a:pt x="f13" y="f9"/>
                      <a:pt x="f17" y="f19"/>
                      <a:pt x="f13" y="f12"/>
                    </a:cubicBezTo>
                    <a:cubicBezTo>
                      <a:pt x="f18" y="f12"/>
                      <a:pt x="f16" y="f19"/>
                      <a:pt x="f14" y="f19"/>
                    </a:cubicBezTo>
                    <a:cubicBezTo>
                      <a:pt x="f14" y="f19"/>
                      <a:pt x="f16" y="f11"/>
                      <a:pt x="f16" y="f10"/>
                    </a:cubicBezTo>
                    <a:cubicBezTo>
                      <a:pt x="f16" y="f20"/>
                      <a:pt x="f15" y="f11"/>
                      <a:pt x="f13" y="f20"/>
                    </a:cubicBezTo>
                    <a:cubicBezTo>
                      <a:pt x="f13" y="f21"/>
                      <a:pt x="f17" y="f21"/>
                      <a:pt x="f13" y="f21"/>
                    </a:cubicBezTo>
                    <a:cubicBezTo>
                      <a:pt x="f18" y="f21"/>
                      <a:pt x="f14" y="f10"/>
                      <a:pt x="f18" y="f8"/>
                    </a:cubicBezTo>
                    <a:cubicBezTo>
                      <a:pt x="f13" y="f22"/>
                      <a:pt x="f13" y="f23"/>
                      <a:pt x="f15" y="f8"/>
                    </a:cubicBezTo>
                    <a:cubicBezTo>
                      <a:pt x="f17" y="f8"/>
                      <a:pt x="f17" y="f24"/>
                      <a:pt x="f19" y="f22"/>
                    </a:cubicBezTo>
                    <a:cubicBezTo>
                      <a:pt x="f11" y="f25"/>
                      <a:pt x="f19" y="f26"/>
                      <a:pt x="f27" y="f28"/>
                    </a:cubicBezTo>
                    <a:cubicBezTo>
                      <a:pt x="f27" y="f29"/>
                      <a:pt x="f11" y="f28"/>
                      <a:pt x="f10" y="f28"/>
                    </a:cubicBezTo>
                    <a:cubicBezTo>
                      <a:pt x="f21" y="f28"/>
                      <a:pt x="f10" y="f30"/>
                      <a:pt x="f21" y="f26"/>
                    </a:cubicBezTo>
                    <a:cubicBezTo>
                      <a:pt x="f23" y="f25"/>
                      <a:pt x="f22" y="f26"/>
                      <a:pt x="f25" y="f31"/>
                    </a:cubicBezTo>
                    <a:cubicBezTo>
                      <a:pt x="f25" y="f25"/>
                      <a:pt x="f32" y="f31"/>
                      <a:pt x="f32" y="f26"/>
                    </a:cubicBezTo>
                    <a:cubicBezTo>
                      <a:pt x="f33" y="f32"/>
                      <a:pt x="f34" y="f32"/>
                      <a:pt x="f35" y="f36"/>
                    </a:cubicBezTo>
                    <a:cubicBezTo>
                      <a:pt x="f37" y="f38"/>
                      <a:pt x="f39" y="f29"/>
                      <a:pt x="f7" y="f40"/>
                    </a:cubicBezTo>
                    <a:cubicBezTo>
                      <a:pt x="f41" y="f38"/>
                      <a:pt x="f42" y="f34"/>
                      <a:pt x="f41" y="f34"/>
                    </a:cubicBezTo>
                    <a:cubicBezTo>
                      <a:pt x="f41" y="f43"/>
                      <a:pt x="f41" y="f44"/>
                      <a:pt x="f45" y="f46"/>
                    </a:cubicBezTo>
                    <a:cubicBezTo>
                      <a:pt x="f47" y="f37"/>
                      <a:pt x="f48" y="f37"/>
                      <a:pt x="f49" y="f37"/>
                    </a:cubicBezTo>
                    <a:cubicBezTo>
                      <a:pt x="f50" y="f37"/>
                      <a:pt x="f50" y="f39"/>
                      <a:pt x="f51" y="f7"/>
                    </a:cubicBezTo>
                    <a:cubicBezTo>
                      <a:pt x="f51" y="f7"/>
                      <a:pt x="f52" y="f53"/>
                      <a:pt x="f54" y="f39"/>
                    </a:cubicBezTo>
                    <a:cubicBezTo>
                      <a:pt x="f55" y="f46"/>
                      <a:pt x="f51" y="f46"/>
                      <a:pt x="f55" y="f35"/>
                    </a:cubicBezTo>
                    <a:cubicBezTo>
                      <a:pt x="f56" y="f43"/>
                      <a:pt x="f56" y="f43"/>
                      <a:pt x="f56" y="f57"/>
                    </a:cubicBezTo>
                    <a:cubicBezTo>
                      <a:pt x="f56" y="f38"/>
                      <a:pt x="f56" y="f36"/>
                      <a:pt x="f58" y="f36"/>
                    </a:cubicBezTo>
                    <a:cubicBezTo>
                      <a:pt x="f59" y="f28"/>
                      <a:pt x="f60" y="f28"/>
                      <a:pt x="f61" y="f28"/>
                    </a:cubicBezTo>
                    <a:cubicBezTo>
                      <a:pt x="f61" y="f30"/>
                      <a:pt x="f6" y="f31"/>
                      <a:pt x="f59" y="f31"/>
                    </a:cubicBezTo>
                    <a:cubicBezTo>
                      <a:pt x="f58" y="f31"/>
                      <a:pt x="f60" y="f25"/>
                      <a:pt x="f62" y="f25"/>
                    </a:cubicBezTo>
                    <a:cubicBezTo>
                      <a:pt x="f54" y="f25"/>
                      <a:pt x="f55" y="f24"/>
                      <a:pt x="f49" y="f8"/>
                    </a:cubicBezTo>
                    <a:cubicBezTo>
                      <a:pt x="f53" y="f10"/>
                      <a:pt x="f7" y="f11"/>
                      <a:pt x="f46" y="f15"/>
                    </a:cubicBezTo>
                    <a:cubicBezTo>
                      <a:pt x="f35" y="f13"/>
                      <a:pt x="f35" y="f15"/>
                      <a:pt x="f34" y="f17"/>
                    </a:cubicBezTo>
                    <a:cubicBezTo>
                      <a:pt x="f38" y="f17"/>
                      <a:pt x="f40" y="f15"/>
                      <a:pt x="f40" y="f18"/>
                    </a:cubicBezTo>
                    <a:cubicBezTo>
                      <a:pt x="f38" y="f16"/>
                      <a:pt x="f28" y="f63"/>
                      <a:pt x="f32" y="f63"/>
                    </a:cubicBezTo>
                    <a:cubicBezTo>
                      <a:pt x="f26" y="f5"/>
                      <a:pt x="f33" y="f16"/>
                      <a:pt x="f26" y="f14"/>
                    </a:cubicBezTo>
                    <a:cubicBezTo>
                      <a:pt x="f31" y="f63"/>
                      <a:pt x="f31" y="f14"/>
                      <a:pt x="f22" y="f16"/>
                    </a:cubicBezTo>
                    <a:cubicBezTo>
                      <a:pt x="f8" y="f13"/>
                      <a:pt x="f31"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65" name="Bishkek">
                <a:extLst>
                  <a:ext uri="{FF2B5EF4-FFF2-40B4-BE49-F238E27FC236}">
                    <a16:creationId xmlns:a16="http://schemas.microsoft.com/office/drawing/2014/main" id="{815E9A05-1815-D998-BEF2-68BEDBD81772}"/>
                  </a:ext>
                </a:extLst>
              </p:cNvPr>
              <p:cNvSpPr/>
              <p:nvPr/>
            </p:nvSpPr>
            <p:spPr>
              <a:xfrm>
                <a:off x="8394521" y="3191804"/>
                <a:ext cx="234973" cy="112178"/>
              </a:xfrm>
              <a:custGeom>
                <a:avLst/>
                <a:gdLst>
                  <a:gd name="f0" fmla="val 10800000"/>
                  <a:gd name="f1" fmla="val 5400000"/>
                  <a:gd name="f2" fmla="val 180"/>
                  <a:gd name="f3" fmla="val w"/>
                  <a:gd name="f4" fmla="val h"/>
                  <a:gd name="f5" fmla="val 0"/>
                  <a:gd name="f6" fmla="val 44"/>
                  <a:gd name="f7" fmla="val 23"/>
                  <a:gd name="f8" fmla="val 7"/>
                  <a:gd name="f9" fmla="val 18"/>
                  <a:gd name="f10" fmla="val 8"/>
                  <a:gd name="f11" fmla="val 20"/>
                  <a:gd name="f12" fmla="val 21"/>
                  <a:gd name="f13" fmla="val 5"/>
                  <a:gd name="f14" fmla="val 4"/>
                  <a:gd name="f15" fmla="val 19"/>
                  <a:gd name="f16" fmla="val 1"/>
                  <a:gd name="f17" fmla="val 22"/>
                  <a:gd name="f18" fmla="val 6"/>
                  <a:gd name="f19" fmla="val 10"/>
                  <a:gd name="f20" fmla="val 11"/>
                  <a:gd name="f21" fmla="val 16"/>
                  <a:gd name="f22" fmla="val 13"/>
                  <a:gd name="f23" fmla="val 25"/>
                  <a:gd name="f24" fmla="val 14"/>
                  <a:gd name="f25" fmla="val 27"/>
                  <a:gd name="f26" fmla="val 15"/>
                  <a:gd name="f27" fmla="val 28"/>
                  <a:gd name="f28" fmla="val 32"/>
                  <a:gd name="f29" fmla="val 29"/>
                  <a:gd name="f30" fmla="val 12"/>
                  <a:gd name="f31" fmla="val 33"/>
                  <a:gd name="f32" fmla="val 36"/>
                  <a:gd name="f33" fmla="val 35"/>
                  <a:gd name="f34" fmla="val 39"/>
                  <a:gd name="f35" fmla="val 40"/>
                  <a:gd name="f36" fmla="val 9"/>
                  <a:gd name="f37" fmla="val 41"/>
                  <a:gd name="f38" fmla="val 42"/>
                  <a:gd name="f39" fmla="val 3"/>
                  <a:gd name="f40" fmla="val 37"/>
                  <a:gd name="f41" fmla="val 24"/>
                  <a:gd name="f42" fmla="val 17"/>
                  <a:gd name="f43" fmla="val 2"/>
                  <a:gd name="f44" fmla="+- 0 0 -90"/>
                  <a:gd name="f45" fmla="*/ f3 1 44"/>
                  <a:gd name="f46" fmla="*/ f4 1 23"/>
                  <a:gd name="f47" fmla="+- f7 0 f5"/>
                  <a:gd name="f48" fmla="+- f6 0 f5"/>
                  <a:gd name="f49" fmla="*/ f44 f0 1"/>
                  <a:gd name="f50" fmla="*/ f48 1 44"/>
                  <a:gd name="f51" fmla="*/ f47 1 23"/>
                  <a:gd name="f52" fmla="*/ f49 1 f2"/>
                  <a:gd name="f53" fmla="*/ 7 1 f50"/>
                  <a:gd name="f54" fmla="*/ 18 1 f51"/>
                  <a:gd name="f55" fmla="*/ 5 1 f50"/>
                  <a:gd name="f56" fmla="*/ 20 1 f51"/>
                  <a:gd name="f57" fmla="*/ 1 1 f50"/>
                  <a:gd name="f58" fmla="*/ 21 1 f51"/>
                  <a:gd name="f59" fmla="*/ 6 1 f50"/>
                  <a:gd name="f60" fmla="*/ 22 1 f51"/>
                  <a:gd name="f61" fmla="*/ 10 1 f50"/>
                  <a:gd name="f62" fmla="*/ 21 1 f50"/>
                  <a:gd name="f63" fmla="*/ 25 1 f50"/>
                  <a:gd name="f64" fmla="*/ 14 1 f51"/>
                  <a:gd name="f65" fmla="*/ 28 1 f50"/>
                  <a:gd name="f66" fmla="*/ 33 1 f50"/>
                  <a:gd name="f67" fmla="*/ 11 1 f51"/>
                  <a:gd name="f68" fmla="*/ 36 1 f50"/>
                  <a:gd name="f69" fmla="*/ 10 1 f51"/>
                  <a:gd name="f70" fmla="*/ 40 1 f50"/>
                  <a:gd name="f71" fmla="*/ 7 1 f51"/>
                  <a:gd name="f72" fmla="*/ 44 1 f50"/>
                  <a:gd name="f73" fmla="*/ 5 1 f51"/>
                  <a:gd name="f74" fmla="*/ 41 1 f50"/>
                  <a:gd name="f75" fmla="*/ 4 1 f51"/>
                  <a:gd name="f76" fmla="*/ 37 1 f50"/>
                  <a:gd name="f77" fmla="*/ 3 1 f51"/>
                  <a:gd name="f78" fmla="*/ 24 1 f50"/>
                  <a:gd name="f79" fmla="*/ 17 1 f50"/>
                  <a:gd name="f80" fmla="*/ 12 1 f50"/>
                  <a:gd name="f81" fmla="*/ 6 1 f51"/>
                  <a:gd name="f82" fmla="*/ 13 1 f51"/>
                  <a:gd name="f83" fmla="*/ 13 1 f50"/>
                  <a:gd name="f84" fmla="*/ 12 1 f51"/>
                  <a:gd name="f85" fmla="*/ 16 1 f50"/>
                  <a:gd name="f86" fmla="*/ 18 1 f50"/>
                  <a:gd name="f87" fmla="*/ 16 1 f51"/>
                  <a:gd name="f88" fmla="*/ 0 1 f50"/>
                  <a:gd name="f89" fmla="*/ f6 1 f50"/>
                  <a:gd name="f90" fmla="*/ 0 1 f51"/>
                  <a:gd name="f91" fmla="*/ f7 1 f51"/>
                  <a:gd name="f92" fmla="+- f52 0 f1"/>
                  <a:gd name="f93" fmla="*/ f88 f45 1"/>
                  <a:gd name="f94" fmla="*/ f89 f45 1"/>
                  <a:gd name="f95" fmla="*/ f91 f46 1"/>
                  <a:gd name="f96" fmla="*/ f90 f46 1"/>
                  <a:gd name="f97" fmla="*/ f53 f45 1"/>
                  <a:gd name="f98" fmla="*/ f54 f46 1"/>
                  <a:gd name="f99" fmla="*/ f55 f45 1"/>
                  <a:gd name="f100" fmla="*/ f56 f46 1"/>
                  <a:gd name="f101" fmla="*/ f57 f45 1"/>
                  <a:gd name="f102" fmla="*/ f58 f46 1"/>
                  <a:gd name="f103" fmla="*/ f59 f45 1"/>
                  <a:gd name="f104" fmla="*/ f60 f46 1"/>
                  <a:gd name="f105" fmla="*/ f61 f45 1"/>
                  <a:gd name="f106" fmla="*/ f62 f45 1"/>
                  <a:gd name="f107" fmla="*/ f63 f45 1"/>
                  <a:gd name="f108" fmla="*/ f64 f46 1"/>
                  <a:gd name="f109" fmla="*/ f65 f45 1"/>
                  <a:gd name="f110" fmla="*/ f66 f45 1"/>
                  <a:gd name="f111" fmla="*/ f67 f46 1"/>
                  <a:gd name="f112" fmla="*/ f68 f45 1"/>
                  <a:gd name="f113" fmla="*/ f69 f46 1"/>
                  <a:gd name="f114" fmla="*/ f70 f45 1"/>
                  <a:gd name="f115" fmla="*/ f71 f46 1"/>
                  <a:gd name="f116" fmla="*/ f72 f45 1"/>
                  <a:gd name="f117" fmla="*/ f73 f46 1"/>
                  <a:gd name="f118" fmla="*/ f74 f45 1"/>
                  <a:gd name="f119" fmla="*/ f75 f46 1"/>
                  <a:gd name="f120" fmla="*/ f76 f45 1"/>
                  <a:gd name="f121" fmla="*/ f77 f46 1"/>
                  <a:gd name="f122" fmla="*/ f78 f45 1"/>
                  <a:gd name="f123" fmla="*/ f79 f45 1"/>
                  <a:gd name="f124" fmla="*/ f80 f45 1"/>
                  <a:gd name="f125" fmla="*/ f81 f46 1"/>
                  <a:gd name="f126" fmla="*/ f82 f46 1"/>
                  <a:gd name="f127" fmla="*/ f83 f45 1"/>
                  <a:gd name="f128" fmla="*/ f84 f46 1"/>
                  <a:gd name="f129" fmla="*/ f85 f45 1"/>
                  <a:gd name="f130" fmla="*/ f86 f45 1"/>
                  <a:gd name="f131" fmla="*/ f87 f46 1"/>
                </a:gdLst>
                <a:ahLst/>
                <a:cxnLst>
                  <a:cxn ang="3cd4">
                    <a:pos x="hc" y="t"/>
                  </a:cxn>
                  <a:cxn ang="0">
                    <a:pos x="r" y="vc"/>
                  </a:cxn>
                  <a:cxn ang="cd4">
                    <a:pos x="hc" y="b"/>
                  </a:cxn>
                  <a:cxn ang="cd2">
                    <a:pos x="l" y="vc"/>
                  </a:cxn>
                  <a:cxn ang="f92">
                    <a:pos x="f97" y="f98"/>
                  </a:cxn>
                  <a:cxn ang="f92">
                    <a:pos x="f99" y="f100"/>
                  </a:cxn>
                  <a:cxn ang="f92">
                    <a:pos x="f101" y="f102"/>
                  </a:cxn>
                  <a:cxn ang="f92">
                    <a:pos x="f103" y="f104"/>
                  </a:cxn>
                  <a:cxn ang="f92">
                    <a:pos x="f105" y="f104"/>
                  </a:cxn>
                  <a:cxn ang="f92">
                    <a:pos x="f106" y="f102"/>
                  </a:cxn>
                  <a:cxn ang="f92">
                    <a:pos x="f107" y="f108"/>
                  </a:cxn>
                  <a:cxn ang="f92">
                    <a:pos x="f109" y="f108"/>
                  </a:cxn>
                  <a:cxn ang="f92">
                    <a:pos x="f110" y="f111"/>
                  </a:cxn>
                  <a:cxn ang="f92">
                    <a:pos x="f112" y="f113"/>
                  </a:cxn>
                  <a:cxn ang="f92">
                    <a:pos x="f114" y="f115"/>
                  </a:cxn>
                  <a:cxn ang="f92">
                    <a:pos x="f116" y="f117"/>
                  </a:cxn>
                  <a:cxn ang="f92">
                    <a:pos x="f118" y="f119"/>
                  </a:cxn>
                  <a:cxn ang="f92">
                    <a:pos x="f120" y="f121"/>
                  </a:cxn>
                  <a:cxn ang="f92">
                    <a:pos x="f122" y="f121"/>
                  </a:cxn>
                  <a:cxn ang="f92">
                    <a:pos x="f123" y="f121"/>
                  </a:cxn>
                  <a:cxn ang="f92">
                    <a:pos x="f124" y="f119"/>
                  </a:cxn>
                  <a:cxn ang="f92">
                    <a:pos x="f97" y="f125"/>
                  </a:cxn>
                  <a:cxn ang="f92">
                    <a:pos x="f103" y="f113"/>
                  </a:cxn>
                  <a:cxn ang="f92">
                    <a:pos x="f103" y="f126"/>
                  </a:cxn>
                  <a:cxn ang="f92">
                    <a:pos x="f105" y="f126"/>
                  </a:cxn>
                  <a:cxn ang="f92">
                    <a:pos x="f127" y="f128"/>
                  </a:cxn>
                  <a:cxn ang="f92">
                    <a:pos x="f129" y="f108"/>
                  </a:cxn>
                  <a:cxn ang="f92">
                    <a:pos x="f130" y="f131"/>
                  </a:cxn>
                  <a:cxn ang="f92">
                    <a:pos x="f124" y="f98"/>
                  </a:cxn>
                  <a:cxn ang="f92">
                    <a:pos x="f97" y="f98"/>
                  </a:cxn>
                </a:cxnLst>
                <a:rect l="f93" t="f96" r="f94" b="f95"/>
                <a:pathLst>
                  <a:path w="44" h="23">
                    <a:moveTo>
                      <a:pt x="f8" y="f9"/>
                    </a:moveTo>
                    <a:cubicBezTo>
                      <a:pt x="f10" y="f11"/>
                      <a:pt x="f8" y="f12"/>
                      <a:pt x="f13" y="f11"/>
                    </a:cubicBezTo>
                    <a:cubicBezTo>
                      <a:pt x="f14" y="f15"/>
                      <a:pt x="f5" y="f11"/>
                      <a:pt x="f16" y="f12"/>
                    </a:cubicBezTo>
                    <a:cubicBezTo>
                      <a:pt x="f16" y="f17"/>
                      <a:pt x="f13" y="f12"/>
                      <a:pt x="f18" y="f17"/>
                    </a:cubicBezTo>
                    <a:cubicBezTo>
                      <a:pt x="f8" y="f7"/>
                      <a:pt x="f10" y="f12"/>
                      <a:pt x="f19" y="f17"/>
                    </a:cubicBezTo>
                    <a:cubicBezTo>
                      <a:pt x="f20" y="f7"/>
                      <a:pt x="f21" y="f7"/>
                      <a:pt x="f12" y="f12"/>
                    </a:cubicBezTo>
                    <a:cubicBezTo>
                      <a:pt x="f12" y="f21"/>
                      <a:pt x="f7" y="f22"/>
                      <a:pt x="f23" y="f24"/>
                    </a:cubicBezTo>
                    <a:cubicBezTo>
                      <a:pt x="f25" y="f26"/>
                      <a:pt x="f23" y="f20"/>
                      <a:pt x="f27" y="f24"/>
                    </a:cubicBezTo>
                    <a:cubicBezTo>
                      <a:pt x="f28" y="f21"/>
                      <a:pt x="f29" y="f30"/>
                      <a:pt x="f31" y="f20"/>
                    </a:cubicBezTo>
                    <a:cubicBezTo>
                      <a:pt x="f32" y="f19"/>
                      <a:pt x="f33" y="f30"/>
                      <a:pt x="f32" y="f19"/>
                    </a:cubicBezTo>
                    <a:cubicBezTo>
                      <a:pt x="f34" y="f10"/>
                      <a:pt x="f35" y="f36"/>
                      <a:pt x="f35" y="f8"/>
                    </a:cubicBezTo>
                    <a:cubicBezTo>
                      <a:pt x="f37" y="f13"/>
                      <a:pt x="f6" y="f8"/>
                      <a:pt x="f6" y="f13"/>
                    </a:cubicBezTo>
                    <a:cubicBezTo>
                      <a:pt x="f38" y="f8"/>
                      <a:pt x="f6" y="f39"/>
                      <a:pt x="f37" y="f14"/>
                    </a:cubicBezTo>
                    <a:cubicBezTo>
                      <a:pt x="f40" y="f13"/>
                      <a:pt x="f34" y="f39"/>
                      <a:pt x="f40" y="f39"/>
                    </a:cubicBezTo>
                    <a:cubicBezTo>
                      <a:pt x="f33" y="f14"/>
                      <a:pt x="f27" y="f39"/>
                      <a:pt x="f41" y="f39"/>
                    </a:cubicBezTo>
                    <a:cubicBezTo>
                      <a:pt x="f12" y="f39"/>
                      <a:pt x="f42" y="f5"/>
                      <a:pt x="f42" y="f39"/>
                    </a:cubicBezTo>
                    <a:cubicBezTo>
                      <a:pt x="f42" y="f8"/>
                      <a:pt x="f24" y="f39"/>
                      <a:pt x="f30" y="f14"/>
                    </a:cubicBezTo>
                    <a:cubicBezTo>
                      <a:pt x="f10" y="f13"/>
                      <a:pt x="f20" y="f43"/>
                      <a:pt x="f8" y="f18"/>
                    </a:cubicBezTo>
                    <a:cubicBezTo>
                      <a:pt x="f10" y="f18"/>
                      <a:pt x="f36" y="f18"/>
                      <a:pt x="f18" y="f19"/>
                    </a:cubicBezTo>
                    <a:cubicBezTo>
                      <a:pt x="f14" y="f24"/>
                      <a:pt x="f14" y="f26"/>
                      <a:pt x="f18" y="f22"/>
                    </a:cubicBezTo>
                    <a:cubicBezTo>
                      <a:pt x="f10" y="f20"/>
                      <a:pt x="f10" y="f26"/>
                      <a:pt x="f19" y="f22"/>
                    </a:cubicBezTo>
                    <a:cubicBezTo>
                      <a:pt x="f30" y="f20"/>
                      <a:pt x="f30" y="f20"/>
                      <a:pt x="f22" y="f30"/>
                    </a:cubicBezTo>
                    <a:cubicBezTo>
                      <a:pt x="f24" y="f24"/>
                      <a:pt x="f26" y="f22"/>
                      <a:pt x="f21" y="f24"/>
                    </a:cubicBezTo>
                    <a:cubicBezTo>
                      <a:pt x="f42" y="f26"/>
                      <a:pt x="f12" y="f24"/>
                      <a:pt x="f9" y="f21"/>
                    </a:cubicBezTo>
                    <a:cubicBezTo>
                      <a:pt x="f26" y="f9"/>
                      <a:pt x="f24" y="f9"/>
                      <a:pt x="f30" y="f9"/>
                    </a:cubicBezTo>
                    <a:cubicBezTo>
                      <a:pt x="f36" y="f42"/>
                      <a:pt x="f19" y="f1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66" name="Kazakstan">
                <a:extLst>
                  <a:ext uri="{FF2B5EF4-FFF2-40B4-BE49-F238E27FC236}">
                    <a16:creationId xmlns:a16="http://schemas.microsoft.com/office/drawing/2014/main" id="{F5855465-55A1-3624-FD71-0EB7C1FC898E}"/>
                  </a:ext>
                </a:extLst>
              </p:cNvPr>
              <p:cNvSpPr/>
              <p:nvPr/>
            </p:nvSpPr>
            <p:spPr>
              <a:xfrm>
                <a:off x="7825160" y="2888498"/>
                <a:ext cx="894703" cy="386407"/>
              </a:xfrm>
              <a:custGeom>
                <a:avLst/>
                <a:gdLst>
                  <a:gd name="f0" fmla="val 10800000"/>
                  <a:gd name="f1" fmla="val 5400000"/>
                  <a:gd name="f2" fmla="val 180"/>
                  <a:gd name="f3" fmla="val w"/>
                  <a:gd name="f4" fmla="val h"/>
                  <a:gd name="f5" fmla="val 0"/>
                  <a:gd name="f6" fmla="val 168"/>
                  <a:gd name="f7" fmla="val 79"/>
                  <a:gd name="f8" fmla="val 114"/>
                  <a:gd name="f9" fmla="val 68"/>
                  <a:gd name="f10" fmla="val 113"/>
                  <a:gd name="f11" fmla="val 112"/>
                  <a:gd name="f12" fmla="val 69"/>
                  <a:gd name="f13" fmla="val 110"/>
                  <a:gd name="f14" fmla="val 71"/>
                  <a:gd name="f15" fmla="val 111"/>
                  <a:gd name="f16" fmla="val 73"/>
                  <a:gd name="f17" fmla="val 108"/>
                  <a:gd name="f18" fmla="val 75"/>
                  <a:gd name="f19" fmla="val 104"/>
                  <a:gd name="f20" fmla="val 78"/>
                  <a:gd name="f21" fmla="val 109"/>
                  <a:gd name="f22" fmla="val 106"/>
                  <a:gd name="f23" fmla="val 102"/>
                  <a:gd name="f24" fmla="val 107"/>
                  <a:gd name="f25" fmla="val 77"/>
                  <a:gd name="f26" fmla="val 97"/>
                  <a:gd name="f27" fmla="val 96"/>
                  <a:gd name="f28" fmla="val 95"/>
                  <a:gd name="f29" fmla="val 93"/>
                  <a:gd name="f30" fmla="val 91"/>
                  <a:gd name="f31" fmla="val 70"/>
                  <a:gd name="f32" fmla="val 92"/>
                  <a:gd name="f33" fmla="val 65"/>
                  <a:gd name="f34" fmla="val 90"/>
                  <a:gd name="f35" fmla="val 66"/>
                  <a:gd name="f36" fmla="val 86"/>
                  <a:gd name="f37" fmla="val 59"/>
                  <a:gd name="f38" fmla="val 85"/>
                  <a:gd name="f39" fmla="val 62"/>
                  <a:gd name="f40" fmla="val 83"/>
                  <a:gd name="f41" fmla="val 60"/>
                  <a:gd name="f42" fmla="val 82"/>
                  <a:gd name="f43" fmla="val 58"/>
                  <a:gd name="f44" fmla="val 84"/>
                  <a:gd name="f45" fmla="val 81"/>
                  <a:gd name="f46" fmla="val 67"/>
                  <a:gd name="f47" fmla="val 57"/>
                  <a:gd name="f48" fmla="val 56"/>
                  <a:gd name="f49" fmla="val 51"/>
                  <a:gd name="f50" fmla="val 50"/>
                  <a:gd name="f51" fmla="val 63"/>
                  <a:gd name="f52" fmla="val 46"/>
                  <a:gd name="f53" fmla="val 47"/>
                  <a:gd name="f54" fmla="val 48"/>
                  <a:gd name="f55" fmla="val 44"/>
                  <a:gd name="f56" fmla="val 42"/>
                  <a:gd name="f57" fmla="val 55"/>
                  <a:gd name="f58" fmla="val 43"/>
                  <a:gd name="f59" fmla="val 54"/>
                  <a:gd name="f60" fmla="val 52"/>
                  <a:gd name="f61" fmla="val 49"/>
                  <a:gd name="f62" fmla="val 72"/>
                  <a:gd name="f63" fmla="val 38"/>
                  <a:gd name="f64" fmla="val 36"/>
                  <a:gd name="f65" fmla="val 34"/>
                  <a:gd name="f66" fmla="val 35"/>
                  <a:gd name="f67" fmla="val 28"/>
                  <a:gd name="f68" fmla="val 30"/>
                  <a:gd name="f69" fmla="val 64"/>
                  <a:gd name="f70" fmla="val 31"/>
                  <a:gd name="f71" fmla="val 61"/>
                  <a:gd name="f72" fmla="val 27"/>
                  <a:gd name="f73" fmla="val 26"/>
                  <a:gd name="f74" fmla="val 24"/>
                  <a:gd name="f75" fmla="val 20"/>
                  <a:gd name="f76" fmla="val 19"/>
                  <a:gd name="f77" fmla="val 25"/>
                  <a:gd name="f78" fmla="val 23"/>
                  <a:gd name="f79" fmla="val 22"/>
                  <a:gd name="f80" fmla="val 53"/>
                  <a:gd name="f81" fmla="val 33"/>
                  <a:gd name="f82" fmla="val 32"/>
                  <a:gd name="f83" fmla="val 45"/>
                  <a:gd name="f84" fmla="val 29"/>
                  <a:gd name="f85" fmla="val 39"/>
                  <a:gd name="f86" fmla="val 40"/>
                  <a:gd name="f87" fmla="val 41"/>
                  <a:gd name="f88" fmla="val 21"/>
                  <a:gd name="f89" fmla="val 18"/>
                  <a:gd name="f90" fmla="val 17"/>
                  <a:gd name="f91" fmla="val 15"/>
                  <a:gd name="f92" fmla="val 14"/>
                  <a:gd name="f93" fmla="val 11"/>
                  <a:gd name="f94" fmla="val 12"/>
                  <a:gd name="f95" fmla="val 8"/>
                  <a:gd name="f96" fmla="val 37"/>
                  <a:gd name="f97" fmla="val 7"/>
                  <a:gd name="f98" fmla="val 6"/>
                  <a:gd name="f99" fmla="val 5"/>
                  <a:gd name="f100" fmla="val 4"/>
                  <a:gd name="f101" fmla="val 3"/>
                  <a:gd name="f102" fmla="val 2"/>
                  <a:gd name="f103" fmla="val 10"/>
                  <a:gd name="f104" fmla="val 9"/>
                  <a:gd name="f105" fmla="val 16"/>
                  <a:gd name="f106" fmla="val 13"/>
                  <a:gd name="f107" fmla="val 1"/>
                  <a:gd name="f108" fmla="val 88"/>
                  <a:gd name="f109" fmla="val 87"/>
                  <a:gd name="f110" fmla="val 89"/>
                  <a:gd name="f111" fmla="val 94"/>
                  <a:gd name="f112" fmla="val 100"/>
                  <a:gd name="f113" fmla="val 103"/>
                  <a:gd name="f114" fmla="val 105"/>
                  <a:gd name="f115" fmla="val 121"/>
                  <a:gd name="f116" fmla="val 124"/>
                  <a:gd name="f117" fmla="val 128"/>
                  <a:gd name="f118" fmla="val 132"/>
                  <a:gd name="f119" fmla="val 131"/>
                  <a:gd name="f120" fmla="val 133"/>
                  <a:gd name="f121" fmla="val 135"/>
                  <a:gd name="f122" fmla="val 141"/>
                  <a:gd name="f123" fmla="val 143"/>
                  <a:gd name="f124" fmla="val 145"/>
                  <a:gd name="f125" fmla="val 144"/>
                  <a:gd name="f126" fmla="val 147"/>
                  <a:gd name="f127" fmla="val 149"/>
                  <a:gd name="f128" fmla="val 151"/>
                  <a:gd name="f129" fmla="val 152"/>
                  <a:gd name="f130" fmla="val 154"/>
                  <a:gd name="f131" fmla="val 155"/>
                  <a:gd name="f132" fmla="val 157"/>
                  <a:gd name="f133" fmla="val 158"/>
                  <a:gd name="f134" fmla="val 161"/>
                  <a:gd name="f135" fmla="val 164"/>
                  <a:gd name="f136" fmla="val 165"/>
                  <a:gd name="f137" fmla="val 166"/>
                  <a:gd name="f138" fmla="val 160"/>
                  <a:gd name="f139" fmla="val 163"/>
                  <a:gd name="f140" fmla="val 159"/>
                  <a:gd name="f141" fmla="val 156"/>
                  <a:gd name="f142" fmla="val 153"/>
                  <a:gd name="f143" fmla="val 150"/>
                  <a:gd name="f144" fmla="val 146"/>
                  <a:gd name="f145" fmla="val 148"/>
                  <a:gd name="f146" fmla="val 142"/>
                  <a:gd name="f147" fmla="val 119"/>
                  <a:gd name="f148" fmla="val 115"/>
                  <a:gd name="f149" fmla="val 118"/>
                  <a:gd name="f150" fmla="+- 0 0 -90"/>
                  <a:gd name="f151" fmla="*/ f3 1 168"/>
                  <a:gd name="f152" fmla="*/ f4 1 79"/>
                  <a:gd name="f153" fmla="+- f7 0 f5"/>
                  <a:gd name="f154" fmla="+- f6 0 f5"/>
                  <a:gd name="f155" fmla="*/ f150 f0 1"/>
                  <a:gd name="f156" fmla="*/ f154 1 168"/>
                  <a:gd name="f157" fmla="*/ f153 1 79"/>
                  <a:gd name="f158" fmla="*/ f155 1 f2"/>
                  <a:gd name="f159" fmla="*/ 112 1 f156"/>
                  <a:gd name="f160" fmla="*/ 69 1 f157"/>
                  <a:gd name="f161" fmla="*/ 106 1 f156"/>
                  <a:gd name="f162" fmla="*/ 79 1 f157"/>
                  <a:gd name="f163" fmla="*/ 95 1 f156"/>
                  <a:gd name="f164" fmla="*/ 73 1 f157"/>
                  <a:gd name="f165" fmla="*/ 91 1 f156"/>
                  <a:gd name="f166" fmla="*/ 70 1 f157"/>
                  <a:gd name="f167" fmla="*/ 92 1 f156"/>
                  <a:gd name="f168" fmla="*/ 65 1 f157"/>
                  <a:gd name="f169" fmla="*/ 83 1 f156"/>
                  <a:gd name="f170" fmla="*/ 60 1 f157"/>
                  <a:gd name="f171" fmla="*/ 71 1 f156"/>
                  <a:gd name="f172" fmla="*/ 62 1 f157"/>
                  <a:gd name="f173" fmla="*/ 66 1 f156"/>
                  <a:gd name="f174" fmla="*/ 51 1 f157"/>
                  <a:gd name="f175" fmla="*/ 62 1 f156"/>
                  <a:gd name="f176" fmla="*/ 47 1 f157"/>
                  <a:gd name="f177" fmla="*/ 56 1 f156"/>
                  <a:gd name="f178" fmla="*/ 47 1 f156"/>
                  <a:gd name="f179" fmla="*/ 55 1 f157"/>
                  <a:gd name="f180" fmla="*/ 46 1 f156"/>
                  <a:gd name="f181" fmla="*/ 72 1 f157"/>
                  <a:gd name="f182" fmla="*/ 35 1 f156"/>
                  <a:gd name="f183" fmla="*/ 30 1 f156"/>
                  <a:gd name="f184" fmla="*/ 64 1 f157"/>
                  <a:gd name="f185" fmla="*/ 19 1 f156"/>
                  <a:gd name="f186" fmla="*/ 57 1 f157"/>
                  <a:gd name="f187" fmla="*/ 23 1 f156"/>
                  <a:gd name="f188" fmla="*/ 54 1 f157"/>
                  <a:gd name="f189" fmla="*/ 33 1 f156"/>
                  <a:gd name="f190" fmla="*/ 48 1 f157"/>
                  <a:gd name="f191" fmla="*/ 43 1 f157"/>
                  <a:gd name="f192" fmla="*/ 21 1 f156"/>
                  <a:gd name="f193" fmla="*/ 41 1 f157"/>
                  <a:gd name="f194" fmla="*/ 14 1 f156"/>
                  <a:gd name="f195" fmla="*/ 45 1 f157"/>
                  <a:gd name="f196" fmla="*/ 12 1 f156"/>
                  <a:gd name="f197" fmla="*/ 40 1 f157"/>
                  <a:gd name="f198" fmla="*/ 4 1 f156"/>
                  <a:gd name="f199" fmla="*/ 36 1 f157"/>
                  <a:gd name="f200" fmla="*/ 3 1 f156"/>
                  <a:gd name="f201" fmla="*/ 26 1 f157"/>
                  <a:gd name="f202" fmla="*/ 8 1 f156"/>
                  <a:gd name="f203" fmla="*/ 27 1 f157"/>
                  <a:gd name="f204" fmla="*/ 9 1 f156"/>
                  <a:gd name="f205" fmla="*/ 22 1 f157"/>
                  <a:gd name="f206" fmla="*/ 18 1 f157"/>
                  <a:gd name="f207" fmla="*/ 26 1 f156"/>
                  <a:gd name="f208" fmla="*/ 20 1 f157"/>
                  <a:gd name="f209" fmla="*/ 42 1 f156"/>
                  <a:gd name="f210" fmla="*/ 21 1 f157"/>
                  <a:gd name="f211" fmla="*/ 50 1 f156"/>
                  <a:gd name="f212" fmla="*/ 17 1 f157"/>
                  <a:gd name="f213" fmla="*/ 49 1 f156"/>
                  <a:gd name="f214" fmla="*/ 11 1 f157"/>
                  <a:gd name="f215" fmla="*/ 57 1 f156"/>
                  <a:gd name="f216" fmla="*/ 7 1 f157"/>
                  <a:gd name="f217" fmla="*/ 75 1 f156"/>
                  <a:gd name="f218" fmla="*/ 5 1 f157"/>
                  <a:gd name="f219" fmla="*/ 86 1 f156"/>
                  <a:gd name="f220" fmla="*/ 2 1 f157"/>
                  <a:gd name="f221" fmla="*/ 90 1 f156"/>
                  <a:gd name="f222" fmla="*/ 97 1 f156"/>
                  <a:gd name="f223" fmla="*/ 102 1 f156"/>
                  <a:gd name="f224" fmla="*/ 8 1 f157"/>
                  <a:gd name="f225" fmla="*/ 133 1 f156"/>
                  <a:gd name="f226" fmla="*/ 23 1 f157"/>
                  <a:gd name="f227" fmla="*/ 147 1 f156"/>
                  <a:gd name="f228" fmla="*/ 154 1 f156"/>
                  <a:gd name="f229" fmla="*/ 29 1 f157"/>
                  <a:gd name="f230" fmla="*/ 161 1 f156"/>
                  <a:gd name="f231" fmla="*/ 168 1 f156"/>
                  <a:gd name="f232" fmla="*/ 32 1 f157"/>
                  <a:gd name="f233" fmla="*/ 156 1 f156"/>
                  <a:gd name="f234" fmla="*/ 151 1 f156"/>
                  <a:gd name="f235" fmla="*/ 61 1 f157"/>
                  <a:gd name="f236" fmla="*/ 148 1 f156"/>
                  <a:gd name="f237" fmla="*/ 66 1 f157"/>
                  <a:gd name="f238" fmla="*/ 131 1 f156"/>
                  <a:gd name="f239" fmla="*/ 119 1 f156"/>
                  <a:gd name="f240" fmla="*/ 0 1 f156"/>
                  <a:gd name="f241" fmla="*/ f6 1 f156"/>
                  <a:gd name="f242" fmla="*/ 0 1 f157"/>
                  <a:gd name="f243" fmla="*/ f7 1 f157"/>
                  <a:gd name="f244" fmla="+- f158 0 f1"/>
                  <a:gd name="f245" fmla="*/ f240 f151 1"/>
                  <a:gd name="f246" fmla="*/ f241 f151 1"/>
                  <a:gd name="f247" fmla="*/ f243 f152 1"/>
                  <a:gd name="f248" fmla="*/ f242 f152 1"/>
                  <a:gd name="f249" fmla="*/ f159 f151 1"/>
                  <a:gd name="f250" fmla="*/ f160 f152 1"/>
                  <a:gd name="f251" fmla="*/ f161 f151 1"/>
                  <a:gd name="f252" fmla="*/ f162 f152 1"/>
                  <a:gd name="f253" fmla="*/ f163 f151 1"/>
                  <a:gd name="f254" fmla="*/ f164 f152 1"/>
                  <a:gd name="f255" fmla="*/ f165 f151 1"/>
                  <a:gd name="f256" fmla="*/ f166 f152 1"/>
                  <a:gd name="f257" fmla="*/ f167 f151 1"/>
                  <a:gd name="f258" fmla="*/ f168 f152 1"/>
                  <a:gd name="f259" fmla="*/ f169 f151 1"/>
                  <a:gd name="f260" fmla="*/ f170 f152 1"/>
                  <a:gd name="f261" fmla="*/ f171 f151 1"/>
                  <a:gd name="f262" fmla="*/ f172 f152 1"/>
                  <a:gd name="f263" fmla="*/ f173 f151 1"/>
                  <a:gd name="f264" fmla="*/ f174 f152 1"/>
                  <a:gd name="f265" fmla="*/ f175 f151 1"/>
                  <a:gd name="f266" fmla="*/ f176 f152 1"/>
                  <a:gd name="f267" fmla="*/ f177 f151 1"/>
                  <a:gd name="f268" fmla="*/ f178 f151 1"/>
                  <a:gd name="f269" fmla="*/ f179 f152 1"/>
                  <a:gd name="f270" fmla="*/ f180 f151 1"/>
                  <a:gd name="f271" fmla="*/ f181 f152 1"/>
                  <a:gd name="f272" fmla="*/ f182 f151 1"/>
                  <a:gd name="f273" fmla="*/ f183 f151 1"/>
                  <a:gd name="f274" fmla="*/ f184 f152 1"/>
                  <a:gd name="f275" fmla="*/ f185 f151 1"/>
                  <a:gd name="f276" fmla="*/ f186 f152 1"/>
                  <a:gd name="f277" fmla="*/ f187 f151 1"/>
                  <a:gd name="f278" fmla="*/ f188 f152 1"/>
                  <a:gd name="f279" fmla="*/ f189 f151 1"/>
                  <a:gd name="f280" fmla="*/ f190 f152 1"/>
                  <a:gd name="f281" fmla="*/ f191 f152 1"/>
                  <a:gd name="f282" fmla="*/ f192 f151 1"/>
                  <a:gd name="f283" fmla="*/ f193 f152 1"/>
                  <a:gd name="f284" fmla="*/ f194 f151 1"/>
                  <a:gd name="f285" fmla="*/ f195 f152 1"/>
                  <a:gd name="f286" fmla="*/ f196 f151 1"/>
                  <a:gd name="f287" fmla="*/ f197 f152 1"/>
                  <a:gd name="f288" fmla="*/ f198 f151 1"/>
                  <a:gd name="f289" fmla="*/ f199 f152 1"/>
                  <a:gd name="f290" fmla="*/ f200 f151 1"/>
                  <a:gd name="f291" fmla="*/ f201 f152 1"/>
                  <a:gd name="f292" fmla="*/ f202 f151 1"/>
                  <a:gd name="f293" fmla="*/ f203 f152 1"/>
                  <a:gd name="f294" fmla="*/ f204 f151 1"/>
                  <a:gd name="f295" fmla="*/ f205 f152 1"/>
                  <a:gd name="f296" fmla="*/ f206 f152 1"/>
                  <a:gd name="f297" fmla="*/ f207 f151 1"/>
                  <a:gd name="f298" fmla="*/ f208 f152 1"/>
                  <a:gd name="f299" fmla="*/ f209 f151 1"/>
                  <a:gd name="f300" fmla="*/ f210 f152 1"/>
                  <a:gd name="f301" fmla="*/ f211 f151 1"/>
                  <a:gd name="f302" fmla="*/ f212 f152 1"/>
                  <a:gd name="f303" fmla="*/ f213 f151 1"/>
                  <a:gd name="f304" fmla="*/ f214 f152 1"/>
                  <a:gd name="f305" fmla="*/ f215 f151 1"/>
                  <a:gd name="f306" fmla="*/ f216 f152 1"/>
                  <a:gd name="f307" fmla="*/ f217 f151 1"/>
                  <a:gd name="f308" fmla="*/ f218 f152 1"/>
                  <a:gd name="f309" fmla="*/ f219 f151 1"/>
                  <a:gd name="f310" fmla="*/ f220 f152 1"/>
                  <a:gd name="f311" fmla="*/ f221 f151 1"/>
                  <a:gd name="f312" fmla="*/ f222 f151 1"/>
                  <a:gd name="f313" fmla="*/ f223 f151 1"/>
                  <a:gd name="f314" fmla="*/ f224 f152 1"/>
                  <a:gd name="f315" fmla="*/ f225 f151 1"/>
                  <a:gd name="f316" fmla="*/ f226 f152 1"/>
                  <a:gd name="f317" fmla="*/ f227 f151 1"/>
                  <a:gd name="f318" fmla="*/ f228 f151 1"/>
                  <a:gd name="f319" fmla="*/ f229 f152 1"/>
                  <a:gd name="f320" fmla="*/ f230 f151 1"/>
                  <a:gd name="f321" fmla="*/ f231 f151 1"/>
                  <a:gd name="f322" fmla="*/ f232 f152 1"/>
                  <a:gd name="f323" fmla="*/ f233 f151 1"/>
                  <a:gd name="f324" fmla="*/ f234 f151 1"/>
                  <a:gd name="f325" fmla="*/ f235 f152 1"/>
                  <a:gd name="f326" fmla="*/ f236 f151 1"/>
                  <a:gd name="f327" fmla="*/ f237 f152 1"/>
                  <a:gd name="f328" fmla="*/ f238 f151 1"/>
                  <a:gd name="f329" fmla="*/ f239 f151 1"/>
                </a:gdLst>
                <a:ahLst/>
                <a:cxnLst>
                  <a:cxn ang="3cd4">
                    <a:pos x="hc" y="t"/>
                  </a:cxn>
                  <a:cxn ang="0">
                    <a:pos x="r" y="vc"/>
                  </a:cxn>
                  <a:cxn ang="cd4">
                    <a:pos x="hc" y="b"/>
                  </a:cxn>
                  <a:cxn ang="cd2">
                    <a:pos x="l" y="vc"/>
                  </a:cxn>
                  <a:cxn ang="f244">
                    <a:pos x="f249" y="f250"/>
                  </a:cxn>
                  <a:cxn ang="f244">
                    <a:pos x="f251" y="f252"/>
                  </a:cxn>
                  <a:cxn ang="f244">
                    <a:pos x="f253" y="f254"/>
                  </a:cxn>
                  <a:cxn ang="f244">
                    <a:pos x="f255" y="f256"/>
                  </a:cxn>
                  <a:cxn ang="f244">
                    <a:pos x="f257" y="f258"/>
                  </a:cxn>
                  <a:cxn ang="f244">
                    <a:pos x="f259" y="f260"/>
                  </a:cxn>
                  <a:cxn ang="f244">
                    <a:pos x="f261" y="f262"/>
                  </a:cxn>
                  <a:cxn ang="f244">
                    <a:pos x="f263" y="f264"/>
                  </a:cxn>
                  <a:cxn ang="f244">
                    <a:pos x="f265" y="f266"/>
                  </a:cxn>
                  <a:cxn ang="f244">
                    <a:pos x="f267" y="f266"/>
                  </a:cxn>
                  <a:cxn ang="f244">
                    <a:pos x="f268" y="f269"/>
                  </a:cxn>
                  <a:cxn ang="f244">
                    <a:pos x="f270" y="f271"/>
                  </a:cxn>
                  <a:cxn ang="f244">
                    <a:pos x="f272" y="f250"/>
                  </a:cxn>
                  <a:cxn ang="f244">
                    <a:pos x="f273" y="f274"/>
                  </a:cxn>
                  <a:cxn ang="f244">
                    <a:pos x="f275" y="f276"/>
                  </a:cxn>
                  <a:cxn ang="f244">
                    <a:pos x="f277" y="f278"/>
                  </a:cxn>
                  <a:cxn ang="f244">
                    <a:pos x="f273" y="f264"/>
                  </a:cxn>
                  <a:cxn ang="f244">
                    <a:pos x="f279" y="f280"/>
                  </a:cxn>
                  <a:cxn ang="f244">
                    <a:pos x="f273" y="f281"/>
                  </a:cxn>
                  <a:cxn ang="f244">
                    <a:pos x="f282" y="f283"/>
                  </a:cxn>
                  <a:cxn ang="f244">
                    <a:pos x="f284" y="f285"/>
                  </a:cxn>
                  <a:cxn ang="f244">
                    <a:pos x="f286" y="f287"/>
                  </a:cxn>
                  <a:cxn ang="f244">
                    <a:pos x="f288" y="f289"/>
                  </a:cxn>
                  <a:cxn ang="f244">
                    <a:pos x="f290" y="f291"/>
                  </a:cxn>
                  <a:cxn ang="f244">
                    <a:pos x="f292" y="f293"/>
                  </a:cxn>
                  <a:cxn ang="f244">
                    <a:pos x="f294" y="f295"/>
                  </a:cxn>
                  <a:cxn ang="f244">
                    <a:pos x="f284" y="f296"/>
                  </a:cxn>
                  <a:cxn ang="f244">
                    <a:pos x="f297" y="f298"/>
                  </a:cxn>
                  <a:cxn ang="f244">
                    <a:pos x="f272" y="f298"/>
                  </a:cxn>
                  <a:cxn ang="f244">
                    <a:pos x="f299" y="f300"/>
                  </a:cxn>
                  <a:cxn ang="f244">
                    <a:pos x="f301" y="f300"/>
                  </a:cxn>
                  <a:cxn ang="f244">
                    <a:pos x="f301" y="f302"/>
                  </a:cxn>
                  <a:cxn ang="f244">
                    <a:pos x="f303" y="f304"/>
                  </a:cxn>
                  <a:cxn ang="f244">
                    <a:pos x="f305" y="f306"/>
                  </a:cxn>
                  <a:cxn ang="f244">
                    <a:pos x="f307" y="f308"/>
                  </a:cxn>
                  <a:cxn ang="f244">
                    <a:pos x="f309" y="f310"/>
                  </a:cxn>
                  <a:cxn ang="f244">
                    <a:pos x="f311" y="f306"/>
                  </a:cxn>
                  <a:cxn ang="f244">
                    <a:pos x="f312" y="f306"/>
                  </a:cxn>
                  <a:cxn ang="f244">
                    <a:pos x="f313" y="f314"/>
                  </a:cxn>
                  <a:cxn ang="f244">
                    <a:pos x="f251" y="f314"/>
                  </a:cxn>
                  <a:cxn ang="f244">
                    <a:pos x="f315" y="f316"/>
                  </a:cxn>
                  <a:cxn ang="f244">
                    <a:pos x="f317" y="f293"/>
                  </a:cxn>
                  <a:cxn ang="f244">
                    <a:pos x="f318" y="f319"/>
                  </a:cxn>
                  <a:cxn ang="f244">
                    <a:pos x="f320" y="f293"/>
                  </a:cxn>
                  <a:cxn ang="f244">
                    <a:pos x="f321" y="f322"/>
                  </a:cxn>
                  <a:cxn ang="f244">
                    <a:pos x="f323" y="f283"/>
                  </a:cxn>
                  <a:cxn ang="f244">
                    <a:pos x="f317" y="f264"/>
                  </a:cxn>
                  <a:cxn ang="f244">
                    <a:pos x="f324" y="f325"/>
                  </a:cxn>
                  <a:cxn ang="f244">
                    <a:pos x="f326" y="f327"/>
                  </a:cxn>
                  <a:cxn ang="f244">
                    <a:pos x="f328" y="f258"/>
                  </a:cxn>
                  <a:cxn ang="f244">
                    <a:pos x="f329" y="f327"/>
                  </a:cxn>
                </a:cxnLst>
                <a:rect l="f245" t="f248" r="f246" b="f247"/>
                <a:pathLst>
                  <a:path w="168" h="79">
                    <a:moveTo>
                      <a:pt x="f8" y="f9"/>
                    </a:moveTo>
                    <a:cubicBezTo>
                      <a:pt x="f10" y="f9"/>
                      <a:pt x="f10" y="f9"/>
                      <a:pt x="f11" y="f12"/>
                    </a:cubicBezTo>
                    <a:cubicBezTo>
                      <a:pt x="f13" y="f14"/>
                      <a:pt x="f15" y="f16"/>
                      <a:pt x="f17" y="f18"/>
                    </a:cubicBezTo>
                    <a:cubicBezTo>
                      <a:pt x="f19" y="f20"/>
                      <a:pt x="f21" y="f7"/>
                      <a:pt x="f22" y="f7"/>
                    </a:cubicBezTo>
                    <a:cubicBezTo>
                      <a:pt x="f23" y="f7"/>
                      <a:pt x="f24" y="f25"/>
                      <a:pt x="f19" y="f25"/>
                    </a:cubicBezTo>
                    <a:cubicBezTo>
                      <a:pt x="f26" y="f7"/>
                      <a:pt x="f27" y="f20"/>
                      <a:pt x="f28" y="f16"/>
                    </a:cubicBezTo>
                    <a:cubicBezTo>
                      <a:pt x="f29" y="f16"/>
                      <a:pt x="f29" y="f16"/>
                      <a:pt x="f29" y="f16"/>
                    </a:cubicBezTo>
                    <a:cubicBezTo>
                      <a:pt x="f30" y="f31"/>
                      <a:pt x="f30" y="f31"/>
                      <a:pt x="f30" y="f31"/>
                    </a:cubicBezTo>
                    <a:cubicBezTo>
                      <a:pt x="f29" y="f12"/>
                      <a:pt x="f29" y="f12"/>
                      <a:pt x="f29" y="f12"/>
                    </a:cubicBezTo>
                    <a:cubicBezTo>
                      <a:pt x="f32" y="f33"/>
                      <a:pt x="f32" y="f33"/>
                      <a:pt x="f32" y="f33"/>
                    </a:cubicBezTo>
                    <a:cubicBezTo>
                      <a:pt x="f34" y="f35"/>
                      <a:pt x="f34" y="f35"/>
                      <a:pt x="f34" y="f35"/>
                    </a:cubicBezTo>
                    <a:cubicBezTo>
                      <a:pt x="f36" y="f37"/>
                      <a:pt x="f38" y="f39"/>
                      <a:pt x="f40" y="f41"/>
                    </a:cubicBezTo>
                    <a:cubicBezTo>
                      <a:pt x="f42" y="f43"/>
                      <a:pt x="f44" y="f39"/>
                      <a:pt x="f45" y="f39"/>
                    </a:cubicBezTo>
                    <a:cubicBezTo>
                      <a:pt x="f7" y="f39"/>
                      <a:pt x="f16" y="f39"/>
                      <a:pt x="f14" y="f39"/>
                    </a:cubicBezTo>
                    <a:cubicBezTo>
                      <a:pt x="f12" y="f39"/>
                      <a:pt x="f46" y="f47"/>
                      <a:pt x="f9" y="f48"/>
                    </a:cubicBezTo>
                    <a:cubicBezTo>
                      <a:pt x="f12" y="f48"/>
                      <a:pt x="f9" y="f49"/>
                      <a:pt x="f35" y="f49"/>
                    </a:cubicBezTo>
                    <a:cubicBezTo>
                      <a:pt x="f35" y="f49"/>
                      <a:pt x="f46" y="f50"/>
                      <a:pt x="f35" y="f50"/>
                    </a:cubicBezTo>
                    <a:cubicBezTo>
                      <a:pt x="f51" y="f50"/>
                      <a:pt x="f46" y="f52"/>
                      <a:pt x="f39" y="f53"/>
                    </a:cubicBezTo>
                    <a:cubicBezTo>
                      <a:pt x="f43" y="f54"/>
                      <a:pt x="f41" y="f55"/>
                      <a:pt x="f43" y="f52"/>
                    </a:cubicBezTo>
                    <a:cubicBezTo>
                      <a:pt x="f48" y="f54"/>
                      <a:pt x="f48" y="f56"/>
                      <a:pt x="f48" y="f53"/>
                    </a:cubicBezTo>
                    <a:cubicBezTo>
                      <a:pt x="f47" y="f48"/>
                      <a:pt x="f57" y="f58"/>
                      <a:pt x="f59" y="f50"/>
                    </a:cubicBezTo>
                    <a:cubicBezTo>
                      <a:pt x="f59" y="f49"/>
                      <a:pt x="f52" y="f49"/>
                      <a:pt x="f53" y="f57"/>
                    </a:cubicBezTo>
                    <a:cubicBezTo>
                      <a:pt x="f54" y="f43"/>
                      <a:pt x="f60" y="f18"/>
                      <a:pt x="f60" y="f18"/>
                    </a:cubicBezTo>
                    <a:cubicBezTo>
                      <a:pt x="f61" y="f18"/>
                      <a:pt x="f54" y="f18"/>
                      <a:pt x="f52" y="f62"/>
                    </a:cubicBezTo>
                    <a:cubicBezTo>
                      <a:pt x="f55" y="f12"/>
                      <a:pt x="f63" y="f46"/>
                      <a:pt x="f64" y="f16"/>
                    </a:cubicBezTo>
                    <a:cubicBezTo>
                      <a:pt x="f65" y="f16"/>
                      <a:pt x="f65" y="f12"/>
                      <a:pt x="f66" y="f12"/>
                    </a:cubicBezTo>
                    <a:cubicBezTo>
                      <a:pt x="f64" y="f9"/>
                      <a:pt x="f66" y="f35"/>
                      <a:pt x="f66" y="f33"/>
                    </a:cubicBezTo>
                    <a:cubicBezTo>
                      <a:pt x="f64" y="f39"/>
                      <a:pt x="f67" y="f46"/>
                      <a:pt x="f68" y="f69"/>
                    </a:cubicBezTo>
                    <a:cubicBezTo>
                      <a:pt x="f70" y="f71"/>
                      <a:pt x="f72" y="f69"/>
                      <a:pt x="f73" y="f71"/>
                    </a:cubicBezTo>
                    <a:cubicBezTo>
                      <a:pt x="f74" y="f48"/>
                      <a:pt x="f75" y="f41"/>
                      <a:pt x="f76" y="f47"/>
                    </a:cubicBezTo>
                    <a:cubicBezTo>
                      <a:pt x="f76" y="f57"/>
                      <a:pt x="f77" y="f47"/>
                      <a:pt x="f73" y="f57"/>
                    </a:cubicBezTo>
                    <a:cubicBezTo>
                      <a:pt x="f72" y="f59"/>
                      <a:pt x="f77" y="f57"/>
                      <a:pt x="f78" y="f59"/>
                    </a:cubicBezTo>
                    <a:cubicBezTo>
                      <a:pt x="f79" y="f80"/>
                      <a:pt x="f74" y="f50"/>
                      <a:pt x="f73" y="f49"/>
                    </a:cubicBezTo>
                    <a:cubicBezTo>
                      <a:pt x="f72" y="f60"/>
                      <a:pt x="f72" y="f61"/>
                      <a:pt x="f68" y="f49"/>
                    </a:cubicBezTo>
                    <a:cubicBezTo>
                      <a:pt x="f70" y="f60"/>
                      <a:pt x="f81" y="f80"/>
                      <a:pt x="f82" y="f49"/>
                    </a:cubicBezTo>
                    <a:cubicBezTo>
                      <a:pt x="f68" y="f50"/>
                      <a:pt x="f66" y="f50"/>
                      <a:pt x="f81" y="f54"/>
                    </a:cubicBezTo>
                    <a:cubicBezTo>
                      <a:pt x="f70" y="f53"/>
                      <a:pt x="f81" y="f52"/>
                      <a:pt x="f70" y="f83"/>
                    </a:cubicBezTo>
                    <a:cubicBezTo>
                      <a:pt x="f68" y="f83"/>
                      <a:pt x="f70" y="f55"/>
                      <a:pt x="f68" y="f58"/>
                    </a:cubicBezTo>
                    <a:cubicBezTo>
                      <a:pt x="f84" y="f56"/>
                      <a:pt x="f68" y="f85"/>
                      <a:pt x="f73" y="f86"/>
                    </a:cubicBezTo>
                    <a:cubicBezTo>
                      <a:pt x="f75" y="f87"/>
                      <a:pt x="f88" y="f86"/>
                      <a:pt x="f88" y="f87"/>
                    </a:cubicBezTo>
                    <a:cubicBezTo>
                      <a:pt x="f75" y="f58"/>
                      <a:pt x="f89" y="f56"/>
                      <a:pt x="f90" y="f55"/>
                    </a:cubicBezTo>
                    <a:cubicBezTo>
                      <a:pt x="f91" y="f83"/>
                      <a:pt x="f92" y="f83"/>
                      <a:pt x="f92" y="f83"/>
                    </a:cubicBezTo>
                    <a:cubicBezTo>
                      <a:pt x="f92" y="f83"/>
                      <a:pt x="f92" y="f83"/>
                      <a:pt x="f92" y="f55"/>
                    </a:cubicBezTo>
                    <a:cubicBezTo>
                      <a:pt x="f93" y="f58"/>
                      <a:pt x="f90" y="f55"/>
                      <a:pt x="f94" y="f86"/>
                    </a:cubicBezTo>
                    <a:cubicBezTo>
                      <a:pt x="f95" y="f96"/>
                      <a:pt x="f95" y="f85"/>
                      <a:pt x="f97" y="f96"/>
                    </a:cubicBezTo>
                    <a:cubicBezTo>
                      <a:pt x="f98" y="f64"/>
                      <a:pt x="f99" y="f86"/>
                      <a:pt x="f100" y="f64"/>
                    </a:cubicBezTo>
                    <a:cubicBezTo>
                      <a:pt x="f101" y="f81"/>
                      <a:pt x="f5" y="f64"/>
                      <a:pt x="f102" y="f70"/>
                    </a:cubicBezTo>
                    <a:cubicBezTo>
                      <a:pt x="f100" y="f72"/>
                      <a:pt x="f102" y="f84"/>
                      <a:pt x="f101" y="f73"/>
                    </a:cubicBezTo>
                    <a:cubicBezTo>
                      <a:pt x="f100" y="f74"/>
                      <a:pt x="f101" y="f79"/>
                      <a:pt x="f99" y="f74"/>
                    </a:cubicBezTo>
                    <a:cubicBezTo>
                      <a:pt x="f98" y="f77"/>
                      <a:pt x="f98" y="f67"/>
                      <a:pt x="f95" y="f72"/>
                    </a:cubicBezTo>
                    <a:cubicBezTo>
                      <a:pt x="f103" y="f73"/>
                      <a:pt x="f104" y="f77"/>
                      <a:pt x="f98" y="f78"/>
                    </a:cubicBezTo>
                    <a:cubicBezTo>
                      <a:pt x="f95" y="f79"/>
                      <a:pt x="f95" y="f77"/>
                      <a:pt x="f104" y="f79"/>
                    </a:cubicBezTo>
                    <a:cubicBezTo>
                      <a:pt x="f103" y="f88"/>
                      <a:pt x="f94" y="f75"/>
                      <a:pt x="f94" y="f89"/>
                    </a:cubicBezTo>
                    <a:cubicBezTo>
                      <a:pt x="f93" y="f105"/>
                      <a:pt x="f106" y="f90"/>
                      <a:pt x="f92" y="f89"/>
                    </a:cubicBezTo>
                    <a:cubicBezTo>
                      <a:pt x="f105" y="f88"/>
                      <a:pt x="f90" y="f105"/>
                      <a:pt x="f76" y="f90"/>
                    </a:cubicBezTo>
                    <a:cubicBezTo>
                      <a:pt x="f79" y="f75"/>
                      <a:pt x="f88" y="f91"/>
                      <a:pt x="f73" y="f75"/>
                    </a:cubicBezTo>
                    <a:cubicBezTo>
                      <a:pt x="f84" y="f78"/>
                      <a:pt x="f73" y="f105"/>
                      <a:pt x="f70" y="f88"/>
                    </a:cubicBezTo>
                    <a:cubicBezTo>
                      <a:pt x="f66" y="f74"/>
                      <a:pt x="f65" y="f79"/>
                      <a:pt x="f66" y="f75"/>
                    </a:cubicBezTo>
                    <a:cubicBezTo>
                      <a:pt x="f66" y="f76"/>
                      <a:pt x="f64" y="f88"/>
                      <a:pt x="f63" y="f75"/>
                    </a:cubicBezTo>
                    <a:cubicBezTo>
                      <a:pt x="f86" y="f76"/>
                      <a:pt x="f85" y="f79"/>
                      <a:pt x="f56" y="f88"/>
                    </a:cubicBezTo>
                    <a:cubicBezTo>
                      <a:pt x="f56" y="f75"/>
                      <a:pt x="f54" y="f89"/>
                      <a:pt x="f53" y="f75"/>
                    </a:cubicBezTo>
                    <a:cubicBezTo>
                      <a:pt x="f83" y="f78"/>
                      <a:pt x="f61" y="f74"/>
                      <a:pt x="f50" y="f88"/>
                    </a:cubicBezTo>
                    <a:cubicBezTo>
                      <a:pt x="f59" y="f78"/>
                      <a:pt x="f43" y="f74"/>
                      <a:pt x="f43" y="f75"/>
                    </a:cubicBezTo>
                    <a:cubicBezTo>
                      <a:pt x="f43" y="f90"/>
                      <a:pt x="f59" y="f76"/>
                      <a:pt x="f50" y="f90"/>
                    </a:cubicBezTo>
                    <a:cubicBezTo>
                      <a:pt x="f55" y="f105"/>
                      <a:pt x="f47" y="f92"/>
                      <a:pt x="f49" y="f106"/>
                    </a:cubicBezTo>
                    <a:cubicBezTo>
                      <a:pt x="f53" y="f94"/>
                      <a:pt x="f80" y="f94"/>
                      <a:pt x="f61" y="f93"/>
                    </a:cubicBezTo>
                    <a:cubicBezTo>
                      <a:pt x="f53" y="f93"/>
                      <a:pt x="f54" y="f104"/>
                      <a:pt x="f50" y="f95"/>
                    </a:cubicBezTo>
                    <a:cubicBezTo>
                      <a:pt x="f50" y="f95"/>
                      <a:pt x="f59" y="f97"/>
                      <a:pt x="f47" y="f97"/>
                    </a:cubicBezTo>
                    <a:cubicBezTo>
                      <a:pt x="f47" y="f97"/>
                      <a:pt x="f35" y="f97"/>
                      <a:pt x="f46" y="f98"/>
                    </a:cubicBezTo>
                    <a:cubicBezTo>
                      <a:pt x="f46" y="f99"/>
                      <a:pt x="f14" y="f99"/>
                      <a:pt x="f18" y="f99"/>
                    </a:cubicBezTo>
                    <a:cubicBezTo>
                      <a:pt x="f7" y="f100"/>
                      <a:pt x="f20" y="f107"/>
                      <a:pt x="f42" y="f102"/>
                    </a:cubicBezTo>
                    <a:cubicBezTo>
                      <a:pt x="f38" y="f102"/>
                      <a:pt x="f36" y="f5"/>
                      <a:pt x="f36" y="f102"/>
                    </a:cubicBezTo>
                    <a:cubicBezTo>
                      <a:pt x="f38" y="f99"/>
                      <a:pt x="f108" y="f100"/>
                      <a:pt x="f109" y="f99"/>
                    </a:cubicBezTo>
                    <a:cubicBezTo>
                      <a:pt x="f38" y="f98"/>
                      <a:pt x="f110" y="f95"/>
                      <a:pt x="f34" y="f97"/>
                    </a:cubicBezTo>
                    <a:cubicBezTo>
                      <a:pt x="f30" y="f99"/>
                      <a:pt x="f30" y="f104"/>
                      <a:pt x="f29" y="f97"/>
                    </a:cubicBezTo>
                    <a:cubicBezTo>
                      <a:pt x="f111" y="f98"/>
                      <a:pt x="f111" y="f95"/>
                      <a:pt x="f26" y="f97"/>
                    </a:cubicBezTo>
                    <a:cubicBezTo>
                      <a:pt x="f28" y="f106"/>
                      <a:pt x="f26" y="f104"/>
                      <a:pt x="f112" y="f104"/>
                    </a:cubicBezTo>
                    <a:cubicBezTo>
                      <a:pt x="f113" y="f103"/>
                      <a:pt x="f112" y="f95"/>
                      <a:pt x="f23" y="f95"/>
                    </a:cubicBezTo>
                    <a:cubicBezTo>
                      <a:pt x="f113" y="f97"/>
                      <a:pt x="f113" y="f97"/>
                      <a:pt x="f114" y="f98"/>
                    </a:cubicBezTo>
                    <a:cubicBezTo>
                      <a:pt x="f17" y="f98"/>
                      <a:pt x="f21" y="f98"/>
                      <a:pt x="f22" y="f95"/>
                    </a:cubicBezTo>
                    <a:cubicBezTo>
                      <a:pt x="f115" y="f106"/>
                      <a:pt x="f116" y="f76"/>
                      <a:pt x="f117" y="f78"/>
                    </a:cubicBezTo>
                    <a:cubicBezTo>
                      <a:pt x="f118" y="f72"/>
                      <a:pt x="f119" y="f90"/>
                      <a:pt x="f120" y="f78"/>
                    </a:cubicBezTo>
                    <a:cubicBezTo>
                      <a:pt x="f121" y="f72"/>
                      <a:pt x="f122" y="f88"/>
                      <a:pt x="f123" y="f74"/>
                    </a:cubicBezTo>
                    <a:cubicBezTo>
                      <a:pt x="f124" y="f72"/>
                      <a:pt x="f125" y="f74"/>
                      <a:pt x="f126" y="f72"/>
                    </a:cubicBezTo>
                    <a:cubicBezTo>
                      <a:pt x="f127" y="f68"/>
                      <a:pt x="f127" y="f73"/>
                      <a:pt x="f128" y="f84"/>
                    </a:cubicBezTo>
                    <a:cubicBezTo>
                      <a:pt x="f129" y="f68"/>
                      <a:pt x="f130" y="f68"/>
                      <a:pt x="f130" y="f84"/>
                    </a:cubicBezTo>
                    <a:cubicBezTo>
                      <a:pt x="f131" y="f67"/>
                      <a:pt x="f131" y="f72"/>
                      <a:pt x="f132" y="f67"/>
                    </a:cubicBezTo>
                    <a:cubicBezTo>
                      <a:pt x="f133" y="f84"/>
                      <a:pt x="f133" y="f72"/>
                      <a:pt x="f134" y="f72"/>
                    </a:cubicBezTo>
                    <a:cubicBezTo>
                      <a:pt x="f135" y="f67"/>
                      <a:pt x="f135" y="f70"/>
                      <a:pt x="f136" y="f68"/>
                    </a:cubicBezTo>
                    <a:cubicBezTo>
                      <a:pt x="f137" y="f68"/>
                      <a:pt x="f135" y="f82"/>
                      <a:pt x="f6" y="f82"/>
                    </a:cubicBezTo>
                    <a:cubicBezTo>
                      <a:pt x="f6" y="f65"/>
                      <a:pt x="f138" y="f84"/>
                      <a:pt x="f139" y="f63"/>
                    </a:cubicBezTo>
                    <a:cubicBezTo>
                      <a:pt x="f135" y="f86"/>
                      <a:pt x="f140" y="f56"/>
                      <a:pt x="f141" y="f87"/>
                    </a:cubicBezTo>
                    <a:cubicBezTo>
                      <a:pt x="f129" y="f85"/>
                      <a:pt x="f142" y="f56"/>
                      <a:pt x="f142" y="f61"/>
                    </a:cubicBezTo>
                    <a:cubicBezTo>
                      <a:pt x="f131" y="f60"/>
                      <a:pt x="f143" y="f50"/>
                      <a:pt x="f126" y="f49"/>
                    </a:cubicBezTo>
                    <a:cubicBezTo>
                      <a:pt x="f124" y="f60"/>
                      <a:pt x="f124" y="f59"/>
                      <a:pt x="f144" y="f59"/>
                    </a:cubicBezTo>
                    <a:cubicBezTo>
                      <a:pt x="f126" y="f80"/>
                      <a:pt x="f129" y="f41"/>
                      <a:pt x="f128" y="f71"/>
                    </a:cubicBezTo>
                    <a:cubicBezTo>
                      <a:pt x="f127" y="f69"/>
                      <a:pt x="f130" y="f33"/>
                      <a:pt x="f128" y="f46"/>
                    </a:cubicBezTo>
                    <a:cubicBezTo>
                      <a:pt x="f127" y="f12"/>
                      <a:pt x="f128" y="f33"/>
                      <a:pt x="f145" y="f35"/>
                    </a:cubicBezTo>
                    <a:cubicBezTo>
                      <a:pt x="f125" y="f46"/>
                      <a:pt x="f144" y="f33"/>
                      <a:pt x="f125" y="f33"/>
                    </a:cubicBezTo>
                    <a:cubicBezTo>
                      <a:pt x="f146" y="f35"/>
                      <a:pt x="f121" y="f33"/>
                      <a:pt x="f119" y="f33"/>
                    </a:cubicBezTo>
                    <a:cubicBezTo>
                      <a:pt x="f117" y="f33"/>
                      <a:pt x="f116" y="f39"/>
                      <a:pt x="f116" y="f33"/>
                    </a:cubicBezTo>
                    <a:cubicBezTo>
                      <a:pt x="f116" y="f12"/>
                      <a:pt x="f115" y="f33"/>
                      <a:pt x="f147" y="f35"/>
                    </a:cubicBezTo>
                    <a:cubicBezTo>
                      <a:pt x="f148" y="f46"/>
                      <a:pt x="f149" y="f6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67" name="Afghanistan">
                <a:extLst>
                  <a:ext uri="{FF2B5EF4-FFF2-40B4-BE49-F238E27FC236}">
                    <a16:creationId xmlns:a16="http://schemas.microsoft.com/office/drawing/2014/main" id="{B2318130-4209-A60F-AEA5-B4E9F9579E4A}"/>
                  </a:ext>
                </a:extLst>
              </p:cNvPr>
              <p:cNvSpPr/>
              <p:nvPr/>
            </p:nvSpPr>
            <p:spPr>
              <a:xfrm>
                <a:off x="8240883" y="3314379"/>
                <a:ext cx="302757" cy="265916"/>
              </a:xfrm>
              <a:custGeom>
                <a:avLst/>
                <a:gdLst>
                  <a:gd name="f0" fmla="val 10800000"/>
                  <a:gd name="f1" fmla="val 5400000"/>
                  <a:gd name="f2" fmla="val 180"/>
                  <a:gd name="f3" fmla="val w"/>
                  <a:gd name="f4" fmla="val h"/>
                  <a:gd name="f5" fmla="val 0"/>
                  <a:gd name="f6" fmla="val 57"/>
                  <a:gd name="f7" fmla="val 54"/>
                  <a:gd name="f8" fmla="val 19"/>
                  <a:gd name="f9" fmla="val 6"/>
                  <a:gd name="f10" fmla="val 17"/>
                  <a:gd name="f11" fmla="val 18"/>
                  <a:gd name="f12" fmla="val 16"/>
                  <a:gd name="f13" fmla="val 7"/>
                  <a:gd name="f14" fmla="val 15"/>
                  <a:gd name="f15" fmla="val 10"/>
                  <a:gd name="f16" fmla="val 11"/>
                  <a:gd name="f17" fmla="val 13"/>
                  <a:gd name="f18" fmla="val 12"/>
                  <a:gd name="f19" fmla="val 9"/>
                  <a:gd name="f20" fmla="val 8"/>
                  <a:gd name="f21" fmla="val 20"/>
                  <a:gd name="f22" fmla="val 5"/>
                  <a:gd name="f23" fmla="val 4"/>
                  <a:gd name="f24" fmla="val 3"/>
                  <a:gd name="f25" fmla="val 2"/>
                  <a:gd name="f26" fmla="val 21"/>
                  <a:gd name="f27" fmla="val 23"/>
                  <a:gd name="f28" fmla="val 1"/>
                  <a:gd name="f29" fmla="val 26"/>
                  <a:gd name="f30" fmla="val 25"/>
                  <a:gd name="f31" fmla="val 27"/>
                  <a:gd name="f32" fmla="val 29"/>
                  <a:gd name="f33" fmla="val 30"/>
                  <a:gd name="f34" fmla="val 33"/>
                  <a:gd name="f35" fmla="val 37"/>
                  <a:gd name="f36" fmla="val 41"/>
                  <a:gd name="f37" fmla="val 40"/>
                  <a:gd name="f38" fmla="val 39"/>
                  <a:gd name="f39" fmla="val 44"/>
                  <a:gd name="f40" fmla="val 50"/>
                  <a:gd name="f41" fmla="val 51"/>
                  <a:gd name="f42" fmla="val 53"/>
                  <a:gd name="f43" fmla="val 52"/>
                  <a:gd name="f44" fmla="val 34"/>
                  <a:gd name="f45" fmla="val 32"/>
                  <a:gd name="f46" fmla="val 49"/>
                  <a:gd name="f47" fmla="val 31"/>
                  <a:gd name="f48" fmla="val 48"/>
                  <a:gd name="f49" fmla="val 47"/>
                  <a:gd name="f50" fmla="val 45"/>
                  <a:gd name="f51" fmla="val 42"/>
                  <a:gd name="f52" fmla="val 35"/>
                  <a:gd name="f53" fmla="val 43"/>
                  <a:gd name="f54" fmla="val 36"/>
                  <a:gd name="f55" fmla="val 38"/>
                  <a:gd name="f56" fmla="val 28"/>
                  <a:gd name="f57" fmla="val 46"/>
                  <a:gd name="f58" fmla="val 56"/>
                  <a:gd name="f59" fmla="val 55"/>
                  <a:gd name="f60" fmla="+- 0 0 -90"/>
                  <a:gd name="f61" fmla="*/ f3 1 57"/>
                  <a:gd name="f62" fmla="*/ f4 1 54"/>
                  <a:gd name="f63" fmla="+- f7 0 f5"/>
                  <a:gd name="f64" fmla="+- f6 0 f5"/>
                  <a:gd name="f65" fmla="*/ f60 f0 1"/>
                  <a:gd name="f66" fmla="*/ f64 1 57"/>
                  <a:gd name="f67" fmla="*/ f63 1 54"/>
                  <a:gd name="f68" fmla="*/ f65 1 f2"/>
                  <a:gd name="f69" fmla="*/ 19 1 f66"/>
                  <a:gd name="f70" fmla="*/ 6 1 f67"/>
                  <a:gd name="f71" fmla="*/ 16 1 f66"/>
                  <a:gd name="f72" fmla="*/ 7 1 f67"/>
                  <a:gd name="f73" fmla="*/ 15 1 f66"/>
                  <a:gd name="f74" fmla="*/ 11 1 f67"/>
                  <a:gd name="f75" fmla="*/ 12 1 f66"/>
                  <a:gd name="f76" fmla="*/ 15 1 f67"/>
                  <a:gd name="f77" fmla="*/ 10 1 f66"/>
                  <a:gd name="f78" fmla="*/ 18 1 f67"/>
                  <a:gd name="f79" fmla="*/ 9 1 f66"/>
                  <a:gd name="f80" fmla="*/ 20 1 f67"/>
                  <a:gd name="f81" fmla="*/ 5 1 f66"/>
                  <a:gd name="f82" fmla="*/ 17 1 f67"/>
                  <a:gd name="f83" fmla="*/ 2 1 f66"/>
                  <a:gd name="f84" fmla="*/ 16 1 f67"/>
                  <a:gd name="f85" fmla="*/ 19 1 f67"/>
                  <a:gd name="f86" fmla="*/ 3 1 f66"/>
                  <a:gd name="f87" fmla="*/ 23 1 f67"/>
                  <a:gd name="f88" fmla="*/ 27 1 f67"/>
                  <a:gd name="f89" fmla="*/ 33 1 f67"/>
                  <a:gd name="f90" fmla="*/ 6 1 f66"/>
                  <a:gd name="f91" fmla="*/ 40 1 f67"/>
                  <a:gd name="f92" fmla="*/ 8 1 f66"/>
                  <a:gd name="f93" fmla="*/ 50 1 f67"/>
                  <a:gd name="f94" fmla="*/ 11 1 f66"/>
                  <a:gd name="f95" fmla="*/ 51 1 f67"/>
                  <a:gd name="f96" fmla="*/ 53 1 f67"/>
                  <a:gd name="f97" fmla="*/ 29 1 f66"/>
                  <a:gd name="f98" fmla="*/ 52 1 f67"/>
                  <a:gd name="f99" fmla="*/ 32 1 f66"/>
                  <a:gd name="f100" fmla="*/ 49 1 f67"/>
                  <a:gd name="f101" fmla="*/ 31 1 f66"/>
                  <a:gd name="f102" fmla="*/ 47 1 f67"/>
                  <a:gd name="f103" fmla="*/ 35 1 f66"/>
                  <a:gd name="f104" fmla="*/ 43 1 f67"/>
                  <a:gd name="f105" fmla="*/ 37 1 f66"/>
                  <a:gd name="f106" fmla="*/ 41 1 f67"/>
                  <a:gd name="f107" fmla="*/ 40 1 f66"/>
                  <a:gd name="f108" fmla="*/ 38 1 f67"/>
                  <a:gd name="f109" fmla="*/ 39 1 f66"/>
                  <a:gd name="f110" fmla="*/ 43 1 f66"/>
                  <a:gd name="f111" fmla="*/ 30 1 f67"/>
                  <a:gd name="f112" fmla="*/ 48 1 f66"/>
                  <a:gd name="f113" fmla="*/ 49 1 f66"/>
                  <a:gd name="f114" fmla="*/ 25 1 f67"/>
                  <a:gd name="f115" fmla="*/ 47 1 f66"/>
                  <a:gd name="f116" fmla="*/ 13 1 f67"/>
                  <a:gd name="f117" fmla="*/ 50 1 f66"/>
                  <a:gd name="f118" fmla="*/ 56 1 f66"/>
                  <a:gd name="f119" fmla="*/ 8 1 f67"/>
                  <a:gd name="f120" fmla="*/ 55 1 f66"/>
                  <a:gd name="f121" fmla="*/ 57 1 f66"/>
                  <a:gd name="f122" fmla="*/ 52 1 f66"/>
                  <a:gd name="f123" fmla="*/ 46 1 f66"/>
                  <a:gd name="f124" fmla="*/ 9 1 f67"/>
                  <a:gd name="f125" fmla="*/ 4 1 f67"/>
                  <a:gd name="f126" fmla="*/ 42 1 f66"/>
                  <a:gd name="f127" fmla="*/ 2 1 f67"/>
                  <a:gd name="f128" fmla="*/ 1 1 f67"/>
                  <a:gd name="f129" fmla="*/ 38 1 f66"/>
                  <a:gd name="f130" fmla="*/ 36 1 f66"/>
                  <a:gd name="f131" fmla="*/ 27 1 f66"/>
                  <a:gd name="f132" fmla="*/ 5 1 f67"/>
                  <a:gd name="f133" fmla="*/ 25 1 f66"/>
                  <a:gd name="f134" fmla="*/ 0 1 f66"/>
                  <a:gd name="f135" fmla="*/ f6 1 f66"/>
                  <a:gd name="f136" fmla="*/ 0 1 f67"/>
                  <a:gd name="f137" fmla="*/ f7 1 f67"/>
                  <a:gd name="f138" fmla="+- f68 0 f1"/>
                  <a:gd name="f139" fmla="*/ f134 f61 1"/>
                  <a:gd name="f140" fmla="*/ f135 f61 1"/>
                  <a:gd name="f141" fmla="*/ f137 f62 1"/>
                  <a:gd name="f142" fmla="*/ f136 f62 1"/>
                  <a:gd name="f143" fmla="*/ f69 f61 1"/>
                  <a:gd name="f144" fmla="*/ f70 f62 1"/>
                  <a:gd name="f145" fmla="*/ f71 f61 1"/>
                  <a:gd name="f146" fmla="*/ f72 f62 1"/>
                  <a:gd name="f147" fmla="*/ f73 f61 1"/>
                  <a:gd name="f148" fmla="*/ f74 f62 1"/>
                  <a:gd name="f149" fmla="*/ f75 f61 1"/>
                  <a:gd name="f150" fmla="*/ f76 f62 1"/>
                  <a:gd name="f151" fmla="*/ f77 f61 1"/>
                  <a:gd name="f152" fmla="*/ f78 f62 1"/>
                  <a:gd name="f153" fmla="*/ f79 f61 1"/>
                  <a:gd name="f154" fmla="*/ f80 f62 1"/>
                  <a:gd name="f155" fmla="*/ f81 f61 1"/>
                  <a:gd name="f156" fmla="*/ f82 f62 1"/>
                  <a:gd name="f157" fmla="*/ f83 f61 1"/>
                  <a:gd name="f158" fmla="*/ f84 f62 1"/>
                  <a:gd name="f159" fmla="*/ f85 f62 1"/>
                  <a:gd name="f160" fmla="*/ f86 f61 1"/>
                  <a:gd name="f161" fmla="*/ f87 f62 1"/>
                  <a:gd name="f162" fmla="*/ f88 f62 1"/>
                  <a:gd name="f163" fmla="*/ f89 f62 1"/>
                  <a:gd name="f164" fmla="*/ f90 f61 1"/>
                  <a:gd name="f165" fmla="*/ f91 f62 1"/>
                  <a:gd name="f166" fmla="*/ f92 f61 1"/>
                  <a:gd name="f167" fmla="*/ f93 f62 1"/>
                  <a:gd name="f168" fmla="*/ f94 f61 1"/>
                  <a:gd name="f169" fmla="*/ f95 f62 1"/>
                  <a:gd name="f170" fmla="*/ f96 f62 1"/>
                  <a:gd name="f171" fmla="*/ f97 f61 1"/>
                  <a:gd name="f172" fmla="*/ f98 f62 1"/>
                  <a:gd name="f173" fmla="*/ f99 f61 1"/>
                  <a:gd name="f174" fmla="*/ f100 f62 1"/>
                  <a:gd name="f175" fmla="*/ f101 f61 1"/>
                  <a:gd name="f176" fmla="*/ f102 f62 1"/>
                  <a:gd name="f177" fmla="*/ f103 f61 1"/>
                  <a:gd name="f178" fmla="*/ f104 f62 1"/>
                  <a:gd name="f179" fmla="*/ f105 f61 1"/>
                  <a:gd name="f180" fmla="*/ f106 f62 1"/>
                  <a:gd name="f181" fmla="*/ f107 f61 1"/>
                  <a:gd name="f182" fmla="*/ f108 f62 1"/>
                  <a:gd name="f183" fmla="*/ f109 f61 1"/>
                  <a:gd name="f184" fmla="*/ f110 f61 1"/>
                  <a:gd name="f185" fmla="*/ f111 f62 1"/>
                  <a:gd name="f186" fmla="*/ f112 f61 1"/>
                  <a:gd name="f187" fmla="*/ f113 f61 1"/>
                  <a:gd name="f188" fmla="*/ f114 f62 1"/>
                  <a:gd name="f189" fmla="*/ f115 f61 1"/>
                  <a:gd name="f190" fmla="*/ f116 f62 1"/>
                  <a:gd name="f191" fmla="*/ f117 f61 1"/>
                  <a:gd name="f192" fmla="*/ f118 f61 1"/>
                  <a:gd name="f193" fmla="*/ f119 f62 1"/>
                  <a:gd name="f194" fmla="*/ f120 f61 1"/>
                  <a:gd name="f195" fmla="*/ f121 f61 1"/>
                  <a:gd name="f196" fmla="*/ f122 f61 1"/>
                  <a:gd name="f197" fmla="*/ f123 f61 1"/>
                  <a:gd name="f198" fmla="*/ f124 f62 1"/>
                  <a:gd name="f199" fmla="*/ f125 f62 1"/>
                  <a:gd name="f200" fmla="*/ f126 f61 1"/>
                  <a:gd name="f201" fmla="*/ f127 f62 1"/>
                  <a:gd name="f202" fmla="*/ f128 f62 1"/>
                  <a:gd name="f203" fmla="*/ f129 f61 1"/>
                  <a:gd name="f204" fmla="*/ f130 f61 1"/>
                  <a:gd name="f205" fmla="*/ f131 f61 1"/>
                  <a:gd name="f206" fmla="*/ f132 f62 1"/>
                  <a:gd name="f207" fmla="*/ f133 f61 1"/>
                </a:gdLst>
                <a:ahLst/>
                <a:cxnLst>
                  <a:cxn ang="3cd4">
                    <a:pos x="hc" y="t"/>
                  </a:cxn>
                  <a:cxn ang="0">
                    <a:pos x="r" y="vc"/>
                  </a:cxn>
                  <a:cxn ang="cd4">
                    <a:pos x="hc" y="b"/>
                  </a:cxn>
                  <a:cxn ang="cd2">
                    <a:pos x="l" y="vc"/>
                  </a:cxn>
                  <a:cxn ang="f138">
                    <a:pos x="f143" y="f144"/>
                  </a:cxn>
                  <a:cxn ang="f138">
                    <a:pos x="f145" y="f146"/>
                  </a:cxn>
                  <a:cxn ang="f138">
                    <a:pos x="f147" y="f148"/>
                  </a:cxn>
                  <a:cxn ang="f138">
                    <a:pos x="f149" y="f150"/>
                  </a:cxn>
                  <a:cxn ang="f138">
                    <a:pos x="f151" y="f152"/>
                  </a:cxn>
                  <a:cxn ang="f138">
                    <a:pos x="f153" y="f154"/>
                  </a:cxn>
                  <a:cxn ang="f138">
                    <a:pos x="f155" y="f156"/>
                  </a:cxn>
                  <a:cxn ang="f138">
                    <a:pos x="f157" y="f158"/>
                  </a:cxn>
                  <a:cxn ang="f138">
                    <a:pos x="f157" y="f159"/>
                  </a:cxn>
                  <a:cxn ang="f138">
                    <a:pos x="f160" y="f161"/>
                  </a:cxn>
                  <a:cxn ang="f138">
                    <a:pos x="f157" y="f162"/>
                  </a:cxn>
                  <a:cxn ang="f138">
                    <a:pos x="f160" y="f163"/>
                  </a:cxn>
                  <a:cxn ang="f138">
                    <a:pos x="f164" y="f165"/>
                  </a:cxn>
                  <a:cxn ang="f138">
                    <a:pos x="f166" y="f167"/>
                  </a:cxn>
                  <a:cxn ang="f138">
                    <a:pos x="f168" y="f169"/>
                  </a:cxn>
                  <a:cxn ang="f138">
                    <a:pos x="f143" y="f170"/>
                  </a:cxn>
                  <a:cxn ang="f138">
                    <a:pos x="f171" y="f172"/>
                  </a:cxn>
                  <a:cxn ang="f138">
                    <a:pos x="f173" y="f174"/>
                  </a:cxn>
                  <a:cxn ang="f138">
                    <a:pos x="f175" y="f176"/>
                  </a:cxn>
                  <a:cxn ang="f138">
                    <a:pos x="f177" y="f178"/>
                  </a:cxn>
                  <a:cxn ang="f138">
                    <a:pos x="f179" y="f180"/>
                  </a:cxn>
                  <a:cxn ang="f138">
                    <a:pos x="f181" y="f182"/>
                  </a:cxn>
                  <a:cxn ang="f138">
                    <a:pos x="f183" y="f163"/>
                  </a:cxn>
                  <a:cxn ang="f138">
                    <a:pos x="f184" y="f185"/>
                  </a:cxn>
                  <a:cxn ang="f138">
                    <a:pos x="f181" y="f162"/>
                  </a:cxn>
                  <a:cxn ang="f138">
                    <a:pos x="f186" y="f162"/>
                  </a:cxn>
                  <a:cxn ang="f138">
                    <a:pos x="f187" y="f188"/>
                  </a:cxn>
                  <a:cxn ang="f138">
                    <a:pos x="f189" y="f152"/>
                  </a:cxn>
                  <a:cxn ang="f138">
                    <a:pos x="f189" y="f190"/>
                  </a:cxn>
                  <a:cxn ang="f138">
                    <a:pos x="f191" y="f148"/>
                  </a:cxn>
                  <a:cxn ang="f138">
                    <a:pos x="f192" y="f193"/>
                  </a:cxn>
                  <a:cxn ang="f138">
                    <a:pos x="f194" y="f193"/>
                  </a:cxn>
                  <a:cxn ang="f138">
                    <a:pos x="f195" y="f144"/>
                  </a:cxn>
                  <a:cxn ang="f138">
                    <a:pos x="f196" y="f146"/>
                  </a:cxn>
                  <a:cxn ang="f138">
                    <a:pos x="f196" y="f144"/>
                  </a:cxn>
                  <a:cxn ang="f138">
                    <a:pos x="f187" y="f193"/>
                  </a:cxn>
                  <a:cxn ang="f138">
                    <a:pos x="f197" y="f198"/>
                  </a:cxn>
                  <a:cxn ang="f138">
                    <a:pos x="f184" y="f199"/>
                  </a:cxn>
                  <a:cxn ang="f138">
                    <a:pos x="f200" y="f201"/>
                  </a:cxn>
                  <a:cxn ang="f138">
                    <a:pos x="f183" y="f202"/>
                  </a:cxn>
                  <a:cxn ang="f138">
                    <a:pos x="f203" y="f199"/>
                  </a:cxn>
                  <a:cxn ang="f138">
                    <a:pos x="f204" y="f199"/>
                  </a:cxn>
                  <a:cxn ang="f138">
                    <a:pos x="f204" y="f144"/>
                  </a:cxn>
                  <a:cxn ang="f138">
                    <a:pos x="f175" y="f146"/>
                  </a:cxn>
                  <a:cxn ang="f138">
                    <a:pos x="f205" y="f206"/>
                  </a:cxn>
                  <a:cxn ang="f138">
                    <a:pos x="f207" y="f144"/>
                  </a:cxn>
                  <a:cxn ang="f138">
                    <a:pos x="f143" y="f144"/>
                  </a:cxn>
                </a:cxnLst>
                <a:rect l="f139" t="f142" r="f140" b="f141"/>
                <a:pathLst>
                  <a:path w="57" h="54">
                    <a:moveTo>
                      <a:pt x="f8" y="f9"/>
                    </a:moveTo>
                    <a:cubicBezTo>
                      <a:pt x="f10" y="f9"/>
                      <a:pt x="f11" y="f9"/>
                      <a:pt x="f12" y="f13"/>
                    </a:cubicBezTo>
                    <a:cubicBezTo>
                      <a:pt x="f14" y="f13"/>
                      <a:pt x="f14" y="f15"/>
                      <a:pt x="f14" y="f16"/>
                    </a:cubicBezTo>
                    <a:cubicBezTo>
                      <a:pt x="f14" y="f17"/>
                      <a:pt x="f14" y="f17"/>
                      <a:pt x="f18" y="f14"/>
                    </a:cubicBezTo>
                    <a:cubicBezTo>
                      <a:pt x="f19" y="f12"/>
                      <a:pt x="f18" y="f12"/>
                      <a:pt x="f15" y="f11"/>
                    </a:cubicBezTo>
                    <a:cubicBezTo>
                      <a:pt x="f20" y="f8"/>
                      <a:pt x="f19" y="f21"/>
                      <a:pt x="f19" y="f21"/>
                    </a:cubicBezTo>
                    <a:cubicBezTo>
                      <a:pt x="f13" y="f11"/>
                      <a:pt x="f13" y="f10"/>
                      <a:pt x="f22" y="f10"/>
                    </a:cubicBezTo>
                    <a:cubicBezTo>
                      <a:pt x="f23" y="f10"/>
                      <a:pt x="f24" y="f10"/>
                      <a:pt x="f25" y="f12"/>
                    </a:cubicBezTo>
                    <a:cubicBezTo>
                      <a:pt x="f25" y="f10"/>
                      <a:pt x="f24" y="f12"/>
                      <a:pt x="f25" y="f8"/>
                    </a:cubicBezTo>
                    <a:cubicBezTo>
                      <a:pt x="f25" y="f26"/>
                      <a:pt x="f23" y="f21"/>
                      <a:pt x="f24" y="f27"/>
                    </a:cubicBezTo>
                    <a:cubicBezTo>
                      <a:pt x="f28" y="f29"/>
                      <a:pt x="f5" y="f30"/>
                      <a:pt x="f25" y="f31"/>
                    </a:cubicBezTo>
                    <a:cubicBezTo>
                      <a:pt x="f24" y="f32"/>
                      <a:pt x="f28" y="f33"/>
                      <a:pt x="f24" y="f34"/>
                    </a:cubicBezTo>
                    <a:cubicBezTo>
                      <a:pt x="f9" y="f35"/>
                      <a:pt x="f28" y="f36"/>
                      <a:pt x="f9" y="f37"/>
                    </a:cubicBezTo>
                    <a:cubicBezTo>
                      <a:pt x="f18" y="f38"/>
                      <a:pt x="f19" y="f39"/>
                      <a:pt x="f20" y="f40"/>
                    </a:cubicBezTo>
                    <a:cubicBezTo>
                      <a:pt x="f19" y="f40"/>
                      <a:pt x="f19" y="f40"/>
                      <a:pt x="f16" y="f41"/>
                    </a:cubicBezTo>
                    <a:cubicBezTo>
                      <a:pt x="f17" y="f42"/>
                      <a:pt x="f12" y="f7"/>
                      <a:pt x="f8" y="f42"/>
                    </a:cubicBezTo>
                    <a:cubicBezTo>
                      <a:pt x="f26" y="f7"/>
                      <a:pt x="f30" y="f42"/>
                      <a:pt x="f32" y="f43"/>
                    </a:cubicBezTo>
                    <a:cubicBezTo>
                      <a:pt x="f34" y="f40"/>
                      <a:pt x="f44" y="f40"/>
                      <a:pt x="f45" y="f46"/>
                    </a:cubicBezTo>
                    <a:cubicBezTo>
                      <a:pt x="f47" y="f48"/>
                      <a:pt x="f45" y="f48"/>
                      <a:pt x="f47" y="f49"/>
                    </a:cubicBezTo>
                    <a:cubicBezTo>
                      <a:pt x="f33" y="f50"/>
                      <a:pt x="f34" y="f51"/>
                      <a:pt x="f52" y="f53"/>
                    </a:cubicBezTo>
                    <a:cubicBezTo>
                      <a:pt x="f54" y="f53"/>
                      <a:pt x="f55" y="f53"/>
                      <a:pt x="f35" y="f36"/>
                    </a:cubicBezTo>
                    <a:cubicBezTo>
                      <a:pt x="f54" y="f55"/>
                      <a:pt x="f55" y="f51"/>
                      <a:pt x="f37" y="f55"/>
                    </a:cubicBezTo>
                    <a:cubicBezTo>
                      <a:pt x="f51" y="f54"/>
                      <a:pt x="f55" y="f54"/>
                      <a:pt x="f38" y="f34"/>
                    </a:cubicBezTo>
                    <a:cubicBezTo>
                      <a:pt x="f37" y="f47"/>
                      <a:pt x="f51" y="f45"/>
                      <a:pt x="f53" y="f33"/>
                    </a:cubicBezTo>
                    <a:cubicBezTo>
                      <a:pt x="f53" y="f56"/>
                      <a:pt x="f38" y="f56"/>
                      <a:pt x="f37" y="f31"/>
                    </a:cubicBezTo>
                    <a:cubicBezTo>
                      <a:pt x="f36" y="f30"/>
                      <a:pt x="f50" y="f31"/>
                      <a:pt x="f48" y="f31"/>
                    </a:cubicBezTo>
                    <a:cubicBezTo>
                      <a:pt x="f43" y="f31"/>
                      <a:pt x="f40" y="f30"/>
                      <a:pt x="f46" y="f30"/>
                    </a:cubicBezTo>
                    <a:cubicBezTo>
                      <a:pt x="f50" y="f26"/>
                      <a:pt x="f41" y="f21"/>
                      <a:pt x="f49" y="f11"/>
                    </a:cubicBezTo>
                    <a:cubicBezTo>
                      <a:pt x="f50" y="f14"/>
                      <a:pt x="f57" y="f14"/>
                      <a:pt x="f49" y="f17"/>
                    </a:cubicBezTo>
                    <a:cubicBezTo>
                      <a:pt x="f48" y="f16"/>
                      <a:pt x="f40" y="f18"/>
                      <a:pt x="f40" y="f16"/>
                    </a:cubicBezTo>
                    <a:cubicBezTo>
                      <a:pt x="f41" y="f19"/>
                      <a:pt x="f43" y="f15"/>
                      <a:pt x="f58" y="f20"/>
                    </a:cubicBezTo>
                    <a:cubicBezTo>
                      <a:pt x="f58" y="f20"/>
                      <a:pt x="f58" y="f20"/>
                      <a:pt x="f59" y="f20"/>
                    </a:cubicBezTo>
                    <a:cubicBezTo>
                      <a:pt x="f7" y="f9"/>
                      <a:pt x="f58" y="f13"/>
                      <a:pt x="f6" y="f9"/>
                    </a:cubicBezTo>
                    <a:cubicBezTo>
                      <a:pt x="f42" y="f9"/>
                      <a:pt x="f42" y="f13"/>
                      <a:pt x="f43" y="f13"/>
                    </a:cubicBezTo>
                    <a:cubicBezTo>
                      <a:pt x="f41" y="f13"/>
                      <a:pt x="f42" y="f9"/>
                      <a:pt x="f43" y="f9"/>
                    </a:cubicBezTo>
                    <a:cubicBezTo>
                      <a:pt x="f41" y="f9"/>
                      <a:pt x="f41" y="f13"/>
                      <a:pt x="f46" y="f20"/>
                    </a:cubicBezTo>
                    <a:cubicBezTo>
                      <a:pt x="f57" y="f19"/>
                      <a:pt x="f49" y="f15"/>
                      <a:pt x="f57" y="f19"/>
                    </a:cubicBezTo>
                    <a:cubicBezTo>
                      <a:pt x="f50" y="f13"/>
                      <a:pt x="f53" y="f22"/>
                      <a:pt x="f53" y="f23"/>
                    </a:cubicBezTo>
                    <a:cubicBezTo>
                      <a:pt x="f53" y="f25"/>
                      <a:pt x="f36" y="f22"/>
                      <a:pt x="f51" y="f25"/>
                    </a:cubicBezTo>
                    <a:cubicBezTo>
                      <a:pt x="f53" y="f28"/>
                      <a:pt x="f37" y="f5"/>
                      <a:pt x="f38" y="f28"/>
                    </a:cubicBezTo>
                    <a:cubicBezTo>
                      <a:pt x="f35" y="f24"/>
                      <a:pt x="f38" y="f24"/>
                      <a:pt x="f55" y="f23"/>
                    </a:cubicBezTo>
                    <a:cubicBezTo>
                      <a:pt x="f35" y="f23"/>
                      <a:pt x="f55" y="f24"/>
                      <a:pt x="f54" y="f23"/>
                    </a:cubicBezTo>
                    <a:cubicBezTo>
                      <a:pt x="f52" y="f22"/>
                      <a:pt x="f35" y="f9"/>
                      <a:pt x="f54" y="f9"/>
                    </a:cubicBezTo>
                    <a:cubicBezTo>
                      <a:pt x="f44" y="f13"/>
                      <a:pt x="f34" y="f9"/>
                      <a:pt x="f47" y="f13"/>
                    </a:cubicBezTo>
                    <a:cubicBezTo>
                      <a:pt x="f56" y="f20"/>
                      <a:pt x="f47" y="f22"/>
                      <a:pt x="f31" y="f22"/>
                    </a:cubicBezTo>
                    <a:cubicBezTo>
                      <a:pt x="f30" y="f9"/>
                      <a:pt x="f29" y="f13"/>
                      <a:pt x="f30" y="f9"/>
                    </a:cubicBezTo>
                    <a:cubicBezTo>
                      <a:pt x="f27" y="f22"/>
                      <a:pt x="f27"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68" name="Uzbekisten">
                <a:extLst>
                  <a:ext uri="{FF2B5EF4-FFF2-40B4-BE49-F238E27FC236}">
                    <a16:creationId xmlns:a16="http://schemas.microsoft.com/office/drawing/2014/main" id="{CB680E46-DAAA-417C-304F-9B5975C681A2}"/>
                  </a:ext>
                </a:extLst>
              </p:cNvPr>
              <p:cNvSpPr/>
              <p:nvPr/>
            </p:nvSpPr>
            <p:spPr>
              <a:xfrm>
                <a:off x="8069168" y="3133639"/>
                <a:ext cx="438317" cy="216054"/>
              </a:xfrm>
              <a:custGeom>
                <a:avLst/>
                <a:gdLst>
                  <a:gd name="f0" fmla="val 10800000"/>
                  <a:gd name="f1" fmla="val 5400000"/>
                  <a:gd name="f2" fmla="val 180"/>
                  <a:gd name="f3" fmla="val w"/>
                  <a:gd name="f4" fmla="val h"/>
                  <a:gd name="f5" fmla="val 0"/>
                  <a:gd name="f6" fmla="val 82"/>
                  <a:gd name="f7" fmla="val 44"/>
                  <a:gd name="f8" fmla="val 6"/>
                  <a:gd name="f9" fmla="val 25"/>
                  <a:gd name="f10" fmla="val 11"/>
                  <a:gd name="f11" fmla="val 22"/>
                  <a:gd name="f12" fmla="val 9"/>
                  <a:gd name="f13" fmla="val 20"/>
                  <a:gd name="f14" fmla="val 19"/>
                  <a:gd name="f15" fmla="val 18"/>
                  <a:gd name="f16" fmla="val 12"/>
                  <a:gd name="f17" fmla="val 15"/>
                  <a:gd name="f18" fmla="val 17"/>
                  <a:gd name="f19" fmla="val 14"/>
                  <a:gd name="f20" fmla="val 16"/>
                  <a:gd name="f21" fmla="val 21"/>
                  <a:gd name="f22" fmla="val 23"/>
                  <a:gd name="f23" fmla="val 24"/>
                  <a:gd name="f24" fmla="val 26"/>
                  <a:gd name="f25" fmla="val 30"/>
                  <a:gd name="f26" fmla="val 29"/>
                  <a:gd name="f27" fmla="val 37"/>
                  <a:gd name="f28" fmla="val 33"/>
                  <a:gd name="f29" fmla="val 35"/>
                  <a:gd name="f30" fmla="val 42"/>
                  <a:gd name="f31" fmla="val 46"/>
                  <a:gd name="f32" fmla="val 49"/>
                  <a:gd name="f33" fmla="val 48"/>
                  <a:gd name="f34" fmla="val 38"/>
                  <a:gd name="f35" fmla="val 50"/>
                  <a:gd name="f36" fmla="val 52"/>
                  <a:gd name="f37" fmla="val 51"/>
                  <a:gd name="f38" fmla="val 40"/>
                  <a:gd name="f39" fmla="val 43"/>
                  <a:gd name="f40" fmla="val 55"/>
                  <a:gd name="f41" fmla="val 57"/>
                  <a:gd name="f42" fmla="val 58"/>
                  <a:gd name="f43" fmla="val 59"/>
                  <a:gd name="f44" fmla="val 39"/>
                  <a:gd name="f45" fmla="val 62"/>
                  <a:gd name="f46" fmla="val 60"/>
                  <a:gd name="f47" fmla="val 61"/>
                  <a:gd name="f48" fmla="val 36"/>
                  <a:gd name="f49" fmla="val 56"/>
                  <a:gd name="f50" fmla="val 54"/>
                  <a:gd name="f51" fmla="val 63"/>
                  <a:gd name="f52" fmla="val 31"/>
                  <a:gd name="f53" fmla="val 64"/>
                  <a:gd name="f54" fmla="val 67"/>
                  <a:gd name="f55" fmla="val 27"/>
                  <a:gd name="f56" fmla="val 28"/>
                  <a:gd name="f57" fmla="val 68"/>
                  <a:gd name="f58" fmla="val 65"/>
                  <a:gd name="f59" fmla="val 71"/>
                  <a:gd name="f60" fmla="val 70"/>
                  <a:gd name="f61" fmla="val 73"/>
                  <a:gd name="f62" fmla="val 75"/>
                  <a:gd name="f63" fmla="val 76"/>
                  <a:gd name="f64" fmla="val 79"/>
                  <a:gd name="f65" fmla="val 78"/>
                  <a:gd name="f66" fmla="val 77"/>
                  <a:gd name="f67" fmla="val 74"/>
                  <a:gd name="f68" fmla="val 69"/>
                  <a:gd name="f69" fmla="val 66"/>
                  <a:gd name="f70" fmla="val 47"/>
                  <a:gd name="f71" fmla="val 45"/>
                  <a:gd name="f72" fmla="val 10"/>
                  <a:gd name="f73" fmla="val 8"/>
                  <a:gd name="f74" fmla="val 7"/>
                  <a:gd name="f75" fmla="val 5"/>
                  <a:gd name="f76" fmla="val 4"/>
                  <a:gd name="f77" fmla="val 3"/>
                  <a:gd name="f78" fmla="val 1"/>
                  <a:gd name="f79" fmla="val 2"/>
                  <a:gd name="f80" fmla="+- 0 0 -90"/>
                  <a:gd name="f81" fmla="*/ f3 1 82"/>
                  <a:gd name="f82" fmla="*/ f4 1 44"/>
                  <a:gd name="f83" fmla="+- f7 0 f5"/>
                  <a:gd name="f84" fmla="+- f6 0 f5"/>
                  <a:gd name="f85" fmla="*/ f80 f0 1"/>
                  <a:gd name="f86" fmla="*/ f84 1 82"/>
                  <a:gd name="f87" fmla="*/ f83 1 44"/>
                  <a:gd name="f88" fmla="*/ f85 1 f2"/>
                  <a:gd name="f89" fmla="*/ 6 1 f86"/>
                  <a:gd name="f90" fmla="*/ 25 1 f87"/>
                  <a:gd name="f91" fmla="*/ 9 1 f86"/>
                  <a:gd name="f92" fmla="*/ 20 1 f87"/>
                  <a:gd name="f93" fmla="*/ 12 1 f86"/>
                  <a:gd name="f94" fmla="*/ 19 1 f87"/>
                  <a:gd name="f95" fmla="*/ 14 1 f86"/>
                  <a:gd name="f96" fmla="*/ 18 1 f87"/>
                  <a:gd name="f97" fmla="*/ 19 1 f86"/>
                  <a:gd name="f98" fmla="*/ 21 1 f87"/>
                  <a:gd name="f99" fmla="*/ 22 1 f86"/>
                  <a:gd name="f100" fmla="*/ 24 1 f87"/>
                  <a:gd name="f101" fmla="*/ 26 1 f86"/>
                  <a:gd name="f102" fmla="*/ 23 1 f87"/>
                  <a:gd name="f103" fmla="*/ 37 1 f86"/>
                  <a:gd name="f104" fmla="*/ 33 1 f87"/>
                  <a:gd name="f105" fmla="*/ 46 1 f86"/>
                  <a:gd name="f106" fmla="*/ 37 1 f87"/>
                  <a:gd name="f107" fmla="*/ 50 1 f86"/>
                  <a:gd name="f108" fmla="*/ 38 1 f87"/>
                  <a:gd name="f109" fmla="*/ 51 1 f86"/>
                  <a:gd name="f110" fmla="*/ 43 1 f87"/>
                  <a:gd name="f111" fmla="*/ 57 1 f86"/>
                  <a:gd name="f112" fmla="*/ 59 1 f86"/>
                  <a:gd name="f113" fmla="*/ 42 1 f87"/>
                  <a:gd name="f114" fmla="*/ 60 1 f86"/>
                  <a:gd name="f115" fmla="*/ 58 1 f86"/>
                  <a:gd name="f116" fmla="*/ 36 1 f87"/>
                  <a:gd name="f117" fmla="*/ 31 1 f87"/>
                  <a:gd name="f118" fmla="*/ 62 1 f86"/>
                  <a:gd name="f119" fmla="*/ 29 1 f87"/>
                  <a:gd name="f120" fmla="*/ 67 1 f86"/>
                  <a:gd name="f121" fmla="*/ 28 1 f87"/>
                  <a:gd name="f122" fmla="*/ 68 1 f86"/>
                  <a:gd name="f123" fmla="*/ 30 1 f87"/>
                  <a:gd name="f124" fmla="*/ 73 1 f86"/>
                  <a:gd name="f125" fmla="*/ 79 1 f86"/>
                  <a:gd name="f126" fmla="*/ 77 1 f86"/>
                  <a:gd name="f127" fmla="*/ 26 1 f87"/>
                  <a:gd name="f128" fmla="*/ 74 1 f86"/>
                  <a:gd name="f129" fmla="*/ 71 1 f86"/>
                  <a:gd name="f130" fmla="*/ 22 1 f87"/>
                  <a:gd name="f131" fmla="*/ 66 1 f86"/>
                  <a:gd name="f132" fmla="*/ 27 1 f87"/>
                  <a:gd name="f133" fmla="*/ 49 1 f86"/>
                  <a:gd name="f134" fmla="*/ 47 1 f86"/>
                  <a:gd name="f135" fmla="*/ 45 1 f86"/>
                  <a:gd name="f136" fmla="*/ 15 1 f87"/>
                  <a:gd name="f137" fmla="*/ 44 1 f86"/>
                  <a:gd name="f138" fmla="*/ 16 1 f87"/>
                  <a:gd name="f139" fmla="*/ 10 1 f87"/>
                  <a:gd name="f140" fmla="*/ 35 1 f86"/>
                  <a:gd name="f141" fmla="*/ 12 1 f87"/>
                  <a:gd name="f142" fmla="*/ 25 1 f86"/>
                  <a:gd name="f143" fmla="*/ 6 1 f87"/>
                  <a:gd name="f144" fmla="*/ 21 1 f86"/>
                  <a:gd name="f145" fmla="*/ 9 1 f87"/>
                  <a:gd name="f146" fmla="*/ 16 1 f86"/>
                  <a:gd name="f147" fmla="*/ 11 1 f87"/>
                  <a:gd name="f148" fmla="*/ 8 1 f86"/>
                  <a:gd name="f149" fmla="*/ 4 1 f87"/>
                  <a:gd name="f150" fmla="*/ 0 1 f87"/>
                  <a:gd name="f151" fmla="*/ 1 1 f86"/>
                  <a:gd name="f152" fmla="*/ 5 1 f87"/>
                  <a:gd name="f153" fmla="*/ 0 1 f86"/>
                  <a:gd name="f154" fmla="*/ f6 1 f86"/>
                  <a:gd name="f155" fmla="*/ f7 1 f87"/>
                  <a:gd name="f156" fmla="+- f88 0 f1"/>
                  <a:gd name="f157" fmla="*/ f153 f81 1"/>
                  <a:gd name="f158" fmla="*/ f154 f81 1"/>
                  <a:gd name="f159" fmla="*/ f155 f82 1"/>
                  <a:gd name="f160" fmla="*/ f150 f82 1"/>
                  <a:gd name="f161" fmla="*/ f89 f81 1"/>
                  <a:gd name="f162" fmla="*/ f90 f82 1"/>
                  <a:gd name="f163" fmla="*/ f91 f81 1"/>
                  <a:gd name="f164" fmla="*/ f92 f82 1"/>
                  <a:gd name="f165" fmla="*/ f93 f81 1"/>
                  <a:gd name="f166" fmla="*/ f94 f82 1"/>
                  <a:gd name="f167" fmla="*/ f95 f81 1"/>
                  <a:gd name="f168" fmla="*/ f96 f82 1"/>
                  <a:gd name="f169" fmla="*/ f97 f81 1"/>
                  <a:gd name="f170" fmla="*/ f98 f82 1"/>
                  <a:gd name="f171" fmla="*/ f99 f81 1"/>
                  <a:gd name="f172" fmla="*/ f100 f82 1"/>
                  <a:gd name="f173" fmla="*/ f101 f81 1"/>
                  <a:gd name="f174" fmla="*/ f102 f82 1"/>
                  <a:gd name="f175" fmla="*/ f103 f81 1"/>
                  <a:gd name="f176" fmla="*/ f104 f82 1"/>
                  <a:gd name="f177" fmla="*/ f105 f81 1"/>
                  <a:gd name="f178" fmla="*/ f106 f82 1"/>
                  <a:gd name="f179" fmla="*/ f107 f81 1"/>
                  <a:gd name="f180" fmla="*/ f108 f82 1"/>
                  <a:gd name="f181" fmla="*/ f109 f81 1"/>
                  <a:gd name="f182" fmla="*/ f110 f82 1"/>
                  <a:gd name="f183" fmla="*/ f111 f81 1"/>
                  <a:gd name="f184" fmla="*/ f112 f81 1"/>
                  <a:gd name="f185" fmla="*/ f113 f82 1"/>
                  <a:gd name="f186" fmla="*/ f114 f81 1"/>
                  <a:gd name="f187" fmla="*/ f115 f81 1"/>
                  <a:gd name="f188" fmla="*/ f116 f82 1"/>
                  <a:gd name="f189" fmla="*/ f117 f82 1"/>
                  <a:gd name="f190" fmla="*/ f118 f81 1"/>
                  <a:gd name="f191" fmla="*/ f119 f82 1"/>
                  <a:gd name="f192" fmla="*/ f120 f81 1"/>
                  <a:gd name="f193" fmla="*/ f121 f82 1"/>
                  <a:gd name="f194" fmla="*/ f122 f81 1"/>
                  <a:gd name="f195" fmla="*/ f123 f82 1"/>
                  <a:gd name="f196" fmla="*/ f124 f81 1"/>
                  <a:gd name="f197" fmla="*/ f125 f81 1"/>
                  <a:gd name="f198" fmla="*/ f126 f81 1"/>
                  <a:gd name="f199" fmla="*/ f127 f82 1"/>
                  <a:gd name="f200" fmla="*/ f128 f81 1"/>
                  <a:gd name="f201" fmla="*/ f129 f81 1"/>
                  <a:gd name="f202" fmla="*/ f130 f82 1"/>
                  <a:gd name="f203" fmla="*/ f131 f81 1"/>
                  <a:gd name="f204" fmla="*/ f132 f82 1"/>
                  <a:gd name="f205" fmla="*/ f133 f81 1"/>
                  <a:gd name="f206" fmla="*/ f134 f81 1"/>
                  <a:gd name="f207" fmla="*/ f135 f81 1"/>
                  <a:gd name="f208" fmla="*/ f136 f82 1"/>
                  <a:gd name="f209" fmla="*/ f137 f81 1"/>
                  <a:gd name="f210" fmla="*/ f138 f82 1"/>
                  <a:gd name="f211" fmla="*/ f139 f82 1"/>
                  <a:gd name="f212" fmla="*/ f140 f81 1"/>
                  <a:gd name="f213" fmla="*/ f141 f82 1"/>
                  <a:gd name="f214" fmla="*/ f142 f81 1"/>
                  <a:gd name="f215" fmla="*/ f143 f82 1"/>
                  <a:gd name="f216" fmla="*/ f144 f81 1"/>
                  <a:gd name="f217" fmla="*/ f145 f82 1"/>
                  <a:gd name="f218" fmla="*/ f146 f81 1"/>
                  <a:gd name="f219" fmla="*/ f147 f82 1"/>
                  <a:gd name="f220" fmla="*/ f148 f81 1"/>
                  <a:gd name="f221" fmla="*/ f149 f82 1"/>
                  <a:gd name="f222" fmla="*/ f151 f81 1"/>
                  <a:gd name="f223" fmla="*/ f152 f82 1"/>
                </a:gdLst>
                <a:ahLst/>
                <a:cxnLst>
                  <a:cxn ang="3cd4">
                    <a:pos x="hc" y="t"/>
                  </a:cxn>
                  <a:cxn ang="0">
                    <a:pos x="r" y="vc"/>
                  </a:cxn>
                  <a:cxn ang="cd4">
                    <a:pos x="hc" y="b"/>
                  </a:cxn>
                  <a:cxn ang="cd2">
                    <a:pos x="l" y="vc"/>
                  </a:cxn>
                  <a:cxn ang="f156">
                    <a:pos x="f161" y="f162"/>
                  </a:cxn>
                  <a:cxn ang="f156">
                    <a:pos x="f163" y="f164"/>
                  </a:cxn>
                  <a:cxn ang="f156">
                    <a:pos x="f165" y="f166"/>
                  </a:cxn>
                  <a:cxn ang="f156">
                    <a:pos x="f167" y="f168"/>
                  </a:cxn>
                  <a:cxn ang="f156">
                    <a:pos x="f169" y="f170"/>
                  </a:cxn>
                  <a:cxn ang="f156">
                    <a:pos x="f171" y="f172"/>
                  </a:cxn>
                  <a:cxn ang="f156">
                    <a:pos x="f173" y="f174"/>
                  </a:cxn>
                  <a:cxn ang="f156">
                    <a:pos x="f175" y="f176"/>
                  </a:cxn>
                  <a:cxn ang="f156">
                    <a:pos x="f177" y="f178"/>
                  </a:cxn>
                  <a:cxn ang="f156">
                    <a:pos x="f179" y="f180"/>
                  </a:cxn>
                  <a:cxn ang="f156">
                    <a:pos x="f181" y="f182"/>
                  </a:cxn>
                  <a:cxn ang="f156">
                    <a:pos x="f183" y="f182"/>
                  </a:cxn>
                  <a:cxn ang="f156">
                    <a:pos x="f184" y="f185"/>
                  </a:cxn>
                  <a:cxn ang="f156">
                    <a:pos x="f186" y="f178"/>
                  </a:cxn>
                  <a:cxn ang="f156">
                    <a:pos x="f187" y="f188"/>
                  </a:cxn>
                  <a:cxn ang="f156">
                    <a:pos x="f187" y="f176"/>
                  </a:cxn>
                  <a:cxn ang="f156">
                    <a:pos x="f184" y="f189"/>
                  </a:cxn>
                  <a:cxn ang="f156">
                    <a:pos x="f190" y="f191"/>
                  </a:cxn>
                  <a:cxn ang="f156">
                    <a:pos x="f192" y="f193"/>
                  </a:cxn>
                  <a:cxn ang="f156">
                    <a:pos x="f194" y="f191"/>
                  </a:cxn>
                  <a:cxn ang="f156">
                    <a:pos x="f194" y="f195"/>
                  </a:cxn>
                  <a:cxn ang="f156">
                    <a:pos x="f196" y="f195"/>
                  </a:cxn>
                  <a:cxn ang="f156">
                    <a:pos x="f197" y="f193"/>
                  </a:cxn>
                  <a:cxn ang="f156">
                    <a:pos x="f198" y="f199"/>
                  </a:cxn>
                  <a:cxn ang="f156">
                    <a:pos x="f200" y="f172"/>
                  </a:cxn>
                  <a:cxn ang="f156">
                    <a:pos x="f201" y="f162"/>
                  </a:cxn>
                  <a:cxn ang="f156">
                    <a:pos x="f192" y="f162"/>
                  </a:cxn>
                  <a:cxn ang="f156">
                    <a:pos x="f192" y="f202"/>
                  </a:cxn>
                  <a:cxn ang="f156">
                    <a:pos x="f194" y="f168"/>
                  </a:cxn>
                  <a:cxn ang="f156">
                    <a:pos x="f203" y="f166"/>
                  </a:cxn>
                  <a:cxn ang="f156">
                    <a:pos x="f190" y="f162"/>
                  </a:cxn>
                  <a:cxn ang="f156">
                    <a:pos x="f186" y="f191"/>
                  </a:cxn>
                  <a:cxn ang="f156">
                    <a:pos x="f187" y="f204"/>
                  </a:cxn>
                  <a:cxn ang="f156">
                    <a:pos x="f205" y="f174"/>
                  </a:cxn>
                  <a:cxn ang="f156">
                    <a:pos x="f206" y="f174"/>
                  </a:cxn>
                  <a:cxn ang="f156">
                    <a:pos x="f207" y="f164"/>
                  </a:cxn>
                  <a:cxn ang="f156">
                    <a:pos x="f206" y="f166"/>
                  </a:cxn>
                  <a:cxn ang="f156">
                    <a:pos x="f177" y="f208"/>
                  </a:cxn>
                  <a:cxn ang="f156">
                    <a:pos x="f209" y="f210"/>
                  </a:cxn>
                  <a:cxn ang="f156">
                    <a:pos x="f175" y="f211"/>
                  </a:cxn>
                  <a:cxn ang="f156">
                    <a:pos x="f212" y="f213"/>
                  </a:cxn>
                  <a:cxn ang="f156">
                    <a:pos x="f214" y="f213"/>
                  </a:cxn>
                  <a:cxn ang="f156">
                    <a:pos x="f171" y="f215"/>
                  </a:cxn>
                  <a:cxn ang="f156">
                    <a:pos x="f216" y="f217"/>
                  </a:cxn>
                  <a:cxn ang="f156">
                    <a:pos x="f218" y="f213"/>
                  </a:cxn>
                  <a:cxn ang="f156">
                    <a:pos x="f165" y="f219"/>
                  </a:cxn>
                  <a:cxn ang="f156">
                    <a:pos x="f163" y="f211"/>
                  </a:cxn>
                  <a:cxn ang="f156">
                    <a:pos x="f220" y="f221"/>
                  </a:cxn>
                  <a:cxn ang="f156">
                    <a:pos x="f220" y="f160"/>
                  </a:cxn>
                  <a:cxn ang="f156">
                    <a:pos x="f222" y="f223"/>
                  </a:cxn>
                  <a:cxn ang="f156">
                    <a:pos x="f161" y="f162"/>
                  </a:cxn>
                </a:cxnLst>
                <a:rect l="f157" t="f160" r="f158" b="f159"/>
                <a:pathLst>
                  <a:path w="82" h="44">
                    <a:moveTo>
                      <a:pt x="f8" y="f9"/>
                    </a:moveTo>
                    <a:cubicBezTo>
                      <a:pt x="f10" y="f9"/>
                      <a:pt x="f8" y="f11"/>
                      <a:pt x="f12" y="f13"/>
                    </a:cubicBezTo>
                    <a:cubicBezTo>
                      <a:pt x="f10" y="f14"/>
                      <a:pt x="f10" y="f15"/>
                      <a:pt x="f16" y="f14"/>
                    </a:cubicBezTo>
                    <a:cubicBezTo>
                      <a:pt x="f17" y="f13"/>
                      <a:pt x="f16" y="f18"/>
                      <a:pt x="f19" y="f15"/>
                    </a:cubicBezTo>
                    <a:cubicBezTo>
                      <a:pt x="f20" y="f15"/>
                      <a:pt x="f13" y="f13"/>
                      <a:pt x="f14" y="f21"/>
                    </a:cubicBezTo>
                    <a:cubicBezTo>
                      <a:pt x="f14" y="f22"/>
                      <a:pt x="f13" y="f23"/>
                      <a:pt x="f11" y="f23"/>
                    </a:cubicBezTo>
                    <a:cubicBezTo>
                      <a:pt x="f9" y="f22"/>
                      <a:pt x="f9" y="f11"/>
                      <a:pt x="f24" y="f22"/>
                    </a:cubicBezTo>
                    <a:cubicBezTo>
                      <a:pt x="f25" y="f26"/>
                      <a:pt x="f26" y="f25"/>
                      <a:pt x="f27" y="f28"/>
                    </a:cubicBezTo>
                    <a:cubicBezTo>
                      <a:pt x="f7" y="f29"/>
                      <a:pt x="f30" y="f27"/>
                      <a:pt x="f31" y="f27"/>
                    </a:cubicBezTo>
                    <a:cubicBezTo>
                      <a:pt x="f32" y="f27"/>
                      <a:pt x="f33" y="f34"/>
                      <a:pt x="f35" y="f34"/>
                    </a:cubicBezTo>
                    <a:cubicBezTo>
                      <a:pt x="f36" y="f34"/>
                      <a:pt x="f37" y="f38"/>
                      <a:pt x="f37" y="f39"/>
                    </a:cubicBezTo>
                    <a:cubicBezTo>
                      <a:pt x="f40" y="f39"/>
                      <a:pt x="f40" y="f30"/>
                      <a:pt x="f41" y="f39"/>
                    </a:cubicBezTo>
                    <a:cubicBezTo>
                      <a:pt x="f42" y="f7"/>
                      <a:pt x="f41" y="f39"/>
                      <a:pt x="f43" y="f30"/>
                    </a:cubicBezTo>
                    <a:cubicBezTo>
                      <a:pt x="f43" y="f44"/>
                      <a:pt x="f45" y="f34"/>
                      <a:pt x="f46" y="f27"/>
                    </a:cubicBezTo>
                    <a:cubicBezTo>
                      <a:pt x="f42" y="f27"/>
                      <a:pt x="f47" y="f48"/>
                      <a:pt x="f42" y="f48"/>
                    </a:cubicBezTo>
                    <a:cubicBezTo>
                      <a:pt x="f49" y="f48"/>
                      <a:pt x="f50" y="f28"/>
                      <a:pt x="f42" y="f28"/>
                    </a:cubicBezTo>
                    <a:cubicBezTo>
                      <a:pt x="f47" y="f28"/>
                      <a:pt x="f51" y="f52"/>
                      <a:pt x="f43" y="f52"/>
                    </a:cubicBezTo>
                    <a:cubicBezTo>
                      <a:pt x="f45" y="f25"/>
                      <a:pt x="f45" y="f26"/>
                      <a:pt x="f45" y="f26"/>
                    </a:cubicBezTo>
                    <a:cubicBezTo>
                      <a:pt x="f53" y="f52"/>
                      <a:pt x="f54" y="f55"/>
                      <a:pt x="f54" y="f56"/>
                    </a:cubicBezTo>
                    <a:cubicBezTo>
                      <a:pt x="f57" y="f26"/>
                      <a:pt x="f57" y="f26"/>
                      <a:pt x="f57" y="f26"/>
                    </a:cubicBezTo>
                    <a:cubicBezTo>
                      <a:pt x="f57" y="f26"/>
                      <a:pt x="f58" y="f26"/>
                      <a:pt x="f57" y="f25"/>
                    </a:cubicBezTo>
                    <a:cubicBezTo>
                      <a:pt x="f59" y="f52"/>
                      <a:pt x="f60" y="f26"/>
                      <a:pt x="f61" y="f25"/>
                    </a:cubicBezTo>
                    <a:cubicBezTo>
                      <a:pt x="f62" y="f25"/>
                      <a:pt x="f63" y="f25"/>
                      <a:pt x="f64" y="f56"/>
                    </a:cubicBezTo>
                    <a:cubicBezTo>
                      <a:pt x="f6" y="f24"/>
                      <a:pt x="f65" y="f55"/>
                      <a:pt x="f66" y="f24"/>
                    </a:cubicBezTo>
                    <a:cubicBezTo>
                      <a:pt x="f63" y="f9"/>
                      <a:pt x="f62" y="f24"/>
                      <a:pt x="f67" y="f23"/>
                    </a:cubicBezTo>
                    <a:cubicBezTo>
                      <a:pt x="f61" y="f22"/>
                      <a:pt x="f61" y="f22"/>
                      <a:pt x="f59" y="f9"/>
                    </a:cubicBezTo>
                    <a:cubicBezTo>
                      <a:pt x="f68" y="f55"/>
                      <a:pt x="f68" y="f22"/>
                      <a:pt x="f54" y="f9"/>
                    </a:cubicBezTo>
                    <a:cubicBezTo>
                      <a:pt x="f58" y="f55"/>
                      <a:pt x="f58" y="f24"/>
                      <a:pt x="f54" y="f11"/>
                    </a:cubicBezTo>
                    <a:cubicBezTo>
                      <a:pt x="f60" y="f15"/>
                      <a:pt x="f68" y="f15"/>
                      <a:pt x="f57" y="f15"/>
                    </a:cubicBezTo>
                    <a:cubicBezTo>
                      <a:pt x="f54" y="f15"/>
                      <a:pt x="f54" y="f15"/>
                      <a:pt x="f69" y="f14"/>
                    </a:cubicBezTo>
                    <a:cubicBezTo>
                      <a:pt x="f53" y="f21"/>
                      <a:pt x="f58" y="f22"/>
                      <a:pt x="f45" y="f9"/>
                    </a:cubicBezTo>
                    <a:cubicBezTo>
                      <a:pt x="f42" y="f56"/>
                      <a:pt x="f51" y="f26"/>
                      <a:pt x="f46" y="f26"/>
                    </a:cubicBezTo>
                    <a:cubicBezTo>
                      <a:pt x="f49" y="f26"/>
                      <a:pt x="f47" y="f55"/>
                      <a:pt x="f42" y="f55"/>
                    </a:cubicBezTo>
                    <a:cubicBezTo>
                      <a:pt x="f37" y="f26"/>
                      <a:pt x="f35" y="f56"/>
                      <a:pt x="f32" y="f22"/>
                    </a:cubicBezTo>
                    <a:cubicBezTo>
                      <a:pt x="f70" y="f22"/>
                      <a:pt x="f70" y="f22"/>
                      <a:pt x="f70" y="f22"/>
                    </a:cubicBezTo>
                    <a:cubicBezTo>
                      <a:pt x="f71" y="f13"/>
                      <a:pt x="f71" y="f13"/>
                      <a:pt x="f71" y="f13"/>
                    </a:cubicBezTo>
                    <a:cubicBezTo>
                      <a:pt x="f70" y="f14"/>
                      <a:pt x="f70" y="f14"/>
                      <a:pt x="f70" y="f14"/>
                    </a:cubicBezTo>
                    <a:cubicBezTo>
                      <a:pt x="f31" y="f17"/>
                      <a:pt x="f31" y="f17"/>
                      <a:pt x="f31" y="f17"/>
                    </a:cubicBezTo>
                    <a:cubicBezTo>
                      <a:pt x="f7" y="f20"/>
                      <a:pt x="f7" y="f20"/>
                      <a:pt x="f7" y="f20"/>
                    </a:cubicBezTo>
                    <a:cubicBezTo>
                      <a:pt x="f38" y="f12"/>
                      <a:pt x="f44" y="f16"/>
                      <a:pt x="f27" y="f72"/>
                    </a:cubicBezTo>
                    <a:cubicBezTo>
                      <a:pt x="f48" y="f73"/>
                      <a:pt x="f34" y="f16"/>
                      <a:pt x="f29" y="f16"/>
                    </a:cubicBezTo>
                    <a:cubicBezTo>
                      <a:pt x="f28" y="f16"/>
                      <a:pt x="f55" y="f16"/>
                      <a:pt x="f9" y="f16"/>
                    </a:cubicBezTo>
                    <a:cubicBezTo>
                      <a:pt x="f22" y="f16"/>
                      <a:pt x="f21" y="f74"/>
                      <a:pt x="f11" y="f8"/>
                    </a:cubicBezTo>
                    <a:cubicBezTo>
                      <a:pt x="f21" y="f73"/>
                      <a:pt x="f11" y="f12"/>
                      <a:pt x="f21" y="f12"/>
                    </a:cubicBezTo>
                    <a:cubicBezTo>
                      <a:pt x="f14" y="f72"/>
                      <a:pt x="f13" y="f10"/>
                      <a:pt x="f20" y="f16"/>
                    </a:cubicBezTo>
                    <a:cubicBezTo>
                      <a:pt x="f16" y="f16"/>
                      <a:pt x="f19" y="f10"/>
                      <a:pt x="f16" y="f10"/>
                    </a:cubicBezTo>
                    <a:cubicBezTo>
                      <a:pt x="f12" y="f16"/>
                      <a:pt x="f72" y="f72"/>
                      <a:pt x="f12" y="f72"/>
                    </a:cubicBezTo>
                    <a:cubicBezTo>
                      <a:pt x="f74" y="f12"/>
                      <a:pt x="f73" y="f75"/>
                      <a:pt x="f73" y="f76"/>
                    </a:cubicBezTo>
                    <a:cubicBezTo>
                      <a:pt x="f12" y="f77"/>
                      <a:pt x="f73" y="f76"/>
                      <a:pt x="f73" y="f5"/>
                    </a:cubicBezTo>
                    <a:cubicBezTo>
                      <a:pt x="f73" y="f78"/>
                      <a:pt x="f5" y="f78"/>
                      <a:pt x="f78" y="f75"/>
                    </a:cubicBezTo>
                    <a:cubicBezTo>
                      <a:pt x="f79" y="f73"/>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69" name="Pakistan">
                <a:extLst>
                  <a:ext uri="{FF2B5EF4-FFF2-40B4-BE49-F238E27FC236}">
                    <a16:creationId xmlns:a16="http://schemas.microsoft.com/office/drawing/2014/main" id="{2C94450C-A029-9479-F011-C3886C65EDA0}"/>
                  </a:ext>
                </a:extLst>
              </p:cNvPr>
              <p:cNvSpPr/>
              <p:nvPr/>
            </p:nvSpPr>
            <p:spPr>
              <a:xfrm>
                <a:off x="8283805" y="3343457"/>
                <a:ext cx="361498" cy="413418"/>
              </a:xfrm>
              <a:custGeom>
                <a:avLst/>
                <a:gdLst>
                  <a:gd name="f0" fmla="val 10800000"/>
                  <a:gd name="f1" fmla="val 5400000"/>
                  <a:gd name="f2" fmla="val 180"/>
                  <a:gd name="f3" fmla="val w"/>
                  <a:gd name="f4" fmla="val h"/>
                  <a:gd name="f5" fmla="val 0"/>
                  <a:gd name="f6" fmla="val 68"/>
                  <a:gd name="f7" fmla="val 84"/>
                  <a:gd name="f8" fmla="val 36"/>
                  <a:gd name="f9" fmla="val 31"/>
                  <a:gd name="f10" fmla="val 35"/>
                  <a:gd name="f11" fmla="val 83"/>
                  <a:gd name="f12" fmla="val 34"/>
                  <a:gd name="f13" fmla="val 81"/>
                  <a:gd name="f14" fmla="val 33"/>
                  <a:gd name="f15" fmla="val 80"/>
                  <a:gd name="f16" fmla="val 79"/>
                  <a:gd name="f17" fmla="val 28"/>
                  <a:gd name="f18" fmla="val 30"/>
                  <a:gd name="f19" fmla="val 78"/>
                  <a:gd name="f20" fmla="val 76"/>
                  <a:gd name="f21" fmla="val 29"/>
                  <a:gd name="f22" fmla="val 74"/>
                  <a:gd name="f23" fmla="val 27"/>
                  <a:gd name="f24" fmla="val 75"/>
                  <a:gd name="f25" fmla="val 26"/>
                  <a:gd name="f26" fmla="val 25"/>
                  <a:gd name="f27" fmla="val 24"/>
                  <a:gd name="f28" fmla="val 22"/>
                  <a:gd name="f29" fmla="val 21"/>
                  <a:gd name="f30" fmla="val 77"/>
                  <a:gd name="f31" fmla="val 19"/>
                  <a:gd name="f32" fmla="val 18"/>
                  <a:gd name="f33" fmla="val 17"/>
                  <a:gd name="f34" fmla="val 16"/>
                  <a:gd name="f35" fmla="val 73"/>
                  <a:gd name="f36" fmla="val 14"/>
                  <a:gd name="f37" fmla="val 12"/>
                  <a:gd name="f38" fmla="val 10"/>
                  <a:gd name="f39" fmla="val 7"/>
                  <a:gd name="f40" fmla="val 9"/>
                  <a:gd name="f41" fmla="val 8"/>
                  <a:gd name="f42" fmla="val 72"/>
                  <a:gd name="f43" fmla="val 70"/>
                  <a:gd name="f44" fmla="val 6"/>
                  <a:gd name="f45" fmla="val 67"/>
                  <a:gd name="f46" fmla="val 65"/>
                  <a:gd name="f47" fmla="val 63"/>
                  <a:gd name="f48" fmla="val 11"/>
                  <a:gd name="f49" fmla="val 64"/>
                  <a:gd name="f50" fmla="val 13"/>
                  <a:gd name="f51" fmla="val 62"/>
                  <a:gd name="f52" fmla="val 61"/>
                  <a:gd name="f53" fmla="val 59"/>
                  <a:gd name="f54" fmla="val 60"/>
                  <a:gd name="f55" fmla="val 56"/>
                  <a:gd name="f56" fmla="val 52"/>
                  <a:gd name="f57" fmla="val 53"/>
                  <a:gd name="f58" fmla="val 3"/>
                  <a:gd name="f59" fmla="val 44"/>
                  <a:gd name="f60" fmla="val 1"/>
                  <a:gd name="f61" fmla="val 45"/>
                  <a:gd name="f62" fmla="val 5"/>
                  <a:gd name="f63" fmla="val 47"/>
                  <a:gd name="f64" fmla="val 48"/>
                  <a:gd name="f65" fmla="val 46"/>
                  <a:gd name="f66" fmla="val 43"/>
                  <a:gd name="f67" fmla="val 23"/>
                  <a:gd name="f68" fmla="val 42"/>
                  <a:gd name="f69" fmla="val 41"/>
                  <a:gd name="f70" fmla="val 39"/>
                  <a:gd name="f71" fmla="val 37"/>
                  <a:gd name="f72" fmla="val 32"/>
                  <a:gd name="f73" fmla="val 40"/>
                  <a:gd name="f74" fmla="val 15"/>
                  <a:gd name="f75" fmla="val 38"/>
                  <a:gd name="f76" fmla="val 4"/>
                  <a:gd name="f77" fmla="val 2"/>
                  <a:gd name="f78" fmla="val 49"/>
                  <a:gd name="f79" fmla="val 54"/>
                  <a:gd name="f80" fmla="val 58"/>
                  <a:gd name="f81" fmla="val 57"/>
                  <a:gd name="f82" fmla="val 50"/>
                  <a:gd name="f83" fmla="val 51"/>
                  <a:gd name="f84" fmla="val 20"/>
                  <a:gd name="f85" fmla="val 55"/>
                  <a:gd name="f86" fmla="val 66"/>
                  <a:gd name="f87" fmla="val 71"/>
                  <a:gd name="f88" fmla="val 82"/>
                  <a:gd name="f89" fmla="+- 0 0 -90"/>
                  <a:gd name="f90" fmla="*/ f3 1 68"/>
                  <a:gd name="f91" fmla="*/ f4 1 84"/>
                  <a:gd name="f92" fmla="+- f7 0 f5"/>
                  <a:gd name="f93" fmla="+- f6 0 f5"/>
                  <a:gd name="f94" fmla="*/ f89 f0 1"/>
                  <a:gd name="f95" fmla="*/ f93 1 68"/>
                  <a:gd name="f96" fmla="*/ f92 1 84"/>
                  <a:gd name="f97" fmla="*/ f94 1 f2"/>
                  <a:gd name="f98" fmla="*/ 36 1 f95"/>
                  <a:gd name="f99" fmla="*/ 84 1 f96"/>
                  <a:gd name="f100" fmla="*/ 34 1 f95"/>
                  <a:gd name="f101" fmla="*/ 81 1 f96"/>
                  <a:gd name="f102" fmla="*/ 31 1 f95"/>
                  <a:gd name="f103" fmla="*/ 79 1 f96"/>
                  <a:gd name="f104" fmla="*/ 30 1 f95"/>
                  <a:gd name="f105" fmla="*/ 76 1 f96"/>
                  <a:gd name="f106" fmla="*/ 27 1 f95"/>
                  <a:gd name="f107" fmla="*/ 75 1 f96"/>
                  <a:gd name="f108" fmla="*/ 28 1 f95"/>
                  <a:gd name="f109" fmla="*/ 25 1 f95"/>
                  <a:gd name="f110" fmla="*/ 22 1 f95"/>
                  <a:gd name="f111" fmla="*/ 19 1 f95"/>
                  <a:gd name="f112" fmla="*/ 74 1 f96"/>
                  <a:gd name="f113" fmla="*/ 17 1 f95"/>
                  <a:gd name="f114" fmla="*/ 14 1 f95"/>
                  <a:gd name="f115" fmla="*/ 10 1 f95"/>
                  <a:gd name="f116" fmla="*/ 7 1 f95"/>
                  <a:gd name="f117" fmla="*/ 70 1 f96"/>
                  <a:gd name="f118" fmla="*/ 9 1 f95"/>
                  <a:gd name="f119" fmla="*/ 65 1 f96"/>
                  <a:gd name="f120" fmla="*/ 11 1 f95"/>
                  <a:gd name="f121" fmla="*/ 64 1 f96"/>
                  <a:gd name="f122" fmla="*/ 12 1 f95"/>
                  <a:gd name="f123" fmla="*/ 62 1 f96"/>
                  <a:gd name="f124" fmla="*/ 59 1 f96"/>
                  <a:gd name="f125" fmla="*/ 56 1 f96"/>
                  <a:gd name="f126" fmla="*/ 6 1 f95"/>
                  <a:gd name="f127" fmla="*/ 53 1 f96"/>
                  <a:gd name="f128" fmla="*/ 0 1 f95"/>
                  <a:gd name="f129" fmla="*/ 44 1 f96"/>
                  <a:gd name="f130" fmla="*/ 3 1 f95"/>
                  <a:gd name="f131" fmla="*/ 45 1 f96"/>
                  <a:gd name="f132" fmla="*/ 47 1 f96"/>
                  <a:gd name="f133" fmla="*/ 21 1 f95"/>
                  <a:gd name="f134" fmla="*/ 46 1 f96"/>
                  <a:gd name="f135" fmla="*/ 24 1 f95"/>
                  <a:gd name="f136" fmla="*/ 43 1 f96"/>
                  <a:gd name="f137" fmla="*/ 23 1 f95"/>
                  <a:gd name="f138" fmla="*/ 41 1 f96"/>
                  <a:gd name="f139" fmla="*/ 37 1 f96"/>
                  <a:gd name="f140" fmla="*/ 29 1 f95"/>
                  <a:gd name="f141" fmla="*/ 35 1 f96"/>
                  <a:gd name="f142" fmla="*/ 32 1 f95"/>
                  <a:gd name="f143" fmla="*/ 32 1 f96"/>
                  <a:gd name="f144" fmla="*/ 27 1 f96"/>
                  <a:gd name="f145" fmla="*/ 35 1 f95"/>
                  <a:gd name="f146" fmla="*/ 24 1 f96"/>
                  <a:gd name="f147" fmla="*/ 21 1 f96"/>
                  <a:gd name="f148" fmla="*/ 40 1 f95"/>
                  <a:gd name="f149" fmla="*/ 41 1 f95"/>
                  <a:gd name="f150" fmla="*/ 19 1 f96"/>
                  <a:gd name="f151" fmla="*/ 39 1 f95"/>
                  <a:gd name="f152" fmla="*/ 12 1 f96"/>
                  <a:gd name="f153" fmla="*/ 7 1 f96"/>
                  <a:gd name="f154" fmla="*/ 42 1 f95"/>
                  <a:gd name="f155" fmla="*/ 5 1 f96"/>
                  <a:gd name="f156" fmla="*/ 48 1 f95"/>
                  <a:gd name="f157" fmla="*/ 2 1 f96"/>
                  <a:gd name="f158" fmla="*/ 54 1 f95"/>
                  <a:gd name="f159" fmla="*/ 4 1 f96"/>
                  <a:gd name="f160" fmla="*/ 57 1 f95"/>
                  <a:gd name="f161" fmla="*/ 63 1 f95"/>
                  <a:gd name="f162" fmla="*/ 10 1 f96"/>
                  <a:gd name="f163" fmla="*/ 67 1 f95"/>
                  <a:gd name="f164" fmla="*/ 13 1 f96"/>
                  <a:gd name="f165" fmla="*/ 65 1 f95"/>
                  <a:gd name="f166" fmla="*/ 17 1 f96"/>
                  <a:gd name="f167" fmla="*/ 18 1 f96"/>
                  <a:gd name="f168" fmla="*/ 51 1 f95"/>
                  <a:gd name="f169" fmla="*/ 20 1 f96"/>
                  <a:gd name="f170" fmla="*/ 52 1 f95"/>
                  <a:gd name="f171" fmla="*/ 23 1 f96"/>
                  <a:gd name="f172" fmla="*/ 55 1 f95"/>
                  <a:gd name="f173" fmla="*/ 58 1 f95"/>
                  <a:gd name="f174" fmla="*/ 26 1 f96"/>
                  <a:gd name="f175" fmla="*/ 60 1 f95"/>
                  <a:gd name="f176" fmla="*/ 30 1 f96"/>
                  <a:gd name="f177" fmla="*/ 59 1 f95"/>
                  <a:gd name="f178" fmla="*/ 53 1 f95"/>
                  <a:gd name="f179" fmla="*/ 51 1 f96"/>
                  <a:gd name="f180" fmla="*/ 58 1 f96"/>
                  <a:gd name="f181" fmla="*/ 44 1 f95"/>
                  <a:gd name="f182" fmla="*/ 43 1 f95"/>
                  <a:gd name="f183" fmla="*/ 68 1 f96"/>
                  <a:gd name="f184" fmla="*/ 49 1 f95"/>
                  <a:gd name="f185" fmla="*/ 80 1 f96"/>
                  <a:gd name="f186" fmla="*/ 50 1 f95"/>
                  <a:gd name="f187" fmla="*/ 47 1 f95"/>
                  <a:gd name="f188" fmla="*/ 82 1 f96"/>
                  <a:gd name="f189" fmla="*/ f6 1 f95"/>
                  <a:gd name="f190" fmla="*/ 0 1 f96"/>
                  <a:gd name="f191" fmla="*/ f7 1 f96"/>
                  <a:gd name="f192" fmla="+- f97 0 f1"/>
                  <a:gd name="f193" fmla="*/ f128 f90 1"/>
                  <a:gd name="f194" fmla="*/ f189 f90 1"/>
                  <a:gd name="f195" fmla="*/ f191 f91 1"/>
                  <a:gd name="f196" fmla="*/ f190 f91 1"/>
                  <a:gd name="f197" fmla="*/ f98 f90 1"/>
                  <a:gd name="f198" fmla="*/ f99 f91 1"/>
                  <a:gd name="f199" fmla="*/ f100 f90 1"/>
                  <a:gd name="f200" fmla="*/ f101 f91 1"/>
                  <a:gd name="f201" fmla="*/ f102 f90 1"/>
                  <a:gd name="f202" fmla="*/ f103 f91 1"/>
                  <a:gd name="f203" fmla="*/ f104 f90 1"/>
                  <a:gd name="f204" fmla="*/ f105 f91 1"/>
                  <a:gd name="f205" fmla="*/ f106 f90 1"/>
                  <a:gd name="f206" fmla="*/ f107 f91 1"/>
                  <a:gd name="f207" fmla="*/ f108 f90 1"/>
                  <a:gd name="f208" fmla="*/ f109 f90 1"/>
                  <a:gd name="f209" fmla="*/ f110 f90 1"/>
                  <a:gd name="f210" fmla="*/ f111 f90 1"/>
                  <a:gd name="f211" fmla="*/ f112 f91 1"/>
                  <a:gd name="f212" fmla="*/ f113 f90 1"/>
                  <a:gd name="f213" fmla="*/ f114 f90 1"/>
                  <a:gd name="f214" fmla="*/ f115 f90 1"/>
                  <a:gd name="f215" fmla="*/ f116 f90 1"/>
                  <a:gd name="f216" fmla="*/ f117 f91 1"/>
                  <a:gd name="f217" fmla="*/ f118 f90 1"/>
                  <a:gd name="f218" fmla="*/ f119 f91 1"/>
                  <a:gd name="f219" fmla="*/ f120 f90 1"/>
                  <a:gd name="f220" fmla="*/ f121 f91 1"/>
                  <a:gd name="f221" fmla="*/ f122 f90 1"/>
                  <a:gd name="f222" fmla="*/ f123 f91 1"/>
                  <a:gd name="f223" fmla="*/ f124 f91 1"/>
                  <a:gd name="f224" fmla="*/ f125 f91 1"/>
                  <a:gd name="f225" fmla="*/ f126 f90 1"/>
                  <a:gd name="f226" fmla="*/ f127 f91 1"/>
                  <a:gd name="f227" fmla="*/ f129 f91 1"/>
                  <a:gd name="f228" fmla="*/ f130 f90 1"/>
                  <a:gd name="f229" fmla="*/ f131 f91 1"/>
                  <a:gd name="f230" fmla="*/ f132 f91 1"/>
                  <a:gd name="f231" fmla="*/ f133 f90 1"/>
                  <a:gd name="f232" fmla="*/ f134 f91 1"/>
                  <a:gd name="f233" fmla="*/ f135 f90 1"/>
                  <a:gd name="f234" fmla="*/ f136 f91 1"/>
                  <a:gd name="f235" fmla="*/ f137 f90 1"/>
                  <a:gd name="f236" fmla="*/ f138 f91 1"/>
                  <a:gd name="f237" fmla="*/ f139 f91 1"/>
                  <a:gd name="f238" fmla="*/ f140 f90 1"/>
                  <a:gd name="f239" fmla="*/ f141 f91 1"/>
                  <a:gd name="f240" fmla="*/ f142 f90 1"/>
                  <a:gd name="f241" fmla="*/ f143 f91 1"/>
                  <a:gd name="f242" fmla="*/ f144 f91 1"/>
                  <a:gd name="f243" fmla="*/ f145 f90 1"/>
                  <a:gd name="f244" fmla="*/ f146 f91 1"/>
                  <a:gd name="f245" fmla="*/ f147 f91 1"/>
                  <a:gd name="f246" fmla="*/ f148 f90 1"/>
                  <a:gd name="f247" fmla="*/ f149 f90 1"/>
                  <a:gd name="f248" fmla="*/ f150 f91 1"/>
                  <a:gd name="f249" fmla="*/ f151 f90 1"/>
                  <a:gd name="f250" fmla="*/ f152 f91 1"/>
                  <a:gd name="f251" fmla="*/ f153 f91 1"/>
                  <a:gd name="f252" fmla="*/ f154 f90 1"/>
                  <a:gd name="f253" fmla="*/ f155 f91 1"/>
                  <a:gd name="f254" fmla="*/ f156 f90 1"/>
                  <a:gd name="f255" fmla="*/ f157 f91 1"/>
                  <a:gd name="f256" fmla="*/ f158 f90 1"/>
                  <a:gd name="f257" fmla="*/ f159 f91 1"/>
                  <a:gd name="f258" fmla="*/ f160 f90 1"/>
                  <a:gd name="f259" fmla="*/ f161 f90 1"/>
                  <a:gd name="f260" fmla="*/ f162 f91 1"/>
                  <a:gd name="f261" fmla="*/ f163 f90 1"/>
                  <a:gd name="f262" fmla="*/ f164 f91 1"/>
                  <a:gd name="f263" fmla="*/ f165 f90 1"/>
                  <a:gd name="f264" fmla="*/ f166 f91 1"/>
                  <a:gd name="f265" fmla="*/ f167 f91 1"/>
                  <a:gd name="f266" fmla="*/ f168 f90 1"/>
                  <a:gd name="f267" fmla="*/ f169 f91 1"/>
                  <a:gd name="f268" fmla="*/ f170 f90 1"/>
                  <a:gd name="f269" fmla="*/ f171 f91 1"/>
                  <a:gd name="f270" fmla="*/ f172 f90 1"/>
                  <a:gd name="f271" fmla="*/ f173 f90 1"/>
                  <a:gd name="f272" fmla="*/ f174 f91 1"/>
                  <a:gd name="f273" fmla="*/ f175 f90 1"/>
                  <a:gd name="f274" fmla="*/ f176 f91 1"/>
                  <a:gd name="f275" fmla="*/ f177 f90 1"/>
                  <a:gd name="f276" fmla="*/ f178 f90 1"/>
                  <a:gd name="f277" fmla="*/ f179 f91 1"/>
                  <a:gd name="f278" fmla="*/ f180 f91 1"/>
                  <a:gd name="f279" fmla="*/ f181 f90 1"/>
                  <a:gd name="f280" fmla="*/ f182 f90 1"/>
                  <a:gd name="f281" fmla="*/ f183 f91 1"/>
                  <a:gd name="f282" fmla="*/ f184 f90 1"/>
                  <a:gd name="f283" fmla="*/ f185 f91 1"/>
                  <a:gd name="f284" fmla="*/ f186 f90 1"/>
                  <a:gd name="f285" fmla="*/ f187 f90 1"/>
                  <a:gd name="f286" fmla="*/ f188 f91 1"/>
                </a:gdLst>
                <a:ahLst/>
                <a:cxnLst>
                  <a:cxn ang="3cd4">
                    <a:pos x="hc" y="t"/>
                  </a:cxn>
                  <a:cxn ang="0">
                    <a:pos x="r" y="vc"/>
                  </a:cxn>
                  <a:cxn ang="cd4">
                    <a:pos x="hc" y="b"/>
                  </a:cxn>
                  <a:cxn ang="cd2">
                    <a:pos x="l" y="vc"/>
                  </a:cxn>
                  <a:cxn ang="f192">
                    <a:pos x="f197" y="f198"/>
                  </a:cxn>
                  <a:cxn ang="f192">
                    <a:pos x="f199" y="f200"/>
                  </a:cxn>
                  <a:cxn ang="f192">
                    <a:pos x="f201" y="f202"/>
                  </a:cxn>
                  <a:cxn ang="f192">
                    <a:pos x="f203" y="f204"/>
                  </a:cxn>
                  <a:cxn ang="f192">
                    <a:pos x="f205" y="f206"/>
                  </a:cxn>
                  <a:cxn ang="f192">
                    <a:pos x="f207" y="f204"/>
                  </a:cxn>
                  <a:cxn ang="f192">
                    <a:pos x="f208" y="f204"/>
                  </a:cxn>
                  <a:cxn ang="f192">
                    <a:pos x="f209" y="f204"/>
                  </a:cxn>
                  <a:cxn ang="f192">
                    <a:pos x="f210" y="f211"/>
                  </a:cxn>
                  <a:cxn ang="f192">
                    <a:pos x="f212" y="f211"/>
                  </a:cxn>
                  <a:cxn ang="f192">
                    <a:pos x="f213" y="f206"/>
                  </a:cxn>
                  <a:cxn ang="f192">
                    <a:pos x="f214" y="f211"/>
                  </a:cxn>
                  <a:cxn ang="f192">
                    <a:pos x="f215" y="f206"/>
                  </a:cxn>
                  <a:cxn ang="f192">
                    <a:pos x="f215" y="f216"/>
                  </a:cxn>
                  <a:cxn ang="f192">
                    <a:pos x="f217" y="f218"/>
                  </a:cxn>
                  <a:cxn ang="f192">
                    <a:pos x="f219" y="f220"/>
                  </a:cxn>
                  <a:cxn ang="f192">
                    <a:pos x="f221" y="f222"/>
                  </a:cxn>
                  <a:cxn ang="f192">
                    <a:pos x="f221" y="f223"/>
                  </a:cxn>
                  <a:cxn ang="f192">
                    <a:pos x="f214" y="f224"/>
                  </a:cxn>
                  <a:cxn ang="f192">
                    <a:pos x="f225" y="f226"/>
                  </a:cxn>
                  <a:cxn ang="f192">
                    <a:pos x="f193" y="f227"/>
                  </a:cxn>
                  <a:cxn ang="f192">
                    <a:pos x="f228" y="f229"/>
                  </a:cxn>
                  <a:cxn ang="f192">
                    <a:pos x="f219" y="f230"/>
                  </a:cxn>
                  <a:cxn ang="f192">
                    <a:pos x="f231" y="f232"/>
                  </a:cxn>
                  <a:cxn ang="f192">
                    <a:pos x="f233" y="f234"/>
                  </a:cxn>
                  <a:cxn ang="f192">
                    <a:pos x="f235" y="f236"/>
                  </a:cxn>
                  <a:cxn ang="f192">
                    <a:pos x="f205" y="f237"/>
                  </a:cxn>
                  <a:cxn ang="f192">
                    <a:pos x="f238" y="f239"/>
                  </a:cxn>
                  <a:cxn ang="f192">
                    <a:pos x="f240" y="f241"/>
                  </a:cxn>
                  <a:cxn ang="f192">
                    <a:pos x="f201" y="f242"/>
                  </a:cxn>
                  <a:cxn ang="f192">
                    <a:pos x="f243" y="f244"/>
                  </a:cxn>
                  <a:cxn ang="f192">
                    <a:pos x="f240" y="f245"/>
                  </a:cxn>
                  <a:cxn ang="f192">
                    <a:pos x="f246" y="f245"/>
                  </a:cxn>
                  <a:cxn ang="f192">
                    <a:pos x="f247" y="f248"/>
                  </a:cxn>
                  <a:cxn ang="f192">
                    <a:pos x="f249" y="f250"/>
                  </a:cxn>
                  <a:cxn ang="f192">
                    <a:pos x="f249" y="f251"/>
                  </a:cxn>
                  <a:cxn ang="f192">
                    <a:pos x="f252" y="f253"/>
                  </a:cxn>
                  <a:cxn ang="f192">
                    <a:pos x="f254" y="f255"/>
                  </a:cxn>
                  <a:cxn ang="f192">
                    <a:pos x="f256" y="f257"/>
                  </a:cxn>
                  <a:cxn ang="f192">
                    <a:pos x="f258" y="f251"/>
                  </a:cxn>
                  <a:cxn ang="f192">
                    <a:pos x="f259" y="f260"/>
                  </a:cxn>
                  <a:cxn ang="f192">
                    <a:pos x="f261" y="f262"/>
                  </a:cxn>
                  <a:cxn ang="f192">
                    <a:pos x="f263" y="f264"/>
                  </a:cxn>
                  <a:cxn ang="f192">
                    <a:pos x="f256" y="f265"/>
                  </a:cxn>
                  <a:cxn ang="f192">
                    <a:pos x="f266" y="f267"/>
                  </a:cxn>
                  <a:cxn ang="f192">
                    <a:pos x="f268" y="f269"/>
                  </a:cxn>
                  <a:cxn ang="f192">
                    <a:pos x="f270" y="f269"/>
                  </a:cxn>
                  <a:cxn ang="f192">
                    <a:pos x="f271" y="f272"/>
                  </a:cxn>
                  <a:cxn ang="f192">
                    <a:pos x="f273" y="f274"/>
                  </a:cxn>
                  <a:cxn ang="f192">
                    <a:pos x="f275" y="f239"/>
                  </a:cxn>
                  <a:cxn ang="f192">
                    <a:pos x="f271" y="f234"/>
                  </a:cxn>
                  <a:cxn ang="f192">
                    <a:pos x="f276" y="f277"/>
                  </a:cxn>
                  <a:cxn ang="f192">
                    <a:pos x="f254" y="f278"/>
                  </a:cxn>
                  <a:cxn ang="f192">
                    <a:pos x="f279" y="f278"/>
                  </a:cxn>
                  <a:cxn ang="f192">
                    <a:pos x="f246" y="f220"/>
                  </a:cxn>
                  <a:cxn ang="f192">
                    <a:pos x="f280" y="f281"/>
                  </a:cxn>
                  <a:cxn ang="f192">
                    <a:pos x="f282" y="f206"/>
                  </a:cxn>
                  <a:cxn ang="f192">
                    <a:pos x="f266" y="f283"/>
                  </a:cxn>
                  <a:cxn ang="f192">
                    <a:pos x="f284" y="f200"/>
                  </a:cxn>
                  <a:cxn ang="f192">
                    <a:pos x="f285" y="f200"/>
                  </a:cxn>
                  <a:cxn ang="f192">
                    <a:pos x="f247" y="f286"/>
                  </a:cxn>
                  <a:cxn ang="f192">
                    <a:pos x="f249" y="f286"/>
                  </a:cxn>
                  <a:cxn ang="f192">
                    <a:pos x="f197" y="f198"/>
                  </a:cxn>
                </a:cxnLst>
                <a:rect l="f193" t="f196" r="f194" b="f195"/>
                <a:pathLst>
                  <a:path w="68" h="84">
                    <a:moveTo>
                      <a:pt x="f8" y="f7"/>
                    </a:moveTo>
                    <a:cubicBezTo>
                      <a:pt x="f9" y="f7"/>
                      <a:pt x="f10" y="f11"/>
                      <a:pt x="f12" y="f13"/>
                    </a:cubicBezTo>
                    <a:cubicBezTo>
                      <a:pt x="f14" y="f15"/>
                      <a:pt x="f10" y="f15"/>
                      <a:pt x="f9" y="f16"/>
                    </a:cubicBezTo>
                    <a:cubicBezTo>
                      <a:pt x="f17" y="f16"/>
                      <a:pt x="f18" y="f19"/>
                      <a:pt x="f18" y="f20"/>
                    </a:cubicBezTo>
                    <a:cubicBezTo>
                      <a:pt x="f21" y="f22"/>
                      <a:pt x="f23" y="f24"/>
                      <a:pt x="f23" y="f24"/>
                    </a:cubicBezTo>
                    <a:cubicBezTo>
                      <a:pt x="f23" y="f24"/>
                      <a:pt x="f21" y="f24"/>
                      <a:pt x="f17" y="f20"/>
                    </a:cubicBezTo>
                    <a:cubicBezTo>
                      <a:pt x="f23" y="f20"/>
                      <a:pt x="f25" y="f24"/>
                      <a:pt x="f26" y="f20"/>
                    </a:cubicBezTo>
                    <a:cubicBezTo>
                      <a:pt x="f27" y="f20"/>
                      <a:pt x="f28" y="f24"/>
                      <a:pt x="f28" y="f20"/>
                    </a:cubicBezTo>
                    <a:cubicBezTo>
                      <a:pt x="f29" y="f30"/>
                      <a:pt x="f31" y="f20"/>
                      <a:pt x="f31" y="f22"/>
                    </a:cubicBezTo>
                    <a:cubicBezTo>
                      <a:pt x="f31" y="f22"/>
                      <a:pt x="f32" y="f20"/>
                      <a:pt x="f33" y="f22"/>
                    </a:cubicBezTo>
                    <a:cubicBezTo>
                      <a:pt x="f34" y="f35"/>
                      <a:pt x="f34" y="f20"/>
                      <a:pt x="f36" y="f24"/>
                    </a:cubicBezTo>
                    <a:cubicBezTo>
                      <a:pt x="f37" y="f22"/>
                      <a:pt x="f37" y="f24"/>
                      <a:pt x="f38" y="f22"/>
                    </a:cubicBezTo>
                    <a:cubicBezTo>
                      <a:pt x="f39" y="f35"/>
                      <a:pt x="f40" y="f20"/>
                      <a:pt x="f39" y="f24"/>
                    </a:cubicBezTo>
                    <a:cubicBezTo>
                      <a:pt x="f41" y="f22"/>
                      <a:pt x="f41" y="f42"/>
                      <a:pt x="f39" y="f43"/>
                    </a:cubicBezTo>
                    <a:cubicBezTo>
                      <a:pt x="f44" y="f6"/>
                      <a:pt x="f38" y="f45"/>
                      <a:pt x="f40" y="f46"/>
                    </a:cubicBezTo>
                    <a:cubicBezTo>
                      <a:pt x="f41" y="f47"/>
                      <a:pt x="f48" y="f46"/>
                      <a:pt x="f48" y="f49"/>
                    </a:cubicBezTo>
                    <a:cubicBezTo>
                      <a:pt x="f48" y="f47"/>
                      <a:pt x="f50" y="f47"/>
                      <a:pt x="f37" y="f51"/>
                    </a:cubicBezTo>
                    <a:cubicBezTo>
                      <a:pt x="f37" y="f52"/>
                      <a:pt x="f50" y="f53"/>
                      <a:pt x="f37" y="f53"/>
                    </a:cubicBezTo>
                    <a:cubicBezTo>
                      <a:pt x="f38" y="f54"/>
                      <a:pt x="f48" y="f54"/>
                      <a:pt x="f38" y="f55"/>
                    </a:cubicBezTo>
                    <a:cubicBezTo>
                      <a:pt x="f41" y="f56"/>
                      <a:pt x="f40" y="f57"/>
                      <a:pt x="f44" y="f57"/>
                    </a:cubicBezTo>
                    <a:cubicBezTo>
                      <a:pt x="f58" y="f57"/>
                      <a:pt x="f44" y="f56"/>
                      <a:pt x="f5" y="f59"/>
                    </a:cubicBezTo>
                    <a:cubicBezTo>
                      <a:pt x="f60" y="f59"/>
                      <a:pt x="f60" y="f59"/>
                      <a:pt x="f58" y="f61"/>
                    </a:cubicBezTo>
                    <a:cubicBezTo>
                      <a:pt x="f62" y="f63"/>
                      <a:pt x="f41" y="f64"/>
                      <a:pt x="f48" y="f63"/>
                    </a:cubicBezTo>
                    <a:cubicBezTo>
                      <a:pt x="f50" y="f64"/>
                      <a:pt x="f33" y="f63"/>
                      <a:pt x="f29" y="f65"/>
                    </a:cubicBezTo>
                    <a:cubicBezTo>
                      <a:pt x="f26" y="f59"/>
                      <a:pt x="f25" y="f59"/>
                      <a:pt x="f27" y="f66"/>
                    </a:cubicBezTo>
                    <a:cubicBezTo>
                      <a:pt x="f67" y="f68"/>
                      <a:pt x="f27" y="f68"/>
                      <a:pt x="f67" y="f69"/>
                    </a:cubicBezTo>
                    <a:cubicBezTo>
                      <a:pt x="f28" y="f70"/>
                      <a:pt x="f26" y="f8"/>
                      <a:pt x="f23" y="f71"/>
                    </a:cubicBezTo>
                    <a:cubicBezTo>
                      <a:pt x="f17" y="f71"/>
                      <a:pt x="f18" y="f71"/>
                      <a:pt x="f21" y="f10"/>
                    </a:cubicBezTo>
                    <a:cubicBezTo>
                      <a:pt x="f17" y="f72"/>
                      <a:pt x="f18" y="f8"/>
                      <a:pt x="f72" y="f72"/>
                    </a:cubicBezTo>
                    <a:cubicBezTo>
                      <a:pt x="f12" y="f18"/>
                      <a:pt x="f18" y="f18"/>
                      <a:pt x="f9" y="f23"/>
                    </a:cubicBezTo>
                    <a:cubicBezTo>
                      <a:pt x="f72" y="f26"/>
                      <a:pt x="f12" y="f25"/>
                      <a:pt x="f10" y="f27"/>
                    </a:cubicBezTo>
                    <a:cubicBezTo>
                      <a:pt x="f10" y="f28"/>
                      <a:pt x="f9" y="f28"/>
                      <a:pt x="f72" y="f29"/>
                    </a:cubicBezTo>
                    <a:cubicBezTo>
                      <a:pt x="f14" y="f31"/>
                      <a:pt x="f71" y="f29"/>
                      <a:pt x="f73" y="f29"/>
                    </a:cubicBezTo>
                    <a:cubicBezTo>
                      <a:pt x="f59" y="f29"/>
                      <a:pt x="f68" y="f31"/>
                      <a:pt x="f69" y="f31"/>
                    </a:cubicBezTo>
                    <a:cubicBezTo>
                      <a:pt x="f71" y="f74"/>
                      <a:pt x="f66" y="f36"/>
                      <a:pt x="f70" y="f37"/>
                    </a:cubicBezTo>
                    <a:cubicBezTo>
                      <a:pt x="f71" y="f40"/>
                      <a:pt x="f75" y="f40"/>
                      <a:pt x="f70" y="f39"/>
                    </a:cubicBezTo>
                    <a:cubicBezTo>
                      <a:pt x="f73" y="f62"/>
                      <a:pt x="f68" y="f44"/>
                      <a:pt x="f68" y="f62"/>
                    </a:cubicBezTo>
                    <a:cubicBezTo>
                      <a:pt x="f66" y="f58"/>
                      <a:pt x="f59" y="f76"/>
                      <a:pt x="f64" y="f77"/>
                    </a:cubicBezTo>
                    <a:cubicBezTo>
                      <a:pt x="f78" y="f58"/>
                      <a:pt x="f64" y="f5"/>
                      <a:pt x="f79" y="f76"/>
                    </a:cubicBezTo>
                    <a:cubicBezTo>
                      <a:pt x="f80" y="f44"/>
                      <a:pt x="f80" y="f44"/>
                      <a:pt x="f81" y="f39"/>
                    </a:cubicBezTo>
                    <a:cubicBezTo>
                      <a:pt x="f55" y="f37"/>
                      <a:pt x="f51" y="f40"/>
                      <a:pt x="f47" y="f38"/>
                    </a:cubicBezTo>
                    <a:cubicBezTo>
                      <a:pt x="f49" y="f37"/>
                      <a:pt x="f46" y="f38"/>
                      <a:pt x="f45" y="f50"/>
                    </a:cubicBezTo>
                    <a:cubicBezTo>
                      <a:pt x="f6" y="f33"/>
                      <a:pt x="f45" y="f33"/>
                      <a:pt x="f46" y="f33"/>
                    </a:cubicBezTo>
                    <a:cubicBezTo>
                      <a:pt x="f54" y="f33"/>
                      <a:pt x="f51" y="f31"/>
                      <a:pt x="f79" y="f32"/>
                    </a:cubicBezTo>
                    <a:cubicBezTo>
                      <a:pt x="f63" y="f34"/>
                      <a:pt x="f82" y="f31"/>
                      <a:pt x="f83" y="f84"/>
                    </a:cubicBezTo>
                    <a:cubicBezTo>
                      <a:pt x="f64" y="f84"/>
                      <a:pt x="f56" y="f29"/>
                      <a:pt x="f56" y="f67"/>
                    </a:cubicBezTo>
                    <a:cubicBezTo>
                      <a:pt x="f56" y="f25"/>
                      <a:pt x="f85" y="f67"/>
                      <a:pt x="f85" y="f67"/>
                    </a:cubicBezTo>
                    <a:cubicBezTo>
                      <a:pt x="f81" y="f26"/>
                      <a:pt x="f85" y="f17"/>
                      <a:pt x="f80" y="f25"/>
                    </a:cubicBezTo>
                    <a:cubicBezTo>
                      <a:pt x="f51" y="f26"/>
                      <a:pt x="f80" y="f21"/>
                      <a:pt x="f54" y="f18"/>
                    </a:cubicBezTo>
                    <a:cubicBezTo>
                      <a:pt x="f51" y="f18"/>
                      <a:pt x="f55" y="f72"/>
                      <a:pt x="f53" y="f10"/>
                    </a:cubicBezTo>
                    <a:cubicBezTo>
                      <a:pt x="f47" y="f75"/>
                      <a:pt x="f80" y="f8"/>
                      <a:pt x="f80" y="f66"/>
                    </a:cubicBezTo>
                    <a:cubicBezTo>
                      <a:pt x="f80" y="f83"/>
                      <a:pt x="f57" y="f63"/>
                      <a:pt x="f57" y="f83"/>
                    </a:cubicBezTo>
                    <a:cubicBezTo>
                      <a:pt x="f57" y="f56"/>
                      <a:pt x="f56" y="f55"/>
                      <a:pt x="f64" y="f80"/>
                    </a:cubicBezTo>
                    <a:cubicBezTo>
                      <a:pt x="f59" y="f54"/>
                      <a:pt x="f63" y="f85"/>
                      <a:pt x="f59" y="f80"/>
                    </a:cubicBezTo>
                    <a:cubicBezTo>
                      <a:pt x="f68" y="f54"/>
                      <a:pt x="f70" y="f47"/>
                      <a:pt x="f73" y="f49"/>
                    </a:cubicBezTo>
                    <a:cubicBezTo>
                      <a:pt x="f68" y="f86"/>
                      <a:pt x="f59" y="f46"/>
                      <a:pt x="f66" y="f6"/>
                    </a:cubicBezTo>
                    <a:cubicBezTo>
                      <a:pt x="f66" y="f87"/>
                      <a:pt x="f61" y="f87"/>
                      <a:pt x="f78" y="f24"/>
                    </a:cubicBezTo>
                    <a:cubicBezTo>
                      <a:pt x="f85" y="f15"/>
                      <a:pt x="f64" y="f19"/>
                      <a:pt x="f83" y="f15"/>
                    </a:cubicBezTo>
                    <a:cubicBezTo>
                      <a:pt x="f57" y="f13"/>
                      <a:pt x="f56" y="f15"/>
                      <a:pt x="f82" y="f13"/>
                    </a:cubicBezTo>
                    <a:cubicBezTo>
                      <a:pt x="f63" y="f11"/>
                      <a:pt x="f83" y="f16"/>
                      <a:pt x="f63" y="f13"/>
                    </a:cubicBezTo>
                    <a:cubicBezTo>
                      <a:pt x="f61" y="f88"/>
                      <a:pt x="f66" y="f13"/>
                      <a:pt x="f69" y="f88"/>
                    </a:cubicBezTo>
                    <a:cubicBezTo>
                      <a:pt x="f73" y="f11"/>
                      <a:pt x="f73" y="f15"/>
                      <a:pt x="f70" y="f88"/>
                    </a:cubicBezTo>
                    <a:cubicBezTo>
                      <a:pt x="f75" y="f7"/>
                      <a:pt x="f75" y="f13"/>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70" name="Oman">
                <a:extLst>
                  <a:ext uri="{FF2B5EF4-FFF2-40B4-BE49-F238E27FC236}">
                    <a16:creationId xmlns:a16="http://schemas.microsoft.com/office/drawing/2014/main" id="{1A8E2E70-50D0-DEBA-1463-5087FBC9B49E}"/>
                  </a:ext>
                </a:extLst>
              </p:cNvPr>
              <p:cNvSpPr/>
              <p:nvPr/>
            </p:nvSpPr>
            <p:spPr>
              <a:xfrm>
                <a:off x="8091763" y="3727789"/>
                <a:ext cx="196568" cy="259680"/>
              </a:xfrm>
              <a:custGeom>
                <a:avLst/>
                <a:gdLst>
                  <a:gd name="f0" fmla="val 10800000"/>
                  <a:gd name="f1" fmla="val 5400000"/>
                  <a:gd name="f2" fmla="val 180"/>
                  <a:gd name="f3" fmla="val w"/>
                  <a:gd name="f4" fmla="val h"/>
                  <a:gd name="f5" fmla="val 0"/>
                  <a:gd name="f6" fmla="val 37"/>
                  <a:gd name="f7" fmla="val 53"/>
                  <a:gd name="f8" fmla="val 11"/>
                  <a:gd name="f9" fmla="val 12"/>
                  <a:gd name="f10" fmla="val 14"/>
                  <a:gd name="f11" fmla="val 52"/>
                  <a:gd name="f12" fmla="val 15"/>
                  <a:gd name="f13" fmla="val 50"/>
                  <a:gd name="f14" fmla="val 18"/>
                  <a:gd name="f15" fmla="val 20"/>
                  <a:gd name="f16" fmla="val 49"/>
                  <a:gd name="f17" fmla="val 22"/>
                  <a:gd name="f18" fmla="val 47"/>
                  <a:gd name="f19" fmla="val 21"/>
                  <a:gd name="f20" fmla="val 46"/>
                  <a:gd name="f21" fmla="val 45"/>
                  <a:gd name="f22" fmla="val 27"/>
                  <a:gd name="f23" fmla="val 26"/>
                  <a:gd name="f24" fmla="val 42"/>
                  <a:gd name="f25" fmla="val 40"/>
                  <a:gd name="f26" fmla="val 30"/>
                  <a:gd name="f27" fmla="val 33"/>
                  <a:gd name="f28" fmla="val 38"/>
                  <a:gd name="f29" fmla="val 32"/>
                  <a:gd name="f30" fmla="val 31"/>
                  <a:gd name="f31" fmla="val 34"/>
                  <a:gd name="f32" fmla="val 25"/>
                  <a:gd name="f33" fmla="val 28"/>
                  <a:gd name="f34" fmla="val 35"/>
                  <a:gd name="f35" fmla="val 36"/>
                  <a:gd name="f36" fmla="val 17"/>
                  <a:gd name="f37" fmla="val 16"/>
                  <a:gd name="f38" fmla="val 10"/>
                  <a:gd name="f39" fmla="val 8"/>
                  <a:gd name="f40" fmla="val 29"/>
                  <a:gd name="f41" fmla="val 7"/>
                  <a:gd name="f42" fmla="val 24"/>
                  <a:gd name="f43" fmla="val 5"/>
                  <a:gd name="f44" fmla="val 4"/>
                  <a:gd name="f45" fmla="val 3"/>
                  <a:gd name="f46" fmla="val 19"/>
                  <a:gd name="f47" fmla="val 6"/>
                  <a:gd name="f48" fmla="val 13"/>
                  <a:gd name="f49" fmla="val 2"/>
                  <a:gd name="f50" fmla="val 43"/>
                  <a:gd name="f51" fmla="val 51"/>
                  <a:gd name="f52" fmla="+- 0 0 -90"/>
                  <a:gd name="f53" fmla="*/ f3 1 37"/>
                  <a:gd name="f54" fmla="*/ f4 1 53"/>
                  <a:gd name="f55" fmla="+- f7 0 f5"/>
                  <a:gd name="f56" fmla="+- f6 0 f5"/>
                  <a:gd name="f57" fmla="*/ f52 f0 1"/>
                  <a:gd name="f58" fmla="*/ f56 1 37"/>
                  <a:gd name="f59" fmla="*/ f55 1 53"/>
                  <a:gd name="f60" fmla="*/ f57 1 f2"/>
                  <a:gd name="f61" fmla="*/ 11 1 f58"/>
                  <a:gd name="f62" fmla="*/ 53 1 f59"/>
                  <a:gd name="f63" fmla="*/ 14 1 f58"/>
                  <a:gd name="f64" fmla="*/ 52 1 f59"/>
                  <a:gd name="f65" fmla="*/ 20 1 f58"/>
                  <a:gd name="f66" fmla="*/ 49 1 f59"/>
                  <a:gd name="f67" fmla="*/ 21 1 f58"/>
                  <a:gd name="f68" fmla="*/ 46 1 f59"/>
                  <a:gd name="f69" fmla="*/ 26 1 f58"/>
                  <a:gd name="f70" fmla="*/ 42 1 f59"/>
                  <a:gd name="f71" fmla="*/ 30 1 f58"/>
                  <a:gd name="f72" fmla="*/ 37 1 f59"/>
                  <a:gd name="f73" fmla="*/ 31 1 f58"/>
                  <a:gd name="f74" fmla="*/ 34 1 f59"/>
                  <a:gd name="f75" fmla="*/ 33 1 f58"/>
                  <a:gd name="f76" fmla="*/ 26 1 f59"/>
                  <a:gd name="f77" fmla="*/ 36 1 f58"/>
                  <a:gd name="f78" fmla="*/ 18 1 f59"/>
                  <a:gd name="f79" fmla="*/ 16 1 f59"/>
                  <a:gd name="f80" fmla="*/ 34 1 f58"/>
                  <a:gd name="f81" fmla="*/ 12 1 f59"/>
                  <a:gd name="f82" fmla="*/ 32 1 f58"/>
                  <a:gd name="f83" fmla="*/ 10 1 f59"/>
                  <a:gd name="f84" fmla="*/ 29 1 f58"/>
                  <a:gd name="f85" fmla="*/ 8 1 f59"/>
                  <a:gd name="f86" fmla="*/ 24 1 f58"/>
                  <a:gd name="f87" fmla="*/ 4 1 f59"/>
                  <a:gd name="f88" fmla="*/ 0 1 f59"/>
                  <a:gd name="f89" fmla="*/ 17 1 f58"/>
                  <a:gd name="f90" fmla="*/ 18 1 f58"/>
                  <a:gd name="f91" fmla="*/ 15 1 f58"/>
                  <a:gd name="f92" fmla="*/ 16 1 f58"/>
                  <a:gd name="f93" fmla="*/ 13 1 f59"/>
                  <a:gd name="f94" fmla="*/ 17 1 f59"/>
                  <a:gd name="f95" fmla="*/ 20 1 f59"/>
                  <a:gd name="f96" fmla="*/ 33 1 f59"/>
                  <a:gd name="f97" fmla="*/ 2 1 f58"/>
                  <a:gd name="f98" fmla="*/ 40 1 f59"/>
                  <a:gd name="f99" fmla="*/ 8 1 f58"/>
                  <a:gd name="f100" fmla="*/ 0 1 f58"/>
                  <a:gd name="f101" fmla="*/ f6 1 f58"/>
                  <a:gd name="f102" fmla="*/ f7 1 f59"/>
                  <a:gd name="f103" fmla="+- f60 0 f1"/>
                  <a:gd name="f104" fmla="*/ f100 f53 1"/>
                  <a:gd name="f105" fmla="*/ f101 f53 1"/>
                  <a:gd name="f106" fmla="*/ f102 f54 1"/>
                  <a:gd name="f107" fmla="*/ f88 f54 1"/>
                  <a:gd name="f108" fmla="*/ f61 f53 1"/>
                  <a:gd name="f109" fmla="*/ f62 f54 1"/>
                  <a:gd name="f110" fmla="*/ f63 f53 1"/>
                  <a:gd name="f111" fmla="*/ f64 f54 1"/>
                  <a:gd name="f112" fmla="*/ f65 f53 1"/>
                  <a:gd name="f113" fmla="*/ f66 f54 1"/>
                  <a:gd name="f114" fmla="*/ f67 f53 1"/>
                  <a:gd name="f115" fmla="*/ f68 f54 1"/>
                  <a:gd name="f116" fmla="*/ f69 f53 1"/>
                  <a:gd name="f117" fmla="*/ f70 f54 1"/>
                  <a:gd name="f118" fmla="*/ f71 f53 1"/>
                  <a:gd name="f119" fmla="*/ f72 f54 1"/>
                  <a:gd name="f120" fmla="*/ f73 f53 1"/>
                  <a:gd name="f121" fmla="*/ f74 f54 1"/>
                  <a:gd name="f122" fmla="*/ f75 f53 1"/>
                  <a:gd name="f123" fmla="*/ f76 f54 1"/>
                  <a:gd name="f124" fmla="*/ f77 f53 1"/>
                  <a:gd name="f125" fmla="*/ f78 f54 1"/>
                  <a:gd name="f126" fmla="*/ f79 f54 1"/>
                  <a:gd name="f127" fmla="*/ f80 f53 1"/>
                  <a:gd name="f128" fmla="*/ f81 f54 1"/>
                  <a:gd name="f129" fmla="*/ f82 f53 1"/>
                  <a:gd name="f130" fmla="*/ f83 f54 1"/>
                  <a:gd name="f131" fmla="*/ f84 f53 1"/>
                  <a:gd name="f132" fmla="*/ f85 f54 1"/>
                  <a:gd name="f133" fmla="*/ f86 f53 1"/>
                  <a:gd name="f134" fmla="*/ f87 f54 1"/>
                  <a:gd name="f135" fmla="*/ f89 f53 1"/>
                  <a:gd name="f136" fmla="*/ f90 f53 1"/>
                  <a:gd name="f137" fmla="*/ f91 f53 1"/>
                  <a:gd name="f138" fmla="*/ f92 f53 1"/>
                  <a:gd name="f139" fmla="*/ f93 f54 1"/>
                  <a:gd name="f140" fmla="*/ f94 f54 1"/>
                  <a:gd name="f141" fmla="*/ f95 f54 1"/>
                  <a:gd name="f142" fmla="*/ f96 f54 1"/>
                  <a:gd name="f143" fmla="*/ f97 f53 1"/>
                  <a:gd name="f144" fmla="*/ f98 f54 1"/>
                  <a:gd name="f145" fmla="*/ f99 f53 1"/>
                </a:gdLst>
                <a:ahLst/>
                <a:cxnLst>
                  <a:cxn ang="3cd4">
                    <a:pos x="hc" y="t"/>
                  </a:cxn>
                  <a:cxn ang="0">
                    <a:pos x="r" y="vc"/>
                  </a:cxn>
                  <a:cxn ang="cd4">
                    <a:pos x="hc" y="b"/>
                  </a:cxn>
                  <a:cxn ang="cd2">
                    <a:pos x="l" y="vc"/>
                  </a:cxn>
                  <a:cxn ang="f103">
                    <a:pos x="f108" y="f109"/>
                  </a:cxn>
                  <a:cxn ang="f103">
                    <a:pos x="f110" y="f111"/>
                  </a:cxn>
                  <a:cxn ang="f103">
                    <a:pos x="f112" y="f113"/>
                  </a:cxn>
                  <a:cxn ang="f103">
                    <a:pos x="f114" y="f115"/>
                  </a:cxn>
                  <a:cxn ang="f103">
                    <a:pos x="f116" y="f117"/>
                  </a:cxn>
                  <a:cxn ang="f103">
                    <a:pos x="f118" y="f119"/>
                  </a:cxn>
                  <a:cxn ang="f103">
                    <a:pos x="f120" y="f121"/>
                  </a:cxn>
                  <a:cxn ang="f103">
                    <a:pos x="f122" y="f123"/>
                  </a:cxn>
                  <a:cxn ang="f103">
                    <a:pos x="f124" y="f125"/>
                  </a:cxn>
                  <a:cxn ang="f103">
                    <a:pos x="f124" y="f126"/>
                  </a:cxn>
                  <a:cxn ang="f103">
                    <a:pos x="f127" y="f128"/>
                  </a:cxn>
                  <a:cxn ang="f103">
                    <a:pos x="f129" y="f130"/>
                  </a:cxn>
                  <a:cxn ang="f103">
                    <a:pos x="f131" y="f132"/>
                  </a:cxn>
                  <a:cxn ang="f103">
                    <a:pos x="f133" y="f134"/>
                  </a:cxn>
                  <a:cxn ang="f103">
                    <a:pos x="f112" y="f107"/>
                  </a:cxn>
                  <a:cxn ang="f103">
                    <a:pos x="f135" y="f134"/>
                  </a:cxn>
                  <a:cxn ang="f103">
                    <a:pos x="f136" y="f132"/>
                  </a:cxn>
                  <a:cxn ang="f103">
                    <a:pos x="f137" y="f130"/>
                  </a:cxn>
                  <a:cxn ang="f103">
                    <a:pos x="f138" y="f139"/>
                  </a:cxn>
                  <a:cxn ang="f103">
                    <a:pos x="f110" y="f140"/>
                  </a:cxn>
                  <a:cxn ang="f103">
                    <a:pos x="f136" y="f141"/>
                  </a:cxn>
                  <a:cxn ang="f103">
                    <a:pos x="f138" y="f142"/>
                  </a:cxn>
                  <a:cxn ang="f103">
                    <a:pos x="f143" y="f144"/>
                  </a:cxn>
                  <a:cxn ang="f103">
                    <a:pos x="f145" y="f113"/>
                  </a:cxn>
                  <a:cxn ang="f103">
                    <a:pos x="f108" y="f109"/>
                  </a:cxn>
                </a:cxnLst>
                <a:rect l="f104" t="f107" r="f105" b="f106"/>
                <a:pathLst>
                  <a:path w="37" h="53">
                    <a:moveTo>
                      <a:pt x="f8" y="f7"/>
                    </a:moveTo>
                    <a:cubicBezTo>
                      <a:pt x="f9" y="f7"/>
                      <a:pt x="f9" y="f7"/>
                      <a:pt x="f10" y="f11"/>
                    </a:cubicBezTo>
                    <a:cubicBezTo>
                      <a:pt x="f12" y="f13"/>
                      <a:pt x="f14" y="f11"/>
                      <a:pt x="f15" y="f16"/>
                    </a:cubicBezTo>
                    <a:cubicBezTo>
                      <a:pt x="f17" y="f18"/>
                      <a:pt x="f15" y="f18"/>
                      <a:pt x="f19" y="f20"/>
                    </a:cubicBezTo>
                    <a:cubicBezTo>
                      <a:pt x="f17" y="f21"/>
                      <a:pt x="f22" y="f20"/>
                      <a:pt x="f23" y="f24"/>
                    </a:cubicBezTo>
                    <a:cubicBezTo>
                      <a:pt x="f23" y="f25"/>
                      <a:pt x="f22" y="f6"/>
                      <a:pt x="f26" y="f6"/>
                    </a:cubicBezTo>
                    <a:cubicBezTo>
                      <a:pt x="f27" y="f28"/>
                      <a:pt x="f29" y="f28"/>
                      <a:pt x="f30" y="f31"/>
                    </a:cubicBezTo>
                    <a:cubicBezTo>
                      <a:pt x="f26" y="f26"/>
                      <a:pt x="f29" y="f32"/>
                      <a:pt x="f27" y="f23"/>
                    </a:cubicBezTo>
                    <a:cubicBezTo>
                      <a:pt x="f31" y="f33"/>
                      <a:pt x="f34" y="f14"/>
                      <a:pt x="f35" y="f14"/>
                    </a:cubicBezTo>
                    <a:cubicBezTo>
                      <a:pt x="f6" y="f36"/>
                      <a:pt x="f6" y="f37"/>
                      <a:pt x="f35" y="f37"/>
                    </a:cubicBezTo>
                    <a:cubicBezTo>
                      <a:pt x="f35" y="f37"/>
                      <a:pt x="f31" y="f12"/>
                      <a:pt x="f31" y="f9"/>
                    </a:cubicBezTo>
                    <a:cubicBezTo>
                      <a:pt x="f31" y="f38"/>
                      <a:pt x="f27" y="f9"/>
                      <a:pt x="f29" y="f38"/>
                    </a:cubicBezTo>
                    <a:cubicBezTo>
                      <a:pt x="f30" y="f39"/>
                      <a:pt x="f29" y="f8"/>
                      <a:pt x="f40" y="f39"/>
                    </a:cubicBezTo>
                    <a:cubicBezTo>
                      <a:pt x="f33" y="f41"/>
                      <a:pt x="f42" y="f43"/>
                      <a:pt x="f42" y="f44"/>
                    </a:cubicBezTo>
                    <a:cubicBezTo>
                      <a:pt x="f42" y="f45"/>
                      <a:pt x="f17" y="f45"/>
                      <a:pt x="f15" y="f5"/>
                    </a:cubicBezTo>
                    <a:cubicBezTo>
                      <a:pt x="f46" y="f45"/>
                      <a:pt x="f36" y="f5"/>
                      <a:pt x="f36" y="f44"/>
                    </a:cubicBezTo>
                    <a:cubicBezTo>
                      <a:pt x="f36" y="f39"/>
                      <a:pt x="f46" y="f47"/>
                      <a:pt x="f14" y="f39"/>
                    </a:cubicBezTo>
                    <a:cubicBezTo>
                      <a:pt x="f14" y="f38"/>
                      <a:pt x="f37" y="f39"/>
                      <a:pt x="f12" y="f38"/>
                    </a:cubicBezTo>
                    <a:cubicBezTo>
                      <a:pt x="f12" y="f38"/>
                      <a:pt x="f36" y="f38"/>
                      <a:pt x="f37" y="f48"/>
                    </a:cubicBezTo>
                    <a:cubicBezTo>
                      <a:pt x="f12" y="f12"/>
                      <a:pt x="f12" y="f48"/>
                      <a:pt x="f10" y="f36"/>
                    </a:cubicBezTo>
                    <a:cubicBezTo>
                      <a:pt x="f10" y="f36"/>
                      <a:pt x="f14" y="f15"/>
                      <a:pt x="f14" y="f15"/>
                    </a:cubicBezTo>
                    <a:cubicBezTo>
                      <a:pt x="f37" y="f27"/>
                      <a:pt x="f37" y="f27"/>
                      <a:pt x="f37" y="f27"/>
                    </a:cubicBezTo>
                    <a:cubicBezTo>
                      <a:pt x="f49" y="f25"/>
                      <a:pt x="f49" y="f25"/>
                      <a:pt x="f49" y="f25"/>
                    </a:cubicBezTo>
                    <a:cubicBezTo>
                      <a:pt x="f49" y="f50"/>
                      <a:pt x="f5" y="f20"/>
                      <a:pt x="f39" y="f16"/>
                    </a:cubicBezTo>
                    <a:cubicBezTo>
                      <a:pt x="f9" y="f13"/>
                      <a:pt x="f47" y="f51"/>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71" name="Thimpu">
                <a:extLst>
                  <a:ext uri="{FF2B5EF4-FFF2-40B4-BE49-F238E27FC236}">
                    <a16:creationId xmlns:a16="http://schemas.microsoft.com/office/drawing/2014/main" id="{070E9C54-3751-C8A8-49C8-E10F8E393441}"/>
                  </a:ext>
                </a:extLst>
              </p:cNvPr>
              <p:cNvSpPr/>
              <p:nvPr/>
            </p:nvSpPr>
            <p:spPr>
              <a:xfrm>
                <a:off x="8970657" y="3613535"/>
                <a:ext cx="85853" cy="45701"/>
              </a:xfrm>
              <a:custGeom>
                <a:avLst/>
                <a:gdLst>
                  <a:gd name="f0" fmla="val 10800000"/>
                  <a:gd name="f1" fmla="val 5400000"/>
                  <a:gd name="f2" fmla="val 180"/>
                  <a:gd name="f3" fmla="val w"/>
                  <a:gd name="f4" fmla="val h"/>
                  <a:gd name="f5" fmla="val 0"/>
                  <a:gd name="f6" fmla="val 16"/>
                  <a:gd name="f7" fmla="val 9"/>
                  <a:gd name="f8" fmla="val 5"/>
                  <a:gd name="f9" fmla="val 1"/>
                  <a:gd name="f10" fmla="val 2"/>
                  <a:gd name="f11" fmla="val 8"/>
                  <a:gd name="f12" fmla="val 10"/>
                  <a:gd name="f13" fmla="val 11"/>
                  <a:gd name="f14" fmla="val 12"/>
                  <a:gd name="f15" fmla="val 3"/>
                  <a:gd name="f16" fmla="val 13"/>
                  <a:gd name="f17" fmla="val 14"/>
                  <a:gd name="f18" fmla="val 15"/>
                  <a:gd name="f19" fmla="val 6"/>
                  <a:gd name="f20" fmla="val 7"/>
                  <a:gd name="f21" fmla="+- 0 0 -90"/>
                  <a:gd name="f22" fmla="*/ f3 1 16"/>
                  <a:gd name="f23" fmla="*/ f4 1 9"/>
                  <a:gd name="f24" fmla="+- f7 0 f5"/>
                  <a:gd name="f25" fmla="+- f6 0 f5"/>
                  <a:gd name="f26" fmla="*/ f21 f0 1"/>
                  <a:gd name="f27" fmla="*/ f25 1 16"/>
                  <a:gd name="f28" fmla="*/ f24 1 9"/>
                  <a:gd name="f29" fmla="*/ f26 1 f2"/>
                  <a:gd name="f30" fmla="*/ 0 1 f27"/>
                  <a:gd name="f31" fmla="*/ 5 1 f28"/>
                  <a:gd name="f32" fmla="*/ 5 1 f27"/>
                  <a:gd name="f33" fmla="*/ 0 1 f28"/>
                  <a:gd name="f34" fmla="*/ 10 1 f27"/>
                  <a:gd name="f35" fmla="*/ 2 1 f28"/>
                  <a:gd name="f36" fmla="*/ 12 1 f27"/>
                  <a:gd name="f37" fmla="*/ 14 1 f27"/>
                  <a:gd name="f38" fmla="*/ 3 1 f28"/>
                  <a:gd name="f39" fmla="*/ 16 1 f27"/>
                  <a:gd name="f40" fmla="*/ 7 1 f28"/>
                  <a:gd name="f41" fmla="*/ 8 1 f28"/>
                  <a:gd name="f42" fmla="*/ 6 1 f27"/>
                  <a:gd name="f43" fmla="*/ f6 1 f27"/>
                  <a:gd name="f44" fmla="*/ f7 1 f28"/>
                  <a:gd name="f45" fmla="+- f29 0 f1"/>
                  <a:gd name="f46" fmla="*/ f30 f22 1"/>
                  <a:gd name="f47" fmla="*/ f43 f22 1"/>
                  <a:gd name="f48" fmla="*/ f44 f23 1"/>
                  <a:gd name="f49" fmla="*/ f33 f23 1"/>
                  <a:gd name="f50" fmla="*/ f31 f23 1"/>
                  <a:gd name="f51" fmla="*/ f32 f22 1"/>
                  <a:gd name="f52" fmla="*/ f34 f22 1"/>
                  <a:gd name="f53" fmla="*/ f35 f23 1"/>
                  <a:gd name="f54" fmla="*/ f36 f22 1"/>
                  <a:gd name="f55" fmla="*/ f37 f22 1"/>
                  <a:gd name="f56" fmla="*/ f38 f23 1"/>
                  <a:gd name="f57" fmla="*/ f39 f22 1"/>
                  <a:gd name="f58" fmla="*/ f40 f23 1"/>
                  <a:gd name="f59" fmla="*/ f41 f23 1"/>
                  <a:gd name="f60" fmla="*/ f42 f22 1"/>
                </a:gdLst>
                <a:ahLst/>
                <a:cxnLst>
                  <a:cxn ang="3cd4">
                    <a:pos x="hc" y="t"/>
                  </a:cxn>
                  <a:cxn ang="0">
                    <a:pos x="r" y="vc"/>
                  </a:cxn>
                  <a:cxn ang="cd4">
                    <a:pos x="hc" y="b"/>
                  </a:cxn>
                  <a:cxn ang="cd2">
                    <a:pos x="l" y="vc"/>
                  </a:cxn>
                  <a:cxn ang="f45">
                    <a:pos x="f46" y="f50"/>
                  </a:cxn>
                  <a:cxn ang="f45">
                    <a:pos x="f51" y="f49"/>
                  </a:cxn>
                  <a:cxn ang="f45">
                    <a:pos x="f52" y="f53"/>
                  </a:cxn>
                  <a:cxn ang="f45">
                    <a:pos x="f54" y="f53"/>
                  </a:cxn>
                  <a:cxn ang="f45">
                    <a:pos x="f55" y="f56"/>
                  </a:cxn>
                  <a:cxn ang="f45">
                    <a:pos x="f57" y="f58"/>
                  </a:cxn>
                  <a:cxn ang="f45">
                    <a:pos x="f52" y="f59"/>
                  </a:cxn>
                  <a:cxn ang="f45">
                    <a:pos x="f60" y="f58"/>
                  </a:cxn>
                  <a:cxn ang="f45">
                    <a:pos x="f46" y="f50"/>
                  </a:cxn>
                </a:cxnLst>
                <a:rect l="f46" t="f49" r="f47" b="f48"/>
                <a:pathLst>
                  <a:path w="16" h="9">
                    <a:moveTo>
                      <a:pt x="f5" y="f8"/>
                    </a:moveTo>
                    <a:cubicBezTo>
                      <a:pt x="f9" y="f5"/>
                      <a:pt x="f10" y="f5"/>
                      <a:pt x="f8" y="f5"/>
                    </a:cubicBezTo>
                    <a:cubicBezTo>
                      <a:pt x="f11" y="f5"/>
                      <a:pt x="f12" y="f9"/>
                      <a:pt x="f12" y="f10"/>
                    </a:cubicBezTo>
                    <a:cubicBezTo>
                      <a:pt x="f13" y="f10"/>
                      <a:pt x="f13" y="f10"/>
                      <a:pt x="f14" y="f10"/>
                    </a:cubicBezTo>
                    <a:cubicBezTo>
                      <a:pt x="f14" y="f15"/>
                      <a:pt x="f16" y="f15"/>
                      <a:pt x="f17" y="f15"/>
                    </a:cubicBezTo>
                    <a:cubicBezTo>
                      <a:pt x="f6" y="f15"/>
                      <a:pt x="f18" y="f19"/>
                      <a:pt x="f6" y="f20"/>
                    </a:cubicBezTo>
                    <a:cubicBezTo>
                      <a:pt x="f6" y="f11"/>
                      <a:pt x="f13" y="f20"/>
                      <a:pt x="f12" y="f11"/>
                    </a:cubicBezTo>
                    <a:cubicBezTo>
                      <a:pt x="f11" y="f7"/>
                      <a:pt x="f20" y="f11"/>
                      <a:pt x="f19" y="f20"/>
                    </a:cubicBezTo>
                    <a:cubicBezTo>
                      <a:pt x="f8" y="f19"/>
                      <a:pt x="f10" y="f20"/>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72" name="Nepal">
                <a:extLst>
                  <a:ext uri="{FF2B5EF4-FFF2-40B4-BE49-F238E27FC236}">
                    <a16:creationId xmlns:a16="http://schemas.microsoft.com/office/drawing/2014/main" id="{081C6AB5-438F-77EA-26F8-EF8A42A382F3}"/>
                  </a:ext>
                </a:extLst>
              </p:cNvPr>
              <p:cNvSpPr/>
              <p:nvPr/>
            </p:nvSpPr>
            <p:spPr>
              <a:xfrm>
                <a:off x="8737942" y="3569899"/>
                <a:ext cx="228197" cy="122566"/>
              </a:xfrm>
              <a:custGeom>
                <a:avLst/>
                <a:gdLst>
                  <a:gd name="f0" fmla="val 10800000"/>
                  <a:gd name="f1" fmla="val 5400000"/>
                  <a:gd name="f2" fmla="val 180"/>
                  <a:gd name="f3" fmla="val w"/>
                  <a:gd name="f4" fmla="val h"/>
                  <a:gd name="f5" fmla="val 0"/>
                  <a:gd name="f6" fmla="val 43"/>
                  <a:gd name="f7" fmla="val 25"/>
                  <a:gd name="f8" fmla="val 7"/>
                  <a:gd name="f9" fmla="val 1"/>
                  <a:gd name="f10" fmla="val 9"/>
                  <a:gd name="f11" fmla="val 2"/>
                  <a:gd name="f12" fmla="val 10"/>
                  <a:gd name="f13" fmla="val 12"/>
                  <a:gd name="f14" fmla="val 15"/>
                  <a:gd name="f15" fmla="val 5"/>
                  <a:gd name="f16" fmla="val 14"/>
                  <a:gd name="f17" fmla="val 18"/>
                  <a:gd name="f18" fmla="val 4"/>
                  <a:gd name="f19" fmla="val 24"/>
                  <a:gd name="f20" fmla="val 6"/>
                  <a:gd name="f21" fmla="val 26"/>
                  <a:gd name="f22" fmla="val 28"/>
                  <a:gd name="f23" fmla="val 29"/>
                  <a:gd name="f24" fmla="val 8"/>
                  <a:gd name="f25" fmla="val 30"/>
                  <a:gd name="f26" fmla="val 11"/>
                  <a:gd name="f27" fmla="val 31"/>
                  <a:gd name="f28" fmla="val 13"/>
                  <a:gd name="f29" fmla="val 34"/>
                  <a:gd name="f30" fmla="val 41"/>
                  <a:gd name="f31" fmla="val 16"/>
                  <a:gd name="f32" fmla="val 37"/>
                  <a:gd name="f33" fmla="val 17"/>
                  <a:gd name="f34" fmla="val 39"/>
                  <a:gd name="f35" fmla="val 19"/>
                  <a:gd name="f36" fmla="val 40"/>
                  <a:gd name="f37" fmla="val 21"/>
                  <a:gd name="f38" fmla="val 38"/>
                  <a:gd name="f39" fmla="val 35"/>
                  <a:gd name="f40" fmla="val 36"/>
                  <a:gd name="f41" fmla="val 32"/>
                  <a:gd name="f42" fmla="val 33"/>
                  <a:gd name="f43" fmla="val 23"/>
                  <a:gd name="f44" fmla="val 27"/>
                  <a:gd name="f45" fmla="val 22"/>
                  <a:gd name="f46" fmla="val 20"/>
                  <a:gd name="f47" fmla="val 3"/>
                  <a:gd name="f48" fmla="+- 0 0 -90"/>
                  <a:gd name="f49" fmla="*/ f3 1 43"/>
                  <a:gd name="f50" fmla="*/ f4 1 25"/>
                  <a:gd name="f51" fmla="+- f7 0 f5"/>
                  <a:gd name="f52" fmla="+- f6 0 f5"/>
                  <a:gd name="f53" fmla="*/ f48 f0 1"/>
                  <a:gd name="f54" fmla="*/ f52 1 43"/>
                  <a:gd name="f55" fmla="*/ f51 1 25"/>
                  <a:gd name="f56" fmla="*/ f53 1 f2"/>
                  <a:gd name="f57" fmla="*/ 7 1 f54"/>
                  <a:gd name="f58" fmla="*/ 1 1 f55"/>
                  <a:gd name="f59" fmla="*/ 12 1 f54"/>
                  <a:gd name="f60" fmla="*/ 2 1 f55"/>
                  <a:gd name="f61" fmla="*/ 18 1 f54"/>
                  <a:gd name="f62" fmla="*/ 4 1 f55"/>
                  <a:gd name="f63" fmla="*/ 26 1 f54"/>
                  <a:gd name="f64" fmla="*/ 9 1 f55"/>
                  <a:gd name="f65" fmla="*/ 30 1 f54"/>
                  <a:gd name="f66" fmla="*/ 11 1 f55"/>
                  <a:gd name="f67" fmla="*/ 41 1 f54"/>
                  <a:gd name="f68" fmla="*/ 13 1 f55"/>
                  <a:gd name="f69" fmla="*/ 39 1 f54"/>
                  <a:gd name="f70" fmla="*/ 19 1 f55"/>
                  <a:gd name="f71" fmla="*/ 38 1 f54"/>
                  <a:gd name="f72" fmla="*/ 24 1 f55"/>
                  <a:gd name="f73" fmla="*/ 34 1 f54"/>
                  <a:gd name="f74" fmla="*/ 25 1 f55"/>
                  <a:gd name="f75" fmla="*/ 23 1 f55"/>
                  <a:gd name="f76" fmla="*/ 27 1 f54"/>
                  <a:gd name="f77" fmla="*/ 22 1 f55"/>
                  <a:gd name="f78" fmla="*/ 24 1 f54"/>
                  <a:gd name="f79" fmla="*/ 18 1 f55"/>
                  <a:gd name="f80" fmla="*/ 14 1 f54"/>
                  <a:gd name="f81" fmla="*/ 13 1 f54"/>
                  <a:gd name="f82" fmla="*/ 16 1 f55"/>
                  <a:gd name="f83" fmla="*/ 2 1 f54"/>
                  <a:gd name="f84" fmla="*/ 5 1 f54"/>
                  <a:gd name="f85" fmla="*/ 6 1 f55"/>
                  <a:gd name="f86" fmla="*/ 3 1 f55"/>
                  <a:gd name="f87" fmla="*/ 0 1 f54"/>
                  <a:gd name="f88" fmla="*/ f6 1 f54"/>
                  <a:gd name="f89" fmla="*/ 0 1 f55"/>
                  <a:gd name="f90" fmla="*/ f7 1 f55"/>
                  <a:gd name="f91" fmla="+- f56 0 f1"/>
                  <a:gd name="f92" fmla="*/ f87 f49 1"/>
                  <a:gd name="f93" fmla="*/ f88 f49 1"/>
                  <a:gd name="f94" fmla="*/ f90 f50 1"/>
                  <a:gd name="f95" fmla="*/ f89 f50 1"/>
                  <a:gd name="f96" fmla="*/ f57 f49 1"/>
                  <a:gd name="f97" fmla="*/ f58 f50 1"/>
                  <a:gd name="f98" fmla="*/ f59 f49 1"/>
                  <a:gd name="f99" fmla="*/ f60 f50 1"/>
                  <a:gd name="f100" fmla="*/ f61 f49 1"/>
                  <a:gd name="f101" fmla="*/ f62 f50 1"/>
                  <a:gd name="f102" fmla="*/ f63 f49 1"/>
                  <a:gd name="f103" fmla="*/ f64 f50 1"/>
                  <a:gd name="f104" fmla="*/ f65 f49 1"/>
                  <a:gd name="f105" fmla="*/ f66 f50 1"/>
                  <a:gd name="f106" fmla="*/ f67 f49 1"/>
                  <a:gd name="f107" fmla="*/ f68 f50 1"/>
                  <a:gd name="f108" fmla="*/ f69 f49 1"/>
                  <a:gd name="f109" fmla="*/ f70 f50 1"/>
                  <a:gd name="f110" fmla="*/ f71 f49 1"/>
                  <a:gd name="f111" fmla="*/ f72 f50 1"/>
                  <a:gd name="f112" fmla="*/ f73 f49 1"/>
                  <a:gd name="f113" fmla="*/ f74 f50 1"/>
                  <a:gd name="f114" fmla="*/ f75 f50 1"/>
                  <a:gd name="f115" fmla="*/ f76 f49 1"/>
                  <a:gd name="f116" fmla="*/ f77 f50 1"/>
                  <a:gd name="f117" fmla="*/ f78 f49 1"/>
                  <a:gd name="f118" fmla="*/ f79 f50 1"/>
                  <a:gd name="f119" fmla="*/ f80 f49 1"/>
                  <a:gd name="f120" fmla="*/ f81 f49 1"/>
                  <a:gd name="f121" fmla="*/ f82 f50 1"/>
                  <a:gd name="f122" fmla="*/ f83 f49 1"/>
                  <a:gd name="f123" fmla="*/ f84 f49 1"/>
                  <a:gd name="f124" fmla="*/ f85 f50 1"/>
                  <a:gd name="f125" fmla="*/ f86 f50 1"/>
                </a:gdLst>
                <a:ahLst/>
                <a:cxnLst>
                  <a:cxn ang="3cd4">
                    <a:pos x="hc" y="t"/>
                  </a:cxn>
                  <a:cxn ang="0">
                    <a:pos x="r" y="vc"/>
                  </a:cxn>
                  <a:cxn ang="cd4">
                    <a:pos x="hc" y="b"/>
                  </a:cxn>
                  <a:cxn ang="cd2">
                    <a:pos x="l" y="vc"/>
                  </a:cxn>
                  <a:cxn ang="f91">
                    <a:pos x="f96" y="f97"/>
                  </a:cxn>
                  <a:cxn ang="f91">
                    <a:pos x="f98" y="f99"/>
                  </a:cxn>
                  <a:cxn ang="f91">
                    <a:pos x="f100" y="f101"/>
                  </a:cxn>
                  <a:cxn ang="f91">
                    <a:pos x="f102" y="f103"/>
                  </a:cxn>
                  <a:cxn ang="f91">
                    <a:pos x="f104" y="f105"/>
                  </a:cxn>
                  <a:cxn ang="f91">
                    <a:pos x="f106" y="f107"/>
                  </a:cxn>
                  <a:cxn ang="f91">
                    <a:pos x="f108" y="f109"/>
                  </a:cxn>
                  <a:cxn ang="f91">
                    <a:pos x="f110" y="f111"/>
                  </a:cxn>
                  <a:cxn ang="f91">
                    <a:pos x="f112" y="f113"/>
                  </a:cxn>
                  <a:cxn ang="f91">
                    <a:pos x="f104" y="f114"/>
                  </a:cxn>
                  <a:cxn ang="f91">
                    <a:pos x="f115" y="f116"/>
                  </a:cxn>
                  <a:cxn ang="f91">
                    <a:pos x="f117" y="f109"/>
                  </a:cxn>
                  <a:cxn ang="f91">
                    <a:pos x="f100" y="f118"/>
                  </a:cxn>
                  <a:cxn ang="f91">
                    <a:pos x="f119" y="f118"/>
                  </a:cxn>
                  <a:cxn ang="f91">
                    <a:pos x="f120" y="f121"/>
                  </a:cxn>
                  <a:cxn ang="f91">
                    <a:pos x="f96" y="f107"/>
                  </a:cxn>
                  <a:cxn ang="f91">
                    <a:pos x="f122" y="f105"/>
                  </a:cxn>
                  <a:cxn ang="f91">
                    <a:pos x="f123" y="f124"/>
                  </a:cxn>
                  <a:cxn ang="f91">
                    <a:pos x="f123" y="f125"/>
                  </a:cxn>
                  <a:cxn ang="f91">
                    <a:pos x="f96" y="f97"/>
                  </a:cxn>
                </a:cxnLst>
                <a:rect l="f92" t="f95" r="f93" b="f94"/>
                <a:pathLst>
                  <a:path w="43" h="25">
                    <a:moveTo>
                      <a:pt x="f8" y="f9"/>
                    </a:moveTo>
                    <a:cubicBezTo>
                      <a:pt x="f10" y="f11"/>
                      <a:pt x="f12" y="f9"/>
                      <a:pt x="f13" y="f11"/>
                    </a:cubicBezTo>
                    <a:cubicBezTo>
                      <a:pt x="f14" y="f15"/>
                      <a:pt x="f16" y="f5"/>
                      <a:pt x="f17" y="f18"/>
                    </a:cubicBezTo>
                    <a:cubicBezTo>
                      <a:pt x="f19" y="f10"/>
                      <a:pt x="f7" y="f20"/>
                      <a:pt x="f21" y="f10"/>
                    </a:cubicBezTo>
                    <a:cubicBezTo>
                      <a:pt x="f22" y="f13"/>
                      <a:pt x="f23" y="f24"/>
                      <a:pt x="f25" y="f26"/>
                    </a:cubicBezTo>
                    <a:cubicBezTo>
                      <a:pt x="f27" y="f28"/>
                      <a:pt x="f29" y="f10"/>
                      <a:pt x="f30" y="f28"/>
                    </a:cubicBezTo>
                    <a:cubicBezTo>
                      <a:pt x="f6" y="f31"/>
                      <a:pt x="f32" y="f33"/>
                      <a:pt x="f34" y="f35"/>
                    </a:cubicBezTo>
                    <a:cubicBezTo>
                      <a:pt x="f36" y="f37"/>
                      <a:pt x="f34" y="f19"/>
                      <a:pt x="f38" y="f19"/>
                    </a:cubicBezTo>
                    <a:cubicBezTo>
                      <a:pt x="f39" y="f7"/>
                      <a:pt x="f40" y="f19"/>
                      <a:pt x="f29" y="f7"/>
                    </a:cubicBezTo>
                    <a:cubicBezTo>
                      <a:pt x="f41" y="f7"/>
                      <a:pt x="f42" y="f43"/>
                      <a:pt x="f25" y="f43"/>
                    </a:cubicBezTo>
                    <a:cubicBezTo>
                      <a:pt x="f44" y="f19"/>
                      <a:pt x="f22" y="f37"/>
                      <a:pt x="f44" y="f45"/>
                    </a:cubicBezTo>
                    <a:cubicBezTo>
                      <a:pt x="f7" y="f45"/>
                      <a:pt x="f44" y="f46"/>
                      <a:pt x="f19" y="f35"/>
                    </a:cubicBezTo>
                    <a:cubicBezTo>
                      <a:pt x="f45" y="f17"/>
                      <a:pt x="f17" y="f33"/>
                      <a:pt x="f17" y="f17"/>
                    </a:cubicBezTo>
                    <a:cubicBezTo>
                      <a:pt x="f17" y="f35"/>
                      <a:pt x="f31" y="f17"/>
                      <a:pt x="f16" y="f17"/>
                    </a:cubicBezTo>
                    <a:cubicBezTo>
                      <a:pt x="f28" y="f17"/>
                      <a:pt x="f14" y="f33"/>
                      <a:pt x="f28" y="f31"/>
                    </a:cubicBezTo>
                    <a:cubicBezTo>
                      <a:pt x="f13" y="f31"/>
                      <a:pt x="f10" y="f14"/>
                      <a:pt x="f8" y="f28"/>
                    </a:cubicBezTo>
                    <a:cubicBezTo>
                      <a:pt x="f15" y="f26"/>
                      <a:pt x="f15" y="f13"/>
                      <a:pt x="f11" y="f26"/>
                    </a:cubicBezTo>
                    <a:cubicBezTo>
                      <a:pt x="f5" y="f12"/>
                      <a:pt x="f47" y="f10"/>
                      <a:pt x="f15" y="f20"/>
                    </a:cubicBezTo>
                    <a:cubicBezTo>
                      <a:pt x="f20" y="f18"/>
                      <a:pt x="f15" y="f15"/>
                      <a:pt x="f15" y="f47"/>
                    </a:cubicBezTo>
                    <a:cubicBezTo>
                      <a:pt x="f20" y="f11"/>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73" name="Bangladesh">
                <a:extLst>
                  <a:ext uri="{FF2B5EF4-FFF2-40B4-BE49-F238E27FC236}">
                    <a16:creationId xmlns:a16="http://schemas.microsoft.com/office/drawing/2014/main" id="{EF3D1A2E-FFD1-985E-F75F-9683DC2D9328}"/>
                  </a:ext>
                </a:extLst>
              </p:cNvPr>
              <p:cNvSpPr/>
              <p:nvPr/>
            </p:nvSpPr>
            <p:spPr>
              <a:xfrm>
                <a:off x="8945803" y="3653000"/>
                <a:ext cx="153637" cy="201515"/>
              </a:xfrm>
              <a:custGeom>
                <a:avLst/>
                <a:gdLst>
                  <a:gd name="f0" fmla="val 10800000"/>
                  <a:gd name="f1" fmla="val 5400000"/>
                  <a:gd name="f2" fmla="val 180"/>
                  <a:gd name="f3" fmla="val w"/>
                  <a:gd name="f4" fmla="val h"/>
                  <a:gd name="f5" fmla="val 0"/>
                  <a:gd name="f6" fmla="val 29"/>
                  <a:gd name="f7" fmla="val 41"/>
                  <a:gd name="f8" fmla="val 26"/>
                  <a:gd name="f9" fmla="val 37"/>
                  <a:gd name="f10" fmla="val 28"/>
                  <a:gd name="f11" fmla="val 38"/>
                  <a:gd name="f12" fmla="val 27"/>
                  <a:gd name="f13" fmla="val 36"/>
                  <a:gd name="f14" fmla="val 34"/>
                  <a:gd name="f15" fmla="val 35"/>
                  <a:gd name="f16" fmla="val 24"/>
                  <a:gd name="f17" fmla="val 23"/>
                  <a:gd name="f18" fmla="val 22"/>
                  <a:gd name="f19" fmla="val 21"/>
                  <a:gd name="f20" fmla="val 20"/>
                  <a:gd name="f21" fmla="val 19"/>
                  <a:gd name="f22" fmla="val 17"/>
                  <a:gd name="f23" fmla="val 25"/>
                  <a:gd name="f24" fmla="val 18"/>
                  <a:gd name="f25" fmla="val 16"/>
                  <a:gd name="f26" fmla="val 15"/>
                  <a:gd name="f27" fmla="val 14"/>
                  <a:gd name="f28" fmla="val 12"/>
                  <a:gd name="f29" fmla="val 13"/>
                  <a:gd name="f30" fmla="val 10"/>
                  <a:gd name="f31" fmla="val 11"/>
                  <a:gd name="f32" fmla="val 4"/>
                  <a:gd name="f33" fmla="val 8"/>
                  <a:gd name="f34" fmla="val 6"/>
                  <a:gd name="f35" fmla="val 7"/>
                  <a:gd name="f36" fmla="val 2"/>
                  <a:gd name="f37" fmla="val 3"/>
                  <a:gd name="f38" fmla="val 5"/>
                  <a:gd name="f39" fmla="val 9"/>
                  <a:gd name="f40" fmla="val 33"/>
                  <a:gd name="f41" fmla="val 32"/>
                  <a:gd name="f42" fmla="val 30"/>
                  <a:gd name="f43" fmla="val 39"/>
                  <a:gd name="f44" fmla="+- 0 0 -90"/>
                  <a:gd name="f45" fmla="*/ f3 1 29"/>
                  <a:gd name="f46" fmla="*/ f4 1 41"/>
                  <a:gd name="f47" fmla="+- f7 0 f5"/>
                  <a:gd name="f48" fmla="+- f6 0 f5"/>
                  <a:gd name="f49" fmla="*/ f44 f0 1"/>
                  <a:gd name="f50" fmla="*/ f48 1 29"/>
                  <a:gd name="f51" fmla="*/ f47 1 41"/>
                  <a:gd name="f52" fmla="*/ f49 1 f2"/>
                  <a:gd name="f53" fmla="*/ 26 1 f50"/>
                  <a:gd name="f54" fmla="*/ 41 1 f51"/>
                  <a:gd name="f55" fmla="*/ 28 1 f50"/>
                  <a:gd name="f56" fmla="*/ 38 1 f51"/>
                  <a:gd name="f57" fmla="*/ 29 1 f50"/>
                  <a:gd name="f58" fmla="*/ 35 1 f51"/>
                  <a:gd name="f59" fmla="*/ 24 1 f50"/>
                  <a:gd name="f60" fmla="*/ 24 1 f51"/>
                  <a:gd name="f61" fmla="*/ 22 1 f50"/>
                  <a:gd name="f62" fmla="*/ 21 1 f50"/>
                  <a:gd name="f63" fmla="*/ 19 1 f50"/>
                  <a:gd name="f64" fmla="*/ 22 1 f51"/>
                  <a:gd name="f65" fmla="*/ 18 1 f51"/>
                  <a:gd name="f66" fmla="*/ 14 1 f51"/>
                  <a:gd name="f67" fmla="*/ 14 1 f50"/>
                  <a:gd name="f68" fmla="*/ 13 1 f51"/>
                  <a:gd name="f69" fmla="*/ 8 1 f50"/>
                  <a:gd name="f70" fmla="*/ 6 1 f51"/>
                  <a:gd name="f71" fmla="*/ 7 1 f50"/>
                  <a:gd name="f72" fmla="*/ 4 1 f51"/>
                  <a:gd name="f73" fmla="*/ 4 1 f50"/>
                  <a:gd name="f74" fmla="*/ 2 1 f51"/>
                  <a:gd name="f75" fmla="*/ 3 1 f50"/>
                  <a:gd name="f76" fmla="*/ 5 1 f51"/>
                  <a:gd name="f77" fmla="*/ 0 1 f50"/>
                  <a:gd name="f78" fmla="*/ 7 1 f51"/>
                  <a:gd name="f79" fmla="*/ 12 1 f51"/>
                  <a:gd name="f80" fmla="*/ 15 1 f51"/>
                  <a:gd name="f81" fmla="*/ 9 1 f50"/>
                  <a:gd name="f82" fmla="*/ 25 1 f51"/>
                  <a:gd name="f83" fmla="*/ 11 1 f50"/>
                  <a:gd name="f84" fmla="*/ 34 1 f51"/>
                  <a:gd name="f85" fmla="*/ 13 1 f50"/>
                  <a:gd name="f86" fmla="*/ 32 1 f51"/>
                  <a:gd name="f87" fmla="*/ 16 1 f50"/>
                  <a:gd name="f88" fmla="*/ 33 1 f51"/>
                  <a:gd name="f89" fmla="*/ 17 1 f50"/>
                  <a:gd name="f90" fmla="*/ 18 1 f50"/>
                  <a:gd name="f91" fmla="*/ 30 1 f51"/>
                  <a:gd name="f92" fmla="*/ 28 1 f51"/>
                  <a:gd name="f93" fmla="*/ 27 1 f51"/>
                  <a:gd name="f94" fmla="*/ 26 1 f51"/>
                  <a:gd name="f95" fmla="*/ 29 1 f51"/>
                  <a:gd name="f96" fmla="*/ 37 1 f51"/>
                  <a:gd name="f97" fmla="*/ f6 1 f50"/>
                  <a:gd name="f98" fmla="*/ 0 1 f51"/>
                  <a:gd name="f99" fmla="*/ f7 1 f51"/>
                  <a:gd name="f100" fmla="+- f52 0 f1"/>
                  <a:gd name="f101" fmla="*/ f77 f45 1"/>
                  <a:gd name="f102" fmla="*/ f97 f45 1"/>
                  <a:gd name="f103" fmla="*/ f99 f46 1"/>
                  <a:gd name="f104" fmla="*/ f98 f46 1"/>
                  <a:gd name="f105" fmla="*/ f53 f45 1"/>
                  <a:gd name="f106" fmla="*/ f54 f46 1"/>
                  <a:gd name="f107" fmla="*/ f55 f45 1"/>
                  <a:gd name="f108" fmla="*/ f56 f46 1"/>
                  <a:gd name="f109" fmla="*/ f57 f45 1"/>
                  <a:gd name="f110" fmla="*/ f58 f46 1"/>
                  <a:gd name="f111" fmla="*/ f59 f45 1"/>
                  <a:gd name="f112" fmla="*/ f60 f46 1"/>
                  <a:gd name="f113" fmla="*/ f61 f45 1"/>
                  <a:gd name="f114" fmla="*/ f62 f45 1"/>
                  <a:gd name="f115" fmla="*/ f63 f45 1"/>
                  <a:gd name="f116" fmla="*/ f64 f46 1"/>
                  <a:gd name="f117" fmla="*/ f65 f46 1"/>
                  <a:gd name="f118" fmla="*/ f66 f46 1"/>
                  <a:gd name="f119" fmla="*/ f67 f45 1"/>
                  <a:gd name="f120" fmla="*/ f68 f46 1"/>
                  <a:gd name="f121" fmla="*/ f69 f45 1"/>
                  <a:gd name="f122" fmla="*/ f70 f46 1"/>
                  <a:gd name="f123" fmla="*/ f71 f45 1"/>
                  <a:gd name="f124" fmla="*/ f72 f46 1"/>
                  <a:gd name="f125" fmla="*/ f73 f45 1"/>
                  <a:gd name="f126" fmla="*/ f74 f46 1"/>
                  <a:gd name="f127" fmla="*/ f75 f45 1"/>
                  <a:gd name="f128" fmla="*/ f76 f46 1"/>
                  <a:gd name="f129" fmla="*/ f78 f46 1"/>
                  <a:gd name="f130" fmla="*/ f79 f46 1"/>
                  <a:gd name="f131" fmla="*/ f80 f46 1"/>
                  <a:gd name="f132" fmla="*/ f81 f45 1"/>
                  <a:gd name="f133" fmla="*/ f82 f46 1"/>
                  <a:gd name="f134" fmla="*/ f83 f45 1"/>
                  <a:gd name="f135" fmla="*/ f84 f46 1"/>
                  <a:gd name="f136" fmla="*/ f85 f45 1"/>
                  <a:gd name="f137" fmla="*/ f86 f46 1"/>
                  <a:gd name="f138" fmla="*/ f87 f45 1"/>
                  <a:gd name="f139" fmla="*/ f88 f46 1"/>
                  <a:gd name="f140" fmla="*/ f89 f45 1"/>
                  <a:gd name="f141" fmla="*/ f90 f45 1"/>
                  <a:gd name="f142" fmla="*/ f91 f46 1"/>
                  <a:gd name="f143" fmla="*/ f92 f46 1"/>
                  <a:gd name="f144" fmla="*/ f93 f46 1"/>
                  <a:gd name="f145" fmla="*/ f94 f46 1"/>
                  <a:gd name="f146" fmla="*/ f95 f46 1"/>
                  <a:gd name="f147" fmla="*/ f96 f46 1"/>
                </a:gdLst>
                <a:ahLst/>
                <a:cxnLst>
                  <a:cxn ang="3cd4">
                    <a:pos x="hc" y="t"/>
                  </a:cxn>
                  <a:cxn ang="0">
                    <a:pos x="r" y="vc"/>
                  </a:cxn>
                  <a:cxn ang="cd4">
                    <a:pos x="hc" y="b"/>
                  </a:cxn>
                  <a:cxn ang="cd2">
                    <a:pos x="l" y="vc"/>
                  </a:cxn>
                  <a:cxn ang="f100">
                    <a:pos x="f105" y="f106"/>
                  </a:cxn>
                  <a:cxn ang="f100">
                    <a:pos x="f107" y="f108"/>
                  </a:cxn>
                  <a:cxn ang="f100">
                    <a:pos x="f109" y="f110"/>
                  </a:cxn>
                  <a:cxn ang="f100">
                    <a:pos x="f111" y="f112"/>
                  </a:cxn>
                  <a:cxn ang="f100">
                    <a:pos x="f113" y="f112"/>
                  </a:cxn>
                  <a:cxn ang="f100">
                    <a:pos x="f114" y="f112"/>
                  </a:cxn>
                  <a:cxn ang="f100">
                    <a:pos x="f115" y="f116"/>
                  </a:cxn>
                  <a:cxn ang="f100">
                    <a:pos x="f111" y="f117"/>
                  </a:cxn>
                  <a:cxn ang="f100">
                    <a:pos x="f105" y="f118"/>
                  </a:cxn>
                  <a:cxn ang="f100">
                    <a:pos x="f119" y="f120"/>
                  </a:cxn>
                  <a:cxn ang="f100">
                    <a:pos x="f121" y="f122"/>
                  </a:cxn>
                  <a:cxn ang="f100">
                    <a:pos x="f123" y="f124"/>
                  </a:cxn>
                  <a:cxn ang="f100">
                    <a:pos x="f125" y="f126"/>
                  </a:cxn>
                  <a:cxn ang="f100">
                    <a:pos x="f127" y="f128"/>
                  </a:cxn>
                  <a:cxn ang="f100">
                    <a:pos x="f101" y="f129"/>
                  </a:cxn>
                  <a:cxn ang="f100">
                    <a:pos x="f123" y="f130"/>
                  </a:cxn>
                  <a:cxn ang="f100">
                    <a:pos x="f125" y="f131"/>
                  </a:cxn>
                  <a:cxn ang="f100">
                    <a:pos x="f132" y="f116"/>
                  </a:cxn>
                  <a:cxn ang="f100">
                    <a:pos x="f132" y="f133"/>
                  </a:cxn>
                  <a:cxn ang="f100">
                    <a:pos x="f134" y="f135"/>
                  </a:cxn>
                  <a:cxn ang="f100">
                    <a:pos x="f134" y="f135"/>
                  </a:cxn>
                  <a:cxn ang="f100">
                    <a:pos x="f136" y="f135"/>
                  </a:cxn>
                  <a:cxn ang="f100">
                    <a:pos x="f119" y="f135"/>
                  </a:cxn>
                  <a:cxn ang="f100">
                    <a:pos x="f119" y="f137"/>
                  </a:cxn>
                  <a:cxn ang="f100">
                    <a:pos x="f138" y="f139"/>
                  </a:cxn>
                  <a:cxn ang="f100">
                    <a:pos x="f140" y="f137"/>
                  </a:cxn>
                  <a:cxn ang="f100">
                    <a:pos x="f141" y="f142"/>
                  </a:cxn>
                  <a:cxn ang="f100">
                    <a:pos x="f140" y="f143"/>
                  </a:cxn>
                  <a:cxn ang="f100">
                    <a:pos x="f138" y="f144"/>
                  </a:cxn>
                  <a:cxn ang="f100">
                    <a:pos x="f140" y="f145"/>
                  </a:cxn>
                  <a:cxn ang="f100">
                    <a:pos x="f114" y="f146"/>
                  </a:cxn>
                  <a:cxn ang="f100">
                    <a:pos x="f111" y="f147"/>
                  </a:cxn>
                  <a:cxn ang="f100">
                    <a:pos x="f105" y="f106"/>
                  </a:cxn>
                </a:cxnLst>
                <a:rect l="f101" t="f104" r="f102" b="f103"/>
                <a:pathLst>
                  <a:path w="29" h="41">
                    <a:moveTo>
                      <a:pt x="f8" y="f7"/>
                    </a:moveTo>
                    <a:cubicBezTo>
                      <a:pt x="f8" y="f9"/>
                      <a:pt x="f10" y="f7"/>
                      <a:pt x="f10" y="f11"/>
                    </a:cubicBezTo>
                    <a:cubicBezTo>
                      <a:pt x="f12" y="f13"/>
                      <a:pt x="f12" y="f14"/>
                      <a:pt x="f6" y="f15"/>
                    </a:cubicBezTo>
                    <a:cubicBezTo>
                      <a:pt x="f12" y="f14"/>
                      <a:pt x="f8" y="f8"/>
                      <a:pt x="f16" y="f16"/>
                    </a:cubicBezTo>
                    <a:cubicBezTo>
                      <a:pt x="f17" y="f18"/>
                      <a:pt x="f17" y="f16"/>
                      <a:pt x="f18" y="f16"/>
                    </a:cubicBezTo>
                    <a:cubicBezTo>
                      <a:pt x="f19" y="f17"/>
                      <a:pt x="f18" y="f8"/>
                      <a:pt x="f19" y="f16"/>
                    </a:cubicBezTo>
                    <a:cubicBezTo>
                      <a:pt x="f20" y="f17"/>
                      <a:pt x="f21" y="f16"/>
                      <a:pt x="f21" y="f18"/>
                    </a:cubicBezTo>
                    <a:cubicBezTo>
                      <a:pt x="f21" y="f22"/>
                      <a:pt x="f23" y="f20"/>
                      <a:pt x="f16" y="f24"/>
                    </a:cubicBezTo>
                    <a:cubicBezTo>
                      <a:pt x="f16" y="f25"/>
                      <a:pt x="f8" y="f26"/>
                      <a:pt x="f8" y="f27"/>
                    </a:cubicBezTo>
                    <a:cubicBezTo>
                      <a:pt x="f16" y="f28"/>
                      <a:pt x="f24" y="f26"/>
                      <a:pt x="f27" y="f29"/>
                    </a:cubicBezTo>
                    <a:cubicBezTo>
                      <a:pt x="f30" y="f31"/>
                      <a:pt x="f30" y="f32"/>
                      <a:pt x="f33" y="f34"/>
                    </a:cubicBezTo>
                    <a:cubicBezTo>
                      <a:pt x="f35" y="f33"/>
                      <a:pt x="f33" y="f34"/>
                      <a:pt x="f35" y="f32"/>
                    </a:cubicBezTo>
                    <a:cubicBezTo>
                      <a:pt x="f34" y="f36"/>
                      <a:pt x="f35" y="f30"/>
                      <a:pt x="f32" y="f36"/>
                    </a:cubicBezTo>
                    <a:cubicBezTo>
                      <a:pt x="f32" y="f5"/>
                      <a:pt x="f32" y="f37"/>
                      <a:pt x="f37" y="f38"/>
                    </a:cubicBezTo>
                    <a:cubicBezTo>
                      <a:pt x="f37" y="f35"/>
                      <a:pt x="f5" y="f35"/>
                      <a:pt x="f5" y="f35"/>
                    </a:cubicBezTo>
                    <a:cubicBezTo>
                      <a:pt x="f5" y="f33"/>
                      <a:pt x="f35" y="f30"/>
                      <a:pt x="f35" y="f28"/>
                    </a:cubicBezTo>
                    <a:cubicBezTo>
                      <a:pt x="f34" y="f29"/>
                      <a:pt x="f38" y="f28"/>
                      <a:pt x="f32" y="f26"/>
                    </a:cubicBezTo>
                    <a:cubicBezTo>
                      <a:pt x="f32" y="f21"/>
                      <a:pt x="f39" y="f21"/>
                      <a:pt x="f39" y="f18"/>
                    </a:cubicBezTo>
                    <a:cubicBezTo>
                      <a:pt x="f33" y="f23"/>
                      <a:pt x="f30" y="f16"/>
                      <a:pt x="f39" y="f23"/>
                    </a:cubicBezTo>
                    <a:cubicBezTo>
                      <a:pt x="f35" y="f10"/>
                      <a:pt x="f31" y="f8"/>
                      <a:pt x="f31" y="f14"/>
                    </a:cubicBezTo>
                    <a:cubicBezTo>
                      <a:pt x="f31" y="f14"/>
                      <a:pt x="f31" y="f14"/>
                      <a:pt x="f31" y="f14"/>
                    </a:cubicBezTo>
                    <a:cubicBezTo>
                      <a:pt x="f28" y="f13"/>
                      <a:pt x="f28" y="f40"/>
                      <a:pt x="f29" y="f14"/>
                    </a:cubicBezTo>
                    <a:cubicBezTo>
                      <a:pt x="f29" y="f15"/>
                      <a:pt x="f29" y="f40"/>
                      <a:pt x="f27" y="f14"/>
                    </a:cubicBezTo>
                    <a:cubicBezTo>
                      <a:pt x="f26" y="f15"/>
                      <a:pt x="f27" y="f41"/>
                      <a:pt x="f27" y="f41"/>
                    </a:cubicBezTo>
                    <a:cubicBezTo>
                      <a:pt x="f27" y="f41"/>
                      <a:pt x="f27" y="f41"/>
                      <a:pt x="f25" y="f40"/>
                    </a:cubicBezTo>
                    <a:cubicBezTo>
                      <a:pt x="f22" y="f15"/>
                      <a:pt x="f25" y="f41"/>
                      <a:pt x="f22" y="f41"/>
                    </a:cubicBezTo>
                    <a:cubicBezTo>
                      <a:pt x="f24" y="f41"/>
                      <a:pt x="f24" y="f42"/>
                      <a:pt x="f24" y="f42"/>
                    </a:cubicBezTo>
                    <a:cubicBezTo>
                      <a:pt x="f22" y="f42"/>
                      <a:pt x="f21" y="f6"/>
                      <a:pt x="f22" y="f10"/>
                    </a:cubicBezTo>
                    <a:cubicBezTo>
                      <a:pt x="f22" y="f10"/>
                      <a:pt x="f22" y="f10"/>
                      <a:pt x="f25" y="f12"/>
                    </a:cubicBezTo>
                    <a:cubicBezTo>
                      <a:pt x="f24" y="f10"/>
                      <a:pt x="f22" y="f12"/>
                      <a:pt x="f22" y="f8"/>
                    </a:cubicBezTo>
                    <a:cubicBezTo>
                      <a:pt x="f24" y="f6"/>
                      <a:pt x="f20" y="f6"/>
                      <a:pt x="f19" y="f6"/>
                    </a:cubicBezTo>
                    <a:cubicBezTo>
                      <a:pt x="f24" y="f6"/>
                      <a:pt x="f17" y="f40"/>
                      <a:pt x="f16" y="f9"/>
                    </a:cubicBezTo>
                    <a:cubicBezTo>
                      <a:pt x="f16" y="f43"/>
                      <a:pt x="f8"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74" name="South Korea">
                <a:extLst>
                  <a:ext uri="{FF2B5EF4-FFF2-40B4-BE49-F238E27FC236}">
                    <a16:creationId xmlns:a16="http://schemas.microsoft.com/office/drawing/2014/main" id="{518CB001-C758-4956-CBFC-28101625341D}"/>
                  </a:ext>
                </a:extLst>
              </p:cNvPr>
              <p:cNvSpPr/>
              <p:nvPr/>
            </p:nvSpPr>
            <p:spPr>
              <a:xfrm>
                <a:off x="9741094" y="3314379"/>
                <a:ext cx="99413" cy="137114"/>
              </a:xfrm>
              <a:custGeom>
                <a:avLst/>
                <a:gdLst>
                  <a:gd name="f0" fmla="val 10800000"/>
                  <a:gd name="f1" fmla="val 5400000"/>
                  <a:gd name="f2" fmla="val 180"/>
                  <a:gd name="f3" fmla="val w"/>
                  <a:gd name="f4" fmla="val h"/>
                  <a:gd name="f5" fmla="val 0"/>
                  <a:gd name="f6" fmla="val 19"/>
                  <a:gd name="f7" fmla="val 28"/>
                  <a:gd name="f8" fmla="val 5"/>
                  <a:gd name="f9" fmla="val 6"/>
                  <a:gd name="f10" fmla="val 7"/>
                  <a:gd name="f11" fmla="val 1"/>
                  <a:gd name="f12" fmla="val 2"/>
                  <a:gd name="f13" fmla="val 8"/>
                  <a:gd name="f14" fmla="val 3"/>
                  <a:gd name="f15" fmla="val 9"/>
                  <a:gd name="f16" fmla="val 10"/>
                  <a:gd name="f17" fmla="val 4"/>
                  <a:gd name="f18" fmla="val 11"/>
                  <a:gd name="f19" fmla="val 12"/>
                  <a:gd name="f20" fmla="val 13"/>
                  <a:gd name="f21" fmla="val 14"/>
                  <a:gd name="f22" fmla="val 15"/>
                  <a:gd name="f23" fmla="val 16"/>
                  <a:gd name="f24" fmla="val 17"/>
                  <a:gd name="f25" fmla="val 18"/>
                  <a:gd name="f26" fmla="val 20"/>
                  <a:gd name="f27" fmla="val 22"/>
                  <a:gd name="f28" fmla="val 23"/>
                  <a:gd name="f29" fmla="val 24"/>
                  <a:gd name="f30" fmla="val 25"/>
                  <a:gd name="f31" fmla="val 26"/>
                  <a:gd name="f32" fmla="val 27"/>
                  <a:gd name="f33" fmla="+- 0 0 -90"/>
                  <a:gd name="f34" fmla="*/ f3 1 19"/>
                  <a:gd name="f35" fmla="*/ f4 1 28"/>
                  <a:gd name="f36" fmla="+- f7 0 f5"/>
                  <a:gd name="f37" fmla="+- f6 0 f5"/>
                  <a:gd name="f38" fmla="*/ f33 f0 1"/>
                  <a:gd name="f39" fmla="*/ f37 1 19"/>
                  <a:gd name="f40" fmla="*/ f36 1 28"/>
                  <a:gd name="f41" fmla="*/ f38 1 f2"/>
                  <a:gd name="f42" fmla="*/ 0 1 f39"/>
                  <a:gd name="f43" fmla="*/ 5 1 f40"/>
                  <a:gd name="f44" fmla="*/ 1 1 f39"/>
                  <a:gd name="f45" fmla="*/ 7 1 f40"/>
                  <a:gd name="f46" fmla="*/ 2 1 f39"/>
                  <a:gd name="f47" fmla="*/ 8 1 f40"/>
                  <a:gd name="f48" fmla="*/ 9 1 f40"/>
                  <a:gd name="f49" fmla="*/ 4 1 f39"/>
                  <a:gd name="f50" fmla="*/ 10 1 f40"/>
                  <a:gd name="f51" fmla="*/ 12 1 f40"/>
                  <a:gd name="f52" fmla="*/ 3 1 f39"/>
                  <a:gd name="f53" fmla="*/ 14 1 f40"/>
                  <a:gd name="f54" fmla="*/ 15 1 f40"/>
                  <a:gd name="f55" fmla="*/ 5 1 f39"/>
                  <a:gd name="f56" fmla="*/ 16 1 f40"/>
                  <a:gd name="f57" fmla="*/ 17 1 f40"/>
                  <a:gd name="f58" fmla="*/ 18 1 f40"/>
                  <a:gd name="f59" fmla="*/ 19 1 f40"/>
                  <a:gd name="f60" fmla="*/ 20 1 f40"/>
                  <a:gd name="f61" fmla="*/ 23 1 f40"/>
                  <a:gd name="f62" fmla="*/ 6 1 f39"/>
                  <a:gd name="f63" fmla="*/ 24 1 f40"/>
                  <a:gd name="f64" fmla="*/ 25 1 f40"/>
                  <a:gd name="f65" fmla="*/ 27 1 f40"/>
                  <a:gd name="f66" fmla="*/ 8 1 f39"/>
                  <a:gd name="f67" fmla="*/ 26 1 f40"/>
                  <a:gd name="f68" fmla="*/ 10 1 f39"/>
                  <a:gd name="f69" fmla="*/ 11 1 f39"/>
                  <a:gd name="f70" fmla="*/ 12 1 f39"/>
                  <a:gd name="f71" fmla="*/ 13 1 f39"/>
                  <a:gd name="f72" fmla="*/ 14 1 f39"/>
                  <a:gd name="f73" fmla="*/ 15 1 f39"/>
                  <a:gd name="f74" fmla="*/ 16 1 f39"/>
                  <a:gd name="f75" fmla="*/ 18 1 f39"/>
                  <a:gd name="f76" fmla="*/ 22 1 f40"/>
                  <a:gd name="f77" fmla="*/ 19 1 f39"/>
                  <a:gd name="f78" fmla="*/ 17 1 f39"/>
                  <a:gd name="f79" fmla="*/ 11 1 f40"/>
                  <a:gd name="f80" fmla="*/ 3 1 f40"/>
                  <a:gd name="f81" fmla="*/ 7 1 f39"/>
                  <a:gd name="f82" fmla="*/ 0 1 f40"/>
                  <a:gd name="f83" fmla="*/ 1 1 f40"/>
                  <a:gd name="f84" fmla="*/ f6 1 f39"/>
                  <a:gd name="f85" fmla="*/ f7 1 f40"/>
                  <a:gd name="f86" fmla="+- f41 0 f1"/>
                  <a:gd name="f87" fmla="*/ f42 f34 1"/>
                  <a:gd name="f88" fmla="*/ f84 f34 1"/>
                  <a:gd name="f89" fmla="*/ f85 f35 1"/>
                  <a:gd name="f90" fmla="*/ f82 f35 1"/>
                  <a:gd name="f91" fmla="*/ f43 f35 1"/>
                  <a:gd name="f92" fmla="*/ f44 f34 1"/>
                  <a:gd name="f93" fmla="*/ f45 f35 1"/>
                  <a:gd name="f94" fmla="*/ f46 f34 1"/>
                  <a:gd name="f95" fmla="*/ f47 f35 1"/>
                  <a:gd name="f96" fmla="*/ f48 f35 1"/>
                  <a:gd name="f97" fmla="*/ f49 f34 1"/>
                  <a:gd name="f98" fmla="*/ f50 f35 1"/>
                  <a:gd name="f99" fmla="*/ f51 f35 1"/>
                  <a:gd name="f100" fmla="*/ f52 f34 1"/>
                  <a:gd name="f101" fmla="*/ f53 f35 1"/>
                  <a:gd name="f102" fmla="*/ f54 f35 1"/>
                  <a:gd name="f103" fmla="*/ f55 f34 1"/>
                  <a:gd name="f104" fmla="*/ f56 f35 1"/>
                  <a:gd name="f105" fmla="*/ f57 f35 1"/>
                  <a:gd name="f106" fmla="*/ f58 f35 1"/>
                  <a:gd name="f107" fmla="*/ f59 f35 1"/>
                  <a:gd name="f108" fmla="*/ f60 f35 1"/>
                  <a:gd name="f109" fmla="*/ f61 f35 1"/>
                  <a:gd name="f110" fmla="*/ f62 f34 1"/>
                  <a:gd name="f111" fmla="*/ f63 f35 1"/>
                  <a:gd name="f112" fmla="*/ f64 f35 1"/>
                  <a:gd name="f113" fmla="*/ f65 f35 1"/>
                  <a:gd name="f114" fmla="*/ f66 f34 1"/>
                  <a:gd name="f115" fmla="*/ f67 f35 1"/>
                  <a:gd name="f116" fmla="*/ f68 f34 1"/>
                  <a:gd name="f117" fmla="*/ f69 f34 1"/>
                  <a:gd name="f118" fmla="*/ f70 f34 1"/>
                  <a:gd name="f119" fmla="*/ f71 f34 1"/>
                  <a:gd name="f120" fmla="*/ f72 f34 1"/>
                  <a:gd name="f121" fmla="*/ f73 f34 1"/>
                  <a:gd name="f122" fmla="*/ f74 f34 1"/>
                  <a:gd name="f123" fmla="*/ f75 f34 1"/>
                  <a:gd name="f124" fmla="*/ f76 f35 1"/>
                  <a:gd name="f125" fmla="*/ f77 f34 1"/>
                  <a:gd name="f126" fmla="*/ f78 f34 1"/>
                  <a:gd name="f127" fmla="*/ f79 f35 1"/>
                  <a:gd name="f128" fmla="*/ f80 f35 1"/>
                  <a:gd name="f129" fmla="*/ f81 f34 1"/>
                  <a:gd name="f130" fmla="*/ f83 f35 1"/>
                </a:gdLst>
                <a:ahLst/>
                <a:cxnLst>
                  <a:cxn ang="3cd4">
                    <a:pos x="hc" y="t"/>
                  </a:cxn>
                  <a:cxn ang="0">
                    <a:pos x="r" y="vc"/>
                  </a:cxn>
                  <a:cxn ang="cd4">
                    <a:pos x="hc" y="b"/>
                  </a:cxn>
                  <a:cxn ang="cd2">
                    <a:pos x="l" y="vc"/>
                  </a:cxn>
                  <a:cxn ang="f86">
                    <a:pos x="f87" y="f91"/>
                  </a:cxn>
                  <a:cxn ang="f86">
                    <a:pos x="f92" y="f93"/>
                  </a:cxn>
                  <a:cxn ang="f86">
                    <a:pos x="f94" y="f95"/>
                  </a:cxn>
                  <a:cxn ang="f86">
                    <a:pos x="f94" y="f96"/>
                  </a:cxn>
                  <a:cxn ang="f86">
                    <a:pos x="f97" y="f98"/>
                  </a:cxn>
                  <a:cxn ang="f86">
                    <a:pos x="f94" y="f98"/>
                  </a:cxn>
                  <a:cxn ang="f86">
                    <a:pos x="f92" y="f98"/>
                  </a:cxn>
                  <a:cxn ang="f86">
                    <a:pos x="f92" y="f99"/>
                  </a:cxn>
                  <a:cxn ang="f86">
                    <a:pos x="f94" y="f99"/>
                  </a:cxn>
                  <a:cxn ang="f86">
                    <a:pos x="f100" y="f101"/>
                  </a:cxn>
                  <a:cxn ang="f86">
                    <a:pos x="f97" y="f102"/>
                  </a:cxn>
                  <a:cxn ang="f86">
                    <a:pos x="f103" y="f104"/>
                  </a:cxn>
                  <a:cxn ang="f86">
                    <a:pos x="f103" y="f105"/>
                  </a:cxn>
                  <a:cxn ang="f86">
                    <a:pos x="f103" y="f106"/>
                  </a:cxn>
                  <a:cxn ang="f86">
                    <a:pos x="f103" y="f107"/>
                  </a:cxn>
                  <a:cxn ang="f86">
                    <a:pos x="f103" y="f108"/>
                  </a:cxn>
                  <a:cxn ang="f86">
                    <a:pos x="f103" y="f109"/>
                  </a:cxn>
                  <a:cxn ang="f86">
                    <a:pos x="f110" y="f111"/>
                  </a:cxn>
                  <a:cxn ang="f86">
                    <a:pos x="f110" y="f112"/>
                  </a:cxn>
                  <a:cxn ang="f86">
                    <a:pos x="f110" y="f112"/>
                  </a:cxn>
                  <a:cxn ang="f86">
                    <a:pos x="f110" y="f113"/>
                  </a:cxn>
                  <a:cxn ang="f86">
                    <a:pos x="f114" y="f115"/>
                  </a:cxn>
                  <a:cxn ang="f86">
                    <a:pos x="f116" y="f115"/>
                  </a:cxn>
                  <a:cxn ang="f86">
                    <a:pos x="f117" y="f112"/>
                  </a:cxn>
                  <a:cxn ang="f86">
                    <a:pos x="f117" y="f112"/>
                  </a:cxn>
                  <a:cxn ang="f86">
                    <a:pos x="f118" y="f112"/>
                  </a:cxn>
                  <a:cxn ang="f86">
                    <a:pos x="f118" y="f112"/>
                  </a:cxn>
                  <a:cxn ang="f86">
                    <a:pos x="f119" y="f112"/>
                  </a:cxn>
                  <a:cxn ang="f86">
                    <a:pos x="f119" y="f111"/>
                  </a:cxn>
                  <a:cxn ang="f86">
                    <a:pos x="f120" y="f111"/>
                  </a:cxn>
                  <a:cxn ang="f86">
                    <a:pos x="f121" y="f111"/>
                  </a:cxn>
                  <a:cxn ang="f86">
                    <a:pos x="f122" y="f112"/>
                  </a:cxn>
                  <a:cxn ang="f86">
                    <a:pos x="f122" y="f111"/>
                  </a:cxn>
                  <a:cxn ang="f86">
                    <a:pos x="f121" y="f111"/>
                  </a:cxn>
                  <a:cxn ang="f86">
                    <a:pos x="f122" y="f109"/>
                  </a:cxn>
                  <a:cxn ang="f86">
                    <a:pos x="f123" y="f124"/>
                  </a:cxn>
                  <a:cxn ang="f86">
                    <a:pos x="f125" y="f107"/>
                  </a:cxn>
                  <a:cxn ang="f86">
                    <a:pos x="f123" y="f104"/>
                  </a:cxn>
                  <a:cxn ang="f86">
                    <a:pos x="f126" y="f102"/>
                  </a:cxn>
                  <a:cxn ang="f86">
                    <a:pos x="f126" y="f127"/>
                  </a:cxn>
                  <a:cxn ang="f86">
                    <a:pos x="f119" y="f91"/>
                  </a:cxn>
                  <a:cxn ang="f86">
                    <a:pos x="f116" y="f128"/>
                  </a:cxn>
                  <a:cxn ang="f86">
                    <a:pos x="f129" y="f90"/>
                  </a:cxn>
                  <a:cxn ang="f86">
                    <a:pos x="f103" y="f130"/>
                  </a:cxn>
                  <a:cxn ang="f86">
                    <a:pos x="f87" y="f91"/>
                  </a:cxn>
                </a:cxnLst>
                <a:rect l="f87" t="f90" r="f88" b="f89"/>
                <a:pathLst>
                  <a:path w="19" h="28">
                    <a:moveTo>
                      <a:pt x="f5" y="f8"/>
                    </a:moveTo>
                    <a:cubicBezTo>
                      <a:pt x="f5" y="f9"/>
                      <a:pt x="f5" y="f10"/>
                      <a:pt x="f11" y="f10"/>
                    </a:cubicBezTo>
                    <a:cubicBezTo>
                      <a:pt x="f12" y="f10"/>
                      <a:pt x="f11" y="f13"/>
                      <a:pt x="f12" y="f13"/>
                    </a:cubicBezTo>
                    <a:cubicBezTo>
                      <a:pt x="f14" y="f13"/>
                      <a:pt x="f11" y="f13"/>
                      <a:pt x="f12" y="f15"/>
                    </a:cubicBezTo>
                    <a:cubicBezTo>
                      <a:pt x="f14" y="f16"/>
                      <a:pt x="f8" y="f16"/>
                      <a:pt x="f17" y="f16"/>
                    </a:cubicBezTo>
                    <a:cubicBezTo>
                      <a:pt x="f14" y="f18"/>
                      <a:pt x="f12" y="f15"/>
                      <a:pt x="f12" y="f16"/>
                    </a:cubicBezTo>
                    <a:cubicBezTo>
                      <a:pt x="f12" y="f18"/>
                      <a:pt x="f11" y="f16"/>
                      <a:pt x="f11" y="f16"/>
                    </a:cubicBezTo>
                    <a:cubicBezTo>
                      <a:pt x="f11" y="f18"/>
                      <a:pt x="f5" y="f19"/>
                      <a:pt x="f11" y="f19"/>
                    </a:cubicBezTo>
                    <a:cubicBezTo>
                      <a:pt x="f12" y="f19"/>
                      <a:pt x="f12" y="f19"/>
                      <a:pt x="f12" y="f19"/>
                    </a:cubicBezTo>
                    <a:cubicBezTo>
                      <a:pt x="f12" y="f20"/>
                      <a:pt x="f14" y="f21"/>
                      <a:pt x="f14" y="f21"/>
                    </a:cubicBezTo>
                    <a:cubicBezTo>
                      <a:pt x="f17" y="f21"/>
                      <a:pt x="f14" y="f22"/>
                      <a:pt x="f17" y="f22"/>
                    </a:cubicBezTo>
                    <a:cubicBezTo>
                      <a:pt x="f8" y="f22"/>
                      <a:pt x="f17" y="f23"/>
                      <a:pt x="f8" y="f23"/>
                    </a:cubicBezTo>
                    <a:cubicBezTo>
                      <a:pt x="f8" y="f23"/>
                      <a:pt x="f17" y="f23"/>
                      <a:pt x="f8" y="f24"/>
                    </a:cubicBezTo>
                    <a:cubicBezTo>
                      <a:pt x="f9" y="f25"/>
                      <a:pt x="f8" y="f25"/>
                      <a:pt x="f8" y="f25"/>
                    </a:cubicBezTo>
                    <a:cubicBezTo>
                      <a:pt x="f17" y="f6"/>
                      <a:pt x="f8" y="f6"/>
                      <a:pt x="f8" y="f6"/>
                    </a:cubicBezTo>
                    <a:cubicBezTo>
                      <a:pt x="f9" y="f6"/>
                      <a:pt x="f8" y="f6"/>
                      <a:pt x="f8" y="f26"/>
                    </a:cubicBezTo>
                    <a:cubicBezTo>
                      <a:pt x="f8" y="f27"/>
                      <a:pt x="f17" y="f28"/>
                      <a:pt x="f8" y="f28"/>
                    </a:cubicBezTo>
                    <a:cubicBezTo>
                      <a:pt x="f9" y="f28"/>
                      <a:pt x="f9" y="f28"/>
                      <a:pt x="f9" y="f29"/>
                    </a:cubicBezTo>
                    <a:cubicBezTo>
                      <a:pt x="f9" y="f30"/>
                      <a:pt x="f9" y="f30"/>
                      <a:pt x="f9" y="f30"/>
                    </a:cubicBezTo>
                    <a:cubicBezTo>
                      <a:pt x="f9" y="f29"/>
                      <a:pt x="f9" y="f30"/>
                      <a:pt x="f9" y="f30"/>
                    </a:cubicBezTo>
                    <a:cubicBezTo>
                      <a:pt x="f10" y="f30"/>
                      <a:pt x="f9" y="f31"/>
                      <a:pt x="f9" y="f32"/>
                    </a:cubicBezTo>
                    <a:cubicBezTo>
                      <a:pt x="f10" y="f7"/>
                      <a:pt x="f10" y="f7"/>
                      <a:pt x="f13" y="f31"/>
                    </a:cubicBezTo>
                    <a:cubicBezTo>
                      <a:pt x="f15" y="f31"/>
                      <a:pt x="f15" y="f32"/>
                      <a:pt x="f16" y="f31"/>
                    </a:cubicBezTo>
                    <a:cubicBezTo>
                      <a:pt x="f16" y="f30"/>
                      <a:pt x="f18" y="f29"/>
                      <a:pt x="f18" y="f30"/>
                    </a:cubicBezTo>
                    <a:cubicBezTo>
                      <a:pt x="f18" y="f30"/>
                      <a:pt x="f16" y="f30"/>
                      <a:pt x="f18" y="f30"/>
                    </a:cubicBezTo>
                    <a:cubicBezTo>
                      <a:pt x="f18" y="f31"/>
                      <a:pt x="f19" y="f30"/>
                      <a:pt x="f19" y="f30"/>
                    </a:cubicBezTo>
                    <a:cubicBezTo>
                      <a:pt x="f19" y="f29"/>
                      <a:pt x="f19" y="f29"/>
                      <a:pt x="f19" y="f30"/>
                    </a:cubicBezTo>
                    <a:cubicBezTo>
                      <a:pt x="f19" y="f30"/>
                      <a:pt x="f21" y="f30"/>
                      <a:pt x="f20" y="f30"/>
                    </a:cubicBezTo>
                    <a:cubicBezTo>
                      <a:pt x="f20" y="f29"/>
                      <a:pt x="f20" y="f29"/>
                      <a:pt x="f20" y="f29"/>
                    </a:cubicBezTo>
                    <a:cubicBezTo>
                      <a:pt x="f21" y="f29"/>
                      <a:pt x="f21" y="f28"/>
                      <a:pt x="f21" y="f29"/>
                    </a:cubicBezTo>
                    <a:cubicBezTo>
                      <a:pt x="f21" y="f29"/>
                      <a:pt x="f22" y="f30"/>
                      <a:pt x="f22" y="f29"/>
                    </a:cubicBezTo>
                    <a:cubicBezTo>
                      <a:pt x="f23" y="f29"/>
                      <a:pt x="f22" y="f30"/>
                      <a:pt x="f23" y="f30"/>
                    </a:cubicBezTo>
                    <a:cubicBezTo>
                      <a:pt x="f24" y="f29"/>
                      <a:pt x="f24" y="f29"/>
                      <a:pt x="f23" y="f29"/>
                    </a:cubicBezTo>
                    <a:cubicBezTo>
                      <a:pt x="f22" y="f29"/>
                      <a:pt x="f22" y="f29"/>
                      <a:pt x="f22" y="f29"/>
                    </a:cubicBezTo>
                    <a:cubicBezTo>
                      <a:pt x="f22" y="f28"/>
                      <a:pt x="f23" y="f29"/>
                      <a:pt x="f23" y="f28"/>
                    </a:cubicBezTo>
                    <a:cubicBezTo>
                      <a:pt x="f23" y="f29"/>
                      <a:pt x="f25" y="f28"/>
                      <a:pt x="f25" y="f27"/>
                    </a:cubicBezTo>
                    <a:cubicBezTo>
                      <a:pt x="f6" y="f6"/>
                      <a:pt x="f6" y="f27"/>
                      <a:pt x="f6" y="f6"/>
                    </a:cubicBezTo>
                    <a:cubicBezTo>
                      <a:pt x="f6" y="f23"/>
                      <a:pt x="f6" y="f22"/>
                      <a:pt x="f25" y="f23"/>
                    </a:cubicBezTo>
                    <a:cubicBezTo>
                      <a:pt x="f25" y="f23"/>
                      <a:pt x="f24" y="f23"/>
                      <a:pt x="f24" y="f22"/>
                    </a:cubicBezTo>
                    <a:cubicBezTo>
                      <a:pt x="f25" y="f21"/>
                      <a:pt x="f24" y="f19"/>
                      <a:pt x="f24" y="f18"/>
                    </a:cubicBezTo>
                    <a:cubicBezTo>
                      <a:pt x="f23" y="f15"/>
                      <a:pt x="f22" y="f10"/>
                      <a:pt x="f20" y="f8"/>
                    </a:cubicBezTo>
                    <a:cubicBezTo>
                      <a:pt x="f19" y="f17"/>
                      <a:pt x="f18" y="f14"/>
                      <a:pt x="f16" y="f14"/>
                    </a:cubicBezTo>
                    <a:cubicBezTo>
                      <a:pt x="f15" y="f12"/>
                      <a:pt x="f13" y="f5"/>
                      <a:pt x="f10" y="f5"/>
                    </a:cubicBezTo>
                    <a:cubicBezTo>
                      <a:pt x="f9" y="f11"/>
                      <a:pt x="f10" y="f11"/>
                      <a:pt x="f8" y="f11"/>
                    </a:cubicBezTo>
                    <a:cubicBezTo>
                      <a:pt x="f12" y="f12"/>
                      <a:pt x="f12" y="f14"/>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75" name="North Korea">
                <a:extLst>
                  <a:ext uri="{FF2B5EF4-FFF2-40B4-BE49-F238E27FC236}">
                    <a16:creationId xmlns:a16="http://schemas.microsoft.com/office/drawing/2014/main" id="{77E0F6AD-4866-FBDD-70E4-F6C54A2BEC3A}"/>
                  </a:ext>
                </a:extLst>
              </p:cNvPr>
              <p:cNvSpPr/>
              <p:nvPr/>
            </p:nvSpPr>
            <p:spPr>
              <a:xfrm>
                <a:off x="9659758" y="3191804"/>
                <a:ext cx="122008" cy="147501"/>
              </a:xfrm>
              <a:custGeom>
                <a:avLst/>
                <a:gdLst>
                  <a:gd name="f0" fmla="val 10800000"/>
                  <a:gd name="f1" fmla="val 5400000"/>
                  <a:gd name="f2" fmla="val 180"/>
                  <a:gd name="f3" fmla="val w"/>
                  <a:gd name="f4" fmla="val h"/>
                  <a:gd name="f5" fmla="val 0"/>
                  <a:gd name="f6" fmla="val 23"/>
                  <a:gd name="f7" fmla="val 30"/>
                  <a:gd name="f8" fmla="val 22"/>
                  <a:gd name="f9" fmla="val 25"/>
                  <a:gd name="f10" fmla="val 21"/>
                  <a:gd name="f11" fmla="val 26"/>
                  <a:gd name="f12" fmla="val 20"/>
                  <a:gd name="f13" fmla="val 17"/>
                  <a:gd name="f14" fmla="val 27"/>
                  <a:gd name="f15" fmla="val 28"/>
                  <a:gd name="f16" fmla="val 15"/>
                  <a:gd name="f17" fmla="val 14"/>
                  <a:gd name="f18" fmla="val 29"/>
                  <a:gd name="f19" fmla="val 13"/>
                  <a:gd name="f20" fmla="val 11"/>
                  <a:gd name="f21" fmla="val 10"/>
                  <a:gd name="f22" fmla="val 9"/>
                  <a:gd name="f23" fmla="val 7"/>
                  <a:gd name="f24" fmla="val 8"/>
                  <a:gd name="f25" fmla="val 3"/>
                  <a:gd name="f26" fmla="val 5"/>
                  <a:gd name="f27" fmla="val 4"/>
                  <a:gd name="f28" fmla="val 6"/>
                  <a:gd name="f29" fmla="val 19"/>
                  <a:gd name="f30" fmla="val 1"/>
                  <a:gd name="f31" fmla="val 18"/>
                  <a:gd name="f32" fmla="val 2"/>
                  <a:gd name="f33" fmla="val 12"/>
                  <a:gd name="f34" fmla="val 16"/>
                  <a:gd name="f35" fmla="val 24"/>
                  <a:gd name="f36" fmla="+- 0 0 -90"/>
                  <a:gd name="f37" fmla="*/ f3 1 23"/>
                  <a:gd name="f38" fmla="*/ f4 1 30"/>
                  <a:gd name="f39" fmla="+- f7 0 f5"/>
                  <a:gd name="f40" fmla="+- f6 0 f5"/>
                  <a:gd name="f41" fmla="*/ f36 f0 1"/>
                  <a:gd name="f42" fmla="*/ f40 1 23"/>
                  <a:gd name="f43" fmla="*/ f39 1 30"/>
                  <a:gd name="f44" fmla="*/ f41 1 f2"/>
                  <a:gd name="f45" fmla="*/ 22 1 f42"/>
                  <a:gd name="f46" fmla="*/ 25 1 f43"/>
                  <a:gd name="f47" fmla="*/ 20 1 f42"/>
                  <a:gd name="f48" fmla="*/ 26 1 f43"/>
                  <a:gd name="f49" fmla="*/ 15 1 f42"/>
                  <a:gd name="f50" fmla="*/ 30 1 f43"/>
                  <a:gd name="f51" fmla="*/ 14 1 f42"/>
                  <a:gd name="f52" fmla="*/ 29 1 f43"/>
                  <a:gd name="f53" fmla="*/ 10 1 f42"/>
                  <a:gd name="f54" fmla="*/ 8 1 f42"/>
                  <a:gd name="f55" fmla="*/ 28 1 f43"/>
                  <a:gd name="f56" fmla="*/ 5 1 f42"/>
                  <a:gd name="f57" fmla="*/ 4 1 f42"/>
                  <a:gd name="f58" fmla="*/ 3 1 f42"/>
                  <a:gd name="f59" fmla="*/ 22 1 f43"/>
                  <a:gd name="f60" fmla="*/ 20 1 f43"/>
                  <a:gd name="f61" fmla="*/ 1 1 f42"/>
                  <a:gd name="f62" fmla="*/ 18 1 f43"/>
                  <a:gd name="f63" fmla="*/ 2 1 f42"/>
                  <a:gd name="f64" fmla="*/ 13 1 f43"/>
                  <a:gd name="f65" fmla="*/ 12 1 f42"/>
                  <a:gd name="f66" fmla="*/ 9 1 f43"/>
                  <a:gd name="f67" fmla="*/ 7 1 f43"/>
                  <a:gd name="f68" fmla="*/ 17 1 f42"/>
                  <a:gd name="f69" fmla="*/ 4 1 f43"/>
                  <a:gd name="f70" fmla="*/ 18 1 f42"/>
                  <a:gd name="f71" fmla="*/ 1 1 f43"/>
                  <a:gd name="f72" fmla="*/ 3 1 f43"/>
                  <a:gd name="f73" fmla="*/ 21 1 f42"/>
                  <a:gd name="f74" fmla="*/ 8 1 f43"/>
                  <a:gd name="f75" fmla="*/ 10 1 f43"/>
                  <a:gd name="f76" fmla="*/ 14 1 f43"/>
                  <a:gd name="f77" fmla="*/ 21 1 f43"/>
                  <a:gd name="f78" fmla="*/ 23 1 f43"/>
                  <a:gd name="f79" fmla="*/ 0 1 f42"/>
                  <a:gd name="f80" fmla="*/ f6 1 f42"/>
                  <a:gd name="f81" fmla="*/ 0 1 f43"/>
                  <a:gd name="f82" fmla="*/ f7 1 f43"/>
                  <a:gd name="f83" fmla="+- f44 0 f1"/>
                  <a:gd name="f84" fmla="*/ f79 f37 1"/>
                  <a:gd name="f85" fmla="*/ f80 f37 1"/>
                  <a:gd name="f86" fmla="*/ f82 f38 1"/>
                  <a:gd name="f87" fmla="*/ f81 f38 1"/>
                  <a:gd name="f88" fmla="*/ f45 f37 1"/>
                  <a:gd name="f89" fmla="*/ f46 f38 1"/>
                  <a:gd name="f90" fmla="*/ f47 f37 1"/>
                  <a:gd name="f91" fmla="*/ f48 f38 1"/>
                  <a:gd name="f92" fmla="*/ f49 f37 1"/>
                  <a:gd name="f93" fmla="*/ f50 f38 1"/>
                  <a:gd name="f94" fmla="*/ f51 f37 1"/>
                  <a:gd name="f95" fmla="*/ f52 f38 1"/>
                  <a:gd name="f96" fmla="*/ f53 f37 1"/>
                  <a:gd name="f97" fmla="*/ f54 f37 1"/>
                  <a:gd name="f98" fmla="*/ f55 f38 1"/>
                  <a:gd name="f99" fmla="*/ f56 f37 1"/>
                  <a:gd name="f100" fmla="*/ f57 f37 1"/>
                  <a:gd name="f101" fmla="*/ f58 f37 1"/>
                  <a:gd name="f102" fmla="*/ f59 f38 1"/>
                  <a:gd name="f103" fmla="*/ f60 f38 1"/>
                  <a:gd name="f104" fmla="*/ f61 f37 1"/>
                  <a:gd name="f105" fmla="*/ f62 f38 1"/>
                  <a:gd name="f106" fmla="*/ f63 f37 1"/>
                  <a:gd name="f107" fmla="*/ f64 f38 1"/>
                  <a:gd name="f108" fmla="*/ f65 f37 1"/>
                  <a:gd name="f109" fmla="*/ f66 f38 1"/>
                  <a:gd name="f110" fmla="*/ f67 f38 1"/>
                  <a:gd name="f111" fmla="*/ f68 f37 1"/>
                  <a:gd name="f112" fmla="*/ f69 f38 1"/>
                  <a:gd name="f113" fmla="*/ f70 f37 1"/>
                  <a:gd name="f114" fmla="*/ f71 f38 1"/>
                  <a:gd name="f115" fmla="*/ f72 f38 1"/>
                  <a:gd name="f116" fmla="*/ f73 f37 1"/>
                  <a:gd name="f117" fmla="*/ f74 f38 1"/>
                  <a:gd name="f118" fmla="*/ f75 f38 1"/>
                  <a:gd name="f119" fmla="*/ f76 f38 1"/>
                  <a:gd name="f120" fmla="*/ f77 f38 1"/>
                  <a:gd name="f121" fmla="*/ f78 f38 1"/>
                </a:gdLst>
                <a:ahLst/>
                <a:cxnLst>
                  <a:cxn ang="3cd4">
                    <a:pos x="hc" y="t"/>
                  </a:cxn>
                  <a:cxn ang="0">
                    <a:pos x="r" y="vc"/>
                  </a:cxn>
                  <a:cxn ang="cd4">
                    <a:pos x="hc" y="b"/>
                  </a:cxn>
                  <a:cxn ang="cd2">
                    <a:pos x="l" y="vc"/>
                  </a:cxn>
                  <a:cxn ang="f83">
                    <a:pos x="f88" y="f89"/>
                  </a:cxn>
                  <a:cxn ang="f83">
                    <a:pos x="f90" y="f91"/>
                  </a:cxn>
                  <a:cxn ang="f83">
                    <a:pos x="f92" y="f93"/>
                  </a:cxn>
                  <a:cxn ang="f83">
                    <a:pos x="f94" y="f95"/>
                  </a:cxn>
                  <a:cxn ang="f83">
                    <a:pos x="f96" y="f95"/>
                  </a:cxn>
                  <a:cxn ang="f83">
                    <a:pos x="f97" y="f98"/>
                  </a:cxn>
                  <a:cxn ang="f83">
                    <a:pos x="f99" y="f91"/>
                  </a:cxn>
                  <a:cxn ang="f83">
                    <a:pos x="f100" y="f89"/>
                  </a:cxn>
                  <a:cxn ang="f83">
                    <a:pos x="f101" y="f102"/>
                  </a:cxn>
                  <a:cxn ang="f83">
                    <a:pos x="f100" y="f103"/>
                  </a:cxn>
                  <a:cxn ang="f83">
                    <a:pos x="f104" y="f105"/>
                  </a:cxn>
                  <a:cxn ang="f83">
                    <a:pos x="f106" y="f105"/>
                  </a:cxn>
                  <a:cxn ang="f83">
                    <a:pos x="f99" y="f107"/>
                  </a:cxn>
                  <a:cxn ang="f83">
                    <a:pos x="f108" y="f109"/>
                  </a:cxn>
                  <a:cxn ang="f83">
                    <a:pos x="f94" y="f110"/>
                  </a:cxn>
                  <a:cxn ang="f83">
                    <a:pos x="f111" y="f112"/>
                  </a:cxn>
                  <a:cxn ang="f83">
                    <a:pos x="f113" y="f114"/>
                  </a:cxn>
                  <a:cxn ang="f83">
                    <a:pos x="f88" y="f115"/>
                  </a:cxn>
                  <a:cxn ang="f83">
                    <a:pos x="f116" y="f117"/>
                  </a:cxn>
                  <a:cxn ang="f83">
                    <a:pos x="f90" y="f118"/>
                  </a:cxn>
                  <a:cxn ang="f83">
                    <a:pos x="f116" y="f119"/>
                  </a:cxn>
                  <a:cxn ang="f83">
                    <a:pos x="f116" y="f105"/>
                  </a:cxn>
                  <a:cxn ang="f83">
                    <a:pos x="f111" y="f103"/>
                  </a:cxn>
                  <a:cxn ang="f83">
                    <a:pos x="f111" y="f120"/>
                  </a:cxn>
                  <a:cxn ang="f83">
                    <a:pos x="f116" y="f121"/>
                  </a:cxn>
                  <a:cxn ang="f83">
                    <a:pos x="f88" y="f89"/>
                  </a:cxn>
                </a:cxnLst>
                <a:rect l="f84" t="f87" r="f85" b="f86"/>
                <a:pathLst>
                  <a:path w="23" h="30">
                    <a:moveTo>
                      <a:pt x="f8" y="f9"/>
                    </a:moveTo>
                    <a:cubicBezTo>
                      <a:pt x="f10" y="f11"/>
                      <a:pt x="f8" y="f11"/>
                      <a:pt x="f12" y="f11"/>
                    </a:cubicBezTo>
                    <a:cubicBezTo>
                      <a:pt x="f13" y="f14"/>
                      <a:pt x="f13" y="f15"/>
                      <a:pt x="f16" y="f7"/>
                    </a:cubicBezTo>
                    <a:cubicBezTo>
                      <a:pt x="f17" y="f7"/>
                      <a:pt x="f17" y="f18"/>
                      <a:pt x="f17" y="f18"/>
                    </a:cubicBezTo>
                    <a:cubicBezTo>
                      <a:pt x="f19" y="f18"/>
                      <a:pt x="f20" y="f18"/>
                      <a:pt x="f21" y="f18"/>
                    </a:cubicBezTo>
                    <a:cubicBezTo>
                      <a:pt x="f22" y="f18"/>
                      <a:pt x="f23" y="f18"/>
                      <a:pt x="f24" y="f15"/>
                    </a:cubicBezTo>
                    <a:cubicBezTo>
                      <a:pt x="f22" y="f14"/>
                      <a:pt x="f25" y="f14"/>
                      <a:pt x="f26" y="f11"/>
                    </a:cubicBezTo>
                    <a:cubicBezTo>
                      <a:pt x="f26" y="f11"/>
                      <a:pt x="f25" y="f14"/>
                      <a:pt x="f27" y="f9"/>
                    </a:cubicBezTo>
                    <a:cubicBezTo>
                      <a:pt x="f24" y="f10"/>
                      <a:pt x="f25" y="f6"/>
                      <a:pt x="f25" y="f8"/>
                    </a:cubicBezTo>
                    <a:cubicBezTo>
                      <a:pt x="f25" y="f12"/>
                      <a:pt x="f28" y="f12"/>
                      <a:pt x="f27" y="f12"/>
                    </a:cubicBezTo>
                    <a:cubicBezTo>
                      <a:pt x="f5" y="f29"/>
                      <a:pt x="f30" y="f31"/>
                      <a:pt x="f30" y="f31"/>
                    </a:cubicBezTo>
                    <a:cubicBezTo>
                      <a:pt x="f30" y="f31"/>
                      <a:pt x="f30" y="f31"/>
                      <a:pt x="f32" y="f31"/>
                    </a:cubicBezTo>
                    <a:cubicBezTo>
                      <a:pt x="f26" y="f16"/>
                      <a:pt x="f27" y="f17"/>
                      <a:pt x="f26" y="f19"/>
                    </a:cubicBezTo>
                    <a:cubicBezTo>
                      <a:pt x="f23" y="f21"/>
                      <a:pt x="f28" y="f24"/>
                      <a:pt x="f33" y="f22"/>
                    </a:cubicBezTo>
                    <a:cubicBezTo>
                      <a:pt x="f17" y="f22"/>
                      <a:pt x="f34" y="f24"/>
                      <a:pt x="f17" y="f23"/>
                    </a:cubicBezTo>
                    <a:cubicBezTo>
                      <a:pt x="f33" y="f26"/>
                      <a:pt x="f31" y="f28"/>
                      <a:pt x="f13" y="f27"/>
                    </a:cubicBezTo>
                    <a:cubicBezTo>
                      <a:pt x="f16" y="f32"/>
                      <a:pt x="f31" y="f25"/>
                      <a:pt x="f31" y="f30"/>
                    </a:cubicBezTo>
                    <a:cubicBezTo>
                      <a:pt x="f31" y="f5"/>
                      <a:pt x="f10" y="f28"/>
                      <a:pt x="f8" y="f25"/>
                    </a:cubicBezTo>
                    <a:cubicBezTo>
                      <a:pt x="f8" y="f26"/>
                      <a:pt x="f12" y="f28"/>
                      <a:pt x="f10" y="f24"/>
                    </a:cubicBezTo>
                    <a:cubicBezTo>
                      <a:pt x="f10" y="f21"/>
                      <a:pt x="f12" y="f21"/>
                      <a:pt x="f12" y="f21"/>
                    </a:cubicBezTo>
                    <a:cubicBezTo>
                      <a:pt x="f29" y="f20"/>
                      <a:pt x="f6" y="f21"/>
                      <a:pt x="f10" y="f17"/>
                    </a:cubicBezTo>
                    <a:cubicBezTo>
                      <a:pt x="f12" y="f34"/>
                      <a:pt x="f6" y="f31"/>
                      <a:pt x="f10" y="f31"/>
                    </a:cubicBezTo>
                    <a:cubicBezTo>
                      <a:pt x="f13" y="f31"/>
                      <a:pt x="f31" y="f31"/>
                      <a:pt x="f13" y="f12"/>
                    </a:cubicBezTo>
                    <a:cubicBezTo>
                      <a:pt x="f34" y="f10"/>
                      <a:pt x="f34" y="f8"/>
                      <a:pt x="f13" y="f10"/>
                    </a:cubicBezTo>
                    <a:cubicBezTo>
                      <a:pt x="f31" y="f10"/>
                      <a:pt x="f29" y="f10"/>
                      <a:pt x="f10" y="f6"/>
                    </a:cubicBezTo>
                    <a:cubicBezTo>
                      <a:pt x="f10" y="f35"/>
                      <a:pt x="f8" y="f6"/>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76" name="Vietnam">
                <a:extLst>
                  <a:ext uri="{FF2B5EF4-FFF2-40B4-BE49-F238E27FC236}">
                    <a16:creationId xmlns:a16="http://schemas.microsoft.com/office/drawing/2014/main" id="{5073888F-3896-2A77-48E4-0B42E74EA5B5}"/>
                  </a:ext>
                </a:extLst>
              </p:cNvPr>
              <p:cNvSpPr/>
              <p:nvPr/>
            </p:nvSpPr>
            <p:spPr>
              <a:xfrm>
                <a:off x="9314078" y="3775575"/>
                <a:ext cx="255309" cy="467432"/>
              </a:xfrm>
              <a:custGeom>
                <a:avLst/>
                <a:gdLst>
                  <a:gd name="f0" fmla="val 10800000"/>
                  <a:gd name="f1" fmla="val 5400000"/>
                  <a:gd name="f2" fmla="val 180"/>
                  <a:gd name="f3" fmla="val w"/>
                  <a:gd name="f4" fmla="val h"/>
                  <a:gd name="f5" fmla="val 0"/>
                  <a:gd name="f6" fmla="val 48"/>
                  <a:gd name="f7" fmla="val 95"/>
                  <a:gd name="f8" fmla="val 24"/>
                  <a:gd name="f9" fmla="val 84"/>
                  <a:gd name="f10" fmla="val 26"/>
                  <a:gd name="f11" fmla="val 85"/>
                  <a:gd name="f12" fmla="val 86"/>
                  <a:gd name="f13" fmla="val 27"/>
                  <a:gd name="f14" fmla="val 25"/>
                  <a:gd name="f15" fmla="val 93"/>
                  <a:gd name="f16" fmla="val 28"/>
                  <a:gd name="f17" fmla="val 94"/>
                  <a:gd name="f18" fmla="val 29"/>
                  <a:gd name="f19" fmla="val 31"/>
                  <a:gd name="f20" fmla="val 92"/>
                  <a:gd name="f21" fmla="val 32"/>
                  <a:gd name="f22" fmla="val 34"/>
                  <a:gd name="f23" fmla="val 91"/>
                  <a:gd name="f24" fmla="val 33"/>
                  <a:gd name="f25" fmla="val 35"/>
                  <a:gd name="f26" fmla="val 90"/>
                  <a:gd name="f27" fmla="val 88"/>
                  <a:gd name="f28" fmla="val 87"/>
                  <a:gd name="f29" fmla="val 89"/>
                  <a:gd name="f30" fmla="val 36"/>
                  <a:gd name="f31" fmla="val 37"/>
                  <a:gd name="f32" fmla="val 41"/>
                  <a:gd name="f33" fmla="val 82"/>
                  <a:gd name="f34" fmla="val 81"/>
                  <a:gd name="f35" fmla="val 42"/>
                  <a:gd name="f36" fmla="val 43"/>
                  <a:gd name="f37" fmla="val 80"/>
                  <a:gd name="f38" fmla="val 44"/>
                  <a:gd name="f39" fmla="val 79"/>
                  <a:gd name="f40" fmla="val 45"/>
                  <a:gd name="f41" fmla="val 77"/>
                  <a:gd name="f42" fmla="val 74"/>
                  <a:gd name="f43" fmla="val 47"/>
                  <a:gd name="f44" fmla="val 78"/>
                  <a:gd name="f45" fmla="val 75"/>
                  <a:gd name="f46" fmla="val 73"/>
                  <a:gd name="f47" fmla="val 72"/>
                  <a:gd name="f48" fmla="val 46"/>
                  <a:gd name="f49" fmla="val 70"/>
                  <a:gd name="f50" fmla="val 68"/>
                  <a:gd name="f51" fmla="val 66"/>
                  <a:gd name="f52" fmla="val 65"/>
                  <a:gd name="f53" fmla="val 63"/>
                  <a:gd name="f54" fmla="val 61"/>
                  <a:gd name="f55" fmla="val 62"/>
                  <a:gd name="f56" fmla="val 60"/>
                  <a:gd name="f57" fmla="val 59"/>
                  <a:gd name="f58" fmla="val 57"/>
                  <a:gd name="f59" fmla="val 52"/>
                  <a:gd name="f60" fmla="val 51"/>
                  <a:gd name="f61" fmla="val 49"/>
                  <a:gd name="f62" fmla="val 50"/>
                  <a:gd name="f63" fmla="val 39"/>
                  <a:gd name="f64" fmla="val 30"/>
                  <a:gd name="f65" fmla="val 38"/>
                  <a:gd name="f66" fmla="val 23"/>
                  <a:gd name="f67" fmla="val 21"/>
                  <a:gd name="f68" fmla="val 22"/>
                  <a:gd name="f69" fmla="val 19"/>
                  <a:gd name="f70" fmla="val 18"/>
                  <a:gd name="f71" fmla="val 15"/>
                  <a:gd name="f72" fmla="val 17"/>
                  <a:gd name="f73" fmla="val 16"/>
                  <a:gd name="f74" fmla="val 14"/>
                  <a:gd name="f75" fmla="val 12"/>
                  <a:gd name="f76" fmla="val 13"/>
                  <a:gd name="f77" fmla="val 9"/>
                  <a:gd name="f78" fmla="val 10"/>
                  <a:gd name="f79" fmla="val 11"/>
                  <a:gd name="f80" fmla="val 8"/>
                  <a:gd name="f81" fmla="val 7"/>
                  <a:gd name="f82" fmla="val 6"/>
                  <a:gd name="f83" fmla="val 5"/>
                  <a:gd name="f84" fmla="val 4"/>
                  <a:gd name="f85" fmla="val 20"/>
                  <a:gd name="f86" fmla="val 1"/>
                  <a:gd name="f87" fmla="val 2"/>
                  <a:gd name="f88" fmla="val 3"/>
                  <a:gd name="f89" fmla="val 40"/>
                  <a:gd name="f90" fmla="val 54"/>
                  <a:gd name="f91" fmla="val 76"/>
                  <a:gd name="f92" fmla="val 83"/>
                  <a:gd name="f93" fmla="+- 0 0 -90"/>
                  <a:gd name="f94" fmla="*/ f3 1 48"/>
                  <a:gd name="f95" fmla="*/ f4 1 95"/>
                  <a:gd name="f96" fmla="+- f7 0 f5"/>
                  <a:gd name="f97" fmla="+- f6 0 f5"/>
                  <a:gd name="f98" fmla="*/ f93 f0 1"/>
                  <a:gd name="f99" fmla="*/ f97 1 48"/>
                  <a:gd name="f100" fmla="*/ f96 1 95"/>
                  <a:gd name="f101" fmla="*/ f98 1 f2"/>
                  <a:gd name="f102" fmla="*/ 24 1 f99"/>
                  <a:gd name="f103" fmla="*/ 84 1 f100"/>
                  <a:gd name="f104" fmla="*/ 27 1 f99"/>
                  <a:gd name="f105" fmla="*/ 86 1 f100"/>
                  <a:gd name="f106" fmla="*/ 94 1 f100"/>
                  <a:gd name="f107" fmla="*/ 28 1 f99"/>
                  <a:gd name="f108" fmla="*/ 95 1 f100"/>
                  <a:gd name="f109" fmla="*/ 29 1 f99"/>
                  <a:gd name="f110" fmla="*/ 32 1 f99"/>
                  <a:gd name="f111" fmla="*/ 92 1 f100"/>
                  <a:gd name="f112" fmla="*/ 33 1 f99"/>
                  <a:gd name="f113" fmla="*/ 91 1 f100"/>
                  <a:gd name="f114" fmla="*/ 88 1 f100"/>
                  <a:gd name="f115" fmla="*/ 87 1 f100"/>
                  <a:gd name="f116" fmla="*/ 35 1 f99"/>
                  <a:gd name="f117" fmla="*/ 89 1 f100"/>
                  <a:gd name="f118" fmla="*/ 36 1 f99"/>
                  <a:gd name="f119" fmla="*/ 41 1 f99"/>
                  <a:gd name="f120" fmla="*/ 81 1 f100"/>
                  <a:gd name="f121" fmla="*/ 43 1 f99"/>
                  <a:gd name="f122" fmla="*/ 80 1 f100"/>
                  <a:gd name="f123" fmla="*/ 45 1 f99"/>
                  <a:gd name="f124" fmla="*/ 77 1 f100"/>
                  <a:gd name="f125" fmla="*/ 47 1 f99"/>
                  <a:gd name="f126" fmla="*/ 75 1 f100"/>
                  <a:gd name="f127" fmla="*/ 72 1 f100"/>
                  <a:gd name="f128" fmla="*/ 68 1 f100"/>
                  <a:gd name="f129" fmla="*/ 66 1 f100"/>
                  <a:gd name="f130" fmla="*/ 46 1 f99"/>
                  <a:gd name="f131" fmla="*/ 63 1 f100"/>
                  <a:gd name="f132" fmla="*/ 60 1 f100"/>
                  <a:gd name="f133" fmla="*/ 42 1 f99"/>
                  <a:gd name="f134" fmla="*/ 52 1 f100"/>
                  <a:gd name="f135" fmla="*/ 50 1 f100"/>
                  <a:gd name="f136" fmla="*/ 39 1 f99"/>
                  <a:gd name="f137" fmla="*/ 48 1 f100"/>
                  <a:gd name="f138" fmla="*/ 42 1 f100"/>
                  <a:gd name="f139" fmla="*/ 26 1 f99"/>
                  <a:gd name="f140" fmla="*/ 33 1 f100"/>
                  <a:gd name="f141" fmla="*/ 23 1 f99"/>
                  <a:gd name="f142" fmla="*/ 29 1 f100"/>
                  <a:gd name="f143" fmla="*/ 22 1 f99"/>
                  <a:gd name="f144" fmla="*/ 24 1 f100"/>
                  <a:gd name="f145" fmla="*/ 18 1 f100"/>
                  <a:gd name="f146" fmla="*/ 16 1 f100"/>
                  <a:gd name="f147" fmla="*/ 30 1 f99"/>
                  <a:gd name="f148" fmla="*/ 12 1 f100"/>
                  <a:gd name="f149" fmla="*/ 25 1 f99"/>
                  <a:gd name="f150" fmla="*/ 10 1 f100"/>
                  <a:gd name="f151" fmla="*/ 9 1 f100"/>
                  <a:gd name="f152" fmla="*/ 7 1 f100"/>
                  <a:gd name="f153" fmla="*/ 5 1 f100"/>
                  <a:gd name="f154" fmla="*/ 17 1 f99"/>
                  <a:gd name="f155" fmla="*/ 1 1 f100"/>
                  <a:gd name="f156" fmla="*/ 14 1 f99"/>
                  <a:gd name="f157" fmla="*/ 4 1 f100"/>
                  <a:gd name="f158" fmla="*/ 12 1 f99"/>
                  <a:gd name="f159" fmla="*/ 6 1 f100"/>
                  <a:gd name="f160" fmla="*/ 9 1 f99"/>
                  <a:gd name="f161" fmla="*/ 5 1 f99"/>
                  <a:gd name="f162" fmla="*/ 8 1 f100"/>
                  <a:gd name="f163" fmla="*/ 2 1 f99"/>
                  <a:gd name="f164" fmla="*/ 0 1 f99"/>
                  <a:gd name="f165" fmla="*/ 6 1 f99"/>
                  <a:gd name="f166" fmla="*/ 14 1 f100"/>
                  <a:gd name="f167" fmla="*/ 11 1 f99"/>
                  <a:gd name="f168" fmla="*/ 17 1 f100"/>
                  <a:gd name="f169" fmla="*/ 18 1 f99"/>
                  <a:gd name="f170" fmla="*/ 20 1 f99"/>
                  <a:gd name="f171" fmla="*/ 21 1 f100"/>
                  <a:gd name="f172" fmla="*/ 16 1 f99"/>
                  <a:gd name="f173" fmla="*/ 27 1 f100"/>
                  <a:gd name="f174" fmla="*/ 31 1 f100"/>
                  <a:gd name="f175" fmla="*/ 38 1 f100"/>
                  <a:gd name="f176" fmla="*/ 46 1 f100"/>
                  <a:gd name="f177" fmla="*/ 37 1 f99"/>
                  <a:gd name="f178" fmla="*/ 61 1 f100"/>
                  <a:gd name="f179" fmla="*/ 70 1 f100"/>
                  <a:gd name="f180" fmla="*/ 38 1 f99"/>
                  <a:gd name="f181" fmla="*/ 74 1 f100"/>
                  <a:gd name="f182" fmla="*/ 34 1 f99"/>
                  <a:gd name="f183" fmla="*/ 76 1 f100"/>
                  <a:gd name="f184" fmla="*/ 78 1 f100"/>
                  <a:gd name="f185" fmla="*/ 82 1 f100"/>
                  <a:gd name="f186" fmla="*/ f6 1 f99"/>
                  <a:gd name="f187" fmla="*/ 0 1 f100"/>
                  <a:gd name="f188" fmla="*/ f7 1 f100"/>
                  <a:gd name="f189" fmla="+- f101 0 f1"/>
                  <a:gd name="f190" fmla="*/ f164 f94 1"/>
                  <a:gd name="f191" fmla="*/ f186 f94 1"/>
                  <a:gd name="f192" fmla="*/ f188 f95 1"/>
                  <a:gd name="f193" fmla="*/ f187 f95 1"/>
                  <a:gd name="f194" fmla="*/ f102 f94 1"/>
                  <a:gd name="f195" fmla="*/ f103 f95 1"/>
                  <a:gd name="f196" fmla="*/ f104 f94 1"/>
                  <a:gd name="f197" fmla="*/ f105 f95 1"/>
                  <a:gd name="f198" fmla="*/ f106 f95 1"/>
                  <a:gd name="f199" fmla="*/ f107 f94 1"/>
                  <a:gd name="f200" fmla="*/ f108 f95 1"/>
                  <a:gd name="f201" fmla="*/ f109 f94 1"/>
                  <a:gd name="f202" fmla="*/ f110 f94 1"/>
                  <a:gd name="f203" fmla="*/ f111 f95 1"/>
                  <a:gd name="f204" fmla="*/ f112 f94 1"/>
                  <a:gd name="f205" fmla="*/ f113 f95 1"/>
                  <a:gd name="f206" fmla="*/ f114 f95 1"/>
                  <a:gd name="f207" fmla="*/ f115 f95 1"/>
                  <a:gd name="f208" fmla="*/ f116 f94 1"/>
                  <a:gd name="f209" fmla="*/ f117 f95 1"/>
                  <a:gd name="f210" fmla="*/ f118 f94 1"/>
                  <a:gd name="f211" fmla="*/ f119 f94 1"/>
                  <a:gd name="f212" fmla="*/ f120 f95 1"/>
                  <a:gd name="f213" fmla="*/ f121 f94 1"/>
                  <a:gd name="f214" fmla="*/ f122 f95 1"/>
                  <a:gd name="f215" fmla="*/ f123 f94 1"/>
                  <a:gd name="f216" fmla="*/ f124 f95 1"/>
                  <a:gd name="f217" fmla="*/ f125 f94 1"/>
                  <a:gd name="f218" fmla="*/ f126 f95 1"/>
                  <a:gd name="f219" fmla="*/ f127 f95 1"/>
                  <a:gd name="f220" fmla="*/ f128 f95 1"/>
                  <a:gd name="f221" fmla="*/ f129 f95 1"/>
                  <a:gd name="f222" fmla="*/ f130 f94 1"/>
                  <a:gd name="f223" fmla="*/ f131 f95 1"/>
                  <a:gd name="f224" fmla="*/ f132 f95 1"/>
                  <a:gd name="f225" fmla="*/ f133 f94 1"/>
                  <a:gd name="f226" fmla="*/ f134 f95 1"/>
                  <a:gd name="f227" fmla="*/ f135 f95 1"/>
                  <a:gd name="f228" fmla="*/ f136 f94 1"/>
                  <a:gd name="f229" fmla="*/ f137 f95 1"/>
                  <a:gd name="f230" fmla="*/ f138 f95 1"/>
                  <a:gd name="f231" fmla="*/ f139 f94 1"/>
                  <a:gd name="f232" fmla="*/ f140 f95 1"/>
                  <a:gd name="f233" fmla="*/ f141 f94 1"/>
                  <a:gd name="f234" fmla="*/ f142 f95 1"/>
                  <a:gd name="f235" fmla="*/ f143 f94 1"/>
                  <a:gd name="f236" fmla="*/ f144 f95 1"/>
                  <a:gd name="f237" fmla="*/ f145 f95 1"/>
                  <a:gd name="f238" fmla="*/ f146 f95 1"/>
                  <a:gd name="f239" fmla="*/ f147 f94 1"/>
                  <a:gd name="f240" fmla="*/ f148 f95 1"/>
                  <a:gd name="f241" fmla="*/ f149 f94 1"/>
                  <a:gd name="f242" fmla="*/ f150 f95 1"/>
                  <a:gd name="f243" fmla="*/ f151 f95 1"/>
                  <a:gd name="f244" fmla="*/ f152 f95 1"/>
                  <a:gd name="f245" fmla="*/ f153 f95 1"/>
                  <a:gd name="f246" fmla="*/ f154 f94 1"/>
                  <a:gd name="f247" fmla="*/ f155 f95 1"/>
                  <a:gd name="f248" fmla="*/ f156 f94 1"/>
                  <a:gd name="f249" fmla="*/ f157 f95 1"/>
                  <a:gd name="f250" fmla="*/ f158 f94 1"/>
                  <a:gd name="f251" fmla="*/ f159 f95 1"/>
                  <a:gd name="f252" fmla="*/ f160 f94 1"/>
                  <a:gd name="f253" fmla="*/ f161 f94 1"/>
                  <a:gd name="f254" fmla="*/ f162 f95 1"/>
                  <a:gd name="f255" fmla="*/ f163 f94 1"/>
                  <a:gd name="f256" fmla="*/ f165 f94 1"/>
                  <a:gd name="f257" fmla="*/ f166 f95 1"/>
                  <a:gd name="f258" fmla="*/ f167 f94 1"/>
                  <a:gd name="f259" fmla="*/ f168 f95 1"/>
                  <a:gd name="f260" fmla="*/ f169 f94 1"/>
                  <a:gd name="f261" fmla="*/ f170 f94 1"/>
                  <a:gd name="f262" fmla="*/ f171 f95 1"/>
                  <a:gd name="f263" fmla="*/ f172 f94 1"/>
                  <a:gd name="f264" fmla="*/ f173 f95 1"/>
                  <a:gd name="f265" fmla="*/ f174 f95 1"/>
                  <a:gd name="f266" fmla="*/ f175 f95 1"/>
                  <a:gd name="f267" fmla="*/ f176 f95 1"/>
                  <a:gd name="f268" fmla="*/ f177 f94 1"/>
                  <a:gd name="f269" fmla="*/ f178 f95 1"/>
                  <a:gd name="f270" fmla="*/ f179 f95 1"/>
                  <a:gd name="f271" fmla="*/ f180 f94 1"/>
                  <a:gd name="f272" fmla="*/ f181 f95 1"/>
                  <a:gd name="f273" fmla="*/ f182 f94 1"/>
                  <a:gd name="f274" fmla="*/ f183 f95 1"/>
                  <a:gd name="f275" fmla="*/ f184 f95 1"/>
                  <a:gd name="f276" fmla="*/ f185 f95 1"/>
                </a:gdLst>
                <a:ahLst/>
                <a:cxnLst>
                  <a:cxn ang="3cd4">
                    <a:pos x="hc" y="t"/>
                  </a:cxn>
                  <a:cxn ang="0">
                    <a:pos x="r" y="vc"/>
                  </a:cxn>
                  <a:cxn ang="cd4">
                    <a:pos x="hc" y="b"/>
                  </a:cxn>
                  <a:cxn ang="cd2">
                    <a:pos x="l" y="vc"/>
                  </a:cxn>
                  <a:cxn ang="f189">
                    <a:pos x="f194" y="f195"/>
                  </a:cxn>
                  <a:cxn ang="f189">
                    <a:pos x="f196" y="f197"/>
                  </a:cxn>
                  <a:cxn ang="f189">
                    <a:pos x="f196" y="f198"/>
                  </a:cxn>
                  <a:cxn ang="f189">
                    <a:pos x="f199" y="f200"/>
                  </a:cxn>
                  <a:cxn ang="f189">
                    <a:pos x="f201" y="f198"/>
                  </a:cxn>
                  <a:cxn ang="f189">
                    <a:pos x="f202" y="f203"/>
                  </a:cxn>
                  <a:cxn ang="f189">
                    <a:pos x="f204" y="f205"/>
                  </a:cxn>
                  <a:cxn ang="f189">
                    <a:pos x="f204" y="f206"/>
                  </a:cxn>
                  <a:cxn ang="f189">
                    <a:pos x="f204" y="f207"/>
                  </a:cxn>
                  <a:cxn ang="f189">
                    <a:pos x="f208" y="f209"/>
                  </a:cxn>
                  <a:cxn ang="f189">
                    <a:pos x="f210" y="f197"/>
                  </a:cxn>
                  <a:cxn ang="f189">
                    <a:pos x="f210" y="f195"/>
                  </a:cxn>
                  <a:cxn ang="f189">
                    <a:pos x="f211" y="f212"/>
                  </a:cxn>
                  <a:cxn ang="f189">
                    <a:pos x="f213" y="f214"/>
                  </a:cxn>
                  <a:cxn ang="f189">
                    <a:pos x="f215" y="f216"/>
                  </a:cxn>
                  <a:cxn ang="f189">
                    <a:pos x="f217" y="f218"/>
                  </a:cxn>
                  <a:cxn ang="f189">
                    <a:pos x="f217" y="f219"/>
                  </a:cxn>
                  <a:cxn ang="f189">
                    <a:pos x="f217" y="f219"/>
                  </a:cxn>
                  <a:cxn ang="f189">
                    <a:pos x="f217" y="f220"/>
                  </a:cxn>
                  <a:cxn ang="f189">
                    <a:pos x="f217" y="f221"/>
                  </a:cxn>
                  <a:cxn ang="f189">
                    <a:pos x="f222" y="f223"/>
                  </a:cxn>
                  <a:cxn ang="f189">
                    <a:pos x="f222" y="f224"/>
                  </a:cxn>
                  <a:cxn ang="f189">
                    <a:pos x="f225" y="f226"/>
                  </a:cxn>
                  <a:cxn ang="f189">
                    <a:pos x="f211" y="f227"/>
                  </a:cxn>
                  <a:cxn ang="f189">
                    <a:pos x="f228" y="f229"/>
                  </a:cxn>
                  <a:cxn ang="f189">
                    <a:pos x="f204" y="f230"/>
                  </a:cxn>
                  <a:cxn ang="f189">
                    <a:pos x="f231" y="f232"/>
                  </a:cxn>
                  <a:cxn ang="f189">
                    <a:pos x="f233" y="f234"/>
                  </a:cxn>
                  <a:cxn ang="f189">
                    <a:pos x="f235" y="f236"/>
                  </a:cxn>
                  <a:cxn ang="f189">
                    <a:pos x="f231" y="f237"/>
                  </a:cxn>
                  <a:cxn ang="f189">
                    <a:pos x="f199" y="f238"/>
                  </a:cxn>
                  <a:cxn ang="f189">
                    <a:pos x="f239" y="f240"/>
                  </a:cxn>
                  <a:cxn ang="f189">
                    <a:pos x="f239" y="f240"/>
                  </a:cxn>
                  <a:cxn ang="f189">
                    <a:pos x="f241" y="f242"/>
                  </a:cxn>
                  <a:cxn ang="f189">
                    <a:pos x="f194" y="f243"/>
                  </a:cxn>
                  <a:cxn ang="f189">
                    <a:pos x="f194" y="f244"/>
                  </a:cxn>
                  <a:cxn ang="f189">
                    <a:pos x="f235" y="f245"/>
                  </a:cxn>
                  <a:cxn ang="f189">
                    <a:pos x="f246" y="f247"/>
                  </a:cxn>
                  <a:cxn ang="f189">
                    <a:pos x="f248" y="f249"/>
                  </a:cxn>
                  <a:cxn ang="f189">
                    <a:pos x="f250" y="f251"/>
                  </a:cxn>
                  <a:cxn ang="f189">
                    <a:pos x="f252" y="f251"/>
                  </a:cxn>
                  <a:cxn ang="f189">
                    <a:pos x="f253" y="f249"/>
                  </a:cxn>
                  <a:cxn ang="f189">
                    <a:pos x="f253" y="f254"/>
                  </a:cxn>
                  <a:cxn ang="f189">
                    <a:pos x="f255" y="f251"/>
                  </a:cxn>
                  <a:cxn ang="f189">
                    <a:pos x="f190" y="f251"/>
                  </a:cxn>
                  <a:cxn ang="f189">
                    <a:pos x="f256" y="f257"/>
                  </a:cxn>
                  <a:cxn ang="f189">
                    <a:pos x="f258" y="f259"/>
                  </a:cxn>
                  <a:cxn ang="f189">
                    <a:pos x="f260" y="f237"/>
                  </a:cxn>
                  <a:cxn ang="f189">
                    <a:pos x="f261" y="f262"/>
                  </a:cxn>
                  <a:cxn ang="f189">
                    <a:pos x="f246" y="f236"/>
                  </a:cxn>
                  <a:cxn ang="f189">
                    <a:pos x="f263" y="f264"/>
                  </a:cxn>
                  <a:cxn ang="f189">
                    <a:pos x="f235" y="f265"/>
                  </a:cxn>
                  <a:cxn ang="f189">
                    <a:pos x="f241" y="f266"/>
                  </a:cxn>
                  <a:cxn ang="f189">
                    <a:pos x="f202" y="f267"/>
                  </a:cxn>
                  <a:cxn ang="f189">
                    <a:pos x="f268" y="f226"/>
                  </a:cxn>
                  <a:cxn ang="f189">
                    <a:pos x="f211" y="f269"/>
                  </a:cxn>
                  <a:cxn ang="f189">
                    <a:pos x="f228" y="f270"/>
                  </a:cxn>
                  <a:cxn ang="f189">
                    <a:pos x="f271" y="f272"/>
                  </a:cxn>
                  <a:cxn ang="f189">
                    <a:pos x="f273" y="f274"/>
                  </a:cxn>
                  <a:cxn ang="f189">
                    <a:pos x="f239" y="f275"/>
                  </a:cxn>
                  <a:cxn ang="f189">
                    <a:pos x="f204" y="f276"/>
                  </a:cxn>
                  <a:cxn ang="f189">
                    <a:pos x="f201" y="f212"/>
                  </a:cxn>
                  <a:cxn ang="f189">
                    <a:pos x="f194" y="f195"/>
                  </a:cxn>
                </a:cxnLst>
                <a:rect l="f190" t="f193" r="f191" b="f192"/>
                <a:pathLst>
                  <a:path w="48" h="95">
                    <a:moveTo>
                      <a:pt x="f8" y="f9"/>
                    </a:moveTo>
                    <a:cubicBezTo>
                      <a:pt x="f10" y="f11"/>
                      <a:pt x="f10" y="f12"/>
                      <a:pt x="f13" y="f12"/>
                    </a:cubicBezTo>
                    <a:cubicBezTo>
                      <a:pt x="f14" y="f15"/>
                      <a:pt x="f16" y="f17"/>
                      <a:pt x="f13" y="f17"/>
                    </a:cubicBezTo>
                    <a:cubicBezTo>
                      <a:pt x="f10" y="f17"/>
                      <a:pt x="f10" y="f7"/>
                      <a:pt x="f16" y="f7"/>
                    </a:cubicBezTo>
                    <a:cubicBezTo>
                      <a:pt x="f18" y="f17"/>
                      <a:pt x="f16" y="f17"/>
                      <a:pt x="f18" y="f17"/>
                    </a:cubicBezTo>
                    <a:cubicBezTo>
                      <a:pt x="f19" y="f15"/>
                      <a:pt x="f18" y="f20"/>
                      <a:pt x="f21" y="f20"/>
                    </a:cubicBezTo>
                    <a:cubicBezTo>
                      <a:pt x="f22" y="f20"/>
                      <a:pt x="f21" y="f23"/>
                      <a:pt x="f24" y="f23"/>
                    </a:cubicBezTo>
                    <a:cubicBezTo>
                      <a:pt x="f25" y="f23"/>
                      <a:pt x="f25" y="f26"/>
                      <a:pt x="f24" y="f27"/>
                    </a:cubicBezTo>
                    <a:cubicBezTo>
                      <a:pt x="f21" y="f28"/>
                      <a:pt x="f24" y="f12"/>
                      <a:pt x="f24" y="f28"/>
                    </a:cubicBezTo>
                    <a:cubicBezTo>
                      <a:pt x="f22" y="f27"/>
                      <a:pt x="f25" y="f26"/>
                      <a:pt x="f25" y="f29"/>
                    </a:cubicBezTo>
                    <a:cubicBezTo>
                      <a:pt x="f30" y="f29"/>
                      <a:pt x="f25" y="f28"/>
                      <a:pt x="f30" y="f12"/>
                    </a:cubicBezTo>
                    <a:cubicBezTo>
                      <a:pt x="f31" y="f11"/>
                      <a:pt x="f25" y="f9"/>
                      <a:pt x="f30" y="f9"/>
                    </a:cubicBezTo>
                    <a:cubicBezTo>
                      <a:pt x="f31" y="f11"/>
                      <a:pt x="f32" y="f33"/>
                      <a:pt x="f32" y="f34"/>
                    </a:cubicBezTo>
                    <a:cubicBezTo>
                      <a:pt x="f35" y="f34"/>
                      <a:pt x="f35" y="f34"/>
                      <a:pt x="f36" y="f37"/>
                    </a:cubicBezTo>
                    <a:cubicBezTo>
                      <a:pt x="f38" y="f39"/>
                      <a:pt x="f40" y="f39"/>
                      <a:pt x="f40" y="f41"/>
                    </a:cubicBezTo>
                    <a:cubicBezTo>
                      <a:pt x="f40" y="f42"/>
                      <a:pt x="f43" y="f44"/>
                      <a:pt x="f43" y="f45"/>
                    </a:cubicBezTo>
                    <a:cubicBezTo>
                      <a:pt x="f43" y="f46"/>
                      <a:pt x="f6" y="f47"/>
                      <a:pt x="f43" y="f47"/>
                    </a:cubicBezTo>
                    <a:cubicBezTo>
                      <a:pt x="f48" y="f46"/>
                      <a:pt x="f48" y="f46"/>
                      <a:pt x="f43" y="f47"/>
                    </a:cubicBezTo>
                    <a:cubicBezTo>
                      <a:pt x="f6" y="f49"/>
                      <a:pt x="f48" y="f50"/>
                      <a:pt x="f43" y="f50"/>
                    </a:cubicBezTo>
                    <a:cubicBezTo>
                      <a:pt x="f6" y="f50"/>
                      <a:pt x="f6" y="f50"/>
                      <a:pt x="f43" y="f51"/>
                    </a:cubicBezTo>
                    <a:cubicBezTo>
                      <a:pt x="f40" y="f52"/>
                      <a:pt x="f6" y="f52"/>
                      <a:pt x="f48" y="f53"/>
                    </a:cubicBezTo>
                    <a:cubicBezTo>
                      <a:pt x="f38" y="f54"/>
                      <a:pt x="f43" y="f55"/>
                      <a:pt x="f48" y="f56"/>
                    </a:cubicBezTo>
                    <a:cubicBezTo>
                      <a:pt x="f40" y="f57"/>
                      <a:pt x="f48" y="f58"/>
                      <a:pt x="f35" y="f59"/>
                    </a:cubicBezTo>
                    <a:cubicBezTo>
                      <a:pt x="f32" y="f60"/>
                      <a:pt x="f35" y="f61"/>
                      <a:pt x="f32" y="f62"/>
                    </a:cubicBezTo>
                    <a:cubicBezTo>
                      <a:pt x="f32" y="f62"/>
                      <a:pt x="f32" y="f62"/>
                      <a:pt x="f63" y="f6"/>
                    </a:cubicBezTo>
                    <a:cubicBezTo>
                      <a:pt x="f31" y="f48"/>
                      <a:pt x="f25" y="f48"/>
                      <a:pt x="f24" y="f35"/>
                    </a:cubicBezTo>
                    <a:cubicBezTo>
                      <a:pt x="f64" y="f65"/>
                      <a:pt x="f10" y="f30"/>
                      <a:pt x="f10" y="f24"/>
                    </a:cubicBezTo>
                    <a:cubicBezTo>
                      <a:pt x="f13" y="f19"/>
                      <a:pt x="f10" y="f24"/>
                      <a:pt x="f66" y="f18"/>
                    </a:cubicBezTo>
                    <a:cubicBezTo>
                      <a:pt x="f67" y="f14"/>
                      <a:pt x="f67" y="f10"/>
                      <a:pt x="f68" y="f8"/>
                    </a:cubicBezTo>
                    <a:cubicBezTo>
                      <a:pt x="f8" y="f69"/>
                      <a:pt x="f10" y="f67"/>
                      <a:pt x="f10" y="f70"/>
                    </a:cubicBezTo>
                    <a:cubicBezTo>
                      <a:pt x="f10" y="f71"/>
                      <a:pt x="f16" y="f72"/>
                      <a:pt x="f16" y="f73"/>
                    </a:cubicBezTo>
                    <a:cubicBezTo>
                      <a:pt x="f16" y="f74"/>
                      <a:pt x="f18" y="f72"/>
                      <a:pt x="f64" y="f75"/>
                    </a:cubicBezTo>
                    <a:cubicBezTo>
                      <a:pt x="f64" y="f75"/>
                      <a:pt x="f64" y="f75"/>
                      <a:pt x="f64" y="f75"/>
                    </a:cubicBezTo>
                    <a:cubicBezTo>
                      <a:pt x="f13" y="f76"/>
                      <a:pt x="f10" y="f77"/>
                      <a:pt x="f14" y="f78"/>
                    </a:cubicBezTo>
                    <a:cubicBezTo>
                      <a:pt x="f8" y="f79"/>
                      <a:pt x="f14" y="f78"/>
                      <a:pt x="f8" y="f77"/>
                    </a:cubicBezTo>
                    <a:cubicBezTo>
                      <a:pt x="f66" y="f80"/>
                      <a:pt x="f68" y="f80"/>
                      <a:pt x="f8" y="f81"/>
                    </a:cubicBezTo>
                    <a:cubicBezTo>
                      <a:pt x="f10" y="f82"/>
                      <a:pt x="f10" y="f83"/>
                      <a:pt x="f68" y="f83"/>
                    </a:cubicBezTo>
                    <a:cubicBezTo>
                      <a:pt x="f72" y="f84"/>
                      <a:pt x="f85" y="f5"/>
                      <a:pt x="f72" y="f86"/>
                    </a:cubicBezTo>
                    <a:cubicBezTo>
                      <a:pt x="f73" y="f87"/>
                      <a:pt x="f74" y="f88"/>
                      <a:pt x="f74" y="f84"/>
                    </a:cubicBezTo>
                    <a:cubicBezTo>
                      <a:pt x="f71" y="f81"/>
                      <a:pt x="f76" y="f84"/>
                      <a:pt x="f75" y="f82"/>
                    </a:cubicBezTo>
                    <a:cubicBezTo>
                      <a:pt x="f78" y="f81"/>
                      <a:pt x="f79" y="f84"/>
                      <a:pt x="f77" y="f82"/>
                    </a:cubicBezTo>
                    <a:cubicBezTo>
                      <a:pt x="f82" y="f81"/>
                      <a:pt x="f81" y="f88"/>
                      <a:pt x="f83" y="f84"/>
                    </a:cubicBezTo>
                    <a:cubicBezTo>
                      <a:pt x="f84" y="f82"/>
                      <a:pt x="f82" y="f81"/>
                      <a:pt x="f83" y="f80"/>
                    </a:cubicBezTo>
                    <a:cubicBezTo>
                      <a:pt x="f84" y="f80"/>
                      <a:pt x="f84" y="f82"/>
                      <a:pt x="f87" y="f82"/>
                    </a:cubicBezTo>
                    <a:cubicBezTo>
                      <a:pt x="f86" y="f82"/>
                      <a:pt x="f86" y="f82"/>
                      <a:pt x="f5" y="f82"/>
                    </a:cubicBezTo>
                    <a:cubicBezTo>
                      <a:pt x="f87" y="f75"/>
                      <a:pt x="f81" y="f75"/>
                      <a:pt x="f82" y="f74"/>
                    </a:cubicBezTo>
                    <a:cubicBezTo>
                      <a:pt x="f83" y="f73"/>
                      <a:pt x="f80" y="f72"/>
                      <a:pt x="f79" y="f72"/>
                    </a:cubicBezTo>
                    <a:cubicBezTo>
                      <a:pt x="f71" y="f70"/>
                      <a:pt x="f72" y="f72"/>
                      <a:pt x="f70" y="f70"/>
                    </a:cubicBezTo>
                    <a:cubicBezTo>
                      <a:pt x="f69" y="f85"/>
                      <a:pt x="f69" y="f67"/>
                      <a:pt x="f85" y="f67"/>
                    </a:cubicBezTo>
                    <a:cubicBezTo>
                      <a:pt x="f69" y="f8"/>
                      <a:pt x="f69" y="f8"/>
                      <a:pt x="f72" y="f8"/>
                    </a:cubicBezTo>
                    <a:cubicBezTo>
                      <a:pt x="f71" y="f66"/>
                      <a:pt x="f79" y="f10"/>
                      <a:pt x="f73" y="f13"/>
                    </a:cubicBezTo>
                    <a:cubicBezTo>
                      <a:pt x="f66" y="f64"/>
                      <a:pt x="f85" y="f64"/>
                      <a:pt x="f68" y="f19"/>
                    </a:cubicBezTo>
                    <a:cubicBezTo>
                      <a:pt x="f66" y="f19"/>
                      <a:pt x="f68" y="f30"/>
                      <a:pt x="f14" y="f65"/>
                    </a:cubicBezTo>
                    <a:cubicBezTo>
                      <a:pt x="f64" y="f89"/>
                      <a:pt x="f10" y="f38"/>
                      <a:pt x="f21" y="f48"/>
                    </a:cubicBezTo>
                    <a:cubicBezTo>
                      <a:pt x="f63" y="f6"/>
                      <a:pt x="f30" y="f60"/>
                      <a:pt x="f31" y="f59"/>
                    </a:cubicBezTo>
                    <a:cubicBezTo>
                      <a:pt x="f65" y="f90"/>
                      <a:pt x="f32" y="f57"/>
                      <a:pt x="f32" y="f54"/>
                    </a:cubicBezTo>
                    <a:cubicBezTo>
                      <a:pt x="f32" y="f53"/>
                      <a:pt x="f31" y="f50"/>
                      <a:pt x="f63" y="f49"/>
                    </a:cubicBezTo>
                    <a:cubicBezTo>
                      <a:pt x="f32" y="f46"/>
                      <a:pt x="f89" y="f45"/>
                      <a:pt x="f65" y="f42"/>
                    </a:cubicBezTo>
                    <a:cubicBezTo>
                      <a:pt x="f30" y="f46"/>
                      <a:pt x="f30" y="f42"/>
                      <a:pt x="f22" y="f91"/>
                    </a:cubicBezTo>
                    <a:cubicBezTo>
                      <a:pt x="f19" y="f39"/>
                      <a:pt x="f19" y="f41"/>
                      <a:pt x="f64" y="f44"/>
                    </a:cubicBezTo>
                    <a:cubicBezTo>
                      <a:pt x="f18" y="f39"/>
                      <a:pt x="f22" y="f34"/>
                      <a:pt x="f24" y="f33"/>
                    </a:cubicBezTo>
                    <a:cubicBezTo>
                      <a:pt x="f21" y="f92"/>
                      <a:pt x="f19" y="f37"/>
                      <a:pt x="f18" y="f34"/>
                    </a:cubicBezTo>
                    <a:cubicBezTo>
                      <a:pt x="f10" y="f9"/>
                      <a:pt x="f14" y="f9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77" name="Malaysia (Kuala lumpur)">
                <a:extLst>
                  <a:ext uri="{FF2B5EF4-FFF2-40B4-BE49-F238E27FC236}">
                    <a16:creationId xmlns:a16="http://schemas.microsoft.com/office/drawing/2014/main" id="{3EE8F836-4C44-AF7D-E8C4-A681C4C76B2B}"/>
                  </a:ext>
                </a:extLst>
              </p:cNvPr>
              <p:cNvSpPr/>
              <p:nvPr/>
            </p:nvSpPr>
            <p:spPr>
              <a:xfrm>
                <a:off x="9338931" y="4305324"/>
                <a:ext cx="128784" cy="176579"/>
              </a:xfrm>
              <a:custGeom>
                <a:avLst/>
                <a:gdLst>
                  <a:gd name="f0" fmla="val 10800000"/>
                  <a:gd name="f1" fmla="val 5400000"/>
                  <a:gd name="f2" fmla="val 180"/>
                  <a:gd name="f3" fmla="val w"/>
                  <a:gd name="f4" fmla="val h"/>
                  <a:gd name="f5" fmla="val 0"/>
                  <a:gd name="f6" fmla="val 24"/>
                  <a:gd name="f7" fmla="val 36"/>
                  <a:gd name="f8" fmla="val 2"/>
                  <a:gd name="f9" fmla="val 3"/>
                  <a:gd name="f10" fmla="val 6"/>
                  <a:gd name="f11" fmla="val 1"/>
                  <a:gd name="f12" fmla="val 8"/>
                  <a:gd name="f13" fmla="val 9"/>
                  <a:gd name="f14" fmla="val 10"/>
                  <a:gd name="f15" fmla="val 11"/>
                  <a:gd name="f16" fmla="val 4"/>
                  <a:gd name="f17" fmla="val 13"/>
                  <a:gd name="f18" fmla="val 15"/>
                  <a:gd name="f19" fmla="val 16"/>
                  <a:gd name="f20" fmla="val 17"/>
                  <a:gd name="f21" fmla="val 5"/>
                  <a:gd name="f22" fmla="val 20"/>
                  <a:gd name="f23" fmla="val 23"/>
                  <a:gd name="f24" fmla="val 25"/>
                  <a:gd name="f25" fmla="val 26"/>
                  <a:gd name="f26" fmla="val 28"/>
                  <a:gd name="f27" fmla="val 14"/>
                  <a:gd name="f28" fmla="val 29"/>
                  <a:gd name="f29" fmla="val 12"/>
                  <a:gd name="f30" fmla="val 30"/>
                  <a:gd name="f31" fmla="val 31"/>
                  <a:gd name="f32" fmla="val 32"/>
                  <a:gd name="f33" fmla="val 18"/>
                  <a:gd name="f34" fmla="val 33"/>
                  <a:gd name="f35" fmla="val 34"/>
                  <a:gd name="f36" fmla="val 19"/>
                  <a:gd name="f37" fmla="val 22"/>
                  <a:gd name="f38" fmla="val 35"/>
                  <a:gd name="f39" fmla="val 21"/>
                  <a:gd name="f40" fmla="val 27"/>
                  <a:gd name="f41" fmla="val 7"/>
                  <a:gd name="f42" fmla="+- 0 0 -90"/>
                  <a:gd name="f43" fmla="*/ f3 1 24"/>
                  <a:gd name="f44" fmla="*/ f4 1 36"/>
                  <a:gd name="f45" fmla="+- f7 0 f5"/>
                  <a:gd name="f46" fmla="+- f6 0 f5"/>
                  <a:gd name="f47" fmla="*/ f42 f0 1"/>
                  <a:gd name="f48" fmla="*/ f46 1 24"/>
                  <a:gd name="f49" fmla="*/ f45 1 36"/>
                  <a:gd name="f50" fmla="*/ f47 1 f2"/>
                  <a:gd name="f51" fmla="*/ 0 1 f48"/>
                  <a:gd name="f52" fmla="*/ 2 1 f49"/>
                  <a:gd name="f53" fmla="*/ 2 1 f48"/>
                  <a:gd name="f54" fmla="*/ 9 1 f49"/>
                  <a:gd name="f55" fmla="*/ 3 1 f48"/>
                  <a:gd name="f56" fmla="*/ 11 1 f49"/>
                  <a:gd name="f57" fmla="*/ 4 1 f48"/>
                  <a:gd name="f58" fmla="*/ 16 1 f49"/>
                  <a:gd name="f59" fmla="*/ 5 1 f48"/>
                  <a:gd name="f60" fmla="*/ 20 1 f49"/>
                  <a:gd name="f61" fmla="*/ 8 1 f48"/>
                  <a:gd name="f62" fmla="*/ 25 1 f49"/>
                  <a:gd name="f63" fmla="*/ 10 1 f48"/>
                  <a:gd name="f64" fmla="*/ 28 1 f49"/>
                  <a:gd name="f65" fmla="*/ 14 1 f48"/>
                  <a:gd name="f66" fmla="*/ 31 1 f49"/>
                  <a:gd name="f67" fmla="*/ 18 1 f48"/>
                  <a:gd name="f68" fmla="*/ 34 1 f49"/>
                  <a:gd name="f69" fmla="*/ 20 1 f48"/>
                  <a:gd name="f70" fmla="*/ 21 1 f48"/>
                  <a:gd name="f71" fmla="*/ 30 1 f49"/>
                  <a:gd name="f72" fmla="*/ 17 1 f48"/>
                  <a:gd name="f73" fmla="*/ 24 1 f49"/>
                  <a:gd name="f74" fmla="*/ 16 1 f48"/>
                  <a:gd name="f75" fmla="*/ 19 1 f49"/>
                  <a:gd name="f76" fmla="*/ 12 1 f49"/>
                  <a:gd name="f77" fmla="*/ 12 1 f48"/>
                  <a:gd name="f78" fmla="*/ 5 1 f49"/>
                  <a:gd name="f79" fmla="*/ 9 1 f48"/>
                  <a:gd name="f80" fmla="*/ 6 1 f48"/>
                  <a:gd name="f81" fmla="*/ 4 1 f49"/>
                  <a:gd name="f82" fmla="*/ f6 1 f48"/>
                  <a:gd name="f83" fmla="*/ 0 1 f49"/>
                  <a:gd name="f84" fmla="*/ f7 1 f49"/>
                  <a:gd name="f85" fmla="+- f50 0 f1"/>
                  <a:gd name="f86" fmla="*/ f51 f43 1"/>
                  <a:gd name="f87" fmla="*/ f82 f43 1"/>
                  <a:gd name="f88" fmla="*/ f84 f44 1"/>
                  <a:gd name="f89" fmla="*/ f83 f44 1"/>
                  <a:gd name="f90" fmla="*/ f52 f44 1"/>
                  <a:gd name="f91" fmla="*/ f53 f43 1"/>
                  <a:gd name="f92" fmla="*/ f54 f44 1"/>
                  <a:gd name="f93" fmla="*/ f55 f43 1"/>
                  <a:gd name="f94" fmla="*/ f56 f44 1"/>
                  <a:gd name="f95" fmla="*/ f57 f43 1"/>
                  <a:gd name="f96" fmla="*/ f58 f44 1"/>
                  <a:gd name="f97" fmla="*/ f59 f43 1"/>
                  <a:gd name="f98" fmla="*/ f60 f44 1"/>
                  <a:gd name="f99" fmla="*/ f61 f43 1"/>
                  <a:gd name="f100" fmla="*/ f62 f44 1"/>
                  <a:gd name="f101" fmla="*/ f63 f43 1"/>
                  <a:gd name="f102" fmla="*/ f64 f44 1"/>
                  <a:gd name="f103" fmla="*/ f65 f43 1"/>
                  <a:gd name="f104" fmla="*/ f66 f44 1"/>
                  <a:gd name="f105" fmla="*/ f67 f43 1"/>
                  <a:gd name="f106" fmla="*/ f68 f44 1"/>
                  <a:gd name="f107" fmla="*/ f69 f43 1"/>
                  <a:gd name="f108" fmla="*/ f70 f43 1"/>
                  <a:gd name="f109" fmla="*/ f71 f44 1"/>
                  <a:gd name="f110" fmla="*/ f72 f43 1"/>
                  <a:gd name="f111" fmla="*/ f73 f44 1"/>
                  <a:gd name="f112" fmla="*/ f74 f43 1"/>
                  <a:gd name="f113" fmla="*/ f75 f44 1"/>
                  <a:gd name="f114" fmla="*/ f76 f44 1"/>
                  <a:gd name="f115" fmla="*/ f77 f43 1"/>
                  <a:gd name="f116" fmla="*/ f78 f44 1"/>
                  <a:gd name="f117" fmla="*/ f79 f43 1"/>
                  <a:gd name="f118" fmla="*/ f80 f43 1"/>
                  <a:gd name="f119" fmla="*/ f81 f44 1"/>
                </a:gdLst>
                <a:ahLst/>
                <a:cxnLst>
                  <a:cxn ang="3cd4">
                    <a:pos x="hc" y="t"/>
                  </a:cxn>
                  <a:cxn ang="0">
                    <a:pos x="r" y="vc"/>
                  </a:cxn>
                  <a:cxn ang="cd4">
                    <a:pos x="hc" y="b"/>
                  </a:cxn>
                  <a:cxn ang="cd2">
                    <a:pos x="l" y="vc"/>
                  </a:cxn>
                  <a:cxn ang="f85">
                    <a:pos x="f86" y="f90"/>
                  </a:cxn>
                  <a:cxn ang="f85">
                    <a:pos x="f91" y="f92"/>
                  </a:cxn>
                  <a:cxn ang="f85">
                    <a:pos x="f93" y="f94"/>
                  </a:cxn>
                  <a:cxn ang="f85">
                    <a:pos x="f95" y="f96"/>
                  </a:cxn>
                  <a:cxn ang="f85">
                    <a:pos x="f97" y="f98"/>
                  </a:cxn>
                  <a:cxn ang="f85">
                    <a:pos x="f99" y="f100"/>
                  </a:cxn>
                  <a:cxn ang="f85">
                    <a:pos x="f101" y="f102"/>
                  </a:cxn>
                  <a:cxn ang="f85">
                    <a:pos x="f103" y="f104"/>
                  </a:cxn>
                  <a:cxn ang="f85">
                    <a:pos x="f105" y="f106"/>
                  </a:cxn>
                  <a:cxn ang="f85">
                    <a:pos x="f107" y="f106"/>
                  </a:cxn>
                  <a:cxn ang="f85">
                    <a:pos x="f108" y="f109"/>
                  </a:cxn>
                  <a:cxn ang="f85">
                    <a:pos x="f110" y="f111"/>
                  </a:cxn>
                  <a:cxn ang="f85">
                    <a:pos x="f112" y="f113"/>
                  </a:cxn>
                  <a:cxn ang="f85">
                    <a:pos x="f105" y="f114"/>
                  </a:cxn>
                  <a:cxn ang="f85">
                    <a:pos x="f115" y="f116"/>
                  </a:cxn>
                  <a:cxn ang="f85">
                    <a:pos x="f117" y="f90"/>
                  </a:cxn>
                  <a:cxn ang="f85">
                    <a:pos x="f118" y="f119"/>
                  </a:cxn>
                  <a:cxn ang="f85">
                    <a:pos x="f86" y="f90"/>
                  </a:cxn>
                </a:cxnLst>
                <a:rect l="f86" t="f89" r="f87" b="f88"/>
                <a:pathLst>
                  <a:path w="24" h="36">
                    <a:moveTo>
                      <a:pt x="f5" y="f8"/>
                    </a:moveTo>
                    <a:cubicBezTo>
                      <a:pt x="f9" y="f10"/>
                      <a:pt x="f11" y="f12"/>
                      <a:pt x="f8" y="f13"/>
                    </a:cubicBezTo>
                    <a:cubicBezTo>
                      <a:pt x="f9" y="f14"/>
                      <a:pt x="f11" y="f14"/>
                      <a:pt x="f9" y="f15"/>
                    </a:cubicBezTo>
                    <a:cubicBezTo>
                      <a:pt x="f16" y="f17"/>
                      <a:pt x="f9" y="f18"/>
                      <a:pt x="f16" y="f19"/>
                    </a:cubicBezTo>
                    <a:cubicBezTo>
                      <a:pt x="f10" y="f20"/>
                      <a:pt x="f8" y="f20"/>
                      <a:pt x="f21" y="f22"/>
                    </a:cubicBezTo>
                    <a:cubicBezTo>
                      <a:pt x="f13" y="f6"/>
                      <a:pt x="f16" y="f23"/>
                      <a:pt x="f12" y="f24"/>
                    </a:cubicBezTo>
                    <a:cubicBezTo>
                      <a:pt x="f14" y="f25"/>
                      <a:pt x="f12" y="f25"/>
                      <a:pt x="f14" y="f26"/>
                    </a:cubicBezTo>
                    <a:cubicBezTo>
                      <a:pt x="f27" y="f28"/>
                      <a:pt x="f29" y="f30"/>
                      <a:pt x="f27" y="f31"/>
                    </a:cubicBezTo>
                    <a:cubicBezTo>
                      <a:pt x="f20" y="f32"/>
                      <a:pt x="f33" y="f34"/>
                      <a:pt x="f33" y="f35"/>
                    </a:cubicBezTo>
                    <a:cubicBezTo>
                      <a:pt x="f36" y="f7"/>
                      <a:pt x="f36" y="f34"/>
                      <a:pt x="f22" y="f35"/>
                    </a:cubicBezTo>
                    <a:cubicBezTo>
                      <a:pt x="f37" y="f38"/>
                      <a:pt x="f6" y="f35"/>
                      <a:pt x="f39" y="f30"/>
                    </a:cubicBezTo>
                    <a:cubicBezTo>
                      <a:pt x="f20" y="f25"/>
                      <a:pt x="f22" y="f40"/>
                      <a:pt x="f20" y="f6"/>
                    </a:cubicBezTo>
                    <a:cubicBezTo>
                      <a:pt x="f18" y="f39"/>
                      <a:pt x="f33" y="f39"/>
                      <a:pt x="f19" y="f36"/>
                    </a:cubicBezTo>
                    <a:cubicBezTo>
                      <a:pt x="f18" y="f20"/>
                      <a:pt x="f36" y="f33"/>
                      <a:pt x="f33" y="f29"/>
                    </a:cubicBezTo>
                    <a:cubicBezTo>
                      <a:pt x="f20" y="f12"/>
                      <a:pt x="f29" y="f41"/>
                      <a:pt x="f29" y="f21"/>
                    </a:cubicBezTo>
                    <a:cubicBezTo>
                      <a:pt x="f29" y="f16"/>
                      <a:pt x="f14" y="f16"/>
                      <a:pt x="f13" y="f8"/>
                    </a:cubicBezTo>
                    <a:cubicBezTo>
                      <a:pt x="f41" y="f8"/>
                      <a:pt x="f12" y="f16"/>
                      <a:pt x="f10" y="f16"/>
                    </a:cubicBezTo>
                    <a:cubicBezTo>
                      <a:pt x="f16" y="f16"/>
                      <a:pt x="f9" y="f5"/>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78" name="Thailand">
                <a:extLst>
                  <a:ext uri="{FF2B5EF4-FFF2-40B4-BE49-F238E27FC236}">
                    <a16:creationId xmlns:a16="http://schemas.microsoft.com/office/drawing/2014/main" id="{7C3D86B5-3C84-AC0A-A3CE-7BB34D354D2E}"/>
                  </a:ext>
                </a:extLst>
              </p:cNvPr>
              <p:cNvSpPr/>
              <p:nvPr/>
            </p:nvSpPr>
            <p:spPr>
              <a:xfrm>
                <a:off x="9228225" y="3869055"/>
                <a:ext cx="239490" cy="457044"/>
              </a:xfrm>
              <a:custGeom>
                <a:avLst/>
                <a:gdLst>
                  <a:gd name="f0" fmla="val 10800000"/>
                  <a:gd name="f1" fmla="val 5400000"/>
                  <a:gd name="f2" fmla="val 180"/>
                  <a:gd name="f3" fmla="val w"/>
                  <a:gd name="f4" fmla="val h"/>
                  <a:gd name="f5" fmla="val 0"/>
                  <a:gd name="f6" fmla="val 45"/>
                  <a:gd name="f7" fmla="val 93"/>
                  <a:gd name="f8" fmla="val 30"/>
                  <a:gd name="f9" fmla="val 91"/>
                  <a:gd name="f10" fmla="val 27"/>
                  <a:gd name="f11" fmla="val 83"/>
                  <a:gd name="f12" fmla="val 25"/>
                  <a:gd name="f13" fmla="val 24"/>
                  <a:gd name="f14" fmla="val 22"/>
                  <a:gd name="f15" fmla="val 75"/>
                  <a:gd name="f16" fmla="val 21"/>
                  <a:gd name="f17" fmla="val 81"/>
                  <a:gd name="f18" fmla="val 20"/>
                  <a:gd name="f19" fmla="val 19"/>
                  <a:gd name="f20" fmla="val 70"/>
                  <a:gd name="f21" fmla="val 72"/>
                  <a:gd name="f22" fmla="val 16"/>
                  <a:gd name="f23" fmla="val 17"/>
                  <a:gd name="f24" fmla="val 14"/>
                  <a:gd name="f25" fmla="val 68"/>
                  <a:gd name="f26" fmla="val 63"/>
                  <a:gd name="f27" fmla="val 59"/>
                  <a:gd name="f28" fmla="val 61"/>
                  <a:gd name="f29" fmla="val 57"/>
                  <a:gd name="f30" fmla="val 53"/>
                  <a:gd name="f31" fmla="val 52"/>
                  <a:gd name="f32" fmla="val 48"/>
                  <a:gd name="f33" fmla="val 18"/>
                  <a:gd name="f34" fmla="val 44"/>
                  <a:gd name="f35" fmla="val 42"/>
                  <a:gd name="f36" fmla="val 41"/>
                  <a:gd name="f37" fmla="val 23"/>
                  <a:gd name="f38" fmla="val 40"/>
                  <a:gd name="f39" fmla="val 46"/>
                  <a:gd name="f40" fmla="val 47"/>
                  <a:gd name="f41" fmla="val 49"/>
                  <a:gd name="f42" fmla="val 26"/>
                  <a:gd name="f43" fmla="val 51"/>
                  <a:gd name="f44" fmla="val 28"/>
                  <a:gd name="f45" fmla="val 54"/>
                  <a:gd name="f46" fmla="val 29"/>
                  <a:gd name="f47" fmla="val 31"/>
                  <a:gd name="f48" fmla="val 55"/>
                  <a:gd name="f49" fmla="val 32"/>
                  <a:gd name="f50" fmla="val 56"/>
                  <a:gd name="f51" fmla="val 33"/>
                  <a:gd name="f52" fmla="val 36"/>
                  <a:gd name="f53" fmla="val 43"/>
                  <a:gd name="f54" fmla="val 34"/>
                  <a:gd name="f55" fmla="val 39"/>
                  <a:gd name="f56" fmla="val 35"/>
                  <a:gd name="f57" fmla="val 37"/>
                  <a:gd name="f58" fmla="val 38"/>
                  <a:gd name="f59" fmla="val 12"/>
                  <a:gd name="f60" fmla="val 11"/>
                  <a:gd name="f61" fmla="val 15"/>
                  <a:gd name="f62" fmla="val 5"/>
                  <a:gd name="f63" fmla="val 4"/>
                  <a:gd name="f64" fmla="val 2"/>
                  <a:gd name="f65" fmla="val 6"/>
                  <a:gd name="f66" fmla="val 13"/>
                  <a:gd name="f67" fmla="val 3"/>
                  <a:gd name="f68" fmla="val 1"/>
                  <a:gd name="f69" fmla="val 8"/>
                  <a:gd name="f70" fmla="val 7"/>
                  <a:gd name="f71" fmla="val 10"/>
                  <a:gd name="f72" fmla="val 9"/>
                  <a:gd name="f73" fmla="val 60"/>
                  <a:gd name="f74" fmla="val 64"/>
                  <a:gd name="f75" fmla="val 67"/>
                  <a:gd name="f76" fmla="val 66"/>
                  <a:gd name="f77" fmla="val 71"/>
                  <a:gd name="f78" fmla="val 74"/>
                  <a:gd name="f79" fmla="val 77"/>
                  <a:gd name="f80" fmla="val 78"/>
                  <a:gd name="f81" fmla="val 80"/>
                  <a:gd name="f82" fmla="val 79"/>
                  <a:gd name="f83" fmla="val 82"/>
                  <a:gd name="f84" fmla="val 84"/>
                  <a:gd name="f85" fmla="val 85"/>
                  <a:gd name="f86" fmla="val 89"/>
                  <a:gd name="f87" fmla="val 86"/>
                  <a:gd name="f88" fmla="+- 0 0 -90"/>
                  <a:gd name="f89" fmla="*/ f3 1 45"/>
                  <a:gd name="f90" fmla="*/ f4 1 93"/>
                  <a:gd name="f91" fmla="+- f7 0 f5"/>
                  <a:gd name="f92" fmla="+- f6 0 f5"/>
                  <a:gd name="f93" fmla="*/ f88 f0 1"/>
                  <a:gd name="f94" fmla="*/ f92 1 45"/>
                  <a:gd name="f95" fmla="*/ f91 1 93"/>
                  <a:gd name="f96" fmla="*/ f93 1 f2"/>
                  <a:gd name="f97" fmla="*/ 30 1 f94"/>
                  <a:gd name="f98" fmla="*/ 91 1 f95"/>
                  <a:gd name="f99" fmla="*/ 24 1 f94"/>
                  <a:gd name="f100" fmla="*/ 83 1 f95"/>
                  <a:gd name="f101" fmla="*/ 20 1 f94"/>
                  <a:gd name="f102" fmla="*/ 75 1 f95"/>
                  <a:gd name="f103" fmla="*/ 16 1 f94"/>
                  <a:gd name="f104" fmla="*/ 72 1 f95"/>
                  <a:gd name="f105" fmla="*/ 63 1 f95"/>
                  <a:gd name="f106" fmla="*/ 17 1 f94"/>
                  <a:gd name="f107" fmla="*/ 57 1 f95"/>
                  <a:gd name="f108" fmla="*/ 48 1 f95"/>
                  <a:gd name="f109" fmla="*/ 42 1 f95"/>
                  <a:gd name="f110" fmla="*/ 19 1 f94"/>
                  <a:gd name="f111" fmla="*/ 41 1 f95"/>
                  <a:gd name="f112" fmla="*/ 21 1 f94"/>
                  <a:gd name="f113" fmla="*/ 44 1 f95"/>
                  <a:gd name="f114" fmla="*/ 23 1 f94"/>
                  <a:gd name="f115" fmla="*/ 47 1 f95"/>
                  <a:gd name="f116" fmla="*/ 25 1 f94"/>
                  <a:gd name="f117" fmla="*/ 28 1 f94"/>
                  <a:gd name="f118" fmla="*/ 53 1 f95"/>
                  <a:gd name="f119" fmla="*/ 31 1 f94"/>
                  <a:gd name="f120" fmla="*/ 55 1 f95"/>
                  <a:gd name="f121" fmla="*/ 33 1 f94"/>
                  <a:gd name="f122" fmla="*/ 59 1 f95"/>
                  <a:gd name="f123" fmla="*/ 29 1 f94"/>
                  <a:gd name="f124" fmla="*/ 46 1 f95"/>
                  <a:gd name="f125" fmla="*/ 36 1 f94"/>
                  <a:gd name="f126" fmla="*/ 40 1 f95"/>
                  <a:gd name="f127" fmla="*/ 38 1 f94"/>
                  <a:gd name="f128" fmla="*/ 43 1 f94"/>
                  <a:gd name="f129" fmla="*/ 39 1 f95"/>
                  <a:gd name="f130" fmla="*/ 44 1 f94"/>
                  <a:gd name="f131" fmla="*/ 36 1 f95"/>
                  <a:gd name="f132" fmla="*/ 32 1 f95"/>
                  <a:gd name="f133" fmla="*/ 41 1 f94"/>
                  <a:gd name="f134" fmla="*/ 29 1 f95"/>
                  <a:gd name="f135" fmla="*/ 23 1 f95"/>
                  <a:gd name="f136" fmla="*/ 17 1 f95"/>
                  <a:gd name="f137" fmla="*/ 22 1 f94"/>
                  <a:gd name="f138" fmla="*/ 14 1 f95"/>
                  <a:gd name="f139" fmla="*/ 16 1 f95"/>
                  <a:gd name="f140" fmla="*/ 18 1 f94"/>
                  <a:gd name="f141" fmla="*/ 4 1 f95"/>
                  <a:gd name="f142" fmla="*/ 13 1 f94"/>
                  <a:gd name="f143" fmla="*/ 3 1 f95"/>
                  <a:gd name="f144" fmla="*/ 12 1 f94"/>
                  <a:gd name="f145" fmla="*/ 1 1 f95"/>
                  <a:gd name="f146" fmla="*/ 7 1 f94"/>
                  <a:gd name="f147" fmla="*/ 2 1 f95"/>
                  <a:gd name="f148" fmla="*/ 3 1 f94"/>
                  <a:gd name="f149" fmla="*/ 10 1 f95"/>
                  <a:gd name="f150" fmla="*/ 0 1 f94"/>
                  <a:gd name="f151" fmla="*/ 12 1 f95"/>
                  <a:gd name="f152" fmla="*/ 2 1 f94"/>
                  <a:gd name="f153" fmla="*/ 6 1 f94"/>
                  <a:gd name="f154" fmla="*/ 20 1 f95"/>
                  <a:gd name="f155" fmla="*/ 25 1 f95"/>
                  <a:gd name="f156" fmla="*/ 9 1 f94"/>
                  <a:gd name="f157" fmla="*/ 27 1 f95"/>
                  <a:gd name="f158" fmla="*/ 31 1 f95"/>
                  <a:gd name="f159" fmla="*/ 35 1 f95"/>
                  <a:gd name="f160" fmla="*/ 15 1 f94"/>
                  <a:gd name="f161" fmla="*/ 64 1 f95"/>
                  <a:gd name="f162" fmla="*/ 68 1 f95"/>
                  <a:gd name="f163" fmla="*/ 74 1 f95"/>
                  <a:gd name="f164" fmla="*/ 11 1 f94"/>
                  <a:gd name="f165" fmla="*/ 77 1 f95"/>
                  <a:gd name="f166" fmla="*/ 79 1 f95"/>
                  <a:gd name="f167" fmla="*/ 78 1 f95"/>
                  <a:gd name="f168" fmla="*/ 80 1 f95"/>
                  <a:gd name="f169" fmla="*/ 82 1 f95"/>
                  <a:gd name="f170" fmla="*/ 85 1 f95"/>
                  <a:gd name="f171" fmla="*/ 27 1 f94"/>
                  <a:gd name="f172" fmla="*/ 93 1 f95"/>
                  <a:gd name="f173" fmla="*/ f6 1 f94"/>
                  <a:gd name="f174" fmla="*/ 0 1 f95"/>
                  <a:gd name="f175" fmla="*/ f7 1 f95"/>
                  <a:gd name="f176" fmla="+- f96 0 f1"/>
                  <a:gd name="f177" fmla="*/ f150 f89 1"/>
                  <a:gd name="f178" fmla="*/ f173 f89 1"/>
                  <a:gd name="f179" fmla="*/ f175 f90 1"/>
                  <a:gd name="f180" fmla="*/ f174 f90 1"/>
                  <a:gd name="f181" fmla="*/ f97 f89 1"/>
                  <a:gd name="f182" fmla="*/ f98 f90 1"/>
                  <a:gd name="f183" fmla="*/ f99 f89 1"/>
                  <a:gd name="f184" fmla="*/ f100 f90 1"/>
                  <a:gd name="f185" fmla="*/ f101 f89 1"/>
                  <a:gd name="f186" fmla="*/ f102 f90 1"/>
                  <a:gd name="f187" fmla="*/ f103 f89 1"/>
                  <a:gd name="f188" fmla="*/ f104 f90 1"/>
                  <a:gd name="f189" fmla="*/ f105 f90 1"/>
                  <a:gd name="f190" fmla="*/ f106 f89 1"/>
                  <a:gd name="f191" fmla="*/ f107 f90 1"/>
                  <a:gd name="f192" fmla="*/ f108 f90 1"/>
                  <a:gd name="f193" fmla="*/ f109 f90 1"/>
                  <a:gd name="f194" fmla="*/ f110 f89 1"/>
                  <a:gd name="f195" fmla="*/ f111 f90 1"/>
                  <a:gd name="f196" fmla="*/ f112 f89 1"/>
                  <a:gd name="f197" fmla="*/ f113 f90 1"/>
                  <a:gd name="f198" fmla="*/ f114 f89 1"/>
                  <a:gd name="f199" fmla="*/ f115 f90 1"/>
                  <a:gd name="f200" fmla="*/ f116 f89 1"/>
                  <a:gd name="f201" fmla="*/ f117 f89 1"/>
                  <a:gd name="f202" fmla="*/ f118 f90 1"/>
                  <a:gd name="f203" fmla="*/ f119 f89 1"/>
                  <a:gd name="f204" fmla="*/ f120 f90 1"/>
                  <a:gd name="f205" fmla="*/ f121 f89 1"/>
                  <a:gd name="f206" fmla="*/ f122 f90 1"/>
                  <a:gd name="f207" fmla="*/ f123 f89 1"/>
                  <a:gd name="f208" fmla="*/ f124 f90 1"/>
                  <a:gd name="f209" fmla="*/ f125 f89 1"/>
                  <a:gd name="f210" fmla="*/ f126 f90 1"/>
                  <a:gd name="f211" fmla="*/ f127 f89 1"/>
                  <a:gd name="f212" fmla="*/ f128 f89 1"/>
                  <a:gd name="f213" fmla="*/ f129 f90 1"/>
                  <a:gd name="f214" fmla="*/ f130 f89 1"/>
                  <a:gd name="f215" fmla="*/ f131 f90 1"/>
                  <a:gd name="f216" fmla="*/ f132 f90 1"/>
                  <a:gd name="f217" fmla="*/ f133 f89 1"/>
                  <a:gd name="f218" fmla="*/ f134 f90 1"/>
                  <a:gd name="f219" fmla="*/ f135 f90 1"/>
                  <a:gd name="f220" fmla="*/ f136 f90 1"/>
                  <a:gd name="f221" fmla="*/ f137 f89 1"/>
                  <a:gd name="f222" fmla="*/ f138 f90 1"/>
                  <a:gd name="f223" fmla="*/ f139 f90 1"/>
                  <a:gd name="f224" fmla="*/ f140 f89 1"/>
                  <a:gd name="f225" fmla="*/ f141 f90 1"/>
                  <a:gd name="f226" fmla="*/ f142 f89 1"/>
                  <a:gd name="f227" fmla="*/ f143 f90 1"/>
                  <a:gd name="f228" fmla="*/ f144 f89 1"/>
                  <a:gd name="f229" fmla="*/ f145 f90 1"/>
                  <a:gd name="f230" fmla="*/ f146 f89 1"/>
                  <a:gd name="f231" fmla="*/ f147 f90 1"/>
                  <a:gd name="f232" fmla="*/ f148 f89 1"/>
                  <a:gd name="f233" fmla="*/ f149 f90 1"/>
                  <a:gd name="f234" fmla="*/ f151 f90 1"/>
                  <a:gd name="f235" fmla="*/ f152 f89 1"/>
                  <a:gd name="f236" fmla="*/ f153 f89 1"/>
                  <a:gd name="f237" fmla="*/ f154 f90 1"/>
                  <a:gd name="f238" fmla="*/ f155 f90 1"/>
                  <a:gd name="f239" fmla="*/ f156 f89 1"/>
                  <a:gd name="f240" fmla="*/ f157 f90 1"/>
                  <a:gd name="f241" fmla="*/ f158 f90 1"/>
                  <a:gd name="f242" fmla="*/ f159 f90 1"/>
                  <a:gd name="f243" fmla="*/ f160 f89 1"/>
                  <a:gd name="f244" fmla="*/ f161 f90 1"/>
                  <a:gd name="f245" fmla="*/ f162 f90 1"/>
                  <a:gd name="f246" fmla="*/ f163 f90 1"/>
                  <a:gd name="f247" fmla="*/ f164 f89 1"/>
                  <a:gd name="f248" fmla="*/ f165 f90 1"/>
                  <a:gd name="f249" fmla="*/ f166 f90 1"/>
                  <a:gd name="f250" fmla="*/ f167 f90 1"/>
                  <a:gd name="f251" fmla="*/ f168 f90 1"/>
                  <a:gd name="f252" fmla="*/ f169 f90 1"/>
                  <a:gd name="f253" fmla="*/ f170 f90 1"/>
                  <a:gd name="f254" fmla="*/ f171 f89 1"/>
                  <a:gd name="f255" fmla="*/ f172 f90 1"/>
                </a:gdLst>
                <a:ahLst/>
                <a:cxnLst>
                  <a:cxn ang="3cd4">
                    <a:pos x="hc" y="t"/>
                  </a:cxn>
                  <a:cxn ang="0">
                    <a:pos x="r" y="vc"/>
                  </a:cxn>
                  <a:cxn ang="cd4">
                    <a:pos x="hc" y="b"/>
                  </a:cxn>
                  <a:cxn ang="cd2">
                    <a:pos x="l" y="vc"/>
                  </a:cxn>
                  <a:cxn ang="f176">
                    <a:pos x="f181" y="f182"/>
                  </a:cxn>
                  <a:cxn ang="f176">
                    <a:pos x="f183" y="f184"/>
                  </a:cxn>
                  <a:cxn ang="f176">
                    <a:pos x="f185" y="f186"/>
                  </a:cxn>
                  <a:cxn ang="f176">
                    <a:pos x="f187" y="f188"/>
                  </a:cxn>
                  <a:cxn ang="f176">
                    <a:pos x="f187" y="f189"/>
                  </a:cxn>
                  <a:cxn ang="f176">
                    <a:pos x="f190" y="f191"/>
                  </a:cxn>
                  <a:cxn ang="f176">
                    <a:pos x="f190" y="f192"/>
                  </a:cxn>
                  <a:cxn ang="f176">
                    <a:pos x="f190" y="f193"/>
                  </a:cxn>
                  <a:cxn ang="f176">
                    <a:pos x="f194" y="f195"/>
                  </a:cxn>
                  <a:cxn ang="f176">
                    <a:pos x="f196" y="f197"/>
                  </a:cxn>
                  <a:cxn ang="f176">
                    <a:pos x="f198" y="f199"/>
                  </a:cxn>
                  <a:cxn ang="f176">
                    <a:pos x="f200" y="f192"/>
                  </a:cxn>
                  <a:cxn ang="f176">
                    <a:pos x="f201" y="f202"/>
                  </a:cxn>
                  <a:cxn ang="f176">
                    <a:pos x="f181" y="f202"/>
                  </a:cxn>
                  <a:cxn ang="f176">
                    <a:pos x="f203" y="f204"/>
                  </a:cxn>
                  <a:cxn ang="f176">
                    <a:pos x="f205" y="f206"/>
                  </a:cxn>
                  <a:cxn ang="f176">
                    <a:pos x="f207" y="f208"/>
                  </a:cxn>
                  <a:cxn ang="f176">
                    <a:pos x="f205" y="f195"/>
                  </a:cxn>
                  <a:cxn ang="f176">
                    <a:pos x="f209" y="f210"/>
                  </a:cxn>
                  <a:cxn ang="f176">
                    <a:pos x="f211" y="f210"/>
                  </a:cxn>
                  <a:cxn ang="f176">
                    <a:pos x="f212" y="f213"/>
                  </a:cxn>
                  <a:cxn ang="f176">
                    <a:pos x="f214" y="f215"/>
                  </a:cxn>
                  <a:cxn ang="f176">
                    <a:pos x="f212" y="f216"/>
                  </a:cxn>
                  <a:cxn ang="f176">
                    <a:pos x="f217" y="f218"/>
                  </a:cxn>
                  <a:cxn ang="f176">
                    <a:pos x="f209" y="f219"/>
                  </a:cxn>
                  <a:cxn ang="f176">
                    <a:pos x="f203" y="f220"/>
                  </a:cxn>
                  <a:cxn ang="f176">
                    <a:pos x="f221" y="f222"/>
                  </a:cxn>
                  <a:cxn ang="f176">
                    <a:pos x="f187" y="f223"/>
                  </a:cxn>
                  <a:cxn ang="f176">
                    <a:pos x="f224" y="f225"/>
                  </a:cxn>
                  <a:cxn ang="f176">
                    <a:pos x="f226" y="f227"/>
                  </a:cxn>
                  <a:cxn ang="f176">
                    <a:pos x="f228" y="f229"/>
                  </a:cxn>
                  <a:cxn ang="f176">
                    <a:pos x="f230" y="f231"/>
                  </a:cxn>
                  <a:cxn ang="f176">
                    <a:pos x="f232" y="f225"/>
                  </a:cxn>
                  <a:cxn ang="f176">
                    <a:pos x="f232" y="f233"/>
                  </a:cxn>
                  <a:cxn ang="f176">
                    <a:pos x="f177" y="f234"/>
                  </a:cxn>
                  <a:cxn ang="f176">
                    <a:pos x="f235" y="f222"/>
                  </a:cxn>
                  <a:cxn ang="f176">
                    <a:pos x="f236" y="f237"/>
                  </a:cxn>
                  <a:cxn ang="f176">
                    <a:pos x="f228" y="f238"/>
                  </a:cxn>
                  <a:cxn ang="f176">
                    <a:pos x="f239" y="f240"/>
                  </a:cxn>
                  <a:cxn ang="f176">
                    <a:pos x="f239" y="f241"/>
                  </a:cxn>
                  <a:cxn ang="f176">
                    <a:pos x="f239" y="f242"/>
                  </a:cxn>
                  <a:cxn ang="f176">
                    <a:pos x="f228" y="f195"/>
                  </a:cxn>
                  <a:cxn ang="f176">
                    <a:pos x="f243" y="f202"/>
                  </a:cxn>
                  <a:cxn ang="f176">
                    <a:pos x="f226" y="f244"/>
                  </a:cxn>
                  <a:cxn ang="f176">
                    <a:pos x="f226" y="f245"/>
                  </a:cxn>
                  <a:cxn ang="f176">
                    <a:pos x="f228" y="f246"/>
                  </a:cxn>
                  <a:cxn ang="f176">
                    <a:pos x="f247" y="f248"/>
                  </a:cxn>
                  <a:cxn ang="f176">
                    <a:pos x="f228" y="f249"/>
                  </a:cxn>
                  <a:cxn ang="f176">
                    <a:pos x="f226" y="f250"/>
                  </a:cxn>
                  <a:cxn ang="f176">
                    <a:pos x="f243" y="f251"/>
                  </a:cxn>
                  <a:cxn ang="f176">
                    <a:pos x="f243" y="f184"/>
                  </a:cxn>
                  <a:cxn ang="f176">
                    <a:pos x="f187" y="f252"/>
                  </a:cxn>
                  <a:cxn ang="f176">
                    <a:pos x="f224" y="f253"/>
                  </a:cxn>
                  <a:cxn ang="f176">
                    <a:pos x="f196" y="f182"/>
                  </a:cxn>
                  <a:cxn ang="f176">
                    <a:pos x="f254" y="f255"/>
                  </a:cxn>
                  <a:cxn ang="f176">
                    <a:pos x="f181" y="f182"/>
                  </a:cxn>
                </a:cxnLst>
                <a:rect l="f177" t="f180" r="f178" b="f179"/>
                <a:pathLst>
                  <a:path w="45" h="93">
                    <a:moveTo>
                      <a:pt x="f8" y="f9"/>
                    </a:moveTo>
                    <a:cubicBezTo>
                      <a:pt x="f10" y="f11"/>
                      <a:pt x="f12" y="f9"/>
                      <a:pt x="f13" y="f11"/>
                    </a:cubicBezTo>
                    <a:cubicBezTo>
                      <a:pt x="f14" y="f15"/>
                      <a:pt x="f16" y="f17"/>
                      <a:pt x="f18" y="f15"/>
                    </a:cubicBezTo>
                    <a:cubicBezTo>
                      <a:pt x="f19" y="f20"/>
                      <a:pt x="f19" y="f21"/>
                      <a:pt x="f22" y="f21"/>
                    </a:cubicBezTo>
                    <a:cubicBezTo>
                      <a:pt x="f23" y="f20"/>
                      <a:pt x="f24" y="f25"/>
                      <a:pt x="f22" y="f26"/>
                    </a:cubicBezTo>
                    <a:cubicBezTo>
                      <a:pt x="f23" y="f27"/>
                      <a:pt x="f24" y="f28"/>
                      <a:pt x="f23" y="f29"/>
                    </a:cubicBezTo>
                    <a:cubicBezTo>
                      <a:pt x="f18" y="f30"/>
                      <a:pt x="f22" y="f31"/>
                      <a:pt x="f23" y="f32"/>
                    </a:cubicBezTo>
                    <a:cubicBezTo>
                      <a:pt x="f33" y="f34"/>
                      <a:pt x="f24" y="f35"/>
                      <a:pt x="f23" y="f35"/>
                    </a:cubicBezTo>
                    <a:cubicBezTo>
                      <a:pt x="f19" y="f35"/>
                      <a:pt x="f19" y="f36"/>
                      <a:pt x="f19" y="f36"/>
                    </a:cubicBezTo>
                    <a:cubicBezTo>
                      <a:pt x="f19" y="f34"/>
                      <a:pt x="f37" y="f38"/>
                      <a:pt x="f16" y="f34"/>
                    </a:cubicBezTo>
                    <a:cubicBezTo>
                      <a:pt x="f18" y="f39"/>
                      <a:pt x="f14" y="f32"/>
                      <a:pt x="f37" y="f40"/>
                    </a:cubicBezTo>
                    <a:cubicBezTo>
                      <a:pt x="f13" y="f40"/>
                      <a:pt x="f37" y="f41"/>
                      <a:pt x="f12" y="f32"/>
                    </a:cubicBezTo>
                    <a:cubicBezTo>
                      <a:pt x="f10" y="f32"/>
                      <a:pt x="f42" y="f43"/>
                      <a:pt x="f44" y="f30"/>
                    </a:cubicBezTo>
                    <a:cubicBezTo>
                      <a:pt x="f8" y="f45"/>
                      <a:pt x="f46" y="f31"/>
                      <a:pt x="f8" y="f30"/>
                    </a:cubicBezTo>
                    <a:cubicBezTo>
                      <a:pt x="f47" y="f30"/>
                      <a:pt x="f8" y="f30"/>
                      <a:pt x="f47" y="f48"/>
                    </a:cubicBezTo>
                    <a:cubicBezTo>
                      <a:pt x="f49" y="f50"/>
                      <a:pt x="f47" y="f29"/>
                      <a:pt x="f51" y="f27"/>
                    </a:cubicBezTo>
                    <a:cubicBezTo>
                      <a:pt x="f52" y="f30"/>
                      <a:pt x="f10" y="f41"/>
                      <a:pt x="f46" y="f39"/>
                    </a:cubicBezTo>
                    <a:cubicBezTo>
                      <a:pt x="f47" y="f53"/>
                      <a:pt x="f47" y="f53"/>
                      <a:pt x="f51" y="f36"/>
                    </a:cubicBezTo>
                    <a:cubicBezTo>
                      <a:pt x="f54" y="f55"/>
                      <a:pt x="f56" y="f36"/>
                      <a:pt x="f52" y="f38"/>
                    </a:cubicBezTo>
                    <a:cubicBezTo>
                      <a:pt x="f57" y="f38"/>
                      <a:pt x="f57" y="f36"/>
                      <a:pt x="f58" y="f38"/>
                    </a:cubicBezTo>
                    <a:cubicBezTo>
                      <a:pt x="f55" y="f38"/>
                      <a:pt x="f55" y="f35"/>
                      <a:pt x="f53" y="f55"/>
                    </a:cubicBezTo>
                    <a:cubicBezTo>
                      <a:pt x="f34" y="f58"/>
                      <a:pt x="f53" y="f57"/>
                      <a:pt x="f34" y="f52"/>
                    </a:cubicBezTo>
                    <a:cubicBezTo>
                      <a:pt x="f6" y="f54"/>
                      <a:pt x="f53" y="f54"/>
                      <a:pt x="f53" y="f49"/>
                    </a:cubicBezTo>
                    <a:cubicBezTo>
                      <a:pt x="f53" y="f8"/>
                      <a:pt x="f36" y="f47"/>
                      <a:pt x="f36" y="f46"/>
                    </a:cubicBezTo>
                    <a:cubicBezTo>
                      <a:pt x="f58" y="f8"/>
                      <a:pt x="f56" y="f12"/>
                      <a:pt x="f52" y="f37"/>
                    </a:cubicBezTo>
                    <a:cubicBezTo>
                      <a:pt x="f57" y="f18"/>
                      <a:pt x="f56" y="f16"/>
                      <a:pt x="f47" y="f23"/>
                    </a:cubicBezTo>
                    <a:cubicBezTo>
                      <a:pt x="f44" y="f59"/>
                      <a:pt x="f12" y="f19"/>
                      <a:pt x="f14" y="f24"/>
                    </a:cubicBezTo>
                    <a:cubicBezTo>
                      <a:pt x="f18" y="f60"/>
                      <a:pt x="f23" y="f23"/>
                      <a:pt x="f22" y="f22"/>
                    </a:cubicBezTo>
                    <a:cubicBezTo>
                      <a:pt x="f61" y="f59"/>
                      <a:pt x="f19" y="f62"/>
                      <a:pt x="f33" y="f63"/>
                    </a:cubicBezTo>
                    <a:cubicBezTo>
                      <a:pt x="f23" y="f64"/>
                      <a:pt x="f24" y="f65"/>
                      <a:pt x="f66" y="f67"/>
                    </a:cubicBezTo>
                    <a:cubicBezTo>
                      <a:pt x="f66" y="f5"/>
                      <a:pt x="f66" y="f67"/>
                      <a:pt x="f59" y="f68"/>
                    </a:cubicBezTo>
                    <a:cubicBezTo>
                      <a:pt x="f69" y="f68"/>
                      <a:pt x="f69" y="f68"/>
                      <a:pt x="f70" y="f64"/>
                    </a:cubicBezTo>
                    <a:cubicBezTo>
                      <a:pt x="f70" y="f62"/>
                      <a:pt x="f62" y="f68"/>
                      <a:pt x="f67" y="f63"/>
                    </a:cubicBezTo>
                    <a:cubicBezTo>
                      <a:pt x="f68" y="f70"/>
                      <a:pt x="f63" y="f69"/>
                      <a:pt x="f67" y="f71"/>
                    </a:cubicBezTo>
                    <a:cubicBezTo>
                      <a:pt x="f64" y="f59"/>
                      <a:pt x="f68" y="f60"/>
                      <a:pt x="f5" y="f59"/>
                    </a:cubicBezTo>
                    <a:cubicBezTo>
                      <a:pt x="f5" y="f66"/>
                      <a:pt x="f64" y="f24"/>
                      <a:pt x="f64" y="f24"/>
                    </a:cubicBezTo>
                    <a:cubicBezTo>
                      <a:pt x="f5" y="f22"/>
                      <a:pt x="f63" y="f23"/>
                      <a:pt x="f65" y="f18"/>
                    </a:cubicBezTo>
                    <a:cubicBezTo>
                      <a:pt x="f70" y="f37"/>
                      <a:pt x="f60" y="f13"/>
                      <a:pt x="f59" y="f12"/>
                    </a:cubicBezTo>
                    <a:cubicBezTo>
                      <a:pt x="f59" y="f10"/>
                      <a:pt x="f72" y="f12"/>
                      <a:pt x="f72" y="f10"/>
                    </a:cubicBezTo>
                    <a:cubicBezTo>
                      <a:pt x="f72" y="f8"/>
                      <a:pt x="f71" y="f46"/>
                      <a:pt x="f72" y="f47"/>
                    </a:cubicBezTo>
                    <a:cubicBezTo>
                      <a:pt x="f69" y="f51"/>
                      <a:pt x="f71" y="f54"/>
                      <a:pt x="f72" y="f56"/>
                    </a:cubicBezTo>
                    <a:cubicBezTo>
                      <a:pt x="f70" y="f52"/>
                      <a:pt x="f72" y="f58"/>
                      <a:pt x="f59" y="f36"/>
                    </a:cubicBezTo>
                    <a:cubicBezTo>
                      <a:pt x="f61" y="f34"/>
                      <a:pt x="f60" y="f34"/>
                      <a:pt x="f61" y="f30"/>
                    </a:cubicBezTo>
                    <a:cubicBezTo>
                      <a:pt x="f33" y="f73"/>
                      <a:pt x="f59" y="f73"/>
                      <a:pt x="f66" y="f74"/>
                    </a:cubicBezTo>
                    <a:cubicBezTo>
                      <a:pt x="f66" y="f75"/>
                      <a:pt x="f66" y="f76"/>
                      <a:pt x="f66" y="f25"/>
                    </a:cubicBezTo>
                    <a:cubicBezTo>
                      <a:pt x="f59" y="f20"/>
                      <a:pt x="f72" y="f77"/>
                      <a:pt x="f59" y="f78"/>
                    </a:cubicBezTo>
                    <a:cubicBezTo>
                      <a:pt x="f71" y="f78"/>
                      <a:pt x="f60" y="f15"/>
                      <a:pt x="f60" y="f79"/>
                    </a:cubicBezTo>
                    <a:cubicBezTo>
                      <a:pt x="f71" y="f80"/>
                      <a:pt x="f60" y="f81"/>
                      <a:pt x="f59" y="f82"/>
                    </a:cubicBezTo>
                    <a:cubicBezTo>
                      <a:pt x="f66" y="f82"/>
                      <a:pt x="f60" y="f80"/>
                      <a:pt x="f66" y="f80"/>
                    </a:cubicBezTo>
                    <a:cubicBezTo>
                      <a:pt x="f61" y="f82"/>
                      <a:pt x="f66" y="f81"/>
                      <a:pt x="f61" y="f81"/>
                    </a:cubicBezTo>
                    <a:cubicBezTo>
                      <a:pt x="f22" y="f17"/>
                      <a:pt x="f24" y="f83"/>
                      <a:pt x="f61" y="f11"/>
                    </a:cubicBezTo>
                    <a:cubicBezTo>
                      <a:pt x="f22" y="f11"/>
                      <a:pt x="f22" y="f83"/>
                      <a:pt x="f22" y="f83"/>
                    </a:cubicBezTo>
                    <a:cubicBezTo>
                      <a:pt x="f23" y="f11"/>
                      <a:pt x="f61" y="f84"/>
                      <a:pt x="f33" y="f85"/>
                    </a:cubicBezTo>
                    <a:cubicBezTo>
                      <a:pt x="f22" y="f86"/>
                      <a:pt x="f33" y="f87"/>
                      <a:pt x="f16" y="f9"/>
                    </a:cubicBezTo>
                    <a:cubicBezTo>
                      <a:pt x="f13" y="f86"/>
                      <a:pt x="f12" y="f7"/>
                      <a:pt x="f10" y="f7"/>
                    </a:cubicBezTo>
                    <a:cubicBezTo>
                      <a:pt x="f46" y="f7"/>
                      <a:pt x="f44"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79" name="Laos">
                <a:extLst>
                  <a:ext uri="{FF2B5EF4-FFF2-40B4-BE49-F238E27FC236}">
                    <a16:creationId xmlns:a16="http://schemas.microsoft.com/office/drawing/2014/main" id="{5652D51B-FA13-BEC8-53F6-7A5590321974}"/>
                  </a:ext>
                </a:extLst>
              </p:cNvPr>
              <p:cNvSpPr/>
              <p:nvPr/>
            </p:nvSpPr>
            <p:spPr>
              <a:xfrm>
                <a:off x="9280190" y="3804653"/>
                <a:ext cx="250792" cy="270068"/>
              </a:xfrm>
              <a:custGeom>
                <a:avLst/>
                <a:gdLst>
                  <a:gd name="f0" fmla="val 10800000"/>
                  <a:gd name="f1" fmla="val 5400000"/>
                  <a:gd name="f2" fmla="val 180"/>
                  <a:gd name="f3" fmla="val w"/>
                  <a:gd name="f4" fmla="val h"/>
                  <a:gd name="f5" fmla="val 0"/>
                  <a:gd name="f6" fmla="val 47"/>
                  <a:gd name="f7" fmla="val 55"/>
                  <a:gd name="f8" fmla="val 6"/>
                  <a:gd name="f9" fmla="val 4"/>
                  <a:gd name="f10" fmla="val 1"/>
                  <a:gd name="f11" fmla="val 3"/>
                  <a:gd name="f12" fmla="val 2"/>
                  <a:gd name="f13" fmla="val 5"/>
                  <a:gd name="f14" fmla="val 7"/>
                  <a:gd name="f15" fmla="val 10"/>
                  <a:gd name="f16" fmla="val 8"/>
                  <a:gd name="f17" fmla="val 11"/>
                  <a:gd name="f18" fmla="val 12"/>
                  <a:gd name="f19" fmla="val 14"/>
                  <a:gd name="f20" fmla="val 16"/>
                  <a:gd name="f21" fmla="val 13"/>
                  <a:gd name="f22" fmla="val 19"/>
                  <a:gd name="f23" fmla="val 15"/>
                  <a:gd name="f24" fmla="val 17"/>
                  <a:gd name="f25" fmla="val 9"/>
                  <a:gd name="f26" fmla="val 18"/>
                  <a:gd name="f27" fmla="val 25"/>
                  <a:gd name="f28" fmla="val 29"/>
                  <a:gd name="f29" fmla="val 30"/>
                  <a:gd name="f30" fmla="val 24"/>
                  <a:gd name="f31" fmla="val 27"/>
                  <a:gd name="f32" fmla="val 32"/>
                  <a:gd name="f33" fmla="val 21"/>
                  <a:gd name="f34" fmla="val 34"/>
                  <a:gd name="f35" fmla="val 33"/>
                  <a:gd name="f36" fmla="val 26"/>
                  <a:gd name="f37" fmla="val 36"/>
                  <a:gd name="f38" fmla="val 38"/>
                  <a:gd name="f39" fmla="val 28"/>
                  <a:gd name="f40" fmla="val 43"/>
                  <a:gd name="f41" fmla="val 31"/>
                  <a:gd name="f42" fmla="val 42"/>
                  <a:gd name="f43" fmla="val 44"/>
                  <a:gd name="f44" fmla="val 45"/>
                  <a:gd name="f45" fmla="val 35"/>
                  <a:gd name="f46" fmla="val 49"/>
                  <a:gd name="f47" fmla="val 50"/>
                  <a:gd name="f48" fmla="val 51"/>
                  <a:gd name="f49" fmla="val 52"/>
                  <a:gd name="f50" fmla="val 54"/>
                  <a:gd name="f51" fmla="val 37"/>
                  <a:gd name="f52" fmla="val 39"/>
                  <a:gd name="f53" fmla="val 40"/>
                  <a:gd name="f54" fmla="val 48"/>
                  <a:gd name="f55" fmla="val 53"/>
                  <a:gd name="f56" fmla="val 46"/>
                  <a:gd name="f57" fmla="val 22"/>
                  <a:gd name="f58" fmla="val 20"/>
                  <a:gd name="f59" fmla="val 23"/>
                  <a:gd name="f60" fmla="+- 0 0 -90"/>
                  <a:gd name="f61" fmla="*/ f3 1 47"/>
                  <a:gd name="f62" fmla="*/ f4 1 55"/>
                  <a:gd name="f63" fmla="+- f7 0 f5"/>
                  <a:gd name="f64" fmla="+- f6 0 f5"/>
                  <a:gd name="f65" fmla="*/ f60 f0 1"/>
                  <a:gd name="f66" fmla="*/ f64 1 47"/>
                  <a:gd name="f67" fmla="*/ f63 1 55"/>
                  <a:gd name="f68" fmla="*/ f65 1 f2"/>
                  <a:gd name="f69" fmla="*/ 6 1 f66"/>
                  <a:gd name="f70" fmla="*/ 0 1 f67"/>
                  <a:gd name="f71" fmla="*/ 3 1 f66"/>
                  <a:gd name="f72" fmla="*/ 2 1 f67"/>
                  <a:gd name="f73" fmla="*/ 7 1 f67"/>
                  <a:gd name="f74" fmla="*/ 8 1 f67"/>
                  <a:gd name="f75" fmla="*/ 2 1 f66"/>
                  <a:gd name="f76" fmla="*/ 14 1 f67"/>
                  <a:gd name="f77" fmla="*/ 16 1 f67"/>
                  <a:gd name="f78" fmla="*/ 8 1 f66"/>
                  <a:gd name="f79" fmla="*/ 17 1 f67"/>
                  <a:gd name="f80" fmla="*/ 29 1 f67"/>
                  <a:gd name="f81" fmla="*/ 12 1 f66"/>
                  <a:gd name="f82" fmla="*/ 27 1 f67"/>
                  <a:gd name="f83" fmla="*/ 21 1 f66"/>
                  <a:gd name="f84" fmla="*/ 30 1 f67"/>
                  <a:gd name="f85" fmla="*/ 26 1 f66"/>
                  <a:gd name="f86" fmla="*/ 36 1 f67"/>
                  <a:gd name="f87" fmla="*/ 31 1 f66"/>
                  <a:gd name="f88" fmla="*/ 42 1 f67"/>
                  <a:gd name="f89" fmla="*/ 33 1 f66"/>
                  <a:gd name="f90" fmla="*/ 45 1 f67"/>
                  <a:gd name="f91" fmla="*/ 34 1 f66"/>
                  <a:gd name="f92" fmla="*/ 49 1 f67"/>
                  <a:gd name="f93" fmla="*/ 52 1 f67"/>
                  <a:gd name="f94" fmla="*/ 37 1 f66"/>
                  <a:gd name="f95" fmla="*/ 54 1 f67"/>
                  <a:gd name="f96" fmla="*/ 38 1 f66"/>
                  <a:gd name="f97" fmla="*/ 47 1 f66"/>
                  <a:gd name="f98" fmla="*/ 55 1 f67"/>
                  <a:gd name="f99" fmla="*/ 43 1 f66"/>
                  <a:gd name="f100" fmla="*/ 46 1 f67"/>
                  <a:gd name="f101" fmla="*/ 40 1 f67"/>
                  <a:gd name="f102" fmla="*/ 32 1 f67"/>
                  <a:gd name="f103" fmla="*/ 28 1 f66"/>
                  <a:gd name="f104" fmla="*/ 25 1 f67"/>
                  <a:gd name="f105" fmla="*/ 22 1 f66"/>
                  <a:gd name="f106" fmla="*/ 21 1 f67"/>
                  <a:gd name="f107" fmla="*/ 23 1 f66"/>
                  <a:gd name="f108" fmla="*/ 18 1 f67"/>
                  <a:gd name="f109" fmla="*/ 15 1 f67"/>
                  <a:gd name="f110" fmla="*/ 24 1 f66"/>
                  <a:gd name="f111" fmla="*/ 12 1 f67"/>
                  <a:gd name="f112" fmla="*/ 17 1 f66"/>
                  <a:gd name="f113" fmla="*/ 11 1 f67"/>
                  <a:gd name="f114" fmla="*/ 0 1 f66"/>
                  <a:gd name="f115" fmla="*/ f6 1 f66"/>
                  <a:gd name="f116" fmla="*/ f7 1 f67"/>
                  <a:gd name="f117" fmla="+- f68 0 f1"/>
                  <a:gd name="f118" fmla="*/ f114 f61 1"/>
                  <a:gd name="f119" fmla="*/ f115 f61 1"/>
                  <a:gd name="f120" fmla="*/ f116 f62 1"/>
                  <a:gd name="f121" fmla="*/ f70 f62 1"/>
                  <a:gd name="f122" fmla="*/ f69 f61 1"/>
                  <a:gd name="f123" fmla="*/ f71 f61 1"/>
                  <a:gd name="f124" fmla="*/ f72 f62 1"/>
                  <a:gd name="f125" fmla="*/ f73 f62 1"/>
                  <a:gd name="f126" fmla="*/ f74 f62 1"/>
                  <a:gd name="f127" fmla="*/ f75 f61 1"/>
                  <a:gd name="f128" fmla="*/ f76 f62 1"/>
                  <a:gd name="f129" fmla="*/ f77 f62 1"/>
                  <a:gd name="f130" fmla="*/ f78 f61 1"/>
                  <a:gd name="f131" fmla="*/ f79 f62 1"/>
                  <a:gd name="f132" fmla="*/ f80 f62 1"/>
                  <a:gd name="f133" fmla="*/ f81 f61 1"/>
                  <a:gd name="f134" fmla="*/ f82 f62 1"/>
                  <a:gd name="f135" fmla="*/ f83 f61 1"/>
                  <a:gd name="f136" fmla="*/ f84 f62 1"/>
                  <a:gd name="f137" fmla="*/ f85 f61 1"/>
                  <a:gd name="f138" fmla="*/ f86 f62 1"/>
                  <a:gd name="f139" fmla="*/ f87 f61 1"/>
                  <a:gd name="f140" fmla="*/ f88 f62 1"/>
                  <a:gd name="f141" fmla="*/ f89 f61 1"/>
                  <a:gd name="f142" fmla="*/ f90 f62 1"/>
                  <a:gd name="f143" fmla="*/ f91 f61 1"/>
                  <a:gd name="f144" fmla="*/ f92 f62 1"/>
                  <a:gd name="f145" fmla="*/ f93 f62 1"/>
                  <a:gd name="f146" fmla="*/ f94 f61 1"/>
                  <a:gd name="f147" fmla="*/ f95 f62 1"/>
                  <a:gd name="f148" fmla="*/ f96 f61 1"/>
                  <a:gd name="f149" fmla="*/ f97 f61 1"/>
                  <a:gd name="f150" fmla="*/ f98 f62 1"/>
                  <a:gd name="f151" fmla="*/ f99 f61 1"/>
                  <a:gd name="f152" fmla="*/ f100 f62 1"/>
                  <a:gd name="f153" fmla="*/ f101 f62 1"/>
                  <a:gd name="f154" fmla="*/ f102 f62 1"/>
                  <a:gd name="f155" fmla="*/ f103 f61 1"/>
                  <a:gd name="f156" fmla="*/ f104 f62 1"/>
                  <a:gd name="f157" fmla="*/ f105 f61 1"/>
                  <a:gd name="f158" fmla="*/ f106 f62 1"/>
                  <a:gd name="f159" fmla="*/ f107 f61 1"/>
                  <a:gd name="f160" fmla="*/ f108 f62 1"/>
                  <a:gd name="f161" fmla="*/ f109 f62 1"/>
                  <a:gd name="f162" fmla="*/ f110 f61 1"/>
                  <a:gd name="f163" fmla="*/ f111 f62 1"/>
                  <a:gd name="f164" fmla="*/ f112 f61 1"/>
                  <a:gd name="f165" fmla="*/ f113 f62 1"/>
                </a:gdLst>
                <a:ahLst/>
                <a:cxnLst>
                  <a:cxn ang="3cd4">
                    <a:pos x="hc" y="t"/>
                  </a:cxn>
                  <a:cxn ang="0">
                    <a:pos x="r" y="vc"/>
                  </a:cxn>
                  <a:cxn ang="cd4">
                    <a:pos x="hc" y="b"/>
                  </a:cxn>
                  <a:cxn ang="cd2">
                    <a:pos x="l" y="vc"/>
                  </a:cxn>
                  <a:cxn ang="f117">
                    <a:pos x="f122" y="f121"/>
                  </a:cxn>
                  <a:cxn ang="f117">
                    <a:pos x="f123" y="f124"/>
                  </a:cxn>
                  <a:cxn ang="f117">
                    <a:pos x="f122" y="f125"/>
                  </a:cxn>
                  <a:cxn ang="f117">
                    <a:pos x="f123" y="f126"/>
                  </a:cxn>
                  <a:cxn ang="f117">
                    <a:pos x="f127" y="f128"/>
                  </a:cxn>
                  <a:cxn ang="f117">
                    <a:pos x="f123" y="f129"/>
                  </a:cxn>
                  <a:cxn ang="f117">
                    <a:pos x="f130" y="f131"/>
                  </a:cxn>
                  <a:cxn ang="f117">
                    <a:pos x="f122" y="f132"/>
                  </a:cxn>
                  <a:cxn ang="f117">
                    <a:pos x="f133" y="f134"/>
                  </a:cxn>
                  <a:cxn ang="f117">
                    <a:pos x="f135" y="f136"/>
                  </a:cxn>
                  <a:cxn ang="f117">
                    <a:pos x="f137" y="f138"/>
                  </a:cxn>
                  <a:cxn ang="f117">
                    <a:pos x="f139" y="f140"/>
                  </a:cxn>
                  <a:cxn ang="f117">
                    <a:pos x="f141" y="f142"/>
                  </a:cxn>
                  <a:cxn ang="f117">
                    <a:pos x="f143" y="f144"/>
                  </a:cxn>
                  <a:cxn ang="f117">
                    <a:pos x="f141" y="f145"/>
                  </a:cxn>
                  <a:cxn ang="f117">
                    <a:pos x="f146" y="f147"/>
                  </a:cxn>
                  <a:cxn ang="f117">
                    <a:pos x="f148" y="f144"/>
                  </a:cxn>
                  <a:cxn ang="f117">
                    <a:pos x="f149" y="f150"/>
                  </a:cxn>
                  <a:cxn ang="f117">
                    <a:pos x="f151" y="f152"/>
                  </a:cxn>
                  <a:cxn ang="f117">
                    <a:pos x="f148" y="f153"/>
                  </a:cxn>
                  <a:cxn ang="f117">
                    <a:pos x="f139" y="f154"/>
                  </a:cxn>
                  <a:cxn ang="f117">
                    <a:pos x="f155" y="f156"/>
                  </a:cxn>
                  <a:cxn ang="f117">
                    <a:pos x="f157" y="f158"/>
                  </a:cxn>
                  <a:cxn ang="f117">
                    <a:pos x="f159" y="f160"/>
                  </a:cxn>
                  <a:cxn ang="f117">
                    <a:pos x="f137" y="f161"/>
                  </a:cxn>
                  <a:cxn ang="f117">
                    <a:pos x="f162" y="f163"/>
                  </a:cxn>
                  <a:cxn ang="f117">
                    <a:pos x="f164" y="f165"/>
                  </a:cxn>
                  <a:cxn ang="f117">
                    <a:pos x="f133" y="f126"/>
                  </a:cxn>
                  <a:cxn ang="f117">
                    <a:pos x="f122" y="f121"/>
                  </a:cxn>
                </a:cxnLst>
                <a:rect l="f118" t="f121" r="f119" b="f120"/>
                <a:pathLst>
                  <a:path w="47" h="55">
                    <a:moveTo>
                      <a:pt x="f8" y="f5"/>
                    </a:moveTo>
                    <a:cubicBezTo>
                      <a:pt x="f9" y="f10"/>
                      <a:pt x="f11" y="f10"/>
                      <a:pt x="f11" y="f12"/>
                    </a:cubicBezTo>
                    <a:cubicBezTo>
                      <a:pt x="f11" y="f9"/>
                      <a:pt x="f13" y="f9"/>
                      <a:pt x="f8" y="f14"/>
                    </a:cubicBezTo>
                    <a:cubicBezTo>
                      <a:pt x="f8" y="f15"/>
                      <a:pt x="f11" y="f15"/>
                      <a:pt x="f11" y="f16"/>
                    </a:cubicBezTo>
                    <a:cubicBezTo>
                      <a:pt x="f5" y="f17"/>
                      <a:pt x="f11" y="f18"/>
                      <a:pt x="f12" y="f19"/>
                    </a:cubicBezTo>
                    <a:cubicBezTo>
                      <a:pt x="f11" y="f20"/>
                      <a:pt x="f11" y="f21"/>
                      <a:pt x="f11" y="f20"/>
                    </a:cubicBezTo>
                    <a:cubicBezTo>
                      <a:pt x="f9" y="f22"/>
                      <a:pt x="f14" y="f23"/>
                      <a:pt x="f16" y="f24"/>
                    </a:cubicBezTo>
                    <a:cubicBezTo>
                      <a:pt x="f25" y="f26"/>
                      <a:pt x="f13" y="f27"/>
                      <a:pt x="f8" y="f28"/>
                    </a:cubicBezTo>
                    <a:cubicBezTo>
                      <a:pt x="f14" y="f29"/>
                      <a:pt x="f15" y="f30"/>
                      <a:pt x="f18" y="f31"/>
                    </a:cubicBezTo>
                    <a:cubicBezTo>
                      <a:pt x="f23" y="f32"/>
                      <a:pt x="f26" y="f27"/>
                      <a:pt x="f33" y="f29"/>
                    </a:cubicBezTo>
                    <a:cubicBezTo>
                      <a:pt x="f27" y="f34"/>
                      <a:pt x="f31" y="f35"/>
                      <a:pt x="f36" y="f37"/>
                    </a:cubicBezTo>
                    <a:cubicBezTo>
                      <a:pt x="f27" y="f38"/>
                      <a:pt x="f39" y="f40"/>
                      <a:pt x="f41" y="f42"/>
                    </a:cubicBezTo>
                    <a:cubicBezTo>
                      <a:pt x="f41" y="f43"/>
                      <a:pt x="f35" y="f40"/>
                      <a:pt x="f35" y="f44"/>
                    </a:cubicBezTo>
                    <a:cubicBezTo>
                      <a:pt x="f35" y="f6"/>
                      <a:pt x="f45" y="f6"/>
                      <a:pt x="f34" y="f46"/>
                    </a:cubicBezTo>
                    <a:cubicBezTo>
                      <a:pt x="f35" y="f47"/>
                      <a:pt x="f34" y="f48"/>
                      <a:pt x="f35" y="f49"/>
                    </a:cubicBezTo>
                    <a:cubicBezTo>
                      <a:pt x="f38" y="f49"/>
                      <a:pt x="f37" y="f50"/>
                      <a:pt x="f51" y="f50"/>
                    </a:cubicBezTo>
                    <a:cubicBezTo>
                      <a:pt x="f52" y="f7"/>
                      <a:pt x="f51" y="f47"/>
                      <a:pt x="f38" y="f46"/>
                    </a:cubicBezTo>
                    <a:cubicBezTo>
                      <a:pt x="f53" y="f54"/>
                      <a:pt x="f40" y="f50"/>
                      <a:pt x="f6" y="f7"/>
                    </a:cubicBezTo>
                    <a:cubicBezTo>
                      <a:pt x="f6" y="f55"/>
                      <a:pt x="f43" y="f54"/>
                      <a:pt x="f40" y="f56"/>
                    </a:cubicBezTo>
                    <a:cubicBezTo>
                      <a:pt x="f42" y="f44"/>
                      <a:pt x="f44" y="f42"/>
                      <a:pt x="f38" y="f53"/>
                    </a:cubicBezTo>
                    <a:cubicBezTo>
                      <a:pt x="f32" y="f38"/>
                      <a:pt x="f37" y="f34"/>
                      <a:pt x="f41" y="f32"/>
                    </a:cubicBezTo>
                    <a:cubicBezTo>
                      <a:pt x="f39" y="f29"/>
                      <a:pt x="f28" y="f27"/>
                      <a:pt x="f39" y="f27"/>
                    </a:cubicBezTo>
                    <a:cubicBezTo>
                      <a:pt x="f36" y="f30"/>
                      <a:pt x="f28" y="f30"/>
                      <a:pt x="f57" y="f33"/>
                    </a:cubicBezTo>
                    <a:cubicBezTo>
                      <a:pt x="f24" y="f58"/>
                      <a:pt x="f33" y="f24"/>
                      <a:pt x="f59" y="f26"/>
                    </a:cubicBezTo>
                    <a:cubicBezTo>
                      <a:pt x="f27" y="f26"/>
                      <a:pt x="f27" y="f26"/>
                      <a:pt x="f36" y="f23"/>
                    </a:cubicBezTo>
                    <a:cubicBezTo>
                      <a:pt x="f27" y="f23"/>
                      <a:pt x="f27" y="f19"/>
                      <a:pt x="f30" y="f18"/>
                    </a:cubicBezTo>
                    <a:cubicBezTo>
                      <a:pt x="f59" y="f17"/>
                      <a:pt x="f33" y="f18"/>
                      <a:pt x="f24" y="f17"/>
                    </a:cubicBezTo>
                    <a:cubicBezTo>
                      <a:pt x="f19" y="f17"/>
                      <a:pt x="f17" y="f15"/>
                      <a:pt x="f18" y="f16"/>
                    </a:cubicBezTo>
                    <a:cubicBezTo>
                      <a:pt x="f21" y="f8"/>
                      <a:pt x="f16" y="f8"/>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80" name="Burma">
                <a:extLst>
                  <a:ext uri="{FF2B5EF4-FFF2-40B4-BE49-F238E27FC236}">
                    <a16:creationId xmlns:a16="http://schemas.microsoft.com/office/drawing/2014/main" id="{D45B4586-A9CA-058C-C3DE-7AE4835264FB}"/>
                  </a:ext>
                </a:extLst>
              </p:cNvPr>
              <p:cNvSpPr/>
              <p:nvPr/>
            </p:nvSpPr>
            <p:spPr>
              <a:xfrm>
                <a:off x="9083622" y="3605223"/>
                <a:ext cx="239490" cy="598310"/>
              </a:xfrm>
              <a:custGeom>
                <a:avLst/>
                <a:gdLst>
                  <a:gd name="f0" fmla="val 10800000"/>
                  <a:gd name="f1" fmla="val 5400000"/>
                  <a:gd name="f2" fmla="val 180"/>
                  <a:gd name="f3" fmla="val w"/>
                  <a:gd name="f4" fmla="val h"/>
                  <a:gd name="f5" fmla="val 0"/>
                  <a:gd name="f6" fmla="val 45"/>
                  <a:gd name="f7" fmla="val 122"/>
                  <a:gd name="f8" fmla="val 39"/>
                  <a:gd name="f9" fmla="val 55"/>
                  <a:gd name="f10" fmla="val 35"/>
                  <a:gd name="f11" fmla="val 34"/>
                  <a:gd name="f12" fmla="val 56"/>
                  <a:gd name="f13" fmla="val 59"/>
                  <a:gd name="f14" fmla="val 32"/>
                  <a:gd name="f15" fmla="val 30"/>
                  <a:gd name="f16" fmla="val 58"/>
                  <a:gd name="f17" fmla="val 28"/>
                  <a:gd name="f18" fmla="val 61"/>
                  <a:gd name="f19" fmla="val 31"/>
                  <a:gd name="f20" fmla="val 62"/>
                  <a:gd name="f21" fmla="val 64"/>
                  <a:gd name="f22" fmla="val 29"/>
                  <a:gd name="f23" fmla="val 66"/>
                  <a:gd name="f24" fmla="val 65"/>
                  <a:gd name="f25" fmla="val 27"/>
                  <a:gd name="f26" fmla="val 67"/>
                  <a:gd name="f27" fmla="val 68"/>
                  <a:gd name="f28" fmla="val 70"/>
                  <a:gd name="f29" fmla="val 71"/>
                  <a:gd name="f30" fmla="val 33"/>
                  <a:gd name="f31" fmla="val 74"/>
                  <a:gd name="f32" fmla="val 77"/>
                  <a:gd name="f33" fmla="val 38"/>
                  <a:gd name="f34" fmla="val 78"/>
                  <a:gd name="f35" fmla="val 79"/>
                  <a:gd name="f36" fmla="val 81"/>
                  <a:gd name="f37" fmla="val 36"/>
                  <a:gd name="f38" fmla="val 84"/>
                  <a:gd name="f39" fmla="val 37"/>
                  <a:gd name="f40" fmla="val 83"/>
                  <a:gd name="f41" fmla="val 85"/>
                  <a:gd name="f42" fmla="val 87"/>
                  <a:gd name="f43" fmla="val 88"/>
                  <a:gd name="f44" fmla="val 89"/>
                  <a:gd name="f45" fmla="val 90"/>
                  <a:gd name="f46" fmla="val 92"/>
                  <a:gd name="f47" fmla="val 95"/>
                  <a:gd name="f48" fmla="val 42"/>
                  <a:gd name="f49" fmla="val 98"/>
                  <a:gd name="f50" fmla="val 107"/>
                  <a:gd name="f51" fmla="val 114"/>
                  <a:gd name="f52" fmla="val 40"/>
                  <a:gd name="f53" fmla="val 118"/>
                  <a:gd name="f54" fmla="val 121"/>
                  <a:gd name="f55" fmla="val 120"/>
                  <a:gd name="f56" fmla="val 43"/>
                  <a:gd name="f57" fmla="val 110"/>
                  <a:gd name="f58" fmla="val 108"/>
                  <a:gd name="f59" fmla="val 105"/>
                  <a:gd name="f60" fmla="val 100"/>
                  <a:gd name="f61" fmla="val 96"/>
                  <a:gd name="f62" fmla="val 97"/>
                  <a:gd name="f63" fmla="val 91"/>
                  <a:gd name="f64" fmla="val 82"/>
                  <a:gd name="f65" fmla="val 80"/>
                  <a:gd name="f66" fmla="val 26"/>
                  <a:gd name="f67" fmla="val 24"/>
                  <a:gd name="f68" fmla="val 86"/>
                  <a:gd name="f69" fmla="val 23"/>
                  <a:gd name="f70" fmla="val 22"/>
                  <a:gd name="f71" fmla="val 20"/>
                  <a:gd name="f72" fmla="val 19"/>
                  <a:gd name="f73" fmla="val 18"/>
                  <a:gd name="f74" fmla="val 17"/>
                  <a:gd name="f75" fmla="val 16"/>
                  <a:gd name="f76" fmla="val 15"/>
                  <a:gd name="f77" fmla="val 12"/>
                  <a:gd name="f78" fmla="val 14"/>
                  <a:gd name="f79" fmla="val 13"/>
                  <a:gd name="f80" fmla="val 8"/>
                  <a:gd name="f81" fmla="val 5"/>
                  <a:gd name="f82" fmla="val 53"/>
                  <a:gd name="f83" fmla="val 6"/>
                  <a:gd name="f84" fmla="val 60"/>
                  <a:gd name="f85" fmla="val 4"/>
                  <a:gd name="f86" fmla="val 2"/>
                  <a:gd name="f87" fmla="val 51"/>
                  <a:gd name="f88" fmla="val 47"/>
                  <a:gd name="f89" fmla="val 48"/>
                  <a:gd name="f90" fmla="val 1"/>
                  <a:gd name="f91" fmla="val 46"/>
                  <a:gd name="f92" fmla="val 44"/>
                  <a:gd name="f93" fmla="val 3"/>
                  <a:gd name="f94" fmla="val 9"/>
                  <a:gd name="f95" fmla="val 7"/>
                  <a:gd name="f96" fmla="val 10"/>
                  <a:gd name="f97" fmla="val 21"/>
                  <a:gd name="f98" fmla="val 11"/>
                  <a:gd name="f99" fmla="val 25"/>
                  <a:gd name="f100" fmla="val 50"/>
                  <a:gd name="f101" fmla="val 49"/>
                  <a:gd name="f102" fmla="val 52"/>
                  <a:gd name="f103" fmla="+- 0 0 -90"/>
                  <a:gd name="f104" fmla="*/ f3 1 45"/>
                  <a:gd name="f105" fmla="*/ f4 1 122"/>
                  <a:gd name="f106" fmla="+- f7 0 f5"/>
                  <a:gd name="f107" fmla="+- f6 0 f5"/>
                  <a:gd name="f108" fmla="*/ f103 f0 1"/>
                  <a:gd name="f109" fmla="*/ f107 1 45"/>
                  <a:gd name="f110" fmla="*/ f106 1 122"/>
                  <a:gd name="f111" fmla="*/ f108 1 f2"/>
                  <a:gd name="f112" fmla="*/ 39 1 f109"/>
                  <a:gd name="f113" fmla="*/ 55 1 f110"/>
                  <a:gd name="f114" fmla="*/ 34 1 f109"/>
                  <a:gd name="f115" fmla="*/ 56 1 f110"/>
                  <a:gd name="f116" fmla="*/ 30 1 f109"/>
                  <a:gd name="f117" fmla="*/ 58 1 f110"/>
                  <a:gd name="f118" fmla="*/ 64 1 f110"/>
                  <a:gd name="f119" fmla="*/ 27 1 f109"/>
                  <a:gd name="f120" fmla="*/ 66 1 f110"/>
                  <a:gd name="f121" fmla="*/ 29 1 f109"/>
                  <a:gd name="f122" fmla="*/ 68 1 f110"/>
                  <a:gd name="f123" fmla="*/ 33 1 f109"/>
                  <a:gd name="f124" fmla="*/ 74 1 f110"/>
                  <a:gd name="f125" fmla="*/ 79 1 f110"/>
                  <a:gd name="f126" fmla="*/ 36 1 f109"/>
                  <a:gd name="f127" fmla="*/ 81 1 f110"/>
                  <a:gd name="f128" fmla="*/ 85 1 f110"/>
                  <a:gd name="f129" fmla="*/ 89 1 f110"/>
                  <a:gd name="f130" fmla="*/ 95 1 f110"/>
                  <a:gd name="f131" fmla="*/ 42 1 f109"/>
                  <a:gd name="f132" fmla="*/ 107 1 f110"/>
                  <a:gd name="f133" fmla="*/ 40 1 f109"/>
                  <a:gd name="f134" fmla="*/ 118 1 f110"/>
                  <a:gd name="f135" fmla="*/ 122 1 f110"/>
                  <a:gd name="f136" fmla="*/ 110 1 f110"/>
                  <a:gd name="f137" fmla="*/ 105 1 f110"/>
                  <a:gd name="f138" fmla="*/ 97 1 f110"/>
                  <a:gd name="f139" fmla="*/ 90 1 f110"/>
                  <a:gd name="f140" fmla="*/ 31 1 f109"/>
                  <a:gd name="f141" fmla="*/ 82 1 f110"/>
                  <a:gd name="f142" fmla="*/ 78 1 f110"/>
                  <a:gd name="f143" fmla="*/ 26 1 f109"/>
                  <a:gd name="f144" fmla="*/ 23 1 f109"/>
                  <a:gd name="f145" fmla="*/ 20 1 f109"/>
                  <a:gd name="f146" fmla="*/ 17 1 f109"/>
                  <a:gd name="f147" fmla="*/ 15 1 f109"/>
                  <a:gd name="f148" fmla="*/ 84 1 f110"/>
                  <a:gd name="f149" fmla="*/ 71 1 f110"/>
                  <a:gd name="f150" fmla="*/ 8 1 f109"/>
                  <a:gd name="f151" fmla="*/ 59 1 f110"/>
                  <a:gd name="f152" fmla="*/ 4 1 f109"/>
                  <a:gd name="f153" fmla="*/ 0 1 f109"/>
                  <a:gd name="f154" fmla="*/ 51 1 f110"/>
                  <a:gd name="f155" fmla="*/ 2 1 f109"/>
                  <a:gd name="f156" fmla="*/ 48 1 f110"/>
                  <a:gd name="f157" fmla="*/ 3 1 f109"/>
                  <a:gd name="f158" fmla="*/ 45 1 f110"/>
                  <a:gd name="f159" fmla="*/ 5 1 f109"/>
                  <a:gd name="f160" fmla="*/ 38 1 f110"/>
                  <a:gd name="f161" fmla="*/ 34 1 f110"/>
                  <a:gd name="f162" fmla="*/ 7 1 f109"/>
                  <a:gd name="f163" fmla="*/ 23 1 f110"/>
                  <a:gd name="f164" fmla="*/ 18 1 f110"/>
                  <a:gd name="f165" fmla="*/ 9 1 f110"/>
                  <a:gd name="f166" fmla="*/ 18 1 f109"/>
                  <a:gd name="f167" fmla="*/ 6 1 f110"/>
                  <a:gd name="f168" fmla="*/ 16 1 f109"/>
                  <a:gd name="f169" fmla="*/ 0 1 f110"/>
                  <a:gd name="f170" fmla="*/ 21 1 f109"/>
                  <a:gd name="f171" fmla="*/ 2 1 f110"/>
                  <a:gd name="f172" fmla="*/ 24 1 f109"/>
                  <a:gd name="f173" fmla="*/ 5 1 f110"/>
                  <a:gd name="f174" fmla="*/ 28 1 f109"/>
                  <a:gd name="f175" fmla="*/ 15 1 f110"/>
                  <a:gd name="f176" fmla="*/ 17 1 f110"/>
                  <a:gd name="f177" fmla="*/ 24 1 f110"/>
                  <a:gd name="f178" fmla="*/ 22 1 f109"/>
                  <a:gd name="f179" fmla="*/ 26 1 f110"/>
                  <a:gd name="f180" fmla="*/ 25 1 f109"/>
                  <a:gd name="f181" fmla="*/ 30 1 f110"/>
                  <a:gd name="f182" fmla="*/ 33 1 f110"/>
                  <a:gd name="f183" fmla="*/ 36 1 f110"/>
                  <a:gd name="f184" fmla="*/ 32 1 f109"/>
                  <a:gd name="f185" fmla="*/ 39 1 f110"/>
                  <a:gd name="f186" fmla="*/ 44 1 f110"/>
                  <a:gd name="f187" fmla="*/ 49 1 f110"/>
                  <a:gd name="f188" fmla="*/ f6 1 f109"/>
                  <a:gd name="f189" fmla="*/ f7 1 f110"/>
                  <a:gd name="f190" fmla="+- f111 0 f1"/>
                  <a:gd name="f191" fmla="*/ f153 f104 1"/>
                  <a:gd name="f192" fmla="*/ f188 f104 1"/>
                  <a:gd name="f193" fmla="*/ f189 f105 1"/>
                  <a:gd name="f194" fmla="*/ f169 f105 1"/>
                  <a:gd name="f195" fmla="*/ f112 f104 1"/>
                  <a:gd name="f196" fmla="*/ f113 f105 1"/>
                  <a:gd name="f197" fmla="*/ f114 f104 1"/>
                  <a:gd name="f198" fmla="*/ f115 f105 1"/>
                  <a:gd name="f199" fmla="*/ f116 f104 1"/>
                  <a:gd name="f200" fmla="*/ f117 f105 1"/>
                  <a:gd name="f201" fmla="*/ f118 f105 1"/>
                  <a:gd name="f202" fmla="*/ f119 f104 1"/>
                  <a:gd name="f203" fmla="*/ f120 f105 1"/>
                  <a:gd name="f204" fmla="*/ f121 f104 1"/>
                  <a:gd name="f205" fmla="*/ f122 f105 1"/>
                  <a:gd name="f206" fmla="*/ f123 f104 1"/>
                  <a:gd name="f207" fmla="*/ f124 f105 1"/>
                  <a:gd name="f208" fmla="*/ f125 f105 1"/>
                  <a:gd name="f209" fmla="*/ f126 f104 1"/>
                  <a:gd name="f210" fmla="*/ f127 f105 1"/>
                  <a:gd name="f211" fmla="*/ f128 f105 1"/>
                  <a:gd name="f212" fmla="*/ f129 f105 1"/>
                  <a:gd name="f213" fmla="*/ f130 f105 1"/>
                  <a:gd name="f214" fmla="*/ f131 f104 1"/>
                  <a:gd name="f215" fmla="*/ f132 f105 1"/>
                  <a:gd name="f216" fmla="*/ f133 f104 1"/>
                  <a:gd name="f217" fmla="*/ f134 f105 1"/>
                  <a:gd name="f218" fmla="*/ f135 f105 1"/>
                  <a:gd name="f219" fmla="*/ f136 f105 1"/>
                  <a:gd name="f220" fmla="*/ f137 f105 1"/>
                  <a:gd name="f221" fmla="*/ f138 f105 1"/>
                  <a:gd name="f222" fmla="*/ f139 f105 1"/>
                  <a:gd name="f223" fmla="*/ f140 f104 1"/>
                  <a:gd name="f224" fmla="*/ f141 f105 1"/>
                  <a:gd name="f225" fmla="*/ f142 f105 1"/>
                  <a:gd name="f226" fmla="*/ f143 f104 1"/>
                  <a:gd name="f227" fmla="*/ f144 f104 1"/>
                  <a:gd name="f228" fmla="*/ f145 f104 1"/>
                  <a:gd name="f229" fmla="*/ f146 f104 1"/>
                  <a:gd name="f230" fmla="*/ f147 f104 1"/>
                  <a:gd name="f231" fmla="*/ f148 f105 1"/>
                  <a:gd name="f232" fmla="*/ f149 f105 1"/>
                  <a:gd name="f233" fmla="*/ f150 f104 1"/>
                  <a:gd name="f234" fmla="*/ f151 f105 1"/>
                  <a:gd name="f235" fmla="*/ f152 f104 1"/>
                  <a:gd name="f236" fmla="*/ f154 f105 1"/>
                  <a:gd name="f237" fmla="*/ f155 f104 1"/>
                  <a:gd name="f238" fmla="*/ f156 f105 1"/>
                  <a:gd name="f239" fmla="*/ f157 f104 1"/>
                  <a:gd name="f240" fmla="*/ f158 f105 1"/>
                  <a:gd name="f241" fmla="*/ f159 f104 1"/>
                  <a:gd name="f242" fmla="*/ f160 f105 1"/>
                  <a:gd name="f243" fmla="*/ f161 f105 1"/>
                  <a:gd name="f244" fmla="*/ f162 f104 1"/>
                  <a:gd name="f245" fmla="*/ f163 f105 1"/>
                  <a:gd name="f246" fmla="*/ f164 f105 1"/>
                  <a:gd name="f247" fmla="*/ f165 f105 1"/>
                  <a:gd name="f248" fmla="*/ f166 f104 1"/>
                  <a:gd name="f249" fmla="*/ f167 f105 1"/>
                  <a:gd name="f250" fmla="*/ f168 f104 1"/>
                  <a:gd name="f251" fmla="*/ f170 f104 1"/>
                  <a:gd name="f252" fmla="*/ f171 f105 1"/>
                  <a:gd name="f253" fmla="*/ f172 f104 1"/>
                  <a:gd name="f254" fmla="*/ f173 f105 1"/>
                  <a:gd name="f255" fmla="*/ f174 f104 1"/>
                  <a:gd name="f256" fmla="*/ f175 f105 1"/>
                  <a:gd name="f257" fmla="*/ f176 f105 1"/>
                  <a:gd name="f258" fmla="*/ f177 f105 1"/>
                  <a:gd name="f259" fmla="*/ f178 f104 1"/>
                  <a:gd name="f260" fmla="*/ f179 f105 1"/>
                  <a:gd name="f261" fmla="*/ f180 f104 1"/>
                  <a:gd name="f262" fmla="*/ f181 f105 1"/>
                  <a:gd name="f263" fmla="*/ f182 f105 1"/>
                  <a:gd name="f264" fmla="*/ f183 f105 1"/>
                  <a:gd name="f265" fmla="*/ f184 f104 1"/>
                  <a:gd name="f266" fmla="*/ f185 f105 1"/>
                  <a:gd name="f267" fmla="*/ f186 f105 1"/>
                  <a:gd name="f268" fmla="*/ f187 f105 1"/>
                </a:gdLst>
                <a:ahLst/>
                <a:cxnLst>
                  <a:cxn ang="3cd4">
                    <a:pos x="hc" y="t"/>
                  </a:cxn>
                  <a:cxn ang="0">
                    <a:pos x="r" y="vc"/>
                  </a:cxn>
                  <a:cxn ang="cd4">
                    <a:pos x="hc" y="b"/>
                  </a:cxn>
                  <a:cxn ang="cd2">
                    <a:pos x="l" y="vc"/>
                  </a:cxn>
                  <a:cxn ang="f190">
                    <a:pos x="f195" y="f196"/>
                  </a:cxn>
                  <a:cxn ang="f190">
                    <a:pos x="f197" y="f198"/>
                  </a:cxn>
                  <a:cxn ang="f190">
                    <a:pos x="f199" y="f200"/>
                  </a:cxn>
                  <a:cxn ang="f190">
                    <a:pos x="f199" y="f201"/>
                  </a:cxn>
                  <a:cxn ang="f190">
                    <a:pos x="f202" y="f203"/>
                  </a:cxn>
                  <a:cxn ang="f190">
                    <a:pos x="f204" y="f205"/>
                  </a:cxn>
                  <a:cxn ang="f190">
                    <a:pos x="f206" y="f207"/>
                  </a:cxn>
                  <a:cxn ang="f190">
                    <a:pos x="f195" y="f208"/>
                  </a:cxn>
                  <a:cxn ang="f190">
                    <a:pos x="f209" y="f210"/>
                  </a:cxn>
                  <a:cxn ang="f190">
                    <a:pos x="f209" y="f211"/>
                  </a:cxn>
                  <a:cxn ang="f190">
                    <a:pos x="f209" y="f212"/>
                  </a:cxn>
                  <a:cxn ang="f190">
                    <a:pos x="f195" y="f213"/>
                  </a:cxn>
                  <a:cxn ang="f190">
                    <a:pos x="f214" y="f215"/>
                  </a:cxn>
                  <a:cxn ang="f190">
                    <a:pos x="f216" y="f217"/>
                  </a:cxn>
                  <a:cxn ang="f190">
                    <a:pos x="f216" y="f218"/>
                  </a:cxn>
                  <a:cxn ang="f190">
                    <a:pos x="f195" y="f219"/>
                  </a:cxn>
                  <a:cxn ang="f190">
                    <a:pos x="f195" y="f220"/>
                  </a:cxn>
                  <a:cxn ang="f190">
                    <a:pos x="f209" y="f221"/>
                  </a:cxn>
                  <a:cxn ang="f190">
                    <a:pos x="f197" y="f222"/>
                  </a:cxn>
                  <a:cxn ang="f190">
                    <a:pos x="f223" y="f224"/>
                  </a:cxn>
                  <a:cxn ang="f190">
                    <a:pos x="f199" y="f225"/>
                  </a:cxn>
                  <a:cxn ang="f190">
                    <a:pos x="f202" y="f207"/>
                  </a:cxn>
                  <a:cxn ang="f190">
                    <a:pos x="f226" y="f224"/>
                  </a:cxn>
                  <a:cxn ang="f190">
                    <a:pos x="f227" y="f211"/>
                  </a:cxn>
                  <a:cxn ang="f190">
                    <a:pos x="f228" y="f211"/>
                  </a:cxn>
                  <a:cxn ang="f190">
                    <a:pos x="f229" y="f211"/>
                  </a:cxn>
                  <a:cxn ang="f190">
                    <a:pos x="f230" y="f231"/>
                  </a:cxn>
                  <a:cxn ang="f190">
                    <a:pos x="f230" y="f232"/>
                  </a:cxn>
                  <a:cxn ang="f190">
                    <a:pos x="f233" y="f234"/>
                  </a:cxn>
                  <a:cxn ang="f190">
                    <a:pos x="f235" y="f196"/>
                  </a:cxn>
                  <a:cxn ang="f190">
                    <a:pos x="f191" y="f236"/>
                  </a:cxn>
                  <a:cxn ang="f190">
                    <a:pos x="f237" y="f238"/>
                  </a:cxn>
                  <a:cxn ang="f190">
                    <a:pos x="f239" y="f240"/>
                  </a:cxn>
                  <a:cxn ang="f190">
                    <a:pos x="f241" y="f242"/>
                  </a:cxn>
                  <a:cxn ang="f190">
                    <a:pos x="f233" y="f243"/>
                  </a:cxn>
                  <a:cxn ang="f190">
                    <a:pos x="f244" y="f245"/>
                  </a:cxn>
                  <a:cxn ang="f190">
                    <a:pos x="f233" y="f246"/>
                  </a:cxn>
                  <a:cxn ang="f190">
                    <a:pos x="f230" y="f247"/>
                  </a:cxn>
                  <a:cxn ang="f190">
                    <a:pos x="f248" y="f249"/>
                  </a:cxn>
                  <a:cxn ang="f190">
                    <a:pos x="f250" y="f194"/>
                  </a:cxn>
                  <a:cxn ang="f190">
                    <a:pos x="f251" y="f252"/>
                  </a:cxn>
                  <a:cxn ang="f190">
                    <a:pos x="f253" y="f254"/>
                  </a:cxn>
                  <a:cxn ang="f190">
                    <a:pos x="f255" y="f256"/>
                  </a:cxn>
                  <a:cxn ang="f190">
                    <a:pos x="f226" y="f257"/>
                  </a:cxn>
                  <a:cxn ang="f190">
                    <a:pos x="f253" y="f258"/>
                  </a:cxn>
                  <a:cxn ang="f190">
                    <a:pos x="f259" y="f260"/>
                  </a:cxn>
                  <a:cxn ang="f190">
                    <a:pos x="f261" y="f262"/>
                  </a:cxn>
                  <a:cxn ang="f190">
                    <a:pos x="f259" y="f263"/>
                  </a:cxn>
                  <a:cxn ang="f190">
                    <a:pos x="f261" y="f263"/>
                  </a:cxn>
                  <a:cxn ang="f190">
                    <a:pos x="f202" y="f263"/>
                  </a:cxn>
                  <a:cxn ang="f190">
                    <a:pos x="f255" y="f264"/>
                  </a:cxn>
                  <a:cxn ang="f190">
                    <a:pos x="f199" y="f242"/>
                  </a:cxn>
                  <a:cxn ang="f190">
                    <a:pos x="f265" y="f266"/>
                  </a:cxn>
                  <a:cxn ang="f190">
                    <a:pos x="f255" y="f267"/>
                  </a:cxn>
                  <a:cxn ang="f190">
                    <a:pos x="f197" y="f240"/>
                  </a:cxn>
                  <a:cxn ang="f190">
                    <a:pos x="f216" y="f268"/>
                  </a:cxn>
                  <a:cxn ang="f190">
                    <a:pos x="f195" y="f196"/>
                  </a:cxn>
                </a:cxnLst>
                <a:rect l="f191" t="f194" r="f192" b="f193"/>
                <a:pathLst>
                  <a:path w="45" h="122">
                    <a:moveTo>
                      <a:pt x="f8" y="f9"/>
                    </a:moveTo>
                    <a:cubicBezTo>
                      <a:pt x="f10" y="f9"/>
                      <a:pt x="f10" y="f9"/>
                      <a:pt x="f11" y="f12"/>
                    </a:cubicBezTo>
                    <a:cubicBezTo>
                      <a:pt x="f11" y="f13"/>
                      <a:pt x="f14" y="f9"/>
                      <a:pt x="f15" y="f16"/>
                    </a:cubicBezTo>
                    <a:cubicBezTo>
                      <a:pt x="f17" y="f18"/>
                      <a:pt x="f19" y="f20"/>
                      <a:pt x="f15" y="f21"/>
                    </a:cubicBezTo>
                    <a:cubicBezTo>
                      <a:pt x="f22" y="f23"/>
                      <a:pt x="f17" y="f24"/>
                      <a:pt x="f25" y="f23"/>
                    </a:cubicBezTo>
                    <a:cubicBezTo>
                      <a:pt x="f25" y="f26"/>
                      <a:pt x="f22" y="f27"/>
                      <a:pt x="f22" y="f27"/>
                    </a:cubicBezTo>
                    <a:cubicBezTo>
                      <a:pt x="f25" y="f28"/>
                      <a:pt x="f19" y="f29"/>
                      <a:pt x="f30" y="f31"/>
                    </a:cubicBezTo>
                    <a:cubicBezTo>
                      <a:pt x="f11" y="f32"/>
                      <a:pt x="f33" y="f34"/>
                      <a:pt x="f8" y="f35"/>
                    </a:cubicBezTo>
                    <a:cubicBezTo>
                      <a:pt x="f8" y="f36"/>
                      <a:pt x="f37" y="f35"/>
                      <a:pt x="f37" y="f36"/>
                    </a:cubicBezTo>
                    <a:cubicBezTo>
                      <a:pt x="f37" y="f38"/>
                      <a:pt x="f39" y="f40"/>
                      <a:pt x="f37" y="f41"/>
                    </a:cubicBezTo>
                    <a:cubicBezTo>
                      <a:pt x="f10" y="f42"/>
                      <a:pt x="f39" y="f43"/>
                      <a:pt x="f37" y="f44"/>
                    </a:cubicBezTo>
                    <a:cubicBezTo>
                      <a:pt x="f11" y="f45"/>
                      <a:pt x="f37" y="f46"/>
                      <a:pt x="f8" y="f47"/>
                    </a:cubicBezTo>
                    <a:cubicBezTo>
                      <a:pt x="f48" y="f49"/>
                      <a:pt x="f33" y="f49"/>
                      <a:pt x="f48" y="f50"/>
                    </a:cubicBezTo>
                    <a:cubicBezTo>
                      <a:pt x="f6" y="f51"/>
                      <a:pt x="f8" y="f51"/>
                      <a:pt x="f52" y="f53"/>
                    </a:cubicBezTo>
                    <a:cubicBezTo>
                      <a:pt x="f52" y="f54"/>
                      <a:pt x="f52" y="f55"/>
                      <a:pt x="f52" y="f7"/>
                    </a:cubicBezTo>
                    <a:cubicBezTo>
                      <a:pt x="f10" y="f51"/>
                      <a:pt x="f56" y="f51"/>
                      <a:pt x="f8" y="f57"/>
                    </a:cubicBezTo>
                    <a:cubicBezTo>
                      <a:pt x="f39" y="f58"/>
                      <a:pt x="f52" y="f57"/>
                      <a:pt x="f8" y="f59"/>
                    </a:cubicBezTo>
                    <a:cubicBezTo>
                      <a:pt x="f33" y="f60"/>
                      <a:pt x="f39" y="f61"/>
                      <a:pt x="f37" y="f62"/>
                    </a:cubicBezTo>
                    <a:cubicBezTo>
                      <a:pt x="f10" y="f49"/>
                      <a:pt x="f11" y="f63"/>
                      <a:pt x="f11" y="f45"/>
                    </a:cubicBezTo>
                    <a:cubicBezTo>
                      <a:pt x="f30" y="f42"/>
                      <a:pt x="f19" y="f64"/>
                      <a:pt x="f19" y="f64"/>
                    </a:cubicBezTo>
                    <a:cubicBezTo>
                      <a:pt x="f14" y="f65"/>
                      <a:pt x="f15" y="f36"/>
                      <a:pt x="f15" y="f34"/>
                    </a:cubicBezTo>
                    <a:cubicBezTo>
                      <a:pt x="f22" y="f35"/>
                      <a:pt x="f22" y="f35"/>
                      <a:pt x="f25" y="f31"/>
                    </a:cubicBezTo>
                    <a:cubicBezTo>
                      <a:pt x="f25" y="f34"/>
                      <a:pt x="f22" y="f36"/>
                      <a:pt x="f66" y="f64"/>
                    </a:cubicBezTo>
                    <a:cubicBezTo>
                      <a:pt x="f67" y="f40"/>
                      <a:pt x="f67" y="f68"/>
                      <a:pt x="f69" y="f41"/>
                    </a:cubicBezTo>
                    <a:cubicBezTo>
                      <a:pt x="f70" y="f38"/>
                      <a:pt x="f70" y="f68"/>
                      <a:pt x="f71" y="f41"/>
                    </a:cubicBezTo>
                    <a:cubicBezTo>
                      <a:pt x="f72" y="f38"/>
                      <a:pt x="f73" y="f68"/>
                      <a:pt x="f74" y="f41"/>
                    </a:cubicBezTo>
                    <a:cubicBezTo>
                      <a:pt x="f75" y="f40"/>
                      <a:pt x="f75" y="f41"/>
                      <a:pt x="f76" y="f38"/>
                    </a:cubicBezTo>
                    <a:cubicBezTo>
                      <a:pt x="f77" y="f40"/>
                      <a:pt x="f74" y="f65"/>
                      <a:pt x="f76" y="f29"/>
                    </a:cubicBezTo>
                    <a:cubicBezTo>
                      <a:pt x="f78" y="f23"/>
                      <a:pt x="f79" y="f26"/>
                      <a:pt x="f80" y="f13"/>
                    </a:cubicBezTo>
                    <a:cubicBezTo>
                      <a:pt x="f81" y="f82"/>
                      <a:pt x="f83" y="f84"/>
                      <a:pt x="f85" y="f9"/>
                    </a:cubicBezTo>
                    <a:cubicBezTo>
                      <a:pt x="f86" y="f87"/>
                      <a:pt x="f85" y="f13"/>
                      <a:pt x="f5" y="f87"/>
                    </a:cubicBezTo>
                    <a:cubicBezTo>
                      <a:pt x="f5" y="f88"/>
                      <a:pt x="f86" y="f87"/>
                      <a:pt x="f86" y="f89"/>
                    </a:cubicBezTo>
                    <a:cubicBezTo>
                      <a:pt x="f90" y="f91"/>
                      <a:pt x="f90" y="f92"/>
                      <a:pt x="f93" y="f6"/>
                    </a:cubicBezTo>
                    <a:cubicBezTo>
                      <a:pt x="f81" y="f6"/>
                      <a:pt x="f81" y="f56"/>
                      <a:pt x="f81" y="f33"/>
                    </a:cubicBezTo>
                    <a:cubicBezTo>
                      <a:pt x="f81" y="f30"/>
                      <a:pt x="f94" y="f52"/>
                      <a:pt x="f80" y="f11"/>
                    </a:cubicBezTo>
                    <a:cubicBezTo>
                      <a:pt x="f95" y="f15"/>
                      <a:pt x="f96" y="f17"/>
                      <a:pt x="f95" y="f69"/>
                    </a:cubicBezTo>
                    <a:cubicBezTo>
                      <a:pt x="f81" y="f97"/>
                      <a:pt x="f80" y="f97"/>
                      <a:pt x="f80" y="f73"/>
                    </a:cubicBezTo>
                    <a:cubicBezTo>
                      <a:pt x="f95" y="f75"/>
                      <a:pt x="f98" y="f78"/>
                      <a:pt x="f76" y="f94"/>
                    </a:cubicBezTo>
                    <a:cubicBezTo>
                      <a:pt x="f75" y="f83"/>
                      <a:pt x="f97" y="f94"/>
                      <a:pt x="f73" y="f83"/>
                    </a:cubicBezTo>
                    <a:cubicBezTo>
                      <a:pt x="f76" y="f93"/>
                      <a:pt x="f70" y="f81"/>
                      <a:pt x="f75" y="f5"/>
                    </a:cubicBezTo>
                    <a:cubicBezTo>
                      <a:pt x="f74" y="f5"/>
                      <a:pt x="f73" y="f5"/>
                      <a:pt x="f97" y="f86"/>
                    </a:cubicBezTo>
                    <a:cubicBezTo>
                      <a:pt x="f99" y="f81"/>
                      <a:pt x="f70" y="f95"/>
                      <a:pt x="f67" y="f81"/>
                    </a:cubicBezTo>
                    <a:cubicBezTo>
                      <a:pt x="f66" y="f85"/>
                      <a:pt x="f99" y="f94"/>
                      <a:pt x="f17" y="f76"/>
                    </a:cubicBezTo>
                    <a:cubicBezTo>
                      <a:pt x="f15" y="f72"/>
                      <a:pt x="f25" y="f74"/>
                      <a:pt x="f66" y="f74"/>
                    </a:cubicBezTo>
                    <a:cubicBezTo>
                      <a:pt x="f99" y="f97"/>
                      <a:pt x="f69" y="f97"/>
                      <a:pt x="f67" y="f67"/>
                    </a:cubicBezTo>
                    <a:cubicBezTo>
                      <a:pt x="f99" y="f66"/>
                      <a:pt x="f69" y="f67"/>
                      <a:pt x="f70" y="f66"/>
                    </a:cubicBezTo>
                    <a:cubicBezTo>
                      <a:pt x="f70" y="f22"/>
                      <a:pt x="f99" y="f22"/>
                      <a:pt x="f99" y="f15"/>
                    </a:cubicBezTo>
                    <a:cubicBezTo>
                      <a:pt x="f99" y="f19"/>
                      <a:pt x="f97" y="f19"/>
                      <a:pt x="f70" y="f30"/>
                    </a:cubicBezTo>
                    <a:cubicBezTo>
                      <a:pt x="f70" y="f11"/>
                      <a:pt x="f70" y="f30"/>
                      <a:pt x="f99" y="f30"/>
                    </a:cubicBezTo>
                    <a:cubicBezTo>
                      <a:pt x="f25" y="f14"/>
                      <a:pt x="f22" y="f19"/>
                      <a:pt x="f25" y="f30"/>
                    </a:cubicBezTo>
                    <a:cubicBezTo>
                      <a:pt x="f99" y="f37"/>
                      <a:pt x="f17" y="f10"/>
                      <a:pt x="f17" y="f37"/>
                    </a:cubicBezTo>
                    <a:cubicBezTo>
                      <a:pt x="f25" y="f8"/>
                      <a:pt x="f15" y="f39"/>
                      <a:pt x="f15" y="f33"/>
                    </a:cubicBezTo>
                    <a:cubicBezTo>
                      <a:pt x="f15" y="f8"/>
                      <a:pt x="f14" y="f33"/>
                      <a:pt x="f14" y="f8"/>
                    </a:cubicBezTo>
                    <a:cubicBezTo>
                      <a:pt x="f19" y="f8"/>
                      <a:pt x="f22" y="f56"/>
                      <a:pt x="f17" y="f92"/>
                    </a:cubicBezTo>
                    <a:cubicBezTo>
                      <a:pt x="f25" y="f6"/>
                      <a:pt x="f17" y="f91"/>
                      <a:pt x="f11" y="f6"/>
                    </a:cubicBezTo>
                    <a:cubicBezTo>
                      <a:pt x="f10" y="f100"/>
                      <a:pt x="f8" y="f89"/>
                      <a:pt x="f52" y="f101"/>
                    </a:cubicBezTo>
                    <a:cubicBezTo>
                      <a:pt x="f39" y="f102"/>
                      <a:pt x="f52" y="f8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81" name="Cambodia">
                <a:extLst>
                  <a:ext uri="{FF2B5EF4-FFF2-40B4-BE49-F238E27FC236}">
                    <a16:creationId xmlns:a16="http://schemas.microsoft.com/office/drawing/2014/main" id="{3DF7F397-0AA3-1DC3-BD5C-3A1193AAC76A}"/>
                  </a:ext>
                </a:extLst>
              </p:cNvPr>
              <p:cNvSpPr/>
              <p:nvPr/>
            </p:nvSpPr>
            <p:spPr>
              <a:xfrm>
                <a:off x="9372819" y="4041483"/>
                <a:ext cx="158154" cy="151653"/>
              </a:xfrm>
              <a:custGeom>
                <a:avLst/>
                <a:gdLst>
                  <a:gd name="f0" fmla="val 10800000"/>
                  <a:gd name="f1" fmla="val 5400000"/>
                  <a:gd name="f2" fmla="val 180"/>
                  <a:gd name="f3" fmla="val w"/>
                  <a:gd name="f4" fmla="val h"/>
                  <a:gd name="f5" fmla="val 0"/>
                  <a:gd name="f6" fmla="val 30"/>
                  <a:gd name="f7" fmla="val 31"/>
                  <a:gd name="f8" fmla="val 13"/>
                  <a:gd name="f9" fmla="val 12"/>
                  <a:gd name="f10" fmla="val 29"/>
                  <a:gd name="f11" fmla="val 10"/>
                  <a:gd name="f12" fmla="val 28"/>
                  <a:gd name="f13" fmla="val 9"/>
                  <a:gd name="f14" fmla="val 6"/>
                  <a:gd name="f15" fmla="val 27"/>
                  <a:gd name="f16" fmla="val 24"/>
                  <a:gd name="f17" fmla="val 8"/>
                  <a:gd name="f18" fmla="val 7"/>
                  <a:gd name="f19" fmla="val 26"/>
                  <a:gd name="f20" fmla="val 18"/>
                  <a:gd name="f21" fmla="val 14"/>
                  <a:gd name="f22" fmla="val 2"/>
                  <a:gd name="f23" fmla="val 11"/>
                  <a:gd name="f24" fmla="val 4"/>
                  <a:gd name="f25" fmla="val 5"/>
                  <a:gd name="f26" fmla="val 16"/>
                  <a:gd name="f27" fmla="val 21"/>
                  <a:gd name="f28" fmla="val 19"/>
                  <a:gd name="f29" fmla="val 20"/>
                  <a:gd name="f30" fmla="val 22"/>
                  <a:gd name="f31" fmla="val 1"/>
                  <a:gd name="f32" fmla="val 23"/>
                  <a:gd name="f33" fmla="val 25"/>
                  <a:gd name="f34" fmla="val 15"/>
                  <a:gd name="f35" fmla="+- 0 0 -90"/>
                  <a:gd name="f36" fmla="*/ f3 1 30"/>
                  <a:gd name="f37" fmla="*/ f4 1 31"/>
                  <a:gd name="f38" fmla="+- f7 0 f5"/>
                  <a:gd name="f39" fmla="+- f6 0 f5"/>
                  <a:gd name="f40" fmla="*/ f35 f0 1"/>
                  <a:gd name="f41" fmla="*/ f39 1 30"/>
                  <a:gd name="f42" fmla="*/ f38 1 31"/>
                  <a:gd name="f43" fmla="*/ f40 1 f2"/>
                  <a:gd name="f44" fmla="*/ 13 1 f41"/>
                  <a:gd name="f45" fmla="*/ 30 1 f42"/>
                  <a:gd name="f46" fmla="*/ 12 1 f41"/>
                  <a:gd name="f47" fmla="*/ 10 1 f41"/>
                  <a:gd name="f48" fmla="*/ 29 1 f42"/>
                  <a:gd name="f49" fmla="*/ 9 1 f41"/>
                  <a:gd name="f50" fmla="*/ 27 1 f42"/>
                  <a:gd name="f51" fmla="*/ 8 1 f41"/>
                  <a:gd name="f52" fmla="*/ 24 1 f42"/>
                  <a:gd name="f53" fmla="*/ 7 1 f41"/>
                  <a:gd name="f54" fmla="*/ 26 1 f42"/>
                  <a:gd name="f55" fmla="*/ 6 1 f41"/>
                  <a:gd name="f56" fmla="*/ 2 1 f41"/>
                  <a:gd name="f57" fmla="*/ 11 1 f42"/>
                  <a:gd name="f58" fmla="*/ 6 1 f42"/>
                  <a:gd name="f59" fmla="*/ 5 1 f42"/>
                  <a:gd name="f60" fmla="*/ 11 1 f41"/>
                  <a:gd name="f61" fmla="*/ 16 1 f41"/>
                  <a:gd name="f62" fmla="*/ 4 1 f42"/>
                  <a:gd name="f63" fmla="*/ 20 1 f41"/>
                  <a:gd name="f64" fmla="*/ 21 1 f41"/>
                  <a:gd name="f65" fmla="*/ 1 1 f42"/>
                  <a:gd name="f66" fmla="*/ 30 1 f41"/>
                  <a:gd name="f67" fmla="*/ 7 1 f42"/>
                  <a:gd name="f68" fmla="*/ 28 1 f41"/>
                  <a:gd name="f69" fmla="*/ 16 1 f42"/>
                  <a:gd name="f70" fmla="*/ 27 1 f41"/>
                  <a:gd name="f71" fmla="*/ 20 1 f42"/>
                  <a:gd name="f72" fmla="*/ 23 1 f41"/>
                  <a:gd name="f73" fmla="*/ 22 1 f42"/>
                  <a:gd name="f74" fmla="*/ 19 1 f41"/>
                  <a:gd name="f75" fmla="*/ 22 1 f41"/>
                  <a:gd name="f76" fmla="*/ 28 1 f42"/>
                  <a:gd name="f77" fmla="*/ 18 1 f41"/>
                  <a:gd name="f78" fmla="*/ 0 1 f41"/>
                  <a:gd name="f79" fmla="*/ f6 1 f41"/>
                  <a:gd name="f80" fmla="*/ 0 1 f42"/>
                  <a:gd name="f81" fmla="*/ f7 1 f42"/>
                  <a:gd name="f82" fmla="+- f43 0 f1"/>
                  <a:gd name="f83" fmla="*/ f78 f36 1"/>
                  <a:gd name="f84" fmla="*/ f79 f36 1"/>
                  <a:gd name="f85" fmla="*/ f81 f37 1"/>
                  <a:gd name="f86" fmla="*/ f80 f37 1"/>
                  <a:gd name="f87" fmla="*/ f44 f36 1"/>
                  <a:gd name="f88" fmla="*/ f45 f37 1"/>
                  <a:gd name="f89" fmla="*/ f46 f36 1"/>
                  <a:gd name="f90" fmla="*/ f47 f36 1"/>
                  <a:gd name="f91" fmla="*/ f48 f37 1"/>
                  <a:gd name="f92" fmla="*/ f49 f36 1"/>
                  <a:gd name="f93" fmla="*/ f50 f37 1"/>
                  <a:gd name="f94" fmla="*/ f51 f36 1"/>
                  <a:gd name="f95" fmla="*/ f52 f37 1"/>
                  <a:gd name="f96" fmla="*/ f53 f36 1"/>
                  <a:gd name="f97" fmla="*/ f54 f37 1"/>
                  <a:gd name="f98" fmla="*/ f55 f36 1"/>
                  <a:gd name="f99" fmla="*/ f56 f36 1"/>
                  <a:gd name="f100" fmla="*/ f57 f37 1"/>
                  <a:gd name="f101" fmla="*/ f58 f37 1"/>
                  <a:gd name="f102" fmla="*/ f59 f37 1"/>
                  <a:gd name="f103" fmla="*/ f60 f36 1"/>
                  <a:gd name="f104" fmla="*/ f61 f36 1"/>
                  <a:gd name="f105" fmla="*/ f62 f37 1"/>
                  <a:gd name="f106" fmla="*/ f63 f36 1"/>
                  <a:gd name="f107" fmla="*/ f64 f36 1"/>
                  <a:gd name="f108" fmla="*/ f65 f37 1"/>
                  <a:gd name="f109" fmla="*/ f66 f36 1"/>
                  <a:gd name="f110" fmla="*/ f67 f37 1"/>
                  <a:gd name="f111" fmla="*/ f68 f36 1"/>
                  <a:gd name="f112" fmla="*/ f69 f37 1"/>
                  <a:gd name="f113" fmla="*/ f70 f36 1"/>
                  <a:gd name="f114" fmla="*/ f71 f37 1"/>
                  <a:gd name="f115" fmla="*/ f72 f36 1"/>
                  <a:gd name="f116" fmla="*/ f73 f37 1"/>
                  <a:gd name="f117" fmla="*/ f74 f36 1"/>
                  <a:gd name="f118" fmla="*/ f75 f36 1"/>
                  <a:gd name="f119" fmla="*/ f76 f37 1"/>
                  <a:gd name="f120" fmla="*/ f77 f36 1"/>
                </a:gdLst>
                <a:ahLst/>
                <a:cxnLst>
                  <a:cxn ang="3cd4">
                    <a:pos x="hc" y="t"/>
                  </a:cxn>
                  <a:cxn ang="0">
                    <a:pos x="r" y="vc"/>
                  </a:cxn>
                  <a:cxn ang="cd4">
                    <a:pos x="hc" y="b"/>
                  </a:cxn>
                  <a:cxn ang="cd2">
                    <a:pos x="l" y="vc"/>
                  </a:cxn>
                  <a:cxn ang="f82">
                    <a:pos x="f87" y="f88"/>
                  </a:cxn>
                  <a:cxn ang="f82">
                    <a:pos x="f89" y="f88"/>
                  </a:cxn>
                  <a:cxn ang="f82">
                    <a:pos x="f90" y="f91"/>
                  </a:cxn>
                  <a:cxn ang="f82">
                    <a:pos x="f92" y="f93"/>
                  </a:cxn>
                  <a:cxn ang="f82">
                    <a:pos x="f94" y="f95"/>
                  </a:cxn>
                  <a:cxn ang="f82">
                    <a:pos x="f96" y="f97"/>
                  </a:cxn>
                  <a:cxn ang="f82">
                    <a:pos x="f98" y="f95"/>
                  </a:cxn>
                  <a:cxn ang="f82">
                    <a:pos x="f99" y="f100"/>
                  </a:cxn>
                  <a:cxn ang="f82">
                    <a:pos x="f98" y="f101"/>
                  </a:cxn>
                  <a:cxn ang="f82">
                    <a:pos x="f92" y="f102"/>
                  </a:cxn>
                  <a:cxn ang="f82">
                    <a:pos x="f103" y="f102"/>
                  </a:cxn>
                  <a:cxn ang="f82">
                    <a:pos x="f104" y="f105"/>
                  </a:cxn>
                  <a:cxn ang="f82">
                    <a:pos x="f106" y="f101"/>
                  </a:cxn>
                  <a:cxn ang="f82">
                    <a:pos x="f107" y="f108"/>
                  </a:cxn>
                  <a:cxn ang="f82">
                    <a:pos x="f109" y="f110"/>
                  </a:cxn>
                  <a:cxn ang="f82">
                    <a:pos x="f111" y="f112"/>
                  </a:cxn>
                  <a:cxn ang="f82">
                    <a:pos x="f113" y="f114"/>
                  </a:cxn>
                  <a:cxn ang="f82">
                    <a:pos x="f115" y="f116"/>
                  </a:cxn>
                  <a:cxn ang="f82">
                    <a:pos x="f117" y="f95"/>
                  </a:cxn>
                  <a:cxn ang="f82">
                    <a:pos x="f118" y="f119"/>
                  </a:cxn>
                  <a:cxn ang="f82">
                    <a:pos x="f120" y="f93"/>
                  </a:cxn>
                  <a:cxn ang="f82">
                    <a:pos x="f87" y="f88"/>
                  </a:cxn>
                </a:cxnLst>
                <a:rect l="f83" t="f86" r="f84" b="f85"/>
                <a:pathLst>
                  <a:path w="30" h="31">
                    <a:moveTo>
                      <a:pt x="f8" y="f6"/>
                    </a:moveTo>
                    <a:cubicBezTo>
                      <a:pt x="f9" y="f7"/>
                      <a:pt x="f8" y="f6"/>
                      <a:pt x="f9" y="f6"/>
                    </a:cubicBezTo>
                    <a:cubicBezTo>
                      <a:pt x="f9" y="f10"/>
                      <a:pt x="f11" y="f12"/>
                      <a:pt x="f11" y="f10"/>
                    </a:cubicBezTo>
                    <a:cubicBezTo>
                      <a:pt x="f13" y="f6"/>
                      <a:pt x="f14" y="f15"/>
                      <a:pt x="f13" y="f15"/>
                    </a:cubicBezTo>
                    <a:cubicBezTo>
                      <a:pt x="f11" y="f15"/>
                      <a:pt x="f13" y="f16"/>
                      <a:pt x="f17" y="f16"/>
                    </a:cubicBezTo>
                    <a:cubicBezTo>
                      <a:pt x="f18" y="f16"/>
                      <a:pt x="f17" y="f19"/>
                      <a:pt x="f18" y="f19"/>
                    </a:cubicBezTo>
                    <a:cubicBezTo>
                      <a:pt x="f14" y="f19"/>
                      <a:pt x="f14" y="f19"/>
                      <a:pt x="f14" y="f16"/>
                    </a:cubicBezTo>
                    <a:cubicBezTo>
                      <a:pt x="f13" y="f20"/>
                      <a:pt x="f5" y="f21"/>
                      <a:pt x="f22" y="f23"/>
                    </a:cubicBezTo>
                    <a:cubicBezTo>
                      <a:pt x="f24" y="f17"/>
                      <a:pt x="f24" y="f17"/>
                      <a:pt x="f14" y="f14"/>
                    </a:cubicBezTo>
                    <a:cubicBezTo>
                      <a:pt x="f18" y="f24"/>
                      <a:pt x="f17" y="f14"/>
                      <a:pt x="f13" y="f25"/>
                    </a:cubicBezTo>
                    <a:cubicBezTo>
                      <a:pt x="f11" y="f25"/>
                      <a:pt x="f11" y="f14"/>
                      <a:pt x="f23" y="f25"/>
                    </a:cubicBezTo>
                    <a:cubicBezTo>
                      <a:pt x="f9" y="f25"/>
                      <a:pt x="f9" y="f18"/>
                      <a:pt x="f26" y="f24"/>
                    </a:cubicBezTo>
                    <a:cubicBezTo>
                      <a:pt x="f27" y="f24"/>
                      <a:pt x="f28" y="f14"/>
                      <a:pt x="f29" y="f14"/>
                    </a:cubicBezTo>
                    <a:cubicBezTo>
                      <a:pt x="f30" y="f18"/>
                      <a:pt x="f29" y="f22"/>
                      <a:pt x="f27" y="f31"/>
                    </a:cubicBezTo>
                    <a:cubicBezTo>
                      <a:pt x="f32" y="f5"/>
                      <a:pt x="f19" y="f14"/>
                      <a:pt x="f6" y="f18"/>
                    </a:cubicBezTo>
                    <a:cubicBezTo>
                      <a:pt x="f6" y="f13"/>
                      <a:pt x="f19" y="f21"/>
                      <a:pt x="f12" y="f26"/>
                    </a:cubicBezTo>
                    <a:cubicBezTo>
                      <a:pt x="f6" y="f28"/>
                      <a:pt x="f10" y="f27"/>
                      <a:pt x="f15" y="f29"/>
                    </a:cubicBezTo>
                    <a:cubicBezTo>
                      <a:pt x="f33" y="f28"/>
                      <a:pt x="f33" y="f29"/>
                      <a:pt x="f32" y="f30"/>
                    </a:cubicBezTo>
                    <a:cubicBezTo>
                      <a:pt x="f29" y="f33"/>
                      <a:pt x="f29" y="f32"/>
                      <a:pt x="f28" y="f16"/>
                    </a:cubicBezTo>
                    <a:cubicBezTo>
                      <a:pt x="f20" y="f33"/>
                      <a:pt x="f32" y="f15"/>
                      <a:pt x="f30" y="f12"/>
                    </a:cubicBezTo>
                    <a:cubicBezTo>
                      <a:pt x="f27" y="f10"/>
                      <a:pt x="f29" y="f19"/>
                      <a:pt x="f20" y="f15"/>
                    </a:cubicBezTo>
                    <a:cubicBezTo>
                      <a:pt x="f34" y="f6"/>
                      <a:pt x="f21" y="f10"/>
                      <a:pt x="f8" y="f6"/>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82" name="Sierra Leone">
                <a:extLst>
                  <a:ext uri="{FF2B5EF4-FFF2-40B4-BE49-F238E27FC236}">
                    <a16:creationId xmlns:a16="http://schemas.microsoft.com/office/drawing/2014/main" id="{966BC8F5-04D4-25BE-82F4-63305721F291}"/>
                  </a:ext>
                </a:extLst>
              </p:cNvPr>
              <p:cNvSpPr/>
              <p:nvPr/>
            </p:nvSpPr>
            <p:spPr>
              <a:xfrm>
                <a:off x="6458242" y="4203524"/>
                <a:ext cx="79077" cy="97639"/>
              </a:xfrm>
              <a:custGeom>
                <a:avLst/>
                <a:gdLst>
                  <a:gd name="f0" fmla="val 10800000"/>
                  <a:gd name="f1" fmla="val 5400000"/>
                  <a:gd name="f2" fmla="val 180"/>
                  <a:gd name="f3" fmla="val w"/>
                  <a:gd name="f4" fmla="val h"/>
                  <a:gd name="f5" fmla="val 0"/>
                  <a:gd name="f6" fmla="val 15"/>
                  <a:gd name="f7" fmla="val 20"/>
                  <a:gd name="f8" fmla="val 9"/>
                  <a:gd name="f9" fmla="val 19"/>
                  <a:gd name="f10" fmla="val 17"/>
                  <a:gd name="f11" fmla="val 18"/>
                  <a:gd name="f12" fmla="val 13"/>
                  <a:gd name="f13" fmla="val 11"/>
                  <a:gd name="f14" fmla="val 10"/>
                  <a:gd name="f15" fmla="val 8"/>
                  <a:gd name="f16" fmla="val 14"/>
                  <a:gd name="f17" fmla="val 7"/>
                  <a:gd name="f18" fmla="val 6"/>
                  <a:gd name="f19" fmla="val 5"/>
                  <a:gd name="f20" fmla="val 4"/>
                  <a:gd name="f21" fmla="val 2"/>
                  <a:gd name="f22" fmla="val 1"/>
                  <a:gd name="f23" fmla="val 3"/>
                  <a:gd name="f24" fmla="val 12"/>
                  <a:gd name="f25" fmla="val 16"/>
                  <a:gd name="f26" fmla="+- 0 0 -90"/>
                  <a:gd name="f27" fmla="*/ f3 1 15"/>
                  <a:gd name="f28" fmla="*/ f4 1 20"/>
                  <a:gd name="f29" fmla="+- f7 0 f5"/>
                  <a:gd name="f30" fmla="+- f6 0 f5"/>
                  <a:gd name="f31" fmla="*/ f26 f0 1"/>
                  <a:gd name="f32" fmla="*/ f30 1 15"/>
                  <a:gd name="f33" fmla="*/ f29 1 20"/>
                  <a:gd name="f34" fmla="*/ f31 1 f2"/>
                  <a:gd name="f35" fmla="*/ 9 1 f32"/>
                  <a:gd name="f36" fmla="*/ 19 1 f33"/>
                  <a:gd name="f37" fmla="*/ 13 1 f32"/>
                  <a:gd name="f38" fmla="*/ 15 1 f33"/>
                  <a:gd name="f39" fmla="*/ 15 1 f32"/>
                  <a:gd name="f40" fmla="*/ 10 1 f33"/>
                  <a:gd name="f41" fmla="*/ 14 1 f32"/>
                  <a:gd name="f42" fmla="*/ 7 1 f33"/>
                  <a:gd name="f43" fmla="*/ 5 1 f33"/>
                  <a:gd name="f44" fmla="*/ 11 1 f32"/>
                  <a:gd name="f45" fmla="*/ 2 1 f33"/>
                  <a:gd name="f46" fmla="*/ 0 1 f33"/>
                  <a:gd name="f47" fmla="*/ 5 1 f32"/>
                  <a:gd name="f48" fmla="*/ 1 1 f33"/>
                  <a:gd name="f49" fmla="*/ 3 1 f32"/>
                  <a:gd name="f50" fmla="*/ 4 1 f33"/>
                  <a:gd name="f51" fmla="*/ 1 1 f32"/>
                  <a:gd name="f52" fmla="*/ 8 1 f33"/>
                  <a:gd name="f53" fmla="*/ 2 1 f32"/>
                  <a:gd name="f54" fmla="*/ 9 1 f33"/>
                  <a:gd name="f55" fmla="*/ 12 1 f33"/>
                  <a:gd name="f56" fmla="*/ 13 1 f33"/>
                  <a:gd name="f57" fmla="*/ 4 1 f32"/>
                  <a:gd name="f58" fmla="*/ 6 1 f32"/>
                  <a:gd name="f59" fmla="*/ 16 1 f33"/>
                  <a:gd name="f60" fmla="*/ 17 1 f33"/>
                  <a:gd name="f61" fmla="*/ 0 1 f32"/>
                  <a:gd name="f62" fmla="*/ f6 1 f32"/>
                  <a:gd name="f63" fmla="*/ f7 1 f33"/>
                  <a:gd name="f64" fmla="+- f34 0 f1"/>
                  <a:gd name="f65" fmla="*/ f61 f27 1"/>
                  <a:gd name="f66" fmla="*/ f62 f27 1"/>
                  <a:gd name="f67" fmla="*/ f63 f28 1"/>
                  <a:gd name="f68" fmla="*/ f46 f28 1"/>
                  <a:gd name="f69" fmla="*/ f35 f27 1"/>
                  <a:gd name="f70" fmla="*/ f36 f28 1"/>
                  <a:gd name="f71" fmla="*/ f37 f27 1"/>
                  <a:gd name="f72" fmla="*/ f38 f28 1"/>
                  <a:gd name="f73" fmla="*/ f39 f27 1"/>
                  <a:gd name="f74" fmla="*/ f40 f28 1"/>
                  <a:gd name="f75" fmla="*/ f41 f27 1"/>
                  <a:gd name="f76" fmla="*/ f42 f28 1"/>
                  <a:gd name="f77" fmla="*/ f43 f28 1"/>
                  <a:gd name="f78" fmla="*/ f44 f27 1"/>
                  <a:gd name="f79" fmla="*/ f45 f28 1"/>
                  <a:gd name="f80" fmla="*/ f47 f27 1"/>
                  <a:gd name="f81" fmla="*/ f48 f28 1"/>
                  <a:gd name="f82" fmla="*/ f49 f27 1"/>
                  <a:gd name="f83" fmla="*/ f50 f28 1"/>
                  <a:gd name="f84" fmla="*/ f51 f27 1"/>
                  <a:gd name="f85" fmla="*/ f52 f28 1"/>
                  <a:gd name="f86" fmla="*/ f53 f27 1"/>
                  <a:gd name="f87" fmla="*/ f54 f28 1"/>
                  <a:gd name="f88" fmla="*/ f55 f28 1"/>
                  <a:gd name="f89" fmla="*/ f56 f28 1"/>
                  <a:gd name="f90" fmla="*/ f57 f27 1"/>
                  <a:gd name="f91" fmla="*/ f58 f27 1"/>
                  <a:gd name="f92" fmla="*/ f59 f28 1"/>
                  <a:gd name="f93" fmla="*/ f60 f28 1"/>
                </a:gdLst>
                <a:ahLst/>
                <a:cxnLst>
                  <a:cxn ang="3cd4">
                    <a:pos x="hc" y="t"/>
                  </a:cxn>
                  <a:cxn ang="0">
                    <a:pos x="r" y="vc"/>
                  </a:cxn>
                  <a:cxn ang="cd4">
                    <a:pos x="hc" y="b"/>
                  </a:cxn>
                  <a:cxn ang="cd2">
                    <a:pos x="l" y="vc"/>
                  </a:cxn>
                  <a:cxn ang="f64">
                    <a:pos x="f69" y="f70"/>
                  </a:cxn>
                  <a:cxn ang="f64">
                    <a:pos x="f71" y="f72"/>
                  </a:cxn>
                  <a:cxn ang="f64">
                    <a:pos x="f73" y="f74"/>
                  </a:cxn>
                  <a:cxn ang="f64">
                    <a:pos x="f75" y="f76"/>
                  </a:cxn>
                  <a:cxn ang="f64">
                    <a:pos x="f71" y="f77"/>
                  </a:cxn>
                  <a:cxn ang="f64">
                    <a:pos x="f78" y="f79"/>
                  </a:cxn>
                  <a:cxn ang="f64">
                    <a:pos x="f69" y="f68"/>
                  </a:cxn>
                  <a:cxn ang="f64">
                    <a:pos x="f80" y="f81"/>
                  </a:cxn>
                  <a:cxn ang="f64">
                    <a:pos x="f82" y="f83"/>
                  </a:cxn>
                  <a:cxn ang="f64">
                    <a:pos x="f84" y="f76"/>
                  </a:cxn>
                  <a:cxn ang="f64">
                    <a:pos x="f84" y="f85"/>
                  </a:cxn>
                  <a:cxn ang="f64">
                    <a:pos x="f86" y="f87"/>
                  </a:cxn>
                  <a:cxn ang="f64">
                    <a:pos x="f84" y="f74"/>
                  </a:cxn>
                  <a:cxn ang="f64">
                    <a:pos x="f86" y="f88"/>
                  </a:cxn>
                  <a:cxn ang="f64">
                    <a:pos x="f82" y="f89"/>
                  </a:cxn>
                  <a:cxn ang="f64">
                    <a:pos x="f90" y="f72"/>
                  </a:cxn>
                  <a:cxn ang="f64">
                    <a:pos x="f80" y="f72"/>
                  </a:cxn>
                  <a:cxn ang="f64">
                    <a:pos x="f91" y="f92"/>
                  </a:cxn>
                  <a:cxn ang="f64">
                    <a:pos x="f80" y="f93"/>
                  </a:cxn>
                  <a:cxn ang="f64">
                    <a:pos x="f69" y="f70"/>
                  </a:cxn>
                </a:cxnLst>
                <a:rect l="f65" t="f68" r="f66" b="f67"/>
                <a:pathLst>
                  <a:path w="15" h="20">
                    <a:moveTo>
                      <a:pt x="f8" y="f9"/>
                    </a:moveTo>
                    <a:cubicBezTo>
                      <a:pt x="f8" y="f10"/>
                      <a:pt x="f8" y="f11"/>
                      <a:pt x="f12" y="f6"/>
                    </a:cubicBezTo>
                    <a:cubicBezTo>
                      <a:pt x="f6" y="f13"/>
                      <a:pt x="f6" y="f13"/>
                      <a:pt x="f6" y="f14"/>
                    </a:cubicBezTo>
                    <a:cubicBezTo>
                      <a:pt x="f12" y="f15"/>
                      <a:pt x="f6" y="f15"/>
                      <a:pt x="f16" y="f17"/>
                    </a:cubicBezTo>
                    <a:cubicBezTo>
                      <a:pt x="f12" y="f18"/>
                      <a:pt x="f6" y="f18"/>
                      <a:pt x="f12" y="f19"/>
                    </a:cubicBezTo>
                    <a:cubicBezTo>
                      <a:pt x="f13" y="f20"/>
                      <a:pt x="f16" y="f21"/>
                      <a:pt x="f13" y="f21"/>
                    </a:cubicBezTo>
                    <a:cubicBezTo>
                      <a:pt x="f14" y="f22"/>
                      <a:pt x="f13" y="f22"/>
                      <a:pt x="f8" y="f5"/>
                    </a:cubicBezTo>
                    <a:cubicBezTo>
                      <a:pt x="f17" y="f5"/>
                      <a:pt x="f18" y="f22"/>
                      <a:pt x="f19" y="f22"/>
                    </a:cubicBezTo>
                    <a:cubicBezTo>
                      <a:pt x="f23" y="f22"/>
                      <a:pt x="f20" y="f20"/>
                      <a:pt x="f23" y="f20"/>
                    </a:cubicBezTo>
                    <a:cubicBezTo>
                      <a:pt x="f21" y="f19"/>
                      <a:pt x="f21" y="f18"/>
                      <a:pt x="f22" y="f17"/>
                    </a:cubicBezTo>
                    <a:cubicBezTo>
                      <a:pt x="f5" y="f17"/>
                      <a:pt x="f21" y="f17"/>
                      <a:pt x="f22" y="f15"/>
                    </a:cubicBezTo>
                    <a:cubicBezTo>
                      <a:pt x="f5" y="f15"/>
                      <a:pt x="f23" y="f8"/>
                      <a:pt x="f21" y="f8"/>
                    </a:cubicBezTo>
                    <a:cubicBezTo>
                      <a:pt x="f22" y="f8"/>
                      <a:pt x="f21" y="f14"/>
                      <a:pt x="f22" y="f14"/>
                    </a:cubicBezTo>
                    <a:cubicBezTo>
                      <a:pt x="f5" y="f8"/>
                      <a:pt x="f21" y="f13"/>
                      <a:pt x="f21" y="f24"/>
                    </a:cubicBezTo>
                    <a:cubicBezTo>
                      <a:pt x="f23" y="f24"/>
                      <a:pt x="f23" y="f12"/>
                      <a:pt x="f23" y="f12"/>
                    </a:cubicBezTo>
                    <a:cubicBezTo>
                      <a:pt x="f21" y="f12"/>
                      <a:pt x="f21" y="f12"/>
                      <a:pt x="f20" y="f6"/>
                    </a:cubicBezTo>
                    <a:cubicBezTo>
                      <a:pt x="f19" y="f25"/>
                      <a:pt x="f19" y="f16"/>
                      <a:pt x="f19" y="f6"/>
                    </a:cubicBezTo>
                    <a:cubicBezTo>
                      <a:pt x="f19" y="f25"/>
                      <a:pt x="f17" y="f6"/>
                      <a:pt x="f18" y="f25"/>
                    </a:cubicBezTo>
                    <a:cubicBezTo>
                      <a:pt x="f19" y="f25"/>
                      <a:pt x="f17" y="f10"/>
                      <a:pt x="f19" y="f10"/>
                    </a:cubicBezTo>
                    <a:cubicBezTo>
                      <a:pt x="f20" y="f25"/>
                      <a:pt x="f15" y="f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83" name="Liberia">
                <a:extLst>
                  <a:ext uri="{FF2B5EF4-FFF2-40B4-BE49-F238E27FC236}">
                    <a16:creationId xmlns:a16="http://schemas.microsoft.com/office/drawing/2014/main" id="{C8CB2B92-17A1-6029-190E-513CD4FD3AD1}"/>
                  </a:ext>
                </a:extLst>
              </p:cNvPr>
              <p:cNvSpPr/>
              <p:nvPr/>
            </p:nvSpPr>
            <p:spPr>
              <a:xfrm>
                <a:off x="6505690" y="4247159"/>
                <a:ext cx="112964" cy="132953"/>
              </a:xfrm>
              <a:custGeom>
                <a:avLst/>
                <a:gdLst>
                  <a:gd name="f0" fmla="val 10800000"/>
                  <a:gd name="f1" fmla="val 5400000"/>
                  <a:gd name="f2" fmla="val 180"/>
                  <a:gd name="f3" fmla="val w"/>
                  <a:gd name="f4" fmla="val h"/>
                  <a:gd name="f5" fmla="val 0"/>
                  <a:gd name="f6" fmla="val 21"/>
                  <a:gd name="f7" fmla="val 27"/>
                  <a:gd name="f8" fmla="val 18"/>
                  <a:gd name="f9" fmla="val 26"/>
                  <a:gd name="f10" fmla="val 19"/>
                  <a:gd name="f11" fmla="val 22"/>
                  <a:gd name="f12" fmla="val 20"/>
                  <a:gd name="f13" fmla="val 17"/>
                  <a:gd name="f14" fmla="val 15"/>
                  <a:gd name="f15" fmla="val 16"/>
                  <a:gd name="f16" fmla="val 14"/>
                  <a:gd name="f17" fmla="val 12"/>
                  <a:gd name="f18" fmla="val 11"/>
                  <a:gd name="f19" fmla="val 10"/>
                  <a:gd name="f20" fmla="val 9"/>
                  <a:gd name="f21" fmla="val 7"/>
                  <a:gd name="f22" fmla="val 6"/>
                  <a:gd name="f23" fmla="val 13"/>
                  <a:gd name="f24" fmla="val 8"/>
                  <a:gd name="f25" fmla="val 3"/>
                  <a:gd name="f26" fmla="val 1"/>
                  <a:gd name="f27" fmla="val 2"/>
                  <a:gd name="f28" fmla="val 4"/>
                  <a:gd name="f29" fmla="val 5"/>
                  <a:gd name="f30" fmla="val 23"/>
                  <a:gd name="f31" fmla="val 25"/>
                  <a:gd name="f32" fmla="+- 0 0 -90"/>
                  <a:gd name="f33" fmla="*/ f3 1 21"/>
                  <a:gd name="f34" fmla="*/ f4 1 27"/>
                  <a:gd name="f35" fmla="+- f7 0 f5"/>
                  <a:gd name="f36" fmla="+- f6 0 f5"/>
                  <a:gd name="f37" fmla="*/ f32 f0 1"/>
                  <a:gd name="f38" fmla="*/ f36 1 21"/>
                  <a:gd name="f39" fmla="*/ f35 1 27"/>
                  <a:gd name="f40" fmla="*/ f37 1 f2"/>
                  <a:gd name="f41" fmla="*/ 18 1 f38"/>
                  <a:gd name="f42" fmla="*/ 26 1 f39"/>
                  <a:gd name="f43" fmla="*/ 20 1 f38"/>
                  <a:gd name="f44" fmla="*/ 20 1 f39"/>
                  <a:gd name="f45" fmla="*/ 17 1 f39"/>
                  <a:gd name="f46" fmla="*/ 16 1 f38"/>
                  <a:gd name="f47" fmla="*/ 15 1 f39"/>
                  <a:gd name="f48" fmla="*/ 15 1 f38"/>
                  <a:gd name="f49" fmla="*/ 11 1 f39"/>
                  <a:gd name="f50" fmla="*/ 7 1 f39"/>
                  <a:gd name="f51" fmla="*/ 14 1 f38"/>
                  <a:gd name="f52" fmla="*/ 11 1 f38"/>
                  <a:gd name="f53" fmla="*/ 8 1 f39"/>
                  <a:gd name="f54" fmla="*/ 10 1 f38"/>
                  <a:gd name="f55" fmla="*/ 3 1 f39"/>
                  <a:gd name="f56" fmla="*/ 6 1 f38"/>
                  <a:gd name="f57" fmla="*/ 1 1 f39"/>
                  <a:gd name="f58" fmla="*/ 4 1 f38"/>
                  <a:gd name="f59" fmla="*/ 6 1 f39"/>
                  <a:gd name="f60" fmla="*/ 0 1 f38"/>
                  <a:gd name="f61" fmla="*/ 10 1 f39"/>
                  <a:gd name="f62" fmla="*/ 2 1 f38"/>
                  <a:gd name="f63" fmla="*/ 12 1 f39"/>
                  <a:gd name="f64" fmla="*/ 5 1 f38"/>
                  <a:gd name="f65" fmla="*/ 8 1 f38"/>
                  <a:gd name="f66" fmla="*/ 18 1 f39"/>
                  <a:gd name="f67" fmla="*/ 22 1 f39"/>
                  <a:gd name="f68" fmla="*/ 13 1 f38"/>
                  <a:gd name="f69" fmla="*/ 23 1 f39"/>
                  <a:gd name="f70" fmla="*/ f6 1 f38"/>
                  <a:gd name="f71" fmla="*/ 0 1 f39"/>
                  <a:gd name="f72" fmla="*/ f7 1 f39"/>
                  <a:gd name="f73" fmla="+- f40 0 f1"/>
                  <a:gd name="f74" fmla="*/ f60 f33 1"/>
                  <a:gd name="f75" fmla="*/ f70 f33 1"/>
                  <a:gd name="f76" fmla="*/ f72 f34 1"/>
                  <a:gd name="f77" fmla="*/ f71 f34 1"/>
                  <a:gd name="f78" fmla="*/ f41 f33 1"/>
                  <a:gd name="f79" fmla="*/ f42 f34 1"/>
                  <a:gd name="f80" fmla="*/ f43 f33 1"/>
                  <a:gd name="f81" fmla="*/ f44 f34 1"/>
                  <a:gd name="f82" fmla="*/ f45 f34 1"/>
                  <a:gd name="f83" fmla="*/ f46 f33 1"/>
                  <a:gd name="f84" fmla="*/ f47 f34 1"/>
                  <a:gd name="f85" fmla="*/ f48 f33 1"/>
                  <a:gd name="f86" fmla="*/ f49 f34 1"/>
                  <a:gd name="f87" fmla="*/ f50 f34 1"/>
                  <a:gd name="f88" fmla="*/ f51 f33 1"/>
                  <a:gd name="f89" fmla="*/ f52 f33 1"/>
                  <a:gd name="f90" fmla="*/ f53 f34 1"/>
                  <a:gd name="f91" fmla="*/ f54 f33 1"/>
                  <a:gd name="f92" fmla="*/ f55 f34 1"/>
                  <a:gd name="f93" fmla="*/ f56 f33 1"/>
                  <a:gd name="f94" fmla="*/ f57 f34 1"/>
                  <a:gd name="f95" fmla="*/ f58 f33 1"/>
                  <a:gd name="f96" fmla="*/ f59 f34 1"/>
                  <a:gd name="f97" fmla="*/ f61 f34 1"/>
                  <a:gd name="f98" fmla="*/ f62 f33 1"/>
                  <a:gd name="f99" fmla="*/ f63 f34 1"/>
                  <a:gd name="f100" fmla="*/ f64 f33 1"/>
                  <a:gd name="f101" fmla="*/ f65 f33 1"/>
                  <a:gd name="f102" fmla="*/ f66 f34 1"/>
                  <a:gd name="f103" fmla="*/ f67 f34 1"/>
                  <a:gd name="f104" fmla="*/ f68 f33 1"/>
                  <a:gd name="f105" fmla="*/ f69 f34 1"/>
                </a:gdLst>
                <a:ahLst/>
                <a:cxnLst>
                  <a:cxn ang="3cd4">
                    <a:pos x="hc" y="t"/>
                  </a:cxn>
                  <a:cxn ang="0">
                    <a:pos x="r" y="vc"/>
                  </a:cxn>
                  <a:cxn ang="cd4">
                    <a:pos x="hc" y="b"/>
                  </a:cxn>
                  <a:cxn ang="cd2">
                    <a:pos x="l" y="vc"/>
                  </a:cxn>
                  <a:cxn ang="f73">
                    <a:pos x="f78" y="f79"/>
                  </a:cxn>
                  <a:cxn ang="f73">
                    <a:pos x="f80" y="f81"/>
                  </a:cxn>
                  <a:cxn ang="f73">
                    <a:pos x="f78" y="f82"/>
                  </a:cxn>
                  <a:cxn ang="f73">
                    <a:pos x="f83" y="f84"/>
                  </a:cxn>
                  <a:cxn ang="f73">
                    <a:pos x="f85" y="f86"/>
                  </a:cxn>
                  <a:cxn ang="f73">
                    <a:pos x="f85" y="f87"/>
                  </a:cxn>
                  <a:cxn ang="f73">
                    <a:pos x="f88" y="f87"/>
                  </a:cxn>
                  <a:cxn ang="f73">
                    <a:pos x="f89" y="f90"/>
                  </a:cxn>
                  <a:cxn ang="f73">
                    <a:pos x="f91" y="f92"/>
                  </a:cxn>
                  <a:cxn ang="f73">
                    <a:pos x="f93" y="f94"/>
                  </a:cxn>
                  <a:cxn ang="f73">
                    <a:pos x="f95" y="f96"/>
                  </a:cxn>
                  <a:cxn ang="f73">
                    <a:pos x="f74" y="f97"/>
                  </a:cxn>
                  <a:cxn ang="f73">
                    <a:pos x="f98" y="f99"/>
                  </a:cxn>
                  <a:cxn ang="f73">
                    <a:pos x="f100" y="f84"/>
                  </a:cxn>
                  <a:cxn ang="f73">
                    <a:pos x="f101" y="f102"/>
                  </a:cxn>
                  <a:cxn ang="f73">
                    <a:pos x="f89" y="f103"/>
                  </a:cxn>
                  <a:cxn ang="f73">
                    <a:pos x="f104" y="f105"/>
                  </a:cxn>
                  <a:cxn ang="f73">
                    <a:pos x="f78" y="f79"/>
                  </a:cxn>
                </a:cxnLst>
                <a:rect l="f74" t="f77" r="f75" b="f76"/>
                <a:pathLst>
                  <a:path w="21" h="27">
                    <a:moveTo>
                      <a:pt x="f8" y="f9"/>
                    </a:moveTo>
                    <a:cubicBezTo>
                      <a:pt x="f8" y="f10"/>
                      <a:pt x="f6" y="f11"/>
                      <a:pt x="f12" y="f12"/>
                    </a:cubicBezTo>
                    <a:cubicBezTo>
                      <a:pt x="f10" y="f13"/>
                      <a:pt x="f6" y="f8"/>
                      <a:pt x="f8" y="f13"/>
                    </a:cubicBezTo>
                    <a:cubicBezTo>
                      <a:pt x="f14" y="f15"/>
                      <a:pt x="f8" y="f14"/>
                      <a:pt x="f15" y="f14"/>
                    </a:cubicBezTo>
                    <a:cubicBezTo>
                      <a:pt x="f16" y="f14"/>
                      <a:pt x="f15" y="f17"/>
                      <a:pt x="f14" y="f18"/>
                    </a:cubicBezTo>
                    <a:cubicBezTo>
                      <a:pt x="f14" y="f19"/>
                      <a:pt x="f15" y="f20"/>
                      <a:pt x="f14" y="f21"/>
                    </a:cubicBezTo>
                    <a:cubicBezTo>
                      <a:pt x="f16" y="f22"/>
                      <a:pt x="f16" y="f21"/>
                      <a:pt x="f16" y="f21"/>
                    </a:cubicBezTo>
                    <a:cubicBezTo>
                      <a:pt x="f16" y="f21"/>
                      <a:pt x="f23" y="f20"/>
                      <a:pt x="f18" y="f24"/>
                    </a:cubicBezTo>
                    <a:cubicBezTo>
                      <a:pt x="f19" y="f21"/>
                      <a:pt x="f17" y="f24"/>
                      <a:pt x="f19" y="f25"/>
                    </a:cubicBezTo>
                    <a:cubicBezTo>
                      <a:pt x="f20" y="f5"/>
                      <a:pt x="f20" y="f5"/>
                      <a:pt x="f22" y="f26"/>
                    </a:cubicBezTo>
                    <a:cubicBezTo>
                      <a:pt x="f22" y="f27"/>
                      <a:pt x="f22" y="f27"/>
                      <a:pt x="f28" y="f22"/>
                    </a:cubicBezTo>
                    <a:cubicBezTo>
                      <a:pt x="f5" y="f20"/>
                      <a:pt x="f5" y="f24"/>
                      <a:pt x="f5" y="f19"/>
                    </a:cubicBezTo>
                    <a:cubicBezTo>
                      <a:pt x="f28" y="f17"/>
                      <a:pt x="f5" y="f18"/>
                      <a:pt x="f27" y="f17"/>
                    </a:cubicBezTo>
                    <a:cubicBezTo>
                      <a:pt x="f28" y="f23"/>
                      <a:pt x="f25" y="f14"/>
                      <a:pt x="f29" y="f14"/>
                    </a:cubicBezTo>
                    <a:cubicBezTo>
                      <a:pt x="f29" y="f14"/>
                      <a:pt x="f28" y="f13"/>
                      <a:pt x="f24" y="f8"/>
                    </a:cubicBezTo>
                    <a:cubicBezTo>
                      <a:pt x="f18" y="f12"/>
                      <a:pt x="f19" y="f6"/>
                      <a:pt x="f18" y="f11"/>
                    </a:cubicBezTo>
                    <a:cubicBezTo>
                      <a:pt x="f23" y="f30"/>
                      <a:pt x="f18" y="f30"/>
                      <a:pt x="f23" y="f30"/>
                    </a:cubicBezTo>
                    <a:cubicBezTo>
                      <a:pt x="f13" y="f31"/>
                      <a:pt x="f14" y="f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84" name="Freeform 189">
                <a:extLst>
                  <a:ext uri="{FF2B5EF4-FFF2-40B4-BE49-F238E27FC236}">
                    <a16:creationId xmlns:a16="http://schemas.microsoft.com/office/drawing/2014/main" id="{1339F2F2-75E2-6729-F567-9B181DE15879}"/>
                  </a:ext>
                </a:extLst>
              </p:cNvPr>
              <p:cNvSpPr/>
              <p:nvPr/>
            </p:nvSpPr>
            <p:spPr>
              <a:xfrm>
                <a:off x="6383691" y="4080958"/>
                <a:ext cx="79077" cy="22850"/>
              </a:xfrm>
              <a:custGeom>
                <a:avLst/>
                <a:gdLst>
                  <a:gd name="f0" fmla="val 10800000"/>
                  <a:gd name="f1" fmla="val 5400000"/>
                  <a:gd name="f2" fmla="val 180"/>
                  <a:gd name="f3" fmla="val w"/>
                  <a:gd name="f4" fmla="val h"/>
                  <a:gd name="f5" fmla="val 0"/>
                  <a:gd name="f6" fmla="val 15"/>
                  <a:gd name="f7" fmla="val 5"/>
                  <a:gd name="f8" fmla="val 3"/>
                  <a:gd name="f9" fmla="val 4"/>
                  <a:gd name="f10" fmla="val 6"/>
                  <a:gd name="f11" fmla="val 8"/>
                  <a:gd name="f12" fmla="val 2"/>
                  <a:gd name="f13" fmla="val 9"/>
                  <a:gd name="f14" fmla="val 12"/>
                  <a:gd name="f15" fmla="val 14"/>
                  <a:gd name="f16" fmla="val 1"/>
                  <a:gd name="f17" fmla="val 13"/>
                  <a:gd name="f18" fmla="val 10"/>
                  <a:gd name="f19" fmla="val 7"/>
                  <a:gd name="f20" fmla="+- 0 0 -90"/>
                  <a:gd name="f21" fmla="*/ f3 1 15"/>
                  <a:gd name="f22" fmla="*/ f4 1 5"/>
                  <a:gd name="f23" fmla="+- f7 0 f5"/>
                  <a:gd name="f24" fmla="+- f6 0 f5"/>
                  <a:gd name="f25" fmla="*/ f20 f0 1"/>
                  <a:gd name="f26" fmla="*/ f23 1 5"/>
                  <a:gd name="f27" fmla="*/ f24 1 15"/>
                  <a:gd name="f28" fmla="*/ f25 1 f2"/>
                  <a:gd name="f29" fmla="*/ 0 1 f27"/>
                  <a:gd name="f30" fmla="*/ 5 1 f26"/>
                  <a:gd name="f31" fmla="*/ 4 1 f27"/>
                  <a:gd name="f32" fmla="*/ 4 1 f26"/>
                  <a:gd name="f33" fmla="*/ 6 1 f27"/>
                  <a:gd name="f34" fmla="*/ 3 1 f26"/>
                  <a:gd name="f35" fmla="*/ 12 1 f27"/>
                  <a:gd name="f36" fmla="*/ 13 1 f27"/>
                  <a:gd name="f37" fmla="*/ 2 1 f26"/>
                  <a:gd name="f38" fmla="*/ 5 1 f27"/>
                  <a:gd name="f39" fmla="*/ 0 1 f26"/>
                  <a:gd name="f40" fmla="*/ 1 1 f26"/>
                  <a:gd name="f41" fmla="*/ 2 1 f27"/>
                  <a:gd name="f42" fmla="*/ f6 1 f27"/>
                  <a:gd name="f43" fmla="*/ f7 1 f26"/>
                  <a:gd name="f44" fmla="+- f28 0 f1"/>
                  <a:gd name="f45" fmla="*/ f29 f21 1"/>
                  <a:gd name="f46" fmla="*/ f42 f21 1"/>
                  <a:gd name="f47" fmla="*/ f43 f22 1"/>
                  <a:gd name="f48" fmla="*/ f39 f22 1"/>
                  <a:gd name="f49" fmla="*/ f30 f22 1"/>
                  <a:gd name="f50" fmla="*/ f31 f21 1"/>
                  <a:gd name="f51" fmla="*/ f32 f22 1"/>
                  <a:gd name="f52" fmla="*/ f33 f21 1"/>
                  <a:gd name="f53" fmla="*/ f34 f22 1"/>
                  <a:gd name="f54" fmla="*/ f35 f21 1"/>
                  <a:gd name="f55" fmla="*/ f36 f21 1"/>
                  <a:gd name="f56" fmla="*/ f37 f22 1"/>
                  <a:gd name="f57" fmla="*/ f38 f21 1"/>
                  <a:gd name="f58" fmla="*/ f40 f22 1"/>
                  <a:gd name="f59" fmla="*/ f41 f21 1"/>
                </a:gdLst>
                <a:ahLst/>
                <a:cxnLst>
                  <a:cxn ang="3cd4">
                    <a:pos x="hc" y="t"/>
                  </a:cxn>
                  <a:cxn ang="0">
                    <a:pos x="r" y="vc"/>
                  </a:cxn>
                  <a:cxn ang="cd4">
                    <a:pos x="hc" y="b"/>
                  </a:cxn>
                  <a:cxn ang="cd2">
                    <a:pos x="l" y="vc"/>
                  </a:cxn>
                  <a:cxn ang="f44">
                    <a:pos x="f45" y="f49"/>
                  </a:cxn>
                  <a:cxn ang="f44">
                    <a:pos x="f50" y="f51"/>
                  </a:cxn>
                  <a:cxn ang="f44">
                    <a:pos x="f52" y="f53"/>
                  </a:cxn>
                  <a:cxn ang="f44">
                    <a:pos x="f54" y="f53"/>
                  </a:cxn>
                  <a:cxn ang="f44">
                    <a:pos x="f55" y="f56"/>
                  </a:cxn>
                  <a:cxn ang="f44">
                    <a:pos x="f57" y="f48"/>
                  </a:cxn>
                  <a:cxn ang="f44">
                    <a:pos x="f45" y="f58"/>
                  </a:cxn>
                  <a:cxn ang="f44">
                    <a:pos x="f59" y="f51"/>
                  </a:cxn>
                  <a:cxn ang="f44">
                    <a:pos x="f52" y="f56"/>
                  </a:cxn>
                  <a:cxn ang="f44">
                    <a:pos x="f59" y="f51"/>
                  </a:cxn>
                  <a:cxn ang="f44">
                    <a:pos x="f45" y="f49"/>
                  </a:cxn>
                </a:cxnLst>
                <a:rect l="f45" t="f48" r="f46" b="f47"/>
                <a:pathLst>
                  <a:path w="15" h="5">
                    <a:moveTo>
                      <a:pt x="f5" y="f7"/>
                    </a:moveTo>
                    <a:cubicBezTo>
                      <a:pt x="f8" y="f9"/>
                      <a:pt x="f8" y="f9"/>
                      <a:pt x="f9" y="f9"/>
                    </a:cubicBezTo>
                    <a:cubicBezTo>
                      <a:pt x="f9" y="f8"/>
                      <a:pt x="f7" y="f8"/>
                      <a:pt x="f10" y="f8"/>
                    </a:cubicBezTo>
                    <a:cubicBezTo>
                      <a:pt x="f11" y="f12"/>
                      <a:pt x="f13" y="f8"/>
                      <a:pt x="f14" y="f8"/>
                    </a:cubicBezTo>
                    <a:cubicBezTo>
                      <a:pt x="f15" y="f12"/>
                      <a:pt x="f6" y="f16"/>
                      <a:pt x="f17" y="f12"/>
                    </a:cubicBezTo>
                    <a:cubicBezTo>
                      <a:pt x="f18" y="f12"/>
                      <a:pt x="f19" y="f5"/>
                      <a:pt x="f7" y="f5"/>
                    </a:cubicBezTo>
                    <a:cubicBezTo>
                      <a:pt x="f8" y="f5"/>
                      <a:pt x="f19" y="f16"/>
                      <a:pt x="f5" y="f16"/>
                    </a:cubicBezTo>
                    <a:cubicBezTo>
                      <a:pt x="f16" y="f8"/>
                      <a:pt x="f5" y="f9"/>
                      <a:pt x="f12" y="f9"/>
                    </a:cubicBezTo>
                    <a:cubicBezTo>
                      <a:pt x="f8" y="f8"/>
                      <a:pt x="f5" y="f12"/>
                      <a:pt x="f10" y="f12"/>
                    </a:cubicBezTo>
                    <a:cubicBezTo>
                      <a:pt x="f16" y="f8"/>
                      <a:pt x="f9" y="f8"/>
                      <a:pt x="f12" y="f9"/>
                    </a:cubicBezTo>
                    <a:cubicBezTo>
                      <a:pt x="f5" y="f7"/>
                      <a:pt x="f16" y="f8"/>
                      <a:pt x="f5"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85" name="Senegal">
                <a:extLst>
                  <a:ext uri="{FF2B5EF4-FFF2-40B4-BE49-F238E27FC236}">
                    <a16:creationId xmlns:a16="http://schemas.microsoft.com/office/drawing/2014/main" id="{5903B71A-E04F-EB40-DF86-631D06C7B22D}"/>
                  </a:ext>
                </a:extLst>
              </p:cNvPr>
              <p:cNvSpPr/>
              <p:nvPr/>
            </p:nvSpPr>
            <p:spPr>
              <a:xfrm>
                <a:off x="6352053" y="3987469"/>
                <a:ext cx="164930" cy="141265"/>
              </a:xfrm>
              <a:custGeom>
                <a:avLst/>
                <a:gdLst>
                  <a:gd name="f0" fmla="val 10800000"/>
                  <a:gd name="f1" fmla="val 5400000"/>
                  <a:gd name="f2" fmla="val 180"/>
                  <a:gd name="f3" fmla="val w"/>
                  <a:gd name="f4" fmla="val h"/>
                  <a:gd name="f5" fmla="val 0"/>
                  <a:gd name="f6" fmla="val 31"/>
                  <a:gd name="f7" fmla="val 29"/>
                  <a:gd name="f8" fmla="val 26"/>
                  <a:gd name="f9" fmla="val 12"/>
                  <a:gd name="f10" fmla="val 24"/>
                  <a:gd name="f11" fmla="val 10"/>
                  <a:gd name="f12" fmla="val 25"/>
                  <a:gd name="f13" fmla="val 9"/>
                  <a:gd name="f14" fmla="val 23"/>
                  <a:gd name="f15" fmla="val 7"/>
                  <a:gd name="f16" fmla="val 6"/>
                  <a:gd name="f17" fmla="val 22"/>
                  <a:gd name="f18" fmla="val 4"/>
                  <a:gd name="f19" fmla="val 20"/>
                  <a:gd name="f20" fmla="val 1"/>
                  <a:gd name="f21" fmla="val 18"/>
                  <a:gd name="f22" fmla="val 15"/>
                  <a:gd name="f23" fmla="val 17"/>
                  <a:gd name="f24" fmla="val 16"/>
                  <a:gd name="f25" fmla="val 14"/>
                  <a:gd name="f26" fmla="val 13"/>
                  <a:gd name="f27" fmla="val 2"/>
                  <a:gd name="f28" fmla="val 11"/>
                  <a:gd name="f29" fmla="val 8"/>
                  <a:gd name="f30" fmla="val 3"/>
                  <a:gd name="f31" fmla="val 5"/>
                  <a:gd name="f32" fmla="val 19"/>
                  <a:gd name="f33" fmla="val 21"/>
                  <a:gd name="f34" fmla="val 27"/>
                  <a:gd name="f35" fmla="val 28"/>
                  <a:gd name="f36" fmla="val 30"/>
                  <a:gd name="f37" fmla="+- 0 0 -90"/>
                  <a:gd name="f38" fmla="*/ f3 1 31"/>
                  <a:gd name="f39" fmla="*/ f4 1 29"/>
                  <a:gd name="f40" fmla="+- f7 0 f5"/>
                  <a:gd name="f41" fmla="+- f6 0 f5"/>
                  <a:gd name="f42" fmla="*/ f37 f0 1"/>
                  <a:gd name="f43" fmla="*/ f41 1 31"/>
                  <a:gd name="f44" fmla="*/ f40 1 29"/>
                  <a:gd name="f45" fmla="*/ f42 1 f2"/>
                  <a:gd name="f46" fmla="*/ 26 1 f43"/>
                  <a:gd name="f47" fmla="*/ 12 1 f44"/>
                  <a:gd name="f48" fmla="*/ 24 1 f43"/>
                  <a:gd name="f49" fmla="*/ 9 1 f44"/>
                  <a:gd name="f50" fmla="*/ 23 1 f43"/>
                  <a:gd name="f51" fmla="*/ 6 1 f44"/>
                  <a:gd name="f52" fmla="*/ 22 1 f43"/>
                  <a:gd name="f53" fmla="*/ 4 1 f44"/>
                  <a:gd name="f54" fmla="*/ 18 1 f43"/>
                  <a:gd name="f55" fmla="*/ 1 1 f44"/>
                  <a:gd name="f56" fmla="*/ 16 1 f43"/>
                  <a:gd name="f57" fmla="*/ 0 1 f44"/>
                  <a:gd name="f58" fmla="*/ 14 1 f43"/>
                  <a:gd name="f59" fmla="*/ 12 1 f43"/>
                  <a:gd name="f60" fmla="*/ 10 1 f43"/>
                  <a:gd name="f61" fmla="*/ 8 1 f43"/>
                  <a:gd name="f62" fmla="*/ 2 1 f44"/>
                  <a:gd name="f63" fmla="*/ 6 1 f43"/>
                  <a:gd name="f64" fmla="*/ 8 1 f44"/>
                  <a:gd name="f65" fmla="*/ 3 1 f43"/>
                  <a:gd name="f66" fmla="*/ 2 1 f43"/>
                  <a:gd name="f67" fmla="*/ 14 1 f44"/>
                  <a:gd name="f68" fmla="*/ 16 1 f44"/>
                  <a:gd name="f69" fmla="*/ 4 1 f43"/>
                  <a:gd name="f70" fmla="*/ 17 1 f44"/>
                  <a:gd name="f71" fmla="*/ 7 1 f43"/>
                  <a:gd name="f72" fmla="*/ 18 1 f44"/>
                  <a:gd name="f73" fmla="*/ 20 1 f44"/>
                  <a:gd name="f74" fmla="*/ 11 1 f43"/>
                  <a:gd name="f75" fmla="*/ 19 1 f44"/>
                  <a:gd name="f76" fmla="*/ 19 1 f43"/>
                  <a:gd name="f77" fmla="*/ 21 1 f44"/>
                  <a:gd name="f78" fmla="*/ 22 1 f44"/>
                  <a:gd name="f79" fmla="*/ 23 1 f44"/>
                  <a:gd name="f80" fmla="*/ 24 1 f44"/>
                  <a:gd name="f81" fmla="*/ 26 1 f44"/>
                  <a:gd name="f82" fmla="*/ 9 1 f43"/>
                  <a:gd name="f83" fmla="*/ 25 1 f44"/>
                  <a:gd name="f84" fmla="*/ 13 1 f43"/>
                  <a:gd name="f85" fmla="*/ 27 1 f44"/>
                  <a:gd name="f86" fmla="*/ 29 1 f44"/>
                  <a:gd name="f87" fmla="*/ 15 1 f43"/>
                  <a:gd name="f88" fmla="*/ 28 1 f44"/>
                  <a:gd name="f89" fmla="*/ 29 1 f43"/>
                  <a:gd name="f90" fmla="*/ 27 1 f43"/>
                  <a:gd name="f91" fmla="*/ 0 1 f43"/>
                  <a:gd name="f92" fmla="*/ f6 1 f43"/>
                  <a:gd name="f93" fmla="*/ f7 1 f44"/>
                  <a:gd name="f94" fmla="+- f45 0 f1"/>
                  <a:gd name="f95" fmla="*/ f91 f38 1"/>
                  <a:gd name="f96" fmla="*/ f92 f38 1"/>
                  <a:gd name="f97" fmla="*/ f93 f39 1"/>
                  <a:gd name="f98" fmla="*/ f57 f39 1"/>
                  <a:gd name="f99" fmla="*/ f46 f38 1"/>
                  <a:gd name="f100" fmla="*/ f47 f39 1"/>
                  <a:gd name="f101" fmla="*/ f48 f38 1"/>
                  <a:gd name="f102" fmla="*/ f49 f39 1"/>
                  <a:gd name="f103" fmla="*/ f50 f38 1"/>
                  <a:gd name="f104" fmla="*/ f51 f39 1"/>
                  <a:gd name="f105" fmla="*/ f52 f38 1"/>
                  <a:gd name="f106" fmla="*/ f53 f39 1"/>
                  <a:gd name="f107" fmla="*/ f54 f38 1"/>
                  <a:gd name="f108" fmla="*/ f55 f39 1"/>
                  <a:gd name="f109" fmla="*/ f56 f38 1"/>
                  <a:gd name="f110" fmla="*/ f58 f38 1"/>
                  <a:gd name="f111" fmla="*/ f59 f38 1"/>
                  <a:gd name="f112" fmla="*/ f60 f38 1"/>
                  <a:gd name="f113" fmla="*/ f61 f38 1"/>
                  <a:gd name="f114" fmla="*/ f62 f39 1"/>
                  <a:gd name="f115" fmla="*/ f63 f38 1"/>
                  <a:gd name="f116" fmla="*/ f64 f39 1"/>
                  <a:gd name="f117" fmla="*/ f65 f38 1"/>
                  <a:gd name="f118" fmla="*/ f66 f38 1"/>
                  <a:gd name="f119" fmla="*/ f67 f39 1"/>
                  <a:gd name="f120" fmla="*/ f68 f39 1"/>
                  <a:gd name="f121" fmla="*/ f69 f38 1"/>
                  <a:gd name="f122" fmla="*/ f70 f39 1"/>
                  <a:gd name="f123" fmla="*/ f71 f38 1"/>
                  <a:gd name="f124" fmla="*/ f72 f39 1"/>
                  <a:gd name="f125" fmla="*/ f73 f39 1"/>
                  <a:gd name="f126" fmla="*/ f74 f38 1"/>
                  <a:gd name="f127" fmla="*/ f75 f39 1"/>
                  <a:gd name="f128" fmla="*/ f76 f38 1"/>
                  <a:gd name="f129" fmla="*/ f77 f39 1"/>
                  <a:gd name="f130" fmla="*/ f78 f39 1"/>
                  <a:gd name="f131" fmla="*/ f79 f39 1"/>
                  <a:gd name="f132" fmla="*/ f80 f39 1"/>
                  <a:gd name="f133" fmla="*/ f81 f39 1"/>
                  <a:gd name="f134" fmla="*/ f82 f38 1"/>
                  <a:gd name="f135" fmla="*/ f83 f39 1"/>
                  <a:gd name="f136" fmla="*/ f84 f38 1"/>
                  <a:gd name="f137" fmla="*/ f85 f39 1"/>
                  <a:gd name="f138" fmla="*/ f86 f39 1"/>
                  <a:gd name="f139" fmla="*/ f87 f38 1"/>
                  <a:gd name="f140" fmla="*/ f88 f39 1"/>
                  <a:gd name="f141" fmla="*/ f89 f38 1"/>
                  <a:gd name="f142" fmla="*/ f90 f38 1"/>
                </a:gdLst>
                <a:ahLst/>
                <a:cxnLst>
                  <a:cxn ang="3cd4">
                    <a:pos x="hc" y="t"/>
                  </a:cxn>
                  <a:cxn ang="0">
                    <a:pos x="r" y="vc"/>
                  </a:cxn>
                  <a:cxn ang="cd4">
                    <a:pos x="hc" y="b"/>
                  </a:cxn>
                  <a:cxn ang="cd2">
                    <a:pos x="l" y="vc"/>
                  </a:cxn>
                  <a:cxn ang="f94">
                    <a:pos x="f99" y="f100"/>
                  </a:cxn>
                  <a:cxn ang="f94">
                    <a:pos x="f101" y="f102"/>
                  </a:cxn>
                  <a:cxn ang="f94">
                    <a:pos x="f103" y="f104"/>
                  </a:cxn>
                  <a:cxn ang="f94">
                    <a:pos x="f105" y="f106"/>
                  </a:cxn>
                  <a:cxn ang="f94">
                    <a:pos x="f107" y="f108"/>
                  </a:cxn>
                  <a:cxn ang="f94">
                    <a:pos x="f109" y="f98"/>
                  </a:cxn>
                  <a:cxn ang="f94">
                    <a:pos x="f110" y="f108"/>
                  </a:cxn>
                  <a:cxn ang="f94">
                    <a:pos x="f111" y="f108"/>
                  </a:cxn>
                  <a:cxn ang="f94">
                    <a:pos x="f112" y="f108"/>
                  </a:cxn>
                  <a:cxn ang="f94">
                    <a:pos x="f113" y="f114"/>
                  </a:cxn>
                  <a:cxn ang="f94">
                    <a:pos x="f115" y="f116"/>
                  </a:cxn>
                  <a:cxn ang="f94">
                    <a:pos x="f117" y="f100"/>
                  </a:cxn>
                  <a:cxn ang="f94">
                    <a:pos x="f118" y="f119"/>
                  </a:cxn>
                  <a:cxn ang="f94">
                    <a:pos x="f117" y="f120"/>
                  </a:cxn>
                  <a:cxn ang="f94">
                    <a:pos x="f121" y="f122"/>
                  </a:cxn>
                  <a:cxn ang="f94">
                    <a:pos x="f123" y="f122"/>
                  </a:cxn>
                  <a:cxn ang="f94">
                    <a:pos x="f115" y="f124"/>
                  </a:cxn>
                  <a:cxn ang="f94">
                    <a:pos x="f115" y="f125"/>
                  </a:cxn>
                  <a:cxn ang="f94">
                    <a:pos x="f126" y="f127"/>
                  </a:cxn>
                  <a:cxn ang="f94">
                    <a:pos x="f128" y="f129"/>
                  </a:cxn>
                  <a:cxn ang="f94">
                    <a:pos x="f107" y="f130"/>
                  </a:cxn>
                  <a:cxn ang="f94">
                    <a:pos x="f111" y="f130"/>
                  </a:cxn>
                  <a:cxn ang="f94">
                    <a:pos x="f112" y="f131"/>
                  </a:cxn>
                  <a:cxn ang="f94">
                    <a:pos x="f115" y="f132"/>
                  </a:cxn>
                  <a:cxn ang="f94">
                    <a:pos x="f123" y="f133"/>
                  </a:cxn>
                  <a:cxn ang="f94">
                    <a:pos x="f134" y="f133"/>
                  </a:cxn>
                  <a:cxn ang="f94">
                    <a:pos x="f126" y="f135"/>
                  </a:cxn>
                  <a:cxn ang="f94">
                    <a:pos x="f110" y="f133"/>
                  </a:cxn>
                  <a:cxn ang="f94">
                    <a:pos x="f136" y="f133"/>
                  </a:cxn>
                  <a:cxn ang="f94">
                    <a:pos x="f126" y="f133"/>
                  </a:cxn>
                  <a:cxn ang="f94">
                    <a:pos x="f134" y="f133"/>
                  </a:cxn>
                  <a:cxn ang="f94">
                    <a:pos x="f123" y="f137"/>
                  </a:cxn>
                  <a:cxn ang="f94">
                    <a:pos x="f115" y="f138"/>
                  </a:cxn>
                  <a:cxn ang="f94">
                    <a:pos x="f112" y="f137"/>
                  </a:cxn>
                  <a:cxn ang="f94">
                    <a:pos x="f139" y="f133"/>
                  </a:cxn>
                  <a:cxn ang="f94">
                    <a:pos x="f128" y="f137"/>
                  </a:cxn>
                  <a:cxn ang="f94">
                    <a:pos x="f103" y="f140"/>
                  </a:cxn>
                  <a:cxn ang="f94">
                    <a:pos x="f141" y="f140"/>
                  </a:cxn>
                  <a:cxn ang="f94">
                    <a:pos x="f141" y="f125"/>
                  </a:cxn>
                  <a:cxn ang="f94">
                    <a:pos x="f142" y="f120"/>
                  </a:cxn>
                  <a:cxn ang="f94">
                    <a:pos x="f99" y="f100"/>
                  </a:cxn>
                </a:cxnLst>
                <a:rect l="f95" t="f98" r="f96" b="f97"/>
                <a:pathLst>
                  <a:path w="31" h="29">
                    <a:moveTo>
                      <a:pt x="f8" y="f9"/>
                    </a:moveTo>
                    <a:cubicBezTo>
                      <a:pt x="f10" y="f11"/>
                      <a:pt x="f12" y="f11"/>
                      <a:pt x="f10" y="f13"/>
                    </a:cubicBezTo>
                    <a:cubicBezTo>
                      <a:pt x="f14" y="f15"/>
                      <a:pt x="f10" y="f15"/>
                      <a:pt x="f14" y="f16"/>
                    </a:cubicBezTo>
                    <a:cubicBezTo>
                      <a:pt x="f17" y="f16"/>
                      <a:pt x="f14" y="f18"/>
                      <a:pt x="f17" y="f18"/>
                    </a:cubicBezTo>
                    <a:cubicBezTo>
                      <a:pt x="f19" y="f18"/>
                      <a:pt x="f19" y="f20"/>
                      <a:pt x="f21" y="f20"/>
                    </a:cubicBezTo>
                    <a:cubicBezTo>
                      <a:pt x="f22" y="f20"/>
                      <a:pt x="f23" y="f5"/>
                      <a:pt x="f24" y="f5"/>
                    </a:cubicBezTo>
                    <a:cubicBezTo>
                      <a:pt x="f22" y="f5"/>
                      <a:pt x="f22" y="f20"/>
                      <a:pt x="f25" y="f20"/>
                    </a:cubicBezTo>
                    <a:cubicBezTo>
                      <a:pt x="f26" y="f20"/>
                      <a:pt x="f26" y="f27"/>
                      <a:pt x="f9" y="f20"/>
                    </a:cubicBezTo>
                    <a:cubicBezTo>
                      <a:pt x="f28" y="f20"/>
                      <a:pt x="f28" y="f27"/>
                      <a:pt x="f11" y="f20"/>
                    </a:cubicBezTo>
                    <a:cubicBezTo>
                      <a:pt x="f13" y="f5"/>
                      <a:pt x="f13" y="f20"/>
                      <a:pt x="f29" y="f27"/>
                    </a:cubicBezTo>
                    <a:cubicBezTo>
                      <a:pt x="f15" y="f18"/>
                      <a:pt x="f29" y="f18"/>
                      <a:pt x="f16" y="f29"/>
                    </a:cubicBezTo>
                    <a:cubicBezTo>
                      <a:pt x="f18" y="f9"/>
                      <a:pt x="f18" y="f28"/>
                      <a:pt x="f30" y="f9"/>
                    </a:cubicBezTo>
                    <a:cubicBezTo>
                      <a:pt x="f27" y="f25"/>
                      <a:pt x="f5" y="f25"/>
                      <a:pt x="f27" y="f25"/>
                    </a:cubicBezTo>
                    <a:cubicBezTo>
                      <a:pt x="f18" y="f22"/>
                      <a:pt x="f20" y="f22"/>
                      <a:pt x="f30" y="f24"/>
                    </a:cubicBezTo>
                    <a:cubicBezTo>
                      <a:pt x="f16" y="f23"/>
                      <a:pt x="f30" y="f24"/>
                      <a:pt x="f18" y="f23"/>
                    </a:cubicBezTo>
                    <a:cubicBezTo>
                      <a:pt x="f31" y="f21"/>
                      <a:pt x="f31" y="f24"/>
                      <a:pt x="f15" y="f23"/>
                    </a:cubicBezTo>
                    <a:cubicBezTo>
                      <a:pt x="f16" y="f23"/>
                      <a:pt x="f31" y="f23"/>
                      <a:pt x="f16" y="f21"/>
                    </a:cubicBezTo>
                    <a:cubicBezTo>
                      <a:pt x="f15" y="f19"/>
                      <a:pt x="f31" y="f32"/>
                      <a:pt x="f16" y="f19"/>
                    </a:cubicBezTo>
                    <a:cubicBezTo>
                      <a:pt x="f26" y="f19"/>
                      <a:pt x="f13" y="f32"/>
                      <a:pt x="f28" y="f32"/>
                    </a:cubicBezTo>
                    <a:cubicBezTo>
                      <a:pt x="f26" y="f32"/>
                      <a:pt x="f24" y="f33"/>
                      <a:pt x="f32" y="f33"/>
                    </a:cubicBezTo>
                    <a:cubicBezTo>
                      <a:pt x="f33" y="f19"/>
                      <a:pt x="f19" y="f33"/>
                      <a:pt x="f21" y="f17"/>
                    </a:cubicBezTo>
                    <a:cubicBezTo>
                      <a:pt x="f22" y="f17"/>
                      <a:pt x="f25" y="f33"/>
                      <a:pt x="f9" y="f17"/>
                    </a:cubicBezTo>
                    <a:cubicBezTo>
                      <a:pt x="f28" y="f17"/>
                      <a:pt x="f11" y="f17"/>
                      <a:pt x="f11" y="f14"/>
                    </a:cubicBezTo>
                    <a:cubicBezTo>
                      <a:pt x="f13" y="f14"/>
                      <a:pt x="f13" y="f14"/>
                      <a:pt x="f16" y="f10"/>
                    </a:cubicBezTo>
                    <a:cubicBezTo>
                      <a:pt x="f16" y="f12"/>
                      <a:pt x="f16" y="f34"/>
                      <a:pt x="f15" y="f8"/>
                    </a:cubicBezTo>
                    <a:cubicBezTo>
                      <a:pt x="f29" y="f12"/>
                      <a:pt x="f29" y="f8"/>
                      <a:pt x="f13" y="f8"/>
                    </a:cubicBezTo>
                    <a:cubicBezTo>
                      <a:pt x="f28" y="f12"/>
                      <a:pt x="f11" y="f8"/>
                      <a:pt x="f28" y="f12"/>
                    </a:cubicBezTo>
                    <a:cubicBezTo>
                      <a:pt x="f26" y="f12"/>
                      <a:pt x="f26" y="f8"/>
                      <a:pt x="f25" y="f8"/>
                    </a:cubicBezTo>
                    <a:cubicBezTo>
                      <a:pt x="f25" y="f8"/>
                      <a:pt x="f26" y="f34"/>
                      <a:pt x="f26" y="f8"/>
                    </a:cubicBezTo>
                    <a:cubicBezTo>
                      <a:pt x="f28" y="f12"/>
                      <a:pt x="f9" y="f8"/>
                      <a:pt x="f28" y="f8"/>
                    </a:cubicBezTo>
                    <a:cubicBezTo>
                      <a:pt x="f13" y="f8"/>
                      <a:pt x="f11" y="f8"/>
                      <a:pt x="f13" y="f8"/>
                    </a:cubicBezTo>
                    <a:cubicBezTo>
                      <a:pt x="f16" y="f8"/>
                      <a:pt x="f29" y="f34"/>
                      <a:pt x="f15" y="f34"/>
                    </a:cubicBezTo>
                    <a:cubicBezTo>
                      <a:pt x="f31" y="f34"/>
                      <a:pt x="f16" y="f35"/>
                      <a:pt x="f16" y="f7"/>
                    </a:cubicBezTo>
                    <a:cubicBezTo>
                      <a:pt x="f13" y="f35"/>
                      <a:pt x="f16" y="f34"/>
                      <a:pt x="f11" y="f34"/>
                    </a:cubicBezTo>
                    <a:cubicBezTo>
                      <a:pt x="f25" y="f34"/>
                      <a:pt x="f25" y="f8"/>
                      <a:pt x="f22" y="f8"/>
                    </a:cubicBezTo>
                    <a:cubicBezTo>
                      <a:pt x="f24" y="f8"/>
                      <a:pt x="f32" y="f34"/>
                      <a:pt x="f32" y="f34"/>
                    </a:cubicBezTo>
                    <a:cubicBezTo>
                      <a:pt x="f33" y="f8"/>
                      <a:pt x="f33" y="f35"/>
                      <a:pt x="f14" y="f35"/>
                    </a:cubicBezTo>
                    <a:cubicBezTo>
                      <a:pt x="f12" y="f34"/>
                      <a:pt x="f12" y="f35"/>
                      <a:pt x="f7" y="f35"/>
                    </a:cubicBezTo>
                    <a:cubicBezTo>
                      <a:pt x="f36" y="f8"/>
                      <a:pt x="f6" y="f17"/>
                      <a:pt x="f7" y="f19"/>
                    </a:cubicBezTo>
                    <a:cubicBezTo>
                      <a:pt x="f35" y="f17"/>
                      <a:pt x="f8" y="f21"/>
                      <a:pt x="f34" y="f24"/>
                    </a:cubicBezTo>
                    <a:cubicBezTo>
                      <a:pt x="f35" y="f9"/>
                      <a:pt x="f8" y="f25"/>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86" name="Freeform 191">
                <a:extLst>
                  <a:ext uri="{FF2B5EF4-FFF2-40B4-BE49-F238E27FC236}">
                    <a16:creationId xmlns:a16="http://schemas.microsoft.com/office/drawing/2014/main" id="{BA864BA7-3007-1A53-7B0E-0CEBDAB98991}"/>
                  </a:ext>
                </a:extLst>
              </p:cNvPr>
              <p:cNvSpPr/>
              <p:nvPr/>
            </p:nvSpPr>
            <p:spPr>
              <a:xfrm>
                <a:off x="6383691" y="4114196"/>
                <a:ext cx="74560" cy="49862"/>
              </a:xfrm>
              <a:custGeom>
                <a:avLst/>
                <a:gdLst>
                  <a:gd name="f0" fmla="val 10800000"/>
                  <a:gd name="f1" fmla="val 5400000"/>
                  <a:gd name="f2" fmla="val 180"/>
                  <a:gd name="f3" fmla="val w"/>
                  <a:gd name="f4" fmla="val h"/>
                  <a:gd name="f5" fmla="val 0"/>
                  <a:gd name="f6" fmla="val 14"/>
                  <a:gd name="f7" fmla="val 10"/>
                  <a:gd name="f8" fmla="val 7"/>
                  <a:gd name="f9" fmla="val 9"/>
                  <a:gd name="f10" fmla="val 8"/>
                  <a:gd name="f11" fmla="val 11"/>
                  <a:gd name="f12" fmla="val 12"/>
                  <a:gd name="f13" fmla="val 13"/>
                  <a:gd name="f14" fmla="val 5"/>
                  <a:gd name="f15" fmla="val 4"/>
                  <a:gd name="f16" fmla="val 3"/>
                  <a:gd name="f17" fmla="val 1"/>
                  <a:gd name="f18" fmla="val 2"/>
                  <a:gd name="f19" fmla="val 6"/>
                  <a:gd name="f20" fmla="+- 0 0 -90"/>
                  <a:gd name="f21" fmla="*/ f3 1 14"/>
                  <a:gd name="f22" fmla="*/ f4 1 10"/>
                  <a:gd name="f23" fmla="+- f7 0 f5"/>
                  <a:gd name="f24" fmla="+- f6 0 f5"/>
                  <a:gd name="f25" fmla="*/ f20 f0 1"/>
                  <a:gd name="f26" fmla="*/ f23 1 10"/>
                  <a:gd name="f27" fmla="*/ f24 1 14"/>
                  <a:gd name="f28" fmla="*/ f25 1 f2"/>
                  <a:gd name="f29" fmla="*/ 7 1 f27"/>
                  <a:gd name="f30" fmla="*/ 10 1 f26"/>
                  <a:gd name="f31" fmla="*/ 8 1 f27"/>
                  <a:gd name="f32" fmla="*/ 8 1 f26"/>
                  <a:gd name="f33" fmla="*/ 11 1 f27"/>
                  <a:gd name="f34" fmla="*/ 7 1 f26"/>
                  <a:gd name="f35" fmla="*/ 12 1 f27"/>
                  <a:gd name="f36" fmla="*/ 4 1 f26"/>
                  <a:gd name="f37" fmla="*/ 13 1 f27"/>
                  <a:gd name="f38" fmla="*/ 1 1 f26"/>
                  <a:gd name="f39" fmla="*/ 9 1 f27"/>
                  <a:gd name="f40" fmla="*/ 0 1 f26"/>
                  <a:gd name="f41" fmla="*/ 4 1 f27"/>
                  <a:gd name="f42" fmla="*/ 0 1 f27"/>
                  <a:gd name="f43" fmla="*/ 3 1 f26"/>
                  <a:gd name="f44" fmla="*/ 3 1 f27"/>
                  <a:gd name="f45" fmla="*/ 2 1 f27"/>
                  <a:gd name="f46" fmla="*/ 5 1 f26"/>
                  <a:gd name="f47" fmla="*/ 6 1 f26"/>
                  <a:gd name="f48" fmla="*/ 5 1 f27"/>
                  <a:gd name="f49" fmla="*/ 6 1 f27"/>
                  <a:gd name="f50" fmla="*/ f6 1 f27"/>
                  <a:gd name="f51" fmla="*/ f7 1 f26"/>
                  <a:gd name="f52" fmla="+- f28 0 f1"/>
                  <a:gd name="f53" fmla="*/ f42 f21 1"/>
                  <a:gd name="f54" fmla="*/ f50 f21 1"/>
                  <a:gd name="f55" fmla="*/ f51 f22 1"/>
                  <a:gd name="f56" fmla="*/ f40 f22 1"/>
                  <a:gd name="f57" fmla="*/ f29 f21 1"/>
                  <a:gd name="f58" fmla="*/ f30 f22 1"/>
                  <a:gd name="f59" fmla="*/ f31 f21 1"/>
                  <a:gd name="f60" fmla="*/ f32 f22 1"/>
                  <a:gd name="f61" fmla="*/ f33 f21 1"/>
                  <a:gd name="f62" fmla="*/ f34 f22 1"/>
                  <a:gd name="f63" fmla="*/ f35 f21 1"/>
                  <a:gd name="f64" fmla="*/ f36 f22 1"/>
                  <a:gd name="f65" fmla="*/ f37 f21 1"/>
                  <a:gd name="f66" fmla="*/ f38 f22 1"/>
                  <a:gd name="f67" fmla="*/ f39 f21 1"/>
                  <a:gd name="f68" fmla="*/ f41 f21 1"/>
                  <a:gd name="f69" fmla="*/ f43 f22 1"/>
                  <a:gd name="f70" fmla="*/ f44 f21 1"/>
                  <a:gd name="f71" fmla="*/ f45 f21 1"/>
                  <a:gd name="f72" fmla="*/ f46 f22 1"/>
                  <a:gd name="f73" fmla="*/ f47 f22 1"/>
                  <a:gd name="f74" fmla="*/ f48 f21 1"/>
                  <a:gd name="f75" fmla="*/ f49 f21 1"/>
                </a:gdLst>
                <a:ahLst/>
                <a:cxnLst>
                  <a:cxn ang="3cd4">
                    <a:pos x="hc" y="t"/>
                  </a:cxn>
                  <a:cxn ang="0">
                    <a:pos x="r" y="vc"/>
                  </a:cxn>
                  <a:cxn ang="cd4">
                    <a:pos x="hc" y="b"/>
                  </a:cxn>
                  <a:cxn ang="cd2">
                    <a:pos x="l" y="vc"/>
                  </a:cxn>
                  <a:cxn ang="f52">
                    <a:pos x="f57" y="f58"/>
                  </a:cxn>
                  <a:cxn ang="f52">
                    <a:pos x="f59" y="f60"/>
                  </a:cxn>
                  <a:cxn ang="f52">
                    <a:pos x="f61" y="f62"/>
                  </a:cxn>
                  <a:cxn ang="f52">
                    <a:pos x="f63" y="f64"/>
                  </a:cxn>
                  <a:cxn ang="f52">
                    <a:pos x="f65" y="f66"/>
                  </a:cxn>
                  <a:cxn ang="f52">
                    <a:pos x="f67" y="f56"/>
                  </a:cxn>
                  <a:cxn ang="f52">
                    <a:pos x="f68" y="f66"/>
                  </a:cxn>
                  <a:cxn ang="f52">
                    <a:pos x="f53" y="f69"/>
                  </a:cxn>
                  <a:cxn ang="f52">
                    <a:pos x="f70" y="f69"/>
                  </a:cxn>
                  <a:cxn ang="f52">
                    <a:pos x="f71" y="f72"/>
                  </a:cxn>
                  <a:cxn ang="f52">
                    <a:pos x="f68" y="f64"/>
                  </a:cxn>
                  <a:cxn ang="f52">
                    <a:pos x="f70" y="f72"/>
                  </a:cxn>
                  <a:cxn ang="f52">
                    <a:pos x="f57" y="f72"/>
                  </a:cxn>
                  <a:cxn ang="f52">
                    <a:pos x="f68" y="f73"/>
                  </a:cxn>
                  <a:cxn ang="f52">
                    <a:pos x="f74" y="f62"/>
                  </a:cxn>
                  <a:cxn ang="f52">
                    <a:pos x="f57" y="f73"/>
                  </a:cxn>
                  <a:cxn ang="f52">
                    <a:pos x="f75" y="f62"/>
                  </a:cxn>
                  <a:cxn ang="f52">
                    <a:pos x="f75" y="f60"/>
                  </a:cxn>
                  <a:cxn ang="f52">
                    <a:pos x="f57" y="f58"/>
                  </a:cxn>
                </a:cxnLst>
                <a:rect l="f53" t="f56" r="f54" b="f55"/>
                <a:pathLst>
                  <a:path w="14" h="10">
                    <a:moveTo>
                      <a:pt x="f8" y="f7"/>
                    </a:moveTo>
                    <a:cubicBezTo>
                      <a:pt x="f8" y="f9"/>
                      <a:pt x="f8" y="f9"/>
                      <a:pt x="f10" y="f10"/>
                    </a:cubicBezTo>
                    <a:cubicBezTo>
                      <a:pt x="f9" y="f10"/>
                      <a:pt x="f9" y="f8"/>
                      <a:pt x="f11" y="f8"/>
                    </a:cubicBezTo>
                    <a:cubicBezTo>
                      <a:pt x="f12" y="f10"/>
                      <a:pt x="f13" y="f14"/>
                      <a:pt x="f12" y="f15"/>
                    </a:cubicBezTo>
                    <a:cubicBezTo>
                      <a:pt x="f11" y="f16"/>
                      <a:pt x="f6" y="f16"/>
                      <a:pt x="f13" y="f17"/>
                    </a:cubicBezTo>
                    <a:cubicBezTo>
                      <a:pt x="f13" y="f17"/>
                      <a:pt x="f7" y="f5"/>
                      <a:pt x="f9" y="f5"/>
                    </a:cubicBezTo>
                    <a:cubicBezTo>
                      <a:pt x="f10" y="f5"/>
                      <a:pt x="f10" y="f17"/>
                      <a:pt x="f15" y="f17"/>
                    </a:cubicBezTo>
                    <a:cubicBezTo>
                      <a:pt x="f5" y="f17"/>
                      <a:pt x="f16" y="f18"/>
                      <a:pt x="f5" y="f16"/>
                    </a:cubicBezTo>
                    <a:cubicBezTo>
                      <a:pt x="f17" y="f16"/>
                      <a:pt x="f17" y="f16"/>
                      <a:pt x="f16" y="f16"/>
                    </a:cubicBezTo>
                    <a:cubicBezTo>
                      <a:pt x="f17" y="f15"/>
                      <a:pt x="f5" y="f15"/>
                      <a:pt x="f18" y="f14"/>
                    </a:cubicBezTo>
                    <a:cubicBezTo>
                      <a:pt x="f15" y="f19"/>
                      <a:pt x="f16" y="f15"/>
                      <a:pt x="f15" y="f15"/>
                    </a:cubicBezTo>
                    <a:cubicBezTo>
                      <a:pt x="f15" y="f14"/>
                      <a:pt x="f16" y="f14"/>
                      <a:pt x="f16" y="f14"/>
                    </a:cubicBezTo>
                    <a:cubicBezTo>
                      <a:pt x="f15" y="f19"/>
                      <a:pt x="f19" y="f15"/>
                      <a:pt x="f8" y="f14"/>
                    </a:cubicBezTo>
                    <a:cubicBezTo>
                      <a:pt x="f10" y="f14"/>
                      <a:pt x="f19" y="f14"/>
                      <a:pt x="f15" y="f19"/>
                    </a:cubicBezTo>
                    <a:cubicBezTo>
                      <a:pt x="f15" y="f19"/>
                      <a:pt x="f15" y="f10"/>
                      <a:pt x="f14" y="f8"/>
                    </a:cubicBezTo>
                    <a:cubicBezTo>
                      <a:pt x="f19" y="f8"/>
                      <a:pt x="f14" y="f19"/>
                      <a:pt x="f8" y="f19"/>
                    </a:cubicBezTo>
                    <a:cubicBezTo>
                      <a:pt x="f14" y="f8"/>
                      <a:pt x="f8" y="f10"/>
                      <a:pt x="f19" y="f8"/>
                    </a:cubicBezTo>
                    <a:cubicBezTo>
                      <a:pt x="f19" y="f8"/>
                      <a:pt x="f19" y="f10"/>
                      <a:pt x="f19" y="f10"/>
                    </a:cubicBezTo>
                    <a:cubicBezTo>
                      <a:pt x="f19" y="f9"/>
                      <a:pt x="f14" y="f9"/>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87" name="Guinea">
                <a:extLst>
                  <a:ext uri="{FF2B5EF4-FFF2-40B4-BE49-F238E27FC236}">
                    <a16:creationId xmlns:a16="http://schemas.microsoft.com/office/drawing/2014/main" id="{6A86DE29-4AB8-8FF1-5CD3-BA860C985C1F}"/>
                  </a:ext>
                </a:extLst>
              </p:cNvPr>
              <p:cNvSpPr/>
              <p:nvPr/>
            </p:nvSpPr>
            <p:spPr>
              <a:xfrm>
                <a:off x="6415320" y="4114196"/>
                <a:ext cx="192042" cy="176579"/>
              </a:xfrm>
              <a:custGeom>
                <a:avLst/>
                <a:gdLst>
                  <a:gd name="f0" fmla="val 10800000"/>
                  <a:gd name="f1" fmla="val 5400000"/>
                  <a:gd name="f2" fmla="val 180"/>
                  <a:gd name="f3" fmla="val w"/>
                  <a:gd name="f4" fmla="val h"/>
                  <a:gd name="f5" fmla="val 0"/>
                  <a:gd name="f6" fmla="val 36"/>
                  <a:gd name="f7" fmla="val 32"/>
                  <a:gd name="f8" fmla="val 34"/>
                  <a:gd name="f9" fmla="val 31"/>
                  <a:gd name="f10" fmla="val 33"/>
                  <a:gd name="f11" fmla="val 30"/>
                  <a:gd name="f12" fmla="val 28"/>
                  <a:gd name="f13" fmla="val 35"/>
                  <a:gd name="f14" fmla="val 27"/>
                  <a:gd name="f15" fmla="val 29"/>
                  <a:gd name="f16" fmla="val 26"/>
                  <a:gd name="f17" fmla="val 23"/>
                  <a:gd name="f18" fmla="val 21"/>
                  <a:gd name="f19" fmla="val 22"/>
                  <a:gd name="f20" fmla="val 25"/>
                  <a:gd name="f21" fmla="val 24"/>
                  <a:gd name="f22" fmla="val 19"/>
                  <a:gd name="f23" fmla="val 20"/>
                  <a:gd name="f24" fmla="val 18"/>
                  <a:gd name="f25" fmla="val 17"/>
                  <a:gd name="f26" fmla="val 15"/>
                  <a:gd name="f27" fmla="val 14"/>
                  <a:gd name="f28" fmla="val 13"/>
                  <a:gd name="f29" fmla="val 11"/>
                  <a:gd name="f30" fmla="val 12"/>
                  <a:gd name="f31" fmla="val 10"/>
                  <a:gd name="f32" fmla="val 9"/>
                  <a:gd name="f33" fmla="val 8"/>
                  <a:gd name="f34" fmla="val 5"/>
                  <a:gd name="f35" fmla="val 7"/>
                  <a:gd name="f36" fmla="val 4"/>
                  <a:gd name="f37" fmla="val 16"/>
                  <a:gd name="f38" fmla="val 3"/>
                  <a:gd name="f39" fmla="val 2"/>
                  <a:gd name="f40" fmla="val 1"/>
                  <a:gd name="f41" fmla="val 6"/>
                  <a:gd name="f42" fmla="+- 0 0 -90"/>
                  <a:gd name="f43" fmla="*/ f3 1 36"/>
                  <a:gd name="f44" fmla="*/ f4 1 36"/>
                  <a:gd name="f45" fmla="+- f6 0 f5"/>
                  <a:gd name="f46" fmla="*/ f42 f0 1"/>
                  <a:gd name="f47" fmla="*/ f45 1 36"/>
                  <a:gd name="f48" fmla="*/ f46 1 f2"/>
                  <a:gd name="f49" fmla="*/ 32 1 f47"/>
                  <a:gd name="f50" fmla="*/ 34 1 f47"/>
                  <a:gd name="f51" fmla="*/ 31 1 f47"/>
                  <a:gd name="f52" fmla="*/ 28 1 f47"/>
                  <a:gd name="f53" fmla="*/ 35 1 f47"/>
                  <a:gd name="f54" fmla="*/ 27 1 f47"/>
                  <a:gd name="f55" fmla="*/ 30 1 f47"/>
                  <a:gd name="f56" fmla="*/ 23 1 f47"/>
                  <a:gd name="f57" fmla="*/ 22 1 f47"/>
                  <a:gd name="f58" fmla="*/ 25 1 f47"/>
                  <a:gd name="f59" fmla="*/ 21 1 f47"/>
                  <a:gd name="f60" fmla="*/ 19 1 f47"/>
                  <a:gd name="f61" fmla="*/ 20 1 f47"/>
                  <a:gd name="f62" fmla="*/ 17 1 f47"/>
                  <a:gd name="f63" fmla="*/ 18 1 f47"/>
                  <a:gd name="f64" fmla="*/ 13 1 f47"/>
                  <a:gd name="f65" fmla="*/ 11 1 f47"/>
                  <a:gd name="f66" fmla="*/ 9 1 f47"/>
                  <a:gd name="f67" fmla="*/ 10 1 f47"/>
                  <a:gd name="f68" fmla="*/ 7 1 f47"/>
                  <a:gd name="f69" fmla="*/ 4 1 f47"/>
                  <a:gd name="f70" fmla="*/ 16 1 f47"/>
                  <a:gd name="f71" fmla="*/ 3 1 f47"/>
                  <a:gd name="f72" fmla="*/ 1 1 f47"/>
                  <a:gd name="f73" fmla="*/ 2 1 f47"/>
                  <a:gd name="f74" fmla="*/ 8 1 f47"/>
                  <a:gd name="f75" fmla="*/ 5 1 f47"/>
                  <a:gd name="f76" fmla="*/ 6 1 f47"/>
                  <a:gd name="f77" fmla="*/ 24 1 f47"/>
                  <a:gd name="f78" fmla="*/ 26 1 f47"/>
                  <a:gd name="f79" fmla="*/ 33 1 f47"/>
                  <a:gd name="f80" fmla="*/ 36 1 f47"/>
                  <a:gd name="f81" fmla="*/ 0 1 f47"/>
                  <a:gd name="f82" fmla="*/ f6 1 f47"/>
                  <a:gd name="f83" fmla="+- f48 0 f1"/>
                  <a:gd name="f84" fmla="*/ f81 f43 1"/>
                  <a:gd name="f85" fmla="*/ f82 f43 1"/>
                  <a:gd name="f86" fmla="*/ f82 f44 1"/>
                  <a:gd name="f87" fmla="*/ f81 f44 1"/>
                  <a:gd name="f88" fmla="*/ f49 f43 1"/>
                  <a:gd name="f89" fmla="*/ f50 f44 1"/>
                  <a:gd name="f90" fmla="*/ f51 f43 1"/>
                  <a:gd name="f91" fmla="*/ f52 f43 1"/>
                  <a:gd name="f92" fmla="*/ f53 f44 1"/>
                  <a:gd name="f93" fmla="*/ f54 f43 1"/>
                  <a:gd name="f94" fmla="*/ f55 f44 1"/>
                  <a:gd name="f95" fmla="*/ f56 f43 1"/>
                  <a:gd name="f96" fmla="*/ f52 f44 1"/>
                  <a:gd name="f97" fmla="*/ f57 f43 1"/>
                  <a:gd name="f98" fmla="*/ f58 f44 1"/>
                  <a:gd name="f99" fmla="*/ f59 f43 1"/>
                  <a:gd name="f100" fmla="*/ f56 f44 1"/>
                  <a:gd name="f101" fmla="*/ f60 f43 1"/>
                  <a:gd name="f102" fmla="*/ f61 f44 1"/>
                  <a:gd name="f103" fmla="*/ f62 f43 1"/>
                  <a:gd name="f104" fmla="*/ f63 f44 1"/>
                  <a:gd name="f105" fmla="*/ f64 f43 1"/>
                  <a:gd name="f106" fmla="*/ f60 f44 1"/>
                  <a:gd name="f107" fmla="*/ f65 f43 1"/>
                  <a:gd name="f108" fmla="*/ f57 f44 1"/>
                  <a:gd name="f109" fmla="*/ f66 f43 1"/>
                  <a:gd name="f110" fmla="*/ f67 f43 1"/>
                  <a:gd name="f111" fmla="*/ f68 f43 1"/>
                  <a:gd name="f112" fmla="*/ f69 f43 1"/>
                  <a:gd name="f113" fmla="*/ f70 f44 1"/>
                  <a:gd name="f114" fmla="*/ f71 f43 1"/>
                  <a:gd name="f115" fmla="*/ f64 f44 1"/>
                  <a:gd name="f116" fmla="*/ f72 f43 1"/>
                  <a:gd name="f117" fmla="*/ f67 f44 1"/>
                  <a:gd name="f118" fmla="*/ f73 f43 1"/>
                  <a:gd name="f119" fmla="*/ f74 f44 1"/>
                  <a:gd name="f120" fmla="*/ f75 f43 1"/>
                  <a:gd name="f121" fmla="*/ f68 f44 1"/>
                  <a:gd name="f122" fmla="*/ f76 f43 1"/>
                  <a:gd name="f123" fmla="*/ f69 f44 1"/>
                  <a:gd name="f124" fmla="*/ f72 f44 1"/>
                  <a:gd name="f125" fmla="*/ f73 f44 1"/>
                  <a:gd name="f126" fmla="*/ f71 f44 1"/>
                  <a:gd name="f127" fmla="*/ f77 f43 1"/>
                  <a:gd name="f128" fmla="*/ f78 f43 1"/>
                  <a:gd name="f129" fmla="*/ f55 f43 1"/>
                  <a:gd name="f130" fmla="*/ f75 f44 1"/>
                  <a:gd name="f131" fmla="*/ f65 f44 1"/>
                  <a:gd name="f132" fmla="*/ f79 f43 1"/>
                  <a:gd name="f133" fmla="*/ f53 f43 1"/>
                  <a:gd name="f134" fmla="*/ f50 f43 1"/>
                  <a:gd name="f135" fmla="*/ f59 f44 1"/>
                  <a:gd name="f136" fmla="*/ f80 f43 1"/>
                  <a:gd name="f137" fmla="*/ f77 f44 1"/>
                  <a:gd name="f138" fmla="*/ f49 f44 1"/>
                </a:gdLst>
                <a:ahLst/>
                <a:cxnLst>
                  <a:cxn ang="3cd4">
                    <a:pos x="hc" y="t"/>
                  </a:cxn>
                  <a:cxn ang="0">
                    <a:pos x="r" y="vc"/>
                  </a:cxn>
                  <a:cxn ang="cd4">
                    <a:pos x="hc" y="b"/>
                  </a:cxn>
                  <a:cxn ang="cd2">
                    <a:pos x="l" y="vc"/>
                  </a:cxn>
                  <a:cxn ang="f83">
                    <a:pos x="f88" y="f89"/>
                  </a:cxn>
                  <a:cxn ang="f83">
                    <a:pos x="f90" y="f89"/>
                  </a:cxn>
                  <a:cxn ang="f83">
                    <a:pos x="f91" y="f92"/>
                  </a:cxn>
                  <a:cxn ang="f83">
                    <a:pos x="f93" y="f94"/>
                  </a:cxn>
                  <a:cxn ang="f83">
                    <a:pos x="f95" y="f96"/>
                  </a:cxn>
                  <a:cxn ang="f83">
                    <a:pos x="f97" y="f98"/>
                  </a:cxn>
                  <a:cxn ang="f83">
                    <a:pos x="f99" y="f100"/>
                  </a:cxn>
                  <a:cxn ang="f83">
                    <a:pos x="f101" y="f102"/>
                  </a:cxn>
                  <a:cxn ang="f83">
                    <a:pos x="f103" y="f104"/>
                  </a:cxn>
                  <a:cxn ang="f83">
                    <a:pos x="f105" y="f106"/>
                  </a:cxn>
                  <a:cxn ang="f83">
                    <a:pos x="f107" y="f108"/>
                  </a:cxn>
                  <a:cxn ang="f83">
                    <a:pos x="f109" y="f98"/>
                  </a:cxn>
                  <a:cxn ang="f83">
                    <a:pos x="f110" y="f100"/>
                  </a:cxn>
                  <a:cxn ang="f83">
                    <a:pos x="f111" y="f106"/>
                  </a:cxn>
                  <a:cxn ang="f83">
                    <a:pos x="f112" y="f113"/>
                  </a:cxn>
                  <a:cxn ang="f83">
                    <a:pos x="f114" y="f115"/>
                  </a:cxn>
                  <a:cxn ang="f83">
                    <a:pos x="f116" y="f117"/>
                  </a:cxn>
                  <a:cxn ang="f83">
                    <a:pos x="f118" y="f119"/>
                  </a:cxn>
                  <a:cxn ang="f83">
                    <a:pos x="f120" y="f121"/>
                  </a:cxn>
                  <a:cxn ang="f83">
                    <a:pos x="f122" y="f123"/>
                  </a:cxn>
                  <a:cxn ang="f83">
                    <a:pos x="f111" y="f124"/>
                  </a:cxn>
                  <a:cxn ang="f83">
                    <a:pos x="f107" y="f125"/>
                  </a:cxn>
                  <a:cxn ang="f83">
                    <a:pos x="f103" y="f125"/>
                  </a:cxn>
                  <a:cxn ang="f83">
                    <a:pos x="f101" y="f125"/>
                  </a:cxn>
                  <a:cxn ang="f83">
                    <a:pos x="f99" y="f126"/>
                  </a:cxn>
                  <a:cxn ang="f83">
                    <a:pos x="f127" y="f126"/>
                  </a:cxn>
                  <a:cxn ang="f83">
                    <a:pos x="f128" y="f126"/>
                  </a:cxn>
                  <a:cxn ang="f83">
                    <a:pos x="f91" y="f125"/>
                  </a:cxn>
                  <a:cxn ang="f83">
                    <a:pos x="f129" y="f130"/>
                  </a:cxn>
                  <a:cxn ang="f83">
                    <a:pos x="f90" y="f121"/>
                  </a:cxn>
                  <a:cxn ang="f83">
                    <a:pos x="f129" y="f131"/>
                  </a:cxn>
                  <a:cxn ang="f83">
                    <a:pos x="f132" y="f115"/>
                  </a:cxn>
                  <a:cxn ang="f83">
                    <a:pos x="f133" y="f113"/>
                  </a:cxn>
                  <a:cxn ang="f83">
                    <a:pos x="f134" y="f104"/>
                  </a:cxn>
                  <a:cxn ang="f83">
                    <a:pos x="f134" y="f135"/>
                  </a:cxn>
                  <a:cxn ang="f83">
                    <a:pos x="f136" y="f135"/>
                  </a:cxn>
                  <a:cxn ang="f83">
                    <a:pos x="f136" y="f137"/>
                  </a:cxn>
                  <a:cxn ang="f83">
                    <a:pos x="f136" y="f96"/>
                  </a:cxn>
                  <a:cxn ang="f83">
                    <a:pos x="f132" y="f94"/>
                  </a:cxn>
                  <a:cxn ang="f83">
                    <a:pos x="f134" y="f138"/>
                  </a:cxn>
                  <a:cxn ang="f83">
                    <a:pos x="f88" y="f89"/>
                  </a:cxn>
                </a:cxnLst>
                <a:rect l="f84" t="f87" r="f85" b="f86"/>
                <a:pathLst>
                  <a:path w="36" h="36">
                    <a:moveTo>
                      <a:pt x="f7" y="f8"/>
                    </a:moveTo>
                    <a:cubicBezTo>
                      <a:pt x="f9" y="f10"/>
                      <a:pt x="f9" y="f8"/>
                      <a:pt x="f9" y="f8"/>
                    </a:cubicBezTo>
                    <a:cubicBezTo>
                      <a:pt x="f9" y="f8"/>
                      <a:pt x="f11" y="f6"/>
                      <a:pt x="f12" y="f13"/>
                    </a:cubicBezTo>
                    <a:cubicBezTo>
                      <a:pt x="f14" y="f8"/>
                      <a:pt x="f15" y="f13"/>
                      <a:pt x="f14" y="f11"/>
                    </a:cubicBezTo>
                    <a:cubicBezTo>
                      <a:pt x="f16" y="f14"/>
                      <a:pt x="f16" y="f14"/>
                      <a:pt x="f17" y="f12"/>
                    </a:cubicBezTo>
                    <a:cubicBezTo>
                      <a:pt x="f18" y="f16"/>
                      <a:pt x="f17" y="f16"/>
                      <a:pt x="f19" y="f20"/>
                    </a:cubicBezTo>
                    <a:cubicBezTo>
                      <a:pt x="f18" y="f21"/>
                      <a:pt x="f17" y="f21"/>
                      <a:pt x="f18" y="f17"/>
                    </a:cubicBezTo>
                    <a:cubicBezTo>
                      <a:pt x="f22" y="f19"/>
                      <a:pt x="f19" y="f23"/>
                      <a:pt x="f22" y="f23"/>
                    </a:cubicBezTo>
                    <a:cubicBezTo>
                      <a:pt x="f24" y="f22"/>
                      <a:pt x="f22" y="f22"/>
                      <a:pt x="f25" y="f24"/>
                    </a:cubicBezTo>
                    <a:cubicBezTo>
                      <a:pt x="f26" y="f24"/>
                      <a:pt x="f27" y="f22"/>
                      <a:pt x="f28" y="f22"/>
                    </a:cubicBezTo>
                    <a:cubicBezTo>
                      <a:pt x="f29" y="f22"/>
                      <a:pt x="f30" y="f19"/>
                      <a:pt x="f29" y="f19"/>
                    </a:cubicBezTo>
                    <a:cubicBezTo>
                      <a:pt x="f31" y="f17"/>
                      <a:pt x="f31" y="f21"/>
                      <a:pt x="f32" y="f20"/>
                    </a:cubicBezTo>
                    <a:cubicBezTo>
                      <a:pt x="f33" y="f21"/>
                      <a:pt x="f32" y="f21"/>
                      <a:pt x="f31" y="f17"/>
                    </a:cubicBezTo>
                    <a:cubicBezTo>
                      <a:pt x="f33" y="f17"/>
                      <a:pt x="f34" y="f22"/>
                      <a:pt x="f35" y="f22"/>
                    </a:cubicBezTo>
                    <a:cubicBezTo>
                      <a:pt x="f34" y="f22"/>
                      <a:pt x="f36" y="f25"/>
                      <a:pt x="f36" y="f37"/>
                    </a:cubicBezTo>
                    <a:cubicBezTo>
                      <a:pt x="f34" y="f26"/>
                      <a:pt x="f38" y="f27"/>
                      <a:pt x="f38" y="f28"/>
                    </a:cubicBezTo>
                    <a:cubicBezTo>
                      <a:pt x="f39" y="f27"/>
                      <a:pt x="f5" y="f29"/>
                      <a:pt x="f40" y="f31"/>
                    </a:cubicBezTo>
                    <a:cubicBezTo>
                      <a:pt x="f40" y="f32"/>
                      <a:pt x="f40" y="f32"/>
                      <a:pt x="f39" y="f33"/>
                    </a:cubicBezTo>
                    <a:cubicBezTo>
                      <a:pt x="f38" y="f33"/>
                      <a:pt x="f38" y="f35"/>
                      <a:pt x="f34" y="f35"/>
                    </a:cubicBezTo>
                    <a:cubicBezTo>
                      <a:pt x="f41" y="f33"/>
                      <a:pt x="f35" y="f34"/>
                      <a:pt x="f41" y="f36"/>
                    </a:cubicBezTo>
                    <a:cubicBezTo>
                      <a:pt x="f34" y="f38"/>
                      <a:pt x="f33" y="f38"/>
                      <a:pt x="f35" y="f40"/>
                    </a:cubicBezTo>
                    <a:cubicBezTo>
                      <a:pt x="f32" y="f5"/>
                      <a:pt x="f32" y="f39"/>
                      <a:pt x="f29" y="f39"/>
                    </a:cubicBezTo>
                    <a:cubicBezTo>
                      <a:pt x="f28" y="f40"/>
                      <a:pt x="f28" y="f39"/>
                      <a:pt x="f25" y="f39"/>
                    </a:cubicBezTo>
                    <a:cubicBezTo>
                      <a:pt x="f25" y="f38"/>
                      <a:pt x="f24" y="f38"/>
                      <a:pt x="f22" y="f39"/>
                    </a:cubicBezTo>
                    <a:cubicBezTo>
                      <a:pt x="f23" y="f34"/>
                      <a:pt x="f23" y="f38"/>
                      <a:pt x="f18" y="f38"/>
                    </a:cubicBezTo>
                    <a:cubicBezTo>
                      <a:pt x="f19" y="f38"/>
                      <a:pt x="f19" y="f34"/>
                      <a:pt x="f21" y="f38"/>
                    </a:cubicBezTo>
                    <a:cubicBezTo>
                      <a:pt x="f20" y="f39"/>
                      <a:pt x="f21" y="f34"/>
                      <a:pt x="f16" y="f38"/>
                    </a:cubicBezTo>
                    <a:cubicBezTo>
                      <a:pt x="f14" y="f39"/>
                      <a:pt x="f16" y="f40"/>
                      <a:pt x="f12" y="f39"/>
                    </a:cubicBezTo>
                    <a:cubicBezTo>
                      <a:pt x="f11" y="f38"/>
                      <a:pt x="f15" y="f38"/>
                      <a:pt x="f11" y="f34"/>
                    </a:cubicBezTo>
                    <a:cubicBezTo>
                      <a:pt x="f9" y="f41"/>
                      <a:pt x="f15" y="f41"/>
                      <a:pt x="f9" y="f35"/>
                    </a:cubicBezTo>
                    <a:cubicBezTo>
                      <a:pt x="f10" y="f33"/>
                      <a:pt x="f7" y="f33"/>
                      <a:pt x="f11" y="f29"/>
                    </a:cubicBezTo>
                    <a:cubicBezTo>
                      <a:pt x="f10" y="f31"/>
                      <a:pt x="f10" y="f31"/>
                      <a:pt x="f10" y="f28"/>
                    </a:cubicBezTo>
                    <a:cubicBezTo>
                      <a:pt x="f10" y="f37"/>
                      <a:pt x="f13" y="f26"/>
                      <a:pt x="f13" y="f37"/>
                    </a:cubicBezTo>
                    <a:cubicBezTo>
                      <a:pt x="f13" y="f37"/>
                      <a:pt x="f8" y="f26"/>
                      <a:pt x="f8" y="f24"/>
                    </a:cubicBezTo>
                    <a:cubicBezTo>
                      <a:pt x="f10" y="f18"/>
                      <a:pt x="f8" y="f22"/>
                      <a:pt x="f8" y="f18"/>
                    </a:cubicBezTo>
                    <a:cubicBezTo>
                      <a:pt x="f13" y="f19"/>
                      <a:pt x="f13" y="f23"/>
                      <a:pt x="f6" y="f18"/>
                    </a:cubicBezTo>
                    <a:cubicBezTo>
                      <a:pt x="f6" y="f19"/>
                      <a:pt x="f13" y="f17"/>
                      <a:pt x="f6" y="f21"/>
                    </a:cubicBezTo>
                    <a:cubicBezTo>
                      <a:pt x="f6" y="f16"/>
                      <a:pt x="f13" y="f16"/>
                      <a:pt x="f6" y="f12"/>
                    </a:cubicBezTo>
                    <a:cubicBezTo>
                      <a:pt x="f6" y="f15"/>
                      <a:pt x="f7" y="f14"/>
                      <a:pt x="f10" y="f11"/>
                    </a:cubicBezTo>
                    <a:cubicBezTo>
                      <a:pt x="f10" y="f9"/>
                      <a:pt x="f13" y="f11"/>
                      <a:pt x="f8" y="f7"/>
                    </a:cubicBezTo>
                    <a:cubicBezTo>
                      <a:pt x="f7" y="f10"/>
                      <a:pt x="f8" y="f10"/>
                      <a:pt x="f7"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88" name="Togo">
                <a:extLst>
                  <a:ext uri="{FF2B5EF4-FFF2-40B4-BE49-F238E27FC236}">
                    <a16:creationId xmlns:a16="http://schemas.microsoft.com/office/drawing/2014/main" id="{68B65E68-6F27-2941-20D7-32BC9E5B67E9}"/>
                  </a:ext>
                </a:extLst>
              </p:cNvPr>
              <p:cNvSpPr/>
              <p:nvPr/>
            </p:nvSpPr>
            <p:spPr>
              <a:xfrm>
                <a:off x="6794888" y="4164058"/>
                <a:ext cx="63258" cy="170352"/>
              </a:xfrm>
              <a:custGeom>
                <a:avLst/>
                <a:gdLst>
                  <a:gd name="f0" fmla="val 10800000"/>
                  <a:gd name="f1" fmla="val 5400000"/>
                  <a:gd name="f2" fmla="val 180"/>
                  <a:gd name="f3" fmla="val w"/>
                  <a:gd name="f4" fmla="val h"/>
                  <a:gd name="f5" fmla="val 0"/>
                  <a:gd name="f6" fmla="val 12"/>
                  <a:gd name="f7" fmla="val 35"/>
                  <a:gd name="f8" fmla="val 5"/>
                  <a:gd name="f9" fmla="val 3"/>
                  <a:gd name="f10" fmla="val 1"/>
                  <a:gd name="f11" fmla="val 4"/>
                  <a:gd name="f12" fmla="val 6"/>
                  <a:gd name="f13" fmla="val 2"/>
                  <a:gd name="f14" fmla="val 8"/>
                  <a:gd name="f15" fmla="val 7"/>
                  <a:gd name="f16" fmla="val 9"/>
                  <a:gd name="f17" fmla="val 15"/>
                  <a:gd name="f18" fmla="val 16"/>
                  <a:gd name="f19" fmla="val 17"/>
                  <a:gd name="f20" fmla="val 19"/>
                  <a:gd name="f21" fmla="val 20"/>
                  <a:gd name="f22" fmla="val 22"/>
                  <a:gd name="f23" fmla="val 23"/>
                  <a:gd name="f24" fmla="val 25"/>
                  <a:gd name="f25" fmla="val 28"/>
                  <a:gd name="f26" fmla="val 30"/>
                  <a:gd name="f27" fmla="val 32"/>
                  <a:gd name="f28" fmla="val 34"/>
                  <a:gd name="f29" fmla="val 11"/>
                  <a:gd name="f30" fmla="val 29"/>
                  <a:gd name="f31" fmla="val 27"/>
                  <a:gd name="f32" fmla="val 10"/>
                  <a:gd name="f33" fmla="val 14"/>
                  <a:gd name="f34" fmla="+- 0 0 -90"/>
                  <a:gd name="f35" fmla="*/ f3 1 12"/>
                  <a:gd name="f36" fmla="*/ f4 1 35"/>
                  <a:gd name="f37" fmla="+- f7 0 f5"/>
                  <a:gd name="f38" fmla="+- f6 0 f5"/>
                  <a:gd name="f39" fmla="*/ f34 f0 1"/>
                  <a:gd name="f40" fmla="*/ f38 1 12"/>
                  <a:gd name="f41" fmla="*/ f37 1 35"/>
                  <a:gd name="f42" fmla="*/ f39 1 f2"/>
                  <a:gd name="f43" fmla="*/ 5 1 f40"/>
                  <a:gd name="f44" fmla="*/ 0 1 f41"/>
                  <a:gd name="f45" fmla="*/ 1 1 f40"/>
                  <a:gd name="f46" fmla="*/ 5 1 f41"/>
                  <a:gd name="f47" fmla="*/ 2 1 f40"/>
                  <a:gd name="f48" fmla="*/ 6 1 f41"/>
                  <a:gd name="f49" fmla="*/ 3 1 f40"/>
                  <a:gd name="f50" fmla="*/ 9 1 f41"/>
                  <a:gd name="f51" fmla="*/ 12 1 f41"/>
                  <a:gd name="f52" fmla="*/ 4 1 f40"/>
                  <a:gd name="f53" fmla="*/ 15 1 f41"/>
                  <a:gd name="f54" fmla="*/ 17 1 f41"/>
                  <a:gd name="f55" fmla="*/ 20 1 f41"/>
                  <a:gd name="f56" fmla="*/ 22 1 f41"/>
                  <a:gd name="f57" fmla="*/ 28 1 f41"/>
                  <a:gd name="f58" fmla="*/ 6 1 f40"/>
                  <a:gd name="f59" fmla="*/ 32 1 f41"/>
                  <a:gd name="f60" fmla="*/ 8 1 f40"/>
                  <a:gd name="f61" fmla="*/ 35 1 f41"/>
                  <a:gd name="f62" fmla="*/ 12 1 f40"/>
                  <a:gd name="f63" fmla="*/ 34 1 f41"/>
                  <a:gd name="f64" fmla="*/ 9 1 f40"/>
                  <a:gd name="f65" fmla="*/ 29 1 f41"/>
                  <a:gd name="f66" fmla="*/ 10 1 f40"/>
                  <a:gd name="f67" fmla="*/ 27 1 f41"/>
                  <a:gd name="f68" fmla="*/ 16 1 f41"/>
                  <a:gd name="f69" fmla="*/ 14 1 f41"/>
                  <a:gd name="f70" fmla="*/ 7 1 f40"/>
                  <a:gd name="f71" fmla="*/ 7 1 f41"/>
                  <a:gd name="f72" fmla="*/ 0 1 f40"/>
                  <a:gd name="f73" fmla="*/ f6 1 f40"/>
                  <a:gd name="f74" fmla="*/ f7 1 f41"/>
                  <a:gd name="f75" fmla="+- f42 0 f1"/>
                  <a:gd name="f76" fmla="*/ f72 f35 1"/>
                  <a:gd name="f77" fmla="*/ f73 f35 1"/>
                  <a:gd name="f78" fmla="*/ f74 f36 1"/>
                  <a:gd name="f79" fmla="*/ f44 f36 1"/>
                  <a:gd name="f80" fmla="*/ f43 f35 1"/>
                  <a:gd name="f81" fmla="*/ f45 f35 1"/>
                  <a:gd name="f82" fmla="*/ f46 f36 1"/>
                  <a:gd name="f83" fmla="*/ f47 f35 1"/>
                  <a:gd name="f84" fmla="*/ f48 f36 1"/>
                  <a:gd name="f85" fmla="*/ f49 f35 1"/>
                  <a:gd name="f86" fmla="*/ f50 f36 1"/>
                  <a:gd name="f87" fmla="*/ f51 f36 1"/>
                  <a:gd name="f88" fmla="*/ f52 f35 1"/>
                  <a:gd name="f89" fmla="*/ f53 f36 1"/>
                  <a:gd name="f90" fmla="*/ f54 f36 1"/>
                  <a:gd name="f91" fmla="*/ f55 f36 1"/>
                  <a:gd name="f92" fmla="*/ f56 f36 1"/>
                  <a:gd name="f93" fmla="*/ f57 f36 1"/>
                  <a:gd name="f94" fmla="*/ f58 f35 1"/>
                  <a:gd name="f95" fmla="*/ f59 f36 1"/>
                  <a:gd name="f96" fmla="*/ f60 f35 1"/>
                  <a:gd name="f97" fmla="*/ f61 f36 1"/>
                  <a:gd name="f98" fmla="*/ f62 f35 1"/>
                  <a:gd name="f99" fmla="*/ f63 f36 1"/>
                  <a:gd name="f100" fmla="*/ f64 f35 1"/>
                  <a:gd name="f101" fmla="*/ f65 f36 1"/>
                  <a:gd name="f102" fmla="*/ f66 f35 1"/>
                  <a:gd name="f103" fmla="*/ f67 f36 1"/>
                  <a:gd name="f104" fmla="*/ f68 f36 1"/>
                  <a:gd name="f105" fmla="*/ f69 f36 1"/>
                  <a:gd name="f106" fmla="*/ f70 f35 1"/>
                  <a:gd name="f107" fmla="*/ f71 f36 1"/>
                </a:gdLst>
                <a:ahLst/>
                <a:cxnLst>
                  <a:cxn ang="3cd4">
                    <a:pos x="hc" y="t"/>
                  </a:cxn>
                  <a:cxn ang="0">
                    <a:pos x="r" y="vc"/>
                  </a:cxn>
                  <a:cxn ang="cd4">
                    <a:pos x="hc" y="b"/>
                  </a:cxn>
                  <a:cxn ang="cd2">
                    <a:pos x="l" y="vc"/>
                  </a:cxn>
                  <a:cxn ang="f75">
                    <a:pos x="f80" y="f79"/>
                  </a:cxn>
                  <a:cxn ang="f75">
                    <a:pos x="f81" y="f79"/>
                  </a:cxn>
                  <a:cxn ang="f75">
                    <a:pos x="f81" y="f82"/>
                  </a:cxn>
                  <a:cxn ang="f75">
                    <a:pos x="f83" y="f84"/>
                  </a:cxn>
                  <a:cxn ang="f75">
                    <a:pos x="f85" y="f86"/>
                  </a:cxn>
                  <a:cxn ang="f75">
                    <a:pos x="f85" y="f87"/>
                  </a:cxn>
                  <a:cxn ang="f75">
                    <a:pos x="f88" y="f89"/>
                  </a:cxn>
                  <a:cxn ang="f75">
                    <a:pos x="f80" y="f90"/>
                  </a:cxn>
                  <a:cxn ang="f75">
                    <a:pos x="f80" y="f91"/>
                  </a:cxn>
                  <a:cxn ang="f75">
                    <a:pos x="f80" y="f92"/>
                  </a:cxn>
                  <a:cxn ang="f75">
                    <a:pos x="f88" y="f93"/>
                  </a:cxn>
                  <a:cxn ang="f75">
                    <a:pos x="f94" y="f95"/>
                  </a:cxn>
                  <a:cxn ang="f75">
                    <a:pos x="f96" y="f97"/>
                  </a:cxn>
                  <a:cxn ang="f75">
                    <a:pos x="f98" y="f99"/>
                  </a:cxn>
                  <a:cxn ang="f75">
                    <a:pos x="f100" y="f101"/>
                  </a:cxn>
                  <a:cxn ang="f75">
                    <a:pos x="f102" y="f103"/>
                  </a:cxn>
                  <a:cxn ang="f75">
                    <a:pos x="f102" y="f104"/>
                  </a:cxn>
                  <a:cxn ang="f75">
                    <a:pos x="f100" y="f105"/>
                  </a:cxn>
                  <a:cxn ang="f75">
                    <a:pos x="f106" y="f107"/>
                  </a:cxn>
                  <a:cxn ang="f75">
                    <a:pos x="f80" y="f79"/>
                  </a:cxn>
                </a:cxnLst>
                <a:rect l="f76" t="f79" r="f77" b="f78"/>
                <a:pathLst>
                  <a:path w="12" h="35">
                    <a:moveTo>
                      <a:pt x="f8" y="f5"/>
                    </a:moveTo>
                    <a:cubicBezTo>
                      <a:pt x="f9" y="f10"/>
                      <a:pt x="f8" y="f5"/>
                      <a:pt x="f10" y="f5"/>
                    </a:cubicBezTo>
                    <a:cubicBezTo>
                      <a:pt x="f5" y="f11"/>
                      <a:pt x="f10" y="f9"/>
                      <a:pt x="f10" y="f8"/>
                    </a:cubicBezTo>
                    <a:cubicBezTo>
                      <a:pt x="f5" y="f12"/>
                      <a:pt x="f9" y="f11"/>
                      <a:pt x="f13" y="f12"/>
                    </a:cubicBezTo>
                    <a:cubicBezTo>
                      <a:pt x="f10" y="f14"/>
                      <a:pt x="f9" y="f15"/>
                      <a:pt x="f9" y="f16"/>
                    </a:cubicBezTo>
                    <a:cubicBezTo>
                      <a:pt x="f9" y="f6"/>
                      <a:pt x="f9" y="f6"/>
                      <a:pt x="f9" y="f6"/>
                    </a:cubicBezTo>
                    <a:cubicBezTo>
                      <a:pt x="f9" y="f6"/>
                      <a:pt x="f11" y="f17"/>
                      <a:pt x="f11" y="f17"/>
                    </a:cubicBezTo>
                    <a:cubicBezTo>
                      <a:pt x="f8" y="f17"/>
                      <a:pt x="f8" y="f18"/>
                      <a:pt x="f8" y="f19"/>
                    </a:cubicBezTo>
                    <a:cubicBezTo>
                      <a:pt x="f8" y="f20"/>
                      <a:pt x="f8" y="f20"/>
                      <a:pt x="f8" y="f21"/>
                    </a:cubicBezTo>
                    <a:cubicBezTo>
                      <a:pt x="f11" y="f21"/>
                      <a:pt x="f8" y="f22"/>
                      <a:pt x="f8" y="f22"/>
                    </a:cubicBezTo>
                    <a:cubicBezTo>
                      <a:pt x="f11" y="f23"/>
                      <a:pt x="f8" y="f24"/>
                      <a:pt x="f11" y="f25"/>
                    </a:cubicBezTo>
                    <a:cubicBezTo>
                      <a:pt x="f9" y="f26"/>
                      <a:pt x="f8" y="f26"/>
                      <a:pt x="f12" y="f27"/>
                    </a:cubicBezTo>
                    <a:cubicBezTo>
                      <a:pt x="f12" y="f28"/>
                      <a:pt x="f15" y="f27"/>
                      <a:pt x="f14" y="f7"/>
                    </a:cubicBezTo>
                    <a:cubicBezTo>
                      <a:pt x="f16" y="f7"/>
                      <a:pt x="f29" y="f7"/>
                      <a:pt x="f6" y="f28"/>
                    </a:cubicBezTo>
                    <a:cubicBezTo>
                      <a:pt x="f29" y="f26"/>
                      <a:pt x="f16" y="f27"/>
                      <a:pt x="f16" y="f30"/>
                    </a:cubicBezTo>
                    <a:cubicBezTo>
                      <a:pt x="f16" y="f31"/>
                      <a:pt x="f32" y="f25"/>
                      <a:pt x="f32" y="f31"/>
                    </a:cubicBezTo>
                    <a:cubicBezTo>
                      <a:pt x="f32" y="f24"/>
                      <a:pt x="f32" y="f19"/>
                      <a:pt x="f32" y="f18"/>
                    </a:cubicBezTo>
                    <a:cubicBezTo>
                      <a:pt x="f32" y="f17"/>
                      <a:pt x="f32" y="f33"/>
                      <a:pt x="f16" y="f33"/>
                    </a:cubicBezTo>
                    <a:cubicBezTo>
                      <a:pt x="f15" y="f6"/>
                      <a:pt x="f16" y="f16"/>
                      <a:pt x="f15" y="f15"/>
                    </a:cubicBezTo>
                    <a:cubicBezTo>
                      <a:pt x="f11" y="f8"/>
                      <a:pt x="f11" y="f12"/>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89" name="Ghana">
                <a:extLst>
                  <a:ext uri="{FF2B5EF4-FFF2-40B4-BE49-F238E27FC236}">
                    <a16:creationId xmlns:a16="http://schemas.microsoft.com/office/drawing/2014/main" id="{52656CDA-E4BC-A1A8-1F5D-6F5E2A201FDE}"/>
                  </a:ext>
                </a:extLst>
              </p:cNvPr>
              <p:cNvSpPr/>
              <p:nvPr/>
            </p:nvSpPr>
            <p:spPr>
              <a:xfrm>
                <a:off x="6720337" y="4157822"/>
                <a:ext cx="117491" cy="207742"/>
              </a:xfrm>
              <a:custGeom>
                <a:avLst/>
                <a:gdLst>
                  <a:gd name="f0" fmla="val 10800000"/>
                  <a:gd name="f1" fmla="val 5400000"/>
                  <a:gd name="f2" fmla="val 180"/>
                  <a:gd name="f3" fmla="val w"/>
                  <a:gd name="f4" fmla="val h"/>
                  <a:gd name="f5" fmla="val 0"/>
                  <a:gd name="f6" fmla="val 22"/>
                  <a:gd name="f7" fmla="val 42"/>
                  <a:gd name="f8" fmla="val 3"/>
                  <a:gd name="f9" fmla="val 11"/>
                  <a:gd name="f10" fmla="val 4"/>
                  <a:gd name="f11" fmla="val 10"/>
                  <a:gd name="f12" fmla="val 2"/>
                  <a:gd name="f13" fmla="val 8"/>
                  <a:gd name="f14" fmla="val 6"/>
                  <a:gd name="f15" fmla="val 5"/>
                  <a:gd name="f16" fmla="val 1"/>
                  <a:gd name="f17" fmla="val 12"/>
                  <a:gd name="f18" fmla="val 13"/>
                  <a:gd name="f19" fmla="val 15"/>
                  <a:gd name="f20" fmla="val 14"/>
                  <a:gd name="f21" fmla="val 7"/>
                  <a:gd name="f22" fmla="val 17"/>
                  <a:gd name="f23" fmla="val 16"/>
                  <a:gd name="f24" fmla="val 9"/>
                  <a:gd name="f25" fmla="val 18"/>
                  <a:gd name="f26" fmla="val 19"/>
                  <a:gd name="f27" fmla="val 20"/>
                  <a:gd name="f28" fmla="val 21"/>
                  <a:gd name="f29" fmla="val 23"/>
                  <a:gd name="f30" fmla="val 24"/>
                  <a:gd name="f31" fmla="val 26"/>
                  <a:gd name="f32" fmla="val 29"/>
                  <a:gd name="f33" fmla="val 31"/>
                  <a:gd name="f34" fmla="val 33"/>
                  <a:gd name="f35" fmla="val 35"/>
                  <a:gd name="f36" fmla="val 36"/>
                  <a:gd name="f37" fmla="val 40"/>
                  <a:gd name="f38" fmla="val 37"/>
                  <a:gd name="f39" fmla="val 38"/>
                  <a:gd name="f40" fmla="val 39"/>
                  <a:gd name="f41" fmla="val 41"/>
                  <a:gd name="f42" fmla="val 32"/>
                  <a:gd name="f43" fmla="+- 0 0 -90"/>
                  <a:gd name="f44" fmla="*/ f3 1 22"/>
                  <a:gd name="f45" fmla="*/ f4 1 42"/>
                  <a:gd name="f46" fmla="+- f7 0 f5"/>
                  <a:gd name="f47" fmla="+- f6 0 f5"/>
                  <a:gd name="f48" fmla="*/ f43 f0 1"/>
                  <a:gd name="f49" fmla="*/ f47 1 22"/>
                  <a:gd name="f50" fmla="*/ f46 1 42"/>
                  <a:gd name="f51" fmla="*/ f48 1 f2"/>
                  <a:gd name="f52" fmla="*/ 3 1 f49"/>
                  <a:gd name="f53" fmla="*/ 11 1 f50"/>
                  <a:gd name="f54" fmla="*/ 2 1 f49"/>
                  <a:gd name="f55" fmla="*/ 8 1 f50"/>
                  <a:gd name="f56" fmla="*/ 5 1 f50"/>
                  <a:gd name="f57" fmla="*/ 2 1 f50"/>
                  <a:gd name="f58" fmla="*/ 12 1 f49"/>
                  <a:gd name="f59" fmla="*/ 1 1 f50"/>
                  <a:gd name="f60" fmla="*/ 15 1 f49"/>
                  <a:gd name="f61" fmla="*/ 6 1 f50"/>
                  <a:gd name="f62" fmla="*/ 16 1 f49"/>
                  <a:gd name="f63" fmla="*/ 7 1 f50"/>
                  <a:gd name="f64" fmla="*/ 17 1 f49"/>
                  <a:gd name="f65" fmla="*/ 10 1 f50"/>
                  <a:gd name="f66" fmla="*/ 13 1 f50"/>
                  <a:gd name="f67" fmla="*/ 18 1 f49"/>
                  <a:gd name="f68" fmla="*/ 16 1 f50"/>
                  <a:gd name="f69" fmla="*/ 19 1 f49"/>
                  <a:gd name="f70" fmla="*/ 18 1 f50"/>
                  <a:gd name="f71" fmla="*/ 21 1 f50"/>
                  <a:gd name="f72" fmla="*/ 23 1 f50"/>
                  <a:gd name="f73" fmla="*/ 29 1 f50"/>
                  <a:gd name="f74" fmla="*/ 20 1 f49"/>
                  <a:gd name="f75" fmla="*/ 33 1 f50"/>
                  <a:gd name="f76" fmla="*/ 22 1 f49"/>
                  <a:gd name="f77" fmla="*/ 36 1 f50"/>
                  <a:gd name="f78" fmla="*/ 37 1 f50"/>
                  <a:gd name="f79" fmla="*/ 39 1 f50"/>
                  <a:gd name="f80" fmla="*/ 41 1 f50"/>
                  <a:gd name="f81" fmla="*/ 9 1 f49"/>
                  <a:gd name="f82" fmla="*/ 42 1 f50"/>
                  <a:gd name="f83" fmla="*/ 5 1 f49"/>
                  <a:gd name="f84" fmla="*/ 40 1 f50"/>
                  <a:gd name="f85" fmla="*/ 38 1 f50"/>
                  <a:gd name="f86" fmla="*/ 35 1 f50"/>
                  <a:gd name="f87" fmla="*/ 1 1 f49"/>
                  <a:gd name="f88" fmla="*/ 14 1 f50"/>
                  <a:gd name="f89" fmla="*/ 0 1 f49"/>
                  <a:gd name="f90" fmla="*/ f6 1 f49"/>
                  <a:gd name="f91" fmla="*/ 0 1 f50"/>
                  <a:gd name="f92" fmla="*/ f7 1 f50"/>
                  <a:gd name="f93" fmla="+- f51 0 f1"/>
                  <a:gd name="f94" fmla="*/ f89 f44 1"/>
                  <a:gd name="f95" fmla="*/ f90 f44 1"/>
                  <a:gd name="f96" fmla="*/ f92 f45 1"/>
                  <a:gd name="f97" fmla="*/ f91 f45 1"/>
                  <a:gd name="f98" fmla="*/ f52 f44 1"/>
                  <a:gd name="f99" fmla="*/ f53 f45 1"/>
                  <a:gd name="f100" fmla="*/ f54 f44 1"/>
                  <a:gd name="f101" fmla="*/ f55 f45 1"/>
                  <a:gd name="f102" fmla="*/ f56 f45 1"/>
                  <a:gd name="f103" fmla="*/ f57 f45 1"/>
                  <a:gd name="f104" fmla="*/ f58 f44 1"/>
                  <a:gd name="f105" fmla="*/ f59 f45 1"/>
                  <a:gd name="f106" fmla="*/ f60 f44 1"/>
                  <a:gd name="f107" fmla="*/ f61 f45 1"/>
                  <a:gd name="f108" fmla="*/ f62 f44 1"/>
                  <a:gd name="f109" fmla="*/ f63 f45 1"/>
                  <a:gd name="f110" fmla="*/ f64 f44 1"/>
                  <a:gd name="f111" fmla="*/ f65 f45 1"/>
                  <a:gd name="f112" fmla="*/ f66 f45 1"/>
                  <a:gd name="f113" fmla="*/ f67 f44 1"/>
                  <a:gd name="f114" fmla="*/ f68 f45 1"/>
                  <a:gd name="f115" fmla="*/ f69 f44 1"/>
                  <a:gd name="f116" fmla="*/ f70 f45 1"/>
                  <a:gd name="f117" fmla="*/ f71 f45 1"/>
                  <a:gd name="f118" fmla="*/ f72 f45 1"/>
                  <a:gd name="f119" fmla="*/ f73 f45 1"/>
                  <a:gd name="f120" fmla="*/ f74 f44 1"/>
                  <a:gd name="f121" fmla="*/ f75 f45 1"/>
                  <a:gd name="f122" fmla="*/ f76 f44 1"/>
                  <a:gd name="f123" fmla="*/ f77 f45 1"/>
                  <a:gd name="f124" fmla="*/ f78 f45 1"/>
                  <a:gd name="f125" fmla="*/ f79 f45 1"/>
                  <a:gd name="f126" fmla="*/ f80 f45 1"/>
                  <a:gd name="f127" fmla="*/ f81 f44 1"/>
                  <a:gd name="f128" fmla="*/ f82 f45 1"/>
                  <a:gd name="f129" fmla="*/ f83 f44 1"/>
                  <a:gd name="f130" fmla="*/ f84 f45 1"/>
                  <a:gd name="f131" fmla="*/ f85 f45 1"/>
                  <a:gd name="f132" fmla="*/ f86 f45 1"/>
                  <a:gd name="f133" fmla="*/ f87 f44 1"/>
                  <a:gd name="f134" fmla="*/ f88 f45 1"/>
                </a:gdLst>
                <a:ahLst/>
                <a:cxnLst>
                  <a:cxn ang="3cd4">
                    <a:pos x="hc" y="t"/>
                  </a:cxn>
                  <a:cxn ang="0">
                    <a:pos x="r" y="vc"/>
                  </a:cxn>
                  <a:cxn ang="cd4">
                    <a:pos x="hc" y="b"/>
                  </a:cxn>
                  <a:cxn ang="cd2">
                    <a:pos x="l" y="vc"/>
                  </a:cxn>
                  <a:cxn ang="f93">
                    <a:pos x="f98" y="f99"/>
                  </a:cxn>
                  <a:cxn ang="f93">
                    <a:pos x="f100" y="f101"/>
                  </a:cxn>
                  <a:cxn ang="f93">
                    <a:pos x="f100" y="f102"/>
                  </a:cxn>
                  <a:cxn ang="f93">
                    <a:pos x="f98" y="f103"/>
                  </a:cxn>
                  <a:cxn ang="f93">
                    <a:pos x="f104" y="f105"/>
                  </a:cxn>
                  <a:cxn ang="f93">
                    <a:pos x="f106" y="f105"/>
                  </a:cxn>
                  <a:cxn ang="f93">
                    <a:pos x="f106" y="f107"/>
                  </a:cxn>
                  <a:cxn ang="f93">
                    <a:pos x="f108" y="f109"/>
                  </a:cxn>
                  <a:cxn ang="f93">
                    <a:pos x="f110" y="f111"/>
                  </a:cxn>
                  <a:cxn ang="f93">
                    <a:pos x="f110" y="f112"/>
                  </a:cxn>
                  <a:cxn ang="f93">
                    <a:pos x="f113" y="f114"/>
                  </a:cxn>
                  <a:cxn ang="f93">
                    <a:pos x="f115" y="f116"/>
                  </a:cxn>
                  <a:cxn ang="f93">
                    <a:pos x="f115" y="f117"/>
                  </a:cxn>
                  <a:cxn ang="f93">
                    <a:pos x="f115" y="f118"/>
                  </a:cxn>
                  <a:cxn ang="f93">
                    <a:pos x="f113" y="f119"/>
                  </a:cxn>
                  <a:cxn ang="f93">
                    <a:pos x="f120" y="f121"/>
                  </a:cxn>
                  <a:cxn ang="f93">
                    <a:pos x="f122" y="f123"/>
                  </a:cxn>
                  <a:cxn ang="f93">
                    <a:pos x="f113" y="f124"/>
                  </a:cxn>
                  <a:cxn ang="f93">
                    <a:pos x="f110" y="f125"/>
                  </a:cxn>
                  <a:cxn ang="f93">
                    <a:pos x="f104" y="f126"/>
                  </a:cxn>
                  <a:cxn ang="f93">
                    <a:pos x="f127" y="f128"/>
                  </a:cxn>
                  <a:cxn ang="f93">
                    <a:pos x="f129" y="f126"/>
                  </a:cxn>
                  <a:cxn ang="f93">
                    <a:pos x="f100" y="f130"/>
                  </a:cxn>
                  <a:cxn ang="f93">
                    <a:pos x="f98" y="f131"/>
                  </a:cxn>
                  <a:cxn ang="f93">
                    <a:pos x="f100" y="f132"/>
                  </a:cxn>
                  <a:cxn ang="f93">
                    <a:pos x="f133" y="f119"/>
                  </a:cxn>
                  <a:cxn ang="f93">
                    <a:pos x="f98" y="f118"/>
                  </a:cxn>
                  <a:cxn ang="f93">
                    <a:pos x="f98" y="f134"/>
                  </a:cxn>
                  <a:cxn ang="f93">
                    <a:pos x="f98" y="f99"/>
                  </a:cxn>
                </a:cxnLst>
                <a:rect l="f94" t="f97" r="f95" b="f96"/>
                <a:pathLst>
                  <a:path w="22" h="42">
                    <a:moveTo>
                      <a:pt x="f8" y="f9"/>
                    </a:moveTo>
                    <a:cubicBezTo>
                      <a:pt x="f10" y="f11"/>
                      <a:pt x="f8" y="f11"/>
                      <a:pt x="f12" y="f13"/>
                    </a:cubicBezTo>
                    <a:cubicBezTo>
                      <a:pt x="f12" y="f14"/>
                      <a:pt x="f8" y="f14"/>
                      <a:pt x="f12" y="f15"/>
                    </a:cubicBezTo>
                    <a:cubicBezTo>
                      <a:pt x="f16" y="f10"/>
                      <a:pt x="f12" y="f12"/>
                      <a:pt x="f8" y="f12"/>
                    </a:cubicBezTo>
                    <a:cubicBezTo>
                      <a:pt x="f13" y="f16"/>
                      <a:pt x="f9" y="f12"/>
                      <a:pt x="f17" y="f16"/>
                    </a:cubicBezTo>
                    <a:cubicBezTo>
                      <a:pt x="f18" y="f5"/>
                      <a:pt x="f18" y="f16"/>
                      <a:pt x="f19" y="f16"/>
                    </a:cubicBezTo>
                    <a:cubicBezTo>
                      <a:pt x="f20" y="f15"/>
                      <a:pt x="f19" y="f10"/>
                      <a:pt x="f19" y="f14"/>
                    </a:cubicBezTo>
                    <a:cubicBezTo>
                      <a:pt x="f20" y="f21"/>
                      <a:pt x="f22" y="f15"/>
                      <a:pt x="f23" y="f21"/>
                    </a:cubicBezTo>
                    <a:cubicBezTo>
                      <a:pt x="f19" y="f24"/>
                      <a:pt x="f22" y="f13"/>
                      <a:pt x="f22" y="f11"/>
                    </a:cubicBezTo>
                    <a:cubicBezTo>
                      <a:pt x="f22" y="f18"/>
                      <a:pt x="f22" y="f18"/>
                      <a:pt x="f22" y="f18"/>
                    </a:cubicBezTo>
                    <a:cubicBezTo>
                      <a:pt x="f22" y="f18"/>
                      <a:pt x="f25" y="f23"/>
                      <a:pt x="f25" y="f23"/>
                    </a:cubicBezTo>
                    <a:cubicBezTo>
                      <a:pt x="f26" y="f23"/>
                      <a:pt x="f26" y="f22"/>
                      <a:pt x="f26" y="f25"/>
                    </a:cubicBezTo>
                    <a:cubicBezTo>
                      <a:pt x="f26" y="f27"/>
                      <a:pt x="f26" y="f27"/>
                      <a:pt x="f26" y="f28"/>
                    </a:cubicBezTo>
                    <a:cubicBezTo>
                      <a:pt x="f25" y="f28"/>
                      <a:pt x="f26" y="f29"/>
                      <a:pt x="f26" y="f29"/>
                    </a:cubicBezTo>
                    <a:cubicBezTo>
                      <a:pt x="f25" y="f30"/>
                      <a:pt x="f26" y="f31"/>
                      <a:pt x="f25" y="f32"/>
                    </a:cubicBezTo>
                    <a:cubicBezTo>
                      <a:pt x="f22" y="f33"/>
                      <a:pt x="f26" y="f33"/>
                      <a:pt x="f27" y="f34"/>
                    </a:cubicBezTo>
                    <a:cubicBezTo>
                      <a:pt x="f27" y="f35"/>
                      <a:pt x="f28" y="f34"/>
                      <a:pt x="f6" y="f36"/>
                    </a:cubicBezTo>
                    <a:cubicBezTo>
                      <a:pt x="f26" y="f37"/>
                      <a:pt x="f27" y="f38"/>
                      <a:pt x="f25" y="f38"/>
                    </a:cubicBezTo>
                    <a:cubicBezTo>
                      <a:pt x="f26" y="f39"/>
                      <a:pt x="f26" y="f39"/>
                      <a:pt x="f22" y="f40"/>
                    </a:cubicBezTo>
                    <a:cubicBezTo>
                      <a:pt x="f23" y="f37"/>
                      <a:pt x="f19" y="f41"/>
                      <a:pt x="f17" y="f41"/>
                    </a:cubicBezTo>
                    <a:cubicBezTo>
                      <a:pt x="f24" y="f41"/>
                      <a:pt x="f11" y="f7"/>
                      <a:pt x="f24" y="f7"/>
                    </a:cubicBezTo>
                    <a:cubicBezTo>
                      <a:pt x="f21" y="f7"/>
                      <a:pt x="f24" y="f41"/>
                      <a:pt x="f15" y="f41"/>
                    </a:cubicBezTo>
                    <a:cubicBezTo>
                      <a:pt x="f10" y="f41"/>
                      <a:pt x="f12" y="f37"/>
                      <a:pt x="f12" y="f37"/>
                    </a:cubicBezTo>
                    <a:cubicBezTo>
                      <a:pt x="f12" y="f37"/>
                      <a:pt x="f8" y="f40"/>
                      <a:pt x="f8" y="f39"/>
                    </a:cubicBezTo>
                    <a:cubicBezTo>
                      <a:pt x="f8" y="f36"/>
                      <a:pt x="f12" y="f39"/>
                      <a:pt x="f12" y="f35"/>
                    </a:cubicBezTo>
                    <a:cubicBezTo>
                      <a:pt x="f12" y="f34"/>
                      <a:pt x="f5" y="f42"/>
                      <a:pt x="f16" y="f32"/>
                    </a:cubicBezTo>
                    <a:cubicBezTo>
                      <a:pt x="f8" y="f31"/>
                      <a:pt x="f16" y="f31"/>
                      <a:pt x="f8" y="f29"/>
                    </a:cubicBezTo>
                    <a:cubicBezTo>
                      <a:pt x="f15" y="f26"/>
                      <a:pt x="f10" y="f23"/>
                      <a:pt x="f8" y="f20"/>
                    </a:cubicBezTo>
                    <a:cubicBezTo>
                      <a:pt x="f8" y="f17"/>
                      <a:pt x="f10" y="f1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90" name="Jayapura">
                <a:extLst>
                  <a:ext uri="{FF2B5EF4-FFF2-40B4-BE49-F238E27FC236}">
                    <a16:creationId xmlns:a16="http://schemas.microsoft.com/office/drawing/2014/main" id="{A6C15931-893F-CFF9-03E7-C5914499A663}"/>
                  </a:ext>
                </a:extLst>
              </p:cNvPr>
              <p:cNvSpPr/>
              <p:nvPr/>
            </p:nvSpPr>
            <p:spPr>
              <a:xfrm>
                <a:off x="10113894" y="4521378"/>
                <a:ext cx="266602" cy="284616"/>
              </a:xfrm>
              <a:custGeom>
                <a:avLst/>
                <a:gdLst>
                  <a:gd name="f0" fmla="val 10800000"/>
                  <a:gd name="f1" fmla="val 5400000"/>
                  <a:gd name="f2" fmla="val 180"/>
                  <a:gd name="f3" fmla="val w"/>
                  <a:gd name="f4" fmla="val h"/>
                  <a:gd name="f5" fmla="val 0"/>
                  <a:gd name="f6" fmla="val 50"/>
                  <a:gd name="f7" fmla="val 58"/>
                  <a:gd name="f8" fmla="val 15"/>
                  <a:gd name="f9" fmla="val 48"/>
                  <a:gd name="f10" fmla="val 14"/>
                  <a:gd name="f11" fmla="val 46"/>
                  <a:gd name="f12" fmla="val 13"/>
                  <a:gd name="f13" fmla="val 47"/>
                  <a:gd name="f14" fmla="val 44"/>
                  <a:gd name="f15" fmla="val 42"/>
                  <a:gd name="f16" fmla="val 11"/>
                  <a:gd name="f17" fmla="val 12"/>
                  <a:gd name="f18" fmla="val 39"/>
                  <a:gd name="f19" fmla="val 10"/>
                  <a:gd name="f20" fmla="val 34"/>
                  <a:gd name="f21" fmla="val 8"/>
                  <a:gd name="f22" fmla="val 33"/>
                  <a:gd name="f23" fmla="val 6"/>
                  <a:gd name="f24" fmla="val 31"/>
                  <a:gd name="f25" fmla="val 29"/>
                  <a:gd name="f26" fmla="val 9"/>
                  <a:gd name="f27" fmla="val 27"/>
                  <a:gd name="f28" fmla="val 28"/>
                  <a:gd name="f29" fmla="val 26"/>
                  <a:gd name="f30" fmla="val 24"/>
                  <a:gd name="f31" fmla="val 23"/>
                  <a:gd name="f32" fmla="val 16"/>
                  <a:gd name="f33" fmla="val 17"/>
                  <a:gd name="f34" fmla="val 21"/>
                  <a:gd name="f35" fmla="val 18"/>
                  <a:gd name="f36" fmla="val 20"/>
                  <a:gd name="f37" fmla="val 19"/>
                  <a:gd name="f38" fmla="val 5"/>
                  <a:gd name="f39" fmla="val 4"/>
                  <a:gd name="f40" fmla="val 3"/>
                  <a:gd name="f41" fmla="val 1"/>
                  <a:gd name="f42" fmla="val 2"/>
                  <a:gd name="f43" fmla="val 7"/>
                  <a:gd name="f44" fmla="val 22"/>
                  <a:gd name="f45" fmla="val 25"/>
                  <a:gd name="f46" fmla="val 30"/>
                  <a:gd name="f47" fmla="val 32"/>
                  <a:gd name="f48" fmla="val 35"/>
                  <a:gd name="f49" fmla="val 37"/>
                  <a:gd name="f50" fmla="val 36"/>
                  <a:gd name="f51" fmla="val 40"/>
                  <a:gd name="f52" fmla="val 41"/>
                  <a:gd name="f53" fmla="val 38"/>
                  <a:gd name="f54" fmla="val 45"/>
                  <a:gd name="f55" fmla="val 49"/>
                  <a:gd name="f56" fmla="val 51"/>
                  <a:gd name="f57" fmla="val 53"/>
                  <a:gd name="f58" fmla="val 52"/>
                  <a:gd name="f59" fmla="val 43"/>
                  <a:gd name="f60" fmla="+- 0 0 -90"/>
                  <a:gd name="f61" fmla="*/ f3 1 50"/>
                  <a:gd name="f62" fmla="*/ f4 1 58"/>
                  <a:gd name="f63" fmla="+- f7 0 f5"/>
                  <a:gd name="f64" fmla="+- f6 0 f5"/>
                  <a:gd name="f65" fmla="*/ f60 f0 1"/>
                  <a:gd name="f66" fmla="*/ f64 1 50"/>
                  <a:gd name="f67" fmla="*/ f63 1 58"/>
                  <a:gd name="f68" fmla="*/ f65 1 f2"/>
                  <a:gd name="f69" fmla="*/ 48 1 f66"/>
                  <a:gd name="f70" fmla="*/ 14 1 f67"/>
                  <a:gd name="f71" fmla="*/ 39 1 f66"/>
                  <a:gd name="f72" fmla="*/ 10 1 f67"/>
                  <a:gd name="f73" fmla="*/ 28 1 f66"/>
                  <a:gd name="f74" fmla="*/ 11 1 f67"/>
                  <a:gd name="f75" fmla="*/ 26 1 f66"/>
                  <a:gd name="f76" fmla="*/ 12 1 f67"/>
                  <a:gd name="f77" fmla="*/ 23 1 f66"/>
                  <a:gd name="f78" fmla="*/ 17 1 f67"/>
                  <a:gd name="f79" fmla="*/ 18 1 f66"/>
                  <a:gd name="f80" fmla="*/ 17 1 f66"/>
                  <a:gd name="f81" fmla="*/ 9 1 f67"/>
                  <a:gd name="f82" fmla="*/ 13 1 f66"/>
                  <a:gd name="f83" fmla="*/ 4 1 f67"/>
                  <a:gd name="f84" fmla="*/ 5 1 f66"/>
                  <a:gd name="f85" fmla="*/ 2 1 f67"/>
                  <a:gd name="f86" fmla="*/ 1 1 f66"/>
                  <a:gd name="f87" fmla="*/ 6 1 f67"/>
                  <a:gd name="f88" fmla="*/ 3 1 f66"/>
                  <a:gd name="f89" fmla="*/ 8 1 f67"/>
                  <a:gd name="f90" fmla="*/ 7 1 f66"/>
                  <a:gd name="f91" fmla="*/ 12 1 f66"/>
                  <a:gd name="f92" fmla="*/ 14 1 f66"/>
                  <a:gd name="f93" fmla="*/ 13 1 f67"/>
                  <a:gd name="f94" fmla="*/ 11 1 f66"/>
                  <a:gd name="f95" fmla="*/ 4 1 f66"/>
                  <a:gd name="f96" fmla="*/ 16 1 f67"/>
                  <a:gd name="f97" fmla="*/ 9 1 f66"/>
                  <a:gd name="f98" fmla="*/ 19 1 f67"/>
                  <a:gd name="f99" fmla="*/ 10 1 f66"/>
                  <a:gd name="f100" fmla="*/ 21 1 f67"/>
                  <a:gd name="f101" fmla="*/ 25 1 f67"/>
                  <a:gd name="f102" fmla="*/ 22 1 f67"/>
                  <a:gd name="f103" fmla="*/ 20 1 f66"/>
                  <a:gd name="f104" fmla="*/ 26 1 f67"/>
                  <a:gd name="f105" fmla="*/ 28 1 f67"/>
                  <a:gd name="f106" fmla="*/ 31 1 f66"/>
                  <a:gd name="f107" fmla="*/ 31 1 f67"/>
                  <a:gd name="f108" fmla="*/ 34 1 f66"/>
                  <a:gd name="f109" fmla="*/ 33 1 f67"/>
                  <a:gd name="f110" fmla="*/ 37 1 f67"/>
                  <a:gd name="f111" fmla="*/ 38 1 f66"/>
                  <a:gd name="f112" fmla="*/ 42 1 f67"/>
                  <a:gd name="f113" fmla="*/ 37 1 f66"/>
                  <a:gd name="f114" fmla="*/ 45 1 f67"/>
                  <a:gd name="f115" fmla="*/ 35 1 f66"/>
                  <a:gd name="f116" fmla="*/ 50 1 f67"/>
                  <a:gd name="f117" fmla="*/ 40 1 f66"/>
                  <a:gd name="f118" fmla="*/ 52 1 f67"/>
                  <a:gd name="f119" fmla="*/ 43 1 f66"/>
                  <a:gd name="f120" fmla="*/ 53 1 f67"/>
                  <a:gd name="f121" fmla="*/ 50 1 f66"/>
                  <a:gd name="f122" fmla="*/ 15 1 f67"/>
                  <a:gd name="f123" fmla="*/ 0 1 f66"/>
                  <a:gd name="f124" fmla="*/ f6 1 f66"/>
                  <a:gd name="f125" fmla="*/ 0 1 f67"/>
                  <a:gd name="f126" fmla="*/ f7 1 f67"/>
                  <a:gd name="f127" fmla="+- f68 0 f1"/>
                  <a:gd name="f128" fmla="*/ f123 f61 1"/>
                  <a:gd name="f129" fmla="*/ f124 f61 1"/>
                  <a:gd name="f130" fmla="*/ f126 f62 1"/>
                  <a:gd name="f131" fmla="*/ f125 f62 1"/>
                  <a:gd name="f132" fmla="*/ f69 f61 1"/>
                  <a:gd name="f133" fmla="*/ f70 f62 1"/>
                  <a:gd name="f134" fmla="*/ f71 f61 1"/>
                  <a:gd name="f135" fmla="*/ f72 f62 1"/>
                  <a:gd name="f136" fmla="*/ f73 f61 1"/>
                  <a:gd name="f137" fmla="*/ f74 f62 1"/>
                  <a:gd name="f138" fmla="*/ f75 f61 1"/>
                  <a:gd name="f139" fmla="*/ f76 f62 1"/>
                  <a:gd name="f140" fmla="*/ f77 f61 1"/>
                  <a:gd name="f141" fmla="*/ f78 f62 1"/>
                  <a:gd name="f142" fmla="*/ f79 f61 1"/>
                  <a:gd name="f143" fmla="*/ f80 f61 1"/>
                  <a:gd name="f144" fmla="*/ f81 f62 1"/>
                  <a:gd name="f145" fmla="*/ f82 f61 1"/>
                  <a:gd name="f146" fmla="*/ f83 f62 1"/>
                  <a:gd name="f147" fmla="*/ f84 f61 1"/>
                  <a:gd name="f148" fmla="*/ f85 f62 1"/>
                  <a:gd name="f149" fmla="*/ f86 f61 1"/>
                  <a:gd name="f150" fmla="*/ f87 f62 1"/>
                  <a:gd name="f151" fmla="*/ f88 f61 1"/>
                  <a:gd name="f152" fmla="*/ f89 f62 1"/>
                  <a:gd name="f153" fmla="*/ f90 f61 1"/>
                  <a:gd name="f154" fmla="*/ f91 f61 1"/>
                  <a:gd name="f155" fmla="*/ f92 f61 1"/>
                  <a:gd name="f156" fmla="*/ f93 f62 1"/>
                  <a:gd name="f157" fmla="*/ f94 f61 1"/>
                  <a:gd name="f158" fmla="*/ f95 f61 1"/>
                  <a:gd name="f159" fmla="*/ f96 f62 1"/>
                  <a:gd name="f160" fmla="*/ f97 f61 1"/>
                  <a:gd name="f161" fmla="*/ f98 f62 1"/>
                  <a:gd name="f162" fmla="*/ f99 f61 1"/>
                  <a:gd name="f163" fmla="*/ f100 f62 1"/>
                  <a:gd name="f164" fmla="*/ f101 f62 1"/>
                  <a:gd name="f165" fmla="*/ f102 f62 1"/>
                  <a:gd name="f166" fmla="*/ f103 f61 1"/>
                  <a:gd name="f167" fmla="*/ f104 f62 1"/>
                  <a:gd name="f168" fmla="*/ f105 f62 1"/>
                  <a:gd name="f169" fmla="*/ f106 f61 1"/>
                  <a:gd name="f170" fmla="*/ f107 f62 1"/>
                  <a:gd name="f171" fmla="*/ f108 f61 1"/>
                  <a:gd name="f172" fmla="*/ f109 f62 1"/>
                  <a:gd name="f173" fmla="*/ f110 f62 1"/>
                  <a:gd name="f174" fmla="*/ f111 f61 1"/>
                  <a:gd name="f175" fmla="*/ f112 f62 1"/>
                  <a:gd name="f176" fmla="*/ f113 f61 1"/>
                  <a:gd name="f177" fmla="*/ f114 f62 1"/>
                  <a:gd name="f178" fmla="*/ f115 f61 1"/>
                  <a:gd name="f179" fmla="*/ f116 f62 1"/>
                  <a:gd name="f180" fmla="*/ f117 f61 1"/>
                  <a:gd name="f181" fmla="*/ f118 f62 1"/>
                  <a:gd name="f182" fmla="*/ f119 f61 1"/>
                  <a:gd name="f183" fmla="*/ f120 f62 1"/>
                  <a:gd name="f184" fmla="*/ f121 f61 1"/>
                  <a:gd name="f185" fmla="*/ f122 f62 1"/>
                </a:gdLst>
                <a:ahLst/>
                <a:cxnLst>
                  <a:cxn ang="3cd4">
                    <a:pos x="hc" y="t"/>
                  </a:cxn>
                  <a:cxn ang="0">
                    <a:pos x="r" y="vc"/>
                  </a:cxn>
                  <a:cxn ang="cd4">
                    <a:pos x="hc" y="b"/>
                  </a:cxn>
                  <a:cxn ang="cd2">
                    <a:pos x="l" y="vc"/>
                  </a:cxn>
                  <a:cxn ang="f127">
                    <a:pos x="f132" y="f133"/>
                  </a:cxn>
                  <a:cxn ang="f127">
                    <a:pos x="f134" y="f135"/>
                  </a:cxn>
                  <a:cxn ang="f127">
                    <a:pos x="f136" y="f137"/>
                  </a:cxn>
                  <a:cxn ang="f127">
                    <a:pos x="f138" y="f139"/>
                  </a:cxn>
                  <a:cxn ang="f127">
                    <a:pos x="f140" y="f141"/>
                  </a:cxn>
                  <a:cxn ang="f127">
                    <a:pos x="f142" y="f141"/>
                  </a:cxn>
                  <a:cxn ang="f127">
                    <a:pos x="f143" y="f144"/>
                  </a:cxn>
                  <a:cxn ang="f127">
                    <a:pos x="f145" y="f146"/>
                  </a:cxn>
                  <a:cxn ang="f127">
                    <a:pos x="f147" y="f148"/>
                  </a:cxn>
                  <a:cxn ang="f127">
                    <a:pos x="f149" y="f150"/>
                  </a:cxn>
                  <a:cxn ang="f127">
                    <a:pos x="f151" y="f152"/>
                  </a:cxn>
                  <a:cxn ang="f127">
                    <a:pos x="f153" y="f144"/>
                  </a:cxn>
                  <a:cxn ang="f127">
                    <a:pos x="f153" y="f139"/>
                  </a:cxn>
                  <a:cxn ang="f127">
                    <a:pos x="f154" y="f139"/>
                  </a:cxn>
                  <a:cxn ang="f127">
                    <a:pos x="f155" y="f156"/>
                  </a:cxn>
                  <a:cxn ang="f127">
                    <a:pos x="f157" y="f156"/>
                  </a:cxn>
                  <a:cxn ang="f127">
                    <a:pos x="f158" y="f159"/>
                  </a:cxn>
                  <a:cxn ang="f127">
                    <a:pos x="f160" y="f161"/>
                  </a:cxn>
                  <a:cxn ang="f127">
                    <a:pos x="f162" y="f163"/>
                  </a:cxn>
                  <a:cxn ang="f127">
                    <a:pos x="f157" y="f164"/>
                  </a:cxn>
                  <a:cxn ang="f127">
                    <a:pos x="f145" y="f163"/>
                  </a:cxn>
                  <a:cxn ang="f127">
                    <a:pos x="f155" y="f163"/>
                  </a:cxn>
                  <a:cxn ang="f127">
                    <a:pos x="f143" y="f165"/>
                  </a:cxn>
                  <a:cxn ang="f127">
                    <a:pos x="f166" y="f167"/>
                  </a:cxn>
                  <a:cxn ang="f127">
                    <a:pos x="f140" y="f168"/>
                  </a:cxn>
                  <a:cxn ang="f127">
                    <a:pos x="f169" y="f170"/>
                  </a:cxn>
                  <a:cxn ang="f127">
                    <a:pos x="f171" y="f172"/>
                  </a:cxn>
                  <a:cxn ang="f127">
                    <a:pos x="f171" y="f173"/>
                  </a:cxn>
                  <a:cxn ang="f127">
                    <a:pos x="f174" y="f175"/>
                  </a:cxn>
                  <a:cxn ang="f127">
                    <a:pos x="f176" y="f177"/>
                  </a:cxn>
                  <a:cxn ang="f127">
                    <a:pos x="f178" y="f179"/>
                  </a:cxn>
                  <a:cxn ang="f127">
                    <a:pos x="f180" y="f181"/>
                  </a:cxn>
                  <a:cxn ang="f127">
                    <a:pos x="f182" y="f183"/>
                  </a:cxn>
                  <a:cxn ang="f127">
                    <a:pos x="f184" y="f185"/>
                  </a:cxn>
                </a:cxnLst>
                <a:rect l="f128" t="f131" r="f129" b="f130"/>
                <a:pathLst>
                  <a:path w="50" h="58">
                    <a:moveTo>
                      <a:pt x="f6" y="f8"/>
                    </a:moveTo>
                    <a:cubicBezTo>
                      <a:pt x="f9" y="f8"/>
                      <a:pt x="f6" y="f8"/>
                      <a:pt x="f9" y="f10"/>
                    </a:cubicBezTo>
                    <a:cubicBezTo>
                      <a:pt x="f11" y="f12"/>
                      <a:pt x="f13" y="f10"/>
                      <a:pt x="f14" y="f12"/>
                    </a:cubicBezTo>
                    <a:cubicBezTo>
                      <a:pt x="f15" y="f16"/>
                      <a:pt x="f15" y="f17"/>
                      <a:pt x="f18" y="f19"/>
                    </a:cubicBezTo>
                    <a:cubicBezTo>
                      <a:pt x="f20" y="f21"/>
                      <a:pt x="f22" y="f23"/>
                      <a:pt x="f24" y="f21"/>
                    </a:cubicBezTo>
                    <a:cubicBezTo>
                      <a:pt x="f25" y="f26"/>
                      <a:pt x="f27" y="f19"/>
                      <a:pt x="f28" y="f16"/>
                    </a:cubicBezTo>
                    <a:cubicBezTo>
                      <a:pt x="f25" y="f17"/>
                      <a:pt x="f28" y="f19"/>
                      <a:pt x="f27" y="f17"/>
                    </a:cubicBezTo>
                    <a:cubicBezTo>
                      <a:pt x="f27" y="f16"/>
                      <a:pt x="f27" y="f16"/>
                      <a:pt x="f29" y="f17"/>
                    </a:cubicBezTo>
                    <a:cubicBezTo>
                      <a:pt x="f30" y="f10"/>
                      <a:pt x="f29" y="f10"/>
                      <a:pt x="f30" y="f8"/>
                    </a:cubicBezTo>
                    <a:cubicBezTo>
                      <a:pt x="f31" y="f8"/>
                      <a:pt x="f30" y="f32"/>
                      <a:pt x="f31" y="f33"/>
                    </a:cubicBezTo>
                    <a:cubicBezTo>
                      <a:pt x="f34" y="f35"/>
                      <a:pt x="f31" y="f36"/>
                      <a:pt x="f34" y="f36"/>
                    </a:cubicBezTo>
                    <a:cubicBezTo>
                      <a:pt x="f35" y="f37"/>
                      <a:pt x="f37" y="f32"/>
                      <a:pt x="f35" y="f33"/>
                    </a:cubicBezTo>
                    <a:cubicBezTo>
                      <a:pt x="f33" y="f35"/>
                      <a:pt x="f37" y="f12"/>
                      <a:pt x="f33" y="f32"/>
                    </a:cubicBezTo>
                    <a:cubicBezTo>
                      <a:pt x="f32" y="f17"/>
                      <a:pt x="f8" y="f16"/>
                      <a:pt x="f33" y="f26"/>
                    </a:cubicBezTo>
                    <a:cubicBezTo>
                      <a:pt x="f35" y="f23"/>
                      <a:pt x="f8" y="f38"/>
                      <a:pt x="f32" y="f39"/>
                    </a:cubicBezTo>
                    <a:cubicBezTo>
                      <a:pt x="f10" y="f40"/>
                      <a:pt x="f8" y="f38"/>
                      <a:pt x="f12" y="f39"/>
                    </a:cubicBezTo>
                    <a:cubicBezTo>
                      <a:pt x="f16" y="f40"/>
                      <a:pt x="f12" y="f40"/>
                      <a:pt x="f19" y="f41"/>
                    </a:cubicBezTo>
                    <a:cubicBezTo>
                      <a:pt x="f23" y="f5"/>
                      <a:pt x="f23" y="f42"/>
                      <a:pt x="f38" y="f42"/>
                    </a:cubicBezTo>
                    <a:cubicBezTo>
                      <a:pt x="f39" y="f40"/>
                      <a:pt x="f39" y="f39"/>
                      <a:pt x="f40" y="f39"/>
                    </a:cubicBezTo>
                    <a:cubicBezTo>
                      <a:pt x="f42" y="f39"/>
                      <a:pt x="f42" y="f23"/>
                      <a:pt x="f41" y="f23"/>
                    </a:cubicBezTo>
                    <a:cubicBezTo>
                      <a:pt x="f5" y="f23"/>
                      <a:pt x="f41" y="f23"/>
                      <a:pt x="f5" y="f43"/>
                    </a:cubicBezTo>
                    <a:cubicBezTo>
                      <a:pt x="f41" y="f43"/>
                      <a:pt x="f42" y="f26"/>
                      <a:pt x="f40" y="f21"/>
                    </a:cubicBezTo>
                    <a:cubicBezTo>
                      <a:pt x="f39" y="f43"/>
                      <a:pt x="f40" y="f26"/>
                      <a:pt x="f39" y="f21"/>
                    </a:cubicBezTo>
                    <a:cubicBezTo>
                      <a:pt x="f23" y="f21"/>
                      <a:pt x="f38" y="f19"/>
                      <a:pt x="f43" y="f26"/>
                    </a:cubicBezTo>
                    <a:cubicBezTo>
                      <a:pt x="f43" y="f19"/>
                      <a:pt x="f38" y="f26"/>
                      <a:pt x="f23" y="f19"/>
                    </a:cubicBezTo>
                    <a:cubicBezTo>
                      <a:pt x="f43" y="f17"/>
                      <a:pt x="f39" y="f19"/>
                      <a:pt x="f43" y="f17"/>
                    </a:cubicBezTo>
                    <a:cubicBezTo>
                      <a:pt x="f21" y="f12"/>
                      <a:pt x="f21" y="f16"/>
                      <a:pt x="f26" y="f17"/>
                    </a:cubicBezTo>
                    <a:cubicBezTo>
                      <a:pt x="f19" y="f12"/>
                      <a:pt x="f19" y="f16"/>
                      <a:pt x="f17" y="f17"/>
                    </a:cubicBezTo>
                    <a:cubicBezTo>
                      <a:pt x="f12" y="f12"/>
                      <a:pt x="f8" y="f19"/>
                      <a:pt x="f10" y="f17"/>
                    </a:cubicBezTo>
                    <a:cubicBezTo>
                      <a:pt x="f10" y="f12"/>
                      <a:pt x="f8" y="f12"/>
                      <a:pt x="f10" y="f12"/>
                    </a:cubicBezTo>
                    <a:cubicBezTo>
                      <a:pt x="f17" y="f12"/>
                      <a:pt x="f16" y="f8"/>
                      <a:pt x="f17" y="f10"/>
                    </a:cubicBezTo>
                    <a:cubicBezTo>
                      <a:pt x="f17" y="f12"/>
                      <a:pt x="f17" y="f12"/>
                      <a:pt x="f16" y="f12"/>
                    </a:cubicBezTo>
                    <a:cubicBezTo>
                      <a:pt x="f26" y="f10"/>
                      <a:pt x="f19" y="f8"/>
                      <a:pt x="f26" y="f10"/>
                    </a:cubicBezTo>
                    <a:cubicBezTo>
                      <a:pt x="f21" y="f12"/>
                      <a:pt x="f39" y="f8"/>
                      <a:pt x="f39" y="f32"/>
                    </a:cubicBezTo>
                    <a:cubicBezTo>
                      <a:pt x="f39" y="f33"/>
                      <a:pt x="f23" y="f8"/>
                      <a:pt x="f23" y="f33"/>
                    </a:cubicBezTo>
                    <a:cubicBezTo>
                      <a:pt x="f43" y="f35"/>
                      <a:pt x="f21" y="f33"/>
                      <a:pt x="f26" y="f37"/>
                    </a:cubicBezTo>
                    <a:cubicBezTo>
                      <a:pt x="f26" y="f36"/>
                      <a:pt x="f19" y="f37"/>
                      <a:pt x="f19" y="f36"/>
                    </a:cubicBezTo>
                    <a:cubicBezTo>
                      <a:pt x="f26" y="f34"/>
                      <a:pt x="f16" y="f34"/>
                      <a:pt x="f19" y="f34"/>
                    </a:cubicBezTo>
                    <a:cubicBezTo>
                      <a:pt x="f26" y="f44"/>
                      <a:pt x="f21" y="f44"/>
                      <a:pt x="f26" y="f31"/>
                    </a:cubicBezTo>
                    <a:cubicBezTo>
                      <a:pt x="f19" y="f30"/>
                      <a:pt x="f26" y="f29"/>
                      <a:pt x="f16" y="f45"/>
                    </a:cubicBezTo>
                    <a:cubicBezTo>
                      <a:pt x="f12" y="f45"/>
                      <a:pt x="f17" y="f31"/>
                      <a:pt x="f12" y="f31"/>
                    </a:cubicBezTo>
                    <a:cubicBezTo>
                      <a:pt x="f8" y="f44"/>
                      <a:pt x="f17" y="f34"/>
                      <a:pt x="f12" y="f34"/>
                    </a:cubicBezTo>
                    <a:cubicBezTo>
                      <a:pt x="f10" y="f34"/>
                      <a:pt x="f12" y="f36"/>
                      <a:pt x="f10" y="f37"/>
                    </a:cubicBezTo>
                    <a:cubicBezTo>
                      <a:pt x="f8" y="f36"/>
                      <a:pt x="f10" y="f36"/>
                      <a:pt x="f10" y="f34"/>
                    </a:cubicBezTo>
                    <a:cubicBezTo>
                      <a:pt x="f8" y="f44"/>
                      <a:pt x="f12" y="f44"/>
                      <a:pt x="f8" y="f31"/>
                    </a:cubicBezTo>
                    <a:cubicBezTo>
                      <a:pt x="f32" y="f31"/>
                      <a:pt x="f8" y="f44"/>
                      <a:pt x="f33" y="f44"/>
                    </a:cubicBezTo>
                    <a:cubicBezTo>
                      <a:pt x="f33" y="f44"/>
                      <a:pt x="f10" y="f31"/>
                      <a:pt x="f33" y="f30"/>
                    </a:cubicBezTo>
                    <a:cubicBezTo>
                      <a:pt x="f37" y="f30"/>
                      <a:pt x="f35" y="f29"/>
                      <a:pt x="f36" y="f29"/>
                    </a:cubicBezTo>
                    <a:cubicBezTo>
                      <a:pt x="f34" y="f29"/>
                      <a:pt x="f37" y="f28"/>
                      <a:pt x="f34" y="f27"/>
                    </a:cubicBezTo>
                    <a:cubicBezTo>
                      <a:pt x="f44" y="f27"/>
                      <a:pt x="f34" y="f25"/>
                      <a:pt x="f31" y="f28"/>
                    </a:cubicBezTo>
                    <a:cubicBezTo>
                      <a:pt x="f30" y="f28"/>
                      <a:pt x="f45" y="f28"/>
                      <a:pt x="f29" y="f25"/>
                    </a:cubicBezTo>
                    <a:cubicBezTo>
                      <a:pt x="f25" y="f24"/>
                      <a:pt x="f46" y="f25"/>
                      <a:pt x="f24" y="f24"/>
                    </a:cubicBezTo>
                    <a:cubicBezTo>
                      <a:pt x="f24" y="f47"/>
                      <a:pt x="f47" y="f47"/>
                      <a:pt x="f22" y="f47"/>
                    </a:cubicBezTo>
                    <a:cubicBezTo>
                      <a:pt x="f47" y="f22"/>
                      <a:pt x="f24" y="f20"/>
                      <a:pt x="f20" y="f22"/>
                    </a:cubicBezTo>
                    <a:cubicBezTo>
                      <a:pt x="f47" y="f20"/>
                      <a:pt x="f47" y="f48"/>
                      <a:pt x="f48" y="f20"/>
                    </a:cubicBezTo>
                    <a:cubicBezTo>
                      <a:pt x="f47" y="f48"/>
                      <a:pt x="f47" y="f48"/>
                      <a:pt x="f20" y="f49"/>
                    </a:cubicBezTo>
                    <a:cubicBezTo>
                      <a:pt x="f50" y="f18"/>
                      <a:pt x="f24" y="f49"/>
                      <a:pt x="f20" y="f51"/>
                    </a:cubicBezTo>
                    <a:cubicBezTo>
                      <a:pt x="f50" y="f51"/>
                      <a:pt x="f49" y="f52"/>
                      <a:pt x="f53" y="f15"/>
                    </a:cubicBezTo>
                    <a:cubicBezTo>
                      <a:pt x="f20" y="f51"/>
                      <a:pt x="f48" y="f15"/>
                      <a:pt x="f20" y="f15"/>
                    </a:cubicBezTo>
                    <a:cubicBezTo>
                      <a:pt x="f22" y="f15"/>
                      <a:pt x="f22" y="f14"/>
                      <a:pt x="f49" y="f54"/>
                    </a:cubicBezTo>
                    <a:cubicBezTo>
                      <a:pt x="f22" y="f54"/>
                      <a:pt x="f20" y="f11"/>
                      <a:pt x="f50" y="f13"/>
                    </a:cubicBezTo>
                    <a:cubicBezTo>
                      <a:pt x="f50" y="f9"/>
                      <a:pt x="f20" y="f55"/>
                      <a:pt x="f48" y="f6"/>
                    </a:cubicBezTo>
                    <a:cubicBezTo>
                      <a:pt x="f50" y="f56"/>
                      <a:pt x="f48" y="f57"/>
                      <a:pt x="f49" y="f58"/>
                    </a:cubicBezTo>
                    <a:cubicBezTo>
                      <a:pt x="f18" y="f56"/>
                      <a:pt x="f53" y="f57"/>
                      <a:pt x="f51" y="f58"/>
                    </a:cubicBezTo>
                    <a:cubicBezTo>
                      <a:pt x="f51" y="f58"/>
                      <a:pt x="f15" y="f57"/>
                      <a:pt x="f15" y="f6"/>
                    </a:cubicBezTo>
                    <a:cubicBezTo>
                      <a:pt x="f59" y="f58"/>
                      <a:pt x="f52" y="f58"/>
                      <a:pt x="f59" y="f57"/>
                    </a:cubicBezTo>
                    <a:cubicBezTo>
                      <a:pt x="f54" y="f57"/>
                      <a:pt x="f54" y="f7"/>
                      <a:pt x="f13" y="f7"/>
                    </a:cubicBezTo>
                    <a:cubicBezTo>
                      <a:pt x="f9" y="f55"/>
                      <a:pt x="f55" y="f48"/>
                      <a:pt x="f6"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91" name="Papua New Guinea">
                <a:extLst>
                  <a:ext uri="{FF2B5EF4-FFF2-40B4-BE49-F238E27FC236}">
                    <a16:creationId xmlns:a16="http://schemas.microsoft.com/office/drawing/2014/main" id="{D4A8CE20-ECE1-7ABD-1320-6838F9178321}"/>
                  </a:ext>
                </a:extLst>
              </p:cNvPr>
              <p:cNvSpPr/>
              <p:nvPr/>
            </p:nvSpPr>
            <p:spPr>
              <a:xfrm>
                <a:off x="10364678" y="4596167"/>
                <a:ext cx="246266" cy="255529"/>
              </a:xfrm>
              <a:custGeom>
                <a:avLst/>
                <a:gdLst>
                  <a:gd name="f0" fmla="val 10800000"/>
                  <a:gd name="f1" fmla="val 5400000"/>
                  <a:gd name="f2" fmla="val 180"/>
                  <a:gd name="f3" fmla="val w"/>
                  <a:gd name="f4" fmla="val h"/>
                  <a:gd name="f5" fmla="val 0"/>
                  <a:gd name="f6" fmla="val 46"/>
                  <a:gd name="f7" fmla="val 52"/>
                  <a:gd name="f8" fmla="val 43"/>
                  <a:gd name="f9" fmla="val 1"/>
                  <a:gd name="f10" fmla="val 42"/>
                  <a:gd name="f11" fmla="val 44"/>
                  <a:gd name="f12" fmla="val 3"/>
                  <a:gd name="f13" fmla="val 5"/>
                  <a:gd name="f14" fmla="val 41"/>
                  <a:gd name="f15" fmla="val 6"/>
                  <a:gd name="f16" fmla="val 8"/>
                  <a:gd name="f17" fmla="val 45"/>
                  <a:gd name="f18" fmla="val 7"/>
                  <a:gd name="f19" fmla="val 10"/>
                  <a:gd name="f20" fmla="val 11"/>
                  <a:gd name="f21" fmla="val 12"/>
                  <a:gd name="f22" fmla="val 39"/>
                  <a:gd name="f23" fmla="val 9"/>
                  <a:gd name="f24" fmla="val 40"/>
                  <a:gd name="f25" fmla="val 38"/>
                  <a:gd name="f26" fmla="val 4"/>
                  <a:gd name="f27" fmla="val 37"/>
                  <a:gd name="f28" fmla="val 36"/>
                  <a:gd name="f29" fmla="val 13"/>
                  <a:gd name="f30" fmla="val 34"/>
                  <a:gd name="f31" fmla="val 33"/>
                  <a:gd name="f32" fmla="val 35"/>
                  <a:gd name="f33" fmla="val 14"/>
                  <a:gd name="f34" fmla="val 15"/>
                  <a:gd name="f35" fmla="val 32"/>
                  <a:gd name="f36" fmla="val 16"/>
                  <a:gd name="f37" fmla="val 18"/>
                  <a:gd name="f38" fmla="val 17"/>
                  <a:gd name="f39" fmla="val 20"/>
                  <a:gd name="f40" fmla="val 19"/>
                  <a:gd name="f41" fmla="val 21"/>
                  <a:gd name="f42" fmla="val 23"/>
                  <a:gd name="f43" fmla="val 25"/>
                  <a:gd name="f44" fmla="val 24"/>
                  <a:gd name="f45" fmla="val 26"/>
                  <a:gd name="f46" fmla="val 27"/>
                  <a:gd name="f47" fmla="val 29"/>
                  <a:gd name="f48" fmla="val 30"/>
                  <a:gd name="f49" fmla="val 48"/>
                  <a:gd name="f50" fmla="val 28"/>
                  <a:gd name="f51" fmla="val 31"/>
                  <a:gd name="f52" fmla="val 49"/>
                  <a:gd name="f53" fmla="val 50"/>
                  <a:gd name="f54" fmla="val 51"/>
                  <a:gd name="f55" fmla="val 47"/>
                  <a:gd name="f56" fmla="val 22"/>
                  <a:gd name="f57" fmla="val 2"/>
                  <a:gd name="f58" fmla="+- 0 0 -90"/>
                  <a:gd name="f59" fmla="*/ f3 1 46"/>
                  <a:gd name="f60" fmla="*/ f4 1 52"/>
                  <a:gd name="f61" fmla="+- f7 0 f5"/>
                  <a:gd name="f62" fmla="+- f6 0 f5"/>
                  <a:gd name="f63" fmla="*/ f58 f0 1"/>
                  <a:gd name="f64" fmla="*/ f62 1 46"/>
                  <a:gd name="f65" fmla="*/ f61 1 52"/>
                  <a:gd name="f66" fmla="*/ f63 1 f2"/>
                  <a:gd name="f67" fmla="*/ 0 1 f64"/>
                  <a:gd name="f68" fmla="*/ 43 1 f65"/>
                  <a:gd name="f69" fmla="*/ 3 1 f64"/>
                  <a:gd name="f70" fmla="*/ 6 1 f64"/>
                  <a:gd name="f71" fmla="*/ 10 1 f64"/>
                  <a:gd name="f72" fmla="*/ 42 1 f65"/>
                  <a:gd name="f73" fmla="*/ 9 1 f64"/>
                  <a:gd name="f74" fmla="*/ 39 1 f65"/>
                  <a:gd name="f75" fmla="*/ 5 1 f64"/>
                  <a:gd name="f76" fmla="*/ 38 1 f65"/>
                  <a:gd name="f77" fmla="*/ 36 1 f65"/>
                  <a:gd name="f78" fmla="*/ 37 1 f65"/>
                  <a:gd name="f79" fmla="*/ 12 1 f64"/>
                  <a:gd name="f80" fmla="*/ 34 1 f65"/>
                  <a:gd name="f81" fmla="*/ 13 1 f64"/>
                  <a:gd name="f82" fmla="*/ 35 1 f65"/>
                  <a:gd name="f83" fmla="*/ 33 1 f65"/>
                  <a:gd name="f84" fmla="*/ 15 1 f64"/>
                  <a:gd name="f85" fmla="*/ 32 1 f65"/>
                  <a:gd name="f86" fmla="*/ 16 1 f64"/>
                  <a:gd name="f87" fmla="*/ 18 1 f64"/>
                  <a:gd name="f88" fmla="*/ 21 1 f64"/>
                  <a:gd name="f89" fmla="*/ 24 1 f64"/>
                  <a:gd name="f90" fmla="*/ 40 1 f65"/>
                  <a:gd name="f91" fmla="*/ 25 1 f64"/>
                  <a:gd name="f92" fmla="*/ 26 1 f64"/>
                  <a:gd name="f93" fmla="*/ 27 1 f64"/>
                  <a:gd name="f94" fmla="*/ 45 1 f65"/>
                  <a:gd name="f95" fmla="*/ 29 1 f64"/>
                  <a:gd name="f96" fmla="*/ 46 1 f65"/>
                  <a:gd name="f97" fmla="*/ 31 1 f64"/>
                  <a:gd name="f98" fmla="*/ 49 1 f65"/>
                  <a:gd name="f99" fmla="*/ 37 1 f64"/>
                  <a:gd name="f100" fmla="*/ 50 1 f65"/>
                  <a:gd name="f101" fmla="*/ 42 1 f64"/>
                  <a:gd name="f102" fmla="*/ 51 1 f65"/>
                  <a:gd name="f103" fmla="*/ 44 1 f64"/>
                  <a:gd name="f104" fmla="*/ 52 1 f65"/>
                  <a:gd name="f105" fmla="*/ 43 1 f64"/>
                  <a:gd name="f106" fmla="*/ 45 1 f64"/>
                  <a:gd name="f107" fmla="*/ 41 1 f64"/>
                  <a:gd name="f108" fmla="*/ 47 1 f65"/>
                  <a:gd name="f109" fmla="*/ 40 1 f64"/>
                  <a:gd name="f110" fmla="*/ 39 1 f64"/>
                  <a:gd name="f111" fmla="*/ 36 1 f64"/>
                  <a:gd name="f112" fmla="*/ 35 1 f64"/>
                  <a:gd name="f113" fmla="*/ 34 1 f64"/>
                  <a:gd name="f114" fmla="*/ 33 1 f64"/>
                  <a:gd name="f115" fmla="*/ 32 1 f64"/>
                  <a:gd name="f116" fmla="*/ 29 1 f65"/>
                  <a:gd name="f117" fmla="*/ 30 1 f64"/>
                  <a:gd name="f118" fmla="*/ 26 1 f65"/>
                  <a:gd name="f119" fmla="*/ 25 1 f65"/>
                  <a:gd name="f120" fmla="*/ 24 1 f65"/>
                  <a:gd name="f121" fmla="*/ 19 1 f65"/>
                  <a:gd name="f122" fmla="*/ 18 1 f65"/>
                  <a:gd name="f123" fmla="*/ 17 1 f65"/>
                  <a:gd name="f124" fmla="*/ 23 1 f64"/>
                  <a:gd name="f125" fmla="*/ 16 1 f65"/>
                  <a:gd name="f126" fmla="*/ 13 1 f65"/>
                  <a:gd name="f127" fmla="*/ 12 1 f65"/>
                  <a:gd name="f128" fmla="*/ 20 1 f64"/>
                  <a:gd name="f129" fmla="*/ 10 1 f65"/>
                  <a:gd name="f130" fmla="*/ 8 1 f65"/>
                  <a:gd name="f131" fmla="*/ 4 1 f65"/>
                  <a:gd name="f132" fmla="*/ 0 1 f65"/>
                  <a:gd name="f133" fmla="*/ f6 1 f64"/>
                  <a:gd name="f134" fmla="*/ f7 1 f65"/>
                  <a:gd name="f135" fmla="+- f66 0 f1"/>
                  <a:gd name="f136" fmla="*/ f67 f59 1"/>
                  <a:gd name="f137" fmla="*/ f133 f59 1"/>
                  <a:gd name="f138" fmla="*/ f134 f60 1"/>
                  <a:gd name="f139" fmla="*/ f132 f60 1"/>
                  <a:gd name="f140" fmla="*/ f68 f60 1"/>
                  <a:gd name="f141" fmla="*/ f69 f59 1"/>
                  <a:gd name="f142" fmla="*/ f70 f59 1"/>
                  <a:gd name="f143" fmla="*/ f71 f59 1"/>
                  <a:gd name="f144" fmla="*/ f72 f60 1"/>
                  <a:gd name="f145" fmla="*/ f73 f59 1"/>
                  <a:gd name="f146" fmla="*/ f74 f60 1"/>
                  <a:gd name="f147" fmla="*/ f75 f59 1"/>
                  <a:gd name="f148" fmla="*/ f76 f60 1"/>
                  <a:gd name="f149" fmla="*/ f77 f60 1"/>
                  <a:gd name="f150" fmla="*/ f78 f60 1"/>
                  <a:gd name="f151" fmla="*/ f79 f59 1"/>
                  <a:gd name="f152" fmla="*/ f80 f60 1"/>
                  <a:gd name="f153" fmla="*/ f81 f59 1"/>
                  <a:gd name="f154" fmla="*/ f82 f60 1"/>
                  <a:gd name="f155" fmla="*/ f83 f60 1"/>
                  <a:gd name="f156" fmla="*/ f84 f59 1"/>
                  <a:gd name="f157" fmla="*/ f85 f60 1"/>
                  <a:gd name="f158" fmla="*/ f86 f59 1"/>
                  <a:gd name="f159" fmla="*/ f87 f59 1"/>
                  <a:gd name="f160" fmla="*/ f88 f59 1"/>
                  <a:gd name="f161" fmla="*/ f89 f59 1"/>
                  <a:gd name="f162" fmla="*/ f90 f60 1"/>
                  <a:gd name="f163" fmla="*/ f91 f59 1"/>
                  <a:gd name="f164" fmla="*/ f92 f59 1"/>
                  <a:gd name="f165" fmla="*/ f93 f59 1"/>
                  <a:gd name="f166" fmla="*/ f94 f60 1"/>
                  <a:gd name="f167" fmla="*/ f95 f59 1"/>
                  <a:gd name="f168" fmla="*/ f96 f60 1"/>
                  <a:gd name="f169" fmla="*/ f97 f59 1"/>
                  <a:gd name="f170" fmla="*/ f98 f60 1"/>
                  <a:gd name="f171" fmla="*/ f99 f59 1"/>
                  <a:gd name="f172" fmla="*/ f100 f60 1"/>
                  <a:gd name="f173" fmla="*/ f101 f59 1"/>
                  <a:gd name="f174" fmla="*/ f102 f60 1"/>
                  <a:gd name="f175" fmla="*/ f103 f59 1"/>
                  <a:gd name="f176" fmla="*/ f104 f60 1"/>
                  <a:gd name="f177" fmla="*/ f105 f59 1"/>
                  <a:gd name="f178" fmla="*/ f106 f59 1"/>
                  <a:gd name="f179" fmla="*/ f107 f59 1"/>
                  <a:gd name="f180" fmla="*/ f108 f60 1"/>
                  <a:gd name="f181" fmla="*/ f109 f59 1"/>
                  <a:gd name="f182" fmla="*/ f110 f59 1"/>
                  <a:gd name="f183" fmla="*/ f111 f59 1"/>
                  <a:gd name="f184" fmla="*/ f112 f59 1"/>
                  <a:gd name="f185" fmla="*/ f113 f59 1"/>
                  <a:gd name="f186" fmla="*/ f114 f59 1"/>
                  <a:gd name="f187" fmla="*/ f115 f59 1"/>
                  <a:gd name="f188" fmla="*/ f116 f60 1"/>
                  <a:gd name="f189" fmla="*/ f117 f59 1"/>
                  <a:gd name="f190" fmla="*/ f118 f60 1"/>
                  <a:gd name="f191" fmla="*/ f119 f60 1"/>
                  <a:gd name="f192" fmla="*/ f120 f60 1"/>
                  <a:gd name="f193" fmla="*/ f121 f60 1"/>
                  <a:gd name="f194" fmla="*/ f122 f60 1"/>
                  <a:gd name="f195" fmla="*/ f123 f60 1"/>
                  <a:gd name="f196" fmla="*/ f124 f59 1"/>
                  <a:gd name="f197" fmla="*/ f125 f60 1"/>
                  <a:gd name="f198" fmla="*/ f126 f60 1"/>
                  <a:gd name="f199" fmla="*/ f127 f60 1"/>
                  <a:gd name="f200" fmla="*/ f128 f59 1"/>
                  <a:gd name="f201" fmla="*/ f129 f60 1"/>
                  <a:gd name="f202" fmla="*/ f130 f60 1"/>
                  <a:gd name="f203" fmla="*/ f131 f60 1"/>
                </a:gdLst>
                <a:ahLst/>
                <a:cxnLst>
                  <a:cxn ang="3cd4">
                    <a:pos x="hc" y="t"/>
                  </a:cxn>
                  <a:cxn ang="0">
                    <a:pos x="r" y="vc"/>
                  </a:cxn>
                  <a:cxn ang="cd4">
                    <a:pos x="hc" y="b"/>
                  </a:cxn>
                  <a:cxn ang="cd2">
                    <a:pos x="l" y="vc"/>
                  </a:cxn>
                  <a:cxn ang="f135">
                    <a:pos x="f136" y="f140"/>
                  </a:cxn>
                  <a:cxn ang="f135">
                    <a:pos x="f141" y="f140"/>
                  </a:cxn>
                  <a:cxn ang="f135">
                    <a:pos x="f142" y="f140"/>
                  </a:cxn>
                  <a:cxn ang="f135">
                    <a:pos x="f143" y="f144"/>
                  </a:cxn>
                  <a:cxn ang="f135">
                    <a:pos x="f145" y="f146"/>
                  </a:cxn>
                  <a:cxn ang="f135">
                    <a:pos x="f147" y="f148"/>
                  </a:cxn>
                  <a:cxn ang="f135">
                    <a:pos x="f141" y="f149"/>
                  </a:cxn>
                  <a:cxn ang="f135">
                    <a:pos x="f142" y="f148"/>
                  </a:cxn>
                  <a:cxn ang="f135">
                    <a:pos x="f145" y="f146"/>
                  </a:cxn>
                  <a:cxn ang="f135">
                    <a:pos x="f143" y="f148"/>
                  </a:cxn>
                  <a:cxn ang="f135">
                    <a:pos x="f143" y="f150"/>
                  </a:cxn>
                  <a:cxn ang="f135">
                    <a:pos x="f151" y="f149"/>
                  </a:cxn>
                  <a:cxn ang="f135">
                    <a:pos x="f145" y="f152"/>
                  </a:cxn>
                  <a:cxn ang="f135">
                    <a:pos x="f153" y="f154"/>
                  </a:cxn>
                  <a:cxn ang="f135">
                    <a:pos x="f151" y="f155"/>
                  </a:cxn>
                  <a:cxn ang="f135">
                    <a:pos x="f153" y="f155"/>
                  </a:cxn>
                  <a:cxn ang="f135">
                    <a:pos x="f156" y="f157"/>
                  </a:cxn>
                  <a:cxn ang="f135">
                    <a:pos x="f158" y="f155"/>
                  </a:cxn>
                  <a:cxn ang="f135">
                    <a:pos x="f159" y="f152"/>
                  </a:cxn>
                  <a:cxn ang="f135">
                    <a:pos x="f160" y="f149"/>
                  </a:cxn>
                  <a:cxn ang="f135">
                    <a:pos x="f161" y="f162"/>
                  </a:cxn>
                  <a:cxn ang="f135">
                    <a:pos x="f163" y="f144"/>
                  </a:cxn>
                  <a:cxn ang="f135">
                    <a:pos x="f164" y="f144"/>
                  </a:cxn>
                  <a:cxn ang="f135">
                    <a:pos x="f165" y="f166"/>
                  </a:cxn>
                  <a:cxn ang="f135">
                    <a:pos x="f167" y="f168"/>
                  </a:cxn>
                  <a:cxn ang="f135">
                    <a:pos x="f169" y="f170"/>
                  </a:cxn>
                  <a:cxn ang="f135">
                    <a:pos x="f171" y="f172"/>
                  </a:cxn>
                  <a:cxn ang="f135">
                    <a:pos x="f173" y="f174"/>
                  </a:cxn>
                  <a:cxn ang="f135">
                    <a:pos x="f175" y="f176"/>
                  </a:cxn>
                  <a:cxn ang="f135">
                    <a:pos x="f177" y="f174"/>
                  </a:cxn>
                  <a:cxn ang="f135">
                    <a:pos x="f178" y="f172"/>
                  </a:cxn>
                  <a:cxn ang="f135">
                    <a:pos x="f177" y="f170"/>
                  </a:cxn>
                  <a:cxn ang="f135">
                    <a:pos x="f179" y="f180"/>
                  </a:cxn>
                  <a:cxn ang="f135">
                    <a:pos x="f181" y="f168"/>
                  </a:cxn>
                  <a:cxn ang="f135">
                    <a:pos x="f182" y="f140"/>
                  </a:cxn>
                  <a:cxn ang="f135">
                    <a:pos x="f171" y="f144"/>
                  </a:cxn>
                  <a:cxn ang="f135">
                    <a:pos x="f183" y="f162"/>
                  </a:cxn>
                  <a:cxn ang="f135">
                    <a:pos x="f184" y="f146"/>
                  </a:cxn>
                  <a:cxn ang="f135">
                    <a:pos x="f185" y="f149"/>
                  </a:cxn>
                  <a:cxn ang="f135">
                    <a:pos x="f186" y="f152"/>
                  </a:cxn>
                  <a:cxn ang="f135">
                    <a:pos x="f187" y="f157"/>
                  </a:cxn>
                  <a:cxn ang="f135">
                    <a:pos x="f169" y="f188"/>
                  </a:cxn>
                  <a:cxn ang="f135">
                    <a:pos x="f189" y="f190"/>
                  </a:cxn>
                  <a:cxn ang="f135">
                    <a:pos x="f187" y="f191"/>
                  </a:cxn>
                  <a:cxn ang="f135">
                    <a:pos x="f185" y="f192"/>
                  </a:cxn>
                  <a:cxn ang="f135">
                    <a:pos x="f165" y="f193"/>
                  </a:cxn>
                  <a:cxn ang="f135">
                    <a:pos x="f163" y="f194"/>
                  </a:cxn>
                  <a:cxn ang="f135">
                    <a:pos x="f161" y="f195"/>
                  </a:cxn>
                  <a:cxn ang="f135">
                    <a:pos x="f196" y="f197"/>
                  </a:cxn>
                  <a:cxn ang="f135">
                    <a:pos x="f196" y="f198"/>
                  </a:cxn>
                  <a:cxn ang="f135">
                    <a:pos x="f160" y="f199"/>
                  </a:cxn>
                  <a:cxn ang="f135">
                    <a:pos x="f200" y="f201"/>
                  </a:cxn>
                  <a:cxn ang="f135">
                    <a:pos x="f158" y="f202"/>
                  </a:cxn>
                  <a:cxn ang="f135">
                    <a:pos x="f143" y="f203"/>
                  </a:cxn>
                  <a:cxn ang="f135">
                    <a:pos x="f141" y="f139"/>
                  </a:cxn>
                  <a:cxn ang="f135">
                    <a:pos x="f136" y="f140"/>
                  </a:cxn>
                </a:cxnLst>
                <a:rect l="f136" t="f139" r="f137" b="f138"/>
                <a:pathLst>
                  <a:path w="46" h="52">
                    <a:moveTo>
                      <a:pt x="f5" y="f8"/>
                    </a:moveTo>
                    <a:cubicBezTo>
                      <a:pt x="f9" y="f10"/>
                      <a:pt x="f9" y="f11"/>
                      <a:pt x="f12" y="f8"/>
                    </a:cubicBezTo>
                    <a:cubicBezTo>
                      <a:pt x="f13" y="f8"/>
                      <a:pt x="f12" y="f14"/>
                      <a:pt x="f15" y="f8"/>
                    </a:cubicBezTo>
                    <a:cubicBezTo>
                      <a:pt x="f16" y="f17"/>
                      <a:pt x="f18" y="f10"/>
                      <a:pt x="f19" y="f10"/>
                    </a:cubicBezTo>
                    <a:cubicBezTo>
                      <a:pt x="f20" y="f10"/>
                      <a:pt x="f21" y="f22"/>
                      <a:pt x="f23" y="f22"/>
                    </a:cubicBezTo>
                    <a:cubicBezTo>
                      <a:pt x="f15" y="f24"/>
                      <a:pt x="f13" y="f22"/>
                      <a:pt x="f13" y="f25"/>
                    </a:cubicBezTo>
                    <a:cubicBezTo>
                      <a:pt x="f26" y="f27"/>
                      <a:pt x="f12" y="f27"/>
                      <a:pt x="f12" y="f28"/>
                    </a:cubicBezTo>
                    <a:cubicBezTo>
                      <a:pt x="f13" y="f27"/>
                      <a:pt x="f13" y="f28"/>
                      <a:pt x="f15" y="f25"/>
                    </a:cubicBezTo>
                    <a:cubicBezTo>
                      <a:pt x="f15" y="f22"/>
                      <a:pt x="f18" y="f25"/>
                      <a:pt x="f23" y="f22"/>
                    </a:cubicBezTo>
                    <a:cubicBezTo>
                      <a:pt x="f20" y="f22"/>
                      <a:pt x="f21" y="f22"/>
                      <a:pt x="f19" y="f25"/>
                    </a:cubicBezTo>
                    <a:cubicBezTo>
                      <a:pt x="f23" y="f25"/>
                      <a:pt x="f16" y="f27"/>
                      <a:pt x="f19" y="f27"/>
                    </a:cubicBezTo>
                    <a:cubicBezTo>
                      <a:pt x="f20" y="f25"/>
                      <a:pt x="f29" y="f27"/>
                      <a:pt x="f21" y="f28"/>
                    </a:cubicBezTo>
                    <a:cubicBezTo>
                      <a:pt x="f19" y="f30"/>
                      <a:pt x="f20" y="f30"/>
                      <a:pt x="f23" y="f30"/>
                    </a:cubicBezTo>
                    <a:cubicBezTo>
                      <a:pt x="f21" y="f31"/>
                      <a:pt x="f21" y="f32"/>
                      <a:pt x="f29" y="f32"/>
                    </a:cubicBezTo>
                    <a:cubicBezTo>
                      <a:pt x="f33" y="f32"/>
                      <a:pt x="f21" y="f30"/>
                      <a:pt x="f21" y="f31"/>
                    </a:cubicBezTo>
                    <a:cubicBezTo>
                      <a:pt x="f33" y="f32"/>
                      <a:pt x="f29" y="f30"/>
                      <a:pt x="f29" y="f31"/>
                    </a:cubicBezTo>
                    <a:cubicBezTo>
                      <a:pt x="f33" y="f31"/>
                      <a:pt x="f34" y="f31"/>
                      <a:pt x="f34" y="f35"/>
                    </a:cubicBezTo>
                    <a:cubicBezTo>
                      <a:pt x="f36" y="f30"/>
                      <a:pt x="f34" y="f30"/>
                      <a:pt x="f36" y="f31"/>
                    </a:cubicBezTo>
                    <a:cubicBezTo>
                      <a:pt x="f37" y="f35"/>
                      <a:pt x="f38" y="f31"/>
                      <a:pt x="f37" y="f30"/>
                    </a:cubicBezTo>
                    <a:cubicBezTo>
                      <a:pt x="f39" y="f32"/>
                      <a:pt x="f40" y="f32"/>
                      <a:pt x="f41" y="f28"/>
                    </a:cubicBezTo>
                    <a:cubicBezTo>
                      <a:pt x="f42" y="f28"/>
                      <a:pt x="f43" y="f24"/>
                      <a:pt x="f44" y="f24"/>
                    </a:cubicBezTo>
                    <a:cubicBezTo>
                      <a:pt x="f44" y="f14"/>
                      <a:pt x="f43" y="f8"/>
                      <a:pt x="f43" y="f10"/>
                    </a:cubicBezTo>
                    <a:cubicBezTo>
                      <a:pt x="f45" y="f14"/>
                      <a:pt x="f45" y="f10"/>
                      <a:pt x="f45" y="f10"/>
                    </a:cubicBezTo>
                    <a:cubicBezTo>
                      <a:pt x="f43" y="f10"/>
                      <a:pt x="f45" y="f17"/>
                      <a:pt x="f46" y="f17"/>
                    </a:cubicBezTo>
                    <a:cubicBezTo>
                      <a:pt x="f47" y="f11"/>
                      <a:pt x="f46" y="f8"/>
                      <a:pt x="f47" y="f6"/>
                    </a:cubicBezTo>
                    <a:cubicBezTo>
                      <a:pt x="f48" y="f49"/>
                      <a:pt x="f50" y="f49"/>
                      <a:pt x="f51" y="f52"/>
                    </a:cubicBezTo>
                    <a:cubicBezTo>
                      <a:pt x="f32" y="f53"/>
                      <a:pt x="f32" y="f52"/>
                      <a:pt x="f27" y="f53"/>
                    </a:cubicBezTo>
                    <a:cubicBezTo>
                      <a:pt x="f25" y="f54"/>
                      <a:pt x="f22" y="f54"/>
                      <a:pt x="f10" y="f54"/>
                    </a:cubicBezTo>
                    <a:cubicBezTo>
                      <a:pt x="f24" y="f7"/>
                      <a:pt x="f10" y="f7"/>
                      <a:pt x="f11" y="f7"/>
                    </a:cubicBezTo>
                    <a:cubicBezTo>
                      <a:pt x="f17" y="f7"/>
                      <a:pt x="f10" y="f54"/>
                      <a:pt x="f8" y="f54"/>
                    </a:cubicBezTo>
                    <a:cubicBezTo>
                      <a:pt x="f11" y="f54"/>
                      <a:pt x="f17" y="f54"/>
                      <a:pt x="f17" y="f53"/>
                    </a:cubicBezTo>
                    <a:cubicBezTo>
                      <a:pt x="f6" y="f53"/>
                      <a:pt x="f11" y="f54"/>
                      <a:pt x="f8" y="f52"/>
                    </a:cubicBezTo>
                    <a:cubicBezTo>
                      <a:pt x="f10" y="f49"/>
                      <a:pt x="f22" y="f49"/>
                      <a:pt x="f14" y="f55"/>
                    </a:cubicBezTo>
                    <a:cubicBezTo>
                      <a:pt x="f8" y="f55"/>
                      <a:pt x="f10" y="f6"/>
                      <a:pt x="f24" y="f6"/>
                    </a:cubicBezTo>
                    <a:cubicBezTo>
                      <a:pt x="f22" y="f17"/>
                      <a:pt x="f27" y="f17"/>
                      <a:pt x="f22" y="f8"/>
                    </a:cubicBezTo>
                    <a:cubicBezTo>
                      <a:pt x="f24" y="f8"/>
                      <a:pt x="f22" y="f14"/>
                      <a:pt x="f27" y="f10"/>
                    </a:cubicBezTo>
                    <a:cubicBezTo>
                      <a:pt x="f28" y="f10"/>
                      <a:pt x="f27" y="f24"/>
                      <a:pt x="f28" y="f24"/>
                    </a:cubicBezTo>
                    <a:cubicBezTo>
                      <a:pt x="f32" y="f24"/>
                      <a:pt x="f28" y="f22"/>
                      <a:pt x="f32" y="f22"/>
                    </a:cubicBezTo>
                    <a:cubicBezTo>
                      <a:pt x="f32" y="f22"/>
                      <a:pt x="f27" y="f28"/>
                      <a:pt x="f30" y="f28"/>
                    </a:cubicBezTo>
                    <a:cubicBezTo>
                      <a:pt x="f31" y="f32"/>
                      <a:pt x="f30" y="f32"/>
                      <a:pt x="f31" y="f30"/>
                    </a:cubicBezTo>
                    <a:cubicBezTo>
                      <a:pt x="f35" y="f30"/>
                      <a:pt x="f31" y="f51"/>
                      <a:pt x="f35" y="f35"/>
                    </a:cubicBezTo>
                    <a:cubicBezTo>
                      <a:pt x="f51" y="f35"/>
                      <a:pt x="f35" y="f47"/>
                      <a:pt x="f51" y="f47"/>
                    </a:cubicBezTo>
                    <a:cubicBezTo>
                      <a:pt x="f47" y="f47"/>
                      <a:pt x="f51" y="f46"/>
                      <a:pt x="f48" y="f45"/>
                    </a:cubicBezTo>
                    <a:cubicBezTo>
                      <a:pt x="f48" y="f43"/>
                      <a:pt x="f31" y="f45"/>
                      <a:pt x="f35" y="f43"/>
                    </a:cubicBezTo>
                    <a:cubicBezTo>
                      <a:pt x="f35" y="f44"/>
                      <a:pt x="f30" y="f46"/>
                      <a:pt x="f30" y="f44"/>
                    </a:cubicBezTo>
                    <a:cubicBezTo>
                      <a:pt x="f31" y="f39"/>
                      <a:pt x="f47" y="f41"/>
                      <a:pt x="f46" y="f40"/>
                    </a:cubicBezTo>
                    <a:cubicBezTo>
                      <a:pt x="f45" y="f37"/>
                      <a:pt x="f45" y="f40"/>
                      <a:pt x="f43" y="f37"/>
                    </a:cubicBezTo>
                    <a:cubicBezTo>
                      <a:pt x="f43" y="f38"/>
                      <a:pt x="f44" y="f37"/>
                      <a:pt x="f44" y="f38"/>
                    </a:cubicBezTo>
                    <a:cubicBezTo>
                      <a:pt x="f44" y="f38"/>
                      <a:pt x="f56" y="f37"/>
                      <a:pt x="f42" y="f36"/>
                    </a:cubicBezTo>
                    <a:cubicBezTo>
                      <a:pt x="f44" y="f33"/>
                      <a:pt x="f42" y="f34"/>
                      <a:pt x="f42" y="f29"/>
                    </a:cubicBezTo>
                    <a:cubicBezTo>
                      <a:pt x="f42" y="f21"/>
                      <a:pt x="f56" y="f33"/>
                      <a:pt x="f41" y="f21"/>
                    </a:cubicBezTo>
                    <a:cubicBezTo>
                      <a:pt x="f41" y="f19"/>
                      <a:pt x="f39" y="f21"/>
                      <a:pt x="f39" y="f19"/>
                    </a:cubicBezTo>
                    <a:cubicBezTo>
                      <a:pt x="f39" y="f16"/>
                      <a:pt x="f38" y="f19"/>
                      <a:pt x="f36" y="f16"/>
                    </a:cubicBezTo>
                    <a:cubicBezTo>
                      <a:pt x="f29" y="f12"/>
                      <a:pt x="f20" y="f13"/>
                      <a:pt x="f19" y="f26"/>
                    </a:cubicBezTo>
                    <a:cubicBezTo>
                      <a:pt x="f23" y="f12"/>
                      <a:pt x="f26" y="f9"/>
                      <a:pt x="f12" y="f5"/>
                    </a:cubicBezTo>
                    <a:cubicBezTo>
                      <a:pt x="f57" y="f39"/>
                      <a:pt x="f9" y="f30"/>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92" name="Freeform 197">
                <a:extLst>
                  <a:ext uri="{FF2B5EF4-FFF2-40B4-BE49-F238E27FC236}">
                    <a16:creationId xmlns:a16="http://schemas.microsoft.com/office/drawing/2014/main" id="{2674E4AA-15FD-74FF-1994-B21CF425F59E}"/>
                  </a:ext>
                </a:extLst>
              </p:cNvPr>
              <p:cNvSpPr/>
              <p:nvPr/>
            </p:nvSpPr>
            <p:spPr>
              <a:xfrm>
                <a:off x="10278825" y="4751981"/>
                <a:ext cx="27111" cy="35314"/>
              </a:xfrm>
              <a:custGeom>
                <a:avLst/>
                <a:gdLst>
                  <a:gd name="f0" fmla="val 10800000"/>
                  <a:gd name="f1" fmla="val 5400000"/>
                  <a:gd name="f2" fmla="val 180"/>
                  <a:gd name="f3" fmla="val w"/>
                  <a:gd name="f4" fmla="val h"/>
                  <a:gd name="f5" fmla="val 0"/>
                  <a:gd name="f6" fmla="val 5"/>
                  <a:gd name="f7" fmla="val 7"/>
                  <a:gd name="f8" fmla="val 3"/>
                  <a:gd name="f9" fmla="val 1"/>
                  <a:gd name="f10" fmla="val 2"/>
                  <a:gd name="f11" fmla="val 6"/>
                  <a:gd name="f12" fmla="val 4"/>
                  <a:gd name="f13" fmla="+- 0 0 -90"/>
                  <a:gd name="f14" fmla="*/ f3 1 5"/>
                  <a:gd name="f15" fmla="*/ f4 1 7"/>
                  <a:gd name="f16" fmla="+- f7 0 f5"/>
                  <a:gd name="f17" fmla="+- f6 0 f5"/>
                  <a:gd name="f18" fmla="*/ f13 f0 1"/>
                  <a:gd name="f19" fmla="*/ f17 1 5"/>
                  <a:gd name="f20" fmla="*/ f16 1 7"/>
                  <a:gd name="f21" fmla="*/ f18 1 f2"/>
                  <a:gd name="f22" fmla="*/ 3 1 f19"/>
                  <a:gd name="f23" fmla="*/ 0 1 f20"/>
                  <a:gd name="f24" fmla="*/ 0 1 f19"/>
                  <a:gd name="f25" fmla="*/ 6 1 f20"/>
                  <a:gd name="f26" fmla="*/ 2 1 f19"/>
                  <a:gd name="f27" fmla="*/ 7 1 f20"/>
                  <a:gd name="f28" fmla="*/ 4 1 f19"/>
                  <a:gd name="f29" fmla="*/ 5 1 f20"/>
                  <a:gd name="f30" fmla="*/ 1 1 f20"/>
                  <a:gd name="f31" fmla="*/ f6 1 f19"/>
                  <a:gd name="f32" fmla="*/ f7 1 f20"/>
                  <a:gd name="f33" fmla="+- f21 0 f1"/>
                  <a:gd name="f34" fmla="*/ f24 f14 1"/>
                  <a:gd name="f35" fmla="*/ f31 f14 1"/>
                  <a:gd name="f36" fmla="*/ f32 f15 1"/>
                  <a:gd name="f37" fmla="*/ f23 f15 1"/>
                  <a:gd name="f38" fmla="*/ f22 f14 1"/>
                  <a:gd name="f39" fmla="*/ f25 f15 1"/>
                  <a:gd name="f40" fmla="*/ f26 f14 1"/>
                  <a:gd name="f41" fmla="*/ f27 f15 1"/>
                  <a:gd name="f42" fmla="*/ f28 f14 1"/>
                  <a:gd name="f43" fmla="*/ f29 f15 1"/>
                  <a:gd name="f44" fmla="*/ f30 f15 1"/>
                </a:gdLst>
                <a:ahLst/>
                <a:cxnLst>
                  <a:cxn ang="3cd4">
                    <a:pos x="hc" y="t"/>
                  </a:cxn>
                  <a:cxn ang="0">
                    <a:pos x="r" y="vc"/>
                  </a:cxn>
                  <a:cxn ang="cd4">
                    <a:pos x="hc" y="b"/>
                  </a:cxn>
                  <a:cxn ang="cd2">
                    <a:pos x="l" y="vc"/>
                  </a:cxn>
                  <a:cxn ang="f33">
                    <a:pos x="f38" y="f37"/>
                  </a:cxn>
                  <a:cxn ang="f33">
                    <a:pos x="f34" y="f39"/>
                  </a:cxn>
                  <a:cxn ang="f33">
                    <a:pos x="f40" y="f41"/>
                  </a:cxn>
                  <a:cxn ang="f33">
                    <a:pos x="f42" y="f43"/>
                  </a:cxn>
                  <a:cxn ang="f33">
                    <a:pos x="f42" y="f44"/>
                  </a:cxn>
                  <a:cxn ang="f33">
                    <a:pos x="f38" y="f37"/>
                  </a:cxn>
                </a:cxnLst>
                <a:rect l="f34" t="f37" r="f35" b="f36"/>
                <a:pathLst>
                  <a:path w="5" h="7">
                    <a:moveTo>
                      <a:pt x="f8" y="f5"/>
                    </a:moveTo>
                    <a:cubicBezTo>
                      <a:pt x="f9" y="f5"/>
                      <a:pt x="f9" y="f10"/>
                      <a:pt x="f5" y="f11"/>
                    </a:cubicBezTo>
                    <a:cubicBezTo>
                      <a:pt x="f5" y="f7"/>
                      <a:pt x="f5" y="f7"/>
                      <a:pt x="f10" y="f7"/>
                    </a:cubicBezTo>
                    <a:cubicBezTo>
                      <a:pt x="f8" y="f11"/>
                      <a:pt x="f8" y="f7"/>
                      <a:pt x="f12" y="f6"/>
                    </a:cubicBezTo>
                    <a:cubicBezTo>
                      <a:pt x="f12" y="f5"/>
                      <a:pt x="f10" y="f10"/>
                      <a:pt x="f12" y="f9"/>
                    </a:cubicBezTo>
                    <a:cubicBezTo>
                      <a:pt x="f6" y="f5"/>
                      <a:pt x="f12"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93" name="Freeform 198">
                <a:extLst>
                  <a:ext uri="{FF2B5EF4-FFF2-40B4-BE49-F238E27FC236}">
                    <a16:creationId xmlns:a16="http://schemas.microsoft.com/office/drawing/2014/main" id="{ECCD5B37-7AA9-6718-7F05-454DFE6E3FA5}"/>
                  </a:ext>
                </a:extLst>
              </p:cNvPr>
              <p:cNvSpPr/>
              <p:nvPr/>
            </p:nvSpPr>
            <p:spPr>
              <a:xfrm>
                <a:off x="9894731" y="4679268"/>
                <a:ext cx="15819" cy="18699"/>
              </a:xfrm>
              <a:custGeom>
                <a:avLst/>
                <a:gdLst>
                  <a:gd name="f0" fmla="val 10800000"/>
                  <a:gd name="f1" fmla="val 5400000"/>
                  <a:gd name="f2" fmla="val 180"/>
                  <a:gd name="f3" fmla="val w"/>
                  <a:gd name="f4" fmla="val h"/>
                  <a:gd name="f5" fmla="val 0"/>
                  <a:gd name="f6" fmla="val 3"/>
                  <a:gd name="f7" fmla="val 4"/>
                  <a:gd name="f8" fmla="val 2"/>
                  <a:gd name="f9" fmla="val 1"/>
                  <a:gd name="f10" fmla="+- 0 0 -90"/>
                  <a:gd name="f11" fmla="*/ f3 1 3"/>
                  <a:gd name="f12" fmla="*/ f4 1 4"/>
                  <a:gd name="f13" fmla="+- f7 0 f5"/>
                  <a:gd name="f14" fmla="+- f6 0 f5"/>
                  <a:gd name="f15" fmla="*/ f10 f0 1"/>
                  <a:gd name="f16" fmla="*/ f13 1 4"/>
                  <a:gd name="f17" fmla="*/ f14 1 3"/>
                  <a:gd name="f18" fmla="*/ f15 1 f2"/>
                  <a:gd name="f19" fmla="*/ 2 1 f17"/>
                  <a:gd name="f20" fmla="*/ 4 1 f16"/>
                  <a:gd name="f21" fmla="*/ 1 1 f17"/>
                  <a:gd name="f22" fmla="*/ 0 1 f16"/>
                  <a:gd name="f23" fmla="*/ 1 1 f16"/>
                  <a:gd name="f24" fmla="*/ 0 1 f17"/>
                  <a:gd name="f25" fmla="*/ f6 1 f17"/>
                  <a:gd name="f26" fmla="*/ f7 1 f16"/>
                  <a:gd name="f27" fmla="+- f18 0 f1"/>
                  <a:gd name="f28" fmla="*/ f24 f11 1"/>
                  <a:gd name="f29" fmla="*/ f25 f11 1"/>
                  <a:gd name="f30" fmla="*/ f26 f12 1"/>
                  <a:gd name="f31" fmla="*/ f22 f12 1"/>
                  <a:gd name="f32" fmla="*/ f19 f11 1"/>
                  <a:gd name="f33" fmla="*/ f20 f12 1"/>
                  <a:gd name="f34" fmla="*/ f21 f11 1"/>
                  <a:gd name="f35" fmla="*/ f23 f12 1"/>
                </a:gdLst>
                <a:ahLst/>
                <a:cxnLst>
                  <a:cxn ang="3cd4">
                    <a:pos x="hc" y="t"/>
                  </a:cxn>
                  <a:cxn ang="0">
                    <a:pos x="r" y="vc"/>
                  </a:cxn>
                  <a:cxn ang="cd4">
                    <a:pos x="hc" y="b"/>
                  </a:cxn>
                  <a:cxn ang="cd2">
                    <a:pos x="l" y="vc"/>
                  </a:cxn>
                  <a:cxn ang="f27">
                    <a:pos x="f32" y="f33"/>
                  </a:cxn>
                  <a:cxn ang="f27">
                    <a:pos x="f34" y="f31"/>
                  </a:cxn>
                  <a:cxn ang="f27">
                    <a:pos x="f32" y="f35"/>
                  </a:cxn>
                  <a:cxn ang="f27">
                    <a:pos x="f32" y="f33"/>
                  </a:cxn>
                </a:cxnLst>
                <a:rect l="f28" t="f31" r="f29" b="f30"/>
                <a:pathLst>
                  <a:path w="3" h="4">
                    <a:moveTo>
                      <a:pt x="f8" y="f7"/>
                    </a:moveTo>
                    <a:cubicBezTo>
                      <a:pt x="f9" y="f7"/>
                      <a:pt x="f5" y="f9"/>
                      <a:pt x="f9" y="f5"/>
                    </a:cubicBezTo>
                    <a:cubicBezTo>
                      <a:pt x="f8" y="f5"/>
                      <a:pt x="f8" y="f9"/>
                      <a:pt x="f8" y="f9"/>
                    </a:cubicBezTo>
                    <a:cubicBezTo>
                      <a:pt x="f6" y="f9"/>
                      <a:pt x="f6"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94" name="Freeform 199">
                <a:extLst>
                  <a:ext uri="{FF2B5EF4-FFF2-40B4-BE49-F238E27FC236}">
                    <a16:creationId xmlns:a16="http://schemas.microsoft.com/office/drawing/2014/main" id="{92383833-3831-A08D-0DFD-F6C8AF447BF7}"/>
                  </a:ext>
                </a:extLst>
              </p:cNvPr>
              <p:cNvSpPr/>
              <p:nvPr/>
            </p:nvSpPr>
            <p:spPr>
              <a:xfrm>
                <a:off x="9906033" y="4658493"/>
                <a:ext cx="20336" cy="24926"/>
              </a:xfrm>
              <a:custGeom>
                <a:avLst/>
                <a:gdLst>
                  <a:gd name="f0" fmla="val 10800000"/>
                  <a:gd name="f1" fmla="val 5400000"/>
                  <a:gd name="f2" fmla="val 180"/>
                  <a:gd name="f3" fmla="val w"/>
                  <a:gd name="f4" fmla="val h"/>
                  <a:gd name="f5" fmla="val 0"/>
                  <a:gd name="f6" fmla="val 4"/>
                  <a:gd name="f7" fmla="val 5"/>
                  <a:gd name="f8" fmla="val 1"/>
                  <a:gd name="f9" fmla="val 2"/>
                  <a:gd name="f10" fmla="val 3"/>
                  <a:gd name="f11" fmla="+- 0 0 -90"/>
                  <a:gd name="f12" fmla="*/ f3 1 4"/>
                  <a:gd name="f13" fmla="*/ f4 1 5"/>
                  <a:gd name="f14" fmla="+- f7 0 f5"/>
                  <a:gd name="f15" fmla="+- f6 0 f5"/>
                  <a:gd name="f16" fmla="*/ f11 f0 1"/>
                  <a:gd name="f17" fmla="*/ f14 1 5"/>
                  <a:gd name="f18" fmla="*/ f15 1 4"/>
                  <a:gd name="f19" fmla="*/ f16 1 f2"/>
                  <a:gd name="f20" fmla="*/ 1 1 f18"/>
                  <a:gd name="f21" fmla="*/ 1 1 f17"/>
                  <a:gd name="f22" fmla="*/ 3 1 f18"/>
                  <a:gd name="f23" fmla="*/ 2 1 f17"/>
                  <a:gd name="f24" fmla="*/ 2 1 f18"/>
                  <a:gd name="f25" fmla="*/ 5 1 f17"/>
                  <a:gd name="f26" fmla="*/ 3 1 f17"/>
                  <a:gd name="f27" fmla="*/ 0 1 f18"/>
                  <a:gd name="f28" fmla="*/ f6 1 f18"/>
                  <a:gd name="f29" fmla="*/ 0 1 f17"/>
                  <a:gd name="f30" fmla="*/ f7 1 f17"/>
                  <a:gd name="f31" fmla="+- f19 0 f1"/>
                  <a:gd name="f32" fmla="*/ f27 f12 1"/>
                  <a:gd name="f33" fmla="*/ f28 f12 1"/>
                  <a:gd name="f34" fmla="*/ f30 f13 1"/>
                  <a:gd name="f35" fmla="*/ f29 f13 1"/>
                  <a:gd name="f36" fmla="*/ f20 f12 1"/>
                  <a:gd name="f37" fmla="*/ f21 f13 1"/>
                  <a:gd name="f38" fmla="*/ f22 f12 1"/>
                  <a:gd name="f39" fmla="*/ f23 f13 1"/>
                  <a:gd name="f40" fmla="*/ f24 f12 1"/>
                  <a:gd name="f41" fmla="*/ f25 f13 1"/>
                  <a:gd name="f42" fmla="*/ f26 f13 1"/>
                </a:gdLst>
                <a:ahLst/>
                <a:cxnLst>
                  <a:cxn ang="3cd4">
                    <a:pos x="hc" y="t"/>
                  </a:cxn>
                  <a:cxn ang="0">
                    <a:pos x="r" y="vc"/>
                  </a:cxn>
                  <a:cxn ang="cd4">
                    <a:pos x="hc" y="b"/>
                  </a:cxn>
                  <a:cxn ang="cd2">
                    <a:pos x="l" y="vc"/>
                  </a:cxn>
                  <a:cxn ang="f31">
                    <a:pos x="f36" y="f37"/>
                  </a:cxn>
                  <a:cxn ang="f31">
                    <a:pos x="f38" y="f39"/>
                  </a:cxn>
                  <a:cxn ang="f31">
                    <a:pos x="f40" y="f41"/>
                  </a:cxn>
                  <a:cxn ang="f31">
                    <a:pos x="f36" y="f42"/>
                  </a:cxn>
                  <a:cxn ang="f31">
                    <a:pos x="f36" y="f37"/>
                  </a:cxn>
                </a:cxnLst>
                <a:rect l="f32" t="f35" r="f33" b="f34"/>
                <a:pathLst>
                  <a:path w="4" h="5">
                    <a:moveTo>
                      <a:pt x="f8" y="f8"/>
                    </a:moveTo>
                    <a:cubicBezTo>
                      <a:pt x="f6" y="f5"/>
                      <a:pt x="f9" y="f9"/>
                      <a:pt x="f10" y="f9"/>
                    </a:cubicBezTo>
                    <a:cubicBezTo>
                      <a:pt x="f10" y="f9"/>
                      <a:pt x="f6" y="f6"/>
                      <a:pt x="f9" y="f7"/>
                    </a:cubicBezTo>
                    <a:cubicBezTo>
                      <a:pt x="f8" y="f7"/>
                      <a:pt x="f5" y="f10"/>
                      <a:pt x="f8" y="f10"/>
                    </a:cubicBezTo>
                    <a:cubicBezTo>
                      <a:pt x="f9" y="f10"/>
                      <a:pt x="f5" y="f9"/>
                      <a:pt x="f8"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95" name="Benim">
                <a:extLst>
                  <a:ext uri="{FF2B5EF4-FFF2-40B4-BE49-F238E27FC236}">
                    <a16:creationId xmlns:a16="http://schemas.microsoft.com/office/drawing/2014/main" id="{EA589FA8-CDF7-5998-4C64-CECFEA6A037C}"/>
                  </a:ext>
                </a:extLst>
              </p:cNvPr>
              <p:cNvSpPr/>
              <p:nvPr/>
            </p:nvSpPr>
            <p:spPr>
              <a:xfrm>
                <a:off x="6815224" y="4120432"/>
                <a:ext cx="85853" cy="209827"/>
              </a:xfrm>
              <a:custGeom>
                <a:avLst/>
                <a:gdLst>
                  <a:gd name="f0" fmla="val 10800000"/>
                  <a:gd name="f1" fmla="val 5400000"/>
                  <a:gd name="f2" fmla="val 180"/>
                  <a:gd name="f3" fmla="val w"/>
                  <a:gd name="f4" fmla="val h"/>
                  <a:gd name="f5" fmla="val 0"/>
                  <a:gd name="f6" fmla="val 16"/>
                  <a:gd name="f7" fmla="val 43"/>
                  <a:gd name="f8" fmla="val 12"/>
                  <a:gd name="f9" fmla="val 42"/>
                  <a:gd name="f10" fmla="val 11"/>
                  <a:gd name="f11" fmla="val 36"/>
                  <a:gd name="f12" fmla="val 33"/>
                  <a:gd name="f13" fmla="val 32"/>
                  <a:gd name="f14" fmla="val 29"/>
                  <a:gd name="f15" fmla="val 24"/>
                  <a:gd name="f16" fmla="val 13"/>
                  <a:gd name="f17" fmla="val 23"/>
                  <a:gd name="f18" fmla="val 22"/>
                  <a:gd name="f19" fmla="val 21"/>
                  <a:gd name="f20" fmla="val 20"/>
                  <a:gd name="f21" fmla="val 19"/>
                  <a:gd name="f22" fmla="val 15"/>
                  <a:gd name="f23" fmla="val 18"/>
                  <a:gd name="f24" fmla="val 14"/>
                  <a:gd name="f25" fmla="val 10"/>
                  <a:gd name="f26" fmla="val 9"/>
                  <a:gd name="f27" fmla="val 7"/>
                  <a:gd name="f28" fmla="val 6"/>
                  <a:gd name="f29" fmla="val 4"/>
                  <a:gd name="f30" fmla="val 1"/>
                  <a:gd name="f31" fmla="val 8"/>
                  <a:gd name="f32" fmla="val 3"/>
                  <a:gd name="f33" fmla="val 5"/>
                  <a:gd name="f34" fmla="val 2"/>
                  <a:gd name="f35" fmla="val 25"/>
                  <a:gd name="f36" fmla="val 26"/>
                  <a:gd name="f37" fmla="val 34"/>
                  <a:gd name="f38" fmla="val 37"/>
                  <a:gd name="f39" fmla="val 38"/>
                  <a:gd name="f40" fmla="val 41"/>
                  <a:gd name="f41" fmla="val 39"/>
                  <a:gd name="f42" fmla="+- 0 0 -90"/>
                  <a:gd name="f43" fmla="*/ f3 1 16"/>
                  <a:gd name="f44" fmla="*/ f4 1 43"/>
                  <a:gd name="f45" fmla="+- f7 0 f5"/>
                  <a:gd name="f46" fmla="+- f6 0 f5"/>
                  <a:gd name="f47" fmla="*/ f42 f0 1"/>
                  <a:gd name="f48" fmla="*/ f46 1 16"/>
                  <a:gd name="f49" fmla="*/ f45 1 43"/>
                  <a:gd name="f50" fmla="*/ f47 1 f2"/>
                  <a:gd name="f51" fmla="*/ 12 1 f48"/>
                  <a:gd name="f52" fmla="*/ 42 1 f49"/>
                  <a:gd name="f53" fmla="*/ 11 1 f48"/>
                  <a:gd name="f54" fmla="*/ 32 1 f49"/>
                  <a:gd name="f55" fmla="*/ 24 1 f49"/>
                  <a:gd name="f56" fmla="*/ 21 1 f49"/>
                  <a:gd name="f57" fmla="*/ 13 1 f48"/>
                  <a:gd name="f58" fmla="*/ 19 1 f49"/>
                  <a:gd name="f59" fmla="*/ 14 1 f48"/>
                  <a:gd name="f60" fmla="*/ 15 1 f49"/>
                  <a:gd name="f61" fmla="*/ 15 1 f48"/>
                  <a:gd name="f62" fmla="*/ 14 1 f49"/>
                  <a:gd name="f63" fmla="*/ 10 1 f49"/>
                  <a:gd name="f64" fmla="*/ 6 1 f49"/>
                  <a:gd name="f65" fmla="*/ 4 1 f49"/>
                  <a:gd name="f66" fmla="*/ 8 1 f48"/>
                  <a:gd name="f67" fmla="*/ 3 1 f49"/>
                  <a:gd name="f68" fmla="*/ 4 1 f48"/>
                  <a:gd name="f69" fmla="*/ 2 1 f48"/>
                  <a:gd name="f70" fmla="*/ 8 1 f49"/>
                  <a:gd name="f71" fmla="*/ 1 1 f48"/>
                  <a:gd name="f72" fmla="*/ 9 1 f49"/>
                  <a:gd name="f73" fmla="*/ 3 1 f48"/>
                  <a:gd name="f74" fmla="*/ 16 1 f49"/>
                  <a:gd name="f75" fmla="*/ 5 1 f48"/>
                  <a:gd name="f76" fmla="*/ 23 1 f49"/>
                  <a:gd name="f77" fmla="*/ 6 1 f48"/>
                  <a:gd name="f78" fmla="*/ 25 1 f49"/>
                  <a:gd name="f79" fmla="*/ 36 1 f49"/>
                  <a:gd name="f80" fmla="*/ 38 1 f49"/>
                  <a:gd name="f81" fmla="*/ 43 1 f49"/>
                  <a:gd name="f82" fmla="*/ 9 1 f48"/>
                  <a:gd name="f83" fmla="*/ 10 1 f48"/>
                  <a:gd name="f84" fmla="*/ 0 1 f48"/>
                  <a:gd name="f85" fmla="*/ f6 1 f48"/>
                  <a:gd name="f86" fmla="*/ 0 1 f49"/>
                  <a:gd name="f87" fmla="*/ f7 1 f49"/>
                  <a:gd name="f88" fmla="+- f50 0 f1"/>
                  <a:gd name="f89" fmla="*/ f84 f43 1"/>
                  <a:gd name="f90" fmla="*/ f85 f43 1"/>
                  <a:gd name="f91" fmla="*/ f87 f44 1"/>
                  <a:gd name="f92" fmla="*/ f86 f44 1"/>
                  <a:gd name="f93" fmla="*/ f51 f43 1"/>
                  <a:gd name="f94" fmla="*/ f52 f44 1"/>
                  <a:gd name="f95" fmla="*/ f53 f43 1"/>
                  <a:gd name="f96" fmla="*/ f54 f44 1"/>
                  <a:gd name="f97" fmla="*/ f55 f44 1"/>
                  <a:gd name="f98" fmla="*/ f56 f44 1"/>
                  <a:gd name="f99" fmla="*/ f57 f43 1"/>
                  <a:gd name="f100" fmla="*/ f58 f44 1"/>
                  <a:gd name="f101" fmla="*/ f59 f43 1"/>
                  <a:gd name="f102" fmla="*/ f60 f44 1"/>
                  <a:gd name="f103" fmla="*/ f61 f43 1"/>
                  <a:gd name="f104" fmla="*/ f62 f44 1"/>
                  <a:gd name="f105" fmla="*/ f63 f44 1"/>
                  <a:gd name="f106" fmla="*/ f64 f44 1"/>
                  <a:gd name="f107" fmla="*/ f65 f44 1"/>
                  <a:gd name="f108" fmla="*/ f66 f43 1"/>
                  <a:gd name="f109" fmla="*/ f67 f44 1"/>
                  <a:gd name="f110" fmla="*/ f68 f43 1"/>
                  <a:gd name="f111" fmla="*/ f69 f43 1"/>
                  <a:gd name="f112" fmla="*/ f70 f44 1"/>
                  <a:gd name="f113" fmla="*/ f71 f43 1"/>
                  <a:gd name="f114" fmla="*/ f72 f44 1"/>
                  <a:gd name="f115" fmla="*/ f73 f43 1"/>
                  <a:gd name="f116" fmla="*/ f74 f44 1"/>
                  <a:gd name="f117" fmla="*/ f75 f43 1"/>
                  <a:gd name="f118" fmla="*/ f76 f44 1"/>
                  <a:gd name="f119" fmla="*/ f77 f43 1"/>
                  <a:gd name="f120" fmla="*/ f78 f44 1"/>
                  <a:gd name="f121" fmla="*/ f79 f44 1"/>
                  <a:gd name="f122" fmla="*/ f80 f44 1"/>
                  <a:gd name="f123" fmla="*/ f81 f44 1"/>
                  <a:gd name="f124" fmla="*/ f82 f43 1"/>
                  <a:gd name="f125" fmla="*/ f83 f43 1"/>
                </a:gdLst>
                <a:ahLst/>
                <a:cxnLst>
                  <a:cxn ang="3cd4">
                    <a:pos x="hc" y="t"/>
                  </a:cxn>
                  <a:cxn ang="0">
                    <a:pos x="r" y="vc"/>
                  </a:cxn>
                  <a:cxn ang="cd4">
                    <a:pos x="hc" y="b"/>
                  </a:cxn>
                  <a:cxn ang="cd2">
                    <a:pos x="l" y="vc"/>
                  </a:cxn>
                  <a:cxn ang="f88">
                    <a:pos x="f93" y="f94"/>
                  </a:cxn>
                  <a:cxn ang="f88">
                    <a:pos x="f95" y="f96"/>
                  </a:cxn>
                  <a:cxn ang="f88">
                    <a:pos x="f95" y="f97"/>
                  </a:cxn>
                  <a:cxn ang="f88">
                    <a:pos x="f93" y="f98"/>
                  </a:cxn>
                  <a:cxn ang="f88">
                    <a:pos x="f99" y="f100"/>
                  </a:cxn>
                  <a:cxn ang="f88">
                    <a:pos x="f101" y="f102"/>
                  </a:cxn>
                  <a:cxn ang="f88">
                    <a:pos x="f103" y="f104"/>
                  </a:cxn>
                  <a:cxn ang="f88">
                    <a:pos x="f103" y="f105"/>
                  </a:cxn>
                  <a:cxn ang="f88">
                    <a:pos x="f101" y="f106"/>
                  </a:cxn>
                  <a:cxn ang="f88">
                    <a:pos x="f101" y="f107"/>
                  </a:cxn>
                  <a:cxn ang="f88">
                    <a:pos x="f108" y="f109"/>
                  </a:cxn>
                  <a:cxn ang="f88">
                    <a:pos x="f110" y="f106"/>
                  </a:cxn>
                  <a:cxn ang="f88">
                    <a:pos x="f111" y="f112"/>
                  </a:cxn>
                  <a:cxn ang="f88">
                    <a:pos x="f113" y="f114"/>
                  </a:cxn>
                  <a:cxn ang="f88">
                    <a:pos x="f115" y="f116"/>
                  </a:cxn>
                  <a:cxn ang="f88">
                    <a:pos x="f117" y="f118"/>
                  </a:cxn>
                  <a:cxn ang="f88">
                    <a:pos x="f119" y="f120"/>
                  </a:cxn>
                  <a:cxn ang="f88">
                    <a:pos x="f119" y="f121"/>
                  </a:cxn>
                  <a:cxn ang="f88">
                    <a:pos x="f117" y="f122"/>
                  </a:cxn>
                  <a:cxn ang="f88">
                    <a:pos x="f108" y="f123"/>
                  </a:cxn>
                  <a:cxn ang="f88">
                    <a:pos x="f124" y="f94"/>
                  </a:cxn>
                  <a:cxn ang="f88">
                    <a:pos x="f125" y="f94"/>
                  </a:cxn>
                  <a:cxn ang="f88">
                    <a:pos x="f93" y="f94"/>
                  </a:cxn>
                </a:cxnLst>
                <a:rect l="f89" t="f92" r="f90" b="f91"/>
                <a:pathLst>
                  <a:path w="16" h="43">
                    <a:moveTo>
                      <a:pt x="f8" y="f9"/>
                    </a:moveTo>
                    <a:cubicBezTo>
                      <a:pt x="f10" y="f11"/>
                      <a:pt x="f8" y="f12"/>
                      <a:pt x="f10" y="f13"/>
                    </a:cubicBezTo>
                    <a:cubicBezTo>
                      <a:pt x="f8" y="f13"/>
                      <a:pt x="f10" y="f14"/>
                      <a:pt x="f10" y="f15"/>
                    </a:cubicBezTo>
                    <a:cubicBezTo>
                      <a:pt x="f16" y="f17"/>
                      <a:pt x="f10" y="f18"/>
                      <a:pt x="f8" y="f19"/>
                    </a:cubicBezTo>
                    <a:cubicBezTo>
                      <a:pt x="f16" y="f20"/>
                      <a:pt x="f8" y="f21"/>
                      <a:pt x="f16" y="f21"/>
                    </a:cubicBezTo>
                    <a:cubicBezTo>
                      <a:pt x="f22" y="f23"/>
                      <a:pt x="f22" y="f6"/>
                      <a:pt x="f24" y="f22"/>
                    </a:cubicBezTo>
                    <a:cubicBezTo>
                      <a:pt x="f24" y="f22"/>
                      <a:pt x="f24" y="f24"/>
                      <a:pt x="f22" y="f24"/>
                    </a:cubicBezTo>
                    <a:cubicBezTo>
                      <a:pt x="f6" y="f24"/>
                      <a:pt x="f6" y="f8"/>
                      <a:pt x="f22" y="f25"/>
                    </a:cubicBezTo>
                    <a:cubicBezTo>
                      <a:pt x="f24" y="f26"/>
                      <a:pt x="f22" y="f27"/>
                      <a:pt x="f24" y="f28"/>
                    </a:cubicBezTo>
                    <a:cubicBezTo>
                      <a:pt x="f24" y="f28"/>
                      <a:pt x="f24" y="f28"/>
                      <a:pt x="f24" y="f29"/>
                    </a:cubicBezTo>
                    <a:cubicBezTo>
                      <a:pt x="f25" y="f5"/>
                      <a:pt x="f10" y="f30"/>
                      <a:pt x="f31" y="f32"/>
                    </a:cubicBezTo>
                    <a:cubicBezTo>
                      <a:pt x="f28" y="f33"/>
                      <a:pt x="f29" y="f29"/>
                      <a:pt x="f29" y="f28"/>
                    </a:cubicBezTo>
                    <a:cubicBezTo>
                      <a:pt x="f32" y="f27"/>
                      <a:pt x="f34" y="f27"/>
                      <a:pt x="f34" y="f31"/>
                    </a:cubicBezTo>
                    <a:cubicBezTo>
                      <a:pt x="f34" y="f8"/>
                      <a:pt x="f32" y="f31"/>
                      <a:pt x="f30" y="f26"/>
                    </a:cubicBezTo>
                    <a:cubicBezTo>
                      <a:pt x="f5" y="f22"/>
                      <a:pt x="f5" y="f24"/>
                      <a:pt x="f32" y="f6"/>
                    </a:cubicBezTo>
                    <a:cubicBezTo>
                      <a:pt x="f33" y="f23"/>
                      <a:pt x="f32" y="f19"/>
                      <a:pt x="f33" y="f17"/>
                    </a:cubicBezTo>
                    <a:cubicBezTo>
                      <a:pt x="f28" y="f17"/>
                      <a:pt x="f28" y="f15"/>
                      <a:pt x="f28" y="f35"/>
                    </a:cubicBezTo>
                    <a:cubicBezTo>
                      <a:pt x="f28" y="f36"/>
                      <a:pt x="f28" y="f37"/>
                      <a:pt x="f28" y="f11"/>
                    </a:cubicBezTo>
                    <a:cubicBezTo>
                      <a:pt x="f28" y="f38"/>
                      <a:pt x="f33" y="f11"/>
                      <a:pt x="f33" y="f39"/>
                    </a:cubicBezTo>
                    <a:cubicBezTo>
                      <a:pt x="f33" y="f40"/>
                      <a:pt x="f27" y="f41"/>
                      <a:pt x="f31" y="f7"/>
                    </a:cubicBezTo>
                    <a:cubicBezTo>
                      <a:pt x="f26" y="f7"/>
                      <a:pt x="f25" y="f9"/>
                      <a:pt x="f26" y="f9"/>
                    </a:cubicBezTo>
                    <a:cubicBezTo>
                      <a:pt x="f31" y="f9"/>
                      <a:pt x="f25" y="f40"/>
                      <a:pt x="f25" y="f9"/>
                    </a:cubicBezTo>
                    <a:cubicBezTo>
                      <a:pt x="f25" y="f9"/>
                      <a:pt x="f25"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96" name="Iran">
                <a:extLst>
                  <a:ext uri="{FF2B5EF4-FFF2-40B4-BE49-F238E27FC236}">
                    <a16:creationId xmlns:a16="http://schemas.microsoft.com/office/drawing/2014/main" id="{451D099F-0428-8B39-C8B7-60C7ED69F342}"/>
                  </a:ext>
                </a:extLst>
              </p:cNvPr>
              <p:cNvSpPr/>
              <p:nvPr/>
            </p:nvSpPr>
            <p:spPr>
              <a:xfrm>
                <a:off x="7829678" y="3285292"/>
                <a:ext cx="521912" cy="432108"/>
              </a:xfrm>
              <a:custGeom>
                <a:avLst/>
                <a:gdLst>
                  <a:gd name="f0" fmla="val 10800000"/>
                  <a:gd name="f1" fmla="val 5400000"/>
                  <a:gd name="f2" fmla="val 180"/>
                  <a:gd name="f3" fmla="val w"/>
                  <a:gd name="f4" fmla="val h"/>
                  <a:gd name="f5" fmla="val 0"/>
                  <a:gd name="f6" fmla="val 98"/>
                  <a:gd name="f7" fmla="val 88"/>
                  <a:gd name="f8" fmla="val 91"/>
                  <a:gd name="f9" fmla="val 87"/>
                  <a:gd name="f10" fmla="val 86"/>
                  <a:gd name="f11" fmla="val 84"/>
                  <a:gd name="f12" fmla="val 85"/>
                  <a:gd name="f13" fmla="val 80"/>
                  <a:gd name="f14" fmla="val 77"/>
                  <a:gd name="f15" fmla="val 76"/>
                  <a:gd name="f16" fmla="val 74"/>
                  <a:gd name="f17" fmla="val 72"/>
                  <a:gd name="f18" fmla="val 82"/>
                  <a:gd name="f19" fmla="val 71"/>
                  <a:gd name="f20" fmla="val 69"/>
                  <a:gd name="f21" fmla="val 78"/>
                  <a:gd name="f22" fmla="val 67"/>
                  <a:gd name="f23" fmla="val 75"/>
                  <a:gd name="f24" fmla="val 63"/>
                  <a:gd name="f25" fmla="val 62"/>
                  <a:gd name="f26" fmla="val 60"/>
                  <a:gd name="f27" fmla="val 58"/>
                  <a:gd name="f28" fmla="val 79"/>
                  <a:gd name="f29" fmla="val 56"/>
                  <a:gd name="f30" fmla="val 54"/>
                  <a:gd name="f31" fmla="val 53"/>
                  <a:gd name="f32" fmla="val 52"/>
                  <a:gd name="f33" fmla="val 50"/>
                  <a:gd name="f34" fmla="val 73"/>
                  <a:gd name="f35" fmla="val 48"/>
                  <a:gd name="f36" fmla="val 47"/>
                  <a:gd name="f37" fmla="val 46"/>
                  <a:gd name="f38" fmla="val 70"/>
                  <a:gd name="f39" fmla="val 44"/>
                  <a:gd name="f40" fmla="val 43"/>
                  <a:gd name="f41" fmla="val 42"/>
                  <a:gd name="f42" fmla="val 64"/>
                  <a:gd name="f43" fmla="val 40"/>
                  <a:gd name="f44" fmla="val 61"/>
                  <a:gd name="f45" fmla="val 38"/>
                  <a:gd name="f46" fmla="val 36"/>
                  <a:gd name="f47" fmla="val 59"/>
                  <a:gd name="f48" fmla="val 34"/>
                  <a:gd name="f49" fmla="val 55"/>
                  <a:gd name="f50" fmla="val 32"/>
                  <a:gd name="f51" fmla="val 57"/>
                  <a:gd name="f52" fmla="val 31"/>
                  <a:gd name="f53" fmla="val 30"/>
                  <a:gd name="f54" fmla="val 28"/>
                  <a:gd name="f55" fmla="val 29"/>
                  <a:gd name="f56" fmla="val 26"/>
                  <a:gd name="f57" fmla="val 25"/>
                  <a:gd name="f58" fmla="val 51"/>
                  <a:gd name="f59" fmla="val 49"/>
                  <a:gd name="f60" fmla="val 23"/>
                  <a:gd name="f61" fmla="val 21"/>
                  <a:gd name="f62" fmla="val 41"/>
                  <a:gd name="f63" fmla="val 19"/>
                  <a:gd name="f64" fmla="val 17"/>
                  <a:gd name="f65" fmla="val 13"/>
                  <a:gd name="f66" fmla="val 39"/>
                  <a:gd name="f67" fmla="val 14"/>
                  <a:gd name="f68" fmla="val 37"/>
                  <a:gd name="f69" fmla="val 11"/>
                  <a:gd name="f70" fmla="val 12"/>
                  <a:gd name="f71" fmla="val 33"/>
                  <a:gd name="f72" fmla="val 24"/>
                  <a:gd name="f73" fmla="val 22"/>
                  <a:gd name="f74" fmla="val 10"/>
                  <a:gd name="f75" fmla="val 20"/>
                  <a:gd name="f76" fmla="val 9"/>
                  <a:gd name="f77" fmla="val 8"/>
                  <a:gd name="f78" fmla="val 18"/>
                  <a:gd name="f79" fmla="val 16"/>
                  <a:gd name="f80" fmla="val 7"/>
                  <a:gd name="f81" fmla="val 15"/>
                  <a:gd name="f82" fmla="val 6"/>
                  <a:gd name="f83" fmla="val 5"/>
                  <a:gd name="f84" fmla="val 3"/>
                  <a:gd name="f85" fmla="val 2"/>
                  <a:gd name="f86" fmla="val 1"/>
                  <a:gd name="f87" fmla="val 4"/>
                  <a:gd name="f88" fmla="val 27"/>
                  <a:gd name="f89" fmla="val 45"/>
                  <a:gd name="f90" fmla="val 81"/>
                  <a:gd name="f91" fmla="val 35"/>
                  <a:gd name="f92" fmla="val 83"/>
                  <a:gd name="f93" fmla="val 89"/>
                  <a:gd name="f94" fmla="val 65"/>
                  <a:gd name="f95" fmla="val 94"/>
                  <a:gd name="f96" fmla="val 93"/>
                  <a:gd name="f97" fmla="val 95"/>
                  <a:gd name="f98" fmla="val 68"/>
                  <a:gd name="f99" fmla="val 96"/>
                  <a:gd name="f100" fmla="val 97"/>
                  <a:gd name="f101" fmla="val 92"/>
                  <a:gd name="f102" fmla="+- 0 0 -90"/>
                  <a:gd name="f103" fmla="*/ f3 1 98"/>
                  <a:gd name="f104" fmla="*/ f4 1 88"/>
                  <a:gd name="f105" fmla="+- f7 0 f5"/>
                  <a:gd name="f106" fmla="+- f6 0 f5"/>
                  <a:gd name="f107" fmla="*/ f102 f0 1"/>
                  <a:gd name="f108" fmla="*/ f106 1 98"/>
                  <a:gd name="f109" fmla="*/ f105 1 88"/>
                  <a:gd name="f110" fmla="*/ f107 1 f2"/>
                  <a:gd name="f111" fmla="*/ 85 1 f108"/>
                  <a:gd name="f112" fmla="*/ 86 1 f109"/>
                  <a:gd name="f113" fmla="*/ 74 1 f108"/>
                  <a:gd name="f114" fmla="*/ 84 1 f109"/>
                  <a:gd name="f115" fmla="*/ 67 1 f108"/>
                  <a:gd name="f116" fmla="*/ 75 1 f109"/>
                  <a:gd name="f117" fmla="*/ 56 1 f108"/>
                  <a:gd name="f118" fmla="*/ 78 1 f109"/>
                  <a:gd name="f119" fmla="*/ 48 1 f108"/>
                  <a:gd name="f120" fmla="*/ 73 1 f109"/>
                  <a:gd name="f121" fmla="*/ 44 1 f108"/>
                  <a:gd name="f122" fmla="*/ 70 1 f109"/>
                  <a:gd name="f123" fmla="*/ 40 1 f108"/>
                  <a:gd name="f124" fmla="*/ 63 1 f109"/>
                  <a:gd name="f125" fmla="*/ 32 1 f108"/>
                  <a:gd name="f126" fmla="*/ 57 1 f109"/>
                  <a:gd name="f127" fmla="*/ 30 1 f108"/>
                  <a:gd name="f128" fmla="*/ 25 1 f108"/>
                  <a:gd name="f129" fmla="*/ 51 1 f109"/>
                  <a:gd name="f130" fmla="*/ 19 1 f108"/>
                  <a:gd name="f131" fmla="*/ 41 1 f109"/>
                  <a:gd name="f132" fmla="*/ 12 1 f108"/>
                  <a:gd name="f133" fmla="*/ 33 1 f109"/>
                  <a:gd name="f134" fmla="*/ 13 1 f108"/>
                  <a:gd name="f135" fmla="*/ 25 1 f109"/>
                  <a:gd name="f136" fmla="*/ 22 1 f109"/>
                  <a:gd name="f137" fmla="*/ 9 1 f108"/>
                  <a:gd name="f138" fmla="*/ 18 1 f109"/>
                  <a:gd name="f139" fmla="*/ 6 1 f108"/>
                  <a:gd name="f140" fmla="*/ 14 1 f109"/>
                  <a:gd name="f141" fmla="*/ 2 1 f108"/>
                  <a:gd name="f142" fmla="*/ 8 1 f109"/>
                  <a:gd name="f143" fmla="*/ 1 1 f108"/>
                  <a:gd name="f144" fmla="*/ 2 1 f109"/>
                  <a:gd name="f145" fmla="*/ 5 1 f108"/>
                  <a:gd name="f146" fmla="*/ 3 1 f109"/>
                  <a:gd name="f147" fmla="*/ 17 1 f108"/>
                  <a:gd name="f148" fmla="*/ 4 1 f109"/>
                  <a:gd name="f149" fmla="*/ 22 1 f108"/>
                  <a:gd name="f150" fmla="*/ 9 1 f109"/>
                  <a:gd name="f151" fmla="*/ 33 1 f108"/>
                  <a:gd name="f152" fmla="*/ 17 1 f109"/>
                  <a:gd name="f153" fmla="*/ 16 1 f109"/>
                  <a:gd name="f154" fmla="*/ 45 1 f108"/>
                  <a:gd name="f155" fmla="*/ 12 1 f109"/>
                  <a:gd name="f156" fmla="*/ 55 1 f108"/>
                  <a:gd name="f157" fmla="*/ 7 1 f109"/>
                  <a:gd name="f158" fmla="*/ 70 1 f108"/>
                  <a:gd name="f159" fmla="*/ 13 1 f109"/>
                  <a:gd name="f160" fmla="*/ 78 1 f108"/>
                  <a:gd name="f161" fmla="*/ 79 1 f108"/>
                  <a:gd name="f162" fmla="*/ 83 1 f108"/>
                  <a:gd name="f163" fmla="*/ 46 1 f109"/>
                  <a:gd name="f164" fmla="*/ 91 1 f108"/>
                  <a:gd name="f165" fmla="*/ 65 1 f109"/>
                  <a:gd name="f166" fmla="*/ 97 1 f108"/>
                  <a:gd name="f167" fmla="*/ 71 1 f109"/>
                  <a:gd name="f168" fmla="*/ 96 1 f108"/>
                  <a:gd name="f169" fmla="*/ 76 1 f109"/>
                  <a:gd name="f170" fmla="*/ 92 1 f108"/>
                  <a:gd name="f171" fmla="*/ 82 1 f109"/>
                  <a:gd name="f172" fmla="*/ 87 1 f109"/>
                  <a:gd name="f173" fmla="*/ 0 1 f108"/>
                  <a:gd name="f174" fmla="*/ f6 1 f108"/>
                  <a:gd name="f175" fmla="*/ 0 1 f109"/>
                  <a:gd name="f176" fmla="*/ f7 1 f109"/>
                  <a:gd name="f177" fmla="+- f110 0 f1"/>
                  <a:gd name="f178" fmla="*/ f173 f103 1"/>
                  <a:gd name="f179" fmla="*/ f174 f103 1"/>
                  <a:gd name="f180" fmla="*/ f176 f104 1"/>
                  <a:gd name="f181" fmla="*/ f175 f104 1"/>
                  <a:gd name="f182" fmla="*/ f111 f103 1"/>
                  <a:gd name="f183" fmla="*/ f112 f104 1"/>
                  <a:gd name="f184" fmla="*/ f113 f103 1"/>
                  <a:gd name="f185" fmla="*/ f114 f104 1"/>
                  <a:gd name="f186" fmla="*/ f115 f103 1"/>
                  <a:gd name="f187" fmla="*/ f116 f104 1"/>
                  <a:gd name="f188" fmla="*/ f117 f103 1"/>
                  <a:gd name="f189" fmla="*/ f118 f104 1"/>
                  <a:gd name="f190" fmla="*/ f119 f103 1"/>
                  <a:gd name="f191" fmla="*/ f120 f104 1"/>
                  <a:gd name="f192" fmla="*/ f121 f103 1"/>
                  <a:gd name="f193" fmla="*/ f122 f104 1"/>
                  <a:gd name="f194" fmla="*/ f123 f103 1"/>
                  <a:gd name="f195" fmla="*/ f124 f104 1"/>
                  <a:gd name="f196" fmla="*/ f125 f103 1"/>
                  <a:gd name="f197" fmla="*/ f126 f104 1"/>
                  <a:gd name="f198" fmla="*/ f127 f103 1"/>
                  <a:gd name="f199" fmla="*/ f128 f103 1"/>
                  <a:gd name="f200" fmla="*/ f129 f104 1"/>
                  <a:gd name="f201" fmla="*/ f130 f103 1"/>
                  <a:gd name="f202" fmla="*/ f131 f104 1"/>
                  <a:gd name="f203" fmla="*/ f132 f103 1"/>
                  <a:gd name="f204" fmla="*/ f133 f104 1"/>
                  <a:gd name="f205" fmla="*/ f134 f103 1"/>
                  <a:gd name="f206" fmla="*/ f135 f104 1"/>
                  <a:gd name="f207" fmla="*/ f136 f104 1"/>
                  <a:gd name="f208" fmla="*/ f137 f103 1"/>
                  <a:gd name="f209" fmla="*/ f138 f104 1"/>
                  <a:gd name="f210" fmla="*/ f139 f103 1"/>
                  <a:gd name="f211" fmla="*/ f140 f104 1"/>
                  <a:gd name="f212" fmla="*/ f141 f103 1"/>
                  <a:gd name="f213" fmla="*/ f142 f104 1"/>
                  <a:gd name="f214" fmla="*/ f143 f103 1"/>
                  <a:gd name="f215" fmla="*/ f144 f104 1"/>
                  <a:gd name="f216" fmla="*/ f145 f103 1"/>
                  <a:gd name="f217" fmla="*/ f146 f104 1"/>
                  <a:gd name="f218" fmla="*/ f147 f103 1"/>
                  <a:gd name="f219" fmla="*/ f148 f104 1"/>
                  <a:gd name="f220" fmla="*/ f149 f103 1"/>
                  <a:gd name="f221" fmla="*/ f150 f104 1"/>
                  <a:gd name="f222" fmla="*/ f151 f103 1"/>
                  <a:gd name="f223" fmla="*/ f152 f104 1"/>
                  <a:gd name="f224" fmla="*/ f153 f104 1"/>
                  <a:gd name="f225" fmla="*/ f154 f103 1"/>
                  <a:gd name="f226" fmla="*/ f155 f104 1"/>
                  <a:gd name="f227" fmla="*/ f156 f103 1"/>
                  <a:gd name="f228" fmla="*/ f157 f104 1"/>
                  <a:gd name="f229" fmla="*/ f158 f103 1"/>
                  <a:gd name="f230" fmla="*/ f159 f104 1"/>
                  <a:gd name="f231" fmla="*/ f160 f103 1"/>
                  <a:gd name="f232" fmla="*/ f161 f103 1"/>
                  <a:gd name="f233" fmla="*/ f162 f103 1"/>
                  <a:gd name="f234" fmla="*/ f163 f104 1"/>
                  <a:gd name="f235" fmla="*/ f164 f103 1"/>
                  <a:gd name="f236" fmla="*/ f165 f104 1"/>
                  <a:gd name="f237" fmla="*/ f166 f103 1"/>
                  <a:gd name="f238" fmla="*/ f167 f104 1"/>
                  <a:gd name="f239" fmla="*/ f168 f103 1"/>
                  <a:gd name="f240" fmla="*/ f169 f104 1"/>
                  <a:gd name="f241" fmla="*/ f170 f103 1"/>
                  <a:gd name="f242" fmla="*/ f171 f104 1"/>
                  <a:gd name="f243" fmla="*/ f172 f104 1"/>
                </a:gdLst>
                <a:ahLst/>
                <a:cxnLst>
                  <a:cxn ang="3cd4">
                    <a:pos x="hc" y="t"/>
                  </a:cxn>
                  <a:cxn ang="0">
                    <a:pos x="r" y="vc"/>
                  </a:cxn>
                  <a:cxn ang="cd4">
                    <a:pos x="hc" y="b"/>
                  </a:cxn>
                  <a:cxn ang="cd2">
                    <a:pos x="l" y="vc"/>
                  </a:cxn>
                  <a:cxn ang="f177">
                    <a:pos x="f182" y="f183"/>
                  </a:cxn>
                  <a:cxn ang="f177">
                    <a:pos x="f184" y="f185"/>
                  </a:cxn>
                  <a:cxn ang="f177">
                    <a:pos x="f186" y="f187"/>
                  </a:cxn>
                  <a:cxn ang="f177">
                    <a:pos x="f188" y="f189"/>
                  </a:cxn>
                  <a:cxn ang="f177">
                    <a:pos x="f190" y="f191"/>
                  </a:cxn>
                  <a:cxn ang="f177">
                    <a:pos x="f192" y="f193"/>
                  </a:cxn>
                  <a:cxn ang="f177">
                    <a:pos x="f194" y="f195"/>
                  </a:cxn>
                  <a:cxn ang="f177">
                    <a:pos x="f196" y="f197"/>
                  </a:cxn>
                  <a:cxn ang="f177">
                    <a:pos x="f198" y="f197"/>
                  </a:cxn>
                  <a:cxn ang="f177">
                    <a:pos x="f199" y="f200"/>
                  </a:cxn>
                  <a:cxn ang="f177">
                    <a:pos x="f201" y="f202"/>
                  </a:cxn>
                  <a:cxn ang="f177">
                    <a:pos x="f203" y="f204"/>
                  </a:cxn>
                  <a:cxn ang="f177">
                    <a:pos x="f205" y="f206"/>
                  </a:cxn>
                  <a:cxn ang="f177">
                    <a:pos x="f203" y="f207"/>
                  </a:cxn>
                  <a:cxn ang="f177">
                    <a:pos x="f208" y="f209"/>
                  </a:cxn>
                  <a:cxn ang="f177">
                    <a:pos x="f210" y="f211"/>
                  </a:cxn>
                  <a:cxn ang="f177">
                    <a:pos x="f212" y="f213"/>
                  </a:cxn>
                  <a:cxn ang="f177">
                    <a:pos x="f214" y="f215"/>
                  </a:cxn>
                  <a:cxn ang="f177">
                    <a:pos x="f216" y="f215"/>
                  </a:cxn>
                  <a:cxn ang="f177">
                    <a:pos x="f205" y="f217"/>
                  </a:cxn>
                  <a:cxn ang="f177">
                    <a:pos x="f218" y="f219"/>
                  </a:cxn>
                  <a:cxn ang="f177">
                    <a:pos x="f220" y="f221"/>
                  </a:cxn>
                  <a:cxn ang="f177">
                    <a:pos x="f222" y="f223"/>
                  </a:cxn>
                  <a:cxn ang="f177">
                    <a:pos x="f192" y="f224"/>
                  </a:cxn>
                  <a:cxn ang="f177">
                    <a:pos x="f225" y="f223"/>
                  </a:cxn>
                  <a:cxn ang="f177">
                    <a:pos x="f190" y="f226"/>
                  </a:cxn>
                  <a:cxn ang="f177">
                    <a:pos x="f227" y="f228"/>
                  </a:cxn>
                  <a:cxn ang="f177">
                    <a:pos x="f229" y="f230"/>
                  </a:cxn>
                  <a:cxn ang="f177">
                    <a:pos x="f231" y="f209"/>
                  </a:cxn>
                  <a:cxn ang="f177">
                    <a:pos x="f232" y="f206"/>
                  </a:cxn>
                  <a:cxn ang="f177">
                    <a:pos x="f232" y="f204"/>
                  </a:cxn>
                  <a:cxn ang="f177">
                    <a:pos x="f233" y="f234"/>
                  </a:cxn>
                  <a:cxn ang="f177">
                    <a:pos x="f235" y="f236"/>
                  </a:cxn>
                  <a:cxn ang="f177">
                    <a:pos x="f237" y="f238"/>
                  </a:cxn>
                  <a:cxn ang="f177">
                    <a:pos x="f239" y="f240"/>
                  </a:cxn>
                  <a:cxn ang="f177">
                    <a:pos x="f241" y="f242"/>
                  </a:cxn>
                  <a:cxn ang="f177">
                    <a:pos x="f235" y="f243"/>
                  </a:cxn>
                </a:cxnLst>
                <a:rect l="f178" t="f181" r="f179" b="f180"/>
                <a:pathLst>
                  <a:path w="98" h="88">
                    <a:moveTo>
                      <a:pt x="f8" y="f9"/>
                    </a:moveTo>
                    <a:cubicBezTo>
                      <a:pt x="f7" y="f7"/>
                      <a:pt x="f10" y="f11"/>
                      <a:pt x="f12" y="f10"/>
                    </a:cubicBezTo>
                    <a:cubicBezTo>
                      <a:pt x="f11" y="f9"/>
                      <a:pt x="f11" y="f11"/>
                      <a:pt x="f13" y="f12"/>
                    </a:cubicBezTo>
                    <a:cubicBezTo>
                      <a:pt x="f14" y="f10"/>
                      <a:pt x="f15" y="f11"/>
                      <a:pt x="f16" y="f11"/>
                    </a:cubicBezTo>
                    <a:cubicBezTo>
                      <a:pt x="f17" y="f12"/>
                      <a:pt x="f17" y="f18"/>
                      <a:pt x="f19" y="f13"/>
                    </a:cubicBezTo>
                    <a:cubicBezTo>
                      <a:pt x="f20" y="f21"/>
                      <a:pt x="f19" y="f15"/>
                      <a:pt x="f22" y="f23"/>
                    </a:cubicBezTo>
                    <a:cubicBezTo>
                      <a:pt x="f24" y="f16"/>
                      <a:pt x="f24" y="f21"/>
                      <a:pt x="f25" y="f14"/>
                    </a:cubicBezTo>
                    <a:cubicBezTo>
                      <a:pt x="f26" y="f14"/>
                      <a:pt x="f27" y="f28"/>
                      <a:pt x="f29" y="f21"/>
                    </a:cubicBezTo>
                    <a:cubicBezTo>
                      <a:pt x="f30" y="f14"/>
                      <a:pt x="f31" y="f28"/>
                      <a:pt x="f32" y="f15"/>
                    </a:cubicBezTo>
                    <a:cubicBezTo>
                      <a:pt x="f33" y="f34"/>
                      <a:pt x="f33" y="f15"/>
                      <a:pt x="f35" y="f34"/>
                    </a:cubicBezTo>
                    <a:cubicBezTo>
                      <a:pt x="f35" y="f19"/>
                      <a:pt x="f35" y="f34"/>
                      <a:pt x="f36" y="f19"/>
                    </a:cubicBezTo>
                    <a:cubicBezTo>
                      <a:pt x="f37" y="f38"/>
                      <a:pt x="f37" y="f19"/>
                      <a:pt x="f39" y="f38"/>
                    </a:cubicBezTo>
                    <a:cubicBezTo>
                      <a:pt x="f40" y="f20"/>
                      <a:pt x="f40" y="f38"/>
                      <a:pt x="f40" y="f22"/>
                    </a:cubicBezTo>
                    <a:cubicBezTo>
                      <a:pt x="f41" y="f42"/>
                      <a:pt x="f43" y="f42"/>
                      <a:pt x="f43" y="f24"/>
                    </a:cubicBezTo>
                    <a:cubicBezTo>
                      <a:pt x="f43" y="f44"/>
                      <a:pt x="f45" y="f24"/>
                      <a:pt x="f46" y="f47"/>
                    </a:cubicBezTo>
                    <a:cubicBezTo>
                      <a:pt x="f48" y="f49"/>
                      <a:pt x="f48" y="f47"/>
                      <a:pt x="f50" y="f51"/>
                    </a:cubicBezTo>
                    <a:cubicBezTo>
                      <a:pt x="f52" y="f29"/>
                      <a:pt x="f53" y="f29"/>
                      <a:pt x="f52" y="f49"/>
                    </a:cubicBezTo>
                    <a:cubicBezTo>
                      <a:pt x="f53" y="f29"/>
                      <a:pt x="f52" y="f29"/>
                      <a:pt x="f53" y="f51"/>
                    </a:cubicBezTo>
                    <a:cubicBezTo>
                      <a:pt x="f54" y="f49"/>
                      <a:pt x="f55" y="f30"/>
                      <a:pt x="f54" y="f30"/>
                    </a:cubicBezTo>
                    <a:cubicBezTo>
                      <a:pt x="f56" y="f30"/>
                      <a:pt x="f57" y="f32"/>
                      <a:pt x="f57" y="f58"/>
                    </a:cubicBezTo>
                    <a:cubicBezTo>
                      <a:pt x="f57" y="f59"/>
                      <a:pt x="f57" y="f36"/>
                      <a:pt x="f60" y="f39"/>
                    </a:cubicBezTo>
                    <a:cubicBezTo>
                      <a:pt x="f61" y="f62"/>
                      <a:pt x="f61" y="f39"/>
                      <a:pt x="f63" y="f62"/>
                    </a:cubicBezTo>
                    <a:cubicBezTo>
                      <a:pt x="f64" y="f45"/>
                      <a:pt x="f65" y="f66"/>
                      <a:pt x="f67" y="f68"/>
                    </a:cubicBezTo>
                    <a:cubicBezTo>
                      <a:pt x="f67" y="f48"/>
                      <a:pt x="f69" y="f48"/>
                      <a:pt x="f70" y="f71"/>
                    </a:cubicBezTo>
                    <a:cubicBezTo>
                      <a:pt x="f65" y="f50"/>
                      <a:pt x="f69" y="f71"/>
                      <a:pt x="f70" y="f52"/>
                    </a:cubicBezTo>
                    <a:cubicBezTo>
                      <a:pt x="f70" y="f54"/>
                      <a:pt x="f67" y="f56"/>
                      <a:pt x="f65" y="f57"/>
                    </a:cubicBezTo>
                    <a:cubicBezTo>
                      <a:pt x="f70" y="f72"/>
                      <a:pt x="f67" y="f57"/>
                      <a:pt x="f67" y="f73"/>
                    </a:cubicBezTo>
                    <a:cubicBezTo>
                      <a:pt x="f67" y="f61"/>
                      <a:pt x="f67" y="f73"/>
                      <a:pt x="f70" y="f73"/>
                    </a:cubicBezTo>
                    <a:cubicBezTo>
                      <a:pt x="f74" y="f73"/>
                      <a:pt x="f74" y="f75"/>
                      <a:pt x="f76" y="f63"/>
                    </a:cubicBezTo>
                    <a:cubicBezTo>
                      <a:pt x="f77" y="f63"/>
                      <a:pt x="f74" y="f63"/>
                      <a:pt x="f76" y="f78"/>
                    </a:cubicBezTo>
                    <a:cubicBezTo>
                      <a:pt x="f77" y="f64"/>
                      <a:pt x="f77" y="f79"/>
                      <a:pt x="f80" y="f79"/>
                    </a:cubicBezTo>
                    <a:cubicBezTo>
                      <a:pt x="f80" y="f81"/>
                      <a:pt x="f80" y="f81"/>
                      <a:pt x="f82" y="f67"/>
                    </a:cubicBezTo>
                    <a:cubicBezTo>
                      <a:pt x="f83" y="f67"/>
                      <a:pt x="f82" y="f70"/>
                      <a:pt x="f83" y="f70"/>
                    </a:cubicBezTo>
                    <a:cubicBezTo>
                      <a:pt x="f84" y="f70"/>
                      <a:pt x="f85" y="f74"/>
                      <a:pt x="f85" y="f77"/>
                    </a:cubicBezTo>
                    <a:cubicBezTo>
                      <a:pt x="f84" y="f82"/>
                      <a:pt x="f86" y="f77"/>
                      <a:pt x="f86" y="f83"/>
                    </a:cubicBezTo>
                    <a:cubicBezTo>
                      <a:pt x="f86" y="f85"/>
                      <a:pt x="f5" y="f85"/>
                      <a:pt x="f86" y="f85"/>
                    </a:cubicBezTo>
                    <a:cubicBezTo>
                      <a:pt x="f84" y="f84"/>
                      <a:pt x="f86" y="f86"/>
                      <a:pt x="f85" y="f5"/>
                    </a:cubicBezTo>
                    <a:cubicBezTo>
                      <a:pt x="f87" y="f86"/>
                      <a:pt x="f83" y="f86"/>
                      <a:pt x="f83" y="f85"/>
                    </a:cubicBezTo>
                    <a:cubicBezTo>
                      <a:pt x="f82" y="f82"/>
                      <a:pt x="f74" y="f83"/>
                      <a:pt x="f69" y="f87"/>
                    </a:cubicBezTo>
                    <a:cubicBezTo>
                      <a:pt x="f69" y="f87"/>
                      <a:pt x="f70" y="f87"/>
                      <a:pt x="f65" y="f84"/>
                    </a:cubicBezTo>
                    <a:cubicBezTo>
                      <a:pt x="f79" y="f86"/>
                      <a:pt x="f79" y="f86"/>
                      <a:pt x="f79" y="f85"/>
                    </a:cubicBezTo>
                    <a:cubicBezTo>
                      <a:pt x="f64" y="f85"/>
                      <a:pt x="f63" y="f84"/>
                      <a:pt x="f64" y="f87"/>
                    </a:cubicBezTo>
                    <a:cubicBezTo>
                      <a:pt x="f63" y="f87"/>
                      <a:pt x="f78" y="f82"/>
                      <a:pt x="f79" y="f80"/>
                    </a:cubicBezTo>
                    <a:cubicBezTo>
                      <a:pt x="f75" y="f76"/>
                      <a:pt x="f75" y="f74"/>
                      <a:pt x="f73" y="f76"/>
                    </a:cubicBezTo>
                    <a:cubicBezTo>
                      <a:pt x="f60" y="f70"/>
                      <a:pt x="f72" y="f67"/>
                      <a:pt x="f88" y="f65"/>
                    </a:cubicBezTo>
                    <a:cubicBezTo>
                      <a:pt x="f53" y="f70"/>
                      <a:pt x="f54" y="f81"/>
                      <a:pt x="f71" y="f64"/>
                    </a:cubicBezTo>
                    <a:cubicBezTo>
                      <a:pt x="f66" y="f63"/>
                      <a:pt x="f68" y="f79"/>
                      <a:pt x="f43" y="f64"/>
                    </a:cubicBezTo>
                    <a:cubicBezTo>
                      <a:pt x="f41" y="f78"/>
                      <a:pt x="f40" y="f79"/>
                      <a:pt x="f39" y="f79"/>
                    </a:cubicBezTo>
                    <a:cubicBezTo>
                      <a:pt x="f89" y="f79"/>
                      <a:pt x="f37" y="f79"/>
                      <a:pt x="f89" y="f79"/>
                    </a:cubicBezTo>
                    <a:cubicBezTo>
                      <a:pt x="f39" y="f79"/>
                      <a:pt x="f40" y="f64"/>
                      <a:pt x="f89" y="f64"/>
                    </a:cubicBezTo>
                    <a:cubicBezTo>
                      <a:pt x="f35" y="f79"/>
                      <a:pt x="f37" y="f67"/>
                      <a:pt x="f37" y="f70"/>
                    </a:cubicBezTo>
                    <a:cubicBezTo>
                      <a:pt x="f37" y="f67"/>
                      <a:pt x="f36" y="f70"/>
                      <a:pt x="f35" y="f70"/>
                    </a:cubicBezTo>
                    <a:cubicBezTo>
                      <a:pt x="f33" y="f70"/>
                      <a:pt x="f35" y="f76"/>
                      <a:pt x="f33" y="f77"/>
                    </a:cubicBezTo>
                    <a:cubicBezTo>
                      <a:pt x="f32" y="f82"/>
                      <a:pt x="f30" y="f77"/>
                      <a:pt x="f49" y="f80"/>
                    </a:cubicBezTo>
                    <a:cubicBezTo>
                      <a:pt x="f49" y="f82"/>
                      <a:pt x="f47" y="f80"/>
                      <a:pt x="f47" y="f77"/>
                    </a:cubicBezTo>
                    <a:cubicBezTo>
                      <a:pt x="f26" y="f74"/>
                      <a:pt x="f22" y="f74"/>
                      <a:pt x="f38" y="f65"/>
                    </a:cubicBezTo>
                    <a:cubicBezTo>
                      <a:pt x="f17" y="f79"/>
                      <a:pt x="f34" y="f67"/>
                      <a:pt x="f23" y="f81"/>
                    </a:cubicBezTo>
                    <a:cubicBezTo>
                      <a:pt x="f21" y="f79"/>
                      <a:pt x="f15" y="f78"/>
                      <a:pt x="f21" y="f78"/>
                    </a:cubicBezTo>
                    <a:cubicBezTo>
                      <a:pt x="f21" y="f63"/>
                      <a:pt x="f21" y="f75"/>
                      <a:pt x="f28" y="f73"/>
                    </a:cubicBezTo>
                    <a:cubicBezTo>
                      <a:pt x="f28" y="f60"/>
                      <a:pt x="f13" y="f73"/>
                      <a:pt x="f28" y="f57"/>
                    </a:cubicBezTo>
                    <a:cubicBezTo>
                      <a:pt x="f28" y="f88"/>
                      <a:pt x="f90" y="f56"/>
                      <a:pt x="f13" y="f55"/>
                    </a:cubicBezTo>
                    <a:cubicBezTo>
                      <a:pt x="f21" y="f50"/>
                      <a:pt x="f14" y="f52"/>
                      <a:pt x="f28" y="f71"/>
                    </a:cubicBezTo>
                    <a:cubicBezTo>
                      <a:pt x="f13" y="f91"/>
                      <a:pt x="f21" y="f46"/>
                      <a:pt x="f13" y="f66"/>
                    </a:cubicBezTo>
                    <a:cubicBezTo>
                      <a:pt x="f92" y="f40"/>
                      <a:pt x="f21" y="f36"/>
                      <a:pt x="f92" y="f37"/>
                    </a:cubicBezTo>
                    <a:cubicBezTo>
                      <a:pt x="f93" y="f89"/>
                      <a:pt x="f10" y="f33"/>
                      <a:pt x="f12" y="f29"/>
                    </a:cubicBezTo>
                    <a:cubicBezTo>
                      <a:pt x="f8" y="f42"/>
                      <a:pt x="f7" y="f94"/>
                      <a:pt x="f8" y="f94"/>
                    </a:cubicBezTo>
                    <a:cubicBezTo>
                      <a:pt x="f95" y="f94"/>
                      <a:pt x="f96" y="f42"/>
                      <a:pt x="f97" y="f98"/>
                    </a:cubicBezTo>
                    <a:cubicBezTo>
                      <a:pt x="f99" y="f17"/>
                      <a:pt x="f97" y="f17"/>
                      <a:pt x="f100" y="f19"/>
                    </a:cubicBezTo>
                    <a:cubicBezTo>
                      <a:pt x="f6" y="f19"/>
                      <a:pt x="f100" y="f34"/>
                      <a:pt x="f100" y="f16"/>
                    </a:cubicBezTo>
                    <a:cubicBezTo>
                      <a:pt x="f6" y="f23"/>
                      <a:pt x="f99" y="f23"/>
                      <a:pt x="f99" y="f15"/>
                    </a:cubicBezTo>
                    <a:cubicBezTo>
                      <a:pt x="f99" y="f14"/>
                      <a:pt x="f96" y="f23"/>
                      <a:pt x="f95" y="f14"/>
                    </a:cubicBezTo>
                    <a:cubicBezTo>
                      <a:pt x="f97" y="f28"/>
                      <a:pt x="f8" y="f13"/>
                      <a:pt x="f101" y="f18"/>
                    </a:cubicBezTo>
                    <a:cubicBezTo>
                      <a:pt x="f96" y="f11"/>
                      <a:pt x="f96" y="f10"/>
                      <a:pt x="f101" y="f9"/>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97" name="Freeform 202">
                <a:extLst>
                  <a:ext uri="{FF2B5EF4-FFF2-40B4-BE49-F238E27FC236}">
                    <a16:creationId xmlns:a16="http://schemas.microsoft.com/office/drawing/2014/main" id="{16F73704-91EC-106E-A201-F8468B0D0C87}"/>
                  </a:ext>
                </a:extLst>
              </p:cNvPr>
              <p:cNvSpPr/>
              <p:nvPr/>
            </p:nvSpPr>
            <p:spPr>
              <a:xfrm>
                <a:off x="7856789" y="3295680"/>
                <a:ext cx="31629" cy="18699"/>
              </a:xfrm>
              <a:custGeom>
                <a:avLst/>
                <a:gdLst>
                  <a:gd name="f0" fmla="val 10800000"/>
                  <a:gd name="f1" fmla="val 5400000"/>
                  <a:gd name="f2" fmla="val 180"/>
                  <a:gd name="f3" fmla="val w"/>
                  <a:gd name="f4" fmla="val h"/>
                  <a:gd name="f5" fmla="val 0"/>
                  <a:gd name="f6" fmla="val 6"/>
                  <a:gd name="f7" fmla="val 4"/>
                  <a:gd name="f8" fmla="val 1"/>
                  <a:gd name="f9" fmla="val 5"/>
                  <a:gd name="f10" fmla="val 3"/>
                  <a:gd name="f11" fmla="val 2"/>
                  <a:gd name="f12" fmla="+- 0 0 -90"/>
                  <a:gd name="f13" fmla="*/ f3 1 6"/>
                  <a:gd name="f14" fmla="*/ f4 1 4"/>
                  <a:gd name="f15" fmla="+- f7 0 f5"/>
                  <a:gd name="f16" fmla="+- f6 0 f5"/>
                  <a:gd name="f17" fmla="*/ f12 f0 1"/>
                  <a:gd name="f18" fmla="*/ f15 1 4"/>
                  <a:gd name="f19" fmla="*/ f16 1 6"/>
                  <a:gd name="f20" fmla="*/ f17 1 f2"/>
                  <a:gd name="f21" fmla="*/ 0 1 f19"/>
                  <a:gd name="f22" fmla="*/ 0 1 f18"/>
                  <a:gd name="f23" fmla="*/ 6 1 f19"/>
                  <a:gd name="f24" fmla="*/ 2 1 f18"/>
                  <a:gd name="f25" fmla="*/ f6 1 f19"/>
                  <a:gd name="f26" fmla="*/ f7 1 f18"/>
                  <a:gd name="f27" fmla="+- f20 0 f1"/>
                  <a:gd name="f28" fmla="*/ f21 f13 1"/>
                  <a:gd name="f29" fmla="*/ f25 f13 1"/>
                  <a:gd name="f30" fmla="*/ f26 f14 1"/>
                  <a:gd name="f31" fmla="*/ f22 f14 1"/>
                  <a:gd name="f32" fmla="*/ f23 f13 1"/>
                  <a:gd name="f33" fmla="*/ f24 f14 1"/>
                </a:gdLst>
                <a:ahLst/>
                <a:cxnLst>
                  <a:cxn ang="3cd4">
                    <a:pos x="hc" y="t"/>
                  </a:cxn>
                  <a:cxn ang="0">
                    <a:pos x="r" y="vc"/>
                  </a:cxn>
                  <a:cxn ang="cd4">
                    <a:pos x="hc" y="b"/>
                  </a:cxn>
                  <a:cxn ang="cd2">
                    <a:pos x="l" y="vc"/>
                  </a:cxn>
                  <a:cxn ang="f27">
                    <a:pos x="f28" y="f31"/>
                  </a:cxn>
                  <a:cxn ang="f27">
                    <a:pos x="f32" y="f33"/>
                  </a:cxn>
                  <a:cxn ang="f27">
                    <a:pos x="f28" y="f31"/>
                  </a:cxn>
                </a:cxnLst>
                <a:rect l="f28" t="f31" r="f29" b="f30"/>
                <a:pathLst>
                  <a:path w="6" h="4">
                    <a:moveTo>
                      <a:pt x="f5" y="f5"/>
                    </a:moveTo>
                    <a:cubicBezTo>
                      <a:pt x="f8" y="f7"/>
                      <a:pt x="f9" y="f10"/>
                      <a:pt x="f6" y="f11"/>
                    </a:cubicBezTo>
                    <a:cubicBezTo>
                      <a:pt x="f7" y="f5"/>
                      <a:pt x="f10" y="f5"/>
                      <a:pt x="f5"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98" name="Freeform 203">
                <a:extLst>
                  <a:ext uri="{FF2B5EF4-FFF2-40B4-BE49-F238E27FC236}">
                    <a16:creationId xmlns:a16="http://schemas.microsoft.com/office/drawing/2014/main" id="{3BAD7B2C-5FB2-3660-5236-60BA1F385BED}"/>
                  </a:ext>
                </a:extLst>
              </p:cNvPr>
              <p:cNvSpPr/>
              <p:nvPr/>
            </p:nvSpPr>
            <p:spPr>
              <a:xfrm>
                <a:off x="7802566" y="3245818"/>
                <a:ext cx="97155" cy="58164"/>
              </a:xfrm>
              <a:custGeom>
                <a:avLst/>
                <a:gdLst>
                  <a:gd name="f0" fmla="val 10800000"/>
                  <a:gd name="f1" fmla="val 5400000"/>
                  <a:gd name="f2" fmla="val 180"/>
                  <a:gd name="f3" fmla="val w"/>
                  <a:gd name="f4" fmla="val h"/>
                  <a:gd name="f5" fmla="val 0"/>
                  <a:gd name="f6" fmla="val 18"/>
                  <a:gd name="f7" fmla="val 12"/>
                  <a:gd name="f8" fmla="val 8"/>
                  <a:gd name="f9" fmla="val 9"/>
                  <a:gd name="f10" fmla="val 1"/>
                  <a:gd name="f11" fmla="val 10"/>
                  <a:gd name="f12" fmla="val 2"/>
                  <a:gd name="f13" fmla="val 11"/>
                  <a:gd name="f14" fmla="val 3"/>
                  <a:gd name="f15" fmla="val 4"/>
                  <a:gd name="f16" fmla="val 6"/>
                  <a:gd name="f17" fmla="val 13"/>
                  <a:gd name="f18" fmla="val 5"/>
                  <a:gd name="f19" fmla="val 7"/>
                  <a:gd name="f20" fmla="val 17"/>
                  <a:gd name="f21" fmla="val 16"/>
                  <a:gd name="f22" fmla="val 14"/>
                  <a:gd name="f23" fmla="+- 0 0 -90"/>
                  <a:gd name="f24" fmla="*/ f3 1 18"/>
                  <a:gd name="f25" fmla="*/ f4 1 12"/>
                  <a:gd name="f26" fmla="+- f7 0 f5"/>
                  <a:gd name="f27" fmla="+- f6 0 f5"/>
                  <a:gd name="f28" fmla="*/ f23 f0 1"/>
                  <a:gd name="f29" fmla="*/ f27 1 18"/>
                  <a:gd name="f30" fmla="*/ f26 1 12"/>
                  <a:gd name="f31" fmla="*/ f28 1 f2"/>
                  <a:gd name="f32" fmla="*/ 8 1 f29"/>
                  <a:gd name="f33" fmla="*/ 0 1 f30"/>
                  <a:gd name="f34" fmla="*/ 10 1 f29"/>
                  <a:gd name="f35" fmla="*/ 2 1 f30"/>
                  <a:gd name="f36" fmla="*/ 11 1 f29"/>
                  <a:gd name="f37" fmla="*/ 4 1 f30"/>
                  <a:gd name="f38" fmla="*/ 13 1 f29"/>
                  <a:gd name="f39" fmla="*/ 7 1 f30"/>
                  <a:gd name="f40" fmla="*/ 18 1 f29"/>
                  <a:gd name="f41" fmla="*/ 11 1 f30"/>
                  <a:gd name="f42" fmla="*/ 16 1 f29"/>
                  <a:gd name="f43" fmla="*/ 12 1 f30"/>
                  <a:gd name="f44" fmla="*/ 10 1 f30"/>
                  <a:gd name="f45" fmla="*/ 7 1 f29"/>
                  <a:gd name="f46" fmla="*/ 8 1 f30"/>
                  <a:gd name="f47" fmla="*/ 4 1 f29"/>
                  <a:gd name="f48" fmla="*/ 6 1 f30"/>
                  <a:gd name="f49" fmla="*/ 1 1 f29"/>
                  <a:gd name="f50" fmla="*/ 1 1 f30"/>
                  <a:gd name="f51" fmla="*/ 0 1 f29"/>
                  <a:gd name="f52" fmla="*/ f6 1 f29"/>
                  <a:gd name="f53" fmla="*/ f7 1 f30"/>
                  <a:gd name="f54" fmla="+- f31 0 f1"/>
                  <a:gd name="f55" fmla="*/ f51 f24 1"/>
                  <a:gd name="f56" fmla="*/ f52 f24 1"/>
                  <a:gd name="f57" fmla="*/ f53 f25 1"/>
                  <a:gd name="f58" fmla="*/ f33 f25 1"/>
                  <a:gd name="f59" fmla="*/ f32 f24 1"/>
                  <a:gd name="f60" fmla="*/ f34 f24 1"/>
                  <a:gd name="f61" fmla="*/ f35 f25 1"/>
                  <a:gd name="f62" fmla="*/ f36 f24 1"/>
                  <a:gd name="f63" fmla="*/ f37 f25 1"/>
                  <a:gd name="f64" fmla="*/ f38 f24 1"/>
                  <a:gd name="f65" fmla="*/ f39 f25 1"/>
                  <a:gd name="f66" fmla="*/ f40 f24 1"/>
                  <a:gd name="f67" fmla="*/ f41 f25 1"/>
                  <a:gd name="f68" fmla="*/ f42 f24 1"/>
                  <a:gd name="f69" fmla="*/ f43 f25 1"/>
                  <a:gd name="f70" fmla="*/ f44 f25 1"/>
                  <a:gd name="f71" fmla="*/ f45 f24 1"/>
                  <a:gd name="f72" fmla="*/ f46 f25 1"/>
                  <a:gd name="f73" fmla="*/ f47 f24 1"/>
                  <a:gd name="f74" fmla="*/ f48 f25 1"/>
                  <a:gd name="f75" fmla="*/ f49 f24 1"/>
                  <a:gd name="f76" fmla="*/ f50 f25 1"/>
                </a:gdLst>
                <a:ahLst/>
                <a:cxnLst>
                  <a:cxn ang="3cd4">
                    <a:pos x="hc" y="t"/>
                  </a:cxn>
                  <a:cxn ang="0">
                    <a:pos x="r" y="vc"/>
                  </a:cxn>
                  <a:cxn ang="cd4">
                    <a:pos x="hc" y="b"/>
                  </a:cxn>
                  <a:cxn ang="cd2">
                    <a:pos x="l" y="vc"/>
                  </a:cxn>
                  <a:cxn ang="f54">
                    <a:pos x="f59" y="f58"/>
                  </a:cxn>
                  <a:cxn ang="f54">
                    <a:pos x="f60" y="f61"/>
                  </a:cxn>
                  <a:cxn ang="f54">
                    <a:pos x="f62" y="f63"/>
                  </a:cxn>
                  <a:cxn ang="f54">
                    <a:pos x="f64" y="f65"/>
                  </a:cxn>
                  <a:cxn ang="f54">
                    <a:pos x="f66" y="f67"/>
                  </a:cxn>
                  <a:cxn ang="f54">
                    <a:pos x="f68" y="f69"/>
                  </a:cxn>
                  <a:cxn ang="f54">
                    <a:pos x="f60" y="f70"/>
                  </a:cxn>
                  <a:cxn ang="f54">
                    <a:pos x="f71" y="f72"/>
                  </a:cxn>
                  <a:cxn ang="f54">
                    <a:pos x="f73" y="f74"/>
                  </a:cxn>
                  <a:cxn ang="f54">
                    <a:pos x="f75" y="f76"/>
                  </a:cxn>
                  <a:cxn ang="f54">
                    <a:pos x="f59" y="f58"/>
                  </a:cxn>
                </a:cxnLst>
                <a:rect l="f55" t="f58" r="f56" b="f57"/>
                <a:pathLst>
                  <a:path w="18" h="12">
                    <a:moveTo>
                      <a:pt x="f8" y="f5"/>
                    </a:moveTo>
                    <a:cubicBezTo>
                      <a:pt x="f9" y="f10"/>
                      <a:pt x="f9" y="f10"/>
                      <a:pt x="f11" y="f12"/>
                    </a:cubicBezTo>
                    <a:cubicBezTo>
                      <a:pt x="f13" y="f14"/>
                      <a:pt x="f13" y="f12"/>
                      <a:pt x="f13" y="f15"/>
                    </a:cubicBezTo>
                    <a:cubicBezTo>
                      <a:pt x="f13" y="f16"/>
                      <a:pt x="f17" y="f18"/>
                      <a:pt x="f17" y="f19"/>
                    </a:cubicBezTo>
                    <a:cubicBezTo>
                      <a:pt x="f17" y="f11"/>
                      <a:pt x="f6" y="f9"/>
                      <a:pt x="f6" y="f13"/>
                    </a:cubicBezTo>
                    <a:cubicBezTo>
                      <a:pt x="f20" y="f7"/>
                      <a:pt x="f21" y="f7"/>
                      <a:pt x="f21" y="f7"/>
                    </a:cubicBezTo>
                    <a:cubicBezTo>
                      <a:pt x="f22" y="f11"/>
                      <a:pt x="f17" y="f11"/>
                      <a:pt x="f11" y="f11"/>
                    </a:cubicBezTo>
                    <a:cubicBezTo>
                      <a:pt x="f11" y="f9"/>
                      <a:pt x="f9" y="f9"/>
                      <a:pt x="f19" y="f8"/>
                    </a:cubicBezTo>
                    <a:cubicBezTo>
                      <a:pt x="f18" y="f19"/>
                      <a:pt x="f8" y="f16"/>
                      <a:pt x="f15" y="f16"/>
                    </a:cubicBezTo>
                    <a:cubicBezTo>
                      <a:pt x="f5" y="f18"/>
                      <a:pt x="f15" y="f14"/>
                      <a:pt x="f10" y="f10"/>
                    </a:cubicBezTo>
                    <a:cubicBezTo>
                      <a:pt x="f18" y="f10"/>
                      <a:pt x="f16" y="f10"/>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199" name="Kuwait">
                <a:extLst>
                  <a:ext uri="{FF2B5EF4-FFF2-40B4-BE49-F238E27FC236}">
                    <a16:creationId xmlns:a16="http://schemas.microsoft.com/office/drawing/2014/main" id="{59BCCB3E-6390-F3E0-DB88-48E4BB3B4AFC}"/>
                  </a:ext>
                </a:extLst>
              </p:cNvPr>
              <p:cNvSpPr/>
              <p:nvPr/>
            </p:nvSpPr>
            <p:spPr>
              <a:xfrm>
                <a:off x="7931350" y="3555360"/>
                <a:ext cx="51965" cy="49862"/>
              </a:xfrm>
              <a:custGeom>
                <a:avLst/>
                <a:gdLst>
                  <a:gd name="f0" fmla="val 10800000"/>
                  <a:gd name="f1" fmla="val 5400000"/>
                  <a:gd name="f2" fmla="val 180"/>
                  <a:gd name="f3" fmla="val w"/>
                  <a:gd name="f4" fmla="val h"/>
                  <a:gd name="f5" fmla="val 0"/>
                  <a:gd name="f6" fmla="val 10"/>
                  <a:gd name="f7" fmla="val 6"/>
                  <a:gd name="f8" fmla="val 5"/>
                  <a:gd name="f9" fmla="val 4"/>
                  <a:gd name="f10" fmla="val 2"/>
                  <a:gd name="f11" fmla="val 7"/>
                  <a:gd name="f12" fmla="val 3"/>
                  <a:gd name="f13" fmla="val 8"/>
                  <a:gd name="f14" fmla="val 9"/>
                  <a:gd name="f15" fmla="+- 0 0 -90"/>
                  <a:gd name="f16" fmla="*/ f3 1 10"/>
                  <a:gd name="f17" fmla="*/ f4 1 10"/>
                  <a:gd name="f18" fmla="+- f6 0 f5"/>
                  <a:gd name="f19" fmla="*/ f15 f0 1"/>
                  <a:gd name="f20" fmla="*/ f18 1 10"/>
                  <a:gd name="f21" fmla="*/ f19 1 f2"/>
                  <a:gd name="f22" fmla="*/ 0 1 f20"/>
                  <a:gd name="f23" fmla="*/ 6 1 f20"/>
                  <a:gd name="f24" fmla="*/ 7 1 f20"/>
                  <a:gd name="f25" fmla="*/ 2 1 f20"/>
                  <a:gd name="f26" fmla="*/ 9 1 f20"/>
                  <a:gd name="f27" fmla="*/ 5 1 f20"/>
                  <a:gd name="f28" fmla="*/ 8 1 f20"/>
                  <a:gd name="f29" fmla="*/ f6 1 f20"/>
                  <a:gd name="f30" fmla="+- f21 0 f1"/>
                  <a:gd name="f31" fmla="*/ f22 f16 1"/>
                  <a:gd name="f32" fmla="*/ f29 f16 1"/>
                  <a:gd name="f33" fmla="*/ f29 f17 1"/>
                  <a:gd name="f34" fmla="*/ f22 f17 1"/>
                  <a:gd name="f35" fmla="*/ f23 f17 1"/>
                  <a:gd name="f36" fmla="*/ f24 f16 1"/>
                  <a:gd name="f37" fmla="*/ f25 f17 1"/>
                  <a:gd name="f38" fmla="*/ f26 f16 1"/>
                  <a:gd name="f39" fmla="*/ f27 f17 1"/>
                  <a:gd name="f40" fmla="*/ f28 f17 1"/>
                </a:gdLst>
                <a:ahLst/>
                <a:cxnLst>
                  <a:cxn ang="3cd4">
                    <a:pos x="hc" y="t"/>
                  </a:cxn>
                  <a:cxn ang="0">
                    <a:pos x="r" y="vc"/>
                  </a:cxn>
                  <a:cxn ang="cd4">
                    <a:pos x="hc" y="b"/>
                  </a:cxn>
                  <a:cxn ang="cd2">
                    <a:pos x="l" y="vc"/>
                  </a:cxn>
                  <a:cxn ang="f30">
                    <a:pos x="f31" y="f35"/>
                  </a:cxn>
                  <a:cxn ang="f30">
                    <a:pos x="f36" y="f37"/>
                  </a:cxn>
                  <a:cxn ang="f30">
                    <a:pos x="f38" y="f39"/>
                  </a:cxn>
                  <a:cxn ang="f30">
                    <a:pos x="f36" y="f40"/>
                  </a:cxn>
                  <a:cxn ang="f30">
                    <a:pos x="f31" y="f35"/>
                  </a:cxn>
                </a:cxnLst>
                <a:rect l="f31" t="f34" r="f32" b="f33"/>
                <a:pathLst>
                  <a:path w="10" h="10">
                    <a:moveTo>
                      <a:pt x="f5" y="f7"/>
                    </a:moveTo>
                    <a:cubicBezTo>
                      <a:pt x="f8" y="f9"/>
                      <a:pt x="f10" y="f5"/>
                      <a:pt x="f11" y="f10"/>
                    </a:cubicBezTo>
                    <a:cubicBezTo>
                      <a:pt x="f6" y="f12"/>
                      <a:pt x="f13" y="f9"/>
                      <a:pt x="f14" y="f8"/>
                    </a:cubicBezTo>
                    <a:cubicBezTo>
                      <a:pt x="f6" y="f8"/>
                      <a:pt x="f7" y="f8"/>
                      <a:pt x="f11" y="f13"/>
                    </a:cubicBezTo>
                    <a:cubicBezTo>
                      <a:pt x="f10" y="f6"/>
                      <a:pt x="f7" y="f7"/>
                      <a:pt x="f5"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200" name="Baku">
                <a:extLst>
                  <a:ext uri="{FF2B5EF4-FFF2-40B4-BE49-F238E27FC236}">
                    <a16:creationId xmlns:a16="http://schemas.microsoft.com/office/drawing/2014/main" id="{551CDC15-BD7C-CD1D-E188-BAFF93BCF954}"/>
                  </a:ext>
                </a:extLst>
              </p:cNvPr>
              <p:cNvSpPr/>
              <p:nvPr/>
            </p:nvSpPr>
            <p:spPr>
              <a:xfrm>
                <a:off x="7845497" y="3231279"/>
                <a:ext cx="122008" cy="103875"/>
              </a:xfrm>
              <a:custGeom>
                <a:avLst/>
                <a:gdLst>
                  <a:gd name="f0" fmla="val 10800000"/>
                  <a:gd name="f1" fmla="val 5400000"/>
                  <a:gd name="f2" fmla="val 180"/>
                  <a:gd name="f3" fmla="val w"/>
                  <a:gd name="f4" fmla="val h"/>
                  <a:gd name="f5" fmla="val 0"/>
                  <a:gd name="f6" fmla="val 23"/>
                  <a:gd name="f7" fmla="val 21"/>
                  <a:gd name="f8" fmla="val 10"/>
                  <a:gd name="f9" fmla="val 14"/>
                  <a:gd name="f10" fmla="val 13"/>
                  <a:gd name="f11" fmla="val 12"/>
                  <a:gd name="f12" fmla="val 16"/>
                  <a:gd name="f13" fmla="val 15"/>
                  <a:gd name="f14" fmla="val 17"/>
                  <a:gd name="f15" fmla="val 18"/>
                  <a:gd name="f16" fmla="val 20"/>
                  <a:gd name="f17" fmla="val 19"/>
                  <a:gd name="f18" fmla="val 9"/>
                  <a:gd name="f19" fmla="val 22"/>
                  <a:gd name="f20" fmla="val 7"/>
                  <a:gd name="f21" fmla="val 8"/>
                  <a:gd name="f22" fmla="val 6"/>
                  <a:gd name="f23" fmla="val 4"/>
                  <a:gd name="f24" fmla="val 2"/>
                  <a:gd name="f25" fmla="val 3"/>
                  <a:gd name="f26" fmla="val 5"/>
                  <a:gd name="f27" fmla="val 1"/>
                  <a:gd name="f28" fmla="+- 0 0 -90"/>
                  <a:gd name="f29" fmla="*/ f3 1 23"/>
                  <a:gd name="f30" fmla="*/ f4 1 21"/>
                  <a:gd name="f31" fmla="+- f7 0 f5"/>
                  <a:gd name="f32" fmla="+- f6 0 f5"/>
                  <a:gd name="f33" fmla="*/ f28 f0 1"/>
                  <a:gd name="f34" fmla="*/ f32 1 23"/>
                  <a:gd name="f35" fmla="*/ f31 1 21"/>
                  <a:gd name="f36" fmla="*/ f33 1 f2"/>
                  <a:gd name="f37" fmla="*/ 10 1 f34"/>
                  <a:gd name="f38" fmla="*/ 14 1 f35"/>
                  <a:gd name="f39" fmla="*/ 13 1 f34"/>
                  <a:gd name="f40" fmla="*/ 13 1 f35"/>
                  <a:gd name="f41" fmla="*/ 14 1 f34"/>
                  <a:gd name="f42" fmla="*/ 15 1 f35"/>
                  <a:gd name="f43" fmla="*/ 18 1 f35"/>
                  <a:gd name="f44" fmla="*/ 19 1 f34"/>
                  <a:gd name="f45" fmla="*/ 20 1 f35"/>
                  <a:gd name="f46" fmla="*/ 18 1 f34"/>
                  <a:gd name="f47" fmla="*/ 20 1 f34"/>
                  <a:gd name="f48" fmla="*/ 17 1 f35"/>
                  <a:gd name="f49" fmla="*/ 10 1 f35"/>
                  <a:gd name="f50" fmla="*/ 23 1 f34"/>
                  <a:gd name="f51" fmla="*/ 21 1 f34"/>
                  <a:gd name="f52" fmla="*/ 8 1 f35"/>
                  <a:gd name="f53" fmla="*/ 6 1 f35"/>
                  <a:gd name="f54" fmla="*/ 0 1 f35"/>
                  <a:gd name="f55" fmla="*/ 5 1 f34"/>
                  <a:gd name="f56" fmla="*/ 4 1 f35"/>
                  <a:gd name="f57" fmla="*/ 0 1 f34"/>
                  <a:gd name="f58" fmla="*/ 3 1 f35"/>
                  <a:gd name="f59" fmla="*/ 2 1 f34"/>
                  <a:gd name="f60" fmla="*/ 5 1 f35"/>
                  <a:gd name="f61" fmla="*/ 3 1 f34"/>
                  <a:gd name="f62" fmla="*/ 7 1 f35"/>
                  <a:gd name="f63" fmla="*/ f6 1 f34"/>
                  <a:gd name="f64" fmla="*/ f7 1 f35"/>
                  <a:gd name="f65" fmla="+- f36 0 f1"/>
                  <a:gd name="f66" fmla="*/ f57 f29 1"/>
                  <a:gd name="f67" fmla="*/ f63 f29 1"/>
                  <a:gd name="f68" fmla="*/ f64 f30 1"/>
                  <a:gd name="f69" fmla="*/ f54 f30 1"/>
                  <a:gd name="f70" fmla="*/ f37 f29 1"/>
                  <a:gd name="f71" fmla="*/ f38 f30 1"/>
                  <a:gd name="f72" fmla="*/ f39 f29 1"/>
                  <a:gd name="f73" fmla="*/ f40 f30 1"/>
                  <a:gd name="f74" fmla="*/ f41 f29 1"/>
                  <a:gd name="f75" fmla="*/ f42 f30 1"/>
                  <a:gd name="f76" fmla="*/ f43 f30 1"/>
                  <a:gd name="f77" fmla="*/ f44 f29 1"/>
                  <a:gd name="f78" fmla="*/ f45 f30 1"/>
                  <a:gd name="f79" fmla="*/ f46 f29 1"/>
                  <a:gd name="f80" fmla="*/ f47 f29 1"/>
                  <a:gd name="f81" fmla="*/ f48 f30 1"/>
                  <a:gd name="f82" fmla="*/ f49 f30 1"/>
                  <a:gd name="f83" fmla="*/ f50 f29 1"/>
                  <a:gd name="f84" fmla="*/ f51 f29 1"/>
                  <a:gd name="f85" fmla="*/ f52 f30 1"/>
                  <a:gd name="f86" fmla="*/ f53 f30 1"/>
                  <a:gd name="f87" fmla="*/ f55 f29 1"/>
                  <a:gd name="f88" fmla="*/ f56 f30 1"/>
                  <a:gd name="f89" fmla="*/ f58 f30 1"/>
                  <a:gd name="f90" fmla="*/ f59 f29 1"/>
                  <a:gd name="f91" fmla="*/ f60 f30 1"/>
                  <a:gd name="f92" fmla="*/ f61 f29 1"/>
                  <a:gd name="f93" fmla="*/ f62 f30 1"/>
                </a:gdLst>
                <a:ahLst/>
                <a:cxnLst>
                  <a:cxn ang="3cd4">
                    <a:pos x="hc" y="t"/>
                  </a:cxn>
                  <a:cxn ang="0">
                    <a:pos x="r" y="vc"/>
                  </a:cxn>
                  <a:cxn ang="cd4">
                    <a:pos x="hc" y="b"/>
                  </a:cxn>
                  <a:cxn ang="cd2">
                    <a:pos x="l" y="vc"/>
                  </a:cxn>
                  <a:cxn ang="f65">
                    <a:pos x="f70" y="f71"/>
                  </a:cxn>
                  <a:cxn ang="f65">
                    <a:pos x="f72" y="f73"/>
                  </a:cxn>
                  <a:cxn ang="f65">
                    <a:pos x="f74" y="f75"/>
                  </a:cxn>
                  <a:cxn ang="f65">
                    <a:pos x="f72" y="f76"/>
                  </a:cxn>
                  <a:cxn ang="f65">
                    <a:pos x="f77" y="f78"/>
                  </a:cxn>
                  <a:cxn ang="f65">
                    <a:pos x="f79" y="f75"/>
                  </a:cxn>
                  <a:cxn ang="f65">
                    <a:pos x="f80" y="f81"/>
                  </a:cxn>
                  <a:cxn ang="f65">
                    <a:pos x="f80" y="f73"/>
                  </a:cxn>
                  <a:cxn ang="f65">
                    <a:pos x="f80" y="f82"/>
                  </a:cxn>
                  <a:cxn ang="f65">
                    <a:pos x="f83" y="f82"/>
                  </a:cxn>
                  <a:cxn ang="f65">
                    <a:pos x="f84" y="f85"/>
                  </a:cxn>
                  <a:cxn ang="f65">
                    <a:pos x="f79" y="f86"/>
                  </a:cxn>
                  <a:cxn ang="f65">
                    <a:pos x="f72" y="f69"/>
                  </a:cxn>
                  <a:cxn ang="f65">
                    <a:pos x="f87" y="f69"/>
                  </a:cxn>
                  <a:cxn ang="f65">
                    <a:pos x="f87" y="f88"/>
                  </a:cxn>
                  <a:cxn ang="f65">
                    <a:pos x="f66" y="f89"/>
                  </a:cxn>
                  <a:cxn ang="f65">
                    <a:pos x="f90" y="f91"/>
                  </a:cxn>
                  <a:cxn ang="f65">
                    <a:pos x="f92" y="f93"/>
                  </a:cxn>
                  <a:cxn ang="f65">
                    <a:pos x="f87" y="f82"/>
                  </a:cxn>
                  <a:cxn ang="f65">
                    <a:pos x="f70" y="f71"/>
                  </a:cxn>
                </a:cxnLst>
                <a:rect l="f66" t="f69" r="f67" b="f68"/>
                <a:pathLst>
                  <a:path w="23" h="21">
                    <a:moveTo>
                      <a:pt x="f8" y="f9"/>
                    </a:moveTo>
                    <a:cubicBezTo>
                      <a:pt x="f10" y="f11"/>
                      <a:pt x="f10" y="f11"/>
                      <a:pt x="f10" y="f10"/>
                    </a:cubicBezTo>
                    <a:cubicBezTo>
                      <a:pt x="f9" y="f10"/>
                      <a:pt x="f12" y="f9"/>
                      <a:pt x="f9" y="f13"/>
                    </a:cubicBezTo>
                    <a:cubicBezTo>
                      <a:pt x="f12" y="f13"/>
                      <a:pt x="f13" y="f14"/>
                      <a:pt x="f10" y="f15"/>
                    </a:cubicBezTo>
                    <a:cubicBezTo>
                      <a:pt x="f14" y="f16"/>
                      <a:pt x="f14" y="f7"/>
                      <a:pt x="f17" y="f16"/>
                    </a:cubicBezTo>
                    <a:cubicBezTo>
                      <a:pt x="f15" y="f14"/>
                      <a:pt x="f15" y="f12"/>
                      <a:pt x="f15" y="f13"/>
                    </a:cubicBezTo>
                    <a:cubicBezTo>
                      <a:pt x="f17" y="f13"/>
                      <a:pt x="f17" y="f14"/>
                      <a:pt x="f16" y="f14"/>
                    </a:cubicBezTo>
                    <a:cubicBezTo>
                      <a:pt x="f7" y="f12"/>
                      <a:pt x="f17" y="f13"/>
                      <a:pt x="f16" y="f10"/>
                    </a:cubicBezTo>
                    <a:cubicBezTo>
                      <a:pt x="f7" y="f11"/>
                      <a:pt x="f17" y="f11"/>
                      <a:pt x="f16" y="f8"/>
                    </a:cubicBezTo>
                    <a:cubicBezTo>
                      <a:pt x="f7" y="f18"/>
                      <a:pt x="f19" y="f8"/>
                      <a:pt x="f6" y="f8"/>
                    </a:cubicBezTo>
                    <a:cubicBezTo>
                      <a:pt x="f6" y="f8"/>
                      <a:pt x="f7" y="f20"/>
                      <a:pt x="f7" y="f21"/>
                    </a:cubicBezTo>
                    <a:cubicBezTo>
                      <a:pt x="f16" y="f21"/>
                      <a:pt x="f16" y="f20"/>
                      <a:pt x="f15" y="f22"/>
                    </a:cubicBezTo>
                    <a:cubicBezTo>
                      <a:pt x="f12" y="f23"/>
                      <a:pt x="f13" y="f24"/>
                      <a:pt x="f10" y="f5"/>
                    </a:cubicBezTo>
                    <a:cubicBezTo>
                      <a:pt x="f8" y="f24"/>
                      <a:pt x="f18" y="f25"/>
                      <a:pt x="f26" y="f5"/>
                    </a:cubicBezTo>
                    <a:cubicBezTo>
                      <a:pt x="f26" y="f27"/>
                      <a:pt x="f22" y="f23"/>
                      <a:pt x="f26" y="f23"/>
                    </a:cubicBezTo>
                    <a:cubicBezTo>
                      <a:pt x="f23" y="f26"/>
                      <a:pt x="f25" y="f24"/>
                      <a:pt x="f5" y="f25"/>
                    </a:cubicBezTo>
                    <a:cubicBezTo>
                      <a:pt x="f27" y="f23"/>
                      <a:pt x="f27" y="f23"/>
                      <a:pt x="f24" y="f26"/>
                    </a:cubicBezTo>
                    <a:cubicBezTo>
                      <a:pt x="f25" y="f22"/>
                      <a:pt x="f25" y="f26"/>
                      <a:pt x="f25" y="f20"/>
                    </a:cubicBezTo>
                    <a:cubicBezTo>
                      <a:pt x="f25" y="f18"/>
                      <a:pt x="f26" y="f21"/>
                      <a:pt x="f26" y="f8"/>
                    </a:cubicBezTo>
                    <a:cubicBezTo>
                      <a:pt x="f26" y="f10"/>
                      <a:pt x="f8" y="f1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sp>
            <p:nvSpPr>
              <p:cNvPr id="201" name="Freeform 206">
                <a:extLst>
                  <a:ext uri="{FF2B5EF4-FFF2-40B4-BE49-F238E27FC236}">
                    <a16:creationId xmlns:a16="http://schemas.microsoft.com/office/drawing/2014/main" id="{4E4B92C1-2333-04CA-8706-0DFC5DC09D41}"/>
                  </a:ext>
                </a:extLst>
              </p:cNvPr>
              <p:cNvSpPr/>
              <p:nvPr/>
            </p:nvSpPr>
            <p:spPr>
              <a:xfrm>
                <a:off x="6587026" y="3231279"/>
                <a:ext cx="67784" cy="143341"/>
              </a:xfrm>
              <a:custGeom>
                <a:avLst/>
                <a:gdLst>
                  <a:gd name="f0" fmla="val 10800000"/>
                  <a:gd name="f1" fmla="val 5400000"/>
                  <a:gd name="f2" fmla="val 180"/>
                  <a:gd name="f3" fmla="val w"/>
                  <a:gd name="f4" fmla="val h"/>
                  <a:gd name="f5" fmla="val 0"/>
                  <a:gd name="f6" fmla="val 13"/>
                  <a:gd name="f7" fmla="val 29"/>
                  <a:gd name="f8" fmla="val 8"/>
                  <a:gd name="f9" fmla="val 28"/>
                  <a:gd name="f10" fmla="val 7"/>
                  <a:gd name="f11" fmla="val 6"/>
                  <a:gd name="f12" fmla="val 5"/>
                  <a:gd name="f13" fmla="val 4"/>
                  <a:gd name="f14" fmla="val 3"/>
                  <a:gd name="f15" fmla="val 2"/>
                  <a:gd name="f16" fmla="val 1"/>
                  <a:gd name="f17" fmla="val 27"/>
                  <a:gd name="f18" fmla="val 26"/>
                  <a:gd name="f19" fmla="val 25"/>
                  <a:gd name="f20" fmla="val 24"/>
                  <a:gd name="f21" fmla="val 23"/>
                  <a:gd name="f22" fmla="val 22"/>
                  <a:gd name="f23" fmla="val 21"/>
                  <a:gd name="f24" fmla="val 20"/>
                  <a:gd name="f25" fmla="val 19"/>
                  <a:gd name="f26" fmla="val 18"/>
                  <a:gd name="f27" fmla="val 17"/>
                  <a:gd name="f28" fmla="val 15"/>
                  <a:gd name="f29" fmla="val 16"/>
                  <a:gd name="f30" fmla="val 11"/>
                  <a:gd name="f31" fmla="val 12"/>
                  <a:gd name="f32" fmla="val 10"/>
                  <a:gd name="f33" fmla="val 9"/>
                  <a:gd name="f34" fmla="val 14"/>
                  <a:gd name="f35" fmla="+- 0 0 -90"/>
                  <a:gd name="f36" fmla="*/ f3 1 13"/>
                  <a:gd name="f37" fmla="*/ f4 1 29"/>
                  <a:gd name="f38" fmla="+- f7 0 f5"/>
                  <a:gd name="f39" fmla="+- f6 0 f5"/>
                  <a:gd name="f40" fmla="*/ f35 f0 1"/>
                  <a:gd name="f41" fmla="*/ f39 1 13"/>
                  <a:gd name="f42" fmla="*/ f38 1 29"/>
                  <a:gd name="f43" fmla="*/ f40 1 f2"/>
                  <a:gd name="f44" fmla="*/ 8 1 f41"/>
                  <a:gd name="f45" fmla="*/ 28 1 f42"/>
                  <a:gd name="f46" fmla="*/ 6 1 f41"/>
                  <a:gd name="f47" fmla="*/ 29 1 f42"/>
                  <a:gd name="f48" fmla="*/ 4 1 f41"/>
                  <a:gd name="f49" fmla="*/ 3 1 f41"/>
                  <a:gd name="f50" fmla="*/ 1 1 f41"/>
                  <a:gd name="f51" fmla="*/ 2 1 f41"/>
                  <a:gd name="f52" fmla="*/ 26 1 f42"/>
                  <a:gd name="f53" fmla="*/ 24 1 f42"/>
                  <a:gd name="f54" fmla="*/ 21 1 f42"/>
                  <a:gd name="f55" fmla="*/ 20 1 f42"/>
                  <a:gd name="f56" fmla="*/ 19 1 f42"/>
                  <a:gd name="f57" fmla="*/ 0 1 f41"/>
                  <a:gd name="f58" fmla="*/ 18 1 f42"/>
                  <a:gd name="f59" fmla="*/ 15 1 f42"/>
                  <a:gd name="f60" fmla="*/ 13 1 f42"/>
                  <a:gd name="f61" fmla="*/ 12 1 f42"/>
                  <a:gd name="f62" fmla="*/ 9 1 f42"/>
                  <a:gd name="f63" fmla="*/ 5 1 f42"/>
                  <a:gd name="f64" fmla="*/ 3 1 f42"/>
                  <a:gd name="f65" fmla="*/ 1 1 f42"/>
                  <a:gd name="f66" fmla="*/ 0 1 f42"/>
                  <a:gd name="f67" fmla="*/ 7 1 f41"/>
                  <a:gd name="f68" fmla="*/ 2 1 f42"/>
                  <a:gd name="f69" fmla="*/ 9 1 f41"/>
                  <a:gd name="f70" fmla="*/ 12 1 f41"/>
                  <a:gd name="f71" fmla="*/ 4 1 f42"/>
                  <a:gd name="f72" fmla="*/ 10 1 f41"/>
                  <a:gd name="f73" fmla="*/ 7 1 f42"/>
                  <a:gd name="f74" fmla="*/ 8 1 f42"/>
                  <a:gd name="f75" fmla="*/ 11 1 f42"/>
                  <a:gd name="f76" fmla="*/ 14 1 f42"/>
                  <a:gd name="f77" fmla="*/ 17 1 f42"/>
                  <a:gd name="f78" fmla="*/ 22 1 f42"/>
                  <a:gd name="f79" fmla="*/ 23 1 f42"/>
                  <a:gd name="f80" fmla="*/ 25 1 f42"/>
                  <a:gd name="f81" fmla="*/ f6 1 f41"/>
                  <a:gd name="f82" fmla="*/ f7 1 f42"/>
                  <a:gd name="f83" fmla="+- f43 0 f1"/>
                  <a:gd name="f84" fmla="*/ f57 f36 1"/>
                  <a:gd name="f85" fmla="*/ f81 f36 1"/>
                  <a:gd name="f86" fmla="*/ f82 f37 1"/>
                  <a:gd name="f87" fmla="*/ f66 f37 1"/>
                  <a:gd name="f88" fmla="*/ f44 f36 1"/>
                  <a:gd name="f89" fmla="*/ f45 f37 1"/>
                  <a:gd name="f90" fmla="*/ f46 f36 1"/>
                  <a:gd name="f91" fmla="*/ f47 f37 1"/>
                  <a:gd name="f92" fmla="*/ f48 f36 1"/>
                  <a:gd name="f93" fmla="*/ f49 f36 1"/>
                  <a:gd name="f94" fmla="*/ f50 f36 1"/>
                  <a:gd name="f95" fmla="*/ f51 f36 1"/>
                  <a:gd name="f96" fmla="*/ f52 f37 1"/>
                  <a:gd name="f97" fmla="*/ f53 f37 1"/>
                  <a:gd name="f98" fmla="*/ f54 f37 1"/>
                  <a:gd name="f99" fmla="*/ f55 f37 1"/>
                  <a:gd name="f100" fmla="*/ f56 f37 1"/>
                  <a:gd name="f101" fmla="*/ f58 f37 1"/>
                  <a:gd name="f102" fmla="*/ f59 f37 1"/>
                  <a:gd name="f103" fmla="*/ f60 f37 1"/>
                  <a:gd name="f104" fmla="*/ f61 f37 1"/>
                  <a:gd name="f105" fmla="*/ f62 f37 1"/>
                  <a:gd name="f106" fmla="*/ f63 f37 1"/>
                  <a:gd name="f107" fmla="*/ f64 f37 1"/>
                  <a:gd name="f108" fmla="*/ f65 f37 1"/>
                  <a:gd name="f109" fmla="*/ f67 f36 1"/>
                  <a:gd name="f110" fmla="*/ f68 f37 1"/>
                  <a:gd name="f111" fmla="*/ f69 f36 1"/>
                  <a:gd name="f112" fmla="*/ f70 f36 1"/>
                  <a:gd name="f113" fmla="*/ f71 f37 1"/>
                  <a:gd name="f114" fmla="*/ f72 f36 1"/>
                  <a:gd name="f115" fmla="*/ f73 f37 1"/>
                  <a:gd name="f116" fmla="*/ f74 f37 1"/>
                  <a:gd name="f117" fmla="*/ f75 f37 1"/>
                  <a:gd name="f118" fmla="*/ f76 f37 1"/>
                  <a:gd name="f119" fmla="*/ f77 f37 1"/>
                  <a:gd name="f120" fmla="*/ f78 f37 1"/>
                  <a:gd name="f121" fmla="*/ f79 f37 1"/>
                  <a:gd name="f122" fmla="*/ f80 f37 1"/>
                </a:gdLst>
                <a:ahLst/>
                <a:cxnLst>
                  <a:cxn ang="3cd4">
                    <a:pos x="hc" y="t"/>
                  </a:cxn>
                  <a:cxn ang="0">
                    <a:pos x="r" y="vc"/>
                  </a:cxn>
                  <a:cxn ang="cd4">
                    <a:pos x="hc" y="b"/>
                  </a:cxn>
                  <a:cxn ang="cd2">
                    <a:pos x="l" y="vc"/>
                  </a:cxn>
                  <a:cxn ang="f83">
                    <a:pos x="f88" y="f89"/>
                  </a:cxn>
                  <a:cxn ang="f83">
                    <a:pos x="f90" y="f91"/>
                  </a:cxn>
                  <a:cxn ang="f83">
                    <a:pos x="f92" y="f91"/>
                  </a:cxn>
                  <a:cxn ang="f83">
                    <a:pos x="f93" y="f89"/>
                  </a:cxn>
                  <a:cxn ang="f83">
                    <a:pos x="f94" y="f89"/>
                  </a:cxn>
                  <a:cxn ang="f83">
                    <a:pos x="f94" y="f89"/>
                  </a:cxn>
                  <a:cxn ang="f83">
                    <a:pos x="f95" y="f96"/>
                  </a:cxn>
                  <a:cxn ang="f83">
                    <a:pos x="f95" y="f97"/>
                  </a:cxn>
                  <a:cxn ang="f83">
                    <a:pos x="f95" y="f97"/>
                  </a:cxn>
                  <a:cxn ang="f83">
                    <a:pos x="f95" y="f98"/>
                  </a:cxn>
                  <a:cxn ang="f83">
                    <a:pos x="f95" y="f99"/>
                  </a:cxn>
                  <a:cxn ang="f83">
                    <a:pos x="f94" y="f99"/>
                  </a:cxn>
                  <a:cxn ang="f83">
                    <a:pos x="f94" y="f100"/>
                  </a:cxn>
                  <a:cxn ang="f83">
                    <a:pos x="f84" y="f100"/>
                  </a:cxn>
                  <a:cxn ang="f83">
                    <a:pos x="f84" y="f101"/>
                  </a:cxn>
                  <a:cxn ang="f83">
                    <a:pos x="f84" y="f102"/>
                  </a:cxn>
                  <a:cxn ang="f83">
                    <a:pos x="f94" y="f103"/>
                  </a:cxn>
                  <a:cxn ang="f83">
                    <a:pos x="f95" y="f104"/>
                  </a:cxn>
                  <a:cxn ang="f83">
                    <a:pos x="f93" y="f105"/>
                  </a:cxn>
                  <a:cxn ang="f83">
                    <a:pos x="f93" y="f106"/>
                  </a:cxn>
                  <a:cxn ang="f83">
                    <a:pos x="f92" y="f107"/>
                  </a:cxn>
                  <a:cxn ang="f83">
                    <a:pos x="f92" y="f108"/>
                  </a:cxn>
                  <a:cxn ang="f83">
                    <a:pos x="f92" y="f108"/>
                  </a:cxn>
                  <a:cxn ang="f83">
                    <a:pos x="f90" y="f87"/>
                  </a:cxn>
                  <a:cxn ang="f83">
                    <a:pos x="f109" y="f108"/>
                  </a:cxn>
                  <a:cxn ang="f83">
                    <a:pos x="f109" y="f110"/>
                  </a:cxn>
                  <a:cxn ang="f83">
                    <a:pos x="f111" y="f110"/>
                  </a:cxn>
                  <a:cxn ang="f83">
                    <a:pos x="f112" y="f110"/>
                  </a:cxn>
                  <a:cxn ang="f83">
                    <a:pos x="f112" y="f107"/>
                  </a:cxn>
                  <a:cxn ang="f83">
                    <a:pos x="f112" y="f113"/>
                  </a:cxn>
                  <a:cxn ang="f83">
                    <a:pos x="f114" y="f115"/>
                  </a:cxn>
                  <a:cxn ang="f83">
                    <a:pos x="f114" y="f116"/>
                  </a:cxn>
                  <a:cxn ang="f83">
                    <a:pos x="f114" y="f105"/>
                  </a:cxn>
                  <a:cxn ang="f83">
                    <a:pos x="f114" y="f117"/>
                  </a:cxn>
                  <a:cxn ang="f83">
                    <a:pos x="f114" y="f118"/>
                  </a:cxn>
                  <a:cxn ang="f83">
                    <a:pos x="f88" y="f118"/>
                  </a:cxn>
                  <a:cxn ang="f83">
                    <a:pos x="f111" y="f119"/>
                  </a:cxn>
                  <a:cxn ang="f83">
                    <a:pos x="f111" y="f100"/>
                  </a:cxn>
                  <a:cxn ang="f83">
                    <a:pos x="f88" y="f120"/>
                  </a:cxn>
                  <a:cxn ang="f83">
                    <a:pos x="f111" y="f121"/>
                  </a:cxn>
                  <a:cxn ang="f83">
                    <a:pos x="f88" y="f122"/>
                  </a:cxn>
                  <a:cxn ang="f83">
                    <a:pos x="f88" y="f89"/>
                  </a:cxn>
                </a:cxnLst>
                <a:rect l="f84" t="f87" r="f85" b="f86"/>
                <a:pathLst>
                  <a:path w="13" h="29">
                    <a:moveTo>
                      <a:pt x="f8" y="f9"/>
                    </a:moveTo>
                    <a:cubicBezTo>
                      <a:pt x="f10" y="f9"/>
                      <a:pt x="f10" y="f7"/>
                      <a:pt x="f11" y="f7"/>
                    </a:cubicBezTo>
                    <a:cubicBezTo>
                      <a:pt x="f12" y="f7"/>
                      <a:pt x="f12" y="f7"/>
                      <a:pt x="f13" y="f7"/>
                    </a:cubicBezTo>
                    <a:cubicBezTo>
                      <a:pt x="f14" y="f9"/>
                      <a:pt x="f14" y="f7"/>
                      <a:pt x="f14" y="f9"/>
                    </a:cubicBezTo>
                    <a:cubicBezTo>
                      <a:pt x="f15" y="f9"/>
                      <a:pt x="f15" y="f9"/>
                      <a:pt x="f16" y="f9"/>
                    </a:cubicBezTo>
                    <a:cubicBezTo>
                      <a:pt x="f16" y="f9"/>
                      <a:pt x="f5" y="f9"/>
                      <a:pt x="f16" y="f9"/>
                    </a:cubicBezTo>
                    <a:cubicBezTo>
                      <a:pt x="f15" y="f17"/>
                      <a:pt x="f16" y="f17"/>
                      <a:pt x="f15" y="f18"/>
                    </a:cubicBezTo>
                    <a:cubicBezTo>
                      <a:pt x="f15" y="f18"/>
                      <a:pt x="f15" y="f19"/>
                      <a:pt x="f15" y="f20"/>
                    </a:cubicBezTo>
                    <a:cubicBezTo>
                      <a:pt x="f15" y="f20"/>
                      <a:pt x="f15" y="f19"/>
                      <a:pt x="f15" y="f20"/>
                    </a:cubicBezTo>
                    <a:cubicBezTo>
                      <a:pt x="f15" y="f21"/>
                      <a:pt x="f14" y="f22"/>
                      <a:pt x="f15" y="f23"/>
                    </a:cubicBezTo>
                    <a:cubicBezTo>
                      <a:pt x="f15" y="f24"/>
                      <a:pt x="f15" y="f24"/>
                      <a:pt x="f15" y="f24"/>
                    </a:cubicBezTo>
                    <a:cubicBezTo>
                      <a:pt x="f15" y="f23"/>
                      <a:pt x="f5" y="f23"/>
                      <a:pt x="f16" y="f24"/>
                    </a:cubicBezTo>
                    <a:cubicBezTo>
                      <a:pt x="f16" y="f24"/>
                      <a:pt x="f16" y="f24"/>
                      <a:pt x="f16" y="f25"/>
                    </a:cubicBezTo>
                    <a:cubicBezTo>
                      <a:pt x="f16" y="f26"/>
                      <a:pt x="f16" y="f25"/>
                      <a:pt x="f5" y="f25"/>
                    </a:cubicBezTo>
                    <a:cubicBezTo>
                      <a:pt x="f5" y="f25"/>
                      <a:pt x="f5" y="f25"/>
                      <a:pt x="f5" y="f26"/>
                    </a:cubicBezTo>
                    <a:cubicBezTo>
                      <a:pt x="f5" y="f27"/>
                      <a:pt x="f5" y="f28"/>
                      <a:pt x="f5" y="f28"/>
                    </a:cubicBezTo>
                    <a:cubicBezTo>
                      <a:pt x="f16" y="f28"/>
                      <a:pt x="f5" y="f29"/>
                      <a:pt x="f16" y="f6"/>
                    </a:cubicBezTo>
                    <a:cubicBezTo>
                      <a:pt x="f15" y="f30"/>
                      <a:pt x="f16" y="f6"/>
                      <a:pt x="f15" y="f31"/>
                    </a:cubicBezTo>
                    <a:cubicBezTo>
                      <a:pt x="f15" y="f32"/>
                      <a:pt x="f15" y="f32"/>
                      <a:pt x="f14" y="f33"/>
                    </a:cubicBezTo>
                    <a:cubicBezTo>
                      <a:pt x="f14" y="f10"/>
                      <a:pt x="f14" y="f11"/>
                      <a:pt x="f14" y="f12"/>
                    </a:cubicBezTo>
                    <a:cubicBezTo>
                      <a:pt x="f13" y="f14"/>
                      <a:pt x="f14" y="f14"/>
                      <a:pt x="f13" y="f14"/>
                    </a:cubicBezTo>
                    <a:cubicBezTo>
                      <a:pt x="f13" y="f15"/>
                      <a:pt x="f14" y="f15"/>
                      <a:pt x="f13" y="f16"/>
                    </a:cubicBezTo>
                    <a:cubicBezTo>
                      <a:pt x="f13" y="f16"/>
                      <a:pt x="f13" y="f16"/>
                      <a:pt x="f13" y="f16"/>
                    </a:cubicBezTo>
                    <a:cubicBezTo>
                      <a:pt x="f13" y="f5"/>
                      <a:pt x="f12" y="f5"/>
                      <a:pt x="f11" y="f5"/>
                    </a:cubicBezTo>
                    <a:cubicBezTo>
                      <a:pt x="f10" y="f5"/>
                      <a:pt x="f10" y="f5"/>
                      <a:pt x="f10" y="f16"/>
                    </a:cubicBezTo>
                    <a:cubicBezTo>
                      <a:pt x="f11" y="f15"/>
                      <a:pt x="f10" y="f15"/>
                      <a:pt x="f10" y="f15"/>
                    </a:cubicBezTo>
                    <a:cubicBezTo>
                      <a:pt x="f8" y="f16"/>
                      <a:pt x="f33" y="f15"/>
                      <a:pt x="f33" y="f15"/>
                    </a:cubicBezTo>
                    <a:cubicBezTo>
                      <a:pt x="f32" y="f15"/>
                      <a:pt x="f30" y="f16"/>
                      <a:pt x="f31" y="f15"/>
                    </a:cubicBezTo>
                    <a:cubicBezTo>
                      <a:pt x="f31" y="f15"/>
                      <a:pt x="f31" y="f14"/>
                      <a:pt x="f31" y="f14"/>
                    </a:cubicBezTo>
                    <a:cubicBezTo>
                      <a:pt x="f6" y="f14"/>
                      <a:pt x="f6" y="f14"/>
                      <a:pt x="f31" y="f13"/>
                    </a:cubicBezTo>
                    <a:cubicBezTo>
                      <a:pt x="f30" y="f12"/>
                      <a:pt x="f30" y="f10"/>
                      <a:pt x="f32" y="f10"/>
                    </a:cubicBezTo>
                    <a:cubicBezTo>
                      <a:pt x="f33" y="f11"/>
                      <a:pt x="f32" y="f10"/>
                      <a:pt x="f32" y="f8"/>
                    </a:cubicBezTo>
                    <a:cubicBezTo>
                      <a:pt x="f32" y="f8"/>
                      <a:pt x="f30" y="f33"/>
                      <a:pt x="f32" y="f33"/>
                    </a:cubicBezTo>
                    <a:cubicBezTo>
                      <a:pt x="f32" y="f32"/>
                      <a:pt x="f30" y="f32"/>
                      <a:pt x="f32" y="f30"/>
                    </a:cubicBezTo>
                    <a:cubicBezTo>
                      <a:pt x="f32" y="f31"/>
                      <a:pt x="f30" y="f6"/>
                      <a:pt x="f32" y="f34"/>
                    </a:cubicBezTo>
                    <a:cubicBezTo>
                      <a:pt x="f33" y="f34"/>
                      <a:pt x="f10" y="f6"/>
                      <a:pt x="f8" y="f34"/>
                    </a:cubicBezTo>
                    <a:cubicBezTo>
                      <a:pt x="f8" y="f28"/>
                      <a:pt x="f33" y="f29"/>
                      <a:pt x="f33" y="f27"/>
                    </a:cubicBezTo>
                    <a:cubicBezTo>
                      <a:pt x="f33" y="f27"/>
                      <a:pt x="f33" y="f25"/>
                      <a:pt x="f33" y="f25"/>
                    </a:cubicBezTo>
                    <a:cubicBezTo>
                      <a:pt x="f33" y="f25"/>
                      <a:pt x="f8" y="f23"/>
                      <a:pt x="f8" y="f22"/>
                    </a:cubicBezTo>
                    <a:cubicBezTo>
                      <a:pt x="f33" y="f22"/>
                      <a:pt x="f32" y="f22"/>
                      <a:pt x="f33" y="f21"/>
                    </a:cubicBezTo>
                    <a:cubicBezTo>
                      <a:pt x="f33" y="f20"/>
                      <a:pt x="f8" y="f20"/>
                      <a:pt x="f8" y="f19"/>
                    </a:cubicBezTo>
                    <a:cubicBezTo>
                      <a:pt x="f10" y="f17"/>
                      <a:pt x="f10" y="f18"/>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1200" cap="none" spc="0" baseline="0">
                  <a:solidFill>
                    <a:srgbClr val="E31B23"/>
                  </a:solidFill>
                  <a:uFillTx/>
                  <a:latin typeface="LFC Sans"/>
                </a:endParaRPr>
              </a:p>
            </p:txBody>
          </p:sp>
        </p:grpSp>
        <p:sp>
          <p:nvSpPr>
            <p:cNvPr id="202" name="Spain">
              <a:extLst>
                <a:ext uri="{FF2B5EF4-FFF2-40B4-BE49-F238E27FC236}">
                  <a16:creationId xmlns:a16="http://schemas.microsoft.com/office/drawing/2014/main" id="{8EBF6BD0-3E60-65C0-DD99-9459972485AB}"/>
                </a:ext>
              </a:extLst>
            </p:cNvPr>
            <p:cNvSpPr/>
            <p:nvPr/>
          </p:nvSpPr>
          <p:spPr>
            <a:xfrm>
              <a:off x="6596070" y="3187653"/>
              <a:ext cx="282421" cy="209827"/>
            </a:xfrm>
            <a:custGeom>
              <a:avLst/>
              <a:gdLst>
                <a:gd name="f0" fmla="val 10800000"/>
                <a:gd name="f1" fmla="val 5400000"/>
                <a:gd name="f2" fmla="val 180"/>
                <a:gd name="f3" fmla="val w"/>
                <a:gd name="f4" fmla="val h"/>
                <a:gd name="f5" fmla="val 0"/>
                <a:gd name="f6" fmla="val 53"/>
                <a:gd name="f7" fmla="val 43"/>
                <a:gd name="f8" fmla="val 52"/>
                <a:gd name="f9" fmla="val 6"/>
                <a:gd name="f10" fmla="val 7"/>
                <a:gd name="f11" fmla="val 51"/>
                <a:gd name="f12" fmla="val 8"/>
                <a:gd name="f13" fmla="val 10"/>
                <a:gd name="f14" fmla="val 11"/>
                <a:gd name="f15" fmla="val 50"/>
                <a:gd name="f16" fmla="val 49"/>
                <a:gd name="f17" fmla="val 12"/>
                <a:gd name="f18" fmla="val 48"/>
                <a:gd name="f19" fmla="val 13"/>
                <a:gd name="f20" fmla="val 47"/>
                <a:gd name="f21" fmla="val 46"/>
                <a:gd name="f22" fmla="val 14"/>
                <a:gd name="f23" fmla="val 15"/>
                <a:gd name="f24" fmla="val 42"/>
                <a:gd name="f25" fmla="val 16"/>
                <a:gd name="f26" fmla="val 17"/>
                <a:gd name="f27" fmla="val 18"/>
                <a:gd name="f28" fmla="val 41"/>
                <a:gd name="f29" fmla="val 19"/>
                <a:gd name="f30" fmla="val 39"/>
                <a:gd name="f31" fmla="val 20"/>
                <a:gd name="f32" fmla="val 38"/>
                <a:gd name="f33" fmla="val 21"/>
                <a:gd name="f34" fmla="val 37"/>
                <a:gd name="f35" fmla="val 22"/>
                <a:gd name="f36" fmla="val 36"/>
                <a:gd name="f37" fmla="val 23"/>
                <a:gd name="f38" fmla="val 24"/>
                <a:gd name="f39" fmla="val 25"/>
                <a:gd name="f40" fmla="val 26"/>
                <a:gd name="f41" fmla="val 40"/>
                <a:gd name="f42" fmla="val 27"/>
                <a:gd name="f43" fmla="val 29"/>
                <a:gd name="f44" fmla="val 31"/>
                <a:gd name="f45" fmla="val 32"/>
                <a:gd name="f46" fmla="val 33"/>
                <a:gd name="f47" fmla="val 35"/>
                <a:gd name="f48" fmla="val 34"/>
                <a:gd name="f49" fmla="val 30"/>
                <a:gd name="f50" fmla="val 28"/>
                <a:gd name="f51" fmla="val 9"/>
                <a:gd name="f52" fmla="val 5"/>
                <a:gd name="f53" fmla="val 4"/>
                <a:gd name="f54" fmla="val 3"/>
                <a:gd name="f55" fmla="val 2"/>
                <a:gd name="f56" fmla="val 1"/>
                <a:gd name="f57" fmla="val 45"/>
                <a:gd name="f58" fmla="val 44"/>
                <a:gd name="f59" fmla="+- 0 0 -90"/>
                <a:gd name="f60" fmla="*/ f3 1 53"/>
                <a:gd name="f61" fmla="*/ f4 1 43"/>
                <a:gd name="f62" fmla="+- f7 0 f5"/>
                <a:gd name="f63" fmla="+- f6 0 f5"/>
                <a:gd name="f64" fmla="*/ f59 f0 1"/>
                <a:gd name="f65" fmla="*/ f63 1 53"/>
                <a:gd name="f66" fmla="*/ f62 1 43"/>
                <a:gd name="f67" fmla="*/ f64 1 f2"/>
                <a:gd name="f68" fmla="*/ 52 1 f65"/>
                <a:gd name="f69" fmla="*/ 7 1 f66"/>
                <a:gd name="f70" fmla="*/ 10 1 f66"/>
                <a:gd name="f71" fmla="*/ 49 1 f65"/>
                <a:gd name="f72" fmla="*/ 12 1 f66"/>
                <a:gd name="f73" fmla="*/ 42 1 f65"/>
                <a:gd name="f74" fmla="*/ 16 1 f66"/>
                <a:gd name="f75" fmla="*/ 41 1 f65"/>
                <a:gd name="f76" fmla="*/ 17 1 f66"/>
                <a:gd name="f77" fmla="*/ 37 1 f65"/>
                <a:gd name="f78" fmla="*/ 22 1 f66"/>
                <a:gd name="f79" fmla="*/ 39 1 f65"/>
                <a:gd name="f80" fmla="*/ 26 1 f66"/>
                <a:gd name="f81" fmla="*/ 29 1 f66"/>
                <a:gd name="f82" fmla="*/ 32 1 f66"/>
                <a:gd name="f83" fmla="*/ 36 1 f65"/>
                <a:gd name="f84" fmla="*/ 33 1 f66"/>
                <a:gd name="f85" fmla="*/ 32 1 f65"/>
                <a:gd name="f86" fmla="*/ 36 1 f66"/>
                <a:gd name="f87" fmla="*/ 29 1 f65"/>
                <a:gd name="f88" fmla="*/ 38 1 f66"/>
                <a:gd name="f89" fmla="*/ 24 1 f65"/>
                <a:gd name="f90" fmla="*/ 39 1 f66"/>
                <a:gd name="f91" fmla="*/ 19 1 f65"/>
                <a:gd name="f92" fmla="*/ 41 1 f66"/>
                <a:gd name="f93" fmla="*/ 15 1 f65"/>
                <a:gd name="f94" fmla="*/ 42 1 f66"/>
                <a:gd name="f95" fmla="*/ 14 1 f65"/>
                <a:gd name="f96" fmla="*/ 40 1 f66"/>
                <a:gd name="f97" fmla="*/ 13 1 f65"/>
                <a:gd name="f98" fmla="*/ 10 1 f65"/>
                <a:gd name="f99" fmla="*/ 37 1 f66"/>
                <a:gd name="f100" fmla="*/ 7 1 f65"/>
                <a:gd name="f101" fmla="*/ 6 1 f65"/>
                <a:gd name="f102" fmla="*/ 34 1 f66"/>
                <a:gd name="f103" fmla="*/ 31 1 f66"/>
                <a:gd name="f104" fmla="*/ 8 1 f65"/>
                <a:gd name="f105" fmla="*/ 23 1 f66"/>
                <a:gd name="f106" fmla="*/ 18 1 f66"/>
                <a:gd name="f107" fmla="*/ 11 1 f66"/>
                <a:gd name="f108" fmla="*/ 5 1 f65"/>
                <a:gd name="f109" fmla="*/ 2 1 f65"/>
                <a:gd name="f110" fmla="*/ 8 1 f66"/>
                <a:gd name="f111" fmla="*/ 1 1 f65"/>
                <a:gd name="f112" fmla="*/ 5 1 f66"/>
                <a:gd name="f113" fmla="*/ 0 1 f65"/>
                <a:gd name="f114" fmla="*/ 3 1 f66"/>
                <a:gd name="f115" fmla="*/ 4 1 f65"/>
                <a:gd name="f116" fmla="*/ 2 1 f66"/>
                <a:gd name="f117" fmla="*/ 1 1 f66"/>
                <a:gd name="f118" fmla="*/ 12 1 f65"/>
                <a:gd name="f119" fmla="*/ 22 1 f65"/>
                <a:gd name="f120" fmla="*/ 25 1 f65"/>
                <a:gd name="f121" fmla="*/ 31 1 f65"/>
                <a:gd name="f122" fmla="*/ 33 1 f65"/>
                <a:gd name="f123" fmla="*/ 38 1 f65"/>
                <a:gd name="f124" fmla="*/ 46 1 f65"/>
                <a:gd name="f125" fmla="*/ 51 1 f65"/>
                <a:gd name="f126" fmla="*/ 6 1 f66"/>
                <a:gd name="f127" fmla="*/ f6 1 f65"/>
                <a:gd name="f128" fmla="*/ 0 1 f66"/>
                <a:gd name="f129" fmla="*/ f7 1 f66"/>
                <a:gd name="f130" fmla="+- f67 0 f1"/>
                <a:gd name="f131" fmla="*/ f113 f60 1"/>
                <a:gd name="f132" fmla="*/ f127 f60 1"/>
                <a:gd name="f133" fmla="*/ f129 f61 1"/>
                <a:gd name="f134" fmla="*/ f128 f61 1"/>
                <a:gd name="f135" fmla="*/ f68 f60 1"/>
                <a:gd name="f136" fmla="*/ f69 f61 1"/>
                <a:gd name="f137" fmla="*/ f70 f61 1"/>
                <a:gd name="f138" fmla="*/ f71 f60 1"/>
                <a:gd name="f139" fmla="*/ f72 f61 1"/>
                <a:gd name="f140" fmla="*/ f73 f60 1"/>
                <a:gd name="f141" fmla="*/ f74 f61 1"/>
                <a:gd name="f142" fmla="*/ f75 f60 1"/>
                <a:gd name="f143" fmla="*/ f76 f61 1"/>
                <a:gd name="f144" fmla="*/ f77 f60 1"/>
                <a:gd name="f145" fmla="*/ f78 f61 1"/>
                <a:gd name="f146" fmla="*/ f79 f60 1"/>
                <a:gd name="f147" fmla="*/ f80 f61 1"/>
                <a:gd name="f148" fmla="*/ f81 f61 1"/>
                <a:gd name="f149" fmla="*/ f82 f61 1"/>
                <a:gd name="f150" fmla="*/ f83 f60 1"/>
                <a:gd name="f151" fmla="*/ f84 f61 1"/>
                <a:gd name="f152" fmla="*/ f85 f60 1"/>
                <a:gd name="f153" fmla="*/ f86 f61 1"/>
                <a:gd name="f154" fmla="*/ f87 f60 1"/>
                <a:gd name="f155" fmla="*/ f88 f61 1"/>
                <a:gd name="f156" fmla="*/ f89 f60 1"/>
                <a:gd name="f157" fmla="*/ f90 f61 1"/>
                <a:gd name="f158" fmla="*/ f91 f60 1"/>
                <a:gd name="f159" fmla="*/ f92 f61 1"/>
                <a:gd name="f160" fmla="*/ f93 f60 1"/>
                <a:gd name="f161" fmla="*/ f94 f61 1"/>
                <a:gd name="f162" fmla="*/ f95 f60 1"/>
                <a:gd name="f163" fmla="*/ f96 f61 1"/>
                <a:gd name="f164" fmla="*/ f97 f60 1"/>
                <a:gd name="f165" fmla="*/ f98 f60 1"/>
                <a:gd name="f166" fmla="*/ f99 f61 1"/>
                <a:gd name="f167" fmla="*/ f100 f60 1"/>
                <a:gd name="f168" fmla="*/ f101 f60 1"/>
                <a:gd name="f169" fmla="*/ f102 f61 1"/>
                <a:gd name="f170" fmla="*/ f103 f61 1"/>
                <a:gd name="f171" fmla="*/ f104 f60 1"/>
                <a:gd name="f172" fmla="*/ f105 f61 1"/>
                <a:gd name="f173" fmla="*/ f106 f61 1"/>
                <a:gd name="f174" fmla="*/ f107 f61 1"/>
                <a:gd name="f175" fmla="*/ f108 f60 1"/>
                <a:gd name="f176" fmla="*/ f109 f60 1"/>
                <a:gd name="f177" fmla="*/ f110 f61 1"/>
                <a:gd name="f178" fmla="*/ f111 f60 1"/>
                <a:gd name="f179" fmla="*/ f112 f61 1"/>
                <a:gd name="f180" fmla="*/ f114 f61 1"/>
                <a:gd name="f181" fmla="*/ f115 f60 1"/>
                <a:gd name="f182" fmla="*/ f116 f61 1"/>
                <a:gd name="f183" fmla="*/ f117 f61 1"/>
                <a:gd name="f184" fmla="*/ f118 f60 1"/>
                <a:gd name="f185" fmla="*/ f119 f60 1"/>
                <a:gd name="f186" fmla="*/ f120 f60 1"/>
                <a:gd name="f187" fmla="*/ f121 f60 1"/>
                <a:gd name="f188" fmla="*/ f122 f60 1"/>
                <a:gd name="f189" fmla="*/ f123 f60 1"/>
                <a:gd name="f190" fmla="*/ f124 f60 1"/>
                <a:gd name="f191" fmla="*/ f125 f60 1"/>
                <a:gd name="f192" fmla="*/ f126 f61 1"/>
              </a:gdLst>
              <a:ahLst/>
              <a:cxnLst>
                <a:cxn ang="3cd4">
                  <a:pos x="hc" y="t"/>
                </a:cxn>
                <a:cxn ang="0">
                  <a:pos x="r" y="vc"/>
                </a:cxn>
                <a:cxn ang="cd4">
                  <a:pos x="hc" y="b"/>
                </a:cxn>
                <a:cxn ang="cd2">
                  <a:pos x="l" y="vc"/>
                </a:cxn>
                <a:cxn ang="f130">
                  <a:pos x="f135" y="f136"/>
                </a:cxn>
                <a:cxn ang="f130">
                  <a:pos x="f135" y="f137"/>
                </a:cxn>
                <a:cxn ang="f130">
                  <a:pos x="f138" y="f139"/>
                </a:cxn>
                <a:cxn ang="f130">
                  <a:pos x="f140" y="f141"/>
                </a:cxn>
                <a:cxn ang="f130">
                  <a:pos x="f142" y="f143"/>
                </a:cxn>
                <a:cxn ang="f130">
                  <a:pos x="f144" y="f145"/>
                </a:cxn>
                <a:cxn ang="f130">
                  <a:pos x="f146" y="f147"/>
                </a:cxn>
                <a:cxn ang="f130">
                  <a:pos x="f144" y="f148"/>
                </a:cxn>
                <a:cxn ang="f130">
                  <a:pos x="f144" y="f149"/>
                </a:cxn>
                <a:cxn ang="f130">
                  <a:pos x="f150" y="f151"/>
                </a:cxn>
                <a:cxn ang="f130">
                  <a:pos x="f152" y="f153"/>
                </a:cxn>
                <a:cxn ang="f130">
                  <a:pos x="f154" y="f155"/>
                </a:cxn>
                <a:cxn ang="f130">
                  <a:pos x="f156" y="f157"/>
                </a:cxn>
                <a:cxn ang="f130">
                  <a:pos x="f158" y="f159"/>
                </a:cxn>
                <a:cxn ang="f130">
                  <a:pos x="f160" y="f161"/>
                </a:cxn>
                <a:cxn ang="f130">
                  <a:pos x="f162" y="f163"/>
                </a:cxn>
                <a:cxn ang="f130">
                  <a:pos x="f164" y="f157"/>
                </a:cxn>
                <a:cxn ang="f130">
                  <a:pos x="f165" y="f166"/>
                </a:cxn>
                <a:cxn ang="f130">
                  <a:pos x="f167" y="f166"/>
                </a:cxn>
                <a:cxn ang="f130">
                  <a:pos x="f168" y="f169"/>
                </a:cxn>
                <a:cxn ang="f130">
                  <a:pos x="f168" y="f170"/>
                </a:cxn>
                <a:cxn ang="f130">
                  <a:pos x="f167" y="f147"/>
                </a:cxn>
                <a:cxn ang="f130">
                  <a:pos x="f171" y="f172"/>
                </a:cxn>
                <a:cxn ang="f130">
                  <a:pos x="f171" y="f173"/>
                </a:cxn>
                <a:cxn ang="f130">
                  <a:pos x="f171" y="f141"/>
                </a:cxn>
                <a:cxn ang="f130">
                  <a:pos x="f165" y="f139"/>
                </a:cxn>
                <a:cxn ang="f130">
                  <a:pos x="f167" y="f174"/>
                </a:cxn>
                <a:cxn ang="f130">
                  <a:pos x="f175" y="f137"/>
                </a:cxn>
                <a:cxn ang="f130">
                  <a:pos x="f176" y="f137"/>
                </a:cxn>
                <a:cxn ang="f130">
                  <a:pos x="f176" y="f177"/>
                </a:cxn>
                <a:cxn ang="f130">
                  <a:pos x="f178" y="f179"/>
                </a:cxn>
                <a:cxn ang="f130">
                  <a:pos x="f131" y="f180"/>
                </a:cxn>
                <a:cxn ang="f130">
                  <a:pos x="f181" y="f182"/>
                </a:cxn>
                <a:cxn ang="f130">
                  <a:pos x="f181" y="f183"/>
                </a:cxn>
                <a:cxn ang="f130">
                  <a:pos x="f168" y="f183"/>
                </a:cxn>
                <a:cxn ang="f130">
                  <a:pos x="f184" y="f183"/>
                </a:cxn>
                <a:cxn ang="f130">
                  <a:pos x="f162" y="f183"/>
                </a:cxn>
                <a:cxn ang="f130">
                  <a:pos x="f185" y="f183"/>
                </a:cxn>
                <a:cxn ang="f130">
                  <a:pos x="f186" y="f183"/>
                </a:cxn>
                <a:cxn ang="f130">
                  <a:pos x="f154" y="f182"/>
                </a:cxn>
                <a:cxn ang="f130">
                  <a:pos x="f187" y="f182"/>
                </a:cxn>
                <a:cxn ang="f130">
                  <a:pos x="f188" y="f180"/>
                </a:cxn>
                <a:cxn ang="f130">
                  <a:pos x="f189" y="f179"/>
                </a:cxn>
                <a:cxn ang="f130">
                  <a:pos x="f140" y="f179"/>
                </a:cxn>
                <a:cxn ang="f130">
                  <a:pos x="f190" y="f136"/>
                </a:cxn>
                <a:cxn ang="f130">
                  <a:pos x="f191" y="f192"/>
                </a:cxn>
              </a:cxnLst>
              <a:rect l="f131" t="f134" r="f132" b="f133"/>
              <a:pathLst>
                <a:path w="53" h="43">
                  <a:moveTo>
                    <a:pt x="f8" y="f9"/>
                  </a:moveTo>
                  <a:cubicBezTo>
                    <a:pt x="f6" y="f9"/>
                    <a:pt x="f6" y="f10"/>
                    <a:pt x="f8" y="f10"/>
                  </a:cubicBezTo>
                  <a:cubicBezTo>
                    <a:pt x="f11" y="f10"/>
                    <a:pt x="f6" y="f12"/>
                    <a:pt x="f6" y="f12"/>
                  </a:cubicBezTo>
                  <a:cubicBezTo>
                    <a:pt x="f8" y="f12"/>
                    <a:pt x="f6" y="f13"/>
                    <a:pt x="f8" y="f13"/>
                  </a:cubicBezTo>
                  <a:cubicBezTo>
                    <a:pt x="f8" y="f13"/>
                    <a:pt x="f8" y="f14"/>
                    <a:pt x="f11" y="f14"/>
                  </a:cubicBezTo>
                  <a:cubicBezTo>
                    <a:pt x="f15" y="f14"/>
                    <a:pt x="f16" y="f14"/>
                    <a:pt x="f16" y="f17"/>
                  </a:cubicBezTo>
                  <a:cubicBezTo>
                    <a:pt x="f18" y="f19"/>
                    <a:pt x="f18" y="f19"/>
                    <a:pt x="f20" y="f19"/>
                  </a:cubicBezTo>
                  <a:cubicBezTo>
                    <a:pt x="f21" y="f22"/>
                    <a:pt x="f7" y="f23"/>
                    <a:pt x="f24" y="f25"/>
                  </a:cubicBezTo>
                  <a:cubicBezTo>
                    <a:pt x="f24" y="f25"/>
                    <a:pt x="f7" y="f25"/>
                    <a:pt x="f24" y="f26"/>
                  </a:cubicBezTo>
                  <a:cubicBezTo>
                    <a:pt x="f24" y="f27"/>
                    <a:pt x="f28" y="f27"/>
                    <a:pt x="f28" y="f26"/>
                  </a:cubicBezTo>
                  <a:cubicBezTo>
                    <a:pt x="f24" y="f26"/>
                    <a:pt x="f28" y="f29"/>
                    <a:pt x="f30" y="f31"/>
                  </a:cubicBezTo>
                  <a:cubicBezTo>
                    <a:pt x="f32" y="f31"/>
                    <a:pt x="f32" y="f33"/>
                    <a:pt x="f34" y="f35"/>
                  </a:cubicBezTo>
                  <a:cubicBezTo>
                    <a:pt x="f36" y="f37"/>
                    <a:pt x="f34" y="f38"/>
                    <a:pt x="f34" y="f39"/>
                  </a:cubicBezTo>
                  <a:cubicBezTo>
                    <a:pt x="f32" y="f40"/>
                    <a:pt x="f32" y="f40"/>
                    <a:pt x="f30" y="f40"/>
                  </a:cubicBezTo>
                  <a:cubicBezTo>
                    <a:pt x="f41" y="f40"/>
                    <a:pt x="f32" y="f42"/>
                    <a:pt x="f32" y="f42"/>
                  </a:cubicBezTo>
                  <a:cubicBezTo>
                    <a:pt x="f32" y="f42"/>
                    <a:pt x="f32" y="f43"/>
                    <a:pt x="f34" y="f43"/>
                  </a:cubicBezTo>
                  <a:cubicBezTo>
                    <a:pt x="f34" y="f43"/>
                    <a:pt x="f32" y="f44"/>
                    <a:pt x="f34" y="f44"/>
                  </a:cubicBezTo>
                  <a:cubicBezTo>
                    <a:pt x="f34" y="f44"/>
                    <a:pt x="f34" y="f44"/>
                    <a:pt x="f34" y="f45"/>
                  </a:cubicBezTo>
                  <a:cubicBezTo>
                    <a:pt x="f36" y="f45"/>
                    <a:pt x="f34" y="f45"/>
                    <a:pt x="f34" y="f45"/>
                  </a:cubicBezTo>
                  <a:cubicBezTo>
                    <a:pt x="f36" y="f46"/>
                    <a:pt x="f36" y="f46"/>
                    <a:pt x="f36" y="f46"/>
                  </a:cubicBezTo>
                  <a:cubicBezTo>
                    <a:pt x="f47" y="f46"/>
                    <a:pt x="f47" y="f46"/>
                    <a:pt x="f48" y="f48"/>
                  </a:cubicBezTo>
                  <a:cubicBezTo>
                    <a:pt x="f46" y="f48"/>
                    <a:pt x="f46" y="f47"/>
                    <a:pt x="f45" y="f36"/>
                  </a:cubicBezTo>
                  <a:cubicBezTo>
                    <a:pt x="f45" y="f34"/>
                    <a:pt x="f44" y="f30"/>
                    <a:pt x="f44" y="f32"/>
                  </a:cubicBezTo>
                  <a:cubicBezTo>
                    <a:pt x="f49" y="f32"/>
                    <a:pt x="f49" y="f32"/>
                    <a:pt x="f43" y="f32"/>
                  </a:cubicBezTo>
                  <a:cubicBezTo>
                    <a:pt x="f43" y="f32"/>
                    <a:pt x="f50" y="f32"/>
                    <a:pt x="f42" y="f30"/>
                  </a:cubicBezTo>
                  <a:cubicBezTo>
                    <a:pt x="f40" y="f30"/>
                    <a:pt x="f40" y="f30"/>
                    <a:pt x="f38" y="f30"/>
                  </a:cubicBezTo>
                  <a:cubicBezTo>
                    <a:pt x="f37" y="f41"/>
                    <a:pt x="f35" y="f41"/>
                    <a:pt x="f35" y="f41"/>
                  </a:cubicBezTo>
                  <a:cubicBezTo>
                    <a:pt x="f35" y="f41"/>
                    <a:pt x="f31" y="f41"/>
                    <a:pt x="f29" y="f28"/>
                  </a:cubicBezTo>
                  <a:cubicBezTo>
                    <a:pt x="f26" y="f24"/>
                    <a:pt x="f26" y="f24"/>
                    <a:pt x="f25" y="f7"/>
                  </a:cubicBezTo>
                  <a:cubicBezTo>
                    <a:pt x="f23" y="f7"/>
                    <a:pt x="f25" y="f24"/>
                    <a:pt x="f23" y="f24"/>
                  </a:cubicBezTo>
                  <a:cubicBezTo>
                    <a:pt x="f23" y="f7"/>
                    <a:pt x="f22" y="f24"/>
                    <a:pt x="f22" y="f24"/>
                  </a:cubicBezTo>
                  <a:cubicBezTo>
                    <a:pt x="f22" y="f24"/>
                    <a:pt x="f19" y="f28"/>
                    <a:pt x="f22" y="f41"/>
                  </a:cubicBezTo>
                  <a:cubicBezTo>
                    <a:pt x="f22" y="f41"/>
                    <a:pt x="f22" y="f41"/>
                    <a:pt x="f19" y="f41"/>
                  </a:cubicBezTo>
                  <a:cubicBezTo>
                    <a:pt x="f19" y="f30"/>
                    <a:pt x="f22" y="f30"/>
                    <a:pt x="f19" y="f30"/>
                  </a:cubicBezTo>
                  <a:cubicBezTo>
                    <a:pt x="f19" y="f30"/>
                    <a:pt x="f19" y="f30"/>
                    <a:pt x="f17" y="f30"/>
                  </a:cubicBezTo>
                  <a:cubicBezTo>
                    <a:pt x="f17" y="f32"/>
                    <a:pt x="f13" y="f34"/>
                    <a:pt x="f13" y="f34"/>
                  </a:cubicBezTo>
                  <a:cubicBezTo>
                    <a:pt x="f13" y="f32"/>
                    <a:pt x="f13" y="f34"/>
                    <a:pt x="f13" y="f34"/>
                  </a:cubicBezTo>
                  <a:cubicBezTo>
                    <a:pt x="f51" y="f34"/>
                    <a:pt x="f12" y="f34"/>
                    <a:pt x="f10" y="f34"/>
                  </a:cubicBezTo>
                  <a:cubicBezTo>
                    <a:pt x="f9" y="f34"/>
                    <a:pt x="f9" y="f34"/>
                    <a:pt x="f9" y="f34"/>
                  </a:cubicBezTo>
                  <a:cubicBezTo>
                    <a:pt x="f52" y="f47"/>
                    <a:pt x="f52" y="f36"/>
                    <a:pt x="f9" y="f48"/>
                  </a:cubicBezTo>
                  <a:cubicBezTo>
                    <a:pt x="f9" y="f46"/>
                    <a:pt x="f10" y="f46"/>
                    <a:pt x="f10" y="f45"/>
                  </a:cubicBezTo>
                  <a:cubicBezTo>
                    <a:pt x="f12" y="f44"/>
                    <a:pt x="f10" y="f44"/>
                    <a:pt x="f9" y="f44"/>
                  </a:cubicBezTo>
                  <a:cubicBezTo>
                    <a:pt x="f9" y="f49"/>
                    <a:pt x="f10" y="f50"/>
                    <a:pt x="f10" y="f50"/>
                  </a:cubicBezTo>
                  <a:cubicBezTo>
                    <a:pt x="f10" y="f50"/>
                    <a:pt x="f10" y="f40"/>
                    <a:pt x="f10" y="f40"/>
                  </a:cubicBezTo>
                  <a:cubicBezTo>
                    <a:pt x="f10" y="f39"/>
                    <a:pt x="f9" y="f38"/>
                    <a:pt x="f9" y="f37"/>
                  </a:cubicBezTo>
                  <a:cubicBezTo>
                    <a:pt x="f52" y="f35"/>
                    <a:pt x="f10" y="f37"/>
                    <a:pt x="f12" y="f37"/>
                  </a:cubicBezTo>
                  <a:cubicBezTo>
                    <a:pt x="f51" y="f35"/>
                    <a:pt x="f12" y="f33"/>
                    <a:pt x="f12" y="f31"/>
                  </a:cubicBezTo>
                  <a:cubicBezTo>
                    <a:pt x="f51" y="f29"/>
                    <a:pt x="f12" y="f29"/>
                    <a:pt x="f12" y="f27"/>
                  </a:cubicBezTo>
                  <a:cubicBezTo>
                    <a:pt x="f51" y="f27"/>
                    <a:pt x="f12" y="f26"/>
                    <a:pt x="f12" y="f26"/>
                  </a:cubicBezTo>
                  <a:cubicBezTo>
                    <a:pt x="f12" y="f25"/>
                    <a:pt x="f10" y="f23"/>
                    <a:pt x="f12" y="f25"/>
                  </a:cubicBezTo>
                  <a:cubicBezTo>
                    <a:pt x="f51" y="f25"/>
                    <a:pt x="f51" y="f22"/>
                    <a:pt x="f13" y="f19"/>
                  </a:cubicBezTo>
                  <a:cubicBezTo>
                    <a:pt x="f14" y="f17"/>
                    <a:pt x="f14" y="f17"/>
                    <a:pt x="f13" y="f17"/>
                  </a:cubicBezTo>
                  <a:cubicBezTo>
                    <a:pt x="f13" y="f17"/>
                    <a:pt x="f13" y="f14"/>
                    <a:pt x="f13" y="f14"/>
                  </a:cubicBezTo>
                  <a:cubicBezTo>
                    <a:pt x="f51" y="f13"/>
                    <a:pt x="f12" y="f14"/>
                    <a:pt x="f10" y="f14"/>
                  </a:cubicBezTo>
                  <a:cubicBezTo>
                    <a:pt x="f10" y="f14"/>
                    <a:pt x="f9" y="f13"/>
                    <a:pt x="f52" y="f14"/>
                  </a:cubicBezTo>
                  <a:cubicBezTo>
                    <a:pt x="f52" y="f14"/>
                    <a:pt x="f53" y="f14"/>
                    <a:pt x="f52" y="f13"/>
                  </a:cubicBezTo>
                  <a:cubicBezTo>
                    <a:pt x="f52" y="f51"/>
                    <a:pt x="f52" y="f51"/>
                    <a:pt x="f53" y="f51"/>
                  </a:cubicBezTo>
                  <a:cubicBezTo>
                    <a:pt x="f54" y="f51"/>
                    <a:pt x="f55" y="f51"/>
                    <a:pt x="f55" y="f13"/>
                  </a:cubicBezTo>
                  <a:cubicBezTo>
                    <a:pt x="f56" y="f51"/>
                    <a:pt x="f56" y="f51"/>
                    <a:pt x="f56" y="f12"/>
                  </a:cubicBezTo>
                  <a:cubicBezTo>
                    <a:pt x="f55" y="f12"/>
                    <a:pt x="f54" y="f12"/>
                    <a:pt x="f55" y="f12"/>
                  </a:cubicBezTo>
                  <a:cubicBezTo>
                    <a:pt x="f56" y="f12"/>
                    <a:pt x="f55" y="f10"/>
                    <a:pt x="f56" y="f9"/>
                  </a:cubicBezTo>
                  <a:cubicBezTo>
                    <a:pt x="f56" y="f9"/>
                    <a:pt x="f56" y="f9"/>
                    <a:pt x="f56" y="f52"/>
                  </a:cubicBezTo>
                  <a:cubicBezTo>
                    <a:pt x="f55" y="f53"/>
                    <a:pt x="f5" y="f53"/>
                    <a:pt x="f5" y="f53"/>
                  </a:cubicBezTo>
                  <a:cubicBezTo>
                    <a:pt x="f56" y="f53"/>
                    <a:pt x="f5" y="f53"/>
                    <a:pt x="f5" y="f54"/>
                  </a:cubicBezTo>
                  <a:cubicBezTo>
                    <a:pt x="f56" y="f54"/>
                    <a:pt x="f55" y="f55"/>
                    <a:pt x="f55" y="f55"/>
                  </a:cubicBezTo>
                  <a:cubicBezTo>
                    <a:pt x="f55" y="f54"/>
                    <a:pt x="f54" y="f55"/>
                    <a:pt x="f53" y="f55"/>
                  </a:cubicBezTo>
                  <a:cubicBezTo>
                    <a:pt x="f53" y="f55"/>
                    <a:pt x="f52" y="f55"/>
                    <a:pt x="f53" y="f55"/>
                  </a:cubicBezTo>
                  <a:cubicBezTo>
                    <a:pt x="f54" y="f56"/>
                    <a:pt x="f53" y="f56"/>
                    <a:pt x="f53" y="f56"/>
                  </a:cubicBezTo>
                  <a:cubicBezTo>
                    <a:pt x="f52" y="f56"/>
                    <a:pt x="f9" y="f5"/>
                    <a:pt x="f9" y="f5"/>
                  </a:cubicBezTo>
                  <a:cubicBezTo>
                    <a:pt x="f52" y="f56"/>
                    <a:pt x="f9" y="f5"/>
                    <a:pt x="f9" y="f56"/>
                  </a:cubicBezTo>
                  <a:cubicBezTo>
                    <a:pt x="f9" y="f56"/>
                    <a:pt x="f12" y="f56"/>
                    <a:pt x="f51" y="f56"/>
                  </a:cubicBezTo>
                  <a:cubicBezTo>
                    <a:pt x="f51" y="f55"/>
                    <a:pt x="f17" y="f55"/>
                    <a:pt x="f17" y="f56"/>
                  </a:cubicBezTo>
                  <a:cubicBezTo>
                    <a:pt x="f19" y="f56"/>
                    <a:pt x="f22" y="f56"/>
                    <a:pt x="f19" y="f56"/>
                  </a:cubicBezTo>
                  <a:cubicBezTo>
                    <a:pt x="f19" y="f56"/>
                    <a:pt x="f22" y="f56"/>
                    <a:pt x="f22" y="f56"/>
                  </a:cubicBezTo>
                  <a:cubicBezTo>
                    <a:pt x="f23" y="f56"/>
                    <a:pt x="f26" y="f56"/>
                    <a:pt x="f29" y="f55"/>
                  </a:cubicBezTo>
                  <a:cubicBezTo>
                    <a:pt x="f33" y="f55"/>
                    <a:pt x="f35" y="f56"/>
                    <a:pt x="f35" y="f56"/>
                  </a:cubicBezTo>
                  <a:cubicBezTo>
                    <a:pt x="f37" y="f55"/>
                    <a:pt x="f37" y="f55"/>
                    <a:pt x="f38" y="f55"/>
                  </a:cubicBezTo>
                  <a:cubicBezTo>
                    <a:pt x="f39" y="f55"/>
                    <a:pt x="f39" y="f56"/>
                    <a:pt x="f39" y="f56"/>
                  </a:cubicBezTo>
                  <a:cubicBezTo>
                    <a:pt x="f40" y="f55"/>
                    <a:pt x="f42" y="f55"/>
                    <a:pt x="f42" y="f55"/>
                  </a:cubicBezTo>
                  <a:cubicBezTo>
                    <a:pt x="f42" y="f55"/>
                    <a:pt x="f43" y="f55"/>
                    <a:pt x="f43" y="f55"/>
                  </a:cubicBezTo>
                  <a:cubicBezTo>
                    <a:pt x="f49" y="f55"/>
                    <a:pt x="f49" y="f55"/>
                    <a:pt x="f44" y="f55"/>
                  </a:cubicBezTo>
                  <a:cubicBezTo>
                    <a:pt x="f44" y="f55"/>
                    <a:pt x="f44" y="f55"/>
                    <a:pt x="f44" y="f55"/>
                  </a:cubicBezTo>
                  <a:cubicBezTo>
                    <a:pt x="f45" y="f54"/>
                    <a:pt x="f45" y="f55"/>
                    <a:pt x="f45" y="f55"/>
                  </a:cubicBezTo>
                  <a:cubicBezTo>
                    <a:pt x="f46" y="f55"/>
                    <a:pt x="f45" y="f54"/>
                    <a:pt x="f46" y="f54"/>
                  </a:cubicBezTo>
                  <a:cubicBezTo>
                    <a:pt x="f47" y="f54"/>
                    <a:pt x="f48" y="f53"/>
                    <a:pt x="f36" y="f53"/>
                  </a:cubicBezTo>
                  <a:cubicBezTo>
                    <a:pt x="f34" y="f53"/>
                    <a:pt x="f34" y="f53"/>
                    <a:pt x="f32" y="f52"/>
                  </a:cubicBezTo>
                  <a:cubicBezTo>
                    <a:pt x="f30" y="f9"/>
                    <a:pt x="f41" y="f52"/>
                    <a:pt x="f28" y="f9"/>
                  </a:cubicBezTo>
                  <a:cubicBezTo>
                    <a:pt x="f28" y="f10"/>
                    <a:pt x="f24" y="f9"/>
                    <a:pt x="f24" y="f52"/>
                  </a:cubicBezTo>
                  <a:cubicBezTo>
                    <a:pt x="f24" y="f52"/>
                    <a:pt x="f57" y="f10"/>
                    <a:pt x="f57" y="f9"/>
                  </a:cubicBezTo>
                  <a:cubicBezTo>
                    <a:pt x="f58" y="f10"/>
                    <a:pt x="f57" y="f12"/>
                    <a:pt x="f21" y="f10"/>
                  </a:cubicBezTo>
                  <a:cubicBezTo>
                    <a:pt x="f20" y="f9"/>
                    <a:pt x="f18" y="f10"/>
                    <a:pt x="f16" y="f10"/>
                  </a:cubicBezTo>
                  <a:cubicBezTo>
                    <a:pt x="f16" y="f9"/>
                    <a:pt x="f15" y="f10"/>
                    <a:pt x="f11" y="f9"/>
                  </a:cubicBezTo>
                  <a:cubicBezTo>
                    <a:pt x="f8" y="f9"/>
                    <a:pt x="f11"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03" name="France">
              <a:extLst>
                <a:ext uri="{FF2B5EF4-FFF2-40B4-BE49-F238E27FC236}">
                  <a16:creationId xmlns:a16="http://schemas.microsoft.com/office/drawing/2014/main" id="{9455B08A-7E3C-5C56-426C-B32F3614DCFD}"/>
                </a:ext>
              </a:extLst>
            </p:cNvPr>
            <p:cNvSpPr/>
            <p:nvPr/>
          </p:nvSpPr>
          <p:spPr>
            <a:xfrm>
              <a:off x="6704517" y="3000676"/>
              <a:ext cx="266602" cy="226442"/>
            </a:xfrm>
            <a:custGeom>
              <a:avLst/>
              <a:gdLst>
                <a:gd name="f0" fmla="val 10800000"/>
                <a:gd name="f1" fmla="val 5400000"/>
                <a:gd name="f2" fmla="val 180"/>
                <a:gd name="f3" fmla="val w"/>
                <a:gd name="f4" fmla="val h"/>
                <a:gd name="f5" fmla="val 0"/>
                <a:gd name="f6" fmla="val 50"/>
                <a:gd name="f7" fmla="val 46"/>
                <a:gd name="f8" fmla="val 38"/>
                <a:gd name="f9" fmla="val 49"/>
                <a:gd name="f10" fmla="val 48"/>
                <a:gd name="f11" fmla="val 47"/>
                <a:gd name="f12" fmla="val 39"/>
                <a:gd name="f13" fmla="val 40"/>
                <a:gd name="f14" fmla="val 41"/>
                <a:gd name="f15" fmla="val 45"/>
                <a:gd name="f16" fmla="val 44"/>
                <a:gd name="f17" fmla="val 42"/>
                <a:gd name="f18" fmla="val 43"/>
                <a:gd name="f19" fmla="val 37"/>
                <a:gd name="f20" fmla="val 36"/>
                <a:gd name="f21" fmla="val 35"/>
                <a:gd name="f22" fmla="val 34"/>
                <a:gd name="f23" fmla="val 33"/>
                <a:gd name="f24" fmla="val 32"/>
                <a:gd name="f25" fmla="val 31"/>
                <a:gd name="f26" fmla="val 30"/>
                <a:gd name="f27" fmla="val 29"/>
                <a:gd name="f28" fmla="val 28"/>
                <a:gd name="f29" fmla="val 27"/>
                <a:gd name="f30" fmla="val 26"/>
                <a:gd name="f31" fmla="val 25"/>
                <a:gd name="f32" fmla="val 24"/>
                <a:gd name="f33" fmla="val 22"/>
                <a:gd name="f34" fmla="val 21"/>
                <a:gd name="f35" fmla="val 20"/>
                <a:gd name="f36" fmla="val 19"/>
                <a:gd name="f37" fmla="val 18"/>
                <a:gd name="f38" fmla="val 17"/>
                <a:gd name="f39" fmla="val 16"/>
                <a:gd name="f40" fmla="val 14"/>
                <a:gd name="f41" fmla="val 15"/>
                <a:gd name="f42" fmla="val 13"/>
                <a:gd name="f43" fmla="val 12"/>
                <a:gd name="f44" fmla="val 11"/>
                <a:gd name="f45" fmla="val 23"/>
                <a:gd name="f46" fmla="val 10"/>
                <a:gd name="f47" fmla="val 9"/>
                <a:gd name="f48" fmla="val 8"/>
                <a:gd name="f49" fmla="val 7"/>
                <a:gd name="f50" fmla="val 6"/>
                <a:gd name="f51" fmla="val 5"/>
                <a:gd name="f52" fmla="val 4"/>
                <a:gd name="f53" fmla="val 3"/>
                <a:gd name="f54" fmla="val 2"/>
                <a:gd name="f55" fmla="val 1"/>
                <a:gd name="f56" fmla="+- 0 0 -90"/>
                <a:gd name="f57" fmla="*/ f3 1 50"/>
                <a:gd name="f58" fmla="*/ f4 1 46"/>
                <a:gd name="f59" fmla="+- f7 0 f5"/>
                <a:gd name="f60" fmla="+- f6 0 f5"/>
                <a:gd name="f61" fmla="*/ f56 f0 1"/>
                <a:gd name="f62" fmla="*/ f60 1 50"/>
                <a:gd name="f63" fmla="*/ f59 1 46"/>
                <a:gd name="f64" fmla="*/ f61 1 f2"/>
                <a:gd name="f65" fmla="*/ 48 1 f62"/>
                <a:gd name="f66" fmla="*/ 38 1 f63"/>
                <a:gd name="f67" fmla="*/ 46 1 f62"/>
                <a:gd name="f68" fmla="*/ 40 1 f63"/>
                <a:gd name="f69" fmla="*/ 43 1 f62"/>
                <a:gd name="f70" fmla="*/ 40 1 f62"/>
                <a:gd name="f71" fmla="*/ 39 1 f63"/>
                <a:gd name="f72" fmla="*/ 36 1 f62"/>
                <a:gd name="f73" fmla="*/ 33 1 f62"/>
                <a:gd name="f74" fmla="*/ 43 1 f63"/>
                <a:gd name="f75" fmla="*/ 31 1 f62"/>
                <a:gd name="f76" fmla="*/ 44 1 f63"/>
                <a:gd name="f77" fmla="*/ 26 1 f62"/>
                <a:gd name="f78" fmla="*/ 45 1 f63"/>
                <a:gd name="f79" fmla="*/ 22 1 f62"/>
                <a:gd name="f80" fmla="*/ 18 1 f62"/>
                <a:gd name="f81" fmla="*/ 13 1 f62"/>
                <a:gd name="f82" fmla="*/ 41 1 f63"/>
                <a:gd name="f83" fmla="*/ 11 1 f62"/>
                <a:gd name="f84" fmla="*/ 14 1 f62"/>
                <a:gd name="f85" fmla="*/ 34 1 f63"/>
                <a:gd name="f86" fmla="*/ 17 1 f62"/>
                <a:gd name="f87" fmla="*/ 31 1 f63"/>
                <a:gd name="f88" fmla="*/ 16 1 f62"/>
                <a:gd name="f89" fmla="*/ 26 1 f63"/>
                <a:gd name="f90" fmla="*/ 24 1 f63"/>
                <a:gd name="f91" fmla="*/ 21 1 f63"/>
                <a:gd name="f92" fmla="*/ 19 1 f63"/>
                <a:gd name="f93" fmla="*/ 9 1 f62"/>
                <a:gd name="f94" fmla="*/ 18 1 f63"/>
                <a:gd name="f95" fmla="*/ 6 1 f62"/>
                <a:gd name="f96" fmla="*/ 17 1 f63"/>
                <a:gd name="f97" fmla="*/ 2 1 f62"/>
                <a:gd name="f98" fmla="*/ 16 1 f63"/>
                <a:gd name="f99" fmla="*/ 14 1 f63"/>
                <a:gd name="f100" fmla="*/ 0 1 f62"/>
                <a:gd name="f101" fmla="*/ 13 1 f63"/>
                <a:gd name="f102" fmla="*/ 12 1 f63"/>
                <a:gd name="f103" fmla="*/ 5 1 f62"/>
                <a:gd name="f104" fmla="*/ 11 1 f63"/>
                <a:gd name="f105" fmla="*/ 7 1 f62"/>
                <a:gd name="f106" fmla="*/ 10 1 f62"/>
                <a:gd name="f107" fmla="*/ 12 1 f62"/>
                <a:gd name="f108" fmla="*/ 8 1 f63"/>
                <a:gd name="f109" fmla="*/ 6 1 f63"/>
                <a:gd name="f110" fmla="*/ 9 1 f63"/>
                <a:gd name="f111" fmla="*/ 19 1 f62"/>
                <a:gd name="f112" fmla="*/ 21 1 f62"/>
                <a:gd name="f113" fmla="*/ 25 1 f62"/>
                <a:gd name="f114" fmla="*/ 4 1 f63"/>
                <a:gd name="f115" fmla="*/ 2 1 f63"/>
                <a:gd name="f116" fmla="*/ 29 1 f62"/>
                <a:gd name="f117" fmla="*/ 0 1 f63"/>
                <a:gd name="f118" fmla="*/ 32 1 f62"/>
                <a:gd name="f119" fmla="*/ 34 1 f62"/>
                <a:gd name="f120" fmla="*/ 37 1 f62"/>
                <a:gd name="f121" fmla="*/ 39 1 f62"/>
                <a:gd name="f122" fmla="*/ 7 1 f63"/>
                <a:gd name="f123" fmla="*/ 50 1 f62"/>
                <a:gd name="f124" fmla="*/ 47 1 f62"/>
                <a:gd name="f125" fmla="*/ 45 1 f62"/>
                <a:gd name="f126" fmla="*/ 25 1 f63"/>
                <a:gd name="f127" fmla="*/ 29 1 f63"/>
                <a:gd name="f128" fmla="*/ 32 1 f63"/>
                <a:gd name="f129" fmla="*/ 49 1 f62"/>
                <a:gd name="f130" fmla="*/ 36 1 f63"/>
                <a:gd name="f131" fmla="*/ f6 1 f62"/>
                <a:gd name="f132" fmla="*/ f7 1 f63"/>
                <a:gd name="f133" fmla="+- f64 0 f1"/>
                <a:gd name="f134" fmla="*/ f100 f57 1"/>
                <a:gd name="f135" fmla="*/ f131 f57 1"/>
                <a:gd name="f136" fmla="*/ f132 f58 1"/>
                <a:gd name="f137" fmla="*/ f117 f58 1"/>
                <a:gd name="f138" fmla="*/ f65 f57 1"/>
                <a:gd name="f139" fmla="*/ f66 f58 1"/>
                <a:gd name="f140" fmla="*/ f67 f57 1"/>
                <a:gd name="f141" fmla="*/ f68 f58 1"/>
                <a:gd name="f142" fmla="*/ f69 f57 1"/>
                <a:gd name="f143" fmla="*/ f70 f57 1"/>
                <a:gd name="f144" fmla="*/ f71 f58 1"/>
                <a:gd name="f145" fmla="*/ f72 f57 1"/>
                <a:gd name="f146" fmla="*/ f73 f57 1"/>
                <a:gd name="f147" fmla="*/ f74 f58 1"/>
                <a:gd name="f148" fmla="*/ f75 f57 1"/>
                <a:gd name="f149" fmla="*/ f76 f58 1"/>
                <a:gd name="f150" fmla="*/ f77 f57 1"/>
                <a:gd name="f151" fmla="*/ f78 f58 1"/>
                <a:gd name="f152" fmla="*/ f79 f57 1"/>
                <a:gd name="f153" fmla="*/ f80 f57 1"/>
                <a:gd name="f154" fmla="*/ f81 f57 1"/>
                <a:gd name="f155" fmla="*/ f82 f58 1"/>
                <a:gd name="f156" fmla="*/ f83 f57 1"/>
                <a:gd name="f157" fmla="*/ f84 f57 1"/>
                <a:gd name="f158" fmla="*/ f85 f58 1"/>
                <a:gd name="f159" fmla="*/ f86 f57 1"/>
                <a:gd name="f160" fmla="*/ f87 f58 1"/>
                <a:gd name="f161" fmla="*/ f88 f57 1"/>
                <a:gd name="f162" fmla="*/ f89 f58 1"/>
                <a:gd name="f163" fmla="*/ f90 f58 1"/>
                <a:gd name="f164" fmla="*/ f91 f58 1"/>
                <a:gd name="f165" fmla="*/ f92 f58 1"/>
                <a:gd name="f166" fmla="*/ f93 f57 1"/>
                <a:gd name="f167" fmla="*/ f94 f58 1"/>
                <a:gd name="f168" fmla="*/ f95 f57 1"/>
                <a:gd name="f169" fmla="*/ f96 f58 1"/>
                <a:gd name="f170" fmla="*/ f97 f57 1"/>
                <a:gd name="f171" fmla="*/ f98 f58 1"/>
                <a:gd name="f172" fmla="*/ f99 f58 1"/>
                <a:gd name="f173" fmla="*/ f101 f58 1"/>
                <a:gd name="f174" fmla="*/ f102 f58 1"/>
                <a:gd name="f175" fmla="*/ f103 f57 1"/>
                <a:gd name="f176" fmla="*/ f104 f58 1"/>
                <a:gd name="f177" fmla="*/ f105 f57 1"/>
                <a:gd name="f178" fmla="*/ f106 f57 1"/>
                <a:gd name="f179" fmla="*/ f107 f57 1"/>
                <a:gd name="f180" fmla="*/ f108 f58 1"/>
                <a:gd name="f181" fmla="*/ f109 f58 1"/>
                <a:gd name="f182" fmla="*/ f110 f58 1"/>
                <a:gd name="f183" fmla="*/ f111 f57 1"/>
                <a:gd name="f184" fmla="*/ f112 f57 1"/>
                <a:gd name="f185" fmla="*/ f113 f57 1"/>
                <a:gd name="f186" fmla="*/ f114 f58 1"/>
                <a:gd name="f187" fmla="*/ f115 f58 1"/>
                <a:gd name="f188" fmla="*/ f116 f57 1"/>
                <a:gd name="f189" fmla="*/ f118 f57 1"/>
                <a:gd name="f190" fmla="*/ f119 f57 1"/>
                <a:gd name="f191" fmla="*/ f120 f57 1"/>
                <a:gd name="f192" fmla="*/ f121 f57 1"/>
                <a:gd name="f193" fmla="*/ f122 f58 1"/>
                <a:gd name="f194" fmla="*/ f123 f57 1"/>
                <a:gd name="f195" fmla="*/ f124 f57 1"/>
                <a:gd name="f196" fmla="*/ f125 f57 1"/>
                <a:gd name="f197" fmla="*/ f126 f58 1"/>
                <a:gd name="f198" fmla="*/ f127 f58 1"/>
                <a:gd name="f199" fmla="*/ f128 f58 1"/>
                <a:gd name="f200" fmla="*/ f129 f57 1"/>
                <a:gd name="f201" fmla="*/ f130 f58 1"/>
              </a:gdLst>
              <a:ahLst/>
              <a:cxnLst>
                <a:cxn ang="3cd4">
                  <a:pos x="hc" y="t"/>
                </a:cxn>
                <a:cxn ang="0">
                  <a:pos x="r" y="vc"/>
                </a:cxn>
                <a:cxn ang="cd4">
                  <a:pos x="hc" y="b"/>
                </a:cxn>
                <a:cxn ang="cd2">
                  <a:pos x="l" y="vc"/>
                </a:cxn>
                <a:cxn ang="f133">
                  <a:pos x="f138" y="f139"/>
                </a:cxn>
                <a:cxn ang="f133">
                  <a:pos x="f140" y="f141"/>
                </a:cxn>
                <a:cxn ang="f133">
                  <a:pos x="f142" y="f141"/>
                </a:cxn>
                <a:cxn ang="f133">
                  <a:pos x="f143" y="f144"/>
                </a:cxn>
                <a:cxn ang="f133">
                  <a:pos x="f145" y="f141"/>
                </a:cxn>
                <a:cxn ang="f133">
                  <a:pos x="f146" y="f147"/>
                </a:cxn>
                <a:cxn ang="f133">
                  <a:pos x="f148" y="f149"/>
                </a:cxn>
                <a:cxn ang="f133">
                  <a:pos x="f150" y="f151"/>
                </a:cxn>
                <a:cxn ang="f133">
                  <a:pos x="f152" y="f147"/>
                </a:cxn>
                <a:cxn ang="f133">
                  <a:pos x="f153" y="f147"/>
                </a:cxn>
                <a:cxn ang="f133">
                  <a:pos x="f154" y="f155"/>
                </a:cxn>
                <a:cxn ang="f133">
                  <a:pos x="f156" y="f141"/>
                </a:cxn>
                <a:cxn ang="f133">
                  <a:pos x="f157" y="f158"/>
                </a:cxn>
                <a:cxn ang="f133">
                  <a:pos x="f159" y="f160"/>
                </a:cxn>
                <a:cxn ang="f133">
                  <a:pos x="f161" y="f162"/>
                </a:cxn>
                <a:cxn ang="f133">
                  <a:pos x="f157" y="f163"/>
                </a:cxn>
                <a:cxn ang="f133">
                  <a:pos x="f156" y="f164"/>
                </a:cxn>
                <a:cxn ang="f133">
                  <a:pos x="f156" y="f165"/>
                </a:cxn>
                <a:cxn ang="f133">
                  <a:pos x="f166" y="f167"/>
                </a:cxn>
                <a:cxn ang="f133">
                  <a:pos x="f168" y="f169"/>
                </a:cxn>
                <a:cxn ang="f133">
                  <a:pos x="f170" y="f171"/>
                </a:cxn>
                <a:cxn ang="f133">
                  <a:pos x="f170" y="f172"/>
                </a:cxn>
                <a:cxn ang="f133">
                  <a:pos x="f134" y="f173"/>
                </a:cxn>
                <a:cxn ang="f133">
                  <a:pos x="f170" y="f174"/>
                </a:cxn>
                <a:cxn ang="f133">
                  <a:pos x="f175" y="f176"/>
                </a:cxn>
                <a:cxn ang="f133">
                  <a:pos x="f177" y="f174"/>
                </a:cxn>
                <a:cxn ang="f133">
                  <a:pos x="f178" y="f174"/>
                </a:cxn>
                <a:cxn ang="f133">
                  <a:pos x="f179" y="f176"/>
                </a:cxn>
                <a:cxn ang="f133">
                  <a:pos x="f179" y="f180"/>
                </a:cxn>
                <a:cxn ang="f133">
                  <a:pos x="f179" y="f181"/>
                </a:cxn>
                <a:cxn ang="f133">
                  <a:pos x="f157" y="f180"/>
                </a:cxn>
                <a:cxn ang="f133">
                  <a:pos x="f161" y="f182"/>
                </a:cxn>
                <a:cxn ang="f133">
                  <a:pos x="f183" y="f180"/>
                </a:cxn>
                <a:cxn ang="f133">
                  <a:pos x="f184" y="f181"/>
                </a:cxn>
                <a:cxn ang="f133">
                  <a:pos x="f185" y="f186"/>
                </a:cxn>
                <a:cxn ang="f133">
                  <a:pos x="f150" y="f187"/>
                </a:cxn>
                <a:cxn ang="f133">
                  <a:pos x="f188" y="f137"/>
                </a:cxn>
                <a:cxn ang="f133">
                  <a:pos x="f189" y="f187"/>
                </a:cxn>
                <a:cxn ang="f133">
                  <a:pos x="f190" y="f186"/>
                </a:cxn>
                <a:cxn ang="f133">
                  <a:pos x="f145" y="f186"/>
                </a:cxn>
                <a:cxn ang="f133">
                  <a:pos x="f191" y="f181"/>
                </a:cxn>
                <a:cxn ang="f133">
                  <a:pos x="f192" y="f193"/>
                </a:cxn>
                <a:cxn ang="f133">
                  <a:pos x="f142" y="f193"/>
                </a:cxn>
                <a:cxn ang="f133">
                  <a:pos x="f140" y="f182"/>
                </a:cxn>
                <a:cxn ang="f133">
                  <a:pos x="f194" y="f176"/>
                </a:cxn>
                <a:cxn ang="f133">
                  <a:pos x="f138" y="f169"/>
                </a:cxn>
                <a:cxn ang="f133">
                  <a:pos x="f195" y="f169"/>
                </a:cxn>
                <a:cxn ang="f133">
                  <a:pos x="f196" y="f165"/>
                </a:cxn>
                <a:cxn ang="f133">
                  <a:pos x="f142" y="f197"/>
                </a:cxn>
                <a:cxn ang="f133">
                  <a:pos x="f140" y="f163"/>
                </a:cxn>
                <a:cxn ang="f133">
                  <a:pos x="f195" y="f162"/>
                </a:cxn>
                <a:cxn ang="f133">
                  <a:pos x="f138" y="f198"/>
                </a:cxn>
                <a:cxn ang="f133">
                  <a:pos x="f138" y="f199"/>
                </a:cxn>
                <a:cxn ang="f133">
                  <a:pos x="f200" y="f201"/>
                </a:cxn>
                <a:cxn ang="f133">
                  <a:pos x="f194" y="f139"/>
                </a:cxn>
              </a:cxnLst>
              <a:rect l="f134" t="f137" r="f135" b="f136"/>
              <a:pathLst>
                <a:path w="50" h="46">
                  <a:moveTo>
                    <a:pt x="f6" y="f8"/>
                  </a:moveTo>
                  <a:cubicBezTo>
                    <a:pt x="f9" y="f8"/>
                    <a:pt x="f9" y="f8"/>
                    <a:pt x="f10" y="f8"/>
                  </a:cubicBezTo>
                  <a:cubicBezTo>
                    <a:pt x="f11" y="f8"/>
                    <a:pt x="f10" y="f12"/>
                    <a:pt x="f11" y="f12"/>
                  </a:cubicBezTo>
                  <a:cubicBezTo>
                    <a:pt x="f11" y="f12"/>
                    <a:pt x="f11" y="f12"/>
                    <a:pt x="f7" y="f13"/>
                  </a:cubicBezTo>
                  <a:cubicBezTo>
                    <a:pt x="f7" y="f14"/>
                    <a:pt x="f15" y="f14"/>
                    <a:pt x="f15" y="f14"/>
                  </a:cubicBezTo>
                  <a:cubicBezTo>
                    <a:pt x="f16" y="f17"/>
                    <a:pt x="f18" y="f14"/>
                    <a:pt x="f18" y="f13"/>
                  </a:cubicBezTo>
                  <a:cubicBezTo>
                    <a:pt x="f18" y="f13"/>
                    <a:pt x="f17" y="f13"/>
                    <a:pt x="f14" y="f12"/>
                  </a:cubicBezTo>
                  <a:cubicBezTo>
                    <a:pt x="f13" y="f12"/>
                    <a:pt x="f14" y="f12"/>
                    <a:pt x="f13" y="f12"/>
                  </a:cubicBezTo>
                  <a:cubicBezTo>
                    <a:pt x="f12" y="f12"/>
                    <a:pt x="f12" y="f12"/>
                    <a:pt x="f8" y="f13"/>
                  </a:cubicBezTo>
                  <a:cubicBezTo>
                    <a:pt x="f19" y="f13"/>
                    <a:pt x="f19" y="f13"/>
                    <a:pt x="f20" y="f13"/>
                  </a:cubicBezTo>
                  <a:cubicBezTo>
                    <a:pt x="f20" y="f13"/>
                    <a:pt x="f21" y="f14"/>
                    <a:pt x="f22" y="f17"/>
                  </a:cubicBezTo>
                  <a:cubicBezTo>
                    <a:pt x="f23" y="f18"/>
                    <a:pt x="f23" y="f17"/>
                    <a:pt x="f23" y="f18"/>
                  </a:cubicBezTo>
                  <a:cubicBezTo>
                    <a:pt x="f24" y="f16"/>
                    <a:pt x="f23" y="f16"/>
                    <a:pt x="f24" y="f16"/>
                  </a:cubicBezTo>
                  <a:cubicBezTo>
                    <a:pt x="f25" y="f16"/>
                    <a:pt x="f24" y="f16"/>
                    <a:pt x="f25" y="f16"/>
                  </a:cubicBezTo>
                  <a:cubicBezTo>
                    <a:pt x="f26" y="f15"/>
                    <a:pt x="f27" y="f16"/>
                    <a:pt x="f27" y="f15"/>
                  </a:cubicBezTo>
                  <a:cubicBezTo>
                    <a:pt x="f28" y="f15"/>
                    <a:pt x="f29" y="f16"/>
                    <a:pt x="f30" y="f15"/>
                  </a:cubicBezTo>
                  <a:cubicBezTo>
                    <a:pt x="f31" y="f7"/>
                    <a:pt x="f32" y="f15"/>
                    <a:pt x="f31" y="f16"/>
                  </a:cubicBezTo>
                  <a:cubicBezTo>
                    <a:pt x="f31" y="f15"/>
                    <a:pt x="f33" y="f18"/>
                    <a:pt x="f33" y="f18"/>
                  </a:cubicBezTo>
                  <a:cubicBezTo>
                    <a:pt x="f33" y="f16"/>
                    <a:pt x="f34" y="f15"/>
                    <a:pt x="f34" y="f16"/>
                  </a:cubicBezTo>
                  <a:cubicBezTo>
                    <a:pt x="f35" y="f18"/>
                    <a:pt x="f36" y="f16"/>
                    <a:pt x="f37" y="f18"/>
                  </a:cubicBezTo>
                  <a:cubicBezTo>
                    <a:pt x="f38" y="f17"/>
                    <a:pt x="f38" y="f17"/>
                    <a:pt x="f39" y="f17"/>
                  </a:cubicBezTo>
                  <a:cubicBezTo>
                    <a:pt x="f40" y="f17"/>
                    <a:pt x="f41" y="f14"/>
                    <a:pt x="f42" y="f14"/>
                  </a:cubicBezTo>
                  <a:cubicBezTo>
                    <a:pt x="f43" y="f14"/>
                    <a:pt x="f42" y="f13"/>
                    <a:pt x="f43" y="f13"/>
                  </a:cubicBezTo>
                  <a:cubicBezTo>
                    <a:pt x="f43" y="f13"/>
                    <a:pt x="f43" y="f14"/>
                    <a:pt x="f44" y="f13"/>
                  </a:cubicBezTo>
                  <a:cubicBezTo>
                    <a:pt x="f43" y="f13"/>
                    <a:pt x="f43" y="f12"/>
                    <a:pt x="f42" y="f12"/>
                  </a:cubicBezTo>
                  <a:cubicBezTo>
                    <a:pt x="f42" y="f8"/>
                    <a:pt x="f42" y="f21"/>
                    <a:pt x="f40" y="f22"/>
                  </a:cubicBezTo>
                  <a:cubicBezTo>
                    <a:pt x="f41" y="f23"/>
                    <a:pt x="f41" y="f25"/>
                    <a:pt x="f41" y="f26"/>
                  </a:cubicBezTo>
                  <a:cubicBezTo>
                    <a:pt x="f41" y="f28"/>
                    <a:pt x="f39" y="f26"/>
                    <a:pt x="f38" y="f25"/>
                  </a:cubicBezTo>
                  <a:cubicBezTo>
                    <a:pt x="f38" y="f28"/>
                    <a:pt x="f41" y="f27"/>
                    <a:pt x="f41" y="f29"/>
                  </a:cubicBezTo>
                  <a:cubicBezTo>
                    <a:pt x="f39" y="f30"/>
                    <a:pt x="f39" y="f29"/>
                    <a:pt x="f39" y="f30"/>
                  </a:cubicBezTo>
                  <a:cubicBezTo>
                    <a:pt x="f41" y="f31"/>
                    <a:pt x="f39" y="f32"/>
                    <a:pt x="f39" y="f31"/>
                  </a:cubicBezTo>
                  <a:cubicBezTo>
                    <a:pt x="f41" y="f31"/>
                    <a:pt x="f41" y="f32"/>
                    <a:pt x="f40" y="f32"/>
                  </a:cubicBezTo>
                  <a:cubicBezTo>
                    <a:pt x="f42" y="f45"/>
                    <a:pt x="f43" y="f45"/>
                    <a:pt x="f43" y="f45"/>
                  </a:cubicBezTo>
                  <a:cubicBezTo>
                    <a:pt x="f44" y="f34"/>
                    <a:pt x="f44" y="f34"/>
                    <a:pt x="f44" y="f34"/>
                  </a:cubicBezTo>
                  <a:cubicBezTo>
                    <a:pt x="f44" y="f35"/>
                    <a:pt x="f44" y="f35"/>
                    <a:pt x="f44" y="f35"/>
                  </a:cubicBezTo>
                  <a:cubicBezTo>
                    <a:pt x="f44" y="f35"/>
                    <a:pt x="f43" y="f36"/>
                    <a:pt x="f44" y="f36"/>
                  </a:cubicBezTo>
                  <a:cubicBezTo>
                    <a:pt x="f46" y="f36"/>
                    <a:pt x="f46" y="f36"/>
                    <a:pt x="f46" y="f36"/>
                  </a:cubicBezTo>
                  <a:cubicBezTo>
                    <a:pt x="f44" y="f37"/>
                    <a:pt x="f47" y="f37"/>
                    <a:pt x="f47" y="f37"/>
                  </a:cubicBezTo>
                  <a:cubicBezTo>
                    <a:pt x="f48" y="f37"/>
                    <a:pt x="f47" y="f38"/>
                    <a:pt x="f48" y="f38"/>
                  </a:cubicBezTo>
                  <a:cubicBezTo>
                    <a:pt x="f49" y="f38"/>
                    <a:pt x="f49" y="f36"/>
                    <a:pt x="f50" y="f38"/>
                  </a:cubicBezTo>
                  <a:cubicBezTo>
                    <a:pt x="f50" y="f39"/>
                    <a:pt x="f51" y="f38"/>
                    <a:pt x="f52" y="f39"/>
                  </a:cubicBezTo>
                  <a:cubicBezTo>
                    <a:pt x="f52" y="f41"/>
                    <a:pt x="f53" y="f39"/>
                    <a:pt x="f54" y="f39"/>
                  </a:cubicBezTo>
                  <a:cubicBezTo>
                    <a:pt x="f55" y="f39"/>
                    <a:pt x="f54" y="f41"/>
                    <a:pt x="f55" y="f41"/>
                  </a:cubicBezTo>
                  <a:cubicBezTo>
                    <a:pt x="f5" y="f41"/>
                    <a:pt x="f55" y="f40"/>
                    <a:pt x="f54" y="f40"/>
                  </a:cubicBezTo>
                  <a:cubicBezTo>
                    <a:pt x="f53" y="f40"/>
                    <a:pt x="f55" y="f40"/>
                    <a:pt x="f54" y="f42"/>
                  </a:cubicBezTo>
                  <a:cubicBezTo>
                    <a:pt x="f54" y="f42"/>
                    <a:pt x="f55" y="f42"/>
                    <a:pt x="f5" y="f42"/>
                  </a:cubicBezTo>
                  <a:cubicBezTo>
                    <a:pt x="f5" y="f42"/>
                    <a:pt x="f5" y="f42"/>
                    <a:pt x="f5" y="f43"/>
                  </a:cubicBezTo>
                  <a:cubicBezTo>
                    <a:pt x="f55" y="f43"/>
                    <a:pt x="f55" y="f43"/>
                    <a:pt x="f54" y="f43"/>
                  </a:cubicBezTo>
                  <a:cubicBezTo>
                    <a:pt x="f53" y="f43"/>
                    <a:pt x="f52" y="f43"/>
                    <a:pt x="f52" y="f44"/>
                  </a:cubicBezTo>
                  <a:cubicBezTo>
                    <a:pt x="f52" y="f44"/>
                    <a:pt x="f52" y="f44"/>
                    <a:pt x="f51" y="f44"/>
                  </a:cubicBezTo>
                  <a:cubicBezTo>
                    <a:pt x="f50" y="f44"/>
                    <a:pt x="f50" y="f46"/>
                    <a:pt x="f49" y="f44"/>
                  </a:cubicBezTo>
                  <a:cubicBezTo>
                    <a:pt x="f49" y="f43"/>
                    <a:pt x="f49" y="f43"/>
                    <a:pt x="f49" y="f43"/>
                  </a:cubicBezTo>
                  <a:cubicBezTo>
                    <a:pt x="f48" y="f43"/>
                    <a:pt x="f47" y="f44"/>
                    <a:pt x="f47" y="f43"/>
                  </a:cubicBezTo>
                  <a:cubicBezTo>
                    <a:pt x="f47" y="f43"/>
                    <a:pt x="f46" y="f44"/>
                    <a:pt x="f46" y="f43"/>
                  </a:cubicBezTo>
                  <a:cubicBezTo>
                    <a:pt x="f46" y="f43"/>
                    <a:pt x="f44" y="f43"/>
                    <a:pt x="f43" y="f43"/>
                  </a:cubicBezTo>
                  <a:cubicBezTo>
                    <a:pt x="f42" y="f43"/>
                    <a:pt x="f43" y="f43"/>
                    <a:pt x="f43" y="f44"/>
                  </a:cubicBezTo>
                  <a:cubicBezTo>
                    <a:pt x="f43" y="f46"/>
                    <a:pt x="f43" y="f46"/>
                    <a:pt x="f43" y="f46"/>
                  </a:cubicBezTo>
                  <a:cubicBezTo>
                    <a:pt x="f43" y="f47"/>
                    <a:pt x="f43" y="f47"/>
                    <a:pt x="f43" y="f48"/>
                  </a:cubicBezTo>
                  <a:cubicBezTo>
                    <a:pt x="f43" y="f49"/>
                    <a:pt x="f43" y="f49"/>
                    <a:pt x="f43" y="f50"/>
                  </a:cubicBezTo>
                  <a:cubicBezTo>
                    <a:pt x="f44" y="f50"/>
                    <a:pt x="f43" y="f50"/>
                    <a:pt x="f43" y="f50"/>
                  </a:cubicBezTo>
                  <a:cubicBezTo>
                    <a:pt x="f42" y="f50"/>
                    <a:pt x="f40" y="f50"/>
                    <a:pt x="f40" y="f49"/>
                  </a:cubicBezTo>
                  <a:cubicBezTo>
                    <a:pt x="f40" y="f49"/>
                    <a:pt x="f40" y="f48"/>
                    <a:pt x="f40" y="f48"/>
                  </a:cubicBezTo>
                  <a:cubicBezTo>
                    <a:pt x="f40" y="f47"/>
                    <a:pt x="f41" y="f47"/>
                    <a:pt x="f41" y="f47"/>
                  </a:cubicBezTo>
                  <a:cubicBezTo>
                    <a:pt x="f39" y="f47"/>
                    <a:pt x="f39" y="f48"/>
                    <a:pt x="f39" y="f47"/>
                  </a:cubicBezTo>
                  <a:cubicBezTo>
                    <a:pt x="f38" y="f47"/>
                    <a:pt x="f37" y="f48"/>
                    <a:pt x="f37" y="f48"/>
                  </a:cubicBezTo>
                  <a:cubicBezTo>
                    <a:pt x="f36" y="f48"/>
                    <a:pt x="f35" y="f48"/>
                    <a:pt x="f36" y="f48"/>
                  </a:cubicBezTo>
                  <a:cubicBezTo>
                    <a:pt x="f37" y="f49"/>
                    <a:pt x="f36" y="f49"/>
                    <a:pt x="f36" y="f49"/>
                  </a:cubicBezTo>
                  <a:cubicBezTo>
                    <a:pt x="f35" y="f50"/>
                    <a:pt x="f35" y="f50"/>
                    <a:pt x="f34" y="f50"/>
                  </a:cubicBezTo>
                  <a:cubicBezTo>
                    <a:pt x="f34" y="f50"/>
                    <a:pt x="f33" y="f50"/>
                    <a:pt x="f45" y="f51"/>
                  </a:cubicBezTo>
                  <a:cubicBezTo>
                    <a:pt x="f32" y="f51"/>
                    <a:pt x="f31" y="f51"/>
                    <a:pt x="f31" y="f52"/>
                  </a:cubicBezTo>
                  <a:cubicBezTo>
                    <a:pt x="f31" y="f53"/>
                    <a:pt x="f30" y="f53"/>
                    <a:pt x="f30" y="f53"/>
                  </a:cubicBezTo>
                  <a:cubicBezTo>
                    <a:pt x="f31" y="f54"/>
                    <a:pt x="f30" y="f54"/>
                    <a:pt x="f30" y="f54"/>
                  </a:cubicBezTo>
                  <a:cubicBezTo>
                    <a:pt x="f30" y="f55"/>
                    <a:pt x="f30" y="f55"/>
                    <a:pt x="f29" y="f55"/>
                  </a:cubicBezTo>
                  <a:cubicBezTo>
                    <a:pt x="f28" y="f55"/>
                    <a:pt x="f28" y="f5"/>
                    <a:pt x="f27" y="f5"/>
                  </a:cubicBezTo>
                  <a:cubicBezTo>
                    <a:pt x="f27" y="f54"/>
                    <a:pt x="f26" y="f55"/>
                    <a:pt x="f25" y="f54"/>
                  </a:cubicBezTo>
                  <a:cubicBezTo>
                    <a:pt x="f25" y="f54"/>
                    <a:pt x="f24" y="f54"/>
                    <a:pt x="f24" y="f54"/>
                  </a:cubicBezTo>
                  <a:cubicBezTo>
                    <a:pt x="f23" y="f53"/>
                    <a:pt x="f23" y="f53"/>
                    <a:pt x="f22" y="f53"/>
                  </a:cubicBezTo>
                  <a:cubicBezTo>
                    <a:pt x="f22" y="f53"/>
                    <a:pt x="f21" y="f52"/>
                    <a:pt x="f22" y="f52"/>
                  </a:cubicBezTo>
                  <a:cubicBezTo>
                    <a:pt x="f22" y="f51"/>
                    <a:pt x="f21" y="f51"/>
                    <a:pt x="f21" y="f51"/>
                  </a:cubicBezTo>
                  <a:cubicBezTo>
                    <a:pt x="f20" y="f51"/>
                    <a:pt x="f20" y="f51"/>
                    <a:pt x="f20" y="f52"/>
                  </a:cubicBezTo>
                  <a:cubicBezTo>
                    <a:pt x="f20" y="f52"/>
                    <a:pt x="f19" y="f53"/>
                    <a:pt x="f19" y="f52"/>
                  </a:cubicBezTo>
                  <a:cubicBezTo>
                    <a:pt x="f20" y="f51"/>
                    <a:pt x="f20" y="f50"/>
                    <a:pt x="f19" y="f50"/>
                  </a:cubicBezTo>
                  <a:cubicBezTo>
                    <a:pt x="f8" y="f49"/>
                    <a:pt x="f8" y="f48"/>
                    <a:pt x="f12" y="f48"/>
                  </a:cubicBezTo>
                  <a:cubicBezTo>
                    <a:pt x="f12" y="f48"/>
                    <a:pt x="f12" y="f49"/>
                    <a:pt x="f12" y="f49"/>
                  </a:cubicBezTo>
                  <a:cubicBezTo>
                    <a:pt x="f13" y="f49"/>
                    <a:pt x="f13" y="f49"/>
                    <a:pt x="f14" y="f49"/>
                  </a:cubicBezTo>
                  <a:cubicBezTo>
                    <a:pt x="f14" y="f49"/>
                    <a:pt x="f17" y="f49"/>
                    <a:pt x="f18" y="f49"/>
                  </a:cubicBezTo>
                  <a:cubicBezTo>
                    <a:pt x="f18" y="f48"/>
                    <a:pt x="f18" y="f48"/>
                    <a:pt x="f16" y="f48"/>
                  </a:cubicBezTo>
                  <a:cubicBezTo>
                    <a:pt x="f15" y="f47"/>
                    <a:pt x="f15" y="f47"/>
                    <a:pt x="f7" y="f47"/>
                  </a:cubicBezTo>
                  <a:cubicBezTo>
                    <a:pt x="f11" y="f47"/>
                    <a:pt x="f11" y="f46"/>
                    <a:pt x="f10" y="f46"/>
                  </a:cubicBezTo>
                  <a:cubicBezTo>
                    <a:pt x="f9" y="f46"/>
                    <a:pt x="f6" y="f44"/>
                    <a:pt x="f6" y="f44"/>
                  </a:cubicBezTo>
                  <a:cubicBezTo>
                    <a:pt x="f9" y="f43"/>
                    <a:pt x="f10" y="f42"/>
                    <a:pt x="f10" y="f40"/>
                  </a:cubicBezTo>
                  <a:cubicBezTo>
                    <a:pt x="f10" y="f41"/>
                    <a:pt x="f10" y="f39"/>
                    <a:pt x="f10" y="f38"/>
                  </a:cubicBezTo>
                  <a:cubicBezTo>
                    <a:pt x="f10" y="f38"/>
                    <a:pt x="f10" y="f38"/>
                    <a:pt x="f10" y="f38"/>
                  </a:cubicBezTo>
                  <a:cubicBezTo>
                    <a:pt x="f10" y="f37"/>
                    <a:pt x="f10" y="f37"/>
                    <a:pt x="f11" y="f38"/>
                  </a:cubicBezTo>
                  <a:cubicBezTo>
                    <a:pt x="f11" y="f38"/>
                    <a:pt x="f15" y="f37"/>
                    <a:pt x="f7" y="f37"/>
                  </a:cubicBezTo>
                  <a:cubicBezTo>
                    <a:pt x="f11" y="f37"/>
                    <a:pt x="f7" y="f36"/>
                    <a:pt x="f15" y="f36"/>
                  </a:cubicBezTo>
                  <a:cubicBezTo>
                    <a:pt x="f15" y="f35"/>
                    <a:pt x="f16" y="f35"/>
                    <a:pt x="f18" y="f34"/>
                  </a:cubicBezTo>
                  <a:cubicBezTo>
                    <a:pt x="f18" y="f33"/>
                    <a:pt x="f17" y="f45"/>
                    <a:pt x="f18" y="f31"/>
                  </a:cubicBezTo>
                  <a:cubicBezTo>
                    <a:pt x="f18" y="f30"/>
                    <a:pt x="f16" y="f31"/>
                    <a:pt x="f16" y="f32"/>
                  </a:cubicBezTo>
                  <a:cubicBezTo>
                    <a:pt x="f16" y="f32"/>
                    <a:pt x="f15" y="f45"/>
                    <a:pt x="f7" y="f32"/>
                  </a:cubicBezTo>
                  <a:cubicBezTo>
                    <a:pt x="f7" y="f32"/>
                    <a:pt x="f7" y="f32"/>
                    <a:pt x="f7" y="f31"/>
                  </a:cubicBezTo>
                  <a:cubicBezTo>
                    <a:pt x="f11" y="f30"/>
                    <a:pt x="f11" y="f30"/>
                    <a:pt x="f11" y="f30"/>
                  </a:cubicBezTo>
                  <a:cubicBezTo>
                    <a:pt x="f11" y="f28"/>
                    <a:pt x="f11" y="f29"/>
                    <a:pt x="f11" y="f28"/>
                  </a:cubicBezTo>
                  <a:cubicBezTo>
                    <a:pt x="f11" y="f27"/>
                    <a:pt x="f9" y="f28"/>
                    <a:pt x="f10" y="f27"/>
                  </a:cubicBezTo>
                  <a:cubicBezTo>
                    <a:pt x="f11" y="f26"/>
                    <a:pt x="f11" y="f26"/>
                    <a:pt x="f11" y="f26"/>
                  </a:cubicBezTo>
                  <a:cubicBezTo>
                    <a:pt x="f7" y="f25"/>
                    <a:pt x="f10" y="f25"/>
                    <a:pt x="f10" y="f24"/>
                  </a:cubicBezTo>
                  <a:cubicBezTo>
                    <a:pt x="f10" y="f23"/>
                    <a:pt x="f11" y="f23"/>
                    <a:pt x="f10" y="f22"/>
                  </a:cubicBezTo>
                  <a:cubicBezTo>
                    <a:pt x="f10" y="f21"/>
                    <a:pt x="f11" y="f20"/>
                    <a:pt x="f9" y="f20"/>
                  </a:cubicBezTo>
                  <a:cubicBezTo>
                    <a:pt x="f6" y="f20"/>
                    <a:pt x="f6" y="f20"/>
                    <a:pt x="f6" y="f19"/>
                  </a:cubicBezTo>
                  <a:cubicBezTo>
                    <a:pt x="f6" y="f19"/>
                    <a:pt x="f6" y="f8"/>
                    <a:pt x="f6"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04" name="Germany">
              <a:extLst>
                <a:ext uri="{FF2B5EF4-FFF2-40B4-BE49-F238E27FC236}">
                  <a16:creationId xmlns:a16="http://schemas.microsoft.com/office/drawing/2014/main" id="{3849701A-D423-39CC-4AB7-7F91FE85AA38}"/>
                </a:ext>
              </a:extLst>
            </p:cNvPr>
            <p:cNvSpPr/>
            <p:nvPr/>
          </p:nvSpPr>
          <p:spPr>
            <a:xfrm>
              <a:off x="6921413" y="2907197"/>
              <a:ext cx="198827" cy="186967"/>
            </a:xfrm>
            <a:custGeom>
              <a:avLst/>
              <a:gdLst>
                <a:gd name="f0" fmla="val 10800000"/>
                <a:gd name="f1" fmla="val 5400000"/>
                <a:gd name="f2" fmla="val 180"/>
                <a:gd name="f3" fmla="val w"/>
                <a:gd name="f4" fmla="val h"/>
                <a:gd name="f5" fmla="val 0"/>
                <a:gd name="f6" fmla="val 37"/>
                <a:gd name="f7" fmla="val 38"/>
                <a:gd name="f8" fmla="val 14"/>
                <a:gd name="f9" fmla="val 1"/>
                <a:gd name="f10" fmla="val 13"/>
                <a:gd name="f11" fmla="val 2"/>
                <a:gd name="f12" fmla="val 12"/>
                <a:gd name="f13" fmla="val 11"/>
                <a:gd name="f14" fmla="val 3"/>
                <a:gd name="f15" fmla="val 4"/>
                <a:gd name="f16" fmla="val 5"/>
                <a:gd name="f17" fmla="val 15"/>
                <a:gd name="f18" fmla="val 6"/>
                <a:gd name="f19" fmla="val 7"/>
                <a:gd name="f20" fmla="val 10"/>
                <a:gd name="f21" fmla="val 9"/>
                <a:gd name="f22" fmla="val 8"/>
                <a:gd name="f23" fmla="val 16"/>
                <a:gd name="f24" fmla="val 17"/>
                <a:gd name="f25" fmla="val 18"/>
                <a:gd name="f26" fmla="val 19"/>
                <a:gd name="f27" fmla="val 20"/>
                <a:gd name="f28" fmla="val 21"/>
                <a:gd name="f29" fmla="val 22"/>
                <a:gd name="f30" fmla="val 23"/>
                <a:gd name="f31" fmla="val 24"/>
                <a:gd name="f32" fmla="val 25"/>
                <a:gd name="f33" fmla="val 26"/>
                <a:gd name="f34" fmla="val 27"/>
                <a:gd name="f35" fmla="val 28"/>
                <a:gd name="f36" fmla="val 29"/>
                <a:gd name="f37" fmla="val 30"/>
                <a:gd name="f38" fmla="val 31"/>
                <a:gd name="f39" fmla="val 32"/>
                <a:gd name="f40" fmla="val 33"/>
                <a:gd name="f41" fmla="val 34"/>
                <a:gd name="f42" fmla="val 35"/>
                <a:gd name="f43" fmla="val 36"/>
                <a:gd name="f44" fmla="+- 0 0 -90"/>
                <a:gd name="f45" fmla="*/ f3 1 37"/>
                <a:gd name="f46" fmla="*/ f4 1 38"/>
                <a:gd name="f47" fmla="+- f7 0 f5"/>
                <a:gd name="f48" fmla="+- f6 0 f5"/>
                <a:gd name="f49" fmla="*/ f44 f0 1"/>
                <a:gd name="f50" fmla="*/ f48 1 37"/>
                <a:gd name="f51" fmla="*/ f47 1 38"/>
                <a:gd name="f52" fmla="*/ f49 1 f2"/>
                <a:gd name="f53" fmla="*/ 11 1 f50"/>
                <a:gd name="f54" fmla="*/ 1 1 f51"/>
                <a:gd name="f55" fmla="*/ 3 1 f51"/>
                <a:gd name="f56" fmla="*/ 13 1 f50"/>
                <a:gd name="f57" fmla="*/ 4 1 f51"/>
                <a:gd name="f58" fmla="*/ 5 1 f51"/>
                <a:gd name="f59" fmla="*/ 14 1 f50"/>
                <a:gd name="f60" fmla="*/ 6 1 f51"/>
                <a:gd name="f61" fmla="*/ 10 1 f50"/>
                <a:gd name="f62" fmla="*/ 7 1 f51"/>
                <a:gd name="f63" fmla="*/ 9 1 f50"/>
                <a:gd name="f64" fmla="*/ 8 1 f51"/>
                <a:gd name="f65" fmla="*/ 8 1 f50"/>
                <a:gd name="f66" fmla="*/ 5 1 f50"/>
                <a:gd name="f67" fmla="*/ 9 1 f51"/>
                <a:gd name="f68" fmla="*/ 4 1 f50"/>
                <a:gd name="f69" fmla="*/ 11 1 f51"/>
                <a:gd name="f70" fmla="*/ 15 1 f51"/>
                <a:gd name="f71" fmla="*/ 1 1 f50"/>
                <a:gd name="f72" fmla="*/ 16 1 f51"/>
                <a:gd name="f73" fmla="*/ 20 1 f51"/>
                <a:gd name="f74" fmla="*/ 2 1 f50"/>
                <a:gd name="f75" fmla="*/ 24 1 f51"/>
                <a:gd name="f76" fmla="*/ 3 1 f50"/>
                <a:gd name="f77" fmla="*/ 27 1 f51"/>
                <a:gd name="f78" fmla="*/ 7 1 f50"/>
                <a:gd name="f79" fmla="*/ 29 1 f51"/>
                <a:gd name="f80" fmla="*/ 33 1 f51"/>
                <a:gd name="f81" fmla="*/ 36 1 f51"/>
                <a:gd name="f82" fmla="*/ 18 1 f50"/>
                <a:gd name="f83" fmla="*/ 37 1 f51"/>
                <a:gd name="f84" fmla="*/ 22 1 f50"/>
                <a:gd name="f85" fmla="*/ 26 1 f50"/>
                <a:gd name="f86" fmla="*/ 29 1 f50"/>
                <a:gd name="f87" fmla="*/ 35 1 f51"/>
                <a:gd name="f88" fmla="*/ 30 1 f50"/>
                <a:gd name="f89" fmla="*/ 31 1 f50"/>
                <a:gd name="f90" fmla="*/ 33 1 f50"/>
                <a:gd name="f91" fmla="*/ 30 1 f51"/>
                <a:gd name="f92" fmla="*/ 22 1 f51"/>
                <a:gd name="f93" fmla="*/ 21 1 f51"/>
                <a:gd name="f94" fmla="*/ 35 1 f50"/>
                <a:gd name="f95" fmla="*/ 19 1 f51"/>
                <a:gd name="f96" fmla="*/ 37 1 f50"/>
                <a:gd name="f97" fmla="*/ 18 1 f51"/>
                <a:gd name="f98" fmla="*/ 12 1 f51"/>
                <a:gd name="f99" fmla="*/ 32 1 f50"/>
                <a:gd name="f100" fmla="*/ 10 1 f51"/>
                <a:gd name="f101" fmla="*/ 34 1 f50"/>
                <a:gd name="f102" fmla="*/ 27 1 f50"/>
                <a:gd name="f103" fmla="*/ 23 1 f50"/>
                <a:gd name="f104" fmla="*/ 20 1 f50"/>
                <a:gd name="f105" fmla="*/ 16 1 f50"/>
                <a:gd name="f106" fmla="*/ 0 1 f50"/>
                <a:gd name="f107" fmla="*/ f6 1 f50"/>
                <a:gd name="f108" fmla="*/ 0 1 f51"/>
                <a:gd name="f109" fmla="*/ f7 1 f51"/>
                <a:gd name="f110" fmla="+- f52 0 f1"/>
                <a:gd name="f111" fmla="*/ f106 f45 1"/>
                <a:gd name="f112" fmla="*/ f107 f45 1"/>
                <a:gd name="f113" fmla="*/ f109 f46 1"/>
                <a:gd name="f114" fmla="*/ f108 f46 1"/>
                <a:gd name="f115" fmla="*/ f53 f45 1"/>
                <a:gd name="f116" fmla="*/ f54 f46 1"/>
                <a:gd name="f117" fmla="*/ f55 f46 1"/>
                <a:gd name="f118" fmla="*/ f56 f45 1"/>
                <a:gd name="f119" fmla="*/ f57 f46 1"/>
                <a:gd name="f120" fmla="*/ f58 f46 1"/>
                <a:gd name="f121" fmla="*/ f59 f45 1"/>
                <a:gd name="f122" fmla="*/ f60 f46 1"/>
                <a:gd name="f123" fmla="*/ f61 f45 1"/>
                <a:gd name="f124" fmla="*/ f62 f46 1"/>
                <a:gd name="f125" fmla="*/ f63 f45 1"/>
                <a:gd name="f126" fmla="*/ f64 f46 1"/>
                <a:gd name="f127" fmla="*/ f65 f45 1"/>
                <a:gd name="f128" fmla="*/ f66 f45 1"/>
                <a:gd name="f129" fmla="*/ f67 f46 1"/>
                <a:gd name="f130" fmla="*/ f68 f45 1"/>
                <a:gd name="f131" fmla="*/ f69 f46 1"/>
                <a:gd name="f132" fmla="*/ f70 f46 1"/>
                <a:gd name="f133" fmla="*/ f71 f45 1"/>
                <a:gd name="f134" fmla="*/ f72 f46 1"/>
                <a:gd name="f135" fmla="*/ f73 f46 1"/>
                <a:gd name="f136" fmla="*/ f74 f45 1"/>
                <a:gd name="f137" fmla="*/ f75 f46 1"/>
                <a:gd name="f138" fmla="*/ f76 f45 1"/>
                <a:gd name="f139" fmla="*/ f77 f46 1"/>
                <a:gd name="f140" fmla="*/ f78 f45 1"/>
                <a:gd name="f141" fmla="*/ f79 f46 1"/>
                <a:gd name="f142" fmla="*/ f80 f46 1"/>
                <a:gd name="f143" fmla="*/ f81 f46 1"/>
                <a:gd name="f144" fmla="*/ f82 f45 1"/>
                <a:gd name="f145" fmla="*/ f83 f46 1"/>
                <a:gd name="f146" fmla="*/ f84 f45 1"/>
                <a:gd name="f147" fmla="*/ f85 f45 1"/>
                <a:gd name="f148" fmla="*/ f86 f45 1"/>
                <a:gd name="f149" fmla="*/ f87 f46 1"/>
                <a:gd name="f150" fmla="*/ f88 f45 1"/>
                <a:gd name="f151" fmla="*/ f89 f45 1"/>
                <a:gd name="f152" fmla="*/ f90 f45 1"/>
                <a:gd name="f153" fmla="*/ f91 f46 1"/>
                <a:gd name="f154" fmla="*/ f92 f46 1"/>
                <a:gd name="f155" fmla="*/ f93 f46 1"/>
                <a:gd name="f156" fmla="*/ f94 f45 1"/>
                <a:gd name="f157" fmla="*/ f95 f46 1"/>
                <a:gd name="f158" fmla="*/ f96 f45 1"/>
                <a:gd name="f159" fmla="*/ f97 f46 1"/>
                <a:gd name="f160" fmla="*/ f98 f46 1"/>
                <a:gd name="f161" fmla="*/ f99 f45 1"/>
                <a:gd name="f162" fmla="*/ f100 f46 1"/>
                <a:gd name="f163" fmla="*/ f101 f45 1"/>
                <a:gd name="f164" fmla="*/ f102 f45 1"/>
                <a:gd name="f165" fmla="*/ f103 f45 1"/>
                <a:gd name="f166" fmla="*/ f104 f45 1"/>
                <a:gd name="f167" fmla="*/ f105 f45 1"/>
              </a:gdLst>
              <a:ahLst/>
              <a:cxnLst>
                <a:cxn ang="3cd4">
                  <a:pos x="hc" y="t"/>
                </a:cxn>
                <a:cxn ang="0">
                  <a:pos x="r" y="vc"/>
                </a:cxn>
                <a:cxn ang="cd4">
                  <a:pos x="hc" y="b"/>
                </a:cxn>
                <a:cxn ang="cd2">
                  <a:pos x="l" y="vc"/>
                </a:cxn>
                <a:cxn ang="f110">
                  <a:pos x="f115" y="f116"/>
                </a:cxn>
                <a:cxn ang="f110">
                  <a:pos x="f115" y="f117"/>
                </a:cxn>
                <a:cxn ang="f110">
                  <a:pos x="f118" y="f119"/>
                </a:cxn>
                <a:cxn ang="f110">
                  <a:pos x="f118" y="f120"/>
                </a:cxn>
                <a:cxn ang="f110">
                  <a:pos x="f121" y="f120"/>
                </a:cxn>
                <a:cxn ang="f110">
                  <a:pos x="f115" y="f122"/>
                </a:cxn>
                <a:cxn ang="f110">
                  <a:pos x="f123" y="f124"/>
                </a:cxn>
                <a:cxn ang="f110">
                  <a:pos x="f125" y="f126"/>
                </a:cxn>
                <a:cxn ang="f110">
                  <a:pos x="f127" y="f124"/>
                </a:cxn>
                <a:cxn ang="f110">
                  <a:pos x="f128" y="f129"/>
                </a:cxn>
                <a:cxn ang="f110">
                  <a:pos x="f130" y="f131"/>
                </a:cxn>
                <a:cxn ang="f110">
                  <a:pos x="f130" y="f132"/>
                </a:cxn>
                <a:cxn ang="f110">
                  <a:pos x="f133" y="f134"/>
                </a:cxn>
                <a:cxn ang="f110">
                  <a:pos x="f133" y="f135"/>
                </a:cxn>
                <a:cxn ang="f110">
                  <a:pos x="f136" y="f137"/>
                </a:cxn>
                <a:cxn ang="f110">
                  <a:pos x="f138" y="f139"/>
                </a:cxn>
                <a:cxn ang="f110">
                  <a:pos x="f140" y="f141"/>
                </a:cxn>
                <a:cxn ang="f110">
                  <a:pos x="f140" y="f142"/>
                </a:cxn>
                <a:cxn ang="f110">
                  <a:pos x="f140" y="f143"/>
                </a:cxn>
                <a:cxn ang="f110">
                  <a:pos x="f115" y="f143"/>
                </a:cxn>
                <a:cxn ang="f110">
                  <a:pos x="f144" y="f145"/>
                </a:cxn>
                <a:cxn ang="f110">
                  <a:pos x="f146" y="f143"/>
                </a:cxn>
                <a:cxn ang="f110">
                  <a:pos x="f147" y="f143"/>
                </a:cxn>
                <a:cxn ang="f110">
                  <a:pos x="f148" y="f149"/>
                </a:cxn>
                <a:cxn ang="f110">
                  <a:pos x="f150" y="f149"/>
                </a:cxn>
                <a:cxn ang="f110">
                  <a:pos x="f151" y="f142"/>
                </a:cxn>
                <a:cxn ang="f110">
                  <a:pos x="f152" y="f153"/>
                </a:cxn>
                <a:cxn ang="f110">
                  <a:pos x="f150" y="f139"/>
                </a:cxn>
                <a:cxn ang="f110">
                  <a:pos x="f147" y="f154"/>
                </a:cxn>
                <a:cxn ang="f110">
                  <a:pos x="f151" y="f155"/>
                </a:cxn>
                <a:cxn ang="f110">
                  <a:pos x="f156" y="f157"/>
                </a:cxn>
                <a:cxn ang="f110">
                  <a:pos x="f158" y="f159"/>
                </a:cxn>
                <a:cxn ang="f110">
                  <a:pos x="f156" y="f160"/>
                </a:cxn>
                <a:cxn ang="f110">
                  <a:pos x="f161" y="f162"/>
                </a:cxn>
                <a:cxn ang="f110">
                  <a:pos x="f163" y="f122"/>
                </a:cxn>
                <a:cxn ang="f110">
                  <a:pos x="f151" y="f117"/>
                </a:cxn>
                <a:cxn ang="f110">
                  <a:pos x="f148" y="f119"/>
                </a:cxn>
                <a:cxn ang="f110">
                  <a:pos x="f164" y="f119"/>
                </a:cxn>
                <a:cxn ang="f110">
                  <a:pos x="f164" y="f117"/>
                </a:cxn>
                <a:cxn ang="f110">
                  <a:pos x="f165" y="f120"/>
                </a:cxn>
                <a:cxn ang="f110">
                  <a:pos x="f166" y="f120"/>
                </a:cxn>
                <a:cxn ang="f110">
                  <a:pos x="f144" y="f117"/>
                </a:cxn>
                <a:cxn ang="f110">
                  <a:pos x="f167" y="f117"/>
                </a:cxn>
                <a:cxn ang="f110">
                  <a:pos x="f121" y="f116"/>
                </a:cxn>
              </a:cxnLst>
              <a:rect l="f111" t="f114" r="f112" b="f113"/>
              <a:pathLst>
                <a:path w="37" h="38">
                  <a:moveTo>
                    <a:pt x="f8" y="f9"/>
                  </a:moveTo>
                  <a:cubicBezTo>
                    <a:pt x="f10" y="f11"/>
                    <a:pt x="f12" y="f5"/>
                    <a:pt x="f13" y="f9"/>
                  </a:cubicBezTo>
                  <a:cubicBezTo>
                    <a:pt x="f13" y="f9"/>
                    <a:pt x="f13" y="f11"/>
                    <a:pt x="f12" y="f11"/>
                  </a:cubicBezTo>
                  <a:cubicBezTo>
                    <a:pt x="f12" y="f14"/>
                    <a:pt x="f13" y="f11"/>
                    <a:pt x="f13" y="f14"/>
                  </a:cubicBezTo>
                  <a:cubicBezTo>
                    <a:pt x="f13" y="f14"/>
                    <a:pt x="f12" y="f14"/>
                    <a:pt x="f12" y="f14"/>
                  </a:cubicBezTo>
                  <a:cubicBezTo>
                    <a:pt x="f12" y="f15"/>
                    <a:pt x="f12" y="f15"/>
                    <a:pt x="f10" y="f15"/>
                  </a:cubicBezTo>
                  <a:cubicBezTo>
                    <a:pt x="f10" y="f15"/>
                    <a:pt x="f12" y="f15"/>
                    <a:pt x="f12" y="f16"/>
                  </a:cubicBezTo>
                  <a:cubicBezTo>
                    <a:pt x="f12" y="f16"/>
                    <a:pt x="f10" y="f16"/>
                    <a:pt x="f10" y="f16"/>
                  </a:cubicBezTo>
                  <a:cubicBezTo>
                    <a:pt x="f8" y="f16"/>
                    <a:pt x="f17" y="f18"/>
                    <a:pt x="f17" y="f18"/>
                  </a:cubicBezTo>
                  <a:cubicBezTo>
                    <a:pt x="f8" y="f18"/>
                    <a:pt x="f8" y="f18"/>
                    <a:pt x="f8" y="f16"/>
                  </a:cubicBezTo>
                  <a:cubicBezTo>
                    <a:pt x="f10" y="f16"/>
                    <a:pt x="f10" y="f18"/>
                    <a:pt x="f12" y="f16"/>
                  </a:cubicBezTo>
                  <a:cubicBezTo>
                    <a:pt x="f13" y="f16"/>
                    <a:pt x="f12" y="f18"/>
                    <a:pt x="f13" y="f18"/>
                  </a:cubicBezTo>
                  <a:cubicBezTo>
                    <a:pt x="f13" y="f19"/>
                    <a:pt x="f13" y="f19"/>
                    <a:pt x="f13" y="f19"/>
                  </a:cubicBezTo>
                  <a:cubicBezTo>
                    <a:pt x="f13" y="f19"/>
                    <a:pt x="f20" y="f19"/>
                    <a:pt x="f20" y="f19"/>
                  </a:cubicBezTo>
                  <a:cubicBezTo>
                    <a:pt x="f21" y="f22"/>
                    <a:pt x="f20" y="f22"/>
                    <a:pt x="f20" y="f22"/>
                  </a:cubicBezTo>
                  <a:cubicBezTo>
                    <a:pt x="f21" y="f22"/>
                    <a:pt x="f21" y="f22"/>
                    <a:pt x="f21" y="f22"/>
                  </a:cubicBezTo>
                  <a:cubicBezTo>
                    <a:pt x="f21" y="f19"/>
                    <a:pt x="f20" y="f22"/>
                    <a:pt x="f21" y="f19"/>
                  </a:cubicBezTo>
                  <a:cubicBezTo>
                    <a:pt x="f21" y="f18"/>
                    <a:pt x="f22" y="f18"/>
                    <a:pt x="f22" y="f19"/>
                  </a:cubicBezTo>
                  <a:cubicBezTo>
                    <a:pt x="f19" y="f22"/>
                    <a:pt x="f19" y="f19"/>
                    <a:pt x="f16" y="f22"/>
                  </a:cubicBezTo>
                  <a:cubicBezTo>
                    <a:pt x="f16" y="f22"/>
                    <a:pt x="f16" y="f22"/>
                    <a:pt x="f16" y="f21"/>
                  </a:cubicBezTo>
                  <a:cubicBezTo>
                    <a:pt x="f15" y="f21"/>
                    <a:pt x="f16" y="f20"/>
                    <a:pt x="f15" y="f21"/>
                  </a:cubicBezTo>
                  <a:cubicBezTo>
                    <a:pt x="f15" y="f20"/>
                    <a:pt x="f16" y="f20"/>
                    <a:pt x="f15" y="f13"/>
                  </a:cubicBezTo>
                  <a:cubicBezTo>
                    <a:pt x="f15" y="f13"/>
                    <a:pt x="f14" y="f10"/>
                    <a:pt x="f15" y="f10"/>
                  </a:cubicBezTo>
                  <a:cubicBezTo>
                    <a:pt x="f16" y="f10"/>
                    <a:pt x="f15" y="f8"/>
                    <a:pt x="f15" y="f17"/>
                  </a:cubicBezTo>
                  <a:cubicBezTo>
                    <a:pt x="f14" y="f17"/>
                    <a:pt x="f14" y="f17"/>
                    <a:pt x="f11" y="f17"/>
                  </a:cubicBezTo>
                  <a:cubicBezTo>
                    <a:pt x="f9" y="f17"/>
                    <a:pt x="f9" y="f17"/>
                    <a:pt x="f9" y="f23"/>
                  </a:cubicBezTo>
                  <a:cubicBezTo>
                    <a:pt x="f9" y="f24"/>
                    <a:pt x="f5" y="f25"/>
                    <a:pt x="f9" y="f26"/>
                  </a:cubicBezTo>
                  <a:cubicBezTo>
                    <a:pt x="f9" y="f26"/>
                    <a:pt x="f5" y="f27"/>
                    <a:pt x="f9" y="f27"/>
                  </a:cubicBezTo>
                  <a:cubicBezTo>
                    <a:pt x="f9" y="f28"/>
                    <a:pt x="f9" y="f28"/>
                    <a:pt x="f9" y="f29"/>
                  </a:cubicBezTo>
                  <a:cubicBezTo>
                    <a:pt x="f9" y="f30"/>
                    <a:pt x="f9" y="f31"/>
                    <a:pt x="f11" y="f31"/>
                  </a:cubicBezTo>
                  <a:cubicBezTo>
                    <a:pt x="f11" y="f32"/>
                    <a:pt x="f14" y="f32"/>
                    <a:pt x="f11" y="f33"/>
                  </a:cubicBezTo>
                  <a:cubicBezTo>
                    <a:pt x="f11" y="f34"/>
                    <a:pt x="f11" y="f34"/>
                    <a:pt x="f14" y="f34"/>
                  </a:cubicBezTo>
                  <a:cubicBezTo>
                    <a:pt x="f15" y="f35"/>
                    <a:pt x="f15" y="f35"/>
                    <a:pt x="f16" y="f35"/>
                  </a:cubicBezTo>
                  <a:cubicBezTo>
                    <a:pt x="f18" y="f35"/>
                    <a:pt x="f18" y="f36"/>
                    <a:pt x="f19" y="f36"/>
                  </a:cubicBezTo>
                  <a:cubicBezTo>
                    <a:pt x="f22" y="f36"/>
                    <a:pt x="f21" y="f37"/>
                    <a:pt x="f21" y="f37"/>
                  </a:cubicBezTo>
                  <a:cubicBezTo>
                    <a:pt x="f22" y="f38"/>
                    <a:pt x="f19" y="f39"/>
                    <a:pt x="f19" y="f40"/>
                  </a:cubicBezTo>
                  <a:cubicBezTo>
                    <a:pt x="f19" y="f41"/>
                    <a:pt x="f19" y="f42"/>
                    <a:pt x="f19" y="f43"/>
                  </a:cubicBezTo>
                  <a:cubicBezTo>
                    <a:pt x="f19" y="f43"/>
                    <a:pt x="f19" y="f43"/>
                    <a:pt x="f19" y="f43"/>
                  </a:cubicBezTo>
                  <a:cubicBezTo>
                    <a:pt x="f19" y="f43"/>
                    <a:pt x="f19" y="f43"/>
                    <a:pt x="f22" y="f43"/>
                  </a:cubicBezTo>
                  <a:cubicBezTo>
                    <a:pt x="f22" y="f43"/>
                    <a:pt x="f12" y="f6"/>
                    <a:pt x="f13" y="f43"/>
                  </a:cubicBezTo>
                  <a:cubicBezTo>
                    <a:pt x="f13" y="f43"/>
                    <a:pt x="f8" y="f6"/>
                    <a:pt x="f17" y="f6"/>
                  </a:cubicBezTo>
                  <a:cubicBezTo>
                    <a:pt x="f23" y="f43"/>
                    <a:pt x="f24" y="f6"/>
                    <a:pt x="f25" y="f6"/>
                  </a:cubicBezTo>
                  <a:cubicBezTo>
                    <a:pt x="f27" y="f7"/>
                    <a:pt x="f28" y="f7"/>
                    <a:pt x="f28" y="f6"/>
                  </a:cubicBezTo>
                  <a:cubicBezTo>
                    <a:pt x="f28" y="f43"/>
                    <a:pt x="f29" y="f6"/>
                    <a:pt x="f29" y="f43"/>
                  </a:cubicBezTo>
                  <a:cubicBezTo>
                    <a:pt x="f29" y="f43"/>
                    <a:pt x="f30" y="f43"/>
                    <a:pt x="f31" y="f6"/>
                  </a:cubicBezTo>
                  <a:cubicBezTo>
                    <a:pt x="f32" y="f6"/>
                    <a:pt x="f32" y="f43"/>
                    <a:pt x="f33" y="f43"/>
                  </a:cubicBezTo>
                  <a:cubicBezTo>
                    <a:pt x="f34" y="f43"/>
                    <a:pt x="f34" y="f43"/>
                    <a:pt x="f34" y="f42"/>
                  </a:cubicBezTo>
                  <a:cubicBezTo>
                    <a:pt x="f35" y="f42"/>
                    <a:pt x="f35" y="f43"/>
                    <a:pt x="f36" y="f42"/>
                  </a:cubicBezTo>
                  <a:cubicBezTo>
                    <a:pt x="f36" y="f41"/>
                    <a:pt x="f36" y="f43"/>
                    <a:pt x="f37" y="f43"/>
                  </a:cubicBezTo>
                  <a:cubicBezTo>
                    <a:pt x="f38" y="f43"/>
                    <a:pt x="f38" y="f42"/>
                    <a:pt x="f37" y="f42"/>
                  </a:cubicBezTo>
                  <a:cubicBezTo>
                    <a:pt x="f37" y="f42"/>
                    <a:pt x="f38" y="f41"/>
                    <a:pt x="f37" y="f41"/>
                  </a:cubicBezTo>
                  <a:cubicBezTo>
                    <a:pt x="f37" y="f41"/>
                    <a:pt x="f37" y="f40"/>
                    <a:pt x="f38" y="f40"/>
                  </a:cubicBezTo>
                  <a:cubicBezTo>
                    <a:pt x="f38" y="f40"/>
                    <a:pt x="f38" y="f38"/>
                    <a:pt x="f39" y="f39"/>
                  </a:cubicBezTo>
                  <a:cubicBezTo>
                    <a:pt x="f39" y="f39"/>
                    <a:pt x="f40" y="f38"/>
                    <a:pt x="f40" y="f37"/>
                  </a:cubicBezTo>
                  <a:cubicBezTo>
                    <a:pt x="f40" y="f36"/>
                    <a:pt x="f40" y="f36"/>
                    <a:pt x="f39" y="f36"/>
                  </a:cubicBezTo>
                  <a:cubicBezTo>
                    <a:pt x="f38" y="f35"/>
                    <a:pt x="f38" y="f34"/>
                    <a:pt x="f37" y="f34"/>
                  </a:cubicBezTo>
                  <a:cubicBezTo>
                    <a:pt x="f35" y="f33"/>
                    <a:pt x="f35" y="f33"/>
                    <a:pt x="f35" y="f32"/>
                  </a:cubicBezTo>
                  <a:cubicBezTo>
                    <a:pt x="f34" y="f30"/>
                    <a:pt x="f34" y="f30"/>
                    <a:pt x="f33" y="f29"/>
                  </a:cubicBezTo>
                  <a:cubicBezTo>
                    <a:pt x="f33" y="f29"/>
                    <a:pt x="f34" y="f29"/>
                    <a:pt x="f35" y="f29"/>
                  </a:cubicBezTo>
                  <a:cubicBezTo>
                    <a:pt x="f36" y="f28"/>
                    <a:pt x="f37" y="f28"/>
                    <a:pt x="f38" y="f28"/>
                  </a:cubicBezTo>
                  <a:cubicBezTo>
                    <a:pt x="f40" y="f27"/>
                    <a:pt x="f40" y="f27"/>
                    <a:pt x="f41" y="f26"/>
                  </a:cubicBezTo>
                  <a:cubicBezTo>
                    <a:pt x="f41" y="f25"/>
                    <a:pt x="f42" y="f25"/>
                    <a:pt x="f42" y="f26"/>
                  </a:cubicBezTo>
                  <a:cubicBezTo>
                    <a:pt x="f43" y="f27"/>
                    <a:pt x="f43" y="f27"/>
                    <a:pt x="f6" y="f27"/>
                  </a:cubicBezTo>
                  <a:cubicBezTo>
                    <a:pt x="f6" y="f27"/>
                    <a:pt x="f6" y="f26"/>
                    <a:pt x="f6" y="f25"/>
                  </a:cubicBezTo>
                  <a:cubicBezTo>
                    <a:pt x="f43" y="f24"/>
                    <a:pt x="f43" y="f17"/>
                    <a:pt x="f42" y="f8"/>
                  </a:cubicBezTo>
                  <a:cubicBezTo>
                    <a:pt x="f42" y="f12"/>
                    <a:pt x="f42" y="f10"/>
                    <a:pt x="f42" y="f12"/>
                  </a:cubicBezTo>
                  <a:cubicBezTo>
                    <a:pt x="f42" y="f13"/>
                    <a:pt x="f41" y="f13"/>
                    <a:pt x="f41" y="f13"/>
                  </a:cubicBezTo>
                  <a:cubicBezTo>
                    <a:pt x="f41" y="f20"/>
                    <a:pt x="f40" y="f20"/>
                    <a:pt x="f39" y="f20"/>
                  </a:cubicBezTo>
                  <a:cubicBezTo>
                    <a:pt x="f39" y="f21"/>
                    <a:pt x="f41" y="f22"/>
                    <a:pt x="f41" y="f19"/>
                  </a:cubicBezTo>
                  <a:cubicBezTo>
                    <a:pt x="f40" y="f19"/>
                    <a:pt x="f41" y="f19"/>
                    <a:pt x="f41" y="f18"/>
                  </a:cubicBezTo>
                  <a:cubicBezTo>
                    <a:pt x="f40" y="f16"/>
                    <a:pt x="f40" y="f16"/>
                    <a:pt x="f39" y="f15"/>
                  </a:cubicBezTo>
                  <a:cubicBezTo>
                    <a:pt x="f38" y="f15"/>
                    <a:pt x="f40" y="f14"/>
                    <a:pt x="f38" y="f14"/>
                  </a:cubicBezTo>
                  <a:cubicBezTo>
                    <a:pt x="f37" y="f14"/>
                    <a:pt x="f38" y="f16"/>
                    <a:pt x="f37" y="f15"/>
                  </a:cubicBezTo>
                  <a:cubicBezTo>
                    <a:pt x="f37" y="f14"/>
                    <a:pt x="f36" y="f15"/>
                    <a:pt x="f36" y="f15"/>
                  </a:cubicBezTo>
                  <a:cubicBezTo>
                    <a:pt x="f35" y="f15"/>
                    <a:pt x="f35" y="f15"/>
                    <a:pt x="f34" y="f15"/>
                  </a:cubicBezTo>
                  <a:cubicBezTo>
                    <a:pt x="f34" y="f16"/>
                    <a:pt x="f34" y="f15"/>
                    <a:pt x="f34" y="f15"/>
                  </a:cubicBezTo>
                  <a:cubicBezTo>
                    <a:pt x="f34" y="f14"/>
                    <a:pt x="f35" y="f15"/>
                    <a:pt x="f35" y="f15"/>
                  </a:cubicBezTo>
                  <a:cubicBezTo>
                    <a:pt x="f35" y="f14"/>
                    <a:pt x="f35" y="f14"/>
                    <a:pt x="f34" y="f14"/>
                  </a:cubicBezTo>
                  <a:cubicBezTo>
                    <a:pt x="f34" y="f14"/>
                    <a:pt x="f33" y="f15"/>
                    <a:pt x="f32" y="f15"/>
                  </a:cubicBezTo>
                  <a:cubicBezTo>
                    <a:pt x="f31" y="f16"/>
                    <a:pt x="f31" y="f16"/>
                    <a:pt x="f30" y="f16"/>
                  </a:cubicBezTo>
                  <a:cubicBezTo>
                    <a:pt x="f30" y="f15"/>
                    <a:pt x="f29" y="f15"/>
                    <a:pt x="f29" y="f16"/>
                  </a:cubicBezTo>
                  <a:cubicBezTo>
                    <a:pt x="f29" y="f16"/>
                    <a:pt x="f28" y="f16"/>
                    <a:pt x="f27" y="f16"/>
                  </a:cubicBezTo>
                  <a:cubicBezTo>
                    <a:pt x="f26" y="f15"/>
                    <a:pt x="f26" y="f16"/>
                    <a:pt x="f25" y="f16"/>
                  </a:cubicBezTo>
                  <a:cubicBezTo>
                    <a:pt x="f24" y="f14"/>
                    <a:pt x="f27" y="f15"/>
                    <a:pt x="f25" y="f14"/>
                  </a:cubicBezTo>
                  <a:cubicBezTo>
                    <a:pt x="f25" y="f11"/>
                    <a:pt x="f24" y="f14"/>
                    <a:pt x="f24" y="f14"/>
                  </a:cubicBezTo>
                  <a:cubicBezTo>
                    <a:pt x="f24" y="f11"/>
                    <a:pt x="f23" y="f11"/>
                    <a:pt x="f23" y="f14"/>
                  </a:cubicBezTo>
                  <a:cubicBezTo>
                    <a:pt x="f23" y="f11"/>
                    <a:pt x="f17" y="f11"/>
                    <a:pt x="f17" y="f11"/>
                  </a:cubicBezTo>
                  <a:cubicBezTo>
                    <a:pt x="f17" y="f11"/>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05" name="Denmark">
              <a:extLst>
                <a:ext uri="{FF2B5EF4-FFF2-40B4-BE49-F238E27FC236}">
                  <a16:creationId xmlns:a16="http://schemas.microsoft.com/office/drawing/2014/main" id="{44FDD1DA-7C0D-E699-5A59-45CCE145F328}"/>
                </a:ext>
              </a:extLst>
            </p:cNvPr>
            <p:cNvSpPr/>
            <p:nvPr/>
          </p:nvSpPr>
          <p:spPr>
            <a:xfrm>
              <a:off x="6959827" y="2857335"/>
              <a:ext cx="58741" cy="60249"/>
            </a:xfrm>
            <a:custGeom>
              <a:avLst/>
              <a:gdLst>
                <a:gd name="f0" fmla="val 10800000"/>
                <a:gd name="f1" fmla="val 5400000"/>
                <a:gd name="f2" fmla="val 180"/>
                <a:gd name="f3" fmla="val w"/>
                <a:gd name="f4" fmla="val h"/>
                <a:gd name="f5" fmla="val 0"/>
                <a:gd name="f6" fmla="val 11"/>
                <a:gd name="f7" fmla="val 12"/>
                <a:gd name="f8" fmla="val 7"/>
                <a:gd name="f9" fmla="val 8"/>
                <a:gd name="f10" fmla="val 10"/>
                <a:gd name="f11" fmla="val 6"/>
                <a:gd name="f12" fmla="val 9"/>
                <a:gd name="f13" fmla="val 5"/>
                <a:gd name="f14" fmla="val 4"/>
                <a:gd name="f15" fmla="val 3"/>
                <a:gd name="f16" fmla="val 2"/>
                <a:gd name="f17" fmla="val 1"/>
                <a:gd name="f18" fmla="+- 0 0 -90"/>
                <a:gd name="f19" fmla="*/ f3 1 11"/>
                <a:gd name="f20" fmla="*/ f4 1 12"/>
                <a:gd name="f21" fmla="+- f7 0 f5"/>
                <a:gd name="f22" fmla="+- f6 0 f5"/>
                <a:gd name="f23" fmla="*/ f18 f0 1"/>
                <a:gd name="f24" fmla="*/ f22 1 11"/>
                <a:gd name="f25" fmla="*/ f21 1 12"/>
                <a:gd name="f26" fmla="*/ f23 1 f2"/>
                <a:gd name="f27" fmla="*/ 7 1 f24"/>
                <a:gd name="f28" fmla="*/ 11 1 f25"/>
                <a:gd name="f29" fmla="*/ 6 1 f24"/>
                <a:gd name="f30" fmla="*/ 10 1 f25"/>
                <a:gd name="f31" fmla="*/ 8 1 f25"/>
                <a:gd name="f32" fmla="*/ 7 1 f25"/>
                <a:gd name="f33" fmla="*/ 8 1 f24"/>
                <a:gd name="f34" fmla="*/ 6 1 f25"/>
                <a:gd name="f35" fmla="*/ 9 1 f24"/>
                <a:gd name="f36" fmla="*/ 5 1 f25"/>
                <a:gd name="f37" fmla="*/ 10 1 f24"/>
                <a:gd name="f38" fmla="*/ 4 1 f25"/>
                <a:gd name="f39" fmla="*/ 3 1 f25"/>
                <a:gd name="f40" fmla="*/ 2 1 f25"/>
                <a:gd name="f41" fmla="*/ 1 1 f25"/>
                <a:gd name="f42" fmla="*/ 5 1 f24"/>
                <a:gd name="f43" fmla="*/ 4 1 f24"/>
                <a:gd name="f44" fmla="*/ 3 1 f24"/>
                <a:gd name="f45" fmla="*/ 2 1 f24"/>
                <a:gd name="f46" fmla="*/ 1 1 f24"/>
                <a:gd name="f47" fmla="*/ 9 1 f25"/>
                <a:gd name="f48" fmla="*/ 0 1 f24"/>
                <a:gd name="f49" fmla="*/ f6 1 f24"/>
                <a:gd name="f50" fmla="*/ 0 1 f25"/>
                <a:gd name="f51" fmla="*/ f7 1 f25"/>
                <a:gd name="f52" fmla="+- f26 0 f1"/>
                <a:gd name="f53" fmla="*/ f48 f19 1"/>
                <a:gd name="f54" fmla="*/ f49 f19 1"/>
                <a:gd name="f55" fmla="*/ f51 f20 1"/>
                <a:gd name="f56" fmla="*/ f50 f20 1"/>
                <a:gd name="f57" fmla="*/ f27 f19 1"/>
                <a:gd name="f58" fmla="*/ f28 f20 1"/>
                <a:gd name="f59" fmla="*/ f29 f19 1"/>
                <a:gd name="f60" fmla="*/ f30 f20 1"/>
                <a:gd name="f61" fmla="*/ f31 f20 1"/>
                <a:gd name="f62" fmla="*/ f32 f20 1"/>
                <a:gd name="f63" fmla="*/ f33 f19 1"/>
                <a:gd name="f64" fmla="*/ f34 f20 1"/>
                <a:gd name="f65" fmla="*/ f35 f19 1"/>
                <a:gd name="f66" fmla="*/ f36 f20 1"/>
                <a:gd name="f67" fmla="*/ f37 f19 1"/>
                <a:gd name="f68" fmla="*/ f38 f20 1"/>
                <a:gd name="f69" fmla="*/ f39 f20 1"/>
                <a:gd name="f70" fmla="*/ f40 f20 1"/>
                <a:gd name="f71" fmla="*/ f41 f20 1"/>
                <a:gd name="f72" fmla="*/ f42 f19 1"/>
                <a:gd name="f73" fmla="*/ f43 f19 1"/>
                <a:gd name="f74" fmla="*/ f44 f19 1"/>
                <a:gd name="f75" fmla="*/ f45 f19 1"/>
                <a:gd name="f76" fmla="*/ f46 f19 1"/>
                <a:gd name="f77" fmla="*/ f47 f20 1"/>
              </a:gdLst>
              <a:ahLst/>
              <a:cxnLst>
                <a:cxn ang="3cd4">
                  <a:pos x="hc" y="t"/>
                </a:cxn>
                <a:cxn ang="0">
                  <a:pos x="r" y="vc"/>
                </a:cxn>
                <a:cxn ang="cd4">
                  <a:pos x="hc" y="b"/>
                </a:cxn>
                <a:cxn ang="cd2">
                  <a:pos x="l" y="vc"/>
                </a:cxn>
                <a:cxn ang="f52">
                  <a:pos x="f57" y="f58"/>
                </a:cxn>
                <a:cxn ang="f52">
                  <a:pos x="f57" y="f58"/>
                </a:cxn>
                <a:cxn ang="f52">
                  <a:pos x="f59" y="f60"/>
                </a:cxn>
                <a:cxn ang="f52">
                  <a:pos x="f57" y="f61"/>
                </a:cxn>
                <a:cxn ang="f52">
                  <a:pos x="f57" y="f62"/>
                </a:cxn>
                <a:cxn ang="f52">
                  <a:pos x="f63" y="f64"/>
                </a:cxn>
                <a:cxn ang="f52">
                  <a:pos x="f65" y="f66"/>
                </a:cxn>
                <a:cxn ang="f52">
                  <a:pos x="f67" y="f68"/>
                </a:cxn>
                <a:cxn ang="f52">
                  <a:pos x="f63" y="f68"/>
                </a:cxn>
                <a:cxn ang="f52">
                  <a:pos x="f63" y="f69"/>
                </a:cxn>
                <a:cxn ang="f52">
                  <a:pos x="f57" y="f70"/>
                </a:cxn>
                <a:cxn ang="f52">
                  <a:pos x="f59" y="f71"/>
                </a:cxn>
                <a:cxn ang="f52">
                  <a:pos x="f72" y="f71"/>
                </a:cxn>
                <a:cxn ang="f52">
                  <a:pos x="f73" y="f70"/>
                </a:cxn>
                <a:cxn ang="f52">
                  <a:pos x="f73" y="f70"/>
                </a:cxn>
                <a:cxn ang="f52">
                  <a:pos x="f73" y="f71"/>
                </a:cxn>
                <a:cxn ang="f52">
                  <a:pos x="f74" y="f70"/>
                </a:cxn>
                <a:cxn ang="f52">
                  <a:pos x="f75" y="f70"/>
                </a:cxn>
                <a:cxn ang="f52">
                  <a:pos x="f76" y="f70"/>
                </a:cxn>
                <a:cxn ang="f52">
                  <a:pos x="f76" y="f68"/>
                </a:cxn>
                <a:cxn ang="f52">
                  <a:pos x="f75" y="f66"/>
                </a:cxn>
                <a:cxn ang="f52">
                  <a:pos x="f76" y="f64"/>
                </a:cxn>
                <a:cxn ang="f52">
                  <a:pos x="f75" y="f62"/>
                </a:cxn>
                <a:cxn ang="f52">
                  <a:pos x="f75" y="f61"/>
                </a:cxn>
                <a:cxn ang="f52">
                  <a:pos x="f74" y="f61"/>
                </a:cxn>
                <a:cxn ang="f52">
                  <a:pos x="f73" y="f77"/>
                </a:cxn>
                <a:cxn ang="f52">
                  <a:pos x="f73" y="f60"/>
                </a:cxn>
                <a:cxn ang="f52">
                  <a:pos x="f73" y="f58"/>
                </a:cxn>
                <a:cxn ang="f52">
                  <a:pos x="f57" y="f58"/>
                </a:cxn>
              </a:cxnLst>
              <a:rect l="f53" t="f56" r="f54" b="f55"/>
              <a:pathLst>
                <a:path w="11" h="12">
                  <a:moveTo>
                    <a:pt x="f8" y="f6"/>
                  </a:moveTo>
                  <a:cubicBezTo>
                    <a:pt x="f8" y="f6"/>
                    <a:pt x="f8" y="f6"/>
                    <a:pt x="f8" y="f6"/>
                  </a:cubicBezTo>
                  <a:cubicBezTo>
                    <a:pt x="f9" y="f6"/>
                    <a:pt x="f8" y="f10"/>
                    <a:pt x="f11" y="f10"/>
                  </a:cubicBezTo>
                  <a:cubicBezTo>
                    <a:pt x="f11" y="f10"/>
                    <a:pt x="f11" y="f9"/>
                    <a:pt x="f8" y="f9"/>
                  </a:cubicBezTo>
                  <a:cubicBezTo>
                    <a:pt x="f9" y="f9"/>
                    <a:pt x="f11" y="f8"/>
                    <a:pt x="f8" y="f8"/>
                  </a:cubicBezTo>
                  <a:cubicBezTo>
                    <a:pt x="f9" y="f8"/>
                    <a:pt x="f8" y="f11"/>
                    <a:pt x="f9" y="f11"/>
                  </a:cubicBezTo>
                  <a:cubicBezTo>
                    <a:pt x="f12" y="f11"/>
                    <a:pt x="f12" y="f13"/>
                    <a:pt x="f12" y="f13"/>
                  </a:cubicBezTo>
                  <a:cubicBezTo>
                    <a:pt x="f10" y="f13"/>
                    <a:pt x="f6" y="f13"/>
                    <a:pt x="f10" y="f14"/>
                  </a:cubicBezTo>
                  <a:cubicBezTo>
                    <a:pt x="f10" y="f15"/>
                    <a:pt x="f8" y="f14"/>
                    <a:pt x="f9" y="f14"/>
                  </a:cubicBezTo>
                  <a:cubicBezTo>
                    <a:pt x="f9" y="f15"/>
                    <a:pt x="f8" y="f15"/>
                    <a:pt x="f9" y="f15"/>
                  </a:cubicBezTo>
                  <a:cubicBezTo>
                    <a:pt x="f9" y="f15"/>
                    <a:pt x="f8" y="f16"/>
                    <a:pt x="f8" y="f16"/>
                  </a:cubicBezTo>
                  <a:cubicBezTo>
                    <a:pt x="f8" y="f17"/>
                    <a:pt x="f8" y="f17"/>
                    <a:pt x="f11" y="f17"/>
                  </a:cubicBezTo>
                  <a:cubicBezTo>
                    <a:pt x="f13" y="f5"/>
                    <a:pt x="f11" y="f17"/>
                    <a:pt x="f13" y="f17"/>
                  </a:cubicBezTo>
                  <a:cubicBezTo>
                    <a:pt x="f14" y="f17"/>
                    <a:pt x="f13" y="f16"/>
                    <a:pt x="f14" y="f16"/>
                  </a:cubicBezTo>
                  <a:cubicBezTo>
                    <a:pt x="f14" y="f15"/>
                    <a:pt x="f14" y="f16"/>
                    <a:pt x="f14" y="f16"/>
                  </a:cubicBezTo>
                  <a:cubicBezTo>
                    <a:pt x="f14" y="f17"/>
                    <a:pt x="f14" y="f17"/>
                    <a:pt x="f14" y="f17"/>
                  </a:cubicBezTo>
                  <a:cubicBezTo>
                    <a:pt x="f15" y="f16"/>
                    <a:pt x="f15" y="f16"/>
                    <a:pt x="f15" y="f16"/>
                  </a:cubicBezTo>
                  <a:cubicBezTo>
                    <a:pt x="f14" y="f15"/>
                    <a:pt x="f15" y="f15"/>
                    <a:pt x="f16" y="f16"/>
                  </a:cubicBezTo>
                  <a:cubicBezTo>
                    <a:pt x="f16" y="f16"/>
                    <a:pt x="f16" y="f17"/>
                    <a:pt x="f17" y="f16"/>
                  </a:cubicBezTo>
                  <a:cubicBezTo>
                    <a:pt x="f5" y="f15"/>
                    <a:pt x="f17" y="f15"/>
                    <a:pt x="f17" y="f14"/>
                  </a:cubicBezTo>
                  <a:cubicBezTo>
                    <a:pt x="f16" y="f14"/>
                    <a:pt x="f16" y="f14"/>
                    <a:pt x="f16" y="f13"/>
                  </a:cubicBezTo>
                  <a:cubicBezTo>
                    <a:pt x="f17" y="f13"/>
                    <a:pt x="f17" y="f13"/>
                    <a:pt x="f17" y="f11"/>
                  </a:cubicBezTo>
                  <a:cubicBezTo>
                    <a:pt x="f17" y="f8"/>
                    <a:pt x="f16" y="f11"/>
                    <a:pt x="f16" y="f8"/>
                  </a:cubicBezTo>
                  <a:cubicBezTo>
                    <a:pt x="f16" y="f8"/>
                    <a:pt x="f15" y="f9"/>
                    <a:pt x="f16" y="f9"/>
                  </a:cubicBezTo>
                  <a:cubicBezTo>
                    <a:pt x="f16" y="f9"/>
                    <a:pt x="f16" y="f9"/>
                    <a:pt x="f15" y="f9"/>
                  </a:cubicBezTo>
                  <a:cubicBezTo>
                    <a:pt x="f15" y="f9"/>
                    <a:pt x="f14" y="f12"/>
                    <a:pt x="f14" y="f12"/>
                  </a:cubicBezTo>
                  <a:cubicBezTo>
                    <a:pt x="f14" y="f10"/>
                    <a:pt x="f14" y="f10"/>
                    <a:pt x="f14" y="f10"/>
                  </a:cubicBezTo>
                  <a:cubicBezTo>
                    <a:pt x="f14" y="f10"/>
                    <a:pt x="f15" y="f10"/>
                    <a:pt x="f14" y="f6"/>
                  </a:cubicBezTo>
                  <a:cubicBezTo>
                    <a:pt x="f13" y="f10"/>
                    <a:pt x="f11" y="f7"/>
                    <a:pt x="f8" y="f6"/>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06" name="Freeform 212">
              <a:extLst>
                <a:ext uri="{FF2B5EF4-FFF2-40B4-BE49-F238E27FC236}">
                  <a16:creationId xmlns:a16="http://schemas.microsoft.com/office/drawing/2014/main" id="{BFB59F57-DEAD-3E03-8B31-071F8E25DFFD}"/>
                </a:ext>
              </a:extLst>
            </p:cNvPr>
            <p:cNvSpPr/>
            <p:nvPr/>
          </p:nvSpPr>
          <p:spPr>
            <a:xfrm>
              <a:off x="6964344" y="2849023"/>
              <a:ext cx="42931" cy="24926"/>
            </a:xfrm>
            <a:custGeom>
              <a:avLst/>
              <a:gdLst>
                <a:gd name="f0" fmla="val 10800000"/>
                <a:gd name="f1" fmla="val 5400000"/>
                <a:gd name="f2" fmla="val 180"/>
                <a:gd name="f3" fmla="val w"/>
                <a:gd name="f4" fmla="val h"/>
                <a:gd name="f5" fmla="val 0"/>
                <a:gd name="f6" fmla="val 8"/>
                <a:gd name="f7" fmla="val 5"/>
                <a:gd name="f8" fmla="val 1"/>
                <a:gd name="f9" fmla="val 4"/>
                <a:gd name="f10" fmla="val 3"/>
                <a:gd name="f11" fmla="val 2"/>
                <a:gd name="f12" fmla="val 6"/>
                <a:gd name="f13" fmla="val 7"/>
                <a:gd name="f14" fmla="+- 0 0 -90"/>
                <a:gd name="f15" fmla="*/ f3 1 8"/>
                <a:gd name="f16" fmla="*/ f4 1 5"/>
                <a:gd name="f17" fmla="+- f7 0 f5"/>
                <a:gd name="f18" fmla="+- f6 0 f5"/>
                <a:gd name="f19" fmla="*/ f14 f0 1"/>
                <a:gd name="f20" fmla="*/ f17 1 5"/>
                <a:gd name="f21" fmla="*/ f18 1 8"/>
                <a:gd name="f22" fmla="*/ f19 1 f2"/>
                <a:gd name="f23" fmla="*/ 1 1 f21"/>
                <a:gd name="f24" fmla="*/ 4 1 f20"/>
                <a:gd name="f25" fmla="*/ 3 1 f20"/>
                <a:gd name="f26" fmla="*/ 2 1 f21"/>
                <a:gd name="f27" fmla="*/ 2 1 f20"/>
                <a:gd name="f28" fmla="*/ 3 1 f21"/>
                <a:gd name="f29" fmla="*/ 4 1 f21"/>
                <a:gd name="f30" fmla="*/ 6 1 f21"/>
                <a:gd name="f31" fmla="*/ 1 1 f20"/>
                <a:gd name="f32" fmla="*/ 7 1 f21"/>
                <a:gd name="f33" fmla="*/ 0 1 f20"/>
                <a:gd name="f34" fmla="*/ 5 1 f21"/>
                <a:gd name="f35" fmla="*/ 0 1 f21"/>
                <a:gd name="f36" fmla="*/ f6 1 f21"/>
                <a:gd name="f37" fmla="*/ f7 1 f20"/>
                <a:gd name="f38" fmla="+- f22 0 f1"/>
                <a:gd name="f39" fmla="*/ f35 f15 1"/>
                <a:gd name="f40" fmla="*/ f36 f15 1"/>
                <a:gd name="f41" fmla="*/ f37 f16 1"/>
                <a:gd name="f42" fmla="*/ f33 f16 1"/>
                <a:gd name="f43" fmla="*/ f23 f15 1"/>
                <a:gd name="f44" fmla="*/ f24 f16 1"/>
                <a:gd name="f45" fmla="*/ f25 f16 1"/>
                <a:gd name="f46" fmla="*/ f26 f15 1"/>
                <a:gd name="f47" fmla="*/ f27 f16 1"/>
                <a:gd name="f48" fmla="*/ f28 f15 1"/>
                <a:gd name="f49" fmla="*/ f29 f15 1"/>
                <a:gd name="f50" fmla="*/ f30 f15 1"/>
                <a:gd name="f51" fmla="*/ f31 f16 1"/>
                <a:gd name="f52" fmla="*/ f32 f15 1"/>
                <a:gd name="f53" fmla="*/ f34 f15 1"/>
              </a:gdLst>
              <a:ahLst/>
              <a:cxnLst>
                <a:cxn ang="3cd4">
                  <a:pos x="hc" y="t"/>
                </a:cxn>
                <a:cxn ang="0">
                  <a:pos x="r" y="vc"/>
                </a:cxn>
                <a:cxn ang="cd4">
                  <a:pos x="hc" y="b"/>
                </a:cxn>
                <a:cxn ang="cd2">
                  <a:pos x="l" y="vc"/>
                </a:cxn>
                <a:cxn ang="f38">
                  <a:pos x="f43" y="f44"/>
                </a:cxn>
                <a:cxn ang="f38">
                  <a:pos x="f43" y="f45"/>
                </a:cxn>
                <a:cxn ang="f38">
                  <a:pos x="f46" y="f47"/>
                </a:cxn>
                <a:cxn ang="f38">
                  <a:pos x="f48" y="f47"/>
                </a:cxn>
                <a:cxn ang="f38">
                  <a:pos x="f49" y="f47"/>
                </a:cxn>
                <a:cxn ang="f38">
                  <a:pos x="f50" y="f51"/>
                </a:cxn>
                <a:cxn ang="f38">
                  <a:pos x="f52" y="f42"/>
                </a:cxn>
                <a:cxn ang="f38">
                  <a:pos x="f52" y="f51"/>
                </a:cxn>
                <a:cxn ang="f38">
                  <a:pos x="f52" y="f45"/>
                </a:cxn>
                <a:cxn ang="f38">
                  <a:pos x="f50" y="f44"/>
                </a:cxn>
                <a:cxn ang="f38">
                  <a:pos x="f53" y="f47"/>
                </a:cxn>
                <a:cxn ang="f38">
                  <a:pos x="f49" y="f45"/>
                </a:cxn>
                <a:cxn ang="f38">
                  <a:pos x="f46" y="f45"/>
                </a:cxn>
                <a:cxn ang="f38">
                  <a:pos x="f43" y="f44"/>
                </a:cxn>
              </a:cxnLst>
              <a:rect l="f39" t="f42" r="f40" b="f41"/>
              <a:pathLst>
                <a:path w="8" h="5">
                  <a:moveTo>
                    <a:pt x="f8" y="f9"/>
                  </a:moveTo>
                  <a:cubicBezTo>
                    <a:pt x="f8" y="f9"/>
                    <a:pt x="f8" y="f10"/>
                    <a:pt x="f8" y="f10"/>
                  </a:cubicBezTo>
                  <a:cubicBezTo>
                    <a:pt x="f5" y="f10"/>
                    <a:pt x="f8" y="f10"/>
                    <a:pt x="f11" y="f11"/>
                  </a:cubicBezTo>
                  <a:cubicBezTo>
                    <a:pt x="f11" y="f11"/>
                    <a:pt x="f11" y="f11"/>
                    <a:pt x="f10" y="f11"/>
                  </a:cubicBezTo>
                  <a:cubicBezTo>
                    <a:pt x="f10" y="f11"/>
                    <a:pt x="f10" y="f10"/>
                    <a:pt x="f9" y="f11"/>
                  </a:cubicBezTo>
                  <a:cubicBezTo>
                    <a:pt x="f7" y="f8"/>
                    <a:pt x="f7" y="f8"/>
                    <a:pt x="f12" y="f8"/>
                  </a:cubicBezTo>
                  <a:cubicBezTo>
                    <a:pt x="f13" y="f8"/>
                    <a:pt x="f13" y="f5"/>
                    <a:pt x="f13" y="f5"/>
                  </a:cubicBezTo>
                  <a:cubicBezTo>
                    <a:pt x="f6" y="f5"/>
                    <a:pt x="f13" y="f8"/>
                    <a:pt x="f13" y="f8"/>
                  </a:cubicBezTo>
                  <a:cubicBezTo>
                    <a:pt x="f6" y="f11"/>
                    <a:pt x="f13" y="f10"/>
                    <a:pt x="f13" y="f10"/>
                  </a:cubicBezTo>
                  <a:cubicBezTo>
                    <a:pt x="f13" y="f10"/>
                    <a:pt x="f13" y="f7"/>
                    <a:pt x="f12" y="f9"/>
                  </a:cubicBezTo>
                  <a:cubicBezTo>
                    <a:pt x="f12" y="f10"/>
                    <a:pt x="f12" y="f10"/>
                    <a:pt x="f7" y="f11"/>
                  </a:cubicBezTo>
                  <a:cubicBezTo>
                    <a:pt x="f9" y="f11"/>
                    <a:pt x="f9" y="f10"/>
                    <a:pt x="f9" y="f10"/>
                  </a:cubicBezTo>
                  <a:cubicBezTo>
                    <a:pt x="f10" y="f10"/>
                    <a:pt x="f10" y="f11"/>
                    <a:pt x="f11" y="f10"/>
                  </a:cubicBezTo>
                  <a:cubicBezTo>
                    <a:pt x="f8" y="f9"/>
                    <a:pt x="f11" y="f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07" name="Freeform 213">
              <a:extLst>
                <a:ext uri="{FF2B5EF4-FFF2-40B4-BE49-F238E27FC236}">
                  <a16:creationId xmlns:a16="http://schemas.microsoft.com/office/drawing/2014/main" id="{250B46FB-A5D7-EEAE-D906-C73381EFBF72}"/>
                </a:ext>
              </a:extLst>
            </p:cNvPr>
            <p:cNvSpPr/>
            <p:nvPr/>
          </p:nvSpPr>
          <p:spPr>
            <a:xfrm>
              <a:off x="6995973" y="2896810"/>
              <a:ext cx="22594" cy="14538"/>
            </a:xfrm>
            <a:custGeom>
              <a:avLst/>
              <a:gdLst>
                <a:gd name="f0" fmla="val 10800000"/>
                <a:gd name="f1" fmla="val 5400000"/>
                <a:gd name="f2" fmla="val 180"/>
                <a:gd name="f3" fmla="val w"/>
                <a:gd name="f4" fmla="val h"/>
                <a:gd name="f5" fmla="val 0"/>
                <a:gd name="f6" fmla="val 4"/>
                <a:gd name="f7" fmla="val 3"/>
                <a:gd name="f8" fmla="val 1"/>
                <a:gd name="f9" fmla="val 2"/>
                <a:gd name="f10" fmla="+- 0 0 -90"/>
                <a:gd name="f11" fmla="*/ f3 1 4"/>
                <a:gd name="f12" fmla="*/ f4 1 3"/>
                <a:gd name="f13" fmla="+- f7 0 f5"/>
                <a:gd name="f14" fmla="+- f6 0 f5"/>
                <a:gd name="f15" fmla="*/ f10 f0 1"/>
                <a:gd name="f16" fmla="*/ f13 1 3"/>
                <a:gd name="f17" fmla="*/ f14 1 4"/>
                <a:gd name="f18" fmla="*/ f15 1 f2"/>
                <a:gd name="f19" fmla="*/ 0 1 f17"/>
                <a:gd name="f20" fmla="*/ 1 1 f16"/>
                <a:gd name="f21" fmla="*/ 3 1 f17"/>
                <a:gd name="f22" fmla="*/ 4 1 f17"/>
                <a:gd name="f23" fmla="*/ 2 1 f16"/>
                <a:gd name="f24" fmla="*/ 1 1 f17"/>
                <a:gd name="f25" fmla="*/ f6 1 f17"/>
                <a:gd name="f26" fmla="*/ 0 1 f16"/>
                <a:gd name="f27" fmla="*/ f7 1 f16"/>
                <a:gd name="f28" fmla="+- f18 0 f1"/>
                <a:gd name="f29" fmla="*/ f19 f11 1"/>
                <a:gd name="f30" fmla="*/ f25 f11 1"/>
                <a:gd name="f31" fmla="*/ f27 f12 1"/>
                <a:gd name="f32" fmla="*/ f26 f12 1"/>
                <a:gd name="f33" fmla="*/ f20 f12 1"/>
                <a:gd name="f34" fmla="*/ f21 f11 1"/>
                <a:gd name="f35" fmla="*/ f22 f11 1"/>
                <a:gd name="f36" fmla="*/ f23 f12 1"/>
                <a:gd name="f37" fmla="*/ f24 f11 1"/>
              </a:gdLst>
              <a:ahLst/>
              <a:cxnLst>
                <a:cxn ang="3cd4">
                  <a:pos x="hc" y="t"/>
                </a:cxn>
                <a:cxn ang="0">
                  <a:pos x="r" y="vc"/>
                </a:cxn>
                <a:cxn ang="cd4">
                  <a:pos x="hc" y="b"/>
                </a:cxn>
                <a:cxn ang="cd2">
                  <a:pos x="l" y="vc"/>
                </a:cxn>
                <a:cxn ang="f28">
                  <a:pos x="f29" y="f33"/>
                </a:cxn>
                <a:cxn ang="f28">
                  <a:pos x="f34" y="f33"/>
                </a:cxn>
                <a:cxn ang="f28">
                  <a:pos x="f35" y="f33"/>
                </a:cxn>
                <a:cxn ang="f28">
                  <a:pos x="f35" y="f36"/>
                </a:cxn>
                <a:cxn ang="f28">
                  <a:pos x="f37" y="f36"/>
                </a:cxn>
                <a:cxn ang="f28">
                  <a:pos x="f29" y="f33"/>
                </a:cxn>
                <a:cxn ang="f28">
                  <a:pos x="f29" y="f33"/>
                </a:cxn>
              </a:cxnLst>
              <a:rect l="f29" t="f32" r="f30" b="f31"/>
              <a:pathLst>
                <a:path w="4" h="3">
                  <a:moveTo>
                    <a:pt x="f5" y="f8"/>
                  </a:moveTo>
                  <a:cubicBezTo>
                    <a:pt x="f8" y="f8"/>
                    <a:pt x="f7" y="f5"/>
                    <a:pt x="f7" y="f8"/>
                  </a:cubicBezTo>
                  <a:cubicBezTo>
                    <a:pt x="f7" y="f8"/>
                    <a:pt x="f7" y="f5"/>
                    <a:pt x="f6" y="f8"/>
                  </a:cubicBezTo>
                  <a:cubicBezTo>
                    <a:pt x="f6" y="f9"/>
                    <a:pt x="f6" y="f8"/>
                    <a:pt x="f6" y="f9"/>
                  </a:cubicBezTo>
                  <a:cubicBezTo>
                    <a:pt x="f7" y="f7"/>
                    <a:pt x="f9" y="f9"/>
                    <a:pt x="f8" y="f9"/>
                  </a:cubicBezTo>
                  <a:cubicBezTo>
                    <a:pt x="f8" y="f9"/>
                    <a:pt x="f5" y="f9"/>
                    <a:pt x="f5" y="f8"/>
                  </a:cubicBezTo>
                  <a:cubicBezTo>
                    <a:pt x="f5" y="f8"/>
                    <a:pt x="f5"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08" name="Copenhagen">
              <a:extLst>
                <a:ext uri="{FF2B5EF4-FFF2-40B4-BE49-F238E27FC236}">
                  <a16:creationId xmlns:a16="http://schemas.microsoft.com/office/drawing/2014/main" id="{1A3E7E85-43E5-1C01-5A02-9E2BC343822E}"/>
                </a:ext>
              </a:extLst>
            </p:cNvPr>
            <p:cNvSpPr/>
            <p:nvPr/>
          </p:nvSpPr>
          <p:spPr>
            <a:xfrm>
              <a:off x="7018568" y="2882261"/>
              <a:ext cx="36146" cy="29087"/>
            </a:xfrm>
            <a:custGeom>
              <a:avLst/>
              <a:gdLst>
                <a:gd name="f0" fmla="val 10800000"/>
                <a:gd name="f1" fmla="val 5400000"/>
                <a:gd name="f2" fmla="val 180"/>
                <a:gd name="f3" fmla="val w"/>
                <a:gd name="f4" fmla="val h"/>
                <a:gd name="f5" fmla="val 0"/>
                <a:gd name="f6" fmla="val 7"/>
                <a:gd name="f7" fmla="val 6"/>
                <a:gd name="f8" fmla="val 1"/>
                <a:gd name="f9" fmla="val 3"/>
                <a:gd name="f10" fmla="val 4"/>
                <a:gd name="f11" fmla="val 5"/>
                <a:gd name="f12" fmla="val 2"/>
                <a:gd name="f13" fmla="+- 0 0 -90"/>
                <a:gd name="f14" fmla="*/ f3 1 7"/>
                <a:gd name="f15" fmla="*/ f4 1 6"/>
                <a:gd name="f16" fmla="+- f7 0 f5"/>
                <a:gd name="f17" fmla="+- f6 0 f5"/>
                <a:gd name="f18" fmla="*/ f13 f0 1"/>
                <a:gd name="f19" fmla="*/ f16 1 6"/>
                <a:gd name="f20" fmla="*/ f17 1 7"/>
                <a:gd name="f21" fmla="*/ f18 1 f2"/>
                <a:gd name="f22" fmla="*/ 1 1 f20"/>
                <a:gd name="f23" fmla="*/ 3 1 f19"/>
                <a:gd name="f24" fmla="*/ 5 1 f19"/>
                <a:gd name="f25" fmla="*/ 3 1 f20"/>
                <a:gd name="f26" fmla="*/ 5 1 f20"/>
                <a:gd name="f27" fmla="*/ 6 1 f19"/>
                <a:gd name="f28" fmla="*/ 6 1 f20"/>
                <a:gd name="f29" fmla="*/ 4 1 f19"/>
                <a:gd name="f30" fmla="*/ 2 1 f19"/>
                <a:gd name="f31" fmla="*/ 1 1 f19"/>
                <a:gd name="f32" fmla="*/ 0 1 f19"/>
                <a:gd name="f33" fmla="*/ 4 1 f20"/>
                <a:gd name="f34" fmla="*/ 2 1 f20"/>
                <a:gd name="f35" fmla="*/ 0 1 f20"/>
                <a:gd name="f36" fmla="*/ f6 1 f20"/>
                <a:gd name="f37" fmla="*/ f7 1 f19"/>
                <a:gd name="f38" fmla="+- f21 0 f1"/>
                <a:gd name="f39" fmla="*/ f35 f14 1"/>
                <a:gd name="f40" fmla="*/ f36 f14 1"/>
                <a:gd name="f41" fmla="*/ f37 f15 1"/>
                <a:gd name="f42" fmla="*/ f32 f15 1"/>
                <a:gd name="f43" fmla="*/ f22 f14 1"/>
                <a:gd name="f44" fmla="*/ f23 f15 1"/>
                <a:gd name="f45" fmla="*/ f24 f15 1"/>
                <a:gd name="f46" fmla="*/ f25 f14 1"/>
                <a:gd name="f47" fmla="*/ f26 f14 1"/>
                <a:gd name="f48" fmla="*/ f27 f15 1"/>
                <a:gd name="f49" fmla="*/ f28 f14 1"/>
                <a:gd name="f50" fmla="*/ f29 f15 1"/>
                <a:gd name="f51" fmla="*/ f30 f15 1"/>
                <a:gd name="f52" fmla="*/ f31 f15 1"/>
                <a:gd name="f53" fmla="*/ f33 f14 1"/>
                <a:gd name="f54" fmla="*/ f34 f14 1"/>
              </a:gdLst>
              <a:ahLst/>
              <a:cxnLst>
                <a:cxn ang="3cd4">
                  <a:pos x="hc" y="t"/>
                </a:cxn>
                <a:cxn ang="0">
                  <a:pos x="r" y="vc"/>
                </a:cxn>
                <a:cxn ang="cd4">
                  <a:pos x="hc" y="b"/>
                </a:cxn>
                <a:cxn ang="cd2">
                  <a:pos x="l" y="vc"/>
                </a:cxn>
                <a:cxn ang="f38">
                  <a:pos x="f43" y="f44"/>
                </a:cxn>
                <a:cxn ang="f38">
                  <a:pos x="f43" y="f45"/>
                </a:cxn>
                <a:cxn ang="f38">
                  <a:pos x="f46" y="f45"/>
                </a:cxn>
                <a:cxn ang="f38">
                  <a:pos x="f46" y="f45"/>
                </a:cxn>
                <a:cxn ang="f38">
                  <a:pos x="f47" y="f48"/>
                </a:cxn>
                <a:cxn ang="f38">
                  <a:pos x="f49" y="f50"/>
                </a:cxn>
                <a:cxn ang="f38">
                  <a:pos x="f47" y="f51"/>
                </a:cxn>
                <a:cxn ang="f38">
                  <a:pos x="f49" y="f52"/>
                </a:cxn>
                <a:cxn ang="f38">
                  <a:pos x="f49" y="f42"/>
                </a:cxn>
                <a:cxn ang="f38">
                  <a:pos x="f53" y="f42"/>
                </a:cxn>
                <a:cxn ang="f38">
                  <a:pos x="f47" y="f52"/>
                </a:cxn>
                <a:cxn ang="f38">
                  <a:pos x="f53" y="f52"/>
                </a:cxn>
                <a:cxn ang="f38">
                  <a:pos x="f53" y="f52"/>
                </a:cxn>
                <a:cxn ang="f38">
                  <a:pos x="f46" y="f52"/>
                </a:cxn>
                <a:cxn ang="f38">
                  <a:pos x="f54" y="f51"/>
                </a:cxn>
                <a:cxn ang="f38">
                  <a:pos x="f43" y="f44"/>
                </a:cxn>
              </a:cxnLst>
              <a:rect l="f39" t="f42" r="f40" b="f41"/>
              <a:pathLst>
                <a:path w="7" h="6">
                  <a:moveTo>
                    <a:pt x="f8" y="f9"/>
                  </a:moveTo>
                  <a:cubicBezTo>
                    <a:pt x="f8" y="f9"/>
                    <a:pt x="f8" y="f10"/>
                    <a:pt x="f8" y="f11"/>
                  </a:cubicBezTo>
                  <a:cubicBezTo>
                    <a:pt x="f12" y="f11"/>
                    <a:pt x="f10" y="f10"/>
                    <a:pt x="f9" y="f11"/>
                  </a:cubicBezTo>
                  <a:cubicBezTo>
                    <a:pt x="f9" y="f11"/>
                    <a:pt x="f12" y="f11"/>
                    <a:pt x="f9" y="f11"/>
                  </a:cubicBezTo>
                  <a:cubicBezTo>
                    <a:pt x="f10" y="f11"/>
                    <a:pt x="f11" y="f7"/>
                    <a:pt x="f11" y="f7"/>
                  </a:cubicBezTo>
                  <a:cubicBezTo>
                    <a:pt x="f11" y="f11"/>
                    <a:pt x="f10" y="f11"/>
                    <a:pt x="f7" y="f10"/>
                  </a:cubicBezTo>
                  <a:cubicBezTo>
                    <a:pt x="f6" y="f9"/>
                    <a:pt x="f11" y="f9"/>
                    <a:pt x="f11" y="f12"/>
                  </a:cubicBezTo>
                  <a:cubicBezTo>
                    <a:pt x="f7" y="f12"/>
                    <a:pt x="f7" y="f12"/>
                    <a:pt x="f7" y="f8"/>
                  </a:cubicBezTo>
                  <a:cubicBezTo>
                    <a:pt x="f7" y="f5"/>
                    <a:pt x="f6" y="f5"/>
                    <a:pt x="f7" y="f5"/>
                  </a:cubicBezTo>
                  <a:cubicBezTo>
                    <a:pt x="f11" y="f5"/>
                    <a:pt x="f11" y="f5"/>
                    <a:pt x="f10" y="f5"/>
                  </a:cubicBezTo>
                  <a:cubicBezTo>
                    <a:pt x="f10" y="f8"/>
                    <a:pt x="f11" y="f5"/>
                    <a:pt x="f11" y="f8"/>
                  </a:cubicBezTo>
                  <a:cubicBezTo>
                    <a:pt x="f11" y="f9"/>
                    <a:pt x="f11" y="f5"/>
                    <a:pt x="f10" y="f8"/>
                  </a:cubicBezTo>
                  <a:cubicBezTo>
                    <a:pt x="f10" y="f9"/>
                    <a:pt x="f10" y="f8"/>
                    <a:pt x="f10" y="f8"/>
                  </a:cubicBezTo>
                  <a:cubicBezTo>
                    <a:pt x="f9" y="f8"/>
                    <a:pt x="f12" y="f8"/>
                    <a:pt x="f9" y="f8"/>
                  </a:cubicBezTo>
                  <a:cubicBezTo>
                    <a:pt x="f10" y="f8"/>
                    <a:pt x="f9" y="f12"/>
                    <a:pt x="f12" y="f12"/>
                  </a:cubicBezTo>
                  <a:cubicBezTo>
                    <a:pt x="f12" y="f12"/>
                    <a:pt x="f5" y="f1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09" name="Corsica">
              <a:extLst>
                <a:ext uri="{FF2B5EF4-FFF2-40B4-BE49-F238E27FC236}">
                  <a16:creationId xmlns:a16="http://schemas.microsoft.com/office/drawing/2014/main" id="{26CA2263-A0AF-5D76-7178-EAABE03FCCBB}"/>
                </a:ext>
              </a:extLst>
            </p:cNvPr>
            <p:cNvSpPr/>
            <p:nvPr/>
          </p:nvSpPr>
          <p:spPr>
            <a:xfrm>
              <a:off x="6986939" y="3202192"/>
              <a:ext cx="27111" cy="54013"/>
            </a:xfrm>
            <a:custGeom>
              <a:avLst/>
              <a:gdLst>
                <a:gd name="f0" fmla="val 10800000"/>
                <a:gd name="f1" fmla="val 5400000"/>
                <a:gd name="f2" fmla="val 180"/>
                <a:gd name="f3" fmla="val w"/>
                <a:gd name="f4" fmla="val h"/>
                <a:gd name="f5" fmla="val 0"/>
                <a:gd name="f6" fmla="val 5"/>
                <a:gd name="f7" fmla="val 11"/>
                <a:gd name="f8" fmla="val 4"/>
                <a:gd name="f9" fmla="val 10"/>
                <a:gd name="f10" fmla="val 9"/>
                <a:gd name="f11" fmla="val 8"/>
                <a:gd name="f12" fmla="val 7"/>
                <a:gd name="f13" fmla="val 6"/>
                <a:gd name="f14" fmla="val 3"/>
                <a:gd name="f15" fmla="val 2"/>
                <a:gd name="f16" fmla="val 1"/>
                <a:gd name="f17" fmla="+- 0 0 -90"/>
                <a:gd name="f18" fmla="*/ f3 1 5"/>
                <a:gd name="f19" fmla="*/ f4 1 11"/>
                <a:gd name="f20" fmla="+- f7 0 f5"/>
                <a:gd name="f21" fmla="+- f6 0 f5"/>
                <a:gd name="f22" fmla="*/ f17 f0 1"/>
                <a:gd name="f23" fmla="*/ f21 1 5"/>
                <a:gd name="f24" fmla="*/ f20 1 11"/>
                <a:gd name="f25" fmla="*/ f22 1 f2"/>
                <a:gd name="f26" fmla="*/ 4 1 f23"/>
                <a:gd name="f27" fmla="*/ 10 1 f24"/>
                <a:gd name="f28" fmla="*/ 5 1 f23"/>
                <a:gd name="f29" fmla="*/ 7 1 f24"/>
                <a:gd name="f30" fmla="*/ 4 1 f24"/>
                <a:gd name="f31" fmla="*/ 2 1 f24"/>
                <a:gd name="f32" fmla="*/ 1 1 f24"/>
                <a:gd name="f33" fmla="*/ 2 1 f23"/>
                <a:gd name="f34" fmla="*/ 1 1 f23"/>
                <a:gd name="f35" fmla="*/ 3 1 f24"/>
                <a:gd name="f36" fmla="*/ 6 1 f24"/>
                <a:gd name="f37" fmla="*/ 3 1 f23"/>
                <a:gd name="f38" fmla="*/ 9 1 f24"/>
                <a:gd name="f39" fmla="*/ 0 1 f23"/>
                <a:gd name="f40" fmla="*/ f6 1 f23"/>
                <a:gd name="f41" fmla="*/ 0 1 f24"/>
                <a:gd name="f42" fmla="*/ f7 1 f24"/>
                <a:gd name="f43" fmla="+- f25 0 f1"/>
                <a:gd name="f44" fmla="*/ f39 f18 1"/>
                <a:gd name="f45" fmla="*/ f40 f18 1"/>
                <a:gd name="f46" fmla="*/ f42 f19 1"/>
                <a:gd name="f47" fmla="*/ f41 f19 1"/>
                <a:gd name="f48" fmla="*/ f26 f18 1"/>
                <a:gd name="f49" fmla="*/ f27 f19 1"/>
                <a:gd name="f50" fmla="*/ f28 f18 1"/>
                <a:gd name="f51" fmla="*/ f29 f19 1"/>
                <a:gd name="f52" fmla="*/ f30 f19 1"/>
                <a:gd name="f53" fmla="*/ f31 f19 1"/>
                <a:gd name="f54" fmla="*/ f32 f19 1"/>
                <a:gd name="f55" fmla="*/ f33 f18 1"/>
                <a:gd name="f56" fmla="*/ f34 f18 1"/>
                <a:gd name="f57" fmla="*/ f35 f19 1"/>
                <a:gd name="f58" fmla="*/ f36 f19 1"/>
                <a:gd name="f59" fmla="*/ f37 f18 1"/>
                <a:gd name="f60" fmla="*/ f38 f19 1"/>
              </a:gdLst>
              <a:ahLst/>
              <a:cxnLst>
                <a:cxn ang="3cd4">
                  <a:pos x="hc" y="t"/>
                </a:cxn>
                <a:cxn ang="0">
                  <a:pos x="r" y="vc"/>
                </a:cxn>
                <a:cxn ang="cd4">
                  <a:pos x="hc" y="b"/>
                </a:cxn>
                <a:cxn ang="cd2">
                  <a:pos x="l" y="vc"/>
                </a:cxn>
                <a:cxn ang="f43">
                  <a:pos x="f48" y="f49"/>
                </a:cxn>
                <a:cxn ang="f43">
                  <a:pos x="f50" y="f51"/>
                </a:cxn>
                <a:cxn ang="f43">
                  <a:pos x="f50" y="f52"/>
                </a:cxn>
                <a:cxn ang="f43">
                  <a:pos x="f50" y="f53"/>
                </a:cxn>
                <a:cxn ang="f43">
                  <a:pos x="f48" y="f54"/>
                </a:cxn>
                <a:cxn ang="f43">
                  <a:pos x="f55" y="f53"/>
                </a:cxn>
                <a:cxn ang="f43">
                  <a:pos x="f56" y="f57"/>
                </a:cxn>
                <a:cxn ang="f43">
                  <a:pos x="f56" y="f52"/>
                </a:cxn>
                <a:cxn ang="f43">
                  <a:pos x="f56" y="f58"/>
                </a:cxn>
                <a:cxn ang="f43">
                  <a:pos x="f55" y="f51"/>
                </a:cxn>
                <a:cxn ang="f43">
                  <a:pos x="f59" y="f60"/>
                </a:cxn>
                <a:cxn ang="f43">
                  <a:pos x="f48" y="f49"/>
                </a:cxn>
              </a:cxnLst>
              <a:rect l="f44" t="f47" r="f45" b="f46"/>
              <a:pathLst>
                <a:path w="5" h="11">
                  <a:moveTo>
                    <a:pt x="f8" y="f9"/>
                  </a:moveTo>
                  <a:cubicBezTo>
                    <a:pt x="f6" y="f10"/>
                    <a:pt x="f8" y="f11"/>
                    <a:pt x="f6" y="f12"/>
                  </a:cubicBezTo>
                  <a:cubicBezTo>
                    <a:pt x="f6" y="f13"/>
                    <a:pt x="f6" y="f6"/>
                    <a:pt x="f6" y="f8"/>
                  </a:cubicBezTo>
                  <a:cubicBezTo>
                    <a:pt x="f6" y="f14"/>
                    <a:pt x="f6" y="f15"/>
                    <a:pt x="f6" y="f15"/>
                  </a:cubicBezTo>
                  <a:cubicBezTo>
                    <a:pt x="f6" y="f5"/>
                    <a:pt x="f8" y="f5"/>
                    <a:pt x="f8" y="f16"/>
                  </a:cubicBezTo>
                  <a:cubicBezTo>
                    <a:pt x="f14" y="f15"/>
                    <a:pt x="f14" y="f16"/>
                    <a:pt x="f15" y="f15"/>
                  </a:cubicBezTo>
                  <a:cubicBezTo>
                    <a:pt x="f15" y="f14"/>
                    <a:pt x="f16" y="f15"/>
                    <a:pt x="f16" y="f14"/>
                  </a:cubicBezTo>
                  <a:cubicBezTo>
                    <a:pt x="f15" y="f14"/>
                    <a:pt x="f5" y="f8"/>
                    <a:pt x="f16" y="f8"/>
                  </a:cubicBezTo>
                  <a:cubicBezTo>
                    <a:pt x="f15" y="f8"/>
                    <a:pt x="f16" y="f13"/>
                    <a:pt x="f16" y="f13"/>
                  </a:cubicBezTo>
                  <a:cubicBezTo>
                    <a:pt x="f15" y="f13"/>
                    <a:pt x="f16" y="f12"/>
                    <a:pt x="f15" y="f12"/>
                  </a:cubicBezTo>
                  <a:cubicBezTo>
                    <a:pt x="f14" y="f12"/>
                    <a:pt x="f15" y="f10"/>
                    <a:pt x="f14" y="f10"/>
                  </a:cubicBezTo>
                  <a:cubicBezTo>
                    <a:pt x="f8" y="f11"/>
                    <a:pt x="f8" y="f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10" name="Sardinia">
              <a:extLst>
                <a:ext uri="{FF2B5EF4-FFF2-40B4-BE49-F238E27FC236}">
                  <a16:creationId xmlns:a16="http://schemas.microsoft.com/office/drawing/2014/main" id="{A147657E-37A8-7B7E-E187-F438A4715AF2}"/>
                </a:ext>
              </a:extLst>
            </p:cNvPr>
            <p:cNvSpPr/>
            <p:nvPr/>
          </p:nvSpPr>
          <p:spPr>
            <a:xfrm>
              <a:off x="6991456" y="3249978"/>
              <a:ext cx="31629" cy="64401"/>
            </a:xfrm>
            <a:custGeom>
              <a:avLst/>
              <a:gdLst>
                <a:gd name="f0" fmla="val 10800000"/>
                <a:gd name="f1" fmla="val 5400000"/>
                <a:gd name="f2" fmla="val 180"/>
                <a:gd name="f3" fmla="val w"/>
                <a:gd name="f4" fmla="val h"/>
                <a:gd name="f5" fmla="val 0"/>
                <a:gd name="f6" fmla="val 6"/>
                <a:gd name="f7" fmla="val 13"/>
                <a:gd name="f8" fmla="val 3"/>
                <a:gd name="f9" fmla="val 1"/>
                <a:gd name="f10" fmla="val 4"/>
                <a:gd name="f11" fmla="val 2"/>
                <a:gd name="f12" fmla="val 5"/>
                <a:gd name="f13" fmla="val 7"/>
                <a:gd name="f14" fmla="val 8"/>
                <a:gd name="f15" fmla="val 9"/>
                <a:gd name="f16" fmla="val 10"/>
                <a:gd name="f17" fmla="val 11"/>
                <a:gd name="f18" fmla="val 12"/>
                <a:gd name="f19" fmla="+- 0 0 -90"/>
                <a:gd name="f20" fmla="*/ f3 1 6"/>
                <a:gd name="f21" fmla="*/ f4 1 13"/>
                <a:gd name="f22" fmla="+- f7 0 f5"/>
                <a:gd name="f23" fmla="+- f6 0 f5"/>
                <a:gd name="f24" fmla="*/ f19 f0 1"/>
                <a:gd name="f25" fmla="*/ f23 1 6"/>
                <a:gd name="f26" fmla="*/ f22 1 13"/>
                <a:gd name="f27" fmla="*/ f24 1 f2"/>
                <a:gd name="f28" fmla="*/ 3 1 f25"/>
                <a:gd name="f29" fmla="*/ 1 1 f26"/>
                <a:gd name="f30" fmla="*/ 4 1 f25"/>
                <a:gd name="f31" fmla="*/ 5 1 f25"/>
                <a:gd name="f32" fmla="*/ 2 1 f26"/>
                <a:gd name="f33" fmla="*/ 4 1 f26"/>
                <a:gd name="f34" fmla="*/ 6 1 f26"/>
                <a:gd name="f35" fmla="*/ 8 1 f26"/>
                <a:gd name="f36" fmla="*/ 9 1 f26"/>
                <a:gd name="f37" fmla="*/ 11 1 f26"/>
                <a:gd name="f38" fmla="*/ 12 1 f26"/>
                <a:gd name="f39" fmla="*/ 2 1 f25"/>
                <a:gd name="f40" fmla="*/ 1 1 f25"/>
                <a:gd name="f41" fmla="*/ 7 1 f26"/>
                <a:gd name="f42" fmla="*/ 0 1 f25"/>
                <a:gd name="f43" fmla="*/ 3 1 f26"/>
                <a:gd name="f44" fmla="*/ f6 1 f25"/>
                <a:gd name="f45" fmla="*/ 0 1 f26"/>
                <a:gd name="f46" fmla="*/ f7 1 f26"/>
                <a:gd name="f47" fmla="+- f27 0 f1"/>
                <a:gd name="f48" fmla="*/ f42 f20 1"/>
                <a:gd name="f49" fmla="*/ f44 f20 1"/>
                <a:gd name="f50" fmla="*/ f46 f21 1"/>
                <a:gd name="f51" fmla="*/ f45 f21 1"/>
                <a:gd name="f52" fmla="*/ f28 f20 1"/>
                <a:gd name="f53" fmla="*/ f29 f21 1"/>
                <a:gd name="f54" fmla="*/ f30 f20 1"/>
                <a:gd name="f55" fmla="*/ f31 f20 1"/>
                <a:gd name="f56" fmla="*/ f32 f21 1"/>
                <a:gd name="f57" fmla="*/ f33 f21 1"/>
                <a:gd name="f58" fmla="*/ f34 f21 1"/>
                <a:gd name="f59" fmla="*/ f35 f21 1"/>
                <a:gd name="f60" fmla="*/ f36 f21 1"/>
                <a:gd name="f61" fmla="*/ f37 f21 1"/>
                <a:gd name="f62" fmla="*/ f38 f21 1"/>
                <a:gd name="f63" fmla="*/ f39 f20 1"/>
                <a:gd name="f64" fmla="*/ f40 f20 1"/>
                <a:gd name="f65" fmla="*/ f41 f21 1"/>
                <a:gd name="f66" fmla="*/ f43 f21 1"/>
              </a:gdLst>
              <a:ahLst/>
              <a:cxnLst>
                <a:cxn ang="3cd4">
                  <a:pos x="hc" y="t"/>
                </a:cxn>
                <a:cxn ang="0">
                  <a:pos x="r" y="vc"/>
                </a:cxn>
                <a:cxn ang="cd4">
                  <a:pos x="hc" y="b"/>
                </a:cxn>
                <a:cxn ang="cd2">
                  <a:pos x="l" y="vc"/>
                </a:cxn>
                <a:cxn ang="f47">
                  <a:pos x="f52" y="f53"/>
                </a:cxn>
                <a:cxn ang="f47">
                  <a:pos x="f54" y="f53"/>
                </a:cxn>
                <a:cxn ang="f47">
                  <a:pos x="f55" y="f56"/>
                </a:cxn>
                <a:cxn ang="f47">
                  <a:pos x="f55" y="f57"/>
                </a:cxn>
                <a:cxn ang="f47">
                  <a:pos x="f55" y="f58"/>
                </a:cxn>
                <a:cxn ang="f47">
                  <a:pos x="f55" y="f59"/>
                </a:cxn>
                <a:cxn ang="f47">
                  <a:pos x="f55" y="f60"/>
                </a:cxn>
                <a:cxn ang="f47">
                  <a:pos x="f55" y="f61"/>
                </a:cxn>
                <a:cxn ang="f47">
                  <a:pos x="f52" y="f61"/>
                </a:cxn>
                <a:cxn ang="f47">
                  <a:pos x="f52" y="f62"/>
                </a:cxn>
                <a:cxn ang="f47">
                  <a:pos x="f63" y="f62"/>
                </a:cxn>
                <a:cxn ang="f47">
                  <a:pos x="f64" y="f61"/>
                </a:cxn>
                <a:cxn ang="f47">
                  <a:pos x="f64" y="f65"/>
                </a:cxn>
                <a:cxn ang="f47">
                  <a:pos x="f64" y="f58"/>
                </a:cxn>
                <a:cxn ang="f47">
                  <a:pos x="f64" y="f57"/>
                </a:cxn>
                <a:cxn ang="f47">
                  <a:pos x="f48" y="f66"/>
                </a:cxn>
                <a:cxn ang="f47">
                  <a:pos x="f48" y="f56"/>
                </a:cxn>
                <a:cxn ang="f47">
                  <a:pos x="f63" y="f56"/>
                </a:cxn>
                <a:cxn ang="f47">
                  <a:pos x="f52" y="f53"/>
                </a:cxn>
              </a:cxnLst>
              <a:rect l="f48" t="f51" r="f49" b="f50"/>
              <a:pathLst>
                <a:path w="6" h="13">
                  <a:moveTo>
                    <a:pt x="f8" y="f9"/>
                  </a:moveTo>
                  <a:cubicBezTo>
                    <a:pt x="f8" y="f5"/>
                    <a:pt x="f10" y="f5"/>
                    <a:pt x="f10" y="f9"/>
                  </a:cubicBezTo>
                  <a:cubicBezTo>
                    <a:pt x="f10" y="f9"/>
                    <a:pt x="f10" y="f11"/>
                    <a:pt x="f12" y="f11"/>
                  </a:cubicBezTo>
                  <a:cubicBezTo>
                    <a:pt x="f12" y="f8"/>
                    <a:pt x="f12" y="f10"/>
                    <a:pt x="f12" y="f10"/>
                  </a:cubicBezTo>
                  <a:cubicBezTo>
                    <a:pt x="f6" y="f12"/>
                    <a:pt x="f12" y="f12"/>
                    <a:pt x="f12" y="f6"/>
                  </a:cubicBezTo>
                  <a:cubicBezTo>
                    <a:pt x="f12" y="f6"/>
                    <a:pt x="f12" y="f13"/>
                    <a:pt x="f12" y="f14"/>
                  </a:cubicBezTo>
                  <a:cubicBezTo>
                    <a:pt x="f12" y="f14"/>
                    <a:pt x="f12" y="f15"/>
                    <a:pt x="f12" y="f15"/>
                  </a:cubicBezTo>
                  <a:cubicBezTo>
                    <a:pt x="f10" y="f16"/>
                    <a:pt x="f12" y="f17"/>
                    <a:pt x="f12" y="f17"/>
                  </a:cubicBezTo>
                  <a:cubicBezTo>
                    <a:pt x="f10" y="f18"/>
                    <a:pt x="f8" y="f16"/>
                    <a:pt x="f8" y="f17"/>
                  </a:cubicBezTo>
                  <a:cubicBezTo>
                    <a:pt x="f8" y="f17"/>
                    <a:pt x="f10" y="f7"/>
                    <a:pt x="f8" y="f18"/>
                  </a:cubicBezTo>
                  <a:cubicBezTo>
                    <a:pt x="f11" y="f18"/>
                    <a:pt x="f9" y="f7"/>
                    <a:pt x="f11" y="f18"/>
                  </a:cubicBezTo>
                  <a:cubicBezTo>
                    <a:pt x="f11" y="f18"/>
                    <a:pt x="f5" y="f18"/>
                    <a:pt x="f9" y="f17"/>
                  </a:cubicBezTo>
                  <a:cubicBezTo>
                    <a:pt x="f9" y="f15"/>
                    <a:pt x="f5" y="f14"/>
                    <a:pt x="f9" y="f13"/>
                  </a:cubicBezTo>
                  <a:cubicBezTo>
                    <a:pt x="f11" y="f13"/>
                    <a:pt x="f5" y="f13"/>
                    <a:pt x="f9" y="f6"/>
                  </a:cubicBezTo>
                  <a:cubicBezTo>
                    <a:pt x="f9" y="f12"/>
                    <a:pt x="f9" y="f10"/>
                    <a:pt x="f9" y="f10"/>
                  </a:cubicBezTo>
                  <a:cubicBezTo>
                    <a:pt x="f5" y="f10"/>
                    <a:pt x="f5" y="f8"/>
                    <a:pt x="f5" y="f8"/>
                  </a:cubicBezTo>
                  <a:cubicBezTo>
                    <a:pt x="f5" y="f11"/>
                    <a:pt x="f5" y="f11"/>
                    <a:pt x="f5" y="f11"/>
                  </a:cubicBezTo>
                  <a:cubicBezTo>
                    <a:pt x="f5" y="f9"/>
                    <a:pt x="f5" y="f11"/>
                    <a:pt x="f11" y="f11"/>
                  </a:cubicBezTo>
                  <a:cubicBezTo>
                    <a:pt x="f11" y="f9"/>
                    <a:pt x="f11"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11" name="Freeform 217">
              <a:extLst>
                <a:ext uri="{FF2B5EF4-FFF2-40B4-BE49-F238E27FC236}">
                  <a16:creationId xmlns:a16="http://schemas.microsoft.com/office/drawing/2014/main" id="{A5D3E9ED-2A8E-CC23-78F7-62C3EB1E06CF}"/>
                </a:ext>
              </a:extLst>
            </p:cNvPr>
            <p:cNvSpPr/>
            <p:nvPr/>
          </p:nvSpPr>
          <p:spPr>
            <a:xfrm>
              <a:off x="7088611" y="3328918"/>
              <a:ext cx="79077" cy="45701"/>
            </a:xfrm>
            <a:custGeom>
              <a:avLst/>
              <a:gdLst>
                <a:gd name="f0" fmla="val 10800000"/>
                <a:gd name="f1" fmla="val 5400000"/>
                <a:gd name="f2" fmla="val 180"/>
                <a:gd name="f3" fmla="val w"/>
                <a:gd name="f4" fmla="val h"/>
                <a:gd name="f5" fmla="val 0"/>
                <a:gd name="f6" fmla="val 15"/>
                <a:gd name="f7" fmla="val 9"/>
                <a:gd name="f8" fmla="val 14"/>
                <a:gd name="f9" fmla="val 1"/>
                <a:gd name="f10" fmla="val 13"/>
                <a:gd name="f11" fmla="val 12"/>
                <a:gd name="f12" fmla="val 11"/>
                <a:gd name="f13" fmla="val 10"/>
                <a:gd name="f14" fmla="val 2"/>
                <a:gd name="f15" fmla="val 8"/>
                <a:gd name="f16" fmla="val 7"/>
                <a:gd name="f17" fmla="val 6"/>
                <a:gd name="f18" fmla="val 5"/>
                <a:gd name="f19" fmla="val 4"/>
                <a:gd name="f20" fmla="val 3"/>
                <a:gd name="f21" fmla="+- 0 0 -90"/>
                <a:gd name="f22" fmla="*/ f3 1 15"/>
                <a:gd name="f23" fmla="*/ f4 1 9"/>
                <a:gd name="f24" fmla="+- f7 0 f5"/>
                <a:gd name="f25" fmla="+- f6 0 f5"/>
                <a:gd name="f26" fmla="*/ f21 f0 1"/>
                <a:gd name="f27" fmla="*/ f25 1 15"/>
                <a:gd name="f28" fmla="*/ f24 1 9"/>
                <a:gd name="f29" fmla="*/ f26 1 f2"/>
                <a:gd name="f30" fmla="*/ 15 1 f27"/>
                <a:gd name="f31" fmla="*/ 0 1 f28"/>
                <a:gd name="f32" fmla="*/ 13 1 f27"/>
                <a:gd name="f33" fmla="*/ 12 1 f27"/>
                <a:gd name="f34" fmla="*/ 1 1 f28"/>
                <a:gd name="f35" fmla="*/ 9 1 f27"/>
                <a:gd name="f36" fmla="*/ 7 1 f27"/>
                <a:gd name="f37" fmla="*/ 2 1 f28"/>
                <a:gd name="f38" fmla="*/ 6 1 f27"/>
                <a:gd name="f39" fmla="*/ 3 1 f27"/>
                <a:gd name="f40" fmla="*/ 1 1 f27"/>
                <a:gd name="f41" fmla="*/ 2 1 f27"/>
                <a:gd name="f42" fmla="*/ 4 1 f28"/>
                <a:gd name="f43" fmla="*/ 5 1 f27"/>
                <a:gd name="f44" fmla="*/ 5 1 f28"/>
                <a:gd name="f45" fmla="*/ 7 1 f28"/>
                <a:gd name="f46" fmla="*/ 10 1 f27"/>
                <a:gd name="f47" fmla="*/ 8 1 f28"/>
                <a:gd name="f48" fmla="*/ 3 1 f28"/>
                <a:gd name="f49" fmla="*/ 0 1 f27"/>
                <a:gd name="f50" fmla="*/ f6 1 f27"/>
                <a:gd name="f51" fmla="*/ f7 1 f28"/>
                <a:gd name="f52" fmla="+- f29 0 f1"/>
                <a:gd name="f53" fmla="*/ f49 f22 1"/>
                <a:gd name="f54" fmla="*/ f50 f22 1"/>
                <a:gd name="f55" fmla="*/ f51 f23 1"/>
                <a:gd name="f56" fmla="*/ f31 f23 1"/>
                <a:gd name="f57" fmla="*/ f30 f22 1"/>
                <a:gd name="f58" fmla="*/ f32 f22 1"/>
                <a:gd name="f59" fmla="*/ f33 f22 1"/>
                <a:gd name="f60" fmla="*/ f34 f23 1"/>
                <a:gd name="f61" fmla="*/ f35 f22 1"/>
                <a:gd name="f62" fmla="*/ f36 f22 1"/>
                <a:gd name="f63" fmla="*/ f37 f23 1"/>
                <a:gd name="f64" fmla="*/ f38 f22 1"/>
                <a:gd name="f65" fmla="*/ f39 f22 1"/>
                <a:gd name="f66" fmla="*/ f40 f22 1"/>
                <a:gd name="f67" fmla="*/ f41 f22 1"/>
                <a:gd name="f68" fmla="*/ f42 f23 1"/>
                <a:gd name="f69" fmla="*/ f43 f22 1"/>
                <a:gd name="f70" fmla="*/ f44 f23 1"/>
                <a:gd name="f71" fmla="*/ f45 f23 1"/>
                <a:gd name="f72" fmla="*/ f46 f22 1"/>
                <a:gd name="f73" fmla="*/ f47 f23 1"/>
                <a:gd name="f74" fmla="*/ f48 f23 1"/>
              </a:gdLst>
              <a:ahLst/>
              <a:cxnLst>
                <a:cxn ang="3cd4">
                  <a:pos x="hc" y="t"/>
                </a:cxn>
                <a:cxn ang="0">
                  <a:pos x="r" y="vc"/>
                </a:cxn>
                <a:cxn ang="cd4">
                  <a:pos x="hc" y="b"/>
                </a:cxn>
                <a:cxn ang="cd2">
                  <a:pos x="l" y="vc"/>
                </a:cxn>
                <a:cxn ang="f52">
                  <a:pos x="f57" y="f56"/>
                </a:cxn>
                <a:cxn ang="f52">
                  <a:pos x="f58" y="f56"/>
                </a:cxn>
                <a:cxn ang="f52">
                  <a:pos x="f59" y="f60"/>
                </a:cxn>
                <a:cxn ang="f52">
                  <a:pos x="f61" y="f60"/>
                </a:cxn>
                <a:cxn ang="f52">
                  <a:pos x="f62" y="f63"/>
                </a:cxn>
                <a:cxn ang="f52">
                  <a:pos x="f64" y="f60"/>
                </a:cxn>
                <a:cxn ang="f52">
                  <a:pos x="f65" y="f60"/>
                </a:cxn>
                <a:cxn ang="f52">
                  <a:pos x="f66" y="f63"/>
                </a:cxn>
                <a:cxn ang="f52">
                  <a:pos x="f67" y="f68"/>
                </a:cxn>
                <a:cxn ang="f52">
                  <a:pos x="f69" y="f70"/>
                </a:cxn>
                <a:cxn ang="f52">
                  <a:pos x="f62" y="f71"/>
                </a:cxn>
                <a:cxn ang="f52">
                  <a:pos x="f72" y="f73"/>
                </a:cxn>
                <a:cxn ang="f52">
                  <a:pos x="f59" y="f73"/>
                </a:cxn>
                <a:cxn ang="f52">
                  <a:pos x="f58" y="f71"/>
                </a:cxn>
                <a:cxn ang="f52">
                  <a:pos x="f58" y="f70"/>
                </a:cxn>
                <a:cxn ang="f52">
                  <a:pos x="f58" y="f74"/>
                </a:cxn>
                <a:cxn ang="f52">
                  <a:pos x="f57" y="f56"/>
                </a:cxn>
              </a:cxnLst>
              <a:rect l="f53" t="f56" r="f54" b="f55"/>
              <a:pathLst>
                <a:path w="15" h="9">
                  <a:moveTo>
                    <a:pt x="f6" y="f5"/>
                  </a:moveTo>
                  <a:cubicBezTo>
                    <a:pt x="f6" y="f5"/>
                    <a:pt x="f8" y="f9"/>
                    <a:pt x="f10" y="f5"/>
                  </a:cubicBezTo>
                  <a:cubicBezTo>
                    <a:pt x="f10" y="f5"/>
                    <a:pt x="f10" y="f9"/>
                    <a:pt x="f11" y="f9"/>
                  </a:cubicBezTo>
                  <a:cubicBezTo>
                    <a:pt x="f12" y="f5"/>
                    <a:pt x="f13" y="f14"/>
                    <a:pt x="f7" y="f9"/>
                  </a:cubicBezTo>
                  <a:cubicBezTo>
                    <a:pt x="f7" y="f9"/>
                    <a:pt x="f15" y="f14"/>
                    <a:pt x="f16" y="f14"/>
                  </a:cubicBezTo>
                  <a:cubicBezTo>
                    <a:pt x="f16" y="f9"/>
                    <a:pt x="f17" y="f14"/>
                    <a:pt x="f17" y="f9"/>
                  </a:cubicBezTo>
                  <a:cubicBezTo>
                    <a:pt x="f18" y="f5"/>
                    <a:pt x="f19" y="f14"/>
                    <a:pt x="f20" y="f9"/>
                  </a:cubicBezTo>
                  <a:cubicBezTo>
                    <a:pt x="f14" y="f5"/>
                    <a:pt x="f14" y="f9"/>
                    <a:pt x="f9" y="f14"/>
                  </a:cubicBezTo>
                  <a:cubicBezTo>
                    <a:pt x="f5" y="f20"/>
                    <a:pt x="f14" y="f19"/>
                    <a:pt x="f14" y="f19"/>
                  </a:cubicBezTo>
                  <a:cubicBezTo>
                    <a:pt x="f20" y="f19"/>
                    <a:pt x="f19" y="f18"/>
                    <a:pt x="f18" y="f18"/>
                  </a:cubicBezTo>
                  <a:cubicBezTo>
                    <a:pt x="f17" y="f18"/>
                    <a:pt x="f17" y="f16"/>
                    <a:pt x="f16" y="f16"/>
                  </a:cubicBezTo>
                  <a:cubicBezTo>
                    <a:pt x="f7" y="f17"/>
                    <a:pt x="f7" y="f16"/>
                    <a:pt x="f13" y="f15"/>
                  </a:cubicBezTo>
                  <a:cubicBezTo>
                    <a:pt x="f13" y="f15"/>
                    <a:pt x="f12" y="f15"/>
                    <a:pt x="f11" y="f15"/>
                  </a:cubicBezTo>
                  <a:cubicBezTo>
                    <a:pt x="f11" y="f7"/>
                    <a:pt x="f11" y="f15"/>
                    <a:pt x="f10" y="f16"/>
                  </a:cubicBezTo>
                  <a:cubicBezTo>
                    <a:pt x="f8" y="f17"/>
                    <a:pt x="f11" y="f18"/>
                    <a:pt x="f10" y="f18"/>
                  </a:cubicBezTo>
                  <a:cubicBezTo>
                    <a:pt x="f8" y="f19"/>
                    <a:pt x="f11" y="f19"/>
                    <a:pt x="f10" y="f20"/>
                  </a:cubicBezTo>
                  <a:cubicBezTo>
                    <a:pt x="f8" y="f14"/>
                    <a:pt x="f8" y="f14"/>
                    <a:pt x="f6"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12" name="Austria">
              <a:extLst>
                <a:ext uri="{FF2B5EF4-FFF2-40B4-BE49-F238E27FC236}">
                  <a16:creationId xmlns:a16="http://schemas.microsoft.com/office/drawing/2014/main" id="{31E6A803-7C07-0188-C9EC-891C9FD24BD5}"/>
                </a:ext>
              </a:extLst>
            </p:cNvPr>
            <p:cNvSpPr/>
            <p:nvPr/>
          </p:nvSpPr>
          <p:spPr>
            <a:xfrm>
              <a:off x="7002749" y="3044302"/>
              <a:ext cx="180749" cy="74788"/>
            </a:xfrm>
            <a:custGeom>
              <a:avLst/>
              <a:gdLst>
                <a:gd name="f0" fmla="val 10800000"/>
                <a:gd name="f1" fmla="val 5400000"/>
                <a:gd name="f2" fmla="val 180"/>
                <a:gd name="f3" fmla="val w"/>
                <a:gd name="f4" fmla="val h"/>
                <a:gd name="f5" fmla="val 0"/>
                <a:gd name="f6" fmla="val 34"/>
                <a:gd name="f7" fmla="val 15"/>
                <a:gd name="f8" fmla="val 18"/>
                <a:gd name="f9" fmla="val 2"/>
                <a:gd name="f10" fmla="val 3"/>
                <a:gd name="f11" fmla="val 17"/>
                <a:gd name="f12" fmla="val 4"/>
                <a:gd name="f13" fmla="val 16"/>
                <a:gd name="f14" fmla="val 5"/>
                <a:gd name="f15" fmla="val 6"/>
                <a:gd name="f16" fmla="val 7"/>
                <a:gd name="f17" fmla="val 8"/>
                <a:gd name="f18" fmla="val 14"/>
                <a:gd name="f19" fmla="val 13"/>
                <a:gd name="f20" fmla="val 12"/>
                <a:gd name="f21" fmla="val 11"/>
                <a:gd name="f22" fmla="val 10"/>
                <a:gd name="f23" fmla="val 9"/>
                <a:gd name="f24" fmla="val 1"/>
                <a:gd name="f25" fmla="val 22"/>
                <a:gd name="f26" fmla="val 23"/>
                <a:gd name="f27" fmla="val 25"/>
                <a:gd name="f28" fmla="val 26"/>
                <a:gd name="f29" fmla="val 27"/>
                <a:gd name="f30" fmla="val 28"/>
                <a:gd name="f31" fmla="val 29"/>
                <a:gd name="f32" fmla="val 30"/>
                <a:gd name="f33" fmla="val 31"/>
                <a:gd name="f34" fmla="val 32"/>
                <a:gd name="f35" fmla="val 33"/>
                <a:gd name="f36" fmla="val 24"/>
                <a:gd name="f37" fmla="val 21"/>
                <a:gd name="f38" fmla="val 20"/>
                <a:gd name="f39" fmla="val 19"/>
                <a:gd name="f40" fmla="+- 0 0 -90"/>
                <a:gd name="f41" fmla="*/ f3 1 34"/>
                <a:gd name="f42" fmla="*/ f4 1 15"/>
                <a:gd name="f43" fmla="+- f7 0 f5"/>
                <a:gd name="f44" fmla="+- f6 0 f5"/>
                <a:gd name="f45" fmla="*/ f40 f0 1"/>
                <a:gd name="f46" fmla="*/ f44 1 34"/>
                <a:gd name="f47" fmla="*/ f43 1 15"/>
                <a:gd name="f48" fmla="*/ f45 1 f2"/>
                <a:gd name="f49" fmla="*/ 18 1 f46"/>
                <a:gd name="f50" fmla="*/ 2 1 f47"/>
                <a:gd name="f51" fmla="*/ 17 1 f46"/>
                <a:gd name="f52" fmla="*/ 4 1 f47"/>
                <a:gd name="f53" fmla="*/ 16 1 f46"/>
                <a:gd name="f54" fmla="*/ 5 1 f47"/>
                <a:gd name="f55" fmla="*/ 15 1 f46"/>
                <a:gd name="f56" fmla="*/ 6 1 f47"/>
                <a:gd name="f57" fmla="*/ 7 1 f47"/>
                <a:gd name="f58" fmla="*/ 8 1 f47"/>
                <a:gd name="f59" fmla="*/ 14 1 f46"/>
                <a:gd name="f60" fmla="*/ 12 1 f46"/>
                <a:gd name="f61" fmla="*/ 11 1 f46"/>
                <a:gd name="f62" fmla="*/ 9 1 f46"/>
                <a:gd name="f63" fmla="*/ 9 1 f47"/>
                <a:gd name="f64" fmla="*/ 7 1 f46"/>
                <a:gd name="f65" fmla="*/ 6 1 f46"/>
                <a:gd name="f66" fmla="*/ 3 1 f46"/>
                <a:gd name="f67" fmla="*/ 0 1 f46"/>
                <a:gd name="f68" fmla="*/ 1 1 f46"/>
                <a:gd name="f69" fmla="*/ 11 1 f47"/>
                <a:gd name="f70" fmla="*/ 12 1 f47"/>
                <a:gd name="f71" fmla="*/ 4 1 f46"/>
                <a:gd name="f72" fmla="*/ 13 1 f47"/>
                <a:gd name="f73" fmla="*/ 8 1 f46"/>
                <a:gd name="f74" fmla="*/ 13 1 f46"/>
                <a:gd name="f75" fmla="*/ 14 1 f47"/>
                <a:gd name="f76" fmla="*/ 15 1 f47"/>
                <a:gd name="f77" fmla="*/ 22 1 f46"/>
                <a:gd name="f78" fmla="*/ 25 1 f46"/>
                <a:gd name="f79" fmla="*/ 26 1 f46"/>
                <a:gd name="f80" fmla="*/ 28 1 f46"/>
                <a:gd name="f81" fmla="*/ 30 1 f46"/>
                <a:gd name="f82" fmla="*/ 31 1 f46"/>
                <a:gd name="f83" fmla="*/ 10 1 f47"/>
                <a:gd name="f84" fmla="*/ 33 1 f46"/>
                <a:gd name="f85" fmla="*/ 27 1 f46"/>
                <a:gd name="f86" fmla="*/ 1 1 f47"/>
                <a:gd name="f87" fmla="*/ 23 1 f46"/>
                <a:gd name="f88" fmla="*/ 0 1 f47"/>
                <a:gd name="f89" fmla="*/ 20 1 f46"/>
                <a:gd name="f90" fmla="*/ 3 1 f47"/>
                <a:gd name="f91" fmla="*/ f6 1 f46"/>
                <a:gd name="f92" fmla="*/ f7 1 f47"/>
                <a:gd name="f93" fmla="+- f48 0 f1"/>
                <a:gd name="f94" fmla="*/ f67 f41 1"/>
                <a:gd name="f95" fmla="*/ f91 f41 1"/>
                <a:gd name="f96" fmla="*/ f92 f42 1"/>
                <a:gd name="f97" fmla="*/ f88 f42 1"/>
                <a:gd name="f98" fmla="*/ f49 f41 1"/>
                <a:gd name="f99" fmla="*/ f50 f42 1"/>
                <a:gd name="f100" fmla="*/ f51 f41 1"/>
                <a:gd name="f101" fmla="*/ f52 f42 1"/>
                <a:gd name="f102" fmla="*/ f53 f41 1"/>
                <a:gd name="f103" fmla="*/ f54 f42 1"/>
                <a:gd name="f104" fmla="*/ f55 f41 1"/>
                <a:gd name="f105" fmla="*/ f56 f42 1"/>
                <a:gd name="f106" fmla="*/ f57 f42 1"/>
                <a:gd name="f107" fmla="*/ f58 f42 1"/>
                <a:gd name="f108" fmla="*/ f59 f41 1"/>
                <a:gd name="f109" fmla="*/ f60 f41 1"/>
                <a:gd name="f110" fmla="*/ f61 f41 1"/>
                <a:gd name="f111" fmla="*/ f62 f41 1"/>
                <a:gd name="f112" fmla="*/ f63 f42 1"/>
                <a:gd name="f113" fmla="*/ f64 f41 1"/>
                <a:gd name="f114" fmla="*/ f65 f41 1"/>
                <a:gd name="f115" fmla="*/ f66 f41 1"/>
                <a:gd name="f116" fmla="*/ f68 f41 1"/>
                <a:gd name="f117" fmla="*/ f69 f42 1"/>
                <a:gd name="f118" fmla="*/ f70 f42 1"/>
                <a:gd name="f119" fmla="*/ f71 f41 1"/>
                <a:gd name="f120" fmla="*/ f72 f42 1"/>
                <a:gd name="f121" fmla="*/ f73 f41 1"/>
                <a:gd name="f122" fmla="*/ f74 f41 1"/>
                <a:gd name="f123" fmla="*/ f75 f42 1"/>
                <a:gd name="f124" fmla="*/ f76 f42 1"/>
                <a:gd name="f125" fmla="*/ f77 f41 1"/>
                <a:gd name="f126" fmla="*/ f78 f41 1"/>
                <a:gd name="f127" fmla="*/ f79 f41 1"/>
                <a:gd name="f128" fmla="*/ f80 f41 1"/>
                <a:gd name="f129" fmla="*/ f81 f41 1"/>
                <a:gd name="f130" fmla="*/ f82 f41 1"/>
                <a:gd name="f131" fmla="*/ f83 f42 1"/>
                <a:gd name="f132" fmla="*/ f84 f41 1"/>
                <a:gd name="f133" fmla="*/ f85 f41 1"/>
                <a:gd name="f134" fmla="*/ f86 f42 1"/>
                <a:gd name="f135" fmla="*/ f87 f41 1"/>
                <a:gd name="f136" fmla="*/ f89 f41 1"/>
                <a:gd name="f137" fmla="*/ f90 f42 1"/>
              </a:gdLst>
              <a:ahLst/>
              <a:cxnLst>
                <a:cxn ang="3cd4">
                  <a:pos x="hc" y="t"/>
                </a:cxn>
                <a:cxn ang="0">
                  <a:pos x="r" y="vc"/>
                </a:cxn>
                <a:cxn ang="cd4">
                  <a:pos x="hc" y="b"/>
                </a:cxn>
                <a:cxn ang="cd2">
                  <a:pos x="l" y="vc"/>
                </a:cxn>
                <a:cxn ang="f93">
                  <a:pos x="f98" y="f99"/>
                </a:cxn>
                <a:cxn ang="f93">
                  <a:pos x="f100" y="f101"/>
                </a:cxn>
                <a:cxn ang="f93">
                  <a:pos x="f102" y="f103"/>
                </a:cxn>
                <a:cxn ang="f93">
                  <a:pos x="f104" y="f105"/>
                </a:cxn>
                <a:cxn ang="f93">
                  <a:pos x="f104" y="f106"/>
                </a:cxn>
                <a:cxn ang="f93">
                  <a:pos x="f104" y="f107"/>
                </a:cxn>
                <a:cxn ang="f93">
                  <a:pos x="f108" y="f106"/>
                </a:cxn>
                <a:cxn ang="f93">
                  <a:pos x="f109" y="f106"/>
                </a:cxn>
                <a:cxn ang="f93">
                  <a:pos x="f110" y="f107"/>
                </a:cxn>
                <a:cxn ang="f93">
                  <a:pos x="f111" y="f112"/>
                </a:cxn>
                <a:cxn ang="f93">
                  <a:pos x="f113" y="f107"/>
                </a:cxn>
                <a:cxn ang="f93">
                  <a:pos x="f114" y="f112"/>
                </a:cxn>
                <a:cxn ang="f93">
                  <a:pos x="f115" y="f112"/>
                </a:cxn>
                <a:cxn ang="f93">
                  <a:pos x="f94" y="f112"/>
                </a:cxn>
                <a:cxn ang="f93">
                  <a:pos x="f116" y="f117"/>
                </a:cxn>
                <a:cxn ang="f93">
                  <a:pos x="f115" y="f118"/>
                </a:cxn>
                <a:cxn ang="f93">
                  <a:pos x="f119" y="f120"/>
                </a:cxn>
                <a:cxn ang="f93">
                  <a:pos x="f114" y="f120"/>
                </a:cxn>
                <a:cxn ang="f93">
                  <a:pos x="f121" y="f120"/>
                </a:cxn>
                <a:cxn ang="f93">
                  <a:pos x="f110" y="f118"/>
                </a:cxn>
                <a:cxn ang="f93">
                  <a:pos x="f122" y="f120"/>
                </a:cxn>
                <a:cxn ang="f93">
                  <a:pos x="f108" y="f120"/>
                </a:cxn>
                <a:cxn ang="f93">
                  <a:pos x="f102" y="f123"/>
                </a:cxn>
                <a:cxn ang="f93">
                  <a:pos x="f98" y="f124"/>
                </a:cxn>
                <a:cxn ang="f93">
                  <a:pos x="f125" y="f123"/>
                </a:cxn>
                <a:cxn ang="f93">
                  <a:pos x="f126" y="f120"/>
                </a:cxn>
                <a:cxn ang="f93">
                  <a:pos x="f127" y="f120"/>
                </a:cxn>
                <a:cxn ang="f93">
                  <a:pos x="f128" y="f120"/>
                </a:cxn>
                <a:cxn ang="f93">
                  <a:pos x="f129" y="f118"/>
                </a:cxn>
                <a:cxn ang="f93">
                  <a:pos x="f130" y="f131"/>
                </a:cxn>
                <a:cxn ang="f93">
                  <a:pos x="f130" y="f107"/>
                </a:cxn>
                <a:cxn ang="f93">
                  <a:pos x="f130" y="f106"/>
                </a:cxn>
                <a:cxn ang="f93">
                  <a:pos x="f132" y="f106"/>
                </a:cxn>
                <a:cxn ang="f93">
                  <a:pos x="f132" y="f101"/>
                </a:cxn>
                <a:cxn ang="f93">
                  <a:pos x="f130" y="f101"/>
                </a:cxn>
                <a:cxn ang="f93">
                  <a:pos x="f133" y="f134"/>
                </a:cxn>
                <a:cxn ang="f93">
                  <a:pos x="f126" y="f134"/>
                </a:cxn>
                <a:cxn ang="f93">
                  <a:pos x="f135" y="f97"/>
                </a:cxn>
                <a:cxn ang="f93">
                  <a:pos x="f125" y="f99"/>
                </a:cxn>
                <a:cxn ang="f93">
                  <a:pos x="f136" y="f137"/>
                </a:cxn>
                <a:cxn ang="f93">
                  <a:pos x="f98" y="f99"/>
                </a:cxn>
              </a:cxnLst>
              <a:rect l="f94" t="f97" r="f95" b="f96"/>
              <a:pathLst>
                <a:path w="34" h="15">
                  <a:moveTo>
                    <a:pt x="f8" y="f9"/>
                  </a:moveTo>
                  <a:cubicBezTo>
                    <a:pt x="f8" y="f10"/>
                    <a:pt x="f11" y="f12"/>
                    <a:pt x="f11" y="f12"/>
                  </a:cubicBezTo>
                  <a:cubicBezTo>
                    <a:pt x="f13" y="f10"/>
                    <a:pt x="f13" y="f14"/>
                    <a:pt x="f13" y="f14"/>
                  </a:cubicBezTo>
                  <a:cubicBezTo>
                    <a:pt x="f7" y="f14"/>
                    <a:pt x="f7" y="f15"/>
                    <a:pt x="f7" y="f15"/>
                  </a:cubicBezTo>
                  <a:cubicBezTo>
                    <a:pt x="f13" y="f15"/>
                    <a:pt x="f7" y="f16"/>
                    <a:pt x="f7" y="f16"/>
                  </a:cubicBezTo>
                  <a:cubicBezTo>
                    <a:pt x="f13" y="f16"/>
                    <a:pt x="f13" y="f17"/>
                    <a:pt x="f7" y="f17"/>
                  </a:cubicBezTo>
                  <a:cubicBezTo>
                    <a:pt x="f18" y="f17"/>
                    <a:pt x="f18" y="f15"/>
                    <a:pt x="f18" y="f16"/>
                  </a:cubicBezTo>
                  <a:cubicBezTo>
                    <a:pt x="f19" y="f17"/>
                    <a:pt x="f19" y="f16"/>
                    <a:pt x="f20" y="f16"/>
                  </a:cubicBezTo>
                  <a:cubicBezTo>
                    <a:pt x="f20" y="f17"/>
                    <a:pt x="f20" y="f17"/>
                    <a:pt x="f21" y="f17"/>
                  </a:cubicBezTo>
                  <a:cubicBezTo>
                    <a:pt x="f22" y="f17"/>
                    <a:pt x="f22" y="f23"/>
                    <a:pt x="f23" y="f23"/>
                  </a:cubicBezTo>
                  <a:cubicBezTo>
                    <a:pt x="f17" y="f17"/>
                    <a:pt x="f16" y="f17"/>
                    <a:pt x="f16" y="f17"/>
                  </a:cubicBezTo>
                  <a:cubicBezTo>
                    <a:pt x="f16" y="f23"/>
                    <a:pt x="f15" y="f17"/>
                    <a:pt x="f15" y="f23"/>
                  </a:cubicBezTo>
                  <a:cubicBezTo>
                    <a:pt x="f15" y="f22"/>
                    <a:pt x="f14" y="f22"/>
                    <a:pt x="f10" y="f23"/>
                  </a:cubicBezTo>
                  <a:cubicBezTo>
                    <a:pt x="f9" y="f23"/>
                    <a:pt x="f24" y="f17"/>
                    <a:pt x="f5" y="f23"/>
                  </a:cubicBezTo>
                  <a:cubicBezTo>
                    <a:pt x="f9" y="f22"/>
                    <a:pt x="f5" y="f21"/>
                    <a:pt x="f24" y="f21"/>
                  </a:cubicBezTo>
                  <a:cubicBezTo>
                    <a:pt x="f10" y="f21"/>
                    <a:pt x="f9" y="f19"/>
                    <a:pt x="f10" y="f20"/>
                  </a:cubicBezTo>
                  <a:cubicBezTo>
                    <a:pt x="f12" y="f20"/>
                    <a:pt x="f12" y="f20"/>
                    <a:pt x="f12" y="f19"/>
                  </a:cubicBezTo>
                  <a:cubicBezTo>
                    <a:pt x="f15" y="f19"/>
                    <a:pt x="f15" y="f19"/>
                    <a:pt x="f15" y="f19"/>
                  </a:cubicBezTo>
                  <a:cubicBezTo>
                    <a:pt x="f16" y="f18"/>
                    <a:pt x="f16" y="f19"/>
                    <a:pt x="f17" y="f19"/>
                  </a:cubicBezTo>
                  <a:cubicBezTo>
                    <a:pt x="f23" y="f20"/>
                    <a:pt x="f22" y="f19"/>
                    <a:pt x="f21" y="f20"/>
                  </a:cubicBezTo>
                  <a:cubicBezTo>
                    <a:pt x="f20" y="f20"/>
                    <a:pt x="f19" y="f20"/>
                    <a:pt x="f19" y="f19"/>
                  </a:cubicBezTo>
                  <a:cubicBezTo>
                    <a:pt x="f19" y="f19"/>
                    <a:pt x="f19" y="f19"/>
                    <a:pt x="f18" y="f19"/>
                  </a:cubicBezTo>
                  <a:cubicBezTo>
                    <a:pt x="f18" y="f18"/>
                    <a:pt x="f7" y="f19"/>
                    <a:pt x="f13" y="f18"/>
                  </a:cubicBezTo>
                  <a:cubicBezTo>
                    <a:pt x="f13" y="f7"/>
                    <a:pt x="f8" y="f18"/>
                    <a:pt x="f8" y="f7"/>
                  </a:cubicBezTo>
                  <a:cubicBezTo>
                    <a:pt x="f25" y="f7"/>
                    <a:pt x="f25" y="f7"/>
                    <a:pt x="f25" y="f18"/>
                  </a:cubicBezTo>
                  <a:cubicBezTo>
                    <a:pt x="f26" y="f18"/>
                    <a:pt x="f27" y="f20"/>
                    <a:pt x="f27" y="f19"/>
                  </a:cubicBezTo>
                  <a:cubicBezTo>
                    <a:pt x="f28" y="f19"/>
                    <a:pt x="f28" y="f19"/>
                    <a:pt x="f28" y="f19"/>
                  </a:cubicBezTo>
                  <a:cubicBezTo>
                    <a:pt x="f29" y="f20"/>
                    <a:pt x="f29" y="f20"/>
                    <a:pt x="f30" y="f19"/>
                  </a:cubicBezTo>
                  <a:cubicBezTo>
                    <a:pt x="f31" y="f19"/>
                    <a:pt x="f31" y="f19"/>
                    <a:pt x="f32" y="f20"/>
                  </a:cubicBezTo>
                  <a:cubicBezTo>
                    <a:pt x="f32" y="f21"/>
                    <a:pt x="f32" y="f20"/>
                    <a:pt x="f33" y="f22"/>
                  </a:cubicBezTo>
                  <a:cubicBezTo>
                    <a:pt x="f33" y="f23"/>
                    <a:pt x="f34" y="f23"/>
                    <a:pt x="f33" y="f17"/>
                  </a:cubicBezTo>
                  <a:cubicBezTo>
                    <a:pt x="f32" y="f17"/>
                    <a:pt x="f31" y="f16"/>
                    <a:pt x="f33" y="f16"/>
                  </a:cubicBezTo>
                  <a:cubicBezTo>
                    <a:pt x="f34" y="f17"/>
                    <a:pt x="f35" y="f23"/>
                    <a:pt x="f35" y="f16"/>
                  </a:cubicBezTo>
                  <a:cubicBezTo>
                    <a:pt x="f35" y="f15"/>
                    <a:pt x="f6" y="f12"/>
                    <a:pt x="f35" y="f12"/>
                  </a:cubicBezTo>
                  <a:cubicBezTo>
                    <a:pt x="f35" y="f12"/>
                    <a:pt x="f34" y="f14"/>
                    <a:pt x="f33" y="f12"/>
                  </a:cubicBezTo>
                  <a:cubicBezTo>
                    <a:pt x="f32" y="f10"/>
                    <a:pt x="f31" y="f9"/>
                    <a:pt x="f29" y="f24"/>
                  </a:cubicBezTo>
                  <a:cubicBezTo>
                    <a:pt x="f28" y="f24"/>
                    <a:pt x="f28" y="f9"/>
                    <a:pt x="f27" y="f24"/>
                  </a:cubicBezTo>
                  <a:cubicBezTo>
                    <a:pt x="f36" y="f24"/>
                    <a:pt x="f36" y="f5"/>
                    <a:pt x="f26" y="f5"/>
                  </a:cubicBezTo>
                  <a:cubicBezTo>
                    <a:pt x="f25" y="f5"/>
                    <a:pt x="f26" y="f24"/>
                    <a:pt x="f25" y="f9"/>
                  </a:cubicBezTo>
                  <a:cubicBezTo>
                    <a:pt x="f37" y="f10"/>
                    <a:pt x="f38" y="f10"/>
                    <a:pt x="f38" y="f10"/>
                  </a:cubicBezTo>
                  <a:cubicBezTo>
                    <a:pt x="f39" y="f10"/>
                    <a:pt x="f39"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13" name="Prague">
              <a:extLst>
                <a:ext uri="{FF2B5EF4-FFF2-40B4-BE49-F238E27FC236}">
                  <a16:creationId xmlns:a16="http://schemas.microsoft.com/office/drawing/2014/main" id="{F7F5EFE1-C406-5875-1920-B56C29F923CA}"/>
                </a:ext>
              </a:extLst>
            </p:cNvPr>
            <p:cNvSpPr/>
            <p:nvPr/>
          </p:nvSpPr>
          <p:spPr>
            <a:xfrm>
              <a:off x="7061499" y="2996525"/>
              <a:ext cx="149120" cy="72713"/>
            </a:xfrm>
            <a:custGeom>
              <a:avLst/>
              <a:gdLst>
                <a:gd name="f0" fmla="val 10800000"/>
                <a:gd name="f1" fmla="val 5400000"/>
                <a:gd name="f2" fmla="val 180"/>
                <a:gd name="f3" fmla="val w"/>
                <a:gd name="f4" fmla="val h"/>
                <a:gd name="f5" fmla="val 0"/>
                <a:gd name="f6" fmla="val 28"/>
                <a:gd name="f7" fmla="val 15"/>
                <a:gd name="f8" fmla="val 22"/>
                <a:gd name="f9" fmla="val 14"/>
                <a:gd name="f10" fmla="val 23"/>
                <a:gd name="f11" fmla="val 13"/>
                <a:gd name="f12" fmla="val 25"/>
                <a:gd name="f13" fmla="val 12"/>
                <a:gd name="f14" fmla="val 10"/>
                <a:gd name="f15" fmla="val 7"/>
                <a:gd name="f16" fmla="val 5"/>
                <a:gd name="f17" fmla="val 6"/>
                <a:gd name="f18" fmla="val 4"/>
                <a:gd name="f19" fmla="val 3"/>
                <a:gd name="f20" fmla="val 21"/>
                <a:gd name="f21" fmla="val 20"/>
                <a:gd name="f22" fmla="val 19"/>
                <a:gd name="f23" fmla="val 2"/>
                <a:gd name="f24" fmla="val 18"/>
                <a:gd name="f25" fmla="val 16"/>
                <a:gd name="f26" fmla="val 11"/>
                <a:gd name="f27" fmla="val 9"/>
                <a:gd name="f28" fmla="val 1"/>
                <a:gd name="f29" fmla="val 8"/>
                <a:gd name="f30" fmla="+- 0 0 -90"/>
                <a:gd name="f31" fmla="*/ f3 1 28"/>
                <a:gd name="f32" fmla="*/ f4 1 15"/>
                <a:gd name="f33" fmla="+- f7 0 f5"/>
                <a:gd name="f34" fmla="+- f6 0 f5"/>
                <a:gd name="f35" fmla="*/ f30 f0 1"/>
                <a:gd name="f36" fmla="*/ f34 1 28"/>
                <a:gd name="f37" fmla="*/ f33 1 15"/>
                <a:gd name="f38" fmla="*/ f35 1 f2"/>
                <a:gd name="f39" fmla="*/ 22 1 f36"/>
                <a:gd name="f40" fmla="*/ 14 1 f37"/>
                <a:gd name="f41" fmla="*/ 25 1 f36"/>
                <a:gd name="f42" fmla="*/ 12 1 f37"/>
                <a:gd name="f43" fmla="*/ 28 1 f36"/>
                <a:gd name="f44" fmla="*/ 7 1 f37"/>
                <a:gd name="f45" fmla="*/ 4 1 f37"/>
                <a:gd name="f46" fmla="*/ 21 1 f36"/>
                <a:gd name="f47" fmla="*/ 3 1 f37"/>
                <a:gd name="f48" fmla="*/ 19 1 f36"/>
                <a:gd name="f49" fmla="*/ 5 1 f37"/>
                <a:gd name="f50" fmla="*/ 16 1 f36"/>
                <a:gd name="f51" fmla="*/ 11 1 f36"/>
                <a:gd name="f52" fmla="*/ 2 1 f37"/>
                <a:gd name="f53" fmla="*/ 9 1 f36"/>
                <a:gd name="f54" fmla="*/ 1 1 f37"/>
                <a:gd name="f55" fmla="*/ 8 1 f36"/>
                <a:gd name="f56" fmla="*/ 5 1 f36"/>
                <a:gd name="f57" fmla="*/ 2 1 f36"/>
                <a:gd name="f58" fmla="*/ 0 1 f36"/>
                <a:gd name="f59" fmla="*/ 4 1 f36"/>
                <a:gd name="f60" fmla="*/ 9 1 f37"/>
                <a:gd name="f61" fmla="*/ 6 1 f36"/>
                <a:gd name="f62" fmla="*/ 11 1 f37"/>
                <a:gd name="f63" fmla="*/ 7 1 f36"/>
                <a:gd name="f64" fmla="*/ 13 1 f37"/>
                <a:gd name="f65" fmla="*/ 12 1 f36"/>
                <a:gd name="f66" fmla="*/ 10 1 f37"/>
                <a:gd name="f67" fmla="*/ 14 1 f36"/>
                <a:gd name="f68" fmla="*/ 20 1 f36"/>
                <a:gd name="f69" fmla="*/ f6 1 f36"/>
                <a:gd name="f70" fmla="*/ 0 1 f37"/>
                <a:gd name="f71" fmla="*/ f7 1 f37"/>
                <a:gd name="f72" fmla="+- f38 0 f1"/>
                <a:gd name="f73" fmla="*/ f58 f31 1"/>
                <a:gd name="f74" fmla="*/ f69 f31 1"/>
                <a:gd name="f75" fmla="*/ f71 f32 1"/>
                <a:gd name="f76" fmla="*/ f70 f32 1"/>
                <a:gd name="f77" fmla="*/ f39 f31 1"/>
                <a:gd name="f78" fmla="*/ f40 f32 1"/>
                <a:gd name="f79" fmla="*/ f41 f31 1"/>
                <a:gd name="f80" fmla="*/ f42 f32 1"/>
                <a:gd name="f81" fmla="*/ f43 f31 1"/>
                <a:gd name="f82" fmla="*/ f44 f32 1"/>
                <a:gd name="f83" fmla="*/ f45 f32 1"/>
                <a:gd name="f84" fmla="*/ f46 f31 1"/>
                <a:gd name="f85" fmla="*/ f47 f32 1"/>
                <a:gd name="f86" fmla="*/ f48 f31 1"/>
                <a:gd name="f87" fmla="*/ f49 f32 1"/>
                <a:gd name="f88" fmla="*/ f50 f31 1"/>
                <a:gd name="f89" fmla="*/ f51 f31 1"/>
                <a:gd name="f90" fmla="*/ f52 f32 1"/>
                <a:gd name="f91" fmla="*/ f53 f31 1"/>
                <a:gd name="f92" fmla="*/ f54 f32 1"/>
                <a:gd name="f93" fmla="*/ f55 f31 1"/>
                <a:gd name="f94" fmla="*/ f56 f31 1"/>
                <a:gd name="f95" fmla="*/ f57 f31 1"/>
                <a:gd name="f96" fmla="*/ f59 f31 1"/>
                <a:gd name="f97" fmla="*/ f60 f32 1"/>
                <a:gd name="f98" fmla="*/ f61 f31 1"/>
                <a:gd name="f99" fmla="*/ f62 f32 1"/>
                <a:gd name="f100" fmla="*/ f63 f31 1"/>
                <a:gd name="f101" fmla="*/ f64 f32 1"/>
                <a:gd name="f102" fmla="*/ f65 f31 1"/>
                <a:gd name="f103" fmla="*/ f66 f32 1"/>
                <a:gd name="f104" fmla="*/ f67 f31 1"/>
                <a:gd name="f105" fmla="*/ f68 f31 1"/>
              </a:gdLst>
              <a:ahLst/>
              <a:cxnLst>
                <a:cxn ang="3cd4">
                  <a:pos x="hc" y="t"/>
                </a:cxn>
                <a:cxn ang="0">
                  <a:pos x="r" y="vc"/>
                </a:cxn>
                <a:cxn ang="cd4">
                  <a:pos x="hc" y="b"/>
                </a:cxn>
                <a:cxn ang="cd2">
                  <a:pos x="l" y="vc"/>
                </a:cxn>
                <a:cxn ang="f72">
                  <a:pos x="f77" y="f78"/>
                </a:cxn>
                <a:cxn ang="f72">
                  <a:pos x="f79" y="f80"/>
                </a:cxn>
                <a:cxn ang="f72">
                  <a:pos x="f81" y="f82"/>
                </a:cxn>
                <a:cxn ang="f72">
                  <a:pos x="f77" y="f83"/>
                </a:cxn>
                <a:cxn ang="f72">
                  <a:pos x="f84" y="f85"/>
                </a:cxn>
                <a:cxn ang="f72">
                  <a:pos x="f86" y="f85"/>
                </a:cxn>
                <a:cxn ang="f72">
                  <a:pos x="f86" y="f87"/>
                </a:cxn>
                <a:cxn ang="f72">
                  <a:pos x="f88" y="f85"/>
                </a:cxn>
                <a:cxn ang="f72">
                  <a:pos x="f89" y="f90"/>
                </a:cxn>
                <a:cxn ang="f72">
                  <a:pos x="f91" y="f92"/>
                </a:cxn>
                <a:cxn ang="f72">
                  <a:pos x="f93" y="f92"/>
                </a:cxn>
                <a:cxn ang="f72">
                  <a:pos x="f94" y="f85"/>
                </a:cxn>
                <a:cxn ang="f72">
                  <a:pos x="f95" y="f83"/>
                </a:cxn>
                <a:cxn ang="f72">
                  <a:pos x="f73" y="f83"/>
                </a:cxn>
                <a:cxn ang="f72">
                  <a:pos x="f95" y="f82"/>
                </a:cxn>
                <a:cxn ang="f72">
                  <a:pos x="f96" y="f97"/>
                </a:cxn>
                <a:cxn ang="f72">
                  <a:pos x="f98" y="f99"/>
                </a:cxn>
                <a:cxn ang="f72">
                  <a:pos x="f100" y="f80"/>
                </a:cxn>
                <a:cxn ang="f72">
                  <a:pos x="f91" y="f101"/>
                </a:cxn>
                <a:cxn ang="f72">
                  <a:pos x="f89" y="f80"/>
                </a:cxn>
                <a:cxn ang="f72">
                  <a:pos x="f102" y="f103"/>
                </a:cxn>
                <a:cxn ang="f72">
                  <a:pos x="f104" y="f99"/>
                </a:cxn>
                <a:cxn ang="f72">
                  <a:pos x="f88" y="f99"/>
                </a:cxn>
                <a:cxn ang="f72">
                  <a:pos x="f105" y="f78"/>
                </a:cxn>
                <a:cxn ang="f72">
                  <a:pos x="f77" y="f78"/>
                </a:cxn>
              </a:cxnLst>
              <a:rect l="f73" t="f76" r="f74" b="f75"/>
              <a:pathLst>
                <a:path w="28" h="15">
                  <a:moveTo>
                    <a:pt x="f8" y="f9"/>
                  </a:moveTo>
                  <a:cubicBezTo>
                    <a:pt x="f8" y="f9"/>
                    <a:pt x="f10" y="f11"/>
                    <a:pt x="f12" y="f13"/>
                  </a:cubicBezTo>
                  <a:cubicBezTo>
                    <a:pt x="f6" y="f14"/>
                    <a:pt x="f12" y="f14"/>
                    <a:pt x="f6" y="f15"/>
                  </a:cubicBezTo>
                  <a:cubicBezTo>
                    <a:pt x="f12" y="f16"/>
                    <a:pt x="f10" y="f17"/>
                    <a:pt x="f8" y="f18"/>
                  </a:cubicBezTo>
                  <a:cubicBezTo>
                    <a:pt x="f8" y="f19"/>
                    <a:pt x="f8" y="f19"/>
                    <a:pt x="f20" y="f19"/>
                  </a:cubicBezTo>
                  <a:cubicBezTo>
                    <a:pt x="f21" y="f18"/>
                    <a:pt x="f22" y="f23"/>
                    <a:pt x="f22" y="f19"/>
                  </a:cubicBezTo>
                  <a:cubicBezTo>
                    <a:pt x="f21" y="f16"/>
                    <a:pt x="f22" y="f19"/>
                    <a:pt x="f22" y="f16"/>
                  </a:cubicBezTo>
                  <a:cubicBezTo>
                    <a:pt x="f24" y="f16"/>
                    <a:pt x="f24" y="f19"/>
                    <a:pt x="f25" y="f19"/>
                  </a:cubicBezTo>
                  <a:cubicBezTo>
                    <a:pt x="f14" y="f19"/>
                    <a:pt x="f13" y="f5"/>
                    <a:pt x="f26" y="f23"/>
                  </a:cubicBezTo>
                  <a:cubicBezTo>
                    <a:pt x="f14" y="f23"/>
                    <a:pt x="f14" y="f23"/>
                    <a:pt x="f27" y="f28"/>
                  </a:cubicBezTo>
                  <a:cubicBezTo>
                    <a:pt x="f27" y="f5"/>
                    <a:pt x="f29" y="f5"/>
                    <a:pt x="f29" y="f28"/>
                  </a:cubicBezTo>
                  <a:cubicBezTo>
                    <a:pt x="f15" y="f23"/>
                    <a:pt x="f15" y="f23"/>
                    <a:pt x="f16" y="f19"/>
                  </a:cubicBezTo>
                  <a:cubicBezTo>
                    <a:pt x="f18" y="f19"/>
                    <a:pt x="f19" y="f19"/>
                    <a:pt x="f23" y="f18"/>
                  </a:cubicBezTo>
                  <a:cubicBezTo>
                    <a:pt x="f28" y="f18"/>
                    <a:pt x="f5" y="f18"/>
                    <a:pt x="f5" y="f18"/>
                  </a:cubicBezTo>
                  <a:cubicBezTo>
                    <a:pt x="f28" y="f16"/>
                    <a:pt x="f28" y="f16"/>
                    <a:pt x="f23" y="f15"/>
                  </a:cubicBezTo>
                  <a:cubicBezTo>
                    <a:pt x="f23" y="f29"/>
                    <a:pt x="f23" y="f29"/>
                    <a:pt x="f18" y="f27"/>
                  </a:cubicBezTo>
                  <a:cubicBezTo>
                    <a:pt x="f16" y="f27"/>
                    <a:pt x="f16" y="f14"/>
                    <a:pt x="f17" y="f26"/>
                  </a:cubicBezTo>
                  <a:cubicBezTo>
                    <a:pt x="f15" y="f26"/>
                    <a:pt x="f15" y="f26"/>
                    <a:pt x="f15" y="f13"/>
                  </a:cubicBezTo>
                  <a:cubicBezTo>
                    <a:pt x="f29" y="f13"/>
                    <a:pt x="f29" y="f11"/>
                    <a:pt x="f27" y="f11"/>
                  </a:cubicBezTo>
                  <a:cubicBezTo>
                    <a:pt x="f27" y="f11"/>
                    <a:pt x="f14" y="f11"/>
                    <a:pt x="f26" y="f13"/>
                  </a:cubicBezTo>
                  <a:cubicBezTo>
                    <a:pt x="f13" y="f26"/>
                    <a:pt x="f26" y="f14"/>
                    <a:pt x="f13" y="f14"/>
                  </a:cubicBezTo>
                  <a:cubicBezTo>
                    <a:pt x="f11" y="f14"/>
                    <a:pt x="f11" y="f26"/>
                    <a:pt x="f9" y="f26"/>
                  </a:cubicBezTo>
                  <a:cubicBezTo>
                    <a:pt x="f7" y="f13"/>
                    <a:pt x="f7" y="f26"/>
                    <a:pt x="f25" y="f26"/>
                  </a:cubicBezTo>
                  <a:cubicBezTo>
                    <a:pt x="f24" y="f13"/>
                    <a:pt x="f22" y="f11"/>
                    <a:pt x="f21" y="f9"/>
                  </a:cubicBezTo>
                  <a:cubicBezTo>
                    <a:pt x="f20" y="f7"/>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14" name="Bern">
              <a:extLst>
                <a:ext uri="{FF2B5EF4-FFF2-40B4-BE49-F238E27FC236}">
                  <a16:creationId xmlns:a16="http://schemas.microsoft.com/office/drawing/2014/main" id="{D2D858F1-C9B7-C811-708F-1BB4616DEBB2}"/>
                </a:ext>
              </a:extLst>
            </p:cNvPr>
            <p:cNvSpPr/>
            <p:nvPr/>
          </p:nvSpPr>
          <p:spPr>
            <a:xfrm>
              <a:off x="6928198" y="3083777"/>
              <a:ext cx="101672" cy="43626"/>
            </a:xfrm>
            <a:custGeom>
              <a:avLst/>
              <a:gdLst>
                <a:gd name="f0" fmla="val 10800000"/>
                <a:gd name="f1" fmla="val 5400000"/>
                <a:gd name="f2" fmla="val 180"/>
                <a:gd name="f3" fmla="val w"/>
                <a:gd name="f4" fmla="val h"/>
                <a:gd name="f5" fmla="val 0"/>
                <a:gd name="f6" fmla="val 19"/>
                <a:gd name="f7" fmla="val 9"/>
                <a:gd name="f8" fmla="val 5"/>
                <a:gd name="f9" fmla="val 4"/>
                <a:gd name="f10" fmla="val 8"/>
                <a:gd name="f11" fmla="val 7"/>
                <a:gd name="f12" fmla="val 3"/>
                <a:gd name="f13" fmla="val 6"/>
                <a:gd name="f14" fmla="val 2"/>
                <a:gd name="f15" fmla="val 1"/>
                <a:gd name="f16" fmla="val 11"/>
                <a:gd name="f17" fmla="val 10"/>
                <a:gd name="f18" fmla="val 13"/>
                <a:gd name="f19" fmla="val 14"/>
                <a:gd name="f20" fmla="val 16"/>
                <a:gd name="f21" fmla="val 15"/>
                <a:gd name="f22" fmla="val 17"/>
                <a:gd name="f23" fmla="val 18"/>
                <a:gd name="f24" fmla="val 12"/>
                <a:gd name="f25" fmla="+- 0 0 -90"/>
                <a:gd name="f26" fmla="*/ f3 1 19"/>
                <a:gd name="f27" fmla="*/ f4 1 9"/>
                <a:gd name="f28" fmla="+- f7 0 f5"/>
                <a:gd name="f29" fmla="+- f6 0 f5"/>
                <a:gd name="f30" fmla="*/ f25 f0 1"/>
                <a:gd name="f31" fmla="*/ f29 1 19"/>
                <a:gd name="f32" fmla="*/ f28 1 9"/>
                <a:gd name="f33" fmla="*/ f30 1 f2"/>
                <a:gd name="f34" fmla="*/ 5 1 f31"/>
                <a:gd name="f35" fmla="*/ 9 1 f32"/>
                <a:gd name="f36" fmla="*/ 4 1 f31"/>
                <a:gd name="f37" fmla="*/ 8 1 f32"/>
                <a:gd name="f38" fmla="*/ 7 1 f32"/>
                <a:gd name="f39" fmla="*/ 2 1 f31"/>
                <a:gd name="f40" fmla="*/ 1 1 f31"/>
                <a:gd name="f41" fmla="*/ 4 1 f32"/>
                <a:gd name="f42" fmla="*/ 3 1 f31"/>
                <a:gd name="f43" fmla="*/ 2 1 f32"/>
                <a:gd name="f44" fmla="*/ 1 1 f32"/>
                <a:gd name="f45" fmla="*/ 0 1 f32"/>
                <a:gd name="f46" fmla="*/ 6 1 f31"/>
                <a:gd name="f47" fmla="*/ 7 1 f31"/>
                <a:gd name="f48" fmla="*/ 10 1 f31"/>
                <a:gd name="f49" fmla="*/ 14 1 f31"/>
                <a:gd name="f50" fmla="*/ 15 1 f31"/>
                <a:gd name="f51" fmla="*/ 3 1 f32"/>
                <a:gd name="f52" fmla="*/ 17 1 f31"/>
                <a:gd name="f53" fmla="*/ 18 1 f31"/>
                <a:gd name="f54" fmla="*/ 5 1 f32"/>
                <a:gd name="f55" fmla="*/ 6 1 f32"/>
                <a:gd name="f56" fmla="*/ 16 1 f31"/>
                <a:gd name="f57" fmla="*/ 13 1 f31"/>
                <a:gd name="f58" fmla="*/ 11 1 f31"/>
                <a:gd name="f59" fmla="*/ 9 1 f31"/>
                <a:gd name="f60" fmla="*/ 0 1 f31"/>
                <a:gd name="f61" fmla="*/ f6 1 f31"/>
                <a:gd name="f62" fmla="*/ f7 1 f32"/>
                <a:gd name="f63" fmla="+- f33 0 f1"/>
                <a:gd name="f64" fmla="*/ f60 f26 1"/>
                <a:gd name="f65" fmla="*/ f61 f26 1"/>
                <a:gd name="f66" fmla="*/ f62 f27 1"/>
                <a:gd name="f67" fmla="*/ f45 f27 1"/>
                <a:gd name="f68" fmla="*/ f34 f26 1"/>
                <a:gd name="f69" fmla="*/ f35 f27 1"/>
                <a:gd name="f70" fmla="*/ f36 f26 1"/>
                <a:gd name="f71" fmla="*/ f37 f27 1"/>
                <a:gd name="f72" fmla="*/ f38 f27 1"/>
                <a:gd name="f73" fmla="*/ f39 f26 1"/>
                <a:gd name="f74" fmla="*/ f40 f26 1"/>
                <a:gd name="f75" fmla="*/ f41 f27 1"/>
                <a:gd name="f76" fmla="*/ f42 f26 1"/>
                <a:gd name="f77" fmla="*/ f43 f27 1"/>
                <a:gd name="f78" fmla="*/ f44 f27 1"/>
                <a:gd name="f79" fmla="*/ f46 f26 1"/>
                <a:gd name="f80" fmla="*/ f47 f26 1"/>
                <a:gd name="f81" fmla="*/ f48 f26 1"/>
                <a:gd name="f82" fmla="*/ f49 f26 1"/>
                <a:gd name="f83" fmla="*/ f50 f26 1"/>
                <a:gd name="f84" fmla="*/ f51 f27 1"/>
                <a:gd name="f85" fmla="*/ f52 f26 1"/>
                <a:gd name="f86" fmla="*/ f53 f26 1"/>
                <a:gd name="f87" fmla="*/ f54 f27 1"/>
                <a:gd name="f88" fmla="*/ f55 f27 1"/>
                <a:gd name="f89" fmla="*/ f56 f26 1"/>
                <a:gd name="f90" fmla="*/ f57 f26 1"/>
                <a:gd name="f91" fmla="*/ f58 f26 1"/>
                <a:gd name="f92" fmla="*/ f59 f26 1"/>
              </a:gdLst>
              <a:ahLst/>
              <a:cxnLst>
                <a:cxn ang="3cd4">
                  <a:pos x="hc" y="t"/>
                </a:cxn>
                <a:cxn ang="0">
                  <a:pos x="r" y="vc"/>
                </a:cxn>
                <a:cxn ang="cd4">
                  <a:pos x="hc" y="b"/>
                </a:cxn>
                <a:cxn ang="cd2">
                  <a:pos x="l" y="vc"/>
                </a:cxn>
                <a:cxn ang="f63">
                  <a:pos x="f68" y="f69"/>
                </a:cxn>
                <a:cxn ang="f63">
                  <a:pos x="f70" y="f71"/>
                </a:cxn>
                <a:cxn ang="f63">
                  <a:pos x="f70" y="f72"/>
                </a:cxn>
                <a:cxn ang="f63">
                  <a:pos x="f73" y="f72"/>
                </a:cxn>
                <a:cxn ang="f63">
                  <a:pos x="f74" y="f71"/>
                </a:cxn>
                <a:cxn ang="f63">
                  <a:pos x="f74" y="f75"/>
                </a:cxn>
                <a:cxn ang="f63">
                  <a:pos x="f76" y="f77"/>
                </a:cxn>
                <a:cxn ang="f63">
                  <a:pos x="f70" y="f78"/>
                </a:cxn>
                <a:cxn ang="f63">
                  <a:pos x="f68" y="f67"/>
                </a:cxn>
                <a:cxn ang="f63">
                  <a:pos x="f79" y="f67"/>
                </a:cxn>
                <a:cxn ang="f63">
                  <a:pos x="f80" y="f67"/>
                </a:cxn>
                <a:cxn ang="f63">
                  <a:pos x="f81" y="f67"/>
                </a:cxn>
                <a:cxn ang="f63">
                  <a:pos x="f82" y="f78"/>
                </a:cxn>
                <a:cxn ang="f63">
                  <a:pos x="f83" y="f84"/>
                </a:cxn>
                <a:cxn ang="f63">
                  <a:pos x="f85" y="f75"/>
                </a:cxn>
                <a:cxn ang="f63">
                  <a:pos x="f86" y="f87"/>
                </a:cxn>
                <a:cxn ang="f63">
                  <a:pos x="f86" y="f88"/>
                </a:cxn>
                <a:cxn ang="f63">
                  <a:pos x="f86" y="f72"/>
                </a:cxn>
                <a:cxn ang="f63">
                  <a:pos x="f85" y="f72"/>
                </a:cxn>
                <a:cxn ang="f63">
                  <a:pos x="f89" y="f72"/>
                </a:cxn>
                <a:cxn ang="f63">
                  <a:pos x="f83" y="f88"/>
                </a:cxn>
                <a:cxn ang="f63">
                  <a:pos x="f82" y="f71"/>
                </a:cxn>
                <a:cxn ang="f63">
                  <a:pos x="f90" y="f69"/>
                </a:cxn>
                <a:cxn ang="f63">
                  <a:pos x="f91" y="f72"/>
                </a:cxn>
                <a:cxn ang="f63">
                  <a:pos x="f91" y="f72"/>
                </a:cxn>
                <a:cxn ang="f63">
                  <a:pos x="f92" y="f69"/>
                </a:cxn>
                <a:cxn ang="f63">
                  <a:pos x="f80" y="f69"/>
                </a:cxn>
                <a:cxn ang="f63">
                  <a:pos x="f68" y="f69"/>
                </a:cxn>
              </a:cxnLst>
              <a:rect l="f64" t="f67" r="f65" b="f66"/>
              <a:pathLst>
                <a:path w="19" h="9">
                  <a:moveTo>
                    <a:pt x="f8" y="f7"/>
                  </a:moveTo>
                  <a:cubicBezTo>
                    <a:pt x="f8" y="f7"/>
                    <a:pt x="f8" y="f7"/>
                    <a:pt x="f9" y="f10"/>
                  </a:cubicBezTo>
                  <a:cubicBezTo>
                    <a:pt x="f9" y="f11"/>
                    <a:pt x="f9" y="f11"/>
                    <a:pt x="f9" y="f11"/>
                  </a:cubicBezTo>
                  <a:cubicBezTo>
                    <a:pt x="f12" y="f13"/>
                    <a:pt x="f14" y="f11"/>
                    <a:pt x="f14" y="f11"/>
                  </a:cubicBezTo>
                  <a:cubicBezTo>
                    <a:pt x="f14" y="f10"/>
                    <a:pt x="f15" y="f7"/>
                    <a:pt x="f15" y="f10"/>
                  </a:cubicBezTo>
                  <a:cubicBezTo>
                    <a:pt x="f5" y="f13"/>
                    <a:pt x="f15" y="f8"/>
                    <a:pt x="f15" y="f9"/>
                  </a:cubicBezTo>
                  <a:cubicBezTo>
                    <a:pt x="f14" y="f12"/>
                    <a:pt x="f12" y="f12"/>
                    <a:pt x="f12" y="f14"/>
                  </a:cubicBezTo>
                  <a:cubicBezTo>
                    <a:pt x="f9" y="f14"/>
                    <a:pt x="f8" y="f15"/>
                    <a:pt x="f9" y="f15"/>
                  </a:cubicBezTo>
                  <a:cubicBezTo>
                    <a:pt x="f12" y="f15"/>
                    <a:pt x="f8" y="f5"/>
                    <a:pt x="f8" y="f5"/>
                  </a:cubicBezTo>
                  <a:cubicBezTo>
                    <a:pt x="f13" y="f15"/>
                    <a:pt x="f13" y="f15"/>
                    <a:pt x="f13" y="f5"/>
                  </a:cubicBezTo>
                  <a:cubicBezTo>
                    <a:pt x="f13" y="f5"/>
                    <a:pt x="f13" y="f5"/>
                    <a:pt x="f11" y="f5"/>
                  </a:cubicBezTo>
                  <a:cubicBezTo>
                    <a:pt x="f11" y="f5"/>
                    <a:pt x="f16" y="f15"/>
                    <a:pt x="f17" y="f5"/>
                  </a:cubicBezTo>
                  <a:cubicBezTo>
                    <a:pt x="f17" y="f5"/>
                    <a:pt x="f18" y="f15"/>
                    <a:pt x="f19" y="f15"/>
                  </a:cubicBezTo>
                  <a:cubicBezTo>
                    <a:pt x="f20" y="f14"/>
                    <a:pt x="f19" y="f12"/>
                    <a:pt x="f21" y="f12"/>
                  </a:cubicBezTo>
                  <a:cubicBezTo>
                    <a:pt x="f22" y="f12"/>
                    <a:pt x="f20" y="f8"/>
                    <a:pt x="f22" y="f9"/>
                  </a:cubicBezTo>
                  <a:cubicBezTo>
                    <a:pt x="f23" y="f9"/>
                    <a:pt x="f23" y="f9"/>
                    <a:pt x="f23" y="f8"/>
                  </a:cubicBezTo>
                  <a:cubicBezTo>
                    <a:pt x="f6" y="f13"/>
                    <a:pt x="f23" y="f13"/>
                    <a:pt x="f23" y="f13"/>
                  </a:cubicBezTo>
                  <a:cubicBezTo>
                    <a:pt x="f22" y="f8"/>
                    <a:pt x="f22" y="f13"/>
                    <a:pt x="f23" y="f11"/>
                  </a:cubicBezTo>
                  <a:cubicBezTo>
                    <a:pt x="f23" y="f11"/>
                    <a:pt x="f23" y="f10"/>
                    <a:pt x="f22" y="f11"/>
                  </a:cubicBezTo>
                  <a:cubicBezTo>
                    <a:pt x="f22" y="f11"/>
                    <a:pt x="f22" y="f11"/>
                    <a:pt x="f20" y="f11"/>
                  </a:cubicBezTo>
                  <a:cubicBezTo>
                    <a:pt x="f20" y="f11"/>
                    <a:pt x="f20" y="f11"/>
                    <a:pt x="f21" y="f13"/>
                  </a:cubicBezTo>
                  <a:cubicBezTo>
                    <a:pt x="f21" y="f13"/>
                    <a:pt x="f21" y="f10"/>
                    <a:pt x="f19" y="f10"/>
                  </a:cubicBezTo>
                  <a:cubicBezTo>
                    <a:pt x="f18" y="f10"/>
                    <a:pt x="f19" y="f7"/>
                    <a:pt x="f18" y="f7"/>
                  </a:cubicBezTo>
                  <a:cubicBezTo>
                    <a:pt x="f24" y="f7"/>
                    <a:pt x="f16" y="f10"/>
                    <a:pt x="f16" y="f11"/>
                  </a:cubicBezTo>
                  <a:cubicBezTo>
                    <a:pt x="f24" y="f11"/>
                    <a:pt x="f16" y="f13"/>
                    <a:pt x="f16" y="f11"/>
                  </a:cubicBezTo>
                  <a:cubicBezTo>
                    <a:pt x="f17" y="f11"/>
                    <a:pt x="f7" y="f10"/>
                    <a:pt x="f7" y="f7"/>
                  </a:cubicBezTo>
                  <a:cubicBezTo>
                    <a:pt x="f7" y="f7"/>
                    <a:pt x="f10" y="f7"/>
                    <a:pt x="f11" y="f7"/>
                  </a:cubicBezTo>
                  <a:cubicBezTo>
                    <a:pt x="f13" y="f7"/>
                    <a:pt x="f13"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15" name="Tirana">
              <a:extLst>
                <a:ext uri="{FF2B5EF4-FFF2-40B4-BE49-F238E27FC236}">
                  <a16:creationId xmlns:a16="http://schemas.microsoft.com/office/drawing/2014/main" id="{E9BC0450-DDBA-08F6-ACEB-47372AB7F89D}"/>
                </a:ext>
              </a:extLst>
            </p:cNvPr>
            <p:cNvSpPr/>
            <p:nvPr/>
          </p:nvSpPr>
          <p:spPr>
            <a:xfrm>
              <a:off x="7237722" y="3216740"/>
              <a:ext cx="47448" cy="78940"/>
            </a:xfrm>
            <a:custGeom>
              <a:avLst/>
              <a:gdLst>
                <a:gd name="f0" fmla="val 10800000"/>
                <a:gd name="f1" fmla="val 5400000"/>
                <a:gd name="f2" fmla="val 180"/>
                <a:gd name="f3" fmla="val w"/>
                <a:gd name="f4" fmla="val h"/>
                <a:gd name="f5" fmla="val 0"/>
                <a:gd name="f6" fmla="val 9"/>
                <a:gd name="f7" fmla="val 16"/>
                <a:gd name="f8" fmla="val 6"/>
                <a:gd name="f9" fmla="val 5"/>
                <a:gd name="f10" fmla="val 15"/>
                <a:gd name="f11" fmla="val 14"/>
                <a:gd name="f12" fmla="val 4"/>
                <a:gd name="f13" fmla="val 13"/>
                <a:gd name="f14" fmla="val 3"/>
                <a:gd name="f15" fmla="val 2"/>
                <a:gd name="f16" fmla="val 12"/>
                <a:gd name="f17" fmla="val 11"/>
                <a:gd name="f18" fmla="val 10"/>
                <a:gd name="f19" fmla="val 8"/>
                <a:gd name="f20" fmla="val 7"/>
                <a:gd name="f21" fmla="val 1"/>
                <a:gd name="f22" fmla="+- 0 0 -90"/>
                <a:gd name="f23" fmla="*/ f3 1 9"/>
                <a:gd name="f24" fmla="*/ f4 1 16"/>
                <a:gd name="f25" fmla="+- f7 0 f5"/>
                <a:gd name="f26" fmla="+- f6 0 f5"/>
                <a:gd name="f27" fmla="*/ f22 f0 1"/>
                <a:gd name="f28" fmla="*/ f26 1 9"/>
                <a:gd name="f29" fmla="*/ f25 1 16"/>
                <a:gd name="f30" fmla="*/ f27 1 f2"/>
                <a:gd name="f31" fmla="*/ 6 1 f28"/>
                <a:gd name="f32" fmla="*/ 16 1 f29"/>
                <a:gd name="f33" fmla="*/ 5 1 f28"/>
                <a:gd name="f34" fmla="*/ 14 1 f29"/>
                <a:gd name="f35" fmla="*/ 3 1 f28"/>
                <a:gd name="f36" fmla="*/ 13 1 f29"/>
                <a:gd name="f37" fmla="*/ 2 1 f28"/>
                <a:gd name="f38" fmla="*/ 11 1 f29"/>
                <a:gd name="f39" fmla="*/ 9 1 f29"/>
                <a:gd name="f40" fmla="*/ 8 1 f29"/>
                <a:gd name="f41" fmla="*/ 7 1 f29"/>
                <a:gd name="f42" fmla="*/ 5 1 f29"/>
                <a:gd name="f43" fmla="*/ 1 1 f28"/>
                <a:gd name="f44" fmla="*/ 3 1 f29"/>
                <a:gd name="f45" fmla="*/ 2 1 f29"/>
                <a:gd name="f46" fmla="*/ 1 1 f29"/>
                <a:gd name="f47" fmla="*/ 0 1 f29"/>
                <a:gd name="f48" fmla="*/ 4 1 f29"/>
                <a:gd name="f49" fmla="*/ 7 1 f28"/>
                <a:gd name="f50" fmla="*/ 6 1 f29"/>
                <a:gd name="f51" fmla="*/ 9 1 f28"/>
                <a:gd name="f52" fmla="*/ 8 1 f28"/>
                <a:gd name="f53" fmla="*/ 15 1 f29"/>
                <a:gd name="f54" fmla="*/ 0 1 f28"/>
                <a:gd name="f55" fmla="*/ f6 1 f28"/>
                <a:gd name="f56" fmla="*/ f7 1 f29"/>
                <a:gd name="f57" fmla="+- f30 0 f1"/>
                <a:gd name="f58" fmla="*/ f54 f23 1"/>
                <a:gd name="f59" fmla="*/ f55 f23 1"/>
                <a:gd name="f60" fmla="*/ f56 f24 1"/>
                <a:gd name="f61" fmla="*/ f47 f24 1"/>
                <a:gd name="f62" fmla="*/ f31 f23 1"/>
                <a:gd name="f63" fmla="*/ f32 f24 1"/>
                <a:gd name="f64" fmla="*/ f33 f23 1"/>
                <a:gd name="f65" fmla="*/ f34 f24 1"/>
                <a:gd name="f66" fmla="*/ f35 f23 1"/>
                <a:gd name="f67" fmla="*/ f36 f24 1"/>
                <a:gd name="f68" fmla="*/ f37 f23 1"/>
                <a:gd name="f69" fmla="*/ f38 f24 1"/>
                <a:gd name="f70" fmla="*/ f39 f24 1"/>
                <a:gd name="f71" fmla="*/ f40 f24 1"/>
                <a:gd name="f72" fmla="*/ f41 f24 1"/>
                <a:gd name="f73" fmla="*/ f42 f24 1"/>
                <a:gd name="f74" fmla="*/ f43 f23 1"/>
                <a:gd name="f75" fmla="*/ f44 f24 1"/>
                <a:gd name="f76" fmla="*/ f45 f24 1"/>
                <a:gd name="f77" fmla="*/ f46 f24 1"/>
                <a:gd name="f78" fmla="*/ f48 f24 1"/>
                <a:gd name="f79" fmla="*/ f49 f23 1"/>
                <a:gd name="f80" fmla="*/ f50 f24 1"/>
                <a:gd name="f81" fmla="*/ f51 f23 1"/>
                <a:gd name="f82" fmla="*/ f52 f23 1"/>
                <a:gd name="f83" fmla="*/ f53 f24 1"/>
              </a:gdLst>
              <a:ahLst/>
              <a:cxnLst>
                <a:cxn ang="3cd4">
                  <a:pos x="hc" y="t"/>
                </a:cxn>
                <a:cxn ang="0">
                  <a:pos x="r" y="vc"/>
                </a:cxn>
                <a:cxn ang="cd4">
                  <a:pos x="hc" y="b"/>
                </a:cxn>
                <a:cxn ang="cd2">
                  <a:pos x="l" y="vc"/>
                </a:cxn>
                <a:cxn ang="f57">
                  <a:pos x="f62" y="f63"/>
                </a:cxn>
                <a:cxn ang="f57">
                  <a:pos x="f64" y="f65"/>
                </a:cxn>
                <a:cxn ang="f57">
                  <a:pos x="f66" y="f67"/>
                </a:cxn>
                <a:cxn ang="f57">
                  <a:pos x="f68" y="f69"/>
                </a:cxn>
                <a:cxn ang="f57">
                  <a:pos x="f66" y="f69"/>
                </a:cxn>
                <a:cxn ang="f57">
                  <a:pos x="f66" y="f69"/>
                </a:cxn>
                <a:cxn ang="f57">
                  <a:pos x="f68" y="f70"/>
                </a:cxn>
                <a:cxn ang="f57">
                  <a:pos x="f68" y="f71"/>
                </a:cxn>
                <a:cxn ang="f57">
                  <a:pos x="f68" y="f72"/>
                </a:cxn>
                <a:cxn ang="f57">
                  <a:pos x="f68" y="f73"/>
                </a:cxn>
                <a:cxn ang="f57">
                  <a:pos x="f74" y="f75"/>
                </a:cxn>
                <a:cxn ang="f57">
                  <a:pos x="f68" y="f75"/>
                </a:cxn>
                <a:cxn ang="f57">
                  <a:pos x="f74" y="f76"/>
                </a:cxn>
                <a:cxn ang="f57">
                  <a:pos x="f74" y="f77"/>
                </a:cxn>
                <a:cxn ang="f57">
                  <a:pos x="f68" y="f61"/>
                </a:cxn>
                <a:cxn ang="f57">
                  <a:pos x="f64" y="f77"/>
                </a:cxn>
                <a:cxn ang="f57">
                  <a:pos x="f62" y="f78"/>
                </a:cxn>
                <a:cxn ang="f57">
                  <a:pos x="f79" y="f80"/>
                </a:cxn>
                <a:cxn ang="f57">
                  <a:pos x="f81" y="f70"/>
                </a:cxn>
                <a:cxn ang="f57">
                  <a:pos x="f82" y="f67"/>
                </a:cxn>
                <a:cxn ang="f57">
                  <a:pos x="f79" y="f83"/>
                </a:cxn>
                <a:cxn ang="f57">
                  <a:pos x="f62" y="f63"/>
                </a:cxn>
              </a:cxnLst>
              <a:rect l="f58" t="f61" r="f59" b="f60"/>
              <a:pathLst>
                <a:path w="9" h="16">
                  <a:moveTo>
                    <a:pt x="f8" y="f7"/>
                  </a:moveTo>
                  <a:cubicBezTo>
                    <a:pt x="f8" y="f7"/>
                    <a:pt x="f9" y="f10"/>
                    <a:pt x="f9" y="f11"/>
                  </a:cubicBezTo>
                  <a:cubicBezTo>
                    <a:pt x="f12" y="f13"/>
                    <a:pt x="f12" y="f11"/>
                    <a:pt x="f14" y="f13"/>
                  </a:cubicBezTo>
                  <a:cubicBezTo>
                    <a:pt x="f15" y="f16"/>
                    <a:pt x="f14" y="f16"/>
                    <a:pt x="f15" y="f17"/>
                  </a:cubicBezTo>
                  <a:cubicBezTo>
                    <a:pt x="f15" y="f17"/>
                    <a:pt x="f15" y="f18"/>
                    <a:pt x="f14" y="f17"/>
                  </a:cubicBezTo>
                  <a:cubicBezTo>
                    <a:pt x="f14" y="f16"/>
                    <a:pt x="f12" y="f16"/>
                    <a:pt x="f14" y="f17"/>
                  </a:cubicBezTo>
                  <a:cubicBezTo>
                    <a:pt x="f14" y="f18"/>
                    <a:pt x="f15" y="f18"/>
                    <a:pt x="f15" y="f6"/>
                  </a:cubicBezTo>
                  <a:cubicBezTo>
                    <a:pt x="f15" y="f6"/>
                    <a:pt x="f15" y="f19"/>
                    <a:pt x="f15" y="f19"/>
                  </a:cubicBezTo>
                  <a:cubicBezTo>
                    <a:pt x="f14" y="f20"/>
                    <a:pt x="f14" y="f20"/>
                    <a:pt x="f15" y="f20"/>
                  </a:cubicBezTo>
                  <a:cubicBezTo>
                    <a:pt x="f15" y="f20"/>
                    <a:pt x="f15" y="f8"/>
                    <a:pt x="f15" y="f9"/>
                  </a:cubicBezTo>
                  <a:cubicBezTo>
                    <a:pt x="f15" y="f12"/>
                    <a:pt x="f21" y="f14"/>
                    <a:pt x="f21" y="f14"/>
                  </a:cubicBezTo>
                  <a:cubicBezTo>
                    <a:pt x="f15" y="f14"/>
                    <a:pt x="f15" y="f14"/>
                    <a:pt x="f15" y="f14"/>
                  </a:cubicBezTo>
                  <a:cubicBezTo>
                    <a:pt x="f21" y="f14"/>
                    <a:pt x="f21" y="f15"/>
                    <a:pt x="f21" y="f15"/>
                  </a:cubicBezTo>
                  <a:cubicBezTo>
                    <a:pt x="f21" y="f15"/>
                    <a:pt x="f21" y="f15"/>
                    <a:pt x="f21" y="f21"/>
                  </a:cubicBezTo>
                  <a:cubicBezTo>
                    <a:pt x="f5" y="f21"/>
                    <a:pt x="f21" y="f5"/>
                    <a:pt x="f15" y="f5"/>
                  </a:cubicBezTo>
                  <a:cubicBezTo>
                    <a:pt x="f15" y="f5"/>
                    <a:pt x="f12" y="f21"/>
                    <a:pt x="f9" y="f21"/>
                  </a:cubicBezTo>
                  <a:cubicBezTo>
                    <a:pt x="f9" y="f15"/>
                    <a:pt x="f8" y="f14"/>
                    <a:pt x="f8" y="f12"/>
                  </a:cubicBezTo>
                  <a:cubicBezTo>
                    <a:pt x="f8" y="f9"/>
                    <a:pt x="f8" y="f9"/>
                    <a:pt x="f20" y="f8"/>
                  </a:cubicBezTo>
                  <a:cubicBezTo>
                    <a:pt x="f20" y="f20"/>
                    <a:pt x="f6" y="f19"/>
                    <a:pt x="f6" y="f6"/>
                  </a:cubicBezTo>
                  <a:cubicBezTo>
                    <a:pt x="f6" y="f17"/>
                    <a:pt x="f19" y="f16"/>
                    <a:pt x="f19" y="f13"/>
                  </a:cubicBezTo>
                  <a:cubicBezTo>
                    <a:pt x="f19" y="f11"/>
                    <a:pt x="f20" y="f10"/>
                    <a:pt x="f20" y="f10"/>
                  </a:cubicBezTo>
                  <a:cubicBezTo>
                    <a:pt x="f8" y="f10"/>
                    <a:pt x="f20"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16" name="Greece">
              <a:extLst>
                <a:ext uri="{FF2B5EF4-FFF2-40B4-BE49-F238E27FC236}">
                  <a16:creationId xmlns:a16="http://schemas.microsoft.com/office/drawing/2014/main" id="{45167375-E5D6-6E71-17D0-66012CC3BF23}"/>
                </a:ext>
              </a:extLst>
            </p:cNvPr>
            <p:cNvSpPr/>
            <p:nvPr/>
          </p:nvSpPr>
          <p:spPr>
            <a:xfrm>
              <a:off x="7269361" y="3235430"/>
              <a:ext cx="137818" cy="153728"/>
            </a:xfrm>
            <a:custGeom>
              <a:avLst/>
              <a:gdLst>
                <a:gd name="f0" fmla="val 10800000"/>
                <a:gd name="f1" fmla="val 5400000"/>
                <a:gd name="f2" fmla="val 180"/>
                <a:gd name="f3" fmla="val w"/>
                <a:gd name="f4" fmla="val h"/>
                <a:gd name="f5" fmla="val 0"/>
                <a:gd name="f6" fmla="val 26"/>
                <a:gd name="f7" fmla="val 31"/>
                <a:gd name="f8" fmla="val 12"/>
                <a:gd name="f9" fmla="val 13"/>
                <a:gd name="f10" fmla="val 1"/>
                <a:gd name="f11" fmla="val 2"/>
                <a:gd name="f12" fmla="val 14"/>
                <a:gd name="f13" fmla="val 15"/>
                <a:gd name="f14" fmla="val 3"/>
                <a:gd name="f15" fmla="val 16"/>
                <a:gd name="f16" fmla="val 4"/>
                <a:gd name="f17" fmla="val 17"/>
                <a:gd name="f18" fmla="val 5"/>
                <a:gd name="f19" fmla="val 6"/>
                <a:gd name="f20" fmla="val 7"/>
                <a:gd name="f21" fmla="val 18"/>
                <a:gd name="f22" fmla="val 19"/>
                <a:gd name="f23" fmla="val 20"/>
                <a:gd name="f24" fmla="val 8"/>
                <a:gd name="f25" fmla="val 9"/>
                <a:gd name="f26" fmla="val 10"/>
                <a:gd name="f27" fmla="val 11"/>
                <a:gd name="f28" fmla="val 21"/>
                <a:gd name="f29" fmla="val 22"/>
                <a:gd name="f30" fmla="val 23"/>
                <a:gd name="f31" fmla="val 25"/>
                <a:gd name="f32" fmla="val 27"/>
                <a:gd name="f33" fmla="val 28"/>
                <a:gd name="f34" fmla="val 29"/>
                <a:gd name="f35" fmla="val 30"/>
                <a:gd name="f36" fmla="val 24"/>
                <a:gd name="f37" fmla="+- 0 0 -90"/>
                <a:gd name="f38" fmla="*/ f3 1 26"/>
                <a:gd name="f39" fmla="*/ f4 1 31"/>
                <a:gd name="f40" fmla="+- f7 0 f5"/>
                <a:gd name="f41" fmla="+- f6 0 f5"/>
                <a:gd name="f42" fmla="*/ f37 f0 1"/>
                <a:gd name="f43" fmla="*/ f41 1 26"/>
                <a:gd name="f44" fmla="*/ f40 1 31"/>
                <a:gd name="f45" fmla="*/ f42 1 f2"/>
                <a:gd name="f46" fmla="*/ 0 1 f43"/>
                <a:gd name="f47" fmla="*/ 13 1 f44"/>
                <a:gd name="f48" fmla="*/ 3 1 f43"/>
                <a:gd name="f49" fmla="*/ 15 1 f44"/>
                <a:gd name="f50" fmla="*/ 5 1 f43"/>
                <a:gd name="f51" fmla="*/ 16 1 f44"/>
                <a:gd name="f52" fmla="*/ 6 1 f43"/>
                <a:gd name="f53" fmla="*/ 17 1 f44"/>
                <a:gd name="f54" fmla="*/ 7 1 f43"/>
                <a:gd name="f55" fmla="*/ 19 1 f44"/>
                <a:gd name="f56" fmla="*/ 11 1 f43"/>
                <a:gd name="f57" fmla="*/ 20 1 f44"/>
                <a:gd name="f58" fmla="*/ 13 1 f43"/>
                <a:gd name="f59" fmla="*/ 21 1 f44"/>
                <a:gd name="f60" fmla="*/ 10 1 f43"/>
                <a:gd name="f61" fmla="*/ 23 1 f44"/>
                <a:gd name="f62" fmla="*/ 28 1 f44"/>
                <a:gd name="f63" fmla="*/ 29 1 f44"/>
                <a:gd name="f64" fmla="*/ 14 1 f43"/>
                <a:gd name="f65" fmla="*/ 30 1 f44"/>
                <a:gd name="f66" fmla="*/ 27 1 f44"/>
                <a:gd name="f67" fmla="*/ 24 1 f44"/>
                <a:gd name="f68" fmla="*/ 15 1 f43"/>
                <a:gd name="f69" fmla="*/ 22 1 f44"/>
                <a:gd name="f70" fmla="*/ 17 1 f43"/>
                <a:gd name="f71" fmla="*/ 18 1 f43"/>
                <a:gd name="f72" fmla="*/ 18 1 f44"/>
                <a:gd name="f73" fmla="*/ 12 1 f43"/>
                <a:gd name="f74" fmla="*/ 14 1 f44"/>
                <a:gd name="f75" fmla="*/ 11 1 f44"/>
                <a:gd name="f76" fmla="*/ 7 1 f44"/>
                <a:gd name="f77" fmla="*/ 9 1 f44"/>
                <a:gd name="f78" fmla="*/ 16 1 f43"/>
                <a:gd name="f79" fmla="*/ 8 1 f44"/>
                <a:gd name="f80" fmla="*/ 6 1 f44"/>
                <a:gd name="f81" fmla="*/ 20 1 f43"/>
                <a:gd name="f82" fmla="*/ 5 1 f44"/>
                <a:gd name="f83" fmla="*/ 24 1 f43"/>
                <a:gd name="f84" fmla="*/ 26 1 f43"/>
                <a:gd name="f85" fmla="*/ 2 1 f44"/>
                <a:gd name="f86" fmla="*/ 1 1 f44"/>
                <a:gd name="f87" fmla="*/ 3 1 f44"/>
                <a:gd name="f88" fmla="*/ 2 1 f43"/>
                <a:gd name="f89" fmla="*/ 12 1 f44"/>
                <a:gd name="f90" fmla="*/ f6 1 f43"/>
                <a:gd name="f91" fmla="*/ 0 1 f44"/>
                <a:gd name="f92" fmla="*/ f7 1 f44"/>
                <a:gd name="f93" fmla="+- f45 0 f1"/>
                <a:gd name="f94" fmla="*/ f46 f38 1"/>
                <a:gd name="f95" fmla="*/ f90 f38 1"/>
                <a:gd name="f96" fmla="*/ f92 f39 1"/>
                <a:gd name="f97" fmla="*/ f91 f39 1"/>
                <a:gd name="f98" fmla="*/ f47 f39 1"/>
                <a:gd name="f99" fmla="*/ f48 f38 1"/>
                <a:gd name="f100" fmla="*/ f49 f39 1"/>
                <a:gd name="f101" fmla="*/ f50 f38 1"/>
                <a:gd name="f102" fmla="*/ f51 f39 1"/>
                <a:gd name="f103" fmla="*/ f52 f38 1"/>
                <a:gd name="f104" fmla="*/ f53 f39 1"/>
                <a:gd name="f105" fmla="*/ f54 f38 1"/>
                <a:gd name="f106" fmla="*/ f55 f39 1"/>
                <a:gd name="f107" fmla="*/ f56 f38 1"/>
                <a:gd name="f108" fmla="*/ f57 f39 1"/>
                <a:gd name="f109" fmla="*/ f58 f38 1"/>
                <a:gd name="f110" fmla="*/ f59 f39 1"/>
                <a:gd name="f111" fmla="*/ f60 f38 1"/>
                <a:gd name="f112" fmla="*/ f61 f39 1"/>
                <a:gd name="f113" fmla="*/ f62 f39 1"/>
                <a:gd name="f114" fmla="*/ f63 f39 1"/>
                <a:gd name="f115" fmla="*/ f64 f38 1"/>
                <a:gd name="f116" fmla="*/ f65 f39 1"/>
                <a:gd name="f117" fmla="*/ f66 f39 1"/>
                <a:gd name="f118" fmla="*/ f67 f39 1"/>
                <a:gd name="f119" fmla="*/ f68 f38 1"/>
                <a:gd name="f120" fmla="*/ f69 f39 1"/>
                <a:gd name="f121" fmla="*/ f70 f38 1"/>
                <a:gd name="f122" fmla="*/ f71 f38 1"/>
                <a:gd name="f123" fmla="*/ f72 f39 1"/>
                <a:gd name="f124" fmla="*/ f73 f38 1"/>
                <a:gd name="f125" fmla="*/ f74 f39 1"/>
                <a:gd name="f126" fmla="*/ f75 f39 1"/>
                <a:gd name="f127" fmla="*/ f76 f39 1"/>
                <a:gd name="f128" fmla="*/ f77 f39 1"/>
                <a:gd name="f129" fmla="*/ f78 f38 1"/>
                <a:gd name="f130" fmla="*/ f79 f39 1"/>
                <a:gd name="f131" fmla="*/ f80 f39 1"/>
                <a:gd name="f132" fmla="*/ f81 f38 1"/>
                <a:gd name="f133" fmla="*/ f82 f39 1"/>
                <a:gd name="f134" fmla="*/ f83 f38 1"/>
                <a:gd name="f135" fmla="*/ f84 f38 1"/>
                <a:gd name="f136" fmla="*/ f85 f39 1"/>
                <a:gd name="f137" fmla="*/ f86 f39 1"/>
                <a:gd name="f138" fmla="*/ f87 f39 1"/>
                <a:gd name="f139" fmla="*/ f88 f38 1"/>
                <a:gd name="f140" fmla="*/ f89 f39 1"/>
              </a:gdLst>
              <a:ahLst/>
              <a:cxnLst>
                <a:cxn ang="3cd4">
                  <a:pos x="hc" y="t"/>
                </a:cxn>
                <a:cxn ang="0">
                  <a:pos x="r" y="vc"/>
                </a:cxn>
                <a:cxn ang="cd4">
                  <a:pos x="hc" y="b"/>
                </a:cxn>
                <a:cxn ang="cd2">
                  <a:pos x="l" y="vc"/>
                </a:cxn>
                <a:cxn ang="f93">
                  <a:pos x="f94" y="f98"/>
                </a:cxn>
                <a:cxn ang="f93">
                  <a:pos x="f99" y="f100"/>
                </a:cxn>
                <a:cxn ang="f93">
                  <a:pos x="f101" y="f102"/>
                </a:cxn>
                <a:cxn ang="f93">
                  <a:pos x="f103" y="f102"/>
                </a:cxn>
                <a:cxn ang="f93">
                  <a:pos x="f101" y="f104"/>
                </a:cxn>
                <a:cxn ang="f93">
                  <a:pos x="f105" y="f106"/>
                </a:cxn>
                <a:cxn ang="f93">
                  <a:pos x="f107" y="f108"/>
                </a:cxn>
                <a:cxn ang="f93">
                  <a:pos x="f109" y="f110"/>
                </a:cxn>
                <a:cxn ang="f93">
                  <a:pos x="f111" y="f108"/>
                </a:cxn>
                <a:cxn ang="f93">
                  <a:pos x="f103" y="f110"/>
                </a:cxn>
                <a:cxn ang="f93">
                  <a:pos x="f105" y="f112"/>
                </a:cxn>
                <a:cxn ang="f93">
                  <a:pos x="f111" y="f113"/>
                </a:cxn>
                <a:cxn ang="f93">
                  <a:pos x="f109" y="f114"/>
                </a:cxn>
                <a:cxn ang="f93">
                  <a:pos x="f115" y="f116"/>
                </a:cxn>
                <a:cxn ang="f93">
                  <a:pos x="f115" y="f117"/>
                </a:cxn>
                <a:cxn ang="f93">
                  <a:pos x="f109" y="f118"/>
                </a:cxn>
                <a:cxn ang="f93">
                  <a:pos x="f119" y="f118"/>
                </a:cxn>
                <a:cxn ang="f93">
                  <a:pos x="f115" y="f120"/>
                </a:cxn>
                <a:cxn ang="f93">
                  <a:pos x="f121" y="f120"/>
                </a:cxn>
                <a:cxn ang="f93">
                  <a:pos x="f122" y="f108"/>
                </a:cxn>
                <a:cxn ang="f93">
                  <a:pos x="f119" y="f123"/>
                </a:cxn>
                <a:cxn ang="f93">
                  <a:pos x="f109" y="f102"/>
                </a:cxn>
                <a:cxn ang="f93">
                  <a:pos x="f124" y="f125"/>
                </a:cxn>
                <a:cxn ang="f93">
                  <a:pos x="f124" y="f98"/>
                </a:cxn>
                <a:cxn ang="f93">
                  <a:pos x="f109" y="f125"/>
                </a:cxn>
                <a:cxn ang="f93">
                  <a:pos x="f107" y="f126"/>
                </a:cxn>
                <a:cxn ang="f93">
                  <a:pos x="f107" y="f127"/>
                </a:cxn>
                <a:cxn ang="f93">
                  <a:pos x="f115" y="f128"/>
                </a:cxn>
                <a:cxn ang="f93">
                  <a:pos x="f115" y="f128"/>
                </a:cxn>
                <a:cxn ang="f93">
                  <a:pos x="f119" y="f128"/>
                </a:cxn>
                <a:cxn ang="f93">
                  <a:pos x="f129" y="f130"/>
                </a:cxn>
                <a:cxn ang="f93">
                  <a:pos x="f121" y="f131"/>
                </a:cxn>
                <a:cxn ang="f93">
                  <a:pos x="f132" y="f133"/>
                </a:cxn>
                <a:cxn ang="f93">
                  <a:pos x="f134" y="f133"/>
                </a:cxn>
                <a:cxn ang="f93">
                  <a:pos x="f135" y="f136"/>
                </a:cxn>
                <a:cxn ang="f93">
                  <a:pos x="f134" y="f137"/>
                </a:cxn>
                <a:cxn ang="f93">
                  <a:pos x="f132" y="f137"/>
                </a:cxn>
                <a:cxn ang="f93">
                  <a:pos x="f121" y="f137"/>
                </a:cxn>
                <a:cxn ang="f93">
                  <a:pos x="f124" y="f136"/>
                </a:cxn>
                <a:cxn ang="f93">
                  <a:pos x="f111" y="f138"/>
                </a:cxn>
                <a:cxn ang="f93">
                  <a:pos x="f101" y="f133"/>
                </a:cxn>
                <a:cxn ang="f93">
                  <a:pos x="f139" y="f128"/>
                </a:cxn>
                <a:cxn ang="f93">
                  <a:pos x="f94" y="f140"/>
                </a:cxn>
              </a:cxnLst>
              <a:rect l="f94" t="f97" r="f95" b="f96"/>
              <a:pathLst>
                <a:path w="26" h="31">
                  <a:moveTo>
                    <a:pt x="f5" y="f8"/>
                  </a:moveTo>
                  <a:cubicBezTo>
                    <a:pt x="f5" y="f8"/>
                    <a:pt x="f5" y="f8"/>
                    <a:pt x="f5" y="f9"/>
                  </a:cubicBezTo>
                  <a:cubicBezTo>
                    <a:pt x="f10" y="f9"/>
                    <a:pt x="f11" y="f9"/>
                    <a:pt x="f11" y="f12"/>
                  </a:cubicBezTo>
                  <a:cubicBezTo>
                    <a:pt x="f11" y="f13"/>
                    <a:pt x="f14" y="f12"/>
                    <a:pt x="f14" y="f13"/>
                  </a:cubicBezTo>
                  <a:cubicBezTo>
                    <a:pt x="f14" y="f15"/>
                    <a:pt x="f16" y="f15"/>
                    <a:pt x="f16" y="f17"/>
                  </a:cubicBezTo>
                  <a:cubicBezTo>
                    <a:pt x="f18" y="f17"/>
                    <a:pt x="f18" y="f17"/>
                    <a:pt x="f18" y="f15"/>
                  </a:cubicBezTo>
                  <a:cubicBezTo>
                    <a:pt x="f18" y="f13"/>
                    <a:pt x="f18" y="f15"/>
                    <a:pt x="f19" y="f15"/>
                  </a:cubicBezTo>
                  <a:cubicBezTo>
                    <a:pt x="f19" y="f13"/>
                    <a:pt x="f19" y="f15"/>
                    <a:pt x="f19" y="f15"/>
                  </a:cubicBezTo>
                  <a:cubicBezTo>
                    <a:pt x="f20" y="f17"/>
                    <a:pt x="f20" y="f17"/>
                    <a:pt x="f19" y="f17"/>
                  </a:cubicBezTo>
                  <a:cubicBezTo>
                    <a:pt x="f18" y="f15"/>
                    <a:pt x="f18" y="f17"/>
                    <a:pt x="f18" y="f17"/>
                  </a:cubicBezTo>
                  <a:cubicBezTo>
                    <a:pt x="f18" y="f21"/>
                    <a:pt x="f19" y="f21"/>
                    <a:pt x="f19" y="f22"/>
                  </a:cubicBezTo>
                  <a:cubicBezTo>
                    <a:pt x="f19" y="f23"/>
                    <a:pt x="f19" y="f23"/>
                    <a:pt x="f20" y="f22"/>
                  </a:cubicBezTo>
                  <a:cubicBezTo>
                    <a:pt x="f24" y="f21"/>
                    <a:pt x="f24" y="f23"/>
                    <a:pt x="f25" y="f22"/>
                  </a:cubicBezTo>
                  <a:cubicBezTo>
                    <a:pt x="f26" y="f22"/>
                    <a:pt x="f26" y="f22"/>
                    <a:pt x="f27" y="f23"/>
                  </a:cubicBezTo>
                  <a:cubicBezTo>
                    <a:pt x="f9" y="f28"/>
                    <a:pt x="f8" y="f23"/>
                    <a:pt x="f9" y="f23"/>
                  </a:cubicBezTo>
                  <a:cubicBezTo>
                    <a:pt x="f12" y="f22"/>
                    <a:pt x="f8" y="f23"/>
                    <a:pt x="f9" y="f28"/>
                  </a:cubicBezTo>
                  <a:cubicBezTo>
                    <a:pt x="f12" y="f28"/>
                    <a:pt x="f9" y="f28"/>
                    <a:pt x="f8" y="f23"/>
                  </a:cubicBezTo>
                  <a:cubicBezTo>
                    <a:pt x="f27" y="f23"/>
                    <a:pt x="f27" y="f28"/>
                    <a:pt x="f26" y="f23"/>
                  </a:cubicBezTo>
                  <a:cubicBezTo>
                    <a:pt x="f25" y="f22"/>
                    <a:pt x="f24" y="f23"/>
                    <a:pt x="f24" y="f23"/>
                  </a:cubicBezTo>
                  <a:cubicBezTo>
                    <a:pt x="f20" y="f22"/>
                    <a:pt x="f20" y="f28"/>
                    <a:pt x="f19" y="f28"/>
                  </a:cubicBezTo>
                  <a:cubicBezTo>
                    <a:pt x="f18" y="f28"/>
                    <a:pt x="f18" y="f28"/>
                    <a:pt x="f19" y="f29"/>
                  </a:cubicBezTo>
                  <a:cubicBezTo>
                    <a:pt x="f19" y="f29"/>
                    <a:pt x="f20" y="f30"/>
                    <a:pt x="f20" y="f30"/>
                  </a:cubicBezTo>
                  <a:cubicBezTo>
                    <a:pt x="f20" y="f29"/>
                    <a:pt x="f26" y="f31"/>
                    <a:pt x="f24" y="f31"/>
                  </a:cubicBezTo>
                  <a:cubicBezTo>
                    <a:pt x="f20" y="f6"/>
                    <a:pt x="f26" y="f32"/>
                    <a:pt x="f26" y="f33"/>
                  </a:cubicBezTo>
                  <a:cubicBezTo>
                    <a:pt x="f27" y="f33"/>
                    <a:pt x="f27" y="f34"/>
                    <a:pt x="f8" y="f33"/>
                  </a:cubicBezTo>
                  <a:cubicBezTo>
                    <a:pt x="f8" y="f32"/>
                    <a:pt x="f8" y="f33"/>
                    <a:pt x="f9" y="f34"/>
                  </a:cubicBezTo>
                  <a:cubicBezTo>
                    <a:pt x="f9" y="f35"/>
                    <a:pt x="f9" y="f35"/>
                    <a:pt x="f9" y="f34"/>
                  </a:cubicBezTo>
                  <a:cubicBezTo>
                    <a:pt x="f9" y="f33"/>
                    <a:pt x="f12" y="f34"/>
                    <a:pt x="f12" y="f35"/>
                  </a:cubicBezTo>
                  <a:cubicBezTo>
                    <a:pt x="f13" y="f7"/>
                    <a:pt x="f13" y="f34"/>
                    <a:pt x="f12" y="f33"/>
                  </a:cubicBezTo>
                  <a:cubicBezTo>
                    <a:pt x="f12" y="f33"/>
                    <a:pt x="f12" y="f33"/>
                    <a:pt x="f12" y="f32"/>
                  </a:cubicBezTo>
                  <a:cubicBezTo>
                    <a:pt x="f9" y="f6"/>
                    <a:pt x="f12" y="f6"/>
                    <a:pt x="f12" y="f6"/>
                  </a:cubicBezTo>
                  <a:cubicBezTo>
                    <a:pt x="f9" y="f31"/>
                    <a:pt x="f9" y="f36"/>
                    <a:pt x="f9" y="f36"/>
                  </a:cubicBezTo>
                  <a:cubicBezTo>
                    <a:pt x="f12" y="f31"/>
                    <a:pt x="f12" y="f36"/>
                    <a:pt x="f12" y="f31"/>
                  </a:cubicBezTo>
                  <a:cubicBezTo>
                    <a:pt x="f12" y="f6"/>
                    <a:pt x="f13" y="f31"/>
                    <a:pt x="f13" y="f36"/>
                  </a:cubicBezTo>
                  <a:cubicBezTo>
                    <a:pt x="f15" y="f36"/>
                    <a:pt x="f13" y="f36"/>
                    <a:pt x="f13" y="f36"/>
                  </a:cubicBezTo>
                  <a:cubicBezTo>
                    <a:pt x="f12" y="f30"/>
                    <a:pt x="f13" y="f30"/>
                    <a:pt x="f12" y="f29"/>
                  </a:cubicBezTo>
                  <a:cubicBezTo>
                    <a:pt x="f12" y="f29"/>
                    <a:pt x="f13" y="f29"/>
                    <a:pt x="f15" y="f29"/>
                  </a:cubicBezTo>
                  <a:cubicBezTo>
                    <a:pt x="f17" y="f29"/>
                    <a:pt x="f17" y="f28"/>
                    <a:pt x="f17" y="f29"/>
                  </a:cubicBezTo>
                  <a:cubicBezTo>
                    <a:pt x="f17" y="f29"/>
                    <a:pt x="f21" y="f36"/>
                    <a:pt x="f21" y="f29"/>
                  </a:cubicBezTo>
                  <a:cubicBezTo>
                    <a:pt x="f21" y="f28"/>
                    <a:pt x="f22" y="f28"/>
                    <a:pt x="f21" y="f23"/>
                  </a:cubicBezTo>
                  <a:cubicBezTo>
                    <a:pt x="f17" y="f22"/>
                    <a:pt x="f17" y="f22"/>
                    <a:pt x="f15" y="f22"/>
                  </a:cubicBezTo>
                  <a:cubicBezTo>
                    <a:pt x="f15" y="f22"/>
                    <a:pt x="f13" y="f21"/>
                    <a:pt x="f13" y="f21"/>
                  </a:cubicBezTo>
                  <a:cubicBezTo>
                    <a:pt x="f13" y="f21"/>
                    <a:pt x="f12" y="f17"/>
                    <a:pt x="f9" y="f17"/>
                  </a:cubicBezTo>
                  <a:cubicBezTo>
                    <a:pt x="f8" y="f17"/>
                    <a:pt x="f9" y="f15"/>
                    <a:pt x="f9" y="f15"/>
                  </a:cubicBezTo>
                  <a:cubicBezTo>
                    <a:pt x="f8" y="f15"/>
                    <a:pt x="f9" y="f13"/>
                    <a:pt x="f8" y="f13"/>
                  </a:cubicBezTo>
                  <a:cubicBezTo>
                    <a:pt x="f8" y="f13"/>
                    <a:pt x="f27" y="f13"/>
                    <a:pt x="f8" y="f12"/>
                  </a:cubicBezTo>
                  <a:cubicBezTo>
                    <a:pt x="f8" y="f12"/>
                    <a:pt x="f8" y="f12"/>
                    <a:pt x="f8" y="f9"/>
                  </a:cubicBezTo>
                  <a:cubicBezTo>
                    <a:pt x="f27" y="f9"/>
                    <a:pt x="f8" y="f8"/>
                    <a:pt x="f8" y="f9"/>
                  </a:cubicBezTo>
                  <a:cubicBezTo>
                    <a:pt x="f9" y="f9"/>
                    <a:pt x="f9" y="f9"/>
                    <a:pt x="f9" y="f12"/>
                  </a:cubicBezTo>
                  <a:cubicBezTo>
                    <a:pt x="f9" y="f12"/>
                    <a:pt x="f9" y="f12"/>
                    <a:pt x="f9" y="f12"/>
                  </a:cubicBezTo>
                  <a:cubicBezTo>
                    <a:pt x="f12" y="f12"/>
                    <a:pt x="f9" y="f9"/>
                    <a:pt x="f9" y="f8"/>
                  </a:cubicBezTo>
                  <a:cubicBezTo>
                    <a:pt x="f8" y="f27"/>
                    <a:pt x="f8" y="f27"/>
                    <a:pt x="f27" y="f27"/>
                  </a:cubicBezTo>
                  <a:cubicBezTo>
                    <a:pt x="f27" y="f26"/>
                    <a:pt x="f27" y="f25"/>
                    <a:pt x="f27" y="f25"/>
                  </a:cubicBezTo>
                  <a:cubicBezTo>
                    <a:pt x="f27" y="f25"/>
                    <a:pt x="f8" y="f24"/>
                    <a:pt x="f27" y="f20"/>
                  </a:cubicBezTo>
                  <a:cubicBezTo>
                    <a:pt x="f8" y="f24"/>
                    <a:pt x="f8" y="f24"/>
                    <a:pt x="f8" y="f24"/>
                  </a:cubicBezTo>
                  <a:cubicBezTo>
                    <a:pt x="f8" y="f25"/>
                    <a:pt x="f9" y="f24"/>
                    <a:pt x="f12" y="f25"/>
                  </a:cubicBezTo>
                  <a:cubicBezTo>
                    <a:pt x="f12" y="f25"/>
                    <a:pt x="f9" y="f25"/>
                    <a:pt x="f12" y="f25"/>
                  </a:cubicBezTo>
                  <a:cubicBezTo>
                    <a:pt x="f13" y="f26"/>
                    <a:pt x="f13" y="f26"/>
                    <a:pt x="f12" y="f25"/>
                  </a:cubicBezTo>
                  <a:cubicBezTo>
                    <a:pt x="f12" y="f25"/>
                    <a:pt x="f13" y="f25"/>
                    <a:pt x="f13" y="f25"/>
                  </a:cubicBezTo>
                  <a:cubicBezTo>
                    <a:pt x="f15" y="f26"/>
                    <a:pt x="f15" y="f25"/>
                    <a:pt x="f13" y="f25"/>
                  </a:cubicBezTo>
                  <a:cubicBezTo>
                    <a:pt x="f13" y="f24"/>
                    <a:pt x="f13" y="f24"/>
                    <a:pt x="f15" y="f25"/>
                  </a:cubicBezTo>
                  <a:cubicBezTo>
                    <a:pt x="f17" y="f26"/>
                    <a:pt x="f17" y="f25"/>
                    <a:pt x="f15" y="f24"/>
                  </a:cubicBezTo>
                  <a:cubicBezTo>
                    <a:pt x="f13" y="f24"/>
                    <a:pt x="f15" y="f24"/>
                    <a:pt x="f15" y="f20"/>
                  </a:cubicBezTo>
                  <a:cubicBezTo>
                    <a:pt x="f15" y="f19"/>
                    <a:pt x="f17" y="f20"/>
                    <a:pt x="f17" y="f19"/>
                  </a:cubicBezTo>
                  <a:cubicBezTo>
                    <a:pt x="f17" y="f18"/>
                    <a:pt x="f21" y="f19"/>
                    <a:pt x="f22" y="f18"/>
                  </a:cubicBezTo>
                  <a:cubicBezTo>
                    <a:pt x="f22" y="f18"/>
                    <a:pt x="f23" y="f18"/>
                    <a:pt x="f23" y="f18"/>
                  </a:cubicBezTo>
                  <a:cubicBezTo>
                    <a:pt x="f23" y="f19"/>
                    <a:pt x="f28" y="f18"/>
                    <a:pt x="f29" y="f19"/>
                  </a:cubicBezTo>
                  <a:cubicBezTo>
                    <a:pt x="f30" y="f19"/>
                    <a:pt x="f31" y="f18"/>
                    <a:pt x="f36" y="f18"/>
                  </a:cubicBezTo>
                  <a:cubicBezTo>
                    <a:pt x="f31" y="f16"/>
                    <a:pt x="f31" y="f16"/>
                    <a:pt x="f31" y="f14"/>
                  </a:cubicBezTo>
                  <a:cubicBezTo>
                    <a:pt x="f31" y="f11"/>
                    <a:pt x="f6" y="f14"/>
                    <a:pt x="f6" y="f11"/>
                  </a:cubicBezTo>
                  <a:cubicBezTo>
                    <a:pt x="f6" y="f10"/>
                    <a:pt x="f6" y="f10"/>
                    <a:pt x="f31" y="f5"/>
                  </a:cubicBezTo>
                  <a:cubicBezTo>
                    <a:pt x="f36" y="f5"/>
                    <a:pt x="f36" y="f5"/>
                    <a:pt x="f36" y="f10"/>
                  </a:cubicBezTo>
                  <a:cubicBezTo>
                    <a:pt x="f31" y="f11"/>
                    <a:pt x="f28" y="f10"/>
                    <a:pt x="f29" y="f10"/>
                  </a:cubicBezTo>
                  <a:cubicBezTo>
                    <a:pt x="f29" y="f11"/>
                    <a:pt x="f28" y="f11"/>
                    <a:pt x="f23" y="f10"/>
                  </a:cubicBezTo>
                  <a:cubicBezTo>
                    <a:pt x="f22" y="f10"/>
                    <a:pt x="f22" y="f10"/>
                    <a:pt x="f21" y="f10"/>
                  </a:cubicBezTo>
                  <a:cubicBezTo>
                    <a:pt x="f21" y="f10"/>
                    <a:pt x="f21" y="f10"/>
                    <a:pt x="f17" y="f10"/>
                  </a:cubicBezTo>
                  <a:cubicBezTo>
                    <a:pt x="f15" y="f5"/>
                    <a:pt x="f13" y="f10"/>
                    <a:pt x="f13" y="f10"/>
                  </a:cubicBezTo>
                  <a:cubicBezTo>
                    <a:pt x="f12" y="f11"/>
                    <a:pt x="f12" y="f10"/>
                    <a:pt x="f8" y="f11"/>
                  </a:cubicBezTo>
                  <a:cubicBezTo>
                    <a:pt x="f27" y="f11"/>
                    <a:pt x="f27" y="f10"/>
                    <a:pt x="f27" y="f11"/>
                  </a:cubicBezTo>
                  <a:cubicBezTo>
                    <a:pt x="f27" y="f14"/>
                    <a:pt x="f27" y="f14"/>
                    <a:pt x="f26" y="f14"/>
                  </a:cubicBezTo>
                  <a:cubicBezTo>
                    <a:pt x="f25" y="f11"/>
                    <a:pt x="f25" y="f14"/>
                    <a:pt x="f24" y="f16"/>
                  </a:cubicBezTo>
                  <a:cubicBezTo>
                    <a:pt x="f20" y="f18"/>
                    <a:pt x="f19" y="f18"/>
                    <a:pt x="f18" y="f18"/>
                  </a:cubicBezTo>
                  <a:cubicBezTo>
                    <a:pt x="f16" y="f18"/>
                    <a:pt x="f16" y="f16"/>
                    <a:pt x="f14" y="f18"/>
                  </a:cubicBezTo>
                  <a:cubicBezTo>
                    <a:pt x="f14" y="f20"/>
                    <a:pt x="f11" y="f24"/>
                    <a:pt x="f11" y="f25"/>
                  </a:cubicBezTo>
                  <a:cubicBezTo>
                    <a:pt x="f11" y="f26"/>
                    <a:pt x="f10" y="f27"/>
                    <a:pt x="f10" y="f27"/>
                  </a:cubicBezTo>
                  <a:cubicBezTo>
                    <a:pt x="f5" y="f27"/>
                    <a:pt x="f10"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17" name="Italy">
              <a:extLst>
                <a:ext uri="{FF2B5EF4-FFF2-40B4-BE49-F238E27FC236}">
                  <a16:creationId xmlns:a16="http://schemas.microsoft.com/office/drawing/2014/main" id="{E9098745-4459-082D-7C73-DB96C68ABD7A}"/>
                </a:ext>
              </a:extLst>
            </p:cNvPr>
            <p:cNvSpPr/>
            <p:nvPr/>
          </p:nvSpPr>
          <p:spPr>
            <a:xfrm>
              <a:off x="6948525" y="3104552"/>
              <a:ext cx="277904" cy="234753"/>
            </a:xfrm>
            <a:custGeom>
              <a:avLst/>
              <a:gdLst>
                <a:gd name="f0" fmla="val 10800000"/>
                <a:gd name="f1" fmla="val 5400000"/>
                <a:gd name="f2" fmla="val 180"/>
                <a:gd name="f3" fmla="val w"/>
                <a:gd name="f4" fmla="val h"/>
                <a:gd name="f5" fmla="val 0"/>
                <a:gd name="f6" fmla="val 52"/>
                <a:gd name="f7" fmla="val 48"/>
                <a:gd name="f8" fmla="val 30"/>
                <a:gd name="f9" fmla="val 7"/>
                <a:gd name="f10" fmla="val 5"/>
                <a:gd name="f11" fmla="val 29"/>
                <a:gd name="f12" fmla="val 6"/>
                <a:gd name="f13" fmla="val 28"/>
                <a:gd name="f14" fmla="val 26"/>
                <a:gd name="f15" fmla="val 25"/>
                <a:gd name="f16" fmla="val 8"/>
                <a:gd name="f17" fmla="val 9"/>
                <a:gd name="f18" fmla="val 10"/>
                <a:gd name="f19" fmla="val 11"/>
                <a:gd name="f20" fmla="val 12"/>
                <a:gd name="f21" fmla="val 13"/>
                <a:gd name="f22" fmla="val 14"/>
                <a:gd name="f23" fmla="val 27"/>
                <a:gd name="f24" fmla="val 15"/>
                <a:gd name="f25" fmla="val 16"/>
                <a:gd name="f26" fmla="val 17"/>
                <a:gd name="f27" fmla="val 31"/>
                <a:gd name="f28" fmla="val 18"/>
                <a:gd name="f29" fmla="val 32"/>
                <a:gd name="f30" fmla="val 20"/>
                <a:gd name="f31" fmla="val 21"/>
                <a:gd name="f32" fmla="val 33"/>
                <a:gd name="f33" fmla="val 23"/>
                <a:gd name="f34" fmla="val 35"/>
                <a:gd name="f35" fmla="val 24"/>
                <a:gd name="f36" fmla="val 36"/>
                <a:gd name="f37" fmla="val 37"/>
                <a:gd name="f38" fmla="val 38"/>
                <a:gd name="f39" fmla="val 39"/>
                <a:gd name="f40" fmla="val 40"/>
                <a:gd name="f41" fmla="val 41"/>
                <a:gd name="f42" fmla="val 42"/>
                <a:gd name="f43" fmla="val 43"/>
                <a:gd name="f44" fmla="val 45"/>
                <a:gd name="f45" fmla="val 46"/>
                <a:gd name="f46" fmla="val 47"/>
                <a:gd name="f47" fmla="val 49"/>
                <a:gd name="f48" fmla="val 50"/>
                <a:gd name="f49" fmla="val 34"/>
                <a:gd name="f50" fmla="val 51"/>
                <a:gd name="f51" fmla="val 44"/>
                <a:gd name="f52" fmla="val 22"/>
                <a:gd name="f53" fmla="val 19"/>
                <a:gd name="f54" fmla="val 4"/>
                <a:gd name="f55" fmla="val 3"/>
                <a:gd name="f56" fmla="val 1"/>
                <a:gd name="f57" fmla="val 2"/>
                <a:gd name="f58" fmla="+- 0 0 -90"/>
                <a:gd name="f59" fmla="*/ f3 1 52"/>
                <a:gd name="f60" fmla="*/ f4 1 48"/>
                <a:gd name="f61" fmla="+- f7 0 f5"/>
                <a:gd name="f62" fmla="+- f6 0 f5"/>
                <a:gd name="f63" fmla="*/ f58 f0 1"/>
                <a:gd name="f64" fmla="*/ f62 1 52"/>
                <a:gd name="f65" fmla="*/ f61 1 48"/>
                <a:gd name="f66" fmla="*/ f63 1 f2"/>
                <a:gd name="f67" fmla="*/ 29 1 f64"/>
                <a:gd name="f68" fmla="*/ 6 1 f65"/>
                <a:gd name="f69" fmla="*/ 25 1 f64"/>
                <a:gd name="f70" fmla="*/ 8 1 f65"/>
                <a:gd name="f71" fmla="*/ 11 1 f65"/>
                <a:gd name="f72" fmla="*/ 16 1 f65"/>
                <a:gd name="f73" fmla="*/ 33 1 f64"/>
                <a:gd name="f74" fmla="*/ 23 1 f65"/>
                <a:gd name="f75" fmla="*/ 38 1 f64"/>
                <a:gd name="f76" fmla="*/ 26 1 f65"/>
                <a:gd name="f77" fmla="*/ 42 1 f64"/>
                <a:gd name="f78" fmla="*/ 28 1 f65"/>
                <a:gd name="f79" fmla="*/ 46 1 f64"/>
                <a:gd name="f80" fmla="*/ 31 1 f65"/>
                <a:gd name="f81" fmla="*/ 50 1 f64"/>
                <a:gd name="f82" fmla="*/ 34 1 f65"/>
                <a:gd name="f83" fmla="*/ 51 1 f64"/>
                <a:gd name="f84" fmla="*/ 37 1 f65"/>
                <a:gd name="f85" fmla="*/ 47 1 f64"/>
                <a:gd name="f86" fmla="*/ 35 1 f65"/>
                <a:gd name="f87" fmla="*/ 45 1 f64"/>
                <a:gd name="f88" fmla="*/ 36 1 f65"/>
                <a:gd name="f89" fmla="*/ 38 1 f65"/>
                <a:gd name="f90" fmla="*/ 48 1 f64"/>
                <a:gd name="f91" fmla="*/ 41 1 f65"/>
                <a:gd name="f92" fmla="*/ 44 1 f65"/>
                <a:gd name="f93" fmla="*/ 48 1 f65"/>
                <a:gd name="f94" fmla="*/ 40 1 f64"/>
                <a:gd name="f95" fmla="*/ 35 1 f64"/>
                <a:gd name="f96" fmla="*/ 31 1 f64"/>
                <a:gd name="f97" fmla="*/ 26 1 f64"/>
                <a:gd name="f98" fmla="*/ 23 1 f64"/>
                <a:gd name="f99" fmla="*/ 25 1 f65"/>
                <a:gd name="f100" fmla="*/ 20 1 f64"/>
                <a:gd name="f101" fmla="*/ 17 1 f64"/>
                <a:gd name="f102" fmla="*/ 18 1 f65"/>
                <a:gd name="f103" fmla="*/ 8 1 f64"/>
                <a:gd name="f104" fmla="*/ 14 1 f65"/>
                <a:gd name="f105" fmla="*/ 4 1 f64"/>
                <a:gd name="f106" fmla="*/ 17 1 f65"/>
                <a:gd name="f107" fmla="*/ 3 1 f64"/>
                <a:gd name="f108" fmla="*/ 15 1 f65"/>
                <a:gd name="f109" fmla="*/ 2 1 f64"/>
                <a:gd name="f110" fmla="*/ 1 1 f64"/>
                <a:gd name="f111" fmla="*/ 5 1 f65"/>
                <a:gd name="f112" fmla="*/ 5 1 f64"/>
                <a:gd name="f113" fmla="*/ 7 1 f64"/>
                <a:gd name="f114" fmla="*/ 3 1 f65"/>
                <a:gd name="f115" fmla="*/ 10 1 f64"/>
                <a:gd name="f116" fmla="*/ 4 1 f65"/>
                <a:gd name="f117" fmla="*/ 12 1 f64"/>
                <a:gd name="f118" fmla="*/ 14 1 f64"/>
                <a:gd name="f119" fmla="*/ 1 1 f65"/>
                <a:gd name="f120" fmla="*/ 18 1 f64"/>
                <a:gd name="f121" fmla="*/ 2 1 f65"/>
                <a:gd name="f122" fmla="*/ 0 1 f64"/>
                <a:gd name="f123" fmla="*/ f6 1 f64"/>
                <a:gd name="f124" fmla="*/ 0 1 f65"/>
                <a:gd name="f125" fmla="*/ f7 1 f65"/>
                <a:gd name="f126" fmla="+- f66 0 f1"/>
                <a:gd name="f127" fmla="*/ f122 f59 1"/>
                <a:gd name="f128" fmla="*/ f123 f59 1"/>
                <a:gd name="f129" fmla="*/ f125 f60 1"/>
                <a:gd name="f130" fmla="*/ f124 f60 1"/>
                <a:gd name="f131" fmla="*/ f67 f59 1"/>
                <a:gd name="f132" fmla="*/ f68 f60 1"/>
                <a:gd name="f133" fmla="*/ f69 f59 1"/>
                <a:gd name="f134" fmla="*/ f70 f60 1"/>
                <a:gd name="f135" fmla="*/ f71 f60 1"/>
                <a:gd name="f136" fmla="*/ f72 f60 1"/>
                <a:gd name="f137" fmla="*/ f73 f59 1"/>
                <a:gd name="f138" fmla="*/ f74 f60 1"/>
                <a:gd name="f139" fmla="*/ f75 f59 1"/>
                <a:gd name="f140" fmla="*/ f76 f60 1"/>
                <a:gd name="f141" fmla="*/ f77 f59 1"/>
                <a:gd name="f142" fmla="*/ f78 f60 1"/>
                <a:gd name="f143" fmla="*/ f79 f59 1"/>
                <a:gd name="f144" fmla="*/ f80 f60 1"/>
                <a:gd name="f145" fmla="*/ f81 f59 1"/>
                <a:gd name="f146" fmla="*/ f82 f60 1"/>
                <a:gd name="f147" fmla="*/ f83 f59 1"/>
                <a:gd name="f148" fmla="*/ f84 f60 1"/>
                <a:gd name="f149" fmla="*/ f85 f59 1"/>
                <a:gd name="f150" fmla="*/ f86 f60 1"/>
                <a:gd name="f151" fmla="*/ f87 f59 1"/>
                <a:gd name="f152" fmla="*/ f88 f60 1"/>
                <a:gd name="f153" fmla="*/ f89 f60 1"/>
                <a:gd name="f154" fmla="*/ f90 f59 1"/>
                <a:gd name="f155" fmla="*/ f91 f60 1"/>
                <a:gd name="f156" fmla="*/ f92 f60 1"/>
                <a:gd name="f157" fmla="*/ f93 f60 1"/>
                <a:gd name="f158" fmla="*/ f94 f59 1"/>
                <a:gd name="f159" fmla="*/ f95 f59 1"/>
                <a:gd name="f160" fmla="*/ f96 f59 1"/>
                <a:gd name="f161" fmla="*/ f97 f59 1"/>
                <a:gd name="f162" fmla="*/ f98 f59 1"/>
                <a:gd name="f163" fmla="*/ f99 f60 1"/>
                <a:gd name="f164" fmla="*/ f100 f59 1"/>
                <a:gd name="f165" fmla="*/ f101 f59 1"/>
                <a:gd name="f166" fmla="*/ f102 f60 1"/>
                <a:gd name="f167" fmla="*/ f103 f59 1"/>
                <a:gd name="f168" fmla="*/ f104 f60 1"/>
                <a:gd name="f169" fmla="*/ f105 f59 1"/>
                <a:gd name="f170" fmla="*/ f106 f60 1"/>
                <a:gd name="f171" fmla="*/ f107 f59 1"/>
                <a:gd name="f172" fmla="*/ f108 f60 1"/>
                <a:gd name="f173" fmla="*/ f109 f59 1"/>
                <a:gd name="f174" fmla="*/ f110 f59 1"/>
                <a:gd name="f175" fmla="*/ f111 f60 1"/>
                <a:gd name="f176" fmla="*/ f112 f59 1"/>
                <a:gd name="f177" fmla="*/ f113 f59 1"/>
                <a:gd name="f178" fmla="*/ f114 f60 1"/>
                <a:gd name="f179" fmla="*/ f115 f59 1"/>
                <a:gd name="f180" fmla="*/ f116 f60 1"/>
                <a:gd name="f181" fmla="*/ f117 f59 1"/>
                <a:gd name="f182" fmla="*/ f118 f59 1"/>
                <a:gd name="f183" fmla="*/ f119 f60 1"/>
                <a:gd name="f184" fmla="*/ f120 f59 1"/>
                <a:gd name="f185" fmla="*/ f121 f60 1"/>
              </a:gdLst>
              <a:ahLst/>
              <a:cxnLst>
                <a:cxn ang="3cd4">
                  <a:pos x="hc" y="t"/>
                </a:cxn>
                <a:cxn ang="0">
                  <a:pos x="r" y="vc"/>
                </a:cxn>
                <a:cxn ang="cd4">
                  <a:pos x="hc" y="b"/>
                </a:cxn>
                <a:cxn ang="cd2">
                  <a:pos x="l" y="vc"/>
                </a:cxn>
                <a:cxn ang="f126">
                  <a:pos x="f131" y="f132"/>
                </a:cxn>
                <a:cxn ang="f126">
                  <a:pos x="f133" y="f134"/>
                </a:cxn>
                <a:cxn ang="f126">
                  <a:pos x="f133" y="f135"/>
                </a:cxn>
                <a:cxn ang="f126">
                  <a:pos x="f131" y="f136"/>
                </a:cxn>
                <a:cxn ang="f126">
                  <a:pos x="f137" y="f138"/>
                </a:cxn>
                <a:cxn ang="f126">
                  <a:pos x="f139" y="f140"/>
                </a:cxn>
                <a:cxn ang="f126">
                  <a:pos x="f141" y="f142"/>
                </a:cxn>
                <a:cxn ang="f126">
                  <a:pos x="f143" y="f144"/>
                </a:cxn>
                <a:cxn ang="f126">
                  <a:pos x="f145" y="f146"/>
                </a:cxn>
                <a:cxn ang="f126">
                  <a:pos x="f147" y="f148"/>
                </a:cxn>
                <a:cxn ang="f126">
                  <a:pos x="f149" y="f150"/>
                </a:cxn>
                <a:cxn ang="f126">
                  <a:pos x="f151" y="f152"/>
                </a:cxn>
                <a:cxn ang="f126">
                  <a:pos x="f143" y="f153"/>
                </a:cxn>
                <a:cxn ang="f126">
                  <a:pos x="f154" y="f155"/>
                </a:cxn>
                <a:cxn ang="f126">
                  <a:pos x="f143" y="f156"/>
                </a:cxn>
                <a:cxn ang="f126">
                  <a:pos x="f141" y="f157"/>
                </a:cxn>
                <a:cxn ang="f126">
                  <a:pos x="f141" y="f156"/>
                </a:cxn>
                <a:cxn ang="f126">
                  <a:pos x="f158" y="f153"/>
                </a:cxn>
                <a:cxn ang="f126">
                  <a:pos x="f139" y="f152"/>
                </a:cxn>
                <a:cxn ang="f126">
                  <a:pos x="f159" y="f146"/>
                </a:cxn>
                <a:cxn ang="f126">
                  <a:pos x="f160" y="f144"/>
                </a:cxn>
                <a:cxn ang="f126">
                  <a:pos x="f161" y="f142"/>
                </a:cxn>
                <a:cxn ang="f126">
                  <a:pos x="f162" y="f163"/>
                </a:cxn>
                <a:cxn ang="f126">
                  <a:pos x="f164" y="f138"/>
                </a:cxn>
                <a:cxn ang="f126">
                  <a:pos x="f165" y="f166"/>
                </a:cxn>
                <a:cxn ang="f126">
                  <a:pos x="f167" y="f168"/>
                </a:cxn>
                <a:cxn ang="f126">
                  <a:pos x="f169" y="f170"/>
                </a:cxn>
                <a:cxn ang="f126">
                  <a:pos x="f171" y="f172"/>
                </a:cxn>
                <a:cxn ang="f126">
                  <a:pos x="f173" y="f135"/>
                </a:cxn>
                <a:cxn ang="f126">
                  <a:pos x="f173" y="f134"/>
                </a:cxn>
                <a:cxn ang="f126">
                  <a:pos x="f174" y="f175"/>
                </a:cxn>
                <a:cxn ang="f126">
                  <a:pos x="f176" y="f175"/>
                </a:cxn>
                <a:cxn ang="f126">
                  <a:pos x="f177" y="f178"/>
                </a:cxn>
                <a:cxn ang="f126">
                  <a:pos x="f179" y="f180"/>
                </a:cxn>
                <a:cxn ang="f126">
                  <a:pos x="f181" y="f178"/>
                </a:cxn>
                <a:cxn ang="f126">
                  <a:pos x="f182" y="f178"/>
                </a:cxn>
                <a:cxn ang="f126">
                  <a:pos x="f182" y="f183"/>
                </a:cxn>
                <a:cxn ang="f126">
                  <a:pos x="f184" y="f183"/>
                </a:cxn>
                <a:cxn ang="f126">
                  <a:pos x="f162" y="f183"/>
                </a:cxn>
                <a:cxn ang="f126">
                  <a:pos x="f161" y="f185"/>
                </a:cxn>
                <a:cxn ang="f126">
                  <a:pos x="f131" y="f180"/>
                </a:cxn>
              </a:cxnLst>
              <a:rect l="f127" t="f130" r="f128" b="f129"/>
              <a:pathLst>
                <a:path w="52" h="48">
                  <a:moveTo>
                    <a:pt x="f8" y="f9"/>
                  </a:moveTo>
                  <a:cubicBezTo>
                    <a:pt x="f8" y="f9"/>
                    <a:pt x="f8" y="f10"/>
                    <a:pt x="f11" y="f12"/>
                  </a:cubicBezTo>
                  <a:cubicBezTo>
                    <a:pt x="f11" y="f9"/>
                    <a:pt x="f11" y="f9"/>
                    <a:pt x="f13" y="f9"/>
                  </a:cubicBezTo>
                  <a:cubicBezTo>
                    <a:pt x="f14" y="f9"/>
                    <a:pt x="f15" y="f9"/>
                    <a:pt x="f15" y="f16"/>
                  </a:cubicBezTo>
                  <a:cubicBezTo>
                    <a:pt x="f14" y="f17"/>
                    <a:pt x="f14" y="f18"/>
                    <a:pt x="f15" y="f18"/>
                  </a:cubicBezTo>
                  <a:cubicBezTo>
                    <a:pt x="f15" y="f18"/>
                    <a:pt x="f15" y="f19"/>
                    <a:pt x="f15" y="f19"/>
                  </a:cubicBezTo>
                  <a:cubicBezTo>
                    <a:pt x="f14" y="f20"/>
                    <a:pt x="f15" y="f21"/>
                    <a:pt x="f14" y="f22"/>
                  </a:cubicBezTo>
                  <a:cubicBezTo>
                    <a:pt x="f23" y="f24"/>
                    <a:pt x="f13" y="f24"/>
                    <a:pt x="f11" y="f25"/>
                  </a:cubicBezTo>
                  <a:cubicBezTo>
                    <a:pt x="f8" y="f25"/>
                    <a:pt x="f8" y="f26"/>
                    <a:pt x="f27" y="f28"/>
                  </a:cubicBezTo>
                  <a:cubicBezTo>
                    <a:pt x="f29" y="f30"/>
                    <a:pt x="f29" y="f31"/>
                    <a:pt x="f32" y="f33"/>
                  </a:cubicBezTo>
                  <a:cubicBezTo>
                    <a:pt x="f34" y="f35"/>
                    <a:pt x="f34" y="f35"/>
                    <a:pt x="f36" y="f15"/>
                  </a:cubicBezTo>
                  <a:cubicBezTo>
                    <a:pt x="f37" y="f14"/>
                    <a:pt x="f37" y="f14"/>
                    <a:pt x="f38" y="f14"/>
                  </a:cubicBezTo>
                  <a:cubicBezTo>
                    <a:pt x="f39" y="f23"/>
                    <a:pt x="f40" y="f14"/>
                    <a:pt x="f41" y="f14"/>
                  </a:cubicBezTo>
                  <a:cubicBezTo>
                    <a:pt x="f42" y="f23"/>
                    <a:pt x="f42" y="f23"/>
                    <a:pt x="f42" y="f13"/>
                  </a:cubicBezTo>
                  <a:cubicBezTo>
                    <a:pt x="f41" y="f13"/>
                    <a:pt x="f40" y="f13"/>
                    <a:pt x="f42" y="f11"/>
                  </a:cubicBezTo>
                  <a:cubicBezTo>
                    <a:pt x="f43" y="f8"/>
                    <a:pt x="f44" y="f8"/>
                    <a:pt x="f45" y="f27"/>
                  </a:cubicBezTo>
                  <a:cubicBezTo>
                    <a:pt x="f46" y="f29"/>
                    <a:pt x="f46" y="f32"/>
                    <a:pt x="f7" y="f32"/>
                  </a:cubicBezTo>
                  <a:cubicBezTo>
                    <a:pt x="f47" y="f32"/>
                    <a:pt x="f48" y="f32"/>
                    <a:pt x="f48" y="f49"/>
                  </a:cubicBezTo>
                  <a:cubicBezTo>
                    <a:pt x="f50" y="f34"/>
                    <a:pt x="f6" y="f36"/>
                    <a:pt x="f50" y="f36"/>
                  </a:cubicBezTo>
                  <a:cubicBezTo>
                    <a:pt x="f50" y="f36"/>
                    <a:pt x="f6" y="f37"/>
                    <a:pt x="f50" y="f37"/>
                  </a:cubicBezTo>
                  <a:cubicBezTo>
                    <a:pt x="f48" y="f36"/>
                    <a:pt x="f48" y="f36"/>
                    <a:pt x="f47" y="f34"/>
                  </a:cubicBezTo>
                  <a:cubicBezTo>
                    <a:pt x="f47" y="f34"/>
                    <a:pt x="f46" y="f34"/>
                    <a:pt x="f46" y="f34"/>
                  </a:cubicBezTo>
                  <a:cubicBezTo>
                    <a:pt x="f46" y="f49"/>
                    <a:pt x="f45" y="f49"/>
                    <a:pt x="f45" y="f34"/>
                  </a:cubicBezTo>
                  <a:cubicBezTo>
                    <a:pt x="f45" y="f34"/>
                    <a:pt x="f44" y="f36"/>
                    <a:pt x="f44" y="f36"/>
                  </a:cubicBezTo>
                  <a:cubicBezTo>
                    <a:pt x="f44" y="f37"/>
                    <a:pt x="f44" y="f37"/>
                    <a:pt x="f44" y="f37"/>
                  </a:cubicBezTo>
                  <a:cubicBezTo>
                    <a:pt x="f44" y="f38"/>
                    <a:pt x="f44" y="f38"/>
                    <a:pt x="f45" y="f38"/>
                  </a:cubicBezTo>
                  <a:cubicBezTo>
                    <a:pt x="f45" y="f39"/>
                    <a:pt x="f46" y="f39"/>
                    <a:pt x="f46" y="f40"/>
                  </a:cubicBezTo>
                  <a:cubicBezTo>
                    <a:pt x="f46" y="f40"/>
                    <a:pt x="f7" y="f41"/>
                    <a:pt x="f7" y="f41"/>
                  </a:cubicBezTo>
                  <a:cubicBezTo>
                    <a:pt x="f46" y="f42"/>
                    <a:pt x="f46" y="f41"/>
                    <a:pt x="f45" y="f42"/>
                  </a:cubicBezTo>
                  <a:cubicBezTo>
                    <a:pt x="f45" y="f42"/>
                    <a:pt x="f46" y="f43"/>
                    <a:pt x="f45" y="f51"/>
                  </a:cubicBezTo>
                  <a:cubicBezTo>
                    <a:pt x="f45" y="f44"/>
                    <a:pt x="f44" y="f51"/>
                    <a:pt x="f51" y="f45"/>
                  </a:cubicBezTo>
                  <a:cubicBezTo>
                    <a:pt x="f51" y="f7"/>
                    <a:pt x="f43" y="f7"/>
                    <a:pt x="f42" y="f7"/>
                  </a:cubicBezTo>
                  <a:cubicBezTo>
                    <a:pt x="f41" y="f7"/>
                    <a:pt x="f40" y="f46"/>
                    <a:pt x="f41" y="f46"/>
                  </a:cubicBezTo>
                  <a:cubicBezTo>
                    <a:pt x="f43" y="f44"/>
                    <a:pt x="f41" y="f51"/>
                    <a:pt x="f42" y="f51"/>
                  </a:cubicBezTo>
                  <a:cubicBezTo>
                    <a:pt x="f43" y="f42"/>
                    <a:pt x="f42" y="f43"/>
                    <a:pt x="f42" y="f42"/>
                  </a:cubicBezTo>
                  <a:cubicBezTo>
                    <a:pt x="f42" y="f41"/>
                    <a:pt x="f40" y="f39"/>
                    <a:pt x="f40" y="f38"/>
                  </a:cubicBezTo>
                  <a:cubicBezTo>
                    <a:pt x="f40" y="f36"/>
                    <a:pt x="f40" y="f36"/>
                    <a:pt x="f39" y="f37"/>
                  </a:cubicBezTo>
                  <a:cubicBezTo>
                    <a:pt x="f39" y="f37"/>
                    <a:pt x="f39" y="f36"/>
                    <a:pt x="f38" y="f36"/>
                  </a:cubicBezTo>
                  <a:cubicBezTo>
                    <a:pt x="f37" y="f36"/>
                    <a:pt x="f36" y="f34"/>
                    <a:pt x="f36" y="f34"/>
                  </a:cubicBezTo>
                  <a:cubicBezTo>
                    <a:pt x="f37" y="f49"/>
                    <a:pt x="f34" y="f49"/>
                    <a:pt x="f34" y="f49"/>
                  </a:cubicBezTo>
                  <a:cubicBezTo>
                    <a:pt x="f49" y="f49"/>
                    <a:pt x="f49" y="f29"/>
                    <a:pt x="f49" y="f29"/>
                  </a:cubicBezTo>
                  <a:cubicBezTo>
                    <a:pt x="f29" y="f32"/>
                    <a:pt x="f29" y="f27"/>
                    <a:pt x="f27" y="f27"/>
                  </a:cubicBezTo>
                  <a:cubicBezTo>
                    <a:pt x="f8" y="f27"/>
                    <a:pt x="f11" y="f27"/>
                    <a:pt x="f13" y="f8"/>
                  </a:cubicBezTo>
                  <a:cubicBezTo>
                    <a:pt x="f13" y="f8"/>
                    <a:pt x="f23" y="f13"/>
                    <a:pt x="f14" y="f13"/>
                  </a:cubicBezTo>
                  <a:cubicBezTo>
                    <a:pt x="f15" y="f13"/>
                    <a:pt x="f15" y="f23"/>
                    <a:pt x="f15" y="f23"/>
                  </a:cubicBezTo>
                  <a:cubicBezTo>
                    <a:pt x="f15" y="f14"/>
                    <a:pt x="f35" y="f14"/>
                    <a:pt x="f33" y="f15"/>
                  </a:cubicBezTo>
                  <a:cubicBezTo>
                    <a:pt x="f33" y="f15"/>
                    <a:pt x="f33" y="f35"/>
                    <a:pt x="f52" y="f35"/>
                  </a:cubicBezTo>
                  <a:cubicBezTo>
                    <a:pt x="f31" y="f35"/>
                    <a:pt x="f31" y="f35"/>
                    <a:pt x="f30" y="f33"/>
                  </a:cubicBezTo>
                  <a:cubicBezTo>
                    <a:pt x="f30" y="f52"/>
                    <a:pt x="f53" y="f30"/>
                    <a:pt x="f28" y="f30"/>
                  </a:cubicBezTo>
                  <a:cubicBezTo>
                    <a:pt x="f26" y="f53"/>
                    <a:pt x="f28" y="f53"/>
                    <a:pt x="f26" y="f28"/>
                  </a:cubicBezTo>
                  <a:cubicBezTo>
                    <a:pt x="f25" y="f26"/>
                    <a:pt x="f25" y="f24"/>
                    <a:pt x="f21" y="f22"/>
                  </a:cubicBezTo>
                  <a:cubicBezTo>
                    <a:pt x="f18" y="f21"/>
                    <a:pt x="f17" y="f21"/>
                    <a:pt x="f16" y="f22"/>
                  </a:cubicBezTo>
                  <a:cubicBezTo>
                    <a:pt x="f9" y="f24"/>
                    <a:pt x="f10" y="f25"/>
                    <a:pt x="f54" y="f26"/>
                  </a:cubicBezTo>
                  <a:cubicBezTo>
                    <a:pt x="f54" y="f26"/>
                    <a:pt x="f54" y="f26"/>
                    <a:pt x="f54" y="f26"/>
                  </a:cubicBezTo>
                  <a:cubicBezTo>
                    <a:pt x="f54" y="f26"/>
                    <a:pt x="f54" y="f25"/>
                    <a:pt x="f54" y="f25"/>
                  </a:cubicBezTo>
                  <a:cubicBezTo>
                    <a:pt x="f54" y="f24"/>
                    <a:pt x="f54" y="f24"/>
                    <a:pt x="f55" y="f24"/>
                  </a:cubicBezTo>
                  <a:cubicBezTo>
                    <a:pt x="f56" y="f24"/>
                    <a:pt x="f57" y="f22"/>
                    <a:pt x="f57" y="f21"/>
                  </a:cubicBezTo>
                  <a:cubicBezTo>
                    <a:pt x="f56" y="f20"/>
                    <a:pt x="f57" y="f20"/>
                    <a:pt x="f57" y="f19"/>
                  </a:cubicBezTo>
                  <a:cubicBezTo>
                    <a:pt x="f57" y="f18"/>
                    <a:pt x="f5" y="f18"/>
                    <a:pt x="f56" y="f17"/>
                  </a:cubicBezTo>
                  <a:cubicBezTo>
                    <a:pt x="f56" y="f17"/>
                    <a:pt x="f56" y="f17"/>
                    <a:pt x="f57" y="f16"/>
                  </a:cubicBezTo>
                  <a:cubicBezTo>
                    <a:pt x="f55" y="f9"/>
                    <a:pt x="f56" y="f16"/>
                    <a:pt x="f56" y="f9"/>
                  </a:cubicBezTo>
                  <a:cubicBezTo>
                    <a:pt x="f56" y="f12"/>
                    <a:pt x="f56" y="f9"/>
                    <a:pt x="f56" y="f10"/>
                  </a:cubicBezTo>
                  <a:cubicBezTo>
                    <a:pt x="f57" y="f10"/>
                    <a:pt x="f57" y="f10"/>
                    <a:pt x="f55" y="f10"/>
                  </a:cubicBezTo>
                  <a:cubicBezTo>
                    <a:pt x="f54" y="f10"/>
                    <a:pt x="f10" y="f10"/>
                    <a:pt x="f10" y="f10"/>
                  </a:cubicBezTo>
                  <a:cubicBezTo>
                    <a:pt x="f10" y="f54"/>
                    <a:pt x="f12" y="f55"/>
                    <a:pt x="f9" y="f55"/>
                  </a:cubicBezTo>
                  <a:cubicBezTo>
                    <a:pt x="f9" y="f57"/>
                    <a:pt x="f16" y="f55"/>
                    <a:pt x="f9" y="f55"/>
                  </a:cubicBezTo>
                  <a:cubicBezTo>
                    <a:pt x="f9" y="f54"/>
                    <a:pt x="f16" y="f10"/>
                    <a:pt x="f17" y="f10"/>
                  </a:cubicBezTo>
                  <a:cubicBezTo>
                    <a:pt x="f18" y="f10"/>
                    <a:pt x="f17" y="f54"/>
                    <a:pt x="f18" y="f54"/>
                  </a:cubicBezTo>
                  <a:cubicBezTo>
                    <a:pt x="f19" y="f54"/>
                    <a:pt x="f19" y="f57"/>
                    <a:pt x="f19" y="f57"/>
                  </a:cubicBezTo>
                  <a:cubicBezTo>
                    <a:pt x="f20" y="f55"/>
                    <a:pt x="f20" y="f55"/>
                    <a:pt x="f20" y="f55"/>
                  </a:cubicBezTo>
                  <a:cubicBezTo>
                    <a:pt x="f21" y="f55"/>
                    <a:pt x="f21" y="f55"/>
                    <a:pt x="f21" y="f55"/>
                  </a:cubicBezTo>
                  <a:cubicBezTo>
                    <a:pt x="f22" y="f54"/>
                    <a:pt x="f22" y="f55"/>
                    <a:pt x="f22" y="f55"/>
                  </a:cubicBezTo>
                  <a:cubicBezTo>
                    <a:pt x="f21" y="f57"/>
                    <a:pt x="f21" y="f56"/>
                    <a:pt x="f22" y="f57"/>
                  </a:cubicBezTo>
                  <a:cubicBezTo>
                    <a:pt x="f22" y="f57"/>
                    <a:pt x="f24" y="f57"/>
                    <a:pt x="f22" y="f56"/>
                  </a:cubicBezTo>
                  <a:cubicBezTo>
                    <a:pt x="f25" y="f56"/>
                    <a:pt x="f25" y="f56"/>
                    <a:pt x="f25" y="f56"/>
                  </a:cubicBezTo>
                  <a:cubicBezTo>
                    <a:pt x="f26" y="f57"/>
                    <a:pt x="f26" y="f56"/>
                    <a:pt x="f28" y="f56"/>
                  </a:cubicBezTo>
                  <a:cubicBezTo>
                    <a:pt x="f53" y="f5"/>
                    <a:pt x="f30" y="f56"/>
                    <a:pt x="f31" y="f5"/>
                  </a:cubicBezTo>
                  <a:cubicBezTo>
                    <a:pt x="f52" y="f5"/>
                    <a:pt x="f33" y="f5"/>
                    <a:pt x="f33" y="f56"/>
                  </a:cubicBezTo>
                  <a:cubicBezTo>
                    <a:pt x="f33" y="f56"/>
                    <a:pt x="f33" y="f56"/>
                    <a:pt x="f35" y="f56"/>
                  </a:cubicBezTo>
                  <a:cubicBezTo>
                    <a:pt x="f35" y="f57"/>
                    <a:pt x="f15" y="f56"/>
                    <a:pt x="f14" y="f57"/>
                  </a:cubicBezTo>
                  <a:cubicBezTo>
                    <a:pt x="f14" y="f55"/>
                    <a:pt x="f13" y="f57"/>
                    <a:pt x="f13" y="f55"/>
                  </a:cubicBezTo>
                  <a:cubicBezTo>
                    <a:pt x="f13" y="f55"/>
                    <a:pt x="f11" y="f55"/>
                    <a:pt x="f11" y="f54"/>
                  </a:cubicBezTo>
                  <a:cubicBezTo>
                    <a:pt x="f13" y="f10"/>
                    <a:pt x="f27" y="f1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18" name="Freeform 224">
              <a:extLst>
                <a:ext uri="{FF2B5EF4-FFF2-40B4-BE49-F238E27FC236}">
                  <a16:creationId xmlns:a16="http://schemas.microsoft.com/office/drawing/2014/main" id="{AF57379B-E263-D000-CFA7-B43F3D315ACA}"/>
                </a:ext>
              </a:extLst>
            </p:cNvPr>
            <p:cNvSpPr/>
            <p:nvPr/>
          </p:nvSpPr>
          <p:spPr>
            <a:xfrm>
              <a:off x="7097645" y="3104552"/>
              <a:ext cx="234973" cy="155813"/>
            </a:xfrm>
            <a:custGeom>
              <a:avLst/>
              <a:gdLst>
                <a:gd name="f0" fmla="val 10800000"/>
                <a:gd name="f1" fmla="val 5400000"/>
                <a:gd name="f2" fmla="val 180"/>
                <a:gd name="f3" fmla="val w"/>
                <a:gd name="f4" fmla="val h"/>
                <a:gd name="f5" fmla="val 0"/>
                <a:gd name="f6" fmla="val 44"/>
                <a:gd name="f7" fmla="val 32"/>
                <a:gd name="f8" fmla="val 27"/>
                <a:gd name="f9" fmla="val 25"/>
                <a:gd name="f10" fmla="val 26"/>
                <a:gd name="f11" fmla="val 24"/>
                <a:gd name="f12" fmla="val 23"/>
                <a:gd name="f13" fmla="val 22"/>
                <a:gd name="f14" fmla="val 21"/>
                <a:gd name="f15" fmla="val 20"/>
                <a:gd name="f16" fmla="val 19"/>
                <a:gd name="f17" fmla="val 18"/>
                <a:gd name="f18" fmla="val 17"/>
                <a:gd name="f19" fmla="val 16"/>
                <a:gd name="f20" fmla="val 15"/>
                <a:gd name="f21" fmla="val 14"/>
                <a:gd name="f22" fmla="val 13"/>
                <a:gd name="f23" fmla="val 12"/>
                <a:gd name="f24" fmla="val 9"/>
                <a:gd name="f25" fmla="val 8"/>
                <a:gd name="f26" fmla="val 10"/>
                <a:gd name="f27" fmla="val 11"/>
                <a:gd name="f28" fmla="val 6"/>
                <a:gd name="f29" fmla="val 7"/>
                <a:gd name="f30" fmla="val 5"/>
                <a:gd name="f31" fmla="val 4"/>
                <a:gd name="f32" fmla="val 3"/>
                <a:gd name="f33" fmla="val 1"/>
                <a:gd name="f34" fmla="val 2"/>
                <a:gd name="f35" fmla="val 29"/>
                <a:gd name="f36" fmla="val 30"/>
                <a:gd name="f37" fmla="val 31"/>
                <a:gd name="f38" fmla="val 33"/>
                <a:gd name="f39" fmla="val 34"/>
                <a:gd name="f40" fmla="val 35"/>
                <a:gd name="f41" fmla="val 36"/>
                <a:gd name="f42" fmla="val 37"/>
                <a:gd name="f43" fmla="val 38"/>
                <a:gd name="f44" fmla="val 39"/>
                <a:gd name="f45" fmla="val 40"/>
                <a:gd name="f46" fmla="val 41"/>
                <a:gd name="f47" fmla="val 42"/>
                <a:gd name="f48" fmla="val 43"/>
                <a:gd name="f49" fmla="val 28"/>
                <a:gd name="f50" fmla="+- 0 0 -90"/>
                <a:gd name="f51" fmla="*/ f3 1 44"/>
                <a:gd name="f52" fmla="*/ f4 1 32"/>
                <a:gd name="f53" fmla="+- f7 0 f5"/>
                <a:gd name="f54" fmla="+- f6 0 f5"/>
                <a:gd name="f55" fmla="*/ f50 f0 1"/>
                <a:gd name="f56" fmla="*/ f54 1 44"/>
                <a:gd name="f57" fmla="*/ f53 1 32"/>
                <a:gd name="f58" fmla="*/ f55 1 f2"/>
                <a:gd name="f59" fmla="*/ 27 1 f56"/>
                <a:gd name="f60" fmla="*/ 25 1 f57"/>
                <a:gd name="f61" fmla="*/ 25 1 f56"/>
                <a:gd name="f62" fmla="*/ 24 1 f57"/>
                <a:gd name="f63" fmla="*/ 23 1 f56"/>
                <a:gd name="f64" fmla="*/ 23 1 f57"/>
                <a:gd name="f65" fmla="*/ 24 1 f56"/>
                <a:gd name="f66" fmla="*/ 22 1 f57"/>
                <a:gd name="f67" fmla="*/ 22 1 f56"/>
                <a:gd name="f68" fmla="*/ 19 1 f56"/>
                <a:gd name="f69" fmla="*/ 21 1 f57"/>
                <a:gd name="f70" fmla="*/ 20 1 f57"/>
                <a:gd name="f71" fmla="*/ 16 1 f56"/>
                <a:gd name="f72" fmla="*/ 18 1 f57"/>
                <a:gd name="f73" fmla="*/ 14 1 f56"/>
                <a:gd name="f74" fmla="*/ 12 1 f56"/>
                <a:gd name="f75" fmla="*/ 16 1 f57"/>
                <a:gd name="f76" fmla="*/ 10 1 f56"/>
                <a:gd name="f77" fmla="*/ 14 1 f57"/>
                <a:gd name="f78" fmla="*/ 9 1 f56"/>
                <a:gd name="f79" fmla="*/ 13 1 f57"/>
                <a:gd name="f80" fmla="*/ 6 1 f56"/>
                <a:gd name="f81" fmla="*/ 11 1 f57"/>
                <a:gd name="f82" fmla="*/ 5 1 f56"/>
                <a:gd name="f83" fmla="*/ 8 1 f57"/>
                <a:gd name="f84" fmla="*/ 4 1 f56"/>
                <a:gd name="f85" fmla="*/ 10 1 f57"/>
                <a:gd name="f86" fmla="*/ 3 1 f56"/>
                <a:gd name="f87" fmla="*/ 2 1 f56"/>
                <a:gd name="f88" fmla="*/ 7 1 f57"/>
                <a:gd name="f89" fmla="*/ 1 1 f56"/>
                <a:gd name="f90" fmla="*/ 4 1 f57"/>
                <a:gd name="f91" fmla="*/ 0 1 f56"/>
                <a:gd name="f92" fmla="*/ 3 1 f57"/>
                <a:gd name="f93" fmla="*/ 2 1 f57"/>
                <a:gd name="f94" fmla="*/ 7 1 f56"/>
                <a:gd name="f95" fmla="*/ 1 1 f57"/>
                <a:gd name="f96" fmla="*/ 8 1 f56"/>
                <a:gd name="f97" fmla="*/ 0 1 f57"/>
                <a:gd name="f98" fmla="*/ 13 1 f56"/>
                <a:gd name="f99" fmla="*/ 5 1 f57"/>
                <a:gd name="f100" fmla="*/ 21 1 f56"/>
                <a:gd name="f101" fmla="*/ 6 1 f57"/>
                <a:gd name="f102" fmla="*/ 30 1 f56"/>
                <a:gd name="f103" fmla="*/ 31 1 f56"/>
                <a:gd name="f104" fmla="*/ 33 1 f56"/>
                <a:gd name="f105" fmla="*/ 34 1 f56"/>
                <a:gd name="f106" fmla="*/ 9 1 f57"/>
                <a:gd name="f107" fmla="*/ 36 1 f56"/>
                <a:gd name="f108" fmla="*/ 38 1 f56"/>
                <a:gd name="f109" fmla="*/ 39 1 f56"/>
                <a:gd name="f110" fmla="*/ 12 1 f57"/>
                <a:gd name="f111" fmla="*/ 40 1 f56"/>
                <a:gd name="f112" fmla="*/ 15 1 f57"/>
                <a:gd name="f113" fmla="*/ 17 1 f57"/>
                <a:gd name="f114" fmla="*/ 41 1 f56"/>
                <a:gd name="f115" fmla="*/ 19 1 f57"/>
                <a:gd name="f116" fmla="*/ 42 1 f56"/>
                <a:gd name="f117" fmla="*/ 44 1 f56"/>
                <a:gd name="f118" fmla="*/ 29 1 f57"/>
                <a:gd name="f119" fmla="*/ 43 1 f56"/>
                <a:gd name="f120" fmla="*/ 30 1 f57"/>
                <a:gd name="f121" fmla="*/ 31 1 f57"/>
                <a:gd name="f122" fmla="*/ 37 1 f56"/>
                <a:gd name="f123" fmla="*/ 32 1 f57"/>
                <a:gd name="f124" fmla="*/ 35 1 f56"/>
                <a:gd name="f125" fmla="*/ 32 1 f56"/>
                <a:gd name="f126" fmla="*/ 27 1 f57"/>
                <a:gd name="f127" fmla="*/ 28 1 f56"/>
                <a:gd name="f128" fmla="*/ f6 1 f56"/>
                <a:gd name="f129" fmla="*/ f7 1 f57"/>
                <a:gd name="f130" fmla="+- f58 0 f1"/>
                <a:gd name="f131" fmla="*/ f91 f51 1"/>
                <a:gd name="f132" fmla="*/ f128 f51 1"/>
                <a:gd name="f133" fmla="*/ f129 f52 1"/>
                <a:gd name="f134" fmla="*/ f97 f52 1"/>
                <a:gd name="f135" fmla="*/ f59 f51 1"/>
                <a:gd name="f136" fmla="*/ f60 f52 1"/>
                <a:gd name="f137" fmla="*/ f61 f51 1"/>
                <a:gd name="f138" fmla="*/ f62 f52 1"/>
                <a:gd name="f139" fmla="*/ f63 f51 1"/>
                <a:gd name="f140" fmla="*/ f64 f52 1"/>
                <a:gd name="f141" fmla="*/ f65 f51 1"/>
                <a:gd name="f142" fmla="*/ f66 f52 1"/>
                <a:gd name="f143" fmla="*/ f67 f51 1"/>
                <a:gd name="f144" fmla="*/ f68 f51 1"/>
                <a:gd name="f145" fmla="*/ f69 f52 1"/>
                <a:gd name="f146" fmla="*/ f70 f52 1"/>
                <a:gd name="f147" fmla="*/ f71 f51 1"/>
                <a:gd name="f148" fmla="*/ f72 f52 1"/>
                <a:gd name="f149" fmla="*/ f73 f51 1"/>
                <a:gd name="f150" fmla="*/ f74 f51 1"/>
                <a:gd name="f151" fmla="*/ f75 f52 1"/>
                <a:gd name="f152" fmla="*/ f76 f51 1"/>
                <a:gd name="f153" fmla="*/ f77 f52 1"/>
                <a:gd name="f154" fmla="*/ f78 f51 1"/>
                <a:gd name="f155" fmla="*/ f79 f52 1"/>
                <a:gd name="f156" fmla="*/ f80 f51 1"/>
                <a:gd name="f157" fmla="*/ f81 f52 1"/>
                <a:gd name="f158" fmla="*/ f82 f51 1"/>
                <a:gd name="f159" fmla="*/ f83 f52 1"/>
                <a:gd name="f160" fmla="*/ f84 f51 1"/>
                <a:gd name="f161" fmla="*/ f85 f52 1"/>
                <a:gd name="f162" fmla="*/ f86 f51 1"/>
                <a:gd name="f163" fmla="*/ f87 f51 1"/>
                <a:gd name="f164" fmla="*/ f88 f52 1"/>
                <a:gd name="f165" fmla="*/ f89 f51 1"/>
                <a:gd name="f166" fmla="*/ f90 f52 1"/>
                <a:gd name="f167" fmla="*/ f92 f52 1"/>
                <a:gd name="f168" fmla="*/ f93 f52 1"/>
                <a:gd name="f169" fmla="*/ f94 f51 1"/>
                <a:gd name="f170" fmla="*/ f95 f52 1"/>
                <a:gd name="f171" fmla="*/ f96 f51 1"/>
                <a:gd name="f172" fmla="*/ f98 f51 1"/>
                <a:gd name="f173" fmla="*/ f99 f52 1"/>
                <a:gd name="f174" fmla="*/ f100 f51 1"/>
                <a:gd name="f175" fmla="*/ f101 f52 1"/>
                <a:gd name="f176" fmla="*/ f102 f51 1"/>
                <a:gd name="f177" fmla="*/ f103 f51 1"/>
                <a:gd name="f178" fmla="*/ f104 f51 1"/>
                <a:gd name="f179" fmla="*/ f105 f51 1"/>
                <a:gd name="f180" fmla="*/ f106 f52 1"/>
                <a:gd name="f181" fmla="*/ f107 f51 1"/>
                <a:gd name="f182" fmla="*/ f108 f51 1"/>
                <a:gd name="f183" fmla="*/ f109 f51 1"/>
                <a:gd name="f184" fmla="*/ f110 f52 1"/>
                <a:gd name="f185" fmla="*/ f111 f51 1"/>
                <a:gd name="f186" fmla="*/ f112 f52 1"/>
                <a:gd name="f187" fmla="*/ f113 f52 1"/>
                <a:gd name="f188" fmla="*/ f114 f51 1"/>
                <a:gd name="f189" fmla="*/ f115 f52 1"/>
                <a:gd name="f190" fmla="*/ f116 f51 1"/>
                <a:gd name="f191" fmla="*/ f117 f51 1"/>
                <a:gd name="f192" fmla="*/ f118 f52 1"/>
                <a:gd name="f193" fmla="*/ f119 f51 1"/>
                <a:gd name="f194" fmla="*/ f120 f52 1"/>
                <a:gd name="f195" fmla="*/ f121 f52 1"/>
                <a:gd name="f196" fmla="*/ f122 f51 1"/>
                <a:gd name="f197" fmla="*/ f123 f52 1"/>
                <a:gd name="f198" fmla="*/ f124 f51 1"/>
                <a:gd name="f199" fmla="*/ f125 f51 1"/>
                <a:gd name="f200" fmla="*/ f126 f52 1"/>
                <a:gd name="f201" fmla="*/ f127 f51 1"/>
              </a:gdLst>
              <a:ahLst/>
              <a:cxnLst>
                <a:cxn ang="3cd4">
                  <a:pos x="hc" y="t"/>
                </a:cxn>
                <a:cxn ang="0">
                  <a:pos x="r" y="vc"/>
                </a:cxn>
                <a:cxn ang="cd4">
                  <a:pos x="hc" y="b"/>
                </a:cxn>
                <a:cxn ang="cd2">
                  <a:pos x="l" y="vc"/>
                </a:cxn>
                <a:cxn ang="f130">
                  <a:pos x="f135" y="f136"/>
                </a:cxn>
                <a:cxn ang="f130">
                  <a:pos x="f137" y="f138"/>
                </a:cxn>
                <a:cxn ang="f130">
                  <a:pos x="f139" y="f140"/>
                </a:cxn>
                <a:cxn ang="f130">
                  <a:pos x="f141" y="f142"/>
                </a:cxn>
                <a:cxn ang="f130">
                  <a:pos x="f139" y="f142"/>
                </a:cxn>
                <a:cxn ang="f130">
                  <a:pos x="f143" y="f142"/>
                </a:cxn>
                <a:cxn ang="f130">
                  <a:pos x="f144" y="f145"/>
                </a:cxn>
                <a:cxn ang="f130">
                  <a:pos x="f144" y="f146"/>
                </a:cxn>
                <a:cxn ang="f130">
                  <a:pos x="f147" y="f148"/>
                </a:cxn>
                <a:cxn ang="f130">
                  <a:pos x="f149" y="f148"/>
                </a:cxn>
                <a:cxn ang="f130">
                  <a:pos x="f150" y="f151"/>
                </a:cxn>
                <a:cxn ang="f130">
                  <a:pos x="f152" y="f153"/>
                </a:cxn>
                <a:cxn ang="f130">
                  <a:pos x="f154" y="f155"/>
                </a:cxn>
                <a:cxn ang="f130">
                  <a:pos x="f156" y="f157"/>
                </a:cxn>
                <a:cxn ang="f130">
                  <a:pos x="f158" y="f159"/>
                </a:cxn>
                <a:cxn ang="f130">
                  <a:pos x="f160" y="f161"/>
                </a:cxn>
                <a:cxn ang="f130">
                  <a:pos x="f162" y="f161"/>
                </a:cxn>
                <a:cxn ang="f130">
                  <a:pos x="f163" y="f164"/>
                </a:cxn>
                <a:cxn ang="f130">
                  <a:pos x="f163" y="f164"/>
                </a:cxn>
                <a:cxn ang="f130">
                  <a:pos x="f165" y="f166"/>
                </a:cxn>
                <a:cxn ang="f130">
                  <a:pos x="f131" y="f167"/>
                </a:cxn>
                <a:cxn ang="f130">
                  <a:pos x="f160" y="f168"/>
                </a:cxn>
                <a:cxn ang="f130">
                  <a:pos x="f169" y="f170"/>
                </a:cxn>
                <a:cxn ang="f130">
                  <a:pos x="f171" y="f170"/>
                </a:cxn>
                <a:cxn ang="f130">
                  <a:pos x="f152" y="f170"/>
                </a:cxn>
                <a:cxn ang="f130">
                  <a:pos x="f150" y="f134"/>
                </a:cxn>
                <a:cxn ang="f130">
                  <a:pos x="f172" y="f168"/>
                </a:cxn>
                <a:cxn ang="f130">
                  <a:pos x="f149" y="f167"/>
                </a:cxn>
                <a:cxn ang="f130">
                  <a:pos x="f147" y="f166"/>
                </a:cxn>
                <a:cxn ang="f130">
                  <a:pos x="f144" y="f173"/>
                </a:cxn>
                <a:cxn ang="f130">
                  <a:pos x="f174" y="f175"/>
                </a:cxn>
                <a:cxn ang="f130">
                  <a:pos x="f143" y="f166"/>
                </a:cxn>
                <a:cxn ang="f130">
                  <a:pos x="f137" y="f166"/>
                </a:cxn>
                <a:cxn ang="f130">
                  <a:pos x="f135" y="f166"/>
                </a:cxn>
                <a:cxn ang="f130">
                  <a:pos x="f176" y="f166"/>
                </a:cxn>
                <a:cxn ang="f130">
                  <a:pos x="f177" y="f175"/>
                </a:cxn>
                <a:cxn ang="f130">
                  <a:pos x="f178" y="f159"/>
                </a:cxn>
                <a:cxn ang="f130">
                  <a:pos x="f179" y="f180"/>
                </a:cxn>
                <a:cxn ang="f130">
                  <a:pos x="f179" y="f157"/>
                </a:cxn>
                <a:cxn ang="f130">
                  <a:pos x="f181" y="f157"/>
                </a:cxn>
                <a:cxn ang="f130">
                  <a:pos x="f182" y="f155"/>
                </a:cxn>
                <a:cxn ang="f130">
                  <a:pos x="f183" y="f184"/>
                </a:cxn>
                <a:cxn ang="f130">
                  <a:pos x="f183" y="f153"/>
                </a:cxn>
                <a:cxn ang="f130">
                  <a:pos x="f185" y="f186"/>
                </a:cxn>
                <a:cxn ang="f130">
                  <a:pos x="f185" y="f187"/>
                </a:cxn>
                <a:cxn ang="f130">
                  <a:pos x="f188" y="f189"/>
                </a:cxn>
                <a:cxn ang="f130">
                  <a:pos x="f188" y="f145"/>
                </a:cxn>
                <a:cxn ang="f130">
                  <a:pos x="f188" y="f140"/>
                </a:cxn>
                <a:cxn ang="f130">
                  <a:pos x="f190" y="f138"/>
                </a:cxn>
                <a:cxn ang="f130">
                  <a:pos x="f191" y="f192"/>
                </a:cxn>
                <a:cxn ang="f130">
                  <a:pos x="f193" y="f192"/>
                </a:cxn>
                <a:cxn ang="f130">
                  <a:pos x="f190" y="f194"/>
                </a:cxn>
                <a:cxn ang="f130">
                  <a:pos x="f185" y="f195"/>
                </a:cxn>
                <a:cxn ang="f130">
                  <a:pos x="f196" y="f197"/>
                </a:cxn>
                <a:cxn ang="f130">
                  <a:pos x="f198" y="f197"/>
                </a:cxn>
                <a:cxn ang="f130">
                  <a:pos x="f178" y="f192"/>
                </a:cxn>
                <a:cxn ang="f130">
                  <a:pos x="f199" y="f200"/>
                </a:cxn>
                <a:cxn ang="f130">
                  <a:pos x="f177" y="f138"/>
                </a:cxn>
                <a:cxn ang="f130">
                  <a:pos x="f201" y="f140"/>
                </a:cxn>
                <a:cxn ang="f130">
                  <a:pos x="f135" y="f138"/>
                </a:cxn>
                <a:cxn ang="f130">
                  <a:pos x="f135" y="f136"/>
                </a:cxn>
              </a:cxnLst>
              <a:rect l="f131" t="f134" r="f132" b="f133"/>
              <a:pathLst>
                <a:path w="44" h="32">
                  <a:moveTo>
                    <a:pt x="f8" y="f9"/>
                  </a:moveTo>
                  <a:cubicBezTo>
                    <a:pt x="f10" y="f9"/>
                    <a:pt x="f10" y="f11"/>
                    <a:pt x="f9" y="f11"/>
                  </a:cubicBezTo>
                  <a:cubicBezTo>
                    <a:pt x="f9" y="f11"/>
                    <a:pt x="f11" y="f12"/>
                    <a:pt x="f12" y="f12"/>
                  </a:cubicBezTo>
                  <a:cubicBezTo>
                    <a:pt x="f12" y="f13"/>
                    <a:pt x="f11" y="f13"/>
                    <a:pt x="f11" y="f13"/>
                  </a:cubicBezTo>
                  <a:cubicBezTo>
                    <a:pt x="f9" y="f13"/>
                    <a:pt x="f11" y="f13"/>
                    <a:pt x="f12" y="f13"/>
                  </a:cubicBezTo>
                  <a:cubicBezTo>
                    <a:pt x="f12" y="f13"/>
                    <a:pt x="f12" y="f13"/>
                    <a:pt x="f13" y="f13"/>
                  </a:cubicBezTo>
                  <a:cubicBezTo>
                    <a:pt x="f14" y="f13"/>
                    <a:pt x="f15" y="f13"/>
                    <a:pt x="f16" y="f14"/>
                  </a:cubicBezTo>
                  <a:cubicBezTo>
                    <a:pt x="f17" y="f14"/>
                    <a:pt x="f15" y="f14"/>
                    <a:pt x="f16" y="f15"/>
                  </a:cubicBezTo>
                  <a:cubicBezTo>
                    <a:pt x="f17" y="f15"/>
                    <a:pt x="f18" y="f16"/>
                    <a:pt x="f19" y="f17"/>
                  </a:cubicBezTo>
                  <a:cubicBezTo>
                    <a:pt x="f20" y="f17"/>
                    <a:pt x="f19" y="f16"/>
                    <a:pt x="f21" y="f17"/>
                  </a:cubicBezTo>
                  <a:cubicBezTo>
                    <a:pt x="f22" y="f18"/>
                    <a:pt x="f21" y="f17"/>
                    <a:pt x="f23" y="f19"/>
                  </a:cubicBezTo>
                  <a:cubicBezTo>
                    <a:pt x="f24" y="f20"/>
                    <a:pt x="f25" y="f21"/>
                    <a:pt x="f26" y="f21"/>
                  </a:cubicBezTo>
                  <a:cubicBezTo>
                    <a:pt x="f27" y="f22"/>
                    <a:pt x="f26" y="f21"/>
                    <a:pt x="f24" y="f22"/>
                  </a:cubicBezTo>
                  <a:cubicBezTo>
                    <a:pt x="f25" y="f23"/>
                    <a:pt x="f28" y="f23"/>
                    <a:pt x="f28" y="f27"/>
                  </a:cubicBezTo>
                  <a:cubicBezTo>
                    <a:pt x="f29" y="f24"/>
                    <a:pt x="f30" y="f24"/>
                    <a:pt x="f30" y="f25"/>
                  </a:cubicBezTo>
                  <a:cubicBezTo>
                    <a:pt x="f30" y="f24"/>
                    <a:pt x="f30" y="f26"/>
                    <a:pt x="f31" y="f26"/>
                  </a:cubicBezTo>
                  <a:cubicBezTo>
                    <a:pt x="f31" y="f27"/>
                    <a:pt x="f31" y="f23"/>
                    <a:pt x="f32" y="f26"/>
                  </a:cubicBezTo>
                  <a:cubicBezTo>
                    <a:pt x="f32" y="f26"/>
                    <a:pt x="f33" y="f25"/>
                    <a:pt x="f34" y="f29"/>
                  </a:cubicBezTo>
                  <a:cubicBezTo>
                    <a:pt x="f32" y="f29"/>
                    <a:pt x="f32" y="f28"/>
                    <a:pt x="f34" y="f29"/>
                  </a:cubicBezTo>
                  <a:cubicBezTo>
                    <a:pt x="f32" y="f30"/>
                    <a:pt x="f5" y="f30"/>
                    <a:pt x="f33" y="f31"/>
                  </a:cubicBezTo>
                  <a:cubicBezTo>
                    <a:pt x="f33" y="f32"/>
                    <a:pt x="f5" y="f32"/>
                    <a:pt x="f5" y="f32"/>
                  </a:cubicBezTo>
                  <a:cubicBezTo>
                    <a:pt x="f31" y="f32"/>
                    <a:pt x="f31" y="f32"/>
                    <a:pt x="f31" y="f34"/>
                  </a:cubicBezTo>
                  <a:cubicBezTo>
                    <a:pt x="f30" y="f34"/>
                    <a:pt x="f29" y="f5"/>
                    <a:pt x="f29" y="f33"/>
                  </a:cubicBezTo>
                  <a:cubicBezTo>
                    <a:pt x="f25" y="f33"/>
                    <a:pt x="f25" y="f33"/>
                    <a:pt x="f25" y="f33"/>
                  </a:cubicBezTo>
                  <a:cubicBezTo>
                    <a:pt x="f24" y="f5"/>
                    <a:pt x="f24" y="f5"/>
                    <a:pt x="f26" y="f33"/>
                  </a:cubicBezTo>
                  <a:cubicBezTo>
                    <a:pt x="f27" y="f33"/>
                    <a:pt x="f27" y="f33"/>
                    <a:pt x="f23" y="f5"/>
                  </a:cubicBezTo>
                  <a:cubicBezTo>
                    <a:pt x="f22" y="f33"/>
                    <a:pt x="f23" y="f33"/>
                    <a:pt x="f22" y="f34"/>
                  </a:cubicBezTo>
                  <a:cubicBezTo>
                    <a:pt x="f21" y="f34"/>
                    <a:pt x="f22" y="f34"/>
                    <a:pt x="f21" y="f32"/>
                  </a:cubicBezTo>
                  <a:cubicBezTo>
                    <a:pt x="f20" y="f31"/>
                    <a:pt x="f19" y="f31"/>
                    <a:pt x="f19" y="f31"/>
                  </a:cubicBezTo>
                  <a:cubicBezTo>
                    <a:pt x="f18" y="f30"/>
                    <a:pt x="f17" y="f30"/>
                    <a:pt x="f16" y="f30"/>
                  </a:cubicBezTo>
                  <a:cubicBezTo>
                    <a:pt x="f15" y="f28"/>
                    <a:pt x="f15" y="f28"/>
                    <a:pt x="f14" y="f28"/>
                  </a:cubicBezTo>
                  <a:cubicBezTo>
                    <a:pt x="f13" y="f30"/>
                    <a:pt x="f14" y="f30"/>
                    <a:pt x="f13" y="f31"/>
                  </a:cubicBezTo>
                  <a:cubicBezTo>
                    <a:pt x="f12" y="f31"/>
                    <a:pt x="f9" y="f32"/>
                    <a:pt x="f9" y="f31"/>
                  </a:cubicBezTo>
                  <a:cubicBezTo>
                    <a:pt x="f9" y="f31"/>
                    <a:pt x="f9" y="f30"/>
                    <a:pt x="f8" y="f31"/>
                  </a:cubicBezTo>
                  <a:cubicBezTo>
                    <a:pt x="f35" y="f32"/>
                    <a:pt x="f36" y="f31"/>
                    <a:pt x="f36" y="f31"/>
                  </a:cubicBezTo>
                  <a:cubicBezTo>
                    <a:pt x="f36" y="f30"/>
                    <a:pt x="f37" y="f30"/>
                    <a:pt x="f37" y="f28"/>
                  </a:cubicBezTo>
                  <a:cubicBezTo>
                    <a:pt x="f37" y="f29"/>
                    <a:pt x="f38" y="f29"/>
                    <a:pt x="f38" y="f25"/>
                  </a:cubicBezTo>
                  <a:cubicBezTo>
                    <a:pt x="f38" y="f24"/>
                    <a:pt x="f39" y="f24"/>
                    <a:pt x="f39" y="f24"/>
                  </a:cubicBezTo>
                  <a:cubicBezTo>
                    <a:pt x="f40" y="f26"/>
                    <a:pt x="f39" y="f26"/>
                    <a:pt x="f39" y="f27"/>
                  </a:cubicBezTo>
                  <a:cubicBezTo>
                    <a:pt x="f39" y="f27"/>
                    <a:pt x="f41" y="f23"/>
                    <a:pt x="f41" y="f27"/>
                  </a:cubicBezTo>
                  <a:cubicBezTo>
                    <a:pt x="f41" y="f27"/>
                    <a:pt x="f42" y="f22"/>
                    <a:pt x="f43" y="f22"/>
                  </a:cubicBezTo>
                  <a:cubicBezTo>
                    <a:pt x="f43" y="f21"/>
                    <a:pt x="f43" y="f23"/>
                    <a:pt x="f44" y="f23"/>
                  </a:cubicBezTo>
                  <a:cubicBezTo>
                    <a:pt x="f45" y="f22"/>
                    <a:pt x="f44" y="f22"/>
                    <a:pt x="f44" y="f21"/>
                  </a:cubicBezTo>
                  <a:cubicBezTo>
                    <a:pt x="f43" y="f21"/>
                    <a:pt x="f45" y="f21"/>
                    <a:pt x="f45" y="f20"/>
                  </a:cubicBezTo>
                  <a:cubicBezTo>
                    <a:pt x="f45" y="f20"/>
                    <a:pt x="f44" y="f20"/>
                    <a:pt x="f45" y="f18"/>
                  </a:cubicBezTo>
                  <a:cubicBezTo>
                    <a:pt x="f45" y="f17"/>
                    <a:pt x="f45" y="f17"/>
                    <a:pt x="f46" y="f16"/>
                  </a:cubicBezTo>
                  <a:cubicBezTo>
                    <a:pt x="f46" y="f15"/>
                    <a:pt x="f46" y="f15"/>
                    <a:pt x="f46" y="f14"/>
                  </a:cubicBezTo>
                  <a:cubicBezTo>
                    <a:pt x="f45" y="f13"/>
                    <a:pt x="f46" y="f13"/>
                    <a:pt x="f46" y="f12"/>
                  </a:cubicBezTo>
                  <a:cubicBezTo>
                    <a:pt x="f45" y="f11"/>
                    <a:pt x="f46" y="f11"/>
                    <a:pt x="f47" y="f11"/>
                  </a:cubicBezTo>
                  <a:cubicBezTo>
                    <a:pt x="f48" y="f9"/>
                    <a:pt x="f6" y="f8"/>
                    <a:pt x="f6" y="f35"/>
                  </a:cubicBezTo>
                  <a:cubicBezTo>
                    <a:pt x="f48" y="f35"/>
                    <a:pt x="f48" y="f49"/>
                    <a:pt x="f48" y="f35"/>
                  </a:cubicBezTo>
                  <a:cubicBezTo>
                    <a:pt x="f48" y="f36"/>
                    <a:pt x="f48" y="f36"/>
                    <a:pt x="f47" y="f36"/>
                  </a:cubicBezTo>
                  <a:cubicBezTo>
                    <a:pt x="f46" y="f35"/>
                    <a:pt x="f46" y="f36"/>
                    <a:pt x="f45" y="f37"/>
                  </a:cubicBezTo>
                  <a:cubicBezTo>
                    <a:pt x="f44" y="f7"/>
                    <a:pt x="f43" y="f7"/>
                    <a:pt x="f42" y="f7"/>
                  </a:cubicBezTo>
                  <a:cubicBezTo>
                    <a:pt x="f41" y="f7"/>
                    <a:pt x="f41" y="f37"/>
                    <a:pt x="f40" y="f7"/>
                  </a:cubicBezTo>
                  <a:cubicBezTo>
                    <a:pt x="f40" y="f37"/>
                    <a:pt x="f38" y="f36"/>
                    <a:pt x="f38" y="f35"/>
                  </a:cubicBezTo>
                  <a:cubicBezTo>
                    <a:pt x="f7" y="f49"/>
                    <a:pt x="f7" y="f49"/>
                    <a:pt x="f7" y="f8"/>
                  </a:cubicBezTo>
                  <a:cubicBezTo>
                    <a:pt x="f7" y="f10"/>
                    <a:pt x="f37" y="f9"/>
                    <a:pt x="f37" y="f11"/>
                  </a:cubicBezTo>
                  <a:cubicBezTo>
                    <a:pt x="f36" y="f11"/>
                    <a:pt x="f49" y="f12"/>
                    <a:pt x="f49" y="f12"/>
                  </a:cubicBezTo>
                  <a:cubicBezTo>
                    <a:pt x="f8" y="f12"/>
                    <a:pt x="f10" y="f11"/>
                    <a:pt x="f8" y="f11"/>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19" name="Freeform 225">
              <a:extLst>
                <a:ext uri="{FF2B5EF4-FFF2-40B4-BE49-F238E27FC236}">
                  <a16:creationId xmlns:a16="http://schemas.microsoft.com/office/drawing/2014/main" id="{527B552D-C343-32A5-56C9-B2186EDC24FE}"/>
                </a:ext>
              </a:extLst>
            </p:cNvPr>
            <p:cNvSpPr/>
            <p:nvPr/>
          </p:nvSpPr>
          <p:spPr>
            <a:xfrm>
              <a:off x="7093128" y="2911349"/>
              <a:ext cx="223680" cy="132953"/>
            </a:xfrm>
            <a:custGeom>
              <a:avLst/>
              <a:gdLst>
                <a:gd name="f0" fmla="val 10800000"/>
                <a:gd name="f1" fmla="val 5400000"/>
                <a:gd name="f2" fmla="val 180"/>
                <a:gd name="f3" fmla="val w"/>
                <a:gd name="f4" fmla="val h"/>
                <a:gd name="f5" fmla="val 0"/>
                <a:gd name="f6" fmla="val 42"/>
                <a:gd name="f7" fmla="val 27"/>
                <a:gd name="f8" fmla="val 5"/>
                <a:gd name="f9" fmla="val 19"/>
                <a:gd name="f10" fmla="val 18"/>
                <a:gd name="f11" fmla="val 17"/>
                <a:gd name="f12" fmla="val 4"/>
                <a:gd name="f13" fmla="val 16"/>
                <a:gd name="f14" fmla="val 14"/>
                <a:gd name="f15" fmla="val 3"/>
                <a:gd name="f16" fmla="val 13"/>
                <a:gd name="f17" fmla="val 11"/>
                <a:gd name="f18" fmla="val 12"/>
                <a:gd name="f19" fmla="val 10"/>
                <a:gd name="f20" fmla="val 2"/>
                <a:gd name="f21" fmla="val 9"/>
                <a:gd name="f22" fmla="val 1"/>
                <a:gd name="f23" fmla="val 8"/>
                <a:gd name="f24" fmla="val 7"/>
                <a:gd name="f25" fmla="val 6"/>
                <a:gd name="f26" fmla="val 15"/>
                <a:gd name="f27" fmla="val 20"/>
                <a:gd name="f28" fmla="val 21"/>
                <a:gd name="f29" fmla="val 22"/>
                <a:gd name="f30" fmla="val 23"/>
                <a:gd name="f31" fmla="val 28"/>
                <a:gd name="f32" fmla="val 30"/>
                <a:gd name="f33" fmla="val 32"/>
                <a:gd name="f34" fmla="val 33"/>
                <a:gd name="f35" fmla="val 34"/>
                <a:gd name="f36" fmla="val 35"/>
                <a:gd name="f37" fmla="val 36"/>
                <a:gd name="f38" fmla="val 37"/>
                <a:gd name="f39" fmla="val 38"/>
                <a:gd name="f40" fmla="val 39"/>
                <a:gd name="f41" fmla="val 41"/>
                <a:gd name="f42" fmla="val 40"/>
                <a:gd name="f43" fmla="val 25"/>
                <a:gd name="f44" fmla="val 26"/>
                <a:gd name="f45" fmla="val 24"/>
                <a:gd name="f46" fmla="val 31"/>
                <a:gd name="f47" fmla="val 29"/>
                <a:gd name="f48" fmla="+- 0 0 -90"/>
                <a:gd name="f49" fmla="*/ f3 1 42"/>
                <a:gd name="f50" fmla="*/ f4 1 27"/>
                <a:gd name="f51" fmla="+- f7 0 f5"/>
                <a:gd name="f52" fmla="+- f6 0 f5"/>
                <a:gd name="f53" fmla="*/ f48 f0 1"/>
                <a:gd name="f54" fmla="*/ f52 1 42"/>
                <a:gd name="f55" fmla="*/ f51 1 27"/>
                <a:gd name="f56" fmla="*/ f53 1 f2"/>
                <a:gd name="f57" fmla="*/ 5 1 f54"/>
                <a:gd name="f58" fmla="*/ 19 1 f55"/>
                <a:gd name="f59" fmla="*/ 17 1 f55"/>
                <a:gd name="f60" fmla="*/ 3 1 f54"/>
                <a:gd name="f61" fmla="*/ 13 1 f55"/>
                <a:gd name="f62" fmla="*/ 11 1 f55"/>
                <a:gd name="f63" fmla="*/ 2 1 f54"/>
                <a:gd name="f64" fmla="*/ 10 1 f55"/>
                <a:gd name="f65" fmla="*/ 0 1 f54"/>
                <a:gd name="f66" fmla="*/ 9 1 f55"/>
                <a:gd name="f67" fmla="*/ 6 1 f55"/>
                <a:gd name="f68" fmla="*/ 5 1 f55"/>
                <a:gd name="f69" fmla="*/ 4 1 f54"/>
                <a:gd name="f70" fmla="*/ 3 1 f55"/>
                <a:gd name="f71" fmla="*/ 8 1 f54"/>
                <a:gd name="f72" fmla="*/ 2 1 f55"/>
                <a:gd name="f73" fmla="*/ 12 1 f54"/>
                <a:gd name="f74" fmla="*/ 1 1 f55"/>
                <a:gd name="f75" fmla="*/ 15 1 f54"/>
                <a:gd name="f76" fmla="*/ 0 1 f55"/>
                <a:gd name="f77" fmla="*/ 19 1 f54"/>
                <a:gd name="f78" fmla="*/ 21 1 f54"/>
                <a:gd name="f79" fmla="*/ 20 1 f54"/>
                <a:gd name="f80" fmla="*/ 22 1 f54"/>
                <a:gd name="f81" fmla="*/ 23 1 f54"/>
                <a:gd name="f82" fmla="*/ 30 1 f54"/>
                <a:gd name="f83" fmla="*/ 34 1 f54"/>
                <a:gd name="f84" fmla="*/ 35 1 f54"/>
                <a:gd name="f85" fmla="*/ 37 1 f54"/>
                <a:gd name="f86" fmla="*/ 4 1 f55"/>
                <a:gd name="f87" fmla="*/ 38 1 f54"/>
                <a:gd name="f88" fmla="*/ 15 1 f55"/>
                <a:gd name="f89" fmla="*/ 42 1 f54"/>
                <a:gd name="f90" fmla="*/ 41 1 f54"/>
                <a:gd name="f91" fmla="*/ 20 1 f55"/>
                <a:gd name="f92" fmla="*/ 40 1 f54"/>
                <a:gd name="f93" fmla="*/ 22 1 f55"/>
                <a:gd name="f94" fmla="*/ 25 1 f55"/>
                <a:gd name="f95" fmla="*/ 26 1 f55"/>
                <a:gd name="f96" fmla="*/ 31 1 f54"/>
                <a:gd name="f97" fmla="*/ 24 1 f55"/>
                <a:gd name="f98" fmla="*/ 28 1 f54"/>
                <a:gd name="f99" fmla="*/ 26 1 f54"/>
                <a:gd name="f100" fmla="*/ 16 1 f54"/>
                <a:gd name="f101" fmla="*/ 21 1 f55"/>
                <a:gd name="f102" fmla="*/ 13 1 f54"/>
                <a:gd name="f103" fmla="*/ 10 1 f54"/>
                <a:gd name="f104" fmla="*/ f6 1 f54"/>
                <a:gd name="f105" fmla="*/ f7 1 f55"/>
                <a:gd name="f106" fmla="+- f56 0 f1"/>
                <a:gd name="f107" fmla="*/ f65 f49 1"/>
                <a:gd name="f108" fmla="*/ f104 f49 1"/>
                <a:gd name="f109" fmla="*/ f105 f50 1"/>
                <a:gd name="f110" fmla="*/ f76 f50 1"/>
                <a:gd name="f111" fmla="*/ f57 f49 1"/>
                <a:gd name="f112" fmla="*/ f58 f50 1"/>
                <a:gd name="f113" fmla="*/ f59 f50 1"/>
                <a:gd name="f114" fmla="*/ f60 f49 1"/>
                <a:gd name="f115" fmla="*/ f61 f50 1"/>
                <a:gd name="f116" fmla="*/ f62 f50 1"/>
                <a:gd name="f117" fmla="*/ f63 f49 1"/>
                <a:gd name="f118" fmla="*/ f64 f50 1"/>
                <a:gd name="f119" fmla="*/ f66 f50 1"/>
                <a:gd name="f120" fmla="*/ f67 f50 1"/>
                <a:gd name="f121" fmla="*/ f68 f50 1"/>
                <a:gd name="f122" fmla="*/ f69 f49 1"/>
                <a:gd name="f123" fmla="*/ f70 f50 1"/>
                <a:gd name="f124" fmla="*/ f71 f49 1"/>
                <a:gd name="f125" fmla="*/ f72 f50 1"/>
                <a:gd name="f126" fmla="*/ f73 f49 1"/>
                <a:gd name="f127" fmla="*/ f74 f50 1"/>
                <a:gd name="f128" fmla="*/ f75 f49 1"/>
                <a:gd name="f129" fmla="*/ f77 f49 1"/>
                <a:gd name="f130" fmla="*/ f78 f49 1"/>
                <a:gd name="f131" fmla="*/ f79 f49 1"/>
                <a:gd name="f132" fmla="*/ f80 f49 1"/>
                <a:gd name="f133" fmla="*/ f81 f49 1"/>
                <a:gd name="f134" fmla="*/ f82 f49 1"/>
                <a:gd name="f135" fmla="*/ f83 f49 1"/>
                <a:gd name="f136" fmla="*/ f84 f49 1"/>
                <a:gd name="f137" fmla="*/ f85 f49 1"/>
                <a:gd name="f138" fmla="*/ f86 f50 1"/>
                <a:gd name="f139" fmla="*/ f87 f49 1"/>
                <a:gd name="f140" fmla="*/ f88 f50 1"/>
                <a:gd name="f141" fmla="*/ f89 f49 1"/>
                <a:gd name="f142" fmla="*/ f90 f49 1"/>
                <a:gd name="f143" fmla="*/ f91 f50 1"/>
                <a:gd name="f144" fmla="*/ f92 f49 1"/>
                <a:gd name="f145" fmla="*/ f93 f50 1"/>
                <a:gd name="f146" fmla="*/ f94 f50 1"/>
                <a:gd name="f147" fmla="*/ f95 f50 1"/>
                <a:gd name="f148" fmla="*/ f96 f49 1"/>
                <a:gd name="f149" fmla="*/ f97 f50 1"/>
                <a:gd name="f150" fmla="*/ f98 f49 1"/>
                <a:gd name="f151" fmla="*/ f99 f49 1"/>
                <a:gd name="f152" fmla="*/ f100 f49 1"/>
                <a:gd name="f153" fmla="*/ f101 f50 1"/>
                <a:gd name="f154" fmla="*/ f102 f49 1"/>
                <a:gd name="f155" fmla="*/ f103 f49 1"/>
              </a:gdLst>
              <a:ahLst/>
              <a:cxnLst>
                <a:cxn ang="3cd4">
                  <a:pos x="hc" y="t"/>
                </a:cxn>
                <a:cxn ang="0">
                  <a:pos x="r" y="vc"/>
                </a:cxn>
                <a:cxn ang="cd4">
                  <a:pos x="hc" y="b"/>
                </a:cxn>
                <a:cxn ang="cd2">
                  <a:pos x="l" y="vc"/>
                </a:cxn>
                <a:cxn ang="f106">
                  <a:pos x="f111" y="f112"/>
                </a:cxn>
                <a:cxn ang="f106">
                  <a:pos x="f111" y="f113"/>
                </a:cxn>
                <a:cxn ang="f106">
                  <a:pos x="f114" y="f115"/>
                </a:cxn>
                <a:cxn ang="f106">
                  <a:pos x="f114" y="f116"/>
                </a:cxn>
                <a:cxn ang="f106">
                  <a:pos x="f117" y="f118"/>
                </a:cxn>
                <a:cxn ang="f106">
                  <a:pos x="f107" y="f119"/>
                </a:cxn>
                <a:cxn ang="f106">
                  <a:pos x="f117" y="f120"/>
                </a:cxn>
                <a:cxn ang="f106">
                  <a:pos x="f117" y="f121"/>
                </a:cxn>
                <a:cxn ang="f106">
                  <a:pos x="f117" y="f121"/>
                </a:cxn>
                <a:cxn ang="f106">
                  <a:pos x="f122" y="f123"/>
                </a:cxn>
                <a:cxn ang="f106">
                  <a:pos x="f124" y="f125"/>
                </a:cxn>
                <a:cxn ang="f106">
                  <a:pos x="f126" y="f127"/>
                </a:cxn>
                <a:cxn ang="f106">
                  <a:pos x="f128" y="f110"/>
                </a:cxn>
                <a:cxn ang="f106">
                  <a:pos x="f129" y="f110"/>
                </a:cxn>
                <a:cxn ang="f106">
                  <a:pos x="f130" y="f127"/>
                </a:cxn>
                <a:cxn ang="f106">
                  <a:pos x="f130" y="f125"/>
                </a:cxn>
                <a:cxn ang="f106">
                  <a:pos x="f131" y="f127"/>
                </a:cxn>
                <a:cxn ang="f106">
                  <a:pos x="f131" y="f125"/>
                </a:cxn>
                <a:cxn ang="f106">
                  <a:pos x="f132" y="f123"/>
                </a:cxn>
                <a:cxn ang="f106">
                  <a:pos x="f133" y="f127"/>
                </a:cxn>
                <a:cxn ang="f106">
                  <a:pos x="f133" y="f125"/>
                </a:cxn>
                <a:cxn ang="f106">
                  <a:pos x="f132" y="f123"/>
                </a:cxn>
                <a:cxn ang="f106">
                  <a:pos x="f133" y="f123"/>
                </a:cxn>
                <a:cxn ang="f106">
                  <a:pos x="f133" y="f125"/>
                </a:cxn>
                <a:cxn ang="f106">
                  <a:pos x="f134" y="f125"/>
                </a:cxn>
                <a:cxn ang="f106">
                  <a:pos x="f135" y="f125"/>
                </a:cxn>
                <a:cxn ang="f106">
                  <a:pos x="f136" y="f125"/>
                </a:cxn>
                <a:cxn ang="f106">
                  <a:pos x="f137" y="f138"/>
                </a:cxn>
                <a:cxn ang="f106">
                  <a:pos x="f139" y="f120"/>
                </a:cxn>
                <a:cxn ang="f106">
                  <a:pos x="f139" y="f119"/>
                </a:cxn>
                <a:cxn ang="f106">
                  <a:pos x="f139" y="f140"/>
                </a:cxn>
                <a:cxn ang="f106">
                  <a:pos x="f141" y="f112"/>
                </a:cxn>
                <a:cxn ang="f106">
                  <a:pos x="f142" y="f143"/>
                </a:cxn>
                <a:cxn ang="f106">
                  <a:pos x="f144" y="f145"/>
                </a:cxn>
                <a:cxn ang="f106">
                  <a:pos x="f139" y="f146"/>
                </a:cxn>
                <a:cxn ang="f106">
                  <a:pos x="f137" y="f147"/>
                </a:cxn>
                <a:cxn ang="f106">
                  <a:pos x="f148" y="f149"/>
                </a:cxn>
                <a:cxn ang="f106">
                  <a:pos x="f134" y="f147"/>
                </a:cxn>
                <a:cxn ang="f106">
                  <a:pos x="f150" y="f146"/>
                </a:cxn>
                <a:cxn ang="f106">
                  <a:pos x="f151" y="f146"/>
                </a:cxn>
                <a:cxn ang="f106">
                  <a:pos x="f132" y="f149"/>
                </a:cxn>
                <a:cxn ang="f106">
                  <a:pos x="f152" y="f153"/>
                </a:cxn>
                <a:cxn ang="f106">
                  <a:pos x="f128" y="f143"/>
                </a:cxn>
                <a:cxn ang="f106">
                  <a:pos x="f154" y="f143"/>
                </a:cxn>
                <a:cxn ang="f106">
                  <a:pos x="f154" y="f145"/>
                </a:cxn>
                <a:cxn ang="f106">
                  <a:pos x="f155" y="f143"/>
                </a:cxn>
                <a:cxn ang="f106">
                  <a:pos x="f111" y="f112"/>
                </a:cxn>
              </a:cxnLst>
              <a:rect l="f107" t="f110" r="f108" b="f109"/>
              <a:pathLst>
                <a:path w="42" h="27">
                  <a:moveTo>
                    <a:pt x="f8" y="f9"/>
                  </a:moveTo>
                  <a:cubicBezTo>
                    <a:pt x="f8" y="f9"/>
                    <a:pt x="f8" y="f10"/>
                    <a:pt x="f8" y="f11"/>
                  </a:cubicBezTo>
                  <a:cubicBezTo>
                    <a:pt x="f12" y="f13"/>
                    <a:pt x="f12" y="f14"/>
                    <a:pt x="f15" y="f16"/>
                  </a:cubicBezTo>
                  <a:cubicBezTo>
                    <a:pt x="f15" y="f17"/>
                    <a:pt x="f15" y="f18"/>
                    <a:pt x="f15" y="f17"/>
                  </a:cubicBezTo>
                  <a:cubicBezTo>
                    <a:pt x="f15" y="f19"/>
                    <a:pt x="f20" y="f19"/>
                    <a:pt x="f20" y="f19"/>
                  </a:cubicBezTo>
                  <a:cubicBezTo>
                    <a:pt x="f20" y="f21"/>
                    <a:pt x="f22" y="f21"/>
                    <a:pt x="f5" y="f21"/>
                  </a:cubicBezTo>
                  <a:cubicBezTo>
                    <a:pt x="f5" y="f23"/>
                    <a:pt x="f20" y="f24"/>
                    <a:pt x="f20" y="f25"/>
                  </a:cubicBezTo>
                  <a:cubicBezTo>
                    <a:pt x="f22" y="f25"/>
                    <a:pt x="f20" y="f25"/>
                    <a:pt x="f20" y="f8"/>
                  </a:cubicBezTo>
                  <a:cubicBezTo>
                    <a:pt x="f20" y="f8"/>
                    <a:pt x="f20" y="f8"/>
                    <a:pt x="f20" y="f8"/>
                  </a:cubicBezTo>
                  <a:cubicBezTo>
                    <a:pt x="f15" y="f8"/>
                    <a:pt x="f20" y="f15"/>
                    <a:pt x="f12" y="f15"/>
                  </a:cubicBezTo>
                  <a:cubicBezTo>
                    <a:pt x="f8" y="f15"/>
                    <a:pt x="f25" y="f20"/>
                    <a:pt x="f23" y="f20"/>
                  </a:cubicBezTo>
                  <a:cubicBezTo>
                    <a:pt x="f19" y="f20"/>
                    <a:pt x="f19" y="f20"/>
                    <a:pt x="f18" y="f22"/>
                  </a:cubicBezTo>
                  <a:cubicBezTo>
                    <a:pt x="f16" y="f22"/>
                    <a:pt x="f16" y="f5"/>
                    <a:pt x="f26" y="f5"/>
                  </a:cubicBezTo>
                  <a:cubicBezTo>
                    <a:pt x="f11" y="f5"/>
                    <a:pt x="f10" y="f5"/>
                    <a:pt x="f9" y="f5"/>
                  </a:cubicBezTo>
                  <a:cubicBezTo>
                    <a:pt x="f27" y="f5"/>
                    <a:pt x="f28" y="f22"/>
                    <a:pt x="f28" y="f22"/>
                  </a:cubicBezTo>
                  <a:cubicBezTo>
                    <a:pt x="f28" y="f20"/>
                    <a:pt x="f28" y="f20"/>
                    <a:pt x="f28" y="f20"/>
                  </a:cubicBezTo>
                  <a:cubicBezTo>
                    <a:pt x="f28" y="f20"/>
                    <a:pt x="f9" y="f5"/>
                    <a:pt x="f27" y="f22"/>
                  </a:cubicBezTo>
                  <a:cubicBezTo>
                    <a:pt x="f27" y="f22"/>
                    <a:pt x="f27" y="f20"/>
                    <a:pt x="f27" y="f20"/>
                  </a:cubicBezTo>
                  <a:cubicBezTo>
                    <a:pt x="f28" y="f15"/>
                    <a:pt x="f28" y="f15"/>
                    <a:pt x="f29" y="f15"/>
                  </a:cubicBezTo>
                  <a:cubicBezTo>
                    <a:pt x="f29" y="f20"/>
                    <a:pt x="f30" y="f20"/>
                    <a:pt x="f30" y="f22"/>
                  </a:cubicBezTo>
                  <a:cubicBezTo>
                    <a:pt x="f30" y="f22"/>
                    <a:pt x="f30" y="f22"/>
                    <a:pt x="f30" y="f20"/>
                  </a:cubicBezTo>
                  <a:cubicBezTo>
                    <a:pt x="f30" y="f20"/>
                    <a:pt x="f29" y="f15"/>
                    <a:pt x="f29" y="f15"/>
                  </a:cubicBezTo>
                  <a:cubicBezTo>
                    <a:pt x="f29" y="f15"/>
                    <a:pt x="f30" y="f20"/>
                    <a:pt x="f30" y="f15"/>
                  </a:cubicBezTo>
                  <a:cubicBezTo>
                    <a:pt x="f30" y="f15"/>
                    <a:pt x="f30" y="f20"/>
                    <a:pt x="f30" y="f20"/>
                  </a:cubicBezTo>
                  <a:cubicBezTo>
                    <a:pt x="f31" y="f20"/>
                    <a:pt x="f31" y="f15"/>
                    <a:pt x="f32" y="f20"/>
                  </a:cubicBezTo>
                  <a:cubicBezTo>
                    <a:pt x="f33" y="f22"/>
                    <a:pt x="f34" y="f15"/>
                    <a:pt x="f35" y="f20"/>
                  </a:cubicBezTo>
                  <a:cubicBezTo>
                    <a:pt x="f36" y="f22"/>
                    <a:pt x="f35" y="f20"/>
                    <a:pt x="f36" y="f20"/>
                  </a:cubicBezTo>
                  <a:cubicBezTo>
                    <a:pt x="f37" y="f20"/>
                    <a:pt x="f38" y="f15"/>
                    <a:pt x="f38" y="f12"/>
                  </a:cubicBezTo>
                  <a:cubicBezTo>
                    <a:pt x="f39" y="f8"/>
                    <a:pt x="f38" y="f8"/>
                    <a:pt x="f39" y="f25"/>
                  </a:cubicBezTo>
                  <a:cubicBezTo>
                    <a:pt x="f40" y="f24"/>
                    <a:pt x="f41" y="f23"/>
                    <a:pt x="f39" y="f21"/>
                  </a:cubicBezTo>
                  <a:cubicBezTo>
                    <a:pt x="f37" y="f19"/>
                    <a:pt x="f39" y="f17"/>
                    <a:pt x="f39" y="f26"/>
                  </a:cubicBezTo>
                  <a:cubicBezTo>
                    <a:pt x="f40" y="f10"/>
                    <a:pt x="f6" y="f10"/>
                    <a:pt x="f6" y="f9"/>
                  </a:cubicBezTo>
                  <a:cubicBezTo>
                    <a:pt x="f6" y="f27"/>
                    <a:pt x="f41" y="f10"/>
                    <a:pt x="f41" y="f27"/>
                  </a:cubicBezTo>
                  <a:cubicBezTo>
                    <a:pt x="f6" y="f28"/>
                    <a:pt x="f41" y="f27"/>
                    <a:pt x="f42" y="f29"/>
                  </a:cubicBezTo>
                  <a:cubicBezTo>
                    <a:pt x="f39" y="f43"/>
                    <a:pt x="f39" y="f30"/>
                    <a:pt x="f39" y="f43"/>
                  </a:cubicBezTo>
                  <a:cubicBezTo>
                    <a:pt x="f39" y="f7"/>
                    <a:pt x="f38" y="f44"/>
                    <a:pt x="f38" y="f44"/>
                  </a:cubicBezTo>
                  <a:cubicBezTo>
                    <a:pt x="f35" y="f7"/>
                    <a:pt x="f34" y="f45"/>
                    <a:pt x="f46" y="f45"/>
                  </a:cubicBezTo>
                  <a:cubicBezTo>
                    <a:pt x="f32" y="f43"/>
                    <a:pt x="f46" y="f44"/>
                    <a:pt x="f32" y="f44"/>
                  </a:cubicBezTo>
                  <a:cubicBezTo>
                    <a:pt x="f47" y="f44"/>
                    <a:pt x="f47" y="f43"/>
                    <a:pt x="f31" y="f43"/>
                  </a:cubicBezTo>
                  <a:cubicBezTo>
                    <a:pt x="f7" y="f43"/>
                    <a:pt x="f31" y="f44"/>
                    <a:pt x="f44" y="f43"/>
                  </a:cubicBezTo>
                  <a:cubicBezTo>
                    <a:pt x="f30" y="f30"/>
                    <a:pt x="f44" y="f7"/>
                    <a:pt x="f29" y="f45"/>
                  </a:cubicBezTo>
                  <a:cubicBezTo>
                    <a:pt x="f9" y="f29"/>
                    <a:pt x="f11" y="f30"/>
                    <a:pt x="f13" y="f28"/>
                  </a:cubicBezTo>
                  <a:cubicBezTo>
                    <a:pt x="f13" y="f27"/>
                    <a:pt x="f13" y="f27"/>
                    <a:pt x="f26" y="f27"/>
                  </a:cubicBezTo>
                  <a:cubicBezTo>
                    <a:pt x="f14" y="f28"/>
                    <a:pt x="f16" y="f9"/>
                    <a:pt x="f16" y="f27"/>
                  </a:cubicBezTo>
                  <a:cubicBezTo>
                    <a:pt x="f14" y="f29"/>
                    <a:pt x="f16" y="f27"/>
                    <a:pt x="f16" y="f29"/>
                  </a:cubicBezTo>
                  <a:cubicBezTo>
                    <a:pt x="f18" y="f29"/>
                    <a:pt x="f18" y="f27"/>
                    <a:pt x="f19" y="f27"/>
                  </a:cubicBezTo>
                  <a:cubicBezTo>
                    <a:pt x="f12" y="f27"/>
                    <a:pt x="f25" y="f1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20" name="Freeform 226">
              <a:extLst>
                <a:ext uri="{FF2B5EF4-FFF2-40B4-BE49-F238E27FC236}">
                  <a16:creationId xmlns:a16="http://schemas.microsoft.com/office/drawing/2014/main" id="{BC513961-008C-54EF-FEFE-2099F4AEB81E}"/>
                </a:ext>
              </a:extLst>
            </p:cNvPr>
            <p:cNvSpPr/>
            <p:nvPr/>
          </p:nvSpPr>
          <p:spPr>
            <a:xfrm>
              <a:off x="7215137" y="2896810"/>
              <a:ext cx="58741" cy="31162"/>
            </a:xfrm>
            <a:custGeom>
              <a:avLst/>
              <a:gdLst>
                <a:gd name="f0" fmla="val 10800000"/>
                <a:gd name="f1" fmla="val 5400000"/>
                <a:gd name="f2" fmla="val 180"/>
                <a:gd name="f3" fmla="val w"/>
                <a:gd name="f4" fmla="val h"/>
                <a:gd name="f5" fmla="val 0"/>
                <a:gd name="f6" fmla="val 11"/>
                <a:gd name="f7" fmla="val 6"/>
                <a:gd name="f8" fmla="val 5"/>
                <a:gd name="f9" fmla="val 1"/>
                <a:gd name="f10" fmla="val 4"/>
                <a:gd name="f11" fmla="val 2"/>
                <a:gd name="f12" fmla="val 3"/>
                <a:gd name="f13" fmla="val 7"/>
                <a:gd name="f14" fmla="val 8"/>
                <a:gd name="f15" fmla="val 9"/>
                <a:gd name="f16" fmla="val 10"/>
                <a:gd name="f17" fmla="+- 0 0 -90"/>
                <a:gd name="f18" fmla="*/ f3 1 11"/>
                <a:gd name="f19" fmla="*/ f4 1 6"/>
                <a:gd name="f20" fmla="+- f7 0 f5"/>
                <a:gd name="f21" fmla="+- f6 0 f5"/>
                <a:gd name="f22" fmla="*/ f17 f0 1"/>
                <a:gd name="f23" fmla="*/ f20 1 6"/>
                <a:gd name="f24" fmla="*/ f21 1 11"/>
                <a:gd name="f25" fmla="*/ f22 1 f2"/>
                <a:gd name="f26" fmla="*/ 0 1 f24"/>
                <a:gd name="f27" fmla="*/ 5 1 f23"/>
                <a:gd name="f28" fmla="*/ 1 1 f24"/>
                <a:gd name="f29" fmla="*/ 4 1 f23"/>
                <a:gd name="f30" fmla="*/ 3 1 f23"/>
                <a:gd name="f31" fmla="*/ 2 1 f24"/>
                <a:gd name="f32" fmla="*/ 4 1 f24"/>
                <a:gd name="f33" fmla="*/ 2 1 f23"/>
                <a:gd name="f34" fmla="*/ 5 1 f24"/>
                <a:gd name="f35" fmla="*/ 7 1 f24"/>
                <a:gd name="f36" fmla="*/ 11 1 f24"/>
                <a:gd name="f37" fmla="*/ f6 1 f24"/>
                <a:gd name="f38" fmla="*/ 0 1 f23"/>
                <a:gd name="f39" fmla="*/ f7 1 f23"/>
                <a:gd name="f40" fmla="+- f25 0 f1"/>
                <a:gd name="f41" fmla="*/ f26 f18 1"/>
                <a:gd name="f42" fmla="*/ f37 f18 1"/>
                <a:gd name="f43" fmla="*/ f39 f19 1"/>
                <a:gd name="f44" fmla="*/ f38 f19 1"/>
                <a:gd name="f45" fmla="*/ f27 f19 1"/>
                <a:gd name="f46" fmla="*/ f28 f18 1"/>
                <a:gd name="f47" fmla="*/ f29 f19 1"/>
                <a:gd name="f48" fmla="*/ f30 f19 1"/>
                <a:gd name="f49" fmla="*/ f31 f18 1"/>
                <a:gd name="f50" fmla="*/ f32 f18 1"/>
                <a:gd name="f51" fmla="*/ f33 f19 1"/>
                <a:gd name="f52" fmla="*/ f34 f18 1"/>
                <a:gd name="f53" fmla="*/ f35 f18 1"/>
                <a:gd name="f54" fmla="*/ f36 f18 1"/>
              </a:gdLst>
              <a:ahLst/>
              <a:cxnLst>
                <a:cxn ang="3cd4">
                  <a:pos x="hc" y="t"/>
                </a:cxn>
                <a:cxn ang="0">
                  <a:pos x="r" y="vc"/>
                </a:cxn>
                <a:cxn ang="cd4">
                  <a:pos x="hc" y="b"/>
                </a:cxn>
                <a:cxn ang="cd2">
                  <a:pos x="l" y="vc"/>
                </a:cxn>
                <a:cxn ang="f40">
                  <a:pos x="f41" y="f45"/>
                </a:cxn>
                <a:cxn ang="f40">
                  <a:pos x="f46" y="f47"/>
                </a:cxn>
                <a:cxn ang="f40">
                  <a:pos x="f41" y="f47"/>
                </a:cxn>
                <a:cxn ang="f40">
                  <a:pos x="f41" y="f47"/>
                </a:cxn>
                <a:cxn ang="f40">
                  <a:pos x="f46" y="f48"/>
                </a:cxn>
                <a:cxn ang="f40">
                  <a:pos x="f49" y="f48"/>
                </a:cxn>
                <a:cxn ang="f40">
                  <a:pos x="f50" y="f51"/>
                </a:cxn>
                <a:cxn ang="f40">
                  <a:pos x="f52" y="f51"/>
                </a:cxn>
                <a:cxn ang="f40">
                  <a:pos x="f53" y="f48"/>
                </a:cxn>
                <a:cxn ang="f40">
                  <a:pos x="f54" y="f51"/>
                </a:cxn>
                <a:cxn ang="f40">
                  <a:pos x="f54" y="f45"/>
                </a:cxn>
                <a:cxn ang="f40">
                  <a:pos x="f53" y="f45"/>
                </a:cxn>
                <a:cxn ang="f40">
                  <a:pos x="f41" y="f45"/>
                </a:cxn>
              </a:cxnLst>
              <a:rect l="f41" t="f44" r="f42" b="f43"/>
              <a:pathLst>
                <a:path w="11" h="6">
                  <a:moveTo>
                    <a:pt x="f5" y="f8"/>
                  </a:moveTo>
                  <a:cubicBezTo>
                    <a:pt x="f9" y="f10"/>
                    <a:pt x="f9" y="f8"/>
                    <a:pt x="f9" y="f10"/>
                  </a:cubicBezTo>
                  <a:cubicBezTo>
                    <a:pt x="f11" y="f10"/>
                    <a:pt x="f5" y="f10"/>
                    <a:pt x="f5" y="f10"/>
                  </a:cubicBezTo>
                  <a:cubicBezTo>
                    <a:pt x="f5" y="f10"/>
                    <a:pt x="f5" y="f10"/>
                    <a:pt x="f5" y="f10"/>
                  </a:cubicBezTo>
                  <a:cubicBezTo>
                    <a:pt x="f5" y="f12"/>
                    <a:pt x="f5" y="f12"/>
                    <a:pt x="f9" y="f12"/>
                  </a:cubicBezTo>
                  <a:cubicBezTo>
                    <a:pt x="f9" y="f12"/>
                    <a:pt x="f9" y="f12"/>
                    <a:pt x="f11" y="f12"/>
                  </a:cubicBezTo>
                  <a:cubicBezTo>
                    <a:pt x="f11" y="f12"/>
                    <a:pt x="f10" y="f11"/>
                    <a:pt x="f10" y="f11"/>
                  </a:cubicBezTo>
                  <a:cubicBezTo>
                    <a:pt x="f8" y="f5"/>
                    <a:pt x="f12" y="f8"/>
                    <a:pt x="f8" y="f11"/>
                  </a:cubicBezTo>
                  <a:cubicBezTo>
                    <a:pt x="f8" y="f11"/>
                    <a:pt x="f7" y="f12"/>
                    <a:pt x="f13" y="f12"/>
                  </a:cubicBezTo>
                  <a:cubicBezTo>
                    <a:pt x="f14" y="f12"/>
                    <a:pt x="f15" y="f11"/>
                    <a:pt x="f6" y="f11"/>
                  </a:cubicBezTo>
                  <a:cubicBezTo>
                    <a:pt x="f6" y="f12"/>
                    <a:pt x="f6" y="f12"/>
                    <a:pt x="f6" y="f8"/>
                  </a:cubicBezTo>
                  <a:cubicBezTo>
                    <a:pt x="f16" y="f7"/>
                    <a:pt x="f15" y="f10"/>
                    <a:pt x="f13" y="f8"/>
                  </a:cubicBezTo>
                  <a:cubicBezTo>
                    <a:pt x="f8" y="f7"/>
                    <a:pt x="f8"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21" name="Freeform 227">
              <a:extLst>
                <a:ext uri="{FF2B5EF4-FFF2-40B4-BE49-F238E27FC236}">
                  <a16:creationId xmlns:a16="http://schemas.microsoft.com/office/drawing/2014/main" id="{B95FDF6E-0B5C-CEC7-AE07-FE1E34C380C2}"/>
                </a:ext>
              </a:extLst>
            </p:cNvPr>
            <p:cNvSpPr/>
            <p:nvPr/>
          </p:nvSpPr>
          <p:spPr>
            <a:xfrm>
              <a:off x="7237722" y="2838635"/>
              <a:ext cx="149120" cy="54013"/>
            </a:xfrm>
            <a:custGeom>
              <a:avLst/>
              <a:gdLst>
                <a:gd name="f0" fmla="val 10800000"/>
                <a:gd name="f1" fmla="val 5400000"/>
                <a:gd name="f2" fmla="val 180"/>
                <a:gd name="f3" fmla="val w"/>
                <a:gd name="f4" fmla="val h"/>
                <a:gd name="f5" fmla="val 0"/>
                <a:gd name="f6" fmla="val 28"/>
                <a:gd name="f7" fmla="val 11"/>
                <a:gd name="f8" fmla="val 1"/>
                <a:gd name="f9" fmla="val 9"/>
                <a:gd name="f10" fmla="val 8"/>
                <a:gd name="f11" fmla="val 7"/>
                <a:gd name="f12" fmla="val 2"/>
                <a:gd name="f13" fmla="val 6"/>
                <a:gd name="f14" fmla="val 4"/>
                <a:gd name="f15" fmla="val 3"/>
                <a:gd name="f16" fmla="val 5"/>
                <a:gd name="f17" fmla="val 10"/>
                <a:gd name="f18" fmla="val 12"/>
                <a:gd name="f19" fmla="val 13"/>
                <a:gd name="f20" fmla="val 15"/>
                <a:gd name="f21" fmla="val 17"/>
                <a:gd name="f22" fmla="val 18"/>
                <a:gd name="f23" fmla="val 21"/>
                <a:gd name="f24" fmla="val 22"/>
                <a:gd name="f25" fmla="val 23"/>
                <a:gd name="f26" fmla="val 24"/>
                <a:gd name="f27" fmla="val 26"/>
                <a:gd name="f28" fmla="val 25"/>
                <a:gd name="f29" fmla="+- 0 0 -90"/>
                <a:gd name="f30" fmla="*/ f3 1 28"/>
                <a:gd name="f31" fmla="*/ f4 1 11"/>
                <a:gd name="f32" fmla="+- f7 0 f5"/>
                <a:gd name="f33" fmla="+- f6 0 f5"/>
                <a:gd name="f34" fmla="*/ f29 f0 1"/>
                <a:gd name="f35" fmla="*/ f33 1 28"/>
                <a:gd name="f36" fmla="*/ f32 1 11"/>
                <a:gd name="f37" fmla="*/ f34 1 f2"/>
                <a:gd name="f38" fmla="*/ 1 1 f35"/>
                <a:gd name="f39" fmla="*/ 11 1 f36"/>
                <a:gd name="f40" fmla="*/ 7 1 f36"/>
                <a:gd name="f41" fmla="*/ 4 1 f36"/>
                <a:gd name="f42" fmla="*/ 4 1 f35"/>
                <a:gd name="f43" fmla="*/ 2 1 f36"/>
                <a:gd name="f44" fmla="*/ 6 1 f35"/>
                <a:gd name="f45" fmla="*/ 7 1 f35"/>
                <a:gd name="f46" fmla="*/ 3 1 f36"/>
                <a:gd name="f47" fmla="*/ 9 1 f35"/>
                <a:gd name="f48" fmla="*/ 5 1 f36"/>
                <a:gd name="f49" fmla="*/ 11 1 f35"/>
                <a:gd name="f50" fmla="*/ 6 1 f36"/>
                <a:gd name="f51" fmla="*/ 13 1 f35"/>
                <a:gd name="f52" fmla="*/ 12 1 f35"/>
                <a:gd name="f53" fmla="*/ 1 1 f36"/>
                <a:gd name="f54" fmla="*/ 15 1 f35"/>
                <a:gd name="f55" fmla="*/ 0 1 f36"/>
                <a:gd name="f56" fmla="*/ 18 1 f35"/>
                <a:gd name="f57" fmla="*/ 21 1 f35"/>
                <a:gd name="f58" fmla="*/ 24 1 f35"/>
                <a:gd name="f59" fmla="*/ 25 1 f35"/>
                <a:gd name="f60" fmla="*/ 26 1 f35"/>
                <a:gd name="f61" fmla="*/ 9 1 f36"/>
                <a:gd name="f62" fmla="*/ 22 1 f35"/>
                <a:gd name="f63" fmla="*/ 8 1 f36"/>
                <a:gd name="f64" fmla="*/ 0 1 f35"/>
                <a:gd name="f65" fmla="*/ f6 1 f35"/>
                <a:gd name="f66" fmla="*/ f7 1 f36"/>
                <a:gd name="f67" fmla="+- f37 0 f1"/>
                <a:gd name="f68" fmla="*/ f64 f30 1"/>
                <a:gd name="f69" fmla="*/ f65 f30 1"/>
                <a:gd name="f70" fmla="*/ f66 f31 1"/>
                <a:gd name="f71" fmla="*/ f55 f31 1"/>
                <a:gd name="f72" fmla="*/ f38 f30 1"/>
                <a:gd name="f73" fmla="*/ f39 f31 1"/>
                <a:gd name="f74" fmla="*/ f40 f31 1"/>
                <a:gd name="f75" fmla="*/ f41 f31 1"/>
                <a:gd name="f76" fmla="*/ f42 f30 1"/>
                <a:gd name="f77" fmla="*/ f43 f31 1"/>
                <a:gd name="f78" fmla="*/ f44 f30 1"/>
                <a:gd name="f79" fmla="*/ f45 f30 1"/>
                <a:gd name="f80" fmla="*/ f46 f31 1"/>
                <a:gd name="f81" fmla="*/ f47 f30 1"/>
                <a:gd name="f82" fmla="*/ f48 f31 1"/>
                <a:gd name="f83" fmla="*/ f49 f30 1"/>
                <a:gd name="f84" fmla="*/ f50 f31 1"/>
                <a:gd name="f85" fmla="*/ f51 f30 1"/>
                <a:gd name="f86" fmla="*/ f52 f30 1"/>
                <a:gd name="f87" fmla="*/ f53 f31 1"/>
                <a:gd name="f88" fmla="*/ f54 f30 1"/>
                <a:gd name="f89" fmla="*/ f56 f30 1"/>
                <a:gd name="f90" fmla="*/ f57 f30 1"/>
                <a:gd name="f91" fmla="*/ f58 f30 1"/>
                <a:gd name="f92" fmla="*/ f59 f30 1"/>
                <a:gd name="f93" fmla="*/ f60 f30 1"/>
                <a:gd name="f94" fmla="*/ f61 f31 1"/>
                <a:gd name="f95" fmla="*/ f62 f30 1"/>
                <a:gd name="f96" fmla="*/ f63 f31 1"/>
              </a:gdLst>
              <a:ahLst/>
              <a:cxnLst>
                <a:cxn ang="3cd4">
                  <a:pos x="hc" y="t"/>
                </a:cxn>
                <a:cxn ang="0">
                  <a:pos x="r" y="vc"/>
                </a:cxn>
                <a:cxn ang="cd4">
                  <a:pos x="hc" y="b"/>
                </a:cxn>
                <a:cxn ang="cd2">
                  <a:pos x="l" y="vc"/>
                </a:cxn>
                <a:cxn ang="f67">
                  <a:pos x="f72" y="f73"/>
                </a:cxn>
                <a:cxn ang="f67">
                  <a:pos x="f72" y="f74"/>
                </a:cxn>
                <a:cxn ang="f67">
                  <a:pos x="f72" y="f75"/>
                </a:cxn>
                <a:cxn ang="f67">
                  <a:pos x="f76" y="f77"/>
                </a:cxn>
                <a:cxn ang="f67">
                  <a:pos x="f78" y="f77"/>
                </a:cxn>
                <a:cxn ang="f67">
                  <a:pos x="f79" y="f80"/>
                </a:cxn>
                <a:cxn ang="f67">
                  <a:pos x="f81" y="f82"/>
                </a:cxn>
                <a:cxn ang="f67">
                  <a:pos x="f83" y="f84"/>
                </a:cxn>
                <a:cxn ang="f67">
                  <a:pos x="f85" y="f75"/>
                </a:cxn>
                <a:cxn ang="f67">
                  <a:pos x="f86" y="f87"/>
                </a:cxn>
                <a:cxn ang="f67">
                  <a:pos x="f88" y="f71"/>
                </a:cxn>
                <a:cxn ang="f67">
                  <a:pos x="f89" y="f87"/>
                </a:cxn>
                <a:cxn ang="f67">
                  <a:pos x="f90" y="f77"/>
                </a:cxn>
                <a:cxn ang="f67">
                  <a:pos x="f91" y="f71"/>
                </a:cxn>
                <a:cxn ang="f67">
                  <a:pos x="f92" y="f77"/>
                </a:cxn>
                <a:cxn ang="f67">
                  <a:pos x="f93" y="f84"/>
                </a:cxn>
                <a:cxn ang="f67">
                  <a:pos x="f92" y="f94"/>
                </a:cxn>
                <a:cxn ang="f67">
                  <a:pos x="f95" y="f73"/>
                </a:cxn>
                <a:cxn ang="f67">
                  <a:pos x="f85" y="f94"/>
                </a:cxn>
                <a:cxn ang="f67">
                  <a:pos x="f81" y="f96"/>
                </a:cxn>
                <a:cxn ang="f67">
                  <a:pos x="f72" y="f73"/>
                </a:cxn>
              </a:cxnLst>
              <a:rect l="f68" t="f71" r="f69" b="f70"/>
              <a:pathLst>
                <a:path w="28" h="11">
                  <a:moveTo>
                    <a:pt x="f8" y="f7"/>
                  </a:moveTo>
                  <a:cubicBezTo>
                    <a:pt x="f8" y="f9"/>
                    <a:pt x="f5" y="f10"/>
                    <a:pt x="f8" y="f11"/>
                  </a:cubicBezTo>
                  <a:cubicBezTo>
                    <a:pt x="f12" y="f13"/>
                    <a:pt x="f5" y="f13"/>
                    <a:pt x="f8" y="f14"/>
                  </a:cubicBezTo>
                  <a:cubicBezTo>
                    <a:pt x="f15" y="f12"/>
                    <a:pt x="f12" y="f14"/>
                    <a:pt x="f14" y="f12"/>
                  </a:cubicBezTo>
                  <a:cubicBezTo>
                    <a:pt x="f16" y="f8"/>
                    <a:pt x="f16" y="f12"/>
                    <a:pt x="f13" y="f12"/>
                  </a:cubicBezTo>
                  <a:cubicBezTo>
                    <a:pt x="f13" y="f12"/>
                    <a:pt x="f13" y="f15"/>
                    <a:pt x="f11" y="f15"/>
                  </a:cubicBezTo>
                  <a:cubicBezTo>
                    <a:pt x="f10" y="f15"/>
                    <a:pt x="f10" y="f16"/>
                    <a:pt x="f9" y="f16"/>
                  </a:cubicBezTo>
                  <a:cubicBezTo>
                    <a:pt x="f17" y="f16"/>
                    <a:pt x="f17" y="f13"/>
                    <a:pt x="f7" y="f13"/>
                  </a:cubicBezTo>
                  <a:cubicBezTo>
                    <a:pt x="f7" y="f16"/>
                    <a:pt x="f18" y="f13"/>
                    <a:pt x="f19" y="f14"/>
                  </a:cubicBezTo>
                  <a:cubicBezTo>
                    <a:pt x="f19" y="f15"/>
                    <a:pt x="f18" y="f12"/>
                    <a:pt x="f18" y="f8"/>
                  </a:cubicBezTo>
                  <a:cubicBezTo>
                    <a:pt x="f19" y="f5"/>
                    <a:pt x="f19" y="f5"/>
                    <a:pt x="f20" y="f5"/>
                  </a:cubicBezTo>
                  <a:cubicBezTo>
                    <a:pt x="f21" y="f5"/>
                    <a:pt x="f22" y="f5"/>
                    <a:pt x="f22" y="f8"/>
                  </a:cubicBezTo>
                  <a:cubicBezTo>
                    <a:pt x="f21" y="f8"/>
                    <a:pt x="f23" y="f8"/>
                    <a:pt x="f23" y="f12"/>
                  </a:cubicBezTo>
                  <a:cubicBezTo>
                    <a:pt x="f24" y="f8"/>
                    <a:pt x="f25" y="f8"/>
                    <a:pt x="f26" y="f5"/>
                  </a:cubicBezTo>
                  <a:cubicBezTo>
                    <a:pt x="f25" y="f12"/>
                    <a:pt x="f27" y="f8"/>
                    <a:pt x="f28" y="f12"/>
                  </a:cubicBezTo>
                  <a:cubicBezTo>
                    <a:pt x="f25" y="f16"/>
                    <a:pt x="f28" y="f12"/>
                    <a:pt x="f27" y="f13"/>
                  </a:cubicBezTo>
                  <a:cubicBezTo>
                    <a:pt x="f26" y="f13"/>
                    <a:pt x="f6" y="f9"/>
                    <a:pt x="f28" y="f9"/>
                  </a:cubicBezTo>
                  <a:cubicBezTo>
                    <a:pt x="f24" y="f9"/>
                    <a:pt x="f26" y="f7"/>
                    <a:pt x="f24" y="f7"/>
                  </a:cubicBezTo>
                  <a:cubicBezTo>
                    <a:pt x="f19" y="f17"/>
                    <a:pt x="f20" y="f10"/>
                    <a:pt x="f19" y="f9"/>
                  </a:cubicBezTo>
                  <a:cubicBezTo>
                    <a:pt x="f18" y="f17"/>
                    <a:pt x="f7" y="f10"/>
                    <a:pt x="f9" y="f10"/>
                  </a:cubicBezTo>
                  <a:cubicBezTo>
                    <a:pt x="f11" y="f10"/>
                    <a:pt x="f14" y="f13"/>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22" name="Freeform 228">
              <a:extLst>
                <a:ext uri="{FF2B5EF4-FFF2-40B4-BE49-F238E27FC236}">
                  <a16:creationId xmlns:a16="http://schemas.microsoft.com/office/drawing/2014/main" id="{B4033DA4-05B2-E740-1D8F-20C798CB8BFF}"/>
                </a:ext>
              </a:extLst>
            </p:cNvPr>
            <p:cNvSpPr/>
            <p:nvPr/>
          </p:nvSpPr>
          <p:spPr>
            <a:xfrm>
              <a:off x="7273878" y="2803321"/>
              <a:ext cx="101672" cy="45701"/>
            </a:xfrm>
            <a:custGeom>
              <a:avLst/>
              <a:gdLst>
                <a:gd name="f0" fmla="val 10800000"/>
                <a:gd name="f1" fmla="val 5400000"/>
                <a:gd name="f2" fmla="val 180"/>
                <a:gd name="f3" fmla="val w"/>
                <a:gd name="f4" fmla="val h"/>
                <a:gd name="f5" fmla="val 0"/>
                <a:gd name="f6" fmla="val 19"/>
                <a:gd name="f7" fmla="val 9"/>
                <a:gd name="f8" fmla="val 5"/>
                <a:gd name="f9" fmla="val 8"/>
                <a:gd name="f10" fmla="val 7"/>
                <a:gd name="f11" fmla="val 4"/>
                <a:gd name="f12" fmla="val 6"/>
                <a:gd name="f13" fmla="val 3"/>
                <a:gd name="f14" fmla="val 2"/>
                <a:gd name="f15" fmla="val 1"/>
                <a:gd name="f16" fmla="val 10"/>
                <a:gd name="f17" fmla="val 11"/>
                <a:gd name="f18" fmla="val 13"/>
                <a:gd name="f19" fmla="val 15"/>
                <a:gd name="f20" fmla="val 16"/>
                <a:gd name="f21" fmla="val 17"/>
                <a:gd name="f22" fmla="val 14"/>
                <a:gd name="f23" fmla="+- 0 0 -90"/>
                <a:gd name="f24" fmla="*/ f3 1 19"/>
                <a:gd name="f25" fmla="*/ f4 1 9"/>
                <a:gd name="f26" fmla="+- f7 0 f5"/>
                <a:gd name="f27" fmla="+- f6 0 f5"/>
                <a:gd name="f28" fmla="*/ f23 f0 1"/>
                <a:gd name="f29" fmla="*/ f27 1 19"/>
                <a:gd name="f30" fmla="*/ f26 1 9"/>
                <a:gd name="f31" fmla="*/ f28 1 f2"/>
                <a:gd name="f32" fmla="*/ 5 1 f29"/>
                <a:gd name="f33" fmla="*/ 8 1 f30"/>
                <a:gd name="f34" fmla="*/ 4 1 f29"/>
                <a:gd name="f35" fmla="*/ 7 1 f30"/>
                <a:gd name="f36" fmla="*/ 3 1 f29"/>
                <a:gd name="f37" fmla="*/ 2 1 f29"/>
                <a:gd name="f38" fmla="*/ 5 1 f30"/>
                <a:gd name="f39" fmla="*/ 1 1 f29"/>
                <a:gd name="f40" fmla="*/ 3 1 f30"/>
                <a:gd name="f41" fmla="*/ 2 1 f30"/>
                <a:gd name="f42" fmla="*/ 1 1 f30"/>
                <a:gd name="f43" fmla="*/ 7 1 f29"/>
                <a:gd name="f44" fmla="*/ 9 1 f29"/>
                <a:gd name="f45" fmla="*/ 11 1 f29"/>
                <a:gd name="f46" fmla="*/ 15 1 f29"/>
                <a:gd name="f47" fmla="*/ 17 1 f29"/>
                <a:gd name="f48" fmla="*/ 14 1 f29"/>
                <a:gd name="f49" fmla="*/ 9 1 f30"/>
                <a:gd name="f50" fmla="*/ 8 1 f29"/>
                <a:gd name="f51" fmla="*/ 0 1 f29"/>
                <a:gd name="f52" fmla="*/ f6 1 f29"/>
                <a:gd name="f53" fmla="*/ 0 1 f30"/>
                <a:gd name="f54" fmla="*/ f7 1 f30"/>
                <a:gd name="f55" fmla="+- f31 0 f1"/>
                <a:gd name="f56" fmla="*/ f51 f24 1"/>
                <a:gd name="f57" fmla="*/ f52 f24 1"/>
                <a:gd name="f58" fmla="*/ f54 f25 1"/>
                <a:gd name="f59" fmla="*/ f53 f25 1"/>
                <a:gd name="f60" fmla="*/ f32 f24 1"/>
                <a:gd name="f61" fmla="*/ f33 f25 1"/>
                <a:gd name="f62" fmla="*/ f34 f24 1"/>
                <a:gd name="f63" fmla="*/ f35 f25 1"/>
                <a:gd name="f64" fmla="*/ f36 f24 1"/>
                <a:gd name="f65" fmla="*/ f37 f24 1"/>
                <a:gd name="f66" fmla="*/ f38 f25 1"/>
                <a:gd name="f67" fmla="*/ f39 f24 1"/>
                <a:gd name="f68" fmla="*/ f40 f25 1"/>
                <a:gd name="f69" fmla="*/ f41 f25 1"/>
                <a:gd name="f70" fmla="*/ f42 f25 1"/>
                <a:gd name="f71" fmla="*/ f43 f24 1"/>
                <a:gd name="f72" fmla="*/ f44 f24 1"/>
                <a:gd name="f73" fmla="*/ f45 f24 1"/>
                <a:gd name="f74" fmla="*/ f46 f24 1"/>
                <a:gd name="f75" fmla="*/ f47 f24 1"/>
                <a:gd name="f76" fmla="*/ f48 f24 1"/>
                <a:gd name="f77" fmla="*/ f49 f25 1"/>
                <a:gd name="f78" fmla="*/ f50 f24 1"/>
              </a:gdLst>
              <a:ahLst/>
              <a:cxnLst>
                <a:cxn ang="3cd4">
                  <a:pos x="hc" y="t"/>
                </a:cxn>
                <a:cxn ang="0">
                  <a:pos x="r" y="vc"/>
                </a:cxn>
                <a:cxn ang="cd4">
                  <a:pos x="hc" y="b"/>
                </a:cxn>
                <a:cxn ang="cd2">
                  <a:pos x="l" y="vc"/>
                </a:cxn>
                <a:cxn ang="f55">
                  <a:pos x="f60" y="f61"/>
                </a:cxn>
                <a:cxn ang="f55">
                  <a:pos x="f62" y="f63"/>
                </a:cxn>
                <a:cxn ang="f55">
                  <a:pos x="f64" y="f63"/>
                </a:cxn>
                <a:cxn ang="f55">
                  <a:pos x="f65" y="f66"/>
                </a:cxn>
                <a:cxn ang="f55">
                  <a:pos x="f64" y="f66"/>
                </a:cxn>
                <a:cxn ang="f55">
                  <a:pos x="f67" y="f68"/>
                </a:cxn>
                <a:cxn ang="f55">
                  <a:pos x="f65" y="f69"/>
                </a:cxn>
                <a:cxn ang="f55">
                  <a:pos x="f62" y="f70"/>
                </a:cxn>
                <a:cxn ang="f55">
                  <a:pos x="f60" y="f70"/>
                </a:cxn>
                <a:cxn ang="f55">
                  <a:pos x="f71" y="f70"/>
                </a:cxn>
                <a:cxn ang="f55">
                  <a:pos x="f72" y="f70"/>
                </a:cxn>
                <a:cxn ang="f55">
                  <a:pos x="f73" y="f69"/>
                </a:cxn>
                <a:cxn ang="f55">
                  <a:pos x="f74" y="f69"/>
                </a:cxn>
                <a:cxn ang="f55">
                  <a:pos x="f75" y="f69"/>
                </a:cxn>
                <a:cxn ang="f55">
                  <a:pos x="f75" y="f63"/>
                </a:cxn>
                <a:cxn ang="f55">
                  <a:pos x="f76" y="f77"/>
                </a:cxn>
                <a:cxn ang="f55">
                  <a:pos x="f73" y="f61"/>
                </a:cxn>
                <a:cxn ang="f55">
                  <a:pos x="f78" y="f63"/>
                </a:cxn>
                <a:cxn ang="f55">
                  <a:pos x="f60" y="f61"/>
                </a:cxn>
              </a:cxnLst>
              <a:rect l="f56" t="f59" r="f57" b="f58"/>
              <a:pathLst>
                <a:path w="19" h="9">
                  <a:moveTo>
                    <a:pt x="f8" y="f9"/>
                  </a:moveTo>
                  <a:cubicBezTo>
                    <a:pt x="f8" y="f10"/>
                    <a:pt x="f11" y="f12"/>
                    <a:pt x="f11" y="f10"/>
                  </a:cubicBezTo>
                  <a:cubicBezTo>
                    <a:pt x="f11" y="f9"/>
                    <a:pt x="f13" y="f9"/>
                    <a:pt x="f13" y="f10"/>
                  </a:cubicBezTo>
                  <a:cubicBezTo>
                    <a:pt x="f13" y="f12"/>
                    <a:pt x="f14" y="f12"/>
                    <a:pt x="f14" y="f8"/>
                  </a:cubicBezTo>
                  <a:cubicBezTo>
                    <a:pt x="f14" y="f8"/>
                    <a:pt x="f13" y="f8"/>
                    <a:pt x="f13" y="f8"/>
                  </a:cubicBezTo>
                  <a:cubicBezTo>
                    <a:pt x="f13" y="f8"/>
                    <a:pt x="f5" y="f11"/>
                    <a:pt x="f15" y="f13"/>
                  </a:cubicBezTo>
                  <a:cubicBezTo>
                    <a:pt x="f14" y="f13"/>
                    <a:pt x="f5" y="f13"/>
                    <a:pt x="f14" y="f14"/>
                  </a:cubicBezTo>
                  <a:cubicBezTo>
                    <a:pt x="f13" y="f14"/>
                    <a:pt x="f13" y="f15"/>
                    <a:pt x="f11" y="f15"/>
                  </a:cubicBezTo>
                  <a:cubicBezTo>
                    <a:pt x="f8" y="f14"/>
                    <a:pt x="f11" y="f15"/>
                    <a:pt x="f8" y="f15"/>
                  </a:cubicBezTo>
                  <a:cubicBezTo>
                    <a:pt x="f12" y="f14"/>
                    <a:pt x="f12" y="f5"/>
                    <a:pt x="f10" y="f15"/>
                  </a:cubicBezTo>
                  <a:cubicBezTo>
                    <a:pt x="f9" y="f15"/>
                    <a:pt x="f9" y="f5"/>
                    <a:pt x="f7" y="f15"/>
                  </a:cubicBezTo>
                  <a:cubicBezTo>
                    <a:pt x="f16" y="f14"/>
                    <a:pt x="f7" y="f5"/>
                    <a:pt x="f17" y="f14"/>
                  </a:cubicBezTo>
                  <a:cubicBezTo>
                    <a:pt x="f18" y="f13"/>
                    <a:pt x="f18" y="f14"/>
                    <a:pt x="f19" y="f14"/>
                  </a:cubicBezTo>
                  <a:cubicBezTo>
                    <a:pt x="f20" y="f13"/>
                    <a:pt x="f21" y="f13"/>
                    <a:pt x="f21" y="f14"/>
                  </a:cubicBezTo>
                  <a:cubicBezTo>
                    <a:pt x="f6" y="f13"/>
                    <a:pt x="f20" y="f15"/>
                    <a:pt x="f21" y="f10"/>
                  </a:cubicBezTo>
                  <a:cubicBezTo>
                    <a:pt x="f20" y="f9"/>
                    <a:pt x="f19" y="f9"/>
                    <a:pt x="f22" y="f7"/>
                  </a:cubicBezTo>
                  <a:cubicBezTo>
                    <a:pt x="f22" y="f9"/>
                    <a:pt x="f16" y="f9"/>
                    <a:pt x="f17" y="f9"/>
                  </a:cubicBezTo>
                  <a:cubicBezTo>
                    <a:pt x="f17" y="f10"/>
                    <a:pt x="f16" y="f10"/>
                    <a:pt x="f9" y="f10"/>
                  </a:cubicBezTo>
                  <a:cubicBezTo>
                    <a:pt x="f12" y="f10"/>
                    <a:pt x="f12" y="f1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23" name="Freeform 229">
              <a:extLst>
                <a:ext uri="{FF2B5EF4-FFF2-40B4-BE49-F238E27FC236}">
                  <a16:creationId xmlns:a16="http://schemas.microsoft.com/office/drawing/2014/main" id="{B0405F27-D2F6-F2F5-A686-FBA4FB22374B}"/>
                </a:ext>
              </a:extLst>
            </p:cNvPr>
            <p:cNvSpPr/>
            <p:nvPr/>
          </p:nvSpPr>
          <p:spPr>
            <a:xfrm>
              <a:off x="7242249" y="2867722"/>
              <a:ext cx="117482" cy="74788"/>
            </a:xfrm>
            <a:custGeom>
              <a:avLst/>
              <a:gdLst>
                <a:gd name="f0" fmla="val 10800000"/>
                <a:gd name="f1" fmla="val 5400000"/>
                <a:gd name="f2" fmla="val 180"/>
                <a:gd name="f3" fmla="val w"/>
                <a:gd name="f4" fmla="val h"/>
                <a:gd name="f5" fmla="val 0"/>
                <a:gd name="f6" fmla="val 22"/>
                <a:gd name="f7" fmla="val 15"/>
                <a:gd name="f8" fmla="val 6"/>
                <a:gd name="f9" fmla="val 11"/>
                <a:gd name="f10" fmla="val 7"/>
                <a:gd name="f11" fmla="val 10"/>
                <a:gd name="f12" fmla="val 8"/>
                <a:gd name="f13" fmla="val 9"/>
                <a:gd name="f14" fmla="val 12"/>
                <a:gd name="f15" fmla="val 13"/>
                <a:gd name="f16" fmla="val 14"/>
                <a:gd name="f17" fmla="val 16"/>
                <a:gd name="f18" fmla="val 17"/>
                <a:gd name="f19" fmla="val 18"/>
                <a:gd name="f20" fmla="val 19"/>
                <a:gd name="f21" fmla="val 20"/>
                <a:gd name="f22" fmla="val 21"/>
                <a:gd name="f23" fmla="val 5"/>
                <a:gd name="f24" fmla="val 4"/>
                <a:gd name="f25" fmla="val 2"/>
                <a:gd name="f26" fmla="val 3"/>
                <a:gd name="f27" fmla="val 1"/>
                <a:gd name="f28" fmla="+- 0 0 -90"/>
                <a:gd name="f29" fmla="*/ f3 1 22"/>
                <a:gd name="f30" fmla="*/ f4 1 15"/>
                <a:gd name="f31" fmla="+- f7 0 f5"/>
                <a:gd name="f32" fmla="+- f6 0 f5"/>
                <a:gd name="f33" fmla="*/ f28 f0 1"/>
                <a:gd name="f34" fmla="*/ f32 1 22"/>
                <a:gd name="f35" fmla="*/ f31 1 15"/>
                <a:gd name="f36" fmla="*/ f33 1 f2"/>
                <a:gd name="f37" fmla="*/ 6 1 f34"/>
                <a:gd name="f38" fmla="*/ 11 1 f35"/>
                <a:gd name="f39" fmla="*/ 7 1 f34"/>
                <a:gd name="f40" fmla="*/ 9 1 f34"/>
                <a:gd name="f41" fmla="*/ 13 1 f35"/>
                <a:gd name="f42" fmla="*/ 14 1 f34"/>
                <a:gd name="f43" fmla="*/ 16 1 f34"/>
                <a:gd name="f44" fmla="*/ 10 1 f35"/>
                <a:gd name="f45" fmla="*/ 18 1 f34"/>
                <a:gd name="f46" fmla="*/ 8 1 f35"/>
                <a:gd name="f47" fmla="*/ 21 1 f34"/>
                <a:gd name="f48" fmla="*/ 7 1 f35"/>
                <a:gd name="f49" fmla="*/ 5 1 f35"/>
                <a:gd name="f50" fmla="*/ 12 1 f34"/>
                <a:gd name="f51" fmla="*/ 3 1 f35"/>
                <a:gd name="f52" fmla="*/ 8 1 f34"/>
                <a:gd name="f53" fmla="*/ 2 1 f35"/>
                <a:gd name="f54" fmla="*/ 0 1 f34"/>
                <a:gd name="f55" fmla="*/ 2 1 f34"/>
                <a:gd name="f56" fmla="*/ 9 1 f35"/>
                <a:gd name="f57" fmla="*/ f6 1 f34"/>
                <a:gd name="f58" fmla="*/ 0 1 f35"/>
                <a:gd name="f59" fmla="*/ f7 1 f35"/>
                <a:gd name="f60" fmla="+- f36 0 f1"/>
                <a:gd name="f61" fmla="*/ f54 f29 1"/>
                <a:gd name="f62" fmla="*/ f57 f29 1"/>
                <a:gd name="f63" fmla="*/ f59 f30 1"/>
                <a:gd name="f64" fmla="*/ f58 f30 1"/>
                <a:gd name="f65" fmla="*/ f37 f29 1"/>
                <a:gd name="f66" fmla="*/ f38 f30 1"/>
                <a:gd name="f67" fmla="*/ f39 f29 1"/>
                <a:gd name="f68" fmla="*/ f40 f29 1"/>
                <a:gd name="f69" fmla="*/ f41 f30 1"/>
                <a:gd name="f70" fmla="*/ f42 f29 1"/>
                <a:gd name="f71" fmla="*/ f43 f29 1"/>
                <a:gd name="f72" fmla="*/ f44 f30 1"/>
                <a:gd name="f73" fmla="*/ f45 f29 1"/>
                <a:gd name="f74" fmla="*/ f46 f30 1"/>
                <a:gd name="f75" fmla="*/ f47 f29 1"/>
                <a:gd name="f76" fmla="*/ f48 f30 1"/>
                <a:gd name="f77" fmla="*/ f49 f30 1"/>
                <a:gd name="f78" fmla="*/ f50 f29 1"/>
                <a:gd name="f79" fmla="*/ f51 f30 1"/>
                <a:gd name="f80" fmla="*/ f52 f29 1"/>
                <a:gd name="f81" fmla="*/ f53 f30 1"/>
                <a:gd name="f82" fmla="*/ f55 f29 1"/>
                <a:gd name="f83" fmla="*/ f56 f30 1"/>
              </a:gdLst>
              <a:ahLst/>
              <a:cxnLst>
                <a:cxn ang="3cd4">
                  <a:pos x="hc" y="t"/>
                </a:cxn>
                <a:cxn ang="0">
                  <a:pos x="r" y="vc"/>
                </a:cxn>
                <a:cxn ang="cd4">
                  <a:pos x="hc" y="b"/>
                </a:cxn>
                <a:cxn ang="cd2">
                  <a:pos x="l" y="vc"/>
                </a:cxn>
                <a:cxn ang="f60">
                  <a:pos x="f65" y="f66"/>
                </a:cxn>
                <a:cxn ang="f60">
                  <a:pos x="f67" y="f66"/>
                </a:cxn>
                <a:cxn ang="f60">
                  <a:pos x="f68" y="f69"/>
                </a:cxn>
                <a:cxn ang="f60">
                  <a:pos x="f70" y="f69"/>
                </a:cxn>
                <a:cxn ang="f60">
                  <a:pos x="f71" y="f69"/>
                </a:cxn>
                <a:cxn ang="f60">
                  <a:pos x="f71" y="f72"/>
                </a:cxn>
                <a:cxn ang="f60">
                  <a:pos x="f73" y="f74"/>
                </a:cxn>
                <a:cxn ang="f60">
                  <a:pos x="f75" y="f76"/>
                </a:cxn>
                <a:cxn ang="f60">
                  <a:pos x="f75" y="f77"/>
                </a:cxn>
                <a:cxn ang="f60">
                  <a:pos x="f78" y="f79"/>
                </a:cxn>
                <a:cxn ang="f60">
                  <a:pos x="f80" y="f81"/>
                </a:cxn>
                <a:cxn ang="f60">
                  <a:pos x="f61" y="f77"/>
                </a:cxn>
                <a:cxn ang="f60">
                  <a:pos x="f61" y="f74"/>
                </a:cxn>
                <a:cxn ang="f60">
                  <a:pos x="f82" y="f83"/>
                </a:cxn>
                <a:cxn ang="f60">
                  <a:pos x="f65" y="f74"/>
                </a:cxn>
                <a:cxn ang="f60">
                  <a:pos x="f65" y="f66"/>
                </a:cxn>
              </a:cxnLst>
              <a:rect l="f61" t="f64" r="f62" b="f63"/>
              <a:pathLst>
                <a:path w="22" h="15">
                  <a:moveTo>
                    <a:pt x="f8" y="f9"/>
                  </a:moveTo>
                  <a:cubicBezTo>
                    <a:pt x="f10" y="f11"/>
                    <a:pt x="f8" y="f9"/>
                    <a:pt x="f10" y="f9"/>
                  </a:cubicBezTo>
                  <a:cubicBezTo>
                    <a:pt x="f12" y="f9"/>
                    <a:pt x="f13" y="f14"/>
                    <a:pt x="f13" y="f15"/>
                  </a:cubicBezTo>
                  <a:cubicBezTo>
                    <a:pt x="f14" y="f14"/>
                    <a:pt x="f14" y="f7"/>
                    <a:pt x="f16" y="f15"/>
                  </a:cubicBezTo>
                  <a:cubicBezTo>
                    <a:pt x="f17" y="f14"/>
                    <a:pt x="f17" y="f15"/>
                    <a:pt x="f17" y="f15"/>
                  </a:cubicBezTo>
                  <a:cubicBezTo>
                    <a:pt x="f18" y="f14"/>
                    <a:pt x="f7" y="f14"/>
                    <a:pt x="f17" y="f11"/>
                  </a:cubicBezTo>
                  <a:cubicBezTo>
                    <a:pt x="f18" y="f12"/>
                    <a:pt x="f18" y="f13"/>
                    <a:pt x="f19" y="f12"/>
                  </a:cubicBezTo>
                  <a:cubicBezTo>
                    <a:pt x="f20" y="f10"/>
                    <a:pt x="f21" y="f13"/>
                    <a:pt x="f22" y="f10"/>
                  </a:cubicBezTo>
                  <a:cubicBezTo>
                    <a:pt x="f6" y="f8"/>
                    <a:pt x="f21" y="f10"/>
                    <a:pt x="f22" y="f23"/>
                  </a:cubicBezTo>
                  <a:cubicBezTo>
                    <a:pt x="f14" y="f24"/>
                    <a:pt x="f16" y="f25"/>
                    <a:pt x="f14" y="f26"/>
                  </a:cubicBezTo>
                  <a:cubicBezTo>
                    <a:pt x="f9" y="f24"/>
                    <a:pt x="f11" y="f25"/>
                    <a:pt x="f12" y="f25"/>
                  </a:cubicBezTo>
                  <a:cubicBezTo>
                    <a:pt x="f8" y="f25"/>
                    <a:pt x="f26" y="f5"/>
                    <a:pt x="f5" y="f23"/>
                  </a:cubicBezTo>
                  <a:cubicBezTo>
                    <a:pt x="f5" y="f12"/>
                    <a:pt x="f27" y="f10"/>
                    <a:pt x="f5" y="f12"/>
                  </a:cubicBezTo>
                  <a:cubicBezTo>
                    <a:pt x="f5" y="f12"/>
                    <a:pt x="f27" y="f13"/>
                    <a:pt x="f25" y="f13"/>
                  </a:cubicBezTo>
                  <a:cubicBezTo>
                    <a:pt x="f26" y="f13"/>
                    <a:pt x="f24" y="f12"/>
                    <a:pt x="f8" y="f12"/>
                  </a:cubicBezTo>
                  <a:cubicBezTo>
                    <a:pt x="f8" y="f13"/>
                    <a:pt x="f8" y="f13"/>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24" name="Freeform 230">
              <a:extLst>
                <a:ext uri="{FF2B5EF4-FFF2-40B4-BE49-F238E27FC236}">
                  <a16:creationId xmlns:a16="http://schemas.microsoft.com/office/drawing/2014/main" id="{CE4079BA-03E7-EB58-4D19-E1910DED48A1}"/>
                </a:ext>
              </a:extLst>
            </p:cNvPr>
            <p:cNvSpPr/>
            <p:nvPr/>
          </p:nvSpPr>
          <p:spPr>
            <a:xfrm>
              <a:off x="6921413" y="3025612"/>
              <a:ext cx="15819" cy="10387"/>
            </a:xfrm>
            <a:custGeom>
              <a:avLst/>
              <a:gdLst>
                <a:gd name="f0" fmla="val 10800000"/>
                <a:gd name="f1" fmla="val 5400000"/>
                <a:gd name="f2" fmla="val 180"/>
                <a:gd name="f3" fmla="val w"/>
                <a:gd name="f4" fmla="val h"/>
                <a:gd name="f5" fmla="val 0"/>
                <a:gd name="f6" fmla="val 3"/>
                <a:gd name="f7" fmla="val 2"/>
                <a:gd name="f8" fmla="val 1"/>
                <a:gd name="f9" fmla="+- 0 0 -90"/>
                <a:gd name="f10" fmla="*/ f3 1 3"/>
                <a:gd name="f11" fmla="*/ f4 1 2"/>
                <a:gd name="f12" fmla="+- f7 0 f5"/>
                <a:gd name="f13" fmla="+- f6 0 f5"/>
                <a:gd name="f14" fmla="*/ f9 f0 1"/>
                <a:gd name="f15" fmla="*/ f12 1 2"/>
                <a:gd name="f16" fmla="*/ f13 1 3"/>
                <a:gd name="f17" fmla="*/ f14 1 f2"/>
                <a:gd name="f18" fmla="*/ 2 1 f16"/>
                <a:gd name="f19" fmla="*/ 2 1 f15"/>
                <a:gd name="f20" fmla="*/ 0 1 f16"/>
                <a:gd name="f21" fmla="*/ 0 1 f15"/>
                <a:gd name="f22" fmla="*/ f6 1 f16"/>
                <a:gd name="f23" fmla="*/ f7 1 f15"/>
                <a:gd name="f24" fmla="+- f17 0 f1"/>
                <a:gd name="f25" fmla="*/ f20 f10 1"/>
                <a:gd name="f26" fmla="*/ f22 f10 1"/>
                <a:gd name="f27" fmla="*/ f23 f11 1"/>
                <a:gd name="f28" fmla="*/ f21 f11 1"/>
                <a:gd name="f29" fmla="*/ f18 f10 1"/>
                <a:gd name="f30" fmla="*/ f19 f11 1"/>
              </a:gdLst>
              <a:ahLst/>
              <a:cxnLst>
                <a:cxn ang="3cd4">
                  <a:pos x="hc" y="t"/>
                </a:cxn>
                <a:cxn ang="0">
                  <a:pos x="r" y="vc"/>
                </a:cxn>
                <a:cxn ang="cd4">
                  <a:pos x="hc" y="b"/>
                </a:cxn>
                <a:cxn ang="cd2">
                  <a:pos x="l" y="vc"/>
                </a:cxn>
                <a:cxn ang="f24">
                  <a:pos x="f29" y="f30"/>
                </a:cxn>
                <a:cxn ang="f24">
                  <a:pos x="f25" y="f30"/>
                </a:cxn>
                <a:cxn ang="f24">
                  <a:pos x="f29" y="f28"/>
                </a:cxn>
                <a:cxn ang="f24">
                  <a:pos x="f29" y="f30"/>
                </a:cxn>
              </a:cxnLst>
              <a:rect l="f25" t="f28" r="f26" b="f27"/>
              <a:pathLst>
                <a:path w="3" h="2">
                  <a:moveTo>
                    <a:pt x="f7" y="f7"/>
                  </a:moveTo>
                  <a:cubicBezTo>
                    <a:pt x="f8" y="f7"/>
                    <a:pt x="f5" y="f7"/>
                    <a:pt x="f5" y="f7"/>
                  </a:cubicBezTo>
                  <a:cubicBezTo>
                    <a:pt x="f5" y="f7"/>
                    <a:pt x="f5" y="f8"/>
                    <a:pt x="f7" y="f5"/>
                  </a:cubicBezTo>
                  <a:cubicBezTo>
                    <a:pt x="f7" y="f8"/>
                    <a:pt x="f6" y="f8"/>
                    <a:pt x="f7"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25" name="Bulgaria">
              <a:extLst>
                <a:ext uri="{FF2B5EF4-FFF2-40B4-BE49-F238E27FC236}">
                  <a16:creationId xmlns:a16="http://schemas.microsoft.com/office/drawing/2014/main" id="{413053BF-2FEC-C060-32BD-C39A6D0D6CC4}"/>
                </a:ext>
              </a:extLst>
            </p:cNvPr>
            <p:cNvSpPr/>
            <p:nvPr/>
          </p:nvSpPr>
          <p:spPr>
            <a:xfrm>
              <a:off x="7305507" y="3173114"/>
              <a:ext cx="151378" cy="72713"/>
            </a:xfrm>
            <a:custGeom>
              <a:avLst/>
              <a:gdLst>
                <a:gd name="f0" fmla="val 10800000"/>
                <a:gd name="f1" fmla="val 5400000"/>
                <a:gd name="f2" fmla="val 180"/>
                <a:gd name="f3" fmla="val w"/>
                <a:gd name="f4" fmla="val h"/>
                <a:gd name="f5" fmla="val 0"/>
                <a:gd name="f6" fmla="val 28"/>
                <a:gd name="f7" fmla="val 15"/>
                <a:gd name="f8" fmla="val 26"/>
                <a:gd name="f9" fmla="val 12"/>
                <a:gd name="f10" fmla="val 25"/>
                <a:gd name="f11" fmla="val 11"/>
                <a:gd name="f12" fmla="val 10"/>
                <a:gd name="f13" fmla="val 24"/>
                <a:gd name="f14" fmla="val 9"/>
                <a:gd name="f15" fmla="val 8"/>
                <a:gd name="f16" fmla="val 7"/>
                <a:gd name="f17" fmla="val 5"/>
                <a:gd name="f18" fmla="val 4"/>
                <a:gd name="f19" fmla="val 3"/>
                <a:gd name="f20" fmla="val 27"/>
                <a:gd name="f21" fmla="val 2"/>
                <a:gd name="f22" fmla="val 23"/>
                <a:gd name="f23" fmla="val 21"/>
                <a:gd name="f24" fmla="val 1"/>
                <a:gd name="f25" fmla="val 20"/>
                <a:gd name="f26" fmla="val 18"/>
                <a:gd name="f27" fmla="val 17"/>
                <a:gd name="f28" fmla="val 14"/>
                <a:gd name="f29" fmla="val 13"/>
                <a:gd name="f30" fmla="val 6"/>
                <a:gd name="f31" fmla="val 19"/>
                <a:gd name="f32" fmla="val 22"/>
                <a:gd name="f33" fmla="+- 0 0 -90"/>
                <a:gd name="f34" fmla="*/ f3 1 28"/>
                <a:gd name="f35" fmla="*/ f4 1 15"/>
                <a:gd name="f36" fmla="+- f7 0 f5"/>
                <a:gd name="f37" fmla="+- f6 0 f5"/>
                <a:gd name="f38" fmla="*/ f33 f0 1"/>
                <a:gd name="f39" fmla="*/ f37 1 28"/>
                <a:gd name="f40" fmla="*/ f36 1 15"/>
                <a:gd name="f41" fmla="*/ f38 1 f2"/>
                <a:gd name="f42" fmla="*/ 26 1 f39"/>
                <a:gd name="f43" fmla="*/ 12 1 f40"/>
                <a:gd name="f44" fmla="*/ 25 1 f39"/>
                <a:gd name="f45" fmla="*/ 11 1 f40"/>
                <a:gd name="f46" fmla="*/ 24 1 f39"/>
                <a:gd name="f47" fmla="*/ 9 1 f40"/>
                <a:gd name="f48" fmla="*/ 7 1 f40"/>
                <a:gd name="f49" fmla="*/ 4 1 f40"/>
                <a:gd name="f50" fmla="*/ 27 1 f39"/>
                <a:gd name="f51" fmla="*/ 28 1 f39"/>
                <a:gd name="f52" fmla="*/ 2 1 f40"/>
                <a:gd name="f53" fmla="*/ 20 1 f39"/>
                <a:gd name="f54" fmla="*/ 1 1 f40"/>
                <a:gd name="f55" fmla="*/ 18 1 f39"/>
                <a:gd name="f56" fmla="*/ 0 1 f40"/>
                <a:gd name="f57" fmla="*/ 14 1 f39"/>
                <a:gd name="f58" fmla="*/ 12 1 f39"/>
                <a:gd name="f59" fmla="*/ 3 1 f40"/>
                <a:gd name="f60" fmla="*/ 8 1 f39"/>
                <a:gd name="f61" fmla="*/ 6 1 f39"/>
                <a:gd name="f62" fmla="*/ 3 1 f39"/>
                <a:gd name="f63" fmla="*/ 2 1 f39"/>
                <a:gd name="f64" fmla="*/ 1 1 f39"/>
                <a:gd name="f65" fmla="*/ 5 1 f40"/>
                <a:gd name="f66" fmla="*/ 10 1 f40"/>
                <a:gd name="f67" fmla="*/ 5 1 f39"/>
                <a:gd name="f68" fmla="*/ 15 1 f40"/>
                <a:gd name="f69" fmla="*/ 14 1 f40"/>
                <a:gd name="f70" fmla="*/ 10 1 f39"/>
                <a:gd name="f71" fmla="*/ 11 1 f39"/>
                <a:gd name="f72" fmla="*/ 13 1 f39"/>
                <a:gd name="f73" fmla="*/ 15 1 f39"/>
                <a:gd name="f74" fmla="*/ 17 1 f39"/>
                <a:gd name="f75" fmla="*/ 13 1 f40"/>
                <a:gd name="f76" fmla="*/ 19 1 f39"/>
                <a:gd name="f77" fmla="*/ 22 1 f39"/>
                <a:gd name="f78" fmla="*/ 0 1 f39"/>
                <a:gd name="f79" fmla="*/ f6 1 f39"/>
                <a:gd name="f80" fmla="*/ f7 1 f40"/>
                <a:gd name="f81" fmla="+- f41 0 f1"/>
                <a:gd name="f82" fmla="*/ f78 f34 1"/>
                <a:gd name="f83" fmla="*/ f79 f34 1"/>
                <a:gd name="f84" fmla="*/ f80 f35 1"/>
                <a:gd name="f85" fmla="*/ f56 f35 1"/>
                <a:gd name="f86" fmla="*/ f42 f34 1"/>
                <a:gd name="f87" fmla="*/ f43 f35 1"/>
                <a:gd name="f88" fmla="*/ f44 f34 1"/>
                <a:gd name="f89" fmla="*/ f45 f35 1"/>
                <a:gd name="f90" fmla="*/ f46 f34 1"/>
                <a:gd name="f91" fmla="*/ f47 f35 1"/>
                <a:gd name="f92" fmla="*/ f48 f35 1"/>
                <a:gd name="f93" fmla="*/ f49 f35 1"/>
                <a:gd name="f94" fmla="*/ f50 f34 1"/>
                <a:gd name="f95" fmla="*/ f51 f34 1"/>
                <a:gd name="f96" fmla="*/ f52 f35 1"/>
                <a:gd name="f97" fmla="*/ f53 f34 1"/>
                <a:gd name="f98" fmla="*/ f54 f35 1"/>
                <a:gd name="f99" fmla="*/ f55 f34 1"/>
                <a:gd name="f100" fmla="*/ f57 f34 1"/>
                <a:gd name="f101" fmla="*/ f58 f34 1"/>
                <a:gd name="f102" fmla="*/ f59 f35 1"/>
                <a:gd name="f103" fmla="*/ f60 f34 1"/>
                <a:gd name="f104" fmla="*/ f61 f34 1"/>
                <a:gd name="f105" fmla="*/ f62 f34 1"/>
                <a:gd name="f106" fmla="*/ f63 f34 1"/>
                <a:gd name="f107" fmla="*/ f64 f34 1"/>
                <a:gd name="f108" fmla="*/ f65 f35 1"/>
                <a:gd name="f109" fmla="*/ f66 f35 1"/>
                <a:gd name="f110" fmla="*/ f67 f34 1"/>
                <a:gd name="f111" fmla="*/ f68 f35 1"/>
                <a:gd name="f112" fmla="*/ f69 f35 1"/>
                <a:gd name="f113" fmla="*/ f70 f34 1"/>
                <a:gd name="f114" fmla="*/ f71 f34 1"/>
                <a:gd name="f115" fmla="*/ f72 f34 1"/>
                <a:gd name="f116" fmla="*/ f73 f34 1"/>
                <a:gd name="f117" fmla="*/ f74 f34 1"/>
                <a:gd name="f118" fmla="*/ f75 f35 1"/>
                <a:gd name="f119" fmla="*/ f76 f34 1"/>
                <a:gd name="f120" fmla="*/ f77 f34 1"/>
              </a:gdLst>
              <a:ahLst/>
              <a:cxnLst>
                <a:cxn ang="3cd4">
                  <a:pos x="hc" y="t"/>
                </a:cxn>
                <a:cxn ang="0">
                  <a:pos x="r" y="vc"/>
                </a:cxn>
                <a:cxn ang="cd4">
                  <a:pos x="hc" y="b"/>
                </a:cxn>
                <a:cxn ang="cd2">
                  <a:pos x="l" y="vc"/>
                </a:cxn>
                <a:cxn ang="f81">
                  <a:pos x="f86" y="f87"/>
                </a:cxn>
                <a:cxn ang="f81">
                  <a:pos x="f88" y="f89"/>
                </a:cxn>
                <a:cxn ang="f81">
                  <a:pos x="f88" y="f89"/>
                </a:cxn>
                <a:cxn ang="f81">
                  <a:pos x="f90" y="f91"/>
                </a:cxn>
                <a:cxn ang="f81">
                  <a:pos x="f90" y="f91"/>
                </a:cxn>
                <a:cxn ang="f81">
                  <a:pos x="f90" y="f92"/>
                </a:cxn>
                <a:cxn ang="f81">
                  <a:pos x="f88" y="f92"/>
                </a:cxn>
                <a:cxn ang="f81">
                  <a:pos x="f86" y="f93"/>
                </a:cxn>
                <a:cxn ang="f81">
                  <a:pos x="f94" y="f93"/>
                </a:cxn>
                <a:cxn ang="f81">
                  <a:pos x="f95" y="f96"/>
                </a:cxn>
                <a:cxn ang="f81">
                  <a:pos x="f88" y="f96"/>
                </a:cxn>
                <a:cxn ang="f81">
                  <a:pos x="f97" y="f98"/>
                </a:cxn>
                <a:cxn ang="f81">
                  <a:pos x="f99" y="f85"/>
                </a:cxn>
                <a:cxn ang="f81">
                  <a:pos x="f100" y="f96"/>
                </a:cxn>
                <a:cxn ang="f81">
                  <a:pos x="f101" y="f102"/>
                </a:cxn>
                <a:cxn ang="f81">
                  <a:pos x="f103" y="f102"/>
                </a:cxn>
                <a:cxn ang="f81">
                  <a:pos x="f104" y="f96"/>
                </a:cxn>
                <a:cxn ang="f81">
                  <a:pos x="f105" y="f96"/>
                </a:cxn>
                <a:cxn ang="f81">
                  <a:pos x="f106" y="f98"/>
                </a:cxn>
                <a:cxn ang="f81">
                  <a:pos x="f107" y="f98"/>
                </a:cxn>
                <a:cxn ang="f81">
                  <a:pos x="f107" y="f102"/>
                </a:cxn>
                <a:cxn ang="f81">
                  <a:pos x="f106" y="f108"/>
                </a:cxn>
                <a:cxn ang="f81">
                  <a:pos x="f106" y="f92"/>
                </a:cxn>
                <a:cxn ang="f81">
                  <a:pos x="f106" y="f91"/>
                </a:cxn>
                <a:cxn ang="f81">
                  <a:pos x="f105" y="f109"/>
                </a:cxn>
                <a:cxn ang="f81">
                  <a:pos x="f110" y="f111"/>
                </a:cxn>
                <a:cxn ang="f81">
                  <a:pos x="f103" y="f112"/>
                </a:cxn>
                <a:cxn ang="f81">
                  <a:pos x="f113" y="f112"/>
                </a:cxn>
                <a:cxn ang="f81">
                  <a:pos x="f114" y="f112"/>
                </a:cxn>
                <a:cxn ang="f81">
                  <a:pos x="f115" y="f112"/>
                </a:cxn>
                <a:cxn ang="f81">
                  <a:pos x="f116" y="f112"/>
                </a:cxn>
                <a:cxn ang="f81">
                  <a:pos x="f117" y="f112"/>
                </a:cxn>
                <a:cxn ang="f81">
                  <a:pos x="f99" y="f118"/>
                </a:cxn>
                <a:cxn ang="f81">
                  <a:pos x="f119" y="f87"/>
                </a:cxn>
                <a:cxn ang="f81">
                  <a:pos x="f120" y="f89"/>
                </a:cxn>
                <a:cxn ang="f81">
                  <a:pos x="f86" y="f87"/>
                </a:cxn>
              </a:cxnLst>
              <a:rect l="f82" t="f85" r="f83" b="f84"/>
              <a:pathLst>
                <a:path w="28" h="15">
                  <a:moveTo>
                    <a:pt x="f8" y="f9"/>
                  </a:moveTo>
                  <a:cubicBezTo>
                    <a:pt x="f10" y="f11"/>
                    <a:pt x="f8" y="f9"/>
                    <a:pt x="f10" y="f11"/>
                  </a:cubicBezTo>
                  <a:cubicBezTo>
                    <a:pt x="f10" y="f11"/>
                    <a:pt x="f8" y="f9"/>
                    <a:pt x="f10" y="f11"/>
                  </a:cubicBezTo>
                  <a:cubicBezTo>
                    <a:pt x="f10" y="f12"/>
                    <a:pt x="f13" y="f14"/>
                    <a:pt x="f13" y="f14"/>
                  </a:cubicBezTo>
                  <a:cubicBezTo>
                    <a:pt x="f10" y="f14"/>
                    <a:pt x="f13" y="f14"/>
                    <a:pt x="f13" y="f14"/>
                  </a:cubicBezTo>
                  <a:cubicBezTo>
                    <a:pt x="f13" y="f15"/>
                    <a:pt x="f13" y="f15"/>
                    <a:pt x="f13" y="f16"/>
                  </a:cubicBezTo>
                  <a:cubicBezTo>
                    <a:pt x="f10" y="f16"/>
                    <a:pt x="f10" y="f15"/>
                    <a:pt x="f10" y="f16"/>
                  </a:cubicBezTo>
                  <a:cubicBezTo>
                    <a:pt x="f10" y="f17"/>
                    <a:pt x="f8" y="f17"/>
                    <a:pt x="f8" y="f18"/>
                  </a:cubicBezTo>
                  <a:cubicBezTo>
                    <a:pt x="f8" y="f19"/>
                    <a:pt x="f20" y="f19"/>
                    <a:pt x="f20" y="f18"/>
                  </a:cubicBezTo>
                  <a:cubicBezTo>
                    <a:pt x="f20" y="f18"/>
                    <a:pt x="f6" y="f19"/>
                    <a:pt x="f6" y="f21"/>
                  </a:cubicBezTo>
                  <a:cubicBezTo>
                    <a:pt x="f10" y="f21"/>
                    <a:pt x="f8" y="f21"/>
                    <a:pt x="f10" y="f21"/>
                  </a:cubicBezTo>
                  <a:cubicBezTo>
                    <a:pt x="f22" y="f21"/>
                    <a:pt x="f23" y="f24"/>
                    <a:pt x="f25" y="f24"/>
                  </a:cubicBezTo>
                  <a:cubicBezTo>
                    <a:pt x="f25" y="f5"/>
                    <a:pt x="f25" y="f5"/>
                    <a:pt x="f26" y="f5"/>
                  </a:cubicBezTo>
                  <a:cubicBezTo>
                    <a:pt x="f27" y="f5"/>
                    <a:pt x="f7" y="f24"/>
                    <a:pt x="f28" y="f21"/>
                  </a:cubicBezTo>
                  <a:cubicBezTo>
                    <a:pt x="f29" y="f18"/>
                    <a:pt x="f29" y="f19"/>
                    <a:pt x="f9" y="f19"/>
                  </a:cubicBezTo>
                  <a:cubicBezTo>
                    <a:pt x="f12" y="f19"/>
                    <a:pt x="f14" y="f21"/>
                    <a:pt x="f15" y="f19"/>
                  </a:cubicBezTo>
                  <a:cubicBezTo>
                    <a:pt x="f15" y="f19"/>
                    <a:pt x="f16" y="f19"/>
                    <a:pt x="f30" y="f21"/>
                  </a:cubicBezTo>
                  <a:cubicBezTo>
                    <a:pt x="f18" y="f21"/>
                    <a:pt x="f18" y="f21"/>
                    <a:pt x="f19" y="f21"/>
                  </a:cubicBezTo>
                  <a:cubicBezTo>
                    <a:pt x="f19" y="f21"/>
                    <a:pt x="f21" y="f21"/>
                    <a:pt x="f21" y="f24"/>
                  </a:cubicBezTo>
                  <a:cubicBezTo>
                    <a:pt x="f21" y="f24"/>
                    <a:pt x="f21" y="f24"/>
                    <a:pt x="f24" y="f24"/>
                  </a:cubicBezTo>
                  <a:cubicBezTo>
                    <a:pt x="f24" y="f24"/>
                    <a:pt x="f5" y="f24"/>
                    <a:pt x="f24" y="f19"/>
                  </a:cubicBezTo>
                  <a:cubicBezTo>
                    <a:pt x="f24" y="f18"/>
                    <a:pt x="f24" y="f18"/>
                    <a:pt x="f21" y="f17"/>
                  </a:cubicBezTo>
                  <a:cubicBezTo>
                    <a:pt x="f21" y="f30"/>
                    <a:pt x="f21" y="f30"/>
                    <a:pt x="f21" y="f16"/>
                  </a:cubicBezTo>
                  <a:cubicBezTo>
                    <a:pt x="f24" y="f15"/>
                    <a:pt x="f21" y="f15"/>
                    <a:pt x="f21" y="f14"/>
                  </a:cubicBezTo>
                  <a:cubicBezTo>
                    <a:pt x="f24" y="f12"/>
                    <a:pt x="f21" y="f12"/>
                    <a:pt x="f19" y="f12"/>
                  </a:cubicBezTo>
                  <a:cubicBezTo>
                    <a:pt x="f18" y="f11"/>
                    <a:pt x="f17" y="f29"/>
                    <a:pt x="f17" y="f7"/>
                  </a:cubicBezTo>
                  <a:cubicBezTo>
                    <a:pt x="f16" y="f28"/>
                    <a:pt x="f16" y="f7"/>
                    <a:pt x="f15" y="f28"/>
                  </a:cubicBezTo>
                  <a:cubicBezTo>
                    <a:pt x="f15" y="f28"/>
                    <a:pt x="f14" y="f29"/>
                    <a:pt x="f12" y="f28"/>
                  </a:cubicBezTo>
                  <a:cubicBezTo>
                    <a:pt x="f11" y="f28"/>
                    <a:pt x="f11" y="f28"/>
                    <a:pt x="f11" y="f28"/>
                  </a:cubicBezTo>
                  <a:cubicBezTo>
                    <a:pt x="f9" y="f28"/>
                    <a:pt x="f9" y="f28"/>
                    <a:pt x="f29" y="f28"/>
                  </a:cubicBezTo>
                  <a:cubicBezTo>
                    <a:pt x="f28" y="f7"/>
                    <a:pt x="f7" y="f7"/>
                    <a:pt x="f7" y="f28"/>
                  </a:cubicBezTo>
                  <a:cubicBezTo>
                    <a:pt x="f28" y="f28"/>
                    <a:pt x="f26" y="f7"/>
                    <a:pt x="f27" y="f28"/>
                  </a:cubicBezTo>
                  <a:cubicBezTo>
                    <a:pt x="f27" y="f29"/>
                    <a:pt x="f27" y="f29"/>
                    <a:pt x="f26" y="f29"/>
                  </a:cubicBezTo>
                  <a:cubicBezTo>
                    <a:pt x="f26" y="f9"/>
                    <a:pt x="f31" y="f9"/>
                    <a:pt x="f31" y="f9"/>
                  </a:cubicBezTo>
                  <a:cubicBezTo>
                    <a:pt x="f25" y="f9"/>
                    <a:pt x="f23" y="f11"/>
                    <a:pt x="f32" y="f11"/>
                  </a:cubicBezTo>
                  <a:cubicBezTo>
                    <a:pt x="f22" y="f9"/>
                    <a:pt x="f13"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26" name="Romania">
              <a:extLst>
                <a:ext uri="{FF2B5EF4-FFF2-40B4-BE49-F238E27FC236}">
                  <a16:creationId xmlns:a16="http://schemas.microsoft.com/office/drawing/2014/main" id="{6EFCE9B2-015C-8B64-4471-F5CF922C8971}"/>
                </a:ext>
              </a:extLst>
            </p:cNvPr>
            <p:cNvSpPr/>
            <p:nvPr/>
          </p:nvSpPr>
          <p:spPr>
            <a:xfrm>
              <a:off x="7258059" y="3058850"/>
              <a:ext cx="214637" cy="132953"/>
            </a:xfrm>
            <a:custGeom>
              <a:avLst/>
              <a:gdLst>
                <a:gd name="f0" fmla="val 10800000"/>
                <a:gd name="f1" fmla="val 5400000"/>
                <a:gd name="f2" fmla="val 180"/>
                <a:gd name="f3" fmla="val w"/>
                <a:gd name="f4" fmla="val h"/>
                <a:gd name="f5" fmla="val 0"/>
                <a:gd name="f6" fmla="val 40"/>
                <a:gd name="f7" fmla="val 27"/>
                <a:gd name="f8" fmla="val 13"/>
                <a:gd name="f9" fmla="val 1"/>
                <a:gd name="f10" fmla="val 2"/>
                <a:gd name="f11" fmla="val 12"/>
                <a:gd name="f12" fmla="val 3"/>
                <a:gd name="f13" fmla="val 11"/>
                <a:gd name="f14" fmla="val 10"/>
                <a:gd name="f15" fmla="val 9"/>
                <a:gd name="f16" fmla="val 4"/>
                <a:gd name="f17" fmla="val 8"/>
                <a:gd name="f18" fmla="val 5"/>
                <a:gd name="f19" fmla="val 6"/>
                <a:gd name="f20" fmla="val 7"/>
                <a:gd name="f21" fmla="val 14"/>
                <a:gd name="f22" fmla="val 15"/>
                <a:gd name="f23" fmla="val 17"/>
                <a:gd name="f24" fmla="val 18"/>
                <a:gd name="f25" fmla="val 21"/>
                <a:gd name="f26" fmla="val 23"/>
                <a:gd name="f27" fmla="val 25"/>
                <a:gd name="f28" fmla="val 26"/>
                <a:gd name="f29" fmla="val 28"/>
                <a:gd name="f30" fmla="val 29"/>
                <a:gd name="f31" fmla="val 30"/>
                <a:gd name="f32" fmla="val 31"/>
                <a:gd name="f33" fmla="val 32"/>
                <a:gd name="f34" fmla="val 33"/>
                <a:gd name="f35" fmla="val 16"/>
                <a:gd name="f36" fmla="val 35"/>
                <a:gd name="f37" fmla="val 36"/>
                <a:gd name="f38" fmla="val 38"/>
                <a:gd name="f39" fmla="val 37"/>
                <a:gd name="f40" fmla="val 39"/>
                <a:gd name="f41" fmla="val 19"/>
                <a:gd name="f42" fmla="val 20"/>
                <a:gd name="f43" fmla="val 22"/>
                <a:gd name="f44" fmla="val 24"/>
                <a:gd name="f45" fmla="val 34"/>
                <a:gd name="f46" fmla="+- 0 0 -90"/>
                <a:gd name="f47" fmla="*/ f3 1 40"/>
                <a:gd name="f48" fmla="*/ f4 1 27"/>
                <a:gd name="f49" fmla="+- f7 0 f5"/>
                <a:gd name="f50" fmla="+- f6 0 f5"/>
                <a:gd name="f51" fmla="*/ f46 f0 1"/>
                <a:gd name="f52" fmla="*/ f50 1 40"/>
                <a:gd name="f53" fmla="*/ f49 1 27"/>
                <a:gd name="f54" fmla="*/ f51 1 f2"/>
                <a:gd name="f55" fmla="*/ 0 1 f52"/>
                <a:gd name="f56" fmla="*/ 13 1 f53"/>
                <a:gd name="f57" fmla="*/ 2 1 f52"/>
                <a:gd name="f58" fmla="*/ 12 1 f53"/>
                <a:gd name="f59" fmla="*/ 3 1 f52"/>
                <a:gd name="f60" fmla="*/ 9 1 f53"/>
                <a:gd name="f61" fmla="*/ 5 1 f52"/>
                <a:gd name="f62" fmla="*/ 6 1 f53"/>
                <a:gd name="f63" fmla="*/ 4 1 f53"/>
                <a:gd name="f64" fmla="*/ 7 1 f52"/>
                <a:gd name="f65" fmla="*/ 3 1 f53"/>
                <a:gd name="f66" fmla="*/ 10 1 f52"/>
                <a:gd name="f67" fmla="*/ 2 1 f53"/>
                <a:gd name="f68" fmla="*/ 12 1 f52"/>
                <a:gd name="f69" fmla="*/ 14 1 f52"/>
                <a:gd name="f70" fmla="*/ 17 1 f52"/>
                <a:gd name="f71" fmla="*/ 21 1 f52"/>
                <a:gd name="f72" fmla="*/ 1 1 f53"/>
                <a:gd name="f73" fmla="*/ 25 1 f52"/>
                <a:gd name="f74" fmla="*/ 26 1 f52"/>
                <a:gd name="f75" fmla="*/ 27 1 f52"/>
                <a:gd name="f76" fmla="*/ 28 1 f52"/>
                <a:gd name="f77" fmla="*/ 30 1 f52"/>
                <a:gd name="f78" fmla="*/ 7 1 f53"/>
                <a:gd name="f79" fmla="*/ 31 1 f52"/>
                <a:gd name="f80" fmla="*/ 11 1 f53"/>
                <a:gd name="f81" fmla="*/ 32 1 f52"/>
                <a:gd name="f82" fmla="*/ 14 1 f53"/>
                <a:gd name="f83" fmla="*/ 33 1 f52"/>
                <a:gd name="f84" fmla="*/ 16 1 f53"/>
                <a:gd name="f85" fmla="*/ 36 1 f52"/>
                <a:gd name="f86" fmla="*/ 39 1 f52"/>
                <a:gd name="f87" fmla="*/ 17 1 f53"/>
                <a:gd name="f88" fmla="*/ 18 1 f53"/>
                <a:gd name="f89" fmla="*/ 38 1 f52"/>
                <a:gd name="f90" fmla="*/ 19 1 f53"/>
                <a:gd name="f91" fmla="*/ 37 1 f52"/>
                <a:gd name="f92" fmla="*/ 20 1 f53"/>
                <a:gd name="f93" fmla="*/ 22 1 f53"/>
                <a:gd name="f94" fmla="*/ 24 1 f53"/>
                <a:gd name="f95" fmla="*/ 25 1 f53"/>
                <a:gd name="f96" fmla="*/ 34 1 f52"/>
                <a:gd name="f97" fmla="*/ 29 1 f52"/>
                <a:gd name="f98" fmla="*/ 23 1 f53"/>
                <a:gd name="f99" fmla="*/ 23 1 f52"/>
                <a:gd name="f100" fmla="*/ 26 1 f53"/>
                <a:gd name="f101" fmla="*/ 15 1 f52"/>
                <a:gd name="f102" fmla="*/ 11 1 f52"/>
                <a:gd name="f103" fmla="*/ 9 1 f52"/>
                <a:gd name="f104" fmla="*/ 21 1 f53"/>
                <a:gd name="f105" fmla="*/ 8 1 f52"/>
                <a:gd name="f106" fmla="*/ 6 1 f52"/>
                <a:gd name="f107" fmla="*/ 4 1 f52"/>
                <a:gd name="f108" fmla="*/ 1 1 f52"/>
                <a:gd name="f109" fmla="*/ 15 1 f53"/>
                <a:gd name="f110" fmla="*/ f6 1 f52"/>
                <a:gd name="f111" fmla="*/ 0 1 f53"/>
                <a:gd name="f112" fmla="*/ f7 1 f53"/>
                <a:gd name="f113" fmla="+- f54 0 f1"/>
                <a:gd name="f114" fmla="*/ f55 f47 1"/>
                <a:gd name="f115" fmla="*/ f110 f47 1"/>
                <a:gd name="f116" fmla="*/ f112 f48 1"/>
                <a:gd name="f117" fmla="*/ f111 f48 1"/>
                <a:gd name="f118" fmla="*/ f56 f48 1"/>
                <a:gd name="f119" fmla="*/ f57 f47 1"/>
                <a:gd name="f120" fmla="*/ f58 f48 1"/>
                <a:gd name="f121" fmla="*/ f59 f47 1"/>
                <a:gd name="f122" fmla="*/ f60 f48 1"/>
                <a:gd name="f123" fmla="*/ f61 f47 1"/>
                <a:gd name="f124" fmla="*/ f62 f48 1"/>
                <a:gd name="f125" fmla="*/ f63 f48 1"/>
                <a:gd name="f126" fmla="*/ f64 f47 1"/>
                <a:gd name="f127" fmla="*/ f65 f48 1"/>
                <a:gd name="f128" fmla="*/ f66 f47 1"/>
                <a:gd name="f129" fmla="*/ f67 f48 1"/>
                <a:gd name="f130" fmla="*/ f68 f47 1"/>
                <a:gd name="f131" fmla="*/ f69 f47 1"/>
                <a:gd name="f132" fmla="*/ f70 f47 1"/>
                <a:gd name="f133" fmla="*/ f71 f47 1"/>
                <a:gd name="f134" fmla="*/ f72 f48 1"/>
                <a:gd name="f135" fmla="*/ f73 f47 1"/>
                <a:gd name="f136" fmla="*/ f74 f47 1"/>
                <a:gd name="f137" fmla="*/ f75 f47 1"/>
                <a:gd name="f138" fmla="*/ f76 f47 1"/>
                <a:gd name="f139" fmla="*/ f77 f47 1"/>
                <a:gd name="f140" fmla="*/ f78 f48 1"/>
                <a:gd name="f141" fmla="*/ f79 f47 1"/>
                <a:gd name="f142" fmla="*/ f80 f48 1"/>
                <a:gd name="f143" fmla="*/ f81 f47 1"/>
                <a:gd name="f144" fmla="*/ f82 f48 1"/>
                <a:gd name="f145" fmla="*/ f83 f47 1"/>
                <a:gd name="f146" fmla="*/ f84 f48 1"/>
                <a:gd name="f147" fmla="*/ f85 f47 1"/>
                <a:gd name="f148" fmla="*/ f86 f47 1"/>
                <a:gd name="f149" fmla="*/ f87 f48 1"/>
                <a:gd name="f150" fmla="*/ f88 f48 1"/>
                <a:gd name="f151" fmla="*/ f89 f47 1"/>
                <a:gd name="f152" fmla="*/ f90 f48 1"/>
                <a:gd name="f153" fmla="*/ f91 f47 1"/>
                <a:gd name="f154" fmla="*/ f92 f48 1"/>
                <a:gd name="f155" fmla="*/ f93 f48 1"/>
                <a:gd name="f156" fmla="*/ f94 f48 1"/>
                <a:gd name="f157" fmla="*/ f95 f48 1"/>
                <a:gd name="f158" fmla="*/ f96 f47 1"/>
                <a:gd name="f159" fmla="*/ f97 f47 1"/>
                <a:gd name="f160" fmla="*/ f98 f48 1"/>
                <a:gd name="f161" fmla="*/ f99 f47 1"/>
                <a:gd name="f162" fmla="*/ f100 f48 1"/>
                <a:gd name="f163" fmla="*/ f101 f47 1"/>
                <a:gd name="f164" fmla="*/ f102 f47 1"/>
                <a:gd name="f165" fmla="*/ f103 f47 1"/>
                <a:gd name="f166" fmla="*/ f104 f48 1"/>
                <a:gd name="f167" fmla="*/ f105 f47 1"/>
                <a:gd name="f168" fmla="*/ f106 f47 1"/>
                <a:gd name="f169" fmla="*/ f107 f47 1"/>
                <a:gd name="f170" fmla="*/ f108 f47 1"/>
                <a:gd name="f171" fmla="*/ f109 f48 1"/>
              </a:gdLst>
              <a:ahLst/>
              <a:cxnLst>
                <a:cxn ang="3cd4">
                  <a:pos x="hc" y="t"/>
                </a:cxn>
                <a:cxn ang="0">
                  <a:pos x="r" y="vc"/>
                </a:cxn>
                <a:cxn ang="cd4">
                  <a:pos x="hc" y="b"/>
                </a:cxn>
                <a:cxn ang="cd2">
                  <a:pos x="l" y="vc"/>
                </a:cxn>
                <a:cxn ang="f113">
                  <a:pos x="f114" y="f118"/>
                </a:cxn>
                <a:cxn ang="f113">
                  <a:pos x="f119" y="f120"/>
                </a:cxn>
                <a:cxn ang="f113">
                  <a:pos x="f121" y="f122"/>
                </a:cxn>
                <a:cxn ang="f113">
                  <a:pos x="f123" y="f124"/>
                </a:cxn>
                <a:cxn ang="f113">
                  <a:pos x="f123" y="f125"/>
                </a:cxn>
                <a:cxn ang="f113">
                  <a:pos x="f126" y="f127"/>
                </a:cxn>
                <a:cxn ang="f113">
                  <a:pos x="f128" y="f129"/>
                </a:cxn>
                <a:cxn ang="f113">
                  <a:pos x="f130" y="f129"/>
                </a:cxn>
                <a:cxn ang="f113">
                  <a:pos x="f131" y="f129"/>
                </a:cxn>
                <a:cxn ang="f113">
                  <a:pos x="f132" y="f129"/>
                </a:cxn>
                <a:cxn ang="f113">
                  <a:pos x="f133" y="f134"/>
                </a:cxn>
                <a:cxn ang="f113">
                  <a:pos x="f135" y="f134"/>
                </a:cxn>
                <a:cxn ang="f113">
                  <a:pos x="f136" y="f134"/>
                </a:cxn>
                <a:cxn ang="f113">
                  <a:pos x="f137" y="f125"/>
                </a:cxn>
                <a:cxn ang="f113">
                  <a:pos x="f138" y="f124"/>
                </a:cxn>
                <a:cxn ang="f113">
                  <a:pos x="f139" y="f140"/>
                </a:cxn>
                <a:cxn ang="f113">
                  <a:pos x="f141" y="f122"/>
                </a:cxn>
                <a:cxn ang="f113">
                  <a:pos x="f141" y="f142"/>
                </a:cxn>
                <a:cxn ang="f113">
                  <a:pos x="f141" y="f120"/>
                </a:cxn>
                <a:cxn ang="f113">
                  <a:pos x="f143" y="f118"/>
                </a:cxn>
                <a:cxn ang="f113">
                  <a:pos x="f143" y="f144"/>
                </a:cxn>
                <a:cxn ang="f113">
                  <a:pos x="f145" y="f146"/>
                </a:cxn>
                <a:cxn ang="f113">
                  <a:pos x="f147" y="f146"/>
                </a:cxn>
                <a:cxn ang="f113">
                  <a:pos x="f148" y="f146"/>
                </a:cxn>
                <a:cxn ang="f113">
                  <a:pos x="f148" y="f149"/>
                </a:cxn>
                <a:cxn ang="f113">
                  <a:pos x="f148" y="f150"/>
                </a:cxn>
                <a:cxn ang="f113">
                  <a:pos x="f151" y="f152"/>
                </a:cxn>
                <a:cxn ang="f113">
                  <a:pos x="f151" y="f152"/>
                </a:cxn>
                <a:cxn ang="f113">
                  <a:pos x="f153" y="f150"/>
                </a:cxn>
                <a:cxn ang="f113">
                  <a:pos x="f153" y="f152"/>
                </a:cxn>
                <a:cxn ang="f113">
                  <a:pos x="f153" y="f154"/>
                </a:cxn>
                <a:cxn ang="f113">
                  <a:pos x="f147" y="f155"/>
                </a:cxn>
                <a:cxn ang="f113">
                  <a:pos x="f147" y="f156"/>
                </a:cxn>
                <a:cxn ang="f113">
                  <a:pos x="f153" y="f157"/>
                </a:cxn>
                <a:cxn ang="f113">
                  <a:pos x="f158" y="f157"/>
                </a:cxn>
                <a:cxn ang="f113">
                  <a:pos x="f159" y="f156"/>
                </a:cxn>
                <a:cxn ang="f113">
                  <a:pos x="f137" y="f160"/>
                </a:cxn>
                <a:cxn ang="f113">
                  <a:pos x="f161" y="f157"/>
                </a:cxn>
                <a:cxn ang="f113">
                  <a:pos x="f133" y="f162"/>
                </a:cxn>
                <a:cxn ang="f113">
                  <a:pos x="f132" y="f162"/>
                </a:cxn>
                <a:cxn ang="f113">
                  <a:pos x="f163" y="f157"/>
                </a:cxn>
                <a:cxn ang="f113">
                  <a:pos x="f130" y="f157"/>
                </a:cxn>
                <a:cxn ang="f113">
                  <a:pos x="f164" y="f156"/>
                </a:cxn>
                <a:cxn ang="f113">
                  <a:pos x="f128" y="f156"/>
                </a:cxn>
                <a:cxn ang="f113">
                  <a:pos x="f165" y="f160"/>
                </a:cxn>
                <a:cxn ang="f113">
                  <a:pos x="f165" y="f166"/>
                </a:cxn>
                <a:cxn ang="f113">
                  <a:pos x="f167" y="f155"/>
                </a:cxn>
                <a:cxn ang="f113">
                  <a:pos x="f168" y="f154"/>
                </a:cxn>
                <a:cxn ang="f113">
                  <a:pos x="f169" y="f154"/>
                </a:cxn>
                <a:cxn ang="f113">
                  <a:pos x="f169" y="f150"/>
                </a:cxn>
                <a:cxn ang="f113">
                  <a:pos x="f121" y="f149"/>
                </a:cxn>
                <a:cxn ang="f113">
                  <a:pos x="f170" y="f171"/>
                </a:cxn>
                <a:cxn ang="f113">
                  <a:pos x="f114" y="f118"/>
                </a:cxn>
              </a:cxnLst>
              <a:rect l="f114" t="f117" r="f115" b="f116"/>
              <a:pathLst>
                <a:path w="40" h="27">
                  <a:moveTo>
                    <a:pt x="f5" y="f8"/>
                  </a:moveTo>
                  <a:cubicBezTo>
                    <a:pt x="f5" y="f8"/>
                    <a:pt x="f9" y="f8"/>
                    <a:pt x="f10" y="f11"/>
                  </a:cubicBezTo>
                  <a:cubicBezTo>
                    <a:pt x="f12" y="f13"/>
                    <a:pt x="f12" y="f14"/>
                    <a:pt x="f12" y="f15"/>
                  </a:cubicBezTo>
                  <a:cubicBezTo>
                    <a:pt x="f16" y="f17"/>
                    <a:pt x="f18" y="f17"/>
                    <a:pt x="f18" y="f19"/>
                  </a:cubicBezTo>
                  <a:cubicBezTo>
                    <a:pt x="f18" y="f18"/>
                    <a:pt x="f16" y="f18"/>
                    <a:pt x="f18" y="f16"/>
                  </a:cubicBezTo>
                  <a:cubicBezTo>
                    <a:pt x="f19" y="f12"/>
                    <a:pt x="f20" y="f12"/>
                    <a:pt x="f20" y="f12"/>
                  </a:cubicBezTo>
                  <a:cubicBezTo>
                    <a:pt x="f17" y="f9"/>
                    <a:pt x="f15" y="f12"/>
                    <a:pt x="f14" y="f10"/>
                  </a:cubicBezTo>
                  <a:cubicBezTo>
                    <a:pt x="f13" y="f10"/>
                    <a:pt x="f14" y="f12"/>
                    <a:pt x="f11" y="f10"/>
                  </a:cubicBezTo>
                  <a:cubicBezTo>
                    <a:pt x="f21" y="f10"/>
                    <a:pt x="f8" y="f12"/>
                    <a:pt x="f21" y="f10"/>
                  </a:cubicBezTo>
                  <a:cubicBezTo>
                    <a:pt x="f22" y="f9"/>
                    <a:pt x="f23" y="f10"/>
                    <a:pt x="f23" y="f10"/>
                  </a:cubicBezTo>
                  <a:cubicBezTo>
                    <a:pt x="f24" y="f9"/>
                    <a:pt x="f25" y="f10"/>
                    <a:pt x="f25" y="f9"/>
                  </a:cubicBezTo>
                  <a:cubicBezTo>
                    <a:pt x="f26" y="f5"/>
                    <a:pt x="f27" y="f10"/>
                    <a:pt x="f27" y="f9"/>
                  </a:cubicBezTo>
                  <a:cubicBezTo>
                    <a:pt x="f27" y="f9"/>
                    <a:pt x="f28" y="f9"/>
                    <a:pt x="f28" y="f9"/>
                  </a:cubicBezTo>
                  <a:cubicBezTo>
                    <a:pt x="f7" y="f10"/>
                    <a:pt x="f7" y="f16"/>
                    <a:pt x="f7" y="f16"/>
                  </a:cubicBezTo>
                  <a:cubicBezTo>
                    <a:pt x="f29" y="f16"/>
                    <a:pt x="f29" y="f18"/>
                    <a:pt x="f29" y="f19"/>
                  </a:cubicBezTo>
                  <a:cubicBezTo>
                    <a:pt x="f30" y="f19"/>
                    <a:pt x="f31" y="f19"/>
                    <a:pt x="f31" y="f20"/>
                  </a:cubicBezTo>
                  <a:cubicBezTo>
                    <a:pt x="f30" y="f20"/>
                    <a:pt x="f32" y="f17"/>
                    <a:pt x="f32" y="f15"/>
                  </a:cubicBezTo>
                  <a:cubicBezTo>
                    <a:pt x="f31" y="f15"/>
                    <a:pt x="f32" y="f14"/>
                    <a:pt x="f32" y="f13"/>
                  </a:cubicBezTo>
                  <a:cubicBezTo>
                    <a:pt x="f31" y="f13"/>
                    <a:pt x="f32" y="f11"/>
                    <a:pt x="f32" y="f11"/>
                  </a:cubicBezTo>
                  <a:cubicBezTo>
                    <a:pt x="f32" y="f8"/>
                    <a:pt x="f33" y="f8"/>
                    <a:pt x="f33" y="f8"/>
                  </a:cubicBezTo>
                  <a:cubicBezTo>
                    <a:pt x="f33" y="f21"/>
                    <a:pt x="f34" y="f21"/>
                    <a:pt x="f33" y="f21"/>
                  </a:cubicBezTo>
                  <a:cubicBezTo>
                    <a:pt x="f33" y="f22"/>
                    <a:pt x="f34" y="f35"/>
                    <a:pt x="f34" y="f35"/>
                  </a:cubicBezTo>
                  <a:cubicBezTo>
                    <a:pt x="f36" y="f24"/>
                    <a:pt x="f37" y="f23"/>
                    <a:pt x="f37" y="f35"/>
                  </a:cubicBezTo>
                  <a:cubicBezTo>
                    <a:pt x="f38" y="f35"/>
                    <a:pt x="f39" y="f22"/>
                    <a:pt x="f40" y="f35"/>
                  </a:cubicBezTo>
                  <a:cubicBezTo>
                    <a:pt x="f6" y="f23"/>
                    <a:pt x="f40" y="f23"/>
                    <a:pt x="f40" y="f23"/>
                  </a:cubicBezTo>
                  <a:cubicBezTo>
                    <a:pt x="f40" y="f23"/>
                    <a:pt x="f40" y="f24"/>
                    <a:pt x="f40" y="f24"/>
                  </a:cubicBezTo>
                  <a:cubicBezTo>
                    <a:pt x="f40" y="f41"/>
                    <a:pt x="f40" y="f24"/>
                    <a:pt x="f38" y="f41"/>
                  </a:cubicBezTo>
                  <a:cubicBezTo>
                    <a:pt x="f38" y="f41"/>
                    <a:pt x="f39" y="f42"/>
                    <a:pt x="f38" y="f41"/>
                  </a:cubicBezTo>
                  <a:cubicBezTo>
                    <a:pt x="f38" y="f41"/>
                    <a:pt x="f38" y="f24"/>
                    <a:pt x="f39" y="f24"/>
                  </a:cubicBezTo>
                  <a:cubicBezTo>
                    <a:pt x="f37" y="f41"/>
                    <a:pt x="f39" y="f41"/>
                    <a:pt x="f39" y="f41"/>
                  </a:cubicBezTo>
                  <a:cubicBezTo>
                    <a:pt x="f39" y="f42"/>
                    <a:pt x="f39" y="f42"/>
                    <a:pt x="f39" y="f42"/>
                  </a:cubicBezTo>
                  <a:cubicBezTo>
                    <a:pt x="f37" y="f25"/>
                    <a:pt x="f37" y="f25"/>
                    <a:pt x="f37" y="f43"/>
                  </a:cubicBezTo>
                  <a:cubicBezTo>
                    <a:pt x="f37" y="f26"/>
                    <a:pt x="f37" y="f26"/>
                    <a:pt x="f37" y="f44"/>
                  </a:cubicBezTo>
                  <a:cubicBezTo>
                    <a:pt x="f37" y="f27"/>
                    <a:pt x="f39" y="f27"/>
                    <a:pt x="f39" y="f27"/>
                  </a:cubicBezTo>
                  <a:cubicBezTo>
                    <a:pt x="f45" y="f27"/>
                    <a:pt x="f36" y="f27"/>
                    <a:pt x="f45" y="f27"/>
                  </a:cubicBezTo>
                  <a:cubicBezTo>
                    <a:pt x="f33" y="f27"/>
                    <a:pt x="f31" y="f44"/>
                    <a:pt x="f30" y="f44"/>
                  </a:cubicBezTo>
                  <a:cubicBezTo>
                    <a:pt x="f30" y="f26"/>
                    <a:pt x="f30" y="f26"/>
                    <a:pt x="f7" y="f26"/>
                  </a:cubicBezTo>
                  <a:cubicBezTo>
                    <a:pt x="f28" y="f26"/>
                    <a:pt x="f44" y="f44"/>
                    <a:pt x="f26" y="f27"/>
                  </a:cubicBezTo>
                  <a:cubicBezTo>
                    <a:pt x="f43" y="f7"/>
                    <a:pt x="f43" y="f28"/>
                    <a:pt x="f25" y="f28"/>
                  </a:cubicBezTo>
                  <a:cubicBezTo>
                    <a:pt x="f41" y="f28"/>
                    <a:pt x="f24" y="f27"/>
                    <a:pt x="f23" y="f28"/>
                  </a:cubicBezTo>
                  <a:cubicBezTo>
                    <a:pt x="f23" y="f28"/>
                    <a:pt x="f35" y="f28"/>
                    <a:pt x="f22" y="f27"/>
                  </a:cubicBezTo>
                  <a:cubicBezTo>
                    <a:pt x="f8" y="f27"/>
                    <a:pt x="f8" y="f27"/>
                    <a:pt x="f11" y="f27"/>
                  </a:cubicBezTo>
                  <a:cubicBezTo>
                    <a:pt x="f11" y="f27"/>
                    <a:pt x="f13" y="f27"/>
                    <a:pt x="f13" y="f44"/>
                  </a:cubicBezTo>
                  <a:cubicBezTo>
                    <a:pt x="f13" y="f44"/>
                    <a:pt x="f13" y="f44"/>
                    <a:pt x="f14" y="f44"/>
                  </a:cubicBezTo>
                  <a:cubicBezTo>
                    <a:pt x="f14" y="f26"/>
                    <a:pt x="f17" y="f26"/>
                    <a:pt x="f15" y="f26"/>
                  </a:cubicBezTo>
                  <a:cubicBezTo>
                    <a:pt x="f15" y="f43"/>
                    <a:pt x="f14" y="f43"/>
                    <a:pt x="f15" y="f25"/>
                  </a:cubicBezTo>
                  <a:cubicBezTo>
                    <a:pt x="f17" y="f25"/>
                    <a:pt x="f17" y="f26"/>
                    <a:pt x="f17" y="f43"/>
                  </a:cubicBezTo>
                  <a:cubicBezTo>
                    <a:pt x="f20" y="f43"/>
                    <a:pt x="f19" y="f42"/>
                    <a:pt x="f19" y="f42"/>
                  </a:cubicBezTo>
                  <a:cubicBezTo>
                    <a:pt x="f19" y="f25"/>
                    <a:pt x="f16" y="f42"/>
                    <a:pt x="f16" y="f42"/>
                  </a:cubicBezTo>
                  <a:cubicBezTo>
                    <a:pt x="f16" y="f41"/>
                    <a:pt x="f18" y="f41"/>
                    <a:pt x="f16" y="f24"/>
                  </a:cubicBezTo>
                  <a:cubicBezTo>
                    <a:pt x="f16" y="f24"/>
                    <a:pt x="f12" y="f24"/>
                    <a:pt x="f12" y="f23"/>
                  </a:cubicBezTo>
                  <a:cubicBezTo>
                    <a:pt x="f12" y="f35"/>
                    <a:pt x="f9" y="f35"/>
                    <a:pt x="f9" y="f22"/>
                  </a:cubicBezTo>
                  <a:cubicBezTo>
                    <a:pt x="f9" y="f21"/>
                    <a:pt x="f5" y="f21"/>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27" name="Ireland">
              <a:extLst>
                <a:ext uri="{FF2B5EF4-FFF2-40B4-BE49-F238E27FC236}">
                  <a16:creationId xmlns:a16="http://schemas.microsoft.com/office/drawing/2014/main" id="{A0C09A99-AC95-5D46-A448-2648808BF20F}"/>
                </a:ext>
              </a:extLst>
            </p:cNvPr>
            <p:cNvSpPr/>
            <p:nvPr/>
          </p:nvSpPr>
          <p:spPr>
            <a:xfrm>
              <a:off x="6587026" y="2896810"/>
              <a:ext cx="94896" cy="89327"/>
            </a:xfrm>
            <a:custGeom>
              <a:avLst/>
              <a:gdLst>
                <a:gd name="f0" fmla="val 10800000"/>
                <a:gd name="f1" fmla="val 5400000"/>
                <a:gd name="f2" fmla="val 180"/>
                <a:gd name="f3" fmla="val w"/>
                <a:gd name="f4" fmla="val h"/>
                <a:gd name="f5" fmla="val 0"/>
                <a:gd name="f6" fmla="val 18"/>
                <a:gd name="f7" fmla="val 14"/>
                <a:gd name="f8" fmla="val 1"/>
                <a:gd name="f9" fmla="val 15"/>
                <a:gd name="f10" fmla="val 16"/>
                <a:gd name="f11" fmla="val 13"/>
                <a:gd name="f12" fmla="val 12"/>
                <a:gd name="f13" fmla="val 11"/>
                <a:gd name="f14" fmla="val 10"/>
                <a:gd name="f15" fmla="val 9"/>
                <a:gd name="f16" fmla="val 2"/>
                <a:gd name="f17" fmla="val 3"/>
                <a:gd name="f18" fmla="val 8"/>
                <a:gd name="f19" fmla="val 4"/>
                <a:gd name="f20" fmla="val 5"/>
                <a:gd name="f21" fmla="val 7"/>
                <a:gd name="f22" fmla="val 6"/>
                <a:gd name="f23" fmla="val 17"/>
                <a:gd name="f24" fmla="+- 0 0 -90"/>
                <a:gd name="f25" fmla="*/ f3 1 18"/>
                <a:gd name="f26" fmla="*/ f4 1 18"/>
                <a:gd name="f27" fmla="+- f6 0 f5"/>
                <a:gd name="f28" fmla="*/ f24 f0 1"/>
                <a:gd name="f29" fmla="*/ f27 1 18"/>
                <a:gd name="f30" fmla="*/ f28 1 f2"/>
                <a:gd name="f31" fmla="*/ 15 1 f29"/>
                <a:gd name="f32" fmla="*/ 1 1 f29"/>
                <a:gd name="f33" fmla="*/ 13 1 f29"/>
                <a:gd name="f34" fmla="*/ 0 1 f29"/>
                <a:gd name="f35" fmla="*/ 11 1 f29"/>
                <a:gd name="f36" fmla="*/ 9 1 f29"/>
                <a:gd name="f37" fmla="*/ 2 1 f29"/>
                <a:gd name="f38" fmla="*/ 3 1 f29"/>
                <a:gd name="f39" fmla="*/ 10 1 f29"/>
                <a:gd name="f40" fmla="*/ 4 1 f29"/>
                <a:gd name="f41" fmla="*/ 5 1 f29"/>
                <a:gd name="f42" fmla="*/ 7 1 f29"/>
                <a:gd name="f43" fmla="*/ 6 1 f29"/>
                <a:gd name="f44" fmla="*/ 8 1 f29"/>
                <a:gd name="f45" fmla="*/ 12 1 f29"/>
                <a:gd name="f46" fmla="*/ 14 1 f29"/>
                <a:gd name="f47" fmla="*/ 16 1 f29"/>
                <a:gd name="f48" fmla="*/ 17 1 f29"/>
                <a:gd name="f49" fmla="*/ 18 1 f29"/>
                <a:gd name="f50" fmla="*/ f6 1 f29"/>
                <a:gd name="f51" fmla="+- f30 0 f1"/>
                <a:gd name="f52" fmla="*/ f34 f25 1"/>
                <a:gd name="f53" fmla="*/ f50 f25 1"/>
                <a:gd name="f54" fmla="*/ f50 f26 1"/>
                <a:gd name="f55" fmla="*/ f34 f26 1"/>
                <a:gd name="f56" fmla="*/ f31 f25 1"/>
                <a:gd name="f57" fmla="*/ f32 f26 1"/>
                <a:gd name="f58" fmla="*/ f33 f25 1"/>
                <a:gd name="f59" fmla="*/ f35 f25 1"/>
                <a:gd name="f60" fmla="*/ f36 f25 1"/>
                <a:gd name="f61" fmla="*/ f37 f26 1"/>
                <a:gd name="f62" fmla="*/ f38 f26 1"/>
                <a:gd name="f63" fmla="*/ f39 f25 1"/>
                <a:gd name="f64" fmla="*/ f40 f26 1"/>
                <a:gd name="f65" fmla="*/ f41 f26 1"/>
                <a:gd name="f66" fmla="*/ f42 f25 1"/>
                <a:gd name="f67" fmla="*/ f40 f25 1"/>
                <a:gd name="f68" fmla="*/ f43 f26 1"/>
                <a:gd name="f69" fmla="*/ f42 f26 1"/>
                <a:gd name="f70" fmla="*/ f38 f25 1"/>
                <a:gd name="f71" fmla="*/ f44 f26 1"/>
                <a:gd name="f72" fmla="*/ f36 f26 1"/>
                <a:gd name="f73" fmla="*/ f41 f25 1"/>
                <a:gd name="f74" fmla="*/ f35 f26 1"/>
                <a:gd name="f75" fmla="*/ f45 f26 1"/>
                <a:gd name="f76" fmla="*/ f33 f26 1"/>
                <a:gd name="f77" fmla="*/ f44 f25 1"/>
                <a:gd name="f78" fmla="*/ f46 f26 1"/>
                <a:gd name="f79" fmla="*/ f32 f25 1"/>
                <a:gd name="f80" fmla="*/ f37 f25 1"/>
                <a:gd name="f81" fmla="*/ f31 f26 1"/>
                <a:gd name="f82" fmla="*/ f47 f26 1"/>
                <a:gd name="f83" fmla="*/ f48 f26 1"/>
                <a:gd name="f84" fmla="*/ f49 f26 1"/>
                <a:gd name="f85" fmla="*/ f45 f25 1"/>
                <a:gd name="f86" fmla="*/ f46 f25 1"/>
                <a:gd name="f87" fmla="*/ f47 f25 1"/>
                <a:gd name="f88" fmla="*/ f48 f25 1"/>
                <a:gd name="f89" fmla="*/ f49 f25 1"/>
                <a:gd name="f90" fmla="*/ f39 f26 1"/>
              </a:gdLst>
              <a:ahLst/>
              <a:cxnLst>
                <a:cxn ang="3cd4">
                  <a:pos x="hc" y="t"/>
                </a:cxn>
                <a:cxn ang="0">
                  <a:pos x="r" y="vc"/>
                </a:cxn>
                <a:cxn ang="cd4">
                  <a:pos x="hc" y="b"/>
                </a:cxn>
                <a:cxn ang="cd2">
                  <a:pos x="l" y="vc"/>
                </a:cxn>
                <a:cxn ang="f51">
                  <a:pos x="f56" y="f57"/>
                </a:cxn>
                <a:cxn ang="f51">
                  <a:pos x="f58" y="f55"/>
                </a:cxn>
                <a:cxn ang="f51">
                  <a:pos x="f58" y="f55"/>
                </a:cxn>
                <a:cxn ang="f51">
                  <a:pos x="f59" y="f57"/>
                </a:cxn>
                <a:cxn ang="f51">
                  <a:pos x="f60" y="f61"/>
                </a:cxn>
                <a:cxn ang="f51">
                  <a:pos x="f60" y="f62"/>
                </a:cxn>
                <a:cxn ang="f51">
                  <a:pos x="f63" y="f64"/>
                </a:cxn>
                <a:cxn ang="f51">
                  <a:pos x="f60" y="f65"/>
                </a:cxn>
                <a:cxn ang="f51">
                  <a:pos x="f66" y="f65"/>
                </a:cxn>
                <a:cxn ang="f51">
                  <a:pos x="f67" y="f64"/>
                </a:cxn>
                <a:cxn ang="f51">
                  <a:pos x="f67" y="f68"/>
                </a:cxn>
                <a:cxn ang="f51">
                  <a:pos x="f67" y="f68"/>
                </a:cxn>
                <a:cxn ang="f51">
                  <a:pos x="f67" y="f69"/>
                </a:cxn>
                <a:cxn ang="f51">
                  <a:pos x="f70" y="f71"/>
                </a:cxn>
                <a:cxn ang="f51">
                  <a:pos x="f67" y="f71"/>
                </a:cxn>
                <a:cxn ang="f51">
                  <a:pos x="f67" y="f72"/>
                </a:cxn>
                <a:cxn ang="f51">
                  <a:pos x="f66" y="f72"/>
                </a:cxn>
                <a:cxn ang="f51">
                  <a:pos x="f73" y="f74"/>
                </a:cxn>
                <a:cxn ang="f51">
                  <a:pos x="f67" y="f75"/>
                </a:cxn>
                <a:cxn ang="f51">
                  <a:pos x="f67" y="f76"/>
                </a:cxn>
                <a:cxn ang="f51">
                  <a:pos x="f66" y="f75"/>
                </a:cxn>
                <a:cxn ang="f51">
                  <a:pos x="f77" y="f75"/>
                </a:cxn>
                <a:cxn ang="f51">
                  <a:pos x="f70" y="f76"/>
                </a:cxn>
                <a:cxn ang="f51">
                  <a:pos x="f67" y="f78"/>
                </a:cxn>
                <a:cxn ang="f51">
                  <a:pos x="f79" y="f78"/>
                </a:cxn>
                <a:cxn ang="f51">
                  <a:pos x="f80" y="f81"/>
                </a:cxn>
                <a:cxn ang="f51">
                  <a:pos x="f70" y="f81"/>
                </a:cxn>
                <a:cxn ang="f51">
                  <a:pos x="f79" y="f82"/>
                </a:cxn>
                <a:cxn ang="f51">
                  <a:pos x="f67" y="f82"/>
                </a:cxn>
                <a:cxn ang="f51">
                  <a:pos x="f70" y="f83"/>
                </a:cxn>
                <a:cxn ang="f51">
                  <a:pos x="f70" y="f83"/>
                </a:cxn>
                <a:cxn ang="f51">
                  <a:pos x="f73" y="f84"/>
                </a:cxn>
                <a:cxn ang="f51">
                  <a:pos x="f77" y="f83"/>
                </a:cxn>
                <a:cxn ang="f51">
                  <a:pos x="f63" y="f82"/>
                </a:cxn>
                <a:cxn ang="f51">
                  <a:pos x="f85" y="f81"/>
                </a:cxn>
                <a:cxn ang="f51">
                  <a:pos x="f86" y="f78"/>
                </a:cxn>
                <a:cxn ang="f51">
                  <a:pos x="f56" y="f81"/>
                </a:cxn>
                <a:cxn ang="f51">
                  <a:pos x="f87" y="f78"/>
                </a:cxn>
                <a:cxn ang="f51">
                  <a:pos x="f88" y="f75"/>
                </a:cxn>
                <a:cxn ang="f51">
                  <a:pos x="f89" y="f90"/>
                </a:cxn>
                <a:cxn ang="f51">
                  <a:pos x="f89" y="f72"/>
                </a:cxn>
                <a:cxn ang="f51">
                  <a:pos x="f88" y="f69"/>
                </a:cxn>
                <a:cxn ang="f51">
                  <a:pos x="f89" y="f68"/>
                </a:cxn>
                <a:cxn ang="f51">
                  <a:pos x="f56" y="f65"/>
                </a:cxn>
                <a:cxn ang="f51">
                  <a:pos x="f85" y="f64"/>
                </a:cxn>
                <a:cxn ang="f51">
                  <a:pos x="f58" y="f61"/>
                </a:cxn>
              </a:cxnLst>
              <a:rect l="f52" t="f55" r="f53" b="f54"/>
              <a:pathLst>
                <a:path w="18" h="18">
                  <a:moveTo>
                    <a:pt x="f7" y="f8"/>
                  </a:moveTo>
                  <a:cubicBezTo>
                    <a:pt x="f7" y="f8"/>
                    <a:pt x="f7" y="f8"/>
                    <a:pt x="f9" y="f8"/>
                  </a:cubicBezTo>
                  <a:cubicBezTo>
                    <a:pt x="f10" y="f5"/>
                    <a:pt x="f9" y="f5"/>
                    <a:pt x="f7" y="f5"/>
                  </a:cubicBezTo>
                  <a:cubicBezTo>
                    <a:pt x="f7" y="f5"/>
                    <a:pt x="f7" y="f5"/>
                    <a:pt x="f11" y="f5"/>
                  </a:cubicBezTo>
                  <a:cubicBezTo>
                    <a:pt x="f11" y="f5"/>
                    <a:pt x="f7" y="f8"/>
                    <a:pt x="f11" y="f8"/>
                  </a:cubicBezTo>
                  <a:cubicBezTo>
                    <a:pt x="f11" y="f8"/>
                    <a:pt x="f11" y="f5"/>
                    <a:pt x="f11" y="f5"/>
                  </a:cubicBezTo>
                  <a:cubicBezTo>
                    <a:pt x="f12" y="f5"/>
                    <a:pt x="f12" y="f8"/>
                    <a:pt x="f12" y="f5"/>
                  </a:cubicBezTo>
                  <a:cubicBezTo>
                    <a:pt x="f13" y="f5"/>
                    <a:pt x="f13" y="f8"/>
                    <a:pt x="f13" y="f8"/>
                  </a:cubicBezTo>
                  <a:cubicBezTo>
                    <a:pt x="f14" y="f5"/>
                    <a:pt x="f14" y="f8"/>
                    <a:pt x="f14" y="f8"/>
                  </a:cubicBezTo>
                  <a:cubicBezTo>
                    <a:pt x="f15" y="f16"/>
                    <a:pt x="f14" y="f16"/>
                    <a:pt x="f15" y="f16"/>
                  </a:cubicBezTo>
                  <a:cubicBezTo>
                    <a:pt x="f15" y="f16"/>
                    <a:pt x="f15" y="f17"/>
                    <a:pt x="f15" y="f17"/>
                  </a:cubicBezTo>
                  <a:cubicBezTo>
                    <a:pt x="f18" y="f17"/>
                    <a:pt x="f18" y="f17"/>
                    <a:pt x="f15" y="f17"/>
                  </a:cubicBezTo>
                  <a:cubicBezTo>
                    <a:pt x="f15" y="f17"/>
                    <a:pt x="f15" y="f17"/>
                    <a:pt x="f14" y="f17"/>
                  </a:cubicBezTo>
                  <a:cubicBezTo>
                    <a:pt x="f13" y="f17"/>
                    <a:pt x="f14" y="f17"/>
                    <a:pt x="f14" y="f19"/>
                  </a:cubicBezTo>
                  <a:cubicBezTo>
                    <a:pt x="f14" y="f19"/>
                    <a:pt x="f14" y="f19"/>
                    <a:pt x="f15" y="f19"/>
                  </a:cubicBezTo>
                  <a:cubicBezTo>
                    <a:pt x="f18" y="f19"/>
                    <a:pt x="f15" y="f20"/>
                    <a:pt x="f15" y="f20"/>
                  </a:cubicBezTo>
                  <a:cubicBezTo>
                    <a:pt x="f18" y="f20"/>
                    <a:pt x="f15" y="f20"/>
                    <a:pt x="f18" y="f20"/>
                  </a:cubicBezTo>
                  <a:cubicBezTo>
                    <a:pt x="f21" y="f20"/>
                    <a:pt x="f21" y="f20"/>
                    <a:pt x="f21" y="f20"/>
                  </a:cubicBezTo>
                  <a:cubicBezTo>
                    <a:pt x="f21" y="f20"/>
                    <a:pt x="f20" y="f19"/>
                    <a:pt x="f20" y="f19"/>
                  </a:cubicBezTo>
                  <a:cubicBezTo>
                    <a:pt x="f19" y="f19"/>
                    <a:pt x="f19" y="f19"/>
                    <a:pt x="f19" y="f19"/>
                  </a:cubicBezTo>
                  <a:cubicBezTo>
                    <a:pt x="f17" y="f20"/>
                    <a:pt x="f19" y="f20"/>
                    <a:pt x="f19" y="f20"/>
                  </a:cubicBezTo>
                  <a:cubicBezTo>
                    <a:pt x="f19" y="f20"/>
                    <a:pt x="f19" y="f20"/>
                    <a:pt x="f19" y="f22"/>
                  </a:cubicBezTo>
                  <a:cubicBezTo>
                    <a:pt x="f19" y="f20"/>
                    <a:pt x="f17" y="f22"/>
                    <a:pt x="f17" y="f22"/>
                  </a:cubicBezTo>
                  <a:cubicBezTo>
                    <a:pt x="f17" y="f22"/>
                    <a:pt x="f17" y="f22"/>
                    <a:pt x="f19" y="f22"/>
                  </a:cubicBezTo>
                  <a:cubicBezTo>
                    <a:pt x="f19" y="f22"/>
                    <a:pt x="f19" y="f22"/>
                    <a:pt x="f20" y="f22"/>
                  </a:cubicBezTo>
                  <a:cubicBezTo>
                    <a:pt x="f20" y="f22"/>
                    <a:pt x="f20" y="f21"/>
                    <a:pt x="f19" y="f21"/>
                  </a:cubicBezTo>
                  <a:cubicBezTo>
                    <a:pt x="f19" y="f21"/>
                    <a:pt x="f19" y="f21"/>
                    <a:pt x="f19" y="f18"/>
                  </a:cubicBezTo>
                  <a:cubicBezTo>
                    <a:pt x="f19" y="f18"/>
                    <a:pt x="f19" y="f18"/>
                    <a:pt x="f17" y="f18"/>
                  </a:cubicBezTo>
                  <a:cubicBezTo>
                    <a:pt x="f16" y="f18"/>
                    <a:pt x="f17" y="f18"/>
                    <a:pt x="f17" y="f18"/>
                  </a:cubicBezTo>
                  <a:cubicBezTo>
                    <a:pt x="f16" y="f18"/>
                    <a:pt x="f17" y="f15"/>
                    <a:pt x="f19" y="f18"/>
                  </a:cubicBezTo>
                  <a:cubicBezTo>
                    <a:pt x="f19" y="f18"/>
                    <a:pt x="f19" y="f15"/>
                    <a:pt x="f19" y="f15"/>
                  </a:cubicBezTo>
                  <a:cubicBezTo>
                    <a:pt x="f17" y="f15"/>
                    <a:pt x="f19" y="f15"/>
                    <a:pt x="f19" y="f15"/>
                  </a:cubicBezTo>
                  <a:cubicBezTo>
                    <a:pt x="f20" y="f15"/>
                    <a:pt x="f20" y="f15"/>
                    <a:pt x="f20" y="f15"/>
                  </a:cubicBezTo>
                  <a:cubicBezTo>
                    <a:pt x="f20" y="f14"/>
                    <a:pt x="f22" y="f15"/>
                    <a:pt x="f21" y="f15"/>
                  </a:cubicBezTo>
                  <a:cubicBezTo>
                    <a:pt x="f21" y="f15"/>
                    <a:pt x="f21" y="f14"/>
                    <a:pt x="f22" y="f14"/>
                  </a:cubicBezTo>
                  <a:cubicBezTo>
                    <a:pt x="f22" y="f14"/>
                    <a:pt x="f22" y="f14"/>
                    <a:pt x="f20" y="f13"/>
                  </a:cubicBezTo>
                  <a:cubicBezTo>
                    <a:pt x="f20" y="f13"/>
                    <a:pt x="f20" y="f13"/>
                    <a:pt x="f20" y="f13"/>
                  </a:cubicBezTo>
                  <a:cubicBezTo>
                    <a:pt x="f20" y="f13"/>
                    <a:pt x="f20" y="f12"/>
                    <a:pt x="f19" y="f12"/>
                  </a:cubicBezTo>
                  <a:cubicBezTo>
                    <a:pt x="f19" y="f12"/>
                    <a:pt x="f20" y="f12"/>
                    <a:pt x="f19" y="f12"/>
                  </a:cubicBezTo>
                  <a:cubicBezTo>
                    <a:pt x="f17" y="f11"/>
                    <a:pt x="f17" y="f11"/>
                    <a:pt x="f19" y="f11"/>
                  </a:cubicBezTo>
                  <a:cubicBezTo>
                    <a:pt x="f19" y="f11"/>
                    <a:pt x="f19" y="f12"/>
                    <a:pt x="f20" y="f12"/>
                  </a:cubicBezTo>
                  <a:cubicBezTo>
                    <a:pt x="f20" y="f11"/>
                    <a:pt x="f22" y="f12"/>
                    <a:pt x="f21" y="f12"/>
                  </a:cubicBezTo>
                  <a:cubicBezTo>
                    <a:pt x="f21" y="f13"/>
                    <a:pt x="f21" y="f13"/>
                    <a:pt x="f21" y="f12"/>
                  </a:cubicBezTo>
                  <a:cubicBezTo>
                    <a:pt x="f21" y="f12"/>
                    <a:pt x="f21" y="f12"/>
                    <a:pt x="f18" y="f12"/>
                  </a:cubicBezTo>
                  <a:cubicBezTo>
                    <a:pt x="f21" y="f12"/>
                    <a:pt x="f22" y="f11"/>
                    <a:pt x="f19" y="f11"/>
                  </a:cubicBezTo>
                  <a:cubicBezTo>
                    <a:pt x="f17" y="f11"/>
                    <a:pt x="f19" y="f11"/>
                    <a:pt x="f17" y="f11"/>
                  </a:cubicBezTo>
                  <a:cubicBezTo>
                    <a:pt x="f16" y="f11"/>
                    <a:pt x="f17" y="f11"/>
                    <a:pt x="f17" y="f7"/>
                  </a:cubicBezTo>
                  <a:cubicBezTo>
                    <a:pt x="f17" y="f7"/>
                    <a:pt x="f19" y="f7"/>
                    <a:pt x="f19" y="f7"/>
                  </a:cubicBezTo>
                  <a:cubicBezTo>
                    <a:pt x="f19" y="f7"/>
                    <a:pt x="f17" y="f7"/>
                    <a:pt x="f17" y="f7"/>
                  </a:cubicBezTo>
                  <a:cubicBezTo>
                    <a:pt x="f16" y="f7"/>
                    <a:pt x="f16" y="f7"/>
                    <a:pt x="f8" y="f7"/>
                  </a:cubicBezTo>
                  <a:cubicBezTo>
                    <a:pt x="f8" y="f7"/>
                    <a:pt x="f5" y="f9"/>
                    <a:pt x="f8" y="f9"/>
                  </a:cubicBezTo>
                  <a:cubicBezTo>
                    <a:pt x="f8" y="f7"/>
                    <a:pt x="f8" y="f9"/>
                    <a:pt x="f16" y="f9"/>
                  </a:cubicBezTo>
                  <a:cubicBezTo>
                    <a:pt x="f16" y="f7"/>
                    <a:pt x="f19" y="f9"/>
                    <a:pt x="f19" y="f9"/>
                  </a:cubicBezTo>
                  <a:cubicBezTo>
                    <a:pt x="f19" y="f9"/>
                    <a:pt x="f17" y="f9"/>
                    <a:pt x="f17" y="f9"/>
                  </a:cubicBezTo>
                  <a:cubicBezTo>
                    <a:pt x="f16" y="f9"/>
                    <a:pt x="f16" y="f9"/>
                    <a:pt x="f8" y="f9"/>
                  </a:cubicBezTo>
                  <a:cubicBezTo>
                    <a:pt x="f5" y="f10"/>
                    <a:pt x="f8" y="f10"/>
                    <a:pt x="f8" y="f10"/>
                  </a:cubicBezTo>
                  <a:cubicBezTo>
                    <a:pt x="f16" y="f10"/>
                    <a:pt x="f8" y="f23"/>
                    <a:pt x="f16" y="f10"/>
                  </a:cubicBezTo>
                  <a:cubicBezTo>
                    <a:pt x="f17" y="f10"/>
                    <a:pt x="f19" y="f10"/>
                    <a:pt x="f19" y="f10"/>
                  </a:cubicBezTo>
                  <a:cubicBezTo>
                    <a:pt x="f19" y="f10"/>
                    <a:pt x="f17" y="f10"/>
                    <a:pt x="f16" y="f23"/>
                  </a:cubicBezTo>
                  <a:cubicBezTo>
                    <a:pt x="f8" y="f23"/>
                    <a:pt x="f16" y="f23"/>
                    <a:pt x="f17" y="f23"/>
                  </a:cubicBezTo>
                  <a:cubicBezTo>
                    <a:pt x="f17" y="f23"/>
                    <a:pt x="f17" y="f23"/>
                    <a:pt x="f19" y="f23"/>
                  </a:cubicBezTo>
                  <a:cubicBezTo>
                    <a:pt x="f20" y="f23"/>
                    <a:pt x="f17" y="f23"/>
                    <a:pt x="f17" y="f23"/>
                  </a:cubicBezTo>
                  <a:cubicBezTo>
                    <a:pt x="f17" y="f23"/>
                    <a:pt x="f16" y="f6"/>
                    <a:pt x="f17" y="f6"/>
                  </a:cubicBezTo>
                  <a:cubicBezTo>
                    <a:pt x="f17" y="f6"/>
                    <a:pt x="f19" y="f6"/>
                    <a:pt x="f20" y="f6"/>
                  </a:cubicBezTo>
                  <a:cubicBezTo>
                    <a:pt x="f20" y="f6"/>
                    <a:pt x="f22" y="f23"/>
                    <a:pt x="f21" y="f23"/>
                  </a:cubicBezTo>
                  <a:cubicBezTo>
                    <a:pt x="f21" y="f6"/>
                    <a:pt x="f21" y="f23"/>
                    <a:pt x="f18" y="f23"/>
                  </a:cubicBezTo>
                  <a:cubicBezTo>
                    <a:pt x="f15" y="f23"/>
                    <a:pt x="f18" y="f10"/>
                    <a:pt x="f15" y="f10"/>
                  </a:cubicBezTo>
                  <a:cubicBezTo>
                    <a:pt x="f14" y="f23"/>
                    <a:pt x="f14" y="f10"/>
                    <a:pt x="f14" y="f10"/>
                  </a:cubicBezTo>
                  <a:cubicBezTo>
                    <a:pt x="f13" y="f10"/>
                    <a:pt x="f13" y="f9"/>
                    <a:pt x="f13" y="f9"/>
                  </a:cubicBezTo>
                  <a:cubicBezTo>
                    <a:pt x="f12" y="f9"/>
                    <a:pt x="f12" y="f9"/>
                    <a:pt x="f12" y="f9"/>
                  </a:cubicBezTo>
                  <a:cubicBezTo>
                    <a:pt x="f11" y="f9"/>
                    <a:pt x="f7" y="f9"/>
                    <a:pt x="f7" y="f9"/>
                  </a:cubicBezTo>
                  <a:cubicBezTo>
                    <a:pt x="f7" y="f9"/>
                    <a:pt x="f7" y="f7"/>
                    <a:pt x="f7" y="f7"/>
                  </a:cubicBezTo>
                  <a:cubicBezTo>
                    <a:pt x="f7" y="f7"/>
                    <a:pt x="f7" y="f9"/>
                    <a:pt x="f7" y="f9"/>
                  </a:cubicBezTo>
                  <a:cubicBezTo>
                    <a:pt x="f7" y="f10"/>
                    <a:pt x="f9" y="f7"/>
                    <a:pt x="f9" y="f9"/>
                  </a:cubicBezTo>
                  <a:cubicBezTo>
                    <a:pt x="f10" y="f9"/>
                    <a:pt x="f10" y="f9"/>
                    <a:pt x="f10" y="f9"/>
                  </a:cubicBezTo>
                  <a:cubicBezTo>
                    <a:pt x="f23" y="f9"/>
                    <a:pt x="f10" y="f7"/>
                    <a:pt x="f10" y="f7"/>
                  </a:cubicBezTo>
                  <a:cubicBezTo>
                    <a:pt x="f23" y="f7"/>
                    <a:pt x="f23" y="f7"/>
                    <a:pt x="f23" y="f11"/>
                  </a:cubicBezTo>
                  <a:cubicBezTo>
                    <a:pt x="f6" y="f11"/>
                    <a:pt x="f23" y="f11"/>
                    <a:pt x="f23" y="f12"/>
                  </a:cubicBezTo>
                  <a:cubicBezTo>
                    <a:pt x="f6" y="f12"/>
                    <a:pt x="f23" y="f12"/>
                    <a:pt x="f6" y="f13"/>
                  </a:cubicBezTo>
                  <a:cubicBezTo>
                    <a:pt x="f6" y="f13"/>
                    <a:pt x="f6" y="f13"/>
                    <a:pt x="f6" y="f14"/>
                  </a:cubicBezTo>
                  <a:cubicBezTo>
                    <a:pt x="f6" y="f14"/>
                    <a:pt x="f23" y="f15"/>
                    <a:pt x="f23" y="f15"/>
                  </a:cubicBezTo>
                  <a:cubicBezTo>
                    <a:pt x="f6" y="f15"/>
                    <a:pt x="f23" y="f15"/>
                    <a:pt x="f6" y="f15"/>
                  </a:cubicBezTo>
                  <a:cubicBezTo>
                    <a:pt x="f6" y="f15"/>
                    <a:pt x="f23" y="f18"/>
                    <a:pt x="f23" y="f18"/>
                  </a:cubicBezTo>
                  <a:cubicBezTo>
                    <a:pt x="f23" y="f21"/>
                    <a:pt x="f23" y="f21"/>
                    <a:pt x="f23" y="f21"/>
                  </a:cubicBezTo>
                  <a:cubicBezTo>
                    <a:pt x="f10" y="f21"/>
                    <a:pt x="f10" y="f22"/>
                    <a:pt x="f23" y="f22"/>
                  </a:cubicBezTo>
                  <a:cubicBezTo>
                    <a:pt x="f6" y="f21"/>
                    <a:pt x="f23" y="f22"/>
                    <a:pt x="f6" y="f22"/>
                  </a:cubicBezTo>
                  <a:cubicBezTo>
                    <a:pt x="f23" y="f22"/>
                    <a:pt x="f10" y="f22"/>
                    <a:pt x="f10" y="f22"/>
                  </a:cubicBezTo>
                  <a:cubicBezTo>
                    <a:pt x="f10" y="f20"/>
                    <a:pt x="f9" y="f22"/>
                    <a:pt x="f9" y="f20"/>
                  </a:cubicBezTo>
                  <a:cubicBezTo>
                    <a:pt x="f9" y="f19"/>
                    <a:pt x="f7" y="f19"/>
                    <a:pt x="f7" y="f20"/>
                  </a:cubicBezTo>
                  <a:cubicBezTo>
                    <a:pt x="f11" y="f22"/>
                    <a:pt x="f12" y="f20"/>
                    <a:pt x="f12" y="f19"/>
                  </a:cubicBezTo>
                  <a:cubicBezTo>
                    <a:pt x="f13" y="f17"/>
                    <a:pt x="f13" y="f17"/>
                    <a:pt x="f12" y="f17"/>
                  </a:cubicBezTo>
                  <a:cubicBezTo>
                    <a:pt x="f11" y="f17"/>
                    <a:pt x="f12" y="f16"/>
                    <a:pt x="f11" y="f16"/>
                  </a:cubicBezTo>
                  <a:cubicBezTo>
                    <a:pt x="f7" y="f16"/>
                    <a:pt x="f11" y="f16"/>
                    <a:pt x="f7"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28" name="Freeform 234">
              <a:extLst>
                <a:ext uri="{FF2B5EF4-FFF2-40B4-BE49-F238E27FC236}">
                  <a16:creationId xmlns:a16="http://schemas.microsoft.com/office/drawing/2014/main" id="{1A1FF6C4-B9C2-1B43-351F-90CFA9FE3F86}"/>
                </a:ext>
              </a:extLst>
            </p:cNvPr>
            <p:cNvSpPr/>
            <p:nvPr/>
          </p:nvSpPr>
          <p:spPr>
            <a:xfrm>
              <a:off x="7285171" y="2863571"/>
              <a:ext cx="223680" cy="132953"/>
            </a:xfrm>
            <a:custGeom>
              <a:avLst/>
              <a:gdLst>
                <a:gd name="f0" fmla="val 10800000"/>
                <a:gd name="f1" fmla="val 5400000"/>
                <a:gd name="f2" fmla="val 180"/>
                <a:gd name="f3" fmla="val w"/>
                <a:gd name="f4" fmla="val h"/>
                <a:gd name="f5" fmla="val 0"/>
                <a:gd name="f6" fmla="val 42"/>
                <a:gd name="f7" fmla="val 27"/>
                <a:gd name="f8" fmla="val 36"/>
                <a:gd name="f9" fmla="val 18"/>
                <a:gd name="f10" fmla="val 32"/>
                <a:gd name="f11" fmla="val 13"/>
                <a:gd name="f12" fmla="val 34"/>
                <a:gd name="f13" fmla="val 12"/>
                <a:gd name="f14" fmla="val 35"/>
                <a:gd name="f15" fmla="val 14"/>
                <a:gd name="f16" fmla="val 15"/>
                <a:gd name="f17" fmla="val 38"/>
                <a:gd name="f18" fmla="val 39"/>
                <a:gd name="f19" fmla="val 41"/>
                <a:gd name="f20" fmla="val 11"/>
                <a:gd name="f21" fmla="val 40"/>
                <a:gd name="f22" fmla="val 10"/>
                <a:gd name="f23" fmla="val 37"/>
                <a:gd name="f24" fmla="val 9"/>
                <a:gd name="f25" fmla="val 8"/>
                <a:gd name="f26" fmla="val 7"/>
                <a:gd name="f27" fmla="val 33"/>
                <a:gd name="f28" fmla="val 30"/>
                <a:gd name="f29" fmla="val 29"/>
                <a:gd name="f30" fmla="val 6"/>
                <a:gd name="f31" fmla="val 5"/>
                <a:gd name="f32" fmla="val 28"/>
                <a:gd name="f33" fmla="val 4"/>
                <a:gd name="f34" fmla="val 25"/>
                <a:gd name="f35" fmla="val 2"/>
                <a:gd name="f36" fmla="val 1"/>
                <a:gd name="f37" fmla="val 26"/>
                <a:gd name="f38" fmla="val 23"/>
                <a:gd name="f39" fmla="val 22"/>
                <a:gd name="f40" fmla="val 3"/>
                <a:gd name="f41" fmla="val 17"/>
                <a:gd name="f42" fmla="val 19"/>
                <a:gd name="f43" fmla="val 16"/>
                <a:gd name="f44" fmla="val 20"/>
                <a:gd name="f45" fmla="val 21"/>
                <a:gd name="f46" fmla="val 24"/>
                <a:gd name="f47" fmla="val 31"/>
                <a:gd name="f48" fmla="+- 0 0 -90"/>
                <a:gd name="f49" fmla="*/ f3 1 42"/>
                <a:gd name="f50" fmla="*/ f4 1 27"/>
                <a:gd name="f51" fmla="+- f7 0 f5"/>
                <a:gd name="f52" fmla="+- f6 0 f5"/>
                <a:gd name="f53" fmla="*/ f48 f0 1"/>
                <a:gd name="f54" fmla="*/ f52 1 42"/>
                <a:gd name="f55" fmla="*/ f51 1 27"/>
                <a:gd name="f56" fmla="*/ f53 1 f2"/>
                <a:gd name="f57" fmla="*/ 36 1 f54"/>
                <a:gd name="f58" fmla="*/ 18 1 f55"/>
                <a:gd name="f59" fmla="*/ 35 1 f54"/>
                <a:gd name="f60" fmla="*/ 14 1 f55"/>
                <a:gd name="f61" fmla="*/ 39 1 f54"/>
                <a:gd name="f62" fmla="*/ 40 1 f54"/>
                <a:gd name="f63" fmla="*/ 11 1 f55"/>
                <a:gd name="f64" fmla="*/ 38 1 f54"/>
                <a:gd name="f65" fmla="*/ 10 1 f55"/>
                <a:gd name="f66" fmla="*/ 8 1 f55"/>
                <a:gd name="f67" fmla="*/ 33 1 f54"/>
                <a:gd name="f68" fmla="*/ 29 1 f54"/>
                <a:gd name="f69" fmla="*/ 6 1 f55"/>
                <a:gd name="f70" fmla="*/ 28 1 f54"/>
                <a:gd name="f71" fmla="*/ 4 1 f55"/>
                <a:gd name="f72" fmla="*/ 27 1 f54"/>
                <a:gd name="f73" fmla="*/ 1 1 f55"/>
                <a:gd name="f74" fmla="*/ 25 1 f54"/>
                <a:gd name="f75" fmla="*/ 0 1 f55"/>
                <a:gd name="f76" fmla="*/ 22 1 f54"/>
                <a:gd name="f77" fmla="*/ 2 1 f55"/>
                <a:gd name="f78" fmla="*/ 17 1 f54"/>
                <a:gd name="f79" fmla="*/ 16 1 f54"/>
                <a:gd name="f80" fmla="*/ 13 1 f54"/>
                <a:gd name="f81" fmla="*/ 10 1 f54"/>
                <a:gd name="f82" fmla="*/ 9 1 f55"/>
                <a:gd name="f83" fmla="*/ 8 1 f54"/>
                <a:gd name="f84" fmla="*/ 6 1 f54"/>
                <a:gd name="f85" fmla="*/ 1 1 f54"/>
                <a:gd name="f86" fmla="*/ 2 1 f54"/>
                <a:gd name="f87" fmla="*/ 16 1 f55"/>
                <a:gd name="f88" fmla="*/ 19 1 f55"/>
                <a:gd name="f89" fmla="*/ 25 1 f55"/>
                <a:gd name="f90" fmla="*/ 7 1 f54"/>
                <a:gd name="f91" fmla="*/ 23 1 f55"/>
                <a:gd name="f92" fmla="*/ 20 1 f54"/>
                <a:gd name="f93" fmla="*/ 24 1 f54"/>
                <a:gd name="f94" fmla="*/ 26 1 f54"/>
                <a:gd name="f95" fmla="*/ 24 1 f55"/>
                <a:gd name="f96" fmla="*/ 30 1 f54"/>
                <a:gd name="f97" fmla="*/ 34 1 f54"/>
                <a:gd name="f98" fmla="*/ 0 1 f54"/>
                <a:gd name="f99" fmla="*/ f6 1 f54"/>
                <a:gd name="f100" fmla="*/ f7 1 f55"/>
                <a:gd name="f101" fmla="+- f56 0 f1"/>
                <a:gd name="f102" fmla="*/ f98 f49 1"/>
                <a:gd name="f103" fmla="*/ f99 f49 1"/>
                <a:gd name="f104" fmla="*/ f100 f50 1"/>
                <a:gd name="f105" fmla="*/ f75 f50 1"/>
                <a:gd name="f106" fmla="*/ f57 f49 1"/>
                <a:gd name="f107" fmla="*/ f58 f50 1"/>
                <a:gd name="f108" fmla="*/ f59 f49 1"/>
                <a:gd name="f109" fmla="*/ f60 f50 1"/>
                <a:gd name="f110" fmla="*/ f61 f49 1"/>
                <a:gd name="f111" fmla="*/ f62 f49 1"/>
                <a:gd name="f112" fmla="*/ f63 f50 1"/>
                <a:gd name="f113" fmla="*/ f64 f49 1"/>
                <a:gd name="f114" fmla="*/ f65 f50 1"/>
                <a:gd name="f115" fmla="*/ f66 f50 1"/>
                <a:gd name="f116" fmla="*/ f67 f49 1"/>
                <a:gd name="f117" fmla="*/ f68 f49 1"/>
                <a:gd name="f118" fmla="*/ f69 f50 1"/>
                <a:gd name="f119" fmla="*/ f70 f49 1"/>
                <a:gd name="f120" fmla="*/ f71 f50 1"/>
                <a:gd name="f121" fmla="*/ f72 f49 1"/>
                <a:gd name="f122" fmla="*/ f73 f50 1"/>
                <a:gd name="f123" fmla="*/ f74 f49 1"/>
                <a:gd name="f124" fmla="*/ f76 f49 1"/>
                <a:gd name="f125" fmla="*/ f77 f50 1"/>
                <a:gd name="f126" fmla="*/ f78 f49 1"/>
                <a:gd name="f127" fmla="*/ f79 f49 1"/>
                <a:gd name="f128" fmla="*/ f80 f49 1"/>
                <a:gd name="f129" fmla="*/ f81 f49 1"/>
                <a:gd name="f130" fmla="*/ f82 f50 1"/>
                <a:gd name="f131" fmla="*/ f83 f49 1"/>
                <a:gd name="f132" fmla="*/ f84 f49 1"/>
                <a:gd name="f133" fmla="*/ f85 f49 1"/>
                <a:gd name="f134" fmla="*/ f86 f49 1"/>
                <a:gd name="f135" fmla="*/ f87 f50 1"/>
                <a:gd name="f136" fmla="*/ f88 f50 1"/>
                <a:gd name="f137" fmla="*/ f89 f50 1"/>
                <a:gd name="f138" fmla="*/ f90 f49 1"/>
                <a:gd name="f139" fmla="*/ f91 f50 1"/>
                <a:gd name="f140" fmla="*/ f92 f49 1"/>
                <a:gd name="f141" fmla="*/ f93 f49 1"/>
                <a:gd name="f142" fmla="*/ f94 f49 1"/>
                <a:gd name="f143" fmla="*/ f95 f50 1"/>
                <a:gd name="f144" fmla="*/ f96 f49 1"/>
                <a:gd name="f145" fmla="*/ f97 f49 1"/>
              </a:gdLst>
              <a:ahLst/>
              <a:cxnLst>
                <a:cxn ang="3cd4">
                  <a:pos x="hc" y="t"/>
                </a:cxn>
                <a:cxn ang="0">
                  <a:pos x="r" y="vc"/>
                </a:cxn>
                <a:cxn ang="cd4">
                  <a:pos x="hc" y="b"/>
                </a:cxn>
                <a:cxn ang="cd2">
                  <a:pos x="l" y="vc"/>
                </a:cxn>
                <a:cxn ang="f101">
                  <a:pos x="f106" y="f107"/>
                </a:cxn>
                <a:cxn ang="f101">
                  <a:pos x="f108" y="f109"/>
                </a:cxn>
                <a:cxn ang="f101">
                  <a:pos x="f110" y="f109"/>
                </a:cxn>
                <a:cxn ang="f101">
                  <a:pos x="f111" y="f112"/>
                </a:cxn>
                <a:cxn ang="f101">
                  <a:pos x="f113" y="f114"/>
                </a:cxn>
                <a:cxn ang="f101">
                  <a:pos x="f106" y="f114"/>
                </a:cxn>
                <a:cxn ang="f101">
                  <a:pos x="f108" y="f115"/>
                </a:cxn>
                <a:cxn ang="f101">
                  <a:pos x="f116" y="f115"/>
                </a:cxn>
                <a:cxn ang="f101">
                  <a:pos x="f117" y="f118"/>
                </a:cxn>
                <a:cxn ang="f101">
                  <a:pos x="f119" y="f120"/>
                </a:cxn>
                <a:cxn ang="f101">
                  <a:pos x="f121" y="f122"/>
                </a:cxn>
                <a:cxn ang="f101">
                  <a:pos x="f123" y="f105"/>
                </a:cxn>
                <a:cxn ang="f101">
                  <a:pos x="f124" y="f125"/>
                </a:cxn>
                <a:cxn ang="f101">
                  <a:pos x="f126" y="f122"/>
                </a:cxn>
                <a:cxn ang="f101">
                  <a:pos x="f127" y="f120"/>
                </a:cxn>
                <a:cxn ang="f101">
                  <a:pos x="f128" y="f118"/>
                </a:cxn>
                <a:cxn ang="f101">
                  <a:pos x="f128" y="f115"/>
                </a:cxn>
                <a:cxn ang="f101">
                  <a:pos x="f129" y="f130"/>
                </a:cxn>
                <a:cxn ang="f101">
                  <a:pos x="f131" y="f112"/>
                </a:cxn>
                <a:cxn ang="f101">
                  <a:pos x="f131" y="f109"/>
                </a:cxn>
                <a:cxn ang="f101">
                  <a:pos x="f132" y="f109"/>
                </a:cxn>
                <a:cxn ang="f101">
                  <a:pos x="f133" y="f109"/>
                </a:cxn>
                <a:cxn ang="f101">
                  <a:pos x="f134" y="f135"/>
                </a:cxn>
                <a:cxn ang="f101">
                  <a:pos x="f134" y="f136"/>
                </a:cxn>
                <a:cxn ang="f101">
                  <a:pos x="f134" y="f137"/>
                </a:cxn>
                <a:cxn ang="f101">
                  <a:pos x="f138" y="f139"/>
                </a:cxn>
                <a:cxn ang="f101">
                  <a:pos x="f140" y="f137"/>
                </a:cxn>
                <a:cxn ang="f101">
                  <a:pos x="f141" y="f137"/>
                </a:cxn>
                <a:cxn ang="f101">
                  <a:pos x="f142" y="f143"/>
                </a:cxn>
                <a:cxn ang="f101">
                  <a:pos x="f144" y="f139"/>
                </a:cxn>
                <a:cxn ang="f101">
                  <a:pos x="f145" y="f139"/>
                </a:cxn>
                <a:cxn ang="f101">
                  <a:pos x="f106" y="f107"/>
                </a:cxn>
              </a:cxnLst>
              <a:rect l="f102" t="f105" r="f103" b="f104"/>
              <a:pathLst>
                <a:path w="42" h="27">
                  <a:moveTo>
                    <a:pt x="f8" y="f9"/>
                  </a:moveTo>
                  <a:cubicBezTo>
                    <a:pt x="f10" y="f11"/>
                    <a:pt x="f12" y="f13"/>
                    <a:pt x="f14" y="f15"/>
                  </a:cubicBezTo>
                  <a:cubicBezTo>
                    <a:pt x="f8" y="f16"/>
                    <a:pt x="f17" y="f15"/>
                    <a:pt x="f18" y="f15"/>
                  </a:cubicBezTo>
                  <a:cubicBezTo>
                    <a:pt x="f6" y="f11"/>
                    <a:pt x="f19" y="f20"/>
                    <a:pt x="f21" y="f20"/>
                  </a:cubicBezTo>
                  <a:cubicBezTo>
                    <a:pt x="f17" y="f22"/>
                    <a:pt x="f18" y="f22"/>
                    <a:pt x="f17" y="f22"/>
                  </a:cubicBezTo>
                  <a:cubicBezTo>
                    <a:pt x="f23" y="f24"/>
                    <a:pt x="f8" y="f22"/>
                    <a:pt x="f8" y="f22"/>
                  </a:cubicBezTo>
                  <a:cubicBezTo>
                    <a:pt x="f12" y="f24"/>
                    <a:pt x="f23" y="f24"/>
                    <a:pt x="f14" y="f25"/>
                  </a:cubicBezTo>
                  <a:cubicBezTo>
                    <a:pt x="f12" y="f26"/>
                    <a:pt x="f12" y="f25"/>
                    <a:pt x="f27" y="f25"/>
                  </a:cubicBezTo>
                  <a:cubicBezTo>
                    <a:pt x="f28" y="f26"/>
                    <a:pt x="f29" y="f30"/>
                    <a:pt x="f29" y="f30"/>
                  </a:cubicBezTo>
                  <a:cubicBezTo>
                    <a:pt x="f29" y="f31"/>
                    <a:pt x="f28" y="f31"/>
                    <a:pt x="f32" y="f33"/>
                  </a:cubicBezTo>
                  <a:cubicBezTo>
                    <a:pt x="f34" y="f35"/>
                    <a:pt x="f28" y="f35"/>
                    <a:pt x="f7" y="f36"/>
                  </a:cubicBezTo>
                  <a:cubicBezTo>
                    <a:pt x="f37" y="f36"/>
                    <a:pt x="f37" y="f5"/>
                    <a:pt x="f34" y="f5"/>
                  </a:cubicBezTo>
                  <a:cubicBezTo>
                    <a:pt x="f38" y="f36"/>
                    <a:pt x="f39" y="f40"/>
                    <a:pt x="f39" y="f35"/>
                  </a:cubicBezTo>
                  <a:cubicBezTo>
                    <a:pt x="f39" y="f36"/>
                    <a:pt x="f41" y="f36"/>
                    <a:pt x="f41" y="f36"/>
                  </a:cubicBezTo>
                  <a:cubicBezTo>
                    <a:pt x="f16" y="f36"/>
                    <a:pt x="f42" y="f33"/>
                    <a:pt x="f43" y="f33"/>
                  </a:cubicBezTo>
                  <a:cubicBezTo>
                    <a:pt x="f11" y="f33"/>
                    <a:pt x="f16" y="f30"/>
                    <a:pt x="f11" y="f30"/>
                  </a:cubicBezTo>
                  <a:cubicBezTo>
                    <a:pt x="f13" y="f25"/>
                    <a:pt x="f15" y="f26"/>
                    <a:pt x="f11" y="f25"/>
                  </a:cubicBezTo>
                  <a:cubicBezTo>
                    <a:pt x="f13" y="f22"/>
                    <a:pt x="f20" y="f25"/>
                    <a:pt x="f22" y="f24"/>
                  </a:cubicBezTo>
                  <a:cubicBezTo>
                    <a:pt x="f24" y="f22"/>
                    <a:pt x="f24" y="f24"/>
                    <a:pt x="f25" y="f20"/>
                  </a:cubicBezTo>
                  <a:cubicBezTo>
                    <a:pt x="f26" y="f11"/>
                    <a:pt x="f24" y="f11"/>
                    <a:pt x="f25" y="f15"/>
                  </a:cubicBezTo>
                  <a:cubicBezTo>
                    <a:pt x="f25" y="f15"/>
                    <a:pt x="f25" y="f11"/>
                    <a:pt x="f30" y="f15"/>
                  </a:cubicBezTo>
                  <a:cubicBezTo>
                    <a:pt x="f33" y="f43"/>
                    <a:pt x="f33" y="f11"/>
                    <a:pt x="f36" y="f15"/>
                  </a:cubicBezTo>
                  <a:cubicBezTo>
                    <a:pt x="f35" y="f16"/>
                    <a:pt x="f36" y="f16"/>
                    <a:pt x="f35" y="f43"/>
                  </a:cubicBezTo>
                  <a:cubicBezTo>
                    <a:pt x="f40" y="f41"/>
                    <a:pt x="f31" y="f9"/>
                    <a:pt x="f35" y="f42"/>
                  </a:cubicBezTo>
                  <a:cubicBezTo>
                    <a:pt x="f5" y="f44"/>
                    <a:pt x="f35" y="f45"/>
                    <a:pt x="f35" y="f34"/>
                  </a:cubicBezTo>
                  <a:cubicBezTo>
                    <a:pt x="f30" y="f38"/>
                    <a:pt x="f35" y="f34"/>
                    <a:pt x="f26" y="f38"/>
                  </a:cubicBezTo>
                  <a:cubicBezTo>
                    <a:pt x="f11" y="f45"/>
                    <a:pt x="f43" y="f7"/>
                    <a:pt x="f44" y="f34"/>
                  </a:cubicBezTo>
                  <a:cubicBezTo>
                    <a:pt x="f46" y="f39"/>
                    <a:pt x="f45" y="f37"/>
                    <a:pt x="f46" y="f34"/>
                  </a:cubicBezTo>
                  <a:cubicBezTo>
                    <a:pt x="f37" y="f38"/>
                    <a:pt x="f34" y="f37"/>
                    <a:pt x="f37" y="f46"/>
                  </a:cubicBezTo>
                  <a:cubicBezTo>
                    <a:pt x="f32" y="f39"/>
                    <a:pt x="f7" y="f46"/>
                    <a:pt x="f28" y="f38"/>
                  </a:cubicBezTo>
                  <a:cubicBezTo>
                    <a:pt x="f47" y="f38"/>
                    <a:pt x="f12" y="f34"/>
                    <a:pt x="f12" y="f38"/>
                  </a:cubicBezTo>
                  <a:cubicBezTo>
                    <a:pt x="f27" y="f45"/>
                    <a:pt x="f47" y="f4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29" name="Belgium">
              <a:extLst>
                <a:ext uri="{FF2B5EF4-FFF2-40B4-BE49-F238E27FC236}">
                  <a16:creationId xmlns:a16="http://schemas.microsoft.com/office/drawing/2014/main" id="{8E26F1EC-CABD-510B-1456-35F2CAEABCD2}"/>
                </a:ext>
              </a:extLst>
            </p:cNvPr>
            <p:cNvSpPr/>
            <p:nvPr/>
          </p:nvSpPr>
          <p:spPr>
            <a:xfrm>
              <a:off x="6858155" y="2990289"/>
              <a:ext cx="74560" cy="49862"/>
            </a:xfrm>
            <a:custGeom>
              <a:avLst/>
              <a:gdLst>
                <a:gd name="f0" fmla="val 10800000"/>
                <a:gd name="f1" fmla="val 5400000"/>
                <a:gd name="f2" fmla="val 180"/>
                <a:gd name="f3" fmla="val w"/>
                <a:gd name="f4" fmla="val h"/>
                <a:gd name="f5" fmla="val 0"/>
                <a:gd name="f6" fmla="val 14"/>
                <a:gd name="f7" fmla="val 10"/>
                <a:gd name="f8" fmla="val 2"/>
                <a:gd name="f9" fmla="val 1"/>
                <a:gd name="f10" fmla="val 3"/>
                <a:gd name="f11" fmla="val 5"/>
                <a:gd name="f12" fmla="val 7"/>
                <a:gd name="f13" fmla="val 8"/>
                <a:gd name="f14" fmla="val 9"/>
                <a:gd name="f15" fmla="val 11"/>
                <a:gd name="f16" fmla="val 12"/>
                <a:gd name="f17" fmla="val 4"/>
                <a:gd name="f18" fmla="val 13"/>
                <a:gd name="f19" fmla="val 6"/>
                <a:gd name="f20" fmla="+- 0 0 -90"/>
                <a:gd name="f21" fmla="*/ f3 1 14"/>
                <a:gd name="f22" fmla="*/ f4 1 10"/>
                <a:gd name="f23" fmla="+- f7 0 f5"/>
                <a:gd name="f24" fmla="+- f6 0 f5"/>
                <a:gd name="f25" fmla="*/ f20 f0 1"/>
                <a:gd name="f26" fmla="*/ f23 1 10"/>
                <a:gd name="f27" fmla="*/ f24 1 14"/>
                <a:gd name="f28" fmla="*/ f25 1 f2"/>
                <a:gd name="f29" fmla="*/ 0 1 f27"/>
                <a:gd name="f30" fmla="*/ 2 1 f26"/>
                <a:gd name="f31" fmla="*/ 2 1 f27"/>
                <a:gd name="f32" fmla="*/ 5 1 f27"/>
                <a:gd name="f33" fmla="*/ 0 1 f26"/>
                <a:gd name="f34" fmla="*/ 7 1 f27"/>
                <a:gd name="f35" fmla="*/ 1 1 f26"/>
                <a:gd name="f36" fmla="*/ 10 1 f27"/>
                <a:gd name="f37" fmla="*/ 11 1 f27"/>
                <a:gd name="f38" fmla="*/ 12 1 f27"/>
                <a:gd name="f39" fmla="*/ 13 1 f27"/>
                <a:gd name="f40" fmla="*/ 3 1 f26"/>
                <a:gd name="f41" fmla="*/ 5 1 f26"/>
                <a:gd name="f42" fmla="*/ 14 1 f27"/>
                <a:gd name="f43" fmla="*/ 7 1 f26"/>
                <a:gd name="f44" fmla="*/ 9 1 f26"/>
                <a:gd name="f45" fmla="*/ 10 1 f26"/>
                <a:gd name="f46" fmla="*/ 8 1 f27"/>
                <a:gd name="f47" fmla="*/ 8 1 f26"/>
                <a:gd name="f48" fmla="*/ 6 1 f26"/>
                <a:gd name="f49" fmla="*/ 6 1 f27"/>
                <a:gd name="f50" fmla="*/ 3 1 f27"/>
                <a:gd name="f51" fmla="*/ 4 1 f26"/>
                <a:gd name="f52" fmla="*/ f6 1 f27"/>
                <a:gd name="f53" fmla="*/ f7 1 f26"/>
                <a:gd name="f54" fmla="+- f28 0 f1"/>
                <a:gd name="f55" fmla="*/ f29 f21 1"/>
                <a:gd name="f56" fmla="*/ f52 f21 1"/>
                <a:gd name="f57" fmla="*/ f53 f22 1"/>
                <a:gd name="f58" fmla="*/ f33 f22 1"/>
                <a:gd name="f59" fmla="*/ f30 f22 1"/>
                <a:gd name="f60" fmla="*/ f31 f21 1"/>
                <a:gd name="f61" fmla="*/ f32 f21 1"/>
                <a:gd name="f62" fmla="*/ f34 f21 1"/>
                <a:gd name="f63" fmla="*/ f35 f22 1"/>
                <a:gd name="f64" fmla="*/ f36 f21 1"/>
                <a:gd name="f65" fmla="*/ f37 f21 1"/>
                <a:gd name="f66" fmla="*/ f38 f21 1"/>
                <a:gd name="f67" fmla="*/ f39 f21 1"/>
                <a:gd name="f68" fmla="*/ f40 f22 1"/>
                <a:gd name="f69" fmla="*/ f41 f22 1"/>
                <a:gd name="f70" fmla="*/ f42 f21 1"/>
                <a:gd name="f71" fmla="*/ f43 f22 1"/>
                <a:gd name="f72" fmla="*/ f44 f22 1"/>
                <a:gd name="f73" fmla="*/ f45 f22 1"/>
                <a:gd name="f74" fmla="*/ f46 f21 1"/>
                <a:gd name="f75" fmla="*/ f47 f22 1"/>
                <a:gd name="f76" fmla="*/ f48 f22 1"/>
                <a:gd name="f77" fmla="*/ f49 f21 1"/>
                <a:gd name="f78" fmla="*/ f50 f21 1"/>
                <a:gd name="f79" fmla="*/ f51 f22 1"/>
              </a:gdLst>
              <a:ahLst/>
              <a:cxnLst>
                <a:cxn ang="3cd4">
                  <a:pos x="hc" y="t"/>
                </a:cxn>
                <a:cxn ang="0">
                  <a:pos x="r" y="vc"/>
                </a:cxn>
                <a:cxn ang="cd4">
                  <a:pos x="hc" y="b"/>
                </a:cxn>
                <a:cxn ang="cd2">
                  <a:pos x="l" y="vc"/>
                </a:cxn>
                <a:cxn ang="f54">
                  <a:pos x="f55" y="f59"/>
                </a:cxn>
                <a:cxn ang="f54">
                  <a:pos x="f60" y="f59"/>
                </a:cxn>
                <a:cxn ang="f54">
                  <a:pos x="f61" y="f58"/>
                </a:cxn>
                <a:cxn ang="f54">
                  <a:pos x="f62" y="f63"/>
                </a:cxn>
                <a:cxn ang="f54">
                  <a:pos x="f64" y="f63"/>
                </a:cxn>
                <a:cxn ang="f54">
                  <a:pos x="f65" y="f63"/>
                </a:cxn>
                <a:cxn ang="f54">
                  <a:pos x="f66" y="f59"/>
                </a:cxn>
                <a:cxn ang="f54">
                  <a:pos x="f67" y="f68"/>
                </a:cxn>
                <a:cxn ang="f54">
                  <a:pos x="f67" y="f69"/>
                </a:cxn>
                <a:cxn ang="f54">
                  <a:pos x="f70" y="f71"/>
                </a:cxn>
                <a:cxn ang="f54">
                  <a:pos x="f66" y="f72"/>
                </a:cxn>
                <a:cxn ang="f54">
                  <a:pos x="f64" y="f72"/>
                </a:cxn>
                <a:cxn ang="f54">
                  <a:pos x="f64" y="f73"/>
                </a:cxn>
                <a:cxn ang="f54">
                  <a:pos x="f74" y="f75"/>
                </a:cxn>
                <a:cxn ang="f54">
                  <a:pos x="f74" y="f76"/>
                </a:cxn>
                <a:cxn ang="f54">
                  <a:pos x="f62" y="f76"/>
                </a:cxn>
                <a:cxn ang="f54">
                  <a:pos x="f77" y="f71"/>
                </a:cxn>
                <a:cxn ang="f54">
                  <a:pos x="f61" y="f76"/>
                </a:cxn>
                <a:cxn ang="f54">
                  <a:pos x="f61" y="f69"/>
                </a:cxn>
                <a:cxn ang="f54">
                  <a:pos x="f78" y="f79"/>
                </a:cxn>
                <a:cxn ang="f54">
                  <a:pos x="f60" y="f79"/>
                </a:cxn>
                <a:cxn ang="f54">
                  <a:pos x="f55" y="f59"/>
                </a:cxn>
              </a:cxnLst>
              <a:rect l="f55" t="f58" r="f56" b="f57"/>
              <a:pathLst>
                <a:path w="14" h="10">
                  <a:moveTo>
                    <a:pt x="f5" y="f8"/>
                  </a:moveTo>
                  <a:cubicBezTo>
                    <a:pt x="f9" y="f8"/>
                    <a:pt x="f9" y="f8"/>
                    <a:pt x="f8" y="f8"/>
                  </a:cubicBezTo>
                  <a:cubicBezTo>
                    <a:pt x="f10" y="f9"/>
                    <a:pt x="f10" y="f5"/>
                    <a:pt x="f11" y="f5"/>
                  </a:cubicBezTo>
                  <a:cubicBezTo>
                    <a:pt x="f11" y="f9"/>
                    <a:pt x="f12" y="f8"/>
                    <a:pt x="f12" y="f9"/>
                  </a:cubicBezTo>
                  <a:cubicBezTo>
                    <a:pt x="f13" y="f9"/>
                    <a:pt x="f14" y="f5"/>
                    <a:pt x="f7" y="f9"/>
                  </a:cubicBezTo>
                  <a:cubicBezTo>
                    <a:pt x="f7" y="f9"/>
                    <a:pt x="f15" y="f9"/>
                    <a:pt x="f15" y="f9"/>
                  </a:cubicBezTo>
                  <a:cubicBezTo>
                    <a:pt x="f15" y="f8"/>
                    <a:pt x="f16" y="f9"/>
                    <a:pt x="f16" y="f8"/>
                  </a:cubicBezTo>
                  <a:cubicBezTo>
                    <a:pt x="f15" y="f17"/>
                    <a:pt x="f16" y="f10"/>
                    <a:pt x="f18" y="f10"/>
                  </a:cubicBezTo>
                  <a:cubicBezTo>
                    <a:pt x="f18" y="f17"/>
                    <a:pt x="f18" y="f17"/>
                    <a:pt x="f18" y="f11"/>
                  </a:cubicBezTo>
                  <a:cubicBezTo>
                    <a:pt x="f18" y="f19"/>
                    <a:pt x="f18" y="f12"/>
                    <a:pt x="f6" y="f12"/>
                  </a:cubicBezTo>
                  <a:cubicBezTo>
                    <a:pt x="f16" y="f13"/>
                    <a:pt x="f16" y="f14"/>
                    <a:pt x="f16" y="f14"/>
                  </a:cubicBezTo>
                  <a:cubicBezTo>
                    <a:pt x="f15" y="f14"/>
                    <a:pt x="f15" y="f14"/>
                    <a:pt x="f7" y="f14"/>
                  </a:cubicBezTo>
                  <a:cubicBezTo>
                    <a:pt x="f7" y="f14"/>
                    <a:pt x="f7" y="f7"/>
                    <a:pt x="f7" y="f7"/>
                  </a:cubicBezTo>
                  <a:cubicBezTo>
                    <a:pt x="f14" y="f7"/>
                    <a:pt x="f14" y="f14"/>
                    <a:pt x="f13" y="f13"/>
                  </a:cubicBezTo>
                  <a:cubicBezTo>
                    <a:pt x="f12" y="f13"/>
                    <a:pt x="f12" y="f12"/>
                    <a:pt x="f13" y="f19"/>
                  </a:cubicBezTo>
                  <a:cubicBezTo>
                    <a:pt x="f13" y="f11"/>
                    <a:pt x="f12" y="f19"/>
                    <a:pt x="f12" y="f19"/>
                  </a:cubicBezTo>
                  <a:cubicBezTo>
                    <a:pt x="f12" y="f12"/>
                    <a:pt x="f12" y="f12"/>
                    <a:pt x="f19" y="f12"/>
                  </a:cubicBezTo>
                  <a:cubicBezTo>
                    <a:pt x="f19" y="f12"/>
                    <a:pt x="f11" y="f12"/>
                    <a:pt x="f11" y="f19"/>
                  </a:cubicBezTo>
                  <a:cubicBezTo>
                    <a:pt x="f19" y="f19"/>
                    <a:pt x="f11" y="f11"/>
                    <a:pt x="f11" y="f11"/>
                  </a:cubicBezTo>
                  <a:cubicBezTo>
                    <a:pt x="f17" y="f11"/>
                    <a:pt x="f17" y="f11"/>
                    <a:pt x="f10" y="f17"/>
                  </a:cubicBezTo>
                  <a:cubicBezTo>
                    <a:pt x="f10" y="f17"/>
                    <a:pt x="f8" y="f17"/>
                    <a:pt x="f8" y="f17"/>
                  </a:cubicBezTo>
                  <a:cubicBezTo>
                    <a:pt x="f9" y="f10"/>
                    <a:pt x="f5" y="f17"/>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30" name="Neth">
              <a:extLst>
                <a:ext uri="{FF2B5EF4-FFF2-40B4-BE49-F238E27FC236}">
                  <a16:creationId xmlns:a16="http://schemas.microsoft.com/office/drawing/2014/main" id="{3600F181-2ED5-227B-04CB-008053AA5C40}"/>
                </a:ext>
              </a:extLst>
            </p:cNvPr>
            <p:cNvSpPr/>
            <p:nvPr/>
          </p:nvSpPr>
          <p:spPr>
            <a:xfrm>
              <a:off x="6885267" y="2946663"/>
              <a:ext cx="63258" cy="64401"/>
            </a:xfrm>
            <a:custGeom>
              <a:avLst/>
              <a:gdLst>
                <a:gd name="f0" fmla="val 10800000"/>
                <a:gd name="f1" fmla="val 5400000"/>
                <a:gd name="f2" fmla="val 180"/>
                <a:gd name="f3" fmla="val w"/>
                <a:gd name="f4" fmla="val h"/>
                <a:gd name="f5" fmla="val 0"/>
                <a:gd name="f6" fmla="val 12"/>
                <a:gd name="f7" fmla="val 13"/>
                <a:gd name="f8" fmla="val 8"/>
                <a:gd name="f9" fmla="val 7"/>
                <a:gd name="f10" fmla="val 6"/>
                <a:gd name="f11" fmla="val 11"/>
                <a:gd name="f12" fmla="val 10"/>
                <a:gd name="f13" fmla="val 5"/>
                <a:gd name="f14" fmla="val 4"/>
                <a:gd name="f15" fmla="val 9"/>
                <a:gd name="f16" fmla="val 3"/>
                <a:gd name="f17" fmla="val 2"/>
                <a:gd name="f18" fmla="val 1"/>
                <a:gd name="f19" fmla="+- 0 0 -90"/>
                <a:gd name="f20" fmla="*/ f3 1 12"/>
                <a:gd name="f21" fmla="*/ f4 1 13"/>
                <a:gd name="f22" fmla="+- f7 0 f5"/>
                <a:gd name="f23" fmla="+- f6 0 f5"/>
                <a:gd name="f24" fmla="*/ f19 f0 1"/>
                <a:gd name="f25" fmla="*/ f23 1 12"/>
                <a:gd name="f26" fmla="*/ f22 1 13"/>
                <a:gd name="f27" fmla="*/ f24 1 f2"/>
                <a:gd name="f28" fmla="*/ 8 1 f25"/>
                <a:gd name="f29" fmla="*/ 12 1 f26"/>
                <a:gd name="f30" fmla="*/ 7 1 f25"/>
                <a:gd name="f31" fmla="*/ 11 1 f26"/>
                <a:gd name="f32" fmla="*/ 6 1 f25"/>
                <a:gd name="f33" fmla="*/ 10 1 f26"/>
                <a:gd name="f34" fmla="*/ 5 1 f25"/>
                <a:gd name="f35" fmla="*/ 2 1 f25"/>
                <a:gd name="f36" fmla="*/ 0 1 f25"/>
                <a:gd name="f37" fmla="*/ 9 1 f26"/>
                <a:gd name="f38" fmla="*/ 1 1 f25"/>
                <a:gd name="f39" fmla="*/ 3 1 f25"/>
                <a:gd name="f40" fmla="*/ 8 1 f26"/>
                <a:gd name="f41" fmla="*/ 7 1 f26"/>
                <a:gd name="f42" fmla="*/ 4 1 f26"/>
                <a:gd name="f43" fmla="*/ 4 1 f25"/>
                <a:gd name="f44" fmla="*/ 2 1 f26"/>
                <a:gd name="f45" fmla="*/ 3 1 f26"/>
                <a:gd name="f46" fmla="*/ 5 1 f26"/>
                <a:gd name="f47" fmla="*/ 1 1 f26"/>
                <a:gd name="f48" fmla="*/ 10 1 f25"/>
                <a:gd name="f49" fmla="*/ 0 1 f26"/>
                <a:gd name="f50" fmla="*/ 12 1 f25"/>
                <a:gd name="f51" fmla="*/ 11 1 f25"/>
                <a:gd name="f52" fmla="*/ 9 1 f25"/>
                <a:gd name="f53" fmla="*/ f6 1 f25"/>
                <a:gd name="f54" fmla="*/ f7 1 f26"/>
                <a:gd name="f55" fmla="+- f27 0 f1"/>
                <a:gd name="f56" fmla="*/ f36 f20 1"/>
                <a:gd name="f57" fmla="*/ f53 f20 1"/>
                <a:gd name="f58" fmla="*/ f54 f21 1"/>
                <a:gd name="f59" fmla="*/ f49 f21 1"/>
                <a:gd name="f60" fmla="*/ f28 f20 1"/>
                <a:gd name="f61" fmla="*/ f29 f21 1"/>
                <a:gd name="f62" fmla="*/ f30 f20 1"/>
                <a:gd name="f63" fmla="*/ f31 f21 1"/>
                <a:gd name="f64" fmla="*/ f32 f20 1"/>
                <a:gd name="f65" fmla="*/ f33 f21 1"/>
                <a:gd name="f66" fmla="*/ f34 f20 1"/>
                <a:gd name="f67" fmla="*/ f35 f20 1"/>
                <a:gd name="f68" fmla="*/ f37 f21 1"/>
                <a:gd name="f69" fmla="*/ f38 f20 1"/>
                <a:gd name="f70" fmla="*/ f39 f20 1"/>
                <a:gd name="f71" fmla="*/ f40 f21 1"/>
                <a:gd name="f72" fmla="*/ f41 f21 1"/>
                <a:gd name="f73" fmla="*/ f42 f21 1"/>
                <a:gd name="f74" fmla="*/ f43 f20 1"/>
                <a:gd name="f75" fmla="*/ f44 f21 1"/>
                <a:gd name="f76" fmla="*/ f45 f21 1"/>
                <a:gd name="f77" fmla="*/ f46 f21 1"/>
                <a:gd name="f78" fmla="*/ f47 f21 1"/>
                <a:gd name="f79" fmla="*/ f48 f20 1"/>
                <a:gd name="f80" fmla="*/ f50 f20 1"/>
                <a:gd name="f81" fmla="*/ f51 f20 1"/>
                <a:gd name="f82" fmla="*/ f52 f20 1"/>
              </a:gdLst>
              <a:ahLst/>
              <a:cxnLst>
                <a:cxn ang="3cd4">
                  <a:pos x="hc" y="t"/>
                </a:cxn>
                <a:cxn ang="0">
                  <a:pos x="r" y="vc"/>
                </a:cxn>
                <a:cxn ang="cd4">
                  <a:pos x="hc" y="b"/>
                </a:cxn>
                <a:cxn ang="cd2">
                  <a:pos x="l" y="vc"/>
                </a:cxn>
                <a:cxn ang="f55">
                  <a:pos x="f60" y="f61"/>
                </a:cxn>
                <a:cxn ang="f55">
                  <a:pos x="f62" y="f63"/>
                </a:cxn>
                <a:cxn ang="f55">
                  <a:pos x="f64" y="f65"/>
                </a:cxn>
                <a:cxn ang="f55">
                  <a:pos x="f66" y="f65"/>
                </a:cxn>
                <a:cxn ang="f55">
                  <a:pos x="f67" y="f65"/>
                </a:cxn>
                <a:cxn ang="f55">
                  <a:pos x="f56" y="f68"/>
                </a:cxn>
                <a:cxn ang="f55">
                  <a:pos x="f69" y="f68"/>
                </a:cxn>
                <a:cxn ang="f55">
                  <a:pos x="f67" y="f68"/>
                </a:cxn>
                <a:cxn ang="f55">
                  <a:pos x="f70" y="f65"/>
                </a:cxn>
                <a:cxn ang="f55">
                  <a:pos x="f70" y="f68"/>
                </a:cxn>
                <a:cxn ang="f55">
                  <a:pos x="f67" y="f71"/>
                </a:cxn>
                <a:cxn ang="f55">
                  <a:pos x="f70" y="f71"/>
                </a:cxn>
                <a:cxn ang="f55">
                  <a:pos x="f67" y="f72"/>
                </a:cxn>
                <a:cxn ang="f55">
                  <a:pos x="f70" y="f73"/>
                </a:cxn>
                <a:cxn ang="f55">
                  <a:pos x="f74" y="f75"/>
                </a:cxn>
                <a:cxn ang="f55">
                  <a:pos x="f66" y="f75"/>
                </a:cxn>
                <a:cxn ang="f55">
                  <a:pos x="f64" y="f76"/>
                </a:cxn>
                <a:cxn ang="f55">
                  <a:pos x="f64" y="f73"/>
                </a:cxn>
                <a:cxn ang="f55">
                  <a:pos x="f64" y="f73"/>
                </a:cxn>
                <a:cxn ang="f55">
                  <a:pos x="f66" y="f77"/>
                </a:cxn>
                <a:cxn ang="f55">
                  <a:pos x="f64" y="f77"/>
                </a:cxn>
                <a:cxn ang="f55">
                  <a:pos x="f62" y="f73"/>
                </a:cxn>
                <a:cxn ang="f55">
                  <a:pos x="f60" y="f76"/>
                </a:cxn>
                <a:cxn ang="f55">
                  <a:pos x="f60" y="f75"/>
                </a:cxn>
                <a:cxn ang="f55">
                  <a:pos x="f62" y="f78"/>
                </a:cxn>
                <a:cxn ang="f55">
                  <a:pos x="f60" y="f78"/>
                </a:cxn>
                <a:cxn ang="f55">
                  <a:pos x="f79" y="f59"/>
                </a:cxn>
                <a:cxn ang="f55">
                  <a:pos x="f80" y="f59"/>
                </a:cxn>
                <a:cxn ang="f55">
                  <a:pos x="f81" y="f78"/>
                </a:cxn>
                <a:cxn ang="f55">
                  <a:pos x="f81" y="f76"/>
                </a:cxn>
                <a:cxn ang="f55">
                  <a:pos x="f81" y="f77"/>
                </a:cxn>
                <a:cxn ang="f55">
                  <a:pos x="f81" y="f72"/>
                </a:cxn>
                <a:cxn ang="f55">
                  <a:pos x="f82" y="f72"/>
                </a:cxn>
                <a:cxn ang="f55">
                  <a:pos x="f60" y="f71"/>
                </a:cxn>
                <a:cxn ang="f55">
                  <a:pos x="f60" y="f63"/>
                </a:cxn>
                <a:cxn ang="f55">
                  <a:pos x="f60" y="f61"/>
                </a:cxn>
              </a:cxnLst>
              <a:rect l="f56" t="f59" r="f57" b="f58"/>
              <a:pathLst>
                <a:path w="12" h="13">
                  <a:moveTo>
                    <a:pt x="f8" y="f6"/>
                  </a:moveTo>
                  <a:cubicBezTo>
                    <a:pt x="f9" y="f6"/>
                    <a:pt x="f10" y="f7"/>
                    <a:pt x="f9" y="f11"/>
                  </a:cubicBezTo>
                  <a:cubicBezTo>
                    <a:pt x="f9" y="f12"/>
                    <a:pt x="f10" y="f11"/>
                    <a:pt x="f10" y="f12"/>
                  </a:cubicBezTo>
                  <a:cubicBezTo>
                    <a:pt x="f10" y="f12"/>
                    <a:pt x="f13" y="f12"/>
                    <a:pt x="f13" y="f12"/>
                  </a:cubicBezTo>
                  <a:cubicBezTo>
                    <a:pt x="f14" y="f15"/>
                    <a:pt x="f16" y="f12"/>
                    <a:pt x="f17" y="f12"/>
                  </a:cubicBezTo>
                  <a:cubicBezTo>
                    <a:pt x="f17" y="f11"/>
                    <a:pt x="f5" y="f12"/>
                    <a:pt x="f5" y="f15"/>
                  </a:cubicBezTo>
                  <a:cubicBezTo>
                    <a:pt x="f5" y="f15"/>
                    <a:pt x="f5" y="f15"/>
                    <a:pt x="f18" y="f15"/>
                  </a:cubicBezTo>
                  <a:cubicBezTo>
                    <a:pt x="f17" y="f12"/>
                    <a:pt x="f18" y="f15"/>
                    <a:pt x="f17" y="f15"/>
                  </a:cubicBezTo>
                  <a:cubicBezTo>
                    <a:pt x="f16" y="f12"/>
                    <a:pt x="f17" y="f15"/>
                    <a:pt x="f16" y="f12"/>
                  </a:cubicBezTo>
                  <a:cubicBezTo>
                    <a:pt x="f16" y="f15"/>
                    <a:pt x="f16" y="f15"/>
                    <a:pt x="f16" y="f15"/>
                  </a:cubicBezTo>
                  <a:cubicBezTo>
                    <a:pt x="f17" y="f15"/>
                    <a:pt x="f17" y="f8"/>
                    <a:pt x="f17" y="f8"/>
                  </a:cubicBezTo>
                  <a:cubicBezTo>
                    <a:pt x="f17" y="f8"/>
                    <a:pt x="f14" y="f8"/>
                    <a:pt x="f16" y="f8"/>
                  </a:cubicBezTo>
                  <a:cubicBezTo>
                    <a:pt x="f17" y="f8"/>
                    <a:pt x="f18" y="f8"/>
                    <a:pt x="f17" y="f9"/>
                  </a:cubicBezTo>
                  <a:cubicBezTo>
                    <a:pt x="f17" y="f10"/>
                    <a:pt x="f16" y="f10"/>
                    <a:pt x="f16" y="f14"/>
                  </a:cubicBezTo>
                  <a:cubicBezTo>
                    <a:pt x="f14" y="f16"/>
                    <a:pt x="f14" y="f17"/>
                    <a:pt x="f14" y="f17"/>
                  </a:cubicBezTo>
                  <a:cubicBezTo>
                    <a:pt x="f13" y="f17"/>
                    <a:pt x="f13" y="f17"/>
                    <a:pt x="f13" y="f17"/>
                  </a:cubicBezTo>
                  <a:cubicBezTo>
                    <a:pt x="f13" y="f16"/>
                    <a:pt x="f10" y="f17"/>
                    <a:pt x="f10" y="f16"/>
                  </a:cubicBezTo>
                  <a:cubicBezTo>
                    <a:pt x="f10" y="f14"/>
                    <a:pt x="f13" y="f14"/>
                    <a:pt x="f10" y="f14"/>
                  </a:cubicBezTo>
                  <a:cubicBezTo>
                    <a:pt x="f10" y="f14"/>
                    <a:pt x="f10" y="f14"/>
                    <a:pt x="f10" y="f14"/>
                  </a:cubicBezTo>
                  <a:cubicBezTo>
                    <a:pt x="f13" y="f14"/>
                    <a:pt x="f10" y="f13"/>
                    <a:pt x="f13" y="f13"/>
                  </a:cubicBezTo>
                  <a:cubicBezTo>
                    <a:pt x="f13" y="f13"/>
                    <a:pt x="f10" y="f10"/>
                    <a:pt x="f10" y="f13"/>
                  </a:cubicBezTo>
                  <a:cubicBezTo>
                    <a:pt x="f10" y="f13"/>
                    <a:pt x="f10" y="f13"/>
                    <a:pt x="f9" y="f14"/>
                  </a:cubicBezTo>
                  <a:cubicBezTo>
                    <a:pt x="f8" y="f14"/>
                    <a:pt x="f8" y="f14"/>
                    <a:pt x="f8" y="f16"/>
                  </a:cubicBezTo>
                  <a:cubicBezTo>
                    <a:pt x="f9" y="f16"/>
                    <a:pt x="f8" y="f17"/>
                    <a:pt x="f8" y="f17"/>
                  </a:cubicBezTo>
                  <a:cubicBezTo>
                    <a:pt x="f9" y="f17"/>
                    <a:pt x="f9" y="f17"/>
                    <a:pt x="f9" y="f18"/>
                  </a:cubicBezTo>
                  <a:cubicBezTo>
                    <a:pt x="f9" y="f18"/>
                    <a:pt x="f9" y="f18"/>
                    <a:pt x="f8" y="f18"/>
                  </a:cubicBezTo>
                  <a:cubicBezTo>
                    <a:pt x="f8" y="f5"/>
                    <a:pt x="f15" y="f5"/>
                    <a:pt x="f12" y="f5"/>
                  </a:cubicBezTo>
                  <a:cubicBezTo>
                    <a:pt x="f12" y="f18"/>
                    <a:pt x="f11" y="f5"/>
                    <a:pt x="f6" y="f5"/>
                  </a:cubicBezTo>
                  <a:cubicBezTo>
                    <a:pt x="f11" y="f18"/>
                    <a:pt x="f11" y="f18"/>
                    <a:pt x="f11" y="f18"/>
                  </a:cubicBezTo>
                  <a:cubicBezTo>
                    <a:pt x="f11" y="f17"/>
                    <a:pt x="f6" y="f17"/>
                    <a:pt x="f11" y="f16"/>
                  </a:cubicBezTo>
                  <a:cubicBezTo>
                    <a:pt x="f11" y="f16"/>
                    <a:pt x="f12" y="f13"/>
                    <a:pt x="f11" y="f13"/>
                  </a:cubicBezTo>
                  <a:cubicBezTo>
                    <a:pt x="f6" y="f13"/>
                    <a:pt x="f11" y="f10"/>
                    <a:pt x="f11" y="f9"/>
                  </a:cubicBezTo>
                  <a:cubicBezTo>
                    <a:pt x="f12" y="f9"/>
                    <a:pt x="f12" y="f9"/>
                    <a:pt x="f15" y="f9"/>
                  </a:cubicBezTo>
                  <a:cubicBezTo>
                    <a:pt x="f8" y="f9"/>
                    <a:pt x="f8" y="f9"/>
                    <a:pt x="f8" y="f8"/>
                  </a:cubicBezTo>
                  <a:cubicBezTo>
                    <a:pt x="f8" y="f15"/>
                    <a:pt x="f9" y="f12"/>
                    <a:pt x="f8" y="f11"/>
                  </a:cubicBezTo>
                  <a:cubicBezTo>
                    <a:pt x="f8" y="f11"/>
                    <a:pt x="f9" y="f6"/>
                    <a:pt x="f8" y="f6"/>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31" name="Turkey">
              <a:extLst>
                <a:ext uri="{FF2B5EF4-FFF2-40B4-BE49-F238E27FC236}">
                  <a16:creationId xmlns:a16="http://schemas.microsoft.com/office/drawing/2014/main" id="{BBFA4E18-6AD8-5B72-E80E-764929534538}"/>
                </a:ext>
              </a:extLst>
            </p:cNvPr>
            <p:cNvSpPr/>
            <p:nvPr/>
          </p:nvSpPr>
          <p:spPr>
            <a:xfrm>
              <a:off x="7402662" y="3220891"/>
              <a:ext cx="463171" cy="176579"/>
            </a:xfrm>
            <a:custGeom>
              <a:avLst/>
              <a:gdLst>
                <a:gd name="f0" fmla="val 10800000"/>
                <a:gd name="f1" fmla="val 5400000"/>
                <a:gd name="f2" fmla="val 180"/>
                <a:gd name="f3" fmla="val w"/>
                <a:gd name="f4" fmla="val h"/>
                <a:gd name="f5" fmla="val 0"/>
                <a:gd name="f6" fmla="val 87"/>
                <a:gd name="f7" fmla="val 36"/>
                <a:gd name="f8" fmla="val 66"/>
                <a:gd name="f9" fmla="val 3"/>
                <a:gd name="f10" fmla="val 61"/>
                <a:gd name="f11" fmla="val 10"/>
                <a:gd name="f12" fmla="val 58"/>
                <a:gd name="f13" fmla="val 5"/>
                <a:gd name="f14" fmla="val 55"/>
                <a:gd name="f15" fmla="val 6"/>
                <a:gd name="f16" fmla="val 52"/>
                <a:gd name="f17" fmla="val 8"/>
                <a:gd name="f18" fmla="val 49"/>
                <a:gd name="f19" fmla="val 47"/>
                <a:gd name="f20" fmla="val 7"/>
                <a:gd name="f21" fmla="val 46"/>
                <a:gd name="f22" fmla="val 43"/>
                <a:gd name="f23" fmla="val 45"/>
                <a:gd name="f24" fmla="val 42"/>
                <a:gd name="f25" fmla="val 39"/>
                <a:gd name="f26" fmla="val 38"/>
                <a:gd name="f27" fmla="val 2"/>
                <a:gd name="f28" fmla="val 32"/>
                <a:gd name="f29" fmla="val 1"/>
                <a:gd name="f30" fmla="val 30"/>
                <a:gd name="f31" fmla="val 27"/>
                <a:gd name="f32" fmla="val 25"/>
                <a:gd name="f33" fmla="val 4"/>
                <a:gd name="f34" fmla="val 23"/>
                <a:gd name="f35" fmla="val 21"/>
                <a:gd name="f36" fmla="val 9"/>
                <a:gd name="f37" fmla="val 15"/>
                <a:gd name="f38" fmla="val 13"/>
                <a:gd name="f39" fmla="val 12"/>
                <a:gd name="f40" fmla="val 16"/>
                <a:gd name="f41" fmla="val 18"/>
                <a:gd name="f42" fmla="val 17"/>
                <a:gd name="f43" fmla="val 14"/>
                <a:gd name="f44" fmla="val 11"/>
                <a:gd name="f45" fmla="val 19"/>
                <a:gd name="f46" fmla="val 20"/>
                <a:gd name="f47" fmla="val 22"/>
                <a:gd name="f48" fmla="val 24"/>
                <a:gd name="f49" fmla="val 29"/>
                <a:gd name="f50" fmla="val 28"/>
                <a:gd name="f51" fmla="val 31"/>
                <a:gd name="f52" fmla="val 33"/>
                <a:gd name="f53" fmla="val 34"/>
                <a:gd name="f54" fmla="val 35"/>
                <a:gd name="f55" fmla="val 26"/>
                <a:gd name="f56" fmla="val 37"/>
                <a:gd name="f57" fmla="val 40"/>
                <a:gd name="f58" fmla="val 44"/>
                <a:gd name="f59" fmla="val 48"/>
                <a:gd name="f60" fmla="val 50"/>
                <a:gd name="f61" fmla="val 60"/>
                <a:gd name="f62" fmla="val 63"/>
                <a:gd name="f63" fmla="val 69"/>
                <a:gd name="f64" fmla="val 74"/>
                <a:gd name="f65" fmla="val 72"/>
                <a:gd name="f66" fmla="val 76"/>
                <a:gd name="f67" fmla="val 75"/>
                <a:gd name="f68" fmla="val 77"/>
                <a:gd name="f69" fmla="val 82"/>
                <a:gd name="f70" fmla="val 80"/>
                <a:gd name="f71" fmla="val 83"/>
                <a:gd name="f72" fmla="val 85"/>
                <a:gd name="f73" fmla="val 86"/>
                <a:gd name="f74" fmla="val 81"/>
                <a:gd name="f75" fmla="val 79"/>
                <a:gd name="f76" fmla="val 70"/>
                <a:gd name="f77" fmla="val 68"/>
                <a:gd name="f78" fmla="+- 0 0 -90"/>
                <a:gd name="f79" fmla="*/ f3 1 87"/>
                <a:gd name="f80" fmla="*/ f4 1 36"/>
                <a:gd name="f81" fmla="+- f7 0 f5"/>
                <a:gd name="f82" fmla="+- f6 0 f5"/>
                <a:gd name="f83" fmla="*/ f78 f0 1"/>
                <a:gd name="f84" fmla="*/ f82 1 87"/>
                <a:gd name="f85" fmla="*/ f81 1 36"/>
                <a:gd name="f86" fmla="*/ f83 1 f2"/>
                <a:gd name="f87" fmla="*/ 66 1 f84"/>
                <a:gd name="f88" fmla="*/ 3 1 f85"/>
                <a:gd name="f89" fmla="*/ 55 1 f84"/>
                <a:gd name="f90" fmla="*/ 6 1 f85"/>
                <a:gd name="f91" fmla="*/ 49 1 f84"/>
                <a:gd name="f92" fmla="*/ 46 1 f84"/>
                <a:gd name="f93" fmla="*/ 5 1 f85"/>
                <a:gd name="f94" fmla="*/ 42 1 f84"/>
                <a:gd name="f95" fmla="*/ 38 1 f84"/>
                <a:gd name="f96" fmla="*/ 2 1 f85"/>
                <a:gd name="f97" fmla="*/ 30 1 f84"/>
                <a:gd name="f98" fmla="*/ 23 1 f84"/>
                <a:gd name="f99" fmla="*/ 13 1 f84"/>
                <a:gd name="f100" fmla="*/ 18 1 f84"/>
                <a:gd name="f101" fmla="*/ 8 1 f85"/>
                <a:gd name="f102" fmla="*/ 14 1 f84"/>
                <a:gd name="f103" fmla="*/ 10 1 f85"/>
                <a:gd name="f104" fmla="*/ 10 1 f84"/>
                <a:gd name="f105" fmla="*/ 7 1 f84"/>
                <a:gd name="f106" fmla="*/ 4 1 f84"/>
                <a:gd name="f107" fmla="*/ 12 1 f85"/>
                <a:gd name="f108" fmla="*/ 2 1 f84"/>
                <a:gd name="f109" fmla="*/ 13 1 f85"/>
                <a:gd name="f110" fmla="*/ 15 1 f85"/>
                <a:gd name="f111" fmla="*/ 5 1 f84"/>
                <a:gd name="f112" fmla="*/ 17 1 f85"/>
                <a:gd name="f113" fmla="*/ 19 1 f85"/>
                <a:gd name="f114" fmla="*/ 21 1 f85"/>
                <a:gd name="f115" fmla="*/ 20 1 f85"/>
                <a:gd name="f116" fmla="*/ 3 1 f84"/>
                <a:gd name="f117" fmla="*/ 24 1 f85"/>
                <a:gd name="f118" fmla="*/ 6 1 f84"/>
                <a:gd name="f119" fmla="*/ 8 1 f84"/>
                <a:gd name="f120" fmla="*/ 27 1 f85"/>
                <a:gd name="f121" fmla="*/ 28 1 f85"/>
                <a:gd name="f122" fmla="*/ 30 1 f85"/>
                <a:gd name="f123" fmla="*/ 9 1 f84"/>
                <a:gd name="f124" fmla="*/ 31 1 f85"/>
                <a:gd name="f125" fmla="*/ 32 1 f85"/>
                <a:gd name="f126" fmla="*/ 12 1 f84"/>
                <a:gd name="f127" fmla="*/ 15 1 f84"/>
                <a:gd name="f128" fmla="*/ 33 1 f85"/>
                <a:gd name="f129" fmla="*/ 21 1 f84"/>
                <a:gd name="f130" fmla="*/ 35 1 f85"/>
                <a:gd name="f131" fmla="*/ 24 1 f84"/>
                <a:gd name="f132" fmla="*/ 28 1 f84"/>
                <a:gd name="f133" fmla="*/ 33 1 f84"/>
                <a:gd name="f134" fmla="*/ 37 1 f84"/>
                <a:gd name="f135" fmla="*/ 40 1 f84"/>
                <a:gd name="f136" fmla="*/ 44 1 f84"/>
                <a:gd name="f137" fmla="*/ 47 1 f84"/>
                <a:gd name="f138" fmla="*/ 69 1 f84"/>
                <a:gd name="f139" fmla="*/ 74 1 f84"/>
                <a:gd name="f140" fmla="*/ 77 1 f84"/>
                <a:gd name="f141" fmla="*/ 83 1 f84"/>
                <a:gd name="f142" fmla="*/ 87 1 f84"/>
                <a:gd name="f143" fmla="*/ 29 1 f85"/>
                <a:gd name="f144" fmla="*/ 86 1 f84"/>
                <a:gd name="f145" fmla="*/ 85 1 f84"/>
                <a:gd name="f146" fmla="*/ 25 1 f85"/>
                <a:gd name="f147" fmla="*/ 82 1 f84"/>
                <a:gd name="f148" fmla="*/ 81 1 f84"/>
                <a:gd name="f149" fmla="*/ 18 1 f85"/>
                <a:gd name="f150" fmla="*/ 79 1 f84"/>
                <a:gd name="f151" fmla="*/ 11 1 f85"/>
                <a:gd name="f152" fmla="*/ 76 1 f84"/>
                <a:gd name="f153" fmla="*/ 0 1 f84"/>
                <a:gd name="f154" fmla="*/ f6 1 f84"/>
                <a:gd name="f155" fmla="*/ 0 1 f85"/>
                <a:gd name="f156" fmla="*/ f7 1 f85"/>
                <a:gd name="f157" fmla="+- f86 0 f1"/>
                <a:gd name="f158" fmla="*/ f153 f79 1"/>
                <a:gd name="f159" fmla="*/ f154 f79 1"/>
                <a:gd name="f160" fmla="*/ f156 f80 1"/>
                <a:gd name="f161" fmla="*/ f155 f80 1"/>
                <a:gd name="f162" fmla="*/ f87 f79 1"/>
                <a:gd name="f163" fmla="*/ f88 f80 1"/>
                <a:gd name="f164" fmla="*/ f89 f79 1"/>
                <a:gd name="f165" fmla="*/ f90 f80 1"/>
                <a:gd name="f166" fmla="*/ f91 f79 1"/>
                <a:gd name="f167" fmla="*/ f92 f79 1"/>
                <a:gd name="f168" fmla="*/ f93 f80 1"/>
                <a:gd name="f169" fmla="*/ f94 f79 1"/>
                <a:gd name="f170" fmla="*/ f95 f79 1"/>
                <a:gd name="f171" fmla="*/ f96 f80 1"/>
                <a:gd name="f172" fmla="*/ f97 f79 1"/>
                <a:gd name="f173" fmla="*/ f98 f79 1"/>
                <a:gd name="f174" fmla="*/ f99 f79 1"/>
                <a:gd name="f175" fmla="*/ f100 f79 1"/>
                <a:gd name="f176" fmla="*/ f101 f80 1"/>
                <a:gd name="f177" fmla="*/ f102 f79 1"/>
                <a:gd name="f178" fmla="*/ f103 f80 1"/>
                <a:gd name="f179" fmla="*/ f104 f79 1"/>
                <a:gd name="f180" fmla="*/ f105 f79 1"/>
                <a:gd name="f181" fmla="*/ f106 f79 1"/>
                <a:gd name="f182" fmla="*/ f107 f80 1"/>
                <a:gd name="f183" fmla="*/ f108 f79 1"/>
                <a:gd name="f184" fmla="*/ f109 f80 1"/>
                <a:gd name="f185" fmla="*/ f110 f80 1"/>
                <a:gd name="f186" fmla="*/ f111 f79 1"/>
                <a:gd name="f187" fmla="*/ f112 f80 1"/>
                <a:gd name="f188" fmla="*/ f113 f80 1"/>
                <a:gd name="f189" fmla="*/ f114 f80 1"/>
                <a:gd name="f190" fmla="*/ f115 f80 1"/>
                <a:gd name="f191" fmla="*/ f116 f79 1"/>
                <a:gd name="f192" fmla="*/ f117 f80 1"/>
                <a:gd name="f193" fmla="*/ f118 f79 1"/>
                <a:gd name="f194" fmla="*/ f119 f79 1"/>
                <a:gd name="f195" fmla="*/ f120 f80 1"/>
                <a:gd name="f196" fmla="*/ f121 f80 1"/>
                <a:gd name="f197" fmla="*/ f122 f80 1"/>
                <a:gd name="f198" fmla="*/ f123 f79 1"/>
                <a:gd name="f199" fmla="*/ f124 f80 1"/>
                <a:gd name="f200" fmla="*/ f125 f80 1"/>
                <a:gd name="f201" fmla="*/ f126 f79 1"/>
                <a:gd name="f202" fmla="*/ f127 f79 1"/>
                <a:gd name="f203" fmla="*/ f128 f80 1"/>
                <a:gd name="f204" fmla="*/ f129 f79 1"/>
                <a:gd name="f205" fmla="*/ f130 f80 1"/>
                <a:gd name="f206" fmla="*/ f131 f79 1"/>
                <a:gd name="f207" fmla="*/ f132 f79 1"/>
                <a:gd name="f208" fmla="*/ f133 f79 1"/>
                <a:gd name="f209" fmla="*/ f134 f79 1"/>
                <a:gd name="f210" fmla="*/ f135 f79 1"/>
                <a:gd name="f211" fmla="*/ f136 f79 1"/>
                <a:gd name="f212" fmla="*/ f137 f79 1"/>
                <a:gd name="f213" fmla="*/ f138 f79 1"/>
                <a:gd name="f214" fmla="*/ f139 f79 1"/>
                <a:gd name="f215" fmla="*/ f140 f79 1"/>
                <a:gd name="f216" fmla="*/ f141 f79 1"/>
                <a:gd name="f217" fmla="*/ f142 f79 1"/>
                <a:gd name="f218" fmla="*/ f143 f80 1"/>
                <a:gd name="f219" fmla="*/ f144 f79 1"/>
                <a:gd name="f220" fmla="*/ f145 f79 1"/>
                <a:gd name="f221" fmla="*/ f146 f80 1"/>
                <a:gd name="f222" fmla="*/ f147 f79 1"/>
                <a:gd name="f223" fmla="*/ f148 f79 1"/>
                <a:gd name="f224" fmla="*/ f149 f80 1"/>
                <a:gd name="f225" fmla="*/ f150 f79 1"/>
                <a:gd name="f226" fmla="*/ f151 f80 1"/>
                <a:gd name="f227" fmla="*/ f152 f79 1"/>
              </a:gdLst>
              <a:ahLst/>
              <a:cxnLst>
                <a:cxn ang="3cd4">
                  <a:pos x="hc" y="t"/>
                </a:cxn>
                <a:cxn ang="0">
                  <a:pos x="r" y="vc"/>
                </a:cxn>
                <a:cxn ang="cd4">
                  <a:pos x="hc" y="b"/>
                </a:cxn>
                <a:cxn ang="cd2">
                  <a:pos x="l" y="vc"/>
                </a:cxn>
                <a:cxn ang="f157">
                  <a:pos x="f162" y="f163"/>
                </a:cxn>
                <a:cxn ang="f157">
                  <a:pos x="f164" y="f165"/>
                </a:cxn>
                <a:cxn ang="f157">
                  <a:pos x="f166" y="f165"/>
                </a:cxn>
                <a:cxn ang="f157">
                  <a:pos x="f167" y="f168"/>
                </a:cxn>
                <a:cxn ang="f157">
                  <a:pos x="f169" y="f163"/>
                </a:cxn>
                <a:cxn ang="f157">
                  <a:pos x="f170" y="f171"/>
                </a:cxn>
                <a:cxn ang="f157">
                  <a:pos x="f172" y="f163"/>
                </a:cxn>
                <a:cxn ang="f157">
                  <a:pos x="f173" y="f165"/>
                </a:cxn>
                <a:cxn ang="f157">
                  <a:pos x="f174" y="f165"/>
                </a:cxn>
                <a:cxn ang="f157">
                  <a:pos x="f175" y="f176"/>
                </a:cxn>
                <a:cxn ang="f157">
                  <a:pos x="f177" y="f178"/>
                </a:cxn>
                <a:cxn ang="f157">
                  <a:pos x="f179" y="f178"/>
                </a:cxn>
                <a:cxn ang="f157">
                  <a:pos x="f180" y="f178"/>
                </a:cxn>
                <a:cxn ang="f157">
                  <a:pos x="f181" y="f182"/>
                </a:cxn>
                <a:cxn ang="f157">
                  <a:pos x="f183" y="f184"/>
                </a:cxn>
                <a:cxn ang="f157">
                  <a:pos x="f181" y="f185"/>
                </a:cxn>
                <a:cxn ang="f157">
                  <a:pos x="f186" y="f187"/>
                </a:cxn>
                <a:cxn ang="f157">
                  <a:pos x="f186" y="f188"/>
                </a:cxn>
                <a:cxn ang="f157">
                  <a:pos x="f186" y="f189"/>
                </a:cxn>
                <a:cxn ang="f157">
                  <a:pos x="f181" y="f190"/>
                </a:cxn>
                <a:cxn ang="f157">
                  <a:pos x="f191" y="f189"/>
                </a:cxn>
                <a:cxn ang="f157">
                  <a:pos x="f181" y="f192"/>
                </a:cxn>
                <a:cxn ang="f157">
                  <a:pos x="f193" y="f192"/>
                </a:cxn>
                <a:cxn ang="f157">
                  <a:pos x="f194" y="f195"/>
                </a:cxn>
                <a:cxn ang="f157">
                  <a:pos x="f179" y="f196"/>
                </a:cxn>
                <a:cxn ang="f157">
                  <a:pos x="f179" y="f197"/>
                </a:cxn>
                <a:cxn ang="f157">
                  <a:pos x="f198" y="f199"/>
                </a:cxn>
                <a:cxn ang="f157">
                  <a:pos x="f174" y="f199"/>
                </a:cxn>
                <a:cxn ang="f157">
                  <a:pos x="f179" y="f200"/>
                </a:cxn>
                <a:cxn ang="f157">
                  <a:pos x="f201" y="f200"/>
                </a:cxn>
                <a:cxn ang="f157">
                  <a:pos x="f202" y="f200"/>
                </a:cxn>
                <a:cxn ang="f157">
                  <a:pos x="f175" y="f203"/>
                </a:cxn>
                <a:cxn ang="f157">
                  <a:pos x="f204" y="f205"/>
                </a:cxn>
                <a:cxn ang="f157">
                  <a:pos x="f206" y="f203"/>
                </a:cxn>
                <a:cxn ang="f157">
                  <a:pos x="f207" y="f200"/>
                </a:cxn>
                <a:cxn ang="f157">
                  <a:pos x="f208" y="f205"/>
                </a:cxn>
                <a:cxn ang="f157">
                  <a:pos x="f209" y="f205"/>
                </a:cxn>
                <a:cxn ang="f157">
                  <a:pos x="f210" y="f200"/>
                </a:cxn>
                <a:cxn ang="f157">
                  <a:pos x="f211" y="f203"/>
                </a:cxn>
                <a:cxn ang="f157">
                  <a:pos x="f212" y="f200"/>
                </a:cxn>
                <a:cxn ang="f157">
                  <a:pos x="f167" y="f205"/>
                </a:cxn>
                <a:cxn ang="f157">
                  <a:pos x="f166" y="f205"/>
                </a:cxn>
                <a:cxn ang="f157">
                  <a:pos x="f166" y="f199"/>
                </a:cxn>
                <a:cxn ang="f157">
                  <a:pos x="f164" y="f197"/>
                </a:cxn>
                <a:cxn ang="f157">
                  <a:pos x="f213" y="f196"/>
                </a:cxn>
                <a:cxn ang="f157">
                  <a:pos x="f214" y="f196"/>
                </a:cxn>
                <a:cxn ang="f157">
                  <a:pos x="f215" y="f195"/>
                </a:cxn>
                <a:cxn ang="f157">
                  <a:pos x="f216" y="f196"/>
                </a:cxn>
                <a:cxn ang="f157">
                  <a:pos x="f217" y="f218"/>
                </a:cxn>
                <a:cxn ang="f157">
                  <a:pos x="f219" y="f195"/>
                </a:cxn>
                <a:cxn ang="f157">
                  <a:pos x="f220" y="f221"/>
                </a:cxn>
                <a:cxn ang="f157">
                  <a:pos x="f222" y="f189"/>
                </a:cxn>
                <a:cxn ang="f157">
                  <a:pos x="f223" y="f224"/>
                </a:cxn>
                <a:cxn ang="f157">
                  <a:pos x="f223" y="f185"/>
                </a:cxn>
                <a:cxn ang="f157">
                  <a:pos x="f222" y="f184"/>
                </a:cxn>
                <a:cxn ang="f157">
                  <a:pos x="f225" y="f226"/>
                </a:cxn>
                <a:cxn ang="f157">
                  <a:pos x="f227" y="f165"/>
                </a:cxn>
                <a:cxn ang="f157">
                  <a:pos x="f214" y="f163"/>
                </a:cxn>
                <a:cxn ang="f157">
                  <a:pos x="f162" y="f163"/>
                </a:cxn>
              </a:cxnLst>
              <a:rect l="f158" t="f161" r="f159" b="f160"/>
              <a:pathLst>
                <a:path w="87" h="36">
                  <a:moveTo>
                    <a:pt x="f8" y="f9"/>
                  </a:moveTo>
                  <a:cubicBezTo>
                    <a:pt x="f10" y="f11"/>
                    <a:pt x="f12" y="f13"/>
                    <a:pt x="f14" y="f15"/>
                  </a:cubicBezTo>
                  <a:cubicBezTo>
                    <a:pt x="f16" y="f17"/>
                    <a:pt x="f18" y="f15"/>
                    <a:pt x="f18" y="f15"/>
                  </a:cubicBezTo>
                  <a:cubicBezTo>
                    <a:pt x="f19" y="f20"/>
                    <a:pt x="f18" y="f13"/>
                    <a:pt x="f21" y="f13"/>
                  </a:cubicBezTo>
                  <a:cubicBezTo>
                    <a:pt x="f22" y="f13"/>
                    <a:pt x="f23" y="f9"/>
                    <a:pt x="f24" y="f9"/>
                  </a:cubicBezTo>
                  <a:cubicBezTo>
                    <a:pt x="f25" y="f9"/>
                    <a:pt x="f25" y="f5"/>
                    <a:pt x="f26" y="f27"/>
                  </a:cubicBezTo>
                  <a:cubicBezTo>
                    <a:pt x="f7" y="f9"/>
                    <a:pt x="f28" y="f29"/>
                    <a:pt x="f30" y="f9"/>
                  </a:cubicBezTo>
                  <a:cubicBezTo>
                    <a:pt x="f31" y="f13"/>
                    <a:pt x="f32" y="f33"/>
                    <a:pt x="f34" y="f15"/>
                  </a:cubicBezTo>
                  <a:cubicBezTo>
                    <a:pt x="f35" y="f36"/>
                    <a:pt x="f37" y="f33"/>
                    <a:pt x="f38" y="f15"/>
                  </a:cubicBezTo>
                  <a:cubicBezTo>
                    <a:pt x="f39" y="f36"/>
                    <a:pt x="f40" y="f17"/>
                    <a:pt x="f41" y="f17"/>
                  </a:cubicBezTo>
                  <a:cubicBezTo>
                    <a:pt x="f42" y="f36"/>
                    <a:pt x="f39" y="f36"/>
                    <a:pt x="f43" y="f11"/>
                  </a:cubicBezTo>
                  <a:cubicBezTo>
                    <a:pt x="f40" y="f11"/>
                    <a:pt x="f11" y="f44"/>
                    <a:pt x="f11" y="f11"/>
                  </a:cubicBezTo>
                  <a:cubicBezTo>
                    <a:pt x="f36" y="f36"/>
                    <a:pt x="f17" y="f44"/>
                    <a:pt x="f20" y="f11"/>
                  </a:cubicBezTo>
                  <a:cubicBezTo>
                    <a:pt x="f20" y="f36"/>
                    <a:pt x="f13" y="f44"/>
                    <a:pt x="f33" y="f39"/>
                  </a:cubicBezTo>
                  <a:cubicBezTo>
                    <a:pt x="f27" y="f38"/>
                    <a:pt x="f27" y="f39"/>
                    <a:pt x="f27" y="f38"/>
                  </a:cubicBezTo>
                  <a:cubicBezTo>
                    <a:pt x="f9" y="f37"/>
                    <a:pt x="f5" y="f37"/>
                    <a:pt x="f33" y="f37"/>
                  </a:cubicBezTo>
                  <a:cubicBezTo>
                    <a:pt x="f29" y="f40"/>
                    <a:pt x="f13" y="f42"/>
                    <a:pt x="f13" y="f42"/>
                  </a:cubicBezTo>
                  <a:cubicBezTo>
                    <a:pt x="f33" y="f41"/>
                    <a:pt x="f15" y="f41"/>
                    <a:pt x="f13" y="f45"/>
                  </a:cubicBezTo>
                  <a:cubicBezTo>
                    <a:pt x="f33" y="f45"/>
                    <a:pt x="f15" y="f35"/>
                    <a:pt x="f13" y="f35"/>
                  </a:cubicBezTo>
                  <a:cubicBezTo>
                    <a:pt x="f33" y="f46"/>
                    <a:pt x="f13" y="f47"/>
                    <a:pt x="f33" y="f46"/>
                  </a:cubicBezTo>
                  <a:cubicBezTo>
                    <a:pt x="f9" y="f45"/>
                    <a:pt x="f27" y="f46"/>
                    <a:pt x="f9" y="f35"/>
                  </a:cubicBezTo>
                  <a:cubicBezTo>
                    <a:pt x="f33" y="f47"/>
                    <a:pt x="f9" y="f32"/>
                    <a:pt x="f33" y="f48"/>
                  </a:cubicBezTo>
                  <a:cubicBezTo>
                    <a:pt x="f13" y="f34"/>
                    <a:pt x="f13" y="f48"/>
                    <a:pt x="f15" y="f48"/>
                  </a:cubicBezTo>
                  <a:cubicBezTo>
                    <a:pt x="f36" y="f32"/>
                    <a:pt x="f15" y="f31"/>
                    <a:pt x="f17" y="f31"/>
                  </a:cubicBezTo>
                  <a:cubicBezTo>
                    <a:pt x="f36" y="f31"/>
                    <a:pt x="f36" y="f49"/>
                    <a:pt x="f11" y="f50"/>
                  </a:cubicBezTo>
                  <a:cubicBezTo>
                    <a:pt x="f44" y="f50"/>
                    <a:pt x="f44" y="f30"/>
                    <a:pt x="f11" y="f30"/>
                  </a:cubicBezTo>
                  <a:cubicBezTo>
                    <a:pt x="f36" y="f49"/>
                    <a:pt x="f36" y="f30"/>
                    <a:pt x="f36" y="f51"/>
                  </a:cubicBezTo>
                  <a:cubicBezTo>
                    <a:pt x="f36" y="f51"/>
                    <a:pt x="f38" y="f30"/>
                    <a:pt x="f38" y="f51"/>
                  </a:cubicBezTo>
                  <a:cubicBezTo>
                    <a:pt x="f38" y="f28"/>
                    <a:pt x="f36" y="f51"/>
                    <a:pt x="f11" y="f28"/>
                  </a:cubicBezTo>
                  <a:cubicBezTo>
                    <a:pt x="f11" y="f52"/>
                    <a:pt x="f39" y="f28"/>
                    <a:pt x="f39" y="f28"/>
                  </a:cubicBezTo>
                  <a:cubicBezTo>
                    <a:pt x="f38" y="f52"/>
                    <a:pt x="f37" y="f28"/>
                    <a:pt x="f37" y="f28"/>
                  </a:cubicBezTo>
                  <a:cubicBezTo>
                    <a:pt x="f37" y="f52"/>
                    <a:pt x="f45" y="f28"/>
                    <a:pt x="f41" y="f52"/>
                  </a:cubicBezTo>
                  <a:cubicBezTo>
                    <a:pt x="f40" y="f53"/>
                    <a:pt x="f46" y="f7"/>
                    <a:pt x="f35" y="f54"/>
                  </a:cubicBezTo>
                  <a:cubicBezTo>
                    <a:pt x="f35" y="f53"/>
                    <a:pt x="f32" y="f53"/>
                    <a:pt x="f48" y="f52"/>
                  </a:cubicBezTo>
                  <a:cubicBezTo>
                    <a:pt x="f48" y="f51"/>
                    <a:pt x="f55" y="f51"/>
                    <a:pt x="f50" y="f28"/>
                  </a:cubicBezTo>
                  <a:cubicBezTo>
                    <a:pt x="f49" y="f52"/>
                    <a:pt x="f51" y="f52"/>
                    <a:pt x="f52" y="f54"/>
                  </a:cubicBezTo>
                  <a:cubicBezTo>
                    <a:pt x="f52" y="f7"/>
                    <a:pt x="f26" y="f54"/>
                    <a:pt x="f56" y="f54"/>
                  </a:cubicBezTo>
                  <a:cubicBezTo>
                    <a:pt x="f25" y="f7"/>
                    <a:pt x="f56" y="f53"/>
                    <a:pt x="f57" y="f28"/>
                  </a:cubicBezTo>
                  <a:cubicBezTo>
                    <a:pt x="f24" y="f30"/>
                    <a:pt x="f24" y="f52"/>
                    <a:pt x="f58" y="f52"/>
                  </a:cubicBezTo>
                  <a:cubicBezTo>
                    <a:pt x="f23" y="f52"/>
                    <a:pt x="f21" y="f51"/>
                    <a:pt x="f19" y="f28"/>
                  </a:cubicBezTo>
                  <a:cubicBezTo>
                    <a:pt x="f59" y="f54"/>
                    <a:pt x="f23" y="f52"/>
                    <a:pt x="f21" y="f54"/>
                  </a:cubicBezTo>
                  <a:cubicBezTo>
                    <a:pt x="f59" y="f7"/>
                    <a:pt x="f59" y="f7"/>
                    <a:pt x="f18" y="f54"/>
                  </a:cubicBezTo>
                  <a:cubicBezTo>
                    <a:pt x="f18" y="f52"/>
                    <a:pt x="f18" y="f52"/>
                    <a:pt x="f18" y="f51"/>
                  </a:cubicBezTo>
                  <a:cubicBezTo>
                    <a:pt x="f60" y="f30"/>
                    <a:pt x="f16" y="f52"/>
                    <a:pt x="f14" y="f30"/>
                  </a:cubicBezTo>
                  <a:cubicBezTo>
                    <a:pt x="f61" y="f52"/>
                    <a:pt x="f62" y="f50"/>
                    <a:pt x="f63" y="f50"/>
                  </a:cubicBezTo>
                  <a:cubicBezTo>
                    <a:pt x="f64" y="f50"/>
                    <a:pt x="f65" y="f55"/>
                    <a:pt x="f64" y="f50"/>
                  </a:cubicBezTo>
                  <a:cubicBezTo>
                    <a:pt x="f66" y="f31"/>
                    <a:pt x="f67" y="f55"/>
                    <a:pt x="f68" y="f31"/>
                  </a:cubicBezTo>
                  <a:cubicBezTo>
                    <a:pt x="f69" y="f31"/>
                    <a:pt x="f70" y="f50"/>
                    <a:pt x="f71" y="f50"/>
                  </a:cubicBezTo>
                  <a:cubicBezTo>
                    <a:pt x="f72" y="f50"/>
                    <a:pt x="f71" y="f51"/>
                    <a:pt x="f6" y="f49"/>
                  </a:cubicBezTo>
                  <a:cubicBezTo>
                    <a:pt x="f6" y="f50"/>
                    <a:pt x="f6" y="f50"/>
                    <a:pt x="f73" y="f31"/>
                  </a:cubicBezTo>
                  <a:cubicBezTo>
                    <a:pt x="f72" y="f31"/>
                    <a:pt x="f73" y="f32"/>
                    <a:pt x="f72" y="f32"/>
                  </a:cubicBezTo>
                  <a:cubicBezTo>
                    <a:pt x="f71" y="f32"/>
                    <a:pt x="f69" y="f34"/>
                    <a:pt x="f69" y="f35"/>
                  </a:cubicBezTo>
                  <a:cubicBezTo>
                    <a:pt x="f71" y="f45"/>
                    <a:pt x="f74" y="f35"/>
                    <a:pt x="f74" y="f41"/>
                  </a:cubicBezTo>
                  <a:cubicBezTo>
                    <a:pt x="f74" y="f37"/>
                    <a:pt x="f70" y="f37"/>
                    <a:pt x="f74" y="f37"/>
                  </a:cubicBezTo>
                  <a:cubicBezTo>
                    <a:pt x="f71" y="f40"/>
                    <a:pt x="f74" y="f43"/>
                    <a:pt x="f69" y="f38"/>
                  </a:cubicBezTo>
                  <a:cubicBezTo>
                    <a:pt x="f70" y="f39"/>
                    <a:pt x="f71" y="f44"/>
                    <a:pt x="f75" y="f44"/>
                  </a:cubicBezTo>
                  <a:cubicBezTo>
                    <a:pt x="f67" y="f11"/>
                    <a:pt x="f75" y="f17"/>
                    <a:pt x="f66" y="f15"/>
                  </a:cubicBezTo>
                  <a:cubicBezTo>
                    <a:pt x="f65" y="f15"/>
                    <a:pt x="f66" y="f27"/>
                    <a:pt x="f64" y="f9"/>
                  </a:cubicBezTo>
                  <a:cubicBezTo>
                    <a:pt x="f76" y="f13"/>
                    <a:pt x="f77" y="f27"/>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32" name="Tbilist">
              <a:extLst>
                <a:ext uri="{FF2B5EF4-FFF2-40B4-BE49-F238E27FC236}">
                  <a16:creationId xmlns:a16="http://schemas.microsoft.com/office/drawing/2014/main" id="{912EEB19-DD4A-2ACE-9926-103A2471C076}"/>
                </a:ext>
              </a:extLst>
            </p:cNvPr>
            <p:cNvSpPr/>
            <p:nvPr/>
          </p:nvSpPr>
          <p:spPr>
            <a:xfrm>
              <a:off x="7691859" y="3173114"/>
              <a:ext cx="185266" cy="83100"/>
            </a:xfrm>
            <a:custGeom>
              <a:avLst/>
              <a:gdLst>
                <a:gd name="f0" fmla="val 10800000"/>
                <a:gd name="f1" fmla="val 5400000"/>
                <a:gd name="f2" fmla="val 180"/>
                <a:gd name="f3" fmla="val w"/>
                <a:gd name="f4" fmla="val h"/>
                <a:gd name="f5" fmla="val 0"/>
                <a:gd name="f6" fmla="val 35"/>
                <a:gd name="f7" fmla="val 17"/>
                <a:gd name="f8" fmla="val 1"/>
                <a:gd name="f9" fmla="val 2"/>
                <a:gd name="f10" fmla="val 3"/>
                <a:gd name="f11" fmla="val 6"/>
                <a:gd name="f12" fmla="val 4"/>
                <a:gd name="f13" fmla="val 9"/>
                <a:gd name="f14" fmla="val 7"/>
                <a:gd name="f15" fmla="val 5"/>
                <a:gd name="f16" fmla="val 10"/>
                <a:gd name="f17" fmla="val 11"/>
                <a:gd name="f18" fmla="val 12"/>
                <a:gd name="f19" fmla="val 8"/>
                <a:gd name="f20" fmla="val 13"/>
                <a:gd name="f21" fmla="val 14"/>
                <a:gd name="f22" fmla="val 16"/>
                <a:gd name="f23" fmla="val 15"/>
                <a:gd name="f24" fmla="val 20"/>
                <a:gd name="f25" fmla="val 22"/>
                <a:gd name="f26" fmla="val 18"/>
                <a:gd name="f27" fmla="val 26"/>
                <a:gd name="f28" fmla="val 27"/>
                <a:gd name="f29" fmla="val 29"/>
                <a:gd name="f30" fmla="val 32"/>
                <a:gd name="f31" fmla="val 33"/>
                <a:gd name="f32" fmla="val 34"/>
                <a:gd name="f33" fmla="val 30"/>
                <a:gd name="f34" fmla="val 21"/>
                <a:gd name="f35" fmla="+- 0 0 -90"/>
                <a:gd name="f36" fmla="*/ f3 1 35"/>
                <a:gd name="f37" fmla="*/ f4 1 17"/>
                <a:gd name="f38" fmla="+- f7 0 f5"/>
                <a:gd name="f39" fmla="+- f6 0 f5"/>
                <a:gd name="f40" fmla="*/ f35 f0 1"/>
                <a:gd name="f41" fmla="*/ f39 1 35"/>
                <a:gd name="f42" fmla="*/ f38 1 17"/>
                <a:gd name="f43" fmla="*/ f40 1 f2"/>
                <a:gd name="f44" fmla="*/ 0 1 f41"/>
                <a:gd name="f45" fmla="*/ 1 1 f42"/>
                <a:gd name="f46" fmla="*/ 6 1 f41"/>
                <a:gd name="f47" fmla="*/ 4 1 f42"/>
                <a:gd name="f48" fmla="*/ 10 1 f41"/>
                <a:gd name="f49" fmla="*/ 7 1 f42"/>
                <a:gd name="f50" fmla="*/ 12 1 f41"/>
                <a:gd name="f51" fmla="*/ 10 1 f42"/>
                <a:gd name="f52" fmla="*/ 13 1 f42"/>
                <a:gd name="f53" fmla="*/ 20 1 f41"/>
                <a:gd name="f54" fmla="*/ 22 1 f41"/>
                <a:gd name="f55" fmla="*/ 16 1 f42"/>
                <a:gd name="f56" fmla="*/ 29 1 f41"/>
                <a:gd name="f57" fmla="*/ 15 1 f42"/>
                <a:gd name="f58" fmla="*/ 34 1 f41"/>
                <a:gd name="f59" fmla="*/ 12 1 f42"/>
                <a:gd name="f60" fmla="*/ 26 1 f41"/>
                <a:gd name="f61" fmla="*/ 17 1 f41"/>
                <a:gd name="f62" fmla="*/ 5 1 f42"/>
                <a:gd name="f63" fmla="*/ 5 1 f41"/>
                <a:gd name="f64" fmla="*/ f6 1 f41"/>
                <a:gd name="f65" fmla="*/ 0 1 f42"/>
                <a:gd name="f66" fmla="*/ f7 1 f42"/>
                <a:gd name="f67" fmla="+- f43 0 f1"/>
                <a:gd name="f68" fmla="*/ f44 f36 1"/>
                <a:gd name="f69" fmla="*/ f64 f36 1"/>
                <a:gd name="f70" fmla="*/ f66 f37 1"/>
                <a:gd name="f71" fmla="*/ f65 f37 1"/>
                <a:gd name="f72" fmla="*/ f45 f37 1"/>
                <a:gd name="f73" fmla="*/ f46 f36 1"/>
                <a:gd name="f74" fmla="*/ f47 f37 1"/>
                <a:gd name="f75" fmla="*/ f48 f36 1"/>
                <a:gd name="f76" fmla="*/ f49 f37 1"/>
                <a:gd name="f77" fmla="*/ f50 f36 1"/>
                <a:gd name="f78" fmla="*/ f51 f37 1"/>
                <a:gd name="f79" fmla="*/ f52 f37 1"/>
                <a:gd name="f80" fmla="*/ f53 f36 1"/>
                <a:gd name="f81" fmla="*/ f54 f36 1"/>
                <a:gd name="f82" fmla="*/ f55 f37 1"/>
                <a:gd name="f83" fmla="*/ f56 f36 1"/>
                <a:gd name="f84" fmla="*/ f57 f37 1"/>
                <a:gd name="f85" fmla="*/ f58 f36 1"/>
                <a:gd name="f86" fmla="*/ f59 f37 1"/>
                <a:gd name="f87" fmla="*/ f60 f36 1"/>
                <a:gd name="f88" fmla="*/ f61 f36 1"/>
                <a:gd name="f89" fmla="*/ f62 f37 1"/>
                <a:gd name="f90" fmla="*/ f63 f36 1"/>
              </a:gdLst>
              <a:ahLst/>
              <a:cxnLst>
                <a:cxn ang="3cd4">
                  <a:pos x="hc" y="t"/>
                </a:cxn>
                <a:cxn ang="0">
                  <a:pos x="r" y="vc"/>
                </a:cxn>
                <a:cxn ang="cd4">
                  <a:pos x="hc" y="b"/>
                </a:cxn>
                <a:cxn ang="cd2">
                  <a:pos x="l" y="vc"/>
                </a:cxn>
                <a:cxn ang="f67">
                  <a:pos x="f68" y="f72"/>
                </a:cxn>
                <a:cxn ang="f67">
                  <a:pos x="f73" y="f74"/>
                </a:cxn>
                <a:cxn ang="f67">
                  <a:pos x="f75" y="f76"/>
                </a:cxn>
                <a:cxn ang="f67">
                  <a:pos x="f77" y="f78"/>
                </a:cxn>
                <a:cxn ang="f67">
                  <a:pos x="f77" y="f79"/>
                </a:cxn>
                <a:cxn ang="f67">
                  <a:pos x="f80" y="f79"/>
                </a:cxn>
                <a:cxn ang="f67">
                  <a:pos x="f81" y="f82"/>
                </a:cxn>
                <a:cxn ang="f67">
                  <a:pos x="f83" y="f84"/>
                </a:cxn>
                <a:cxn ang="f67">
                  <a:pos x="f85" y="f82"/>
                </a:cxn>
                <a:cxn ang="f67">
                  <a:pos x="f85" y="f86"/>
                </a:cxn>
                <a:cxn ang="f67">
                  <a:pos x="f87" y="f76"/>
                </a:cxn>
                <a:cxn ang="f67">
                  <a:pos x="f88" y="f89"/>
                </a:cxn>
                <a:cxn ang="f67">
                  <a:pos x="f90" y="f72"/>
                </a:cxn>
                <a:cxn ang="f67">
                  <a:pos x="f68" y="f72"/>
                </a:cxn>
              </a:cxnLst>
              <a:rect l="f68" t="f71" r="f69" b="f70"/>
              <a:pathLst>
                <a:path w="35" h="17">
                  <a:moveTo>
                    <a:pt x="f5" y="f8"/>
                  </a:moveTo>
                  <a:cubicBezTo>
                    <a:pt x="f9" y="f10"/>
                    <a:pt x="f8" y="f8"/>
                    <a:pt x="f11" y="f12"/>
                  </a:cubicBezTo>
                  <a:cubicBezTo>
                    <a:pt x="f13" y="f14"/>
                    <a:pt x="f13" y="f15"/>
                    <a:pt x="f16" y="f14"/>
                  </a:cubicBezTo>
                  <a:cubicBezTo>
                    <a:pt x="f17" y="f13"/>
                    <a:pt x="f18" y="f19"/>
                    <a:pt x="f18" y="f16"/>
                  </a:cubicBezTo>
                  <a:cubicBezTo>
                    <a:pt x="f18" y="f18"/>
                    <a:pt x="f18" y="f20"/>
                    <a:pt x="f18" y="f20"/>
                  </a:cubicBezTo>
                  <a:cubicBezTo>
                    <a:pt x="f21" y="f18"/>
                    <a:pt x="f22" y="f23"/>
                    <a:pt x="f24" y="f20"/>
                  </a:cubicBezTo>
                  <a:cubicBezTo>
                    <a:pt x="f25" y="f18"/>
                    <a:pt x="f26" y="f22"/>
                    <a:pt x="f25" y="f22"/>
                  </a:cubicBezTo>
                  <a:cubicBezTo>
                    <a:pt x="f27" y="f22"/>
                    <a:pt x="f28" y="f22"/>
                    <a:pt x="f29" y="f23"/>
                  </a:cubicBezTo>
                  <a:cubicBezTo>
                    <a:pt x="f30" y="f21"/>
                    <a:pt x="f31" y="f7"/>
                    <a:pt x="f32" y="f22"/>
                  </a:cubicBezTo>
                  <a:cubicBezTo>
                    <a:pt x="f6" y="f22"/>
                    <a:pt x="f32" y="f20"/>
                    <a:pt x="f32" y="f18"/>
                  </a:cubicBezTo>
                  <a:cubicBezTo>
                    <a:pt x="f28" y="f13"/>
                    <a:pt x="f33" y="f19"/>
                    <a:pt x="f27" y="f14"/>
                  </a:cubicBezTo>
                  <a:cubicBezTo>
                    <a:pt x="f24" y="f15"/>
                    <a:pt x="f34" y="f13"/>
                    <a:pt x="f7" y="f15"/>
                  </a:cubicBezTo>
                  <a:cubicBezTo>
                    <a:pt x="f20" y="f9"/>
                    <a:pt x="f16" y="f12"/>
                    <a:pt x="f15" y="f8"/>
                  </a:cubicBezTo>
                  <a:cubicBezTo>
                    <a:pt x="f8" y="f5"/>
                    <a:pt x="f5" y="f8"/>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33" name="Iraq">
              <a:extLst>
                <a:ext uri="{FF2B5EF4-FFF2-40B4-BE49-F238E27FC236}">
                  <a16:creationId xmlns:a16="http://schemas.microsoft.com/office/drawing/2014/main" id="{CF6019F9-44F3-E782-C756-AD301D2E508A}"/>
                </a:ext>
              </a:extLst>
            </p:cNvPr>
            <p:cNvSpPr/>
            <p:nvPr/>
          </p:nvSpPr>
          <p:spPr>
            <a:xfrm>
              <a:off x="7728005" y="3349694"/>
              <a:ext cx="262085" cy="234753"/>
            </a:xfrm>
            <a:custGeom>
              <a:avLst/>
              <a:gdLst>
                <a:gd name="f0" fmla="val 10800000"/>
                <a:gd name="f1" fmla="val 5400000"/>
                <a:gd name="f2" fmla="val 180"/>
                <a:gd name="f3" fmla="val w"/>
                <a:gd name="f4" fmla="val h"/>
                <a:gd name="f5" fmla="val 0"/>
                <a:gd name="f6" fmla="val 49"/>
                <a:gd name="f7" fmla="val 48"/>
                <a:gd name="f8" fmla="val 2"/>
                <a:gd name="f9" fmla="val 32"/>
                <a:gd name="f10" fmla="val 11"/>
                <a:gd name="f11" fmla="val 10"/>
                <a:gd name="f12" fmla="val 33"/>
                <a:gd name="f13" fmla="val 16"/>
                <a:gd name="f14" fmla="val 36"/>
                <a:gd name="f15" fmla="val 21"/>
                <a:gd name="f16" fmla="val 39"/>
                <a:gd name="f17" fmla="val 18"/>
                <a:gd name="f18" fmla="val 38"/>
                <a:gd name="f19" fmla="val 24"/>
                <a:gd name="f20" fmla="val 44"/>
                <a:gd name="f21" fmla="val 28"/>
                <a:gd name="f22" fmla="val 29"/>
                <a:gd name="f23" fmla="val 43"/>
                <a:gd name="f24" fmla="val 46"/>
                <a:gd name="f25" fmla="val 40"/>
                <a:gd name="f26" fmla="val 42"/>
                <a:gd name="f27" fmla="val 45"/>
                <a:gd name="f28" fmla="val 47"/>
                <a:gd name="f29" fmla="val 41"/>
                <a:gd name="f30" fmla="val 34"/>
                <a:gd name="f31" fmla="val 31"/>
                <a:gd name="f32" fmla="val 25"/>
                <a:gd name="f33" fmla="val 26"/>
                <a:gd name="f34" fmla="val 30"/>
                <a:gd name="f35" fmla="val 20"/>
                <a:gd name="f36" fmla="val 19"/>
                <a:gd name="f37" fmla="val 15"/>
                <a:gd name="f38" fmla="val 13"/>
                <a:gd name="f39" fmla="val 12"/>
                <a:gd name="f40" fmla="val 9"/>
                <a:gd name="f41" fmla="val 8"/>
                <a:gd name="f42" fmla="val 7"/>
                <a:gd name="f43" fmla="val 6"/>
                <a:gd name="f44" fmla="val 27"/>
                <a:gd name="f45" fmla="val 5"/>
                <a:gd name="f46" fmla="val 4"/>
                <a:gd name="f47" fmla="val 3"/>
                <a:gd name="f48" fmla="val 22"/>
                <a:gd name="f49" fmla="val 1"/>
                <a:gd name="f50" fmla="val 14"/>
                <a:gd name="f51" fmla="val 17"/>
                <a:gd name="f52" fmla="+- 0 0 -90"/>
                <a:gd name="f53" fmla="*/ f3 1 49"/>
                <a:gd name="f54" fmla="*/ f4 1 48"/>
                <a:gd name="f55" fmla="+- f7 0 f5"/>
                <a:gd name="f56" fmla="+- f6 0 f5"/>
                <a:gd name="f57" fmla="*/ f52 f0 1"/>
                <a:gd name="f58" fmla="*/ f56 1 49"/>
                <a:gd name="f59" fmla="*/ f55 1 48"/>
                <a:gd name="f60" fmla="*/ f57 1 f2"/>
                <a:gd name="f61" fmla="*/ 2 1 f58"/>
                <a:gd name="f62" fmla="*/ 32 1 f59"/>
                <a:gd name="f63" fmla="*/ 16 1 f58"/>
                <a:gd name="f64" fmla="*/ 36 1 f59"/>
                <a:gd name="f65" fmla="*/ 24 1 f58"/>
                <a:gd name="f66" fmla="*/ 44 1 f59"/>
                <a:gd name="f67" fmla="*/ 38 1 f58"/>
                <a:gd name="f68" fmla="*/ 48 1 f59"/>
                <a:gd name="f69" fmla="*/ 45 1 f58"/>
                <a:gd name="f70" fmla="*/ 46 1 f58"/>
                <a:gd name="f71" fmla="*/ 49 1 f58"/>
                <a:gd name="f72" fmla="*/ 47 1 f58"/>
                <a:gd name="f73" fmla="*/ 41 1 f59"/>
                <a:gd name="f74" fmla="*/ 44 1 f58"/>
                <a:gd name="f75" fmla="*/ 38 1 f59"/>
                <a:gd name="f76" fmla="*/ 42 1 f58"/>
                <a:gd name="f77" fmla="*/ 31 1 f59"/>
                <a:gd name="f78" fmla="*/ 28 1 f59"/>
                <a:gd name="f79" fmla="*/ 33 1 f58"/>
                <a:gd name="f80" fmla="*/ 24 1 f59"/>
                <a:gd name="f81" fmla="*/ 31 1 f58"/>
                <a:gd name="f82" fmla="*/ 20 1 f59"/>
                <a:gd name="f83" fmla="*/ 18 1 f59"/>
                <a:gd name="f84" fmla="*/ 32 1 f58"/>
                <a:gd name="f85" fmla="*/ 12 1 f59"/>
                <a:gd name="f86" fmla="*/ 9 1 f59"/>
                <a:gd name="f87" fmla="*/ 28 1 f58"/>
                <a:gd name="f88" fmla="*/ 6 1 f59"/>
                <a:gd name="f89" fmla="*/ 5 1 f59"/>
                <a:gd name="f90" fmla="*/ 26 1 f58"/>
                <a:gd name="f91" fmla="*/ 3 1 f59"/>
                <a:gd name="f92" fmla="*/ 22 1 f58"/>
                <a:gd name="f93" fmla="*/ 2 1 f59"/>
                <a:gd name="f94" fmla="*/ 1 1 f59"/>
                <a:gd name="f95" fmla="*/ 13 1 f58"/>
                <a:gd name="f96" fmla="*/ 11 1 f58"/>
                <a:gd name="f97" fmla="*/ 10 1 f58"/>
                <a:gd name="f98" fmla="*/ 11 1 f59"/>
                <a:gd name="f99" fmla="*/ 17 1 f59"/>
                <a:gd name="f100" fmla="*/ 0 1 f58"/>
                <a:gd name="f101" fmla="*/ f6 1 f58"/>
                <a:gd name="f102" fmla="*/ 0 1 f59"/>
                <a:gd name="f103" fmla="*/ f7 1 f59"/>
                <a:gd name="f104" fmla="+- f60 0 f1"/>
                <a:gd name="f105" fmla="*/ f100 f53 1"/>
                <a:gd name="f106" fmla="*/ f101 f53 1"/>
                <a:gd name="f107" fmla="*/ f103 f54 1"/>
                <a:gd name="f108" fmla="*/ f102 f54 1"/>
                <a:gd name="f109" fmla="*/ f61 f53 1"/>
                <a:gd name="f110" fmla="*/ f62 f54 1"/>
                <a:gd name="f111" fmla="*/ f63 f53 1"/>
                <a:gd name="f112" fmla="*/ f64 f54 1"/>
                <a:gd name="f113" fmla="*/ f65 f53 1"/>
                <a:gd name="f114" fmla="*/ f66 f54 1"/>
                <a:gd name="f115" fmla="*/ f67 f53 1"/>
                <a:gd name="f116" fmla="*/ f68 f54 1"/>
                <a:gd name="f117" fmla="*/ f69 f53 1"/>
                <a:gd name="f118" fmla="*/ f70 f53 1"/>
                <a:gd name="f119" fmla="*/ f71 f53 1"/>
                <a:gd name="f120" fmla="*/ f72 f53 1"/>
                <a:gd name="f121" fmla="*/ f73 f54 1"/>
                <a:gd name="f122" fmla="*/ f74 f53 1"/>
                <a:gd name="f123" fmla="*/ f75 f54 1"/>
                <a:gd name="f124" fmla="*/ f76 f53 1"/>
                <a:gd name="f125" fmla="*/ f77 f54 1"/>
                <a:gd name="f126" fmla="*/ f78 f54 1"/>
                <a:gd name="f127" fmla="*/ f79 f53 1"/>
                <a:gd name="f128" fmla="*/ f80 f54 1"/>
                <a:gd name="f129" fmla="*/ f81 f53 1"/>
                <a:gd name="f130" fmla="*/ f82 f54 1"/>
                <a:gd name="f131" fmla="*/ f83 f54 1"/>
                <a:gd name="f132" fmla="*/ f84 f53 1"/>
                <a:gd name="f133" fmla="*/ f85 f54 1"/>
                <a:gd name="f134" fmla="*/ f86 f54 1"/>
                <a:gd name="f135" fmla="*/ f87 f53 1"/>
                <a:gd name="f136" fmla="*/ f88 f54 1"/>
                <a:gd name="f137" fmla="*/ f89 f54 1"/>
                <a:gd name="f138" fmla="*/ f90 f53 1"/>
                <a:gd name="f139" fmla="*/ f91 f54 1"/>
                <a:gd name="f140" fmla="*/ f92 f53 1"/>
                <a:gd name="f141" fmla="*/ f93 f54 1"/>
                <a:gd name="f142" fmla="*/ f94 f54 1"/>
                <a:gd name="f143" fmla="*/ f95 f53 1"/>
                <a:gd name="f144" fmla="*/ f96 f53 1"/>
                <a:gd name="f145" fmla="*/ f97 f53 1"/>
                <a:gd name="f146" fmla="*/ f98 f54 1"/>
                <a:gd name="f147" fmla="*/ f99 f54 1"/>
              </a:gdLst>
              <a:ahLst/>
              <a:cxnLst>
                <a:cxn ang="3cd4">
                  <a:pos x="hc" y="t"/>
                </a:cxn>
                <a:cxn ang="0">
                  <a:pos x="r" y="vc"/>
                </a:cxn>
                <a:cxn ang="cd4">
                  <a:pos x="hc" y="b"/>
                </a:cxn>
                <a:cxn ang="cd2">
                  <a:pos x="l" y="vc"/>
                </a:cxn>
                <a:cxn ang="f104">
                  <a:pos x="f109" y="f110"/>
                </a:cxn>
                <a:cxn ang="f104">
                  <a:pos x="f111" y="f112"/>
                </a:cxn>
                <a:cxn ang="f104">
                  <a:pos x="f113" y="f114"/>
                </a:cxn>
                <a:cxn ang="f104">
                  <a:pos x="f115" y="f116"/>
                </a:cxn>
                <a:cxn ang="f104">
                  <a:pos x="f117" y="f114"/>
                </a:cxn>
                <a:cxn ang="f104">
                  <a:pos x="f118" y="f114"/>
                </a:cxn>
                <a:cxn ang="f104">
                  <a:pos x="f119" y="f114"/>
                </a:cxn>
                <a:cxn ang="f104">
                  <a:pos x="f120" y="f121"/>
                </a:cxn>
                <a:cxn ang="f104">
                  <a:pos x="f122" y="f123"/>
                </a:cxn>
                <a:cxn ang="f104">
                  <a:pos x="f124" y="f125"/>
                </a:cxn>
                <a:cxn ang="f104">
                  <a:pos x="f115" y="f126"/>
                </a:cxn>
                <a:cxn ang="f104">
                  <a:pos x="f127" y="f128"/>
                </a:cxn>
                <a:cxn ang="f104">
                  <a:pos x="f129" y="f130"/>
                </a:cxn>
                <a:cxn ang="f104">
                  <a:pos x="f129" y="f131"/>
                </a:cxn>
                <a:cxn ang="f104">
                  <a:pos x="f132" y="f133"/>
                </a:cxn>
                <a:cxn ang="f104">
                  <a:pos x="f127" y="f134"/>
                </a:cxn>
                <a:cxn ang="f104">
                  <a:pos x="f129" y="f134"/>
                </a:cxn>
                <a:cxn ang="f104">
                  <a:pos x="f135" y="f136"/>
                </a:cxn>
                <a:cxn ang="f104">
                  <a:pos x="f135" y="f137"/>
                </a:cxn>
                <a:cxn ang="f104">
                  <a:pos x="f138" y="f139"/>
                </a:cxn>
                <a:cxn ang="f104">
                  <a:pos x="f140" y="f141"/>
                </a:cxn>
                <a:cxn ang="f104">
                  <a:pos x="f111" y="f142"/>
                </a:cxn>
                <a:cxn ang="f104">
                  <a:pos x="f143" y="f141"/>
                </a:cxn>
                <a:cxn ang="f104">
                  <a:pos x="f144" y="f137"/>
                </a:cxn>
                <a:cxn ang="f104">
                  <a:pos x="f145" y="f146"/>
                </a:cxn>
                <a:cxn ang="f104">
                  <a:pos x="f145" y="f147"/>
                </a:cxn>
                <a:cxn ang="f104">
                  <a:pos x="f105" y="f128"/>
                </a:cxn>
                <a:cxn ang="f104">
                  <a:pos x="f109" y="f110"/>
                </a:cxn>
              </a:cxnLst>
              <a:rect l="f105" t="f108" r="f106" b="f107"/>
              <a:pathLst>
                <a:path w="49" h="48">
                  <a:moveTo>
                    <a:pt x="f8" y="f9"/>
                  </a:moveTo>
                  <a:cubicBezTo>
                    <a:pt x="f10" y="f9"/>
                    <a:pt x="f11" y="f12"/>
                    <a:pt x="f13" y="f14"/>
                  </a:cubicBezTo>
                  <a:cubicBezTo>
                    <a:pt x="f15" y="f16"/>
                    <a:pt x="f17" y="f18"/>
                    <a:pt x="f19" y="f20"/>
                  </a:cubicBezTo>
                  <a:cubicBezTo>
                    <a:pt x="f21" y="f7"/>
                    <a:pt x="f22" y="f7"/>
                    <a:pt x="f18" y="f7"/>
                  </a:cubicBezTo>
                  <a:cubicBezTo>
                    <a:pt x="f23" y="f24"/>
                    <a:pt x="f25" y="f26"/>
                    <a:pt x="f27" y="f20"/>
                  </a:cubicBezTo>
                  <a:cubicBezTo>
                    <a:pt x="f27" y="f20"/>
                    <a:pt x="f27" y="f23"/>
                    <a:pt x="f24" y="f20"/>
                  </a:cubicBezTo>
                  <a:cubicBezTo>
                    <a:pt x="f7" y="f28"/>
                    <a:pt x="f28" y="f27"/>
                    <a:pt x="f6" y="f20"/>
                  </a:cubicBezTo>
                  <a:cubicBezTo>
                    <a:pt x="f28" y="f26"/>
                    <a:pt x="f7" y="f29"/>
                    <a:pt x="f28" y="f29"/>
                  </a:cubicBezTo>
                  <a:cubicBezTo>
                    <a:pt x="f27" y="f29"/>
                    <a:pt x="f20" y="f16"/>
                    <a:pt x="f20" y="f18"/>
                  </a:cubicBezTo>
                  <a:cubicBezTo>
                    <a:pt x="f20" y="f14"/>
                    <a:pt x="f20" y="f30"/>
                    <a:pt x="f26" y="f31"/>
                  </a:cubicBezTo>
                  <a:cubicBezTo>
                    <a:pt x="f25" y="f21"/>
                    <a:pt x="f25" y="f31"/>
                    <a:pt x="f18" y="f21"/>
                  </a:cubicBezTo>
                  <a:cubicBezTo>
                    <a:pt x="f14" y="f32"/>
                    <a:pt x="f9" y="f33"/>
                    <a:pt x="f12" y="f19"/>
                  </a:cubicBezTo>
                  <a:cubicBezTo>
                    <a:pt x="f12" y="f15"/>
                    <a:pt x="f34" y="f15"/>
                    <a:pt x="f31" y="f35"/>
                  </a:cubicBezTo>
                  <a:cubicBezTo>
                    <a:pt x="f9" y="f36"/>
                    <a:pt x="f34" y="f35"/>
                    <a:pt x="f31" y="f17"/>
                  </a:cubicBezTo>
                  <a:cubicBezTo>
                    <a:pt x="f31" y="f37"/>
                    <a:pt x="f12" y="f38"/>
                    <a:pt x="f9" y="f39"/>
                  </a:cubicBezTo>
                  <a:cubicBezTo>
                    <a:pt x="f31" y="f10"/>
                    <a:pt x="f12" y="f39"/>
                    <a:pt x="f12" y="f40"/>
                  </a:cubicBezTo>
                  <a:cubicBezTo>
                    <a:pt x="f12" y="f41"/>
                    <a:pt x="f12" y="f40"/>
                    <a:pt x="f31" y="f40"/>
                  </a:cubicBezTo>
                  <a:cubicBezTo>
                    <a:pt x="f22" y="f40"/>
                    <a:pt x="f22" y="f42"/>
                    <a:pt x="f21" y="f43"/>
                  </a:cubicBezTo>
                  <a:cubicBezTo>
                    <a:pt x="f44" y="f43"/>
                    <a:pt x="f22" y="f43"/>
                    <a:pt x="f21" y="f45"/>
                  </a:cubicBezTo>
                  <a:cubicBezTo>
                    <a:pt x="f44" y="f46"/>
                    <a:pt x="f44" y="f47"/>
                    <a:pt x="f33" y="f47"/>
                  </a:cubicBezTo>
                  <a:cubicBezTo>
                    <a:pt x="f48" y="f45"/>
                    <a:pt x="f19" y="f8"/>
                    <a:pt x="f48" y="f8"/>
                  </a:cubicBezTo>
                  <a:cubicBezTo>
                    <a:pt x="f36" y="f8"/>
                    <a:pt x="f15" y="f49"/>
                    <a:pt x="f13" y="f49"/>
                  </a:cubicBezTo>
                  <a:cubicBezTo>
                    <a:pt x="f50" y="f5"/>
                    <a:pt x="f37" y="f49"/>
                    <a:pt x="f38" y="f8"/>
                  </a:cubicBezTo>
                  <a:cubicBezTo>
                    <a:pt x="f38" y="f47"/>
                    <a:pt x="f39" y="f46"/>
                    <a:pt x="f10" y="f45"/>
                  </a:cubicBezTo>
                  <a:cubicBezTo>
                    <a:pt x="f41" y="f42"/>
                    <a:pt x="f10" y="f42"/>
                    <a:pt x="f11" y="f10"/>
                  </a:cubicBezTo>
                  <a:cubicBezTo>
                    <a:pt x="f11" y="f13"/>
                    <a:pt x="f39" y="f37"/>
                    <a:pt x="f11" y="f51"/>
                  </a:cubicBezTo>
                  <a:cubicBezTo>
                    <a:pt x="f42" y="f36"/>
                    <a:pt x="f46" y="f15"/>
                    <a:pt x="f5" y="f19"/>
                  </a:cubicBezTo>
                  <a:cubicBezTo>
                    <a:pt x="f5" y="f33"/>
                    <a:pt x="f8" y="f3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34" name="Moldova">
              <a:extLst>
                <a:ext uri="{FF2B5EF4-FFF2-40B4-BE49-F238E27FC236}">
                  <a16:creationId xmlns:a16="http://schemas.microsoft.com/office/drawing/2014/main" id="{44E93587-7988-EC82-0143-AD13A734EE1E}"/>
                </a:ext>
              </a:extLst>
            </p:cNvPr>
            <p:cNvSpPr/>
            <p:nvPr/>
          </p:nvSpPr>
          <p:spPr>
            <a:xfrm>
              <a:off x="7398145" y="3050538"/>
              <a:ext cx="74560" cy="87252"/>
            </a:xfrm>
            <a:custGeom>
              <a:avLst/>
              <a:gdLst>
                <a:gd name="f0" fmla="val 10800000"/>
                <a:gd name="f1" fmla="val 5400000"/>
                <a:gd name="f2" fmla="val 180"/>
                <a:gd name="f3" fmla="val w"/>
                <a:gd name="f4" fmla="val h"/>
                <a:gd name="f5" fmla="val 0"/>
                <a:gd name="f6" fmla="val 14"/>
                <a:gd name="f7" fmla="val 18"/>
                <a:gd name="f8" fmla="val 7"/>
                <a:gd name="f9" fmla="val 8"/>
                <a:gd name="f10" fmla="val 9"/>
                <a:gd name="f11" fmla="val 15"/>
                <a:gd name="f12" fmla="val 10"/>
                <a:gd name="f13" fmla="val 11"/>
                <a:gd name="f14" fmla="val 12"/>
                <a:gd name="f15" fmla="val 16"/>
                <a:gd name="f16" fmla="val 13"/>
                <a:gd name="f17" fmla="val 6"/>
                <a:gd name="f18" fmla="val 5"/>
                <a:gd name="f19" fmla="val 4"/>
                <a:gd name="f20" fmla="val 3"/>
                <a:gd name="f21" fmla="val 2"/>
                <a:gd name="f22" fmla="val 1"/>
                <a:gd name="f23" fmla="val 17"/>
                <a:gd name="f24" fmla="+- 0 0 -90"/>
                <a:gd name="f25" fmla="*/ f3 1 14"/>
                <a:gd name="f26" fmla="*/ f4 1 18"/>
                <a:gd name="f27" fmla="+- f7 0 f5"/>
                <a:gd name="f28" fmla="+- f6 0 f5"/>
                <a:gd name="f29" fmla="*/ f24 f0 1"/>
                <a:gd name="f30" fmla="*/ f28 1 14"/>
                <a:gd name="f31" fmla="*/ f27 1 18"/>
                <a:gd name="f32" fmla="*/ f29 1 f2"/>
                <a:gd name="f33" fmla="*/ 7 1 f30"/>
                <a:gd name="f34" fmla="*/ 18 1 f31"/>
                <a:gd name="f35" fmla="*/ 8 1 f30"/>
                <a:gd name="f36" fmla="*/ 9 1 f30"/>
                <a:gd name="f37" fmla="*/ 15 1 f31"/>
                <a:gd name="f38" fmla="*/ 11 1 f30"/>
                <a:gd name="f39" fmla="*/ 12 1 f30"/>
                <a:gd name="f40" fmla="*/ 13 1 f30"/>
                <a:gd name="f41" fmla="*/ 11 1 f31"/>
                <a:gd name="f42" fmla="*/ 8 1 f31"/>
                <a:gd name="f43" fmla="*/ 10 1 f30"/>
                <a:gd name="f44" fmla="*/ 6 1 f31"/>
                <a:gd name="f45" fmla="*/ 5 1 f31"/>
                <a:gd name="f46" fmla="*/ 4 1 f31"/>
                <a:gd name="f47" fmla="*/ 6 1 f30"/>
                <a:gd name="f48" fmla="*/ 3 1 f31"/>
                <a:gd name="f49" fmla="*/ 2 1 f30"/>
                <a:gd name="f50" fmla="*/ 0 1 f30"/>
                <a:gd name="f51" fmla="*/ 1 1 f30"/>
                <a:gd name="f52" fmla="*/ 4 1 f30"/>
                <a:gd name="f53" fmla="*/ 9 1 f31"/>
                <a:gd name="f54" fmla="*/ 5 1 f30"/>
                <a:gd name="f55" fmla="*/ 13 1 f31"/>
                <a:gd name="f56" fmla="*/ 14 1 f31"/>
                <a:gd name="f57" fmla="*/ 16 1 f31"/>
                <a:gd name="f58" fmla="*/ f6 1 f30"/>
                <a:gd name="f59" fmla="*/ 0 1 f31"/>
                <a:gd name="f60" fmla="*/ f7 1 f31"/>
                <a:gd name="f61" fmla="+- f32 0 f1"/>
                <a:gd name="f62" fmla="*/ f50 f25 1"/>
                <a:gd name="f63" fmla="*/ f58 f25 1"/>
                <a:gd name="f64" fmla="*/ f60 f26 1"/>
                <a:gd name="f65" fmla="*/ f59 f26 1"/>
                <a:gd name="f66" fmla="*/ f33 f25 1"/>
                <a:gd name="f67" fmla="*/ f34 f26 1"/>
                <a:gd name="f68" fmla="*/ f35 f25 1"/>
                <a:gd name="f69" fmla="*/ f36 f25 1"/>
                <a:gd name="f70" fmla="*/ f37 f26 1"/>
                <a:gd name="f71" fmla="*/ f38 f25 1"/>
                <a:gd name="f72" fmla="*/ f39 f25 1"/>
                <a:gd name="f73" fmla="*/ f40 f25 1"/>
                <a:gd name="f74" fmla="*/ f41 f26 1"/>
                <a:gd name="f75" fmla="*/ f42 f26 1"/>
                <a:gd name="f76" fmla="*/ f43 f25 1"/>
                <a:gd name="f77" fmla="*/ f44 f26 1"/>
                <a:gd name="f78" fmla="*/ f45 f26 1"/>
                <a:gd name="f79" fmla="*/ f46 f26 1"/>
                <a:gd name="f80" fmla="*/ f47 f25 1"/>
                <a:gd name="f81" fmla="*/ f48 f26 1"/>
                <a:gd name="f82" fmla="*/ f49 f25 1"/>
                <a:gd name="f83" fmla="*/ f51 f25 1"/>
                <a:gd name="f84" fmla="*/ f52 f25 1"/>
                <a:gd name="f85" fmla="*/ f53 f26 1"/>
                <a:gd name="f86" fmla="*/ f54 f25 1"/>
                <a:gd name="f87" fmla="*/ f55 f26 1"/>
                <a:gd name="f88" fmla="*/ f56 f26 1"/>
                <a:gd name="f89" fmla="*/ f57 f26 1"/>
              </a:gdLst>
              <a:ahLst/>
              <a:cxnLst>
                <a:cxn ang="3cd4">
                  <a:pos x="hc" y="t"/>
                </a:cxn>
                <a:cxn ang="0">
                  <a:pos x="r" y="vc"/>
                </a:cxn>
                <a:cxn ang="cd4">
                  <a:pos x="hc" y="b"/>
                </a:cxn>
                <a:cxn ang="cd2">
                  <a:pos x="l" y="vc"/>
                </a:cxn>
                <a:cxn ang="f61">
                  <a:pos x="f66" y="f67"/>
                </a:cxn>
                <a:cxn ang="f61">
                  <a:pos x="f68" y="f67"/>
                </a:cxn>
                <a:cxn ang="f61">
                  <a:pos x="f69" y="f70"/>
                </a:cxn>
                <a:cxn ang="f61">
                  <a:pos x="f71" y="f70"/>
                </a:cxn>
                <a:cxn ang="f61">
                  <a:pos x="f72" y="f70"/>
                </a:cxn>
                <a:cxn ang="f61">
                  <a:pos x="f73" y="f70"/>
                </a:cxn>
                <a:cxn ang="f61">
                  <a:pos x="f72" y="f74"/>
                </a:cxn>
                <a:cxn ang="f61">
                  <a:pos x="f71" y="f75"/>
                </a:cxn>
                <a:cxn ang="f61">
                  <a:pos x="f76" y="f77"/>
                </a:cxn>
                <a:cxn ang="f61">
                  <a:pos x="f76" y="f78"/>
                </a:cxn>
                <a:cxn ang="f61">
                  <a:pos x="f68" y="f79"/>
                </a:cxn>
                <a:cxn ang="f61">
                  <a:pos x="f80" y="f81"/>
                </a:cxn>
                <a:cxn ang="f61">
                  <a:pos x="f82" y="f81"/>
                </a:cxn>
                <a:cxn ang="f61">
                  <a:pos x="f62" y="f81"/>
                </a:cxn>
                <a:cxn ang="f61">
                  <a:pos x="f83" y="f77"/>
                </a:cxn>
                <a:cxn ang="f61">
                  <a:pos x="f82" y="f75"/>
                </a:cxn>
                <a:cxn ang="f61">
                  <a:pos x="f84" y="f85"/>
                </a:cxn>
                <a:cxn ang="f61">
                  <a:pos x="f86" y="f74"/>
                </a:cxn>
                <a:cxn ang="f61">
                  <a:pos x="f86" y="f87"/>
                </a:cxn>
                <a:cxn ang="f61">
                  <a:pos x="f86" y="f88"/>
                </a:cxn>
                <a:cxn ang="f61">
                  <a:pos x="f80" y="f70"/>
                </a:cxn>
                <a:cxn ang="f61">
                  <a:pos x="f80" y="f89"/>
                </a:cxn>
                <a:cxn ang="f61">
                  <a:pos x="f66" y="f67"/>
                </a:cxn>
              </a:cxnLst>
              <a:rect l="f62" t="f65" r="f63" b="f64"/>
              <a:pathLst>
                <a:path w="14" h="18">
                  <a:moveTo>
                    <a:pt x="f8" y="f7"/>
                  </a:moveTo>
                  <a:cubicBezTo>
                    <a:pt x="f9" y="f7"/>
                    <a:pt x="f8" y="f7"/>
                    <a:pt x="f9" y="f7"/>
                  </a:cubicBezTo>
                  <a:cubicBezTo>
                    <a:pt x="f10" y="f7"/>
                    <a:pt x="f10" y="f11"/>
                    <a:pt x="f10" y="f11"/>
                  </a:cubicBezTo>
                  <a:cubicBezTo>
                    <a:pt x="f12" y="f6"/>
                    <a:pt x="f12" y="f11"/>
                    <a:pt x="f13" y="f11"/>
                  </a:cubicBezTo>
                  <a:cubicBezTo>
                    <a:pt x="f13" y="f11"/>
                    <a:pt x="f14" y="f15"/>
                    <a:pt x="f14" y="f11"/>
                  </a:cubicBezTo>
                  <a:cubicBezTo>
                    <a:pt x="f16" y="f11"/>
                    <a:pt x="f6" y="f11"/>
                    <a:pt x="f16" y="f11"/>
                  </a:cubicBezTo>
                  <a:cubicBezTo>
                    <a:pt x="f14" y="f6"/>
                    <a:pt x="f16" y="f14"/>
                    <a:pt x="f14" y="f13"/>
                  </a:cubicBezTo>
                  <a:cubicBezTo>
                    <a:pt x="f13" y="f12"/>
                    <a:pt x="f14" y="f12"/>
                    <a:pt x="f13" y="f9"/>
                  </a:cubicBezTo>
                  <a:cubicBezTo>
                    <a:pt x="f12" y="f8"/>
                    <a:pt x="f13" y="f17"/>
                    <a:pt x="f12" y="f17"/>
                  </a:cubicBezTo>
                  <a:cubicBezTo>
                    <a:pt x="f12" y="f18"/>
                    <a:pt x="f13" y="f18"/>
                    <a:pt x="f12" y="f18"/>
                  </a:cubicBezTo>
                  <a:cubicBezTo>
                    <a:pt x="f10" y="f19"/>
                    <a:pt x="f10" y="f20"/>
                    <a:pt x="f9" y="f19"/>
                  </a:cubicBezTo>
                  <a:cubicBezTo>
                    <a:pt x="f8" y="f19"/>
                    <a:pt x="f8" y="f20"/>
                    <a:pt x="f17" y="f20"/>
                  </a:cubicBezTo>
                  <a:cubicBezTo>
                    <a:pt x="f18" y="f20"/>
                    <a:pt x="f19" y="f5"/>
                    <a:pt x="f21" y="f20"/>
                  </a:cubicBezTo>
                  <a:cubicBezTo>
                    <a:pt x="f21" y="f20"/>
                    <a:pt x="f22" y="f20"/>
                    <a:pt x="f5" y="f20"/>
                  </a:cubicBezTo>
                  <a:cubicBezTo>
                    <a:pt x="f22" y="f19"/>
                    <a:pt x="f22" y="f17"/>
                    <a:pt x="f22" y="f17"/>
                  </a:cubicBezTo>
                  <a:cubicBezTo>
                    <a:pt x="f21" y="f17"/>
                    <a:pt x="f21" y="f8"/>
                    <a:pt x="f21" y="f9"/>
                  </a:cubicBezTo>
                  <a:cubicBezTo>
                    <a:pt x="f20" y="f9"/>
                    <a:pt x="f19" y="f9"/>
                    <a:pt x="f19" y="f10"/>
                  </a:cubicBezTo>
                  <a:cubicBezTo>
                    <a:pt x="f20" y="f10"/>
                    <a:pt x="f18" y="f12"/>
                    <a:pt x="f18" y="f13"/>
                  </a:cubicBezTo>
                  <a:cubicBezTo>
                    <a:pt x="f19" y="f13"/>
                    <a:pt x="f18" y="f14"/>
                    <a:pt x="f18" y="f16"/>
                  </a:cubicBezTo>
                  <a:cubicBezTo>
                    <a:pt x="f19" y="f16"/>
                    <a:pt x="f18" y="f6"/>
                    <a:pt x="f18" y="f6"/>
                  </a:cubicBezTo>
                  <a:cubicBezTo>
                    <a:pt x="f18" y="f11"/>
                    <a:pt x="f17" y="f11"/>
                    <a:pt x="f17" y="f11"/>
                  </a:cubicBezTo>
                  <a:cubicBezTo>
                    <a:pt x="f17" y="f15"/>
                    <a:pt x="f8" y="f15"/>
                    <a:pt x="f17" y="f15"/>
                  </a:cubicBezTo>
                  <a:cubicBezTo>
                    <a:pt x="f17" y="f23"/>
                    <a:pt x="f8" y="f7"/>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35" name="Amnian Jordon">
              <a:extLst>
                <a:ext uri="{FF2B5EF4-FFF2-40B4-BE49-F238E27FC236}">
                  <a16:creationId xmlns:a16="http://schemas.microsoft.com/office/drawing/2014/main" id="{93D74C4B-D7E9-33AC-038C-0C3A8049CF44}"/>
                </a:ext>
              </a:extLst>
            </p:cNvPr>
            <p:cNvSpPr/>
            <p:nvPr/>
          </p:nvSpPr>
          <p:spPr>
            <a:xfrm>
              <a:off x="7621816" y="3480572"/>
              <a:ext cx="42931" cy="99715"/>
            </a:xfrm>
            <a:custGeom>
              <a:avLst/>
              <a:gdLst>
                <a:gd name="f0" fmla="val 10800000"/>
                <a:gd name="f1" fmla="val 5400000"/>
                <a:gd name="f2" fmla="val 180"/>
                <a:gd name="f3" fmla="val w"/>
                <a:gd name="f4" fmla="val h"/>
                <a:gd name="f5" fmla="val 0"/>
                <a:gd name="f6" fmla="val 8"/>
                <a:gd name="f7" fmla="val 20"/>
                <a:gd name="f8" fmla="val 5"/>
                <a:gd name="f9" fmla="val 4"/>
                <a:gd name="f10" fmla="val 18"/>
                <a:gd name="f11" fmla="val 3"/>
                <a:gd name="f12" fmla="val 15"/>
                <a:gd name="f13" fmla="val 1"/>
                <a:gd name="f14" fmla="val 12"/>
                <a:gd name="f15" fmla="val 10"/>
                <a:gd name="f16" fmla="val 2"/>
                <a:gd name="f17" fmla="val 6"/>
                <a:gd name="f18" fmla="val 7"/>
                <a:gd name="f19" fmla="val 9"/>
                <a:gd name="f20" fmla="val 11"/>
                <a:gd name="f21" fmla="val 14"/>
                <a:gd name="f22" fmla="val 17"/>
                <a:gd name="f23" fmla="+- 0 0 -90"/>
                <a:gd name="f24" fmla="*/ f3 1 8"/>
                <a:gd name="f25" fmla="*/ f4 1 20"/>
                <a:gd name="f26" fmla="+- f7 0 f5"/>
                <a:gd name="f27" fmla="+- f6 0 f5"/>
                <a:gd name="f28" fmla="*/ f23 f0 1"/>
                <a:gd name="f29" fmla="*/ f27 1 8"/>
                <a:gd name="f30" fmla="*/ f26 1 20"/>
                <a:gd name="f31" fmla="*/ f28 1 f2"/>
                <a:gd name="f32" fmla="*/ 5 1 f29"/>
                <a:gd name="f33" fmla="*/ 20 1 f30"/>
                <a:gd name="f34" fmla="*/ 1 1 f29"/>
                <a:gd name="f35" fmla="*/ 12 1 f30"/>
                <a:gd name="f36" fmla="*/ 8 1 f30"/>
                <a:gd name="f37" fmla="*/ 3 1 f29"/>
                <a:gd name="f38" fmla="*/ 4 1 f30"/>
                <a:gd name="f39" fmla="*/ 4 1 f29"/>
                <a:gd name="f40" fmla="*/ 0 1 f30"/>
                <a:gd name="f41" fmla="*/ 8 1 f29"/>
                <a:gd name="f42" fmla="*/ 7 1 f29"/>
                <a:gd name="f43" fmla="*/ 1 1 f30"/>
                <a:gd name="f44" fmla="*/ 6 1 f29"/>
                <a:gd name="f45" fmla="*/ 2 1 f30"/>
                <a:gd name="f46" fmla="*/ 6 1 f30"/>
                <a:gd name="f47" fmla="*/ 10 1 f30"/>
                <a:gd name="f48" fmla="*/ 11 1 f30"/>
                <a:gd name="f49" fmla="*/ 0 1 f29"/>
                <a:gd name="f50" fmla="*/ f6 1 f29"/>
                <a:gd name="f51" fmla="*/ f7 1 f30"/>
                <a:gd name="f52" fmla="+- f31 0 f1"/>
                <a:gd name="f53" fmla="*/ f49 f24 1"/>
                <a:gd name="f54" fmla="*/ f50 f24 1"/>
                <a:gd name="f55" fmla="*/ f51 f25 1"/>
                <a:gd name="f56" fmla="*/ f40 f25 1"/>
                <a:gd name="f57" fmla="*/ f32 f24 1"/>
                <a:gd name="f58" fmla="*/ f33 f25 1"/>
                <a:gd name="f59" fmla="*/ f34 f24 1"/>
                <a:gd name="f60" fmla="*/ f35 f25 1"/>
                <a:gd name="f61" fmla="*/ f36 f25 1"/>
                <a:gd name="f62" fmla="*/ f37 f24 1"/>
                <a:gd name="f63" fmla="*/ f38 f25 1"/>
                <a:gd name="f64" fmla="*/ f39 f24 1"/>
                <a:gd name="f65" fmla="*/ f41 f24 1"/>
                <a:gd name="f66" fmla="*/ f42 f24 1"/>
                <a:gd name="f67" fmla="*/ f43 f25 1"/>
                <a:gd name="f68" fmla="*/ f44 f24 1"/>
                <a:gd name="f69" fmla="*/ f45 f25 1"/>
                <a:gd name="f70" fmla="*/ f46 f25 1"/>
                <a:gd name="f71" fmla="*/ f47 f25 1"/>
                <a:gd name="f72" fmla="*/ f48 f25 1"/>
              </a:gdLst>
              <a:ahLst/>
              <a:cxnLst>
                <a:cxn ang="3cd4">
                  <a:pos x="hc" y="t"/>
                </a:cxn>
                <a:cxn ang="0">
                  <a:pos x="r" y="vc"/>
                </a:cxn>
                <a:cxn ang="cd4">
                  <a:pos x="hc" y="b"/>
                </a:cxn>
                <a:cxn ang="cd2">
                  <a:pos x="l" y="vc"/>
                </a:cxn>
                <a:cxn ang="f52">
                  <a:pos x="f57" y="f58"/>
                </a:cxn>
                <a:cxn ang="f52">
                  <a:pos x="f59" y="f60"/>
                </a:cxn>
                <a:cxn ang="f52">
                  <a:pos x="f59" y="f61"/>
                </a:cxn>
                <a:cxn ang="f52">
                  <a:pos x="f62" y="f63"/>
                </a:cxn>
                <a:cxn ang="f52">
                  <a:pos x="f64" y="f56"/>
                </a:cxn>
                <a:cxn ang="f52">
                  <a:pos x="f65" y="f56"/>
                </a:cxn>
                <a:cxn ang="f52">
                  <a:pos x="f66" y="f67"/>
                </a:cxn>
                <a:cxn ang="f52">
                  <a:pos x="f68" y="f69"/>
                </a:cxn>
                <a:cxn ang="f52">
                  <a:pos x="f64" y="f69"/>
                </a:cxn>
                <a:cxn ang="f52">
                  <a:pos x="f64" y="f70"/>
                </a:cxn>
                <a:cxn ang="f52">
                  <a:pos x="f62" y="f71"/>
                </a:cxn>
                <a:cxn ang="f52">
                  <a:pos x="f68" y="f72"/>
                </a:cxn>
                <a:cxn ang="f52">
                  <a:pos x="f57" y="f58"/>
                </a:cxn>
              </a:cxnLst>
              <a:rect l="f53" t="f56" r="f54" b="f55"/>
              <a:pathLst>
                <a:path w="8" h="20">
                  <a:moveTo>
                    <a:pt x="f8" y="f7"/>
                  </a:moveTo>
                  <a:cubicBezTo>
                    <a:pt x="f9" y="f10"/>
                    <a:pt x="f11" y="f12"/>
                    <a:pt x="f13" y="f14"/>
                  </a:cubicBezTo>
                  <a:cubicBezTo>
                    <a:pt x="f5" y="f15"/>
                    <a:pt x="f11" y="f15"/>
                    <a:pt x="f13" y="f6"/>
                  </a:cubicBezTo>
                  <a:cubicBezTo>
                    <a:pt x="f16" y="f8"/>
                    <a:pt x="f11" y="f17"/>
                    <a:pt x="f11" y="f9"/>
                  </a:cubicBezTo>
                  <a:cubicBezTo>
                    <a:pt x="f11" y="f13"/>
                    <a:pt x="f9" y="f16"/>
                    <a:pt x="f9" y="f5"/>
                  </a:cubicBezTo>
                  <a:cubicBezTo>
                    <a:pt x="f6" y="f5"/>
                    <a:pt x="f6" y="f5"/>
                    <a:pt x="f6" y="f5"/>
                  </a:cubicBezTo>
                  <a:cubicBezTo>
                    <a:pt x="f18" y="f13"/>
                    <a:pt x="f18" y="f13"/>
                    <a:pt x="f18" y="f13"/>
                  </a:cubicBezTo>
                  <a:cubicBezTo>
                    <a:pt x="f8" y="f5"/>
                    <a:pt x="f18" y="f16"/>
                    <a:pt x="f17" y="f16"/>
                  </a:cubicBezTo>
                  <a:cubicBezTo>
                    <a:pt x="f8" y="f11"/>
                    <a:pt x="f8" y="f13"/>
                    <a:pt x="f9" y="f16"/>
                  </a:cubicBezTo>
                  <a:cubicBezTo>
                    <a:pt x="f11" y="f16"/>
                    <a:pt x="f9" y="f17"/>
                    <a:pt x="f9" y="f17"/>
                  </a:cubicBezTo>
                  <a:cubicBezTo>
                    <a:pt x="f17" y="f18"/>
                    <a:pt x="f11" y="f19"/>
                    <a:pt x="f11" y="f15"/>
                  </a:cubicBezTo>
                  <a:cubicBezTo>
                    <a:pt x="f9" y="f20"/>
                    <a:pt x="f18" y="f18"/>
                    <a:pt x="f17" y="f20"/>
                  </a:cubicBezTo>
                  <a:cubicBezTo>
                    <a:pt x="f17" y="f21"/>
                    <a:pt x="f8" y="f22"/>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36" name="Damascus">
              <a:extLst>
                <a:ext uri="{FF2B5EF4-FFF2-40B4-BE49-F238E27FC236}">
                  <a16:creationId xmlns:a16="http://schemas.microsoft.com/office/drawing/2014/main" id="{3D1B6A3D-AA02-1FB4-66A0-DC511CC63930}"/>
                </a:ext>
              </a:extLst>
            </p:cNvPr>
            <p:cNvSpPr/>
            <p:nvPr/>
          </p:nvSpPr>
          <p:spPr>
            <a:xfrm>
              <a:off x="7642152" y="3432794"/>
              <a:ext cx="49706" cy="47777"/>
            </a:xfrm>
            <a:custGeom>
              <a:avLst/>
              <a:gdLst>
                <a:gd name="f0" fmla="val 10800000"/>
                <a:gd name="f1" fmla="val 5400000"/>
                <a:gd name="f2" fmla="val 180"/>
                <a:gd name="f3" fmla="val w"/>
                <a:gd name="f4" fmla="val h"/>
                <a:gd name="f5" fmla="val 0"/>
                <a:gd name="f6" fmla="val 9"/>
                <a:gd name="f7" fmla="val 10"/>
                <a:gd name="f8" fmla="val 3"/>
                <a:gd name="f9" fmla="val 2"/>
                <a:gd name="f10" fmla="val 4"/>
                <a:gd name="f11" fmla="val 1"/>
                <a:gd name="f12" fmla="val 5"/>
                <a:gd name="f13" fmla="val 7"/>
                <a:gd name="f14" fmla="val 6"/>
                <a:gd name="f15" fmla="val 8"/>
                <a:gd name="f16" fmla="+- 0 0 -90"/>
                <a:gd name="f17" fmla="*/ f3 1 9"/>
                <a:gd name="f18" fmla="*/ f4 1 10"/>
                <a:gd name="f19" fmla="+- f7 0 f5"/>
                <a:gd name="f20" fmla="+- f6 0 f5"/>
                <a:gd name="f21" fmla="*/ f16 f0 1"/>
                <a:gd name="f22" fmla="*/ f19 1 10"/>
                <a:gd name="f23" fmla="*/ f20 1 9"/>
                <a:gd name="f24" fmla="*/ f21 1 f2"/>
                <a:gd name="f25" fmla="*/ 3 1 f23"/>
                <a:gd name="f26" fmla="*/ 2 1 f22"/>
                <a:gd name="f27" fmla="*/ 1 1 f23"/>
                <a:gd name="f28" fmla="*/ 5 1 f22"/>
                <a:gd name="f29" fmla="*/ 0 1 f23"/>
                <a:gd name="f30" fmla="*/ 10 1 f22"/>
                <a:gd name="f31" fmla="*/ 4 1 f23"/>
                <a:gd name="f32" fmla="*/ 5 1 f23"/>
                <a:gd name="f33" fmla="*/ 7 1 f22"/>
                <a:gd name="f34" fmla="*/ 7 1 f23"/>
                <a:gd name="f35" fmla="*/ 6 1 f22"/>
                <a:gd name="f36" fmla="*/ 4 1 f22"/>
                <a:gd name="f37" fmla="*/ 6 1 f23"/>
                <a:gd name="f38" fmla="*/ 1 1 f22"/>
                <a:gd name="f39" fmla="*/ f6 1 f23"/>
                <a:gd name="f40" fmla="*/ 0 1 f22"/>
                <a:gd name="f41" fmla="*/ f7 1 f22"/>
                <a:gd name="f42" fmla="+- f24 0 f1"/>
                <a:gd name="f43" fmla="*/ f29 f17 1"/>
                <a:gd name="f44" fmla="*/ f39 f17 1"/>
                <a:gd name="f45" fmla="*/ f41 f18 1"/>
                <a:gd name="f46" fmla="*/ f40 f18 1"/>
                <a:gd name="f47" fmla="*/ f25 f17 1"/>
                <a:gd name="f48" fmla="*/ f26 f18 1"/>
                <a:gd name="f49" fmla="*/ f27 f17 1"/>
                <a:gd name="f50" fmla="*/ f28 f18 1"/>
                <a:gd name="f51" fmla="*/ f30 f18 1"/>
                <a:gd name="f52" fmla="*/ f31 f17 1"/>
                <a:gd name="f53" fmla="*/ f32 f17 1"/>
                <a:gd name="f54" fmla="*/ f33 f18 1"/>
                <a:gd name="f55" fmla="*/ f34 f17 1"/>
                <a:gd name="f56" fmla="*/ f35 f18 1"/>
                <a:gd name="f57" fmla="*/ f36 f18 1"/>
                <a:gd name="f58" fmla="*/ f37 f17 1"/>
                <a:gd name="f59" fmla="*/ f38 f18 1"/>
              </a:gdLst>
              <a:ahLst/>
              <a:cxnLst>
                <a:cxn ang="3cd4">
                  <a:pos x="hc" y="t"/>
                </a:cxn>
                <a:cxn ang="0">
                  <a:pos x="r" y="vc"/>
                </a:cxn>
                <a:cxn ang="cd4">
                  <a:pos x="hc" y="b"/>
                </a:cxn>
                <a:cxn ang="cd2">
                  <a:pos x="l" y="vc"/>
                </a:cxn>
                <a:cxn ang="f42">
                  <a:pos x="f47" y="f48"/>
                </a:cxn>
                <a:cxn ang="f42">
                  <a:pos x="f49" y="f50"/>
                </a:cxn>
                <a:cxn ang="f42">
                  <a:pos x="f43" y="f51"/>
                </a:cxn>
                <a:cxn ang="f42">
                  <a:pos x="f52" y="f51"/>
                </a:cxn>
                <a:cxn ang="f42">
                  <a:pos x="f53" y="f54"/>
                </a:cxn>
                <a:cxn ang="f42">
                  <a:pos x="f55" y="f56"/>
                </a:cxn>
                <a:cxn ang="f42">
                  <a:pos x="f55" y="f57"/>
                </a:cxn>
                <a:cxn ang="f42">
                  <a:pos x="f58" y="f59"/>
                </a:cxn>
                <a:cxn ang="f42">
                  <a:pos x="f47" y="f48"/>
                </a:cxn>
              </a:cxnLst>
              <a:rect l="f43" t="f46" r="f44" b="f45"/>
              <a:pathLst>
                <a:path w="9" h="10">
                  <a:moveTo>
                    <a:pt x="f8" y="f9"/>
                  </a:moveTo>
                  <a:cubicBezTo>
                    <a:pt x="f8" y="f10"/>
                    <a:pt x="f11" y="f8"/>
                    <a:pt x="f11" y="f12"/>
                  </a:cubicBezTo>
                  <a:cubicBezTo>
                    <a:pt x="f11" y="f13"/>
                    <a:pt x="f5" y="f13"/>
                    <a:pt x="f5" y="f7"/>
                  </a:cubicBezTo>
                  <a:cubicBezTo>
                    <a:pt x="f10" y="f7"/>
                    <a:pt x="f10" y="f7"/>
                    <a:pt x="f10" y="f7"/>
                  </a:cubicBezTo>
                  <a:cubicBezTo>
                    <a:pt x="f14" y="f13"/>
                    <a:pt x="f8" y="f15"/>
                    <a:pt x="f12" y="f13"/>
                  </a:cubicBezTo>
                  <a:cubicBezTo>
                    <a:pt x="f14" y="f12"/>
                    <a:pt x="f14" y="f13"/>
                    <a:pt x="f13" y="f14"/>
                  </a:cubicBezTo>
                  <a:cubicBezTo>
                    <a:pt x="f15" y="f12"/>
                    <a:pt x="f14" y="f12"/>
                    <a:pt x="f13" y="f10"/>
                  </a:cubicBezTo>
                  <a:cubicBezTo>
                    <a:pt x="f6" y="f8"/>
                    <a:pt x="f14" y="f11"/>
                    <a:pt x="f14" y="f11"/>
                  </a:cubicBezTo>
                  <a:cubicBezTo>
                    <a:pt x="f12" y="f5"/>
                    <a:pt x="f10" y="f1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37" name="Freeform 243">
              <a:extLst>
                <a:ext uri="{FF2B5EF4-FFF2-40B4-BE49-F238E27FC236}">
                  <a16:creationId xmlns:a16="http://schemas.microsoft.com/office/drawing/2014/main" id="{58FB3779-E1F1-5D21-3DA4-D23EFD4DB528}"/>
                </a:ext>
              </a:extLst>
            </p:cNvPr>
            <p:cNvSpPr/>
            <p:nvPr/>
          </p:nvSpPr>
          <p:spPr>
            <a:xfrm>
              <a:off x="7398145" y="3227127"/>
              <a:ext cx="74560" cy="54013"/>
            </a:xfrm>
            <a:custGeom>
              <a:avLst/>
              <a:gdLst>
                <a:gd name="f0" fmla="val 10800000"/>
                <a:gd name="f1" fmla="val 5400000"/>
                <a:gd name="f2" fmla="val 180"/>
                <a:gd name="f3" fmla="val w"/>
                <a:gd name="f4" fmla="val h"/>
                <a:gd name="f5" fmla="val 0"/>
                <a:gd name="f6" fmla="val 14"/>
                <a:gd name="f7" fmla="val 11"/>
                <a:gd name="f8" fmla="val 7"/>
                <a:gd name="f9" fmla="val 8"/>
                <a:gd name="f10" fmla="val 1"/>
                <a:gd name="f11" fmla="val 2"/>
                <a:gd name="f12" fmla="val 10"/>
                <a:gd name="f13" fmla="val 3"/>
                <a:gd name="f14" fmla="val 9"/>
                <a:gd name="f15" fmla="val 4"/>
                <a:gd name="f16" fmla="val 5"/>
                <a:gd name="f17" fmla="val 6"/>
                <a:gd name="f18" fmla="val 12"/>
                <a:gd name="f19" fmla="+- 0 0 -90"/>
                <a:gd name="f20" fmla="*/ f3 1 14"/>
                <a:gd name="f21" fmla="*/ f4 1 11"/>
                <a:gd name="f22" fmla="+- f7 0 f5"/>
                <a:gd name="f23" fmla="+- f6 0 f5"/>
                <a:gd name="f24" fmla="*/ f19 f0 1"/>
                <a:gd name="f25" fmla="*/ f23 1 14"/>
                <a:gd name="f26" fmla="*/ f22 1 11"/>
                <a:gd name="f27" fmla="*/ f24 1 f2"/>
                <a:gd name="f28" fmla="*/ 0 1 f25"/>
                <a:gd name="f29" fmla="*/ 7 1 f26"/>
                <a:gd name="f30" fmla="*/ 2 1 f25"/>
                <a:gd name="f31" fmla="*/ 8 1 f26"/>
                <a:gd name="f32" fmla="*/ 3 1 f25"/>
                <a:gd name="f33" fmla="*/ 9 1 f26"/>
                <a:gd name="f34" fmla="*/ 5 1 f25"/>
                <a:gd name="f35" fmla="*/ 10 1 f26"/>
                <a:gd name="f36" fmla="*/ 4 1 f25"/>
                <a:gd name="f37" fmla="*/ 7 1 f25"/>
                <a:gd name="f38" fmla="*/ 8 1 f25"/>
                <a:gd name="f39" fmla="*/ 10 1 f25"/>
                <a:gd name="f40" fmla="*/ 6 1 f26"/>
                <a:gd name="f41" fmla="*/ 12 1 f25"/>
                <a:gd name="f42" fmla="*/ 14 1 f25"/>
                <a:gd name="f43" fmla="*/ 5 1 f26"/>
                <a:gd name="f44" fmla="*/ 4 1 f26"/>
                <a:gd name="f45" fmla="*/ 9 1 f25"/>
                <a:gd name="f46" fmla="*/ 1 1 f26"/>
                <a:gd name="f47" fmla="*/ 0 1 f26"/>
                <a:gd name="f48" fmla="*/ 1 1 f25"/>
                <a:gd name="f49" fmla="*/ 2 1 f26"/>
                <a:gd name="f50" fmla="*/ f6 1 f25"/>
                <a:gd name="f51" fmla="*/ f7 1 f26"/>
                <a:gd name="f52" fmla="+- f27 0 f1"/>
                <a:gd name="f53" fmla="*/ f28 f20 1"/>
                <a:gd name="f54" fmla="*/ f50 f20 1"/>
                <a:gd name="f55" fmla="*/ f51 f21 1"/>
                <a:gd name="f56" fmla="*/ f47 f21 1"/>
                <a:gd name="f57" fmla="*/ f29 f21 1"/>
                <a:gd name="f58" fmla="*/ f30 f20 1"/>
                <a:gd name="f59" fmla="*/ f31 f21 1"/>
                <a:gd name="f60" fmla="*/ f32 f20 1"/>
                <a:gd name="f61" fmla="*/ f33 f21 1"/>
                <a:gd name="f62" fmla="*/ f34 f20 1"/>
                <a:gd name="f63" fmla="*/ f35 f21 1"/>
                <a:gd name="f64" fmla="*/ f36 f20 1"/>
                <a:gd name="f65" fmla="*/ f37 f20 1"/>
                <a:gd name="f66" fmla="*/ f38 f20 1"/>
                <a:gd name="f67" fmla="*/ f39 f20 1"/>
                <a:gd name="f68" fmla="*/ f40 f21 1"/>
                <a:gd name="f69" fmla="*/ f41 f20 1"/>
                <a:gd name="f70" fmla="*/ f42 f20 1"/>
                <a:gd name="f71" fmla="*/ f43 f21 1"/>
                <a:gd name="f72" fmla="*/ f44 f21 1"/>
                <a:gd name="f73" fmla="*/ f45 f20 1"/>
                <a:gd name="f74" fmla="*/ f46 f21 1"/>
                <a:gd name="f75" fmla="*/ f48 f20 1"/>
                <a:gd name="f76" fmla="*/ f49 f21 1"/>
              </a:gdLst>
              <a:ahLst/>
              <a:cxnLst>
                <a:cxn ang="3cd4">
                  <a:pos x="hc" y="t"/>
                </a:cxn>
                <a:cxn ang="0">
                  <a:pos x="r" y="vc"/>
                </a:cxn>
                <a:cxn ang="cd4">
                  <a:pos x="hc" y="b"/>
                </a:cxn>
                <a:cxn ang="cd2">
                  <a:pos x="l" y="vc"/>
                </a:cxn>
                <a:cxn ang="f52">
                  <a:pos x="f53" y="f57"/>
                </a:cxn>
                <a:cxn ang="f52">
                  <a:pos x="f58" y="f59"/>
                </a:cxn>
                <a:cxn ang="f52">
                  <a:pos x="f60" y="f61"/>
                </a:cxn>
                <a:cxn ang="f52">
                  <a:pos x="f62" y="f59"/>
                </a:cxn>
                <a:cxn ang="f52">
                  <a:pos x="f62" y="f61"/>
                </a:cxn>
                <a:cxn ang="f52">
                  <a:pos x="f60" y="f63"/>
                </a:cxn>
                <a:cxn ang="f52">
                  <a:pos x="f64" y="f63"/>
                </a:cxn>
                <a:cxn ang="f52">
                  <a:pos x="f65" y="f61"/>
                </a:cxn>
                <a:cxn ang="f52">
                  <a:pos x="f66" y="f57"/>
                </a:cxn>
                <a:cxn ang="f52">
                  <a:pos x="f67" y="f68"/>
                </a:cxn>
                <a:cxn ang="f52">
                  <a:pos x="f69" y="f68"/>
                </a:cxn>
                <a:cxn ang="f52">
                  <a:pos x="f70" y="f71"/>
                </a:cxn>
                <a:cxn ang="f52">
                  <a:pos x="f69" y="f72"/>
                </a:cxn>
                <a:cxn ang="f52">
                  <a:pos x="f73" y="f74"/>
                </a:cxn>
                <a:cxn ang="f52">
                  <a:pos x="f62" y="f56"/>
                </a:cxn>
                <a:cxn ang="f52">
                  <a:pos x="f58" y="f74"/>
                </a:cxn>
                <a:cxn ang="f52">
                  <a:pos x="f75" y="f76"/>
                </a:cxn>
                <a:cxn ang="f52">
                  <a:pos x="f58" y="f72"/>
                </a:cxn>
                <a:cxn ang="f52">
                  <a:pos x="f75" y="f71"/>
                </a:cxn>
                <a:cxn ang="f52">
                  <a:pos x="f53" y="f57"/>
                </a:cxn>
              </a:cxnLst>
              <a:rect l="f53" t="f56" r="f54" b="f55"/>
              <a:pathLst>
                <a:path w="14" h="11">
                  <a:moveTo>
                    <a:pt x="f5" y="f8"/>
                  </a:moveTo>
                  <a:cubicBezTo>
                    <a:pt x="f5" y="f9"/>
                    <a:pt x="f10" y="f9"/>
                    <a:pt x="f11" y="f9"/>
                  </a:cubicBezTo>
                  <a:cubicBezTo>
                    <a:pt x="f11" y="f9"/>
                    <a:pt x="f11" y="f12"/>
                    <a:pt x="f13" y="f14"/>
                  </a:cubicBezTo>
                  <a:cubicBezTo>
                    <a:pt x="f15" y="f14"/>
                    <a:pt x="f15" y="f14"/>
                    <a:pt x="f16" y="f9"/>
                  </a:cubicBezTo>
                  <a:cubicBezTo>
                    <a:pt x="f17" y="f8"/>
                    <a:pt x="f17" y="f14"/>
                    <a:pt x="f16" y="f14"/>
                  </a:cubicBezTo>
                  <a:cubicBezTo>
                    <a:pt x="f15" y="f14"/>
                    <a:pt x="f15" y="f12"/>
                    <a:pt x="f13" y="f12"/>
                  </a:cubicBezTo>
                  <a:cubicBezTo>
                    <a:pt x="f11" y="f7"/>
                    <a:pt x="f15" y="f7"/>
                    <a:pt x="f15" y="f12"/>
                  </a:cubicBezTo>
                  <a:cubicBezTo>
                    <a:pt x="f16" y="f12"/>
                    <a:pt x="f17" y="f14"/>
                    <a:pt x="f8" y="f14"/>
                  </a:cubicBezTo>
                  <a:cubicBezTo>
                    <a:pt x="f9" y="f9"/>
                    <a:pt x="f9" y="f8"/>
                    <a:pt x="f9" y="f8"/>
                  </a:cubicBezTo>
                  <a:cubicBezTo>
                    <a:pt x="f14" y="f8"/>
                    <a:pt x="f14" y="f17"/>
                    <a:pt x="f12" y="f17"/>
                  </a:cubicBezTo>
                  <a:cubicBezTo>
                    <a:pt x="f7" y="f17"/>
                    <a:pt x="f7" y="f8"/>
                    <a:pt x="f18" y="f17"/>
                  </a:cubicBezTo>
                  <a:cubicBezTo>
                    <a:pt x="f18" y="f16"/>
                    <a:pt x="f6" y="f8"/>
                    <a:pt x="f6" y="f16"/>
                  </a:cubicBezTo>
                  <a:cubicBezTo>
                    <a:pt x="f6" y="f16"/>
                    <a:pt x="f6" y="f16"/>
                    <a:pt x="f18" y="f15"/>
                  </a:cubicBezTo>
                  <a:cubicBezTo>
                    <a:pt x="f7" y="f13"/>
                    <a:pt x="f14" y="f11"/>
                    <a:pt x="f14" y="f10"/>
                  </a:cubicBezTo>
                  <a:cubicBezTo>
                    <a:pt x="f8" y="f10"/>
                    <a:pt x="f17" y="f10"/>
                    <a:pt x="f16" y="f5"/>
                  </a:cubicBezTo>
                  <a:cubicBezTo>
                    <a:pt x="f15" y="f5"/>
                    <a:pt x="f13" y="f10"/>
                    <a:pt x="f11" y="f10"/>
                  </a:cubicBezTo>
                  <a:cubicBezTo>
                    <a:pt x="f11" y="f10"/>
                    <a:pt x="f10" y="f10"/>
                    <a:pt x="f10" y="f11"/>
                  </a:cubicBezTo>
                  <a:cubicBezTo>
                    <a:pt x="f11" y="f13"/>
                    <a:pt x="f11" y="f13"/>
                    <a:pt x="f11" y="f15"/>
                  </a:cubicBezTo>
                  <a:cubicBezTo>
                    <a:pt x="f11" y="f16"/>
                    <a:pt x="f10" y="f15"/>
                    <a:pt x="f10" y="f16"/>
                  </a:cubicBezTo>
                  <a:cubicBezTo>
                    <a:pt x="f10" y="f17"/>
                    <a:pt x="f10" y="f17"/>
                    <a:pt x="f5"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38" name="Syria">
              <a:extLst>
                <a:ext uri="{FF2B5EF4-FFF2-40B4-BE49-F238E27FC236}">
                  <a16:creationId xmlns:a16="http://schemas.microsoft.com/office/drawing/2014/main" id="{FBC7BEDA-A920-6EB6-7C6C-CF458375F8C8}"/>
                </a:ext>
              </a:extLst>
            </p:cNvPr>
            <p:cNvSpPr/>
            <p:nvPr/>
          </p:nvSpPr>
          <p:spPr>
            <a:xfrm>
              <a:off x="7637635" y="3349694"/>
              <a:ext cx="160413" cy="147501"/>
            </a:xfrm>
            <a:custGeom>
              <a:avLst/>
              <a:gdLst>
                <a:gd name="f0" fmla="val 10800000"/>
                <a:gd name="f1" fmla="val 5400000"/>
                <a:gd name="f2" fmla="val 180"/>
                <a:gd name="f3" fmla="val w"/>
                <a:gd name="f4" fmla="val h"/>
                <a:gd name="f5" fmla="val 0"/>
                <a:gd name="f6" fmla="val 30"/>
                <a:gd name="f7" fmla="val 2"/>
                <a:gd name="f8" fmla="val 9"/>
                <a:gd name="f9" fmla="val 10"/>
                <a:gd name="f10" fmla="val 12"/>
                <a:gd name="f11" fmla="val 5"/>
                <a:gd name="f12" fmla="val 13"/>
                <a:gd name="f13" fmla="val 1"/>
                <a:gd name="f14" fmla="val 4"/>
                <a:gd name="f15" fmla="val 19"/>
                <a:gd name="f16" fmla="val 18"/>
                <a:gd name="f17" fmla="val 6"/>
                <a:gd name="f18" fmla="val 17"/>
                <a:gd name="f19" fmla="val 7"/>
                <a:gd name="f20" fmla="val 20"/>
                <a:gd name="f21" fmla="val 8"/>
                <a:gd name="f22" fmla="val 21"/>
                <a:gd name="f23" fmla="val 22"/>
                <a:gd name="f24" fmla="val 23"/>
                <a:gd name="f25" fmla="val 24"/>
                <a:gd name="f26" fmla="val 25"/>
                <a:gd name="f27" fmla="val 27"/>
                <a:gd name="f28" fmla="val 28"/>
                <a:gd name="f29" fmla="val 29"/>
                <a:gd name="f30" fmla="val 15"/>
                <a:gd name="f31" fmla="val 16"/>
                <a:gd name="f32" fmla="val 11"/>
                <a:gd name="f33" fmla="val 3"/>
                <a:gd name="f34" fmla="+- 0 0 -90"/>
                <a:gd name="f35" fmla="*/ f3 1 30"/>
                <a:gd name="f36" fmla="*/ f4 1 30"/>
                <a:gd name="f37" fmla="+- f6 0 f5"/>
                <a:gd name="f38" fmla="*/ f34 f0 1"/>
                <a:gd name="f39" fmla="*/ f37 1 30"/>
                <a:gd name="f40" fmla="*/ f38 1 f2"/>
                <a:gd name="f41" fmla="*/ 2 1 f39"/>
                <a:gd name="f42" fmla="*/ 9 1 f39"/>
                <a:gd name="f43" fmla="*/ 12 1 f39"/>
                <a:gd name="f44" fmla="*/ 4 1 f39"/>
                <a:gd name="f45" fmla="*/ 19 1 f39"/>
                <a:gd name="f46" fmla="*/ 7 1 f39"/>
                <a:gd name="f47" fmla="*/ 18 1 f39"/>
                <a:gd name="f48" fmla="*/ 8 1 f39"/>
                <a:gd name="f49" fmla="*/ 21 1 f39"/>
                <a:gd name="f50" fmla="*/ 23 1 f39"/>
                <a:gd name="f51" fmla="*/ 6 1 f39"/>
                <a:gd name="f52" fmla="*/ 24 1 f39"/>
                <a:gd name="f53" fmla="*/ 5 1 f39"/>
                <a:gd name="f54" fmla="*/ 27 1 f39"/>
                <a:gd name="f55" fmla="*/ 28 1 f39"/>
                <a:gd name="f56" fmla="*/ 29 1 f39"/>
                <a:gd name="f57" fmla="*/ 17 1 f39"/>
                <a:gd name="f58" fmla="*/ 11 1 f39"/>
                <a:gd name="f59" fmla="*/ 30 1 f39"/>
                <a:gd name="f60" fmla="*/ 25 1 f39"/>
                <a:gd name="f61" fmla="*/ 0 1 f39"/>
                <a:gd name="f62" fmla="*/ f6 1 f39"/>
                <a:gd name="f63" fmla="+- f40 0 f1"/>
                <a:gd name="f64" fmla="*/ f61 f35 1"/>
                <a:gd name="f65" fmla="*/ f62 f35 1"/>
                <a:gd name="f66" fmla="*/ f62 f36 1"/>
                <a:gd name="f67" fmla="*/ f61 f36 1"/>
                <a:gd name="f68" fmla="*/ f41 f35 1"/>
                <a:gd name="f69" fmla="*/ f42 f36 1"/>
                <a:gd name="f70" fmla="*/ f43 f36 1"/>
                <a:gd name="f71" fmla="*/ f44 f35 1"/>
                <a:gd name="f72" fmla="*/ f45 f36 1"/>
                <a:gd name="f73" fmla="*/ f46 f35 1"/>
                <a:gd name="f74" fmla="*/ f47 f36 1"/>
                <a:gd name="f75" fmla="*/ f48 f35 1"/>
                <a:gd name="f76" fmla="*/ f49 f36 1"/>
                <a:gd name="f77" fmla="*/ f50 f36 1"/>
                <a:gd name="f78" fmla="*/ f51 f35 1"/>
                <a:gd name="f79" fmla="*/ f52 f36 1"/>
                <a:gd name="f80" fmla="*/ f53 f35 1"/>
                <a:gd name="f81" fmla="*/ f54 f36 1"/>
                <a:gd name="f82" fmla="*/ f55 f36 1"/>
                <a:gd name="f83" fmla="*/ f42 f35 1"/>
                <a:gd name="f84" fmla="*/ f56 f36 1"/>
                <a:gd name="f85" fmla="*/ f57 f35 1"/>
                <a:gd name="f86" fmla="*/ f54 f35 1"/>
                <a:gd name="f87" fmla="*/ f57 f36 1"/>
                <a:gd name="f88" fmla="*/ f58 f36 1"/>
                <a:gd name="f89" fmla="*/ f55 f35 1"/>
                <a:gd name="f90" fmla="*/ f53 f36 1"/>
                <a:gd name="f91" fmla="*/ f59 f35 1"/>
                <a:gd name="f92" fmla="*/ f41 f36 1"/>
                <a:gd name="f93" fmla="*/ f60 f35 1"/>
                <a:gd name="f94" fmla="*/ f58 f35 1"/>
                <a:gd name="f95" fmla="*/ f44 f36 1"/>
              </a:gdLst>
              <a:ahLst/>
              <a:cxnLst>
                <a:cxn ang="3cd4">
                  <a:pos x="hc" y="t"/>
                </a:cxn>
                <a:cxn ang="0">
                  <a:pos x="r" y="vc"/>
                </a:cxn>
                <a:cxn ang="cd4">
                  <a:pos x="hc" y="b"/>
                </a:cxn>
                <a:cxn ang="cd2">
                  <a:pos x="l" y="vc"/>
                </a:cxn>
                <a:cxn ang="f63">
                  <a:pos x="f68" y="f69"/>
                </a:cxn>
                <a:cxn ang="f63">
                  <a:pos x="f68" y="f70"/>
                </a:cxn>
                <a:cxn ang="f63">
                  <a:pos x="f71" y="f72"/>
                </a:cxn>
                <a:cxn ang="f63">
                  <a:pos x="f73" y="f74"/>
                </a:cxn>
                <a:cxn ang="f63">
                  <a:pos x="f75" y="f76"/>
                </a:cxn>
                <a:cxn ang="f63">
                  <a:pos x="f75" y="f77"/>
                </a:cxn>
                <a:cxn ang="f63">
                  <a:pos x="f78" y="f79"/>
                </a:cxn>
                <a:cxn ang="f63">
                  <a:pos x="f80" y="f81"/>
                </a:cxn>
                <a:cxn ang="f63">
                  <a:pos x="f71" y="f82"/>
                </a:cxn>
                <a:cxn ang="f63">
                  <a:pos x="f83" y="f84"/>
                </a:cxn>
                <a:cxn ang="f63">
                  <a:pos x="f85" y="f79"/>
                </a:cxn>
                <a:cxn ang="f63">
                  <a:pos x="f86" y="f87"/>
                </a:cxn>
                <a:cxn ang="f63">
                  <a:pos x="f86" y="f88"/>
                </a:cxn>
                <a:cxn ang="f63">
                  <a:pos x="f89" y="f90"/>
                </a:cxn>
                <a:cxn ang="f63">
                  <a:pos x="f91" y="f92"/>
                </a:cxn>
                <a:cxn ang="f63">
                  <a:pos x="f93" y="f92"/>
                </a:cxn>
                <a:cxn ang="f63">
                  <a:pos x="f94" y="f95"/>
                </a:cxn>
                <a:cxn ang="f63">
                  <a:pos x="f80" y="f90"/>
                </a:cxn>
                <a:cxn ang="f63">
                  <a:pos x="f80" y="f69"/>
                </a:cxn>
                <a:cxn ang="f63">
                  <a:pos x="f68" y="f69"/>
                </a:cxn>
              </a:cxnLst>
              <a:rect l="f64" t="f67" r="f65" b="f66"/>
              <a:pathLst>
                <a:path w="30" h="30">
                  <a:moveTo>
                    <a:pt x="f7" y="f8"/>
                  </a:moveTo>
                  <a:cubicBezTo>
                    <a:pt x="f7" y="f9"/>
                    <a:pt x="f5" y="f9"/>
                    <a:pt x="f7" y="f10"/>
                  </a:cubicBezTo>
                  <a:cubicBezTo>
                    <a:pt x="f11" y="f12"/>
                    <a:pt x="f13" y="f10"/>
                    <a:pt x="f14" y="f15"/>
                  </a:cubicBezTo>
                  <a:cubicBezTo>
                    <a:pt x="f11" y="f16"/>
                    <a:pt x="f17" y="f18"/>
                    <a:pt x="f19" y="f16"/>
                  </a:cubicBezTo>
                  <a:cubicBezTo>
                    <a:pt x="f19" y="f16"/>
                    <a:pt x="f9" y="f20"/>
                    <a:pt x="f21" y="f22"/>
                  </a:cubicBezTo>
                  <a:cubicBezTo>
                    <a:pt x="f19" y="f23"/>
                    <a:pt x="f8" y="f23"/>
                    <a:pt x="f21" y="f24"/>
                  </a:cubicBezTo>
                  <a:cubicBezTo>
                    <a:pt x="f19" y="f25"/>
                    <a:pt x="f19" y="f23"/>
                    <a:pt x="f17" y="f25"/>
                  </a:cubicBezTo>
                  <a:cubicBezTo>
                    <a:pt x="f14" y="f26"/>
                    <a:pt x="f19" y="f25"/>
                    <a:pt x="f11" y="f27"/>
                  </a:cubicBezTo>
                  <a:cubicBezTo>
                    <a:pt x="f14" y="f28"/>
                    <a:pt x="f14" y="f28"/>
                    <a:pt x="f14" y="f28"/>
                  </a:cubicBezTo>
                  <a:cubicBezTo>
                    <a:pt x="f19" y="f6"/>
                    <a:pt x="f21" y="f6"/>
                    <a:pt x="f8" y="f29"/>
                  </a:cubicBezTo>
                  <a:cubicBezTo>
                    <a:pt x="f9" y="f28"/>
                    <a:pt x="f18" y="f25"/>
                    <a:pt x="f18" y="f25"/>
                  </a:cubicBezTo>
                  <a:cubicBezTo>
                    <a:pt x="f22" y="f22"/>
                    <a:pt x="f25" y="f15"/>
                    <a:pt x="f27" y="f18"/>
                  </a:cubicBezTo>
                  <a:cubicBezTo>
                    <a:pt x="f29" y="f30"/>
                    <a:pt x="f27" y="f31"/>
                    <a:pt x="f27" y="f32"/>
                  </a:cubicBezTo>
                  <a:cubicBezTo>
                    <a:pt x="f28" y="f19"/>
                    <a:pt x="f26" y="f19"/>
                    <a:pt x="f28" y="f11"/>
                  </a:cubicBezTo>
                  <a:cubicBezTo>
                    <a:pt x="f29" y="f14"/>
                    <a:pt x="f6" y="f33"/>
                    <a:pt x="f6" y="f7"/>
                  </a:cubicBezTo>
                  <a:cubicBezTo>
                    <a:pt x="f28" y="f5"/>
                    <a:pt x="f6" y="f7"/>
                    <a:pt x="f26" y="f7"/>
                  </a:cubicBezTo>
                  <a:cubicBezTo>
                    <a:pt x="f15" y="f7"/>
                    <a:pt x="f31" y="f19"/>
                    <a:pt x="f32" y="f14"/>
                  </a:cubicBezTo>
                  <a:cubicBezTo>
                    <a:pt x="f21" y="f19"/>
                    <a:pt x="f17" y="f14"/>
                    <a:pt x="f11" y="f11"/>
                  </a:cubicBezTo>
                  <a:cubicBezTo>
                    <a:pt x="f11" y="f19"/>
                    <a:pt x="f11" y="f19"/>
                    <a:pt x="f11" y="f8"/>
                  </a:cubicBezTo>
                  <a:cubicBezTo>
                    <a:pt x="f14" y="f9"/>
                    <a:pt x="f14" y="f9"/>
                    <a:pt x="f7"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39" name="Iraq">
              <a:extLst>
                <a:ext uri="{FF2B5EF4-FFF2-40B4-BE49-F238E27FC236}">
                  <a16:creationId xmlns:a16="http://schemas.microsoft.com/office/drawing/2014/main" id="{53E12F60-AE84-546C-97F5-1C1B067149E1}"/>
                </a:ext>
              </a:extLst>
            </p:cNvPr>
            <p:cNvSpPr/>
            <p:nvPr/>
          </p:nvSpPr>
          <p:spPr>
            <a:xfrm>
              <a:off x="7637635" y="3466033"/>
              <a:ext cx="101672" cy="132953"/>
            </a:xfrm>
            <a:custGeom>
              <a:avLst/>
              <a:gdLst>
                <a:gd name="f0" fmla="val 10800000"/>
                <a:gd name="f1" fmla="val 5400000"/>
                <a:gd name="f2" fmla="val 180"/>
                <a:gd name="f3" fmla="val w"/>
                <a:gd name="f4" fmla="val h"/>
                <a:gd name="f5" fmla="val 0"/>
                <a:gd name="f6" fmla="val 19"/>
                <a:gd name="f7" fmla="val 27"/>
                <a:gd name="f8" fmla="val 17"/>
                <a:gd name="f9" fmla="val 2"/>
                <a:gd name="f10" fmla="val 7"/>
                <a:gd name="f11" fmla="val 8"/>
                <a:gd name="f12" fmla="val 10"/>
                <a:gd name="f13" fmla="val 11"/>
                <a:gd name="f14" fmla="val 15"/>
                <a:gd name="f15" fmla="val 18"/>
                <a:gd name="f16" fmla="val 12"/>
                <a:gd name="f17" fmla="val 20"/>
                <a:gd name="f18" fmla="val 14"/>
                <a:gd name="f19" fmla="val 21"/>
                <a:gd name="f20" fmla="val 22"/>
                <a:gd name="f21" fmla="val 26"/>
                <a:gd name="f22" fmla="val 6"/>
                <a:gd name="f23" fmla="val 4"/>
                <a:gd name="f24" fmla="val 23"/>
                <a:gd name="f25" fmla="val 3"/>
                <a:gd name="f26" fmla="val 1"/>
                <a:gd name="f27" fmla="val 13"/>
                <a:gd name="f28" fmla="val 9"/>
                <a:gd name="f29" fmla="val 5"/>
                <a:gd name="f30" fmla="+- 0 0 -90"/>
                <a:gd name="f31" fmla="*/ f3 1 19"/>
                <a:gd name="f32" fmla="*/ f4 1 27"/>
                <a:gd name="f33" fmla="+- f7 0 f5"/>
                <a:gd name="f34" fmla="+- f6 0 f5"/>
                <a:gd name="f35" fmla="*/ f30 f0 1"/>
                <a:gd name="f36" fmla="*/ f34 1 19"/>
                <a:gd name="f37" fmla="*/ f33 1 27"/>
                <a:gd name="f38" fmla="*/ f35 1 f2"/>
                <a:gd name="f39" fmla="*/ 17 1 f36"/>
                <a:gd name="f40" fmla="*/ 0 1 f37"/>
                <a:gd name="f41" fmla="*/ 19 1 f36"/>
                <a:gd name="f42" fmla="*/ 8 1 f37"/>
                <a:gd name="f43" fmla="*/ 10 1 f36"/>
                <a:gd name="f44" fmla="*/ 11 1 f37"/>
                <a:gd name="f45" fmla="*/ 15 1 f36"/>
                <a:gd name="f46" fmla="*/ 18 1 f37"/>
                <a:gd name="f47" fmla="*/ 11 1 f36"/>
                <a:gd name="f48" fmla="*/ 22 1 f37"/>
                <a:gd name="f49" fmla="*/ 7 1 f36"/>
                <a:gd name="f50" fmla="*/ 26 1 f37"/>
                <a:gd name="f51" fmla="*/ 2 1 f36"/>
                <a:gd name="f52" fmla="*/ 23 1 f37"/>
                <a:gd name="f53" fmla="*/ 3 1 f36"/>
                <a:gd name="f54" fmla="*/ 14 1 f37"/>
                <a:gd name="f55" fmla="*/ 0 1 f36"/>
                <a:gd name="f56" fmla="*/ 13 1 f37"/>
                <a:gd name="f57" fmla="*/ 1 1 f36"/>
                <a:gd name="f58" fmla="*/ 9 1 f37"/>
                <a:gd name="f59" fmla="*/ 5 1 f37"/>
                <a:gd name="f60" fmla="*/ 4 1 f36"/>
                <a:gd name="f61" fmla="*/ 4 1 f37"/>
                <a:gd name="f62" fmla="*/ 9 1 f36"/>
                <a:gd name="f63" fmla="*/ f6 1 f36"/>
                <a:gd name="f64" fmla="*/ f7 1 f37"/>
                <a:gd name="f65" fmla="+- f38 0 f1"/>
                <a:gd name="f66" fmla="*/ f55 f31 1"/>
                <a:gd name="f67" fmla="*/ f63 f31 1"/>
                <a:gd name="f68" fmla="*/ f64 f32 1"/>
                <a:gd name="f69" fmla="*/ f40 f32 1"/>
                <a:gd name="f70" fmla="*/ f39 f31 1"/>
                <a:gd name="f71" fmla="*/ f41 f31 1"/>
                <a:gd name="f72" fmla="*/ f42 f32 1"/>
                <a:gd name="f73" fmla="*/ f43 f31 1"/>
                <a:gd name="f74" fmla="*/ f44 f32 1"/>
                <a:gd name="f75" fmla="*/ f45 f31 1"/>
                <a:gd name="f76" fmla="*/ f46 f32 1"/>
                <a:gd name="f77" fmla="*/ f47 f31 1"/>
                <a:gd name="f78" fmla="*/ f48 f32 1"/>
                <a:gd name="f79" fmla="*/ f49 f31 1"/>
                <a:gd name="f80" fmla="*/ f50 f32 1"/>
                <a:gd name="f81" fmla="*/ f51 f31 1"/>
                <a:gd name="f82" fmla="*/ f52 f32 1"/>
                <a:gd name="f83" fmla="*/ f53 f31 1"/>
                <a:gd name="f84" fmla="*/ f54 f32 1"/>
                <a:gd name="f85" fmla="*/ f56 f32 1"/>
                <a:gd name="f86" fmla="*/ f57 f31 1"/>
                <a:gd name="f87" fmla="*/ f58 f32 1"/>
                <a:gd name="f88" fmla="*/ f59 f32 1"/>
                <a:gd name="f89" fmla="*/ f60 f31 1"/>
                <a:gd name="f90" fmla="*/ f61 f32 1"/>
                <a:gd name="f91" fmla="*/ f62 f31 1"/>
              </a:gdLst>
              <a:ahLst/>
              <a:cxnLst>
                <a:cxn ang="3cd4">
                  <a:pos x="hc" y="t"/>
                </a:cxn>
                <a:cxn ang="0">
                  <a:pos x="r" y="vc"/>
                </a:cxn>
                <a:cxn ang="cd4">
                  <a:pos x="hc" y="b"/>
                </a:cxn>
                <a:cxn ang="cd2">
                  <a:pos x="l" y="vc"/>
                </a:cxn>
                <a:cxn ang="f65">
                  <a:pos x="f70" y="f69"/>
                </a:cxn>
                <a:cxn ang="f65">
                  <a:pos x="f71" y="f72"/>
                </a:cxn>
                <a:cxn ang="f65">
                  <a:pos x="f73" y="f74"/>
                </a:cxn>
                <a:cxn ang="f65">
                  <a:pos x="f75" y="f76"/>
                </a:cxn>
                <a:cxn ang="f65">
                  <a:pos x="f77" y="f78"/>
                </a:cxn>
                <a:cxn ang="f65">
                  <a:pos x="f79" y="f80"/>
                </a:cxn>
                <a:cxn ang="f65">
                  <a:pos x="f81" y="f82"/>
                </a:cxn>
                <a:cxn ang="f65">
                  <a:pos x="f83" y="f84"/>
                </a:cxn>
                <a:cxn ang="f65">
                  <a:pos x="f66" y="f85"/>
                </a:cxn>
                <a:cxn ang="f65">
                  <a:pos x="f86" y="f87"/>
                </a:cxn>
                <a:cxn ang="f65">
                  <a:pos x="f86" y="f88"/>
                </a:cxn>
                <a:cxn ang="f65">
                  <a:pos x="f83" y="f88"/>
                </a:cxn>
                <a:cxn ang="f65">
                  <a:pos x="f89" y="f90"/>
                </a:cxn>
                <a:cxn ang="f65">
                  <a:pos x="f91" y="f88"/>
                </a:cxn>
                <a:cxn ang="f65">
                  <a:pos x="f70" y="f69"/>
                </a:cxn>
              </a:cxnLst>
              <a:rect l="f66" t="f69" r="f67" b="f68"/>
              <a:pathLst>
                <a:path w="19" h="27">
                  <a:moveTo>
                    <a:pt x="f8" y="f5"/>
                  </a:moveTo>
                  <a:cubicBezTo>
                    <a:pt x="f8" y="f9"/>
                    <a:pt x="f6" y="f10"/>
                    <a:pt x="f6" y="f11"/>
                  </a:cubicBezTo>
                  <a:cubicBezTo>
                    <a:pt x="f6" y="f12"/>
                    <a:pt x="f8" y="f12"/>
                    <a:pt x="f12" y="f13"/>
                  </a:cubicBezTo>
                  <a:cubicBezTo>
                    <a:pt x="f14" y="f15"/>
                    <a:pt x="f14" y="f15"/>
                    <a:pt x="f14" y="f15"/>
                  </a:cubicBezTo>
                  <a:cubicBezTo>
                    <a:pt x="f16" y="f17"/>
                    <a:pt x="f18" y="f19"/>
                    <a:pt x="f13" y="f20"/>
                  </a:cubicBezTo>
                  <a:cubicBezTo>
                    <a:pt x="f11" y="f20"/>
                    <a:pt x="f11" y="f21"/>
                    <a:pt x="f10" y="f21"/>
                  </a:cubicBezTo>
                  <a:cubicBezTo>
                    <a:pt x="f22" y="f7"/>
                    <a:pt x="f23" y="f24"/>
                    <a:pt x="f9" y="f24"/>
                  </a:cubicBezTo>
                  <a:cubicBezTo>
                    <a:pt x="f9" y="f17"/>
                    <a:pt x="f25" y="f8"/>
                    <a:pt x="f25" y="f18"/>
                  </a:cubicBezTo>
                  <a:cubicBezTo>
                    <a:pt x="f23" y="f12"/>
                    <a:pt x="f26" y="f18"/>
                    <a:pt x="f5" y="f27"/>
                  </a:cubicBezTo>
                  <a:cubicBezTo>
                    <a:pt x="f5" y="f16"/>
                    <a:pt x="f25" y="f12"/>
                    <a:pt x="f26" y="f28"/>
                  </a:cubicBezTo>
                  <a:cubicBezTo>
                    <a:pt x="f26" y="f28"/>
                    <a:pt x="f5" y="f29"/>
                    <a:pt x="f26" y="f29"/>
                  </a:cubicBezTo>
                  <a:cubicBezTo>
                    <a:pt x="f9" y="f23"/>
                    <a:pt x="f9" y="f22"/>
                    <a:pt x="f25" y="f29"/>
                  </a:cubicBezTo>
                  <a:cubicBezTo>
                    <a:pt x="f23" y="f29"/>
                    <a:pt x="f9" y="f25"/>
                    <a:pt x="f23" y="f23"/>
                  </a:cubicBezTo>
                  <a:cubicBezTo>
                    <a:pt x="f10" y="f22"/>
                    <a:pt x="f11" y="f22"/>
                    <a:pt x="f28" y="f29"/>
                  </a:cubicBezTo>
                  <a:cubicBezTo>
                    <a:pt x="f12" y="f23"/>
                    <a:pt x="f8" y="f5"/>
                    <a:pt x="f8"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40" name="Freeform 246">
              <a:extLst>
                <a:ext uri="{FF2B5EF4-FFF2-40B4-BE49-F238E27FC236}">
                  <a16:creationId xmlns:a16="http://schemas.microsoft.com/office/drawing/2014/main" id="{40DA7801-10FF-42B7-F883-DD11E10263F6}"/>
                </a:ext>
              </a:extLst>
            </p:cNvPr>
            <p:cNvSpPr/>
            <p:nvPr/>
          </p:nvSpPr>
          <p:spPr>
            <a:xfrm>
              <a:off x="7178981" y="3025612"/>
              <a:ext cx="110706" cy="54013"/>
            </a:xfrm>
            <a:custGeom>
              <a:avLst/>
              <a:gdLst>
                <a:gd name="f0" fmla="val 10800000"/>
                <a:gd name="f1" fmla="val 5400000"/>
                <a:gd name="f2" fmla="val 180"/>
                <a:gd name="f3" fmla="val w"/>
                <a:gd name="f4" fmla="val h"/>
                <a:gd name="f5" fmla="val 0"/>
                <a:gd name="f6" fmla="val 21"/>
                <a:gd name="f7" fmla="val 11"/>
                <a:gd name="f8" fmla="val 6"/>
                <a:gd name="f9" fmla="val 1"/>
                <a:gd name="f10" fmla="val 10"/>
                <a:gd name="f11" fmla="val 4"/>
                <a:gd name="f12" fmla="val 7"/>
                <a:gd name="f13" fmla="val 2"/>
                <a:gd name="f14" fmla="val 12"/>
                <a:gd name="f15" fmla="val 3"/>
                <a:gd name="f16" fmla="val 13"/>
                <a:gd name="f17" fmla="val 14"/>
                <a:gd name="f18" fmla="val 15"/>
                <a:gd name="f19" fmla="val 17"/>
                <a:gd name="f20" fmla="val 18"/>
                <a:gd name="f21" fmla="val 5"/>
                <a:gd name="f22" fmla="val 20"/>
                <a:gd name="f23" fmla="val 19"/>
                <a:gd name="f24" fmla="val 8"/>
                <a:gd name="f25" fmla="val 9"/>
                <a:gd name="f26" fmla="+- 0 0 -90"/>
                <a:gd name="f27" fmla="*/ f3 1 21"/>
                <a:gd name="f28" fmla="*/ f4 1 11"/>
                <a:gd name="f29" fmla="+- f7 0 f5"/>
                <a:gd name="f30" fmla="+- f6 0 f5"/>
                <a:gd name="f31" fmla="*/ f26 f0 1"/>
                <a:gd name="f32" fmla="*/ f30 1 21"/>
                <a:gd name="f33" fmla="*/ f29 1 11"/>
                <a:gd name="f34" fmla="*/ f31 1 f2"/>
                <a:gd name="f35" fmla="*/ 6 1 f32"/>
                <a:gd name="f36" fmla="*/ 1 1 f33"/>
                <a:gd name="f37" fmla="*/ 10 1 f32"/>
                <a:gd name="f38" fmla="*/ 2 1 f33"/>
                <a:gd name="f39" fmla="*/ 12 1 f32"/>
                <a:gd name="f40" fmla="*/ 14 1 f32"/>
                <a:gd name="f41" fmla="*/ 3 1 f33"/>
                <a:gd name="f42" fmla="*/ 15 1 f32"/>
                <a:gd name="f43" fmla="*/ 21 1 f32"/>
                <a:gd name="f44" fmla="*/ 5 1 f33"/>
                <a:gd name="f45" fmla="*/ 20 1 f32"/>
                <a:gd name="f46" fmla="*/ 7 1 f33"/>
                <a:gd name="f47" fmla="*/ 17 1 f32"/>
                <a:gd name="f48" fmla="*/ 6 1 f33"/>
                <a:gd name="f49" fmla="*/ 13 1 f32"/>
                <a:gd name="f50" fmla="*/ 9 1 f33"/>
                <a:gd name="f51" fmla="*/ 7 1 f32"/>
                <a:gd name="f52" fmla="*/ 11 1 f33"/>
                <a:gd name="f53" fmla="*/ 3 1 f32"/>
                <a:gd name="f54" fmla="*/ 0 1 f32"/>
                <a:gd name="f55" fmla="*/ 8 1 f33"/>
                <a:gd name="f56" fmla="*/ f6 1 f32"/>
                <a:gd name="f57" fmla="*/ 0 1 f33"/>
                <a:gd name="f58" fmla="*/ f7 1 f33"/>
                <a:gd name="f59" fmla="+- f34 0 f1"/>
                <a:gd name="f60" fmla="*/ f54 f27 1"/>
                <a:gd name="f61" fmla="*/ f56 f27 1"/>
                <a:gd name="f62" fmla="*/ f58 f28 1"/>
                <a:gd name="f63" fmla="*/ f57 f28 1"/>
                <a:gd name="f64" fmla="*/ f35 f27 1"/>
                <a:gd name="f65" fmla="*/ f36 f28 1"/>
                <a:gd name="f66" fmla="*/ f37 f27 1"/>
                <a:gd name="f67" fmla="*/ f38 f28 1"/>
                <a:gd name="f68" fmla="*/ f39 f27 1"/>
                <a:gd name="f69" fmla="*/ f40 f27 1"/>
                <a:gd name="f70" fmla="*/ f41 f28 1"/>
                <a:gd name="f71" fmla="*/ f42 f27 1"/>
                <a:gd name="f72" fmla="*/ f43 f27 1"/>
                <a:gd name="f73" fmla="*/ f44 f28 1"/>
                <a:gd name="f74" fmla="*/ f45 f27 1"/>
                <a:gd name="f75" fmla="*/ f46 f28 1"/>
                <a:gd name="f76" fmla="*/ f47 f27 1"/>
                <a:gd name="f77" fmla="*/ f48 f28 1"/>
                <a:gd name="f78" fmla="*/ f49 f27 1"/>
                <a:gd name="f79" fmla="*/ f50 f28 1"/>
                <a:gd name="f80" fmla="*/ f51 f27 1"/>
                <a:gd name="f81" fmla="*/ f52 f28 1"/>
                <a:gd name="f82" fmla="*/ f53 f27 1"/>
                <a:gd name="f83" fmla="*/ f55 f28 1"/>
              </a:gdLst>
              <a:ahLst/>
              <a:cxnLst>
                <a:cxn ang="3cd4">
                  <a:pos x="hc" y="t"/>
                </a:cxn>
                <a:cxn ang="0">
                  <a:pos x="r" y="vc"/>
                </a:cxn>
                <a:cxn ang="cd4">
                  <a:pos x="hc" y="b"/>
                </a:cxn>
                <a:cxn ang="cd2">
                  <a:pos x="l" y="vc"/>
                </a:cxn>
                <a:cxn ang="f59">
                  <a:pos x="f64" y="f65"/>
                </a:cxn>
                <a:cxn ang="f59">
                  <a:pos x="f66" y="f67"/>
                </a:cxn>
                <a:cxn ang="f59">
                  <a:pos x="f68" y="f67"/>
                </a:cxn>
                <a:cxn ang="f59">
                  <a:pos x="f69" y="f70"/>
                </a:cxn>
                <a:cxn ang="f59">
                  <a:pos x="f71" y="f65"/>
                </a:cxn>
                <a:cxn ang="f59">
                  <a:pos x="f72" y="f70"/>
                </a:cxn>
                <a:cxn ang="f59">
                  <a:pos x="f72" y="f73"/>
                </a:cxn>
                <a:cxn ang="f59">
                  <a:pos x="f74" y="f75"/>
                </a:cxn>
                <a:cxn ang="f59">
                  <a:pos x="f76" y="f77"/>
                </a:cxn>
                <a:cxn ang="f59">
                  <a:pos x="f78" y="f75"/>
                </a:cxn>
                <a:cxn ang="f59">
                  <a:pos x="f66" y="f79"/>
                </a:cxn>
                <a:cxn ang="f59">
                  <a:pos x="f80" y="f79"/>
                </a:cxn>
                <a:cxn ang="f59">
                  <a:pos x="f64" y="f81"/>
                </a:cxn>
                <a:cxn ang="f59">
                  <a:pos x="f82" y="f81"/>
                </a:cxn>
                <a:cxn ang="f59">
                  <a:pos x="f60" y="f81"/>
                </a:cxn>
                <a:cxn ang="f59">
                  <a:pos x="f60" y="f83"/>
                </a:cxn>
                <a:cxn ang="f59">
                  <a:pos x="f82" y="f77"/>
                </a:cxn>
                <a:cxn ang="f59">
                  <a:pos x="f64" y="f65"/>
                </a:cxn>
              </a:cxnLst>
              <a:rect l="f60" t="f63" r="f61" b="f62"/>
              <a:pathLst>
                <a:path w="21" h="11">
                  <a:moveTo>
                    <a:pt x="f8" y="f9"/>
                  </a:moveTo>
                  <a:cubicBezTo>
                    <a:pt x="f10" y="f11"/>
                    <a:pt x="f12" y="f5"/>
                    <a:pt x="f10" y="f13"/>
                  </a:cubicBezTo>
                  <a:cubicBezTo>
                    <a:pt x="f14" y="f15"/>
                    <a:pt x="f7" y="f13"/>
                    <a:pt x="f14" y="f13"/>
                  </a:cubicBezTo>
                  <a:cubicBezTo>
                    <a:pt x="f16" y="f13"/>
                    <a:pt x="f16" y="f15"/>
                    <a:pt x="f17" y="f15"/>
                  </a:cubicBezTo>
                  <a:cubicBezTo>
                    <a:pt x="f18" y="f15"/>
                    <a:pt x="f17" y="f13"/>
                    <a:pt x="f18" y="f9"/>
                  </a:cubicBezTo>
                  <a:cubicBezTo>
                    <a:pt x="f19" y="f9"/>
                    <a:pt x="f20" y="f11"/>
                    <a:pt x="f6" y="f15"/>
                  </a:cubicBezTo>
                  <a:cubicBezTo>
                    <a:pt x="f6" y="f11"/>
                    <a:pt x="f6" y="f11"/>
                    <a:pt x="f6" y="f21"/>
                  </a:cubicBezTo>
                  <a:cubicBezTo>
                    <a:pt x="f6" y="f12"/>
                    <a:pt x="f22" y="f8"/>
                    <a:pt x="f22" y="f12"/>
                  </a:cubicBezTo>
                  <a:cubicBezTo>
                    <a:pt x="f23" y="f24"/>
                    <a:pt x="f20" y="f24"/>
                    <a:pt x="f19" y="f8"/>
                  </a:cubicBezTo>
                  <a:cubicBezTo>
                    <a:pt x="f18" y="f21"/>
                    <a:pt x="f18" y="f12"/>
                    <a:pt x="f16" y="f12"/>
                  </a:cubicBezTo>
                  <a:cubicBezTo>
                    <a:pt x="f14" y="f12"/>
                    <a:pt x="f7" y="f24"/>
                    <a:pt x="f10" y="f25"/>
                  </a:cubicBezTo>
                  <a:cubicBezTo>
                    <a:pt x="f25" y="f25"/>
                    <a:pt x="f24" y="f25"/>
                    <a:pt x="f12" y="f25"/>
                  </a:cubicBezTo>
                  <a:cubicBezTo>
                    <a:pt x="f21" y="f10"/>
                    <a:pt x="f8" y="f10"/>
                    <a:pt x="f8" y="f7"/>
                  </a:cubicBezTo>
                  <a:cubicBezTo>
                    <a:pt x="f8" y="f7"/>
                    <a:pt x="f11" y="f7"/>
                    <a:pt x="f15" y="f7"/>
                  </a:cubicBezTo>
                  <a:cubicBezTo>
                    <a:pt x="f13" y="f7"/>
                    <a:pt x="f13" y="f7"/>
                    <a:pt x="f5" y="f7"/>
                  </a:cubicBezTo>
                  <a:cubicBezTo>
                    <a:pt x="f5" y="f10"/>
                    <a:pt x="f9" y="f24"/>
                    <a:pt x="f5" y="f24"/>
                  </a:cubicBezTo>
                  <a:cubicBezTo>
                    <a:pt x="f5" y="f24"/>
                    <a:pt x="f9" y="f12"/>
                    <a:pt x="f15" y="f8"/>
                  </a:cubicBezTo>
                  <a:cubicBezTo>
                    <a:pt x="f8" y="f11"/>
                    <a:pt x="f15" y="f11"/>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41" name="Freeform 247">
              <a:extLst>
                <a:ext uri="{FF2B5EF4-FFF2-40B4-BE49-F238E27FC236}">
                  <a16:creationId xmlns:a16="http://schemas.microsoft.com/office/drawing/2014/main" id="{945A9F41-CB75-0768-5E79-D0AC73E101EC}"/>
                </a:ext>
              </a:extLst>
            </p:cNvPr>
            <p:cNvSpPr/>
            <p:nvPr/>
          </p:nvSpPr>
          <p:spPr>
            <a:xfrm>
              <a:off x="7156387" y="3050538"/>
              <a:ext cx="140076" cy="83100"/>
            </a:xfrm>
            <a:custGeom>
              <a:avLst/>
              <a:gdLst>
                <a:gd name="f0" fmla="val 10800000"/>
                <a:gd name="f1" fmla="val 5400000"/>
                <a:gd name="f2" fmla="val 180"/>
                <a:gd name="f3" fmla="val w"/>
                <a:gd name="f4" fmla="val h"/>
                <a:gd name="f5" fmla="val 0"/>
                <a:gd name="f6" fmla="val 26"/>
                <a:gd name="f7" fmla="val 17"/>
                <a:gd name="f8" fmla="val 5"/>
                <a:gd name="f9" fmla="val 25"/>
                <a:gd name="f10" fmla="val 4"/>
                <a:gd name="f11" fmla="val 3"/>
                <a:gd name="f12" fmla="val 24"/>
                <a:gd name="f13" fmla="val 2"/>
                <a:gd name="f14" fmla="val 23"/>
                <a:gd name="f15" fmla="val 22"/>
                <a:gd name="f16" fmla="val 21"/>
                <a:gd name="f17" fmla="val 1"/>
                <a:gd name="f18" fmla="val 19"/>
                <a:gd name="f19" fmla="val 16"/>
                <a:gd name="f20" fmla="val 15"/>
                <a:gd name="f21" fmla="val 14"/>
                <a:gd name="f22" fmla="val 13"/>
                <a:gd name="f23" fmla="val 12"/>
                <a:gd name="f24" fmla="val 11"/>
                <a:gd name="f25" fmla="val 9"/>
                <a:gd name="f26" fmla="val 10"/>
                <a:gd name="f27" fmla="val 6"/>
                <a:gd name="f28" fmla="val 8"/>
                <a:gd name="f29" fmla="val 7"/>
                <a:gd name="f30" fmla="val 18"/>
                <a:gd name="f31" fmla="val 20"/>
                <a:gd name="f32" fmla="+- 0 0 -90"/>
                <a:gd name="f33" fmla="*/ f3 1 26"/>
                <a:gd name="f34" fmla="*/ f4 1 17"/>
                <a:gd name="f35" fmla="+- f7 0 f5"/>
                <a:gd name="f36" fmla="+- f6 0 f5"/>
                <a:gd name="f37" fmla="*/ f32 f0 1"/>
                <a:gd name="f38" fmla="*/ f36 1 26"/>
                <a:gd name="f39" fmla="*/ f35 1 17"/>
                <a:gd name="f40" fmla="*/ f37 1 f2"/>
                <a:gd name="f41" fmla="*/ 26 1 f38"/>
                <a:gd name="f42" fmla="*/ 5 1 f39"/>
                <a:gd name="f43" fmla="*/ 25 1 f38"/>
                <a:gd name="f44" fmla="*/ 3 1 f39"/>
                <a:gd name="f45" fmla="*/ 24 1 f38"/>
                <a:gd name="f46" fmla="*/ 2 1 f39"/>
                <a:gd name="f47" fmla="*/ 21 1 f38"/>
                <a:gd name="f48" fmla="*/ 1 1 f39"/>
                <a:gd name="f49" fmla="*/ 17 1 f38"/>
                <a:gd name="f50" fmla="*/ 14 1 f38"/>
                <a:gd name="f51" fmla="*/ 4 1 f39"/>
                <a:gd name="f52" fmla="*/ 11 1 f38"/>
                <a:gd name="f53" fmla="*/ 10 1 f38"/>
                <a:gd name="f54" fmla="*/ 6 1 f39"/>
                <a:gd name="f55" fmla="*/ 7 1 f38"/>
                <a:gd name="f56" fmla="*/ 4 1 f38"/>
                <a:gd name="f57" fmla="*/ 2 1 f38"/>
                <a:gd name="f58" fmla="*/ 7 1 f39"/>
                <a:gd name="f59" fmla="*/ 9 1 f39"/>
                <a:gd name="f60" fmla="*/ 1 1 f38"/>
                <a:gd name="f61" fmla="*/ 11 1 f39"/>
                <a:gd name="f62" fmla="*/ 13 1 f39"/>
                <a:gd name="f63" fmla="*/ 3 1 f38"/>
                <a:gd name="f64" fmla="*/ 14 1 f39"/>
                <a:gd name="f65" fmla="*/ 5 1 f38"/>
                <a:gd name="f66" fmla="*/ 15 1 f39"/>
                <a:gd name="f67" fmla="*/ 8 1 f38"/>
                <a:gd name="f68" fmla="*/ 16 1 f39"/>
                <a:gd name="f69" fmla="*/ 17 1 f39"/>
                <a:gd name="f70" fmla="*/ 16 1 f38"/>
                <a:gd name="f71" fmla="*/ 19 1 f38"/>
                <a:gd name="f72" fmla="*/ 22 1 f38"/>
                <a:gd name="f73" fmla="*/ 8 1 f39"/>
                <a:gd name="f74" fmla="*/ 0 1 f38"/>
                <a:gd name="f75" fmla="*/ f6 1 f38"/>
                <a:gd name="f76" fmla="*/ 0 1 f39"/>
                <a:gd name="f77" fmla="*/ f7 1 f39"/>
                <a:gd name="f78" fmla="+- f40 0 f1"/>
                <a:gd name="f79" fmla="*/ f74 f33 1"/>
                <a:gd name="f80" fmla="*/ f75 f33 1"/>
                <a:gd name="f81" fmla="*/ f77 f34 1"/>
                <a:gd name="f82" fmla="*/ f76 f34 1"/>
                <a:gd name="f83" fmla="*/ f41 f33 1"/>
                <a:gd name="f84" fmla="*/ f42 f34 1"/>
                <a:gd name="f85" fmla="*/ f43 f33 1"/>
                <a:gd name="f86" fmla="*/ f44 f34 1"/>
                <a:gd name="f87" fmla="*/ f45 f33 1"/>
                <a:gd name="f88" fmla="*/ f46 f34 1"/>
                <a:gd name="f89" fmla="*/ f47 f33 1"/>
                <a:gd name="f90" fmla="*/ f48 f34 1"/>
                <a:gd name="f91" fmla="*/ f49 f33 1"/>
                <a:gd name="f92" fmla="*/ f50 f33 1"/>
                <a:gd name="f93" fmla="*/ f51 f34 1"/>
                <a:gd name="f94" fmla="*/ f52 f33 1"/>
                <a:gd name="f95" fmla="*/ f53 f33 1"/>
                <a:gd name="f96" fmla="*/ f54 f34 1"/>
                <a:gd name="f97" fmla="*/ f55 f33 1"/>
                <a:gd name="f98" fmla="*/ f56 f33 1"/>
                <a:gd name="f99" fmla="*/ f57 f33 1"/>
                <a:gd name="f100" fmla="*/ f58 f34 1"/>
                <a:gd name="f101" fmla="*/ f59 f34 1"/>
                <a:gd name="f102" fmla="*/ f60 f33 1"/>
                <a:gd name="f103" fmla="*/ f61 f34 1"/>
                <a:gd name="f104" fmla="*/ f62 f34 1"/>
                <a:gd name="f105" fmla="*/ f63 f33 1"/>
                <a:gd name="f106" fmla="*/ f64 f34 1"/>
                <a:gd name="f107" fmla="*/ f65 f33 1"/>
                <a:gd name="f108" fmla="*/ f66 f34 1"/>
                <a:gd name="f109" fmla="*/ f67 f33 1"/>
                <a:gd name="f110" fmla="*/ f68 f34 1"/>
                <a:gd name="f111" fmla="*/ f69 f34 1"/>
                <a:gd name="f112" fmla="*/ f70 f33 1"/>
                <a:gd name="f113" fmla="*/ f71 f33 1"/>
                <a:gd name="f114" fmla="*/ f72 f33 1"/>
                <a:gd name="f115" fmla="*/ f73 f34 1"/>
              </a:gdLst>
              <a:ahLst/>
              <a:cxnLst>
                <a:cxn ang="3cd4">
                  <a:pos x="hc" y="t"/>
                </a:cxn>
                <a:cxn ang="0">
                  <a:pos x="r" y="vc"/>
                </a:cxn>
                <a:cxn ang="cd4">
                  <a:pos x="hc" y="b"/>
                </a:cxn>
                <a:cxn ang="cd2">
                  <a:pos x="l" y="vc"/>
                </a:cxn>
                <a:cxn ang="f78">
                  <a:pos x="f83" y="f84"/>
                </a:cxn>
                <a:cxn ang="f78">
                  <a:pos x="f85" y="f86"/>
                </a:cxn>
                <a:cxn ang="f78">
                  <a:pos x="f87" y="f88"/>
                </a:cxn>
                <a:cxn ang="f78">
                  <a:pos x="f89" y="f90"/>
                </a:cxn>
                <a:cxn ang="f78">
                  <a:pos x="f91" y="f88"/>
                </a:cxn>
                <a:cxn ang="f78">
                  <a:pos x="f92" y="f93"/>
                </a:cxn>
                <a:cxn ang="f78">
                  <a:pos x="f94" y="f93"/>
                </a:cxn>
                <a:cxn ang="f78">
                  <a:pos x="f95" y="f96"/>
                </a:cxn>
                <a:cxn ang="f78">
                  <a:pos x="f97" y="f96"/>
                </a:cxn>
                <a:cxn ang="f78">
                  <a:pos x="f98" y="f96"/>
                </a:cxn>
                <a:cxn ang="f78">
                  <a:pos x="f99" y="f96"/>
                </a:cxn>
                <a:cxn ang="f78">
                  <a:pos x="f99" y="f100"/>
                </a:cxn>
                <a:cxn ang="f78">
                  <a:pos x="f99" y="f101"/>
                </a:cxn>
                <a:cxn ang="f78">
                  <a:pos x="f102" y="f103"/>
                </a:cxn>
                <a:cxn ang="f78">
                  <a:pos x="f99" y="f104"/>
                </a:cxn>
                <a:cxn ang="f78">
                  <a:pos x="f105" y="f106"/>
                </a:cxn>
                <a:cxn ang="f78">
                  <a:pos x="f107" y="f108"/>
                </a:cxn>
                <a:cxn ang="f78">
                  <a:pos x="f109" y="f110"/>
                </a:cxn>
                <a:cxn ang="f78">
                  <a:pos x="f95" y="f111"/>
                </a:cxn>
                <a:cxn ang="f78">
                  <a:pos x="f94" y="f108"/>
                </a:cxn>
                <a:cxn ang="f78">
                  <a:pos x="f92" y="f108"/>
                </a:cxn>
                <a:cxn ang="f78">
                  <a:pos x="f112" y="f108"/>
                </a:cxn>
                <a:cxn ang="f78">
                  <a:pos x="f113" y="f108"/>
                </a:cxn>
                <a:cxn ang="f78">
                  <a:pos x="f89" y="f106"/>
                </a:cxn>
                <a:cxn ang="f78">
                  <a:pos x="f114" y="f103"/>
                </a:cxn>
                <a:cxn ang="f78">
                  <a:pos x="f87" y="f115"/>
                </a:cxn>
                <a:cxn ang="f78">
                  <a:pos x="f87" y="f96"/>
                </a:cxn>
                <a:cxn ang="f78">
                  <a:pos x="f83" y="f84"/>
                </a:cxn>
              </a:cxnLst>
              <a:rect l="f79" t="f82" r="f80" b="f81"/>
              <a:pathLst>
                <a:path w="26" h="17">
                  <a:moveTo>
                    <a:pt x="f6" y="f8"/>
                  </a:moveTo>
                  <a:cubicBezTo>
                    <a:pt x="f9" y="f10"/>
                    <a:pt x="f9" y="f10"/>
                    <a:pt x="f9" y="f11"/>
                  </a:cubicBezTo>
                  <a:cubicBezTo>
                    <a:pt x="f12" y="f11"/>
                    <a:pt x="f12" y="f13"/>
                    <a:pt x="f12" y="f13"/>
                  </a:cubicBezTo>
                  <a:cubicBezTo>
                    <a:pt x="f14" y="f11"/>
                    <a:pt x="f15" y="f11"/>
                    <a:pt x="f16" y="f17"/>
                  </a:cubicBezTo>
                  <a:cubicBezTo>
                    <a:pt x="f18" y="f5"/>
                    <a:pt x="f18" y="f13"/>
                    <a:pt x="f7" y="f13"/>
                  </a:cubicBezTo>
                  <a:cubicBezTo>
                    <a:pt x="f19" y="f13"/>
                    <a:pt x="f20" y="f11"/>
                    <a:pt x="f21" y="f10"/>
                  </a:cubicBezTo>
                  <a:cubicBezTo>
                    <a:pt x="f22" y="f10"/>
                    <a:pt x="f23" y="f10"/>
                    <a:pt x="f24" y="f10"/>
                  </a:cubicBezTo>
                  <a:cubicBezTo>
                    <a:pt x="f25" y="f8"/>
                    <a:pt x="f26" y="f8"/>
                    <a:pt x="f26" y="f27"/>
                  </a:cubicBezTo>
                  <a:cubicBezTo>
                    <a:pt x="f26" y="f27"/>
                    <a:pt x="f28" y="f27"/>
                    <a:pt x="f29" y="f27"/>
                  </a:cubicBezTo>
                  <a:cubicBezTo>
                    <a:pt x="f27" y="f27"/>
                    <a:pt x="f27" y="f27"/>
                    <a:pt x="f10" y="f27"/>
                  </a:cubicBezTo>
                  <a:cubicBezTo>
                    <a:pt x="f10" y="f28"/>
                    <a:pt x="f11" y="f29"/>
                    <a:pt x="f13" y="f27"/>
                  </a:cubicBezTo>
                  <a:cubicBezTo>
                    <a:pt x="f5" y="f27"/>
                    <a:pt x="f17" y="f29"/>
                    <a:pt x="f13" y="f29"/>
                  </a:cubicBezTo>
                  <a:cubicBezTo>
                    <a:pt x="f11" y="f28"/>
                    <a:pt x="f13" y="f28"/>
                    <a:pt x="f13" y="f25"/>
                  </a:cubicBezTo>
                  <a:cubicBezTo>
                    <a:pt x="f17" y="f24"/>
                    <a:pt x="f17" y="f26"/>
                    <a:pt x="f17" y="f24"/>
                  </a:cubicBezTo>
                  <a:cubicBezTo>
                    <a:pt x="f13" y="f23"/>
                    <a:pt x="f17" y="f23"/>
                    <a:pt x="f13" y="f22"/>
                  </a:cubicBezTo>
                  <a:cubicBezTo>
                    <a:pt x="f11" y="f22"/>
                    <a:pt x="f13" y="f22"/>
                    <a:pt x="f11" y="f21"/>
                  </a:cubicBezTo>
                  <a:cubicBezTo>
                    <a:pt x="f10" y="f20"/>
                    <a:pt x="f8" y="f20"/>
                    <a:pt x="f8" y="f20"/>
                  </a:cubicBezTo>
                  <a:cubicBezTo>
                    <a:pt x="f27" y="f19"/>
                    <a:pt x="f29" y="f19"/>
                    <a:pt x="f28" y="f19"/>
                  </a:cubicBezTo>
                  <a:cubicBezTo>
                    <a:pt x="f25" y="f7"/>
                    <a:pt x="f25" y="f7"/>
                    <a:pt x="f26" y="f7"/>
                  </a:cubicBezTo>
                  <a:cubicBezTo>
                    <a:pt x="f24" y="f19"/>
                    <a:pt x="f26" y="f19"/>
                    <a:pt x="f24" y="f20"/>
                  </a:cubicBezTo>
                  <a:cubicBezTo>
                    <a:pt x="f23" y="f20"/>
                    <a:pt x="f21" y="f21"/>
                    <a:pt x="f21" y="f20"/>
                  </a:cubicBezTo>
                  <a:cubicBezTo>
                    <a:pt x="f21" y="f20"/>
                    <a:pt x="f21" y="f19"/>
                    <a:pt x="f19" y="f20"/>
                  </a:cubicBezTo>
                  <a:cubicBezTo>
                    <a:pt x="f30" y="f21"/>
                    <a:pt x="f18" y="f20"/>
                    <a:pt x="f18" y="f20"/>
                  </a:cubicBezTo>
                  <a:cubicBezTo>
                    <a:pt x="f18" y="f20"/>
                    <a:pt x="f31" y="f20"/>
                    <a:pt x="f16" y="f21"/>
                  </a:cubicBezTo>
                  <a:cubicBezTo>
                    <a:pt x="f15" y="f22"/>
                    <a:pt x="f15" y="f23"/>
                    <a:pt x="f15" y="f24"/>
                  </a:cubicBezTo>
                  <a:cubicBezTo>
                    <a:pt x="f14" y="f26"/>
                    <a:pt x="f12" y="f26"/>
                    <a:pt x="f12" y="f28"/>
                  </a:cubicBezTo>
                  <a:cubicBezTo>
                    <a:pt x="f12" y="f29"/>
                    <a:pt x="f14" y="f29"/>
                    <a:pt x="f12" y="f27"/>
                  </a:cubicBezTo>
                  <a:cubicBezTo>
                    <a:pt x="f9" y="f8"/>
                    <a:pt x="f6" y="f8"/>
                    <a:pt x="f6" y="f8"/>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42" name="Ukraine">
              <a:extLst>
                <a:ext uri="{FF2B5EF4-FFF2-40B4-BE49-F238E27FC236}">
                  <a16:creationId xmlns:a16="http://schemas.microsoft.com/office/drawing/2014/main" id="{4884DDA7-B5C1-6218-9A8B-C67E8B88B07D}"/>
                </a:ext>
              </a:extLst>
            </p:cNvPr>
            <p:cNvSpPr/>
            <p:nvPr/>
          </p:nvSpPr>
          <p:spPr>
            <a:xfrm>
              <a:off x="7285171" y="2946663"/>
              <a:ext cx="406688" cy="226442"/>
            </a:xfrm>
            <a:custGeom>
              <a:avLst/>
              <a:gdLst>
                <a:gd name="f0" fmla="val 10800000"/>
                <a:gd name="f1" fmla="val 5400000"/>
                <a:gd name="f2" fmla="val 180"/>
                <a:gd name="f3" fmla="val w"/>
                <a:gd name="f4" fmla="val h"/>
                <a:gd name="f5" fmla="val 0"/>
                <a:gd name="f6" fmla="val 76"/>
                <a:gd name="f7" fmla="val 46"/>
                <a:gd name="f8" fmla="val 2"/>
                <a:gd name="f9" fmla="val 26"/>
                <a:gd name="f10" fmla="val 1"/>
                <a:gd name="f11" fmla="val 25"/>
                <a:gd name="f12" fmla="val 24"/>
                <a:gd name="f13" fmla="val 23"/>
                <a:gd name="f14" fmla="val 22"/>
                <a:gd name="f15" fmla="val 21"/>
                <a:gd name="f16" fmla="val 20"/>
                <a:gd name="f17" fmla="val 19"/>
                <a:gd name="f18" fmla="val 18"/>
                <a:gd name="f19" fmla="val 16"/>
                <a:gd name="f20" fmla="val 4"/>
                <a:gd name="f21" fmla="val 15"/>
                <a:gd name="f22" fmla="val 5"/>
                <a:gd name="f23" fmla="val 13"/>
                <a:gd name="f24" fmla="val 6"/>
                <a:gd name="f25" fmla="val 14"/>
                <a:gd name="f26" fmla="val 11"/>
                <a:gd name="f27" fmla="val 12"/>
                <a:gd name="f28" fmla="val 3"/>
                <a:gd name="f29" fmla="val 8"/>
                <a:gd name="f30" fmla="val 7"/>
                <a:gd name="f31" fmla="val 10"/>
                <a:gd name="f32" fmla="val 9"/>
                <a:gd name="f33" fmla="val 28"/>
                <a:gd name="f34" fmla="val 27"/>
                <a:gd name="f35" fmla="val 30"/>
                <a:gd name="f36" fmla="val 31"/>
                <a:gd name="f37" fmla="val 34"/>
                <a:gd name="f38" fmla="val 33"/>
                <a:gd name="f39" fmla="val 36"/>
                <a:gd name="f40" fmla="val 37"/>
                <a:gd name="f41" fmla="val 35"/>
                <a:gd name="f42" fmla="val 41"/>
                <a:gd name="f43" fmla="val 47"/>
                <a:gd name="f44" fmla="val 43"/>
                <a:gd name="f45" fmla="val 45"/>
                <a:gd name="f46" fmla="val 49"/>
                <a:gd name="f47" fmla="val 52"/>
                <a:gd name="f48" fmla="val 48"/>
                <a:gd name="f49" fmla="val 51"/>
                <a:gd name="f50" fmla="val 54"/>
                <a:gd name="f51" fmla="val 50"/>
                <a:gd name="f52" fmla="val 53"/>
                <a:gd name="f53" fmla="val 57"/>
                <a:gd name="f54" fmla="val 58"/>
                <a:gd name="f55" fmla="val 61"/>
                <a:gd name="f56" fmla="val 65"/>
                <a:gd name="f57" fmla="val 69"/>
                <a:gd name="f58" fmla="val 67"/>
                <a:gd name="f59" fmla="val 71"/>
                <a:gd name="f60" fmla="val 68"/>
                <a:gd name="f61" fmla="val 73"/>
                <a:gd name="f62" fmla="val 70"/>
                <a:gd name="f63" fmla="val 72"/>
                <a:gd name="f64" fmla="val 74"/>
                <a:gd name="f65" fmla="val 66"/>
                <a:gd name="f66" fmla="val 64"/>
                <a:gd name="f67" fmla="val 62"/>
                <a:gd name="f68" fmla="val 63"/>
                <a:gd name="f69" fmla="val 32"/>
                <a:gd name="f70" fmla="val 59"/>
                <a:gd name="f71" fmla="val 60"/>
                <a:gd name="f72" fmla="val 56"/>
                <a:gd name="f73" fmla="val 55"/>
                <a:gd name="f74" fmla="val 38"/>
                <a:gd name="f75" fmla="val 39"/>
                <a:gd name="f76" fmla="val 40"/>
                <a:gd name="f77" fmla="val 42"/>
                <a:gd name="f78" fmla="val 44"/>
                <a:gd name="f79" fmla="val 29"/>
                <a:gd name="f80" fmla="+- 0 0 -90"/>
                <a:gd name="f81" fmla="*/ f3 1 76"/>
                <a:gd name="f82" fmla="*/ f4 1 46"/>
                <a:gd name="f83" fmla="+- f7 0 f5"/>
                <a:gd name="f84" fmla="+- f6 0 f5"/>
                <a:gd name="f85" fmla="*/ f80 f0 1"/>
                <a:gd name="f86" fmla="*/ f84 1 76"/>
                <a:gd name="f87" fmla="*/ f83 1 46"/>
                <a:gd name="f88" fmla="*/ f85 1 f2"/>
                <a:gd name="f89" fmla="*/ 1 1 f86"/>
                <a:gd name="f90" fmla="*/ 24 1 f87"/>
                <a:gd name="f91" fmla="*/ 21 1 f87"/>
                <a:gd name="f92" fmla="*/ 2 1 f86"/>
                <a:gd name="f93" fmla="*/ 18 1 f87"/>
                <a:gd name="f94" fmla="*/ 5 1 f86"/>
                <a:gd name="f95" fmla="*/ 13 1 f87"/>
                <a:gd name="f96" fmla="*/ 8 1 f87"/>
                <a:gd name="f97" fmla="*/ 20 1 f86"/>
                <a:gd name="f98" fmla="*/ 26 1 f86"/>
                <a:gd name="f99" fmla="*/ 7 1 f87"/>
                <a:gd name="f100" fmla="*/ 34 1 f86"/>
                <a:gd name="f101" fmla="*/ 6 1 f87"/>
                <a:gd name="f102" fmla="*/ 41 1 f86"/>
                <a:gd name="f103" fmla="*/ 0 1 f87"/>
                <a:gd name="f104" fmla="*/ 47 1 f86"/>
                <a:gd name="f105" fmla="*/ 53 1 f86"/>
                <a:gd name="f106" fmla="*/ 11 1 f87"/>
                <a:gd name="f107" fmla="*/ 65 1 f86"/>
                <a:gd name="f108" fmla="*/ 14 1 f87"/>
                <a:gd name="f109" fmla="*/ 71 1 f86"/>
                <a:gd name="f110" fmla="*/ 19 1 f87"/>
                <a:gd name="f111" fmla="*/ 70 1 f86"/>
                <a:gd name="f112" fmla="*/ 26 1 f87"/>
                <a:gd name="f113" fmla="*/ 66 1 f86"/>
                <a:gd name="f114" fmla="*/ 31 1 f87"/>
                <a:gd name="f115" fmla="*/ 61 1 f86"/>
                <a:gd name="f116" fmla="*/ 34 1 f87"/>
                <a:gd name="f117" fmla="*/ 54 1 f86"/>
                <a:gd name="f118" fmla="*/ 36 1 f87"/>
                <a:gd name="f119" fmla="*/ 35 1 f87"/>
                <a:gd name="f120" fmla="*/ 56 1 f86"/>
                <a:gd name="f121" fmla="*/ 39 1 f87"/>
                <a:gd name="f122" fmla="*/ 63 1 f86"/>
                <a:gd name="f123" fmla="*/ 40 1 f87"/>
                <a:gd name="f124" fmla="*/ 41 1 f87"/>
                <a:gd name="f125" fmla="*/ 42 1 f87"/>
                <a:gd name="f126" fmla="*/ 51 1 f86"/>
                <a:gd name="f127" fmla="*/ 48 1 f86"/>
                <a:gd name="f128" fmla="*/ 50 1 f86"/>
                <a:gd name="f129" fmla="*/ 46 1 f86"/>
                <a:gd name="f130" fmla="*/ 44 1 f86"/>
                <a:gd name="f131" fmla="*/ 33 1 f87"/>
                <a:gd name="f132" fmla="*/ 37 1 f86"/>
                <a:gd name="f133" fmla="*/ 28 1 f86"/>
                <a:gd name="f134" fmla="*/ 30 1 f86"/>
                <a:gd name="f135" fmla="*/ 33 1 f86"/>
                <a:gd name="f136" fmla="*/ 32 1 f87"/>
                <a:gd name="f137" fmla="*/ 31 1 f86"/>
                <a:gd name="f138" fmla="*/ 27 1 f87"/>
                <a:gd name="f139" fmla="*/ 29 1 f86"/>
                <a:gd name="f140" fmla="*/ 25 1 f87"/>
                <a:gd name="f141" fmla="*/ 23 1 f86"/>
                <a:gd name="f142" fmla="*/ 12 1 f86"/>
                <a:gd name="f143" fmla="*/ 7 1 f86"/>
                <a:gd name="f144" fmla="*/ 0 1 f86"/>
                <a:gd name="f145" fmla="*/ f6 1 f86"/>
                <a:gd name="f146" fmla="*/ f7 1 f87"/>
                <a:gd name="f147" fmla="+- f88 0 f1"/>
                <a:gd name="f148" fmla="*/ f144 f81 1"/>
                <a:gd name="f149" fmla="*/ f145 f81 1"/>
                <a:gd name="f150" fmla="*/ f146 f82 1"/>
                <a:gd name="f151" fmla="*/ f103 f82 1"/>
                <a:gd name="f152" fmla="*/ f89 f81 1"/>
                <a:gd name="f153" fmla="*/ f90 f82 1"/>
                <a:gd name="f154" fmla="*/ f91 f82 1"/>
                <a:gd name="f155" fmla="*/ f92 f81 1"/>
                <a:gd name="f156" fmla="*/ f93 f82 1"/>
                <a:gd name="f157" fmla="*/ f94 f81 1"/>
                <a:gd name="f158" fmla="*/ f95 f82 1"/>
                <a:gd name="f159" fmla="*/ f96 f82 1"/>
                <a:gd name="f160" fmla="*/ f97 f81 1"/>
                <a:gd name="f161" fmla="*/ f98 f81 1"/>
                <a:gd name="f162" fmla="*/ f99 f82 1"/>
                <a:gd name="f163" fmla="*/ f100 f81 1"/>
                <a:gd name="f164" fmla="*/ f101 f82 1"/>
                <a:gd name="f165" fmla="*/ f102 f81 1"/>
                <a:gd name="f166" fmla="*/ f104 f81 1"/>
                <a:gd name="f167" fmla="*/ f105 f81 1"/>
                <a:gd name="f168" fmla="*/ f106 f82 1"/>
                <a:gd name="f169" fmla="*/ f107 f81 1"/>
                <a:gd name="f170" fmla="*/ f108 f82 1"/>
                <a:gd name="f171" fmla="*/ f109 f81 1"/>
                <a:gd name="f172" fmla="*/ f110 f82 1"/>
                <a:gd name="f173" fmla="*/ f111 f81 1"/>
                <a:gd name="f174" fmla="*/ f112 f82 1"/>
                <a:gd name="f175" fmla="*/ f113 f81 1"/>
                <a:gd name="f176" fmla="*/ f114 f82 1"/>
                <a:gd name="f177" fmla="*/ f115 f81 1"/>
                <a:gd name="f178" fmla="*/ f116 f82 1"/>
                <a:gd name="f179" fmla="*/ f117 f81 1"/>
                <a:gd name="f180" fmla="*/ f118 f82 1"/>
                <a:gd name="f181" fmla="*/ f119 f82 1"/>
                <a:gd name="f182" fmla="*/ f120 f81 1"/>
                <a:gd name="f183" fmla="*/ f121 f82 1"/>
                <a:gd name="f184" fmla="*/ f122 f81 1"/>
                <a:gd name="f185" fmla="*/ f123 f82 1"/>
                <a:gd name="f186" fmla="*/ f124 f82 1"/>
                <a:gd name="f187" fmla="*/ f125 f82 1"/>
                <a:gd name="f188" fmla="*/ f126 f81 1"/>
                <a:gd name="f189" fmla="*/ f127 f81 1"/>
                <a:gd name="f190" fmla="*/ f128 f81 1"/>
                <a:gd name="f191" fmla="*/ f129 f81 1"/>
                <a:gd name="f192" fmla="*/ f130 f81 1"/>
                <a:gd name="f193" fmla="*/ f131 f82 1"/>
                <a:gd name="f194" fmla="*/ f132 f81 1"/>
                <a:gd name="f195" fmla="*/ f133 f81 1"/>
                <a:gd name="f196" fmla="*/ f134 f81 1"/>
                <a:gd name="f197" fmla="*/ f135 f81 1"/>
                <a:gd name="f198" fmla="*/ f136 f82 1"/>
                <a:gd name="f199" fmla="*/ f137 f81 1"/>
                <a:gd name="f200" fmla="*/ f138 f82 1"/>
                <a:gd name="f201" fmla="*/ f139 f81 1"/>
                <a:gd name="f202" fmla="*/ f140 f82 1"/>
                <a:gd name="f203" fmla="*/ f141 f81 1"/>
                <a:gd name="f204" fmla="*/ f142 f81 1"/>
                <a:gd name="f205" fmla="*/ f143 f81 1"/>
              </a:gdLst>
              <a:ahLst/>
              <a:cxnLst>
                <a:cxn ang="3cd4">
                  <a:pos x="hc" y="t"/>
                </a:cxn>
                <a:cxn ang="0">
                  <a:pos x="r" y="vc"/>
                </a:cxn>
                <a:cxn ang="cd4">
                  <a:pos x="hc" y="b"/>
                </a:cxn>
                <a:cxn ang="cd2">
                  <a:pos x="l" y="vc"/>
                </a:cxn>
                <a:cxn ang="f147">
                  <a:pos x="f152" y="f153"/>
                </a:cxn>
                <a:cxn ang="f147">
                  <a:pos x="f152" y="f154"/>
                </a:cxn>
                <a:cxn ang="f147">
                  <a:pos x="f155" y="f156"/>
                </a:cxn>
                <a:cxn ang="f147">
                  <a:pos x="f157" y="f158"/>
                </a:cxn>
                <a:cxn ang="f147">
                  <a:pos x="f155" y="f159"/>
                </a:cxn>
                <a:cxn ang="f147">
                  <a:pos x="f160" y="f159"/>
                </a:cxn>
                <a:cxn ang="f147">
                  <a:pos x="f161" y="f162"/>
                </a:cxn>
                <a:cxn ang="f147">
                  <a:pos x="f163" y="f164"/>
                </a:cxn>
                <a:cxn ang="f147">
                  <a:pos x="f165" y="f151"/>
                </a:cxn>
                <a:cxn ang="f147">
                  <a:pos x="f166" y="f164"/>
                </a:cxn>
                <a:cxn ang="f147">
                  <a:pos x="f167" y="f168"/>
                </a:cxn>
                <a:cxn ang="f147">
                  <a:pos x="f169" y="f170"/>
                </a:cxn>
                <a:cxn ang="f147">
                  <a:pos x="f171" y="f172"/>
                </a:cxn>
                <a:cxn ang="f147">
                  <a:pos x="f173" y="f174"/>
                </a:cxn>
                <a:cxn ang="f147">
                  <a:pos x="f175" y="f176"/>
                </a:cxn>
                <a:cxn ang="f147">
                  <a:pos x="f177" y="f178"/>
                </a:cxn>
                <a:cxn ang="f147">
                  <a:pos x="f179" y="f180"/>
                </a:cxn>
                <a:cxn ang="f147">
                  <a:pos x="f179" y="f181"/>
                </a:cxn>
                <a:cxn ang="f147">
                  <a:pos x="f167" y="f180"/>
                </a:cxn>
                <a:cxn ang="f147">
                  <a:pos x="f182" y="f183"/>
                </a:cxn>
                <a:cxn ang="f147">
                  <a:pos x="f184" y="f185"/>
                </a:cxn>
                <a:cxn ang="f147">
                  <a:pos x="f184" y="f186"/>
                </a:cxn>
                <a:cxn ang="f147">
                  <a:pos x="f182" y="f187"/>
                </a:cxn>
                <a:cxn ang="f147">
                  <a:pos x="f188" y="f186"/>
                </a:cxn>
                <a:cxn ang="f147">
                  <a:pos x="f189" y="f183"/>
                </a:cxn>
                <a:cxn ang="f147">
                  <a:pos x="f190" y="f180"/>
                </a:cxn>
                <a:cxn ang="f147">
                  <a:pos x="f191" y="f181"/>
                </a:cxn>
                <a:cxn ang="f147">
                  <a:pos x="f192" y="f178"/>
                </a:cxn>
                <a:cxn ang="f147">
                  <a:pos x="f166" y="f193"/>
                </a:cxn>
                <a:cxn ang="f147">
                  <a:pos x="f165" y="f193"/>
                </a:cxn>
                <a:cxn ang="f147">
                  <a:pos x="f194" y="f178"/>
                </a:cxn>
                <a:cxn ang="f147">
                  <a:pos x="f194" y="f180"/>
                </a:cxn>
                <a:cxn ang="f147">
                  <a:pos x="f163" y="f183"/>
                </a:cxn>
                <a:cxn ang="f147">
                  <a:pos x="f195" y="f183"/>
                </a:cxn>
                <a:cxn ang="f147">
                  <a:pos x="f196" y="f180"/>
                </a:cxn>
                <a:cxn ang="f147">
                  <a:pos x="f197" y="f180"/>
                </a:cxn>
                <a:cxn ang="f147">
                  <a:pos x="f197" y="f198"/>
                </a:cxn>
                <a:cxn ang="f147">
                  <a:pos x="f199" y="f200"/>
                </a:cxn>
                <a:cxn ang="f147">
                  <a:pos x="f201" y="f202"/>
                </a:cxn>
                <a:cxn ang="f147">
                  <a:pos x="f203" y="f153"/>
                </a:cxn>
                <a:cxn ang="f147">
                  <a:pos x="f160" y="f153"/>
                </a:cxn>
                <a:cxn ang="f147">
                  <a:pos x="f204" y="f202"/>
                </a:cxn>
                <a:cxn ang="f147">
                  <a:pos x="f205" y="f202"/>
                </a:cxn>
                <a:cxn ang="f147">
                  <a:pos x="f155" y="f174"/>
                </a:cxn>
              </a:cxnLst>
              <a:rect l="f148" t="f151" r="f149" b="f150"/>
              <a:pathLst>
                <a:path w="76" h="46">
                  <a:moveTo>
                    <a:pt x="f8" y="f9"/>
                  </a:moveTo>
                  <a:cubicBezTo>
                    <a:pt x="f10" y="f11"/>
                    <a:pt x="f10" y="f11"/>
                    <a:pt x="f10" y="f12"/>
                  </a:cubicBezTo>
                  <a:cubicBezTo>
                    <a:pt x="f5" y="f12"/>
                    <a:pt x="f5" y="f13"/>
                    <a:pt x="f5" y="f13"/>
                  </a:cubicBezTo>
                  <a:cubicBezTo>
                    <a:pt x="f5" y="f14"/>
                    <a:pt x="f10" y="f13"/>
                    <a:pt x="f10" y="f15"/>
                  </a:cubicBezTo>
                  <a:cubicBezTo>
                    <a:pt x="f10" y="f16"/>
                    <a:pt x="f10" y="f16"/>
                    <a:pt x="f10" y="f17"/>
                  </a:cubicBezTo>
                  <a:cubicBezTo>
                    <a:pt x="f10" y="f17"/>
                    <a:pt x="f8" y="f16"/>
                    <a:pt x="f8" y="f18"/>
                  </a:cubicBezTo>
                  <a:cubicBezTo>
                    <a:pt x="f8" y="f19"/>
                    <a:pt x="f8" y="f18"/>
                    <a:pt x="f20" y="f21"/>
                  </a:cubicBezTo>
                  <a:cubicBezTo>
                    <a:pt x="f22" y="f23"/>
                    <a:pt x="f24" y="f25"/>
                    <a:pt x="f22" y="f23"/>
                  </a:cubicBezTo>
                  <a:cubicBezTo>
                    <a:pt x="f22" y="f26"/>
                    <a:pt x="f24" y="f23"/>
                    <a:pt x="f24" y="f27"/>
                  </a:cubicBezTo>
                  <a:cubicBezTo>
                    <a:pt x="f24" y="f26"/>
                    <a:pt x="f28" y="f26"/>
                    <a:pt x="f8" y="f29"/>
                  </a:cubicBezTo>
                  <a:cubicBezTo>
                    <a:pt x="f24" y="f24"/>
                    <a:pt x="f8" y="f29"/>
                    <a:pt x="f30" y="f24"/>
                  </a:cubicBezTo>
                  <a:cubicBezTo>
                    <a:pt x="f23" y="f20"/>
                    <a:pt x="f19" y="f31"/>
                    <a:pt x="f16" y="f29"/>
                  </a:cubicBezTo>
                  <a:cubicBezTo>
                    <a:pt x="f12" y="f22"/>
                    <a:pt x="f15" y="f32"/>
                    <a:pt x="f12" y="f29"/>
                  </a:cubicBezTo>
                  <a:cubicBezTo>
                    <a:pt x="f9" y="f24"/>
                    <a:pt x="f11" y="f32"/>
                    <a:pt x="f9" y="f30"/>
                  </a:cubicBezTo>
                  <a:cubicBezTo>
                    <a:pt x="f33" y="f22"/>
                    <a:pt x="f34" y="f30"/>
                    <a:pt x="f35" y="f24"/>
                  </a:cubicBezTo>
                  <a:cubicBezTo>
                    <a:pt x="f36" y="f24"/>
                    <a:pt x="f37" y="f29"/>
                    <a:pt x="f37" y="f24"/>
                  </a:cubicBezTo>
                  <a:cubicBezTo>
                    <a:pt x="f38" y="f20"/>
                    <a:pt x="f36" y="f5"/>
                    <a:pt x="f39" y="f10"/>
                  </a:cubicBezTo>
                  <a:cubicBezTo>
                    <a:pt x="f40" y="f10"/>
                    <a:pt x="f41" y="f5"/>
                    <a:pt x="f42" y="f5"/>
                  </a:cubicBezTo>
                  <a:cubicBezTo>
                    <a:pt x="f43" y="f10"/>
                    <a:pt x="f44" y="f10"/>
                    <a:pt x="f45" y="f8"/>
                  </a:cubicBezTo>
                  <a:cubicBezTo>
                    <a:pt x="f46" y="f28"/>
                    <a:pt x="f44" y="f24"/>
                    <a:pt x="f43" y="f24"/>
                  </a:cubicBezTo>
                  <a:cubicBezTo>
                    <a:pt x="f47" y="f22"/>
                    <a:pt x="f48" y="f22"/>
                    <a:pt x="f49" y="f30"/>
                  </a:cubicBezTo>
                  <a:cubicBezTo>
                    <a:pt x="f50" y="f32"/>
                    <a:pt x="f51" y="f26"/>
                    <a:pt x="f52" y="f26"/>
                  </a:cubicBezTo>
                  <a:cubicBezTo>
                    <a:pt x="f53" y="f23"/>
                    <a:pt x="f50" y="f21"/>
                    <a:pt x="f54" y="f27"/>
                  </a:cubicBezTo>
                  <a:cubicBezTo>
                    <a:pt x="f55" y="f31"/>
                    <a:pt x="f55" y="f25"/>
                    <a:pt x="f56" y="f25"/>
                  </a:cubicBezTo>
                  <a:cubicBezTo>
                    <a:pt x="f57" y="f25"/>
                    <a:pt x="f58" y="f21"/>
                    <a:pt x="f59" y="f19"/>
                  </a:cubicBezTo>
                  <a:cubicBezTo>
                    <a:pt x="f6" y="f19"/>
                    <a:pt x="f60" y="f17"/>
                    <a:pt x="f59" y="f17"/>
                  </a:cubicBezTo>
                  <a:cubicBezTo>
                    <a:pt x="f61" y="f17"/>
                    <a:pt x="f62" y="f16"/>
                    <a:pt x="f63" y="f15"/>
                  </a:cubicBezTo>
                  <a:cubicBezTo>
                    <a:pt x="f64" y="f13"/>
                    <a:pt x="f63" y="f11"/>
                    <a:pt x="f62" y="f9"/>
                  </a:cubicBezTo>
                  <a:cubicBezTo>
                    <a:pt x="f57" y="f34"/>
                    <a:pt x="f58" y="f34"/>
                    <a:pt x="f58" y="f36"/>
                  </a:cubicBezTo>
                  <a:cubicBezTo>
                    <a:pt x="f58" y="f36"/>
                    <a:pt x="f58" y="f36"/>
                    <a:pt x="f65" y="f36"/>
                  </a:cubicBezTo>
                  <a:cubicBezTo>
                    <a:pt x="f56" y="f38"/>
                    <a:pt x="f56" y="f36"/>
                    <a:pt x="f66" y="f38"/>
                  </a:cubicBezTo>
                  <a:cubicBezTo>
                    <a:pt x="f67" y="f41"/>
                    <a:pt x="f68" y="f69"/>
                    <a:pt x="f55" y="f37"/>
                  </a:cubicBezTo>
                  <a:cubicBezTo>
                    <a:pt x="f70" y="f39"/>
                    <a:pt x="f71" y="f41"/>
                    <a:pt x="f54" y="f41"/>
                  </a:cubicBezTo>
                  <a:cubicBezTo>
                    <a:pt x="f53" y="f37"/>
                    <a:pt x="f72" y="f39"/>
                    <a:pt x="f50" y="f39"/>
                  </a:cubicBezTo>
                  <a:cubicBezTo>
                    <a:pt x="f47" y="f39"/>
                    <a:pt x="f50" y="f39"/>
                    <a:pt x="f73" y="f41"/>
                  </a:cubicBezTo>
                  <a:cubicBezTo>
                    <a:pt x="f72" y="f41"/>
                    <a:pt x="f73" y="f41"/>
                    <a:pt x="f50" y="f41"/>
                  </a:cubicBezTo>
                  <a:cubicBezTo>
                    <a:pt x="f49" y="f39"/>
                    <a:pt x="f47" y="f41"/>
                    <a:pt x="f47" y="f39"/>
                  </a:cubicBezTo>
                  <a:cubicBezTo>
                    <a:pt x="f49" y="f39"/>
                    <a:pt x="f47" y="f40"/>
                    <a:pt x="f52" y="f39"/>
                  </a:cubicBezTo>
                  <a:cubicBezTo>
                    <a:pt x="f50" y="f39"/>
                    <a:pt x="f50" y="f40"/>
                    <a:pt x="f50" y="f40"/>
                  </a:cubicBezTo>
                  <a:cubicBezTo>
                    <a:pt x="f50" y="f40"/>
                    <a:pt x="f54" y="f74"/>
                    <a:pt x="f72" y="f75"/>
                  </a:cubicBezTo>
                  <a:cubicBezTo>
                    <a:pt x="f54" y="f75"/>
                    <a:pt x="f70" y="f76"/>
                    <a:pt x="f71" y="f75"/>
                  </a:cubicBezTo>
                  <a:cubicBezTo>
                    <a:pt x="f55" y="f75"/>
                    <a:pt x="f67" y="f75"/>
                    <a:pt x="f68" y="f76"/>
                  </a:cubicBezTo>
                  <a:cubicBezTo>
                    <a:pt x="f56" y="f76"/>
                    <a:pt x="f68" y="f76"/>
                    <a:pt x="f68" y="f42"/>
                  </a:cubicBezTo>
                  <a:cubicBezTo>
                    <a:pt x="f68" y="f42"/>
                    <a:pt x="f68" y="f76"/>
                    <a:pt x="f68" y="f42"/>
                  </a:cubicBezTo>
                  <a:cubicBezTo>
                    <a:pt x="f67" y="f77"/>
                    <a:pt x="f70" y="f76"/>
                    <a:pt x="f70" y="f42"/>
                  </a:cubicBezTo>
                  <a:cubicBezTo>
                    <a:pt x="f54" y="f44"/>
                    <a:pt x="f54" y="f77"/>
                    <a:pt x="f72" y="f77"/>
                  </a:cubicBezTo>
                  <a:cubicBezTo>
                    <a:pt x="f50" y="f44"/>
                    <a:pt x="f72" y="f7"/>
                    <a:pt x="f47" y="f78"/>
                  </a:cubicBezTo>
                  <a:cubicBezTo>
                    <a:pt x="f49" y="f44"/>
                    <a:pt x="f52" y="f42"/>
                    <a:pt x="f49" y="f42"/>
                  </a:cubicBezTo>
                  <a:cubicBezTo>
                    <a:pt x="f51" y="f42"/>
                    <a:pt x="f49" y="f75"/>
                    <a:pt x="f48" y="f76"/>
                  </a:cubicBezTo>
                  <a:cubicBezTo>
                    <a:pt x="f43" y="f76"/>
                    <a:pt x="f43" y="f75"/>
                    <a:pt x="f48" y="f75"/>
                  </a:cubicBezTo>
                  <a:cubicBezTo>
                    <a:pt x="f46" y="f74"/>
                    <a:pt x="f46" y="f40"/>
                    <a:pt x="f49" y="f39"/>
                  </a:cubicBezTo>
                  <a:cubicBezTo>
                    <a:pt x="f46" y="f39"/>
                    <a:pt x="f51" y="f39"/>
                    <a:pt x="f51" y="f39"/>
                  </a:cubicBezTo>
                  <a:cubicBezTo>
                    <a:pt x="f51" y="f39"/>
                    <a:pt x="f46" y="f40"/>
                    <a:pt x="f46" y="f39"/>
                  </a:cubicBezTo>
                  <a:cubicBezTo>
                    <a:pt x="f48" y="f41"/>
                    <a:pt x="f43" y="f39"/>
                    <a:pt x="f7" y="f41"/>
                  </a:cubicBezTo>
                  <a:cubicBezTo>
                    <a:pt x="f78" y="f37"/>
                    <a:pt x="f45" y="f41"/>
                    <a:pt x="f78" y="f41"/>
                  </a:cubicBezTo>
                  <a:cubicBezTo>
                    <a:pt x="f77" y="f37"/>
                    <a:pt x="f43" y="f37"/>
                    <a:pt x="f78" y="f37"/>
                  </a:cubicBezTo>
                  <a:cubicBezTo>
                    <a:pt x="f44" y="f38"/>
                    <a:pt x="f44" y="f38"/>
                    <a:pt x="f78" y="f38"/>
                  </a:cubicBezTo>
                  <a:cubicBezTo>
                    <a:pt x="f45" y="f38"/>
                    <a:pt x="f43" y="f38"/>
                    <a:pt x="f43" y="f38"/>
                  </a:cubicBezTo>
                  <a:cubicBezTo>
                    <a:pt x="f43" y="f38"/>
                    <a:pt x="f43" y="f38"/>
                    <a:pt x="f45" y="f38"/>
                  </a:cubicBezTo>
                  <a:cubicBezTo>
                    <a:pt x="f77" y="f69"/>
                    <a:pt x="f44" y="f38"/>
                    <a:pt x="f42" y="f38"/>
                  </a:cubicBezTo>
                  <a:cubicBezTo>
                    <a:pt x="f76" y="f38"/>
                    <a:pt x="f76" y="f37"/>
                    <a:pt x="f74" y="f41"/>
                  </a:cubicBezTo>
                  <a:cubicBezTo>
                    <a:pt x="f40" y="f41"/>
                    <a:pt x="f74" y="f41"/>
                    <a:pt x="f40" y="f37"/>
                  </a:cubicBezTo>
                  <a:cubicBezTo>
                    <a:pt x="f40" y="f38"/>
                    <a:pt x="f39" y="f37"/>
                    <a:pt x="f40" y="f41"/>
                  </a:cubicBezTo>
                  <a:cubicBezTo>
                    <a:pt x="f74" y="f39"/>
                    <a:pt x="f40" y="f41"/>
                    <a:pt x="f40" y="f39"/>
                  </a:cubicBezTo>
                  <a:cubicBezTo>
                    <a:pt x="f40" y="f39"/>
                    <a:pt x="f39" y="f39"/>
                    <a:pt x="f41" y="f74"/>
                  </a:cubicBezTo>
                  <a:cubicBezTo>
                    <a:pt x="f37" y="f75"/>
                    <a:pt x="f39" y="f74"/>
                    <a:pt x="f37" y="f75"/>
                  </a:cubicBezTo>
                  <a:cubicBezTo>
                    <a:pt x="f69" y="f74"/>
                    <a:pt x="f38" y="f75"/>
                    <a:pt x="f36" y="f75"/>
                  </a:cubicBezTo>
                  <a:cubicBezTo>
                    <a:pt x="f36" y="f76"/>
                    <a:pt x="f35" y="f42"/>
                    <a:pt x="f33" y="f75"/>
                  </a:cubicBezTo>
                  <a:cubicBezTo>
                    <a:pt x="f79" y="f75"/>
                    <a:pt x="f33" y="f75"/>
                    <a:pt x="f79" y="f75"/>
                  </a:cubicBezTo>
                  <a:cubicBezTo>
                    <a:pt x="f35" y="f75"/>
                    <a:pt x="f35" y="f39"/>
                    <a:pt x="f35" y="f39"/>
                  </a:cubicBezTo>
                  <a:cubicBezTo>
                    <a:pt x="f36" y="f41"/>
                    <a:pt x="f36" y="f39"/>
                    <a:pt x="f69" y="f39"/>
                  </a:cubicBezTo>
                  <a:cubicBezTo>
                    <a:pt x="f69" y="f39"/>
                    <a:pt x="f38" y="f40"/>
                    <a:pt x="f38" y="f39"/>
                  </a:cubicBezTo>
                  <a:cubicBezTo>
                    <a:pt x="f37" y="f39"/>
                    <a:pt x="f41" y="f39"/>
                    <a:pt x="f37" y="f39"/>
                  </a:cubicBezTo>
                  <a:cubicBezTo>
                    <a:pt x="f38" y="f41"/>
                    <a:pt x="f37" y="f38"/>
                    <a:pt x="f38" y="f69"/>
                  </a:cubicBezTo>
                  <a:cubicBezTo>
                    <a:pt x="f69" y="f36"/>
                    <a:pt x="f38" y="f36"/>
                    <a:pt x="f69" y="f79"/>
                  </a:cubicBezTo>
                  <a:cubicBezTo>
                    <a:pt x="f36" y="f33"/>
                    <a:pt x="f69" y="f34"/>
                    <a:pt x="f36" y="f34"/>
                  </a:cubicBezTo>
                  <a:cubicBezTo>
                    <a:pt x="f36" y="f9"/>
                    <a:pt x="f69" y="f9"/>
                    <a:pt x="f36" y="f9"/>
                  </a:cubicBezTo>
                  <a:cubicBezTo>
                    <a:pt x="f35" y="f11"/>
                    <a:pt x="f35" y="f12"/>
                    <a:pt x="f79" y="f11"/>
                  </a:cubicBezTo>
                  <a:cubicBezTo>
                    <a:pt x="f33" y="f11"/>
                    <a:pt x="f33" y="f12"/>
                    <a:pt x="f34" y="f12"/>
                  </a:cubicBezTo>
                  <a:cubicBezTo>
                    <a:pt x="f9" y="f12"/>
                    <a:pt x="f11" y="f15"/>
                    <a:pt x="f13" y="f12"/>
                  </a:cubicBezTo>
                  <a:cubicBezTo>
                    <a:pt x="f13" y="f12"/>
                    <a:pt x="f14" y="f12"/>
                    <a:pt x="f15" y="f12"/>
                  </a:cubicBezTo>
                  <a:cubicBezTo>
                    <a:pt x="f15" y="f12"/>
                    <a:pt x="f16" y="f12"/>
                    <a:pt x="f16" y="f12"/>
                  </a:cubicBezTo>
                  <a:cubicBezTo>
                    <a:pt x="f16" y="f11"/>
                    <a:pt x="f18" y="f13"/>
                    <a:pt x="f19" y="f12"/>
                  </a:cubicBezTo>
                  <a:cubicBezTo>
                    <a:pt x="f19" y="f11"/>
                    <a:pt x="f23" y="f12"/>
                    <a:pt x="f27" y="f11"/>
                  </a:cubicBezTo>
                  <a:cubicBezTo>
                    <a:pt x="f27" y="f11"/>
                    <a:pt x="f31" y="f12"/>
                    <a:pt x="f32" y="f11"/>
                  </a:cubicBezTo>
                  <a:cubicBezTo>
                    <a:pt x="f29" y="f9"/>
                    <a:pt x="f32" y="f11"/>
                    <a:pt x="f30" y="f11"/>
                  </a:cubicBezTo>
                  <a:cubicBezTo>
                    <a:pt x="f22" y="f9"/>
                    <a:pt x="f24" y="f11"/>
                    <a:pt x="f22" y="f11"/>
                  </a:cubicBezTo>
                  <a:cubicBezTo>
                    <a:pt x="f20" y="f9"/>
                    <a:pt x="f28" y="f12"/>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43" name="China">
              <a:extLst>
                <a:ext uri="{FF2B5EF4-FFF2-40B4-BE49-F238E27FC236}">
                  <a16:creationId xmlns:a16="http://schemas.microsoft.com/office/drawing/2014/main" id="{8C00B6B0-7EC7-5E34-5B80-BDC824119340}"/>
                </a:ext>
              </a:extLst>
            </p:cNvPr>
            <p:cNvSpPr/>
            <p:nvPr/>
          </p:nvSpPr>
          <p:spPr>
            <a:xfrm>
              <a:off x="8507486" y="2932124"/>
              <a:ext cx="1292358" cy="947318"/>
            </a:xfrm>
            <a:custGeom>
              <a:avLst/>
              <a:gdLst>
                <a:gd name="f0" fmla="val 10800000"/>
                <a:gd name="f1" fmla="val 5400000"/>
                <a:gd name="f2" fmla="val 180"/>
                <a:gd name="f3" fmla="val w"/>
                <a:gd name="f4" fmla="val h"/>
                <a:gd name="f5" fmla="val 0"/>
                <a:gd name="f6" fmla="val 242"/>
                <a:gd name="f7" fmla="val 193"/>
                <a:gd name="f8" fmla="val 41"/>
                <a:gd name="f9" fmla="val 23"/>
                <a:gd name="f10" fmla="val 40"/>
                <a:gd name="f11" fmla="val 25"/>
                <a:gd name="f12" fmla="val 32"/>
                <a:gd name="f13" fmla="val 20"/>
                <a:gd name="f14" fmla="val 35"/>
                <a:gd name="f15" fmla="val 29"/>
                <a:gd name="f16" fmla="val 36"/>
                <a:gd name="f17" fmla="val 31"/>
                <a:gd name="f18" fmla="val 33"/>
                <a:gd name="f19" fmla="val 28"/>
                <a:gd name="f20" fmla="val 24"/>
                <a:gd name="f21" fmla="val 30"/>
                <a:gd name="f22" fmla="val 27"/>
                <a:gd name="f23" fmla="val 43"/>
                <a:gd name="f24" fmla="val 22"/>
                <a:gd name="f25" fmla="val 19"/>
                <a:gd name="f26" fmla="val 42"/>
                <a:gd name="f27" fmla="val 17"/>
                <a:gd name="f28" fmla="val 45"/>
                <a:gd name="f29" fmla="val 18"/>
                <a:gd name="f30" fmla="val 44"/>
                <a:gd name="f31" fmla="val 51"/>
                <a:gd name="f32" fmla="val 52"/>
                <a:gd name="f33" fmla="val 21"/>
                <a:gd name="f34" fmla="val 55"/>
                <a:gd name="f35" fmla="val 26"/>
                <a:gd name="f36" fmla="val 56"/>
                <a:gd name="f37" fmla="val 58"/>
                <a:gd name="f38" fmla="val 60"/>
                <a:gd name="f39" fmla="val 62"/>
                <a:gd name="f40" fmla="val 61"/>
                <a:gd name="f41" fmla="val 15"/>
                <a:gd name="f42" fmla="val 63"/>
                <a:gd name="f43" fmla="val 14"/>
                <a:gd name="f44" fmla="val 65"/>
                <a:gd name="f45" fmla="val 12"/>
                <a:gd name="f46" fmla="val 64"/>
                <a:gd name="f47" fmla="val 8"/>
                <a:gd name="f48" fmla="val 11"/>
                <a:gd name="f49" fmla="val 69"/>
                <a:gd name="f50" fmla="val 7"/>
                <a:gd name="f51" fmla="val 67"/>
                <a:gd name="f52" fmla="val 4"/>
                <a:gd name="f53" fmla="val 6"/>
                <a:gd name="f54" fmla="val 68"/>
                <a:gd name="f55" fmla="val 2"/>
                <a:gd name="f56" fmla="val 66"/>
                <a:gd name="f57" fmla="val 74"/>
                <a:gd name="f58" fmla="val 1"/>
                <a:gd name="f59" fmla="val 79"/>
                <a:gd name="f60" fmla="val 5"/>
                <a:gd name="f61" fmla="val 72"/>
                <a:gd name="f62" fmla="val 77"/>
                <a:gd name="f63" fmla="val 81"/>
                <a:gd name="f64" fmla="val 82"/>
                <a:gd name="f65" fmla="val 83"/>
                <a:gd name="f66" fmla="val 84"/>
                <a:gd name="f67" fmla="val 85"/>
                <a:gd name="f68" fmla="val 86"/>
                <a:gd name="f69" fmla="val 87"/>
                <a:gd name="f70" fmla="val 88"/>
                <a:gd name="f71" fmla="val 16"/>
                <a:gd name="f72" fmla="val 90"/>
                <a:gd name="f73" fmla="val 91"/>
                <a:gd name="f74" fmla="val 96"/>
                <a:gd name="f75" fmla="val 93"/>
                <a:gd name="f76" fmla="val 94"/>
                <a:gd name="f77" fmla="val 103"/>
                <a:gd name="f78" fmla="val 107"/>
                <a:gd name="f79" fmla="val 106"/>
                <a:gd name="f80" fmla="val 112"/>
                <a:gd name="f81" fmla="val 38"/>
                <a:gd name="f82" fmla="val 118"/>
                <a:gd name="f83" fmla="val 34"/>
                <a:gd name="f84" fmla="val 116"/>
                <a:gd name="f85" fmla="val 119"/>
                <a:gd name="f86" fmla="val 122"/>
                <a:gd name="f87" fmla="val 126"/>
                <a:gd name="f88" fmla="val 124"/>
                <a:gd name="f89" fmla="val 128"/>
                <a:gd name="f90" fmla="val 46"/>
                <a:gd name="f91" fmla="val 127"/>
                <a:gd name="f92" fmla="val 49"/>
                <a:gd name="f93" fmla="val 130"/>
                <a:gd name="f94" fmla="val 131"/>
                <a:gd name="f95" fmla="val 50"/>
                <a:gd name="f96" fmla="val 132"/>
                <a:gd name="f97" fmla="val 53"/>
                <a:gd name="f98" fmla="val 135"/>
                <a:gd name="f99" fmla="val 57"/>
                <a:gd name="f100" fmla="val 134"/>
                <a:gd name="f101" fmla="val 139"/>
                <a:gd name="f102" fmla="val 136"/>
                <a:gd name="f103" fmla="val 71"/>
                <a:gd name="f104" fmla="val 142"/>
                <a:gd name="f105" fmla="val 138"/>
                <a:gd name="f106" fmla="val 73"/>
                <a:gd name="f107" fmla="val 141"/>
                <a:gd name="f108" fmla="val 143"/>
                <a:gd name="f109" fmla="val 140"/>
                <a:gd name="f110" fmla="val 144"/>
                <a:gd name="f111" fmla="val 89"/>
                <a:gd name="f112" fmla="val 92"/>
                <a:gd name="f113" fmla="val 95"/>
                <a:gd name="f114" fmla="val 97"/>
                <a:gd name="f115" fmla="val 98"/>
                <a:gd name="f116" fmla="val 99"/>
                <a:gd name="f117" fmla="val 100"/>
                <a:gd name="f118" fmla="val 102"/>
                <a:gd name="f119" fmla="val 104"/>
                <a:gd name="f120" fmla="val 109"/>
                <a:gd name="f121" fmla="val 111"/>
                <a:gd name="f122" fmla="val 133"/>
                <a:gd name="f123" fmla="val 120"/>
                <a:gd name="f124" fmla="val 137"/>
                <a:gd name="f125" fmla="val 123"/>
                <a:gd name="f126" fmla="val 125"/>
                <a:gd name="f127" fmla="val 129"/>
                <a:gd name="f128" fmla="val 146"/>
                <a:gd name="f129" fmla="val 152"/>
                <a:gd name="f130" fmla="val 156"/>
                <a:gd name="f131" fmla="val 154"/>
                <a:gd name="f132" fmla="val 158"/>
                <a:gd name="f133" fmla="val 161"/>
                <a:gd name="f134" fmla="val 163"/>
                <a:gd name="f135" fmla="val 166"/>
                <a:gd name="f136" fmla="val 167"/>
                <a:gd name="f137" fmla="val 168"/>
                <a:gd name="f138" fmla="val 170"/>
                <a:gd name="f139" fmla="val 171"/>
                <a:gd name="f140" fmla="val 169"/>
                <a:gd name="f141" fmla="val 173"/>
                <a:gd name="f142" fmla="val 172"/>
                <a:gd name="f143" fmla="val 176"/>
                <a:gd name="f144" fmla="val 174"/>
                <a:gd name="f145" fmla="val 175"/>
                <a:gd name="f146" fmla="val 181"/>
                <a:gd name="f147" fmla="val 182"/>
                <a:gd name="f148" fmla="val 183"/>
                <a:gd name="f149" fmla="val 187"/>
                <a:gd name="f150" fmla="val 147"/>
                <a:gd name="f151" fmla="val 185"/>
                <a:gd name="f152" fmla="val 148"/>
                <a:gd name="f153" fmla="val 186"/>
                <a:gd name="f154" fmla="val 188"/>
                <a:gd name="f155" fmla="val 151"/>
                <a:gd name="f156" fmla="val 150"/>
                <a:gd name="f157" fmla="val 179"/>
                <a:gd name="f158" fmla="val 149"/>
                <a:gd name="f159" fmla="val 178"/>
                <a:gd name="f160" fmla="val 153"/>
                <a:gd name="f161" fmla="val 155"/>
                <a:gd name="f162" fmla="val 157"/>
                <a:gd name="f163" fmla="val 160"/>
                <a:gd name="f164" fmla="val 162"/>
                <a:gd name="f165" fmla="val 164"/>
                <a:gd name="f166" fmla="val 165"/>
                <a:gd name="f167" fmla="val 177"/>
                <a:gd name="f168" fmla="val 184"/>
                <a:gd name="f169" fmla="val 189"/>
                <a:gd name="f170" fmla="val 190"/>
                <a:gd name="f171" fmla="val 192"/>
                <a:gd name="f172" fmla="val 191"/>
                <a:gd name="f173" fmla="val 194"/>
                <a:gd name="f174" fmla="val 195"/>
                <a:gd name="f175" fmla="val 196"/>
                <a:gd name="f176" fmla="val 198"/>
                <a:gd name="f177" fmla="val 199"/>
                <a:gd name="f178" fmla="val 201"/>
                <a:gd name="f179" fmla="val 206"/>
                <a:gd name="f180" fmla="val 204"/>
                <a:gd name="f181" fmla="val 207"/>
                <a:gd name="f182" fmla="val 209"/>
                <a:gd name="f183" fmla="val 208"/>
                <a:gd name="f184" fmla="val 211"/>
                <a:gd name="f185" fmla="val 212"/>
                <a:gd name="f186" fmla="val 213"/>
                <a:gd name="f187" fmla="val 215"/>
                <a:gd name="f188" fmla="val 217"/>
                <a:gd name="f189" fmla="val 219"/>
                <a:gd name="f190" fmla="val 218"/>
                <a:gd name="f191" fmla="val 220"/>
                <a:gd name="f192" fmla="val 223"/>
                <a:gd name="f193" fmla="val 221"/>
                <a:gd name="f194" fmla="val 222"/>
                <a:gd name="f195" fmla="val 224"/>
                <a:gd name="f196" fmla="val 225"/>
                <a:gd name="f197" fmla="val 228"/>
                <a:gd name="f198" fmla="val 231"/>
                <a:gd name="f199" fmla="val 227"/>
                <a:gd name="f200" fmla="val 229"/>
                <a:gd name="f201" fmla="val 226"/>
                <a:gd name="f202" fmla="val 230"/>
                <a:gd name="f203" fmla="val 232"/>
                <a:gd name="f204" fmla="val 233"/>
                <a:gd name="f205" fmla="val 236"/>
                <a:gd name="f206" fmla="val 235"/>
                <a:gd name="f207" fmla="val 234"/>
                <a:gd name="f208" fmla="val 121"/>
                <a:gd name="f209" fmla="val 113"/>
                <a:gd name="f210" fmla="val 110"/>
                <a:gd name="f211" fmla="val 216"/>
                <a:gd name="f212" fmla="val 101"/>
                <a:gd name="f213" fmla="val 214"/>
                <a:gd name="f214" fmla="val 205"/>
                <a:gd name="f215" fmla="val 197"/>
                <a:gd name="f216" fmla="val 80"/>
                <a:gd name="f217" fmla="val 78"/>
                <a:gd name="f218" fmla="val 70"/>
                <a:gd name="f219" fmla="val 200"/>
                <a:gd name="f220" fmla="val 203"/>
                <a:gd name="f221" fmla="val 202"/>
                <a:gd name="f222" fmla="val 210"/>
                <a:gd name="f223" fmla="val 76"/>
                <a:gd name="f224" fmla="val 59"/>
                <a:gd name="f225" fmla="val 54"/>
                <a:gd name="f226" fmla="val 237"/>
                <a:gd name="f227" fmla="val 238"/>
                <a:gd name="f228" fmla="val 3"/>
                <a:gd name="f229" fmla="val 159"/>
                <a:gd name="f230" fmla="val 37"/>
                <a:gd name="f231" fmla="val 47"/>
                <a:gd name="f232" fmla="val 48"/>
                <a:gd name="f233" fmla="+- 0 0 -90"/>
                <a:gd name="f234" fmla="*/ f3 1 242"/>
                <a:gd name="f235" fmla="*/ f4 1 193"/>
                <a:gd name="f236" fmla="+- f7 0 f5"/>
                <a:gd name="f237" fmla="+- f6 0 f5"/>
                <a:gd name="f238" fmla="*/ f233 f0 1"/>
                <a:gd name="f239" fmla="*/ f237 1 242"/>
                <a:gd name="f240" fmla="*/ f236 1 193"/>
                <a:gd name="f241" fmla="*/ f238 1 f2"/>
                <a:gd name="f242" fmla="*/ 28 1 f239"/>
                <a:gd name="f243" fmla="*/ 32 1 f240"/>
                <a:gd name="f244" fmla="*/ 23 1 f239"/>
                <a:gd name="f245" fmla="*/ 52 1 f240"/>
                <a:gd name="f246" fmla="*/ 12 1 f239"/>
                <a:gd name="f247" fmla="*/ 64 1 f240"/>
                <a:gd name="f248" fmla="*/ 4 1 f239"/>
                <a:gd name="f249" fmla="*/ 77 1 f240"/>
                <a:gd name="f250" fmla="*/ 6 1 f239"/>
                <a:gd name="f251" fmla="*/ 86 1 f240"/>
                <a:gd name="f252" fmla="*/ 32 1 f239"/>
                <a:gd name="f253" fmla="*/ 103 1 f240"/>
                <a:gd name="f254" fmla="*/ 42 1 f239"/>
                <a:gd name="f255" fmla="*/ 126 1 f240"/>
                <a:gd name="f256" fmla="*/ 61 1 f239"/>
                <a:gd name="f257" fmla="*/ 134 1 f240"/>
                <a:gd name="f258" fmla="*/ 86 1 f239"/>
                <a:gd name="f259" fmla="*/ 140 1 f240"/>
                <a:gd name="f260" fmla="*/ 99 1 f239"/>
                <a:gd name="f261" fmla="*/ 141 1 f240"/>
                <a:gd name="f262" fmla="*/ 120 1 f239"/>
                <a:gd name="f263" fmla="*/ 136 1 f240"/>
                <a:gd name="f264" fmla="*/ 132 1 f239"/>
                <a:gd name="f265" fmla="*/ 142 1 f240"/>
                <a:gd name="f266" fmla="*/ 130 1 f239"/>
                <a:gd name="f267" fmla="*/ 163 1 f240"/>
                <a:gd name="f268" fmla="*/ 135 1 f239"/>
                <a:gd name="f269" fmla="*/ 170 1 f240"/>
                <a:gd name="f270" fmla="*/ 136 1 f239"/>
                <a:gd name="f271" fmla="*/ 181 1 f240"/>
                <a:gd name="f272" fmla="*/ 148 1 f239"/>
                <a:gd name="f273" fmla="*/ 180 1 f240"/>
                <a:gd name="f274" fmla="*/ 156 1 f239"/>
                <a:gd name="f275" fmla="*/ 176 1 f240"/>
                <a:gd name="f276" fmla="*/ 168 1 f239"/>
                <a:gd name="f277" fmla="*/ 173 1 f240"/>
                <a:gd name="f278" fmla="*/ 176 1 f239"/>
                <a:gd name="f279" fmla="*/ 182 1 f240"/>
                <a:gd name="f280" fmla="*/ 187 1 f239"/>
                <a:gd name="f281" fmla="*/ 183 1 f240"/>
                <a:gd name="f282" fmla="*/ 192 1 f239"/>
                <a:gd name="f283" fmla="*/ 191 1 f240"/>
                <a:gd name="f284" fmla="*/ 207 1 f239"/>
                <a:gd name="f285" fmla="*/ 174 1 f240"/>
                <a:gd name="f286" fmla="*/ 220 1 f239"/>
                <a:gd name="f287" fmla="*/ 171 1 f240"/>
                <a:gd name="f288" fmla="*/ 228 1 f239"/>
                <a:gd name="f289" fmla="*/ 161 1 f240"/>
                <a:gd name="f290" fmla="*/ 232 1 f239"/>
                <a:gd name="f291" fmla="*/ 149 1 f240"/>
                <a:gd name="f292" fmla="*/ 231 1 f239"/>
                <a:gd name="f293" fmla="*/ 135 1 f240"/>
                <a:gd name="f294" fmla="*/ 226 1 f239"/>
                <a:gd name="f295" fmla="*/ 129 1 f240"/>
                <a:gd name="f296" fmla="*/ 219 1 f239"/>
                <a:gd name="f297" fmla="*/ 121 1 f240"/>
                <a:gd name="f298" fmla="*/ 225 1 f239"/>
                <a:gd name="f299" fmla="*/ 118 1 f240"/>
                <a:gd name="f300" fmla="*/ 208 1 f239"/>
                <a:gd name="f301" fmla="*/ 214 1 f239"/>
                <a:gd name="f302" fmla="*/ 93 1 f240"/>
                <a:gd name="f303" fmla="*/ 212 1 f239"/>
                <a:gd name="f304" fmla="*/ 89 1 f240"/>
                <a:gd name="f305" fmla="*/ 193 1 f239"/>
                <a:gd name="f306" fmla="*/ 85 1 f240"/>
                <a:gd name="f307" fmla="*/ 202 1 f239"/>
                <a:gd name="f308" fmla="*/ 66 1 f240"/>
                <a:gd name="f309" fmla="*/ 206 1 f239"/>
                <a:gd name="f310" fmla="*/ 80 1 f240"/>
                <a:gd name="f311" fmla="*/ 218 1 f239"/>
                <a:gd name="f312" fmla="*/ 71 1 f240"/>
                <a:gd name="f313" fmla="*/ 233 1 f239"/>
                <a:gd name="f314" fmla="*/ 57 1 f240"/>
                <a:gd name="f315" fmla="*/ 43 1 f240"/>
                <a:gd name="f316" fmla="*/ 216 1 f239"/>
                <a:gd name="f317" fmla="*/ 23 1 f240"/>
                <a:gd name="f318" fmla="*/ 162 1 f239"/>
                <a:gd name="f319" fmla="*/ 5 1 f240"/>
                <a:gd name="f320" fmla="*/ 144 1 f239"/>
                <a:gd name="f321" fmla="*/ 24 1 f240"/>
                <a:gd name="f322" fmla="*/ 171 1 f239"/>
                <a:gd name="f323" fmla="*/ 33 1 f240"/>
                <a:gd name="f324" fmla="*/ 152 1 f239"/>
                <a:gd name="f325" fmla="*/ 125 1 f239"/>
                <a:gd name="f326" fmla="*/ 59 1 f240"/>
                <a:gd name="f327" fmla="*/ 91 1 f239"/>
                <a:gd name="f328" fmla="*/ 55 1 f240"/>
                <a:gd name="f329" fmla="*/ 76 1 f239"/>
                <a:gd name="f330" fmla="*/ 56 1 f239"/>
                <a:gd name="f331" fmla="*/ 29 1 f240"/>
                <a:gd name="f332" fmla="*/ 41 1 f239"/>
                <a:gd name="f333" fmla="*/ 0 1 f239"/>
                <a:gd name="f334" fmla="*/ f6 1 f239"/>
                <a:gd name="f335" fmla="*/ 0 1 f240"/>
                <a:gd name="f336" fmla="*/ f7 1 f240"/>
                <a:gd name="f337" fmla="+- f241 0 f1"/>
                <a:gd name="f338" fmla="*/ f333 f234 1"/>
                <a:gd name="f339" fmla="*/ f334 f234 1"/>
                <a:gd name="f340" fmla="*/ f336 f235 1"/>
                <a:gd name="f341" fmla="*/ f335 f235 1"/>
                <a:gd name="f342" fmla="*/ f242 f234 1"/>
                <a:gd name="f343" fmla="*/ f243 f235 1"/>
                <a:gd name="f344" fmla="*/ f244 f234 1"/>
                <a:gd name="f345" fmla="*/ f245 f235 1"/>
                <a:gd name="f346" fmla="*/ f246 f234 1"/>
                <a:gd name="f347" fmla="*/ f247 f235 1"/>
                <a:gd name="f348" fmla="*/ f248 f234 1"/>
                <a:gd name="f349" fmla="*/ f249 f235 1"/>
                <a:gd name="f350" fmla="*/ f250 f234 1"/>
                <a:gd name="f351" fmla="*/ f251 f235 1"/>
                <a:gd name="f352" fmla="*/ f252 f234 1"/>
                <a:gd name="f353" fmla="*/ f253 f235 1"/>
                <a:gd name="f354" fmla="*/ f254 f234 1"/>
                <a:gd name="f355" fmla="*/ f255 f235 1"/>
                <a:gd name="f356" fmla="*/ f256 f234 1"/>
                <a:gd name="f357" fmla="*/ f257 f235 1"/>
                <a:gd name="f358" fmla="*/ f258 f234 1"/>
                <a:gd name="f359" fmla="*/ f259 f235 1"/>
                <a:gd name="f360" fmla="*/ f260 f234 1"/>
                <a:gd name="f361" fmla="*/ f261 f235 1"/>
                <a:gd name="f362" fmla="*/ f262 f234 1"/>
                <a:gd name="f363" fmla="*/ f263 f235 1"/>
                <a:gd name="f364" fmla="*/ f264 f234 1"/>
                <a:gd name="f365" fmla="*/ f265 f235 1"/>
                <a:gd name="f366" fmla="*/ f266 f234 1"/>
                <a:gd name="f367" fmla="*/ f267 f235 1"/>
                <a:gd name="f368" fmla="*/ f268 f234 1"/>
                <a:gd name="f369" fmla="*/ f269 f235 1"/>
                <a:gd name="f370" fmla="*/ f270 f234 1"/>
                <a:gd name="f371" fmla="*/ f271 f235 1"/>
                <a:gd name="f372" fmla="*/ f272 f234 1"/>
                <a:gd name="f373" fmla="*/ f273 f235 1"/>
                <a:gd name="f374" fmla="*/ f274 f234 1"/>
                <a:gd name="f375" fmla="*/ f275 f235 1"/>
                <a:gd name="f376" fmla="*/ f276 f234 1"/>
                <a:gd name="f377" fmla="*/ f277 f235 1"/>
                <a:gd name="f378" fmla="*/ f278 f234 1"/>
                <a:gd name="f379" fmla="*/ f279 f235 1"/>
                <a:gd name="f380" fmla="*/ f280 f234 1"/>
                <a:gd name="f381" fmla="*/ f281 f235 1"/>
                <a:gd name="f382" fmla="*/ f282 f234 1"/>
                <a:gd name="f383" fmla="*/ f283 f235 1"/>
                <a:gd name="f384" fmla="*/ f284 f234 1"/>
                <a:gd name="f385" fmla="*/ f285 f235 1"/>
                <a:gd name="f386" fmla="*/ f286 f234 1"/>
                <a:gd name="f387" fmla="*/ f287 f235 1"/>
                <a:gd name="f388" fmla="*/ f288 f234 1"/>
                <a:gd name="f389" fmla="*/ f289 f235 1"/>
                <a:gd name="f390" fmla="*/ f290 f234 1"/>
                <a:gd name="f391" fmla="*/ f291 f235 1"/>
                <a:gd name="f392" fmla="*/ f292 f234 1"/>
                <a:gd name="f393" fmla="*/ f293 f235 1"/>
                <a:gd name="f394" fmla="*/ f294 f234 1"/>
                <a:gd name="f395" fmla="*/ f295 f235 1"/>
                <a:gd name="f396" fmla="*/ f296 f234 1"/>
                <a:gd name="f397" fmla="*/ f297 f235 1"/>
                <a:gd name="f398" fmla="*/ f298 f234 1"/>
                <a:gd name="f399" fmla="*/ f299 f235 1"/>
                <a:gd name="f400" fmla="*/ f300 f234 1"/>
                <a:gd name="f401" fmla="*/ f301 f234 1"/>
                <a:gd name="f402" fmla="*/ f302 f235 1"/>
                <a:gd name="f403" fmla="*/ f303 f234 1"/>
                <a:gd name="f404" fmla="*/ f304 f235 1"/>
                <a:gd name="f405" fmla="*/ f305 f234 1"/>
                <a:gd name="f406" fmla="*/ f306 f235 1"/>
                <a:gd name="f407" fmla="*/ f307 f234 1"/>
                <a:gd name="f408" fmla="*/ f308 f235 1"/>
                <a:gd name="f409" fmla="*/ f309 f234 1"/>
                <a:gd name="f410" fmla="*/ f310 f235 1"/>
                <a:gd name="f411" fmla="*/ f311 f234 1"/>
                <a:gd name="f412" fmla="*/ f312 f235 1"/>
                <a:gd name="f413" fmla="*/ f313 f234 1"/>
                <a:gd name="f414" fmla="*/ f314 f235 1"/>
                <a:gd name="f415" fmla="*/ f315 f235 1"/>
                <a:gd name="f416" fmla="*/ f316 f234 1"/>
                <a:gd name="f417" fmla="*/ f317 f235 1"/>
                <a:gd name="f418" fmla="*/ f318 f234 1"/>
                <a:gd name="f419" fmla="*/ f319 f235 1"/>
                <a:gd name="f420" fmla="*/ f320 f234 1"/>
                <a:gd name="f421" fmla="*/ f321 f235 1"/>
                <a:gd name="f422" fmla="*/ f322 f234 1"/>
                <a:gd name="f423" fmla="*/ f323 f235 1"/>
                <a:gd name="f424" fmla="*/ f324 f234 1"/>
                <a:gd name="f425" fmla="*/ f325 f234 1"/>
                <a:gd name="f426" fmla="*/ f326 f235 1"/>
                <a:gd name="f427" fmla="*/ f327 f234 1"/>
                <a:gd name="f428" fmla="*/ f328 f235 1"/>
                <a:gd name="f429" fmla="*/ f329 f234 1"/>
                <a:gd name="f430" fmla="*/ f330 f234 1"/>
                <a:gd name="f431" fmla="*/ f331 f235 1"/>
                <a:gd name="f432" fmla="*/ f332 f234 1"/>
              </a:gdLst>
              <a:ahLst/>
              <a:cxnLst>
                <a:cxn ang="3cd4">
                  <a:pos x="hc" y="t"/>
                </a:cxn>
                <a:cxn ang="0">
                  <a:pos x="r" y="vc"/>
                </a:cxn>
                <a:cxn ang="cd4">
                  <a:pos x="hc" y="b"/>
                </a:cxn>
                <a:cxn ang="cd2">
                  <a:pos x="l" y="vc"/>
                </a:cxn>
                <a:cxn ang="f337">
                  <a:pos x="f342" y="f343"/>
                </a:cxn>
                <a:cxn ang="f337">
                  <a:pos x="f344" y="f345"/>
                </a:cxn>
                <a:cxn ang="f337">
                  <a:pos x="f346" y="f347"/>
                </a:cxn>
                <a:cxn ang="f337">
                  <a:pos x="f348" y="f349"/>
                </a:cxn>
                <a:cxn ang="f337">
                  <a:pos x="f350" y="f351"/>
                </a:cxn>
                <a:cxn ang="f337">
                  <a:pos x="f352" y="f353"/>
                </a:cxn>
                <a:cxn ang="f337">
                  <a:pos x="f354" y="f355"/>
                </a:cxn>
                <a:cxn ang="f337">
                  <a:pos x="f356" y="f357"/>
                </a:cxn>
                <a:cxn ang="f337">
                  <a:pos x="f358" y="f359"/>
                </a:cxn>
                <a:cxn ang="f337">
                  <a:pos x="f360" y="f361"/>
                </a:cxn>
                <a:cxn ang="f337">
                  <a:pos x="f362" y="f363"/>
                </a:cxn>
                <a:cxn ang="f337">
                  <a:pos x="f364" y="f365"/>
                </a:cxn>
                <a:cxn ang="f337">
                  <a:pos x="f366" y="f367"/>
                </a:cxn>
                <a:cxn ang="f337">
                  <a:pos x="f368" y="f369"/>
                </a:cxn>
                <a:cxn ang="f337">
                  <a:pos x="f370" y="f371"/>
                </a:cxn>
                <a:cxn ang="f337">
                  <a:pos x="f372" y="f373"/>
                </a:cxn>
                <a:cxn ang="f337">
                  <a:pos x="f374" y="f375"/>
                </a:cxn>
                <a:cxn ang="f337">
                  <a:pos x="f376" y="f377"/>
                </a:cxn>
                <a:cxn ang="f337">
                  <a:pos x="f378" y="f379"/>
                </a:cxn>
                <a:cxn ang="f337">
                  <a:pos x="f380" y="f381"/>
                </a:cxn>
                <a:cxn ang="f337">
                  <a:pos x="f382" y="f383"/>
                </a:cxn>
                <a:cxn ang="f337">
                  <a:pos x="f382" y="f379"/>
                </a:cxn>
                <a:cxn ang="f337">
                  <a:pos x="f384" y="f385"/>
                </a:cxn>
                <a:cxn ang="f337">
                  <a:pos x="f386" y="f387"/>
                </a:cxn>
                <a:cxn ang="f337">
                  <a:pos x="f388" y="f389"/>
                </a:cxn>
                <a:cxn ang="f337">
                  <a:pos x="f390" y="f391"/>
                </a:cxn>
                <a:cxn ang="f337">
                  <a:pos x="f392" y="f393"/>
                </a:cxn>
                <a:cxn ang="f337">
                  <a:pos x="f394" y="f395"/>
                </a:cxn>
                <a:cxn ang="f337">
                  <a:pos x="f396" y="f397"/>
                </a:cxn>
                <a:cxn ang="f337">
                  <a:pos x="f398" y="f399"/>
                </a:cxn>
                <a:cxn ang="f337">
                  <a:pos x="f400" y="f353"/>
                </a:cxn>
                <a:cxn ang="f337">
                  <a:pos x="f401" y="f402"/>
                </a:cxn>
                <a:cxn ang="f337">
                  <a:pos x="f403" y="f404"/>
                </a:cxn>
                <a:cxn ang="f337">
                  <a:pos x="f405" y="f406"/>
                </a:cxn>
                <a:cxn ang="f337">
                  <a:pos x="f407" y="f408"/>
                </a:cxn>
                <a:cxn ang="f337">
                  <a:pos x="f409" y="f410"/>
                </a:cxn>
                <a:cxn ang="f337">
                  <a:pos x="f411" y="f412"/>
                </a:cxn>
                <a:cxn ang="f337">
                  <a:pos x="f413" y="f414"/>
                </a:cxn>
                <a:cxn ang="f337">
                  <a:pos x="f392" y="f415"/>
                </a:cxn>
                <a:cxn ang="f337">
                  <a:pos x="f416" y="f417"/>
                </a:cxn>
                <a:cxn ang="f337">
                  <a:pos x="f418" y="f419"/>
                </a:cxn>
                <a:cxn ang="f337">
                  <a:pos x="f420" y="f421"/>
                </a:cxn>
                <a:cxn ang="f337">
                  <a:pos x="f422" y="f423"/>
                </a:cxn>
                <a:cxn ang="f337">
                  <a:pos x="f424" y="f415"/>
                </a:cxn>
                <a:cxn ang="f337">
                  <a:pos x="f425" y="f426"/>
                </a:cxn>
                <a:cxn ang="f337">
                  <a:pos x="f427" y="f428"/>
                </a:cxn>
                <a:cxn ang="f337">
                  <a:pos x="f429" y="f415"/>
                </a:cxn>
                <a:cxn ang="f337">
                  <a:pos x="f430" y="f431"/>
                </a:cxn>
                <a:cxn ang="f337">
                  <a:pos x="f432" y="f417"/>
                </a:cxn>
              </a:cxnLst>
              <a:rect l="f338" t="f341" r="f339" b="f340"/>
              <a:pathLst>
                <a:path w="242" h="193">
                  <a:moveTo>
                    <a:pt x="f8" y="f9"/>
                  </a:moveTo>
                  <a:cubicBezTo>
                    <a:pt x="f8" y="f9"/>
                    <a:pt x="f10" y="f9"/>
                    <a:pt x="f10" y="f9"/>
                  </a:cubicBezTo>
                  <a:cubicBezTo>
                    <a:pt x="f10" y="f11"/>
                    <a:pt x="f12" y="f13"/>
                    <a:pt x="f14" y="f15"/>
                  </a:cubicBezTo>
                  <a:cubicBezTo>
                    <a:pt x="f16" y="f17"/>
                    <a:pt x="f17" y="f18"/>
                    <a:pt x="f19" y="f12"/>
                  </a:cubicBezTo>
                  <a:cubicBezTo>
                    <a:pt x="f20" y="f21"/>
                    <a:pt x="f11" y="f18"/>
                    <a:pt x="f11" y="f10"/>
                  </a:cubicBezTo>
                  <a:cubicBezTo>
                    <a:pt x="f22" y="f23"/>
                    <a:pt x="f24" y="f8"/>
                    <a:pt x="f25" y="f26"/>
                  </a:cubicBezTo>
                  <a:cubicBezTo>
                    <a:pt x="f27" y="f23"/>
                    <a:pt x="f27" y="f28"/>
                    <a:pt x="f29" y="f28"/>
                  </a:cubicBezTo>
                  <a:cubicBezTo>
                    <a:pt x="f25" y="f30"/>
                    <a:pt x="f20" y="f31"/>
                    <a:pt x="f9" y="f32"/>
                  </a:cubicBezTo>
                  <a:cubicBezTo>
                    <a:pt x="f33" y="f34"/>
                    <a:pt x="f35" y="f36"/>
                    <a:pt x="f9" y="f37"/>
                  </a:cubicBezTo>
                  <a:cubicBezTo>
                    <a:pt x="f9" y="f38"/>
                    <a:pt x="f13" y="f37"/>
                    <a:pt x="f25" y="f38"/>
                  </a:cubicBezTo>
                  <a:cubicBezTo>
                    <a:pt x="f25" y="f39"/>
                    <a:pt x="f29" y="f40"/>
                    <a:pt x="f41" y="f42"/>
                  </a:cubicBezTo>
                  <a:cubicBezTo>
                    <a:pt x="f43" y="f44"/>
                    <a:pt x="f41" y="f42"/>
                    <a:pt x="f45" y="f46"/>
                  </a:cubicBezTo>
                  <a:cubicBezTo>
                    <a:pt x="f47" y="f44"/>
                    <a:pt x="f48" y="f49"/>
                    <a:pt x="f50" y="f51"/>
                  </a:cubicBezTo>
                  <a:cubicBezTo>
                    <a:pt x="f52" y="f46"/>
                    <a:pt x="f53" y="f54"/>
                    <a:pt x="f52" y="f51"/>
                  </a:cubicBezTo>
                  <a:cubicBezTo>
                    <a:pt x="f55" y="f56"/>
                    <a:pt x="f5" y="f49"/>
                    <a:pt x="f5" y="f57"/>
                  </a:cubicBezTo>
                  <a:cubicBezTo>
                    <a:pt x="f58" y="f59"/>
                    <a:pt x="f60" y="f61"/>
                    <a:pt x="f52" y="f62"/>
                  </a:cubicBezTo>
                  <a:cubicBezTo>
                    <a:pt x="f52" y="f59"/>
                    <a:pt x="f53" y="f59"/>
                    <a:pt x="f50" y="f63"/>
                  </a:cubicBezTo>
                  <a:cubicBezTo>
                    <a:pt x="f47" y="f64"/>
                    <a:pt x="f50" y="f65"/>
                    <a:pt x="f50" y="f66"/>
                  </a:cubicBezTo>
                  <a:cubicBezTo>
                    <a:pt x="f53" y="f67"/>
                    <a:pt x="f52" y="f66"/>
                    <a:pt x="f60" y="f68"/>
                  </a:cubicBezTo>
                  <a:cubicBezTo>
                    <a:pt x="f53" y="f68"/>
                    <a:pt x="f53" y="f68"/>
                    <a:pt x="f53" y="f68"/>
                  </a:cubicBezTo>
                  <a:cubicBezTo>
                    <a:pt x="f50" y="f69"/>
                    <a:pt x="f53" y="f66"/>
                    <a:pt x="f45" y="f70"/>
                  </a:cubicBezTo>
                  <a:cubicBezTo>
                    <a:pt x="f71" y="f72"/>
                    <a:pt x="f71" y="f72"/>
                    <a:pt x="f41" y="f73"/>
                  </a:cubicBezTo>
                  <a:cubicBezTo>
                    <a:pt x="f43" y="f74"/>
                    <a:pt x="f13" y="f75"/>
                    <a:pt x="f33" y="f76"/>
                  </a:cubicBezTo>
                  <a:cubicBezTo>
                    <a:pt x="f20" y="f74"/>
                    <a:pt x="f11" y="f72"/>
                    <a:pt x="f12" y="f77"/>
                  </a:cubicBezTo>
                  <a:cubicBezTo>
                    <a:pt x="f21" y="f78"/>
                    <a:pt x="f18" y="f79"/>
                    <a:pt x="f14" y="f80"/>
                  </a:cubicBezTo>
                  <a:cubicBezTo>
                    <a:pt x="f81" y="f82"/>
                    <a:pt x="f17" y="f80"/>
                    <a:pt x="f83" y="f84"/>
                  </a:cubicBezTo>
                  <a:cubicBezTo>
                    <a:pt x="f16" y="f85"/>
                    <a:pt x="f83" y="f82"/>
                    <a:pt x="f16" y="f86"/>
                  </a:cubicBezTo>
                  <a:cubicBezTo>
                    <a:pt x="f81" y="f87"/>
                    <a:pt x="f8" y="f88"/>
                    <a:pt x="f26" y="f87"/>
                  </a:cubicBezTo>
                  <a:cubicBezTo>
                    <a:pt x="f30" y="f89"/>
                    <a:pt x="f90" y="f91"/>
                    <a:pt x="f92" y="f93"/>
                  </a:cubicBezTo>
                  <a:cubicBezTo>
                    <a:pt x="f92" y="f93"/>
                    <a:pt x="f92" y="f94"/>
                    <a:pt x="f95" y="f94"/>
                  </a:cubicBezTo>
                  <a:cubicBezTo>
                    <a:pt x="f32" y="f96"/>
                    <a:pt x="f97" y="f94"/>
                    <a:pt x="f34" y="f96"/>
                  </a:cubicBezTo>
                  <a:cubicBezTo>
                    <a:pt x="f37" y="f98"/>
                    <a:pt x="f99" y="f93"/>
                    <a:pt x="f40" y="f100"/>
                  </a:cubicBezTo>
                  <a:cubicBezTo>
                    <a:pt x="f51" y="f101"/>
                    <a:pt x="f54" y="f102"/>
                    <a:pt x="f49" y="f101"/>
                  </a:cubicBezTo>
                  <a:cubicBezTo>
                    <a:pt x="f103" y="f104"/>
                    <a:pt x="f61" y="f105"/>
                    <a:pt x="f106" y="f107"/>
                  </a:cubicBezTo>
                  <a:cubicBezTo>
                    <a:pt x="f57" y="f108"/>
                    <a:pt x="f62" y="f101"/>
                    <a:pt x="f66" y="f108"/>
                  </a:cubicBezTo>
                  <a:cubicBezTo>
                    <a:pt x="f66" y="f109"/>
                    <a:pt x="f66" y="f109"/>
                    <a:pt x="f68" y="f109"/>
                  </a:cubicBezTo>
                  <a:cubicBezTo>
                    <a:pt x="f69" y="f109"/>
                    <a:pt x="f69" y="f101"/>
                    <a:pt x="f69" y="f110"/>
                  </a:cubicBezTo>
                  <a:cubicBezTo>
                    <a:pt x="f70" y="f101"/>
                    <a:pt x="f111" y="f101"/>
                    <a:pt x="f112" y="f101"/>
                  </a:cubicBezTo>
                  <a:cubicBezTo>
                    <a:pt x="f113" y="f101"/>
                    <a:pt x="f114" y="f109"/>
                    <a:pt x="f114" y="f107"/>
                  </a:cubicBezTo>
                  <a:cubicBezTo>
                    <a:pt x="f115" y="f107"/>
                    <a:pt x="f115" y="f107"/>
                    <a:pt x="f116" y="f107"/>
                  </a:cubicBezTo>
                  <a:cubicBezTo>
                    <a:pt x="f117" y="f107"/>
                    <a:pt x="f118" y="f101"/>
                    <a:pt x="f119" y="f105"/>
                  </a:cubicBezTo>
                  <a:cubicBezTo>
                    <a:pt x="f120" y="f102"/>
                    <a:pt x="f78" y="f102"/>
                    <a:pt x="f120" y="f98"/>
                  </a:cubicBezTo>
                  <a:cubicBezTo>
                    <a:pt x="f121" y="f122"/>
                    <a:pt x="f121" y="f102"/>
                    <a:pt x="f84" y="f100"/>
                  </a:cubicBezTo>
                  <a:cubicBezTo>
                    <a:pt x="f86" y="f96"/>
                    <a:pt x="f84" y="f102"/>
                    <a:pt x="f123" y="f102"/>
                  </a:cubicBezTo>
                  <a:cubicBezTo>
                    <a:pt x="f82" y="f101"/>
                    <a:pt x="f123" y="f124"/>
                    <a:pt x="f86" y="f124"/>
                  </a:cubicBezTo>
                  <a:cubicBezTo>
                    <a:pt x="f125" y="f105"/>
                    <a:pt x="f125" y="f105"/>
                    <a:pt x="f88" y="f124"/>
                  </a:cubicBezTo>
                  <a:cubicBezTo>
                    <a:pt x="f126" y="f124"/>
                    <a:pt x="f87" y="f124"/>
                    <a:pt x="f127" y="f101"/>
                  </a:cubicBezTo>
                  <a:cubicBezTo>
                    <a:pt x="f122" y="f104"/>
                    <a:pt x="f93" y="f110"/>
                    <a:pt x="f96" y="f104"/>
                  </a:cubicBezTo>
                  <a:cubicBezTo>
                    <a:pt x="f100" y="f107"/>
                    <a:pt x="f122" y="f128"/>
                    <a:pt x="f102" y="f129"/>
                  </a:cubicBezTo>
                  <a:cubicBezTo>
                    <a:pt x="f105" y="f130"/>
                    <a:pt x="f98" y="f131"/>
                    <a:pt x="f100" y="f131"/>
                  </a:cubicBezTo>
                  <a:cubicBezTo>
                    <a:pt x="f122" y="f132"/>
                    <a:pt x="f94" y="f132"/>
                    <a:pt x="f96" y="f133"/>
                  </a:cubicBezTo>
                  <a:cubicBezTo>
                    <a:pt x="f122" y="f134"/>
                    <a:pt x="f94" y="f133"/>
                    <a:pt x="f93" y="f134"/>
                  </a:cubicBezTo>
                  <a:cubicBezTo>
                    <a:pt x="f93" y="f135"/>
                    <a:pt x="f122" y="f135"/>
                    <a:pt x="f122" y="f136"/>
                  </a:cubicBezTo>
                  <a:cubicBezTo>
                    <a:pt x="f122" y="f137"/>
                    <a:pt x="f127" y="f137"/>
                    <a:pt x="f93" y="f138"/>
                  </a:cubicBezTo>
                  <a:cubicBezTo>
                    <a:pt x="f93" y="f139"/>
                    <a:pt x="f93" y="f138"/>
                    <a:pt x="f122" y="f138"/>
                  </a:cubicBezTo>
                  <a:cubicBezTo>
                    <a:pt x="f98" y="f140"/>
                    <a:pt x="f124" y="f137"/>
                    <a:pt x="f98" y="f138"/>
                  </a:cubicBezTo>
                  <a:cubicBezTo>
                    <a:pt x="f122" y="f141"/>
                    <a:pt x="f102" y="f142"/>
                    <a:pt x="f102" y="f141"/>
                  </a:cubicBezTo>
                  <a:cubicBezTo>
                    <a:pt x="f98" y="f143"/>
                    <a:pt x="f105" y="f144"/>
                    <a:pt x="f105" y="f145"/>
                  </a:cubicBezTo>
                  <a:cubicBezTo>
                    <a:pt x="f105" y="f143"/>
                    <a:pt x="f109" y="f145"/>
                    <a:pt x="f109" y="f143"/>
                  </a:cubicBezTo>
                  <a:cubicBezTo>
                    <a:pt x="f101" y="f143"/>
                    <a:pt x="f124" y="f2"/>
                    <a:pt x="f102" y="f146"/>
                  </a:cubicBezTo>
                  <a:cubicBezTo>
                    <a:pt x="f98" y="f147"/>
                    <a:pt x="f102" y="f148"/>
                    <a:pt x="f104" y="f147"/>
                  </a:cubicBezTo>
                  <a:cubicBezTo>
                    <a:pt x="f108" y="f149"/>
                    <a:pt x="f150" y="f151"/>
                    <a:pt x="f152" y="f153"/>
                  </a:cubicBezTo>
                  <a:cubicBezTo>
                    <a:pt x="f152" y="f154"/>
                    <a:pt x="f155" y="f154"/>
                    <a:pt x="f155" y="f151"/>
                  </a:cubicBezTo>
                  <a:cubicBezTo>
                    <a:pt x="f156" y="f147"/>
                    <a:pt x="f152" y="f147"/>
                    <a:pt x="f152" y="f2"/>
                  </a:cubicBezTo>
                  <a:cubicBezTo>
                    <a:pt x="f152" y="f157"/>
                    <a:pt x="f158" y="f157"/>
                    <a:pt x="f155" y="f159"/>
                  </a:cubicBezTo>
                  <a:cubicBezTo>
                    <a:pt x="f129" y="f159"/>
                    <a:pt x="f129" y="f159"/>
                    <a:pt x="f160" y="f159"/>
                  </a:cubicBezTo>
                  <a:cubicBezTo>
                    <a:pt x="f161" y="f159"/>
                    <a:pt x="f161" y="f2"/>
                    <a:pt x="f130" y="f2"/>
                  </a:cubicBezTo>
                  <a:cubicBezTo>
                    <a:pt x="f162" y="f157"/>
                    <a:pt x="f161" y="f159"/>
                    <a:pt x="f130" y="f143"/>
                  </a:cubicBezTo>
                  <a:cubicBezTo>
                    <a:pt x="f132" y="f145"/>
                    <a:pt x="f162" y="f157"/>
                    <a:pt x="f163" y="f159"/>
                  </a:cubicBezTo>
                  <a:cubicBezTo>
                    <a:pt x="f164" y="f143"/>
                    <a:pt x="f133" y="f157"/>
                    <a:pt x="f134" y="f159"/>
                  </a:cubicBezTo>
                  <a:cubicBezTo>
                    <a:pt x="f165" y="f143"/>
                    <a:pt x="f135" y="f157"/>
                    <a:pt x="f166" y="f143"/>
                  </a:cubicBezTo>
                  <a:cubicBezTo>
                    <a:pt x="f166" y="f145"/>
                    <a:pt x="f136" y="f144"/>
                    <a:pt x="f137" y="f141"/>
                  </a:cubicBezTo>
                  <a:cubicBezTo>
                    <a:pt x="f139" y="f142"/>
                    <a:pt x="f137" y="f143"/>
                    <a:pt x="f141" y="f167"/>
                  </a:cubicBezTo>
                  <a:cubicBezTo>
                    <a:pt x="f167" y="f167"/>
                    <a:pt x="f167" y="f159"/>
                    <a:pt x="f145" y="f157"/>
                  </a:cubicBezTo>
                  <a:cubicBezTo>
                    <a:pt x="f141" y="f2"/>
                    <a:pt x="f144" y="f2"/>
                    <a:pt x="f145" y="f146"/>
                  </a:cubicBezTo>
                  <a:cubicBezTo>
                    <a:pt x="f143" y="f147"/>
                    <a:pt x="f145" y="f148"/>
                    <a:pt x="f143" y="f147"/>
                  </a:cubicBezTo>
                  <a:cubicBezTo>
                    <a:pt x="f167" y="f146"/>
                    <a:pt x="f159" y="f151"/>
                    <a:pt x="f146" y="f168"/>
                  </a:cubicBezTo>
                  <a:cubicBezTo>
                    <a:pt x="f146" y="f168"/>
                    <a:pt x="f147" y="f168"/>
                    <a:pt x="f147" y="f168"/>
                  </a:cubicBezTo>
                  <a:cubicBezTo>
                    <a:pt x="f168" y="f148"/>
                    <a:pt x="f147" y="f147"/>
                    <a:pt x="f148" y="f147"/>
                  </a:cubicBezTo>
                  <a:cubicBezTo>
                    <a:pt x="f168" y="f146"/>
                    <a:pt x="f168" y="f151"/>
                    <a:pt x="f149" y="f148"/>
                  </a:cubicBezTo>
                  <a:cubicBezTo>
                    <a:pt x="f153" y="f168"/>
                    <a:pt x="f154" y="f151"/>
                    <a:pt x="f169" y="f148"/>
                  </a:cubicBezTo>
                  <a:cubicBezTo>
                    <a:pt x="f170" y="f168"/>
                    <a:pt x="f169" y="f168"/>
                    <a:pt x="f154" y="f153"/>
                  </a:cubicBezTo>
                  <a:cubicBezTo>
                    <a:pt x="f154" y="f149"/>
                    <a:pt x="f169" y="f169"/>
                    <a:pt x="f170" y="f170"/>
                  </a:cubicBezTo>
                  <a:cubicBezTo>
                    <a:pt x="f170" y="f170"/>
                    <a:pt x="f170" y="f7"/>
                    <a:pt x="f171" y="f172"/>
                  </a:cubicBezTo>
                  <a:cubicBezTo>
                    <a:pt x="f173" y="f170"/>
                    <a:pt x="f174" y="f169"/>
                    <a:pt x="f173" y="f154"/>
                  </a:cubicBezTo>
                  <a:cubicBezTo>
                    <a:pt x="f173" y="f153"/>
                    <a:pt x="f7" y="f154"/>
                    <a:pt x="f7" y="f149"/>
                  </a:cubicBezTo>
                  <a:cubicBezTo>
                    <a:pt x="f173" y="f153"/>
                    <a:pt x="f171" y="f153"/>
                    <a:pt x="f172" y="f151"/>
                  </a:cubicBezTo>
                  <a:cubicBezTo>
                    <a:pt x="f170" y="f168"/>
                    <a:pt x="f174" y="f168"/>
                    <a:pt x="f171" y="f147"/>
                  </a:cubicBezTo>
                  <a:cubicBezTo>
                    <a:pt x="f173" y="f147"/>
                    <a:pt x="f174" y="f168"/>
                    <a:pt x="f175" y="f147"/>
                  </a:cubicBezTo>
                  <a:cubicBezTo>
                    <a:pt x="f175" y="f146"/>
                    <a:pt x="f176" y="f147"/>
                    <a:pt x="f177" y="f146"/>
                  </a:cubicBezTo>
                  <a:cubicBezTo>
                    <a:pt x="f178" y="f157"/>
                    <a:pt x="f179" y="f2"/>
                    <a:pt x="f180" y="f167"/>
                  </a:cubicBezTo>
                  <a:cubicBezTo>
                    <a:pt x="f179" y="f159"/>
                    <a:pt x="f181" y="f159"/>
                    <a:pt x="f181" y="f144"/>
                  </a:cubicBezTo>
                  <a:cubicBezTo>
                    <a:pt x="f182" y="f159"/>
                    <a:pt x="f183" y="f141"/>
                    <a:pt x="f182" y="f143"/>
                  </a:cubicBezTo>
                  <a:cubicBezTo>
                    <a:pt x="f184" y="f159"/>
                    <a:pt x="f184" y="f142"/>
                    <a:pt x="f185" y="f144"/>
                  </a:cubicBezTo>
                  <a:cubicBezTo>
                    <a:pt x="f186" y="f143"/>
                    <a:pt x="f187" y="f142"/>
                    <a:pt x="f188" y="f141"/>
                  </a:cubicBezTo>
                  <a:cubicBezTo>
                    <a:pt x="f189" y="f141"/>
                    <a:pt x="f190" y="f139"/>
                    <a:pt x="f191" y="f139"/>
                  </a:cubicBezTo>
                  <a:cubicBezTo>
                    <a:pt x="f192" y="f139"/>
                    <a:pt x="f193" y="f138"/>
                    <a:pt x="f194" y="f138"/>
                  </a:cubicBezTo>
                  <a:cubicBezTo>
                    <a:pt x="f195" y="f137"/>
                    <a:pt x="f193" y="f136"/>
                    <a:pt x="f192" y="f136"/>
                  </a:cubicBezTo>
                  <a:cubicBezTo>
                    <a:pt x="f196" y="f136"/>
                    <a:pt x="f195" y="f166"/>
                    <a:pt x="f196" y="f165"/>
                  </a:cubicBezTo>
                  <a:cubicBezTo>
                    <a:pt x="f197" y="f134"/>
                    <a:pt x="f196" y="f133"/>
                    <a:pt x="f197" y="f133"/>
                  </a:cubicBezTo>
                  <a:cubicBezTo>
                    <a:pt x="f198" y="f164"/>
                    <a:pt x="f199" y="f163"/>
                    <a:pt x="f200" y="f162"/>
                  </a:cubicBezTo>
                  <a:cubicBezTo>
                    <a:pt x="f198" y="f161"/>
                    <a:pt x="f200" y="f130"/>
                    <a:pt x="f197" y="f130"/>
                  </a:cubicBezTo>
                  <a:cubicBezTo>
                    <a:pt x="f201" y="f131"/>
                    <a:pt x="f202" y="f130"/>
                    <a:pt x="f202" y="f160"/>
                  </a:cubicBezTo>
                  <a:cubicBezTo>
                    <a:pt x="f202" y="f156"/>
                    <a:pt x="f203" y="f155"/>
                    <a:pt x="f203" y="f158"/>
                  </a:cubicBezTo>
                  <a:cubicBezTo>
                    <a:pt x="f198" y="f107"/>
                    <a:pt x="f204" y="f110"/>
                    <a:pt x="f204" y="f104"/>
                  </a:cubicBezTo>
                  <a:cubicBezTo>
                    <a:pt x="f203" y="f109"/>
                    <a:pt x="f205" y="f109"/>
                    <a:pt x="f204" y="f105"/>
                  </a:cubicBezTo>
                  <a:cubicBezTo>
                    <a:pt x="f198" y="f102"/>
                    <a:pt x="f206" y="f105"/>
                    <a:pt x="f207" y="f102"/>
                  </a:cubicBezTo>
                  <a:cubicBezTo>
                    <a:pt x="f204" y="f122"/>
                    <a:pt x="f204" y="f98"/>
                    <a:pt x="f198" y="f98"/>
                  </a:cubicBezTo>
                  <a:cubicBezTo>
                    <a:pt x="f203" y="f98"/>
                    <a:pt x="f204" y="f98"/>
                    <a:pt x="f204" y="f122"/>
                  </a:cubicBezTo>
                  <a:cubicBezTo>
                    <a:pt x="f200" y="f122"/>
                    <a:pt x="f200" y="f127"/>
                    <a:pt x="f199" y="f93"/>
                  </a:cubicBezTo>
                  <a:cubicBezTo>
                    <a:pt x="f195" y="f96"/>
                    <a:pt x="f196" y="f127"/>
                    <a:pt x="f194" y="f96"/>
                  </a:cubicBezTo>
                  <a:cubicBezTo>
                    <a:pt x="f195" y="f89"/>
                    <a:pt x="f201" y="f94"/>
                    <a:pt x="f201" y="f127"/>
                  </a:cubicBezTo>
                  <a:cubicBezTo>
                    <a:pt x="f196" y="f127"/>
                    <a:pt x="f197" y="f127"/>
                    <a:pt x="f197" y="f91"/>
                  </a:cubicBezTo>
                  <a:cubicBezTo>
                    <a:pt x="f199" y="f87"/>
                    <a:pt x="f200" y="f87"/>
                    <a:pt x="f200" y="f87"/>
                  </a:cubicBezTo>
                  <a:cubicBezTo>
                    <a:pt x="f200" y="f125"/>
                    <a:pt x="f196" y="f86"/>
                    <a:pt x="f196" y="f86"/>
                  </a:cubicBezTo>
                  <a:cubicBezTo>
                    <a:pt x="f192" y="f123"/>
                    <a:pt x="f193" y="f88"/>
                    <a:pt x="f189" y="f208"/>
                  </a:cubicBezTo>
                  <a:cubicBezTo>
                    <a:pt x="f189" y="f208"/>
                    <a:pt x="f193" y="f86"/>
                    <a:pt x="f194" y="f208"/>
                  </a:cubicBezTo>
                  <a:cubicBezTo>
                    <a:pt x="f195" y="f85"/>
                    <a:pt x="f201" y="f125"/>
                    <a:pt x="f197" y="f86"/>
                  </a:cubicBezTo>
                  <a:cubicBezTo>
                    <a:pt x="f197" y="f86"/>
                    <a:pt x="f200" y="f208"/>
                    <a:pt x="f199" y="f123"/>
                  </a:cubicBezTo>
                  <a:cubicBezTo>
                    <a:pt x="f196" y="f85"/>
                    <a:pt x="f201" y="f82"/>
                    <a:pt x="f196" y="f82"/>
                  </a:cubicBezTo>
                  <a:cubicBezTo>
                    <a:pt x="f192" y="f82"/>
                    <a:pt x="f193" y="f84"/>
                    <a:pt x="f191" y="f209"/>
                  </a:cubicBezTo>
                  <a:cubicBezTo>
                    <a:pt x="f191" y="f210"/>
                    <a:pt x="f190" y="f80"/>
                    <a:pt x="f190" y="f210"/>
                  </a:cubicBezTo>
                  <a:cubicBezTo>
                    <a:pt x="f188" y="f78"/>
                    <a:pt x="f188" y="f120"/>
                    <a:pt x="f211" y="f78"/>
                  </a:cubicBezTo>
                  <a:cubicBezTo>
                    <a:pt x="f186" y="f77"/>
                    <a:pt x="f182" y="f119"/>
                    <a:pt x="f183" y="f77"/>
                  </a:cubicBezTo>
                  <a:cubicBezTo>
                    <a:pt x="f183" y="f212"/>
                    <a:pt x="f186" y="f117"/>
                    <a:pt x="f182" y="f116"/>
                  </a:cubicBezTo>
                  <a:cubicBezTo>
                    <a:pt x="f183" y="f115"/>
                    <a:pt x="f186" y="f116"/>
                    <a:pt x="f185" y="f74"/>
                  </a:cubicBezTo>
                  <a:cubicBezTo>
                    <a:pt x="f184" y="f113"/>
                    <a:pt x="f185" y="f74"/>
                    <a:pt x="f186" y="f113"/>
                  </a:cubicBezTo>
                  <a:cubicBezTo>
                    <a:pt x="f186" y="f75"/>
                    <a:pt x="f213" y="f74"/>
                    <a:pt x="f213" y="f75"/>
                  </a:cubicBezTo>
                  <a:cubicBezTo>
                    <a:pt x="f187" y="f73"/>
                    <a:pt x="f188" y="f75"/>
                    <a:pt x="f188" y="f112"/>
                  </a:cubicBezTo>
                  <a:cubicBezTo>
                    <a:pt x="f188" y="f73"/>
                    <a:pt x="f188" y="f73"/>
                    <a:pt x="f188" y="f72"/>
                  </a:cubicBezTo>
                  <a:cubicBezTo>
                    <a:pt x="f188" y="f72"/>
                    <a:pt x="f189" y="f111"/>
                    <a:pt x="f211" y="f111"/>
                  </a:cubicBezTo>
                  <a:cubicBezTo>
                    <a:pt x="f186" y="f70"/>
                    <a:pt x="f186" y="f72"/>
                    <a:pt x="f185" y="f111"/>
                  </a:cubicBezTo>
                  <a:cubicBezTo>
                    <a:pt x="f184" y="f69"/>
                    <a:pt x="f181" y="f69"/>
                    <a:pt x="f181" y="f70"/>
                  </a:cubicBezTo>
                  <a:cubicBezTo>
                    <a:pt x="f181" y="f111"/>
                    <a:pt x="f214" y="f72"/>
                    <a:pt x="f214" y="f111"/>
                  </a:cubicBezTo>
                  <a:cubicBezTo>
                    <a:pt x="f180" y="f73"/>
                    <a:pt x="f176" y="f72"/>
                    <a:pt x="f177" y="f70"/>
                  </a:cubicBezTo>
                  <a:cubicBezTo>
                    <a:pt x="f178" y="f68"/>
                    <a:pt x="f215" y="f66"/>
                    <a:pt x="f7" y="f67"/>
                  </a:cubicBezTo>
                  <a:cubicBezTo>
                    <a:pt x="f171" y="f216"/>
                    <a:pt x="f154" y="f64"/>
                    <a:pt x="f154" y="f217"/>
                  </a:cubicBezTo>
                  <a:cubicBezTo>
                    <a:pt x="f169" y="f106"/>
                    <a:pt x="f174" y="f59"/>
                    <a:pt x="f174" y="f57"/>
                  </a:cubicBezTo>
                  <a:cubicBezTo>
                    <a:pt x="f175" y="f218"/>
                    <a:pt x="f219" y="f61"/>
                    <a:pt x="f219" y="f49"/>
                  </a:cubicBezTo>
                  <a:cubicBezTo>
                    <a:pt x="f219" y="f56"/>
                    <a:pt x="f220" y="f218"/>
                    <a:pt x="f221" y="f56"/>
                  </a:cubicBezTo>
                  <a:cubicBezTo>
                    <a:pt x="f180" y="f103"/>
                    <a:pt x="f222" y="f51"/>
                    <a:pt x="f214" y="f106"/>
                  </a:cubicBezTo>
                  <a:cubicBezTo>
                    <a:pt x="f178" y="f59"/>
                    <a:pt x="f181" y="f223"/>
                    <a:pt x="f179" y="f62"/>
                  </a:cubicBezTo>
                  <a:cubicBezTo>
                    <a:pt x="f180" y="f217"/>
                    <a:pt x="f179" y="f217"/>
                    <a:pt x="f214" y="f217"/>
                  </a:cubicBezTo>
                  <a:cubicBezTo>
                    <a:pt x="f220" y="f216"/>
                    <a:pt x="f180" y="f216"/>
                    <a:pt x="f179" y="f216"/>
                  </a:cubicBezTo>
                  <a:cubicBezTo>
                    <a:pt x="f181" y="f59"/>
                    <a:pt x="f214" y="f59"/>
                    <a:pt x="f181" y="f217"/>
                  </a:cubicBezTo>
                  <a:cubicBezTo>
                    <a:pt x="f182" y="f217"/>
                    <a:pt x="f222" y="f106"/>
                    <a:pt x="f213" y="f106"/>
                  </a:cubicBezTo>
                  <a:cubicBezTo>
                    <a:pt x="f211" y="f106"/>
                    <a:pt x="f211" y="f61"/>
                    <a:pt x="f188" y="f103"/>
                  </a:cubicBezTo>
                  <a:cubicBezTo>
                    <a:pt x="f188" y="f103"/>
                    <a:pt x="f188" y="f103"/>
                    <a:pt x="f190" y="f103"/>
                  </a:cubicBezTo>
                  <a:cubicBezTo>
                    <a:pt x="f193" y="f54"/>
                    <a:pt x="f191" y="f51"/>
                    <a:pt x="f193" y="f56"/>
                  </a:cubicBezTo>
                  <a:cubicBezTo>
                    <a:pt x="f192" y="f42"/>
                    <a:pt x="f194" y="f40"/>
                    <a:pt x="f197" y="f39"/>
                  </a:cubicBezTo>
                  <a:cubicBezTo>
                    <a:pt x="f202" y="f39"/>
                    <a:pt x="f203" y="f40"/>
                    <a:pt x="f202" y="f38"/>
                  </a:cubicBezTo>
                  <a:cubicBezTo>
                    <a:pt x="f197" y="f37"/>
                    <a:pt x="f207" y="f224"/>
                    <a:pt x="f204" y="f99"/>
                  </a:cubicBezTo>
                  <a:cubicBezTo>
                    <a:pt x="f198" y="f34"/>
                    <a:pt x="f207" y="f36"/>
                    <a:pt x="f207" y="f225"/>
                  </a:cubicBezTo>
                  <a:cubicBezTo>
                    <a:pt x="f207" y="f97"/>
                    <a:pt x="f226" y="f224"/>
                    <a:pt x="f227" y="f36"/>
                  </a:cubicBezTo>
                  <a:cubicBezTo>
                    <a:pt x="f227" y="f36"/>
                    <a:pt x="f205" y="f225"/>
                    <a:pt x="f205" y="f31"/>
                  </a:cubicBezTo>
                  <a:cubicBezTo>
                    <a:pt x="f206" y="f90"/>
                    <a:pt x="f200" y="f28"/>
                    <a:pt x="f198" y="f23"/>
                  </a:cubicBezTo>
                  <a:cubicBezTo>
                    <a:pt x="f227" y="f81"/>
                    <a:pt x="f207" y="f81"/>
                    <a:pt x="f205" y="f16"/>
                  </a:cubicBezTo>
                  <a:cubicBezTo>
                    <a:pt x="f6" y="f12"/>
                    <a:pt x="f203" y="f12"/>
                    <a:pt x="f206" y="f15"/>
                  </a:cubicBezTo>
                  <a:cubicBezTo>
                    <a:pt x="f227" y="f11"/>
                    <a:pt x="f204" y="f33"/>
                    <a:pt x="f200" y="f9"/>
                  </a:cubicBezTo>
                  <a:cubicBezTo>
                    <a:pt x="f196" y="f35"/>
                    <a:pt x="f192" y="f19"/>
                    <a:pt x="f211" y="f9"/>
                  </a:cubicBezTo>
                  <a:cubicBezTo>
                    <a:pt x="f222" y="f29"/>
                    <a:pt x="f214" y="f33"/>
                    <a:pt x="f175" y="f45"/>
                  </a:cubicBezTo>
                  <a:cubicBezTo>
                    <a:pt x="f154" y="f228"/>
                    <a:pt x="f146" y="f5"/>
                    <a:pt x="f142" y="f5"/>
                  </a:cubicBezTo>
                  <a:cubicBezTo>
                    <a:pt x="f165" y="f5"/>
                    <a:pt x="f137" y="f58"/>
                    <a:pt x="f134" y="f55"/>
                  </a:cubicBezTo>
                  <a:cubicBezTo>
                    <a:pt x="f162" y="f55"/>
                    <a:pt x="f132" y="f60"/>
                    <a:pt x="f164" y="f60"/>
                  </a:cubicBezTo>
                  <a:cubicBezTo>
                    <a:pt x="f136" y="f52"/>
                    <a:pt x="f165" y="f47"/>
                    <a:pt x="f134" y="f48"/>
                  </a:cubicBezTo>
                  <a:cubicBezTo>
                    <a:pt x="f164" y="f43"/>
                    <a:pt x="f165" y="f24"/>
                    <a:pt x="f160" y="f25"/>
                  </a:cubicBezTo>
                  <a:cubicBezTo>
                    <a:pt x="f155" y="f29"/>
                    <a:pt x="f158" y="f29"/>
                    <a:pt x="f152" y="f27"/>
                  </a:cubicBezTo>
                  <a:cubicBezTo>
                    <a:pt x="f109" y="f24"/>
                    <a:pt x="f158" y="f24"/>
                    <a:pt x="f110" y="f20"/>
                  </a:cubicBezTo>
                  <a:cubicBezTo>
                    <a:pt x="f104" y="f35"/>
                    <a:pt x="f107" y="f15"/>
                    <a:pt x="f152" y="f22"/>
                  </a:cubicBezTo>
                  <a:cubicBezTo>
                    <a:pt x="f229" y="f11"/>
                    <a:pt x="f161" y="f21"/>
                    <a:pt x="f163" y="f11"/>
                  </a:cubicBezTo>
                  <a:cubicBezTo>
                    <a:pt x="f165" y="f24"/>
                    <a:pt x="f166" y="f20"/>
                    <a:pt x="f142" y="f19"/>
                  </a:cubicBezTo>
                  <a:cubicBezTo>
                    <a:pt x="f145" y="f21"/>
                    <a:pt x="f144" y="f83"/>
                    <a:pt x="f139" y="f18"/>
                  </a:cubicBezTo>
                  <a:cubicBezTo>
                    <a:pt x="f137" y="f18"/>
                    <a:pt x="f139" y="f83"/>
                    <a:pt x="f137" y="f83"/>
                  </a:cubicBezTo>
                  <a:cubicBezTo>
                    <a:pt x="f165" y="f83"/>
                    <a:pt x="f135" y="f83"/>
                    <a:pt x="f134" y="f230"/>
                  </a:cubicBezTo>
                  <a:cubicBezTo>
                    <a:pt x="f163" y="f8"/>
                    <a:pt x="f229" y="f230"/>
                    <a:pt x="f132" y="f8"/>
                  </a:cubicBezTo>
                  <a:cubicBezTo>
                    <a:pt x="f130" y="f90"/>
                    <a:pt x="f160" y="f10"/>
                    <a:pt x="f129" y="f23"/>
                  </a:cubicBezTo>
                  <a:cubicBezTo>
                    <a:pt x="f155" y="f28"/>
                    <a:pt x="f129" y="f28"/>
                    <a:pt x="f161" y="f90"/>
                  </a:cubicBezTo>
                  <a:cubicBezTo>
                    <a:pt x="f132" y="f231"/>
                    <a:pt x="f130" y="f97"/>
                    <a:pt x="f160" y="f97"/>
                  </a:cubicBezTo>
                  <a:cubicBezTo>
                    <a:pt x="f155" y="f97"/>
                    <a:pt x="f129" y="f99"/>
                    <a:pt x="f150" y="f36"/>
                  </a:cubicBezTo>
                  <a:cubicBezTo>
                    <a:pt x="f100" y="f34"/>
                    <a:pt x="f124" y="f39"/>
                    <a:pt x="f126" y="f224"/>
                  </a:cubicBezTo>
                  <a:cubicBezTo>
                    <a:pt x="f80" y="f36"/>
                    <a:pt x="f85" y="f225"/>
                    <a:pt x="f209" y="f225"/>
                  </a:cubicBezTo>
                  <a:cubicBezTo>
                    <a:pt x="f210" y="f225"/>
                    <a:pt x="f120" y="f32"/>
                    <a:pt x="f79" y="f225"/>
                  </a:cubicBezTo>
                  <a:cubicBezTo>
                    <a:pt x="f77" y="f34"/>
                    <a:pt x="f117" y="f97"/>
                    <a:pt x="f114" y="f225"/>
                  </a:cubicBezTo>
                  <a:cubicBezTo>
                    <a:pt x="f113" y="f225"/>
                    <a:pt x="f76" y="f32"/>
                    <a:pt x="f73" y="f34"/>
                  </a:cubicBezTo>
                  <a:cubicBezTo>
                    <a:pt x="f111" y="f37"/>
                    <a:pt x="f73" y="f32"/>
                    <a:pt x="f111" y="f95"/>
                  </a:cubicBezTo>
                  <a:cubicBezTo>
                    <a:pt x="f69" y="f92"/>
                    <a:pt x="f70" y="f231"/>
                    <a:pt x="f69" y="f231"/>
                  </a:cubicBezTo>
                  <a:cubicBezTo>
                    <a:pt x="f67" y="f231"/>
                    <a:pt x="f68" y="f30"/>
                    <a:pt x="f67" y="f90"/>
                  </a:cubicBezTo>
                  <a:cubicBezTo>
                    <a:pt x="f66" y="f232"/>
                    <a:pt x="f223" y="f30"/>
                    <a:pt x="f223" y="f23"/>
                  </a:cubicBezTo>
                  <a:cubicBezTo>
                    <a:pt x="f61" y="f8"/>
                    <a:pt x="f218" y="f23"/>
                    <a:pt x="f46" y="f23"/>
                  </a:cubicBezTo>
                  <a:cubicBezTo>
                    <a:pt x="f37" y="f30"/>
                    <a:pt x="f46" y="f23"/>
                    <a:pt x="f39" y="f10"/>
                  </a:cubicBezTo>
                  <a:cubicBezTo>
                    <a:pt x="f38" y="f81"/>
                    <a:pt x="f46" y="f81"/>
                    <a:pt x="f40" y="f16"/>
                  </a:cubicBezTo>
                  <a:cubicBezTo>
                    <a:pt x="f99" y="f83"/>
                    <a:pt x="f224" y="f21"/>
                    <a:pt x="f36" y="f15"/>
                  </a:cubicBezTo>
                  <a:cubicBezTo>
                    <a:pt x="f97" y="f19"/>
                    <a:pt x="f225" y="f19"/>
                    <a:pt x="f225" y="f22"/>
                  </a:cubicBezTo>
                  <a:cubicBezTo>
                    <a:pt x="f31" y="f11"/>
                    <a:pt x="f31" y="f21"/>
                    <a:pt x="f232" y="f22"/>
                  </a:cubicBezTo>
                  <a:cubicBezTo>
                    <a:pt x="f28" y="f20"/>
                    <a:pt x="f30" y="f35"/>
                    <a:pt x="f8" y="f9"/>
                  </a:cubicBezTo>
                  <a:cubicBezTo>
                    <a:pt x="f8" y="f9"/>
                    <a:pt x="f8" y="f9"/>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44" name="Saudi Arabia">
              <a:extLst>
                <a:ext uri="{FF2B5EF4-FFF2-40B4-BE49-F238E27FC236}">
                  <a16:creationId xmlns:a16="http://schemas.microsoft.com/office/drawing/2014/main" id="{BB6CD871-7CE6-9184-68E8-333A131DB60E}"/>
                </a:ext>
              </a:extLst>
            </p:cNvPr>
            <p:cNvSpPr/>
            <p:nvPr/>
          </p:nvSpPr>
          <p:spPr>
            <a:xfrm>
              <a:off x="7648928" y="3505498"/>
              <a:ext cx="537731" cy="515209"/>
            </a:xfrm>
            <a:custGeom>
              <a:avLst/>
              <a:gdLst>
                <a:gd name="f0" fmla="val 10800000"/>
                <a:gd name="f1" fmla="val 5400000"/>
                <a:gd name="f2" fmla="val 180"/>
                <a:gd name="f3" fmla="val w"/>
                <a:gd name="f4" fmla="val h"/>
                <a:gd name="f5" fmla="val 0"/>
                <a:gd name="f6" fmla="val 101"/>
                <a:gd name="f7" fmla="val 105"/>
                <a:gd name="f8" fmla="val 80"/>
                <a:gd name="f9" fmla="val 47"/>
                <a:gd name="f10" fmla="val 79"/>
                <a:gd name="f11" fmla="val 46"/>
                <a:gd name="f12" fmla="val 81"/>
                <a:gd name="f13" fmla="val 45"/>
                <a:gd name="f14" fmla="val 78"/>
                <a:gd name="f15" fmla="val 76"/>
                <a:gd name="f16" fmla="val 44"/>
                <a:gd name="f17" fmla="val 75"/>
                <a:gd name="f18" fmla="val 42"/>
                <a:gd name="f19" fmla="val 74"/>
                <a:gd name="f20" fmla="val 40"/>
                <a:gd name="f21" fmla="val 39"/>
                <a:gd name="f22" fmla="val 72"/>
                <a:gd name="f23" fmla="val 38"/>
                <a:gd name="f24" fmla="val 73"/>
                <a:gd name="f25" fmla="val 36"/>
                <a:gd name="f26" fmla="val 33"/>
                <a:gd name="f27" fmla="val 34"/>
                <a:gd name="f28" fmla="val 71"/>
                <a:gd name="f29" fmla="val 31"/>
                <a:gd name="f30" fmla="val 69"/>
                <a:gd name="f31" fmla="val 68"/>
                <a:gd name="f32" fmla="val 29"/>
                <a:gd name="f33" fmla="val 67"/>
                <a:gd name="f34" fmla="val 28"/>
                <a:gd name="f35" fmla="val 27"/>
                <a:gd name="f36" fmla="val 66"/>
                <a:gd name="f37" fmla="val 64"/>
                <a:gd name="f38" fmla="val 23"/>
                <a:gd name="f39" fmla="val 61"/>
                <a:gd name="f40" fmla="val 18"/>
                <a:gd name="f41" fmla="val 60"/>
                <a:gd name="f42" fmla="val 55"/>
                <a:gd name="f43" fmla="val 20"/>
                <a:gd name="f44" fmla="val 59"/>
                <a:gd name="f45" fmla="val 16"/>
                <a:gd name="f46" fmla="val 53"/>
                <a:gd name="f47" fmla="val 43"/>
                <a:gd name="f48" fmla="val 12"/>
                <a:gd name="f49" fmla="val 6"/>
                <a:gd name="f50" fmla="val 7"/>
                <a:gd name="f51" fmla="val 4"/>
                <a:gd name="f52" fmla="val 25"/>
                <a:gd name="f53" fmla="val 1"/>
                <a:gd name="f54" fmla="val 26"/>
                <a:gd name="f55" fmla="val 17"/>
                <a:gd name="f56" fmla="val 2"/>
                <a:gd name="f57" fmla="val 15"/>
                <a:gd name="f58" fmla="val 8"/>
                <a:gd name="f59" fmla="val 3"/>
                <a:gd name="f60" fmla="val 13"/>
                <a:gd name="f61" fmla="val 10"/>
                <a:gd name="f62" fmla="val 9"/>
                <a:gd name="f63" fmla="val 14"/>
                <a:gd name="f64" fmla="val 5"/>
                <a:gd name="f65" fmla="val 19"/>
                <a:gd name="f66" fmla="val 22"/>
                <a:gd name="f67" fmla="val 24"/>
                <a:gd name="f68" fmla="val 30"/>
                <a:gd name="f69" fmla="val 41"/>
                <a:gd name="f70" fmla="val 11"/>
                <a:gd name="f71" fmla="val 48"/>
                <a:gd name="f72" fmla="val 50"/>
                <a:gd name="f73" fmla="val 49"/>
                <a:gd name="f74" fmla="val 51"/>
                <a:gd name="f75" fmla="val 54"/>
                <a:gd name="f76" fmla="val 21"/>
                <a:gd name="f77" fmla="val 57"/>
                <a:gd name="f78" fmla="val 62"/>
                <a:gd name="f79" fmla="val 70"/>
                <a:gd name="f80" fmla="val 35"/>
                <a:gd name="f81" fmla="val 83"/>
                <a:gd name="f82" fmla="val 86"/>
                <a:gd name="f83" fmla="val 90"/>
                <a:gd name="f84" fmla="val 94"/>
                <a:gd name="f85" fmla="val 99"/>
                <a:gd name="f86" fmla="val 98"/>
                <a:gd name="f87" fmla="val 100"/>
                <a:gd name="f88" fmla="val 97"/>
                <a:gd name="f89" fmla="val 95"/>
                <a:gd name="f90" fmla="val 52"/>
                <a:gd name="f91" fmla="val 82"/>
                <a:gd name="f92" fmla="val 85"/>
                <a:gd name="f93" fmla="val 65"/>
                <a:gd name="f94" fmla="val 58"/>
                <a:gd name="f95" fmla="+- 0 0 -90"/>
                <a:gd name="f96" fmla="*/ f3 1 101"/>
                <a:gd name="f97" fmla="*/ f4 1 105"/>
                <a:gd name="f98" fmla="+- f7 0 f5"/>
                <a:gd name="f99" fmla="+- f6 0 f5"/>
                <a:gd name="f100" fmla="*/ f95 f0 1"/>
                <a:gd name="f101" fmla="*/ f99 1 101"/>
                <a:gd name="f102" fmla="*/ f98 1 105"/>
                <a:gd name="f103" fmla="*/ f100 1 f2"/>
                <a:gd name="f104" fmla="*/ 80 1 f101"/>
                <a:gd name="f105" fmla="*/ 47 1 f102"/>
                <a:gd name="f106" fmla="*/ 46 1 f102"/>
                <a:gd name="f107" fmla="*/ 76 1 f101"/>
                <a:gd name="f108" fmla="*/ 44 1 f102"/>
                <a:gd name="f109" fmla="*/ 74 1 f101"/>
                <a:gd name="f110" fmla="*/ 40 1 f102"/>
                <a:gd name="f111" fmla="*/ 73 1 f101"/>
                <a:gd name="f112" fmla="*/ 36 1 f102"/>
                <a:gd name="f113" fmla="*/ 72 1 f101"/>
                <a:gd name="f114" fmla="*/ 33 1 f102"/>
                <a:gd name="f115" fmla="*/ 69 1 f101"/>
                <a:gd name="f116" fmla="*/ 31 1 f102"/>
                <a:gd name="f117" fmla="*/ 68 1 f101"/>
                <a:gd name="f118" fmla="*/ 29 1 f102"/>
                <a:gd name="f119" fmla="*/ 66 1 f101"/>
                <a:gd name="f120" fmla="*/ 64 1 f101"/>
                <a:gd name="f121" fmla="*/ 23 1 f102"/>
                <a:gd name="f122" fmla="*/ 60 1 f101"/>
                <a:gd name="f123" fmla="*/ 18 1 f102"/>
                <a:gd name="f124" fmla="*/ 53 1 f101"/>
                <a:gd name="f125" fmla="*/ 16 1 f102"/>
                <a:gd name="f126" fmla="*/ 39 1 f101"/>
                <a:gd name="f127" fmla="*/ 12 1 f102"/>
                <a:gd name="f128" fmla="*/ 31 1 f101"/>
                <a:gd name="f129" fmla="*/ 4 1 f102"/>
                <a:gd name="f130" fmla="*/ 17 1 f101"/>
                <a:gd name="f131" fmla="*/ 0 1 f102"/>
                <a:gd name="f132" fmla="*/ 8 1 f101"/>
                <a:gd name="f133" fmla="*/ 3 1 f102"/>
                <a:gd name="f134" fmla="*/ 13 1 f101"/>
                <a:gd name="f135" fmla="*/ 10 1 f102"/>
                <a:gd name="f136" fmla="*/ 9 1 f101"/>
                <a:gd name="f137" fmla="*/ 14 1 f102"/>
                <a:gd name="f138" fmla="*/ 5 1 f101"/>
                <a:gd name="f139" fmla="*/ 0 1 f101"/>
                <a:gd name="f140" fmla="*/ 15 1 f102"/>
                <a:gd name="f141" fmla="*/ 1 1 f101"/>
                <a:gd name="f142" fmla="*/ 22 1 f102"/>
                <a:gd name="f143" fmla="*/ 3 1 f101"/>
                <a:gd name="f144" fmla="*/ 25 1 f102"/>
                <a:gd name="f145" fmla="*/ 6 1 f101"/>
                <a:gd name="f146" fmla="*/ 30 1 f102"/>
                <a:gd name="f147" fmla="*/ 12 1 f101"/>
                <a:gd name="f148" fmla="*/ 41 1 f102"/>
                <a:gd name="f149" fmla="*/ 14 1 f101"/>
                <a:gd name="f150" fmla="*/ 48 1 f102"/>
                <a:gd name="f151" fmla="*/ 19 1 f101"/>
                <a:gd name="f152" fmla="*/ 51 1 f102"/>
                <a:gd name="f153" fmla="*/ 20 1 f101"/>
                <a:gd name="f154" fmla="*/ 54 1 f102"/>
                <a:gd name="f155" fmla="*/ 25 1 f101"/>
                <a:gd name="f156" fmla="*/ 66 1 f102"/>
                <a:gd name="f157" fmla="*/ 24 1 f101"/>
                <a:gd name="f158" fmla="*/ 69 1 f102"/>
                <a:gd name="f159" fmla="*/ 28 1 f101"/>
                <a:gd name="f160" fmla="*/ 74 1 f102"/>
                <a:gd name="f161" fmla="*/ 36 1 f101"/>
                <a:gd name="f162" fmla="*/ 86 1 f102"/>
                <a:gd name="f163" fmla="*/ 41 1 f101"/>
                <a:gd name="f164" fmla="*/ 94 1 f102"/>
                <a:gd name="f165" fmla="*/ 43 1 f101"/>
                <a:gd name="f166" fmla="*/ 99 1 f102"/>
                <a:gd name="f167" fmla="*/ 44 1 f101"/>
                <a:gd name="f168" fmla="*/ 101 1 f102"/>
                <a:gd name="f169" fmla="*/ 47 1 f101"/>
                <a:gd name="f170" fmla="*/ 98 1 f102"/>
                <a:gd name="f171" fmla="*/ 52 1 f101"/>
                <a:gd name="f172" fmla="*/ 97 1 f102"/>
                <a:gd name="f173" fmla="*/ 100 1 f102"/>
                <a:gd name="f174" fmla="*/ 61 1 f101"/>
                <a:gd name="f175" fmla="*/ 105 1 f102"/>
                <a:gd name="f176" fmla="*/ 90 1 f102"/>
                <a:gd name="f177" fmla="*/ 85 1 f101"/>
                <a:gd name="f178" fmla="*/ 85 1 f102"/>
                <a:gd name="f179" fmla="*/ 99 1 f101"/>
                <a:gd name="f180" fmla="*/ 78 1 f102"/>
                <a:gd name="f181" fmla="*/ 101 1 f101"/>
                <a:gd name="f182" fmla="*/ 65 1 f102"/>
                <a:gd name="f183" fmla="*/ 97 1 f101"/>
                <a:gd name="f184" fmla="*/ 62 1 f102"/>
                <a:gd name="f185" fmla="*/ 95 1 f101"/>
                <a:gd name="f186" fmla="*/ 64 1 f102"/>
                <a:gd name="f187" fmla="*/ 83 1 f101"/>
                <a:gd name="f188" fmla="*/ 58 1 f102"/>
                <a:gd name="f189" fmla="*/ f6 1 f101"/>
                <a:gd name="f190" fmla="*/ f7 1 f102"/>
                <a:gd name="f191" fmla="+- f103 0 f1"/>
                <a:gd name="f192" fmla="*/ f139 f96 1"/>
                <a:gd name="f193" fmla="*/ f189 f96 1"/>
                <a:gd name="f194" fmla="*/ f190 f97 1"/>
                <a:gd name="f195" fmla="*/ f131 f97 1"/>
                <a:gd name="f196" fmla="*/ f104 f96 1"/>
                <a:gd name="f197" fmla="*/ f105 f97 1"/>
                <a:gd name="f198" fmla="*/ f106 f97 1"/>
                <a:gd name="f199" fmla="*/ f107 f96 1"/>
                <a:gd name="f200" fmla="*/ f108 f97 1"/>
                <a:gd name="f201" fmla="*/ f109 f96 1"/>
                <a:gd name="f202" fmla="*/ f110 f97 1"/>
                <a:gd name="f203" fmla="*/ f111 f96 1"/>
                <a:gd name="f204" fmla="*/ f112 f97 1"/>
                <a:gd name="f205" fmla="*/ f113 f96 1"/>
                <a:gd name="f206" fmla="*/ f114 f97 1"/>
                <a:gd name="f207" fmla="*/ f115 f96 1"/>
                <a:gd name="f208" fmla="*/ f116 f97 1"/>
                <a:gd name="f209" fmla="*/ f117 f96 1"/>
                <a:gd name="f210" fmla="*/ f118 f97 1"/>
                <a:gd name="f211" fmla="*/ f119 f96 1"/>
                <a:gd name="f212" fmla="*/ f120 f96 1"/>
                <a:gd name="f213" fmla="*/ f121 f97 1"/>
                <a:gd name="f214" fmla="*/ f122 f96 1"/>
                <a:gd name="f215" fmla="*/ f123 f97 1"/>
                <a:gd name="f216" fmla="*/ f124 f96 1"/>
                <a:gd name="f217" fmla="*/ f125 f97 1"/>
                <a:gd name="f218" fmla="*/ f126 f96 1"/>
                <a:gd name="f219" fmla="*/ f127 f97 1"/>
                <a:gd name="f220" fmla="*/ f128 f96 1"/>
                <a:gd name="f221" fmla="*/ f129 f97 1"/>
                <a:gd name="f222" fmla="*/ f130 f96 1"/>
                <a:gd name="f223" fmla="*/ f132 f96 1"/>
                <a:gd name="f224" fmla="*/ f133 f97 1"/>
                <a:gd name="f225" fmla="*/ f134 f96 1"/>
                <a:gd name="f226" fmla="*/ f135 f97 1"/>
                <a:gd name="f227" fmla="*/ f136 f96 1"/>
                <a:gd name="f228" fmla="*/ f137 f97 1"/>
                <a:gd name="f229" fmla="*/ f138 f96 1"/>
                <a:gd name="f230" fmla="*/ f140 f97 1"/>
                <a:gd name="f231" fmla="*/ f141 f96 1"/>
                <a:gd name="f232" fmla="*/ f142 f97 1"/>
                <a:gd name="f233" fmla="*/ f143 f96 1"/>
                <a:gd name="f234" fmla="*/ f144 f97 1"/>
                <a:gd name="f235" fmla="*/ f145 f96 1"/>
                <a:gd name="f236" fmla="*/ f146 f97 1"/>
                <a:gd name="f237" fmla="*/ f147 f96 1"/>
                <a:gd name="f238" fmla="*/ f148 f97 1"/>
                <a:gd name="f239" fmla="*/ f149 f96 1"/>
                <a:gd name="f240" fmla="*/ f150 f97 1"/>
                <a:gd name="f241" fmla="*/ f151 f96 1"/>
                <a:gd name="f242" fmla="*/ f152 f97 1"/>
                <a:gd name="f243" fmla="*/ f153 f96 1"/>
                <a:gd name="f244" fmla="*/ f154 f97 1"/>
                <a:gd name="f245" fmla="*/ f155 f96 1"/>
                <a:gd name="f246" fmla="*/ f156 f97 1"/>
                <a:gd name="f247" fmla="*/ f157 f96 1"/>
                <a:gd name="f248" fmla="*/ f158 f97 1"/>
                <a:gd name="f249" fmla="*/ f159 f96 1"/>
                <a:gd name="f250" fmla="*/ f160 f97 1"/>
                <a:gd name="f251" fmla="*/ f161 f96 1"/>
                <a:gd name="f252" fmla="*/ f162 f97 1"/>
                <a:gd name="f253" fmla="*/ f163 f96 1"/>
                <a:gd name="f254" fmla="*/ f164 f97 1"/>
                <a:gd name="f255" fmla="*/ f165 f96 1"/>
                <a:gd name="f256" fmla="*/ f166 f97 1"/>
                <a:gd name="f257" fmla="*/ f167 f96 1"/>
                <a:gd name="f258" fmla="*/ f168 f97 1"/>
                <a:gd name="f259" fmla="*/ f169 f96 1"/>
                <a:gd name="f260" fmla="*/ f170 f97 1"/>
                <a:gd name="f261" fmla="*/ f171 f96 1"/>
                <a:gd name="f262" fmla="*/ f172 f97 1"/>
                <a:gd name="f263" fmla="*/ f173 f97 1"/>
                <a:gd name="f264" fmla="*/ f174 f96 1"/>
                <a:gd name="f265" fmla="*/ f175 f97 1"/>
                <a:gd name="f266" fmla="*/ f176 f97 1"/>
                <a:gd name="f267" fmla="*/ f177 f96 1"/>
                <a:gd name="f268" fmla="*/ f178 f97 1"/>
                <a:gd name="f269" fmla="*/ f179 f96 1"/>
                <a:gd name="f270" fmla="*/ f180 f97 1"/>
                <a:gd name="f271" fmla="*/ f181 f96 1"/>
                <a:gd name="f272" fmla="*/ f182 f97 1"/>
                <a:gd name="f273" fmla="*/ f183 f96 1"/>
                <a:gd name="f274" fmla="*/ f184 f97 1"/>
                <a:gd name="f275" fmla="*/ f185 f96 1"/>
                <a:gd name="f276" fmla="*/ f186 f97 1"/>
                <a:gd name="f277" fmla="*/ f187 f96 1"/>
                <a:gd name="f278" fmla="*/ f188 f97 1"/>
              </a:gdLst>
              <a:ahLst/>
              <a:cxnLst>
                <a:cxn ang="3cd4">
                  <a:pos x="hc" y="t"/>
                </a:cxn>
                <a:cxn ang="0">
                  <a:pos x="r" y="vc"/>
                </a:cxn>
                <a:cxn ang="cd4">
                  <a:pos x="hc" y="b"/>
                </a:cxn>
                <a:cxn ang="cd2">
                  <a:pos x="l" y="vc"/>
                </a:cxn>
                <a:cxn ang="f191">
                  <a:pos x="f196" y="f197"/>
                </a:cxn>
                <a:cxn ang="f191">
                  <a:pos x="f196" y="f198"/>
                </a:cxn>
                <a:cxn ang="f191">
                  <a:pos x="f196" y="f198"/>
                </a:cxn>
                <a:cxn ang="f191">
                  <a:pos x="f199" y="f200"/>
                </a:cxn>
                <a:cxn ang="f191">
                  <a:pos x="f201" y="f202"/>
                </a:cxn>
                <a:cxn ang="f191">
                  <a:pos x="f203" y="f204"/>
                </a:cxn>
                <a:cxn ang="f191">
                  <a:pos x="f205" y="f206"/>
                </a:cxn>
                <a:cxn ang="f191">
                  <a:pos x="f207" y="f208"/>
                </a:cxn>
                <a:cxn ang="f191">
                  <a:pos x="f209" y="f210"/>
                </a:cxn>
                <a:cxn ang="f191">
                  <a:pos x="f211" y="f210"/>
                </a:cxn>
                <a:cxn ang="f191">
                  <a:pos x="f212" y="f213"/>
                </a:cxn>
                <a:cxn ang="f191">
                  <a:pos x="f214" y="f215"/>
                </a:cxn>
                <a:cxn ang="f191">
                  <a:pos x="f216" y="f217"/>
                </a:cxn>
                <a:cxn ang="f191">
                  <a:pos x="f218" y="f219"/>
                </a:cxn>
                <a:cxn ang="f191">
                  <a:pos x="f220" y="f221"/>
                </a:cxn>
                <a:cxn ang="f191">
                  <a:pos x="f222" y="f195"/>
                </a:cxn>
                <a:cxn ang="f191">
                  <a:pos x="f223" y="f224"/>
                </a:cxn>
                <a:cxn ang="f191">
                  <a:pos x="f225" y="f226"/>
                </a:cxn>
                <a:cxn ang="f191">
                  <a:pos x="f227" y="f228"/>
                </a:cxn>
                <a:cxn ang="f191">
                  <a:pos x="f229" y="f215"/>
                </a:cxn>
                <a:cxn ang="f191">
                  <a:pos x="f192" y="f230"/>
                </a:cxn>
                <a:cxn ang="f191">
                  <a:pos x="f231" y="f215"/>
                </a:cxn>
                <a:cxn ang="f191">
                  <a:pos x="f231" y="f232"/>
                </a:cxn>
                <a:cxn ang="f191">
                  <a:pos x="f233" y="f234"/>
                </a:cxn>
                <a:cxn ang="f191">
                  <a:pos x="f235" y="f236"/>
                </a:cxn>
                <a:cxn ang="f191">
                  <a:pos x="f237" y="f238"/>
                </a:cxn>
                <a:cxn ang="f191">
                  <a:pos x="f239" y="f240"/>
                </a:cxn>
                <a:cxn ang="f191">
                  <a:pos x="f241" y="f242"/>
                </a:cxn>
                <a:cxn ang="f191">
                  <a:pos x="f243" y="f244"/>
                </a:cxn>
                <a:cxn ang="f191">
                  <a:pos x="f245" y="f246"/>
                </a:cxn>
                <a:cxn ang="f191">
                  <a:pos x="f247" y="f248"/>
                </a:cxn>
                <a:cxn ang="f191">
                  <a:pos x="f249" y="f250"/>
                </a:cxn>
                <a:cxn ang="f191">
                  <a:pos x="f251" y="f252"/>
                </a:cxn>
                <a:cxn ang="f191">
                  <a:pos x="f253" y="f254"/>
                </a:cxn>
                <a:cxn ang="f191">
                  <a:pos x="f255" y="f256"/>
                </a:cxn>
                <a:cxn ang="f191">
                  <a:pos x="f257" y="f258"/>
                </a:cxn>
                <a:cxn ang="f191">
                  <a:pos x="f259" y="f260"/>
                </a:cxn>
                <a:cxn ang="f191">
                  <a:pos x="f261" y="f262"/>
                </a:cxn>
                <a:cxn ang="f191">
                  <a:pos x="f214" y="f263"/>
                </a:cxn>
                <a:cxn ang="f191">
                  <a:pos x="f264" y="f265"/>
                </a:cxn>
                <a:cxn ang="f191">
                  <a:pos x="f201" y="f266"/>
                </a:cxn>
                <a:cxn ang="f191">
                  <a:pos x="f267" y="f268"/>
                </a:cxn>
                <a:cxn ang="f191">
                  <a:pos x="f269" y="f270"/>
                </a:cxn>
                <a:cxn ang="f191">
                  <a:pos x="f271" y="f272"/>
                </a:cxn>
                <a:cxn ang="f191">
                  <a:pos x="f273" y="f274"/>
                </a:cxn>
                <a:cxn ang="f191">
                  <a:pos x="f275" y="f276"/>
                </a:cxn>
                <a:cxn ang="f191">
                  <a:pos x="f277" y="f278"/>
                </a:cxn>
                <a:cxn ang="f191">
                  <a:pos x="f196" y="f197"/>
                </a:cxn>
              </a:cxnLst>
              <a:rect l="f192" t="f195" r="f193" b="f194"/>
              <a:pathLst>
                <a:path w="101" h="105">
                  <a:moveTo>
                    <a:pt x="f8" y="f9"/>
                  </a:moveTo>
                  <a:cubicBezTo>
                    <a:pt x="f8" y="f9"/>
                    <a:pt x="f10" y="f9"/>
                    <a:pt x="f8" y="f11"/>
                  </a:cubicBezTo>
                  <a:cubicBezTo>
                    <a:pt x="f12" y="f13"/>
                    <a:pt x="f10" y="f9"/>
                    <a:pt x="f8" y="f11"/>
                  </a:cubicBezTo>
                  <a:cubicBezTo>
                    <a:pt x="f14" y="f13"/>
                    <a:pt x="f14" y="f13"/>
                    <a:pt x="f15" y="f16"/>
                  </a:cubicBezTo>
                  <a:cubicBezTo>
                    <a:pt x="f17" y="f18"/>
                    <a:pt x="f19" y="f18"/>
                    <a:pt x="f19" y="f20"/>
                  </a:cubicBezTo>
                  <a:cubicBezTo>
                    <a:pt x="f19" y="f21"/>
                    <a:pt x="f22" y="f23"/>
                    <a:pt x="f24" y="f25"/>
                  </a:cubicBezTo>
                  <a:cubicBezTo>
                    <a:pt x="f24" y="f26"/>
                    <a:pt x="f22" y="f27"/>
                    <a:pt x="f22" y="f26"/>
                  </a:cubicBezTo>
                  <a:cubicBezTo>
                    <a:pt x="f28" y="f29"/>
                    <a:pt x="f28" y="f26"/>
                    <a:pt x="f30" y="f29"/>
                  </a:cubicBezTo>
                  <a:cubicBezTo>
                    <a:pt x="f31" y="f32"/>
                    <a:pt x="f33" y="f32"/>
                    <a:pt x="f31" y="f32"/>
                  </a:cubicBezTo>
                  <a:cubicBezTo>
                    <a:pt x="f31" y="f34"/>
                    <a:pt x="f33" y="f35"/>
                    <a:pt x="f36" y="f32"/>
                  </a:cubicBezTo>
                  <a:cubicBezTo>
                    <a:pt x="f36" y="f35"/>
                    <a:pt x="f36" y="f35"/>
                    <a:pt x="f37" y="f38"/>
                  </a:cubicBezTo>
                  <a:cubicBezTo>
                    <a:pt x="f39" y="f40"/>
                    <a:pt x="f39" y="f40"/>
                    <a:pt x="f41" y="f40"/>
                  </a:cubicBezTo>
                  <a:cubicBezTo>
                    <a:pt x="f42" y="f43"/>
                    <a:pt x="f44" y="f45"/>
                    <a:pt x="f46" y="f45"/>
                  </a:cubicBezTo>
                  <a:cubicBezTo>
                    <a:pt x="f16" y="f45"/>
                    <a:pt x="f47" y="f45"/>
                    <a:pt x="f21" y="f48"/>
                  </a:cubicBezTo>
                  <a:cubicBezTo>
                    <a:pt x="f26" y="f49"/>
                    <a:pt x="f25" y="f50"/>
                    <a:pt x="f29" y="f51"/>
                  </a:cubicBezTo>
                  <a:cubicBezTo>
                    <a:pt x="f52" y="f53"/>
                    <a:pt x="f54" y="f5"/>
                    <a:pt x="f55" y="f5"/>
                  </a:cubicBezTo>
                  <a:cubicBezTo>
                    <a:pt x="f55" y="f56"/>
                    <a:pt x="f57" y="f56"/>
                    <a:pt x="f58" y="f59"/>
                  </a:cubicBezTo>
                  <a:cubicBezTo>
                    <a:pt x="f60" y="f61"/>
                    <a:pt x="f60" y="f61"/>
                    <a:pt x="f60" y="f61"/>
                  </a:cubicBezTo>
                  <a:cubicBezTo>
                    <a:pt x="f61" y="f48"/>
                    <a:pt x="f48" y="f60"/>
                    <a:pt x="f62" y="f63"/>
                  </a:cubicBezTo>
                  <a:cubicBezTo>
                    <a:pt x="f49" y="f63"/>
                    <a:pt x="f49" y="f40"/>
                    <a:pt x="f64" y="f40"/>
                  </a:cubicBezTo>
                  <a:cubicBezTo>
                    <a:pt x="f51" y="f65"/>
                    <a:pt x="f56" y="f57"/>
                    <a:pt x="f5" y="f57"/>
                  </a:cubicBezTo>
                  <a:cubicBezTo>
                    <a:pt x="f53" y="f45"/>
                    <a:pt x="f56" y="f45"/>
                    <a:pt x="f53" y="f40"/>
                  </a:cubicBezTo>
                  <a:cubicBezTo>
                    <a:pt x="f5" y="f65"/>
                    <a:pt x="f56" y="f65"/>
                    <a:pt x="f53" y="f66"/>
                  </a:cubicBezTo>
                  <a:cubicBezTo>
                    <a:pt x="f5" y="f67"/>
                    <a:pt x="f56" y="f66"/>
                    <a:pt x="f59" y="f52"/>
                  </a:cubicBezTo>
                  <a:cubicBezTo>
                    <a:pt x="f51" y="f34"/>
                    <a:pt x="f50" y="f32"/>
                    <a:pt x="f49" y="f68"/>
                  </a:cubicBezTo>
                  <a:cubicBezTo>
                    <a:pt x="f64" y="f29"/>
                    <a:pt x="f50" y="f26"/>
                    <a:pt x="f48" y="f69"/>
                  </a:cubicBezTo>
                  <a:cubicBezTo>
                    <a:pt x="f57" y="f9"/>
                    <a:pt x="f70" y="f18"/>
                    <a:pt x="f63" y="f71"/>
                  </a:cubicBezTo>
                  <a:cubicBezTo>
                    <a:pt x="f57" y="f72"/>
                    <a:pt x="f55" y="f73"/>
                    <a:pt x="f65" y="f74"/>
                  </a:cubicBezTo>
                  <a:cubicBezTo>
                    <a:pt x="f65" y="f46"/>
                    <a:pt x="f43" y="f46"/>
                    <a:pt x="f43" y="f75"/>
                  </a:cubicBezTo>
                  <a:cubicBezTo>
                    <a:pt x="f76" y="f77"/>
                    <a:pt x="f38" y="f78"/>
                    <a:pt x="f52" y="f36"/>
                  </a:cubicBezTo>
                  <a:cubicBezTo>
                    <a:pt x="f54" y="f79"/>
                    <a:pt x="f38" y="f33"/>
                    <a:pt x="f67" y="f30"/>
                  </a:cubicBezTo>
                  <a:cubicBezTo>
                    <a:pt x="f54" y="f28"/>
                    <a:pt x="f67" y="f28"/>
                    <a:pt x="f34" y="f19"/>
                  </a:cubicBezTo>
                  <a:cubicBezTo>
                    <a:pt x="f80" y="f12"/>
                    <a:pt x="f26" y="f81"/>
                    <a:pt x="f25" y="f82"/>
                  </a:cubicBezTo>
                  <a:cubicBezTo>
                    <a:pt x="f21" y="f83"/>
                    <a:pt x="f21" y="f83"/>
                    <a:pt x="f69" y="f84"/>
                  </a:cubicBezTo>
                  <a:cubicBezTo>
                    <a:pt x="f47" y="f85"/>
                    <a:pt x="f69" y="f86"/>
                    <a:pt x="f47" y="f85"/>
                  </a:cubicBezTo>
                  <a:cubicBezTo>
                    <a:pt x="f13" y="f87"/>
                    <a:pt x="f18" y="f87"/>
                    <a:pt x="f16" y="f6"/>
                  </a:cubicBezTo>
                  <a:cubicBezTo>
                    <a:pt x="f73" y="f87"/>
                    <a:pt x="f13" y="f85"/>
                    <a:pt x="f9" y="f86"/>
                  </a:cubicBezTo>
                  <a:cubicBezTo>
                    <a:pt x="f73" y="f88"/>
                    <a:pt x="f11" y="f89"/>
                    <a:pt x="f90" y="f88"/>
                  </a:cubicBezTo>
                  <a:cubicBezTo>
                    <a:pt x="f44" y="f86"/>
                    <a:pt x="f77" y="f85"/>
                    <a:pt x="f41" y="f87"/>
                  </a:cubicBezTo>
                  <a:cubicBezTo>
                    <a:pt x="f78" y="f6"/>
                    <a:pt x="f78" y="f6"/>
                    <a:pt x="f39" y="f7"/>
                  </a:cubicBezTo>
                  <a:cubicBezTo>
                    <a:pt x="f36" y="f6"/>
                    <a:pt x="f19" y="f83"/>
                    <a:pt x="f19" y="f83"/>
                  </a:cubicBezTo>
                  <a:cubicBezTo>
                    <a:pt x="f19" y="f83"/>
                    <a:pt x="f91" y="f82"/>
                    <a:pt x="f92" y="f92"/>
                  </a:cubicBezTo>
                  <a:cubicBezTo>
                    <a:pt x="f85" y="f14"/>
                    <a:pt x="f85" y="f14"/>
                    <a:pt x="f85" y="f14"/>
                  </a:cubicBezTo>
                  <a:cubicBezTo>
                    <a:pt x="f6" y="f93"/>
                    <a:pt x="f6" y="f93"/>
                    <a:pt x="f6" y="f93"/>
                  </a:cubicBezTo>
                  <a:cubicBezTo>
                    <a:pt x="f6" y="f93"/>
                    <a:pt x="f88" y="f78"/>
                    <a:pt x="f88" y="f78"/>
                  </a:cubicBezTo>
                  <a:cubicBezTo>
                    <a:pt x="f88" y="f78"/>
                    <a:pt x="f89" y="f37"/>
                    <a:pt x="f89" y="f37"/>
                  </a:cubicBezTo>
                  <a:cubicBezTo>
                    <a:pt x="f81" y="f94"/>
                    <a:pt x="f81" y="f94"/>
                    <a:pt x="f81" y="f94"/>
                  </a:cubicBezTo>
                  <a:cubicBezTo>
                    <a:pt x="f81" y="f90"/>
                    <a:pt x="f10" y="f90"/>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45" name="qatar Doha">
              <a:extLst>
                <a:ext uri="{FF2B5EF4-FFF2-40B4-BE49-F238E27FC236}">
                  <a16:creationId xmlns:a16="http://schemas.microsoft.com/office/drawing/2014/main" id="{E11B0178-898F-533D-2D24-649F2CC87E14}"/>
                </a:ext>
              </a:extLst>
            </p:cNvPr>
            <p:cNvSpPr/>
            <p:nvPr/>
          </p:nvSpPr>
          <p:spPr>
            <a:xfrm>
              <a:off x="8048832" y="3688314"/>
              <a:ext cx="31629" cy="43626"/>
            </a:xfrm>
            <a:custGeom>
              <a:avLst/>
              <a:gdLst>
                <a:gd name="f0" fmla="val 10800000"/>
                <a:gd name="f1" fmla="val 5400000"/>
                <a:gd name="f2" fmla="val 180"/>
                <a:gd name="f3" fmla="val w"/>
                <a:gd name="f4" fmla="val h"/>
                <a:gd name="f5" fmla="val 0"/>
                <a:gd name="f6" fmla="val 6"/>
                <a:gd name="f7" fmla="val 9"/>
                <a:gd name="f8" fmla="val 5"/>
                <a:gd name="f9" fmla="val 7"/>
                <a:gd name="f10" fmla="val 4"/>
                <a:gd name="f11" fmla="val 1"/>
                <a:gd name="f12" fmla="val 3"/>
                <a:gd name="f13" fmla="val 2"/>
                <a:gd name="f14" fmla="val 8"/>
                <a:gd name="f15" fmla="+- 0 0 -90"/>
                <a:gd name="f16" fmla="*/ f3 1 6"/>
                <a:gd name="f17" fmla="*/ f4 1 9"/>
                <a:gd name="f18" fmla="+- f7 0 f5"/>
                <a:gd name="f19" fmla="+- f6 0 f5"/>
                <a:gd name="f20" fmla="*/ f15 f0 1"/>
                <a:gd name="f21" fmla="*/ f19 1 6"/>
                <a:gd name="f22" fmla="*/ f18 1 9"/>
                <a:gd name="f23" fmla="*/ f20 1 f2"/>
                <a:gd name="f24" fmla="*/ 5 1 f21"/>
                <a:gd name="f25" fmla="*/ 9 1 f22"/>
                <a:gd name="f26" fmla="*/ 4 1 f22"/>
                <a:gd name="f27" fmla="*/ 3 1 f21"/>
                <a:gd name="f28" fmla="*/ 1 1 f22"/>
                <a:gd name="f29" fmla="*/ 1 1 f21"/>
                <a:gd name="f30" fmla="*/ 2 1 f22"/>
                <a:gd name="f31" fmla="*/ 0 1 f21"/>
                <a:gd name="f32" fmla="*/ 7 1 f22"/>
                <a:gd name="f33" fmla="*/ f6 1 f21"/>
                <a:gd name="f34" fmla="*/ 0 1 f22"/>
                <a:gd name="f35" fmla="*/ f7 1 f22"/>
                <a:gd name="f36" fmla="+- f23 0 f1"/>
                <a:gd name="f37" fmla="*/ f31 f16 1"/>
                <a:gd name="f38" fmla="*/ f33 f16 1"/>
                <a:gd name="f39" fmla="*/ f35 f17 1"/>
                <a:gd name="f40" fmla="*/ f34 f17 1"/>
                <a:gd name="f41" fmla="*/ f24 f16 1"/>
                <a:gd name="f42" fmla="*/ f25 f17 1"/>
                <a:gd name="f43" fmla="*/ f26 f17 1"/>
                <a:gd name="f44" fmla="*/ f27 f16 1"/>
                <a:gd name="f45" fmla="*/ f28 f17 1"/>
                <a:gd name="f46" fmla="*/ f29 f16 1"/>
                <a:gd name="f47" fmla="*/ f30 f17 1"/>
                <a:gd name="f48" fmla="*/ f32 f17 1"/>
              </a:gdLst>
              <a:ahLst/>
              <a:cxnLst>
                <a:cxn ang="3cd4">
                  <a:pos x="hc" y="t"/>
                </a:cxn>
                <a:cxn ang="0">
                  <a:pos x="r" y="vc"/>
                </a:cxn>
                <a:cxn ang="cd4">
                  <a:pos x="hc" y="b"/>
                </a:cxn>
                <a:cxn ang="cd2">
                  <a:pos x="l" y="vc"/>
                </a:cxn>
                <a:cxn ang="f36">
                  <a:pos x="f41" y="f42"/>
                </a:cxn>
                <a:cxn ang="f36">
                  <a:pos x="f41" y="f43"/>
                </a:cxn>
                <a:cxn ang="f36">
                  <a:pos x="f44" y="f45"/>
                </a:cxn>
                <a:cxn ang="f36">
                  <a:pos x="f46" y="f47"/>
                </a:cxn>
                <a:cxn ang="f36">
                  <a:pos x="f37" y="f47"/>
                </a:cxn>
                <a:cxn ang="f36">
                  <a:pos x="f46" y="f48"/>
                </a:cxn>
                <a:cxn ang="f36">
                  <a:pos x="f41" y="f42"/>
                </a:cxn>
              </a:cxnLst>
              <a:rect l="f37" t="f40" r="f38" b="f39"/>
              <a:pathLst>
                <a:path w="6" h="9">
                  <a:moveTo>
                    <a:pt x="f8" y="f7"/>
                  </a:moveTo>
                  <a:cubicBezTo>
                    <a:pt x="f6" y="f9"/>
                    <a:pt x="f10" y="f8"/>
                    <a:pt x="f8" y="f10"/>
                  </a:cubicBezTo>
                  <a:cubicBezTo>
                    <a:pt x="f6" y="f10"/>
                    <a:pt x="f10" y="f11"/>
                    <a:pt x="f12" y="f11"/>
                  </a:cubicBezTo>
                  <a:cubicBezTo>
                    <a:pt x="f13" y="f5"/>
                    <a:pt x="f13" y="f11"/>
                    <a:pt x="f11" y="f13"/>
                  </a:cubicBezTo>
                  <a:cubicBezTo>
                    <a:pt x="f11" y="f12"/>
                    <a:pt x="f11" y="f11"/>
                    <a:pt x="f5" y="f13"/>
                  </a:cubicBezTo>
                  <a:cubicBezTo>
                    <a:pt x="f5" y="f12"/>
                    <a:pt x="f5" y="f12"/>
                    <a:pt x="f11" y="f9"/>
                  </a:cubicBezTo>
                  <a:cubicBezTo>
                    <a:pt x="f12" y="f14"/>
                    <a:pt x="f12" y="f14"/>
                    <a:pt x="f8" y="f7"/>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46" name="Tajikisten">
              <a:extLst>
                <a:ext uri="{FF2B5EF4-FFF2-40B4-BE49-F238E27FC236}">
                  <a16:creationId xmlns:a16="http://schemas.microsoft.com/office/drawing/2014/main" id="{DDBEAC3C-402D-19DA-D9C8-5A9A64C5E4F7}"/>
                </a:ext>
              </a:extLst>
            </p:cNvPr>
            <p:cNvSpPr/>
            <p:nvPr/>
          </p:nvSpPr>
          <p:spPr>
            <a:xfrm>
              <a:off x="8358365" y="3266593"/>
              <a:ext cx="192042" cy="97639"/>
            </a:xfrm>
            <a:custGeom>
              <a:avLst/>
              <a:gdLst>
                <a:gd name="f0" fmla="val 10800000"/>
                <a:gd name="f1" fmla="val 5400000"/>
                <a:gd name="f2" fmla="val 180"/>
                <a:gd name="f3" fmla="val w"/>
                <a:gd name="f4" fmla="val h"/>
                <a:gd name="f5" fmla="val 0"/>
                <a:gd name="f6" fmla="val 36"/>
                <a:gd name="f7" fmla="val 20"/>
                <a:gd name="f8" fmla="val 5"/>
                <a:gd name="f9" fmla="val 15"/>
                <a:gd name="f10" fmla="val 9"/>
                <a:gd name="f11" fmla="val 6"/>
                <a:gd name="f12" fmla="val 18"/>
                <a:gd name="f13" fmla="val 17"/>
                <a:gd name="f14" fmla="val 11"/>
                <a:gd name="f15" fmla="val 16"/>
                <a:gd name="f16" fmla="val 12"/>
                <a:gd name="f17" fmla="val 14"/>
                <a:gd name="f18" fmla="val 13"/>
                <a:gd name="f19" fmla="val 10"/>
                <a:gd name="f20" fmla="val 21"/>
                <a:gd name="f21" fmla="val 19"/>
                <a:gd name="f22" fmla="val 23"/>
                <a:gd name="f23" fmla="val 24"/>
                <a:gd name="f24" fmla="val 25"/>
                <a:gd name="f25" fmla="val 27"/>
                <a:gd name="f26" fmla="val 29"/>
                <a:gd name="f27" fmla="val 30"/>
                <a:gd name="f28" fmla="val 31"/>
                <a:gd name="f29" fmla="val 35"/>
                <a:gd name="f30" fmla="val 34"/>
                <a:gd name="f31" fmla="val 32"/>
                <a:gd name="f32" fmla="val 33"/>
                <a:gd name="f33" fmla="val 4"/>
                <a:gd name="f34" fmla="val 28"/>
                <a:gd name="f35" fmla="val 8"/>
                <a:gd name="f36" fmla="val 7"/>
                <a:gd name="f37" fmla="val 3"/>
                <a:gd name="f38" fmla="val 2"/>
                <a:gd name="f39" fmla="val 1"/>
                <a:gd name="f40" fmla="+- 0 0 -90"/>
                <a:gd name="f41" fmla="*/ f3 1 36"/>
                <a:gd name="f42" fmla="*/ f4 1 20"/>
                <a:gd name="f43" fmla="+- f7 0 f5"/>
                <a:gd name="f44" fmla="+- f6 0 f5"/>
                <a:gd name="f45" fmla="*/ f40 f0 1"/>
                <a:gd name="f46" fmla="*/ f44 1 36"/>
                <a:gd name="f47" fmla="*/ f43 1 20"/>
                <a:gd name="f48" fmla="*/ f45 1 f2"/>
                <a:gd name="f49" fmla="*/ 5 1 f46"/>
                <a:gd name="f50" fmla="*/ 15 1 f47"/>
                <a:gd name="f51" fmla="*/ 9 1 f46"/>
                <a:gd name="f52" fmla="*/ 17 1 f47"/>
                <a:gd name="f53" fmla="*/ 14 1 f46"/>
                <a:gd name="f54" fmla="*/ 16 1 f47"/>
                <a:gd name="f55" fmla="*/ 14 1 f47"/>
                <a:gd name="f56" fmla="*/ 16 1 f46"/>
                <a:gd name="f57" fmla="*/ 17 1 f46"/>
                <a:gd name="f58" fmla="*/ 11 1 f47"/>
                <a:gd name="f59" fmla="*/ 20 1 f46"/>
                <a:gd name="f60" fmla="*/ 12 1 f47"/>
                <a:gd name="f61" fmla="*/ 21 1 f46"/>
                <a:gd name="f62" fmla="*/ 24 1 f46"/>
                <a:gd name="f63" fmla="*/ 19 1 f47"/>
                <a:gd name="f64" fmla="*/ 27 1 f46"/>
                <a:gd name="f65" fmla="*/ 18 1 f47"/>
                <a:gd name="f66" fmla="*/ 30 1 f46"/>
                <a:gd name="f67" fmla="*/ 35 1 f46"/>
                <a:gd name="f68" fmla="*/ 13 1 f47"/>
                <a:gd name="f69" fmla="*/ 32 1 f46"/>
                <a:gd name="f70" fmla="*/ 9 1 f47"/>
                <a:gd name="f71" fmla="*/ 28 1 f46"/>
                <a:gd name="f72" fmla="*/ 6 1 f47"/>
                <a:gd name="f73" fmla="*/ 7 1 f47"/>
                <a:gd name="f74" fmla="*/ 13 1 f46"/>
                <a:gd name="f75" fmla="*/ 8 1 f46"/>
                <a:gd name="f76" fmla="*/ 12 1 f46"/>
                <a:gd name="f77" fmla="*/ 5 1 f47"/>
                <a:gd name="f78" fmla="*/ 3 1 f47"/>
                <a:gd name="f79" fmla="*/ 2 1 f47"/>
                <a:gd name="f80" fmla="*/ 1 1 f47"/>
                <a:gd name="f81" fmla="*/ 4 1 f47"/>
                <a:gd name="f82" fmla="*/ 4 1 f46"/>
                <a:gd name="f83" fmla="*/ 6 1 f46"/>
                <a:gd name="f84" fmla="*/ 10 1 f47"/>
                <a:gd name="f85" fmla="*/ 0 1 f46"/>
                <a:gd name="f86" fmla="*/ f6 1 f46"/>
                <a:gd name="f87" fmla="*/ 0 1 f47"/>
                <a:gd name="f88" fmla="*/ f7 1 f47"/>
                <a:gd name="f89" fmla="+- f48 0 f1"/>
                <a:gd name="f90" fmla="*/ f85 f41 1"/>
                <a:gd name="f91" fmla="*/ f86 f41 1"/>
                <a:gd name="f92" fmla="*/ f88 f42 1"/>
                <a:gd name="f93" fmla="*/ f87 f42 1"/>
                <a:gd name="f94" fmla="*/ f49 f41 1"/>
                <a:gd name="f95" fmla="*/ f50 f42 1"/>
                <a:gd name="f96" fmla="*/ f51 f41 1"/>
                <a:gd name="f97" fmla="*/ f52 f42 1"/>
                <a:gd name="f98" fmla="*/ f53 f41 1"/>
                <a:gd name="f99" fmla="*/ f54 f42 1"/>
                <a:gd name="f100" fmla="*/ f55 f42 1"/>
                <a:gd name="f101" fmla="*/ f56 f41 1"/>
                <a:gd name="f102" fmla="*/ f57 f41 1"/>
                <a:gd name="f103" fmla="*/ f58 f42 1"/>
                <a:gd name="f104" fmla="*/ f59 f41 1"/>
                <a:gd name="f105" fmla="*/ f60 f42 1"/>
                <a:gd name="f106" fmla="*/ f61 f41 1"/>
                <a:gd name="f107" fmla="*/ f62 f41 1"/>
                <a:gd name="f108" fmla="*/ f63 f42 1"/>
                <a:gd name="f109" fmla="*/ f64 f41 1"/>
                <a:gd name="f110" fmla="*/ f65 f42 1"/>
                <a:gd name="f111" fmla="*/ f66 f41 1"/>
                <a:gd name="f112" fmla="*/ f67 f41 1"/>
                <a:gd name="f113" fmla="*/ f68 f42 1"/>
                <a:gd name="f114" fmla="*/ f69 f41 1"/>
                <a:gd name="f115" fmla="*/ f70 f42 1"/>
                <a:gd name="f116" fmla="*/ f71 f41 1"/>
                <a:gd name="f117" fmla="*/ f72 f42 1"/>
                <a:gd name="f118" fmla="*/ f73 f42 1"/>
                <a:gd name="f119" fmla="*/ f74 f41 1"/>
                <a:gd name="f120" fmla="*/ f75 f41 1"/>
                <a:gd name="f121" fmla="*/ f76 f41 1"/>
                <a:gd name="f122" fmla="*/ f77 f42 1"/>
                <a:gd name="f123" fmla="*/ f78 f42 1"/>
                <a:gd name="f124" fmla="*/ f79 f42 1"/>
                <a:gd name="f125" fmla="*/ f80 f42 1"/>
                <a:gd name="f126" fmla="*/ f81 f42 1"/>
                <a:gd name="f127" fmla="*/ f82 f41 1"/>
                <a:gd name="f128" fmla="*/ f83 f41 1"/>
                <a:gd name="f129" fmla="*/ f84 f42 1"/>
              </a:gdLst>
              <a:ahLst/>
              <a:cxnLst>
                <a:cxn ang="3cd4">
                  <a:pos x="hc" y="t"/>
                </a:cxn>
                <a:cxn ang="0">
                  <a:pos x="r" y="vc"/>
                </a:cxn>
                <a:cxn ang="cd4">
                  <a:pos x="hc" y="b"/>
                </a:cxn>
                <a:cxn ang="cd2">
                  <a:pos x="l" y="vc"/>
                </a:cxn>
                <a:cxn ang="f89">
                  <a:pos x="f94" y="f95"/>
                </a:cxn>
                <a:cxn ang="f89">
                  <a:pos x="f96" y="f97"/>
                </a:cxn>
                <a:cxn ang="f89">
                  <a:pos x="f98" y="f99"/>
                </a:cxn>
                <a:cxn ang="f89">
                  <a:pos x="f98" y="f100"/>
                </a:cxn>
                <a:cxn ang="f89">
                  <a:pos x="f101" y="f100"/>
                </a:cxn>
                <a:cxn ang="f89">
                  <a:pos x="f102" y="f103"/>
                </a:cxn>
                <a:cxn ang="f89">
                  <a:pos x="f104" y="f105"/>
                </a:cxn>
                <a:cxn ang="f89">
                  <a:pos x="f106" y="f100"/>
                </a:cxn>
                <a:cxn ang="f89">
                  <a:pos x="f107" y="f108"/>
                </a:cxn>
                <a:cxn ang="f89">
                  <a:pos x="f109" y="f110"/>
                </a:cxn>
                <a:cxn ang="f89">
                  <a:pos x="f111" y="f99"/>
                </a:cxn>
                <a:cxn ang="f89">
                  <a:pos x="f111" y="f97"/>
                </a:cxn>
                <a:cxn ang="f89">
                  <a:pos x="f112" y="f99"/>
                </a:cxn>
                <a:cxn ang="f89">
                  <a:pos x="f112" y="f113"/>
                </a:cxn>
                <a:cxn ang="f89">
                  <a:pos x="f114" y="f115"/>
                </a:cxn>
                <a:cxn ang="f89">
                  <a:pos x="f116" y="f117"/>
                </a:cxn>
                <a:cxn ang="f89">
                  <a:pos x="f102" y="f118"/>
                </a:cxn>
                <a:cxn ang="f89">
                  <a:pos x="f119" y="f118"/>
                </a:cxn>
                <a:cxn ang="f89">
                  <a:pos x="f120" y="f117"/>
                </a:cxn>
                <a:cxn ang="f89">
                  <a:pos x="f121" y="f122"/>
                </a:cxn>
                <a:cxn ang="f89">
                  <a:pos x="f98" y="f123"/>
                </a:cxn>
                <a:cxn ang="f89">
                  <a:pos x="f98" y="f124"/>
                </a:cxn>
                <a:cxn ang="f89">
                  <a:pos x="f119" y="f125"/>
                </a:cxn>
                <a:cxn ang="f89">
                  <a:pos x="f120" y="f124"/>
                </a:cxn>
                <a:cxn ang="f89">
                  <a:pos x="f94" y="f126"/>
                </a:cxn>
                <a:cxn ang="f89">
                  <a:pos x="f127" y="f117"/>
                </a:cxn>
                <a:cxn ang="f89">
                  <a:pos x="f127" y="f115"/>
                </a:cxn>
                <a:cxn ang="f89">
                  <a:pos x="f128" y="f129"/>
                </a:cxn>
                <a:cxn ang="f89">
                  <a:pos x="f94" y="f95"/>
                </a:cxn>
              </a:cxnLst>
              <a:rect l="f90" t="f93" r="f91" b="f92"/>
              <a:pathLst>
                <a:path w="36" h="20">
                  <a:moveTo>
                    <a:pt x="f8" y="f9"/>
                  </a:moveTo>
                  <a:cubicBezTo>
                    <a:pt x="f10" y="f9"/>
                    <a:pt x="f11" y="f12"/>
                    <a:pt x="f10" y="f13"/>
                  </a:cubicBezTo>
                  <a:cubicBezTo>
                    <a:pt x="f14" y="f15"/>
                    <a:pt x="f16" y="f13"/>
                    <a:pt x="f17" y="f15"/>
                  </a:cubicBezTo>
                  <a:cubicBezTo>
                    <a:pt x="f9" y="f15"/>
                    <a:pt x="f18" y="f9"/>
                    <a:pt x="f17" y="f17"/>
                  </a:cubicBezTo>
                  <a:cubicBezTo>
                    <a:pt x="f15" y="f18"/>
                    <a:pt x="f9" y="f17"/>
                    <a:pt x="f15" y="f17"/>
                  </a:cubicBezTo>
                  <a:cubicBezTo>
                    <a:pt x="f13" y="f18"/>
                    <a:pt x="f9" y="f18"/>
                    <a:pt x="f13" y="f14"/>
                  </a:cubicBezTo>
                  <a:cubicBezTo>
                    <a:pt x="f12" y="f19"/>
                    <a:pt x="f20" y="f14"/>
                    <a:pt x="f7" y="f16"/>
                  </a:cubicBezTo>
                  <a:cubicBezTo>
                    <a:pt x="f21" y="f9"/>
                    <a:pt x="f20" y="f16"/>
                    <a:pt x="f20" y="f17"/>
                  </a:cubicBezTo>
                  <a:cubicBezTo>
                    <a:pt x="f20" y="f9"/>
                    <a:pt x="f22" y="f13"/>
                    <a:pt x="f23" y="f21"/>
                  </a:cubicBezTo>
                  <a:cubicBezTo>
                    <a:pt x="f24" y="f7"/>
                    <a:pt x="f23" y="f21"/>
                    <a:pt x="f25" y="f12"/>
                  </a:cubicBezTo>
                  <a:cubicBezTo>
                    <a:pt x="f26" y="f13"/>
                    <a:pt x="f26" y="f15"/>
                    <a:pt x="f27" y="f15"/>
                  </a:cubicBezTo>
                  <a:cubicBezTo>
                    <a:pt x="f28" y="f15"/>
                    <a:pt x="f26" y="f13"/>
                    <a:pt x="f27" y="f13"/>
                  </a:cubicBezTo>
                  <a:cubicBezTo>
                    <a:pt x="f28" y="f13"/>
                    <a:pt x="f28" y="f15"/>
                    <a:pt x="f29" y="f15"/>
                  </a:cubicBezTo>
                  <a:cubicBezTo>
                    <a:pt x="f29" y="f9"/>
                    <a:pt x="f6" y="f17"/>
                    <a:pt x="f29" y="f18"/>
                  </a:cubicBezTo>
                  <a:cubicBezTo>
                    <a:pt x="f30" y="f14"/>
                    <a:pt x="f31" y="f14"/>
                    <a:pt x="f31" y="f10"/>
                  </a:cubicBezTo>
                  <a:cubicBezTo>
                    <a:pt x="f32" y="f33"/>
                    <a:pt x="f26" y="f14"/>
                    <a:pt x="f34" y="f11"/>
                  </a:cubicBezTo>
                  <a:cubicBezTo>
                    <a:pt x="f22" y="f35"/>
                    <a:pt x="f12" y="f35"/>
                    <a:pt x="f13" y="f36"/>
                  </a:cubicBezTo>
                  <a:cubicBezTo>
                    <a:pt x="f9" y="f11"/>
                    <a:pt x="f17" y="f35"/>
                    <a:pt x="f18" y="f36"/>
                  </a:cubicBezTo>
                  <a:cubicBezTo>
                    <a:pt x="f16" y="f11"/>
                    <a:pt x="f35" y="f36"/>
                    <a:pt x="f35" y="f11"/>
                  </a:cubicBezTo>
                  <a:cubicBezTo>
                    <a:pt x="f36" y="f8"/>
                    <a:pt x="f14" y="f33"/>
                    <a:pt x="f16" y="f8"/>
                  </a:cubicBezTo>
                  <a:cubicBezTo>
                    <a:pt x="f17" y="f11"/>
                    <a:pt x="f9" y="f8"/>
                    <a:pt x="f17" y="f37"/>
                  </a:cubicBezTo>
                  <a:cubicBezTo>
                    <a:pt x="f14" y="f38"/>
                    <a:pt x="f17" y="f38"/>
                    <a:pt x="f17" y="f38"/>
                  </a:cubicBezTo>
                  <a:cubicBezTo>
                    <a:pt x="f17" y="f38"/>
                    <a:pt x="f17" y="f38"/>
                    <a:pt x="f18" y="f39"/>
                  </a:cubicBezTo>
                  <a:cubicBezTo>
                    <a:pt x="f18" y="f5"/>
                    <a:pt x="f19" y="f33"/>
                    <a:pt x="f35" y="f38"/>
                  </a:cubicBezTo>
                  <a:cubicBezTo>
                    <a:pt x="f35" y="f38"/>
                    <a:pt x="f35" y="f37"/>
                    <a:pt x="f8" y="f33"/>
                  </a:cubicBezTo>
                  <a:cubicBezTo>
                    <a:pt x="f10" y="f33"/>
                    <a:pt x="f36" y="f11"/>
                    <a:pt x="f33" y="f11"/>
                  </a:cubicBezTo>
                  <a:cubicBezTo>
                    <a:pt x="f5" y="f11"/>
                    <a:pt x="f38" y="f10"/>
                    <a:pt x="f33" y="f10"/>
                  </a:cubicBezTo>
                  <a:cubicBezTo>
                    <a:pt x="f36" y="f10"/>
                    <a:pt x="f33" y="f19"/>
                    <a:pt x="f11" y="f19"/>
                  </a:cubicBezTo>
                  <a:cubicBezTo>
                    <a:pt x="f35" y="f14"/>
                    <a:pt x="f8" y="f16"/>
                    <a:pt x="f8" y="f9"/>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247" name="Freeform 253">
              <a:extLst>
                <a:ext uri="{FF2B5EF4-FFF2-40B4-BE49-F238E27FC236}">
                  <a16:creationId xmlns:a16="http://schemas.microsoft.com/office/drawing/2014/main" id="{72261E05-3941-B4FE-CA32-341883D95D0E}"/>
                </a:ext>
              </a:extLst>
            </p:cNvPr>
            <p:cNvSpPr/>
            <p:nvPr/>
          </p:nvSpPr>
          <p:spPr>
            <a:xfrm>
              <a:off x="4738868" y="3825428"/>
              <a:ext cx="15819" cy="14538"/>
            </a:xfrm>
            <a:custGeom>
              <a:avLst/>
              <a:gdLst>
                <a:gd name="f0" fmla="val 10800000"/>
                <a:gd name="f1" fmla="val 5400000"/>
                <a:gd name="f2" fmla="val 180"/>
                <a:gd name="f3" fmla="val w"/>
                <a:gd name="f4" fmla="val h"/>
                <a:gd name="f5" fmla="val 0"/>
                <a:gd name="f6" fmla="val 3"/>
                <a:gd name="f7" fmla="val 1"/>
                <a:gd name="f8" fmla="val 2"/>
                <a:gd name="f9" fmla="+- 0 0 -90"/>
                <a:gd name="f10" fmla="*/ f3 1 3"/>
                <a:gd name="f11" fmla="*/ f4 1 3"/>
                <a:gd name="f12" fmla="+- f6 0 f5"/>
                <a:gd name="f13" fmla="*/ f9 f0 1"/>
                <a:gd name="f14" fmla="*/ f12 1 3"/>
                <a:gd name="f15" fmla="*/ f13 1 f2"/>
                <a:gd name="f16" fmla="*/ 1 1 f14"/>
                <a:gd name="f17" fmla="*/ 0 1 f14"/>
                <a:gd name="f18" fmla="*/ 2 1 f14"/>
                <a:gd name="f19" fmla="*/ 3 1 f14"/>
                <a:gd name="f20" fmla="*/ f6 1 f14"/>
                <a:gd name="f21" fmla="+- f15 0 f1"/>
                <a:gd name="f22" fmla="*/ f17 f10 1"/>
                <a:gd name="f23" fmla="*/ f20 f10 1"/>
                <a:gd name="f24" fmla="*/ f20 f11 1"/>
                <a:gd name="f25" fmla="*/ f17 f11 1"/>
                <a:gd name="f26" fmla="*/ f16 f10 1"/>
                <a:gd name="f27" fmla="*/ f16 f11 1"/>
                <a:gd name="f28" fmla="*/ f18 f11 1"/>
                <a:gd name="f29" fmla="*/ f19 f11 1"/>
                <a:gd name="f30" fmla="*/ f19 f10 1"/>
                <a:gd name="f31" fmla="*/ f18 f10 1"/>
              </a:gdLst>
              <a:ahLst/>
              <a:cxnLst>
                <a:cxn ang="3cd4">
                  <a:pos x="hc" y="t"/>
                </a:cxn>
                <a:cxn ang="0">
                  <a:pos x="r" y="vc"/>
                </a:cxn>
                <a:cxn ang="cd4">
                  <a:pos x="hc" y="b"/>
                </a:cxn>
                <a:cxn ang="cd2">
                  <a:pos x="l" y="vc"/>
                </a:cxn>
                <a:cxn ang="f21">
                  <a:pos x="f26" y="f25"/>
                </a:cxn>
                <a:cxn ang="f21">
                  <a:pos x="f22" y="f27"/>
                </a:cxn>
                <a:cxn ang="f21">
                  <a:pos x="f22" y="f27"/>
                </a:cxn>
                <a:cxn ang="f21">
                  <a:pos x="f26" y="f28"/>
                </a:cxn>
                <a:cxn ang="f21">
                  <a:pos x="f26" y="f28"/>
                </a:cxn>
                <a:cxn ang="f21">
                  <a:pos x="f22" y="f28"/>
                </a:cxn>
                <a:cxn ang="f21">
                  <a:pos x="f22" y="f27"/>
                </a:cxn>
                <a:cxn ang="f21">
                  <a:pos x="f22" y="f27"/>
                </a:cxn>
                <a:cxn ang="f21">
                  <a:pos x="f26" y="f29"/>
                </a:cxn>
                <a:cxn ang="f21">
                  <a:pos x="f30" y="f28"/>
                </a:cxn>
                <a:cxn ang="f21">
                  <a:pos x="f30" y="f28"/>
                </a:cxn>
                <a:cxn ang="f21">
                  <a:pos x="f30" y="f27"/>
                </a:cxn>
                <a:cxn ang="f21">
                  <a:pos x="f31" y="f27"/>
                </a:cxn>
                <a:cxn ang="f21">
                  <a:pos x="f31" y="f25"/>
                </a:cxn>
                <a:cxn ang="f21">
                  <a:pos x="f31" y="f25"/>
                </a:cxn>
                <a:cxn ang="f21">
                  <a:pos x="f26" y="f25"/>
                </a:cxn>
              </a:cxnLst>
              <a:rect l="f22" t="f25" r="f23" b="f24"/>
              <a:pathLst>
                <a:path w="3" h="3">
                  <a:moveTo>
                    <a:pt x="f7" y="f5"/>
                  </a:moveTo>
                  <a:cubicBezTo>
                    <a:pt x="f7" y="f5"/>
                    <a:pt x="f5" y="f5"/>
                    <a:pt x="f5" y="f7"/>
                  </a:cubicBezTo>
                  <a:cubicBezTo>
                    <a:pt x="f5" y="f7"/>
                    <a:pt x="f5" y="f7"/>
                    <a:pt x="f5" y="f7"/>
                  </a:cubicBezTo>
                  <a:cubicBezTo>
                    <a:pt x="f5" y="f7"/>
                    <a:pt x="f7" y="f7"/>
                    <a:pt x="f7" y="f8"/>
                  </a:cubicBezTo>
                  <a:cubicBezTo>
                    <a:pt x="f7" y="f8"/>
                    <a:pt x="f7" y="f8"/>
                    <a:pt x="f7" y="f8"/>
                  </a:cubicBezTo>
                  <a:cubicBezTo>
                    <a:pt x="f5" y="f8"/>
                    <a:pt x="f5" y="f8"/>
                    <a:pt x="f5" y="f8"/>
                  </a:cubicBezTo>
                  <a:cubicBezTo>
                    <a:pt x="f5" y="f8"/>
                    <a:pt x="f5" y="f7"/>
                    <a:pt x="f5" y="f7"/>
                  </a:cubicBezTo>
                  <a:cubicBezTo>
                    <a:pt x="f5" y="f7"/>
                    <a:pt x="f5" y="f7"/>
                    <a:pt x="f5" y="f7"/>
                  </a:cubicBezTo>
                  <a:cubicBezTo>
                    <a:pt x="f5" y="f8"/>
                    <a:pt x="f5" y="f8"/>
                    <a:pt x="f7" y="f6"/>
                  </a:cubicBezTo>
                  <a:cubicBezTo>
                    <a:pt x="f8" y="f6"/>
                    <a:pt x="f8" y="f8"/>
                    <a:pt x="f6" y="f8"/>
                  </a:cubicBezTo>
                  <a:cubicBezTo>
                    <a:pt x="f6" y="f8"/>
                    <a:pt x="f6" y="f8"/>
                    <a:pt x="f6" y="f8"/>
                  </a:cubicBezTo>
                  <a:cubicBezTo>
                    <a:pt x="f6" y="f7"/>
                    <a:pt x="f6" y="f7"/>
                    <a:pt x="f6" y="f7"/>
                  </a:cubicBezTo>
                  <a:cubicBezTo>
                    <a:pt x="f6" y="f7"/>
                    <a:pt x="f8" y="f7"/>
                    <a:pt x="f8" y="f7"/>
                  </a:cubicBezTo>
                  <a:cubicBezTo>
                    <a:pt x="f8" y="f7"/>
                    <a:pt x="f8" y="f5"/>
                    <a:pt x="f8" y="f5"/>
                  </a:cubicBezTo>
                  <a:cubicBezTo>
                    <a:pt x="f8" y="f5"/>
                    <a:pt x="f8" y="f5"/>
                    <a:pt x="f8" y="f5"/>
                  </a:cubicBezTo>
                  <a:cubicBezTo>
                    <a:pt x="f8" y="f5"/>
                    <a:pt x="f7" y="f5"/>
                    <a:pt x="f7" y="f5"/>
                  </a:cubicBez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grpSp>
      <p:grpSp>
        <p:nvGrpSpPr>
          <p:cNvPr id="248" name="Group 749">
            <a:extLst>
              <a:ext uri="{FF2B5EF4-FFF2-40B4-BE49-F238E27FC236}">
                <a16:creationId xmlns:a16="http://schemas.microsoft.com/office/drawing/2014/main" id="{4E9D4348-A0B2-B1EF-E539-D36814E43523}"/>
              </a:ext>
            </a:extLst>
          </p:cNvPr>
          <p:cNvGrpSpPr/>
          <p:nvPr/>
        </p:nvGrpSpPr>
        <p:grpSpPr>
          <a:xfrm>
            <a:off x="3592366" y="2441841"/>
            <a:ext cx="7598234" cy="3795490"/>
            <a:chOff x="3592366" y="2441841"/>
            <a:chExt cx="7598234" cy="3795490"/>
          </a:xfrm>
        </p:grpSpPr>
        <p:grpSp>
          <p:nvGrpSpPr>
            <p:cNvPr id="249" name="Group 207">
              <a:extLst>
                <a:ext uri="{FF2B5EF4-FFF2-40B4-BE49-F238E27FC236}">
                  <a16:creationId xmlns:a16="http://schemas.microsoft.com/office/drawing/2014/main" id="{8E3D3D9F-014C-BA56-CC32-928504FE50B0}"/>
                </a:ext>
              </a:extLst>
            </p:cNvPr>
            <p:cNvGrpSpPr/>
            <p:nvPr/>
          </p:nvGrpSpPr>
          <p:grpSpPr>
            <a:xfrm>
              <a:off x="3592366" y="2441841"/>
              <a:ext cx="7598234" cy="3795490"/>
              <a:chOff x="3592366" y="2441841"/>
              <a:chExt cx="7598234" cy="3795490"/>
            </a:xfrm>
          </p:grpSpPr>
          <p:sp>
            <p:nvSpPr>
              <p:cNvPr id="250" name="Malaysia">
                <a:extLst>
                  <a:ext uri="{FF2B5EF4-FFF2-40B4-BE49-F238E27FC236}">
                    <a16:creationId xmlns:a16="http://schemas.microsoft.com/office/drawing/2014/main" id="{63A9FB8C-F9C4-0879-429A-9A1CCB8A2F4F}"/>
                  </a:ext>
                </a:extLst>
              </p:cNvPr>
              <p:cNvSpPr/>
              <p:nvPr/>
            </p:nvSpPr>
            <p:spPr>
              <a:xfrm>
                <a:off x="9783019" y="4341726"/>
                <a:ext cx="244007" cy="211811"/>
              </a:xfrm>
              <a:custGeom>
                <a:avLst/>
                <a:gdLst>
                  <a:gd name="f0" fmla="val 10800000"/>
                  <a:gd name="f1" fmla="val 5400000"/>
                  <a:gd name="f2" fmla="val 180"/>
                  <a:gd name="f3" fmla="val w"/>
                  <a:gd name="f4" fmla="val h"/>
                  <a:gd name="f5" fmla="val 0"/>
                  <a:gd name="f6" fmla="val 46"/>
                  <a:gd name="f7" fmla="val 42"/>
                  <a:gd name="f8" fmla="val 27"/>
                  <a:gd name="f9" fmla="val 10"/>
                  <a:gd name="f10" fmla="val 28"/>
                  <a:gd name="f11" fmla="val 29"/>
                  <a:gd name="f12" fmla="val 9"/>
                  <a:gd name="f13" fmla="val 8"/>
                  <a:gd name="f14" fmla="val 7"/>
                  <a:gd name="f15" fmla="val 30"/>
                  <a:gd name="f16" fmla="val 6"/>
                  <a:gd name="f17" fmla="val 4"/>
                  <a:gd name="f18" fmla="val 31"/>
                  <a:gd name="f19" fmla="val 2"/>
                  <a:gd name="f20" fmla="val 33"/>
                  <a:gd name="f21" fmla="val 34"/>
                  <a:gd name="f22" fmla="val 1"/>
                  <a:gd name="f23" fmla="val 36"/>
                  <a:gd name="f24" fmla="val 3"/>
                  <a:gd name="f25" fmla="val 38"/>
                  <a:gd name="f26" fmla="val 35"/>
                  <a:gd name="f27" fmla="val 37"/>
                  <a:gd name="f28" fmla="val 39"/>
                  <a:gd name="f29" fmla="val 5"/>
                  <a:gd name="f30" fmla="val 40"/>
                  <a:gd name="f31" fmla="val 43"/>
                  <a:gd name="f32" fmla="val 44"/>
                  <a:gd name="f33" fmla="val 45"/>
                  <a:gd name="f34" fmla="val 12"/>
                  <a:gd name="f35" fmla="val 13"/>
                  <a:gd name="f36" fmla="val 41"/>
                  <a:gd name="f37" fmla="val 15"/>
                  <a:gd name="f38" fmla="val 16"/>
                  <a:gd name="f39" fmla="val 17"/>
                  <a:gd name="f40" fmla="val 18"/>
                  <a:gd name="f41" fmla="val 19"/>
                  <a:gd name="f42" fmla="val 32"/>
                  <a:gd name="f43" fmla="val 20"/>
                  <a:gd name="f44" fmla="val 21"/>
                  <a:gd name="f45" fmla="val 24"/>
                  <a:gd name="f46" fmla="val 26"/>
                  <a:gd name="f47" fmla="val 22"/>
                  <a:gd name="f48" fmla="val 23"/>
                  <a:gd name="f49" fmla="val 11"/>
                  <a:gd name="f50" fmla="val 25"/>
                  <a:gd name="f51" fmla="val 14"/>
                  <a:gd name="f52" fmla="+- 0 0 -90"/>
                  <a:gd name="f53" fmla="*/ f3 1 46"/>
                  <a:gd name="f54" fmla="*/ f4 1 42"/>
                  <a:gd name="f55" fmla="+- f7 0 f5"/>
                  <a:gd name="f56" fmla="+- f6 0 f5"/>
                  <a:gd name="f57" fmla="*/ f52 f0 1"/>
                  <a:gd name="f58" fmla="*/ f56 1 46"/>
                  <a:gd name="f59" fmla="*/ f55 1 42"/>
                  <a:gd name="f60" fmla="*/ f57 1 f2"/>
                  <a:gd name="f61" fmla="*/ 27 1 f58"/>
                  <a:gd name="f62" fmla="*/ 10 1 f59"/>
                  <a:gd name="f63" fmla="*/ 28 1 f58"/>
                  <a:gd name="f64" fmla="*/ 7 1 f59"/>
                  <a:gd name="f65" fmla="*/ 30 1 f58"/>
                  <a:gd name="f66" fmla="*/ 4 1 f59"/>
                  <a:gd name="f67" fmla="*/ 31 1 f58"/>
                  <a:gd name="f68" fmla="*/ 0 1 f59"/>
                  <a:gd name="f69" fmla="*/ 33 1 f58"/>
                  <a:gd name="f70" fmla="*/ 2 1 f59"/>
                  <a:gd name="f71" fmla="*/ 34 1 f58"/>
                  <a:gd name="f72" fmla="*/ 36 1 f58"/>
                  <a:gd name="f73" fmla="*/ 37 1 f58"/>
                  <a:gd name="f74" fmla="*/ 3 1 f59"/>
                  <a:gd name="f75" fmla="*/ 5 1 f59"/>
                  <a:gd name="f76" fmla="*/ 6 1 f59"/>
                  <a:gd name="f77" fmla="*/ 39 1 f58"/>
                  <a:gd name="f78" fmla="*/ 40 1 f58"/>
                  <a:gd name="f79" fmla="*/ 8 1 f59"/>
                  <a:gd name="f80" fmla="*/ 44 1 f58"/>
                  <a:gd name="f81" fmla="*/ 12 1 f59"/>
                  <a:gd name="f82" fmla="*/ 41 1 f58"/>
                  <a:gd name="f83" fmla="*/ 13 1 f59"/>
                  <a:gd name="f84" fmla="*/ 43 1 f58"/>
                  <a:gd name="f85" fmla="*/ 15 1 f59"/>
                  <a:gd name="f86" fmla="*/ 17 1 f59"/>
                  <a:gd name="f87" fmla="*/ 38 1 f58"/>
                  <a:gd name="f88" fmla="*/ 19 1 f59"/>
                  <a:gd name="f89" fmla="*/ 18 1 f59"/>
                  <a:gd name="f90" fmla="*/ 29 1 f58"/>
                  <a:gd name="f91" fmla="*/ 20 1 f59"/>
                  <a:gd name="f92" fmla="*/ 27 1 f59"/>
                  <a:gd name="f93" fmla="*/ 24 1 f58"/>
                  <a:gd name="f94" fmla="*/ 35 1 f59"/>
                  <a:gd name="f95" fmla="*/ 19 1 f58"/>
                  <a:gd name="f96" fmla="*/ 38 1 f59"/>
                  <a:gd name="f97" fmla="*/ 16 1 f58"/>
                  <a:gd name="f98" fmla="*/ 37 1 f59"/>
                  <a:gd name="f99" fmla="*/ 13 1 f58"/>
                  <a:gd name="f100" fmla="*/ 12 1 f58"/>
                  <a:gd name="f101" fmla="*/ 40 1 f59"/>
                  <a:gd name="f102" fmla="*/ 7 1 f58"/>
                  <a:gd name="f103" fmla="*/ 41 1 f59"/>
                  <a:gd name="f104" fmla="*/ 3 1 f58"/>
                  <a:gd name="f105" fmla="*/ 39 1 f59"/>
                  <a:gd name="f106" fmla="*/ 2 1 f58"/>
                  <a:gd name="f107" fmla="*/ 36 1 f59"/>
                  <a:gd name="f108" fmla="*/ 0 1 f58"/>
                  <a:gd name="f109" fmla="*/ 34 1 f59"/>
                  <a:gd name="f110" fmla="*/ 9 1 f58"/>
                  <a:gd name="f111" fmla="*/ 8 1 f58"/>
                  <a:gd name="f112" fmla="*/ 31 1 f59"/>
                  <a:gd name="f113" fmla="*/ 28 1 f59"/>
                  <a:gd name="f114" fmla="*/ 26 1 f59"/>
                  <a:gd name="f115" fmla="*/ 21 1 f58"/>
                  <a:gd name="f116" fmla="*/ 14 1 f59"/>
                  <a:gd name="f117" fmla="*/ 22 1 f58"/>
                  <a:gd name="f118" fmla="*/ 23 1 f58"/>
                  <a:gd name="f119" fmla="*/ 25 1 f58"/>
                  <a:gd name="f120" fmla="*/ 26 1 f58"/>
                  <a:gd name="f121" fmla="*/ f6 1 f58"/>
                  <a:gd name="f122" fmla="*/ f7 1 f59"/>
                  <a:gd name="f123" fmla="+- f60 0 f1"/>
                  <a:gd name="f124" fmla="*/ f108 f53 1"/>
                  <a:gd name="f125" fmla="*/ f121 f53 1"/>
                  <a:gd name="f126" fmla="*/ f122 f54 1"/>
                  <a:gd name="f127" fmla="*/ f68 f54 1"/>
                  <a:gd name="f128" fmla="*/ f61 f53 1"/>
                  <a:gd name="f129" fmla="*/ f62 f54 1"/>
                  <a:gd name="f130" fmla="*/ f63 f53 1"/>
                  <a:gd name="f131" fmla="*/ f64 f54 1"/>
                  <a:gd name="f132" fmla="*/ f65 f53 1"/>
                  <a:gd name="f133" fmla="*/ f66 f54 1"/>
                  <a:gd name="f134" fmla="*/ f67 f53 1"/>
                  <a:gd name="f135" fmla="*/ f69 f53 1"/>
                  <a:gd name="f136" fmla="*/ f70 f54 1"/>
                  <a:gd name="f137" fmla="*/ f71 f53 1"/>
                  <a:gd name="f138" fmla="*/ f72 f53 1"/>
                  <a:gd name="f139" fmla="*/ f73 f53 1"/>
                  <a:gd name="f140" fmla="*/ f74 f54 1"/>
                  <a:gd name="f141" fmla="*/ f75 f54 1"/>
                  <a:gd name="f142" fmla="*/ f76 f54 1"/>
                  <a:gd name="f143" fmla="*/ f77 f53 1"/>
                  <a:gd name="f144" fmla="*/ f78 f53 1"/>
                  <a:gd name="f145" fmla="*/ f79 f54 1"/>
                  <a:gd name="f146" fmla="*/ f80 f53 1"/>
                  <a:gd name="f147" fmla="*/ f81 f54 1"/>
                  <a:gd name="f148" fmla="*/ f82 f53 1"/>
                  <a:gd name="f149" fmla="*/ f83 f54 1"/>
                  <a:gd name="f150" fmla="*/ f84 f53 1"/>
                  <a:gd name="f151" fmla="*/ f85 f54 1"/>
                  <a:gd name="f152" fmla="*/ f86 f54 1"/>
                  <a:gd name="f153" fmla="*/ f87 f53 1"/>
                  <a:gd name="f154" fmla="*/ f88 f54 1"/>
                  <a:gd name="f155" fmla="*/ f89 f54 1"/>
                  <a:gd name="f156" fmla="*/ f90 f53 1"/>
                  <a:gd name="f157" fmla="*/ f91 f54 1"/>
                  <a:gd name="f158" fmla="*/ f92 f54 1"/>
                  <a:gd name="f159" fmla="*/ f93 f53 1"/>
                  <a:gd name="f160" fmla="*/ f94 f54 1"/>
                  <a:gd name="f161" fmla="*/ f95 f53 1"/>
                  <a:gd name="f162" fmla="*/ f96 f54 1"/>
                  <a:gd name="f163" fmla="*/ f97 f53 1"/>
                  <a:gd name="f164" fmla="*/ f98 f54 1"/>
                  <a:gd name="f165" fmla="*/ f99 f53 1"/>
                  <a:gd name="f166" fmla="*/ f100 f53 1"/>
                  <a:gd name="f167" fmla="*/ f101 f54 1"/>
                  <a:gd name="f168" fmla="*/ f102 f53 1"/>
                  <a:gd name="f169" fmla="*/ f103 f54 1"/>
                  <a:gd name="f170" fmla="*/ f104 f53 1"/>
                  <a:gd name="f171" fmla="*/ f105 f54 1"/>
                  <a:gd name="f172" fmla="*/ f106 f53 1"/>
                  <a:gd name="f173" fmla="*/ f107 f54 1"/>
                  <a:gd name="f174" fmla="*/ f109 f54 1"/>
                  <a:gd name="f175" fmla="*/ f110 f53 1"/>
                  <a:gd name="f176" fmla="*/ f111 f53 1"/>
                  <a:gd name="f177" fmla="*/ f112 f54 1"/>
                  <a:gd name="f178" fmla="*/ f113 f54 1"/>
                  <a:gd name="f179" fmla="*/ f114 f54 1"/>
                  <a:gd name="f180" fmla="*/ f115 f53 1"/>
                  <a:gd name="f181" fmla="*/ f116 f54 1"/>
                  <a:gd name="f182" fmla="*/ f117 f53 1"/>
                  <a:gd name="f183" fmla="*/ f118 f53 1"/>
                  <a:gd name="f184" fmla="*/ f119 f53 1"/>
                  <a:gd name="f185" fmla="*/ f120 f53 1"/>
                </a:gdLst>
                <a:ahLst/>
                <a:cxnLst>
                  <a:cxn ang="3cd4">
                    <a:pos x="hc" y="t"/>
                  </a:cxn>
                  <a:cxn ang="0">
                    <a:pos x="r" y="vc"/>
                  </a:cxn>
                  <a:cxn ang="cd4">
                    <a:pos x="hc" y="b"/>
                  </a:cxn>
                  <a:cxn ang="cd2">
                    <a:pos x="l" y="vc"/>
                  </a:cxn>
                  <a:cxn ang="f123">
                    <a:pos x="f128" y="f129"/>
                  </a:cxn>
                  <a:cxn ang="f123">
                    <a:pos x="f130" y="f129"/>
                  </a:cxn>
                  <a:cxn ang="f123">
                    <a:pos x="f130" y="f131"/>
                  </a:cxn>
                  <a:cxn ang="f123">
                    <a:pos x="f132" y="f133"/>
                  </a:cxn>
                  <a:cxn ang="f123">
                    <a:pos x="f134" y="f127"/>
                  </a:cxn>
                  <a:cxn ang="f123">
                    <a:pos x="f135" y="f136"/>
                  </a:cxn>
                  <a:cxn ang="f123">
                    <a:pos x="f137" y="f127"/>
                  </a:cxn>
                  <a:cxn ang="f123">
                    <a:pos x="f138" y="f136"/>
                  </a:cxn>
                  <a:cxn ang="f123">
                    <a:pos x="f139" y="f140"/>
                  </a:cxn>
                  <a:cxn ang="f123">
                    <a:pos x="f139" y="f141"/>
                  </a:cxn>
                  <a:cxn ang="f123">
                    <a:pos x="f138" y="f142"/>
                  </a:cxn>
                  <a:cxn ang="f123">
                    <a:pos x="f143" y="f142"/>
                  </a:cxn>
                  <a:cxn ang="f123">
                    <a:pos x="f144" y="f145"/>
                  </a:cxn>
                  <a:cxn ang="f123">
                    <a:pos x="f146" y="f129"/>
                  </a:cxn>
                  <a:cxn ang="f123">
                    <a:pos x="f146" y="f147"/>
                  </a:cxn>
                  <a:cxn ang="f123">
                    <a:pos x="f148" y="f149"/>
                  </a:cxn>
                  <a:cxn ang="f123">
                    <a:pos x="f150" y="f151"/>
                  </a:cxn>
                  <a:cxn ang="f123">
                    <a:pos x="f148" y="f152"/>
                  </a:cxn>
                  <a:cxn ang="f123">
                    <a:pos x="f153" y="f152"/>
                  </a:cxn>
                  <a:cxn ang="f123">
                    <a:pos x="f139" y="f154"/>
                  </a:cxn>
                  <a:cxn ang="f123">
                    <a:pos x="f137" y="f155"/>
                  </a:cxn>
                  <a:cxn ang="f123">
                    <a:pos x="f134" y="f155"/>
                  </a:cxn>
                  <a:cxn ang="f123">
                    <a:pos x="f156" y="f157"/>
                  </a:cxn>
                  <a:cxn ang="f123">
                    <a:pos x="f128" y="f158"/>
                  </a:cxn>
                  <a:cxn ang="f123">
                    <a:pos x="f159" y="f160"/>
                  </a:cxn>
                  <a:cxn ang="f123">
                    <a:pos x="f161" y="f162"/>
                  </a:cxn>
                  <a:cxn ang="f123">
                    <a:pos x="f163" y="f164"/>
                  </a:cxn>
                  <a:cxn ang="f123">
                    <a:pos x="f165" y="f162"/>
                  </a:cxn>
                  <a:cxn ang="f123">
                    <a:pos x="f166" y="f167"/>
                  </a:cxn>
                  <a:cxn ang="f123">
                    <a:pos x="f168" y="f169"/>
                  </a:cxn>
                  <a:cxn ang="f123">
                    <a:pos x="f170" y="f171"/>
                  </a:cxn>
                  <a:cxn ang="f123">
                    <a:pos x="f172" y="f173"/>
                  </a:cxn>
                  <a:cxn ang="f123">
                    <a:pos x="f124" y="f174"/>
                  </a:cxn>
                  <a:cxn ang="f123">
                    <a:pos x="f170" y="f160"/>
                  </a:cxn>
                  <a:cxn ang="f123">
                    <a:pos x="f168" y="f173"/>
                  </a:cxn>
                  <a:cxn ang="f123">
                    <a:pos x="f175" y="f164"/>
                  </a:cxn>
                  <a:cxn ang="f123">
                    <a:pos x="f168" y="f160"/>
                  </a:cxn>
                  <a:cxn ang="f123">
                    <a:pos x="f176" y="f177"/>
                  </a:cxn>
                  <a:cxn ang="f123">
                    <a:pos x="f175" y="f178"/>
                  </a:cxn>
                  <a:cxn ang="f123">
                    <a:pos x="f165" y="f179"/>
                  </a:cxn>
                  <a:cxn ang="f123">
                    <a:pos x="f161" y="f155"/>
                  </a:cxn>
                  <a:cxn ang="f123">
                    <a:pos x="f180" y="f181"/>
                  </a:cxn>
                  <a:cxn ang="f123">
                    <a:pos x="f182" y="f151"/>
                  </a:cxn>
                  <a:cxn ang="f123">
                    <a:pos x="f183" y="f151"/>
                  </a:cxn>
                  <a:cxn ang="f123">
                    <a:pos x="f184" y="f152"/>
                  </a:cxn>
                  <a:cxn ang="f123">
                    <a:pos x="f185" y="f147"/>
                  </a:cxn>
                  <a:cxn ang="f123">
                    <a:pos x="f128" y="f151"/>
                  </a:cxn>
                  <a:cxn ang="f123">
                    <a:pos x="f130" y="f149"/>
                  </a:cxn>
                  <a:cxn ang="f123">
                    <a:pos x="f128" y="f129"/>
                  </a:cxn>
                </a:cxnLst>
                <a:rect l="f124" t="f127" r="f125" b="f126"/>
                <a:pathLst>
                  <a:path w="46" h="42">
                    <a:moveTo>
                      <a:pt x="f8" y="f9"/>
                    </a:moveTo>
                    <a:cubicBezTo>
                      <a:pt x="f10" y="f9"/>
                      <a:pt x="f10" y="f9"/>
                      <a:pt x="f10" y="f9"/>
                    </a:cubicBezTo>
                    <a:cubicBezTo>
                      <a:pt x="f11" y="f12"/>
                      <a:pt x="f8" y="f13"/>
                      <a:pt x="f10" y="f14"/>
                    </a:cubicBezTo>
                    <a:cubicBezTo>
                      <a:pt x="f15" y="f16"/>
                      <a:pt x="f10" y="f16"/>
                      <a:pt x="f15" y="f17"/>
                    </a:cubicBezTo>
                    <a:cubicBezTo>
                      <a:pt x="f18" y="f19"/>
                      <a:pt x="f18" y="f5"/>
                      <a:pt x="f18" y="f5"/>
                    </a:cubicBezTo>
                    <a:cubicBezTo>
                      <a:pt x="f20" y="f5"/>
                      <a:pt x="f18" y="f19"/>
                      <a:pt x="f20" y="f19"/>
                    </a:cubicBezTo>
                    <a:cubicBezTo>
                      <a:pt x="f21" y="f22"/>
                      <a:pt x="f20" y="f5"/>
                      <a:pt x="f21" y="f5"/>
                    </a:cubicBezTo>
                    <a:cubicBezTo>
                      <a:pt x="f23" y="f5"/>
                      <a:pt x="f21" y="f24"/>
                      <a:pt x="f23" y="f19"/>
                    </a:cubicBezTo>
                    <a:cubicBezTo>
                      <a:pt x="f25" y="f22"/>
                      <a:pt x="f26" y="f24"/>
                      <a:pt x="f27" y="f24"/>
                    </a:cubicBezTo>
                    <a:cubicBezTo>
                      <a:pt x="f28" y="f17"/>
                      <a:pt x="f26" y="f17"/>
                      <a:pt x="f27" y="f29"/>
                    </a:cubicBezTo>
                    <a:cubicBezTo>
                      <a:pt x="f25" y="f16"/>
                      <a:pt x="f27" y="f16"/>
                      <a:pt x="f23" y="f16"/>
                    </a:cubicBezTo>
                    <a:cubicBezTo>
                      <a:pt x="f28" y="f13"/>
                      <a:pt x="f25" y="f29"/>
                      <a:pt x="f28" y="f16"/>
                    </a:cubicBezTo>
                    <a:cubicBezTo>
                      <a:pt x="f30" y="f14"/>
                      <a:pt x="f28" y="f12"/>
                      <a:pt x="f30" y="f13"/>
                    </a:cubicBezTo>
                    <a:cubicBezTo>
                      <a:pt x="f7" y="f14"/>
                      <a:pt x="f31" y="f9"/>
                      <a:pt x="f32" y="f9"/>
                    </a:cubicBezTo>
                    <a:cubicBezTo>
                      <a:pt x="f33" y="f12"/>
                      <a:pt x="f6" y="f34"/>
                      <a:pt x="f32" y="f34"/>
                    </a:cubicBezTo>
                    <a:cubicBezTo>
                      <a:pt x="f31" y="f34"/>
                      <a:pt x="f31" y="f35"/>
                      <a:pt x="f36" y="f35"/>
                    </a:cubicBezTo>
                    <a:cubicBezTo>
                      <a:pt x="f30" y="f34"/>
                      <a:pt x="f28" y="f37"/>
                      <a:pt x="f31" y="f37"/>
                    </a:cubicBezTo>
                    <a:cubicBezTo>
                      <a:pt x="f33" y="f38"/>
                      <a:pt x="f31" y="f37"/>
                      <a:pt x="f36" y="f39"/>
                    </a:cubicBezTo>
                    <a:cubicBezTo>
                      <a:pt x="f30" y="f40"/>
                      <a:pt x="f25" y="f39"/>
                      <a:pt x="f25" y="f39"/>
                    </a:cubicBezTo>
                    <a:cubicBezTo>
                      <a:pt x="f27" y="f40"/>
                      <a:pt x="f27" y="f40"/>
                      <a:pt x="f27" y="f41"/>
                    </a:cubicBezTo>
                    <a:cubicBezTo>
                      <a:pt x="f26" y="f40"/>
                      <a:pt x="f26" y="f40"/>
                      <a:pt x="f21" y="f40"/>
                    </a:cubicBezTo>
                    <a:cubicBezTo>
                      <a:pt x="f18" y="f41"/>
                      <a:pt x="f42" y="f40"/>
                      <a:pt x="f18" y="f40"/>
                    </a:cubicBezTo>
                    <a:cubicBezTo>
                      <a:pt x="f10" y="f41"/>
                      <a:pt x="f15" y="f41"/>
                      <a:pt x="f11" y="f43"/>
                    </a:cubicBezTo>
                    <a:cubicBezTo>
                      <a:pt x="f10" y="f44"/>
                      <a:pt x="f15" y="f45"/>
                      <a:pt x="f8" y="f8"/>
                    </a:cubicBezTo>
                    <a:cubicBezTo>
                      <a:pt x="f45" y="f15"/>
                      <a:pt x="f46" y="f20"/>
                      <a:pt x="f45" y="f26"/>
                    </a:cubicBezTo>
                    <a:cubicBezTo>
                      <a:pt x="f47" y="f27"/>
                      <a:pt x="f48" y="f27"/>
                      <a:pt x="f41" y="f25"/>
                    </a:cubicBezTo>
                    <a:cubicBezTo>
                      <a:pt x="f40" y="f28"/>
                      <a:pt x="f38" y="f25"/>
                      <a:pt x="f38" y="f27"/>
                    </a:cubicBezTo>
                    <a:cubicBezTo>
                      <a:pt x="f39" y="f23"/>
                      <a:pt x="f35" y="f27"/>
                      <a:pt x="f35" y="f25"/>
                    </a:cubicBezTo>
                    <a:cubicBezTo>
                      <a:pt x="f35" y="f28"/>
                      <a:pt x="f35" y="f28"/>
                      <a:pt x="f34" y="f30"/>
                    </a:cubicBezTo>
                    <a:cubicBezTo>
                      <a:pt x="f49" y="f36"/>
                      <a:pt x="f49" y="f28"/>
                      <a:pt x="f14" y="f36"/>
                    </a:cubicBezTo>
                    <a:cubicBezTo>
                      <a:pt x="f17" y="f7"/>
                      <a:pt x="f29" y="f28"/>
                      <a:pt x="f24" y="f28"/>
                    </a:cubicBezTo>
                    <a:cubicBezTo>
                      <a:pt x="f22" y="f25"/>
                      <a:pt x="f17" y="f27"/>
                      <a:pt x="f19" y="f23"/>
                    </a:cubicBezTo>
                    <a:cubicBezTo>
                      <a:pt x="f5" y="f26"/>
                      <a:pt x="f19" y="f26"/>
                      <a:pt x="f5" y="f21"/>
                    </a:cubicBezTo>
                    <a:cubicBezTo>
                      <a:pt x="f22" y="f42"/>
                      <a:pt x="f5" y="f26"/>
                      <a:pt x="f24" y="f26"/>
                    </a:cubicBezTo>
                    <a:cubicBezTo>
                      <a:pt x="f16" y="f21"/>
                      <a:pt x="f29" y="f23"/>
                      <a:pt x="f14" y="f23"/>
                    </a:cubicBezTo>
                    <a:cubicBezTo>
                      <a:pt x="f13" y="f23"/>
                      <a:pt x="f12" y="f27"/>
                      <a:pt x="f12" y="f27"/>
                    </a:cubicBezTo>
                    <a:cubicBezTo>
                      <a:pt x="f12" y="f27"/>
                      <a:pt x="f12" y="f23"/>
                      <a:pt x="f14" y="f26"/>
                    </a:cubicBezTo>
                    <a:cubicBezTo>
                      <a:pt x="f29" y="f26"/>
                      <a:pt x="f12" y="f42"/>
                      <a:pt x="f13" y="f18"/>
                    </a:cubicBezTo>
                    <a:cubicBezTo>
                      <a:pt x="f13" y="f15"/>
                      <a:pt x="f12" y="f15"/>
                      <a:pt x="f12" y="f10"/>
                    </a:cubicBezTo>
                    <a:cubicBezTo>
                      <a:pt x="f12" y="f11"/>
                      <a:pt x="f49" y="f8"/>
                      <a:pt x="f35" y="f46"/>
                    </a:cubicBezTo>
                    <a:cubicBezTo>
                      <a:pt x="f39" y="f50"/>
                      <a:pt x="f37" y="f45"/>
                      <a:pt x="f41" y="f40"/>
                    </a:cubicBezTo>
                    <a:cubicBezTo>
                      <a:pt x="f44" y="f51"/>
                      <a:pt x="f41" y="f51"/>
                      <a:pt x="f44" y="f51"/>
                    </a:cubicBezTo>
                    <a:cubicBezTo>
                      <a:pt x="f47" y="f51"/>
                      <a:pt x="f47" y="f37"/>
                      <a:pt x="f47" y="f37"/>
                    </a:cubicBezTo>
                    <a:cubicBezTo>
                      <a:pt x="f48" y="f38"/>
                      <a:pt x="f47" y="f51"/>
                      <a:pt x="f48" y="f37"/>
                    </a:cubicBezTo>
                    <a:cubicBezTo>
                      <a:pt x="f45" y="f39"/>
                      <a:pt x="f45" y="f41"/>
                      <a:pt x="f50" y="f39"/>
                    </a:cubicBezTo>
                    <a:cubicBezTo>
                      <a:pt x="f46" y="f37"/>
                      <a:pt x="f45" y="f35"/>
                      <a:pt x="f46" y="f34"/>
                    </a:cubicBezTo>
                    <a:cubicBezTo>
                      <a:pt x="f8" y="f49"/>
                      <a:pt x="f46" y="f38"/>
                      <a:pt x="f8" y="f37"/>
                    </a:cubicBezTo>
                    <a:cubicBezTo>
                      <a:pt x="f11" y="f51"/>
                      <a:pt x="f10" y="f51"/>
                      <a:pt x="f10" y="f35"/>
                    </a:cubicBezTo>
                    <a:cubicBezTo>
                      <a:pt x="f10" y="f34"/>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51" name="Freeform 9">
                <a:extLst>
                  <a:ext uri="{FF2B5EF4-FFF2-40B4-BE49-F238E27FC236}">
                    <a16:creationId xmlns:a16="http://schemas.microsoft.com/office/drawing/2014/main" id="{5875E2AA-CCEE-BF76-87AF-ADE4D0B4D395}"/>
                  </a:ext>
                </a:extLst>
              </p:cNvPr>
              <p:cNvSpPr/>
              <p:nvPr/>
            </p:nvSpPr>
            <p:spPr>
              <a:xfrm>
                <a:off x="5539938" y="6171011"/>
                <a:ext cx="94896" cy="55622"/>
              </a:xfrm>
              <a:custGeom>
                <a:avLst/>
                <a:gdLst>
                  <a:gd name="f0" fmla="val 10800000"/>
                  <a:gd name="f1" fmla="val 5400000"/>
                  <a:gd name="f2" fmla="val 180"/>
                  <a:gd name="f3" fmla="val w"/>
                  <a:gd name="f4" fmla="val h"/>
                  <a:gd name="f5" fmla="val 0"/>
                  <a:gd name="f6" fmla="val 18"/>
                  <a:gd name="f7" fmla="val 11"/>
                  <a:gd name="f8" fmla="val 4"/>
                  <a:gd name="f9" fmla="val 10"/>
                  <a:gd name="f10" fmla="val 1"/>
                  <a:gd name="f11" fmla="val 2"/>
                  <a:gd name="f12" fmla="val 3"/>
                  <a:gd name="f13" fmla="val 5"/>
                  <a:gd name="f14" fmla="val 6"/>
                  <a:gd name="f15" fmla="val 7"/>
                  <a:gd name="f16" fmla="val 8"/>
                  <a:gd name="f17" fmla="val 9"/>
                  <a:gd name="f18" fmla="val 12"/>
                  <a:gd name="f19" fmla="val 13"/>
                  <a:gd name="f20" fmla="val 14"/>
                  <a:gd name="f21" fmla="val 15"/>
                  <a:gd name="f22" fmla="val 16"/>
                  <a:gd name="f23" fmla="val 17"/>
                  <a:gd name="f24" fmla="+- 0 0 -90"/>
                  <a:gd name="f25" fmla="*/ f3 1 18"/>
                  <a:gd name="f26" fmla="*/ f4 1 11"/>
                  <a:gd name="f27" fmla="+- f7 0 f5"/>
                  <a:gd name="f28" fmla="+- f6 0 f5"/>
                  <a:gd name="f29" fmla="*/ f24 f0 1"/>
                  <a:gd name="f30" fmla="*/ f28 1 18"/>
                  <a:gd name="f31" fmla="*/ f27 1 11"/>
                  <a:gd name="f32" fmla="*/ f29 1 f2"/>
                  <a:gd name="f33" fmla="*/ 4 1 f30"/>
                  <a:gd name="f34" fmla="*/ 10 1 f31"/>
                  <a:gd name="f35" fmla="*/ 0 1 f30"/>
                  <a:gd name="f36" fmla="*/ 0 1 f31"/>
                  <a:gd name="f37" fmla="*/ 2 1 f30"/>
                  <a:gd name="f38" fmla="*/ 1 1 f31"/>
                  <a:gd name="f39" fmla="*/ 2 1 f31"/>
                  <a:gd name="f40" fmla="*/ 3 1 f31"/>
                  <a:gd name="f41" fmla="*/ 3 1 f30"/>
                  <a:gd name="f42" fmla="*/ 6 1 f30"/>
                  <a:gd name="f43" fmla="*/ 4 1 f31"/>
                  <a:gd name="f44" fmla="*/ 7 1 f30"/>
                  <a:gd name="f45" fmla="*/ 5 1 f31"/>
                  <a:gd name="f46" fmla="*/ 9 1 f30"/>
                  <a:gd name="f47" fmla="*/ 6 1 f31"/>
                  <a:gd name="f48" fmla="*/ 11 1 f30"/>
                  <a:gd name="f49" fmla="*/ 7 1 f31"/>
                  <a:gd name="f50" fmla="*/ 13 1 f30"/>
                  <a:gd name="f51" fmla="*/ 8 1 f31"/>
                  <a:gd name="f52" fmla="*/ 15 1 f30"/>
                  <a:gd name="f53" fmla="*/ 9 1 f31"/>
                  <a:gd name="f54" fmla="*/ 17 1 f30"/>
                  <a:gd name="f55" fmla="*/ 16 1 f30"/>
                  <a:gd name="f56" fmla="*/ 11 1 f31"/>
                  <a:gd name="f57" fmla="*/ 10 1 f30"/>
                  <a:gd name="f58" fmla="*/ 5 1 f30"/>
                  <a:gd name="f59" fmla="*/ f6 1 f30"/>
                  <a:gd name="f60" fmla="*/ f7 1 f31"/>
                  <a:gd name="f61" fmla="+- f32 0 f1"/>
                  <a:gd name="f62" fmla="*/ f35 f25 1"/>
                  <a:gd name="f63" fmla="*/ f59 f25 1"/>
                  <a:gd name="f64" fmla="*/ f60 f26 1"/>
                  <a:gd name="f65" fmla="*/ f36 f26 1"/>
                  <a:gd name="f66" fmla="*/ f33 f25 1"/>
                  <a:gd name="f67" fmla="*/ f34 f26 1"/>
                  <a:gd name="f68" fmla="*/ f37 f25 1"/>
                  <a:gd name="f69" fmla="*/ f38 f26 1"/>
                  <a:gd name="f70" fmla="*/ f39 f26 1"/>
                  <a:gd name="f71" fmla="*/ f40 f26 1"/>
                  <a:gd name="f72" fmla="*/ f41 f25 1"/>
                  <a:gd name="f73" fmla="*/ f42 f25 1"/>
                  <a:gd name="f74" fmla="*/ f43 f26 1"/>
                  <a:gd name="f75" fmla="*/ f44 f25 1"/>
                  <a:gd name="f76" fmla="*/ f45 f26 1"/>
                  <a:gd name="f77" fmla="*/ f46 f25 1"/>
                  <a:gd name="f78" fmla="*/ f47 f26 1"/>
                  <a:gd name="f79" fmla="*/ f48 f25 1"/>
                  <a:gd name="f80" fmla="*/ f49 f26 1"/>
                  <a:gd name="f81" fmla="*/ f50 f25 1"/>
                  <a:gd name="f82" fmla="*/ f51 f26 1"/>
                  <a:gd name="f83" fmla="*/ f52 f25 1"/>
                  <a:gd name="f84" fmla="*/ f53 f26 1"/>
                  <a:gd name="f85" fmla="*/ f54 f25 1"/>
                  <a:gd name="f86" fmla="*/ f55 f25 1"/>
                  <a:gd name="f87" fmla="*/ f56 f26 1"/>
                  <a:gd name="f88" fmla="*/ f57 f25 1"/>
                  <a:gd name="f89" fmla="*/ f58 f25 1"/>
                </a:gdLst>
                <a:ahLst/>
                <a:cxnLst>
                  <a:cxn ang="3cd4">
                    <a:pos x="hc" y="t"/>
                  </a:cxn>
                  <a:cxn ang="0">
                    <a:pos x="r" y="vc"/>
                  </a:cxn>
                  <a:cxn ang="cd4">
                    <a:pos x="hc" y="b"/>
                  </a:cxn>
                  <a:cxn ang="cd2">
                    <a:pos x="l" y="vc"/>
                  </a:cxn>
                  <a:cxn ang="f61">
                    <a:pos x="f66" y="f67"/>
                  </a:cxn>
                  <a:cxn ang="f61">
                    <a:pos x="f62" y="f65"/>
                  </a:cxn>
                  <a:cxn ang="f61">
                    <a:pos x="f68" y="f69"/>
                  </a:cxn>
                  <a:cxn ang="f61">
                    <a:pos x="f68" y="f70"/>
                  </a:cxn>
                  <a:cxn ang="f61">
                    <a:pos x="f68" y="f71"/>
                  </a:cxn>
                  <a:cxn ang="f61">
                    <a:pos x="f72" y="f71"/>
                  </a:cxn>
                  <a:cxn ang="f61">
                    <a:pos x="f73" y="f74"/>
                  </a:cxn>
                  <a:cxn ang="f61">
                    <a:pos x="f75" y="f76"/>
                  </a:cxn>
                  <a:cxn ang="f61">
                    <a:pos x="f77" y="f78"/>
                  </a:cxn>
                  <a:cxn ang="f61">
                    <a:pos x="f79" y="f80"/>
                  </a:cxn>
                  <a:cxn ang="f61">
                    <a:pos x="f81" y="f82"/>
                  </a:cxn>
                  <a:cxn ang="f61">
                    <a:pos x="f83" y="f84"/>
                  </a:cxn>
                  <a:cxn ang="f61">
                    <a:pos x="f85" y="f84"/>
                  </a:cxn>
                  <a:cxn ang="f61">
                    <a:pos x="f85" y="f67"/>
                  </a:cxn>
                  <a:cxn ang="f61">
                    <a:pos x="f86" y="f67"/>
                  </a:cxn>
                  <a:cxn ang="f61">
                    <a:pos x="f83" y="f67"/>
                  </a:cxn>
                  <a:cxn ang="f61">
                    <a:pos x="f81" y="f87"/>
                  </a:cxn>
                  <a:cxn ang="f61">
                    <a:pos x="f88" y="f67"/>
                  </a:cxn>
                  <a:cxn ang="f61">
                    <a:pos x="f75" y="f67"/>
                  </a:cxn>
                  <a:cxn ang="f61">
                    <a:pos x="f89" y="f67"/>
                  </a:cxn>
                  <a:cxn ang="f61">
                    <a:pos x="f66" y="f67"/>
                  </a:cxn>
                </a:cxnLst>
                <a:rect l="f62" t="f65" r="f63" b="f64"/>
                <a:pathLst>
                  <a:path w="18" h="11">
                    <a:moveTo>
                      <a:pt x="f8" y="f9"/>
                    </a:moveTo>
                    <a:cubicBezTo>
                      <a:pt x="f5" y="f5"/>
                      <a:pt x="f5" y="f5"/>
                      <a:pt x="f5" y="f5"/>
                    </a:cubicBezTo>
                    <a:cubicBezTo>
                      <a:pt x="f10" y="f10"/>
                      <a:pt x="f10" y="f10"/>
                      <a:pt x="f11" y="f10"/>
                    </a:cubicBezTo>
                    <a:cubicBezTo>
                      <a:pt x="f12" y="f11"/>
                      <a:pt x="f12" y="f11"/>
                      <a:pt x="f11" y="f11"/>
                    </a:cubicBezTo>
                    <a:cubicBezTo>
                      <a:pt x="f10" y="f11"/>
                      <a:pt x="f10" y="f11"/>
                      <a:pt x="f11" y="f12"/>
                    </a:cubicBezTo>
                    <a:cubicBezTo>
                      <a:pt x="f11" y="f12"/>
                      <a:pt x="f12" y="f11"/>
                      <a:pt x="f12" y="f12"/>
                    </a:cubicBezTo>
                    <a:cubicBezTo>
                      <a:pt x="f8" y="f8"/>
                      <a:pt x="f13" y="f8"/>
                      <a:pt x="f14" y="f8"/>
                    </a:cubicBezTo>
                    <a:cubicBezTo>
                      <a:pt x="f15" y="f13"/>
                      <a:pt x="f14" y="f13"/>
                      <a:pt x="f15" y="f13"/>
                    </a:cubicBezTo>
                    <a:cubicBezTo>
                      <a:pt x="f16" y="f14"/>
                      <a:pt x="f16" y="f14"/>
                      <a:pt x="f17" y="f14"/>
                    </a:cubicBezTo>
                    <a:cubicBezTo>
                      <a:pt x="f9" y="f15"/>
                      <a:pt x="f7" y="f15"/>
                      <a:pt x="f7" y="f15"/>
                    </a:cubicBezTo>
                    <a:cubicBezTo>
                      <a:pt x="f7" y="f15"/>
                      <a:pt x="f18" y="f16"/>
                      <a:pt x="f19" y="f16"/>
                    </a:cubicBezTo>
                    <a:cubicBezTo>
                      <a:pt x="f20" y="f16"/>
                      <a:pt x="f21" y="f17"/>
                      <a:pt x="f21" y="f17"/>
                    </a:cubicBezTo>
                    <a:cubicBezTo>
                      <a:pt x="f22" y="f17"/>
                      <a:pt x="f22" y="f17"/>
                      <a:pt x="f23" y="f17"/>
                    </a:cubicBezTo>
                    <a:cubicBezTo>
                      <a:pt x="f23" y="f17"/>
                      <a:pt x="f6" y="f17"/>
                      <a:pt x="f23" y="f9"/>
                    </a:cubicBezTo>
                    <a:cubicBezTo>
                      <a:pt x="f23" y="f9"/>
                      <a:pt x="f23" y="f7"/>
                      <a:pt x="f22" y="f9"/>
                    </a:cubicBezTo>
                    <a:cubicBezTo>
                      <a:pt x="f21" y="f9"/>
                      <a:pt x="f22" y="f7"/>
                      <a:pt x="f21" y="f9"/>
                    </a:cubicBezTo>
                    <a:cubicBezTo>
                      <a:pt x="f19" y="f9"/>
                      <a:pt x="f20" y="f7"/>
                      <a:pt x="f19" y="f7"/>
                    </a:cubicBezTo>
                    <a:cubicBezTo>
                      <a:pt x="f7" y="f9"/>
                      <a:pt x="f7" y="f9"/>
                      <a:pt x="f9" y="f9"/>
                    </a:cubicBezTo>
                    <a:cubicBezTo>
                      <a:pt x="f17" y="f7"/>
                      <a:pt x="f16" y="f7"/>
                      <a:pt x="f15" y="f9"/>
                    </a:cubicBezTo>
                    <a:cubicBezTo>
                      <a:pt x="f15" y="f9"/>
                      <a:pt x="f13" y="f17"/>
                      <a:pt x="f13" y="f9"/>
                    </a:cubicBezTo>
                    <a:cubicBezTo>
                      <a:pt x="f13" y="f9"/>
                      <a:pt x="f13"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52" name="Panama">
                <a:extLst>
                  <a:ext uri="{FF2B5EF4-FFF2-40B4-BE49-F238E27FC236}">
                    <a16:creationId xmlns:a16="http://schemas.microsoft.com/office/drawing/2014/main" id="{8DEBA270-FA70-78F5-1F83-B201893AD0FE}"/>
                  </a:ext>
                </a:extLst>
              </p:cNvPr>
              <p:cNvSpPr/>
              <p:nvPr/>
            </p:nvSpPr>
            <p:spPr>
              <a:xfrm>
                <a:off x="4889241" y="4271125"/>
                <a:ext cx="158154" cy="81299"/>
              </a:xfrm>
              <a:custGeom>
                <a:avLst/>
                <a:gdLst>
                  <a:gd name="f0" fmla="val 10800000"/>
                  <a:gd name="f1" fmla="val 5400000"/>
                  <a:gd name="f2" fmla="val 180"/>
                  <a:gd name="f3" fmla="val w"/>
                  <a:gd name="f4" fmla="val h"/>
                  <a:gd name="f5" fmla="val 0"/>
                  <a:gd name="f6" fmla="val 30"/>
                  <a:gd name="f7" fmla="val 16"/>
                  <a:gd name="f8" fmla="val 28"/>
                  <a:gd name="f9" fmla="val 6"/>
                  <a:gd name="f10" fmla="val 27"/>
                  <a:gd name="f11" fmla="val 3"/>
                  <a:gd name="f12" fmla="val 5"/>
                  <a:gd name="f13" fmla="val 26"/>
                  <a:gd name="f14" fmla="val 4"/>
                  <a:gd name="f15" fmla="val 25"/>
                  <a:gd name="f16" fmla="val 2"/>
                  <a:gd name="f17" fmla="val 22"/>
                  <a:gd name="f18" fmla="val 23"/>
                  <a:gd name="f19" fmla="val 1"/>
                  <a:gd name="f20" fmla="val 21"/>
                  <a:gd name="f21" fmla="val 20"/>
                  <a:gd name="f22" fmla="val 19"/>
                  <a:gd name="f23" fmla="val 18"/>
                  <a:gd name="f24" fmla="val 17"/>
                  <a:gd name="f25" fmla="val 15"/>
                  <a:gd name="f26" fmla="val 14"/>
                  <a:gd name="f27" fmla="val 13"/>
                  <a:gd name="f28" fmla="val 12"/>
                  <a:gd name="f29" fmla="val 8"/>
                  <a:gd name="f30" fmla="val 7"/>
                  <a:gd name="f31" fmla="val 10"/>
                  <a:gd name="f32" fmla="val 9"/>
                  <a:gd name="f33" fmla="val 11"/>
                  <a:gd name="f34" fmla="val 24"/>
                  <a:gd name="f35" fmla="val 29"/>
                  <a:gd name="f36" fmla="+- 0 0 -90"/>
                  <a:gd name="f37" fmla="*/ f3 1 30"/>
                  <a:gd name="f38" fmla="*/ f4 1 16"/>
                  <a:gd name="f39" fmla="+- f7 0 f5"/>
                  <a:gd name="f40" fmla="+- f6 0 f5"/>
                  <a:gd name="f41" fmla="*/ f36 f0 1"/>
                  <a:gd name="f42" fmla="*/ f40 1 30"/>
                  <a:gd name="f43" fmla="*/ f39 1 16"/>
                  <a:gd name="f44" fmla="*/ f41 1 f2"/>
                  <a:gd name="f45" fmla="*/ 28 1 f42"/>
                  <a:gd name="f46" fmla="*/ 6 1 f43"/>
                  <a:gd name="f47" fmla="*/ 26 1 f42"/>
                  <a:gd name="f48" fmla="*/ 4 1 f43"/>
                  <a:gd name="f49" fmla="*/ 25 1 f42"/>
                  <a:gd name="f50" fmla="*/ 2 1 f43"/>
                  <a:gd name="f51" fmla="*/ 22 1 f42"/>
                  <a:gd name="f52" fmla="*/ 0 1 f43"/>
                  <a:gd name="f53" fmla="*/ 19 1 f42"/>
                  <a:gd name="f54" fmla="*/ 18 1 f42"/>
                  <a:gd name="f55" fmla="*/ 3 1 f43"/>
                  <a:gd name="f56" fmla="*/ 17 1 f42"/>
                  <a:gd name="f57" fmla="*/ 16 1 f42"/>
                  <a:gd name="f58" fmla="*/ 13 1 f42"/>
                  <a:gd name="f59" fmla="*/ 8 1 f42"/>
                  <a:gd name="f60" fmla="*/ 6 1 f42"/>
                  <a:gd name="f61" fmla="*/ 5 1 f42"/>
                  <a:gd name="f62" fmla="*/ 1 1 f43"/>
                  <a:gd name="f63" fmla="*/ 4 1 f42"/>
                  <a:gd name="f64" fmla="*/ 3 1 f42"/>
                  <a:gd name="f65" fmla="*/ 2 1 f42"/>
                  <a:gd name="f66" fmla="*/ 7 1 f43"/>
                  <a:gd name="f67" fmla="*/ 10 1 f43"/>
                  <a:gd name="f68" fmla="*/ 9 1 f43"/>
                  <a:gd name="f69" fmla="*/ 8 1 f43"/>
                  <a:gd name="f70" fmla="*/ 11 1 f43"/>
                  <a:gd name="f71" fmla="*/ 10 1 f42"/>
                  <a:gd name="f72" fmla="*/ 13 1 f43"/>
                  <a:gd name="f73" fmla="*/ 11 1 f42"/>
                  <a:gd name="f74" fmla="*/ 12 1 f43"/>
                  <a:gd name="f75" fmla="*/ 14 1 f43"/>
                  <a:gd name="f76" fmla="*/ 15 1 f42"/>
                  <a:gd name="f77" fmla="*/ 14 1 f42"/>
                  <a:gd name="f78" fmla="*/ 5 1 f43"/>
                  <a:gd name="f79" fmla="*/ 23 1 f42"/>
                  <a:gd name="f80" fmla="*/ 24 1 f42"/>
                  <a:gd name="f81" fmla="*/ 15 1 f43"/>
                  <a:gd name="f82" fmla="*/ 0 1 f42"/>
                  <a:gd name="f83" fmla="*/ f6 1 f42"/>
                  <a:gd name="f84" fmla="*/ f7 1 f43"/>
                  <a:gd name="f85" fmla="+- f44 0 f1"/>
                  <a:gd name="f86" fmla="*/ f82 f37 1"/>
                  <a:gd name="f87" fmla="*/ f83 f37 1"/>
                  <a:gd name="f88" fmla="*/ f84 f38 1"/>
                  <a:gd name="f89" fmla="*/ f52 f38 1"/>
                  <a:gd name="f90" fmla="*/ f45 f37 1"/>
                  <a:gd name="f91" fmla="*/ f46 f38 1"/>
                  <a:gd name="f92" fmla="*/ f47 f37 1"/>
                  <a:gd name="f93" fmla="*/ f48 f38 1"/>
                  <a:gd name="f94" fmla="*/ f49 f37 1"/>
                  <a:gd name="f95" fmla="*/ f50 f38 1"/>
                  <a:gd name="f96" fmla="*/ f51 f37 1"/>
                  <a:gd name="f97" fmla="*/ f53 f37 1"/>
                  <a:gd name="f98" fmla="*/ f54 f37 1"/>
                  <a:gd name="f99" fmla="*/ f55 f38 1"/>
                  <a:gd name="f100" fmla="*/ f56 f37 1"/>
                  <a:gd name="f101" fmla="*/ f57 f37 1"/>
                  <a:gd name="f102" fmla="*/ f58 f37 1"/>
                  <a:gd name="f103" fmla="*/ f59 f37 1"/>
                  <a:gd name="f104" fmla="*/ f60 f37 1"/>
                  <a:gd name="f105" fmla="*/ f61 f37 1"/>
                  <a:gd name="f106" fmla="*/ f62 f38 1"/>
                  <a:gd name="f107" fmla="*/ f63 f37 1"/>
                  <a:gd name="f108" fmla="*/ f64 f37 1"/>
                  <a:gd name="f109" fmla="*/ f65 f37 1"/>
                  <a:gd name="f110" fmla="*/ f66 f38 1"/>
                  <a:gd name="f111" fmla="*/ f67 f38 1"/>
                  <a:gd name="f112" fmla="*/ f68 f38 1"/>
                  <a:gd name="f113" fmla="*/ f69 f38 1"/>
                  <a:gd name="f114" fmla="*/ f70 f38 1"/>
                  <a:gd name="f115" fmla="*/ f71 f37 1"/>
                  <a:gd name="f116" fmla="*/ f72 f38 1"/>
                  <a:gd name="f117" fmla="*/ f73 f37 1"/>
                  <a:gd name="f118" fmla="*/ f74 f38 1"/>
                  <a:gd name="f119" fmla="*/ f75 f38 1"/>
                  <a:gd name="f120" fmla="*/ f76 f37 1"/>
                  <a:gd name="f121" fmla="*/ f77 f37 1"/>
                  <a:gd name="f122" fmla="*/ f78 f38 1"/>
                  <a:gd name="f123" fmla="*/ f79 f37 1"/>
                  <a:gd name="f124" fmla="*/ f80 f37 1"/>
                  <a:gd name="f125" fmla="*/ f81 f38 1"/>
                </a:gdLst>
                <a:ahLst/>
                <a:cxnLst>
                  <a:cxn ang="3cd4">
                    <a:pos x="hc" y="t"/>
                  </a:cxn>
                  <a:cxn ang="0">
                    <a:pos x="r" y="vc"/>
                  </a:cxn>
                  <a:cxn ang="cd4">
                    <a:pos x="hc" y="b"/>
                  </a:cxn>
                  <a:cxn ang="cd2">
                    <a:pos x="l" y="vc"/>
                  </a:cxn>
                  <a:cxn ang="f85">
                    <a:pos x="f90" y="f91"/>
                  </a:cxn>
                  <a:cxn ang="f85">
                    <a:pos x="f92" y="f93"/>
                  </a:cxn>
                  <a:cxn ang="f85">
                    <a:pos x="f94" y="f95"/>
                  </a:cxn>
                  <a:cxn ang="f85">
                    <a:pos x="f96" y="f89"/>
                  </a:cxn>
                  <a:cxn ang="f85">
                    <a:pos x="f97" y="f89"/>
                  </a:cxn>
                  <a:cxn ang="f85">
                    <a:pos x="f98" y="f99"/>
                  </a:cxn>
                  <a:cxn ang="f85">
                    <a:pos x="f98" y="f93"/>
                  </a:cxn>
                  <a:cxn ang="f85">
                    <a:pos x="f100" y="f93"/>
                  </a:cxn>
                  <a:cxn ang="f85">
                    <a:pos x="f101" y="f95"/>
                  </a:cxn>
                  <a:cxn ang="f85">
                    <a:pos x="f102" y="f93"/>
                  </a:cxn>
                  <a:cxn ang="f85">
                    <a:pos x="f103" y="f93"/>
                  </a:cxn>
                  <a:cxn ang="f85">
                    <a:pos x="f104" y="f95"/>
                  </a:cxn>
                  <a:cxn ang="f85">
                    <a:pos x="f104" y="f99"/>
                  </a:cxn>
                  <a:cxn ang="f85">
                    <a:pos x="f105" y="f95"/>
                  </a:cxn>
                  <a:cxn ang="f85">
                    <a:pos x="f105" y="f106"/>
                  </a:cxn>
                  <a:cxn ang="f85">
                    <a:pos x="f107" y="f89"/>
                  </a:cxn>
                  <a:cxn ang="f85">
                    <a:pos x="f108" y="f93"/>
                  </a:cxn>
                  <a:cxn ang="f85">
                    <a:pos x="f109" y="f110"/>
                  </a:cxn>
                  <a:cxn ang="f85">
                    <a:pos x="f109" y="f111"/>
                  </a:cxn>
                  <a:cxn ang="f85">
                    <a:pos x="f109" y="f112"/>
                  </a:cxn>
                  <a:cxn ang="f85">
                    <a:pos x="f107" y="f113"/>
                  </a:cxn>
                  <a:cxn ang="f85">
                    <a:pos x="f105" y="f112"/>
                  </a:cxn>
                  <a:cxn ang="f85">
                    <a:pos x="f103" y="f114"/>
                  </a:cxn>
                  <a:cxn ang="f85">
                    <a:pos x="f115" y="f116"/>
                  </a:cxn>
                  <a:cxn ang="f85">
                    <a:pos x="f117" y="f118"/>
                  </a:cxn>
                  <a:cxn ang="f85">
                    <a:pos x="f117" y="f119"/>
                  </a:cxn>
                  <a:cxn ang="f85">
                    <a:pos x="f120" y="f119"/>
                  </a:cxn>
                  <a:cxn ang="f85">
                    <a:pos x="f121" y="f118"/>
                  </a:cxn>
                  <a:cxn ang="f85">
                    <a:pos x="f121" y="f111"/>
                  </a:cxn>
                  <a:cxn ang="f85">
                    <a:pos x="f100" y="f91"/>
                  </a:cxn>
                  <a:cxn ang="f85">
                    <a:pos x="f97" y="f122"/>
                  </a:cxn>
                  <a:cxn ang="f85">
                    <a:pos x="f123" y="f110"/>
                  </a:cxn>
                  <a:cxn ang="f85">
                    <a:pos x="f124" y="f112"/>
                  </a:cxn>
                  <a:cxn ang="f85">
                    <a:pos x="f92" y="f110"/>
                  </a:cxn>
                  <a:cxn ang="f85">
                    <a:pos x="f92" y="f112"/>
                  </a:cxn>
                  <a:cxn ang="f85">
                    <a:pos x="f94" y="f111"/>
                  </a:cxn>
                  <a:cxn ang="f85">
                    <a:pos x="f124" y="f116"/>
                  </a:cxn>
                  <a:cxn ang="f85">
                    <a:pos x="f94" y="f125"/>
                  </a:cxn>
                  <a:cxn ang="f85">
                    <a:pos x="f92" y="f116"/>
                  </a:cxn>
                  <a:cxn ang="f85">
                    <a:pos x="f90" y="f118"/>
                  </a:cxn>
                  <a:cxn ang="f85">
                    <a:pos x="f90" y="f111"/>
                  </a:cxn>
                  <a:cxn ang="f85">
                    <a:pos x="f90" y="f113"/>
                  </a:cxn>
                  <a:cxn ang="f85">
                    <a:pos x="f90" y="f91"/>
                  </a:cxn>
                </a:cxnLst>
                <a:rect l="f86" t="f89" r="f87" b="f88"/>
                <a:pathLst>
                  <a:path w="30" h="16">
                    <a:moveTo>
                      <a:pt x="f8" y="f9"/>
                    </a:moveTo>
                    <a:cubicBezTo>
                      <a:pt x="f10" y="f11"/>
                      <a:pt x="f10" y="f12"/>
                      <a:pt x="f13" y="f14"/>
                    </a:cubicBezTo>
                    <a:cubicBezTo>
                      <a:pt x="f15" y="f16"/>
                      <a:pt x="f8" y="f14"/>
                      <a:pt x="f15" y="f16"/>
                    </a:cubicBezTo>
                    <a:cubicBezTo>
                      <a:pt x="f17" y="f5"/>
                      <a:pt x="f18" y="f19"/>
                      <a:pt x="f17" y="f5"/>
                    </a:cubicBezTo>
                    <a:cubicBezTo>
                      <a:pt x="f20" y="f5"/>
                      <a:pt x="f21" y="f5"/>
                      <a:pt x="f22" y="f5"/>
                    </a:cubicBezTo>
                    <a:cubicBezTo>
                      <a:pt x="f23" y="f19"/>
                      <a:pt x="f24" y="f16"/>
                      <a:pt x="f23" y="f11"/>
                    </a:cubicBezTo>
                    <a:cubicBezTo>
                      <a:pt x="f23" y="f11"/>
                      <a:pt x="f21" y="f11"/>
                      <a:pt x="f23" y="f14"/>
                    </a:cubicBezTo>
                    <a:cubicBezTo>
                      <a:pt x="f7" y="f14"/>
                      <a:pt x="f7" y="f12"/>
                      <a:pt x="f24" y="f14"/>
                    </a:cubicBezTo>
                    <a:cubicBezTo>
                      <a:pt x="f23" y="f16"/>
                      <a:pt x="f24" y="f16"/>
                      <a:pt x="f7" y="f16"/>
                    </a:cubicBezTo>
                    <a:cubicBezTo>
                      <a:pt x="f25" y="f14"/>
                      <a:pt x="f26" y="f11"/>
                      <a:pt x="f27" y="f14"/>
                    </a:cubicBezTo>
                    <a:cubicBezTo>
                      <a:pt x="f28" y="f12"/>
                      <a:pt x="f29" y="f12"/>
                      <a:pt x="f29" y="f14"/>
                    </a:cubicBezTo>
                    <a:cubicBezTo>
                      <a:pt x="f29" y="f11"/>
                      <a:pt x="f9" y="f16"/>
                      <a:pt x="f9" y="f16"/>
                    </a:cubicBezTo>
                    <a:cubicBezTo>
                      <a:pt x="f9" y="f11"/>
                      <a:pt x="f30" y="f14"/>
                      <a:pt x="f9" y="f11"/>
                    </a:cubicBezTo>
                    <a:cubicBezTo>
                      <a:pt x="f14" y="f11"/>
                      <a:pt x="f9" y="f16"/>
                      <a:pt x="f12" y="f16"/>
                    </a:cubicBezTo>
                    <a:cubicBezTo>
                      <a:pt x="f12" y="f19"/>
                      <a:pt x="f14" y="f16"/>
                      <a:pt x="f12" y="f19"/>
                    </a:cubicBezTo>
                    <a:cubicBezTo>
                      <a:pt x="f9" y="f19"/>
                      <a:pt x="f12" y="f19"/>
                      <a:pt x="f14" y="f5"/>
                    </a:cubicBezTo>
                    <a:cubicBezTo>
                      <a:pt x="f5" y="f19"/>
                      <a:pt x="f14" y="f16"/>
                      <a:pt x="f11" y="f14"/>
                    </a:cubicBezTo>
                    <a:cubicBezTo>
                      <a:pt x="f16" y="f9"/>
                      <a:pt x="f11" y="f9"/>
                      <a:pt x="f16" y="f30"/>
                    </a:cubicBezTo>
                    <a:cubicBezTo>
                      <a:pt x="f19" y="f29"/>
                      <a:pt x="f16" y="f29"/>
                      <a:pt x="f16" y="f31"/>
                    </a:cubicBezTo>
                    <a:cubicBezTo>
                      <a:pt x="f16" y="f31"/>
                      <a:pt x="f16" y="f31"/>
                      <a:pt x="f16" y="f32"/>
                    </a:cubicBezTo>
                    <a:cubicBezTo>
                      <a:pt x="f16" y="f29"/>
                      <a:pt x="f11" y="f32"/>
                      <a:pt x="f14" y="f29"/>
                    </a:cubicBezTo>
                    <a:cubicBezTo>
                      <a:pt x="f12" y="f29"/>
                      <a:pt x="f11" y="f32"/>
                      <a:pt x="f12" y="f32"/>
                    </a:cubicBezTo>
                    <a:cubicBezTo>
                      <a:pt x="f30" y="f32"/>
                      <a:pt x="f30" y="f33"/>
                      <a:pt x="f29" y="f33"/>
                    </a:cubicBezTo>
                    <a:cubicBezTo>
                      <a:pt x="f32" y="f28"/>
                      <a:pt x="f32" y="f27"/>
                      <a:pt x="f31" y="f27"/>
                    </a:cubicBezTo>
                    <a:cubicBezTo>
                      <a:pt x="f33" y="f27"/>
                      <a:pt x="f31" y="f28"/>
                      <a:pt x="f33" y="f28"/>
                    </a:cubicBezTo>
                    <a:cubicBezTo>
                      <a:pt x="f31" y="f28"/>
                      <a:pt x="f33" y="f27"/>
                      <a:pt x="f33" y="f26"/>
                    </a:cubicBezTo>
                    <a:cubicBezTo>
                      <a:pt x="f28" y="f7"/>
                      <a:pt x="f26" y="f7"/>
                      <a:pt x="f25" y="f26"/>
                    </a:cubicBezTo>
                    <a:cubicBezTo>
                      <a:pt x="f7" y="f28"/>
                      <a:pt x="f26" y="f27"/>
                      <a:pt x="f26" y="f28"/>
                    </a:cubicBezTo>
                    <a:cubicBezTo>
                      <a:pt x="f25" y="f33"/>
                      <a:pt x="f27" y="f33"/>
                      <a:pt x="f26" y="f31"/>
                    </a:cubicBezTo>
                    <a:cubicBezTo>
                      <a:pt x="f7" y="f30"/>
                      <a:pt x="f23" y="f30"/>
                      <a:pt x="f24" y="f9"/>
                    </a:cubicBezTo>
                    <a:cubicBezTo>
                      <a:pt x="f7" y="f9"/>
                      <a:pt x="f23" y="f12"/>
                      <a:pt x="f22" y="f12"/>
                    </a:cubicBezTo>
                    <a:cubicBezTo>
                      <a:pt x="f18" y="f12"/>
                      <a:pt x="f20" y="f30"/>
                      <a:pt x="f18" y="f30"/>
                    </a:cubicBezTo>
                    <a:cubicBezTo>
                      <a:pt x="f15" y="f30"/>
                      <a:pt x="f34" y="f29"/>
                      <a:pt x="f34" y="f32"/>
                    </a:cubicBezTo>
                    <a:cubicBezTo>
                      <a:pt x="f13" y="f29"/>
                      <a:pt x="f13" y="f29"/>
                      <a:pt x="f13" y="f30"/>
                    </a:cubicBezTo>
                    <a:cubicBezTo>
                      <a:pt x="f10" y="f32"/>
                      <a:pt x="f10" y="f32"/>
                      <a:pt x="f13" y="f32"/>
                    </a:cubicBezTo>
                    <a:cubicBezTo>
                      <a:pt x="f15" y="f32"/>
                      <a:pt x="f15" y="f32"/>
                      <a:pt x="f15" y="f31"/>
                    </a:cubicBezTo>
                    <a:cubicBezTo>
                      <a:pt x="f18" y="f33"/>
                      <a:pt x="f34" y="f28"/>
                      <a:pt x="f34" y="f27"/>
                    </a:cubicBezTo>
                    <a:cubicBezTo>
                      <a:pt x="f34" y="f25"/>
                      <a:pt x="f15" y="f26"/>
                      <a:pt x="f15" y="f25"/>
                    </a:cubicBezTo>
                    <a:cubicBezTo>
                      <a:pt x="f15" y="f26"/>
                      <a:pt x="f13" y="f26"/>
                      <a:pt x="f13" y="f27"/>
                    </a:cubicBezTo>
                    <a:cubicBezTo>
                      <a:pt x="f15" y="f28"/>
                      <a:pt x="f13" y="f26"/>
                      <a:pt x="f8" y="f28"/>
                    </a:cubicBezTo>
                    <a:cubicBezTo>
                      <a:pt x="f35" y="f33"/>
                      <a:pt x="f10" y="f33"/>
                      <a:pt x="f8" y="f31"/>
                    </a:cubicBezTo>
                    <a:cubicBezTo>
                      <a:pt x="f6" y="f32"/>
                      <a:pt x="f8" y="f32"/>
                      <a:pt x="f8" y="f29"/>
                    </a:cubicBezTo>
                    <a:cubicBezTo>
                      <a:pt x="f8" y="f30"/>
                      <a:pt x="f10" y="f2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53" name="Uruguay">
                <a:extLst>
                  <a:ext uri="{FF2B5EF4-FFF2-40B4-BE49-F238E27FC236}">
                    <a16:creationId xmlns:a16="http://schemas.microsoft.com/office/drawing/2014/main" id="{B0C164A2-EC14-DB9D-DC88-DCF46DA8BDCB}"/>
                  </a:ext>
                </a:extLst>
              </p:cNvPr>
              <p:cNvSpPr/>
              <p:nvPr/>
            </p:nvSpPr>
            <p:spPr>
              <a:xfrm>
                <a:off x="5609981" y="5539855"/>
                <a:ext cx="137818" cy="151909"/>
              </a:xfrm>
              <a:custGeom>
                <a:avLst/>
                <a:gdLst>
                  <a:gd name="f0" fmla="val 10800000"/>
                  <a:gd name="f1" fmla="val 5400000"/>
                  <a:gd name="f2" fmla="val 180"/>
                  <a:gd name="f3" fmla="val w"/>
                  <a:gd name="f4" fmla="val h"/>
                  <a:gd name="f5" fmla="val 0"/>
                  <a:gd name="f6" fmla="val 26"/>
                  <a:gd name="f7" fmla="val 30"/>
                  <a:gd name="f8" fmla="val 2"/>
                  <a:gd name="f9" fmla="val 20"/>
                  <a:gd name="f10" fmla="val 3"/>
                  <a:gd name="f11" fmla="val 28"/>
                  <a:gd name="f12" fmla="val 8"/>
                  <a:gd name="f13" fmla="val 10"/>
                  <a:gd name="f14" fmla="val 27"/>
                  <a:gd name="f15" fmla="val 11"/>
                  <a:gd name="f16" fmla="val 29"/>
                  <a:gd name="f17" fmla="val 12"/>
                  <a:gd name="f18" fmla="val 14"/>
                  <a:gd name="f19" fmla="val 16"/>
                  <a:gd name="f20" fmla="val 22"/>
                  <a:gd name="f21" fmla="val 25"/>
                  <a:gd name="f22" fmla="val 24"/>
                  <a:gd name="f23" fmla="val 23"/>
                  <a:gd name="f24" fmla="val 21"/>
                  <a:gd name="f25" fmla="val 17"/>
                  <a:gd name="f26" fmla="val 13"/>
                  <a:gd name="f27" fmla="val 9"/>
                  <a:gd name="f28" fmla="val 15"/>
                  <a:gd name="f29" fmla="val 7"/>
                  <a:gd name="f30" fmla="val 5"/>
                  <a:gd name="f31" fmla="val 4"/>
                  <a:gd name="f32" fmla="val 1"/>
                  <a:gd name="f33" fmla="val 18"/>
                  <a:gd name="f34" fmla="+- 0 0 -90"/>
                  <a:gd name="f35" fmla="*/ f3 1 26"/>
                  <a:gd name="f36" fmla="*/ f4 1 30"/>
                  <a:gd name="f37" fmla="+- f7 0 f5"/>
                  <a:gd name="f38" fmla="+- f6 0 f5"/>
                  <a:gd name="f39" fmla="*/ f34 f0 1"/>
                  <a:gd name="f40" fmla="*/ f38 1 26"/>
                  <a:gd name="f41" fmla="*/ f37 1 30"/>
                  <a:gd name="f42" fmla="*/ f39 1 f2"/>
                  <a:gd name="f43" fmla="*/ 2 1 f40"/>
                  <a:gd name="f44" fmla="*/ 20 1 f41"/>
                  <a:gd name="f45" fmla="*/ 10 1 f40"/>
                  <a:gd name="f46" fmla="*/ 27 1 f41"/>
                  <a:gd name="f47" fmla="*/ 14 1 f40"/>
                  <a:gd name="f48" fmla="*/ 28 1 f41"/>
                  <a:gd name="f49" fmla="*/ 25 1 f40"/>
                  <a:gd name="f50" fmla="*/ 25 1 f41"/>
                  <a:gd name="f51" fmla="*/ 21 1 f41"/>
                  <a:gd name="f52" fmla="*/ 23 1 f40"/>
                  <a:gd name="f53" fmla="*/ 16 1 f41"/>
                  <a:gd name="f54" fmla="*/ 20 1 f40"/>
                  <a:gd name="f55" fmla="*/ 13 1 f41"/>
                  <a:gd name="f56" fmla="*/ 9 1 f41"/>
                  <a:gd name="f57" fmla="*/ 12 1 f40"/>
                  <a:gd name="f58" fmla="*/ 8 1 f41"/>
                  <a:gd name="f59" fmla="*/ 4 1 f41"/>
                  <a:gd name="f60" fmla="*/ 8 1 f40"/>
                  <a:gd name="f61" fmla="*/ 0 1 f41"/>
                  <a:gd name="f62" fmla="*/ 2 1 f41"/>
                  <a:gd name="f63" fmla="*/ 1 1 f40"/>
                  <a:gd name="f64" fmla="*/ 10 1 f41"/>
                  <a:gd name="f65" fmla="*/ 0 1 f40"/>
                  <a:gd name="f66" fmla="*/ f6 1 f40"/>
                  <a:gd name="f67" fmla="*/ f7 1 f41"/>
                  <a:gd name="f68" fmla="+- f42 0 f1"/>
                  <a:gd name="f69" fmla="*/ f65 f35 1"/>
                  <a:gd name="f70" fmla="*/ f66 f35 1"/>
                  <a:gd name="f71" fmla="*/ f67 f36 1"/>
                  <a:gd name="f72" fmla="*/ f61 f36 1"/>
                  <a:gd name="f73" fmla="*/ f43 f35 1"/>
                  <a:gd name="f74" fmla="*/ f44 f36 1"/>
                  <a:gd name="f75" fmla="*/ f45 f35 1"/>
                  <a:gd name="f76" fmla="*/ f46 f36 1"/>
                  <a:gd name="f77" fmla="*/ f47 f35 1"/>
                  <a:gd name="f78" fmla="*/ f48 f36 1"/>
                  <a:gd name="f79" fmla="*/ f49 f35 1"/>
                  <a:gd name="f80" fmla="*/ f50 f36 1"/>
                  <a:gd name="f81" fmla="*/ f51 f36 1"/>
                  <a:gd name="f82" fmla="*/ f52 f35 1"/>
                  <a:gd name="f83" fmla="*/ f53 f36 1"/>
                  <a:gd name="f84" fmla="*/ f54 f35 1"/>
                  <a:gd name="f85" fmla="*/ f55 f36 1"/>
                  <a:gd name="f86" fmla="*/ f56 f36 1"/>
                  <a:gd name="f87" fmla="*/ f57 f35 1"/>
                  <a:gd name="f88" fmla="*/ f58 f36 1"/>
                  <a:gd name="f89" fmla="*/ f59 f36 1"/>
                  <a:gd name="f90" fmla="*/ f60 f35 1"/>
                  <a:gd name="f91" fmla="*/ f62 f36 1"/>
                  <a:gd name="f92" fmla="*/ f63 f35 1"/>
                  <a:gd name="f93" fmla="*/ f64 f36 1"/>
                </a:gdLst>
                <a:ahLst/>
                <a:cxnLst>
                  <a:cxn ang="3cd4">
                    <a:pos x="hc" y="t"/>
                  </a:cxn>
                  <a:cxn ang="0">
                    <a:pos x="r" y="vc"/>
                  </a:cxn>
                  <a:cxn ang="cd4">
                    <a:pos x="hc" y="b"/>
                  </a:cxn>
                  <a:cxn ang="cd2">
                    <a:pos x="l" y="vc"/>
                  </a:cxn>
                  <a:cxn ang="f68">
                    <a:pos x="f73" y="f74"/>
                  </a:cxn>
                  <a:cxn ang="f68">
                    <a:pos x="f75" y="f76"/>
                  </a:cxn>
                  <a:cxn ang="f68">
                    <a:pos x="f77" y="f78"/>
                  </a:cxn>
                  <a:cxn ang="f68">
                    <a:pos x="f79" y="f80"/>
                  </a:cxn>
                  <a:cxn ang="f68">
                    <a:pos x="f79" y="f81"/>
                  </a:cxn>
                  <a:cxn ang="f68">
                    <a:pos x="f82" y="f83"/>
                  </a:cxn>
                  <a:cxn ang="f68">
                    <a:pos x="f84" y="f85"/>
                  </a:cxn>
                  <a:cxn ang="f68">
                    <a:pos x="f77" y="f86"/>
                  </a:cxn>
                  <a:cxn ang="f68">
                    <a:pos x="f87" y="f88"/>
                  </a:cxn>
                  <a:cxn ang="f68">
                    <a:pos x="f75" y="f89"/>
                  </a:cxn>
                  <a:cxn ang="f68">
                    <a:pos x="f90" y="f72"/>
                  </a:cxn>
                  <a:cxn ang="f68">
                    <a:pos x="f73" y="f91"/>
                  </a:cxn>
                  <a:cxn ang="f68">
                    <a:pos x="f92" y="f93"/>
                  </a:cxn>
                  <a:cxn ang="f68">
                    <a:pos x="f73" y="f74"/>
                  </a:cxn>
                </a:cxnLst>
                <a:rect l="f69" t="f72" r="f70" b="f71"/>
                <a:pathLst>
                  <a:path w="26" h="30">
                    <a:moveTo>
                      <a:pt x="f8" y="f9"/>
                    </a:moveTo>
                    <a:cubicBezTo>
                      <a:pt x="f10" y="f11"/>
                      <a:pt x="f12" y="f6"/>
                      <a:pt x="f13" y="f14"/>
                    </a:cubicBezTo>
                    <a:cubicBezTo>
                      <a:pt x="f15" y="f16"/>
                      <a:pt x="f17" y="f6"/>
                      <a:pt x="f18" y="f11"/>
                    </a:cubicBezTo>
                    <a:cubicBezTo>
                      <a:pt x="f19" y="f7"/>
                      <a:pt x="f20" y="f16"/>
                      <a:pt x="f21" y="f21"/>
                    </a:cubicBezTo>
                    <a:cubicBezTo>
                      <a:pt x="f22" y="f23"/>
                      <a:pt x="f22" y="f22"/>
                      <a:pt x="f21" y="f24"/>
                    </a:cubicBezTo>
                    <a:cubicBezTo>
                      <a:pt x="f6" y="f25"/>
                      <a:pt x="f21" y="f9"/>
                      <a:pt x="f23" y="f19"/>
                    </a:cubicBezTo>
                    <a:cubicBezTo>
                      <a:pt x="f24" y="f26"/>
                      <a:pt x="f20" y="f19"/>
                      <a:pt x="f9" y="f26"/>
                    </a:cubicBezTo>
                    <a:cubicBezTo>
                      <a:pt x="f25" y="f27"/>
                      <a:pt x="f28" y="f13"/>
                      <a:pt x="f18" y="f27"/>
                    </a:cubicBezTo>
                    <a:cubicBezTo>
                      <a:pt x="f17" y="f29"/>
                      <a:pt x="f26" y="f12"/>
                      <a:pt x="f17" y="f12"/>
                    </a:cubicBezTo>
                    <a:cubicBezTo>
                      <a:pt x="f13" y="f12"/>
                      <a:pt x="f15" y="f30"/>
                      <a:pt x="f13" y="f31"/>
                    </a:cubicBezTo>
                    <a:cubicBezTo>
                      <a:pt x="f27" y="f8"/>
                      <a:pt x="f27" y="f5"/>
                      <a:pt x="f12" y="f5"/>
                    </a:cubicBezTo>
                    <a:cubicBezTo>
                      <a:pt x="f30" y="f5"/>
                      <a:pt x="f30" y="f10"/>
                      <a:pt x="f8" y="f8"/>
                    </a:cubicBezTo>
                    <a:cubicBezTo>
                      <a:pt x="f32" y="f29"/>
                      <a:pt x="f10" y="f30"/>
                      <a:pt x="f32" y="f13"/>
                    </a:cubicBezTo>
                    <a:cubicBezTo>
                      <a:pt x="f5" y="f18"/>
                      <a:pt x="f31" y="f33"/>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54" name="Paraguay">
                <a:extLst>
                  <a:ext uri="{FF2B5EF4-FFF2-40B4-BE49-F238E27FC236}">
                    <a16:creationId xmlns:a16="http://schemas.microsoft.com/office/drawing/2014/main" id="{5EE66BEA-CF6E-4C5E-EC99-89C5D968E3B5}"/>
                  </a:ext>
                </a:extLst>
              </p:cNvPr>
              <p:cNvSpPr/>
              <p:nvPr/>
            </p:nvSpPr>
            <p:spPr>
              <a:xfrm>
                <a:off x="5449567" y="5195392"/>
                <a:ext cx="228197" cy="282412"/>
              </a:xfrm>
              <a:custGeom>
                <a:avLst/>
                <a:gdLst>
                  <a:gd name="f0" fmla="val 10800000"/>
                  <a:gd name="f1" fmla="val 5400000"/>
                  <a:gd name="f2" fmla="val 180"/>
                  <a:gd name="f3" fmla="val w"/>
                  <a:gd name="f4" fmla="val h"/>
                  <a:gd name="f5" fmla="val 0"/>
                  <a:gd name="f6" fmla="val 43"/>
                  <a:gd name="f7" fmla="val 56"/>
                  <a:gd name="f8" fmla="val 2"/>
                  <a:gd name="f9" fmla="val 24"/>
                  <a:gd name="f10" fmla="val 23"/>
                  <a:gd name="f11" fmla="val 1"/>
                  <a:gd name="f12" fmla="val 22"/>
                  <a:gd name="f13" fmla="val 19"/>
                  <a:gd name="f14" fmla="val 15"/>
                  <a:gd name="f15" fmla="val 11"/>
                  <a:gd name="f16" fmla="val 9"/>
                  <a:gd name="f17" fmla="val 3"/>
                  <a:gd name="f18" fmla="val 7"/>
                  <a:gd name="f19" fmla="val 5"/>
                  <a:gd name="f20" fmla="val 12"/>
                  <a:gd name="f21" fmla="val 17"/>
                  <a:gd name="f22" fmla="val 21"/>
                  <a:gd name="f23" fmla="val 18"/>
                  <a:gd name="f24" fmla="val 4"/>
                  <a:gd name="f25" fmla="val 8"/>
                  <a:gd name="f26" fmla="val 6"/>
                  <a:gd name="f27" fmla="val 10"/>
                  <a:gd name="f28" fmla="val 26"/>
                  <a:gd name="f29" fmla="val 14"/>
                  <a:gd name="f30" fmla="val 25"/>
                  <a:gd name="f31" fmla="val 13"/>
                  <a:gd name="f32" fmla="val 27"/>
                  <a:gd name="f33" fmla="val 29"/>
                  <a:gd name="f34" fmla="val 31"/>
                  <a:gd name="f35" fmla="val 33"/>
                  <a:gd name="f36" fmla="val 35"/>
                  <a:gd name="f37" fmla="val 37"/>
                  <a:gd name="f38" fmla="val 34"/>
                  <a:gd name="f39" fmla="val 28"/>
                  <a:gd name="f40" fmla="val 30"/>
                  <a:gd name="f41" fmla="val 36"/>
                  <a:gd name="f42" fmla="val 38"/>
                  <a:gd name="f43" fmla="val 40"/>
                  <a:gd name="f44" fmla="val 41"/>
                  <a:gd name="f45" fmla="val 39"/>
                  <a:gd name="f46" fmla="val 42"/>
                  <a:gd name="f47" fmla="val 45"/>
                  <a:gd name="f48" fmla="val 47"/>
                  <a:gd name="f49" fmla="val 46"/>
                  <a:gd name="f50" fmla="val 48"/>
                  <a:gd name="f51" fmla="val 49"/>
                  <a:gd name="f52" fmla="val 50"/>
                  <a:gd name="f53" fmla="val 53"/>
                  <a:gd name="f54" fmla="val 51"/>
                  <a:gd name="f55" fmla="val 55"/>
                  <a:gd name="f56" fmla="val 54"/>
                  <a:gd name="f57" fmla="val 32"/>
                  <a:gd name="f58" fmla="val 52"/>
                  <a:gd name="f59" fmla="val 44"/>
                  <a:gd name="f60" fmla="val 20"/>
                  <a:gd name="f61" fmla="val 16"/>
                  <a:gd name="f62" fmla="+- 0 0 -90"/>
                  <a:gd name="f63" fmla="*/ f3 1 43"/>
                  <a:gd name="f64" fmla="*/ f4 1 56"/>
                  <a:gd name="f65" fmla="+- f7 0 f5"/>
                  <a:gd name="f66" fmla="+- f6 0 f5"/>
                  <a:gd name="f67" fmla="*/ f62 f0 1"/>
                  <a:gd name="f68" fmla="*/ f66 1 43"/>
                  <a:gd name="f69" fmla="*/ f65 1 56"/>
                  <a:gd name="f70" fmla="*/ f67 1 f2"/>
                  <a:gd name="f71" fmla="*/ 2 1 f68"/>
                  <a:gd name="f72" fmla="*/ 24 1 f69"/>
                  <a:gd name="f73" fmla="*/ 19 1 f69"/>
                  <a:gd name="f74" fmla="*/ 9 1 f69"/>
                  <a:gd name="f75" fmla="*/ 5 1 f68"/>
                  <a:gd name="f76" fmla="*/ 3 1 f69"/>
                  <a:gd name="f77" fmla="*/ 17 1 f68"/>
                  <a:gd name="f78" fmla="*/ 2 1 f69"/>
                  <a:gd name="f79" fmla="*/ 22 1 f68"/>
                  <a:gd name="f80" fmla="*/ 4 1 f69"/>
                  <a:gd name="f81" fmla="*/ 24 1 f68"/>
                  <a:gd name="f82" fmla="*/ 10 1 f69"/>
                  <a:gd name="f83" fmla="*/ 25 1 f68"/>
                  <a:gd name="f84" fmla="*/ 17 1 f69"/>
                  <a:gd name="f85" fmla="*/ 23 1 f69"/>
                  <a:gd name="f86" fmla="*/ 31 1 f68"/>
                  <a:gd name="f87" fmla="*/ 35 1 f68"/>
                  <a:gd name="f88" fmla="*/ 25 1 f69"/>
                  <a:gd name="f89" fmla="*/ 30 1 f69"/>
                  <a:gd name="f90" fmla="*/ 38 1 f68"/>
                  <a:gd name="f91" fmla="*/ 34 1 f69"/>
                  <a:gd name="f92" fmla="*/ 41 1 f68"/>
                  <a:gd name="f93" fmla="*/ 36 1 f69"/>
                  <a:gd name="f94" fmla="*/ 42 1 f68"/>
                  <a:gd name="f95" fmla="*/ 45 1 f69"/>
                  <a:gd name="f96" fmla="*/ 48 1 f69"/>
                  <a:gd name="f97" fmla="*/ 40 1 f68"/>
                  <a:gd name="f98" fmla="*/ 50 1 f69"/>
                  <a:gd name="f99" fmla="*/ 53 1 f69"/>
                  <a:gd name="f100" fmla="*/ 54 1 f69"/>
                  <a:gd name="f101" fmla="*/ 32 1 f68"/>
                  <a:gd name="f102" fmla="*/ 55 1 f69"/>
                  <a:gd name="f103" fmla="*/ 26 1 f68"/>
                  <a:gd name="f104" fmla="*/ 42 1 f69"/>
                  <a:gd name="f105" fmla="*/ 20 1 f68"/>
                  <a:gd name="f106" fmla="*/ 38 1 f69"/>
                  <a:gd name="f107" fmla="*/ 16 1 f68"/>
                  <a:gd name="f108" fmla="*/ 11 1 f68"/>
                  <a:gd name="f109" fmla="*/ 28 1 f69"/>
                  <a:gd name="f110" fmla="*/ 0 1 f68"/>
                  <a:gd name="f111" fmla="*/ f6 1 f68"/>
                  <a:gd name="f112" fmla="*/ 0 1 f69"/>
                  <a:gd name="f113" fmla="*/ f7 1 f69"/>
                  <a:gd name="f114" fmla="+- f70 0 f1"/>
                  <a:gd name="f115" fmla="*/ f110 f63 1"/>
                  <a:gd name="f116" fmla="*/ f111 f63 1"/>
                  <a:gd name="f117" fmla="*/ f113 f64 1"/>
                  <a:gd name="f118" fmla="*/ f112 f64 1"/>
                  <a:gd name="f119" fmla="*/ f71 f63 1"/>
                  <a:gd name="f120" fmla="*/ f72 f64 1"/>
                  <a:gd name="f121" fmla="*/ f73 f64 1"/>
                  <a:gd name="f122" fmla="*/ f74 f64 1"/>
                  <a:gd name="f123" fmla="*/ f75 f63 1"/>
                  <a:gd name="f124" fmla="*/ f76 f64 1"/>
                  <a:gd name="f125" fmla="*/ f77 f63 1"/>
                  <a:gd name="f126" fmla="*/ f78 f64 1"/>
                  <a:gd name="f127" fmla="*/ f79 f63 1"/>
                  <a:gd name="f128" fmla="*/ f80 f64 1"/>
                  <a:gd name="f129" fmla="*/ f81 f63 1"/>
                  <a:gd name="f130" fmla="*/ f82 f64 1"/>
                  <a:gd name="f131" fmla="*/ f83 f63 1"/>
                  <a:gd name="f132" fmla="*/ f84 f64 1"/>
                  <a:gd name="f133" fmla="*/ f85 f64 1"/>
                  <a:gd name="f134" fmla="*/ f86 f63 1"/>
                  <a:gd name="f135" fmla="*/ f87 f63 1"/>
                  <a:gd name="f136" fmla="*/ f88 f64 1"/>
                  <a:gd name="f137" fmla="*/ f89 f64 1"/>
                  <a:gd name="f138" fmla="*/ f90 f63 1"/>
                  <a:gd name="f139" fmla="*/ f91 f64 1"/>
                  <a:gd name="f140" fmla="*/ f92 f63 1"/>
                  <a:gd name="f141" fmla="*/ f93 f64 1"/>
                  <a:gd name="f142" fmla="*/ f94 f63 1"/>
                  <a:gd name="f143" fmla="*/ f95 f64 1"/>
                  <a:gd name="f144" fmla="*/ f96 f64 1"/>
                  <a:gd name="f145" fmla="*/ f97 f63 1"/>
                  <a:gd name="f146" fmla="*/ f98 f64 1"/>
                  <a:gd name="f147" fmla="*/ f99 f64 1"/>
                  <a:gd name="f148" fmla="*/ f100 f64 1"/>
                  <a:gd name="f149" fmla="*/ f101 f63 1"/>
                  <a:gd name="f150" fmla="*/ f102 f64 1"/>
                  <a:gd name="f151" fmla="*/ f103 f63 1"/>
                  <a:gd name="f152" fmla="*/ f104 f64 1"/>
                  <a:gd name="f153" fmla="*/ f105 f63 1"/>
                  <a:gd name="f154" fmla="*/ f106 f64 1"/>
                  <a:gd name="f155" fmla="*/ f107 f63 1"/>
                  <a:gd name="f156" fmla="*/ f108 f63 1"/>
                  <a:gd name="f157" fmla="*/ f109 f64 1"/>
                </a:gdLst>
                <a:ahLst/>
                <a:cxnLst>
                  <a:cxn ang="3cd4">
                    <a:pos x="hc" y="t"/>
                  </a:cxn>
                  <a:cxn ang="0">
                    <a:pos x="r" y="vc"/>
                  </a:cxn>
                  <a:cxn ang="cd4">
                    <a:pos x="hc" y="b"/>
                  </a:cxn>
                  <a:cxn ang="cd2">
                    <a:pos x="l" y="vc"/>
                  </a:cxn>
                  <a:cxn ang="f114">
                    <a:pos x="f119" y="f120"/>
                  </a:cxn>
                  <a:cxn ang="f114">
                    <a:pos x="f119" y="f121"/>
                  </a:cxn>
                  <a:cxn ang="f114">
                    <a:pos x="f119" y="f122"/>
                  </a:cxn>
                  <a:cxn ang="f114">
                    <a:pos x="f123" y="f124"/>
                  </a:cxn>
                  <a:cxn ang="f114">
                    <a:pos x="f125" y="f126"/>
                  </a:cxn>
                  <a:cxn ang="f114">
                    <a:pos x="f127" y="f128"/>
                  </a:cxn>
                  <a:cxn ang="f114">
                    <a:pos x="f129" y="f130"/>
                  </a:cxn>
                  <a:cxn ang="f114">
                    <a:pos x="f131" y="f132"/>
                  </a:cxn>
                  <a:cxn ang="f114">
                    <a:pos x="f131" y="f133"/>
                  </a:cxn>
                  <a:cxn ang="f114">
                    <a:pos x="f134" y="f120"/>
                  </a:cxn>
                  <a:cxn ang="f114">
                    <a:pos x="f135" y="f136"/>
                  </a:cxn>
                  <a:cxn ang="f114">
                    <a:pos x="f135" y="f137"/>
                  </a:cxn>
                  <a:cxn ang="f114">
                    <a:pos x="f138" y="f139"/>
                  </a:cxn>
                  <a:cxn ang="f114">
                    <a:pos x="f140" y="f141"/>
                  </a:cxn>
                  <a:cxn ang="f114">
                    <a:pos x="f142" y="f143"/>
                  </a:cxn>
                  <a:cxn ang="f114">
                    <a:pos x="f140" y="f144"/>
                  </a:cxn>
                  <a:cxn ang="f114">
                    <a:pos x="f145" y="f146"/>
                  </a:cxn>
                  <a:cxn ang="f114">
                    <a:pos x="f138" y="f147"/>
                  </a:cxn>
                  <a:cxn ang="f114">
                    <a:pos x="f135" y="f148"/>
                  </a:cxn>
                  <a:cxn ang="f114">
                    <a:pos x="f149" y="f150"/>
                  </a:cxn>
                  <a:cxn ang="f114">
                    <a:pos x="f131" y="f147"/>
                  </a:cxn>
                  <a:cxn ang="f114">
                    <a:pos x="f131" y="f146"/>
                  </a:cxn>
                  <a:cxn ang="f114">
                    <a:pos x="f151" y="f143"/>
                  </a:cxn>
                  <a:cxn ang="f114">
                    <a:pos x="f129" y="f152"/>
                  </a:cxn>
                  <a:cxn ang="f114">
                    <a:pos x="f153" y="f154"/>
                  </a:cxn>
                  <a:cxn ang="f114">
                    <a:pos x="f155" y="f141"/>
                  </a:cxn>
                  <a:cxn ang="f114">
                    <a:pos x="f156" y="f139"/>
                  </a:cxn>
                  <a:cxn ang="f114">
                    <a:pos x="f123" y="f157"/>
                  </a:cxn>
                  <a:cxn ang="f114">
                    <a:pos x="f119" y="f120"/>
                  </a:cxn>
                </a:cxnLst>
                <a:rect l="f115" t="f118" r="f116" b="f117"/>
                <a:pathLst>
                  <a:path w="43" h="56">
                    <a:moveTo>
                      <a:pt x="f8" y="f9"/>
                    </a:moveTo>
                    <a:cubicBezTo>
                      <a:pt x="f8" y="f10"/>
                      <a:pt x="f11" y="f12"/>
                      <a:pt x="f8" y="f13"/>
                    </a:cubicBezTo>
                    <a:cubicBezTo>
                      <a:pt x="f8" y="f14"/>
                      <a:pt x="f5" y="f15"/>
                      <a:pt x="f8" y="f16"/>
                    </a:cubicBezTo>
                    <a:cubicBezTo>
                      <a:pt x="f17" y="f18"/>
                      <a:pt x="f8" y="f17"/>
                      <a:pt x="f19" y="f17"/>
                    </a:cubicBezTo>
                    <a:cubicBezTo>
                      <a:pt x="f15" y="f11"/>
                      <a:pt x="f20" y="f5"/>
                      <a:pt x="f21" y="f8"/>
                    </a:cubicBezTo>
                    <a:cubicBezTo>
                      <a:pt x="f22" y="f17"/>
                      <a:pt x="f23" y="f17"/>
                      <a:pt x="f12" y="f24"/>
                    </a:cubicBezTo>
                    <a:cubicBezTo>
                      <a:pt x="f10" y="f25"/>
                      <a:pt x="f22" y="f26"/>
                      <a:pt x="f9" y="f27"/>
                    </a:cubicBezTo>
                    <a:cubicBezTo>
                      <a:pt x="f28" y="f29"/>
                      <a:pt x="f30" y="f31"/>
                      <a:pt x="f30" y="f21"/>
                    </a:cubicBezTo>
                    <a:cubicBezTo>
                      <a:pt x="f9" y="f22"/>
                      <a:pt x="f12" y="f10"/>
                      <a:pt x="f30" y="f10"/>
                    </a:cubicBezTo>
                    <a:cubicBezTo>
                      <a:pt x="f32" y="f10"/>
                      <a:pt x="f33" y="f9"/>
                      <a:pt x="f34" y="f9"/>
                    </a:cubicBezTo>
                    <a:cubicBezTo>
                      <a:pt x="f35" y="f9"/>
                      <a:pt x="f35" y="f9"/>
                      <a:pt x="f36" y="f30"/>
                    </a:cubicBezTo>
                    <a:cubicBezTo>
                      <a:pt x="f37" y="f28"/>
                      <a:pt x="f38" y="f39"/>
                      <a:pt x="f36" y="f40"/>
                    </a:cubicBezTo>
                    <a:cubicBezTo>
                      <a:pt x="f37" y="f35"/>
                      <a:pt x="f41" y="f36"/>
                      <a:pt x="f42" y="f38"/>
                    </a:cubicBezTo>
                    <a:cubicBezTo>
                      <a:pt x="f43" y="f35"/>
                      <a:pt x="f44" y="f35"/>
                      <a:pt x="f44" y="f41"/>
                    </a:cubicBezTo>
                    <a:cubicBezTo>
                      <a:pt x="f44" y="f45"/>
                      <a:pt x="f6" y="f37"/>
                      <a:pt x="f46" y="f47"/>
                    </a:cubicBezTo>
                    <a:cubicBezTo>
                      <a:pt x="f46" y="f48"/>
                      <a:pt x="f44" y="f49"/>
                      <a:pt x="f44" y="f50"/>
                    </a:cubicBezTo>
                    <a:cubicBezTo>
                      <a:pt x="f46" y="f51"/>
                      <a:pt x="f43" y="f51"/>
                      <a:pt x="f43" y="f52"/>
                    </a:cubicBezTo>
                    <a:cubicBezTo>
                      <a:pt x="f45" y="f53"/>
                      <a:pt x="f45" y="f54"/>
                      <a:pt x="f42" y="f53"/>
                    </a:cubicBezTo>
                    <a:cubicBezTo>
                      <a:pt x="f37" y="f55"/>
                      <a:pt x="f41" y="f53"/>
                      <a:pt x="f36" y="f56"/>
                    </a:cubicBezTo>
                    <a:cubicBezTo>
                      <a:pt x="f38" y="f55"/>
                      <a:pt x="f35" y="f56"/>
                      <a:pt x="f57" y="f55"/>
                    </a:cubicBezTo>
                    <a:cubicBezTo>
                      <a:pt x="f34" y="f7"/>
                      <a:pt x="f33" y="f58"/>
                      <a:pt x="f30" y="f53"/>
                    </a:cubicBezTo>
                    <a:cubicBezTo>
                      <a:pt x="f10" y="f53"/>
                      <a:pt x="f9" y="f54"/>
                      <a:pt x="f30" y="f52"/>
                    </a:cubicBezTo>
                    <a:cubicBezTo>
                      <a:pt x="f28" y="f50"/>
                      <a:pt x="f30" y="f48"/>
                      <a:pt x="f28" y="f47"/>
                    </a:cubicBezTo>
                    <a:cubicBezTo>
                      <a:pt x="f32" y="f59"/>
                      <a:pt x="f30" y="f59"/>
                      <a:pt x="f9" y="f46"/>
                    </a:cubicBezTo>
                    <a:cubicBezTo>
                      <a:pt x="f10" y="f43"/>
                      <a:pt x="f12" y="f43"/>
                      <a:pt x="f60" y="f42"/>
                    </a:cubicBezTo>
                    <a:cubicBezTo>
                      <a:pt x="f23" y="f41"/>
                      <a:pt x="f23" y="f42"/>
                      <a:pt x="f61" y="f41"/>
                    </a:cubicBezTo>
                    <a:cubicBezTo>
                      <a:pt x="f20" y="f38"/>
                      <a:pt x="f20" y="f36"/>
                      <a:pt x="f15" y="f38"/>
                    </a:cubicBezTo>
                    <a:cubicBezTo>
                      <a:pt x="f16" y="f57"/>
                      <a:pt x="f26" y="f33"/>
                      <a:pt x="f19" y="f39"/>
                    </a:cubicBezTo>
                    <a:cubicBezTo>
                      <a:pt x="f8" y="f32"/>
                      <a:pt x="f26" y="f2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55" name="Argentina">
                <a:extLst>
                  <a:ext uri="{FF2B5EF4-FFF2-40B4-BE49-F238E27FC236}">
                    <a16:creationId xmlns:a16="http://schemas.microsoft.com/office/drawing/2014/main" id="{5326EFCC-70EA-3074-7E50-8A6A5B35912C}"/>
                  </a:ext>
                </a:extLst>
              </p:cNvPr>
              <p:cNvSpPr/>
              <p:nvPr/>
            </p:nvSpPr>
            <p:spPr>
              <a:xfrm>
                <a:off x="5309481" y="5306647"/>
                <a:ext cx="390869" cy="860084"/>
              </a:xfrm>
              <a:custGeom>
                <a:avLst/>
                <a:gdLst>
                  <a:gd name="f0" fmla="val 10800000"/>
                  <a:gd name="f1" fmla="val 5400000"/>
                  <a:gd name="f2" fmla="val 180"/>
                  <a:gd name="f3" fmla="val w"/>
                  <a:gd name="f4" fmla="val h"/>
                  <a:gd name="f5" fmla="val 0"/>
                  <a:gd name="f6" fmla="val 73"/>
                  <a:gd name="f7" fmla="val 170"/>
                  <a:gd name="f8" fmla="val 43"/>
                  <a:gd name="f9" fmla="val 42"/>
                  <a:gd name="f10" fmla="val 169"/>
                  <a:gd name="f11" fmla="val 168"/>
                  <a:gd name="f12" fmla="val 40"/>
                  <a:gd name="f13" fmla="val 167"/>
                  <a:gd name="f14" fmla="val 166"/>
                  <a:gd name="f15" fmla="val 38"/>
                  <a:gd name="f16" fmla="val 39"/>
                  <a:gd name="f17" fmla="val 165"/>
                  <a:gd name="f18" fmla="val 164"/>
                  <a:gd name="f19" fmla="val 163"/>
                  <a:gd name="f20" fmla="val 161"/>
                  <a:gd name="f21" fmla="val 159"/>
                  <a:gd name="f22" fmla="val 41"/>
                  <a:gd name="f23" fmla="val 158"/>
                  <a:gd name="f24" fmla="val 156"/>
                  <a:gd name="f25" fmla="val 154"/>
                  <a:gd name="f26" fmla="val 44"/>
                  <a:gd name="f27" fmla="val 153"/>
                  <a:gd name="f28" fmla="val 152"/>
                  <a:gd name="f29" fmla="val 45"/>
                  <a:gd name="f30" fmla="val 47"/>
                  <a:gd name="f31" fmla="val 150"/>
                  <a:gd name="f32" fmla="val 46"/>
                  <a:gd name="f33" fmla="val 147"/>
                  <a:gd name="f34" fmla="val 48"/>
                  <a:gd name="f35" fmla="val 149"/>
                  <a:gd name="f36" fmla="val 146"/>
                  <a:gd name="f37" fmla="val 142"/>
                  <a:gd name="f38" fmla="val 143"/>
                  <a:gd name="f39" fmla="val 141"/>
                  <a:gd name="f40" fmla="val 37"/>
                  <a:gd name="f41" fmla="val 138"/>
                  <a:gd name="f42" fmla="val 135"/>
                  <a:gd name="f43" fmla="val 136"/>
                  <a:gd name="f44" fmla="val 134"/>
                  <a:gd name="f45" fmla="val 133"/>
                  <a:gd name="f46" fmla="val 132"/>
                  <a:gd name="f47" fmla="val 130"/>
                  <a:gd name="f48" fmla="val 131"/>
                  <a:gd name="f49" fmla="val 128"/>
                  <a:gd name="f50" fmla="val 125"/>
                  <a:gd name="f51" fmla="val 127"/>
                  <a:gd name="f52" fmla="val 124"/>
                  <a:gd name="f53" fmla="val 122"/>
                  <a:gd name="f54" fmla="val 123"/>
                  <a:gd name="f55" fmla="val 121"/>
                  <a:gd name="f56" fmla="val 120"/>
                  <a:gd name="f57" fmla="val 49"/>
                  <a:gd name="f58" fmla="val 119"/>
                  <a:gd name="f59" fmla="val 50"/>
                  <a:gd name="f60" fmla="val 117"/>
                  <a:gd name="f61" fmla="val 118"/>
                  <a:gd name="f62" fmla="val 115"/>
                  <a:gd name="f63" fmla="val 112"/>
                  <a:gd name="f64" fmla="val 111"/>
                  <a:gd name="f65" fmla="val 110"/>
                  <a:gd name="f66" fmla="val 114"/>
                  <a:gd name="f67" fmla="val 53"/>
                  <a:gd name="f68" fmla="val 51"/>
                  <a:gd name="f69" fmla="val 109"/>
                  <a:gd name="f70" fmla="val 108"/>
                  <a:gd name="f71" fmla="val 105"/>
                  <a:gd name="f72" fmla="val 52"/>
                  <a:gd name="f73" fmla="val 103"/>
                  <a:gd name="f74" fmla="val 102"/>
                  <a:gd name="f75" fmla="val 101"/>
                  <a:gd name="f76" fmla="val 100"/>
                  <a:gd name="f77" fmla="val 98"/>
                  <a:gd name="f78" fmla="val 99"/>
                  <a:gd name="f79" fmla="val 56"/>
                  <a:gd name="f80" fmla="val 63"/>
                  <a:gd name="f81" fmla="val 97"/>
                  <a:gd name="f82" fmla="val 66"/>
                  <a:gd name="f83" fmla="val 96"/>
                  <a:gd name="f84" fmla="val 69"/>
                  <a:gd name="f85" fmla="val 71"/>
                  <a:gd name="f86" fmla="val 91"/>
                  <a:gd name="f87" fmla="val 88"/>
                  <a:gd name="f88" fmla="val 89"/>
                  <a:gd name="f89" fmla="val 72"/>
                  <a:gd name="f90" fmla="val 85"/>
                  <a:gd name="f91" fmla="val 84"/>
                  <a:gd name="f92" fmla="val 67"/>
                  <a:gd name="f93" fmla="val 86"/>
                  <a:gd name="f94" fmla="val 68"/>
                  <a:gd name="f95" fmla="val 80"/>
                  <a:gd name="f96" fmla="val 75"/>
                  <a:gd name="f97" fmla="val 74"/>
                  <a:gd name="f98" fmla="val 59"/>
                  <a:gd name="f99" fmla="val 61"/>
                  <a:gd name="f100" fmla="val 57"/>
                  <a:gd name="f101" fmla="val 58"/>
                  <a:gd name="f102" fmla="val 60"/>
                  <a:gd name="f103" fmla="val 64"/>
                  <a:gd name="f104" fmla="val 65"/>
                  <a:gd name="f105" fmla="val 36"/>
                  <a:gd name="f106" fmla="val 35"/>
                  <a:gd name="f107" fmla="val 32"/>
                  <a:gd name="f108" fmla="val 70"/>
                  <a:gd name="f109" fmla="val 34"/>
                  <a:gd name="f110" fmla="val 31"/>
                  <a:gd name="f111" fmla="val 27"/>
                  <a:gd name="f112" fmla="val 28"/>
                  <a:gd name="f113" fmla="val 26"/>
                  <a:gd name="f114" fmla="val 25"/>
                  <a:gd name="f115" fmla="val 21"/>
                  <a:gd name="f116" fmla="val 23"/>
                  <a:gd name="f117" fmla="val 24"/>
                  <a:gd name="f118" fmla="val 29"/>
                  <a:gd name="f119" fmla="val 33"/>
                  <a:gd name="f120" fmla="val 62"/>
                  <a:gd name="f121" fmla="val 55"/>
                  <a:gd name="f122" fmla="val 30"/>
                  <a:gd name="f123" fmla="val 22"/>
                  <a:gd name="f124" fmla="val 20"/>
                  <a:gd name="f125" fmla="val 18"/>
                  <a:gd name="f126" fmla="val 16"/>
                  <a:gd name="f127" fmla="val 14"/>
                  <a:gd name="f128" fmla="val 12"/>
                  <a:gd name="f129" fmla="val 13"/>
                  <a:gd name="f130" fmla="val 10"/>
                  <a:gd name="f131" fmla="val 7"/>
                  <a:gd name="f132" fmla="val 6"/>
                  <a:gd name="f133" fmla="val 5"/>
                  <a:gd name="f134" fmla="val 4"/>
                  <a:gd name="f135" fmla="val 2"/>
                  <a:gd name="f136" fmla="val 3"/>
                  <a:gd name="f137" fmla="val 1"/>
                  <a:gd name="f138" fmla="val 19"/>
                  <a:gd name="f139" fmla="val 17"/>
                  <a:gd name="f140" fmla="val 15"/>
                  <a:gd name="f141" fmla="val 11"/>
                  <a:gd name="f142" fmla="val 8"/>
                  <a:gd name="f143" fmla="val 9"/>
                  <a:gd name="f144" fmla="val 77"/>
                  <a:gd name="f145" fmla="val 79"/>
                  <a:gd name="f146" fmla="val 82"/>
                  <a:gd name="f147" fmla="val 90"/>
                  <a:gd name="f148" fmla="val 93"/>
                  <a:gd name="f149" fmla="val 94"/>
                  <a:gd name="f150" fmla="val 104"/>
                  <a:gd name="f151" fmla="val 106"/>
                  <a:gd name="f152" fmla="val 116"/>
                  <a:gd name="f153" fmla="val 126"/>
                  <a:gd name="f154" fmla="val 129"/>
                  <a:gd name="f155" fmla="val 139"/>
                  <a:gd name="f156" fmla="val 144"/>
                  <a:gd name="f157" fmla="val 145"/>
                  <a:gd name="f158" fmla="val 148"/>
                  <a:gd name="f159" fmla="val 151"/>
                  <a:gd name="f160" fmla="val 155"/>
                  <a:gd name="f161" fmla="val 157"/>
                  <a:gd name="f162" fmla="val 162"/>
                  <a:gd name="f163" fmla="val 160"/>
                  <a:gd name="f164" fmla="+- 0 0 -90"/>
                  <a:gd name="f165" fmla="*/ f3 1 73"/>
                  <a:gd name="f166" fmla="*/ f4 1 170"/>
                  <a:gd name="f167" fmla="+- f7 0 f5"/>
                  <a:gd name="f168" fmla="+- f6 0 f5"/>
                  <a:gd name="f169" fmla="*/ f164 f0 1"/>
                  <a:gd name="f170" fmla="*/ f168 1 73"/>
                  <a:gd name="f171" fmla="*/ f167 1 170"/>
                  <a:gd name="f172" fmla="*/ f169 1 f2"/>
                  <a:gd name="f173" fmla="*/ 42 1 f170"/>
                  <a:gd name="f174" fmla="*/ 168 1 f171"/>
                  <a:gd name="f175" fmla="*/ 39 1 f170"/>
                  <a:gd name="f176" fmla="*/ 165 1 f171"/>
                  <a:gd name="f177" fmla="*/ 38 1 f170"/>
                  <a:gd name="f178" fmla="*/ 161 1 f171"/>
                  <a:gd name="f179" fmla="*/ 43 1 f170"/>
                  <a:gd name="f180" fmla="*/ 156 1 f171"/>
                  <a:gd name="f181" fmla="*/ 47 1 f170"/>
                  <a:gd name="f182" fmla="*/ 150 1 f171"/>
                  <a:gd name="f183" fmla="*/ 41 1 f170"/>
                  <a:gd name="f184" fmla="*/ 143 1 f171"/>
                  <a:gd name="f185" fmla="*/ 134 1 f171"/>
                  <a:gd name="f186" fmla="*/ 45 1 f170"/>
                  <a:gd name="f187" fmla="*/ 128 1 f171"/>
                  <a:gd name="f188" fmla="*/ 46 1 f170"/>
                  <a:gd name="f189" fmla="*/ 122 1 f171"/>
                  <a:gd name="f190" fmla="*/ 121 1 f171"/>
                  <a:gd name="f191" fmla="*/ 118 1 f171"/>
                  <a:gd name="f192" fmla="*/ 44 1 f170"/>
                  <a:gd name="f193" fmla="*/ 119 1 f171"/>
                  <a:gd name="f194" fmla="*/ 111 1 f171"/>
                  <a:gd name="f195" fmla="*/ 51 1 f170"/>
                  <a:gd name="f196" fmla="*/ 109 1 f171"/>
                  <a:gd name="f197" fmla="*/ 52 1 f170"/>
                  <a:gd name="f198" fmla="*/ 103 1 f171"/>
                  <a:gd name="f199" fmla="*/ 50 1 f170"/>
                  <a:gd name="f200" fmla="*/ 98 1 f171"/>
                  <a:gd name="f201" fmla="*/ 63 1 f170"/>
                  <a:gd name="f202" fmla="*/ 97 1 f171"/>
                  <a:gd name="f203" fmla="*/ 72 1 f170"/>
                  <a:gd name="f204" fmla="*/ 85 1 f171"/>
                  <a:gd name="f205" fmla="*/ 59 1 f170"/>
                  <a:gd name="f206" fmla="*/ 73 1 f171"/>
                  <a:gd name="f207" fmla="*/ 57 1 f170"/>
                  <a:gd name="f208" fmla="*/ 56 1 f171"/>
                  <a:gd name="f209" fmla="*/ 46 1 f171"/>
                  <a:gd name="f210" fmla="*/ 65 1 f170"/>
                  <a:gd name="f211" fmla="*/ 38 1 f171"/>
                  <a:gd name="f212" fmla="*/ 67 1 f170"/>
                  <a:gd name="f213" fmla="*/ 35 1 f171"/>
                  <a:gd name="f214" fmla="*/ 71 1 f170"/>
                  <a:gd name="f215" fmla="*/ 26 1 f171"/>
                  <a:gd name="f216" fmla="*/ 64 1 f170"/>
                  <a:gd name="f217" fmla="*/ 31 1 f171"/>
                  <a:gd name="f218" fmla="*/ 58 1 f170"/>
                  <a:gd name="f219" fmla="*/ 33 1 f171"/>
                  <a:gd name="f220" fmla="*/ 28 1 f171"/>
                  <a:gd name="f221" fmla="*/ 20 1 f171"/>
                  <a:gd name="f222" fmla="*/ 14 1 f171"/>
                  <a:gd name="f223" fmla="*/ 31 1 f170"/>
                  <a:gd name="f224" fmla="*/ 6 1 f171"/>
                  <a:gd name="f225" fmla="*/ 24 1 f170"/>
                  <a:gd name="f226" fmla="*/ 2 1 f171"/>
                  <a:gd name="f227" fmla="*/ 20 1 f170"/>
                  <a:gd name="f228" fmla="*/ 13 1 f170"/>
                  <a:gd name="f229" fmla="*/ 8 1 f170"/>
                  <a:gd name="f230" fmla="*/ 4 1 f171"/>
                  <a:gd name="f231" fmla="*/ 8 1 f171"/>
                  <a:gd name="f232" fmla="*/ 3 1 f170"/>
                  <a:gd name="f233" fmla="*/ 19 1 f171"/>
                  <a:gd name="f234" fmla="*/ 5 1 f170"/>
                  <a:gd name="f235" fmla="*/ 32 1 f171"/>
                  <a:gd name="f236" fmla="*/ 2 1 f170"/>
                  <a:gd name="f237" fmla="*/ 40 1 f171"/>
                  <a:gd name="f238" fmla="*/ 52 1 f171"/>
                  <a:gd name="f239" fmla="*/ 4 1 f170"/>
                  <a:gd name="f240" fmla="*/ 62 1 f171"/>
                  <a:gd name="f241" fmla="*/ 7 1 f170"/>
                  <a:gd name="f242" fmla="*/ 70 1 f171"/>
                  <a:gd name="f243" fmla="*/ 77 1 f171"/>
                  <a:gd name="f244" fmla="*/ 90 1 f171"/>
                  <a:gd name="f245" fmla="*/ 9 1 f170"/>
                  <a:gd name="f246" fmla="*/ 100 1 f171"/>
                  <a:gd name="f247" fmla="*/ 106 1 f171"/>
                  <a:gd name="f248" fmla="*/ 11 1 f170"/>
                  <a:gd name="f249" fmla="*/ 123 1 f171"/>
                  <a:gd name="f250" fmla="*/ 15 1 f170"/>
                  <a:gd name="f251" fmla="*/ 126 1 f171"/>
                  <a:gd name="f252" fmla="*/ 17 1 f170"/>
                  <a:gd name="f253" fmla="*/ 132 1 f171"/>
                  <a:gd name="f254" fmla="*/ 18 1 f170"/>
                  <a:gd name="f255" fmla="*/ 139 1 f171"/>
                  <a:gd name="f256" fmla="*/ 149 1 f171"/>
                  <a:gd name="f257" fmla="*/ 157 1 f171"/>
                  <a:gd name="f258" fmla="*/ 27 1 f170"/>
                  <a:gd name="f259" fmla="*/ 167 1 f171"/>
                  <a:gd name="f260" fmla="*/ 37 1 f170"/>
                  <a:gd name="f261" fmla="*/ 0 1 f170"/>
                  <a:gd name="f262" fmla="*/ f6 1 f170"/>
                  <a:gd name="f263" fmla="*/ 0 1 f171"/>
                  <a:gd name="f264" fmla="*/ f7 1 f171"/>
                  <a:gd name="f265" fmla="+- f172 0 f1"/>
                  <a:gd name="f266" fmla="*/ f261 f165 1"/>
                  <a:gd name="f267" fmla="*/ f262 f165 1"/>
                  <a:gd name="f268" fmla="*/ f264 f166 1"/>
                  <a:gd name="f269" fmla="*/ f263 f166 1"/>
                  <a:gd name="f270" fmla="*/ f173 f165 1"/>
                  <a:gd name="f271" fmla="*/ f174 f166 1"/>
                  <a:gd name="f272" fmla="*/ f175 f165 1"/>
                  <a:gd name="f273" fmla="*/ f176 f166 1"/>
                  <a:gd name="f274" fmla="*/ f177 f165 1"/>
                  <a:gd name="f275" fmla="*/ f178 f166 1"/>
                  <a:gd name="f276" fmla="*/ f179 f165 1"/>
                  <a:gd name="f277" fmla="*/ f180 f166 1"/>
                  <a:gd name="f278" fmla="*/ f181 f165 1"/>
                  <a:gd name="f279" fmla="*/ f182 f166 1"/>
                  <a:gd name="f280" fmla="*/ f183 f165 1"/>
                  <a:gd name="f281" fmla="*/ f184 f166 1"/>
                  <a:gd name="f282" fmla="*/ f185 f166 1"/>
                  <a:gd name="f283" fmla="*/ f186 f165 1"/>
                  <a:gd name="f284" fmla="*/ f187 f166 1"/>
                  <a:gd name="f285" fmla="*/ f188 f165 1"/>
                  <a:gd name="f286" fmla="*/ f189 f166 1"/>
                  <a:gd name="f287" fmla="*/ f190 f166 1"/>
                  <a:gd name="f288" fmla="*/ f191 f166 1"/>
                  <a:gd name="f289" fmla="*/ f192 f165 1"/>
                  <a:gd name="f290" fmla="*/ f193 f166 1"/>
                  <a:gd name="f291" fmla="*/ f194 f166 1"/>
                  <a:gd name="f292" fmla="*/ f195 f165 1"/>
                  <a:gd name="f293" fmla="*/ f196 f166 1"/>
                  <a:gd name="f294" fmla="*/ f197 f165 1"/>
                  <a:gd name="f295" fmla="*/ f198 f166 1"/>
                  <a:gd name="f296" fmla="*/ f199 f165 1"/>
                  <a:gd name="f297" fmla="*/ f200 f166 1"/>
                  <a:gd name="f298" fmla="*/ f201 f165 1"/>
                  <a:gd name="f299" fmla="*/ f202 f166 1"/>
                  <a:gd name="f300" fmla="*/ f203 f165 1"/>
                  <a:gd name="f301" fmla="*/ f204 f166 1"/>
                  <a:gd name="f302" fmla="*/ f205 f165 1"/>
                  <a:gd name="f303" fmla="*/ f206 f166 1"/>
                  <a:gd name="f304" fmla="*/ f207 f165 1"/>
                  <a:gd name="f305" fmla="*/ f208 f166 1"/>
                  <a:gd name="f306" fmla="*/ f209 f166 1"/>
                  <a:gd name="f307" fmla="*/ f210 f165 1"/>
                  <a:gd name="f308" fmla="*/ f211 f166 1"/>
                  <a:gd name="f309" fmla="*/ f212 f165 1"/>
                  <a:gd name="f310" fmla="*/ f213 f166 1"/>
                  <a:gd name="f311" fmla="*/ f214 f165 1"/>
                  <a:gd name="f312" fmla="*/ f215 f166 1"/>
                  <a:gd name="f313" fmla="*/ f216 f165 1"/>
                  <a:gd name="f314" fmla="*/ f217 f166 1"/>
                  <a:gd name="f315" fmla="*/ f218 f165 1"/>
                  <a:gd name="f316" fmla="*/ f219 f166 1"/>
                  <a:gd name="f317" fmla="*/ f220 f166 1"/>
                  <a:gd name="f318" fmla="*/ f221 f166 1"/>
                  <a:gd name="f319" fmla="*/ f222 f166 1"/>
                  <a:gd name="f320" fmla="*/ f223 f165 1"/>
                  <a:gd name="f321" fmla="*/ f224 f166 1"/>
                  <a:gd name="f322" fmla="*/ f225 f165 1"/>
                  <a:gd name="f323" fmla="*/ f226 f166 1"/>
                  <a:gd name="f324" fmla="*/ f227 f165 1"/>
                  <a:gd name="f325" fmla="*/ f228 f165 1"/>
                  <a:gd name="f326" fmla="*/ f229 f165 1"/>
                  <a:gd name="f327" fmla="*/ f230 f166 1"/>
                  <a:gd name="f328" fmla="*/ f231 f166 1"/>
                  <a:gd name="f329" fmla="*/ f232 f165 1"/>
                  <a:gd name="f330" fmla="*/ f233 f166 1"/>
                  <a:gd name="f331" fmla="*/ f234 f165 1"/>
                  <a:gd name="f332" fmla="*/ f235 f166 1"/>
                  <a:gd name="f333" fmla="*/ f236 f165 1"/>
                  <a:gd name="f334" fmla="*/ f237 f166 1"/>
                  <a:gd name="f335" fmla="*/ f238 f166 1"/>
                  <a:gd name="f336" fmla="*/ f239 f165 1"/>
                  <a:gd name="f337" fmla="*/ f240 f166 1"/>
                  <a:gd name="f338" fmla="*/ f241 f165 1"/>
                  <a:gd name="f339" fmla="*/ f242 f166 1"/>
                  <a:gd name="f340" fmla="*/ f243 f166 1"/>
                  <a:gd name="f341" fmla="*/ f244 f166 1"/>
                  <a:gd name="f342" fmla="*/ f245 f165 1"/>
                  <a:gd name="f343" fmla="*/ f246 f166 1"/>
                  <a:gd name="f344" fmla="*/ f247 f166 1"/>
                  <a:gd name="f345" fmla="*/ f248 f165 1"/>
                  <a:gd name="f346" fmla="*/ f249 f166 1"/>
                  <a:gd name="f347" fmla="*/ f250 f165 1"/>
                  <a:gd name="f348" fmla="*/ f251 f166 1"/>
                  <a:gd name="f349" fmla="*/ f252 f165 1"/>
                  <a:gd name="f350" fmla="*/ f253 f166 1"/>
                  <a:gd name="f351" fmla="*/ f254 f165 1"/>
                  <a:gd name="f352" fmla="*/ f255 f166 1"/>
                  <a:gd name="f353" fmla="*/ f256 f166 1"/>
                  <a:gd name="f354" fmla="*/ f257 f166 1"/>
                  <a:gd name="f355" fmla="*/ f258 f165 1"/>
                  <a:gd name="f356" fmla="*/ f259 f166 1"/>
                  <a:gd name="f357" fmla="*/ f260 f165 1"/>
                </a:gdLst>
                <a:ahLst/>
                <a:cxnLst>
                  <a:cxn ang="3cd4">
                    <a:pos x="hc" y="t"/>
                  </a:cxn>
                  <a:cxn ang="0">
                    <a:pos x="r" y="vc"/>
                  </a:cxn>
                  <a:cxn ang="cd4">
                    <a:pos x="hc" y="b"/>
                  </a:cxn>
                  <a:cxn ang="cd2">
                    <a:pos x="l" y="vc"/>
                  </a:cxn>
                  <a:cxn ang="f265">
                    <a:pos x="f270" y="f271"/>
                  </a:cxn>
                  <a:cxn ang="f265">
                    <a:pos x="f272" y="f273"/>
                  </a:cxn>
                  <a:cxn ang="f265">
                    <a:pos x="f274" y="f275"/>
                  </a:cxn>
                  <a:cxn ang="f265">
                    <a:pos x="f276" y="f277"/>
                  </a:cxn>
                  <a:cxn ang="f265">
                    <a:pos x="f278" y="f279"/>
                  </a:cxn>
                  <a:cxn ang="f265">
                    <a:pos x="f280" y="f281"/>
                  </a:cxn>
                  <a:cxn ang="f265">
                    <a:pos x="f280" y="f282"/>
                  </a:cxn>
                  <a:cxn ang="f265">
                    <a:pos x="f283" y="f284"/>
                  </a:cxn>
                  <a:cxn ang="f265">
                    <a:pos x="f285" y="f286"/>
                  </a:cxn>
                  <a:cxn ang="f265">
                    <a:pos x="f278" y="f287"/>
                  </a:cxn>
                  <a:cxn ang="f265">
                    <a:pos x="f278" y="f288"/>
                  </a:cxn>
                  <a:cxn ang="f265">
                    <a:pos x="f289" y="f290"/>
                  </a:cxn>
                  <a:cxn ang="f265">
                    <a:pos x="f270" y="f291"/>
                  </a:cxn>
                  <a:cxn ang="f265">
                    <a:pos x="f292" y="f293"/>
                  </a:cxn>
                  <a:cxn ang="f265">
                    <a:pos x="f294" y="f295"/>
                  </a:cxn>
                  <a:cxn ang="f265">
                    <a:pos x="f296" y="f297"/>
                  </a:cxn>
                  <a:cxn ang="f265">
                    <a:pos x="f298" y="f299"/>
                  </a:cxn>
                  <a:cxn ang="f265">
                    <a:pos x="f300" y="f301"/>
                  </a:cxn>
                  <a:cxn ang="f265">
                    <a:pos x="f302" y="f303"/>
                  </a:cxn>
                  <a:cxn ang="f265">
                    <a:pos x="f304" y="f305"/>
                  </a:cxn>
                  <a:cxn ang="f265">
                    <a:pos x="f302" y="f306"/>
                  </a:cxn>
                  <a:cxn ang="f265">
                    <a:pos x="f307" y="f308"/>
                  </a:cxn>
                  <a:cxn ang="f265">
                    <a:pos x="f309" y="f310"/>
                  </a:cxn>
                  <a:cxn ang="f265">
                    <a:pos x="f311" y="f312"/>
                  </a:cxn>
                  <a:cxn ang="f265">
                    <a:pos x="f309" y="f312"/>
                  </a:cxn>
                  <a:cxn ang="f265">
                    <a:pos x="f313" y="f314"/>
                  </a:cxn>
                  <a:cxn ang="f265">
                    <a:pos x="f315" y="f316"/>
                  </a:cxn>
                  <a:cxn ang="f265">
                    <a:pos x="f292" y="f317"/>
                  </a:cxn>
                  <a:cxn ang="f265">
                    <a:pos x="f296" y="f318"/>
                  </a:cxn>
                  <a:cxn ang="f265">
                    <a:pos x="f270" y="f319"/>
                  </a:cxn>
                  <a:cxn ang="f265">
                    <a:pos x="f320" y="f321"/>
                  </a:cxn>
                  <a:cxn ang="f265">
                    <a:pos x="f322" y="f323"/>
                  </a:cxn>
                  <a:cxn ang="f265">
                    <a:pos x="f324" y="f321"/>
                  </a:cxn>
                  <a:cxn ang="f265">
                    <a:pos x="f325" y="f323"/>
                  </a:cxn>
                  <a:cxn ang="f265">
                    <a:pos x="f326" y="f327"/>
                  </a:cxn>
                  <a:cxn ang="f265">
                    <a:pos x="f326" y="f328"/>
                  </a:cxn>
                  <a:cxn ang="f265">
                    <a:pos x="f329" y="f330"/>
                  </a:cxn>
                  <a:cxn ang="f265">
                    <a:pos x="f331" y="f332"/>
                  </a:cxn>
                  <a:cxn ang="f265">
                    <a:pos x="f333" y="f334"/>
                  </a:cxn>
                  <a:cxn ang="f265">
                    <a:pos x="f333" y="f335"/>
                  </a:cxn>
                  <a:cxn ang="f265">
                    <a:pos x="f336" y="f337"/>
                  </a:cxn>
                  <a:cxn ang="f265">
                    <a:pos x="f338" y="f339"/>
                  </a:cxn>
                  <a:cxn ang="f265">
                    <a:pos x="f326" y="f340"/>
                  </a:cxn>
                  <a:cxn ang="f265">
                    <a:pos x="f338" y="f341"/>
                  </a:cxn>
                  <a:cxn ang="f265">
                    <a:pos x="f342" y="f343"/>
                  </a:cxn>
                  <a:cxn ang="f265">
                    <a:pos x="f326" y="f344"/>
                  </a:cxn>
                  <a:cxn ang="f265">
                    <a:pos x="f345" y="f288"/>
                  </a:cxn>
                  <a:cxn ang="f265">
                    <a:pos x="f325" y="f346"/>
                  </a:cxn>
                  <a:cxn ang="f265">
                    <a:pos x="f347" y="f348"/>
                  </a:cxn>
                  <a:cxn ang="f265">
                    <a:pos x="f349" y="f350"/>
                  </a:cxn>
                  <a:cxn ang="f265">
                    <a:pos x="f351" y="f352"/>
                  </a:cxn>
                  <a:cxn ang="f265">
                    <a:pos x="f351" y="f353"/>
                  </a:cxn>
                  <a:cxn ang="f265">
                    <a:pos x="f324" y="f354"/>
                  </a:cxn>
                  <a:cxn ang="f265">
                    <a:pos x="f322" y="f275"/>
                  </a:cxn>
                  <a:cxn ang="f265">
                    <a:pos x="f355" y="f356"/>
                  </a:cxn>
                  <a:cxn ang="f265">
                    <a:pos x="f357" y="f271"/>
                  </a:cxn>
                </a:cxnLst>
                <a:rect l="f266" t="f269" r="f267" b="f268"/>
                <a:pathLst>
                  <a:path w="73" h="170">
                    <a:moveTo>
                      <a:pt x="f8" y="f7"/>
                    </a:moveTo>
                    <a:cubicBezTo>
                      <a:pt x="f9" y="f10"/>
                      <a:pt x="f8" y="f10"/>
                      <a:pt x="f9" y="f11"/>
                    </a:cubicBezTo>
                    <a:cubicBezTo>
                      <a:pt x="f12" y="f11"/>
                      <a:pt x="f9" y="f13"/>
                      <a:pt x="f12" y="f14"/>
                    </a:cubicBezTo>
                    <a:cubicBezTo>
                      <a:pt x="f15" y="f14"/>
                      <a:pt x="f12" y="f14"/>
                      <a:pt x="f16" y="f17"/>
                    </a:cubicBezTo>
                    <a:cubicBezTo>
                      <a:pt x="f15" y="f18"/>
                      <a:pt x="f16" y="f19"/>
                      <a:pt x="f15" y="f19"/>
                    </a:cubicBezTo>
                    <a:cubicBezTo>
                      <a:pt x="f15" y="f19"/>
                      <a:pt x="f15" y="f20"/>
                      <a:pt x="f15" y="f20"/>
                    </a:cubicBezTo>
                    <a:cubicBezTo>
                      <a:pt x="f16" y="f21"/>
                      <a:pt x="f22" y="f20"/>
                      <a:pt x="f9" y="f21"/>
                    </a:cubicBezTo>
                    <a:cubicBezTo>
                      <a:pt x="f9" y="f23"/>
                      <a:pt x="f8" y="f24"/>
                      <a:pt x="f8" y="f24"/>
                    </a:cubicBezTo>
                    <a:cubicBezTo>
                      <a:pt x="f9" y="f25"/>
                      <a:pt x="f26" y="f25"/>
                      <a:pt x="f26" y="f27"/>
                    </a:cubicBezTo>
                    <a:cubicBezTo>
                      <a:pt x="f26" y="f28"/>
                      <a:pt x="f29" y="f25"/>
                      <a:pt x="f30" y="f31"/>
                    </a:cubicBezTo>
                    <a:cubicBezTo>
                      <a:pt x="f32" y="f33"/>
                      <a:pt x="f34" y="f35"/>
                      <a:pt x="f32" y="f36"/>
                    </a:cubicBezTo>
                    <a:cubicBezTo>
                      <a:pt x="f26" y="f37"/>
                      <a:pt x="f26" y="f33"/>
                      <a:pt x="f22" y="f38"/>
                    </a:cubicBezTo>
                    <a:cubicBezTo>
                      <a:pt x="f16" y="f39"/>
                      <a:pt x="f40" y="f37"/>
                      <a:pt x="f15" y="f41"/>
                    </a:cubicBezTo>
                    <a:cubicBezTo>
                      <a:pt x="f16" y="f42"/>
                      <a:pt x="f12" y="f43"/>
                      <a:pt x="f22" y="f44"/>
                    </a:cubicBezTo>
                    <a:cubicBezTo>
                      <a:pt x="f9" y="f45"/>
                      <a:pt x="f29" y="f44"/>
                      <a:pt x="f26" y="f46"/>
                    </a:cubicBezTo>
                    <a:cubicBezTo>
                      <a:pt x="f8" y="f47"/>
                      <a:pt x="f32" y="f48"/>
                      <a:pt x="f29" y="f49"/>
                    </a:cubicBezTo>
                    <a:cubicBezTo>
                      <a:pt x="f26" y="f50"/>
                      <a:pt x="f29" y="f51"/>
                      <a:pt x="f29" y="f52"/>
                    </a:cubicBezTo>
                    <a:cubicBezTo>
                      <a:pt x="f26" y="f53"/>
                      <a:pt x="f30" y="f54"/>
                      <a:pt x="f32" y="f53"/>
                    </a:cubicBezTo>
                    <a:cubicBezTo>
                      <a:pt x="f32" y="f53"/>
                      <a:pt x="f8" y="f53"/>
                      <a:pt x="f8" y="f55"/>
                    </a:cubicBezTo>
                    <a:cubicBezTo>
                      <a:pt x="f8" y="f55"/>
                      <a:pt x="f32" y="f56"/>
                      <a:pt x="f30" y="f55"/>
                    </a:cubicBezTo>
                    <a:cubicBezTo>
                      <a:pt x="f30" y="f53"/>
                      <a:pt x="f57" y="f55"/>
                      <a:pt x="f34" y="f56"/>
                    </a:cubicBezTo>
                    <a:cubicBezTo>
                      <a:pt x="f34" y="f58"/>
                      <a:pt x="f59" y="f60"/>
                      <a:pt x="f30" y="f61"/>
                    </a:cubicBezTo>
                    <a:cubicBezTo>
                      <a:pt x="f26" y="f61"/>
                      <a:pt x="f34" y="f61"/>
                      <a:pt x="f32" y="f58"/>
                    </a:cubicBezTo>
                    <a:cubicBezTo>
                      <a:pt x="f29" y="f56"/>
                      <a:pt x="f26" y="f58"/>
                      <a:pt x="f26" y="f58"/>
                    </a:cubicBezTo>
                    <a:cubicBezTo>
                      <a:pt x="f16" y="f58"/>
                      <a:pt x="f29" y="f62"/>
                      <a:pt x="f12" y="f63"/>
                    </a:cubicBezTo>
                    <a:cubicBezTo>
                      <a:pt x="f15" y="f64"/>
                      <a:pt x="f9" y="f65"/>
                      <a:pt x="f9" y="f64"/>
                    </a:cubicBezTo>
                    <a:cubicBezTo>
                      <a:pt x="f22" y="f63"/>
                      <a:pt x="f9" y="f64"/>
                      <a:pt x="f29" y="f63"/>
                    </a:cubicBezTo>
                    <a:cubicBezTo>
                      <a:pt x="f30" y="f66"/>
                      <a:pt x="f67" y="f65"/>
                      <a:pt x="f68" y="f69"/>
                    </a:cubicBezTo>
                    <a:cubicBezTo>
                      <a:pt x="f59" y="f70"/>
                      <a:pt x="f59" y="f71"/>
                      <a:pt x="f68" y="f71"/>
                    </a:cubicBezTo>
                    <a:cubicBezTo>
                      <a:pt x="f72" y="f71"/>
                      <a:pt x="f67" y="f73"/>
                      <a:pt x="f72" y="f73"/>
                    </a:cubicBezTo>
                    <a:cubicBezTo>
                      <a:pt x="f59" y="f74"/>
                      <a:pt x="f72" y="f75"/>
                      <a:pt x="f59" y="f75"/>
                    </a:cubicBezTo>
                    <a:cubicBezTo>
                      <a:pt x="f57" y="f76"/>
                      <a:pt x="f59" y="f77"/>
                      <a:pt x="f59" y="f77"/>
                    </a:cubicBezTo>
                    <a:cubicBezTo>
                      <a:pt x="f72" y="f77"/>
                      <a:pt x="f59" y="f78"/>
                      <a:pt x="f72" y="f78"/>
                    </a:cubicBezTo>
                    <a:cubicBezTo>
                      <a:pt x="f67" y="f78"/>
                      <a:pt x="f79" y="f75"/>
                      <a:pt x="f80" y="f81"/>
                    </a:cubicBezTo>
                    <a:cubicBezTo>
                      <a:pt x="f82" y="f83"/>
                      <a:pt x="f84" y="f81"/>
                      <a:pt x="f85" y="f86"/>
                    </a:cubicBezTo>
                    <a:cubicBezTo>
                      <a:pt x="f85" y="f87"/>
                      <a:pt x="f6" y="f88"/>
                      <a:pt x="f89" y="f90"/>
                    </a:cubicBezTo>
                    <a:cubicBezTo>
                      <a:pt x="f85" y="f91"/>
                      <a:pt x="f92" y="f93"/>
                      <a:pt x="f94" y="f95"/>
                    </a:cubicBezTo>
                    <a:cubicBezTo>
                      <a:pt x="f94" y="f96"/>
                      <a:pt x="f79" y="f97"/>
                      <a:pt x="f98" y="f6"/>
                    </a:cubicBezTo>
                    <a:cubicBezTo>
                      <a:pt x="f99" y="f89"/>
                      <a:pt x="f100" y="f89"/>
                      <a:pt x="f101" y="f82"/>
                    </a:cubicBezTo>
                    <a:cubicBezTo>
                      <a:pt x="f102" y="f103"/>
                      <a:pt x="f79" y="f102"/>
                      <a:pt x="f100" y="f79"/>
                    </a:cubicBezTo>
                    <a:cubicBezTo>
                      <a:pt x="f98" y="f68"/>
                      <a:pt x="f100" y="f67"/>
                      <a:pt x="f101" y="f34"/>
                    </a:cubicBezTo>
                    <a:cubicBezTo>
                      <a:pt x="f101" y="f34"/>
                      <a:pt x="f101" y="f30"/>
                      <a:pt x="f98" y="f32"/>
                    </a:cubicBezTo>
                    <a:cubicBezTo>
                      <a:pt x="f99" y="f32"/>
                      <a:pt x="f98" y="f32"/>
                      <a:pt x="f80" y="f22"/>
                    </a:cubicBezTo>
                    <a:cubicBezTo>
                      <a:pt x="f104" y="f40"/>
                      <a:pt x="f104" y="f12"/>
                      <a:pt x="f104" y="f15"/>
                    </a:cubicBezTo>
                    <a:cubicBezTo>
                      <a:pt x="f82" y="f40"/>
                      <a:pt x="f103" y="f15"/>
                      <a:pt x="f104" y="f105"/>
                    </a:cubicBezTo>
                    <a:cubicBezTo>
                      <a:pt x="f104" y="f106"/>
                      <a:pt x="f82" y="f105"/>
                      <a:pt x="f92" y="f106"/>
                    </a:cubicBezTo>
                    <a:cubicBezTo>
                      <a:pt x="f94" y="f107"/>
                      <a:pt x="f108" y="f109"/>
                      <a:pt x="f85" y="f110"/>
                    </a:cubicBezTo>
                    <a:cubicBezTo>
                      <a:pt x="f6" y="f111"/>
                      <a:pt x="f85" y="f112"/>
                      <a:pt x="f85" y="f113"/>
                    </a:cubicBezTo>
                    <a:cubicBezTo>
                      <a:pt x="f85" y="f114"/>
                      <a:pt x="f85" y="f115"/>
                      <a:pt x="f94" y="f116"/>
                    </a:cubicBezTo>
                    <a:cubicBezTo>
                      <a:pt x="f94" y="f114"/>
                      <a:pt x="f92" y="f117"/>
                      <a:pt x="f92" y="f113"/>
                    </a:cubicBezTo>
                    <a:cubicBezTo>
                      <a:pt x="f94" y="f111"/>
                      <a:pt x="f82" y="f111"/>
                      <a:pt x="f82" y="f112"/>
                    </a:cubicBezTo>
                    <a:cubicBezTo>
                      <a:pt x="f104" y="f110"/>
                      <a:pt x="f104" y="f118"/>
                      <a:pt x="f103" y="f110"/>
                    </a:cubicBezTo>
                    <a:cubicBezTo>
                      <a:pt x="f80" y="f119"/>
                      <a:pt x="f120" y="f110"/>
                      <a:pt x="f99" y="f107"/>
                    </a:cubicBezTo>
                    <a:cubicBezTo>
                      <a:pt x="f102" y="f119"/>
                      <a:pt x="f98" y="f107"/>
                      <a:pt x="f101" y="f119"/>
                    </a:cubicBezTo>
                    <a:cubicBezTo>
                      <a:pt x="f100" y="f109"/>
                      <a:pt x="f121" y="f122"/>
                      <a:pt x="f68" y="f110"/>
                    </a:cubicBezTo>
                    <a:cubicBezTo>
                      <a:pt x="f57" y="f110"/>
                      <a:pt x="f59" y="f118"/>
                      <a:pt x="f68" y="f112"/>
                    </a:cubicBezTo>
                    <a:cubicBezTo>
                      <a:pt x="f72" y="f113"/>
                      <a:pt x="f68" y="f114"/>
                      <a:pt x="f72" y="f116"/>
                    </a:cubicBezTo>
                    <a:cubicBezTo>
                      <a:pt x="f67" y="f123"/>
                      <a:pt x="f68" y="f123"/>
                      <a:pt x="f59" y="f124"/>
                    </a:cubicBezTo>
                    <a:cubicBezTo>
                      <a:pt x="f57" y="f125"/>
                      <a:pt x="f34" y="f125"/>
                      <a:pt x="f32" y="f126"/>
                    </a:cubicBezTo>
                    <a:cubicBezTo>
                      <a:pt x="f26" y="f127"/>
                      <a:pt x="f26" y="f126"/>
                      <a:pt x="f9" y="f127"/>
                    </a:cubicBezTo>
                    <a:cubicBezTo>
                      <a:pt x="f15" y="f128"/>
                      <a:pt x="f15" y="f129"/>
                      <a:pt x="f40" y="f128"/>
                    </a:cubicBezTo>
                    <a:cubicBezTo>
                      <a:pt x="f106" y="f130"/>
                      <a:pt x="f107" y="f131"/>
                      <a:pt x="f110" y="f132"/>
                    </a:cubicBezTo>
                    <a:cubicBezTo>
                      <a:pt x="f112" y="f133"/>
                      <a:pt x="f107" y="f134"/>
                      <a:pt x="f112" y="f135"/>
                    </a:cubicBezTo>
                    <a:cubicBezTo>
                      <a:pt x="f113" y="f136"/>
                      <a:pt x="f112" y="f137"/>
                      <a:pt x="f117" y="f135"/>
                    </a:cubicBezTo>
                    <a:cubicBezTo>
                      <a:pt x="f123" y="f135"/>
                      <a:pt x="f115" y="f137"/>
                      <a:pt x="f124" y="f135"/>
                    </a:cubicBezTo>
                    <a:cubicBezTo>
                      <a:pt x="f138" y="f134"/>
                      <a:pt x="f115" y="f133"/>
                      <a:pt x="f124" y="f132"/>
                    </a:cubicBezTo>
                    <a:cubicBezTo>
                      <a:pt x="f138" y="f131"/>
                      <a:pt x="f124" y="f135"/>
                      <a:pt x="f139" y="f137"/>
                    </a:cubicBezTo>
                    <a:cubicBezTo>
                      <a:pt x="f127" y="f137"/>
                      <a:pt x="f140" y="f135"/>
                      <a:pt x="f129" y="f135"/>
                    </a:cubicBezTo>
                    <a:cubicBezTo>
                      <a:pt x="f128" y="f137"/>
                      <a:pt x="f129" y="f5"/>
                      <a:pt x="f141" y="f5"/>
                    </a:cubicBezTo>
                    <a:cubicBezTo>
                      <a:pt x="f141" y="f137"/>
                      <a:pt x="f131" y="f134"/>
                      <a:pt x="f142" y="f134"/>
                    </a:cubicBezTo>
                    <a:cubicBezTo>
                      <a:pt x="f142" y="f133"/>
                      <a:pt x="f131" y="f133"/>
                      <a:pt x="f131" y="f132"/>
                    </a:cubicBezTo>
                    <a:cubicBezTo>
                      <a:pt x="f131" y="f132"/>
                      <a:pt x="f142" y="f131"/>
                      <a:pt x="f142" y="f142"/>
                    </a:cubicBezTo>
                    <a:cubicBezTo>
                      <a:pt x="f131" y="f128"/>
                      <a:pt x="f142" y="f129"/>
                      <a:pt x="f133" y="f140"/>
                    </a:cubicBezTo>
                    <a:cubicBezTo>
                      <a:pt x="f5" y="f125"/>
                      <a:pt x="f133" y="f126"/>
                      <a:pt x="f136" y="f138"/>
                    </a:cubicBezTo>
                    <a:cubicBezTo>
                      <a:pt x="f137" y="f114"/>
                      <a:pt x="f131" y="f114"/>
                      <a:pt x="f134" y="f112"/>
                    </a:cubicBezTo>
                    <a:cubicBezTo>
                      <a:pt x="f132" y="f118"/>
                      <a:pt x="f131" y="f118"/>
                      <a:pt x="f133" y="f107"/>
                    </a:cubicBezTo>
                    <a:cubicBezTo>
                      <a:pt x="f134" y="f109"/>
                      <a:pt x="f133" y="f109"/>
                      <a:pt x="f136" y="f105"/>
                    </a:cubicBezTo>
                    <a:cubicBezTo>
                      <a:pt x="f135" y="f15"/>
                      <a:pt x="f134" y="f15"/>
                      <a:pt x="f135" y="f12"/>
                    </a:cubicBezTo>
                    <a:cubicBezTo>
                      <a:pt x="f137" y="f9"/>
                      <a:pt x="f136" y="f29"/>
                      <a:pt x="f135" y="f30"/>
                    </a:cubicBezTo>
                    <a:cubicBezTo>
                      <a:pt x="f137" y="f57"/>
                      <a:pt x="f136" y="f57"/>
                      <a:pt x="f135" y="f72"/>
                    </a:cubicBezTo>
                    <a:cubicBezTo>
                      <a:pt x="f5" y="f79"/>
                      <a:pt x="f135" y="f102"/>
                      <a:pt x="f135" y="f102"/>
                    </a:cubicBezTo>
                    <a:cubicBezTo>
                      <a:pt x="f136" y="f102"/>
                      <a:pt x="f133" y="f99"/>
                      <a:pt x="f134" y="f120"/>
                    </a:cubicBezTo>
                    <a:cubicBezTo>
                      <a:pt x="f135" y="f103"/>
                      <a:pt x="f132" y="f104"/>
                      <a:pt x="f132" y="f94"/>
                    </a:cubicBezTo>
                    <a:cubicBezTo>
                      <a:pt x="f132" y="f85"/>
                      <a:pt x="f132" y="f85"/>
                      <a:pt x="f131" y="f108"/>
                    </a:cubicBezTo>
                    <a:cubicBezTo>
                      <a:pt x="f142" y="f84"/>
                      <a:pt x="f143" y="f108"/>
                      <a:pt x="f142" y="f89"/>
                    </a:cubicBezTo>
                    <a:cubicBezTo>
                      <a:pt x="f131" y="f97"/>
                      <a:pt x="f130" y="f96"/>
                      <a:pt x="f142" y="f144"/>
                    </a:cubicBezTo>
                    <a:cubicBezTo>
                      <a:pt x="f143" y="f145"/>
                      <a:pt x="f130" y="f95"/>
                      <a:pt x="f142" y="f146"/>
                    </a:cubicBezTo>
                    <a:cubicBezTo>
                      <a:pt x="f133" y="f90"/>
                      <a:pt x="f131" y="f93"/>
                      <a:pt x="f131" y="f147"/>
                    </a:cubicBezTo>
                    <a:cubicBezTo>
                      <a:pt x="f131" y="f148"/>
                      <a:pt x="f141" y="f149"/>
                      <a:pt x="f130" y="f81"/>
                    </a:cubicBezTo>
                    <a:cubicBezTo>
                      <a:pt x="f143" y="f78"/>
                      <a:pt x="f131" y="f81"/>
                      <a:pt x="f143" y="f76"/>
                    </a:cubicBezTo>
                    <a:cubicBezTo>
                      <a:pt x="f130" y="f74"/>
                      <a:pt x="f131" y="f75"/>
                      <a:pt x="f142" y="f73"/>
                    </a:cubicBezTo>
                    <a:cubicBezTo>
                      <a:pt x="f143" y="f71"/>
                      <a:pt x="f131" y="f150"/>
                      <a:pt x="f142" y="f151"/>
                    </a:cubicBezTo>
                    <a:cubicBezTo>
                      <a:pt x="f142" y="f63"/>
                      <a:pt x="f128" y="f66"/>
                      <a:pt x="f141" y="f62"/>
                    </a:cubicBezTo>
                    <a:cubicBezTo>
                      <a:pt x="f143" y="f152"/>
                      <a:pt x="f141" y="f152"/>
                      <a:pt x="f141" y="f61"/>
                    </a:cubicBezTo>
                    <a:cubicBezTo>
                      <a:pt x="f130" y="f56"/>
                      <a:pt x="f129" y="f61"/>
                      <a:pt x="f128" y="f56"/>
                    </a:cubicBezTo>
                    <a:cubicBezTo>
                      <a:pt x="f141" y="f53"/>
                      <a:pt x="f140" y="f56"/>
                      <a:pt x="f129" y="f54"/>
                    </a:cubicBezTo>
                    <a:cubicBezTo>
                      <a:pt x="f128" y="f50"/>
                      <a:pt x="f128" y="f153"/>
                      <a:pt x="f127" y="f50"/>
                    </a:cubicBezTo>
                    <a:cubicBezTo>
                      <a:pt x="f140" y="f52"/>
                      <a:pt x="f140" y="f52"/>
                      <a:pt x="f140" y="f153"/>
                    </a:cubicBezTo>
                    <a:cubicBezTo>
                      <a:pt x="f127" y="f49"/>
                      <a:pt x="f129" y="f51"/>
                      <a:pt x="f127" y="f154"/>
                    </a:cubicBezTo>
                    <a:cubicBezTo>
                      <a:pt x="f127" y="f48"/>
                      <a:pt x="f125" y="f48"/>
                      <a:pt x="f139" y="f46"/>
                    </a:cubicBezTo>
                    <a:cubicBezTo>
                      <a:pt x="f126" y="f45"/>
                      <a:pt x="f126" y="f44"/>
                      <a:pt x="f126" y="f42"/>
                    </a:cubicBezTo>
                    <a:cubicBezTo>
                      <a:pt x="f140" y="f43"/>
                      <a:pt x="f138" y="f42"/>
                      <a:pt x="f125" y="f155"/>
                    </a:cubicBezTo>
                    <a:cubicBezTo>
                      <a:pt x="f139" y="f156"/>
                      <a:pt x="f124" y="f157"/>
                      <a:pt x="f138" y="f36"/>
                    </a:cubicBezTo>
                    <a:cubicBezTo>
                      <a:pt x="f139" y="f158"/>
                      <a:pt x="f138" y="f36"/>
                      <a:pt x="f125" y="f35"/>
                    </a:cubicBezTo>
                    <a:cubicBezTo>
                      <a:pt x="f139" y="f159"/>
                      <a:pt x="f115" y="f159"/>
                      <a:pt x="f138" y="f27"/>
                    </a:cubicBezTo>
                    <a:cubicBezTo>
                      <a:pt x="f125" y="f160"/>
                      <a:pt x="f115" y="f160"/>
                      <a:pt x="f124" y="f161"/>
                    </a:cubicBezTo>
                    <a:cubicBezTo>
                      <a:pt x="f138" y="f23"/>
                      <a:pt x="f124" y="f162"/>
                      <a:pt x="f115" y="f19"/>
                    </a:cubicBezTo>
                    <a:cubicBezTo>
                      <a:pt x="f123" y="f19"/>
                      <a:pt x="f116" y="f163"/>
                      <a:pt x="f117" y="f20"/>
                    </a:cubicBezTo>
                    <a:cubicBezTo>
                      <a:pt x="f113" y="f19"/>
                      <a:pt x="f117" y="f19"/>
                      <a:pt x="f114" y="f17"/>
                    </a:cubicBezTo>
                    <a:cubicBezTo>
                      <a:pt x="f113" y="f14"/>
                      <a:pt x="f114" y="f13"/>
                      <a:pt x="f111" y="f13"/>
                    </a:cubicBezTo>
                    <a:cubicBezTo>
                      <a:pt x="f118" y="f13"/>
                      <a:pt x="f118" y="f11"/>
                      <a:pt x="f118" y="f11"/>
                    </a:cubicBezTo>
                    <a:cubicBezTo>
                      <a:pt x="f40" y="f11"/>
                      <a:pt x="f40" y="f11"/>
                      <a:pt x="f40" y="f11"/>
                    </a:cubicBezTo>
                    <a:cubicBezTo>
                      <a:pt x="f15" y="f10"/>
                      <a:pt x="f16" y="f13"/>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56" name="Venezuela">
                <a:extLst>
                  <a:ext uri="{FF2B5EF4-FFF2-40B4-BE49-F238E27FC236}">
                    <a16:creationId xmlns:a16="http://schemas.microsoft.com/office/drawing/2014/main" id="{44E1B655-A2B4-9FD7-70F9-A6496C9216C0}"/>
                  </a:ext>
                </a:extLst>
              </p:cNvPr>
              <p:cNvSpPr/>
              <p:nvPr/>
            </p:nvSpPr>
            <p:spPr>
              <a:xfrm>
                <a:off x="5133258" y="4179128"/>
                <a:ext cx="352455" cy="395807"/>
              </a:xfrm>
              <a:custGeom>
                <a:avLst/>
                <a:gdLst>
                  <a:gd name="f0" fmla="val 10800000"/>
                  <a:gd name="f1" fmla="val 5400000"/>
                  <a:gd name="f2" fmla="val 180"/>
                  <a:gd name="f3" fmla="val w"/>
                  <a:gd name="f4" fmla="val h"/>
                  <a:gd name="f5" fmla="val 0"/>
                  <a:gd name="f6" fmla="val 66"/>
                  <a:gd name="f7" fmla="val 78"/>
                  <a:gd name="f8" fmla="val 65"/>
                  <a:gd name="f9" fmla="val 26"/>
                  <a:gd name="f10" fmla="val 62"/>
                  <a:gd name="f11" fmla="val 22"/>
                  <a:gd name="f12" fmla="val 64"/>
                  <a:gd name="f13" fmla="val 60"/>
                  <a:gd name="f14" fmla="val 24"/>
                  <a:gd name="f15" fmla="val 63"/>
                  <a:gd name="f16" fmla="val 23"/>
                  <a:gd name="f17" fmla="val 21"/>
                  <a:gd name="f18" fmla="val 61"/>
                  <a:gd name="f19" fmla="val 20"/>
                  <a:gd name="f20" fmla="val 18"/>
                  <a:gd name="f21" fmla="val 58"/>
                  <a:gd name="f22" fmla="val 17"/>
                  <a:gd name="f23" fmla="val 57"/>
                  <a:gd name="f24" fmla="val 16"/>
                  <a:gd name="f25" fmla="val 15"/>
                  <a:gd name="f26" fmla="val 55"/>
                  <a:gd name="f27" fmla="val 14"/>
                  <a:gd name="f28" fmla="val 54"/>
                  <a:gd name="f29" fmla="val 52"/>
                  <a:gd name="f30" fmla="val 11"/>
                  <a:gd name="f31" fmla="val 53"/>
                  <a:gd name="f32" fmla="val 51"/>
                  <a:gd name="f33" fmla="val 50"/>
                  <a:gd name="f34" fmla="val 10"/>
                  <a:gd name="f35" fmla="val 9"/>
                  <a:gd name="f36" fmla="val 56"/>
                  <a:gd name="f37" fmla="val 49"/>
                  <a:gd name="f38" fmla="val 47"/>
                  <a:gd name="f39" fmla="val 45"/>
                  <a:gd name="f40" fmla="val 12"/>
                  <a:gd name="f41" fmla="val 44"/>
                  <a:gd name="f42" fmla="val 39"/>
                  <a:gd name="f43" fmla="val 13"/>
                  <a:gd name="f44" fmla="val 38"/>
                  <a:gd name="f45" fmla="val 35"/>
                  <a:gd name="f46" fmla="val 31"/>
                  <a:gd name="f47" fmla="val 27"/>
                  <a:gd name="f48" fmla="val 8"/>
                  <a:gd name="f49" fmla="val 28"/>
                  <a:gd name="f50" fmla="val 6"/>
                  <a:gd name="f51" fmla="val 25"/>
                  <a:gd name="f52" fmla="val 5"/>
                  <a:gd name="f53" fmla="val 4"/>
                  <a:gd name="f54" fmla="val 2"/>
                  <a:gd name="f55" fmla="val 19"/>
                  <a:gd name="f56" fmla="val 3"/>
                  <a:gd name="f57" fmla="val 7"/>
                  <a:gd name="f58" fmla="val 1"/>
                  <a:gd name="f59" fmla="val 29"/>
                  <a:gd name="f60" fmla="val 30"/>
                  <a:gd name="f61" fmla="val 33"/>
                  <a:gd name="f62" fmla="val 34"/>
                  <a:gd name="f63" fmla="val 36"/>
                  <a:gd name="f64" fmla="val 42"/>
                  <a:gd name="f65" fmla="val 40"/>
                  <a:gd name="f66" fmla="val 43"/>
                  <a:gd name="f67" fmla="val 46"/>
                  <a:gd name="f68" fmla="val 67"/>
                  <a:gd name="f69" fmla="val 74"/>
                  <a:gd name="f70" fmla="val 75"/>
                  <a:gd name="f71" fmla="val 32"/>
                  <a:gd name="f72" fmla="val 77"/>
                  <a:gd name="f73" fmla="val 37"/>
                  <a:gd name="f74" fmla="val 72"/>
                  <a:gd name="f75" fmla="val 73"/>
                  <a:gd name="f76" fmla="val 70"/>
                  <a:gd name="f77" fmla="val 48"/>
                  <a:gd name="f78" fmla="val 59"/>
                  <a:gd name="f79" fmla="val 41"/>
                  <a:gd name="f80" fmla="+- 0 0 -90"/>
                  <a:gd name="f81" fmla="*/ f3 1 66"/>
                  <a:gd name="f82" fmla="*/ f4 1 78"/>
                  <a:gd name="f83" fmla="+- f7 0 f5"/>
                  <a:gd name="f84" fmla="+- f6 0 f5"/>
                  <a:gd name="f85" fmla="*/ f80 f0 1"/>
                  <a:gd name="f86" fmla="*/ f84 1 66"/>
                  <a:gd name="f87" fmla="*/ f83 1 78"/>
                  <a:gd name="f88" fmla="*/ f85 1 f2"/>
                  <a:gd name="f89" fmla="*/ 60 1 f86"/>
                  <a:gd name="f90" fmla="*/ 24 1 f87"/>
                  <a:gd name="f91" fmla="*/ 61 1 f86"/>
                  <a:gd name="f92" fmla="*/ 21 1 f87"/>
                  <a:gd name="f93" fmla="*/ 57 1 f86"/>
                  <a:gd name="f94" fmla="*/ 16 1 f87"/>
                  <a:gd name="f95" fmla="*/ 52 1 f86"/>
                  <a:gd name="f96" fmla="*/ 11 1 f87"/>
                  <a:gd name="f97" fmla="*/ 9 1 f87"/>
                  <a:gd name="f98" fmla="*/ 49 1 f86"/>
                  <a:gd name="f99" fmla="*/ 44 1 f86"/>
                  <a:gd name="f100" fmla="*/ 12 1 f87"/>
                  <a:gd name="f101" fmla="*/ 31 1 f86"/>
                  <a:gd name="f102" fmla="*/ 10 1 f87"/>
                  <a:gd name="f103" fmla="*/ 25 1 f86"/>
                  <a:gd name="f104" fmla="*/ 5 1 f87"/>
                  <a:gd name="f105" fmla="*/ 20 1 f86"/>
                  <a:gd name="f106" fmla="*/ 2 1 f87"/>
                  <a:gd name="f107" fmla="*/ 19 1 f86"/>
                  <a:gd name="f108" fmla="*/ 3 1 f87"/>
                  <a:gd name="f109" fmla="*/ 17 1 f86"/>
                  <a:gd name="f110" fmla="*/ 6 1 f87"/>
                  <a:gd name="f111" fmla="*/ 12 1 f86"/>
                  <a:gd name="f112" fmla="*/ 14 1 f86"/>
                  <a:gd name="f113" fmla="*/ 19 1 f87"/>
                  <a:gd name="f114" fmla="*/ 8 1 f86"/>
                  <a:gd name="f115" fmla="*/ 15 1 f87"/>
                  <a:gd name="f116" fmla="*/ 11 1 f86"/>
                  <a:gd name="f117" fmla="*/ 6 1 f86"/>
                  <a:gd name="f118" fmla="*/ 3 1 f86"/>
                  <a:gd name="f119" fmla="*/ 2 1 f86"/>
                  <a:gd name="f120" fmla="*/ 5 1 f86"/>
                  <a:gd name="f121" fmla="*/ 30 1 f87"/>
                  <a:gd name="f122" fmla="*/ 15 1 f86"/>
                  <a:gd name="f123" fmla="*/ 36 1 f87"/>
                  <a:gd name="f124" fmla="*/ 26 1 f86"/>
                  <a:gd name="f125" fmla="*/ 40 1 f87"/>
                  <a:gd name="f126" fmla="*/ 45 1 f87"/>
                  <a:gd name="f127" fmla="*/ 55 1 f87"/>
                  <a:gd name="f128" fmla="*/ 63 1 f87"/>
                  <a:gd name="f129" fmla="*/ 75 1 f87"/>
                  <a:gd name="f130" fmla="*/ 39 1 f86"/>
                  <a:gd name="f131" fmla="*/ 70 1 f87"/>
                  <a:gd name="f132" fmla="*/ 46 1 f86"/>
                  <a:gd name="f133" fmla="*/ 65 1 f87"/>
                  <a:gd name="f134" fmla="*/ 42 1 f86"/>
                  <a:gd name="f135" fmla="*/ 53 1 f87"/>
                  <a:gd name="f136" fmla="*/ 54 1 f86"/>
                  <a:gd name="f137" fmla="*/ 58 1 f86"/>
                  <a:gd name="f138" fmla="*/ 51 1 f87"/>
                  <a:gd name="f139" fmla="*/ 41 1 f87"/>
                  <a:gd name="f140" fmla="*/ 62 1 f86"/>
                  <a:gd name="f141" fmla="*/ 34 1 f87"/>
                  <a:gd name="f142" fmla="*/ 31 1 f87"/>
                  <a:gd name="f143" fmla="*/ 65 1 f86"/>
                  <a:gd name="f144" fmla="*/ 26 1 f87"/>
                  <a:gd name="f145" fmla="*/ 0 1 f86"/>
                  <a:gd name="f146" fmla="*/ f6 1 f86"/>
                  <a:gd name="f147" fmla="*/ 0 1 f87"/>
                  <a:gd name="f148" fmla="*/ f7 1 f87"/>
                  <a:gd name="f149" fmla="+- f88 0 f1"/>
                  <a:gd name="f150" fmla="*/ f145 f81 1"/>
                  <a:gd name="f151" fmla="*/ f146 f81 1"/>
                  <a:gd name="f152" fmla="*/ f148 f82 1"/>
                  <a:gd name="f153" fmla="*/ f147 f82 1"/>
                  <a:gd name="f154" fmla="*/ f89 f81 1"/>
                  <a:gd name="f155" fmla="*/ f90 f82 1"/>
                  <a:gd name="f156" fmla="*/ f91 f81 1"/>
                  <a:gd name="f157" fmla="*/ f92 f82 1"/>
                  <a:gd name="f158" fmla="*/ f93 f81 1"/>
                  <a:gd name="f159" fmla="*/ f94 f82 1"/>
                  <a:gd name="f160" fmla="*/ f95 f81 1"/>
                  <a:gd name="f161" fmla="*/ f96 f82 1"/>
                  <a:gd name="f162" fmla="*/ f97 f82 1"/>
                  <a:gd name="f163" fmla="*/ f98 f81 1"/>
                  <a:gd name="f164" fmla="*/ f99 f81 1"/>
                  <a:gd name="f165" fmla="*/ f100 f82 1"/>
                  <a:gd name="f166" fmla="*/ f101 f81 1"/>
                  <a:gd name="f167" fmla="*/ f102 f82 1"/>
                  <a:gd name="f168" fmla="*/ f103 f81 1"/>
                  <a:gd name="f169" fmla="*/ f104 f82 1"/>
                  <a:gd name="f170" fmla="*/ f105 f81 1"/>
                  <a:gd name="f171" fmla="*/ f106 f82 1"/>
                  <a:gd name="f172" fmla="*/ f107 f81 1"/>
                  <a:gd name="f173" fmla="*/ f108 f82 1"/>
                  <a:gd name="f174" fmla="*/ f109 f81 1"/>
                  <a:gd name="f175" fmla="*/ f110 f82 1"/>
                  <a:gd name="f176" fmla="*/ f111 f81 1"/>
                  <a:gd name="f177" fmla="*/ f112 f81 1"/>
                  <a:gd name="f178" fmla="*/ f113 f82 1"/>
                  <a:gd name="f179" fmla="*/ f114 f81 1"/>
                  <a:gd name="f180" fmla="*/ f115 f82 1"/>
                  <a:gd name="f181" fmla="*/ f116 f81 1"/>
                  <a:gd name="f182" fmla="*/ f117 f81 1"/>
                  <a:gd name="f183" fmla="*/ f118 f81 1"/>
                  <a:gd name="f184" fmla="*/ f119 f81 1"/>
                  <a:gd name="f185" fmla="*/ f120 f81 1"/>
                  <a:gd name="f186" fmla="*/ f121 f82 1"/>
                  <a:gd name="f187" fmla="*/ f122 f81 1"/>
                  <a:gd name="f188" fmla="*/ f123 f82 1"/>
                  <a:gd name="f189" fmla="*/ f124 f81 1"/>
                  <a:gd name="f190" fmla="*/ f125 f82 1"/>
                  <a:gd name="f191" fmla="*/ f126 f82 1"/>
                  <a:gd name="f192" fmla="*/ f127 f82 1"/>
                  <a:gd name="f193" fmla="*/ f128 f82 1"/>
                  <a:gd name="f194" fmla="*/ f129 f82 1"/>
                  <a:gd name="f195" fmla="*/ f130 f81 1"/>
                  <a:gd name="f196" fmla="*/ f131 f82 1"/>
                  <a:gd name="f197" fmla="*/ f132 f81 1"/>
                  <a:gd name="f198" fmla="*/ f133 f82 1"/>
                  <a:gd name="f199" fmla="*/ f134 f81 1"/>
                  <a:gd name="f200" fmla="*/ f135 f82 1"/>
                  <a:gd name="f201" fmla="*/ f136 f81 1"/>
                  <a:gd name="f202" fmla="*/ f137 f81 1"/>
                  <a:gd name="f203" fmla="*/ f138 f82 1"/>
                  <a:gd name="f204" fmla="*/ f139 f82 1"/>
                  <a:gd name="f205" fmla="*/ f140 f81 1"/>
                  <a:gd name="f206" fmla="*/ f141 f82 1"/>
                  <a:gd name="f207" fmla="*/ f142 f82 1"/>
                  <a:gd name="f208" fmla="*/ f143 f81 1"/>
                  <a:gd name="f209" fmla="*/ f144 f82 1"/>
                </a:gdLst>
                <a:ahLst/>
                <a:cxnLst>
                  <a:cxn ang="3cd4">
                    <a:pos x="hc" y="t"/>
                  </a:cxn>
                  <a:cxn ang="0">
                    <a:pos x="r" y="vc"/>
                  </a:cxn>
                  <a:cxn ang="cd4">
                    <a:pos x="hc" y="b"/>
                  </a:cxn>
                  <a:cxn ang="cd2">
                    <a:pos x="l" y="vc"/>
                  </a:cxn>
                  <a:cxn ang="f149">
                    <a:pos x="f154" y="f155"/>
                  </a:cxn>
                  <a:cxn ang="f149">
                    <a:pos x="f156" y="f157"/>
                  </a:cxn>
                  <a:cxn ang="f149">
                    <a:pos x="f158" y="f159"/>
                  </a:cxn>
                  <a:cxn ang="f149">
                    <a:pos x="f160" y="f161"/>
                  </a:cxn>
                  <a:cxn ang="f149">
                    <a:pos x="f158" y="f162"/>
                  </a:cxn>
                  <a:cxn ang="f149">
                    <a:pos x="f163" y="f162"/>
                  </a:cxn>
                  <a:cxn ang="f149">
                    <a:pos x="f164" y="f165"/>
                  </a:cxn>
                  <a:cxn ang="f149">
                    <a:pos x="f166" y="f167"/>
                  </a:cxn>
                  <a:cxn ang="f149">
                    <a:pos x="f168" y="f169"/>
                  </a:cxn>
                  <a:cxn ang="f149">
                    <a:pos x="f170" y="f171"/>
                  </a:cxn>
                  <a:cxn ang="f149">
                    <a:pos x="f172" y="f173"/>
                  </a:cxn>
                  <a:cxn ang="f149">
                    <a:pos x="f174" y="f175"/>
                  </a:cxn>
                  <a:cxn ang="f149">
                    <a:pos x="f176" y="f165"/>
                  </a:cxn>
                  <a:cxn ang="f149">
                    <a:pos x="f177" y="f178"/>
                  </a:cxn>
                  <a:cxn ang="f149">
                    <a:pos x="f179" y="f180"/>
                  </a:cxn>
                  <a:cxn ang="f149">
                    <a:pos x="f181" y="f162"/>
                  </a:cxn>
                  <a:cxn ang="f149">
                    <a:pos x="f176" y="f173"/>
                  </a:cxn>
                  <a:cxn ang="f149">
                    <a:pos x="f182" y="f161"/>
                  </a:cxn>
                  <a:cxn ang="f149">
                    <a:pos x="f183" y="f159"/>
                  </a:cxn>
                  <a:cxn ang="f149">
                    <a:pos x="f184" y="f157"/>
                  </a:cxn>
                  <a:cxn ang="f149">
                    <a:pos x="f185" y="f186"/>
                  </a:cxn>
                  <a:cxn ang="f149">
                    <a:pos x="f187" y="f188"/>
                  </a:cxn>
                  <a:cxn ang="f149">
                    <a:pos x="f189" y="f190"/>
                  </a:cxn>
                  <a:cxn ang="f149">
                    <a:pos x="f189" y="f191"/>
                  </a:cxn>
                  <a:cxn ang="f149">
                    <a:pos x="f189" y="f192"/>
                  </a:cxn>
                  <a:cxn ang="f149">
                    <a:pos x="f189" y="f193"/>
                  </a:cxn>
                  <a:cxn ang="f149">
                    <a:pos x="f166" y="f194"/>
                  </a:cxn>
                  <a:cxn ang="f149">
                    <a:pos x="f195" y="f194"/>
                  </a:cxn>
                  <a:cxn ang="f149">
                    <a:pos x="f164" y="f196"/>
                  </a:cxn>
                  <a:cxn ang="f149">
                    <a:pos x="f197" y="f198"/>
                  </a:cxn>
                  <a:cxn ang="f149">
                    <a:pos x="f199" y="f200"/>
                  </a:cxn>
                  <a:cxn ang="f149">
                    <a:pos x="f201" y="f192"/>
                  </a:cxn>
                  <a:cxn ang="f149">
                    <a:pos x="f202" y="f203"/>
                  </a:cxn>
                  <a:cxn ang="f149">
                    <a:pos x="f202" y="f204"/>
                  </a:cxn>
                  <a:cxn ang="f149">
                    <a:pos x="f205" y="f206"/>
                  </a:cxn>
                  <a:cxn ang="f149">
                    <a:pos x="f156" y="f207"/>
                  </a:cxn>
                  <a:cxn ang="f149">
                    <a:pos x="f208" y="f209"/>
                  </a:cxn>
                </a:cxnLst>
                <a:rect l="f150" t="f153" r="f151" b="f152"/>
                <a:pathLst>
                  <a:path w="66" h="78">
                    <a:moveTo>
                      <a:pt x="f8" y="f9"/>
                    </a:moveTo>
                    <a:cubicBezTo>
                      <a:pt x="f10" y="f11"/>
                      <a:pt x="f12" y="f9"/>
                      <a:pt x="f13" y="f14"/>
                    </a:cubicBezTo>
                    <a:cubicBezTo>
                      <a:pt x="f15" y="f14"/>
                      <a:pt x="f10" y="f16"/>
                      <a:pt x="f10" y="f11"/>
                    </a:cubicBezTo>
                    <a:cubicBezTo>
                      <a:pt x="f10" y="f17"/>
                      <a:pt x="f13" y="f11"/>
                      <a:pt x="f18" y="f17"/>
                    </a:cubicBezTo>
                    <a:cubicBezTo>
                      <a:pt x="f10" y="f19"/>
                      <a:pt x="f13" y="f17"/>
                      <a:pt x="f13" y="f19"/>
                    </a:cubicBezTo>
                    <a:cubicBezTo>
                      <a:pt x="f18" y="f20"/>
                      <a:pt x="f21" y="f22"/>
                      <a:pt x="f23" y="f24"/>
                    </a:cubicBezTo>
                    <a:cubicBezTo>
                      <a:pt x="f23" y="f25"/>
                      <a:pt x="f26" y="f27"/>
                      <a:pt x="f28" y="f25"/>
                    </a:cubicBezTo>
                    <a:cubicBezTo>
                      <a:pt x="f29" y="f30"/>
                      <a:pt x="f31" y="f30"/>
                      <a:pt x="f29" y="f30"/>
                    </a:cubicBezTo>
                    <a:cubicBezTo>
                      <a:pt x="f32" y="f30"/>
                      <a:pt x="f33" y="f34"/>
                      <a:pt x="f29" y="f34"/>
                    </a:cubicBezTo>
                    <a:cubicBezTo>
                      <a:pt x="f26" y="f34"/>
                      <a:pt x="f23" y="f34"/>
                      <a:pt x="f23" y="f35"/>
                    </a:cubicBezTo>
                    <a:cubicBezTo>
                      <a:pt x="f36" y="f35"/>
                      <a:pt x="f36" y="f35"/>
                      <a:pt x="f31" y="f35"/>
                    </a:cubicBezTo>
                    <a:cubicBezTo>
                      <a:pt x="f32" y="f35"/>
                      <a:pt x="f29" y="f34"/>
                      <a:pt x="f37" y="f35"/>
                    </a:cubicBezTo>
                    <a:cubicBezTo>
                      <a:pt x="f38" y="f35"/>
                      <a:pt x="f39" y="f35"/>
                      <a:pt x="f37" y="f34"/>
                    </a:cubicBezTo>
                    <a:cubicBezTo>
                      <a:pt x="f39" y="f34"/>
                      <a:pt x="f37" y="f40"/>
                      <a:pt x="f41" y="f40"/>
                    </a:cubicBezTo>
                    <a:cubicBezTo>
                      <a:pt x="f42" y="f43"/>
                      <a:pt x="f44" y="f40"/>
                      <a:pt x="f44" y="f30"/>
                    </a:cubicBezTo>
                    <a:cubicBezTo>
                      <a:pt x="f42" y="f34"/>
                      <a:pt x="f45" y="f35"/>
                      <a:pt x="f46" y="f34"/>
                    </a:cubicBezTo>
                    <a:cubicBezTo>
                      <a:pt x="f47" y="f34"/>
                      <a:pt x="f9" y="f35"/>
                      <a:pt x="f47" y="f48"/>
                    </a:cubicBezTo>
                    <a:cubicBezTo>
                      <a:pt x="f49" y="f48"/>
                      <a:pt x="f9" y="f50"/>
                      <a:pt x="f51" y="f52"/>
                    </a:cubicBezTo>
                    <a:cubicBezTo>
                      <a:pt x="f14" y="f53"/>
                      <a:pt x="f51" y="f50"/>
                      <a:pt x="f16" y="f52"/>
                    </a:cubicBezTo>
                    <a:cubicBezTo>
                      <a:pt x="f17" y="f53"/>
                      <a:pt x="f19" y="f52"/>
                      <a:pt x="f19" y="f54"/>
                    </a:cubicBezTo>
                    <a:cubicBezTo>
                      <a:pt x="f19" y="f5"/>
                      <a:pt x="f20" y="f5"/>
                      <a:pt x="f20" y="f54"/>
                    </a:cubicBezTo>
                    <a:cubicBezTo>
                      <a:pt x="f20" y="f53"/>
                      <a:pt x="f22" y="f53"/>
                      <a:pt x="f55" y="f56"/>
                    </a:cubicBezTo>
                    <a:cubicBezTo>
                      <a:pt x="f19" y="f56"/>
                      <a:pt x="f19" y="f52"/>
                      <a:pt x="f55" y="f53"/>
                    </a:cubicBezTo>
                    <a:cubicBezTo>
                      <a:pt x="f20" y="f53"/>
                      <a:pt x="f55" y="f52"/>
                      <a:pt x="f22" y="f50"/>
                    </a:cubicBezTo>
                    <a:cubicBezTo>
                      <a:pt x="f25" y="f57"/>
                      <a:pt x="f27" y="f57"/>
                      <a:pt x="f43" y="f35"/>
                    </a:cubicBezTo>
                    <a:cubicBezTo>
                      <a:pt x="f40" y="f30"/>
                      <a:pt x="f43" y="f30"/>
                      <a:pt x="f40" y="f40"/>
                    </a:cubicBezTo>
                    <a:cubicBezTo>
                      <a:pt x="f30" y="f43"/>
                      <a:pt x="f43" y="f40"/>
                      <a:pt x="f43" y="f27"/>
                    </a:cubicBezTo>
                    <a:cubicBezTo>
                      <a:pt x="f43" y="f43"/>
                      <a:pt x="f27" y="f25"/>
                      <a:pt x="f27" y="f55"/>
                    </a:cubicBezTo>
                    <a:cubicBezTo>
                      <a:pt x="f27" y="f55"/>
                      <a:pt x="f34" y="f17"/>
                      <a:pt x="f34" y="f55"/>
                    </a:cubicBezTo>
                    <a:cubicBezTo>
                      <a:pt x="f34" y="f22"/>
                      <a:pt x="f57" y="f20"/>
                      <a:pt x="f48" y="f25"/>
                    </a:cubicBezTo>
                    <a:cubicBezTo>
                      <a:pt x="f48" y="f43"/>
                      <a:pt x="f40" y="f43"/>
                      <a:pt x="f30" y="f30"/>
                    </a:cubicBezTo>
                    <a:cubicBezTo>
                      <a:pt x="f35" y="f48"/>
                      <a:pt x="f43" y="f40"/>
                      <a:pt x="f30" y="f35"/>
                    </a:cubicBezTo>
                    <a:cubicBezTo>
                      <a:pt x="f30" y="f48"/>
                      <a:pt x="f48" y="f50"/>
                      <a:pt x="f34" y="f53"/>
                    </a:cubicBezTo>
                    <a:cubicBezTo>
                      <a:pt x="f43" y="f56"/>
                      <a:pt x="f30" y="f56"/>
                      <a:pt x="f40" y="f56"/>
                    </a:cubicBezTo>
                    <a:cubicBezTo>
                      <a:pt x="f34" y="f53"/>
                      <a:pt x="f35" y="f52"/>
                      <a:pt x="f35" y="f52"/>
                    </a:cubicBezTo>
                    <a:cubicBezTo>
                      <a:pt x="f50" y="f30"/>
                      <a:pt x="f50" y="f30"/>
                      <a:pt x="f50" y="f30"/>
                    </a:cubicBezTo>
                    <a:cubicBezTo>
                      <a:pt x="f50" y="f30"/>
                      <a:pt x="f52" y="f34"/>
                      <a:pt x="f53" y="f40"/>
                    </a:cubicBezTo>
                    <a:cubicBezTo>
                      <a:pt x="f56" y="f25"/>
                      <a:pt x="f53" y="f27"/>
                      <a:pt x="f56" y="f24"/>
                    </a:cubicBezTo>
                    <a:cubicBezTo>
                      <a:pt x="f54" y="f20"/>
                      <a:pt x="f5" y="f19"/>
                      <a:pt x="f58" y="f17"/>
                    </a:cubicBezTo>
                    <a:cubicBezTo>
                      <a:pt x="f58" y="f17"/>
                      <a:pt x="f54" y="f19"/>
                      <a:pt x="f54" y="f17"/>
                    </a:cubicBezTo>
                    <a:cubicBezTo>
                      <a:pt x="f56" y="f11"/>
                      <a:pt x="f56" y="f19"/>
                      <a:pt x="f53" y="f16"/>
                    </a:cubicBezTo>
                    <a:cubicBezTo>
                      <a:pt x="f53" y="f47"/>
                      <a:pt x="f52" y="f59"/>
                      <a:pt x="f52" y="f60"/>
                    </a:cubicBezTo>
                    <a:cubicBezTo>
                      <a:pt x="f53" y="f61"/>
                      <a:pt x="f57" y="f61"/>
                      <a:pt x="f35" y="f45"/>
                    </a:cubicBezTo>
                    <a:cubicBezTo>
                      <a:pt x="f30" y="f44"/>
                      <a:pt x="f40" y="f62"/>
                      <a:pt x="f25" y="f63"/>
                    </a:cubicBezTo>
                    <a:cubicBezTo>
                      <a:pt x="f20" y="f42"/>
                      <a:pt x="f24" y="f63"/>
                      <a:pt x="f20" y="f42"/>
                    </a:cubicBezTo>
                    <a:cubicBezTo>
                      <a:pt x="f17" y="f64"/>
                      <a:pt x="f11" y="f64"/>
                      <a:pt x="f9" y="f65"/>
                    </a:cubicBezTo>
                    <a:cubicBezTo>
                      <a:pt x="f47" y="f65"/>
                      <a:pt x="f49" y="f65"/>
                      <a:pt x="f47" y="f64"/>
                    </a:cubicBezTo>
                    <a:cubicBezTo>
                      <a:pt x="f9" y="f66"/>
                      <a:pt x="f47" y="f41"/>
                      <a:pt x="f9" y="f39"/>
                    </a:cubicBezTo>
                    <a:cubicBezTo>
                      <a:pt x="f51" y="f67"/>
                      <a:pt x="f47" y="f38"/>
                      <a:pt x="f9" y="f37"/>
                    </a:cubicBezTo>
                    <a:cubicBezTo>
                      <a:pt x="f51" y="f32"/>
                      <a:pt x="f9" y="f31"/>
                      <a:pt x="f9" y="f26"/>
                    </a:cubicBezTo>
                    <a:cubicBezTo>
                      <a:pt x="f47" y="f26"/>
                      <a:pt x="f47" y="f26"/>
                      <a:pt x="f47" y="f26"/>
                    </a:cubicBezTo>
                    <a:cubicBezTo>
                      <a:pt x="f49" y="f21"/>
                      <a:pt x="f59" y="f23"/>
                      <a:pt x="f9" y="f15"/>
                    </a:cubicBezTo>
                    <a:cubicBezTo>
                      <a:pt x="f49" y="f10"/>
                      <a:pt x="f59" y="f68"/>
                      <a:pt x="f59" y="f69"/>
                    </a:cubicBezTo>
                    <a:cubicBezTo>
                      <a:pt x="f60" y="f69"/>
                      <a:pt x="f60" y="f70"/>
                      <a:pt x="f46" y="f70"/>
                    </a:cubicBezTo>
                    <a:cubicBezTo>
                      <a:pt x="f71" y="f69"/>
                      <a:pt x="f62" y="f7"/>
                      <a:pt x="f63" y="f72"/>
                    </a:cubicBezTo>
                    <a:cubicBezTo>
                      <a:pt x="f44" y="f70"/>
                      <a:pt x="f73" y="f72"/>
                      <a:pt x="f42" y="f70"/>
                    </a:cubicBezTo>
                    <a:cubicBezTo>
                      <a:pt x="f64" y="f74"/>
                      <a:pt x="f66" y="f75"/>
                      <a:pt x="f66" y="f74"/>
                    </a:cubicBezTo>
                    <a:cubicBezTo>
                      <a:pt x="f66" y="f76"/>
                      <a:pt x="f41" y="f69"/>
                      <a:pt x="f41" y="f76"/>
                    </a:cubicBezTo>
                    <a:cubicBezTo>
                      <a:pt x="f39" y="f68"/>
                      <a:pt x="f39" y="f76"/>
                      <a:pt x="f77" y="f68"/>
                    </a:cubicBezTo>
                    <a:cubicBezTo>
                      <a:pt x="f77" y="f8"/>
                      <a:pt x="f77" y="f8"/>
                      <a:pt x="f67" y="f8"/>
                    </a:cubicBezTo>
                    <a:cubicBezTo>
                      <a:pt x="f66" y="f6"/>
                      <a:pt x="f66" y="f13"/>
                      <a:pt x="f66" y="f78"/>
                    </a:cubicBezTo>
                    <a:cubicBezTo>
                      <a:pt x="f39" y="f36"/>
                      <a:pt x="f65" y="f28"/>
                      <a:pt x="f64" y="f31"/>
                    </a:cubicBezTo>
                    <a:cubicBezTo>
                      <a:pt x="f38" y="f31"/>
                      <a:pt x="f67" y="f36"/>
                      <a:pt x="f33" y="f26"/>
                    </a:cubicBezTo>
                    <a:cubicBezTo>
                      <a:pt x="f31" y="f31"/>
                      <a:pt x="f31" y="f26"/>
                      <a:pt x="f28" y="f26"/>
                    </a:cubicBezTo>
                    <a:cubicBezTo>
                      <a:pt x="f26" y="f28"/>
                      <a:pt x="f31" y="f28"/>
                      <a:pt x="f28" y="f31"/>
                    </a:cubicBezTo>
                    <a:cubicBezTo>
                      <a:pt x="f26" y="f31"/>
                      <a:pt x="f26" y="f28"/>
                      <a:pt x="f21" y="f32"/>
                    </a:cubicBezTo>
                    <a:cubicBezTo>
                      <a:pt x="f13" y="f37"/>
                      <a:pt x="f18" y="f32"/>
                      <a:pt x="f18" y="f38"/>
                    </a:cubicBezTo>
                    <a:cubicBezTo>
                      <a:pt x="f78" y="f41"/>
                      <a:pt x="f21" y="f64"/>
                      <a:pt x="f21" y="f79"/>
                    </a:cubicBezTo>
                    <a:cubicBezTo>
                      <a:pt x="f21" y="f42"/>
                      <a:pt x="f13" y="f42"/>
                      <a:pt x="f13" y="f73"/>
                    </a:cubicBezTo>
                    <a:cubicBezTo>
                      <a:pt x="f78" y="f63"/>
                      <a:pt x="f13" y="f45"/>
                      <a:pt x="f10" y="f62"/>
                    </a:cubicBezTo>
                    <a:cubicBezTo>
                      <a:pt x="f15" y="f61"/>
                      <a:pt x="f15" y="f46"/>
                      <a:pt x="f18" y="f71"/>
                    </a:cubicBezTo>
                    <a:cubicBezTo>
                      <a:pt x="f78" y="f61"/>
                      <a:pt x="f18" y="f71"/>
                      <a:pt x="f18" y="f46"/>
                    </a:cubicBezTo>
                    <a:cubicBezTo>
                      <a:pt x="f13" y="f59"/>
                      <a:pt x="f18" y="f60"/>
                      <a:pt x="f10" y="f49"/>
                    </a:cubicBezTo>
                    <a:cubicBezTo>
                      <a:pt x="f15" y="f47"/>
                      <a:pt x="f6" y="f5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57" name="Bolivia">
                <a:extLst>
                  <a:ext uri="{FF2B5EF4-FFF2-40B4-BE49-F238E27FC236}">
                    <a16:creationId xmlns:a16="http://schemas.microsoft.com/office/drawing/2014/main" id="{85FB96D4-CCE9-B9C8-61B3-6DB73B5AC9AD}"/>
                  </a:ext>
                </a:extLst>
              </p:cNvPr>
              <p:cNvSpPr/>
              <p:nvPr/>
            </p:nvSpPr>
            <p:spPr>
              <a:xfrm>
                <a:off x="5234921" y="4912979"/>
                <a:ext cx="341162" cy="434321"/>
              </a:xfrm>
              <a:custGeom>
                <a:avLst/>
                <a:gdLst>
                  <a:gd name="f0" fmla="val 10800000"/>
                  <a:gd name="f1" fmla="val 5400000"/>
                  <a:gd name="f2" fmla="val 180"/>
                  <a:gd name="f3" fmla="val w"/>
                  <a:gd name="f4" fmla="val h"/>
                  <a:gd name="f5" fmla="val 0"/>
                  <a:gd name="f6" fmla="val 64"/>
                  <a:gd name="f7" fmla="val 86"/>
                  <a:gd name="f8" fmla="val 9"/>
                  <a:gd name="f9" fmla="val 7"/>
                  <a:gd name="f10" fmla="val 4"/>
                  <a:gd name="f11" fmla="val 12"/>
                  <a:gd name="f12" fmla="val 10"/>
                  <a:gd name="f13" fmla="val 8"/>
                  <a:gd name="f14" fmla="val 5"/>
                  <a:gd name="f15" fmla="val 13"/>
                  <a:gd name="f16" fmla="val 14"/>
                  <a:gd name="f17" fmla="val 3"/>
                  <a:gd name="f18" fmla="val 21"/>
                  <a:gd name="f19" fmla="val 6"/>
                  <a:gd name="f20" fmla="val 23"/>
                  <a:gd name="f21" fmla="val 15"/>
                  <a:gd name="f22" fmla="val 25"/>
                  <a:gd name="f23" fmla="val 24"/>
                  <a:gd name="f24" fmla="val 18"/>
                  <a:gd name="f25" fmla="val 28"/>
                  <a:gd name="f26" fmla="val 33"/>
                  <a:gd name="f27" fmla="val 32"/>
                  <a:gd name="f28" fmla="val 34"/>
                  <a:gd name="f29" fmla="val 37"/>
                  <a:gd name="f30" fmla="val 35"/>
                  <a:gd name="f31" fmla="val 39"/>
                  <a:gd name="f32" fmla="val 42"/>
                  <a:gd name="f33" fmla="val 26"/>
                  <a:gd name="f34" fmla="val 44"/>
                  <a:gd name="f35" fmla="val 49"/>
                  <a:gd name="f36" fmla="val 30"/>
                  <a:gd name="f37" fmla="val 46"/>
                  <a:gd name="f38" fmla="val 47"/>
                  <a:gd name="f39" fmla="val 48"/>
                  <a:gd name="f40" fmla="val 36"/>
                  <a:gd name="f41" fmla="val 38"/>
                  <a:gd name="f42" fmla="val 45"/>
                  <a:gd name="f43" fmla="val 57"/>
                  <a:gd name="f44" fmla="val 58"/>
                  <a:gd name="f45" fmla="val 54"/>
                  <a:gd name="f46" fmla="val 61"/>
                  <a:gd name="f47" fmla="val 59"/>
                  <a:gd name="f48" fmla="val 62"/>
                  <a:gd name="f49" fmla="val 50"/>
                  <a:gd name="f50" fmla="val 51"/>
                  <a:gd name="f51" fmla="val 53"/>
                  <a:gd name="f52" fmla="val 55"/>
                  <a:gd name="f53" fmla="val 63"/>
                  <a:gd name="f54" fmla="val 60"/>
                  <a:gd name="f55" fmla="val 52"/>
                  <a:gd name="f56" fmla="val 56"/>
                  <a:gd name="f57" fmla="val 43"/>
                  <a:gd name="f58" fmla="val 65"/>
                  <a:gd name="f59" fmla="val 40"/>
                  <a:gd name="f60" fmla="val 67"/>
                  <a:gd name="f61" fmla="val 71"/>
                  <a:gd name="f62" fmla="val 75"/>
                  <a:gd name="f63" fmla="val 41"/>
                  <a:gd name="f64" fmla="val 78"/>
                  <a:gd name="f65" fmla="val 79"/>
                  <a:gd name="f66" fmla="val 80"/>
                  <a:gd name="f67" fmla="val 81"/>
                  <a:gd name="f68" fmla="val 82"/>
                  <a:gd name="f69" fmla="val 83"/>
                  <a:gd name="f70" fmla="val 84"/>
                  <a:gd name="f71" fmla="val 85"/>
                  <a:gd name="f72" fmla="val 31"/>
                  <a:gd name="f73" fmla="val 29"/>
                  <a:gd name="f74" fmla="val 27"/>
                  <a:gd name="f75" fmla="val 22"/>
                  <a:gd name="f76" fmla="val 19"/>
                  <a:gd name="f77" fmla="val 11"/>
                  <a:gd name="f78" fmla="val 68"/>
                  <a:gd name="f79" fmla="val 17"/>
                  <a:gd name="f80" fmla="+- 0 0 -90"/>
                  <a:gd name="f81" fmla="*/ f3 1 64"/>
                  <a:gd name="f82" fmla="*/ f4 1 86"/>
                  <a:gd name="f83" fmla="+- f7 0 f5"/>
                  <a:gd name="f84" fmla="+- f6 0 f5"/>
                  <a:gd name="f85" fmla="*/ f80 f0 1"/>
                  <a:gd name="f86" fmla="*/ f84 1 64"/>
                  <a:gd name="f87" fmla="*/ f83 1 86"/>
                  <a:gd name="f88" fmla="*/ f85 1 f2"/>
                  <a:gd name="f89" fmla="*/ 0 1 f86"/>
                  <a:gd name="f90" fmla="*/ 9 1 f87"/>
                  <a:gd name="f91" fmla="*/ 7 1 f86"/>
                  <a:gd name="f92" fmla="*/ 10 1 f87"/>
                  <a:gd name="f93" fmla="*/ 10 1 f86"/>
                  <a:gd name="f94" fmla="*/ 7 1 f87"/>
                  <a:gd name="f95" fmla="*/ 13 1 f86"/>
                  <a:gd name="f96" fmla="*/ 4 1 f87"/>
                  <a:gd name="f97" fmla="*/ 21 1 f86"/>
                  <a:gd name="f98" fmla="*/ 3 1 f87"/>
                  <a:gd name="f99" fmla="*/ 23 1 f86"/>
                  <a:gd name="f100" fmla="*/ 15 1 f87"/>
                  <a:gd name="f101" fmla="*/ 28 1 f86"/>
                  <a:gd name="f102" fmla="*/ 18 1 f87"/>
                  <a:gd name="f103" fmla="*/ 34 1 f86"/>
                  <a:gd name="f104" fmla="*/ 21 1 f87"/>
                  <a:gd name="f105" fmla="*/ 39 1 f86"/>
                  <a:gd name="f106" fmla="*/ 24 1 f87"/>
                  <a:gd name="f107" fmla="*/ 44 1 f86"/>
                  <a:gd name="f108" fmla="*/ 28 1 f87"/>
                  <a:gd name="f109" fmla="*/ 47 1 f86"/>
                  <a:gd name="f110" fmla="*/ 33 1 f87"/>
                  <a:gd name="f111" fmla="*/ 37 1 f87"/>
                  <a:gd name="f112" fmla="*/ 49 1 f86"/>
                  <a:gd name="f113" fmla="*/ 42 1 f87"/>
                  <a:gd name="f114" fmla="*/ 57 1 f86"/>
                  <a:gd name="f115" fmla="*/ 58 1 f86"/>
                  <a:gd name="f116" fmla="*/ 47 1 f87"/>
                  <a:gd name="f117" fmla="*/ 62 1 f86"/>
                  <a:gd name="f118" fmla="*/ 50 1 f87"/>
                  <a:gd name="f119" fmla="*/ 55 1 f87"/>
                  <a:gd name="f120" fmla="*/ 59 1 f87"/>
                  <a:gd name="f121" fmla="*/ 60 1 f87"/>
                  <a:gd name="f122" fmla="*/ 58 1 f87"/>
                  <a:gd name="f123" fmla="*/ 45 1 f86"/>
                  <a:gd name="f124" fmla="*/ 42 1 f86"/>
                  <a:gd name="f125" fmla="*/ 65 1 f87"/>
                  <a:gd name="f126" fmla="*/ 75 1 f87"/>
                  <a:gd name="f127" fmla="*/ 80 1 f87"/>
                  <a:gd name="f128" fmla="*/ 38 1 f86"/>
                  <a:gd name="f129" fmla="*/ 84 1 f87"/>
                  <a:gd name="f130" fmla="*/ 31 1 f86"/>
                  <a:gd name="f131" fmla="*/ 79 1 f87"/>
                  <a:gd name="f132" fmla="*/ 27 1 f86"/>
                  <a:gd name="f133" fmla="*/ 25 1 f86"/>
                  <a:gd name="f134" fmla="*/ 78 1 f87"/>
                  <a:gd name="f135" fmla="*/ 22 1 f86"/>
                  <a:gd name="f136" fmla="*/ 82 1 f87"/>
                  <a:gd name="f137" fmla="*/ 14 1 f86"/>
                  <a:gd name="f138" fmla="*/ 71 1 f87"/>
                  <a:gd name="f139" fmla="*/ 11 1 f86"/>
                  <a:gd name="f140" fmla="*/ 62 1 f87"/>
                  <a:gd name="f141" fmla="*/ 5 1 f86"/>
                  <a:gd name="f142" fmla="*/ 52 1 f87"/>
                  <a:gd name="f143" fmla="*/ 48 1 f87"/>
                  <a:gd name="f144" fmla="*/ 44 1 f87"/>
                  <a:gd name="f145" fmla="*/ 6 1 f86"/>
                  <a:gd name="f146" fmla="*/ 31 1 f87"/>
                  <a:gd name="f147" fmla="*/ f6 1 f86"/>
                  <a:gd name="f148" fmla="*/ 0 1 f87"/>
                  <a:gd name="f149" fmla="*/ f7 1 f87"/>
                  <a:gd name="f150" fmla="+- f88 0 f1"/>
                  <a:gd name="f151" fmla="*/ f89 f81 1"/>
                  <a:gd name="f152" fmla="*/ f147 f81 1"/>
                  <a:gd name="f153" fmla="*/ f149 f82 1"/>
                  <a:gd name="f154" fmla="*/ f148 f82 1"/>
                  <a:gd name="f155" fmla="*/ f90 f82 1"/>
                  <a:gd name="f156" fmla="*/ f91 f81 1"/>
                  <a:gd name="f157" fmla="*/ f92 f82 1"/>
                  <a:gd name="f158" fmla="*/ f93 f81 1"/>
                  <a:gd name="f159" fmla="*/ f94 f82 1"/>
                  <a:gd name="f160" fmla="*/ f95 f81 1"/>
                  <a:gd name="f161" fmla="*/ f96 f82 1"/>
                  <a:gd name="f162" fmla="*/ f97 f81 1"/>
                  <a:gd name="f163" fmla="*/ f98 f82 1"/>
                  <a:gd name="f164" fmla="*/ f99 f81 1"/>
                  <a:gd name="f165" fmla="*/ f100 f82 1"/>
                  <a:gd name="f166" fmla="*/ f101 f81 1"/>
                  <a:gd name="f167" fmla="*/ f102 f82 1"/>
                  <a:gd name="f168" fmla="*/ f103 f81 1"/>
                  <a:gd name="f169" fmla="*/ f104 f82 1"/>
                  <a:gd name="f170" fmla="*/ f105 f81 1"/>
                  <a:gd name="f171" fmla="*/ f106 f82 1"/>
                  <a:gd name="f172" fmla="*/ f107 f81 1"/>
                  <a:gd name="f173" fmla="*/ f108 f82 1"/>
                  <a:gd name="f174" fmla="*/ f109 f81 1"/>
                  <a:gd name="f175" fmla="*/ f110 f82 1"/>
                  <a:gd name="f176" fmla="*/ f111 f82 1"/>
                  <a:gd name="f177" fmla="*/ f112 f81 1"/>
                  <a:gd name="f178" fmla="*/ f113 f82 1"/>
                  <a:gd name="f179" fmla="*/ f114 f81 1"/>
                  <a:gd name="f180" fmla="*/ f115 f81 1"/>
                  <a:gd name="f181" fmla="*/ f116 f82 1"/>
                  <a:gd name="f182" fmla="*/ f117 f81 1"/>
                  <a:gd name="f183" fmla="*/ f118 f82 1"/>
                  <a:gd name="f184" fmla="*/ f119 f82 1"/>
                  <a:gd name="f185" fmla="*/ f120 f82 1"/>
                  <a:gd name="f186" fmla="*/ f121 f82 1"/>
                  <a:gd name="f187" fmla="*/ f122 f82 1"/>
                  <a:gd name="f188" fmla="*/ f123 f81 1"/>
                  <a:gd name="f189" fmla="*/ f124 f81 1"/>
                  <a:gd name="f190" fmla="*/ f125 f82 1"/>
                  <a:gd name="f191" fmla="*/ f126 f82 1"/>
                  <a:gd name="f192" fmla="*/ f127 f82 1"/>
                  <a:gd name="f193" fmla="*/ f128 f81 1"/>
                  <a:gd name="f194" fmla="*/ f129 f82 1"/>
                  <a:gd name="f195" fmla="*/ f130 f81 1"/>
                  <a:gd name="f196" fmla="*/ f131 f82 1"/>
                  <a:gd name="f197" fmla="*/ f132 f81 1"/>
                  <a:gd name="f198" fmla="*/ f133 f81 1"/>
                  <a:gd name="f199" fmla="*/ f134 f82 1"/>
                  <a:gd name="f200" fmla="*/ f135 f81 1"/>
                  <a:gd name="f201" fmla="*/ f136 f82 1"/>
                  <a:gd name="f202" fmla="*/ f137 f81 1"/>
                  <a:gd name="f203" fmla="*/ f138 f82 1"/>
                  <a:gd name="f204" fmla="*/ f139 f81 1"/>
                  <a:gd name="f205" fmla="*/ f140 f82 1"/>
                  <a:gd name="f206" fmla="*/ f141 f81 1"/>
                  <a:gd name="f207" fmla="*/ f142 f82 1"/>
                  <a:gd name="f208" fmla="*/ f143 f82 1"/>
                  <a:gd name="f209" fmla="*/ f144 f82 1"/>
                  <a:gd name="f210" fmla="*/ f145 f81 1"/>
                  <a:gd name="f211" fmla="*/ f146 f82 1"/>
                </a:gdLst>
                <a:ahLst/>
                <a:cxnLst>
                  <a:cxn ang="3cd4">
                    <a:pos x="hc" y="t"/>
                  </a:cxn>
                  <a:cxn ang="0">
                    <a:pos x="r" y="vc"/>
                  </a:cxn>
                  <a:cxn ang="cd4">
                    <a:pos x="hc" y="b"/>
                  </a:cxn>
                  <a:cxn ang="cd2">
                    <a:pos x="l" y="vc"/>
                  </a:cxn>
                  <a:cxn ang="f150">
                    <a:pos x="f151" y="f155"/>
                  </a:cxn>
                  <a:cxn ang="f150">
                    <a:pos x="f156" y="f157"/>
                  </a:cxn>
                  <a:cxn ang="f150">
                    <a:pos x="f158" y="f159"/>
                  </a:cxn>
                  <a:cxn ang="f150">
                    <a:pos x="f160" y="f161"/>
                  </a:cxn>
                  <a:cxn ang="f150">
                    <a:pos x="f162" y="f163"/>
                  </a:cxn>
                  <a:cxn ang="f150">
                    <a:pos x="f164" y="f165"/>
                  </a:cxn>
                  <a:cxn ang="f150">
                    <a:pos x="f166" y="f167"/>
                  </a:cxn>
                  <a:cxn ang="f150">
                    <a:pos x="f168" y="f169"/>
                  </a:cxn>
                  <a:cxn ang="f150">
                    <a:pos x="f170" y="f171"/>
                  </a:cxn>
                  <a:cxn ang="f150">
                    <a:pos x="f172" y="f173"/>
                  </a:cxn>
                  <a:cxn ang="f150">
                    <a:pos x="f174" y="f175"/>
                  </a:cxn>
                  <a:cxn ang="f150">
                    <a:pos x="f174" y="f176"/>
                  </a:cxn>
                  <a:cxn ang="f150">
                    <a:pos x="f177" y="f178"/>
                  </a:cxn>
                  <a:cxn ang="f150">
                    <a:pos x="f179" y="f178"/>
                  </a:cxn>
                  <a:cxn ang="f150">
                    <a:pos x="f180" y="f181"/>
                  </a:cxn>
                  <a:cxn ang="f150">
                    <a:pos x="f182" y="f183"/>
                  </a:cxn>
                  <a:cxn ang="f150">
                    <a:pos x="f182" y="f184"/>
                  </a:cxn>
                  <a:cxn ang="f150">
                    <a:pos x="f182" y="f185"/>
                  </a:cxn>
                  <a:cxn ang="f150">
                    <a:pos x="f182" y="f186"/>
                  </a:cxn>
                  <a:cxn ang="f150">
                    <a:pos x="f179" y="f187"/>
                  </a:cxn>
                  <a:cxn ang="f150">
                    <a:pos x="f188" y="f185"/>
                  </a:cxn>
                  <a:cxn ang="f150">
                    <a:pos x="f189" y="f190"/>
                  </a:cxn>
                  <a:cxn ang="f150">
                    <a:pos x="f189" y="f191"/>
                  </a:cxn>
                  <a:cxn ang="f150">
                    <a:pos x="f189" y="f192"/>
                  </a:cxn>
                  <a:cxn ang="f150">
                    <a:pos x="f193" y="f192"/>
                  </a:cxn>
                  <a:cxn ang="f150">
                    <a:pos x="f168" y="f192"/>
                  </a:cxn>
                  <a:cxn ang="f150">
                    <a:pos x="f168" y="f194"/>
                  </a:cxn>
                  <a:cxn ang="f150">
                    <a:pos x="f195" y="f196"/>
                  </a:cxn>
                  <a:cxn ang="f150">
                    <a:pos x="f197" y="f192"/>
                  </a:cxn>
                  <a:cxn ang="f150">
                    <a:pos x="f198" y="f199"/>
                  </a:cxn>
                  <a:cxn ang="f150">
                    <a:pos x="f200" y="f201"/>
                  </a:cxn>
                  <a:cxn ang="f150">
                    <a:pos x="f162" y="f194"/>
                  </a:cxn>
                  <a:cxn ang="f150">
                    <a:pos x="f202" y="f203"/>
                  </a:cxn>
                  <a:cxn ang="f150">
                    <a:pos x="f204" y="f205"/>
                  </a:cxn>
                  <a:cxn ang="f150">
                    <a:pos x="f206" y="f207"/>
                  </a:cxn>
                  <a:cxn ang="f150">
                    <a:pos x="f206" y="f208"/>
                  </a:cxn>
                  <a:cxn ang="f150">
                    <a:pos x="f156" y="f209"/>
                  </a:cxn>
                  <a:cxn ang="f150">
                    <a:pos x="f156" y="f176"/>
                  </a:cxn>
                  <a:cxn ang="f150">
                    <a:pos x="f210" y="f211"/>
                  </a:cxn>
                  <a:cxn ang="f150">
                    <a:pos x="f206" y="f169"/>
                  </a:cxn>
                  <a:cxn ang="f150">
                    <a:pos x="f151" y="f155"/>
                  </a:cxn>
                </a:cxnLst>
                <a:rect l="f151" t="f154" r="f152" b="f153"/>
                <a:pathLst>
                  <a:path w="64" h="86">
                    <a:moveTo>
                      <a:pt x="f5" y="f8"/>
                    </a:moveTo>
                    <a:cubicBezTo>
                      <a:pt x="f9" y="f8"/>
                      <a:pt x="f10" y="f11"/>
                      <a:pt x="f9" y="f12"/>
                    </a:cubicBezTo>
                    <a:cubicBezTo>
                      <a:pt x="f8" y="f13"/>
                      <a:pt x="f12" y="f12"/>
                      <a:pt x="f12" y="f9"/>
                    </a:cubicBezTo>
                    <a:cubicBezTo>
                      <a:pt x="f12" y="f14"/>
                      <a:pt x="f11" y="f9"/>
                      <a:pt x="f15" y="f10"/>
                    </a:cubicBezTo>
                    <a:cubicBezTo>
                      <a:pt x="f16" y="f17"/>
                      <a:pt x="f18" y="f5"/>
                      <a:pt x="f18" y="f17"/>
                    </a:cubicBezTo>
                    <a:cubicBezTo>
                      <a:pt x="f18" y="f19"/>
                      <a:pt x="f18" y="f16"/>
                      <a:pt x="f20" y="f21"/>
                    </a:cubicBezTo>
                    <a:cubicBezTo>
                      <a:pt x="f22" y="f21"/>
                      <a:pt x="f23" y="f24"/>
                      <a:pt x="f25" y="f24"/>
                    </a:cubicBezTo>
                    <a:cubicBezTo>
                      <a:pt x="f26" y="f24"/>
                      <a:pt x="f27" y="f18"/>
                      <a:pt x="f28" y="f18"/>
                    </a:cubicBezTo>
                    <a:cubicBezTo>
                      <a:pt x="f29" y="f18"/>
                      <a:pt x="f30" y="f20"/>
                      <a:pt x="f31" y="f23"/>
                    </a:cubicBezTo>
                    <a:cubicBezTo>
                      <a:pt x="f32" y="f33"/>
                      <a:pt x="f31" y="f33"/>
                      <a:pt x="f34" y="f25"/>
                    </a:cubicBezTo>
                    <a:cubicBezTo>
                      <a:pt x="f35" y="f36"/>
                      <a:pt x="f37" y="f36"/>
                      <a:pt x="f38" y="f26"/>
                    </a:cubicBezTo>
                    <a:cubicBezTo>
                      <a:pt x="f39" y="f40"/>
                      <a:pt x="f37" y="f30"/>
                      <a:pt x="f38" y="f29"/>
                    </a:cubicBezTo>
                    <a:cubicBezTo>
                      <a:pt x="f39" y="f41"/>
                      <a:pt x="f42" y="f40"/>
                      <a:pt x="f35" y="f32"/>
                    </a:cubicBezTo>
                    <a:cubicBezTo>
                      <a:pt x="f43" y="f32"/>
                      <a:pt x="f43" y="f32"/>
                      <a:pt x="f43" y="f32"/>
                    </a:cubicBezTo>
                    <a:cubicBezTo>
                      <a:pt x="f44" y="f42"/>
                      <a:pt x="f45" y="f37"/>
                      <a:pt x="f44" y="f38"/>
                    </a:cubicBezTo>
                    <a:cubicBezTo>
                      <a:pt x="f46" y="f39"/>
                      <a:pt x="f47" y="f39"/>
                      <a:pt x="f48" y="f49"/>
                    </a:cubicBezTo>
                    <a:cubicBezTo>
                      <a:pt x="f6" y="f50"/>
                      <a:pt x="f46" y="f51"/>
                      <a:pt x="f48" y="f52"/>
                    </a:cubicBezTo>
                    <a:cubicBezTo>
                      <a:pt x="f53" y="f43"/>
                      <a:pt x="f46" y="f43"/>
                      <a:pt x="f48" y="f47"/>
                    </a:cubicBezTo>
                    <a:cubicBezTo>
                      <a:pt x="f53" y="f54"/>
                      <a:pt x="f48" y="f54"/>
                      <a:pt x="f48" y="f54"/>
                    </a:cubicBezTo>
                    <a:cubicBezTo>
                      <a:pt x="f44" y="f47"/>
                      <a:pt x="f46" y="f47"/>
                      <a:pt x="f43" y="f44"/>
                    </a:cubicBezTo>
                    <a:cubicBezTo>
                      <a:pt x="f55" y="f56"/>
                      <a:pt x="f50" y="f43"/>
                      <a:pt x="f42" y="f47"/>
                    </a:cubicBezTo>
                    <a:cubicBezTo>
                      <a:pt x="f32" y="f47"/>
                      <a:pt x="f57" y="f53"/>
                      <a:pt x="f32" y="f58"/>
                    </a:cubicBezTo>
                    <a:cubicBezTo>
                      <a:pt x="f59" y="f60"/>
                      <a:pt x="f32" y="f61"/>
                      <a:pt x="f32" y="f62"/>
                    </a:cubicBezTo>
                    <a:cubicBezTo>
                      <a:pt x="f63" y="f64"/>
                      <a:pt x="f32" y="f65"/>
                      <a:pt x="f32" y="f66"/>
                    </a:cubicBezTo>
                    <a:cubicBezTo>
                      <a:pt x="f59" y="f67"/>
                      <a:pt x="f32" y="f65"/>
                      <a:pt x="f41" y="f66"/>
                    </a:cubicBezTo>
                    <a:cubicBezTo>
                      <a:pt x="f40" y="f66"/>
                      <a:pt x="f30" y="f65"/>
                      <a:pt x="f28" y="f66"/>
                    </a:cubicBezTo>
                    <a:cubicBezTo>
                      <a:pt x="f26" y="f68"/>
                      <a:pt x="f30" y="f69"/>
                      <a:pt x="f28" y="f70"/>
                    </a:cubicBezTo>
                    <a:cubicBezTo>
                      <a:pt x="f26" y="f71"/>
                      <a:pt x="f28" y="f66"/>
                      <a:pt x="f72" y="f65"/>
                    </a:cubicBezTo>
                    <a:cubicBezTo>
                      <a:pt x="f25" y="f65"/>
                      <a:pt x="f73" y="f66"/>
                      <a:pt x="f74" y="f66"/>
                    </a:cubicBezTo>
                    <a:cubicBezTo>
                      <a:pt x="f33" y="f65"/>
                      <a:pt x="f74" y="f64"/>
                      <a:pt x="f22" y="f64"/>
                    </a:cubicBezTo>
                    <a:cubicBezTo>
                      <a:pt x="f22" y="f65"/>
                      <a:pt x="f18" y="f68"/>
                      <a:pt x="f75" y="f68"/>
                    </a:cubicBezTo>
                    <a:cubicBezTo>
                      <a:pt x="f75" y="f69"/>
                      <a:pt x="f18" y="f69"/>
                      <a:pt x="f18" y="f70"/>
                    </a:cubicBezTo>
                    <a:cubicBezTo>
                      <a:pt x="f16" y="f7"/>
                      <a:pt x="f76" y="f66"/>
                      <a:pt x="f16" y="f61"/>
                    </a:cubicBezTo>
                    <a:cubicBezTo>
                      <a:pt x="f77" y="f78"/>
                      <a:pt x="f15" y="f58"/>
                      <a:pt x="f77" y="f48"/>
                    </a:cubicBezTo>
                    <a:cubicBezTo>
                      <a:pt x="f9" y="f56"/>
                      <a:pt x="f12" y="f43"/>
                      <a:pt x="f14" y="f55"/>
                    </a:cubicBezTo>
                    <a:cubicBezTo>
                      <a:pt x="f9" y="f35"/>
                      <a:pt x="f10" y="f50"/>
                      <a:pt x="f14" y="f39"/>
                    </a:cubicBezTo>
                    <a:cubicBezTo>
                      <a:pt x="f9" y="f42"/>
                      <a:pt x="f14" y="f38"/>
                      <a:pt x="f9" y="f34"/>
                    </a:cubicBezTo>
                    <a:cubicBezTo>
                      <a:pt x="f8" y="f59"/>
                      <a:pt x="f14" y="f31"/>
                      <a:pt x="f9" y="f29"/>
                    </a:cubicBezTo>
                    <a:cubicBezTo>
                      <a:pt x="f13" y="f28"/>
                      <a:pt x="f17" y="f40"/>
                      <a:pt x="f19" y="f72"/>
                    </a:cubicBezTo>
                    <a:cubicBezTo>
                      <a:pt x="f9" y="f25"/>
                      <a:pt x="f10" y="f23"/>
                      <a:pt x="f14" y="f18"/>
                    </a:cubicBezTo>
                    <a:cubicBezTo>
                      <a:pt x="f9" y="f24"/>
                      <a:pt x="f10" y="f79"/>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58" name="Peru">
                <a:extLst>
                  <a:ext uri="{FF2B5EF4-FFF2-40B4-BE49-F238E27FC236}">
                    <a16:creationId xmlns:a16="http://schemas.microsoft.com/office/drawing/2014/main" id="{27C3D7D4-279C-02A1-BDF1-3AA53641B84E}"/>
                  </a:ext>
                </a:extLst>
              </p:cNvPr>
              <p:cNvSpPr/>
              <p:nvPr/>
            </p:nvSpPr>
            <p:spPr>
              <a:xfrm>
                <a:off x="4920871" y="4598471"/>
                <a:ext cx="361498" cy="592640"/>
              </a:xfrm>
              <a:custGeom>
                <a:avLst/>
                <a:gdLst>
                  <a:gd name="f0" fmla="val 10800000"/>
                  <a:gd name="f1" fmla="val 5400000"/>
                  <a:gd name="f2" fmla="val 180"/>
                  <a:gd name="f3" fmla="val w"/>
                  <a:gd name="f4" fmla="val h"/>
                  <a:gd name="f5" fmla="val 0"/>
                  <a:gd name="f6" fmla="val 68"/>
                  <a:gd name="f7" fmla="val 117"/>
                  <a:gd name="f8" fmla="val 6"/>
                  <a:gd name="f9" fmla="val 22"/>
                  <a:gd name="f10" fmla="val 5"/>
                  <a:gd name="f11" fmla="val 2"/>
                  <a:gd name="f12" fmla="val 25"/>
                  <a:gd name="f13" fmla="val 3"/>
                  <a:gd name="f14" fmla="val 26"/>
                  <a:gd name="f15" fmla="val 4"/>
                  <a:gd name="f16" fmla="val 27"/>
                  <a:gd name="f17" fmla="val 29"/>
                  <a:gd name="f18" fmla="val 30"/>
                  <a:gd name="f19" fmla="val 28"/>
                  <a:gd name="f20" fmla="val 32"/>
                  <a:gd name="f21" fmla="val 35"/>
                  <a:gd name="f22" fmla="val 34"/>
                  <a:gd name="f23" fmla="val 36"/>
                  <a:gd name="f24" fmla="val 38"/>
                  <a:gd name="f25" fmla="val 41"/>
                  <a:gd name="f26" fmla="val 10"/>
                  <a:gd name="f27" fmla="val 46"/>
                  <a:gd name="f28" fmla="val 45"/>
                  <a:gd name="f29" fmla="val 11"/>
                  <a:gd name="f30" fmla="val 47"/>
                  <a:gd name="f31" fmla="val 12"/>
                  <a:gd name="f32" fmla="val 49"/>
                  <a:gd name="f33" fmla="val 14"/>
                  <a:gd name="f34" fmla="val 50"/>
                  <a:gd name="f35" fmla="val 52"/>
                  <a:gd name="f36" fmla="val 15"/>
                  <a:gd name="f37" fmla="val 54"/>
                  <a:gd name="f38" fmla="val 16"/>
                  <a:gd name="f39" fmla="val 51"/>
                  <a:gd name="f40" fmla="val 17"/>
                  <a:gd name="f41" fmla="val 57"/>
                  <a:gd name="f42" fmla="val 19"/>
                  <a:gd name="f43" fmla="val 62"/>
                  <a:gd name="f44" fmla="val 21"/>
                  <a:gd name="f45" fmla="val 66"/>
                  <a:gd name="f46" fmla="val 71"/>
                  <a:gd name="f47" fmla="val 23"/>
                  <a:gd name="f48" fmla="val 75"/>
                  <a:gd name="f49" fmla="val 74"/>
                  <a:gd name="f50" fmla="val 78"/>
                  <a:gd name="f51" fmla="val 81"/>
                  <a:gd name="f52" fmla="val 80"/>
                  <a:gd name="f53" fmla="val 82"/>
                  <a:gd name="f54" fmla="val 84"/>
                  <a:gd name="f55" fmla="val 88"/>
                  <a:gd name="f56" fmla="val 90"/>
                  <a:gd name="f57" fmla="val 92"/>
                  <a:gd name="f58" fmla="val 31"/>
                  <a:gd name="f59" fmla="val 93"/>
                  <a:gd name="f60" fmla="val 33"/>
                  <a:gd name="f61" fmla="val 95"/>
                  <a:gd name="f62" fmla="val 98"/>
                  <a:gd name="f63" fmla="val 37"/>
                  <a:gd name="f64" fmla="val 101"/>
                  <a:gd name="f65" fmla="val 40"/>
                  <a:gd name="f66" fmla="val 103"/>
                  <a:gd name="f67" fmla="val 43"/>
                  <a:gd name="f68" fmla="val 102"/>
                  <a:gd name="f69" fmla="val 105"/>
                  <a:gd name="f70" fmla="val 106"/>
                  <a:gd name="f71" fmla="val 56"/>
                  <a:gd name="f72" fmla="val 109"/>
                  <a:gd name="f73" fmla="val 113"/>
                  <a:gd name="f74" fmla="val 114"/>
                  <a:gd name="f75" fmla="val 59"/>
                  <a:gd name="f76" fmla="val 115"/>
                  <a:gd name="f77" fmla="val 61"/>
                  <a:gd name="f78" fmla="val 116"/>
                  <a:gd name="f79" fmla="val 64"/>
                  <a:gd name="f80" fmla="val 111"/>
                  <a:gd name="f81" fmla="val 63"/>
                  <a:gd name="f82" fmla="val 110"/>
                  <a:gd name="f83" fmla="val 107"/>
                  <a:gd name="f84" fmla="val 99"/>
                  <a:gd name="f85" fmla="val 67"/>
                  <a:gd name="f86" fmla="val 96"/>
                  <a:gd name="f87" fmla="val 65"/>
                  <a:gd name="f88" fmla="val 86"/>
                  <a:gd name="f89" fmla="val 83"/>
                  <a:gd name="f90" fmla="val 79"/>
                  <a:gd name="f91" fmla="val 55"/>
                  <a:gd name="f92" fmla="val 60"/>
                  <a:gd name="f93" fmla="val 44"/>
                  <a:gd name="f94" fmla="val 58"/>
                  <a:gd name="f95" fmla="val 53"/>
                  <a:gd name="f96" fmla="val 48"/>
                  <a:gd name="f97" fmla="val 42"/>
                  <a:gd name="f98" fmla="val 24"/>
                  <a:gd name="f99" fmla="val 13"/>
                  <a:gd name="f100" fmla="val 9"/>
                  <a:gd name="f101" fmla="val 39"/>
                  <a:gd name="f102" fmla="val 8"/>
                  <a:gd name="f103" fmla="val 1"/>
                  <a:gd name="f104" fmla="val 20"/>
                  <a:gd name="f105" fmla="val 18"/>
                  <a:gd name="f106" fmla="+- 0 0 -90"/>
                  <a:gd name="f107" fmla="*/ f3 1 68"/>
                  <a:gd name="f108" fmla="*/ f4 1 117"/>
                  <a:gd name="f109" fmla="+- f7 0 f5"/>
                  <a:gd name="f110" fmla="+- f6 0 f5"/>
                  <a:gd name="f111" fmla="*/ f106 f0 1"/>
                  <a:gd name="f112" fmla="*/ f110 1 68"/>
                  <a:gd name="f113" fmla="*/ f109 1 117"/>
                  <a:gd name="f114" fmla="*/ f111 1 f2"/>
                  <a:gd name="f115" fmla="*/ 6 1 f112"/>
                  <a:gd name="f116" fmla="*/ 22 1 f113"/>
                  <a:gd name="f117" fmla="*/ 3 1 f112"/>
                  <a:gd name="f118" fmla="*/ 26 1 f113"/>
                  <a:gd name="f119" fmla="*/ 29 1 f113"/>
                  <a:gd name="f120" fmla="*/ 32 1 f113"/>
                  <a:gd name="f121" fmla="*/ 5 1 f112"/>
                  <a:gd name="f122" fmla="*/ 36 1 f113"/>
                  <a:gd name="f123" fmla="*/ 41 1 f113"/>
                  <a:gd name="f124" fmla="*/ 11 1 f112"/>
                  <a:gd name="f125" fmla="*/ 47 1 f113"/>
                  <a:gd name="f126" fmla="*/ 14 1 f112"/>
                  <a:gd name="f127" fmla="*/ 52 1 f113"/>
                  <a:gd name="f128" fmla="*/ 17 1 f112"/>
                  <a:gd name="f129" fmla="*/ 57 1 f113"/>
                  <a:gd name="f130" fmla="*/ 22 1 f112"/>
                  <a:gd name="f131" fmla="*/ 71 1 f113"/>
                  <a:gd name="f132" fmla="*/ 26 1 f112"/>
                  <a:gd name="f133" fmla="*/ 78 1 f113"/>
                  <a:gd name="f134" fmla="*/ 27 1 f112"/>
                  <a:gd name="f135" fmla="*/ 82 1 f113"/>
                  <a:gd name="f136" fmla="*/ 29 1 f112"/>
                  <a:gd name="f137" fmla="*/ 90 1 f113"/>
                  <a:gd name="f138" fmla="*/ 28 1 f112"/>
                  <a:gd name="f139" fmla="*/ 33 1 f112"/>
                  <a:gd name="f140" fmla="*/ 95 1 f113"/>
                  <a:gd name="f141" fmla="*/ 38 1 f112"/>
                  <a:gd name="f142" fmla="*/ 101 1 f113"/>
                  <a:gd name="f143" fmla="*/ 46 1 f112"/>
                  <a:gd name="f144" fmla="*/ 105 1 f113"/>
                  <a:gd name="f145" fmla="*/ 57 1 f112"/>
                  <a:gd name="f146" fmla="*/ 113 1 f113"/>
                  <a:gd name="f147" fmla="*/ 61 1 f112"/>
                  <a:gd name="f148" fmla="*/ 117 1 f113"/>
                  <a:gd name="f149" fmla="*/ 64 1 f112"/>
                  <a:gd name="f150" fmla="*/ 114 1 f113"/>
                  <a:gd name="f151" fmla="*/ 110 1 f113"/>
                  <a:gd name="f152" fmla="*/ 66 1 f112"/>
                  <a:gd name="f153" fmla="*/ 106 1 f113"/>
                  <a:gd name="f154" fmla="*/ 99 1 f113"/>
                  <a:gd name="f155" fmla="*/ 65 1 f112"/>
                  <a:gd name="f156" fmla="*/ 93 1 f113"/>
                  <a:gd name="f157" fmla="*/ 83 1 f113"/>
                  <a:gd name="f158" fmla="*/ 59 1 f112"/>
                  <a:gd name="f159" fmla="*/ 55 1 f112"/>
                  <a:gd name="f160" fmla="*/ 68 1 f113"/>
                  <a:gd name="f161" fmla="*/ 63 1 f113"/>
                  <a:gd name="f162" fmla="*/ 54 1 f112"/>
                  <a:gd name="f163" fmla="*/ 61 1 f113"/>
                  <a:gd name="f164" fmla="*/ 49 1 f112"/>
                  <a:gd name="f165" fmla="*/ 64 1 f113"/>
                  <a:gd name="f166" fmla="*/ 44 1 f112"/>
                  <a:gd name="f167" fmla="*/ 62 1 f113"/>
                  <a:gd name="f168" fmla="*/ 43 1 f112"/>
                  <a:gd name="f169" fmla="*/ 58 1 f113"/>
                  <a:gd name="f170" fmla="*/ 40 1 f112"/>
                  <a:gd name="f171" fmla="*/ 51 1 f113"/>
                  <a:gd name="f172" fmla="*/ 48 1 f113"/>
                  <a:gd name="f173" fmla="*/ 42 1 f112"/>
                  <a:gd name="f174" fmla="*/ 35 1 f113"/>
                  <a:gd name="f175" fmla="*/ 47 1 f112"/>
                  <a:gd name="f176" fmla="*/ 31 1 f113"/>
                  <a:gd name="f177" fmla="*/ 53 1 f112"/>
                  <a:gd name="f178" fmla="*/ 27 1 f113"/>
                  <a:gd name="f179" fmla="*/ 25 1 f113"/>
                  <a:gd name="f180" fmla="*/ 19 1 f113"/>
                  <a:gd name="f181" fmla="*/ 51 1 f112"/>
                  <a:gd name="f182" fmla="*/ 15 1 f113"/>
                  <a:gd name="f183" fmla="*/ 41 1 f112"/>
                  <a:gd name="f184" fmla="*/ 9 1 f113"/>
                  <a:gd name="f185" fmla="*/ 35 1 f112"/>
                  <a:gd name="f186" fmla="*/ 4 1 f113"/>
                  <a:gd name="f187" fmla="*/ 30 1 f112"/>
                  <a:gd name="f188" fmla="*/ 0 1 f113"/>
                  <a:gd name="f189" fmla="*/ 8 1 f113"/>
                  <a:gd name="f190" fmla="*/ 20 1 f112"/>
                  <a:gd name="f191" fmla="*/ 18 1 f113"/>
                  <a:gd name="f192" fmla="*/ 16 1 f112"/>
                  <a:gd name="f193" fmla="*/ 21 1 f113"/>
                  <a:gd name="f194" fmla="*/ 8 1 f112"/>
                  <a:gd name="f195" fmla="*/ 0 1 f112"/>
                  <a:gd name="f196" fmla="*/ f6 1 f112"/>
                  <a:gd name="f197" fmla="*/ f7 1 f113"/>
                  <a:gd name="f198" fmla="+- f114 0 f1"/>
                  <a:gd name="f199" fmla="*/ f195 f107 1"/>
                  <a:gd name="f200" fmla="*/ f196 f107 1"/>
                  <a:gd name="f201" fmla="*/ f197 f108 1"/>
                  <a:gd name="f202" fmla="*/ f188 f108 1"/>
                  <a:gd name="f203" fmla="*/ f115 f107 1"/>
                  <a:gd name="f204" fmla="*/ f116 f108 1"/>
                  <a:gd name="f205" fmla="*/ f117 f107 1"/>
                  <a:gd name="f206" fmla="*/ f118 f108 1"/>
                  <a:gd name="f207" fmla="*/ f119 f108 1"/>
                  <a:gd name="f208" fmla="*/ f120 f108 1"/>
                  <a:gd name="f209" fmla="*/ f121 f107 1"/>
                  <a:gd name="f210" fmla="*/ f122 f108 1"/>
                  <a:gd name="f211" fmla="*/ f123 f108 1"/>
                  <a:gd name="f212" fmla="*/ f124 f107 1"/>
                  <a:gd name="f213" fmla="*/ f125 f108 1"/>
                  <a:gd name="f214" fmla="*/ f126 f107 1"/>
                  <a:gd name="f215" fmla="*/ f127 f108 1"/>
                  <a:gd name="f216" fmla="*/ f128 f107 1"/>
                  <a:gd name="f217" fmla="*/ f129 f108 1"/>
                  <a:gd name="f218" fmla="*/ f130 f107 1"/>
                  <a:gd name="f219" fmla="*/ f131 f108 1"/>
                  <a:gd name="f220" fmla="*/ f132 f107 1"/>
                  <a:gd name="f221" fmla="*/ f133 f108 1"/>
                  <a:gd name="f222" fmla="*/ f134 f107 1"/>
                  <a:gd name="f223" fmla="*/ f135 f108 1"/>
                  <a:gd name="f224" fmla="*/ f136 f107 1"/>
                  <a:gd name="f225" fmla="*/ f137 f108 1"/>
                  <a:gd name="f226" fmla="*/ f138 f107 1"/>
                  <a:gd name="f227" fmla="*/ f139 f107 1"/>
                  <a:gd name="f228" fmla="*/ f140 f108 1"/>
                  <a:gd name="f229" fmla="*/ f141 f107 1"/>
                  <a:gd name="f230" fmla="*/ f142 f108 1"/>
                  <a:gd name="f231" fmla="*/ f143 f107 1"/>
                  <a:gd name="f232" fmla="*/ f144 f108 1"/>
                  <a:gd name="f233" fmla="*/ f145 f107 1"/>
                  <a:gd name="f234" fmla="*/ f146 f108 1"/>
                  <a:gd name="f235" fmla="*/ f147 f107 1"/>
                  <a:gd name="f236" fmla="*/ f148 f108 1"/>
                  <a:gd name="f237" fmla="*/ f149 f107 1"/>
                  <a:gd name="f238" fmla="*/ f150 f108 1"/>
                  <a:gd name="f239" fmla="*/ f151 f108 1"/>
                  <a:gd name="f240" fmla="*/ f152 f107 1"/>
                  <a:gd name="f241" fmla="*/ f153 f108 1"/>
                  <a:gd name="f242" fmla="*/ f154 f108 1"/>
                  <a:gd name="f243" fmla="*/ f155 f107 1"/>
                  <a:gd name="f244" fmla="*/ f156 f108 1"/>
                  <a:gd name="f245" fmla="*/ f157 f108 1"/>
                  <a:gd name="f246" fmla="*/ f158 f107 1"/>
                  <a:gd name="f247" fmla="*/ f159 f107 1"/>
                  <a:gd name="f248" fmla="*/ f160 f108 1"/>
                  <a:gd name="f249" fmla="*/ f161 f108 1"/>
                  <a:gd name="f250" fmla="*/ f162 f107 1"/>
                  <a:gd name="f251" fmla="*/ f163 f108 1"/>
                  <a:gd name="f252" fmla="*/ f164 f107 1"/>
                  <a:gd name="f253" fmla="*/ f165 f108 1"/>
                  <a:gd name="f254" fmla="*/ f166 f107 1"/>
                  <a:gd name="f255" fmla="*/ f167 f108 1"/>
                  <a:gd name="f256" fmla="*/ f168 f107 1"/>
                  <a:gd name="f257" fmla="*/ f169 f108 1"/>
                  <a:gd name="f258" fmla="*/ f170 f107 1"/>
                  <a:gd name="f259" fmla="*/ f171 f108 1"/>
                  <a:gd name="f260" fmla="*/ f172 f108 1"/>
                  <a:gd name="f261" fmla="*/ f173 f107 1"/>
                  <a:gd name="f262" fmla="*/ f174 f108 1"/>
                  <a:gd name="f263" fmla="*/ f175 f107 1"/>
                  <a:gd name="f264" fmla="*/ f176 f108 1"/>
                  <a:gd name="f265" fmla="*/ f177 f107 1"/>
                  <a:gd name="f266" fmla="*/ f178 f108 1"/>
                  <a:gd name="f267" fmla="*/ f179 f108 1"/>
                  <a:gd name="f268" fmla="*/ f180 f108 1"/>
                  <a:gd name="f269" fmla="*/ f181 f107 1"/>
                  <a:gd name="f270" fmla="*/ f182 f108 1"/>
                  <a:gd name="f271" fmla="*/ f183 f107 1"/>
                  <a:gd name="f272" fmla="*/ f184 f108 1"/>
                  <a:gd name="f273" fmla="*/ f185 f107 1"/>
                  <a:gd name="f274" fmla="*/ f186 f108 1"/>
                  <a:gd name="f275" fmla="*/ f187 f107 1"/>
                  <a:gd name="f276" fmla="*/ f189 f108 1"/>
                  <a:gd name="f277" fmla="*/ f190 f107 1"/>
                  <a:gd name="f278" fmla="*/ f191 f108 1"/>
                  <a:gd name="f279" fmla="*/ f192 f107 1"/>
                  <a:gd name="f280" fmla="*/ f193 f108 1"/>
                  <a:gd name="f281" fmla="*/ f194 f107 1"/>
                </a:gdLst>
                <a:ahLst/>
                <a:cxnLst>
                  <a:cxn ang="3cd4">
                    <a:pos x="hc" y="t"/>
                  </a:cxn>
                  <a:cxn ang="0">
                    <a:pos x="r" y="vc"/>
                  </a:cxn>
                  <a:cxn ang="cd4">
                    <a:pos x="hc" y="b"/>
                  </a:cxn>
                  <a:cxn ang="cd2">
                    <a:pos x="l" y="vc"/>
                  </a:cxn>
                  <a:cxn ang="f198">
                    <a:pos x="f203" y="f204"/>
                  </a:cxn>
                  <a:cxn ang="f198">
                    <a:pos x="f205" y="f206"/>
                  </a:cxn>
                  <a:cxn ang="f198">
                    <a:pos x="f205" y="f207"/>
                  </a:cxn>
                  <a:cxn ang="f198">
                    <a:pos x="f205" y="f208"/>
                  </a:cxn>
                  <a:cxn ang="f198">
                    <a:pos x="f209" y="f210"/>
                  </a:cxn>
                  <a:cxn ang="f198">
                    <a:pos x="f203" y="f211"/>
                  </a:cxn>
                  <a:cxn ang="f198">
                    <a:pos x="f212" y="f213"/>
                  </a:cxn>
                  <a:cxn ang="f198">
                    <a:pos x="f214" y="f215"/>
                  </a:cxn>
                  <a:cxn ang="f198">
                    <a:pos x="f216" y="f217"/>
                  </a:cxn>
                  <a:cxn ang="f198">
                    <a:pos x="f218" y="f219"/>
                  </a:cxn>
                  <a:cxn ang="f198">
                    <a:pos x="f220" y="f221"/>
                  </a:cxn>
                  <a:cxn ang="f198">
                    <a:pos x="f222" y="f223"/>
                  </a:cxn>
                  <a:cxn ang="f198">
                    <a:pos x="f224" y="f225"/>
                  </a:cxn>
                  <a:cxn ang="f198">
                    <a:pos x="f226" y="f225"/>
                  </a:cxn>
                  <a:cxn ang="f198">
                    <a:pos x="f227" y="f228"/>
                  </a:cxn>
                  <a:cxn ang="f198">
                    <a:pos x="f229" y="f230"/>
                  </a:cxn>
                  <a:cxn ang="f198">
                    <a:pos x="f231" y="f232"/>
                  </a:cxn>
                  <a:cxn ang="f198">
                    <a:pos x="f233" y="f234"/>
                  </a:cxn>
                  <a:cxn ang="f198">
                    <a:pos x="f235" y="f236"/>
                  </a:cxn>
                  <a:cxn ang="f198">
                    <a:pos x="f237" y="f238"/>
                  </a:cxn>
                  <a:cxn ang="f198">
                    <a:pos x="f237" y="f239"/>
                  </a:cxn>
                  <a:cxn ang="f198">
                    <a:pos x="f240" y="f241"/>
                  </a:cxn>
                  <a:cxn ang="f198">
                    <a:pos x="f240" y="f242"/>
                  </a:cxn>
                  <a:cxn ang="f198">
                    <a:pos x="f243" y="f244"/>
                  </a:cxn>
                  <a:cxn ang="f198">
                    <a:pos x="f237" y="f245"/>
                  </a:cxn>
                  <a:cxn ang="f198">
                    <a:pos x="f246" y="f219"/>
                  </a:cxn>
                  <a:cxn ang="f198">
                    <a:pos x="f247" y="f248"/>
                  </a:cxn>
                  <a:cxn ang="f198">
                    <a:pos x="f247" y="f249"/>
                  </a:cxn>
                  <a:cxn ang="f198">
                    <a:pos x="f250" y="f251"/>
                  </a:cxn>
                  <a:cxn ang="f198">
                    <a:pos x="f252" y="f253"/>
                  </a:cxn>
                  <a:cxn ang="f198">
                    <a:pos x="f254" y="f255"/>
                  </a:cxn>
                  <a:cxn ang="f198">
                    <a:pos x="f256" y="f257"/>
                  </a:cxn>
                  <a:cxn ang="f198">
                    <a:pos x="f258" y="f259"/>
                  </a:cxn>
                  <a:cxn ang="f198">
                    <a:pos x="f258" y="f260"/>
                  </a:cxn>
                  <a:cxn ang="f198">
                    <a:pos x="f261" y="f211"/>
                  </a:cxn>
                  <a:cxn ang="f198">
                    <a:pos x="f254" y="f262"/>
                  </a:cxn>
                  <a:cxn ang="f198">
                    <a:pos x="f263" y="f264"/>
                  </a:cxn>
                  <a:cxn ang="f198">
                    <a:pos x="f265" y="f266"/>
                  </a:cxn>
                  <a:cxn ang="f198">
                    <a:pos x="f247" y="f267"/>
                  </a:cxn>
                  <a:cxn ang="f198">
                    <a:pos x="f250" y="f268"/>
                  </a:cxn>
                  <a:cxn ang="f198">
                    <a:pos x="f269" y="f270"/>
                  </a:cxn>
                  <a:cxn ang="f198">
                    <a:pos x="f231" y="f270"/>
                  </a:cxn>
                  <a:cxn ang="f198">
                    <a:pos x="f271" y="f270"/>
                  </a:cxn>
                  <a:cxn ang="f198">
                    <a:pos x="f229" y="f272"/>
                  </a:cxn>
                  <a:cxn ang="f198">
                    <a:pos x="f273" y="f274"/>
                  </a:cxn>
                  <a:cxn ang="f198">
                    <a:pos x="f275" y="f202"/>
                  </a:cxn>
                  <a:cxn ang="f198">
                    <a:pos x="f224" y="f276"/>
                  </a:cxn>
                  <a:cxn ang="f198">
                    <a:pos x="f277" y="f278"/>
                  </a:cxn>
                  <a:cxn ang="f198">
                    <a:pos x="f279" y="f280"/>
                  </a:cxn>
                  <a:cxn ang="f198">
                    <a:pos x="f214" y="f206"/>
                  </a:cxn>
                  <a:cxn ang="f198">
                    <a:pos x="f281" y="f267"/>
                  </a:cxn>
                  <a:cxn ang="f198">
                    <a:pos x="f203" y="f204"/>
                  </a:cxn>
                </a:cxnLst>
                <a:rect l="f199" t="f202" r="f200" b="f201"/>
                <a:pathLst>
                  <a:path w="68" h="117">
                    <a:moveTo>
                      <a:pt x="f8" y="f9"/>
                    </a:moveTo>
                    <a:cubicBezTo>
                      <a:pt x="f10" y="f9"/>
                      <a:pt x="f11" y="f12"/>
                      <a:pt x="f13" y="f14"/>
                    </a:cubicBezTo>
                    <a:cubicBezTo>
                      <a:pt x="f15" y="f16"/>
                      <a:pt x="f11" y="f16"/>
                      <a:pt x="f13" y="f17"/>
                    </a:cubicBezTo>
                    <a:cubicBezTo>
                      <a:pt x="f13" y="f18"/>
                      <a:pt x="f5" y="f19"/>
                      <a:pt x="f13" y="f20"/>
                    </a:cubicBezTo>
                    <a:cubicBezTo>
                      <a:pt x="f8" y="f21"/>
                      <a:pt x="f13" y="f22"/>
                      <a:pt x="f10" y="f23"/>
                    </a:cubicBezTo>
                    <a:cubicBezTo>
                      <a:pt x="f10" y="f23"/>
                      <a:pt x="f15" y="f24"/>
                      <a:pt x="f8" y="f25"/>
                    </a:cubicBezTo>
                    <a:cubicBezTo>
                      <a:pt x="f26" y="f27"/>
                      <a:pt x="f26" y="f28"/>
                      <a:pt x="f29" y="f30"/>
                    </a:cubicBezTo>
                    <a:cubicBezTo>
                      <a:pt x="f31" y="f32"/>
                      <a:pt x="f33" y="f34"/>
                      <a:pt x="f33" y="f35"/>
                    </a:cubicBezTo>
                    <a:cubicBezTo>
                      <a:pt x="f36" y="f37"/>
                      <a:pt x="f38" y="f39"/>
                      <a:pt x="f40" y="f41"/>
                    </a:cubicBezTo>
                    <a:cubicBezTo>
                      <a:pt x="f42" y="f43"/>
                      <a:pt x="f44" y="f45"/>
                      <a:pt x="f9" y="f46"/>
                    </a:cubicBezTo>
                    <a:cubicBezTo>
                      <a:pt x="f47" y="f48"/>
                      <a:pt x="f12" y="f49"/>
                      <a:pt x="f14" y="f50"/>
                    </a:cubicBezTo>
                    <a:cubicBezTo>
                      <a:pt x="f14" y="f51"/>
                      <a:pt x="f19" y="f52"/>
                      <a:pt x="f16" y="f53"/>
                    </a:cubicBezTo>
                    <a:cubicBezTo>
                      <a:pt x="f14" y="f54"/>
                      <a:pt x="f17" y="f55"/>
                      <a:pt x="f17" y="f56"/>
                    </a:cubicBezTo>
                    <a:cubicBezTo>
                      <a:pt x="f17" y="f56"/>
                      <a:pt x="f16" y="f55"/>
                      <a:pt x="f19" y="f56"/>
                    </a:cubicBezTo>
                    <a:cubicBezTo>
                      <a:pt x="f17" y="f57"/>
                      <a:pt x="f58" y="f59"/>
                      <a:pt x="f60" y="f61"/>
                    </a:cubicBezTo>
                    <a:cubicBezTo>
                      <a:pt x="f21" y="f62"/>
                      <a:pt x="f63" y="f62"/>
                      <a:pt x="f24" y="f64"/>
                    </a:cubicBezTo>
                    <a:cubicBezTo>
                      <a:pt x="f65" y="f66"/>
                      <a:pt x="f67" y="f68"/>
                      <a:pt x="f27" y="f69"/>
                    </a:cubicBezTo>
                    <a:cubicBezTo>
                      <a:pt x="f30" y="f70"/>
                      <a:pt x="f71" y="f72"/>
                      <a:pt x="f41" y="f73"/>
                    </a:cubicBezTo>
                    <a:cubicBezTo>
                      <a:pt x="f41" y="f74"/>
                      <a:pt x="f75" y="f76"/>
                      <a:pt x="f77" y="f7"/>
                    </a:cubicBezTo>
                    <a:cubicBezTo>
                      <a:pt x="f45" y="f78"/>
                      <a:pt x="f77" y="f76"/>
                      <a:pt x="f79" y="f74"/>
                    </a:cubicBezTo>
                    <a:cubicBezTo>
                      <a:pt x="f45" y="f80"/>
                      <a:pt x="f81" y="f73"/>
                      <a:pt x="f79" y="f82"/>
                    </a:cubicBezTo>
                    <a:cubicBezTo>
                      <a:pt x="f45" y="f83"/>
                      <a:pt x="f79" y="f72"/>
                      <a:pt x="f45" y="f70"/>
                    </a:cubicBezTo>
                    <a:cubicBezTo>
                      <a:pt x="f6" y="f68"/>
                      <a:pt x="f79" y="f64"/>
                      <a:pt x="f45" y="f84"/>
                    </a:cubicBezTo>
                    <a:cubicBezTo>
                      <a:pt x="f85" y="f86"/>
                      <a:pt x="f43" y="f62"/>
                      <a:pt x="f87" y="f59"/>
                    </a:cubicBezTo>
                    <a:cubicBezTo>
                      <a:pt x="f45" y="f56"/>
                      <a:pt x="f81" y="f88"/>
                      <a:pt x="f79" y="f89"/>
                    </a:cubicBezTo>
                    <a:cubicBezTo>
                      <a:pt x="f45" y="f52"/>
                      <a:pt x="f81" y="f90"/>
                      <a:pt x="f75" y="f46"/>
                    </a:cubicBezTo>
                    <a:cubicBezTo>
                      <a:pt x="f71" y="f49"/>
                      <a:pt x="f71" y="f46"/>
                      <a:pt x="f91" y="f6"/>
                    </a:cubicBezTo>
                    <a:cubicBezTo>
                      <a:pt x="f91" y="f87"/>
                      <a:pt x="f91" y="f79"/>
                      <a:pt x="f91" y="f81"/>
                    </a:cubicBezTo>
                    <a:cubicBezTo>
                      <a:pt x="f71" y="f77"/>
                      <a:pt x="f91" y="f92"/>
                      <a:pt x="f37" y="f77"/>
                    </a:cubicBezTo>
                    <a:cubicBezTo>
                      <a:pt x="f35" y="f79"/>
                      <a:pt x="f35" y="f87"/>
                      <a:pt x="f32" y="f79"/>
                    </a:cubicBezTo>
                    <a:cubicBezTo>
                      <a:pt x="f93" y="f79"/>
                      <a:pt x="f30" y="f43"/>
                      <a:pt x="f93" y="f43"/>
                    </a:cubicBezTo>
                    <a:cubicBezTo>
                      <a:pt x="f25" y="f43"/>
                      <a:pt x="f28" y="f92"/>
                      <a:pt x="f67" y="f94"/>
                    </a:cubicBezTo>
                    <a:cubicBezTo>
                      <a:pt x="f25" y="f71"/>
                      <a:pt x="f25" y="f95"/>
                      <a:pt x="f65" y="f39"/>
                    </a:cubicBezTo>
                    <a:cubicBezTo>
                      <a:pt x="f24" y="f30"/>
                      <a:pt x="f65" y="f32"/>
                      <a:pt x="f65" y="f96"/>
                    </a:cubicBezTo>
                    <a:cubicBezTo>
                      <a:pt x="f63" y="f93"/>
                      <a:pt x="f97" y="f93"/>
                      <a:pt x="f97" y="f25"/>
                    </a:cubicBezTo>
                    <a:cubicBezTo>
                      <a:pt x="f67" y="f63"/>
                      <a:pt x="f93" y="f63"/>
                      <a:pt x="f93" y="f21"/>
                    </a:cubicBezTo>
                    <a:cubicBezTo>
                      <a:pt x="f93" y="f60"/>
                      <a:pt x="f27" y="f60"/>
                      <a:pt x="f30" y="f58"/>
                    </a:cubicBezTo>
                    <a:cubicBezTo>
                      <a:pt x="f39" y="f14"/>
                      <a:pt x="f35" y="f17"/>
                      <a:pt x="f95" y="f16"/>
                    </a:cubicBezTo>
                    <a:cubicBezTo>
                      <a:pt x="f37" y="f12"/>
                      <a:pt x="f37" y="f19"/>
                      <a:pt x="f91" y="f12"/>
                    </a:cubicBezTo>
                    <a:cubicBezTo>
                      <a:pt x="f39" y="f9"/>
                      <a:pt x="f35" y="f98"/>
                      <a:pt x="f37" y="f42"/>
                    </a:cubicBezTo>
                    <a:cubicBezTo>
                      <a:pt x="f71" y="f36"/>
                      <a:pt x="f95" y="f33"/>
                      <a:pt x="f39" y="f36"/>
                    </a:cubicBezTo>
                    <a:cubicBezTo>
                      <a:pt x="f34" y="f40"/>
                      <a:pt x="f32" y="f99"/>
                      <a:pt x="f27" y="f36"/>
                    </a:cubicBezTo>
                    <a:cubicBezTo>
                      <a:pt x="f67" y="f40"/>
                      <a:pt x="f67" y="f33"/>
                      <a:pt x="f25" y="f36"/>
                    </a:cubicBezTo>
                    <a:cubicBezTo>
                      <a:pt x="f65" y="f100"/>
                      <a:pt x="f101" y="f31"/>
                      <a:pt x="f24" y="f100"/>
                    </a:cubicBezTo>
                    <a:cubicBezTo>
                      <a:pt x="f24" y="f8"/>
                      <a:pt x="f21" y="f102"/>
                      <a:pt x="f21" y="f15"/>
                    </a:cubicBezTo>
                    <a:cubicBezTo>
                      <a:pt x="f22" y="f103"/>
                      <a:pt x="f20" y="f103"/>
                      <a:pt x="f18" y="f5"/>
                    </a:cubicBezTo>
                    <a:cubicBezTo>
                      <a:pt x="f18" y="f10"/>
                      <a:pt x="f58" y="f10"/>
                      <a:pt x="f17" y="f102"/>
                    </a:cubicBezTo>
                    <a:cubicBezTo>
                      <a:pt x="f16" y="f31"/>
                      <a:pt x="f12" y="f36"/>
                      <a:pt x="f104" y="f105"/>
                    </a:cubicBezTo>
                    <a:cubicBezTo>
                      <a:pt x="f38" y="f104"/>
                      <a:pt x="f42" y="f42"/>
                      <a:pt x="f38" y="f44"/>
                    </a:cubicBezTo>
                    <a:cubicBezTo>
                      <a:pt x="f99" y="f9"/>
                      <a:pt x="f40" y="f9"/>
                      <a:pt x="f33" y="f14"/>
                    </a:cubicBezTo>
                    <a:cubicBezTo>
                      <a:pt x="f29" y="f17"/>
                      <a:pt x="f100" y="f12"/>
                      <a:pt x="f102" y="f12"/>
                    </a:cubicBezTo>
                    <a:cubicBezTo>
                      <a:pt x="f10" y="f14"/>
                      <a:pt x="f10" y="f14"/>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59" name="Brazil">
                <a:extLst>
                  <a:ext uri="{FF2B5EF4-FFF2-40B4-BE49-F238E27FC236}">
                    <a16:creationId xmlns:a16="http://schemas.microsoft.com/office/drawing/2014/main" id="{C5C2AA80-D4D4-F861-5546-7B45A49677CD}"/>
                  </a:ext>
                </a:extLst>
              </p:cNvPr>
              <p:cNvSpPr/>
              <p:nvPr/>
            </p:nvSpPr>
            <p:spPr>
              <a:xfrm>
                <a:off x="5117439" y="4412327"/>
                <a:ext cx="998634" cy="1253752"/>
              </a:xfrm>
              <a:custGeom>
                <a:avLst/>
                <a:gdLst>
                  <a:gd name="f0" fmla="val 10800000"/>
                  <a:gd name="f1" fmla="val 5400000"/>
                  <a:gd name="f2" fmla="val 180"/>
                  <a:gd name="f3" fmla="val w"/>
                  <a:gd name="f4" fmla="val h"/>
                  <a:gd name="f5" fmla="val 0"/>
                  <a:gd name="f6" fmla="val 187"/>
                  <a:gd name="f7" fmla="val 248"/>
                  <a:gd name="f8" fmla="val 108"/>
                  <a:gd name="f9" fmla="val 6"/>
                  <a:gd name="f10" fmla="val 5"/>
                  <a:gd name="f11" fmla="val 110"/>
                  <a:gd name="f12" fmla="val 8"/>
                  <a:gd name="f13" fmla="val 111"/>
                  <a:gd name="f14" fmla="val 11"/>
                  <a:gd name="f15" fmla="val 9"/>
                  <a:gd name="f16" fmla="val 13"/>
                  <a:gd name="f17" fmla="val 114"/>
                  <a:gd name="f18" fmla="val 22"/>
                  <a:gd name="f19" fmla="val 117"/>
                  <a:gd name="f20" fmla="val 23"/>
                  <a:gd name="f21" fmla="val 26"/>
                  <a:gd name="f22" fmla="val 115"/>
                  <a:gd name="f23" fmla="val 28"/>
                  <a:gd name="f24" fmla="val 113"/>
                  <a:gd name="f25" fmla="val 30"/>
                  <a:gd name="f26" fmla="val 31"/>
                  <a:gd name="f27" fmla="val 112"/>
                  <a:gd name="f28" fmla="val 32"/>
                  <a:gd name="f29" fmla="val 34"/>
                  <a:gd name="f30" fmla="val 36"/>
                  <a:gd name="f31" fmla="val 40"/>
                  <a:gd name="f32" fmla="val 109"/>
                  <a:gd name="f33" fmla="val 43"/>
                  <a:gd name="f34" fmla="val 104"/>
                  <a:gd name="f35" fmla="val 46"/>
                  <a:gd name="f36" fmla="val 106"/>
                  <a:gd name="f37" fmla="val 44"/>
                  <a:gd name="f38" fmla="val 42"/>
                  <a:gd name="f39" fmla="val 48"/>
                  <a:gd name="f40" fmla="val 38"/>
                  <a:gd name="f41" fmla="val 35"/>
                  <a:gd name="f42" fmla="val 116"/>
                  <a:gd name="f43" fmla="val 119"/>
                  <a:gd name="f44" fmla="val 122"/>
                  <a:gd name="f45" fmla="val 126"/>
                  <a:gd name="f46" fmla="val 33"/>
                  <a:gd name="f47" fmla="val 125"/>
                  <a:gd name="f48" fmla="val 123"/>
                  <a:gd name="f49" fmla="val 37"/>
                  <a:gd name="f50" fmla="val 120"/>
                  <a:gd name="f51" fmla="val 121"/>
                  <a:gd name="f52" fmla="val 45"/>
                  <a:gd name="f53" fmla="val 118"/>
                  <a:gd name="f54" fmla="val 47"/>
                  <a:gd name="f55" fmla="val 51"/>
                  <a:gd name="f56" fmla="val 124"/>
                  <a:gd name="f57" fmla="val 41"/>
                  <a:gd name="f58" fmla="val 127"/>
                  <a:gd name="f59" fmla="val 39"/>
                  <a:gd name="f60" fmla="val 131"/>
                  <a:gd name="f61" fmla="val 137"/>
                  <a:gd name="f62" fmla="val 143"/>
                  <a:gd name="f63" fmla="val 142"/>
                  <a:gd name="f64" fmla="val 140"/>
                  <a:gd name="f65" fmla="val 49"/>
                  <a:gd name="f66" fmla="val 139"/>
                  <a:gd name="f67" fmla="val 50"/>
                  <a:gd name="f68" fmla="val 141"/>
                  <a:gd name="f69" fmla="val 53"/>
                  <a:gd name="f70" fmla="val 144"/>
                  <a:gd name="f71" fmla="val 146"/>
                  <a:gd name="f72" fmla="val 52"/>
                  <a:gd name="f73" fmla="val 150"/>
                  <a:gd name="f74" fmla="val 55"/>
                  <a:gd name="f75" fmla="val 156"/>
                  <a:gd name="f76" fmla="val 56"/>
                  <a:gd name="f77" fmla="val 160"/>
                  <a:gd name="f78" fmla="val 162"/>
                  <a:gd name="f79" fmla="val 165"/>
                  <a:gd name="f80" fmla="val 59"/>
                  <a:gd name="f81" fmla="val 169"/>
                  <a:gd name="f82" fmla="val 62"/>
                  <a:gd name="f83" fmla="val 172"/>
                  <a:gd name="f84" fmla="val 63"/>
                  <a:gd name="f85" fmla="val 175"/>
                  <a:gd name="f86" fmla="val 66"/>
                  <a:gd name="f87" fmla="val 177"/>
                  <a:gd name="f88" fmla="val 69"/>
                  <a:gd name="f89" fmla="val 182"/>
                  <a:gd name="f90" fmla="val 64"/>
                  <a:gd name="f91" fmla="val 184"/>
                  <a:gd name="f92" fmla="val 185"/>
                  <a:gd name="f93" fmla="val 72"/>
                  <a:gd name="f94" fmla="val 76"/>
                  <a:gd name="f95" fmla="val 80"/>
                  <a:gd name="f96" fmla="val 186"/>
                  <a:gd name="f97" fmla="val 84"/>
                  <a:gd name="f98" fmla="val 91"/>
                  <a:gd name="f99" fmla="val 94"/>
                  <a:gd name="f100" fmla="val 97"/>
                  <a:gd name="f101" fmla="val 100"/>
                  <a:gd name="f102" fmla="val 178"/>
                  <a:gd name="f103" fmla="val 174"/>
                  <a:gd name="f104" fmla="val 171"/>
                  <a:gd name="f105" fmla="val 166"/>
                  <a:gd name="f106" fmla="val 168"/>
                  <a:gd name="f107" fmla="val 167"/>
                  <a:gd name="f108" fmla="val 133"/>
                  <a:gd name="f109" fmla="val 138"/>
                  <a:gd name="f110" fmla="val 145"/>
                  <a:gd name="f111" fmla="val 151"/>
                  <a:gd name="f112" fmla="val 148"/>
                  <a:gd name="f113" fmla="val 154"/>
                  <a:gd name="f114" fmla="val 170"/>
                  <a:gd name="f115" fmla="val 159"/>
                  <a:gd name="f116" fmla="val 164"/>
                  <a:gd name="f117" fmla="val 157"/>
                  <a:gd name="f118" fmla="val 161"/>
                  <a:gd name="f119" fmla="val 179"/>
                  <a:gd name="f120" fmla="val 158"/>
                  <a:gd name="f121" fmla="val 181"/>
                  <a:gd name="f122" fmla="val 153"/>
                  <a:gd name="f123" fmla="val 147"/>
                  <a:gd name="f124" fmla="val 183"/>
                  <a:gd name="f125" fmla="val 136"/>
                  <a:gd name="f126" fmla="val 192"/>
                  <a:gd name="f127" fmla="val 198"/>
                  <a:gd name="f128" fmla="val 134"/>
                  <a:gd name="f129" fmla="val 202"/>
                  <a:gd name="f130" fmla="val 203"/>
                  <a:gd name="f131" fmla="val 207"/>
                  <a:gd name="f132" fmla="val 210"/>
                  <a:gd name="f133" fmla="val 213"/>
                  <a:gd name="f134" fmla="val 132"/>
                  <a:gd name="f135" fmla="val 215"/>
                  <a:gd name="f136" fmla="val 219"/>
                  <a:gd name="f137" fmla="val 223"/>
                  <a:gd name="f138" fmla="val 129"/>
                  <a:gd name="f139" fmla="val 224"/>
                  <a:gd name="f140" fmla="val 228"/>
                  <a:gd name="f141" fmla="val 231"/>
                  <a:gd name="f142" fmla="val 128"/>
                  <a:gd name="f143" fmla="val 235"/>
                  <a:gd name="f144" fmla="val 239"/>
                  <a:gd name="f145" fmla="val 242"/>
                  <a:gd name="f146" fmla="val 246"/>
                  <a:gd name="f147" fmla="val 247"/>
                  <a:gd name="f148" fmla="val 244"/>
                  <a:gd name="f149" fmla="val 240"/>
                  <a:gd name="f150" fmla="val 243"/>
                  <a:gd name="f151" fmla="val 236"/>
                  <a:gd name="f152" fmla="val 232"/>
                  <a:gd name="f153" fmla="val 107"/>
                  <a:gd name="f154" fmla="val 233"/>
                  <a:gd name="f155" fmla="val 230"/>
                  <a:gd name="f156" fmla="val 105"/>
                  <a:gd name="f157" fmla="val 102"/>
                  <a:gd name="f158" fmla="val 103"/>
                  <a:gd name="f159" fmla="val 227"/>
                  <a:gd name="f160" fmla="val 101"/>
                  <a:gd name="f161" fmla="val 225"/>
                  <a:gd name="f162" fmla="val 226"/>
                  <a:gd name="f163" fmla="val 95"/>
                  <a:gd name="f164" fmla="val 99"/>
                  <a:gd name="f165" fmla="val 218"/>
                  <a:gd name="f166" fmla="val 214"/>
                  <a:gd name="f167" fmla="val 217"/>
                  <a:gd name="f168" fmla="val 212"/>
                  <a:gd name="f169" fmla="val 209"/>
                  <a:gd name="f170" fmla="val 211"/>
                  <a:gd name="f171" fmla="val 208"/>
                  <a:gd name="f172" fmla="val 204"/>
                  <a:gd name="f173" fmla="val 205"/>
                  <a:gd name="f174" fmla="val 200"/>
                  <a:gd name="f175" fmla="val 194"/>
                  <a:gd name="f176" fmla="val 191"/>
                  <a:gd name="f177" fmla="val 188"/>
                  <a:gd name="f178" fmla="val 189"/>
                  <a:gd name="f179" fmla="val 98"/>
                  <a:gd name="f180" fmla="val 190"/>
                  <a:gd name="f181" fmla="val 96"/>
                  <a:gd name="f182" fmla="val 93"/>
                  <a:gd name="f183" fmla="val 89"/>
                  <a:gd name="f184" fmla="val 87"/>
                  <a:gd name="f185" fmla="val 86"/>
                  <a:gd name="f186" fmla="val 176"/>
                  <a:gd name="f187" fmla="val 88"/>
                  <a:gd name="f188" fmla="val 83"/>
                  <a:gd name="f189" fmla="val 85"/>
                  <a:gd name="f190" fmla="val 163"/>
                  <a:gd name="f191" fmla="val 152"/>
                  <a:gd name="f192" fmla="val 149"/>
                  <a:gd name="f193" fmla="val 81"/>
                  <a:gd name="f194" fmla="val 79"/>
                  <a:gd name="f195" fmla="val 71"/>
                  <a:gd name="f196" fmla="val 67"/>
                  <a:gd name="f197" fmla="val 135"/>
                  <a:gd name="f198" fmla="val 70"/>
                  <a:gd name="f199" fmla="val 68"/>
                  <a:gd name="f200" fmla="val 61"/>
                  <a:gd name="f201" fmla="val 57"/>
                  <a:gd name="f202" fmla="val 54"/>
                  <a:gd name="f203" fmla="val 29"/>
                  <a:gd name="f204" fmla="val 19"/>
                  <a:gd name="f205" fmla="val 18"/>
                  <a:gd name="f206" fmla="val 17"/>
                  <a:gd name="f207" fmla="val 15"/>
                  <a:gd name="f208" fmla="val 12"/>
                  <a:gd name="f209" fmla="val 7"/>
                  <a:gd name="f210" fmla="val 10"/>
                  <a:gd name="f211" fmla="val 4"/>
                  <a:gd name="f212" fmla="val 90"/>
                  <a:gd name="f213" fmla="val 3"/>
                  <a:gd name="f214" fmla="val 1"/>
                  <a:gd name="f215" fmla="val 78"/>
                  <a:gd name="f216" fmla="val 74"/>
                  <a:gd name="f217" fmla="val 14"/>
                  <a:gd name="f218" fmla="val 16"/>
                  <a:gd name="f219" fmla="val 65"/>
                  <a:gd name="f220" fmla="val 20"/>
                  <a:gd name="f221" fmla="val 21"/>
                  <a:gd name="f222" fmla="val 27"/>
                  <a:gd name="f223" fmla="val 25"/>
                  <a:gd name="f224" fmla="val 24"/>
                  <a:gd name="f225" fmla="val 58"/>
                  <a:gd name="f226" fmla="val 73"/>
                  <a:gd name="f227" fmla="val 92"/>
                  <a:gd name="f228" fmla="+- 0 0 -90"/>
                  <a:gd name="f229" fmla="*/ f3 1 187"/>
                  <a:gd name="f230" fmla="*/ f4 1 248"/>
                  <a:gd name="f231" fmla="+- f7 0 f5"/>
                  <a:gd name="f232" fmla="+- f6 0 f5"/>
                  <a:gd name="f233" fmla="*/ f228 f0 1"/>
                  <a:gd name="f234" fmla="*/ f232 1 187"/>
                  <a:gd name="f235" fmla="*/ f231 1 248"/>
                  <a:gd name="f236" fmla="*/ f233 1 f2"/>
                  <a:gd name="f237" fmla="*/ 111 1 f234"/>
                  <a:gd name="f238" fmla="*/ 9 1 f235"/>
                  <a:gd name="f239" fmla="*/ 112 1 f234"/>
                  <a:gd name="f240" fmla="*/ 32 1 f235"/>
                  <a:gd name="f241" fmla="*/ 110 1 f234"/>
                  <a:gd name="f242" fmla="*/ 48 1 f235"/>
                  <a:gd name="f243" fmla="*/ 114 1 f234"/>
                  <a:gd name="f244" fmla="*/ 35 1 f235"/>
                  <a:gd name="f245" fmla="*/ 123 1 f234"/>
                  <a:gd name="f246" fmla="*/ 40 1 f235"/>
                  <a:gd name="f247" fmla="*/ 113 1 f234"/>
                  <a:gd name="f248" fmla="*/ 46 1 f235"/>
                  <a:gd name="f249" fmla="*/ 122 1 f234"/>
                  <a:gd name="f250" fmla="*/ 45 1 f235"/>
                  <a:gd name="f251" fmla="*/ 140 1 f234"/>
                  <a:gd name="f252" fmla="*/ 49 1 f235"/>
                  <a:gd name="f253" fmla="*/ 156 1 f234"/>
                  <a:gd name="f254" fmla="*/ 56 1 f235"/>
                  <a:gd name="f255" fmla="*/ 184 1 f234"/>
                  <a:gd name="f256" fmla="*/ 69 1 f235"/>
                  <a:gd name="f257" fmla="*/ 178 1 f234"/>
                  <a:gd name="f258" fmla="*/ 104 1 f235"/>
                  <a:gd name="f259" fmla="*/ 169 1 f234"/>
                  <a:gd name="f260" fmla="*/ 133 1 f235"/>
                  <a:gd name="f261" fmla="*/ 165 1 f234"/>
                  <a:gd name="f262" fmla="*/ 162 1 f235"/>
                  <a:gd name="f263" fmla="*/ 153 1 f234"/>
                  <a:gd name="f264" fmla="*/ 182 1 f235"/>
                  <a:gd name="f265" fmla="*/ 134 1 f234"/>
                  <a:gd name="f266" fmla="*/ 203 1 f235"/>
                  <a:gd name="f267" fmla="*/ 127 1 f234"/>
                  <a:gd name="f268" fmla="*/ 228 1 f235"/>
                  <a:gd name="f269" fmla="*/ 117 1 f234"/>
                  <a:gd name="f270" fmla="*/ 244 1 f235"/>
                  <a:gd name="f271" fmla="*/ 106 1 f234"/>
                  <a:gd name="f272" fmla="*/ 232 1 f235"/>
                  <a:gd name="f273" fmla="*/ 100 1 f234"/>
                  <a:gd name="f274" fmla="*/ 223 1 f235"/>
                  <a:gd name="f275" fmla="*/ 99 1 f234"/>
                  <a:gd name="f276" fmla="*/ 218 1 f235"/>
                  <a:gd name="f277" fmla="*/ 103 1 f234"/>
                  <a:gd name="f278" fmla="*/ 212 1 f235"/>
                  <a:gd name="f279" fmla="*/ 104 1 f234"/>
                  <a:gd name="f280" fmla="*/ 200 1 f235"/>
                  <a:gd name="f281" fmla="*/ 97 1 f234"/>
                  <a:gd name="f282" fmla="*/ 185 1 f235"/>
                  <a:gd name="f283" fmla="*/ 87 1 f234"/>
                  <a:gd name="f284" fmla="*/ 178 1 f235"/>
                  <a:gd name="f285" fmla="*/ 84 1 f234"/>
                  <a:gd name="f286" fmla="*/ 159 1 f235"/>
                  <a:gd name="f287" fmla="*/ 149 1 f235"/>
                  <a:gd name="f288" fmla="*/ 71 1 f234"/>
                  <a:gd name="f289" fmla="*/ 141 1 f235"/>
                  <a:gd name="f290" fmla="*/ 66 1 f234"/>
                  <a:gd name="f291" fmla="*/ 127 1 f235"/>
                  <a:gd name="f292" fmla="*/ 50 1 f234"/>
                  <a:gd name="f293" fmla="*/ 117 1 f235"/>
                  <a:gd name="f294" fmla="*/ 35 1 f234"/>
                  <a:gd name="f295" fmla="*/ 103 1 f235"/>
                  <a:gd name="f296" fmla="*/ 22 1 f234"/>
                  <a:gd name="f297" fmla="*/ 108 1 f235"/>
                  <a:gd name="f298" fmla="*/ 17 1 f234"/>
                  <a:gd name="f299" fmla="*/ 98 1 f235"/>
                  <a:gd name="f300" fmla="*/ 6 1 f234"/>
                  <a:gd name="f301" fmla="*/ 95 1 f235"/>
                  <a:gd name="f302" fmla="*/ 5 1 f234"/>
                  <a:gd name="f303" fmla="*/ 78 1 f235"/>
                  <a:gd name="f304" fmla="*/ 16 1 f234"/>
                  <a:gd name="f305" fmla="*/ 64 1 f235"/>
                  <a:gd name="f306" fmla="*/ 18 1 f234"/>
                  <a:gd name="f307" fmla="*/ 34 1 f235"/>
                  <a:gd name="f308" fmla="*/ 19 1 f234"/>
                  <a:gd name="f309" fmla="*/ 26 1 f235"/>
                  <a:gd name="f310" fmla="*/ 29 1 f234"/>
                  <a:gd name="f311" fmla="*/ 25 1 f235"/>
                  <a:gd name="f312" fmla="*/ 34 1 f234"/>
                  <a:gd name="f313" fmla="*/ 29 1 f235"/>
                  <a:gd name="f314" fmla="*/ 46 1 f234"/>
                  <a:gd name="f315" fmla="*/ 49 1 f234"/>
                  <a:gd name="f316" fmla="*/ 19 1 f235"/>
                  <a:gd name="f317" fmla="*/ 53 1 f234"/>
                  <a:gd name="f318" fmla="*/ 61 1 f234"/>
                  <a:gd name="f319" fmla="*/ 5 1 f235"/>
                  <a:gd name="f320" fmla="*/ 69 1 f234"/>
                  <a:gd name="f321" fmla="*/ 68 1 f234"/>
                  <a:gd name="f322" fmla="*/ 17 1 f235"/>
                  <a:gd name="f323" fmla="*/ 73 1 f234"/>
                  <a:gd name="f324" fmla="*/ 27 1 f235"/>
                  <a:gd name="f325" fmla="*/ 80 1 f234"/>
                  <a:gd name="f326" fmla="*/ 22 1 f235"/>
                  <a:gd name="f327" fmla="*/ 20 1 f235"/>
                  <a:gd name="f328" fmla="*/ 92 1 f234"/>
                  <a:gd name="f329" fmla="*/ 21 1 f235"/>
                  <a:gd name="f330" fmla="*/ 105 1 f234"/>
                  <a:gd name="f331" fmla="*/ 13 1 f235"/>
                  <a:gd name="f332" fmla="*/ 0 1 f234"/>
                  <a:gd name="f333" fmla="*/ f6 1 f234"/>
                  <a:gd name="f334" fmla="*/ 0 1 f235"/>
                  <a:gd name="f335" fmla="*/ f7 1 f235"/>
                  <a:gd name="f336" fmla="+- f236 0 f1"/>
                  <a:gd name="f337" fmla="*/ f332 f229 1"/>
                  <a:gd name="f338" fmla="*/ f333 f229 1"/>
                  <a:gd name="f339" fmla="*/ f335 f230 1"/>
                  <a:gd name="f340" fmla="*/ f334 f230 1"/>
                  <a:gd name="f341" fmla="*/ f237 f229 1"/>
                  <a:gd name="f342" fmla="*/ f238 f230 1"/>
                  <a:gd name="f343" fmla="*/ f239 f229 1"/>
                  <a:gd name="f344" fmla="*/ f240 f230 1"/>
                  <a:gd name="f345" fmla="*/ f241 f229 1"/>
                  <a:gd name="f346" fmla="*/ f242 f230 1"/>
                  <a:gd name="f347" fmla="*/ f243 f229 1"/>
                  <a:gd name="f348" fmla="*/ f244 f230 1"/>
                  <a:gd name="f349" fmla="*/ f245 f229 1"/>
                  <a:gd name="f350" fmla="*/ f246 f230 1"/>
                  <a:gd name="f351" fmla="*/ f247 f229 1"/>
                  <a:gd name="f352" fmla="*/ f248 f230 1"/>
                  <a:gd name="f353" fmla="*/ f249 f229 1"/>
                  <a:gd name="f354" fmla="*/ f250 f230 1"/>
                  <a:gd name="f355" fmla="*/ f251 f229 1"/>
                  <a:gd name="f356" fmla="*/ f252 f230 1"/>
                  <a:gd name="f357" fmla="*/ f253 f229 1"/>
                  <a:gd name="f358" fmla="*/ f254 f230 1"/>
                  <a:gd name="f359" fmla="*/ f255 f229 1"/>
                  <a:gd name="f360" fmla="*/ f256 f230 1"/>
                  <a:gd name="f361" fmla="*/ f257 f229 1"/>
                  <a:gd name="f362" fmla="*/ f258 f230 1"/>
                  <a:gd name="f363" fmla="*/ f259 f229 1"/>
                  <a:gd name="f364" fmla="*/ f260 f230 1"/>
                  <a:gd name="f365" fmla="*/ f261 f229 1"/>
                  <a:gd name="f366" fmla="*/ f262 f230 1"/>
                  <a:gd name="f367" fmla="*/ f263 f229 1"/>
                  <a:gd name="f368" fmla="*/ f264 f230 1"/>
                  <a:gd name="f369" fmla="*/ f265 f229 1"/>
                  <a:gd name="f370" fmla="*/ f266 f230 1"/>
                  <a:gd name="f371" fmla="*/ f267 f229 1"/>
                  <a:gd name="f372" fmla="*/ f268 f230 1"/>
                  <a:gd name="f373" fmla="*/ f269 f229 1"/>
                  <a:gd name="f374" fmla="*/ f270 f230 1"/>
                  <a:gd name="f375" fmla="*/ f271 f229 1"/>
                  <a:gd name="f376" fmla="*/ f272 f230 1"/>
                  <a:gd name="f377" fmla="*/ f273 f229 1"/>
                  <a:gd name="f378" fmla="*/ f274 f230 1"/>
                  <a:gd name="f379" fmla="*/ f275 f229 1"/>
                  <a:gd name="f380" fmla="*/ f276 f230 1"/>
                  <a:gd name="f381" fmla="*/ f277 f229 1"/>
                  <a:gd name="f382" fmla="*/ f278 f230 1"/>
                  <a:gd name="f383" fmla="*/ f279 f229 1"/>
                  <a:gd name="f384" fmla="*/ f280 f230 1"/>
                  <a:gd name="f385" fmla="*/ f281 f229 1"/>
                  <a:gd name="f386" fmla="*/ f282 f230 1"/>
                  <a:gd name="f387" fmla="*/ f283 f229 1"/>
                  <a:gd name="f388" fmla="*/ f284 f230 1"/>
                  <a:gd name="f389" fmla="*/ f285 f229 1"/>
                  <a:gd name="f390" fmla="*/ f286 f230 1"/>
                  <a:gd name="f391" fmla="*/ f287 f230 1"/>
                  <a:gd name="f392" fmla="*/ f288 f229 1"/>
                  <a:gd name="f393" fmla="*/ f289 f230 1"/>
                  <a:gd name="f394" fmla="*/ f290 f229 1"/>
                  <a:gd name="f395" fmla="*/ f291 f230 1"/>
                  <a:gd name="f396" fmla="*/ f292 f229 1"/>
                  <a:gd name="f397" fmla="*/ f293 f230 1"/>
                  <a:gd name="f398" fmla="*/ f294 f229 1"/>
                  <a:gd name="f399" fmla="*/ f295 f230 1"/>
                  <a:gd name="f400" fmla="*/ f296 f229 1"/>
                  <a:gd name="f401" fmla="*/ f297 f230 1"/>
                  <a:gd name="f402" fmla="*/ f298 f229 1"/>
                  <a:gd name="f403" fmla="*/ f299 f230 1"/>
                  <a:gd name="f404" fmla="*/ f300 f229 1"/>
                  <a:gd name="f405" fmla="*/ f301 f230 1"/>
                  <a:gd name="f406" fmla="*/ f302 f229 1"/>
                  <a:gd name="f407" fmla="*/ f303 f230 1"/>
                  <a:gd name="f408" fmla="*/ f304 f229 1"/>
                  <a:gd name="f409" fmla="*/ f305 f230 1"/>
                  <a:gd name="f410" fmla="*/ f306 f229 1"/>
                  <a:gd name="f411" fmla="*/ f307 f230 1"/>
                  <a:gd name="f412" fmla="*/ f308 f229 1"/>
                  <a:gd name="f413" fmla="*/ f309 f230 1"/>
                  <a:gd name="f414" fmla="*/ f310 f229 1"/>
                  <a:gd name="f415" fmla="*/ f311 f230 1"/>
                  <a:gd name="f416" fmla="*/ f312 f229 1"/>
                  <a:gd name="f417" fmla="*/ f313 f230 1"/>
                  <a:gd name="f418" fmla="*/ f314 f229 1"/>
                  <a:gd name="f419" fmla="*/ f315 f229 1"/>
                  <a:gd name="f420" fmla="*/ f316 f230 1"/>
                  <a:gd name="f421" fmla="*/ f317 f229 1"/>
                  <a:gd name="f422" fmla="*/ f318 f229 1"/>
                  <a:gd name="f423" fmla="*/ f319 f230 1"/>
                  <a:gd name="f424" fmla="*/ f320 f229 1"/>
                  <a:gd name="f425" fmla="*/ f321 f229 1"/>
                  <a:gd name="f426" fmla="*/ f322 f230 1"/>
                  <a:gd name="f427" fmla="*/ f323 f229 1"/>
                  <a:gd name="f428" fmla="*/ f324 f230 1"/>
                  <a:gd name="f429" fmla="*/ f325 f229 1"/>
                  <a:gd name="f430" fmla="*/ f326 f230 1"/>
                  <a:gd name="f431" fmla="*/ f327 f230 1"/>
                  <a:gd name="f432" fmla="*/ f328 f229 1"/>
                  <a:gd name="f433" fmla="*/ f329 f230 1"/>
                  <a:gd name="f434" fmla="*/ f330 f229 1"/>
                  <a:gd name="f435" fmla="*/ f331 f230 1"/>
                </a:gdLst>
                <a:ahLst/>
                <a:cxnLst>
                  <a:cxn ang="3cd4">
                    <a:pos x="hc" y="t"/>
                  </a:cxn>
                  <a:cxn ang="0">
                    <a:pos x="r" y="vc"/>
                  </a:cxn>
                  <a:cxn ang="cd4">
                    <a:pos x="hc" y="b"/>
                  </a:cxn>
                  <a:cxn ang="cd2">
                    <a:pos x="l" y="vc"/>
                  </a:cxn>
                  <a:cxn ang="f336">
                    <a:pos x="f341" y="f342"/>
                  </a:cxn>
                  <a:cxn ang="f336">
                    <a:pos x="f343" y="f344"/>
                  </a:cxn>
                  <a:cxn ang="f336">
                    <a:pos x="f345" y="f346"/>
                  </a:cxn>
                  <a:cxn ang="f336">
                    <a:pos x="f347" y="f348"/>
                  </a:cxn>
                  <a:cxn ang="f336">
                    <a:pos x="f349" y="f350"/>
                  </a:cxn>
                  <a:cxn ang="f336">
                    <a:pos x="f351" y="f352"/>
                  </a:cxn>
                  <a:cxn ang="f336">
                    <a:pos x="f353" y="f354"/>
                  </a:cxn>
                  <a:cxn ang="f336">
                    <a:pos x="f355" y="f356"/>
                  </a:cxn>
                  <a:cxn ang="f336">
                    <a:pos x="f357" y="f358"/>
                  </a:cxn>
                  <a:cxn ang="f336">
                    <a:pos x="f359" y="f360"/>
                  </a:cxn>
                  <a:cxn ang="f336">
                    <a:pos x="f361" y="f362"/>
                  </a:cxn>
                  <a:cxn ang="f336">
                    <a:pos x="f363" y="f364"/>
                  </a:cxn>
                  <a:cxn ang="f336">
                    <a:pos x="f365" y="f366"/>
                  </a:cxn>
                  <a:cxn ang="f336">
                    <a:pos x="f367" y="f368"/>
                  </a:cxn>
                  <a:cxn ang="f336">
                    <a:pos x="f369" y="f370"/>
                  </a:cxn>
                  <a:cxn ang="f336">
                    <a:pos x="f371" y="f372"/>
                  </a:cxn>
                  <a:cxn ang="f336">
                    <a:pos x="f373" y="f374"/>
                  </a:cxn>
                  <a:cxn ang="f336">
                    <a:pos x="f375" y="f376"/>
                  </a:cxn>
                  <a:cxn ang="f336">
                    <a:pos x="f377" y="f378"/>
                  </a:cxn>
                  <a:cxn ang="f336">
                    <a:pos x="f379" y="f380"/>
                  </a:cxn>
                  <a:cxn ang="f336">
                    <a:pos x="f381" y="f382"/>
                  </a:cxn>
                  <a:cxn ang="f336">
                    <a:pos x="f383" y="f384"/>
                  </a:cxn>
                  <a:cxn ang="f336">
                    <a:pos x="f385" y="f386"/>
                  </a:cxn>
                  <a:cxn ang="f336">
                    <a:pos x="f387" y="f388"/>
                  </a:cxn>
                  <a:cxn ang="f336">
                    <a:pos x="f389" y="f390"/>
                  </a:cxn>
                  <a:cxn ang="f336">
                    <a:pos x="f389" y="f391"/>
                  </a:cxn>
                  <a:cxn ang="f336">
                    <a:pos x="f392" y="f393"/>
                  </a:cxn>
                  <a:cxn ang="f336">
                    <a:pos x="f394" y="f395"/>
                  </a:cxn>
                  <a:cxn ang="f336">
                    <a:pos x="f396" y="f397"/>
                  </a:cxn>
                  <a:cxn ang="f336">
                    <a:pos x="f398" y="f399"/>
                  </a:cxn>
                  <a:cxn ang="f336">
                    <a:pos x="f400" y="f401"/>
                  </a:cxn>
                  <a:cxn ang="f336">
                    <a:pos x="f402" y="f403"/>
                  </a:cxn>
                  <a:cxn ang="f336">
                    <a:pos x="f404" y="f405"/>
                  </a:cxn>
                  <a:cxn ang="f336">
                    <a:pos x="f406" y="f407"/>
                  </a:cxn>
                  <a:cxn ang="f336">
                    <a:pos x="f408" y="f409"/>
                  </a:cxn>
                  <a:cxn ang="f336">
                    <a:pos x="f410" y="f411"/>
                  </a:cxn>
                  <a:cxn ang="f336">
                    <a:pos x="f412" y="f413"/>
                  </a:cxn>
                  <a:cxn ang="f336">
                    <a:pos x="f414" y="f415"/>
                  </a:cxn>
                  <a:cxn ang="f336">
                    <a:pos x="f416" y="f417"/>
                  </a:cxn>
                  <a:cxn ang="f336">
                    <a:pos x="f418" y="f413"/>
                  </a:cxn>
                  <a:cxn ang="f336">
                    <a:pos x="f419" y="f420"/>
                  </a:cxn>
                  <a:cxn ang="f336">
                    <a:pos x="f421" y="f342"/>
                  </a:cxn>
                  <a:cxn ang="f336">
                    <a:pos x="f422" y="f423"/>
                  </a:cxn>
                  <a:cxn ang="f336">
                    <a:pos x="f424" y="f423"/>
                  </a:cxn>
                  <a:cxn ang="f336">
                    <a:pos x="f425" y="f426"/>
                  </a:cxn>
                  <a:cxn ang="f336">
                    <a:pos x="f427" y="f428"/>
                  </a:cxn>
                  <a:cxn ang="f336">
                    <a:pos x="f429" y="f430"/>
                  </a:cxn>
                  <a:cxn ang="f336">
                    <a:pos x="f387" y="f431"/>
                  </a:cxn>
                  <a:cxn ang="f336">
                    <a:pos x="f432" y="f433"/>
                  </a:cxn>
                  <a:cxn ang="f336">
                    <a:pos x="f379" y="f430"/>
                  </a:cxn>
                  <a:cxn ang="f336">
                    <a:pos x="f434" y="f435"/>
                  </a:cxn>
                </a:cxnLst>
                <a:rect l="f337" t="f340" r="f338" b="f339"/>
                <a:pathLst>
                  <a:path w="187" h="248">
                    <a:moveTo>
                      <a:pt x="f8" y="f9"/>
                    </a:moveTo>
                    <a:cubicBezTo>
                      <a:pt x="f8" y="f9"/>
                      <a:pt x="f8" y="f10"/>
                      <a:pt x="f11" y="f12"/>
                    </a:cubicBezTo>
                    <a:cubicBezTo>
                      <a:pt x="f13" y="f14"/>
                      <a:pt x="f11" y="f9"/>
                      <a:pt x="f13" y="f15"/>
                    </a:cubicBezTo>
                    <a:cubicBezTo>
                      <a:pt x="f13" y="f16"/>
                      <a:pt x="f17" y="f18"/>
                      <a:pt x="f17" y="f18"/>
                    </a:cubicBezTo>
                    <a:cubicBezTo>
                      <a:pt x="f19" y="f20"/>
                      <a:pt x="f19" y="f21"/>
                      <a:pt x="f22" y="f23"/>
                    </a:cubicBezTo>
                    <a:cubicBezTo>
                      <a:pt x="f24" y="f25"/>
                      <a:pt x="f17" y="f26"/>
                      <a:pt x="f27" y="f28"/>
                    </a:cubicBezTo>
                    <a:cubicBezTo>
                      <a:pt x="f11" y="f29"/>
                      <a:pt x="f11" y="f30"/>
                      <a:pt x="f11" y="f31"/>
                    </a:cubicBezTo>
                    <a:cubicBezTo>
                      <a:pt x="f32" y="f33"/>
                      <a:pt x="f34" y="f35"/>
                      <a:pt x="f36" y="f37"/>
                    </a:cubicBezTo>
                    <a:cubicBezTo>
                      <a:pt x="f8" y="f38"/>
                      <a:pt x="f11" y="f39"/>
                      <a:pt x="f11" y="f39"/>
                    </a:cubicBezTo>
                    <a:cubicBezTo>
                      <a:pt x="f11" y="f39"/>
                      <a:pt x="f32" y="f35"/>
                      <a:pt x="f32" y="f37"/>
                    </a:cubicBezTo>
                    <a:cubicBezTo>
                      <a:pt x="f32" y="f38"/>
                      <a:pt x="f27" y="f38"/>
                      <a:pt x="f24" y="f31"/>
                    </a:cubicBezTo>
                    <a:cubicBezTo>
                      <a:pt x="f17" y="f40"/>
                      <a:pt x="f27" y="f40"/>
                      <a:pt x="f17" y="f41"/>
                    </a:cubicBezTo>
                    <a:cubicBezTo>
                      <a:pt x="f42" y="f28"/>
                      <a:pt x="f42" y="f29"/>
                      <a:pt x="f43" y="f29"/>
                    </a:cubicBezTo>
                    <a:cubicBezTo>
                      <a:pt x="f44" y="f29"/>
                      <a:pt x="f45" y="f46"/>
                      <a:pt x="f47" y="f41"/>
                    </a:cubicBezTo>
                    <a:cubicBezTo>
                      <a:pt x="f48" y="f40"/>
                      <a:pt x="f45" y="f49"/>
                      <a:pt x="f48" y="f31"/>
                    </a:cubicBezTo>
                    <a:cubicBezTo>
                      <a:pt x="f50" y="f38"/>
                      <a:pt x="f48" y="f38"/>
                      <a:pt x="f51" y="f37"/>
                    </a:cubicBezTo>
                    <a:cubicBezTo>
                      <a:pt x="f50" y="f52"/>
                      <a:pt x="f50" y="f33"/>
                      <a:pt x="f19" y="f52"/>
                    </a:cubicBezTo>
                    <a:cubicBezTo>
                      <a:pt x="f22" y="f35"/>
                      <a:pt x="f42" y="f37"/>
                      <a:pt x="f24" y="f35"/>
                    </a:cubicBezTo>
                    <a:cubicBezTo>
                      <a:pt x="f22" y="f35"/>
                      <a:pt x="f22" y="f39"/>
                      <a:pt x="f53" y="f35"/>
                    </a:cubicBezTo>
                    <a:cubicBezTo>
                      <a:pt x="f51" y="f37"/>
                      <a:pt x="f19" y="f54"/>
                      <a:pt x="f50" y="f55"/>
                    </a:cubicBezTo>
                    <a:cubicBezTo>
                      <a:pt x="f43" y="f35"/>
                      <a:pt x="f51" y="f52"/>
                      <a:pt x="f44" y="f52"/>
                    </a:cubicBezTo>
                    <a:cubicBezTo>
                      <a:pt x="f56" y="f52"/>
                      <a:pt x="f44" y="f57"/>
                      <a:pt x="f58" y="f59"/>
                    </a:cubicBezTo>
                    <a:cubicBezTo>
                      <a:pt x="f60" y="f40"/>
                      <a:pt x="f60" y="f57"/>
                      <a:pt x="f61" y="f37"/>
                    </a:cubicBezTo>
                    <a:cubicBezTo>
                      <a:pt x="f62" y="f54"/>
                      <a:pt x="f63" y="f39"/>
                      <a:pt x="f64" y="f65"/>
                    </a:cubicBezTo>
                    <a:cubicBezTo>
                      <a:pt x="f66" y="f67"/>
                      <a:pt x="f62" y="f65"/>
                      <a:pt x="f68" y="f69"/>
                    </a:cubicBezTo>
                    <a:cubicBezTo>
                      <a:pt x="f70" y="f67"/>
                      <a:pt x="f62" y="f67"/>
                      <a:pt x="f71" y="f72"/>
                    </a:cubicBezTo>
                    <a:cubicBezTo>
                      <a:pt x="f73" y="f74"/>
                      <a:pt x="f75" y="f76"/>
                      <a:pt x="f75" y="f76"/>
                    </a:cubicBezTo>
                    <a:cubicBezTo>
                      <a:pt x="f77" y="f74"/>
                      <a:pt x="f78" y="f74"/>
                      <a:pt x="f79" y="f80"/>
                    </a:cubicBezTo>
                    <a:cubicBezTo>
                      <a:pt x="f81" y="f82"/>
                      <a:pt x="f83" y="f84"/>
                      <a:pt x="f85" y="f86"/>
                    </a:cubicBezTo>
                    <a:cubicBezTo>
                      <a:pt x="f87" y="f88"/>
                      <a:pt x="f89" y="f90"/>
                      <a:pt x="f91" y="f88"/>
                    </a:cubicBezTo>
                    <a:cubicBezTo>
                      <a:pt x="f92" y="f93"/>
                      <a:pt x="f6" y="f94"/>
                      <a:pt x="f6" y="f95"/>
                    </a:cubicBezTo>
                    <a:cubicBezTo>
                      <a:pt x="f96" y="f97"/>
                      <a:pt x="f6" y="f98"/>
                      <a:pt x="f92" y="f99"/>
                    </a:cubicBezTo>
                    <a:cubicBezTo>
                      <a:pt x="f89" y="f100"/>
                      <a:pt x="f89" y="f101"/>
                      <a:pt x="f102" y="f34"/>
                    </a:cubicBezTo>
                    <a:cubicBezTo>
                      <a:pt x="f103" y="f8"/>
                      <a:pt x="f103" y="f42"/>
                      <a:pt x="f104" y="f50"/>
                    </a:cubicBezTo>
                    <a:cubicBezTo>
                      <a:pt x="f81" y="f51"/>
                      <a:pt x="f105" y="f42"/>
                      <a:pt x="f106" y="f51"/>
                    </a:cubicBezTo>
                    <a:cubicBezTo>
                      <a:pt x="f81" y="f56"/>
                      <a:pt x="f107" y="f58"/>
                      <a:pt x="f81" y="f108"/>
                    </a:cubicBezTo>
                    <a:cubicBezTo>
                      <a:pt x="f104" y="f61"/>
                      <a:pt x="f106" y="f109"/>
                      <a:pt x="f81" y="f110"/>
                    </a:cubicBezTo>
                    <a:cubicBezTo>
                      <a:pt x="f81" y="f111"/>
                      <a:pt x="f105" y="f112"/>
                      <a:pt x="f106" y="f113"/>
                    </a:cubicBezTo>
                    <a:cubicBezTo>
                      <a:pt x="f114" y="f115"/>
                      <a:pt x="f116" y="f117"/>
                      <a:pt x="f79" y="f78"/>
                    </a:cubicBezTo>
                    <a:cubicBezTo>
                      <a:pt x="f107" y="f81"/>
                      <a:pt x="f77" y="f106"/>
                      <a:pt x="f118" y="f103"/>
                    </a:cubicBezTo>
                    <a:cubicBezTo>
                      <a:pt x="f78" y="f119"/>
                      <a:pt x="f115" y="f102"/>
                      <a:pt x="f120" y="f2"/>
                    </a:cubicBezTo>
                    <a:cubicBezTo>
                      <a:pt x="f113" y="f92"/>
                      <a:pt x="f113" y="f121"/>
                      <a:pt x="f122" y="f89"/>
                    </a:cubicBezTo>
                    <a:cubicBezTo>
                      <a:pt x="f73" y="f91"/>
                      <a:pt x="f123" y="f121"/>
                      <a:pt x="f71" y="f124"/>
                    </a:cubicBezTo>
                    <a:cubicBezTo>
                      <a:pt x="f70" y="f92"/>
                      <a:pt x="f63" y="f92"/>
                      <a:pt x="f125" y="f126"/>
                    </a:cubicBezTo>
                    <a:cubicBezTo>
                      <a:pt x="f60" y="f127"/>
                      <a:pt x="f128" y="f129"/>
                      <a:pt x="f128" y="f130"/>
                    </a:cubicBezTo>
                    <a:cubicBezTo>
                      <a:pt x="f108" y="f131"/>
                      <a:pt x="f61" y="f132"/>
                      <a:pt x="f128" y="f133"/>
                    </a:cubicBezTo>
                    <a:cubicBezTo>
                      <a:pt x="f134" y="f135"/>
                      <a:pt x="f61" y="f135"/>
                      <a:pt x="f60" y="f136"/>
                    </a:cubicBezTo>
                    <a:cubicBezTo>
                      <a:pt x="f47" y="f137"/>
                      <a:pt x="f138" y="f139"/>
                      <a:pt x="f58" y="f140"/>
                    </a:cubicBezTo>
                    <a:cubicBezTo>
                      <a:pt x="f47" y="f141"/>
                      <a:pt x="f142" y="f143"/>
                      <a:pt x="f48" y="f144"/>
                    </a:cubicBezTo>
                    <a:cubicBezTo>
                      <a:pt x="f53" y="f145"/>
                      <a:pt x="f47" y="f145"/>
                      <a:pt x="f19" y="f7"/>
                    </a:cubicBezTo>
                    <a:cubicBezTo>
                      <a:pt x="f42" y="f146"/>
                      <a:pt x="f42" y="f147"/>
                      <a:pt x="f19" y="f148"/>
                    </a:cubicBezTo>
                    <a:cubicBezTo>
                      <a:pt x="f53" y="f149"/>
                      <a:pt x="f19" y="f150"/>
                      <a:pt x="f22" y="f144"/>
                    </a:cubicBezTo>
                    <a:cubicBezTo>
                      <a:pt x="f24" y="f151"/>
                      <a:pt x="f17" y="f144"/>
                      <a:pt x="f27" y="f151"/>
                    </a:cubicBezTo>
                    <a:cubicBezTo>
                      <a:pt x="f32" y="f152"/>
                      <a:pt x="f153" y="f154"/>
                      <a:pt x="f36" y="f152"/>
                    </a:cubicBezTo>
                    <a:cubicBezTo>
                      <a:pt x="f34" y="f155"/>
                      <a:pt x="f156" y="f141"/>
                      <a:pt x="f34" y="f141"/>
                    </a:cubicBezTo>
                    <a:cubicBezTo>
                      <a:pt x="f157" y="f141"/>
                      <a:pt x="f158" y="f140"/>
                      <a:pt x="f157" y="f159"/>
                    </a:cubicBezTo>
                    <a:cubicBezTo>
                      <a:pt x="f160" y="f161"/>
                      <a:pt x="f160" y="f137"/>
                      <a:pt x="f101" y="f137"/>
                    </a:cubicBezTo>
                    <a:cubicBezTo>
                      <a:pt x="f100" y="f137"/>
                      <a:pt x="f100" y="f162"/>
                      <a:pt x="f99" y="f161"/>
                    </a:cubicBezTo>
                    <a:cubicBezTo>
                      <a:pt x="f99" y="f161"/>
                      <a:pt x="f99" y="f139"/>
                      <a:pt x="f163" y="f137"/>
                    </a:cubicBezTo>
                    <a:cubicBezTo>
                      <a:pt x="f100" y="f137"/>
                      <a:pt x="f163" y="f137"/>
                      <a:pt x="f164" y="f165"/>
                    </a:cubicBezTo>
                    <a:cubicBezTo>
                      <a:pt x="f160" y="f166"/>
                      <a:pt x="f160" y="f167"/>
                      <a:pt x="f160" y="f135"/>
                    </a:cubicBezTo>
                    <a:cubicBezTo>
                      <a:pt x="f157" y="f166"/>
                      <a:pt x="f101" y="f135"/>
                      <a:pt x="f160" y="f133"/>
                    </a:cubicBezTo>
                    <a:cubicBezTo>
                      <a:pt x="f160" y="f168"/>
                      <a:pt x="f157" y="f133"/>
                      <a:pt x="f158" y="f168"/>
                    </a:cubicBezTo>
                    <a:cubicBezTo>
                      <a:pt x="f34" y="f169"/>
                      <a:pt x="f36" y="f170"/>
                      <a:pt x="f153" y="f171"/>
                    </a:cubicBezTo>
                    <a:cubicBezTo>
                      <a:pt x="f32" y="f172"/>
                      <a:pt x="f153" y="f173"/>
                      <a:pt x="f153" y="f130"/>
                    </a:cubicBezTo>
                    <a:cubicBezTo>
                      <a:pt x="f153" y="f129"/>
                      <a:pt x="f153" y="f127"/>
                      <a:pt x="f34" y="f174"/>
                    </a:cubicBezTo>
                    <a:cubicBezTo>
                      <a:pt x="f156" y="f126"/>
                      <a:pt x="f158" y="f175"/>
                      <a:pt x="f158" y="f176"/>
                    </a:cubicBezTo>
                    <a:cubicBezTo>
                      <a:pt x="f158" y="f177"/>
                      <a:pt x="f157" y="f177"/>
                      <a:pt x="f101" y="f178"/>
                    </a:cubicBezTo>
                    <a:cubicBezTo>
                      <a:pt x="f179" y="f180"/>
                      <a:pt x="f164" y="f177"/>
                      <a:pt x="f100" y="f92"/>
                    </a:cubicBezTo>
                    <a:cubicBezTo>
                      <a:pt x="f181" y="f124"/>
                      <a:pt x="f164" y="f121"/>
                      <a:pt x="f100" y="f2"/>
                    </a:cubicBezTo>
                    <a:cubicBezTo>
                      <a:pt x="f163" y="f119"/>
                      <a:pt x="f163" y="f119"/>
                      <a:pt x="f182" y="f119"/>
                    </a:cubicBezTo>
                    <a:cubicBezTo>
                      <a:pt x="f98" y="f119"/>
                      <a:pt x="f183" y="f102"/>
                      <a:pt x="f184" y="f102"/>
                    </a:cubicBezTo>
                    <a:cubicBezTo>
                      <a:pt x="f97" y="f102"/>
                      <a:pt x="f185" y="f186"/>
                      <a:pt x="f184" y="f83"/>
                    </a:cubicBezTo>
                    <a:cubicBezTo>
                      <a:pt x="f184" y="f106"/>
                      <a:pt x="f187" y="f81"/>
                      <a:pt x="f185" y="f79"/>
                    </a:cubicBezTo>
                    <a:cubicBezTo>
                      <a:pt x="f188" y="f118"/>
                      <a:pt x="f189" y="f190"/>
                      <a:pt x="f97" y="f115"/>
                    </a:cubicBezTo>
                    <a:cubicBezTo>
                      <a:pt x="f97" y="f115"/>
                      <a:pt x="f189" y="f115"/>
                      <a:pt x="f97" y="f120"/>
                    </a:cubicBezTo>
                    <a:cubicBezTo>
                      <a:pt x="f188" y="f75"/>
                      <a:pt x="f189" y="f75"/>
                      <a:pt x="f97" y="f113"/>
                    </a:cubicBezTo>
                    <a:cubicBezTo>
                      <a:pt x="f188" y="f191"/>
                      <a:pt x="f185" y="f73"/>
                      <a:pt x="f97" y="f192"/>
                    </a:cubicBezTo>
                    <a:cubicBezTo>
                      <a:pt x="f193" y="f123"/>
                      <a:pt x="f188" y="f123"/>
                      <a:pt x="f95" y="f71"/>
                    </a:cubicBezTo>
                    <a:cubicBezTo>
                      <a:pt x="f94" y="f110"/>
                      <a:pt x="f95" y="f70"/>
                      <a:pt x="f194" y="f68"/>
                    </a:cubicBezTo>
                    <a:cubicBezTo>
                      <a:pt x="f195" y="f68"/>
                      <a:pt x="f195" y="f68"/>
                      <a:pt x="f195" y="f68"/>
                    </a:cubicBezTo>
                    <a:cubicBezTo>
                      <a:pt x="f196" y="f197"/>
                      <a:pt x="f198" y="f61"/>
                      <a:pt x="f88" y="f125"/>
                    </a:cubicBezTo>
                    <a:cubicBezTo>
                      <a:pt x="f199" y="f128"/>
                      <a:pt x="f198" y="f197"/>
                      <a:pt x="f88" y="f134"/>
                    </a:cubicBezTo>
                    <a:cubicBezTo>
                      <a:pt x="f199" y="f138"/>
                      <a:pt x="f195" y="f138"/>
                      <a:pt x="f86" y="f58"/>
                    </a:cubicBezTo>
                    <a:cubicBezTo>
                      <a:pt x="f200" y="f47"/>
                      <a:pt x="f90" y="f47"/>
                      <a:pt x="f200" y="f48"/>
                    </a:cubicBezTo>
                    <a:cubicBezTo>
                      <a:pt x="f201" y="f44"/>
                      <a:pt x="f80" y="f50"/>
                      <a:pt x="f76" y="f50"/>
                    </a:cubicBezTo>
                    <a:cubicBezTo>
                      <a:pt x="f202" y="f50"/>
                      <a:pt x="f74" y="f19"/>
                      <a:pt x="f67" y="f19"/>
                    </a:cubicBezTo>
                    <a:cubicBezTo>
                      <a:pt x="f35" y="f19"/>
                      <a:pt x="f54" y="f17"/>
                      <a:pt x="f52" y="f17"/>
                    </a:cubicBezTo>
                    <a:cubicBezTo>
                      <a:pt x="f33" y="f24"/>
                      <a:pt x="f33" y="f156"/>
                      <a:pt x="f33" y="f157"/>
                    </a:cubicBezTo>
                    <a:cubicBezTo>
                      <a:pt x="f33" y="f164"/>
                      <a:pt x="f30" y="f157"/>
                      <a:pt x="f41" y="f158"/>
                    </a:cubicBezTo>
                    <a:cubicBezTo>
                      <a:pt x="f29" y="f36"/>
                      <a:pt x="f28" y="f34"/>
                      <a:pt x="f28" y="f36"/>
                    </a:cubicBezTo>
                    <a:cubicBezTo>
                      <a:pt x="f28" y="f32"/>
                      <a:pt x="f26" y="f153"/>
                      <a:pt x="f203" y="f32"/>
                    </a:cubicBezTo>
                    <a:cubicBezTo>
                      <a:pt x="f21" y="f13"/>
                      <a:pt x="f203" y="f8"/>
                      <a:pt x="f18" y="f8"/>
                    </a:cubicBezTo>
                    <a:cubicBezTo>
                      <a:pt x="f204" y="f13"/>
                      <a:pt x="f204" y="f8"/>
                      <a:pt x="f205" y="f156"/>
                    </a:cubicBezTo>
                    <a:cubicBezTo>
                      <a:pt x="f205" y="f157"/>
                      <a:pt x="f205" y="f160"/>
                      <a:pt x="f205" y="f101"/>
                    </a:cubicBezTo>
                    <a:cubicBezTo>
                      <a:pt x="f204" y="f179"/>
                      <a:pt x="f205" y="f100"/>
                      <a:pt x="f206" y="f179"/>
                    </a:cubicBezTo>
                    <a:cubicBezTo>
                      <a:pt x="f207" y="f160"/>
                      <a:pt x="f207" y="f157"/>
                      <a:pt x="f208" y="f160"/>
                    </a:cubicBezTo>
                    <a:cubicBezTo>
                      <a:pt x="f209" y="f160"/>
                      <a:pt x="f210" y="f164"/>
                      <a:pt x="f209" y="f164"/>
                    </a:cubicBezTo>
                    <a:cubicBezTo>
                      <a:pt x="f211" y="f164"/>
                      <a:pt x="f12" y="f100"/>
                      <a:pt x="f9" y="f163"/>
                    </a:cubicBezTo>
                    <a:cubicBezTo>
                      <a:pt x="f211" y="f182"/>
                      <a:pt x="f211" y="f212"/>
                      <a:pt x="f213" y="f187"/>
                    </a:cubicBezTo>
                    <a:cubicBezTo>
                      <a:pt x="f214" y="f97"/>
                      <a:pt x="f213" y="f185"/>
                      <a:pt x="f213" y="f189"/>
                    </a:cubicBezTo>
                    <a:cubicBezTo>
                      <a:pt x="f5" y="f193"/>
                      <a:pt x="f10" y="f193"/>
                      <a:pt x="f10" y="f215"/>
                    </a:cubicBezTo>
                    <a:cubicBezTo>
                      <a:pt x="f9" y="f216"/>
                      <a:pt x="f209" y="f216"/>
                      <a:pt x="f209" y="f93"/>
                    </a:cubicBezTo>
                    <a:cubicBezTo>
                      <a:pt x="f209" y="f198"/>
                      <a:pt x="f15" y="f198"/>
                      <a:pt x="f210" y="f199"/>
                    </a:cubicBezTo>
                    <a:cubicBezTo>
                      <a:pt x="f217" y="f84"/>
                      <a:pt x="f207" y="f86"/>
                      <a:pt x="f218" y="f90"/>
                    </a:cubicBezTo>
                    <a:cubicBezTo>
                      <a:pt x="f206" y="f82"/>
                      <a:pt x="f206" y="f219"/>
                      <a:pt x="f205" y="f82"/>
                    </a:cubicBezTo>
                    <a:cubicBezTo>
                      <a:pt x="f220" y="f201"/>
                      <a:pt x="f220" y="f37"/>
                      <a:pt x="f221" y="f38"/>
                    </a:cubicBezTo>
                    <a:cubicBezTo>
                      <a:pt x="f18" y="f57"/>
                      <a:pt x="f204" y="f49"/>
                      <a:pt x="f205" y="f29"/>
                    </a:cubicBezTo>
                    <a:cubicBezTo>
                      <a:pt x="f206" y="f26"/>
                      <a:pt x="f220" y="f26"/>
                      <a:pt x="f221" y="f28"/>
                    </a:cubicBezTo>
                    <a:cubicBezTo>
                      <a:pt x="f20" y="f28"/>
                      <a:pt x="f18" y="f23"/>
                      <a:pt x="f220" y="f23"/>
                    </a:cubicBezTo>
                    <a:cubicBezTo>
                      <a:pt x="f204" y="f23"/>
                      <a:pt x="f204" y="f222"/>
                      <a:pt x="f204" y="f21"/>
                    </a:cubicBezTo>
                    <a:cubicBezTo>
                      <a:pt x="f18" y="f21"/>
                      <a:pt x="f20" y="f223"/>
                      <a:pt x="f21" y="f223"/>
                    </a:cubicBezTo>
                    <a:cubicBezTo>
                      <a:pt x="f203" y="f223"/>
                      <a:pt x="f21" y="f224"/>
                      <a:pt x="f222" y="f224"/>
                    </a:cubicBezTo>
                    <a:cubicBezTo>
                      <a:pt x="f203" y="f20"/>
                      <a:pt x="f23" y="f223"/>
                      <a:pt x="f203" y="f223"/>
                    </a:cubicBezTo>
                    <a:cubicBezTo>
                      <a:pt x="f25" y="f224"/>
                      <a:pt x="f203" y="f224"/>
                      <a:pt x="f25" y="f224"/>
                    </a:cubicBezTo>
                    <a:cubicBezTo>
                      <a:pt x="f28" y="f224"/>
                      <a:pt x="f203" y="f23"/>
                      <a:pt x="f28" y="f23"/>
                    </a:cubicBezTo>
                    <a:cubicBezTo>
                      <a:pt x="f46" y="f23"/>
                      <a:pt x="f46" y="f203"/>
                      <a:pt x="f29" y="f203"/>
                    </a:cubicBezTo>
                    <a:cubicBezTo>
                      <a:pt x="f41" y="f23"/>
                      <a:pt x="f49" y="f28"/>
                      <a:pt x="f59" y="f26"/>
                    </a:cubicBezTo>
                    <a:cubicBezTo>
                      <a:pt x="f57" y="f203"/>
                      <a:pt x="f31" y="f26"/>
                      <a:pt x="f38" y="f203"/>
                    </a:cubicBezTo>
                    <a:cubicBezTo>
                      <a:pt x="f52" y="f21"/>
                      <a:pt x="f35" y="f222"/>
                      <a:pt x="f35" y="f21"/>
                    </a:cubicBezTo>
                    <a:cubicBezTo>
                      <a:pt x="f35" y="f224"/>
                      <a:pt x="f54" y="f23"/>
                      <a:pt x="f54" y="f224"/>
                    </a:cubicBezTo>
                    <a:cubicBezTo>
                      <a:pt x="f39" y="f221"/>
                      <a:pt x="f39" y="f224"/>
                      <a:pt x="f55" y="f221"/>
                    </a:cubicBezTo>
                    <a:cubicBezTo>
                      <a:pt x="f55" y="f204"/>
                      <a:pt x="f55" y="f204"/>
                      <a:pt x="f65" y="f204"/>
                    </a:cubicBezTo>
                    <a:cubicBezTo>
                      <a:pt x="f35" y="f220"/>
                      <a:pt x="f35" y="f217"/>
                      <a:pt x="f35" y="f16"/>
                    </a:cubicBezTo>
                    <a:cubicBezTo>
                      <a:pt x="f39" y="f210"/>
                      <a:pt x="f33" y="f12"/>
                      <a:pt x="f52" y="f209"/>
                    </a:cubicBezTo>
                    <a:cubicBezTo>
                      <a:pt x="f67" y="f209"/>
                      <a:pt x="f65" y="f210"/>
                      <a:pt x="f69" y="f15"/>
                    </a:cubicBezTo>
                    <a:cubicBezTo>
                      <a:pt x="f76" y="f209"/>
                      <a:pt x="f76" y="f15"/>
                      <a:pt x="f201" y="f15"/>
                    </a:cubicBezTo>
                    <a:cubicBezTo>
                      <a:pt x="f225" y="f12"/>
                      <a:pt x="f76" y="f12"/>
                      <a:pt x="f201" y="f209"/>
                    </a:cubicBezTo>
                    <a:cubicBezTo>
                      <a:pt x="f225" y="f209"/>
                      <a:pt x="f225" y="f12"/>
                      <a:pt x="f200" y="f10"/>
                    </a:cubicBezTo>
                    <a:cubicBezTo>
                      <a:pt x="f84" y="f213"/>
                      <a:pt x="f90" y="f10"/>
                      <a:pt x="f90" y="f214"/>
                    </a:cubicBezTo>
                    <a:cubicBezTo>
                      <a:pt x="f86" y="f213"/>
                      <a:pt x="f199" y="f5"/>
                      <a:pt x="f196" y="f213"/>
                    </a:cubicBezTo>
                    <a:cubicBezTo>
                      <a:pt x="f86" y="f9"/>
                      <a:pt x="f88" y="f213"/>
                      <a:pt x="f88" y="f10"/>
                    </a:cubicBezTo>
                    <a:cubicBezTo>
                      <a:pt x="f88" y="f15"/>
                      <a:pt x="f195" y="f9"/>
                      <a:pt x="f199" y="f210"/>
                    </a:cubicBezTo>
                    <a:cubicBezTo>
                      <a:pt x="f86" y="f16"/>
                      <a:pt x="f199" y="f208"/>
                      <a:pt x="f199" y="f217"/>
                    </a:cubicBezTo>
                    <a:cubicBezTo>
                      <a:pt x="f196" y="f207"/>
                      <a:pt x="f88" y="f218"/>
                      <a:pt x="f199" y="f206"/>
                    </a:cubicBezTo>
                    <a:cubicBezTo>
                      <a:pt x="f196" y="f204"/>
                      <a:pt x="f199" y="f205"/>
                      <a:pt x="f88" y="f220"/>
                    </a:cubicBezTo>
                    <a:cubicBezTo>
                      <a:pt x="f88" y="f223"/>
                      <a:pt x="f198" y="f18"/>
                      <a:pt x="f198" y="f224"/>
                    </a:cubicBezTo>
                    <a:cubicBezTo>
                      <a:pt x="f198" y="f222"/>
                      <a:pt x="f93" y="f21"/>
                      <a:pt x="f226" y="f222"/>
                    </a:cubicBezTo>
                    <a:cubicBezTo>
                      <a:pt x="f216" y="f21"/>
                      <a:pt x="f216" y="f222"/>
                      <a:pt x="f216" y="f222"/>
                    </a:cubicBezTo>
                    <a:cubicBezTo>
                      <a:pt x="f216" y="f222"/>
                      <a:pt x="f216" y="f223"/>
                      <a:pt x="f215" y="f224"/>
                    </a:cubicBezTo>
                    <a:cubicBezTo>
                      <a:pt x="f193" y="f20"/>
                      <a:pt x="f95" y="f18"/>
                      <a:pt x="f95" y="f18"/>
                    </a:cubicBezTo>
                    <a:cubicBezTo>
                      <a:pt x="f193" y="f18"/>
                      <a:pt x="f95" y="f224"/>
                      <a:pt x="f188" y="f20"/>
                    </a:cubicBezTo>
                    <a:cubicBezTo>
                      <a:pt x="f212" y="f224"/>
                      <a:pt x="f185" y="f221"/>
                      <a:pt x="f185" y="f221"/>
                    </a:cubicBezTo>
                    <a:cubicBezTo>
                      <a:pt x="f184" y="f220"/>
                      <a:pt x="f184" y="f220"/>
                      <a:pt x="f184" y="f220"/>
                    </a:cubicBezTo>
                    <a:cubicBezTo>
                      <a:pt x="f184" y="f220"/>
                      <a:pt x="f184" y="f221"/>
                      <a:pt x="f183" y="f221"/>
                    </a:cubicBezTo>
                    <a:cubicBezTo>
                      <a:pt x="f212" y="f221"/>
                      <a:pt x="f183" y="f220"/>
                      <a:pt x="f212" y="f220"/>
                    </a:cubicBezTo>
                    <a:cubicBezTo>
                      <a:pt x="f227" y="f204"/>
                      <a:pt x="f98" y="f221"/>
                      <a:pt x="f227" y="f221"/>
                    </a:cubicBezTo>
                    <a:cubicBezTo>
                      <a:pt x="f182" y="f221"/>
                      <a:pt x="f182" y="f221"/>
                      <a:pt x="f99" y="f221"/>
                    </a:cubicBezTo>
                    <a:cubicBezTo>
                      <a:pt x="f163" y="f221"/>
                      <a:pt x="f99" y="f18"/>
                      <a:pt x="f163" y="f221"/>
                    </a:cubicBezTo>
                    <a:cubicBezTo>
                      <a:pt x="f100" y="f221"/>
                      <a:pt x="f181" y="f224"/>
                      <a:pt x="f164" y="f18"/>
                    </a:cubicBezTo>
                    <a:cubicBezTo>
                      <a:pt x="f160" y="f221"/>
                      <a:pt x="f160" y="f18"/>
                      <a:pt x="f160" y="f220"/>
                    </a:cubicBezTo>
                    <a:cubicBezTo>
                      <a:pt x="f157" y="f205"/>
                      <a:pt x="f157" y="f220"/>
                      <a:pt x="f158" y="f206"/>
                    </a:cubicBezTo>
                    <a:cubicBezTo>
                      <a:pt x="f34" y="f16"/>
                      <a:pt x="f156" y="f217"/>
                      <a:pt x="f156" y="f16"/>
                    </a:cubicBezTo>
                    <a:cubicBezTo>
                      <a:pt x="f156" y="f210"/>
                      <a:pt x="f36" y="f14"/>
                      <a:pt x="f36" y="f15"/>
                    </a:cubicBezTo>
                    <a:cubicBezTo>
                      <a:pt x="f36" y="f10"/>
                      <a:pt x="f153" y="f1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60" name="Colombia">
                <a:extLst>
                  <a:ext uri="{FF2B5EF4-FFF2-40B4-BE49-F238E27FC236}">
                    <a16:creationId xmlns:a16="http://schemas.microsoft.com/office/drawing/2014/main" id="{FE48EAA8-2803-BC8D-CFBB-D61C483B8A33}"/>
                  </a:ext>
                </a:extLst>
              </p:cNvPr>
              <p:cNvSpPr/>
              <p:nvPr/>
            </p:nvSpPr>
            <p:spPr>
              <a:xfrm>
                <a:off x="4979621" y="4174848"/>
                <a:ext cx="309533" cy="549856"/>
              </a:xfrm>
              <a:custGeom>
                <a:avLst/>
                <a:gdLst>
                  <a:gd name="f0" fmla="val 10800000"/>
                  <a:gd name="f1" fmla="val 5400000"/>
                  <a:gd name="f2" fmla="val 180"/>
                  <a:gd name="f3" fmla="val w"/>
                  <a:gd name="f4" fmla="val h"/>
                  <a:gd name="f5" fmla="val 0"/>
                  <a:gd name="f6" fmla="val 58"/>
                  <a:gd name="f7" fmla="val 109"/>
                  <a:gd name="f8" fmla="val 11"/>
                  <a:gd name="f9" fmla="val 25"/>
                  <a:gd name="f10" fmla="val 12"/>
                  <a:gd name="f11" fmla="val 26"/>
                  <a:gd name="f12" fmla="val 13"/>
                  <a:gd name="f13" fmla="val 15"/>
                  <a:gd name="f14" fmla="val 29"/>
                  <a:gd name="f15" fmla="val 14"/>
                  <a:gd name="f16" fmla="val 28"/>
                  <a:gd name="f17" fmla="val 27"/>
                  <a:gd name="f18" fmla="val 24"/>
                  <a:gd name="f19" fmla="val 16"/>
                  <a:gd name="f20" fmla="val 22"/>
                  <a:gd name="f21" fmla="val 17"/>
                  <a:gd name="f22" fmla="val 19"/>
                  <a:gd name="f23" fmla="val 21"/>
                  <a:gd name="f24" fmla="val 20"/>
                  <a:gd name="f25" fmla="val 18"/>
                  <a:gd name="f26" fmla="val 10"/>
                  <a:gd name="f27" fmla="val 8"/>
                  <a:gd name="f28" fmla="val 31"/>
                  <a:gd name="f29" fmla="val 7"/>
                  <a:gd name="f30" fmla="val 35"/>
                  <a:gd name="f31" fmla="val 4"/>
                  <a:gd name="f32" fmla="val 40"/>
                  <a:gd name="f33" fmla="val 2"/>
                  <a:gd name="f34" fmla="val 1"/>
                  <a:gd name="f35" fmla="val 38"/>
                  <a:gd name="f36" fmla="val 43"/>
                  <a:gd name="f37" fmla="val 41"/>
                  <a:gd name="f38" fmla="val 39"/>
                  <a:gd name="f39" fmla="val 5"/>
                  <a:gd name="f40" fmla="val 6"/>
                  <a:gd name="f41" fmla="val 34"/>
                  <a:gd name="f42" fmla="val 33"/>
                  <a:gd name="f43" fmla="val 32"/>
                  <a:gd name="f44" fmla="val 30"/>
                  <a:gd name="f45" fmla="val 23"/>
                  <a:gd name="f46" fmla="val 36"/>
                  <a:gd name="f47" fmla="val 44"/>
                  <a:gd name="f48" fmla="val 37"/>
                  <a:gd name="f49" fmla="val 47"/>
                  <a:gd name="f50" fmla="val 45"/>
                  <a:gd name="f51" fmla="val 50"/>
                  <a:gd name="f52" fmla="val 51"/>
                  <a:gd name="f53" fmla="val 55"/>
                  <a:gd name="f54" fmla="val 56"/>
                  <a:gd name="f55" fmla="val 57"/>
                  <a:gd name="f56" fmla="val 46"/>
                  <a:gd name="f57" fmla="val 54"/>
                  <a:gd name="f58" fmla="val 48"/>
                  <a:gd name="f59" fmla="val 52"/>
                  <a:gd name="f60" fmla="val 59"/>
                  <a:gd name="f61" fmla="val 64"/>
                  <a:gd name="f62" fmla="val 63"/>
                  <a:gd name="f63" fmla="val 68"/>
                  <a:gd name="f64" fmla="val 75"/>
                  <a:gd name="f65" fmla="val 71"/>
                  <a:gd name="f66" fmla="val 72"/>
                  <a:gd name="f67" fmla="val 70"/>
                  <a:gd name="f68" fmla="val 53"/>
                  <a:gd name="f69" fmla="val 49"/>
                  <a:gd name="f70" fmla="val 73"/>
                  <a:gd name="f71" fmla="val 74"/>
                  <a:gd name="f72" fmla="val 79"/>
                  <a:gd name="f73" fmla="val 78"/>
                  <a:gd name="f74" fmla="val 81"/>
                  <a:gd name="f75" fmla="val 84"/>
                  <a:gd name="f76" fmla="val 88"/>
                  <a:gd name="f77" fmla="val 89"/>
                  <a:gd name="f78" fmla="val 91"/>
                  <a:gd name="f79" fmla="val 104"/>
                  <a:gd name="f80" fmla="val 106"/>
                  <a:gd name="f81" fmla="val 108"/>
                  <a:gd name="f82" fmla="val 103"/>
                  <a:gd name="f83" fmla="val 99"/>
                  <a:gd name="f84" fmla="val 42"/>
                  <a:gd name="f85" fmla="val 98"/>
                  <a:gd name="f86" fmla="val 101"/>
                  <a:gd name="f87" fmla="val 97"/>
                  <a:gd name="f88" fmla="val 93"/>
                  <a:gd name="f89" fmla="val 96"/>
                  <a:gd name="f90" fmla="val 90"/>
                  <a:gd name="f91" fmla="val 92"/>
                  <a:gd name="f92" fmla="val 85"/>
                  <a:gd name="f93" fmla="val 82"/>
                  <a:gd name="f94" fmla="val 80"/>
                  <a:gd name="f95" fmla="val 83"/>
                  <a:gd name="f96" fmla="val 9"/>
                  <a:gd name="f97" fmla="val 77"/>
                  <a:gd name="f98" fmla="val 3"/>
                  <a:gd name="f99" fmla="val 76"/>
                  <a:gd name="f100" fmla="val 69"/>
                  <a:gd name="f101" fmla="val 67"/>
                  <a:gd name="f102" fmla="val 65"/>
                  <a:gd name="f103" fmla="val 66"/>
                  <a:gd name="f104" fmla="+- 0 0 -90"/>
                  <a:gd name="f105" fmla="*/ f3 1 58"/>
                  <a:gd name="f106" fmla="*/ f4 1 109"/>
                  <a:gd name="f107" fmla="+- f7 0 f5"/>
                  <a:gd name="f108" fmla="+- f6 0 f5"/>
                  <a:gd name="f109" fmla="*/ f104 f0 1"/>
                  <a:gd name="f110" fmla="*/ f108 1 58"/>
                  <a:gd name="f111" fmla="*/ f107 1 109"/>
                  <a:gd name="f112" fmla="*/ f109 1 f2"/>
                  <a:gd name="f113" fmla="*/ 15 1 f110"/>
                  <a:gd name="f114" fmla="*/ 29 1 f111"/>
                  <a:gd name="f115" fmla="*/ 14 1 f110"/>
                  <a:gd name="f116" fmla="*/ 25 1 f111"/>
                  <a:gd name="f117" fmla="*/ 19 1 f110"/>
                  <a:gd name="f118" fmla="*/ 20 1 f111"/>
                  <a:gd name="f119" fmla="*/ 20 1 f110"/>
                  <a:gd name="f120" fmla="*/ 13 1 f111"/>
                  <a:gd name="f121" fmla="*/ 26 1 f110"/>
                  <a:gd name="f122" fmla="*/ 11 1 f111"/>
                  <a:gd name="f123" fmla="*/ 35 1 f110"/>
                  <a:gd name="f124" fmla="*/ 4 1 f111"/>
                  <a:gd name="f125" fmla="*/ 40 1 f110"/>
                  <a:gd name="f126" fmla="*/ 1 1 f111"/>
                  <a:gd name="f127" fmla="*/ 38 1 f110"/>
                  <a:gd name="f128" fmla="*/ 6 1 f111"/>
                  <a:gd name="f129" fmla="*/ 33 1 f110"/>
                  <a:gd name="f130" fmla="*/ 30 1 f110"/>
                  <a:gd name="f131" fmla="*/ 22 1 f111"/>
                  <a:gd name="f132" fmla="*/ 24 1 f111"/>
                  <a:gd name="f133" fmla="*/ 36 1 f111"/>
                  <a:gd name="f134" fmla="*/ 47 1 f110"/>
                  <a:gd name="f135" fmla="*/ 40 1 f111"/>
                  <a:gd name="f136" fmla="*/ 56 1 f110"/>
                  <a:gd name="f137" fmla="*/ 43 1 f111"/>
                  <a:gd name="f138" fmla="*/ 55 1 f110"/>
                  <a:gd name="f139" fmla="*/ 50 1 f111"/>
                  <a:gd name="f140" fmla="*/ 56 1 f111"/>
                  <a:gd name="f141" fmla="*/ 58 1 f110"/>
                  <a:gd name="f142" fmla="*/ 75 1 f111"/>
                  <a:gd name="f143" fmla="*/ 72 1 f111"/>
                  <a:gd name="f144" fmla="*/ 52 1 f110"/>
                  <a:gd name="f145" fmla="*/ 46 1 f110"/>
                  <a:gd name="f146" fmla="*/ 44 1 f110"/>
                  <a:gd name="f147" fmla="*/ 81 1 f111"/>
                  <a:gd name="f148" fmla="*/ 109 1 f111"/>
                  <a:gd name="f149" fmla="*/ 99 1 f111"/>
                  <a:gd name="f150" fmla="*/ 24 1 f110"/>
                  <a:gd name="f151" fmla="*/ 88 1 f111"/>
                  <a:gd name="f152" fmla="*/ 13 1 f110"/>
                  <a:gd name="f153" fmla="*/ 82 1 f111"/>
                  <a:gd name="f154" fmla="*/ 2 1 f110"/>
                  <a:gd name="f155" fmla="*/ 5 1 f110"/>
                  <a:gd name="f156" fmla="*/ 71 1 f111"/>
                  <a:gd name="f157" fmla="*/ 9 1 f110"/>
                  <a:gd name="f158" fmla="*/ 64 1 f111"/>
                  <a:gd name="f159" fmla="*/ 57 1 f111"/>
                  <a:gd name="f160" fmla="*/ 11 1 f110"/>
                  <a:gd name="f161" fmla="*/ 54 1 f111"/>
                  <a:gd name="f162" fmla="*/ 10 1 f110"/>
                  <a:gd name="f163" fmla="*/ 45 1 f111"/>
                  <a:gd name="f164" fmla="*/ 39 1 f111"/>
                  <a:gd name="f165" fmla="*/ 8 1 f110"/>
                  <a:gd name="f166" fmla="*/ 32 1 f111"/>
                  <a:gd name="f167" fmla="*/ 0 1 f110"/>
                  <a:gd name="f168" fmla="*/ f6 1 f110"/>
                  <a:gd name="f169" fmla="*/ 0 1 f111"/>
                  <a:gd name="f170" fmla="*/ f7 1 f111"/>
                  <a:gd name="f171" fmla="+- f112 0 f1"/>
                  <a:gd name="f172" fmla="*/ f167 f105 1"/>
                  <a:gd name="f173" fmla="*/ f168 f105 1"/>
                  <a:gd name="f174" fmla="*/ f170 f106 1"/>
                  <a:gd name="f175" fmla="*/ f169 f106 1"/>
                  <a:gd name="f176" fmla="*/ f113 f105 1"/>
                  <a:gd name="f177" fmla="*/ f114 f106 1"/>
                  <a:gd name="f178" fmla="*/ f115 f105 1"/>
                  <a:gd name="f179" fmla="*/ f116 f106 1"/>
                  <a:gd name="f180" fmla="*/ f117 f105 1"/>
                  <a:gd name="f181" fmla="*/ f118 f106 1"/>
                  <a:gd name="f182" fmla="*/ f119 f105 1"/>
                  <a:gd name="f183" fmla="*/ f120 f106 1"/>
                  <a:gd name="f184" fmla="*/ f121 f105 1"/>
                  <a:gd name="f185" fmla="*/ f122 f106 1"/>
                  <a:gd name="f186" fmla="*/ f123 f105 1"/>
                  <a:gd name="f187" fmla="*/ f124 f106 1"/>
                  <a:gd name="f188" fmla="*/ f125 f105 1"/>
                  <a:gd name="f189" fmla="*/ f126 f106 1"/>
                  <a:gd name="f190" fmla="*/ f127 f105 1"/>
                  <a:gd name="f191" fmla="*/ f128 f106 1"/>
                  <a:gd name="f192" fmla="*/ f129 f105 1"/>
                  <a:gd name="f193" fmla="*/ f130 f105 1"/>
                  <a:gd name="f194" fmla="*/ f131 f106 1"/>
                  <a:gd name="f195" fmla="*/ f132 f106 1"/>
                  <a:gd name="f196" fmla="*/ f133 f106 1"/>
                  <a:gd name="f197" fmla="*/ f134 f105 1"/>
                  <a:gd name="f198" fmla="*/ f135 f106 1"/>
                  <a:gd name="f199" fmla="*/ f136 f105 1"/>
                  <a:gd name="f200" fmla="*/ f137 f106 1"/>
                  <a:gd name="f201" fmla="*/ f138 f105 1"/>
                  <a:gd name="f202" fmla="*/ f139 f106 1"/>
                  <a:gd name="f203" fmla="*/ f140 f106 1"/>
                  <a:gd name="f204" fmla="*/ f141 f105 1"/>
                  <a:gd name="f205" fmla="*/ f142 f106 1"/>
                  <a:gd name="f206" fmla="*/ f143 f106 1"/>
                  <a:gd name="f207" fmla="*/ f144 f105 1"/>
                  <a:gd name="f208" fmla="*/ f145 f105 1"/>
                  <a:gd name="f209" fmla="*/ f146 f105 1"/>
                  <a:gd name="f210" fmla="*/ f147 f106 1"/>
                  <a:gd name="f211" fmla="*/ f148 f106 1"/>
                  <a:gd name="f212" fmla="*/ f149 f106 1"/>
                  <a:gd name="f213" fmla="*/ f150 f105 1"/>
                  <a:gd name="f214" fmla="*/ f151 f106 1"/>
                  <a:gd name="f215" fmla="*/ f152 f105 1"/>
                  <a:gd name="f216" fmla="*/ f153 f106 1"/>
                  <a:gd name="f217" fmla="*/ f154 f105 1"/>
                  <a:gd name="f218" fmla="*/ f155 f105 1"/>
                  <a:gd name="f219" fmla="*/ f156 f106 1"/>
                  <a:gd name="f220" fmla="*/ f157 f105 1"/>
                  <a:gd name="f221" fmla="*/ f158 f106 1"/>
                  <a:gd name="f222" fmla="*/ f159 f106 1"/>
                  <a:gd name="f223" fmla="*/ f160 f105 1"/>
                  <a:gd name="f224" fmla="*/ f161 f106 1"/>
                  <a:gd name="f225" fmla="*/ f162 f105 1"/>
                  <a:gd name="f226" fmla="*/ f163 f106 1"/>
                  <a:gd name="f227" fmla="*/ f164 f106 1"/>
                  <a:gd name="f228" fmla="*/ f165 f105 1"/>
                  <a:gd name="f229" fmla="*/ f166 f106 1"/>
                </a:gdLst>
                <a:ahLst/>
                <a:cxnLst>
                  <a:cxn ang="3cd4">
                    <a:pos x="hc" y="t"/>
                  </a:cxn>
                  <a:cxn ang="0">
                    <a:pos x="r" y="vc"/>
                  </a:cxn>
                  <a:cxn ang="cd4">
                    <a:pos x="hc" y="b"/>
                  </a:cxn>
                  <a:cxn ang="cd2">
                    <a:pos x="l" y="vc"/>
                  </a:cxn>
                  <a:cxn ang="f171">
                    <a:pos x="f176" y="f177"/>
                  </a:cxn>
                  <a:cxn ang="f171">
                    <a:pos x="f178" y="f179"/>
                  </a:cxn>
                  <a:cxn ang="f171">
                    <a:pos x="f180" y="f181"/>
                  </a:cxn>
                  <a:cxn ang="f171">
                    <a:pos x="f182" y="f183"/>
                  </a:cxn>
                  <a:cxn ang="f171">
                    <a:pos x="f184" y="f185"/>
                  </a:cxn>
                  <a:cxn ang="f171">
                    <a:pos x="f186" y="f187"/>
                  </a:cxn>
                  <a:cxn ang="f171">
                    <a:pos x="f188" y="f189"/>
                  </a:cxn>
                  <a:cxn ang="f171">
                    <a:pos x="f190" y="f191"/>
                  </a:cxn>
                  <a:cxn ang="f171">
                    <a:pos x="f192" y="f183"/>
                  </a:cxn>
                  <a:cxn ang="f171">
                    <a:pos x="f193" y="f194"/>
                  </a:cxn>
                  <a:cxn ang="f171">
                    <a:pos x="f192" y="f195"/>
                  </a:cxn>
                  <a:cxn ang="f171">
                    <a:pos x="f190" y="f196"/>
                  </a:cxn>
                  <a:cxn ang="f171">
                    <a:pos x="f197" y="f198"/>
                  </a:cxn>
                  <a:cxn ang="f171">
                    <a:pos x="f199" y="f200"/>
                  </a:cxn>
                  <a:cxn ang="f171">
                    <a:pos x="f201" y="f202"/>
                  </a:cxn>
                  <a:cxn ang="f171">
                    <a:pos x="f199" y="f203"/>
                  </a:cxn>
                  <a:cxn ang="f171">
                    <a:pos x="f204" y="f205"/>
                  </a:cxn>
                  <a:cxn ang="f171">
                    <a:pos x="f201" y="f206"/>
                  </a:cxn>
                  <a:cxn ang="f171">
                    <a:pos x="f207" y="f206"/>
                  </a:cxn>
                  <a:cxn ang="f171">
                    <a:pos x="f208" y="f205"/>
                  </a:cxn>
                  <a:cxn ang="f171">
                    <a:pos x="f209" y="f210"/>
                  </a:cxn>
                  <a:cxn ang="f171">
                    <a:pos x="f209" y="f211"/>
                  </a:cxn>
                  <a:cxn ang="f171">
                    <a:pos x="f188" y="f212"/>
                  </a:cxn>
                  <a:cxn ang="f171">
                    <a:pos x="f193" y="f212"/>
                  </a:cxn>
                  <a:cxn ang="f171">
                    <a:pos x="f213" y="f214"/>
                  </a:cxn>
                  <a:cxn ang="f171">
                    <a:pos x="f215" y="f216"/>
                  </a:cxn>
                  <a:cxn ang="f171">
                    <a:pos x="f217" y="f205"/>
                  </a:cxn>
                  <a:cxn ang="f171">
                    <a:pos x="f218" y="f219"/>
                  </a:cxn>
                  <a:cxn ang="f171">
                    <a:pos x="f220" y="f221"/>
                  </a:cxn>
                  <a:cxn ang="f171">
                    <a:pos x="f215" y="f222"/>
                  </a:cxn>
                  <a:cxn ang="f171">
                    <a:pos x="f223" y="f224"/>
                  </a:cxn>
                  <a:cxn ang="f171">
                    <a:pos x="f225" y="f226"/>
                  </a:cxn>
                  <a:cxn ang="f171">
                    <a:pos x="f225" y="f227"/>
                  </a:cxn>
                  <a:cxn ang="f171">
                    <a:pos x="f228" y="f196"/>
                  </a:cxn>
                  <a:cxn ang="f171">
                    <a:pos x="f220" y="f229"/>
                  </a:cxn>
                  <a:cxn ang="f171">
                    <a:pos x="f223" y="f177"/>
                  </a:cxn>
                  <a:cxn ang="f171">
                    <a:pos x="f223" y="f179"/>
                  </a:cxn>
                </a:cxnLst>
                <a:rect l="f172" t="f175" r="f173" b="f174"/>
                <a:pathLst>
                  <a:path w="58" h="109">
                    <a:moveTo>
                      <a:pt x="f8" y="f9"/>
                    </a:moveTo>
                    <a:cubicBezTo>
                      <a:pt x="f10" y="f11"/>
                      <a:pt x="f12" y="f9"/>
                      <a:pt x="f13" y="f14"/>
                    </a:cubicBezTo>
                    <a:cubicBezTo>
                      <a:pt x="f12" y="f11"/>
                      <a:pt x="f15" y="f16"/>
                      <a:pt x="f13" y="f17"/>
                    </a:cubicBezTo>
                    <a:cubicBezTo>
                      <a:pt x="f13" y="f9"/>
                      <a:pt x="f12" y="f11"/>
                      <a:pt x="f15" y="f9"/>
                    </a:cubicBezTo>
                    <a:cubicBezTo>
                      <a:pt x="f15" y="f18"/>
                      <a:pt x="f13" y="f9"/>
                      <a:pt x="f19" y="f20"/>
                    </a:cubicBezTo>
                    <a:cubicBezTo>
                      <a:pt x="f21" y="f22"/>
                      <a:pt x="f22" y="f23"/>
                      <a:pt x="f22" y="f24"/>
                    </a:cubicBezTo>
                    <a:cubicBezTo>
                      <a:pt x="f23" y="f25"/>
                      <a:pt x="f22" y="f22"/>
                      <a:pt x="f24" y="f21"/>
                    </a:cubicBezTo>
                    <a:cubicBezTo>
                      <a:pt x="f23" y="f13"/>
                      <a:pt x="f22" y="f15"/>
                      <a:pt x="f24" y="f12"/>
                    </a:cubicBezTo>
                    <a:cubicBezTo>
                      <a:pt x="f20" y="f10"/>
                      <a:pt x="f20" y="f8"/>
                      <a:pt x="f18" y="f26"/>
                    </a:cubicBezTo>
                    <a:cubicBezTo>
                      <a:pt x="f16" y="f27"/>
                      <a:pt x="f18" y="f8"/>
                      <a:pt x="f11" y="f8"/>
                    </a:cubicBezTo>
                    <a:cubicBezTo>
                      <a:pt x="f11" y="f8"/>
                      <a:pt x="f16" y="f27"/>
                      <a:pt x="f14" y="f27"/>
                    </a:cubicBezTo>
                    <a:cubicBezTo>
                      <a:pt x="f28" y="f27"/>
                      <a:pt x="f28" y="f29"/>
                      <a:pt x="f30" y="f31"/>
                    </a:cubicBezTo>
                    <a:cubicBezTo>
                      <a:pt x="f32" y="f33"/>
                      <a:pt x="f30" y="f34"/>
                      <a:pt x="f35" y="f34"/>
                    </a:cubicBezTo>
                    <a:cubicBezTo>
                      <a:pt x="f32" y="f34"/>
                      <a:pt x="f35" y="f5"/>
                      <a:pt x="f32" y="f34"/>
                    </a:cubicBezTo>
                    <a:cubicBezTo>
                      <a:pt x="f36" y="f34"/>
                      <a:pt x="f36" y="f33"/>
                      <a:pt x="f37" y="f31"/>
                    </a:cubicBezTo>
                    <a:cubicBezTo>
                      <a:pt x="f38" y="f39"/>
                      <a:pt x="f35" y="f40"/>
                      <a:pt x="f35" y="f40"/>
                    </a:cubicBezTo>
                    <a:cubicBezTo>
                      <a:pt x="f30" y="f10"/>
                      <a:pt x="f30" y="f10"/>
                      <a:pt x="f30" y="f10"/>
                    </a:cubicBezTo>
                    <a:cubicBezTo>
                      <a:pt x="f30" y="f10"/>
                      <a:pt x="f41" y="f8"/>
                      <a:pt x="f42" y="f12"/>
                    </a:cubicBezTo>
                    <a:cubicBezTo>
                      <a:pt x="f43" y="f19"/>
                      <a:pt x="f42" y="f13"/>
                      <a:pt x="f43" y="f21"/>
                    </a:cubicBezTo>
                    <a:cubicBezTo>
                      <a:pt x="f28" y="f22"/>
                      <a:pt x="f14" y="f23"/>
                      <a:pt x="f44" y="f20"/>
                    </a:cubicBezTo>
                    <a:cubicBezTo>
                      <a:pt x="f44" y="f20"/>
                      <a:pt x="f28" y="f23"/>
                      <a:pt x="f28" y="f20"/>
                    </a:cubicBezTo>
                    <a:cubicBezTo>
                      <a:pt x="f43" y="f45"/>
                      <a:pt x="f43" y="f23"/>
                      <a:pt x="f42" y="f18"/>
                    </a:cubicBezTo>
                    <a:cubicBezTo>
                      <a:pt x="f42" y="f16"/>
                      <a:pt x="f41" y="f44"/>
                      <a:pt x="f41" y="f28"/>
                    </a:cubicBezTo>
                    <a:cubicBezTo>
                      <a:pt x="f42" y="f41"/>
                      <a:pt x="f46" y="f41"/>
                      <a:pt x="f35" y="f46"/>
                    </a:cubicBezTo>
                    <a:cubicBezTo>
                      <a:pt x="f32" y="f38"/>
                      <a:pt x="f37" y="f30"/>
                      <a:pt x="f47" y="f48"/>
                    </a:cubicBezTo>
                    <a:cubicBezTo>
                      <a:pt x="f49" y="f32"/>
                      <a:pt x="f50" y="f48"/>
                      <a:pt x="f49" y="f32"/>
                    </a:cubicBezTo>
                    <a:cubicBezTo>
                      <a:pt x="f51" y="f36"/>
                      <a:pt x="f52" y="f36"/>
                      <a:pt x="f53" y="f37"/>
                    </a:cubicBezTo>
                    <a:cubicBezTo>
                      <a:pt x="f54" y="f37"/>
                      <a:pt x="f55" y="f37"/>
                      <a:pt x="f54" y="f36"/>
                    </a:cubicBezTo>
                    <a:cubicBezTo>
                      <a:pt x="f53" y="f47"/>
                      <a:pt x="f54" y="f50"/>
                      <a:pt x="f53" y="f56"/>
                    </a:cubicBezTo>
                    <a:cubicBezTo>
                      <a:pt x="f57" y="f49"/>
                      <a:pt x="f54" y="f58"/>
                      <a:pt x="f53" y="f51"/>
                    </a:cubicBezTo>
                    <a:cubicBezTo>
                      <a:pt x="f57" y="f59"/>
                      <a:pt x="f53" y="f57"/>
                      <a:pt x="f53" y="f54"/>
                    </a:cubicBezTo>
                    <a:cubicBezTo>
                      <a:pt x="f54" y="f54"/>
                      <a:pt x="f54" y="f54"/>
                      <a:pt x="f54" y="f54"/>
                    </a:cubicBezTo>
                    <a:cubicBezTo>
                      <a:pt x="f55" y="f60"/>
                      <a:pt x="f6" y="f6"/>
                      <a:pt x="f53" y="f61"/>
                    </a:cubicBezTo>
                    <a:cubicBezTo>
                      <a:pt x="f55" y="f62"/>
                      <a:pt x="f6" y="f63"/>
                      <a:pt x="f6" y="f64"/>
                    </a:cubicBezTo>
                    <a:cubicBezTo>
                      <a:pt x="f53" y="f64"/>
                      <a:pt x="f6" y="f65"/>
                      <a:pt x="f54" y="f65"/>
                    </a:cubicBezTo>
                    <a:cubicBezTo>
                      <a:pt x="f53" y="f65"/>
                      <a:pt x="f54" y="f65"/>
                      <a:pt x="f53" y="f66"/>
                    </a:cubicBezTo>
                    <a:cubicBezTo>
                      <a:pt x="f57" y="f66"/>
                      <a:pt x="f53" y="f67"/>
                      <a:pt x="f68" y="f65"/>
                    </a:cubicBezTo>
                    <a:cubicBezTo>
                      <a:pt x="f59" y="f65"/>
                      <a:pt x="f53" y="f66"/>
                      <a:pt x="f59" y="f66"/>
                    </a:cubicBezTo>
                    <a:cubicBezTo>
                      <a:pt x="f69" y="f66"/>
                      <a:pt x="f58" y="f70"/>
                      <a:pt x="f50" y="f70"/>
                    </a:cubicBezTo>
                    <a:cubicBezTo>
                      <a:pt x="f50" y="f71"/>
                      <a:pt x="f50" y="f64"/>
                      <a:pt x="f56" y="f64"/>
                    </a:cubicBezTo>
                    <a:cubicBezTo>
                      <a:pt x="f58" y="f64"/>
                      <a:pt x="f69" y="f72"/>
                      <a:pt x="f49" y="f72"/>
                    </a:cubicBezTo>
                    <a:cubicBezTo>
                      <a:pt x="f56" y="f73"/>
                      <a:pt x="f36" y="f73"/>
                      <a:pt x="f47" y="f74"/>
                    </a:cubicBezTo>
                    <a:cubicBezTo>
                      <a:pt x="f50" y="f75"/>
                      <a:pt x="f58" y="f76"/>
                      <a:pt x="f49" y="f77"/>
                    </a:cubicBezTo>
                    <a:cubicBezTo>
                      <a:pt x="f56" y="f78"/>
                      <a:pt x="f56" y="f79"/>
                      <a:pt x="f47" y="f7"/>
                    </a:cubicBezTo>
                    <a:cubicBezTo>
                      <a:pt x="f32" y="f80"/>
                      <a:pt x="f37" y="f81"/>
                      <a:pt x="f36" y="f82"/>
                    </a:cubicBezTo>
                    <a:cubicBezTo>
                      <a:pt x="f50" y="f83"/>
                      <a:pt x="f84" y="f85"/>
                      <a:pt x="f32" y="f83"/>
                    </a:cubicBezTo>
                    <a:cubicBezTo>
                      <a:pt x="f38" y="f86"/>
                      <a:pt x="f35" y="f87"/>
                      <a:pt x="f30" y="f83"/>
                    </a:cubicBezTo>
                    <a:cubicBezTo>
                      <a:pt x="f43" y="f86"/>
                      <a:pt x="f43" y="f85"/>
                      <a:pt x="f44" y="f83"/>
                    </a:cubicBezTo>
                    <a:cubicBezTo>
                      <a:pt x="f14" y="f88"/>
                      <a:pt x="f16" y="f89"/>
                      <a:pt x="f17" y="f88"/>
                    </a:cubicBezTo>
                    <a:cubicBezTo>
                      <a:pt x="f17" y="f90"/>
                      <a:pt x="f18" y="f91"/>
                      <a:pt x="f18" y="f76"/>
                    </a:cubicBezTo>
                    <a:cubicBezTo>
                      <a:pt x="f45" y="f92"/>
                      <a:pt x="f23" y="f92"/>
                      <a:pt x="f22" y="f75"/>
                    </a:cubicBezTo>
                    <a:cubicBezTo>
                      <a:pt x="f19" y="f93"/>
                      <a:pt x="f12" y="f94"/>
                      <a:pt x="f12" y="f93"/>
                    </a:cubicBezTo>
                    <a:cubicBezTo>
                      <a:pt x="f15" y="f95"/>
                      <a:pt x="f96" y="f74"/>
                      <a:pt x="f27" y="f94"/>
                    </a:cubicBezTo>
                    <a:cubicBezTo>
                      <a:pt x="f29" y="f73"/>
                      <a:pt x="f39" y="f97"/>
                      <a:pt x="f33" y="f64"/>
                    </a:cubicBezTo>
                    <a:cubicBezTo>
                      <a:pt x="f98" y="f70"/>
                      <a:pt x="f5" y="f99"/>
                      <a:pt x="f33" y="f70"/>
                    </a:cubicBezTo>
                    <a:cubicBezTo>
                      <a:pt x="f31" y="f67"/>
                      <a:pt x="f39" y="f66"/>
                      <a:pt x="f39" y="f65"/>
                    </a:cubicBezTo>
                    <a:cubicBezTo>
                      <a:pt x="f40" y="f100"/>
                      <a:pt x="f98" y="f100"/>
                      <a:pt x="f31" y="f101"/>
                    </a:cubicBezTo>
                    <a:cubicBezTo>
                      <a:pt x="f40" y="f102"/>
                      <a:pt x="f96" y="f103"/>
                      <a:pt x="f96" y="f61"/>
                    </a:cubicBezTo>
                    <a:cubicBezTo>
                      <a:pt x="f96" y="f62"/>
                      <a:pt x="f8" y="f60"/>
                      <a:pt x="f12" y="f6"/>
                    </a:cubicBezTo>
                    <a:cubicBezTo>
                      <a:pt x="f10" y="f6"/>
                      <a:pt x="f15" y="f55"/>
                      <a:pt x="f12" y="f55"/>
                    </a:cubicBezTo>
                    <a:cubicBezTo>
                      <a:pt x="f10" y="f55"/>
                      <a:pt x="f12" y="f6"/>
                      <a:pt x="f8" y="f55"/>
                    </a:cubicBezTo>
                    <a:cubicBezTo>
                      <a:pt x="f26" y="f54"/>
                      <a:pt x="f26" y="f53"/>
                      <a:pt x="f8" y="f57"/>
                    </a:cubicBezTo>
                    <a:cubicBezTo>
                      <a:pt x="f8" y="f68"/>
                      <a:pt x="f8" y="f51"/>
                      <a:pt x="f26" y="f49"/>
                    </a:cubicBezTo>
                    <a:cubicBezTo>
                      <a:pt x="f26" y="f47"/>
                      <a:pt x="f96" y="f56"/>
                      <a:pt x="f26" y="f50"/>
                    </a:cubicBezTo>
                    <a:cubicBezTo>
                      <a:pt x="f26" y="f50"/>
                      <a:pt x="f10" y="f47"/>
                      <a:pt x="f8" y="f84"/>
                    </a:cubicBezTo>
                    <a:cubicBezTo>
                      <a:pt x="f96" y="f35"/>
                      <a:pt x="f8" y="f37"/>
                      <a:pt x="f26" y="f38"/>
                    </a:cubicBezTo>
                    <a:cubicBezTo>
                      <a:pt x="f26" y="f46"/>
                      <a:pt x="f96" y="f35"/>
                      <a:pt x="f96" y="f48"/>
                    </a:cubicBezTo>
                    <a:cubicBezTo>
                      <a:pt x="f96" y="f30"/>
                      <a:pt x="f27" y="f48"/>
                      <a:pt x="f27" y="f46"/>
                    </a:cubicBezTo>
                    <a:cubicBezTo>
                      <a:pt x="f27" y="f30"/>
                      <a:pt x="f27" y="f30"/>
                      <a:pt x="f27" y="f41"/>
                    </a:cubicBezTo>
                    <a:cubicBezTo>
                      <a:pt x="f27" y="f42"/>
                      <a:pt x="f96" y="f42"/>
                      <a:pt x="f96" y="f43"/>
                    </a:cubicBezTo>
                    <a:cubicBezTo>
                      <a:pt x="f27" y="f28"/>
                      <a:pt x="f96" y="f42"/>
                      <a:pt x="f8" y="f28"/>
                    </a:cubicBezTo>
                    <a:cubicBezTo>
                      <a:pt x="f10" y="f44"/>
                      <a:pt x="f26" y="f44"/>
                      <a:pt x="f8" y="f14"/>
                    </a:cubicBezTo>
                    <a:cubicBezTo>
                      <a:pt x="f12" y="f16"/>
                      <a:pt x="f8" y="f16"/>
                      <a:pt x="f8" y="f17"/>
                    </a:cubicBezTo>
                    <a:cubicBezTo>
                      <a:pt x="f8" y="f11"/>
                      <a:pt x="f26" y="f1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61" name="Ecuador">
                <a:extLst>
                  <a:ext uri="{FF2B5EF4-FFF2-40B4-BE49-F238E27FC236}">
                    <a16:creationId xmlns:a16="http://schemas.microsoft.com/office/drawing/2014/main" id="{B2307583-791B-2C58-6556-989DEE537689}"/>
                  </a:ext>
                </a:extLst>
              </p:cNvPr>
              <p:cNvSpPr/>
              <p:nvPr/>
            </p:nvSpPr>
            <p:spPr>
              <a:xfrm>
                <a:off x="4941207" y="4553538"/>
                <a:ext cx="144603" cy="192554"/>
              </a:xfrm>
              <a:custGeom>
                <a:avLst/>
                <a:gdLst>
                  <a:gd name="f0" fmla="val 10800000"/>
                  <a:gd name="f1" fmla="val 5400000"/>
                  <a:gd name="f2" fmla="val 180"/>
                  <a:gd name="f3" fmla="val w"/>
                  <a:gd name="f4" fmla="val h"/>
                  <a:gd name="f5" fmla="val 0"/>
                  <a:gd name="f6" fmla="val 27"/>
                  <a:gd name="f7" fmla="val 38"/>
                  <a:gd name="f8" fmla="val 9"/>
                  <a:gd name="f9" fmla="val 8"/>
                  <a:gd name="f10" fmla="val 2"/>
                  <a:gd name="f11" fmla="val 7"/>
                  <a:gd name="f12" fmla="val 1"/>
                  <a:gd name="f13" fmla="val 6"/>
                  <a:gd name="f14" fmla="val 5"/>
                  <a:gd name="f15" fmla="val 3"/>
                  <a:gd name="f16" fmla="val 4"/>
                  <a:gd name="f17" fmla="val 10"/>
                  <a:gd name="f18" fmla="val 14"/>
                  <a:gd name="f19" fmla="val 17"/>
                  <a:gd name="f20" fmla="val 18"/>
                  <a:gd name="f21" fmla="val 19"/>
                  <a:gd name="f22" fmla="val 20"/>
                  <a:gd name="f23" fmla="val 21"/>
                  <a:gd name="f24" fmla="val 22"/>
                  <a:gd name="f25" fmla="val 23"/>
                  <a:gd name="f26" fmla="val 24"/>
                  <a:gd name="f27" fmla="val 25"/>
                  <a:gd name="f28" fmla="val 26"/>
                  <a:gd name="f29" fmla="val 30"/>
                  <a:gd name="f30" fmla="val 32"/>
                  <a:gd name="f31" fmla="val 31"/>
                  <a:gd name="f32" fmla="val 35"/>
                  <a:gd name="f33" fmla="val 34"/>
                  <a:gd name="f34" fmla="val 13"/>
                  <a:gd name="f35" fmla="val 12"/>
                  <a:gd name="f36" fmla="val 15"/>
                  <a:gd name="f37" fmla="val 28"/>
                  <a:gd name="f38" fmla="val 29"/>
                  <a:gd name="f39" fmla="val 16"/>
                  <a:gd name="f40" fmla="+- 0 0 -90"/>
                  <a:gd name="f41" fmla="*/ f3 1 27"/>
                  <a:gd name="f42" fmla="*/ f4 1 38"/>
                  <a:gd name="f43" fmla="+- f7 0 f5"/>
                  <a:gd name="f44" fmla="+- f6 0 f5"/>
                  <a:gd name="f45" fmla="*/ f40 f0 1"/>
                  <a:gd name="f46" fmla="*/ f44 1 27"/>
                  <a:gd name="f47" fmla="*/ f43 1 38"/>
                  <a:gd name="f48" fmla="*/ f45 1 f2"/>
                  <a:gd name="f49" fmla="*/ 9 1 f46"/>
                  <a:gd name="f50" fmla="*/ 0 1 f47"/>
                  <a:gd name="f51" fmla="*/ 6 1 f46"/>
                  <a:gd name="f52" fmla="*/ 2 1 f47"/>
                  <a:gd name="f53" fmla="*/ 3 1 f46"/>
                  <a:gd name="f54" fmla="*/ 4 1 f47"/>
                  <a:gd name="f55" fmla="*/ 4 1 f46"/>
                  <a:gd name="f56" fmla="*/ 6 1 f47"/>
                  <a:gd name="f57" fmla="*/ 10 1 f47"/>
                  <a:gd name="f58" fmla="*/ 1 1 f46"/>
                  <a:gd name="f59" fmla="*/ 17 1 f47"/>
                  <a:gd name="f60" fmla="*/ 2 1 f46"/>
                  <a:gd name="f61" fmla="*/ 18 1 f47"/>
                  <a:gd name="f62" fmla="*/ 20 1 f47"/>
                  <a:gd name="f63" fmla="*/ 22 1 f47"/>
                  <a:gd name="f64" fmla="*/ 23 1 f47"/>
                  <a:gd name="f65" fmla="*/ 25 1 f47"/>
                  <a:gd name="f66" fmla="*/ 24 1 f47"/>
                  <a:gd name="f67" fmla="*/ 5 1 f46"/>
                  <a:gd name="f68" fmla="*/ 27 1 f47"/>
                  <a:gd name="f69" fmla="*/ 31 1 f47"/>
                  <a:gd name="f70" fmla="*/ 34 1 f47"/>
                  <a:gd name="f71" fmla="*/ 10 1 f46"/>
                  <a:gd name="f72" fmla="*/ 35 1 f47"/>
                  <a:gd name="f73" fmla="*/ 12 1 f46"/>
                  <a:gd name="f74" fmla="*/ 30 1 f47"/>
                  <a:gd name="f75" fmla="*/ 16 1 f46"/>
                  <a:gd name="f76" fmla="*/ 25 1 f46"/>
                  <a:gd name="f77" fmla="*/ 26 1 f46"/>
                  <a:gd name="f78" fmla="*/ 9 1 f47"/>
                  <a:gd name="f79" fmla="*/ 20 1 f46"/>
                  <a:gd name="f80" fmla="*/ 7 1 f47"/>
                  <a:gd name="f81" fmla="*/ 15 1 f46"/>
                  <a:gd name="f82" fmla="*/ 5 1 f47"/>
                  <a:gd name="f83" fmla="*/ 0 1 f46"/>
                  <a:gd name="f84" fmla="*/ f6 1 f46"/>
                  <a:gd name="f85" fmla="*/ f7 1 f47"/>
                  <a:gd name="f86" fmla="+- f48 0 f1"/>
                  <a:gd name="f87" fmla="*/ f83 f41 1"/>
                  <a:gd name="f88" fmla="*/ f84 f41 1"/>
                  <a:gd name="f89" fmla="*/ f85 f42 1"/>
                  <a:gd name="f90" fmla="*/ f50 f42 1"/>
                  <a:gd name="f91" fmla="*/ f49 f41 1"/>
                  <a:gd name="f92" fmla="*/ f51 f41 1"/>
                  <a:gd name="f93" fmla="*/ f52 f42 1"/>
                  <a:gd name="f94" fmla="*/ f53 f41 1"/>
                  <a:gd name="f95" fmla="*/ f54 f42 1"/>
                  <a:gd name="f96" fmla="*/ f55 f41 1"/>
                  <a:gd name="f97" fmla="*/ f56 f42 1"/>
                  <a:gd name="f98" fmla="*/ f57 f42 1"/>
                  <a:gd name="f99" fmla="*/ f58 f41 1"/>
                  <a:gd name="f100" fmla="*/ f59 f42 1"/>
                  <a:gd name="f101" fmla="*/ f60 f41 1"/>
                  <a:gd name="f102" fmla="*/ f61 f42 1"/>
                  <a:gd name="f103" fmla="*/ f62 f42 1"/>
                  <a:gd name="f104" fmla="*/ f63 f42 1"/>
                  <a:gd name="f105" fmla="*/ f64 f42 1"/>
                  <a:gd name="f106" fmla="*/ f65 f42 1"/>
                  <a:gd name="f107" fmla="*/ f66 f42 1"/>
                  <a:gd name="f108" fmla="*/ f67 f41 1"/>
                  <a:gd name="f109" fmla="*/ f68 f42 1"/>
                  <a:gd name="f110" fmla="*/ f69 f42 1"/>
                  <a:gd name="f111" fmla="*/ f70 f42 1"/>
                  <a:gd name="f112" fmla="*/ f71 f41 1"/>
                  <a:gd name="f113" fmla="*/ f72 f42 1"/>
                  <a:gd name="f114" fmla="*/ f73 f41 1"/>
                  <a:gd name="f115" fmla="*/ f74 f42 1"/>
                  <a:gd name="f116" fmla="*/ f75 f41 1"/>
                  <a:gd name="f117" fmla="*/ f76 f41 1"/>
                  <a:gd name="f118" fmla="*/ f77 f41 1"/>
                  <a:gd name="f119" fmla="*/ f78 f42 1"/>
                  <a:gd name="f120" fmla="*/ f79 f41 1"/>
                  <a:gd name="f121" fmla="*/ f80 f42 1"/>
                  <a:gd name="f122" fmla="*/ f81 f41 1"/>
                  <a:gd name="f123" fmla="*/ f82 f42 1"/>
                </a:gdLst>
                <a:ahLst/>
                <a:cxnLst>
                  <a:cxn ang="3cd4">
                    <a:pos x="hc" y="t"/>
                  </a:cxn>
                  <a:cxn ang="0">
                    <a:pos x="r" y="vc"/>
                  </a:cxn>
                  <a:cxn ang="cd4">
                    <a:pos x="hc" y="b"/>
                  </a:cxn>
                  <a:cxn ang="cd2">
                    <a:pos x="l" y="vc"/>
                  </a:cxn>
                  <a:cxn ang="f86">
                    <a:pos x="f91" y="f90"/>
                  </a:cxn>
                  <a:cxn ang="f86">
                    <a:pos x="f92" y="f93"/>
                  </a:cxn>
                  <a:cxn ang="f86">
                    <a:pos x="f94" y="f95"/>
                  </a:cxn>
                  <a:cxn ang="f86">
                    <a:pos x="f96" y="f97"/>
                  </a:cxn>
                  <a:cxn ang="f86">
                    <a:pos x="f94" y="f98"/>
                  </a:cxn>
                  <a:cxn ang="f86">
                    <a:pos x="f99" y="f100"/>
                  </a:cxn>
                  <a:cxn ang="f86">
                    <a:pos x="f101" y="f102"/>
                  </a:cxn>
                  <a:cxn ang="f86">
                    <a:pos x="f99" y="f103"/>
                  </a:cxn>
                  <a:cxn ang="f86">
                    <a:pos x="f99" y="f104"/>
                  </a:cxn>
                  <a:cxn ang="f86">
                    <a:pos x="f101" y="f105"/>
                  </a:cxn>
                  <a:cxn ang="f86">
                    <a:pos x="f101" y="f106"/>
                  </a:cxn>
                  <a:cxn ang="f86">
                    <a:pos x="f94" y="f107"/>
                  </a:cxn>
                  <a:cxn ang="f86">
                    <a:pos x="f108" y="f107"/>
                  </a:cxn>
                  <a:cxn ang="f86">
                    <a:pos x="f108" y="f109"/>
                  </a:cxn>
                  <a:cxn ang="f86">
                    <a:pos x="f101" y="f110"/>
                  </a:cxn>
                  <a:cxn ang="f86">
                    <a:pos x="f96" y="f111"/>
                  </a:cxn>
                  <a:cxn ang="f86">
                    <a:pos x="f112" y="f113"/>
                  </a:cxn>
                  <a:cxn ang="f86">
                    <a:pos x="f114" y="f115"/>
                  </a:cxn>
                  <a:cxn ang="f86">
                    <a:pos x="f116" y="f109"/>
                  </a:cxn>
                  <a:cxn ang="f86">
                    <a:pos x="f117" y="f100"/>
                  </a:cxn>
                  <a:cxn ang="f86">
                    <a:pos x="f118" y="f119"/>
                  </a:cxn>
                  <a:cxn ang="f86">
                    <a:pos x="f120" y="f121"/>
                  </a:cxn>
                  <a:cxn ang="f86">
                    <a:pos x="f122" y="f123"/>
                  </a:cxn>
                  <a:cxn ang="f86">
                    <a:pos x="f91" y="f90"/>
                  </a:cxn>
                </a:cxnLst>
                <a:rect l="f87" t="f90" r="f88" b="f89"/>
                <a:pathLst>
                  <a:path w="27" h="38">
                    <a:moveTo>
                      <a:pt x="f8" y="f5"/>
                    </a:moveTo>
                    <a:cubicBezTo>
                      <a:pt x="f9" y="f10"/>
                      <a:pt x="f11" y="f12"/>
                      <a:pt x="f13" y="f10"/>
                    </a:cubicBezTo>
                    <a:cubicBezTo>
                      <a:pt x="f14" y="f15"/>
                      <a:pt x="f16" y="f10"/>
                      <a:pt x="f15" y="f16"/>
                    </a:cubicBezTo>
                    <a:cubicBezTo>
                      <a:pt x="f15" y="f14"/>
                      <a:pt x="f14" y="f15"/>
                      <a:pt x="f16" y="f13"/>
                    </a:cubicBezTo>
                    <a:cubicBezTo>
                      <a:pt x="f15" y="f8"/>
                      <a:pt x="f14" y="f11"/>
                      <a:pt x="f15" y="f17"/>
                    </a:cubicBezTo>
                    <a:cubicBezTo>
                      <a:pt x="f12" y="f18"/>
                      <a:pt x="f5" y="f19"/>
                      <a:pt x="f12" y="f19"/>
                    </a:cubicBezTo>
                    <a:cubicBezTo>
                      <a:pt x="f10" y="f19"/>
                      <a:pt x="f5" y="f20"/>
                      <a:pt x="f10" y="f20"/>
                    </a:cubicBezTo>
                    <a:cubicBezTo>
                      <a:pt x="f5" y="f20"/>
                      <a:pt x="f10" y="f21"/>
                      <a:pt x="f12" y="f22"/>
                    </a:cubicBezTo>
                    <a:cubicBezTo>
                      <a:pt x="f5" y="f23"/>
                      <a:pt x="f10" y="f23"/>
                      <a:pt x="f12" y="f24"/>
                    </a:cubicBezTo>
                    <a:cubicBezTo>
                      <a:pt x="f12" y="f25"/>
                      <a:pt x="f15" y="f24"/>
                      <a:pt x="f10" y="f25"/>
                    </a:cubicBezTo>
                    <a:cubicBezTo>
                      <a:pt x="f12" y="f26"/>
                      <a:pt x="f10" y="f25"/>
                      <a:pt x="f10" y="f27"/>
                    </a:cubicBezTo>
                    <a:cubicBezTo>
                      <a:pt x="f15" y="f6"/>
                      <a:pt x="f15" y="f28"/>
                      <a:pt x="f15" y="f26"/>
                    </a:cubicBezTo>
                    <a:cubicBezTo>
                      <a:pt x="f15" y="f25"/>
                      <a:pt x="f14" y="f25"/>
                      <a:pt x="f14" y="f26"/>
                    </a:cubicBezTo>
                    <a:cubicBezTo>
                      <a:pt x="f14" y="f27"/>
                      <a:pt x="f13" y="f26"/>
                      <a:pt x="f14" y="f6"/>
                    </a:cubicBezTo>
                    <a:cubicBezTo>
                      <a:pt x="f15" y="f29"/>
                      <a:pt x="f15" y="f30"/>
                      <a:pt x="f10" y="f31"/>
                    </a:cubicBezTo>
                    <a:cubicBezTo>
                      <a:pt x="f12" y="f32"/>
                      <a:pt x="f12" y="f32"/>
                      <a:pt x="f16" y="f33"/>
                    </a:cubicBezTo>
                    <a:cubicBezTo>
                      <a:pt x="f14" y="f33"/>
                      <a:pt x="f11" y="f7"/>
                      <a:pt x="f17" y="f32"/>
                    </a:cubicBezTo>
                    <a:cubicBezTo>
                      <a:pt x="f34" y="f31"/>
                      <a:pt x="f8" y="f31"/>
                      <a:pt x="f35" y="f29"/>
                    </a:cubicBezTo>
                    <a:cubicBezTo>
                      <a:pt x="f36" y="f37"/>
                      <a:pt x="f35" y="f38"/>
                      <a:pt x="f39" y="f6"/>
                    </a:cubicBezTo>
                    <a:cubicBezTo>
                      <a:pt x="f23" y="f26"/>
                      <a:pt x="f25" y="f23"/>
                      <a:pt x="f27" y="f19"/>
                    </a:cubicBezTo>
                    <a:cubicBezTo>
                      <a:pt x="f6" y="f18"/>
                      <a:pt x="f28" y="f18"/>
                      <a:pt x="f28" y="f8"/>
                    </a:cubicBezTo>
                    <a:cubicBezTo>
                      <a:pt x="f25" y="f11"/>
                      <a:pt x="f22" y="f14"/>
                      <a:pt x="f22" y="f11"/>
                    </a:cubicBezTo>
                    <a:cubicBezTo>
                      <a:pt x="f23" y="f9"/>
                      <a:pt x="f39" y="f13"/>
                      <a:pt x="f36" y="f14"/>
                    </a:cubicBezTo>
                    <a:cubicBezTo>
                      <a:pt x="f18" y="f15"/>
                      <a:pt x="f35" y="f10"/>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62" name="Cayenne">
                <a:extLst>
                  <a:ext uri="{FF2B5EF4-FFF2-40B4-BE49-F238E27FC236}">
                    <a16:creationId xmlns:a16="http://schemas.microsoft.com/office/drawing/2014/main" id="{556A0DE7-BB3F-C204-5799-B3B02F103388}"/>
                  </a:ext>
                </a:extLst>
              </p:cNvPr>
              <p:cNvSpPr/>
              <p:nvPr/>
            </p:nvSpPr>
            <p:spPr>
              <a:xfrm>
                <a:off x="5609981" y="4390939"/>
                <a:ext cx="83594" cy="143350"/>
              </a:xfrm>
              <a:custGeom>
                <a:avLst/>
                <a:gdLst>
                  <a:gd name="f0" fmla="val 10800000"/>
                  <a:gd name="f1" fmla="val 5400000"/>
                  <a:gd name="f2" fmla="val 180"/>
                  <a:gd name="f3" fmla="val w"/>
                  <a:gd name="f4" fmla="val h"/>
                  <a:gd name="f5" fmla="val 0"/>
                  <a:gd name="f6" fmla="val 16"/>
                  <a:gd name="f7" fmla="val 28"/>
                  <a:gd name="f8" fmla="val 10"/>
                  <a:gd name="f9" fmla="val 15"/>
                  <a:gd name="f10" fmla="val 8"/>
                  <a:gd name="f11" fmla="val 14"/>
                  <a:gd name="f12" fmla="val 9"/>
                  <a:gd name="f13" fmla="val 7"/>
                  <a:gd name="f14" fmla="val 6"/>
                  <a:gd name="f15" fmla="val 13"/>
                  <a:gd name="f16" fmla="val 12"/>
                  <a:gd name="f17" fmla="val 5"/>
                  <a:gd name="f18" fmla="val 11"/>
                  <a:gd name="f19" fmla="val 3"/>
                  <a:gd name="f20" fmla="val 4"/>
                  <a:gd name="f21" fmla="val 2"/>
                  <a:gd name="f22" fmla="val 1"/>
                  <a:gd name="f23" fmla="val 17"/>
                  <a:gd name="f24" fmla="val 18"/>
                  <a:gd name="f25" fmla="val 20"/>
                  <a:gd name="f26" fmla="val 22"/>
                  <a:gd name="f27" fmla="val 21"/>
                  <a:gd name="f28" fmla="val 25"/>
                  <a:gd name="f29" fmla="val 26"/>
                  <a:gd name="f30" fmla="val 24"/>
                  <a:gd name="f31" fmla="+- 0 0 -90"/>
                  <a:gd name="f32" fmla="*/ f3 1 16"/>
                  <a:gd name="f33" fmla="*/ f4 1 28"/>
                  <a:gd name="f34" fmla="+- f7 0 f5"/>
                  <a:gd name="f35" fmla="+- f6 0 f5"/>
                  <a:gd name="f36" fmla="*/ f31 f0 1"/>
                  <a:gd name="f37" fmla="*/ f35 1 16"/>
                  <a:gd name="f38" fmla="*/ f34 1 28"/>
                  <a:gd name="f39" fmla="*/ f36 1 f2"/>
                  <a:gd name="f40" fmla="*/ 16 1 f37"/>
                  <a:gd name="f41" fmla="*/ 10 1 f38"/>
                  <a:gd name="f42" fmla="*/ 14 1 f37"/>
                  <a:gd name="f43" fmla="*/ 7 1 f38"/>
                  <a:gd name="f44" fmla="*/ 12 1 f37"/>
                  <a:gd name="f45" fmla="*/ 5 1 f38"/>
                  <a:gd name="f46" fmla="*/ 11 1 f37"/>
                  <a:gd name="f47" fmla="*/ 4 1 f38"/>
                  <a:gd name="f48" fmla="*/ 7 1 f37"/>
                  <a:gd name="f49" fmla="*/ 1 1 f38"/>
                  <a:gd name="f50" fmla="*/ 5 1 f37"/>
                  <a:gd name="f51" fmla="*/ 1 1 f37"/>
                  <a:gd name="f52" fmla="*/ 8 1 f38"/>
                  <a:gd name="f53" fmla="*/ 2 1 f37"/>
                  <a:gd name="f54" fmla="*/ 12 1 f38"/>
                  <a:gd name="f55" fmla="*/ 3 1 f37"/>
                  <a:gd name="f56" fmla="*/ 16 1 f38"/>
                  <a:gd name="f57" fmla="*/ 20 1 f38"/>
                  <a:gd name="f58" fmla="*/ 0 1 f37"/>
                  <a:gd name="f59" fmla="*/ 25 1 f38"/>
                  <a:gd name="f60" fmla="*/ 26 1 f38"/>
                  <a:gd name="f61" fmla="*/ 9 1 f37"/>
                  <a:gd name="f62" fmla="*/ 24 1 f38"/>
                  <a:gd name="f63" fmla="*/ 21 1 f38"/>
                  <a:gd name="f64" fmla="*/ 13 1 f37"/>
                  <a:gd name="f65" fmla="*/ 17 1 f38"/>
                  <a:gd name="f66" fmla="*/ 13 1 f38"/>
                  <a:gd name="f67" fmla="*/ f6 1 f37"/>
                  <a:gd name="f68" fmla="*/ 0 1 f38"/>
                  <a:gd name="f69" fmla="*/ f7 1 f38"/>
                  <a:gd name="f70" fmla="+- f39 0 f1"/>
                  <a:gd name="f71" fmla="*/ f58 f32 1"/>
                  <a:gd name="f72" fmla="*/ f67 f32 1"/>
                  <a:gd name="f73" fmla="*/ f69 f33 1"/>
                  <a:gd name="f74" fmla="*/ f68 f33 1"/>
                  <a:gd name="f75" fmla="*/ f40 f32 1"/>
                  <a:gd name="f76" fmla="*/ f41 f33 1"/>
                  <a:gd name="f77" fmla="*/ f42 f32 1"/>
                  <a:gd name="f78" fmla="*/ f43 f33 1"/>
                  <a:gd name="f79" fmla="*/ f44 f32 1"/>
                  <a:gd name="f80" fmla="*/ f45 f33 1"/>
                  <a:gd name="f81" fmla="*/ f46 f32 1"/>
                  <a:gd name="f82" fmla="*/ f47 f33 1"/>
                  <a:gd name="f83" fmla="*/ f48 f32 1"/>
                  <a:gd name="f84" fmla="*/ f49 f33 1"/>
                  <a:gd name="f85" fmla="*/ f50 f32 1"/>
                  <a:gd name="f86" fmla="*/ f51 f32 1"/>
                  <a:gd name="f87" fmla="*/ f52 f33 1"/>
                  <a:gd name="f88" fmla="*/ f53 f32 1"/>
                  <a:gd name="f89" fmla="*/ f54 f33 1"/>
                  <a:gd name="f90" fmla="*/ f55 f32 1"/>
                  <a:gd name="f91" fmla="*/ f56 f33 1"/>
                  <a:gd name="f92" fmla="*/ f57 f33 1"/>
                  <a:gd name="f93" fmla="*/ f59 f33 1"/>
                  <a:gd name="f94" fmla="*/ f60 f33 1"/>
                  <a:gd name="f95" fmla="*/ f61 f32 1"/>
                  <a:gd name="f96" fmla="*/ f62 f33 1"/>
                  <a:gd name="f97" fmla="*/ f63 f33 1"/>
                  <a:gd name="f98" fmla="*/ f64 f32 1"/>
                  <a:gd name="f99" fmla="*/ f65 f33 1"/>
                  <a:gd name="f100" fmla="*/ f66 f33 1"/>
                </a:gdLst>
                <a:ahLst/>
                <a:cxnLst>
                  <a:cxn ang="3cd4">
                    <a:pos x="hc" y="t"/>
                  </a:cxn>
                  <a:cxn ang="0">
                    <a:pos x="r" y="vc"/>
                  </a:cxn>
                  <a:cxn ang="cd4">
                    <a:pos x="hc" y="b"/>
                  </a:cxn>
                  <a:cxn ang="cd2">
                    <a:pos x="l" y="vc"/>
                  </a:cxn>
                  <a:cxn ang="f70">
                    <a:pos x="f75" y="f76"/>
                  </a:cxn>
                  <a:cxn ang="f70">
                    <a:pos x="f77" y="f78"/>
                  </a:cxn>
                  <a:cxn ang="f70">
                    <a:pos x="f79" y="f80"/>
                  </a:cxn>
                  <a:cxn ang="f70">
                    <a:pos x="f81" y="f82"/>
                  </a:cxn>
                  <a:cxn ang="f70">
                    <a:pos x="f83" y="f84"/>
                  </a:cxn>
                  <a:cxn ang="f70">
                    <a:pos x="f85" y="f84"/>
                  </a:cxn>
                  <a:cxn ang="f70">
                    <a:pos x="f86" y="f87"/>
                  </a:cxn>
                  <a:cxn ang="f70">
                    <a:pos x="f88" y="f89"/>
                  </a:cxn>
                  <a:cxn ang="f70">
                    <a:pos x="f90" y="f91"/>
                  </a:cxn>
                  <a:cxn ang="f70">
                    <a:pos x="f88" y="f92"/>
                  </a:cxn>
                  <a:cxn ang="f70">
                    <a:pos x="f71" y="f93"/>
                  </a:cxn>
                  <a:cxn ang="f70">
                    <a:pos x="f88" y="f93"/>
                  </a:cxn>
                  <a:cxn ang="f70">
                    <a:pos x="f90" y="f93"/>
                  </a:cxn>
                  <a:cxn ang="f70">
                    <a:pos x="f83" y="f94"/>
                  </a:cxn>
                  <a:cxn ang="f70">
                    <a:pos x="f95" y="f96"/>
                  </a:cxn>
                  <a:cxn ang="f70">
                    <a:pos x="f81" y="f97"/>
                  </a:cxn>
                  <a:cxn ang="f70">
                    <a:pos x="f98" y="f99"/>
                  </a:cxn>
                  <a:cxn ang="f70">
                    <a:pos x="f77" y="f100"/>
                  </a:cxn>
                  <a:cxn ang="f70">
                    <a:pos x="f75" y="f76"/>
                  </a:cxn>
                </a:cxnLst>
                <a:rect l="f71" t="f74" r="f72" b="f73"/>
                <a:pathLst>
                  <a:path w="16" h="28">
                    <a:moveTo>
                      <a:pt x="f6" y="f8"/>
                    </a:moveTo>
                    <a:cubicBezTo>
                      <a:pt x="f9" y="f10"/>
                      <a:pt x="f11" y="f12"/>
                      <a:pt x="f11" y="f13"/>
                    </a:cubicBezTo>
                    <a:cubicBezTo>
                      <a:pt x="f11" y="f14"/>
                      <a:pt x="f15" y="f13"/>
                      <a:pt x="f16" y="f17"/>
                    </a:cubicBezTo>
                    <a:cubicBezTo>
                      <a:pt x="f18" y="f19"/>
                      <a:pt x="f16" y="f14"/>
                      <a:pt x="f18" y="f20"/>
                    </a:cubicBezTo>
                    <a:cubicBezTo>
                      <a:pt x="f12" y="f21"/>
                      <a:pt x="f13" y="f21"/>
                      <a:pt x="f13" y="f22"/>
                    </a:cubicBezTo>
                    <a:cubicBezTo>
                      <a:pt x="f14" y="f5"/>
                      <a:pt x="f17" y="f22"/>
                      <a:pt x="f17" y="f22"/>
                    </a:cubicBezTo>
                    <a:cubicBezTo>
                      <a:pt x="f21" y="f19"/>
                      <a:pt x="f5" y="f13"/>
                      <a:pt x="f22" y="f10"/>
                    </a:cubicBezTo>
                    <a:cubicBezTo>
                      <a:pt x="f21" y="f8"/>
                      <a:pt x="f5" y="f18"/>
                      <a:pt x="f21" y="f16"/>
                    </a:cubicBezTo>
                    <a:cubicBezTo>
                      <a:pt x="f21" y="f15"/>
                      <a:pt x="f21" y="f11"/>
                      <a:pt x="f19" y="f6"/>
                    </a:cubicBezTo>
                    <a:cubicBezTo>
                      <a:pt x="f20" y="f23"/>
                      <a:pt x="f21" y="f24"/>
                      <a:pt x="f21" y="f25"/>
                    </a:cubicBezTo>
                    <a:cubicBezTo>
                      <a:pt x="f19" y="f26"/>
                      <a:pt x="f21" y="f27"/>
                      <a:pt x="f5" y="f28"/>
                    </a:cubicBezTo>
                    <a:cubicBezTo>
                      <a:pt x="f22" y="f28"/>
                      <a:pt x="f22" y="f28"/>
                      <a:pt x="f21" y="f28"/>
                    </a:cubicBezTo>
                    <a:cubicBezTo>
                      <a:pt x="f19" y="f28"/>
                      <a:pt x="f21" y="f29"/>
                      <a:pt x="f19" y="f28"/>
                    </a:cubicBezTo>
                    <a:cubicBezTo>
                      <a:pt x="f17" y="f28"/>
                      <a:pt x="f20" y="f7"/>
                      <a:pt x="f13" y="f29"/>
                    </a:cubicBezTo>
                    <a:cubicBezTo>
                      <a:pt x="f12" y="f28"/>
                      <a:pt x="f12" y="f29"/>
                      <a:pt x="f12" y="f30"/>
                    </a:cubicBezTo>
                    <a:cubicBezTo>
                      <a:pt x="f8" y="f26"/>
                      <a:pt x="f8" y="f30"/>
                      <a:pt x="f18" y="f27"/>
                    </a:cubicBezTo>
                    <a:cubicBezTo>
                      <a:pt x="f16" y="f23"/>
                      <a:pt x="f15" y="f24"/>
                      <a:pt x="f15" y="f23"/>
                    </a:cubicBezTo>
                    <a:cubicBezTo>
                      <a:pt x="f15" y="f11"/>
                      <a:pt x="f11" y="f9"/>
                      <a:pt x="f11" y="f15"/>
                    </a:cubicBezTo>
                    <a:cubicBezTo>
                      <a:pt x="f11" y="f12"/>
                      <a:pt x="f9" y="f15"/>
                      <a:pt x="f6"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63" name="Suriname">
                <a:extLst>
                  <a:ext uri="{FF2B5EF4-FFF2-40B4-BE49-F238E27FC236}">
                    <a16:creationId xmlns:a16="http://schemas.microsoft.com/office/drawing/2014/main" id="{B32E3EB3-9F16-D7C8-F7D9-70B73A1644ED}"/>
                  </a:ext>
                </a:extLst>
              </p:cNvPr>
              <p:cNvSpPr/>
              <p:nvPr/>
            </p:nvSpPr>
            <p:spPr>
              <a:xfrm>
                <a:off x="5517343" y="4375961"/>
                <a:ext cx="117491" cy="158328"/>
              </a:xfrm>
              <a:custGeom>
                <a:avLst/>
                <a:gdLst>
                  <a:gd name="f0" fmla="val 10800000"/>
                  <a:gd name="f1" fmla="val 5400000"/>
                  <a:gd name="f2" fmla="val 180"/>
                  <a:gd name="f3" fmla="val w"/>
                  <a:gd name="f4" fmla="val h"/>
                  <a:gd name="f5" fmla="val 0"/>
                  <a:gd name="f6" fmla="val 22"/>
                  <a:gd name="f7" fmla="val 31"/>
                  <a:gd name="f8" fmla="val 17"/>
                  <a:gd name="f9" fmla="val 28"/>
                  <a:gd name="f10" fmla="val 19"/>
                  <a:gd name="f11" fmla="val 24"/>
                  <a:gd name="f12" fmla="val 20"/>
                  <a:gd name="f13" fmla="val 25"/>
                  <a:gd name="f14" fmla="val 23"/>
                  <a:gd name="f15" fmla="val 21"/>
                  <a:gd name="f16" fmla="val 16"/>
                  <a:gd name="f17" fmla="val 15"/>
                  <a:gd name="f18" fmla="val 14"/>
                  <a:gd name="f19" fmla="val 13"/>
                  <a:gd name="f20" fmla="val 18"/>
                  <a:gd name="f21" fmla="val 11"/>
                  <a:gd name="f22" fmla="val 10"/>
                  <a:gd name="f23" fmla="val 6"/>
                  <a:gd name="f24" fmla="val 4"/>
                  <a:gd name="f25" fmla="val 3"/>
                  <a:gd name="f26" fmla="val 2"/>
                  <a:gd name="f27" fmla="val 8"/>
                  <a:gd name="f28" fmla="val 7"/>
                  <a:gd name="f29" fmla="val 5"/>
                  <a:gd name="f30" fmla="val 9"/>
                  <a:gd name="f31" fmla="val 1"/>
                  <a:gd name="f32" fmla="val 30"/>
                  <a:gd name="f33" fmla="val 12"/>
                  <a:gd name="f34" fmla="val 27"/>
                  <a:gd name="f35" fmla="val 26"/>
                  <a:gd name="f36" fmla="+- 0 0 -90"/>
                  <a:gd name="f37" fmla="*/ f3 1 22"/>
                  <a:gd name="f38" fmla="*/ f4 1 31"/>
                  <a:gd name="f39" fmla="+- f7 0 f5"/>
                  <a:gd name="f40" fmla="+- f6 0 f5"/>
                  <a:gd name="f41" fmla="*/ f36 f0 1"/>
                  <a:gd name="f42" fmla="*/ f40 1 22"/>
                  <a:gd name="f43" fmla="*/ f39 1 31"/>
                  <a:gd name="f44" fmla="*/ f41 1 f2"/>
                  <a:gd name="f45" fmla="*/ 17 1 f42"/>
                  <a:gd name="f46" fmla="*/ 28 1 f43"/>
                  <a:gd name="f47" fmla="*/ 19 1 f42"/>
                  <a:gd name="f48" fmla="*/ 23 1 f43"/>
                  <a:gd name="f49" fmla="*/ 20 1 f42"/>
                  <a:gd name="f50" fmla="*/ 19 1 f43"/>
                  <a:gd name="f51" fmla="*/ 15 1 f43"/>
                  <a:gd name="f52" fmla="*/ 18 1 f42"/>
                  <a:gd name="f53" fmla="*/ 11 1 f43"/>
                  <a:gd name="f54" fmla="*/ 22 1 f42"/>
                  <a:gd name="f55" fmla="*/ 4 1 f43"/>
                  <a:gd name="f56" fmla="*/ 2 1 f43"/>
                  <a:gd name="f57" fmla="*/ 15 1 f42"/>
                  <a:gd name="f58" fmla="*/ 3 1 f43"/>
                  <a:gd name="f59" fmla="*/ 13 1 f42"/>
                  <a:gd name="f60" fmla="*/ 7 1 f42"/>
                  <a:gd name="f61" fmla="*/ 4 1 f42"/>
                  <a:gd name="f62" fmla="*/ 6 1 f43"/>
                  <a:gd name="f63" fmla="*/ 3 1 f42"/>
                  <a:gd name="f64" fmla="*/ 9 1 f43"/>
                  <a:gd name="f65" fmla="*/ 1 1 f42"/>
                  <a:gd name="f66" fmla="*/ 13 1 f43"/>
                  <a:gd name="f67" fmla="*/ 2 1 f42"/>
                  <a:gd name="f68" fmla="*/ 20 1 f43"/>
                  <a:gd name="f69" fmla="*/ 5 1 f42"/>
                  <a:gd name="f70" fmla="*/ 24 1 f43"/>
                  <a:gd name="f71" fmla="*/ 8 1 f42"/>
                  <a:gd name="f72" fmla="*/ 30 1 f43"/>
                  <a:gd name="f73" fmla="*/ 11 1 f42"/>
                  <a:gd name="f74" fmla="*/ 12 1 f42"/>
                  <a:gd name="f75" fmla="*/ 27 1 f43"/>
                  <a:gd name="f76" fmla="*/ 14 1 f42"/>
                  <a:gd name="f77" fmla="*/ 0 1 f42"/>
                  <a:gd name="f78" fmla="*/ f6 1 f42"/>
                  <a:gd name="f79" fmla="*/ 0 1 f43"/>
                  <a:gd name="f80" fmla="*/ f7 1 f43"/>
                  <a:gd name="f81" fmla="+- f44 0 f1"/>
                  <a:gd name="f82" fmla="*/ f77 f37 1"/>
                  <a:gd name="f83" fmla="*/ f78 f37 1"/>
                  <a:gd name="f84" fmla="*/ f80 f38 1"/>
                  <a:gd name="f85" fmla="*/ f79 f38 1"/>
                  <a:gd name="f86" fmla="*/ f45 f37 1"/>
                  <a:gd name="f87" fmla="*/ f46 f38 1"/>
                  <a:gd name="f88" fmla="*/ f47 f37 1"/>
                  <a:gd name="f89" fmla="*/ f48 f38 1"/>
                  <a:gd name="f90" fmla="*/ f49 f37 1"/>
                  <a:gd name="f91" fmla="*/ f50 f38 1"/>
                  <a:gd name="f92" fmla="*/ f51 f38 1"/>
                  <a:gd name="f93" fmla="*/ f52 f37 1"/>
                  <a:gd name="f94" fmla="*/ f53 f38 1"/>
                  <a:gd name="f95" fmla="*/ f54 f37 1"/>
                  <a:gd name="f96" fmla="*/ f55 f38 1"/>
                  <a:gd name="f97" fmla="*/ f56 f38 1"/>
                  <a:gd name="f98" fmla="*/ f57 f37 1"/>
                  <a:gd name="f99" fmla="*/ f58 f38 1"/>
                  <a:gd name="f100" fmla="*/ f59 f37 1"/>
                  <a:gd name="f101" fmla="*/ f60 f37 1"/>
                  <a:gd name="f102" fmla="*/ f61 f37 1"/>
                  <a:gd name="f103" fmla="*/ f62 f38 1"/>
                  <a:gd name="f104" fmla="*/ f63 f37 1"/>
                  <a:gd name="f105" fmla="*/ f64 f38 1"/>
                  <a:gd name="f106" fmla="*/ f65 f37 1"/>
                  <a:gd name="f107" fmla="*/ f66 f38 1"/>
                  <a:gd name="f108" fmla="*/ f67 f37 1"/>
                  <a:gd name="f109" fmla="*/ f68 f38 1"/>
                  <a:gd name="f110" fmla="*/ f69 f37 1"/>
                  <a:gd name="f111" fmla="*/ f70 f38 1"/>
                  <a:gd name="f112" fmla="*/ f71 f37 1"/>
                  <a:gd name="f113" fmla="*/ f72 f38 1"/>
                  <a:gd name="f114" fmla="*/ f73 f37 1"/>
                  <a:gd name="f115" fmla="*/ f74 f37 1"/>
                  <a:gd name="f116" fmla="*/ f75 f38 1"/>
                  <a:gd name="f117" fmla="*/ f76 f37 1"/>
                </a:gdLst>
                <a:ahLst/>
                <a:cxnLst>
                  <a:cxn ang="3cd4">
                    <a:pos x="hc" y="t"/>
                  </a:cxn>
                  <a:cxn ang="0">
                    <a:pos x="r" y="vc"/>
                  </a:cxn>
                  <a:cxn ang="cd4">
                    <a:pos x="hc" y="b"/>
                  </a:cxn>
                  <a:cxn ang="cd2">
                    <a:pos x="l" y="vc"/>
                  </a:cxn>
                  <a:cxn ang="f81">
                    <a:pos x="f86" y="f87"/>
                  </a:cxn>
                  <a:cxn ang="f81">
                    <a:pos x="f88" y="f89"/>
                  </a:cxn>
                  <a:cxn ang="f81">
                    <a:pos x="f90" y="f91"/>
                  </a:cxn>
                  <a:cxn ang="f81">
                    <a:pos x="f88" y="f92"/>
                  </a:cxn>
                  <a:cxn ang="f81">
                    <a:pos x="f93" y="f94"/>
                  </a:cxn>
                  <a:cxn ang="f81">
                    <a:pos x="f95" y="f96"/>
                  </a:cxn>
                  <a:cxn ang="f81">
                    <a:pos x="f93" y="f97"/>
                  </a:cxn>
                  <a:cxn ang="f81">
                    <a:pos x="f98" y="f99"/>
                  </a:cxn>
                  <a:cxn ang="f81">
                    <a:pos x="f100" y="f99"/>
                  </a:cxn>
                  <a:cxn ang="f81">
                    <a:pos x="f101" y="f99"/>
                  </a:cxn>
                  <a:cxn ang="f81">
                    <a:pos x="f102" y="f103"/>
                  </a:cxn>
                  <a:cxn ang="f81">
                    <a:pos x="f104" y="f105"/>
                  </a:cxn>
                  <a:cxn ang="f81">
                    <a:pos x="f106" y="f107"/>
                  </a:cxn>
                  <a:cxn ang="f81">
                    <a:pos x="f108" y="f91"/>
                  </a:cxn>
                  <a:cxn ang="f81">
                    <a:pos x="f102" y="f109"/>
                  </a:cxn>
                  <a:cxn ang="f81">
                    <a:pos x="f110" y="f111"/>
                  </a:cxn>
                  <a:cxn ang="f81">
                    <a:pos x="f112" y="f113"/>
                  </a:cxn>
                  <a:cxn ang="f81">
                    <a:pos x="f114" y="f87"/>
                  </a:cxn>
                  <a:cxn ang="f81">
                    <a:pos x="f115" y="f116"/>
                  </a:cxn>
                  <a:cxn ang="f81">
                    <a:pos x="f117" y="f87"/>
                  </a:cxn>
                  <a:cxn ang="f81">
                    <a:pos x="f98" y="f116"/>
                  </a:cxn>
                  <a:cxn ang="f81">
                    <a:pos x="f86" y="f87"/>
                  </a:cxn>
                </a:cxnLst>
                <a:rect l="f82" t="f85" r="f83" b="f84"/>
                <a:pathLst>
                  <a:path w="22" h="31">
                    <a:moveTo>
                      <a:pt x="f8" y="f9"/>
                    </a:moveTo>
                    <a:cubicBezTo>
                      <a:pt x="f10" y="f11"/>
                      <a:pt x="f12" y="f13"/>
                      <a:pt x="f10" y="f14"/>
                    </a:cubicBezTo>
                    <a:cubicBezTo>
                      <a:pt x="f10" y="f15"/>
                      <a:pt x="f15" y="f12"/>
                      <a:pt x="f12" y="f10"/>
                    </a:cubicBezTo>
                    <a:cubicBezTo>
                      <a:pt x="f10" y="f8"/>
                      <a:pt x="f10" y="f16"/>
                      <a:pt x="f10" y="f17"/>
                    </a:cubicBezTo>
                    <a:cubicBezTo>
                      <a:pt x="f8" y="f18"/>
                      <a:pt x="f10" y="f19"/>
                      <a:pt x="f20" y="f21"/>
                    </a:cubicBezTo>
                    <a:cubicBezTo>
                      <a:pt x="f8" y="f22"/>
                      <a:pt x="f10" y="f23"/>
                      <a:pt x="f6" y="f24"/>
                    </a:cubicBezTo>
                    <a:cubicBezTo>
                      <a:pt x="f6" y="f25"/>
                      <a:pt x="f10" y="f26"/>
                      <a:pt x="f20" y="f26"/>
                    </a:cubicBezTo>
                    <a:cubicBezTo>
                      <a:pt x="f20" y="f25"/>
                      <a:pt x="f16" y="f26"/>
                      <a:pt x="f17" y="f25"/>
                    </a:cubicBezTo>
                    <a:cubicBezTo>
                      <a:pt x="f17" y="f25"/>
                      <a:pt x="f18" y="f26"/>
                      <a:pt x="f19" y="f25"/>
                    </a:cubicBezTo>
                    <a:cubicBezTo>
                      <a:pt x="f21" y="f24"/>
                      <a:pt x="f27" y="f5"/>
                      <a:pt x="f28" y="f25"/>
                    </a:cubicBezTo>
                    <a:cubicBezTo>
                      <a:pt x="f29" y="f29"/>
                      <a:pt x="f24" y="f23"/>
                      <a:pt x="f24" y="f23"/>
                    </a:cubicBezTo>
                    <a:cubicBezTo>
                      <a:pt x="f25" y="f27"/>
                      <a:pt x="f29" y="f27"/>
                      <a:pt x="f25" y="f30"/>
                    </a:cubicBezTo>
                    <a:cubicBezTo>
                      <a:pt x="f31" y="f22"/>
                      <a:pt x="f25" y="f30"/>
                      <a:pt x="f31" y="f19"/>
                    </a:cubicBezTo>
                    <a:cubicBezTo>
                      <a:pt x="f5" y="f16"/>
                      <a:pt x="f26" y="f8"/>
                      <a:pt x="f26" y="f10"/>
                    </a:cubicBezTo>
                    <a:cubicBezTo>
                      <a:pt x="f26" y="f15"/>
                      <a:pt x="f25" y="f20"/>
                      <a:pt x="f24" y="f12"/>
                    </a:cubicBezTo>
                    <a:cubicBezTo>
                      <a:pt x="f29" y="f14"/>
                      <a:pt x="f24" y="f14"/>
                      <a:pt x="f29" y="f11"/>
                    </a:cubicBezTo>
                    <a:cubicBezTo>
                      <a:pt x="f23" y="f13"/>
                      <a:pt x="f23" y="f9"/>
                      <a:pt x="f27" y="f32"/>
                    </a:cubicBezTo>
                    <a:cubicBezTo>
                      <a:pt x="f17" y="f7"/>
                      <a:pt x="f21" y="f9"/>
                      <a:pt x="f21" y="f9"/>
                    </a:cubicBezTo>
                    <a:cubicBezTo>
                      <a:pt x="f33" y="f34"/>
                      <a:pt x="f33" y="f34"/>
                      <a:pt x="f33" y="f34"/>
                    </a:cubicBezTo>
                    <a:cubicBezTo>
                      <a:pt x="f33" y="f34"/>
                      <a:pt x="f33" y="f9"/>
                      <a:pt x="f18" y="f9"/>
                    </a:cubicBezTo>
                    <a:cubicBezTo>
                      <a:pt x="f17" y="f9"/>
                      <a:pt x="f18" y="f34"/>
                      <a:pt x="f17" y="f34"/>
                    </a:cubicBezTo>
                    <a:cubicBezTo>
                      <a:pt x="f8" y="f35"/>
                      <a:pt x="f16"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64" name="Guyana">
                <a:extLst>
                  <a:ext uri="{FF2B5EF4-FFF2-40B4-BE49-F238E27FC236}">
                    <a16:creationId xmlns:a16="http://schemas.microsoft.com/office/drawing/2014/main" id="{121B58F0-5DA6-9155-A53A-EBD183B3D273}"/>
                  </a:ext>
                </a:extLst>
              </p:cNvPr>
              <p:cNvSpPr/>
              <p:nvPr/>
            </p:nvSpPr>
            <p:spPr>
              <a:xfrm>
                <a:off x="5442783" y="4305360"/>
                <a:ext cx="117491" cy="243907"/>
              </a:xfrm>
              <a:custGeom>
                <a:avLst/>
                <a:gdLst>
                  <a:gd name="f0" fmla="val 10800000"/>
                  <a:gd name="f1" fmla="val 5400000"/>
                  <a:gd name="f2" fmla="val 180"/>
                  <a:gd name="f3" fmla="val w"/>
                  <a:gd name="f4" fmla="val h"/>
                  <a:gd name="f5" fmla="val 0"/>
                  <a:gd name="f6" fmla="val 22"/>
                  <a:gd name="f7" fmla="val 48"/>
                  <a:gd name="f8" fmla="val 7"/>
                  <a:gd name="f9" fmla="val 1"/>
                  <a:gd name="f10" fmla="val 9"/>
                  <a:gd name="f11" fmla="val 13"/>
                  <a:gd name="f12" fmla="val 4"/>
                  <a:gd name="f13" fmla="val 16"/>
                  <a:gd name="f14" fmla="val 14"/>
                  <a:gd name="f15" fmla="val 10"/>
                  <a:gd name="f16" fmla="val 15"/>
                  <a:gd name="f17" fmla="val 17"/>
                  <a:gd name="f18" fmla="val 11"/>
                  <a:gd name="f19" fmla="val 20"/>
                  <a:gd name="f20" fmla="val 18"/>
                  <a:gd name="f21" fmla="val 21"/>
                  <a:gd name="f22" fmla="val 19"/>
                  <a:gd name="f23" fmla="val 23"/>
                  <a:gd name="f24" fmla="val 24"/>
                  <a:gd name="f25" fmla="val 27"/>
                  <a:gd name="f26" fmla="val 30"/>
                  <a:gd name="f27" fmla="val 31"/>
                  <a:gd name="f28" fmla="val 33"/>
                  <a:gd name="f29" fmla="val 35"/>
                  <a:gd name="f30" fmla="val 32"/>
                  <a:gd name="f31" fmla="val 34"/>
                  <a:gd name="f32" fmla="val 37"/>
                  <a:gd name="f33" fmla="val 38"/>
                  <a:gd name="f34" fmla="val 39"/>
                  <a:gd name="f35" fmla="val 42"/>
                  <a:gd name="f36" fmla="val 44"/>
                  <a:gd name="f37" fmla="val 45"/>
                  <a:gd name="f38" fmla="val 43"/>
                  <a:gd name="f39" fmla="val 46"/>
                  <a:gd name="f40" fmla="val 47"/>
                  <a:gd name="f41" fmla="val 12"/>
                  <a:gd name="f42" fmla="val 8"/>
                  <a:gd name="f43" fmla="val 41"/>
                  <a:gd name="f44" fmla="val 6"/>
                  <a:gd name="f45" fmla="val 40"/>
                  <a:gd name="f46" fmla="val 36"/>
                  <a:gd name="f47" fmla="val 5"/>
                  <a:gd name="f48" fmla="val 26"/>
                  <a:gd name="f49" fmla="val 3"/>
                  <a:gd name="f50" fmla="val 2"/>
                  <a:gd name="f51" fmla="+- 0 0 -90"/>
                  <a:gd name="f52" fmla="*/ f3 1 22"/>
                  <a:gd name="f53" fmla="*/ f4 1 48"/>
                  <a:gd name="f54" fmla="+- f7 0 f5"/>
                  <a:gd name="f55" fmla="+- f6 0 f5"/>
                  <a:gd name="f56" fmla="*/ f51 f0 1"/>
                  <a:gd name="f57" fmla="*/ f55 1 22"/>
                  <a:gd name="f58" fmla="*/ f54 1 48"/>
                  <a:gd name="f59" fmla="*/ f56 1 f2"/>
                  <a:gd name="f60" fmla="*/ 7 1 f57"/>
                  <a:gd name="f61" fmla="*/ 1 1 f58"/>
                  <a:gd name="f62" fmla="*/ 13 1 f57"/>
                  <a:gd name="f63" fmla="*/ 4 1 f58"/>
                  <a:gd name="f64" fmla="*/ 14 1 f57"/>
                  <a:gd name="f65" fmla="*/ 10 1 f58"/>
                  <a:gd name="f66" fmla="*/ 17 1 f57"/>
                  <a:gd name="f67" fmla="*/ 11 1 f58"/>
                  <a:gd name="f68" fmla="*/ 20 1 f57"/>
                  <a:gd name="f69" fmla="*/ 14 1 f58"/>
                  <a:gd name="f70" fmla="*/ 18 1 f57"/>
                  <a:gd name="f71" fmla="*/ 20 1 f58"/>
                  <a:gd name="f72" fmla="*/ 23 1 f58"/>
                  <a:gd name="f73" fmla="*/ 15 1 f57"/>
                  <a:gd name="f74" fmla="*/ 27 1 f58"/>
                  <a:gd name="f75" fmla="*/ 16 1 f57"/>
                  <a:gd name="f76" fmla="*/ 33 1 f58"/>
                  <a:gd name="f77" fmla="*/ 34 1 f58"/>
                  <a:gd name="f78" fmla="*/ 19 1 f57"/>
                  <a:gd name="f79" fmla="*/ 38 1 f58"/>
                  <a:gd name="f80" fmla="*/ 22 1 f57"/>
                  <a:gd name="f81" fmla="*/ 44 1 f58"/>
                  <a:gd name="f82" fmla="*/ 43 1 f58"/>
                  <a:gd name="f83" fmla="*/ 45 1 f58"/>
                  <a:gd name="f84" fmla="*/ 48 1 f58"/>
                  <a:gd name="f85" fmla="*/ 12 1 f57"/>
                  <a:gd name="f86" fmla="*/ 9 1 f57"/>
                  <a:gd name="f87" fmla="*/ 8 1 f57"/>
                  <a:gd name="f88" fmla="*/ 41 1 f58"/>
                  <a:gd name="f89" fmla="*/ 35 1 f58"/>
                  <a:gd name="f90" fmla="*/ 31 1 f58"/>
                  <a:gd name="f91" fmla="*/ 26 1 f58"/>
                  <a:gd name="f92" fmla="*/ 6 1 f57"/>
                  <a:gd name="f93" fmla="*/ 24 1 f58"/>
                  <a:gd name="f94" fmla="*/ 3 1 f57"/>
                  <a:gd name="f95" fmla="*/ 22 1 f58"/>
                  <a:gd name="f96" fmla="*/ 0 1 f57"/>
                  <a:gd name="f97" fmla="*/ 16 1 f58"/>
                  <a:gd name="f98" fmla="*/ 2 1 f57"/>
                  <a:gd name="f99" fmla="*/ 12 1 f58"/>
                  <a:gd name="f100" fmla="*/ 4 1 f57"/>
                  <a:gd name="f101" fmla="*/ 9 1 f58"/>
                  <a:gd name="f102" fmla="*/ 7 1 f58"/>
                  <a:gd name="f103" fmla="*/ 6 1 f58"/>
                  <a:gd name="f104" fmla="*/ 3 1 f58"/>
                  <a:gd name="f105" fmla="*/ f6 1 f57"/>
                  <a:gd name="f106" fmla="*/ 0 1 f58"/>
                  <a:gd name="f107" fmla="*/ f7 1 f58"/>
                  <a:gd name="f108" fmla="+- f59 0 f1"/>
                  <a:gd name="f109" fmla="*/ f96 f52 1"/>
                  <a:gd name="f110" fmla="*/ f105 f52 1"/>
                  <a:gd name="f111" fmla="*/ f107 f53 1"/>
                  <a:gd name="f112" fmla="*/ f106 f53 1"/>
                  <a:gd name="f113" fmla="*/ f60 f52 1"/>
                  <a:gd name="f114" fmla="*/ f61 f53 1"/>
                  <a:gd name="f115" fmla="*/ f62 f52 1"/>
                  <a:gd name="f116" fmla="*/ f63 f53 1"/>
                  <a:gd name="f117" fmla="*/ f64 f52 1"/>
                  <a:gd name="f118" fmla="*/ f65 f53 1"/>
                  <a:gd name="f119" fmla="*/ f66 f52 1"/>
                  <a:gd name="f120" fmla="*/ f67 f53 1"/>
                  <a:gd name="f121" fmla="*/ f68 f52 1"/>
                  <a:gd name="f122" fmla="*/ f69 f53 1"/>
                  <a:gd name="f123" fmla="*/ f70 f52 1"/>
                  <a:gd name="f124" fmla="*/ f71 f53 1"/>
                  <a:gd name="f125" fmla="*/ f72 f53 1"/>
                  <a:gd name="f126" fmla="*/ f73 f52 1"/>
                  <a:gd name="f127" fmla="*/ f74 f53 1"/>
                  <a:gd name="f128" fmla="*/ f75 f52 1"/>
                  <a:gd name="f129" fmla="*/ f76 f53 1"/>
                  <a:gd name="f130" fmla="*/ f77 f53 1"/>
                  <a:gd name="f131" fmla="*/ f78 f52 1"/>
                  <a:gd name="f132" fmla="*/ f79 f53 1"/>
                  <a:gd name="f133" fmla="*/ f80 f52 1"/>
                  <a:gd name="f134" fmla="*/ f81 f53 1"/>
                  <a:gd name="f135" fmla="*/ f82 f53 1"/>
                  <a:gd name="f136" fmla="*/ f83 f53 1"/>
                  <a:gd name="f137" fmla="*/ f84 f53 1"/>
                  <a:gd name="f138" fmla="*/ f85 f52 1"/>
                  <a:gd name="f139" fmla="*/ f86 f52 1"/>
                  <a:gd name="f140" fmla="*/ f87 f52 1"/>
                  <a:gd name="f141" fmla="*/ f88 f53 1"/>
                  <a:gd name="f142" fmla="*/ f89 f53 1"/>
                  <a:gd name="f143" fmla="*/ f90 f53 1"/>
                  <a:gd name="f144" fmla="*/ f91 f53 1"/>
                  <a:gd name="f145" fmla="*/ f92 f52 1"/>
                  <a:gd name="f146" fmla="*/ f93 f53 1"/>
                  <a:gd name="f147" fmla="*/ f94 f52 1"/>
                  <a:gd name="f148" fmla="*/ f95 f53 1"/>
                  <a:gd name="f149" fmla="*/ f97 f53 1"/>
                  <a:gd name="f150" fmla="*/ f98 f52 1"/>
                  <a:gd name="f151" fmla="*/ f99 f53 1"/>
                  <a:gd name="f152" fmla="*/ f100 f52 1"/>
                  <a:gd name="f153" fmla="*/ f101 f53 1"/>
                  <a:gd name="f154" fmla="*/ f102 f53 1"/>
                  <a:gd name="f155" fmla="*/ f103 f53 1"/>
                  <a:gd name="f156" fmla="*/ f104 f53 1"/>
                </a:gdLst>
                <a:ahLst/>
                <a:cxnLst>
                  <a:cxn ang="3cd4">
                    <a:pos x="hc" y="t"/>
                  </a:cxn>
                  <a:cxn ang="0">
                    <a:pos x="r" y="vc"/>
                  </a:cxn>
                  <a:cxn ang="cd4">
                    <a:pos x="hc" y="b"/>
                  </a:cxn>
                  <a:cxn ang="cd2">
                    <a:pos x="l" y="vc"/>
                  </a:cxn>
                  <a:cxn ang="f108">
                    <a:pos x="f113" y="f114"/>
                  </a:cxn>
                  <a:cxn ang="f108">
                    <a:pos x="f115" y="f116"/>
                  </a:cxn>
                  <a:cxn ang="f108">
                    <a:pos x="f117" y="f118"/>
                  </a:cxn>
                  <a:cxn ang="f108">
                    <a:pos x="f119" y="f120"/>
                  </a:cxn>
                  <a:cxn ang="f108">
                    <a:pos x="f121" y="f122"/>
                  </a:cxn>
                  <a:cxn ang="f108">
                    <a:pos x="f123" y="f124"/>
                  </a:cxn>
                  <a:cxn ang="f108">
                    <a:pos x="f119" y="f125"/>
                  </a:cxn>
                  <a:cxn ang="f108">
                    <a:pos x="f126" y="f127"/>
                  </a:cxn>
                  <a:cxn ang="f108">
                    <a:pos x="f128" y="f129"/>
                  </a:cxn>
                  <a:cxn ang="f108">
                    <a:pos x="f123" y="f130"/>
                  </a:cxn>
                  <a:cxn ang="f108">
                    <a:pos x="f131" y="f132"/>
                  </a:cxn>
                  <a:cxn ang="f108">
                    <a:pos x="f133" y="f134"/>
                  </a:cxn>
                  <a:cxn ang="f108">
                    <a:pos x="f131" y="f135"/>
                  </a:cxn>
                  <a:cxn ang="f108">
                    <a:pos x="f119" y="f136"/>
                  </a:cxn>
                  <a:cxn ang="f108">
                    <a:pos x="f115" y="f137"/>
                  </a:cxn>
                  <a:cxn ang="f108">
                    <a:pos x="f138" y="f137"/>
                  </a:cxn>
                  <a:cxn ang="f108">
                    <a:pos x="f139" y="f136"/>
                  </a:cxn>
                  <a:cxn ang="f108">
                    <a:pos x="f140" y="f141"/>
                  </a:cxn>
                  <a:cxn ang="f108">
                    <a:pos x="f113" y="f132"/>
                  </a:cxn>
                  <a:cxn ang="f108">
                    <a:pos x="f113" y="f142"/>
                  </a:cxn>
                  <a:cxn ang="f108">
                    <a:pos x="f113" y="f143"/>
                  </a:cxn>
                  <a:cxn ang="f108">
                    <a:pos x="f140" y="f144"/>
                  </a:cxn>
                  <a:cxn ang="f108">
                    <a:pos x="f145" y="f146"/>
                  </a:cxn>
                  <a:cxn ang="f108">
                    <a:pos x="f147" y="f148"/>
                  </a:cxn>
                  <a:cxn ang="f108">
                    <a:pos x="f109" y="f149"/>
                  </a:cxn>
                  <a:cxn ang="f108">
                    <a:pos x="f150" y="f151"/>
                  </a:cxn>
                  <a:cxn ang="f108">
                    <a:pos x="f152" y="f153"/>
                  </a:cxn>
                  <a:cxn ang="f108">
                    <a:pos x="f147" y="f154"/>
                  </a:cxn>
                  <a:cxn ang="f108">
                    <a:pos x="f147" y="f155"/>
                  </a:cxn>
                  <a:cxn ang="f108">
                    <a:pos x="f152" y="f156"/>
                  </a:cxn>
                  <a:cxn ang="f108">
                    <a:pos x="f113" y="f114"/>
                  </a:cxn>
                </a:cxnLst>
                <a:rect l="f109" t="f112" r="f110" b="f111"/>
                <a:pathLst>
                  <a:path w="22" h="48">
                    <a:moveTo>
                      <a:pt x="f8" y="f9"/>
                    </a:moveTo>
                    <a:cubicBezTo>
                      <a:pt x="f10" y="f5"/>
                      <a:pt x="f10" y="f9"/>
                      <a:pt x="f11" y="f12"/>
                    </a:cubicBezTo>
                    <a:cubicBezTo>
                      <a:pt x="f13" y="f8"/>
                      <a:pt x="f13" y="f8"/>
                      <a:pt x="f14" y="f15"/>
                    </a:cubicBezTo>
                    <a:cubicBezTo>
                      <a:pt x="f16" y="f15"/>
                      <a:pt x="f16" y="f10"/>
                      <a:pt x="f17" y="f18"/>
                    </a:cubicBezTo>
                    <a:cubicBezTo>
                      <a:pt x="f19" y="f11"/>
                      <a:pt x="f20" y="f14"/>
                      <a:pt x="f19" y="f14"/>
                    </a:cubicBezTo>
                    <a:cubicBezTo>
                      <a:pt x="f21" y="f14"/>
                      <a:pt x="f20" y="f22"/>
                      <a:pt x="f20" y="f19"/>
                    </a:cubicBezTo>
                    <a:cubicBezTo>
                      <a:pt x="f17" y="f6"/>
                      <a:pt x="f22" y="f6"/>
                      <a:pt x="f17" y="f23"/>
                    </a:cubicBezTo>
                    <a:cubicBezTo>
                      <a:pt x="f16" y="f24"/>
                      <a:pt x="f17" y="f23"/>
                      <a:pt x="f16" y="f25"/>
                    </a:cubicBezTo>
                    <a:cubicBezTo>
                      <a:pt x="f14" y="f26"/>
                      <a:pt x="f13" y="f27"/>
                      <a:pt x="f13" y="f28"/>
                    </a:cubicBezTo>
                    <a:cubicBezTo>
                      <a:pt x="f13" y="f29"/>
                      <a:pt x="f17" y="f30"/>
                      <a:pt x="f20" y="f31"/>
                    </a:cubicBezTo>
                    <a:cubicBezTo>
                      <a:pt x="f22" y="f32"/>
                      <a:pt x="f20" y="f32"/>
                      <a:pt x="f22" y="f33"/>
                    </a:cubicBezTo>
                    <a:cubicBezTo>
                      <a:pt x="f19" y="f34"/>
                      <a:pt x="f19" y="f35"/>
                      <a:pt x="f6" y="f36"/>
                    </a:cubicBezTo>
                    <a:cubicBezTo>
                      <a:pt x="f22" y="f37"/>
                      <a:pt x="f19" y="f38"/>
                      <a:pt x="f22" y="f38"/>
                    </a:cubicBezTo>
                    <a:cubicBezTo>
                      <a:pt x="f22" y="f38"/>
                      <a:pt x="f19" y="f36"/>
                      <a:pt x="f17" y="f37"/>
                    </a:cubicBezTo>
                    <a:cubicBezTo>
                      <a:pt x="f11" y="f39"/>
                      <a:pt x="f11" y="f7"/>
                      <a:pt x="f11" y="f7"/>
                    </a:cubicBezTo>
                    <a:cubicBezTo>
                      <a:pt x="f11" y="f7"/>
                      <a:pt x="f11" y="f40"/>
                      <a:pt x="f41" y="f7"/>
                    </a:cubicBezTo>
                    <a:cubicBezTo>
                      <a:pt x="f18" y="f40"/>
                      <a:pt x="f10" y="f7"/>
                      <a:pt x="f10" y="f37"/>
                    </a:cubicBezTo>
                    <a:cubicBezTo>
                      <a:pt x="f10" y="f38"/>
                      <a:pt x="f42" y="f39"/>
                      <a:pt x="f42" y="f43"/>
                    </a:cubicBezTo>
                    <a:cubicBezTo>
                      <a:pt x="f8" y="f34"/>
                      <a:pt x="f44" y="f45"/>
                      <a:pt x="f8" y="f33"/>
                    </a:cubicBezTo>
                    <a:cubicBezTo>
                      <a:pt x="f42" y="f32"/>
                      <a:pt x="f44" y="f46"/>
                      <a:pt x="f8" y="f29"/>
                    </a:cubicBezTo>
                    <a:cubicBezTo>
                      <a:pt x="f8" y="f28"/>
                      <a:pt x="f47" y="f31"/>
                      <a:pt x="f8" y="f27"/>
                    </a:cubicBezTo>
                    <a:cubicBezTo>
                      <a:pt x="f15" y="f25"/>
                      <a:pt x="f42" y="f26"/>
                      <a:pt x="f42" y="f48"/>
                    </a:cubicBezTo>
                    <a:cubicBezTo>
                      <a:pt x="f42" y="f24"/>
                      <a:pt x="f47" y="f25"/>
                      <a:pt x="f44" y="f24"/>
                    </a:cubicBezTo>
                    <a:cubicBezTo>
                      <a:pt x="f8" y="f21"/>
                      <a:pt x="f47" y="f24"/>
                      <a:pt x="f49" y="f6"/>
                    </a:cubicBezTo>
                    <a:cubicBezTo>
                      <a:pt x="f9" y="f22"/>
                      <a:pt x="f5" y="f17"/>
                      <a:pt x="f5" y="f13"/>
                    </a:cubicBezTo>
                    <a:cubicBezTo>
                      <a:pt x="f5" y="f14"/>
                      <a:pt x="f50" y="f14"/>
                      <a:pt x="f50" y="f41"/>
                    </a:cubicBezTo>
                    <a:cubicBezTo>
                      <a:pt x="f9" y="f18"/>
                      <a:pt x="f50" y="f15"/>
                      <a:pt x="f12" y="f10"/>
                    </a:cubicBezTo>
                    <a:cubicBezTo>
                      <a:pt x="f47" y="f42"/>
                      <a:pt x="f47" y="f44"/>
                      <a:pt x="f49" y="f8"/>
                    </a:cubicBezTo>
                    <a:cubicBezTo>
                      <a:pt x="f9" y="f42"/>
                      <a:pt x="f49" y="f8"/>
                      <a:pt x="f49" y="f44"/>
                    </a:cubicBezTo>
                    <a:cubicBezTo>
                      <a:pt x="f50" y="f12"/>
                      <a:pt x="f49" y="f47"/>
                      <a:pt x="f12" y="f49"/>
                    </a:cubicBezTo>
                    <a:cubicBezTo>
                      <a:pt x="f47" y="f50"/>
                      <a:pt x="f42" y="f1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65" name="Costa Rica">
                <a:extLst>
                  <a:ext uri="{FF2B5EF4-FFF2-40B4-BE49-F238E27FC236}">
                    <a16:creationId xmlns:a16="http://schemas.microsoft.com/office/drawing/2014/main" id="{773B20DC-20F3-D534-3448-5EFCA722135B}"/>
                  </a:ext>
                </a:extLst>
              </p:cNvPr>
              <p:cNvSpPr/>
              <p:nvPr/>
            </p:nvSpPr>
            <p:spPr>
              <a:xfrm>
                <a:off x="4819208" y="4219773"/>
                <a:ext cx="90370" cy="100556"/>
              </a:xfrm>
              <a:custGeom>
                <a:avLst/>
                <a:gdLst>
                  <a:gd name="f0" fmla="val 10800000"/>
                  <a:gd name="f1" fmla="val 5400000"/>
                  <a:gd name="f2" fmla="val 180"/>
                  <a:gd name="f3" fmla="val w"/>
                  <a:gd name="f4" fmla="val h"/>
                  <a:gd name="f5" fmla="val 0"/>
                  <a:gd name="f6" fmla="val 17"/>
                  <a:gd name="f7" fmla="val 20"/>
                  <a:gd name="f8" fmla="val 2"/>
                  <a:gd name="f9" fmla="val 3"/>
                  <a:gd name="f10" fmla="val 4"/>
                  <a:gd name="f11" fmla="val 6"/>
                  <a:gd name="f12" fmla="val 1"/>
                  <a:gd name="f13" fmla="val 7"/>
                  <a:gd name="f14" fmla="val 9"/>
                  <a:gd name="f15" fmla="val 10"/>
                  <a:gd name="f16" fmla="val 11"/>
                  <a:gd name="f17" fmla="val 13"/>
                  <a:gd name="f18" fmla="val 14"/>
                  <a:gd name="f19" fmla="val 5"/>
                  <a:gd name="f20" fmla="val 16"/>
                  <a:gd name="f21" fmla="val 8"/>
                  <a:gd name="f22" fmla="val 12"/>
                  <a:gd name="f23" fmla="val 15"/>
                  <a:gd name="f24" fmla="val 18"/>
                  <a:gd name="f25" fmla="val 19"/>
                  <a:gd name="f26" fmla="+- 0 0 -90"/>
                  <a:gd name="f27" fmla="*/ f3 1 17"/>
                  <a:gd name="f28" fmla="*/ f4 1 20"/>
                  <a:gd name="f29" fmla="+- f7 0 f5"/>
                  <a:gd name="f30" fmla="+- f6 0 f5"/>
                  <a:gd name="f31" fmla="*/ f26 f0 1"/>
                  <a:gd name="f32" fmla="*/ f30 1 17"/>
                  <a:gd name="f33" fmla="*/ f29 1 20"/>
                  <a:gd name="f34" fmla="*/ f31 1 f2"/>
                  <a:gd name="f35" fmla="*/ 2 1 f32"/>
                  <a:gd name="f36" fmla="*/ 2 1 f33"/>
                  <a:gd name="f37" fmla="*/ 6 1 f32"/>
                  <a:gd name="f38" fmla="*/ 1 1 f33"/>
                  <a:gd name="f39" fmla="*/ 10 1 f32"/>
                  <a:gd name="f40" fmla="*/ 3 1 f33"/>
                  <a:gd name="f41" fmla="*/ 13 1 f32"/>
                  <a:gd name="f42" fmla="*/ 14 1 f32"/>
                  <a:gd name="f43" fmla="*/ 4 1 f33"/>
                  <a:gd name="f44" fmla="*/ 17 1 f32"/>
                  <a:gd name="f45" fmla="*/ 10 1 f33"/>
                  <a:gd name="f46" fmla="*/ 16 1 f32"/>
                  <a:gd name="f47" fmla="*/ 14 1 f33"/>
                  <a:gd name="f48" fmla="*/ 15 1 f32"/>
                  <a:gd name="f49" fmla="*/ 17 1 f33"/>
                  <a:gd name="f50" fmla="*/ 20 1 f33"/>
                  <a:gd name="f51" fmla="*/ 18 1 f33"/>
                  <a:gd name="f52" fmla="*/ 16 1 f33"/>
                  <a:gd name="f53" fmla="*/ 12 1 f32"/>
                  <a:gd name="f54" fmla="*/ 11 1 f32"/>
                  <a:gd name="f55" fmla="*/ 7 1 f32"/>
                  <a:gd name="f56" fmla="*/ 8 1 f33"/>
                  <a:gd name="f57" fmla="*/ 5 1 f32"/>
                  <a:gd name="f58" fmla="*/ 4 1 f32"/>
                  <a:gd name="f59" fmla="*/ 9 1 f33"/>
                  <a:gd name="f60" fmla="*/ 6 1 f33"/>
                  <a:gd name="f61" fmla="*/ 1 1 f32"/>
                  <a:gd name="f62" fmla="*/ 0 1 f32"/>
                  <a:gd name="f63" fmla="*/ f6 1 f32"/>
                  <a:gd name="f64" fmla="*/ 0 1 f33"/>
                  <a:gd name="f65" fmla="*/ f7 1 f33"/>
                  <a:gd name="f66" fmla="+- f34 0 f1"/>
                  <a:gd name="f67" fmla="*/ f62 f27 1"/>
                  <a:gd name="f68" fmla="*/ f63 f27 1"/>
                  <a:gd name="f69" fmla="*/ f65 f28 1"/>
                  <a:gd name="f70" fmla="*/ f64 f28 1"/>
                  <a:gd name="f71" fmla="*/ f35 f27 1"/>
                  <a:gd name="f72" fmla="*/ f36 f28 1"/>
                  <a:gd name="f73" fmla="*/ f37 f27 1"/>
                  <a:gd name="f74" fmla="*/ f38 f28 1"/>
                  <a:gd name="f75" fmla="*/ f39 f27 1"/>
                  <a:gd name="f76" fmla="*/ f40 f28 1"/>
                  <a:gd name="f77" fmla="*/ f41 f27 1"/>
                  <a:gd name="f78" fmla="*/ f42 f27 1"/>
                  <a:gd name="f79" fmla="*/ f43 f28 1"/>
                  <a:gd name="f80" fmla="*/ f44 f27 1"/>
                  <a:gd name="f81" fmla="*/ f45 f28 1"/>
                  <a:gd name="f82" fmla="*/ f46 f27 1"/>
                  <a:gd name="f83" fmla="*/ f47 f28 1"/>
                  <a:gd name="f84" fmla="*/ f48 f27 1"/>
                  <a:gd name="f85" fmla="*/ f49 f28 1"/>
                  <a:gd name="f86" fmla="*/ f50 f28 1"/>
                  <a:gd name="f87" fmla="*/ f51 f28 1"/>
                  <a:gd name="f88" fmla="*/ f52 f28 1"/>
                  <a:gd name="f89" fmla="*/ f53 f27 1"/>
                  <a:gd name="f90" fmla="*/ f54 f27 1"/>
                  <a:gd name="f91" fmla="*/ f55 f27 1"/>
                  <a:gd name="f92" fmla="*/ f56 f28 1"/>
                  <a:gd name="f93" fmla="*/ f57 f27 1"/>
                  <a:gd name="f94" fmla="*/ f58 f27 1"/>
                  <a:gd name="f95" fmla="*/ f59 f28 1"/>
                  <a:gd name="f96" fmla="*/ f60 f28 1"/>
                  <a:gd name="f97" fmla="*/ f61 f27 1"/>
                </a:gdLst>
                <a:ahLst/>
                <a:cxnLst>
                  <a:cxn ang="3cd4">
                    <a:pos x="hc" y="t"/>
                  </a:cxn>
                  <a:cxn ang="0">
                    <a:pos x="r" y="vc"/>
                  </a:cxn>
                  <a:cxn ang="cd4">
                    <a:pos x="hc" y="b"/>
                  </a:cxn>
                  <a:cxn ang="cd2">
                    <a:pos x="l" y="vc"/>
                  </a:cxn>
                  <a:cxn ang="f66">
                    <a:pos x="f71" y="f72"/>
                  </a:cxn>
                  <a:cxn ang="f66">
                    <a:pos x="f73" y="f74"/>
                  </a:cxn>
                  <a:cxn ang="f66">
                    <a:pos x="f75" y="f76"/>
                  </a:cxn>
                  <a:cxn ang="f66">
                    <a:pos x="f77" y="f72"/>
                  </a:cxn>
                  <a:cxn ang="f66">
                    <a:pos x="f78" y="f79"/>
                  </a:cxn>
                  <a:cxn ang="f66">
                    <a:pos x="f80" y="f81"/>
                  </a:cxn>
                  <a:cxn ang="f66">
                    <a:pos x="f82" y="f83"/>
                  </a:cxn>
                  <a:cxn ang="f66">
                    <a:pos x="f84" y="f85"/>
                  </a:cxn>
                  <a:cxn ang="f66">
                    <a:pos x="f84" y="f86"/>
                  </a:cxn>
                  <a:cxn ang="f66">
                    <a:pos x="f78" y="f87"/>
                  </a:cxn>
                  <a:cxn ang="f66">
                    <a:pos x="f77" y="f88"/>
                  </a:cxn>
                  <a:cxn ang="f66">
                    <a:pos x="f77" y="f85"/>
                  </a:cxn>
                  <a:cxn ang="f66">
                    <a:pos x="f89" y="f85"/>
                  </a:cxn>
                  <a:cxn ang="f66">
                    <a:pos x="f90" y="f88"/>
                  </a:cxn>
                  <a:cxn ang="f66">
                    <a:pos x="f90" y="f83"/>
                  </a:cxn>
                  <a:cxn ang="f66">
                    <a:pos x="f91" y="f81"/>
                  </a:cxn>
                  <a:cxn ang="f66">
                    <a:pos x="f73" y="f92"/>
                  </a:cxn>
                  <a:cxn ang="f66">
                    <a:pos x="f93" y="f92"/>
                  </a:cxn>
                  <a:cxn ang="f66">
                    <a:pos x="f94" y="f95"/>
                  </a:cxn>
                  <a:cxn ang="f66">
                    <a:pos x="f71" y="f96"/>
                  </a:cxn>
                  <a:cxn ang="f66">
                    <a:pos x="f71" y="f79"/>
                  </a:cxn>
                  <a:cxn ang="f66">
                    <a:pos x="f97" y="f76"/>
                  </a:cxn>
                  <a:cxn ang="f66">
                    <a:pos x="f71" y="f72"/>
                  </a:cxn>
                </a:cxnLst>
                <a:rect l="f67" t="f70" r="f68" b="f69"/>
                <a:pathLst>
                  <a:path w="17" h="20">
                    <a:moveTo>
                      <a:pt x="f8" y="f8"/>
                    </a:moveTo>
                    <a:cubicBezTo>
                      <a:pt x="f9" y="f5"/>
                      <a:pt x="f10" y="f8"/>
                      <a:pt x="f11" y="f12"/>
                    </a:cubicBezTo>
                    <a:cubicBezTo>
                      <a:pt x="f13" y="f5"/>
                      <a:pt x="f14" y="f9"/>
                      <a:pt x="f15" y="f9"/>
                    </a:cubicBezTo>
                    <a:cubicBezTo>
                      <a:pt x="f16" y="f8"/>
                      <a:pt x="f16" y="f9"/>
                      <a:pt x="f17" y="f8"/>
                    </a:cubicBezTo>
                    <a:cubicBezTo>
                      <a:pt x="f17" y="f8"/>
                      <a:pt x="f18" y="f8"/>
                      <a:pt x="f18" y="f10"/>
                    </a:cubicBezTo>
                    <a:cubicBezTo>
                      <a:pt x="f18" y="f19"/>
                      <a:pt x="f20" y="f21"/>
                      <a:pt x="f6" y="f15"/>
                    </a:cubicBezTo>
                    <a:cubicBezTo>
                      <a:pt x="f17" y="f16"/>
                      <a:pt x="f6" y="f22"/>
                      <a:pt x="f20" y="f18"/>
                    </a:cubicBezTo>
                    <a:cubicBezTo>
                      <a:pt x="f23" y="f20"/>
                      <a:pt x="f20" y="f20"/>
                      <a:pt x="f23" y="f6"/>
                    </a:cubicBezTo>
                    <a:cubicBezTo>
                      <a:pt x="f18" y="f24"/>
                      <a:pt x="f23" y="f24"/>
                      <a:pt x="f23" y="f7"/>
                    </a:cubicBezTo>
                    <a:cubicBezTo>
                      <a:pt x="f18" y="f25"/>
                      <a:pt x="f23" y="f24"/>
                      <a:pt x="f18" y="f24"/>
                    </a:cubicBezTo>
                    <a:cubicBezTo>
                      <a:pt x="f17" y="f24"/>
                      <a:pt x="f23" y="f6"/>
                      <a:pt x="f17" y="f20"/>
                    </a:cubicBezTo>
                    <a:cubicBezTo>
                      <a:pt x="f22" y="f20"/>
                      <a:pt x="f22" y="f20"/>
                      <a:pt x="f17" y="f6"/>
                    </a:cubicBezTo>
                    <a:cubicBezTo>
                      <a:pt x="f17" y="f6"/>
                      <a:pt x="f17" y="f24"/>
                      <a:pt x="f22" y="f6"/>
                    </a:cubicBezTo>
                    <a:cubicBezTo>
                      <a:pt x="f16" y="f6"/>
                      <a:pt x="f15" y="f6"/>
                      <a:pt x="f16" y="f20"/>
                    </a:cubicBezTo>
                    <a:cubicBezTo>
                      <a:pt x="f22" y="f23"/>
                      <a:pt x="f16" y="f23"/>
                      <a:pt x="f16" y="f18"/>
                    </a:cubicBezTo>
                    <a:cubicBezTo>
                      <a:pt x="f14" y="f22"/>
                      <a:pt x="f14" y="f16"/>
                      <a:pt x="f13" y="f15"/>
                    </a:cubicBezTo>
                    <a:cubicBezTo>
                      <a:pt x="f19" y="f14"/>
                      <a:pt x="f21" y="f14"/>
                      <a:pt x="f11" y="f21"/>
                    </a:cubicBezTo>
                    <a:cubicBezTo>
                      <a:pt x="f9" y="f13"/>
                      <a:pt x="f10" y="f21"/>
                      <a:pt x="f19" y="f21"/>
                    </a:cubicBezTo>
                    <a:cubicBezTo>
                      <a:pt x="f11" y="f14"/>
                      <a:pt x="f11" y="f15"/>
                      <a:pt x="f10" y="f14"/>
                    </a:cubicBezTo>
                    <a:cubicBezTo>
                      <a:pt x="f8" y="f21"/>
                      <a:pt x="f8" y="f21"/>
                      <a:pt x="f8" y="f11"/>
                    </a:cubicBezTo>
                    <a:cubicBezTo>
                      <a:pt x="f9" y="f11"/>
                      <a:pt x="f8" y="f19"/>
                      <a:pt x="f8" y="f10"/>
                    </a:cubicBezTo>
                    <a:cubicBezTo>
                      <a:pt x="f8" y="f9"/>
                      <a:pt x="f5" y="f9"/>
                      <a:pt x="f12" y="f9"/>
                    </a:cubicBezTo>
                    <a:cubicBezTo>
                      <a:pt x="f8" y="f8"/>
                      <a:pt x="f9" y="f8"/>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66" name="Chile">
                <a:extLst>
                  <a:ext uri="{FF2B5EF4-FFF2-40B4-BE49-F238E27FC236}">
                    <a16:creationId xmlns:a16="http://schemas.microsoft.com/office/drawing/2014/main" id="{52ABBCEE-F1B4-21F1-65D3-8C1937E1FB91}"/>
                  </a:ext>
                </a:extLst>
              </p:cNvPr>
              <p:cNvSpPr/>
              <p:nvPr/>
            </p:nvSpPr>
            <p:spPr>
              <a:xfrm>
                <a:off x="5246223" y="5176134"/>
                <a:ext cx="293714" cy="1024822"/>
              </a:xfrm>
              <a:custGeom>
                <a:avLst/>
                <a:gdLst>
                  <a:gd name="f0" fmla="val 10800000"/>
                  <a:gd name="f1" fmla="val 5400000"/>
                  <a:gd name="f2" fmla="val 180"/>
                  <a:gd name="f3" fmla="val w"/>
                  <a:gd name="f4" fmla="val h"/>
                  <a:gd name="f5" fmla="val 0"/>
                  <a:gd name="f6" fmla="val 55"/>
                  <a:gd name="f7" fmla="val 203"/>
                  <a:gd name="f8" fmla="val 196"/>
                  <a:gd name="f9" fmla="val 53"/>
                  <a:gd name="f10" fmla="val 195"/>
                  <a:gd name="f11" fmla="val 52"/>
                  <a:gd name="f12" fmla="val 50"/>
                  <a:gd name="f13" fmla="val 194"/>
                  <a:gd name="f14" fmla="val 197"/>
                  <a:gd name="f15" fmla="val 49"/>
                  <a:gd name="f16" fmla="val 48"/>
                  <a:gd name="f17" fmla="val 46"/>
                  <a:gd name="f18" fmla="val 47"/>
                  <a:gd name="f19" fmla="val 199"/>
                  <a:gd name="f20" fmla="val 200"/>
                  <a:gd name="f21" fmla="val 202"/>
                  <a:gd name="f22" fmla="val 45"/>
                  <a:gd name="f23" fmla="val 43"/>
                  <a:gd name="f24" fmla="val 42"/>
                  <a:gd name="f25" fmla="val 201"/>
                  <a:gd name="f26" fmla="val 44"/>
                  <a:gd name="f27" fmla="val 198"/>
                  <a:gd name="f28" fmla="val 41"/>
                  <a:gd name="f29" fmla="val 40"/>
                  <a:gd name="f30" fmla="val 39"/>
                  <a:gd name="f31" fmla="val 38"/>
                  <a:gd name="f32" fmla="val 36"/>
                  <a:gd name="f33" fmla="val 37"/>
                  <a:gd name="f34" fmla="val 35"/>
                  <a:gd name="f35" fmla="val 34"/>
                  <a:gd name="f36" fmla="val 33"/>
                  <a:gd name="f37" fmla="val 193"/>
                  <a:gd name="f38" fmla="val 191"/>
                  <a:gd name="f39" fmla="val 32"/>
                  <a:gd name="f40" fmla="val 192"/>
                  <a:gd name="f41" fmla="val 30"/>
                  <a:gd name="f42" fmla="val 190"/>
                  <a:gd name="f43" fmla="val 29"/>
                  <a:gd name="f44" fmla="val 189"/>
                  <a:gd name="f45" fmla="val 31"/>
                  <a:gd name="f46" fmla="val 188"/>
                  <a:gd name="f47" fmla="val 28"/>
                  <a:gd name="f48" fmla="val 187"/>
                  <a:gd name="f49" fmla="val 26"/>
                  <a:gd name="f50" fmla="val 186"/>
                  <a:gd name="f51" fmla="val 27"/>
                  <a:gd name="f52" fmla="val 185"/>
                  <a:gd name="f53" fmla="val 183"/>
                  <a:gd name="f54" fmla="val 181"/>
                  <a:gd name="f55" fmla="val 184"/>
                  <a:gd name="f56" fmla="val 25"/>
                  <a:gd name="f57" fmla="val 178"/>
                  <a:gd name="f58" fmla="val 179"/>
                  <a:gd name="f59" fmla="val 177"/>
                  <a:gd name="f60" fmla="val 23"/>
                  <a:gd name="f61" fmla="val 24"/>
                  <a:gd name="f62" fmla="val 176"/>
                  <a:gd name="f63" fmla="val 22"/>
                  <a:gd name="f64" fmla="val 175"/>
                  <a:gd name="f65" fmla="val 174"/>
                  <a:gd name="f66" fmla="val 171"/>
                  <a:gd name="f67" fmla="val 173"/>
                  <a:gd name="f68" fmla="val 21"/>
                  <a:gd name="f69" fmla="val 172"/>
                  <a:gd name="f70" fmla="val 169"/>
                  <a:gd name="f71" fmla="val 168"/>
                  <a:gd name="f72" fmla="val 19"/>
                  <a:gd name="f73" fmla="val 170"/>
                  <a:gd name="f74" fmla="val 18"/>
                  <a:gd name="f75" fmla="val 167"/>
                  <a:gd name="f76" fmla="val 17"/>
                  <a:gd name="f77" fmla="val 15"/>
                  <a:gd name="f78" fmla="val 165"/>
                  <a:gd name="f79" fmla="val 164"/>
                  <a:gd name="f80" fmla="val 162"/>
                  <a:gd name="f81" fmla="val 166"/>
                  <a:gd name="f82" fmla="val 163"/>
                  <a:gd name="f83" fmla="val 160"/>
                  <a:gd name="f84" fmla="val 157"/>
                  <a:gd name="f85" fmla="val 156"/>
                  <a:gd name="f86" fmla="val 153"/>
                  <a:gd name="f87" fmla="val 155"/>
                  <a:gd name="f88" fmla="val 150"/>
                  <a:gd name="f89" fmla="val 148"/>
                  <a:gd name="f90" fmla="val 20"/>
                  <a:gd name="f91" fmla="val 146"/>
                  <a:gd name="f92" fmla="val 145"/>
                  <a:gd name="f93" fmla="val 144"/>
                  <a:gd name="f94" fmla="val 143"/>
                  <a:gd name="f95" fmla="val 142"/>
                  <a:gd name="f96" fmla="val 141"/>
                  <a:gd name="f97" fmla="val 16"/>
                  <a:gd name="f98" fmla="val 14"/>
                  <a:gd name="f99" fmla="val 139"/>
                  <a:gd name="f100" fmla="val 135"/>
                  <a:gd name="f101" fmla="val 12"/>
                  <a:gd name="f102" fmla="val 132"/>
                  <a:gd name="f103" fmla="val 134"/>
                  <a:gd name="f104" fmla="val 128"/>
                  <a:gd name="f105" fmla="val 125"/>
                  <a:gd name="f106" fmla="val 13"/>
                  <a:gd name="f107" fmla="val 123"/>
                  <a:gd name="f108" fmla="val 11"/>
                  <a:gd name="f109" fmla="val 122"/>
                  <a:gd name="f110" fmla="val 120"/>
                  <a:gd name="f111" fmla="val 9"/>
                  <a:gd name="f112" fmla="val 119"/>
                  <a:gd name="f113" fmla="val 8"/>
                  <a:gd name="f114" fmla="val 118"/>
                  <a:gd name="f115" fmla="val 116"/>
                  <a:gd name="f116" fmla="val 10"/>
                  <a:gd name="f117" fmla="val 114"/>
                  <a:gd name="f118" fmla="val 115"/>
                  <a:gd name="f119" fmla="val 117"/>
                  <a:gd name="f120" fmla="val 112"/>
                  <a:gd name="f121" fmla="val 113"/>
                  <a:gd name="f122" fmla="val 109"/>
                  <a:gd name="f123" fmla="val 111"/>
                  <a:gd name="f124" fmla="val 108"/>
                  <a:gd name="f125" fmla="val 105"/>
                  <a:gd name="f126" fmla="val 107"/>
                  <a:gd name="f127" fmla="val 103"/>
                  <a:gd name="f128" fmla="val 99"/>
                  <a:gd name="f129" fmla="val 96"/>
                  <a:gd name="f130" fmla="val 93"/>
                  <a:gd name="f131" fmla="val 88"/>
                  <a:gd name="f132" fmla="val 83"/>
                  <a:gd name="f133" fmla="val 7"/>
                  <a:gd name="f134" fmla="val 76"/>
                  <a:gd name="f135" fmla="val 6"/>
                  <a:gd name="f136" fmla="val 75"/>
                  <a:gd name="f137" fmla="val 73"/>
                  <a:gd name="f138" fmla="val 74"/>
                  <a:gd name="f139" fmla="val 72"/>
                  <a:gd name="f140" fmla="val 71"/>
                  <a:gd name="f141" fmla="val 68"/>
                  <a:gd name="f142" fmla="val 5"/>
                  <a:gd name="f143" fmla="val 63"/>
                  <a:gd name="f144" fmla="val 58"/>
                  <a:gd name="f145" fmla="val 3"/>
                  <a:gd name="f146" fmla="val 4"/>
                  <a:gd name="f147" fmla="val 1"/>
                  <a:gd name="f148" fmla="val 2"/>
                  <a:gd name="f149" fmla="val 51"/>
                  <a:gd name="f150" fmla="val 54"/>
                  <a:gd name="f151" fmla="val 60"/>
                  <a:gd name="f152" fmla="val 62"/>
                  <a:gd name="f153" fmla="val 64"/>
                  <a:gd name="f154" fmla="val 66"/>
                  <a:gd name="f155" fmla="val 78"/>
                  <a:gd name="f156" fmla="val 82"/>
                  <a:gd name="f157" fmla="val 86"/>
                  <a:gd name="f158" fmla="val 87"/>
                  <a:gd name="f159" fmla="val 90"/>
                  <a:gd name="f160" fmla="val 91"/>
                  <a:gd name="f161" fmla="val 94"/>
                  <a:gd name="f162" fmla="val 97"/>
                  <a:gd name="f163" fmla="val 95"/>
                  <a:gd name="f164" fmla="val 98"/>
                  <a:gd name="f165" fmla="val 100"/>
                  <a:gd name="f166" fmla="val 101"/>
                  <a:gd name="f167" fmla="val 106"/>
                  <a:gd name="f168" fmla="val 126"/>
                  <a:gd name="f169" fmla="val 127"/>
                  <a:gd name="f170" fmla="val 129"/>
                  <a:gd name="f171" fmla="val 131"/>
                  <a:gd name="f172" fmla="val 130"/>
                  <a:gd name="f173" fmla="val 138"/>
                  <a:gd name="f174" fmla="val 140"/>
                  <a:gd name="f175" fmla="val 149"/>
                  <a:gd name="f176" fmla="val 151"/>
                  <a:gd name="f177" fmla="val 152"/>
                  <a:gd name="f178" fmla="val 154"/>
                  <a:gd name="f179" fmla="val 158"/>
                  <a:gd name="f180" fmla="val 159"/>
                  <a:gd name="f181" fmla="val 161"/>
                  <a:gd name="f182" fmla="+- 0 0 -90"/>
                  <a:gd name="f183" fmla="*/ f3 1 55"/>
                  <a:gd name="f184" fmla="*/ f4 1 203"/>
                  <a:gd name="f185" fmla="+- f7 0 f5"/>
                  <a:gd name="f186" fmla="+- f6 0 f5"/>
                  <a:gd name="f187" fmla="*/ f182 f0 1"/>
                  <a:gd name="f188" fmla="*/ f186 1 55"/>
                  <a:gd name="f189" fmla="*/ f185 1 203"/>
                  <a:gd name="f190" fmla="*/ f187 1 f2"/>
                  <a:gd name="f191" fmla="*/ 49 1 f188"/>
                  <a:gd name="f192" fmla="*/ 196 1 f189"/>
                  <a:gd name="f193" fmla="*/ 48 1 f188"/>
                  <a:gd name="f194" fmla="*/ 202 1 f189"/>
                  <a:gd name="f195" fmla="*/ 43 1 f188"/>
                  <a:gd name="f196" fmla="*/ 200 1 f189"/>
                  <a:gd name="f197" fmla="*/ 45 1 f188"/>
                  <a:gd name="f198" fmla="*/ 197 1 f189"/>
                  <a:gd name="f199" fmla="*/ 40 1 f188"/>
                  <a:gd name="f200" fmla="*/ 198 1 f189"/>
                  <a:gd name="f201" fmla="*/ 199 1 f189"/>
                  <a:gd name="f202" fmla="*/ 37 1 f188"/>
                  <a:gd name="f203" fmla="*/ 36 1 f188"/>
                  <a:gd name="f204" fmla="*/ 195 1 f189"/>
                  <a:gd name="f205" fmla="*/ 32 1 f188"/>
                  <a:gd name="f206" fmla="*/ 191 1 f189"/>
                  <a:gd name="f207" fmla="*/ 28 1 f188"/>
                  <a:gd name="f208" fmla="*/ 187 1 f189"/>
                  <a:gd name="f209" fmla="*/ 29 1 f188"/>
                  <a:gd name="f210" fmla="*/ 181 1 f189"/>
                  <a:gd name="f211" fmla="*/ 25 1 f188"/>
                  <a:gd name="f212" fmla="*/ 177 1 f189"/>
                  <a:gd name="f213" fmla="*/ 27 1 f188"/>
                  <a:gd name="f214" fmla="*/ 175 1 f189"/>
                  <a:gd name="f215" fmla="*/ 22 1 f188"/>
                  <a:gd name="f216" fmla="*/ 169 1 f189"/>
                  <a:gd name="f217" fmla="*/ 17 1 f188"/>
                  <a:gd name="f218" fmla="*/ 167 1 f189"/>
                  <a:gd name="f219" fmla="*/ 23 1 f188"/>
                  <a:gd name="f220" fmla="*/ 166 1 f189"/>
                  <a:gd name="f221" fmla="*/ 156 1 f189"/>
                  <a:gd name="f222" fmla="*/ 21 1 f188"/>
                  <a:gd name="f223" fmla="*/ 145 1 f189"/>
                  <a:gd name="f224" fmla="*/ 16 1 f188"/>
                  <a:gd name="f225" fmla="*/ 142 1 f189"/>
                  <a:gd name="f226" fmla="*/ 12 1 f188"/>
                  <a:gd name="f227" fmla="*/ 123 1 f189"/>
                  <a:gd name="f228" fmla="*/ 10 1 f188"/>
                  <a:gd name="f229" fmla="*/ 116 1 f189"/>
                  <a:gd name="f230" fmla="*/ 11 1 f188"/>
                  <a:gd name="f231" fmla="*/ 108 1 f189"/>
                  <a:gd name="f232" fmla="*/ 88 1 f189"/>
                  <a:gd name="f233" fmla="*/ 8 1 f188"/>
                  <a:gd name="f234" fmla="*/ 73 1 f189"/>
                  <a:gd name="f235" fmla="*/ 6 1 f188"/>
                  <a:gd name="f236" fmla="*/ 63 1 f189"/>
                  <a:gd name="f237" fmla="*/ 41 1 f189"/>
                  <a:gd name="f238" fmla="*/ 5 1 f188"/>
                  <a:gd name="f239" fmla="*/ 26 1 f189"/>
                  <a:gd name="f240" fmla="*/ 3 1 f188"/>
                  <a:gd name="f241" fmla="*/ 11 1 f189"/>
                  <a:gd name="f242" fmla="*/ 0 1 f189"/>
                  <a:gd name="f243" fmla="*/ 19 1 f188"/>
                  <a:gd name="f244" fmla="*/ 32 1 f189"/>
                  <a:gd name="f245" fmla="*/ 15 1 f188"/>
                  <a:gd name="f246" fmla="*/ 45 1 f189"/>
                  <a:gd name="f247" fmla="*/ 62 1 f189"/>
                  <a:gd name="f248" fmla="*/ 14 1 f188"/>
                  <a:gd name="f249" fmla="*/ 78 1 f189"/>
                  <a:gd name="f250" fmla="*/ 18 1 f188"/>
                  <a:gd name="f251" fmla="*/ 94 1 f189"/>
                  <a:gd name="f252" fmla="*/ 20 1 f188"/>
                  <a:gd name="f253" fmla="*/ 103 1 f189"/>
                  <a:gd name="f254" fmla="*/ 132 1 f189"/>
                  <a:gd name="f255" fmla="*/ 24 1 f188"/>
                  <a:gd name="f256" fmla="*/ 146 1 f189"/>
                  <a:gd name="f257" fmla="*/ 152 1 f189"/>
                  <a:gd name="f258" fmla="*/ 161 1 f189"/>
                  <a:gd name="f259" fmla="*/ 30 1 f188"/>
                  <a:gd name="f260" fmla="*/ 33 1 f188"/>
                  <a:gd name="f261" fmla="*/ 189 1 f189"/>
                  <a:gd name="f262" fmla="*/ 39 1 f188"/>
                  <a:gd name="f263" fmla="*/ 193 1 f189"/>
                  <a:gd name="f264" fmla="*/ 55 1 f188"/>
                  <a:gd name="f265" fmla="*/ 0 1 f188"/>
                  <a:gd name="f266" fmla="*/ f6 1 f188"/>
                  <a:gd name="f267" fmla="*/ f7 1 f189"/>
                  <a:gd name="f268" fmla="+- f190 0 f1"/>
                  <a:gd name="f269" fmla="*/ f265 f183 1"/>
                  <a:gd name="f270" fmla="*/ f266 f183 1"/>
                  <a:gd name="f271" fmla="*/ f267 f184 1"/>
                  <a:gd name="f272" fmla="*/ f242 f184 1"/>
                  <a:gd name="f273" fmla="*/ f191 f183 1"/>
                  <a:gd name="f274" fmla="*/ f192 f184 1"/>
                  <a:gd name="f275" fmla="*/ f193 f183 1"/>
                  <a:gd name="f276" fmla="*/ f194 f184 1"/>
                  <a:gd name="f277" fmla="*/ f195 f183 1"/>
                  <a:gd name="f278" fmla="*/ f196 f184 1"/>
                  <a:gd name="f279" fmla="*/ f197 f183 1"/>
                  <a:gd name="f280" fmla="*/ f198 f184 1"/>
                  <a:gd name="f281" fmla="*/ f199 f183 1"/>
                  <a:gd name="f282" fmla="*/ f200 f184 1"/>
                  <a:gd name="f283" fmla="*/ f201 f184 1"/>
                  <a:gd name="f284" fmla="*/ f202 f183 1"/>
                  <a:gd name="f285" fmla="*/ f203 f183 1"/>
                  <a:gd name="f286" fmla="*/ f204 f184 1"/>
                  <a:gd name="f287" fmla="*/ f205 f183 1"/>
                  <a:gd name="f288" fmla="*/ f206 f184 1"/>
                  <a:gd name="f289" fmla="*/ f207 f183 1"/>
                  <a:gd name="f290" fmla="*/ f208 f184 1"/>
                  <a:gd name="f291" fmla="*/ f209 f183 1"/>
                  <a:gd name="f292" fmla="*/ f210 f184 1"/>
                  <a:gd name="f293" fmla="*/ f211 f183 1"/>
                  <a:gd name="f294" fmla="*/ f212 f184 1"/>
                  <a:gd name="f295" fmla="*/ f213 f183 1"/>
                  <a:gd name="f296" fmla="*/ f214 f184 1"/>
                  <a:gd name="f297" fmla="*/ f215 f183 1"/>
                  <a:gd name="f298" fmla="*/ f216 f184 1"/>
                  <a:gd name="f299" fmla="*/ f217 f183 1"/>
                  <a:gd name="f300" fmla="*/ f218 f184 1"/>
                  <a:gd name="f301" fmla="*/ f219 f183 1"/>
                  <a:gd name="f302" fmla="*/ f220 f184 1"/>
                  <a:gd name="f303" fmla="*/ f221 f184 1"/>
                  <a:gd name="f304" fmla="*/ f222 f183 1"/>
                  <a:gd name="f305" fmla="*/ f223 f184 1"/>
                  <a:gd name="f306" fmla="*/ f224 f183 1"/>
                  <a:gd name="f307" fmla="*/ f225 f184 1"/>
                  <a:gd name="f308" fmla="*/ f226 f183 1"/>
                  <a:gd name="f309" fmla="*/ f227 f184 1"/>
                  <a:gd name="f310" fmla="*/ f228 f183 1"/>
                  <a:gd name="f311" fmla="*/ f229 f184 1"/>
                  <a:gd name="f312" fmla="*/ f230 f183 1"/>
                  <a:gd name="f313" fmla="*/ f231 f184 1"/>
                  <a:gd name="f314" fmla="*/ f232 f184 1"/>
                  <a:gd name="f315" fmla="*/ f233 f183 1"/>
                  <a:gd name="f316" fmla="*/ f234 f184 1"/>
                  <a:gd name="f317" fmla="*/ f235 f183 1"/>
                  <a:gd name="f318" fmla="*/ f236 f184 1"/>
                  <a:gd name="f319" fmla="*/ f237 f184 1"/>
                  <a:gd name="f320" fmla="*/ f238 f183 1"/>
                  <a:gd name="f321" fmla="*/ f239 f184 1"/>
                  <a:gd name="f322" fmla="*/ f240 f183 1"/>
                  <a:gd name="f323" fmla="*/ f241 f184 1"/>
                  <a:gd name="f324" fmla="*/ f243 f183 1"/>
                  <a:gd name="f325" fmla="*/ f244 f184 1"/>
                  <a:gd name="f326" fmla="*/ f245 f183 1"/>
                  <a:gd name="f327" fmla="*/ f246 f184 1"/>
                  <a:gd name="f328" fmla="*/ f247 f184 1"/>
                  <a:gd name="f329" fmla="*/ f248 f183 1"/>
                  <a:gd name="f330" fmla="*/ f249 f184 1"/>
                  <a:gd name="f331" fmla="*/ f250 f183 1"/>
                  <a:gd name="f332" fmla="*/ f251 f184 1"/>
                  <a:gd name="f333" fmla="*/ f252 f183 1"/>
                  <a:gd name="f334" fmla="*/ f253 f184 1"/>
                  <a:gd name="f335" fmla="*/ f254 f184 1"/>
                  <a:gd name="f336" fmla="*/ f255 f183 1"/>
                  <a:gd name="f337" fmla="*/ f256 f184 1"/>
                  <a:gd name="f338" fmla="*/ f257 f184 1"/>
                  <a:gd name="f339" fmla="*/ f258 f184 1"/>
                  <a:gd name="f340" fmla="*/ f259 f183 1"/>
                  <a:gd name="f341" fmla="*/ f260 f183 1"/>
                  <a:gd name="f342" fmla="*/ f261 f184 1"/>
                  <a:gd name="f343" fmla="*/ f262 f183 1"/>
                  <a:gd name="f344" fmla="*/ f263 f184 1"/>
                  <a:gd name="f345" fmla="*/ f264 f183 1"/>
                </a:gdLst>
                <a:ahLst/>
                <a:cxnLst>
                  <a:cxn ang="3cd4">
                    <a:pos x="hc" y="t"/>
                  </a:cxn>
                  <a:cxn ang="0">
                    <a:pos x="r" y="vc"/>
                  </a:cxn>
                  <a:cxn ang="cd4">
                    <a:pos x="hc" y="b"/>
                  </a:cxn>
                  <a:cxn ang="cd2">
                    <a:pos x="l" y="vc"/>
                  </a:cxn>
                  <a:cxn ang="f268">
                    <a:pos x="f273" y="f274"/>
                  </a:cxn>
                  <a:cxn ang="f268">
                    <a:pos x="f275" y="f276"/>
                  </a:cxn>
                  <a:cxn ang="f268">
                    <a:pos x="f277" y="f278"/>
                  </a:cxn>
                  <a:cxn ang="f268">
                    <a:pos x="f279" y="f280"/>
                  </a:cxn>
                  <a:cxn ang="f268">
                    <a:pos x="f281" y="f282"/>
                  </a:cxn>
                  <a:cxn ang="f268">
                    <a:pos x="f277" y="f283"/>
                  </a:cxn>
                  <a:cxn ang="f268">
                    <a:pos x="f284" y="f283"/>
                  </a:cxn>
                  <a:cxn ang="f268">
                    <a:pos x="f285" y="f286"/>
                  </a:cxn>
                  <a:cxn ang="f268">
                    <a:pos x="f287" y="f288"/>
                  </a:cxn>
                  <a:cxn ang="f268">
                    <a:pos x="f289" y="f290"/>
                  </a:cxn>
                  <a:cxn ang="f268">
                    <a:pos x="f291" y="f292"/>
                  </a:cxn>
                  <a:cxn ang="f268">
                    <a:pos x="f293" y="f294"/>
                  </a:cxn>
                  <a:cxn ang="f268">
                    <a:pos x="f295" y="f296"/>
                  </a:cxn>
                  <a:cxn ang="f268">
                    <a:pos x="f297" y="f298"/>
                  </a:cxn>
                  <a:cxn ang="f268">
                    <a:pos x="f299" y="f300"/>
                  </a:cxn>
                  <a:cxn ang="f268">
                    <a:pos x="f301" y="f302"/>
                  </a:cxn>
                  <a:cxn ang="f268">
                    <a:pos x="f297" y="f303"/>
                  </a:cxn>
                  <a:cxn ang="f268">
                    <a:pos x="f304" y="f305"/>
                  </a:cxn>
                  <a:cxn ang="f268">
                    <a:pos x="f306" y="f307"/>
                  </a:cxn>
                  <a:cxn ang="f268">
                    <a:pos x="f308" y="f309"/>
                  </a:cxn>
                  <a:cxn ang="f268">
                    <a:pos x="f310" y="f311"/>
                  </a:cxn>
                  <a:cxn ang="f268">
                    <a:pos x="f312" y="f313"/>
                  </a:cxn>
                  <a:cxn ang="f268">
                    <a:pos x="f310" y="f314"/>
                  </a:cxn>
                  <a:cxn ang="f268">
                    <a:pos x="f315" y="f316"/>
                  </a:cxn>
                  <a:cxn ang="f268">
                    <a:pos x="f317" y="f318"/>
                  </a:cxn>
                  <a:cxn ang="f268">
                    <a:pos x="f317" y="f319"/>
                  </a:cxn>
                  <a:cxn ang="f268">
                    <a:pos x="f320" y="f321"/>
                  </a:cxn>
                  <a:cxn ang="f268">
                    <a:pos x="f322" y="f323"/>
                  </a:cxn>
                  <a:cxn ang="f268">
                    <a:pos x="f322" y="f272"/>
                  </a:cxn>
                  <a:cxn ang="f268">
                    <a:pos x="f324" y="f325"/>
                  </a:cxn>
                  <a:cxn ang="f268">
                    <a:pos x="f326" y="f327"/>
                  </a:cxn>
                  <a:cxn ang="f268">
                    <a:pos x="f326" y="f328"/>
                  </a:cxn>
                  <a:cxn ang="f268">
                    <a:pos x="f329" y="f330"/>
                  </a:cxn>
                  <a:cxn ang="f268">
                    <a:pos x="f331" y="f332"/>
                  </a:cxn>
                  <a:cxn ang="f268">
                    <a:pos x="f333" y="f334"/>
                  </a:cxn>
                  <a:cxn ang="f268">
                    <a:pos x="f297" y="f309"/>
                  </a:cxn>
                  <a:cxn ang="f268">
                    <a:pos x="f333" y="f335"/>
                  </a:cxn>
                  <a:cxn ang="f268">
                    <a:pos x="f336" y="f337"/>
                  </a:cxn>
                  <a:cxn ang="f268">
                    <a:pos x="f295" y="f338"/>
                  </a:cxn>
                  <a:cxn ang="f268">
                    <a:pos x="f289" y="f339"/>
                  </a:cxn>
                  <a:cxn ang="f268">
                    <a:pos x="f340" y="f296"/>
                  </a:cxn>
                  <a:cxn ang="f268">
                    <a:pos x="f341" y="f342"/>
                  </a:cxn>
                  <a:cxn ang="f268">
                    <a:pos x="f343" y="f344"/>
                  </a:cxn>
                  <a:cxn ang="f268">
                    <a:pos x="f345" y="f274"/>
                  </a:cxn>
                </a:cxnLst>
                <a:rect l="f269" t="f272" r="f270" b="f271"/>
                <a:pathLst>
                  <a:path w="55" h="203">
                    <a:moveTo>
                      <a:pt x="f6" y="f8"/>
                    </a:moveTo>
                    <a:cubicBezTo>
                      <a:pt x="f9" y="f10"/>
                      <a:pt x="f9" y="f8"/>
                      <a:pt x="f11" y="f10"/>
                    </a:cubicBezTo>
                    <a:cubicBezTo>
                      <a:pt x="f12" y="f13"/>
                      <a:pt x="f12" y="f14"/>
                      <a:pt x="f15" y="f8"/>
                    </a:cubicBezTo>
                    <a:cubicBezTo>
                      <a:pt x="f16" y="f8"/>
                      <a:pt x="f15" y="f14"/>
                      <a:pt x="f16" y="f14"/>
                    </a:cubicBezTo>
                    <a:cubicBezTo>
                      <a:pt x="f17" y="f14"/>
                      <a:pt x="f16" y="f14"/>
                      <a:pt x="f18" y="f19"/>
                    </a:cubicBezTo>
                    <a:cubicBezTo>
                      <a:pt x="f18" y="f20"/>
                      <a:pt x="f18" y="f20"/>
                      <a:pt x="f16" y="f21"/>
                    </a:cubicBezTo>
                    <a:cubicBezTo>
                      <a:pt x="f16" y="f7"/>
                      <a:pt x="f17" y="f7"/>
                      <a:pt x="f22" y="f21"/>
                    </a:cubicBezTo>
                    <a:cubicBezTo>
                      <a:pt x="f23" y="f21"/>
                      <a:pt x="f24" y="f21"/>
                      <a:pt x="f24" y="f25"/>
                    </a:cubicBezTo>
                    <a:cubicBezTo>
                      <a:pt x="f24" y="f20"/>
                      <a:pt x="f23" y="f20"/>
                      <a:pt x="f23" y="f20"/>
                    </a:cubicBezTo>
                    <a:cubicBezTo>
                      <a:pt x="f26" y="f20"/>
                      <a:pt x="f26" y="f21"/>
                      <a:pt x="f26" y="f25"/>
                    </a:cubicBezTo>
                    <a:cubicBezTo>
                      <a:pt x="f22" y="f25"/>
                      <a:pt x="f26" y="f20"/>
                      <a:pt x="f22" y="f19"/>
                    </a:cubicBezTo>
                    <a:cubicBezTo>
                      <a:pt x="f17" y="f19"/>
                      <a:pt x="f17" y="f27"/>
                      <a:pt x="f22" y="f14"/>
                    </a:cubicBezTo>
                    <a:cubicBezTo>
                      <a:pt x="f26" y="f8"/>
                      <a:pt x="f23" y="f10"/>
                      <a:pt x="f28" y="f14"/>
                    </a:cubicBezTo>
                    <a:cubicBezTo>
                      <a:pt x="f29" y="f27"/>
                      <a:pt x="f28" y="f8"/>
                      <a:pt x="f30" y="f14"/>
                    </a:cubicBezTo>
                    <a:cubicBezTo>
                      <a:pt x="f31" y="f14"/>
                      <a:pt x="f30" y="f14"/>
                      <a:pt x="f29" y="f27"/>
                    </a:cubicBezTo>
                    <a:cubicBezTo>
                      <a:pt x="f24" y="f19"/>
                      <a:pt x="f24" y="f14"/>
                      <a:pt x="f24" y="f14"/>
                    </a:cubicBezTo>
                    <a:cubicBezTo>
                      <a:pt x="f23" y="f27"/>
                      <a:pt x="f26" y="f8"/>
                      <a:pt x="f22" y="f14"/>
                    </a:cubicBezTo>
                    <a:cubicBezTo>
                      <a:pt x="f22" y="f19"/>
                      <a:pt x="f26" y="f27"/>
                      <a:pt x="f23" y="f19"/>
                    </a:cubicBezTo>
                    <a:cubicBezTo>
                      <a:pt x="f24" y="f25"/>
                      <a:pt x="f29" y="f20"/>
                      <a:pt x="f28" y="f25"/>
                    </a:cubicBezTo>
                    <a:cubicBezTo>
                      <a:pt x="f28" y="f21"/>
                      <a:pt x="f31" y="f25"/>
                      <a:pt x="f31" y="f19"/>
                    </a:cubicBezTo>
                    <a:cubicBezTo>
                      <a:pt x="f31" y="f27"/>
                      <a:pt x="f32" y="f20"/>
                      <a:pt x="f33" y="f19"/>
                    </a:cubicBezTo>
                    <a:cubicBezTo>
                      <a:pt x="f33" y="f27"/>
                      <a:pt x="f34" y="f27"/>
                      <a:pt x="f32" y="f14"/>
                    </a:cubicBezTo>
                    <a:cubicBezTo>
                      <a:pt x="f33" y="f8"/>
                      <a:pt x="f34" y="f14"/>
                      <a:pt x="f35" y="f8"/>
                    </a:cubicBezTo>
                    <a:cubicBezTo>
                      <a:pt x="f36" y="f13"/>
                      <a:pt x="f34" y="f8"/>
                      <a:pt x="f32" y="f10"/>
                    </a:cubicBezTo>
                    <a:cubicBezTo>
                      <a:pt x="f33" y="f10"/>
                      <a:pt x="f32" y="f37"/>
                      <a:pt x="f35" y="f38"/>
                    </a:cubicBezTo>
                    <a:cubicBezTo>
                      <a:pt x="f35" y="f37"/>
                      <a:pt x="f33" y="f10"/>
                      <a:pt x="f34" y="f10"/>
                    </a:cubicBezTo>
                    <a:cubicBezTo>
                      <a:pt x="f35" y="f10"/>
                      <a:pt x="f39" y="f40"/>
                      <a:pt x="f39" y="f38"/>
                    </a:cubicBezTo>
                    <a:cubicBezTo>
                      <a:pt x="f39" y="f38"/>
                      <a:pt x="f41" y="f38"/>
                      <a:pt x="f41" y="f42"/>
                    </a:cubicBezTo>
                    <a:cubicBezTo>
                      <a:pt x="f43" y="f44"/>
                      <a:pt x="f45" y="f44"/>
                      <a:pt x="f45" y="f44"/>
                    </a:cubicBezTo>
                    <a:cubicBezTo>
                      <a:pt x="f41" y="f44"/>
                      <a:pt x="f41" y="f46"/>
                      <a:pt x="f47" y="f48"/>
                    </a:cubicBezTo>
                    <a:cubicBezTo>
                      <a:pt x="f49" y="f50"/>
                      <a:pt x="f51" y="f48"/>
                      <a:pt x="f51" y="f52"/>
                    </a:cubicBezTo>
                    <a:cubicBezTo>
                      <a:pt x="f47" y="f53"/>
                      <a:pt x="f41" y="f48"/>
                      <a:pt x="f41" y="f52"/>
                    </a:cubicBezTo>
                    <a:cubicBezTo>
                      <a:pt x="f41" y="f53"/>
                      <a:pt x="f43" y="f52"/>
                      <a:pt x="f43" y="f54"/>
                    </a:cubicBezTo>
                    <a:cubicBezTo>
                      <a:pt x="f47" y="f55"/>
                      <a:pt x="f51" y="f55"/>
                      <a:pt x="f51" y="f53"/>
                    </a:cubicBezTo>
                    <a:cubicBezTo>
                      <a:pt x="f49" y="f54"/>
                      <a:pt x="f49" y="f53"/>
                      <a:pt x="f49" y="f54"/>
                    </a:cubicBezTo>
                    <a:cubicBezTo>
                      <a:pt x="f56" y="f57"/>
                      <a:pt x="f56" y="f58"/>
                      <a:pt x="f56" y="f59"/>
                    </a:cubicBezTo>
                    <a:cubicBezTo>
                      <a:pt x="f60" y="f58"/>
                      <a:pt x="f56" y="f57"/>
                      <a:pt x="f61" y="f62"/>
                    </a:cubicBezTo>
                    <a:cubicBezTo>
                      <a:pt x="f63" y="f64"/>
                      <a:pt x="f63" y="f64"/>
                      <a:pt x="f60" y="f64"/>
                    </a:cubicBezTo>
                    <a:cubicBezTo>
                      <a:pt x="f61" y="f64"/>
                      <a:pt x="f61" y="f65"/>
                      <a:pt x="f51" y="f64"/>
                    </a:cubicBezTo>
                    <a:cubicBezTo>
                      <a:pt x="f56" y="f66"/>
                      <a:pt x="f56" y="f62"/>
                      <a:pt x="f60" y="f65"/>
                    </a:cubicBezTo>
                    <a:cubicBezTo>
                      <a:pt x="f63" y="f67"/>
                      <a:pt x="f68" y="f65"/>
                      <a:pt x="f63" y="f69"/>
                    </a:cubicBezTo>
                    <a:cubicBezTo>
                      <a:pt x="f60" y="f70"/>
                      <a:pt x="f60" y="f70"/>
                      <a:pt x="f63" y="f70"/>
                    </a:cubicBezTo>
                    <a:cubicBezTo>
                      <a:pt x="f68" y="f71"/>
                      <a:pt x="f72" y="f73"/>
                      <a:pt x="f74" y="f71"/>
                    </a:cubicBezTo>
                    <a:cubicBezTo>
                      <a:pt x="f74" y="f75"/>
                      <a:pt x="f74" y="f71"/>
                      <a:pt x="f74" y="f70"/>
                    </a:cubicBezTo>
                    <a:cubicBezTo>
                      <a:pt x="f76" y="f71"/>
                      <a:pt x="f77" y="f70"/>
                      <a:pt x="f76" y="f75"/>
                    </a:cubicBezTo>
                    <a:cubicBezTo>
                      <a:pt x="f74" y="f78"/>
                      <a:pt x="f74" y="f75"/>
                      <a:pt x="f72" y="f78"/>
                    </a:cubicBezTo>
                    <a:cubicBezTo>
                      <a:pt x="f72" y="f79"/>
                      <a:pt x="f76" y="f78"/>
                      <a:pt x="f72" y="f79"/>
                    </a:cubicBezTo>
                    <a:cubicBezTo>
                      <a:pt x="f63" y="f80"/>
                      <a:pt x="f60" y="f81"/>
                      <a:pt x="f60" y="f81"/>
                    </a:cubicBezTo>
                    <a:cubicBezTo>
                      <a:pt x="f61" y="f78"/>
                      <a:pt x="f60" y="f79"/>
                      <a:pt x="f56" y="f82"/>
                    </a:cubicBezTo>
                    <a:cubicBezTo>
                      <a:pt x="f49" y="f80"/>
                      <a:pt x="f61" y="f80"/>
                      <a:pt x="f60" y="f83"/>
                    </a:cubicBezTo>
                    <a:cubicBezTo>
                      <a:pt x="f68" y="f84"/>
                      <a:pt x="f60" y="f84"/>
                      <a:pt x="f63" y="f85"/>
                    </a:cubicBezTo>
                    <a:cubicBezTo>
                      <a:pt x="f63" y="f86"/>
                      <a:pt x="f61" y="f87"/>
                      <a:pt x="f63" y="f86"/>
                    </a:cubicBezTo>
                    <a:cubicBezTo>
                      <a:pt x="f68" y="f88"/>
                      <a:pt x="f61" y="f88"/>
                      <a:pt x="f63" y="f89"/>
                    </a:cubicBezTo>
                    <a:cubicBezTo>
                      <a:pt x="f90" y="f91"/>
                      <a:pt x="f63" y="f91"/>
                      <a:pt x="f68" y="f92"/>
                    </a:cubicBezTo>
                    <a:cubicBezTo>
                      <a:pt x="f90" y="f93"/>
                      <a:pt x="f68" y="f94"/>
                      <a:pt x="f90" y="f95"/>
                    </a:cubicBezTo>
                    <a:cubicBezTo>
                      <a:pt x="f74" y="f96"/>
                      <a:pt x="f74" y="f94"/>
                      <a:pt x="f76" y="f95"/>
                    </a:cubicBezTo>
                    <a:cubicBezTo>
                      <a:pt x="f97" y="f96"/>
                      <a:pt x="f97" y="f94"/>
                      <a:pt x="f97" y="f95"/>
                    </a:cubicBezTo>
                    <a:cubicBezTo>
                      <a:pt x="f98" y="f99"/>
                      <a:pt x="f76" y="f99"/>
                      <a:pt x="f98" y="f100"/>
                    </a:cubicBezTo>
                    <a:cubicBezTo>
                      <a:pt x="f101" y="f102"/>
                      <a:pt x="f74" y="f103"/>
                      <a:pt x="f98" y="f104"/>
                    </a:cubicBezTo>
                    <a:cubicBezTo>
                      <a:pt x="f101" y="f105"/>
                      <a:pt x="f106" y="f107"/>
                      <a:pt x="f101" y="f107"/>
                    </a:cubicBezTo>
                    <a:cubicBezTo>
                      <a:pt x="f108" y="f109"/>
                      <a:pt x="f98" y="f109"/>
                      <a:pt x="f108" y="f110"/>
                    </a:cubicBezTo>
                    <a:cubicBezTo>
                      <a:pt x="f111" y="f112"/>
                      <a:pt x="f113" y="f114"/>
                      <a:pt x="f111" y="f115"/>
                    </a:cubicBezTo>
                    <a:cubicBezTo>
                      <a:pt x="f116" y="f117"/>
                      <a:pt x="f116" y="f118"/>
                      <a:pt x="f116" y="f115"/>
                    </a:cubicBezTo>
                    <a:cubicBezTo>
                      <a:pt x="f111" y="f119"/>
                      <a:pt x="f101" y="f114"/>
                      <a:pt x="f108" y="f118"/>
                    </a:cubicBezTo>
                    <a:cubicBezTo>
                      <a:pt x="f116" y="f120"/>
                      <a:pt x="f101" y="f121"/>
                      <a:pt x="f108" y="f120"/>
                    </a:cubicBezTo>
                    <a:cubicBezTo>
                      <a:pt x="f116" y="f122"/>
                      <a:pt x="f101" y="f123"/>
                      <a:pt x="f108" y="f124"/>
                    </a:cubicBezTo>
                    <a:cubicBezTo>
                      <a:pt x="f116" y="f125"/>
                      <a:pt x="f106" y="f126"/>
                      <a:pt x="f101" y="f127"/>
                    </a:cubicBezTo>
                    <a:cubicBezTo>
                      <a:pt x="f108" y="f128"/>
                      <a:pt x="f106" y="f128"/>
                      <a:pt x="f101" y="f129"/>
                    </a:cubicBezTo>
                    <a:cubicBezTo>
                      <a:pt x="f108" y="f130"/>
                      <a:pt x="f101" y="f130"/>
                      <a:pt x="f116" y="f131"/>
                    </a:cubicBezTo>
                    <a:cubicBezTo>
                      <a:pt x="f113" y="f132"/>
                      <a:pt x="f133" y="f134"/>
                      <a:pt x="f135" y="f136"/>
                    </a:cubicBezTo>
                    <a:cubicBezTo>
                      <a:pt x="f135" y="f137"/>
                      <a:pt x="f133" y="f136"/>
                      <a:pt x="f113" y="f136"/>
                    </a:cubicBezTo>
                    <a:cubicBezTo>
                      <a:pt x="f113" y="f138"/>
                      <a:pt x="f133" y="f138"/>
                      <a:pt x="f113" y="f137"/>
                    </a:cubicBezTo>
                    <a:cubicBezTo>
                      <a:pt x="f113" y="f139"/>
                      <a:pt x="f111" y="f138"/>
                      <a:pt x="f111" y="f137"/>
                    </a:cubicBezTo>
                    <a:cubicBezTo>
                      <a:pt x="f111" y="f140"/>
                      <a:pt x="f113" y="f137"/>
                      <a:pt x="f113" y="f140"/>
                    </a:cubicBezTo>
                    <a:cubicBezTo>
                      <a:pt x="f113" y="f141"/>
                      <a:pt x="f142" y="f139"/>
                      <a:pt x="f135" y="f143"/>
                    </a:cubicBezTo>
                    <a:cubicBezTo>
                      <a:pt x="f133" y="f144"/>
                      <a:pt x="f133" y="f6"/>
                      <a:pt x="f133" y="f11"/>
                    </a:cubicBezTo>
                    <a:cubicBezTo>
                      <a:pt x="f133" y="f17"/>
                      <a:pt x="f113" y="f17"/>
                      <a:pt x="f133" y="f22"/>
                    </a:cubicBezTo>
                    <a:cubicBezTo>
                      <a:pt x="f135" y="f23"/>
                      <a:pt x="f113" y="f26"/>
                      <a:pt x="f135" y="f28"/>
                    </a:cubicBezTo>
                    <a:cubicBezTo>
                      <a:pt x="f142" y="f31"/>
                      <a:pt x="f133" y="f31"/>
                      <a:pt x="f142" y="f34"/>
                    </a:cubicBezTo>
                    <a:cubicBezTo>
                      <a:pt x="f145" y="f36"/>
                      <a:pt x="f142" y="f32"/>
                      <a:pt x="f142" y="f41"/>
                    </a:cubicBezTo>
                    <a:cubicBezTo>
                      <a:pt x="f142" y="f56"/>
                      <a:pt x="f146" y="f43"/>
                      <a:pt x="f142" y="f49"/>
                    </a:cubicBezTo>
                    <a:cubicBezTo>
                      <a:pt x="f135" y="f63"/>
                      <a:pt x="f142" y="f61"/>
                      <a:pt x="f146" y="f90"/>
                    </a:cubicBezTo>
                    <a:cubicBezTo>
                      <a:pt x="f145" y="f76"/>
                      <a:pt x="f142" y="f90"/>
                      <a:pt x="f146" y="f76"/>
                    </a:cubicBezTo>
                    <a:cubicBezTo>
                      <a:pt x="f145" y="f77"/>
                      <a:pt x="f146" y="f101"/>
                      <a:pt x="f145" y="f108"/>
                    </a:cubicBezTo>
                    <a:cubicBezTo>
                      <a:pt x="f147" y="f113"/>
                      <a:pt x="f145" y="f111"/>
                      <a:pt x="f147" y="f133"/>
                    </a:cubicBezTo>
                    <a:cubicBezTo>
                      <a:pt x="f5" y="f146"/>
                      <a:pt x="f147" y="f146"/>
                      <a:pt x="f5" y="f145"/>
                    </a:cubicBezTo>
                    <a:cubicBezTo>
                      <a:pt x="f142" y="f148"/>
                      <a:pt x="f5" y="f147"/>
                      <a:pt x="f145" y="f5"/>
                    </a:cubicBezTo>
                    <a:cubicBezTo>
                      <a:pt x="f113" y="f142"/>
                      <a:pt x="f142" y="f146"/>
                      <a:pt x="f111" y="f116"/>
                    </a:cubicBezTo>
                    <a:cubicBezTo>
                      <a:pt x="f108" y="f106"/>
                      <a:pt x="f111" y="f97"/>
                      <a:pt x="f101" y="f72"/>
                    </a:cubicBezTo>
                    <a:cubicBezTo>
                      <a:pt x="f76" y="f47"/>
                      <a:pt x="f101" y="f35"/>
                      <a:pt x="f72" y="f39"/>
                    </a:cubicBezTo>
                    <a:cubicBezTo>
                      <a:pt x="f72" y="f39"/>
                      <a:pt x="f90" y="f36"/>
                      <a:pt x="f90" y="f35"/>
                    </a:cubicBezTo>
                    <a:cubicBezTo>
                      <a:pt x="f72" y="f31"/>
                      <a:pt x="f90" y="f30"/>
                      <a:pt x="f76" y="f28"/>
                    </a:cubicBezTo>
                    <a:cubicBezTo>
                      <a:pt x="f101" y="f26"/>
                      <a:pt x="f76" y="f24"/>
                      <a:pt x="f77" y="f22"/>
                    </a:cubicBezTo>
                    <a:cubicBezTo>
                      <a:pt x="f106" y="f149"/>
                      <a:pt x="f72" y="f149"/>
                      <a:pt x="f97" y="f150"/>
                    </a:cubicBezTo>
                    <a:cubicBezTo>
                      <a:pt x="f74" y="f6"/>
                      <a:pt x="f72" y="f6"/>
                      <a:pt x="f76" y="f144"/>
                    </a:cubicBezTo>
                    <a:cubicBezTo>
                      <a:pt x="f97" y="f151"/>
                      <a:pt x="f76" y="f151"/>
                      <a:pt x="f77" y="f152"/>
                    </a:cubicBezTo>
                    <a:cubicBezTo>
                      <a:pt x="f98" y="f153"/>
                      <a:pt x="f97" y="f153"/>
                      <a:pt x="f98" y="f154"/>
                    </a:cubicBezTo>
                    <a:cubicBezTo>
                      <a:pt x="f106" y="f141"/>
                      <a:pt x="f77" y="f140"/>
                      <a:pt x="f98" y="f137"/>
                    </a:cubicBezTo>
                    <a:cubicBezTo>
                      <a:pt x="f106" y="f136"/>
                      <a:pt x="f77" y="f136"/>
                      <a:pt x="f98" y="f155"/>
                    </a:cubicBezTo>
                    <a:cubicBezTo>
                      <a:pt x="f101" y="f156"/>
                      <a:pt x="f98" y="f157"/>
                      <a:pt x="f98" y="f157"/>
                    </a:cubicBezTo>
                    <a:cubicBezTo>
                      <a:pt x="f77" y="f157"/>
                      <a:pt x="f76" y="f158"/>
                      <a:pt x="f97" y="f131"/>
                    </a:cubicBezTo>
                    <a:cubicBezTo>
                      <a:pt x="f98" y="f159"/>
                      <a:pt x="f74" y="f160"/>
                      <a:pt x="f74" y="f161"/>
                    </a:cubicBezTo>
                    <a:cubicBezTo>
                      <a:pt x="f74" y="f162"/>
                      <a:pt x="f74" y="f162"/>
                      <a:pt x="f72" y="f129"/>
                    </a:cubicBezTo>
                    <a:cubicBezTo>
                      <a:pt x="f90" y="f163"/>
                      <a:pt x="f68" y="f129"/>
                      <a:pt x="f90" y="f164"/>
                    </a:cubicBezTo>
                    <a:cubicBezTo>
                      <a:pt x="f72" y="f165"/>
                      <a:pt x="f63" y="f166"/>
                      <a:pt x="f90" y="f127"/>
                    </a:cubicBezTo>
                    <a:cubicBezTo>
                      <a:pt x="f68" y="f125"/>
                      <a:pt x="f63" y="f167"/>
                      <a:pt x="f90" y="f124"/>
                    </a:cubicBezTo>
                    <a:cubicBezTo>
                      <a:pt x="f76" y="f123"/>
                      <a:pt x="f72" y="f120"/>
                      <a:pt x="f72" y="f115"/>
                    </a:cubicBezTo>
                    <a:cubicBezTo>
                      <a:pt x="f72" y="f112"/>
                      <a:pt x="f60" y="f110"/>
                      <a:pt x="f63" y="f107"/>
                    </a:cubicBezTo>
                    <a:cubicBezTo>
                      <a:pt x="f68" y="f105"/>
                      <a:pt x="f72" y="f107"/>
                      <a:pt x="f68" y="f168"/>
                    </a:cubicBezTo>
                    <a:cubicBezTo>
                      <a:pt x="f63" y="f104"/>
                      <a:pt x="f72" y="f169"/>
                      <a:pt x="f90" y="f170"/>
                    </a:cubicBezTo>
                    <a:cubicBezTo>
                      <a:pt x="f68" y="f171"/>
                      <a:pt x="f72" y="f172"/>
                      <a:pt x="f90" y="f102"/>
                    </a:cubicBezTo>
                    <a:cubicBezTo>
                      <a:pt x="f90" y="f173"/>
                      <a:pt x="f61" y="f174"/>
                      <a:pt x="f60" y="f96"/>
                    </a:cubicBezTo>
                    <a:cubicBezTo>
                      <a:pt x="f68" y="f95"/>
                      <a:pt x="f60" y="f95"/>
                      <a:pt x="f60" y="f93"/>
                    </a:cubicBezTo>
                    <a:cubicBezTo>
                      <a:pt x="f63" y="f91"/>
                      <a:pt x="f56" y="f93"/>
                      <a:pt x="f61" y="f91"/>
                    </a:cubicBezTo>
                    <a:cubicBezTo>
                      <a:pt x="f60" y="f89"/>
                      <a:pt x="f51" y="f91"/>
                      <a:pt x="f56" y="f175"/>
                    </a:cubicBezTo>
                    <a:cubicBezTo>
                      <a:pt x="f61" y="f176"/>
                      <a:pt x="f61" y="f177"/>
                      <a:pt x="f49" y="f176"/>
                    </a:cubicBezTo>
                    <a:cubicBezTo>
                      <a:pt x="f51" y="f88"/>
                      <a:pt x="f51" y="f88"/>
                      <a:pt x="f51" y="f177"/>
                    </a:cubicBezTo>
                    <a:cubicBezTo>
                      <a:pt x="f49" y="f178"/>
                      <a:pt x="f56" y="f86"/>
                      <a:pt x="f49" y="f87"/>
                    </a:cubicBezTo>
                    <a:cubicBezTo>
                      <a:pt x="f49" y="f84"/>
                      <a:pt x="f41" y="f84"/>
                      <a:pt x="f43" y="f179"/>
                    </a:cubicBezTo>
                    <a:cubicBezTo>
                      <a:pt x="f47" y="f180"/>
                      <a:pt x="f47" y="f83"/>
                      <a:pt x="f47" y="f181"/>
                    </a:cubicBezTo>
                    <a:cubicBezTo>
                      <a:pt x="f51" y="f80"/>
                      <a:pt x="f45" y="f181"/>
                      <a:pt x="f41" y="f78"/>
                    </a:cubicBezTo>
                    <a:cubicBezTo>
                      <a:pt x="f43" y="f73"/>
                      <a:pt x="f39" y="f66"/>
                      <a:pt x="f45" y="f69"/>
                    </a:cubicBezTo>
                    <a:cubicBezTo>
                      <a:pt x="f43" y="f65"/>
                      <a:pt x="f45" y="f69"/>
                      <a:pt x="f41" y="f64"/>
                    </a:cubicBezTo>
                    <a:cubicBezTo>
                      <a:pt x="f43" y="f59"/>
                      <a:pt x="f36" y="f59"/>
                      <a:pt x="f45" y="f58"/>
                    </a:cubicBezTo>
                    <a:cubicBezTo>
                      <a:pt x="f41" y="f54"/>
                      <a:pt x="f36" y="f54"/>
                      <a:pt x="f39" y="f53"/>
                    </a:cubicBezTo>
                    <a:cubicBezTo>
                      <a:pt x="f45" y="f55"/>
                      <a:pt x="f39" y="f46"/>
                      <a:pt x="f36" y="f44"/>
                    </a:cubicBezTo>
                    <a:cubicBezTo>
                      <a:pt x="f35" y="f44"/>
                      <a:pt x="f34" y="f50"/>
                      <a:pt x="f32" y="f48"/>
                    </a:cubicBezTo>
                    <a:cubicBezTo>
                      <a:pt x="f31" y="f44"/>
                      <a:pt x="f32" y="f44"/>
                      <a:pt x="f33" y="f38"/>
                    </a:cubicBezTo>
                    <a:cubicBezTo>
                      <a:pt x="f31" y="f40"/>
                      <a:pt x="f33" y="f37"/>
                      <a:pt x="f30" y="f37"/>
                    </a:cubicBezTo>
                    <a:cubicBezTo>
                      <a:pt x="f28" y="f37"/>
                      <a:pt x="f28" y="f13"/>
                      <a:pt x="f28" y="f13"/>
                    </a:cubicBezTo>
                    <a:cubicBezTo>
                      <a:pt x="f15" y="f13"/>
                      <a:pt x="f15" y="f13"/>
                      <a:pt x="f15" y="f13"/>
                    </a:cubicBezTo>
                    <a:cubicBezTo>
                      <a:pt x="f12" y="f10"/>
                      <a:pt x="f149" y="f37"/>
                      <a:pt x="f6"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67" name="Freeform 25">
                <a:extLst>
                  <a:ext uri="{FF2B5EF4-FFF2-40B4-BE49-F238E27FC236}">
                    <a16:creationId xmlns:a16="http://schemas.microsoft.com/office/drawing/2014/main" id="{EBA31857-36CA-3213-8EF8-34BB137CADB7}"/>
                  </a:ext>
                </a:extLst>
              </p:cNvPr>
              <p:cNvSpPr/>
              <p:nvPr/>
            </p:nvSpPr>
            <p:spPr>
              <a:xfrm>
                <a:off x="5485714" y="6160312"/>
                <a:ext cx="74560" cy="77019"/>
              </a:xfrm>
              <a:custGeom>
                <a:avLst/>
                <a:gdLst>
                  <a:gd name="f0" fmla="val 10800000"/>
                  <a:gd name="f1" fmla="val 5400000"/>
                  <a:gd name="f2" fmla="val 180"/>
                  <a:gd name="f3" fmla="val w"/>
                  <a:gd name="f4" fmla="val h"/>
                  <a:gd name="f5" fmla="val 0"/>
                  <a:gd name="f6" fmla="val 14"/>
                  <a:gd name="f7" fmla="val 15"/>
                  <a:gd name="f8" fmla="val 12"/>
                  <a:gd name="f9" fmla="val 13"/>
                  <a:gd name="f10" fmla="val 11"/>
                  <a:gd name="f11" fmla="val 10"/>
                  <a:gd name="f12" fmla="val 9"/>
                  <a:gd name="f13" fmla="val 8"/>
                  <a:gd name="f14" fmla="val 7"/>
                  <a:gd name="f15" fmla="val 6"/>
                  <a:gd name="f16" fmla="val 5"/>
                  <a:gd name="f17" fmla="val 4"/>
                  <a:gd name="f18" fmla="val 3"/>
                  <a:gd name="f19" fmla="val 2"/>
                  <a:gd name="f20" fmla="val 1"/>
                  <a:gd name="f21" fmla="+- 0 0 -90"/>
                  <a:gd name="f22" fmla="*/ f3 1 14"/>
                  <a:gd name="f23" fmla="*/ f4 1 15"/>
                  <a:gd name="f24" fmla="+- f7 0 f5"/>
                  <a:gd name="f25" fmla="+- f6 0 f5"/>
                  <a:gd name="f26" fmla="*/ f21 f0 1"/>
                  <a:gd name="f27" fmla="*/ f25 1 14"/>
                  <a:gd name="f28" fmla="*/ f24 1 15"/>
                  <a:gd name="f29" fmla="*/ f26 1 f2"/>
                  <a:gd name="f30" fmla="*/ 14 1 f27"/>
                  <a:gd name="f31" fmla="*/ 12 1 f28"/>
                  <a:gd name="f32" fmla="*/ 12 1 f27"/>
                  <a:gd name="f33" fmla="*/ 9 1 f27"/>
                  <a:gd name="f34" fmla="*/ 11 1 f28"/>
                  <a:gd name="f35" fmla="*/ 8 1 f27"/>
                  <a:gd name="f36" fmla="*/ 6 1 f27"/>
                  <a:gd name="f37" fmla="*/ 7 1 f27"/>
                  <a:gd name="f38" fmla="*/ 13 1 f28"/>
                  <a:gd name="f39" fmla="*/ 14 1 f28"/>
                  <a:gd name="f40" fmla="*/ 5 1 f27"/>
                  <a:gd name="f41" fmla="*/ 4 1 f27"/>
                  <a:gd name="f42" fmla="*/ 3 1 f27"/>
                  <a:gd name="f43" fmla="*/ 2 1 f27"/>
                  <a:gd name="f44" fmla="*/ 10 1 f28"/>
                  <a:gd name="f45" fmla="*/ 1 1 f27"/>
                  <a:gd name="f46" fmla="*/ 0 1 f27"/>
                  <a:gd name="f47" fmla="*/ 9 1 f28"/>
                  <a:gd name="f48" fmla="*/ 8 1 f28"/>
                  <a:gd name="f49" fmla="*/ 7 1 f28"/>
                  <a:gd name="f50" fmla="*/ 6 1 f28"/>
                  <a:gd name="f51" fmla="*/ 10 1 f27"/>
                  <a:gd name="f52" fmla="*/ 11 1 f27"/>
                  <a:gd name="f53" fmla="*/ 5 1 f28"/>
                  <a:gd name="f54" fmla="*/ 4 1 f28"/>
                  <a:gd name="f55" fmla="*/ 3 1 f28"/>
                  <a:gd name="f56" fmla="*/ 2 1 f28"/>
                  <a:gd name="f57" fmla="*/ 1 1 f28"/>
                  <a:gd name="f58" fmla="*/ f6 1 f27"/>
                  <a:gd name="f59" fmla="*/ 0 1 f28"/>
                  <a:gd name="f60" fmla="*/ f7 1 f28"/>
                  <a:gd name="f61" fmla="+- f29 0 f1"/>
                  <a:gd name="f62" fmla="*/ f46 f22 1"/>
                  <a:gd name="f63" fmla="*/ f58 f22 1"/>
                  <a:gd name="f64" fmla="*/ f60 f23 1"/>
                  <a:gd name="f65" fmla="*/ f59 f23 1"/>
                  <a:gd name="f66" fmla="*/ f30 f22 1"/>
                  <a:gd name="f67" fmla="*/ f31 f23 1"/>
                  <a:gd name="f68" fmla="*/ f32 f22 1"/>
                  <a:gd name="f69" fmla="*/ f33 f22 1"/>
                  <a:gd name="f70" fmla="*/ f34 f23 1"/>
                  <a:gd name="f71" fmla="*/ f35 f22 1"/>
                  <a:gd name="f72" fmla="*/ f36 f22 1"/>
                  <a:gd name="f73" fmla="*/ f37 f22 1"/>
                  <a:gd name="f74" fmla="*/ f38 f23 1"/>
                  <a:gd name="f75" fmla="*/ f39 f23 1"/>
                  <a:gd name="f76" fmla="*/ f40 f22 1"/>
                  <a:gd name="f77" fmla="*/ f41 f22 1"/>
                  <a:gd name="f78" fmla="*/ f42 f22 1"/>
                  <a:gd name="f79" fmla="*/ f43 f22 1"/>
                  <a:gd name="f80" fmla="*/ f44 f23 1"/>
                  <a:gd name="f81" fmla="*/ f45 f22 1"/>
                  <a:gd name="f82" fmla="*/ f47 f23 1"/>
                  <a:gd name="f83" fmla="*/ f48 f23 1"/>
                  <a:gd name="f84" fmla="*/ f49 f23 1"/>
                  <a:gd name="f85" fmla="*/ f50 f23 1"/>
                  <a:gd name="f86" fmla="*/ f51 f22 1"/>
                  <a:gd name="f87" fmla="*/ f52 f22 1"/>
                  <a:gd name="f88" fmla="*/ f53 f23 1"/>
                  <a:gd name="f89" fmla="*/ f54 f23 1"/>
                  <a:gd name="f90" fmla="*/ f55 f23 1"/>
                  <a:gd name="f91" fmla="*/ f56 f23 1"/>
                  <a:gd name="f92" fmla="*/ f57 f23 1"/>
                </a:gdLst>
                <a:ahLst/>
                <a:cxnLst>
                  <a:cxn ang="3cd4">
                    <a:pos x="hc" y="t"/>
                  </a:cxn>
                  <a:cxn ang="0">
                    <a:pos x="r" y="vc"/>
                  </a:cxn>
                  <a:cxn ang="cd4">
                    <a:pos x="hc" y="b"/>
                  </a:cxn>
                  <a:cxn ang="cd2">
                    <a:pos x="l" y="vc"/>
                  </a:cxn>
                  <a:cxn ang="f61">
                    <a:pos x="f66" y="f67"/>
                  </a:cxn>
                  <a:cxn ang="f61">
                    <a:pos x="f68" y="f67"/>
                  </a:cxn>
                  <a:cxn ang="f61">
                    <a:pos x="f69" y="f70"/>
                  </a:cxn>
                  <a:cxn ang="f61">
                    <a:pos x="f71" y="f70"/>
                  </a:cxn>
                  <a:cxn ang="f61">
                    <a:pos x="f72" y="f70"/>
                  </a:cxn>
                  <a:cxn ang="f61">
                    <a:pos x="f71" y="f67"/>
                  </a:cxn>
                  <a:cxn ang="f61">
                    <a:pos x="f73" y="f74"/>
                  </a:cxn>
                  <a:cxn ang="f61">
                    <a:pos x="f69" y="f75"/>
                  </a:cxn>
                  <a:cxn ang="f61">
                    <a:pos x="f73" y="f75"/>
                  </a:cxn>
                  <a:cxn ang="f61">
                    <a:pos x="f72" y="f74"/>
                  </a:cxn>
                  <a:cxn ang="f61">
                    <a:pos x="f76" y="f67"/>
                  </a:cxn>
                  <a:cxn ang="f61">
                    <a:pos x="f72" y="f67"/>
                  </a:cxn>
                  <a:cxn ang="f61">
                    <a:pos x="f76" y="f70"/>
                  </a:cxn>
                  <a:cxn ang="f61">
                    <a:pos x="f77" y="f70"/>
                  </a:cxn>
                  <a:cxn ang="f61">
                    <a:pos x="f78" y="f70"/>
                  </a:cxn>
                  <a:cxn ang="f61">
                    <a:pos x="f79" y="f80"/>
                  </a:cxn>
                  <a:cxn ang="f61">
                    <a:pos x="f79" y="f67"/>
                  </a:cxn>
                  <a:cxn ang="f61">
                    <a:pos x="f81" y="f70"/>
                  </a:cxn>
                  <a:cxn ang="f61">
                    <a:pos x="f62" y="f70"/>
                  </a:cxn>
                  <a:cxn ang="f61">
                    <a:pos x="f79" y="f80"/>
                  </a:cxn>
                  <a:cxn ang="f61">
                    <a:pos x="f78" y="f80"/>
                  </a:cxn>
                  <a:cxn ang="f61">
                    <a:pos x="f77" y="f82"/>
                  </a:cxn>
                  <a:cxn ang="f61">
                    <a:pos x="f76" y="f80"/>
                  </a:cxn>
                  <a:cxn ang="f61">
                    <a:pos x="f76" y="f80"/>
                  </a:cxn>
                  <a:cxn ang="f61">
                    <a:pos x="f77" y="f83"/>
                  </a:cxn>
                  <a:cxn ang="f61">
                    <a:pos x="f77" y="f84"/>
                  </a:cxn>
                  <a:cxn ang="f61">
                    <a:pos x="f77" y="f85"/>
                  </a:cxn>
                  <a:cxn ang="f61">
                    <a:pos x="f76" y="f85"/>
                  </a:cxn>
                  <a:cxn ang="f61">
                    <a:pos x="f76" y="f83"/>
                  </a:cxn>
                  <a:cxn ang="f61">
                    <a:pos x="f72" y="f82"/>
                  </a:cxn>
                  <a:cxn ang="f61">
                    <a:pos x="f72" y="f82"/>
                  </a:cxn>
                  <a:cxn ang="f61">
                    <a:pos x="f73" y="f80"/>
                  </a:cxn>
                  <a:cxn ang="f61">
                    <a:pos x="f73" y="f82"/>
                  </a:cxn>
                  <a:cxn ang="f61">
                    <a:pos x="f71" y="f82"/>
                  </a:cxn>
                  <a:cxn ang="f61">
                    <a:pos x="f69" y="f82"/>
                  </a:cxn>
                  <a:cxn ang="f61">
                    <a:pos x="f86" y="f82"/>
                  </a:cxn>
                  <a:cxn ang="f61">
                    <a:pos x="f87" y="f80"/>
                  </a:cxn>
                  <a:cxn ang="f61">
                    <a:pos x="f68" y="f82"/>
                  </a:cxn>
                  <a:cxn ang="f61">
                    <a:pos x="f73" y="f83"/>
                  </a:cxn>
                  <a:cxn ang="f61">
                    <a:pos x="f72" y="f85"/>
                  </a:cxn>
                  <a:cxn ang="f61">
                    <a:pos x="f71" y="f88"/>
                  </a:cxn>
                  <a:cxn ang="f61">
                    <a:pos x="f72" y="f88"/>
                  </a:cxn>
                  <a:cxn ang="f61">
                    <a:pos x="f77" y="f89"/>
                  </a:cxn>
                  <a:cxn ang="f61">
                    <a:pos x="f77" y="f89"/>
                  </a:cxn>
                  <a:cxn ang="f61">
                    <a:pos x="f77" y="f90"/>
                  </a:cxn>
                  <a:cxn ang="f61">
                    <a:pos x="f76" y="f91"/>
                  </a:cxn>
                  <a:cxn ang="f61">
                    <a:pos x="f72" y="f90"/>
                  </a:cxn>
                  <a:cxn ang="f61">
                    <a:pos x="f72" y="f91"/>
                  </a:cxn>
                  <a:cxn ang="f61">
                    <a:pos x="f73" y="f92"/>
                  </a:cxn>
                  <a:cxn ang="f61">
                    <a:pos x="f69" y="f91"/>
                  </a:cxn>
                  <a:cxn ang="f61">
                    <a:pos x="f86" y="f91"/>
                  </a:cxn>
                  <a:cxn ang="f61">
                    <a:pos x="f66" y="f67"/>
                  </a:cxn>
                </a:cxnLst>
                <a:rect l="f62" t="f65" r="f63" b="f64"/>
                <a:pathLst>
                  <a:path w="14" h="15">
                    <a:moveTo>
                      <a:pt x="f6" y="f8"/>
                    </a:moveTo>
                    <a:cubicBezTo>
                      <a:pt x="f6" y="f8"/>
                      <a:pt x="f9" y="f8"/>
                      <a:pt x="f8" y="f8"/>
                    </a:cubicBezTo>
                    <a:cubicBezTo>
                      <a:pt x="f10" y="f8"/>
                      <a:pt x="f11" y="f10"/>
                      <a:pt x="f12" y="f10"/>
                    </a:cubicBezTo>
                    <a:cubicBezTo>
                      <a:pt x="f12" y="f10"/>
                      <a:pt x="f12" y="f8"/>
                      <a:pt x="f13" y="f10"/>
                    </a:cubicBezTo>
                    <a:cubicBezTo>
                      <a:pt x="f14" y="f10"/>
                      <a:pt x="f15" y="f10"/>
                      <a:pt x="f15" y="f10"/>
                    </a:cubicBezTo>
                    <a:cubicBezTo>
                      <a:pt x="f15" y="f10"/>
                      <a:pt x="f13" y="f10"/>
                      <a:pt x="f13" y="f8"/>
                    </a:cubicBezTo>
                    <a:cubicBezTo>
                      <a:pt x="f14" y="f9"/>
                      <a:pt x="f14" y="f8"/>
                      <a:pt x="f14" y="f9"/>
                    </a:cubicBezTo>
                    <a:cubicBezTo>
                      <a:pt x="f14" y="f9"/>
                      <a:pt x="f12" y="f9"/>
                      <a:pt x="f12" y="f6"/>
                    </a:cubicBezTo>
                    <a:cubicBezTo>
                      <a:pt x="f12" y="f7"/>
                      <a:pt x="f13" y="f9"/>
                      <a:pt x="f14" y="f6"/>
                    </a:cubicBezTo>
                    <a:cubicBezTo>
                      <a:pt x="f14" y="f6"/>
                      <a:pt x="f14" y="f6"/>
                      <a:pt x="f15" y="f9"/>
                    </a:cubicBezTo>
                    <a:cubicBezTo>
                      <a:pt x="f15" y="f9"/>
                      <a:pt x="f16" y="f9"/>
                      <a:pt x="f16" y="f8"/>
                    </a:cubicBezTo>
                    <a:cubicBezTo>
                      <a:pt x="f15" y="f8"/>
                      <a:pt x="f15" y="f9"/>
                      <a:pt x="f15" y="f8"/>
                    </a:cubicBezTo>
                    <a:cubicBezTo>
                      <a:pt x="f15" y="f8"/>
                      <a:pt x="f16" y="f10"/>
                      <a:pt x="f16" y="f10"/>
                    </a:cubicBezTo>
                    <a:cubicBezTo>
                      <a:pt x="f16" y="f10"/>
                      <a:pt x="f17" y="f8"/>
                      <a:pt x="f17" y="f10"/>
                    </a:cubicBezTo>
                    <a:cubicBezTo>
                      <a:pt x="f17" y="f11"/>
                      <a:pt x="f18" y="f10"/>
                      <a:pt x="f18" y="f10"/>
                    </a:cubicBezTo>
                    <a:cubicBezTo>
                      <a:pt x="f19" y="f8"/>
                      <a:pt x="f18" y="f11"/>
                      <a:pt x="f19" y="f11"/>
                    </a:cubicBezTo>
                    <a:cubicBezTo>
                      <a:pt x="f19" y="f11"/>
                      <a:pt x="f19" y="f8"/>
                      <a:pt x="f19" y="f8"/>
                    </a:cubicBezTo>
                    <a:cubicBezTo>
                      <a:pt x="f20" y="f8"/>
                      <a:pt x="f20" y="f10"/>
                      <a:pt x="f20" y="f10"/>
                    </a:cubicBezTo>
                    <a:cubicBezTo>
                      <a:pt x="f5" y="f10"/>
                      <a:pt x="f5" y="f10"/>
                      <a:pt x="f5" y="f10"/>
                    </a:cubicBezTo>
                    <a:cubicBezTo>
                      <a:pt x="f20" y="f11"/>
                      <a:pt x="f19" y="f12"/>
                      <a:pt x="f19" y="f11"/>
                    </a:cubicBezTo>
                    <a:cubicBezTo>
                      <a:pt x="f19" y="f11"/>
                      <a:pt x="f19" y="f12"/>
                      <a:pt x="f18" y="f11"/>
                    </a:cubicBezTo>
                    <a:cubicBezTo>
                      <a:pt x="f18" y="f11"/>
                      <a:pt x="f17" y="f12"/>
                      <a:pt x="f17" y="f12"/>
                    </a:cubicBezTo>
                    <a:cubicBezTo>
                      <a:pt x="f16" y="f12"/>
                      <a:pt x="f17" y="f11"/>
                      <a:pt x="f16" y="f11"/>
                    </a:cubicBezTo>
                    <a:cubicBezTo>
                      <a:pt x="f16" y="f11"/>
                      <a:pt x="f15" y="f10"/>
                      <a:pt x="f16" y="f11"/>
                    </a:cubicBezTo>
                    <a:cubicBezTo>
                      <a:pt x="f16" y="f12"/>
                      <a:pt x="f18" y="f13"/>
                      <a:pt x="f17" y="f13"/>
                    </a:cubicBezTo>
                    <a:cubicBezTo>
                      <a:pt x="f17" y="f13"/>
                      <a:pt x="f19" y="f14"/>
                      <a:pt x="f17" y="f14"/>
                    </a:cubicBezTo>
                    <a:cubicBezTo>
                      <a:pt x="f16" y="f14"/>
                      <a:pt x="f18" y="f15"/>
                      <a:pt x="f17" y="f15"/>
                    </a:cubicBezTo>
                    <a:cubicBezTo>
                      <a:pt x="f17" y="f16"/>
                      <a:pt x="f17" y="f16"/>
                      <a:pt x="f16" y="f15"/>
                    </a:cubicBezTo>
                    <a:cubicBezTo>
                      <a:pt x="f15" y="f13"/>
                      <a:pt x="f17" y="f14"/>
                      <a:pt x="f16" y="f13"/>
                    </a:cubicBezTo>
                    <a:cubicBezTo>
                      <a:pt x="f16" y="f13"/>
                      <a:pt x="f16" y="f12"/>
                      <a:pt x="f15" y="f12"/>
                    </a:cubicBezTo>
                    <a:cubicBezTo>
                      <a:pt x="f15" y="f12"/>
                      <a:pt x="f14" y="f12"/>
                      <a:pt x="f15" y="f12"/>
                    </a:cubicBezTo>
                    <a:cubicBezTo>
                      <a:pt x="f14" y="f12"/>
                      <a:pt x="f15" y="f11"/>
                      <a:pt x="f14" y="f11"/>
                    </a:cubicBezTo>
                    <a:cubicBezTo>
                      <a:pt x="f13" y="f11"/>
                      <a:pt x="f14" y="f11"/>
                      <a:pt x="f14" y="f12"/>
                    </a:cubicBezTo>
                    <a:cubicBezTo>
                      <a:pt x="f14" y="f13"/>
                      <a:pt x="f13" y="f13"/>
                      <a:pt x="f13" y="f12"/>
                    </a:cubicBezTo>
                    <a:cubicBezTo>
                      <a:pt x="f12" y="f11"/>
                      <a:pt x="f12" y="f13"/>
                      <a:pt x="f12" y="f12"/>
                    </a:cubicBezTo>
                    <a:cubicBezTo>
                      <a:pt x="f11" y="f12"/>
                      <a:pt x="f11" y="f13"/>
                      <a:pt x="f11" y="f12"/>
                    </a:cubicBezTo>
                    <a:cubicBezTo>
                      <a:pt x="f10" y="f12"/>
                      <a:pt x="f11" y="f12"/>
                      <a:pt x="f10" y="f11"/>
                    </a:cubicBezTo>
                    <a:cubicBezTo>
                      <a:pt x="f10" y="f12"/>
                      <a:pt x="f10" y="f12"/>
                      <a:pt x="f8" y="f12"/>
                    </a:cubicBezTo>
                    <a:cubicBezTo>
                      <a:pt x="f10" y="f13"/>
                      <a:pt x="f13" y="f13"/>
                      <a:pt x="f14" y="f13"/>
                    </a:cubicBezTo>
                    <a:cubicBezTo>
                      <a:pt x="f15" y="f13"/>
                      <a:pt x="f15" y="f15"/>
                      <a:pt x="f15" y="f15"/>
                    </a:cubicBezTo>
                    <a:cubicBezTo>
                      <a:pt x="f15" y="f16"/>
                      <a:pt x="f13" y="f15"/>
                      <a:pt x="f13" y="f16"/>
                    </a:cubicBezTo>
                    <a:cubicBezTo>
                      <a:pt x="f13" y="f16"/>
                      <a:pt x="f14" y="f17"/>
                      <a:pt x="f15" y="f16"/>
                    </a:cubicBezTo>
                    <a:cubicBezTo>
                      <a:pt x="f16" y="f16"/>
                      <a:pt x="f17" y="f16"/>
                      <a:pt x="f17" y="f17"/>
                    </a:cubicBezTo>
                    <a:cubicBezTo>
                      <a:pt x="f17" y="f17"/>
                      <a:pt x="f17" y="f17"/>
                      <a:pt x="f17" y="f17"/>
                    </a:cubicBezTo>
                    <a:cubicBezTo>
                      <a:pt x="f16" y="f18"/>
                      <a:pt x="f15" y="f18"/>
                      <a:pt x="f17" y="f18"/>
                    </a:cubicBezTo>
                    <a:cubicBezTo>
                      <a:pt x="f17" y="f19"/>
                      <a:pt x="f17" y="f19"/>
                      <a:pt x="f16" y="f19"/>
                    </a:cubicBezTo>
                    <a:cubicBezTo>
                      <a:pt x="f16" y="f19"/>
                      <a:pt x="f16" y="f18"/>
                      <a:pt x="f15" y="f18"/>
                    </a:cubicBezTo>
                    <a:cubicBezTo>
                      <a:pt x="f15" y="f19"/>
                      <a:pt x="f15" y="f19"/>
                      <a:pt x="f15" y="f19"/>
                    </a:cubicBezTo>
                    <a:cubicBezTo>
                      <a:pt x="f15" y="f20"/>
                      <a:pt x="f14" y="f5"/>
                      <a:pt x="f14" y="f20"/>
                    </a:cubicBezTo>
                    <a:cubicBezTo>
                      <a:pt x="f13" y="f19"/>
                      <a:pt x="f13" y="f18"/>
                      <a:pt x="f12" y="f19"/>
                    </a:cubicBezTo>
                    <a:cubicBezTo>
                      <a:pt x="f12" y="f19"/>
                      <a:pt x="f12" y="f19"/>
                      <a:pt x="f11" y="f19"/>
                    </a:cubicBezTo>
                    <a:cubicBezTo>
                      <a:pt x="f6" y="f8"/>
                      <a:pt x="f6" y="f8"/>
                      <a:pt x="f6"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68" name="Freeform 26">
                <a:extLst>
                  <a:ext uri="{FF2B5EF4-FFF2-40B4-BE49-F238E27FC236}">
                    <a16:creationId xmlns:a16="http://schemas.microsoft.com/office/drawing/2014/main" id="{2B47EF9F-8EC9-EC6D-C6C6-4621FF8EA7FB}"/>
                  </a:ext>
                </a:extLst>
              </p:cNvPr>
              <p:cNvSpPr/>
              <p:nvPr/>
            </p:nvSpPr>
            <p:spPr>
              <a:xfrm>
                <a:off x="5140034" y="3922382"/>
                <a:ext cx="79077" cy="59902"/>
              </a:xfrm>
              <a:custGeom>
                <a:avLst/>
                <a:gdLst>
                  <a:gd name="f0" fmla="val 10800000"/>
                  <a:gd name="f1" fmla="val 5400000"/>
                  <a:gd name="f2" fmla="val 180"/>
                  <a:gd name="f3" fmla="val w"/>
                  <a:gd name="f4" fmla="val h"/>
                  <a:gd name="f5" fmla="val 0"/>
                  <a:gd name="f6" fmla="val 15"/>
                  <a:gd name="f7" fmla="val 12"/>
                  <a:gd name="f8" fmla="val 13"/>
                  <a:gd name="f9" fmla="val 11"/>
                  <a:gd name="f10" fmla="val 10"/>
                  <a:gd name="f11" fmla="val 9"/>
                  <a:gd name="f12" fmla="val 8"/>
                  <a:gd name="f13" fmla="val 7"/>
                  <a:gd name="f14" fmla="val 6"/>
                  <a:gd name="f15" fmla="val 5"/>
                  <a:gd name="f16" fmla="val 4"/>
                  <a:gd name="f17" fmla="val 3"/>
                  <a:gd name="f18" fmla="val 2"/>
                  <a:gd name="f19" fmla="val 1"/>
                  <a:gd name="f20" fmla="val 14"/>
                  <a:gd name="f21" fmla="+- 0 0 -90"/>
                  <a:gd name="f22" fmla="*/ f3 1 15"/>
                  <a:gd name="f23" fmla="*/ f4 1 12"/>
                  <a:gd name="f24" fmla="+- f7 0 f5"/>
                  <a:gd name="f25" fmla="+- f6 0 f5"/>
                  <a:gd name="f26" fmla="*/ f21 f0 1"/>
                  <a:gd name="f27" fmla="*/ f25 1 15"/>
                  <a:gd name="f28" fmla="*/ f24 1 12"/>
                  <a:gd name="f29" fmla="*/ f26 1 f2"/>
                  <a:gd name="f30" fmla="*/ 13 1 f27"/>
                  <a:gd name="f31" fmla="*/ 12 1 f28"/>
                  <a:gd name="f32" fmla="*/ 12 1 f27"/>
                  <a:gd name="f33" fmla="*/ 11 1 f28"/>
                  <a:gd name="f34" fmla="*/ 8 1 f27"/>
                  <a:gd name="f35" fmla="*/ 6 1 f27"/>
                  <a:gd name="f36" fmla="*/ 4 1 f27"/>
                  <a:gd name="f37" fmla="*/ 3 1 f27"/>
                  <a:gd name="f38" fmla="*/ 1 1 f27"/>
                  <a:gd name="f39" fmla="*/ 9 1 f28"/>
                  <a:gd name="f40" fmla="*/ 5 1 f27"/>
                  <a:gd name="f41" fmla="*/ 7 1 f27"/>
                  <a:gd name="f42" fmla="*/ 9 1 f27"/>
                  <a:gd name="f43" fmla="*/ 10 1 f27"/>
                  <a:gd name="f44" fmla="*/ 8 1 f28"/>
                  <a:gd name="f45" fmla="*/ 7 1 f28"/>
                  <a:gd name="f46" fmla="*/ 6 1 f28"/>
                  <a:gd name="f47" fmla="*/ 4 1 f28"/>
                  <a:gd name="f48" fmla="*/ 3 1 f28"/>
                  <a:gd name="f49" fmla="*/ 2 1 f28"/>
                  <a:gd name="f50" fmla="*/ 1 1 f28"/>
                  <a:gd name="f51" fmla="*/ 11 1 f27"/>
                  <a:gd name="f52" fmla="*/ 14 1 f27"/>
                  <a:gd name="f53" fmla="*/ 0 1 f27"/>
                  <a:gd name="f54" fmla="*/ f6 1 f27"/>
                  <a:gd name="f55" fmla="*/ 0 1 f28"/>
                  <a:gd name="f56" fmla="*/ f7 1 f28"/>
                  <a:gd name="f57" fmla="+- f29 0 f1"/>
                  <a:gd name="f58" fmla="*/ f53 f22 1"/>
                  <a:gd name="f59" fmla="*/ f54 f22 1"/>
                  <a:gd name="f60" fmla="*/ f56 f23 1"/>
                  <a:gd name="f61" fmla="*/ f55 f23 1"/>
                  <a:gd name="f62" fmla="*/ f30 f22 1"/>
                  <a:gd name="f63" fmla="*/ f31 f23 1"/>
                  <a:gd name="f64" fmla="*/ f32 f22 1"/>
                  <a:gd name="f65" fmla="*/ f33 f23 1"/>
                  <a:gd name="f66" fmla="*/ f34 f22 1"/>
                  <a:gd name="f67" fmla="*/ f35 f22 1"/>
                  <a:gd name="f68" fmla="*/ f36 f22 1"/>
                  <a:gd name="f69" fmla="*/ f37 f22 1"/>
                  <a:gd name="f70" fmla="*/ f38 f22 1"/>
                  <a:gd name="f71" fmla="*/ f39 f23 1"/>
                  <a:gd name="f72" fmla="*/ f40 f22 1"/>
                  <a:gd name="f73" fmla="*/ f41 f22 1"/>
                  <a:gd name="f74" fmla="*/ f42 f22 1"/>
                  <a:gd name="f75" fmla="*/ f43 f22 1"/>
                  <a:gd name="f76" fmla="*/ f44 f23 1"/>
                  <a:gd name="f77" fmla="*/ f45 f23 1"/>
                  <a:gd name="f78" fmla="*/ f46 f23 1"/>
                  <a:gd name="f79" fmla="*/ f47 f23 1"/>
                  <a:gd name="f80" fmla="*/ f48 f23 1"/>
                  <a:gd name="f81" fmla="*/ f49 f23 1"/>
                  <a:gd name="f82" fmla="*/ f50 f23 1"/>
                  <a:gd name="f83" fmla="*/ f51 f22 1"/>
                  <a:gd name="f84" fmla="*/ f52 f22 1"/>
                </a:gdLst>
                <a:ahLst/>
                <a:cxnLst>
                  <a:cxn ang="3cd4">
                    <a:pos x="hc" y="t"/>
                  </a:cxn>
                  <a:cxn ang="0">
                    <a:pos x="r" y="vc"/>
                  </a:cxn>
                  <a:cxn ang="cd4">
                    <a:pos x="hc" y="b"/>
                  </a:cxn>
                  <a:cxn ang="cd2">
                    <a:pos x="l" y="vc"/>
                  </a:cxn>
                  <a:cxn ang="f57">
                    <a:pos x="f62" y="f63"/>
                  </a:cxn>
                  <a:cxn ang="f57">
                    <a:pos x="f64" y="f65"/>
                  </a:cxn>
                  <a:cxn ang="f57">
                    <a:pos x="f66" y="f63"/>
                  </a:cxn>
                  <a:cxn ang="f57">
                    <a:pos x="f67" y="f65"/>
                  </a:cxn>
                  <a:cxn ang="f57">
                    <a:pos x="f68" y="f63"/>
                  </a:cxn>
                  <a:cxn ang="f57">
                    <a:pos x="f69" y="f63"/>
                  </a:cxn>
                  <a:cxn ang="f57">
                    <a:pos x="f70" y="f65"/>
                  </a:cxn>
                  <a:cxn ang="f57">
                    <a:pos x="f70" y="f71"/>
                  </a:cxn>
                  <a:cxn ang="f57">
                    <a:pos x="f69" y="f71"/>
                  </a:cxn>
                  <a:cxn ang="f57">
                    <a:pos x="f72" y="f71"/>
                  </a:cxn>
                  <a:cxn ang="f57">
                    <a:pos x="f73" y="f71"/>
                  </a:cxn>
                  <a:cxn ang="f57">
                    <a:pos x="f74" y="f71"/>
                  </a:cxn>
                  <a:cxn ang="f57">
                    <a:pos x="f75" y="f76"/>
                  </a:cxn>
                  <a:cxn ang="f57">
                    <a:pos x="f74" y="f77"/>
                  </a:cxn>
                  <a:cxn ang="f57">
                    <a:pos x="f66" y="f78"/>
                  </a:cxn>
                  <a:cxn ang="f57">
                    <a:pos x="f66" y="f79"/>
                  </a:cxn>
                  <a:cxn ang="f57">
                    <a:pos x="f66" y="f80"/>
                  </a:cxn>
                  <a:cxn ang="f57">
                    <a:pos x="f73" y="f81"/>
                  </a:cxn>
                  <a:cxn ang="f57">
                    <a:pos x="f67" y="f82"/>
                  </a:cxn>
                  <a:cxn ang="f57">
                    <a:pos x="f66" y="f82"/>
                  </a:cxn>
                  <a:cxn ang="f57">
                    <a:pos x="f75" y="f82"/>
                  </a:cxn>
                  <a:cxn ang="f57">
                    <a:pos x="f83" y="f82"/>
                  </a:cxn>
                  <a:cxn ang="f57">
                    <a:pos x="f64" y="f82"/>
                  </a:cxn>
                  <a:cxn ang="f57">
                    <a:pos x="f84" y="f82"/>
                  </a:cxn>
                  <a:cxn ang="f57">
                    <a:pos x="f84" y="f80"/>
                  </a:cxn>
                  <a:cxn ang="f57">
                    <a:pos x="f84" y="f78"/>
                  </a:cxn>
                  <a:cxn ang="f57">
                    <a:pos x="f62" y="f71"/>
                  </a:cxn>
                  <a:cxn ang="f57">
                    <a:pos x="f62" y="f63"/>
                  </a:cxn>
                </a:cxnLst>
                <a:rect l="f58" t="f61" r="f59" b="f60"/>
                <a:pathLst>
                  <a:path w="15" h="12">
                    <a:moveTo>
                      <a:pt x="f8" y="f7"/>
                    </a:moveTo>
                    <a:cubicBezTo>
                      <a:pt x="f8" y="f7"/>
                      <a:pt x="f7" y="f7"/>
                      <a:pt x="f7" y="f9"/>
                    </a:cubicBezTo>
                    <a:cubicBezTo>
                      <a:pt x="f10" y="f9"/>
                      <a:pt x="f11" y="f9"/>
                      <a:pt x="f12" y="f7"/>
                    </a:cubicBezTo>
                    <a:cubicBezTo>
                      <a:pt x="f13" y="f7"/>
                      <a:pt x="f13" y="f9"/>
                      <a:pt x="f14" y="f9"/>
                    </a:cubicBezTo>
                    <a:cubicBezTo>
                      <a:pt x="f15" y="f9"/>
                      <a:pt x="f16" y="f9"/>
                      <a:pt x="f16" y="f7"/>
                    </a:cubicBezTo>
                    <a:cubicBezTo>
                      <a:pt x="f16" y="f7"/>
                      <a:pt x="f17" y="f7"/>
                      <a:pt x="f17" y="f7"/>
                    </a:cubicBezTo>
                    <a:cubicBezTo>
                      <a:pt x="f17" y="f9"/>
                      <a:pt x="f18" y="f9"/>
                      <a:pt x="f19" y="f9"/>
                    </a:cubicBezTo>
                    <a:cubicBezTo>
                      <a:pt x="f5" y="f9"/>
                      <a:pt x="f19" y="f10"/>
                      <a:pt x="f19" y="f11"/>
                    </a:cubicBezTo>
                    <a:cubicBezTo>
                      <a:pt x="f19" y="f11"/>
                      <a:pt x="f17" y="f11"/>
                      <a:pt x="f17" y="f11"/>
                    </a:cubicBezTo>
                    <a:cubicBezTo>
                      <a:pt x="f17" y="f11"/>
                      <a:pt x="f15" y="f11"/>
                      <a:pt x="f15" y="f11"/>
                    </a:cubicBezTo>
                    <a:cubicBezTo>
                      <a:pt x="f15" y="f11"/>
                      <a:pt x="f15" y="f11"/>
                      <a:pt x="f13" y="f11"/>
                    </a:cubicBezTo>
                    <a:cubicBezTo>
                      <a:pt x="f12" y="f11"/>
                      <a:pt x="f12" y="f11"/>
                      <a:pt x="f11" y="f11"/>
                    </a:cubicBezTo>
                    <a:cubicBezTo>
                      <a:pt x="f11" y="f12"/>
                      <a:pt x="f10" y="f12"/>
                      <a:pt x="f10" y="f12"/>
                    </a:cubicBezTo>
                    <a:cubicBezTo>
                      <a:pt x="f10" y="f12"/>
                      <a:pt x="f10" y="f12"/>
                      <a:pt x="f11" y="f13"/>
                    </a:cubicBezTo>
                    <a:cubicBezTo>
                      <a:pt x="f12" y="f13"/>
                      <a:pt x="f11" y="f14"/>
                      <a:pt x="f12" y="f14"/>
                    </a:cubicBezTo>
                    <a:cubicBezTo>
                      <a:pt x="f13" y="f15"/>
                      <a:pt x="f11" y="f15"/>
                      <a:pt x="f12" y="f16"/>
                    </a:cubicBezTo>
                    <a:cubicBezTo>
                      <a:pt x="f12" y="f16"/>
                      <a:pt x="f12" y="f16"/>
                      <a:pt x="f12" y="f17"/>
                    </a:cubicBezTo>
                    <a:cubicBezTo>
                      <a:pt x="f11" y="f17"/>
                      <a:pt x="f12" y="f18"/>
                      <a:pt x="f13" y="f18"/>
                    </a:cubicBezTo>
                    <a:cubicBezTo>
                      <a:pt x="f14" y="f18"/>
                      <a:pt x="f14" y="f18"/>
                      <a:pt x="f14" y="f19"/>
                    </a:cubicBezTo>
                    <a:cubicBezTo>
                      <a:pt x="f14" y="f5"/>
                      <a:pt x="f12" y="f19"/>
                      <a:pt x="f12" y="f19"/>
                    </a:cubicBezTo>
                    <a:cubicBezTo>
                      <a:pt x="f11" y="f19"/>
                      <a:pt x="f11" y="f19"/>
                      <a:pt x="f10" y="f19"/>
                    </a:cubicBezTo>
                    <a:cubicBezTo>
                      <a:pt x="f10" y="f19"/>
                      <a:pt x="f9" y="f19"/>
                      <a:pt x="f9" y="f19"/>
                    </a:cubicBezTo>
                    <a:cubicBezTo>
                      <a:pt x="f7" y="f18"/>
                      <a:pt x="f7" y="f18"/>
                      <a:pt x="f7" y="f19"/>
                    </a:cubicBezTo>
                    <a:cubicBezTo>
                      <a:pt x="f8" y="f19"/>
                      <a:pt x="f8" y="f19"/>
                      <a:pt x="f20" y="f19"/>
                    </a:cubicBezTo>
                    <a:cubicBezTo>
                      <a:pt x="f20" y="f18"/>
                      <a:pt x="f20" y="f17"/>
                      <a:pt x="f20" y="f17"/>
                    </a:cubicBezTo>
                    <a:cubicBezTo>
                      <a:pt x="f8" y="f16"/>
                      <a:pt x="f6" y="f16"/>
                      <a:pt x="f20" y="f14"/>
                    </a:cubicBezTo>
                    <a:cubicBezTo>
                      <a:pt x="f8" y="f13"/>
                      <a:pt x="f6" y="f12"/>
                      <a:pt x="f8" y="f11"/>
                    </a:cubicBezTo>
                    <a:cubicBezTo>
                      <a:pt x="f9" y="f10"/>
                      <a:pt x="f8" y="f10"/>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69" name="Honduras">
                <a:extLst>
                  <a:ext uri="{FF2B5EF4-FFF2-40B4-BE49-F238E27FC236}">
                    <a16:creationId xmlns:a16="http://schemas.microsoft.com/office/drawing/2014/main" id="{A26A56FD-4BFB-ACFC-E168-60F5FFDC5874}"/>
                  </a:ext>
                </a:extLst>
              </p:cNvPr>
              <p:cNvSpPr/>
              <p:nvPr/>
            </p:nvSpPr>
            <p:spPr>
              <a:xfrm>
                <a:off x="4744647" y="4052895"/>
                <a:ext cx="164930" cy="100556"/>
              </a:xfrm>
              <a:custGeom>
                <a:avLst/>
                <a:gdLst>
                  <a:gd name="f0" fmla="val 10800000"/>
                  <a:gd name="f1" fmla="val 5400000"/>
                  <a:gd name="f2" fmla="val 180"/>
                  <a:gd name="f3" fmla="val w"/>
                  <a:gd name="f4" fmla="val h"/>
                  <a:gd name="f5" fmla="val 0"/>
                  <a:gd name="f6" fmla="val 31"/>
                  <a:gd name="f7" fmla="val 20"/>
                  <a:gd name="f8" fmla="val 8"/>
                  <a:gd name="f9" fmla="val 18"/>
                  <a:gd name="f10" fmla="val 7"/>
                  <a:gd name="f11" fmla="val 17"/>
                  <a:gd name="f12" fmla="val 16"/>
                  <a:gd name="f13" fmla="val 15"/>
                  <a:gd name="f14" fmla="val 5"/>
                  <a:gd name="f15" fmla="val 3"/>
                  <a:gd name="f16" fmla="val 4"/>
                  <a:gd name="f17" fmla="val 13"/>
                  <a:gd name="f18" fmla="val 1"/>
                  <a:gd name="f19" fmla="val 12"/>
                  <a:gd name="f20" fmla="val 10"/>
                  <a:gd name="f21" fmla="val 2"/>
                  <a:gd name="f22" fmla="val 6"/>
                  <a:gd name="f23" fmla="val 9"/>
                  <a:gd name="f24" fmla="val 11"/>
                  <a:gd name="f25" fmla="val 14"/>
                  <a:gd name="f26" fmla="val 19"/>
                  <a:gd name="f27" fmla="val 21"/>
                  <a:gd name="f28" fmla="val 22"/>
                  <a:gd name="f29" fmla="val 23"/>
                  <a:gd name="f30" fmla="val 26"/>
                  <a:gd name="f31" fmla="val 28"/>
                  <a:gd name="f32" fmla="val 25"/>
                  <a:gd name="f33" fmla="val 24"/>
                  <a:gd name="f34" fmla="val 27"/>
                  <a:gd name="f35" fmla="val 29"/>
                  <a:gd name="f36" fmla="val 30"/>
                  <a:gd name="f37" fmla="+- 0 0 -90"/>
                  <a:gd name="f38" fmla="*/ f3 1 31"/>
                  <a:gd name="f39" fmla="*/ f4 1 20"/>
                  <a:gd name="f40" fmla="+- f7 0 f5"/>
                  <a:gd name="f41" fmla="+- f6 0 f5"/>
                  <a:gd name="f42" fmla="*/ f37 f0 1"/>
                  <a:gd name="f43" fmla="*/ f41 1 31"/>
                  <a:gd name="f44" fmla="*/ f40 1 20"/>
                  <a:gd name="f45" fmla="*/ f42 1 f2"/>
                  <a:gd name="f46" fmla="*/ 8 1 f43"/>
                  <a:gd name="f47" fmla="*/ 18 1 f44"/>
                  <a:gd name="f48" fmla="*/ 7 1 f43"/>
                  <a:gd name="f49" fmla="*/ 17 1 f44"/>
                  <a:gd name="f50" fmla="*/ 5 1 f43"/>
                  <a:gd name="f51" fmla="*/ 15 1 f44"/>
                  <a:gd name="f52" fmla="*/ 3 1 f43"/>
                  <a:gd name="f53" fmla="*/ 13 1 f44"/>
                  <a:gd name="f54" fmla="*/ 0 1 f43"/>
                  <a:gd name="f55" fmla="*/ 12 1 f44"/>
                  <a:gd name="f56" fmla="*/ 2 1 f43"/>
                  <a:gd name="f57" fmla="*/ 10 1 f44"/>
                  <a:gd name="f58" fmla="*/ 7 1 f44"/>
                  <a:gd name="f59" fmla="*/ 2 1 f44"/>
                  <a:gd name="f60" fmla="*/ 9 1 f43"/>
                  <a:gd name="f61" fmla="*/ 11 1 f43"/>
                  <a:gd name="f62" fmla="*/ 1 1 f44"/>
                  <a:gd name="f63" fmla="*/ 21 1 f43"/>
                  <a:gd name="f64" fmla="*/ 22 1 f43"/>
                  <a:gd name="f65" fmla="*/ 26 1 f43"/>
                  <a:gd name="f66" fmla="*/ 25 1 f43"/>
                  <a:gd name="f67" fmla="*/ 3 1 f44"/>
                  <a:gd name="f68" fmla="*/ 27 1 f43"/>
                  <a:gd name="f69" fmla="*/ 4 1 f44"/>
                  <a:gd name="f70" fmla="*/ 28 1 f43"/>
                  <a:gd name="f71" fmla="*/ 31 1 f43"/>
                  <a:gd name="f72" fmla="*/ 6 1 f44"/>
                  <a:gd name="f73" fmla="*/ 8 1 f44"/>
                  <a:gd name="f74" fmla="*/ 9 1 f44"/>
                  <a:gd name="f75" fmla="*/ 23 1 f43"/>
                  <a:gd name="f76" fmla="*/ 11 1 f44"/>
                  <a:gd name="f77" fmla="*/ 19 1 f43"/>
                  <a:gd name="f78" fmla="*/ 15 1 f43"/>
                  <a:gd name="f79" fmla="*/ 14 1 f43"/>
                  <a:gd name="f80" fmla="*/ 12 1 f43"/>
                  <a:gd name="f81" fmla="*/ 10 1 f43"/>
                  <a:gd name="f82" fmla="*/ 20 1 f44"/>
                  <a:gd name="f83" fmla="*/ 19 1 f44"/>
                  <a:gd name="f84" fmla="*/ f6 1 f43"/>
                  <a:gd name="f85" fmla="*/ 0 1 f44"/>
                  <a:gd name="f86" fmla="*/ f7 1 f44"/>
                  <a:gd name="f87" fmla="+- f45 0 f1"/>
                  <a:gd name="f88" fmla="*/ f54 f38 1"/>
                  <a:gd name="f89" fmla="*/ f84 f38 1"/>
                  <a:gd name="f90" fmla="*/ f86 f39 1"/>
                  <a:gd name="f91" fmla="*/ f85 f39 1"/>
                  <a:gd name="f92" fmla="*/ f46 f38 1"/>
                  <a:gd name="f93" fmla="*/ f47 f39 1"/>
                  <a:gd name="f94" fmla="*/ f48 f38 1"/>
                  <a:gd name="f95" fmla="*/ f49 f39 1"/>
                  <a:gd name="f96" fmla="*/ f50 f38 1"/>
                  <a:gd name="f97" fmla="*/ f51 f39 1"/>
                  <a:gd name="f98" fmla="*/ f52 f38 1"/>
                  <a:gd name="f99" fmla="*/ f53 f39 1"/>
                  <a:gd name="f100" fmla="*/ f55 f39 1"/>
                  <a:gd name="f101" fmla="*/ f56 f38 1"/>
                  <a:gd name="f102" fmla="*/ f57 f39 1"/>
                  <a:gd name="f103" fmla="*/ f58 f39 1"/>
                  <a:gd name="f104" fmla="*/ f59 f39 1"/>
                  <a:gd name="f105" fmla="*/ f60 f38 1"/>
                  <a:gd name="f106" fmla="*/ f61 f38 1"/>
                  <a:gd name="f107" fmla="*/ f62 f39 1"/>
                  <a:gd name="f108" fmla="*/ f63 f38 1"/>
                  <a:gd name="f109" fmla="*/ f64 f38 1"/>
                  <a:gd name="f110" fmla="*/ f65 f38 1"/>
                  <a:gd name="f111" fmla="*/ f66 f38 1"/>
                  <a:gd name="f112" fmla="*/ f67 f39 1"/>
                  <a:gd name="f113" fmla="*/ f68 f38 1"/>
                  <a:gd name="f114" fmla="*/ f69 f39 1"/>
                  <a:gd name="f115" fmla="*/ f70 f38 1"/>
                  <a:gd name="f116" fmla="*/ f71 f38 1"/>
                  <a:gd name="f117" fmla="*/ f72 f39 1"/>
                  <a:gd name="f118" fmla="*/ f73 f39 1"/>
                  <a:gd name="f119" fmla="*/ f74 f39 1"/>
                  <a:gd name="f120" fmla="*/ f75 f38 1"/>
                  <a:gd name="f121" fmla="*/ f76 f39 1"/>
                  <a:gd name="f122" fmla="*/ f77 f38 1"/>
                  <a:gd name="f123" fmla="*/ f78 f38 1"/>
                  <a:gd name="f124" fmla="*/ f79 f38 1"/>
                  <a:gd name="f125" fmla="*/ f80 f38 1"/>
                  <a:gd name="f126" fmla="*/ f81 f38 1"/>
                  <a:gd name="f127" fmla="*/ f82 f39 1"/>
                  <a:gd name="f128" fmla="*/ f83 f39 1"/>
                </a:gdLst>
                <a:ahLst/>
                <a:cxnLst>
                  <a:cxn ang="3cd4">
                    <a:pos x="hc" y="t"/>
                  </a:cxn>
                  <a:cxn ang="0">
                    <a:pos x="r" y="vc"/>
                  </a:cxn>
                  <a:cxn ang="cd4">
                    <a:pos x="hc" y="b"/>
                  </a:cxn>
                  <a:cxn ang="cd2">
                    <a:pos x="l" y="vc"/>
                  </a:cxn>
                  <a:cxn ang="f87">
                    <a:pos x="f92" y="f93"/>
                  </a:cxn>
                  <a:cxn ang="f87">
                    <a:pos x="f94" y="f95"/>
                  </a:cxn>
                  <a:cxn ang="f87">
                    <a:pos x="f96" y="f97"/>
                  </a:cxn>
                  <a:cxn ang="f87">
                    <a:pos x="f98" y="f99"/>
                  </a:cxn>
                  <a:cxn ang="f87">
                    <a:pos x="f88" y="f100"/>
                  </a:cxn>
                  <a:cxn ang="f87">
                    <a:pos x="f101" y="f102"/>
                  </a:cxn>
                  <a:cxn ang="f87">
                    <a:pos x="f101" y="f103"/>
                  </a:cxn>
                  <a:cxn ang="f87">
                    <a:pos x="f94" y="f104"/>
                  </a:cxn>
                  <a:cxn ang="f87">
                    <a:pos x="f105" y="f104"/>
                  </a:cxn>
                  <a:cxn ang="f87">
                    <a:pos x="f106" y="f107"/>
                  </a:cxn>
                  <a:cxn ang="f87">
                    <a:pos x="f108" y="f107"/>
                  </a:cxn>
                  <a:cxn ang="f87">
                    <a:pos x="f109" y="f107"/>
                  </a:cxn>
                  <a:cxn ang="f87">
                    <a:pos x="f110" y="f104"/>
                  </a:cxn>
                  <a:cxn ang="f87">
                    <a:pos x="f111" y="f112"/>
                  </a:cxn>
                  <a:cxn ang="f87">
                    <a:pos x="f113" y="f114"/>
                  </a:cxn>
                  <a:cxn ang="f87">
                    <a:pos x="f115" y="f114"/>
                  </a:cxn>
                  <a:cxn ang="f87">
                    <a:pos x="f116" y="f117"/>
                  </a:cxn>
                  <a:cxn ang="f87">
                    <a:pos x="f115" y="f118"/>
                  </a:cxn>
                  <a:cxn ang="f87">
                    <a:pos x="f111" y="f119"/>
                  </a:cxn>
                  <a:cxn ang="f87">
                    <a:pos x="f120" y="f119"/>
                  </a:cxn>
                  <a:cxn ang="f87">
                    <a:pos x="f108" y="f121"/>
                  </a:cxn>
                  <a:cxn ang="f87">
                    <a:pos x="f122" y="f99"/>
                  </a:cxn>
                  <a:cxn ang="f87">
                    <a:pos x="f123" y="f97"/>
                  </a:cxn>
                  <a:cxn ang="f87">
                    <a:pos x="f124" y="f95"/>
                  </a:cxn>
                  <a:cxn ang="f87">
                    <a:pos x="f125" y="f95"/>
                  </a:cxn>
                  <a:cxn ang="f87">
                    <a:pos x="f126" y="f127"/>
                  </a:cxn>
                  <a:cxn ang="f87">
                    <a:pos x="f126" y="f128"/>
                  </a:cxn>
                  <a:cxn ang="f87">
                    <a:pos x="f92" y="f93"/>
                  </a:cxn>
                </a:cxnLst>
                <a:rect l="f88" t="f91" r="f89" b="f90"/>
                <a:pathLst>
                  <a:path w="31" h="20">
                    <a:moveTo>
                      <a:pt x="f8" y="f9"/>
                    </a:moveTo>
                    <a:cubicBezTo>
                      <a:pt x="f10" y="f11"/>
                      <a:pt x="f8" y="f11"/>
                      <a:pt x="f10" y="f11"/>
                    </a:cubicBezTo>
                    <a:cubicBezTo>
                      <a:pt x="f10" y="f12"/>
                      <a:pt x="f8" y="f13"/>
                      <a:pt x="f14" y="f13"/>
                    </a:cubicBezTo>
                    <a:cubicBezTo>
                      <a:pt x="f15" y="f13"/>
                      <a:pt x="f16" y="f17"/>
                      <a:pt x="f15" y="f17"/>
                    </a:cubicBezTo>
                    <a:cubicBezTo>
                      <a:pt x="f18" y="f17"/>
                      <a:pt x="f15" y="f19"/>
                      <a:pt x="f5" y="f19"/>
                    </a:cubicBezTo>
                    <a:cubicBezTo>
                      <a:pt x="f18" y="f20"/>
                      <a:pt x="f18" y="f19"/>
                      <a:pt x="f21" y="f20"/>
                    </a:cubicBezTo>
                    <a:cubicBezTo>
                      <a:pt x="f16" y="f8"/>
                      <a:pt x="f5" y="f20"/>
                      <a:pt x="f21" y="f10"/>
                    </a:cubicBezTo>
                    <a:cubicBezTo>
                      <a:pt x="f14" y="f16"/>
                      <a:pt x="f22" y="f22"/>
                      <a:pt x="f10" y="f21"/>
                    </a:cubicBezTo>
                    <a:cubicBezTo>
                      <a:pt x="f8" y="f15"/>
                      <a:pt x="f8" y="f21"/>
                      <a:pt x="f23" y="f21"/>
                    </a:cubicBezTo>
                    <a:cubicBezTo>
                      <a:pt x="f23" y="f21"/>
                      <a:pt x="f23" y="f5"/>
                      <a:pt x="f24" y="f18"/>
                    </a:cubicBezTo>
                    <a:cubicBezTo>
                      <a:pt x="f25" y="f15"/>
                      <a:pt x="f26" y="f5"/>
                      <a:pt x="f27" y="f18"/>
                    </a:cubicBezTo>
                    <a:cubicBezTo>
                      <a:pt x="f28" y="f21"/>
                      <a:pt x="f27" y="f18"/>
                      <a:pt x="f28" y="f18"/>
                    </a:cubicBezTo>
                    <a:cubicBezTo>
                      <a:pt x="f29" y="f18"/>
                      <a:pt x="f29" y="f18"/>
                      <a:pt x="f30" y="f21"/>
                    </a:cubicBezTo>
                    <a:cubicBezTo>
                      <a:pt x="f31" y="f15"/>
                      <a:pt x="f30" y="f21"/>
                      <a:pt x="f32" y="f15"/>
                    </a:cubicBezTo>
                    <a:cubicBezTo>
                      <a:pt x="f33" y="f16"/>
                      <a:pt x="f32" y="f15"/>
                      <a:pt x="f34" y="f16"/>
                    </a:cubicBezTo>
                    <a:cubicBezTo>
                      <a:pt x="f35" y="f22"/>
                      <a:pt x="f30" y="f21"/>
                      <a:pt x="f31" y="f16"/>
                    </a:cubicBezTo>
                    <a:cubicBezTo>
                      <a:pt x="f6" y="f14"/>
                      <a:pt x="f36" y="f22"/>
                      <a:pt x="f6" y="f22"/>
                    </a:cubicBezTo>
                    <a:cubicBezTo>
                      <a:pt x="f36" y="f10"/>
                      <a:pt x="f36" y="f10"/>
                      <a:pt x="f31" y="f8"/>
                    </a:cubicBezTo>
                    <a:cubicBezTo>
                      <a:pt x="f34" y="f23"/>
                      <a:pt x="f30" y="f23"/>
                      <a:pt x="f32" y="f23"/>
                    </a:cubicBezTo>
                    <a:cubicBezTo>
                      <a:pt x="f33" y="f20"/>
                      <a:pt x="f29" y="f10"/>
                      <a:pt x="f29" y="f23"/>
                    </a:cubicBezTo>
                    <a:cubicBezTo>
                      <a:pt x="f28" y="f20"/>
                      <a:pt x="f27" y="f23"/>
                      <a:pt x="f27" y="f24"/>
                    </a:cubicBezTo>
                    <a:cubicBezTo>
                      <a:pt x="f28" y="f17"/>
                      <a:pt x="f27" y="f20"/>
                      <a:pt x="f26" y="f17"/>
                    </a:cubicBezTo>
                    <a:cubicBezTo>
                      <a:pt x="f11" y="f12"/>
                      <a:pt x="f12" y="f25"/>
                      <a:pt x="f13" y="f13"/>
                    </a:cubicBezTo>
                    <a:cubicBezTo>
                      <a:pt x="f25" y="f13"/>
                      <a:pt x="f13" y="f12"/>
                      <a:pt x="f25" y="f11"/>
                    </a:cubicBezTo>
                    <a:cubicBezTo>
                      <a:pt x="f17" y="f9"/>
                      <a:pt x="f17" y="f12"/>
                      <a:pt x="f19" y="f11"/>
                    </a:cubicBezTo>
                    <a:cubicBezTo>
                      <a:pt x="f19" y="f11"/>
                      <a:pt x="f25" y="f9"/>
                      <a:pt x="f20" y="f7"/>
                    </a:cubicBezTo>
                    <a:cubicBezTo>
                      <a:pt x="f20" y="f7"/>
                      <a:pt x="f20" y="f7"/>
                      <a:pt x="f20" y="f26"/>
                    </a:cubicBezTo>
                    <a:cubicBezTo>
                      <a:pt x="f23" y="f26"/>
                      <a:pt x="f20" y="f1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70" name="Freeform 28">
                <a:extLst>
                  <a:ext uri="{FF2B5EF4-FFF2-40B4-BE49-F238E27FC236}">
                    <a16:creationId xmlns:a16="http://schemas.microsoft.com/office/drawing/2014/main" id="{EDA17BCB-14E6-DCC2-8447-FB8181A46B0D}"/>
                  </a:ext>
                </a:extLst>
              </p:cNvPr>
              <p:cNvSpPr/>
              <p:nvPr/>
            </p:nvSpPr>
            <p:spPr>
              <a:xfrm>
                <a:off x="4722053" y="4114937"/>
                <a:ext cx="65516" cy="44933"/>
              </a:xfrm>
              <a:custGeom>
                <a:avLst/>
                <a:gdLst>
                  <a:gd name="f0" fmla="val 10800000"/>
                  <a:gd name="f1" fmla="val 5400000"/>
                  <a:gd name="f2" fmla="val 180"/>
                  <a:gd name="f3" fmla="val w"/>
                  <a:gd name="f4" fmla="val h"/>
                  <a:gd name="f5" fmla="val 0"/>
                  <a:gd name="f6" fmla="val 12"/>
                  <a:gd name="f7" fmla="val 9"/>
                  <a:gd name="f8" fmla="val 4"/>
                  <a:gd name="f9" fmla="val 7"/>
                  <a:gd name="f10" fmla="val 5"/>
                  <a:gd name="f11" fmla="val 1"/>
                  <a:gd name="f12" fmla="val 8"/>
                  <a:gd name="f13" fmla="val 3"/>
                  <a:gd name="f14" fmla="val 11"/>
                  <a:gd name="f15" fmla="val 6"/>
                  <a:gd name="f16" fmla="val 2"/>
                  <a:gd name="f17" fmla="+- 0 0 -90"/>
                  <a:gd name="f18" fmla="*/ f3 1 12"/>
                  <a:gd name="f19" fmla="*/ f4 1 9"/>
                  <a:gd name="f20" fmla="+- f7 0 f5"/>
                  <a:gd name="f21" fmla="+- f6 0 f5"/>
                  <a:gd name="f22" fmla="*/ f17 f0 1"/>
                  <a:gd name="f23" fmla="*/ f21 1 12"/>
                  <a:gd name="f24" fmla="*/ f20 1 9"/>
                  <a:gd name="f25" fmla="*/ f22 1 f2"/>
                  <a:gd name="f26" fmla="*/ 4 1 f23"/>
                  <a:gd name="f27" fmla="*/ 0 1 f24"/>
                  <a:gd name="f28" fmla="*/ 7 1 f23"/>
                  <a:gd name="f29" fmla="*/ 1 1 f24"/>
                  <a:gd name="f30" fmla="*/ 9 1 f23"/>
                  <a:gd name="f31" fmla="*/ 3 1 f24"/>
                  <a:gd name="f32" fmla="*/ 11 1 f23"/>
                  <a:gd name="f33" fmla="*/ 5 1 f24"/>
                  <a:gd name="f34" fmla="*/ 12 1 f23"/>
                  <a:gd name="f35" fmla="*/ 6 1 f24"/>
                  <a:gd name="f36" fmla="*/ 0 1 f23"/>
                  <a:gd name="f37" fmla="*/ 4 1 f24"/>
                  <a:gd name="f38" fmla="*/ 3 1 f23"/>
                  <a:gd name="f39" fmla="*/ f6 1 f23"/>
                  <a:gd name="f40" fmla="*/ f7 1 f24"/>
                  <a:gd name="f41" fmla="+- f25 0 f1"/>
                  <a:gd name="f42" fmla="*/ f36 f18 1"/>
                  <a:gd name="f43" fmla="*/ f39 f18 1"/>
                  <a:gd name="f44" fmla="*/ f40 f19 1"/>
                  <a:gd name="f45" fmla="*/ f27 f19 1"/>
                  <a:gd name="f46" fmla="*/ f26 f18 1"/>
                  <a:gd name="f47" fmla="*/ f28 f18 1"/>
                  <a:gd name="f48" fmla="*/ f29 f19 1"/>
                  <a:gd name="f49" fmla="*/ f30 f18 1"/>
                  <a:gd name="f50" fmla="*/ f31 f19 1"/>
                  <a:gd name="f51" fmla="*/ f32 f18 1"/>
                  <a:gd name="f52" fmla="*/ f33 f19 1"/>
                  <a:gd name="f53" fmla="*/ f34 f18 1"/>
                  <a:gd name="f54" fmla="*/ f35 f19 1"/>
                  <a:gd name="f55" fmla="*/ f37 f19 1"/>
                  <a:gd name="f56" fmla="*/ f38 f18 1"/>
                </a:gdLst>
                <a:ahLst/>
                <a:cxnLst>
                  <a:cxn ang="3cd4">
                    <a:pos x="hc" y="t"/>
                  </a:cxn>
                  <a:cxn ang="0">
                    <a:pos x="r" y="vc"/>
                  </a:cxn>
                  <a:cxn ang="cd4">
                    <a:pos x="hc" y="b"/>
                  </a:cxn>
                  <a:cxn ang="cd2">
                    <a:pos x="l" y="vc"/>
                  </a:cxn>
                  <a:cxn ang="f41">
                    <a:pos x="f46" y="f45"/>
                  </a:cxn>
                  <a:cxn ang="f41">
                    <a:pos x="f47" y="f48"/>
                  </a:cxn>
                  <a:cxn ang="f41">
                    <a:pos x="f49" y="f50"/>
                  </a:cxn>
                  <a:cxn ang="f41">
                    <a:pos x="f51" y="f52"/>
                  </a:cxn>
                  <a:cxn ang="f41">
                    <a:pos x="f53" y="f54"/>
                  </a:cxn>
                  <a:cxn ang="f41">
                    <a:pos x="f46" y="f54"/>
                  </a:cxn>
                  <a:cxn ang="f41">
                    <a:pos x="f42" y="f55"/>
                  </a:cxn>
                  <a:cxn ang="f41">
                    <a:pos x="f56" y="f48"/>
                  </a:cxn>
                  <a:cxn ang="f41">
                    <a:pos x="f46" y="f45"/>
                  </a:cxn>
                </a:cxnLst>
                <a:rect l="f42" t="f45" r="f43" b="f44"/>
                <a:pathLst>
                  <a:path w="12" h="9">
                    <a:moveTo>
                      <a:pt x="f8" y="f5"/>
                    </a:moveTo>
                    <a:cubicBezTo>
                      <a:pt x="f9" y="f5"/>
                      <a:pt x="f10" y="f11"/>
                      <a:pt x="f9" y="f11"/>
                    </a:cubicBezTo>
                    <a:cubicBezTo>
                      <a:pt x="f12" y="f11"/>
                      <a:pt x="f9" y="f13"/>
                      <a:pt x="f7" y="f13"/>
                    </a:cubicBezTo>
                    <a:cubicBezTo>
                      <a:pt x="f6" y="f13"/>
                      <a:pt x="f14" y="f8"/>
                      <a:pt x="f14" y="f10"/>
                    </a:cubicBezTo>
                    <a:cubicBezTo>
                      <a:pt x="f6" y="f10"/>
                      <a:pt x="f14" y="f10"/>
                      <a:pt x="f6" y="f15"/>
                    </a:cubicBezTo>
                    <a:cubicBezTo>
                      <a:pt x="f15" y="f7"/>
                      <a:pt x="f9" y="f15"/>
                      <a:pt x="f8" y="f15"/>
                    </a:cubicBezTo>
                    <a:cubicBezTo>
                      <a:pt x="f11" y="f10"/>
                      <a:pt x="f16" y="f10"/>
                      <a:pt x="f5" y="f8"/>
                    </a:cubicBezTo>
                    <a:cubicBezTo>
                      <a:pt x="f11" y="f16"/>
                      <a:pt x="f16" y="f13"/>
                      <a:pt x="f13" y="f11"/>
                    </a:cubicBezTo>
                    <a:cubicBezTo>
                      <a:pt x="f13" y="f5"/>
                      <a:pt x="f13"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71" name="Nicaragua">
                <a:extLst>
                  <a:ext uri="{FF2B5EF4-FFF2-40B4-BE49-F238E27FC236}">
                    <a16:creationId xmlns:a16="http://schemas.microsoft.com/office/drawing/2014/main" id="{4D78D8B4-648F-AC23-7662-DAA55CBEE640}"/>
                  </a:ext>
                </a:extLst>
              </p:cNvPr>
              <p:cNvSpPr/>
              <p:nvPr/>
            </p:nvSpPr>
            <p:spPr>
              <a:xfrm>
                <a:off x="4787569" y="4082850"/>
                <a:ext cx="126525" cy="151909"/>
              </a:xfrm>
              <a:custGeom>
                <a:avLst/>
                <a:gdLst>
                  <a:gd name="f0" fmla="val 10800000"/>
                  <a:gd name="f1" fmla="val 5400000"/>
                  <a:gd name="f2" fmla="val 180"/>
                  <a:gd name="f3" fmla="val w"/>
                  <a:gd name="f4" fmla="val h"/>
                  <a:gd name="f5" fmla="val 0"/>
                  <a:gd name="f6" fmla="val 24"/>
                  <a:gd name="f7" fmla="val 30"/>
                  <a:gd name="f8" fmla="val 2"/>
                  <a:gd name="f9" fmla="val 14"/>
                  <a:gd name="f10" fmla="val 6"/>
                  <a:gd name="f11" fmla="val 12"/>
                  <a:gd name="f12" fmla="val 4"/>
                  <a:gd name="f13" fmla="val 11"/>
                  <a:gd name="f14" fmla="val 5"/>
                  <a:gd name="f15" fmla="val 10"/>
                  <a:gd name="f16" fmla="val 7"/>
                  <a:gd name="f17" fmla="val 9"/>
                  <a:gd name="f18" fmla="val 8"/>
                  <a:gd name="f19" fmla="val 13"/>
                  <a:gd name="f20" fmla="val 3"/>
                  <a:gd name="f21" fmla="val 15"/>
                  <a:gd name="f22" fmla="val 1"/>
                  <a:gd name="f23" fmla="val 16"/>
                  <a:gd name="f24" fmla="val 17"/>
                  <a:gd name="f25" fmla="val 18"/>
                  <a:gd name="f26" fmla="val 19"/>
                  <a:gd name="f27" fmla="val 20"/>
                  <a:gd name="f28" fmla="val 22"/>
                  <a:gd name="f29" fmla="val 23"/>
                  <a:gd name="f30" fmla="val 21"/>
                  <a:gd name="f31" fmla="val 25"/>
                  <a:gd name="f32" fmla="val 28"/>
                  <a:gd name="f33" fmla="val 29"/>
                  <a:gd name="f34" fmla="val 27"/>
                  <a:gd name="f35" fmla="+- 0 0 -90"/>
                  <a:gd name="f36" fmla="*/ f3 1 24"/>
                  <a:gd name="f37" fmla="*/ f4 1 30"/>
                  <a:gd name="f38" fmla="+- f7 0 f5"/>
                  <a:gd name="f39" fmla="+- f6 0 f5"/>
                  <a:gd name="f40" fmla="*/ f35 f0 1"/>
                  <a:gd name="f41" fmla="*/ f39 1 24"/>
                  <a:gd name="f42" fmla="*/ f38 1 30"/>
                  <a:gd name="f43" fmla="*/ f40 1 f2"/>
                  <a:gd name="f44" fmla="*/ 2 1 f41"/>
                  <a:gd name="f45" fmla="*/ 14 1 f42"/>
                  <a:gd name="f46" fmla="*/ 4 1 f41"/>
                  <a:gd name="f47" fmla="*/ 11 1 f42"/>
                  <a:gd name="f48" fmla="*/ 6 1 f41"/>
                  <a:gd name="f49" fmla="*/ 7 1 f41"/>
                  <a:gd name="f50" fmla="*/ 9 1 f42"/>
                  <a:gd name="f51" fmla="*/ 11 1 f41"/>
                  <a:gd name="f52" fmla="*/ 7 1 f42"/>
                  <a:gd name="f53" fmla="*/ 13 1 f41"/>
                  <a:gd name="f54" fmla="*/ 5 1 f42"/>
                  <a:gd name="f55" fmla="*/ 15 1 f41"/>
                  <a:gd name="f56" fmla="*/ 3 1 f42"/>
                  <a:gd name="f57" fmla="*/ 17 1 f41"/>
                  <a:gd name="f58" fmla="*/ 20 1 f41"/>
                  <a:gd name="f59" fmla="*/ 2 1 f42"/>
                  <a:gd name="f60" fmla="*/ 23 1 f41"/>
                  <a:gd name="f61" fmla="*/ 0 1 f42"/>
                  <a:gd name="f62" fmla="*/ 22 1 f41"/>
                  <a:gd name="f63" fmla="*/ 21 1 f41"/>
                  <a:gd name="f64" fmla="*/ 15 1 f42"/>
                  <a:gd name="f65" fmla="*/ 19 1 f41"/>
                  <a:gd name="f66" fmla="*/ 17 1 f42"/>
                  <a:gd name="f67" fmla="*/ 18 1 f42"/>
                  <a:gd name="f68" fmla="*/ 19 1 f42"/>
                  <a:gd name="f69" fmla="*/ 21 1 f42"/>
                  <a:gd name="f70" fmla="*/ 24 1 f42"/>
                  <a:gd name="f71" fmla="*/ 29 1 f42"/>
                  <a:gd name="f72" fmla="*/ 16 1 f41"/>
                  <a:gd name="f73" fmla="*/ 30 1 f42"/>
                  <a:gd name="f74" fmla="*/ 12 1 f41"/>
                  <a:gd name="f75" fmla="*/ 28 1 f42"/>
                  <a:gd name="f76" fmla="*/ 8 1 f41"/>
                  <a:gd name="f77" fmla="*/ 25 1 f42"/>
                  <a:gd name="f78" fmla="*/ 1 1 f41"/>
                  <a:gd name="f79" fmla="*/ 16 1 f42"/>
                  <a:gd name="f80" fmla="*/ 0 1 f41"/>
                  <a:gd name="f81" fmla="*/ f6 1 f41"/>
                  <a:gd name="f82" fmla="*/ f7 1 f42"/>
                  <a:gd name="f83" fmla="+- f43 0 f1"/>
                  <a:gd name="f84" fmla="*/ f80 f36 1"/>
                  <a:gd name="f85" fmla="*/ f81 f36 1"/>
                  <a:gd name="f86" fmla="*/ f82 f37 1"/>
                  <a:gd name="f87" fmla="*/ f61 f37 1"/>
                  <a:gd name="f88" fmla="*/ f44 f36 1"/>
                  <a:gd name="f89" fmla="*/ f45 f37 1"/>
                  <a:gd name="f90" fmla="*/ f46 f36 1"/>
                  <a:gd name="f91" fmla="*/ f47 f37 1"/>
                  <a:gd name="f92" fmla="*/ f48 f36 1"/>
                  <a:gd name="f93" fmla="*/ f49 f36 1"/>
                  <a:gd name="f94" fmla="*/ f50 f37 1"/>
                  <a:gd name="f95" fmla="*/ f51 f36 1"/>
                  <a:gd name="f96" fmla="*/ f52 f37 1"/>
                  <a:gd name="f97" fmla="*/ f53 f36 1"/>
                  <a:gd name="f98" fmla="*/ f54 f37 1"/>
                  <a:gd name="f99" fmla="*/ f55 f36 1"/>
                  <a:gd name="f100" fmla="*/ f56 f37 1"/>
                  <a:gd name="f101" fmla="*/ f57 f36 1"/>
                  <a:gd name="f102" fmla="*/ f58 f36 1"/>
                  <a:gd name="f103" fmla="*/ f59 f37 1"/>
                  <a:gd name="f104" fmla="*/ f60 f36 1"/>
                  <a:gd name="f105" fmla="*/ f62 f36 1"/>
                  <a:gd name="f106" fmla="*/ f63 f36 1"/>
                  <a:gd name="f107" fmla="*/ f64 f37 1"/>
                  <a:gd name="f108" fmla="*/ f65 f36 1"/>
                  <a:gd name="f109" fmla="*/ f66 f37 1"/>
                  <a:gd name="f110" fmla="*/ f67 f37 1"/>
                  <a:gd name="f111" fmla="*/ f68 f37 1"/>
                  <a:gd name="f112" fmla="*/ f69 f37 1"/>
                  <a:gd name="f113" fmla="*/ f70 f37 1"/>
                  <a:gd name="f114" fmla="*/ f71 f37 1"/>
                  <a:gd name="f115" fmla="*/ f72 f36 1"/>
                  <a:gd name="f116" fmla="*/ f73 f37 1"/>
                  <a:gd name="f117" fmla="*/ f74 f36 1"/>
                  <a:gd name="f118" fmla="*/ f75 f37 1"/>
                  <a:gd name="f119" fmla="*/ f76 f36 1"/>
                  <a:gd name="f120" fmla="*/ f77 f37 1"/>
                  <a:gd name="f121" fmla="*/ f78 f36 1"/>
                  <a:gd name="f122" fmla="*/ f79 f37 1"/>
                </a:gdLst>
                <a:ahLst/>
                <a:cxnLst>
                  <a:cxn ang="3cd4">
                    <a:pos x="hc" y="t"/>
                  </a:cxn>
                  <a:cxn ang="0">
                    <a:pos x="r" y="vc"/>
                  </a:cxn>
                  <a:cxn ang="cd4">
                    <a:pos x="hc" y="b"/>
                  </a:cxn>
                  <a:cxn ang="cd2">
                    <a:pos x="l" y="vc"/>
                  </a:cxn>
                  <a:cxn ang="f83">
                    <a:pos x="f88" y="f89"/>
                  </a:cxn>
                  <a:cxn ang="f83">
                    <a:pos x="f90" y="f91"/>
                  </a:cxn>
                  <a:cxn ang="f83">
                    <a:pos x="f92" y="f91"/>
                  </a:cxn>
                  <a:cxn ang="f83">
                    <a:pos x="f93" y="f94"/>
                  </a:cxn>
                  <a:cxn ang="f83">
                    <a:pos x="f95" y="f96"/>
                  </a:cxn>
                  <a:cxn ang="f83">
                    <a:pos x="f97" y="f98"/>
                  </a:cxn>
                  <a:cxn ang="f83">
                    <a:pos x="f99" y="f100"/>
                  </a:cxn>
                  <a:cxn ang="f83">
                    <a:pos x="f101" y="f100"/>
                  </a:cxn>
                  <a:cxn ang="f83">
                    <a:pos x="f102" y="f103"/>
                  </a:cxn>
                  <a:cxn ang="f83">
                    <a:pos x="f104" y="f87"/>
                  </a:cxn>
                  <a:cxn ang="f83">
                    <a:pos x="f105" y="f100"/>
                  </a:cxn>
                  <a:cxn ang="f83">
                    <a:pos x="f106" y="f96"/>
                  </a:cxn>
                  <a:cxn ang="f83">
                    <a:pos x="f106" y="f91"/>
                  </a:cxn>
                  <a:cxn ang="f83">
                    <a:pos x="f102" y="f107"/>
                  </a:cxn>
                  <a:cxn ang="f83">
                    <a:pos x="f108" y="f109"/>
                  </a:cxn>
                  <a:cxn ang="f83">
                    <a:pos x="f102" y="f110"/>
                  </a:cxn>
                  <a:cxn ang="f83">
                    <a:pos x="f102" y="f111"/>
                  </a:cxn>
                  <a:cxn ang="f83">
                    <a:pos x="f102" y="f112"/>
                  </a:cxn>
                  <a:cxn ang="f83">
                    <a:pos x="f108" y="f113"/>
                  </a:cxn>
                  <a:cxn ang="f83">
                    <a:pos x="f108" y="f114"/>
                  </a:cxn>
                  <a:cxn ang="f83">
                    <a:pos x="f115" y="f116"/>
                  </a:cxn>
                  <a:cxn ang="f83">
                    <a:pos x="f117" y="f118"/>
                  </a:cxn>
                  <a:cxn ang="f83">
                    <a:pos x="f119" y="f114"/>
                  </a:cxn>
                  <a:cxn ang="f83">
                    <a:pos x="f92" y="f120"/>
                  </a:cxn>
                  <a:cxn ang="f83">
                    <a:pos x="f121" y="f122"/>
                  </a:cxn>
                  <a:cxn ang="f83">
                    <a:pos x="f88" y="f89"/>
                  </a:cxn>
                </a:cxnLst>
                <a:rect l="f84" t="f87" r="f85" b="f86"/>
                <a:pathLst>
                  <a:path w="24" h="30">
                    <a:moveTo>
                      <a:pt x="f8" y="f9"/>
                    </a:moveTo>
                    <a:cubicBezTo>
                      <a:pt x="f10" y="f11"/>
                      <a:pt x="f12" y="f13"/>
                      <a:pt x="f12" y="f13"/>
                    </a:cubicBezTo>
                    <a:cubicBezTo>
                      <a:pt x="f14" y="f15"/>
                      <a:pt x="f14" y="f11"/>
                      <a:pt x="f10" y="f13"/>
                    </a:cubicBezTo>
                    <a:cubicBezTo>
                      <a:pt x="f16" y="f15"/>
                      <a:pt x="f10" y="f17"/>
                      <a:pt x="f16" y="f17"/>
                    </a:cubicBezTo>
                    <a:cubicBezTo>
                      <a:pt x="f18" y="f18"/>
                      <a:pt x="f17" y="f15"/>
                      <a:pt x="f13" y="f16"/>
                    </a:cubicBezTo>
                    <a:cubicBezTo>
                      <a:pt x="f19" y="f12"/>
                      <a:pt x="f9" y="f16"/>
                      <a:pt x="f19" y="f14"/>
                    </a:cubicBezTo>
                    <a:cubicBezTo>
                      <a:pt x="f19" y="f20"/>
                      <a:pt x="f9" y="f12"/>
                      <a:pt x="f21" y="f20"/>
                    </a:cubicBezTo>
                    <a:cubicBezTo>
                      <a:pt x="f21" y="f22"/>
                      <a:pt x="f23" y="f12"/>
                      <a:pt x="f24" y="f20"/>
                    </a:cubicBezTo>
                    <a:cubicBezTo>
                      <a:pt x="f25" y="f20"/>
                      <a:pt x="f26" y="f20"/>
                      <a:pt x="f27" y="f8"/>
                    </a:cubicBezTo>
                    <a:cubicBezTo>
                      <a:pt x="f28" y="f22"/>
                      <a:pt x="f28" y="f22"/>
                      <a:pt x="f29" y="f5"/>
                    </a:cubicBezTo>
                    <a:cubicBezTo>
                      <a:pt x="f6" y="f22"/>
                      <a:pt x="f30" y="f8"/>
                      <a:pt x="f28" y="f20"/>
                    </a:cubicBezTo>
                    <a:cubicBezTo>
                      <a:pt x="f6" y="f20"/>
                      <a:pt x="f28" y="f16"/>
                      <a:pt x="f30" y="f16"/>
                    </a:cubicBezTo>
                    <a:cubicBezTo>
                      <a:pt x="f28" y="f18"/>
                      <a:pt x="f30" y="f17"/>
                      <a:pt x="f30" y="f13"/>
                    </a:cubicBezTo>
                    <a:cubicBezTo>
                      <a:pt x="f27" y="f9"/>
                      <a:pt x="f27" y="f9"/>
                      <a:pt x="f27" y="f21"/>
                    </a:cubicBezTo>
                    <a:cubicBezTo>
                      <a:pt x="f27" y="f23"/>
                      <a:pt x="f26" y="f24"/>
                      <a:pt x="f26" y="f24"/>
                    </a:cubicBezTo>
                    <a:cubicBezTo>
                      <a:pt x="f27" y="f23"/>
                      <a:pt x="f27" y="f24"/>
                      <a:pt x="f27" y="f25"/>
                    </a:cubicBezTo>
                    <a:cubicBezTo>
                      <a:pt x="f27" y="f26"/>
                      <a:pt x="f27" y="f27"/>
                      <a:pt x="f27" y="f26"/>
                    </a:cubicBezTo>
                    <a:cubicBezTo>
                      <a:pt x="f26" y="f26"/>
                      <a:pt x="f26" y="f30"/>
                      <a:pt x="f27" y="f30"/>
                    </a:cubicBezTo>
                    <a:cubicBezTo>
                      <a:pt x="f27" y="f30"/>
                      <a:pt x="f27" y="f29"/>
                      <a:pt x="f26" y="f6"/>
                    </a:cubicBezTo>
                    <a:cubicBezTo>
                      <a:pt x="f25" y="f31"/>
                      <a:pt x="f26" y="f32"/>
                      <a:pt x="f26" y="f33"/>
                    </a:cubicBezTo>
                    <a:cubicBezTo>
                      <a:pt x="f24" y="f7"/>
                      <a:pt x="f24" y="f33"/>
                      <a:pt x="f23" y="f7"/>
                    </a:cubicBezTo>
                    <a:cubicBezTo>
                      <a:pt x="f21" y="f7"/>
                      <a:pt x="f19" y="f34"/>
                      <a:pt x="f11" y="f32"/>
                    </a:cubicBezTo>
                    <a:cubicBezTo>
                      <a:pt x="f15" y="f33"/>
                      <a:pt x="f17" y="f34"/>
                      <a:pt x="f18" y="f33"/>
                    </a:cubicBezTo>
                    <a:cubicBezTo>
                      <a:pt x="f10" y="f34"/>
                      <a:pt x="f17" y="f34"/>
                      <a:pt x="f10" y="f31"/>
                    </a:cubicBezTo>
                    <a:cubicBezTo>
                      <a:pt x="f20" y="f29"/>
                      <a:pt x="f20" y="f25"/>
                      <a:pt x="f22" y="f23"/>
                    </a:cubicBezTo>
                    <a:cubicBezTo>
                      <a:pt x="f5" y="f9"/>
                      <a:pt x="f8" y="f1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72" name="Guatemala">
                <a:extLst>
                  <a:ext uri="{FF2B5EF4-FFF2-40B4-BE49-F238E27FC236}">
                    <a16:creationId xmlns:a16="http://schemas.microsoft.com/office/drawing/2014/main" id="{5FE0D08B-0B35-523E-AE6F-B6B3EF84EBFF}"/>
                  </a:ext>
                </a:extLst>
              </p:cNvPr>
              <p:cNvSpPr/>
              <p:nvPr/>
            </p:nvSpPr>
            <p:spPr>
              <a:xfrm>
                <a:off x="4679121" y="4003682"/>
                <a:ext cx="101672" cy="130512"/>
              </a:xfrm>
              <a:custGeom>
                <a:avLst/>
                <a:gdLst>
                  <a:gd name="f0" fmla="val 10800000"/>
                  <a:gd name="f1" fmla="val 5400000"/>
                  <a:gd name="f2" fmla="val 180"/>
                  <a:gd name="f3" fmla="val w"/>
                  <a:gd name="f4" fmla="val h"/>
                  <a:gd name="f5" fmla="val 0"/>
                  <a:gd name="f6" fmla="val 19"/>
                  <a:gd name="f7" fmla="val 26"/>
                  <a:gd name="f8" fmla="val 8"/>
                  <a:gd name="f9" fmla="val 9"/>
                  <a:gd name="f10" fmla="val 24"/>
                  <a:gd name="f11" fmla="val 10"/>
                  <a:gd name="f12" fmla="val 25"/>
                  <a:gd name="f13" fmla="val 11"/>
                  <a:gd name="f14" fmla="val 23"/>
                  <a:gd name="f15" fmla="val 22"/>
                  <a:gd name="f16" fmla="val 12"/>
                  <a:gd name="f17" fmla="val 13"/>
                  <a:gd name="f18" fmla="val 20"/>
                  <a:gd name="f19" fmla="val 14"/>
                  <a:gd name="f20" fmla="val 16"/>
                  <a:gd name="f21" fmla="val 18"/>
                  <a:gd name="f22" fmla="val 17"/>
                  <a:gd name="f23" fmla="val 15"/>
                  <a:gd name="f24" fmla="val 2"/>
                  <a:gd name="f25" fmla="val 3"/>
                  <a:gd name="f26" fmla="val 5"/>
                  <a:gd name="f27" fmla="val 7"/>
                  <a:gd name="f28" fmla="val 4"/>
                  <a:gd name="f29" fmla="val 6"/>
                  <a:gd name="f30" fmla="+- 0 0 -90"/>
                  <a:gd name="f31" fmla="*/ f3 1 19"/>
                  <a:gd name="f32" fmla="*/ f4 1 26"/>
                  <a:gd name="f33" fmla="+- f7 0 f5"/>
                  <a:gd name="f34" fmla="+- f6 0 f5"/>
                  <a:gd name="f35" fmla="*/ f30 f0 1"/>
                  <a:gd name="f36" fmla="*/ f34 1 19"/>
                  <a:gd name="f37" fmla="*/ f33 1 26"/>
                  <a:gd name="f38" fmla="*/ f35 1 f2"/>
                  <a:gd name="f39" fmla="*/ 8 1 f36"/>
                  <a:gd name="f40" fmla="*/ 26 1 f37"/>
                  <a:gd name="f41" fmla="*/ 11 1 f36"/>
                  <a:gd name="f42" fmla="*/ 23 1 f37"/>
                  <a:gd name="f43" fmla="*/ 12 1 f36"/>
                  <a:gd name="f44" fmla="*/ 22 1 f37"/>
                  <a:gd name="f45" fmla="*/ 14 1 f36"/>
                  <a:gd name="f46" fmla="*/ 20 1 f37"/>
                  <a:gd name="f47" fmla="*/ 17 1 f37"/>
                  <a:gd name="f48" fmla="*/ 19 1 f36"/>
                  <a:gd name="f49" fmla="*/ 12 1 f37"/>
                  <a:gd name="f50" fmla="*/ 17 1 f36"/>
                  <a:gd name="f51" fmla="*/ 11 1 f37"/>
                  <a:gd name="f52" fmla="*/ 15 1 f36"/>
                  <a:gd name="f53" fmla="*/ 16 1 f36"/>
                  <a:gd name="f54" fmla="*/ 0 1 f37"/>
                  <a:gd name="f55" fmla="*/ 9 1 f36"/>
                  <a:gd name="f56" fmla="*/ 3 1 f37"/>
                  <a:gd name="f57" fmla="*/ 7 1 f36"/>
                  <a:gd name="f58" fmla="*/ 6 1 f37"/>
                  <a:gd name="f59" fmla="*/ 8 1 f37"/>
                  <a:gd name="f60" fmla="*/ 10 1 f36"/>
                  <a:gd name="f61" fmla="*/ 0 1 f36"/>
                  <a:gd name="f62" fmla="*/ f6 1 f36"/>
                  <a:gd name="f63" fmla="*/ f7 1 f37"/>
                  <a:gd name="f64" fmla="+- f38 0 f1"/>
                  <a:gd name="f65" fmla="*/ f61 f31 1"/>
                  <a:gd name="f66" fmla="*/ f62 f31 1"/>
                  <a:gd name="f67" fmla="*/ f63 f32 1"/>
                  <a:gd name="f68" fmla="*/ f54 f32 1"/>
                  <a:gd name="f69" fmla="*/ f39 f31 1"/>
                  <a:gd name="f70" fmla="*/ f40 f32 1"/>
                  <a:gd name="f71" fmla="*/ f41 f31 1"/>
                  <a:gd name="f72" fmla="*/ f42 f32 1"/>
                  <a:gd name="f73" fmla="*/ f43 f31 1"/>
                  <a:gd name="f74" fmla="*/ f44 f32 1"/>
                  <a:gd name="f75" fmla="*/ f45 f31 1"/>
                  <a:gd name="f76" fmla="*/ f46 f32 1"/>
                  <a:gd name="f77" fmla="*/ f47 f32 1"/>
                  <a:gd name="f78" fmla="*/ f48 f31 1"/>
                  <a:gd name="f79" fmla="*/ f49 f32 1"/>
                  <a:gd name="f80" fmla="*/ f50 f31 1"/>
                  <a:gd name="f81" fmla="*/ f51 f32 1"/>
                  <a:gd name="f82" fmla="*/ f52 f31 1"/>
                  <a:gd name="f83" fmla="*/ f53 f31 1"/>
                  <a:gd name="f84" fmla="*/ f55 f31 1"/>
                  <a:gd name="f85" fmla="*/ f56 f32 1"/>
                  <a:gd name="f86" fmla="*/ f57 f31 1"/>
                  <a:gd name="f87" fmla="*/ f58 f32 1"/>
                  <a:gd name="f88" fmla="*/ f59 f32 1"/>
                  <a:gd name="f89" fmla="*/ f60 f31 1"/>
                </a:gdLst>
                <a:ahLst/>
                <a:cxnLst>
                  <a:cxn ang="3cd4">
                    <a:pos x="hc" y="t"/>
                  </a:cxn>
                  <a:cxn ang="0">
                    <a:pos x="r" y="vc"/>
                  </a:cxn>
                  <a:cxn ang="cd4">
                    <a:pos x="hc" y="b"/>
                  </a:cxn>
                  <a:cxn ang="cd2">
                    <a:pos x="l" y="vc"/>
                  </a:cxn>
                  <a:cxn ang="f64">
                    <a:pos x="f69" y="f70"/>
                  </a:cxn>
                  <a:cxn ang="f64">
                    <a:pos x="f71" y="f72"/>
                  </a:cxn>
                  <a:cxn ang="f64">
                    <a:pos x="f73" y="f74"/>
                  </a:cxn>
                  <a:cxn ang="f64">
                    <a:pos x="f75" y="f76"/>
                  </a:cxn>
                  <a:cxn ang="f64">
                    <a:pos x="f75" y="f77"/>
                  </a:cxn>
                  <a:cxn ang="f64">
                    <a:pos x="f78" y="f79"/>
                  </a:cxn>
                  <a:cxn ang="f64">
                    <a:pos x="f80" y="f81"/>
                  </a:cxn>
                  <a:cxn ang="f64">
                    <a:pos x="f82" y="f81"/>
                  </a:cxn>
                  <a:cxn ang="f64">
                    <a:pos x="f83" y="f68"/>
                  </a:cxn>
                  <a:cxn ang="f64">
                    <a:pos x="f84" y="f68"/>
                  </a:cxn>
                  <a:cxn ang="f64">
                    <a:pos x="f84" y="f85"/>
                  </a:cxn>
                  <a:cxn ang="f64">
                    <a:pos x="f86" y="f87"/>
                  </a:cxn>
                  <a:cxn ang="f64">
                    <a:pos x="f84" y="f88"/>
                  </a:cxn>
                  <a:cxn ang="f64">
                    <a:pos x="f89" y="f81"/>
                  </a:cxn>
                  <a:cxn ang="f64">
                    <a:pos x="f65" y="f76"/>
                  </a:cxn>
                  <a:cxn ang="f64">
                    <a:pos x="f69" y="f70"/>
                  </a:cxn>
                </a:cxnLst>
                <a:rect l="f65" t="f68" r="f66" b="f67"/>
                <a:pathLst>
                  <a:path w="19" h="26">
                    <a:moveTo>
                      <a:pt x="f8" y="f7"/>
                    </a:moveTo>
                    <a:cubicBezTo>
                      <a:pt x="f9" y="f10"/>
                      <a:pt x="f11" y="f12"/>
                      <a:pt x="f13" y="f14"/>
                    </a:cubicBezTo>
                    <a:cubicBezTo>
                      <a:pt x="f13" y="f15"/>
                      <a:pt x="f13" y="f15"/>
                      <a:pt x="f16" y="f15"/>
                    </a:cubicBezTo>
                    <a:cubicBezTo>
                      <a:pt x="f17" y="f18"/>
                      <a:pt x="f17" y="f15"/>
                      <a:pt x="f19" y="f18"/>
                    </a:cubicBezTo>
                    <a:cubicBezTo>
                      <a:pt x="f20" y="f21"/>
                      <a:pt x="f16" y="f18"/>
                      <a:pt x="f19" y="f22"/>
                    </a:cubicBezTo>
                    <a:cubicBezTo>
                      <a:pt x="f22" y="f19"/>
                      <a:pt x="f21" y="f20"/>
                      <a:pt x="f6" y="f16"/>
                    </a:cubicBezTo>
                    <a:cubicBezTo>
                      <a:pt x="f22" y="f11"/>
                      <a:pt x="f22" y="f16"/>
                      <a:pt x="f22" y="f13"/>
                    </a:cubicBezTo>
                    <a:cubicBezTo>
                      <a:pt x="f23" y="f13"/>
                      <a:pt x="f23" y="f13"/>
                      <a:pt x="f23" y="f13"/>
                    </a:cubicBezTo>
                    <a:cubicBezTo>
                      <a:pt x="f20" y="f5"/>
                      <a:pt x="f20" y="f5"/>
                      <a:pt x="f20" y="f5"/>
                    </a:cubicBezTo>
                    <a:cubicBezTo>
                      <a:pt x="f9" y="f5"/>
                      <a:pt x="f9" y="f5"/>
                      <a:pt x="f9" y="f5"/>
                    </a:cubicBezTo>
                    <a:cubicBezTo>
                      <a:pt x="f8" y="f24"/>
                      <a:pt x="f9" y="f24"/>
                      <a:pt x="f9" y="f25"/>
                    </a:cubicBezTo>
                    <a:cubicBezTo>
                      <a:pt x="f9" y="f26"/>
                      <a:pt x="f27" y="f28"/>
                      <a:pt x="f27" y="f29"/>
                    </a:cubicBezTo>
                    <a:cubicBezTo>
                      <a:pt x="f27" y="f27"/>
                      <a:pt x="f9" y="f29"/>
                      <a:pt x="f9" y="f8"/>
                    </a:cubicBezTo>
                    <a:cubicBezTo>
                      <a:pt x="f9" y="f11"/>
                      <a:pt x="f11" y="f9"/>
                      <a:pt x="f11" y="f13"/>
                    </a:cubicBezTo>
                    <a:cubicBezTo>
                      <a:pt x="f26" y="f11"/>
                      <a:pt x="f24" y="f9"/>
                      <a:pt x="f5" y="f18"/>
                    </a:cubicBezTo>
                    <a:cubicBezTo>
                      <a:pt x="f25" y="f7"/>
                      <a:pt x="f28" y="f12"/>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73" name="Dominican Rep">
                <a:extLst>
                  <a:ext uri="{FF2B5EF4-FFF2-40B4-BE49-F238E27FC236}">
                    <a16:creationId xmlns:a16="http://schemas.microsoft.com/office/drawing/2014/main" id="{23676B13-93F9-F116-C86D-F8EEC80530C2}"/>
                  </a:ext>
                </a:extLst>
              </p:cNvPr>
              <p:cNvSpPr/>
              <p:nvPr/>
            </p:nvSpPr>
            <p:spPr>
              <a:xfrm>
                <a:off x="5198775" y="3922382"/>
                <a:ext cx="106189" cy="74880"/>
              </a:xfrm>
              <a:custGeom>
                <a:avLst/>
                <a:gdLst>
                  <a:gd name="f0" fmla="val 10800000"/>
                  <a:gd name="f1" fmla="val 5400000"/>
                  <a:gd name="f2" fmla="val 180"/>
                  <a:gd name="f3" fmla="val w"/>
                  <a:gd name="f4" fmla="val h"/>
                  <a:gd name="f5" fmla="val 0"/>
                  <a:gd name="f6" fmla="val 20"/>
                  <a:gd name="f7" fmla="val 15"/>
                  <a:gd name="f8" fmla="val 2"/>
                  <a:gd name="f9" fmla="val 12"/>
                  <a:gd name="f10" fmla="val 13"/>
                  <a:gd name="f11" fmla="val 1"/>
                  <a:gd name="f12" fmla="val 14"/>
                  <a:gd name="f13" fmla="val 3"/>
                  <a:gd name="f14" fmla="val 4"/>
                  <a:gd name="f15" fmla="val 5"/>
                  <a:gd name="f16" fmla="val 6"/>
                  <a:gd name="f17" fmla="val 7"/>
                  <a:gd name="f18" fmla="val 11"/>
                  <a:gd name="f19" fmla="val 8"/>
                  <a:gd name="f20" fmla="val 10"/>
                  <a:gd name="f21" fmla="val 9"/>
                  <a:gd name="f22" fmla="val 16"/>
                  <a:gd name="f23" fmla="val 17"/>
                  <a:gd name="f24" fmla="val 18"/>
                  <a:gd name="f25" fmla="val 19"/>
                  <a:gd name="f26" fmla="+- 0 0 -90"/>
                  <a:gd name="f27" fmla="*/ f3 1 20"/>
                  <a:gd name="f28" fmla="*/ f4 1 15"/>
                  <a:gd name="f29" fmla="+- f7 0 f5"/>
                  <a:gd name="f30" fmla="+- f6 0 f5"/>
                  <a:gd name="f31" fmla="*/ f26 f0 1"/>
                  <a:gd name="f32" fmla="*/ f30 1 20"/>
                  <a:gd name="f33" fmla="*/ f29 1 15"/>
                  <a:gd name="f34" fmla="*/ f31 1 f2"/>
                  <a:gd name="f35" fmla="*/ 2 1 f32"/>
                  <a:gd name="f36" fmla="*/ 12 1 f33"/>
                  <a:gd name="f37" fmla="*/ 13 1 f33"/>
                  <a:gd name="f38" fmla="*/ 14 1 f33"/>
                  <a:gd name="f39" fmla="*/ 3 1 f32"/>
                  <a:gd name="f40" fmla="*/ 5 1 f32"/>
                  <a:gd name="f41" fmla="*/ 6 1 f32"/>
                  <a:gd name="f42" fmla="*/ 7 1 f32"/>
                  <a:gd name="f43" fmla="*/ 11 1 f33"/>
                  <a:gd name="f44" fmla="*/ 8 1 f32"/>
                  <a:gd name="f45" fmla="*/ 9 1 f32"/>
                  <a:gd name="f46" fmla="*/ 10 1 f32"/>
                  <a:gd name="f47" fmla="*/ 10 1 f33"/>
                  <a:gd name="f48" fmla="*/ 12 1 f32"/>
                  <a:gd name="f49" fmla="*/ 14 1 f32"/>
                  <a:gd name="f50" fmla="*/ 16 1 f32"/>
                  <a:gd name="f51" fmla="*/ 17 1 f32"/>
                  <a:gd name="f52" fmla="*/ 18 1 f32"/>
                  <a:gd name="f53" fmla="*/ 19 1 f32"/>
                  <a:gd name="f54" fmla="*/ 8 1 f33"/>
                  <a:gd name="f55" fmla="*/ 6 1 f33"/>
                  <a:gd name="f56" fmla="*/ 13 1 f32"/>
                  <a:gd name="f57" fmla="*/ 5 1 f33"/>
                  <a:gd name="f58" fmla="*/ 11 1 f32"/>
                  <a:gd name="f59" fmla="*/ 4 1 f33"/>
                  <a:gd name="f60" fmla="*/ 3 1 f33"/>
                  <a:gd name="f61" fmla="*/ 2 1 f33"/>
                  <a:gd name="f62" fmla="*/ 1 1 f33"/>
                  <a:gd name="f63" fmla="*/ 0 1 f33"/>
                  <a:gd name="f64" fmla="*/ 4 1 f32"/>
                  <a:gd name="f65" fmla="*/ 9 1 f33"/>
                  <a:gd name="f66" fmla="*/ 0 1 f32"/>
                  <a:gd name="f67" fmla="*/ f6 1 f32"/>
                  <a:gd name="f68" fmla="*/ f7 1 f33"/>
                  <a:gd name="f69" fmla="+- f34 0 f1"/>
                  <a:gd name="f70" fmla="*/ f66 f27 1"/>
                  <a:gd name="f71" fmla="*/ f67 f27 1"/>
                  <a:gd name="f72" fmla="*/ f68 f28 1"/>
                  <a:gd name="f73" fmla="*/ f63 f28 1"/>
                  <a:gd name="f74" fmla="*/ f35 f27 1"/>
                  <a:gd name="f75" fmla="*/ f36 f28 1"/>
                  <a:gd name="f76" fmla="*/ f37 f28 1"/>
                  <a:gd name="f77" fmla="*/ f38 f28 1"/>
                  <a:gd name="f78" fmla="*/ f39 f27 1"/>
                  <a:gd name="f79" fmla="*/ f40 f27 1"/>
                  <a:gd name="f80" fmla="*/ f41 f27 1"/>
                  <a:gd name="f81" fmla="*/ f42 f27 1"/>
                  <a:gd name="f82" fmla="*/ f43 f28 1"/>
                  <a:gd name="f83" fmla="*/ f44 f27 1"/>
                  <a:gd name="f84" fmla="*/ f45 f27 1"/>
                  <a:gd name="f85" fmla="*/ f46 f27 1"/>
                  <a:gd name="f86" fmla="*/ f47 f28 1"/>
                  <a:gd name="f87" fmla="*/ f48 f27 1"/>
                  <a:gd name="f88" fmla="*/ f49 f27 1"/>
                  <a:gd name="f89" fmla="*/ f50 f27 1"/>
                  <a:gd name="f90" fmla="*/ f51 f27 1"/>
                  <a:gd name="f91" fmla="*/ f52 f27 1"/>
                  <a:gd name="f92" fmla="*/ f53 f27 1"/>
                  <a:gd name="f93" fmla="*/ f54 f28 1"/>
                  <a:gd name="f94" fmla="*/ f55 f28 1"/>
                  <a:gd name="f95" fmla="*/ f56 f27 1"/>
                  <a:gd name="f96" fmla="*/ f57 f28 1"/>
                  <a:gd name="f97" fmla="*/ f58 f27 1"/>
                  <a:gd name="f98" fmla="*/ f59 f28 1"/>
                  <a:gd name="f99" fmla="*/ f60 f28 1"/>
                  <a:gd name="f100" fmla="*/ f61 f28 1"/>
                  <a:gd name="f101" fmla="*/ f62 f28 1"/>
                  <a:gd name="f102" fmla="*/ f64 f27 1"/>
                  <a:gd name="f103" fmla="*/ f65 f28 1"/>
                </a:gdLst>
                <a:ahLst/>
                <a:cxnLst>
                  <a:cxn ang="3cd4">
                    <a:pos x="hc" y="t"/>
                  </a:cxn>
                  <a:cxn ang="0">
                    <a:pos x="r" y="vc"/>
                  </a:cxn>
                  <a:cxn ang="cd4">
                    <a:pos x="hc" y="b"/>
                  </a:cxn>
                  <a:cxn ang="cd2">
                    <a:pos x="l" y="vc"/>
                  </a:cxn>
                  <a:cxn ang="f69">
                    <a:pos x="f74" y="f75"/>
                  </a:cxn>
                  <a:cxn ang="f69">
                    <a:pos x="f74" y="f76"/>
                  </a:cxn>
                  <a:cxn ang="f69">
                    <a:pos x="f74" y="f77"/>
                  </a:cxn>
                  <a:cxn ang="f69">
                    <a:pos x="f78" y="f77"/>
                  </a:cxn>
                  <a:cxn ang="f69">
                    <a:pos x="f79" y="f77"/>
                  </a:cxn>
                  <a:cxn ang="f69">
                    <a:pos x="f80" y="f75"/>
                  </a:cxn>
                  <a:cxn ang="f69">
                    <a:pos x="f81" y="f82"/>
                  </a:cxn>
                  <a:cxn ang="f69">
                    <a:pos x="f83" y="f82"/>
                  </a:cxn>
                  <a:cxn ang="f69">
                    <a:pos x="f84" y="f82"/>
                  </a:cxn>
                  <a:cxn ang="f69">
                    <a:pos x="f85" y="f86"/>
                  </a:cxn>
                  <a:cxn ang="f69">
                    <a:pos x="f87" y="f86"/>
                  </a:cxn>
                  <a:cxn ang="f69">
                    <a:pos x="f88" y="f86"/>
                  </a:cxn>
                  <a:cxn ang="f69">
                    <a:pos x="f89" y="f75"/>
                  </a:cxn>
                  <a:cxn ang="f69">
                    <a:pos x="f90" y="f82"/>
                  </a:cxn>
                  <a:cxn ang="f69">
                    <a:pos x="f91" y="f82"/>
                  </a:cxn>
                  <a:cxn ang="f69">
                    <a:pos x="f92" y="f93"/>
                  </a:cxn>
                  <a:cxn ang="f69">
                    <a:pos x="f89" y="f94"/>
                  </a:cxn>
                  <a:cxn ang="f69">
                    <a:pos x="f95" y="f96"/>
                  </a:cxn>
                  <a:cxn ang="f69">
                    <a:pos x="f97" y="f96"/>
                  </a:cxn>
                  <a:cxn ang="f69">
                    <a:pos x="f95" y="f98"/>
                  </a:cxn>
                  <a:cxn ang="f69">
                    <a:pos x="f88" y="f98"/>
                  </a:cxn>
                  <a:cxn ang="f69">
                    <a:pos x="f87" y="f99"/>
                  </a:cxn>
                  <a:cxn ang="f69">
                    <a:pos x="f97" y="f100"/>
                  </a:cxn>
                  <a:cxn ang="f69">
                    <a:pos x="f84" y="f100"/>
                  </a:cxn>
                  <a:cxn ang="f69">
                    <a:pos x="f83" y="f101"/>
                  </a:cxn>
                  <a:cxn ang="f69">
                    <a:pos x="f80" y="f73"/>
                  </a:cxn>
                  <a:cxn ang="f69">
                    <a:pos x="f102" y="f101"/>
                  </a:cxn>
                  <a:cxn ang="f69">
                    <a:pos x="f78" y="f101"/>
                  </a:cxn>
                  <a:cxn ang="f69">
                    <a:pos x="f78" y="f99"/>
                  </a:cxn>
                  <a:cxn ang="f69">
                    <a:pos x="f78" y="f94"/>
                  </a:cxn>
                  <a:cxn ang="f69">
                    <a:pos x="f74" y="f103"/>
                  </a:cxn>
                  <a:cxn ang="f69">
                    <a:pos x="f74" y="f75"/>
                  </a:cxn>
                </a:cxnLst>
                <a:rect l="f70" t="f73" r="f71" b="f72"/>
                <a:pathLst>
                  <a:path w="20" h="15">
                    <a:moveTo>
                      <a:pt x="f8" y="f9"/>
                    </a:moveTo>
                    <a:cubicBezTo>
                      <a:pt x="f8" y="f9"/>
                      <a:pt x="f8" y="f10"/>
                      <a:pt x="f8" y="f10"/>
                    </a:cubicBezTo>
                    <a:cubicBezTo>
                      <a:pt x="f8" y="f10"/>
                      <a:pt x="f11" y="f12"/>
                      <a:pt x="f8" y="f12"/>
                    </a:cubicBezTo>
                    <a:cubicBezTo>
                      <a:pt x="f13" y="f12"/>
                      <a:pt x="f13" y="f12"/>
                      <a:pt x="f13" y="f12"/>
                    </a:cubicBezTo>
                    <a:cubicBezTo>
                      <a:pt x="f13" y="f7"/>
                      <a:pt x="f14" y="f7"/>
                      <a:pt x="f15" y="f12"/>
                    </a:cubicBezTo>
                    <a:cubicBezTo>
                      <a:pt x="f15" y="f10"/>
                      <a:pt x="f15" y="f10"/>
                      <a:pt x="f16" y="f9"/>
                    </a:cubicBezTo>
                    <a:cubicBezTo>
                      <a:pt x="f17" y="f9"/>
                      <a:pt x="f17" y="f9"/>
                      <a:pt x="f17" y="f18"/>
                    </a:cubicBezTo>
                    <a:cubicBezTo>
                      <a:pt x="f16" y="f18"/>
                      <a:pt x="f19" y="f18"/>
                      <a:pt x="f19" y="f18"/>
                    </a:cubicBezTo>
                    <a:cubicBezTo>
                      <a:pt x="f19" y="f20"/>
                      <a:pt x="f19" y="f18"/>
                      <a:pt x="f21" y="f18"/>
                    </a:cubicBezTo>
                    <a:cubicBezTo>
                      <a:pt x="f21" y="f18"/>
                      <a:pt x="f20" y="f18"/>
                      <a:pt x="f20" y="f20"/>
                    </a:cubicBezTo>
                    <a:cubicBezTo>
                      <a:pt x="f18" y="f21"/>
                      <a:pt x="f18" y="f18"/>
                      <a:pt x="f9" y="f20"/>
                    </a:cubicBezTo>
                    <a:cubicBezTo>
                      <a:pt x="f10" y="f20"/>
                      <a:pt x="f10" y="f20"/>
                      <a:pt x="f12" y="f20"/>
                    </a:cubicBezTo>
                    <a:cubicBezTo>
                      <a:pt x="f7" y="f20"/>
                      <a:pt x="f7" y="f18"/>
                      <a:pt x="f22" y="f9"/>
                    </a:cubicBezTo>
                    <a:cubicBezTo>
                      <a:pt x="f23" y="f9"/>
                      <a:pt x="f22" y="f9"/>
                      <a:pt x="f23" y="f18"/>
                    </a:cubicBezTo>
                    <a:cubicBezTo>
                      <a:pt x="f24" y="f18"/>
                      <a:pt x="f23" y="f20"/>
                      <a:pt x="f24" y="f18"/>
                    </a:cubicBezTo>
                    <a:cubicBezTo>
                      <a:pt x="f25" y="f18"/>
                      <a:pt x="f6" y="f21"/>
                      <a:pt x="f25" y="f19"/>
                    </a:cubicBezTo>
                    <a:cubicBezTo>
                      <a:pt x="f24" y="f19"/>
                      <a:pt x="f23" y="f17"/>
                      <a:pt x="f22" y="f16"/>
                    </a:cubicBezTo>
                    <a:cubicBezTo>
                      <a:pt x="f7" y="f15"/>
                      <a:pt x="f12" y="f15"/>
                      <a:pt x="f10" y="f15"/>
                    </a:cubicBezTo>
                    <a:cubicBezTo>
                      <a:pt x="f9" y="f15"/>
                      <a:pt x="f9" y="f15"/>
                      <a:pt x="f18" y="f15"/>
                    </a:cubicBezTo>
                    <a:cubicBezTo>
                      <a:pt x="f9" y="f14"/>
                      <a:pt x="f10" y="f14"/>
                      <a:pt x="f10" y="f14"/>
                    </a:cubicBezTo>
                    <a:cubicBezTo>
                      <a:pt x="f12" y="f15"/>
                      <a:pt x="f7" y="f14"/>
                      <a:pt x="f12" y="f14"/>
                    </a:cubicBezTo>
                    <a:cubicBezTo>
                      <a:pt x="f10" y="f13"/>
                      <a:pt x="f9" y="f14"/>
                      <a:pt x="f9" y="f13"/>
                    </a:cubicBezTo>
                    <a:cubicBezTo>
                      <a:pt x="f9" y="f13"/>
                      <a:pt x="f9" y="f8"/>
                      <a:pt x="f18" y="f8"/>
                    </a:cubicBezTo>
                    <a:cubicBezTo>
                      <a:pt x="f18" y="f8"/>
                      <a:pt x="f20" y="f8"/>
                      <a:pt x="f21" y="f8"/>
                    </a:cubicBezTo>
                    <a:cubicBezTo>
                      <a:pt x="f21" y="f8"/>
                      <a:pt x="f21" y="f11"/>
                      <a:pt x="f19" y="f11"/>
                    </a:cubicBezTo>
                    <a:cubicBezTo>
                      <a:pt x="f19" y="f11"/>
                      <a:pt x="f17" y="f5"/>
                      <a:pt x="f16" y="f5"/>
                    </a:cubicBezTo>
                    <a:cubicBezTo>
                      <a:pt x="f15" y="f11"/>
                      <a:pt x="f15" y="f5"/>
                      <a:pt x="f14" y="f11"/>
                    </a:cubicBezTo>
                    <a:cubicBezTo>
                      <a:pt x="f13" y="f11"/>
                      <a:pt x="f13" y="f11"/>
                      <a:pt x="f13" y="f11"/>
                    </a:cubicBezTo>
                    <a:cubicBezTo>
                      <a:pt x="f13" y="f8"/>
                      <a:pt x="f13" y="f13"/>
                      <a:pt x="f13" y="f13"/>
                    </a:cubicBezTo>
                    <a:cubicBezTo>
                      <a:pt x="f8" y="f14"/>
                      <a:pt x="f14" y="f14"/>
                      <a:pt x="f13" y="f16"/>
                    </a:cubicBezTo>
                    <a:cubicBezTo>
                      <a:pt x="f8" y="f17"/>
                      <a:pt x="f14" y="f19"/>
                      <a:pt x="f8" y="f21"/>
                    </a:cubicBezTo>
                    <a:cubicBezTo>
                      <a:pt x="f5" y="f20"/>
                      <a:pt x="f8" y="f2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74" name="Mexico">
                <a:extLst>
                  <a:ext uri="{FF2B5EF4-FFF2-40B4-BE49-F238E27FC236}">
                    <a16:creationId xmlns:a16="http://schemas.microsoft.com/office/drawing/2014/main" id="{B7B6090D-B4A7-E7B4-2133-E0879D3EBB32}"/>
                  </a:ext>
                </a:extLst>
              </p:cNvPr>
              <p:cNvSpPr/>
              <p:nvPr/>
            </p:nvSpPr>
            <p:spPr>
              <a:xfrm>
                <a:off x="4200140" y="3532994"/>
                <a:ext cx="650696" cy="571253"/>
              </a:xfrm>
              <a:custGeom>
                <a:avLst/>
                <a:gdLst>
                  <a:gd name="f0" fmla="val 10800000"/>
                  <a:gd name="f1" fmla="val 5400000"/>
                  <a:gd name="f2" fmla="val 180"/>
                  <a:gd name="f3" fmla="val w"/>
                  <a:gd name="f4" fmla="val h"/>
                  <a:gd name="f5" fmla="val 0"/>
                  <a:gd name="f6" fmla="val 122"/>
                  <a:gd name="f7" fmla="val 113"/>
                  <a:gd name="f8" fmla="val 79"/>
                  <a:gd name="f9" fmla="val 42"/>
                  <a:gd name="f10" fmla="val 43"/>
                  <a:gd name="f11" fmla="val 44"/>
                  <a:gd name="f12" fmla="val 77"/>
                  <a:gd name="f13" fmla="val 47"/>
                  <a:gd name="f14" fmla="val 74"/>
                  <a:gd name="f15" fmla="val 51"/>
                  <a:gd name="f16" fmla="val 76"/>
                  <a:gd name="f17" fmla="val 59"/>
                  <a:gd name="f18" fmla="val 73"/>
                  <a:gd name="f19" fmla="val 62"/>
                  <a:gd name="f20" fmla="val 71"/>
                  <a:gd name="f21" fmla="val 66"/>
                  <a:gd name="f22" fmla="val 75"/>
                  <a:gd name="f23" fmla="val 68"/>
                  <a:gd name="f24" fmla="val 72"/>
                  <a:gd name="f25" fmla="val 80"/>
                  <a:gd name="f26" fmla="val 83"/>
                  <a:gd name="f27" fmla="val 84"/>
                  <a:gd name="f28" fmla="val 85"/>
                  <a:gd name="f29" fmla="val 87"/>
                  <a:gd name="f30" fmla="val 81"/>
                  <a:gd name="f31" fmla="val 88"/>
                  <a:gd name="f32" fmla="val 82"/>
                  <a:gd name="f33" fmla="val 90"/>
                  <a:gd name="f34" fmla="val 86"/>
                  <a:gd name="f35" fmla="val 89"/>
                  <a:gd name="f36" fmla="val 92"/>
                  <a:gd name="f37" fmla="val 95"/>
                  <a:gd name="f38" fmla="val 97"/>
                  <a:gd name="f39" fmla="val 98"/>
                  <a:gd name="f40" fmla="val 99"/>
                  <a:gd name="f41" fmla="val 96"/>
                  <a:gd name="f42" fmla="val 101"/>
                  <a:gd name="f43" fmla="val 102"/>
                  <a:gd name="f44" fmla="val 103"/>
                  <a:gd name="f45" fmla="val 78"/>
                  <a:gd name="f46" fmla="val 104"/>
                  <a:gd name="f47" fmla="val 69"/>
                  <a:gd name="f48" fmla="val 110"/>
                  <a:gd name="f49" fmla="val 111"/>
                  <a:gd name="f50" fmla="val 112"/>
                  <a:gd name="f51" fmla="val 70"/>
                  <a:gd name="f52" fmla="val 114"/>
                  <a:gd name="f53" fmla="val 117"/>
                  <a:gd name="f54" fmla="val 120"/>
                  <a:gd name="f55" fmla="val 119"/>
                  <a:gd name="f56" fmla="val 67"/>
                  <a:gd name="f57" fmla="val 121"/>
                  <a:gd name="f58" fmla="val 118"/>
                  <a:gd name="f59" fmla="val 115"/>
                  <a:gd name="f60" fmla="val 91"/>
                  <a:gd name="f61" fmla="val 107"/>
                  <a:gd name="f62" fmla="val 109"/>
                  <a:gd name="f63" fmla="val 106"/>
                  <a:gd name="f64" fmla="val 93"/>
                  <a:gd name="f65" fmla="val 100"/>
                  <a:gd name="f66" fmla="val 108"/>
                  <a:gd name="f67" fmla="val 105"/>
                  <a:gd name="f68" fmla="val 65"/>
                  <a:gd name="f69" fmla="val 64"/>
                  <a:gd name="f70" fmla="val 63"/>
                  <a:gd name="f71" fmla="val 60"/>
                  <a:gd name="f72" fmla="val 57"/>
                  <a:gd name="f73" fmla="val 56"/>
                  <a:gd name="f74" fmla="val 49"/>
                  <a:gd name="f75" fmla="val 94"/>
                  <a:gd name="f76" fmla="val 48"/>
                  <a:gd name="f77" fmla="val 46"/>
                  <a:gd name="f78" fmla="val 39"/>
                  <a:gd name="f79" fmla="val 41"/>
                  <a:gd name="f80" fmla="val 38"/>
                  <a:gd name="f81" fmla="val 37"/>
                  <a:gd name="f82" fmla="val 35"/>
                  <a:gd name="f83" fmla="val 34"/>
                  <a:gd name="f84" fmla="val 32"/>
                  <a:gd name="f85" fmla="val 36"/>
                  <a:gd name="f86" fmla="val 33"/>
                  <a:gd name="f87" fmla="val 29"/>
                  <a:gd name="f88" fmla="val 50"/>
                  <a:gd name="f89" fmla="val 28"/>
                  <a:gd name="f90" fmla="val 52"/>
                  <a:gd name="f91" fmla="val 27"/>
                  <a:gd name="f92" fmla="val 30"/>
                  <a:gd name="f93" fmla="val 25"/>
                  <a:gd name="f94" fmla="val 26"/>
                  <a:gd name="f95" fmla="val 45"/>
                  <a:gd name="f96" fmla="val 40"/>
                  <a:gd name="f97" fmla="val 24"/>
                  <a:gd name="f98" fmla="val 23"/>
                  <a:gd name="f99" fmla="val 22"/>
                  <a:gd name="f100" fmla="val 20"/>
                  <a:gd name="f101" fmla="val 31"/>
                  <a:gd name="f102" fmla="val 21"/>
                  <a:gd name="f103" fmla="val 19"/>
                  <a:gd name="f104" fmla="val 18"/>
                  <a:gd name="f105" fmla="val 17"/>
                  <a:gd name="f106" fmla="val 16"/>
                  <a:gd name="f107" fmla="val 15"/>
                  <a:gd name="f108" fmla="val 14"/>
                  <a:gd name="f109" fmla="val 10"/>
                  <a:gd name="f110" fmla="val 9"/>
                  <a:gd name="f111" fmla="val 7"/>
                  <a:gd name="f112" fmla="val 13"/>
                  <a:gd name="f113" fmla="val 6"/>
                  <a:gd name="f114" fmla="val 12"/>
                  <a:gd name="f115" fmla="val 11"/>
                  <a:gd name="f116" fmla="val 8"/>
                  <a:gd name="f117" fmla="val 53"/>
                  <a:gd name="f118" fmla="val 54"/>
                  <a:gd name="f119" fmla="val 58"/>
                  <a:gd name="f120" fmla="val 61"/>
                  <a:gd name="f121" fmla="val 55"/>
                  <a:gd name="f122" fmla="val 5"/>
                  <a:gd name="f123" fmla="val 3"/>
                  <a:gd name="f124" fmla="val 2"/>
                  <a:gd name="f125" fmla="val 4"/>
                  <a:gd name="f126" fmla="val 1"/>
                  <a:gd name="f127" fmla="+- 0 0 -90"/>
                  <a:gd name="f128" fmla="*/ f3 1 122"/>
                  <a:gd name="f129" fmla="*/ f4 1 113"/>
                  <a:gd name="f130" fmla="+- f7 0 f5"/>
                  <a:gd name="f131" fmla="+- f6 0 f5"/>
                  <a:gd name="f132" fmla="*/ f127 f0 1"/>
                  <a:gd name="f133" fmla="*/ f131 1 122"/>
                  <a:gd name="f134" fmla="*/ f130 1 113"/>
                  <a:gd name="f135" fmla="*/ f132 1 f2"/>
                  <a:gd name="f136" fmla="*/ 77 1 f133"/>
                  <a:gd name="f137" fmla="*/ 47 1 f134"/>
                  <a:gd name="f138" fmla="*/ 74 1 f133"/>
                  <a:gd name="f139" fmla="*/ 71 1 f134"/>
                  <a:gd name="f140" fmla="*/ 84 1 f134"/>
                  <a:gd name="f141" fmla="*/ 82 1 f133"/>
                  <a:gd name="f142" fmla="*/ 88 1 f134"/>
                  <a:gd name="f143" fmla="*/ 92 1 f133"/>
                  <a:gd name="f144" fmla="*/ 87 1 f134"/>
                  <a:gd name="f145" fmla="*/ 98 1 f133"/>
                  <a:gd name="f146" fmla="*/ 85 1 f134"/>
                  <a:gd name="f147" fmla="*/ 101 1 f133"/>
                  <a:gd name="f148" fmla="*/ 83 1 f134"/>
                  <a:gd name="f149" fmla="*/ 103 1 f133"/>
                  <a:gd name="f150" fmla="*/ 72 1 f134"/>
                  <a:gd name="f151" fmla="*/ 117 1 f133"/>
                  <a:gd name="f152" fmla="*/ 68 1 f134"/>
                  <a:gd name="f153" fmla="*/ 122 1 f133"/>
                  <a:gd name="f154" fmla="*/ 79 1 f134"/>
                  <a:gd name="f155" fmla="*/ 81 1 f134"/>
                  <a:gd name="f156" fmla="*/ 113 1 f133"/>
                  <a:gd name="f157" fmla="*/ 92 1 f134"/>
                  <a:gd name="f158" fmla="*/ 112 1 f133"/>
                  <a:gd name="f159" fmla="*/ 89 1 f134"/>
                  <a:gd name="f160" fmla="*/ 99 1 f133"/>
                  <a:gd name="f161" fmla="*/ 93 1 f134"/>
                  <a:gd name="f162" fmla="*/ 97 1 f133"/>
                  <a:gd name="f163" fmla="*/ 99 1 f134"/>
                  <a:gd name="f164" fmla="*/ 100 1 f133"/>
                  <a:gd name="f165" fmla="*/ 104 1 f134"/>
                  <a:gd name="f166" fmla="*/ 86 1 f133"/>
                  <a:gd name="f167" fmla="*/ 108 1 f134"/>
                  <a:gd name="f168" fmla="*/ 81 1 f133"/>
                  <a:gd name="f169" fmla="*/ 103 1 f134"/>
                  <a:gd name="f170" fmla="*/ 79 1 f133"/>
                  <a:gd name="f171" fmla="*/ 105 1 f134"/>
                  <a:gd name="f172" fmla="*/ 69 1 f133"/>
                  <a:gd name="f173" fmla="*/ 106 1 f134"/>
                  <a:gd name="f174" fmla="*/ 62 1 f133"/>
                  <a:gd name="f175" fmla="*/ 102 1 f134"/>
                  <a:gd name="f176" fmla="*/ 49 1 f133"/>
                  <a:gd name="f177" fmla="*/ 94 1 f134"/>
                  <a:gd name="f178" fmla="*/ 41 1 f133"/>
                  <a:gd name="f179" fmla="*/ 37 1 f133"/>
                  <a:gd name="f180" fmla="*/ 34 1 f133"/>
                  <a:gd name="f181" fmla="*/ 78 1 f134"/>
                  <a:gd name="f182" fmla="*/ 35 1 f133"/>
                  <a:gd name="f183" fmla="*/ 62 1 f134"/>
                  <a:gd name="f184" fmla="*/ 29 1 f133"/>
                  <a:gd name="f185" fmla="*/ 49 1 f134"/>
                  <a:gd name="f186" fmla="*/ 25 1 f133"/>
                  <a:gd name="f187" fmla="*/ 45 1 f134"/>
                  <a:gd name="f188" fmla="*/ 40 1 f134"/>
                  <a:gd name="f189" fmla="*/ 22 1 f133"/>
                  <a:gd name="f190" fmla="*/ 35 1 f134"/>
                  <a:gd name="f191" fmla="*/ 20 1 f133"/>
                  <a:gd name="f192" fmla="*/ 29 1 f134"/>
                  <a:gd name="f193" fmla="*/ 17 1 f133"/>
                  <a:gd name="f194" fmla="*/ 25 1 f134"/>
                  <a:gd name="f195" fmla="*/ 16 1 f133"/>
                  <a:gd name="f196" fmla="*/ 15 1 f134"/>
                  <a:gd name="f197" fmla="*/ 12 1 f133"/>
                  <a:gd name="f198" fmla="*/ 7 1 f134"/>
                  <a:gd name="f199" fmla="*/ 10 1 f133"/>
                  <a:gd name="f200" fmla="*/ 12 1 f134"/>
                  <a:gd name="f201" fmla="*/ 13 1 f133"/>
                  <a:gd name="f202" fmla="*/ 28 1 f134"/>
                  <a:gd name="f203" fmla="*/ 15 1 f133"/>
                  <a:gd name="f204" fmla="*/ 34 1 f134"/>
                  <a:gd name="f205" fmla="*/ 41 1 f134"/>
                  <a:gd name="f206" fmla="*/ 18 1 f133"/>
                  <a:gd name="f207" fmla="*/ 52 1 f134"/>
                  <a:gd name="f208" fmla="*/ 57 1 f134"/>
                  <a:gd name="f209" fmla="*/ 14 1 f133"/>
                  <a:gd name="f210" fmla="*/ 55 1 f134"/>
                  <a:gd name="f211" fmla="*/ 8 1 f133"/>
                  <a:gd name="f212" fmla="*/ 36 1 f134"/>
                  <a:gd name="f213" fmla="*/ 3 1 f133"/>
                  <a:gd name="f214" fmla="*/ 33 1 f134"/>
                  <a:gd name="f215" fmla="*/ 4 1 f133"/>
                  <a:gd name="f216" fmla="*/ 30 1 f134"/>
                  <a:gd name="f217" fmla="*/ 6 1 f133"/>
                  <a:gd name="f218" fmla="*/ 5 1 f133"/>
                  <a:gd name="f219" fmla="*/ 22 1 f134"/>
                  <a:gd name="f220" fmla="*/ 1 1 f133"/>
                  <a:gd name="f221" fmla="*/ 14 1 f134"/>
                  <a:gd name="f222" fmla="*/ 2 1 f133"/>
                  <a:gd name="f223" fmla="*/ 0 1 f134"/>
                  <a:gd name="f224" fmla="*/ 1 1 f134"/>
                  <a:gd name="f225" fmla="*/ 8 1 f134"/>
                  <a:gd name="f226" fmla="*/ 46 1 f133"/>
                  <a:gd name="f227" fmla="*/ 6 1 f134"/>
                  <a:gd name="f228" fmla="*/ 51 1 f133"/>
                  <a:gd name="f229" fmla="*/ 57 1 f133"/>
                  <a:gd name="f230" fmla="*/ 19 1 f134"/>
                  <a:gd name="f231" fmla="*/ 64 1 f133"/>
                  <a:gd name="f232" fmla="*/ 18 1 f134"/>
                  <a:gd name="f233" fmla="*/ 71 1 f133"/>
                  <a:gd name="f234" fmla="*/ 0 1 f133"/>
                  <a:gd name="f235" fmla="*/ f6 1 f133"/>
                  <a:gd name="f236" fmla="*/ f7 1 f134"/>
                  <a:gd name="f237" fmla="+- f135 0 f1"/>
                  <a:gd name="f238" fmla="*/ f234 f128 1"/>
                  <a:gd name="f239" fmla="*/ f235 f128 1"/>
                  <a:gd name="f240" fmla="*/ f236 f129 1"/>
                  <a:gd name="f241" fmla="*/ f223 f129 1"/>
                  <a:gd name="f242" fmla="*/ f136 f128 1"/>
                  <a:gd name="f243" fmla="*/ f137 f129 1"/>
                  <a:gd name="f244" fmla="*/ f138 f128 1"/>
                  <a:gd name="f245" fmla="*/ f139 f129 1"/>
                  <a:gd name="f246" fmla="*/ f140 f129 1"/>
                  <a:gd name="f247" fmla="*/ f141 f128 1"/>
                  <a:gd name="f248" fmla="*/ f142 f129 1"/>
                  <a:gd name="f249" fmla="*/ f143 f128 1"/>
                  <a:gd name="f250" fmla="*/ f144 f129 1"/>
                  <a:gd name="f251" fmla="*/ f145 f128 1"/>
                  <a:gd name="f252" fmla="*/ f146 f129 1"/>
                  <a:gd name="f253" fmla="*/ f147 f128 1"/>
                  <a:gd name="f254" fmla="*/ f148 f129 1"/>
                  <a:gd name="f255" fmla="*/ f149 f128 1"/>
                  <a:gd name="f256" fmla="*/ f150 f129 1"/>
                  <a:gd name="f257" fmla="*/ f151 f128 1"/>
                  <a:gd name="f258" fmla="*/ f152 f129 1"/>
                  <a:gd name="f259" fmla="*/ f153 f128 1"/>
                  <a:gd name="f260" fmla="*/ f154 f129 1"/>
                  <a:gd name="f261" fmla="*/ f155 f129 1"/>
                  <a:gd name="f262" fmla="*/ f156 f128 1"/>
                  <a:gd name="f263" fmla="*/ f157 f129 1"/>
                  <a:gd name="f264" fmla="*/ f158 f128 1"/>
                  <a:gd name="f265" fmla="*/ f159 f129 1"/>
                  <a:gd name="f266" fmla="*/ f160 f128 1"/>
                  <a:gd name="f267" fmla="*/ f161 f129 1"/>
                  <a:gd name="f268" fmla="*/ f162 f128 1"/>
                  <a:gd name="f269" fmla="*/ f163 f129 1"/>
                  <a:gd name="f270" fmla="*/ f164 f128 1"/>
                  <a:gd name="f271" fmla="*/ f165 f129 1"/>
                  <a:gd name="f272" fmla="*/ f166 f128 1"/>
                  <a:gd name="f273" fmla="*/ f167 f129 1"/>
                  <a:gd name="f274" fmla="*/ f168 f128 1"/>
                  <a:gd name="f275" fmla="*/ f169 f129 1"/>
                  <a:gd name="f276" fmla="*/ f170 f128 1"/>
                  <a:gd name="f277" fmla="*/ f171 f129 1"/>
                  <a:gd name="f278" fmla="*/ f172 f128 1"/>
                  <a:gd name="f279" fmla="*/ f173 f129 1"/>
                  <a:gd name="f280" fmla="*/ f174 f128 1"/>
                  <a:gd name="f281" fmla="*/ f175 f129 1"/>
                  <a:gd name="f282" fmla="*/ f176 f128 1"/>
                  <a:gd name="f283" fmla="*/ f177 f129 1"/>
                  <a:gd name="f284" fmla="*/ f178 f128 1"/>
                  <a:gd name="f285" fmla="*/ f179 f128 1"/>
                  <a:gd name="f286" fmla="*/ f180 f128 1"/>
                  <a:gd name="f287" fmla="*/ f181 f129 1"/>
                  <a:gd name="f288" fmla="*/ f182 f128 1"/>
                  <a:gd name="f289" fmla="*/ f183 f129 1"/>
                  <a:gd name="f290" fmla="*/ f184 f128 1"/>
                  <a:gd name="f291" fmla="*/ f185 f129 1"/>
                  <a:gd name="f292" fmla="*/ f186 f128 1"/>
                  <a:gd name="f293" fmla="*/ f187 f129 1"/>
                  <a:gd name="f294" fmla="*/ f188 f129 1"/>
                  <a:gd name="f295" fmla="*/ f189 f128 1"/>
                  <a:gd name="f296" fmla="*/ f190 f129 1"/>
                  <a:gd name="f297" fmla="*/ f191 f128 1"/>
                  <a:gd name="f298" fmla="*/ f192 f129 1"/>
                  <a:gd name="f299" fmla="*/ f193 f128 1"/>
                  <a:gd name="f300" fmla="*/ f194 f129 1"/>
                  <a:gd name="f301" fmla="*/ f195 f128 1"/>
                  <a:gd name="f302" fmla="*/ f196 f129 1"/>
                  <a:gd name="f303" fmla="*/ f197 f128 1"/>
                  <a:gd name="f304" fmla="*/ f198 f129 1"/>
                  <a:gd name="f305" fmla="*/ f199 f128 1"/>
                  <a:gd name="f306" fmla="*/ f200 f129 1"/>
                  <a:gd name="f307" fmla="*/ f201 f128 1"/>
                  <a:gd name="f308" fmla="*/ f202 f129 1"/>
                  <a:gd name="f309" fmla="*/ f203 f128 1"/>
                  <a:gd name="f310" fmla="*/ f204 f129 1"/>
                  <a:gd name="f311" fmla="*/ f205 f129 1"/>
                  <a:gd name="f312" fmla="*/ f206 f128 1"/>
                  <a:gd name="f313" fmla="*/ f207 f129 1"/>
                  <a:gd name="f314" fmla="*/ f208 f129 1"/>
                  <a:gd name="f315" fmla="*/ f209 f128 1"/>
                  <a:gd name="f316" fmla="*/ f210 f129 1"/>
                  <a:gd name="f317" fmla="*/ f211 f128 1"/>
                  <a:gd name="f318" fmla="*/ f212 f129 1"/>
                  <a:gd name="f319" fmla="*/ f213 f128 1"/>
                  <a:gd name="f320" fmla="*/ f214 f129 1"/>
                  <a:gd name="f321" fmla="*/ f215 f128 1"/>
                  <a:gd name="f322" fmla="*/ f216 f129 1"/>
                  <a:gd name="f323" fmla="*/ f217 f128 1"/>
                  <a:gd name="f324" fmla="*/ f218 f128 1"/>
                  <a:gd name="f325" fmla="*/ f219 f129 1"/>
                  <a:gd name="f326" fmla="*/ f220 f128 1"/>
                  <a:gd name="f327" fmla="*/ f221 f129 1"/>
                  <a:gd name="f328" fmla="*/ f222 f128 1"/>
                  <a:gd name="f329" fmla="*/ f224 f129 1"/>
                  <a:gd name="f330" fmla="*/ f225 f129 1"/>
                  <a:gd name="f331" fmla="*/ f226 f128 1"/>
                  <a:gd name="f332" fmla="*/ f227 f129 1"/>
                  <a:gd name="f333" fmla="*/ f228 f128 1"/>
                  <a:gd name="f334" fmla="*/ f229 f128 1"/>
                  <a:gd name="f335" fmla="*/ f230 f129 1"/>
                  <a:gd name="f336" fmla="*/ f231 f128 1"/>
                  <a:gd name="f337" fmla="*/ f232 f129 1"/>
                  <a:gd name="f338" fmla="*/ f233 f128 1"/>
                </a:gdLst>
                <a:ahLst/>
                <a:cxnLst>
                  <a:cxn ang="3cd4">
                    <a:pos x="hc" y="t"/>
                  </a:cxn>
                  <a:cxn ang="0">
                    <a:pos x="r" y="vc"/>
                  </a:cxn>
                  <a:cxn ang="cd4">
                    <a:pos x="hc" y="b"/>
                  </a:cxn>
                  <a:cxn ang="cd2">
                    <a:pos x="l" y="vc"/>
                  </a:cxn>
                  <a:cxn ang="f237">
                    <a:pos x="f242" y="f243"/>
                  </a:cxn>
                  <a:cxn ang="f237">
                    <a:pos x="f244" y="f245"/>
                  </a:cxn>
                  <a:cxn ang="f237">
                    <a:pos x="f242" y="f246"/>
                  </a:cxn>
                  <a:cxn ang="f237">
                    <a:pos x="f247" y="f248"/>
                  </a:cxn>
                  <a:cxn ang="f237">
                    <a:pos x="f249" y="f250"/>
                  </a:cxn>
                  <a:cxn ang="f237">
                    <a:pos x="f251" y="f252"/>
                  </a:cxn>
                  <a:cxn ang="f237">
                    <a:pos x="f253" y="f254"/>
                  </a:cxn>
                  <a:cxn ang="f237">
                    <a:pos x="f255" y="f256"/>
                  </a:cxn>
                  <a:cxn ang="f237">
                    <a:pos x="f257" y="f258"/>
                  </a:cxn>
                  <a:cxn ang="f237">
                    <a:pos x="f259" y="f245"/>
                  </a:cxn>
                  <a:cxn ang="f237">
                    <a:pos x="f257" y="f260"/>
                  </a:cxn>
                  <a:cxn ang="f237">
                    <a:pos x="f257" y="f261"/>
                  </a:cxn>
                  <a:cxn ang="f237">
                    <a:pos x="f262" y="f263"/>
                  </a:cxn>
                  <a:cxn ang="f237">
                    <a:pos x="f264" y="f265"/>
                  </a:cxn>
                  <a:cxn ang="f237">
                    <a:pos x="f266" y="f267"/>
                  </a:cxn>
                  <a:cxn ang="f237">
                    <a:pos x="f268" y="f269"/>
                  </a:cxn>
                  <a:cxn ang="f237">
                    <a:pos x="f270" y="f271"/>
                  </a:cxn>
                  <a:cxn ang="f237">
                    <a:pos x="f272" y="f273"/>
                  </a:cxn>
                  <a:cxn ang="f237">
                    <a:pos x="f274" y="f275"/>
                  </a:cxn>
                  <a:cxn ang="f237">
                    <a:pos x="f276" y="f277"/>
                  </a:cxn>
                  <a:cxn ang="f237">
                    <a:pos x="f278" y="f279"/>
                  </a:cxn>
                  <a:cxn ang="f237">
                    <a:pos x="f280" y="f281"/>
                  </a:cxn>
                  <a:cxn ang="f237">
                    <a:pos x="f282" y="f283"/>
                  </a:cxn>
                  <a:cxn ang="f237">
                    <a:pos x="f284" y="f265"/>
                  </a:cxn>
                  <a:cxn ang="f237">
                    <a:pos x="f285" y="f246"/>
                  </a:cxn>
                  <a:cxn ang="f237">
                    <a:pos x="f286" y="f287"/>
                  </a:cxn>
                  <a:cxn ang="f237">
                    <a:pos x="f285" y="f256"/>
                  </a:cxn>
                  <a:cxn ang="f237">
                    <a:pos x="f288" y="f289"/>
                  </a:cxn>
                  <a:cxn ang="f237">
                    <a:pos x="f290" y="f291"/>
                  </a:cxn>
                  <a:cxn ang="f237">
                    <a:pos x="f292" y="f293"/>
                  </a:cxn>
                  <a:cxn ang="f237">
                    <a:pos x="f292" y="f294"/>
                  </a:cxn>
                  <a:cxn ang="f237">
                    <a:pos x="f295" y="f296"/>
                  </a:cxn>
                  <a:cxn ang="f237">
                    <a:pos x="f297" y="f298"/>
                  </a:cxn>
                  <a:cxn ang="f237">
                    <a:pos x="f299" y="f300"/>
                  </a:cxn>
                  <a:cxn ang="f237">
                    <a:pos x="f301" y="f302"/>
                  </a:cxn>
                  <a:cxn ang="f237">
                    <a:pos x="f303" y="f304"/>
                  </a:cxn>
                  <a:cxn ang="f237">
                    <a:pos x="f305" y="f306"/>
                  </a:cxn>
                  <a:cxn ang="f237">
                    <a:pos x="f307" y="f308"/>
                  </a:cxn>
                  <a:cxn ang="f237">
                    <a:pos x="f309" y="f310"/>
                  </a:cxn>
                  <a:cxn ang="f237">
                    <a:pos x="f301" y="f294"/>
                  </a:cxn>
                  <a:cxn ang="f237">
                    <a:pos x="f301" y="f311"/>
                  </a:cxn>
                  <a:cxn ang="f237">
                    <a:pos x="f299" y="f293"/>
                  </a:cxn>
                  <a:cxn ang="f237">
                    <a:pos x="f312" y="f313"/>
                  </a:cxn>
                  <a:cxn ang="f237">
                    <a:pos x="f297" y="f314"/>
                  </a:cxn>
                  <a:cxn ang="f237">
                    <a:pos x="f315" y="f316"/>
                  </a:cxn>
                  <a:cxn ang="f237">
                    <a:pos x="f305" y="f291"/>
                  </a:cxn>
                  <a:cxn ang="f237">
                    <a:pos x="f317" y="f318"/>
                  </a:cxn>
                  <a:cxn ang="f237">
                    <a:pos x="f319" y="f320"/>
                  </a:cxn>
                  <a:cxn ang="f237">
                    <a:pos x="f321" y="f322"/>
                  </a:cxn>
                  <a:cxn ang="f237">
                    <a:pos x="f323" y="f298"/>
                  </a:cxn>
                  <a:cxn ang="f237">
                    <a:pos x="f324" y="f325"/>
                  </a:cxn>
                  <a:cxn ang="f237">
                    <a:pos x="f326" y="f327"/>
                  </a:cxn>
                  <a:cxn ang="f237">
                    <a:pos x="f326" y="f304"/>
                  </a:cxn>
                  <a:cxn ang="f237">
                    <a:pos x="f328" y="f241"/>
                  </a:cxn>
                  <a:cxn ang="f237">
                    <a:pos x="f303" y="f329"/>
                  </a:cxn>
                  <a:cxn ang="f237">
                    <a:pos x="f285" y="f330"/>
                  </a:cxn>
                  <a:cxn ang="f237">
                    <a:pos x="f331" y="f332"/>
                  </a:cxn>
                  <a:cxn ang="f237">
                    <a:pos x="f333" y="f306"/>
                  </a:cxn>
                  <a:cxn ang="f237">
                    <a:pos x="f334" y="f335"/>
                  </a:cxn>
                  <a:cxn ang="f237">
                    <a:pos x="f336" y="f337"/>
                  </a:cxn>
                  <a:cxn ang="f237">
                    <a:pos x="f338" y="f318"/>
                  </a:cxn>
                </a:cxnLst>
                <a:rect l="f238" t="f241" r="f239" b="f240"/>
                <a:pathLst>
                  <a:path w="122" h="113">
                    <a:moveTo>
                      <a:pt x="f8" y="f9"/>
                    </a:moveTo>
                    <a:cubicBezTo>
                      <a:pt x="f8" y="f10"/>
                      <a:pt x="f8" y="f11"/>
                      <a:pt x="f12" y="f13"/>
                    </a:cubicBezTo>
                    <a:cubicBezTo>
                      <a:pt x="f14" y="f15"/>
                      <a:pt x="f16" y="f17"/>
                      <a:pt x="f18" y="f19"/>
                    </a:cubicBezTo>
                    <a:cubicBezTo>
                      <a:pt x="f20" y="f21"/>
                      <a:pt x="f22" y="f23"/>
                      <a:pt x="f14" y="f20"/>
                    </a:cubicBezTo>
                    <a:cubicBezTo>
                      <a:pt x="f24" y="f18"/>
                      <a:pt x="f22" y="f12"/>
                      <a:pt x="f16" y="f25"/>
                    </a:cubicBezTo>
                    <a:cubicBezTo>
                      <a:pt x="f12" y="f26"/>
                      <a:pt x="f16" y="f26"/>
                      <a:pt x="f12" y="f27"/>
                    </a:cubicBezTo>
                    <a:cubicBezTo>
                      <a:pt x="f8" y="f28"/>
                      <a:pt x="f12" y="f29"/>
                      <a:pt x="f8" y="f29"/>
                    </a:cubicBezTo>
                    <a:cubicBezTo>
                      <a:pt x="f30" y="f29"/>
                      <a:pt x="f30" y="f31"/>
                      <a:pt x="f32" y="f31"/>
                    </a:cubicBezTo>
                    <a:cubicBezTo>
                      <a:pt x="f26" y="f31"/>
                      <a:pt x="f27" y="f33"/>
                      <a:pt x="f34" y="f35"/>
                    </a:cubicBezTo>
                    <a:cubicBezTo>
                      <a:pt x="f31" y="f29"/>
                      <a:pt x="f33" y="f31"/>
                      <a:pt x="f36" y="f29"/>
                    </a:cubicBezTo>
                    <a:cubicBezTo>
                      <a:pt x="f37" y="f28"/>
                      <a:pt x="f37" y="f34"/>
                      <a:pt x="f38" y="f28"/>
                    </a:cubicBezTo>
                    <a:cubicBezTo>
                      <a:pt x="f39" y="f27"/>
                      <a:pt x="f40" y="f28"/>
                      <a:pt x="f39" y="f28"/>
                    </a:cubicBezTo>
                    <a:cubicBezTo>
                      <a:pt x="f41" y="f34"/>
                      <a:pt x="f41" y="f29"/>
                      <a:pt x="f39" y="f34"/>
                    </a:cubicBezTo>
                    <a:cubicBezTo>
                      <a:pt x="f42" y="f27"/>
                      <a:pt x="f38" y="f28"/>
                      <a:pt x="f42" y="f26"/>
                    </a:cubicBezTo>
                    <a:cubicBezTo>
                      <a:pt x="f43" y="f32"/>
                      <a:pt x="f42" y="f8"/>
                      <a:pt x="f44" y="f45"/>
                    </a:cubicBezTo>
                    <a:cubicBezTo>
                      <a:pt x="f46" y="f45"/>
                      <a:pt x="f44" y="f22"/>
                      <a:pt x="f44" y="f24"/>
                    </a:cubicBezTo>
                    <a:cubicBezTo>
                      <a:pt x="f46" y="f47"/>
                      <a:pt x="f48" y="f23"/>
                      <a:pt x="f49" y="f47"/>
                    </a:cubicBezTo>
                    <a:cubicBezTo>
                      <a:pt x="f50" y="f51"/>
                      <a:pt x="f52" y="f23"/>
                      <a:pt x="f53" y="f23"/>
                    </a:cubicBezTo>
                    <a:cubicBezTo>
                      <a:pt x="f54" y="f47"/>
                      <a:pt x="f55" y="f56"/>
                      <a:pt x="f54" y="f47"/>
                    </a:cubicBezTo>
                    <a:cubicBezTo>
                      <a:pt x="f57" y="f20"/>
                      <a:pt x="f57" y="f47"/>
                      <a:pt x="f6" y="f20"/>
                    </a:cubicBezTo>
                    <a:cubicBezTo>
                      <a:pt x="f6" y="f18"/>
                      <a:pt x="f54" y="f14"/>
                      <a:pt x="f55" y="f22"/>
                    </a:cubicBezTo>
                    <a:cubicBezTo>
                      <a:pt x="f55" y="f12"/>
                      <a:pt x="f55" y="f8"/>
                      <a:pt x="f53" y="f8"/>
                    </a:cubicBezTo>
                    <a:cubicBezTo>
                      <a:pt x="f53" y="f45"/>
                      <a:pt x="f53" y="f8"/>
                      <a:pt x="f53" y="f8"/>
                    </a:cubicBezTo>
                    <a:cubicBezTo>
                      <a:pt x="f58" y="f8"/>
                      <a:pt x="f55" y="f8"/>
                      <a:pt x="f53" y="f30"/>
                    </a:cubicBezTo>
                    <a:cubicBezTo>
                      <a:pt x="f59" y="f26"/>
                      <a:pt x="f59" y="f29"/>
                      <a:pt x="f52" y="f31"/>
                    </a:cubicBezTo>
                    <a:cubicBezTo>
                      <a:pt x="f52" y="f35"/>
                      <a:pt x="f59" y="f60"/>
                      <a:pt x="f7" y="f36"/>
                    </a:cubicBezTo>
                    <a:cubicBezTo>
                      <a:pt x="f52" y="f35"/>
                      <a:pt x="f7" y="f33"/>
                      <a:pt x="f7" y="f29"/>
                    </a:cubicBezTo>
                    <a:cubicBezTo>
                      <a:pt x="f7" y="f31"/>
                      <a:pt x="f49" y="f35"/>
                      <a:pt x="f50" y="f35"/>
                    </a:cubicBezTo>
                    <a:cubicBezTo>
                      <a:pt x="f61" y="f41"/>
                      <a:pt x="f62" y="f35"/>
                      <a:pt x="f63" y="f64"/>
                    </a:cubicBezTo>
                    <a:cubicBezTo>
                      <a:pt x="f40" y="f64"/>
                      <a:pt x="f40" y="f64"/>
                      <a:pt x="f40" y="f64"/>
                    </a:cubicBezTo>
                    <a:cubicBezTo>
                      <a:pt x="f39" y="f37"/>
                      <a:pt x="f40" y="f37"/>
                      <a:pt x="f40" y="f41"/>
                    </a:cubicBezTo>
                    <a:cubicBezTo>
                      <a:pt x="f40" y="f39"/>
                      <a:pt x="f38" y="f38"/>
                      <a:pt x="f38" y="f40"/>
                    </a:cubicBezTo>
                    <a:cubicBezTo>
                      <a:pt x="f38" y="f65"/>
                      <a:pt x="f40" y="f40"/>
                      <a:pt x="f40" y="f42"/>
                    </a:cubicBezTo>
                    <a:cubicBezTo>
                      <a:pt x="f40" y="f44"/>
                      <a:pt x="f65" y="f43"/>
                      <a:pt x="f65" y="f46"/>
                    </a:cubicBezTo>
                    <a:cubicBezTo>
                      <a:pt x="f37" y="f44"/>
                      <a:pt x="f36" y="f43"/>
                      <a:pt x="f33" y="f7"/>
                    </a:cubicBezTo>
                    <a:cubicBezTo>
                      <a:pt x="f33" y="f50"/>
                      <a:pt x="f33" y="f50"/>
                      <a:pt x="f34" y="f66"/>
                    </a:cubicBezTo>
                    <a:cubicBezTo>
                      <a:pt x="f26" y="f46"/>
                      <a:pt x="f32" y="f63"/>
                      <a:pt x="f30" y="f46"/>
                    </a:cubicBezTo>
                    <a:cubicBezTo>
                      <a:pt x="f32" y="f46"/>
                      <a:pt x="f32" y="f44"/>
                      <a:pt x="f30" y="f44"/>
                    </a:cubicBezTo>
                    <a:cubicBezTo>
                      <a:pt x="f25" y="f46"/>
                      <a:pt x="f25" y="f44"/>
                      <a:pt x="f8" y="f46"/>
                    </a:cubicBezTo>
                    <a:cubicBezTo>
                      <a:pt x="f45" y="f67"/>
                      <a:pt x="f30" y="f46"/>
                      <a:pt x="f8" y="f67"/>
                    </a:cubicBezTo>
                    <a:cubicBezTo>
                      <a:pt x="f16" y="f67"/>
                      <a:pt x="f45" y="f63"/>
                      <a:pt x="f22" y="f63"/>
                    </a:cubicBezTo>
                    <a:cubicBezTo>
                      <a:pt x="f24" y="f63"/>
                      <a:pt x="f18" y="f62"/>
                      <a:pt x="f47" y="f63"/>
                    </a:cubicBezTo>
                    <a:cubicBezTo>
                      <a:pt x="f23" y="f61"/>
                      <a:pt x="f21" y="f63"/>
                      <a:pt x="f68" y="f67"/>
                    </a:cubicBezTo>
                    <a:cubicBezTo>
                      <a:pt x="f69" y="f44"/>
                      <a:pt x="f70" y="f46"/>
                      <a:pt x="f19" y="f43"/>
                    </a:cubicBezTo>
                    <a:cubicBezTo>
                      <a:pt x="f71" y="f65"/>
                      <a:pt x="f17" y="f43"/>
                      <a:pt x="f72" y="f40"/>
                    </a:cubicBezTo>
                    <a:cubicBezTo>
                      <a:pt x="f73" y="f38"/>
                      <a:pt x="f15" y="f39"/>
                      <a:pt x="f74" y="f75"/>
                    </a:cubicBezTo>
                    <a:cubicBezTo>
                      <a:pt x="f76" y="f36"/>
                      <a:pt x="f74" y="f64"/>
                      <a:pt x="f77" y="f36"/>
                    </a:cubicBezTo>
                    <a:cubicBezTo>
                      <a:pt x="f78" y="f33"/>
                      <a:pt x="f10" y="f35"/>
                      <a:pt x="f79" y="f35"/>
                    </a:cubicBezTo>
                    <a:cubicBezTo>
                      <a:pt x="f78" y="f31"/>
                      <a:pt x="f78" y="f29"/>
                      <a:pt x="f80" y="f29"/>
                    </a:cubicBezTo>
                    <a:cubicBezTo>
                      <a:pt x="f81" y="f34"/>
                      <a:pt x="f80" y="f28"/>
                      <a:pt x="f81" y="f27"/>
                    </a:cubicBezTo>
                    <a:cubicBezTo>
                      <a:pt x="f82" y="f27"/>
                      <a:pt x="f82" y="f30"/>
                      <a:pt x="f83" y="f25"/>
                    </a:cubicBezTo>
                    <a:cubicBezTo>
                      <a:pt x="f84" y="f8"/>
                      <a:pt x="f85" y="f45"/>
                      <a:pt x="f83" y="f45"/>
                    </a:cubicBezTo>
                    <a:cubicBezTo>
                      <a:pt x="f84" y="f12"/>
                      <a:pt x="f82" y="f16"/>
                      <a:pt x="f82" y="f14"/>
                    </a:cubicBezTo>
                    <a:cubicBezTo>
                      <a:pt x="f85" y="f24"/>
                      <a:pt x="f80" y="f14"/>
                      <a:pt x="f81" y="f24"/>
                    </a:cubicBezTo>
                    <a:cubicBezTo>
                      <a:pt x="f85" y="f51"/>
                      <a:pt x="f80" y="f18"/>
                      <a:pt x="f81" y="f47"/>
                    </a:cubicBezTo>
                    <a:cubicBezTo>
                      <a:pt x="f82" y="f68"/>
                      <a:pt x="f80" y="f23"/>
                      <a:pt x="f82" y="f19"/>
                    </a:cubicBezTo>
                    <a:cubicBezTo>
                      <a:pt x="f86" y="f71"/>
                      <a:pt x="f84" y="f73"/>
                      <a:pt x="f87" y="f88"/>
                    </a:cubicBezTo>
                    <a:cubicBezTo>
                      <a:pt x="f89" y="f74"/>
                      <a:pt x="f84" y="f90"/>
                      <a:pt x="f87" y="f74"/>
                    </a:cubicBezTo>
                    <a:cubicBezTo>
                      <a:pt x="f91" y="f77"/>
                      <a:pt x="f92" y="f15"/>
                      <a:pt x="f91" y="f76"/>
                    </a:cubicBezTo>
                    <a:cubicBezTo>
                      <a:pt x="f93" y="f77"/>
                      <a:pt x="f94" y="f77"/>
                      <a:pt x="f93" y="f95"/>
                    </a:cubicBezTo>
                    <a:cubicBezTo>
                      <a:pt x="f93" y="f11"/>
                      <a:pt x="f93" y="f77"/>
                      <a:pt x="f93" y="f10"/>
                    </a:cubicBezTo>
                    <a:cubicBezTo>
                      <a:pt x="f93" y="f79"/>
                      <a:pt x="f94" y="f79"/>
                      <a:pt x="f93" y="f96"/>
                    </a:cubicBezTo>
                    <a:cubicBezTo>
                      <a:pt x="f93" y="f80"/>
                      <a:pt x="f97" y="f85"/>
                      <a:pt x="f98" y="f81"/>
                    </a:cubicBezTo>
                    <a:cubicBezTo>
                      <a:pt x="f98" y="f80"/>
                      <a:pt x="f99" y="f85"/>
                      <a:pt x="f99" y="f82"/>
                    </a:cubicBezTo>
                    <a:cubicBezTo>
                      <a:pt x="f99" y="f86"/>
                      <a:pt x="f100" y="f86"/>
                      <a:pt x="f100" y="f101"/>
                    </a:cubicBezTo>
                    <a:cubicBezTo>
                      <a:pt x="f102" y="f87"/>
                      <a:pt x="f100" y="f89"/>
                      <a:pt x="f100" y="f87"/>
                    </a:cubicBezTo>
                    <a:cubicBezTo>
                      <a:pt x="f103" y="f92"/>
                      <a:pt x="f103" y="f87"/>
                      <a:pt x="f104" y="f89"/>
                    </a:cubicBezTo>
                    <a:cubicBezTo>
                      <a:pt x="f105" y="f94"/>
                      <a:pt x="f105" y="f94"/>
                      <a:pt x="f105" y="f93"/>
                    </a:cubicBezTo>
                    <a:cubicBezTo>
                      <a:pt x="f104" y="f98"/>
                      <a:pt x="f106" y="f98"/>
                      <a:pt x="f106" y="f100"/>
                    </a:cubicBezTo>
                    <a:cubicBezTo>
                      <a:pt x="f106" y="f105"/>
                      <a:pt x="f105" y="f105"/>
                      <a:pt x="f106" y="f107"/>
                    </a:cubicBezTo>
                    <a:cubicBezTo>
                      <a:pt x="f107" y="f108"/>
                      <a:pt x="f104" y="f109"/>
                      <a:pt x="f108" y="f110"/>
                    </a:cubicBezTo>
                    <a:cubicBezTo>
                      <a:pt x="f107" y="f111"/>
                      <a:pt x="f112" y="f113"/>
                      <a:pt x="f114" y="f111"/>
                    </a:cubicBezTo>
                    <a:cubicBezTo>
                      <a:pt x="f115" y="f110"/>
                      <a:pt x="f115" y="f113"/>
                      <a:pt x="f109" y="f113"/>
                    </a:cubicBezTo>
                    <a:cubicBezTo>
                      <a:pt x="f115" y="f116"/>
                      <a:pt x="f116" y="f114"/>
                      <a:pt x="f109" y="f114"/>
                    </a:cubicBezTo>
                    <a:cubicBezTo>
                      <a:pt x="f110" y="f112"/>
                      <a:pt x="f110" y="f103"/>
                      <a:pt x="f109" y="f100"/>
                    </a:cubicBezTo>
                    <a:cubicBezTo>
                      <a:pt x="f108" y="f93"/>
                      <a:pt x="f112" y="f89"/>
                      <a:pt x="f112" y="f89"/>
                    </a:cubicBezTo>
                    <a:cubicBezTo>
                      <a:pt x="f108" y="f91"/>
                      <a:pt x="f112" y="f92"/>
                      <a:pt x="f108" y="f92"/>
                    </a:cubicBezTo>
                    <a:cubicBezTo>
                      <a:pt x="f107" y="f101"/>
                      <a:pt x="f112" y="f84"/>
                      <a:pt x="f107" y="f83"/>
                    </a:cubicBezTo>
                    <a:cubicBezTo>
                      <a:pt x="f105" y="f81"/>
                      <a:pt x="f107" y="f81"/>
                      <a:pt x="f106" y="f78"/>
                    </a:cubicBezTo>
                    <a:cubicBezTo>
                      <a:pt x="f105" y="f96"/>
                      <a:pt x="f107" y="f80"/>
                      <a:pt x="f106" y="f96"/>
                    </a:cubicBezTo>
                    <a:cubicBezTo>
                      <a:pt x="f106" y="f96"/>
                      <a:pt x="f107" y="f11"/>
                      <a:pt x="f106" y="f10"/>
                    </a:cubicBezTo>
                    <a:cubicBezTo>
                      <a:pt x="f105" y="f10"/>
                      <a:pt x="f106" y="f9"/>
                      <a:pt x="f106" y="f79"/>
                    </a:cubicBezTo>
                    <a:cubicBezTo>
                      <a:pt x="f105" y="f79"/>
                      <a:pt x="f106" y="f78"/>
                      <a:pt x="f105" y="f79"/>
                    </a:cubicBezTo>
                    <a:cubicBezTo>
                      <a:pt x="f103" y="f11"/>
                      <a:pt x="f104" y="f11"/>
                      <a:pt x="f105" y="f95"/>
                    </a:cubicBezTo>
                    <a:cubicBezTo>
                      <a:pt x="f105" y="f13"/>
                      <a:pt x="f104" y="f74"/>
                      <a:pt x="f105" y="f88"/>
                    </a:cubicBezTo>
                    <a:cubicBezTo>
                      <a:pt x="f106" y="f88"/>
                      <a:pt x="f105" y="f117"/>
                      <a:pt x="f104" y="f90"/>
                    </a:cubicBezTo>
                    <a:cubicBezTo>
                      <a:pt x="f103" y="f90"/>
                      <a:pt x="f103" y="f118"/>
                      <a:pt x="f100" y="f118"/>
                    </a:cubicBezTo>
                    <a:cubicBezTo>
                      <a:pt x="f102" y="f118"/>
                      <a:pt x="f103" y="f73"/>
                      <a:pt x="f100" y="f72"/>
                    </a:cubicBezTo>
                    <a:cubicBezTo>
                      <a:pt x="f102" y="f119"/>
                      <a:pt x="f100" y="f71"/>
                      <a:pt x="f104" y="f71"/>
                    </a:cubicBezTo>
                    <a:cubicBezTo>
                      <a:pt x="f106" y="f120"/>
                      <a:pt x="f105" y="f72"/>
                      <a:pt x="f108" y="f121"/>
                    </a:cubicBezTo>
                    <a:cubicBezTo>
                      <a:pt x="f114" y="f118"/>
                      <a:pt x="f114" y="f90"/>
                      <a:pt x="f114" y="f15"/>
                    </a:cubicBezTo>
                    <a:cubicBezTo>
                      <a:pt x="f115" y="f88"/>
                      <a:pt x="f115" y="f74"/>
                      <a:pt x="f109" y="f74"/>
                    </a:cubicBezTo>
                    <a:cubicBezTo>
                      <a:pt x="f109" y="f88"/>
                      <a:pt x="f110" y="f88"/>
                      <a:pt x="f109" y="f77"/>
                    </a:cubicBezTo>
                    <a:cubicBezTo>
                      <a:pt x="f114" y="f78"/>
                      <a:pt x="f111" y="f78"/>
                      <a:pt x="f116" y="f85"/>
                    </a:cubicBezTo>
                    <a:cubicBezTo>
                      <a:pt x="f111" y="f80"/>
                      <a:pt x="f111" y="f82"/>
                      <a:pt x="f113" y="f85"/>
                    </a:cubicBezTo>
                    <a:cubicBezTo>
                      <a:pt x="f122" y="f80"/>
                      <a:pt x="f113" y="f82"/>
                      <a:pt x="f123" y="f86"/>
                    </a:cubicBezTo>
                    <a:cubicBezTo>
                      <a:pt x="f124" y="f84"/>
                      <a:pt x="f125" y="f84"/>
                      <a:pt x="f124" y="f101"/>
                    </a:cubicBezTo>
                    <a:cubicBezTo>
                      <a:pt x="f126" y="f92"/>
                      <a:pt x="f124" y="f92"/>
                      <a:pt x="f125" y="f92"/>
                    </a:cubicBezTo>
                    <a:cubicBezTo>
                      <a:pt x="f122" y="f92"/>
                      <a:pt x="f122" y="f87"/>
                      <a:pt x="f113" y="f92"/>
                    </a:cubicBezTo>
                    <a:cubicBezTo>
                      <a:pt x="f113" y="f101"/>
                      <a:pt x="f111" y="f92"/>
                      <a:pt x="f113" y="f87"/>
                    </a:cubicBezTo>
                    <a:cubicBezTo>
                      <a:pt x="f113" y="f87"/>
                      <a:pt x="f113" y="f87"/>
                      <a:pt x="f111" y="f89"/>
                    </a:cubicBezTo>
                    <a:cubicBezTo>
                      <a:pt x="f111" y="f91"/>
                      <a:pt x="f116" y="f93"/>
                      <a:pt x="f122" y="f99"/>
                    </a:cubicBezTo>
                    <a:cubicBezTo>
                      <a:pt x="f124" y="f103"/>
                      <a:pt x="f124" y="f103"/>
                      <a:pt x="f124" y="f105"/>
                    </a:cubicBezTo>
                    <a:cubicBezTo>
                      <a:pt x="f123" y="f107"/>
                      <a:pt x="f126" y="f104"/>
                      <a:pt x="f126" y="f108"/>
                    </a:cubicBezTo>
                    <a:cubicBezTo>
                      <a:pt x="f124" y="f115"/>
                      <a:pt x="f5" y="f108"/>
                      <a:pt x="f126" y="f109"/>
                    </a:cubicBezTo>
                    <a:cubicBezTo>
                      <a:pt x="f124" y="f116"/>
                      <a:pt x="f5" y="f110"/>
                      <a:pt x="f126" y="f111"/>
                    </a:cubicBezTo>
                    <a:cubicBezTo>
                      <a:pt x="f123" y="f125"/>
                      <a:pt x="f5" y="f125"/>
                      <a:pt x="f126" y="f124"/>
                    </a:cubicBezTo>
                    <a:cubicBezTo>
                      <a:pt x="f123" y="f126"/>
                      <a:pt x="f5" y="f124"/>
                      <a:pt x="f124" y="f5"/>
                    </a:cubicBezTo>
                    <a:cubicBezTo>
                      <a:pt x="f122" y="f126"/>
                      <a:pt x="f109" y="f5"/>
                      <a:pt x="f114" y="f126"/>
                    </a:cubicBezTo>
                    <a:cubicBezTo>
                      <a:pt x="f114" y="f126"/>
                      <a:pt x="f114" y="f126"/>
                      <a:pt x="f114" y="f126"/>
                    </a:cubicBezTo>
                    <a:cubicBezTo>
                      <a:pt x="f91" y="f116"/>
                      <a:pt x="f91" y="f116"/>
                      <a:pt x="f91" y="f116"/>
                    </a:cubicBezTo>
                    <a:cubicBezTo>
                      <a:pt x="f81" y="f116"/>
                      <a:pt x="f81" y="f116"/>
                      <a:pt x="f81" y="f116"/>
                    </a:cubicBezTo>
                    <a:cubicBezTo>
                      <a:pt x="f78" y="f113"/>
                      <a:pt x="f78" y="f113"/>
                      <a:pt x="f78" y="f113"/>
                    </a:cubicBezTo>
                    <a:cubicBezTo>
                      <a:pt x="f77" y="f113"/>
                      <a:pt x="f77" y="f113"/>
                      <a:pt x="f77" y="f113"/>
                    </a:cubicBezTo>
                    <a:cubicBezTo>
                      <a:pt x="f77" y="f113"/>
                      <a:pt x="f77" y="f111"/>
                      <a:pt x="f76" y="f110"/>
                    </a:cubicBezTo>
                    <a:cubicBezTo>
                      <a:pt x="f88" y="f109"/>
                      <a:pt x="f76" y="f109"/>
                      <a:pt x="f15" y="f114"/>
                    </a:cubicBezTo>
                    <a:cubicBezTo>
                      <a:pt x="f117" y="f108"/>
                      <a:pt x="f88" y="f106"/>
                      <a:pt x="f117" y="f103"/>
                    </a:cubicBezTo>
                    <a:cubicBezTo>
                      <a:pt x="f73" y="f102"/>
                      <a:pt x="f73" y="f102"/>
                      <a:pt x="f72" y="f103"/>
                    </a:cubicBezTo>
                    <a:cubicBezTo>
                      <a:pt x="f17" y="f105"/>
                      <a:pt x="f71" y="f104"/>
                      <a:pt x="f71" y="f105"/>
                    </a:cubicBezTo>
                    <a:cubicBezTo>
                      <a:pt x="f120" y="f106"/>
                      <a:pt x="f120" y="f105"/>
                      <a:pt x="f69" y="f104"/>
                    </a:cubicBezTo>
                    <a:cubicBezTo>
                      <a:pt x="f21" y="f103"/>
                      <a:pt x="f56" y="f103"/>
                      <a:pt x="f23" y="f94"/>
                    </a:cubicBezTo>
                    <a:cubicBezTo>
                      <a:pt x="f51" y="f85"/>
                      <a:pt x="f20" y="f86"/>
                      <a:pt x="f20" y="f85"/>
                    </a:cubicBezTo>
                    <a:cubicBezTo>
                      <a:pt x="f24" y="f96"/>
                      <a:pt x="f20" y="f7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75" name="United States">
                <a:extLst>
                  <a:ext uri="{FF2B5EF4-FFF2-40B4-BE49-F238E27FC236}">
                    <a16:creationId xmlns:a16="http://schemas.microsoft.com/office/drawing/2014/main" id="{A8DE2F0D-BD8D-2F8F-C189-58D179C2B69E}"/>
                  </a:ext>
                </a:extLst>
              </p:cNvPr>
              <p:cNvSpPr/>
              <p:nvPr/>
            </p:nvSpPr>
            <p:spPr>
              <a:xfrm>
                <a:off x="4130097" y="3058018"/>
                <a:ext cx="1387245" cy="708175"/>
              </a:xfrm>
              <a:custGeom>
                <a:avLst/>
                <a:gdLst>
                  <a:gd name="f0" fmla="val 10800000"/>
                  <a:gd name="f1" fmla="val 5400000"/>
                  <a:gd name="f2" fmla="val 180"/>
                  <a:gd name="f3" fmla="val w"/>
                  <a:gd name="f4" fmla="val h"/>
                  <a:gd name="f5" fmla="val 0"/>
                  <a:gd name="f6" fmla="val 260"/>
                  <a:gd name="f7" fmla="val 140"/>
                  <a:gd name="f8" fmla="val 92"/>
                  <a:gd name="f9" fmla="val 136"/>
                  <a:gd name="f10" fmla="val 133"/>
                  <a:gd name="f11" fmla="val 93"/>
                  <a:gd name="f12" fmla="val 132"/>
                  <a:gd name="f13" fmla="val 131"/>
                  <a:gd name="f14" fmla="val 94"/>
                  <a:gd name="f15" fmla="val 128"/>
                  <a:gd name="f16" fmla="val 125"/>
                  <a:gd name="f17" fmla="val 126"/>
                  <a:gd name="f18" fmla="val 96"/>
                  <a:gd name="f19" fmla="val 97"/>
                  <a:gd name="f20" fmla="val 123"/>
                  <a:gd name="f21" fmla="val 98"/>
                  <a:gd name="f22" fmla="val 99"/>
                  <a:gd name="f23" fmla="val 100"/>
                  <a:gd name="f24" fmla="val 121"/>
                  <a:gd name="f25" fmla="val 120"/>
                  <a:gd name="f26" fmla="val 102"/>
                  <a:gd name="f27" fmla="val 122"/>
                  <a:gd name="f28" fmla="val 101"/>
                  <a:gd name="f29" fmla="val 118"/>
                  <a:gd name="f30" fmla="val 119"/>
                  <a:gd name="f31" fmla="val 117"/>
                  <a:gd name="f32" fmla="val 103"/>
                  <a:gd name="f33" fmla="val 104"/>
                  <a:gd name="f34" fmla="val 105"/>
                  <a:gd name="f35" fmla="val 116"/>
                  <a:gd name="f36" fmla="val 107"/>
                  <a:gd name="f37" fmla="val 111"/>
                  <a:gd name="f38" fmla="val 115"/>
                  <a:gd name="f39" fmla="val 108"/>
                  <a:gd name="f40" fmla="val 114"/>
                  <a:gd name="f41" fmla="val 109"/>
                  <a:gd name="f42" fmla="val 113"/>
                  <a:gd name="f43" fmla="val 110"/>
                  <a:gd name="f44" fmla="val 112"/>
                  <a:gd name="f45" fmla="val 124"/>
                  <a:gd name="f46" fmla="val 129"/>
                  <a:gd name="f47" fmla="val 135"/>
                  <a:gd name="f48" fmla="val 134"/>
                  <a:gd name="f49" fmla="val 130"/>
                  <a:gd name="f50" fmla="val 106"/>
                  <a:gd name="f51" fmla="val 137"/>
                  <a:gd name="f52" fmla="val 139"/>
                  <a:gd name="f53" fmla="val 141"/>
                  <a:gd name="f54" fmla="val 142"/>
                  <a:gd name="f55" fmla="val 146"/>
                  <a:gd name="f56" fmla="val 145"/>
                  <a:gd name="f57" fmla="val 144"/>
                  <a:gd name="f58" fmla="val 148"/>
                  <a:gd name="f59" fmla="val 149"/>
                  <a:gd name="f60" fmla="val 150"/>
                  <a:gd name="f61" fmla="val 143"/>
                  <a:gd name="f62" fmla="val 147"/>
                  <a:gd name="f63" fmla="val 152"/>
                  <a:gd name="f64" fmla="val 153"/>
                  <a:gd name="f65" fmla="val 151"/>
                  <a:gd name="f66" fmla="val 154"/>
                  <a:gd name="f67" fmla="val 157"/>
                  <a:gd name="f68" fmla="val 160"/>
                  <a:gd name="f69" fmla="val 159"/>
                  <a:gd name="f70" fmla="val 161"/>
                  <a:gd name="f71" fmla="val 162"/>
                  <a:gd name="f72" fmla="val 163"/>
                  <a:gd name="f73" fmla="val 165"/>
                  <a:gd name="f74" fmla="val 164"/>
                  <a:gd name="f75" fmla="val 168"/>
                  <a:gd name="f76" fmla="val 166"/>
                  <a:gd name="f77" fmla="val 138"/>
                  <a:gd name="f78" fmla="val 167"/>
                  <a:gd name="f79" fmla="val 169"/>
                  <a:gd name="f80" fmla="val 170"/>
                  <a:gd name="f81" fmla="val 171"/>
                  <a:gd name="f82" fmla="val 172"/>
                  <a:gd name="f83" fmla="val 173"/>
                  <a:gd name="f84" fmla="val 127"/>
                  <a:gd name="f85" fmla="val 174"/>
                  <a:gd name="f86" fmla="val 176"/>
                  <a:gd name="f87" fmla="val 177"/>
                  <a:gd name="f88" fmla="val 95"/>
                  <a:gd name="f89" fmla="val 178"/>
                  <a:gd name="f90" fmla="val 179"/>
                  <a:gd name="f91" fmla="val 183"/>
                  <a:gd name="f92" fmla="val 184"/>
                  <a:gd name="f93" fmla="val 90"/>
                  <a:gd name="f94" fmla="val 185"/>
                  <a:gd name="f95" fmla="val 89"/>
                  <a:gd name="f96" fmla="val 186"/>
                  <a:gd name="f97" fmla="val 88"/>
                  <a:gd name="f98" fmla="val 188"/>
                  <a:gd name="f99" fmla="val 86"/>
                  <a:gd name="f100" fmla="val 189"/>
                  <a:gd name="f101" fmla="val 87"/>
                  <a:gd name="f102" fmla="val 191"/>
                  <a:gd name="f103" fmla="val 193"/>
                  <a:gd name="f104" fmla="val 83"/>
                  <a:gd name="f105" fmla="val 194"/>
                  <a:gd name="f106" fmla="val 195"/>
                  <a:gd name="f107" fmla="val 84"/>
                  <a:gd name="f108" fmla="val 196"/>
                  <a:gd name="f109" fmla="val 81"/>
                  <a:gd name="f110" fmla="val 198"/>
                  <a:gd name="f111" fmla="val 201"/>
                  <a:gd name="f112" fmla="val 200"/>
                  <a:gd name="f113" fmla="val 79"/>
                  <a:gd name="f114" fmla="val 78"/>
                  <a:gd name="f115" fmla="val 202"/>
                  <a:gd name="f116" fmla="val 77"/>
                  <a:gd name="f117" fmla="val 75"/>
                  <a:gd name="f118" fmla="val 76"/>
                  <a:gd name="f119" fmla="val 204"/>
                  <a:gd name="f120" fmla="val 203"/>
                  <a:gd name="f121" fmla="val 205"/>
                  <a:gd name="f122" fmla="val 74"/>
                  <a:gd name="f123" fmla="val 73"/>
                  <a:gd name="f124" fmla="val 71"/>
                  <a:gd name="f125" fmla="val 69"/>
                  <a:gd name="f126" fmla="val 67"/>
                  <a:gd name="f127" fmla="val 64"/>
                  <a:gd name="f128" fmla="val 65"/>
                  <a:gd name="f129" fmla="val 63"/>
                  <a:gd name="f130" fmla="val 62"/>
                  <a:gd name="f131" fmla="val 61"/>
                  <a:gd name="f132" fmla="val 59"/>
                  <a:gd name="f133" fmla="val 60"/>
                  <a:gd name="f134" fmla="val 58"/>
                  <a:gd name="f135" fmla="val 57"/>
                  <a:gd name="f136" fmla="val 56"/>
                  <a:gd name="f137" fmla="val 207"/>
                  <a:gd name="f138" fmla="val 55"/>
                  <a:gd name="f139" fmla="val 209"/>
                  <a:gd name="f140" fmla="val 54"/>
                  <a:gd name="f141" fmla="val 206"/>
                  <a:gd name="f142" fmla="val 208"/>
                  <a:gd name="f143" fmla="val 66"/>
                  <a:gd name="f144" fmla="val 210"/>
                  <a:gd name="f145" fmla="val 211"/>
                  <a:gd name="f146" fmla="val 212"/>
                  <a:gd name="f147" fmla="val 53"/>
                  <a:gd name="f148" fmla="val 214"/>
                  <a:gd name="f149" fmla="val 215"/>
                  <a:gd name="f150" fmla="val 216"/>
                  <a:gd name="f151" fmla="val 51"/>
                  <a:gd name="f152" fmla="val 217"/>
                  <a:gd name="f153" fmla="val 52"/>
                  <a:gd name="f154" fmla="val 50"/>
                  <a:gd name="f155" fmla="val 218"/>
                  <a:gd name="f156" fmla="val 219"/>
                  <a:gd name="f157" fmla="val 221"/>
                  <a:gd name="f158" fmla="val 49"/>
                  <a:gd name="f159" fmla="val 223"/>
                  <a:gd name="f160" fmla="val 47"/>
                  <a:gd name="f161" fmla="val 220"/>
                  <a:gd name="f162" fmla="val 48"/>
                  <a:gd name="f163" fmla="val 222"/>
                  <a:gd name="f164" fmla="val 46"/>
                  <a:gd name="f165" fmla="val 224"/>
                  <a:gd name="f166" fmla="val 45"/>
                  <a:gd name="f167" fmla="val 43"/>
                  <a:gd name="f168" fmla="val 227"/>
                  <a:gd name="f169" fmla="val 231"/>
                  <a:gd name="f170" fmla="val 229"/>
                  <a:gd name="f171" fmla="val 42"/>
                  <a:gd name="f172" fmla="val 232"/>
                  <a:gd name="f173" fmla="val 235"/>
                  <a:gd name="f174" fmla="val 234"/>
                  <a:gd name="f175" fmla="val 41"/>
                  <a:gd name="f176" fmla="val 238"/>
                  <a:gd name="f177" fmla="val 39"/>
                  <a:gd name="f178" fmla="val 240"/>
                  <a:gd name="f179" fmla="val 38"/>
                  <a:gd name="f180" fmla="val 237"/>
                  <a:gd name="f181" fmla="val 37"/>
                  <a:gd name="f182" fmla="val 35"/>
                  <a:gd name="f183" fmla="val 33"/>
                  <a:gd name="f184" fmla="val 239"/>
                  <a:gd name="f185" fmla="val 34"/>
                  <a:gd name="f186" fmla="val 241"/>
                  <a:gd name="f187" fmla="val 32"/>
                  <a:gd name="f188" fmla="val 242"/>
                  <a:gd name="f189" fmla="val 29"/>
                  <a:gd name="f190" fmla="val 244"/>
                  <a:gd name="f191" fmla="val 30"/>
                  <a:gd name="f192" fmla="val 246"/>
                  <a:gd name="f193" fmla="val 247"/>
                  <a:gd name="f194" fmla="val 28"/>
                  <a:gd name="f195" fmla="val 31"/>
                  <a:gd name="f196" fmla="val 249"/>
                  <a:gd name="f197" fmla="val 27"/>
                  <a:gd name="f198" fmla="val 250"/>
                  <a:gd name="f199" fmla="val 25"/>
                  <a:gd name="f200" fmla="val 251"/>
                  <a:gd name="f201" fmla="val 252"/>
                  <a:gd name="f202" fmla="val 24"/>
                  <a:gd name="f203" fmla="val 253"/>
                  <a:gd name="f204" fmla="val 254"/>
                  <a:gd name="f205" fmla="val 26"/>
                  <a:gd name="f206" fmla="val 23"/>
                  <a:gd name="f207" fmla="val 259"/>
                  <a:gd name="f208" fmla="val 258"/>
                  <a:gd name="f209" fmla="val 20"/>
                  <a:gd name="f210" fmla="val 257"/>
                  <a:gd name="f211" fmla="val 21"/>
                  <a:gd name="f212" fmla="val 256"/>
                  <a:gd name="f213" fmla="val 19"/>
                  <a:gd name="f214" fmla="val 255"/>
                  <a:gd name="f215" fmla="val 17"/>
                  <a:gd name="f216" fmla="val 13"/>
                  <a:gd name="f217" fmla="val 12"/>
                  <a:gd name="f218" fmla="val 11"/>
                  <a:gd name="f219" fmla="val 10"/>
                  <a:gd name="f220" fmla="val 7"/>
                  <a:gd name="f221" fmla="val 8"/>
                  <a:gd name="f222" fmla="val 248"/>
                  <a:gd name="f223" fmla="val 14"/>
                  <a:gd name="f224" fmla="val 15"/>
                  <a:gd name="f225" fmla="val 245"/>
                  <a:gd name="f226" fmla="val 16"/>
                  <a:gd name="f227" fmla="val 18"/>
                  <a:gd name="f228" fmla="val 22"/>
                  <a:gd name="f229" fmla="val 226"/>
                  <a:gd name="f230" fmla="val 213"/>
                  <a:gd name="f231" fmla="val 36"/>
                  <a:gd name="f232" fmla="val 199"/>
                  <a:gd name="f233" fmla="val 40"/>
                  <a:gd name="f234" fmla="val 190"/>
                  <a:gd name="f235" fmla="val 187"/>
                  <a:gd name="f236" fmla="val 182"/>
                  <a:gd name="f237" fmla="val 181"/>
                  <a:gd name="f238" fmla="val 175"/>
                  <a:gd name="f239" fmla="val 158"/>
                  <a:gd name="f240" fmla="val 156"/>
                  <a:gd name="f241" fmla="val 5"/>
                  <a:gd name="f242" fmla="val 6"/>
                  <a:gd name="f243" fmla="val 4"/>
                  <a:gd name="f244" fmla="val 3"/>
                  <a:gd name="f245" fmla="val 9"/>
                  <a:gd name="f246" fmla="val 44"/>
                  <a:gd name="f247" fmla="val 1"/>
                  <a:gd name="f248" fmla="val 2"/>
                  <a:gd name="f249" fmla="val 70"/>
                  <a:gd name="f250" fmla="val 72"/>
                  <a:gd name="f251" fmla="val 80"/>
                  <a:gd name="f252" fmla="val 85"/>
                  <a:gd name="f253" fmla="val 82"/>
                  <a:gd name="f254" fmla="val 91"/>
                  <a:gd name="f255" fmla="+- 0 0 -90"/>
                  <a:gd name="f256" fmla="*/ f3 1 260"/>
                  <a:gd name="f257" fmla="*/ f4 1 140"/>
                  <a:gd name="f258" fmla="+- f7 0 f5"/>
                  <a:gd name="f259" fmla="+- f6 0 f5"/>
                  <a:gd name="f260" fmla="*/ f255 f0 1"/>
                  <a:gd name="f261" fmla="*/ f259 1 260"/>
                  <a:gd name="f262" fmla="*/ f258 1 140"/>
                  <a:gd name="f263" fmla="*/ f260 1 f2"/>
                  <a:gd name="f264" fmla="*/ 94 1 f261"/>
                  <a:gd name="f265" fmla="*/ 126 1 f262"/>
                  <a:gd name="f266" fmla="*/ 101 1 f261"/>
                  <a:gd name="f267" fmla="*/ 119 1 f262"/>
                  <a:gd name="f268" fmla="*/ 109 1 f261"/>
                  <a:gd name="f269" fmla="*/ 114 1 f262"/>
                  <a:gd name="f270" fmla="*/ 122 1 f261"/>
                  <a:gd name="f271" fmla="*/ 113 1 f262"/>
                  <a:gd name="f272" fmla="*/ 131 1 f261"/>
                  <a:gd name="f273" fmla="*/ 129 1 f261"/>
                  <a:gd name="f274" fmla="*/ 109 1 f262"/>
                  <a:gd name="f275" fmla="*/ 139 1 f261"/>
                  <a:gd name="f276" fmla="*/ 108 1 f262"/>
                  <a:gd name="f277" fmla="*/ 147 1 f261"/>
                  <a:gd name="f278" fmla="*/ 161 1 f261"/>
                  <a:gd name="f279" fmla="*/ 111 1 f262"/>
                  <a:gd name="f280" fmla="*/ 163 1 f261"/>
                  <a:gd name="f281" fmla="*/ 129 1 f262"/>
                  <a:gd name="f282" fmla="*/ 165 1 f261"/>
                  <a:gd name="f283" fmla="*/ 138 1 f262"/>
                  <a:gd name="f284" fmla="*/ 171 1 f261"/>
                  <a:gd name="f285" fmla="*/ 135 1 f262"/>
                  <a:gd name="f286" fmla="*/ 118 1 f262"/>
                  <a:gd name="f287" fmla="*/ 177 1 f261"/>
                  <a:gd name="f288" fmla="*/ 96 1 f262"/>
                  <a:gd name="f289" fmla="*/ 185 1 f261"/>
                  <a:gd name="f290" fmla="*/ 89 1 f262"/>
                  <a:gd name="f291" fmla="*/ 201 1 f261"/>
                  <a:gd name="f292" fmla="*/ 78 1 f262"/>
                  <a:gd name="f293" fmla="*/ 203 1 f261"/>
                  <a:gd name="f294" fmla="*/ 75 1 f262"/>
                  <a:gd name="f295" fmla="*/ 205 1 f261"/>
                  <a:gd name="f296" fmla="*/ 69 1 f262"/>
                  <a:gd name="f297" fmla="*/ 59 1 f262"/>
                  <a:gd name="f298" fmla="*/ 206 1 f261"/>
                  <a:gd name="f299" fmla="*/ 58 1 f262"/>
                  <a:gd name="f300" fmla="*/ 210 1 f261"/>
                  <a:gd name="f301" fmla="*/ 60 1 f262"/>
                  <a:gd name="f302" fmla="*/ 209 1 f261"/>
                  <a:gd name="f303" fmla="*/ 53 1 f262"/>
                  <a:gd name="f304" fmla="*/ 217 1 f261"/>
                  <a:gd name="f305" fmla="*/ 52 1 f262"/>
                  <a:gd name="f306" fmla="*/ 221 1 f261"/>
                  <a:gd name="f307" fmla="*/ 47 1 f262"/>
                  <a:gd name="f308" fmla="*/ 234 1 f261"/>
                  <a:gd name="f309" fmla="*/ 41 1 f262"/>
                  <a:gd name="f310" fmla="*/ 241 1 f261"/>
                  <a:gd name="f311" fmla="*/ 32 1 f262"/>
                  <a:gd name="f312" fmla="*/ 254 1 f261"/>
                  <a:gd name="f313" fmla="*/ 26 1 f262"/>
                  <a:gd name="f314" fmla="*/ 258 1 f261"/>
                  <a:gd name="f315" fmla="*/ 12 1 f262"/>
                  <a:gd name="f316" fmla="*/ 246 1 f261"/>
                  <a:gd name="f317" fmla="*/ 15 1 f262"/>
                  <a:gd name="f318" fmla="*/ 224 1 f261"/>
                  <a:gd name="f319" fmla="*/ 23 1 f262"/>
                  <a:gd name="f320" fmla="*/ 33 1 f262"/>
                  <a:gd name="f321" fmla="*/ 189 1 f261"/>
                  <a:gd name="f322" fmla="*/ 42 1 f262"/>
                  <a:gd name="f323" fmla="*/ 188 1 f261"/>
                  <a:gd name="f324" fmla="*/ 30 1 f262"/>
                  <a:gd name="f325" fmla="*/ 186 1 f261"/>
                  <a:gd name="f326" fmla="*/ 27 1 f262"/>
                  <a:gd name="f327" fmla="*/ 181 1 f261"/>
                  <a:gd name="f328" fmla="*/ 22 1 f262"/>
                  <a:gd name="f329" fmla="*/ 174 1 f261"/>
                  <a:gd name="f330" fmla="*/ 28 1 f262"/>
                  <a:gd name="f331" fmla="*/ 164 1 f261"/>
                  <a:gd name="f332" fmla="*/ 37 1 f262"/>
                  <a:gd name="f333" fmla="*/ 170 1 f261"/>
                  <a:gd name="f334" fmla="*/ 25 1 f262"/>
                  <a:gd name="f335" fmla="*/ 182 1 f261"/>
                  <a:gd name="f336" fmla="*/ 18 1 f262"/>
                  <a:gd name="f337" fmla="*/ 183 1 f261"/>
                  <a:gd name="f338" fmla="*/ 173 1 f261"/>
                  <a:gd name="f339" fmla="*/ 16 1 f262"/>
                  <a:gd name="f340" fmla="*/ 168 1 f261"/>
                  <a:gd name="f341" fmla="*/ 8 1 f262"/>
                  <a:gd name="f342" fmla="*/ 151 1 f261"/>
                  <a:gd name="f343" fmla="*/ 0 1 f262"/>
                  <a:gd name="f344" fmla="*/ 35 1 f261"/>
                  <a:gd name="f345" fmla="*/ 9 1 f262"/>
                  <a:gd name="f346" fmla="*/ 22 1 f261"/>
                  <a:gd name="f347" fmla="*/ 17 1 f262"/>
                  <a:gd name="f348" fmla="*/ 7 1 f261"/>
                  <a:gd name="f349" fmla="*/ 43 1 f262"/>
                  <a:gd name="f350" fmla="*/ 3 1 f261"/>
                  <a:gd name="f351" fmla="*/ 64 1 f262"/>
                  <a:gd name="f352" fmla="*/ 77 1 f262"/>
                  <a:gd name="f353" fmla="*/ 12 1 f261"/>
                  <a:gd name="f354" fmla="*/ 88 1 f262"/>
                  <a:gd name="f355" fmla="*/ 25 1 f261"/>
                  <a:gd name="f356" fmla="*/ 95 1 f262"/>
                  <a:gd name="f357" fmla="*/ 59 1 f261"/>
                  <a:gd name="f358" fmla="*/ 100 1 f262"/>
                  <a:gd name="f359" fmla="*/ 70 1 f261"/>
                  <a:gd name="f360" fmla="*/ 84 1 f261"/>
                  <a:gd name="f361" fmla="*/ 130 1 f262"/>
                  <a:gd name="f362" fmla="*/ 0 1 f261"/>
                  <a:gd name="f363" fmla="*/ f6 1 f261"/>
                  <a:gd name="f364" fmla="*/ f7 1 f262"/>
                  <a:gd name="f365" fmla="+- f263 0 f1"/>
                  <a:gd name="f366" fmla="*/ f362 f256 1"/>
                  <a:gd name="f367" fmla="*/ f363 f256 1"/>
                  <a:gd name="f368" fmla="*/ f364 f257 1"/>
                  <a:gd name="f369" fmla="*/ f343 f257 1"/>
                  <a:gd name="f370" fmla="*/ f264 f256 1"/>
                  <a:gd name="f371" fmla="*/ f265 f257 1"/>
                  <a:gd name="f372" fmla="*/ f266 f256 1"/>
                  <a:gd name="f373" fmla="*/ f267 f257 1"/>
                  <a:gd name="f374" fmla="*/ f268 f256 1"/>
                  <a:gd name="f375" fmla="*/ f269 f257 1"/>
                  <a:gd name="f376" fmla="*/ f270 f256 1"/>
                  <a:gd name="f377" fmla="*/ f271 f257 1"/>
                  <a:gd name="f378" fmla="*/ f272 f256 1"/>
                  <a:gd name="f379" fmla="*/ f273 f256 1"/>
                  <a:gd name="f380" fmla="*/ f274 f257 1"/>
                  <a:gd name="f381" fmla="*/ f275 f256 1"/>
                  <a:gd name="f382" fmla="*/ f276 f257 1"/>
                  <a:gd name="f383" fmla="*/ f277 f256 1"/>
                  <a:gd name="f384" fmla="*/ f278 f256 1"/>
                  <a:gd name="f385" fmla="*/ f279 f257 1"/>
                  <a:gd name="f386" fmla="*/ f280 f256 1"/>
                  <a:gd name="f387" fmla="*/ f281 f257 1"/>
                  <a:gd name="f388" fmla="*/ f282 f256 1"/>
                  <a:gd name="f389" fmla="*/ f283 f257 1"/>
                  <a:gd name="f390" fmla="*/ f284 f256 1"/>
                  <a:gd name="f391" fmla="*/ f285 f257 1"/>
                  <a:gd name="f392" fmla="*/ f286 f257 1"/>
                  <a:gd name="f393" fmla="*/ f287 f256 1"/>
                  <a:gd name="f394" fmla="*/ f288 f257 1"/>
                  <a:gd name="f395" fmla="*/ f289 f256 1"/>
                  <a:gd name="f396" fmla="*/ f290 f257 1"/>
                  <a:gd name="f397" fmla="*/ f291 f256 1"/>
                  <a:gd name="f398" fmla="*/ f292 f257 1"/>
                  <a:gd name="f399" fmla="*/ f293 f256 1"/>
                  <a:gd name="f400" fmla="*/ f294 f257 1"/>
                  <a:gd name="f401" fmla="*/ f295 f256 1"/>
                  <a:gd name="f402" fmla="*/ f296 f257 1"/>
                  <a:gd name="f403" fmla="*/ f297 f257 1"/>
                  <a:gd name="f404" fmla="*/ f298 f256 1"/>
                  <a:gd name="f405" fmla="*/ f299 f257 1"/>
                  <a:gd name="f406" fmla="*/ f300 f256 1"/>
                  <a:gd name="f407" fmla="*/ f301 f257 1"/>
                  <a:gd name="f408" fmla="*/ f302 f256 1"/>
                  <a:gd name="f409" fmla="*/ f303 f257 1"/>
                  <a:gd name="f410" fmla="*/ f304 f256 1"/>
                  <a:gd name="f411" fmla="*/ f305 f257 1"/>
                  <a:gd name="f412" fmla="*/ f306 f256 1"/>
                  <a:gd name="f413" fmla="*/ f307 f257 1"/>
                  <a:gd name="f414" fmla="*/ f308 f256 1"/>
                  <a:gd name="f415" fmla="*/ f309 f257 1"/>
                  <a:gd name="f416" fmla="*/ f310 f256 1"/>
                  <a:gd name="f417" fmla="*/ f311 f257 1"/>
                  <a:gd name="f418" fmla="*/ f312 f256 1"/>
                  <a:gd name="f419" fmla="*/ f313 f257 1"/>
                  <a:gd name="f420" fmla="*/ f314 f256 1"/>
                  <a:gd name="f421" fmla="*/ f315 f257 1"/>
                  <a:gd name="f422" fmla="*/ f316 f256 1"/>
                  <a:gd name="f423" fmla="*/ f317 f257 1"/>
                  <a:gd name="f424" fmla="*/ f318 f256 1"/>
                  <a:gd name="f425" fmla="*/ f319 f257 1"/>
                  <a:gd name="f426" fmla="*/ f320 f257 1"/>
                  <a:gd name="f427" fmla="*/ f321 f256 1"/>
                  <a:gd name="f428" fmla="*/ f322 f257 1"/>
                  <a:gd name="f429" fmla="*/ f323 f256 1"/>
                  <a:gd name="f430" fmla="*/ f324 f257 1"/>
                  <a:gd name="f431" fmla="*/ f325 f256 1"/>
                  <a:gd name="f432" fmla="*/ f326 f257 1"/>
                  <a:gd name="f433" fmla="*/ f327 f256 1"/>
                  <a:gd name="f434" fmla="*/ f328 f257 1"/>
                  <a:gd name="f435" fmla="*/ f329 f256 1"/>
                  <a:gd name="f436" fmla="*/ f330 f257 1"/>
                  <a:gd name="f437" fmla="*/ f331 f256 1"/>
                  <a:gd name="f438" fmla="*/ f332 f257 1"/>
                  <a:gd name="f439" fmla="*/ f333 f256 1"/>
                  <a:gd name="f440" fmla="*/ f334 f257 1"/>
                  <a:gd name="f441" fmla="*/ f335 f256 1"/>
                  <a:gd name="f442" fmla="*/ f336 f257 1"/>
                  <a:gd name="f443" fmla="*/ f337 f256 1"/>
                  <a:gd name="f444" fmla="*/ f338 f256 1"/>
                  <a:gd name="f445" fmla="*/ f339 f257 1"/>
                  <a:gd name="f446" fmla="*/ f340 f256 1"/>
                  <a:gd name="f447" fmla="*/ f341 f257 1"/>
                  <a:gd name="f448" fmla="*/ f342 f256 1"/>
                  <a:gd name="f449" fmla="*/ f344 f256 1"/>
                  <a:gd name="f450" fmla="*/ f345 f257 1"/>
                  <a:gd name="f451" fmla="*/ f346 f256 1"/>
                  <a:gd name="f452" fmla="*/ f347 f257 1"/>
                  <a:gd name="f453" fmla="*/ f348 f256 1"/>
                  <a:gd name="f454" fmla="*/ f349 f257 1"/>
                  <a:gd name="f455" fmla="*/ f350 f256 1"/>
                  <a:gd name="f456" fmla="*/ f351 f257 1"/>
                  <a:gd name="f457" fmla="*/ f352 f257 1"/>
                  <a:gd name="f458" fmla="*/ f353 f256 1"/>
                  <a:gd name="f459" fmla="*/ f354 f257 1"/>
                  <a:gd name="f460" fmla="*/ f355 f256 1"/>
                  <a:gd name="f461" fmla="*/ f356 f257 1"/>
                  <a:gd name="f462" fmla="*/ f357 f256 1"/>
                  <a:gd name="f463" fmla="*/ f358 f257 1"/>
                  <a:gd name="f464" fmla="*/ f359 f256 1"/>
                  <a:gd name="f465" fmla="*/ f360 f256 1"/>
                  <a:gd name="f466" fmla="*/ f361 f257 1"/>
                </a:gdLst>
                <a:ahLst/>
                <a:cxnLst>
                  <a:cxn ang="3cd4">
                    <a:pos x="hc" y="t"/>
                  </a:cxn>
                  <a:cxn ang="0">
                    <a:pos x="r" y="vc"/>
                  </a:cxn>
                  <a:cxn ang="cd4">
                    <a:pos x="hc" y="b"/>
                  </a:cxn>
                  <a:cxn ang="cd2">
                    <a:pos x="l" y="vc"/>
                  </a:cxn>
                  <a:cxn ang="f365">
                    <a:pos x="f370" y="f371"/>
                  </a:cxn>
                  <a:cxn ang="f365">
                    <a:pos x="f372" y="f373"/>
                  </a:cxn>
                  <a:cxn ang="f365">
                    <a:pos x="f374" y="f375"/>
                  </a:cxn>
                  <a:cxn ang="f365">
                    <a:pos x="f376" y="f377"/>
                  </a:cxn>
                  <a:cxn ang="f365">
                    <a:pos x="f378" y="f375"/>
                  </a:cxn>
                  <a:cxn ang="f365">
                    <a:pos x="f379" y="f380"/>
                  </a:cxn>
                  <a:cxn ang="f365">
                    <a:pos x="f381" y="f382"/>
                  </a:cxn>
                  <a:cxn ang="f365">
                    <a:pos x="f383" y="f382"/>
                  </a:cxn>
                  <a:cxn ang="f365">
                    <a:pos x="f384" y="f385"/>
                  </a:cxn>
                  <a:cxn ang="f365">
                    <a:pos x="f386" y="f387"/>
                  </a:cxn>
                  <a:cxn ang="f365">
                    <a:pos x="f388" y="f389"/>
                  </a:cxn>
                  <a:cxn ang="f365">
                    <a:pos x="f390" y="f391"/>
                  </a:cxn>
                  <a:cxn ang="f365">
                    <a:pos x="f390" y="f392"/>
                  </a:cxn>
                  <a:cxn ang="f365">
                    <a:pos x="f393" y="f394"/>
                  </a:cxn>
                  <a:cxn ang="f365">
                    <a:pos x="f395" y="f396"/>
                  </a:cxn>
                  <a:cxn ang="f365">
                    <a:pos x="f397" y="f398"/>
                  </a:cxn>
                  <a:cxn ang="f365">
                    <a:pos x="f399" y="f400"/>
                  </a:cxn>
                  <a:cxn ang="f365">
                    <a:pos x="f401" y="f402"/>
                  </a:cxn>
                  <a:cxn ang="f365">
                    <a:pos x="f399" y="f403"/>
                  </a:cxn>
                  <a:cxn ang="f365">
                    <a:pos x="f404" y="f405"/>
                  </a:cxn>
                  <a:cxn ang="f365">
                    <a:pos x="f406" y="f407"/>
                  </a:cxn>
                  <a:cxn ang="f365">
                    <a:pos x="f408" y="f409"/>
                  </a:cxn>
                  <a:cxn ang="f365">
                    <a:pos x="f410" y="f411"/>
                  </a:cxn>
                  <a:cxn ang="f365">
                    <a:pos x="f412" y="f413"/>
                  </a:cxn>
                  <a:cxn ang="f365">
                    <a:pos x="f414" y="f415"/>
                  </a:cxn>
                  <a:cxn ang="f365">
                    <a:pos x="f416" y="f417"/>
                  </a:cxn>
                  <a:cxn ang="f365">
                    <a:pos x="f418" y="f419"/>
                  </a:cxn>
                  <a:cxn ang="f365">
                    <a:pos x="f420" y="f421"/>
                  </a:cxn>
                  <a:cxn ang="f365">
                    <a:pos x="f422" y="f423"/>
                  </a:cxn>
                  <a:cxn ang="f365">
                    <a:pos x="f424" y="f425"/>
                  </a:cxn>
                  <a:cxn ang="f365">
                    <a:pos x="f406" y="f426"/>
                  </a:cxn>
                  <a:cxn ang="f365">
                    <a:pos x="f427" y="f428"/>
                  </a:cxn>
                  <a:cxn ang="f365">
                    <a:pos x="f429" y="f430"/>
                  </a:cxn>
                  <a:cxn ang="f365">
                    <a:pos x="f431" y="f432"/>
                  </a:cxn>
                  <a:cxn ang="f365">
                    <a:pos x="f433" y="f434"/>
                  </a:cxn>
                  <a:cxn ang="f365">
                    <a:pos x="f435" y="f436"/>
                  </a:cxn>
                  <a:cxn ang="f365">
                    <a:pos x="f437" y="f438"/>
                  </a:cxn>
                  <a:cxn ang="f365">
                    <a:pos x="f439" y="f440"/>
                  </a:cxn>
                  <a:cxn ang="f365">
                    <a:pos x="f441" y="f442"/>
                  </a:cxn>
                  <a:cxn ang="f365">
                    <a:pos x="f443" y="f423"/>
                  </a:cxn>
                  <a:cxn ang="f365">
                    <a:pos x="f444" y="f421"/>
                  </a:cxn>
                  <a:cxn ang="f365">
                    <a:pos x="f384" y="f445"/>
                  </a:cxn>
                  <a:cxn ang="f365">
                    <a:pos x="f446" y="f447"/>
                  </a:cxn>
                  <a:cxn ang="f365">
                    <a:pos x="f448" y="f369"/>
                  </a:cxn>
                  <a:cxn ang="f365">
                    <a:pos x="f449" y="f450"/>
                  </a:cxn>
                  <a:cxn ang="f365">
                    <a:pos x="f451" y="f452"/>
                  </a:cxn>
                  <a:cxn ang="f365">
                    <a:pos x="f453" y="f454"/>
                  </a:cxn>
                  <a:cxn ang="f365">
                    <a:pos x="f455" y="f456"/>
                  </a:cxn>
                  <a:cxn ang="f365">
                    <a:pos x="f455" y="f457"/>
                  </a:cxn>
                  <a:cxn ang="f365">
                    <a:pos x="f458" y="f459"/>
                  </a:cxn>
                  <a:cxn ang="f365">
                    <a:pos x="f460" y="f461"/>
                  </a:cxn>
                  <a:cxn ang="f365">
                    <a:pos x="f462" y="f463"/>
                  </a:cxn>
                  <a:cxn ang="f365">
                    <a:pos x="f464" y="f377"/>
                  </a:cxn>
                  <a:cxn ang="f365">
                    <a:pos x="f465" y="f466"/>
                  </a:cxn>
                </a:cxnLst>
                <a:rect l="f366" t="f369" r="f367" b="f368"/>
                <a:pathLst>
                  <a:path w="260" h="140">
                    <a:moveTo>
                      <a:pt x="f8" y="f9"/>
                    </a:moveTo>
                    <a:cubicBezTo>
                      <a:pt x="f8" y="f10"/>
                      <a:pt x="f11" y="f10"/>
                      <a:pt x="f8" y="f12"/>
                    </a:cubicBezTo>
                    <a:cubicBezTo>
                      <a:pt x="f8" y="f13"/>
                      <a:pt x="f11" y="f13"/>
                      <a:pt x="f14" y="f15"/>
                    </a:cubicBezTo>
                    <a:cubicBezTo>
                      <a:pt x="f14" y="f16"/>
                      <a:pt x="f11" y="f17"/>
                      <a:pt x="f14" y="f17"/>
                    </a:cubicBezTo>
                    <a:cubicBezTo>
                      <a:pt x="f18" y="f17"/>
                      <a:pt x="f14" y="f16"/>
                      <a:pt x="f18" y="f16"/>
                    </a:cubicBezTo>
                    <a:cubicBezTo>
                      <a:pt x="f18" y="f17"/>
                      <a:pt x="f19" y="f20"/>
                      <a:pt x="f21" y="f20"/>
                    </a:cubicBezTo>
                    <a:cubicBezTo>
                      <a:pt x="f22" y="f20"/>
                      <a:pt x="f23" y="f24"/>
                      <a:pt x="f22" y="f25"/>
                    </a:cubicBezTo>
                    <a:cubicBezTo>
                      <a:pt x="f26" y="f27"/>
                      <a:pt x="f28" y="f29"/>
                      <a:pt x="f28" y="f30"/>
                    </a:cubicBezTo>
                    <a:cubicBezTo>
                      <a:pt x="f28" y="f30"/>
                      <a:pt x="f28" y="f31"/>
                      <a:pt x="f26" y="f29"/>
                    </a:cubicBezTo>
                    <a:cubicBezTo>
                      <a:pt x="f32" y="f30"/>
                      <a:pt x="f32" y="f31"/>
                      <a:pt x="f33" y="f29"/>
                    </a:cubicBezTo>
                    <a:cubicBezTo>
                      <a:pt x="f34" y="f30"/>
                      <a:pt x="f34" y="f35"/>
                      <a:pt x="f36" y="f35"/>
                    </a:cubicBezTo>
                    <a:cubicBezTo>
                      <a:pt x="f37" y="f38"/>
                      <a:pt x="f39" y="f40"/>
                      <a:pt x="f41" y="f40"/>
                    </a:cubicBezTo>
                    <a:cubicBezTo>
                      <a:pt x="f41" y="f42"/>
                      <a:pt x="f39" y="f42"/>
                      <a:pt x="f37" y="f37"/>
                    </a:cubicBezTo>
                    <a:cubicBezTo>
                      <a:pt x="f41" y="f42"/>
                      <a:pt x="f37" y="f42"/>
                      <a:pt x="f43" y="f40"/>
                    </a:cubicBezTo>
                    <a:cubicBezTo>
                      <a:pt x="f41" y="f38"/>
                      <a:pt x="f37" y="f40"/>
                      <a:pt x="f42" y="f44"/>
                    </a:cubicBezTo>
                    <a:cubicBezTo>
                      <a:pt x="f29" y="f39"/>
                      <a:pt x="f30" y="f40"/>
                      <a:pt x="f27" y="f42"/>
                    </a:cubicBezTo>
                    <a:cubicBezTo>
                      <a:pt x="f20" y="f44"/>
                      <a:pt x="f20" y="f37"/>
                      <a:pt x="f45" y="f44"/>
                    </a:cubicBezTo>
                    <a:cubicBezTo>
                      <a:pt x="f16" y="f40"/>
                      <a:pt x="f45" y="f44"/>
                      <a:pt x="f16" y="f42"/>
                    </a:cubicBezTo>
                    <a:cubicBezTo>
                      <a:pt x="f17" y="f40"/>
                      <a:pt x="f15" y="f42"/>
                      <a:pt x="f46" y="f40"/>
                    </a:cubicBezTo>
                    <a:cubicBezTo>
                      <a:pt x="f13" y="f35"/>
                      <a:pt x="f13" y="f40"/>
                      <a:pt x="f13" y="f40"/>
                    </a:cubicBezTo>
                    <a:cubicBezTo>
                      <a:pt x="f12" y="f38"/>
                      <a:pt x="f12" y="f38"/>
                      <a:pt x="f10" y="f38"/>
                    </a:cubicBezTo>
                    <a:cubicBezTo>
                      <a:pt x="f47" y="f38"/>
                      <a:pt x="f12" y="f40"/>
                      <a:pt x="f10" y="f42"/>
                    </a:cubicBezTo>
                    <a:cubicBezTo>
                      <a:pt x="f48" y="f42"/>
                      <a:pt x="f13" y="f44"/>
                      <a:pt x="f12" y="f37"/>
                    </a:cubicBezTo>
                    <a:cubicBezTo>
                      <a:pt x="f10" y="f41"/>
                      <a:pt x="f15" y="f37"/>
                      <a:pt x="f46" y="f41"/>
                    </a:cubicBezTo>
                    <a:cubicBezTo>
                      <a:pt x="f49" y="f50"/>
                      <a:pt x="f13" y="f43"/>
                      <a:pt x="f48" y="f41"/>
                    </a:cubicBezTo>
                    <a:cubicBezTo>
                      <a:pt x="f47" y="f39"/>
                      <a:pt x="f51" y="f43"/>
                      <a:pt x="f51" y="f39"/>
                    </a:cubicBezTo>
                    <a:cubicBezTo>
                      <a:pt x="f51" y="f50"/>
                      <a:pt x="f51" y="f36"/>
                      <a:pt x="f51" y="f36"/>
                    </a:cubicBezTo>
                    <a:cubicBezTo>
                      <a:pt x="f51" y="f36"/>
                      <a:pt x="f51" y="f41"/>
                      <a:pt x="f52" y="f39"/>
                    </a:cubicBezTo>
                    <a:cubicBezTo>
                      <a:pt x="f53" y="f36"/>
                      <a:pt x="f7" y="f39"/>
                      <a:pt x="f53" y="f36"/>
                    </a:cubicBezTo>
                    <a:cubicBezTo>
                      <a:pt x="f54" y="f39"/>
                      <a:pt x="f55" y="f39"/>
                      <a:pt x="f56" y="f36"/>
                    </a:cubicBezTo>
                    <a:cubicBezTo>
                      <a:pt x="f57" y="f36"/>
                      <a:pt x="f58" y="f36"/>
                      <a:pt x="f59" y="f36"/>
                    </a:cubicBezTo>
                    <a:cubicBezTo>
                      <a:pt x="f60" y="f36"/>
                      <a:pt x="f61" y="f36"/>
                      <a:pt x="f62" y="f39"/>
                    </a:cubicBezTo>
                    <a:cubicBezTo>
                      <a:pt x="f63" y="f43"/>
                      <a:pt x="f64" y="f43"/>
                      <a:pt x="f63" y="f37"/>
                    </a:cubicBezTo>
                    <a:cubicBezTo>
                      <a:pt x="f65" y="f37"/>
                      <a:pt x="f63" y="f44"/>
                      <a:pt x="f64" y="f37"/>
                    </a:cubicBezTo>
                    <a:cubicBezTo>
                      <a:pt x="f66" y="f43"/>
                      <a:pt x="f66" y="f44"/>
                      <a:pt x="f67" y="f43"/>
                    </a:cubicBezTo>
                    <a:cubicBezTo>
                      <a:pt x="f68" y="f39"/>
                      <a:pt x="f69" y="f37"/>
                      <a:pt x="f70" y="f37"/>
                    </a:cubicBezTo>
                    <a:cubicBezTo>
                      <a:pt x="f71" y="f37"/>
                      <a:pt x="f70" y="f42"/>
                      <a:pt x="f72" y="f40"/>
                    </a:cubicBezTo>
                    <a:cubicBezTo>
                      <a:pt x="f73" y="f35"/>
                      <a:pt x="f70" y="f24"/>
                      <a:pt x="f70" y="f27"/>
                    </a:cubicBezTo>
                    <a:cubicBezTo>
                      <a:pt x="f71" y="f45"/>
                      <a:pt x="f68" y="f20"/>
                      <a:pt x="f71" y="f46"/>
                    </a:cubicBezTo>
                    <a:cubicBezTo>
                      <a:pt x="f72" y="f15"/>
                      <a:pt x="f74" y="f15"/>
                      <a:pt x="f72" y="f46"/>
                    </a:cubicBezTo>
                    <a:cubicBezTo>
                      <a:pt x="f71" y="f49"/>
                      <a:pt x="f72" y="f49"/>
                      <a:pt x="f72" y="f12"/>
                    </a:cubicBezTo>
                    <a:cubicBezTo>
                      <a:pt x="f72" y="f47"/>
                      <a:pt x="f74" y="f48"/>
                      <a:pt x="f73" y="f47"/>
                    </a:cubicBezTo>
                    <a:cubicBezTo>
                      <a:pt x="f73" y="f51"/>
                      <a:pt x="f75" y="f51"/>
                      <a:pt x="f76" y="f51"/>
                    </a:cubicBezTo>
                    <a:cubicBezTo>
                      <a:pt x="f73" y="f77"/>
                      <a:pt x="f78" y="f52"/>
                      <a:pt x="f73" y="f77"/>
                    </a:cubicBezTo>
                    <a:cubicBezTo>
                      <a:pt x="f74" y="f77"/>
                      <a:pt x="f73" y="f7"/>
                      <a:pt x="f78" y="f52"/>
                    </a:cubicBezTo>
                    <a:cubicBezTo>
                      <a:pt x="f75" y="f52"/>
                      <a:pt x="f75" y="f7"/>
                      <a:pt x="f79" y="f52"/>
                    </a:cubicBezTo>
                    <a:cubicBezTo>
                      <a:pt x="f79" y="f77"/>
                      <a:pt x="f79" y="f52"/>
                      <a:pt x="f80" y="f77"/>
                    </a:cubicBezTo>
                    <a:cubicBezTo>
                      <a:pt x="f81" y="f51"/>
                      <a:pt x="f80" y="f52"/>
                      <a:pt x="f81" y="f47"/>
                    </a:cubicBezTo>
                    <a:cubicBezTo>
                      <a:pt x="f82" y="f12"/>
                      <a:pt x="f83" y="f46"/>
                      <a:pt x="f82" y="f15"/>
                    </a:cubicBezTo>
                    <a:cubicBezTo>
                      <a:pt x="f82" y="f84"/>
                      <a:pt x="f81" y="f16"/>
                      <a:pt x="f81" y="f24"/>
                    </a:cubicBezTo>
                    <a:cubicBezTo>
                      <a:pt x="f81" y="f29"/>
                      <a:pt x="f81" y="f45"/>
                      <a:pt x="f82" y="f45"/>
                    </a:cubicBezTo>
                    <a:cubicBezTo>
                      <a:pt x="f82" y="f45"/>
                      <a:pt x="f81" y="f25"/>
                      <a:pt x="f81" y="f29"/>
                    </a:cubicBezTo>
                    <a:cubicBezTo>
                      <a:pt x="f81" y="f35"/>
                      <a:pt x="f81" y="f30"/>
                      <a:pt x="f81" y="f35"/>
                    </a:cubicBezTo>
                    <a:cubicBezTo>
                      <a:pt x="f80" y="f42"/>
                      <a:pt x="f79" y="f39"/>
                      <a:pt x="f80" y="f36"/>
                    </a:cubicBezTo>
                    <a:cubicBezTo>
                      <a:pt x="f81" y="f50"/>
                      <a:pt x="f79" y="f50"/>
                      <a:pt x="f85" y="f21"/>
                    </a:cubicBezTo>
                    <a:cubicBezTo>
                      <a:pt x="f86" y="f18"/>
                      <a:pt x="f87" y="f21"/>
                      <a:pt x="f87" y="f18"/>
                    </a:cubicBezTo>
                    <a:cubicBezTo>
                      <a:pt x="f86" y="f88"/>
                      <a:pt x="f89" y="f18"/>
                      <a:pt x="f87" y="f14"/>
                    </a:cubicBezTo>
                    <a:cubicBezTo>
                      <a:pt x="f86" y="f8"/>
                      <a:pt x="f89" y="f18"/>
                      <a:pt x="f90" y="f11"/>
                    </a:cubicBezTo>
                    <a:cubicBezTo>
                      <a:pt x="f2" y="f8"/>
                      <a:pt x="f90" y="f88"/>
                      <a:pt x="f91" y="f8"/>
                    </a:cubicBezTo>
                    <a:cubicBezTo>
                      <a:pt x="f92" y="f93"/>
                      <a:pt x="f92" y="f8"/>
                      <a:pt x="f94" y="f95"/>
                    </a:cubicBezTo>
                    <a:cubicBezTo>
                      <a:pt x="f96" y="f97"/>
                      <a:pt x="f98" y="f99"/>
                      <a:pt x="f100" y="f101"/>
                    </a:cubicBezTo>
                    <a:cubicBezTo>
                      <a:pt x="f102" y="f101"/>
                      <a:pt x="f103" y="f104"/>
                      <a:pt x="f105" y="f104"/>
                    </a:cubicBezTo>
                    <a:cubicBezTo>
                      <a:pt x="f106" y="f107"/>
                      <a:pt x="f108" y="f109"/>
                      <a:pt x="f110" y="f109"/>
                    </a:cubicBezTo>
                    <a:cubicBezTo>
                      <a:pt x="f111" y="f109"/>
                      <a:pt x="f112" y="f113"/>
                      <a:pt x="f111" y="f114"/>
                    </a:cubicBezTo>
                    <a:cubicBezTo>
                      <a:pt x="f115" y="f114"/>
                      <a:pt x="f110" y="f113"/>
                      <a:pt x="f112" y="f114"/>
                    </a:cubicBezTo>
                    <a:cubicBezTo>
                      <a:pt x="f111" y="f116"/>
                      <a:pt x="f110" y="f117"/>
                      <a:pt x="f111" y="f118"/>
                    </a:cubicBezTo>
                    <a:cubicBezTo>
                      <a:pt x="f119" y="f116"/>
                      <a:pt x="f120" y="f116"/>
                      <a:pt x="f119" y="f118"/>
                    </a:cubicBezTo>
                    <a:cubicBezTo>
                      <a:pt x="f121" y="f117"/>
                      <a:pt x="f119" y="f122"/>
                      <a:pt x="f120" y="f117"/>
                    </a:cubicBezTo>
                    <a:cubicBezTo>
                      <a:pt x="f115" y="f118"/>
                      <a:pt x="f119" y="f122"/>
                      <a:pt x="f115" y="f122"/>
                    </a:cubicBezTo>
                    <a:cubicBezTo>
                      <a:pt x="f112" y="f122"/>
                      <a:pt x="f111" y="f122"/>
                      <a:pt x="f111" y="f123"/>
                    </a:cubicBezTo>
                    <a:cubicBezTo>
                      <a:pt x="f115" y="f122"/>
                      <a:pt x="f120" y="f123"/>
                      <a:pt x="f119" y="f122"/>
                    </a:cubicBezTo>
                    <a:cubicBezTo>
                      <a:pt x="f121" y="f122"/>
                      <a:pt x="f121" y="f124"/>
                      <a:pt x="f121" y="f125"/>
                    </a:cubicBezTo>
                    <a:cubicBezTo>
                      <a:pt x="f119" y="f126"/>
                      <a:pt x="f121" y="f127"/>
                      <a:pt x="f120" y="f128"/>
                    </a:cubicBezTo>
                    <a:cubicBezTo>
                      <a:pt x="f121" y="f127"/>
                      <a:pt x="f120" y="f129"/>
                      <a:pt x="f115" y="f130"/>
                    </a:cubicBezTo>
                    <a:cubicBezTo>
                      <a:pt x="f119" y="f129"/>
                      <a:pt x="f119" y="f130"/>
                      <a:pt x="f119" y="f129"/>
                    </a:cubicBezTo>
                    <a:cubicBezTo>
                      <a:pt x="f120" y="f131"/>
                      <a:pt x="f121" y="f131"/>
                      <a:pt x="f120" y="f132"/>
                    </a:cubicBezTo>
                    <a:cubicBezTo>
                      <a:pt x="f119" y="f133"/>
                      <a:pt x="f121" y="f133"/>
                      <a:pt x="f119" y="f134"/>
                    </a:cubicBezTo>
                    <a:cubicBezTo>
                      <a:pt x="f119" y="f132"/>
                      <a:pt x="f119" y="f135"/>
                      <a:pt x="f121" y="f136"/>
                    </a:cubicBezTo>
                    <a:cubicBezTo>
                      <a:pt x="f137" y="f138"/>
                      <a:pt x="f139" y="f140"/>
                      <a:pt x="f137" y="f138"/>
                    </a:cubicBezTo>
                    <a:cubicBezTo>
                      <a:pt x="f121" y="f135"/>
                      <a:pt x="f137" y="f136"/>
                      <a:pt x="f141" y="f134"/>
                    </a:cubicBezTo>
                    <a:cubicBezTo>
                      <a:pt x="f121" y="f132"/>
                      <a:pt x="f137" y="f132"/>
                      <a:pt x="f141" y="f133"/>
                    </a:cubicBezTo>
                    <a:cubicBezTo>
                      <a:pt x="f121" y="f130"/>
                      <a:pt x="f142" y="f130"/>
                      <a:pt x="f137" y="f127"/>
                    </a:cubicBezTo>
                    <a:cubicBezTo>
                      <a:pt x="f141" y="f128"/>
                      <a:pt x="f121" y="f143"/>
                      <a:pt x="f137" y="f128"/>
                    </a:cubicBezTo>
                    <a:cubicBezTo>
                      <a:pt x="f142" y="f127"/>
                      <a:pt x="f139" y="f131"/>
                      <a:pt x="f144" y="f133"/>
                    </a:cubicBezTo>
                    <a:cubicBezTo>
                      <a:pt x="f145" y="f134"/>
                      <a:pt x="f139" y="f129"/>
                      <a:pt x="f139" y="f129"/>
                    </a:cubicBezTo>
                    <a:cubicBezTo>
                      <a:pt x="f144" y="f130"/>
                      <a:pt x="f146" y="f134"/>
                      <a:pt x="f145" y="f135"/>
                    </a:cubicBezTo>
                    <a:cubicBezTo>
                      <a:pt x="f144" y="f136"/>
                      <a:pt x="f145" y="f136"/>
                      <a:pt x="f144" y="f138"/>
                    </a:cubicBezTo>
                    <a:cubicBezTo>
                      <a:pt x="f142" y="f140"/>
                      <a:pt x="f139" y="f140"/>
                      <a:pt x="f139" y="f147"/>
                    </a:cubicBezTo>
                    <a:cubicBezTo>
                      <a:pt x="f144" y="f138"/>
                      <a:pt x="f145" y="f138"/>
                      <a:pt x="f145" y="f136"/>
                    </a:cubicBezTo>
                    <a:cubicBezTo>
                      <a:pt x="f145" y="f134"/>
                      <a:pt x="f146" y="f135"/>
                      <a:pt x="f146" y="f136"/>
                    </a:cubicBezTo>
                    <a:cubicBezTo>
                      <a:pt x="f148" y="f147"/>
                      <a:pt x="f148" y="f138"/>
                      <a:pt x="f149" y="f147"/>
                    </a:cubicBezTo>
                    <a:cubicBezTo>
                      <a:pt x="f150" y="f151"/>
                      <a:pt x="f149" y="f140"/>
                      <a:pt x="f152" y="f153"/>
                    </a:cubicBezTo>
                    <a:cubicBezTo>
                      <a:pt x="f150" y="f151"/>
                      <a:pt x="f150" y="f151"/>
                      <a:pt x="f150" y="f154"/>
                    </a:cubicBezTo>
                    <a:cubicBezTo>
                      <a:pt x="f152" y="f151"/>
                      <a:pt x="f152" y="f153"/>
                      <a:pt x="f155" y="f151"/>
                    </a:cubicBezTo>
                    <a:cubicBezTo>
                      <a:pt x="f156" y="f154"/>
                      <a:pt x="f156" y="f154"/>
                      <a:pt x="f157" y="f158"/>
                    </a:cubicBezTo>
                    <a:cubicBezTo>
                      <a:pt x="f159" y="f160"/>
                      <a:pt x="f161" y="f162"/>
                      <a:pt x="f157" y="f160"/>
                    </a:cubicBezTo>
                    <a:cubicBezTo>
                      <a:pt x="f163" y="f164"/>
                      <a:pt x="f157" y="f164"/>
                      <a:pt x="f163" y="f164"/>
                    </a:cubicBezTo>
                    <a:cubicBezTo>
                      <a:pt x="f165" y="f166"/>
                      <a:pt x="f165" y="f167"/>
                      <a:pt x="f168" y="f167"/>
                    </a:cubicBezTo>
                    <a:cubicBezTo>
                      <a:pt x="f169" y="f167"/>
                      <a:pt x="f170" y="f171"/>
                      <a:pt x="f169" y="f167"/>
                    </a:cubicBezTo>
                    <a:cubicBezTo>
                      <a:pt x="f172" y="f167"/>
                      <a:pt x="f173" y="f171"/>
                      <a:pt x="f174" y="f175"/>
                    </a:cubicBezTo>
                    <a:cubicBezTo>
                      <a:pt x="f173" y="f167"/>
                      <a:pt x="f176" y="f177"/>
                      <a:pt x="f176" y="f175"/>
                    </a:cubicBezTo>
                    <a:cubicBezTo>
                      <a:pt x="f178" y="f179"/>
                      <a:pt x="f176" y="f175"/>
                      <a:pt x="f180" y="f177"/>
                    </a:cubicBezTo>
                    <a:cubicBezTo>
                      <a:pt x="f180" y="f181"/>
                      <a:pt x="f180" y="f181"/>
                      <a:pt x="f176" y="f182"/>
                    </a:cubicBezTo>
                    <a:cubicBezTo>
                      <a:pt x="f178" y="f183"/>
                      <a:pt x="f184" y="f185"/>
                      <a:pt x="f186" y="f187"/>
                    </a:cubicBezTo>
                    <a:cubicBezTo>
                      <a:pt x="f188" y="f189"/>
                      <a:pt x="f190" y="f191"/>
                      <a:pt x="f192" y="f189"/>
                    </a:cubicBezTo>
                    <a:cubicBezTo>
                      <a:pt x="f193" y="f194"/>
                      <a:pt x="f193" y="f195"/>
                      <a:pt x="f196" y="f197"/>
                    </a:cubicBezTo>
                    <a:cubicBezTo>
                      <a:pt x="f198" y="f199"/>
                      <a:pt x="f198" y="f191"/>
                      <a:pt x="f200" y="f197"/>
                    </a:cubicBezTo>
                    <a:cubicBezTo>
                      <a:pt x="f201" y="f202"/>
                      <a:pt x="f203" y="f197"/>
                      <a:pt x="f204" y="f205"/>
                    </a:cubicBezTo>
                    <a:cubicBezTo>
                      <a:pt x="f204" y="f205"/>
                      <a:pt x="f6" y="f206"/>
                      <a:pt x="f207" y="f206"/>
                    </a:cubicBezTo>
                    <a:cubicBezTo>
                      <a:pt x="f208" y="f209"/>
                      <a:pt x="f208" y="f206"/>
                      <a:pt x="f210" y="f211"/>
                    </a:cubicBezTo>
                    <a:cubicBezTo>
                      <a:pt x="f212" y="f213"/>
                      <a:pt x="f214" y="f209"/>
                      <a:pt x="f214" y="f213"/>
                    </a:cubicBezTo>
                    <a:cubicBezTo>
                      <a:pt x="f212" y="f215"/>
                      <a:pt x="f210" y="f216"/>
                      <a:pt x="f208" y="f217"/>
                    </a:cubicBezTo>
                    <a:cubicBezTo>
                      <a:pt x="f208" y="f218"/>
                      <a:pt x="f208" y="f218"/>
                      <a:pt x="f210" y="f218"/>
                    </a:cubicBezTo>
                    <a:cubicBezTo>
                      <a:pt x="f212" y="f219"/>
                      <a:pt x="f208" y="f220"/>
                      <a:pt x="f203" y="f219"/>
                    </a:cubicBezTo>
                    <a:cubicBezTo>
                      <a:pt x="f198" y="f217"/>
                      <a:pt x="f201" y="f221"/>
                      <a:pt x="f196" y="f217"/>
                    </a:cubicBezTo>
                    <a:cubicBezTo>
                      <a:pt x="f222" y="f223"/>
                      <a:pt x="f193" y="f216"/>
                      <a:pt x="f192" y="f224"/>
                    </a:cubicBezTo>
                    <a:cubicBezTo>
                      <a:pt x="f225" y="f215"/>
                      <a:pt x="f190" y="f226"/>
                      <a:pt x="f190" y="f227"/>
                    </a:cubicBezTo>
                    <a:cubicBezTo>
                      <a:pt x="f190" y="f209"/>
                      <a:pt x="f188" y="f213"/>
                      <a:pt x="f186" y="f209"/>
                    </a:cubicBezTo>
                    <a:cubicBezTo>
                      <a:pt x="f178" y="f228"/>
                      <a:pt x="f178" y="f211"/>
                      <a:pt x="f176" y="f206"/>
                    </a:cubicBezTo>
                    <a:cubicBezTo>
                      <a:pt x="f176" y="f206"/>
                      <a:pt x="f229" y="f206"/>
                      <a:pt x="f165" y="f206"/>
                    </a:cubicBezTo>
                    <a:cubicBezTo>
                      <a:pt x="f161" y="f206"/>
                      <a:pt x="f156" y="f197"/>
                      <a:pt x="f152" y="f194"/>
                    </a:cubicBezTo>
                    <a:cubicBezTo>
                      <a:pt x="f149" y="f189"/>
                      <a:pt x="f155" y="f189"/>
                      <a:pt x="f150" y="f191"/>
                    </a:cubicBezTo>
                    <a:cubicBezTo>
                      <a:pt x="f149" y="f191"/>
                      <a:pt x="f152" y="f195"/>
                      <a:pt x="f150" y="f195"/>
                    </a:cubicBezTo>
                    <a:cubicBezTo>
                      <a:pt x="f146" y="f195"/>
                      <a:pt x="f230" y="f183"/>
                      <a:pt x="f144" y="f183"/>
                    </a:cubicBezTo>
                    <a:cubicBezTo>
                      <a:pt x="f141" y="f185"/>
                      <a:pt x="f139" y="f183"/>
                      <a:pt x="f120" y="f183"/>
                    </a:cubicBezTo>
                    <a:cubicBezTo>
                      <a:pt x="f120" y="f182"/>
                      <a:pt x="f121" y="f182"/>
                      <a:pt x="f115" y="f231"/>
                    </a:cubicBezTo>
                    <a:cubicBezTo>
                      <a:pt x="f110" y="f177"/>
                      <a:pt x="f232" y="f181"/>
                      <a:pt x="f105" y="f233"/>
                    </a:cubicBezTo>
                    <a:cubicBezTo>
                      <a:pt x="f234" y="f167"/>
                      <a:pt x="f234" y="f175"/>
                      <a:pt x="f100" y="f171"/>
                    </a:cubicBezTo>
                    <a:cubicBezTo>
                      <a:pt x="f235" y="f167"/>
                      <a:pt x="f235" y="f171"/>
                      <a:pt x="f92" y="f175"/>
                    </a:cubicBezTo>
                    <a:cubicBezTo>
                      <a:pt x="f236" y="f175"/>
                      <a:pt x="f91" y="f175"/>
                      <a:pt x="f94" y="f179"/>
                    </a:cubicBezTo>
                    <a:cubicBezTo>
                      <a:pt x="f96" y="f181"/>
                      <a:pt x="f235" y="f185"/>
                      <a:pt x="f235" y="f182"/>
                    </a:cubicBezTo>
                    <a:cubicBezTo>
                      <a:pt x="f98" y="f182"/>
                      <a:pt x="f98" y="f187"/>
                      <a:pt x="f98" y="f191"/>
                    </a:cubicBezTo>
                    <a:cubicBezTo>
                      <a:pt x="f98" y="f194"/>
                      <a:pt x="f98" y="f194"/>
                      <a:pt x="f235" y="f189"/>
                    </a:cubicBezTo>
                    <a:cubicBezTo>
                      <a:pt x="f235" y="f191"/>
                      <a:pt x="f96" y="f189"/>
                      <a:pt x="f96" y="f189"/>
                    </a:cubicBezTo>
                    <a:cubicBezTo>
                      <a:pt x="f96" y="f189"/>
                      <a:pt x="f92" y="f189"/>
                      <a:pt x="f96" y="f194"/>
                    </a:cubicBezTo>
                    <a:cubicBezTo>
                      <a:pt x="f235" y="f194"/>
                      <a:pt x="f94" y="f197"/>
                      <a:pt x="f96" y="f197"/>
                    </a:cubicBezTo>
                    <a:cubicBezTo>
                      <a:pt x="f235" y="f205"/>
                      <a:pt x="f98" y="f202"/>
                      <a:pt x="f98" y="f202"/>
                    </a:cubicBezTo>
                    <a:cubicBezTo>
                      <a:pt x="f235" y="f211"/>
                      <a:pt x="f98" y="f206"/>
                      <a:pt x="f98" y="f228"/>
                    </a:cubicBezTo>
                    <a:cubicBezTo>
                      <a:pt x="f235" y="f211"/>
                      <a:pt x="f94" y="f213"/>
                      <a:pt x="f92" y="f213"/>
                    </a:cubicBezTo>
                    <a:cubicBezTo>
                      <a:pt x="f236" y="f209"/>
                      <a:pt x="f91" y="f211"/>
                      <a:pt x="f237" y="f228"/>
                    </a:cubicBezTo>
                    <a:cubicBezTo>
                      <a:pt x="f90" y="f228"/>
                      <a:pt x="f237" y="f228"/>
                      <a:pt x="f2" y="f202"/>
                    </a:cubicBezTo>
                    <a:cubicBezTo>
                      <a:pt x="f89" y="f199"/>
                      <a:pt x="f89" y="f199"/>
                      <a:pt x="f90" y="f202"/>
                    </a:cubicBezTo>
                    <a:cubicBezTo>
                      <a:pt x="f90" y="f206"/>
                      <a:pt x="f89" y="f228"/>
                      <a:pt x="f89" y="f202"/>
                    </a:cubicBezTo>
                    <a:cubicBezTo>
                      <a:pt x="f86" y="f199"/>
                      <a:pt x="f86" y="f202"/>
                      <a:pt x="f85" y="f194"/>
                    </a:cubicBezTo>
                    <a:cubicBezTo>
                      <a:pt x="f83" y="f195"/>
                      <a:pt x="f83" y="f195"/>
                      <a:pt x="f83" y="f187"/>
                    </a:cubicBezTo>
                    <a:cubicBezTo>
                      <a:pt x="f85" y="f187"/>
                      <a:pt x="f85" y="f182"/>
                      <a:pt x="f82" y="f179"/>
                    </a:cubicBezTo>
                    <a:cubicBezTo>
                      <a:pt x="f79" y="f233"/>
                      <a:pt x="f76" y="f175"/>
                      <a:pt x="f74" y="f175"/>
                    </a:cubicBezTo>
                    <a:cubicBezTo>
                      <a:pt x="f71" y="f171"/>
                      <a:pt x="f72" y="f181"/>
                      <a:pt x="f74" y="f181"/>
                    </a:cubicBezTo>
                    <a:cubicBezTo>
                      <a:pt x="f78" y="f183"/>
                      <a:pt x="f78" y="f195"/>
                      <a:pt x="f75" y="f191"/>
                    </a:cubicBezTo>
                    <a:cubicBezTo>
                      <a:pt x="f79" y="f189"/>
                      <a:pt x="f81" y="f205"/>
                      <a:pt x="f85" y="f206"/>
                    </a:cubicBezTo>
                    <a:cubicBezTo>
                      <a:pt x="f238" y="f211"/>
                      <a:pt x="f86" y="f209"/>
                      <a:pt x="f85" y="f228"/>
                    </a:cubicBezTo>
                    <a:cubicBezTo>
                      <a:pt x="f82" y="f202"/>
                      <a:pt x="f83" y="f228"/>
                      <a:pt x="f80" y="f199"/>
                    </a:cubicBezTo>
                    <a:cubicBezTo>
                      <a:pt x="f81" y="f206"/>
                      <a:pt x="f83" y="f211"/>
                      <a:pt x="f85" y="f209"/>
                    </a:cubicBezTo>
                    <a:cubicBezTo>
                      <a:pt x="f86" y="f227"/>
                      <a:pt x="f86" y="f213"/>
                      <a:pt x="f86" y="f213"/>
                    </a:cubicBezTo>
                    <a:cubicBezTo>
                      <a:pt x="f238" y="f209"/>
                      <a:pt x="f86" y="f211"/>
                      <a:pt x="f87" y="f213"/>
                    </a:cubicBezTo>
                    <a:cubicBezTo>
                      <a:pt x="f90" y="f227"/>
                      <a:pt x="f237" y="f213"/>
                      <a:pt x="f236" y="f227"/>
                    </a:cubicBezTo>
                    <a:cubicBezTo>
                      <a:pt x="f91" y="f215"/>
                      <a:pt x="f94" y="f209"/>
                      <a:pt x="f94" y="f213"/>
                    </a:cubicBezTo>
                    <a:cubicBezTo>
                      <a:pt x="f94" y="f227"/>
                      <a:pt x="f102" y="f209"/>
                      <a:pt x="f100" y="f215"/>
                    </a:cubicBezTo>
                    <a:cubicBezTo>
                      <a:pt x="f235" y="f224"/>
                      <a:pt x="f100" y="f215"/>
                      <a:pt x="f96" y="f215"/>
                    </a:cubicBezTo>
                    <a:cubicBezTo>
                      <a:pt x="f91" y="f215"/>
                      <a:pt x="f235" y="f224"/>
                      <a:pt x="f91" y="f224"/>
                    </a:cubicBezTo>
                    <a:cubicBezTo>
                      <a:pt x="f2" y="f224"/>
                      <a:pt x="f2" y="f223"/>
                      <a:pt x="f87" y="f224"/>
                    </a:cubicBezTo>
                    <a:cubicBezTo>
                      <a:pt x="f85" y="f223"/>
                      <a:pt x="f86" y="f223"/>
                      <a:pt x="f238" y="f216"/>
                    </a:cubicBezTo>
                    <a:cubicBezTo>
                      <a:pt x="f83" y="f217"/>
                      <a:pt x="f82" y="f216"/>
                      <a:pt x="f82" y="f216"/>
                    </a:cubicBezTo>
                    <a:cubicBezTo>
                      <a:pt x="f81" y="f216"/>
                      <a:pt x="f82" y="f217"/>
                      <a:pt x="f83" y="f217"/>
                    </a:cubicBezTo>
                    <a:cubicBezTo>
                      <a:pt x="f238" y="f218"/>
                      <a:pt x="f238" y="f219"/>
                      <a:pt x="f82" y="f218"/>
                    </a:cubicBezTo>
                    <a:cubicBezTo>
                      <a:pt x="f80" y="f217"/>
                      <a:pt x="f81" y="f216"/>
                      <a:pt x="f75" y="f223"/>
                    </a:cubicBezTo>
                    <a:cubicBezTo>
                      <a:pt x="f73" y="f224"/>
                      <a:pt x="f73" y="f224"/>
                      <a:pt x="f72" y="f226"/>
                    </a:cubicBezTo>
                    <a:cubicBezTo>
                      <a:pt x="f71" y="f226"/>
                      <a:pt x="f70" y="f226"/>
                      <a:pt x="f70" y="f226"/>
                    </a:cubicBezTo>
                    <a:cubicBezTo>
                      <a:pt x="f70" y="f223"/>
                      <a:pt x="f71" y="f223"/>
                      <a:pt x="f239" y="f224"/>
                    </a:cubicBezTo>
                    <a:cubicBezTo>
                      <a:pt x="f67" y="f224"/>
                      <a:pt x="f64" y="f226"/>
                      <a:pt x="f240" y="f223"/>
                    </a:cubicBezTo>
                    <a:cubicBezTo>
                      <a:pt x="f239" y="f216"/>
                      <a:pt x="f70" y="f217"/>
                      <a:pt x="f72" y="f219"/>
                    </a:cubicBezTo>
                    <a:cubicBezTo>
                      <a:pt x="f73" y="f221"/>
                      <a:pt x="f74" y="f221"/>
                      <a:pt x="f75" y="f221"/>
                    </a:cubicBezTo>
                    <a:cubicBezTo>
                      <a:pt x="f73" y="f241"/>
                      <a:pt x="f71" y="f221"/>
                      <a:pt x="f68" y="f242"/>
                    </a:cubicBezTo>
                    <a:cubicBezTo>
                      <a:pt x="f239" y="f241"/>
                      <a:pt x="f239" y="f242"/>
                      <a:pt x="f240" y="f241"/>
                    </a:cubicBezTo>
                    <a:cubicBezTo>
                      <a:pt x="f66" y="f243"/>
                      <a:pt x="f64" y="f244"/>
                      <a:pt x="f63" y="f244"/>
                    </a:cubicBezTo>
                    <a:cubicBezTo>
                      <a:pt x="f58" y="f244"/>
                      <a:pt x="f64" y="f5"/>
                      <a:pt x="f65" y="f5"/>
                    </a:cubicBezTo>
                    <a:cubicBezTo>
                      <a:pt x="f58" y="f5"/>
                      <a:pt x="f59" y="f244"/>
                      <a:pt x="f55" y="f244"/>
                    </a:cubicBezTo>
                    <a:cubicBezTo>
                      <a:pt x="f54" y="f244"/>
                      <a:pt x="f181" y="f244"/>
                      <a:pt x="f181" y="f244"/>
                    </a:cubicBezTo>
                    <a:cubicBezTo>
                      <a:pt x="f177" y="f242"/>
                      <a:pt x="f182" y="f243"/>
                      <a:pt x="f181" y="f242"/>
                    </a:cubicBezTo>
                    <a:cubicBezTo>
                      <a:pt x="f177" y="f221"/>
                      <a:pt x="f231" y="f241"/>
                      <a:pt x="f182" y="f245"/>
                    </a:cubicBezTo>
                    <a:cubicBezTo>
                      <a:pt x="f183" y="f217"/>
                      <a:pt x="f183" y="f219"/>
                      <a:pt x="f185" y="f221"/>
                    </a:cubicBezTo>
                    <a:cubicBezTo>
                      <a:pt x="f185" y="f242"/>
                      <a:pt x="f191" y="f221"/>
                      <a:pt x="f194" y="f242"/>
                    </a:cubicBezTo>
                    <a:cubicBezTo>
                      <a:pt x="f205" y="f241"/>
                      <a:pt x="f199" y="f245"/>
                      <a:pt x="f199" y="f218"/>
                    </a:cubicBezTo>
                    <a:cubicBezTo>
                      <a:pt x="f199" y="f216"/>
                      <a:pt x="f202" y="f223"/>
                      <a:pt x="f228" y="f215"/>
                    </a:cubicBezTo>
                    <a:cubicBezTo>
                      <a:pt x="f211" y="f213"/>
                      <a:pt x="f202" y="f227"/>
                      <a:pt x="f205" y="f209"/>
                    </a:cubicBezTo>
                    <a:cubicBezTo>
                      <a:pt x="f205" y="f209"/>
                      <a:pt x="f202" y="f213"/>
                      <a:pt x="f211" y="f213"/>
                    </a:cubicBezTo>
                    <a:cubicBezTo>
                      <a:pt x="f213" y="f206"/>
                      <a:pt x="f218" y="f185"/>
                      <a:pt x="f218" y="f185"/>
                    </a:cubicBezTo>
                    <a:cubicBezTo>
                      <a:pt x="f242" y="f181"/>
                      <a:pt x="f221" y="f167"/>
                      <a:pt x="f220" y="f167"/>
                    </a:cubicBezTo>
                    <a:cubicBezTo>
                      <a:pt x="f244" y="f164"/>
                      <a:pt x="f220" y="f246"/>
                      <a:pt x="f241" y="f164"/>
                    </a:cubicBezTo>
                    <a:cubicBezTo>
                      <a:pt x="f247" y="f154"/>
                      <a:pt x="f243" y="f154"/>
                      <a:pt x="f244" y="f147"/>
                    </a:cubicBezTo>
                    <a:cubicBezTo>
                      <a:pt x="f247" y="f135"/>
                      <a:pt x="f244" y="f132"/>
                      <a:pt x="f248" y="f133"/>
                    </a:cubicBezTo>
                    <a:cubicBezTo>
                      <a:pt x="f248" y="f131"/>
                      <a:pt x="f248" y="f127"/>
                      <a:pt x="f244" y="f127"/>
                    </a:cubicBezTo>
                    <a:cubicBezTo>
                      <a:pt x="f243" y="f127"/>
                      <a:pt x="f243" y="f129"/>
                      <a:pt x="f241" y="f129"/>
                    </a:cubicBezTo>
                    <a:cubicBezTo>
                      <a:pt x="f243" y="f129"/>
                      <a:pt x="f242" y="f127"/>
                      <a:pt x="f244" y="f128"/>
                    </a:cubicBezTo>
                    <a:cubicBezTo>
                      <a:pt x="f5" y="f143"/>
                      <a:pt x="f242" y="f249"/>
                      <a:pt x="f244" y="f124"/>
                    </a:cubicBezTo>
                    <a:cubicBezTo>
                      <a:pt x="f247" y="f250"/>
                      <a:pt x="f241" y="f117"/>
                      <a:pt x="f244" y="f116"/>
                    </a:cubicBezTo>
                    <a:cubicBezTo>
                      <a:pt x="f248" y="f114"/>
                      <a:pt x="f241" y="f114"/>
                      <a:pt x="f243" y="f113"/>
                    </a:cubicBezTo>
                    <a:cubicBezTo>
                      <a:pt x="f244" y="f251"/>
                      <a:pt x="f241" y="f251"/>
                      <a:pt x="f243" y="f109"/>
                    </a:cubicBezTo>
                    <a:cubicBezTo>
                      <a:pt x="f244" y="f252"/>
                      <a:pt x="f221" y="f253"/>
                      <a:pt x="f245" y="f252"/>
                    </a:cubicBezTo>
                    <a:cubicBezTo>
                      <a:pt x="f245" y="f101"/>
                      <a:pt x="f219" y="f252"/>
                      <a:pt x="f217" y="f97"/>
                    </a:cubicBezTo>
                    <a:cubicBezTo>
                      <a:pt x="f223" y="f93"/>
                      <a:pt x="f226" y="f254"/>
                      <a:pt x="f223" y="f8"/>
                    </a:cubicBezTo>
                    <a:cubicBezTo>
                      <a:pt x="f216" y="f11"/>
                      <a:pt x="f226" y="f11"/>
                      <a:pt x="f224" y="f14"/>
                    </a:cubicBezTo>
                    <a:cubicBezTo>
                      <a:pt x="f227" y="f88"/>
                      <a:pt x="f206" y="f14"/>
                      <a:pt x="f199" y="f88"/>
                    </a:cubicBezTo>
                    <a:cubicBezTo>
                      <a:pt x="f199" y="f88"/>
                      <a:pt x="f199" y="f88"/>
                      <a:pt x="f199" y="f88"/>
                    </a:cubicBezTo>
                    <a:cubicBezTo>
                      <a:pt x="f233" y="f26"/>
                      <a:pt x="f233" y="f26"/>
                      <a:pt x="f233" y="f26"/>
                    </a:cubicBezTo>
                    <a:cubicBezTo>
                      <a:pt x="f154" y="f26"/>
                      <a:pt x="f154" y="f26"/>
                      <a:pt x="f154" y="f26"/>
                    </a:cubicBezTo>
                    <a:cubicBezTo>
                      <a:pt x="f153" y="f23"/>
                      <a:pt x="f153" y="f23"/>
                      <a:pt x="f153" y="f23"/>
                    </a:cubicBezTo>
                    <a:cubicBezTo>
                      <a:pt x="f132" y="f23"/>
                      <a:pt x="f132" y="f23"/>
                      <a:pt x="f132" y="f23"/>
                    </a:cubicBezTo>
                    <a:cubicBezTo>
                      <a:pt x="f132" y="f23"/>
                      <a:pt x="f132" y="f28"/>
                      <a:pt x="f131" y="f32"/>
                    </a:cubicBezTo>
                    <a:cubicBezTo>
                      <a:pt x="f129" y="f33"/>
                      <a:pt x="f131" y="f33"/>
                      <a:pt x="f127" y="f50"/>
                    </a:cubicBezTo>
                    <a:cubicBezTo>
                      <a:pt x="f143" y="f39"/>
                      <a:pt x="f129" y="f43"/>
                      <a:pt x="f143" y="f42"/>
                    </a:cubicBezTo>
                    <a:cubicBezTo>
                      <a:pt x="f125" y="f38"/>
                      <a:pt x="f125" y="f38"/>
                      <a:pt x="f249" y="f42"/>
                    </a:cubicBezTo>
                    <a:cubicBezTo>
                      <a:pt x="f250" y="f37"/>
                      <a:pt x="f123" y="f44"/>
                      <a:pt x="f123" y="f37"/>
                    </a:cubicBezTo>
                    <a:cubicBezTo>
                      <a:pt x="f122" y="f43"/>
                      <a:pt x="f122" y="f37"/>
                      <a:pt x="f116" y="f44"/>
                    </a:cubicBezTo>
                    <a:cubicBezTo>
                      <a:pt x="f113" y="f42"/>
                      <a:pt x="f251" y="f42"/>
                      <a:pt x="f109" y="f25"/>
                    </a:cubicBezTo>
                    <a:cubicBezTo>
                      <a:pt x="f104" y="f49"/>
                      <a:pt x="f107" y="f84"/>
                      <a:pt x="f107" y="f49"/>
                    </a:cubicBezTo>
                    <a:cubicBezTo>
                      <a:pt x="f252" y="f48"/>
                      <a:pt x="f107" y="f1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76" name="United States">
                <a:extLst>
                  <a:ext uri="{FF2B5EF4-FFF2-40B4-BE49-F238E27FC236}">
                    <a16:creationId xmlns:a16="http://schemas.microsoft.com/office/drawing/2014/main" id="{805F89FE-EBCC-5774-4D59-0FC4BCD5C8FB}"/>
                  </a:ext>
                </a:extLst>
              </p:cNvPr>
              <p:cNvSpPr/>
              <p:nvPr/>
            </p:nvSpPr>
            <p:spPr>
              <a:xfrm>
                <a:off x="3592366" y="2598029"/>
                <a:ext cx="869850" cy="338044"/>
              </a:xfrm>
              <a:custGeom>
                <a:avLst/>
                <a:gdLst>
                  <a:gd name="f0" fmla="val 10800000"/>
                  <a:gd name="f1" fmla="val 5400000"/>
                  <a:gd name="f2" fmla="val 180"/>
                  <a:gd name="f3" fmla="val w"/>
                  <a:gd name="f4" fmla="val h"/>
                  <a:gd name="f5" fmla="val 0"/>
                  <a:gd name="f6" fmla="val 163"/>
                  <a:gd name="f7" fmla="val 67"/>
                  <a:gd name="f8" fmla="val 129"/>
                  <a:gd name="f9" fmla="val 65"/>
                  <a:gd name="f10" fmla="val 131"/>
                  <a:gd name="f11" fmla="val 60"/>
                  <a:gd name="f12" fmla="val 126"/>
                  <a:gd name="f13" fmla="val 64"/>
                  <a:gd name="f14" fmla="val 59"/>
                  <a:gd name="f15" fmla="val 130"/>
                  <a:gd name="f16" fmla="val 57"/>
                  <a:gd name="f17" fmla="val 127"/>
                  <a:gd name="f18" fmla="val 58"/>
                  <a:gd name="f19" fmla="val 54"/>
                  <a:gd name="f20" fmla="val 53"/>
                  <a:gd name="f21" fmla="val 51"/>
                  <a:gd name="f22" fmla="val 48"/>
                  <a:gd name="f23" fmla="val 45"/>
                  <a:gd name="f24" fmla="val 128"/>
                  <a:gd name="f25" fmla="val 46"/>
                  <a:gd name="f26" fmla="val 123"/>
                  <a:gd name="f27" fmla="val 52"/>
                  <a:gd name="f28" fmla="val 125"/>
                  <a:gd name="f29" fmla="val 121"/>
                  <a:gd name="f30" fmla="val 49"/>
                  <a:gd name="f31" fmla="val 119"/>
                  <a:gd name="f32" fmla="val 50"/>
                  <a:gd name="f33" fmla="val 117"/>
                  <a:gd name="f34" fmla="val 118"/>
                  <a:gd name="f35" fmla="val 47"/>
                  <a:gd name="f36" fmla="val 115"/>
                  <a:gd name="f37" fmla="val 43"/>
                  <a:gd name="f38" fmla="val 44"/>
                  <a:gd name="f39" fmla="val 112"/>
                  <a:gd name="f40" fmla="val 106"/>
                  <a:gd name="f41" fmla="val 107"/>
                  <a:gd name="f42" fmla="val 42"/>
                  <a:gd name="f43" fmla="val 101"/>
                  <a:gd name="f44" fmla="val 96"/>
                  <a:gd name="f45" fmla="val 97"/>
                  <a:gd name="f46" fmla="val 95"/>
                  <a:gd name="f47" fmla="val 90"/>
                  <a:gd name="f48" fmla="val 41"/>
                  <a:gd name="f49" fmla="val 39"/>
                  <a:gd name="f50" fmla="val 94"/>
                  <a:gd name="f51" fmla="val 91"/>
                  <a:gd name="f52" fmla="val 92"/>
                  <a:gd name="f53" fmla="val 35"/>
                  <a:gd name="f54" fmla="val 36"/>
                  <a:gd name="f55" fmla="val 87"/>
                  <a:gd name="f56" fmla="val 38"/>
                  <a:gd name="f57" fmla="val 84"/>
                  <a:gd name="f58" fmla="val 83"/>
                  <a:gd name="f59" fmla="val 82"/>
                  <a:gd name="f60" fmla="val 81"/>
                  <a:gd name="f61" fmla="val 80"/>
                  <a:gd name="f62" fmla="val 76"/>
                  <a:gd name="f63" fmla="val 73"/>
                  <a:gd name="f64" fmla="val 69"/>
                  <a:gd name="f65" fmla="val 70"/>
                  <a:gd name="f66" fmla="val 74"/>
                  <a:gd name="f67" fmla="val 72"/>
                  <a:gd name="f68" fmla="val 40"/>
                  <a:gd name="f69" fmla="val 78"/>
                  <a:gd name="f70" fmla="val 79"/>
                  <a:gd name="f71" fmla="val 34"/>
                  <a:gd name="f72" fmla="val 32"/>
                  <a:gd name="f73" fmla="val 37"/>
                  <a:gd name="f74" fmla="val 66"/>
                  <a:gd name="f75" fmla="val 63"/>
                  <a:gd name="f76" fmla="val 75"/>
                  <a:gd name="f77" fmla="val 55"/>
                  <a:gd name="f78" fmla="val 56"/>
                  <a:gd name="f79" fmla="val 33"/>
                  <a:gd name="f80" fmla="val 30"/>
                  <a:gd name="f81" fmla="val 26"/>
                  <a:gd name="f82" fmla="val 23"/>
                  <a:gd name="f83" fmla="val 62"/>
                  <a:gd name="f84" fmla="val 24"/>
                  <a:gd name="f85" fmla="val 21"/>
                  <a:gd name="f86" fmla="val 17"/>
                  <a:gd name="f87" fmla="val 61"/>
                  <a:gd name="f88" fmla="val 15"/>
                  <a:gd name="f89" fmla="val 12"/>
                  <a:gd name="f90" fmla="val 9"/>
                  <a:gd name="f91" fmla="val 6"/>
                  <a:gd name="f92" fmla="val 3"/>
                  <a:gd name="f93" fmla="val 1"/>
                  <a:gd name="f94" fmla="val 14"/>
                  <a:gd name="f95" fmla="val 13"/>
                  <a:gd name="f96" fmla="val 16"/>
                  <a:gd name="f97" fmla="val 29"/>
                  <a:gd name="f98" fmla="val 25"/>
                  <a:gd name="f99" fmla="val 31"/>
                  <a:gd name="f100" fmla="val 27"/>
                  <a:gd name="f101" fmla="val 28"/>
                  <a:gd name="f102" fmla="val 22"/>
                  <a:gd name="f103" fmla="val 20"/>
                  <a:gd name="f104" fmla="val 18"/>
                  <a:gd name="f105" fmla="val 19"/>
                  <a:gd name="f106" fmla="val 71"/>
                  <a:gd name="f107" fmla="val 77"/>
                  <a:gd name="f108" fmla="val 68"/>
                  <a:gd name="f109" fmla="val 11"/>
                  <a:gd name="f110" fmla="val 10"/>
                  <a:gd name="f111" fmla="val 8"/>
                  <a:gd name="f112" fmla="val 5"/>
                  <a:gd name="f113" fmla="val 7"/>
                  <a:gd name="f114" fmla="val 86"/>
                  <a:gd name="f115" fmla="val 89"/>
                  <a:gd name="f116" fmla="val 2"/>
                  <a:gd name="f117" fmla="val 4"/>
                  <a:gd name="f118" fmla="val 98"/>
                  <a:gd name="f119" fmla="val 100"/>
                  <a:gd name="f120" fmla="val 99"/>
                  <a:gd name="f121" fmla="val 102"/>
                  <a:gd name="f122" fmla="val 104"/>
                  <a:gd name="f123" fmla="val 108"/>
                  <a:gd name="f124" fmla="val 105"/>
                  <a:gd name="f125" fmla="val 110"/>
                  <a:gd name="f126" fmla="val 114"/>
                  <a:gd name="f127" fmla="val 122"/>
                  <a:gd name="f128" fmla="val 124"/>
                  <a:gd name="f129" fmla="val 133"/>
                  <a:gd name="f130" fmla="val 134"/>
                  <a:gd name="f131" fmla="val 135"/>
                  <a:gd name="f132" fmla="val 137"/>
                  <a:gd name="f133" fmla="val 139"/>
                  <a:gd name="f134" fmla="val 142"/>
                  <a:gd name="f135" fmla="val 144"/>
                  <a:gd name="f136" fmla="val 145"/>
                  <a:gd name="f137" fmla="val 153"/>
                  <a:gd name="f138" fmla="val 154"/>
                  <a:gd name="f139" fmla="val 156"/>
                  <a:gd name="f140" fmla="val 158"/>
                  <a:gd name="f141" fmla="val 161"/>
                  <a:gd name="f142" fmla="val 151"/>
                  <a:gd name="f143" fmla="val 132"/>
                  <a:gd name="f144" fmla="val 113"/>
                  <a:gd name="f145" fmla="+- 0 0 -90"/>
                  <a:gd name="f146" fmla="*/ f3 1 163"/>
                  <a:gd name="f147" fmla="*/ f4 1 67"/>
                  <a:gd name="f148" fmla="+- f7 0 f5"/>
                  <a:gd name="f149" fmla="+- f6 0 f5"/>
                  <a:gd name="f150" fmla="*/ f145 f0 1"/>
                  <a:gd name="f151" fmla="*/ f149 1 163"/>
                  <a:gd name="f152" fmla="*/ f148 1 67"/>
                  <a:gd name="f153" fmla="*/ f150 1 f2"/>
                  <a:gd name="f154" fmla="*/ 129 1 f151"/>
                  <a:gd name="f155" fmla="*/ 59 1 f152"/>
                  <a:gd name="f156" fmla="*/ 48 1 f152"/>
                  <a:gd name="f157" fmla="*/ 121 1 f151"/>
                  <a:gd name="f158" fmla="*/ 49 1 f152"/>
                  <a:gd name="f159" fmla="*/ 117 1 f151"/>
                  <a:gd name="f160" fmla="*/ 45 1 f152"/>
                  <a:gd name="f161" fmla="*/ 101 1 f151"/>
                  <a:gd name="f162" fmla="*/ 43 1 f152"/>
                  <a:gd name="f163" fmla="*/ 94 1 f151"/>
                  <a:gd name="f164" fmla="*/ 39 1 f152"/>
                  <a:gd name="f165" fmla="*/ 83 1 f151"/>
                  <a:gd name="f166" fmla="*/ 81 1 f151"/>
                  <a:gd name="f167" fmla="*/ 69 1 f151"/>
                  <a:gd name="f168" fmla="*/ 70 1 f151"/>
                  <a:gd name="f169" fmla="*/ 42 1 f152"/>
                  <a:gd name="f170" fmla="*/ 32 1 f152"/>
                  <a:gd name="f171" fmla="*/ 67 1 f151"/>
                  <a:gd name="f172" fmla="*/ 40 1 f152"/>
                  <a:gd name="f173" fmla="*/ 55 1 f151"/>
                  <a:gd name="f174" fmla="*/ 56 1 f151"/>
                  <a:gd name="f175" fmla="*/ 47 1 f151"/>
                  <a:gd name="f176" fmla="*/ 53 1 f152"/>
                  <a:gd name="f177" fmla="*/ 39 1 f151"/>
                  <a:gd name="f178" fmla="*/ 56 1 f152"/>
                  <a:gd name="f179" fmla="*/ 26 1 f151"/>
                  <a:gd name="f180" fmla="*/ 60 1 f152"/>
                  <a:gd name="f181" fmla="*/ 15 1 f151"/>
                  <a:gd name="f182" fmla="*/ 63 1 f152"/>
                  <a:gd name="f183" fmla="*/ 1 1 f151"/>
                  <a:gd name="f184" fmla="*/ 64 1 f152"/>
                  <a:gd name="f185" fmla="*/ 16 1 f151"/>
                  <a:gd name="f186" fmla="*/ 61 1 f152"/>
                  <a:gd name="f187" fmla="*/ 31 1 f151"/>
                  <a:gd name="f188" fmla="*/ 54 1 f152"/>
                  <a:gd name="f189" fmla="*/ 44 1 f151"/>
                  <a:gd name="f190" fmla="*/ 34 1 f151"/>
                  <a:gd name="f191" fmla="*/ 29 1 f151"/>
                  <a:gd name="f192" fmla="*/ 47 1 f152"/>
                  <a:gd name="f193" fmla="*/ 36 1 f151"/>
                  <a:gd name="f194" fmla="*/ 41 1 f152"/>
                  <a:gd name="f195" fmla="*/ 25 1 f151"/>
                  <a:gd name="f196" fmla="*/ 28 1 f151"/>
                  <a:gd name="f197" fmla="*/ 23 1 f151"/>
                  <a:gd name="f198" fmla="*/ 37 1 f152"/>
                  <a:gd name="f199" fmla="*/ 27 1 f151"/>
                  <a:gd name="f200" fmla="*/ 34 1 f152"/>
                  <a:gd name="f201" fmla="*/ 35 1 f151"/>
                  <a:gd name="f202" fmla="*/ 30 1 f152"/>
                  <a:gd name="f203" fmla="*/ 45 1 f151"/>
                  <a:gd name="f204" fmla="*/ 31 1 f152"/>
                  <a:gd name="f205" fmla="*/ 51 1 f151"/>
                  <a:gd name="f206" fmla="*/ 64 1 f151"/>
                  <a:gd name="f207" fmla="*/ 24 1 f152"/>
                  <a:gd name="f208" fmla="*/ 50 1 f151"/>
                  <a:gd name="f209" fmla="*/ 20 1 f152"/>
                  <a:gd name="f210" fmla="*/ 52 1 f151"/>
                  <a:gd name="f211" fmla="*/ 18 1 f152"/>
                  <a:gd name="f212" fmla="*/ 15 1 f152"/>
                  <a:gd name="f213" fmla="*/ 74 1 f151"/>
                  <a:gd name="f214" fmla="*/ 17 1 f152"/>
                  <a:gd name="f215" fmla="*/ 77 1 f151"/>
                  <a:gd name="f216" fmla="*/ 68 1 f151"/>
                  <a:gd name="f217" fmla="*/ 11 1 f152"/>
                  <a:gd name="f218" fmla="*/ 8 1 f152"/>
                  <a:gd name="f219" fmla="*/ 82 1 f151"/>
                  <a:gd name="f220" fmla="*/ 7 1 f152"/>
                  <a:gd name="f221" fmla="*/ 98 1 f151"/>
                  <a:gd name="f222" fmla="*/ 2 1 f152"/>
                  <a:gd name="f223" fmla="*/ 102 1 f151"/>
                  <a:gd name="f224" fmla="*/ 3 1 f152"/>
                  <a:gd name="f225" fmla="*/ 104 1 f151"/>
                  <a:gd name="f226" fmla="*/ 119 1 f151"/>
                  <a:gd name="f227" fmla="*/ 0 1 f152"/>
                  <a:gd name="f228" fmla="*/ 123 1 f151"/>
                  <a:gd name="f229" fmla="*/ 142 1 f151"/>
                  <a:gd name="f230" fmla="*/ 156 1 f151"/>
                  <a:gd name="f231" fmla="*/ 113 1 f151"/>
                  <a:gd name="f232" fmla="*/ 118 1 f151"/>
                  <a:gd name="f233" fmla="*/ 126 1 f151"/>
                  <a:gd name="f234" fmla="*/ 131 1 f151"/>
                  <a:gd name="f235" fmla="*/ 44 1 f152"/>
                  <a:gd name="f236" fmla="*/ 58 1 f152"/>
                  <a:gd name="f237" fmla="*/ 65 1 f152"/>
                  <a:gd name="f238" fmla="*/ 0 1 f151"/>
                  <a:gd name="f239" fmla="*/ f6 1 f151"/>
                  <a:gd name="f240" fmla="*/ f7 1 f152"/>
                  <a:gd name="f241" fmla="+- f153 0 f1"/>
                  <a:gd name="f242" fmla="*/ f238 f146 1"/>
                  <a:gd name="f243" fmla="*/ f239 f146 1"/>
                  <a:gd name="f244" fmla="*/ f240 f147 1"/>
                  <a:gd name="f245" fmla="*/ f227 f147 1"/>
                  <a:gd name="f246" fmla="*/ f154 f146 1"/>
                  <a:gd name="f247" fmla="*/ f155 f147 1"/>
                  <a:gd name="f248" fmla="*/ f156 f147 1"/>
                  <a:gd name="f249" fmla="*/ f157 f146 1"/>
                  <a:gd name="f250" fmla="*/ f158 f147 1"/>
                  <a:gd name="f251" fmla="*/ f159 f146 1"/>
                  <a:gd name="f252" fmla="*/ f160 f147 1"/>
                  <a:gd name="f253" fmla="*/ f161 f146 1"/>
                  <a:gd name="f254" fmla="*/ f162 f147 1"/>
                  <a:gd name="f255" fmla="*/ f163 f146 1"/>
                  <a:gd name="f256" fmla="*/ f164 f147 1"/>
                  <a:gd name="f257" fmla="*/ f165 f146 1"/>
                  <a:gd name="f258" fmla="*/ f166 f146 1"/>
                  <a:gd name="f259" fmla="*/ f167 f146 1"/>
                  <a:gd name="f260" fmla="*/ f168 f146 1"/>
                  <a:gd name="f261" fmla="*/ f169 f147 1"/>
                  <a:gd name="f262" fmla="*/ f170 f147 1"/>
                  <a:gd name="f263" fmla="*/ f171 f146 1"/>
                  <a:gd name="f264" fmla="*/ f172 f147 1"/>
                  <a:gd name="f265" fmla="*/ f173 f146 1"/>
                  <a:gd name="f266" fmla="*/ f174 f146 1"/>
                  <a:gd name="f267" fmla="*/ f175 f146 1"/>
                  <a:gd name="f268" fmla="*/ f176 f147 1"/>
                  <a:gd name="f269" fmla="*/ f177 f146 1"/>
                  <a:gd name="f270" fmla="*/ f178 f147 1"/>
                  <a:gd name="f271" fmla="*/ f179 f146 1"/>
                  <a:gd name="f272" fmla="*/ f180 f147 1"/>
                  <a:gd name="f273" fmla="*/ f181 f146 1"/>
                  <a:gd name="f274" fmla="*/ f182 f147 1"/>
                  <a:gd name="f275" fmla="*/ f183 f146 1"/>
                  <a:gd name="f276" fmla="*/ f184 f147 1"/>
                  <a:gd name="f277" fmla="*/ f185 f146 1"/>
                  <a:gd name="f278" fmla="*/ f186 f147 1"/>
                  <a:gd name="f279" fmla="*/ f187 f146 1"/>
                  <a:gd name="f280" fmla="*/ f188 f147 1"/>
                  <a:gd name="f281" fmla="*/ f189 f146 1"/>
                  <a:gd name="f282" fmla="*/ f190 f146 1"/>
                  <a:gd name="f283" fmla="*/ f191 f146 1"/>
                  <a:gd name="f284" fmla="*/ f192 f147 1"/>
                  <a:gd name="f285" fmla="*/ f193 f146 1"/>
                  <a:gd name="f286" fmla="*/ f194 f147 1"/>
                  <a:gd name="f287" fmla="*/ f195 f146 1"/>
                  <a:gd name="f288" fmla="*/ f196 f146 1"/>
                  <a:gd name="f289" fmla="*/ f197 f146 1"/>
                  <a:gd name="f290" fmla="*/ f198 f147 1"/>
                  <a:gd name="f291" fmla="*/ f199 f146 1"/>
                  <a:gd name="f292" fmla="*/ f200 f147 1"/>
                  <a:gd name="f293" fmla="*/ f201 f146 1"/>
                  <a:gd name="f294" fmla="*/ f202 f147 1"/>
                  <a:gd name="f295" fmla="*/ f203 f146 1"/>
                  <a:gd name="f296" fmla="*/ f204 f147 1"/>
                  <a:gd name="f297" fmla="*/ f205 f146 1"/>
                  <a:gd name="f298" fmla="*/ f206 f146 1"/>
                  <a:gd name="f299" fmla="*/ f207 f147 1"/>
                  <a:gd name="f300" fmla="*/ f208 f146 1"/>
                  <a:gd name="f301" fmla="*/ f209 f147 1"/>
                  <a:gd name="f302" fmla="*/ f210 f146 1"/>
                  <a:gd name="f303" fmla="*/ f211 f147 1"/>
                  <a:gd name="f304" fmla="*/ f212 f147 1"/>
                  <a:gd name="f305" fmla="*/ f213 f146 1"/>
                  <a:gd name="f306" fmla="*/ f214 f147 1"/>
                  <a:gd name="f307" fmla="*/ f215 f146 1"/>
                  <a:gd name="f308" fmla="*/ f216 f146 1"/>
                  <a:gd name="f309" fmla="*/ f217 f147 1"/>
                  <a:gd name="f310" fmla="*/ f218 f147 1"/>
                  <a:gd name="f311" fmla="*/ f219 f146 1"/>
                  <a:gd name="f312" fmla="*/ f220 f147 1"/>
                  <a:gd name="f313" fmla="*/ f221 f146 1"/>
                  <a:gd name="f314" fmla="*/ f222 f147 1"/>
                  <a:gd name="f315" fmla="*/ f223 f146 1"/>
                  <a:gd name="f316" fmla="*/ f224 f147 1"/>
                  <a:gd name="f317" fmla="*/ f225 f146 1"/>
                  <a:gd name="f318" fmla="*/ f226 f146 1"/>
                  <a:gd name="f319" fmla="*/ f228 f146 1"/>
                  <a:gd name="f320" fmla="*/ f229 f146 1"/>
                  <a:gd name="f321" fmla="*/ f230 f146 1"/>
                  <a:gd name="f322" fmla="*/ f231 f146 1"/>
                  <a:gd name="f323" fmla="*/ f232 f146 1"/>
                  <a:gd name="f324" fmla="*/ f233 f146 1"/>
                  <a:gd name="f325" fmla="*/ f234 f146 1"/>
                  <a:gd name="f326" fmla="*/ f235 f147 1"/>
                  <a:gd name="f327" fmla="*/ f236 f147 1"/>
                  <a:gd name="f328" fmla="*/ f237 f147 1"/>
                </a:gdLst>
                <a:ahLst/>
                <a:cxnLst>
                  <a:cxn ang="3cd4">
                    <a:pos x="hc" y="t"/>
                  </a:cxn>
                  <a:cxn ang="0">
                    <a:pos x="r" y="vc"/>
                  </a:cxn>
                  <a:cxn ang="cd4">
                    <a:pos x="hc" y="b"/>
                  </a:cxn>
                  <a:cxn ang="cd2">
                    <a:pos x="l" y="vc"/>
                  </a:cxn>
                  <a:cxn ang="f241">
                    <a:pos x="f246" y="f247"/>
                  </a:cxn>
                  <a:cxn ang="f241">
                    <a:pos x="f246" y="f248"/>
                  </a:cxn>
                  <a:cxn ang="f241">
                    <a:pos x="f249" y="f250"/>
                  </a:cxn>
                  <a:cxn ang="f241">
                    <a:pos x="f251" y="f252"/>
                  </a:cxn>
                  <a:cxn ang="f241">
                    <a:pos x="f253" y="f254"/>
                  </a:cxn>
                  <a:cxn ang="f241">
                    <a:pos x="f255" y="f256"/>
                  </a:cxn>
                  <a:cxn ang="f241">
                    <a:pos x="f257" y="f256"/>
                  </a:cxn>
                  <a:cxn ang="f241">
                    <a:pos x="f258" y="f254"/>
                  </a:cxn>
                  <a:cxn ang="f241">
                    <a:pos x="f259" y="f252"/>
                  </a:cxn>
                  <a:cxn ang="f241">
                    <a:pos x="f260" y="f261"/>
                  </a:cxn>
                  <a:cxn ang="f241">
                    <a:pos x="f258" y="f262"/>
                  </a:cxn>
                  <a:cxn ang="f241">
                    <a:pos x="f263" y="f264"/>
                  </a:cxn>
                  <a:cxn ang="f241">
                    <a:pos x="f265" y="f252"/>
                  </a:cxn>
                  <a:cxn ang="f241">
                    <a:pos x="f266" y="f250"/>
                  </a:cxn>
                  <a:cxn ang="f241">
                    <a:pos x="f267" y="f268"/>
                  </a:cxn>
                  <a:cxn ang="f241">
                    <a:pos x="f269" y="f270"/>
                  </a:cxn>
                  <a:cxn ang="f241">
                    <a:pos x="f271" y="f272"/>
                  </a:cxn>
                  <a:cxn ang="f241">
                    <a:pos x="f273" y="f274"/>
                  </a:cxn>
                  <a:cxn ang="f241">
                    <a:pos x="f275" y="f276"/>
                  </a:cxn>
                  <a:cxn ang="f241">
                    <a:pos x="f277" y="f278"/>
                  </a:cxn>
                  <a:cxn ang="f241">
                    <a:pos x="f279" y="f280"/>
                  </a:cxn>
                  <a:cxn ang="f241">
                    <a:pos x="f281" y="f248"/>
                  </a:cxn>
                  <a:cxn ang="f241">
                    <a:pos x="f282" y="f250"/>
                  </a:cxn>
                  <a:cxn ang="f241">
                    <a:pos x="f283" y="f284"/>
                  </a:cxn>
                  <a:cxn ang="f241">
                    <a:pos x="f285" y="f286"/>
                  </a:cxn>
                  <a:cxn ang="f241">
                    <a:pos x="f287" y="f254"/>
                  </a:cxn>
                  <a:cxn ang="f241">
                    <a:pos x="f288" y="f264"/>
                  </a:cxn>
                  <a:cxn ang="f241">
                    <a:pos x="f289" y="f264"/>
                  </a:cxn>
                  <a:cxn ang="f241">
                    <a:pos x="f287" y="f290"/>
                  </a:cxn>
                  <a:cxn ang="f241">
                    <a:pos x="f291" y="f292"/>
                  </a:cxn>
                  <a:cxn ang="f241">
                    <a:pos x="f293" y="f294"/>
                  </a:cxn>
                  <a:cxn ang="f241">
                    <a:pos x="f295" y="f296"/>
                  </a:cxn>
                  <a:cxn ang="f241">
                    <a:pos x="f297" y="f294"/>
                  </a:cxn>
                  <a:cxn ang="f241">
                    <a:pos x="f298" y="f299"/>
                  </a:cxn>
                  <a:cxn ang="f241">
                    <a:pos x="f300" y="f299"/>
                  </a:cxn>
                  <a:cxn ang="f241">
                    <a:pos x="f281" y="f301"/>
                  </a:cxn>
                  <a:cxn ang="f241">
                    <a:pos x="f302" y="f303"/>
                  </a:cxn>
                  <a:cxn ang="f241">
                    <a:pos x="f263" y="f304"/>
                  </a:cxn>
                  <a:cxn ang="f241">
                    <a:pos x="f305" y="f303"/>
                  </a:cxn>
                  <a:cxn ang="f241">
                    <a:pos x="f258" y="f306"/>
                  </a:cxn>
                  <a:cxn ang="f241">
                    <a:pos x="f307" y="f304"/>
                  </a:cxn>
                  <a:cxn ang="f241">
                    <a:pos x="f308" y="f309"/>
                  </a:cxn>
                  <a:cxn ang="f241">
                    <a:pos x="f263" y="f310"/>
                  </a:cxn>
                  <a:cxn ang="f241">
                    <a:pos x="f311" y="f312"/>
                  </a:cxn>
                  <a:cxn ang="f241">
                    <a:pos x="f313" y="f314"/>
                  </a:cxn>
                  <a:cxn ang="f241">
                    <a:pos x="f315" y="f316"/>
                  </a:cxn>
                  <a:cxn ang="f241">
                    <a:pos x="f317" y="f314"/>
                  </a:cxn>
                  <a:cxn ang="f241">
                    <a:pos x="f318" y="f245"/>
                  </a:cxn>
                  <a:cxn ang="f241">
                    <a:pos x="f319" y="f245"/>
                  </a:cxn>
                  <a:cxn ang="f241">
                    <a:pos x="f246" y="f314"/>
                  </a:cxn>
                  <a:cxn ang="f241">
                    <a:pos x="f320" y="f314"/>
                  </a:cxn>
                  <a:cxn ang="f241">
                    <a:pos x="f321" y="f316"/>
                  </a:cxn>
                  <a:cxn ang="f241">
                    <a:pos x="f322" y="f261"/>
                  </a:cxn>
                  <a:cxn ang="f241">
                    <a:pos x="f323" y="f261"/>
                  </a:cxn>
                  <a:cxn ang="f241">
                    <a:pos x="f324" y="f252"/>
                  </a:cxn>
                  <a:cxn ang="f241">
                    <a:pos x="f325" y="f326"/>
                  </a:cxn>
                  <a:cxn ang="f241">
                    <a:pos x="f325" y="f327"/>
                  </a:cxn>
                  <a:cxn ang="f241">
                    <a:pos x="f246" y="f328"/>
                  </a:cxn>
                </a:cxnLst>
                <a:rect l="f242" t="f245" r="f243" b="f244"/>
                <a:pathLst>
                  <a:path w="163" h="67">
                    <a:moveTo>
                      <a:pt x="f8" y="f9"/>
                    </a:moveTo>
                    <a:cubicBezTo>
                      <a:pt x="f10" y="f11"/>
                      <a:pt x="f12" y="f13"/>
                      <a:pt x="f8" y="f14"/>
                    </a:cubicBezTo>
                    <a:cubicBezTo>
                      <a:pt x="f15" y="f16"/>
                      <a:pt x="f17" y="f18"/>
                      <a:pt x="f8" y="f19"/>
                    </a:cubicBezTo>
                    <a:cubicBezTo>
                      <a:pt x="f8" y="f20"/>
                      <a:pt x="f17" y="f21"/>
                      <a:pt x="f8" y="f22"/>
                    </a:cubicBezTo>
                    <a:cubicBezTo>
                      <a:pt x="f10" y="f23"/>
                      <a:pt x="f24" y="f25"/>
                      <a:pt x="f12" y="f22"/>
                    </a:cubicBezTo>
                    <a:cubicBezTo>
                      <a:pt x="f26" y="f27"/>
                      <a:pt x="f28" y="f23"/>
                      <a:pt x="f29" y="f30"/>
                    </a:cubicBezTo>
                    <a:cubicBezTo>
                      <a:pt x="f31" y="f32"/>
                      <a:pt x="f33" y="f22"/>
                      <a:pt x="f34" y="f22"/>
                    </a:cubicBezTo>
                    <a:cubicBezTo>
                      <a:pt x="f31" y="f35"/>
                      <a:pt x="f36" y="f25"/>
                      <a:pt x="f33" y="f23"/>
                    </a:cubicBezTo>
                    <a:cubicBezTo>
                      <a:pt x="f31" y="f37"/>
                      <a:pt x="f36" y="f38"/>
                      <a:pt x="f39" y="f38"/>
                    </a:cubicBezTo>
                    <a:cubicBezTo>
                      <a:pt x="f40" y="f38"/>
                      <a:pt x="f41" y="f42"/>
                      <a:pt x="f43" y="f37"/>
                    </a:cubicBezTo>
                    <a:cubicBezTo>
                      <a:pt x="f44" y="f38"/>
                      <a:pt x="f45" y="f42"/>
                      <a:pt x="f46" y="f42"/>
                    </a:cubicBezTo>
                    <a:cubicBezTo>
                      <a:pt x="f47" y="f48"/>
                      <a:pt x="f45" y="f49"/>
                      <a:pt x="f50" y="f49"/>
                    </a:cubicBezTo>
                    <a:cubicBezTo>
                      <a:pt x="f51" y="f49"/>
                      <a:pt x="f52" y="f53"/>
                      <a:pt x="f47" y="f54"/>
                    </a:cubicBezTo>
                    <a:cubicBezTo>
                      <a:pt x="f55" y="f56"/>
                      <a:pt x="f57" y="f54"/>
                      <a:pt x="f58" y="f49"/>
                    </a:cubicBezTo>
                    <a:cubicBezTo>
                      <a:pt x="f59" y="f42"/>
                      <a:pt x="f57" y="f42"/>
                      <a:pt x="f47" y="f48"/>
                    </a:cubicBezTo>
                    <a:cubicBezTo>
                      <a:pt x="f58" y="f23"/>
                      <a:pt x="f59" y="f42"/>
                      <a:pt x="f60" y="f37"/>
                    </a:cubicBezTo>
                    <a:cubicBezTo>
                      <a:pt x="f61" y="f38"/>
                      <a:pt x="f61" y="f42"/>
                      <a:pt x="f62" y="f38"/>
                    </a:cubicBezTo>
                    <a:cubicBezTo>
                      <a:pt x="f63" y="f25"/>
                      <a:pt x="f64" y="f35"/>
                      <a:pt x="f64" y="f23"/>
                    </a:cubicBezTo>
                    <a:cubicBezTo>
                      <a:pt x="f65" y="f37"/>
                      <a:pt x="f66" y="f38"/>
                      <a:pt x="f62" y="f42"/>
                    </a:cubicBezTo>
                    <a:cubicBezTo>
                      <a:pt x="f63" y="f37"/>
                      <a:pt x="f64" y="f38"/>
                      <a:pt x="f65" y="f42"/>
                    </a:cubicBezTo>
                    <a:cubicBezTo>
                      <a:pt x="f67" y="f68"/>
                      <a:pt x="f62" y="f54"/>
                      <a:pt x="f61" y="f54"/>
                    </a:cubicBezTo>
                    <a:cubicBezTo>
                      <a:pt x="f69" y="f53"/>
                      <a:pt x="f70" y="f71"/>
                      <a:pt x="f60" y="f72"/>
                    </a:cubicBezTo>
                    <a:cubicBezTo>
                      <a:pt x="f66" y="f56"/>
                      <a:pt x="f66" y="f73"/>
                      <a:pt x="f65" y="f73"/>
                    </a:cubicBezTo>
                    <a:cubicBezTo>
                      <a:pt x="f74" y="f73"/>
                      <a:pt x="f70" y="f56"/>
                      <a:pt x="f7" y="f68"/>
                    </a:cubicBezTo>
                    <a:cubicBezTo>
                      <a:pt x="f75" y="f68"/>
                      <a:pt x="f76" y="f42"/>
                      <a:pt x="f9" y="f38"/>
                    </a:cubicBezTo>
                    <a:cubicBezTo>
                      <a:pt x="f18" y="f23"/>
                      <a:pt x="f16" y="f38"/>
                      <a:pt x="f77" y="f23"/>
                    </a:cubicBezTo>
                    <a:cubicBezTo>
                      <a:pt x="f19" y="f35"/>
                      <a:pt x="f75" y="f38"/>
                      <a:pt x="f11" y="f35"/>
                    </a:cubicBezTo>
                    <a:cubicBezTo>
                      <a:pt x="f18" y="f30"/>
                      <a:pt x="f77" y="f35"/>
                      <a:pt x="f78" y="f30"/>
                    </a:cubicBezTo>
                    <a:cubicBezTo>
                      <a:pt x="f78" y="f21"/>
                      <a:pt x="f27" y="f30"/>
                      <a:pt x="f27" y="f32"/>
                    </a:cubicBezTo>
                    <a:cubicBezTo>
                      <a:pt x="f20" y="f21"/>
                      <a:pt x="f22" y="f21"/>
                      <a:pt x="f35" y="f20"/>
                    </a:cubicBezTo>
                    <a:cubicBezTo>
                      <a:pt x="f35" y="f19"/>
                      <a:pt x="f37" y="f20"/>
                      <a:pt x="f42" y="f77"/>
                    </a:cubicBezTo>
                    <a:cubicBezTo>
                      <a:pt x="f48" y="f78"/>
                      <a:pt x="f49" y="f20"/>
                      <a:pt x="f49" y="f78"/>
                    </a:cubicBezTo>
                    <a:cubicBezTo>
                      <a:pt x="f49" y="f18"/>
                      <a:pt x="f71" y="f78"/>
                      <a:pt x="f79" y="f18"/>
                    </a:cubicBezTo>
                    <a:cubicBezTo>
                      <a:pt x="f72" y="f11"/>
                      <a:pt x="f80" y="f18"/>
                      <a:pt x="f81" y="f11"/>
                    </a:cubicBezTo>
                    <a:cubicBezTo>
                      <a:pt x="f82" y="f83"/>
                      <a:pt x="f84" y="f11"/>
                      <a:pt x="f85" y="f83"/>
                    </a:cubicBezTo>
                    <a:cubicBezTo>
                      <a:pt x="f86" y="f75"/>
                      <a:pt x="f86" y="f87"/>
                      <a:pt x="f88" y="f75"/>
                    </a:cubicBezTo>
                    <a:cubicBezTo>
                      <a:pt x="f89" y="f13"/>
                      <a:pt x="f90" y="f9"/>
                      <a:pt x="f91" y="f9"/>
                    </a:cubicBezTo>
                    <a:cubicBezTo>
                      <a:pt x="f92" y="f9"/>
                      <a:pt x="f5" y="f7"/>
                      <a:pt x="f93" y="f13"/>
                    </a:cubicBezTo>
                    <a:cubicBezTo>
                      <a:pt x="f92" y="f83"/>
                      <a:pt x="f94" y="f83"/>
                      <a:pt x="f95" y="f11"/>
                    </a:cubicBezTo>
                    <a:cubicBezTo>
                      <a:pt x="f94" y="f87"/>
                      <a:pt x="f96" y="f75"/>
                      <a:pt x="f96" y="f87"/>
                    </a:cubicBezTo>
                    <a:cubicBezTo>
                      <a:pt x="f96" y="f14"/>
                      <a:pt x="f86" y="f11"/>
                      <a:pt x="f82" y="f18"/>
                    </a:cubicBezTo>
                    <a:cubicBezTo>
                      <a:pt x="f97" y="f16"/>
                      <a:pt x="f98" y="f78"/>
                      <a:pt x="f99" y="f19"/>
                    </a:cubicBezTo>
                    <a:cubicBezTo>
                      <a:pt x="f73" y="f20"/>
                      <a:pt x="f79" y="f19"/>
                      <a:pt x="f56" y="f27"/>
                    </a:cubicBezTo>
                    <a:cubicBezTo>
                      <a:pt x="f42" y="f32"/>
                      <a:pt x="f37" y="f30"/>
                      <a:pt x="f38" y="f22"/>
                    </a:cubicBezTo>
                    <a:cubicBezTo>
                      <a:pt x="f56" y="f27"/>
                      <a:pt x="f56" y="f35"/>
                      <a:pt x="f56" y="f30"/>
                    </a:cubicBezTo>
                    <a:cubicBezTo>
                      <a:pt x="f54" y="f27"/>
                      <a:pt x="f53" y="f22"/>
                      <a:pt x="f71" y="f30"/>
                    </a:cubicBezTo>
                    <a:cubicBezTo>
                      <a:pt x="f79" y="f30"/>
                      <a:pt x="f79" y="f25"/>
                      <a:pt x="f97" y="f22"/>
                    </a:cubicBezTo>
                    <a:cubicBezTo>
                      <a:pt x="f98" y="f32"/>
                      <a:pt x="f100" y="f22"/>
                      <a:pt x="f97" y="f35"/>
                    </a:cubicBezTo>
                    <a:cubicBezTo>
                      <a:pt x="f99" y="f25"/>
                      <a:pt x="f79" y="f23"/>
                      <a:pt x="f72" y="f38"/>
                    </a:cubicBezTo>
                    <a:cubicBezTo>
                      <a:pt x="f99" y="f37"/>
                      <a:pt x="f79" y="f42"/>
                      <a:pt x="f54" y="f48"/>
                    </a:cubicBezTo>
                    <a:cubicBezTo>
                      <a:pt x="f53" y="f68"/>
                      <a:pt x="f99" y="f42"/>
                      <a:pt x="f99" y="f42"/>
                    </a:cubicBezTo>
                    <a:cubicBezTo>
                      <a:pt x="f80" y="f23"/>
                      <a:pt x="f98" y="f38"/>
                      <a:pt x="f98" y="f37"/>
                    </a:cubicBezTo>
                    <a:cubicBezTo>
                      <a:pt x="f98" y="f48"/>
                      <a:pt x="f82" y="f42"/>
                      <a:pt x="f98" y="f68"/>
                    </a:cubicBezTo>
                    <a:cubicBezTo>
                      <a:pt x="f100" y="f49"/>
                      <a:pt x="f100" y="f48"/>
                      <a:pt x="f101" y="f68"/>
                    </a:cubicBezTo>
                    <a:cubicBezTo>
                      <a:pt x="f101" y="f68"/>
                      <a:pt x="f101" y="f49"/>
                      <a:pt x="f98" y="f68"/>
                    </a:cubicBezTo>
                    <a:cubicBezTo>
                      <a:pt x="f82" y="f48"/>
                      <a:pt x="f82" y="f48"/>
                      <a:pt x="f82" y="f68"/>
                    </a:cubicBezTo>
                    <a:cubicBezTo>
                      <a:pt x="f82" y="f49"/>
                      <a:pt x="f82" y="f56"/>
                      <a:pt x="f81" y="f73"/>
                    </a:cubicBezTo>
                    <a:cubicBezTo>
                      <a:pt x="f97" y="f73"/>
                      <a:pt x="f100" y="f54"/>
                      <a:pt x="f98" y="f73"/>
                    </a:cubicBezTo>
                    <a:cubicBezTo>
                      <a:pt x="f102" y="f73"/>
                      <a:pt x="f98" y="f54"/>
                      <a:pt x="f84" y="f54"/>
                    </a:cubicBezTo>
                    <a:cubicBezTo>
                      <a:pt x="f82" y="f53"/>
                      <a:pt x="f81" y="f79"/>
                      <a:pt x="f100" y="f71"/>
                    </a:cubicBezTo>
                    <a:cubicBezTo>
                      <a:pt x="f100" y="f53"/>
                      <a:pt x="f97" y="f79"/>
                      <a:pt x="f79" y="f72"/>
                    </a:cubicBezTo>
                    <a:cubicBezTo>
                      <a:pt x="f73" y="f99"/>
                      <a:pt x="f99" y="f99"/>
                      <a:pt x="f53" y="f80"/>
                    </a:cubicBezTo>
                    <a:cubicBezTo>
                      <a:pt x="f49" y="f97"/>
                      <a:pt x="f56" y="f72"/>
                      <a:pt x="f49" y="f99"/>
                    </a:cubicBezTo>
                    <a:cubicBezTo>
                      <a:pt x="f48" y="f80"/>
                      <a:pt x="f23" y="f72"/>
                      <a:pt x="f23" y="f99"/>
                    </a:cubicBezTo>
                    <a:cubicBezTo>
                      <a:pt x="f38" y="f80"/>
                      <a:pt x="f22" y="f80"/>
                      <a:pt x="f30" y="f80"/>
                    </a:cubicBezTo>
                    <a:cubicBezTo>
                      <a:pt x="f32" y="f99"/>
                      <a:pt x="f32" y="f80"/>
                      <a:pt x="f21" y="f80"/>
                    </a:cubicBezTo>
                    <a:cubicBezTo>
                      <a:pt x="f77" y="f99"/>
                      <a:pt x="f27" y="f98"/>
                      <a:pt x="f78" y="f100"/>
                    </a:cubicBezTo>
                    <a:cubicBezTo>
                      <a:pt x="f11" y="f97"/>
                      <a:pt x="f75" y="f98"/>
                      <a:pt x="f13" y="f84"/>
                    </a:cubicBezTo>
                    <a:cubicBezTo>
                      <a:pt x="f13" y="f84"/>
                      <a:pt x="f14" y="f82"/>
                      <a:pt x="f18" y="f84"/>
                    </a:cubicBezTo>
                    <a:cubicBezTo>
                      <a:pt x="f16" y="f81"/>
                      <a:pt x="f77" y="f82"/>
                      <a:pt x="f32" y="f84"/>
                    </a:cubicBezTo>
                    <a:cubicBezTo>
                      <a:pt x="f35" y="f98"/>
                      <a:pt x="f35" y="f82"/>
                      <a:pt x="f25" y="f102"/>
                    </a:cubicBezTo>
                    <a:cubicBezTo>
                      <a:pt x="f42" y="f85"/>
                      <a:pt x="f20" y="f102"/>
                      <a:pt x="f38" y="f103"/>
                    </a:cubicBezTo>
                    <a:cubicBezTo>
                      <a:pt x="f48" y="f103"/>
                      <a:pt x="f48" y="f86"/>
                      <a:pt x="f38" y="f104"/>
                    </a:cubicBezTo>
                    <a:cubicBezTo>
                      <a:pt x="f35" y="f105"/>
                      <a:pt x="f35" y="f86"/>
                      <a:pt x="f27" y="f104"/>
                    </a:cubicBezTo>
                    <a:cubicBezTo>
                      <a:pt x="f18" y="f104"/>
                      <a:pt x="f27" y="f86"/>
                      <a:pt x="f77" y="f96"/>
                    </a:cubicBezTo>
                    <a:cubicBezTo>
                      <a:pt x="f14" y="f96"/>
                      <a:pt x="f75" y="f96"/>
                      <a:pt x="f7" y="f88"/>
                    </a:cubicBezTo>
                    <a:cubicBezTo>
                      <a:pt x="f106" y="f94"/>
                      <a:pt x="f67" y="f88"/>
                      <a:pt x="f65" y="f86"/>
                    </a:cubicBezTo>
                    <a:cubicBezTo>
                      <a:pt x="f63" y="f86"/>
                      <a:pt x="f106" y="f105"/>
                      <a:pt x="f66" y="f104"/>
                    </a:cubicBezTo>
                    <a:cubicBezTo>
                      <a:pt x="f107" y="f104"/>
                      <a:pt x="f66" y="f96"/>
                      <a:pt x="f62" y="f96"/>
                    </a:cubicBezTo>
                    <a:cubicBezTo>
                      <a:pt x="f107" y="f96"/>
                      <a:pt x="f107" y="f104"/>
                      <a:pt x="f60" y="f86"/>
                    </a:cubicBezTo>
                    <a:cubicBezTo>
                      <a:pt x="f107" y="f96"/>
                      <a:pt x="f69" y="f96"/>
                      <a:pt x="f60" y="f88"/>
                    </a:cubicBezTo>
                    <a:cubicBezTo>
                      <a:pt x="f70" y="f88"/>
                      <a:pt x="f69" y="f88"/>
                      <a:pt x="f107" y="f88"/>
                    </a:cubicBezTo>
                    <a:cubicBezTo>
                      <a:pt x="f67" y="f89"/>
                      <a:pt x="f62" y="f86"/>
                      <a:pt x="f66" y="f88"/>
                    </a:cubicBezTo>
                    <a:cubicBezTo>
                      <a:pt x="f106" y="f95"/>
                      <a:pt x="f64" y="f94"/>
                      <a:pt x="f108" y="f109"/>
                    </a:cubicBezTo>
                    <a:cubicBezTo>
                      <a:pt x="f7" y="f90"/>
                      <a:pt x="f83" y="f89"/>
                      <a:pt x="f75" y="f110"/>
                    </a:cubicBezTo>
                    <a:cubicBezTo>
                      <a:pt x="f75" y="f111"/>
                      <a:pt x="f75" y="f110"/>
                      <a:pt x="f7" y="f111"/>
                    </a:cubicBezTo>
                    <a:cubicBezTo>
                      <a:pt x="f106" y="f112"/>
                      <a:pt x="f106" y="f90"/>
                      <a:pt x="f63" y="f111"/>
                    </a:cubicBezTo>
                    <a:cubicBezTo>
                      <a:pt x="f62" y="f113"/>
                      <a:pt x="f66" y="f90"/>
                      <a:pt x="f59" y="f113"/>
                    </a:cubicBezTo>
                    <a:cubicBezTo>
                      <a:pt x="f114" y="f112"/>
                      <a:pt x="f58" y="f112"/>
                      <a:pt x="f115" y="f92"/>
                    </a:cubicBezTo>
                    <a:cubicBezTo>
                      <a:pt x="f46" y="f116"/>
                      <a:pt x="f52" y="f117"/>
                      <a:pt x="f118" y="f116"/>
                    </a:cubicBezTo>
                    <a:cubicBezTo>
                      <a:pt x="f119" y="f93"/>
                      <a:pt x="f43" y="f116"/>
                      <a:pt x="f119" y="f116"/>
                    </a:cubicBezTo>
                    <a:cubicBezTo>
                      <a:pt x="f120" y="f92"/>
                      <a:pt x="f43" y="f112"/>
                      <a:pt x="f121" y="f92"/>
                    </a:cubicBezTo>
                    <a:cubicBezTo>
                      <a:pt x="f121" y="f93"/>
                      <a:pt x="f118" y="f116"/>
                      <a:pt x="f122" y="f93"/>
                    </a:cubicBezTo>
                    <a:cubicBezTo>
                      <a:pt x="f123" y="f93"/>
                      <a:pt x="f122" y="f116"/>
                      <a:pt x="f122" y="f116"/>
                    </a:cubicBezTo>
                    <a:cubicBezTo>
                      <a:pt x="f124" y="f92"/>
                      <a:pt x="f123" y="f116"/>
                      <a:pt x="f125" y="f93"/>
                    </a:cubicBezTo>
                    <a:cubicBezTo>
                      <a:pt x="f126" y="f5"/>
                      <a:pt x="f33" y="f5"/>
                      <a:pt x="f31" y="f5"/>
                    </a:cubicBezTo>
                    <a:cubicBezTo>
                      <a:pt x="f28" y="f5"/>
                      <a:pt x="f34" y="f116"/>
                      <a:pt x="f127" y="f93"/>
                    </a:cubicBezTo>
                    <a:cubicBezTo>
                      <a:pt x="f28" y="f93"/>
                      <a:pt x="f29" y="f5"/>
                      <a:pt x="f26" y="f5"/>
                    </a:cubicBezTo>
                    <a:cubicBezTo>
                      <a:pt x="f28" y="f5"/>
                      <a:pt x="f128" y="f93"/>
                      <a:pt x="f8" y="f5"/>
                    </a:cubicBezTo>
                    <a:cubicBezTo>
                      <a:pt x="f129" y="f5"/>
                      <a:pt x="f129" y="f93"/>
                      <a:pt x="f8" y="f116"/>
                    </a:cubicBezTo>
                    <a:cubicBezTo>
                      <a:pt x="f130" y="f117"/>
                      <a:pt x="f131" y="f93"/>
                      <a:pt x="f132" y="f116"/>
                    </a:cubicBezTo>
                    <a:cubicBezTo>
                      <a:pt x="f133" y="f117"/>
                      <a:pt x="f133" y="f116"/>
                      <a:pt x="f134" y="f116"/>
                    </a:cubicBezTo>
                    <a:cubicBezTo>
                      <a:pt x="f135" y="f92"/>
                      <a:pt x="f136" y="f93"/>
                      <a:pt x="f137" y="f117"/>
                    </a:cubicBezTo>
                    <a:cubicBezTo>
                      <a:pt x="f137" y="f117"/>
                      <a:pt x="f138" y="f5"/>
                      <a:pt x="f139" y="f92"/>
                    </a:cubicBezTo>
                    <a:cubicBezTo>
                      <a:pt x="f140" y="f112"/>
                      <a:pt x="f141" y="f116"/>
                      <a:pt x="f6" y="f112"/>
                    </a:cubicBezTo>
                    <a:cubicBezTo>
                      <a:pt x="f142" y="f95"/>
                      <a:pt x="f143" y="f98"/>
                      <a:pt x="f144" y="f42"/>
                    </a:cubicBezTo>
                    <a:cubicBezTo>
                      <a:pt x="f126" y="f42"/>
                      <a:pt x="f126" y="f42"/>
                      <a:pt x="f36" y="f42"/>
                    </a:cubicBezTo>
                    <a:cubicBezTo>
                      <a:pt x="f33" y="f37"/>
                      <a:pt x="f33" y="f42"/>
                      <a:pt x="f34" y="f42"/>
                    </a:cubicBezTo>
                    <a:cubicBezTo>
                      <a:pt x="f31" y="f38"/>
                      <a:pt x="f31" y="f23"/>
                      <a:pt x="f29" y="f25"/>
                    </a:cubicBezTo>
                    <a:cubicBezTo>
                      <a:pt x="f26" y="f25"/>
                      <a:pt x="f26" y="f23"/>
                      <a:pt x="f12" y="f23"/>
                    </a:cubicBezTo>
                    <a:cubicBezTo>
                      <a:pt x="f24" y="f23"/>
                      <a:pt x="f12" y="f38"/>
                      <a:pt x="f8" y="f38"/>
                    </a:cubicBezTo>
                    <a:cubicBezTo>
                      <a:pt x="f143" y="f37"/>
                      <a:pt x="f143" y="f37"/>
                      <a:pt x="f10" y="f38"/>
                    </a:cubicBezTo>
                    <a:cubicBezTo>
                      <a:pt x="f15" y="f23"/>
                      <a:pt x="f143" y="f20"/>
                      <a:pt x="f10" y="f78"/>
                    </a:cubicBezTo>
                    <a:cubicBezTo>
                      <a:pt x="f15" y="f16"/>
                      <a:pt x="f143" y="f16"/>
                      <a:pt x="f10" y="f18"/>
                    </a:cubicBezTo>
                    <a:cubicBezTo>
                      <a:pt x="f8" y="f14"/>
                      <a:pt x="f130" y="f87"/>
                      <a:pt x="f143" y="f83"/>
                    </a:cubicBezTo>
                    <a:cubicBezTo>
                      <a:pt x="f15" y="f75"/>
                      <a:pt x="f143" y="f13"/>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77" name="Cuba">
                <a:extLst>
                  <a:ext uri="{FF2B5EF4-FFF2-40B4-BE49-F238E27FC236}">
                    <a16:creationId xmlns:a16="http://schemas.microsoft.com/office/drawing/2014/main" id="{8388D979-54F0-51CC-AC79-EAC902E1F1E5}"/>
                  </a:ext>
                </a:extLst>
              </p:cNvPr>
              <p:cNvSpPr/>
              <p:nvPr/>
            </p:nvSpPr>
            <p:spPr>
              <a:xfrm>
                <a:off x="4898285" y="3821826"/>
                <a:ext cx="266602" cy="111255"/>
              </a:xfrm>
              <a:custGeom>
                <a:avLst/>
                <a:gdLst>
                  <a:gd name="f0" fmla="val 10800000"/>
                  <a:gd name="f1" fmla="val 5400000"/>
                  <a:gd name="f2" fmla="val 180"/>
                  <a:gd name="f3" fmla="val w"/>
                  <a:gd name="f4" fmla="val h"/>
                  <a:gd name="f5" fmla="val 0"/>
                  <a:gd name="f6" fmla="val 50"/>
                  <a:gd name="f7" fmla="val 22"/>
                  <a:gd name="f8" fmla="val 8"/>
                  <a:gd name="f9" fmla="val 9"/>
                  <a:gd name="f10" fmla="val 1"/>
                  <a:gd name="f11" fmla="val 2"/>
                  <a:gd name="f12" fmla="val 3"/>
                  <a:gd name="f13" fmla="val 7"/>
                  <a:gd name="f14" fmla="val 4"/>
                  <a:gd name="f15" fmla="val 5"/>
                  <a:gd name="f16" fmla="val 6"/>
                  <a:gd name="f17" fmla="val 10"/>
                  <a:gd name="f18" fmla="val 11"/>
                  <a:gd name="f19" fmla="val 12"/>
                  <a:gd name="f20" fmla="val 16"/>
                  <a:gd name="f21" fmla="val 17"/>
                  <a:gd name="f22" fmla="val 15"/>
                  <a:gd name="f23" fmla="val 14"/>
                  <a:gd name="f24" fmla="val 13"/>
                  <a:gd name="f25" fmla="val 19"/>
                  <a:gd name="f26" fmla="val 20"/>
                  <a:gd name="f27" fmla="val 21"/>
                  <a:gd name="f28" fmla="val 23"/>
                  <a:gd name="f29" fmla="val 24"/>
                  <a:gd name="f30" fmla="val 25"/>
                  <a:gd name="f31" fmla="val 26"/>
                  <a:gd name="f32" fmla="val 27"/>
                  <a:gd name="f33" fmla="val 28"/>
                  <a:gd name="f34" fmla="val 29"/>
                  <a:gd name="f35" fmla="val 30"/>
                  <a:gd name="f36" fmla="val 31"/>
                  <a:gd name="f37" fmla="val 32"/>
                  <a:gd name="f38" fmla="val 33"/>
                  <a:gd name="f39" fmla="val 34"/>
                  <a:gd name="f40" fmla="val 35"/>
                  <a:gd name="f41" fmla="val 18"/>
                  <a:gd name="f42" fmla="val 36"/>
                  <a:gd name="f43" fmla="val 37"/>
                  <a:gd name="f44" fmla="val 38"/>
                  <a:gd name="f45" fmla="val 41"/>
                  <a:gd name="f46" fmla="val 40"/>
                  <a:gd name="f47" fmla="val 42"/>
                  <a:gd name="f48" fmla="val 43"/>
                  <a:gd name="f49" fmla="val 44"/>
                  <a:gd name="f50" fmla="val 45"/>
                  <a:gd name="f51" fmla="val 46"/>
                  <a:gd name="f52" fmla="val 47"/>
                  <a:gd name="f53" fmla="val 48"/>
                  <a:gd name="f54" fmla="val 49"/>
                  <a:gd name="f55" fmla="val 39"/>
                  <a:gd name="f56" fmla="+- 0 0 -90"/>
                  <a:gd name="f57" fmla="*/ f3 1 50"/>
                  <a:gd name="f58" fmla="*/ f4 1 22"/>
                  <a:gd name="f59" fmla="+- f7 0 f5"/>
                  <a:gd name="f60" fmla="+- f6 0 f5"/>
                  <a:gd name="f61" fmla="*/ f56 f0 1"/>
                  <a:gd name="f62" fmla="*/ f60 1 50"/>
                  <a:gd name="f63" fmla="*/ f59 1 22"/>
                  <a:gd name="f64" fmla="*/ f61 1 f2"/>
                  <a:gd name="f65" fmla="*/ 1 1 f62"/>
                  <a:gd name="f66" fmla="*/ 9 1 f63"/>
                  <a:gd name="f67" fmla="*/ 3 1 f62"/>
                  <a:gd name="f68" fmla="*/ 5 1 f62"/>
                  <a:gd name="f69" fmla="*/ 7 1 f63"/>
                  <a:gd name="f70" fmla="*/ 8 1 f62"/>
                  <a:gd name="f71" fmla="*/ 6 1 f63"/>
                  <a:gd name="f72" fmla="*/ 11 1 f62"/>
                  <a:gd name="f73" fmla="*/ 4 1 f63"/>
                  <a:gd name="f74" fmla="*/ 16 1 f62"/>
                  <a:gd name="f75" fmla="*/ 5 1 f63"/>
                  <a:gd name="f76" fmla="*/ 13 1 f62"/>
                  <a:gd name="f77" fmla="*/ 21 1 f62"/>
                  <a:gd name="f78" fmla="*/ 24 1 f62"/>
                  <a:gd name="f79" fmla="*/ 29 1 f62"/>
                  <a:gd name="f80" fmla="*/ 11 1 f63"/>
                  <a:gd name="f81" fmla="*/ 30 1 f62"/>
                  <a:gd name="f82" fmla="*/ 12 1 f63"/>
                  <a:gd name="f83" fmla="*/ 31 1 f62"/>
                  <a:gd name="f84" fmla="*/ 16 1 f63"/>
                  <a:gd name="f85" fmla="*/ 34 1 f62"/>
                  <a:gd name="f86" fmla="*/ 17 1 f63"/>
                  <a:gd name="f87" fmla="*/ 36 1 f62"/>
                  <a:gd name="f88" fmla="*/ 18 1 f63"/>
                  <a:gd name="f89" fmla="*/ 20 1 f63"/>
                  <a:gd name="f90" fmla="*/ 33 1 f62"/>
                  <a:gd name="f91" fmla="*/ 22 1 f63"/>
                  <a:gd name="f92" fmla="*/ 38 1 f62"/>
                  <a:gd name="f93" fmla="*/ 21 1 f63"/>
                  <a:gd name="f94" fmla="*/ 44 1 f62"/>
                  <a:gd name="f95" fmla="*/ 47 1 f62"/>
                  <a:gd name="f96" fmla="*/ 50 1 f62"/>
                  <a:gd name="f97" fmla="*/ 42 1 f62"/>
                  <a:gd name="f98" fmla="*/ 13 1 f63"/>
                  <a:gd name="f99" fmla="*/ 40 1 f62"/>
                  <a:gd name="f100" fmla="*/ 35 1 f62"/>
                  <a:gd name="f101" fmla="*/ 32 1 f62"/>
                  <a:gd name="f102" fmla="*/ 8 1 f63"/>
                  <a:gd name="f103" fmla="*/ 28 1 f62"/>
                  <a:gd name="f104" fmla="*/ 3 1 f63"/>
                  <a:gd name="f105" fmla="*/ 1 1 f63"/>
                  <a:gd name="f106" fmla="*/ 17 1 f62"/>
                  <a:gd name="f107" fmla="*/ 0 1 f63"/>
                  <a:gd name="f108" fmla="*/ 10 1 f62"/>
                  <a:gd name="f109" fmla="*/ 2 1 f62"/>
                  <a:gd name="f110" fmla="*/ 0 1 f62"/>
                  <a:gd name="f111" fmla="*/ f6 1 f62"/>
                  <a:gd name="f112" fmla="*/ f7 1 f63"/>
                  <a:gd name="f113" fmla="+- f64 0 f1"/>
                  <a:gd name="f114" fmla="*/ f110 f57 1"/>
                  <a:gd name="f115" fmla="*/ f111 f57 1"/>
                  <a:gd name="f116" fmla="*/ f112 f58 1"/>
                  <a:gd name="f117" fmla="*/ f107 f58 1"/>
                  <a:gd name="f118" fmla="*/ f65 f57 1"/>
                  <a:gd name="f119" fmla="*/ f66 f58 1"/>
                  <a:gd name="f120" fmla="*/ f67 f57 1"/>
                  <a:gd name="f121" fmla="*/ f68 f57 1"/>
                  <a:gd name="f122" fmla="*/ f69 f58 1"/>
                  <a:gd name="f123" fmla="*/ f70 f57 1"/>
                  <a:gd name="f124" fmla="*/ f71 f58 1"/>
                  <a:gd name="f125" fmla="*/ f72 f57 1"/>
                  <a:gd name="f126" fmla="*/ f73 f58 1"/>
                  <a:gd name="f127" fmla="*/ f74 f57 1"/>
                  <a:gd name="f128" fmla="*/ f75 f58 1"/>
                  <a:gd name="f129" fmla="*/ f76 f57 1"/>
                  <a:gd name="f130" fmla="*/ f77 f57 1"/>
                  <a:gd name="f131" fmla="*/ f78 f57 1"/>
                  <a:gd name="f132" fmla="*/ f79 f57 1"/>
                  <a:gd name="f133" fmla="*/ f80 f58 1"/>
                  <a:gd name="f134" fmla="*/ f81 f57 1"/>
                  <a:gd name="f135" fmla="*/ f82 f58 1"/>
                  <a:gd name="f136" fmla="*/ f83 f57 1"/>
                  <a:gd name="f137" fmla="*/ f84 f58 1"/>
                  <a:gd name="f138" fmla="*/ f85 f57 1"/>
                  <a:gd name="f139" fmla="*/ f86 f58 1"/>
                  <a:gd name="f140" fmla="*/ f87 f57 1"/>
                  <a:gd name="f141" fmla="*/ f88 f58 1"/>
                  <a:gd name="f142" fmla="*/ f89 f58 1"/>
                  <a:gd name="f143" fmla="*/ f90 f57 1"/>
                  <a:gd name="f144" fmla="*/ f91 f58 1"/>
                  <a:gd name="f145" fmla="*/ f92 f57 1"/>
                  <a:gd name="f146" fmla="*/ f93 f58 1"/>
                  <a:gd name="f147" fmla="*/ f94 f57 1"/>
                  <a:gd name="f148" fmla="*/ f95 f57 1"/>
                  <a:gd name="f149" fmla="*/ f96 f57 1"/>
                  <a:gd name="f150" fmla="*/ f97 f57 1"/>
                  <a:gd name="f151" fmla="*/ f98 f58 1"/>
                  <a:gd name="f152" fmla="*/ f99 f57 1"/>
                  <a:gd name="f153" fmla="*/ f100 f57 1"/>
                  <a:gd name="f154" fmla="*/ f101 f57 1"/>
                  <a:gd name="f155" fmla="*/ f102 f58 1"/>
                  <a:gd name="f156" fmla="*/ f103 f57 1"/>
                  <a:gd name="f157" fmla="*/ f104 f58 1"/>
                  <a:gd name="f158" fmla="*/ f105 f58 1"/>
                  <a:gd name="f159" fmla="*/ f106 f57 1"/>
                  <a:gd name="f160" fmla="*/ f108 f57 1"/>
                  <a:gd name="f161" fmla="*/ f109 f57 1"/>
                </a:gdLst>
                <a:ahLst/>
                <a:cxnLst>
                  <a:cxn ang="3cd4">
                    <a:pos x="hc" y="t"/>
                  </a:cxn>
                  <a:cxn ang="0">
                    <a:pos x="r" y="vc"/>
                  </a:cxn>
                  <a:cxn ang="cd4">
                    <a:pos x="hc" y="b"/>
                  </a:cxn>
                  <a:cxn ang="cd2">
                    <a:pos x="l" y="vc"/>
                  </a:cxn>
                  <a:cxn ang="f113">
                    <a:pos x="f118" y="f119"/>
                  </a:cxn>
                  <a:cxn ang="f113">
                    <a:pos x="f120" y="f119"/>
                  </a:cxn>
                  <a:cxn ang="f113">
                    <a:pos x="f121" y="f122"/>
                  </a:cxn>
                  <a:cxn ang="f113">
                    <a:pos x="f123" y="f124"/>
                  </a:cxn>
                  <a:cxn ang="f113">
                    <a:pos x="f125" y="f126"/>
                  </a:cxn>
                  <a:cxn ang="f113">
                    <a:pos x="f127" y="f128"/>
                  </a:cxn>
                  <a:cxn ang="f113">
                    <a:pos x="f129" y="f124"/>
                  </a:cxn>
                  <a:cxn ang="f113">
                    <a:pos x="f127" y="f122"/>
                  </a:cxn>
                  <a:cxn ang="f113">
                    <a:pos x="f130" y="f122"/>
                  </a:cxn>
                  <a:cxn ang="f113">
                    <a:pos x="f131" y="f119"/>
                  </a:cxn>
                  <a:cxn ang="f113">
                    <a:pos x="f132" y="f133"/>
                  </a:cxn>
                  <a:cxn ang="f113">
                    <a:pos x="f134" y="f135"/>
                  </a:cxn>
                  <a:cxn ang="f113">
                    <a:pos x="f136" y="f137"/>
                  </a:cxn>
                  <a:cxn ang="f113">
                    <a:pos x="f138" y="f139"/>
                  </a:cxn>
                  <a:cxn ang="f113">
                    <a:pos x="f140" y="f141"/>
                  </a:cxn>
                  <a:cxn ang="f113">
                    <a:pos x="f138" y="f142"/>
                  </a:cxn>
                  <a:cxn ang="f113">
                    <a:pos x="f143" y="f144"/>
                  </a:cxn>
                  <a:cxn ang="f113">
                    <a:pos x="f145" y="f146"/>
                  </a:cxn>
                  <a:cxn ang="f113">
                    <a:pos x="f147" y="f146"/>
                  </a:cxn>
                  <a:cxn ang="f113">
                    <a:pos x="f148" y="f142"/>
                  </a:cxn>
                  <a:cxn ang="f113">
                    <a:pos x="f149" y="f141"/>
                  </a:cxn>
                  <a:cxn ang="f113">
                    <a:pos x="f148" y="f139"/>
                  </a:cxn>
                  <a:cxn ang="f113">
                    <a:pos x="f147" y="f137"/>
                  </a:cxn>
                  <a:cxn ang="f113">
                    <a:pos x="f150" y="f137"/>
                  </a:cxn>
                  <a:cxn ang="f113">
                    <a:pos x="f147" y="f151"/>
                  </a:cxn>
                  <a:cxn ang="f113">
                    <a:pos x="f152" y="f151"/>
                  </a:cxn>
                  <a:cxn ang="f113">
                    <a:pos x="f153" y="f119"/>
                  </a:cxn>
                  <a:cxn ang="f113">
                    <a:pos x="f138" y="f119"/>
                  </a:cxn>
                  <a:cxn ang="f113">
                    <a:pos x="f154" y="f155"/>
                  </a:cxn>
                  <a:cxn ang="f113">
                    <a:pos x="f156" y="f124"/>
                  </a:cxn>
                  <a:cxn ang="f113">
                    <a:pos x="f131" y="f157"/>
                  </a:cxn>
                  <a:cxn ang="f113">
                    <a:pos x="f130" y="f158"/>
                  </a:cxn>
                  <a:cxn ang="f113">
                    <a:pos x="f159" y="f117"/>
                  </a:cxn>
                  <a:cxn ang="f113">
                    <a:pos x="f160" y="f158"/>
                  </a:cxn>
                  <a:cxn ang="f113">
                    <a:pos x="f121" y="f157"/>
                  </a:cxn>
                  <a:cxn ang="f113">
                    <a:pos x="f120" y="f128"/>
                  </a:cxn>
                  <a:cxn ang="f113">
                    <a:pos x="f161" y="f122"/>
                  </a:cxn>
                </a:cxnLst>
                <a:rect l="f114" t="f117" r="f115" b="f116"/>
                <a:pathLst>
                  <a:path w="50" h="22">
                    <a:moveTo>
                      <a:pt x="f5" y="f8"/>
                    </a:moveTo>
                    <a:cubicBezTo>
                      <a:pt x="f5" y="f9"/>
                      <a:pt x="f10" y="f9"/>
                      <a:pt x="f10" y="f9"/>
                    </a:cubicBezTo>
                    <a:cubicBezTo>
                      <a:pt x="f11" y="f8"/>
                      <a:pt x="f12" y="f13"/>
                      <a:pt x="f12" y="f8"/>
                    </a:cubicBezTo>
                    <a:cubicBezTo>
                      <a:pt x="f11" y="f9"/>
                      <a:pt x="f12" y="f9"/>
                      <a:pt x="f12" y="f9"/>
                    </a:cubicBezTo>
                    <a:cubicBezTo>
                      <a:pt x="f14" y="f8"/>
                      <a:pt x="f14" y="f8"/>
                      <a:pt x="f15" y="f8"/>
                    </a:cubicBezTo>
                    <a:cubicBezTo>
                      <a:pt x="f15" y="f8"/>
                      <a:pt x="f16" y="f8"/>
                      <a:pt x="f15" y="f13"/>
                    </a:cubicBezTo>
                    <a:cubicBezTo>
                      <a:pt x="f15" y="f13"/>
                      <a:pt x="f15" y="f16"/>
                      <a:pt x="f16" y="f16"/>
                    </a:cubicBezTo>
                    <a:cubicBezTo>
                      <a:pt x="f13" y="f16"/>
                      <a:pt x="f13" y="f16"/>
                      <a:pt x="f8" y="f16"/>
                    </a:cubicBezTo>
                    <a:cubicBezTo>
                      <a:pt x="f9" y="f16"/>
                      <a:pt x="f9" y="f15"/>
                      <a:pt x="f17" y="f15"/>
                    </a:cubicBezTo>
                    <a:cubicBezTo>
                      <a:pt x="f17" y="f14"/>
                      <a:pt x="f17" y="f14"/>
                      <a:pt x="f18" y="f14"/>
                    </a:cubicBezTo>
                    <a:cubicBezTo>
                      <a:pt x="f19" y="f14"/>
                      <a:pt x="f20" y="f14"/>
                      <a:pt x="f20" y="f14"/>
                    </a:cubicBezTo>
                    <a:cubicBezTo>
                      <a:pt x="f21" y="f15"/>
                      <a:pt x="f21" y="f15"/>
                      <a:pt x="f20" y="f15"/>
                    </a:cubicBezTo>
                    <a:cubicBezTo>
                      <a:pt x="f20" y="f15"/>
                      <a:pt x="f20" y="f16"/>
                      <a:pt x="f22" y="f15"/>
                    </a:cubicBezTo>
                    <a:cubicBezTo>
                      <a:pt x="f23" y="f15"/>
                      <a:pt x="f24" y="f15"/>
                      <a:pt x="f24" y="f16"/>
                    </a:cubicBezTo>
                    <a:cubicBezTo>
                      <a:pt x="f24" y="f16"/>
                      <a:pt x="f23" y="f16"/>
                      <a:pt x="f23" y="f16"/>
                    </a:cubicBezTo>
                    <a:cubicBezTo>
                      <a:pt x="f22" y="f13"/>
                      <a:pt x="f20" y="f13"/>
                      <a:pt x="f20" y="f13"/>
                    </a:cubicBezTo>
                    <a:cubicBezTo>
                      <a:pt x="f21" y="f13"/>
                      <a:pt x="f25" y="f8"/>
                      <a:pt x="f26" y="f13"/>
                    </a:cubicBezTo>
                    <a:cubicBezTo>
                      <a:pt x="f26" y="f13"/>
                      <a:pt x="f27" y="f8"/>
                      <a:pt x="f27" y="f13"/>
                    </a:cubicBezTo>
                    <a:cubicBezTo>
                      <a:pt x="f7" y="f16"/>
                      <a:pt x="f27" y="f8"/>
                      <a:pt x="f7" y="f8"/>
                    </a:cubicBezTo>
                    <a:cubicBezTo>
                      <a:pt x="f28" y="f9"/>
                      <a:pt x="f28" y="f9"/>
                      <a:pt x="f29" y="f9"/>
                    </a:cubicBezTo>
                    <a:cubicBezTo>
                      <a:pt x="f30" y="f17"/>
                      <a:pt x="f31" y="f18"/>
                      <a:pt x="f32" y="f18"/>
                    </a:cubicBezTo>
                    <a:cubicBezTo>
                      <a:pt x="f33" y="f18"/>
                      <a:pt x="f33" y="f18"/>
                      <a:pt x="f34" y="f18"/>
                    </a:cubicBezTo>
                    <a:cubicBezTo>
                      <a:pt x="f34" y="f18"/>
                      <a:pt x="f34" y="f18"/>
                      <a:pt x="f34" y="f18"/>
                    </a:cubicBezTo>
                    <a:cubicBezTo>
                      <a:pt x="f34" y="f19"/>
                      <a:pt x="f35" y="f18"/>
                      <a:pt x="f35" y="f19"/>
                    </a:cubicBezTo>
                    <a:cubicBezTo>
                      <a:pt x="f35" y="f24"/>
                      <a:pt x="f35" y="f23"/>
                      <a:pt x="f35" y="f23"/>
                    </a:cubicBezTo>
                    <a:cubicBezTo>
                      <a:pt x="f35" y="f22"/>
                      <a:pt x="f35" y="f22"/>
                      <a:pt x="f36" y="f20"/>
                    </a:cubicBezTo>
                    <a:cubicBezTo>
                      <a:pt x="f36" y="f20"/>
                      <a:pt x="f37" y="f20"/>
                      <a:pt x="f37" y="f20"/>
                    </a:cubicBezTo>
                    <a:cubicBezTo>
                      <a:pt x="f38" y="f20"/>
                      <a:pt x="f38" y="f21"/>
                      <a:pt x="f39" y="f21"/>
                    </a:cubicBezTo>
                    <a:cubicBezTo>
                      <a:pt x="f39" y="f20"/>
                      <a:pt x="f40" y="f20"/>
                      <a:pt x="f40" y="f21"/>
                    </a:cubicBezTo>
                    <a:cubicBezTo>
                      <a:pt x="f40" y="f21"/>
                      <a:pt x="f40" y="f41"/>
                      <a:pt x="f42" y="f41"/>
                    </a:cubicBezTo>
                    <a:cubicBezTo>
                      <a:pt x="f42" y="f41"/>
                      <a:pt x="f42" y="f41"/>
                      <a:pt x="f42" y="f25"/>
                    </a:cubicBezTo>
                    <a:cubicBezTo>
                      <a:pt x="f40" y="f25"/>
                      <a:pt x="f40" y="f25"/>
                      <a:pt x="f39" y="f26"/>
                    </a:cubicBezTo>
                    <a:cubicBezTo>
                      <a:pt x="f38" y="f26"/>
                      <a:pt x="f38" y="f26"/>
                      <a:pt x="f38" y="f27"/>
                    </a:cubicBezTo>
                    <a:cubicBezTo>
                      <a:pt x="f37" y="f27"/>
                      <a:pt x="f36" y="f7"/>
                      <a:pt x="f38" y="f7"/>
                    </a:cubicBezTo>
                    <a:cubicBezTo>
                      <a:pt x="f40" y="f7"/>
                      <a:pt x="f40" y="f27"/>
                      <a:pt x="f42" y="f27"/>
                    </a:cubicBezTo>
                    <a:cubicBezTo>
                      <a:pt x="f43" y="f7"/>
                      <a:pt x="f43" y="f27"/>
                      <a:pt x="f44" y="f27"/>
                    </a:cubicBezTo>
                    <a:cubicBezTo>
                      <a:pt x="f45" y="f27"/>
                      <a:pt x="f46" y="f26"/>
                      <a:pt x="f45" y="f27"/>
                    </a:cubicBezTo>
                    <a:cubicBezTo>
                      <a:pt x="f47" y="f27"/>
                      <a:pt x="f48" y="f27"/>
                      <a:pt x="f49" y="f27"/>
                    </a:cubicBezTo>
                    <a:cubicBezTo>
                      <a:pt x="f49" y="f27"/>
                      <a:pt x="f49" y="f27"/>
                      <a:pt x="f50" y="f27"/>
                    </a:cubicBezTo>
                    <a:cubicBezTo>
                      <a:pt x="f51" y="f26"/>
                      <a:pt x="f51" y="f26"/>
                      <a:pt x="f52" y="f26"/>
                    </a:cubicBezTo>
                    <a:cubicBezTo>
                      <a:pt x="f53" y="f26"/>
                      <a:pt x="f54" y="f26"/>
                      <a:pt x="f54" y="f25"/>
                    </a:cubicBezTo>
                    <a:cubicBezTo>
                      <a:pt x="f6" y="f25"/>
                      <a:pt x="f6" y="f25"/>
                      <a:pt x="f6" y="f41"/>
                    </a:cubicBezTo>
                    <a:cubicBezTo>
                      <a:pt x="f54" y="f41"/>
                      <a:pt x="f54" y="f41"/>
                      <a:pt x="f53" y="f41"/>
                    </a:cubicBezTo>
                    <a:cubicBezTo>
                      <a:pt x="f52" y="f21"/>
                      <a:pt x="f52" y="f21"/>
                      <a:pt x="f52" y="f21"/>
                    </a:cubicBezTo>
                    <a:cubicBezTo>
                      <a:pt x="f52" y="f21"/>
                      <a:pt x="f51" y="f21"/>
                      <a:pt x="f50" y="f20"/>
                    </a:cubicBezTo>
                    <a:cubicBezTo>
                      <a:pt x="f50" y="f20"/>
                      <a:pt x="f49" y="f21"/>
                      <a:pt x="f49" y="f20"/>
                    </a:cubicBezTo>
                    <a:cubicBezTo>
                      <a:pt x="f49" y="f20"/>
                      <a:pt x="f48" y="f20"/>
                      <a:pt x="f48" y="f20"/>
                    </a:cubicBezTo>
                    <a:cubicBezTo>
                      <a:pt x="f48" y="f20"/>
                      <a:pt x="f45" y="f20"/>
                      <a:pt x="f47" y="f20"/>
                    </a:cubicBezTo>
                    <a:cubicBezTo>
                      <a:pt x="f48" y="f22"/>
                      <a:pt x="f49" y="f22"/>
                      <a:pt x="f48" y="f23"/>
                    </a:cubicBezTo>
                    <a:cubicBezTo>
                      <a:pt x="f48" y="f23"/>
                      <a:pt x="f49" y="f23"/>
                      <a:pt x="f49" y="f24"/>
                    </a:cubicBezTo>
                    <a:cubicBezTo>
                      <a:pt x="f48" y="f24"/>
                      <a:pt x="f47" y="f24"/>
                      <a:pt x="f47" y="f24"/>
                    </a:cubicBezTo>
                    <a:cubicBezTo>
                      <a:pt x="f45" y="f19"/>
                      <a:pt x="f45" y="f24"/>
                      <a:pt x="f46" y="f24"/>
                    </a:cubicBezTo>
                    <a:cubicBezTo>
                      <a:pt x="f55" y="f19"/>
                      <a:pt x="f55" y="f19"/>
                      <a:pt x="f44" y="f19"/>
                    </a:cubicBezTo>
                    <a:cubicBezTo>
                      <a:pt x="f43" y="f19"/>
                      <a:pt x="f42" y="f17"/>
                      <a:pt x="f40" y="f9"/>
                    </a:cubicBezTo>
                    <a:cubicBezTo>
                      <a:pt x="f39" y="f9"/>
                      <a:pt x="f40" y="f17"/>
                      <a:pt x="f39" y="f17"/>
                    </a:cubicBezTo>
                    <a:cubicBezTo>
                      <a:pt x="f38" y="f9"/>
                      <a:pt x="f40" y="f17"/>
                      <a:pt x="f39" y="f9"/>
                    </a:cubicBezTo>
                    <a:cubicBezTo>
                      <a:pt x="f38" y="f8"/>
                      <a:pt x="f38" y="f8"/>
                      <a:pt x="f38" y="f8"/>
                    </a:cubicBezTo>
                    <a:cubicBezTo>
                      <a:pt x="f37" y="f13"/>
                      <a:pt x="f37" y="f9"/>
                      <a:pt x="f37" y="f8"/>
                    </a:cubicBezTo>
                    <a:cubicBezTo>
                      <a:pt x="f37" y="f8"/>
                      <a:pt x="f36" y="f8"/>
                      <a:pt x="f35" y="f8"/>
                    </a:cubicBezTo>
                    <a:cubicBezTo>
                      <a:pt x="f33" y="f16"/>
                      <a:pt x="f34" y="f16"/>
                      <a:pt x="f33" y="f16"/>
                    </a:cubicBezTo>
                    <a:cubicBezTo>
                      <a:pt x="f32" y="f15"/>
                      <a:pt x="f32" y="f14"/>
                      <a:pt x="f31" y="f14"/>
                    </a:cubicBezTo>
                    <a:cubicBezTo>
                      <a:pt x="f30" y="f14"/>
                      <a:pt x="f30" y="f14"/>
                      <a:pt x="f29" y="f12"/>
                    </a:cubicBezTo>
                    <a:cubicBezTo>
                      <a:pt x="f29" y="f11"/>
                      <a:pt x="f29" y="f11"/>
                      <a:pt x="f28" y="f11"/>
                    </a:cubicBezTo>
                    <a:cubicBezTo>
                      <a:pt x="f7" y="f11"/>
                      <a:pt x="f7" y="f10"/>
                      <a:pt x="f27" y="f10"/>
                    </a:cubicBezTo>
                    <a:cubicBezTo>
                      <a:pt x="f26" y="f11"/>
                      <a:pt x="f26" y="f10"/>
                      <a:pt x="f26" y="f10"/>
                    </a:cubicBezTo>
                    <a:cubicBezTo>
                      <a:pt x="f25" y="f10"/>
                      <a:pt x="f26" y="f10"/>
                      <a:pt x="f21" y="f5"/>
                    </a:cubicBezTo>
                    <a:cubicBezTo>
                      <a:pt x="f22" y="f5"/>
                      <a:pt x="f23" y="f5"/>
                      <a:pt x="f24" y="f5"/>
                    </a:cubicBezTo>
                    <a:cubicBezTo>
                      <a:pt x="f24" y="f10"/>
                      <a:pt x="f24" y="f5"/>
                      <a:pt x="f17" y="f10"/>
                    </a:cubicBezTo>
                    <a:cubicBezTo>
                      <a:pt x="f13" y="f10"/>
                      <a:pt x="f9" y="f10"/>
                      <a:pt x="f8" y="f10"/>
                    </a:cubicBezTo>
                    <a:cubicBezTo>
                      <a:pt x="f13" y="f11"/>
                      <a:pt x="f15" y="f11"/>
                      <a:pt x="f15" y="f12"/>
                    </a:cubicBezTo>
                    <a:cubicBezTo>
                      <a:pt x="f14" y="f14"/>
                      <a:pt x="f15" y="f12"/>
                      <a:pt x="f14" y="f14"/>
                    </a:cubicBezTo>
                    <a:cubicBezTo>
                      <a:pt x="f12" y="f14"/>
                      <a:pt x="f11" y="f14"/>
                      <a:pt x="f12" y="f15"/>
                    </a:cubicBezTo>
                    <a:cubicBezTo>
                      <a:pt x="f12" y="f16"/>
                      <a:pt x="f14" y="f16"/>
                      <a:pt x="f12" y="f13"/>
                    </a:cubicBezTo>
                    <a:cubicBezTo>
                      <a:pt x="f12" y="f8"/>
                      <a:pt x="f12" y="f13"/>
                      <a:pt x="f11" y="f13"/>
                    </a:cubicBezTo>
                    <a:cubicBezTo>
                      <a:pt x="f10" y="f8"/>
                      <a:pt x="f10"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78" name="jamaica">
                <a:extLst>
                  <a:ext uri="{FF2B5EF4-FFF2-40B4-BE49-F238E27FC236}">
                    <a16:creationId xmlns:a16="http://schemas.microsoft.com/office/drawing/2014/main" id="{75C6DBD5-456D-12A2-1008-A3A92726E1CB}"/>
                  </a:ext>
                </a:extLst>
              </p:cNvPr>
              <p:cNvSpPr/>
              <p:nvPr/>
            </p:nvSpPr>
            <p:spPr>
              <a:xfrm>
                <a:off x="5038362" y="3967316"/>
                <a:ext cx="63258" cy="29955"/>
              </a:xfrm>
              <a:custGeom>
                <a:avLst/>
                <a:gdLst>
                  <a:gd name="f0" fmla="val 10800000"/>
                  <a:gd name="f1" fmla="val 5400000"/>
                  <a:gd name="f2" fmla="val 180"/>
                  <a:gd name="f3" fmla="val w"/>
                  <a:gd name="f4" fmla="val h"/>
                  <a:gd name="f5" fmla="val 0"/>
                  <a:gd name="f6" fmla="val 12"/>
                  <a:gd name="f7" fmla="val 6"/>
                  <a:gd name="f8" fmla="val 5"/>
                  <a:gd name="f9" fmla="val 4"/>
                  <a:gd name="f10" fmla="val 3"/>
                  <a:gd name="f11" fmla="val 2"/>
                  <a:gd name="f12" fmla="val 1"/>
                  <a:gd name="f13" fmla="val 7"/>
                  <a:gd name="f14" fmla="val 8"/>
                  <a:gd name="f15" fmla="val 9"/>
                  <a:gd name="f16" fmla="val 10"/>
                  <a:gd name="f17" fmla="val 11"/>
                  <a:gd name="f18" fmla="+- 0 0 -90"/>
                  <a:gd name="f19" fmla="*/ f3 1 12"/>
                  <a:gd name="f20" fmla="*/ f4 1 6"/>
                  <a:gd name="f21" fmla="+- f7 0 f5"/>
                  <a:gd name="f22" fmla="+- f6 0 f5"/>
                  <a:gd name="f23" fmla="*/ f18 f0 1"/>
                  <a:gd name="f24" fmla="*/ f21 1 6"/>
                  <a:gd name="f25" fmla="*/ f22 1 12"/>
                  <a:gd name="f26" fmla="*/ f23 1 f2"/>
                  <a:gd name="f27" fmla="*/ 6 1 f25"/>
                  <a:gd name="f28" fmla="*/ 6 1 f24"/>
                  <a:gd name="f29" fmla="*/ 4 1 f25"/>
                  <a:gd name="f30" fmla="*/ 5 1 f24"/>
                  <a:gd name="f31" fmla="*/ 3 1 f25"/>
                  <a:gd name="f32" fmla="*/ 3 1 f24"/>
                  <a:gd name="f33" fmla="*/ 2 1 f25"/>
                  <a:gd name="f34" fmla="*/ 2 1 f24"/>
                  <a:gd name="f35" fmla="*/ 1 1 f25"/>
                  <a:gd name="f36" fmla="*/ 1 1 f24"/>
                  <a:gd name="f37" fmla="*/ 5 1 f25"/>
                  <a:gd name="f38" fmla="*/ 8 1 f25"/>
                  <a:gd name="f39" fmla="*/ 10 1 f25"/>
                  <a:gd name="f40" fmla="*/ 12 1 f25"/>
                  <a:gd name="f41" fmla="*/ 4 1 f24"/>
                  <a:gd name="f42" fmla="*/ 7 1 f25"/>
                  <a:gd name="f43" fmla="*/ 0 1 f25"/>
                  <a:gd name="f44" fmla="*/ f6 1 f25"/>
                  <a:gd name="f45" fmla="*/ 0 1 f24"/>
                  <a:gd name="f46" fmla="*/ f7 1 f24"/>
                  <a:gd name="f47" fmla="+- f26 0 f1"/>
                  <a:gd name="f48" fmla="*/ f43 f19 1"/>
                  <a:gd name="f49" fmla="*/ f44 f19 1"/>
                  <a:gd name="f50" fmla="*/ f46 f20 1"/>
                  <a:gd name="f51" fmla="*/ f45 f20 1"/>
                  <a:gd name="f52" fmla="*/ f27 f19 1"/>
                  <a:gd name="f53" fmla="*/ f28 f20 1"/>
                  <a:gd name="f54" fmla="*/ f29 f19 1"/>
                  <a:gd name="f55" fmla="*/ f30 f20 1"/>
                  <a:gd name="f56" fmla="*/ f31 f19 1"/>
                  <a:gd name="f57" fmla="*/ f32 f20 1"/>
                  <a:gd name="f58" fmla="*/ f33 f19 1"/>
                  <a:gd name="f59" fmla="*/ f34 f20 1"/>
                  <a:gd name="f60" fmla="*/ f35 f19 1"/>
                  <a:gd name="f61" fmla="*/ f36 f20 1"/>
                  <a:gd name="f62" fmla="*/ f37 f19 1"/>
                  <a:gd name="f63" fmla="*/ f38 f19 1"/>
                  <a:gd name="f64" fmla="*/ f39 f19 1"/>
                  <a:gd name="f65" fmla="*/ f40 f19 1"/>
                  <a:gd name="f66" fmla="*/ f41 f20 1"/>
                  <a:gd name="f67" fmla="*/ f42 f19 1"/>
                </a:gdLst>
                <a:ahLst/>
                <a:cxnLst>
                  <a:cxn ang="3cd4">
                    <a:pos x="hc" y="t"/>
                  </a:cxn>
                  <a:cxn ang="0">
                    <a:pos x="r" y="vc"/>
                  </a:cxn>
                  <a:cxn ang="cd4">
                    <a:pos x="hc" y="b"/>
                  </a:cxn>
                  <a:cxn ang="cd2">
                    <a:pos x="l" y="vc"/>
                  </a:cxn>
                  <a:cxn ang="f47">
                    <a:pos x="f52" y="f53"/>
                  </a:cxn>
                  <a:cxn ang="f47">
                    <a:pos x="f54" y="f55"/>
                  </a:cxn>
                  <a:cxn ang="f47">
                    <a:pos x="f56" y="f57"/>
                  </a:cxn>
                  <a:cxn ang="f47">
                    <a:pos x="f58" y="f59"/>
                  </a:cxn>
                  <a:cxn ang="f47">
                    <a:pos x="f60" y="f61"/>
                  </a:cxn>
                  <a:cxn ang="f47">
                    <a:pos x="f54" y="f61"/>
                  </a:cxn>
                  <a:cxn ang="f47">
                    <a:pos x="f62" y="f61"/>
                  </a:cxn>
                  <a:cxn ang="f47">
                    <a:pos x="f63" y="f61"/>
                  </a:cxn>
                  <a:cxn ang="f47">
                    <a:pos x="f64" y="f57"/>
                  </a:cxn>
                  <a:cxn ang="f47">
                    <a:pos x="f65" y="f66"/>
                  </a:cxn>
                  <a:cxn ang="f47">
                    <a:pos x="f64" y="f55"/>
                  </a:cxn>
                  <a:cxn ang="f47">
                    <a:pos x="f63" y="f55"/>
                  </a:cxn>
                  <a:cxn ang="f47">
                    <a:pos x="f67" y="f55"/>
                  </a:cxn>
                  <a:cxn ang="f47">
                    <a:pos x="f67" y="f55"/>
                  </a:cxn>
                  <a:cxn ang="f47">
                    <a:pos x="f52" y="f53"/>
                  </a:cxn>
                  <a:cxn ang="f47">
                    <a:pos x="f52" y="f53"/>
                  </a:cxn>
                </a:cxnLst>
                <a:rect l="f48" t="f51" r="f49" b="f50"/>
                <a:pathLst>
                  <a:path w="12" h="6">
                    <a:moveTo>
                      <a:pt x="f7" y="f7"/>
                    </a:moveTo>
                    <a:cubicBezTo>
                      <a:pt x="f8" y="f8"/>
                      <a:pt x="f8" y="f8"/>
                      <a:pt x="f9" y="f8"/>
                    </a:cubicBezTo>
                    <a:cubicBezTo>
                      <a:pt x="f10" y="f8"/>
                      <a:pt x="f9" y="f9"/>
                      <a:pt x="f10" y="f10"/>
                    </a:cubicBezTo>
                    <a:cubicBezTo>
                      <a:pt x="f10" y="f10"/>
                      <a:pt x="f10" y="f11"/>
                      <a:pt x="f11" y="f11"/>
                    </a:cubicBezTo>
                    <a:cubicBezTo>
                      <a:pt x="f12" y="f11"/>
                      <a:pt x="f5" y="f12"/>
                      <a:pt x="f12" y="f12"/>
                    </a:cubicBezTo>
                    <a:cubicBezTo>
                      <a:pt x="f10" y="f5"/>
                      <a:pt x="f10" y="f12"/>
                      <a:pt x="f9" y="f12"/>
                    </a:cubicBezTo>
                    <a:cubicBezTo>
                      <a:pt x="f9" y="f5"/>
                      <a:pt x="f9" y="f5"/>
                      <a:pt x="f8" y="f12"/>
                    </a:cubicBezTo>
                    <a:cubicBezTo>
                      <a:pt x="f7" y="f12"/>
                      <a:pt x="f13" y="f12"/>
                      <a:pt x="f14" y="f12"/>
                    </a:cubicBezTo>
                    <a:cubicBezTo>
                      <a:pt x="f14" y="f11"/>
                      <a:pt x="f15" y="f10"/>
                      <a:pt x="f16" y="f10"/>
                    </a:cubicBezTo>
                    <a:cubicBezTo>
                      <a:pt x="f17" y="f10"/>
                      <a:pt x="f17" y="f9"/>
                      <a:pt x="f6" y="f9"/>
                    </a:cubicBezTo>
                    <a:cubicBezTo>
                      <a:pt x="f6" y="f9"/>
                      <a:pt x="f17" y="f8"/>
                      <a:pt x="f16" y="f8"/>
                    </a:cubicBezTo>
                    <a:cubicBezTo>
                      <a:pt x="f16" y="f8"/>
                      <a:pt x="f15" y="f8"/>
                      <a:pt x="f14" y="f8"/>
                    </a:cubicBezTo>
                    <a:cubicBezTo>
                      <a:pt x="f14" y="f9"/>
                      <a:pt x="f13" y="f9"/>
                      <a:pt x="f13" y="f8"/>
                    </a:cubicBezTo>
                    <a:cubicBezTo>
                      <a:pt x="f14" y="f7"/>
                      <a:pt x="f13" y="f7"/>
                      <a:pt x="f13" y="f8"/>
                    </a:cubicBezTo>
                    <a:cubicBezTo>
                      <a:pt x="f7" y="f8"/>
                      <a:pt x="f7" y="f8"/>
                      <a:pt x="f7" y="f7"/>
                    </a:cubicBezTo>
                    <a:cubicBezTo>
                      <a:pt x="f7" y="f7"/>
                      <a:pt x="f7" y="f7"/>
                      <a:pt x="f7"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79" name="Puorto Rico">
                <a:extLst>
                  <a:ext uri="{FF2B5EF4-FFF2-40B4-BE49-F238E27FC236}">
                    <a16:creationId xmlns:a16="http://schemas.microsoft.com/office/drawing/2014/main" id="{A2DE8689-EF07-48DA-B184-E1B1BB096A11}"/>
                  </a:ext>
                </a:extLst>
              </p:cNvPr>
              <p:cNvSpPr/>
              <p:nvPr/>
            </p:nvSpPr>
            <p:spPr>
              <a:xfrm>
                <a:off x="5320783" y="3971595"/>
                <a:ext cx="47448" cy="17117"/>
              </a:xfrm>
              <a:custGeom>
                <a:avLst/>
                <a:gdLst>
                  <a:gd name="f0" fmla="val 10800000"/>
                  <a:gd name="f1" fmla="val 5400000"/>
                  <a:gd name="f2" fmla="val 180"/>
                  <a:gd name="f3" fmla="val w"/>
                  <a:gd name="f4" fmla="val h"/>
                  <a:gd name="f5" fmla="val 0"/>
                  <a:gd name="f6" fmla="val 9"/>
                  <a:gd name="f7" fmla="val 3"/>
                  <a:gd name="f8" fmla="val 2"/>
                  <a:gd name="f9" fmla="val 1"/>
                  <a:gd name="f10" fmla="val 4"/>
                  <a:gd name="f11" fmla="val 5"/>
                  <a:gd name="f12" fmla="val 6"/>
                  <a:gd name="f13" fmla="val 7"/>
                  <a:gd name="f14" fmla="val 8"/>
                  <a:gd name="f15" fmla="+- 0 0 -90"/>
                  <a:gd name="f16" fmla="*/ f3 1 9"/>
                  <a:gd name="f17" fmla="*/ f4 1 3"/>
                  <a:gd name="f18" fmla="+- f7 0 f5"/>
                  <a:gd name="f19" fmla="+- f6 0 f5"/>
                  <a:gd name="f20" fmla="*/ f15 f0 1"/>
                  <a:gd name="f21" fmla="*/ f18 1 3"/>
                  <a:gd name="f22" fmla="*/ f19 1 9"/>
                  <a:gd name="f23" fmla="*/ f20 1 f2"/>
                  <a:gd name="f24" fmla="*/ 2 1 f22"/>
                  <a:gd name="f25" fmla="*/ 0 1 f21"/>
                  <a:gd name="f26" fmla="*/ 1 1 f22"/>
                  <a:gd name="f27" fmla="*/ 1 1 f21"/>
                  <a:gd name="f28" fmla="*/ 2 1 f21"/>
                  <a:gd name="f29" fmla="*/ 3 1 f21"/>
                  <a:gd name="f30" fmla="*/ 5 1 f22"/>
                  <a:gd name="f31" fmla="*/ 6 1 f22"/>
                  <a:gd name="f32" fmla="*/ 7 1 f22"/>
                  <a:gd name="f33" fmla="*/ 0 1 f22"/>
                  <a:gd name="f34" fmla="*/ f6 1 f22"/>
                  <a:gd name="f35" fmla="*/ f7 1 f21"/>
                  <a:gd name="f36" fmla="+- f23 0 f1"/>
                  <a:gd name="f37" fmla="*/ f33 f16 1"/>
                  <a:gd name="f38" fmla="*/ f34 f16 1"/>
                  <a:gd name="f39" fmla="*/ f35 f17 1"/>
                  <a:gd name="f40" fmla="*/ f25 f17 1"/>
                  <a:gd name="f41" fmla="*/ f24 f16 1"/>
                  <a:gd name="f42" fmla="*/ f26 f16 1"/>
                  <a:gd name="f43" fmla="*/ f27 f17 1"/>
                  <a:gd name="f44" fmla="*/ f28 f17 1"/>
                  <a:gd name="f45" fmla="*/ f29 f17 1"/>
                  <a:gd name="f46" fmla="*/ f30 f16 1"/>
                  <a:gd name="f47" fmla="*/ f31 f16 1"/>
                  <a:gd name="f48" fmla="*/ f32 f16 1"/>
                </a:gdLst>
                <a:ahLst/>
                <a:cxnLst>
                  <a:cxn ang="3cd4">
                    <a:pos x="hc" y="t"/>
                  </a:cxn>
                  <a:cxn ang="0">
                    <a:pos x="r" y="vc"/>
                  </a:cxn>
                  <a:cxn ang="cd4">
                    <a:pos x="hc" y="b"/>
                  </a:cxn>
                  <a:cxn ang="cd2">
                    <a:pos x="l" y="vc"/>
                  </a:cxn>
                  <a:cxn ang="f36">
                    <a:pos x="f41" y="f40"/>
                  </a:cxn>
                  <a:cxn ang="f36">
                    <a:pos x="f42" y="f43"/>
                  </a:cxn>
                  <a:cxn ang="f36">
                    <a:pos x="f42" y="f44"/>
                  </a:cxn>
                  <a:cxn ang="f36">
                    <a:pos x="f42" y="f45"/>
                  </a:cxn>
                  <a:cxn ang="f36">
                    <a:pos x="f41" y="f45"/>
                  </a:cxn>
                  <a:cxn ang="f36">
                    <a:pos x="f46" y="f45"/>
                  </a:cxn>
                  <a:cxn ang="f36">
                    <a:pos x="f47" y="f45"/>
                  </a:cxn>
                  <a:cxn ang="f36">
                    <a:pos x="f48" y="f44"/>
                  </a:cxn>
                  <a:cxn ang="f36">
                    <a:pos x="f48" y="f43"/>
                  </a:cxn>
                  <a:cxn ang="f36">
                    <a:pos x="f46" y="f43"/>
                  </a:cxn>
                  <a:cxn ang="f36">
                    <a:pos x="f41" y="f40"/>
                  </a:cxn>
                </a:cxnLst>
                <a:rect l="f37" t="f40" r="f38" b="f39"/>
                <a:pathLst>
                  <a:path w="9" h="3">
                    <a:moveTo>
                      <a:pt x="f8" y="f5"/>
                    </a:moveTo>
                    <a:cubicBezTo>
                      <a:pt x="f5" y="f9"/>
                      <a:pt x="f8" y="f9"/>
                      <a:pt x="f9" y="f9"/>
                    </a:cubicBezTo>
                    <a:cubicBezTo>
                      <a:pt x="f5" y="f9"/>
                      <a:pt x="f9" y="f9"/>
                      <a:pt x="f9" y="f8"/>
                    </a:cubicBezTo>
                    <a:cubicBezTo>
                      <a:pt x="f9" y="f8"/>
                      <a:pt x="f5" y="f7"/>
                      <a:pt x="f9" y="f7"/>
                    </a:cubicBezTo>
                    <a:cubicBezTo>
                      <a:pt x="f9" y="f7"/>
                      <a:pt x="f8" y="f7"/>
                      <a:pt x="f8" y="f7"/>
                    </a:cubicBezTo>
                    <a:cubicBezTo>
                      <a:pt x="f7" y="f7"/>
                      <a:pt x="f10" y="f7"/>
                      <a:pt x="f11" y="f7"/>
                    </a:cubicBezTo>
                    <a:cubicBezTo>
                      <a:pt x="f11" y="f7"/>
                      <a:pt x="f12" y="f7"/>
                      <a:pt x="f12" y="f7"/>
                    </a:cubicBezTo>
                    <a:cubicBezTo>
                      <a:pt x="f13" y="f7"/>
                      <a:pt x="f12" y="f8"/>
                      <a:pt x="f13" y="f8"/>
                    </a:cubicBezTo>
                    <a:cubicBezTo>
                      <a:pt x="f6" y="f8"/>
                      <a:pt x="f14" y="f9"/>
                      <a:pt x="f13" y="f9"/>
                    </a:cubicBezTo>
                    <a:cubicBezTo>
                      <a:pt x="f13" y="f9"/>
                      <a:pt x="f13" y="f9"/>
                      <a:pt x="f11" y="f9"/>
                    </a:cubicBezTo>
                    <a:cubicBezTo>
                      <a:pt x="f10" y="f9"/>
                      <a:pt x="f11"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80" name="Canada">
                <a:extLst>
                  <a:ext uri="{FF2B5EF4-FFF2-40B4-BE49-F238E27FC236}">
                    <a16:creationId xmlns:a16="http://schemas.microsoft.com/office/drawing/2014/main" id="{6F94BDC2-5097-C6B1-FFB1-4D50E9CCA1CF}"/>
                  </a:ext>
                </a:extLst>
              </p:cNvPr>
              <p:cNvSpPr/>
              <p:nvPr/>
            </p:nvSpPr>
            <p:spPr>
              <a:xfrm>
                <a:off x="4195623" y="2572353"/>
                <a:ext cx="1642555" cy="693197"/>
              </a:xfrm>
              <a:custGeom>
                <a:avLst/>
                <a:gdLst>
                  <a:gd name="f0" fmla="val 10800000"/>
                  <a:gd name="f1" fmla="val 5400000"/>
                  <a:gd name="f2" fmla="val 180"/>
                  <a:gd name="f3" fmla="val w"/>
                  <a:gd name="f4" fmla="val h"/>
                  <a:gd name="f5" fmla="val 0"/>
                  <a:gd name="f6" fmla="val 308"/>
                  <a:gd name="f7" fmla="val 137"/>
                  <a:gd name="f8" fmla="val 156"/>
                  <a:gd name="f9" fmla="val 104"/>
                  <a:gd name="f10" fmla="val 153"/>
                  <a:gd name="f11" fmla="val 101"/>
                  <a:gd name="f12" fmla="val 150"/>
                  <a:gd name="f13" fmla="val 148"/>
                  <a:gd name="f14" fmla="val 102"/>
                  <a:gd name="f15" fmla="val 146"/>
                  <a:gd name="f16" fmla="val 144"/>
                  <a:gd name="f17" fmla="val 142"/>
                  <a:gd name="f18" fmla="val 100"/>
                  <a:gd name="f19" fmla="val 141"/>
                  <a:gd name="f20" fmla="val 99"/>
                  <a:gd name="f21" fmla="val 140"/>
                  <a:gd name="f22" fmla="val 136"/>
                  <a:gd name="f23" fmla="val 96"/>
                  <a:gd name="f24" fmla="val 139"/>
                  <a:gd name="f25" fmla="val 134"/>
                  <a:gd name="f26" fmla="val 130"/>
                  <a:gd name="f27" fmla="val 25"/>
                  <a:gd name="f28" fmla="val 23"/>
                  <a:gd name="f29" fmla="val 22"/>
                  <a:gd name="f30" fmla="val 95"/>
                  <a:gd name="f31" fmla="val 20"/>
                  <a:gd name="f32" fmla="val 94"/>
                  <a:gd name="f33" fmla="val 18"/>
                  <a:gd name="f34" fmla="val 92"/>
                  <a:gd name="f35" fmla="val 90"/>
                  <a:gd name="f36" fmla="val 16"/>
                  <a:gd name="f37" fmla="val 14"/>
                  <a:gd name="f38" fmla="val 89"/>
                  <a:gd name="f39" fmla="val 12"/>
                  <a:gd name="f40" fmla="val 88"/>
                  <a:gd name="f41" fmla="val 84"/>
                  <a:gd name="f42" fmla="val 13"/>
                  <a:gd name="f43" fmla="val 82"/>
                  <a:gd name="f44" fmla="val 79"/>
                  <a:gd name="f45" fmla="val 76"/>
                  <a:gd name="f46" fmla="val 11"/>
                  <a:gd name="f47" fmla="val 78"/>
                  <a:gd name="f48" fmla="val 15"/>
                  <a:gd name="f49" fmla="val 73"/>
                  <a:gd name="f50" fmla="val 70"/>
                  <a:gd name="f51" fmla="val 75"/>
                  <a:gd name="f52" fmla="val 19"/>
                  <a:gd name="f53" fmla="val 69"/>
                  <a:gd name="f54" fmla="val 17"/>
                  <a:gd name="f55" fmla="val 68"/>
                  <a:gd name="f56" fmla="val 67"/>
                  <a:gd name="f57" fmla="val 21"/>
                  <a:gd name="f58" fmla="val 66"/>
                  <a:gd name="f59" fmla="val 64"/>
                  <a:gd name="f60" fmla="val 63"/>
                  <a:gd name="f61" fmla="val 62"/>
                  <a:gd name="f62" fmla="val 61"/>
                  <a:gd name="f63" fmla="val 58"/>
                  <a:gd name="f64" fmla="val 50"/>
                  <a:gd name="f65" fmla="val 49"/>
                  <a:gd name="f66" fmla="val 48"/>
                  <a:gd name="f67" fmla="val 10"/>
                  <a:gd name="f68" fmla="val 51"/>
                  <a:gd name="f69" fmla="val 8"/>
                  <a:gd name="f70" fmla="val 6"/>
                  <a:gd name="f71" fmla="val 5"/>
                  <a:gd name="f72" fmla="val 47"/>
                  <a:gd name="f73" fmla="val 4"/>
                  <a:gd name="f74" fmla="val 2"/>
                  <a:gd name="f75" fmla="val 1"/>
                  <a:gd name="f76" fmla="val 30"/>
                  <a:gd name="f77" fmla="val 38"/>
                  <a:gd name="f78" fmla="val 53"/>
                  <a:gd name="f79" fmla="val 9"/>
                  <a:gd name="f80" fmla="val 57"/>
                  <a:gd name="f81" fmla="val 60"/>
                  <a:gd name="f82" fmla="val 65"/>
                  <a:gd name="f83" fmla="val 72"/>
                  <a:gd name="f84" fmla="val 74"/>
                  <a:gd name="f85" fmla="val 83"/>
                  <a:gd name="f86" fmla="val 87"/>
                  <a:gd name="f87" fmla="val 7"/>
                  <a:gd name="f88" fmla="val 85"/>
                  <a:gd name="f89" fmla="val 80"/>
                  <a:gd name="f90" fmla="val 81"/>
                  <a:gd name="f91" fmla="val 91"/>
                  <a:gd name="f92" fmla="val 98"/>
                  <a:gd name="f93" fmla="val 105"/>
                  <a:gd name="f94" fmla="val 106"/>
                  <a:gd name="f95" fmla="val 103"/>
                  <a:gd name="f96" fmla="val 107"/>
                  <a:gd name="f97" fmla="val 108"/>
                  <a:gd name="f98" fmla="val 111"/>
                  <a:gd name="f99" fmla="val 109"/>
                  <a:gd name="f100" fmla="val 110"/>
                  <a:gd name="f101" fmla="val 112"/>
                  <a:gd name="f102" fmla="val 114"/>
                  <a:gd name="f103" fmla="val 117"/>
                  <a:gd name="f104" fmla="val 118"/>
                  <a:gd name="f105" fmla="val 123"/>
                  <a:gd name="f106" fmla="val 127"/>
                  <a:gd name="f107" fmla="val 132"/>
                  <a:gd name="f108" fmla="val 131"/>
                  <a:gd name="f109" fmla="val 129"/>
                  <a:gd name="f110" fmla="val 133"/>
                  <a:gd name="f111" fmla="val 135"/>
                  <a:gd name="f112" fmla="val 138"/>
                  <a:gd name="f113" fmla="val 147"/>
                  <a:gd name="f114" fmla="val 149"/>
                  <a:gd name="f115" fmla="val 152"/>
                  <a:gd name="f116" fmla="val 155"/>
                  <a:gd name="f117" fmla="val 151"/>
                  <a:gd name="f118" fmla="val 158"/>
                  <a:gd name="f119" fmla="val 159"/>
                  <a:gd name="f120" fmla="val 161"/>
                  <a:gd name="f121" fmla="val 162"/>
                  <a:gd name="f122" fmla="val 164"/>
                  <a:gd name="f123" fmla="val 165"/>
                  <a:gd name="f124" fmla="val 163"/>
                  <a:gd name="f125" fmla="val 160"/>
                  <a:gd name="f126" fmla="val 157"/>
                  <a:gd name="f127" fmla="val 166"/>
                  <a:gd name="f128" fmla="val 168"/>
                  <a:gd name="f129" fmla="val 167"/>
                  <a:gd name="f130" fmla="val 169"/>
                  <a:gd name="f131" fmla="val 170"/>
                  <a:gd name="f132" fmla="val 173"/>
                  <a:gd name="f133" fmla="val 176"/>
                  <a:gd name="f134" fmla="val 183"/>
                  <a:gd name="f135" fmla="val 185"/>
                  <a:gd name="f136" fmla="val 188"/>
                  <a:gd name="f137" fmla="val 186"/>
                  <a:gd name="f138" fmla="val 189"/>
                  <a:gd name="f139" fmla="val 192"/>
                  <a:gd name="f140" fmla="val 190"/>
                  <a:gd name="f141" fmla="val 193"/>
                  <a:gd name="f142" fmla="val 194"/>
                  <a:gd name="f143" fmla="val 195"/>
                  <a:gd name="f144" fmla="val 196"/>
                  <a:gd name="f145" fmla="val 198"/>
                  <a:gd name="f146" fmla="val 197"/>
                  <a:gd name="f147" fmla="val 200"/>
                  <a:gd name="f148" fmla="val 204"/>
                  <a:gd name="f149" fmla="val 207"/>
                  <a:gd name="f150" fmla="val 209"/>
                  <a:gd name="f151" fmla="val 208"/>
                  <a:gd name="f152" fmla="val 206"/>
                  <a:gd name="f153" fmla="val 210"/>
                  <a:gd name="f154" fmla="val 213"/>
                  <a:gd name="f155" fmla="val 212"/>
                  <a:gd name="f156" fmla="val 205"/>
                  <a:gd name="f157" fmla="val 203"/>
                  <a:gd name="f158" fmla="val 3"/>
                  <a:gd name="f159" fmla="val 211"/>
                  <a:gd name="f160" fmla="val 214"/>
                  <a:gd name="f161" fmla="val 217"/>
                  <a:gd name="f162" fmla="val 219"/>
                  <a:gd name="f163" fmla="val 222"/>
                  <a:gd name="f164" fmla="val 220"/>
                  <a:gd name="f165" fmla="val 218"/>
                  <a:gd name="f166" fmla="val 215"/>
                  <a:gd name="f167" fmla="val 216"/>
                  <a:gd name="f168" fmla="val 221"/>
                  <a:gd name="f169" fmla="val 224"/>
                  <a:gd name="f170" fmla="val 228"/>
                  <a:gd name="f171" fmla="val 225"/>
                  <a:gd name="f172" fmla="val 223"/>
                  <a:gd name="f173" fmla="val 229"/>
                  <a:gd name="f174" fmla="val 232"/>
                  <a:gd name="f175" fmla="val 233"/>
                  <a:gd name="f176" fmla="val 235"/>
                  <a:gd name="f177" fmla="val 237"/>
                  <a:gd name="f178" fmla="val 234"/>
                  <a:gd name="f179" fmla="val 238"/>
                  <a:gd name="f180" fmla="val 241"/>
                  <a:gd name="f181" fmla="val 243"/>
                  <a:gd name="f182" fmla="val 245"/>
                  <a:gd name="f183" fmla="val 247"/>
                  <a:gd name="f184" fmla="val 248"/>
                  <a:gd name="f185" fmla="val 251"/>
                  <a:gd name="f186" fmla="val 249"/>
                  <a:gd name="f187" fmla="val 246"/>
                  <a:gd name="f188" fmla="val 244"/>
                  <a:gd name="f189" fmla="val 240"/>
                  <a:gd name="f190" fmla="val 231"/>
                  <a:gd name="f191" fmla="val 230"/>
                  <a:gd name="f192" fmla="val 24"/>
                  <a:gd name="f193" fmla="val 26"/>
                  <a:gd name="f194" fmla="val 27"/>
                  <a:gd name="f195" fmla="val 28"/>
                  <a:gd name="f196" fmla="val 31"/>
                  <a:gd name="f197" fmla="val 29"/>
                  <a:gd name="f198" fmla="val 202"/>
                  <a:gd name="f199" fmla="val 32"/>
                  <a:gd name="f200" fmla="val 33"/>
                  <a:gd name="f201" fmla="val 34"/>
                  <a:gd name="f202" fmla="val 35"/>
                  <a:gd name="f203" fmla="val 187"/>
                  <a:gd name="f204" fmla="val 36"/>
                  <a:gd name="f205" fmla="val 37"/>
                  <a:gd name="f206" fmla="val 181"/>
                  <a:gd name="f207" fmla="val 40"/>
                  <a:gd name="f208" fmla="val 178"/>
                  <a:gd name="f209" fmla="val 41"/>
                  <a:gd name="f210" fmla="val 175"/>
                  <a:gd name="f211" fmla="val 43"/>
                  <a:gd name="f212" fmla="val 44"/>
                  <a:gd name="f213" fmla="val 171"/>
                  <a:gd name="f214" fmla="val 45"/>
                  <a:gd name="f215" fmla="val 174"/>
                  <a:gd name="f216" fmla="val 46"/>
                  <a:gd name="f217" fmla="val 52"/>
                  <a:gd name="f218" fmla="val 172"/>
                  <a:gd name="f219" fmla="val 54"/>
                  <a:gd name="f220" fmla="val 55"/>
                  <a:gd name="f221" fmla="val 59"/>
                  <a:gd name="f222" fmla="val 179"/>
                  <a:gd name="f223" fmla="val 191"/>
                  <a:gd name="f224" fmla="val 199"/>
                  <a:gd name="f225" fmla="val 201"/>
                  <a:gd name="f226" fmla="val 71"/>
                  <a:gd name="f227" fmla="val 77"/>
                  <a:gd name="f228" fmla="val 86"/>
                  <a:gd name="f229" fmla="val 227"/>
                  <a:gd name="f230" fmla="val 236"/>
                  <a:gd name="f231" fmla="val 42"/>
                  <a:gd name="f232" fmla="val 239"/>
                  <a:gd name="f233" fmla="val 242"/>
                  <a:gd name="f234" fmla="val 256"/>
                  <a:gd name="f235" fmla="val 39"/>
                  <a:gd name="f236" fmla="val 255"/>
                  <a:gd name="f237" fmla="val 261"/>
                  <a:gd name="f238" fmla="val 262"/>
                  <a:gd name="f239" fmla="val 263"/>
                  <a:gd name="f240" fmla="val 265"/>
                  <a:gd name="f241" fmla="val 266"/>
                  <a:gd name="f242" fmla="val 267"/>
                  <a:gd name="f243" fmla="val 268"/>
                  <a:gd name="f244" fmla="val 269"/>
                  <a:gd name="f245" fmla="val 270"/>
                  <a:gd name="f246" fmla="val 264"/>
                  <a:gd name="f247" fmla="val 260"/>
                  <a:gd name="f248" fmla="val 56"/>
                  <a:gd name="f249" fmla="val 273"/>
                  <a:gd name="f250" fmla="val 275"/>
                  <a:gd name="f251" fmla="val 276"/>
                  <a:gd name="f252" fmla="val 277"/>
                  <a:gd name="f253" fmla="val 278"/>
                  <a:gd name="f254" fmla="val 281"/>
                  <a:gd name="f255" fmla="val 280"/>
                  <a:gd name="f256" fmla="val 283"/>
                  <a:gd name="f257" fmla="val 284"/>
                  <a:gd name="f258" fmla="val 285"/>
                  <a:gd name="f259" fmla="val 286"/>
                  <a:gd name="f260" fmla="val 287"/>
                  <a:gd name="f261" fmla="val 288"/>
                  <a:gd name="f262" fmla="val 290"/>
                  <a:gd name="f263" fmla="val 289"/>
                  <a:gd name="f264" fmla="val 292"/>
                  <a:gd name="f265" fmla="val 293"/>
                  <a:gd name="f266" fmla="val 294"/>
                  <a:gd name="f267" fmla="val 291"/>
                  <a:gd name="f268" fmla="val 296"/>
                  <a:gd name="f269" fmla="val 297"/>
                  <a:gd name="f270" fmla="val 298"/>
                  <a:gd name="f271" fmla="val 299"/>
                  <a:gd name="f272" fmla="val 303"/>
                  <a:gd name="f273" fmla="val 300"/>
                  <a:gd name="f274" fmla="val 295"/>
                  <a:gd name="f275" fmla="val 301"/>
                  <a:gd name="f276" fmla="val 302"/>
                  <a:gd name="f277" fmla="val 305"/>
                  <a:gd name="f278" fmla="val 306"/>
                  <a:gd name="f279" fmla="val 304"/>
                  <a:gd name="f280" fmla="val 93"/>
                  <a:gd name="f281" fmla="val 279"/>
                  <a:gd name="f282" fmla="val 259"/>
                  <a:gd name="f283" fmla="val 257"/>
                  <a:gd name="f284" fmla="val 252"/>
                  <a:gd name="f285" fmla="val 250"/>
                  <a:gd name="f286" fmla="val 97"/>
                  <a:gd name="f287" fmla="val 258"/>
                  <a:gd name="f288" fmla="val 115"/>
                  <a:gd name="f289" fmla="val 113"/>
                  <a:gd name="f290" fmla="val 116"/>
                  <a:gd name="f291" fmla="val 271"/>
                  <a:gd name="f292" fmla="val 272"/>
                  <a:gd name="f293" fmla="val 121"/>
                  <a:gd name="f294" fmla="val 120"/>
                  <a:gd name="f295" fmla="val 119"/>
                  <a:gd name="f296" fmla="val 122"/>
                  <a:gd name="f297" fmla="val 254"/>
                  <a:gd name="f298" fmla="val 124"/>
                  <a:gd name="f299" fmla="val 253"/>
                  <a:gd name="f300" fmla="val 126"/>
                  <a:gd name="f301" fmla="val 125"/>
                  <a:gd name="f302" fmla="val 226"/>
                  <a:gd name="f303" fmla="val 182"/>
                  <a:gd name="f304" fmla="val 177"/>
                  <a:gd name="f305" fmla="val 128"/>
                  <a:gd name="f306" fmla="val 184"/>
                  <a:gd name="f307" fmla="+- 0 0 -90"/>
                  <a:gd name="f308" fmla="*/ f3 1 308"/>
                  <a:gd name="f309" fmla="*/ f4 1 137"/>
                  <a:gd name="f310" fmla="+- f7 0 f5"/>
                  <a:gd name="f311" fmla="+- f6 0 f5"/>
                  <a:gd name="f312" fmla="*/ f307 f0 1"/>
                  <a:gd name="f313" fmla="*/ f311 1 308"/>
                  <a:gd name="f314" fmla="*/ f310 1 137"/>
                  <a:gd name="f315" fmla="*/ f312 1 f2"/>
                  <a:gd name="f316" fmla="*/ 139 1 f313"/>
                  <a:gd name="f317" fmla="*/ 96 1 f314"/>
                  <a:gd name="f318" fmla="*/ 12 1 f313"/>
                  <a:gd name="f319" fmla="*/ 88 1 f314"/>
                  <a:gd name="f320" fmla="*/ 18 1 f313"/>
                  <a:gd name="f321" fmla="*/ 63 1 f314"/>
                  <a:gd name="f322" fmla="*/ 8 1 f313"/>
                  <a:gd name="f323" fmla="*/ 51 1 f314"/>
                  <a:gd name="f324" fmla="*/ 60 1 f313"/>
                  <a:gd name="f325" fmla="*/ 13 1 f314"/>
                  <a:gd name="f326" fmla="*/ 88 1 f313"/>
                  <a:gd name="f327" fmla="*/ 7 1 f314"/>
                  <a:gd name="f328" fmla="*/ 96 1 f313"/>
                  <a:gd name="f329" fmla="*/ 8 1 f314"/>
                  <a:gd name="f330" fmla="*/ 109 1 f313"/>
                  <a:gd name="f331" fmla="*/ 133 1 f313"/>
                  <a:gd name="f332" fmla="*/ 10 1 f314"/>
                  <a:gd name="f333" fmla="*/ 147 1 f313"/>
                  <a:gd name="f334" fmla="*/ 14 1 f314"/>
                  <a:gd name="f335" fmla="*/ 161 1 f313"/>
                  <a:gd name="f336" fmla="*/ 156 1 f313"/>
                  <a:gd name="f337" fmla="*/ 169 1 f313"/>
                  <a:gd name="f338" fmla="*/ 194 1 f313"/>
                  <a:gd name="f339" fmla="*/ 15 1 f314"/>
                  <a:gd name="f340" fmla="*/ 198 1 f313"/>
                  <a:gd name="f341" fmla="*/ 213 1 f313"/>
                  <a:gd name="f342" fmla="*/ 212 1 f313"/>
                  <a:gd name="f343" fmla="*/ 3 1 f314"/>
                  <a:gd name="f344" fmla="*/ 216 1 f313"/>
                  <a:gd name="f345" fmla="*/ 9 1 f314"/>
                  <a:gd name="f346" fmla="*/ 233 1 f313"/>
                  <a:gd name="f347" fmla="*/ 246 1 f313"/>
                  <a:gd name="f348" fmla="*/ 228 1 f313"/>
                  <a:gd name="f349" fmla="*/ 18 1 f314"/>
                  <a:gd name="f350" fmla="*/ 25 1 f314"/>
                  <a:gd name="f351" fmla="*/ 203 1 f313"/>
                  <a:gd name="f352" fmla="*/ 29 1 f314"/>
                  <a:gd name="f353" fmla="*/ 34 1 f314"/>
                  <a:gd name="f354" fmla="*/ 173 1 f313"/>
                  <a:gd name="f355" fmla="*/ 44 1 f314"/>
                  <a:gd name="f356" fmla="*/ 55 1 f314"/>
                  <a:gd name="f357" fmla="*/ 186 1 f313"/>
                  <a:gd name="f358" fmla="*/ 201 1 f313"/>
                  <a:gd name="f359" fmla="*/ 72 1 f314"/>
                  <a:gd name="f360" fmla="*/ 83 1 f314"/>
                  <a:gd name="f361" fmla="*/ 207 1 f313"/>
                  <a:gd name="f362" fmla="*/ 85 1 f314"/>
                  <a:gd name="f363" fmla="*/ 215 1 f313"/>
                  <a:gd name="f364" fmla="*/ 77 1 f314"/>
                  <a:gd name="f365" fmla="*/ 49 1 f314"/>
                  <a:gd name="f366" fmla="*/ 251 1 f313"/>
                  <a:gd name="f367" fmla="*/ 36 1 f314"/>
                  <a:gd name="f368" fmla="*/ 269 1 f313"/>
                  <a:gd name="f369" fmla="*/ 42 1 f314"/>
                  <a:gd name="f370" fmla="*/ 266 1 f313"/>
                  <a:gd name="f371" fmla="*/ 53 1 f314"/>
                  <a:gd name="f372" fmla="*/ 270 1 f313"/>
                  <a:gd name="f373" fmla="*/ 56 1 f314"/>
                  <a:gd name="f374" fmla="*/ 284 1 f313"/>
                  <a:gd name="f375" fmla="*/ 286 1 f313"/>
                  <a:gd name="f376" fmla="*/ 59 1 f314"/>
                  <a:gd name="f377" fmla="*/ 296 1 f313"/>
                  <a:gd name="f378" fmla="*/ 69 1 f314"/>
                  <a:gd name="f379" fmla="*/ 73 1 f314"/>
                  <a:gd name="f380" fmla="*/ 304 1 f313"/>
                  <a:gd name="f381" fmla="*/ 79 1 f314"/>
                  <a:gd name="f382" fmla="*/ 287 1 f313"/>
                  <a:gd name="f383" fmla="*/ 90 1 f314"/>
                  <a:gd name="f384" fmla="*/ 249 1 f313"/>
                  <a:gd name="f385" fmla="*/ 97 1 f314"/>
                  <a:gd name="f386" fmla="*/ 257 1 f313"/>
                  <a:gd name="f387" fmla="*/ 255 1 f313"/>
                  <a:gd name="f388" fmla="*/ 103 1 f314"/>
                  <a:gd name="f389" fmla="*/ 264 1 f313"/>
                  <a:gd name="f390" fmla="*/ 114 1 f314"/>
                  <a:gd name="f391" fmla="*/ 263 1 f313"/>
                  <a:gd name="f392" fmla="*/ 120 1 f314"/>
                  <a:gd name="f393" fmla="*/ 127 1 f314"/>
                  <a:gd name="f394" fmla="*/ 258 1 f313"/>
                  <a:gd name="f395" fmla="*/ 117 1 f314"/>
                  <a:gd name="f396" fmla="*/ 245 1 f313"/>
                  <a:gd name="f397" fmla="*/ 237 1 f313"/>
                  <a:gd name="f398" fmla="*/ 108 1 f314"/>
                  <a:gd name="f399" fmla="*/ 119 1 f314"/>
                  <a:gd name="f400" fmla="*/ 191 1 f313"/>
                  <a:gd name="f401" fmla="*/ 180 1 f313"/>
                  <a:gd name="f402" fmla="*/ 134 1 f314"/>
                  <a:gd name="f403" fmla="*/ 179 1 f313"/>
                  <a:gd name="f404" fmla="*/ 128 1 f314"/>
                  <a:gd name="f405" fmla="*/ 187 1 f313"/>
                  <a:gd name="f406" fmla="*/ 184 1 f313"/>
                  <a:gd name="f407" fmla="*/ 113 1 f314"/>
                  <a:gd name="f408" fmla="*/ 175 1 f313"/>
                  <a:gd name="f409" fmla="*/ 105 1 f314"/>
                  <a:gd name="f410" fmla="*/ 165 1 f313"/>
                  <a:gd name="f411" fmla="*/ 99 1 f314"/>
                  <a:gd name="f412" fmla="*/ 0 1 f313"/>
                  <a:gd name="f413" fmla="*/ f6 1 f313"/>
                  <a:gd name="f414" fmla="*/ 0 1 f314"/>
                  <a:gd name="f415" fmla="*/ f7 1 f314"/>
                  <a:gd name="f416" fmla="+- f315 0 f1"/>
                  <a:gd name="f417" fmla="*/ f412 f308 1"/>
                  <a:gd name="f418" fmla="*/ f413 f308 1"/>
                  <a:gd name="f419" fmla="*/ f415 f309 1"/>
                  <a:gd name="f420" fmla="*/ f414 f309 1"/>
                  <a:gd name="f421" fmla="*/ f316 f308 1"/>
                  <a:gd name="f422" fmla="*/ f317 f309 1"/>
                  <a:gd name="f423" fmla="*/ f318 f308 1"/>
                  <a:gd name="f424" fmla="*/ f319 f309 1"/>
                  <a:gd name="f425" fmla="*/ f320 f308 1"/>
                  <a:gd name="f426" fmla="*/ f321 f309 1"/>
                  <a:gd name="f427" fmla="*/ f322 f308 1"/>
                  <a:gd name="f428" fmla="*/ f323 f309 1"/>
                  <a:gd name="f429" fmla="*/ f324 f308 1"/>
                  <a:gd name="f430" fmla="*/ f325 f309 1"/>
                  <a:gd name="f431" fmla="*/ f326 f308 1"/>
                  <a:gd name="f432" fmla="*/ f327 f309 1"/>
                  <a:gd name="f433" fmla="*/ f328 f308 1"/>
                  <a:gd name="f434" fmla="*/ f329 f309 1"/>
                  <a:gd name="f435" fmla="*/ f330 f308 1"/>
                  <a:gd name="f436" fmla="*/ f331 f308 1"/>
                  <a:gd name="f437" fmla="*/ f332 f309 1"/>
                  <a:gd name="f438" fmla="*/ f333 f308 1"/>
                  <a:gd name="f439" fmla="*/ f334 f309 1"/>
                  <a:gd name="f440" fmla="*/ f335 f308 1"/>
                  <a:gd name="f441" fmla="*/ f336 f308 1"/>
                  <a:gd name="f442" fmla="*/ f337 f308 1"/>
                  <a:gd name="f443" fmla="*/ f338 f308 1"/>
                  <a:gd name="f444" fmla="*/ f339 f309 1"/>
                  <a:gd name="f445" fmla="*/ f340 f308 1"/>
                  <a:gd name="f446" fmla="*/ f341 f308 1"/>
                  <a:gd name="f447" fmla="*/ f342 f308 1"/>
                  <a:gd name="f448" fmla="*/ f343 f309 1"/>
                  <a:gd name="f449" fmla="*/ f344 f308 1"/>
                  <a:gd name="f450" fmla="*/ f345 f309 1"/>
                  <a:gd name="f451" fmla="*/ f346 f308 1"/>
                  <a:gd name="f452" fmla="*/ f347 f308 1"/>
                  <a:gd name="f453" fmla="*/ f348 f308 1"/>
                  <a:gd name="f454" fmla="*/ f349 f309 1"/>
                  <a:gd name="f455" fmla="*/ f350 f309 1"/>
                  <a:gd name="f456" fmla="*/ f351 f308 1"/>
                  <a:gd name="f457" fmla="*/ f352 f309 1"/>
                  <a:gd name="f458" fmla="*/ f353 f309 1"/>
                  <a:gd name="f459" fmla="*/ f354 f308 1"/>
                  <a:gd name="f460" fmla="*/ f355 f309 1"/>
                  <a:gd name="f461" fmla="*/ f356 f309 1"/>
                  <a:gd name="f462" fmla="*/ f357 f308 1"/>
                  <a:gd name="f463" fmla="*/ f358 f308 1"/>
                  <a:gd name="f464" fmla="*/ f359 f309 1"/>
                  <a:gd name="f465" fmla="*/ f360 f309 1"/>
                  <a:gd name="f466" fmla="*/ f361 f308 1"/>
                  <a:gd name="f467" fmla="*/ f362 f309 1"/>
                  <a:gd name="f468" fmla="*/ f363 f308 1"/>
                  <a:gd name="f469" fmla="*/ f364 f309 1"/>
                  <a:gd name="f470" fmla="*/ f365 f309 1"/>
                  <a:gd name="f471" fmla="*/ f366 f308 1"/>
                  <a:gd name="f472" fmla="*/ f367 f309 1"/>
                  <a:gd name="f473" fmla="*/ f368 f308 1"/>
                  <a:gd name="f474" fmla="*/ f369 f309 1"/>
                  <a:gd name="f475" fmla="*/ f370 f308 1"/>
                  <a:gd name="f476" fmla="*/ f371 f309 1"/>
                  <a:gd name="f477" fmla="*/ f372 f308 1"/>
                  <a:gd name="f478" fmla="*/ f373 f309 1"/>
                  <a:gd name="f479" fmla="*/ f374 f308 1"/>
                  <a:gd name="f480" fmla="*/ f375 f308 1"/>
                  <a:gd name="f481" fmla="*/ f376 f309 1"/>
                  <a:gd name="f482" fmla="*/ f377 f308 1"/>
                  <a:gd name="f483" fmla="*/ f378 f309 1"/>
                  <a:gd name="f484" fmla="*/ f379 f309 1"/>
                  <a:gd name="f485" fmla="*/ f380 f308 1"/>
                  <a:gd name="f486" fmla="*/ f381 f309 1"/>
                  <a:gd name="f487" fmla="*/ f382 f308 1"/>
                  <a:gd name="f488" fmla="*/ f383 f309 1"/>
                  <a:gd name="f489" fmla="*/ f384 f308 1"/>
                  <a:gd name="f490" fmla="*/ f385 f309 1"/>
                  <a:gd name="f491" fmla="*/ f386 f308 1"/>
                  <a:gd name="f492" fmla="*/ f387 f308 1"/>
                  <a:gd name="f493" fmla="*/ f388 f309 1"/>
                  <a:gd name="f494" fmla="*/ f389 f308 1"/>
                  <a:gd name="f495" fmla="*/ f390 f309 1"/>
                  <a:gd name="f496" fmla="*/ f391 f308 1"/>
                  <a:gd name="f497" fmla="*/ f392 f309 1"/>
                  <a:gd name="f498" fmla="*/ f393 f309 1"/>
                  <a:gd name="f499" fmla="*/ f394 f308 1"/>
                  <a:gd name="f500" fmla="*/ f395 f309 1"/>
                  <a:gd name="f501" fmla="*/ f396 f308 1"/>
                  <a:gd name="f502" fmla="*/ f397 f308 1"/>
                  <a:gd name="f503" fmla="*/ f398 f309 1"/>
                  <a:gd name="f504" fmla="*/ f399 f309 1"/>
                  <a:gd name="f505" fmla="*/ f400 f308 1"/>
                  <a:gd name="f506" fmla="*/ f401 f308 1"/>
                  <a:gd name="f507" fmla="*/ f402 f309 1"/>
                  <a:gd name="f508" fmla="*/ f403 f308 1"/>
                  <a:gd name="f509" fmla="*/ f404 f309 1"/>
                  <a:gd name="f510" fmla="*/ f405 f308 1"/>
                  <a:gd name="f511" fmla="*/ f406 f308 1"/>
                  <a:gd name="f512" fmla="*/ f407 f309 1"/>
                  <a:gd name="f513" fmla="*/ f408 f308 1"/>
                  <a:gd name="f514" fmla="*/ f409 f309 1"/>
                  <a:gd name="f515" fmla="*/ f410 f308 1"/>
                  <a:gd name="f516" fmla="*/ f411 f309 1"/>
                </a:gdLst>
                <a:ahLst/>
                <a:cxnLst>
                  <a:cxn ang="3cd4">
                    <a:pos x="hc" y="t"/>
                  </a:cxn>
                  <a:cxn ang="0">
                    <a:pos x="r" y="vc"/>
                  </a:cxn>
                  <a:cxn ang="cd4">
                    <a:pos x="hc" y="b"/>
                  </a:cxn>
                  <a:cxn ang="cd2">
                    <a:pos x="l" y="vc"/>
                  </a:cxn>
                  <a:cxn ang="f416">
                    <a:pos x="f421" y="f422"/>
                  </a:cxn>
                  <a:cxn ang="f416">
                    <a:pos x="f423" y="f424"/>
                  </a:cxn>
                  <a:cxn ang="f416">
                    <a:pos x="f425" y="f426"/>
                  </a:cxn>
                  <a:cxn ang="f416">
                    <a:pos x="f427" y="f428"/>
                  </a:cxn>
                  <a:cxn ang="f416">
                    <a:pos x="f429" y="f430"/>
                  </a:cxn>
                  <a:cxn ang="f416">
                    <a:pos x="f431" y="f432"/>
                  </a:cxn>
                  <a:cxn ang="f416">
                    <a:pos x="f433" y="f434"/>
                  </a:cxn>
                  <a:cxn ang="f416">
                    <a:pos x="f435" y="f432"/>
                  </a:cxn>
                  <a:cxn ang="f416">
                    <a:pos x="f436" y="f437"/>
                  </a:cxn>
                  <a:cxn ang="f416">
                    <a:pos x="f438" y="f439"/>
                  </a:cxn>
                  <a:cxn ang="f416">
                    <a:pos x="f440" y="f439"/>
                  </a:cxn>
                  <a:cxn ang="f416">
                    <a:pos x="f441" y="f430"/>
                  </a:cxn>
                  <a:cxn ang="f416">
                    <a:pos x="f442" y="f439"/>
                  </a:cxn>
                  <a:cxn ang="f416">
                    <a:pos x="f443" y="f444"/>
                  </a:cxn>
                  <a:cxn ang="f416">
                    <a:pos x="f445" y="f439"/>
                  </a:cxn>
                  <a:cxn ang="f416">
                    <a:pos x="f446" y="f437"/>
                  </a:cxn>
                  <a:cxn ang="f416">
                    <a:pos x="f447" y="f448"/>
                  </a:cxn>
                  <a:cxn ang="f416">
                    <a:pos x="f449" y="f450"/>
                  </a:cxn>
                  <a:cxn ang="f416">
                    <a:pos x="f451" y="f430"/>
                  </a:cxn>
                  <a:cxn ang="f416">
                    <a:pos x="f452" y="f430"/>
                  </a:cxn>
                  <a:cxn ang="f416">
                    <a:pos x="f453" y="f454"/>
                  </a:cxn>
                  <a:cxn ang="f416">
                    <a:pos x="f446" y="f455"/>
                  </a:cxn>
                  <a:cxn ang="f416">
                    <a:pos x="f456" y="f457"/>
                  </a:cxn>
                  <a:cxn ang="f416">
                    <a:pos x="f443" y="f458"/>
                  </a:cxn>
                  <a:cxn ang="f416">
                    <a:pos x="f459" y="f460"/>
                  </a:cxn>
                  <a:cxn ang="f416">
                    <a:pos x="f459" y="f461"/>
                  </a:cxn>
                  <a:cxn ang="f416">
                    <a:pos x="f462" y="f426"/>
                  </a:cxn>
                  <a:cxn ang="f416">
                    <a:pos x="f463" y="f464"/>
                  </a:cxn>
                  <a:cxn ang="f416">
                    <a:pos x="f463" y="f465"/>
                  </a:cxn>
                  <a:cxn ang="f416">
                    <a:pos x="f466" y="f467"/>
                  </a:cxn>
                  <a:cxn ang="f416">
                    <a:pos x="f468" y="f469"/>
                  </a:cxn>
                  <a:cxn ang="f416">
                    <a:pos x="f451" y="f470"/>
                  </a:cxn>
                  <a:cxn ang="f416">
                    <a:pos x="f471" y="f472"/>
                  </a:cxn>
                  <a:cxn ang="f416">
                    <a:pos x="f473" y="f474"/>
                  </a:cxn>
                  <a:cxn ang="f416">
                    <a:pos x="f475" y="f476"/>
                  </a:cxn>
                  <a:cxn ang="f416">
                    <a:pos x="f477" y="f478"/>
                  </a:cxn>
                  <a:cxn ang="f416">
                    <a:pos x="f479" y="f460"/>
                  </a:cxn>
                  <a:cxn ang="f416">
                    <a:pos x="f480" y="f481"/>
                  </a:cxn>
                  <a:cxn ang="f416">
                    <a:pos x="f482" y="f483"/>
                  </a:cxn>
                  <a:cxn ang="f416">
                    <a:pos x="f482" y="f484"/>
                  </a:cxn>
                  <a:cxn ang="f416">
                    <a:pos x="f485" y="f486"/>
                  </a:cxn>
                  <a:cxn ang="f416">
                    <a:pos x="f487" y="f488"/>
                  </a:cxn>
                  <a:cxn ang="f416">
                    <a:pos x="f489" y="f490"/>
                  </a:cxn>
                  <a:cxn ang="f416">
                    <a:pos x="f491" y="f490"/>
                  </a:cxn>
                  <a:cxn ang="f416">
                    <a:pos x="f492" y="f493"/>
                  </a:cxn>
                  <a:cxn ang="f416">
                    <a:pos x="f494" y="f495"/>
                  </a:cxn>
                  <a:cxn ang="f416">
                    <a:pos x="f496" y="f497"/>
                  </a:cxn>
                  <a:cxn ang="f416">
                    <a:pos x="f489" y="f498"/>
                  </a:cxn>
                  <a:cxn ang="f416">
                    <a:pos x="f499" y="f500"/>
                  </a:cxn>
                  <a:cxn ang="f416">
                    <a:pos x="f501" y="f500"/>
                  </a:cxn>
                  <a:cxn ang="f416">
                    <a:pos x="f502" y="f503"/>
                  </a:cxn>
                  <a:cxn ang="f416">
                    <a:pos x="f447" y="f504"/>
                  </a:cxn>
                  <a:cxn ang="f416">
                    <a:pos x="f505" y="f498"/>
                  </a:cxn>
                  <a:cxn ang="f416">
                    <a:pos x="f506" y="f507"/>
                  </a:cxn>
                  <a:cxn ang="f416">
                    <a:pos x="f508" y="f509"/>
                  </a:cxn>
                  <a:cxn ang="f416">
                    <a:pos x="f510" y="f497"/>
                  </a:cxn>
                  <a:cxn ang="f416">
                    <a:pos x="f511" y="f512"/>
                  </a:cxn>
                  <a:cxn ang="f416">
                    <a:pos x="f513" y="f514"/>
                  </a:cxn>
                  <a:cxn ang="f416">
                    <a:pos x="f515" y="f516"/>
                  </a:cxn>
                </a:cxnLst>
                <a:rect l="f417" t="f420" r="f418" b="f419"/>
                <a:pathLst>
                  <a:path w="308" h="137">
                    <a:moveTo>
                      <a:pt x="f8" y="f9"/>
                    </a:moveTo>
                    <a:cubicBezTo>
                      <a:pt x="f10" y="f11"/>
                      <a:pt x="f12" y="f9"/>
                      <a:pt x="f13" y="f14"/>
                    </a:cubicBezTo>
                    <a:cubicBezTo>
                      <a:pt x="f15" y="f11"/>
                      <a:pt x="f15" y="f14"/>
                      <a:pt x="f16" y="f11"/>
                    </a:cubicBezTo>
                    <a:cubicBezTo>
                      <a:pt x="f17" y="f18"/>
                      <a:pt x="f19" y="f20"/>
                      <a:pt x="f21" y="f20"/>
                    </a:cubicBezTo>
                    <a:cubicBezTo>
                      <a:pt x="f22" y="f20"/>
                      <a:pt x="f19" y="f23"/>
                      <a:pt x="f24" y="f23"/>
                    </a:cubicBezTo>
                    <a:cubicBezTo>
                      <a:pt x="f22" y="f23"/>
                      <a:pt x="f7" y="f20"/>
                      <a:pt x="f25" y="f20"/>
                    </a:cubicBezTo>
                    <a:cubicBezTo>
                      <a:pt x="f26" y="f20"/>
                      <a:pt x="f27" y="f20"/>
                      <a:pt x="f27" y="f20"/>
                    </a:cubicBezTo>
                    <a:cubicBezTo>
                      <a:pt x="f28" y="f23"/>
                      <a:pt x="f29" y="f30"/>
                      <a:pt x="f31" y="f32"/>
                    </a:cubicBezTo>
                    <a:cubicBezTo>
                      <a:pt x="f33" y="f34"/>
                      <a:pt x="f33" y="f35"/>
                      <a:pt x="f36" y="f35"/>
                    </a:cubicBezTo>
                    <a:cubicBezTo>
                      <a:pt x="f37" y="f35"/>
                      <a:pt x="f37" y="f38"/>
                      <a:pt x="f39" y="f40"/>
                    </a:cubicBezTo>
                    <a:cubicBezTo>
                      <a:pt x="f36" y="f41"/>
                      <a:pt x="f42" y="f43"/>
                      <a:pt x="f37" y="f44"/>
                    </a:cubicBezTo>
                    <a:cubicBezTo>
                      <a:pt x="f36" y="f45"/>
                      <a:pt x="f46" y="f47"/>
                      <a:pt x="f48" y="f49"/>
                    </a:cubicBezTo>
                    <a:cubicBezTo>
                      <a:pt x="f36" y="f50"/>
                      <a:pt x="f42" y="f51"/>
                      <a:pt x="f36" y="f50"/>
                    </a:cubicBezTo>
                    <a:cubicBezTo>
                      <a:pt x="f52" y="f53"/>
                      <a:pt x="f54" y="f55"/>
                      <a:pt x="f52" y="f56"/>
                    </a:cubicBezTo>
                    <a:cubicBezTo>
                      <a:pt x="f57" y="f58"/>
                      <a:pt x="f36" y="f59"/>
                      <a:pt x="f33" y="f60"/>
                    </a:cubicBezTo>
                    <a:cubicBezTo>
                      <a:pt x="f52" y="f61"/>
                      <a:pt x="f54" y="f61"/>
                      <a:pt x="f33" y="f62"/>
                    </a:cubicBezTo>
                    <a:cubicBezTo>
                      <a:pt x="f52" y="f63"/>
                      <a:pt x="f54" y="f64"/>
                      <a:pt x="f33" y="f65"/>
                    </a:cubicBezTo>
                    <a:cubicBezTo>
                      <a:pt x="f52" y="f66"/>
                      <a:pt x="f52" y="f66"/>
                      <a:pt x="f36" y="f65"/>
                    </a:cubicBezTo>
                    <a:cubicBezTo>
                      <a:pt x="f42" y="f65"/>
                      <a:pt x="f48" y="f64"/>
                      <a:pt x="f42" y="f64"/>
                    </a:cubicBezTo>
                    <a:cubicBezTo>
                      <a:pt x="f67" y="f64"/>
                      <a:pt x="f67" y="f68"/>
                      <a:pt x="f69" y="f68"/>
                    </a:cubicBezTo>
                    <a:cubicBezTo>
                      <a:pt x="f70" y="f64"/>
                      <a:pt x="f70" y="f65"/>
                      <a:pt x="f71" y="f72"/>
                    </a:cubicBezTo>
                    <a:cubicBezTo>
                      <a:pt x="f73" y="f72"/>
                      <a:pt x="f73" y="f66"/>
                      <a:pt x="f74" y="f72"/>
                    </a:cubicBezTo>
                    <a:cubicBezTo>
                      <a:pt x="f75" y="f72"/>
                      <a:pt x="f75" y="f72"/>
                      <a:pt x="f5" y="f72"/>
                    </a:cubicBezTo>
                    <a:cubicBezTo>
                      <a:pt x="f52" y="f76"/>
                      <a:pt x="f77" y="f33"/>
                      <a:pt x="f64" y="f67"/>
                    </a:cubicBezTo>
                    <a:cubicBezTo>
                      <a:pt x="f78" y="f79"/>
                      <a:pt x="f80" y="f46"/>
                      <a:pt x="f81" y="f42"/>
                    </a:cubicBezTo>
                    <a:cubicBezTo>
                      <a:pt x="f59" y="f48"/>
                      <a:pt x="f63" y="f67"/>
                      <a:pt x="f82" y="f46"/>
                    </a:cubicBezTo>
                    <a:cubicBezTo>
                      <a:pt x="f53" y="f46"/>
                      <a:pt x="f50" y="f79"/>
                      <a:pt x="f53" y="f46"/>
                    </a:cubicBezTo>
                    <a:cubicBezTo>
                      <a:pt x="f56" y="f42"/>
                      <a:pt x="f53" y="f39"/>
                      <a:pt x="f83" y="f46"/>
                    </a:cubicBezTo>
                    <a:cubicBezTo>
                      <a:pt x="f84" y="f79"/>
                      <a:pt x="f45" y="f46"/>
                      <a:pt x="f44" y="f79"/>
                    </a:cubicBezTo>
                    <a:cubicBezTo>
                      <a:pt x="f85" y="f69"/>
                      <a:pt x="f86" y="f69"/>
                      <a:pt x="f40" y="f87"/>
                    </a:cubicBezTo>
                    <a:cubicBezTo>
                      <a:pt x="f38" y="f87"/>
                      <a:pt x="f34" y="f69"/>
                      <a:pt x="f38" y="f79"/>
                    </a:cubicBezTo>
                    <a:cubicBezTo>
                      <a:pt x="f88" y="f79"/>
                      <a:pt x="f85" y="f79"/>
                      <a:pt x="f89" y="f39"/>
                    </a:cubicBezTo>
                    <a:cubicBezTo>
                      <a:pt x="f90" y="f46"/>
                      <a:pt x="f43" y="f67"/>
                      <a:pt x="f41" y="f67"/>
                    </a:cubicBezTo>
                    <a:cubicBezTo>
                      <a:pt x="f38" y="f67"/>
                      <a:pt x="f91" y="f69"/>
                      <a:pt x="f91" y="f67"/>
                    </a:cubicBezTo>
                    <a:cubicBezTo>
                      <a:pt x="f91" y="f39"/>
                      <a:pt x="f32" y="f79"/>
                      <a:pt x="f23" y="f69"/>
                    </a:cubicBezTo>
                    <a:cubicBezTo>
                      <a:pt x="f23" y="f87"/>
                      <a:pt x="f32" y="f73"/>
                      <a:pt x="f20" y="f87"/>
                    </a:cubicBezTo>
                    <a:cubicBezTo>
                      <a:pt x="f14" y="f79"/>
                      <a:pt x="f92" y="f46"/>
                      <a:pt x="f14" y="f46"/>
                    </a:cubicBezTo>
                    <a:cubicBezTo>
                      <a:pt x="f93" y="f67"/>
                      <a:pt x="f14" y="f79"/>
                      <a:pt x="f9" y="f69"/>
                    </a:cubicBezTo>
                    <a:cubicBezTo>
                      <a:pt x="f94" y="f87"/>
                      <a:pt x="f95" y="f87"/>
                      <a:pt x="f96" y="f70"/>
                    </a:cubicBezTo>
                    <a:cubicBezTo>
                      <a:pt x="f97" y="f71"/>
                      <a:pt x="f98" y="f71"/>
                      <a:pt x="f99" y="f87"/>
                    </a:cubicBezTo>
                    <a:cubicBezTo>
                      <a:pt x="f94" y="f69"/>
                      <a:pt x="f100" y="f87"/>
                      <a:pt x="f96" y="f67"/>
                    </a:cubicBezTo>
                    <a:cubicBezTo>
                      <a:pt x="f101" y="f67"/>
                      <a:pt x="f100" y="f69"/>
                      <a:pt x="f102" y="f69"/>
                    </a:cubicBezTo>
                    <a:cubicBezTo>
                      <a:pt x="f103" y="f69"/>
                      <a:pt x="f104" y="f79"/>
                      <a:pt x="f105" y="f67"/>
                    </a:cubicBezTo>
                    <a:cubicBezTo>
                      <a:pt x="f106" y="f46"/>
                      <a:pt x="f107" y="f46"/>
                      <a:pt x="f108" y="f46"/>
                    </a:cubicBezTo>
                    <a:cubicBezTo>
                      <a:pt x="f109" y="f67"/>
                      <a:pt x="f107" y="f67"/>
                      <a:pt x="f110" y="f67"/>
                    </a:cubicBezTo>
                    <a:cubicBezTo>
                      <a:pt x="f111" y="f46"/>
                      <a:pt x="f22" y="f42"/>
                      <a:pt x="f111" y="f42"/>
                    </a:cubicBezTo>
                    <a:cubicBezTo>
                      <a:pt x="f25" y="f37"/>
                      <a:pt x="f107" y="f46"/>
                      <a:pt x="f26" y="f37"/>
                    </a:cubicBezTo>
                    <a:cubicBezTo>
                      <a:pt x="f25" y="f37"/>
                      <a:pt x="f107" y="f48"/>
                      <a:pt x="f111" y="f48"/>
                    </a:cubicBezTo>
                    <a:cubicBezTo>
                      <a:pt x="f112" y="f48"/>
                      <a:pt x="f7" y="f54"/>
                      <a:pt x="f21" y="f36"/>
                    </a:cubicBezTo>
                    <a:cubicBezTo>
                      <a:pt x="f16" y="f48"/>
                      <a:pt x="f16" y="f36"/>
                      <a:pt x="f113" y="f37"/>
                    </a:cubicBezTo>
                    <a:cubicBezTo>
                      <a:pt x="f114" y="f39"/>
                      <a:pt x="f12" y="f37"/>
                      <a:pt x="f115" y="f36"/>
                    </a:cubicBezTo>
                    <a:cubicBezTo>
                      <a:pt x="f116" y="f54"/>
                      <a:pt x="f12" y="f36"/>
                      <a:pt x="f117" y="f29"/>
                    </a:cubicBezTo>
                    <a:cubicBezTo>
                      <a:pt x="f117" y="f52"/>
                      <a:pt x="f117" y="f52"/>
                      <a:pt x="f10" y="f33"/>
                    </a:cubicBezTo>
                    <a:cubicBezTo>
                      <a:pt x="f8" y="f36"/>
                      <a:pt x="f117" y="f36"/>
                      <a:pt x="f8" y="f48"/>
                    </a:cubicBezTo>
                    <a:cubicBezTo>
                      <a:pt x="f118" y="f37"/>
                      <a:pt x="f119" y="f37"/>
                      <a:pt x="f120" y="f37"/>
                    </a:cubicBezTo>
                    <a:cubicBezTo>
                      <a:pt x="f121" y="f37"/>
                      <a:pt x="f121" y="f42"/>
                      <a:pt x="f122" y="f42"/>
                    </a:cubicBezTo>
                    <a:cubicBezTo>
                      <a:pt x="f123" y="f42"/>
                      <a:pt x="f123" y="f39"/>
                      <a:pt x="f122" y="f39"/>
                    </a:cubicBezTo>
                    <a:cubicBezTo>
                      <a:pt x="f124" y="f42"/>
                      <a:pt x="f124" y="f39"/>
                      <a:pt x="f121" y="f39"/>
                    </a:cubicBezTo>
                    <a:cubicBezTo>
                      <a:pt x="f125" y="f42"/>
                      <a:pt x="f120" y="f39"/>
                      <a:pt x="f119" y="f42"/>
                    </a:cubicBezTo>
                    <a:cubicBezTo>
                      <a:pt x="f126" y="f48"/>
                      <a:pt x="f118" y="f39"/>
                      <a:pt x="f8" y="f42"/>
                    </a:cubicBezTo>
                    <a:cubicBezTo>
                      <a:pt x="f8" y="f42"/>
                      <a:pt x="f8" y="f46"/>
                      <a:pt x="f119" y="f46"/>
                    </a:cubicBezTo>
                    <a:cubicBezTo>
                      <a:pt x="f122" y="f46"/>
                      <a:pt x="f124" y="f69"/>
                      <a:pt x="f127" y="f67"/>
                    </a:cubicBezTo>
                    <a:cubicBezTo>
                      <a:pt x="f128" y="f67"/>
                      <a:pt x="f123" y="f46"/>
                      <a:pt x="f127" y="f39"/>
                    </a:cubicBezTo>
                    <a:cubicBezTo>
                      <a:pt x="f128" y="f42"/>
                      <a:pt x="f127" y="f42"/>
                      <a:pt x="f129" y="f42"/>
                    </a:cubicBezTo>
                    <a:cubicBezTo>
                      <a:pt x="f130" y="f39"/>
                      <a:pt x="f129" y="f37"/>
                      <a:pt x="f130" y="f37"/>
                    </a:cubicBezTo>
                    <a:cubicBezTo>
                      <a:pt x="f131" y="f48"/>
                      <a:pt x="f132" y="f37"/>
                      <a:pt x="f133" y="f48"/>
                    </a:cubicBezTo>
                    <a:cubicBezTo>
                      <a:pt x="f2" y="f48"/>
                      <a:pt x="f134" y="f42"/>
                      <a:pt x="f135" y="f37"/>
                    </a:cubicBezTo>
                    <a:cubicBezTo>
                      <a:pt x="f136" y="f36"/>
                      <a:pt x="f137" y="f37"/>
                      <a:pt x="f138" y="f48"/>
                    </a:cubicBezTo>
                    <a:cubicBezTo>
                      <a:pt x="f139" y="f48"/>
                      <a:pt x="f140" y="f39"/>
                      <a:pt x="f139" y="f37"/>
                    </a:cubicBezTo>
                    <a:cubicBezTo>
                      <a:pt x="f141" y="f36"/>
                      <a:pt x="f142" y="f36"/>
                      <a:pt x="f142" y="f48"/>
                    </a:cubicBezTo>
                    <a:cubicBezTo>
                      <a:pt x="f142" y="f37"/>
                      <a:pt x="f141" y="f48"/>
                      <a:pt x="f139" y="f39"/>
                    </a:cubicBezTo>
                    <a:cubicBezTo>
                      <a:pt x="f143" y="f42"/>
                      <a:pt x="f141" y="f46"/>
                      <a:pt x="f143" y="f39"/>
                    </a:cubicBezTo>
                    <a:cubicBezTo>
                      <a:pt x="f144" y="f37"/>
                      <a:pt x="f145" y="f42"/>
                      <a:pt x="f146" y="f37"/>
                    </a:cubicBezTo>
                    <a:cubicBezTo>
                      <a:pt x="f143" y="f48"/>
                      <a:pt x="f146" y="f48"/>
                      <a:pt x="f142" y="f54"/>
                    </a:cubicBezTo>
                    <a:cubicBezTo>
                      <a:pt x="f145" y="f36"/>
                      <a:pt x="f144" y="f48"/>
                      <a:pt x="f145" y="f37"/>
                    </a:cubicBezTo>
                    <a:cubicBezTo>
                      <a:pt x="f147" y="f42"/>
                      <a:pt x="f147" y="f48"/>
                      <a:pt x="f148" y="f37"/>
                    </a:cubicBezTo>
                    <a:cubicBezTo>
                      <a:pt x="f149" y="f37"/>
                      <a:pt x="f150" y="f37"/>
                      <a:pt x="f151" y="f42"/>
                    </a:cubicBezTo>
                    <a:cubicBezTo>
                      <a:pt x="f149" y="f39"/>
                      <a:pt x="f149" y="f37"/>
                      <a:pt x="f152" y="f42"/>
                    </a:cubicBezTo>
                    <a:cubicBezTo>
                      <a:pt x="f148" y="f42"/>
                      <a:pt x="f151" y="f46"/>
                      <a:pt x="f150" y="f39"/>
                    </a:cubicBezTo>
                    <a:cubicBezTo>
                      <a:pt x="f153" y="f39"/>
                      <a:pt x="f154" y="f67"/>
                      <a:pt x="f154" y="f67"/>
                    </a:cubicBezTo>
                    <a:cubicBezTo>
                      <a:pt x="f155" y="f79"/>
                      <a:pt x="f151" y="f39"/>
                      <a:pt x="f152" y="f46"/>
                    </a:cubicBezTo>
                    <a:cubicBezTo>
                      <a:pt x="f156" y="f67"/>
                      <a:pt x="f156" y="f39"/>
                      <a:pt x="f157" y="f79"/>
                    </a:cubicBezTo>
                    <a:cubicBezTo>
                      <a:pt x="f147" y="f70"/>
                      <a:pt x="f151" y="f87"/>
                      <a:pt x="f149" y="f71"/>
                    </a:cubicBezTo>
                    <a:cubicBezTo>
                      <a:pt x="f152" y="f73"/>
                      <a:pt x="f151" y="f73"/>
                      <a:pt x="f153" y="f158"/>
                    </a:cubicBezTo>
                    <a:cubicBezTo>
                      <a:pt x="f159" y="f74"/>
                      <a:pt x="f159" y="f158"/>
                      <a:pt x="f155" y="f158"/>
                    </a:cubicBezTo>
                    <a:cubicBezTo>
                      <a:pt x="f160" y="f74"/>
                      <a:pt x="f150" y="f74"/>
                      <a:pt x="f160" y="f75"/>
                    </a:cubicBezTo>
                    <a:cubicBezTo>
                      <a:pt x="f161" y="f5"/>
                      <a:pt x="f162" y="f74"/>
                      <a:pt x="f162" y="f158"/>
                    </a:cubicBezTo>
                    <a:cubicBezTo>
                      <a:pt x="f161" y="f71"/>
                      <a:pt x="f163" y="f71"/>
                      <a:pt x="f164" y="f70"/>
                    </a:cubicBezTo>
                    <a:cubicBezTo>
                      <a:pt x="f165" y="f87"/>
                      <a:pt x="f162" y="f71"/>
                      <a:pt x="f161" y="f70"/>
                    </a:cubicBezTo>
                    <a:cubicBezTo>
                      <a:pt x="f166" y="f87"/>
                      <a:pt x="f164" y="f87"/>
                      <a:pt x="f167" y="f79"/>
                    </a:cubicBezTo>
                    <a:cubicBezTo>
                      <a:pt x="f165" y="f79"/>
                      <a:pt x="f168" y="f67"/>
                      <a:pt x="f165" y="f39"/>
                    </a:cubicBezTo>
                    <a:cubicBezTo>
                      <a:pt x="f162" y="f39"/>
                      <a:pt x="f168" y="f39"/>
                      <a:pt x="f163" y="f46"/>
                    </a:cubicBezTo>
                    <a:cubicBezTo>
                      <a:pt x="f169" y="f79"/>
                      <a:pt x="f170" y="f39"/>
                      <a:pt x="f171" y="f42"/>
                    </a:cubicBezTo>
                    <a:cubicBezTo>
                      <a:pt x="f172" y="f37"/>
                      <a:pt x="f171" y="f48"/>
                      <a:pt x="f169" y="f54"/>
                    </a:cubicBezTo>
                    <a:cubicBezTo>
                      <a:pt x="f173" y="f42"/>
                      <a:pt x="f174" y="f37"/>
                      <a:pt x="f175" y="f42"/>
                    </a:cubicBezTo>
                    <a:cubicBezTo>
                      <a:pt x="f176" y="f46"/>
                      <a:pt x="f176" y="f46"/>
                      <a:pt x="f177" y="f46"/>
                    </a:cubicBezTo>
                    <a:cubicBezTo>
                      <a:pt x="f178" y="f67"/>
                      <a:pt x="f179" y="f87"/>
                      <a:pt x="f180" y="f69"/>
                    </a:cubicBezTo>
                    <a:cubicBezTo>
                      <a:pt x="f181" y="f79"/>
                      <a:pt x="f182" y="f79"/>
                      <a:pt x="f183" y="f67"/>
                    </a:cubicBezTo>
                    <a:cubicBezTo>
                      <a:pt x="f184" y="f67"/>
                      <a:pt x="f185" y="f39"/>
                      <a:pt x="f186" y="f39"/>
                    </a:cubicBezTo>
                    <a:cubicBezTo>
                      <a:pt x="f183" y="f39"/>
                      <a:pt x="f186" y="f37"/>
                      <a:pt x="f187" y="f42"/>
                    </a:cubicBezTo>
                    <a:cubicBezTo>
                      <a:pt x="f188" y="f42"/>
                      <a:pt x="f187" y="f37"/>
                      <a:pt x="f182" y="f37"/>
                    </a:cubicBezTo>
                    <a:cubicBezTo>
                      <a:pt x="f181" y="f36"/>
                      <a:pt x="f184" y="f36"/>
                      <a:pt x="f188" y="f52"/>
                    </a:cubicBezTo>
                    <a:cubicBezTo>
                      <a:pt x="f189" y="f57"/>
                      <a:pt x="f189" y="f33"/>
                      <a:pt x="f177" y="f31"/>
                    </a:cubicBezTo>
                    <a:cubicBezTo>
                      <a:pt x="f176" y="f57"/>
                      <a:pt x="f176" y="f31"/>
                      <a:pt x="f175" y="f31"/>
                    </a:cubicBezTo>
                    <a:cubicBezTo>
                      <a:pt x="f190" y="f57"/>
                      <a:pt x="f190" y="f33"/>
                      <a:pt x="f170" y="f33"/>
                    </a:cubicBezTo>
                    <a:cubicBezTo>
                      <a:pt x="f170" y="f33"/>
                      <a:pt x="f173" y="f33"/>
                      <a:pt x="f191" y="f31"/>
                    </a:cubicBezTo>
                    <a:cubicBezTo>
                      <a:pt x="f174" y="f29"/>
                      <a:pt x="f190" y="f57"/>
                      <a:pt x="f173" y="f57"/>
                    </a:cubicBezTo>
                    <a:cubicBezTo>
                      <a:pt x="f171" y="f29"/>
                      <a:pt x="f173" y="f33"/>
                      <a:pt x="f172" y="f31"/>
                    </a:cubicBezTo>
                    <a:cubicBezTo>
                      <a:pt x="f162" y="f29"/>
                      <a:pt x="f173" y="f57"/>
                      <a:pt x="f164" y="f192"/>
                    </a:cubicBezTo>
                    <a:cubicBezTo>
                      <a:pt x="f166" y="f27"/>
                      <a:pt x="f161" y="f193"/>
                      <a:pt x="f154" y="f27"/>
                    </a:cubicBezTo>
                    <a:cubicBezTo>
                      <a:pt x="f150" y="f27"/>
                      <a:pt x="f154" y="f29"/>
                      <a:pt x="f149" y="f29"/>
                    </a:cubicBezTo>
                    <a:cubicBezTo>
                      <a:pt x="f159" y="f28"/>
                      <a:pt x="f150" y="f27"/>
                      <a:pt x="f155" y="f27"/>
                    </a:cubicBezTo>
                    <a:cubicBezTo>
                      <a:pt x="f166" y="f193"/>
                      <a:pt x="f165" y="f27"/>
                      <a:pt x="f166" y="f194"/>
                    </a:cubicBezTo>
                    <a:cubicBezTo>
                      <a:pt x="f155" y="f195"/>
                      <a:pt x="f153" y="f76"/>
                      <a:pt x="f151" y="f76"/>
                    </a:cubicBezTo>
                    <a:cubicBezTo>
                      <a:pt x="f152" y="f76"/>
                      <a:pt x="f148" y="f196"/>
                      <a:pt x="f157" y="f197"/>
                    </a:cubicBezTo>
                    <a:cubicBezTo>
                      <a:pt x="f157" y="f196"/>
                      <a:pt x="f198" y="f76"/>
                      <a:pt x="f147" y="f196"/>
                    </a:cubicBezTo>
                    <a:cubicBezTo>
                      <a:pt x="f145" y="f196"/>
                      <a:pt x="f145" y="f197"/>
                      <a:pt x="f140" y="f76"/>
                    </a:cubicBezTo>
                    <a:cubicBezTo>
                      <a:pt x="f142" y="f76"/>
                      <a:pt x="f142" y="f196"/>
                      <a:pt x="f139" y="f196"/>
                    </a:cubicBezTo>
                    <a:cubicBezTo>
                      <a:pt x="f144" y="f76"/>
                      <a:pt x="f146" y="f196"/>
                      <a:pt x="f145" y="f199"/>
                    </a:cubicBezTo>
                    <a:cubicBezTo>
                      <a:pt x="f145" y="f200"/>
                      <a:pt x="f145" y="f201"/>
                      <a:pt x="f142" y="f201"/>
                    </a:cubicBezTo>
                    <a:cubicBezTo>
                      <a:pt x="f136" y="f200"/>
                      <a:pt x="f142" y="f202"/>
                      <a:pt x="f139" y="f202"/>
                    </a:cubicBezTo>
                    <a:cubicBezTo>
                      <a:pt x="f203" y="f204"/>
                      <a:pt x="f136" y="f205"/>
                      <a:pt x="f137" y="f205"/>
                    </a:cubicBezTo>
                    <a:cubicBezTo>
                      <a:pt x="f135" y="f205"/>
                      <a:pt x="f206" y="f207"/>
                      <a:pt x="f2" y="f207"/>
                    </a:cubicBezTo>
                    <a:cubicBezTo>
                      <a:pt x="f208" y="f207"/>
                      <a:pt x="f206" y="f209"/>
                      <a:pt x="f210" y="f211"/>
                    </a:cubicBezTo>
                    <a:cubicBezTo>
                      <a:pt x="f132" y="f212"/>
                      <a:pt x="f133" y="f212"/>
                      <a:pt x="f132" y="f212"/>
                    </a:cubicBezTo>
                    <a:cubicBezTo>
                      <a:pt x="f213" y="f214"/>
                      <a:pt x="f215" y="f214"/>
                      <a:pt x="f213" y="f216"/>
                    </a:cubicBezTo>
                    <a:cubicBezTo>
                      <a:pt x="f128" y="f66"/>
                      <a:pt x="f213" y="f64"/>
                      <a:pt x="f129" y="f217"/>
                    </a:cubicBezTo>
                    <a:cubicBezTo>
                      <a:pt x="f130" y="f68"/>
                      <a:pt x="f130" y="f68"/>
                      <a:pt x="f130" y="f78"/>
                    </a:cubicBezTo>
                    <a:cubicBezTo>
                      <a:pt x="f130" y="f217"/>
                      <a:pt x="f131" y="f78"/>
                      <a:pt x="f218" y="f217"/>
                    </a:cubicBezTo>
                    <a:cubicBezTo>
                      <a:pt x="f132" y="f217"/>
                      <a:pt x="f215" y="f219"/>
                      <a:pt x="f132" y="f220"/>
                    </a:cubicBezTo>
                    <a:cubicBezTo>
                      <a:pt x="f132" y="f220"/>
                      <a:pt x="f215" y="f80"/>
                      <a:pt x="f132" y="f63"/>
                    </a:cubicBezTo>
                    <a:cubicBezTo>
                      <a:pt x="f213" y="f81"/>
                      <a:pt x="f213" y="f63"/>
                      <a:pt x="f130" y="f81"/>
                    </a:cubicBezTo>
                    <a:cubicBezTo>
                      <a:pt x="f131" y="f221"/>
                      <a:pt x="f131" y="f81"/>
                      <a:pt x="f218" y="f81"/>
                    </a:cubicBezTo>
                    <a:cubicBezTo>
                      <a:pt x="f215" y="f81"/>
                      <a:pt x="f208" y="f80"/>
                      <a:pt x="f222" y="f221"/>
                    </a:cubicBezTo>
                    <a:cubicBezTo>
                      <a:pt x="f2" y="f61"/>
                      <a:pt x="f137" y="f62"/>
                      <a:pt x="f137" y="f60"/>
                    </a:cubicBezTo>
                    <a:cubicBezTo>
                      <a:pt x="f203" y="f82"/>
                      <a:pt x="f203" y="f60"/>
                      <a:pt x="f138" y="f59"/>
                    </a:cubicBezTo>
                    <a:cubicBezTo>
                      <a:pt x="f223" y="f58"/>
                      <a:pt x="f141" y="f59"/>
                      <a:pt x="f139" y="f56"/>
                    </a:cubicBezTo>
                    <a:cubicBezTo>
                      <a:pt x="f139" y="f55"/>
                      <a:pt x="f224" y="f56"/>
                      <a:pt x="f147" y="f55"/>
                    </a:cubicBezTo>
                    <a:cubicBezTo>
                      <a:pt x="f225" y="f53"/>
                      <a:pt x="f148" y="f56"/>
                      <a:pt x="f198" y="f53"/>
                    </a:cubicBezTo>
                    <a:cubicBezTo>
                      <a:pt x="f147" y="f226"/>
                      <a:pt x="f198" y="f226"/>
                      <a:pt x="f225" y="f83"/>
                    </a:cubicBezTo>
                    <a:cubicBezTo>
                      <a:pt x="f147" y="f84"/>
                      <a:pt x="f147" y="f83"/>
                      <a:pt x="f224" y="f49"/>
                    </a:cubicBezTo>
                    <a:cubicBezTo>
                      <a:pt x="f145" y="f84"/>
                      <a:pt x="f145" y="f49"/>
                      <a:pt x="f144" y="f49"/>
                    </a:cubicBezTo>
                    <a:cubicBezTo>
                      <a:pt x="f146" y="f51"/>
                      <a:pt x="f147" y="f49"/>
                      <a:pt x="f147" y="f51"/>
                    </a:cubicBezTo>
                    <a:cubicBezTo>
                      <a:pt x="f147" y="f47"/>
                      <a:pt x="f147" y="f227"/>
                      <a:pt x="f146" y="f227"/>
                    </a:cubicBezTo>
                    <a:cubicBezTo>
                      <a:pt x="f198" y="f47"/>
                      <a:pt x="f224" y="f43"/>
                      <a:pt x="f225" y="f85"/>
                    </a:cubicBezTo>
                    <a:cubicBezTo>
                      <a:pt x="f198" y="f41"/>
                      <a:pt x="f224" y="f41"/>
                      <a:pt x="f145" y="f228"/>
                    </a:cubicBezTo>
                    <a:cubicBezTo>
                      <a:pt x="f224" y="f88"/>
                      <a:pt x="f147" y="f88"/>
                      <a:pt x="f198" y="f41"/>
                    </a:cubicBezTo>
                    <a:cubicBezTo>
                      <a:pt x="f157" y="f85"/>
                      <a:pt x="f198" y="f40"/>
                      <a:pt x="f157" y="f86"/>
                    </a:cubicBezTo>
                    <a:cubicBezTo>
                      <a:pt x="f157" y="f86"/>
                      <a:pt x="f156" y="f40"/>
                      <a:pt x="f148" y="f86"/>
                    </a:cubicBezTo>
                    <a:cubicBezTo>
                      <a:pt x="f148" y="f228"/>
                      <a:pt x="f152" y="f228"/>
                      <a:pt x="f149" y="f88"/>
                    </a:cubicBezTo>
                    <a:cubicBezTo>
                      <a:pt x="f150" y="f41"/>
                      <a:pt x="f149" y="f86"/>
                      <a:pt x="f153" y="f38"/>
                    </a:cubicBezTo>
                    <a:cubicBezTo>
                      <a:pt x="f151" y="f86"/>
                      <a:pt x="f153" y="f228"/>
                      <a:pt x="f159" y="f86"/>
                    </a:cubicBezTo>
                    <a:cubicBezTo>
                      <a:pt x="f153" y="f228"/>
                      <a:pt x="f150" y="f228"/>
                      <a:pt x="f150" y="f41"/>
                    </a:cubicBezTo>
                    <a:cubicBezTo>
                      <a:pt x="f153" y="f85"/>
                      <a:pt x="f160" y="f41"/>
                      <a:pt x="f160" y="f89"/>
                    </a:cubicBezTo>
                    <a:cubicBezTo>
                      <a:pt x="f160" y="f47"/>
                      <a:pt x="f166" y="f47"/>
                      <a:pt x="f166" y="f227"/>
                    </a:cubicBezTo>
                    <a:cubicBezTo>
                      <a:pt x="f166" y="f226"/>
                      <a:pt x="f160" y="f84"/>
                      <a:pt x="f154" y="f49"/>
                    </a:cubicBezTo>
                    <a:cubicBezTo>
                      <a:pt x="f154" y="f226"/>
                      <a:pt x="f155" y="f83"/>
                      <a:pt x="f154" y="f226"/>
                    </a:cubicBezTo>
                    <a:cubicBezTo>
                      <a:pt x="f154" y="f50"/>
                      <a:pt x="f172" y="f226"/>
                      <a:pt x="f173" y="f60"/>
                    </a:cubicBezTo>
                    <a:cubicBezTo>
                      <a:pt x="f177" y="f219"/>
                      <a:pt x="f229" y="f78"/>
                      <a:pt x="f173" y="f217"/>
                    </a:cubicBezTo>
                    <a:cubicBezTo>
                      <a:pt x="f191" y="f68"/>
                      <a:pt x="f229" y="f64"/>
                      <a:pt x="f175" y="f65"/>
                    </a:cubicBezTo>
                    <a:cubicBezTo>
                      <a:pt x="f230" y="f66"/>
                      <a:pt x="f175" y="f66"/>
                      <a:pt x="f176" y="f66"/>
                    </a:cubicBezTo>
                    <a:cubicBezTo>
                      <a:pt x="f179" y="f72"/>
                      <a:pt x="f178" y="f72"/>
                      <a:pt x="f177" y="f214"/>
                    </a:cubicBezTo>
                    <a:cubicBezTo>
                      <a:pt x="f180" y="f231"/>
                      <a:pt x="f176" y="f212"/>
                      <a:pt x="f232" y="f209"/>
                    </a:cubicBezTo>
                    <a:cubicBezTo>
                      <a:pt x="f180" y="f207"/>
                      <a:pt x="f232" y="f204"/>
                      <a:pt x="f233" y="f202"/>
                    </a:cubicBezTo>
                    <a:cubicBezTo>
                      <a:pt x="f188" y="f201"/>
                      <a:pt x="f184" y="f202"/>
                      <a:pt x="f185" y="f204"/>
                    </a:cubicBezTo>
                    <a:cubicBezTo>
                      <a:pt x="f234" y="f235"/>
                      <a:pt x="f236" y="f199"/>
                      <a:pt x="f237" y="f77"/>
                    </a:cubicBezTo>
                    <a:cubicBezTo>
                      <a:pt x="f237" y="f209"/>
                      <a:pt x="f238" y="f207"/>
                      <a:pt x="f239" y="f209"/>
                    </a:cubicBezTo>
                    <a:cubicBezTo>
                      <a:pt x="f240" y="f211"/>
                      <a:pt x="f240" y="f207"/>
                      <a:pt x="f241" y="f209"/>
                    </a:cubicBezTo>
                    <a:cubicBezTo>
                      <a:pt x="f242" y="f231"/>
                      <a:pt x="f240" y="f231"/>
                      <a:pt x="f241" y="f211"/>
                    </a:cubicBezTo>
                    <a:cubicBezTo>
                      <a:pt x="f242" y="f212"/>
                      <a:pt x="f243" y="f231"/>
                      <a:pt x="f244" y="f231"/>
                    </a:cubicBezTo>
                    <a:cubicBezTo>
                      <a:pt x="f244" y="f211"/>
                      <a:pt x="f245" y="f212"/>
                      <a:pt x="f242" y="f212"/>
                    </a:cubicBezTo>
                    <a:cubicBezTo>
                      <a:pt x="f239" y="f214"/>
                      <a:pt x="f245" y="f216"/>
                      <a:pt x="f246" y="f72"/>
                    </a:cubicBezTo>
                    <a:cubicBezTo>
                      <a:pt x="f246" y="f72"/>
                      <a:pt x="f241" y="f72"/>
                      <a:pt x="f241" y="f66"/>
                    </a:cubicBezTo>
                    <a:cubicBezTo>
                      <a:pt x="f241" y="f64"/>
                      <a:pt x="f237" y="f64"/>
                      <a:pt x="f238" y="f217"/>
                    </a:cubicBezTo>
                    <a:cubicBezTo>
                      <a:pt x="f240" y="f64"/>
                      <a:pt x="f242" y="f68"/>
                      <a:pt x="f241" y="f78"/>
                    </a:cubicBezTo>
                    <a:cubicBezTo>
                      <a:pt x="f239" y="f220"/>
                      <a:pt x="f238" y="f220"/>
                      <a:pt x="f238" y="f78"/>
                    </a:cubicBezTo>
                    <a:cubicBezTo>
                      <a:pt x="f238" y="f220"/>
                      <a:pt x="f238" y="f220"/>
                      <a:pt x="f247" y="f220"/>
                    </a:cubicBezTo>
                    <a:cubicBezTo>
                      <a:pt x="f237" y="f220"/>
                      <a:pt x="f239" y="f220"/>
                      <a:pt x="f238" y="f80"/>
                    </a:cubicBezTo>
                    <a:cubicBezTo>
                      <a:pt x="f240" y="f219"/>
                      <a:pt x="f244" y="f78"/>
                      <a:pt x="f244" y="f220"/>
                    </a:cubicBezTo>
                    <a:cubicBezTo>
                      <a:pt x="f243" y="f248"/>
                      <a:pt x="f245" y="f220"/>
                      <a:pt x="f245" y="f248"/>
                    </a:cubicBezTo>
                    <a:cubicBezTo>
                      <a:pt x="f245" y="f219"/>
                      <a:pt x="f249" y="f219"/>
                      <a:pt x="f250" y="f217"/>
                    </a:cubicBezTo>
                    <a:cubicBezTo>
                      <a:pt x="f251" y="f64"/>
                      <a:pt x="f250" y="f219"/>
                      <a:pt x="f251" y="f78"/>
                    </a:cubicBezTo>
                    <a:cubicBezTo>
                      <a:pt x="f252" y="f78"/>
                      <a:pt x="f251" y="f68"/>
                      <a:pt x="f253" y="f68"/>
                    </a:cubicBezTo>
                    <a:cubicBezTo>
                      <a:pt x="f254" y="f64"/>
                      <a:pt x="f253" y="f66"/>
                      <a:pt x="f255" y="f72"/>
                    </a:cubicBezTo>
                    <a:cubicBezTo>
                      <a:pt x="f256" y="f216"/>
                      <a:pt x="f256" y="f211"/>
                      <a:pt x="f257" y="f212"/>
                    </a:cubicBezTo>
                    <a:cubicBezTo>
                      <a:pt x="f258" y="f216"/>
                      <a:pt x="f259" y="f216"/>
                      <a:pt x="f259" y="f72"/>
                    </a:cubicBezTo>
                    <a:cubicBezTo>
                      <a:pt x="f259" y="f66"/>
                      <a:pt x="f260" y="f66"/>
                      <a:pt x="f260" y="f65"/>
                    </a:cubicBezTo>
                    <a:cubicBezTo>
                      <a:pt x="f259" y="f64"/>
                      <a:pt x="f261" y="f64"/>
                      <a:pt x="f260" y="f68"/>
                    </a:cubicBezTo>
                    <a:cubicBezTo>
                      <a:pt x="f260" y="f78"/>
                      <a:pt x="f262" y="f78"/>
                      <a:pt x="f263" y="f220"/>
                    </a:cubicBezTo>
                    <a:cubicBezTo>
                      <a:pt x="f264" y="f80"/>
                      <a:pt x="f262" y="f221"/>
                      <a:pt x="f259" y="f221"/>
                    </a:cubicBezTo>
                    <a:cubicBezTo>
                      <a:pt x="f260" y="f81"/>
                      <a:pt x="f261" y="f81"/>
                      <a:pt x="f262" y="f221"/>
                    </a:cubicBezTo>
                    <a:cubicBezTo>
                      <a:pt x="f265" y="f63"/>
                      <a:pt x="f261" y="f62"/>
                      <a:pt x="f262" y="f60"/>
                    </a:cubicBezTo>
                    <a:cubicBezTo>
                      <a:pt x="f264" y="f59"/>
                      <a:pt x="f263" y="f55"/>
                      <a:pt x="f264" y="f56"/>
                    </a:cubicBezTo>
                    <a:cubicBezTo>
                      <a:pt x="f266" y="f82"/>
                      <a:pt x="f267" y="f55"/>
                      <a:pt x="f266" y="f55"/>
                    </a:cubicBezTo>
                    <a:cubicBezTo>
                      <a:pt x="f268" y="f56"/>
                      <a:pt x="f266" y="f53"/>
                      <a:pt x="f268" y="f53"/>
                    </a:cubicBezTo>
                    <a:cubicBezTo>
                      <a:pt x="f269" y="f55"/>
                      <a:pt x="f268" y="f50"/>
                      <a:pt x="f270" y="f50"/>
                    </a:cubicBezTo>
                    <a:cubicBezTo>
                      <a:pt x="f271" y="f50"/>
                      <a:pt x="f272" y="f226"/>
                      <a:pt x="f273" y="f226"/>
                    </a:cubicBezTo>
                    <a:cubicBezTo>
                      <a:pt x="f268" y="f83"/>
                      <a:pt x="f274" y="f49"/>
                      <a:pt x="f267" y="f49"/>
                    </a:cubicBezTo>
                    <a:cubicBezTo>
                      <a:pt x="f260" y="f49"/>
                      <a:pt x="f264" y="f49"/>
                      <a:pt x="f260" y="f51"/>
                    </a:cubicBezTo>
                    <a:cubicBezTo>
                      <a:pt x="f262" y="f51"/>
                      <a:pt x="f266" y="f84"/>
                      <a:pt x="f268" y="f49"/>
                    </a:cubicBezTo>
                    <a:cubicBezTo>
                      <a:pt x="f270" y="f83"/>
                      <a:pt x="f271" y="f83"/>
                      <a:pt x="f275" y="f49"/>
                    </a:cubicBezTo>
                    <a:cubicBezTo>
                      <a:pt x="f276" y="f84"/>
                      <a:pt x="f273" y="f84"/>
                      <a:pt x="f275" y="f84"/>
                    </a:cubicBezTo>
                    <a:cubicBezTo>
                      <a:pt x="f276" y="f51"/>
                      <a:pt x="f275" y="f84"/>
                      <a:pt x="f272" y="f84"/>
                    </a:cubicBezTo>
                    <a:cubicBezTo>
                      <a:pt x="f277" y="f84"/>
                      <a:pt x="f278" y="f45"/>
                      <a:pt x="f279" y="f227"/>
                    </a:cubicBezTo>
                    <a:cubicBezTo>
                      <a:pt x="f276" y="f227"/>
                      <a:pt x="f278" y="f44"/>
                      <a:pt x="f279" y="f44"/>
                    </a:cubicBezTo>
                    <a:cubicBezTo>
                      <a:pt x="f272" y="f44"/>
                      <a:pt x="f6" y="f89"/>
                      <a:pt x="f272" y="f85"/>
                    </a:cubicBezTo>
                    <a:cubicBezTo>
                      <a:pt x="f270" y="f88"/>
                      <a:pt x="f276" y="f43"/>
                      <a:pt x="f269" y="f88"/>
                    </a:cubicBezTo>
                    <a:cubicBezTo>
                      <a:pt x="f274" y="f228"/>
                      <a:pt x="f266" y="f88"/>
                      <a:pt x="f266" y="f228"/>
                    </a:cubicBezTo>
                    <a:cubicBezTo>
                      <a:pt x="f274" y="f40"/>
                      <a:pt x="f266" y="f228"/>
                      <a:pt x="f264" y="f40"/>
                    </a:cubicBezTo>
                    <a:cubicBezTo>
                      <a:pt x="f267" y="f35"/>
                      <a:pt x="f266" y="f86"/>
                      <a:pt x="f260" y="f35"/>
                    </a:cubicBezTo>
                    <a:cubicBezTo>
                      <a:pt x="f255" y="f280"/>
                      <a:pt x="f257" y="f38"/>
                      <a:pt x="f253" y="f91"/>
                    </a:cubicBezTo>
                    <a:cubicBezTo>
                      <a:pt x="f249" y="f34"/>
                      <a:pt x="f281" y="f35"/>
                      <a:pt x="f242" y="f35"/>
                    </a:cubicBezTo>
                    <a:cubicBezTo>
                      <a:pt x="f282" y="f91"/>
                      <a:pt x="f283" y="f91"/>
                      <a:pt x="f283" y="f280"/>
                    </a:cubicBezTo>
                    <a:cubicBezTo>
                      <a:pt x="f283" y="f32"/>
                      <a:pt x="f236" y="f32"/>
                      <a:pt x="f284" y="f30"/>
                    </a:cubicBezTo>
                    <a:cubicBezTo>
                      <a:pt x="f285" y="f23"/>
                      <a:pt x="f285" y="f92"/>
                      <a:pt x="f186" y="f286"/>
                    </a:cubicBezTo>
                    <a:cubicBezTo>
                      <a:pt x="f184" y="f23"/>
                      <a:pt x="f184" y="f92"/>
                      <a:pt x="f187" y="f92"/>
                    </a:cubicBezTo>
                    <a:cubicBezTo>
                      <a:pt x="f181" y="f20"/>
                      <a:pt x="f179" y="f9"/>
                      <a:pt x="f230" y="f93"/>
                    </a:cubicBezTo>
                    <a:cubicBezTo>
                      <a:pt x="f178" y="f94"/>
                      <a:pt x="f176" y="f96"/>
                      <a:pt x="f174" y="f99"/>
                    </a:cubicBezTo>
                    <a:cubicBezTo>
                      <a:pt x="f175" y="f97"/>
                      <a:pt x="f178" y="f97"/>
                      <a:pt x="f177" y="f94"/>
                    </a:cubicBezTo>
                    <a:cubicBezTo>
                      <a:pt x="f189" y="f95"/>
                      <a:pt x="f284" y="f92"/>
                      <a:pt x="f283" y="f286"/>
                    </a:cubicBezTo>
                    <a:cubicBezTo>
                      <a:pt x="f238" y="f23"/>
                      <a:pt x="f246" y="f286"/>
                      <a:pt x="f246" y="f20"/>
                    </a:cubicBezTo>
                    <a:cubicBezTo>
                      <a:pt x="f246" y="f18"/>
                      <a:pt x="f246" y="f92"/>
                      <a:pt x="f239" y="f20"/>
                    </a:cubicBezTo>
                    <a:cubicBezTo>
                      <a:pt x="f238" y="f20"/>
                      <a:pt x="f246" y="f18"/>
                      <a:pt x="f246" y="f18"/>
                    </a:cubicBezTo>
                    <a:cubicBezTo>
                      <a:pt x="f238" y="f11"/>
                      <a:pt x="f238" y="f18"/>
                      <a:pt x="f282" y="f14"/>
                    </a:cubicBezTo>
                    <a:cubicBezTo>
                      <a:pt x="f283" y="f95"/>
                      <a:pt x="f287" y="f11"/>
                      <a:pt x="f236" y="f95"/>
                    </a:cubicBezTo>
                    <a:cubicBezTo>
                      <a:pt x="f234" y="f95"/>
                      <a:pt x="f234" y="f95"/>
                      <a:pt x="f283" y="f95"/>
                    </a:cubicBezTo>
                    <a:cubicBezTo>
                      <a:pt x="f283" y="f9"/>
                      <a:pt x="f282" y="f95"/>
                      <a:pt x="f282" y="f95"/>
                    </a:cubicBezTo>
                    <a:cubicBezTo>
                      <a:pt x="f247" y="f9"/>
                      <a:pt x="f282" y="f94"/>
                      <a:pt x="f283" y="f94"/>
                    </a:cubicBezTo>
                    <a:cubicBezTo>
                      <a:pt x="f287" y="f94"/>
                      <a:pt x="f282" y="f99"/>
                      <a:pt x="f247" y="f101"/>
                    </a:cubicBezTo>
                    <a:cubicBezTo>
                      <a:pt x="f238" y="f101"/>
                      <a:pt x="f247" y="f102"/>
                      <a:pt x="f246" y="f102"/>
                    </a:cubicBezTo>
                    <a:cubicBezTo>
                      <a:pt x="f243" y="f102"/>
                      <a:pt x="f246" y="f103"/>
                      <a:pt x="f242" y="f288"/>
                    </a:cubicBezTo>
                    <a:cubicBezTo>
                      <a:pt x="f245" y="f289"/>
                      <a:pt x="f242" y="f290"/>
                      <a:pt x="f244" y="f288"/>
                    </a:cubicBezTo>
                    <a:cubicBezTo>
                      <a:pt x="f291" y="f102"/>
                      <a:pt x="f292" y="f290"/>
                      <a:pt x="f291" y="f290"/>
                    </a:cubicBezTo>
                    <a:cubicBezTo>
                      <a:pt x="f249" y="f290"/>
                      <a:pt x="f245" y="f104"/>
                      <a:pt x="f243" y="f104"/>
                    </a:cubicBezTo>
                    <a:cubicBezTo>
                      <a:pt x="f241" y="f104"/>
                      <a:pt x="f240" y="f293"/>
                      <a:pt x="f239" y="f294"/>
                    </a:cubicBezTo>
                    <a:cubicBezTo>
                      <a:pt x="f237" y="f295"/>
                      <a:pt x="f239" y="f296"/>
                      <a:pt x="f247" y="f293"/>
                    </a:cubicBezTo>
                    <a:cubicBezTo>
                      <a:pt x="f283" y="f294"/>
                      <a:pt x="f282" y="f296"/>
                      <a:pt x="f234" y="f296"/>
                    </a:cubicBezTo>
                    <a:cubicBezTo>
                      <a:pt x="f297" y="f296"/>
                      <a:pt x="f283" y="f105"/>
                      <a:pt x="f236" y="f298"/>
                    </a:cubicBezTo>
                    <a:cubicBezTo>
                      <a:pt x="f299" y="f298"/>
                      <a:pt x="f185" y="f106"/>
                      <a:pt x="f285" y="f300"/>
                    </a:cubicBezTo>
                    <a:cubicBezTo>
                      <a:pt x="f285" y="f301"/>
                      <a:pt x="f285" y="f106"/>
                      <a:pt x="f186" y="f106"/>
                    </a:cubicBezTo>
                    <a:cubicBezTo>
                      <a:pt x="f184" y="f106"/>
                      <a:pt x="f186" y="f301"/>
                      <a:pt x="f184" y="f301"/>
                    </a:cubicBezTo>
                    <a:cubicBezTo>
                      <a:pt x="f183" y="f298"/>
                      <a:pt x="f186" y="f105"/>
                      <a:pt x="f284" y="f294"/>
                    </a:cubicBezTo>
                    <a:cubicBezTo>
                      <a:pt x="f236" y="f103"/>
                      <a:pt x="f287" y="f295"/>
                      <a:pt x="f287" y="f104"/>
                    </a:cubicBezTo>
                    <a:cubicBezTo>
                      <a:pt x="f283" y="f104"/>
                      <a:pt x="f282" y="f104"/>
                      <a:pt x="f238" y="f103"/>
                    </a:cubicBezTo>
                    <a:cubicBezTo>
                      <a:pt x="f237" y="f103"/>
                      <a:pt x="f282" y="f104"/>
                      <a:pt x="f287" y="f103"/>
                    </a:cubicBezTo>
                    <a:cubicBezTo>
                      <a:pt x="f234" y="f103"/>
                      <a:pt x="f297" y="f104"/>
                      <a:pt x="f297" y="f104"/>
                    </a:cubicBezTo>
                    <a:cubicBezTo>
                      <a:pt x="f299" y="f103"/>
                      <a:pt x="f287" y="f290"/>
                      <a:pt x="f236" y="f102"/>
                    </a:cubicBezTo>
                    <a:cubicBezTo>
                      <a:pt x="f234" y="f288"/>
                      <a:pt x="f234" y="f288"/>
                      <a:pt x="f284" y="f103"/>
                    </a:cubicBezTo>
                    <a:cubicBezTo>
                      <a:pt x="f186" y="f295"/>
                      <a:pt x="f184" y="f103"/>
                      <a:pt x="f183" y="f295"/>
                    </a:cubicBezTo>
                    <a:cubicBezTo>
                      <a:pt x="f187" y="f290"/>
                      <a:pt x="f187" y="f295"/>
                      <a:pt x="f182" y="f103"/>
                    </a:cubicBezTo>
                    <a:cubicBezTo>
                      <a:pt x="f188" y="f288"/>
                      <a:pt x="f181" y="f290"/>
                      <a:pt x="f181" y="f288"/>
                    </a:cubicBezTo>
                    <a:cubicBezTo>
                      <a:pt x="f188" y="f289"/>
                      <a:pt x="f182" y="f99"/>
                      <a:pt x="f187" y="f97"/>
                    </a:cubicBezTo>
                    <a:cubicBezTo>
                      <a:pt x="f187" y="f96"/>
                      <a:pt x="f187" y="f96"/>
                      <a:pt x="f182" y="f96"/>
                    </a:cubicBezTo>
                    <a:cubicBezTo>
                      <a:pt x="f188" y="f94"/>
                      <a:pt x="f187" y="f95"/>
                      <a:pt x="f180" y="f94"/>
                    </a:cubicBezTo>
                    <a:cubicBezTo>
                      <a:pt x="f179" y="f97"/>
                      <a:pt x="f189" y="f9"/>
                      <a:pt x="f177" y="f97"/>
                    </a:cubicBezTo>
                    <a:cubicBezTo>
                      <a:pt x="f230" y="f100"/>
                      <a:pt x="f176" y="f99"/>
                      <a:pt x="f178" y="f98"/>
                    </a:cubicBezTo>
                    <a:cubicBezTo>
                      <a:pt x="f175" y="f289"/>
                      <a:pt x="f174" y="f101"/>
                      <a:pt x="f174" y="f102"/>
                    </a:cubicBezTo>
                    <a:cubicBezTo>
                      <a:pt x="f174" y="f290"/>
                      <a:pt x="f191" y="f288"/>
                      <a:pt x="f173" y="f290"/>
                    </a:cubicBezTo>
                    <a:cubicBezTo>
                      <a:pt x="f170" y="f104"/>
                      <a:pt x="f170" y="f103"/>
                      <a:pt x="f302" y="f295"/>
                    </a:cubicBezTo>
                    <a:cubicBezTo>
                      <a:pt x="f302" y="f295"/>
                      <a:pt x="f160" y="f295"/>
                      <a:pt x="f155" y="f295"/>
                    </a:cubicBezTo>
                    <a:cubicBezTo>
                      <a:pt x="f151" y="f295"/>
                      <a:pt x="f149" y="f105"/>
                      <a:pt x="f156" y="f298"/>
                    </a:cubicBezTo>
                    <a:cubicBezTo>
                      <a:pt x="f148" y="f298"/>
                      <a:pt x="f156" y="f298"/>
                      <a:pt x="f198" y="f298"/>
                    </a:cubicBezTo>
                    <a:cubicBezTo>
                      <a:pt x="f147" y="f298"/>
                      <a:pt x="f157" y="f298"/>
                      <a:pt x="f198" y="f301"/>
                    </a:cubicBezTo>
                    <a:cubicBezTo>
                      <a:pt x="f225" y="f300"/>
                      <a:pt x="f225" y="f301"/>
                      <a:pt x="f146" y="f301"/>
                    </a:cubicBezTo>
                    <a:cubicBezTo>
                      <a:pt x="f141" y="f300"/>
                      <a:pt x="f142" y="f300"/>
                      <a:pt x="f223" y="f106"/>
                    </a:cubicBezTo>
                    <a:cubicBezTo>
                      <a:pt x="f136" y="f109"/>
                      <a:pt x="f136" y="f109"/>
                      <a:pt x="f223" y="f26"/>
                    </a:cubicBezTo>
                    <a:cubicBezTo>
                      <a:pt x="f139" y="f107"/>
                      <a:pt x="f136" y="f26"/>
                      <a:pt x="f137" y="f107"/>
                    </a:cubicBezTo>
                    <a:cubicBezTo>
                      <a:pt x="f136" y="f107"/>
                      <a:pt x="f137" y="f107"/>
                      <a:pt x="f135" y="f107"/>
                    </a:cubicBezTo>
                    <a:cubicBezTo>
                      <a:pt x="f303" y="f107"/>
                      <a:pt x="f134" y="f110"/>
                      <a:pt x="f303" y="f110"/>
                    </a:cubicBezTo>
                    <a:cubicBezTo>
                      <a:pt x="f2" y="f110"/>
                      <a:pt x="f206" y="f25"/>
                      <a:pt x="f2" y="f25"/>
                    </a:cubicBezTo>
                    <a:cubicBezTo>
                      <a:pt x="f304" y="f25"/>
                      <a:pt x="f133" y="f7"/>
                      <a:pt x="f210" y="f22"/>
                    </a:cubicBezTo>
                    <a:cubicBezTo>
                      <a:pt x="f215" y="f25"/>
                      <a:pt x="f215" y="f22"/>
                      <a:pt x="f132" y="f111"/>
                    </a:cubicBezTo>
                    <a:cubicBezTo>
                      <a:pt x="f132" y="f25"/>
                      <a:pt x="f215" y="f110"/>
                      <a:pt x="f210" y="f110"/>
                    </a:cubicBezTo>
                    <a:cubicBezTo>
                      <a:pt x="f133" y="f110"/>
                      <a:pt x="f304" y="f110"/>
                      <a:pt x="f133" y="f107"/>
                    </a:cubicBezTo>
                    <a:cubicBezTo>
                      <a:pt x="f210" y="f26"/>
                      <a:pt x="f304" y="f109"/>
                      <a:pt x="f222" y="f305"/>
                    </a:cubicBezTo>
                    <a:cubicBezTo>
                      <a:pt x="f134" y="f300"/>
                      <a:pt x="f222" y="f301"/>
                      <a:pt x="f303" y="f105"/>
                    </a:cubicBezTo>
                    <a:cubicBezTo>
                      <a:pt x="f135" y="f296"/>
                      <a:pt x="f135" y="f293"/>
                      <a:pt x="f135" y="f294"/>
                    </a:cubicBezTo>
                    <a:cubicBezTo>
                      <a:pt x="f306" y="f104"/>
                      <a:pt x="f306" y="f104"/>
                      <a:pt x="f306" y="f104"/>
                    </a:cubicBezTo>
                    <a:cubicBezTo>
                      <a:pt x="f306" y="f103"/>
                      <a:pt x="f135" y="f103"/>
                      <a:pt x="f135" y="f295"/>
                    </a:cubicBezTo>
                    <a:cubicBezTo>
                      <a:pt x="f137" y="f294"/>
                      <a:pt x="f137" y="f293"/>
                      <a:pt x="f203" y="f294"/>
                    </a:cubicBezTo>
                    <a:cubicBezTo>
                      <a:pt x="f203" y="f294"/>
                      <a:pt x="f138" y="f105"/>
                      <a:pt x="f138" y="f294"/>
                    </a:cubicBezTo>
                    <a:cubicBezTo>
                      <a:pt x="f138" y="f104"/>
                      <a:pt x="f140" y="f293"/>
                      <a:pt x="f223" y="f294"/>
                    </a:cubicBezTo>
                    <a:cubicBezTo>
                      <a:pt x="f223" y="f295"/>
                      <a:pt x="f140" y="f295"/>
                      <a:pt x="f140" y="f103"/>
                    </a:cubicBezTo>
                    <a:cubicBezTo>
                      <a:pt x="f140" y="f288"/>
                      <a:pt x="f140" y="f103"/>
                      <a:pt x="f136" y="f288"/>
                    </a:cubicBezTo>
                    <a:cubicBezTo>
                      <a:pt x="f203" y="f101"/>
                      <a:pt x="f137" y="f102"/>
                      <a:pt x="f306" y="f289"/>
                    </a:cubicBezTo>
                    <a:cubicBezTo>
                      <a:pt x="f206" y="f101"/>
                      <a:pt x="f303" y="f289"/>
                      <a:pt x="f222" y="f101"/>
                    </a:cubicBezTo>
                    <a:cubicBezTo>
                      <a:pt x="f133" y="f101"/>
                      <a:pt x="f133" y="f98"/>
                      <a:pt x="f304" y="f100"/>
                    </a:cubicBezTo>
                    <a:cubicBezTo>
                      <a:pt x="f133" y="f100"/>
                      <a:pt x="f210" y="f100"/>
                      <a:pt x="f133" y="f99"/>
                    </a:cubicBezTo>
                    <a:cubicBezTo>
                      <a:pt x="f304" y="f96"/>
                      <a:pt x="f210" y="f96"/>
                      <a:pt x="f133" y="f94"/>
                    </a:cubicBezTo>
                    <a:cubicBezTo>
                      <a:pt x="f133" y="f93"/>
                      <a:pt x="f304" y="f9"/>
                      <a:pt x="f210" y="f93"/>
                    </a:cubicBezTo>
                    <a:cubicBezTo>
                      <a:pt x="f218" y="f93"/>
                      <a:pt x="f215" y="f95"/>
                      <a:pt x="f218" y="f14"/>
                    </a:cubicBezTo>
                    <a:cubicBezTo>
                      <a:pt x="f213" y="f11"/>
                      <a:pt x="f218" y="f20"/>
                      <a:pt x="f131" y="f18"/>
                    </a:cubicBezTo>
                    <a:cubicBezTo>
                      <a:pt x="f128" y="f18"/>
                      <a:pt x="f128" y="f20"/>
                      <a:pt x="f127" y="f20"/>
                    </a:cubicBezTo>
                    <a:cubicBezTo>
                      <a:pt x="f129" y="f18"/>
                      <a:pt x="f129" y="f18"/>
                      <a:pt x="f123" y="f11"/>
                    </a:cubicBezTo>
                    <a:cubicBezTo>
                      <a:pt x="f127" y="f18"/>
                      <a:pt x="f127" y="f20"/>
                      <a:pt x="f123" y="f20"/>
                    </a:cubicBezTo>
                    <a:cubicBezTo>
                      <a:pt x="f123" y="f20"/>
                      <a:pt x="f123" y="f18"/>
                      <a:pt x="f124" y="f11"/>
                    </a:cubicBezTo>
                    <a:cubicBezTo>
                      <a:pt x="f121" y="f14"/>
                      <a:pt x="f122" y="f20"/>
                      <a:pt x="f120" y="f11"/>
                    </a:cubicBezTo>
                    <a:cubicBezTo>
                      <a:pt x="f125" y="f14"/>
                      <a:pt x="f119" y="f9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81" name="Belize">
                <a:extLst>
                  <a:ext uri="{FF2B5EF4-FFF2-40B4-BE49-F238E27FC236}">
                    <a16:creationId xmlns:a16="http://schemas.microsoft.com/office/drawing/2014/main" id="{8C52C658-76EE-42CD-7DA6-6969B6989991}"/>
                  </a:ext>
                </a:extLst>
              </p:cNvPr>
              <p:cNvSpPr/>
              <p:nvPr/>
            </p:nvSpPr>
            <p:spPr>
              <a:xfrm>
                <a:off x="4760457" y="3982294"/>
                <a:ext cx="47448" cy="77019"/>
              </a:xfrm>
              <a:custGeom>
                <a:avLst/>
                <a:gdLst>
                  <a:gd name="f0" fmla="val 10800000"/>
                  <a:gd name="f1" fmla="val 5400000"/>
                  <a:gd name="f2" fmla="val 180"/>
                  <a:gd name="f3" fmla="val w"/>
                  <a:gd name="f4" fmla="val h"/>
                  <a:gd name="f5" fmla="val 0"/>
                  <a:gd name="f6" fmla="val 9"/>
                  <a:gd name="f7" fmla="val 15"/>
                  <a:gd name="f8" fmla="val 1"/>
                  <a:gd name="f9" fmla="val 4"/>
                  <a:gd name="f10" fmla="val 2"/>
                  <a:gd name="f11" fmla="val 7"/>
                  <a:gd name="f12" fmla="val 6"/>
                  <a:gd name="f13" fmla="val 8"/>
                  <a:gd name="f14" fmla="val 5"/>
                  <a:gd name="f15" fmla="val 10"/>
                  <a:gd name="f16" fmla="val 12"/>
                  <a:gd name="f17" fmla="val 3"/>
                  <a:gd name="f18" fmla="val 14"/>
                  <a:gd name="f19" fmla="val 13"/>
                  <a:gd name="f20" fmla="+- 0 0 -90"/>
                  <a:gd name="f21" fmla="*/ f3 1 9"/>
                  <a:gd name="f22" fmla="*/ f4 1 15"/>
                  <a:gd name="f23" fmla="+- f7 0 f5"/>
                  <a:gd name="f24" fmla="+- f6 0 f5"/>
                  <a:gd name="f25" fmla="*/ f20 f0 1"/>
                  <a:gd name="f26" fmla="*/ f24 1 9"/>
                  <a:gd name="f27" fmla="*/ f23 1 15"/>
                  <a:gd name="f28" fmla="*/ f25 1 f2"/>
                  <a:gd name="f29" fmla="*/ 1 1 f26"/>
                  <a:gd name="f30" fmla="*/ 4 1 f27"/>
                  <a:gd name="f31" fmla="*/ 7 1 f26"/>
                  <a:gd name="f32" fmla="*/ 0 1 f27"/>
                  <a:gd name="f33" fmla="*/ 6 1 f27"/>
                  <a:gd name="f34" fmla="*/ 4 1 f26"/>
                  <a:gd name="f35" fmla="*/ 12 1 f27"/>
                  <a:gd name="f36" fmla="*/ 2 1 f26"/>
                  <a:gd name="f37" fmla="*/ 15 1 f27"/>
                  <a:gd name="f38" fmla="*/ 0 1 f26"/>
                  <a:gd name="f39" fmla="*/ f6 1 f26"/>
                  <a:gd name="f40" fmla="*/ f7 1 f27"/>
                  <a:gd name="f41" fmla="+- f28 0 f1"/>
                  <a:gd name="f42" fmla="*/ f38 f21 1"/>
                  <a:gd name="f43" fmla="*/ f39 f21 1"/>
                  <a:gd name="f44" fmla="*/ f40 f22 1"/>
                  <a:gd name="f45" fmla="*/ f32 f22 1"/>
                  <a:gd name="f46" fmla="*/ f29 f21 1"/>
                  <a:gd name="f47" fmla="*/ f30 f22 1"/>
                  <a:gd name="f48" fmla="*/ f31 f21 1"/>
                  <a:gd name="f49" fmla="*/ f33 f22 1"/>
                  <a:gd name="f50" fmla="*/ f34 f21 1"/>
                  <a:gd name="f51" fmla="*/ f35 f22 1"/>
                  <a:gd name="f52" fmla="*/ f36 f21 1"/>
                  <a:gd name="f53" fmla="*/ f37 f22 1"/>
                </a:gdLst>
                <a:ahLst/>
                <a:cxnLst>
                  <a:cxn ang="3cd4">
                    <a:pos x="hc" y="t"/>
                  </a:cxn>
                  <a:cxn ang="0">
                    <a:pos x="r" y="vc"/>
                  </a:cxn>
                  <a:cxn ang="cd4">
                    <a:pos x="hc" y="b"/>
                  </a:cxn>
                  <a:cxn ang="cd2">
                    <a:pos x="l" y="vc"/>
                  </a:cxn>
                  <a:cxn ang="f41">
                    <a:pos x="f46" y="f47"/>
                  </a:cxn>
                  <a:cxn ang="f41">
                    <a:pos x="f48" y="f45"/>
                  </a:cxn>
                  <a:cxn ang="f41">
                    <a:pos x="f48" y="f49"/>
                  </a:cxn>
                  <a:cxn ang="f41">
                    <a:pos x="f50" y="f51"/>
                  </a:cxn>
                  <a:cxn ang="f41">
                    <a:pos x="f52" y="f53"/>
                  </a:cxn>
                  <a:cxn ang="f41">
                    <a:pos x="f42" y="f53"/>
                  </a:cxn>
                  <a:cxn ang="f41">
                    <a:pos x="f46" y="f47"/>
                  </a:cxn>
                </a:cxnLst>
                <a:rect l="f42" t="f45" r="f43" b="f44"/>
                <a:pathLst>
                  <a:path w="9" h="15">
                    <a:moveTo>
                      <a:pt x="f8" y="f9"/>
                    </a:moveTo>
                    <a:cubicBezTo>
                      <a:pt x="f9" y="f5"/>
                      <a:pt x="f10" y="f11"/>
                      <a:pt x="f11" y="f5"/>
                    </a:cubicBezTo>
                    <a:cubicBezTo>
                      <a:pt x="f6" y="f5"/>
                      <a:pt x="f12" y="f9"/>
                      <a:pt x="f11" y="f12"/>
                    </a:cubicBezTo>
                    <a:cubicBezTo>
                      <a:pt x="f11" y="f13"/>
                      <a:pt x="f14" y="f15"/>
                      <a:pt x="f9" y="f16"/>
                    </a:cubicBezTo>
                    <a:cubicBezTo>
                      <a:pt x="f17" y="f18"/>
                      <a:pt x="f10" y="f19"/>
                      <a:pt x="f10" y="f7"/>
                    </a:cubicBezTo>
                    <a:cubicBezTo>
                      <a:pt x="f5" y="f7"/>
                      <a:pt x="f5" y="f7"/>
                      <a:pt x="f5" y="f7"/>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82" name="Sudan">
                <a:extLst>
                  <a:ext uri="{FF2B5EF4-FFF2-40B4-BE49-F238E27FC236}">
                    <a16:creationId xmlns:a16="http://schemas.microsoft.com/office/drawing/2014/main" id="{C68504A8-65C5-C34E-A285-0DBFAB76A112}"/>
                  </a:ext>
                </a:extLst>
              </p:cNvPr>
              <p:cNvSpPr/>
              <p:nvPr/>
            </p:nvSpPr>
            <p:spPr>
              <a:xfrm>
                <a:off x="7541733" y="3830385"/>
                <a:ext cx="427015" cy="641853"/>
              </a:xfrm>
              <a:custGeom>
                <a:avLst/>
                <a:gdLst>
                  <a:gd name="f0" fmla="val 10800000"/>
                  <a:gd name="f1" fmla="val 5400000"/>
                  <a:gd name="f2" fmla="val 180"/>
                  <a:gd name="f3" fmla="val w"/>
                  <a:gd name="f4" fmla="val h"/>
                  <a:gd name="f5" fmla="val 0"/>
                  <a:gd name="f6" fmla="val 80"/>
                  <a:gd name="f7" fmla="val 127"/>
                  <a:gd name="f8" fmla="val 67"/>
                  <a:gd name="f9" fmla="val 1"/>
                  <a:gd name="f10" fmla="val 70"/>
                  <a:gd name="f11" fmla="val 5"/>
                  <a:gd name="f12" fmla="val 71"/>
                  <a:gd name="f13" fmla="val 3"/>
                  <a:gd name="f14" fmla="val 6"/>
                  <a:gd name="f15" fmla="val 8"/>
                  <a:gd name="f16" fmla="val 75"/>
                  <a:gd name="f17" fmla="val 12"/>
                  <a:gd name="f18" fmla="val 73"/>
                  <a:gd name="f19" fmla="val 13"/>
                  <a:gd name="f20" fmla="val 14"/>
                  <a:gd name="f21" fmla="val 20"/>
                  <a:gd name="f22" fmla="val 22"/>
                  <a:gd name="f23" fmla="val 74"/>
                  <a:gd name="f24" fmla="val 23"/>
                  <a:gd name="f25" fmla="val 26"/>
                  <a:gd name="f26" fmla="val 76"/>
                  <a:gd name="f27" fmla="val 77"/>
                  <a:gd name="f28" fmla="val 25"/>
                  <a:gd name="f29" fmla="val 28"/>
                  <a:gd name="f30" fmla="val 78"/>
                  <a:gd name="f31" fmla="val 27"/>
                  <a:gd name="f32" fmla="val 79"/>
                  <a:gd name="f33" fmla="val 29"/>
                  <a:gd name="f34" fmla="val 35"/>
                  <a:gd name="f35" fmla="val 32"/>
                  <a:gd name="f36" fmla="val 41"/>
                  <a:gd name="f37" fmla="val 72"/>
                  <a:gd name="f38" fmla="val 49"/>
                  <a:gd name="f39" fmla="val 52"/>
                  <a:gd name="f40" fmla="val 56"/>
                  <a:gd name="f41" fmla="val 66"/>
                  <a:gd name="f42" fmla="val 64"/>
                  <a:gd name="f43" fmla="val 65"/>
                  <a:gd name="f44" fmla="val 63"/>
                  <a:gd name="f45" fmla="val 84"/>
                  <a:gd name="f46" fmla="val 93"/>
                  <a:gd name="f47" fmla="val 60"/>
                  <a:gd name="f48" fmla="val 59"/>
                  <a:gd name="f49" fmla="val 58"/>
                  <a:gd name="f50" fmla="val 96"/>
                  <a:gd name="f51" fmla="val 100"/>
                  <a:gd name="f52" fmla="val 104"/>
                  <a:gd name="f53" fmla="val 109"/>
                  <a:gd name="f54" fmla="val 106"/>
                  <a:gd name="f55" fmla="val 68"/>
                  <a:gd name="f56" fmla="val 110"/>
                  <a:gd name="f57" fmla="val 69"/>
                  <a:gd name="f58" fmla="val 114"/>
                  <a:gd name="f59" fmla="val 113"/>
                  <a:gd name="f60" fmla="val 117"/>
                  <a:gd name="f61" fmla="val 123"/>
                  <a:gd name="f62" fmla="val 62"/>
                  <a:gd name="f63" fmla="val 121"/>
                  <a:gd name="f64" fmla="val 53"/>
                  <a:gd name="f65" fmla="val 124"/>
                  <a:gd name="f66" fmla="val 47"/>
                  <a:gd name="f67" fmla="val 45"/>
                  <a:gd name="f68" fmla="val 122"/>
                  <a:gd name="f69" fmla="val 42"/>
                  <a:gd name="f70" fmla="val 119"/>
                  <a:gd name="f71" fmla="val 39"/>
                  <a:gd name="f72" fmla="val 120"/>
                  <a:gd name="f73" fmla="val 38"/>
                  <a:gd name="f74" fmla="val 118"/>
                  <a:gd name="f75" fmla="val 34"/>
                  <a:gd name="f76" fmla="val 116"/>
                  <a:gd name="f77" fmla="val 31"/>
                  <a:gd name="f78" fmla="val 30"/>
                  <a:gd name="f79" fmla="val 111"/>
                  <a:gd name="f80" fmla="val 108"/>
                  <a:gd name="f81" fmla="val 103"/>
                  <a:gd name="f82" fmla="val 102"/>
                  <a:gd name="f83" fmla="val 101"/>
                  <a:gd name="f84" fmla="val 99"/>
                  <a:gd name="f85" fmla="val 19"/>
                  <a:gd name="f86" fmla="val 97"/>
                  <a:gd name="f87" fmla="val 18"/>
                  <a:gd name="f88" fmla="val 95"/>
                  <a:gd name="f89" fmla="val 15"/>
                  <a:gd name="f90" fmla="val 94"/>
                  <a:gd name="f91" fmla="val 92"/>
                  <a:gd name="f92" fmla="val 11"/>
                  <a:gd name="f93" fmla="val 91"/>
                  <a:gd name="f94" fmla="val 16"/>
                  <a:gd name="f95" fmla="val 90"/>
                  <a:gd name="f96" fmla="val 88"/>
                  <a:gd name="f97" fmla="val 87"/>
                  <a:gd name="f98" fmla="val 82"/>
                  <a:gd name="f99" fmla="val 10"/>
                  <a:gd name="f100" fmla="val 81"/>
                  <a:gd name="f101" fmla="val 9"/>
                  <a:gd name="f102" fmla="val 7"/>
                  <a:gd name="f103" fmla="val 4"/>
                  <a:gd name="f104" fmla="val 2"/>
                  <a:gd name="f105" fmla="val 57"/>
                  <a:gd name="f106" fmla="val 55"/>
                  <a:gd name="f107" fmla="val 54"/>
                  <a:gd name="f108" fmla="val 51"/>
                  <a:gd name="f109" fmla="val 48"/>
                  <a:gd name="f110" fmla="val 46"/>
                  <a:gd name="f111" fmla="val 44"/>
                  <a:gd name="f112" fmla="val 43"/>
                  <a:gd name="f113" fmla="val 61"/>
                  <a:gd name="f114" fmla="+- 0 0 -90"/>
                  <a:gd name="f115" fmla="*/ f3 1 80"/>
                  <a:gd name="f116" fmla="*/ f4 1 127"/>
                  <a:gd name="f117" fmla="+- f7 0 f5"/>
                  <a:gd name="f118" fmla="+- f6 0 f5"/>
                  <a:gd name="f119" fmla="*/ f114 f0 1"/>
                  <a:gd name="f120" fmla="*/ f118 1 80"/>
                  <a:gd name="f121" fmla="*/ f117 1 127"/>
                  <a:gd name="f122" fmla="*/ f119 1 f2"/>
                  <a:gd name="f123" fmla="*/ 67 1 f120"/>
                  <a:gd name="f124" fmla="*/ 1 1 f121"/>
                  <a:gd name="f125" fmla="*/ 71 1 f120"/>
                  <a:gd name="f126" fmla="*/ 6 1 f121"/>
                  <a:gd name="f127" fmla="*/ 73 1 f120"/>
                  <a:gd name="f128" fmla="*/ 13 1 f121"/>
                  <a:gd name="f129" fmla="*/ 22 1 f121"/>
                  <a:gd name="f130" fmla="*/ 76 1 f120"/>
                  <a:gd name="f131" fmla="*/ 26 1 f121"/>
                  <a:gd name="f132" fmla="*/ 78 1 f120"/>
                  <a:gd name="f133" fmla="*/ 27 1 f121"/>
                  <a:gd name="f134" fmla="*/ 80 1 f120"/>
                  <a:gd name="f135" fmla="*/ 29 1 f121"/>
                  <a:gd name="f136" fmla="*/ 41 1 f121"/>
                  <a:gd name="f137" fmla="*/ 56 1 f121"/>
                  <a:gd name="f138" fmla="*/ 66 1 f120"/>
                  <a:gd name="f139" fmla="*/ 71 1 f121"/>
                  <a:gd name="f140" fmla="*/ 63 1 f120"/>
                  <a:gd name="f141" fmla="*/ 84 1 f121"/>
                  <a:gd name="f142" fmla="*/ 59 1 f120"/>
                  <a:gd name="f143" fmla="*/ 93 1 f121"/>
                  <a:gd name="f144" fmla="*/ 58 1 f120"/>
                  <a:gd name="f145" fmla="*/ 96 1 f121"/>
                  <a:gd name="f146" fmla="*/ 65 1 f120"/>
                  <a:gd name="f147" fmla="*/ 104 1 f121"/>
                  <a:gd name="f148" fmla="*/ 68 1 f120"/>
                  <a:gd name="f149" fmla="*/ 110 1 f121"/>
                  <a:gd name="f150" fmla="*/ 117 1 f121"/>
                  <a:gd name="f151" fmla="*/ 62 1 f120"/>
                  <a:gd name="f152" fmla="*/ 121 1 f121"/>
                  <a:gd name="f153" fmla="*/ 49 1 f120"/>
                  <a:gd name="f154" fmla="*/ 124 1 f121"/>
                  <a:gd name="f155" fmla="*/ 42 1 f120"/>
                  <a:gd name="f156" fmla="*/ 119 1 f121"/>
                  <a:gd name="f157" fmla="*/ 38 1 f120"/>
                  <a:gd name="f158" fmla="*/ 34 1 f120"/>
                  <a:gd name="f159" fmla="*/ 118 1 f121"/>
                  <a:gd name="f160" fmla="*/ 30 1 f120"/>
                  <a:gd name="f161" fmla="*/ 114 1 f121"/>
                  <a:gd name="f162" fmla="*/ 28 1 f120"/>
                  <a:gd name="f163" fmla="*/ 26 1 f120"/>
                  <a:gd name="f164" fmla="*/ 106 1 f121"/>
                  <a:gd name="f165" fmla="*/ 23 1 f120"/>
                  <a:gd name="f166" fmla="*/ 102 1 f121"/>
                  <a:gd name="f167" fmla="*/ 20 1 f120"/>
                  <a:gd name="f168" fmla="*/ 99 1 f121"/>
                  <a:gd name="f169" fmla="*/ 18 1 f120"/>
                  <a:gd name="f170" fmla="*/ 95 1 f121"/>
                  <a:gd name="f171" fmla="*/ 15 1 f120"/>
                  <a:gd name="f172" fmla="*/ 92 1 f121"/>
                  <a:gd name="f173" fmla="*/ 12 1 f120"/>
                  <a:gd name="f174" fmla="*/ 88 1 f121"/>
                  <a:gd name="f175" fmla="*/ 11 1 f120"/>
                  <a:gd name="f176" fmla="*/ 82 1 f121"/>
                  <a:gd name="f177" fmla="*/ 9 1 f120"/>
                  <a:gd name="f178" fmla="*/ 78 1 f121"/>
                  <a:gd name="f179" fmla="*/ 8 1 f120"/>
                  <a:gd name="f180" fmla="*/ 75 1 f121"/>
                  <a:gd name="f181" fmla="*/ 7 1 f120"/>
                  <a:gd name="f182" fmla="*/ 73 1 f121"/>
                  <a:gd name="f183" fmla="*/ 6 1 f120"/>
                  <a:gd name="f184" fmla="*/ 67 1 f121"/>
                  <a:gd name="f185" fmla="*/ 5 1 f120"/>
                  <a:gd name="f186" fmla="*/ 65 1 f121"/>
                  <a:gd name="f187" fmla="*/ 1 1 f120"/>
                  <a:gd name="f188" fmla="*/ 64 1 f121"/>
                  <a:gd name="f189" fmla="*/ 3 1 f120"/>
                  <a:gd name="f190" fmla="*/ 57 1 f121"/>
                  <a:gd name="f191" fmla="*/ 4 1 f120"/>
                  <a:gd name="f192" fmla="*/ 54 1 f121"/>
                  <a:gd name="f193" fmla="*/ 51 1 f121"/>
                  <a:gd name="f194" fmla="*/ 44 1 f121"/>
                  <a:gd name="f195" fmla="*/ 43 1 f121"/>
                  <a:gd name="f196" fmla="*/ 10 1 f120"/>
                  <a:gd name="f197" fmla="*/ 18 1 f121"/>
                  <a:gd name="f198" fmla="*/ 14 1 f120"/>
                  <a:gd name="f199" fmla="*/ 13 1 f120"/>
                  <a:gd name="f200" fmla="*/ 4 1 f121"/>
                  <a:gd name="f201" fmla="*/ 64 1 f120"/>
                  <a:gd name="f202" fmla="*/ 2 1 f121"/>
                  <a:gd name="f203" fmla="*/ 0 1 f120"/>
                  <a:gd name="f204" fmla="*/ f6 1 f120"/>
                  <a:gd name="f205" fmla="*/ 0 1 f121"/>
                  <a:gd name="f206" fmla="*/ f7 1 f121"/>
                  <a:gd name="f207" fmla="+- f122 0 f1"/>
                  <a:gd name="f208" fmla="*/ f203 f115 1"/>
                  <a:gd name="f209" fmla="*/ f204 f115 1"/>
                  <a:gd name="f210" fmla="*/ f206 f116 1"/>
                  <a:gd name="f211" fmla="*/ f205 f116 1"/>
                  <a:gd name="f212" fmla="*/ f123 f115 1"/>
                  <a:gd name="f213" fmla="*/ f124 f116 1"/>
                  <a:gd name="f214" fmla="*/ f125 f115 1"/>
                  <a:gd name="f215" fmla="*/ f126 f116 1"/>
                  <a:gd name="f216" fmla="*/ f127 f115 1"/>
                  <a:gd name="f217" fmla="*/ f128 f116 1"/>
                  <a:gd name="f218" fmla="*/ f129 f116 1"/>
                  <a:gd name="f219" fmla="*/ f130 f115 1"/>
                  <a:gd name="f220" fmla="*/ f131 f116 1"/>
                  <a:gd name="f221" fmla="*/ f132 f115 1"/>
                  <a:gd name="f222" fmla="*/ f133 f116 1"/>
                  <a:gd name="f223" fmla="*/ f134 f115 1"/>
                  <a:gd name="f224" fmla="*/ f135 f116 1"/>
                  <a:gd name="f225" fmla="*/ f136 f116 1"/>
                  <a:gd name="f226" fmla="*/ f137 f116 1"/>
                  <a:gd name="f227" fmla="*/ f138 f115 1"/>
                  <a:gd name="f228" fmla="*/ f139 f116 1"/>
                  <a:gd name="f229" fmla="*/ f140 f115 1"/>
                  <a:gd name="f230" fmla="*/ f141 f116 1"/>
                  <a:gd name="f231" fmla="*/ f142 f115 1"/>
                  <a:gd name="f232" fmla="*/ f143 f116 1"/>
                  <a:gd name="f233" fmla="*/ f144 f115 1"/>
                  <a:gd name="f234" fmla="*/ f145 f116 1"/>
                  <a:gd name="f235" fmla="*/ f146 f115 1"/>
                  <a:gd name="f236" fmla="*/ f147 f116 1"/>
                  <a:gd name="f237" fmla="*/ f148 f115 1"/>
                  <a:gd name="f238" fmla="*/ f149 f116 1"/>
                  <a:gd name="f239" fmla="*/ f150 f116 1"/>
                  <a:gd name="f240" fmla="*/ f151 f115 1"/>
                  <a:gd name="f241" fmla="*/ f152 f116 1"/>
                  <a:gd name="f242" fmla="*/ f153 f115 1"/>
                  <a:gd name="f243" fmla="*/ f154 f116 1"/>
                  <a:gd name="f244" fmla="*/ f155 f115 1"/>
                  <a:gd name="f245" fmla="*/ f156 f116 1"/>
                  <a:gd name="f246" fmla="*/ f157 f115 1"/>
                  <a:gd name="f247" fmla="*/ f158 f115 1"/>
                  <a:gd name="f248" fmla="*/ f159 f116 1"/>
                  <a:gd name="f249" fmla="*/ f160 f115 1"/>
                  <a:gd name="f250" fmla="*/ f161 f116 1"/>
                  <a:gd name="f251" fmla="*/ f162 f115 1"/>
                  <a:gd name="f252" fmla="*/ f163 f115 1"/>
                  <a:gd name="f253" fmla="*/ f164 f116 1"/>
                  <a:gd name="f254" fmla="*/ f165 f115 1"/>
                  <a:gd name="f255" fmla="*/ f166 f116 1"/>
                  <a:gd name="f256" fmla="*/ f167 f115 1"/>
                  <a:gd name="f257" fmla="*/ f168 f116 1"/>
                  <a:gd name="f258" fmla="*/ f169 f115 1"/>
                  <a:gd name="f259" fmla="*/ f170 f116 1"/>
                  <a:gd name="f260" fmla="*/ f171 f115 1"/>
                  <a:gd name="f261" fmla="*/ f172 f116 1"/>
                  <a:gd name="f262" fmla="*/ f173 f115 1"/>
                  <a:gd name="f263" fmla="*/ f174 f116 1"/>
                  <a:gd name="f264" fmla="*/ f175 f115 1"/>
                  <a:gd name="f265" fmla="*/ f176 f116 1"/>
                  <a:gd name="f266" fmla="*/ f177 f115 1"/>
                  <a:gd name="f267" fmla="*/ f178 f116 1"/>
                  <a:gd name="f268" fmla="*/ f179 f115 1"/>
                  <a:gd name="f269" fmla="*/ f180 f116 1"/>
                  <a:gd name="f270" fmla="*/ f181 f115 1"/>
                  <a:gd name="f271" fmla="*/ f182 f116 1"/>
                  <a:gd name="f272" fmla="*/ f183 f115 1"/>
                  <a:gd name="f273" fmla="*/ f184 f116 1"/>
                  <a:gd name="f274" fmla="*/ f185 f115 1"/>
                  <a:gd name="f275" fmla="*/ f186 f116 1"/>
                  <a:gd name="f276" fmla="*/ f187 f115 1"/>
                  <a:gd name="f277" fmla="*/ f188 f116 1"/>
                  <a:gd name="f278" fmla="*/ f189 f115 1"/>
                  <a:gd name="f279" fmla="*/ f190 f116 1"/>
                  <a:gd name="f280" fmla="*/ f191 f115 1"/>
                  <a:gd name="f281" fmla="*/ f192 f116 1"/>
                  <a:gd name="f282" fmla="*/ f193 f116 1"/>
                  <a:gd name="f283" fmla="*/ f194 f116 1"/>
                  <a:gd name="f284" fmla="*/ f195 f116 1"/>
                  <a:gd name="f285" fmla="*/ f196 f115 1"/>
                  <a:gd name="f286" fmla="*/ f197 f116 1"/>
                  <a:gd name="f287" fmla="*/ f198 f115 1"/>
                  <a:gd name="f288" fmla="*/ f199 f115 1"/>
                  <a:gd name="f289" fmla="*/ f200 f116 1"/>
                  <a:gd name="f290" fmla="*/ f201 f115 1"/>
                  <a:gd name="f291" fmla="*/ f202 f116 1"/>
                </a:gdLst>
                <a:ahLst/>
                <a:cxnLst>
                  <a:cxn ang="3cd4">
                    <a:pos x="hc" y="t"/>
                  </a:cxn>
                  <a:cxn ang="0">
                    <a:pos x="r" y="vc"/>
                  </a:cxn>
                  <a:cxn ang="cd4">
                    <a:pos x="hc" y="b"/>
                  </a:cxn>
                  <a:cxn ang="cd2">
                    <a:pos x="l" y="vc"/>
                  </a:cxn>
                  <a:cxn ang="f207">
                    <a:pos x="f212" y="f213"/>
                  </a:cxn>
                  <a:cxn ang="f207">
                    <a:pos x="f214" y="f215"/>
                  </a:cxn>
                  <a:cxn ang="f207">
                    <a:pos x="f216" y="f217"/>
                  </a:cxn>
                  <a:cxn ang="f207">
                    <a:pos x="f216" y="f218"/>
                  </a:cxn>
                  <a:cxn ang="f207">
                    <a:pos x="f219" y="f220"/>
                  </a:cxn>
                  <a:cxn ang="f207">
                    <a:pos x="f221" y="f222"/>
                  </a:cxn>
                  <a:cxn ang="f207">
                    <a:pos x="f223" y="f224"/>
                  </a:cxn>
                  <a:cxn ang="f207">
                    <a:pos x="f216" y="f225"/>
                  </a:cxn>
                  <a:cxn ang="f207">
                    <a:pos x="f214" y="f226"/>
                  </a:cxn>
                  <a:cxn ang="f207">
                    <a:pos x="f227" y="f228"/>
                  </a:cxn>
                  <a:cxn ang="f207">
                    <a:pos x="f229" y="f230"/>
                  </a:cxn>
                  <a:cxn ang="f207">
                    <a:pos x="f231" y="f232"/>
                  </a:cxn>
                  <a:cxn ang="f207">
                    <a:pos x="f233" y="f234"/>
                  </a:cxn>
                  <a:cxn ang="f207">
                    <a:pos x="f235" y="f236"/>
                  </a:cxn>
                  <a:cxn ang="f207">
                    <a:pos x="f237" y="f238"/>
                  </a:cxn>
                  <a:cxn ang="f207">
                    <a:pos x="f214" y="f239"/>
                  </a:cxn>
                  <a:cxn ang="f207">
                    <a:pos x="f240" y="f241"/>
                  </a:cxn>
                  <a:cxn ang="f207">
                    <a:pos x="f242" y="f243"/>
                  </a:cxn>
                  <a:cxn ang="f207">
                    <a:pos x="f244" y="f245"/>
                  </a:cxn>
                  <a:cxn ang="f207">
                    <a:pos x="f246" y="f245"/>
                  </a:cxn>
                  <a:cxn ang="f207">
                    <a:pos x="f247" y="f248"/>
                  </a:cxn>
                  <a:cxn ang="f207">
                    <a:pos x="f249" y="f250"/>
                  </a:cxn>
                  <a:cxn ang="f207">
                    <a:pos x="f251" y="f238"/>
                  </a:cxn>
                  <a:cxn ang="f207">
                    <a:pos x="f252" y="f253"/>
                  </a:cxn>
                  <a:cxn ang="f207">
                    <a:pos x="f254" y="f255"/>
                  </a:cxn>
                  <a:cxn ang="f207">
                    <a:pos x="f256" y="f257"/>
                  </a:cxn>
                  <a:cxn ang="f207">
                    <a:pos x="f258" y="f259"/>
                  </a:cxn>
                  <a:cxn ang="f207">
                    <a:pos x="f260" y="f261"/>
                  </a:cxn>
                  <a:cxn ang="f207">
                    <a:pos x="f262" y="f263"/>
                  </a:cxn>
                  <a:cxn ang="f207">
                    <a:pos x="f264" y="f265"/>
                  </a:cxn>
                  <a:cxn ang="f207">
                    <a:pos x="f266" y="f267"/>
                  </a:cxn>
                  <a:cxn ang="f207">
                    <a:pos x="f268" y="f269"/>
                  </a:cxn>
                  <a:cxn ang="f207">
                    <a:pos x="f270" y="f271"/>
                  </a:cxn>
                  <a:cxn ang="f207">
                    <a:pos x="f272" y="f273"/>
                  </a:cxn>
                  <a:cxn ang="f207">
                    <a:pos x="f274" y="f275"/>
                  </a:cxn>
                  <a:cxn ang="f207">
                    <a:pos x="f276" y="f277"/>
                  </a:cxn>
                  <a:cxn ang="f207">
                    <a:pos x="f278" y="f279"/>
                  </a:cxn>
                  <a:cxn ang="f207">
                    <a:pos x="f280" y="f281"/>
                  </a:cxn>
                  <a:cxn ang="f207">
                    <a:pos x="f280" y="f282"/>
                  </a:cxn>
                  <a:cxn ang="f207">
                    <a:pos x="f270" y="f283"/>
                  </a:cxn>
                  <a:cxn ang="f207">
                    <a:pos x="f264" y="f284"/>
                  </a:cxn>
                  <a:cxn ang="f207">
                    <a:pos x="f285" y="f286"/>
                  </a:cxn>
                  <a:cxn ang="f207">
                    <a:pos x="f287" y="f286"/>
                  </a:cxn>
                  <a:cxn ang="f207">
                    <a:pos x="f288" y="f289"/>
                  </a:cxn>
                  <a:cxn ang="f207">
                    <a:pos x="f231" y="f289"/>
                  </a:cxn>
                  <a:cxn ang="f207">
                    <a:pos x="f240" y="f289"/>
                  </a:cxn>
                  <a:cxn ang="f207">
                    <a:pos x="f290" y="f291"/>
                  </a:cxn>
                  <a:cxn ang="f207">
                    <a:pos x="f212" y="f213"/>
                  </a:cxn>
                </a:cxnLst>
                <a:rect l="f208" t="f211" r="f209" b="f210"/>
                <a:pathLst>
                  <a:path w="80" h="127">
                    <a:moveTo>
                      <a:pt x="f8" y="f9"/>
                    </a:moveTo>
                    <a:cubicBezTo>
                      <a:pt x="f10" y="f11"/>
                      <a:pt x="f12" y="f13"/>
                      <a:pt x="f12" y="f14"/>
                    </a:cubicBezTo>
                    <a:cubicBezTo>
                      <a:pt x="f10" y="f15"/>
                      <a:pt x="f16" y="f17"/>
                      <a:pt x="f18" y="f19"/>
                    </a:cubicBezTo>
                    <a:cubicBezTo>
                      <a:pt x="f18" y="f20"/>
                      <a:pt x="f18" y="f21"/>
                      <a:pt x="f18" y="f22"/>
                    </a:cubicBezTo>
                    <a:cubicBezTo>
                      <a:pt x="f23" y="f24"/>
                      <a:pt x="f23" y="f25"/>
                      <a:pt x="f26" y="f25"/>
                    </a:cubicBezTo>
                    <a:cubicBezTo>
                      <a:pt x="f27" y="f28"/>
                      <a:pt x="f27" y="f29"/>
                      <a:pt x="f30" y="f31"/>
                    </a:cubicBezTo>
                    <a:cubicBezTo>
                      <a:pt x="f30" y="f25"/>
                      <a:pt x="f32" y="f31"/>
                      <a:pt x="f6" y="f33"/>
                    </a:cubicBezTo>
                    <a:cubicBezTo>
                      <a:pt x="f27" y="f34"/>
                      <a:pt x="f23" y="f35"/>
                      <a:pt x="f18" y="f36"/>
                    </a:cubicBezTo>
                    <a:cubicBezTo>
                      <a:pt x="f37" y="f38"/>
                      <a:pt x="f12" y="f39"/>
                      <a:pt x="f12" y="f40"/>
                    </a:cubicBezTo>
                    <a:cubicBezTo>
                      <a:pt x="f10" y="f41"/>
                      <a:pt x="f41" y="f42"/>
                      <a:pt x="f41" y="f12"/>
                    </a:cubicBezTo>
                    <a:cubicBezTo>
                      <a:pt x="f43" y="f27"/>
                      <a:pt x="f44" y="f37"/>
                      <a:pt x="f44" y="f45"/>
                    </a:cubicBezTo>
                    <a:cubicBezTo>
                      <a:pt x="f44" y="f46"/>
                      <a:pt x="f47" y="f46"/>
                      <a:pt x="f48" y="f46"/>
                    </a:cubicBezTo>
                    <a:cubicBezTo>
                      <a:pt x="f49" y="f50"/>
                      <a:pt x="f49" y="f50"/>
                      <a:pt x="f49" y="f50"/>
                    </a:cubicBezTo>
                    <a:cubicBezTo>
                      <a:pt x="f49" y="f50"/>
                      <a:pt x="f44" y="f51"/>
                      <a:pt x="f43" y="f52"/>
                    </a:cubicBezTo>
                    <a:cubicBezTo>
                      <a:pt x="f41" y="f53"/>
                      <a:pt x="f41" y="f54"/>
                      <a:pt x="f55" y="f56"/>
                    </a:cubicBezTo>
                    <a:cubicBezTo>
                      <a:pt x="f57" y="f58"/>
                      <a:pt x="f37" y="f59"/>
                      <a:pt x="f12" y="f60"/>
                    </a:cubicBezTo>
                    <a:cubicBezTo>
                      <a:pt x="f41" y="f61"/>
                      <a:pt x="f57" y="f59"/>
                      <a:pt x="f62" y="f63"/>
                    </a:cubicBezTo>
                    <a:cubicBezTo>
                      <a:pt x="f40" y="f7"/>
                      <a:pt x="f64" y="f63"/>
                      <a:pt x="f38" y="f65"/>
                    </a:cubicBezTo>
                    <a:cubicBezTo>
                      <a:pt x="f66" y="f65"/>
                      <a:pt x="f67" y="f68"/>
                      <a:pt x="f69" y="f70"/>
                    </a:cubicBezTo>
                    <a:cubicBezTo>
                      <a:pt x="f71" y="f60"/>
                      <a:pt x="f71" y="f72"/>
                      <a:pt x="f73" y="f70"/>
                    </a:cubicBezTo>
                    <a:cubicBezTo>
                      <a:pt x="f34" y="f74"/>
                      <a:pt x="f34" y="f72"/>
                      <a:pt x="f75" y="f74"/>
                    </a:cubicBezTo>
                    <a:cubicBezTo>
                      <a:pt x="f35" y="f76"/>
                      <a:pt x="f77" y="f60"/>
                      <a:pt x="f78" y="f58"/>
                    </a:cubicBezTo>
                    <a:cubicBezTo>
                      <a:pt x="f33" y="f79"/>
                      <a:pt x="f29" y="f58"/>
                      <a:pt x="f29" y="f56"/>
                    </a:cubicBezTo>
                    <a:cubicBezTo>
                      <a:pt x="f29" y="f80"/>
                      <a:pt x="f31" y="f54"/>
                      <a:pt x="f25" y="f54"/>
                    </a:cubicBezTo>
                    <a:cubicBezTo>
                      <a:pt x="f28" y="f54"/>
                      <a:pt x="f28" y="f81"/>
                      <a:pt x="f24" y="f82"/>
                    </a:cubicBezTo>
                    <a:cubicBezTo>
                      <a:pt x="f22" y="f83"/>
                      <a:pt x="f24" y="f83"/>
                      <a:pt x="f21" y="f84"/>
                    </a:cubicBezTo>
                    <a:cubicBezTo>
                      <a:pt x="f85" y="f86"/>
                      <a:pt x="f22" y="f86"/>
                      <a:pt x="f87" y="f88"/>
                    </a:cubicBezTo>
                    <a:cubicBezTo>
                      <a:pt x="f89" y="f90"/>
                      <a:pt x="f85" y="f90"/>
                      <a:pt x="f89" y="f91"/>
                    </a:cubicBezTo>
                    <a:cubicBezTo>
                      <a:pt x="f92" y="f93"/>
                      <a:pt x="f94" y="f95"/>
                      <a:pt x="f17" y="f96"/>
                    </a:cubicBezTo>
                    <a:cubicBezTo>
                      <a:pt x="f15" y="f97"/>
                      <a:pt x="f19" y="f45"/>
                      <a:pt x="f92" y="f98"/>
                    </a:cubicBezTo>
                    <a:cubicBezTo>
                      <a:pt x="f99" y="f100"/>
                      <a:pt x="f92" y="f100"/>
                      <a:pt x="f101" y="f30"/>
                    </a:cubicBezTo>
                    <a:cubicBezTo>
                      <a:pt x="f15" y="f27"/>
                      <a:pt x="f15" y="f27"/>
                      <a:pt x="f15" y="f16"/>
                    </a:cubicBezTo>
                    <a:cubicBezTo>
                      <a:pt x="f15" y="f23"/>
                      <a:pt x="f101" y="f23"/>
                      <a:pt x="f102" y="f18"/>
                    </a:cubicBezTo>
                    <a:cubicBezTo>
                      <a:pt x="f14" y="f37"/>
                      <a:pt x="f102" y="f10"/>
                      <a:pt x="f14" y="f8"/>
                    </a:cubicBezTo>
                    <a:cubicBezTo>
                      <a:pt x="f103" y="f42"/>
                      <a:pt x="f14" y="f41"/>
                      <a:pt x="f11" y="f43"/>
                    </a:cubicBezTo>
                    <a:cubicBezTo>
                      <a:pt x="f103" y="f62"/>
                      <a:pt x="f104" y="f41"/>
                      <a:pt x="f9" y="f42"/>
                    </a:cubicBezTo>
                    <a:cubicBezTo>
                      <a:pt x="f5" y="f48"/>
                      <a:pt x="f13" y="f48"/>
                      <a:pt x="f13" y="f105"/>
                    </a:cubicBezTo>
                    <a:cubicBezTo>
                      <a:pt x="f13" y="f40"/>
                      <a:pt x="f11" y="f106"/>
                      <a:pt x="f103" y="f107"/>
                    </a:cubicBezTo>
                    <a:cubicBezTo>
                      <a:pt x="f104" y="f39"/>
                      <a:pt x="f103" y="f64"/>
                      <a:pt x="f103" y="f108"/>
                    </a:cubicBezTo>
                    <a:cubicBezTo>
                      <a:pt x="f103" y="f109"/>
                      <a:pt x="f11" y="f110"/>
                      <a:pt x="f102" y="f111"/>
                    </a:cubicBezTo>
                    <a:cubicBezTo>
                      <a:pt x="f101" y="f69"/>
                      <a:pt x="f15" y="f67"/>
                      <a:pt x="f92" y="f112"/>
                    </a:cubicBezTo>
                    <a:cubicBezTo>
                      <a:pt x="f99" y="f87"/>
                      <a:pt x="f99" y="f87"/>
                      <a:pt x="f99" y="f87"/>
                    </a:cubicBezTo>
                    <a:cubicBezTo>
                      <a:pt x="f20" y="f87"/>
                      <a:pt x="f20" y="f87"/>
                      <a:pt x="f20" y="f87"/>
                    </a:cubicBezTo>
                    <a:cubicBezTo>
                      <a:pt x="f19" y="f103"/>
                      <a:pt x="f19" y="f103"/>
                      <a:pt x="f19" y="f103"/>
                    </a:cubicBezTo>
                    <a:cubicBezTo>
                      <a:pt x="f48" y="f103"/>
                      <a:pt x="f48" y="f103"/>
                      <a:pt x="f48" y="f103"/>
                    </a:cubicBezTo>
                    <a:cubicBezTo>
                      <a:pt x="f113" y="f11"/>
                      <a:pt x="f42" y="f11"/>
                      <a:pt x="f62" y="f103"/>
                    </a:cubicBezTo>
                    <a:cubicBezTo>
                      <a:pt x="f113" y="f13"/>
                      <a:pt x="f44" y="f103"/>
                      <a:pt x="f42" y="f104"/>
                    </a:cubicBezTo>
                    <a:cubicBezTo>
                      <a:pt x="f43" y="f5"/>
                      <a:pt x="f41" y="f104"/>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83" name="Burundi">
                <a:extLst>
                  <a:ext uri="{FF2B5EF4-FFF2-40B4-BE49-F238E27FC236}">
                    <a16:creationId xmlns:a16="http://schemas.microsoft.com/office/drawing/2014/main" id="{F66FA03E-FCFE-410E-2C4F-A44C288D1A61}"/>
                  </a:ext>
                </a:extLst>
              </p:cNvPr>
              <p:cNvSpPr/>
              <p:nvPr/>
            </p:nvSpPr>
            <p:spPr>
              <a:xfrm>
                <a:off x="7749594" y="4654094"/>
                <a:ext cx="47448" cy="81299"/>
              </a:xfrm>
              <a:custGeom>
                <a:avLst/>
                <a:gdLst>
                  <a:gd name="f0" fmla="val 10800000"/>
                  <a:gd name="f1" fmla="val 5400000"/>
                  <a:gd name="f2" fmla="val 180"/>
                  <a:gd name="f3" fmla="val w"/>
                  <a:gd name="f4" fmla="val h"/>
                  <a:gd name="f5" fmla="val 0"/>
                  <a:gd name="f6" fmla="val 9"/>
                  <a:gd name="f7" fmla="val 16"/>
                  <a:gd name="f8" fmla="val 3"/>
                  <a:gd name="f9" fmla="val 12"/>
                  <a:gd name="f10" fmla="val 15"/>
                  <a:gd name="f11" fmla="val 4"/>
                  <a:gd name="f12" fmla="val 7"/>
                  <a:gd name="f13" fmla="val 13"/>
                  <a:gd name="f14" fmla="val 8"/>
                  <a:gd name="f15" fmla="val 11"/>
                  <a:gd name="f16" fmla="val 5"/>
                  <a:gd name="f17" fmla="val 2"/>
                  <a:gd name="f18" fmla="val 6"/>
                  <a:gd name="f19" fmla="val 1"/>
                  <a:gd name="f20" fmla="val 10"/>
                  <a:gd name="f21" fmla="+- 0 0 -90"/>
                  <a:gd name="f22" fmla="*/ f3 1 9"/>
                  <a:gd name="f23" fmla="*/ f4 1 16"/>
                  <a:gd name="f24" fmla="+- f7 0 f5"/>
                  <a:gd name="f25" fmla="+- f6 0 f5"/>
                  <a:gd name="f26" fmla="*/ f21 f0 1"/>
                  <a:gd name="f27" fmla="*/ f25 1 9"/>
                  <a:gd name="f28" fmla="*/ f24 1 16"/>
                  <a:gd name="f29" fmla="*/ f26 1 f2"/>
                  <a:gd name="f30" fmla="*/ 3 1 f27"/>
                  <a:gd name="f31" fmla="*/ 12 1 f28"/>
                  <a:gd name="f32" fmla="*/ 4 1 f27"/>
                  <a:gd name="f33" fmla="*/ 16 1 f28"/>
                  <a:gd name="f34" fmla="*/ 8 1 f27"/>
                  <a:gd name="f35" fmla="*/ 9 1 f28"/>
                  <a:gd name="f36" fmla="*/ 9 1 f27"/>
                  <a:gd name="f37" fmla="*/ 5 1 f28"/>
                  <a:gd name="f38" fmla="*/ 7 1 f27"/>
                  <a:gd name="f39" fmla="*/ 2 1 f28"/>
                  <a:gd name="f40" fmla="*/ 3 1 f28"/>
                  <a:gd name="f41" fmla="*/ 0 1 f27"/>
                  <a:gd name="f42" fmla="*/ 4 1 f28"/>
                  <a:gd name="f43" fmla="*/ f6 1 f27"/>
                  <a:gd name="f44" fmla="*/ 0 1 f28"/>
                  <a:gd name="f45" fmla="*/ f7 1 f28"/>
                  <a:gd name="f46" fmla="+- f29 0 f1"/>
                  <a:gd name="f47" fmla="*/ f41 f22 1"/>
                  <a:gd name="f48" fmla="*/ f43 f22 1"/>
                  <a:gd name="f49" fmla="*/ f45 f23 1"/>
                  <a:gd name="f50" fmla="*/ f44 f23 1"/>
                  <a:gd name="f51" fmla="*/ f30 f22 1"/>
                  <a:gd name="f52" fmla="*/ f31 f23 1"/>
                  <a:gd name="f53" fmla="*/ f32 f22 1"/>
                  <a:gd name="f54" fmla="*/ f33 f23 1"/>
                  <a:gd name="f55" fmla="*/ f34 f22 1"/>
                  <a:gd name="f56" fmla="*/ f35 f23 1"/>
                  <a:gd name="f57" fmla="*/ f36 f22 1"/>
                  <a:gd name="f58" fmla="*/ f37 f23 1"/>
                  <a:gd name="f59" fmla="*/ f38 f22 1"/>
                  <a:gd name="f60" fmla="*/ f39 f23 1"/>
                  <a:gd name="f61" fmla="*/ f40 f23 1"/>
                  <a:gd name="f62" fmla="*/ f42 f23 1"/>
                </a:gdLst>
                <a:ahLst/>
                <a:cxnLst>
                  <a:cxn ang="3cd4">
                    <a:pos x="hc" y="t"/>
                  </a:cxn>
                  <a:cxn ang="0">
                    <a:pos x="r" y="vc"/>
                  </a:cxn>
                  <a:cxn ang="cd4">
                    <a:pos x="hc" y="b"/>
                  </a:cxn>
                  <a:cxn ang="cd2">
                    <a:pos x="l" y="vc"/>
                  </a:cxn>
                  <a:cxn ang="f46">
                    <a:pos x="f51" y="f52"/>
                  </a:cxn>
                  <a:cxn ang="f46">
                    <a:pos x="f53" y="f54"/>
                  </a:cxn>
                  <a:cxn ang="f46">
                    <a:pos x="f55" y="f56"/>
                  </a:cxn>
                  <a:cxn ang="f46">
                    <a:pos x="f57" y="f58"/>
                  </a:cxn>
                  <a:cxn ang="f46">
                    <a:pos x="f59" y="f60"/>
                  </a:cxn>
                  <a:cxn ang="f46">
                    <a:pos x="f51" y="f61"/>
                  </a:cxn>
                  <a:cxn ang="f46">
                    <a:pos x="f47" y="f62"/>
                  </a:cxn>
                  <a:cxn ang="f46">
                    <a:pos x="f51" y="f52"/>
                  </a:cxn>
                </a:cxnLst>
                <a:rect l="f47" t="f50" r="f48" b="f49"/>
                <a:pathLst>
                  <a:path w="9" h="16">
                    <a:moveTo>
                      <a:pt x="f8" y="f9"/>
                    </a:moveTo>
                    <a:cubicBezTo>
                      <a:pt x="f8" y="f7"/>
                      <a:pt x="f8" y="f10"/>
                      <a:pt x="f11" y="f7"/>
                    </a:cubicBezTo>
                    <a:cubicBezTo>
                      <a:pt x="f12" y="f13"/>
                      <a:pt x="f14" y="f15"/>
                      <a:pt x="f14" y="f6"/>
                    </a:cubicBezTo>
                    <a:cubicBezTo>
                      <a:pt x="f14" y="f12"/>
                      <a:pt x="f6" y="f12"/>
                      <a:pt x="f6" y="f16"/>
                    </a:cubicBezTo>
                    <a:cubicBezTo>
                      <a:pt x="f6" y="f11"/>
                      <a:pt x="f16" y="f16"/>
                      <a:pt x="f12" y="f17"/>
                    </a:cubicBezTo>
                    <a:cubicBezTo>
                      <a:pt x="f18" y="f19"/>
                      <a:pt x="f8" y="f5"/>
                      <a:pt x="f8" y="f8"/>
                    </a:cubicBezTo>
                    <a:cubicBezTo>
                      <a:pt x="f8" y="f18"/>
                      <a:pt x="f8" y="f17"/>
                      <a:pt x="f5" y="f11"/>
                    </a:cubicBezTo>
                    <a:cubicBezTo>
                      <a:pt x="f17" y="f10"/>
                      <a:pt x="f17" y="f2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84" name="Uganda">
                <a:extLst>
                  <a:ext uri="{FF2B5EF4-FFF2-40B4-BE49-F238E27FC236}">
                    <a16:creationId xmlns:a16="http://schemas.microsoft.com/office/drawing/2014/main" id="{F41F99B8-47DF-F295-8ABD-66C901439AA0}"/>
                  </a:ext>
                </a:extLst>
              </p:cNvPr>
              <p:cNvSpPr/>
              <p:nvPr/>
            </p:nvSpPr>
            <p:spPr>
              <a:xfrm>
                <a:off x="7758629" y="4442283"/>
                <a:ext cx="151378" cy="181855"/>
              </a:xfrm>
              <a:custGeom>
                <a:avLst/>
                <a:gdLst>
                  <a:gd name="f0" fmla="val 10800000"/>
                  <a:gd name="f1" fmla="val 5400000"/>
                  <a:gd name="f2" fmla="val 180"/>
                  <a:gd name="f3" fmla="val w"/>
                  <a:gd name="f4" fmla="val h"/>
                  <a:gd name="f5" fmla="val 0"/>
                  <a:gd name="f6" fmla="val 28"/>
                  <a:gd name="f7" fmla="val 36"/>
                  <a:gd name="f8" fmla="val 22"/>
                  <a:gd name="f9" fmla="val 27"/>
                  <a:gd name="f10" fmla="val 21"/>
                  <a:gd name="f11" fmla="val 26"/>
                  <a:gd name="f12" fmla="val 20"/>
                  <a:gd name="f13" fmla="val 25"/>
                  <a:gd name="f14" fmla="val 19"/>
                  <a:gd name="f15" fmla="val 17"/>
                  <a:gd name="f16" fmla="val 18"/>
                  <a:gd name="f17" fmla="val 16"/>
                  <a:gd name="f18" fmla="val 14"/>
                  <a:gd name="f19" fmla="val 15"/>
                  <a:gd name="f20" fmla="val 29"/>
                  <a:gd name="f21" fmla="val 30"/>
                  <a:gd name="f22" fmla="val 13"/>
                  <a:gd name="f23" fmla="val 31"/>
                  <a:gd name="f24" fmla="val 12"/>
                  <a:gd name="f25" fmla="val 32"/>
                  <a:gd name="f26" fmla="val 33"/>
                  <a:gd name="f27" fmla="val 11"/>
                  <a:gd name="f28" fmla="val 34"/>
                  <a:gd name="f29" fmla="val 10"/>
                  <a:gd name="f30" fmla="val 8"/>
                  <a:gd name="f31" fmla="val 7"/>
                  <a:gd name="f32" fmla="val 6"/>
                  <a:gd name="f33" fmla="val 2"/>
                  <a:gd name="f34" fmla="val 5"/>
                  <a:gd name="f35" fmla="val 3"/>
                  <a:gd name="f36" fmla="val 23"/>
                  <a:gd name="f37" fmla="val 4"/>
                  <a:gd name="f38" fmla="val 24"/>
                  <a:gd name="f39" fmla="val 9"/>
                  <a:gd name="f40" fmla="+- 0 0 -90"/>
                  <a:gd name="f41" fmla="*/ f3 1 28"/>
                  <a:gd name="f42" fmla="*/ f4 1 36"/>
                  <a:gd name="f43" fmla="+- f7 0 f5"/>
                  <a:gd name="f44" fmla="+- f6 0 f5"/>
                  <a:gd name="f45" fmla="*/ f40 f0 1"/>
                  <a:gd name="f46" fmla="*/ f44 1 28"/>
                  <a:gd name="f47" fmla="*/ f43 1 36"/>
                  <a:gd name="f48" fmla="*/ f45 1 f2"/>
                  <a:gd name="f49" fmla="*/ 22 1 f46"/>
                  <a:gd name="f50" fmla="*/ 27 1 f47"/>
                  <a:gd name="f51" fmla="*/ 20 1 f46"/>
                  <a:gd name="f52" fmla="*/ 26 1 f47"/>
                  <a:gd name="f53" fmla="*/ 19 1 f46"/>
                  <a:gd name="f54" fmla="*/ 16 1 f46"/>
                  <a:gd name="f55" fmla="*/ 15 1 f46"/>
                  <a:gd name="f56" fmla="*/ 28 1 f47"/>
                  <a:gd name="f57" fmla="*/ 14 1 f46"/>
                  <a:gd name="f58" fmla="*/ 30 1 f47"/>
                  <a:gd name="f59" fmla="*/ 12 1 f46"/>
                  <a:gd name="f60" fmla="*/ 33 1 f47"/>
                  <a:gd name="f61" fmla="*/ 8 1 f46"/>
                  <a:gd name="f62" fmla="*/ 6 1 f46"/>
                  <a:gd name="f63" fmla="*/ 2 1 f46"/>
                  <a:gd name="f64" fmla="*/ 34 1 f47"/>
                  <a:gd name="f65" fmla="*/ 3 1 f46"/>
                  <a:gd name="f66" fmla="*/ 16 1 f47"/>
                  <a:gd name="f67" fmla="*/ 10 1 f46"/>
                  <a:gd name="f68" fmla="*/ 12 1 f47"/>
                  <a:gd name="f69" fmla="*/ 7 1 f46"/>
                  <a:gd name="f70" fmla="*/ 8 1 f47"/>
                  <a:gd name="f71" fmla="*/ 3 1 f47"/>
                  <a:gd name="f72" fmla="*/ 21 1 f46"/>
                  <a:gd name="f73" fmla="*/ 0 1 f47"/>
                  <a:gd name="f74" fmla="*/ 24 1 f46"/>
                  <a:gd name="f75" fmla="*/ 7 1 f47"/>
                  <a:gd name="f76" fmla="*/ 25 1 f46"/>
                  <a:gd name="f77" fmla="*/ 9 1 f47"/>
                  <a:gd name="f78" fmla="*/ 26 1 f46"/>
                  <a:gd name="f79" fmla="*/ 22 1 f47"/>
                  <a:gd name="f80" fmla="*/ 0 1 f46"/>
                  <a:gd name="f81" fmla="*/ f6 1 f46"/>
                  <a:gd name="f82" fmla="*/ f7 1 f47"/>
                  <a:gd name="f83" fmla="+- f48 0 f1"/>
                  <a:gd name="f84" fmla="*/ f80 f41 1"/>
                  <a:gd name="f85" fmla="*/ f81 f41 1"/>
                  <a:gd name="f86" fmla="*/ f82 f42 1"/>
                  <a:gd name="f87" fmla="*/ f73 f42 1"/>
                  <a:gd name="f88" fmla="*/ f49 f41 1"/>
                  <a:gd name="f89" fmla="*/ f50 f42 1"/>
                  <a:gd name="f90" fmla="*/ f51 f41 1"/>
                  <a:gd name="f91" fmla="*/ f52 f42 1"/>
                  <a:gd name="f92" fmla="*/ f53 f41 1"/>
                  <a:gd name="f93" fmla="*/ f54 f41 1"/>
                  <a:gd name="f94" fmla="*/ f55 f41 1"/>
                  <a:gd name="f95" fmla="*/ f56 f42 1"/>
                  <a:gd name="f96" fmla="*/ f57 f41 1"/>
                  <a:gd name="f97" fmla="*/ f58 f42 1"/>
                  <a:gd name="f98" fmla="*/ f59 f41 1"/>
                  <a:gd name="f99" fmla="*/ f60 f42 1"/>
                  <a:gd name="f100" fmla="*/ f61 f41 1"/>
                  <a:gd name="f101" fmla="*/ f62 f41 1"/>
                  <a:gd name="f102" fmla="*/ f63 f41 1"/>
                  <a:gd name="f103" fmla="*/ f64 f42 1"/>
                  <a:gd name="f104" fmla="*/ f65 f41 1"/>
                  <a:gd name="f105" fmla="*/ f66 f42 1"/>
                  <a:gd name="f106" fmla="*/ f67 f41 1"/>
                  <a:gd name="f107" fmla="*/ f68 f42 1"/>
                  <a:gd name="f108" fmla="*/ f69 f41 1"/>
                  <a:gd name="f109" fmla="*/ f70 f42 1"/>
                  <a:gd name="f110" fmla="*/ f71 f42 1"/>
                  <a:gd name="f111" fmla="*/ f72 f41 1"/>
                  <a:gd name="f112" fmla="*/ f74 f41 1"/>
                  <a:gd name="f113" fmla="*/ f75 f42 1"/>
                  <a:gd name="f114" fmla="*/ f76 f41 1"/>
                  <a:gd name="f115" fmla="*/ f77 f42 1"/>
                  <a:gd name="f116" fmla="*/ f78 f41 1"/>
                  <a:gd name="f117" fmla="*/ f79 f42 1"/>
                </a:gdLst>
                <a:ahLst/>
                <a:cxnLst>
                  <a:cxn ang="3cd4">
                    <a:pos x="hc" y="t"/>
                  </a:cxn>
                  <a:cxn ang="0">
                    <a:pos x="r" y="vc"/>
                  </a:cxn>
                  <a:cxn ang="cd4">
                    <a:pos x="hc" y="b"/>
                  </a:cxn>
                  <a:cxn ang="cd2">
                    <a:pos x="l" y="vc"/>
                  </a:cxn>
                  <a:cxn ang="f83">
                    <a:pos x="f88" y="f89"/>
                  </a:cxn>
                  <a:cxn ang="f83">
                    <a:pos x="f90" y="f91"/>
                  </a:cxn>
                  <a:cxn ang="f83">
                    <a:pos x="f92" y="f91"/>
                  </a:cxn>
                  <a:cxn ang="f83">
                    <a:pos x="f93" y="f89"/>
                  </a:cxn>
                  <a:cxn ang="f83">
                    <a:pos x="f94" y="f95"/>
                  </a:cxn>
                  <a:cxn ang="f83">
                    <a:pos x="f96" y="f97"/>
                  </a:cxn>
                  <a:cxn ang="f83">
                    <a:pos x="f98" y="f99"/>
                  </a:cxn>
                  <a:cxn ang="f83">
                    <a:pos x="f100" y="f99"/>
                  </a:cxn>
                  <a:cxn ang="f83">
                    <a:pos x="f101" y="f99"/>
                  </a:cxn>
                  <a:cxn ang="f83">
                    <a:pos x="f102" y="f103"/>
                  </a:cxn>
                  <a:cxn ang="f83">
                    <a:pos x="f104" y="f91"/>
                  </a:cxn>
                  <a:cxn ang="f83">
                    <a:pos x="f100" y="f105"/>
                  </a:cxn>
                  <a:cxn ang="f83">
                    <a:pos x="f106" y="f107"/>
                  </a:cxn>
                  <a:cxn ang="f83">
                    <a:pos x="f108" y="f109"/>
                  </a:cxn>
                  <a:cxn ang="f83">
                    <a:pos x="f100" y="f110"/>
                  </a:cxn>
                  <a:cxn ang="f83">
                    <a:pos x="f111" y="f87"/>
                  </a:cxn>
                  <a:cxn ang="f83">
                    <a:pos x="f112" y="f113"/>
                  </a:cxn>
                  <a:cxn ang="f83">
                    <a:pos x="f114" y="f115"/>
                  </a:cxn>
                  <a:cxn ang="f83">
                    <a:pos x="f116" y="f105"/>
                  </a:cxn>
                  <a:cxn ang="f83">
                    <a:pos x="f114" y="f117"/>
                  </a:cxn>
                  <a:cxn ang="f83">
                    <a:pos x="f88" y="f89"/>
                  </a:cxn>
                </a:cxnLst>
                <a:rect l="f84" t="f87" r="f85" b="f86"/>
                <a:pathLst>
                  <a:path w="28" h="36">
                    <a:moveTo>
                      <a:pt x="f8" y="f9"/>
                    </a:moveTo>
                    <a:cubicBezTo>
                      <a:pt x="f10" y="f11"/>
                      <a:pt x="f12" y="f9"/>
                      <a:pt x="f12" y="f11"/>
                    </a:cubicBezTo>
                    <a:cubicBezTo>
                      <a:pt x="f12" y="f11"/>
                      <a:pt x="f12" y="f13"/>
                      <a:pt x="f14" y="f11"/>
                    </a:cubicBezTo>
                    <a:cubicBezTo>
                      <a:pt x="f15" y="f6"/>
                      <a:pt x="f16" y="f11"/>
                      <a:pt x="f17" y="f9"/>
                    </a:cubicBezTo>
                    <a:cubicBezTo>
                      <a:pt x="f17" y="f9"/>
                      <a:pt x="f18" y="f11"/>
                      <a:pt x="f19" y="f6"/>
                    </a:cubicBezTo>
                    <a:cubicBezTo>
                      <a:pt x="f19" y="f20"/>
                      <a:pt x="f18" y="f20"/>
                      <a:pt x="f18" y="f21"/>
                    </a:cubicBezTo>
                    <a:cubicBezTo>
                      <a:pt x="f22" y="f23"/>
                      <a:pt x="f24" y="f25"/>
                      <a:pt x="f24" y="f26"/>
                    </a:cubicBezTo>
                    <a:cubicBezTo>
                      <a:pt x="f27" y="f28"/>
                      <a:pt x="f29" y="f28"/>
                      <a:pt x="f30" y="f26"/>
                    </a:cubicBezTo>
                    <a:cubicBezTo>
                      <a:pt x="f31" y="f25"/>
                      <a:pt x="f30" y="f26"/>
                      <a:pt x="f32" y="f26"/>
                    </a:cubicBezTo>
                    <a:cubicBezTo>
                      <a:pt x="f33" y="f7"/>
                      <a:pt x="f34" y="f25"/>
                      <a:pt x="f33" y="f28"/>
                    </a:cubicBezTo>
                    <a:cubicBezTo>
                      <a:pt x="f5" y="f20"/>
                      <a:pt x="f33" y="f21"/>
                      <a:pt x="f35" y="f11"/>
                    </a:cubicBezTo>
                    <a:cubicBezTo>
                      <a:pt x="f35" y="f8"/>
                      <a:pt x="f34" y="f36"/>
                      <a:pt x="f30" y="f17"/>
                    </a:cubicBezTo>
                    <a:cubicBezTo>
                      <a:pt x="f29" y="f27"/>
                      <a:pt x="f29" y="f18"/>
                      <a:pt x="f29" y="f24"/>
                    </a:cubicBezTo>
                    <a:cubicBezTo>
                      <a:pt x="f29" y="f27"/>
                      <a:pt x="f32" y="f22"/>
                      <a:pt x="f31" y="f30"/>
                    </a:cubicBezTo>
                    <a:cubicBezTo>
                      <a:pt x="f31" y="f37"/>
                      <a:pt x="f34" y="f30"/>
                      <a:pt x="f30" y="f35"/>
                    </a:cubicBezTo>
                    <a:cubicBezTo>
                      <a:pt x="f24" y="f5"/>
                      <a:pt x="f19" y="f32"/>
                      <a:pt x="f10" y="f5"/>
                    </a:cubicBezTo>
                    <a:cubicBezTo>
                      <a:pt x="f38" y="f37"/>
                      <a:pt x="f10" y="f37"/>
                      <a:pt x="f38" y="f31"/>
                    </a:cubicBezTo>
                    <a:cubicBezTo>
                      <a:pt x="f13" y="f30"/>
                      <a:pt x="f11" y="f32"/>
                      <a:pt x="f13" y="f39"/>
                    </a:cubicBezTo>
                    <a:cubicBezTo>
                      <a:pt x="f38" y="f27"/>
                      <a:pt x="f6" y="f24"/>
                      <a:pt x="f11" y="f17"/>
                    </a:cubicBezTo>
                    <a:cubicBezTo>
                      <a:pt x="f13" y="f12"/>
                      <a:pt x="f9" y="f8"/>
                      <a:pt x="f13" y="f8"/>
                    </a:cubicBezTo>
                    <a:cubicBezTo>
                      <a:pt x="f38" y="f8"/>
                      <a:pt x="f38" y="f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85" name="Freeform 43">
                <a:extLst>
                  <a:ext uri="{FF2B5EF4-FFF2-40B4-BE49-F238E27FC236}">
                    <a16:creationId xmlns:a16="http://schemas.microsoft.com/office/drawing/2014/main" id="{3BAB05E6-CB61-F723-3D41-ED3039A780A9}"/>
                  </a:ext>
                </a:extLst>
              </p:cNvPr>
              <p:cNvSpPr/>
              <p:nvPr/>
            </p:nvSpPr>
            <p:spPr>
              <a:xfrm>
                <a:off x="7290940" y="4720425"/>
                <a:ext cx="40672" cy="59902"/>
              </a:xfrm>
              <a:custGeom>
                <a:avLst/>
                <a:gdLst>
                  <a:gd name="f0" fmla="val 10800000"/>
                  <a:gd name="f1" fmla="val 5400000"/>
                  <a:gd name="f2" fmla="val 180"/>
                  <a:gd name="f3" fmla="val w"/>
                  <a:gd name="f4" fmla="val h"/>
                  <a:gd name="f5" fmla="val 0"/>
                  <a:gd name="f6" fmla="val 8"/>
                  <a:gd name="f7" fmla="val 12"/>
                  <a:gd name="f8" fmla="val 1"/>
                  <a:gd name="f9" fmla="val 3"/>
                  <a:gd name="f10" fmla="val 2"/>
                  <a:gd name="f11" fmla="val 4"/>
                  <a:gd name="f12" fmla="val 5"/>
                  <a:gd name="f13" fmla="val 6"/>
                  <a:gd name="f14" fmla="val 11"/>
                  <a:gd name="f15" fmla="val 10"/>
                  <a:gd name="f16" fmla="val 7"/>
                  <a:gd name="f17" fmla="+- 0 0 -90"/>
                  <a:gd name="f18" fmla="*/ f3 1 8"/>
                  <a:gd name="f19" fmla="*/ f4 1 12"/>
                  <a:gd name="f20" fmla="+- f7 0 f5"/>
                  <a:gd name="f21" fmla="+- f6 0 f5"/>
                  <a:gd name="f22" fmla="*/ f17 f0 1"/>
                  <a:gd name="f23" fmla="*/ f21 1 8"/>
                  <a:gd name="f24" fmla="*/ f20 1 12"/>
                  <a:gd name="f25" fmla="*/ f22 1 f2"/>
                  <a:gd name="f26" fmla="*/ 1 1 f23"/>
                  <a:gd name="f27" fmla="*/ 3 1 f24"/>
                  <a:gd name="f28" fmla="*/ 3 1 f23"/>
                  <a:gd name="f29" fmla="*/ 4 1 f24"/>
                  <a:gd name="f30" fmla="*/ 5 1 f24"/>
                  <a:gd name="f31" fmla="*/ 4 1 f23"/>
                  <a:gd name="f32" fmla="*/ 8 1 f24"/>
                  <a:gd name="f33" fmla="*/ 10 1 f24"/>
                  <a:gd name="f34" fmla="*/ 12 1 f24"/>
                  <a:gd name="f35" fmla="*/ 6 1 f23"/>
                  <a:gd name="f36" fmla="*/ 7 1 f24"/>
                  <a:gd name="f37" fmla="*/ 8 1 f23"/>
                  <a:gd name="f38" fmla="*/ 2 1 f24"/>
                  <a:gd name="f39" fmla="*/ 0 1 f23"/>
                  <a:gd name="f40" fmla="*/ f6 1 f23"/>
                  <a:gd name="f41" fmla="*/ 0 1 f24"/>
                  <a:gd name="f42" fmla="*/ f7 1 f24"/>
                  <a:gd name="f43" fmla="+- f25 0 f1"/>
                  <a:gd name="f44" fmla="*/ f39 f18 1"/>
                  <a:gd name="f45" fmla="*/ f40 f18 1"/>
                  <a:gd name="f46" fmla="*/ f42 f19 1"/>
                  <a:gd name="f47" fmla="*/ f41 f19 1"/>
                  <a:gd name="f48" fmla="*/ f26 f18 1"/>
                  <a:gd name="f49" fmla="*/ f27 f19 1"/>
                  <a:gd name="f50" fmla="*/ f28 f18 1"/>
                  <a:gd name="f51" fmla="*/ f29 f19 1"/>
                  <a:gd name="f52" fmla="*/ f30 f19 1"/>
                  <a:gd name="f53" fmla="*/ f31 f18 1"/>
                  <a:gd name="f54" fmla="*/ f32 f19 1"/>
                  <a:gd name="f55" fmla="*/ f33 f19 1"/>
                  <a:gd name="f56" fmla="*/ f34 f19 1"/>
                  <a:gd name="f57" fmla="*/ f35 f18 1"/>
                  <a:gd name="f58" fmla="*/ f36 f19 1"/>
                  <a:gd name="f59" fmla="*/ f37 f18 1"/>
                  <a:gd name="f60" fmla="*/ f38 f19 1"/>
                </a:gdLst>
                <a:ahLst/>
                <a:cxnLst>
                  <a:cxn ang="3cd4">
                    <a:pos x="hc" y="t"/>
                  </a:cxn>
                  <a:cxn ang="0">
                    <a:pos x="r" y="vc"/>
                  </a:cxn>
                  <a:cxn ang="cd4">
                    <a:pos x="hc" y="b"/>
                  </a:cxn>
                  <a:cxn ang="cd2">
                    <a:pos x="l" y="vc"/>
                  </a:cxn>
                  <a:cxn ang="f43">
                    <a:pos x="f48" y="f49"/>
                  </a:cxn>
                  <a:cxn ang="f43">
                    <a:pos x="f50" y="f51"/>
                  </a:cxn>
                  <a:cxn ang="f43">
                    <a:pos x="f50" y="f52"/>
                  </a:cxn>
                  <a:cxn ang="f43">
                    <a:pos x="f53" y="f54"/>
                  </a:cxn>
                  <a:cxn ang="f43">
                    <a:pos x="f53" y="f55"/>
                  </a:cxn>
                  <a:cxn ang="f43">
                    <a:pos x="f53" y="f56"/>
                  </a:cxn>
                  <a:cxn ang="f43">
                    <a:pos x="f57" y="f58"/>
                  </a:cxn>
                  <a:cxn ang="f43">
                    <a:pos x="f59" y="f60"/>
                  </a:cxn>
                  <a:cxn ang="f43">
                    <a:pos x="f57" y="f60"/>
                  </a:cxn>
                  <a:cxn ang="f43">
                    <a:pos x="f53" y="f49"/>
                  </a:cxn>
                  <a:cxn ang="f43">
                    <a:pos x="f48" y="f49"/>
                  </a:cxn>
                </a:cxnLst>
                <a:rect l="f44" t="f47" r="f45" b="f46"/>
                <a:pathLst>
                  <a:path w="8" h="12">
                    <a:moveTo>
                      <a:pt x="f8" y="f9"/>
                    </a:moveTo>
                    <a:cubicBezTo>
                      <a:pt x="f10" y="f11"/>
                      <a:pt x="f10" y="f12"/>
                      <a:pt x="f9" y="f11"/>
                    </a:cubicBezTo>
                    <a:cubicBezTo>
                      <a:pt x="f11" y="f11"/>
                      <a:pt x="f12" y="f13"/>
                      <a:pt x="f9" y="f12"/>
                    </a:cubicBezTo>
                    <a:cubicBezTo>
                      <a:pt x="f5" y="f12"/>
                      <a:pt x="f11" y="f6"/>
                      <a:pt x="f11" y="f6"/>
                    </a:cubicBezTo>
                    <a:cubicBezTo>
                      <a:pt x="f9" y="f6"/>
                      <a:pt x="f12" y="f14"/>
                      <a:pt x="f11" y="f15"/>
                    </a:cubicBezTo>
                    <a:cubicBezTo>
                      <a:pt x="f9" y="f15"/>
                      <a:pt x="f11" y="f7"/>
                      <a:pt x="f11" y="f7"/>
                    </a:cubicBezTo>
                    <a:cubicBezTo>
                      <a:pt x="f16" y="f14"/>
                      <a:pt x="f13" y="f14"/>
                      <a:pt x="f13" y="f16"/>
                    </a:cubicBezTo>
                    <a:cubicBezTo>
                      <a:pt x="f12" y="f9"/>
                      <a:pt x="f16" y="f9"/>
                      <a:pt x="f6" y="f10"/>
                    </a:cubicBezTo>
                    <a:cubicBezTo>
                      <a:pt x="f6" y="f10"/>
                      <a:pt x="f13" y="f5"/>
                      <a:pt x="f13" y="f10"/>
                    </a:cubicBezTo>
                    <a:cubicBezTo>
                      <a:pt x="f12" y="f9"/>
                      <a:pt x="f12" y="f10"/>
                      <a:pt x="f11" y="f9"/>
                    </a:cubicBezTo>
                    <a:cubicBezTo>
                      <a:pt x="f9" y="f12"/>
                      <a:pt x="f11"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86" name="Libreville">
                <a:extLst>
                  <a:ext uri="{FF2B5EF4-FFF2-40B4-BE49-F238E27FC236}">
                    <a16:creationId xmlns:a16="http://schemas.microsoft.com/office/drawing/2014/main" id="{752D83A6-6FC3-B4E8-74BA-A30682F4F68E}"/>
                  </a:ext>
                </a:extLst>
              </p:cNvPr>
              <p:cNvSpPr/>
              <p:nvPr/>
            </p:nvSpPr>
            <p:spPr>
              <a:xfrm>
                <a:off x="7236717" y="4508613"/>
                <a:ext cx="54223" cy="44933"/>
              </a:xfrm>
              <a:custGeom>
                <a:avLst/>
                <a:gdLst>
                  <a:gd name="f0" fmla="val 10800000"/>
                  <a:gd name="f1" fmla="val 5400000"/>
                  <a:gd name="f2" fmla="val 180"/>
                  <a:gd name="f3" fmla="val w"/>
                  <a:gd name="f4" fmla="val h"/>
                  <a:gd name="f5" fmla="val 0"/>
                  <a:gd name="f6" fmla="val 10"/>
                  <a:gd name="f7" fmla="val 9"/>
                  <a:gd name="f8" fmla="val 3"/>
                  <a:gd name="f9" fmla="val 1"/>
                  <a:gd name="f10" fmla="val 2"/>
                  <a:gd name="f11" fmla="val 5"/>
                  <a:gd name="f12" fmla="val 6"/>
                  <a:gd name="f13" fmla="val 7"/>
                  <a:gd name="f14" fmla="val 4"/>
                  <a:gd name="f15" fmla="val 8"/>
                  <a:gd name="f16" fmla="+- 0 0 -90"/>
                  <a:gd name="f17" fmla="*/ f3 1 10"/>
                  <a:gd name="f18" fmla="*/ f4 1 9"/>
                  <a:gd name="f19" fmla="+- f7 0 f5"/>
                  <a:gd name="f20" fmla="+- f6 0 f5"/>
                  <a:gd name="f21" fmla="*/ f16 f0 1"/>
                  <a:gd name="f22" fmla="*/ f20 1 10"/>
                  <a:gd name="f23" fmla="*/ f19 1 9"/>
                  <a:gd name="f24" fmla="*/ f21 1 f2"/>
                  <a:gd name="f25" fmla="*/ 3 1 f22"/>
                  <a:gd name="f26" fmla="*/ 1 1 f23"/>
                  <a:gd name="f27" fmla="*/ 2 1 f22"/>
                  <a:gd name="f28" fmla="*/ 3 1 f23"/>
                  <a:gd name="f29" fmla="*/ 0 1 f22"/>
                  <a:gd name="f30" fmla="*/ 7 1 f23"/>
                  <a:gd name="f31" fmla="*/ 4 1 f22"/>
                  <a:gd name="f32" fmla="*/ 8 1 f23"/>
                  <a:gd name="f33" fmla="*/ 10 1 f22"/>
                  <a:gd name="f34" fmla="*/ 5 1 f23"/>
                  <a:gd name="f35" fmla="*/ 9 1 f22"/>
                  <a:gd name="f36" fmla="*/ 4 1 f23"/>
                  <a:gd name="f37" fmla="*/ 8 1 f22"/>
                  <a:gd name="f38" fmla="*/ f6 1 f22"/>
                  <a:gd name="f39" fmla="*/ 0 1 f23"/>
                  <a:gd name="f40" fmla="*/ f7 1 f23"/>
                  <a:gd name="f41" fmla="+- f24 0 f1"/>
                  <a:gd name="f42" fmla="*/ f29 f17 1"/>
                  <a:gd name="f43" fmla="*/ f38 f17 1"/>
                  <a:gd name="f44" fmla="*/ f40 f18 1"/>
                  <a:gd name="f45" fmla="*/ f39 f18 1"/>
                  <a:gd name="f46" fmla="*/ f25 f17 1"/>
                  <a:gd name="f47" fmla="*/ f26 f18 1"/>
                  <a:gd name="f48" fmla="*/ f27 f17 1"/>
                  <a:gd name="f49" fmla="*/ f28 f18 1"/>
                  <a:gd name="f50" fmla="*/ f30 f18 1"/>
                  <a:gd name="f51" fmla="*/ f31 f17 1"/>
                  <a:gd name="f52" fmla="*/ f32 f18 1"/>
                  <a:gd name="f53" fmla="*/ f33 f17 1"/>
                  <a:gd name="f54" fmla="*/ f34 f18 1"/>
                  <a:gd name="f55" fmla="*/ f35 f17 1"/>
                  <a:gd name="f56" fmla="*/ f36 f18 1"/>
                  <a:gd name="f57" fmla="*/ f37 f17 1"/>
                </a:gdLst>
                <a:ahLst/>
                <a:cxnLst>
                  <a:cxn ang="3cd4">
                    <a:pos x="hc" y="t"/>
                  </a:cxn>
                  <a:cxn ang="0">
                    <a:pos x="r" y="vc"/>
                  </a:cxn>
                  <a:cxn ang="cd4">
                    <a:pos x="hc" y="b"/>
                  </a:cxn>
                  <a:cxn ang="cd2">
                    <a:pos x="l" y="vc"/>
                  </a:cxn>
                  <a:cxn ang="f41">
                    <a:pos x="f46" y="f47"/>
                  </a:cxn>
                  <a:cxn ang="f41">
                    <a:pos x="f48" y="f49"/>
                  </a:cxn>
                  <a:cxn ang="f41">
                    <a:pos x="f42" y="f50"/>
                  </a:cxn>
                  <a:cxn ang="f41">
                    <a:pos x="f51" y="f52"/>
                  </a:cxn>
                  <a:cxn ang="f41">
                    <a:pos x="f53" y="f52"/>
                  </a:cxn>
                  <a:cxn ang="f41">
                    <a:pos x="f53" y="f54"/>
                  </a:cxn>
                  <a:cxn ang="f41">
                    <a:pos x="f55" y="f54"/>
                  </a:cxn>
                  <a:cxn ang="f41">
                    <a:pos x="f53" y="f56"/>
                  </a:cxn>
                  <a:cxn ang="f41">
                    <a:pos x="f53" y="f47"/>
                  </a:cxn>
                  <a:cxn ang="f41">
                    <a:pos x="f57" y="f47"/>
                  </a:cxn>
                  <a:cxn ang="f41">
                    <a:pos x="f46" y="f47"/>
                  </a:cxn>
                </a:cxnLst>
                <a:rect l="f42" t="f45" r="f43" b="f44"/>
                <a:pathLst>
                  <a:path w="10" h="9">
                    <a:moveTo>
                      <a:pt x="f8" y="f9"/>
                    </a:moveTo>
                    <a:cubicBezTo>
                      <a:pt x="f8" y="f9"/>
                      <a:pt x="f9" y="f10"/>
                      <a:pt x="f10" y="f8"/>
                    </a:cubicBezTo>
                    <a:cubicBezTo>
                      <a:pt x="f10" y="f11"/>
                      <a:pt x="f5" y="f12"/>
                      <a:pt x="f5" y="f13"/>
                    </a:cubicBezTo>
                    <a:cubicBezTo>
                      <a:pt x="f5" y="f7"/>
                      <a:pt x="f10" y="f13"/>
                      <a:pt x="f14" y="f15"/>
                    </a:cubicBezTo>
                    <a:cubicBezTo>
                      <a:pt x="f6" y="f15"/>
                      <a:pt x="f6" y="f15"/>
                      <a:pt x="f6" y="f15"/>
                    </a:cubicBezTo>
                    <a:cubicBezTo>
                      <a:pt x="f6" y="f11"/>
                      <a:pt x="f6" y="f11"/>
                      <a:pt x="f6" y="f11"/>
                    </a:cubicBezTo>
                    <a:cubicBezTo>
                      <a:pt x="f7" y="f11"/>
                      <a:pt x="f7" y="f11"/>
                      <a:pt x="f7" y="f11"/>
                    </a:cubicBezTo>
                    <a:cubicBezTo>
                      <a:pt x="f6" y="f14"/>
                      <a:pt x="f6" y="f14"/>
                      <a:pt x="f6" y="f14"/>
                    </a:cubicBezTo>
                    <a:cubicBezTo>
                      <a:pt x="f6" y="f9"/>
                      <a:pt x="f6" y="f9"/>
                      <a:pt x="f6" y="f9"/>
                    </a:cubicBezTo>
                    <a:cubicBezTo>
                      <a:pt x="f6" y="f9"/>
                      <a:pt x="f6" y="f9"/>
                      <a:pt x="f15" y="f9"/>
                    </a:cubicBezTo>
                    <a:cubicBezTo>
                      <a:pt x="f13" y="f9"/>
                      <a:pt x="f12" y="f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87" name="Gabon">
                <a:extLst>
                  <a:ext uri="{FF2B5EF4-FFF2-40B4-BE49-F238E27FC236}">
                    <a16:creationId xmlns:a16="http://schemas.microsoft.com/office/drawing/2014/main" id="{23BF2FB2-E514-5562-5D8F-FD92F76FC0AD}"/>
                  </a:ext>
                </a:extLst>
              </p:cNvPr>
              <p:cNvSpPr/>
              <p:nvPr/>
            </p:nvSpPr>
            <p:spPr>
              <a:xfrm>
                <a:off x="7216389" y="4497915"/>
                <a:ext cx="169447" cy="222510"/>
              </a:xfrm>
              <a:custGeom>
                <a:avLst/>
                <a:gdLst>
                  <a:gd name="f0" fmla="val 10800000"/>
                  <a:gd name="f1" fmla="val 5400000"/>
                  <a:gd name="f2" fmla="val 180"/>
                  <a:gd name="f3" fmla="val w"/>
                  <a:gd name="f4" fmla="val h"/>
                  <a:gd name="f5" fmla="val 0"/>
                  <a:gd name="f6" fmla="val 32"/>
                  <a:gd name="f7" fmla="val 44"/>
                  <a:gd name="f8" fmla="val 8"/>
                  <a:gd name="f9" fmla="val 10"/>
                  <a:gd name="f10" fmla="val 5"/>
                  <a:gd name="f11" fmla="val 12"/>
                  <a:gd name="f12" fmla="val 14"/>
                  <a:gd name="f13" fmla="val 13"/>
                  <a:gd name="f14" fmla="val 3"/>
                  <a:gd name="f15" fmla="val 6"/>
                  <a:gd name="f16" fmla="val 15"/>
                  <a:gd name="f17" fmla="val 7"/>
                  <a:gd name="f18" fmla="val 16"/>
                  <a:gd name="f19" fmla="val 17"/>
                  <a:gd name="f20" fmla="val 4"/>
                  <a:gd name="f21" fmla="val 18"/>
                  <a:gd name="f22" fmla="val 19"/>
                  <a:gd name="f23" fmla="val 20"/>
                  <a:gd name="f24" fmla="val 22"/>
                  <a:gd name="f25" fmla="val 1"/>
                  <a:gd name="f26" fmla="val 21"/>
                  <a:gd name="f27" fmla="val 27"/>
                  <a:gd name="f28" fmla="val 26"/>
                  <a:gd name="f29" fmla="val 28"/>
                  <a:gd name="f30" fmla="val 31"/>
                  <a:gd name="f31" fmla="val 36"/>
                  <a:gd name="f32" fmla="val 9"/>
                  <a:gd name="f33" fmla="val 37"/>
                  <a:gd name="f34" fmla="val 38"/>
                  <a:gd name="f35" fmla="val 40"/>
                  <a:gd name="f36" fmla="val 11"/>
                  <a:gd name="f37" fmla="val 41"/>
                  <a:gd name="f38" fmla="val 42"/>
                  <a:gd name="f39" fmla="val 35"/>
                  <a:gd name="f40" fmla="val 33"/>
                  <a:gd name="f41" fmla="val 34"/>
                  <a:gd name="f42" fmla="val 30"/>
                  <a:gd name="f43" fmla="val 29"/>
                  <a:gd name="f44" fmla="val 23"/>
                  <a:gd name="f45" fmla="val 24"/>
                  <a:gd name="f46" fmla="val 25"/>
                  <a:gd name="f47" fmla="val 2"/>
                  <a:gd name="f48" fmla="+- 0 0 -90"/>
                  <a:gd name="f49" fmla="*/ f3 1 32"/>
                  <a:gd name="f50" fmla="*/ f4 1 44"/>
                  <a:gd name="f51" fmla="+- f7 0 f5"/>
                  <a:gd name="f52" fmla="+- f6 0 f5"/>
                  <a:gd name="f53" fmla="*/ f48 f0 1"/>
                  <a:gd name="f54" fmla="*/ f52 1 32"/>
                  <a:gd name="f55" fmla="*/ f51 1 44"/>
                  <a:gd name="f56" fmla="*/ f53 1 f2"/>
                  <a:gd name="f57" fmla="*/ 8 1 f54"/>
                  <a:gd name="f58" fmla="*/ 10 1 f55"/>
                  <a:gd name="f59" fmla="*/ 5 1 f54"/>
                  <a:gd name="f60" fmla="*/ 13 1 f55"/>
                  <a:gd name="f61" fmla="*/ 7 1 f54"/>
                  <a:gd name="f62" fmla="*/ 15 1 f55"/>
                  <a:gd name="f63" fmla="*/ 17 1 f55"/>
                  <a:gd name="f64" fmla="*/ 4 1 f54"/>
                  <a:gd name="f65" fmla="*/ 19 1 f55"/>
                  <a:gd name="f66" fmla="*/ 1 1 f54"/>
                  <a:gd name="f67" fmla="*/ 21 1 f55"/>
                  <a:gd name="f68" fmla="*/ 3 1 f54"/>
                  <a:gd name="f69" fmla="*/ 27 1 f55"/>
                  <a:gd name="f70" fmla="*/ 28 1 f55"/>
                  <a:gd name="f71" fmla="*/ 31 1 f55"/>
                  <a:gd name="f72" fmla="*/ 32 1 f55"/>
                  <a:gd name="f73" fmla="*/ 9 1 f54"/>
                  <a:gd name="f74" fmla="*/ 37 1 f55"/>
                  <a:gd name="f75" fmla="*/ 11 1 f54"/>
                  <a:gd name="f76" fmla="*/ 40 1 f55"/>
                  <a:gd name="f77" fmla="*/ 12 1 f54"/>
                  <a:gd name="f78" fmla="*/ 42 1 f55"/>
                  <a:gd name="f79" fmla="*/ 16 1 f54"/>
                  <a:gd name="f80" fmla="*/ 41 1 f55"/>
                  <a:gd name="f81" fmla="*/ 14 1 f54"/>
                  <a:gd name="f82" fmla="*/ 33 1 f55"/>
                  <a:gd name="f83" fmla="*/ 18 1 f54"/>
                  <a:gd name="f84" fmla="*/ 19 1 f54"/>
                  <a:gd name="f85" fmla="*/ 30 1 f55"/>
                  <a:gd name="f86" fmla="*/ 21 1 f54"/>
                  <a:gd name="f87" fmla="*/ 24 1 f54"/>
                  <a:gd name="f88" fmla="*/ 27 1 f54"/>
                  <a:gd name="f89" fmla="*/ 28 1 f54"/>
                  <a:gd name="f90" fmla="*/ 30 1 f54"/>
                  <a:gd name="f91" fmla="*/ 24 1 f55"/>
                  <a:gd name="f92" fmla="*/ 18 1 f55"/>
                  <a:gd name="f93" fmla="*/ 29 1 f54"/>
                  <a:gd name="f94" fmla="*/ 11 1 f55"/>
                  <a:gd name="f95" fmla="*/ 8 1 f55"/>
                  <a:gd name="f96" fmla="*/ 26 1 f54"/>
                  <a:gd name="f97" fmla="*/ 3 1 f55"/>
                  <a:gd name="f98" fmla="*/ 23 1 f54"/>
                  <a:gd name="f99" fmla="*/ 2 1 f55"/>
                  <a:gd name="f100" fmla="*/ 6 1 f55"/>
                  <a:gd name="f101" fmla="*/ 13 1 f54"/>
                  <a:gd name="f102" fmla="*/ 7 1 f55"/>
                  <a:gd name="f103" fmla="*/ 0 1 f54"/>
                  <a:gd name="f104" fmla="*/ f6 1 f54"/>
                  <a:gd name="f105" fmla="*/ 0 1 f55"/>
                  <a:gd name="f106" fmla="*/ f7 1 f55"/>
                  <a:gd name="f107" fmla="+- f56 0 f1"/>
                  <a:gd name="f108" fmla="*/ f103 f49 1"/>
                  <a:gd name="f109" fmla="*/ f104 f49 1"/>
                  <a:gd name="f110" fmla="*/ f106 f50 1"/>
                  <a:gd name="f111" fmla="*/ f105 f50 1"/>
                  <a:gd name="f112" fmla="*/ f57 f49 1"/>
                  <a:gd name="f113" fmla="*/ f58 f50 1"/>
                  <a:gd name="f114" fmla="*/ f59 f49 1"/>
                  <a:gd name="f115" fmla="*/ f60 f50 1"/>
                  <a:gd name="f116" fmla="*/ f61 f49 1"/>
                  <a:gd name="f117" fmla="*/ f62 f50 1"/>
                  <a:gd name="f118" fmla="*/ f63 f50 1"/>
                  <a:gd name="f119" fmla="*/ f64 f49 1"/>
                  <a:gd name="f120" fmla="*/ f65 f50 1"/>
                  <a:gd name="f121" fmla="*/ f66 f49 1"/>
                  <a:gd name="f122" fmla="*/ f67 f50 1"/>
                  <a:gd name="f123" fmla="*/ f68 f49 1"/>
                  <a:gd name="f124" fmla="*/ f69 f50 1"/>
                  <a:gd name="f125" fmla="*/ f70 f50 1"/>
                  <a:gd name="f126" fmla="*/ f71 f50 1"/>
                  <a:gd name="f127" fmla="*/ f72 f50 1"/>
                  <a:gd name="f128" fmla="*/ f73 f49 1"/>
                  <a:gd name="f129" fmla="*/ f74 f50 1"/>
                  <a:gd name="f130" fmla="*/ f75 f49 1"/>
                  <a:gd name="f131" fmla="*/ f76 f50 1"/>
                  <a:gd name="f132" fmla="*/ f77 f49 1"/>
                  <a:gd name="f133" fmla="*/ f78 f50 1"/>
                  <a:gd name="f134" fmla="*/ f79 f49 1"/>
                  <a:gd name="f135" fmla="*/ f80 f50 1"/>
                  <a:gd name="f136" fmla="*/ f81 f49 1"/>
                  <a:gd name="f137" fmla="*/ f82 f50 1"/>
                  <a:gd name="f138" fmla="*/ f83 f49 1"/>
                  <a:gd name="f139" fmla="*/ f84 f49 1"/>
                  <a:gd name="f140" fmla="*/ f85 f50 1"/>
                  <a:gd name="f141" fmla="*/ f86 f49 1"/>
                  <a:gd name="f142" fmla="*/ f87 f49 1"/>
                  <a:gd name="f143" fmla="*/ f88 f49 1"/>
                  <a:gd name="f144" fmla="*/ f89 f49 1"/>
                  <a:gd name="f145" fmla="*/ f90 f49 1"/>
                  <a:gd name="f146" fmla="*/ f91 f50 1"/>
                  <a:gd name="f147" fmla="*/ f92 f50 1"/>
                  <a:gd name="f148" fmla="*/ f93 f49 1"/>
                  <a:gd name="f149" fmla="*/ f94 f50 1"/>
                  <a:gd name="f150" fmla="*/ f95 f50 1"/>
                  <a:gd name="f151" fmla="*/ f96 f49 1"/>
                  <a:gd name="f152" fmla="*/ f97 f50 1"/>
                  <a:gd name="f153" fmla="*/ f98 f49 1"/>
                  <a:gd name="f154" fmla="*/ f99 f50 1"/>
                  <a:gd name="f155" fmla="*/ f100 f50 1"/>
                  <a:gd name="f156" fmla="*/ f101 f49 1"/>
                  <a:gd name="f157" fmla="*/ f102 f50 1"/>
                </a:gdLst>
                <a:ahLst/>
                <a:cxnLst>
                  <a:cxn ang="3cd4">
                    <a:pos x="hc" y="t"/>
                  </a:cxn>
                  <a:cxn ang="0">
                    <a:pos x="r" y="vc"/>
                  </a:cxn>
                  <a:cxn ang="cd4">
                    <a:pos x="hc" y="b"/>
                  </a:cxn>
                  <a:cxn ang="cd2">
                    <a:pos x="l" y="vc"/>
                  </a:cxn>
                  <a:cxn ang="f107">
                    <a:pos x="f112" y="f113"/>
                  </a:cxn>
                  <a:cxn ang="f107">
                    <a:pos x="f114" y="f115"/>
                  </a:cxn>
                  <a:cxn ang="f107">
                    <a:pos x="f116" y="f117"/>
                  </a:cxn>
                  <a:cxn ang="f107">
                    <a:pos x="f116" y="f118"/>
                  </a:cxn>
                  <a:cxn ang="f107">
                    <a:pos x="f119" y="f117"/>
                  </a:cxn>
                  <a:cxn ang="f107">
                    <a:pos x="f119" y="f120"/>
                  </a:cxn>
                  <a:cxn ang="f107">
                    <a:pos x="f121" y="f122"/>
                  </a:cxn>
                  <a:cxn ang="f107">
                    <a:pos x="f123" y="f124"/>
                  </a:cxn>
                  <a:cxn ang="f107">
                    <a:pos x="f119" y="f125"/>
                  </a:cxn>
                  <a:cxn ang="f107">
                    <a:pos x="f114" y="f126"/>
                  </a:cxn>
                  <a:cxn ang="f107">
                    <a:pos x="f114" y="f127"/>
                  </a:cxn>
                  <a:cxn ang="f107">
                    <a:pos x="f128" y="f129"/>
                  </a:cxn>
                  <a:cxn ang="f107">
                    <a:pos x="f130" y="f131"/>
                  </a:cxn>
                  <a:cxn ang="f107">
                    <a:pos x="f132" y="f133"/>
                  </a:cxn>
                  <a:cxn ang="f107">
                    <a:pos x="f134" y="f135"/>
                  </a:cxn>
                  <a:cxn ang="f107">
                    <a:pos x="f136" y="f137"/>
                  </a:cxn>
                  <a:cxn ang="f107">
                    <a:pos x="f134" y="f137"/>
                  </a:cxn>
                  <a:cxn ang="f107">
                    <a:pos x="f138" y="f137"/>
                  </a:cxn>
                  <a:cxn ang="f107">
                    <a:pos x="f139" y="f140"/>
                  </a:cxn>
                  <a:cxn ang="f107">
                    <a:pos x="f141" y="f127"/>
                  </a:cxn>
                  <a:cxn ang="f107">
                    <a:pos x="f142" y="f127"/>
                  </a:cxn>
                  <a:cxn ang="f107">
                    <a:pos x="f143" y="f137"/>
                  </a:cxn>
                  <a:cxn ang="f107">
                    <a:pos x="f144" y="f140"/>
                  </a:cxn>
                  <a:cxn ang="f107">
                    <a:pos x="f145" y="f124"/>
                  </a:cxn>
                  <a:cxn ang="f107">
                    <a:pos x="f145" y="f146"/>
                  </a:cxn>
                  <a:cxn ang="f107">
                    <a:pos x="f145" y="f122"/>
                  </a:cxn>
                  <a:cxn ang="f107">
                    <a:pos x="f144" y="f147"/>
                  </a:cxn>
                  <a:cxn ang="f107">
                    <a:pos x="f148" y="f117"/>
                  </a:cxn>
                  <a:cxn ang="f107">
                    <a:pos x="f145" y="f149"/>
                  </a:cxn>
                  <a:cxn ang="f107">
                    <a:pos x="f148" y="f150"/>
                  </a:cxn>
                  <a:cxn ang="f107">
                    <a:pos x="f151" y="f150"/>
                  </a:cxn>
                  <a:cxn ang="f107">
                    <a:pos x="f151" y="f152"/>
                  </a:cxn>
                  <a:cxn ang="f107">
                    <a:pos x="f153" y="f154"/>
                  </a:cxn>
                  <a:cxn ang="f107">
                    <a:pos x="f132" y="f152"/>
                  </a:cxn>
                  <a:cxn ang="f107">
                    <a:pos x="f136" y="f152"/>
                  </a:cxn>
                  <a:cxn ang="f107">
                    <a:pos x="f136" y="f155"/>
                  </a:cxn>
                  <a:cxn ang="f107">
                    <a:pos x="f156" y="f157"/>
                  </a:cxn>
                  <a:cxn ang="f107">
                    <a:pos x="f136" y="f157"/>
                  </a:cxn>
                  <a:cxn ang="f107">
                    <a:pos x="f136" y="f113"/>
                  </a:cxn>
                  <a:cxn ang="f107">
                    <a:pos x="f112" y="f113"/>
                  </a:cxn>
                </a:cxnLst>
                <a:rect l="f108" t="f111" r="f109" b="f110"/>
                <a:pathLst>
                  <a:path w="32" h="44">
                    <a:moveTo>
                      <a:pt x="f8" y="f9"/>
                    </a:moveTo>
                    <a:cubicBezTo>
                      <a:pt x="f10" y="f11"/>
                      <a:pt x="f8" y="f12"/>
                      <a:pt x="f10" y="f13"/>
                    </a:cubicBezTo>
                    <a:cubicBezTo>
                      <a:pt x="f14" y="f13"/>
                      <a:pt x="f15" y="f16"/>
                      <a:pt x="f17" y="f16"/>
                    </a:cubicBezTo>
                    <a:cubicBezTo>
                      <a:pt x="f8" y="f18"/>
                      <a:pt x="f17" y="f19"/>
                      <a:pt x="f17" y="f19"/>
                    </a:cubicBezTo>
                    <a:cubicBezTo>
                      <a:pt x="f20" y="f18"/>
                      <a:pt x="f10" y="f16"/>
                      <a:pt x="f20" y="f16"/>
                    </a:cubicBezTo>
                    <a:cubicBezTo>
                      <a:pt x="f20" y="f16"/>
                      <a:pt x="f10" y="f21"/>
                      <a:pt x="f20" y="f22"/>
                    </a:cubicBezTo>
                    <a:cubicBezTo>
                      <a:pt x="f14" y="f23"/>
                      <a:pt x="f20" y="f24"/>
                      <a:pt x="f25" y="f26"/>
                    </a:cubicBezTo>
                    <a:cubicBezTo>
                      <a:pt x="f5" y="f23"/>
                      <a:pt x="f14" y="f27"/>
                      <a:pt x="f14" y="f27"/>
                    </a:cubicBezTo>
                    <a:cubicBezTo>
                      <a:pt x="f20" y="f28"/>
                      <a:pt x="f20" y="f29"/>
                      <a:pt x="f20" y="f29"/>
                    </a:cubicBezTo>
                    <a:cubicBezTo>
                      <a:pt x="f14" y="f29"/>
                      <a:pt x="f20" y="f30"/>
                      <a:pt x="f10" y="f30"/>
                    </a:cubicBezTo>
                    <a:cubicBezTo>
                      <a:pt x="f15" y="f6"/>
                      <a:pt x="f10" y="f6"/>
                      <a:pt x="f10" y="f6"/>
                    </a:cubicBezTo>
                    <a:cubicBezTo>
                      <a:pt x="f17" y="f31"/>
                      <a:pt x="f32" y="f31"/>
                      <a:pt x="f32" y="f33"/>
                    </a:cubicBezTo>
                    <a:cubicBezTo>
                      <a:pt x="f32" y="f34"/>
                      <a:pt x="f11" y="f35"/>
                      <a:pt x="f36" y="f35"/>
                    </a:cubicBezTo>
                    <a:cubicBezTo>
                      <a:pt x="f9" y="f37"/>
                      <a:pt x="f13" y="f37"/>
                      <a:pt x="f11" y="f38"/>
                    </a:cubicBezTo>
                    <a:cubicBezTo>
                      <a:pt x="f18" y="f31"/>
                      <a:pt x="f16" y="f7"/>
                      <a:pt x="f18" y="f37"/>
                    </a:cubicBezTo>
                    <a:cubicBezTo>
                      <a:pt x="f19" y="f33"/>
                      <a:pt x="f12" y="f39"/>
                      <a:pt x="f12" y="f40"/>
                    </a:cubicBezTo>
                    <a:cubicBezTo>
                      <a:pt x="f16" y="f41"/>
                      <a:pt x="f16" y="f41"/>
                      <a:pt x="f18" y="f40"/>
                    </a:cubicBezTo>
                    <a:cubicBezTo>
                      <a:pt x="f19" y="f6"/>
                      <a:pt x="f19" y="f41"/>
                      <a:pt x="f21" y="f40"/>
                    </a:cubicBezTo>
                    <a:cubicBezTo>
                      <a:pt x="f22" y="f40"/>
                      <a:pt x="f19" y="f42"/>
                      <a:pt x="f22" y="f42"/>
                    </a:cubicBezTo>
                    <a:cubicBezTo>
                      <a:pt x="f23" y="f43"/>
                      <a:pt x="f23" y="f40"/>
                      <a:pt x="f26" y="f6"/>
                    </a:cubicBezTo>
                    <a:cubicBezTo>
                      <a:pt x="f24" y="f6"/>
                      <a:pt x="f44" y="f40"/>
                      <a:pt x="f45" y="f6"/>
                    </a:cubicBezTo>
                    <a:cubicBezTo>
                      <a:pt x="f45" y="f30"/>
                      <a:pt x="f28" y="f40"/>
                      <a:pt x="f27" y="f40"/>
                    </a:cubicBezTo>
                    <a:cubicBezTo>
                      <a:pt x="f29" y="f41"/>
                      <a:pt x="f29" y="f40"/>
                      <a:pt x="f29" y="f42"/>
                    </a:cubicBezTo>
                    <a:cubicBezTo>
                      <a:pt x="f43" y="f29"/>
                      <a:pt x="f30" y="f43"/>
                      <a:pt x="f42" y="f27"/>
                    </a:cubicBezTo>
                    <a:cubicBezTo>
                      <a:pt x="f43" y="f46"/>
                      <a:pt x="f42" y="f28"/>
                      <a:pt x="f42" y="f45"/>
                    </a:cubicBezTo>
                    <a:cubicBezTo>
                      <a:pt x="f43" y="f24"/>
                      <a:pt x="f30" y="f24"/>
                      <a:pt x="f42" y="f26"/>
                    </a:cubicBezTo>
                    <a:cubicBezTo>
                      <a:pt x="f43" y="f23"/>
                      <a:pt x="f42" y="f23"/>
                      <a:pt x="f29" y="f21"/>
                    </a:cubicBezTo>
                    <a:cubicBezTo>
                      <a:pt x="f28" y="f12"/>
                      <a:pt x="f42" y="f22"/>
                      <a:pt x="f43" y="f16"/>
                    </a:cubicBezTo>
                    <a:cubicBezTo>
                      <a:pt x="f29" y="f13"/>
                      <a:pt x="f30" y="f16"/>
                      <a:pt x="f42" y="f36"/>
                    </a:cubicBezTo>
                    <a:cubicBezTo>
                      <a:pt x="f42" y="f32"/>
                      <a:pt x="f6" y="f8"/>
                      <a:pt x="f43" y="f8"/>
                    </a:cubicBezTo>
                    <a:cubicBezTo>
                      <a:pt x="f27" y="f8"/>
                      <a:pt x="f27" y="f17"/>
                      <a:pt x="f28" y="f8"/>
                    </a:cubicBezTo>
                    <a:cubicBezTo>
                      <a:pt x="f46" y="f8"/>
                      <a:pt x="f44" y="f17"/>
                      <a:pt x="f28" y="f14"/>
                    </a:cubicBezTo>
                    <a:cubicBezTo>
                      <a:pt x="f46" y="f47"/>
                      <a:pt x="f45" y="f47"/>
                      <a:pt x="f44" y="f47"/>
                    </a:cubicBezTo>
                    <a:cubicBezTo>
                      <a:pt x="f19" y="f47"/>
                      <a:pt x="f23" y="f5"/>
                      <a:pt x="f11" y="f14"/>
                    </a:cubicBezTo>
                    <a:cubicBezTo>
                      <a:pt x="f12" y="f14"/>
                      <a:pt x="f12" y="f14"/>
                      <a:pt x="f12" y="f14"/>
                    </a:cubicBezTo>
                    <a:cubicBezTo>
                      <a:pt x="f12" y="f15"/>
                      <a:pt x="f12" y="f15"/>
                      <a:pt x="f12" y="f15"/>
                    </a:cubicBezTo>
                    <a:cubicBezTo>
                      <a:pt x="f13" y="f17"/>
                      <a:pt x="f13" y="f17"/>
                      <a:pt x="f13" y="f17"/>
                    </a:cubicBezTo>
                    <a:cubicBezTo>
                      <a:pt x="f12" y="f17"/>
                      <a:pt x="f12" y="f17"/>
                      <a:pt x="f12" y="f17"/>
                    </a:cubicBezTo>
                    <a:cubicBezTo>
                      <a:pt x="f12" y="f9"/>
                      <a:pt x="f12" y="f9"/>
                      <a:pt x="f12" y="f9"/>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88" name="Cameroon">
                <a:extLst>
                  <a:ext uri="{FF2B5EF4-FFF2-40B4-BE49-F238E27FC236}">
                    <a16:creationId xmlns:a16="http://schemas.microsoft.com/office/drawing/2014/main" id="{8DDCFC4B-9922-FAFB-F420-E20521B56B91}"/>
                  </a:ext>
                </a:extLst>
              </p:cNvPr>
              <p:cNvSpPr/>
              <p:nvPr/>
            </p:nvSpPr>
            <p:spPr>
              <a:xfrm>
                <a:off x="7216389" y="4159870"/>
                <a:ext cx="201085" cy="374410"/>
              </a:xfrm>
              <a:custGeom>
                <a:avLst/>
                <a:gdLst>
                  <a:gd name="f0" fmla="val 10800000"/>
                  <a:gd name="f1" fmla="val 5400000"/>
                  <a:gd name="f2" fmla="val 180"/>
                  <a:gd name="f3" fmla="val w"/>
                  <a:gd name="f4" fmla="val h"/>
                  <a:gd name="f5" fmla="val 0"/>
                  <a:gd name="f6" fmla="val 38"/>
                  <a:gd name="f7" fmla="val 74"/>
                  <a:gd name="f8" fmla="val 1"/>
                  <a:gd name="f9" fmla="val 55"/>
                  <a:gd name="f10" fmla="val 52"/>
                  <a:gd name="f11" fmla="val 51"/>
                  <a:gd name="f12" fmla="val 2"/>
                  <a:gd name="f13" fmla="val 49"/>
                  <a:gd name="f14" fmla="val 4"/>
                  <a:gd name="f15" fmla="val 48"/>
                  <a:gd name="f16" fmla="val 43"/>
                  <a:gd name="f17" fmla="val 6"/>
                  <a:gd name="f18" fmla="val 41"/>
                  <a:gd name="f19" fmla="val 5"/>
                  <a:gd name="f20" fmla="val 39"/>
                  <a:gd name="f21" fmla="val 8"/>
                  <a:gd name="f22" fmla="val 11"/>
                  <a:gd name="f23" fmla="val 9"/>
                  <a:gd name="f24" fmla="val 40"/>
                  <a:gd name="f25" fmla="val 13"/>
                  <a:gd name="f26" fmla="val 14"/>
                  <a:gd name="f27" fmla="val 42"/>
                  <a:gd name="f28" fmla="val 15"/>
                  <a:gd name="f29" fmla="val 16"/>
                  <a:gd name="f30" fmla="val 17"/>
                  <a:gd name="f31" fmla="val 35"/>
                  <a:gd name="f32" fmla="val 20"/>
                  <a:gd name="f33" fmla="val 31"/>
                  <a:gd name="f34" fmla="val 33"/>
                  <a:gd name="f35" fmla="val 18"/>
                  <a:gd name="f36" fmla="val 29"/>
                  <a:gd name="f37" fmla="val 27"/>
                  <a:gd name="f38" fmla="val 24"/>
                  <a:gd name="f39" fmla="val 21"/>
                  <a:gd name="f40" fmla="val 22"/>
                  <a:gd name="f41" fmla="val 23"/>
                  <a:gd name="f42" fmla="val 19"/>
                  <a:gd name="f43" fmla="val 25"/>
                  <a:gd name="f44" fmla="val 10"/>
                  <a:gd name="f45" fmla="val 28"/>
                  <a:gd name="f46" fmla="val 30"/>
                  <a:gd name="f47" fmla="val 7"/>
                  <a:gd name="f48" fmla="val 12"/>
                  <a:gd name="f49" fmla="val 32"/>
                  <a:gd name="f50" fmla="val 34"/>
                  <a:gd name="f51" fmla="val 26"/>
                  <a:gd name="f52" fmla="val 37"/>
                  <a:gd name="f53" fmla="val 44"/>
                  <a:gd name="f54" fmla="val 47"/>
                  <a:gd name="f55" fmla="val 58"/>
                  <a:gd name="f56" fmla="val 54"/>
                  <a:gd name="f57" fmla="val 59"/>
                  <a:gd name="f58" fmla="val 36"/>
                  <a:gd name="f59" fmla="val 63"/>
                  <a:gd name="f60" fmla="val 62"/>
                  <a:gd name="f61" fmla="val 64"/>
                  <a:gd name="f62" fmla="val 65"/>
                  <a:gd name="f63" fmla="val 66"/>
                  <a:gd name="f64" fmla="val 67"/>
                  <a:gd name="f65" fmla="val 70"/>
                  <a:gd name="f66" fmla="val 71"/>
                  <a:gd name="f67" fmla="val 69"/>
                  <a:gd name="f68" fmla="val 61"/>
                  <a:gd name="f69" fmla="val 60"/>
                  <a:gd name="f70" fmla="val 57"/>
                  <a:gd name="f71" fmla="val 56"/>
                  <a:gd name="f72" fmla="val 53"/>
                  <a:gd name="f73" fmla="+- 0 0 -90"/>
                  <a:gd name="f74" fmla="*/ f3 1 38"/>
                  <a:gd name="f75" fmla="*/ f4 1 74"/>
                  <a:gd name="f76" fmla="+- f7 0 f5"/>
                  <a:gd name="f77" fmla="+- f6 0 f5"/>
                  <a:gd name="f78" fmla="*/ f73 f0 1"/>
                  <a:gd name="f79" fmla="*/ f77 1 38"/>
                  <a:gd name="f80" fmla="*/ f76 1 74"/>
                  <a:gd name="f81" fmla="*/ f78 1 f2"/>
                  <a:gd name="f82" fmla="*/ 1 1 f79"/>
                  <a:gd name="f83" fmla="*/ 55 1 f80"/>
                  <a:gd name="f84" fmla="*/ 2 1 f79"/>
                  <a:gd name="f85" fmla="*/ 49 1 f80"/>
                  <a:gd name="f86" fmla="*/ 4 1 f79"/>
                  <a:gd name="f87" fmla="*/ 43 1 f80"/>
                  <a:gd name="f88" fmla="*/ 8 1 f79"/>
                  <a:gd name="f89" fmla="*/ 39 1 f80"/>
                  <a:gd name="f90" fmla="*/ 11 1 f79"/>
                  <a:gd name="f91" fmla="*/ 40 1 f80"/>
                  <a:gd name="f92" fmla="*/ 13 1 f79"/>
                  <a:gd name="f93" fmla="*/ 41 1 f80"/>
                  <a:gd name="f94" fmla="*/ 15 1 f79"/>
                  <a:gd name="f95" fmla="*/ 17 1 f79"/>
                  <a:gd name="f96" fmla="*/ 35 1 f80"/>
                  <a:gd name="f97" fmla="*/ 18 1 f79"/>
                  <a:gd name="f98" fmla="*/ 31 1 f80"/>
                  <a:gd name="f99" fmla="*/ 20 1 f79"/>
                  <a:gd name="f100" fmla="*/ 27 1 f80"/>
                  <a:gd name="f101" fmla="*/ 22 1 f79"/>
                  <a:gd name="f102" fmla="*/ 24 1 f80"/>
                  <a:gd name="f103" fmla="*/ 21 1 f79"/>
                  <a:gd name="f104" fmla="*/ 22 1 f80"/>
                  <a:gd name="f105" fmla="*/ 23 1 f79"/>
                  <a:gd name="f106" fmla="*/ 20 1 f80"/>
                  <a:gd name="f107" fmla="*/ 25 1 f79"/>
                  <a:gd name="f108" fmla="*/ 11 1 f80"/>
                  <a:gd name="f109" fmla="*/ 28 1 f79"/>
                  <a:gd name="f110" fmla="*/ 5 1 f80"/>
                  <a:gd name="f111" fmla="*/ 1 1 f80"/>
                  <a:gd name="f112" fmla="*/ 30 1 f79"/>
                  <a:gd name="f113" fmla="*/ 0 1 f80"/>
                  <a:gd name="f114" fmla="*/ 8 1 f80"/>
                  <a:gd name="f115" fmla="*/ 34 1 f79"/>
                  <a:gd name="f116" fmla="*/ 17 1 f80"/>
                  <a:gd name="f117" fmla="*/ 32 1 f79"/>
                  <a:gd name="f118" fmla="*/ 29 1 f79"/>
                  <a:gd name="f119" fmla="*/ 18 1 f80"/>
                  <a:gd name="f120" fmla="*/ 27 1 f79"/>
                  <a:gd name="f121" fmla="*/ 31 1 f79"/>
                  <a:gd name="f122" fmla="*/ 44 1 f80"/>
                  <a:gd name="f123" fmla="*/ 52 1 f80"/>
                  <a:gd name="f124" fmla="*/ 33 1 f79"/>
                  <a:gd name="f125" fmla="*/ 59 1 f80"/>
                  <a:gd name="f126" fmla="*/ 37 1 f79"/>
                  <a:gd name="f127" fmla="*/ 64 1 f80"/>
                  <a:gd name="f128" fmla="*/ 67 1 f80"/>
                  <a:gd name="f129" fmla="*/ 35 1 f79"/>
                  <a:gd name="f130" fmla="*/ 71 1 f80"/>
                  <a:gd name="f131" fmla="*/ 70 1 f80"/>
                  <a:gd name="f132" fmla="*/ 26 1 f79"/>
                  <a:gd name="f133" fmla="*/ 69 1 f80"/>
                  <a:gd name="f134" fmla="*/ 12 1 f79"/>
                  <a:gd name="f135" fmla="*/ 7 1 f79"/>
                  <a:gd name="f136" fmla="*/ 6 1 f79"/>
                  <a:gd name="f137" fmla="*/ 61 1 f80"/>
                  <a:gd name="f138" fmla="*/ 58 1 f80"/>
                  <a:gd name="f139" fmla="*/ 5 1 f79"/>
                  <a:gd name="f140" fmla="*/ 57 1 f80"/>
                  <a:gd name="f141" fmla="*/ 0 1 f79"/>
                  <a:gd name="f142" fmla="*/ f6 1 f79"/>
                  <a:gd name="f143" fmla="*/ f7 1 f80"/>
                  <a:gd name="f144" fmla="+- f81 0 f1"/>
                  <a:gd name="f145" fmla="*/ f141 f74 1"/>
                  <a:gd name="f146" fmla="*/ f142 f74 1"/>
                  <a:gd name="f147" fmla="*/ f143 f75 1"/>
                  <a:gd name="f148" fmla="*/ f113 f75 1"/>
                  <a:gd name="f149" fmla="*/ f82 f74 1"/>
                  <a:gd name="f150" fmla="*/ f83 f75 1"/>
                  <a:gd name="f151" fmla="*/ f84 f74 1"/>
                  <a:gd name="f152" fmla="*/ f85 f75 1"/>
                  <a:gd name="f153" fmla="*/ f86 f74 1"/>
                  <a:gd name="f154" fmla="*/ f87 f75 1"/>
                  <a:gd name="f155" fmla="*/ f88 f74 1"/>
                  <a:gd name="f156" fmla="*/ f89 f75 1"/>
                  <a:gd name="f157" fmla="*/ f90 f74 1"/>
                  <a:gd name="f158" fmla="*/ f91 f75 1"/>
                  <a:gd name="f159" fmla="*/ f92 f74 1"/>
                  <a:gd name="f160" fmla="*/ f93 f75 1"/>
                  <a:gd name="f161" fmla="*/ f94 f74 1"/>
                  <a:gd name="f162" fmla="*/ f95 f74 1"/>
                  <a:gd name="f163" fmla="*/ f96 f75 1"/>
                  <a:gd name="f164" fmla="*/ f97 f74 1"/>
                  <a:gd name="f165" fmla="*/ f98 f75 1"/>
                  <a:gd name="f166" fmla="*/ f99 f74 1"/>
                  <a:gd name="f167" fmla="*/ f100 f75 1"/>
                  <a:gd name="f168" fmla="*/ f101 f74 1"/>
                  <a:gd name="f169" fmla="*/ f102 f75 1"/>
                  <a:gd name="f170" fmla="*/ f103 f74 1"/>
                  <a:gd name="f171" fmla="*/ f104 f75 1"/>
                  <a:gd name="f172" fmla="*/ f105 f74 1"/>
                  <a:gd name="f173" fmla="*/ f106 f75 1"/>
                  <a:gd name="f174" fmla="*/ f107 f74 1"/>
                  <a:gd name="f175" fmla="*/ f108 f75 1"/>
                  <a:gd name="f176" fmla="*/ f109 f74 1"/>
                  <a:gd name="f177" fmla="*/ f110 f75 1"/>
                  <a:gd name="f178" fmla="*/ f111 f75 1"/>
                  <a:gd name="f179" fmla="*/ f112 f74 1"/>
                  <a:gd name="f180" fmla="*/ f114 f75 1"/>
                  <a:gd name="f181" fmla="*/ f115 f74 1"/>
                  <a:gd name="f182" fmla="*/ f116 f75 1"/>
                  <a:gd name="f183" fmla="*/ f117 f74 1"/>
                  <a:gd name="f184" fmla="*/ f118 f74 1"/>
                  <a:gd name="f185" fmla="*/ f119 f75 1"/>
                  <a:gd name="f186" fmla="*/ f120 f74 1"/>
                  <a:gd name="f187" fmla="*/ f121 f74 1"/>
                  <a:gd name="f188" fmla="*/ f122 f75 1"/>
                  <a:gd name="f189" fmla="*/ f123 f75 1"/>
                  <a:gd name="f190" fmla="*/ f124 f74 1"/>
                  <a:gd name="f191" fmla="*/ f125 f75 1"/>
                  <a:gd name="f192" fmla="*/ f126 f74 1"/>
                  <a:gd name="f193" fmla="*/ f127 f75 1"/>
                  <a:gd name="f194" fmla="*/ f128 f75 1"/>
                  <a:gd name="f195" fmla="*/ f129 f74 1"/>
                  <a:gd name="f196" fmla="*/ f130 f75 1"/>
                  <a:gd name="f197" fmla="*/ f131 f75 1"/>
                  <a:gd name="f198" fmla="*/ f132 f74 1"/>
                  <a:gd name="f199" fmla="*/ f133 f75 1"/>
                  <a:gd name="f200" fmla="*/ f134 f74 1"/>
                  <a:gd name="f201" fmla="*/ f135 f74 1"/>
                  <a:gd name="f202" fmla="*/ f136 f74 1"/>
                  <a:gd name="f203" fmla="*/ f137 f75 1"/>
                  <a:gd name="f204" fmla="*/ f138 f75 1"/>
                  <a:gd name="f205" fmla="*/ f139 f74 1"/>
                  <a:gd name="f206" fmla="*/ f140 f75 1"/>
                </a:gdLst>
                <a:ahLst/>
                <a:cxnLst>
                  <a:cxn ang="3cd4">
                    <a:pos x="hc" y="t"/>
                  </a:cxn>
                  <a:cxn ang="0">
                    <a:pos x="r" y="vc"/>
                  </a:cxn>
                  <a:cxn ang="cd4">
                    <a:pos x="hc" y="b"/>
                  </a:cxn>
                  <a:cxn ang="cd2">
                    <a:pos x="l" y="vc"/>
                  </a:cxn>
                  <a:cxn ang="f144">
                    <a:pos x="f149" y="f150"/>
                  </a:cxn>
                  <a:cxn ang="f144">
                    <a:pos x="f151" y="f152"/>
                  </a:cxn>
                  <a:cxn ang="f144">
                    <a:pos x="f153" y="f154"/>
                  </a:cxn>
                  <a:cxn ang="f144">
                    <a:pos x="f155" y="f156"/>
                  </a:cxn>
                  <a:cxn ang="f144">
                    <a:pos x="f157" y="f158"/>
                  </a:cxn>
                  <a:cxn ang="f144">
                    <a:pos x="f159" y="f160"/>
                  </a:cxn>
                  <a:cxn ang="f144">
                    <a:pos x="f161" y="f156"/>
                  </a:cxn>
                  <a:cxn ang="f144">
                    <a:pos x="f162" y="f163"/>
                  </a:cxn>
                  <a:cxn ang="f144">
                    <a:pos x="f164" y="f165"/>
                  </a:cxn>
                  <a:cxn ang="f144">
                    <a:pos x="f166" y="f167"/>
                  </a:cxn>
                  <a:cxn ang="f144">
                    <a:pos x="f168" y="f169"/>
                  </a:cxn>
                  <a:cxn ang="f144">
                    <a:pos x="f170" y="f171"/>
                  </a:cxn>
                  <a:cxn ang="f144">
                    <a:pos x="f172" y="f173"/>
                  </a:cxn>
                  <a:cxn ang="f144">
                    <a:pos x="f174" y="f175"/>
                  </a:cxn>
                  <a:cxn ang="f144">
                    <a:pos x="f176" y="f177"/>
                  </a:cxn>
                  <a:cxn ang="f144">
                    <a:pos x="f176" y="f178"/>
                  </a:cxn>
                  <a:cxn ang="f144">
                    <a:pos x="f179" y="f148"/>
                  </a:cxn>
                  <a:cxn ang="f144">
                    <a:pos x="f179" y="f180"/>
                  </a:cxn>
                  <a:cxn ang="f144">
                    <a:pos x="f181" y="f182"/>
                  </a:cxn>
                  <a:cxn ang="f144">
                    <a:pos x="f183" y="f182"/>
                  </a:cxn>
                  <a:cxn ang="f144">
                    <a:pos x="f184" y="f185"/>
                  </a:cxn>
                  <a:cxn ang="f144">
                    <a:pos x="f186" y="f173"/>
                  </a:cxn>
                  <a:cxn ang="f144">
                    <a:pos x="f187" y="f167"/>
                  </a:cxn>
                  <a:cxn ang="f144">
                    <a:pos x="f181" y="f163"/>
                  </a:cxn>
                  <a:cxn ang="f144">
                    <a:pos x="f179" y="f188"/>
                  </a:cxn>
                  <a:cxn ang="f144">
                    <a:pos x="f184" y="f189"/>
                  </a:cxn>
                  <a:cxn ang="f144">
                    <a:pos x="f190" y="f191"/>
                  </a:cxn>
                  <a:cxn ang="f144">
                    <a:pos x="f192" y="f193"/>
                  </a:cxn>
                  <a:cxn ang="f144">
                    <a:pos x="f192" y="f194"/>
                  </a:cxn>
                  <a:cxn ang="f144">
                    <a:pos x="f195" y="f196"/>
                  </a:cxn>
                  <a:cxn ang="f144">
                    <a:pos x="f187" y="f197"/>
                  </a:cxn>
                  <a:cxn ang="f144">
                    <a:pos x="f198" y="f197"/>
                  </a:cxn>
                  <a:cxn ang="f144">
                    <a:pos x="f172" y="f199"/>
                  </a:cxn>
                  <a:cxn ang="f144">
                    <a:pos x="f200" y="f197"/>
                  </a:cxn>
                  <a:cxn ang="f144">
                    <a:pos x="f201" y="f197"/>
                  </a:cxn>
                  <a:cxn ang="f144">
                    <a:pos x="f201" y="f193"/>
                  </a:cxn>
                  <a:cxn ang="f144">
                    <a:pos x="f202" y="f203"/>
                  </a:cxn>
                  <a:cxn ang="f144">
                    <a:pos x="f202" y="f191"/>
                  </a:cxn>
                  <a:cxn ang="f144">
                    <a:pos x="f202" y="f204"/>
                  </a:cxn>
                  <a:cxn ang="f144">
                    <a:pos x="f205" y="f206"/>
                  </a:cxn>
                  <a:cxn ang="f144">
                    <a:pos x="f153" y="f206"/>
                  </a:cxn>
                  <a:cxn ang="f144">
                    <a:pos x="f151" y="f150"/>
                  </a:cxn>
                  <a:cxn ang="f144">
                    <a:pos x="f149" y="f150"/>
                  </a:cxn>
                </a:cxnLst>
                <a:rect l="f145" t="f148" r="f146" b="f147"/>
                <a:pathLst>
                  <a:path w="38" h="74">
                    <a:moveTo>
                      <a:pt x="f8" y="f9"/>
                    </a:moveTo>
                    <a:cubicBezTo>
                      <a:pt x="f5" y="f10"/>
                      <a:pt x="f5" y="f11"/>
                      <a:pt x="f12" y="f13"/>
                    </a:cubicBezTo>
                    <a:cubicBezTo>
                      <a:pt x="f14" y="f15"/>
                      <a:pt x="f5" y="f15"/>
                      <a:pt x="f14" y="f16"/>
                    </a:cubicBezTo>
                    <a:cubicBezTo>
                      <a:pt x="f17" y="f18"/>
                      <a:pt x="f19" y="f20"/>
                      <a:pt x="f21" y="f20"/>
                    </a:cubicBezTo>
                    <a:cubicBezTo>
                      <a:pt x="f22" y="f6"/>
                      <a:pt x="f23" y="f24"/>
                      <a:pt x="f22" y="f24"/>
                    </a:cubicBezTo>
                    <a:cubicBezTo>
                      <a:pt x="f25" y="f20"/>
                      <a:pt x="f22" y="f18"/>
                      <a:pt x="f25" y="f18"/>
                    </a:cubicBezTo>
                    <a:cubicBezTo>
                      <a:pt x="f26" y="f27"/>
                      <a:pt x="f25" y="f24"/>
                      <a:pt x="f28" y="f20"/>
                    </a:cubicBezTo>
                    <a:cubicBezTo>
                      <a:pt x="f29" y="f20"/>
                      <a:pt x="f26" y="f20"/>
                      <a:pt x="f30" y="f31"/>
                    </a:cubicBezTo>
                    <a:cubicBezTo>
                      <a:pt x="f32" y="f33"/>
                      <a:pt x="f30" y="f34"/>
                      <a:pt x="f35" y="f33"/>
                    </a:cubicBezTo>
                    <a:cubicBezTo>
                      <a:pt x="f35" y="f36"/>
                      <a:pt x="f32" y="f36"/>
                      <a:pt x="f32" y="f37"/>
                    </a:cubicBezTo>
                    <a:cubicBezTo>
                      <a:pt x="f32" y="f38"/>
                      <a:pt x="f39" y="f37"/>
                      <a:pt x="f40" y="f38"/>
                    </a:cubicBezTo>
                    <a:cubicBezTo>
                      <a:pt x="f40" y="f40"/>
                      <a:pt x="f39" y="f41"/>
                      <a:pt x="f39" y="f40"/>
                    </a:cubicBezTo>
                    <a:cubicBezTo>
                      <a:pt x="f40" y="f32"/>
                      <a:pt x="f40" y="f40"/>
                      <a:pt x="f41" y="f32"/>
                    </a:cubicBezTo>
                    <a:cubicBezTo>
                      <a:pt x="f41" y="f42"/>
                      <a:pt x="f39" y="f40"/>
                      <a:pt x="f43" y="f22"/>
                    </a:cubicBezTo>
                    <a:cubicBezTo>
                      <a:pt x="f37" y="f17"/>
                      <a:pt x="f37" y="f44"/>
                      <a:pt x="f45" y="f19"/>
                    </a:cubicBezTo>
                    <a:cubicBezTo>
                      <a:pt x="f46" y="f8"/>
                      <a:pt x="f37" y="f14"/>
                      <a:pt x="f45" y="f8"/>
                    </a:cubicBezTo>
                    <a:cubicBezTo>
                      <a:pt x="f36" y="f8"/>
                      <a:pt x="f36" y="f8"/>
                      <a:pt x="f46" y="f5"/>
                    </a:cubicBezTo>
                    <a:cubicBezTo>
                      <a:pt x="f36" y="f47"/>
                      <a:pt x="f33" y="f12"/>
                      <a:pt x="f46" y="f21"/>
                    </a:cubicBezTo>
                    <a:cubicBezTo>
                      <a:pt x="f46" y="f48"/>
                      <a:pt x="f49" y="f26"/>
                      <a:pt x="f50" y="f30"/>
                    </a:cubicBezTo>
                    <a:cubicBezTo>
                      <a:pt x="f50" y="f35"/>
                      <a:pt x="f34" y="f35"/>
                      <a:pt x="f49" y="f30"/>
                    </a:cubicBezTo>
                    <a:cubicBezTo>
                      <a:pt x="f34" y="f42"/>
                      <a:pt x="f33" y="f35"/>
                      <a:pt x="f36" y="f35"/>
                    </a:cubicBezTo>
                    <a:cubicBezTo>
                      <a:pt x="f37" y="f35"/>
                      <a:pt x="f51" y="f35"/>
                      <a:pt x="f37" y="f32"/>
                    </a:cubicBezTo>
                    <a:cubicBezTo>
                      <a:pt x="f36" y="f43"/>
                      <a:pt x="f36" y="f40"/>
                      <a:pt x="f33" y="f37"/>
                    </a:cubicBezTo>
                    <a:cubicBezTo>
                      <a:pt x="f50" y="f49"/>
                      <a:pt x="f31" y="f49"/>
                      <a:pt x="f50" y="f31"/>
                    </a:cubicBezTo>
                    <a:cubicBezTo>
                      <a:pt x="f49" y="f52"/>
                      <a:pt x="f33" y="f20"/>
                      <a:pt x="f46" y="f53"/>
                    </a:cubicBezTo>
                    <a:cubicBezTo>
                      <a:pt x="f36" y="f11"/>
                      <a:pt x="f37" y="f54"/>
                      <a:pt x="f36" y="f10"/>
                    </a:cubicBezTo>
                    <a:cubicBezTo>
                      <a:pt x="f33" y="f55"/>
                      <a:pt x="f33" y="f56"/>
                      <a:pt x="f34" y="f57"/>
                    </a:cubicBezTo>
                    <a:cubicBezTo>
                      <a:pt x="f58" y="f59"/>
                      <a:pt x="f6" y="f60"/>
                      <a:pt x="f52" y="f61"/>
                    </a:cubicBezTo>
                    <a:cubicBezTo>
                      <a:pt x="f52" y="f62"/>
                      <a:pt x="f52" y="f63"/>
                      <a:pt x="f52" y="f64"/>
                    </a:cubicBezTo>
                    <a:cubicBezTo>
                      <a:pt x="f6" y="f7"/>
                      <a:pt x="f52" y="f65"/>
                      <a:pt x="f31" y="f66"/>
                    </a:cubicBezTo>
                    <a:cubicBezTo>
                      <a:pt x="f34" y="f66"/>
                      <a:pt x="f34" y="f65"/>
                      <a:pt x="f33" y="f65"/>
                    </a:cubicBezTo>
                    <a:cubicBezTo>
                      <a:pt x="f46" y="f66"/>
                      <a:pt x="f36" y="f65"/>
                      <a:pt x="f51" y="f65"/>
                    </a:cubicBezTo>
                    <a:cubicBezTo>
                      <a:pt x="f43" y="f67"/>
                      <a:pt x="f38" y="f67"/>
                      <a:pt x="f41" y="f67"/>
                    </a:cubicBezTo>
                    <a:cubicBezTo>
                      <a:pt x="f30" y="f67"/>
                      <a:pt x="f32" y="f64"/>
                      <a:pt x="f48" y="f65"/>
                    </a:cubicBezTo>
                    <a:cubicBezTo>
                      <a:pt x="f22" y="f65"/>
                      <a:pt x="f44" y="f67"/>
                      <a:pt x="f47" y="f65"/>
                    </a:cubicBezTo>
                    <a:cubicBezTo>
                      <a:pt x="f47" y="f64"/>
                      <a:pt x="f17" y="f63"/>
                      <a:pt x="f47" y="f61"/>
                    </a:cubicBezTo>
                    <a:cubicBezTo>
                      <a:pt x="f21" y="f60"/>
                      <a:pt x="f17" y="f60"/>
                      <a:pt x="f17" y="f68"/>
                    </a:cubicBezTo>
                    <a:cubicBezTo>
                      <a:pt x="f47" y="f69"/>
                      <a:pt x="f14" y="f57"/>
                      <a:pt x="f17" y="f57"/>
                    </a:cubicBezTo>
                    <a:cubicBezTo>
                      <a:pt x="f21" y="f57"/>
                      <a:pt x="f19" y="f57"/>
                      <a:pt x="f17" y="f55"/>
                    </a:cubicBezTo>
                    <a:cubicBezTo>
                      <a:pt x="f21" y="f70"/>
                      <a:pt x="f19" y="f55"/>
                      <a:pt x="f19" y="f70"/>
                    </a:cubicBezTo>
                    <a:cubicBezTo>
                      <a:pt x="f19" y="f70"/>
                      <a:pt x="f19" y="f57"/>
                      <a:pt x="f14" y="f70"/>
                    </a:cubicBezTo>
                    <a:cubicBezTo>
                      <a:pt x="f12" y="f71"/>
                      <a:pt x="f12" y="f72"/>
                      <a:pt x="f12" y="f9"/>
                    </a:cubicBezTo>
                    <a:cubicBezTo>
                      <a:pt x="f12" y="f9"/>
                      <a:pt x="f12"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89" name="Rep of the Congo">
                <a:extLst>
                  <a:ext uri="{FF2B5EF4-FFF2-40B4-BE49-F238E27FC236}">
                    <a16:creationId xmlns:a16="http://schemas.microsoft.com/office/drawing/2014/main" id="{1A77184D-8492-563B-C749-DE45B0EFCD98}"/>
                  </a:ext>
                </a:extLst>
              </p:cNvPr>
              <p:cNvSpPr/>
              <p:nvPr/>
            </p:nvSpPr>
            <p:spPr>
              <a:xfrm>
                <a:off x="7275130" y="4452981"/>
                <a:ext cx="201085" cy="308088"/>
              </a:xfrm>
              <a:custGeom>
                <a:avLst/>
                <a:gdLst>
                  <a:gd name="f0" fmla="val 10800000"/>
                  <a:gd name="f1" fmla="val 5400000"/>
                  <a:gd name="f2" fmla="val 180"/>
                  <a:gd name="f3" fmla="val w"/>
                  <a:gd name="f4" fmla="val h"/>
                  <a:gd name="f5" fmla="val 0"/>
                  <a:gd name="f6" fmla="val 38"/>
                  <a:gd name="f7" fmla="val 61"/>
                  <a:gd name="f8" fmla="val 15"/>
                  <a:gd name="f9" fmla="val 12"/>
                  <a:gd name="f10" fmla="val 18"/>
                  <a:gd name="f11" fmla="val 19"/>
                  <a:gd name="f12" fmla="val 13"/>
                  <a:gd name="f13" fmla="val 20"/>
                  <a:gd name="f14" fmla="val 22"/>
                  <a:gd name="f15" fmla="val 24"/>
                  <a:gd name="f16" fmla="val 26"/>
                  <a:gd name="f17" fmla="val 27"/>
                  <a:gd name="f18" fmla="val 16"/>
                  <a:gd name="f19" fmla="val 9"/>
                  <a:gd name="f20" fmla="val 30"/>
                  <a:gd name="f21" fmla="val 4"/>
                  <a:gd name="f22" fmla="val 1"/>
                  <a:gd name="f23" fmla="val 33"/>
                  <a:gd name="f24" fmla="val 37"/>
                  <a:gd name="f25" fmla="val 8"/>
                  <a:gd name="f26" fmla="val 36"/>
                  <a:gd name="f27" fmla="val 7"/>
                  <a:gd name="f28" fmla="val 35"/>
                  <a:gd name="f29" fmla="val 25"/>
                  <a:gd name="f30" fmla="val 34"/>
                  <a:gd name="f31" fmla="val 28"/>
                  <a:gd name="f32" fmla="val 31"/>
                  <a:gd name="f33" fmla="val 32"/>
                  <a:gd name="f34" fmla="val 29"/>
                  <a:gd name="f35" fmla="val 39"/>
                  <a:gd name="f36" fmla="val 44"/>
                  <a:gd name="f37" fmla="val 49"/>
                  <a:gd name="f38" fmla="val 54"/>
                  <a:gd name="f39" fmla="val 23"/>
                  <a:gd name="f40" fmla="val 50"/>
                  <a:gd name="f41" fmla="val 56"/>
                  <a:gd name="f42" fmla="val 55"/>
                  <a:gd name="f43" fmla="val 17"/>
                  <a:gd name="f44" fmla="val 53"/>
                  <a:gd name="f45" fmla="val 14"/>
                  <a:gd name="f46" fmla="val 57"/>
                  <a:gd name="f47" fmla="val 11"/>
                  <a:gd name="f48" fmla="val 6"/>
                  <a:gd name="f49" fmla="val 58"/>
                  <a:gd name="f50" fmla="val 2"/>
                  <a:gd name="f51" fmla="val 51"/>
                  <a:gd name="f52" fmla="val 52"/>
                  <a:gd name="f53" fmla="val 5"/>
                  <a:gd name="f54" fmla="val 45"/>
                  <a:gd name="f55" fmla="val 46"/>
                  <a:gd name="f56" fmla="val 3"/>
                  <a:gd name="f57" fmla="val 42"/>
                  <a:gd name="f58" fmla="val 43"/>
                  <a:gd name="f59" fmla="val 41"/>
                  <a:gd name="f60" fmla="val 10"/>
                  <a:gd name="f61" fmla="val 40"/>
                  <a:gd name="f62" fmla="val 21"/>
                  <a:gd name="f63" fmla="+- 0 0 -90"/>
                  <a:gd name="f64" fmla="*/ f3 1 38"/>
                  <a:gd name="f65" fmla="*/ f4 1 61"/>
                  <a:gd name="f66" fmla="+- f7 0 f5"/>
                  <a:gd name="f67" fmla="+- f6 0 f5"/>
                  <a:gd name="f68" fmla="*/ f63 f0 1"/>
                  <a:gd name="f69" fmla="*/ f67 1 38"/>
                  <a:gd name="f70" fmla="*/ f66 1 61"/>
                  <a:gd name="f71" fmla="*/ f68 1 f2"/>
                  <a:gd name="f72" fmla="*/ 15 1 f69"/>
                  <a:gd name="f73" fmla="*/ 12 1 f70"/>
                  <a:gd name="f74" fmla="*/ 20 1 f69"/>
                  <a:gd name="f75" fmla="*/ 24 1 f69"/>
                  <a:gd name="f76" fmla="*/ 13 1 f70"/>
                  <a:gd name="f77" fmla="*/ 26 1 f69"/>
                  <a:gd name="f78" fmla="*/ 9 1 f70"/>
                  <a:gd name="f79" fmla="*/ 30 1 f69"/>
                  <a:gd name="f80" fmla="*/ 0 1 f70"/>
                  <a:gd name="f81" fmla="*/ 38 1 f69"/>
                  <a:gd name="f82" fmla="*/ 1 1 f70"/>
                  <a:gd name="f83" fmla="*/ 37 1 f69"/>
                  <a:gd name="f84" fmla="*/ 36 1 f69"/>
                  <a:gd name="f85" fmla="*/ 19 1 f70"/>
                  <a:gd name="f86" fmla="*/ 34 1 f69"/>
                  <a:gd name="f87" fmla="*/ 28 1 f70"/>
                  <a:gd name="f88" fmla="*/ 29 1 f69"/>
                  <a:gd name="f89" fmla="*/ 35 1 f70"/>
                  <a:gd name="f90" fmla="*/ 49 1 f70"/>
                  <a:gd name="f91" fmla="*/ 56 1 f70"/>
                  <a:gd name="f92" fmla="*/ 17 1 f69"/>
                  <a:gd name="f93" fmla="*/ 55 1 f70"/>
                  <a:gd name="f94" fmla="*/ 11 1 f69"/>
                  <a:gd name="f95" fmla="*/ 9 1 f69"/>
                  <a:gd name="f96" fmla="*/ 7 1 f69"/>
                  <a:gd name="f97" fmla="*/ 4 1 f69"/>
                  <a:gd name="f98" fmla="*/ 1 1 f69"/>
                  <a:gd name="f99" fmla="*/ 51 1 f70"/>
                  <a:gd name="f100" fmla="*/ 5 1 f69"/>
                  <a:gd name="f101" fmla="*/ 50 1 f70"/>
                  <a:gd name="f102" fmla="*/ 3 1 f69"/>
                  <a:gd name="f103" fmla="*/ 42 1 f70"/>
                  <a:gd name="f104" fmla="*/ 8 1 f69"/>
                  <a:gd name="f105" fmla="*/ 39 1 f70"/>
                  <a:gd name="f106" fmla="*/ 10 1 f69"/>
                  <a:gd name="f107" fmla="*/ 41 1 f70"/>
                  <a:gd name="f108" fmla="*/ 13 1 f69"/>
                  <a:gd name="f109" fmla="*/ 16 1 f69"/>
                  <a:gd name="f110" fmla="*/ 19 1 f69"/>
                  <a:gd name="f111" fmla="*/ 36 1 f70"/>
                  <a:gd name="f112" fmla="*/ 33 1 f70"/>
                  <a:gd name="f113" fmla="*/ 30 1 f70"/>
                  <a:gd name="f114" fmla="*/ 27 1 f70"/>
                  <a:gd name="f115" fmla="*/ 18 1 f69"/>
                  <a:gd name="f116" fmla="*/ 24 1 f70"/>
                  <a:gd name="f117" fmla="*/ 20 1 f70"/>
                  <a:gd name="f118" fmla="*/ 17 1 f70"/>
                  <a:gd name="f119" fmla="*/ 0 1 f69"/>
                  <a:gd name="f120" fmla="*/ f6 1 f69"/>
                  <a:gd name="f121" fmla="*/ f7 1 f70"/>
                  <a:gd name="f122" fmla="+- f71 0 f1"/>
                  <a:gd name="f123" fmla="*/ f119 f64 1"/>
                  <a:gd name="f124" fmla="*/ f120 f64 1"/>
                  <a:gd name="f125" fmla="*/ f121 f65 1"/>
                  <a:gd name="f126" fmla="*/ f80 f65 1"/>
                  <a:gd name="f127" fmla="*/ f72 f64 1"/>
                  <a:gd name="f128" fmla="*/ f73 f65 1"/>
                  <a:gd name="f129" fmla="*/ f74 f64 1"/>
                  <a:gd name="f130" fmla="*/ f75 f64 1"/>
                  <a:gd name="f131" fmla="*/ f76 f65 1"/>
                  <a:gd name="f132" fmla="*/ f77 f64 1"/>
                  <a:gd name="f133" fmla="*/ f78 f65 1"/>
                  <a:gd name="f134" fmla="*/ f79 f64 1"/>
                  <a:gd name="f135" fmla="*/ f81 f64 1"/>
                  <a:gd name="f136" fmla="*/ f82 f65 1"/>
                  <a:gd name="f137" fmla="*/ f83 f64 1"/>
                  <a:gd name="f138" fmla="*/ f84 f64 1"/>
                  <a:gd name="f139" fmla="*/ f85 f65 1"/>
                  <a:gd name="f140" fmla="*/ f86 f64 1"/>
                  <a:gd name="f141" fmla="*/ f87 f65 1"/>
                  <a:gd name="f142" fmla="*/ f88 f64 1"/>
                  <a:gd name="f143" fmla="*/ f89 f65 1"/>
                  <a:gd name="f144" fmla="*/ f90 f65 1"/>
                  <a:gd name="f145" fmla="*/ f91 f65 1"/>
                  <a:gd name="f146" fmla="*/ f92 f64 1"/>
                  <a:gd name="f147" fmla="*/ f93 f65 1"/>
                  <a:gd name="f148" fmla="*/ f94 f64 1"/>
                  <a:gd name="f149" fmla="*/ f95 f64 1"/>
                  <a:gd name="f150" fmla="*/ f96 f64 1"/>
                  <a:gd name="f151" fmla="*/ f97 f64 1"/>
                  <a:gd name="f152" fmla="*/ f98 f64 1"/>
                  <a:gd name="f153" fmla="*/ f99 f65 1"/>
                  <a:gd name="f154" fmla="*/ f100 f64 1"/>
                  <a:gd name="f155" fmla="*/ f101 f65 1"/>
                  <a:gd name="f156" fmla="*/ f102 f64 1"/>
                  <a:gd name="f157" fmla="*/ f103 f65 1"/>
                  <a:gd name="f158" fmla="*/ f104 f64 1"/>
                  <a:gd name="f159" fmla="*/ f105 f65 1"/>
                  <a:gd name="f160" fmla="*/ f106 f64 1"/>
                  <a:gd name="f161" fmla="*/ f107 f65 1"/>
                  <a:gd name="f162" fmla="*/ f108 f64 1"/>
                  <a:gd name="f163" fmla="*/ f109 f64 1"/>
                  <a:gd name="f164" fmla="*/ f110 f64 1"/>
                  <a:gd name="f165" fmla="*/ f111 f65 1"/>
                  <a:gd name="f166" fmla="*/ f112 f65 1"/>
                  <a:gd name="f167" fmla="*/ f113 f65 1"/>
                  <a:gd name="f168" fmla="*/ f114 f65 1"/>
                  <a:gd name="f169" fmla="*/ f115 f64 1"/>
                  <a:gd name="f170" fmla="*/ f116 f65 1"/>
                  <a:gd name="f171" fmla="*/ f117 f65 1"/>
                  <a:gd name="f172" fmla="*/ f118 f65 1"/>
                </a:gdLst>
                <a:ahLst/>
                <a:cxnLst>
                  <a:cxn ang="3cd4">
                    <a:pos x="hc" y="t"/>
                  </a:cxn>
                  <a:cxn ang="0">
                    <a:pos x="r" y="vc"/>
                  </a:cxn>
                  <a:cxn ang="cd4">
                    <a:pos x="hc" y="b"/>
                  </a:cxn>
                  <a:cxn ang="cd2">
                    <a:pos x="l" y="vc"/>
                  </a:cxn>
                  <a:cxn ang="f122">
                    <a:pos x="f127" y="f128"/>
                  </a:cxn>
                  <a:cxn ang="f122">
                    <a:pos x="f129" y="f128"/>
                  </a:cxn>
                  <a:cxn ang="f122">
                    <a:pos x="f130" y="f131"/>
                  </a:cxn>
                  <a:cxn ang="f122">
                    <a:pos x="f132" y="f133"/>
                  </a:cxn>
                  <a:cxn ang="f122">
                    <a:pos x="f134" y="f126"/>
                  </a:cxn>
                  <a:cxn ang="f122">
                    <a:pos x="f135" y="f136"/>
                  </a:cxn>
                  <a:cxn ang="f122">
                    <a:pos x="f137" y="f133"/>
                  </a:cxn>
                  <a:cxn ang="f122">
                    <a:pos x="f138" y="f139"/>
                  </a:cxn>
                  <a:cxn ang="f122">
                    <a:pos x="f140" y="f141"/>
                  </a:cxn>
                  <a:cxn ang="f122">
                    <a:pos x="f142" y="f143"/>
                  </a:cxn>
                  <a:cxn ang="f122">
                    <a:pos x="f132" y="f144"/>
                  </a:cxn>
                  <a:cxn ang="f122">
                    <a:pos x="f129" y="f145"/>
                  </a:cxn>
                  <a:cxn ang="f122">
                    <a:pos x="f146" y="f147"/>
                  </a:cxn>
                  <a:cxn ang="f122">
                    <a:pos x="f127" y="f145"/>
                  </a:cxn>
                  <a:cxn ang="f122">
                    <a:pos x="f148" y="f147"/>
                  </a:cxn>
                  <a:cxn ang="f122">
                    <a:pos x="f149" y="f147"/>
                  </a:cxn>
                  <a:cxn ang="f122">
                    <a:pos x="f150" y="f145"/>
                  </a:cxn>
                  <a:cxn ang="f122">
                    <a:pos x="f151" y="f145"/>
                  </a:cxn>
                  <a:cxn ang="f122">
                    <a:pos x="f152" y="f153"/>
                  </a:cxn>
                  <a:cxn ang="f122">
                    <a:pos x="f154" y="f155"/>
                  </a:cxn>
                  <a:cxn ang="f122">
                    <a:pos x="f156" y="f157"/>
                  </a:cxn>
                  <a:cxn ang="f122">
                    <a:pos x="f154" y="f157"/>
                  </a:cxn>
                  <a:cxn ang="f122">
                    <a:pos x="f150" y="f157"/>
                  </a:cxn>
                  <a:cxn ang="f122">
                    <a:pos x="f158" y="f159"/>
                  </a:cxn>
                  <a:cxn ang="f122">
                    <a:pos x="f160" y="f161"/>
                  </a:cxn>
                  <a:cxn ang="f122">
                    <a:pos x="f162" y="f161"/>
                  </a:cxn>
                  <a:cxn ang="f122">
                    <a:pos x="f163" y="f157"/>
                  </a:cxn>
                  <a:cxn ang="f122">
                    <a:pos x="f146" y="f159"/>
                  </a:cxn>
                  <a:cxn ang="f122">
                    <a:pos x="f164" y="f165"/>
                  </a:cxn>
                  <a:cxn ang="f122">
                    <a:pos x="f164" y="f166"/>
                  </a:cxn>
                  <a:cxn ang="f122">
                    <a:pos x="f164" y="f167"/>
                  </a:cxn>
                  <a:cxn ang="f122">
                    <a:pos x="f146" y="f168"/>
                  </a:cxn>
                  <a:cxn ang="f122">
                    <a:pos x="f169" y="f170"/>
                  </a:cxn>
                  <a:cxn ang="f122">
                    <a:pos x="f164" y="f171"/>
                  </a:cxn>
                  <a:cxn ang="f122">
                    <a:pos x="f169" y="f172"/>
                  </a:cxn>
                  <a:cxn ang="f122">
                    <a:pos x="f127" y="f172"/>
                  </a:cxn>
                  <a:cxn ang="f122">
                    <a:pos x="f127" y="f128"/>
                  </a:cxn>
                </a:cxnLst>
                <a:rect l="f123" t="f126" r="f124" b="f125"/>
                <a:pathLst>
                  <a:path w="38" h="61">
                    <a:moveTo>
                      <a:pt x="f8" y="f9"/>
                    </a:moveTo>
                    <a:cubicBezTo>
                      <a:pt x="f10" y="f9"/>
                      <a:pt x="f11" y="f12"/>
                      <a:pt x="f13" y="f9"/>
                    </a:cubicBezTo>
                    <a:cubicBezTo>
                      <a:pt x="f14" y="f9"/>
                      <a:pt x="f14" y="f12"/>
                      <a:pt x="f15" y="f12"/>
                    </a:cubicBezTo>
                    <a:cubicBezTo>
                      <a:pt x="f16" y="f9"/>
                      <a:pt x="f17" y="f18"/>
                      <a:pt x="f16" y="f19"/>
                    </a:cubicBezTo>
                    <a:cubicBezTo>
                      <a:pt x="f20" y="f21"/>
                      <a:pt x="f17" y="f22"/>
                      <a:pt x="f20" y="f5"/>
                    </a:cubicBezTo>
                    <a:cubicBezTo>
                      <a:pt x="f23" y="f5"/>
                      <a:pt x="f24" y="f22"/>
                      <a:pt x="f6" y="f22"/>
                    </a:cubicBezTo>
                    <a:cubicBezTo>
                      <a:pt x="f6" y="f25"/>
                      <a:pt x="f26" y="f27"/>
                      <a:pt x="f24" y="f19"/>
                    </a:cubicBezTo>
                    <a:cubicBezTo>
                      <a:pt x="f6" y="f9"/>
                      <a:pt x="f26" y="f19"/>
                      <a:pt x="f26" y="f11"/>
                    </a:cubicBezTo>
                    <a:cubicBezTo>
                      <a:pt x="f28" y="f29"/>
                      <a:pt x="f24" y="f15"/>
                      <a:pt x="f30" y="f31"/>
                    </a:cubicBezTo>
                    <a:cubicBezTo>
                      <a:pt x="f32" y="f26"/>
                      <a:pt x="f32" y="f33"/>
                      <a:pt x="f34" y="f28"/>
                    </a:cubicBezTo>
                    <a:cubicBezTo>
                      <a:pt x="f31" y="f35"/>
                      <a:pt x="f34" y="f36"/>
                      <a:pt x="f16" y="f37"/>
                    </a:cubicBezTo>
                    <a:cubicBezTo>
                      <a:pt x="f15" y="f38"/>
                      <a:pt x="f39" y="f40"/>
                      <a:pt x="f13" y="f41"/>
                    </a:cubicBezTo>
                    <a:cubicBezTo>
                      <a:pt x="f10" y="f7"/>
                      <a:pt x="f11" y="f42"/>
                      <a:pt x="f43" y="f42"/>
                    </a:cubicBezTo>
                    <a:cubicBezTo>
                      <a:pt x="f8" y="f41"/>
                      <a:pt x="f18" y="f44"/>
                      <a:pt x="f8" y="f41"/>
                    </a:cubicBezTo>
                    <a:cubicBezTo>
                      <a:pt x="f45" y="f46"/>
                      <a:pt x="f9" y="f41"/>
                      <a:pt x="f47" y="f42"/>
                    </a:cubicBezTo>
                    <a:cubicBezTo>
                      <a:pt x="f47" y="f42"/>
                      <a:pt x="f19" y="f44"/>
                      <a:pt x="f19" y="f42"/>
                    </a:cubicBezTo>
                    <a:cubicBezTo>
                      <a:pt x="f25" y="f41"/>
                      <a:pt x="f25" y="f42"/>
                      <a:pt x="f27" y="f41"/>
                    </a:cubicBezTo>
                    <a:cubicBezTo>
                      <a:pt x="f48" y="f49"/>
                      <a:pt x="f27" y="f41"/>
                      <a:pt x="f21" y="f41"/>
                    </a:cubicBezTo>
                    <a:cubicBezTo>
                      <a:pt x="f50" y="f51"/>
                      <a:pt x="f5" y="f52"/>
                      <a:pt x="f22" y="f51"/>
                    </a:cubicBezTo>
                    <a:cubicBezTo>
                      <a:pt x="f53" y="f54"/>
                      <a:pt x="f21" y="f44"/>
                      <a:pt x="f53" y="f40"/>
                    </a:cubicBezTo>
                    <a:cubicBezTo>
                      <a:pt x="f48" y="f55"/>
                      <a:pt x="f56" y="f36"/>
                      <a:pt x="f56" y="f57"/>
                    </a:cubicBezTo>
                    <a:cubicBezTo>
                      <a:pt x="f21" y="f58"/>
                      <a:pt x="f21" y="f58"/>
                      <a:pt x="f53" y="f57"/>
                    </a:cubicBezTo>
                    <a:cubicBezTo>
                      <a:pt x="f48" y="f59"/>
                      <a:pt x="f48" y="f58"/>
                      <a:pt x="f27" y="f57"/>
                    </a:cubicBezTo>
                    <a:cubicBezTo>
                      <a:pt x="f25" y="f57"/>
                      <a:pt x="f48" y="f35"/>
                      <a:pt x="f25" y="f35"/>
                    </a:cubicBezTo>
                    <a:cubicBezTo>
                      <a:pt x="f19" y="f6"/>
                      <a:pt x="f19" y="f57"/>
                      <a:pt x="f60" y="f59"/>
                    </a:cubicBezTo>
                    <a:cubicBezTo>
                      <a:pt x="f47" y="f59"/>
                      <a:pt x="f9" y="f57"/>
                      <a:pt x="f12" y="f59"/>
                    </a:cubicBezTo>
                    <a:cubicBezTo>
                      <a:pt x="f12" y="f61"/>
                      <a:pt x="f8" y="f57"/>
                      <a:pt x="f18" y="f57"/>
                    </a:cubicBezTo>
                    <a:cubicBezTo>
                      <a:pt x="f43" y="f58"/>
                      <a:pt x="f43" y="f57"/>
                      <a:pt x="f43" y="f35"/>
                    </a:cubicBezTo>
                    <a:cubicBezTo>
                      <a:pt x="f10" y="f24"/>
                      <a:pt x="f13" y="f6"/>
                      <a:pt x="f11" y="f26"/>
                    </a:cubicBezTo>
                    <a:cubicBezTo>
                      <a:pt x="f10" y="f30"/>
                      <a:pt x="f11" y="f28"/>
                      <a:pt x="f11" y="f23"/>
                    </a:cubicBezTo>
                    <a:cubicBezTo>
                      <a:pt x="f10" y="f32"/>
                      <a:pt x="f13" y="f32"/>
                      <a:pt x="f11" y="f20"/>
                    </a:cubicBezTo>
                    <a:cubicBezTo>
                      <a:pt x="f10" y="f34"/>
                      <a:pt x="f11" y="f34"/>
                      <a:pt x="f43" y="f17"/>
                    </a:cubicBezTo>
                    <a:cubicBezTo>
                      <a:pt x="f8" y="f39"/>
                      <a:pt x="f11" y="f31"/>
                      <a:pt x="f10" y="f15"/>
                    </a:cubicBezTo>
                    <a:cubicBezTo>
                      <a:pt x="f43" y="f14"/>
                      <a:pt x="f13" y="f15"/>
                      <a:pt x="f11" y="f13"/>
                    </a:cubicBezTo>
                    <a:cubicBezTo>
                      <a:pt x="f11" y="f10"/>
                      <a:pt x="f62" y="f43"/>
                      <a:pt x="f10" y="f43"/>
                    </a:cubicBezTo>
                    <a:cubicBezTo>
                      <a:pt x="f18" y="f43"/>
                      <a:pt x="f18" y="f18"/>
                      <a:pt x="f8" y="f43"/>
                    </a:cubicBezTo>
                    <a:cubicBezTo>
                      <a:pt x="f45" y="f43"/>
                      <a:pt x="f9" y="f1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90" name="Malawi">
                <a:extLst>
                  <a:ext uri="{FF2B5EF4-FFF2-40B4-BE49-F238E27FC236}">
                    <a16:creationId xmlns:a16="http://schemas.microsoft.com/office/drawing/2014/main" id="{3D85F2C5-2FAD-BAFA-7450-C6ADF2EE6CC0}"/>
                  </a:ext>
                </a:extLst>
              </p:cNvPr>
              <p:cNvSpPr/>
              <p:nvPr/>
            </p:nvSpPr>
            <p:spPr>
              <a:xfrm>
                <a:off x="7824155" y="4902281"/>
                <a:ext cx="94896" cy="258884"/>
              </a:xfrm>
              <a:custGeom>
                <a:avLst/>
                <a:gdLst>
                  <a:gd name="f0" fmla="val 10800000"/>
                  <a:gd name="f1" fmla="val 5400000"/>
                  <a:gd name="f2" fmla="val 180"/>
                  <a:gd name="f3" fmla="val w"/>
                  <a:gd name="f4" fmla="val h"/>
                  <a:gd name="f5" fmla="val 0"/>
                  <a:gd name="f6" fmla="val 18"/>
                  <a:gd name="f7" fmla="val 51"/>
                  <a:gd name="f8" fmla="val 3"/>
                  <a:gd name="f9" fmla="val 31"/>
                  <a:gd name="f10" fmla="val 2"/>
                  <a:gd name="f11" fmla="val 29"/>
                  <a:gd name="f12" fmla="val 32"/>
                  <a:gd name="f13" fmla="val 1"/>
                  <a:gd name="f14" fmla="val 30"/>
                  <a:gd name="f15" fmla="val 28"/>
                  <a:gd name="f16" fmla="val 26"/>
                  <a:gd name="f17" fmla="val 23"/>
                  <a:gd name="f18" fmla="val 5"/>
                  <a:gd name="f19" fmla="val 22"/>
                  <a:gd name="f20" fmla="val 6"/>
                  <a:gd name="f21" fmla="val 21"/>
                  <a:gd name="f22" fmla="val 7"/>
                  <a:gd name="f23" fmla="val 20"/>
                  <a:gd name="f24" fmla="val 19"/>
                  <a:gd name="f25" fmla="val 15"/>
                  <a:gd name="f26" fmla="val 11"/>
                  <a:gd name="f27" fmla="val 10"/>
                  <a:gd name="f28" fmla="val 8"/>
                  <a:gd name="f29" fmla="val 9"/>
                  <a:gd name="f30" fmla="val 4"/>
                  <a:gd name="f31" fmla="val 12"/>
                  <a:gd name="f32" fmla="val 14"/>
                  <a:gd name="f33" fmla="val 17"/>
                  <a:gd name="f34" fmla="val 25"/>
                  <a:gd name="f35" fmla="val 27"/>
                  <a:gd name="f36" fmla="val 13"/>
                  <a:gd name="f37" fmla="val 33"/>
                  <a:gd name="f38" fmla="val 34"/>
                  <a:gd name="f39" fmla="val 16"/>
                  <a:gd name="f40" fmla="val 37"/>
                  <a:gd name="f41" fmla="val 40"/>
                  <a:gd name="f42" fmla="val 43"/>
                  <a:gd name="f43" fmla="val 46"/>
                  <a:gd name="f44" fmla="val 48"/>
                  <a:gd name="f45" fmla="val 49"/>
                  <a:gd name="f46" fmla="val 47"/>
                  <a:gd name="f47" fmla="val 39"/>
                  <a:gd name="f48" fmla="val 35"/>
                  <a:gd name="f49" fmla="+- 0 0 -90"/>
                  <a:gd name="f50" fmla="*/ f3 1 18"/>
                  <a:gd name="f51" fmla="*/ f4 1 51"/>
                  <a:gd name="f52" fmla="+- f7 0 f5"/>
                  <a:gd name="f53" fmla="+- f6 0 f5"/>
                  <a:gd name="f54" fmla="*/ f49 f0 1"/>
                  <a:gd name="f55" fmla="*/ f53 1 18"/>
                  <a:gd name="f56" fmla="*/ f52 1 51"/>
                  <a:gd name="f57" fmla="*/ f54 1 f2"/>
                  <a:gd name="f58" fmla="*/ 3 1 f55"/>
                  <a:gd name="f59" fmla="*/ 31 1 f56"/>
                  <a:gd name="f60" fmla="*/ 1 1 f55"/>
                  <a:gd name="f61" fmla="*/ 30 1 f56"/>
                  <a:gd name="f62" fmla="*/ 2 1 f55"/>
                  <a:gd name="f63" fmla="*/ 26 1 f56"/>
                  <a:gd name="f64" fmla="*/ 5 1 f55"/>
                  <a:gd name="f65" fmla="*/ 22 1 f56"/>
                  <a:gd name="f66" fmla="*/ 6 1 f55"/>
                  <a:gd name="f67" fmla="*/ 20 1 f56"/>
                  <a:gd name="f68" fmla="*/ 15 1 f56"/>
                  <a:gd name="f69" fmla="*/ 10 1 f56"/>
                  <a:gd name="f70" fmla="*/ 6 1 f56"/>
                  <a:gd name="f71" fmla="*/ 0 1 f56"/>
                  <a:gd name="f72" fmla="*/ 9 1 f55"/>
                  <a:gd name="f73" fmla="*/ 2 1 f56"/>
                  <a:gd name="f74" fmla="*/ 10 1 f55"/>
                  <a:gd name="f75" fmla="*/ 12 1 f56"/>
                  <a:gd name="f76" fmla="*/ 19 1 f56"/>
                  <a:gd name="f77" fmla="*/ 23 1 f56"/>
                  <a:gd name="f78" fmla="*/ 28 1 f56"/>
                  <a:gd name="f79" fmla="*/ 11 1 f55"/>
                  <a:gd name="f80" fmla="*/ 13 1 f55"/>
                  <a:gd name="f81" fmla="*/ 32 1 f56"/>
                  <a:gd name="f82" fmla="*/ 14 1 f55"/>
                  <a:gd name="f83" fmla="*/ 16 1 f55"/>
                  <a:gd name="f84" fmla="*/ 37 1 f56"/>
                  <a:gd name="f85" fmla="*/ 15 1 f55"/>
                  <a:gd name="f86" fmla="*/ 43 1 f56"/>
                  <a:gd name="f87" fmla="*/ 49 1 f56"/>
                  <a:gd name="f88" fmla="*/ 47 1 f56"/>
                  <a:gd name="f89" fmla="*/ 39 1 f56"/>
                  <a:gd name="f90" fmla="*/ 33 1 f56"/>
                  <a:gd name="f91" fmla="*/ 34 1 f56"/>
                  <a:gd name="f92" fmla="*/ 0 1 f55"/>
                  <a:gd name="f93" fmla="*/ f6 1 f55"/>
                  <a:gd name="f94" fmla="*/ f7 1 f56"/>
                  <a:gd name="f95" fmla="+- f57 0 f1"/>
                  <a:gd name="f96" fmla="*/ f92 f50 1"/>
                  <a:gd name="f97" fmla="*/ f93 f50 1"/>
                  <a:gd name="f98" fmla="*/ f94 f51 1"/>
                  <a:gd name="f99" fmla="*/ f71 f51 1"/>
                  <a:gd name="f100" fmla="*/ f58 f50 1"/>
                  <a:gd name="f101" fmla="*/ f59 f51 1"/>
                  <a:gd name="f102" fmla="*/ f60 f50 1"/>
                  <a:gd name="f103" fmla="*/ f61 f51 1"/>
                  <a:gd name="f104" fmla="*/ f62 f50 1"/>
                  <a:gd name="f105" fmla="*/ f63 f51 1"/>
                  <a:gd name="f106" fmla="*/ f64 f50 1"/>
                  <a:gd name="f107" fmla="*/ f65 f51 1"/>
                  <a:gd name="f108" fmla="*/ f66 f50 1"/>
                  <a:gd name="f109" fmla="*/ f67 f51 1"/>
                  <a:gd name="f110" fmla="*/ f68 f51 1"/>
                  <a:gd name="f111" fmla="*/ f69 f51 1"/>
                  <a:gd name="f112" fmla="*/ f70 f51 1"/>
                  <a:gd name="f113" fmla="*/ f72 f50 1"/>
                  <a:gd name="f114" fmla="*/ f73 f51 1"/>
                  <a:gd name="f115" fmla="*/ f74 f50 1"/>
                  <a:gd name="f116" fmla="*/ f75 f51 1"/>
                  <a:gd name="f117" fmla="*/ f76 f51 1"/>
                  <a:gd name="f118" fmla="*/ f77 f51 1"/>
                  <a:gd name="f119" fmla="*/ f78 f51 1"/>
                  <a:gd name="f120" fmla="*/ f79 f50 1"/>
                  <a:gd name="f121" fmla="*/ f80 f50 1"/>
                  <a:gd name="f122" fmla="*/ f81 f51 1"/>
                  <a:gd name="f123" fmla="*/ f82 f50 1"/>
                  <a:gd name="f124" fmla="*/ f83 f50 1"/>
                  <a:gd name="f125" fmla="*/ f84 f51 1"/>
                  <a:gd name="f126" fmla="*/ f85 f50 1"/>
                  <a:gd name="f127" fmla="*/ f86 f51 1"/>
                  <a:gd name="f128" fmla="*/ f87 f51 1"/>
                  <a:gd name="f129" fmla="*/ f88 f51 1"/>
                  <a:gd name="f130" fmla="*/ f89 f51 1"/>
                  <a:gd name="f131" fmla="*/ f90 f51 1"/>
                  <a:gd name="f132" fmla="*/ f91 f51 1"/>
                </a:gdLst>
                <a:ahLst/>
                <a:cxnLst>
                  <a:cxn ang="3cd4">
                    <a:pos x="hc" y="t"/>
                  </a:cxn>
                  <a:cxn ang="0">
                    <a:pos x="r" y="vc"/>
                  </a:cxn>
                  <a:cxn ang="cd4">
                    <a:pos x="hc" y="b"/>
                  </a:cxn>
                  <a:cxn ang="cd2">
                    <a:pos x="l" y="vc"/>
                  </a:cxn>
                  <a:cxn ang="f95">
                    <a:pos x="f100" y="f101"/>
                  </a:cxn>
                  <a:cxn ang="f95">
                    <a:pos x="f102" y="f103"/>
                  </a:cxn>
                  <a:cxn ang="f95">
                    <a:pos x="f104" y="f105"/>
                  </a:cxn>
                  <a:cxn ang="f95">
                    <a:pos x="f106" y="f107"/>
                  </a:cxn>
                  <a:cxn ang="f95">
                    <a:pos x="f108" y="f109"/>
                  </a:cxn>
                  <a:cxn ang="f95">
                    <a:pos x="f106" y="f110"/>
                  </a:cxn>
                  <a:cxn ang="f95">
                    <a:pos x="f108" y="f111"/>
                  </a:cxn>
                  <a:cxn ang="f95">
                    <a:pos x="f108" y="f112"/>
                  </a:cxn>
                  <a:cxn ang="f95">
                    <a:pos x="f106" y="f99"/>
                  </a:cxn>
                  <a:cxn ang="f95">
                    <a:pos x="f113" y="f114"/>
                  </a:cxn>
                  <a:cxn ang="f95">
                    <a:pos x="f115" y="f112"/>
                  </a:cxn>
                  <a:cxn ang="f95">
                    <a:pos x="f115" y="f116"/>
                  </a:cxn>
                  <a:cxn ang="f95">
                    <a:pos x="f113" y="f117"/>
                  </a:cxn>
                  <a:cxn ang="f95">
                    <a:pos x="f115" y="f118"/>
                  </a:cxn>
                  <a:cxn ang="f95">
                    <a:pos x="f115" y="f119"/>
                  </a:cxn>
                  <a:cxn ang="f95">
                    <a:pos x="f120" y="f101"/>
                  </a:cxn>
                  <a:cxn ang="f95">
                    <a:pos x="f121" y="f122"/>
                  </a:cxn>
                  <a:cxn ang="f95">
                    <a:pos x="f123" y="f103"/>
                  </a:cxn>
                  <a:cxn ang="f95">
                    <a:pos x="f124" y="f125"/>
                  </a:cxn>
                  <a:cxn ang="f95">
                    <a:pos x="f126" y="f127"/>
                  </a:cxn>
                  <a:cxn ang="f95">
                    <a:pos x="f123" y="f128"/>
                  </a:cxn>
                  <a:cxn ang="f95">
                    <a:pos x="f120" y="f129"/>
                  </a:cxn>
                  <a:cxn ang="f95">
                    <a:pos x="f113" y="f130"/>
                  </a:cxn>
                  <a:cxn ang="f95">
                    <a:pos x="f113" y="f131"/>
                  </a:cxn>
                  <a:cxn ang="f95">
                    <a:pos x="f108" y="f132"/>
                  </a:cxn>
                  <a:cxn ang="f95">
                    <a:pos x="f100" y="f101"/>
                  </a:cxn>
                </a:cxnLst>
                <a:rect l="f96" t="f99" r="f97" b="f98"/>
                <a:pathLst>
                  <a:path w="18" h="51">
                    <a:moveTo>
                      <a:pt x="f8" y="f9"/>
                    </a:moveTo>
                    <a:cubicBezTo>
                      <a:pt x="f10" y="f11"/>
                      <a:pt x="f10" y="f12"/>
                      <a:pt x="f13" y="f14"/>
                    </a:cubicBezTo>
                    <a:cubicBezTo>
                      <a:pt x="f5" y="f15"/>
                      <a:pt x="f13" y="f11"/>
                      <a:pt x="f10" y="f16"/>
                    </a:cubicBezTo>
                    <a:cubicBezTo>
                      <a:pt x="f8" y="f17"/>
                      <a:pt x="f8" y="f17"/>
                      <a:pt x="f18" y="f19"/>
                    </a:cubicBezTo>
                    <a:cubicBezTo>
                      <a:pt x="f20" y="f21"/>
                      <a:pt x="f22" y="f23"/>
                      <a:pt x="f20" y="f23"/>
                    </a:cubicBezTo>
                    <a:cubicBezTo>
                      <a:pt x="f18" y="f23"/>
                      <a:pt x="f18" y="f24"/>
                      <a:pt x="f18" y="f25"/>
                    </a:cubicBezTo>
                    <a:cubicBezTo>
                      <a:pt x="f18" y="f26"/>
                      <a:pt x="f18" y="f26"/>
                      <a:pt x="f20" y="f27"/>
                    </a:cubicBezTo>
                    <a:cubicBezTo>
                      <a:pt x="f28" y="f29"/>
                      <a:pt x="f18" y="f28"/>
                      <a:pt x="f20" y="f20"/>
                    </a:cubicBezTo>
                    <a:cubicBezTo>
                      <a:pt x="f22" y="f8"/>
                      <a:pt x="f30" y="f8"/>
                      <a:pt x="f18" y="f5"/>
                    </a:cubicBezTo>
                    <a:cubicBezTo>
                      <a:pt x="f22" y="f13"/>
                      <a:pt x="f28" y="f10"/>
                      <a:pt x="f29" y="f10"/>
                    </a:cubicBezTo>
                    <a:cubicBezTo>
                      <a:pt x="f29" y="f8"/>
                      <a:pt x="f29" y="f30"/>
                      <a:pt x="f27" y="f20"/>
                    </a:cubicBezTo>
                    <a:cubicBezTo>
                      <a:pt x="f27" y="f22"/>
                      <a:pt x="f29" y="f26"/>
                      <a:pt x="f27" y="f31"/>
                    </a:cubicBezTo>
                    <a:cubicBezTo>
                      <a:pt x="f31" y="f32"/>
                      <a:pt x="f22" y="f33"/>
                      <a:pt x="f29" y="f24"/>
                    </a:cubicBezTo>
                    <a:cubicBezTo>
                      <a:pt x="f26" y="f23"/>
                      <a:pt x="f29" y="f21"/>
                      <a:pt x="f27" y="f17"/>
                    </a:cubicBezTo>
                    <a:cubicBezTo>
                      <a:pt x="f27" y="f34"/>
                      <a:pt x="f28" y="f35"/>
                      <a:pt x="f27" y="f15"/>
                    </a:cubicBezTo>
                    <a:cubicBezTo>
                      <a:pt x="f31" y="f14"/>
                      <a:pt x="f28" y="f11"/>
                      <a:pt x="f26" y="f9"/>
                    </a:cubicBezTo>
                    <a:cubicBezTo>
                      <a:pt x="f36" y="f37"/>
                      <a:pt x="f36" y="f14"/>
                      <a:pt x="f36" y="f12"/>
                    </a:cubicBezTo>
                    <a:cubicBezTo>
                      <a:pt x="f32" y="f37"/>
                      <a:pt x="f32" y="f38"/>
                      <a:pt x="f32" y="f14"/>
                    </a:cubicBezTo>
                    <a:cubicBezTo>
                      <a:pt x="f33" y="f12"/>
                      <a:pt x="f6" y="f37"/>
                      <a:pt x="f39" y="f40"/>
                    </a:cubicBezTo>
                    <a:cubicBezTo>
                      <a:pt x="f32" y="f41"/>
                      <a:pt x="f6" y="f41"/>
                      <a:pt x="f25" y="f42"/>
                    </a:cubicBezTo>
                    <a:cubicBezTo>
                      <a:pt x="f31" y="f43"/>
                      <a:pt x="f25" y="f44"/>
                      <a:pt x="f32" y="f45"/>
                    </a:cubicBezTo>
                    <a:cubicBezTo>
                      <a:pt x="f31" y="f7"/>
                      <a:pt x="f36" y="f46"/>
                      <a:pt x="f26" y="f46"/>
                    </a:cubicBezTo>
                    <a:cubicBezTo>
                      <a:pt x="f27" y="f46"/>
                      <a:pt x="f22" y="f47"/>
                      <a:pt x="f29" y="f47"/>
                    </a:cubicBezTo>
                    <a:cubicBezTo>
                      <a:pt x="f27" y="f47"/>
                      <a:pt x="f27" y="f38"/>
                      <a:pt x="f29" y="f37"/>
                    </a:cubicBezTo>
                    <a:cubicBezTo>
                      <a:pt x="f28" y="f37"/>
                      <a:pt x="f22" y="f48"/>
                      <a:pt x="f20" y="f38"/>
                    </a:cubicBezTo>
                    <a:cubicBezTo>
                      <a:pt x="f18" y="f38"/>
                      <a:pt x="f18" y="f1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91" name="Zimbabwe">
                <a:extLst>
                  <a:ext uri="{FF2B5EF4-FFF2-40B4-BE49-F238E27FC236}">
                    <a16:creationId xmlns:a16="http://schemas.microsoft.com/office/drawing/2014/main" id="{C3AD681D-899A-2D60-7BCC-561EF24D5039}"/>
                  </a:ext>
                </a:extLst>
              </p:cNvPr>
              <p:cNvSpPr/>
              <p:nvPr/>
            </p:nvSpPr>
            <p:spPr>
              <a:xfrm>
                <a:off x="7632103" y="5105534"/>
                <a:ext cx="207861" cy="220370"/>
              </a:xfrm>
              <a:custGeom>
                <a:avLst/>
                <a:gdLst>
                  <a:gd name="f0" fmla="val 10800000"/>
                  <a:gd name="f1" fmla="val 5400000"/>
                  <a:gd name="f2" fmla="val 180"/>
                  <a:gd name="f3" fmla="val w"/>
                  <a:gd name="f4" fmla="val h"/>
                  <a:gd name="f5" fmla="val 0"/>
                  <a:gd name="f6" fmla="val 39"/>
                  <a:gd name="f7" fmla="val 44"/>
                  <a:gd name="f8" fmla="val 19"/>
                  <a:gd name="f9" fmla="val 43"/>
                  <a:gd name="f10" fmla="val 22"/>
                  <a:gd name="f11" fmla="val 41"/>
                  <a:gd name="f12" fmla="val 23"/>
                  <a:gd name="f13" fmla="val 26"/>
                  <a:gd name="f14" fmla="val 28"/>
                  <a:gd name="f15" fmla="val 29"/>
                  <a:gd name="f16" fmla="val 30"/>
                  <a:gd name="f17" fmla="val 31"/>
                  <a:gd name="f18" fmla="val 32"/>
                  <a:gd name="f19" fmla="val 37"/>
                  <a:gd name="f20" fmla="val 36"/>
                  <a:gd name="f21" fmla="val 38"/>
                  <a:gd name="f22" fmla="val 35"/>
                  <a:gd name="f23" fmla="val 33"/>
                  <a:gd name="f24" fmla="val 34"/>
                  <a:gd name="f25" fmla="val 27"/>
                  <a:gd name="f26" fmla="val 25"/>
                  <a:gd name="f27" fmla="val 21"/>
                  <a:gd name="f28" fmla="val 20"/>
                  <a:gd name="f29" fmla="val 18"/>
                  <a:gd name="f30" fmla="val 16"/>
                  <a:gd name="f31" fmla="val 13"/>
                  <a:gd name="f32" fmla="val 9"/>
                  <a:gd name="f33" fmla="val 11"/>
                  <a:gd name="f34" fmla="val 8"/>
                  <a:gd name="f35" fmla="val 6"/>
                  <a:gd name="f36" fmla="val 7"/>
                  <a:gd name="f37" fmla="val 5"/>
                  <a:gd name="f38" fmla="val 4"/>
                  <a:gd name="f39" fmla="val 3"/>
                  <a:gd name="f40" fmla="val 17"/>
                  <a:gd name="f41" fmla="val 2"/>
                  <a:gd name="f42" fmla="val 14"/>
                  <a:gd name="f43" fmla="val 15"/>
                  <a:gd name="f44" fmla="val 1"/>
                  <a:gd name="f45" fmla="val 10"/>
                  <a:gd name="f46" fmla="val 42"/>
                  <a:gd name="f47" fmla="+- 0 0 -90"/>
                  <a:gd name="f48" fmla="*/ f3 1 39"/>
                  <a:gd name="f49" fmla="*/ f4 1 44"/>
                  <a:gd name="f50" fmla="+- f7 0 f5"/>
                  <a:gd name="f51" fmla="+- f6 0 f5"/>
                  <a:gd name="f52" fmla="*/ f47 f0 1"/>
                  <a:gd name="f53" fmla="*/ f51 1 39"/>
                  <a:gd name="f54" fmla="*/ f50 1 44"/>
                  <a:gd name="f55" fmla="*/ f52 1 f2"/>
                  <a:gd name="f56" fmla="*/ 19 1 f53"/>
                  <a:gd name="f57" fmla="*/ 43 1 f54"/>
                  <a:gd name="f58" fmla="*/ 26 1 f53"/>
                  <a:gd name="f59" fmla="*/ 44 1 f54"/>
                  <a:gd name="f60" fmla="*/ 29 1 f53"/>
                  <a:gd name="f61" fmla="*/ 32 1 f53"/>
                  <a:gd name="f62" fmla="*/ 37 1 f54"/>
                  <a:gd name="f63" fmla="*/ 35 1 f54"/>
                  <a:gd name="f64" fmla="*/ 34 1 f53"/>
                  <a:gd name="f65" fmla="*/ 32 1 f54"/>
                  <a:gd name="f66" fmla="*/ 36 1 f53"/>
                  <a:gd name="f67" fmla="*/ 28 1 f54"/>
                  <a:gd name="f68" fmla="*/ 25 1 f54"/>
                  <a:gd name="f69" fmla="*/ 37 1 f53"/>
                  <a:gd name="f70" fmla="*/ 19 1 f54"/>
                  <a:gd name="f71" fmla="*/ 13 1 f54"/>
                  <a:gd name="f72" fmla="*/ 8 1 f54"/>
                  <a:gd name="f73" fmla="*/ 6 1 f54"/>
                  <a:gd name="f74" fmla="*/ 28 1 f53"/>
                  <a:gd name="f75" fmla="*/ 3 1 f54"/>
                  <a:gd name="f76" fmla="*/ 25 1 f53"/>
                  <a:gd name="f77" fmla="*/ 0 1 f54"/>
                  <a:gd name="f78" fmla="*/ 11 1 f53"/>
                  <a:gd name="f79" fmla="*/ 7 1 f53"/>
                  <a:gd name="f80" fmla="*/ 14 1 f54"/>
                  <a:gd name="f81" fmla="*/ 0 1 f53"/>
                  <a:gd name="f82" fmla="*/ 3 1 f53"/>
                  <a:gd name="f83" fmla="*/ 21 1 f54"/>
                  <a:gd name="f84" fmla="*/ 29 1 f54"/>
                  <a:gd name="f85" fmla="*/ 10 1 f53"/>
                  <a:gd name="f86" fmla="*/ 33 1 f54"/>
                  <a:gd name="f87" fmla="*/ 15 1 f53"/>
                  <a:gd name="f88" fmla="*/ 41 1 f54"/>
                  <a:gd name="f89" fmla="*/ f6 1 f53"/>
                  <a:gd name="f90" fmla="*/ f7 1 f54"/>
                  <a:gd name="f91" fmla="+- f55 0 f1"/>
                  <a:gd name="f92" fmla="*/ f81 f48 1"/>
                  <a:gd name="f93" fmla="*/ f89 f48 1"/>
                  <a:gd name="f94" fmla="*/ f90 f49 1"/>
                  <a:gd name="f95" fmla="*/ f77 f49 1"/>
                  <a:gd name="f96" fmla="*/ f56 f48 1"/>
                  <a:gd name="f97" fmla="*/ f57 f49 1"/>
                  <a:gd name="f98" fmla="*/ f58 f48 1"/>
                  <a:gd name="f99" fmla="*/ f59 f49 1"/>
                  <a:gd name="f100" fmla="*/ f60 f48 1"/>
                  <a:gd name="f101" fmla="*/ f61 f48 1"/>
                  <a:gd name="f102" fmla="*/ f62 f49 1"/>
                  <a:gd name="f103" fmla="*/ f63 f49 1"/>
                  <a:gd name="f104" fmla="*/ f64 f48 1"/>
                  <a:gd name="f105" fmla="*/ f65 f49 1"/>
                  <a:gd name="f106" fmla="*/ f66 f48 1"/>
                  <a:gd name="f107" fmla="*/ f67 f49 1"/>
                  <a:gd name="f108" fmla="*/ f68 f49 1"/>
                  <a:gd name="f109" fmla="*/ f69 f48 1"/>
                  <a:gd name="f110" fmla="*/ f70 f49 1"/>
                  <a:gd name="f111" fmla="*/ f71 f49 1"/>
                  <a:gd name="f112" fmla="*/ f72 f49 1"/>
                  <a:gd name="f113" fmla="*/ f73 f49 1"/>
                  <a:gd name="f114" fmla="*/ f74 f48 1"/>
                  <a:gd name="f115" fmla="*/ f75 f49 1"/>
                  <a:gd name="f116" fmla="*/ f76 f48 1"/>
                  <a:gd name="f117" fmla="*/ f78 f48 1"/>
                  <a:gd name="f118" fmla="*/ f79 f48 1"/>
                  <a:gd name="f119" fmla="*/ f80 f49 1"/>
                  <a:gd name="f120" fmla="*/ f82 f48 1"/>
                  <a:gd name="f121" fmla="*/ f83 f49 1"/>
                  <a:gd name="f122" fmla="*/ f84 f49 1"/>
                  <a:gd name="f123" fmla="*/ f85 f48 1"/>
                  <a:gd name="f124" fmla="*/ f86 f49 1"/>
                  <a:gd name="f125" fmla="*/ f87 f48 1"/>
                  <a:gd name="f126" fmla="*/ f88 f49 1"/>
                </a:gdLst>
                <a:ahLst/>
                <a:cxnLst>
                  <a:cxn ang="3cd4">
                    <a:pos x="hc" y="t"/>
                  </a:cxn>
                  <a:cxn ang="0">
                    <a:pos x="r" y="vc"/>
                  </a:cxn>
                  <a:cxn ang="cd4">
                    <a:pos x="hc" y="b"/>
                  </a:cxn>
                  <a:cxn ang="cd2">
                    <a:pos x="l" y="vc"/>
                  </a:cxn>
                  <a:cxn ang="f91">
                    <a:pos x="f96" y="f97"/>
                  </a:cxn>
                  <a:cxn ang="f91">
                    <a:pos x="f98" y="f99"/>
                  </a:cxn>
                  <a:cxn ang="f91">
                    <a:pos x="f100" y="f99"/>
                  </a:cxn>
                  <a:cxn ang="f91">
                    <a:pos x="f101" y="f102"/>
                  </a:cxn>
                  <a:cxn ang="f91">
                    <a:pos x="f101" y="f103"/>
                  </a:cxn>
                  <a:cxn ang="f91">
                    <a:pos x="f104" y="f105"/>
                  </a:cxn>
                  <a:cxn ang="f91">
                    <a:pos x="f106" y="f107"/>
                  </a:cxn>
                  <a:cxn ang="f91">
                    <a:pos x="f104" y="f108"/>
                  </a:cxn>
                  <a:cxn ang="f91">
                    <a:pos x="f109" y="f110"/>
                  </a:cxn>
                  <a:cxn ang="f91">
                    <a:pos x="f109" y="f111"/>
                  </a:cxn>
                  <a:cxn ang="f91">
                    <a:pos x="f109" y="f112"/>
                  </a:cxn>
                  <a:cxn ang="f91">
                    <a:pos x="f104" y="f113"/>
                  </a:cxn>
                  <a:cxn ang="f91">
                    <a:pos x="f114" y="f115"/>
                  </a:cxn>
                  <a:cxn ang="f91">
                    <a:pos x="f116" y="f95"/>
                  </a:cxn>
                  <a:cxn ang="f91">
                    <a:pos x="f96" y="f115"/>
                  </a:cxn>
                  <a:cxn ang="f91">
                    <a:pos x="f117" y="f111"/>
                  </a:cxn>
                  <a:cxn ang="f91">
                    <a:pos x="f118" y="f119"/>
                  </a:cxn>
                  <a:cxn ang="f91">
                    <a:pos x="f92" y="f119"/>
                  </a:cxn>
                  <a:cxn ang="f91">
                    <a:pos x="f120" y="f121"/>
                  </a:cxn>
                  <a:cxn ang="f91">
                    <a:pos x="f118" y="f122"/>
                  </a:cxn>
                  <a:cxn ang="f91">
                    <a:pos x="f123" y="f124"/>
                  </a:cxn>
                  <a:cxn ang="f91">
                    <a:pos x="f125" y="f126"/>
                  </a:cxn>
                  <a:cxn ang="f91">
                    <a:pos x="f96" y="f97"/>
                  </a:cxn>
                </a:cxnLst>
                <a:rect l="f92" t="f95" r="f93" b="f94"/>
                <a:pathLst>
                  <a:path w="39" h="44">
                    <a:moveTo>
                      <a:pt x="f8" y="f9"/>
                    </a:moveTo>
                    <a:cubicBezTo>
                      <a:pt x="f10" y="f11"/>
                      <a:pt x="f12" y="f7"/>
                      <a:pt x="f13" y="f7"/>
                    </a:cubicBezTo>
                    <a:cubicBezTo>
                      <a:pt x="f14" y="f9"/>
                      <a:pt x="f15" y="f7"/>
                      <a:pt x="f15" y="f7"/>
                    </a:cubicBezTo>
                    <a:cubicBezTo>
                      <a:pt x="f16" y="f9"/>
                      <a:pt x="f17" y="f11"/>
                      <a:pt x="f18" y="f19"/>
                    </a:cubicBezTo>
                    <a:cubicBezTo>
                      <a:pt x="f18" y="f20"/>
                      <a:pt x="f18" y="f21"/>
                      <a:pt x="f18" y="f22"/>
                    </a:cubicBezTo>
                    <a:cubicBezTo>
                      <a:pt x="f18" y="f23"/>
                      <a:pt x="f18" y="f19"/>
                      <a:pt x="f24" y="f18"/>
                    </a:cubicBezTo>
                    <a:cubicBezTo>
                      <a:pt x="f20" y="f14"/>
                      <a:pt x="f19" y="f17"/>
                      <a:pt x="f20" y="f14"/>
                    </a:cubicBezTo>
                    <a:cubicBezTo>
                      <a:pt x="f22" y="f13"/>
                      <a:pt x="f21" y="f25"/>
                      <a:pt x="f24" y="f26"/>
                    </a:cubicBezTo>
                    <a:cubicBezTo>
                      <a:pt x="f21" y="f27"/>
                      <a:pt x="f20" y="f28"/>
                      <a:pt x="f19" y="f8"/>
                    </a:cubicBezTo>
                    <a:cubicBezTo>
                      <a:pt x="f6" y="f29"/>
                      <a:pt x="f19" y="f30"/>
                      <a:pt x="f19" y="f31"/>
                    </a:cubicBezTo>
                    <a:cubicBezTo>
                      <a:pt x="f19" y="f32"/>
                      <a:pt x="f6" y="f33"/>
                      <a:pt x="f19" y="f34"/>
                    </a:cubicBezTo>
                    <a:cubicBezTo>
                      <a:pt x="f22" y="f35"/>
                      <a:pt x="f20" y="f36"/>
                      <a:pt x="f24" y="f35"/>
                    </a:cubicBezTo>
                    <a:cubicBezTo>
                      <a:pt x="f16" y="f37"/>
                      <a:pt x="f18" y="f38"/>
                      <a:pt x="f14" y="f39"/>
                    </a:cubicBezTo>
                    <a:cubicBezTo>
                      <a:pt x="f26" y="f39"/>
                      <a:pt x="f13" y="f38"/>
                      <a:pt x="f26" y="f5"/>
                    </a:cubicBezTo>
                    <a:cubicBezTo>
                      <a:pt x="f40" y="f41"/>
                      <a:pt x="f26" y="f5"/>
                      <a:pt x="f8" y="f39"/>
                    </a:cubicBezTo>
                    <a:cubicBezTo>
                      <a:pt x="f42" y="f37"/>
                      <a:pt x="f42" y="f31"/>
                      <a:pt x="f33" y="f31"/>
                    </a:cubicBezTo>
                    <a:cubicBezTo>
                      <a:pt x="f32" y="f31"/>
                      <a:pt x="f32" y="f43"/>
                      <a:pt x="f36" y="f42"/>
                    </a:cubicBezTo>
                    <a:cubicBezTo>
                      <a:pt x="f35" y="f31"/>
                      <a:pt x="f44" y="f42"/>
                      <a:pt x="f5" y="f42"/>
                    </a:cubicBezTo>
                    <a:cubicBezTo>
                      <a:pt x="f44" y="f8"/>
                      <a:pt x="f41" y="f30"/>
                      <a:pt x="f39" y="f27"/>
                    </a:cubicBezTo>
                    <a:cubicBezTo>
                      <a:pt x="f39" y="f26"/>
                      <a:pt x="f38" y="f26"/>
                      <a:pt x="f36" y="f15"/>
                    </a:cubicBezTo>
                    <a:cubicBezTo>
                      <a:pt x="f45" y="f18"/>
                      <a:pt x="f32" y="f23"/>
                      <a:pt x="f45" y="f23"/>
                    </a:cubicBezTo>
                    <a:cubicBezTo>
                      <a:pt x="f33" y="f24"/>
                      <a:pt x="f45" y="f6"/>
                      <a:pt x="f43" y="f11"/>
                    </a:cubicBezTo>
                    <a:cubicBezTo>
                      <a:pt x="f28" y="f46"/>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92" name="Botswana">
                <a:extLst>
                  <a:ext uri="{FF2B5EF4-FFF2-40B4-BE49-F238E27FC236}">
                    <a16:creationId xmlns:a16="http://schemas.microsoft.com/office/drawing/2014/main" id="{7F744AB7-7C2C-12D6-D7F4-D44E2187BCDB}"/>
                  </a:ext>
                </a:extLst>
              </p:cNvPr>
              <p:cNvSpPr/>
              <p:nvPr/>
            </p:nvSpPr>
            <p:spPr>
              <a:xfrm>
                <a:off x="7487509" y="5169715"/>
                <a:ext cx="250792" cy="299530"/>
              </a:xfrm>
              <a:custGeom>
                <a:avLst/>
                <a:gdLst>
                  <a:gd name="f0" fmla="val 10800000"/>
                  <a:gd name="f1" fmla="val 5400000"/>
                  <a:gd name="f2" fmla="val 180"/>
                  <a:gd name="f3" fmla="val w"/>
                  <a:gd name="f4" fmla="val h"/>
                  <a:gd name="f5" fmla="val 0"/>
                  <a:gd name="f6" fmla="val 47"/>
                  <a:gd name="f7" fmla="val 59"/>
                  <a:gd name="f8" fmla="val 1"/>
                  <a:gd name="f9" fmla="val 42"/>
                  <a:gd name="f10" fmla="val 28"/>
                  <a:gd name="f11" fmla="val 6"/>
                  <a:gd name="f12" fmla="val 7"/>
                  <a:gd name="f13" fmla="val 12"/>
                  <a:gd name="f14" fmla="val 5"/>
                  <a:gd name="f15" fmla="val 16"/>
                  <a:gd name="f16" fmla="val 4"/>
                  <a:gd name="f17" fmla="val 19"/>
                  <a:gd name="f18" fmla="val 2"/>
                  <a:gd name="f19" fmla="val 20"/>
                  <a:gd name="f20" fmla="val 22"/>
                  <a:gd name="f21" fmla="val 25"/>
                  <a:gd name="f22" fmla="val 24"/>
                  <a:gd name="f23" fmla="val 27"/>
                  <a:gd name="f24" fmla="val 29"/>
                  <a:gd name="f25" fmla="val 3"/>
                  <a:gd name="f26" fmla="val 30"/>
                  <a:gd name="f27" fmla="val 8"/>
                  <a:gd name="f28" fmla="val 31"/>
                  <a:gd name="f29" fmla="val 34"/>
                  <a:gd name="f30" fmla="val 37"/>
                  <a:gd name="f31" fmla="val 36"/>
                  <a:gd name="f32" fmla="val 38"/>
                  <a:gd name="f33" fmla="val 21"/>
                  <a:gd name="f34" fmla="val 26"/>
                  <a:gd name="f35" fmla="val 46"/>
                  <a:gd name="f36" fmla="val 44"/>
                  <a:gd name="f37" fmla="val 43"/>
                  <a:gd name="f38" fmla="val 32"/>
                  <a:gd name="f39" fmla="val 40"/>
                  <a:gd name="f40" fmla="val 41"/>
                  <a:gd name="f41" fmla="val 45"/>
                  <a:gd name="f42" fmla="val 50"/>
                  <a:gd name="f43" fmla="val 49"/>
                  <a:gd name="f44" fmla="val 52"/>
                  <a:gd name="f45" fmla="val 51"/>
                  <a:gd name="f46" fmla="val 18"/>
                  <a:gd name="f47" fmla="val 13"/>
                  <a:gd name="f48" fmla="val 14"/>
                  <a:gd name="f49" fmla="val 53"/>
                  <a:gd name="f50" fmla="val 15"/>
                  <a:gd name="f51" fmla="val 54"/>
                  <a:gd name="f52" fmla="val 57"/>
                  <a:gd name="f53" fmla="val 11"/>
                  <a:gd name="f54" fmla="val 55"/>
                  <a:gd name="f55" fmla="val 10"/>
                  <a:gd name="f56" fmla="val 58"/>
                  <a:gd name="f57" fmla="val 9"/>
                  <a:gd name="f58" fmla="+- 0 0 -90"/>
                  <a:gd name="f59" fmla="*/ f3 1 47"/>
                  <a:gd name="f60" fmla="*/ f4 1 59"/>
                  <a:gd name="f61" fmla="+- f7 0 f5"/>
                  <a:gd name="f62" fmla="+- f6 0 f5"/>
                  <a:gd name="f63" fmla="*/ f58 f0 1"/>
                  <a:gd name="f64" fmla="*/ f62 1 47"/>
                  <a:gd name="f65" fmla="*/ f61 1 59"/>
                  <a:gd name="f66" fmla="*/ f63 1 f2"/>
                  <a:gd name="f67" fmla="*/ 0 1 f64"/>
                  <a:gd name="f68" fmla="*/ 47 1 f65"/>
                  <a:gd name="f69" fmla="*/ 1 1 f64"/>
                  <a:gd name="f70" fmla="*/ 28 1 f65"/>
                  <a:gd name="f71" fmla="*/ 6 1 f64"/>
                  <a:gd name="f72" fmla="*/ 7 1 f64"/>
                  <a:gd name="f73" fmla="*/ 6 1 f65"/>
                  <a:gd name="f74" fmla="*/ 16 1 f64"/>
                  <a:gd name="f75" fmla="*/ 4 1 f65"/>
                  <a:gd name="f76" fmla="*/ 22 1 f64"/>
                  <a:gd name="f77" fmla="*/ 5 1 f65"/>
                  <a:gd name="f78" fmla="*/ 27 1 f64"/>
                  <a:gd name="f79" fmla="*/ 1 1 f65"/>
                  <a:gd name="f80" fmla="*/ 30 1 f64"/>
                  <a:gd name="f81" fmla="*/ 8 1 f65"/>
                  <a:gd name="f82" fmla="*/ 34 1 f64"/>
                  <a:gd name="f83" fmla="*/ 16 1 f65"/>
                  <a:gd name="f84" fmla="*/ 37 1 f64"/>
                  <a:gd name="f85" fmla="*/ 20 1 f65"/>
                  <a:gd name="f86" fmla="*/ 42 1 f64"/>
                  <a:gd name="f87" fmla="*/ 46 1 f64"/>
                  <a:gd name="f88" fmla="*/ 30 1 f65"/>
                  <a:gd name="f89" fmla="*/ 43 1 f64"/>
                  <a:gd name="f90" fmla="*/ 32 1 f65"/>
                  <a:gd name="f91" fmla="*/ 38 1 f64"/>
                  <a:gd name="f92" fmla="*/ 36 1 f65"/>
                  <a:gd name="f93" fmla="*/ 41 1 f65"/>
                  <a:gd name="f94" fmla="*/ 29 1 f64"/>
                  <a:gd name="f95" fmla="*/ 50 1 f65"/>
                  <a:gd name="f96" fmla="*/ 51 1 f65"/>
                  <a:gd name="f97" fmla="*/ 19 1 f64"/>
                  <a:gd name="f98" fmla="*/ 49 1 f65"/>
                  <a:gd name="f99" fmla="*/ 14 1 f64"/>
                  <a:gd name="f100" fmla="*/ 53 1 f65"/>
                  <a:gd name="f101" fmla="*/ 12 1 f64"/>
                  <a:gd name="f102" fmla="*/ 57 1 f65"/>
                  <a:gd name="f103" fmla="*/ 10 1 f64"/>
                  <a:gd name="f104" fmla="*/ 58 1 f65"/>
                  <a:gd name="f105" fmla="*/ 55 1 f65"/>
                  <a:gd name="f106" fmla="*/ f6 1 f64"/>
                  <a:gd name="f107" fmla="*/ 0 1 f65"/>
                  <a:gd name="f108" fmla="*/ f7 1 f65"/>
                  <a:gd name="f109" fmla="+- f66 0 f1"/>
                  <a:gd name="f110" fmla="*/ f67 f59 1"/>
                  <a:gd name="f111" fmla="*/ f106 f59 1"/>
                  <a:gd name="f112" fmla="*/ f108 f60 1"/>
                  <a:gd name="f113" fmla="*/ f107 f60 1"/>
                  <a:gd name="f114" fmla="*/ f68 f60 1"/>
                  <a:gd name="f115" fmla="*/ f69 f59 1"/>
                  <a:gd name="f116" fmla="*/ f70 f60 1"/>
                  <a:gd name="f117" fmla="*/ f71 f59 1"/>
                  <a:gd name="f118" fmla="*/ f72 f59 1"/>
                  <a:gd name="f119" fmla="*/ f73 f60 1"/>
                  <a:gd name="f120" fmla="*/ f74 f59 1"/>
                  <a:gd name="f121" fmla="*/ f75 f60 1"/>
                  <a:gd name="f122" fmla="*/ f76 f59 1"/>
                  <a:gd name="f123" fmla="*/ f77 f60 1"/>
                  <a:gd name="f124" fmla="*/ f78 f59 1"/>
                  <a:gd name="f125" fmla="*/ f79 f60 1"/>
                  <a:gd name="f126" fmla="*/ f80 f59 1"/>
                  <a:gd name="f127" fmla="*/ f81 f60 1"/>
                  <a:gd name="f128" fmla="*/ f82 f59 1"/>
                  <a:gd name="f129" fmla="*/ f83 f60 1"/>
                  <a:gd name="f130" fmla="*/ f84 f59 1"/>
                  <a:gd name="f131" fmla="*/ f85 f60 1"/>
                  <a:gd name="f132" fmla="*/ f86 f59 1"/>
                  <a:gd name="f133" fmla="*/ f87 f59 1"/>
                  <a:gd name="f134" fmla="*/ f88 f60 1"/>
                  <a:gd name="f135" fmla="*/ f89 f59 1"/>
                  <a:gd name="f136" fmla="*/ f90 f60 1"/>
                  <a:gd name="f137" fmla="*/ f91 f59 1"/>
                  <a:gd name="f138" fmla="*/ f92 f60 1"/>
                  <a:gd name="f139" fmla="*/ f93 f60 1"/>
                  <a:gd name="f140" fmla="*/ f94 f59 1"/>
                  <a:gd name="f141" fmla="*/ f95 f60 1"/>
                  <a:gd name="f142" fmla="*/ f96 f60 1"/>
                  <a:gd name="f143" fmla="*/ f97 f59 1"/>
                  <a:gd name="f144" fmla="*/ f98 f60 1"/>
                  <a:gd name="f145" fmla="*/ f99 f59 1"/>
                  <a:gd name="f146" fmla="*/ f100 f60 1"/>
                  <a:gd name="f147" fmla="*/ f101 f59 1"/>
                  <a:gd name="f148" fmla="*/ f102 f60 1"/>
                  <a:gd name="f149" fmla="*/ f103 f59 1"/>
                  <a:gd name="f150" fmla="*/ f104 f60 1"/>
                  <a:gd name="f151" fmla="*/ f105 f60 1"/>
                </a:gdLst>
                <a:ahLst/>
                <a:cxnLst>
                  <a:cxn ang="3cd4">
                    <a:pos x="hc" y="t"/>
                  </a:cxn>
                  <a:cxn ang="0">
                    <a:pos x="r" y="vc"/>
                  </a:cxn>
                  <a:cxn ang="cd4">
                    <a:pos x="hc" y="b"/>
                  </a:cxn>
                  <a:cxn ang="cd2">
                    <a:pos x="l" y="vc"/>
                  </a:cxn>
                  <a:cxn ang="f109">
                    <a:pos x="f110" y="f114"/>
                  </a:cxn>
                  <a:cxn ang="f109">
                    <a:pos x="f115" y="f116"/>
                  </a:cxn>
                  <a:cxn ang="f109">
                    <a:pos x="f117" y="f116"/>
                  </a:cxn>
                  <a:cxn ang="f109">
                    <a:pos x="f118" y="f119"/>
                  </a:cxn>
                  <a:cxn ang="f109">
                    <a:pos x="f120" y="f121"/>
                  </a:cxn>
                  <a:cxn ang="f109">
                    <a:pos x="f122" y="f123"/>
                  </a:cxn>
                  <a:cxn ang="f109">
                    <a:pos x="f124" y="f125"/>
                  </a:cxn>
                  <a:cxn ang="f109">
                    <a:pos x="f126" y="f127"/>
                  </a:cxn>
                  <a:cxn ang="f109">
                    <a:pos x="f128" y="f129"/>
                  </a:cxn>
                  <a:cxn ang="f109">
                    <a:pos x="f130" y="f131"/>
                  </a:cxn>
                  <a:cxn ang="f109">
                    <a:pos x="f132" y="f116"/>
                  </a:cxn>
                  <a:cxn ang="f109">
                    <a:pos x="f133" y="f134"/>
                  </a:cxn>
                  <a:cxn ang="f109">
                    <a:pos x="f135" y="f136"/>
                  </a:cxn>
                  <a:cxn ang="f109">
                    <a:pos x="f137" y="f138"/>
                  </a:cxn>
                  <a:cxn ang="f109">
                    <a:pos x="f128" y="f139"/>
                  </a:cxn>
                  <a:cxn ang="f109">
                    <a:pos x="f140" y="f141"/>
                  </a:cxn>
                  <a:cxn ang="f109">
                    <a:pos x="f122" y="f142"/>
                  </a:cxn>
                  <a:cxn ang="f109">
                    <a:pos x="f143" y="f144"/>
                  </a:cxn>
                  <a:cxn ang="f109">
                    <a:pos x="f145" y="f146"/>
                  </a:cxn>
                  <a:cxn ang="f109">
                    <a:pos x="f147" y="f148"/>
                  </a:cxn>
                  <a:cxn ang="f109">
                    <a:pos x="f149" y="f150"/>
                  </a:cxn>
                  <a:cxn ang="f109">
                    <a:pos x="f117" y="f150"/>
                  </a:cxn>
                  <a:cxn ang="f109">
                    <a:pos x="f117" y="f151"/>
                  </a:cxn>
                  <a:cxn ang="f109">
                    <a:pos x="f110" y="f114"/>
                  </a:cxn>
                </a:cxnLst>
                <a:rect l="f110" t="f113" r="f111" b="f112"/>
                <a:pathLst>
                  <a:path w="47" h="59">
                    <a:moveTo>
                      <a:pt x="f5" y="f6"/>
                    </a:moveTo>
                    <a:cubicBezTo>
                      <a:pt x="f8" y="f9"/>
                      <a:pt x="f8" y="f10"/>
                      <a:pt x="f8" y="f10"/>
                    </a:cubicBezTo>
                    <a:cubicBezTo>
                      <a:pt x="f11" y="f10"/>
                      <a:pt x="f11" y="f10"/>
                      <a:pt x="f11" y="f10"/>
                    </a:cubicBezTo>
                    <a:cubicBezTo>
                      <a:pt x="f12" y="f11"/>
                      <a:pt x="f12" y="f11"/>
                      <a:pt x="f12" y="f11"/>
                    </a:cubicBezTo>
                    <a:cubicBezTo>
                      <a:pt x="f12" y="f11"/>
                      <a:pt x="f13" y="f14"/>
                      <a:pt x="f15" y="f16"/>
                    </a:cubicBezTo>
                    <a:cubicBezTo>
                      <a:pt x="f17" y="f18"/>
                      <a:pt x="f19" y="f12"/>
                      <a:pt x="f20" y="f14"/>
                    </a:cubicBezTo>
                    <a:cubicBezTo>
                      <a:pt x="f21" y="f5"/>
                      <a:pt x="f22" y="f16"/>
                      <a:pt x="f23" y="f8"/>
                    </a:cubicBezTo>
                    <a:cubicBezTo>
                      <a:pt x="f10" y="f11"/>
                      <a:pt x="f24" y="f25"/>
                      <a:pt x="f26" y="f27"/>
                    </a:cubicBezTo>
                    <a:cubicBezTo>
                      <a:pt x="f26" y="f13"/>
                      <a:pt x="f28" y="f13"/>
                      <a:pt x="f29" y="f15"/>
                    </a:cubicBezTo>
                    <a:cubicBezTo>
                      <a:pt x="f30" y="f17"/>
                      <a:pt x="f31" y="f19"/>
                      <a:pt x="f30" y="f19"/>
                    </a:cubicBezTo>
                    <a:cubicBezTo>
                      <a:pt x="f32" y="f33"/>
                      <a:pt x="f30" y="f34"/>
                      <a:pt x="f9" y="f10"/>
                    </a:cubicBezTo>
                    <a:cubicBezTo>
                      <a:pt x="f6" y="f24"/>
                      <a:pt x="f35" y="f26"/>
                      <a:pt x="f35" y="f26"/>
                    </a:cubicBezTo>
                    <a:cubicBezTo>
                      <a:pt x="f36" y="f28"/>
                      <a:pt x="f35" y="f28"/>
                      <a:pt x="f37" y="f38"/>
                    </a:cubicBezTo>
                    <a:cubicBezTo>
                      <a:pt x="f39" y="f38"/>
                      <a:pt x="f37" y="f29"/>
                      <a:pt x="f32" y="f31"/>
                    </a:cubicBezTo>
                    <a:cubicBezTo>
                      <a:pt x="f31" y="f31"/>
                      <a:pt x="f31" y="f32"/>
                      <a:pt x="f29" y="f40"/>
                    </a:cubicBezTo>
                    <a:cubicBezTo>
                      <a:pt x="f38" y="f41"/>
                      <a:pt x="f28" y="f9"/>
                      <a:pt x="f24" y="f42"/>
                    </a:cubicBezTo>
                    <a:cubicBezTo>
                      <a:pt x="f23" y="f43"/>
                      <a:pt x="f21" y="f44"/>
                      <a:pt x="f20" y="f45"/>
                    </a:cubicBezTo>
                    <a:cubicBezTo>
                      <a:pt x="f46" y="f42"/>
                      <a:pt x="f20" y="f42"/>
                      <a:pt x="f17" y="f43"/>
                    </a:cubicBezTo>
                    <a:cubicBezTo>
                      <a:pt x="f15" y="f43"/>
                      <a:pt x="f47" y="f45"/>
                      <a:pt x="f48" y="f49"/>
                    </a:cubicBezTo>
                    <a:cubicBezTo>
                      <a:pt x="f50" y="f51"/>
                      <a:pt x="f13" y="f51"/>
                      <a:pt x="f13" y="f52"/>
                    </a:cubicBezTo>
                    <a:cubicBezTo>
                      <a:pt x="f53" y="f7"/>
                      <a:pt x="f53" y="f54"/>
                      <a:pt x="f55" y="f56"/>
                    </a:cubicBezTo>
                    <a:cubicBezTo>
                      <a:pt x="f55" y="f7"/>
                      <a:pt x="f57" y="f56"/>
                      <a:pt x="f11" y="f56"/>
                    </a:cubicBezTo>
                    <a:cubicBezTo>
                      <a:pt x="f16" y="f7"/>
                      <a:pt x="f14" y="f52"/>
                      <a:pt x="f11" y="f54"/>
                    </a:cubicBezTo>
                    <a:cubicBezTo>
                      <a:pt x="f12" y="f51"/>
                      <a:pt x="f11" y="f43"/>
                      <a:pt x="f5" y="f6"/>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93" name="Namibia">
                <a:extLst>
                  <a:ext uri="{FF2B5EF4-FFF2-40B4-BE49-F238E27FC236}">
                    <a16:creationId xmlns:a16="http://schemas.microsoft.com/office/drawing/2014/main" id="{A6CE20B9-6B5B-2A21-BACC-2749B8D9CC0B}"/>
                  </a:ext>
                </a:extLst>
              </p:cNvPr>
              <p:cNvSpPr/>
              <p:nvPr/>
            </p:nvSpPr>
            <p:spPr>
              <a:xfrm>
                <a:off x="7295467" y="5144048"/>
                <a:ext cx="336645" cy="380829"/>
              </a:xfrm>
              <a:custGeom>
                <a:avLst/>
                <a:gdLst>
                  <a:gd name="f0" fmla="val 10800000"/>
                  <a:gd name="f1" fmla="val 5400000"/>
                  <a:gd name="f2" fmla="val 180"/>
                  <a:gd name="f3" fmla="val w"/>
                  <a:gd name="f4" fmla="val h"/>
                  <a:gd name="f5" fmla="val 0"/>
                  <a:gd name="f6" fmla="val 63"/>
                  <a:gd name="f7" fmla="val 75"/>
                  <a:gd name="f8" fmla="val 4"/>
                  <a:gd name="f9" fmla="val 11"/>
                  <a:gd name="f10" fmla="val 5"/>
                  <a:gd name="f11" fmla="val 16"/>
                  <a:gd name="f12" fmla="val 20"/>
                  <a:gd name="f13" fmla="val 26"/>
                  <a:gd name="f14" fmla="val 13"/>
                  <a:gd name="f15" fmla="val 38"/>
                  <a:gd name="f16" fmla="val 40"/>
                  <a:gd name="f17" fmla="val 44"/>
                  <a:gd name="f18" fmla="val 41"/>
                  <a:gd name="f19" fmla="val 12"/>
                  <a:gd name="f20" fmla="val 45"/>
                  <a:gd name="f21" fmla="val 49"/>
                  <a:gd name="f22" fmla="val 15"/>
                  <a:gd name="f23" fmla="val 65"/>
                  <a:gd name="f24" fmla="val 66"/>
                  <a:gd name="f25" fmla="val 70"/>
                  <a:gd name="f26" fmla="val 18"/>
                  <a:gd name="f27" fmla="val 73"/>
                  <a:gd name="f28" fmla="val 72"/>
                  <a:gd name="f29" fmla="val 21"/>
                  <a:gd name="f30" fmla="val 24"/>
                  <a:gd name="f31" fmla="val 28"/>
                  <a:gd name="f32" fmla="val 34"/>
                  <a:gd name="f33" fmla="val 32"/>
                  <a:gd name="f34" fmla="val 35"/>
                  <a:gd name="f35" fmla="val 36"/>
                  <a:gd name="f36" fmla="val 52"/>
                  <a:gd name="f37" fmla="val 37"/>
                  <a:gd name="f38" fmla="val 47"/>
                  <a:gd name="f39" fmla="val 33"/>
                  <a:gd name="f40" fmla="val 42"/>
                  <a:gd name="f41" fmla="val 43"/>
                  <a:gd name="f42" fmla="val 48"/>
                  <a:gd name="f43" fmla="val 10"/>
                  <a:gd name="f44" fmla="val 9"/>
                  <a:gd name="f45" fmla="val 55"/>
                  <a:gd name="f46" fmla="val 7"/>
                  <a:gd name="f47" fmla="val 56"/>
                  <a:gd name="f48" fmla="val 58"/>
                  <a:gd name="f49" fmla="val 61"/>
                  <a:gd name="f50" fmla="val 60"/>
                  <a:gd name="f51" fmla="val 6"/>
                  <a:gd name="f52" fmla="val 3"/>
                  <a:gd name="f53" fmla="val 59"/>
                  <a:gd name="f54" fmla="val 53"/>
                  <a:gd name="f55" fmla="val 29"/>
                  <a:gd name="f56" fmla="val 30"/>
                  <a:gd name="f57" fmla="val 14"/>
                  <a:gd name="f58" fmla="val 8"/>
                  <a:gd name="f59" fmla="val 2"/>
                  <a:gd name="f60" fmla="val 1"/>
                  <a:gd name="f61" fmla="+- 0 0 -90"/>
                  <a:gd name="f62" fmla="*/ f3 1 63"/>
                  <a:gd name="f63" fmla="*/ f4 1 75"/>
                  <a:gd name="f64" fmla="+- f7 0 f5"/>
                  <a:gd name="f65" fmla="+- f6 0 f5"/>
                  <a:gd name="f66" fmla="*/ f61 f0 1"/>
                  <a:gd name="f67" fmla="*/ f65 1 63"/>
                  <a:gd name="f68" fmla="*/ f64 1 75"/>
                  <a:gd name="f69" fmla="*/ f66 1 f2"/>
                  <a:gd name="f70" fmla="*/ 0 1 f67"/>
                  <a:gd name="f71" fmla="*/ 4 1 f68"/>
                  <a:gd name="f72" fmla="*/ 5 1 f67"/>
                  <a:gd name="f73" fmla="*/ 20 1 f68"/>
                  <a:gd name="f74" fmla="*/ 13 1 f67"/>
                  <a:gd name="f75" fmla="*/ 40 1 f68"/>
                  <a:gd name="f76" fmla="*/ 12 1 f67"/>
                  <a:gd name="f77" fmla="*/ 45 1 f68"/>
                  <a:gd name="f78" fmla="*/ 15 1 f67"/>
                  <a:gd name="f79" fmla="*/ 65 1 f68"/>
                  <a:gd name="f80" fmla="*/ 18 1 f67"/>
                  <a:gd name="f81" fmla="*/ 73 1 f68"/>
                  <a:gd name="f82" fmla="*/ 24 1 f67"/>
                  <a:gd name="f83" fmla="*/ 70 1 f68"/>
                  <a:gd name="f84" fmla="*/ 28 1 f67"/>
                  <a:gd name="f85" fmla="*/ 75 1 f68"/>
                  <a:gd name="f86" fmla="*/ 35 1 f67"/>
                  <a:gd name="f87" fmla="*/ 72 1 f68"/>
                  <a:gd name="f88" fmla="*/ 36 1 f67"/>
                  <a:gd name="f89" fmla="*/ 52 1 f68"/>
                  <a:gd name="f90" fmla="*/ 37 1 f67"/>
                  <a:gd name="f91" fmla="*/ 33 1 f68"/>
                  <a:gd name="f92" fmla="*/ 42 1 f67"/>
                  <a:gd name="f93" fmla="*/ 43 1 f67"/>
                  <a:gd name="f94" fmla="*/ 11 1 f68"/>
                  <a:gd name="f95" fmla="*/ 52 1 f67"/>
                  <a:gd name="f96" fmla="*/ 9 1 f68"/>
                  <a:gd name="f97" fmla="*/ 58 1 f67"/>
                  <a:gd name="f98" fmla="*/ 10 1 f68"/>
                  <a:gd name="f99" fmla="*/ 63 1 f67"/>
                  <a:gd name="f100" fmla="*/ 6 1 f68"/>
                  <a:gd name="f101" fmla="*/ 59 1 f67"/>
                  <a:gd name="f102" fmla="*/ 53 1 f67"/>
                  <a:gd name="f103" fmla="*/ 40 1 f67"/>
                  <a:gd name="f104" fmla="*/ 7 1 f68"/>
                  <a:gd name="f105" fmla="*/ 30 1 f67"/>
                  <a:gd name="f106" fmla="*/ 3 1 f68"/>
                  <a:gd name="f107" fmla="*/ 14 1 f67"/>
                  <a:gd name="f108" fmla="*/ 6 1 f67"/>
                  <a:gd name="f109" fmla="*/ 2 1 f68"/>
                  <a:gd name="f110" fmla="*/ f6 1 f67"/>
                  <a:gd name="f111" fmla="*/ 0 1 f68"/>
                  <a:gd name="f112" fmla="*/ f7 1 f68"/>
                  <a:gd name="f113" fmla="+- f69 0 f1"/>
                  <a:gd name="f114" fmla="*/ f70 f62 1"/>
                  <a:gd name="f115" fmla="*/ f110 f62 1"/>
                  <a:gd name="f116" fmla="*/ f112 f63 1"/>
                  <a:gd name="f117" fmla="*/ f111 f63 1"/>
                  <a:gd name="f118" fmla="*/ f71 f63 1"/>
                  <a:gd name="f119" fmla="*/ f72 f62 1"/>
                  <a:gd name="f120" fmla="*/ f73 f63 1"/>
                  <a:gd name="f121" fmla="*/ f74 f62 1"/>
                  <a:gd name="f122" fmla="*/ f75 f63 1"/>
                  <a:gd name="f123" fmla="*/ f76 f62 1"/>
                  <a:gd name="f124" fmla="*/ f77 f63 1"/>
                  <a:gd name="f125" fmla="*/ f78 f62 1"/>
                  <a:gd name="f126" fmla="*/ f79 f63 1"/>
                  <a:gd name="f127" fmla="*/ f80 f62 1"/>
                  <a:gd name="f128" fmla="*/ f81 f63 1"/>
                  <a:gd name="f129" fmla="*/ f82 f62 1"/>
                  <a:gd name="f130" fmla="*/ f83 f63 1"/>
                  <a:gd name="f131" fmla="*/ f84 f62 1"/>
                  <a:gd name="f132" fmla="*/ f85 f63 1"/>
                  <a:gd name="f133" fmla="*/ f86 f62 1"/>
                  <a:gd name="f134" fmla="*/ f87 f63 1"/>
                  <a:gd name="f135" fmla="*/ f88 f62 1"/>
                  <a:gd name="f136" fmla="*/ f89 f63 1"/>
                  <a:gd name="f137" fmla="*/ f90 f62 1"/>
                  <a:gd name="f138" fmla="*/ f91 f63 1"/>
                  <a:gd name="f139" fmla="*/ f92 f62 1"/>
                  <a:gd name="f140" fmla="*/ f93 f62 1"/>
                  <a:gd name="f141" fmla="*/ f94 f63 1"/>
                  <a:gd name="f142" fmla="*/ f95 f62 1"/>
                  <a:gd name="f143" fmla="*/ f96 f63 1"/>
                  <a:gd name="f144" fmla="*/ f97 f62 1"/>
                  <a:gd name="f145" fmla="*/ f98 f63 1"/>
                  <a:gd name="f146" fmla="*/ f99 f62 1"/>
                  <a:gd name="f147" fmla="*/ f100 f63 1"/>
                  <a:gd name="f148" fmla="*/ f101 f62 1"/>
                  <a:gd name="f149" fmla="*/ f102 f62 1"/>
                  <a:gd name="f150" fmla="*/ f103 f62 1"/>
                  <a:gd name="f151" fmla="*/ f104 f63 1"/>
                  <a:gd name="f152" fmla="*/ f105 f62 1"/>
                  <a:gd name="f153" fmla="*/ f106 f63 1"/>
                  <a:gd name="f154" fmla="*/ f107 f62 1"/>
                  <a:gd name="f155" fmla="*/ f108 f62 1"/>
                  <a:gd name="f156" fmla="*/ f109 f63 1"/>
                </a:gdLst>
                <a:ahLst/>
                <a:cxnLst>
                  <a:cxn ang="3cd4">
                    <a:pos x="hc" y="t"/>
                  </a:cxn>
                  <a:cxn ang="0">
                    <a:pos x="r" y="vc"/>
                  </a:cxn>
                  <a:cxn ang="cd4">
                    <a:pos x="hc" y="b"/>
                  </a:cxn>
                  <a:cxn ang="cd2">
                    <a:pos x="l" y="vc"/>
                  </a:cxn>
                  <a:cxn ang="f113">
                    <a:pos x="f114" y="f118"/>
                  </a:cxn>
                  <a:cxn ang="f113">
                    <a:pos x="f119" y="f120"/>
                  </a:cxn>
                  <a:cxn ang="f113">
                    <a:pos x="f121" y="f122"/>
                  </a:cxn>
                  <a:cxn ang="f113">
                    <a:pos x="f123" y="f124"/>
                  </a:cxn>
                  <a:cxn ang="f113">
                    <a:pos x="f125" y="f126"/>
                  </a:cxn>
                  <a:cxn ang="f113">
                    <a:pos x="f127" y="f128"/>
                  </a:cxn>
                  <a:cxn ang="f113">
                    <a:pos x="f129" y="f130"/>
                  </a:cxn>
                  <a:cxn ang="f113">
                    <a:pos x="f131" y="f132"/>
                  </a:cxn>
                  <a:cxn ang="f113">
                    <a:pos x="f133" y="f134"/>
                  </a:cxn>
                  <a:cxn ang="f113">
                    <a:pos x="f135" y="f136"/>
                  </a:cxn>
                  <a:cxn ang="f113">
                    <a:pos x="f137" y="f138"/>
                  </a:cxn>
                  <a:cxn ang="f113">
                    <a:pos x="f139" y="f138"/>
                  </a:cxn>
                  <a:cxn ang="f113">
                    <a:pos x="f140" y="f141"/>
                  </a:cxn>
                  <a:cxn ang="f113">
                    <a:pos x="f142" y="f143"/>
                  </a:cxn>
                  <a:cxn ang="f113">
                    <a:pos x="f144" y="f145"/>
                  </a:cxn>
                  <a:cxn ang="f113">
                    <a:pos x="f146" y="f147"/>
                  </a:cxn>
                  <a:cxn ang="f113">
                    <a:pos x="f148" y="f118"/>
                  </a:cxn>
                  <a:cxn ang="f113">
                    <a:pos x="f149" y="f118"/>
                  </a:cxn>
                  <a:cxn ang="f113">
                    <a:pos x="f150" y="f151"/>
                  </a:cxn>
                  <a:cxn ang="f113">
                    <a:pos x="f135" y="f147"/>
                  </a:cxn>
                  <a:cxn ang="f113">
                    <a:pos x="f152" y="f153"/>
                  </a:cxn>
                  <a:cxn ang="f113">
                    <a:pos x="f154" y="f153"/>
                  </a:cxn>
                  <a:cxn ang="f113">
                    <a:pos x="f155" y="f156"/>
                  </a:cxn>
                  <a:cxn ang="f113">
                    <a:pos x="f114" y="f118"/>
                  </a:cxn>
                </a:cxnLst>
                <a:rect l="f114" t="f117" r="f115" b="f116"/>
                <a:pathLst>
                  <a:path w="63" h="75">
                    <a:moveTo>
                      <a:pt x="f5" y="f8"/>
                    </a:moveTo>
                    <a:cubicBezTo>
                      <a:pt x="f5" y="f9"/>
                      <a:pt x="f10" y="f11"/>
                      <a:pt x="f10" y="f12"/>
                    </a:cubicBezTo>
                    <a:cubicBezTo>
                      <a:pt x="f10" y="f13"/>
                      <a:pt x="f14" y="f15"/>
                      <a:pt x="f14" y="f16"/>
                    </a:cubicBezTo>
                    <a:cubicBezTo>
                      <a:pt x="f9" y="f17"/>
                      <a:pt x="f14" y="f18"/>
                      <a:pt x="f19" y="f20"/>
                    </a:cubicBezTo>
                    <a:cubicBezTo>
                      <a:pt x="f9" y="f21"/>
                      <a:pt x="f11" y="f6"/>
                      <a:pt x="f22" y="f23"/>
                    </a:cubicBezTo>
                    <a:cubicBezTo>
                      <a:pt x="f22" y="f24"/>
                      <a:pt x="f11" y="f25"/>
                      <a:pt x="f26" y="f27"/>
                    </a:cubicBezTo>
                    <a:cubicBezTo>
                      <a:pt x="f12" y="f28"/>
                      <a:pt x="f29" y="f25"/>
                      <a:pt x="f30" y="f25"/>
                    </a:cubicBezTo>
                    <a:cubicBezTo>
                      <a:pt x="f13" y="f25"/>
                      <a:pt x="f30" y="f7"/>
                      <a:pt x="f31" y="f7"/>
                    </a:cubicBezTo>
                    <a:cubicBezTo>
                      <a:pt x="f32" y="f7"/>
                      <a:pt x="f33" y="f28"/>
                      <a:pt x="f34" y="f28"/>
                    </a:cubicBezTo>
                    <a:cubicBezTo>
                      <a:pt x="f35" y="f36"/>
                      <a:pt x="f35" y="f36"/>
                      <a:pt x="f35" y="f36"/>
                    </a:cubicBezTo>
                    <a:cubicBezTo>
                      <a:pt x="f37" y="f38"/>
                      <a:pt x="f37" y="f39"/>
                      <a:pt x="f37" y="f39"/>
                    </a:cubicBezTo>
                    <a:cubicBezTo>
                      <a:pt x="f40" y="f39"/>
                      <a:pt x="f40" y="f39"/>
                      <a:pt x="f40" y="f39"/>
                    </a:cubicBezTo>
                    <a:cubicBezTo>
                      <a:pt x="f41" y="f9"/>
                      <a:pt x="f41" y="f9"/>
                      <a:pt x="f41" y="f9"/>
                    </a:cubicBezTo>
                    <a:cubicBezTo>
                      <a:pt x="f41" y="f9"/>
                      <a:pt x="f42" y="f43"/>
                      <a:pt x="f36" y="f44"/>
                    </a:cubicBezTo>
                    <a:cubicBezTo>
                      <a:pt x="f45" y="f46"/>
                      <a:pt x="f47" y="f19"/>
                      <a:pt x="f48" y="f43"/>
                    </a:cubicBezTo>
                    <a:cubicBezTo>
                      <a:pt x="f49" y="f10"/>
                      <a:pt x="f50" y="f44"/>
                      <a:pt x="f6" y="f51"/>
                    </a:cubicBezTo>
                    <a:cubicBezTo>
                      <a:pt x="f49" y="f10"/>
                      <a:pt x="f6" y="f52"/>
                      <a:pt x="f53" y="f8"/>
                    </a:cubicBezTo>
                    <a:cubicBezTo>
                      <a:pt x="f45" y="f10"/>
                      <a:pt x="f45" y="f52"/>
                      <a:pt x="f54" y="f8"/>
                    </a:cubicBezTo>
                    <a:cubicBezTo>
                      <a:pt x="f18" y="f44"/>
                      <a:pt x="f41" y="f51"/>
                      <a:pt x="f16" y="f46"/>
                    </a:cubicBezTo>
                    <a:cubicBezTo>
                      <a:pt x="f37" y="f46"/>
                      <a:pt x="f35" y="f46"/>
                      <a:pt x="f35" y="f51"/>
                    </a:cubicBezTo>
                    <a:cubicBezTo>
                      <a:pt x="f55" y="f10"/>
                      <a:pt x="f56" y="f52"/>
                      <a:pt x="f56" y="f52"/>
                    </a:cubicBezTo>
                    <a:cubicBezTo>
                      <a:pt x="f56" y="f52"/>
                      <a:pt x="f26" y="f52"/>
                      <a:pt x="f57" y="f52"/>
                    </a:cubicBezTo>
                    <a:cubicBezTo>
                      <a:pt x="f10" y="f52"/>
                      <a:pt x="f58" y="f5"/>
                      <a:pt x="f51" y="f59"/>
                    </a:cubicBezTo>
                    <a:cubicBezTo>
                      <a:pt x="f52" y="f8"/>
                      <a:pt x="f10" y="f60"/>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94" name="Zambia">
                <a:extLst>
                  <a:ext uri="{FF2B5EF4-FFF2-40B4-BE49-F238E27FC236}">
                    <a16:creationId xmlns:a16="http://schemas.microsoft.com/office/drawing/2014/main" id="{A611349D-B07D-2D3A-467C-ED29D22F36DF}"/>
                  </a:ext>
                </a:extLst>
              </p:cNvPr>
              <p:cNvSpPr/>
              <p:nvPr/>
            </p:nvSpPr>
            <p:spPr>
              <a:xfrm>
                <a:off x="7557552" y="4850928"/>
                <a:ext cx="309533" cy="329485"/>
              </a:xfrm>
              <a:custGeom>
                <a:avLst/>
                <a:gdLst>
                  <a:gd name="f0" fmla="val 10800000"/>
                  <a:gd name="f1" fmla="val 5400000"/>
                  <a:gd name="f2" fmla="val 180"/>
                  <a:gd name="f3" fmla="val w"/>
                  <a:gd name="f4" fmla="val h"/>
                  <a:gd name="f5" fmla="val 0"/>
                  <a:gd name="f6" fmla="val 58"/>
                  <a:gd name="f7" fmla="val 65"/>
                  <a:gd name="f8" fmla="val 39"/>
                  <a:gd name="f9" fmla="val 50"/>
                  <a:gd name="f10" fmla="val 37"/>
                  <a:gd name="f11" fmla="val 48"/>
                  <a:gd name="f12" fmla="val 38"/>
                  <a:gd name="f13" fmla="val 47"/>
                  <a:gd name="f14" fmla="val 41"/>
                  <a:gd name="f15" fmla="val 46"/>
                  <a:gd name="f16" fmla="val 42"/>
                  <a:gd name="f17" fmla="val 45"/>
                  <a:gd name="f18" fmla="val 44"/>
                  <a:gd name="f19" fmla="val 49"/>
                  <a:gd name="f20" fmla="val 43"/>
                  <a:gd name="f21" fmla="val 53"/>
                  <a:gd name="f22" fmla="val 52"/>
                  <a:gd name="f23" fmla="val 51"/>
                  <a:gd name="f24" fmla="val 40"/>
                  <a:gd name="f25" fmla="val 36"/>
                  <a:gd name="f26" fmla="val 33"/>
                  <a:gd name="f27" fmla="val 55"/>
                  <a:gd name="f28" fmla="val 32"/>
                  <a:gd name="f29" fmla="val 56"/>
                  <a:gd name="f30" fmla="val 31"/>
                  <a:gd name="f31" fmla="val 57"/>
                  <a:gd name="f32" fmla="val 30"/>
                  <a:gd name="f33" fmla="val 29"/>
                  <a:gd name="f34" fmla="val 25"/>
                  <a:gd name="f35" fmla="val 21"/>
                  <a:gd name="f36" fmla="val 20"/>
                  <a:gd name="f37" fmla="val 19"/>
                  <a:gd name="f38" fmla="val 18"/>
                  <a:gd name="f39" fmla="val 16"/>
                  <a:gd name="f40" fmla="val 13"/>
                  <a:gd name="f41" fmla="val 54"/>
                  <a:gd name="f42" fmla="val 10"/>
                  <a:gd name="f43" fmla="val 8"/>
                  <a:gd name="f44" fmla="val 6"/>
                  <a:gd name="f45" fmla="val 5"/>
                  <a:gd name="f46" fmla="val 4"/>
                  <a:gd name="f47" fmla="val 1"/>
                  <a:gd name="f48" fmla="val 35"/>
                  <a:gd name="f49" fmla="val 34"/>
                  <a:gd name="f50" fmla="val 9"/>
                  <a:gd name="f51" fmla="val 12"/>
                  <a:gd name="f52" fmla="val 11"/>
                  <a:gd name="f53" fmla="val 14"/>
                  <a:gd name="f54" fmla="val 15"/>
                  <a:gd name="f55" fmla="val 17"/>
                  <a:gd name="f56" fmla="val 23"/>
                  <a:gd name="f57" fmla="val 24"/>
                  <a:gd name="f58" fmla="val 27"/>
                  <a:gd name="f59" fmla="val 28"/>
                  <a:gd name="f60" fmla="val 26"/>
                  <a:gd name="f61" fmla="val 22"/>
                  <a:gd name="f62" fmla="val 59"/>
                  <a:gd name="f63" fmla="val 60"/>
                  <a:gd name="f64" fmla="val 2"/>
                  <a:gd name="f65" fmla="val 62"/>
                  <a:gd name="f66" fmla="val 61"/>
                  <a:gd name="f67" fmla="val 63"/>
                  <a:gd name="f68" fmla="val 64"/>
                  <a:gd name="f69" fmla="+- 0 0 -90"/>
                  <a:gd name="f70" fmla="*/ f3 1 58"/>
                  <a:gd name="f71" fmla="*/ f4 1 65"/>
                  <a:gd name="f72" fmla="+- f7 0 f5"/>
                  <a:gd name="f73" fmla="+- f6 0 f5"/>
                  <a:gd name="f74" fmla="*/ f69 f0 1"/>
                  <a:gd name="f75" fmla="*/ f73 1 58"/>
                  <a:gd name="f76" fmla="*/ f72 1 65"/>
                  <a:gd name="f77" fmla="*/ f74 1 f2"/>
                  <a:gd name="f78" fmla="*/ 39 1 f75"/>
                  <a:gd name="f79" fmla="*/ 50 1 f76"/>
                  <a:gd name="f80" fmla="*/ 38 1 f75"/>
                  <a:gd name="f81" fmla="*/ 47 1 f76"/>
                  <a:gd name="f82" fmla="*/ 46 1 f75"/>
                  <a:gd name="f83" fmla="*/ 44 1 f76"/>
                  <a:gd name="f84" fmla="*/ 53 1 f75"/>
                  <a:gd name="f85" fmla="*/ 41 1 f76"/>
                  <a:gd name="f86" fmla="*/ 51 1 f75"/>
                  <a:gd name="f87" fmla="*/ 40 1 f76"/>
                  <a:gd name="f88" fmla="*/ 52 1 f75"/>
                  <a:gd name="f89" fmla="*/ 36 1 f76"/>
                  <a:gd name="f90" fmla="*/ 55 1 f75"/>
                  <a:gd name="f91" fmla="*/ 32 1 f76"/>
                  <a:gd name="f92" fmla="*/ 56 1 f75"/>
                  <a:gd name="f93" fmla="*/ 30 1 f76"/>
                  <a:gd name="f94" fmla="*/ 25 1 f76"/>
                  <a:gd name="f95" fmla="*/ 20 1 f76"/>
                  <a:gd name="f96" fmla="*/ 16 1 f76"/>
                  <a:gd name="f97" fmla="*/ 10 1 f76"/>
                  <a:gd name="f98" fmla="*/ 45 1 f75"/>
                  <a:gd name="f99" fmla="*/ 5 1 f76"/>
                  <a:gd name="f100" fmla="*/ 43 1 f75"/>
                  <a:gd name="f101" fmla="*/ 4 1 f76"/>
                  <a:gd name="f102" fmla="*/ 42 1 f75"/>
                  <a:gd name="f103" fmla="*/ 1 1 f76"/>
                  <a:gd name="f104" fmla="*/ 35 1 f75"/>
                  <a:gd name="f105" fmla="*/ 34 1 f75"/>
                  <a:gd name="f106" fmla="*/ 9 1 f76"/>
                  <a:gd name="f107" fmla="*/ 13 1 f76"/>
                  <a:gd name="f108" fmla="*/ 33 1 f75"/>
                  <a:gd name="f109" fmla="*/ 17 1 f76"/>
                  <a:gd name="f110" fmla="*/ 23 1 f76"/>
                  <a:gd name="f111" fmla="*/ 27 1 f76"/>
                  <a:gd name="f112" fmla="*/ 37 1 f75"/>
                  <a:gd name="f113" fmla="*/ 34 1 f76"/>
                  <a:gd name="f114" fmla="*/ 36 1 f75"/>
                  <a:gd name="f115" fmla="*/ 33 1 f76"/>
                  <a:gd name="f116" fmla="*/ 31 1 f75"/>
                  <a:gd name="f117" fmla="*/ 26 1 f75"/>
                  <a:gd name="f118" fmla="*/ 26 1 f76"/>
                  <a:gd name="f119" fmla="*/ 21 1 f75"/>
                  <a:gd name="f120" fmla="*/ 18 1 f75"/>
                  <a:gd name="f121" fmla="*/ 24 1 f76"/>
                  <a:gd name="f122" fmla="*/ 14 1 f75"/>
                  <a:gd name="f123" fmla="*/ 21 1 f76"/>
                  <a:gd name="f124" fmla="*/ 11 1 f75"/>
                  <a:gd name="f125" fmla="*/ 12 1 f75"/>
                  <a:gd name="f126" fmla="*/ 0 1 f75"/>
                  <a:gd name="f127" fmla="*/ 57 1 f76"/>
                  <a:gd name="f128" fmla="*/ 1 1 f75"/>
                  <a:gd name="f129" fmla="*/ 59 1 f76"/>
                  <a:gd name="f130" fmla="*/ 4 1 f75"/>
                  <a:gd name="f131" fmla="*/ 62 1 f76"/>
                  <a:gd name="f132" fmla="*/ 10 1 f75"/>
                  <a:gd name="f133" fmla="*/ 64 1 f76"/>
                  <a:gd name="f134" fmla="*/ 25 1 f75"/>
                  <a:gd name="f135" fmla="*/ 63 1 f76"/>
                  <a:gd name="f136" fmla="*/ 53 1 f76"/>
                  <a:gd name="f137" fmla="*/ f6 1 f75"/>
                  <a:gd name="f138" fmla="*/ 0 1 f76"/>
                  <a:gd name="f139" fmla="*/ f7 1 f76"/>
                  <a:gd name="f140" fmla="+- f77 0 f1"/>
                  <a:gd name="f141" fmla="*/ f126 f70 1"/>
                  <a:gd name="f142" fmla="*/ f137 f70 1"/>
                  <a:gd name="f143" fmla="*/ f139 f71 1"/>
                  <a:gd name="f144" fmla="*/ f138 f71 1"/>
                  <a:gd name="f145" fmla="*/ f78 f70 1"/>
                  <a:gd name="f146" fmla="*/ f79 f71 1"/>
                  <a:gd name="f147" fmla="*/ f80 f70 1"/>
                  <a:gd name="f148" fmla="*/ f81 f71 1"/>
                  <a:gd name="f149" fmla="*/ f82 f70 1"/>
                  <a:gd name="f150" fmla="*/ f83 f71 1"/>
                  <a:gd name="f151" fmla="*/ f84 f70 1"/>
                  <a:gd name="f152" fmla="*/ f85 f71 1"/>
                  <a:gd name="f153" fmla="*/ f86 f70 1"/>
                  <a:gd name="f154" fmla="*/ f87 f71 1"/>
                  <a:gd name="f155" fmla="*/ f88 f70 1"/>
                  <a:gd name="f156" fmla="*/ f89 f71 1"/>
                  <a:gd name="f157" fmla="*/ f90 f70 1"/>
                  <a:gd name="f158" fmla="*/ f91 f71 1"/>
                  <a:gd name="f159" fmla="*/ f92 f70 1"/>
                  <a:gd name="f160" fmla="*/ f93 f71 1"/>
                  <a:gd name="f161" fmla="*/ f94 f71 1"/>
                  <a:gd name="f162" fmla="*/ f95 f71 1"/>
                  <a:gd name="f163" fmla="*/ f96 f71 1"/>
                  <a:gd name="f164" fmla="*/ f97 f71 1"/>
                  <a:gd name="f165" fmla="*/ f98 f70 1"/>
                  <a:gd name="f166" fmla="*/ f99 f71 1"/>
                  <a:gd name="f167" fmla="*/ f100 f70 1"/>
                  <a:gd name="f168" fmla="*/ f101 f71 1"/>
                  <a:gd name="f169" fmla="*/ f102 f70 1"/>
                  <a:gd name="f170" fmla="*/ f103 f71 1"/>
                  <a:gd name="f171" fmla="*/ f104 f70 1"/>
                  <a:gd name="f172" fmla="*/ f105 f70 1"/>
                  <a:gd name="f173" fmla="*/ f106 f71 1"/>
                  <a:gd name="f174" fmla="*/ f107 f71 1"/>
                  <a:gd name="f175" fmla="*/ f108 f70 1"/>
                  <a:gd name="f176" fmla="*/ f109 f71 1"/>
                  <a:gd name="f177" fmla="*/ f110 f71 1"/>
                  <a:gd name="f178" fmla="*/ f111 f71 1"/>
                  <a:gd name="f179" fmla="*/ f112 f70 1"/>
                  <a:gd name="f180" fmla="*/ f113 f71 1"/>
                  <a:gd name="f181" fmla="*/ f114 f70 1"/>
                  <a:gd name="f182" fmla="*/ f115 f71 1"/>
                  <a:gd name="f183" fmla="*/ f116 f70 1"/>
                  <a:gd name="f184" fmla="*/ f117 f70 1"/>
                  <a:gd name="f185" fmla="*/ f118 f71 1"/>
                  <a:gd name="f186" fmla="*/ f119 f70 1"/>
                  <a:gd name="f187" fmla="*/ f120 f70 1"/>
                  <a:gd name="f188" fmla="*/ f121 f71 1"/>
                  <a:gd name="f189" fmla="*/ f122 f70 1"/>
                  <a:gd name="f190" fmla="*/ f123 f71 1"/>
                  <a:gd name="f191" fmla="*/ f124 f70 1"/>
                  <a:gd name="f192" fmla="*/ f125 f70 1"/>
                  <a:gd name="f193" fmla="*/ f127 f71 1"/>
                  <a:gd name="f194" fmla="*/ f128 f70 1"/>
                  <a:gd name="f195" fmla="*/ f129 f71 1"/>
                  <a:gd name="f196" fmla="*/ f130 f70 1"/>
                  <a:gd name="f197" fmla="*/ f131 f71 1"/>
                  <a:gd name="f198" fmla="*/ f132 f70 1"/>
                  <a:gd name="f199" fmla="*/ f133 f71 1"/>
                  <a:gd name="f200" fmla="*/ f134 f70 1"/>
                  <a:gd name="f201" fmla="*/ f135 f71 1"/>
                  <a:gd name="f202" fmla="*/ f136 f71 1"/>
                </a:gdLst>
                <a:ahLst/>
                <a:cxnLst>
                  <a:cxn ang="3cd4">
                    <a:pos x="hc" y="t"/>
                  </a:cxn>
                  <a:cxn ang="0">
                    <a:pos x="r" y="vc"/>
                  </a:cxn>
                  <a:cxn ang="cd4">
                    <a:pos x="hc" y="b"/>
                  </a:cxn>
                  <a:cxn ang="cd2">
                    <a:pos x="l" y="vc"/>
                  </a:cxn>
                  <a:cxn ang="f140">
                    <a:pos x="f145" y="f146"/>
                  </a:cxn>
                  <a:cxn ang="f140">
                    <a:pos x="f147" y="f148"/>
                  </a:cxn>
                  <a:cxn ang="f140">
                    <a:pos x="f149" y="f150"/>
                  </a:cxn>
                  <a:cxn ang="f140">
                    <a:pos x="f151" y="f152"/>
                  </a:cxn>
                  <a:cxn ang="f140">
                    <a:pos x="f153" y="f154"/>
                  </a:cxn>
                  <a:cxn ang="f140">
                    <a:pos x="f155" y="f156"/>
                  </a:cxn>
                  <a:cxn ang="f140">
                    <a:pos x="f157" y="f158"/>
                  </a:cxn>
                  <a:cxn ang="f140">
                    <a:pos x="f159" y="f160"/>
                  </a:cxn>
                  <a:cxn ang="f140">
                    <a:pos x="f157" y="f161"/>
                  </a:cxn>
                  <a:cxn ang="f140">
                    <a:pos x="f159" y="f162"/>
                  </a:cxn>
                  <a:cxn ang="f140">
                    <a:pos x="f159" y="f163"/>
                  </a:cxn>
                  <a:cxn ang="f140">
                    <a:pos x="f157" y="f164"/>
                  </a:cxn>
                  <a:cxn ang="f140">
                    <a:pos x="f165" y="f166"/>
                  </a:cxn>
                  <a:cxn ang="f140">
                    <a:pos x="f167" y="f168"/>
                  </a:cxn>
                  <a:cxn ang="f140">
                    <a:pos x="f169" y="f170"/>
                  </a:cxn>
                  <a:cxn ang="f140">
                    <a:pos x="f171" y="f168"/>
                  </a:cxn>
                  <a:cxn ang="f140">
                    <a:pos x="f172" y="f173"/>
                  </a:cxn>
                  <a:cxn ang="f140">
                    <a:pos x="f171" y="f174"/>
                  </a:cxn>
                  <a:cxn ang="f140">
                    <a:pos x="f175" y="f176"/>
                  </a:cxn>
                  <a:cxn ang="f140">
                    <a:pos x="f175" y="f177"/>
                  </a:cxn>
                  <a:cxn ang="f140">
                    <a:pos x="f171" y="f178"/>
                  </a:cxn>
                  <a:cxn ang="f140">
                    <a:pos x="f179" y="f178"/>
                  </a:cxn>
                  <a:cxn ang="f140">
                    <a:pos x="f179" y="f180"/>
                  </a:cxn>
                  <a:cxn ang="f140">
                    <a:pos x="f181" y="f182"/>
                  </a:cxn>
                  <a:cxn ang="f140">
                    <a:pos x="f183" y="f160"/>
                  </a:cxn>
                  <a:cxn ang="f140">
                    <a:pos x="f184" y="f185"/>
                  </a:cxn>
                  <a:cxn ang="f140">
                    <a:pos x="f186" y="f161"/>
                  </a:cxn>
                  <a:cxn ang="f140">
                    <a:pos x="f187" y="f188"/>
                  </a:cxn>
                  <a:cxn ang="f140">
                    <a:pos x="f189" y="f190"/>
                  </a:cxn>
                  <a:cxn ang="f140">
                    <a:pos x="f191" y="f162"/>
                  </a:cxn>
                  <a:cxn ang="f140">
                    <a:pos x="f191" y="f178"/>
                  </a:cxn>
                  <a:cxn ang="f140">
                    <a:pos x="f192" y="f182"/>
                  </a:cxn>
                  <a:cxn ang="f140">
                    <a:pos x="f141" y="f182"/>
                  </a:cxn>
                  <a:cxn ang="f140">
                    <a:pos x="f141" y="f193"/>
                  </a:cxn>
                  <a:cxn ang="f140">
                    <a:pos x="f194" y="f195"/>
                  </a:cxn>
                  <a:cxn ang="f140">
                    <a:pos x="f196" y="f197"/>
                  </a:cxn>
                  <a:cxn ang="f140">
                    <a:pos x="f198" y="f197"/>
                  </a:cxn>
                  <a:cxn ang="f140">
                    <a:pos x="f189" y="f199"/>
                  </a:cxn>
                  <a:cxn ang="f140">
                    <a:pos x="f186" y="f199"/>
                  </a:cxn>
                  <a:cxn ang="f140">
                    <a:pos x="f200" y="f201"/>
                  </a:cxn>
                  <a:cxn ang="f140">
                    <a:pos x="f175" y="f202"/>
                  </a:cxn>
                  <a:cxn ang="f140">
                    <a:pos x="f145" y="f146"/>
                  </a:cxn>
                </a:cxnLst>
                <a:rect l="f141" t="f144" r="f142" b="f143"/>
                <a:pathLst>
                  <a:path w="58" h="65">
                    <a:moveTo>
                      <a:pt x="f8" y="f9"/>
                    </a:moveTo>
                    <a:cubicBezTo>
                      <a:pt x="f10" y="f11"/>
                      <a:pt x="f8" y="f11"/>
                      <a:pt x="f12" y="f13"/>
                    </a:cubicBezTo>
                    <a:cubicBezTo>
                      <a:pt x="f14" y="f15"/>
                      <a:pt x="f16" y="f17"/>
                      <a:pt x="f15" y="f18"/>
                    </a:cubicBezTo>
                    <a:cubicBezTo>
                      <a:pt x="f19" y="f20"/>
                      <a:pt x="f9" y="f16"/>
                      <a:pt x="f21" y="f14"/>
                    </a:cubicBezTo>
                    <a:cubicBezTo>
                      <a:pt x="f22" y="f8"/>
                      <a:pt x="f22" y="f16"/>
                      <a:pt x="f23" y="f24"/>
                    </a:cubicBezTo>
                    <a:cubicBezTo>
                      <a:pt x="f9" y="f12"/>
                      <a:pt x="f23" y="f8"/>
                      <a:pt x="f22" y="f25"/>
                    </a:cubicBezTo>
                    <a:cubicBezTo>
                      <a:pt x="f21" y="f26"/>
                      <a:pt x="f21" y="f26"/>
                      <a:pt x="f27" y="f28"/>
                    </a:cubicBezTo>
                    <a:cubicBezTo>
                      <a:pt x="f29" y="f30"/>
                      <a:pt x="f31" y="f32"/>
                      <a:pt x="f29" y="f32"/>
                    </a:cubicBezTo>
                    <a:cubicBezTo>
                      <a:pt x="f27" y="f32"/>
                      <a:pt x="f27" y="f33"/>
                      <a:pt x="f27" y="f34"/>
                    </a:cubicBezTo>
                    <a:cubicBezTo>
                      <a:pt x="f27" y="f35"/>
                      <a:pt x="f27" y="f35"/>
                      <a:pt x="f29" y="f36"/>
                    </a:cubicBezTo>
                    <a:cubicBezTo>
                      <a:pt x="f6" y="f37"/>
                      <a:pt x="f27" y="f38"/>
                      <a:pt x="f29" y="f39"/>
                    </a:cubicBezTo>
                    <a:cubicBezTo>
                      <a:pt x="f31" y="f40"/>
                      <a:pt x="f41" y="f40"/>
                      <a:pt x="f27" y="f42"/>
                    </a:cubicBezTo>
                    <a:cubicBezTo>
                      <a:pt x="f11" y="f43"/>
                      <a:pt x="f9" y="f44"/>
                      <a:pt x="f17" y="f45"/>
                    </a:cubicBezTo>
                    <a:cubicBezTo>
                      <a:pt x="f18" y="f45"/>
                      <a:pt x="f18" y="f44"/>
                      <a:pt x="f20" y="f46"/>
                    </a:cubicBezTo>
                    <a:cubicBezTo>
                      <a:pt x="f16" y="f5"/>
                      <a:pt x="f16" y="f45"/>
                      <a:pt x="f16" y="f47"/>
                    </a:cubicBezTo>
                    <a:cubicBezTo>
                      <a:pt x="f48" y="f46"/>
                      <a:pt x="f48" y="f46"/>
                      <a:pt x="f48" y="f46"/>
                    </a:cubicBezTo>
                    <a:cubicBezTo>
                      <a:pt x="f25" y="f45"/>
                      <a:pt x="f25" y="f43"/>
                      <a:pt x="f49" y="f50"/>
                    </a:cubicBezTo>
                    <a:cubicBezTo>
                      <a:pt x="f49" y="f51"/>
                      <a:pt x="f25" y="f52"/>
                      <a:pt x="f48" y="f40"/>
                    </a:cubicBezTo>
                    <a:cubicBezTo>
                      <a:pt x="f49" y="f53"/>
                      <a:pt x="f48" y="f54"/>
                      <a:pt x="f26" y="f55"/>
                    </a:cubicBezTo>
                    <a:cubicBezTo>
                      <a:pt x="f30" y="f36"/>
                      <a:pt x="f26" y="f56"/>
                      <a:pt x="f26" y="f56"/>
                    </a:cubicBezTo>
                    <a:cubicBezTo>
                      <a:pt x="f28" y="f57"/>
                      <a:pt x="f28" y="f34"/>
                      <a:pt x="f48" y="f58"/>
                    </a:cubicBezTo>
                    <a:cubicBezTo>
                      <a:pt x="f10" y="f33"/>
                      <a:pt x="f25" y="f58"/>
                      <a:pt x="f10" y="f58"/>
                    </a:cubicBezTo>
                    <a:cubicBezTo>
                      <a:pt x="f10" y="f49"/>
                      <a:pt x="f10" y="f49"/>
                      <a:pt x="f10" y="f49"/>
                    </a:cubicBezTo>
                    <a:cubicBezTo>
                      <a:pt x="f10" y="f49"/>
                      <a:pt x="f25" y="f49"/>
                      <a:pt x="f25" y="f26"/>
                    </a:cubicBezTo>
                    <a:cubicBezTo>
                      <a:pt x="f48" y="f30"/>
                      <a:pt x="f26" y="f26"/>
                      <a:pt x="f30" y="f32"/>
                    </a:cubicBezTo>
                    <a:cubicBezTo>
                      <a:pt x="f33" y="f58"/>
                      <a:pt x="f59" y="f33"/>
                      <a:pt x="f60" y="f60"/>
                    </a:cubicBezTo>
                    <a:cubicBezTo>
                      <a:pt x="f57" y="f57"/>
                      <a:pt x="f57" y="f58"/>
                      <a:pt x="f35" y="f34"/>
                    </a:cubicBezTo>
                    <a:cubicBezTo>
                      <a:pt x="f38" y="f57"/>
                      <a:pt x="f36" y="f60"/>
                      <a:pt x="f38" y="f57"/>
                    </a:cubicBezTo>
                    <a:cubicBezTo>
                      <a:pt x="f54" y="f61"/>
                      <a:pt x="f37" y="f35"/>
                      <a:pt x="f53" y="f35"/>
                    </a:cubicBezTo>
                    <a:cubicBezTo>
                      <a:pt x="f52" y="f61"/>
                      <a:pt x="f40" y="f36"/>
                      <a:pt x="f52" y="f36"/>
                    </a:cubicBezTo>
                    <a:cubicBezTo>
                      <a:pt x="f42" y="f57"/>
                      <a:pt x="f52" y="f56"/>
                      <a:pt x="f52" y="f58"/>
                    </a:cubicBezTo>
                    <a:cubicBezTo>
                      <a:pt x="f52" y="f30"/>
                      <a:pt x="f52" y="f28"/>
                      <a:pt x="f51" y="f26"/>
                    </a:cubicBezTo>
                    <a:cubicBezTo>
                      <a:pt x="f5" y="f26"/>
                      <a:pt x="f5" y="f26"/>
                      <a:pt x="f5" y="f26"/>
                    </a:cubicBezTo>
                    <a:cubicBezTo>
                      <a:pt x="f5" y="f26"/>
                      <a:pt x="f5" y="f6"/>
                      <a:pt x="f5" y="f31"/>
                    </a:cubicBezTo>
                    <a:cubicBezTo>
                      <a:pt x="f5" y="f31"/>
                      <a:pt x="f47" y="f6"/>
                      <a:pt x="f47" y="f62"/>
                    </a:cubicBezTo>
                    <a:cubicBezTo>
                      <a:pt x="f47" y="f63"/>
                      <a:pt x="f64" y="f62"/>
                      <a:pt x="f46" y="f65"/>
                    </a:cubicBezTo>
                    <a:cubicBezTo>
                      <a:pt x="f44" y="f66"/>
                      <a:pt x="f44" y="f67"/>
                      <a:pt x="f42" y="f65"/>
                    </a:cubicBezTo>
                    <a:cubicBezTo>
                      <a:pt x="f53" y="f66"/>
                      <a:pt x="f51" y="f67"/>
                      <a:pt x="f53" y="f68"/>
                    </a:cubicBezTo>
                    <a:cubicBezTo>
                      <a:pt x="f54" y="f68"/>
                      <a:pt x="f36" y="f67"/>
                      <a:pt x="f35" y="f68"/>
                    </a:cubicBezTo>
                    <a:cubicBezTo>
                      <a:pt x="f56" y="f7"/>
                      <a:pt x="f56" y="f67"/>
                      <a:pt x="f34" y="f67"/>
                    </a:cubicBezTo>
                    <a:cubicBezTo>
                      <a:pt x="f59" y="f67"/>
                      <a:pt x="f59" y="f27"/>
                      <a:pt x="f26" y="f21"/>
                    </a:cubicBezTo>
                    <a:cubicBezTo>
                      <a:pt x="f8" y="f9"/>
                      <a:pt x="f30" y="f2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95" name="Freeform 53">
                <a:extLst>
                  <a:ext uri="{FF2B5EF4-FFF2-40B4-BE49-F238E27FC236}">
                    <a16:creationId xmlns:a16="http://schemas.microsoft.com/office/drawing/2014/main" id="{D02357A9-7B7E-53FD-4260-172DF05E2027}"/>
                  </a:ext>
                </a:extLst>
              </p:cNvPr>
              <p:cNvSpPr/>
              <p:nvPr/>
            </p:nvSpPr>
            <p:spPr>
              <a:xfrm>
                <a:off x="7290940" y="4776048"/>
                <a:ext cx="329869" cy="415064"/>
              </a:xfrm>
              <a:custGeom>
                <a:avLst/>
                <a:gdLst>
                  <a:gd name="f0" fmla="val 10800000"/>
                  <a:gd name="f1" fmla="val 5400000"/>
                  <a:gd name="f2" fmla="val 180"/>
                  <a:gd name="f3" fmla="val w"/>
                  <a:gd name="f4" fmla="val h"/>
                  <a:gd name="f5" fmla="val 0"/>
                  <a:gd name="f6" fmla="val 62"/>
                  <a:gd name="f7" fmla="val 82"/>
                  <a:gd name="f8" fmla="val 61"/>
                  <a:gd name="f9" fmla="val 35"/>
                  <a:gd name="f10" fmla="val 54"/>
                  <a:gd name="f11" fmla="val 36"/>
                  <a:gd name="f12" fmla="val 33"/>
                  <a:gd name="f13" fmla="val 52"/>
                  <a:gd name="f14" fmla="val 37"/>
                  <a:gd name="f15" fmla="val 25"/>
                  <a:gd name="f16" fmla="val 50"/>
                  <a:gd name="f17" fmla="val 23"/>
                  <a:gd name="f18" fmla="val 17"/>
                  <a:gd name="f19" fmla="val 49"/>
                  <a:gd name="f20" fmla="val 16"/>
                  <a:gd name="f21" fmla="val 13"/>
                  <a:gd name="f22" fmla="val 10"/>
                  <a:gd name="f23" fmla="val 47"/>
                  <a:gd name="f24" fmla="val 44"/>
                  <a:gd name="f25" fmla="val 8"/>
                  <a:gd name="f26" fmla="val 42"/>
                  <a:gd name="f27" fmla="val 9"/>
                  <a:gd name="f28" fmla="val 41"/>
                  <a:gd name="f29" fmla="val 40"/>
                  <a:gd name="f30" fmla="val 11"/>
                  <a:gd name="f31" fmla="val 39"/>
                  <a:gd name="f32" fmla="val 12"/>
                  <a:gd name="f33" fmla="val 38"/>
                  <a:gd name="f34" fmla="val 15"/>
                  <a:gd name="f35" fmla="val 34"/>
                  <a:gd name="f36" fmla="val 32"/>
                  <a:gd name="f37" fmla="val 28"/>
                  <a:gd name="f38" fmla="val 30"/>
                  <a:gd name="f39" fmla="val 27"/>
                  <a:gd name="f40" fmla="val 7"/>
                  <a:gd name="f41" fmla="val 1"/>
                  <a:gd name="f42" fmla="val 21"/>
                  <a:gd name="f43" fmla="val 22"/>
                  <a:gd name="f44" fmla="val 19"/>
                  <a:gd name="f45" fmla="val 14"/>
                  <a:gd name="f46" fmla="val 2"/>
                  <a:gd name="f47" fmla="val 3"/>
                  <a:gd name="f48" fmla="val 5"/>
                  <a:gd name="f49" fmla="val 4"/>
                  <a:gd name="f50" fmla="val 24"/>
                  <a:gd name="f51" fmla="val 31"/>
                  <a:gd name="f52" fmla="val 6"/>
                  <a:gd name="f53" fmla="val 48"/>
                  <a:gd name="f54" fmla="val 43"/>
                  <a:gd name="f55" fmla="val 57"/>
                  <a:gd name="f56" fmla="val 67"/>
                  <a:gd name="f57" fmla="val 68"/>
                  <a:gd name="f58" fmla="val 70"/>
                  <a:gd name="f59" fmla="val 66"/>
                  <a:gd name="f60" fmla="val 77"/>
                  <a:gd name="f61" fmla="val 74"/>
                  <a:gd name="f62" fmla="val 75"/>
                  <a:gd name="f63" fmla="val 73"/>
                  <a:gd name="f64" fmla="val 76"/>
                  <a:gd name="f65" fmla="val 78"/>
                  <a:gd name="f66" fmla="val 79"/>
                  <a:gd name="f67" fmla="val 80"/>
                  <a:gd name="f68" fmla="val 51"/>
                  <a:gd name="f69" fmla="val 72"/>
                  <a:gd name="f70" fmla="val 46"/>
                  <a:gd name="f71" fmla="val 60"/>
                  <a:gd name="f72" fmla="+- 0 0 -90"/>
                  <a:gd name="f73" fmla="*/ f3 1 62"/>
                  <a:gd name="f74" fmla="*/ f4 1 82"/>
                  <a:gd name="f75" fmla="+- f7 0 f5"/>
                  <a:gd name="f76" fmla="+- f6 0 f5"/>
                  <a:gd name="f77" fmla="*/ f72 f0 1"/>
                  <a:gd name="f78" fmla="*/ f76 1 62"/>
                  <a:gd name="f79" fmla="*/ f75 1 82"/>
                  <a:gd name="f80" fmla="*/ f77 1 f2"/>
                  <a:gd name="f81" fmla="*/ 61 1 f78"/>
                  <a:gd name="f82" fmla="*/ 35 1 f79"/>
                  <a:gd name="f83" fmla="*/ 52 1 f78"/>
                  <a:gd name="f84" fmla="*/ 37 1 f79"/>
                  <a:gd name="f85" fmla="*/ 50 1 f78"/>
                  <a:gd name="f86" fmla="*/ 23 1 f79"/>
                  <a:gd name="f87" fmla="*/ 49 1 f78"/>
                  <a:gd name="f88" fmla="*/ 13 1 f79"/>
                  <a:gd name="f89" fmla="*/ 47 1 f78"/>
                  <a:gd name="f90" fmla="*/ 10 1 f79"/>
                  <a:gd name="f91" fmla="*/ 44 1 f78"/>
                  <a:gd name="f92" fmla="*/ 8 1 f79"/>
                  <a:gd name="f93" fmla="*/ 41 1 f78"/>
                  <a:gd name="f94" fmla="*/ 9 1 f79"/>
                  <a:gd name="f95" fmla="*/ 39 1 f78"/>
                  <a:gd name="f96" fmla="*/ 12 1 f79"/>
                  <a:gd name="f97" fmla="*/ 36 1 f78"/>
                  <a:gd name="f98" fmla="*/ 15 1 f79"/>
                  <a:gd name="f99" fmla="*/ 32 1 f78"/>
                  <a:gd name="f100" fmla="*/ 27 1 f78"/>
                  <a:gd name="f101" fmla="*/ 25 1 f78"/>
                  <a:gd name="f102" fmla="*/ 1 1 f79"/>
                  <a:gd name="f103" fmla="*/ 19 1 f78"/>
                  <a:gd name="f104" fmla="*/ 0 1 f79"/>
                  <a:gd name="f105" fmla="*/ 9 1 f78"/>
                  <a:gd name="f106" fmla="*/ 5 1 f78"/>
                  <a:gd name="f107" fmla="*/ 3 1 f79"/>
                  <a:gd name="f108" fmla="*/ 7 1 f78"/>
                  <a:gd name="f109" fmla="*/ 19 1 f79"/>
                  <a:gd name="f110" fmla="*/ 24 1 f79"/>
                  <a:gd name="f111" fmla="*/ 11 1 f78"/>
                  <a:gd name="f112" fmla="*/ 38 1 f79"/>
                  <a:gd name="f113" fmla="*/ 8 1 f78"/>
                  <a:gd name="f114" fmla="*/ 44 1 f79"/>
                  <a:gd name="f115" fmla="*/ 4 1 f78"/>
                  <a:gd name="f116" fmla="*/ 50 1 f79"/>
                  <a:gd name="f117" fmla="*/ 2 1 f78"/>
                  <a:gd name="f118" fmla="*/ 68 1 f79"/>
                  <a:gd name="f119" fmla="*/ 1 1 f78"/>
                  <a:gd name="f120" fmla="*/ 77 1 f79"/>
                  <a:gd name="f121" fmla="*/ 75 1 f79"/>
                  <a:gd name="f122" fmla="*/ 15 1 f78"/>
                  <a:gd name="f123" fmla="*/ 76 1 f79"/>
                  <a:gd name="f124" fmla="*/ 31 1 f78"/>
                  <a:gd name="f125" fmla="*/ 37 1 f78"/>
                  <a:gd name="f126" fmla="*/ 79 1 f79"/>
                  <a:gd name="f127" fmla="*/ 80 1 f79"/>
                  <a:gd name="f128" fmla="*/ 54 1 f78"/>
                  <a:gd name="f129" fmla="*/ 51 1 f78"/>
                  <a:gd name="f130" fmla="*/ 74 1 f79"/>
                  <a:gd name="f131" fmla="*/ 72 1 f79"/>
                  <a:gd name="f132" fmla="*/ 48 1 f79"/>
                  <a:gd name="f133" fmla="*/ 62 1 f78"/>
                  <a:gd name="f134" fmla="*/ 42 1 f79"/>
                  <a:gd name="f135" fmla="*/ 0 1 f78"/>
                  <a:gd name="f136" fmla="*/ f6 1 f78"/>
                  <a:gd name="f137" fmla="*/ f7 1 f79"/>
                  <a:gd name="f138" fmla="+- f80 0 f1"/>
                  <a:gd name="f139" fmla="*/ f135 f73 1"/>
                  <a:gd name="f140" fmla="*/ f136 f73 1"/>
                  <a:gd name="f141" fmla="*/ f137 f74 1"/>
                  <a:gd name="f142" fmla="*/ f104 f74 1"/>
                  <a:gd name="f143" fmla="*/ f81 f73 1"/>
                  <a:gd name="f144" fmla="*/ f82 f74 1"/>
                  <a:gd name="f145" fmla="*/ f83 f73 1"/>
                  <a:gd name="f146" fmla="*/ f84 f74 1"/>
                  <a:gd name="f147" fmla="*/ f85 f73 1"/>
                  <a:gd name="f148" fmla="*/ f86 f74 1"/>
                  <a:gd name="f149" fmla="*/ f87 f73 1"/>
                  <a:gd name="f150" fmla="*/ f88 f74 1"/>
                  <a:gd name="f151" fmla="*/ f89 f73 1"/>
                  <a:gd name="f152" fmla="*/ f90 f74 1"/>
                  <a:gd name="f153" fmla="*/ f91 f73 1"/>
                  <a:gd name="f154" fmla="*/ f92 f74 1"/>
                  <a:gd name="f155" fmla="*/ f93 f73 1"/>
                  <a:gd name="f156" fmla="*/ f94 f74 1"/>
                  <a:gd name="f157" fmla="*/ f95 f73 1"/>
                  <a:gd name="f158" fmla="*/ f96 f74 1"/>
                  <a:gd name="f159" fmla="*/ f97 f73 1"/>
                  <a:gd name="f160" fmla="*/ f98 f74 1"/>
                  <a:gd name="f161" fmla="*/ f99 f73 1"/>
                  <a:gd name="f162" fmla="*/ f100 f73 1"/>
                  <a:gd name="f163" fmla="*/ f101 f73 1"/>
                  <a:gd name="f164" fmla="*/ f102 f74 1"/>
                  <a:gd name="f165" fmla="*/ f103 f73 1"/>
                  <a:gd name="f166" fmla="*/ f105 f73 1"/>
                  <a:gd name="f167" fmla="*/ f106 f73 1"/>
                  <a:gd name="f168" fmla="*/ f107 f74 1"/>
                  <a:gd name="f169" fmla="*/ f108 f73 1"/>
                  <a:gd name="f170" fmla="*/ f109 f74 1"/>
                  <a:gd name="f171" fmla="*/ f110 f74 1"/>
                  <a:gd name="f172" fmla="*/ f111 f73 1"/>
                  <a:gd name="f173" fmla="*/ f112 f74 1"/>
                  <a:gd name="f174" fmla="*/ f113 f73 1"/>
                  <a:gd name="f175" fmla="*/ f114 f74 1"/>
                  <a:gd name="f176" fmla="*/ f115 f73 1"/>
                  <a:gd name="f177" fmla="*/ f116 f74 1"/>
                  <a:gd name="f178" fmla="*/ f117 f73 1"/>
                  <a:gd name="f179" fmla="*/ f118 f74 1"/>
                  <a:gd name="f180" fmla="*/ f119 f73 1"/>
                  <a:gd name="f181" fmla="*/ f120 f74 1"/>
                  <a:gd name="f182" fmla="*/ f121 f74 1"/>
                  <a:gd name="f183" fmla="*/ f122 f73 1"/>
                  <a:gd name="f184" fmla="*/ f123 f74 1"/>
                  <a:gd name="f185" fmla="*/ f124 f73 1"/>
                  <a:gd name="f186" fmla="*/ f125 f73 1"/>
                  <a:gd name="f187" fmla="*/ f126 f74 1"/>
                  <a:gd name="f188" fmla="*/ f127 f74 1"/>
                  <a:gd name="f189" fmla="*/ f128 f73 1"/>
                  <a:gd name="f190" fmla="*/ f129 f73 1"/>
                  <a:gd name="f191" fmla="*/ f130 f74 1"/>
                  <a:gd name="f192" fmla="*/ f131 f74 1"/>
                  <a:gd name="f193" fmla="*/ f132 f74 1"/>
                  <a:gd name="f194" fmla="*/ f133 f73 1"/>
                  <a:gd name="f195" fmla="*/ f134 f74 1"/>
                </a:gdLst>
                <a:ahLst/>
                <a:cxnLst>
                  <a:cxn ang="3cd4">
                    <a:pos x="hc" y="t"/>
                  </a:cxn>
                  <a:cxn ang="0">
                    <a:pos x="r" y="vc"/>
                  </a:cxn>
                  <a:cxn ang="cd4">
                    <a:pos x="hc" y="b"/>
                  </a:cxn>
                  <a:cxn ang="cd2">
                    <a:pos x="l" y="vc"/>
                  </a:cxn>
                  <a:cxn ang="f138">
                    <a:pos x="f143" y="f144"/>
                  </a:cxn>
                  <a:cxn ang="f138">
                    <a:pos x="f145" y="f146"/>
                  </a:cxn>
                  <a:cxn ang="f138">
                    <a:pos x="f147" y="f148"/>
                  </a:cxn>
                  <a:cxn ang="f138">
                    <a:pos x="f149" y="f150"/>
                  </a:cxn>
                  <a:cxn ang="f138">
                    <a:pos x="f151" y="f152"/>
                  </a:cxn>
                  <a:cxn ang="f138">
                    <a:pos x="f153" y="f154"/>
                  </a:cxn>
                  <a:cxn ang="f138">
                    <a:pos x="f155" y="f156"/>
                  </a:cxn>
                  <a:cxn ang="f138">
                    <a:pos x="f157" y="f158"/>
                  </a:cxn>
                  <a:cxn ang="f138">
                    <a:pos x="f159" y="f160"/>
                  </a:cxn>
                  <a:cxn ang="f138">
                    <a:pos x="f161" y="f160"/>
                  </a:cxn>
                  <a:cxn ang="f138">
                    <a:pos x="f162" y="f156"/>
                  </a:cxn>
                  <a:cxn ang="f138">
                    <a:pos x="f163" y="f164"/>
                  </a:cxn>
                  <a:cxn ang="f138">
                    <a:pos x="f165" y="f142"/>
                  </a:cxn>
                  <a:cxn ang="f138">
                    <a:pos x="f166" y="f164"/>
                  </a:cxn>
                  <a:cxn ang="f138">
                    <a:pos x="f167" y="f168"/>
                  </a:cxn>
                  <a:cxn ang="f138">
                    <a:pos x="f169" y="f154"/>
                  </a:cxn>
                  <a:cxn ang="f138">
                    <a:pos x="f166" y="f170"/>
                  </a:cxn>
                  <a:cxn ang="f138">
                    <a:pos x="f166" y="f171"/>
                  </a:cxn>
                  <a:cxn ang="f138">
                    <a:pos x="f172" y="f173"/>
                  </a:cxn>
                  <a:cxn ang="f138">
                    <a:pos x="f174" y="f175"/>
                  </a:cxn>
                  <a:cxn ang="f138">
                    <a:pos x="f176" y="f177"/>
                  </a:cxn>
                  <a:cxn ang="f138">
                    <a:pos x="f178" y="f179"/>
                  </a:cxn>
                  <a:cxn ang="f138">
                    <a:pos x="f180" y="f181"/>
                  </a:cxn>
                  <a:cxn ang="f138">
                    <a:pos x="f169" y="f182"/>
                  </a:cxn>
                  <a:cxn ang="f138">
                    <a:pos x="f183" y="f184"/>
                  </a:cxn>
                  <a:cxn ang="f138">
                    <a:pos x="f185" y="f184"/>
                  </a:cxn>
                  <a:cxn ang="f138">
                    <a:pos x="f186" y="f187"/>
                  </a:cxn>
                  <a:cxn ang="f138">
                    <a:pos x="f155" y="f188"/>
                  </a:cxn>
                  <a:cxn ang="f138">
                    <a:pos x="f189" y="f181"/>
                  </a:cxn>
                  <a:cxn ang="f138">
                    <a:pos x="f190" y="f191"/>
                  </a:cxn>
                  <a:cxn ang="f138">
                    <a:pos x="f147" y="f192"/>
                  </a:cxn>
                  <a:cxn ang="f138">
                    <a:pos x="f147" y="f193"/>
                  </a:cxn>
                  <a:cxn ang="f138">
                    <a:pos x="f194" y="f193"/>
                  </a:cxn>
                  <a:cxn ang="f138">
                    <a:pos x="f143" y="f195"/>
                  </a:cxn>
                  <a:cxn ang="f138">
                    <a:pos x="f143" y="f144"/>
                  </a:cxn>
                </a:cxnLst>
                <a:rect l="f139" t="f142" r="f140" b="f141"/>
                <a:pathLst>
                  <a:path w="62" h="82">
                    <a:moveTo>
                      <a:pt x="f8" y="f9"/>
                    </a:moveTo>
                    <a:cubicBezTo>
                      <a:pt x="f10" y="f11"/>
                      <a:pt x="f6" y="f12"/>
                      <a:pt x="f13" y="f14"/>
                    </a:cubicBezTo>
                    <a:cubicBezTo>
                      <a:pt x="f13" y="f15"/>
                      <a:pt x="f16" y="f12"/>
                      <a:pt x="f16" y="f17"/>
                    </a:cubicBezTo>
                    <a:cubicBezTo>
                      <a:pt x="f16" y="f18"/>
                      <a:pt x="f19" y="f20"/>
                      <a:pt x="f19" y="f21"/>
                    </a:cubicBezTo>
                    <a:cubicBezTo>
                      <a:pt x="f16" y="f22"/>
                      <a:pt x="f16" y="f22"/>
                      <a:pt x="f23" y="f22"/>
                    </a:cubicBezTo>
                    <a:cubicBezTo>
                      <a:pt x="f24" y="f22"/>
                      <a:pt x="f23" y="f25"/>
                      <a:pt x="f24" y="f25"/>
                    </a:cubicBezTo>
                    <a:cubicBezTo>
                      <a:pt x="f26" y="f25"/>
                      <a:pt x="f24" y="f27"/>
                      <a:pt x="f28" y="f27"/>
                    </a:cubicBezTo>
                    <a:cubicBezTo>
                      <a:pt x="f14" y="f22"/>
                      <a:pt x="f29" y="f30"/>
                      <a:pt x="f31" y="f32"/>
                    </a:cubicBezTo>
                    <a:cubicBezTo>
                      <a:pt x="f33" y="f21"/>
                      <a:pt x="f33" y="f20"/>
                      <a:pt x="f11" y="f34"/>
                    </a:cubicBezTo>
                    <a:cubicBezTo>
                      <a:pt x="f35" y="f21"/>
                      <a:pt x="f9" y="f34"/>
                      <a:pt x="f36" y="f34"/>
                    </a:cubicBezTo>
                    <a:cubicBezTo>
                      <a:pt x="f37" y="f34"/>
                      <a:pt x="f38" y="f32"/>
                      <a:pt x="f39" y="f27"/>
                    </a:cubicBezTo>
                    <a:cubicBezTo>
                      <a:pt x="f15" y="f40"/>
                      <a:pt x="f39" y="f41"/>
                      <a:pt x="f15" y="f41"/>
                    </a:cubicBezTo>
                    <a:cubicBezTo>
                      <a:pt x="f42" y="f41"/>
                      <a:pt x="f43" y="f5"/>
                      <a:pt x="f44" y="f5"/>
                    </a:cubicBezTo>
                    <a:cubicBezTo>
                      <a:pt x="f45" y="f41"/>
                      <a:pt x="f30" y="f5"/>
                      <a:pt x="f27" y="f41"/>
                    </a:cubicBezTo>
                    <a:cubicBezTo>
                      <a:pt x="f27" y="f46"/>
                      <a:pt x="f40" y="f47"/>
                      <a:pt x="f48" y="f47"/>
                    </a:cubicBezTo>
                    <a:cubicBezTo>
                      <a:pt x="f49" y="f49"/>
                      <a:pt x="f40" y="f48"/>
                      <a:pt x="f40" y="f25"/>
                    </a:cubicBezTo>
                    <a:cubicBezTo>
                      <a:pt x="f25" y="f32"/>
                      <a:pt x="f22" y="f20"/>
                      <a:pt x="f27" y="f44"/>
                    </a:cubicBezTo>
                    <a:cubicBezTo>
                      <a:pt x="f25" y="f50"/>
                      <a:pt x="f22" y="f43"/>
                      <a:pt x="f27" y="f50"/>
                    </a:cubicBezTo>
                    <a:cubicBezTo>
                      <a:pt x="f25" y="f37"/>
                      <a:pt x="f21" y="f51"/>
                      <a:pt x="f30" y="f33"/>
                    </a:cubicBezTo>
                    <a:cubicBezTo>
                      <a:pt x="f22" y="f24"/>
                      <a:pt x="f27" y="f29"/>
                      <a:pt x="f25" y="f24"/>
                    </a:cubicBezTo>
                    <a:cubicBezTo>
                      <a:pt x="f52" y="f53"/>
                      <a:pt x="f40" y="f54"/>
                      <a:pt x="f49" y="f16"/>
                    </a:cubicBezTo>
                    <a:cubicBezTo>
                      <a:pt x="f46" y="f55"/>
                      <a:pt x="f49" y="f56"/>
                      <a:pt x="f46" y="f57"/>
                    </a:cubicBezTo>
                    <a:cubicBezTo>
                      <a:pt x="f5" y="f58"/>
                      <a:pt x="f46" y="f59"/>
                      <a:pt x="f41" y="f60"/>
                    </a:cubicBezTo>
                    <a:cubicBezTo>
                      <a:pt x="f52" y="f61"/>
                      <a:pt x="f49" y="f60"/>
                      <a:pt x="f40" y="f62"/>
                    </a:cubicBezTo>
                    <a:cubicBezTo>
                      <a:pt x="f27" y="f63"/>
                      <a:pt x="f52" y="f64"/>
                      <a:pt x="f34" y="f64"/>
                    </a:cubicBezTo>
                    <a:cubicBezTo>
                      <a:pt x="f44" y="f64"/>
                      <a:pt x="f51" y="f64"/>
                      <a:pt x="f51" y="f64"/>
                    </a:cubicBezTo>
                    <a:cubicBezTo>
                      <a:pt x="f51" y="f64"/>
                      <a:pt x="f38" y="f65"/>
                      <a:pt x="f14" y="f66"/>
                    </a:cubicBezTo>
                    <a:cubicBezTo>
                      <a:pt x="f14" y="f67"/>
                      <a:pt x="f33" y="f67"/>
                      <a:pt x="f28" y="f67"/>
                    </a:cubicBezTo>
                    <a:cubicBezTo>
                      <a:pt x="f24" y="f66"/>
                      <a:pt x="f26" y="f7"/>
                      <a:pt x="f10" y="f60"/>
                    </a:cubicBezTo>
                    <a:cubicBezTo>
                      <a:pt x="f13" y="f61"/>
                      <a:pt x="f68" y="f62"/>
                      <a:pt x="f68" y="f61"/>
                    </a:cubicBezTo>
                    <a:cubicBezTo>
                      <a:pt x="f68" y="f63"/>
                      <a:pt x="f16" y="f69"/>
                      <a:pt x="f16" y="f69"/>
                    </a:cubicBezTo>
                    <a:cubicBezTo>
                      <a:pt x="f16" y="f63"/>
                      <a:pt x="f16" y="f53"/>
                      <a:pt x="f16" y="f53"/>
                    </a:cubicBezTo>
                    <a:cubicBezTo>
                      <a:pt x="f6" y="f53"/>
                      <a:pt x="f6" y="f53"/>
                      <a:pt x="f6" y="f53"/>
                    </a:cubicBezTo>
                    <a:cubicBezTo>
                      <a:pt x="f8" y="f23"/>
                      <a:pt x="f8" y="f70"/>
                      <a:pt x="f8" y="f26"/>
                    </a:cubicBezTo>
                    <a:cubicBezTo>
                      <a:pt x="f8" y="f33"/>
                      <a:pt x="f71" y="f3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96" name="Democratic Republic of the Congo">
                <a:extLst>
                  <a:ext uri="{FF2B5EF4-FFF2-40B4-BE49-F238E27FC236}">
                    <a16:creationId xmlns:a16="http://schemas.microsoft.com/office/drawing/2014/main" id="{0C3E580D-DD05-2E7D-FBEC-D79E655208F9}"/>
                  </a:ext>
                </a:extLst>
              </p:cNvPr>
              <p:cNvSpPr/>
              <p:nvPr/>
            </p:nvSpPr>
            <p:spPr>
              <a:xfrm>
                <a:off x="7311277" y="4401638"/>
                <a:ext cx="501575" cy="622596"/>
              </a:xfrm>
              <a:custGeom>
                <a:avLst/>
                <a:gdLst>
                  <a:gd name="f0" fmla="val 10800000"/>
                  <a:gd name="f1" fmla="val 5400000"/>
                  <a:gd name="f2" fmla="val 180"/>
                  <a:gd name="f3" fmla="val w"/>
                  <a:gd name="f4" fmla="val h"/>
                  <a:gd name="f5" fmla="val 0"/>
                  <a:gd name="f6" fmla="val 94"/>
                  <a:gd name="f7" fmla="val 123"/>
                  <a:gd name="f8" fmla="val 31"/>
                  <a:gd name="f9" fmla="val 11"/>
                  <a:gd name="f10" fmla="val 32"/>
                  <a:gd name="f11" fmla="val 2"/>
                  <a:gd name="f12" fmla="val 34"/>
                  <a:gd name="f13" fmla="val 1"/>
                  <a:gd name="f14" fmla="val 37"/>
                  <a:gd name="f15" fmla="val 41"/>
                  <a:gd name="f16" fmla="val 5"/>
                  <a:gd name="f17" fmla="val 43"/>
                  <a:gd name="f18" fmla="val 4"/>
                  <a:gd name="f19" fmla="val 46"/>
                  <a:gd name="f20" fmla="val 3"/>
                  <a:gd name="f21" fmla="val 47"/>
                  <a:gd name="f22" fmla="val 7"/>
                  <a:gd name="f23" fmla="val 52"/>
                  <a:gd name="f24" fmla="val 6"/>
                  <a:gd name="f25" fmla="val 53"/>
                  <a:gd name="f26" fmla="val 57"/>
                  <a:gd name="f27" fmla="val 63"/>
                  <a:gd name="f28" fmla="val 59"/>
                  <a:gd name="f29" fmla="val 62"/>
                  <a:gd name="f30" fmla="val 64"/>
                  <a:gd name="f31" fmla="val 73"/>
                  <a:gd name="f32" fmla="val 74"/>
                  <a:gd name="f33" fmla="val 75"/>
                  <a:gd name="f34" fmla="val 77"/>
                  <a:gd name="f35" fmla="val 78"/>
                  <a:gd name="f36" fmla="val 81"/>
                  <a:gd name="f37" fmla="val 82"/>
                  <a:gd name="f38" fmla="val 85"/>
                  <a:gd name="f39" fmla="val 88"/>
                  <a:gd name="f40" fmla="val 9"/>
                  <a:gd name="f41" fmla="val 90"/>
                  <a:gd name="f42" fmla="val 92"/>
                  <a:gd name="f43" fmla="val 89"/>
                  <a:gd name="f44" fmla="val 16"/>
                  <a:gd name="f45" fmla="val 91"/>
                  <a:gd name="f46" fmla="val 12"/>
                  <a:gd name="f47" fmla="val 21"/>
                  <a:gd name="f48" fmla="val 19"/>
                  <a:gd name="f49" fmla="val 20"/>
                  <a:gd name="f50" fmla="val 22"/>
                  <a:gd name="f51" fmla="val 24"/>
                  <a:gd name="f52" fmla="val 87"/>
                  <a:gd name="f53" fmla="val 30"/>
                  <a:gd name="f54" fmla="val 86"/>
                  <a:gd name="f55" fmla="val 38"/>
                  <a:gd name="f56" fmla="val 84"/>
                  <a:gd name="f57" fmla="val 42"/>
                  <a:gd name="f58" fmla="val 45"/>
                  <a:gd name="f59" fmla="val 48"/>
                  <a:gd name="f60" fmla="val 83"/>
                  <a:gd name="f61" fmla="val 50"/>
                  <a:gd name="f62" fmla="val 51"/>
                  <a:gd name="f63" fmla="val 54"/>
                  <a:gd name="f64" fmla="val 65"/>
                  <a:gd name="f65" fmla="val 60"/>
                  <a:gd name="f66" fmla="val 76"/>
                  <a:gd name="f67" fmla="val 80"/>
                  <a:gd name="f68" fmla="val 93"/>
                  <a:gd name="f69" fmla="val 97"/>
                  <a:gd name="f70" fmla="val 98"/>
                  <a:gd name="f71" fmla="val 101"/>
                  <a:gd name="f72" fmla="val 100"/>
                  <a:gd name="f73" fmla="val 102"/>
                  <a:gd name="f74" fmla="val 103"/>
                  <a:gd name="f75" fmla="val 104"/>
                  <a:gd name="f76" fmla="val 79"/>
                  <a:gd name="f77" fmla="val 106"/>
                  <a:gd name="f78" fmla="val 109"/>
                  <a:gd name="f79" fmla="val 112"/>
                  <a:gd name="f80" fmla="val 113"/>
                  <a:gd name="f81" fmla="val 114"/>
                  <a:gd name="f82" fmla="val 116"/>
                  <a:gd name="f83" fmla="val 118"/>
                  <a:gd name="f84" fmla="val 122"/>
                  <a:gd name="f85" fmla="val 120"/>
                  <a:gd name="f86" fmla="val 119"/>
                  <a:gd name="f87" fmla="val 72"/>
                  <a:gd name="f88" fmla="val 115"/>
                  <a:gd name="f89" fmla="val 70"/>
                  <a:gd name="f90" fmla="val 67"/>
                  <a:gd name="f91" fmla="val 66"/>
                  <a:gd name="f92" fmla="val 61"/>
                  <a:gd name="f93" fmla="val 111"/>
                  <a:gd name="f94" fmla="val 110"/>
                  <a:gd name="f95" fmla="val 58"/>
                  <a:gd name="f96" fmla="val 107"/>
                  <a:gd name="f97" fmla="val 99"/>
                  <a:gd name="f98" fmla="val 40"/>
                  <a:gd name="f99" fmla="val 33"/>
                  <a:gd name="f100" fmla="val 36"/>
                  <a:gd name="f101" fmla="val 35"/>
                  <a:gd name="f102" fmla="val 28"/>
                  <a:gd name="f103" fmla="val 26"/>
                  <a:gd name="f104" fmla="val 23"/>
                  <a:gd name="f105" fmla="val 17"/>
                  <a:gd name="f106" fmla="val 18"/>
                  <a:gd name="f107" fmla="val 15"/>
                  <a:gd name="f108" fmla="val 10"/>
                  <a:gd name="f109" fmla="val 8"/>
                  <a:gd name="f110" fmla="val 71"/>
                  <a:gd name="f111" fmla="val 13"/>
                  <a:gd name="f112" fmla="val 49"/>
                  <a:gd name="f113" fmla="val 27"/>
                  <a:gd name="f114" fmla="val 29"/>
                  <a:gd name="f115" fmla="+- 0 0 -90"/>
                  <a:gd name="f116" fmla="*/ f3 1 94"/>
                  <a:gd name="f117" fmla="*/ f4 1 123"/>
                  <a:gd name="f118" fmla="+- f7 0 f5"/>
                  <a:gd name="f119" fmla="+- f6 0 f5"/>
                  <a:gd name="f120" fmla="*/ f115 f0 1"/>
                  <a:gd name="f121" fmla="*/ f119 1 94"/>
                  <a:gd name="f122" fmla="*/ f118 1 123"/>
                  <a:gd name="f123" fmla="*/ f120 1 f2"/>
                  <a:gd name="f124" fmla="*/ 31 1 f121"/>
                  <a:gd name="f125" fmla="*/ 11 1 f122"/>
                  <a:gd name="f126" fmla="*/ 37 1 f121"/>
                  <a:gd name="f127" fmla="*/ 1 1 f122"/>
                  <a:gd name="f128" fmla="*/ 43 1 f121"/>
                  <a:gd name="f129" fmla="*/ 4 1 f122"/>
                  <a:gd name="f130" fmla="*/ 52 1 f121"/>
                  <a:gd name="f131" fmla="*/ 6 1 f122"/>
                  <a:gd name="f132" fmla="*/ 57 1 f121"/>
                  <a:gd name="f133" fmla="*/ 2 1 f122"/>
                  <a:gd name="f134" fmla="*/ 62 1 f121"/>
                  <a:gd name="f135" fmla="*/ 0 1 f122"/>
                  <a:gd name="f136" fmla="*/ 73 1 f121"/>
                  <a:gd name="f137" fmla="*/ 77 1 f121"/>
                  <a:gd name="f138" fmla="*/ 5 1 f122"/>
                  <a:gd name="f139" fmla="*/ 81 1 f121"/>
                  <a:gd name="f140" fmla="*/ 85 1 f121"/>
                  <a:gd name="f141" fmla="*/ 92 1 f121"/>
                  <a:gd name="f142" fmla="*/ 91 1 f121"/>
                  <a:gd name="f143" fmla="*/ 16 1 f122"/>
                  <a:gd name="f144" fmla="*/ 94 1 f121"/>
                  <a:gd name="f145" fmla="*/ 20 1 f122"/>
                  <a:gd name="f146" fmla="*/ 24 1 f122"/>
                  <a:gd name="f147" fmla="*/ 87 1 f121"/>
                  <a:gd name="f148" fmla="*/ 34 1 f122"/>
                  <a:gd name="f149" fmla="*/ 86 1 f121"/>
                  <a:gd name="f150" fmla="*/ 42 1 f122"/>
                  <a:gd name="f151" fmla="*/ 83 1 f121"/>
                  <a:gd name="f152" fmla="*/ 50 1 f122"/>
                  <a:gd name="f153" fmla="*/ 82 1 f121"/>
                  <a:gd name="f154" fmla="*/ 54 1 f122"/>
                  <a:gd name="f155" fmla="*/ 62 1 f122"/>
                  <a:gd name="f156" fmla="*/ 78 1 f122"/>
                  <a:gd name="f157" fmla="*/ 88 1 f121"/>
                  <a:gd name="f158" fmla="*/ 90 1 f122"/>
                  <a:gd name="f159" fmla="*/ 93 1 f122"/>
                  <a:gd name="f160" fmla="*/ 80 1 f121"/>
                  <a:gd name="f161" fmla="*/ 98 1 f122"/>
                  <a:gd name="f162" fmla="*/ 102 1 f122"/>
                  <a:gd name="f163" fmla="*/ 79 1 f121"/>
                  <a:gd name="f164" fmla="*/ 106 1 f122"/>
                  <a:gd name="f165" fmla="*/ 112 1 f122"/>
                  <a:gd name="f166" fmla="*/ 116 1 f122"/>
                  <a:gd name="f167" fmla="*/ 123 1 f122"/>
                  <a:gd name="f168" fmla="*/ 122 1 f122"/>
                  <a:gd name="f169" fmla="*/ 119 1 f122"/>
                  <a:gd name="f170" fmla="*/ 72 1 f121"/>
                  <a:gd name="f171" fmla="*/ 115 1 f122"/>
                  <a:gd name="f172" fmla="*/ 67 1 f121"/>
                  <a:gd name="f173" fmla="*/ 114 1 f122"/>
                  <a:gd name="f174" fmla="*/ 64 1 f121"/>
                  <a:gd name="f175" fmla="*/ 113 1 f122"/>
                  <a:gd name="f176" fmla="*/ 60 1 f121"/>
                  <a:gd name="f177" fmla="*/ 110 1 f122"/>
                  <a:gd name="f178" fmla="*/ 109 1 f122"/>
                  <a:gd name="f179" fmla="*/ 48 1 f121"/>
                  <a:gd name="f180" fmla="*/ 111 1 f122"/>
                  <a:gd name="f181" fmla="*/ 46 1 f121"/>
                  <a:gd name="f182" fmla="*/ 97 1 f122"/>
                  <a:gd name="f183" fmla="*/ 45 1 f121"/>
                  <a:gd name="f184" fmla="*/ 87 1 f122"/>
                  <a:gd name="f185" fmla="*/ 84 1 f122"/>
                  <a:gd name="f186" fmla="*/ 40 1 f121"/>
                  <a:gd name="f187" fmla="*/ 82 1 f122"/>
                  <a:gd name="f188" fmla="*/ 83 1 f122"/>
                  <a:gd name="f189" fmla="*/ 35 1 f121"/>
                  <a:gd name="f190" fmla="*/ 86 1 f122"/>
                  <a:gd name="f191" fmla="*/ 32 1 f121"/>
                  <a:gd name="f192" fmla="*/ 89 1 f122"/>
                  <a:gd name="f193" fmla="*/ 28 1 f121"/>
                  <a:gd name="f194" fmla="*/ 23 1 f121"/>
                  <a:gd name="f195" fmla="*/ 21 1 f121"/>
                  <a:gd name="f196" fmla="*/ 75 1 f122"/>
                  <a:gd name="f197" fmla="*/ 15 1 f121"/>
                  <a:gd name="f198" fmla="*/ 74 1 f122"/>
                  <a:gd name="f199" fmla="*/ 5 1 f121"/>
                  <a:gd name="f200" fmla="*/ 2 1 f121"/>
                  <a:gd name="f201" fmla="*/ 76 1 f122"/>
                  <a:gd name="f202" fmla="*/ 0 1 f121"/>
                  <a:gd name="f203" fmla="*/ 70 1 f122"/>
                  <a:gd name="f204" fmla="*/ 4 1 f121"/>
                  <a:gd name="f205" fmla="*/ 65 1 f122"/>
                  <a:gd name="f206" fmla="*/ 8 1 f121"/>
                  <a:gd name="f207" fmla="*/ 66 1 f122"/>
                  <a:gd name="f208" fmla="*/ 10 1 f121"/>
                  <a:gd name="f209" fmla="*/ 13 1 f121"/>
                  <a:gd name="f210" fmla="*/ 19 1 f121"/>
                  <a:gd name="f211" fmla="*/ 59 1 f122"/>
                  <a:gd name="f212" fmla="*/ 22 1 f121"/>
                  <a:gd name="f213" fmla="*/ 45 1 f122"/>
                  <a:gd name="f214" fmla="*/ 27 1 f121"/>
                  <a:gd name="f215" fmla="*/ 38 1 f122"/>
                  <a:gd name="f216" fmla="*/ 29 1 f121"/>
                  <a:gd name="f217" fmla="*/ 29 1 f122"/>
                  <a:gd name="f218" fmla="*/ 30 1 f121"/>
                  <a:gd name="f219" fmla="*/ 19 1 f122"/>
                  <a:gd name="f220" fmla="*/ f6 1 f121"/>
                  <a:gd name="f221" fmla="*/ f7 1 f122"/>
                  <a:gd name="f222" fmla="+- f123 0 f1"/>
                  <a:gd name="f223" fmla="*/ f202 f116 1"/>
                  <a:gd name="f224" fmla="*/ f220 f116 1"/>
                  <a:gd name="f225" fmla="*/ f221 f117 1"/>
                  <a:gd name="f226" fmla="*/ f135 f117 1"/>
                  <a:gd name="f227" fmla="*/ f124 f116 1"/>
                  <a:gd name="f228" fmla="*/ f125 f117 1"/>
                  <a:gd name="f229" fmla="*/ f126 f116 1"/>
                  <a:gd name="f230" fmla="*/ f127 f117 1"/>
                  <a:gd name="f231" fmla="*/ f128 f116 1"/>
                  <a:gd name="f232" fmla="*/ f129 f117 1"/>
                  <a:gd name="f233" fmla="*/ f130 f116 1"/>
                  <a:gd name="f234" fmla="*/ f131 f117 1"/>
                  <a:gd name="f235" fmla="*/ f132 f116 1"/>
                  <a:gd name="f236" fmla="*/ f133 f117 1"/>
                  <a:gd name="f237" fmla="*/ f134 f116 1"/>
                  <a:gd name="f238" fmla="*/ f136 f116 1"/>
                  <a:gd name="f239" fmla="*/ f137 f116 1"/>
                  <a:gd name="f240" fmla="*/ f138 f117 1"/>
                  <a:gd name="f241" fmla="*/ f139 f116 1"/>
                  <a:gd name="f242" fmla="*/ f140 f116 1"/>
                  <a:gd name="f243" fmla="*/ f141 f116 1"/>
                  <a:gd name="f244" fmla="*/ f142 f116 1"/>
                  <a:gd name="f245" fmla="*/ f143 f117 1"/>
                  <a:gd name="f246" fmla="*/ f144 f116 1"/>
                  <a:gd name="f247" fmla="*/ f145 f117 1"/>
                  <a:gd name="f248" fmla="*/ f146 f117 1"/>
                  <a:gd name="f249" fmla="*/ f147 f116 1"/>
                  <a:gd name="f250" fmla="*/ f148 f117 1"/>
                  <a:gd name="f251" fmla="*/ f149 f116 1"/>
                  <a:gd name="f252" fmla="*/ f150 f117 1"/>
                  <a:gd name="f253" fmla="*/ f151 f116 1"/>
                  <a:gd name="f254" fmla="*/ f152 f117 1"/>
                  <a:gd name="f255" fmla="*/ f153 f116 1"/>
                  <a:gd name="f256" fmla="*/ f154 f117 1"/>
                  <a:gd name="f257" fmla="*/ f155 f117 1"/>
                  <a:gd name="f258" fmla="*/ f156 f117 1"/>
                  <a:gd name="f259" fmla="*/ f157 f116 1"/>
                  <a:gd name="f260" fmla="*/ f158 f117 1"/>
                  <a:gd name="f261" fmla="*/ f159 f117 1"/>
                  <a:gd name="f262" fmla="*/ f160 f116 1"/>
                  <a:gd name="f263" fmla="*/ f161 f117 1"/>
                  <a:gd name="f264" fmla="*/ f162 f117 1"/>
                  <a:gd name="f265" fmla="*/ f163 f116 1"/>
                  <a:gd name="f266" fmla="*/ f164 f117 1"/>
                  <a:gd name="f267" fmla="*/ f165 f117 1"/>
                  <a:gd name="f268" fmla="*/ f166 f117 1"/>
                  <a:gd name="f269" fmla="*/ f167 f117 1"/>
                  <a:gd name="f270" fmla="*/ f168 f117 1"/>
                  <a:gd name="f271" fmla="*/ f169 f117 1"/>
                  <a:gd name="f272" fmla="*/ f170 f116 1"/>
                  <a:gd name="f273" fmla="*/ f171 f117 1"/>
                  <a:gd name="f274" fmla="*/ f172 f116 1"/>
                  <a:gd name="f275" fmla="*/ f173 f117 1"/>
                  <a:gd name="f276" fmla="*/ f174 f116 1"/>
                  <a:gd name="f277" fmla="*/ f175 f117 1"/>
                  <a:gd name="f278" fmla="*/ f176 f116 1"/>
                  <a:gd name="f279" fmla="*/ f177 f117 1"/>
                  <a:gd name="f280" fmla="*/ f178 f117 1"/>
                  <a:gd name="f281" fmla="*/ f179 f116 1"/>
                  <a:gd name="f282" fmla="*/ f180 f117 1"/>
                  <a:gd name="f283" fmla="*/ f181 f116 1"/>
                  <a:gd name="f284" fmla="*/ f182 f117 1"/>
                  <a:gd name="f285" fmla="*/ f183 f116 1"/>
                  <a:gd name="f286" fmla="*/ f184 f117 1"/>
                  <a:gd name="f287" fmla="*/ f185 f117 1"/>
                  <a:gd name="f288" fmla="*/ f186 f116 1"/>
                  <a:gd name="f289" fmla="*/ f187 f117 1"/>
                  <a:gd name="f290" fmla="*/ f188 f117 1"/>
                  <a:gd name="f291" fmla="*/ f189 f116 1"/>
                  <a:gd name="f292" fmla="*/ f190 f117 1"/>
                  <a:gd name="f293" fmla="*/ f191 f116 1"/>
                  <a:gd name="f294" fmla="*/ f192 f117 1"/>
                  <a:gd name="f295" fmla="*/ f193 f116 1"/>
                  <a:gd name="f296" fmla="*/ f194 f116 1"/>
                  <a:gd name="f297" fmla="*/ f195 f116 1"/>
                  <a:gd name="f298" fmla="*/ f196 f117 1"/>
                  <a:gd name="f299" fmla="*/ f197 f116 1"/>
                  <a:gd name="f300" fmla="*/ f198 f117 1"/>
                  <a:gd name="f301" fmla="*/ f199 f116 1"/>
                  <a:gd name="f302" fmla="*/ f200 f116 1"/>
                  <a:gd name="f303" fmla="*/ f201 f117 1"/>
                  <a:gd name="f304" fmla="*/ f203 f117 1"/>
                  <a:gd name="f305" fmla="*/ f204 f116 1"/>
                  <a:gd name="f306" fmla="*/ f205 f117 1"/>
                  <a:gd name="f307" fmla="*/ f206 f116 1"/>
                  <a:gd name="f308" fmla="*/ f207 f117 1"/>
                  <a:gd name="f309" fmla="*/ f208 f116 1"/>
                  <a:gd name="f310" fmla="*/ f209 f116 1"/>
                  <a:gd name="f311" fmla="*/ f210 f116 1"/>
                  <a:gd name="f312" fmla="*/ f211 f117 1"/>
                  <a:gd name="f313" fmla="*/ f212 f116 1"/>
                  <a:gd name="f314" fmla="*/ f213 f117 1"/>
                  <a:gd name="f315" fmla="*/ f214 f116 1"/>
                  <a:gd name="f316" fmla="*/ f215 f117 1"/>
                  <a:gd name="f317" fmla="*/ f216 f116 1"/>
                  <a:gd name="f318" fmla="*/ f217 f117 1"/>
                  <a:gd name="f319" fmla="*/ f218 f116 1"/>
                  <a:gd name="f320" fmla="*/ f219 f117 1"/>
                </a:gdLst>
                <a:ahLst/>
                <a:cxnLst>
                  <a:cxn ang="3cd4">
                    <a:pos x="hc" y="t"/>
                  </a:cxn>
                  <a:cxn ang="0">
                    <a:pos x="r" y="vc"/>
                  </a:cxn>
                  <a:cxn ang="cd4">
                    <a:pos x="hc" y="b"/>
                  </a:cxn>
                  <a:cxn ang="cd2">
                    <a:pos x="l" y="vc"/>
                  </a:cxn>
                  <a:cxn ang="f222">
                    <a:pos x="f227" y="f228"/>
                  </a:cxn>
                  <a:cxn ang="f222">
                    <a:pos x="f229" y="f230"/>
                  </a:cxn>
                  <a:cxn ang="f222">
                    <a:pos x="f231" y="f232"/>
                  </a:cxn>
                  <a:cxn ang="f222">
                    <a:pos x="f233" y="f234"/>
                  </a:cxn>
                  <a:cxn ang="f222">
                    <a:pos x="f235" y="f236"/>
                  </a:cxn>
                  <a:cxn ang="f222">
                    <a:pos x="f237" y="f226"/>
                  </a:cxn>
                  <a:cxn ang="f222">
                    <a:pos x="f238" y="f230"/>
                  </a:cxn>
                  <a:cxn ang="f222">
                    <a:pos x="f239" y="f240"/>
                  </a:cxn>
                  <a:cxn ang="f222">
                    <a:pos x="f241" y="f234"/>
                  </a:cxn>
                  <a:cxn ang="f222">
                    <a:pos x="f242" y="f234"/>
                  </a:cxn>
                  <a:cxn ang="f222">
                    <a:pos x="f243" y="f228"/>
                  </a:cxn>
                  <a:cxn ang="f222">
                    <a:pos x="f244" y="f245"/>
                  </a:cxn>
                  <a:cxn ang="f222">
                    <a:pos x="f246" y="f247"/>
                  </a:cxn>
                  <a:cxn ang="f222">
                    <a:pos x="f243" y="f248"/>
                  </a:cxn>
                  <a:cxn ang="f222">
                    <a:pos x="f249" y="f250"/>
                  </a:cxn>
                  <a:cxn ang="f222">
                    <a:pos x="f251" y="f252"/>
                  </a:cxn>
                  <a:cxn ang="f222">
                    <a:pos x="f253" y="f254"/>
                  </a:cxn>
                  <a:cxn ang="f222">
                    <a:pos x="f255" y="f256"/>
                  </a:cxn>
                  <a:cxn ang="f222">
                    <a:pos x="f242" y="f257"/>
                  </a:cxn>
                  <a:cxn ang="f222">
                    <a:pos x="f253" y="f258"/>
                  </a:cxn>
                  <a:cxn ang="f222">
                    <a:pos x="f259" y="f260"/>
                  </a:cxn>
                  <a:cxn ang="f222">
                    <a:pos x="f241" y="f261"/>
                  </a:cxn>
                  <a:cxn ang="f222">
                    <a:pos x="f262" y="f263"/>
                  </a:cxn>
                  <a:cxn ang="f222">
                    <a:pos x="f241" y="f264"/>
                  </a:cxn>
                  <a:cxn ang="f222">
                    <a:pos x="f265" y="f266"/>
                  </a:cxn>
                  <a:cxn ang="f222">
                    <a:pos x="f265" y="f267"/>
                  </a:cxn>
                  <a:cxn ang="f222">
                    <a:pos x="f241" y="f268"/>
                  </a:cxn>
                  <a:cxn ang="f222">
                    <a:pos x="f253" y="f268"/>
                  </a:cxn>
                  <a:cxn ang="f222">
                    <a:pos x="f253" y="f269"/>
                  </a:cxn>
                  <a:cxn ang="f222">
                    <a:pos x="f255" y="f270"/>
                  </a:cxn>
                  <a:cxn ang="f222">
                    <a:pos x="f239" y="f271"/>
                  </a:cxn>
                  <a:cxn ang="f222">
                    <a:pos x="f272" y="f273"/>
                  </a:cxn>
                  <a:cxn ang="f222">
                    <a:pos x="f274" y="f275"/>
                  </a:cxn>
                  <a:cxn ang="f222">
                    <a:pos x="f276" y="f277"/>
                  </a:cxn>
                  <a:cxn ang="f222">
                    <a:pos x="f278" y="f279"/>
                  </a:cxn>
                  <a:cxn ang="f222">
                    <a:pos x="f235" y="f280"/>
                  </a:cxn>
                  <a:cxn ang="f222">
                    <a:pos x="f281" y="f282"/>
                  </a:cxn>
                  <a:cxn ang="f222">
                    <a:pos x="f283" y="f284"/>
                  </a:cxn>
                  <a:cxn ang="f222">
                    <a:pos x="f285" y="f286"/>
                  </a:cxn>
                  <a:cxn ang="f222">
                    <a:pos x="f231" y="f287"/>
                  </a:cxn>
                  <a:cxn ang="f222">
                    <a:pos x="f288" y="f289"/>
                  </a:cxn>
                  <a:cxn ang="f222">
                    <a:pos x="f229" y="f290"/>
                  </a:cxn>
                  <a:cxn ang="f222">
                    <a:pos x="f291" y="f292"/>
                  </a:cxn>
                  <a:cxn ang="f222">
                    <a:pos x="f293" y="f294"/>
                  </a:cxn>
                  <a:cxn ang="f222">
                    <a:pos x="f295" y="f294"/>
                  </a:cxn>
                  <a:cxn ang="f222">
                    <a:pos x="f296" y="f290"/>
                  </a:cxn>
                  <a:cxn ang="f222">
                    <a:pos x="f297" y="f298"/>
                  </a:cxn>
                  <a:cxn ang="f222">
                    <a:pos x="f299" y="f300"/>
                  </a:cxn>
                  <a:cxn ang="f222">
                    <a:pos x="f301" y="f298"/>
                  </a:cxn>
                  <a:cxn ang="f222">
                    <a:pos x="f302" y="f303"/>
                  </a:cxn>
                  <a:cxn ang="f222">
                    <a:pos x="f223" y="f298"/>
                  </a:cxn>
                  <a:cxn ang="f222">
                    <a:pos x="f302" y="f304"/>
                  </a:cxn>
                  <a:cxn ang="f222">
                    <a:pos x="f305" y="f306"/>
                  </a:cxn>
                  <a:cxn ang="f222">
                    <a:pos x="f307" y="f308"/>
                  </a:cxn>
                  <a:cxn ang="f222">
                    <a:pos x="f309" y="f306"/>
                  </a:cxn>
                  <a:cxn ang="f222">
                    <a:pos x="f310" y="f308"/>
                  </a:cxn>
                  <a:cxn ang="f222">
                    <a:pos x="f311" y="f312"/>
                  </a:cxn>
                  <a:cxn ang="f222">
                    <a:pos x="f313" y="f314"/>
                  </a:cxn>
                  <a:cxn ang="f222">
                    <a:pos x="f315" y="f316"/>
                  </a:cxn>
                  <a:cxn ang="f222">
                    <a:pos x="f317" y="f318"/>
                  </a:cxn>
                  <a:cxn ang="f222">
                    <a:pos x="f319" y="f320"/>
                  </a:cxn>
                  <a:cxn ang="f222">
                    <a:pos x="f227" y="f228"/>
                  </a:cxn>
                </a:cxnLst>
                <a:rect l="f223" t="f226" r="f224" b="f225"/>
                <a:pathLst>
                  <a:path w="94" h="123">
                    <a:moveTo>
                      <a:pt x="f8" y="f9"/>
                    </a:moveTo>
                    <a:cubicBezTo>
                      <a:pt x="f10" y="f11"/>
                      <a:pt x="f12" y="f13"/>
                      <a:pt x="f14" y="f13"/>
                    </a:cubicBezTo>
                    <a:cubicBezTo>
                      <a:pt x="f15" y="f13"/>
                      <a:pt x="f15" y="f16"/>
                      <a:pt x="f17" y="f18"/>
                    </a:cubicBezTo>
                    <a:cubicBezTo>
                      <a:pt x="f19" y="f20"/>
                      <a:pt x="f21" y="f22"/>
                      <a:pt x="f23" y="f24"/>
                    </a:cubicBezTo>
                    <a:cubicBezTo>
                      <a:pt x="f25" y="f16"/>
                      <a:pt x="f25" y="f11"/>
                      <a:pt x="f26" y="f11"/>
                    </a:cubicBezTo>
                    <a:cubicBezTo>
                      <a:pt x="f27" y="f11"/>
                      <a:pt x="f28" y="f5"/>
                      <a:pt x="f29" y="f5"/>
                    </a:cubicBezTo>
                    <a:cubicBezTo>
                      <a:pt x="f30" y="f5"/>
                      <a:pt x="f28" y="f13"/>
                      <a:pt x="f31" y="f13"/>
                    </a:cubicBezTo>
                    <a:cubicBezTo>
                      <a:pt x="f32" y="f18"/>
                      <a:pt x="f33" y="f20"/>
                      <a:pt x="f34" y="f16"/>
                    </a:cubicBezTo>
                    <a:cubicBezTo>
                      <a:pt x="f35" y="f22"/>
                      <a:pt x="f35" y="f16"/>
                      <a:pt x="f36" y="f24"/>
                    </a:cubicBezTo>
                    <a:cubicBezTo>
                      <a:pt x="f37" y="f22"/>
                      <a:pt x="f37" y="f18"/>
                      <a:pt x="f38" y="f24"/>
                    </a:cubicBezTo>
                    <a:cubicBezTo>
                      <a:pt x="f39" y="f40"/>
                      <a:pt x="f41" y="f9"/>
                      <a:pt x="f42" y="f9"/>
                    </a:cubicBezTo>
                    <a:cubicBezTo>
                      <a:pt x="f43" y="f44"/>
                      <a:pt x="f45" y="f46"/>
                      <a:pt x="f45" y="f44"/>
                    </a:cubicBezTo>
                    <a:cubicBezTo>
                      <a:pt x="f41" y="f47"/>
                      <a:pt x="f6" y="f48"/>
                      <a:pt x="f6" y="f49"/>
                    </a:cubicBezTo>
                    <a:cubicBezTo>
                      <a:pt x="f6" y="f50"/>
                      <a:pt x="f6" y="f48"/>
                      <a:pt x="f42" y="f51"/>
                    </a:cubicBezTo>
                    <a:cubicBezTo>
                      <a:pt x="f43" y="f8"/>
                      <a:pt x="f52" y="f53"/>
                      <a:pt x="f52" y="f12"/>
                    </a:cubicBezTo>
                    <a:cubicBezTo>
                      <a:pt x="f54" y="f55"/>
                      <a:pt x="f56" y="f14"/>
                      <a:pt x="f54" y="f57"/>
                    </a:cubicBezTo>
                    <a:cubicBezTo>
                      <a:pt x="f37" y="f58"/>
                      <a:pt x="f52" y="f59"/>
                      <a:pt x="f60" y="f61"/>
                    </a:cubicBezTo>
                    <a:cubicBezTo>
                      <a:pt x="f36" y="f62"/>
                      <a:pt x="f36" y="f61"/>
                      <a:pt x="f37" y="f63"/>
                    </a:cubicBezTo>
                    <a:cubicBezTo>
                      <a:pt x="f56" y="f64"/>
                      <a:pt x="f56" y="f65"/>
                      <a:pt x="f38" y="f29"/>
                    </a:cubicBezTo>
                    <a:cubicBezTo>
                      <a:pt x="f36" y="f32"/>
                      <a:pt x="f38" y="f66"/>
                      <a:pt x="f60" y="f35"/>
                    </a:cubicBezTo>
                    <a:cubicBezTo>
                      <a:pt x="f37" y="f67"/>
                      <a:pt x="f39" y="f54"/>
                      <a:pt x="f39" y="f41"/>
                    </a:cubicBezTo>
                    <a:cubicBezTo>
                      <a:pt x="f36" y="f68"/>
                      <a:pt x="f36" y="f68"/>
                      <a:pt x="f36" y="f68"/>
                    </a:cubicBezTo>
                    <a:cubicBezTo>
                      <a:pt x="f37" y="f6"/>
                      <a:pt x="f37" y="f69"/>
                      <a:pt x="f67" y="f70"/>
                    </a:cubicBezTo>
                    <a:cubicBezTo>
                      <a:pt x="f67" y="f71"/>
                      <a:pt x="f37" y="f72"/>
                      <a:pt x="f36" y="f73"/>
                    </a:cubicBezTo>
                    <a:cubicBezTo>
                      <a:pt x="f67" y="f74"/>
                      <a:pt x="f36" y="f75"/>
                      <a:pt x="f76" y="f77"/>
                    </a:cubicBezTo>
                    <a:cubicBezTo>
                      <a:pt x="f34" y="f78"/>
                      <a:pt x="f76" y="f79"/>
                      <a:pt x="f76" y="f79"/>
                    </a:cubicBezTo>
                    <a:cubicBezTo>
                      <a:pt x="f35" y="f80"/>
                      <a:pt x="f35" y="f81"/>
                      <a:pt x="f36" y="f82"/>
                    </a:cubicBezTo>
                    <a:cubicBezTo>
                      <a:pt x="f60" y="f83"/>
                      <a:pt x="f37" y="f82"/>
                      <a:pt x="f60" y="f82"/>
                    </a:cubicBezTo>
                    <a:cubicBezTo>
                      <a:pt x="f60" y="f7"/>
                      <a:pt x="f60" y="f7"/>
                      <a:pt x="f60" y="f7"/>
                    </a:cubicBezTo>
                    <a:cubicBezTo>
                      <a:pt x="f60" y="f7"/>
                      <a:pt x="f37" y="f7"/>
                      <a:pt x="f37" y="f84"/>
                    </a:cubicBezTo>
                    <a:cubicBezTo>
                      <a:pt x="f36" y="f85"/>
                      <a:pt x="f76" y="f84"/>
                      <a:pt x="f34" y="f86"/>
                    </a:cubicBezTo>
                    <a:cubicBezTo>
                      <a:pt x="f33" y="f82"/>
                      <a:pt x="f32" y="f83"/>
                      <a:pt x="f87" y="f88"/>
                    </a:cubicBezTo>
                    <a:cubicBezTo>
                      <a:pt x="f89" y="f80"/>
                      <a:pt x="f89" y="f82"/>
                      <a:pt x="f90" y="f81"/>
                    </a:cubicBezTo>
                    <a:cubicBezTo>
                      <a:pt x="f30" y="f80"/>
                      <a:pt x="f91" y="f88"/>
                      <a:pt x="f30" y="f80"/>
                    </a:cubicBezTo>
                    <a:cubicBezTo>
                      <a:pt x="f92" y="f93"/>
                      <a:pt x="f64" y="f94"/>
                      <a:pt x="f65" y="f94"/>
                    </a:cubicBezTo>
                    <a:cubicBezTo>
                      <a:pt x="f26" y="f93"/>
                      <a:pt x="f28" y="f78"/>
                      <a:pt x="f26" y="f78"/>
                    </a:cubicBezTo>
                    <a:cubicBezTo>
                      <a:pt x="f61" y="f94"/>
                      <a:pt x="f95" y="f96"/>
                      <a:pt x="f59" y="f93"/>
                    </a:cubicBezTo>
                    <a:cubicBezTo>
                      <a:pt x="f59" y="f97"/>
                      <a:pt x="f19" y="f96"/>
                      <a:pt x="f19" y="f69"/>
                    </a:cubicBezTo>
                    <a:cubicBezTo>
                      <a:pt x="f19" y="f45"/>
                      <a:pt x="f58" y="f41"/>
                      <a:pt x="f58" y="f52"/>
                    </a:cubicBezTo>
                    <a:cubicBezTo>
                      <a:pt x="f19" y="f56"/>
                      <a:pt x="f19" y="f56"/>
                      <a:pt x="f17" y="f56"/>
                    </a:cubicBezTo>
                    <a:cubicBezTo>
                      <a:pt x="f98" y="f56"/>
                      <a:pt x="f17" y="f37"/>
                      <a:pt x="f98" y="f37"/>
                    </a:cubicBezTo>
                    <a:cubicBezTo>
                      <a:pt x="f55" y="f37"/>
                      <a:pt x="f98" y="f60"/>
                      <a:pt x="f14" y="f60"/>
                    </a:cubicBezTo>
                    <a:cubicBezTo>
                      <a:pt x="f99" y="f56"/>
                      <a:pt x="f100" y="f38"/>
                      <a:pt x="f101" y="f54"/>
                    </a:cubicBezTo>
                    <a:cubicBezTo>
                      <a:pt x="f12" y="f52"/>
                      <a:pt x="f12" y="f41"/>
                      <a:pt x="f10" y="f43"/>
                    </a:cubicBezTo>
                    <a:cubicBezTo>
                      <a:pt x="f53" y="f52"/>
                      <a:pt x="f8" y="f43"/>
                      <a:pt x="f102" y="f43"/>
                    </a:cubicBezTo>
                    <a:cubicBezTo>
                      <a:pt x="f51" y="f43"/>
                      <a:pt x="f103" y="f54"/>
                      <a:pt x="f104" y="f60"/>
                    </a:cubicBezTo>
                    <a:cubicBezTo>
                      <a:pt x="f47" y="f36"/>
                      <a:pt x="f104" y="f33"/>
                      <a:pt x="f47" y="f33"/>
                    </a:cubicBezTo>
                    <a:cubicBezTo>
                      <a:pt x="f105" y="f33"/>
                      <a:pt x="f106" y="f32"/>
                      <a:pt x="f107" y="f32"/>
                    </a:cubicBezTo>
                    <a:cubicBezTo>
                      <a:pt x="f108" y="f33"/>
                      <a:pt x="f22" y="f32"/>
                      <a:pt x="f16" y="f33"/>
                    </a:cubicBezTo>
                    <a:cubicBezTo>
                      <a:pt x="f18" y="f66"/>
                      <a:pt x="f18" y="f33"/>
                      <a:pt x="f11" y="f66"/>
                    </a:cubicBezTo>
                    <a:cubicBezTo>
                      <a:pt x="f13" y="f34"/>
                      <a:pt x="f5" y="f66"/>
                      <a:pt x="f5" y="f33"/>
                    </a:cubicBezTo>
                    <a:cubicBezTo>
                      <a:pt x="f20" y="f32"/>
                      <a:pt x="f11" y="f32"/>
                      <a:pt x="f11" y="f89"/>
                    </a:cubicBezTo>
                    <a:cubicBezTo>
                      <a:pt x="f13" y="f91"/>
                      <a:pt x="f20" y="f91"/>
                      <a:pt x="f18" y="f64"/>
                    </a:cubicBezTo>
                    <a:cubicBezTo>
                      <a:pt x="f16" y="f91"/>
                      <a:pt x="f22" y="f90"/>
                      <a:pt x="f109" y="f91"/>
                    </a:cubicBezTo>
                    <a:cubicBezTo>
                      <a:pt x="f40" y="f27"/>
                      <a:pt x="f109" y="f91"/>
                      <a:pt x="f108" y="f64"/>
                    </a:cubicBezTo>
                    <a:cubicBezTo>
                      <a:pt x="f46" y="f64"/>
                      <a:pt x="f9" y="f110"/>
                      <a:pt x="f111" y="f91"/>
                    </a:cubicBezTo>
                    <a:cubicBezTo>
                      <a:pt x="f44" y="f65"/>
                      <a:pt x="f105" y="f30"/>
                      <a:pt x="f48" y="f28"/>
                    </a:cubicBezTo>
                    <a:cubicBezTo>
                      <a:pt x="f50" y="f63"/>
                      <a:pt x="f47" y="f112"/>
                      <a:pt x="f50" y="f58"/>
                    </a:cubicBezTo>
                    <a:cubicBezTo>
                      <a:pt x="f51" y="f57"/>
                      <a:pt x="f51" y="f19"/>
                      <a:pt x="f113" y="f55"/>
                    </a:cubicBezTo>
                    <a:cubicBezTo>
                      <a:pt x="f53" y="f12"/>
                      <a:pt x="f102" y="f101"/>
                      <a:pt x="f114" y="f114"/>
                    </a:cubicBezTo>
                    <a:cubicBezTo>
                      <a:pt x="f114" y="f48"/>
                      <a:pt x="f8" y="f50"/>
                      <a:pt x="f53" y="f48"/>
                    </a:cubicBezTo>
                    <a:cubicBezTo>
                      <a:pt x="f114" y="f105"/>
                      <a:pt x="f8" y="f106"/>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97" name="South Africa">
                <a:extLst>
                  <a:ext uri="{FF2B5EF4-FFF2-40B4-BE49-F238E27FC236}">
                    <a16:creationId xmlns:a16="http://schemas.microsoft.com/office/drawing/2014/main" id="{6C249881-09AE-C247-2B33-962171FD9AED}"/>
                  </a:ext>
                </a:extLst>
              </p:cNvPr>
              <p:cNvSpPr/>
              <p:nvPr/>
            </p:nvSpPr>
            <p:spPr>
              <a:xfrm>
                <a:off x="7390354" y="5310926"/>
                <a:ext cx="411205" cy="415064"/>
              </a:xfrm>
              <a:custGeom>
                <a:avLst/>
                <a:gdLst>
                  <a:gd name="f0" fmla="val 10800000"/>
                  <a:gd name="f1" fmla="val 5400000"/>
                  <a:gd name="f2" fmla="val 180"/>
                  <a:gd name="f3" fmla="val w"/>
                  <a:gd name="f4" fmla="val h"/>
                  <a:gd name="f5" fmla="val 0"/>
                  <a:gd name="f6" fmla="val 77"/>
                  <a:gd name="f7" fmla="val 82"/>
                  <a:gd name="f8" fmla="val 64"/>
                  <a:gd name="f9" fmla="val 2"/>
                  <a:gd name="f10" fmla="val 67"/>
                  <a:gd name="f11" fmla="val 68"/>
                  <a:gd name="f12" fmla="val 3"/>
                  <a:gd name="f13" fmla="val 71"/>
                  <a:gd name="f14" fmla="val 73"/>
                  <a:gd name="f15" fmla="val 74"/>
                  <a:gd name="f16" fmla="val 76"/>
                  <a:gd name="f17" fmla="val 9"/>
                  <a:gd name="f18" fmla="val 5"/>
                  <a:gd name="f19" fmla="val 75"/>
                  <a:gd name="f20" fmla="val 13"/>
                  <a:gd name="f21" fmla="val 19"/>
                  <a:gd name="f22" fmla="val 18"/>
                  <a:gd name="f23" fmla="val 24"/>
                  <a:gd name="f24" fmla="val 70"/>
                  <a:gd name="f25" fmla="val 22"/>
                  <a:gd name="f26" fmla="val 23"/>
                  <a:gd name="f27" fmla="val 69"/>
                  <a:gd name="f28" fmla="val 26"/>
                  <a:gd name="f29" fmla="val 29"/>
                  <a:gd name="f30" fmla="val 32"/>
                  <a:gd name="f31" fmla="val 72"/>
                  <a:gd name="f32" fmla="val 34"/>
                  <a:gd name="f33" fmla="val 33"/>
                  <a:gd name="f34" fmla="val 31"/>
                  <a:gd name="f35" fmla="val 40"/>
                  <a:gd name="f36" fmla="val 42"/>
                  <a:gd name="f37" fmla="val 65"/>
                  <a:gd name="f38" fmla="val 57"/>
                  <a:gd name="f39" fmla="val 60"/>
                  <a:gd name="f40" fmla="val 58"/>
                  <a:gd name="f41" fmla="val 59"/>
                  <a:gd name="f42" fmla="val 56"/>
                  <a:gd name="f43" fmla="val 54"/>
                  <a:gd name="f44" fmla="val 66"/>
                  <a:gd name="f45" fmla="val 52"/>
                  <a:gd name="f46" fmla="val 44"/>
                  <a:gd name="f47" fmla="val 41"/>
                  <a:gd name="f48" fmla="val 43"/>
                  <a:gd name="f49" fmla="val 39"/>
                  <a:gd name="f50" fmla="val 37"/>
                  <a:gd name="f51" fmla="val 79"/>
                  <a:gd name="f52" fmla="val 36"/>
                  <a:gd name="f53" fmla="val 35"/>
                  <a:gd name="f54" fmla="val 30"/>
                  <a:gd name="f55" fmla="val 28"/>
                  <a:gd name="f56" fmla="val 27"/>
                  <a:gd name="f57" fmla="val 25"/>
                  <a:gd name="f58" fmla="val 78"/>
                  <a:gd name="f59" fmla="val 20"/>
                  <a:gd name="f60" fmla="val 15"/>
                  <a:gd name="f61" fmla="val 12"/>
                  <a:gd name="f62" fmla="val 11"/>
                  <a:gd name="f63" fmla="val 8"/>
                  <a:gd name="f64" fmla="val 7"/>
                  <a:gd name="f65" fmla="val 10"/>
                  <a:gd name="f66" fmla="val 63"/>
                  <a:gd name="f67" fmla="val 61"/>
                  <a:gd name="f68" fmla="val 55"/>
                  <a:gd name="f69" fmla="val 4"/>
                  <a:gd name="f70" fmla="val 1"/>
                  <a:gd name="f71" fmla="val 6"/>
                  <a:gd name="f72" fmla="val 16"/>
                  <a:gd name="f73" fmla="val 14"/>
                  <a:gd name="f74" fmla="val 17"/>
                  <a:gd name="f75" fmla="val 21"/>
                  <a:gd name="f76" fmla="val 45"/>
                  <a:gd name="f77" fmla="val 47"/>
                  <a:gd name="f78" fmla="val 49"/>
                  <a:gd name="f79" fmla="val 50"/>
                  <a:gd name="f80" fmla="val 62"/>
                  <a:gd name="f81" fmla="+- 0 0 -90"/>
                  <a:gd name="f82" fmla="*/ f3 1 77"/>
                  <a:gd name="f83" fmla="*/ f4 1 82"/>
                  <a:gd name="f84" fmla="+- f7 0 f5"/>
                  <a:gd name="f85" fmla="+- f6 0 f5"/>
                  <a:gd name="f86" fmla="*/ f81 f0 1"/>
                  <a:gd name="f87" fmla="*/ f85 1 77"/>
                  <a:gd name="f88" fmla="*/ f84 1 82"/>
                  <a:gd name="f89" fmla="*/ f86 1 f2"/>
                  <a:gd name="f90" fmla="*/ 64 1 f87"/>
                  <a:gd name="f91" fmla="*/ 2 1 f88"/>
                  <a:gd name="f92" fmla="*/ 71 1 f87"/>
                  <a:gd name="f93" fmla="*/ 3 1 f88"/>
                  <a:gd name="f94" fmla="*/ 74 1 f87"/>
                  <a:gd name="f95" fmla="*/ 75 1 f87"/>
                  <a:gd name="f96" fmla="*/ 13 1 f88"/>
                  <a:gd name="f97" fmla="*/ 73 1 f87"/>
                  <a:gd name="f98" fmla="*/ 24 1 f88"/>
                  <a:gd name="f99" fmla="*/ 69 1 f87"/>
                  <a:gd name="f100" fmla="*/ 26 1 f88"/>
                  <a:gd name="f101" fmla="*/ 70 1 f87"/>
                  <a:gd name="f102" fmla="*/ 32 1 f88"/>
                  <a:gd name="f103" fmla="*/ 33 1 f88"/>
                  <a:gd name="f104" fmla="*/ 29 1 f88"/>
                  <a:gd name="f105" fmla="*/ 77 1 f87"/>
                  <a:gd name="f106" fmla="*/ 72 1 f87"/>
                  <a:gd name="f107" fmla="*/ 42 1 f88"/>
                  <a:gd name="f108" fmla="*/ 60 1 f87"/>
                  <a:gd name="f109" fmla="*/ 58 1 f88"/>
                  <a:gd name="f110" fmla="*/ 54 1 f87"/>
                  <a:gd name="f111" fmla="*/ 66 1 f88"/>
                  <a:gd name="f112" fmla="*/ 44 1 f87"/>
                  <a:gd name="f113" fmla="*/ 74 1 f88"/>
                  <a:gd name="f114" fmla="*/ 39 1 f87"/>
                  <a:gd name="f115" fmla="*/ 76 1 f88"/>
                  <a:gd name="f116" fmla="*/ 36 1 f87"/>
                  <a:gd name="f117" fmla="*/ 77 1 f88"/>
                  <a:gd name="f118" fmla="*/ 31 1 f87"/>
                  <a:gd name="f119" fmla="*/ 27 1 f87"/>
                  <a:gd name="f120" fmla="*/ 24 1 f87"/>
                  <a:gd name="f121" fmla="*/ 78 1 f88"/>
                  <a:gd name="f122" fmla="*/ 20 1 f87"/>
                  <a:gd name="f123" fmla="*/ 79 1 f88"/>
                  <a:gd name="f124" fmla="*/ 12 1 f87"/>
                  <a:gd name="f125" fmla="*/ 9 1 f87"/>
                  <a:gd name="f126" fmla="*/ 7 1 f87"/>
                  <a:gd name="f127" fmla="*/ 69 1 f88"/>
                  <a:gd name="f128" fmla="*/ 2 1 f87"/>
                  <a:gd name="f129" fmla="*/ 0 1 f87"/>
                  <a:gd name="f130" fmla="*/ 40 1 f88"/>
                  <a:gd name="f131" fmla="*/ 6 1 f87"/>
                  <a:gd name="f132" fmla="*/ 37 1 f88"/>
                  <a:gd name="f133" fmla="*/ 10 1 f87"/>
                  <a:gd name="f134" fmla="*/ 17 1 f87"/>
                  <a:gd name="f135" fmla="*/ 39 1 f88"/>
                  <a:gd name="f136" fmla="*/ 18 1 f87"/>
                  <a:gd name="f137" fmla="*/ 19 1 f88"/>
                  <a:gd name="f138" fmla="*/ 27 1 f88"/>
                  <a:gd name="f139" fmla="*/ 30 1 f88"/>
                  <a:gd name="f140" fmla="*/ 28 1 f87"/>
                  <a:gd name="f141" fmla="*/ 30 1 f87"/>
                  <a:gd name="f142" fmla="*/ 32 1 f87"/>
                  <a:gd name="f143" fmla="*/ 25 1 f88"/>
                  <a:gd name="f144" fmla="*/ 37 1 f87"/>
                  <a:gd name="f145" fmla="*/ 21 1 f88"/>
                  <a:gd name="f146" fmla="*/ 40 1 f87"/>
                  <a:gd name="f147" fmla="*/ 23 1 f88"/>
                  <a:gd name="f148" fmla="*/ 47 1 f87"/>
                  <a:gd name="f149" fmla="*/ 22 1 f88"/>
                  <a:gd name="f150" fmla="*/ 52 1 f87"/>
                  <a:gd name="f151" fmla="*/ 56 1 f87"/>
                  <a:gd name="f152" fmla="*/ 8 1 f88"/>
                  <a:gd name="f153" fmla="*/ 61 1 f87"/>
                  <a:gd name="f154" fmla="*/ 4 1 f88"/>
                  <a:gd name="f155" fmla="*/ f6 1 f87"/>
                  <a:gd name="f156" fmla="*/ 0 1 f88"/>
                  <a:gd name="f157" fmla="*/ f7 1 f88"/>
                  <a:gd name="f158" fmla="+- f89 0 f1"/>
                  <a:gd name="f159" fmla="*/ f129 f82 1"/>
                  <a:gd name="f160" fmla="*/ f155 f82 1"/>
                  <a:gd name="f161" fmla="*/ f157 f83 1"/>
                  <a:gd name="f162" fmla="*/ f156 f83 1"/>
                  <a:gd name="f163" fmla="*/ f90 f82 1"/>
                  <a:gd name="f164" fmla="*/ f91 f83 1"/>
                  <a:gd name="f165" fmla="*/ f92 f82 1"/>
                  <a:gd name="f166" fmla="*/ f93 f83 1"/>
                  <a:gd name="f167" fmla="*/ f94 f82 1"/>
                  <a:gd name="f168" fmla="*/ f95 f82 1"/>
                  <a:gd name="f169" fmla="*/ f96 f83 1"/>
                  <a:gd name="f170" fmla="*/ f97 f82 1"/>
                  <a:gd name="f171" fmla="*/ f98 f83 1"/>
                  <a:gd name="f172" fmla="*/ f99 f82 1"/>
                  <a:gd name="f173" fmla="*/ f100 f83 1"/>
                  <a:gd name="f174" fmla="*/ f101 f82 1"/>
                  <a:gd name="f175" fmla="*/ f102 f83 1"/>
                  <a:gd name="f176" fmla="*/ f103 f83 1"/>
                  <a:gd name="f177" fmla="*/ f104 f83 1"/>
                  <a:gd name="f178" fmla="*/ f105 f82 1"/>
                  <a:gd name="f179" fmla="*/ f106 f82 1"/>
                  <a:gd name="f180" fmla="*/ f107 f83 1"/>
                  <a:gd name="f181" fmla="*/ f108 f82 1"/>
                  <a:gd name="f182" fmla="*/ f109 f83 1"/>
                  <a:gd name="f183" fmla="*/ f110 f82 1"/>
                  <a:gd name="f184" fmla="*/ f111 f83 1"/>
                  <a:gd name="f185" fmla="*/ f112 f82 1"/>
                  <a:gd name="f186" fmla="*/ f113 f83 1"/>
                  <a:gd name="f187" fmla="*/ f114 f82 1"/>
                  <a:gd name="f188" fmla="*/ f115 f83 1"/>
                  <a:gd name="f189" fmla="*/ f116 f82 1"/>
                  <a:gd name="f190" fmla="*/ f117 f83 1"/>
                  <a:gd name="f191" fmla="*/ f118 f82 1"/>
                  <a:gd name="f192" fmla="*/ f119 f82 1"/>
                  <a:gd name="f193" fmla="*/ f120 f82 1"/>
                  <a:gd name="f194" fmla="*/ f121 f83 1"/>
                  <a:gd name="f195" fmla="*/ f122 f82 1"/>
                  <a:gd name="f196" fmla="*/ f123 f83 1"/>
                  <a:gd name="f197" fmla="*/ f124 f82 1"/>
                  <a:gd name="f198" fmla="*/ f125 f82 1"/>
                  <a:gd name="f199" fmla="*/ f126 f82 1"/>
                  <a:gd name="f200" fmla="*/ f127 f83 1"/>
                  <a:gd name="f201" fmla="*/ f128 f82 1"/>
                  <a:gd name="f202" fmla="*/ f130 f83 1"/>
                  <a:gd name="f203" fmla="*/ f131 f82 1"/>
                  <a:gd name="f204" fmla="*/ f132 f83 1"/>
                  <a:gd name="f205" fmla="*/ f133 f82 1"/>
                  <a:gd name="f206" fmla="*/ f134 f82 1"/>
                  <a:gd name="f207" fmla="*/ f135 f83 1"/>
                  <a:gd name="f208" fmla="*/ f136 f82 1"/>
                  <a:gd name="f209" fmla="*/ f137 f83 1"/>
                  <a:gd name="f210" fmla="*/ f138 f83 1"/>
                  <a:gd name="f211" fmla="*/ f139 f83 1"/>
                  <a:gd name="f212" fmla="*/ f140 f82 1"/>
                  <a:gd name="f213" fmla="*/ f141 f82 1"/>
                  <a:gd name="f214" fmla="*/ f142 f82 1"/>
                  <a:gd name="f215" fmla="*/ f143 f83 1"/>
                  <a:gd name="f216" fmla="*/ f144 f82 1"/>
                  <a:gd name="f217" fmla="*/ f145 f83 1"/>
                  <a:gd name="f218" fmla="*/ f146 f82 1"/>
                  <a:gd name="f219" fmla="*/ f147 f83 1"/>
                  <a:gd name="f220" fmla="*/ f148 f82 1"/>
                  <a:gd name="f221" fmla="*/ f149 f83 1"/>
                  <a:gd name="f222" fmla="*/ f150 f82 1"/>
                  <a:gd name="f223" fmla="*/ f151 f82 1"/>
                  <a:gd name="f224" fmla="*/ f152 f83 1"/>
                  <a:gd name="f225" fmla="*/ f153 f82 1"/>
                  <a:gd name="f226" fmla="*/ f154 f83 1"/>
                </a:gdLst>
                <a:ahLst/>
                <a:cxnLst>
                  <a:cxn ang="3cd4">
                    <a:pos x="hc" y="t"/>
                  </a:cxn>
                  <a:cxn ang="0">
                    <a:pos x="r" y="vc"/>
                  </a:cxn>
                  <a:cxn ang="cd4">
                    <a:pos x="hc" y="b"/>
                  </a:cxn>
                  <a:cxn ang="cd2">
                    <a:pos x="l" y="vc"/>
                  </a:cxn>
                  <a:cxn ang="f158">
                    <a:pos x="f163" y="f164"/>
                  </a:cxn>
                  <a:cxn ang="f158">
                    <a:pos x="f165" y="f166"/>
                  </a:cxn>
                  <a:cxn ang="f158">
                    <a:pos x="f167" y="f166"/>
                  </a:cxn>
                  <a:cxn ang="f158">
                    <a:pos x="f168" y="f169"/>
                  </a:cxn>
                  <a:cxn ang="f158">
                    <a:pos x="f170" y="f171"/>
                  </a:cxn>
                  <a:cxn ang="f158">
                    <a:pos x="f172" y="f173"/>
                  </a:cxn>
                  <a:cxn ang="f158">
                    <a:pos x="f174" y="f175"/>
                  </a:cxn>
                  <a:cxn ang="f158">
                    <a:pos x="f167" y="f176"/>
                  </a:cxn>
                  <a:cxn ang="f158">
                    <a:pos x="f168" y="f177"/>
                  </a:cxn>
                  <a:cxn ang="f158">
                    <a:pos x="f178" y="f177"/>
                  </a:cxn>
                  <a:cxn ang="f158">
                    <a:pos x="f179" y="f180"/>
                  </a:cxn>
                  <a:cxn ang="f158">
                    <a:pos x="f181" y="f182"/>
                  </a:cxn>
                  <a:cxn ang="f158">
                    <a:pos x="f183" y="f184"/>
                  </a:cxn>
                  <a:cxn ang="f158">
                    <a:pos x="f185" y="f186"/>
                  </a:cxn>
                  <a:cxn ang="f158">
                    <a:pos x="f187" y="f188"/>
                  </a:cxn>
                  <a:cxn ang="f158">
                    <a:pos x="f189" y="f190"/>
                  </a:cxn>
                  <a:cxn ang="f158">
                    <a:pos x="f191" y="f190"/>
                  </a:cxn>
                  <a:cxn ang="f158">
                    <a:pos x="f192" y="f190"/>
                  </a:cxn>
                  <a:cxn ang="f158">
                    <a:pos x="f193" y="f194"/>
                  </a:cxn>
                  <a:cxn ang="f158">
                    <a:pos x="f195" y="f196"/>
                  </a:cxn>
                  <a:cxn ang="f158">
                    <a:pos x="f197" y="f190"/>
                  </a:cxn>
                  <a:cxn ang="f158">
                    <a:pos x="f197" y="f196"/>
                  </a:cxn>
                  <a:cxn ang="f158">
                    <a:pos x="f198" y="f186"/>
                  </a:cxn>
                  <a:cxn ang="f158">
                    <a:pos x="f199" y="f200"/>
                  </a:cxn>
                  <a:cxn ang="f158">
                    <a:pos x="f198" y="f184"/>
                  </a:cxn>
                  <a:cxn ang="f158">
                    <a:pos x="f199" y="f182"/>
                  </a:cxn>
                  <a:cxn ang="f158">
                    <a:pos x="f201" y="f180"/>
                  </a:cxn>
                  <a:cxn ang="f158">
                    <a:pos x="f159" y="f202"/>
                  </a:cxn>
                  <a:cxn ang="f158">
                    <a:pos x="f203" y="f204"/>
                  </a:cxn>
                  <a:cxn ang="f158">
                    <a:pos x="f205" y="f180"/>
                  </a:cxn>
                  <a:cxn ang="f158">
                    <a:pos x="f206" y="f207"/>
                  </a:cxn>
                  <a:cxn ang="f158">
                    <a:pos x="f208" y="f209"/>
                  </a:cxn>
                  <a:cxn ang="f158">
                    <a:pos x="f193" y="f210"/>
                  </a:cxn>
                  <a:cxn ang="f158">
                    <a:pos x="f193" y="f211"/>
                  </a:cxn>
                  <a:cxn ang="f158">
                    <a:pos x="f212" y="f211"/>
                  </a:cxn>
                  <a:cxn ang="f158">
                    <a:pos x="f213" y="f177"/>
                  </a:cxn>
                  <a:cxn ang="f158">
                    <a:pos x="f214" y="f215"/>
                  </a:cxn>
                  <a:cxn ang="f158">
                    <a:pos x="f216" y="f217"/>
                  </a:cxn>
                  <a:cxn ang="f158">
                    <a:pos x="f218" y="f219"/>
                  </a:cxn>
                  <a:cxn ang="f158">
                    <a:pos x="f220" y="f221"/>
                  </a:cxn>
                  <a:cxn ang="f158">
                    <a:pos x="f222" y="f169"/>
                  </a:cxn>
                  <a:cxn ang="f158">
                    <a:pos x="f223" y="f224"/>
                  </a:cxn>
                  <a:cxn ang="f158">
                    <a:pos x="f225" y="f226"/>
                  </a:cxn>
                  <a:cxn ang="f158">
                    <a:pos x="f163" y="f164"/>
                  </a:cxn>
                </a:cxnLst>
                <a:rect l="f159" t="f162" r="f160" b="f161"/>
                <a:pathLst>
                  <a:path w="77" h="82">
                    <a:moveTo>
                      <a:pt x="f8" y="f9"/>
                    </a:moveTo>
                    <a:cubicBezTo>
                      <a:pt x="f10" y="f5"/>
                      <a:pt x="f11" y="f12"/>
                      <a:pt x="f13" y="f12"/>
                    </a:cubicBezTo>
                    <a:cubicBezTo>
                      <a:pt x="f14" y="f9"/>
                      <a:pt x="f15" y="f12"/>
                      <a:pt x="f15" y="f12"/>
                    </a:cubicBezTo>
                    <a:cubicBezTo>
                      <a:pt x="f16" y="f17"/>
                      <a:pt x="f15" y="f18"/>
                      <a:pt x="f19" y="f20"/>
                    </a:cubicBezTo>
                    <a:cubicBezTo>
                      <a:pt x="f16" y="f21"/>
                      <a:pt x="f15" y="f22"/>
                      <a:pt x="f14" y="f23"/>
                    </a:cubicBezTo>
                    <a:cubicBezTo>
                      <a:pt x="f24" y="f25"/>
                      <a:pt x="f24" y="f26"/>
                      <a:pt x="f27" y="f28"/>
                    </a:cubicBezTo>
                    <a:cubicBezTo>
                      <a:pt x="f11" y="f29"/>
                      <a:pt x="f10" y="f29"/>
                      <a:pt x="f24" y="f30"/>
                    </a:cubicBezTo>
                    <a:cubicBezTo>
                      <a:pt x="f31" y="f32"/>
                      <a:pt x="f14" y="f33"/>
                      <a:pt x="f15" y="f33"/>
                    </a:cubicBezTo>
                    <a:cubicBezTo>
                      <a:pt x="f16" y="f30"/>
                      <a:pt x="f14" y="f34"/>
                      <a:pt x="f19" y="f29"/>
                    </a:cubicBezTo>
                    <a:cubicBezTo>
                      <a:pt x="f6" y="f29"/>
                      <a:pt x="f6" y="f29"/>
                      <a:pt x="f6" y="f29"/>
                    </a:cubicBezTo>
                    <a:cubicBezTo>
                      <a:pt x="f19" y="f35"/>
                      <a:pt x="f19" y="f36"/>
                      <a:pt x="f31" y="f36"/>
                    </a:cubicBezTo>
                    <a:cubicBezTo>
                      <a:pt x="f11" y="f36"/>
                      <a:pt x="f37" y="f38"/>
                      <a:pt x="f39" y="f40"/>
                    </a:cubicBezTo>
                    <a:cubicBezTo>
                      <a:pt x="f40" y="f41"/>
                      <a:pt x="f42" y="f37"/>
                      <a:pt x="f43" y="f44"/>
                    </a:cubicBezTo>
                    <a:cubicBezTo>
                      <a:pt x="f45" y="f10"/>
                      <a:pt x="f45" y="f14"/>
                      <a:pt x="f46" y="f15"/>
                    </a:cubicBezTo>
                    <a:cubicBezTo>
                      <a:pt x="f47" y="f15"/>
                      <a:pt x="f48" y="f6"/>
                      <a:pt x="f49" y="f16"/>
                    </a:cubicBezTo>
                    <a:cubicBezTo>
                      <a:pt x="f50" y="f16"/>
                      <a:pt x="f49" y="f51"/>
                      <a:pt x="f52" y="f6"/>
                    </a:cubicBezTo>
                    <a:cubicBezTo>
                      <a:pt x="f53" y="f6"/>
                      <a:pt x="f30" y="f16"/>
                      <a:pt x="f34" y="f6"/>
                    </a:cubicBezTo>
                    <a:cubicBezTo>
                      <a:pt x="f54" y="f6"/>
                      <a:pt x="f55" y="f19"/>
                      <a:pt x="f56" y="f6"/>
                    </a:cubicBezTo>
                    <a:cubicBezTo>
                      <a:pt x="f28" y="f51"/>
                      <a:pt x="f57" y="f58"/>
                      <a:pt x="f23" y="f58"/>
                    </a:cubicBezTo>
                    <a:cubicBezTo>
                      <a:pt x="f26" y="f51"/>
                      <a:pt x="f25" y="f6"/>
                      <a:pt x="f59" y="f51"/>
                    </a:cubicBezTo>
                    <a:cubicBezTo>
                      <a:pt x="f60" y="f7"/>
                      <a:pt x="f20" y="f16"/>
                      <a:pt x="f61" y="f6"/>
                    </a:cubicBezTo>
                    <a:cubicBezTo>
                      <a:pt x="f62" y="f6"/>
                      <a:pt x="f61" y="f51"/>
                      <a:pt x="f61" y="f51"/>
                    </a:cubicBezTo>
                    <a:cubicBezTo>
                      <a:pt x="f63" y="f6"/>
                      <a:pt x="f62" y="f16"/>
                      <a:pt x="f17" y="f15"/>
                    </a:cubicBezTo>
                    <a:cubicBezTo>
                      <a:pt x="f64" y="f31"/>
                      <a:pt x="f65" y="f13"/>
                      <a:pt x="f64" y="f27"/>
                    </a:cubicBezTo>
                    <a:cubicBezTo>
                      <a:pt x="f17" y="f11"/>
                      <a:pt x="f65" y="f11"/>
                      <a:pt x="f17" y="f44"/>
                    </a:cubicBezTo>
                    <a:cubicBezTo>
                      <a:pt x="f63" y="f66"/>
                      <a:pt x="f62" y="f67"/>
                      <a:pt x="f64" y="f40"/>
                    </a:cubicBezTo>
                    <a:cubicBezTo>
                      <a:pt x="f9" y="f68"/>
                      <a:pt x="f69" y="f48"/>
                      <a:pt x="f9" y="f36"/>
                    </a:cubicBezTo>
                    <a:cubicBezTo>
                      <a:pt x="f9" y="f36"/>
                      <a:pt x="f70" y="f47"/>
                      <a:pt x="f5" y="f35"/>
                    </a:cubicBezTo>
                    <a:cubicBezTo>
                      <a:pt x="f9" y="f49"/>
                      <a:pt x="f12" y="f50"/>
                      <a:pt x="f71" y="f50"/>
                    </a:cubicBezTo>
                    <a:cubicBezTo>
                      <a:pt x="f63" y="f50"/>
                      <a:pt x="f71" y="f36"/>
                      <a:pt x="f65" y="f36"/>
                    </a:cubicBezTo>
                    <a:cubicBezTo>
                      <a:pt x="f72" y="f36"/>
                      <a:pt x="f73" y="f49"/>
                      <a:pt x="f74" y="f49"/>
                    </a:cubicBezTo>
                    <a:cubicBezTo>
                      <a:pt x="f22" y="f21"/>
                      <a:pt x="f22" y="f21"/>
                      <a:pt x="f22" y="f21"/>
                    </a:cubicBezTo>
                    <a:cubicBezTo>
                      <a:pt x="f23" y="f75"/>
                      <a:pt x="f57" y="f28"/>
                      <a:pt x="f23" y="f56"/>
                    </a:cubicBezTo>
                    <a:cubicBezTo>
                      <a:pt x="f26" y="f29"/>
                      <a:pt x="f25" y="f34"/>
                      <a:pt x="f23" y="f54"/>
                    </a:cubicBezTo>
                    <a:cubicBezTo>
                      <a:pt x="f56" y="f54"/>
                      <a:pt x="f55" y="f34"/>
                      <a:pt x="f55" y="f54"/>
                    </a:cubicBezTo>
                    <a:cubicBezTo>
                      <a:pt x="f29" y="f56"/>
                      <a:pt x="f29" y="f34"/>
                      <a:pt x="f54" y="f29"/>
                    </a:cubicBezTo>
                    <a:cubicBezTo>
                      <a:pt x="f54" y="f28"/>
                      <a:pt x="f33" y="f28"/>
                      <a:pt x="f30" y="f57"/>
                    </a:cubicBezTo>
                    <a:cubicBezTo>
                      <a:pt x="f34" y="f26"/>
                      <a:pt x="f32" y="f75"/>
                      <a:pt x="f50" y="f75"/>
                    </a:cubicBezTo>
                    <a:cubicBezTo>
                      <a:pt x="f35" y="f25"/>
                      <a:pt x="f52" y="f25"/>
                      <a:pt x="f35" y="f26"/>
                    </a:cubicBezTo>
                    <a:cubicBezTo>
                      <a:pt x="f48" y="f23"/>
                      <a:pt x="f76" y="f75"/>
                      <a:pt x="f77" y="f25"/>
                    </a:cubicBezTo>
                    <a:cubicBezTo>
                      <a:pt x="f78" y="f73"/>
                      <a:pt x="f79" y="f74"/>
                      <a:pt x="f45" y="f20"/>
                    </a:cubicBezTo>
                    <a:cubicBezTo>
                      <a:pt x="f43" y="f65"/>
                      <a:pt x="f43" y="f63"/>
                      <a:pt x="f42" y="f63"/>
                    </a:cubicBezTo>
                    <a:cubicBezTo>
                      <a:pt x="f67" y="f71"/>
                      <a:pt x="f40" y="f69"/>
                      <a:pt x="f67" y="f69"/>
                    </a:cubicBezTo>
                    <a:cubicBezTo>
                      <a:pt x="f8" y="f12"/>
                      <a:pt x="f80" y="f1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98" name="Mozambique">
                <a:extLst>
                  <a:ext uri="{FF2B5EF4-FFF2-40B4-BE49-F238E27FC236}">
                    <a16:creationId xmlns:a16="http://schemas.microsoft.com/office/drawing/2014/main" id="{E06E3E9E-85C1-72F7-7C55-F3EC31FED5F1}"/>
                  </a:ext>
                </a:extLst>
              </p:cNvPr>
              <p:cNvSpPr/>
              <p:nvPr/>
            </p:nvSpPr>
            <p:spPr>
              <a:xfrm>
                <a:off x="7754112" y="4938656"/>
                <a:ext cx="289197" cy="519900"/>
              </a:xfrm>
              <a:custGeom>
                <a:avLst/>
                <a:gdLst>
                  <a:gd name="f0" fmla="val 10800000"/>
                  <a:gd name="f1" fmla="val 5400000"/>
                  <a:gd name="f2" fmla="val 180"/>
                  <a:gd name="f3" fmla="val w"/>
                  <a:gd name="f4" fmla="val h"/>
                  <a:gd name="f5" fmla="val 0"/>
                  <a:gd name="f6" fmla="val 54"/>
                  <a:gd name="f7" fmla="val 103"/>
                  <a:gd name="f8" fmla="val 6"/>
                  <a:gd name="f9" fmla="val 77"/>
                  <a:gd name="f10" fmla="val 7"/>
                  <a:gd name="f11" fmla="val 76"/>
                  <a:gd name="f12" fmla="val 8"/>
                  <a:gd name="f13" fmla="val 74"/>
                  <a:gd name="f14" fmla="val 9"/>
                  <a:gd name="f15" fmla="val 70"/>
                  <a:gd name="f16" fmla="val 69"/>
                  <a:gd name="f17" fmla="val 71"/>
                  <a:gd name="f18" fmla="val 68"/>
                  <a:gd name="f19" fmla="val 66"/>
                  <a:gd name="f20" fmla="val 11"/>
                  <a:gd name="f21" fmla="val 65"/>
                  <a:gd name="f22" fmla="val 13"/>
                  <a:gd name="f23" fmla="val 61"/>
                  <a:gd name="f24" fmla="val 14"/>
                  <a:gd name="f25" fmla="val 64"/>
                  <a:gd name="f26" fmla="val 12"/>
                  <a:gd name="f27" fmla="val 59"/>
                  <a:gd name="f28" fmla="val 15"/>
                  <a:gd name="f29" fmla="val 60"/>
                  <a:gd name="f30" fmla="val 58"/>
                  <a:gd name="f31" fmla="val 53"/>
                  <a:gd name="f32" fmla="val 52"/>
                  <a:gd name="f33" fmla="val 16"/>
                  <a:gd name="f34" fmla="val 51"/>
                  <a:gd name="f35" fmla="val 49"/>
                  <a:gd name="f36" fmla="val 46"/>
                  <a:gd name="f37" fmla="val 42"/>
                  <a:gd name="f38" fmla="val 44"/>
                  <a:gd name="f39" fmla="val 41"/>
                  <a:gd name="f40" fmla="val 39"/>
                  <a:gd name="f41" fmla="val 40"/>
                  <a:gd name="f42" fmla="val 38"/>
                  <a:gd name="f43" fmla="val 37"/>
                  <a:gd name="f44" fmla="val 5"/>
                  <a:gd name="f45" fmla="val 36"/>
                  <a:gd name="f46" fmla="val 2"/>
                  <a:gd name="f47" fmla="val 3"/>
                  <a:gd name="f48" fmla="val 33"/>
                  <a:gd name="f49" fmla="val 31"/>
                  <a:gd name="f50" fmla="val 1"/>
                  <a:gd name="f51" fmla="val 30"/>
                  <a:gd name="f52" fmla="val 4"/>
                  <a:gd name="f53" fmla="val 29"/>
                  <a:gd name="f54" fmla="val 28"/>
                  <a:gd name="f55" fmla="val 27"/>
                  <a:gd name="f56" fmla="val 26"/>
                  <a:gd name="f57" fmla="val 25"/>
                  <a:gd name="f58" fmla="val 24"/>
                  <a:gd name="f59" fmla="val 18"/>
                  <a:gd name="f60" fmla="val 19"/>
                  <a:gd name="f61" fmla="val 20"/>
                  <a:gd name="f62" fmla="val 21"/>
                  <a:gd name="f63" fmla="val 22"/>
                  <a:gd name="f64" fmla="val 23"/>
                  <a:gd name="f65" fmla="val 32"/>
                  <a:gd name="f66" fmla="val 10"/>
                  <a:gd name="f67" fmla="val 35"/>
                  <a:gd name="f68" fmla="val 45"/>
                  <a:gd name="f69" fmla="val 47"/>
                  <a:gd name="f70" fmla="val 17"/>
                  <a:gd name="f71" fmla="val 50"/>
                  <a:gd name="f72" fmla="val 34"/>
                  <a:gd name="f73" fmla="val 48"/>
                  <a:gd name="f74" fmla="val 43"/>
                  <a:gd name="f75" fmla="val 57"/>
                  <a:gd name="f76" fmla="val 75"/>
                  <a:gd name="f77" fmla="val 80"/>
                  <a:gd name="f78" fmla="val 83"/>
                  <a:gd name="f79" fmla="val 87"/>
                  <a:gd name="f80" fmla="val 88"/>
                  <a:gd name="f81" fmla="val 93"/>
                  <a:gd name="f82" fmla="val 96"/>
                  <a:gd name="f83" fmla="val 99"/>
                  <a:gd name="f84" fmla="val 100"/>
                  <a:gd name="f85" fmla="val 98"/>
                  <a:gd name="f86" fmla="val 92"/>
                  <a:gd name="f87" fmla="val 79"/>
                  <a:gd name="f88" fmla="+- 0 0 -90"/>
                  <a:gd name="f89" fmla="*/ f3 1 54"/>
                  <a:gd name="f90" fmla="*/ f4 1 103"/>
                  <a:gd name="f91" fmla="+- f7 0 f5"/>
                  <a:gd name="f92" fmla="+- f6 0 f5"/>
                  <a:gd name="f93" fmla="*/ f88 f0 1"/>
                  <a:gd name="f94" fmla="*/ f92 1 54"/>
                  <a:gd name="f95" fmla="*/ f91 1 103"/>
                  <a:gd name="f96" fmla="*/ f93 1 f2"/>
                  <a:gd name="f97" fmla="*/ 6 1 f94"/>
                  <a:gd name="f98" fmla="*/ 77 1 f95"/>
                  <a:gd name="f99" fmla="*/ 9 1 f94"/>
                  <a:gd name="f100" fmla="*/ 70 1 f95"/>
                  <a:gd name="f101" fmla="*/ 68 1 f95"/>
                  <a:gd name="f102" fmla="*/ 11 1 f94"/>
                  <a:gd name="f103" fmla="*/ 65 1 f95"/>
                  <a:gd name="f104" fmla="*/ 13 1 f94"/>
                  <a:gd name="f105" fmla="*/ 61 1 f95"/>
                  <a:gd name="f106" fmla="*/ 58 1 f95"/>
                  <a:gd name="f107" fmla="*/ 14 1 f94"/>
                  <a:gd name="f108" fmla="*/ 52 1 f95"/>
                  <a:gd name="f109" fmla="*/ 46 1 f95"/>
                  <a:gd name="f110" fmla="*/ 41 1 f95"/>
                  <a:gd name="f111" fmla="*/ 39 1 f95"/>
                  <a:gd name="f112" fmla="*/ 5 1 f94"/>
                  <a:gd name="f113" fmla="*/ 36 1 f95"/>
                  <a:gd name="f114" fmla="*/ 2 1 f94"/>
                  <a:gd name="f115" fmla="*/ 33 1 f95"/>
                  <a:gd name="f116" fmla="*/ 1 1 f94"/>
                  <a:gd name="f117" fmla="*/ 30 1 f95"/>
                  <a:gd name="f118" fmla="*/ 27 1 f95"/>
                  <a:gd name="f119" fmla="*/ 16 1 f94"/>
                  <a:gd name="f120" fmla="*/ 24 1 f95"/>
                  <a:gd name="f121" fmla="*/ 19 1 f94"/>
                  <a:gd name="f122" fmla="*/ 22 1 f94"/>
                  <a:gd name="f123" fmla="*/ 26 1 f95"/>
                  <a:gd name="f124" fmla="*/ 32 1 f95"/>
                  <a:gd name="f125" fmla="*/ 24 1 f94"/>
                  <a:gd name="f126" fmla="*/ 40 1 f95"/>
                  <a:gd name="f127" fmla="*/ 27 1 f94"/>
                  <a:gd name="f128" fmla="*/ 42 1 f95"/>
                  <a:gd name="f129" fmla="*/ 28 1 f94"/>
                  <a:gd name="f130" fmla="*/ 29 1 f94"/>
                  <a:gd name="f131" fmla="*/ 23 1 f95"/>
                  <a:gd name="f132" fmla="*/ 26 1 f94"/>
                  <a:gd name="f133" fmla="*/ 21 1 f95"/>
                  <a:gd name="f134" fmla="*/ 12 1 f95"/>
                  <a:gd name="f135" fmla="*/ 7 1 f95"/>
                  <a:gd name="f136" fmla="*/ 32 1 f94"/>
                  <a:gd name="f137" fmla="*/ 38 1 f94"/>
                  <a:gd name="f138" fmla="*/ 41 1 f94"/>
                  <a:gd name="f139" fmla="*/ 5 1 f95"/>
                  <a:gd name="f140" fmla="*/ 45 1 f94"/>
                  <a:gd name="f141" fmla="*/ 4 1 f95"/>
                  <a:gd name="f142" fmla="*/ 52 1 f94"/>
                  <a:gd name="f143" fmla="*/ 0 1 f95"/>
                  <a:gd name="f144" fmla="*/ 53 1 f94"/>
                  <a:gd name="f145" fmla="*/ 14 1 f95"/>
                  <a:gd name="f146" fmla="*/ 51 1 f94"/>
                  <a:gd name="f147" fmla="*/ 34 1 f95"/>
                  <a:gd name="f148" fmla="*/ 48 1 f94"/>
                  <a:gd name="f149" fmla="*/ 38 1 f95"/>
                  <a:gd name="f150" fmla="*/ 40 1 f94"/>
                  <a:gd name="f151" fmla="*/ 45 1 f95"/>
                  <a:gd name="f152" fmla="*/ 37 1 f94"/>
                  <a:gd name="f153" fmla="*/ 47 1 f95"/>
                  <a:gd name="f154" fmla="*/ 25 1 f94"/>
                  <a:gd name="f155" fmla="*/ 23 1 f94"/>
                  <a:gd name="f156" fmla="*/ 74 1 f95"/>
                  <a:gd name="f157" fmla="*/ 80 1 f95"/>
                  <a:gd name="f158" fmla="*/ 87 1 f95"/>
                  <a:gd name="f159" fmla="*/ 96 1 f95"/>
                  <a:gd name="f160" fmla="*/ 103 1 f95"/>
                  <a:gd name="f161" fmla="*/ 7 1 f94"/>
                  <a:gd name="f162" fmla="*/ 98 1 f95"/>
                  <a:gd name="f163" fmla="*/ 0 1 f94"/>
                  <a:gd name="f164" fmla="*/ f6 1 f94"/>
                  <a:gd name="f165" fmla="*/ f7 1 f95"/>
                  <a:gd name="f166" fmla="+- f96 0 f1"/>
                  <a:gd name="f167" fmla="*/ f163 f89 1"/>
                  <a:gd name="f168" fmla="*/ f164 f89 1"/>
                  <a:gd name="f169" fmla="*/ f165 f90 1"/>
                  <a:gd name="f170" fmla="*/ f143 f90 1"/>
                  <a:gd name="f171" fmla="*/ f97 f89 1"/>
                  <a:gd name="f172" fmla="*/ f98 f90 1"/>
                  <a:gd name="f173" fmla="*/ f99 f89 1"/>
                  <a:gd name="f174" fmla="*/ f100 f90 1"/>
                  <a:gd name="f175" fmla="*/ f101 f90 1"/>
                  <a:gd name="f176" fmla="*/ f102 f89 1"/>
                  <a:gd name="f177" fmla="*/ f103 f90 1"/>
                  <a:gd name="f178" fmla="*/ f104 f89 1"/>
                  <a:gd name="f179" fmla="*/ f105 f90 1"/>
                  <a:gd name="f180" fmla="*/ f106 f90 1"/>
                  <a:gd name="f181" fmla="*/ f107 f89 1"/>
                  <a:gd name="f182" fmla="*/ f108 f90 1"/>
                  <a:gd name="f183" fmla="*/ f109 f90 1"/>
                  <a:gd name="f184" fmla="*/ f110 f90 1"/>
                  <a:gd name="f185" fmla="*/ f111 f90 1"/>
                  <a:gd name="f186" fmla="*/ f112 f89 1"/>
                  <a:gd name="f187" fmla="*/ f113 f90 1"/>
                  <a:gd name="f188" fmla="*/ f114 f89 1"/>
                  <a:gd name="f189" fmla="*/ f115 f90 1"/>
                  <a:gd name="f190" fmla="*/ f116 f89 1"/>
                  <a:gd name="f191" fmla="*/ f117 f90 1"/>
                  <a:gd name="f192" fmla="*/ f118 f90 1"/>
                  <a:gd name="f193" fmla="*/ f119 f89 1"/>
                  <a:gd name="f194" fmla="*/ f120 f90 1"/>
                  <a:gd name="f195" fmla="*/ f121 f89 1"/>
                  <a:gd name="f196" fmla="*/ f122 f89 1"/>
                  <a:gd name="f197" fmla="*/ f123 f90 1"/>
                  <a:gd name="f198" fmla="*/ f124 f90 1"/>
                  <a:gd name="f199" fmla="*/ f125 f89 1"/>
                  <a:gd name="f200" fmla="*/ f126 f90 1"/>
                  <a:gd name="f201" fmla="*/ f127 f89 1"/>
                  <a:gd name="f202" fmla="*/ f128 f90 1"/>
                  <a:gd name="f203" fmla="*/ f129 f89 1"/>
                  <a:gd name="f204" fmla="*/ f130 f89 1"/>
                  <a:gd name="f205" fmla="*/ f131 f90 1"/>
                  <a:gd name="f206" fmla="*/ f132 f89 1"/>
                  <a:gd name="f207" fmla="*/ f133 f90 1"/>
                  <a:gd name="f208" fmla="*/ f134 f90 1"/>
                  <a:gd name="f209" fmla="*/ f135 f90 1"/>
                  <a:gd name="f210" fmla="*/ f136 f89 1"/>
                  <a:gd name="f211" fmla="*/ f137 f89 1"/>
                  <a:gd name="f212" fmla="*/ f138 f89 1"/>
                  <a:gd name="f213" fmla="*/ f139 f90 1"/>
                  <a:gd name="f214" fmla="*/ f140 f89 1"/>
                  <a:gd name="f215" fmla="*/ f141 f90 1"/>
                  <a:gd name="f216" fmla="*/ f142 f89 1"/>
                  <a:gd name="f217" fmla="*/ f144 f89 1"/>
                  <a:gd name="f218" fmla="*/ f145 f90 1"/>
                  <a:gd name="f219" fmla="*/ f146 f89 1"/>
                  <a:gd name="f220" fmla="*/ f147 f90 1"/>
                  <a:gd name="f221" fmla="*/ f148 f89 1"/>
                  <a:gd name="f222" fmla="*/ f149 f90 1"/>
                  <a:gd name="f223" fmla="*/ f150 f89 1"/>
                  <a:gd name="f224" fmla="*/ f151 f90 1"/>
                  <a:gd name="f225" fmla="*/ f152 f89 1"/>
                  <a:gd name="f226" fmla="*/ f153 f90 1"/>
                  <a:gd name="f227" fmla="*/ f154 f89 1"/>
                  <a:gd name="f228" fmla="*/ f155 f89 1"/>
                  <a:gd name="f229" fmla="*/ f156 f90 1"/>
                  <a:gd name="f230" fmla="*/ f157 f90 1"/>
                  <a:gd name="f231" fmla="*/ f158 f90 1"/>
                  <a:gd name="f232" fmla="*/ f159 f90 1"/>
                  <a:gd name="f233" fmla="*/ f160 f90 1"/>
                  <a:gd name="f234" fmla="*/ f161 f89 1"/>
                  <a:gd name="f235" fmla="*/ f162 f90 1"/>
                </a:gdLst>
                <a:ahLst/>
                <a:cxnLst>
                  <a:cxn ang="3cd4">
                    <a:pos x="hc" y="t"/>
                  </a:cxn>
                  <a:cxn ang="0">
                    <a:pos x="r" y="vc"/>
                  </a:cxn>
                  <a:cxn ang="cd4">
                    <a:pos x="hc" y="b"/>
                  </a:cxn>
                  <a:cxn ang="cd2">
                    <a:pos x="l" y="vc"/>
                  </a:cxn>
                  <a:cxn ang="f166">
                    <a:pos x="f171" y="f172"/>
                  </a:cxn>
                  <a:cxn ang="f166">
                    <a:pos x="f173" y="f174"/>
                  </a:cxn>
                  <a:cxn ang="f166">
                    <a:pos x="f173" y="f175"/>
                  </a:cxn>
                  <a:cxn ang="f166">
                    <a:pos x="f176" y="f177"/>
                  </a:cxn>
                  <a:cxn ang="f166">
                    <a:pos x="f178" y="f179"/>
                  </a:cxn>
                  <a:cxn ang="f166">
                    <a:pos x="f176" y="f180"/>
                  </a:cxn>
                  <a:cxn ang="f166">
                    <a:pos x="f181" y="f182"/>
                  </a:cxn>
                  <a:cxn ang="f166">
                    <a:pos x="f181" y="f183"/>
                  </a:cxn>
                  <a:cxn ang="f166">
                    <a:pos x="f181" y="f184"/>
                  </a:cxn>
                  <a:cxn ang="f166">
                    <a:pos x="f176" y="f185"/>
                  </a:cxn>
                  <a:cxn ang="f166">
                    <a:pos x="f186" y="f187"/>
                  </a:cxn>
                  <a:cxn ang="f166">
                    <a:pos x="f188" y="f189"/>
                  </a:cxn>
                  <a:cxn ang="f166">
                    <a:pos x="f190" y="f191"/>
                  </a:cxn>
                  <a:cxn ang="f166">
                    <a:pos x="f173" y="f192"/>
                  </a:cxn>
                  <a:cxn ang="f166">
                    <a:pos x="f193" y="f194"/>
                  </a:cxn>
                  <a:cxn ang="f166">
                    <a:pos x="f195" y="f192"/>
                  </a:cxn>
                  <a:cxn ang="f166">
                    <a:pos x="f196" y="f197"/>
                  </a:cxn>
                  <a:cxn ang="f166">
                    <a:pos x="f196" y="f198"/>
                  </a:cxn>
                  <a:cxn ang="f166">
                    <a:pos x="f199" y="f200"/>
                  </a:cxn>
                  <a:cxn ang="f166">
                    <a:pos x="f201" y="f202"/>
                  </a:cxn>
                  <a:cxn ang="f166">
                    <a:pos x="f203" y="f187"/>
                  </a:cxn>
                  <a:cxn ang="f166">
                    <a:pos x="f204" y="f191"/>
                  </a:cxn>
                  <a:cxn ang="f166">
                    <a:pos x="f201" y="f205"/>
                  </a:cxn>
                  <a:cxn ang="f166">
                    <a:pos x="f206" y="f207"/>
                  </a:cxn>
                  <a:cxn ang="f166">
                    <a:pos x="f206" y="f208"/>
                  </a:cxn>
                  <a:cxn ang="f166">
                    <a:pos x="f206" y="f209"/>
                  </a:cxn>
                  <a:cxn ang="f166">
                    <a:pos x="f210" y="f209"/>
                  </a:cxn>
                  <a:cxn ang="f166">
                    <a:pos x="f211" y="f209"/>
                  </a:cxn>
                  <a:cxn ang="f166">
                    <a:pos x="f212" y="f213"/>
                  </a:cxn>
                  <a:cxn ang="f166">
                    <a:pos x="f214" y="f215"/>
                  </a:cxn>
                  <a:cxn ang="f166">
                    <a:pos x="f216" y="f170"/>
                  </a:cxn>
                  <a:cxn ang="f166">
                    <a:pos x="f217" y="f209"/>
                  </a:cxn>
                  <a:cxn ang="f166">
                    <a:pos x="f216" y="f218"/>
                  </a:cxn>
                  <a:cxn ang="f166">
                    <a:pos x="f216" y="f194"/>
                  </a:cxn>
                  <a:cxn ang="f166">
                    <a:pos x="f219" y="f220"/>
                  </a:cxn>
                  <a:cxn ang="f166">
                    <a:pos x="f221" y="f222"/>
                  </a:cxn>
                  <a:cxn ang="f166">
                    <a:pos x="f223" y="f224"/>
                  </a:cxn>
                  <a:cxn ang="f166">
                    <a:pos x="f225" y="f226"/>
                  </a:cxn>
                  <a:cxn ang="f166">
                    <a:pos x="f227" y="f180"/>
                  </a:cxn>
                  <a:cxn ang="f166">
                    <a:pos x="f196" y="f175"/>
                  </a:cxn>
                  <a:cxn ang="f166">
                    <a:pos x="f228" y="f229"/>
                  </a:cxn>
                  <a:cxn ang="f166">
                    <a:pos x="f199" y="f230"/>
                  </a:cxn>
                  <a:cxn ang="f166">
                    <a:pos x="f196" y="f231"/>
                  </a:cxn>
                  <a:cxn ang="f166">
                    <a:pos x="f181" y="f232"/>
                  </a:cxn>
                  <a:cxn ang="f166">
                    <a:pos x="f173" y="f233"/>
                  </a:cxn>
                  <a:cxn ang="f166">
                    <a:pos x="f234" y="f233"/>
                  </a:cxn>
                  <a:cxn ang="f166">
                    <a:pos x="f186" y="f235"/>
                  </a:cxn>
                  <a:cxn ang="f166">
                    <a:pos x="f234" y="f231"/>
                  </a:cxn>
                  <a:cxn ang="f166">
                    <a:pos x="f171" y="f172"/>
                  </a:cxn>
                </a:cxnLst>
                <a:rect l="f167" t="f170" r="f168" b="f169"/>
                <a:pathLst>
                  <a:path w="54" h="103">
                    <a:moveTo>
                      <a:pt x="f8" y="f9"/>
                    </a:moveTo>
                    <a:cubicBezTo>
                      <a:pt x="f10" y="f11"/>
                      <a:pt x="f12" y="f13"/>
                      <a:pt x="f14" y="f15"/>
                    </a:cubicBezTo>
                    <a:cubicBezTo>
                      <a:pt x="f14" y="f16"/>
                      <a:pt x="f14" y="f17"/>
                      <a:pt x="f14" y="f18"/>
                    </a:cubicBezTo>
                    <a:cubicBezTo>
                      <a:pt x="f14" y="f19"/>
                      <a:pt x="f14" y="f15"/>
                      <a:pt x="f20" y="f21"/>
                    </a:cubicBezTo>
                    <a:cubicBezTo>
                      <a:pt x="f22" y="f23"/>
                      <a:pt x="f24" y="f25"/>
                      <a:pt x="f22" y="f23"/>
                    </a:cubicBezTo>
                    <a:cubicBezTo>
                      <a:pt x="f26" y="f27"/>
                      <a:pt x="f28" y="f29"/>
                      <a:pt x="f20" y="f30"/>
                    </a:cubicBezTo>
                    <a:cubicBezTo>
                      <a:pt x="f28" y="f6"/>
                      <a:pt x="f22" y="f31"/>
                      <a:pt x="f24" y="f32"/>
                    </a:cubicBezTo>
                    <a:cubicBezTo>
                      <a:pt x="f33" y="f34"/>
                      <a:pt x="f24" y="f35"/>
                      <a:pt x="f24" y="f36"/>
                    </a:cubicBezTo>
                    <a:cubicBezTo>
                      <a:pt x="f24" y="f37"/>
                      <a:pt x="f33" y="f38"/>
                      <a:pt x="f24" y="f39"/>
                    </a:cubicBezTo>
                    <a:cubicBezTo>
                      <a:pt x="f26" y="f40"/>
                      <a:pt x="f22" y="f41"/>
                      <a:pt x="f20" y="f40"/>
                    </a:cubicBezTo>
                    <a:cubicBezTo>
                      <a:pt x="f10" y="f42"/>
                      <a:pt x="f14" y="f43"/>
                      <a:pt x="f44" y="f45"/>
                    </a:cubicBezTo>
                    <a:cubicBezTo>
                      <a:pt x="f46" y="f45"/>
                      <a:pt x="f47" y="f43"/>
                      <a:pt x="f46" y="f48"/>
                    </a:cubicBezTo>
                    <a:cubicBezTo>
                      <a:pt x="f5" y="f49"/>
                      <a:pt x="f46" y="f49"/>
                      <a:pt x="f50" y="f51"/>
                    </a:cubicBezTo>
                    <a:cubicBezTo>
                      <a:pt x="f52" y="f53"/>
                      <a:pt x="f44" y="f54"/>
                      <a:pt x="f14" y="f55"/>
                    </a:cubicBezTo>
                    <a:cubicBezTo>
                      <a:pt x="f26" y="f56"/>
                      <a:pt x="f22" y="f57"/>
                      <a:pt x="f33" y="f58"/>
                    </a:cubicBezTo>
                    <a:cubicBezTo>
                      <a:pt x="f59" y="f57"/>
                      <a:pt x="f59" y="f55"/>
                      <a:pt x="f60" y="f55"/>
                    </a:cubicBezTo>
                    <a:cubicBezTo>
                      <a:pt x="f61" y="f54"/>
                      <a:pt x="f62" y="f56"/>
                      <a:pt x="f63" y="f56"/>
                    </a:cubicBezTo>
                    <a:cubicBezTo>
                      <a:pt x="f64" y="f55"/>
                      <a:pt x="f64" y="f65"/>
                      <a:pt x="f63" y="f65"/>
                    </a:cubicBezTo>
                    <a:cubicBezTo>
                      <a:pt x="f61" y="f65"/>
                      <a:pt x="f64" y="f41"/>
                      <a:pt x="f58" y="f41"/>
                    </a:cubicBezTo>
                    <a:cubicBezTo>
                      <a:pt x="f56" y="f41"/>
                      <a:pt x="f57" y="f38"/>
                      <a:pt x="f55" y="f37"/>
                    </a:cubicBezTo>
                    <a:cubicBezTo>
                      <a:pt x="f54" y="f39"/>
                      <a:pt x="f57" y="f40"/>
                      <a:pt x="f54" y="f45"/>
                    </a:cubicBezTo>
                    <a:cubicBezTo>
                      <a:pt x="f49" y="f48"/>
                      <a:pt x="f55" y="f48"/>
                      <a:pt x="f53" y="f51"/>
                    </a:cubicBezTo>
                    <a:cubicBezTo>
                      <a:pt x="f49" y="f56"/>
                      <a:pt x="f51" y="f57"/>
                      <a:pt x="f55" y="f64"/>
                    </a:cubicBezTo>
                    <a:cubicBezTo>
                      <a:pt x="f55" y="f64"/>
                      <a:pt x="f55" y="f62"/>
                      <a:pt x="f56" y="f62"/>
                    </a:cubicBezTo>
                    <a:cubicBezTo>
                      <a:pt x="f64" y="f60"/>
                      <a:pt x="f54" y="f28"/>
                      <a:pt x="f56" y="f26"/>
                    </a:cubicBezTo>
                    <a:cubicBezTo>
                      <a:pt x="f57" y="f20"/>
                      <a:pt x="f56" y="f66"/>
                      <a:pt x="f56" y="f10"/>
                    </a:cubicBezTo>
                    <a:cubicBezTo>
                      <a:pt x="f51" y="f10"/>
                      <a:pt x="f53" y="f52"/>
                      <a:pt x="f65" y="f10"/>
                    </a:cubicBezTo>
                    <a:cubicBezTo>
                      <a:pt x="f45" y="f66"/>
                      <a:pt x="f67" y="f44"/>
                      <a:pt x="f42" y="f10"/>
                    </a:cubicBezTo>
                    <a:cubicBezTo>
                      <a:pt x="f40" y="f10"/>
                      <a:pt x="f37" y="f8"/>
                      <a:pt x="f39" y="f44"/>
                    </a:cubicBezTo>
                    <a:cubicBezTo>
                      <a:pt x="f41" y="f52"/>
                      <a:pt x="f38" y="f52"/>
                      <a:pt x="f68" y="f52"/>
                    </a:cubicBezTo>
                    <a:cubicBezTo>
                      <a:pt x="f69" y="f52"/>
                      <a:pt x="f34" y="f52"/>
                      <a:pt x="f32" y="f5"/>
                    </a:cubicBezTo>
                    <a:cubicBezTo>
                      <a:pt x="f6" y="f47"/>
                      <a:pt x="f32" y="f44"/>
                      <a:pt x="f31" y="f10"/>
                    </a:cubicBezTo>
                    <a:cubicBezTo>
                      <a:pt x="f31" y="f14"/>
                      <a:pt x="f34" y="f66"/>
                      <a:pt x="f32" y="f24"/>
                    </a:cubicBezTo>
                    <a:cubicBezTo>
                      <a:pt x="f31" y="f70"/>
                      <a:pt x="f71" y="f59"/>
                      <a:pt x="f32" y="f58"/>
                    </a:cubicBezTo>
                    <a:cubicBezTo>
                      <a:pt x="f6" y="f51"/>
                      <a:pt x="f6" y="f53"/>
                      <a:pt x="f34" y="f72"/>
                    </a:cubicBezTo>
                    <a:cubicBezTo>
                      <a:pt x="f71" y="f42"/>
                      <a:pt x="f71" y="f67"/>
                      <a:pt x="f73" y="f42"/>
                    </a:cubicBezTo>
                    <a:cubicBezTo>
                      <a:pt x="f69" y="f39"/>
                      <a:pt x="f74" y="f68"/>
                      <a:pt x="f41" y="f68"/>
                    </a:cubicBezTo>
                    <a:cubicBezTo>
                      <a:pt x="f40" y="f68"/>
                      <a:pt x="f41" y="f69"/>
                      <a:pt x="f43" y="f69"/>
                    </a:cubicBezTo>
                    <a:cubicBezTo>
                      <a:pt x="f65" y="f73"/>
                      <a:pt x="f54" y="f75"/>
                      <a:pt x="f57" y="f30"/>
                    </a:cubicBezTo>
                    <a:cubicBezTo>
                      <a:pt x="f62" y="f29"/>
                      <a:pt x="f60" y="f19"/>
                      <a:pt x="f63" y="f18"/>
                    </a:cubicBezTo>
                    <a:cubicBezTo>
                      <a:pt x="f64" y="f18"/>
                      <a:pt x="f63" y="f15"/>
                      <a:pt x="f64" y="f13"/>
                    </a:cubicBezTo>
                    <a:cubicBezTo>
                      <a:pt x="f58" y="f76"/>
                      <a:pt x="f64" y="f9"/>
                      <a:pt x="f58" y="f77"/>
                    </a:cubicBezTo>
                    <a:cubicBezTo>
                      <a:pt x="f57" y="f78"/>
                      <a:pt x="f63" y="f78"/>
                      <a:pt x="f63" y="f79"/>
                    </a:cubicBezTo>
                    <a:cubicBezTo>
                      <a:pt x="f63" y="f80"/>
                      <a:pt x="f62" y="f81"/>
                      <a:pt x="f24" y="f82"/>
                    </a:cubicBezTo>
                    <a:cubicBezTo>
                      <a:pt x="f8" y="f83"/>
                      <a:pt x="f66" y="f84"/>
                      <a:pt x="f14" y="f7"/>
                    </a:cubicBezTo>
                    <a:cubicBezTo>
                      <a:pt x="f10" y="f7"/>
                      <a:pt x="f10" y="f7"/>
                      <a:pt x="f10" y="f7"/>
                    </a:cubicBezTo>
                    <a:cubicBezTo>
                      <a:pt x="f44" y="f84"/>
                      <a:pt x="f10" y="f84"/>
                      <a:pt x="f44" y="f85"/>
                    </a:cubicBezTo>
                    <a:cubicBezTo>
                      <a:pt x="f8" y="f86"/>
                      <a:pt x="f12" y="f81"/>
                      <a:pt x="f10" y="f79"/>
                    </a:cubicBezTo>
                    <a:cubicBezTo>
                      <a:pt x="f8" y="f87"/>
                      <a:pt x="f12" y="f7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299" name="Ethiopia">
                <a:extLst>
                  <a:ext uri="{FF2B5EF4-FFF2-40B4-BE49-F238E27FC236}">
                    <a16:creationId xmlns:a16="http://schemas.microsoft.com/office/drawing/2014/main" id="{A5A1A9DE-DEDA-D9D3-CC70-1084B5EE0193}"/>
                  </a:ext>
                </a:extLst>
              </p:cNvPr>
              <p:cNvSpPr/>
              <p:nvPr/>
            </p:nvSpPr>
            <p:spPr>
              <a:xfrm>
                <a:off x="7851267" y="4104238"/>
                <a:ext cx="377308" cy="359441"/>
              </a:xfrm>
              <a:custGeom>
                <a:avLst/>
                <a:gdLst>
                  <a:gd name="f0" fmla="val 10800000"/>
                  <a:gd name="f1" fmla="val 5400000"/>
                  <a:gd name="f2" fmla="val 180"/>
                  <a:gd name="f3" fmla="val w"/>
                  <a:gd name="f4" fmla="val h"/>
                  <a:gd name="f5" fmla="val 0"/>
                  <a:gd name="f6" fmla="val 71"/>
                  <a:gd name="f7" fmla="val 13"/>
                  <a:gd name="f8" fmla="val 63"/>
                  <a:gd name="f9" fmla="val 14"/>
                  <a:gd name="f10" fmla="val 59"/>
                  <a:gd name="f11" fmla="val 11"/>
                  <a:gd name="f12" fmla="val 60"/>
                  <a:gd name="f13" fmla="val 10"/>
                  <a:gd name="f14" fmla="val 56"/>
                  <a:gd name="f15" fmla="val 8"/>
                  <a:gd name="f16" fmla="val 52"/>
                  <a:gd name="f17" fmla="val 55"/>
                  <a:gd name="f18" fmla="val 7"/>
                  <a:gd name="f19" fmla="val 50"/>
                  <a:gd name="f20" fmla="val 5"/>
                  <a:gd name="f21" fmla="val 46"/>
                  <a:gd name="f22" fmla="val 42"/>
                  <a:gd name="f23" fmla="val 1"/>
                  <a:gd name="f24" fmla="val 39"/>
                  <a:gd name="f25" fmla="val 2"/>
                  <a:gd name="f26" fmla="val 30"/>
                  <a:gd name="f27" fmla="val 18"/>
                  <a:gd name="f28" fmla="val 23"/>
                  <a:gd name="f29" fmla="val 17"/>
                  <a:gd name="f30" fmla="val 12"/>
                  <a:gd name="f31" fmla="val 19"/>
                  <a:gd name="f32" fmla="val 16"/>
                  <a:gd name="f33" fmla="val 3"/>
                  <a:gd name="f34" fmla="val 20"/>
                  <a:gd name="f35" fmla="val 22"/>
                  <a:gd name="f36" fmla="val 21"/>
                  <a:gd name="f37" fmla="val 26"/>
                  <a:gd name="f38" fmla="val 29"/>
                  <a:gd name="f39" fmla="val 28"/>
                  <a:gd name="f40" fmla="val 31"/>
                  <a:gd name="f41" fmla="val 37"/>
                  <a:gd name="f42" fmla="val 41"/>
                  <a:gd name="f43" fmla="val 44"/>
                  <a:gd name="f44" fmla="val 15"/>
                  <a:gd name="f45" fmla="val 40"/>
                  <a:gd name="f46" fmla="val 43"/>
                  <a:gd name="f47" fmla="val 24"/>
                  <a:gd name="f48" fmla="val 45"/>
                  <a:gd name="f49" fmla="val 47"/>
                  <a:gd name="f50" fmla="val 48"/>
                  <a:gd name="f51" fmla="val 32"/>
                  <a:gd name="f52" fmla="val 64"/>
                  <a:gd name="f53" fmla="val 57"/>
                  <a:gd name="f54" fmla="val 62"/>
                  <a:gd name="f55" fmla="val 54"/>
                  <a:gd name="f56" fmla="val 61"/>
                  <a:gd name="f57" fmla="val 65"/>
                  <a:gd name="f58" fmla="val 69"/>
                  <a:gd name="f59" fmla="val 36"/>
                  <a:gd name="f60" fmla="val 66"/>
                  <a:gd name="f61" fmla="val 35"/>
                  <a:gd name="f62" fmla="val 68"/>
                  <a:gd name="f63" fmla="val 38"/>
                  <a:gd name="f64" fmla="+- 0 0 -90"/>
                  <a:gd name="f65" fmla="*/ f3 1 71"/>
                  <a:gd name="f66" fmla="*/ f4 1 71"/>
                  <a:gd name="f67" fmla="+- f6 0 f5"/>
                  <a:gd name="f68" fmla="*/ f64 f0 1"/>
                  <a:gd name="f69" fmla="*/ f67 1 71"/>
                  <a:gd name="f70" fmla="*/ f68 1 f2"/>
                  <a:gd name="f71" fmla="*/ 13 1 f69"/>
                  <a:gd name="f72" fmla="*/ 63 1 f69"/>
                  <a:gd name="f73" fmla="*/ 10 1 f69"/>
                  <a:gd name="f74" fmla="*/ 56 1 f69"/>
                  <a:gd name="f75" fmla="*/ 7 1 f69"/>
                  <a:gd name="f76" fmla="*/ 50 1 f69"/>
                  <a:gd name="f77" fmla="*/ 0 1 f69"/>
                  <a:gd name="f78" fmla="*/ 42 1 f69"/>
                  <a:gd name="f79" fmla="*/ 1 1 f69"/>
                  <a:gd name="f80" fmla="*/ 39 1 f69"/>
                  <a:gd name="f81" fmla="*/ 5 1 f69"/>
                  <a:gd name="f82" fmla="*/ 30 1 f69"/>
                  <a:gd name="f83" fmla="*/ 8 1 f69"/>
                  <a:gd name="f84" fmla="*/ 17 1 f69"/>
                  <a:gd name="f85" fmla="*/ 2 1 f69"/>
                  <a:gd name="f86" fmla="*/ 18 1 f69"/>
                  <a:gd name="f87" fmla="*/ 3 1 f69"/>
                  <a:gd name="f88" fmla="*/ 20 1 f69"/>
                  <a:gd name="f89" fmla="*/ 26 1 f69"/>
                  <a:gd name="f90" fmla="*/ 31 1 f69"/>
                  <a:gd name="f91" fmla="*/ 44 1 f69"/>
                  <a:gd name="f92" fmla="*/ 41 1 f69"/>
                  <a:gd name="f93" fmla="*/ 15 1 f69"/>
                  <a:gd name="f94" fmla="*/ 21 1 f69"/>
                  <a:gd name="f95" fmla="*/ 45 1 f69"/>
                  <a:gd name="f96" fmla="*/ 22 1 f69"/>
                  <a:gd name="f97" fmla="*/ 24 1 f69"/>
                  <a:gd name="f98" fmla="*/ 47 1 f69"/>
                  <a:gd name="f99" fmla="*/ 29 1 f69"/>
                  <a:gd name="f100" fmla="*/ 48 1 f69"/>
                  <a:gd name="f101" fmla="*/ 32 1 f69"/>
                  <a:gd name="f102" fmla="*/ 64 1 f69"/>
                  <a:gd name="f103" fmla="*/ 40 1 f69"/>
                  <a:gd name="f104" fmla="*/ 71 1 f69"/>
                  <a:gd name="f105" fmla="*/ 54 1 f69"/>
                  <a:gd name="f106" fmla="*/ 61 1 f69"/>
                  <a:gd name="f107" fmla="*/ 69 1 f69"/>
                  <a:gd name="f108" fmla="*/ 35 1 f69"/>
                  <a:gd name="f109" fmla="*/ 68 1 f69"/>
                  <a:gd name="f110" fmla="*/ f6 1 f69"/>
                  <a:gd name="f111" fmla="+- f70 0 f1"/>
                  <a:gd name="f112" fmla="*/ f77 f65 1"/>
                  <a:gd name="f113" fmla="*/ f110 f65 1"/>
                  <a:gd name="f114" fmla="*/ f110 f66 1"/>
                  <a:gd name="f115" fmla="*/ f77 f66 1"/>
                  <a:gd name="f116" fmla="*/ f71 f65 1"/>
                  <a:gd name="f117" fmla="*/ f72 f66 1"/>
                  <a:gd name="f118" fmla="*/ f73 f65 1"/>
                  <a:gd name="f119" fmla="*/ f74 f66 1"/>
                  <a:gd name="f120" fmla="*/ f75 f65 1"/>
                  <a:gd name="f121" fmla="*/ f76 f66 1"/>
                  <a:gd name="f122" fmla="*/ f78 f66 1"/>
                  <a:gd name="f123" fmla="*/ f79 f65 1"/>
                  <a:gd name="f124" fmla="*/ f80 f66 1"/>
                  <a:gd name="f125" fmla="*/ f81 f65 1"/>
                  <a:gd name="f126" fmla="*/ f82 f66 1"/>
                  <a:gd name="f127" fmla="*/ f83 f65 1"/>
                  <a:gd name="f128" fmla="*/ f84 f66 1"/>
                  <a:gd name="f129" fmla="*/ f85 f66 1"/>
                  <a:gd name="f130" fmla="*/ f86 f65 1"/>
                  <a:gd name="f131" fmla="*/ f87 f66 1"/>
                  <a:gd name="f132" fmla="*/ f88 f65 1"/>
                  <a:gd name="f133" fmla="*/ f89 f65 1"/>
                  <a:gd name="f134" fmla="*/ f90 f65 1"/>
                  <a:gd name="f135" fmla="*/ f91 f65 1"/>
                  <a:gd name="f136" fmla="*/ f71 f66 1"/>
                  <a:gd name="f137" fmla="*/ f92 f65 1"/>
                  <a:gd name="f138" fmla="*/ f93 f66 1"/>
                  <a:gd name="f139" fmla="*/ f94 f66 1"/>
                  <a:gd name="f140" fmla="*/ f95 f65 1"/>
                  <a:gd name="f141" fmla="*/ f96 f66 1"/>
                  <a:gd name="f142" fmla="*/ f97 f66 1"/>
                  <a:gd name="f143" fmla="*/ f98 f65 1"/>
                  <a:gd name="f144" fmla="*/ f99 f66 1"/>
                  <a:gd name="f145" fmla="*/ f100 f65 1"/>
                  <a:gd name="f146" fmla="*/ f101 f66 1"/>
                  <a:gd name="f147" fmla="*/ f102 f65 1"/>
                  <a:gd name="f148" fmla="*/ f103 f66 1"/>
                  <a:gd name="f149" fmla="*/ f104 f65 1"/>
                  <a:gd name="f150" fmla="*/ f105 f65 1"/>
                  <a:gd name="f151" fmla="*/ f106 f66 1"/>
                  <a:gd name="f152" fmla="*/ f78 f65 1"/>
                  <a:gd name="f153" fmla="*/ f107 f66 1"/>
                  <a:gd name="f154" fmla="*/ f108 f65 1"/>
                  <a:gd name="f155" fmla="*/ f109 f66 1"/>
                  <a:gd name="f156" fmla="*/ f99 f65 1"/>
                  <a:gd name="f157" fmla="*/ f104 f66 1"/>
                </a:gdLst>
                <a:ahLst/>
                <a:cxnLst>
                  <a:cxn ang="3cd4">
                    <a:pos x="hc" y="t"/>
                  </a:cxn>
                  <a:cxn ang="0">
                    <a:pos x="r" y="vc"/>
                  </a:cxn>
                  <a:cxn ang="cd4">
                    <a:pos x="hc" y="b"/>
                  </a:cxn>
                  <a:cxn ang="cd2">
                    <a:pos x="l" y="vc"/>
                  </a:cxn>
                  <a:cxn ang="f111">
                    <a:pos x="f116" y="f117"/>
                  </a:cxn>
                  <a:cxn ang="f111">
                    <a:pos x="f118" y="f119"/>
                  </a:cxn>
                  <a:cxn ang="f111">
                    <a:pos x="f120" y="f121"/>
                  </a:cxn>
                  <a:cxn ang="f111">
                    <a:pos x="f112" y="f122"/>
                  </a:cxn>
                  <a:cxn ang="f111">
                    <a:pos x="f123" y="f124"/>
                  </a:cxn>
                  <a:cxn ang="f111">
                    <a:pos x="f125" y="f126"/>
                  </a:cxn>
                  <a:cxn ang="f111">
                    <a:pos x="f127" y="f128"/>
                  </a:cxn>
                  <a:cxn ang="f111">
                    <a:pos x="f116" y="f129"/>
                  </a:cxn>
                  <a:cxn ang="f111">
                    <a:pos x="f130" y="f131"/>
                  </a:cxn>
                  <a:cxn ang="f111">
                    <a:pos x="f132" y="f115"/>
                  </a:cxn>
                  <a:cxn ang="f111">
                    <a:pos x="f133" y="f129"/>
                  </a:cxn>
                  <a:cxn ang="f111">
                    <a:pos x="f134" y="f129"/>
                  </a:cxn>
                  <a:cxn ang="f111">
                    <a:pos x="f135" y="f136"/>
                  </a:cxn>
                  <a:cxn ang="f111">
                    <a:pos x="f137" y="f138"/>
                  </a:cxn>
                  <a:cxn ang="f111">
                    <a:pos x="f137" y="f139"/>
                  </a:cxn>
                  <a:cxn ang="f111">
                    <a:pos x="f140" y="f141"/>
                  </a:cxn>
                  <a:cxn ang="f111">
                    <a:pos x="f135" y="f142"/>
                  </a:cxn>
                  <a:cxn ang="f111">
                    <a:pos x="f143" y="f144"/>
                  </a:cxn>
                  <a:cxn ang="f111">
                    <a:pos x="f145" y="f146"/>
                  </a:cxn>
                  <a:cxn ang="f111">
                    <a:pos x="f147" y="f148"/>
                  </a:cxn>
                  <a:cxn ang="f111">
                    <a:pos x="f149" y="f122"/>
                  </a:cxn>
                  <a:cxn ang="f111">
                    <a:pos x="f150" y="f151"/>
                  </a:cxn>
                  <a:cxn ang="f111">
                    <a:pos x="f152" y="f153"/>
                  </a:cxn>
                  <a:cxn ang="f111">
                    <a:pos x="f154" y="f155"/>
                  </a:cxn>
                  <a:cxn ang="f111">
                    <a:pos x="f156" y="f157"/>
                  </a:cxn>
                  <a:cxn ang="f111">
                    <a:pos x="f116" y="f117"/>
                  </a:cxn>
                </a:cxnLst>
                <a:rect l="f112" t="f115" r="f113" b="f114"/>
                <a:pathLst>
                  <a:path w="71" h="71">
                    <a:moveTo>
                      <a:pt x="f7" y="f8"/>
                    </a:moveTo>
                    <a:cubicBezTo>
                      <a:pt x="f9" y="f10"/>
                      <a:pt x="f11" y="f12"/>
                      <a:pt x="f13" y="f14"/>
                    </a:cubicBezTo>
                    <a:cubicBezTo>
                      <a:pt x="f15" y="f16"/>
                      <a:pt x="f15" y="f17"/>
                      <a:pt x="f18" y="f19"/>
                    </a:cubicBezTo>
                    <a:cubicBezTo>
                      <a:pt x="f20" y="f21"/>
                      <a:pt x="f5" y="f22"/>
                      <a:pt x="f5" y="f22"/>
                    </a:cubicBezTo>
                    <a:cubicBezTo>
                      <a:pt x="f23" y="f24"/>
                      <a:pt x="f23" y="f24"/>
                      <a:pt x="f23" y="f24"/>
                    </a:cubicBezTo>
                    <a:cubicBezTo>
                      <a:pt x="f25" y="f24"/>
                      <a:pt x="f20" y="f24"/>
                      <a:pt x="f20" y="f26"/>
                    </a:cubicBezTo>
                    <a:cubicBezTo>
                      <a:pt x="f20" y="f27"/>
                      <a:pt x="f18" y="f28"/>
                      <a:pt x="f15" y="f29"/>
                    </a:cubicBezTo>
                    <a:cubicBezTo>
                      <a:pt x="f15" y="f13"/>
                      <a:pt x="f30" y="f30"/>
                      <a:pt x="f7" y="f25"/>
                    </a:cubicBezTo>
                    <a:cubicBezTo>
                      <a:pt x="f31" y="f23"/>
                      <a:pt x="f32" y="f33"/>
                      <a:pt x="f27" y="f33"/>
                    </a:cubicBezTo>
                    <a:cubicBezTo>
                      <a:pt x="f34" y="f33"/>
                      <a:pt x="f31" y="f5"/>
                      <a:pt x="f34" y="f5"/>
                    </a:cubicBezTo>
                    <a:cubicBezTo>
                      <a:pt x="f35" y="f5"/>
                      <a:pt x="f36" y="f33"/>
                      <a:pt x="f37" y="f25"/>
                    </a:cubicBezTo>
                    <a:cubicBezTo>
                      <a:pt x="f38" y="f23"/>
                      <a:pt x="f39" y="f25"/>
                      <a:pt x="f40" y="f25"/>
                    </a:cubicBezTo>
                    <a:cubicBezTo>
                      <a:pt x="f41" y="f23"/>
                      <a:pt x="f42" y="f15"/>
                      <a:pt x="f43" y="f7"/>
                    </a:cubicBezTo>
                    <a:cubicBezTo>
                      <a:pt x="f43" y="f7"/>
                      <a:pt x="f22" y="f7"/>
                      <a:pt x="f42" y="f44"/>
                    </a:cubicBezTo>
                    <a:cubicBezTo>
                      <a:pt x="f45" y="f36"/>
                      <a:pt x="f42" y="f35"/>
                      <a:pt x="f42" y="f36"/>
                    </a:cubicBezTo>
                    <a:cubicBezTo>
                      <a:pt x="f46" y="f47"/>
                      <a:pt x="f46" y="f34"/>
                      <a:pt x="f48" y="f35"/>
                    </a:cubicBezTo>
                    <a:cubicBezTo>
                      <a:pt x="f43" y="f47"/>
                      <a:pt x="f43" y="f47"/>
                      <a:pt x="f43" y="f47"/>
                    </a:cubicBezTo>
                    <a:cubicBezTo>
                      <a:pt x="f49" y="f38"/>
                      <a:pt x="f49" y="f38"/>
                      <a:pt x="f49" y="f38"/>
                    </a:cubicBezTo>
                    <a:cubicBezTo>
                      <a:pt x="f50" y="f51"/>
                      <a:pt x="f50" y="f51"/>
                      <a:pt x="f50" y="f51"/>
                    </a:cubicBezTo>
                    <a:cubicBezTo>
                      <a:pt x="f52" y="f45"/>
                      <a:pt x="f52" y="f45"/>
                      <a:pt x="f52" y="f45"/>
                    </a:cubicBezTo>
                    <a:cubicBezTo>
                      <a:pt x="f6" y="f22"/>
                      <a:pt x="f6" y="f22"/>
                      <a:pt x="f6" y="f22"/>
                    </a:cubicBezTo>
                    <a:cubicBezTo>
                      <a:pt x="f53" y="f12"/>
                      <a:pt x="f14" y="f54"/>
                      <a:pt x="f55" y="f56"/>
                    </a:cubicBezTo>
                    <a:cubicBezTo>
                      <a:pt x="f19" y="f12"/>
                      <a:pt x="f49" y="f57"/>
                      <a:pt x="f22" y="f58"/>
                    </a:cubicBezTo>
                    <a:cubicBezTo>
                      <a:pt x="f59" y="f58"/>
                      <a:pt x="f45" y="f60"/>
                      <a:pt x="f61" y="f62"/>
                    </a:cubicBezTo>
                    <a:cubicBezTo>
                      <a:pt x="f40" y="f58"/>
                      <a:pt x="f63" y="f6"/>
                      <a:pt x="f38" y="f6"/>
                    </a:cubicBezTo>
                    <a:cubicBezTo>
                      <a:pt x="f31" y="f6"/>
                      <a:pt x="f28" y="f52"/>
                      <a:pt x="f7"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00" name="Somalia">
                <a:extLst>
                  <a:ext uri="{FF2B5EF4-FFF2-40B4-BE49-F238E27FC236}">
                    <a16:creationId xmlns:a16="http://schemas.microsoft.com/office/drawing/2014/main" id="{64CD3C21-205A-5775-0BB8-3C1B80AA01EE}"/>
                  </a:ext>
                </a:extLst>
              </p:cNvPr>
              <p:cNvSpPr/>
              <p:nvPr/>
            </p:nvSpPr>
            <p:spPr>
              <a:xfrm>
                <a:off x="8052352" y="4189826"/>
                <a:ext cx="262085" cy="449299"/>
              </a:xfrm>
              <a:custGeom>
                <a:avLst/>
                <a:gdLst>
                  <a:gd name="f0" fmla="val 10800000"/>
                  <a:gd name="f1" fmla="val 5400000"/>
                  <a:gd name="f2" fmla="val 180"/>
                  <a:gd name="f3" fmla="val w"/>
                  <a:gd name="f4" fmla="val h"/>
                  <a:gd name="f5" fmla="val 0"/>
                  <a:gd name="f6" fmla="val 49"/>
                  <a:gd name="f7" fmla="val 89"/>
                  <a:gd name="f8" fmla="val 5"/>
                  <a:gd name="f9" fmla="val 6"/>
                  <a:gd name="f10" fmla="val 88"/>
                  <a:gd name="f11" fmla="val 8"/>
                  <a:gd name="f12" fmla="val 83"/>
                  <a:gd name="f13" fmla="val 9"/>
                  <a:gd name="f14" fmla="val 79"/>
                  <a:gd name="f15" fmla="val 13"/>
                  <a:gd name="f16" fmla="val 78"/>
                  <a:gd name="f17" fmla="val 16"/>
                  <a:gd name="f18" fmla="val 73"/>
                  <a:gd name="f19" fmla="val 18"/>
                  <a:gd name="f20" fmla="val 68"/>
                  <a:gd name="f21" fmla="val 21"/>
                  <a:gd name="f22" fmla="val 25"/>
                  <a:gd name="f23" fmla="val 62"/>
                  <a:gd name="f24" fmla="val 29"/>
                  <a:gd name="f25" fmla="val 57"/>
                  <a:gd name="f26" fmla="val 33"/>
                  <a:gd name="f27" fmla="val 53"/>
                  <a:gd name="f28" fmla="val 34"/>
                  <a:gd name="f29" fmla="val 45"/>
                  <a:gd name="f30" fmla="val 39"/>
                  <a:gd name="f31" fmla="val 44"/>
                  <a:gd name="f32" fmla="val 40"/>
                  <a:gd name="f33" fmla="val 36"/>
                  <a:gd name="f34" fmla="val 31"/>
                  <a:gd name="f35" fmla="val 22"/>
                  <a:gd name="f36" fmla="val 20"/>
                  <a:gd name="f37" fmla="val 23"/>
                  <a:gd name="f38" fmla="val 46"/>
                  <a:gd name="f39" fmla="val 48"/>
                  <a:gd name="f40" fmla="val 11"/>
                  <a:gd name="f41" fmla="val 14"/>
                  <a:gd name="f42" fmla="val 47"/>
                  <a:gd name="f43" fmla="val 10"/>
                  <a:gd name="f44" fmla="val 7"/>
                  <a:gd name="f45" fmla="val 2"/>
                  <a:gd name="f46" fmla="val 43"/>
                  <a:gd name="f47" fmla="val 1"/>
                  <a:gd name="f48" fmla="val 38"/>
                  <a:gd name="f49" fmla="val 4"/>
                  <a:gd name="f50" fmla="val 35"/>
                  <a:gd name="f51" fmla="val 32"/>
                  <a:gd name="f52" fmla="val 28"/>
                  <a:gd name="f53" fmla="val 24"/>
                  <a:gd name="f54" fmla="val 15"/>
                  <a:gd name="f55" fmla="val 3"/>
                  <a:gd name="f56" fmla="val 12"/>
                  <a:gd name="f57" fmla="val 26"/>
                  <a:gd name="f58" fmla="val 19"/>
                  <a:gd name="f59" fmla="val 52"/>
                  <a:gd name="f60" fmla="val 56"/>
                  <a:gd name="f61" fmla="val 60"/>
                  <a:gd name="f62" fmla="val 64"/>
                  <a:gd name="f63" fmla="val 82"/>
                  <a:gd name="f64" fmla="+- 0 0 -90"/>
                  <a:gd name="f65" fmla="*/ f3 1 49"/>
                  <a:gd name="f66" fmla="*/ f4 1 89"/>
                  <a:gd name="f67" fmla="+- f7 0 f5"/>
                  <a:gd name="f68" fmla="+- f6 0 f5"/>
                  <a:gd name="f69" fmla="*/ f64 f0 1"/>
                  <a:gd name="f70" fmla="*/ f68 1 49"/>
                  <a:gd name="f71" fmla="*/ f67 1 89"/>
                  <a:gd name="f72" fmla="*/ f69 1 f2"/>
                  <a:gd name="f73" fmla="*/ 5 1 f70"/>
                  <a:gd name="f74" fmla="*/ 89 1 f71"/>
                  <a:gd name="f75" fmla="*/ 8 1 f70"/>
                  <a:gd name="f76" fmla="*/ 83 1 f71"/>
                  <a:gd name="f77" fmla="*/ 16 1 f70"/>
                  <a:gd name="f78" fmla="*/ 73 1 f71"/>
                  <a:gd name="f79" fmla="*/ 25 1 f70"/>
                  <a:gd name="f80" fmla="*/ 62 1 f71"/>
                  <a:gd name="f81" fmla="*/ 33 1 f70"/>
                  <a:gd name="f82" fmla="*/ 49 1 f71"/>
                  <a:gd name="f83" fmla="*/ 40 1 f70"/>
                  <a:gd name="f84" fmla="*/ 36 1 f71"/>
                  <a:gd name="f85" fmla="*/ 44 1 f70"/>
                  <a:gd name="f86" fmla="*/ 22 1 f71"/>
                  <a:gd name="f87" fmla="*/ 46 1 f70"/>
                  <a:gd name="f88" fmla="*/ 16 1 f71"/>
                  <a:gd name="f89" fmla="*/ 47 1 f70"/>
                  <a:gd name="f90" fmla="*/ 13 1 f71"/>
                  <a:gd name="f91" fmla="*/ 8 1 f71"/>
                  <a:gd name="f92" fmla="*/ 2 1 f71"/>
                  <a:gd name="f93" fmla="*/ 43 1 f70"/>
                  <a:gd name="f94" fmla="*/ 1 1 f71"/>
                  <a:gd name="f95" fmla="*/ 36 1 f70"/>
                  <a:gd name="f96" fmla="*/ 5 1 f71"/>
                  <a:gd name="f97" fmla="*/ 32 1 f70"/>
                  <a:gd name="f98" fmla="*/ 6 1 f71"/>
                  <a:gd name="f99" fmla="*/ 24 1 f70"/>
                  <a:gd name="f100" fmla="*/ 7 1 f71"/>
                  <a:gd name="f101" fmla="*/ 18 1 f70"/>
                  <a:gd name="f102" fmla="*/ 9 1 f71"/>
                  <a:gd name="f103" fmla="*/ 9 1 f70"/>
                  <a:gd name="f104" fmla="*/ 3 1 f71"/>
                  <a:gd name="f105" fmla="*/ 7 1 f70"/>
                  <a:gd name="f106" fmla="*/ 6 1 f70"/>
                  <a:gd name="f107" fmla="*/ 12 1 f71"/>
                  <a:gd name="f108" fmla="*/ 10 1 f70"/>
                  <a:gd name="f109" fmla="*/ 15 1 f71"/>
                  <a:gd name="f110" fmla="*/ 26 1 f70"/>
                  <a:gd name="f111" fmla="*/ 23 1 f71"/>
                  <a:gd name="f112" fmla="*/ 25 1 f71"/>
                  <a:gd name="f113" fmla="*/ 44 1 f71"/>
                  <a:gd name="f114" fmla="*/ 4 1 f70"/>
                  <a:gd name="f115" fmla="*/ 52 1 f71"/>
                  <a:gd name="f116" fmla="*/ 0 1 f70"/>
                  <a:gd name="f117" fmla="*/ 60 1 f71"/>
                  <a:gd name="f118" fmla="*/ 82 1 f71"/>
                  <a:gd name="f119" fmla="*/ f6 1 f70"/>
                  <a:gd name="f120" fmla="*/ 0 1 f71"/>
                  <a:gd name="f121" fmla="*/ f7 1 f71"/>
                  <a:gd name="f122" fmla="+- f72 0 f1"/>
                  <a:gd name="f123" fmla="*/ f116 f65 1"/>
                  <a:gd name="f124" fmla="*/ f119 f65 1"/>
                  <a:gd name="f125" fmla="*/ f121 f66 1"/>
                  <a:gd name="f126" fmla="*/ f120 f66 1"/>
                  <a:gd name="f127" fmla="*/ f73 f65 1"/>
                  <a:gd name="f128" fmla="*/ f74 f66 1"/>
                  <a:gd name="f129" fmla="*/ f75 f65 1"/>
                  <a:gd name="f130" fmla="*/ f76 f66 1"/>
                  <a:gd name="f131" fmla="*/ f77 f65 1"/>
                  <a:gd name="f132" fmla="*/ f78 f66 1"/>
                  <a:gd name="f133" fmla="*/ f79 f65 1"/>
                  <a:gd name="f134" fmla="*/ f80 f66 1"/>
                  <a:gd name="f135" fmla="*/ f81 f65 1"/>
                  <a:gd name="f136" fmla="*/ f82 f66 1"/>
                  <a:gd name="f137" fmla="*/ f83 f65 1"/>
                  <a:gd name="f138" fmla="*/ f84 f66 1"/>
                  <a:gd name="f139" fmla="*/ f85 f65 1"/>
                  <a:gd name="f140" fmla="*/ f86 f66 1"/>
                  <a:gd name="f141" fmla="*/ f87 f65 1"/>
                  <a:gd name="f142" fmla="*/ f88 f66 1"/>
                  <a:gd name="f143" fmla="*/ f89 f65 1"/>
                  <a:gd name="f144" fmla="*/ f90 f66 1"/>
                  <a:gd name="f145" fmla="*/ f91 f66 1"/>
                  <a:gd name="f146" fmla="*/ f92 f66 1"/>
                  <a:gd name="f147" fmla="*/ f93 f65 1"/>
                  <a:gd name="f148" fmla="*/ f94 f66 1"/>
                  <a:gd name="f149" fmla="*/ f95 f65 1"/>
                  <a:gd name="f150" fmla="*/ f96 f66 1"/>
                  <a:gd name="f151" fmla="*/ f97 f65 1"/>
                  <a:gd name="f152" fmla="*/ f98 f66 1"/>
                  <a:gd name="f153" fmla="*/ f99 f65 1"/>
                  <a:gd name="f154" fmla="*/ f100 f66 1"/>
                  <a:gd name="f155" fmla="*/ f101 f65 1"/>
                  <a:gd name="f156" fmla="*/ f102 f66 1"/>
                  <a:gd name="f157" fmla="*/ f103 f65 1"/>
                  <a:gd name="f158" fmla="*/ f104 f66 1"/>
                  <a:gd name="f159" fmla="*/ f105 f65 1"/>
                  <a:gd name="f160" fmla="*/ f106 f65 1"/>
                  <a:gd name="f161" fmla="*/ f107 f66 1"/>
                  <a:gd name="f162" fmla="*/ f108 f65 1"/>
                  <a:gd name="f163" fmla="*/ f109 f66 1"/>
                  <a:gd name="f164" fmla="*/ f110 f65 1"/>
                  <a:gd name="f165" fmla="*/ f111 f66 1"/>
                  <a:gd name="f166" fmla="*/ f112 f66 1"/>
                  <a:gd name="f167" fmla="*/ f113 f66 1"/>
                  <a:gd name="f168" fmla="*/ f114 f65 1"/>
                  <a:gd name="f169" fmla="*/ f115 f66 1"/>
                  <a:gd name="f170" fmla="*/ f117 f66 1"/>
                  <a:gd name="f171" fmla="*/ f118 f66 1"/>
                </a:gdLst>
                <a:ahLst/>
                <a:cxnLst>
                  <a:cxn ang="3cd4">
                    <a:pos x="hc" y="t"/>
                  </a:cxn>
                  <a:cxn ang="0">
                    <a:pos x="r" y="vc"/>
                  </a:cxn>
                  <a:cxn ang="cd4">
                    <a:pos x="hc" y="b"/>
                  </a:cxn>
                  <a:cxn ang="cd2">
                    <a:pos x="l" y="vc"/>
                  </a:cxn>
                  <a:cxn ang="f122">
                    <a:pos x="f127" y="f128"/>
                  </a:cxn>
                  <a:cxn ang="f122">
                    <a:pos x="f129" y="f130"/>
                  </a:cxn>
                  <a:cxn ang="f122">
                    <a:pos x="f131" y="f132"/>
                  </a:cxn>
                  <a:cxn ang="f122">
                    <a:pos x="f133" y="f134"/>
                  </a:cxn>
                  <a:cxn ang="f122">
                    <a:pos x="f135" y="f136"/>
                  </a:cxn>
                  <a:cxn ang="f122">
                    <a:pos x="f137" y="f138"/>
                  </a:cxn>
                  <a:cxn ang="f122">
                    <a:pos x="f139" y="f140"/>
                  </a:cxn>
                  <a:cxn ang="f122">
                    <a:pos x="f141" y="f142"/>
                  </a:cxn>
                  <a:cxn ang="f122">
                    <a:pos x="f143" y="f144"/>
                  </a:cxn>
                  <a:cxn ang="f122">
                    <a:pos x="f143" y="f145"/>
                  </a:cxn>
                  <a:cxn ang="f122">
                    <a:pos x="f143" y="f146"/>
                  </a:cxn>
                  <a:cxn ang="f122">
                    <a:pos x="f147" y="f148"/>
                  </a:cxn>
                  <a:cxn ang="f122">
                    <a:pos x="f149" y="f150"/>
                  </a:cxn>
                  <a:cxn ang="f122">
                    <a:pos x="f151" y="f152"/>
                  </a:cxn>
                  <a:cxn ang="f122">
                    <a:pos x="f153" y="f154"/>
                  </a:cxn>
                  <a:cxn ang="f122">
                    <a:pos x="f155" y="f156"/>
                  </a:cxn>
                  <a:cxn ang="f122">
                    <a:pos x="f157" y="f158"/>
                  </a:cxn>
                  <a:cxn ang="f122">
                    <a:pos x="f159" y="f150"/>
                  </a:cxn>
                  <a:cxn ang="f122">
                    <a:pos x="f160" y="f154"/>
                  </a:cxn>
                  <a:cxn ang="f122">
                    <a:pos x="f157" y="f161"/>
                  </a:cxn>
                  <a:cxn ang="f122">
                    <a:pos x="f162" y="f163"/>
                  </a:cxn>
                  <a:cxn ang="f122">
                    <a:pos x="f164" y="f165"/>
                  </a:cxn>
                  <a:cxn ang="f122">
                    <a:pos x="f135" y="f166"/>
                  </a:cxn>
                  <a:cxn ang="f122">
                    <a:pos x="f131" y="f167"/>
                  </a:cxn>
                  <a:cxn ang="f122">
                    <a:pos x="f168" y="f169"/>
                  </a:cxn>
                  <a:cxn ang="f122">
                    <a:pos x="f123" y="f170"/>
                  </a:cxn>
                  <a:cxn ang="f122">
                    <a:pos x="f123" y="f171"/>
                  </a:cxn>
                  <a:cxn ang="f122">
                    <a:pos x="f127" y="f128"/>
                  </a:cxn>
                </a:cxnLst>
                <a:rect l="f123" t="f126" r="f124" b="f125"/>
                <a:pathLst>
                  <a:path w="49" h="89">
                    <a:moveTo>
                      <a:pt x="f8" y="f7"/>
                    </a:moveTo>
                    <a:cubicBezTo>
                      <a:pt x="f9" y="f10"/>
                      <a:pt x="f9" y="f10"/>
                      <a:pt x="f11" y="f12"/>
                    </a:cubicBezTo>
                    <a:cubicBezTo>
                      <a:pt x="f13" y="f14"/>
                      <a:pt x="f15" y="f16"/>
                      <a:pt x="f17" y="f18"/>
                    </a:cubicBezTo>
                    <a:cubicBezTo>
                      <a:pt x="f19" y="f20"/>
                      <a:pt x="f21" y="f20"/>
                      <a:pt x="f22" y="f23"/>
                    </a:cubicBezTo>
                    <a:cubicBezTo>
                      <a:pt x="f24" y="f25"/>
                      <a:pt x="f26" y="f27"/>
                      <a:pt x="f26" y="f6"/>
                    </a:cubicBezTo>
                    <a:cubicBezTo>
                      <a:pt x="f28" y="f29"/>
                      <a:pt x="f30" y="f31"/>
                      <a:pt x="f32" y="f33"/>
                    </a:cubicBezTo>
                    <a:cubicBezTo>
                      <a:pt x="f32" y="f34"/>
                      <a:pt x="f29" y="f22"/>
                      <a:pt x="f31" y="f35"/>
                    </a:cubicBezTo>
                    <a:cubicBezTo>
                      <a:pt x="f31" y="f36"/>
                      <a:pt x="f31" y="f37"/>
                      <a:pt x="f38" y="f17"/>
                    </a:cubicBezTo>
                    <a:cubicBezTo>
                      <a:pt x="f39" y="f40"/>
                      <a:pt x="f38" y="f41"/>
                      <a:pt x="f42" y="f15"/>
                    </a:cubicBezTo>
                    <a:cubicBezTo>
                      <a:pt x="f39" y="f43"/>
                      <a:pt x="f38" y="f44"/>
                      <a:pt x="f42" y="f11"/>
                    </a:cubicBezTo>
                    <a:cubicBezTo>
                      <a:pt x="f6" y="f11"/>
                      <a:pt x="f38" y="f9"/>
                      <a:pt x="f42" y="f45"/>
                    </a:cubicBezTo>
                    <a:cubicBezTo>
                      <a:pt x="f42" y="f5"/>
                      <a:pt x="f29" y="f5"/>
                      <a:pt x="f46" y="f47"/>
                    </a:cubicBezTo>
                    <a:cubicBezTo>
                      <a:pt x="f46" y="f47"/>
                      <a:pt x="f48" y="f8"/>
                      <a:pt x="f33" y="f8"/>
                    </a:cubicBezTo>
                    <a:cubicBezTo>
                      <a:pt x="f26" y="f49"/>
                      <a:pt x="f50" y="f9"/>
                      <a:pt x="f51" y="f9"/>
                    </a:cubicBezTo>
                    <a:cubicBezTo>
                      <a:pt x="f52" y="f8"/>
                      <a:pt x="f24" y="f11"/>
                      <a:pt x="f53" y="f44"/>
                    </a:cubicBezTo>
                    <a:cubicBezTo>
                      <a:pt x="f21" y="f44"/>
                      <a:pt x="f21" y="f11"/>
                      <a:pt x="f19" y="f13"/>
                    </a:cubicBezTo>
                    <a:cubicBezTo>
                      <a:pt x="f54" y="f40"/>
                      <a:pt x="f43" y="f8"/>
                      <a:pt x="f13" y="f55"/>
                    </a:cubicBezTo>
                    <a:cubicBezTo>
                      <a:pt x="f44" y="f8"/>
                      <a:pt x="f44" y="f8"/>
                      <a:pt x="f44" y="f8"/>
                    </a:cubicBezTo>
                    <a:cubicBezTo>
                      <a:pt x="f9" y="f44"/>
                      <a:pt x="f9" y="f44"/>
                      <a:pt x="f9" y="f44"/>
                    </a:cubicBezTo>
                    <a:cubicBezTo>
                      <a:pt x="f13" y="f56"/>
                      <a:pt x="f13" y="f56"/>
                      <a:pt x="f13" y="f56"/>
                    </a:cubicBezTo>
                    <a:cubicBezTo>
                      <a:pt x="f43" y="f54"/>
                      <a:pt x="f43" y="f54"/>
                      <a:pt x="f43" y="f54"/>
                    </a:cubicBezTo>
                    <a:cubicBezTo>
                      <a:pt x="f57" y="f37"/>
                      <a:pt x="f57" y="f37"/>
                      <a:pt x="f57" y="f37"/>
                    </a:cubicBezTo>
                    <a:cubicBezTo>
                      <a:pt x="f26" y="f22"/>
                      <a:pt x="f26" y="f22"/>
                      <a:pt x="f26" y="f22"/>
                    </a:cubicBezTo>
                    <a:cubicBezTo>
                      <a:pt x="f58" y="f46"/>
                      <a:pt x="f19" y="f29"/>
                      <a:pt x="f17" y="f31"/>
                    </a:cubicBezTo>
                    <a:cubicBezTo>
                      <a:pt x="f56" y="f46"/>
                      <a:pt x="f13" y="f39"/>
                      <a:pt x="f49" y="f59"/>
                    </a:cubicBezTo>
                    <a:cubicBezTo>
                      <a:pt x="f55" y="f25"/>
                      <a:pt x="f5" y="f60"/>
                      <a:pt x="f5" y="f61"/>
                    </a:cubicBezTo>
                    <a:cubicBezTo>
                      <a:pt x="f5" y="f62"/>
                      <a:pt x="f5" y="f14"/>
                      <a:pt x="f5" y="f63"/>
                    </a:cubicBezTo>
                    <a:cubicBezTo>
                      <a:pt x="f5" y="f12"/>
                      <a:pt x="f5" y="f12"/>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01" name="Kenya">
                <a:extLst>
                  <a:ext uri="{FF2B5EF4-FFF2-40B4-BE49-F238E27FC236}">
                    <a16:creationId xmlns:a16="http://schemas.microsoft.com/office/drawing/2014/main" id="{5AEE8B59-7D3A-2D4B-0EE3-FA8614D8A825}"/>
                  </a:ext>
                </a:extLst>
              </p:cNvPr>
              <p:cNvSpPr/>
              <p:nvPr/>
            </p:nvSpPr>
            <p:spPr>
              <a:xfrm>
                <a:off x="7871603" y="4401638"/>
                <a:ext cx="207861" cy="348743"/>
              </a:xfrm>
              <a:custGeom>
                <a:avLst/>
                <a:gdLst>
                  <a:gd name="f0" fmla="val 10800000"/>
                  <a:gd name="f1" fmla="val 5400000"/>
                  <a:gd name="f2" fmla="val 180"/>
                  <a:gd name="f3" fmla="val w"/>
                  <a:gd name="f4" fmla="val h"/>
                  <a:gd name="f5" fmla="val 0"/>
                  <a:gd name="f6" fmla="val 39"/>
                  <a:gd name="f7" fmla="val 69"/>
                  <a:gd name="f8" fmla="val 28"/>
                  <a:gd name="f9" fmla="val 68"/>
                  <a:gd name="f10" fmla="val 29"/>
                  <a:gd name="f11" fmla="val 67"/>
                  <a:gd name="f12" fmla="val 66"/>
                  <a:gd name="f13" fmla="val 30"/>
                  <a:gd name="f14" fmla="val 63"/>
                  <a:gd name="f15" fmla="val 31"/>
                  <a:gd name="f16" fmla="val 64"/>
                  <a:gd name="f17" fmla="val 61"/>
                  <a:gd name="f18" fmla="val 57"/>
                  <a:gd name="f19" fmla="val 32"/>
                  <a:gd name="f20" fmla="val 59"/>
                  <a:gd name="f21" fmla="val 55"/>
                  <a:gd name="f22" fmla="val 50"/>
                  <a:gd name="f23" fmla="val 35"/>
                  <a:gd name="f24" fmla="val 52"/>
                  <a:gd name="f25" fmla="val 47"/>
                  <a:gd name="f26" fmla="val 34"/>
                  <a:gd name="f27" fmla="val 41"/>
                  <a:gd name="f28" fmla="val 40"/>
                  <a:gd name="f29" fmla="val 37"/>
                  <a:gd name="f30" fmla="val 22"/>
                  <a:gd name="f31" fmla="val 18"/>
                  <a:gd name="f32" fmla="val 14"/>
                  <a:gd name="f33" fmla="val 15"/>
                  <a:gd name="f34" fmla="val 38"/>
                  <a:gd name="f35" fmla="val 10"/>
                  <a:gd name="f36" fmla="val 36"/>
                  <a:gd name="f37" fmla="val 7"/>
                  <a:gd name="f38" fmla="val 9"/>
                  <a:gd name="f39" fmla="val 27"/>
                  <a:gd name="f40" fmla="val 12"/>
                  <a:gd name="f41" fmla="val 25"/>
                  <a:gd name="f42" fmla="val 19"/>
                  <a:gd name="f43" fmla="val 5"/>
                  <a:gd name="f44" fmla="val 4"/>
                  <a:gd name="f45" fmla="val 8"/>
                  <a:gd name="f46" fmla="val 3"/>
                  <a:gd name="f47" fmla="val 16"/>
                  <a:gd name="f48" fmla="val 17"/>
                  <a:gd name="f49" fmla="val 20"/>
                  <a:gd name="f50" fmla="val 24"/>
                  <a:gd name="f51" fmla="val 6"/>
                  <a:gd name="f52" fmla="val 1"/>
                  <a:gd name="f53" fmla="val 2"/>
                  <a:gd name="f54" fmla="val 42"/>
                  <a:gd name="f55" fmla="val 54"/>
                  <a:gd name="f56" fmla="val 21"/>
                  <a:gd name="f57" fmla="val 56"/>
                  <a:gd name="f58" fmla="val 23"/>
                  <a:gd name="f59" fmla="val 26"/>
                  <a:gd name="f60" fmla="+- 0 0 -90"/>
                  <a:gd name="f61" fmla="*/ f3 1 39"/>
                  <a:gd name="f62" fmla="*/ f4 1 69"/>
                  <a:gd name="f63" fmla="+- f7 0 f5"/>
                  <a:gd name="f64" fmla="+- f6 0 f5"/>
                  <a:gd name="f65" fmla="*/ f60 f0 1"/>
                  <a:gd name="f66" fmla="*/ f64 1 39"/>
                  <a:gd name="f67" fmla="*/ f63 1 69"/>
                  <a:gd name="f68" fmla="*/ f65 1 f2"/>
                  <a:gd name="f69" fmla="*/ 28 1 f66"/>
                  <a:gd name="f70" fmla="*/ 68 1 f67"/>
                  <a:gd name="f71" fmla="*/ 29 1 f66"/>
                  <a:gd name="f72" fmla="*/ 66 1 f67"/>
                  <a:gd name="f73" fmla="*/ 31 1 f66"/>
                  <a:gd name="f74" fmla="*/ 61 1 f67"/>
                  <a:gd name="f75" fmla="*/ 32 1 f66"/>
                  <a:gd name="f76" fmla="*/ 55 1 f67"/>
                  <a:gd name="f77" fmla="*/ 39 1 f66"/>
                  <a:gd name="f78" fmla="*/ 47 1 f67"/>
                  <a:gd name="f79" fmla="*/ 34 1 f66"/>
                  <a:gd name="f80" fmla="*/ 40 1 f67"/>
                  <a:gd name="f81" fmla="*/ 18 1 f67"/>
                  <a:gd name="f82" fmla="*/ 38 1 f66"/>
                  <a:gd name="f83" fmla="*/ 10 1 f67"/>
                  <a:gd name="f84" fmla="*/ 9 1 f67"/>
                  <a:gd name="f85" fmla="*/ 25 1 f66"/>
                  <a:gd name="f86" fmla="*/ 12 1 f67"/>
                  <a:gd name="f87" fmla="*/ 9 1 f66"/>
                  <a:gd name="f88" fmla="*/ 4 1 f67"/>
                  <a:gd name="f89" fmla="*/ 0 1 f66"/>
                  <a:gd name="f90" fmla="*/ 8 1 f67"/>
                  <a:gd name="f91" fmla="*/ 3 1 f66"/>
                  <a:gd name="f92" fmla="*/ 15 1 f67"/>
                  <a:gd name="f93" fmla="*/ 4 1 f66"/>
                  <a:gd name="f94" fmla="*/ 17 1 f67"/>
                  <a:gd name="f95" fmla="*/ 5 1 f66"/>
                  <a:gd name="f96" fmla="*/ 24 1 f67"/>
                  <a:gd name="f97" fmla="*/ 30 1 f67"/>
                  <a:gd name="f98" fmla="*/ 1 1 f66"/>
                  <a:gd name="f99" fmla="*/ 35 1 f67"/>
                  <a:gd name="f100" fmla="*/ 37 1 f67"/>
                  <a:gd name="f101" fmla="*/ 2 1 f66"/>
                  <a:gd name="f102" fmla="*/ 38 1 f67"/>
                  <a:gd name="f103" fmla="*/ 42 1 f67"/>
                  <a:gd name="f104" fmla="*/ 18 1 f66"/>
                  <a:gd name="f105" fmla="*/ 54 1 f67"/>
                  <a:gd name="f106" fmla="*/ 20 1 f66"/>
                  <a:gd name="f107" fmla="*/ f6 1 f66"/>
                  <a:gd name="f108" fmla="*/ 0 1 f67"/>
                  <a:gd name="f109" fmla="*/ f7 1 f67"/>
                  <a:gd name="f110" fmla="+- f68 0 f1"/>
                  <a:gd name="f111" fmla="*/ f89 f61 1"/>
                  <a:gd name="f112" fmla="*/ f107 f61 1"/>
                  <a:gd name="f113" fmla="*/ f109 f62 1"/>
                  <a:gd name="f114" fmla="*/ f108 f62 1"/>
                  <a:gd name="f115" fmla="*/ f69 f61 1"/>
                  <a:gd name="f116" fmla="*/ f70 f62 1"/>
                  <a:gd name="f117" fmla="*/ f71 f61 1"/>
                  <a:gd name="f118" fmla="*/ f72 f62 1"/>
                  <a:gd name="f119" fmla="*/ f73 f61 1"/>
                  <a:gd name="f120" fmla="*/ f74 f62 1"/>
                  <a:gd name="f121" fmla="*/ f75 f61 1"/>
                  <a:gd name="f122" fmla="*/ f76 f62 1"/>
                  <a:gd name="f123" fmla="*/ f77 f61 1"/>
                  <a:gd name="f124" fmla="*/ f78 f62 1"/>
                  <a:gd name="f125" fmla="*/ f79 f61 1"/>
                  <a:gd name="f126" fmla="*/ f80 f62 1"/>
                  <a:gd name="f127" fmla="*/ f81 f62 1"/>
                  <a:gd name="f128" fmla="*/ f82 f61 1"/>
                  <a:gd name="f129" fmla="*/ f83 f62 1"/>
                  <a:gd name="f130" fmla="*/ f84 f62 1"/>
                  <a:gd name="f131" fmla="*/ f85 f61 1"/>
                  <a:gd name="f132" fmla="*/ f86 f62 1"/>
                  <a:gd name="f133" fmla="*/ f87 f61 1"/>
                  <a:gd name="f134" fmla="*/ f88 f62 1"/>
                  <a:gd name="f135" fmla="*/ f90 f62 1"/>
                  <a:gd name="f136" fmla="*/ f91 f61 1"/>
                  <a:gd name="f137" fmla="*/ f92 f62 1"/>
                  <a:gd name="f138" fmla="*/ f93 f61 1"/>
                  <a:gd name="f139" fmla="*/ f94 f62 1"/>
                  <a:gd name="f140" fmla="*/ f95 f61 1"/>
                  <a:gd name="f141" fmla="*/ f96 f62 1"/>
                  <a:gd name="f142" fmla="*/ f97 f62 1"/>
                  <a:gd name="f143" fmla="*/ f98 f61 1"/>
                  <a:gd name="f144" fmla="*/ f99 f62 1"/>
                  <a:gd name="f145" fmla="*/ f100 f62 1"/>
                  <a:gd name="f146" fmla="*/ f101 f61 1"/>
                  <a:gd name="f147" fmla="*/ f102 f62 1"/>
                  <a:gd name="f148" fmla="*/ f103 f62 1"/>
                  <a:gd name="f149" fmla="*/ f104 f61 1"/>
                  <a:gd name="f150" fmla="*/ f105 f62 1"/>
                  <a:gd name="f151" fmla="*/ f106 f61 1"/>
                </a:gdLst>
                <a:ahLst/>
                <a:cxnLst>
                  <a:cxn ang="3cd4">
                    <a:pos x="hc" y="t"/>
                  </a:cxn>
                  <a:cxn ang="0">
                    <a:pos x="r" y="vc"/>
                  </a:cxn>
                  <a:cxn ang="cd4">
                    <a:pos x="hc" y="b"/>
                  </a:cxn>
                  <a:cxn ang="cd2">
                    <a:pos x="l" y="vc"/>
                  </a:cxn>
                  <a:cxn ang="f110">
                    <a:pos x="f115" y="f116"/>
                  </a:cxn>
                  <a:cxn ang="f110">
                    <a:pos x="f117" y="f118"/>
                  </a:cxn>
                  <a:cxn ang="f110">
                    <a:pos x="f119" y="f120"/>
                  </a:cxn>
                  <a:cxn ang="f110">
                    <a:pos x="f121" y="f122"/>
                  </a:cxn>
                  <a:cxn ang="f110">
                    <a:pos x="f123" y="f124"/>
                  </a:cxn>
                  <a:cxn ang="f110">
                    <a:pos x="f125" y="f126"/>
                  </a:cxn>
                  <a:cxn ang="f110">
                    <a:pos x="f125" y="f127"/>
                  </a:cxn>
                  <a:cxn ang="f110">
                    <a:pos x="f128" y="f129"/>
                  </a:cxn>
                  <a:cxn ang="f110">
                    <a:pos x="f119" y="f130"/>
                  </a:cxn>
                  <a:cxn ang="f110">
                    <a:pos x="f131" y="f132"/>
                  </a:cxn>
                  <a:cxn ang="f110">
                    <a:pos x="f133" y="f134"/>
                  </a:cxn>
                  <a:cxn ang="f110">
                    <a:pos x="f111" y="f135"/>
                  </a:cxn>
                  <a:cxn ang="f110">
                    <a:pos x="f136" y="f137"/>
                  </a:cxn>
                  <a:cxn ang="f110">
                    <a:pos x="f138" y="f139"/>
                  </a:cxn>
                  <a:cxn ang="f110">
                    <a:pos x="f140" y="f141"/>
                  </a:cxn>
                  <a:cxn ang="f110">
                    <a:pos x="f138" y="f142"/>
                  </a:cxn>
                  <a:cxn ang="f110">
                    <a:pos x="f143" y="f144"/>
                  </a:cxn>
                  <a:cxn ang="f110">
                    <a:pos x="f143" y="f145"/>
                  </a:cxn>
                  <a:cxn ang="f110">
                    <a:pos x="f146" y="f147"/>
                  </a:cxn>
                  <a:cxn ang="f110">
                    <a:pos x="f138" y="f147"/>
                  </a:cxn>
                  <a:cxn ang="f110">
                    <a:pos x="f146" y="f126"/>
                  </a:cxn>
                  <a:cxn ang="f110">
                    <a:pos x="f146" y="f148"/>
                  </a:cxn>
                  <a:cxn ang="f110">
                    <a:pos x="f149" y="f150"/>
                  </a:cxn>
                  <a:cxn ang="f110">
                    <a:pos x="f151" y="f120"/>
                  </a:cxn>
                  <a:cxn ang="f110">
                    <a:pos x="f115" y="f116"/>
                  </a:cxn>
                </a:cxnLst>
                <a:rect l="f111" t="f114" r="f112" b="f113"/>
                <a:pathLst>
                  <a:path w="39" h="69">
                    <a:moveTo>
                      <a:pt x="f8" y="f9"/>
                    </a:moveTo>
                    <a:cubicBezTo>
                      <a:pt x="f10" y="f11"/>
                      <a:pt x="f10" y="f7"/>
                      <a:pt x="f10" y="f12"/>
                    </a:cubicBezTo>
                    <a:cubicBezTo>
                      <a:pt x="f13" y="f14"/>
                      <a:pt x="f15" y="f16"/>
                      <a:pt x="f15" y="f17"/>
                    </a:cubicBezTo>
                    <a:cubicBezTo>
                      <a:pt x="f15" y="f18"/>
                      <a:pt x="f19" y="f20"/>
                      <a:pt x="f19" y="f21"/>
                    </a:cubicBezTo>
                    <a:cubicBezTo>
                      <a:pt x="f19" y="f22"/>
                      <a:pt x="f23" y="f24"/>
                      <a:pt x="f6" y="f25"/>
                    </a:cubicBezTo>
                    <a:cubicBezTo>
                      <a:pt x="f26" y="f27"/>
                      <a:pt x="f26" y="f27"/>
                      <a:pt x="f26" y="f28"/>
                    </a:cubicBezTo>
                    <a:cubicBezTo>
                      <a:pt x="f26" y="f29"/>
                      <a:pt x="f26" y="f30"/>
                      <a:pt x="f26" y="f31"/>
                    </a:cubicBezTo>
                    <a:cubicBezTo>
                      <a:pt x="f26" y="f32"/>
                      <a:pt x="f29" y="f33"/>
                      <a:pt x="f34" y="f35"/>
                    </a:cubicBezTo>
                    <a:cubicBezTo>
                      <a:pt x="f19" y="f35"/>
                      <a:pt x="f36" y="f37"/>
                      <a:pt x="f15" y="f38"/>
                    </a:cubicBezTo>
                    <a:cubicBezTo>
                      <a:pt x="f39" y="f35"/>
                      <a:pt x="f26" y="f40"/>
                      <a:pt x="f41" y="f40"/>
                    </a:cubicBezTo>
                    <a:cubicBezTo>
                      <a:pt x="f33" y="f40"/>
                      <a:pt x="f42" y="f43"/>
                      <a:pt x="f38" y="f44"/>
                    </a:cubicBezTo>
                    <a:cubicBezTo>
                      <a:pt x="f44" y="f35"/>
                      <a:pt x="f37" y="f5"/>
                      <a:pt x="f5" y="f45"/>
                    </a:cubicBezTo>
                    <a:cubicBezTo>
                      <a:pt x="f46" y="f40"/>
                      <a:pt x="f5" y="f40"/>
                      <a:pt x="f46" y="f33"/>
                    </a:cubicBezTo>
                    <a:cubicBezTo>
                      <a:pt x="f44" y="f47"/>
                      <a:pt x="f43" y="f32"/>
                      <a:pt x="f44" y="f48"/>
                    </a:cubicBezTo>
                    <a:cubicBezTo>
                      <a:pt x="f46" y="f42"/>
                      <a:pt x="f37" y="f49"/>
                      <a:pt x="f43" y="f50"/>
                    </a:cubicBezTo>
                    <a:cubicBezTo>
                      <a:pt x="f44" y="f8"/>
                      <a:pt x="f51" y="f13"/>
                      <a:pt x="f44" y="f13"/>
                    </a:cubicBezTo>
                    <a:cubicBezTo>
                      <a:pt x="f46" y="f13"/>
                      <a:pt x="f46" y="f13"/>
                      <a:pt x="f52" y="f23"/>
                    </a:cubicBezTo>
                    <a:cubicBezTo>
                      <a:pt x="f53" y="f23"/>
                      <a:pt x="f53" y="f36"/>
                      <a:pt x="f52" y="f29"/>
                    </a:cubicBezTo>
                    <a:cubicBezTo>
                      <a:pt x="f5" y="f34"/>
                      <a:pt x="f53" y="f34"/>
                      <a:pt x="f53" y="f34"/>
                    </a:cubicBezTo>
                    <a:cubicBezTo>
                      <a:pt x="f53" y="f29"/>
                      <a:pt x="f44" y="f29"/>
                      <a:pt x="f44" y="f34"/>
                    </a:cubicBezTo>
                    <a:cubicBezTo>
                      <a:pt x="f43" y="f6"/>
                      <a:pt x="f46" y="f34"/>
                      <a:pt x="f53" y="f28"/>
                    </a:cubicBezTo>
                    <a:cubicBezTo>
                      <a:pt x="f52" y="f54"/>
                      <a:pt x="f46" y="f27"/>
                      <a:pt x="f53" y="f54"/>
                    </a:cubicBezTo>
                    <a:cubicBezTo>
                      <a:pt x="f53" y="f54"/>
                      <a:pt x="f33" y="f24"/>
                      <a:pt x="f31" y="f55"/>
                    </a:cubicBezTo>
                    <a:cubicBezTo>
                      <a:pt x="f56" y="f57"/>
                      <a:pt x="f48" y="f20"/>
                      <a:pt x="f49" y="f17"/>
                    </a:cubicBezTo>
                    <a:cubicBezTo>
                      <a:pt x="f58" y="f16"/>
                      <a:pt x="f59" y="f1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02" name="Tanzania">
                <a:extLst>
                  <a:ext uri="{FF2B5EF4-FFF2-40B4-BE49-F238E27FC236}">
                    <a16:creationId xmlns:a16="http://schemas.microsoft.com/office/drawing/2014/main" id="{BD9F1D1C-601E-0180-D03D-EA032FFC1E9C}"/>
                  </a:ext>
                </a:extLst>
              </p:cNvPr>
              <p:cNvSpPr/>
              <p:nvPr/>
            </p:nvSpPr>
            <p:spPr>
              <a:xfrm>
                <a:off x="7765413" y="4609170"/>
                <a:ext cx="266602" cy="378689"/>
              </a:xfrm>
              <a:custGeom>
                <a:avLst/>
                <a:gdLst>
                  <a:gd name="f0" fmla="val 10800000"/>
                  <a:gd name="f1" fmla="val 5400000"/>
                  <a:gd name="f2" fmla="val 180"/>
                  <a:gd name="f3" fmla="val w"/>
                  <a:gd name="f4" fmla="val h"/>
                  <a:gd name="f5" fmla="val 0"/>
                  <a:gd name="f6" fmla="val 50"/>
                  <a:gd name="f7" fmla="val 75"/>
                  <a:gd name="f8" fmla="val 11"/>
                  <a:gd name="f9" fmla="val 12"/>
                  <a:gd name="f10" fmla="val 3"/>
                  <a:gd name="f11" fmla="val 7"/>
                  <a:gd name="f12" fmla="val 9"/>
                  <a:gd name="f13" fmla="val 10"/>
                  <a:gd name="f14" fmla="val 14"/>
                  <a:gd name="f15" fmla="val 13"/>
                  <a:gd name="f16" fmla="val 15"/>
                  <a:gd name="f17" fmla="val 17"/>
                  <a:gd name="f18" fmla="val 18"/>
                  <a:gd name="f19" fmla="val 20"/>
                  <a:gd name="f20" fmla="val 19"/>
                  <a:gd name="f21" fmla="val 8"/>
                  <a:gd name="f22" fmla="val 6"/>
                  <a:gd name="f23" fmla="val 5"/>
                  <a:gd name="f24" fmla="val 22"/>
                  <a:gd name="f25" fmla="val 4"/>
                  <a:gd name="f26" fmla="val 1"/>
                  <a:gd name="f27" fmla="val 35"/>
                  <a:gd name="f28" fmla="val 38"/>
                  <a:gd name="f29" fmla="val 41"/>
                  <a:gd name="f30" fmla="val 37"/>
                  <a:gd name="f31" fmla="val 40"/>
                  <a:gd name="f32" fmla="val 43"/>
                  <a:gd name="f33" fmla="val 23"/>
                  <a:gd name="f34" fmla="val 46"/>
                  <a:gd name="f35" fmla="val 25"/>
                  <a:gd name="f36" fmla="val 48"/>
                  <a:gd name="f37" fmla="val 27"/>
                  <a:gd name="f38" fmla="val 30"/>
                  <a:gd name="f39" fmla="val 31"/>
                  <a:gd name="f40" fmla="val 45"/>
                  <a:gd name="f41" fmla="val 36"/>
                  <a:gd name="f42" fmla="val 42"/>
                  <a:gd name="f43" fmla="val 47"/>
                  <a:gd name="f44" fmla="val 44"/>
                  <a:gd name="f45" fmla="val 54"/>
                  <a:gd name="f46" fmla="val 60"/>
                  <a:gd name="f47" fmla="val 63"/>
                  <a:gd name="f48" fmla="val 49"/>
                  <a:gd name="f49" fmla="val 65"/>
                  <a:gd name="f50" fmla="val 69"/>
                  <a:gd name="f51" fmla="val 39"/>
                  <a:gd name="f52" fmla="val 70"/>
                  <a:gd name="f53" fmla="val 71"/>
                  <a:gd name="f54" fmla="val 72"/>
                  <a:gd name="f55" fmla="val 33"/>
                  <a:gd name="f56" fmla="val 34"/>
                  <a:gd name="f57" fmla="val 28"/>
                  <a:gd name="f58" fmla="val 24"/>
                  <a:gd name="f59" fmla="val 68"/>
                  <a:gd name="f60" fmla="val 64"/>
                  <a:gd name="f61" fmla="val 66"/>
                  <a:gd name="f62" fmla="val 61"/>
                  <a:gd name="f63" fmla="val 21"/>
                  <a:gd name="f64" fmla="val 58"/>
                  <a:gd name="f65" fmla="val 59"/>
                  <a:gd name="f66" fmla="val 16"/>
                  <a:gd name="f67" fmla="val 56"/>
                  <a:gd name="f68" fmla="val 53"/>
                  <a:gd name="f69" fmla="val 2"/>
                  <a:gd name="f70" fmla="val 29"/>
                  <a:gd name="f71" fmla="+- 0 0 -90"/>
                  <a:gd name="f72" fmla="*/ f3 1 50"/>
                  <a:gd name="f73" fmla="*/ f4 1 75"/>
                  <a:gd name="f74" fmla="+- f7 0 f5"/>
                  <a:gd name="f75" fmla="+- f6 0 f5"/>
                  <a:gd name="f76" fmla="*/ f71 f0 1"/>
                  <a:gd name="f77" fmla="*/ f75 1 50"/>
                  <a:gd name="f78" fmla="*/ f74 1 75"/>
                  <a:gd name="f79" fmla="*/ f76 1 f2"/>
                  <a:gd name="f80" fmla="*/ 11 1 f77"/>
                  <a:gd name="f81" fmla="*/ 0 1 f78"/>
                  <a:gd name="f82" fmla="*/ 9 1 f78"/>
                  <a:gd name="f83" fmla="*/ 10 1 f77"/>
                  <a:gd name="f84" fmla="*/ 12 1 f78"/>
                  <a:gd name="f85" fmla="*/ 14 1 f78"/>
                  <a:gd name="f86" fmla="*/ 13 1 f77"/>
                  <a:gd name="f87" fmla="*/ 13 1 f78"/>
                  <a:gd name="f88" fmla="*/ 17 1 f77"/>
                  <a:gd name="f89" fmla="*/ 19 1 f77"/>
                  <a:gd name="f90" fmla="*/ 11 1 f78"/>
                  <a:gd name="f91" fmla="*/ 20 1 f77"/>
                  <a:gd name="f92" fmla="*/ 6 1 f78"/>
                  <a:gd name="f93" fmla="*/ 22 1 f77"/>
                  <a:gd name="f94" fmla="*/ 1 1 f78"/>
                  <a:gd name="f95" fmla="*/ 38 1 f77"/>
                  <a:gd name="f96" fmla="*/ 40 1 f77"/>
                  <a:gd name="f97" fmla="*/ 20 1 f78"/>
                  <a:gd name="f98" fmla="*/ 48 1 f77"/>
                  <a:gd name="f99" fmla="*/ 27 1 f78"/>
                  <a:gd name="f100" fmla="*/ 45 1 f77"/>
                  <a:gd name="f101" fmla="*/ 36 1 f78"/>
                  <a:gd name="f102" fmla="*/ 47 1 f77"/>
                  <a:gd name="f103" fmla="*/ 46 1 f78"/>
                  <a:gd name="f104" fmla="*/ 46 1 f77"/>
                  <a:gd name="f105" fmla="*/ 50 1 f78"/>
                  <a:gd name="f106" fmla="*/ 60 1 f78"/>
                  <a:gd name="f107" fmla="*/ 50 1 f77"/>
                  <a:gd name="f108" fmla="*/ 65 1 f78"/>
                  <a:gd name="f109" fmla="*/ 43 1 f77"/>
                  <a:gd name="f110" fmla="*/ 69 1 f78"/>
                  <a:gd name="f111" fmla="*/ 39 1 f77"/>
                  <a:gd name="f112" fmla="*/ 70 1 f78"/>
                  <a:gd name="f113" fmla="*/ 36 1 f77"/>
                  <a:gd name="f114" fmla="*/ 72 1 f78"/>
                  <a:gd name="f115" fmla="*/ 30 1 f77"/>
                  <a:gd name="f116" fmla="*/ 24 1 f77"/>
                  <a:gd name="f117" fmla="*/ 23 1 f77"/>
                  <a:gd name="f118" fmla="*/ 68 1 f78"/>
                  <a:gd name="f119" fmla="*/ 63 1 f78"/>
                  <a:gd name="f120" fmla="*/ 16 1 f77"/>
                  <a:gd name="f121" fmla="*/ 58 1 f78"/>
                  <a:gd name="f122" fmla="*/ 6 1 f77"/>
                  <a:gd name="f123" fmla="*/ 53 1 f78"/>
                  <a:gd name="f124" fmla="*/ 5 1 f77"/>
                  <a:gd name="f125" fmla="*/ 45 1 f78"/>
                  <a:gd name="f126" fmla="*/ 2 1 f77"/>
                  <a:gd name="f127" fmla="*/ 38 1 f78"/>
                  <a:gd name="f128" fmla="*/ 34 1 f78"/>
                  <a:gd name="f129" fmla="*/ 1 1 f77"/>
                  <a:gd name="f130" fmla="*/ 25 1 f78"/>
                  <a:gd name="f131" fmla="*/ 18 1 f78"/>
                  <a:gd name="f132" fmla="*/ 4 1 f77"/>
                  <a:gd name="f133" fmla="*/ 8 1 f77"/>
                  <a:gd name="f134" fmla="*/ 8 1 f78"/>
                  <a:gd name="f135" fmla="*/ 7 1 f77"/>
                  <a:gd name="f136" fmla="*/ 0 1 f77"/>
                  <a:gd name="f137" fmla="*/ f6 1 f77"/>
                  <a:gd name="f138" fmla="*/ f7 1 f78"/>
                  <a:gd name="f139" fmla="+- f79 0 f1"/>
                  <a:gd name="f140" fmla="*/ f136 f72 1"/>
                  <a:gd name="f141" fmla="*/ f137 f72 1"/>
                  <a:gd name="f142" fmla="*/ f138 f73 1"/>
                  <a:gd name="f143" fmla="*/ f81 f73 1"/>
                  <a:gd name="f144" fmla="*/ f80 f72 1"/>
                  <a:gd name="f145" fmla="*/ f82 f73 1"/>
                  <a:gd name="f146" fmla="*/ f83 f72 1"/>
                  <a:gd name="f147" fmla="*/ f84 f73 1"/>
                  <a:gd name="f148" fmla="*/ f85 f73 1"/>
                  <a:gd name="f149" fmla="*/ f86 f72 1"/>
                  <a:gd name="f150" fmla="*/ f87 f73 1"/>
                  <a:gd name="f151" fmla="*/ f88 f72 1"/>
                  <a:gd name="f152" fmla="*/ f89 f72 1"/>
                  <a:gd name="f153" fmla="*/ f90 f73 1"/>
                  <a:gd name="f154" fmla="*/ f91 f72 1"/>
                  <a:gd name="f155" fmla="*/ f92 f73 1"/>
                  <a:gd name="f156" fmla="*/ f93 f72 1"/>
                  <a:gd name="f157" fmla="*/ f94 f73 1"/>
                  <a:gd name="f158" fmla="*/ f95 f72 1"/>
                  <a:gd name="f159" fmla="*/ f96 f72 1"/>
                  <a:gd name="f160" fmla="*/ f97 f73 1"/>
                  <a:gd name="f161" fmla="*/ f98 f72 1"/>
                  <a:gd name="f162" fmla="*/ f99 f73 1"/>
                  <a:gd name="f163" fmla="*/ f100 f72 1"/>
                  <a:gd name="f164" fmla="*/ f101 f73 1"/>
                  <a:gd name="f165" fmla="*/ f102 f72 1"/>
                  <a:gd name="f166" fmla="*/ f103 f73 1"/>
                  <a:gd name="f167" fmla="*/ f104 f72 1"/>
                  <a:gd name="f168" fmla="*/ f105 f73 1"/>
                  <a:gd name="f169" fmla="*/ f106 f73 1"/>
                  <a:gd name="f170" fmla="*/ f107 f72 1"/>
                  <a:gd name="f171" fmla="*/ f108 f73 1"/>
                  <a:gd name="f172" fmla="*/ f109 f72 1"/>
                  <a:gd name="f173" fmla="*/ f110 f73 1"/>
                  <a:gd name="f174" fmla="*/ f111 f72 1"/>
                  <a:gd name="f175" fmla="*/ f112 f73 1"/>
                  <a:gd name="f176" fmla="*/ f113 f72 1"/>
                  <a:gd name="f177" fmla="*/ f114 f73 1"/>
                  <a:gd name="f178" fmla="*/ f115 f72 1"/>
                  <a:gd name="f179" fmla="*/ f116 f72 1"/>
                  <a:gd name="f180" fmla="*/ f117 f72 1"/>
                  <a:gd name="f181" fmla="*/ f118 f73 1"/>
                  <a:gd name="f182" fmla="*/ f119 f73 1"/>
                  <a:gd name="f183" fmla="*/ f120 f72 1"/>
                  <a:gd name="f184" fmla="*/ f121 f73 1"/>
                  <a:gd name="f185" fmla="*/ f122 f72 1"/>
                  <a:gd name="f186" fmla="*/ f123 f73 1"/>
                  <a:gd name="f187" fmla="*/ f124 f72 1"/>
                  <a:gd name="f188" fmla="*/ f125 f73 1"/>
                  <a:gd name="f189" fmla="*/ f126 f72 1"/>
                  <a:gd name="f190" fmla="*/ f127 f73 1"/>
                  <a:gd name="f191" fmla="*/ f128 f73 1"/>
                  <a:gd name="f192" fmla="*/ f129 f72 1"/>
                  <a:gd name="f193" fmla="*/ f130 f73 1"/>
                  <a:gd name="f194" fmla="*/ f131 f73 1"/>
                  <a:gd name="f195" fmla="*/ f132 f72 1"/>
                  <a:gd name="f196" fmla="*/ f133 f72 1"/>
                  <a:gd name="f197" fmla="*/ f134 f73 1"/>
                  <a:gd name="f198" fmla="*/ f135 f72 1"/>
                </a:gdLst>
                <a:ahLst/>
                <a:cxnLst>
                  <a:cxn ang="3cd4">
                    <a:pos x="hc" y="t"/>
                  </a:cxn>
                  <a:cxn ang="0">
                    <a:pos x="r" y="vc"/>
                  </a:cxn>
                  <a:cxn ang="cd4">
                    <a:pos x="hc" y="b"/>
                  </a:cxn>
                  <a:cxn ang="cd2">
                    <a:pos x="l" y="vc"/>
                  </a:cxn>
                  <a:cxn ang="f139">
                    <a:pos x="f144" y="f143"/>
                  </a:cxn>
                  <a:cxn ang="f139">
                    <a:pos x="f144" y="f145"/>
                  </a:cxn>
                  <a:cxn ang="f139">
                    <a:pos x="f146" y="f147"/>
                  </a:cxn>
                  <a:cxn ang="f139">
                    <a:pos x="f144" y="f148"/>
                  </a:cxn>
                  <a:cxn ang="f139">
                    <a:pos x="f149" y="f150"/>
                  </a:cxn>
                  <a:cxn ang="f139">
                    <a:pos x="f151" y="f150"/>
                  </a:cxn>
                  <a:cxn ang="f139">
                    <a:pos x="f152" y="f153"/>
                  </a:cxn>
                  <a:cxn ang="f139">
                    <a:pos x="f152" y="f145"/>
                  </a:cxn>
                  <a:cxn ang="f139">
                    <a:pos x="f154" y="f155"/>
                  </a:cxn>
                  <a:cxn ang="f139">
                    <a:pos x="f156" y="f157"/>
                  </a:cxn>
                  <a:cxn ang="f139">
                    <a:pos x="f158" y="f150"/>
                  </a:cxn>
                  <a:cxn ang="f139">
                    <a:pos x="f159" y="f160"/>
                  </a:cxn>
                  <a:cxn ang="f139">
                    <a:pos x="f161" y="f162"/>
                  </a:cxn>
                  <a:cxn ang="f139">
                    <a:pos x="f163" y="f164"/>
                  </a:cxn>
                  <a:cxn ang="f139">
                    <a:pos x="f165" y="f166"/>
                  </a:cxn>
                  <a:cxn ang="f139">
                    <a:pos x="f167" y="f168"/>
                  </a:cxn>
                  <a:cxn ang="f139">
                    <a:pos x="f161" y="f169"/>
                  </a:cxn>
                  <a:cxn ang="f139">
                    <a:pos x="f170" y="f171"/>
                  </a:cxn>
                  <a:cxn ang="f139">
                    <a:pos x="f172" y="f173"/>
                  </a:cxn>
                  <a:cxn ang="f139">
                    <a:pos x="f174" y="f175"/>
                  </a:cxn>
                  <a:cxn ang="f139">
                    <a:pos x="f176" y="f177"/>
                  </a:cxn>
                  <a:cxn ang="f139">
                    <a:pos x="f178" y="f177"/>
                  </a:cxn>
                  <a:cxn ang="f139">
                    <a:pos x="f179" y="f177"/>
                  </a:cxn>
                  <a:cxn ang="f139">
                    <a:pos x="f180" y="f181"/>
                  </a:cxn>
                  <a:cxn ang="f139">
                    <a:pos x="f180" y="f182"/>
                  </a:cxn>
                  <a:cxn ang="f139">
                    <a:pos x="f154" y="f169"/>
                  </a:cxn>
                  <a:cxn ang="f139">
                    <a:pos x="f183" y="f184"/>
                  </a:cxn>
                  <a:cxn ang="f139">
                    <a:pos x="f185" y="f186"/>
                  </a:cxn>
                  <a:cxn ang="f139">
                    <a:pos x="f187" y="f188"/>
                  </a:cxn>
                  <a:cxn ang="f139">
                    <a:pos x="f189" y="f190"/>
                  </a:cxn>
                  <a:cxn ang="f139">
                    <a:pos x="f189" y="f191"/>
                  </a:cxn>
                  <a:cxn ang="f139">
                    <a:pos x="f192" y="f193"/>
                  </a:cxn>
                  <a:cxn ang="f139">
                    <a:pos x="f187" y="f194"/>
                  </a:cxn>
                  <a:cxn ang="f139">
                    <a:pos x="f185" y="f148"/>
                  </a:cxn>
                  <a:cxn ang="f139">
                    <a:pos x="f195" y="f153"/>
                  </a:cxn>
                  <a:cxn ang="f139">
                    <a:pos x="f196" y="f197"/>
                  </a:cxn>
                  <a:cxn ang="f139">
                    <a:pos x="f198" y="f143"/>
                  </a:cxn>
                  <a:cxn ang="f139">
                    <a:pos x="f144" y="f143"/>
                  </a:cxn>
                </a:cxnLst>
                <a:rect l="f140" t="f143" r="f141" b="f142"/>
                <a:pathLst>
                  <a:path w="50" h="75">
                    <a:moveTo>
                      <a:pt x="f8" y="f5"/>
                    </a:moveTo>
                    <a:cubicBezTo>
                      <a:pt x="f9" y="f10"/>
                      <a:pt x="f9" y="f11"/>
                      <a:pt x="f8" y="f12"/>
                    </a:cubicBezTo>
                    <a:cubicBezTo>
                      <a:pt x="f12" y="f9"/>
                      <a:pt x="f8" y="f13"/>
                      <a:pt x="f13" y="f9"/>
                    </a:cubicBezTo>
                    <a:cubicBezTo>
                      <a:pt x="f13" y="f14"/>
                      <a:pt x="f8" y="f9"/>
                      <a:pt x="f8" y="f14"/>
                    </a:cubicBezTo>
                    <a:cubicBezTo>
                      <a:pt x="f9" y="f9"/>
                      <a:pt x="f9" y="f15"/>
                      <a:pt x="f15" y="f15"/>
                    </a:cubicBezTo>
                    <a:cubicBezTo>
                      <a:pt x="f16" y="f9"/>
                      <a:pt x="f14" y="f16"/>
                      <a:pt x="f17" y="f15"/>
                    </a:cubicBezTo>
                    <a:cubicBezTo>
                      <a:pt x="f18" y="f9"/>
                      <a:pt x="f19" y="f15"/>
                      <a:pt x="f20" y="f8"/>
                    </a:cubicBezTo>
                    <a:cubicBezTo>
                      <a:pt x="f20" y="f12"/>
                      <a:pt x="f19" y="f13"/>
                      <a:pt x="f20" y="f12"/>
                    </a:cubicBezTo>
                    <a:cubicBezTo>
                      <a:pt x="f18" y="f21"/>
                      <a:pt x="f19" y="f11"/>
                      <a:pt x="f19" y="f22"/>
                    </a:cubicBezTo>
                    <a:cubicBezTo>
                      <a:pt x="f20" y="f23"/>
                      <a:pt x="f24" y="f25"/>
                      <a:pt x="f24" y="f26"/>
                    </a:cubicBezTo>
                    <a:cubicBezTo>
                      <a:pt x="f24" y="f26"/>
                      <a:pt x="f27" y="f8"/>
                      <a:pt x="f28" y="f15"/>
                    </a:cubicBezTo>
                    <a:cubicBezTo>
                      <a:pt x="f29" y="f16"/>
                      <a:pt x="f30" y="f18"/>
                      <a:pt x="f31" y="f19"/>
                    </a:cubicBezTo>
                    <a:cubicBezTo>
                      <a:pt x="f32" y="f33"/>
                      <a:pt x="f34" y="f35"/>
                      <a:pt x="f36" y="f37"/>
                    </a:cubicBezTo>
                    <a:cubicBezTo>
                      <a:pt x="f34" y="f38"/>
                      <a:pt x="f36" y="f39"/>
                      <a:pt x="f40" y="f41"/>
                    </a:cubicBezTo>
                    <a:cubicBezTo>
                      <a:pt x="f29" y="f42"/>
                      <a:pt x="f6" y="f29"/>
                      <a:pt x="f43" y="f34"/>
                    </a:cubicBezTo>
                    <a:cubicBezTo>
                      <a:pt x="f34" y="f36"/>
                      <a:pt x="f36" y="f43"/>
                      <a:pt x="f34" y="f6"/>
                    </a:cubicBezTo>
                    <a:cubicBezTo>
                      <a:pt x="f44" y="f45"/>
                      <a:pt x="f36" y="f45"/>
                      <a:pt x="f36" y="f46"/>
                    </a:cubicBezTo>
                    <a:cubicBezTo>
                      <a:pt x="f36" y="f47"/>
                      <a:pt x="f48" y="f47"/>
                      <a:pt x="f6" y="f49"/>
                    </a:cubicBezTo>
                    <a:cubicBezTo>
                      <a:pt x="f48" y="f50"/>
                      <a:pt x="f40" y="f50"/>
                      <a:pt x="f32" y="f50"/>
                    </a:cubicBezTo>
                    <a:cubicBezTo>
                      <a:pt x="f42" y="f50"/>
                      <a:pt x="f28" y="f50"/>
                      <a:pt x="f51" y="f52"/>
                    </a:cubicBezTo>
                    <a:cubicBezTo>
                      <a:pt x="f31" y="f53"/>
                      <a:pt x="f30" y="f54"/>
                      <a:pt x="f41" y="f54"/>
                    </a:cubicBezTo>
                    <a:cubicBezTo>
                      <a:pt x="f55" y="f52"/>
                      <a:pt x="f56" y="f7"/>
                      <a:pt x="f38" y="f54"/>
                    </a:cubicBezTo>
                    <a:cubicBezTo>
                      <a:pt x="f37" y="f50"/>
                      <a:pt x="f57" y="f54"/>
                      <a:pt x="f58" y="f54"/>
                    </a:cubicBezTo>
                    <a:cubicBezTo>
                      <a:pt x="f58" y="f52"/>
                      <a:pt x="f33" y="f54"/>
                      <a:pt x="f33" y="f59"/>
                    </a:cubicBezTo>
                    <a:cubicBezTo>
                      <a:pt x="f58" y="f60"/>
                      <a:pt x="f33" y="f61"/>
                      <a:pt x="f33" y="f47"/>
                    </a:cubicBezTo>
                    <a:cubicBezTo>
                      <a:pt x="f24" y="f62"/>
                      <a:pt x="f63" y="f64"/>
                      <a:pt x="f19" y="f46"/>
                    </a:cubicBezTo>
                    <a:cubicBezTo>
                      <a:pt x="f20" y="f46"/>
                      <a:pt x="f18" y="f65"/>
                      <a:pt x="f66" y="f64"/>
                    </a:cubicBezTo>
                    <a:cubicBezTo>
                      <a:pt x="f12" y="f67"/>
                      <a:pt x="f8" y="f45"/>
                      <a:pt x="f22" y="f68"/>
                    </a:cubicBezTo>
                    <a:cubicBezTo>
                      <a:pt x="f21" y="f6"/>
                      <a:pt x="f25" y="f43"/>
                      <a:pt x="f23" y="f40"/>
                    </a:cubicBezTo>
                    <a:cubicBezTo>
                      <a:pt x="f22" y="f42"/>
                      <a:pt x="f5" y="f31"/>
                      <a:pt x="f69" y="f28"/>
                    </a:cubicBezTo>
                    <a:cubicBezTo>
                      <a:pt x="f25" y="f30"/>
                      <a:pt x="f26" y="f41"/>
                      <a:pt x="f69" y="f56"/>
                    </a:cubicBezTo>
                    <a:cubicBezTo>
                      <a:pt x="f69" y="f38"/>
                      <a:pt x="f5" y="f70"/>
                      <a:pt x="f26" y="f35"/>
                    </a:cubicBezTo>
                    <a:cubicBezTo>
                      <a:pt x="f25" y="f24"/>
                      <a:pt x="f23" y="f19"/>
                      <a:pt x="f23" y="f18"/>
                    </a:cubicBezTo>
                    <a:cubicBezTo>
                      <a:pt x="f23" y="f66"/>
                      <a:pt x="f22" y="f66"/>
                      <a:pt x="f22" y="f14"/>
                    </a:cubicBezTo>
                    <a:cubicBezTo>
                      <a:pt x="f22" y="f15"/>
                      <a:pt x="f69" y="f14"/>
                      <a:pt x="f25" y="f8"/>
                    </a:cubicBezTo>
                    <a:cubicBezTo>
                      <a:pt x="f11" y="f8"/>
                      <a:pt x="f22" y="f8"/>
                      <a:pt x="f21" y="f21"/>
                    </a:cubicBezTo>
                    <a:cubicBezTo>
                      <a:pt x="f12" y="f23"/>
                      <a:pt x="f22" y="f10"/>
                      <a:pt x="f11" y="f5"/>
                    </a:cubicBezTo>
                    <a:cubicBezTo>
                      <a:pt x="f12" y="f26"/>
                      <a:pt x="f13" y="f26"/>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03" name="Niger">
                <a:extLst>
                  <a:ext uri="{FF2B5EF4-FFF2-40B4-BE49-F238E27FC236}">
                    <a16:creationId xmlns:a16="http://schemas.microsoft.com/office/drawing/2014/main" id="{0952359B-4DD2-A7FC-E494-58B2EACC69D8}"/>
                  </a:ext>
                </a:extLst>
              </p:cNvPr>
              <p:cNvSpPr/>
              <p:nvPr/>
            </p:nvSpPr>
            <p:spPr>
              <a:xfrm>
                <a:off x="7006260" y="3774762"/>
                <a:ext cx="395386" cy="415064"/>
              </a:xfrm>
              <a:custGeom>
                <a:avLst/>
                <a:gdLst>
                  <a:gd name="f0" fmla="val 10800000"/>
                  <a:gd name="f1" fmla="val 5400000"/>
                  <a:gd name="f2" fmla="val 180"/>
                  <a:gd name="f3" fmla="val w"/>
                  <a:gd name="f4" fmla="val h"/>
                  <a:gd name="f5" fmla="val 0"/>
                  <a:gd name="f6" fmla="val 74"/>
                  <a:gd name="f7" fmla="val 82"/>
                  <a:gd name="f8" fmla="val 64"/>
                  <a:gd name="f9" fmla="val 1"/>
                  <a:gd name="f10" fmla="val 2"/>
                  <a:gd name="f11" fmla="val 63"/>
                  <a:gd name="f12" fmla="val 62"/>
                  <a:gd name="f13" fmla="val 4"/>
                  <a:gd name="f14" fmla="val 5"/>
                  <a:gd name="f15" fmla="val 61"/>
                  <a:gd name="f16" fmla="val 7"/>
                  <a:gd name="f17" fmla="val 58"/>
                  <a:gd name="f18" fmla="val 10"/>
                  <a:gd name="f19" fmla="val 13"/>
                  <a:gd name="f20" fmla="val 59"/>
                  <a:gd name="f21" fmla="val 14"/>
                  <a:gd name="f22" fmla="val 57"/>
                  <a:gd name="f23" fmla="val 17"/>
                  <a:gd name="f24" fmla="val 18"/>
                  <a:gd name="f25" fmla="val 55"/>
                  <a:gd name="f26" fmla="val 54"/>
                  <a:gd name="f27" fmla="val 51"/>
                  <a:gd name="f28" fmla="val 48"/>
                  <a:gd name="f29" fmla="val 19"/>
                  <a:gd name="f30" fmla="val 46"/>
                  <a:gd name="f31" fmla="val 38"/>
                  <a:gd name="f32" fmla="val 35"/>
                  <a:gd name="f33" fmla="val 23"/>
                  <a:gd name="f34" fmla="val 34"/>
                  <a:gd name="f35" fmla="val 24"/>
                  <a:gd name="f36" fmla="val 25"/>
                  <a:gd name="f37" fmla="val 33"/>
                  <a:gd name="f38" fmla="val 28"/>
                  <a:gd name="f39" fmla="val 30"/>
                  <a:gd name="f40" fmla="val 27"/>
                  <a:gd name="f41" fmla="val 39"/>
                  <a:gd name="f42" fmla="val 53"/>
                  <a:gd name="f43" fmla="val 65"/>
                  <a:gd name="f44" fmla="val 68"/>
                  <a:gd name="f45" fmla="val 70"/>
                  <a:gd name="f46" fmla="val 69"/>
                  <a:gd name="f47" fmla="val 15"/>
                  <a:gd name="f48" fmla="val 16"/>
                  <a:gd name="f49" fmla="val 21"/>
                  <a:gd name="f50" fmla="val 73"/>
                  <a:gd name="f51" fmla="val 26"/>
                  <a:gd name="f52" fmla="val 71"/>
                  <a:gd name="f53" fmla="val 31"/>
                  <a:gd name="f54" fmla="val 43"/>
                  <a:gd name="f55" fmla="val 49"/>
                  <a:gd name="f56" fmla="val 66"/>
                  <a:gd name="f57" fmla="val 47"/>
                  <a:gd name="f58" fmla="val 45"/>
                  <a:gd name="f59" fmla="val 76"/>
                  <a:gd name="f60" fmla="val 37"/>
                  <a:gd name="f61" fmla="val 72"/>
                  <a:gd name="f62" fmla="val 32"/>
                  <a:gd name="f63" fmla="val 29"/>
                  <a:gd name="f64" fmla="val 67"/>
                  <a:gd name="f65" fmla="val 75"/>
                  <a:gd name="f66" fmla="val 77"/>
                  <a:gd name="f67" fmla="val 80"/>
                  <a:gd name="f68" fmla="val 12"/>
                  <a:gd name="f69" fmla="val 78"/>
                  <a:gd name="f70" fmla="val 79"/>
                  <a:gd name="f71" fmla="val 81"/>
                  <a:gd name="f72" fmla="val 11"/>
                  <a:gd name="f73" fmla="val 9"/>
                  <a:gd name="f74" fmla="val 8"/>
                  <a:gd name="f75" fmla="val 3"/>
                  <a:gd name="f76" fmla="+- 0 0 -90"/>
                  <a:gd name="f77" fmla="*/ f3 1 74"/>
                  <a:gd name="f78" fmla="*/ f4 1 82"/>
                  <a:gd name="f79" fmla="+- f7 0 f5"/>
                  <a:gd name="f80" fmla="+- f6 0 f5"/>
                  <a:gd name="f81" fmla="*/ f76 f0 1"/>
                  <a:gd name="f82" fmla="*/ f80 1 74"/>
                  <a:gd name="f83" fmla="*/ f79 1 82"/>
                  <a:gd name="f84" fmla="*/ f81 1 f2"/>
                  <a:gd name="f85" fmla="*/ 0 1 f82"/>
                  <a:gd name="f86" fmla="*/ 64 1 f83"/>
                  <a:gd name="f87" fmla="*/ 2 1 f82"/>
                  <a:gd name="f88" fmla="*/ 63 1 f83"/>
                  <a:gd name="f89" fmla="*/ 5 1 f82"/>
                  <a:gd name="f90" fmla="*/ 61 1 f83"/>
                  <a:gd name="f91" fmla="*/ 13 1 f82"/>
                  <a:gd name="f92" fmla="*/ 59 1 f83"/>
                  <a:gd name="f93" fmla="*/ 18 1 f82"/>
                  <a:gd name="f94" fmla="*/ 55 1 f83"/>
                  <a:gd name="f95" fmla="*/ 51 1 f83"/>
                  <a:gd name="f96" fmla="*/ 19 1 f82"/>
                  <a:gd name="f97" fmla="*/ 48 1 f83"/>
                  <a:gd name="f98" fmla="*/ 35 1 f83"/>
                  <a:gd name="f99" fmla="*/ 24 1 f82"/>
                  <a:gd name="f100" fmla="*/ 34 1 f83"/>
                  <a:gd name="f101" fmla="*/ 28 1 f82"/>
                  <a:gd name="f102" fmla="*/ 30 1 f83"/>
                  <a:gd name="f103" fmla="*/ 34 1 f82"/>
                  <a:gd name="f104" fmla="*/ 24 1 f83"/>
                  <a:gd name="f105" fmla="*/ 53 1 f82"/>
                  <a:gd name="f106" fmla="*/ 0 1 f83"/>
                  <a:gd name="f107" fmla="*/ 63 1 f82"/>
                  <a:gd name="f108" fmla="*/ 2 1 f83"/>
                  <a:gd name="f109" fmla="*/ 65 1 f82"/>
                  <a:gd name="f110" fmla="*/ 5 1 f83"/>
                  <a:gd name="f111" fmla="*/ 68 1 f82"/>
                  <a:gd name="f112" fmla="*/ 4 1 f83"/>
                  <a:gd name="f113" fmla="*/ 69 1 f82"/>
                  <a:gd name="f114" fmla="*/ 16 1 f83"/>
                  <a:gd name="f115" fmla="*/ 70 1 f82"/>
                  <a:gd name="f116" fmla="*/ 21 1 f83"/>
                  <a:gd name="f117" fmla="*/ 74 1 f82"/>
                  <a:gd name="f118" fmla="*/ 26 1 f83"/>
                  <a:gd name="f119" fmla="*/ 71 1 f82"/>
                  <a:gd name="f120" fmla="*/ 31 1 f83"/>
                  <a:gd name="f121" fmla="*/ 46 1 f83"/>
                  <a:gd name="f122" fmla="*/ 57 1 f83"/>
                  <a:gd name="f123" fmla="*/ 62 1 f83"/>
                  <a:gd name="f124" fmla="*/ 64 1 f82"/>
                  <a:gd name="f125" fmla="*/ 66 1 f83"/>
                  <a:gd name="f126" fmla="*/ 62 1 f82"/>
                  <a:gd name="f127" fmla="*/ 69 1 f83"/>
                  <a:gd name="f128" fmla="*/ 57 1 f82"/>
                  <a:gd name="f129" fmla="*/ 71 1 f83"/>
                  <a:gd name="f130" fmla="*/ 46 1 f82"/>
                  <a:gd name="f131" fmla="*/ 73 1 f83"/>
                  <a:gd name="f132" fmla="*/ 37 1 f82"/>
                  <a:gd name="f133" fmla="*/ 72 1 f83"/>
                  <a:gd name="f134" fmla="*/ 31 1 f82"/>
                  <a:gd name="f135" fmla="*/ 21 1 f82"/>
                  <a:gd name="f136" fmla="*/ 17 1 f82"/>
                  <a:gd name="f137" fmla="*/ 75 1 f83"/>
                  <a:gd name="f138" fmla="*/ 16 1 f82"/>
                  <a:gd name="f139" fmla="*/ 82 1 f83"/>
                  <a:gd name="f140" fmla="*/ 10 1 f82"/>
                  <a:gd name="f141" fmla="*/ 81 1 f83"/>
                  <a:gd name="f142" fmla="*/ 9 1 f82"/>
                  <a:gd name="f143" fmla="*/ 78 1 f83"/>
                  <a:gd name="f144" fmla="*/ 4 1 f82"/>
                  <a:gd name="f145" fmla="*/ 3 1 f82"/>
                  <a:gd name="f146" fmla="*/ f6 1 f82"/>
                  <a:gd name="f147" fmla="*/ f7 1 f83"/>
                  <a:gd name="f148" fmla="+- f84 0 f1"/>
                  <a:gd name="f149" fmla="*/ f85 f77 1"/>
                  <a:gd name="f150" fmla="*/ f146 f77 1"/>
                  <a:gd name="f151" fmla="*/ f147 f78 1"/>
                  <a:gd name="f152" fmla="*/ f106 f78 1"/>
                  <a:gd name="f153" fmla="*/ f86 f78 1"/>
                  <a:gd name="f154" fmla="*/ f87 f77 1"/>
                  <a:gd name="f155" fmla="*/ f88 f78 1"/>
                  <a:gd name="f156" fmla="*/ f89 f77 1"/>
                  <a:gd name="f157" fmla="*/ f90 f78 1"/>
                  <a:gd name="f158" fmla="*/ f91 f77 1"/>
                  <a:gd name="f159" fmla="*/ f92 f78 1"/>
                  <a:gd name="f160" fmla="*/ f93 f77 1"/>
                  <a:gd name="f161" fmla="*/ f94 f78 1"/>
                  <a:gd name="f162" fmla="*/ f95 f78 1"/>
                  <a:gd name="f163" fmla="*/ f96 f77 1"/>
                  <a:gd name="f164" fmla="*/ f97 f78 1"/>
                  <a:gd name="f165" fmla="*/ f98 f78 1"/>
                  <a:gd name="f166" fmla="*/ f99 f77 1"/>
                  <a:gd name="f167" fmla="*/ f100 f78 1"/>
                  <a:gd name="f168" fmla="*/ f101 f77 1"/>
                  <a:gd name="f169" fmla="*/ f102 f78 1"/>
                  <a:gd name="f170" fmla="*/ f103 f77 1"/>
                  <a:gd name="f171" fmla="*/ f104 f78 1"/>
                  <a:gd name="f172" fmla="*/ f105 f77 1"/>
                  <a:gd name="f173" fmla="*/ f107 f77 1"/>
                  <a:gd name="f174" fmla="*/ f108 f78 1"/>
                  <a:gd name="f175" fmla="*/ f109 f77 1"/>
                  <a:gd name="f176" fmla="*/ f110 f78 1"/>
                  <a:gd name="f177" fmla="*/ f111 f77 1"/>
                  <a:gd name="f178" fmla="*/ f112 f78 1"/>
                  <a:gd name="f179" fmla="*/ f113 f77 1"/>
                  <a:gd name="f180" fmla="*/ f114 f78 1"/>
                  <a:gd name="f181" fmla="*/ f115 f77 1"/>
                  <a:gd name="f182" fmla="*/ f116 f78 1"/>
                  <a:gd name="f183" fmla="*/ f117 f77 1"/>
                  <a:gd name="f184" fmla="*/ f118 f78 1"/>
                  <a:gd name="f185" fmla="*/ f119 f77 1"/>
                  <a:gd name="f186" fmla="*/ f120 f78 1"/>
                  <a:gd name="f187" fmla="*/ f121 f78 1"/>
                  <a:gd name="f188" fmla="*/ f122 f78 1"/>
                  <a:gd name="f189" fmla="*/ f123 f78 1"/>
                  <a:gd name="f190" fmla="*/ f124 f77 1"/>
                  <a:gd name="f191" fmla="*/ f125 f78 1"/>
                  <a:gd name="f192" fmla="*/ f126 f77 1"/>
                  <a:gd name="f193" fmla="*/ f127 f78 1"/>
                  <a:gd name="f194" fmla="*/ f128 f77 1"/>
                  <a:gd name="f195" fmla="*/ f129 f78 1"/>
                  <a:gd name="f196" fmla="*/ f130 f77 1"/>
                  <a:gd name="f197" fmla="*/ f131 f78 1"/>
                  <a:gd name="f198" fmla="*/ f132 f77 1"/>
                  <a:gd name="f199" fmla="*/ f133 f78 1"/>
                  <a:gd name="f200" fmla="*/ f134 f77 1"/>
                  <a:gd name="f201" fmla="*/ f135 f77 1"/>
                  <a:gd name="f202" fmla="*/ f136 f77 1"/>
                  <a:gd name="f203" fmla="*/ f137 f78 1"/>
                  <a:gd name="f204" fmla="*/ f138 f77 1"/>
                  <a:gd name="f205" fmla="*/ f139 f78 1"/>
                  <a:gd name="f206" fmla="*/ f140 f77 1"/>
                  <a:gd name="f207" fmla="*/ f141 f78 1"/>
                  <a:gd name="f208" fmla="*/ f142 f77 1"/>
                  <a:gd name="f209" fmla="*/ f143 f78 1"/>
                  <a:gd name="f210" fmla="*/ f144 f77 1"/>
                  <a:gd name="f211" fmla="*/ f145 f77 1"/>
                </a:gdLst>
                <a:ahLst/>
                <a:cxnLst>
                  <a:cxn ang="3cd4">
                    <a:pos x="hc" y="t"/>
                  </a:cxn>
                  <a:cxn ang="0">
                    <a:pos x="r" y="vc"/>
                  </a:cxn>
                  <a:cxn ang="cd4">
                    <a:pos x="hc" y="b"/>
                  </a:cxn>
                  <a:cxn ang="cd2">
                    <a:pos x="l" y="vc"/>
                  </a:cxn>
                  <a:cxn ang="f148">
                    <a:pos x="f149" y="f153"/>
                  </a:cxn>
                  <a:cxn ang="f148">
                    <a:pos x="f154" y="f155"/>
                  </a:cxn>
                  <a:cxn ang="f148">
                    <a:pos x="f156" y="f157"/>
                  </a:cxn>
                  <a:cxn ang="f148">
                    <a:pos x="f158" y="f159"/>
                  </a:cxn>
                  <a:cxn ang="f148">
                    <a:pos x="f160" y="f161"/>
                  </a:cxn>
                  <a:cxn ang="f148">
                    <a:pos x="f160" y="f162"/>
                  </a:cxn>
                  <a:cxn ang="f148">
                    <a:pos x="f163" y="f164"/>
                  </a:cxn>
                  <a:cxn ang="f148">
                    <a:pos x="f163" y="f165"/>
                  </a:cxn>
                  <a:cxn ang="f148">
                    <a:pos x="f166" y="f167"/>
                  </a:cxn>
                  <a:cxn ang="f148">
                    <a:pos x="f168" y="f169"/>
                  </a:cxn>
                  <a:cxn ang="f148">
                    <a:pos x="f170" y="f171"/>
                  </a:cxn>
                  <a:cxn ang="f148">
                    <a:pos x="f172" y="f152"/>
                  </a:cxn>
                  <a:cxn ang="f148">
                    <a:pos x="f173" y="f174"/>
                  </a:cxn>
                  <a:cxn ang="f148">
                    <a:pos x="f175" y="f176"/>
                  </a:cxn>
                  <a:cxn ang="f148">
                    <a:pos x="f177" y="f178"/>
                  </a:cxn>
                  <a:cxn ang="f148">
                    <a:pos x="f179" y="f180"/>
                  </a:cxn>
                  <a:cxn ang="f148">
                    <a:pos x="f181" y="f182"/>
                  </a:cxn>
                  <a:cxn ang="f148">
                    <a:pos x="f183" y="f184"/>
                  </a:cxn>
                  <a:cxn ang="f148">
                    <a:pos x="f185" y="f186"/>
                  </a:cxn>
                  <a:cxn ang="f148">
                    <a:pos x="f185" y="f187"/>
                  </a:cxn>
                  <a:cxn ang="f148">
                    <a:pos x="f177" y="f188"/>
                  </a:cxn>
                  <a:cxn ang="f148">
                    <a:pos x="f175" y="f189"/>
                  </a:cxn>
                  <a:cxn ang="f148">
                    <a:pos x="f190" y="f191"/>
                  </a:cxn>
                  <a:cxn ang="f148">
                    <a:pos x="f192" y="f193"/>
                  </a:cxn>
                  <a:cxn ang="f148">
                    <a:pos x="f194" y="f195"/>
                  </a:cxn>
                  <a:cxn ang="f148">
                    <a:pos x="f196" y="f197"/>
                  </a:cxn>
                  <a:cxn ang="f148">
                    <a:pos x="f198" y="f197"/>
                  </a:cxn>
                  <a:cxn ang="f148">
                    <a:pos x="f170" y="f199"/>
                  </a:cxn>
                  <a:cxn ang="f148">
                    <a:pos x="f200" y="f195"/>
                  </a:cxn>
                  <a:cxn ang="f148">
                    <a:pos x="f168" y="f193"/>
                  </a:cxn>
                  <a:cxn ang="f148">
                    <a:pos x="f166" y="f193"/>
                  </a:cxn>
                  <a:cxn ang="f148">
                    <a:pos x="f201" y="f193"/>
                  </a:cxn>
                  <a:cxn ang="f148">
                    <a:pos x="f202" y="f203"/>
                  </a:cxn>
                  <a:cxn ang="f148">
                    <a:pos x="f204" y="f205"/>
                  </a:cxn>
                  <a:cxn ang="f148">
                    <a:pos x="f206" y="f207"/>
                  </a:cxn>
                  <a:cxn ang="f148">
                    <a:pos x="f208" y="f209"/>
                  </a:cxn>
                  <a:cxn ang="f148">
                    <a:pos x="f210" y="f203"/>
                  </a:cxn>
                  <a:cxn ang="f148">
                    <a:pos x="f211" y="f197"/>
                  </a:cxn>
                  <a:cxn ang="f148">
                    <a:pos x="f211" y="f195"/>
                  </a:cxn>
                  <a:cxn ang="f148">
                    <a:pos x="f149" y="f153"/>
                  </a:cxn>
                </a:cxnLst>
                <a:rect l="f149" t="f152" r="f150" b="f151"/>
                <a:pathLst>
                  <a:path w="74" h="82">
                    <a:moveTo>
                      <a:pt x="f5" y="f8"/>
                    </a:moveTo>
                    <a:cubicBezTo>
                      <a:pt x="f9" y="f8"/>
                      <a:pt x="f9" y="f8"/>
                      <a:pt x="f10" y="f11"/>
                    </a:cubicBezTo>
                    <a:cubicBezTo>
                      <a:pt x="f10" y="f12"/>
                      <a:pt x="f13" y="f8"/>
                      <a:pt x="f14" y="f15"/>
                    </a:cubicBezTo>
                    <a:cubicBezTo>
                      <a:pt x="f16" y="f17"/>
                      <a:pt x="f18" y="f15"/>
                      <a:pt x="f19" y="f20"/>
                    </a:cubicBezTo>
                    <a:cubicBezTo>
                      <a:pt x="f21" y="f22"/>
                      <a:pt x="f23" y="f22"/>
                      <a:pt x="f24" y="f25"/>
                    </a:cubicBezTo>
                    <a:cubicBezTo>
                      <a:pt x="f24" y="f26"/>
                      <a:pt x="f24" y="f25"/>
                      <a:pt x="f24" y="f27"/>
                    </a:cubicBezTo>
                    <a:cubicBezTo>
                      <a:pt x="f24" y="f28"/>
                      <a:pt x="f29" y="f27"/>
                      <a:pt x="f29" y="f28"/>
                    </a:cubicBezTo>
                    <a:cubicBezTo>
                      <a:pt x="f29" y="f30"/>
                      <a:pt x="f29" y="f31"/>
                      <a:pt x="f29" y="f32"/>
                    </a:cubicBezTo>
                    <a:cubicBezTo>
                      <a:pt x="f33" y="f34"/>
                      <a:pt x="f33" y="f34"/>
                      <a:pt x="f35" y="f34"/>
                    </a:cubicBezTo>
                    <a:cubicBezTo>
                      <a:pt x="f36" y="f37"/>
                      <a:pt x="f36" y="f34"/>
                      <a:pt x="f38" y="f39"/>
                    </a:cubicBezTo>
                    <a:cubicBezTo>
                      <a:pt x="f39" y="f40"/>
                      <a:pt x="f39" y="f38"/>
                      <a:pt x="f34" y="f35"/>
                    </a:cubicBezTo>
                    <a:cubicBezTo>
                      <a:pt x="f41" y="f24"/>
                      <a:pt x="f42" y="f5"/>
                      <a:pt x="f42" y="f5"/>
                    </a:cubicBezTo>
                    <a:cubicBezTo>
                      <a:pt x="f11" y="f10"/>
                      <a:pt x="f11" y="f10"/>
                      <a:pt x="f11" y="f10"/>
                    </a:cubicBezTo>
                    <a:cubicBezTo>
                      <a:pt x="f43" y="f14"/>
                      <a:pt x="f43" y="f14"/>
                      <a:pt x="f43" y="f14"/>
                    </a:cubicBezTo>
                    <a:cubicBezTo>
                      <a:pt x="f44" y="f13"/>
                      <a:pt x="f44" y="f13"/>
                      <a:pt x="f44" y="f13"/>
                    </a:cubicBezTo>
                    <a:cubicBezTo>
                      <a:pt x="f45" y="f19"/>
                      <a:pt x="f46" y="f47"/>
                      <a:pt x="f46" y="f48"/>
                    </a:cubicBezTo>
                    <a:cubicBezTo>
                      <a:pt x="f46" y="f24"/>
                      <a:pt x="f45" y="f24"/>
                      <a:pt x="f45" y="f49"/>
                    </a:cubicBezTo>
                    <a:cubicBezTo>
                      <a:pt x="f45" y="f36"/>
                      <a:pt x="f50" y="f35"/>
                      <a:pt x="f6" y="f51"/>
                    </a:cubicBezTo>
                    <a:cubicBezTo>
                      <a:pt x="f6" y="f38"/>
                      <a:pt x="f52" y="f38"/>
                      <a:pt x="f52" y="f53"/>
                    </a:cubicBezTo>
                    <a:cubicBezTo>
                      <a:pt x="f52" y="f34"/>
                      <a:pt x="f52" y="f54"/>
                      <a:pt x="f52" y="f30"/>
                    </a:cubicBezTo>
                    <a:cubicBezTo>
                      <a:pt x="f52" y="f55"/>
                      <a:pt x="f45" y="f42"/>
                      <a:pt x="f44" y="f22"/>
                    </a:cubicBezTo>
                    <a:cubicBezTo>
                      <a:pt x="f56" y="f15"/>
                      <a:pt x="f43" y="f20"/>
                      <a:pt x="f43" y="f12"/>
                    </a:cubicBezTo>
                    <a:cubicBezTo>
                      <a:pt x="f8" y="f8"/>
                      <a:pt x="f11" y="f11"/>
                      <a:pt x="f8" y="f56"/>
                    </a:cubicBezTo>
                    <a:cubicBezTo>
                      <a:pt x="f11" y="f43"/>
                      <a:pt x="f15" y="f56"/>
                      <a:pt x="f12" y="f46"/>
                    </a:cubicBezTo>
                    <a:cubicBezTo>
                      <a:pt x="f22" y="f45"/>
                      <a:pt x="f12" y="f50"/>
                      <a:pt x="f22" y="f52"/>
                    </a:cubicBezTo>
                    <a:cubicBezTo>
                      <a:pt x="f42" y="f45"/>
                      <a:pt x="f57" y="f52"/>
                      <a:pt x="f30" y="f50"/>
                    </a:cubicBezTo>
                    <a:cubicBezTo>
                      <a:pt x="f58" y="f59"/>
                      <a:pt x="f60" y="f50"/>
                      <a:pt x="f60" y="f50"/>
                    </a:cubicBezTo>
                    <a:cubicBezTo>
                      <a:pt x="f34" y="f45"/>
                      <a:pt x="f32" y="f50"/>
                      <a:pt x="f34" y="f61"/>
                    </a:cubicBezTo>
                    <a:cubicBezTo>
                      <a:pt x="f62" y="f52"/>
                      <a:pt x="f62" y="f6"/>
                      <a:pt x="f53" y="f52"/>
                    </a:cubicBezTo>
                    <a:cubicBezTo>
                      <a:pt x="f63" y="f44"/>
                      <a:pt x="f39" y="f45"/>
                      <a:pt x="f38" y="f46"/>
                    </a:cubicBezTo>
                    <a:cubicBezTo>
                      <a:pt x="f51" y="f64"/>
                      <a:pt x="f36" y="f45"/>
                      <a:pt x="f35" y="f46"/>
                    </a:cubicBezTo>
                    <a:cubicBezTo>
                      <a:pt x="f35" y="f44"/>
                      <a:pt x="f33" y="f64"/>
                      <a:pt x="f49" y="f46"/>
                    </a:cubicBezTo>
                    <a:cubicBezTo>
                      <a:pt x="f24" y="f61"/>
                      <a:pt x="f29" y="f61"/>
                      <a:pt x="f23" y="f65"/>
                    </a:cubicBezTo>
                    <a:cubicBezTo>
                      <a:pt x="f47" y="f66"/>
                      <a:pt x="f23" y="f67"/>
                      <a:pt x="f48" y="f7"/>
                    </a:cubicBezTo>
                    <a:cubicBezTo>
                      <a:pt x="f68" y="f69"/>
                      <a:pt x="f19" y="f70"/>
                      <a:pt x="f18" y="f71"/>
                    </a:cubicBezTo>
                    <a:cubicBezTo>
                      <a:pt x="f16" y="f66"/>
                      <a:pt x="f72" y="f70"/>
                      <a:pt x="f73" y="f69"/>
                    </a:cubicBezTo>
                    <a:cubicBezTo>
                      <a:pt x="f74" y="f66"/>
                      <a:pt x="f74" y="f70"/>
                      <a:pt x="f13" y="f65"/>
                    </a:cubicBezTo>
                    <a:cubicBezTo>
                      <a:pt x="f10" y="f50"/>
                      <a:pt x="f10" y="f6"/>
                      <a:pt x="f75" y="f50"/>
                    </a:cubicBezTo>
                    <a:cubicBezTo>
                      <a:pt x="f75" y="f61"/>
                      <a:pt x="f14" y="f61"/>
                      <a:pt x="f75" y="f52"/>
                    </a:cubicBezTo>
                    <a:cubicBezTo>
                      <a:pt x="f5" y="f45"/>
                      <a:pt x="f5" y="f64"/>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04" name="Western Sahara">
                <a:extLst>
                  <a:ext uri="{FF2B5EF4-FFF2-40B4-BE49-F238E27FC236}">
                    <a16:creationId xmlns:a16="http://schemas.microsoft.com/office/drawing/2014/main" id="{48B8A57E-E036-465C-4796-A4B0EFEA6E7B}"/>
                  </a:ext>
                </a:extLst>
              </p:cNvPr>
              <p:cNvSpPr/>
              <p:nvPr/>
            </p:nvSpPr>
            <p:spPr>
              <a:xfrm>
                <a:off x="6574728" y="3674205"/>
                <a:ext cx="214637" cy="222510"/>
              </a:xfrm>
              <a:custGeom>
                <a:avLst/>
                <a:gdLst>
                  <a:gd name="f0" fmla="val 10800000"/>
                  <a:gd name="f1" fmla="val 5400000"/>
                  <a:gd name="f2" fmla="val 180"/>
                  <a:gd name="f3" fmla="val w"/>
                  <a:gd name="f4" fmla="val h"/>
                  <a:gd name="f5" fmla="val 0"/>
                  <a:gd name="f6" fmla="val 40"/>
                  <a:gd name="f7" fmla="val 44"/>
                  <a:gd name="f8" fmla="val 3"/>
                  <a:gd name="f9" fmla="val 41"/>
                  <a:gd name="f10" fmla="val 39"/>
                  <a:gd name="f11" fmla="val 2"/>
                  <a:gd name="f12" fmla="val 4"/>
                  <a:gd name="f13" fmla="val 35"/>
                  <a:gd name="f14" fmla="val 5"/>
                  <a:gd name="f15" fmla="val 6"/>
                  <a:gd name="f16" fmla="val 29"/>
                  <a:gd name="f17" fmla="val 7"/>
                  <a:gd name="f18" fmla="val 22"/>
                  <a:gd name="f19" fmla="val 11"/>
                  <a:gd name="f20" fmla="val 21"/>
                  <a:gd name="f21" fmla="val 13"/>
                  <a:gd name="f22" fmla="val 14"/>
                  <a:gd name="f23" fmla="val 16"/>
                  <a:gd name="f24" fmla="val 17"/>
                  <a:gd name="f25" fmla="val 12"/>
                  <a:gd name="f26" fmla="val 19"/>
                  <a:gd name="f27" fmla="val 20"/>
                  <a:gd name="f28" fmla="val 1"/>
                  <a:gd name="f29" fmla="val 25"/>
                  <a:gd name="f30" fmla="val 24"/>
                  <a:gd name="f31" fmla="val 26"/>
                  <a:gd name="f32" fmla="val 30"/>
                  <a:gd name="f33" fmla="val 32"/>
                  <a:gd name="f34" fmla="val 8"/>
                  <a:gd name="f35" fmla="+- 0 0 -90"/>
                  <a:gd name="f36" fmla="*/ f3 1 40"/>
                  <a:gd name="f37" fmla="*/ f4 1 44"/>
                  <a:gd name="f38" fmla="+- f7 0 f5"/>
                  <a:gd name="f39" fmla="+- f6 0 f5"/>
                  <a:gd name="f40" fmla="*/ f35 f0 1"/>
                  <a:gd name="f41" fmla="*/ f39 1 40"/>
                  <a:gd name="f42" fmla="*/ f38 1 44"/>
                  <a:gd name="f43" fmla="*/ f40 1 f2"/>
                  <a:gd name="f44" fmla="*/ 3 1 f41"/>
                  <a:gd name="f45" fmla="*/ 41 1 f42"/>
                  <a:gd name="f46" fmla="*/ 2 1 f41"/>
                  <a:gd name="f47" fmla="*/ 39 1 f42"/>
                  <a:gd name="f48" fmla="*/ 6 1 f41"/>
                  <a:gd name="f49" fmla="*/ 29 1 f42"/>
                  <a:gd name="f50" fmla="*/ 13 1 f41"/>
                  <a:gd name="f51" fmla="*/ 14 1 f42"/>
                  <a:gd name="f52" fmla="*/ 19 1 f41"/>
                  <a:gd name="f53" fmla="*/ 5 1 f42"/>
                  <a:gd name="f54" fmla="*/ 21 1 f41"/>
                  <a:gd name="f55" fmla="*/ 0 1 f42"/>
                  <a:gd name="f56" fmla="*/ 40 1 f41"/>
                  <a:gd name="f57" fmla="*/ 3 1 f42"/>
                  <a:gd name="f58" fmla="*/ 11 1 f42"/>
                  <a:gd name="f59" fmla="*/ 25 1 f41"/>
                  <a:gd name="f60" fmla="*/ 24 1 f41"/>
                  <a:gd name="f61" fmla="*/ 26 1 f42"/>
                  <a:gd name="f62" fmla="*/ 20 1 f41"/>
                  <a:gd name="f63" fmla="*/ 32 1 f42"/>
                  <a:gd name="f64" fmla="*/ 0 1 f41"/>
                  <a:gd name="f65" fmla="*/ f6 1 f41"/>
                  <a:gd name="f66" fmla="*/ f7 1 f42"/>
                  <a:gd name="f67" fmla="+- f43 0 f1"/>
                  <a:gd name="f68" fmla="*/ f64 f36 1"/>
                  <a:gd name="f69" fmla="*/ f65 f36 1"/>
                  <a:gd name="f70" fmla="*/ f66 f37 1"/>
                  <a:gd name="f71" fmla="*/ f55 f37 1"/>
                  <a:gd name="f72" fmla="*/ f44 f36 1"/>
                  <a:gd name="f73" fmla="*/ f45 f37 1"/>
                  <a:gd name="f74" fmla="*/ f46 f36 1"/>
                  <a:gd name="f75" fmla="*/ f47 f37 1"/>
                  <a:gd name="f76" fmla="*/ f48 f36 1"/>
                  <a:gd name="f77" fmla="*/ f49 f37 1"/>
                  <a:gd name="f78" fmla="*/ f50 f36 1"/>
                  <a:gd name="f79" fmla="*/ f51 f37 1"/>
                  <a:gd name="f80" fmla="*/ f52 f36 1"/>
                  <a:gd name="f81" fmla="*/ f53 f37 1"/>
                  <a:gd name="f82" fmla="*/ f54 f36 1"/>
                  <a:gd name="f83" fmla="*/ f56 f36 1"/>
                  <a:gd name="f84" fmla="*/ f57 f37 1"/>
                  <a:gd name="f85" fmla="*/ f58 f37 1"/>
                  <a:gd name="f86" fmla="*/ f59 f36 1"/>
                  <a:gd name="f87" fmla="*/ f60 f36 1"/>
                  <a:gd name="f88" fmla="*/ f61 f37 1"/>
                  <a:gd name="f89" fmla="*/ f62 f36 1"/>
                  <a:gd name="f90" fmla="*/ f63 f37 1"/>
                </a:gdLst>
                <a:ahLst/>
                <a:cxnLst>
                  <a:cxn ang="3cd4">
                    <a:pos x="hc" y="t"/>
                  </a:cxn>
                  <a:cxn ang="0">
                    <a:pos x="r" y="vc"/>
                  </a:cxn>
                  <a:cxn ang="cd4">
                    <a:pos x="hc" y="b"/>
                  </a:cxn>
                  <a:cxn ang="cd2">
                    <a:pos x="l" y="vc"/>
                  </a:cxn>
                  <a:cxn ang="f67">
                    <a:pos x="f72" y="f73"/>
                  </a:cxn>
                  <a:cxn ang="f67">
                    <a:pos x="f74" y="f75"/>
                  </a:cxn>
                  <a:cxn ang="f67">
                    <a:pos x="f76" y="f77"/>
                  </a:cxn>
                  <a:cxn ang="f67">
                    <a:pos x="f78" y="f79"/>
                  </a:cxn>
                  <a:cxn ang="f67">
                    <a:pos x="f80" y="f81"/>
                  </a:cxn>
                  <a:cxn ang="f67">
                    <a:pos x="f82" y="f71"/>
                  </a:cxn>
                  <a:cxn ang="f67">
                    <a:pos x="f83" y="f71"/>
                  </a:cxn>
                  <a:cxn ang="f67">
                    <a:pos x="f83" y="f84"/>
                  </a:cxn>
                  <a:cxn ang="f67">
                    <a:pos x="f83" y="f85"/>
                  </a:cxn>
                  <a:cxn ang="f67">
                    <a:pos x="f86" y="f85"/>
                  </a:cxn>
                  <a:cxn ang="f67">
                    <a:pos x="f87" y="f88"/>
                  </a:cxn>
                  <a:cxn ang="f67">
                    <a:pos x="f89" y="f90"/>
                  </a:cxn>
                  <a:cxn ang="f67">
                    <a:pos x="f89" y="f75"/>
                  </a:cxn>
                  <a:cxn ang="f67">
                    <a:pos x="f76" y="f75"/>
                  </a:cxn>
                  <a:cxn ang="f67">
                    <a:pos x="f72" y="f73"/>
                  </a:cxn>
                </a:cxnLst>
                <a:rect l="f68" t="f71" r="f69" b="f70"/>
                <a:pathLst>
                  <a:path w="40" h="44">
                    <a:moveTo>
                      <a:pt x="f8" y="f9"/>
                    </a:moveTo>
                    <a:cubicBezTo>
                      <a:pt x="f8" y="f10"/>
                      <a:pt x="f5" y="f7"/>
                      <a:pt x="f11" y="f10"/>
                    </a:cubicBezTo>
                    <a:cubicBezTo>
                      <a:pt x="f12" y="f13"/>
                      <a:pt x="f14" y="f13"/>
                      <a:pt x="f15" y="f16"/>
                    </a:cubicBezTo>
                    <a:cubicBezTo>
                      <a:pt x="f17" y="f18"/>
                      <a:pt x="f19" y="f20"/>
                      <a:pt x="f21" y="f22"/>
                    </a:cubicBezTo>
                    <a:cubicBezTo>
                      <a:pt x="f23" y="f12"/>
                      <a:pt x="f24" y="f25"/>
                      <a:pt x="f26" y="f14"/>
                    </a:cubicBezTo>
                    <a:cubicBezTo>
                      <a:pt x="f27" y="f28"/>
                      <a:pt x="f27" y="f11"/>
                      <a:pt x="f20" y="f5"/>
                    </a:cubicBezTo>
                    <a:cubicBezTo>
                      <a:pt x="f6" y="f5"/>
                      <a:pt x="f6" y="f5"/>
                      <a:pt x="f6" y="f5"/>
                    </a:cubicBezTo>
                    <a:cubicBezTo>
                      <a:pt x="f6" y="f8"/>
                      <a:pt x="f6" y="f8"/>
                      <a:pt x="f6" y="f8"/>
                    </a:cubicBezTo>
                    <a:cubicBezTo>
                      <a:pt x="f6" y="f19"/>
                      <a:pt x="f6" y="f19"/>
                      <a:pt x="f6" y="f19"/>
                    </a:cubicBezTo>
                    <a:cubicBezTo>
                      <a:pt x="f29" y="f19"/>
                      <a:pt x="f29" y="f19"/>
                      <a:pt x="f29" y="f19"/>
                    </a:cubicBezTo>
                    <a:cubicBezTo>
                      <a:pt x="f29" y="f19"/>
                      <a:pt x="f30" y="f18"/>
                      <a:pt x="f30" y="f31"/>
                    </a:cubicBezTo>
                    <a:cubicBezTo>
                      <a:pt x="f30" y="f32"/>
                      <a:pt x="f27" y="f31"/>
                      <a:pt x="f27" y="f33"/>
                    </a:cubicBezTo>
                    <a:cubicBezTo>
                      <a:pt x="f27" y="f10"/>
                      <a:pt x="f27" y="f10"/>
                      <a:pt x="f27" y="f10"/>
                    </a:cubicBezTo>
                    <a:cubicBezTo>
                      <a:pt x="f27" y="f10"/>
                      <a:pt x="f34" y="f10"/>
                      <a:pt x="f15" y="f10"/>
                    </a:cubicBezTo>
                    <a:cubicBezTo>
                      <a:pt x="f8" y="f10"/>
                      <a:pt x="f8" y="f6"/>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05" name="Yemen">
                <a:extLst>
                  <a:ext uri="{FF2B5EF4-FFF2-40B4-BE49-F238E27FC236}">
                    <a16:creationId xmlns:a16="http://schemas.microsoft.com/office/drawing/2014/main" id="{57D08E24-F850-7595-D81A-EB9F74B294E6}"/>
                  </a:ext>
                </a:extLst>
              </p:cNvPr>
              <p:cNvSpPr/>
              <p:nvPr/>
            </p:nvSpPr>
            <p:spPr>
              <a:xfrm>
                <a:off x="8086240" y="3967316"/>
                <a:ext cx="271119" cy="196833"/>
              </a:xfrm>
              <a:custGeom>
                <a:avLst/>
                <a:gdLst>
                  <a:gd name="f0" fmla="val 10800000"/>
                  <a:gd name="f1" fmla="val 5400000"/>
                  <a:gd name="f2" fmla="val 180"/>
                  <a:gd name="f3" fmla="val w"/>
                  <a:gd name="f4" fmla="val h"/>
                  <a:gd name="f5" fmla="val 0"/>
                  <a:gd name="f6" fmla="val 51"/>
                  <a:gd name="f7" fmla="val 39"/>
                  <a:gd name="f8" fmla="val 16"/>
                  <a:gd name="f9" fmla="val 1"/>
                  <a:gd name="f10" fmla="val 26"/>
                  <a:gd name="f11" fmla="val 2"/>
                  <a:gd name="f12" fmla="val 24"/>
                  <a:gd name="f13" fmla="val 25"/>
                  <a:gd name="f14" fmla="val 29"/>
                  <a:gd name="f15" fmla="val 4"/>
                  <a:gd name="f16" fmla="val 31"/>
                  <a:gd name="f17" fmla="val 3"/>
                  <a:gd name="f18" fmla="val 33"/>
                  <a:gd name="f19" fmla="val 35"/>
                  <a:gd name="f20" fmla="val 36"/>
                  <a:gd name="f21" fmla="val 38"/>
                  <a:gd name="f22" fmla="val 5"/>
                  <a:gd name="f23" fmla="val 11"/>
                  <a:gd name="f24" fmla="val 12"/>
                  <a:gd name="f25" fmla="val 15"/>
                  <a:gd name="f26" fmla="val 17"/>
                  <a:gd name="f27" fmla="val 21"/>
                  <a:gd name="f28" fmla="val 23"/>
                  <a:gd name="f29" fmla="val 32"/>
                  <a:gd name="f30" fmla="val 28"/>
                  <a:gd name="f31" fmla="val 40"/>
                  <a:gd name="f32" fmla="val 41"/>
                  <a:gd name="f33" fmla="val 22"/>
                  <a:gd name="f34" fmla="val 42"/>
                  <a:gd name="f35" fmla="val 47"/>
                  <a:gd name="f36" fmla="val 20"/>
                  <a:gd name="f37" fmla="val 46"/>
                  <a:gd name="f38" fmla="val 19"/>
                  <a:gd name="f39" fmla="val 43"/>
                  <a:gd name="f40" fmla="val 48"/>
                  <a:gd name="f41" fmla="val 14"/>
                  <a:gd name="f42" fmla="val 50"/>
                  <a:gd name="f43" fmla="val 13"/>
                  <a:gd name="f44" fmla="val 45"/>
                  <a:gd name="f45" fmla="val 10"/>
                  <a:gd name="f46" fmla="val 9"/>
                  <a:gd name="f47" fmla="val 6"/>
                  <a:gd name="f48" fmla="val 30"/>
                  <a:gd name="f49" fmla="val 18"/>
                  <a:gd name="f50" fmla="val 8"/>
                  <a:gd name="f51" fmla="+- 0 0 -90"/>
                  <a:gd name="f52" fmla="*/ f3 1 51"/>
                  <a:gd name="f53" fmla="*/ f4 1 39"/>
                  <a:gd name="f54" fmla="+- f7 0 f5"/>
                  <a:gd name="f55" fmla="+- f6 0 f5"/>
                  <a:gd name="f56" fmla="*/ f51 f0 1"/>
                  <a:gd name="f57" fmla="*/ f55 1 51"/>
                  <a:gd name="f58" fmla="*/ f54 1 39"/>
                  <a:gd name="f59" fmla="*/ f56 1 f2"/>
                  <a:gd name="f60" fmla="*/ 0 1 f57"/>
                  <a:gd name="f61" fmla="*/ 16 1 f58"/>
                  <a:gd name="f62" fmla="*/ 2 1 f57"/>
                  <a:gd name="f63" fmla="*/ 25 1 f58"/>
                  <a:gd name="f64" fmla="*/ 3 1 f57"/>
                  <a:gd name="f65" fmla="*/ 33 1 f58"/>
                  <a:gd name="f66" fmla="*/ 4 1 f57"/>
                  <a:gd name="f67" fmla="*/ 38 1 f58"/>
                  <a:gd name="f68" fmla="*/ 12 1 f57"/>
                  <a:gd name="f69" fmla="*/ 15 1 f57"/>
                  <a:gd name="f70" fmla="*/ 36 1 f58"/>
                  <a:gd name="f71" fmla="*/ 23 1 f57"/>
                  <a:gd name="f72" fmla="*/ 32 1 f58"/>
                  <a:gd name="f73" fmla="*/ 31 1 f57"/>
                  <a:gd name="f74" fmla="*/ 28 1 f58"/>
                  <a:gd name="f75" fmla="*/ 41 1 f57"/>
                  <a:gd name="f76" fmla="*/ 22 1 f58"/>
                  <a:gd name="f77" fmla="*/ 46 1 f57"/>
                  <a:gd name="f78" fmla="*/ 19 1 f58"/>
                  <a:gd name="f79" fmla="*/ 50 1 f57"/>
                  <a:gd name="f80" fmla="*/ 13 1 f58"/>
                  <a:gd name="f81" fmla="*/ 47 1 f57"/>
                  <a:gd name="f82" fmla="*/ 9 1 f58"/>
                  <a:gd name="f83" fmla="*/ 0 1 f58"/>
                  <a:gd name="f84" fmla="*/ 30 1 f57"/>
                  <a:gd name="f85" fmla="*/ 5 1 f58"/>
                  <a:gd name="f86" fmla="*/ 17 1 f57"/>
                  <a:gd name="f87" fmla="*/ 20 1 f58"/>
                  <a:gd name="f88" fmla="*/ 16 1 f57"/>
                  <a:gd name="f89" fmla="*/ 15 1 f58"/>
                  <a:gd name="f90" fmla="*/ 8 1 f57"/>
                  <a:gd name="f91" fmla="*/ 12 1 f58"/>
                  <a:gd name="f92" fmla="*/ f6 1 f57"/>
                  <a:gd name="f93" fmla="*/ f7 1 f58"/>
                  <a:gd name="f94" fmla="+- f59 0 f1"/>
                  <a:gd name="f95" fmla="*/ f60 f52 1"/>
                  <a:gd name="f96" fmla="*/ f92 f52 1"/>
                  <a:gd name="f97" fmla="*/ f93 f53 1"/>
                  <a:gd name="f98" fmla="*/ f83 f53 1"/>
                  <a:gd name="f99" fmla="*/ f61 f53 1"/>
                  <a:gd name="f100" fmla="*/ f62 f52 1"/>
                  <a:gd name="f101" fmla="*/ f63 f53 1"/>
                  <a:gd name="f102" fmla="*/ f64 f52 1"/>
                  <a:gd name="f103" fmla="*/ f65 f53 1"/>
                  <a:gd name="f104" fmla="*/ f66 f52 1"/>
                  <a:gd name="f105" fmla="*/ f67 f53 1"/>
                  <a:gd name="f106" fmla="*/ f68 f52 1"/>
                  <a:gd name="f107" fmla="*/ f69 f52 1"/>
                  <a:gd name="f108" fmla="*/ f70 f53 1"/>
                  <a:gd name="f109" fmla="*/ f71 f52 1"/>
                  <a:gd name="f110" fmla="*/ f72 f53 1"/>
                  <a:gd name="f111" fmla="*/ f73 f52 1"/>
                  <a:gd name="f112" fmla="*/ f74 f53 1"/>
                  <a:gd name="f113" fmla="*/ f75 f52 1"/>
                  <a:gd name="f114" fmla="*/ f76 f53 1"/>
                  <a:gd name="f115" fmla="*/ f77 f52 1"/>
                  <a:gd name="f116" fmla="*/ f78 f53 1"/>
                  <a:gd name="f117" fmla="*/ f79 f52 1"/>
                  <a:gd name="f118" fmla="*/ f80 f53 1"/>
                  <a:gd name="f119" fmla="*/ f81 f52 1"/>
                  <a:gd name="f120" fmla="*/ f82 f53 1"/>
                  <a:gd name="f121" fmla="*/ f84 f52 1"/>
                  <a:gd name="f122" fmla="*/ f85 f53 1"/>
                  <a:gd name="f123" fmla="*/ f86 f52 1"/>
                  <a:gd name="f124" fmla="*/ f87 f53 1"/>
                  <a:gd name="f125" fmla="*/ f88 f52 1"/>
                  <a:gd name="f126" fmla="*/ f89 f53 1"/>
                  <a:gd name="f127" fmla="*/ f90 f52 1"/>
                  <a:gd name="f128" fmla="*/ f91 f53 1"/>
                </a:gdLst>
                <a:ahLst/>
                <a:cxnLst>
                  <a:cxn ang="3cd4">
                    <a:pos x="hc" y="t"/>
                  </a:cxn>
                  <a:cxn ang="0">
                    <a:pos x="r" y="vc"/>
                  </a:cxn>
                  <a:cxn ang="cd4">
                    <a:pos x="hc" y="b"/>
                  </a:cxn>
                  <a:cxn ang="cd2">
                    <a:pos x="l" y="vc"/>
                  </a:cxn>
                  <a:cxn ang="f94">
                    <a:pos x="f95" y="f99"/>
                  </a:cxn>
                  <a:cxn ang="f94">
                    <a:pos x="f100" y="f101"/>
                  </a:cxn>
                  <a:cxn ang="f94">
                    <a:pos x="f102" y="f103"/>
                  </a:cxn>
                  <a:cxn ang="f94">
                    <a:pos x="f104" y="f105"/>
                  </a:cxn>
                  <a:cxn ang="f94">
                    <a:pos x="f106" y="f105"/>
                  </a:cxn>
                  <a:cxn ang="f94">
                    <a:pos x="f107" y="f108"/>
                  </a:cxn>
                  <a:cxn ang="f94">
                    <a:pos x="f109" y="f110"/>
                  </a:cxn>
                  <a:cxn ang="f94">
                    <a:pos x="f111" y="f112"/>
                  </a:cxn>
                  <a:cxn ang="f94">
                    <a:pos x="f113" y="f114"/>
                  </a:cxn>
                  <a:cxn ang="f94">
                    <a:pos x="f115" y="f116"/>
                  </a:cxn>
                  <a:cxn ang="f94">
                    <a:pos x="f117" y="f118"/>
                  </a:cxn>
                  <a:cxn ang="f94">
                    <a:pos x="f119" y="f120"/>
                  </a:cxn>
                  <a:cxn ang="f94">
                    <a:pos x="f113" y="f98"/>
                  </a:cxn>
                  <a:cxn ang="f94">
                    <a:pos x="f121" y="f122"/>
                  </a:cxn>
                  <a:cxn ang="f94">
                    <a:pos x="f123" y="f124"/>
                  </a:cxn>
                  <a:cxn ang="f94">
                    <a:pos x="f125" y="f126"/>
                  </a:cxn>
                  <a:cxn ang="f94">
                    <a:pos x="f127" y="f128"/>
                  </a:cxn>
                  <a:cxn ang="f94">
                    <a:pos x="f102" y="f118"/>
                  </a:cxn>
                  <a:cxn ang="f94">
                    <a:pos x="f95" y="f99"/>
                  </a:cxn>
                </a:cxnLst>
                <a:rect l="f95" t="f98" r="f96" b="f97"/>
                <a:pathLst>
                  <a:path w="51" h="39">
                    <a:moveTo>
                      <a:pt x="f5" y="f8"/>
                    </a:moveTo>
                    <a:cubicBezTo>
                      <a:pt x="f9" y="f10"/>
                      <a:pt x="f11" y="f12"/>
                      <a:pt x="f11" y="f13"/>
                    </a:cubicBezTo>
                    <a:cubicBezTo>
                      <a:pt x="f11" y="f14"/>
                      <a:pt x="f15" y="f16"/>
                      <a:pt x="f17" y="f18"/>
                    </a:cubicBezTo>
                    <a:cubicBezTo>
                      <a:pt x="f17" y="f19"/>
                      <a:pt x="f15" y="f20"/>
                      <a:pt x="f15" y="f21"/>
                    </a:cubicBezTo>
                    <a:cubicBezTo>
                      <a:pt x="f22" y="f7"/>
                      <a:pt x="f23" y="f7"/>
                      <a:pt x="f24" y="f21"/>
                    </a:cubicBezTo>
                    <a:cubicBezTo>
                      <a:pt x="f24" y="f19"/>
                      <a:pt x="f24" y="f21"/>
                      <a:pt x="f25" y="f20"/>
                    </a:cubicBezTo>
                    <a:cubicBezTo>
                      <a:pt x="f26" y="f18"/>
                      <a:pt x="f27" y="f19"/>
                      <a:pt x="f28" y="f29"/>
                    </a:cubicBezTo>
                    <a:cubicBezTo>
                      <a:pt x="f12" y="f14"/>
                      <a:pt x="f14" y="f29"/>
                      <a:pt x="f16" y="f30"/>
                    </a:cubicBezTo>
                    <a:cubicBezTo>
                      <a:pt x="f29" y="f13"/>
                      <a:pt x="f31" y="f28"/>
                      <a:pt x="f32" y="f33"/>
                    </a:cubicBezTo>
                    <a:cubicBezTo>
                      <a:pt x="f34" y="f27"/>
                      <a:pt x="f35" y="f36"/>
                      <a:pt x="f37" y="f38"/>
                    </a:cubicBezTo>
                    <a:cubicBezTo>
                      <a:pt x="f39" y="f26"/>
                      <a:pt x="f40" y="f41"/>
                      <a:pt x="f42" y="f43"/>
                    </a:cubicBezTo>
                    <a:cubicBezTo>
                      <a:pt x="f44" y="f23"/>
                      <a:pt x="f6" y="f45"/>
                      <a:pt x="f35" y="f46"/>
                    </a:cubicBezTo>
                    <a:cubicBezTo>
                      <a:pt x="f7" y="f47"/>
                      <a:pt x="f32" y="f17"/>
                      <a:pt x="f32" y="f5"/>
                    </a:cubicBezTo>
                    <a:cubicBezTo>
                      <a:pt x="f21" y="f9"/>
                      <a:pt x="f48" y="f22"/>
                      <a:pt x="f48" y="f22"/>
                    </a:cubicBezTo>
                    <a:cubicBezTo>
                      <a:pt x="f48" y="f22"/>
                      <a:pt x="f33" y="f8"/>
                      <a:pt x="f26" y="f36"/>
                    </a:cubicBezTo>
                    <a:cubicBezTo>
                      <a:pt x="f49" y="f8"/>
                      <a:pt x="f49" y="f8"/>
                      <a:pt x="f8" y="f25"/>
                    </a:cubicBezTo>
                    <a:cubicBezTo>
                      <a:pt x="f43" y="f41"/>
                      <a:pt x="f25" y="f43"/>
                      <a:pt x="f50" y="f24"/>
                    </a:cubicBezTo>
                    <a:cubicBezTo>
                      <a:pt x="f11" y="f45"/>
                      <a:pt x="f22" y="f24"/>
                      <a:pt x="f17" y="f43"/>
                    </a:cubicBezTo>
                    <a:cubicBezTo>
                      <a:pt x="f9" y="f41"/>
                      <a:pt x="f22" y="f25"/>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06" name="India">
                <a:extLst>
                  <a:ext uri="{FF2B5EF4-FFF2-40B4-BE49-F238E27FC236}">
                    <a16:creationId xmlns:a16="http://schemas.microsoft.com/office/drawing/2014/main" id="{DF80DEAF-1C77-0DFB-ED0F-63AE57CBA5A2}"/>
                  </a:ext>
                </a:extLst>
              </p:cNvPr>
              <p:cNvSpPr/>
              <p:nvPr/>
            </p:nvSpPr>
            <p:spPr>
              <a:xfrm>
                <a:off x="8678195" y="3402482"/>
                <a:ext cx="725256" cy="924266"/>
              </a:xfrm>
              <a:custGeom>
                <a:avLst/>
                <a:gdLst>
                  <a:gd name="f0" fmla="val 10800000"/>
                  <a:gd name="f1" fmla="val 5400000"/>
                  <a:gd name="f2" fmla="val 180"/>
                  <a:gd name="f3" fmla="val w"/>
                  <a:gd name="f4" fmla="val h"/>
                  <a:gd name="f5" fmla="val 0"/>
                  <a:gd name="f6" fmla="val 136"/>
                  <a:gd name="f7" fmla="val 183"/>
                  <a:gd name="f8" fmla="val 90"/>
                  <a:gd name="f9" fmla="val 53"/>
                  <a:gd name="f10" fmla="val 92"/>
                  <a:gd name="f11" fmla="val 56"/>
                  <a:gd name="f12" fmla="val 86"/>
                  <a:gd name="f13" fmla="val 57"/>
                  <a:gd name="f14" fmla="val 88"/>
                  <a:gd name="f15" fmla="val 59"/>
                  <a:gd name="f16" fmla="val 89"/>
                  <a:gd name="f17" fmla="val 61"/>
                  <a:gd name="f18" fmla="val 64"/>
                  <a:gd name="f19" fmla="val 87"/>
                  <a:gd name="f20" fmla="val 84"/>
                  <a:gd name="f21" fmla="val 65"/>
                  <a:gd name="f22" fmla="val 85"/>
                  <a:gd name="f23" fmla="val 83"/>
                  <a:gd name="f24" fmla="val 81"/>
                  <a:gd name="f25" fmla="val 82"/>
                  <a:gd name="f26" fmla="val 63"/>
                  <a:gd name="f27" fmla="val 79"/>
                  <a:gd name="f28" fmla="val 76"/>
                  <a:gd name="f29" fmla="val 77"/>
                  <a:gd name="f30" fmla="val 62"/>
                  <a:gd name="f31" fmla="val 74"/>
                  <a:gd name="f32" fmla="val 60"/>
                  <a:gd name="f33" fmla="val 73"/>
                  <a:gd name="f34" fmla="val 71"/>
                  <a:gd name="f35" fmla="val 58"/>
                  <a:gd name="f36" fmla="val 67"/>
                  <a:gd name="f37" fmla="val 55"/>
                  <a:gd name="f38" fmla="val 54"/>
                  <a:gd name="f39" fmla="val 51"/>
                  <a:gd name="f40" fmla="val 52"/>
                  <a:gd name="f41" fmla="val 49"/>
                  <a:gd name="f42" fmla="val 50"/>
                  <a:gd name="f43" fmla="val 46"/>
                  <a:gd name="f44" fmla="val 44"/>
                  <a:gd name="f45" fmla="val 45"/>
                  <a:gd name="f46" fmla="val 43"/>
                  <a:gd name="f47" fmla="val 42"/>
                  <a:gd name="f48" fmla="val 41"/>
                  <a:gd name="f49" fmla="val 40"/>
                  <a:gd name="f50" fmla="val 37"/>
                  <a:gd name="f51" fmla="val 38"/>
                  <a:gd name="f52" fmla="val 48"/>
                  <a:gd name="f53" fmla="val 36"/>
                  <a:gd name="f54" fmla="val 47"/>
                  <a:gd name="f55" fmla="val 34"/>
                  <a:gd name="f56" fmla="val 32"/>
                  <a:gd name="f57" fmla="val 28"/>
                  <a:gd name="f58" fmla="val 29"/>
                  <a:gd name="f59" fmla="val 26"/>
                  <a:gd name="f60" fmla="val 22"/>
                  <a:gd name="f61" fmla="val 39"/>
                  <a:gd name="f62" fmla="val 16"/>
                  <a:gd name="f63" fmla="val 17"/>
                  <a:gd name="f64" fmla="val 13"/>
                  <a:gd name="f65" fmla="val 31"/>
                  <a:gd name="f66" fmla="val 30"/>
                  <a:gd name="f67" fmla="val 6"/>
                  <a:gd name="f68" fmla="val 27"/>
                  <a:gd name="f69" fmla="val 4"/>
                  <a:gd name="f70" fmla="val 7"/>
                  <a:gd name="f71" fmla="val 11"/>
                  <a:gd name="f72" fmla="val 24"/>
                  <a:gd name="f73" fmla="val 18"/>
                  <a:gd name="f74" fmla="val 12"/>
                  <a:gd name="f75" fmla="val 10"/>
                  <a:gd name="f76" fmla="val 14"/>
                  <a:gd name="f77" fmla="val 15"/>
                  <a:gd name="f78" fmla="val 20"/>
                  <a:gd name="f79" fmla="val 19"/>
                  <a:gd name="f80" fmla="val 21"/>
                  <a:gd name="f81" fmla="val 23"/>
                  <a:gd name="f82" fmla="val 8"/>
                  <a:gd name="f83" fmla="val 3"/>
                  <a:gd name="f84" fmla="val 9"/>
                  <a:gd name="f85" fmla="val 69"/>
                  <a:gd name="f86" fmla="val 72"/>
                  <a:gd name="f87" fmla="val 75"/>
                  <a:gd name="f88" fmla="val 5"/>
                  <a:gd name="f89" fmla="val 2"/>
                  <a:gd name="f90" fmla="val 78"/>
                  <a:gd name="f91" fmla="val 80"/>
                  <a:gd name="f92" fmla="val 1"/>
                  <a:gd name="f93" fmla="val 93"/>
                  <a:gd name="f94" fmla="val 100"/>
                  <a:gd name="f95" fmla="val 98"/>
                  <a:gd name="f96" fmla="val 96"/>
                  <a:gd name="f97" fmla="val 94"/>
                  <a:gd name="f98" fmla="val 91"/>
                  <a:gd name="f99" fmla="val 95"/>
                  <a:gd name="f100" fmla="val 97"/>
                  <a:gd name="f101" fmla="val 99"/>
                  <a:gd name="f102" fmla="val 25"/>
                  <a:gd name="f103" fmla="val 102"/>
                  <a:gd name="f104" fmla="val 103"/>
                  <a:gd name="f105" fmla="val 106"/>
                  <a:gd name="f106" fmla="val 107"/>
                  <a:gd name="f107" fmla="val 108"/>
                  <a:gd name="f108" fmla="val 110"/>
                  <a:gd name="f109" fmla="val 109"/>
                  <a:gd name="f110" fmla="val 114"/>
                  <a:gd name="f111" fmla="val 118"/>
                  <a:gd name="f112" fmla="val 128"/>
                  <a:gd name="f113" fmla="val 132"/>
                  <a:gd name="f114" fmla="val 35"/>
                  <a:gd name="f115" fmla="val 142"/>
                  <a:gd name="f116" fmla="val 145"/>
                  <a:gd name="f117" fmla="val 147"/>
                  <a:gd name="f118" fmla="val 150"/>
                  <a:gd name="f119" fmla="val 155"/>
                  <a:gd name="f120" fmla="val 159"/>
                  <a:gd name="f121" fmla="val 166"/>
                  <a:gd name="f122" fmla="val 168"/>
                  <a:gd name="f123" fmla="val 171"/>
                  <a:gd name="f124" fmla="val 174"/>
                  <a:gd name="f125" fmla="val 173"/>
                  <a:gd name="f126" fmla="val 176"/>
                  <a:gd name="f127" fmla="val 179"/>
                  <a:gd name="f128" fmla="val 181"/>
                  <a:gd name="f129" fmla="val 167"/>
                  <a:gd name="f130" fmla="val 66"/>
                  <a:gd name="f131" fmla="val 165"/>
                  <a:gd name="f132" fmla="val 163"/>
                  <a:gd name="f133" fmla="val 160"/>
                  <a:gd name="f134" fmla="val 156"/>
                  <a:gd name="f135" fmla="val 154"/>
                  <a:gd name="f136" fmla="val 68"/>
                  <a:gd name="f137" fmla="val 146"/>
                  <a:gd name="f138" fmla="val 144"/>
                  <a:gd name="f139" fmla="val 137"/>
                  <a:gd name="f140" fmla="val 130"/>
                  <a:gd name="f141" fmla="val 129"/>
                  <a:gd name="f142" fmla="val 131"/>
                  <a:gd name="f143" fmla="val 127"/>
                  <a:gd name="f144" fmla="val 70"/>
                  <a:gd name="f145" fmla="val 126"/>
                  <a:gd name="f146" fmla="val 125"/>
                  <a:gd name="f147" fmla="val 124"/>
                  <a:gd name="f148" fmla="val 122"/>
                  <a:gd name="f149" fmla="val 121"/>
                  <a:gd name="f150" fmla="val 120"/>
                  <a:gd name="f151" fmla="val 115"/>
                  <a:gd name="f152" fmla="val 104"/>
                  <a:gd name="f153" fmla="val 112"/>
                  <a:gd name="f154" fmla="val 113"/>
                  <a:gd name="f155" fmla="val 111"/>
                  <a:gd name="f156" fmla="val 117"/>
                  <a:gd name="f157" fmla="val 119"/>
                  <a:gd name="f158" fmla="val 123"/>
                  <a:gd name="f159" fmla="val 135"/>
                  <a:gd name="f160" fmla="val 105"/>
                  <a:gd name="f161" fmla="val 101"/>
                  <a:gd name="f162" fmla="+- 0 0 -90"/>
                  <a:gd name="f163" fmla="*/ f3 1 136"/>
                  <a:gd name="f164" fmla="*/ f4 1 183"/>
                  <a:gd name="f165" fmla="+- f7 0 f5"/>
                  <a:gd name="f166" fmla="+- f6 0 f5"/>
                  <a:gd name="f167" fmla="*/ f162 f0 1"/>
                  <a:gd name="f168" fmla="*/ f166 1 136"/>
                  <a:gd name="f169" fmla="*/ f165 1 183"/>
                  <a:gd name="f170" fmla="*/ f167 1 f2"/>
                  <a:gd name="f171" fmla="*/ 87 1 f168"/>
                  <a:gd name="f172" fmla="*/ 64 1 f169"/>
                  <a:gd name="f173" fmla="*/ 76 1 f168"/>
                  <a:gd name="f174" fmla="*/ 62 1 f169"/>
                  <a:gd name="f175" fmla="*/ 63 1 f168"/>
                  <a:gd name="f176" fmla="*/ 58 1 f169"/>
                  <a:gd name="f177" fmla="*/ 51 1 f168"/>
                  <a:gd name="f178" fmla="*/ 51 1 f169"/>
                  <a:gd name="f179" fmla="*/ 56 1 f168"/>
                  <a:gd name="f180" fmla="*/ 41 1 f169"/>
                  <a:gd name="f181" fmla="*/ 42 1 f168"/>
                  <a:gd name="f182" fmla="*/ 32 1 f169"/>
                  <a:gd name="f183" fmla="*/ 38 1 f168"/>
                  <a:gd name="f184" fmla="*/ 13 1 f169"/>
                  <a:gd name="f185" fmla="*/ 29 1 f168"/>
                  <a:gd name="f186" fmla="*/ 11 1 f169"/>
                  <a:gd name="f187" fmla="*/ 16 1 f168"/>
                  <a:gd name="f188" fmla="*/ 17 1 f169"/>
                  <a:gd name="f189" fmla="*/ 24 1 f168"/>
                  <a:gd name="f190" fmla="*/ 24 1 f169"/>
                  <a:gd name="f191" fmla="*/ 17 1 f168"/>
                  <a:gd name="f192" fmla="*/ 45 1 f169"/>
                  <a:gd name="f193" fmla="*/ 4 1 f168"/>
                  <a:gd name="f194" fmla="*/ 15 1 f168"/>
                  <a:gd name="f195" fmla="*/ 74 1 f169"/>
                  <a:gd name="f196" fmla="*/ 5 1 f168"/>
                  <a:gd name="f197" fmla="*/ 76 1 f169"/>
                  <a:gd name="f198" fmla="*/ 80 1 f169"/>
                  <a:gd name="f199" fmla="*/ 10 1 f168"/>
                  <a:gd name="f200" fmla="*/ 86 1 f169"/>
                  <a:gd name="f201" fmla="*/ 89 1 f169"/>
                  <a:gd name="f202" fmla="*/ 18 1 f168"/>
                  <a:gd name="f203" fmla="*/ 98 1 f169"/>
                  <a:gd name="f204" fmla="*/ 91 1 f169"/>
                  <a:gd name="f205" fmla="*/ 97 1 f169"/>
                  <a:gd name="f206" fmla="*/ 26 1 f168"/>
                  <a:gd name="f207" fmla="*/ 109 1 f169"/>
                  <a:gd name="f208" fmla="*/ 37 1 f168"/>
                  <a:gd name="f209" fmla="*/ 145 1 f169"/>
                  <a:gd name="f210" fmla="*/ 47 1 f168"/>
                  <a:gd name="f211" fmla="*/ 171 1 f169"/>
                  <a:gd name="f212" fmla="*/ 57 1 f168"/>
                  <a:gd name="f213" fmla="*/ 180 1 f169"/>
                  <a:gd name="f214" fmla="*/ 167 1 f169"/>
                  <a:gd name="f215" fmla="*/ 66 1 f168"/>
                  <a:gd name="f216" fmla="*/ 150 1 f169"/>
                  <a:gd name="f217" fmla="*/ 67 1 f168"/>
                  <a:gd name="f218" fmla="*/ 130 1 f169"/>
                  <a:gd name="f219" fmla="*/ 74 1 f168"/>
                  <a:gd name="f220" fmla="*/ 122 1 f169"/>
                  <a:gd name="f221" fmla="*/ 86 1 f168"/>
                  <a:gd name="f222" fmla="*/ 104 1 f169"/>
                  <a:gd name="f223" fmla="*/ 91 1 f168"/>
                  <a:gd name="f224" fmla="*/ 93 1 f169"/>
                  <a:gd name="f225" fmla="*/ 96 1 f168"/>
                  <a:gd name="f226" fmla="*/ 92 1 f169"/>
                  <a:gd name="f227" fmla="*/ 97 1 f168"/>
                  <a:gd name="f228" fmla="*/ 82 1 f169"/>
                  <a:gd name="f229" fmla="*/ 95 1 f168"/>
                  <a:gd name="f230" fmla="*/ 69 1 f169"/>
                  <a:gd name="f231" fmla="*/ 92 1 f168"/>
                  <a:gd name="f232" fmla="*/ 59 1 f169"/>
                  <a:gd name="f233" fmla="*/ 102 1 f168"/>
                  <a:gd name="f234" fmla="*/ 70 1 f169"/>
                  <a:gd name="f235" fmla="*/ 107 1 f168"/>
                  <a:gd name="f236" fmla="*/ 79 1 f169"/>
                  <a:gd name="f237" fmla="*/ 112 1 f168"/>
                  <a:gd name="f238" fmla="*/ 81 1 f169"/>
                  <a:gd name="f239" fmla="*/ 122 1 f168"/>
                  <a:gd name="f240" fmla="*/ 129 1 f168"/>
                  <a:gd name="f241" fmla="*/ 56 1 f169"/>
                  <a:gd name="f242" fmla="*/ 128 1 f168"/>
                  <a:gd name="f243" fmla="*/ 47 1 f169"/>
                  <a:gd name="f244" fmla="*/ 115 1 f168"/>
                  <a:gd name="f245" fmla="*/ 52 1 f169"/>
                  <a:gd name="f246" fmla="*/ 99 1 f168"/>
                  <a:gd name="f247" fmla="*/ 90 1 f168"/>
                  <a:gd name="f248" fmla="*/ 53 1 f169"/>
                  <a:gd name="f249" fmla="*/ 0 1 f168"/>
                  <a:gd name="f250" fmla="*/ f6 1 f168"/>
                  <a:gd name="f251" fmla="*/ 0 1 f169"/>
                  <a:gd name="f252" fmla="*/ f7 1 f169"/>
                  <a:gd name="f253" fmla="+- f170 0 f1"/>
                  <a:gd name="f254" fmla="*/ f249 f163 1"/>
                  <a:gd name="f255" fmla="*/ f250 f163 1"/>
                  <a:gd name="f256" fmla="*/ f252 f164 1"/>
                  <a:gd name="f257" fmla="*/ f251 f164 1"/>
                  <a:gd name="f258" fmla="*/ f171 f163 1"/>
                  <a:gd name="f259" fmla="*/ f172 f164 1"/>
                  <a:gd name="f260" fmla="*/ f173 f163 1"/>
                  <a:gd name="f261" fmla="*/ f174 f164 1"/>
                  <a:gd name="f262" fmla="*/ f175 f163 1"/>
                  <a:gd name="f263" fmla="*/ f176 f164 1"/>
                  <a:gd name="f264" fmla="*/ f177 f163 1"/>
                  <a:gd name="f265" fmla="*/ f178 f164 1"/>
                  <a:gd name="f266" fmla="*/ f179 f163 1"/>
                  <a:gd name="f267" fmla="*/ f180 f164 1"/>
                  <a:gd name="f268" fmla="*/ f181 f163 1"/>
                  <a:gd name="f269" fmla="*/ f182 f164 1"/>
                  <a:gd name="f270" fmla="*/ f183 f163 1"/>
                  <a:gd name="f271" fmla="*/ f184 f164 1"/>
                  <a:gd name="f272" fmla="*/ f185 f163 1"/>
                  <a:gd name="f273" fmla="*/ f186 f164 1"/>
                  <a:gd name="f274" fmla="*/ f187 f163 1"/>
                  <a:gd name="f275" fmla="*/ f188 f164 1"/>
                  <a:gd name="f276" fmla="*/ f189 f163 1"/>
                  <a:gd name="f277" fmla="*/ f190 f164 1"/>
                  <a:gd name="f278" fmla="*/ f191 f163 1"/>
                  <a:gd name="f279" fmla="*/ f192 f164 1"/>
                  <a:gd name="f280" fmla="*/ f193 f163 1"/>
                  <a:gd name="f281" fmla="*/ f194 f163 1"/>
                  <a:gd name="f282" fmla="*/ f195 f164 1"/>
                  <a:gd name="f283" fmla="*/ f196 f163 1"/>
                  <a:gd name="f284" fmla="*/ f197 f164 1"/>
                  <a:gd name="f285" fmla="*/ f198 f164 1"/>
                  <a:gd name="f286" fmla="*/ f199 f163 1"/>
                  <a:gd name="f287" fmla="*/ f200 f164 1"/>
                  <a:gd name="f288" fmla="*/ f201 f164 1"/>
                  <a:gd name="f289" fmla="*/ f202 f163 1"/>
                  <a:gd name="f290" fmla="*/ f203 f164 1"/>
                  <a:gd name="f291" fmla="*/ f204 f164 1"/>
                  <a:gd name="f292" fmla="*/ f205 f164 1"/>
                  <a:gd name="f293" fmla="*/ f206 f163 1"/>
                  <a:gd name="f294" fmla="*/ f207 f164 1"/>
                  <a:gd name="f295" fmla="*/ f208 f163 1"/>
                  <a:gd name="f296" fmla="*/ f209 f164 1"/>
                  <a:gd name="f297" fmla="*/ f210 f163 1"/>
                  <a:gd name="f298" fmla="*/ f211 f164 1"/>
                  <a:gd name="f299" fmla="*/ f212 f163 1"/>
                  <a:gd name="f300" fmla="*/ f213 f164 1"/>
                  <a:gd name="f301" fmla="*/ f214 f164 1"/>
                  <a:gd name="f302" fmla="*/ f215 f163 1"/>
                  <a:gd name="f303" fmla="*/ f216 f164 1"/>
                  <a:gd name="f304" fmla="*/ f217 f163 1"/>
                  <a:gd name="f305" fmla="*/ f218 f164 1"/>
                  <a:gd name="f306" fmla="*/ f219 f163 1"/>
                  <a:gd name="f307" fmla="*/ f220 f164 1"/>
                  <a:gd name="f308" fmla="*/ f221 f163 1"/>
                  <a:gd name="f309" fmla="*/ f222 f164 1"/>
                  <a:gd name="f310" fmla="*/ f223 f163 1"/>
                  <a:gd name="f311" fmla="*/ f224 f164 1"/>
                  <a:gd name="f312" fmla="*/ f225 f163 1"/>
                  <a:gd name="f313" fmla="*/ f226 f164 1"/>
                  <a:gd name="f314" fmla="*/ f227 f163 1"/>
                  <a:gd name="f315" fmla="*/ f228 f164 1"/>
                  <a:gd name="f316" fmla="*/ f229 f163 1"/>
                  <a:gd name="f317" fmla="*/ f230 f164 1"/>
                  <a:gd name="f318" fmla="*/ f231 f163 1"/>
                  <a:gd name="f319" fmla="*/ f232 f164 1"/>
                  <a:gd name="f320" fmla="*/ f233 f163 1"/>
                  <a:gd name="f321" fmla="*/ f234 f164 1"/>
                  <a:gd name="f322" fmla="*/ f235 f163 1"/>
                  <a:gd name="f323" fmla="*/ f236 f164 1"/>
                  <a:gd name="f324" fmla="*/ f237 f163 1"/>
                  <a:gd name="f325" fmla="*/ f238 f164 1"/>
                  <a:gd name="f326" fmla="*/ f239 f163 1"/>
                  <a:gd name="f327" fmla="*/ f240 f163 1"/>
                  <a:gd name="f328" fmla="*/ f241 f164 1"/>
                  <a:gd name="f329" fmla="*/ f242 f163 1"/>
                  <a:gd name="f330" fmla="*/ f243 f164 1"/>
                  <a:gd name="f331" fmla="*/ f244 f163 1"/>
                  <a:gd name="f332" fmla="*/ f245 f164 1"/>
                  <a:gd name="f333" fmla="*/ f246 f163 1"/>
                  <a:gd name="f334" fmla="*/ f247 f163 1"/>
                  <a:gd name="f335" fmla="*/ f248 f164 1"/>
                </a:gdLst>
                <a:ahLst/>
                <a:cxnLst>
                  <a:cxn ang="3cd4">
                    <a:pos x="hc" y="t"/>
                  </a:cxn>
                  <a:cxn ang="0">
                    <a:pos x="r" y="vc"/>
                  </a:cxn>
                  <a:cxn ang="cd4">
                    <a:pos x="hc" y="b"/>
                  </a:cxn>
                  <a:cxn ang="cd2">
                    <a:pos x="l" y="vc"/>
                  </a:cxn>
                  <a:cxn ang="f253">
                    <a:pos x="f258" y="f259"/>
                  </a:cxn>
                  <a:cxn ang="f253">
                    <a:pos x="f260" y="f261"/>
                  </a:cxn>
                  <a:cxn ang="f253">
                    <a:pos x="f262" y="f263"/>
                  </a:cxn>
                  <a:cxn ang="f253">
                    <a:pos x="f264" y="f265"/>
                  </a:cxn>
                  <a:cxn ang="f253">
                    <a:pos x="f266" y="f267"/>
                  </a:cxn>
                  <a:cxn ang="f253">
                    <a:pos x="f268" y="f269"/>
                  </a:cxn>
                  <a:cxn ang="f253">
                    <a:pos x="f270" y="f271"/>
                  </a:cxn>
                  <a:cxn ang="f253">
                    <a:pos x="f272" y="f273"/>
                  </a:cxn>
                  <a:cxn ang="f253">
                    <a:pos x="f274" y="f275"/>
                  </a:cxn>
                  <a:cxn ang="f253">
                    <a:pos x="f276" y="f277"/>
                  </a:cxn>
                  <a:cxn ang="f253">
                    <a:pos x="f278" y="f279"/>
                  </a:cxn>
                  <a:cxn ang="f253">
                    <a:pos x="f280" y="f263"/>
                  </a:cxn>
                  <a:cxn ang="f253">
                    <a:pos x="f281" y="f282"/>
                  </a:cxn>
                  <a:cxn ang="f253">
                    <a:pos x="f283" y="f284"/>
                  </a:cxn>
                  <a:cxn ang="f253">
                    <a:pos x="f283" y="f285"/>
                  </a:cxn>
                  <a:cxn ang="f253">
                    <a:pos x="f286" y="f287"/>
                  </a:cxn>
                  <a:cxn ang="f253">
                    <a:pos x="f280" y="f288"/>
                  </a:cxn>
                  <a:cxn ang="f253">
                    <a:pos x="f289" y="f290"/>
                  </a:cxn>
                  <a:cxn ang="f253">
                    <a:pos x="f276" y="f291"/>
                  </a:cxn>
                  <a:cxn ang="f253">
                    <a:pos x="f276" y="f292"/>
                  </a:cxn>
                  <a:cxn ang="f253">
                    <a:pos x="f293" y="f294"/>
                  </a:cxn>
                  <a:cxn ang="f253">
                    <a:pos x="f295" y="f296"/>
                  </a:cxn>
                  <a:cxn ang="f253">
                    <a:pos x="f297" y="f298"/>
                  </a:cxn>
                  <a:cxn ang="f253">
                    <a:pos x="f299" y="f300"/>
                  </a:cxn>
                  <a:cxn ang="f253">
                    <a:pos x="f262" y="f301"/>
                  </a:cxn>
                  <a:cxn ang="f253">
                    <a:pos x="f302" y="f303"/>
                  </a:cxn>
                  <a:cxn ang="f253">
                    <a:pos x="f304" y="f305"/>
                  </a:cxn>
                  <a:cxn ang="f253">
                    <a:pos x="f306" y="f307"/>
                  </a:cxn>
                  <a:cxn ang="f253">
                    <a:pos x="f308" y="f309"/>
                  </a:cxn>
                  <a:cxn ang="f253">
                    <a:pos x="f310" y="f311"/>
                  </a:cxn>
                  <a:cxn ang="f253">
                    <a:pos x="f312" y="f313"/>
                  </a:cxn>
                  <a:cxn ang="f253">
                    <a:pos x="f314" y="f315"/>
                  </a:cxn>
                  <a:cxn ang="f253">
                    <a:pos x="f316" y="f317"/>
                  </a:cxn>
                  <a:cxn ang="f253">
                    <a:pos x="f318" y="f319"/>
                  </a:cxn>
                  <a:cxn ang="f253">
                    <a:pos x="f320" y="f321"/>
                  </a:cxn>
                  <a:cxn ang="f253">
                    <a:pos x="f322" y="f323"/>
                  </a:cxn>
                  <a:cxn ang="f253">
                    <a:pos x="f324" y="f325"/>
                  </a:cxn>
                  <a:cxn ang="f253">
                    <a:pos x="f326" y="f325"/>
                  </a:cxn>
                  <a:cxn ang="f253">
                    <a:pos x="f327" y="f328"/>
                  </a:cxn>
                  <a:cxn ang="f253">
                    <a:pos x="f329" y="f330"/>
                  </a:cxn>
                  <a:cxn ang="f253">
                    <a:pos x="f331" y="f279"/>
                  </a:cxn>
                  <a:cxn ang="f253">
                    <a:pos x="f322" y="f332"/>
                  </a:cxn>
                  <a:cxn ang="f253">
                    <a:pos x="f333" y="f328"/>
                  </a:cxn>
                  <a:cxn ang="f253">
                    <a:pos x="f334" y="f335"/>
                  </a:cxn>
                </a:cxnLst>
                <a:rect l="f254" t="f257" r="f255" b="f256"/>
                <a:pathLst>
                  <a:path w="136" h="183">
                    <a:moveTo>
                      <a:pt x="f8" y="f9"/>
                    </a:moveTo>
                    <a:cubicBezTo>
                      <a:pt x="f10" y="f11"/>
                      <a:pt x="f12" y="f13"/>
                      <a:pt x="f14" y="f15"/>
                    </a:cubicBezTo>
                    <a:cubicBezTo>
                      <a:pt x="f16" y="f17"/>
                      <a:pt x="f14" y="f18"/>
                      <a:pt x="f19" y="f18"/>
                    </a:cubicBezTo>
                    <a:cubicBezTo>
                      <a:pt x="f20" y="f21"/>
                      <a:pt x="f22" y="f18"/>
                      <a:pt x="f23" y="f21"/>
                    </a:cubicBezTo>
                    <a:cubicBezTo>
                      <a:pt x="f24" y="f21"/>
                      <a:pt x="f25" y="f26"/>
                      <a:pt x="f27" y="f26"/>
                    </a:cubicBezTo>
                    <a:cubicBezTo>
                      <a:pt x="f28" y="f18"/>
                      <a:pt x="f29" y="f17"/>
                      <a:pt x="f28" y="f30"/>
                    </a:cubicBezTo>
                    <a:cubicBezTo>
                      <a:pt x="f31" y="f30"/>
                      <a:pt x="f28" y="f32"/>
                      <a:pt x="f33" y="f15"/>
                    </a:cubicBezTo>
                    <a:cubicBezTo>
                      <a:pt x="f34" y="f35"/>
                      <a:pt x="f36" y="f13"/>
                      <a:pt x="f36" y="f35"/>
                    </a:cubicBezTo>
                    <a:cubicBezTo>
                      <a:pt x="f36" y="f15"/>
                      <a:pt x="f21" y="f35"/>
                      <a:pt x="f26" y="f35"/>
                    </a:cubicBezTo>
                    <a:cubicBezTo>
                      <a:pt x="f30" y="f35"/>
                      <a:pt x="f18" y="f13"/>
                      <a:pt x="f30" y="f11"/>
                    </a:cubicBezTo>
                    <a:cubicBezTo>
                      <a:pt x="f17" y="f11"/>
                      <a:pt x="f35" y="f37"/>
                      <a:pt x="f11" y="f9"/>
                    </a:cubicBezTo>
                    <a:cubicBezTo>
                      <a:pt x="f38" y="f39"/>
                      <a:pt x="f38" y="f40"/>
                      <a:pt x="f39" y="f39"/>
                    </a:cubicBezTo>
                    <a:cubicBezTo>
                      <a:pt x="f41" y="f42"/>
                      <a:pt x="f40" y="f41"/>
                      <a:pt x="f38" y="f43"/>
                    </a:cubicBezTo>
                    <a:cubicBezTo>
                      <a:pt x="f37" y="f44"/>
                      <a:pt x="f38" y="f45"/>
                      <a:pt x="f38" y="f46"/>
                    </a:cubicBezTo>
                    <a:cubicBezTo>
                      <a:pt x="f37" y="f47"/>
                      <a:pt x="f11" y="f48"/>
                      <a:pt x="f11" y="f48"/>
                    </a:cubicBezTo>
                    <a:cubicBezTo>
                      <a:pt x="f37" y="f48"/>
                      <a:pt x="f37" y="f49"/>
                      <a:pt x="f37" y="f49"/>
                    </a:cubicBezTo>
                    <a:cubicBezTo>
                      <a:pt x="f40" y="f50"/>
                      <a:pt x="f42" y="f51"/>
                      <a:pt x="f52" y="f53"/>
                    </a:cubicBezTo>
                    <a:cubicBezTo>
                      <a:pt x="f54" y="f55"/>
                      <a:pt x="f44" y="f53"/>
                      <a:pt x="f47" y="f56"/>
                    </a:cubicBezTo>
                    <a:cubicBezTo>
                      <a:pt x="f49" y="f57"/>
                      <a:pt x="f47" y="f58"/>
                      <a:pt x="f49" y="f59"/>
                    </a:cubicBezTo>
                    <a:cubicBezTo>
                      <a:pt x="f50" y="f60"/>
                      <a:pt x="f44" y="f57"/>
                      <a:pt x="f48" y="f60"/>
                    </a:cubicBezTo>
                    <a:cubicBezTo>
                      <a:pt x="f61" y="f62"/>
                      <a:pt x="f53" y="f63"/>
                      <a:pt x="f51" y="f64"/>
                    </a:cubicBezTo>
                    <a:cubicBezTo>
                      <a:pt x="f65" y="f5"/>
                      <a:pt x="f66" y="f67"/>
                      <a:pt x="f68" y="f69"/>
                    </a:cubicBezTo>
                    <a:cubicBezTo>
                      <a:pt x="f57" y="f67"/>
                      <a:pt x="f58" y="f69"/>
                      <a:pt x="f65" y="f70"/>
                    </a:cubicBezTo>
                    <a:cubicBezTo>
                      <a:pt x="f56" y="f71"/>
                      <a:pt x="f65" y="f71"/>
                      <a:pt x="f58" y="f71"/>
                    </a:cubicBezTo>
                    <a:cubicBezTo>
                      <a:pt x="f72" y="f71"/>
                      <a:pt x="f59" y="f64"/>
                      <a:pt x="f73" y="f74"/>
                    </a:cubicBezTo>
                    <a:cubicBezTo>
                      <a:pt x="f71" y="f75"/>
                      <a:pt x="f76" y="f64"/>
                      <a:pt x="f77" y="f76"/>
                    </a:cubicBezTo>
                    <a:cubicBezTo>
                      <a:pt x="f74" y="f76"/>
                      <a:pt x="f62" y="f77"/>
                      <a:pt x="f62" y="f63"/>
                    </a:cubicBezTo>
                    <a:cubicBezTo>
                      <a:pt x="f62" y="f78"/>
                      <a:pt x="f79" y="f63"/>
                      <a:pt x="f79" y="f63"/>
                    </a:cubicBezTo>
                    <a:cubicBezTo>
                      <a:pt x="f80" y="f79"/>
                      <a:pt x="f79" y="f60"/>
                      <a:pt x="f60" y="f78"/>
                    </a:cubicBezTo>
                    <a:cubicBezTo>
                      <a:pt x="f59" y="f79"/>
                      <a:pt x="f60" y="f81"/>
                      <a:pt x="f72" y="f72"/>
                    </a:cubicBezTo>
                    <a:cubicBezTo>
                      <a:pt x="f59" y="f72"/>
                      <a:pt x="f78" y="f59"/>
                      <a:pt x="f81" y="f58"/>
                    </a:cubicBezTo>
                    <a:cubicBezTo>
                      <a:pt x="f68" y="f56"/>
                      <a:pt x="f60" y="f66"/>
                      <a:pt x="f60" y="f50"/>
                    </a:cubicBezTo>
                    <a:cubicBezTo>
                      <a:pt x="f60" y="f45"/>
                      <a:pt x="f63" y="f48"/>
                      <a:pt x="f63" y="f45"/>
                    </a:cubicBezTo>
                    <a:cubicBezTo>
                      <a:pt x="f63" y="f43"/>
                      <a:pt x="f62" y="f42"/>
                      <a:pt x="f74" y="f40"/>
                    </a:cubicBezTo>
                    <a:cubicBezTo>
                      <a:pt x="f82" y="f38"/>
                      <a:pt x="f71" y="f41"/>
                      <a:pt x="f82" y="f40"/>
                    </a:cubicBezTo>
                    <a:cubicBezTo>
                      <a:pt x="f67" y="f38"/>
                      <a:pt x="f83" y="f13"/>
                      <a:pt x="f69" y="f35"/>
                    </a:cubicBezTo>
                    <a:cubicBezTo>
                      <a:pt x="f67" y="f32"/>
                      <a:pt x="f82" y="f15"/>
                      <a:pt x="f70" y="f30"/>
                    </a:cubicBezTo>
                    <a:cubicBezTo>
                      <a:pt x="f70" y="f21"/>
                      <a:pt x="f84" y="f21"/>
                      <a:pt x="f64" y="f85"/>
                    </a:cubicBezTo>
                    <a:cubicBezTo>
                      <a:pt x="f79" y="f31"/>
                      <a:pt x="f74" y="f86"/>
                      <a:pt x="f77" y="f31"/>
                    </a:cubicBezTo>
                    <a:cubicBezTo>
                      <a:pt x="f63" y="f87"/>
                      <a:pt x="f62" y="f31"/>
                      <a:pt x="f76" y="f87"/>
                    </a:cubicBezTo>
                    <a:cubicBezTo>
                      <a:pt x="f71" y="f29"/>
                      <a:pt x="f77" y="f33"/>
                      <a:pt x="f71" y="f87"/>
                    </a:cubicBezTo>
                    <a:cubicBezTo>
                      <a:pt x="f84" y="f28"/>
                      <a:pt x="f70" y="f87"/>
                      <a:pt x="f88" y="f28"/>
                    </a:cubicBezTo>
                    <a:cubicBezTo>
                      <a:pt x="f69" y="f29"/>
                      <a:pt x="f69" y="f31"/>
                      <a:pt x="f83" y="f28"/>
                    </a:cubicBezTo>
                    <a:cubicBezTo>
                      <a:pt x="f89" y="f90"/>
                      <a:pt x="f89" y="f87"/>
                      <a:pt x="f5" y="f90"/>
                    </a:cubicBezTo>
                    <a:cubicBezTo>
                      <a:pt x="f83" y="f91"/>
                      <a:pt x="f92" y="f24"/>
                      <a:pt x="f88" y="f91"/>
                    </a:cubicBezTo>
                    <a:cubicBezTo>
                      <a:pt x="f88" y="f24"/>
                      <a:pt x="f83" y="f24"/>
                      <a:pt x="f88" y="f23"/>
                    </a:cubicBezTo>
                    <a:cubicBezTo>
                      <a:pt x="f67" y="f20"/>
                      <a:pt x="f69" y="f14"/>
                      <a:pt x="f70" y="f12"/>
                    </a:cubicBezTo>
                    <a:cubicBezTo>
                      <a:pt x="f82" y="f12"/>
                      <a:pt x="f84" y="f19"/>
                      <a:pt x="f75" y="f12"/>
                    </a:cubicBezTo>
                    <a:cubicBezTo>
                      <a:pt x="f75" y="f14"/>
                      <a:pt x="f71" y="f14"/>
                      <a:pt x="f84" y="f16"/>
                    </a:cubicBezTo>
                    <a:cubicBezTo>
                      <a:pt x="f82" y="f8"/>
                      <a:pt x="f67" y="f16"/>
                      <a:pt x="f67" y="f16"/>
                    </a:cubicBezTo>
                    <a:cubicBezTo>
                      <a:pt x="f88" y="f8"/>
                      <a:pt x="f88" y="f14"/>
                      <a:pt x="f69" y="f16"/>
                    </a:cubicBezTo>
                    <a:cubicBezTo>
                      <a:pt x="f69" y="f8"/>
                      <a:pt x="f69" y="f8"/>
                      <a:pt x="f67" y="f10"/>
                    </a:cubicBezTo>
                    <a:cubicBezTo>
                      <a:pt x="f70" y="f93"/>
                      <a:pt x="f71" y="f94"/>
                      <a:pt x="f77" y="f94"/>
                    </a:cubicBezTo>
                    <a:cubicBezTo>
                      <a:pt x="f63" y="f94"/>
                      <a:pt x="f77" y="f94"/>
                      <a:pt x="f73" y="f95"/>
                    </a:cubicBezTo>
                    <a:cubicBezTo>
                      <a:pt x="f78" y="f95"/>
                      <a:pt x="f80" y="f96"/>
                      <a:pt x="f78" y="f97"/>
                    </a:cubicBezTo>
                    <a:cubicBezTo>
                      <a:pt x="f79" y="f10"/>
                      <a:pt x="f80" y="f98"/>
                      <a:pt x="f80" y="f8"/>
                    </a:cubicBezTo>
                    <a:cubicBezTo>
                      <a:pt x="f80" y="f10"/>
                      <a:pt x="f78" y="f10"/>
                      <a:pt x="f72" y="f98"/>
                    </a:cubicBezTo>
                    <a:cubicBezTo>
                      <a:pt x="f60" y="f10"/>
                      <a:pt x="f80" y="f10"/>
                      <a:pt x="f80" y="f97"/>
                    </a:cubicBezTo>
                    <a:cubicBezTo>
                      <a:pt x="f60" y="f96"/>
                      <a:pt x="f81" y="f99"/>
                      <a:pt x="f81" y="f99"/>
                    </a:cubicBezTo>
                    <a:cubicBezTo>
                      <a:pt x="f81" y="f99"/>
                      <a:pt x="f80" y="f95"/>
                      <a:pt x="f72" y="f100"/>
                    </a:cubicBezTo>
                    <a:cubicBezTo>
                      <a:pt x="f60" y="f95"/>
                      <a:pt x="f81" y="f101"/>
                      <a:pt x="f102" y="f103"/>
                    </a:cubicBezTo>
                    <a:cubicBezTo>
                      <a:pt x="f72" y="f104"/>
                      <a:pt x="f72" y="f105"/>
                      <a:pt x="f72" y="f106"/>
                    </a:cubicBezTo>
                    <a:cubicBezTo>
                      <a:pt x="f102" y="f107"/>
                      <a:pt x="f72" y="f108"/>
                      <a:pt x="f59" y="f109"/>
                    </a:cubicBezTo>
                    <a:cubicBezTo>
                      <a:pt x="f68" y="f107"/>
                      <a:pt x="f72" y="f109"/>
                      <a:pt x="f59" y="f110"/>
                    </a:cubicBezTo>
                    <a:cubicBezTo>
                      <a:pt x="f68" y="f111"/>
                      <a:pt x="f57" y="f112"/>
                      <a:pt x="f65" y="f113"/>
                    </a:cubicBezTo>
                    <a:cubicBezTo>
                      <a:pt x="f114" y="f6"/>
                      <a:pt x="f55" y="f115"/>
                      <a:pt x="f50" y="f116"/>
                    </a:cubicBezTo>
                    <a:cubicBezTo>
                      <a:pt x="f51" y="f117"/>
                      <a:pt x="f114" y="f115"/>
                      <a:pt x="f51" y="f118"/>
                    </a:cubicBezTo>
                    <a:cubicBezTo>
                      <a:pt x="f49" y="f119"/>
                      <a:pt x="f45" y="f120"/>
                      <a:pt x="f45" y="f121"/>
                    </a:cubicBezTo>
                    <a:cubicBezTo>
                      <a:pt x="f45" y="f122"/>
                      <a:pt x="f43" y="f121"/>
                      <a:pt x="f54" y="f123"/>
                    </a:cubicBezTo>
                    <a:cubicBezTo>
                      <a:pt x="f52" y="f124"/>
                      <a:pt x="f52" y="f125"/>
                      <a:pt x="f41" y="f126"/>
                    </a:cubicBezTo>
                    <a:cubicBezTo>
                      <a:pt x="f39" y="f127"/>
                      <a:pt x="f40" y="f127"/>
                      <a:pt x="f9" y="f128"/>
                    </a:cubicBezTo>
                    <a:cubicBezTo>
                      <a:pt x="f11" y="f7"/>
                      <a:pt x="f11" y="f2"/>
                      <a:pt x="f13" y="f2"/>
                    </a:cubicBezTo>
                    <a:cubicBezTo>
                      <a:pt x="f17" y="f127"/>
                      <a:pt x="f11" y="f126"/>
                      <a:pt x="f30" y="f124"/>
                    </a:cubicBezTo>
                    <a:cubicBezTo>
                      <a:pt x="f30" y="f125"/>
                      <a:pt x="f35" y="f125"/>
                      <a:pt x="f32" y="f123"/>
                    </a:cubicBezTo>
                    <a:cubicBezTo>
                      <a:pt x="f26" y="f122"/>
                      <a:pt x="f32" y="f121"/>
                      <a:pt x="f26" y="f129"/>
                    </a:cubicBezTo>
                    <a:cubicBezTo>
                      <a:pt x="f130" y="f122"/>
                      <a:pt x="f18" y="f131"/>
                      <a:pt x="f18" y="f132"/>
                    </a:cubicBezTo>
                    <a:cubicBezTo>
                      <a:pt x="f21" y="f133"/>
                      <a:pt x="f26" y="f120"/>
                      <a:pt x="f26" y="f134"/>
                    </a:cubicBezTo>
                    <a:cubicBezTo>
                      <a:pt x="f18" y="f135"/>
                      <a:pt x="f130" y="f135"/>
                      <a:pt x="f130" y="f118"/>
                    </a:cubicBezTo>
                    <a:cubicBezTo>
                      <a:pt x="f130" y="f116"/>
                      <a:pt x="f136" y="f137"/>
                      <a:pt x="f21" y="f138"/>
                    </a:cubicBezTo>
                    <a:cubicBezTo>
                      <a:pt x="f30" y="f115"/>
                      <a:pt x="f36" y="f138"/>
                      <a:pt x="f18" y="f139"/>
                    </a:cubicBezTo>
                    <a:cubicBezTo>
                      <a:pt x="f17" y="f140"/>
                      <a:pt x="f130" y="f141"/>
                      <a:pt x="f36" y="f140"/>
                    </a:cubicBezTo>
                    <a:cubicBezTo>
                      <a:pt x="f136" y="f142"/>
                      <a:pt x="f36" y="f112"/>
                      <a:pt x="f85" y="f143"/>
                    </a:cubicBezTo>
                    <a:cubicBezTo>
                      <a:pt x="f144" y="f143"/>
                      <a:pt x="f136" y="f145"/>
                      <a:pt x="f34" y="f146"/>
                    </a:cubicBezTo>
                    <a:cubicBezTo>
                      <a:pt x="f31" y="f146"/>
                      <a:pt x="f33" y="f147"/>
                      <a:pt x="f31" y="f148"/>
                    </a:cubicBezTo>
                    <a:cubicBezTo>
                      <a:pt x="f87" y="f149"/>
                      <a:pt x="f86" y="f148"/>
                      <a:pt x="f87" y="f150"/>
                    </a:cubicBezTo>
                    <a:cubicBezTo>
                      <a:pt x="f90" y="f111"/>
                      <a:pt x="f90" y="f151"/>
                      <a:pt x="f91" y="f110"/>
                    </a:cubicBezTo>
                    <a:cubicBezTo>
                      <a:pt x="f22" y="f108"/>
                      <a:pt x="f91" y="f106"/>
                      <a:pt x="f12" y="f152"/>
                    </a:cubicBezTo>
                    <a:cubicBezTo>
                      <a:pt x="f20" y="f152"/>
                      <a:pt x="f12" y="f103"/>
                      <a:pt x="f19" y="f152"/>
                    </a:cubicBezTo>
                    <a:cubicBezTo>
                      <a:pt x="f98" y="f104"/>
                      <a:pt x="f8" y="f101"/>
                      <a:pt x="f98" y="f95"/>
                    </a:cubicBezTo>
                    <a:cubicBezTo>
                      <a:pt x="f10" y="f96"/>
                      <a:pt x="f16" y="f97"/>
                      <a:pt x="f98" y="f93"/>
                    </a:cubicBezTo>
                    <a:cubicBezTo>
                      <a:pt x="f93" y="f10"/>
                      <a:pt x="f97" y="f10"/>
                      <a:pt x="f97" y="f8"/>
                    </a:cubicBezTo>
                    <a:cubicBezTo>
                      <a:pt x="f99" y="f10"/>
                      <a:pt x="f97" y="f14"/>
                      <a:pt x="f99" y="f16"/>
                    </a:cubicBezTo>
                    <a:cubicBezTo>
                      <a:pt x="f96" y="f8"/>
                      <a:pt x="f99" y="f10"/>
                      <a:pt x="f96" y="f10"/>
                    </a:cubicBezTo>
                    <a:cubicBezTo>
                      <a:pt x="f100" y="f10"/>
                      <a:pt x="f100" y="f8"/>
                      <a:pt x="f95" y="f8"/>
                    </a:cubicBezTo>
                    <a:cubicBezTo>
                      <a:pt x="f101" y="f8"/>
                      <a:pt x="f95" y="f10"/>
                      <a:pt x="f101" y="f98"/>
                    </a:cubicBezTo>
                    <a:cubicBezTo>
                      <a:pt x="f101" y="f23"/>
                      <a:pt x="f99" y="f22"/>
                      <a:pt x="f100" y="f25"/>
                    </a:cubicBezTo>
                    <a:cubicBezTo>
                      <a:pt x="f95" y="f24"/>
                      <a:pt x="f96" y="f25"/>
                      <a:pt x="f100" y="f27"/>
                    </a:cubicBezTo>
                    <a:cubicBezTo>
                      <a:pt x="f100" y="f28"/>
                      <a:pt x="f10" y="f28"/>
                      <a:pt x="f10" y="f86"/>
                    </a:cubicBezTo>
                    <a:cubicBezTo>
                      <a:pt x="f93" y="f85"/>
                      <a:pt x="f97" y="f144"/>
                      <a:pt x="f99" y="f85"/>
                    </a:cubicBezTo>
                    <a:cubicBezTo>
                      <a:pt x="f99" y="f36"/>
                      <a:pt x="f14" y="f21"/>
                      <a:pt x="f14" y="f18"/>
                    </a:cubicBezTo>
                    <a:cubicBezTo>
                      <a:pt x="f14" y="f18"/>
                      <a:pt x="f98" y="f18"/>
                      <a:pt x="f98" y="f30"/>
                    </a:cubicBezTo>
                    <a:cubicBezTo>
                      <a:pt x="f10" y="f32"/>
                      <a:pt x="f10" y="f13"/>
                      <a:pt x="f10" y="f15"/>
                    </a:cubicBezTo>
                    <a:cubicBezTo>
                      <a:pt x="f99" y="f36"/>
                      <a:pt x="f97" y="f15"/>
                      <a:pt x="f99" y="f17"/>
                    </a:cubicBezTo>
                    <a:cubicBezTo>
                      <a:pt x="f96" y="f26"/>
                      <a:pt x="f99" y="f21"/>
                      <a:pt x="f96" y="f26"/>
                    </a:cubicBezTo>
                    <a:cubicBezTo>
                      <a:pt x="f95" y="f17"/>
                      <a:pt x="f95" y="f136"/>
                      <a:pt x="f103" y="f144"/>
                    </a:cubicBezTo>
                    <a:cubicBezTo>
                      <a:pt x="f105" y="f86"/>
                      <a:pt x="f153" y="f85"/>
                      <a:pt x="f110" y="f34"/>
                    </a:cubicBezTo>
                    <a:cubicBezTo>
                      <a:pt x="f110" y="f86"/>
                      <a:pt x="f153" y="f33"/>
                      <a:pt x="f153" y="f87"/>
                    </a:cubicBezTo>
                    <a:cubicBezTo>
                      <a:pt x="f154" y="f29"/>
                      <a:pt x="f106" y="f31"/>
                      <a:pt x="f106" y="f27"/>
                    </a:cubicBezTo>
                    <a:cubicBezTo>
                      <a:pt x="f106" y="f24"/>
                      <a:pt x="f107" y="f91"/>
                      <a:pt x="f109" y="f24"/>
                    </a:cubicBezTo>
                    <a:cubicBezTo>
                      <a:pt x="f108" y="f23"/>
                      <a:pt x="f109" y="f91"/>
                      <a:pt x="f108" y="f24"/>
                    </a:cubicBezTo>
                    <a:cubicBezTo>
                      <a:pt x="f155" y="f24"/>
                      <a:pt x="f155" y="f27"/>
                      <a:pt x="f153" y="f24"/>
                    </a:cubicBezTo>
                    <a:cubicBezTo>
                      <a:pt x="f110" y="f23"/>
                      <a:pt x="f151" y="f98"/>
                      <a:pt x="f156" y="f10"/>
                    </a:cubicBezTo>
                    <a:cubicBezTo>
                      <a:pt x="f157" y="f10"/>
                      <a:pt x="f157" y="f8"/>
                      <a:pt x="f157" y="f22"/>
                    </a:cubicBezTo>
                    <a:cubicBezTo>
                      <a:pt x="f157" y="f91"/>
                      <a:pt x="f158" y="f19"/>
                      <a:pt x="f148" y="f24"/>
                    </a:cubicBezTo>
                    <a:cubicBezTo>
                      <a:pt x="f149" y="f29"/>
                      <a:pt x="f147" y="f87"/>
                      <a:pt x="f149" y="f144"/>
                    </a:cubicBezTo>
                    <a:cubicBezTo>
                      <a:pt x="f157" y="f136"/>
                      <a:pt x="f148" y="f136"/>
                      <a:pt x="f148" y="f21"/>
                    </a:cubicBezTo>
                    <a:cubicBezTo>
                      <a:pt x="f149" y="f26"/>
                      <a:pt x="f146" y="f17"/>
                      <a:pt x="f141" y="f11"/>
                    </a:cubicBezTo>
                    <a:cubicBezTo>
                      <a:pt x="f140" y="f9"/>
                      <a:pt x="f159" y="f11"/>
                      <a:pt x="f113" y="f9"/>
                    </a:cubicBezTo>
                    <a:cubicBezTo>
                      <a:pt x="f141" y="f42"/>
                      <a:pt x="f6" y="f40"/>
                      <a:pt x="f140" y="f54"/>
                    </a:cubicBezTo>
                    <a:cubicBezTo>
                      <a:pt x="f141" y="f52"/>
                      <a:pt x="f141" y="f52"/>
                      <a:pt x="f112" y="f54"/>
                    </a:cubicBezTo>
                    <a:cubicBezTo>
                      <a:pt x="f145" y="f54"/>
                      <a:pt x="f147" y="f41"/>
                      <a:pt x="f145" y="f43"/>
                    </a:cubicBezTo>
                    <a:cubicBezTo>
                      <a:pt x="f148" y="f43"/>
                      <a:pt x="f112" y="f47"/>
                      <a:pt x="f148" y="f44"/>
                    </a:cubicBezTo>
                    <a:cubicBezTo>
                      <a:pt x="f156" y="f43"/>
                      <a:pt x="f156" y="f46"/>
                      <a:pt x="f151" y="f45"/>
                    </a:cubicBezTo>
                    <a:cubicBezTo>
                      <a:pt x="f154" y="f43"/>
                      <a:pt x="f151" y="f43"/>
                      <a:pt x="f108" y="f52"/>
                    </a:cubicBezTo>
                    <a:cubicBezTo>
                      <a:pt x="f107" y="f41"/>
                      <a:pt x="f105" y="f39"/>
                      <a:pt x="f160" y="f39"/>
                    </a:cubicBezTo>
                    <a:cubicBezTo>
                      <a:pt x="f160" y="f40"/>
                      <a:pt x="f105" y="f40"/>
                      <a:pt x="f106" y="f40"/>
                    </a:cubicBezTo>
                    <a:cubicBezTo>
                      <a:pt x="f109" y="f40"/>
                      <a:pt x="f107" y="f37"/>
                      <a:pt x="f109" y="f11"/>
                    </a:cubicBezTo>
                    <a:cubicBezTo>
                      <a:pt x="f109" y="f13"/>
                      <a:pt x="f152" y="f11"/>
                      <a:pt x="f104" y="f13"/>
                    </a:cubicBezTo>
                    <a:cubicBezTo>
                      <a:pt x="f161" y="f35"/>
                      <a:pt x="f94" y="f13"/>
                      <a:pt x="f101" y="f11"/>
                    </a:cubicBezTo>
                    <a:cubicBezTo>
                      <a:pt x="f95" y="f37"/>
                      <a:pt x="f99" y="f11"/>
                      <a:pt x="f93" y="f38"/>
                    </a:cubicBezTo>
                    <a:cubicBezTo>
                      <a:pt x="f93" y="f41"/>
                      <a:pt x="f93" y="f42"/>
                      <a:pt x="f10" y="f42"/>
                    </a:cubicBezTo>
                    <a:cubicBezTo>
                      <a:pt x="f8" y="f42"/>
                      <a:pt x="f8" y="f4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07" name="Mongolia">
                <a:extLst>
                  <a:ext uri="{FF2B5EF4-FFF2-40B4-BE49-F238E27FC236}">
                    <a16:creationId xmlns:a16="http://schemas.microsoft.com/office/drawing/2014/main" id="{2B7D286E-79E3-5A6C-7FE8-3EEDD4EA5D4D}"/>
                  </a:ext>
                </a:extLst>
              </p:cNvPr>
              <p:cNvSpPr/>
              <p:nvPr/>
            </p:nvSpPr>
            <p:spPr>
              <a:xfrm>
                <a:off x="8928978" y="2972440"/>
                <a:ext cx="713954" cy="286691"/>
              </a:xfrm>
              <a:custGeom>
                <a:avLst/>
                <a:gdLst>
                  <a:gd name="f0" fmla="val 10800000"/>
                  <a:gd name="f1" fmla="val 5400000"/>
                  <a:gd name="f2" fmla="val 180"/>
                  <a:gd name="f3" fmla="val w"/>
                  <a:gd name="f4" fmla="val h"/>
                  <a:gd name="f5" fmla="val 0"/>
                  <a:gd name="f6" fmla="val 134"/>
                  <a:gd name="f7" fmla="val 57"/>
                  <a:gd name="f8" fmla="val 18"/>
                  <a:gd name="f9" fmla="val 1"/>
                  <a:gd name="f10" fmla="val 17"/>
                  <a:gd name="f11" fmla="val 15"/>
                  <a:gd name="f12" fmla="val 2"/>
                  <a:gd name="f13" fmla="val 4"/>
                  <a:gd name="f14" fmla="val 12"/>
                  <a:gd name="f15" fmla="val 5"/>
                  <a:gd name="f16" fmla="val 13"/>
                  <a:gd name="f17" fmla="val 6"/>
                  <a:gd name="f18" fmla="val 14"/>
                  <a:gd name="f19" fmla="val 11"/>
                  <a:gd name="f20" fmla="val 8"/>
                  <a:gd name="f21" fmla="val 9"/>
                  <a:gd name="f22" fmla="val 10"/>
                  <a:gd name="f23" fmla="val 16"/>
                  <a:gd name="f24" fmla="val 7"/>
                  <a:gd name="f25" fmla="val 19"/>
                  <a:gd name="f26" fmla="val 20"/>
                  <a:gd name="f27" fmla="val 22"/>
                  <a:gd name="f28" fmla="val 24"/>
                  <a:gd name="f29" fmla="val 25"/>
                  <a:gd name="f30" fmla="val 27"/>
                  <a:gd name="f31" fmla="val 31"/>
                  <a:gd name="f32" fmla="val 35"/>
                  <a:gd name="f33" fmla="val 36"/>
                  <a:gd name="f34" fmla="val 37"/>
                  <a:gd name="f35" fmla="val 40"/>
                  <a:gd name="f36" fmla="val 32"/>
                  <a:gd name="f37" fmla="val 3"/>
                  <a:gd name="f38" fmla="val 34"/>
                  <a:gd name="f39" fmla="val 44"/>
                  <a:gd name="f40" fmla="val 50"/>
                  <a:gd name="f41" fmla="val 48"/>
                  <a:gd name="f42" fmla="val 67"/>
                  <a:gd name="f43" fmla="val 63"/>
                  <a:gd name="f44" fmla="val 74"/>
                  <a:gd name="f45" fmla="val 69"/>
                  <a:gd name="f46" fmla="val 78"/>
                  <a:gd name="f47" fmla="val 84"/>
                  <a:gd name="f48" fmla="val 87"/>
                  <a:gd name="f49" fmla="val 93"/>
                  <a:gd name="f50" fmla="val 98"/>
                  <a:gd name="f51" fmla="val 100"/>
                  <a:gd name="f52" fmla="val 107"/>
                  <a:gd name="f53" fmla="val 99"/>
                  <a:gd name="f54" fmla="val 108"/>
                  <a:gd name="f55" fmla="val 103"/>
                  <a:gd name="f56" fmla="val 101"/>
                  <a:gd name="f57" fmla="val 21"/>
                  <a:gd name="f58" fmla="val 118"/>
                  <a:gd name="f59" fmla="val 114"/>
                  <a:gd name="f60" fmla="val 119"/>
                  <a:gd name="f61" fmla="val 123"/>
                  <a:gd name="f62" fmla="val 124"/>
                  <a:gd name="f63" fmla="val 131"/>
                  <a:gd name="f64" fmla="val 23"/>
                  <a:gd name="f65" fmla="val 133"/>
                  <a:gd name="f66" fmla="val 29"/>
                  <a:gd name="f67" fmla="val 130"/>
                  <a:gd name="f68" fmla="val 28"/>
                  <a:gd name="f69" fmla="val 127"/>
                  <a:gd name="f70" fmla="val 125"/>
                  <a:gd name="f71" fmla="val 122"/>
                  <a:gd name="f72" fmla="val 117"/>
                  <a:gd name="f73" fmla="val 115"/>
                  <a:gd name="f74" fmla="val 41"/>
                  <a:gd name="f75" fmla="val 112"/>
                  <a:gd name="f76" fmla="val 111"/>
                  <a:gd name="f77" fmla="val 38"/>
                  <a:gd name="f78" fmla="val 110"/>
                  <a:gd name="f79" fmla="val 42"/>
                  <a:gd name="f80" fmla="val 52"/>
                  <a:gd name="f81" fmla="val 106"/>
                  <a:gd name="f82" fmla="val 51"/>
                  <a:gd name="f83" fmla="val 96"/>
                  <a:gd name="f84" fmla="val 54"/>
                  <a:gd name="f85" fmla="val 71"/>
                  <a:gd name="f86" fmla="val 49"/>
                  <a:gd name="f87" fmla="val 72"/>
                  <a:gd name="f88" fmla="val 68"/>
                  <a:gd name="f89" fmla="val 47"/>
                  <a:gd name="f90" fmla="val 65"/>
                  <a:gd name="f91" fmla="val 62"/>
                  <a:gd name="f92" fmla="val 59"/>
                  <a:gd name="f93" fmla="val 56"/>
                  <a:gd name="f94" fmla="val 53"/>
                  <a:gd name="f95" fmla="val 45"/>
                  <a:gd name="f96" fmla="val 46"/>
                  <a:gd name="f97" fmla="val 39"/>
                  <a:gd name="f98" fmla="val 43"/>
                  <a:gd name="f99" fmla="val 33"/>
                  <a:gd name="f100" fmla="+- 0 0 -90"/>
                  <a:gd name="f101" fmla="*/ f3 1 134"/>
                  <a:gd name="f102" fmla="*/ f4 1 57"/>
                  <a:gd name="f103" fmla="+- f7 0 f5"/>
                  <a:gd name="f104" fmla="+- f6 0 f5"/>
                  <a:gd name="f105" fmla="*/ f100 f0 1"/>
                  <a:gd name="f106" fmla="*/ f104 1 134"/>
                  <a:gd name="f107" fmla="*/ f103 1 57"/>
                  <a:gd name="f108" fmla="*/ f105 1 f2"/>
                  <a:gd name="f109" fmla="*/ 0 1 f106"/>
                  <a:gd name="f110" fmla="*/ 18 1 f107"/>
                  <a:gd name="f111" fmla="*/ 2 1 f106"/>
                  <a:gd name="f112" fmla="*/ 15 1 f107"/>
                  <a:gd name="f113" fmla="*/ 5 1 f106"/>
                  <a:gd name="f114" fmla="*/ 13 1 f107"/>
                  <a:gd name="f115" fmla="*/ 6 1 f106"/>
                  <a:gd name="f116" fmla="*/ 11 1 f107"/>
                  <a:gd name="f117" fmla="*/ 10 1 f106"/>
                  <a:gd name="f118" fmla="*/ 10 1 f107"/>
                  <a:gd name="f119" fmla="*/ 13 1 f106"/>
                  <a:gd name="f120" fmla="*/ 9 1 f107"/>
                  <a:gd name="f121" fmla="*/ 17 1 f106"/>
                  <a:gd name="f122" fmla="*/ 8 1 f107"/>
                  <a:gd name="f123" fmla="*/ 22 1 f106"/>
                  <a:gd name="f124" fmla="*/ 25 1 f106"/>
                  <a:gd name="f125" fmla="*/ 12 1 f107"/>
                  <a:gd name="f126" fmla="*/ 31 1 f106"/>
                  <a:gd name="f127" fmla="*/ 36 1 f106"/>
                  <a:gd name="f128" fmla="*/ 37 1 f106"/>
                  <a:gd name="f129" fmla="*/ 35 1 f106"/>
                  <a:gd name="f130" fmla="*/ 5 1 f107"/>
                  <a:gd name="f131" fmla="*/ 0 1 f107"/>
                  <a:gd name="f132" fmla="*/ 44 1 f106"/>
                  <a:gd name="f133" fmla="*/ 3 1 f107"/>
                  <a:gd name="f134" fmla="*/ 57 1 f106"/>
                  <a:gd name="f135" fmla="*/ 67 1 f106"/>
                  <a:gd name="f136" fmla="*/ 78 1 f106"/>
                  <a:gd name="f137" fmla="*/ 93 1 f106"/>
                  <a:gd name="f138" fmla="*/ 107 1 f106"/>
                  <a:gd name="f139" fmla="*/ 103 1 f106"/>
                  <a:gd name="f140" fmla="*/ 19 1 f107"/>
                  <a:gd name="f141" fmla="*/ 22 1 f107"/>
                  <a:gd name="f142" fmla="*/ 119 1 f106"/>
                  <a:gd name="f143" fmla="*/ 20 1 f107"/>
                  <a:gd name="f144" fmla="*/ 131 1 f106"/>
                  <a:gd name="f145" fmla="*/ 23 1 f107"/>
                  <a:gd name="f146" fmla="*/ 130 1 f106"/>
                  <a:gd name="f147" fmla="*/ 28 1 f107"/>
                  <a:gd name="f148" fmla="*/ 127 1 f106"/>
                  <a:gd name="f149" fmla="*/ 29 1 f107"/>
                  <a:gd name="f150" fmla="*/ 122 1 f106"/>
                  <a:gd name="f151" fmla="*/ 32 1 f107"/>
                  <a:gd name="f152" fmla="*/ 117 1 f106"/>
                  <a:gd name="f153" fmla="*/ 36 1 f107"/>
                  <a:gd name="f154" fmla="*/ 111 1 f106"/>
                  <a:gd name="f155" fmla="*/ 38 1 f107"/>
                  <a:gd name="f156" fmla="*/ 114 1 f106"/>
                  <a:gd name="f157" fmla="*/ 41 1 f107"/>
                  <a:gd name="f158" fmla="*/ 112 1 f106"/>
                  <a:gd name="f159" fmla="*/ 48 1 f107"/>
                  <a:gd name="f160" fmla="*/ 106 1 f106"/>
                  <a:gd name="f161" fmla="*/ 51 1 f107"/>
                  <a:gd name="f162" fmla="*/ 84 1 f106"/>
                  <a:gd name="f163" fmla="*/ 54 1 f107"/>
                  <a:gd name="f164" fmla="*/ 72 1 f106"/>
                  <a:gd name="f165" fmla="*/ 49 1 f107"/>
                  <a:gd name="f166" fmla="*/ 65 1 f106"/>
                  <a:gd name="f167" fmla="*/ 56 1 f106"/>
                  <a:gd name="f168" fmla="*/ 50 1 f106"/>
                  <a:gd name="f169" fmla="*/ 50 1 f107"/>
                  <a:gd name="f170" fmla="*/ 48 1 f106"/>
                  <a:gd name="f171" fmla="*/ 45 1 f107"/>
                  <a:gd name="f172" fmla="*/ 46 1 f106"/>
                  <a:gd name="f173" fmla="*/ 42 1 f107"/>
                  <a:gd name="f174" fmla="*/ 23 1 f106"/>
                  <a:gd name="f175" fmla="*/ 21 1 f106"/>
                  <a:gd name="f176" fmla="*/ 35 1 f107"/>
                  <a:gd name="f177" fmla="*/ 20 1 f106"/>
                  <a:gd name="f178" fmla="*/ 31 1 f107"/>
                  <a:gd name="f179" fmla="*/ 15 1 f106"/>
                  <a:gd name="f180" fmla="*/ 24 1 f107"/>
                  <a:gd name="f181" fmla="*/ 7 1 f106"/>
                  <a:gd name="f182" fmla="*/ f6 1 f106"/>
                  <a:gd name="f183" fmla="*/ f7 1 f107"/>
                  <a:gd name="f184" fmla="+- f108 0 f1"/>
                  <a:gd name="f185" fmla="*/ f109 f101 1"/>
                  <a:gd name="f186" fmla="*/ f182 f101 1"/>
                  <a:gd name="f187" fmla="*/ f183 f102 1"/>
                  <a:gd name="f188" fmla="*/ f131 f102 1"/>
                  <a:gd name="f189" fmla="*/ f110 f102 1"/>
                  <a:gd name="f190" fmla="*/ f111 f101 1"/>
                  <a:gd name="f191" fmla="*/ f112 f102 1"/>
                  <a:gd name="f192" fmla="*/ f113 f101 1"/>
                  <a:gd name="f193" fmla="*/ f114 f102 1"/>
                  <a:gd name="f194" fmla="*/ f115 f101 1"/>
                  <a:gd name="f195" fmla="*/ f116 f102 1"/>
                  <a:gd name="f196" fmla="*/ f117 f101 1"/>
                  <a:gd name="f197" fmla="*/ f118 f102 1"/>
                  <a:gd name="f198" fmla="*/ f119 f101 1"/>
                  <a:gd name="f199" fmla="*/ f120 f102 1"/>
                  <a:gd name="f200" fmla="*/ f121 f101 1"/>
                  <a:gd name="f201" fmla="*/ f122 f102 1"/>
                  <a:gd name="f202" fmla="*/ f123 f101 1"/>
                  <a:gd name="f203" fmla="*/ f124 f101 1"/>
                  <a:gd name="f204" fmla="*/ f125 f102 1"/>
                  <a:gd name="f205" fmla="*/ f126 f101 1"/>
                  <a:gd name="f206" fmla="*/ f127 f101 1"/>
                  <a:gd name="f207" fmla="*/ f128 f101 1"/>
                  <a:gd name="f208" fmla="*/ f129 f101 1"/>
                  <a:gd name="f209" fmla="*/ f130 f102 1"/>
                  <a:gd name="f210" fmla="*/ f132 f101 1"/>
                  <a:gd name="f211" fmla="*/ f133 f102 1"/>
                  <a:gd name="f212" fmla="*/ f134 f101 1"/>
                  <a:gd name="f213" fmla="*/ f135 f101 1"/>
                  <a:gd name="f214" fmla="*/ f136 f101 1"/>
                  <a:gd name="f215" fmla="*/ f137 f101 1"/>
                  <a:gd name="f216" fmla="*/ f138 f101 1"/>
                  <a:gd name="f217" fmla="*/ f139 f101 1"/>
                  <a:gd name="f218" fmla="*/ f140 f102 1"/>
                  <a:gd name="f219" fmla="*/ f141 f102 1"/>
                  <a:gd name="f220" fmla="*/ f142 f101 1"/>
                  <a:gd name="f221" fmla="*/ f143 f102 1"/>
                  <a:gd name="f222" fmla="*/ f144 f101 1"/>
                  <a:gd name="f223" fmla="*/ f145 f102 1"/>
                  <a:gd name="f224" fmla="*/ f146 f101 1"/>
                  <a:gd name="f225" fmla="*/ f147 f102 1"/>
                  <a:gd name="f226" fmla="*/ f148 f101 1"/>
                  <a:gd name="f227" fmla="*/ f149 f102 1"/>
                  <a:gd name="f228" fmla="*/ f150 f101 1"/>
                  <a:gd name="f229" fmla="*/ f151 f102 1"/>
                  <a:gd name="f230" fmla="*/ f152 f101 1"/>
                  <a:gd name="f231" fmla="*/ f153 f102 1"/>
                  <a:gd name="f232" fmla="*/ f154 f101 1"/>
                  <a:gd name="f233" fmla="*/ f155 f102 1"/>
                  <a:gd name="f234" fmla="*/ f156 f101 1"/>
                  <a:gd name="f235" fmla="*/ f157 f102 1"/>
                  <a:gd name="f236" fmla="*/ f158 f101 1"/>
                  <a:gd name="f237" fmla="*/ f159 f102 1"/>
                  <a:gd name="f238" fmla="*/ f160 f101 1"/>
                  <a:gd name="f239" fmla="*/ f161 f102 1"/>
                  <a:gd name="f240" fmla="*/ f162 f101 1"/>
                  <a:gd name="f241" fmla="*/ f163 f102 1"/>
                  <a:gd name="f242" fmla="*/ f164 f101 1"/>
                  <a:gd name="f243" fmla="*/ f165 f102 1"/>
                  <a:gd name="f244" fmla="*/ f166 f101 1"/>
                  <a:gd name="f245" fmla="*/ f167 f101 1"/>
                  <a:gd name="f246" fmla="*/ f168 f101 1"/>
                  <a:gd name="f247" fmla="*/ f169 f102 1"/>
                  <a:gd name="f248" fmla="*/ f170 f101 1"/>
                  <a:gd name="f249" fmla="*/ f171 f102 1"/>
                  <a:gd name="f250" fmla="*/ f172 f101 1"/>
                  <a:gd name="f251" fmla="*/ f173 f102 1"/>
                  <a:gd name="f252" fmla="*/ f174 f101 1"/>
                  <a:gd name="f253" fmla="*/ f175 f101 1"/>
                  <a:gd name="f254" fmla="*/ f176 f102 1"/>
                  <a:gd name="f255" fmla="*/ f177 f101 1"/>
                  <a:gd name="f256" fmla="*/ f178 f102 1"/>
                  <a:gd name="f257" fmla="*/ f179 f101 1"/>
                  <a:gd name="f258" fmla="*/ f180 f102 1"/>
                  <a:gd name="f259" fmla="*/ f181 f101 1"/>
                </a:gdLst>
                <a:ahLst/>
                <a:cxnLst>
                  <a:cxn ang="3cd4">
                    <a:pos x="hc" y="t"/>
                  </a:cxn>
                  <a:cxn ang="0">
                    <a:pos x="r" y="vc"/>
                  </a:cxn>
                  <a:cxn ang="cd4">
                    <a:pos x="hc" y="b"/>
                  </a:cxn>
                  <a:cxn ang="cd2">
                    <a:pos x="l" y="vc"/>
                  </a:cxn>
                  <a:cxn ang="f184">
                    <a:pos x="f185" y="f189"/>
                  </a:cxn>
                  <a:cxn ang="f184">
                    <a:pos x="f190" y="f191"/>
                  </a:cxn>
                  <a:cxn ang="f184">
                    <a:pos x="f192" y="f193"/>
                  </a:cxn>
                  <a:cxn ang="f184">
                    <a:pos x="f194" y="f195"/>
                  </a:cxn>
                  <a:cxn ang="f184">
                    <a:pos x="f196" y="f197"/>
                  </a:cxn>
                  <a:cxn ang="f184">
                    <a:pos x="f198" y="f199"/>
                  </a:cxn>
                  <a:cxn ang="f184">
                    <a:pos x="f200" y="f201"/>
                  </a:cxn>
                  <a:cxn ang="f184">
                    <a:pos x="f202" y="f197"/>
                  </a:cxn>
                  <a:cxn ang="f184">
                    <a:pos x="f203" y="f204"/>
                  </a:cxn>
                  <a:cxn ang="f184">
                    <a:pos x="f205" y="f193"/>
                  </a:cxn>
                  <a:cxn ang="f184">
                    <a:pos x="f206" y="f193"/>
                  </a:cxn>
                  <a:cxn ang="f184">
                    <a:pos x="f207" y="f199"/>
                  </a:cxn>
                  <a:cxn ang="f184">
                    <a:pos x="f208" y="f209"/>
                  </a:cxn>
                  <a:cxn ang="f184">
                    <a:pos x="f208" y="f188"/>
                  </a:cxn>
                  <a:cxn ang="f184">
                    <a:pos x="f210" y="f211"/>
                  </a:cxn>
                  <a:cxn ang="f184">
                    <a:pos x="f212" y="f204"/>
                  </a:cxn>
                  <a:cxn ang="f184">
                    <a:pos x="f213" y="f204"/>
                  </a:cxn>
                  <a:cxn ang="f184">
                    <a:pos x="f214" y="f191"/>
                  </a:cxn>
                  <a:cxn ang="f184">
                    <a:pos x="f215" y="f193"/>
                  </a:cxn>
                  <a:cxn ang="f184">
                    <a:pos x="f216" y="f204"/>
                  </a:cxn>
                  <a:cxn ang="f184">
                    <a:pos x="f217" y="f218"/>
                  </a:cxn>
                  <a:cxn ang="f184">
                    <a:pos x="f216" y="f219"/>
                  </a:cxn>
                  <a:cxn ang="f184">
                    <a:pos x="f220" y="f221"/>
                  </a:cxn>
                  <a:cxn ang="f184">
                    <a:pos x="f222" y="f223"/>
                  </a:cxn>
                  <a:cxn ang="f184">
                    <a:pos x="f224" y="f225"/>
                  </a:cxn>
                  <a:cxn ang="f184">
                    <a:pos x="f226" y="f227"/>
                  </a:cxn>
                  <a:cxn ang="f184">
                    <a:pos x="f228" y="f229"/>
                  </a:cxn>
                  <a:cxn ang="f184">
                    <a:pos x="f230" y="f231"/>
                  </a:cxn>
                  <a:cxn ang="f184">
                    <a:pos x="f232" y="f233"/>
                  </a:cxn>
                  <a:cxn ang="f184">
                    <a:pos x="f234" y="f235"/>
                  </a:cxn>
                  <a:cxn ang="f184">
                    <a:pos x="f236" y="f237"/>
                  </a:cxn>
                  <a:cxn ang="f184">
                    <a:pos x="f238" y="f239"/>
                  </a:cxn>
                  <a:cxn ang="f184">
                    <a:pos x="f240" y="f241"/>
                  </a:cxn>
                  <a:cxn ang="f184">
                    <a:pos x="f242" y="f243"/>
                  </a:cxn>
                  <a:cxn ang="f184">
                    <a:pos x="f244" y="f243"/>
                  </a:cxn>
                  <a:cxn ang="f184">
                    <a:pos x="f245" y="f243"/>
                  </a:cxn>
                  <a:cxn ang="f184">
                    <a:pos x="f246" y="f247"/>
                  </a:cxn>
                  <a:cxn ang="f184">
                    <a:pos x="f248" y="f249"/>
                  </a:cxn>
                  <a:cxn ang="f184">
                    <a:pos x="f250" y="f251"/>
                  </a:cxn>
                  <a:cxn ang="f184">
                    <a:pos x="f210" y="f235"/>
                  </a:cxn>
                  <a:cxn ang="f184">
                    <a:pos x="f208" y="f233"/>
                  </a:cxn>
                  <a:cxn ang="f184">
                    <a:pos x="f252" y="f233"/>
                  </a:cxn>
                  <a:cxn ang="f184">
                    <a:pos x="f253" y="f254"/>
                  </a:cxn>
                  <a:cxn ang="f184">
                    <a:pos x="f255" y="f256"/>
                  </a:cxn>
                  <a:cxn ang="f184">
                    <a:pos x="f257" y="f258"/>
                  </a:cxn>
                  <a:cxn ang="f184">
                    <a:pos x="f198" y="f219"/>
                  </a:cxn>
                  <a:cxn ang="f184">
                    <a:pos x="f259" y="f219"/>
                  </a:cxn>
                  <a:cxn ang="f184">
                    <a:pos x="f185" y="f189"/>
                  </a:cxn>
                  <a:cxn ang="f184">
                    <a:pos x="f185" y="f189"/>
                  </a:cxn>
                </a:cxnLst>
                <a:rect l="f185" t="f188" r="f186" b="f187"/>
                <a:pathLst>
                  <a:path w="134" h="57">
                    <a:moveTo>
                      <a:pt x="f5" y="f8"/>
                    </a:moveTo>
                    <a:cubicBezTo>
                      <a:pt x="f9" y="f10"/>
                      <a:pt x="f5" y="f11"/>
                      <a:pt x="f12" y="f11"/>
                    </a:cubicBezTo>
                    <a:cubicBezTo>
                      <a:pt x="f13" y="f11"/>
                      <a:pt x="f13" y="f14"/>
                      <a:pt x="f15" y="f16"/>
                    </a:cubicBezTo>
                    <a:cubicBezTo>
                      <a:pt x="f17" y="f18"/>
                      <a:pt x="f15" y="f19"/>
                      <a:pt x="f17" y="f19"/>
                    </a:cubicBezTo>
                    <a:cubicBezTo>
                      <a:pt x="f20" y="f14"/>
                      <a:pt x="f21" y="f22"/>
                      <a:pt x="f22" y="f22"/>
                    </a:cubicBezTo>
                    <a:cubicBezTo>
                      <a:pt x="f19" y="f19"/>
                      <a:pt x="f14" y="f20"/>
                      <a:pt x="f16" y="f21"/>
                    </a:cubicBezTo>
                    <a:cubicBezTo>
                      <a:pt x="f18" y="f22"/>
                      <a:pt x="f23" y="f24"/>
                      <a:pt x="f10" y="f20"/>
                    </a:cubicBezTo>
                    <a:cubicBezTo>
                      <a:pt x="f25" y="f22"/>
                      <a:pt x="f26" y="f24"/>
                      <a:pt x="f27" y="f22"/>
                    </a:cubicBezTo>
                    <a:cubicBezTo>
                      <a:pt x="f28" y="f18"/>
                      <a:pt x="f28" y="f19"/>
                      <a:pt x="f29" y="f14"/>
                    </a:cubicBezTo>
                    <a:cubicBezTo>
                      <a:pt x="f30" y="f16"/>
                      <a:pt x="f30" y="f14"/>
                      <a:pt x="f31" y="f16"/>
                    </a:cubicBezTo>
                    <a:cubicBezTo>
                      <a:pt x="f32" y="f18"/>
                      <a:pt x="f33" y="f14"/>
                      <a:pt x="f33" y="f16"/>
                    </a:cubicBezTo>
                    <a:cubicBezTo>
                      <a:pt x="f34" y="f16"/>
                      <a:pt x="f35" y="f19"/>
                      <a:pt x="f34" y="f21"/>
                    </a:cubicBezTo>
                    <a:cubicBezTo>
                      <a:pt x="f36" y="f17"/>
                      <a:pt x="f32" y="f20"/>
                      <a:pt x="f32" y="f15"/>
                    </a:cubicBezTo>
                    <a:cubicBezTo>
                      <a:pt x="f33" y="f37"/>
                      <a:pt x="f38" y="f12"/>
                      <a:pt x="f32" y="f5"/>
                    </a:cubicBezTo>
                    <a:cubicBezTo>
                      <a:pt x="f34" y="f5"/>
                      <a:pt x="f34" y="f9"/>
                      <a:pt x="f39" y="f37"/>
                    </a:cubicBezTo>
                    <a:cubicBezTo>
                      <a:pt x="f40" y="f13"/>
                      <a:pt x="f41" y="f16"/>
                      <a:pt x="f7" y="f14"/>
                    </a:cubicBezTo>
                    <a:cubicBezTo>
                      <a:pt x="f42" y="f22"/>
                      <a:pt x="f43" y="f14"/>
                      <a:pt x="f42" y="f14"/>
                    </a:cubicBezTo>
                    <a:cubicBezTo>
                      <a:pt x="f44" y="f19"/>
                      <a:pt x="f45" y="f23"/>
                      <a:pt x="f46" y="f11"/>
                    </a:cubicBezTo>
                    <a:cubicBezTo>
                      <a:pt x="f47" y="f16"/>
                      <a:pt x="f48" y="f11"/>
                      <a:pt x="f49" y="f16"/>
                    </a:cubicBezTo>
                    <a:cubicBezTo>
                      <a:pt x="f50" y="f19"/>
                      <a:pt x="f51" y="f19"/>
                      <a:pt x="f52" y="f14"/>
                    </a:cubicBezTo>
                    <a:cubicBezTo>
                      <a:pt x="f53" y="f10"/>
                      <a:pt x="f54" y="f10"/>
                      <a:pt x="f55" y="f25"/>
                    </a:cubicBezTo>
                    <a:cubicBezTo>
                      <a:pt x="f56" y="f57"/>
                      <a:pt x="f51" y="f28"/>
                      <a:pt x="f52" y="f27"/>
                    </a:cubicBezTo>
                    <a:cubicBezTo>
                      <a:pt x="f58" y="f26"/>
                      <a:pt x="f59" y="f29"/>
                      <a:pt x="f60" y="f26"/>
                    </a:cubicBezTo>
                    <a:cubicBezTo>
                      <a:pt x="f61" y="f10"/>
                      <a:pt x="f62" y="f25"/>
                      <a:pt x="f63" y="f64"/>
                    </a:cubicBezTo>
                    <a:cubicBezTo>
                      <a:pt x="f6" y="f29"/>
                      <a:pt x="f65" y="f66"/>
                      <a:pt x="f67" y="f68"/>
                    </a:cubicBezTo>
                    <a:cubicBezTo>
                      <a:pt x="f69" y="f68"/>
                      <a:pt x="f67" y="f66"/>
                      <a:pt x="f69" y="f66"/>
                    </a:cubicBezTo>
                    <a:cubicBezTo>
                      <a:pt x="f61" y="f66"/>
                      <a:pt x="f70" y="f66"/>
                      <a:pt x="f71" y="f36"/>
                    </a:cubicBezTo>
                    <a:cubicBezTo>
                      <a:pt x="f60" y="f33"/>
                      <a:pt x="f58" y="f36"/>
                      <a:pt x="f72" y="f33"/>
                    </a:cubicBezTo>
                    <a:cubicBezTo>
                      <a:pt x="f73" y="f74"/>
                      <a:pt x="f75" y="f32"/>
                      <a:pt x="f76" y="f77"/>
                    </a:cubicBezTo>
                    <a:cubicBezTo>
                      <a:pt x="f78" y="f35"/>
                      <a:pt x="f76" y="f35"/>
                      <a:pt x="f59" y="f74"/>
                    </a:cubicBezTo>
                    <a:cubicBezTo>
                      <a:pt x="f72" y="f79"/>
                      <a:pt x="f73" y="f41"/>
                      <a:pt x="f75" y="f41"/>
                    </a:cubicBezTo>
                    <a:cubicBezTo>
                      <a:pt x="f78" y="f41"/>
                      <a:pt x="f76" y="f80"/>
                      <a:pt x="f81" y="f82"/>
                    </a:cubicBezTo>
                    <a:cubicBezTo>
                      <a:pt x="f49" y="f40"/>
                      <a:pt x="f83" y="f7"/>
                      <a:pt x="f47" y="f84"/>
                    </a:cubicBezTo>
                    <a:cubicBezTo>
                      <a:pt x="f85" y="f82"/>
                      <a:pt x="f46" y="f86"/>
                      <a:pt x="f87" y="f86"/>
                    </a:cubicBezTo>
                    <a:cubicBezTo>
                      <a:pt x="f45" y="f86"/>
                      <a:pt x="f88" y="f89"/>
                      <a:pt x="f90" y="f86"/>
                    </a:cubicBezTo>
                    <a:cubicBezTo>
                      <a:pt x="f91" y="f40"/>
                      <a:pt x="f92" y="f41"/>
                      <a:pt x="f93" y="f86"/>
                    </a:cubicBezTo>
                    <a:cubicBezTo>
                      <a:pt x="f84" y="f86"/>
                      <a:pt x="f94" y="f89"/>
                      <a:pt x="f40" y="f40"/>
                    </a:cubicBezTo>
                    <a:cubicBezTo>
                      <a:pt x="f41" y="f94"/>
                      <a:pt x="f40" y="f89"/>
                      <a:pt x="f41" y="f95"/>
                    </a:cubicBezTo>
                    <a:cubicBezTo>
                      <a:pt x="f96" y="f39"/>
                      <a:pt x="f89" y="f79"/>
                      <a:pt x="f96" y="f79"/>
                    </a:cubicBezTo>
                    <a:cubicBezTo>
                      <a:pt x="f39" y="f79"/>
                      <a:pt x="f95" y="f97"/>
                      <a:pt x="f39" y="f74"/>
                    </a:cubicBezTo>
                    <a:cubicBezTo>
                      <a:pt x="f98" y="f98"/>
                      <a:pt x="f32" y="f97"/>
                      <a:pt x="f32" y="f77"/>
                    </a:cubicBezTo>
                    <a:cubicBezTo>
                      <a:pt x="f31" y="f33"/>
                      <a:pt x="f66" y="f77"/>
                      <a:pt x="f64" y="f77"/>
                    </a:cubicBezTo>
                    <a:cubicBezTo>
                      <a:pt x="f10" y="f97"/>
                      <a:pt x="f64" y="f77"/>
                      <a:pt x="f57" y="f32"/>
                    </a:cubicBezTo>
                    <a:cubicBezTo>
                      <a:pt x="f25" y="f99"/>
                      <a:pt x="f64" y="f99"/>
                      <a:pt x="f26" y="f31"/>
                    </a:cubicBezTo>
                    <a:cubicBezTo>
                      <a:pt x="f23" y="f66"/>
                      <a:pt x="f8" y="f29"/>
                      <a:pt x="f11" y="f28"/>
                    </a:cubicBezTo>
                    <a:cubicBezTo>
                      <a:pt x="f14" y="f64"/>
                      <a:pt x="f16" y="f64"/>
                      <a:pt x="f16" y="f27"/>
                    </a:cubicBezTo>
                    <a:cubicBezTo>
                      <a:pt x="f22" y="f26"/>
                      <a:pt x="f22" y="f29"/>
                      <a:pt x="f24" y="f27"/>
                    </a:cubicBezTo>
                    <a:cubicBezTo>
                      <a:pt x="f13" y="f25"/>
                      <a:pt x="f37" y="f57"/>
                      <a:pt x="f5" y="f8"/>
                    </a:cubicBezTo>
                    <a:cubicBezTo>
                      <a:pt x="f5" y="f8"/>
                      <a:pt x="f5"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08" name="USSR Russia">
                <a:extLst>
                  <a:ext uri="{FF2B5EF4-FFF2-40B4-BE49-F238E27FC236}">
                    <a16:creationId xmlns:a16="http://schemas.microsoft.com/office/drawing/2014/main" id="{35CA2D8B-4D87-E564-80C5-BEB39A1D53C8}"/>
                  </a:ext>
                </a:extLst>
              </p:cNvPr>
              <p:cNvSpPr/>
              <p:nvPr/>
            </p:nvSpPr>
            <p:spPr>
              <a:xfrm>
                <a:off x="7530440" y="2501752"/>
                <a:ext cx="3068214" cy="768086"/>
              </a:xfrm>
              <a:custGeom>
                <a:avLst/>
                <a:gdLst>
                  <a:gd name="f0" fmla="val 10800000"/>
                  <a:gd name="f1" fmla="val 5400000"/>
                  <a:gd name="f2" fmla="val 360"/>
                  <a:gd name="f3" fmla="val 180"/>
                  <a:gd name="f4" fmla="val w"/>
                  <a:gd name="f5" fmla="val h"/>
                  <a:gd name="f6" fmla="val 0"/>
                  <a:gd name="f7" fmla="val 575"/>
                  <a:gd name="f8" fmla="val 152"/>
                  <a:gd name="f9" fmla="val 459"/>
                  <a:gd name="f10" fmla="val 144"/>
                  <a:gd name="f11" fmla="val 460"/>
                  <a:gd name="f12" fmla="val 462"/>
                  <a:gd name="f13" fmla="val 139"/>
                  <a:gd name="f14" fmla="val 463"/>
                  <a:gd name="f15" fmla="val 142"/>
                  <a:gd name="f16" fmla="val 465"/>
                  <a:gd name="f17" fmla="val 147"/>
                  <a:gd name="f18" fmla="val 474"/>
                  <a:gd name="f19" fmla="val 133"/>
                  <a:gd name="f20" fmla="val 473"/>
                  <a:gd name="f21" fmla="val 124"/>
                  <a:gd name="f22" fmla="val 472"/>
                  <a:gd name="f23" fmla="val 119"/>
                  <a:gd name="f24" fmla="val 476"/>
                  <a:gd name="f25" fmla="val 107"/>
                  <a:gd name="f26" fmla="val 470"/>
                  <a:gd name="f27" fmla="val 105"/>
                  <a:gd name="f28" fmla="val 101"/>
                  <a:gd name="f29" fmla="val 471"/>
                  <a:gd name="f30" fmla="val 98"/>
                  <a:gd name="f31" fmla="val 95"/>
                  <a:gd name="f32" fmla="val 91"/>
                  <a:gd name="f33" fmla="val 458"/>
                  <a:gd name="f34" fmla="val 88"/>
                  <a:gd name="f35" fmla="val 451"/>
                  <a:gd name="f36" fmla="val 85"/>
                  <a:gd name="f37" fmla="val 444"/>
                  <a:gd name="f38" fmla="val 82"/>
                  <a:gd name="f39" fmla="val 448"/>
                  <a:gd name="f40" fmla="val 86"/>
                  <a:gd name="f41" fmla="val 440"/>
                  <a:gd name="f42" fmla="val 84"/>
                  <a:gd name="f43" fmla="val 442"/>
                  <a:gd name="f44" fmla="val 439"/>
                  <a:gd name="f45" fmla="val 436"/>
                  <a:gd name="f46" fmla="val 445"/>
                  <a:gd name="f47" fmla="val 81"/>
                  <a:gd name="f48" fmla="val 80"/>
                  <a:gd name="f49" fmla="val 432"/>
                  <a:gd name="f50" fmla="val 79"/>
                  <a:gd name="f51" fmla="val 443"/>
                  <a:gd name="f52" fmla="val 433"/>
                  <a:gd name="f53" fmla="val 428"/>
                  <a:gd name="f54" fmla="val 431"/>
                  <a:gd name="f55" fmla="val 76"/>
                  <a:gd name="f56" fmla="val 434"/>
                  <a:gd name="f57" fmla="val 71"/>
                  <a:gd name="f58" fmla="val 63"/>
                  <a:gd name="f59" fmla="val 64"/>
                  <a:gd name="f60" fmla="val 61"/>
                  <a:gd name="f61" fmla="val 57"/>
                  <a:gd name="f62" fmla="val 449"/>
                  <a:gd name="f63" fmla="val 59"/>
                  <a:gd name="f64" fmla="val 466"/>
                  <a:gd name="f65" fmla="val 60"/>
                  <a:gd name="f66" fmla="val 479"/>
                  <a:gd name="f67" fmla="val 467"/>
                  <a:gd name="f68" fmla="val 66"/>
                  <a:gd name="f69" fmla="val 481"/>
                  <a:gd name="f70" fmla="val 486"/>
                  <a:gd name="f71" fmla="val 482"/>
                  <a:gd name="f72" fmla="val 477"/>
                  <a:gd name="f73" fmla="val 483"/>
                  <a:gd name="f74" fmla="val 54"/>
                  <a:gd name="f75" fmla="val 49"/>
                  <a:gd name="f76" fmla="val 53"/>
                  <a:gd name="f77" fmla="val 485"/>
                  <a:gd name="f78" fmla="val 51"/>
                  <a:gd name="f79" fmla="val 487"/>
                  <a:gd name="f80" fmla="val 488"/>
                  <a:gd name="f81" fmla="val 490"/>
                  <a:gd name="f82" fmla="val 493"/>
                  <a:gd name="f83" fmla="val 46"/>
                  <a:gd name="f84" fmla="val 496"/>
                  <a:gd name="f85" fmla="val 52"/>
                  <a:gd name="f86" fmla="val 502"/>
                  <a:gd name="f87" fmla="val 56"/>
                  <a:gd name="f88" fmla="val 499"/>
                  <a:gd name="f89" fmla="val 501"/>
                  <a:gd name="f90" fmla="val 504"/>
                  <a:gd name="f91" fmla="val 50"/>
                  <a:gd name="f92" fmla="val 498"/>
                  <a:gd name="f93" fmla="val 48"/>
                  <a:gd name="f94" fmla="val 503"/>
                  <a:gd name="f95" fmla="val 47"/>
                  <a:gd name="f96" fmla="val 508"/>
                  <a:gd name="f97" fmla="val 507"/>
                  <a:gd name="f98" fmla="val 505"/>
                  <a:gd name="f99" fmla="val 510"/>
                  <a:gd name="f100" fmla="val 67"/>
                  <a:gd name="f101" fmla="val 69"/>
                  <a:gd name="f102" fmla="val 68"/>
                  <a:gd name="f103" fmla="val 70"/>
                  <a:gd name="f104" fmla="val 506"/>
                  <a:gd name="f105" fmla="val 74"/>
                  <a:gd name="f106" fmla="val 72"/>
                  <a:gd name="f107" fmla="val 75"/>
                  <a:gd name="f108" fmla="val 83"/>
                  <a:gd name="f109" fmla="val 513"/>
                  <a:gd name="f110" fmla="val 518"/>
                  <a:gd name="f111" fmla="val 523"/>
                  <a:gd name="f112" fmla="val 90"/>
                  <a:gd name="f113" fmla="val 530"/>
                  <a:gd name="f114" fmla="val 93"/>
                  <a:gd name="f115" fmla="val 534"/>
                  <a:gd name="f116" fmla="val 97"/>
                  <a:gd name="f117" fmla="val 537"/>
                  <a:gd name="f118" fmla="val 94"/>
                  <a:gd name="f119" fmla="val 536"/>
                  <a:gd name="f120" fmla="val 89"/>
                  <a:gd name="f121" fmla="val 538"/>
                  <a:gd name="f122" fmla="val 532"/>
                  <a:gd name="f123" fmla="val 535"/>
                  <a:gd name="f124" fmla="val 533"/>
                  <a:gd name="f125" fmla="val 531"/>
                  <a:gd name="f126" fmla="val 529"/>
                  <a:gd name="f127" fmla="val 73"/>
                  <a:gd name="f128" fmla="val 524"/>
                  <a:gd name="f129" fmla="val 525"/>
                  <a:gd name="f130" fmla="val 519"/>
                  <a:gd name="f131" fmla="val 522"/>
                  <a:gd name="f132" fmla="val 520"/>
                  <a:gd name="f133" fmla="val 62"/>
                  <a:gd name="f134" fmla="val 514"/>
                  <a:gd name="f135" fmla="val 58"/>
                  <a:gd name="f136" fmla="val 527"/>
                  <a:gd name="f137" fmla="val 55"/>
                  <a:gd name="f138" fmla="val 528"/>
                  <a:gd name="f139" fmla="val 539"/>
                  <a:gd name="f140" fmla="val 540"/>
                  <a:gd name="f141" fmla="val 542"/>
                  <a:gd name="f142" fmla="val 547"/>
                  <a:gd name="f143" fmla="val 45"/>
                  <a:gd name="f144" fmla="val 550"/>
                  <a:gd name="f145" fmla="val 552"/>
                  <a:gd name="f146" fmla="val 555"/>
                  <a:gd name="f147" fmla="val 44"/>
                  <a:gd name="f148" fmla="val 545"/>
                  <a:gd name="f149" fmla="val 43"/>
                  <a:gd name="f150" fmla="val 544"/>
                  <a:gd name="f151" fmla="val 41"/>
                  <a:gd name="f152" fmla="val 541"/>
                  <a:gd name="f153" fmla="val 38"/>
                  <a:gd name="f154" fmla="val 40"/>
                  <a:gd name="f155" fmla="val 546"/>
                  <a:gd name="f156" fmla="val 37"/>
                  <a:gd name="f157" fmla="val 543"/>
                  <a:gd name="f158" fmla="val 35"/>
                  <a:gd name="f159" fmla="val 34"/>
                  <a:gd name="f160" fmla="val 33"/>
                  <a:gd name="f161" fmla="val 31"/>
                  <a:gd name="f162" fmla="val 39"/>
                  <a:gd name="f163" fmla="val 551"/>
                  <a:gd name="f164" fmla="val 549"/>
                  <a:gd name="f165" fmla="val 548"/>
                  <a:gd name="f166" fmla="val 36"/>
                  <a:gd name="f167" fmla="val 556"/>
                  <a:gd name="f168" fmla="val 560"/>
                  <a:gd name="f169" fmla="val 565"/>
                  <a:gd name="f170" fmla="val 569"/>
                  <a:gd name="f171" fmla="val 571"/>
                  <a:gd name="f172" fmla="val 567"/>
                  <a:gd name="f173" fmla="val 572"/>
                  <a:gd name="f174" fmla="val 32"/>
                  <a:gd name="f175" fmla="val 570"/>
                  <a:gd name="f176" fmla="val 573"/>
                  <a:gd name="f177" fmla="val 28"/>
                  <a:gd name="f178" fmla="val 566"/>
                  <a:gd name="f179" fmla="val 559"/>
                  <a:gd name="f180" fmla="val 26"/>
                  <a:gd name="f181" fmla="val 25"/>
                  <a:gd name="f182" fmla="val 553"/>
                  <a:gd name="f183" fmla="val 27"/>
                  <a:gd name="f184" fmla="val 557"/>
                  <a:gd name="f185" fmla="val 29"/>
                  <a:gd name="f186" fmla="val 24"/>
                  <a:gd name="f187" fmla="val 22"/>
                  <a:gd name="f188" fmla="val 21"/>
                  <a:gd name="f189" fmla="val 517"/>
                  <a:gd name="f190" fmla="val 23"/>
                  <a:gd name="f191" fmla="val 500"/>
                  <a:gd name="f192" fmla="val 494"/>
                  <a:gd name="f193" fmla="val 20"/>
                  <a:gd name="f194" fmla="val 484"/>
                  <a:gd name="f195" fmla="val 480"/>
                  <a:gd name="f196" fmla="val 16"/>
                  <a:gd name="f197" fmla="val 468"/>
                  <a:gd name="f198" fmla="val 455"/>
                  <a:gd name="f199" fmla="val 18"/>
                  <a:gd name="f200" fmla="val 19"/>
                  <a:gd name="f201" fmla="val 457"/>
                  <a:gd name="f202" fmla="val 452"/>
                  <a:gd name="f203" fmla="val 447"/>
                  <a:gd name="f204" fmla="val 441"/>
                  <a:gd name="f205" fmla="val 437"/>
                  <a:gd name="f206" fmla="val 17"/>
                  <a:gd name="f207" fmla="val 424"/>
                  <a:gd name="f208" fmla="val 418"/>
                  <a:gd name="f209" fmla="val 414"/>
                  <a:gd name="f210" fmla="val 15"/>
                  <a:gd name="f211" fmla="val 415"/>
                  <a:gd name="f212" fmla="val 416"/>
                  <a:gd name="f213" fmla="val 412"/>
                  <a:gd name="f214" fmla="val 410"/>
                  <a:gd name="f215" fmla="val 408"/>
                  <a:gd name="f216" fmla="val 14"/>
                  <a:gd name="f217" fmla="val 404"/>
                  <a:gd name="f218" fmla="val 13"/>
                  <a:gd name="f219" fmla="val 398"/>
                  <a:gd name="f220" fmla="val 392"/>
                  <a:gd name="f221" fmla="val 390"/>
                  <a:gd name="f222" fmla="val 385"/>
                  <a:gd name="f223" fmla="val 377"/>
                  <a:gd name="f224" fmla="val 389"/>
                  <a:gd name="f225" fmla="val 12"/>
                  <a:gd name="f226" fmla="val 380"/>
                  <a:gd name="f227" fmla="val 11"/>
                  <a:gd name="f228" fmla="val 375"/>
                  <a:gd name="f229" fmla="val 378"/>
                  <a:gd name="f230" fmla="val 372"/>
                  <a:gd name="f231" fmla="val 376"/>
                  <a:gd name="f232" fmla="val 373"/>
                  <a:gd name="f233" fmla="val 10"/>
                  <a:gd name="f234" fmla="val 371"/>
                  <a:gd name="f235" fmla="val 370"/>
                  <a:gd name="f236" fmla="val 366"/>
                  <a:gd name="f237" fmla="val 374"/>
                  <a:gd name="f238" fmla="val 368"/>
                  <a:gd name="f239" fmla="val 364"/>
                  <a:gd name="f240" fmla="val 359"/>
                  <a:gd name="f241" fmla="val 354"/>
                  <a:gd name="f242" fmla="val 362"/>
                  <a:gd name="f243" fmla="val 355"/>
                  <a:gd name="f244" fmla="val 352"/>
                  <a:gd name="f245" fmla="val 353"/>
                  <a:gd name="f246" fmla="val 343"/>
                  <a:gd name="f247" fmla="val 338"/>
                  <a:gd name="f248" fmla="val 348"/>
                  <a:gd name="f249" fmla="val 345"/>
                  <a:gd name="f250" fmla="val 340"/>
                  <a:gd name="f251" fmla="val 337"/>
                  <a:gd name="f252" fmla="val 334"/>
                  <a:gd name="f253" fmla="val 333"/>
                  <a:gd name="f254" fmla="val 330"/>
                  <a:gd name="f255" fmla="val 332"/>
                  <a:gd name="f256" fmla="val 328"/>
                  <a:gd name="f257" fmla="val 327"/>
                  <a:gd name="f258" fmla="val 324"/>
                  <a:gd name="f259" fmla="val 9"/>
                  <a:gd name="f260" fmla="val 320"/>
                  <a:gd name="f261" fmla="val 317"/>
                  <a:gd name="f262" fmla="val 8"/>
                  <a:gd name="f263" fmla="val 313"/>
                  <a:gd name="f264" fmla="val 5"/>
                  <a:gd name="f265" fmla="val 311"/>
                  <a:gd name="f266" fmla="val 7"/>
                  <a:gd name="f267" fmla="val 309"/>
                  <a:gd name="f268" fmla="val 308"/>
                  <a:gd name="f269" fmla="val 306"/>
                  <a:gd name="f270" fmla="val 305"/>
                  <a:gd name="f271" fmla="val 302"/>
                  <a:gd name="f272" fmla="val 6"/>
                  <a:gd name="f273" fmla="val 301"/>
                  <a:gd name="f274" fmla="val 297"/>
                  <a:gd name="f275" fmla="val 293"/>
                  <a:gd name="f276" fmla="val 294"/>
                  <a:gd name="f277" fmla="val 295"/>
                  <a:gd name="f278" fmla="val 286"/>
                  <a:gd name="f279" fmla="val 287"/>
                  <a:gd name="f280" fmla="val 284"/>
                  <a:gd name="f281" fmla="val 277"/>
                  <a:gd name="f282" fmla="val 270"/>
                  <a:gd name="f283" fmla="val 273"/>
                  <a:gd name="f284" fmla="val 269"/>
                  <a:gd name="f285" fmla="val 266"/>
                  <a:gd name="f286" fmla="val 264"/>
                  <a:gd name="f287" fmla="val 259"/>
                  <a:gd name="f288" fmla="val 260"/>
                  <a:gd name="f289" fmla="val 257"/>
                  <a:gd name="f290" fmla="val 256"/>
                  <a:gd name="f291" fmla="val 255"/>
                  <a:gd name="f292" fmla="val 254"/>
                  <a:gd name="f293" fmla="val 253"/>
                  <a:gd name="f294" fmla="val 251"/>
                  <a:gd name="f295" fmla="val 252"/>
                  <a:gd name="f296" fmla="val 250"/>
                  <a:gd name="f297" fmla="val 249"/>
                  <a:gd name="f298" fmla="val 247"/>
                  <a:gd name="f299" fmla="val 246"/>
                  <a:gd name="f300" fmla="val 245"/>
                  <a:gd name="f301" fmla="val 244"/>
                  <a:gd name="f302" fmla="val 243"/>
                  <a:gd name="f303" fmla="val 240"/>
                  <a:gd name="f304" fmla="val 248"/>
                  <a:gd name="f305" fmla="val 3"/>
                  <a:gd name="f306" fmla="val 4"/>
                  <a:gd name="f307" fmla="val 239"/>
                  <a:gd name="f308" fmla="val 235"/>
                  <a:gd name="f309" fmla="val 238"/>
                  <a:gd name="f310" fmla="val 236"/>
                  <a:gd name="f311" fmla="val 237"/>
                  <a:gd name="f312" fmla="val 232"/>
                  <a:gd name="f313" fmla="val 229"/>
                  <a:gd name="f314" fmla="val 227"/>
                  <a:gd name="f315" fmla="val 2"/>
                  <a:gd name="f316" fmla="val 226"/>
                  <a:gd name="f317" fmla="val 225"/>
                  <a:gd name="f318" fmla="val 224"/>
                  <a:gd name="f319" fmla="val 221"/>
                  <a:gd name="f320" fmla="val 220"/>
                  <a:gd name="f321" fmla="val 215"/>
                  <a:gd name="f322" fmla="val 217"/>
                  <a:gd name="f323" fmla="val 219"/>
                  <a:gd name="f324" fmla="val 1"/>
                  <a:gd name="f325" fmla="val 216"/>
                  <a:gd name="f326" fmla="val 214"/>
                  <a:gd name="f327" fmla="val 212"/>
                  <a:gd name="f328" fmla="val 211"/>
                  <a:gd name="f329" fmla="val 210"/>
                  <a:gd name="f330" fmla="val 209"/>
                  <a:gd name="f331" fmla="val 207"/>
                  <a:gd name="f332" fmla="val 205"/>
                  <a:gd name="f333" fmla="val 204"/>
                  <a:gd name="f334" fmla="val 203"/>
                  <a:gd name="f335" fmla="val 201"/>
                  <a:gd name="f336" fmla="val 202"/>
                  <a:gd name="f337" fmla="val 200"/>
                  <a:gd name="f338" fmla="val 198"/>
                  <a:gd name="f339" fmla="val 196"/>
                  <a:gd name="f340" fmla="val 197"/>
                  <a:gd name="f341" fmla="val 195"/>
                  <a:gd name="f342" fmla="val 188"/>
                  <a:gd name="f343" fmla="val 190"/>
                  <a:gd name="f344" fmla="val 189"/>
                  <a:gd name="f345" fmla="val 187"/>
                  <a:gd name="f346" fmla="val 185"/>
                  <a:gd name="f347" fmla="val 183"/>
                  <a:gd name="f348" fmla="val 184"/>
                  <a:gd name="f349" fmla="val 182"/>
                  <a:gd name="f350" fmla="val 178"/>
                  <a:gd name="f351" fmla="val 176"/>
                  <a:gd name="f352" fmla="val 177"/>
                  <a:gd name="f353" fmla="val 175"/>
                  <a:gd name="f354" fmla="val 174"/>
                  <a:gd name="f355" fmla="val 179"/>
                  <a:gd name="f356" fmla="val 170"/>
                  <a:gd name="f357" fmla="val 167"/>
                  <a:gd name="f358" fmla="val 165"/>
                  <a:gd name="f359" fmla="val 164"/>
                  <a:gd name="f360" fmla="val 159"/>
                  <a:gd name="f361" fmla="val 166"/>
                  <a:gd name="f362" fmla="val 171"/>
                  <a:gd name="f363" fmla="val 173"/>
                  <a:gd name="f364" fmla="val 181"/>
                  <a:gd name="f365" fmla="val 168"/>
                  <a:gd name="f366" fmla="val 162"/>
                  <a:gd name="f367" fmla="val 160"/>
                  <a:gd name="f368" fmla="val 158"/>
                  <a:gd name="f369" fmla="val 155"/>
                  <a:gd name="f370" fmla="val 156"/>
                  <a:gd name="f371" fmla="val 157"/>
                  <a:gd name="f372" fmla="val 154"/>
                  <a:gd name="f373" fmla="val 153"/>
                  <a:gd name="f374" fmla="val 150"/>
                  <a:gd name="f375" fmla="val 161"/>
                  <a:gd name="f376" fmla="val 151"/>
                  <a:gd name="f377" fmla="val 149"/>
                  <a:gd name="f378" fmla="val 145"/>
                  <a:gd name="f379" fmla="val 141"/>
                  <a:gd name="f380" fmla="val 146"/>
                  <a:gd name="f381" fmla="val 143"/>
                  <a:gd name="f382" fmla="val 163"/>
                  <a:gd name="f383" fmla="val 30"/>
                  <a:gd name="f384" fmla="val 148"/>
                  <a:gd name="f385" fmla="val 140"/>
                  <a:gd name="f386" fmla="val 137"/>
                  <a:gd name="f387" fmla="val 138"/>
                  <a:gd name="f388" fmla="val 134"/>
                  <a:gd name="f389" fmla="val 132"/>
                  <a:gd name="f390" fmla="val 130"/>
                  <a:gd name="f391" fmla="val 129"/>
                  <a:gd name="f392" fmla="val 128"/>
                  <a:gd name="f393" fmla="val 127"/>
                  <a:gd name="f394" fmla="val 126"/>
                  <a:gd name="f395" fmla="val 125"/>
                  <a:gd name="f396" fmla="val 136"/>
                  <a:gd name="f397" fmla="val 131"/>
                  <a:gd name="f398" fmla="val 122"/>
                  <a:gd name="f399" fmla="val 121"/>
                  <a:gd name="f400" fmla="val 120"/>
                  <a:gd name="f401" fmla="val 117"/>
                  <a:gd name="f402" fmla="val 115"/>
                  <a:gd name="f403" fmla="val 111"/>
                  <a:gd name="f404" fmla="val 110"/>
                  <a:gd name="f405" fmla="val 108"/>
                  <a:gd name="f406" fmla="val 106"/>
                  <a:gd name="f407" fmla="val 104"/>
                  <a:gd name="f408" fmla="val 103"/>
                  <a:gd name="f409" fmla="val 102"/>
                  <a:gd name="f410" fmla="val 99"/>
                  <a:gd name="f411" fmla="val 87"/>
                  <a:gd name="f412" fmla="val 78"/>
                  <a:gd name="f413" fmla="val 77"/>
                  <a:gd name="f414" fmla="val 65"/>
                  <a:gd name="f415" fmla="val 42"/>
                  <a:gd name="f416" fmla="val 92"/>
                  <a:gd name="f417" fmla="val 96"/>
                  <a:gd name="f418" fmla="val 100"/>
                  <a:gd name="f419" fmla="val 112"/>
                  <a:gd name="f420" fmla="val 114"/>
                  <a:gd name="f421" fmla="val 116"/>
                  <a:gd name="f422" fmla="val 118"/>
                  <a:gd name="f423" fmla="val 123"/>
                  <a:gd name="f424" fmla="val 109"/>
                  <a:gd name="f425" fmla="val 135"/>
                  <a:gd name="f426" fmla="val 172"/>
                  <a:gd name="f427" fmla="val 186"/>
                  <a:gd name="f428" fmla="val 193"/>
                  <a:gd name="f429" fmla="val 199"/>
                  <a:gd name="f430" fmla="val 228"/>
                  <a:gd name="f431" fmla="val 234"/>
                  <a:gd name="f432" fmla="val 242"/>
                  <a:gd name="f433" fmla="val 258"/>
                  <a:gd name="f434" fmla="val 261"/>
                  <a:gd name="f435" fmla="val 262"/>
                  <a:gd name="f436" fmla="val 263"/>
                  <a:gd name="f437" fmla="val 267"/>
                  <a:gd name="f438" fmla="val 268"/>
                  <a:gd name="f439" fmla="val 271"/>
                  <a:gd name="f440" fmla="val 272"/>
                  <a:gd name="f441" fmla="val 274"/>
                  <a:gd name="f442" fmla="val 275"/>
                  <a:gd name="f443" fmla="val 276"/>
                  <a:gd name="f444" fmla="val 278"/>
                  <a:gd name="f445" fmla="val 279"/>
                  <a:gd name="f446" fmla="val 281"/>
                  <a:gd name="f447" fmla="val 282"/>
                  <a:gd name="f448" fmla="val 289"/>
                  <a:gd name="f449" fmla="val 298"/>
                  <a:gd name="f450" fmla="val 299"/>
                  <a:gd name="f451" fmla="val 296"/>
                  <a:gd name="f452" fmla="val 312"/>
                  <a:gd name="f453" fmla="val 310"/>
                  <a:gd name="f454" fmla="val 319"/>
                  <a:gd name="f455" fmla="val 329"/>
                  <a:gd name="f456" fmla="val 325"/>
                  <a:gd name="f457" fmla="val 336"/>
                  <a:gd name="f458" fmla="val 331"/>
                  <a:gd name="f459" fmla="val 346"/>
                  <a:gd name="f460" fmla="val 349"/>
                  <a:gd name="f461" fmla="val 369"/>
                  <a:gd name="f462" fmla="val 383"/>
                  <a:gd name="f463" fmla="val 384"/>
                  <a:gd name="f464" fmla="val 388"/>
                  <a:gd name="f465" fmla="val 379"/>
                  <a:gd name="f466" fmla="val 393"/>
                  <a:gd name="f467" fmla="val 402"/>
                  <a:gd name="f468" fmla="val 409"/>
                  <a:gd name="f469" fmla="val 417"/>
                  <a:gd name="f470" fmla="val 426"/>
                  <a:gd name="f471" fmla="val 446"/>
                  <a:gd name="f472" fmla="val 450"/>
                  <a:gd name="f473" fmla="val 454"/>
                  <a:gd name="f474" fmla="val 113"/>
                  <a:gd name="f475" fmla="val 456"/>
                  <a:gd name="f476" fmla="val 453"/>
                  <a:gd name="f477" fmla="+- 0 0 -90"/>
                  <a:gd name="f478" fmla="*/ f4 1 575"/>
                  <a:gd name="f479" fmla="*/ f5 1 152"/>
                  <a:gd name="f480" fmla="+- f8 0 f6"/>
                  <a:gd name="f481" fmla="+- f7 0 f6"/>
                  <a:gd name="f482" fmla="*/ f477 f0 1"/>
                  <a:gd name="f483" fmla="*/ f481 1 575"/>
                  <a:gd name="f484" fmla="*/ f480 1 152"/>
                  <a:gd name="f485" fmla="*/ f482 1 f3"/>
                  <a:gd name="f486" fmla="*/ 444 1 f483"/>
                  <a:gd name="f487" fmla="*/ 86 1 f484"/>
                  <a:gd name="f488" fmla="*/ 470 1 f483"/>
                  <a:gd name="f489" fmla="*/ 60 1 f484"/>
                  <a:gd name="f490" fmla="*/ 501 1 f483"/>
                  <a:gd name="f491" fmla="*/ 51 1 f484"/>
                  <a:gd name="f492" fmla="*/ 504 1 f483"/>
                  <a:gd name="f493" fmla="*/ 75 1 f484"/>
                  <a:gd name="f494" fmla="*/ 531 1 f483"/>
                  <a:gd name="f495" fmla="*/ 76 1 f484"/>
                  <a:gd name="f496" fmla="*/ 522 1 f483"/>
                  <a:gd name="f497" fmla="*/ 56 1 f484"/>
                  <a:gd name="f498" fmla="*/ 535 1 f483"/>
                  <a:gd name="f499" fmla="*/ 40 1 f484"/>
                  <a:gd name="f500" fmla="*/ 571 1 f483"/>
                  <a:gd name="f501" fmla="*/ 38 1 f484"/>
                  <a:gd name="f502" fmla="*/ 559 1 f483"/>
                  <a:gd name="f503" fmla="*/ 31 1 f484"/>
                  <a:gd name="f504" fmla="*/ 477 1 f483"/>
                  <a:gd name="f505" fmla="*/ 23 1 f484"/>
                  <a:gd name="f506" fmla="*/ 415 1 f483"/>
                  <a:gd name="f507" fmla="*/ 16 1 f484"/>
                  <a:gd name="f508" fmla="*/ 371 1 f483"/>
                  <a:gd name="f509" fmla="*/ 13 1 f484"/>
                  <a:gd name="f510" fmla="*/ 345 1 f483"/>
                  <a:gd name="f511" fmla="*/ 19 1 f484"/>
                  <a:gd name="f512" fmla="*/ 306 1 f483"/>
                  <a:gd name="f513" fmla="*/ 7 1 f484"/>
                  <a:gd name="f514" fmla="*/ 287 1 f483"/>
                  <a:gd name="f515" fmla="*/ 9 1 f484"/>
                  <a:gd name="f516" fmla="*/ 254 1 f483"/>
                  <a:gd name="f517" fmla="*/ 11 1 f484"/>
                  <a:gd name="f518" fmla="*/ 253 1 f483"/>
                  <a:gd name="f519" fmla="*/ 232 1 f483"/>
                  <a:gd name="f520" fmla="*/ 3 1 f484"/>
                  <a:gd name="f521" fmla="*/ 211 1 f483"/>
                  <a:gd name="f522" fmla="*/ 4 1 f484"/>
                  <a:gd name="f523" fmla="*/ 195 1 f483"/>
                  <a:gd name="f524" fmla="*/ 179 1 f483"/>
                  <a:gd name="f525" fmla="*/ 184 1 f483"/>
                  <a:gd name="f526" fmla="*/ 21 1 f484"/>
                  <a:gd name="f527" fmla="*/ 156 1 f483"/>
                  <a:gd name="f528" fmla="*/ 14 1 f484"/>
                  <a:gd name="f529" fmla="*/ 152 1 f483"/>
                  <a:gd name="f530" fmla="*/ 17 1 f484"/>
                  <a:gd name="f531" fmla="*/ 153 1 f483"/>
                  <a:gd name="f532" fmla="*/ 24 1 f484"/>
                  <a:gd name="f533" fmla="*/ 28 1 f484"/>
                  <a:gd name="f534" fmla="*/ 128 1 f483"/>
                  <a:gd name="f535" fmla="*/ 138 1 f483"/>
                  <a:gd name="f536" fmla="*/ 25 1 f484"/>
                  <a:gd name="f537" fmla="*/ 108 1 f483"/>
                  <a:gd name="f538" fmla="*/ 93 1 f483"/>
                  <a:gd name="f539" fmla="*/ 26 1 f484"/>
                  <a:gd name="f540" fmla="*/ 83 1 f483"/>
                  <a:gd name="f541" fmla="*/ 27 1 f484"/>
                  <a:gd name="f542" fmla="*/ 65 1 f483"/>
                  <a:gd name="f543" fmla="*/ 33 1 f484"/>
                  <a:gd name="f544" fmla="*/ 54 1 f483"/>
                  <a:gd name="f545" fmla="*/ 29 1 f484"/>
                  <a:gd name="f546" fmla="*/ 44 1 f483"/>
                  <a:gd name="f547" fmla="*/ 36 1 f484"/>
                  <a:gd name="f548" fmla="*/ 33 1 f483"/>
                  <a:gd name="f549" fmla="*/ 41 1 f484"/>
                  <a:gd name="f550" fmla="*/ 26 1 f483"/>
                  <a:gd name="f551" fmla="*/ 13 1 f483"/>
                  <a:gd name="f552" fmla="*/ 32 1 f484"/>
                  <a:gd name="f553" fmla="*/ 45 1 f483"/>
                  <a:gd name="f554" fmla="*/ 0 1 f483"/>
                  <a:gd name="f555" fmla="*/ 15 1 f483"/>
                  <a:gd name="f556" fmla="*/ 61 1 f484"/>
                  <a:gd name="f557" fmla="*/ 8 1 f483"/>
                  <a:gd name="f558" fmla="*/ 71 1 f484"/>
                  <a:gd name="f559" fmla="*/ 25 1 f483"/>
                  <a:gd name="f560" fmla="*/ 82 1 f484"/>
                  <a:gd name="f561" fmla="*/ 28 1 f483"/>
                  <a:gd name="f562" fmla="*/ 92 1 f484"/>
                  <a:gd name="f563" fmla="*/ 57 1 f483"/>
                  <a:gd name="f564" fmla="*/ 105 1 f484"/>
                  <a:gd name="f565" fmla="*/ 61 1 f483"/>
                  <a:gd name="f566" fmla="*/ 126 1 f484"/>
                  <a:gd name="f567" fmla="*/ 102 1 f483"/>
                  <a:gd name="f568" fmla="*/ 149 1 f484"/>
                  <a:gd name="f569" fmla="*/ 107 1 f483"/>
                  <a:gd name="f570" fmla="*/ 124 1 f484"/>
                  <a:gd name="f571" fmla="*/ 98 1 f483"/>
                  <a:gd name="f572" fmla="*/ 103 1 f484"/>
                  <a:gd name="f573" fmla="*/ 119 1 f483"/>
                  <a:gd name="f574" fmla="*/ 99 1 f484"/>
                  <a:gd name="f575" fmla="*/ 151 1 f483"/>
                  <a:gd name="f576" fmla="*/ 168 1 f483"/>
                  <a:gd name="f577" fmla="*/ 84 1 f484"/>
                  <a:gd name="f578" fmla="*/ 193 1 f483"/>
                  <a:gd name="f579" fmla="*/ 88 1 f484"/>
                  <a:gd name="f580" fmla="*/ 240 1 f483"/>
                  <a:gd name="f581" fmla="*/ 106 1 f484"/>
                  <a:gd name="f582" fmla="*/ 262 1 f483"/>
                  <a:gd name="f583" fmla="*/ 111 1 f484"/>
                  <a:gd name="f584" fmla="*/ 284 1 f483"/>
                  <a:gd name="f585" fmla="*/ 96 1 f484"/>
                  <a:gd name="f586" fmla="*/ 384 1 f483"/>
                  <a:gd name="f587" fmla="*/ 456 1 f483"/>
                  <a:gd name="f588" fmla="*/ 117 1 f484"/>
                  <a:gd name="f589" fmla="*/ f7 1 f483"/>
                  <a:gd name="f590" fmla="*/ 0 1 f484"/>
                  <a:gd name="f591" fmla="*/ f8 1 f484"/>
                  <a:gd name="f592" fmla="+- f485 0 f1"/>
                  <a:gd name="f593" fmla="*/ f554 f478 1"/>
                  <a:gd name="f594" fmla="*/ f589 f478 1"/>
                  <a:gd name="f595" fmla="*/ f591 f479 1"/>
                  <a:gd name="f596" fmla="*/ f590 f479 1"/>
                  <a:gd name="f597" fmla="*/ f486 f478 1"/>
                  <a:gd name="f598" fmla="*/ f487 f479 1"/>
                  <a:gd name="f599" fmla="*/ f488 f478 1"/>
                  <a:gd name="f600" fmla="*/ f489 f479 1"/>
                  <a:gd name="f601" fmla="*/ f490 f478 1"/>
                  <a:gd name="f602" fmla="*/ f491 f479 1"/>
                  <a:gd name="f603" fmla="*/ f492 f478 1"/>
                  <a:gd name="f604" fmla="*/ f493 f479 1"/>
                  <a:gd name="f605" fmla="*/ f494 f478 1"/>
                  <a:gd name="f606" fmla="*/ f495 f479 1"/>
                  <a:gd name="f607" fmla="*/ f496 f478 1"/>
                  <a:gd name="f608" fmla="*/ f497 f479 1"/>
                  <a:gd name="f609" fmla="*/ f498 f478 1"/>
                  <a:gd name="f610" fmla="*/ f499 f479 1"/>
                  <a:gd name="f611" fmla="*/ f500 f478 1"/>
                  <a:gd name="f612" fmla="*/ f501 f479 1"/>
                  <a:gd name="f613" fmla="*/ f502 f478 1"/>
                  <a:gd name="f614" fmla="*/ f503 f479 1"/>
                  <a:gd name="f615" fmla="*/ f504 f478 1"/>
                  <a:gd name="f616" fmla="*/ f505 f479 1"/>
                  <a:gd name="f617" fmla="*/ f506 f478 1"/>
                  <a:gd name="f618" fmla="*/ f507 f479 1"/>
                  <a:gd name="f619" fmla="*/ f508 f478 1"/>
                  <a:gd name="f620" fmla="*/ f509 f479 1"/>
                  <a:gd name="f621" fmla="*/ f510 f478 1"/>
                  <a:gd name="f622" fmla="*/ f511 f479 1"/>
                  <a:gd name="f623" fmla="*/ f512 f478 1"/>
                  <a:gd name="f624" fmla="*/ f513 f479 1"/>
                  <a:gd name="f625" fmla="*/ f514 f478 1"/>
                  <a:gd name="f626" fmla="*/ f515 f479 1"/>
                  <a:gd name="f627" fmla="*/ f516 f478 1"/>
                  <a:gd name="f628" fmla="*/ f517 f479 1"/>
                  <a:gd name="f629" fmla="*/ f518 f478 1"/>
                  <a:gd name="f630" fmla="*/ f519 f478 1"/>
                  <a:gd name="f631" fmla="*/ f520 f479 1"/>
                  <a:gd name="f632" fmla="*/ f521 f478 1"/>
                  <a:gd name="f633" fmla="*/ f522 f479 1"/>
                  <a:gd name="f634" fmla="*/ f523 f478 1"/>
                  <a:gd name="f635" fmla="*/ f524 f478 1"/>
                  <a:gd name="f636" fmla="*/ f525 f478 1"/>
                  <a:gd name="f637" fmla="*/ f526 f479 1"/>
                  <a:gd name="f638" fmla="*/ f527 f478 1"/>
                  <a:gd name="f639" fmla="*/ f528 f479 1"/>
                  <a:gd name="f640" fmla="*/ f529 f478 1"/>
                  <a:gd name="f641" fmla="*/ f530 f479 1"/>
                  <a:gd name="f642" fmla="*/ f531 f478 1"/>
                  <a:gd name="f643" fmla="*/ f532 f479 1"/>
                  <a:gd name="f644" fmla="*/ f533 f479 1"/>
                  <a:gd name="f645" fmla="*/ f534 f478 1"/>
                  <a:gd name="f646" fmla="*/ f535 f478 1"/>
                  <a:gd name="f647" fmla="*/ f536 f479 1"/>
                  <a:gd name="f648" fmla="*/ f537 f478 1"/>
                  <a:gd name="f649" fmla="*/ f538 f478 1"/>
                  <a:gd name="f650" fmla="*/ f539 f479 1"/>
                  <a:gd name="f651" fmla="*/ f540 f478 1"/>
                  <a:gd name="f652" fmla="*/ f541 f479 1"/>
                  <a:gd name="f653" fmla="*/ f542 f478 1"/>
                  <a:gd name="f654" fmla="*/ f543 f479 1"/>
                  <a:gd name="f655" fmla="*/ f544 f478 1"/>
                  <a:gd name="f656" fmla="*/ f545 f479 1"/>
                  <a:gd name="f657" fmla="*/ f546 f478 1"/>
                  <a:gd name="f658" fmla="*/ f547 f479 1"/>
                  <a:gd name="f659" fmla="*/ f548 f478 1"/>
                  <a:gd name="f660" fmla="*/ f549 f479 1"/>
                  <a:gd name="f661" fmla="*/ f550 f478 1"/>
                  <a:gd name="f662" fmla="*/ f551 f478 1"/>
                  <a:gd name="f663" fmla="*/ f552 f479 1"/>
                  <a:gd name="f664" fmla="*/ f553 f478 1"/>
                  <a:gd name="f665" fmla="*/ f555 f478 1"/>
                  <a:gd name="f666" fmla="*/ f556 f479 1"/>
                  <a:gd name="f667" fmla="*/ f557 f478 1"/>
                  <a:gd name="f668" fmla="*/ f558 f479 1"/>
                  <a:gd name="f669" fmla="*/ f559 f478 1"/>
                  <a:gd name="f670" fmla="*/ f560 f479 1"/>
                  <a:gd name="f671" fmla="*/ f561 f478 1"/>
                  <a:gd name="f672" fmla="*/ f562 f479 1"/>
                  <a:gd name="f673" fmla="*/ f563 f478 1"/>
                  <a:gd name="f674" fmla="*/ f564 f479 1"/>
                  <a:gd name="f675" fmla="*/ f565 f478 1"/>
                  <a:gd name="f676" fmla="*/ f566 f479 1"/>
                  <a:gd name="f677" fmla="*/ f567 f478 1"/>
                  <a:gd name="f678" fmla="*/ f568 f479 1"/>
                  <a:gd name="f679" fmla="*/ f569 f478 1"/>
                  <a:gd name="f680" fmla="*/ f570 f479 1"/>
                  <a:gd name="f681" fmla="*/ f571 f478 1"/>
                  <a:gd name="f682" fmla="*/ f572 f479 1"/>
                  <a:gd name="f683" fmla="*/ f573 f478 1"/>
                  <a:gd name="f684" fmla="*/ f574 f479 1"/>
                  <a:gd name="f685" fmla="*/ f575 f478 1"/>
                  <a:gd name="f686" fmla="*/ f576 f478 1"/>
                  <a:gd name="f687" fmla="*/ f577 f479 1"/>
                  <a:gd name="f688" fmla="*/ f578 f478 1"/>
                  <a:gd name="f689" fmla="*/ f579 f479 1"/>
                  <a:gd name="f690" fmla="*/ f580 f478 1"/>
                  <a:gd name="f691" fmla="*/ f581 f479 1"/>
                  <a:gd name="f692" fmla="*/ f582 f478 1"/>
                  <a:gd name="f693" fmla="*/ f583 f479 1"/>
                  <a:gd name="f694" fmla="*/ f584 f478 1"/>
                  <a:gd name="f695" fmla="*/ f585 f479 1"/>
                  <a:gd name="f696" fmla="*/ f586 f478 1"/>
                  <a:gd name="f697" fmla="*/ f587 f478 1"/>
                  <a:gd name="f698" fmla="*/ f588 f479 1"/>
                </a:gdLst>
                <a:ahLst/>
                <a:cxnLst>
                  <a:cxn ang="3cd4">
                    <a:pos x="hc" y="t"/>
                  </a:cxn>
                  <a:cxn ang="0">
                    <a:pos x="r" y="vc"/>
                  </a:cxn>
                  <a:cxn ang="cd4">
                    <a:pos x="hc" y="b"/>
                  </a:cxn>
                  <a:cxn ang="cd2">
                    <a:pos x="l" y="vc"/>
                  </a:cxn>
                  <a:cxn ang="f592">
                    <a:pos x="f597" y="f598"/>
                  </a:cxn>
                  <a:cxn ang="f592">
                    <a:pos x="f599" y="f600"/>
                  </a:cxn>
                  <a:cxn ang="f592">
                    <a:pos x="f601" y="f602"/>
                  </a:cxn>
                  <a:cxn ang="f592">
                    <a:pos x="f603" y="f604"/>
                  </a:cxn>
                  <a:cxn ang="f592">
                    <a:pos x="f605" y="f606"/>
                  </a:cxn>
                  <a:cxn ang="f592">
                    <a:pos x="f607" y="f608"/>
                  </a:cxn>
                  <a:cxn ang="f592">
                    <a:pos x="f609" y="f610"/>
                  </a:cxn>
                  <a:cxn ang="f592">
                    <a:pos x="f611" y="f612"/>
                  </a:cxn>
                  <a:cxn ang="f592">
                    <a:pos x="f613" y="f614"/>
                  </a:cxn>
                  <a:cxn ang="f592">
                    <a:pos x="f615" y="f616"/>
                  </a:cxn>
                  <a:cxn ang="f592">
                    <a:pos x="f617" y="f618"/>
                  </a:cxn>
                  <a:cxn ang="f592">
                    <a:pos x="f619" y="f620"/>
                  </a:cxn>
                  <a:cxn ang="f592">
                    <a:pos x="f621" y="f622"/>
                  </a:cxn>
                  <a:cxn ang="f592">
                    <a:pos x="f623" y="f624"/>
                  </a:cxn>
                  <a:cxn ang="f592">
                    <a:pos x="f625" y="f626"/>
                  </a:cxn>
                  <a:cxn ang="f592">
                    <a:pos x="f627" y="f628"/>
                  </a:cxn>
                  <a:cxn ang="f592">
                    <a:pos x="f629" y="f624"/>
                  </a:cxn>
                  <a:cxn ang="f592">
                    <a:pos x="f630" y="f631"/>
                  </a:cxn>
                  <a:cxn ang="f592">
                    <a:pos x="f632" y="f633"/>
                  </a:cxn>
                  <a:cxn ang="f592">
                    <a:pos x="f634" y="f633"/>
                  </a:cxn>
                  <a:cxn ang="f592">
                    <a:pos x="f635" y="f626"/>
                  </a:cxn>
                  <a:cxn ang="f592">
                    <a:pos x="f636" y="f637"/>
                  </a:cxn>
                  <a:cxn ang="f592">
                    <a:pos x="f638" y="f639"/>
                  </a:cxn>
                  <a:cxn ang="f592">
                    <a:pos x="f640" y="f641"/>
                  </a:cxn>
                  <a:cxn ang="f592">
                    <a:pos x="f642" y="f643"/>
                  </a:cxn>
                  <a:cxn ang="f592">
                    <a:pos x="f638" y="f644"/>
                  </a:cxn>
                  <a:cxn ang="f592">
                    <a:pos x="f640" y="f614"/>
                  </a:cxn>
                  <a:cxn ang="f592">
                    <a:pos x="f645" y="f628"/>
                  </a:cxn>
                  <a:cxn ang="f592">
                    <a:pos x="f646" y="f647"/>
                  </a:cxn>
                  <a:cxn ang="f592">
                    <a:pos x="f648" y="f647"/>
                  </a:cxn>
                  <a:cxn ang="f592">
                    <a:pos x="f649" y="f650"/>
                  </a:cxn>
                  <a:cxn ang="f592">
                    <a:pos x="f651" y="f652"/>
                  </a:cxn>
                  <a:cxn ang="f592">
                    <a:pos x="f653" y="f654"/>
                  </a:cxn>
                  <a:cxn ang="f592">
                    <a:pos x="f655" y="f656"/>
                  </a:cxn>
                  <a:cxn ang="f592">
                    <a:pos x="f657" y="f658"/>
                  </a:cxn>
                  <a:cxn ang="f592">
                    <a:pos x="f659" y="f660"/>
                  </a:cxn>
                  <a:cxn ang="f592">
                    <a:pos x="f661" y="f610"/>
                  </a:cxn>
                  <a:cxn ang="f592">
                    <a:pos x="f662" y="f663"/>
                  </a:cxn>
                  <a:cxn ang="f592">
                    <a:pos x="f664" y="f654"/>
                  </a:cxn>
                  <a:cxn ang="f592">
                    <a:pos x="f662" y="f647"/>
                  </a:cxn>
                  <a:cxn ang="f592">
                    <a:pos x="f593" y="f644"/>
                  </a:cxn>
                  <a:cxn ang="f592">
                    <a:pos x="f662" y="f602"/>
                  </a:cxn>
                  <a:cxn ang="f592">
                    <a:pos x="f665" y="f666"/>
                  </a:cxn>
                  <a:cxn ang="f592">
                    <a:pos x="f667" y="f668"/>
                  </a:cxn>
                  <a:cxn ang="f592">
                    <a:pos x="f669" y="f670"/>
                  </a:cxn>
                  <a:cxn ang="f592">
                    <a:pos x="f671" y="f672"/>
                  </a:cxn>
                  <a:cxn ang="f592">
                    <a:pos x="f673" y="f674"/>
                  </a:cxn>
                  <a:cxn ang="f592">
                    <a:pos x="f675" y="f676"/>
                  </a:cxn>
                  <a:cxn ang="f592">
                    <a:pos x="f677" y="f678"/>
                  </a:cxn>
                  <a:cxn ang="f592">
                    <a:pos x="f679" y="f680"/>
                  </a:cxn>
                  <a:cxn ang="f592">
                    <a:pos x="f681" y="f682"/>
                  </a:cxn>
                  <a:cxn ang="f592">
                    <a:pos x="f683" y="f684"/>
                  </a:cxn>
                  <a:cxn ang="f592">
                    <a:pos x="f685" y="f684"/>
                  </a:cxn>
                  <a:cxn ang="f592">
                    <a:pos x="f686" y="f687"/>
                  </a:cxn>
                  <a:cxn ang="f592">
                    <a:pos x="f688" y="f689"/>
                  </a:cxn>
                  <a:cxn ang="f592">
                    <a:pos x="f690" y="f691"/>
                  </a:cxn>
                  <a:cxn ang="f592">
                    <a:pos x="f692" y="f693"/>
                  </a:cxn>
                  <a:cxn ang="f592">
                    <a:pos x="f694" y="f682"/>
                  </a:cxn>
                  <a:cxn ang="f592">
                    <a:pos x="f623" y="f695"/>
                  </a:cxn>
                  <a:cxn ang="f592">
                    <a:pos x="f696" y="f684"/>
                  </a:cxn>
                  <a:cxn ang="f592">
                    <a:pos x="f697" y="f698"/>
                  </a:cxn>
                </a:cxnLst>
                <a:rect l="f593" t="f596" r="f594" b="f595"/>
                <a:pathLst>
                  <a:path w="575" h="152">
                    <a:moveTo>
                      <a:pt x="f9" y="f10"/>
                    </a:moveTo>
                    <a:cubicBezTo>
                      <a:pt x="f11" y="f10"/>
                      <a:pt x="f12" y="f13"/>
                      <a:pt x="f14" y="f15"/>
                    </a:cubicBezTo>
                    <a:cubicBezTo>
                      <a:pt x="f16" y="f17"/>
                      <a:pt x="f18" y="f19"/>
                      <a:pt x="f20" y="f21"/>
                    </a:cubicBezTo>
                    <a:cubicBezTo>
                      <a:pt x="f22" y="f23"/>
                      <a:pt x="f24" y="f25"/>
                      <a:pt x="f26" y="f27"/>
                    </a:cubicBezTo>
                    <a:cubicBezTo>
                      <a:pt x="f11" y="f28"/>
                      <a:pt x="f29" y="f30"/>
                      <a:pt x="f16" y="f31"/>
                    </a:cubicBezTo>
                    <a:cubicBezTo>
                      <a:pt x="f9" y="f32"/>
                      <a:pt x="f33" y="f34"/>
                      <a:pt x="f35" y="f36"/>
                    </a:cubicBezTo>
                    <a:cubicBezTo>
                      <a:pt x="f37" y="f38"/>
                      <a:pt x="f39" y="f34"/>
                      <a:pt x="f37" y="f40"/>
                    </a:cubicBezTo>
                    <a:cubicBezTo>
                      <a:pt x="f41" y="f42"/>
                      <a:pt x="f43" y="f34"/>
                      <a:pt x="f44" y="f36"/>
                    </a:cubicBezTo>
                    <a:cubicBezTo>
                      <a:pt x="f45" y="f38"/>
                      <a:pt x="f46" y="f47"/>
                      <a:pt x="f44" y="f48"/>
                    </a:cubicBezTo>
                    <a:cubicBezTo>
                      <a:pt x="f49" y="f50"/>
                      <a:pt x="f51" y="f42"/>
                      <a:pt x="f52" y="f38"/>
                    </a:cubicBezTo>
                    <a:cubicBezTo>
                      <a:pt x="f53" y="f38"/>
                      <a:pt x="f54" y="f55"/>
                      <a:pt x="f56" y="f57"/>
                    </a:cubicBezTo>
                    <a:cubicBezTo>
                      <a:pt x="f44" y="f58"/>
                      <a:pt x="f52" y="f59"/>
                      <a:pt x="f41" y="f60"/>
                    </a:cubicBezTo>
                    <a:cubicBezTo>
                      <a:pt x="f35" y="f61"/>
                      <a:pt x="f62" y="f58"/>
                      <a:pt x="f9" y="f60"/>
                    </a:cubicBezTo>
                    <a:cubicBezTo>
                      <a:pt x="f26" y="f63"/>
                      <a:pt x="f64" y="f60"/>
                      <a:pt x="f26" y="f65"/>
                    </a:cubicBezTo>
                    <a:cubicBezTo>
                      <a:pt x="f66" y="f63"/>
                      <a:pt x="f67" y="f68"/>
                      <a:pt x="f24" y="f59"/>
                    </a:cubicBezTo>
                    <a:cubicBezTo>
                      <a:pt x="f69" y="f58"/>
                      <a:pt x="f70" y="f58"/>
                      <a:pt x="f71" y="f65"/>
                    </a:cubicBezTo>
                    <a:cubicBezTo>
                      <a:pt x="f72" y="f61"/>
                      <a:pt x="f73" y="f63"/>
                      <a:pt x="f71" y="f74"/>
                    </a:cubicBezTo>
                    <a:cubicBezTo>
                      <a:pt x="f71" y="f75"/>
                      <a:pt x="f73" y="f76"/>
                      <a:pt x="f77" y="f78"/>
                    </a:cubicBezTo>
                    <a:cubicBezTo>
                      <a:pt x="f79" y="f75"/>
                      <a:pt x="f80" y="f78"/>
                      <a:pt x="f81" y="f75"/>
                    </a:cubicBezTo>
                    <a:cubicBezTo>
                      <a:pt x="f82" y="f83"/>
                      <a:pt x="f81" y="f75"/>
                      <a:pt x="f84" y="f85"/>
                    </a:cubicBezTo>
                    <a:cubicBezTo>
                      <a:pt x="f86" y="f87"/>
                      <a:pt x="f88" y="f85"/>
                      <a:pt x="f89" y="f78"/>
                    </a:cubicBezTo>
                    <a:cubicBezTo>
                      <a:pt x="f90" y="f91"/>
                      <a:pt x="f92" y="f93"/>
                      <a:pt x="f94" y="f95"/>
                    </a:cubicBezTo>
                    <a:cubicBezTo>
                      <a:pt x="f96" y="f83"/>
                      <a:pt x="f97" y="f95"/>
                      <a:pt x="f98" y="f93"/>
                    </a:cubicBezTo>
                    <a:cubicBezTo>
                      <a:pt x="f86" y="f75"/>
                      <a:pt x="f97" y="f85"/>
                      <a:pt x="f96" y="f76"/>
                    </a:cubicBezTo>
                    <a:cubicBezTo>
                      <a:pt x="f99" y="f74"/>
                      <a:pt x="f98" y="f87"/>
                      <a:pt x="f97" y="f63"/>
                    </a:cubicBezTo>
                    <a:cubicBezTo>
                      <a:pt x="f96" y="f60"/>
                      <a:pt x="f94" y="f68"/>
                      <a:pt x="f90" y="f100"/>
                    </a:cubicBezTo>
                    <a:cubicBezTo>
                      <a:pt x="f98" y="f101"/>
                      <a:pt x="f89" y="f102"/>
                      <a:pt x="f94" y="f103"/>
                    </a:cubicBezTo>
                    <a:cubicBezTo>
                      <a:pt x="f104" y="f105"/>
                      <a:pt x="f86" y="f106"/>
                      <a:pt x="f90" y="f107"/>
                    </a:cubicBezTo>
                    <a:cubicBezTo>
                      <a:pt x="f99" y="f108"/>
                      <a:pt x="f109" y="f47"/>
                      <a:pt x="f110" y="f40"/>
                    </a:cubicBezTo>
                    <a:cubicBezTo>
                      <a:pt x="f111" y="f112"/>
                      <a:pt x="f113" y="f114"/>
                      <a:pt x="f115" y="f116"/>
                    </a:cubicBezTo>
                    <a:cubicBezTo>
                      <a:pt x="f117" y="f28"/>
                      <a:pt x="f117" y="f116"/>
                      <a:pt x="f117" y="f118"/>
                    </a:cubicBezTo>
                    <a:cubicBezTo>
                      <a:pt x="f119" y="f112"/>
                      <a:pt x="f115" y="f120"/>
                      <a:pt x="f119" y="f34"/>
                    </a:cubicBezTo>
                    <a:cubicBezTo>
                      <a:pt x="f121" y="f34"/>
                      <a:pt x="f119" y="f34"/>
                      <a:pt x="f115" y="f42"/>
                    </a:cubicBezTo>
                    <a:cubicBezTo>
                      <a:pt x="f122" y="f47"/>
                      <a:pt x="f117" y="f108"/>
                      <a:pt x="f123" y="f48"/>
                    </a:cubicBezTo>
                    <a:cubicBezTo>
                      <a:pt x="f124" y="f55"/>
                      <a:pt x="f115" y="f48"/>
                      <a:pt x="f125" y="f55"/>
                    </a:cubicBezTo>
                    <a:cubicBezTo>
                      <a:pt x="f126" y="f127"/>
                      <a:pt x="f125" y="f127"/>
                      <a:pt x="f125" y="f105"/>
                    </a:cubicBezTo>
                    <a:cubicBezTo>
                      <a:pt x="f125" y="f107"/>
                      <a:pt x="f123" y="f127"/>
                      <a:pt x="f126" y="f57"/>
                    </a:cubicBezTo>
                    <a:cubicBezTo>
                      <a:pt x="f128" y="f101"/>
                      <a:pt x="f113" y="f100"/>
                      <a:pt x="f129" y="f68"/>
                    </a:cubicBezTo>
                    <a:cubicBezTo>
                      <a:pt x="f130" y="f68"/>
                      <a:pt x="f128" y="f100"/>
                      <a:pt x="f131" y="f100"/>
                    </a:cubicBezTo>
                    <a:cubicBezTo>
                      <a:pt x="f132" y="f102"/>
                      <a:pt x="f130" y="f58"/>
                      <a:pt x="f130" y="f133"/>
                    </a:cubicBezTo>
                    <a:cubicBezTo>
                      <a:pt x="f110" y="f65"/>
                      <a:pt x="f134" y="f135"/>
                      <a:pt x="f130" y="f135"/>
                    </a:cubicBezTo>
                    <a:cubicBezTo>
                      <a:pt x="f128" y="f63"/>
                      <a:pt x="f130" y="f61"/>
                      <a:pt x="f131" y="f87"/>
                    </a:cubicBezTo>
                    <a:cubicBezTo>
                      <a:pt x="f136" y="f137"/>
                      <a:pt x="f129" y="f58"/>
                      <a:pt x="f136" y="f61"/>
                    </a:cubicBezTo>
                    <a:cubicBezTo>
                      <a:pt x="f138" y="f76"/>
                      <a:pt x="f124" y="f74"/>
                      <a:pt x="f119" y="f87"/>
                    </a:cubicBezTo>
                    <a:cubicBezTo>
                      <a:pt x="f139" y="f135"/>
                      <a:pt x="f121" y="f137"/>
                      <a:pt x="f140" y="f74"/>
                    </a:cubicBezTo>
                    <a:cubicBezTo>
                      <a:pt x="f141" y="f76"/>
                      <a:pt x="f142" y="f143"/>
                      <a:pt x="f144" y="f83"/>
                    </a:cubicBezTo>
                    <a:cubicBezTo>
                      <a:pt x="f145" y="f95"/>
                      <a:pt x="f146" y="f147"/>
                      <a:pt x="f144" y="f147"/>
                    </a:cubicBezTo>
                    <a:cubicBezTo>
                      <a:pt x="f148" y="f149"/>
                      <a:pt x="f150" y="f151"/>
                      <a:pt x="f152" y="f151"/>
                    </a:cubicBezTo>
                    <a:cubicBezTo>
                      <a:pt x="f121" y="f151"/>
                      <a:pt x="f117" y="f153"/>
                      <a:pt x="f123" y="f154"/>
                    </a:cubicBezTo>
                    <a:cubicBezTo>
                      <a:pt x="f115" y="f151"/>
                      <a:pt x="f113" y="f153"/>
                      <a:pt x="f121" y="f153"/>
                    </a:cubicBezTo>
                    <a:cubicBezTo>
                      <a:pt x="f155" y="f156"/>
                      <a:pt x="f157" y="f158"/>
                      <a:pt x="f141" y="f159"/>
                    </a:cubicBezTo>
                    <a:cubicBezTo>
                      <a:pt x="f121" y="f160"/>
                      <a:pt x="f148" y="f161"/>
                      <a:pt x="f148" y="f159"/>
                    </a:cubicBezTo>
                    <a:cubicBezTo>
                      <a:pt x="f155" y="f162"/>
                      <a:pt x="f163" y="f158"/>
                      <a:pt x="f164" y="f156"/>
                    </a:cubicBezTo>
                    <a:cubicBezTo>
                      <a:pt x="f165" y="f162"/>
                      <a:pt x="f146" y="f166"/>
                      <a:pt x="f167" y="f153"/>
                    </a:cubicBezTo>
                    <a:cubicBezTo>
                      <a:pt x="f168" y="f149"/>
                      <a:pt x="f168" y="f156"/>
                      <a:pt x="f169" y="f162"/>
                    </a:cubicBezTo>
                    <a:cubicBezTo>
                      <a:pt x="f170" y="f151"/>
                      <a:pt x="f7" y="f154"/>
                      <a:pt x="f171" y="f153"/>
                    </a:cubicBezTo>
                    <a:cubicBezTo>
                      <a:pt x="f172" y="f166"/>
                      <a:pt x="f173" y="f156"/>
                      <a:pt x="f172" y="f158"/>
                    </a:cubicBezTo>
                    <a:cubicBezTo>
                      <a:pt x="f168" y="f174"/>
                      <a:pt x="f173" y="f158"/>
                      <a:pt x="f175" y="f160"/>
                    </a:cubicBezTo>
                    <a:cubicBezTo>
                      <a:pt x="f172" y="f174"/>
                      <a:pt x="f176" y="f174"/>
                      <a:pt x="f173" y="f161"/>
                    </a:cubicBezTo>
                    <a:cubicBezTo>
                      <a:pt x="f175" y="f161"/>
                      <a:pt x="f176" y="f177"/>
                      <a:pt x="f175" y="f177"/>
                    </a:cubicBezTo>
                    <a:cubicBezTo>
                      <a:pt x="f178" y="f177"/>
                      <a:pt x="f179" y="f180"/>
                      <a:pt x="f146" y="f180"/>
                    </a:cubicBezTo>
                    <a:cubicBezTo>
                      <a:pt x="f163" y="f181"/>
                      <a:pt x="f144" y="f180"/>
                      <a:pt x="f182" y="f183"/>
                    </a:cubicBezTo>
                    <a:cubicBezTo>
                      <a:pt x="f184" y="f185"/>
                      <a:pt x="f179" y="f161"/>
                      <a:pt x="f179" y="f161"/>
                    </a:cubicBezTo>
                    <a:cubicBezTo>
                      <a:pt x="f179" y="f161"/>
                      <a:pt x="f167" y="f161"/>
                      <a:pt x="f182" y="f185"/>
                    </a:cubicBezTo>
                    <a:cubicBezTo>
                      <a:pt x="f164" y="f180"/>
                      <a:pt x="f155" y="f183"/>
                      <a:pt x="f123" y="f186"/>
                    </a:cubicBezTo>
                    <a:cubicBezTo>
                      <a:pt x="f129" y="f187"/>
                      <a:pt x="f131" y="f188"/>
                      <a:pt x="f189" y="f190"/>
                    </a:cubicBezTo>
                    <a:cubicBezTo>
                      <a:pt x="f109" y="f186"/>
                      <a:pt x="f97" y="f188"/>
                      <a:pt x="f191" y="f188"/>
                    </a:cubicBezTo>
                    <a:cubicBezTo>
                      <a:pt x="f192" y="f188"/>
                      <a:pt x="f77" y="f193"/>
                      <a:pt x="f69" y="f193"/>
                    </a:cubicBezTo>
                    <a:cubicBezTo>
                      <a:pt x="f24" y="f193"/>
                      <a:pt x="f194" y="f187"/>
                      <a:pt x="f71" y="f190"/>
                    </a:cubicBezTo>
                    <a:cubicBezTo>
                      <a:pt x="f195" y="f181"/>
                      <a:pt x="f195" y="f190"/>
                      <a:pt x="f72" y="f190"/>
                    </a:cubicBezTo>
                    <a:cubicBezTo>
                      <a:pt x="f20" y="f190"/>
                      <a:pt x="f20" y="f196"/>
                      <a:pt x="f26" y="f193"/>
                    </a:cubicBezTo>
                    <a:cubicBezTo>
                      <a:pt x="f197" y="f187"/>
                      <a:pt x="f29" y="f193"/>
                      <a:pt x="f14" y="f193"/>
                    </a:cubicBezTo>
                    <a:cubicBezTo>
                      <a:pt x="f198" y="f188"/>
                      <a:pt x="f12" y="f199"/>
                      <a:pt x="f198" y="f200"/>
                    </a:cubicBezTo>
                    <a:cubicBezTo>
                      <a:pt x="f62" y="f200"/>
                      <a:pt x="f201" y="f193"/>
                      <a:pt x="f202" y="f188"/>
                    </a:cubicBezTo>
                    <a:cubicBezTo>
                      <a:pt x="f203" y="f188"/>
                      <a:pt x="f39" y="f199"/>
                      <a:pt x="f204" y="f199"/>
                    </a:cubicBezTo>
                    <a:cubicBezTo>
                      <a:pt x="f52" y="f199"/>
                      <a:pt x="f205" y="f206"/>
                      <a:pt x="f207" y="f196"/>
                    </a:cubicBezTo>
                    <a:cubicBezTo>
                      <a:pt x="f208" y="f196"/>
                      <a:pt x="f209" y="f210"/>
                      <a:pt x="f211" y="f196"/>
                    </a:cubicBezTo>
                    <a:cubicBezTo>
                      <a:pt x="f212" y="f206"/>
                      <a:pt x="f213" y="f206"/>
                      <a:pt x="f214" y="f196"/>
                    </a:cubicBezTo>
                    <a:cubicBezTo>
                      <a:pt x="f215" y="f216"/>
                      <a:pt x="f217" y="f218"/>
                      <a:pt x="f219" y="f216"/>
                    </a:cubicBezTo>
                    <a:cubicBezTo>
                      <a:pt x="f220" y="f196"/>
                      <a:pt x="f221" y="f218"/>
                      <a:pt x="f222" y="f218"/>
                    </a:cubicBezTo>
                    <a:cubicBezTo>
                      <a:pt x="f223" y="f216"/>
                      <a:pt x="f224" y="f225"/>
                      <a:pt x="f226" y="f227"/>
                    </a:cubicBezTo>
                    <a:cubicBezTo>
                      <a:pt x="f228" y="f227"/>
                      <a:pt x="f229" y="f210"/>
                      <a:pt x="f228" y="f216"/>
                    </a:cubicBezTo>
                    <a:cubicBezTo>
                      <a:pt x="f230" y="f218"/>
                      <a:pt x="f229" y="f225"/>
                      <a:pt x="f231" y="f227"/>
                    </a:cubicBezTo>
                    <a:cubicBezTo>
                      <a:pt x="f232" y="f233"/>
                      <a:pt x="f234" y="f225"/>
                      <a:pt x="f234" y="f218"/>
                    </a:cubicBezTo>
                    <a:cubicBezTo>
                      <a:pt x="f235" y="f218"/>
                      <a:pt x="f236" y="f227"/>
                      <a:pt x="f234" y="f227"/>
                    </a:cubicBezTo>
                    <a:cubicBezTo>
                      <a:pt x="f223" y="f233"/>
                      <a:pt x="f237" y="f233"/>
                      <a:pt x="f234" y="f233"/>
                    </a:cubicBezTo>
                    <a:cubicBezTo>
                      <a:pt x="f238" y="f233"/>
                      <a:pt x="f239" y="f233"/>
                      <a:pt x="f240" y="f233"/>
                    </a:cubicBezTo>
                    <a:cubicBezTo>
                      <a:pt x="f241" y="f233"/>
                      <a:pt x="f242" y="f210"/>
                      <a:pt x="f243" y="f216"/>
                    </a:cubicBezTo>
                    <a:cubicBezTo>
                      <a:pt x="f244" y="f218"/>
                      <a:pt x="f245" y="f196"/>
                      <a:pt x="f246" y="f225"/>
                    </a:cubicBezTo>
                    <a:cubicBezTo>
                      <a:pt x="f247" y="f233"/>
                      <a:pt x="f245" y="f200"/>
                      <a:pt x="f248" y="f199"/>
                    </a:cubicBezTo>
                    <a:cubicBezTo>
                      <a:pt x="f249" y="f199"/>
                      <a:pt x="f248" y="f193"/>
                      <a:pt x="f249" y="f200"/>
                    </a:cubicBezTo>
                    <a:cubicBezTo>
                      <a:pt x="f246" y="f199"/>
                      <a:pt x="f250" y="f199"/>
                      <a:pt x="f251" y="f196"/>
                    </a:cubicBezTo>
                    <a:cubicBezTo>
                      <a:pt x="f252" y="f210"/>
                      <a:pt x="f251" y="f196"/>
                      <a:pt x="f253" y="f196"/>
                    </a:cubicBezTo>
                    <a:cubicBezTo>
                      <a:pt x="f254" y="f210"/>
                      <a:pt x="f252" y="f210"/>
                      <a:pt x="f255" y="f216"/>
                    </a:cubicBezTo>
                    <a:cubicBezTo>
                      <a:pt x="f254" y="f218"/>
                      <a:pt x="f256" y="f218"/>
                      <a:pt x="f256" y="f227"/>
                    </a:cubicBezTo>
                    <a:cubicBezTo>
                      <a:pt x="f257" y="f233"/>
                      <a:pt x="f258" y="f259"/>
                      <a:pt x="f260" y="f259"/>
                    </a:cubicBezTo>
                    <a:cubicBezTo>
                      <a:pt x="f261" y="f262"/>
                      <a:pt x="f263" y="f264"/>
                      <a:pt x="f265" y="f266"/>
                    </a:cubicBezTo>
                    <a:cubicBezTo>
                      <a:pt x="f267" y="f262"/>
                      <a:pt x="f268" y="f266"/>
                      <a:pt x="f269" y="f266"/>
                    </a:cubicBezTo>
                    <a:cubicBezTo>
                      <a:pt x="f270" y="f266"/>
                      <a:pt x="f271" y="f272"/>
                      <a:pt x="f271" y="f266"/>
                    </a:cubicBezTo>
                    <a:cubicBezTo>
                      <a:pt x="f273" y="f259"/>
                      <a:pt x="f274" y="f262"/>
                      <a:pt x="f271" y="f233"/>
                    </a:cubicBezTo>
                    <a:cubicBezTo>
                      <a:pt x="f269" y="f225"/>
                      <a:pt x="f271" y="f227"/>
                      <a:pt x="f274" y="f227"/>
                    </a:cubicBezTo>
                    <a:cubicBezTo>
                      <a:pt x="f275" y="f227"/>
                      <a:pt x="f275" y="f227"/>
                      <a:pt x="f276" y="f225"/>
                    </a:cubicBezTo>
                    <a:cubicBezTo>
                      <a:pt x="f277" y="f216"/>
                      <a:pt x="f278" y="f225"/>
                      <a:pt x="f279" y="f227"/>
                    </a:cubicBezTo>
                    <a:cubicBezTo>
                      <a:pt x="f279" y="f227"/>
                      <a:pt x="f278" y="f227"/>
                      <a:pt x="f278" y="f227"/>
                    </a:cubicBezTo>
                    <a:cubicBezTo>
                      <a:pt x="f278" y="f233"/>
                      <a:pt x="f279" y="f233"/>
                      <a:pt x="f279" y="f259"/>
                    </a:cubicBezTo>
                    <a:cubicBezTo>
                      <a:pt x="f278" y="f259"/>
                      <a:pt x="f280" y="f233"/>
                      <a:pt x="f281" y="f233"/>
                    </a:cubicBezTo>
                    <a:cubicBezTo>
                      <a:pt x="f282" y="f233"/>
                      <a:pt x="f283" y="f227"/>
                      <a:pt x="f284" y="f227"/>
                    </a:cubicBezTo>
                    <a:cubicBezTo>
                      <a:pt x="f285" y="f225"/>
                      <a:pt x="f284" y="f259"/>
                      <a:pt x="f286" y="f259"/>
                    </a:cubicBezTo>
                    <a:cubicBezTo>
                      <a:pt x="f287" y="f233"/>
                      <a:pt x="f288" y="f227"/>
                      <a:pt x="f287" y="f233"/>
                    </a:cubicBezTo>
                    <a:cubicBezTo>
                      <a:pt x="f287" y="f233"/>
                      <a:pt x="f289" y="f227"/>
                      <a:pt x="f290" y="f233"/>
                    </a:cubicBezTo>
                    <a:cubicBezTo>
                      <a:pt x="f291" y="f259"/>
                      <a:pt x="f292" y="f259"/>
                      <a:pt x="f293" y="f259"/>
                    </a:cubicBezTo>
                    <a:cubicBezTo>
                      <a:pt x="f294" y="f233"/>
                      <a:pt x="f294" y="f233"/>
                      <a:pt x="f292" y="f227"/>
                    </a:cubicBezTo>
                    <a:cubicBezTo>
                      <a:pt x="f295" y="f225"/>
                      <a:pt x="f294" y="f259"/>
                      <a:pt x="f296" y="f227"/>
                    </a:cubicBezTo>
                    <a:cubicBezTo>
                      <a:pt x="f297" y="f225"/>
                      <a:pt x="f298" y="f225"/>
                      <a:pt x="f299" y="f225"/>
                    </a:cubicBezTo>
                    <a:cubicBezTo>
                      <a:pt x="f299" y="f225"/>
                      <a:pt x="f300" y="f218"/>
                      <a:pt x="f301" y="f218"/>
                    </a:cubicBezTo>
                    <a:cubicBezTo>
                      <a:pt x="f302" y="f216"/>
                      <a:pt x="f303" y="f216"/>
                      <a:pt x="f302" y="f218"/>
                    </a:cubicBezTo>
                    <a:cubicBezTo>
                      <a:pt x="f299" y="f225"/>
                      <a:pt x="f301" y="f227"/>
                      <a:pt x="f299" y="f227"/>
                    </a:cubicBezTo>
                    <a:cubicBezTo>
                      <a:pt x="f304" y="f227"/>
                      <a:pt x="f298" y="f233"/>
                      <a:pt x="f297" y="f233"/>
                    </a:cubicBezTo>
                    <a:cubicBezTo>
                      <a:pt x="f294" y="f259"/>
                      <a:pt x="f295" y="f262"/>
                      <a:pt x="f293" y="f266"/>
                    </a:cubicBezTo>
                    <a:cubicBezTo>
                      <a:pt x="f292" y="f266"/>
                      <a:pt x="f293" y="f264"/>
                      <a:pt x="f295" y="f272"/>
                    </a:cubicBezTo>
                    <a:cubicBezTo>
                      <a:pt x="f294" y="f272"/>
                      <a:pt x="f304" y="f264"/>
                      <a:pt x="f297" y="f264"/>
                    </a:cubicBezTo>
                    <a:cubicBezTo>
                      <a:pt x="f297" y="f264"/>
                      <a:pt x="f295" y="f272"/>
                      <a:pt x="f295" y="f264"/>
                    </a:cubicBezTo>
                    <a:cubicBezTo>
                      <a:pt x="f293" y="f264"/>
                      <a:pt x="f298" y="f305"/>
                      <a:pt x="f299" y="f305"/>
                    </a:cubicBezTo>
                    <a:cubicBezTo>
                      <a:pt x="f300" y="f306"/>
                      <a:pt x="f301" y="f305"/>
                      <a:pt x="f307" y="f305"/>
                    </a:cubicBezTo>
                    <a:cubicBezTo>
                      <a:pt x="f308" y="f305"/>
                      <a:pt x="f309" y="f306"/>
                      <a:pt x="f310" y="f306"/>
                    </a:cubicBezTo>
                    <a:cubicBezTo>
                      <a:pt x="f308" y="f306"/>
                      <a:pt x="f311" y="f305"/>
                      <a:pt x="f312" y="f305"/>
                    </a:cubicBezTo>
                    <a:cubicBezTo>
                      <a:pt x="f313" y="f305"/>
                      <a:pt x="f314" y="f315"/>
                      <a:pt x="f316" y="f315"/>
                    </a:cubicBezTo>
                    <a:cubicBezTo>
                      <a:pt x="f317" y="f315"/>
                      <a:pt x="f318" y="f315"/>
                      <a:pt x="f319" y="f315"/>
                    </a:cubicBezTo>
                    <a:cubicBezTo>
                      <a:pt x="f319" y="f315"/>
                      <a:pt x="f320" y="f272"/>
                      <a:pt x="f319" y="f305"/>
                    </a:cubicBezTo>
                    <a:cubicBezTo>
                      <a:pt x="f319" y="f6"/>
                      <a:pt x="f321" y="f272"/>
                      <a:pt x="f322" y="f305"/>
                    </a:cubicBezTo>
                    <a:cubicBezTo>
                      <a:pt x="f323" y="f324"/>
                      <a:pt x="f323" y="f315"/>
                      <a:pt x="f325" y="f315"/>
                    </a:cubicBezTo>
                    <a:cubicBezTo>
                      <a:pt x="f326" y="f324"/>
                      <a:pt x="f326" y="f315"/>
                      <a:pt x="f327" y="f315"/>
                    </a:cubicBezTo>
                    <a:cubicBezTo>
                      <a:pt x="f328" y="f305"/>
                      <a:pt x="f329" y="f305"/>
                      <a:pt x="f328" y="f306"/>
                    </a:cubicBezTo>
                    <a:cubicBezTo>
                      <a:pt x="f328" y="f306"/>
                      <a:pt x="f330" y="f306"/>
                      <a:pt x="f328" y="f264"/>
                    </a:cubicBezTo>
                    <a:cubicBezTo>
                      <a:pt x="f331" y="f306"/>
                      <a:pt x="f331" y="f264"/>
                      <a:pt x="f332" y="f306"/>
                    </a:cubicBezTo>
                    <a:cubicBezTo>
                      <a:pt x="f333" y="f306"/>
                      <a:pt x="f332" y="f306"/>
                      <a:pt x="f334" y="f264"/>
                    </a:cubicBezTo>
                    <a:cubicBezTo>
                      <a:pt x="f335" y="f264"/>
                      <a:pt x="f336" y="f306"/>
                      <a:pt x="f335" y="f264"/>
                    </a:cubicBezTo>
                    <a:cubicBezTo>
                      <a:pt x="f337" y="f264"/>
                      <a:pt x="f336" y="f306"/>
                      <a:pt x="f337" y="f306"/>
                    </a:cubicBezTo>
                    <a:cubicBezTo>
                      <a:pt x="f338" y="f306"/>
                      <a:pt x="f339" y="f306"/>
                      <a:pt x="f340" y="f306"/>
                    </a:cubicBezTo>
                    <a:cubicBezTo>
                      <a:pt x="f338" y="f306"/>
                      <a:pt x="f340" y="f306"/>
                      <a:pt x="f341" y="f306"/>
                    </a:cubicBezTo>
                    <a:cubicBezTo>
                      <a:pt x="f342" y="f264"/>
                      <a:pt x="f343" y="f272"/>
                      <a:pt x="f344" y="f264"/>
                    </a:cubicBezTo>
                    <a:cubicBezTo>
                      <a:pt x="f342" y="f264"/>
                      <a:pt x="f345" y="f272"/>
                      <a:pt x="f346" y="f264"/>
                    </a:cubicBezTo>
                    <a:cubicBezTo>
                      <a:pt x="f347" y="f264"/>
                      <a:pt x="f348" y="f272"/>
                      <a:pt x="f349" y="f272"/>
                    </a:cubicBezTo>
                    <a:cubicBezTo>
                      <a:pt x="f3" y="f272"/>
                      <a:pt x="f349" y="f266"/>
                      <a:pt x="f350" y="f272"/>
                    </a:cubicBezTo>
                    <a:cubicBezTo>
                      <a:pt x="f351" y="f272"/>
                      <a:pt x="f352" y="f266"/>
                      <a:pt x="f353" y="f266"/>
                    </a:cubicBezTo>
                    <a:cubicBezTo>
                      <a:pt x="f354" y="f266"/>
                      <a:pt x="f351" y="f266"/>
                      <a:pt x="f351" y="f262"/>
                    </a:cubicBezTo>
                    <a:cubicBezTo>
                      <a:pt x="f351" y="f262"/>
                      <a:pt x="f3" y="f259"/>
                      <a:pt x="f355" y="f259"/>
                    </a:cubicBezTo>
                    <a:cubicBezTo>
                      <a:pt x="f352" y="f259"/>
                      <a:pt x="f350" y="f225"/>
                      <a:pt x="f352" y="f233"/>
                    </a:cubicBezTo>
                    <a:cubicBezTo>
                      <a:pt x="f352" y="f262"/>
                      <a:pt x="f350" y="f233"/>
                      <a:pt x="f354" y="f259"/>
                    </a:cubicBezTo>
                    <a:cubicBezTo>
                      <a:pt x="f356" y="f259"/>
                      <a:pt x="f357" y="f233"/>
                      <a:pt x="f358" y="f233"/>
                    </a:cubicBezTo>
                    <a:cubicBezTo>
                      <a:pt x="f359" y="f233"/>
                      <a:pt x="f360" y="f233"/>
                      <a:pt x="f361" y="f218"/>
                    </a:cubicBezTo>
                    <a:cubicBezTo>
                      <a:pt x="f362" y="f196"/>
                      <a:pt x="f356" y="f218"/>
                      <a:pt x="f363" y="f210"/>
                    </a:cubicBezTo>
                    <a:cubicBezTo>
                      <a:pt x="f353" y="f206"/>
                      <a:pt x="f350" y="f210"/>
                      <a:pt x="f350" y="f206"/>
                    </a:cubicBezTo>
                    <a:cubicBezTo>
                      <a:pt x="f350" y="f193"/>
                      <a:pt x="f364" y="f200"/>
                      <a:pt x="f348" y="f188"/>
                    </a:cubicBezTo>
                    <a:cubicBezTo>
                      <a:pt x="f342" y="f187"/>
                      <a:pt x="f346" y="f190"/>
                      <a:pt x="f349" y="f188"/>
                    </a:cubicBezTo>
                    <a:cubicBezTo>
                      <a:pt x="f3" y="f193"/>
                      <a:pt x="f3" y="f187"/>
                      <a:pt x="f3" y="f187"/>
                    </a:cubicBezTo>
                    <a:cubicBezTo>
                      <a:pt x="f3" y="f187"/>
                      <a:pt x="f3" y="f188"/>
                      <a:pt x="f350" y="f193"/>
                    </a:cubicBezTo>
                    <a:cubicBezTo>
                      <a:pt x="f354" y="f200"/>
                      <a:pt x="f3" y="f206"/>
                      <a:pt x="f354" y="f206"/>
                    </a:cubicBezTo>
                    <a:cubicBezTo>
                      <a:pt x="f356" y="f206"/>
                      <a:pt x="f365" y="f196"/>
                      <a:pt x="f361" y="f196"/>
                    </a:cubicBezTo>
                    <a:cubicBezTo>
                      <a:pt x="f358" y="f196"/>
                      <a:pt x="f366" y="f216"/>
                      <a:pt x="f367" y="f216"/>
                    </a:cubicBezTo>
                    <a:cubicBezTo>
                      <a:pt x="f368" y="f218"/>
                      <a:pt x="f369" y="f218"/>
                      <a:pt x="f370" y="f216"/>
                    </a:cubicBezTo>
                    <a:cubicBezTo>
                      <a:pt x="f371" y="f210"/>
                      <a:pt x="f369" y="f216"/>
                      <a:pt x="f372" y="f216"/>
                    </a:cubicBezTo>
                    <a:cubicBezTo>
                      <a:pt x="f373" y="f218"/>
                      <a:pt x="f374" y="f210"/>
                      <a:pt x="f373" y="f210"/>
                    </a:cubicBezTo>
                    <a:cubicBezTo>
                      <a:pt x="f369" y="f196"/>
                      <a:pt x="f372" y="f206"/>
                      <a:pt x="f370" y="f206"/>
                    </a:cubicBezTo>
                    <a:cubicBezTo>
                      <a:pt x="f368" y="f206"/>
                      <a:pt x="f360" y="f199"/>
                      <a:pt x="f375" y="f199"/>
                    </a:cubicBezTo>
                    <a:cubicBezTo>
                      <a:pt x="f375" y="f199"/>
                      <a:pt x="f375" y="f200"/>
                      <a:pt x="f368" y="f199"/>
                    </a:cubicBezTo>
                    <a:cubicBezTo>
                      <a:pt x="f369" y="f206"/>
                      <a:pt x="f370" y="f199"/>
                      <a:pt x="f372" y="f206"/>
                    </a:cubicBezTo>
                    <a:cubicBezTo>
                      <a:pt x="f373" y="f206"/>
                      <a:pt x="f373" y="f199"/>
                      <a:pt x="f8" y="f206"/>
                    </a:cubicBezTo>
                    <a:cubicBezTo>
                      <a:pt x="f376" y="f196"/>
                      <a:pt x="f8" y="f199"/>
                      <a:pt x="f377" y="f216"/>
                    </a:cubicBezTo>
                    <a:cubicBezTo>
                      <a:pt x="f378" y="f233"/>
                      <a:pt x="f15" y="f233"/>
                      <a:pt x="f15" y="f233"/>
                    </a:cubicBezTo>
                    <a:cubicBezTo>
                      <a:pt x="f379" y="f233"/>
                      <a:pt x="f380" y="f225"/>
                      <a:pt x="f10" y="f218"/>
                    </a:cubicBezTo>
                    <a:cubicBezTo>
                      <a:pt x="f15" y="f216"/>
                      <a:pt x="f10" y="f210"/>
                      <a:pt x="f10" y="f196"/>
                    </a:cubicBezTo>
                    <a:cubicBezTo>
                      <a:pt x="f381" y="f206"/>
                      <a:pt x="f378" y="f196"/>
                      <a:pt x="f380" y="f206"/>
                    </a:cubicBezTo>
                    <a:cubicBezTo>
                      <a:pt x="f17" y="f200"/>
                      <a:pt x="f377" y="f206"/>
                      <a:pt x="f377" y="f193"/>
                    </a:cubicBezTo>
                    <a:cubicBezTo>
                      <a:pt x="f377" y="f190"/>
                      <a:pt x="f8" y="f187"/>
                      <a:pt x="f373" y="f186"/>
                    </a:cubicBezTo>
                    <a:cubicBezTo>
                      <a:pt x="f372" y="f181"/>
                      <a:pt x="f369" y="f181"/>
                      <a:pt x="f370" y="f186"/>
                    </a:cubicBezTo>
                    <a:cubicBezTo>
                      <a:pt x="f371" y="f190"/>
                      <a:pt x="f360" y="f190"/>
                      <a:pt x="f375" y="f181"/>
                    </a:cubicBezTo>
                    <a:cubicBezTo>
                      <a:pt x="f382" y="f183"/>
                      <a:pt x="f382" y="f180"/>
                      <a:pt x="f366" y="f183"/>
                    </a:cubicBezTo>
                    <a:cubicBezTo>
                      <a:pt x="f375" y="f183"/>
                      <a:pt x="f375" y="f177"/>
                      <a:pt x="f359" y="f185"/>
                    </a:cubicBezTo>
                    <a:cubicBezTo>
                      <a:pt x="f360" y="f185"/>
                      <a:pt x="f366" y="f181"/>
                      <a:pt x="f368" y="f181"/>
                    </a:cubicBezTo>
                    <a:cubicBezTo>
                      <a:pt x="f370" y="f181"/>
                      <a:pt x="f370" y="f181"/>
                      <a:pt x="f369" y="f180"/>
                    </a:cubicBezTo>
                    <a:cubicBezTo>
                      <a:pt x="f372" y="f180"/>
                      <a:pt x="f372" y="f183"/>
                      <a:pt x="f370" y="f177"/>
                    </a:cubicBezTo>
                    <a:cubicBezTo>
                      <a:pt x="f368" y="f185"/>
                      <a:pt x="f368" y="f185"/>
                      <a:pt x="f371" y="f383"/>
                    </a:cubicBezTo>
                    <a:cubicBezTo>
                      <a:pt x="f371" y="f174"/>
                      <a:pt x="f371" y="f174"/>
                      <a:pt x="f369" y="f159"/>
                    </a:cubicBezTo>
                    <a:cubicBezTo>
                      <a:pt x="f8" y="f158"/>
                      <a:pt x="f373" y="f166"/>
                      <a:pt x="f8" y="f158"/>
                    </a:cubicBezTo>
                    <a:cubicBezTo>
                      <a:pt x="f374" y="f159"/>
                      <a:pt x="f17" y="f158"/>
                      <a:pt x="f384" y="f158"/>
                    </a:cubicBezTo>
                    <a:cubicBezTo>
                      <a:pt x="f377" y="f158"/>
                      <a:pt x="f377" y="f159"/>
                      <a:pt x="f374" y="f159"/>
                    </a:cubicBezTo>
                    <a:cubicBezTo>
                      <a:pt x="f376" y="f159"/>
                      <a:pt x="f374" y="f160"/>
                      <a:pt x="f376" y="f160"/>
                    </a:cubicBezTo>
                    <a:cubicBezTo>
                      <a:pt x="f8" y="f174"/>
                      <a:pt x="f376" y="f161"/>
                      <a:pt x="f8" y="f161"/>
                    </a:cubicBezTo>
                    <a:cubicBezTo>
                      <a:pt x="f372" y="f161"/>
                      <a:pt x="f373" y="f185"/>
                      <a:pt x="f372" y="f185"/>
                    </a:cubicBezTo>
                    <a:cubicBezTo>
                      <a:pt x="f372" y="f177"/>
                      <a:pt x="f372" y="f183"/>
                      <a:pt x="f374" y="f180"/>
                    </a:cubicBezTo>
                    <a:cubicBezTo>
                      <a:pt x="f380" y="f181"/>
                      <a:pt x="f377" y="f190"/>
                      <a:pt x="f10" y="f187"/>
                    </a:cubicBezTo>
                    <a:cubicBezTo>
                      <a:pt x="f15" y="f188"/>
                      <a:pt x="f378" y="f188"/>
                      <a:pt x="f15" y="f200"/>
                    </a:cubicBezTo>
                    <a:cubicBezTo>
                      <a:pt x="f385" y="f206"/>
                      <a:pt x="f386" y="f206"/>
                      <a:pt x="f386" y="f196"/>
                    </a:cubicBezTo>
                    <a:cubicBezTo>
                      <a:pt x="f387" y="f216"/>
                      <a:pt x="f388" y="f233"/>
                      <a:pt x="f389" y="f227"/>
                    </a:cubicBezTo>
                    <a:cubicBezTo>
                      <a:pt x="f390" y="f225"/>
                      <a:pt x="f391" y="f233"/>
                      <a:pt x="f392" y="f227"/>
                    </a:cubicBezTo>
                    <a:cubicBezTo>
                      <a:pt x="f393" y="f227"/>
                      <a:pt x="f21" y="f259"/>
                      <a:pt x="f394" y="f218"/>
                    </a:cubicBezTo>
                    <a:cubicBezTo>
                      <a:pt x="f392" y="f206"/>
                      <a:pt x="f395" y="f210"/>
                      <a:pt x="f395" y="f206"/>
                    </a:cubicBezTo>
                    <a:cubicBezTo>
                      <a:pt x="f395" y="f200"/>
                      <a:pt x="f21" y="f196"/>
                      <a:pt x="f394" y="f200"/>
                    </a:cubicBezTo>
                    <a:cubicBezTo>
                      <a:pt x="f392" y="f188"/>
                      <a:pt x="f395" y="f200"/>
                      <a:pt x="f393" y="f188"/>
                    </a:cubicBezTo>
                    <a:cubicBezTo>
                      <a:pt x="f391" y="f190"/>
                      <a:pt x="f393" y="f188"/>
                      <a:pt x="f391" y="f187"/>
                    </a:cubicBezTo>
                    <a:cubicBezTo>
                      <a:pt x="f388" y="f186"/>
                      <a:pt x="f389" y="f188"/>
                      <a:pt x="f388" y="f190"/>
                    </a:cubicBezTo>
                    <a:cubicBezTo>
                      <a:pt x="f396" y="f180"/>
                      <a:pt x="f387" y="f181"/>
                      <a:pt x="f387" y="f181"/>
                    </a:cubicBezTo>
                    <a:cubicBezTo>
                      <a:pt x="f387" y="f181"/>
                      <a:pt x="f13" y="f177"/>
                      <a:pt x="f387" y="f183"/>
                    </a:cubicBezTo>
                    <a:cubicBezTo>
                      <a:pt x="f386" y="f180"/>
                      <a:pt x="f397" y="f183"/>
                      <a:pt x="f390" y="f181"/>
                    </a:cubicBezTo>
                    <a:cubicBezTo>
                      <a:pt x="f391" y="f181"/>
                      <a:pt x="f398" y="f186"/>
                      <a:pt x="f399" y="f186"/>
                    </a:cubicBezTo>
                    <a:cubicBezTo>
                      <a:pt x="f400" y="f186"/>
                      <a:pt x="f400" y="f186"/>
                      <a:pt x="f401" y="f186"/>
                    </a:cubicBezTo>
                    <a:cubicBezTo>
                      <a:pt x="f402" y="f186"/>
                      <a:pt x="f403" y="f190"/>
                      <a:pt x="f404" y="f190"/>
                    </a:cubicBezTo>
                    <a:cubicBezTo>
                      <a:pt x="f405" y="f190"/>
                      <a:pt x="f406" y="f190"/>
                      <a:pt x="f27" y="f186"/>
                    </a:cubicBezTo>
                    <a:cubicBezTo>
                      <a:pt x="f407" y="f186"/>
                      <a:pt x="f25" y="f186"/>
                      <a:pt x="f405" y="f181"/>
                    </a:cubicBezTo>
                    <a:cubicBezTo>
                      <a:pt x="f404" y="f181"/>
                      <a:pt x="f404" y="f180"/>
                      <a:pt x="f25" y="f180"/>
                    </a:cubicBezTo>
                    <a:cubicBezTo>
                      <a:pt x="f27" y="f180"/>
                      <a:pt x="f25" y="f180"/>
                      <a:pt x="f406" y="f177"/>
                    </a:cubicBezTo>
                    <a:cubicBezTo>
                      <a:pt x="f25" y="f183"/>
                      <a:pt x="f407" y="f183"/>
                      <a:pt x="f27" y="f180"/>
                    </a:cubicBezTo>
                    <a:cubicBezTo>
                      <a:pt x="f406" y="f180"/>
                      <a:pt x="f408" y="f180"/>
                      <a:pt x="f27" y="f181"/>
                    </a:cubicBezTo>
                    <a:cubicBezTo>
                      <a:pt x="f406" y="f181"/>
                      <a:pt x="f407" y="f181"/>
                      <a:pt x="f408" y="f180"/>
                    </a:cubicBezTo>
                    <a:cubicBezTo>
                      <a:pt x="f409" y="f180"/>
                      <a:pt x="f28" y="f181"/>
                      <a:pt x="f410" y="f183"/>
                    </a:cubicBezTo>
                    <a:cubicBezTo>
                      <a:pt x="f116" y="f177"/>
                      <a:pt x="f30" y="f180"/>
                      <a:pt x="f114" y="f180"/>
                    </a:cubicBezTo>
                    <a:cubicBezTo>
                      <a:pt x="f120" y="f180"/>
                      <a:pt x="f32" y="f177"/>
                      <a:pt x="f112" y="f183"/>
                    </a:cubicBezTo>
                    <a:cubicBezTo>
                      <a:pt x="f120" y="f183"/>
                      <a:pt x="f411" y="f185"/>
                      <a:pt x="f411" y="f183"/>
                    </a:cubicBezTo>
                    <a:cubicBezTo>
                      <a:pt x="f34" y="f180"/>
                      <a:pt x="f34" y="f177"/>
                      <a:pt x="f411" y="f183"/>
                    </a:cubicBezTo>
                    <a:cubicBezTo>
                      <a:pt x="f411" y="f180"/>
                      <a:pt x="f120" y="f183"/>
                      <a:pt x="f120" y="f180"/>
                    </a:cubicBezTo>
                    <a:cubicBezTo>
                      <a:pt x="f120" y="f180"/>
                      <a:pt x="f411" y="f180"/>
                      <a:pt x="f36" y="f180"/>
                    </a:cubicBezTo>
                    <a:cubicBezTo>
                      <a:pt x="f38" y="f183"/>
                      <a:pt x="f42" y="f183"/>
                      <a:pt x="f108" y="f177"/>
                    </a:cubicBezTo>
                    <a:cubicBezTo>
                      <a:pt x="f38" y="f185"/>
                      <a:pt x="f108" y="f177"/>
                      <a:pt x="f108" y="f183"/>
                    </a:cubicBezTo>
                    <a:cubicBezTo>
                      <a:pt x="f38" y="f181"/>
                      <a:pt x="f50" y="f177"/>
                      <a:pt x="f412" y="f183"/>
                    </a:cubicBezTo>
                    <a:cubicBezTo>
                      <a:pt x="f413" y="f180"/>
                      <a:pt x="f107" y="f177"/>
                      <a:pt x="f127" y="f177"/>
                    </a:cubicBezTo>
                    <a:cubicBezTo>
                      <a:pt x="f103" y="f185"/>
                      <a:pt x="f103" y="f177"/>
                      <a:pt x="f101" y="f185"/>
                    </a:cubicBezTo>
                    <a:cubicBezTo>
                      <a:pt x="f101" y="f383"/>
                      <a:pt x="f102" y="f183"/>
                      <a:pt x="f102" y="f383"/>
                    </a:cubicBezTo>
                    <a:cubicBezTo>
                      <a:pt x="f101" y="f174"/>
                      <a:pt x="f101" y="f383"/>
                      <a:pt x="f102" y="f174"/>
                    </a:cubicBezTo>
                    <a:cubicBezTo>
                      <a:pt x="f102" y="f160"/>
                      <a:pt x="f102" y="f174"/>
                      <a:pt x="f100" y="f160"/>
                    </a:cubicBezTo>
                    <a:cubicBezTo>
                      <a:pt x="f68" y="f160"/>
                      <a:pt x="f68" y="f174"/>
                      <a:pt x="f414" y="f160"/>
                    </a:cubicBezTo>
                    <a:cubicBezTo>
                      <a:pt x="f59" y="f160"/>
                      <a:pt x="f59" y="f174"/>
                      <a:pt x="f58" y="f160"/>
                    </a:cubicBezTo>
                    <a:cubicBezTo>
                      <a:pt x="f133" y="f160"/>
                      <a:pt x="f60" y="f174"/>
                      <a:pt x="f65" y="f174"/>
                    </a:cubicBezTo>
                    <a:cubicBezTo>
                      <a:pt x="f63" y="f174"/>
                      <a:pt x="f61" y="f185"/>
                      <a:pt x="f63" y="f383"/>
                    </a:cubicBezTo>
                    <a:cubicBezTo>
                      <a:pt x="f133" y="f383"/>
                      <a:pt x="f65" y="f185"/>
                      <a:pt x="f63" y="f177"/>
                    </a:cubicBezTo>
                    <a:cubicBezTo>
                      <a:pt x="f61" y="f177"/>
                      <a:pt x="f63" y="f183"/>
                      <a:pt x="f61" y="f183"/>
                    </a:cubicBezTo>
                    <a:cubicBezTo>
                      <a:pt x="f76" y="f180"/>
                      <a:pt x="f78" y="f181"/>
                      <a:pt x="f78" y="f181"/>
                    </a:cubicBezTo>
                    <a:cubicBezTo>
                      <a:pt x="f78" y="f180"/>
                      <a:pt x="f85" y="f180"/>
                      <a:pt x="f74" y="f185"/>
                    </a:cubicBezTo>
                    <a:cubicBezTo>
                      <a:pt x="f87" y="f161"/>
                      <a:pt x="f76" y="f174"/>
                      <a:pt x="f137" y="f174"/>
                    </a:cubicBezTo>
                    <a:cubicBezTo>
                      <a:pt x="f61" y="f174"/>
                      <a:pt x="f61" y="f174"/>
                      <a:pt x="f61" y="f174"/>
                    </a:cubicBezTo>
                    <a:cubicBezTo>
                      <a:pt x="f61" y="f160"/>
                      <a:pt x="f135" y="f156"/>
                      <a:pt x="f87" y="f158"/>
                    </a:cubicBezTo>
                    <a:cubicBezTo>
                      <a:pt x="f137" y="f159"/>
                      <a:pt x="f76" y="f156"/>
                      <a:pt x="f74" y="f158"/>
                    </a:cubicBezTo>
                    <a:cubicBezTo>
                      <a:pt x="f87" y="f159"/>
                      <a:pt x="f76" y="f159"/>
                      <a:pt x="f78" y="f159"/>
                    </a:cubicBezTo>
                    <a:cubicBezTo>
                      <a:pt x="f91" y="f158"/>
                      <a:pt x="f85" y="f160"/>
                      <a:pt x="f95" y="f159"/>
                    </a:cubicBezTo>
                    <a:cubicBezTo>
                      <a:pt x="f143" y="f158"/>
                      <a:pt x="f143" y="f158"/>
                      <a:pt x="f147" y="f166"/>
                    </a:cubicBezTo>
                    <a:cubicBezTo>
                      <a:pt x="f415" y="f156"/>
                      <a:pt x="f415" y="f166"/>
                      <a:pt x="f415" y="f156"/>
                    </a:cubicBezTo>
                    <a:cubicBezTo>
                      <a:pt x="f151" y="f153"/>
                      <a:pt x="f93" y="f162"/>
                      <a:pt x="f95" y="f154"/>
                    </a:cubicBezTo>
                    <a:cubicBezTo>
                      <a:pt x="f95" y="f151"/>
                      <a:pt x="f83" y="f154"/>
                      <a:pt x="f147" y="f151"/>
                    </a:cubicBezTo>
                    <a:cubicBezTo>
                      <a:pt x="f415" y="f151"/>
                      <a:pt x="f415" y="f162"/>
                      <a:pt x="f153" y="f151"/>
                    </a:cubicBezTo>
                    <a:cubicBezTo>
                      <a:pt x="f166" y="f151"/>
                      <a:pt x="f154" y="f162"/>
                      <a:pt x="f156" y="f154"/>
                    </a:cubicBezTo>
                    <a:cubicBezTo>
                      <a:pt x="f159" y="f154"/>
                      <a:pt x="f159" y="f162"/>
                      <a:pt x="f159" y="f154"/>
                    </a:cubicBezTo>
                    <a:cubicBezTo>
                      <a:pt x="f160" y="f154"/>
                      <a:pt x="f174" y="f154"/>
                      <a:pt x="f160" y="f151"/>
                    </a:cubicBezTo>
                    <a:cubicBezTo>
                      <a:pt x="f159" y="f151"/>
                      <a:pt x="f174" y="f415"/>
                      <a:pt x="f166" y="f415"/>
                    </a:cubicBezTo>
                    <a:cubicBezTo>
                      <a:pt x="f153" y="f415"/>
                      <a:pt x="f154" y="f149"/>
                      <a:pt x="f162" y="f149"/>
                    </a:cubicBezTo>
                    <a:cubicBezTo>
                      <a:pt x="f153" y="f149"/>
                      <a:pt x="f153" y="f143"/>
                      <a:pt x="f156" y="f147"/>
                    </a:cubicBezTo>
                    <a:cubicBezTo>
                      <a:pt x="f166" y="f149"/>
                      <a:pt x="f174" y="f147"/>
                      <a:pt x="f174" y="f149"/>
                    </a:cubicBezTo>
                    <a:cubicBezTo>
                      <a:pt x="f161" y="f415"/>
                      <a:pt x="f383" y="f415"/>
                      <a:pt x="f177" y="f415"/>
                    </a:cubicBezTo>
                    <a:cubicBezTo>
                      <a:pt x="f186" y="f151"/>
                      <a:pt x="f177" y="f415"/>
                      <a:pt x="f183" y="f151"/>
                    </a:cubicBezTo>
                    <a:cubicBezTo>
                      <a:pt x="f180" y="f154"/>
                      <a:pt x="f177" y="f154"/>
                      <a:pt x="f180" y="f154"/>
                    </a:cubicBezTo>
                    <a:cubicBezTo>
                      <a:pt x="f186" y="f162"/>
                      <a:pt x="f180" y="f162"/>
                      <a:pt x="f181" y="f153"/>
                    </a:cubicBezTo>
                    <a:cubicBezTo>
                      <a:pt x="f181" y="f153"/>
                      <a:pt x="f180" y="f153"/>
                      <a:pt x="f181" y="f156"/>
                    </a:cubicBezTo>
                    <a:cubicBezTo>
                      <a:pt x="f181" y="f166"/>
                      <a:pt x="f181" y="f156"/>
                      <a:pt x="f190" y="f166"/>
                    </a:cubicBezTo>
                    <a:cubicBezTo>
                      <a:pt x="f187" y="f158"/>
                      <a:pt x="f188" y="f166"/>
                      <a:pt x="f200" y="f158"/>
                    </a:cubicBezTo>
                    <a:cubicBezTo>
                      <a:pt x="f206" y="f159"/>
                      <a:pt x="f188" y="f158"/>
                      <a:pt x="f199" y="f159"/>
                    </a:cubicBezTo>
                    <a:cubicBezTo>
                      <a:pt x="f196" y="f159"/>
                      <a:pt x="f206" y="f159"/>
                      <a:pt x="f206" y="f159"/>
                    </a:cubicBezTo>
                    <a:cubicBezTo>
                      <a:pt x="f206" y="f160"/>
                      <a:pt x="f218" y="f159"/>
                      <a:pt x="f218" y="f174"/>
                    </a:cubicBezTo>
                    <a:cubicBezTo>
                      <a:pt x="f218" y="f161"/>
                      <a:pt x="f216" y="f174"/>
                      <a:pt x="f210" y="f174"/>
                    </a:cubicBezTo>
                    <a:cubicBezTo>
                      <a:pt x="f206" y="f174"/>
                      <a:pt x="f206" y="f160"/>
                      <a:pt x="f206" y="f160"/>
                    </a:cubicBezTo>
                    <a:cubicBezTo>
                      <a:pt x="f200" y="f174"/>
                      <a:pt x="f199" y="f160"/>
                      <a:pt x="f200" y="f160"/>
                    </a:cubicBezTo>
                    <a:cubicBezTo>
                      <a:pt x="f193" y="f174"/>
                      <a:pt x="f193" y="f159"/>
                      <a:pt x="f188" y="f160"/>
                    </a:cubicBezTo>
                    <a:cubicBezTo>
                      <a:pt x="f190" y="f174"/>
                      <a:pt x="f193" y="f158"/>
                      <a:pt x="f161" y="f158"/>
                    </a:cubicBezTo>
                    <a:cubicBezTo>
                      <a:pt x="f162" y="f158"/>
                      <a:pt x="f154" y="f166"/>
                      <a:pt x="f151" y="f166"/>
                    </a:cubicBezTo>
                    <a:cubicBezTo>
                      <a:pt x="f147" y="f158"/>
                      <a:pt x="f147" y="f159"/>
                      <a:pt x="f143" y="f160"/>
                    </a:cubicBezTo>
                    <a:cubicBezTo>
                      <a:pt x="f83" y="f160"/>
                      <a:pt x="f143" y="f174"/>
                      <a:pt x="f143" y="f174"/>
                    </a:cubicBezTo>
                    <a:cubicBezTo>
                      <a:pt x="f83" y="f174"/>
                      <a:pt x="f149" y="f383"/>
                      <a:pt x="f149" y="f383"/>
                    </a:cubicBezTo>
                    <a:cubicBezTo>
                      <a:pt x="f415" y="f383"/>
                      <a:pt x="f149" y="f185"/>
                      <a:pt x="f415" y="f185"/>
                    </a:cubicBezTo>
                    <a:cubicBezTo>
                      <a:pt x="f151" y="f185"/>
                      <a:pt x="f156" y="f183"/>
                      <a:pt x="f158" y="f177"/>
                    </a:cubicBezTo>
                    <a:cubicBezTo>
                      <a:pt x="f160" y="f185"/>
                      <a:pt x="f177" y="f181"/>
                      <a:pt x="f180" y="f180"/>
                    </a:cubicBezTo>
                    <a:cubicBezTo>
                      <a:pt x="f186" y="f183"/>
                      <a:pt x="f200" y="f186"/>
                      <a:pt x="f206" y="f186"/>
                    </a:cubicBezTo>
                    <a:cubicBezTo>
                      <a:pt x="f216" y="f181"/>
                      <a:pt x="f216" y="f181"/>
                      <a:pt x="f218" y="f181"/>
                    </a:cubicBezTo>
                    <a:cubicBezTo>
                      <a:pt x="f225" y="f181"/>
                      <a:pt x="f225" y="f181"/>
                      <a:pt x="f227" y="f181"/>
                    </a:cubicBezTo>
                    <a:cubicBezTo>
                      <a:pt x="f227" y="f181"/>
                      <a:pt x="f262" y="f186"/>
                      <a:pt x="f262" y="f186"/>
                    </a:cubicBezTo>
                    <a:cubicBezTo>
                      <a:pt x="f266" y="f186"/>
                      <a:pt x="f233" y="f186"/>
                      <a:pt x="f233" y="f186"/>
                    </a:cubicBezTo>
                    <a:cubicBezTo>
                      <a:pt x="f233" y="f190"/>
                      <a:pt x="f272" y="f187"/>
                      <a:pt x="f266" y="f190"/>
                    </a:cubicBezTo>
                    <a:cubicBezTo>
                      <a:pt x="f266" y="f181"/>
                      <a:pt x="f272" y="f190"/>
                      <a:pt x="f305" y="f190"/>
                    </a:cubicBezTo>
                    <a:cubicBezTo>
                      <a:pt x="f306" y="f180"/>
                      <a:pt x="f305" y="f186"/>
                      <a:pt x="f315" y="f181"/>
                    </a:cubicBezTo>
                    <a:cubicBezTo>
                      <a:pt x="f315" y="f180"/>
                      <a:pt x="f315" y="f183"/>
                      <a:pt x="f6" y="f177"/>
                    </a:cubicBezTo>
                    <a:cubicBezTo>
                      <a:pt x="f315" y="f383"/>
                      <a:pt x="f315" y="f177"/>
                      <a:pt x="f305" y="f383"/>
                    </a:cubicBezTo>
                    <a:cubicBezTo>
                      <a:pt x="f272" y="f160"/>
                      <a:pt x="f315" y="f174"/>
                      <a:pt x="f272" y="f158"/>
                    </a:cubicBezTo>
                    <a:cubicBezTo>
                      <a:pt x="f259" y="f153"/>
                      <a:pt x="f259" y="f162"/>
                      <a:pt x="f262" y="f162"/>
                    </a:cubicBezTo>
                    <a:cubicBezTo>
                      <a:pt x="f266" y="f153"/>
                      <a:pt x="f262" y="f151"/>
                      <a:pt x="f259" y="f151"/>
                    </a:cubicBezTo>
                    <a:cubicBezTo>
                      <a:pt x="f227" y="f415"/>
                      <a:pt x="f266" y="f415"/>
                      <a:pt x="f259" y="f149"/>
                    </a:cubicBezTo>
                    <a:cubicBezTo>
                      <a:pt x="f216" y="f83"/>
                      <a:pt x="f266" y="f143"/>
                      <a:pt x="f218" y="f95"/>
                    </a:cubicBezTo>
                    <a:cubicBezTo>
                      <a:pt x="f196" y="f93"/>
                      <a:pt x="f210" y="f91"/>
                      <a:pt x="f218" y="f78"/>
                    </a:cubicBezTo>
                    <a:cubicBezTo>
                      <a:pt x="f225" y="f85"/>
                      <a:pt x="f218" y="f76"/>
                      <a:pt x="f225" y="f76"/>
                    </a:cubicBezTo>
                    <a:cubicBezTo>
                      <a:pt x="f227" y="f76"/>
                      <a:pt x="f227" y="f74"/>
                      <a:pt x="f262" y="f87"/>
                    </a:cubicBezTo>
                    <a:cubicBezTo>
                      <a:pt x="f266" y="f87"/>
                      <a:pt x="f264" y="f135"/>
                      <a:pt x="f264" y="f63"/>
                    </a:cubicBezTo>
                    <a:cubicBezTo>
                      <a:pt x="f262" y="f61"/>
                      <a:pt x="f266" y="f63"/>
                      <a:pt x="f266" y="f63"/>
                    </a:cubicBezTo>
                    <a:cubicBezTo>
                      <a:pt x="f272" y="f63"/>
                      <a:pt x="f262" y="f65"/>
                      <a:pt x="f259" y="f65"/>
                    </a:cubicBezTo>
                    <a:cubicBezTo>
                      <a:pt x="f233" y="f63"/>
                      <a:pt x="f233" y="f60"/>
                      <a:pt x="f225" y="f65"/>
                    </a:cubicBezTo>
                    <a:cubicBezTo>
                      <a:pt x="f218" y="f65"/>
                      <a:pt x="f216" y="f60"/>
                      <a:pt x="f210" y="f60"/>
                    </a:cubicBezTo>
                    <a:cubicBezTo>
                      <a:pt x="f210" y="f65"/>
                      <a:pt x="f216" y="f133"/>
                      <a:pt x="f216" y="f133"/>
                    </a:cubicBezTo>
                    <a:cubicBezTo>
                      <a:pt x="f225" y="f133"/>
                      <a:pt x="f227" y="f60"/>
                      <a:pt x="f233" y="f133"/>
                    </a:cubicBezTo>
                    <a:cubicBezTo>
                      <a:pt x="f233" y="f59"/>
                      <a:pt x="f262" y="f60"/>
                      <a:pt x="f262" y="f58"/>
                    </a:cubicBezTo>
                    <a:cubicBezTo>
                      <a:pt x="f262" y="f59"/>
                      <a:pt x="f266" y="f133"/>
                      <a:pt x="f266" y="f58"/>
                    </a:cubicBezTo>
                    <a:cubicBezTo>
                      <a:pt x="f272" y="f58"/>
                      <a:pt x="f266" y="f58"/>
                      <a:pt x="f266" y="f59"/>
                    </a:cubicBezTo>
                    <a:cubicBezTo>
                      <a:pt x="f259" y="f414"/>
                      <a:pt x="f272" y="f58"/>
                      <a:pt x="f266" y="f101"/>
                    </a:cubicBezTo>
                    <a:cubicBezTo>
                      <a:pt x="f272" y="f57"/>
                      <a:pt x="f259" y="f103"/>
                      <a:pt x="f262" y="f57"/>
                    </a:cubicBezTo>
                    <a:cubicBezTo>
                      <a:pt x="f272" y="f105"/>
                      <a:pt x="f262" y="f57"/>
                      <a:pt x="f259" y="f107"/>
                    </a:cubicBezTo>
                    <a:cubicBezTo>
                      <a:pt x="f259" y="f107"/>
                      <a:pt x="f216" y="f107"/>
                      <a:pt x="f216" y="f55"/>
                    </a:cubicBezTo>
                    <a:cubicBezTo>
                      <a:pt x="f216" y="f413"/>
                      <a:pt x="f210" y="f107"/>
                      <a:pt x="f206" y="f105"/>
                    </a:cubicBezTo>
                    <a:cubicBezTo>
                      <a:pt x="f199" y="f105"/>
                      <a:pt x="f199" y="f107"/>
                      <a:pt x="f200" y="f107"/>
                    </a:cubicBezTo>
                    <a:cubicBezTo>
                      <a:pt x="f187" y="f55"/>
                      <a:pt x="f206" y="f55"/>
                      <a:pt x="f193" y="f412"/>
                    </a:cubicBezTo>
                    <a:cubicBezTo>
                      <a:pt x="f187" y="f50"/>
                      <a:pt x="f188" y="f50"/>
                      <a:pt x="f188" y="f48"/>
                    </a:cubicBezTo>
                    <a:cubicBezTo>
                      <a:pt x="f188" y="f48"/>
                      <a:pt x="f187" y="f47"/>
                      <a:pt x="f181" y="f38"/>
                    </a:cubicBezTo>
                    <a:cubicBezTo>
                      <a:pt x="f180" y="f38"/>
                      <a:pt x="f180" y="f47"/>
                      <a:pt x="f183" y="f38"/>
                    </a:cubicBezTo>
                    <a:cubicBezTo>
                      <a:pt x="f185" y="f108"/>
                      <a:pt x="f180" y="f108"/>
                      <a:pt x="f177" y="f42"/>
                    </a:cubicBezTo>
                    <a:cubicBezTo>
                      <a:pt x="f177" y="f42"/>
                      <a:pt x="f185" y="f108"/>
                      <a:pt x="f383" y="f42"/>
                    </a:cubicBezTo>
                    <a:cubicBezTo>
                      <a:pt x="f161" y="f42"/>
                      <a:pt x="f383" y="f42"/>
                      <a:pt x="f174" y="f36"/>
                    </a:cubicBezTo>
                    <a:cubicBezTo>
                      <a:pt x="f160" y="f36"/>
                      <a:pt x="f159" y="f411"/>
                      <a:pt x="f161" y="f34"/>
                    </a:cubicBezTo>
                    <a:cubicBezTo>
                      <a:pt x="f383" y="f34"/>
                      <a:pt x="f177" y="f120"/>
                      <a:pt x="f183" y="f34"/>
                    </a:cubicBezTo>
                    <a:cubicBezTo>
                      <a:pt x="f180" y="f40"/>
                      <a:pt x="f186" y="f411"/>
                      <a:pt x="f177" y="f416"/>
                    </a:cubicBezTo>
                    <a:cubicBezTo>
                      <a:pt x="f185" y="f416"/>
                      <a:pt x="f183" y="f32"/>
                      <a:pt x="f160" y="f32"/>
                    </a:cubicBezTo>
                    <a:cubicBezTo>
                      <a:pt x="f162" y="f416"/>
                      <a:pt x="f158" y="f416"/>
                      <a:pt x="f156" y="f114"/>
                    </a:cubicBezTo>
                    <a:cubicBezTo>
                      <a:pt x="f151" y="f118"/>
                      <a:pt x="f158" y="f116"/>
                      <a:pt x="f162" y="f116"/>
                    </a:cubicBezTo>
                    <a:cubicBezTo>
                      <a:pt x="f147" y="f417"/>
                      <a:pt x="f154" y="f417"/>
                      <a:pt x="f149" y="f30"/>
                    </a:cubicBezTo>
                    <a:cubicBezTo>
                      <a:pt x="f83" y="f418"/>
                      <a:pt x="f415" y="f409"/>
                      <a:pt x="f143" y="f409"/>
                    </a:cubicBezTo>
                    <a:cubicBezTo>
                      <a:pt x="f75" y="f407"/>
                      <a:pt x="f83" y="f406"/>
                      <a:pt x="f91" y="f408"/>
                    </a:cubicBezTo>
                    <a:cubicBezTo>
                      <a:pt x="f76" y="f28"/>
                      <a:pt x="f76" y="f27"/>
                      <a:pt x="f61" y="f27"/>
                    </a:cubicBezTo>
                    <a:cubicBezTo>
                      <a:pt x="f60" y="f27"/>
                      <a:pt x="f63" y="f406"/>
                      <a:pt x="f58" y="f25"/>
                    </a:cubicBezTo>
                    <a:cubicBezTo>
                      <a:pt x="f102" y="f25"/>
                      <a:pt x="f65" y="f404"/>
                      <a:pt x="f58" y="f404"/>
                    </a:cubicBezTo>
                    <a:cubicBezTo>
                      <a:pt x="f414" y="f404"/>
                      <a:pt x="f133" y="f403"/>
                      <a:pt x="f59" y="f419"/>
                    </a:cubicBezTo>
                    <a:cubicBezTo>
                      <a:pt x="f68" y="f420"/>
                      <a:pt x="f59" y="f421"/>
                      <a:pt x="f133" y="f401"/>
                    </a:cubicBezTo>
                    <a:cubicBezTo>
                      <a:pt x="f60" y="f422"/>
                      <a:pt x="f63" y="f422"/>
                      <a:pt x="f63" y="f398"/>
                    </a:cubicBezTo>
                    <a:cubicBezTo>
                      <a:pt x="f414" y="f400"/>
                      <a:pt x="f414" y="f399"/>
                      <a:pt x="f58" y="f398"/>
                    </a:cubicBezTo>
                    <a:cubicBezTo>
                      <a:pt x="f63" y="f394"/>
                      <a:pt x="f61" y="f399"/>
                      <a:pt x="f60" y="f394"/>
                    </a:cubicBezTo>
                    <a:cubicBezTo>
                      <a:pt x="f59" y="f390"/>
                      <a:pt x="f65" y="f395"/>
                      <a:pt x="f63" y="f391"/>
                    </a:cubicBezTo>
                    <a:cubicBezTo>
                      <a:pt x="f135" y="f19"/>
                      <a:pt x="f87" y="f390"/>
                      <a:pt x="f61" y="f389"/>
                    </a:cubicBezTo>
                    <a:cubicBezTo>
                      <a:pt x="f135" y="f388"/>
                      <a:pt x="f58" y="f388"/>
                      <a:pt x="f102" y="f387"/>
                    </a:cubicBezTo>
                    <a:cubicBezTo>
                      <a:pt x="f102" y="f387"/>
                      <a:pt x="f101" y="f386"/>
                      <a:pt x="f127" y="f387"/>
                    </a:cubicBezTo>
                    <a:cubicBezTo>
                      <a:pt x="f412" y="f379"/>
                      <a:pt x="f47" y="f13"/>
                      <a:pt x="f36" y="f15"/>
                    </a:cubicBezTo>
                    <a:cubicBezTo>
                      <a:pt x="f120" y="f380"/>
                      <a:pt x="f34" y="f15"/>
                      <a:pt x="f118" y="f10"/>
                    </a:cubicBezTo>
                    <a:cubicBezTo>
                      <a:pt x="f30" y="f378"/>
                      <a:pt x="f31" y="f380"/>
                      <a:pt x="f409" y="f377"/>
                    </a:cubicBezTo>
                    <a:cubicBezTo>
                      <a:pt x="f406" y="f8"/>
                      <a:pt x="f25" y="f376"/>
                      <a:pt x="f404" y="f377"/>
                    </a:cubicBezTo>
                    <a:cubicBezTo>
                      <a:pt x="f27" y="f378"/>
                      <a:pt x="f27" y="f15"/>
                      <a:pt x="f408" y="f13"/>
                    </a:cubicBezTo>
                    <a:cubicBezTo>
                      <a:pt x="f409" y="f396"/>
                      <a:pt x="f417" y="f388"/>
                      <a:pt x="f418" y="f388"/>
                    </a:cubicBezTo>
                    <a:cubicBezTo>
                      <a:pt x="f408" y="f19"/>
                      <a:pt x="f410" y="f389"/>
                      <a:pt x="f418" y="f389"/>
                    </a:cubicBezTo>
                    <a:cubicBezTo>
                      <a:pt x="f409" y="f397"/>
                      <a:pt x="f30" y="f395"/>
                      <a:pt x="f409" y="f393"/>
                    </a:cubicBezTo>
                    <a:cubicBezTo>
                      <a:pt x="f408" y="f392"/>
                      <a:pt x="f27" y="f393"/>
                      <a:pt x="f27" y="f395"/>
                    </a:cubicBezTo>
                    <a:cubicBezTo>
                      <a:pt x="f407" y="f21"/>
                      <a:pt x="f406" y="f394"/>
                      <a:pt x="f25" y="f21"/>
                    </a:cubicBezTo>
                    <a:cubicBezTo>
                      <a:pt x="f25" y="f21"/>
                      <a:pt x="f25" y="f21"/>
                      <a:pt x="f25" y="f423"/>
                    </a:cubicBezTo>
                    <a:cubicBezTo>
                      <a:pt x="f407" y="f398"/>
                      <a:pt x="f404" y="f423"/>
                      <a:pt x="f27" y="f23"/>
                    </a:cubicBezTo>
                    <a:cubicBezTo>
                      <a:pt x="f28" y="f421"/>
                      <a:pt x="f28" y="f422"/>
                      <a:pt x="f418" y="f421"/>
                    </a:cubicBezTo>
                    <a:cubicBezTo>
                      <a:pt x="f410" y="f402"/>
                      <a:pt x="f30" y="f23"/>
                      <a:pt x="f116" y="f402"/>
                    </a:cubicBezTo>
                    <a:cubicBezTo>
                      <a:pt x="f417" y="f419"/>
                      <a:pt x="f114" y="f402"/>
                      <a:pt x="f31" y="f404"/>
                    </a:cubicBezTo>
                    <a:cubicBezTo>
                      <a:pt x="f116" y="f406"/>
                      <a:pt x="f31" y="f405"/>
                      <a:pt x="f417" y="f27"/>
                    </a:cubicBezTo>
                    <a:cubicBezTo>
                      <a:pt x="f116" y="f408"/>
                      <a:pt x="f417" y="f28"/>
                      <a:pt x="f30" y="f408"/>
                    </a:cubicBezTo>
                    <a:cubicBezTo>
                      <a:pt x="f410" y="f407"/>
                      <a:pt x="f410" y="f25"/>
                      <a:pt x="f28" y="f406"/>
                    </a:cubicBezTo>
                    <a:cubicBezTo>
                      <a:pt x="f408" y="f27"/>
                      <a:pt x="f409" y="f407"/>
                      <a:pt x="f410" y="f409"/>
                    </a:cubicBezTo>
                    <a:cubicBezTo>
                      <a:pt x="f28" y="f28"/>
                      <a:pt x="f28" y="f407"/>
                      <a:pt x="f409" y="f28"/>
                    </a:cubicBezTo>
                    <a:cubicBezTo>
                      <a:pt x="f408" y="f418"/>
                      <a:pt x="f27" y="f410"/>
                      <a:pt x="f27" y="f116"/>
                    </a:cubicBezTo>
                    <a:cubicBezTo>
                      <a:pt x="f407" y="f31"/>
                      <a:pt x="f406" y="f417"/>
                      <a:pt x="f25" y="f116"/>
                    </a:cubicBezTo>
                    <a:cubicBezTo>
                      <a:pt x="f424" y="f418"/>
                      <a:pt x="f404" y="f31"/>
                      <a:pt x="f419" y="f417"/>
                    </a:cubicBezTo>
                    <a:cubicBezTo>
                      <a:pt x="f402" y="f410"/>
                      <a:pt x="f420" y="f118"/>
                      <a:pt x="f23" y="f410"/>
                    </a:cubicBezTo>
                    <a:cubicBezTo>
                      <a:pt x="f398" y="f409"/>
                      <a:pt x="f23" y="f31"/>
                      <a:pt x="f21" y="f418"/>
                    </a:cubicBezTo>
                    <a:cubicBezTo>
                      <a:pt x="f392" y="f408"/>
                      <a:pt x="f393" y="f28"/>
                      <a:pt x="f392" y="f410"/>
                    </a:cubicBezTo>
                    <a:cubicBezTo>
                      <a:pt x="f392" y="f30"/>
                      <a:pt x="f391" y="f418"/>
                      <a:pt x="f397" y="f410"/>
                    </a:cubicBezTo>
                    <a:cubicBezTo>
                      <a:pt x="f19" y="f30"/>
                      <a:pt x="f389" y="f28"/>
                      <a:pt x="f425" y="f418"/>
                    </a:cubicBezTo>
                    <a:cubicBezTo>
                      <a:pt x="f425" y="f410"/>
                      <a:pt x="f379" y="f116"/>
                      <a:pt x="f385" y="f410"/>
                    </a:cubicBezTo>
                    <a:cubicBezTo>
                      <a:pt x="f387" y="f409"/>
                      <a:pt x="f15" y="f408"/>
                      <a:pt x="f381" y="f418"/>
                    </a:cubicBezTo>
                    <a:cubicBezTo>
                      <a:pt x="f17" y="f409"/>
                      <a:pt x="f376" y="f408"/>
                      <a:pt x="f376" y="f410"/>
                    </a:cubicBezTo>
                    <a:cubicBezTo>
                      <a:pt x="f376" y="f417"/>
                      <a:pt x="f17" y="f30"/>
                      <a:pt x="f381" y="f417"/>
                    </a:cubicBezTo>
                    <a:cubicBezTo>
                      <a:pt x="f386" y="f31"/>
                      <a:pt x="f374" y="f114"/>
                      <a:pt x="f10" y="f416"/>
                    </a:cubicBezTo>
                    <a:cubicBezTo>
                      <a:pt x="f385" y="f32"/>
                      <a:pt x="f380" y="f32"/>
                      <a:pt x="f15" y="f112"/>
                    </a:cubicBezTo>
                    <a:cubicBezTo>
                      <a:pt x="f385" y="f112"/>
                      <a:pt x="f379" y="f34"/>
                      <a:pt x="f381" y="f411"/>
                    </a:cubicBezTo>
                    <a:cubicBezTo>
                      <a:pt x="f381" y="f411"/>
                      <a:pt x="f17" y="f40"/>
                      <a:pt x="f374" y="f40"/>
                    </a:cubicBezTo>
                    <a:cubicBezTo>
                      <a:pt x="f374" y="f40"/>
                      <a:pt x="f360" y="f40"/>
                      <a:pt x="f367" y="f36"/>
                    </a:cubicBezTo>
                    <a:cubicBezTo>
                      <a:pt x="f367" y="f42"/>
                      <a:pt x="f359" y="f42"/>
                      <a:pt x="f365" y="f42"/>
                    </a:cubicBezTo>
                    <a:cubicBezTo>
                      <a:pt x="f426" y="f108"/>
                      <a:pt x="f362" y="f48"/>
                      <a:pt x="f353" y="f47"/>
                    </a:cubicBezTo>
                    <a:cubicBezTo>
                      <a:pt x="f350" y="f47"/>
                      <a:pt x="f355" y="f50"/>
                      <a:pt x="f355" y="f47"/>
                    </a:cubicBezTo>
                    <a:cubicBezTo>
                      <a:pt x="f350" y="f42"/>
                      <a:pt x="f364" y="f108"/>
                      <a:pt x="f3" y="f42"/>
                    </a:cubicBezTo>
                    <a:cubicBezTo>
                      <a:pt x="f350" y="f36"/>
                      <a:pt x="f349" y="f411"/>
                      <a:pt x="f347" y="f40"/>
                    </a:cubicBezTo>
                    <a:cubicBezTo>
                      <a:pt x="f348" y="f42"/>
                      <a:pt x="f348" y="f34"/>
                      <a:pt x="f427" y="f40"/>
                    </a:cubicBezTo>
                    <a:cubicBezTo>
                      <a:pt x="f345" y="f36"/>
                      <a:pt x="f345" y="f411"/>
                      <a:pt x="f343" y="f40"/>
                    </a:cubicBezTo>
                    <a:cubicBezTo>
                      <a:pt x="f342" y="f416"/>
                      <a:pt x="f343" y="f34"/>
                      <a:pt x="f428" y="f34"/>
                    </a:cubicBezTo>
                    <a:cubicBezTo>
                      <a:pt x="f339" y="f120"/>
                      <a:pt x="f428" y="f411"/>
                      <a:pt x="f341" y="f411"/>
                    </a:cubicBezTo>
                    <a:cubicBezTo>
                      <a:pt x="f339" y="f40"/>
                      <a:pt x="f339" y="f40"/>
                      <a:pt x="f338" y="f36"/>
                    </a:cubicBezTo>
                    <a:cubicBezTo>
                      <a:pt x="f335" y="f36"/>
                      <a:pt x="f336" y="f36"/>
                      <a:pt x="f429" y="f411"/>
                    </a:cubicBezTo>
                    <a:cubicBezTo>
                      <a:pt x="f326" y="f416"/>
                      <a:pt x="f322" y="f30"/>
                      <a:pt x="f319" y="f409"/>
                    </a:cubicBezTo>
                    <a:cubicBezTo>
                      <a:pt x="f317" y="f406"/>
                      <a:pt x="f318" y="f417"/>
                      <a:pt x="f316" y="f409"/>
                    </a:cubicBezTo>
                    <a:cubicBezTo>
                      <a:pt x="f430" y="f406"/>
                      <a:pt x="f431" y="f418"/>
                      <a:pt x="f310" y="f408"/>
                    </a:cubicBezTo>
                    <a:cubicBezTo>
                      <a:pt x="f309" y="f406"/>
                      <a:pt x="f311" y="f408"/>
                      <a:pt x="f303" y="f406"/>
                    </a:cubicBezTo>
                    <a:cubicBezTo>
                      <a:pt x="f432" y="f424"/>
                      <a:pt x="f432" y="f27"/>
                      <a:pt x="f301" y="f405"/>
                    </a:cubicBezTo>
                    <a:cubicBezTo>
                      <a:pt x="f300" y="f424"/>
                      <a:pt x="f298" y="f424"/>
                      <a:pt x="f298" y="f405"/>
                    </a:cubicBezTo>
                    <a:cubicBezTo>
                      <a:pt x="f304" y="f25"/>
                      <a:pt x="f304" y="f406"/>
                      <a:pt x="f296" y="f25"/>
                    </a:cubicBezTo>
                    <a:cubicBezTo>
                      <a:pt x="f294" y="f405"/>
                      <a:pt x="f294" y="f406"/>
                      <a:pt x="f292" y="f406"/>
                    </a:cubicBezTo>
                    <a:cubicBezTo>
                      <a:pt x="f289" y="f25"/>
                      <a:pt x="f289" y="f404"/>
                      <a:pt x="f433" y="f424"/>
                    </a:cubicBezTo>
                    <a:cubicBezTo>
                      <a:pt x="f287" y="f424"/>
                      <a:pt x="f289" y="f403"/>
                      <a:pt x="f434" y="f403"/>
                    </a:cubicBezTo>
                    <a:cubicBezTo>
                      <a:pt x="f434" y="f403"/>
                      <a:pt x="f435" y="f403"/>
                      <a:pt x="f435" y="f403"/>
                    </a:cubicBezTo>
                    <a:cubicBezTo>
                      <a:pt x="f436" y="f404"/>
                      <a:pt x="f435" y="f405"/>
                      <a:pt x="f286" y="f405"/>
                    </a:cubicBezTo>
                    <a:cubicBezTo>
                      <a:pt x="f285" y="f405"/>
                      <a:pt x="f285" y="f27"/>
                      <a:pt x="f437" y="f406"/>
                    </a:cubicBezTo>
                    <a:cubicBezTo>
                      <a:pt x="f438" y="f25"/>
                      <a:pt x="f437" y="f407"/>
                      <a:pt x="f438" y="f407"/>
                    </a:cubicBezTo>
                    <a:cubicBezTo>
                      <a:pt x="f282" y="f27"/>
                      <a:pt x="f439" y="f408"/>
                      <a:pt x="f440" y="f408"/>
                    </a:cubicBezTo>
                    <a:cubicBezTo>
                      <a:pt x="f283" y="f407"/>
                      <a:pt x="f441" y="f28"/>
                      <a:pt x="f442" y="f409"/>
                    </a:cubicBezTo>
                    <a:cubicBezTo>
                      <a:pt x="f443" y="f408"/>
                      <a:pt x="f444" y="f418"/>
                      <a:pt x="f445" y="f28"/>
                    </a:cubicBezTo>
                    <a:cubicBezTo>
                      <a:pt x="f446" y="f408"/>
                      <a:pt x="f447" y="f418"/>
                      <a:pt x="f280" y="f408"/>
                    </a:cubicBezTo>
                    <a:cubicBezTo>
                      <a:pt x="f278" y="f25"/>
                      <a:pt x="f278" y="f407"/>
                      <a:pt x="f279" y="f27"/>
                    </a:cubicBezTo>
                    <a:cubicBezTo>
                      <a:pt x="f448" y="f406"/>
                      <a:pt x="f448" y="f27"/>
                      <a:pt x="f275" y="f406"/>
                    </a:cubicBezTo>
                    <a:cubicBezTo>
                      <a:pt x="f274" y="f25"/>
                      <a:pt x="f449" y="f27"/>
                      <a:pt x="f449" y="f406"/>
                    </a:cubicBezTo>
                    <a:cubicBezTo>
                      <a:pt x="f450" y="f406"/>
                      <a:pt x="f271" y="f407"/>
                      <a:pt x="f450" y="f409"/>
                    </a:cubicBezTo>
                    <a:cubicBezTo>
                      <a:pt x="f276" y="f410"/>
                      <a:pt x="f274" y="f28"/>
                      <a:pt x="f274" y="f30"/>
                    </a:cubicBezTo>
                    <a:cubicBezTo>
                      <a:pt x="f449" y="f417"/>
                      <a:pt x="f451" y="f31"/>
                      <a:pt x="f274" y="f114"/>
                    </a:cubicBezTo>
                    <a:cubicBezTo>
                      <a:pt x="f450" y="f114"/>
                      <a:pt x="f450" y="f118"/>
                      <a:pt x="f269" y="f417"/>
                    </a:cubicBezTo>
                    <a:cubicBezTo>
                      <a:pt x="f452" y="f116"/>
                      <a:pt x="f453" y="f406"/>
                      <a:pt x="f454" y="f27"/>
                    </a:cubicBezTo>
                    <a:cubicBezTo>
                      <a:pt x="f455" y="f408"/>
                      <a:pt x="f456" y="f27"/>
                      <a:pt x="f455" y="f27"/>
                    </a:cubicBezTo>
                    <a:cubicBezTo>
                      <a:pt x="f457" y="f407"/>
                      <a:pt x="f458" y="f424"/>
                      <a:pt x="f250" y="f405"/>
                    </a:cubicBezTo>
                    <a:cubicBezTo>
                      <a:pt x="f459" y="f406"/>
                      <a:pt x="f460" y="f405"/>
                      <a:pt x="f243" y="f406"/>
                    </a:cubicBezTo>
                    <a:cubicBezTo>
                      <a:pt x="f2" y="f407"/>
                      <a:pt x="f242" y="f407"/>
                      <a:pt x="f461" y="f27"/>
                    </a:cubicBezTo>
                    <a:cubicBezTo>
                      <a:pt x="f235" y="f406"/>
                      <a:pt x="f230" y="f406"/>
                      <a:pt x="f237" y="f25"/>
                    </a:cubicBezTo>
                    <a:cubicBezTo>
                      <a:pt x="f222" y="f404"/>
                      <a:pt x="f462" y="f409"/>
                      <a:pt x="f463" y="f410"/>
                    </a:cubicBezTo>
                    <a:cubicBezTo>
                      <a:pt x="f222" y="f417"/>
                      <a:pt x="f464" y="f416"/>
                      <a:pt x="f462" y="f114"/>
                    </a:cubicBezTo>
                    <a:cubicBezTo>
                      <a:pt x="f465" y="f114"/>
                      <a:pt x="f229" y="f112"/>
                      <a:pt x="f463" y="f112"/>
                    </a:cubicBezTo>
                    <a:cubicBezTo>
                      <a:pt x="f224" y="f120"/>
                      <a:pt x="f222" y="f34"/>
                      <a:pt x="f466" y="f34"/>
                    </a:cubicBezTo>
                    <a:cubicBezTo>
                      <a:pt x="f467" y="f34"/>
                      <a:pt x="f468" y="f32"/>
                      <a:pt x="f469" y="f418"/>
                    </a:cubicBezTo>
                    <a:cubicBezTo>
                      <a:pt x="f470" y="f424"/>
                      <a:pt x="f54" y="f406"/>
                      <a:pt x="f205" y="f403"/>
                    </a:cubicBezTo>
                    <a:cubicBezTo>
                      <a:pt x="f37" y="f421"/>
                      <a:pt x="f471" y="f420"/>
                      <a:pt x="f472" y="f403"/>
                    </a:cubicBezTo>
                    <a:cubicBezTo>
                      <a:pt x="f473" y="f424"/>
                      <a:pt x="f9" y="f474"/>
                      <a:pt x="f475" y="f401"/>
                    </a:cubicBezTo>
                    <a:cubicBezTo>
                      <a:pt x="f476" y="f400"/>
                      <a:pt x="f14" y="f400"/>
                      <a:pt x="f201" y="f21"/>
                    </a:cubicBezTo>
                    <a:cubicBezTo>
                      <a:pt x="f198" y="f394"/>
                      <a:pt x="f9" y="f394"/>
                      <a:pt x="f202" y="f397"/>
                    </a:cubicBezTo>
                    <a:cubicBezTo>
                      <a:pt x="f472" y="f19"/>
                      <a:pt x="f475" y="f388"/>
                      <a:pt x="f201" y="f13"/>
                    </a:cubicBezTo>
                    <a:cubicBezTo>
                      <a:pt x="f201" y="f15"/>
                      <a:pt x="f9" y="f10"/>
                      <a:pt x="f9" y="f10"/>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09" name="Sakhalin">
                <a:extLst>
                  <a:ext uri="{FF2B5EF4-FFF2-40B4-BE49-F238E27FC236}">
                    <a16:creationId xmlns:a16="http://schemas.microsoft.com/office/drawing/2014/main" id="{F1BC296F-175C-850E-F6BB-D49FEA48892A}"/>
                  </a:ext>
                </a:extLst>
              </p:cNvPr>
              <p:cNvSpPr/>
              <p:nvPr/>
            </p:nvSpPr>
            <p:spPr>
              <a:xfrm>
                <a:off x="9975061" y="2916817"/>
                <a:ext cx="219154" cy="241767"/>
              </a:xfrm>
              <a:custGeom>
                <a:avLst/>
                <a:gdLst>
                  <a:gd name="f0" fmla="val 10800000"/>
                  <a:gd name="f1" fmla="val 5400000"/>
                  <a:gd name="f2" fmla="val 180"/>
                  <a:gd name="f3" fmla="val w"/>
                  <a:gd name="f4" fmla="val h"/>
                  <a:gd name="f5" fmla="val 0"/>
                  <a:gd name="f6" fmla="val 41"/>
                  <a:gd name="f7" fmla="val 48"/>
                  <a:gd name="f8" fmla="val 5"/>
                  <a:gd name="f9" fmla="val 3"/>
                  <a:gd name="f10" fmla="val 1"/>
                  <a:gd name="f11" fmla="val 2"/>
                  <a:gd name="f12" fmla="val 4"/>
                  <a:gd name="f13" fmla="val 6"/>
                  <a:gd name="f14" fmla="val 7"/>
                  <a:gd name="f15" fmla="val 8"/>
                  <a:gd name="f16" fmla="val 10"/>
                  <a:gd name="f17" fmla="val 11"/>
                  <a:gd name="f18" fmla="val 13"/>
                  <a:gd name="f19" fmla="val 12"/>
                  <a:gd name="f20" fmla="val 9"/>
                  <a:gd name="f21" fmla="val 14"/>
                  <a:gd name="f22" fmla="val 16"/>
                  <a:gd name="f23" fmla="val 18"/>
                  <a:gd name="f24" fmla="val 20"/>
                  <a:gd name="f25" fmla="val 15"/>
                  <a:gd name="f26" fmla="val 21"/>
                  <a:gd name="f27" fmla="val 17"/>
                  <a:gd name="f28" fmla="val 22"/>
                  <a:gd name="f29" fmla="val 24"/>
                  <a:gd name="f30" fmla="val 27"/>
                  <a:gd name="f31" fmla="val 29"/>
                  <a:gd name="f32" fmla="val 25"/>
                  <a:gd name="f33" fmla="val 32"/>
                  <a:gd name="f34" fmla="val 26"/>
                  <a:gd name="f35" fmla="val 33"/>
                  <a:gd name="f36" fmla="val 28"/>
                  <a:gd name="f37" fmla="val 31"/>
                  <a:gd name="f38" fmla="val 30"/>
                  <a:gd name="f39" fmla="val 35"/>
                  <a:gd name="f40" fmla="val 36"/>
                  <a:gd name="f41" fmla="val 34"/>
                  <a:gd name="f42" fmla="val 37"/>
                  <a:gd name="f43" fmla="val 39"/>
                  <a:gd name="f44" fmla="val 42"/>
                  <a:gd name="f45" fmla="val 44"/>
                  <a:gd name="f46" fmla="val 40"/>
                  <a:gd name="f47" fmla="val 43"/>
                  <a:gd name="f48" fmla="val 38"/>
                  <a:gd name="f49" fmla="val 47"/>
                  <a:gd name="f50" fmla="val 46"/>
                  <a:gd name="f51" fmla="val 23"/>
                  <a:gd name="f52" fmla="+- 0 0 -90"/>
                  <a:gd name="f53" fmla="*/ f3 1 41"/>
                  <a:gd name="f54" fmla="*/ f4 1 48"/>
                  <a:gd name="f55" fmla="+- f7 0 f5"/>
                  <a:gd name="f56" fmla="+- f6 0 f5"/>
                  <a:gd name="f57" fmla="*/ f52 f0 1"/>
                  <a:gd name="f58" fmla="*/ f56 1 41"/>
                  <a:gd name="f59" fmla="*/ f55 1 48"/>
                  <a:gd name="f60" fmla="*/ f57 1 f2"/>
                  <a:gd name="f61" fmla="*/ 5 1 f58"/>
                  <a:gd name="f62" fmla="*/ 5 1 f59"/>
                  <a:gd name="f63" fmla="*/ 1 1 f58"/>
                  <a:gd name="f64" fmla="*/ 1 1 f59"/>
                  <a:gd name="f65" fmla="*/ 2 1 f59"/>
                  <a:gd name="f66" fmla="*/ 7 1 f58"/>
                  <a:gd name="f67" fmla="*/ 4 1 f59"/>
                  <a:gd name="f68" fmla="*/ 10 1 f58"/>
                  <a:gd name="f69" fmla="*/ 6 1 f59"/>
                  <a:gd name="f70" fmla="*/ 7 1 f59"/>
                  <a:gd name="f71" fmla="*/ 13 1 f58"/>
                  <a:gd name="f72" fmla="*/ 9 1 f59"/>
                  <a:gd name="f73" fmla="*/ 16 1 f58"/>
                  <a:gd name="f74" fmla="*/ 13 1 f59"/>
                  <a:gd name="f75" fmla="*/ 21 1 f58"/>
                  <a:gd name="f76" fmla="*/ 17 1 f59"/>
                  <a:gd name="f77" fmla="*/ 27 1 f58"/>
                  <a:gd name="f78" fmla="*/ 22 1 f59"/>
                  <a:gd name="f79" fmla="*/ 33 1 f58"/>
                  <a:gd name="f80" fmla="*/ 27 1 f59"/>
                  <a:gd name="f81" fmla="*/ 30 1 f58"/>
                  <a:gd name="f82" fmla="*/ 26 1 f59"/>
                  <a:gd name="f83" fmla="*/ 28 1 f58"/>
                  <a:gd name="f84" fmla="*/ 28 1 f59"/>
                  <a:gd name="f85" fmla="*/ 32 1 f58"/>
                  <a:gd name="f86" fmla="*/ 35 1 f59"/>
                  <a:gd name="f87" fmla="*/ 35 1 f58"/>
                  <a:gd name="f88" fmla="*/ 37 1 f59"/>
                  <a:gd name="f89" fmla="*/ 39 1 f58"/>
                  <a:gd name="f90" fmla="*/ 39 1 f59"/>
                  <a:gd name="f91" fmla="*/ 40 1 f58"/>
                  <a:gd name="f92" fmla="*/ 43 1 f59"/>
                  <a:gd name="f93" fmla="*/ 38 1 f58"/>
                  <a:gd name="f94" fmla="*/ 41 1 f59"/>
                  <a:gd name="f95" fmla="*/ 46 1 f59"/>
                  <a:gd name="f96" fmla="*/ 29 1 f58"/>
                  <a:gd name="f97" fmla="*/ 26 1 f58"/>
                  <a:gd name="f98" fmla="*/ 31 1 f59"/>
                  <a:gd name="f99" fmla="*/ 22 1 f58"/>
                  <a:gd name="f100" fmla="*/ 25 1 f59"/>
                  <a:gd name="f101" fmla="*/ 14 1 f58"/>
                  <a:gd name="f102" fmla="*/ 16 1 f59"/>
                  <a:gd name="f103" fmla="*/ 11 1 f58"/>
                  <a:gd name="f104" fmla="*/ 6 1 f58"/>
                  <a:gd name="f105" fmla="*/ 10 1 f59"/>
                  <a:gd name="f106" fmla="*/ 3 1 f58"/>
                  <a:gd name="f107" fmla="*/ 0 1 f58"/>
                  <a:gd name="f108" fmla="*/ f6 1 f58"/>
                  <a:gd name="f109" fmla="*/ 0 1 f59"/>
                  <a:gd name="f110" fmla="*/ f7 1 f59"/>
                  <a:gd name="f111" fmla="+- f60 0 f1"/>
                  <a:gd name="f112" fmla="*/ f107 f53 1"/>
                  <a:gd name="f113" fmla="*/ f108 f53 1"/>
                  <a:gd name="f114" fmla="*/ f110 f54 1"/>
                  <a:gd name="f115" fmla="*/ f109 f54 1"/>
                  <a:gd name="f116" fmla="*/ f61 f53 1"/>
                  <a:gd name="f117" fmla="*/ f62 f54 1"/>
                  <a:gd name="f118" fmla="*/ f63 f53 1"/>
                  <a:gd name="f119" fmla="*/ f64 f54 1"/>
                  <a:gd name="f120" fmla="*/ f65 f54 1"/>
                  <a:gd name="f121" fmla="*/ f66 f53 1"/>
                  <a:gd name="f122" fmla="*/ f67 f54 1"/>
                  <a:gd name="f123" fmla="*/ f68 f53 1"/>
                  <a:gd name="f124" fmla="*/ f69 f54 1"/>
                  <a:gd name="f125" fmla="*/ f70 f54 1"/>
                  <a:gd name="f126" fmla="*/ f71 f53 1"/>
                  <a:gd name="f127" fmla="*/ f72 f54 1"/>
                  <a:gd name="f128" fmla="*/ f73 f53 1"/>
                  <a:gd name="f129" fmla="*/ f74 f54 1"/>
                  <a:gd name="f130" fmla="*/ f75 f53 1"/>
                  <a:gd name="f131" fmla="*/ f76 f54 1"/>
                  <a:gd name="f132" fmla="*/ f77 f53 1"/>
                  <a:gd name="f133" fmla="*/ f78 f54 1"/>
                  <a:gd name="f134" fmla="*/ f79 f53 1"/>
                  <a:gd name="f135" fmla="*/ f80 f54 1"/>
                  <a:gd name="f136" fmla="*/ f81 f53 1"/>
                  <a:gd name="f137" fmla="*/ f82 f54 1"/>
                  <a:gd name="f138" fmla="*/ f83 f53 1"/>
                  <a:gd name="f139" fmla="*/ f84 f54 1"/>
                  <a:gd name="f140" fmla="*/ f85 f53 1"/>
                  <a:gd name="f141" fmla="*/ f86 f54 1"/>
                  <a:gd name="f142" fmla="*/ f87 f53 1"/>
                  <a:gd name="f143" fmla="*/ f88 f54 1"/>
                  <a:gd name="f144" fmla="*/ f89 f53 1"/>
                  <a:gd name="f145" fmla="*/ f90 f54 1"/>
                  <a:gd name="f146" fmla="*/ f91 f53 1"/>
                  <a:gd name="f147" fmla="*/ f92 f54 1"/>
                  <a:gd name="f148" fmla="*/ f93 f53 1"/>
                  <a:gd name="f149" fmla="*/ f94 f54 1"/>
                  <a:gd name="f150" fmla="*/ f95 f54 1"/>
                  <a:gd name="f151" fmla="*/ f96 f53 1"/>
                  <a:gd name="f152" fmla="*/ f97 f53 1"/>
                  <a:gd name="f153" fmla="*/ f98 f54 1"/>
                  <a:gd name="f154" fmla="*/ f99 f53 1"/>
                  <a:gd name="f155" fmla="*/ f100 f54 1"/>
                  <a:gd name="f156" fmla="*/ f101 f53 1"/>
                  <a:gd name="f157" fmla="*/ f102 f54 1"/>
                  <a:gd name="f158" fmla="*/ f103 f53 1"/>
                  <a:gd name="f159" fmla="*/ f104 f53 1"/>
                  <a:gd name="f160" fmla="*/ f105 f54 1"/>
                  <a:gd name="f161" fmla="*/ f106 f53 1"/>
                </a:gdLst>
                <a:ahLst/>
                <a:cxnLst>
                  <a:cxn ang="3cd4">
                    <a:pos x="hc" y="t"/>
                  </a:cxn>
                  <a:cxn ang="0">
                    <a:pos x="r" y="vc"/>
                  </a:cxn>
                  <a:cxn ang="cd4">
                    <a:pos x="hc" y="b"/>
                  </a:cxn>
                  <a:cxn ang="cd2">
                    <a:pos x="l" y="vc"/>
                  </a:cxn>
                  <a:cxn ang="f111">
                    <a:pos x="f116" y="f117"/>
                  </a:cxn>
                  <a:cxn ang="f111">
                    <a:pos x="f118" y="f119"/>
                  </a:cxn>
                  <a:cxn ang="f111">
                    <a:pos x="f116" y="f120"/>
                  </a:cxn>
                  <a:cxn ang="f111">
                    <a:pos x="f121" y="f122"/>
                  </a:cxn>
                  <a:cxn ang="f111">
                    <a:pos x="f123" y="f124"/>
                  </a:cxn>
                  <a:cxn ang="f111">
                    <a:pos x="f123" y="f125"/>
                  </a:cxn>
                  <a:cxn ang="f111">
                    <a:pos x="f126" y="f127"/>
                  </a:cxn>
                  <a:cxn ang="f111">
                    <a:pos x="f128" y="f129"/>
                  </a:cxn>
                  <a:cxn ang="f111">
                    <a:pos x="f130" y="f131"/>
                  </a:cxn>
                  <a:cxn ang="f111">
                    <a:pos x="f132" y="f133"/>
                  </a:cxn>
                  <a:cxn ang="f111">
                    <a:pos x="f134" y="f135"/>
                  </a:cxn>
                  <a:cxn ang="f111">
                    <a:pos x="f136" y="f137"/>
                  </a:cxn>
                  <a:cxn ang="f111">
                    <a:pos x="f138" y="f139"/>
                  </a:cxn>
                  <a:cxn ang="f111">
                    <a:pos x="f140" y="f141"/>
                  </a:cxn>
                  <a:cxn ang="f111">
                    <a:pos x="f142" y="f143"/>
                  </a:cxn>
                  <a:cxn ang="f111">
                    <a:pos x="f144" y="f145"/>
                  </a:cxn>
                  <a:cxn ang="f111">
                    <a:pos x="f146" y="f147"/>
                  </a:cxn>
                  <a:cxn ang="f111">
                    <a:pos x="f148" y="f149"/>
                  </a:cxn>
                  <a:cxn ang="f111">
                    <a:pos x="f142" y="f149"/>
                  </a:cxn>
                  <a:cxn ang="f111">
                    <a:pos x="f142" y="f150"/>
                  </a:cxn>
                  <a:cxn ang="f111">
                    <a:pos x="f140" y="f145"/>
                  </a:cxn>
                  <a:cxn ang="f111">
                    <a:pos x="f151" y="f141"/>
                  </a:cxn>
                  <a:cxn ang="f111">
                    <a:pos x="f152" y="f153"/>
                  </a:cxn>
                  <a:cxn ang="f111">
                    <a:pos x="f154" y="f155"/>
                  </a:cxn>
                  <a:cxn ang="f111">
                    <a:pos x="f156" y="f157"/>
                  </a:cxn>
                  <a:cxn ang="f111">
                    <a:pos x="f158" y="f129"/>
                  </a:cxn>
                  <a:cxn ang="f111">
                    <a:pos x="f159" y="f160"/>
                  </a:cxn>
                  <a:cxn ang="f111">
                    <a:pos x="f161" y="f117"/>
                  </a:cxn>
                  <a:cxn ang="f111">
                    <a:pos x="f116" y="f117"/>
                  </a:cxn>
                </a:cxnLst>
                <a:rect l="f112" t="f115" r="f113" b="f114"/>
                <a:pathLst>
                  <a:path w="41" h="48">
                    <a:moveTo>
                      <a:pt x="f8" y="f8"/>
                    </a:moveTo>
                    <a:cubicBezTo>
                      <a:pt x="f8" y="f9"/>
                      <a:pt x="f5" y="f10"/>
                      <a:pt x="f10" y="f10"/>
                    </a:cubicBezTo>
                    <a:cubicBezTo>
                      <a:pt x="f11" y="f10"/>
                      <a:pt x="f12" y="f5"/>
                      <a:pt x="f8" y="f11"/>
                    </a:cubicBezTo>
                    <a:cubicBezTo>
                      <a:pt x="f13" y="f9"/>
                      <a:pt x="f13" y="f12"/>
                      <a:pt x="f14" y="f12"/>
                    </a:cubicBezTo>
                    <a:cubicBezTo>
                      <a:pt x="f14" y="f12"/>
                      <a:pt x="f15" y="f8"/>
                      <a:pt x="f16" y="f13"/>
                    </a:cubicBezTo>
                    <a:cubicBezTo>
                      <a:pt x="f17" y="f14"/>
                      <a:pt x="f15" y="f13"/>
                      <a:pt x="f16" y="f14"/>
                    </a:cubicBezTo>
                    <a:cubicBezTo>
                      <a:pt x="f18" y="f15"/>
                      <a:pt x="f19" y="f15"/>
                      <a:pt x="f18" y="f20"/>
                    </a:cubicBezTo>
                    <a:cubicBezTo>
                      <a:pt x="f21" y="f17"/>
                      <a:pt x="f18" y="f17"/>
                      <a:pt x="f22" y="f18"/>
                    </a:cubicBezTo>
                    <a:cubicBezTo>
                      <a:pt x="f23" y="f21"/>
                      <a:pt x="f24" y="f25"/>
                      <a:pt x="f26" y="f27"/>
                    </a:cubicBezTo>
                    <a:cubicBezTo>
                      <a:pt x="f28" y="f23"/>
                      <a:pt x="f29" y="f23"/>
                      <a:pt x="f30" y="f28"/>
                    </a:cubicBezTo>
                    <a:cubicBezTo>
                      <a:pt x="f31" y="f32"/>
                      <a:pt x="f33" y="f34"/>
                      <a:pt x="f35" y="f30"/>
                    </a:cubicBezTo>
                    <a:cubicBezTo>
                      <a:pt x="f35" y="f36"/>
                      <a:pt x="f37" y="f34"/>
                      <a:pt x="f38" y="f34"/>
                    </a:cubicBezTo>
                    <a:cubicBezTo>
                      <a:pt x="f31" y="f34"/>
                      <a:pt x="f34" y="f32"/>
                      <a:pt x="f36" y="f36"/>
                    </a:cubicBezTo>
                    <a:cubicBezTo>
                      <a:pt x="f38" y="f38"/>
                      <a:pt x="f36" y="f37"/>
                      <a:pt x="f33" y="f39"/>
                    </a:cubicBezTo>
                    <a:cubicBezTo>
                      <a:pt x="f35" y="f40"/>
                      <a:pt x="f41" y="f39"/>
                      <a:pt x="f39" y="f42"/>
                    </a:cubicBezTo>
                    <a:cubicBezTo>
                      <a:pt x="f40" y="f43"/>
                      <a:pt x="f42" y="f42"/>
                      <a:pt x="f43" y="f43"/>
                    </a:cubicBezTo>
                    <a:cubicBezTo>
                      <a:pt x="f6" y="f44"/>
                      <a:pt x="f6" y="f45"/>
                      <a:pt x="f46" y="f47"/>
                    </a:cubicBezTo>
                    <a:cubicBezTo>
                      <a:pt x="f43" y="f44"/>
                      <a:pt x="f43" y="f6"/>
                      <a:pt x="f48" y="f6"/>
                    </a:cubicBezTo>
                    <a:cubicBezTo>
                      <a:pt x="f39" y="f6"/>
                      <a:pt x="f39" y="f43"/>
                      <a:pt x="f39" y="f6"/>
                    </a:cubicBezTo>
                    <a:cubicBezTo>
                      <a:pt x="f40" y="f49"/>
                      <a:pt x="f42" y="f7"/>
                      <a:pt x="f39" y="f50"/>
                    </a:cubicBezTo>
                    <a:cubicBezTo>
                      <a:pt x="f38" y="f6"/>
                      <a:pt x="f35" y="f44"/>
                      <a:pt x="f33" y="f43"/>
                    </a:cubicBezTo>
                    <a:cubicBezTo>
                      <a:pt x="f33" y="f42"/>
                      <a:pt x="f38" y="f48"/>
                      <a:pt x="f31" y="f39"/>
                    </a:cubicBezTo>
                    <a:cubicBezTo>
                      <a:pt x="f36" y="f33"/>
                      <a:pt x="f36" y="f33"/>
                      <a:pt x="f34" y="f37"/>
                    </a:cubicBezTo>
                    <a:cubicBezTo>
                      <a:pt x="f51" y="f31"/>
                      <a:pt x="f51" y="f36"/>
                      <a:pt x="f28" y="f32"/>
                    </a:cubicBezTo>
                    <a:cubicBezTo>
                      <a:pt x="f26" y="f51"/>
                      <a:pt x="f27" y="f23"/>
                      <a:pt x="f21" y="f22"/>
                    </a:cubicBezTo>
                    <a:cubicBezTo>
                      <a:pt x="f19" y="f25"/>
                      <a:pt x="f25" y="f25"/>
                      <a:pt x="f17" y="f18"/>
                    </a:cubicBezTo>
                    <a:cubicBezTo>
                      <a:pt x="f14" y="f17"/>
                      <a:pt x="f14" y="f17"/>
                      <a:pt x="f13" y="f16"/>
                    </a:cubicBezTo>
                    <a:cubicBezTo>
                      <a:pt x="f8" y="f15"/>
                      <a:pt x="f11" y="f13"/>
                      <a:pt x="f9" y="f8"/>
                    </a:cubicBezTo>
                    <a:cubicBezTo>
                      <a:pt x="f12" y="f12"/>
                      <a:pt x="f8" y="f13"/>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10" name="Hainan Dao">
                <a:extLst>
                  <a:ext uri="{FF2B5EF4-FFF2-40B4-BE49-F238E27FC236}">
                    <a16:creationId xmlns:a16="http://schemas.microsoft.com/office/drawing/2014/main" id="{ADD98301-810B-0BA1-DA15-8452E5B18129}"/>
                  </a:ext>
                </a:extLst>
              </p:cNvPr>
              <p:cNvSpPr/>
              <p:nvPr/>
            </p:nvSpPr>
            <p:spPr>
              <a:xfrm>
                <a:off x="9697166" y="3915963"/>
                <a:ext cx="70043" cy="66321"/>
              </a:xfrm>
              <a:custGeom>
                <a:avLst/>
                <a:gdLst>
                  <a:gd name="f0" fmla="val 10800000"/>
                  <a:gd name="f1" fmla="val 5400000"/>
                  <a:gd name="f2" fmla="val 180"/>
                  <a:gd name="f3" fmla="val w"/>
                  <a:gd name="f4" fmla="val h"/>
                  <a:gd name="f5" fmla="val 0"/>
                  <a:gd name="f6" fmla="val 13"/>
                  <a:gd name="f7" fmla="val 4"/>
                  <a:gd name="f8" fmla="val 2"/>
                  <a:gd name="f9" fmla="val 5"/>
                  <a:gd name="f10" fmla="val 6"/>
                  <a:gd name="f11" fmla="val 1"/>
                  <a:gd name="f12" fmla="val 7"/>
                  <a:gd name="f13" fmla="val 8"/>
                  <a:gd name="f14" fmla="val 9"/>
                  <a:gd name="f15" fmla="val 10"/>
                  <a:gd name="f16" fmla="val 11"/>
                  <a:gd name="f17" fmla="val 12"/>
                  <a:gd name="f18" fmla="val 3"/>
                  <a:gd name="f19" fmla="+- 0 0 -90"/>
                  <a:gd name="f20" fmla="*/ f3 1 13"/>
                  <a:gd name="f21" fmla="*/ f4 1 13"/>
                  <a:gd name="f22" fmla="+- f6 0 f5"/>
                  <a:gd name="f23" fmla="*/ f19 f0 1"/>
                  <a:gd name="f24" fmla="*/ f22 1 13"/>
                  <a:gd name="f25" fmla="*/ f23 1 f2"/>
                  <a:gd name="f26" fmla="*/ 4 1 f24"/>
                  <a:gd name="f27" fmla="*/ 2 1 f24"/>
                  <a:gd name="f28" fmla="*/ 5 1 f24"/>
                  <a:gd name="f29" fmla="*/ 7 1 f24"/>
                  <a:gd name="f30" fmla="*/ 1 1 f24"/>
                  <a:gd name="f31" fmla="*/ 9 1 f24"/>
                  <a:gd name="f32" fmla="*/ 11 1 f24"/>
                  <a:gd name="f33" fmla="*/ 12 1 f24"/>
                  <a:gd name="f34" fmla="*/ 3 1 f24"/>
                  <a:gd name="f35" fmla="*/ 8 1 f24"/>
                  <a:gd name="f36" fmla="*/ 10 1 f24"/>
                  <a:gd name="f37" fmla="*/ 6 1 f24"/>
                  <a:gd name="f38" fmla="*/ 0 1 f24"/>
                  <a:gd name="f39" fmla="*/ f6 1 f24"/>
                  <a:gd name="f40" fmla="+- f25 0 f1"/>
                  <a:gd name="f41" fmla="*/ f38 f20 1"/>
                  <a:gd name="f42" fmla="*/ f39 f20 1"/>
                  <a:gd name="f43" fmla="*/ f39 f21 1"/>
                  <a:gd name="f44" fmla="*/ f38 f21 1"/>
                  <a:gd name="f45" fmla="*/ f26 f20 1"/>
                  <a:gd name="f46" fmla="*/ f27 f21 1"/>
                  <a:gd name="f47" fmla="*/ f28 f20 1"/>
                  <a:gd name="f48" fmla="*/ f29 f20 1"/>
                  <a:gd name="f49" fmla="*/ f30 f21 1"/>
                  <a:gd name="f50" fmla="*/ f31 f20 1"/>
                  <a:gd name="f51" fmla="*/ f32 f20 1"/>
                  <a:gd name="f52" fmla="*/ f33 f20 1"/>
                  <a:gd name="f53" fmla="*/ f34 f21 1"/>
                  <a:gd name="f54" fmla="*/ f28 f21 1"/>
                  <a:gd name="f55" fmla="*/ f35 f21 1"/>
                  <a:gd name="f56" fmla="*/ f36 f21 1"/>
                  <a:gd name="f57" fmla="*/ f33 f21 1"/>
                  <a:gd name="f58" fmla="*/ f37 f20 1"/>
                  <a:gd name="f59" fmla="*/ f34 f20 1"/>
                  <a:gd name="f60" fmla="*/ f32 f21 1"/>
                  <a:gd name="f61" fmla="*/ f30 f20 1"/>
                </a:gdLst>
                <a:ahLst/>
                <a:cxnLst>
                  <a:cxn ang="3cd4">
                    <a:pos x="hc" y="t"/>
                  </a:cxn>
                  <a:cxn ang="0">
                    <a:pos x="r" y="vc"/>
                  </a:cxn>
                  <a:cxn ang="cd4">
                    <a:pos x="hc" y="b"/>
                  </a:cxn>
                  <a:cxn ang="cd2">
                    <a:pos x="l" y="vc"/>
                  </a:cxn>
                  <a:cxn ang="f40">
                    <a:pos x="f45" y="f46"/>
                  </a:cxn>
                  <a:cxn ang="f40">
                    <a:pos x="f47" y="f46"/>
                  </a:cxn>
                  <a:cxn ang="f40">
                    <a:pos x="f48" y="f49"/>
                  </a:cxn>
                  <a:cxn ang="f40">
                    <a:pos x="f50" y="f49"/>
                  </a:cxn>
                  <a:cxn ang="f40">
                    <a:pos x="f51" y="f49"/>
                  </a:cxn>
                  <a:cxn ang="f40">
                    <a:pos x="f52" y="f49"/>
                  </a:cxn>
                  <a:cxn ang="f40">
                    <a:pos x="f52" y="f53"/>
                  </a:cxn>
                  <a:cxn ang="f40">
                    <a:pos x="f51" y="f54"/>
                  </a:cxn>
                  <a:cxn ang="f40">
                    <a:pos x="f51" y="f55"/>
                  </a:cxn>
                  <a:cxn ang="f40">
                    <a:pos x="f50" y="f56"/>
                  </a:cxn>
                  <a:cxn ang="f40">
                    <a:pos x="f48" y="f57"/>
                  </a:cxn>
                  <a:cxn ang="f40">
                    <a:pos x="f58" y="f57"/>
                  </a:cxn>
                  <a:cxn ang="f40">
                    <a:pos x="f47" y="f57"/>
                  </a:cxn>
                  <a:cxn ang="f40">
                    <a:pos x="f59" y="f60"/>
                  </a:cxn>
                  <a:cxn ang="f40">
                    <a:pos x="f61" y="f55"/>
                  </a:cxn>
                  <a:cxn ang="f40">
                    <a:pos x="f61" y="f54"/>
                  </a:cxn>
                  <a:cxn ang="f40">
                    <a:pos x="f45" y="f53"/>
                  </a:cxn>
                  <a:cxn ang="f40">
                    <a:pos x="f45" y="f46"/>
                  </a:cxn>
                </a:cxnLst>
                <a:rect l="f41" t="f44" r="f42" b="f43"/>
                <a:pathLst>
                  <a:path w="13" h="13">
                    <a:moveTo>
                      <a:pt x="f7" y="f8"/>
                    </a:moveTo>
                    <a:cubicBezTo>
                      <a:pt x="f9" y="f8"/>
                      <a:pt x="f9" y="f8"/>
                      <a:pt x="f9" y="f8"/>
                    </a:cubicBezTo>
                    <a:cubicBezTo>
                      <a:pt x="f10" y="f11"/>
                      <a:pt x="f10" y="f11"/>
                      <a:pt x="f12" y="f11"/>
                    </a:cubicBezTo>
                    <a:cubicBezTo>
                      <a:pt x="f13" y="f11"/>
                      <a:pt x="f13" y="f11"/>
                      <a:pt x="f14" y="f11"/>
                    </a:cubicBezTo>
                    <a:cubicBezTo>
                      <a:pt x="f15" y="f5"/>
                      <a:pt x="f15" y="f5"/>
                      <a:pt x="f16" y="f11"/>
                    </a:cubicBezTo>
                    <a:cubicBezTo>
                      <a:pt x="f16" y="f11"/>
                      <a:pt x="f17" y="f5"/>
                      <a:pt x="f17" y="f11"/>
                    </a:cubicBezTo>
                    <a:cubicBezTo>
                      <a:pt x="f17" y="f8"/>
                      <a:pt x="f6" y="f8"/>
                      <a:pt x="f17" y="f18"/>
                    </a:cubicBezTo>
                    <a:cubicBezTo>
                      <a:pt x="f16" y="f7"/>
                      <a:pt x="f17" y="f9"/>
                      <a:pt x="f16" y="f9"/>
                    </a:cubicBezTo>
                    <a:cubicBezTo>
                      <a:pt x="f16" y="f10"/>
                      <a:pt x="f16" y="f12"/>
                      <a:pt x="f16" y="f13"/>
                    </a:cubicBezTo>
                    <a:cubicBezTo>
                      <a:pt x="f16" y="f14"/>
                      <a:pt x="f15" y="f14"/>
                      <a:pt x="f14" y="f15"/>
                    </a:cubicBezTo>
                    <a:cubicBezTo>
                      <a:pt x="f14" y="f17"/>
                      <a:pt x="f12" y="f17"/>
                      <a:pt x="f12" y="f17"/>
                    </a:cubicBezTo>
                    <a:cubicBezTo>
                      <a:pt x="f12" y="f16"/>
                      <a:pt x="f12" y="f17"/>
                      <a:pt x="f10" y="f17"/>
                    </a:cubicBezTo>
                    <a:cubicBezTo>
                      <a:pt x="f9" y="f17"/>
                      <a:pt x="f9" y="f6"/>
                      <a:pt x="f9" y="f17"/>
                    </a:cubicBezTo>
                    <a:cubicBezTo>
                      <a:pt x="f7" y="f16"/>
                      <a:pt x="f7" y="f17"/>
                      <a:pt x="f18" y="f16"/>
                    </a:cubicBezTo>
                    <a:cubicBezTo>
                      <a:pt x="f18" y="f15"/>
                      <a:pt x="f11" y="f14"/>
                      <a:pt x="f11" y="f13"/>
                    </a:cubicBezTo>
                    <a:cubicBezTo>
                      <a:pt x="f8" y="f12"/>
                      <a:pt x="f5" y="f10"/>
                      <a:pt x="f11" y="f9"/>
                    </a:cubicBezTo>
                    <a:cubicBezTo>
                      <a:pt x="f8" y="f7"/>
                      <a:pt x="f18" y="f18"/>
                      <a:pt x="f7" y="f18"/>
                    </a:cubicBezTo>
                    <a:cubicBezTo>
                      <a:pt x="f7" y="f18"/>
                      <a:pt x="f18" y="f18"/>
                      <a:pt x="f7"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11" name="Tasmania">
                <a:extLst>
                  <a:ext uri="{FF2B5EF4-FFF2-40B4-BE49-F238E27FC236}">
                    <a16:creationId xmlns:a16="http://schemas.microsoft.com/office/drawing/2014/main" id="{580BB1C6-2340-52C0-5F8B-E162D68323FF}"/>
                  </a:ext>
                </a:extLst>
              </p:cNvPr>
              <p:cNvSpPr/>
              <p:nvPr/>
            </p:nvSpPr>
            <p:spPr>
              <a:xfrm>
                <a:off x="10300414" y="5847944"/>
                <a:ext cx="110706" cy="85578"/>
              </a:xfrm>
              <a:custGeom>
                <a:avLst/>
                <a:gdLst>
                  <a:gd name="f0" fmla="val 10800000"/>
                  <a:gd name="f1" fmla="val 5400000"/>
                  <a:gd name="f2" fmla="val 180"/>
                  <a:gd name="f3" fmla="val w"/>
                  <a:gd name="f4" fmla="val h"/>
                  <a:gd name="f5" fmla="val 0"/>
                  <a:gd name="f6" fmla="val 21"/>
                  <a:gd name="f7" fmla="val 17"/>
                  <a:gd name="f8" fmla="val 12"/>
                  <a:gd name="f9" fmla="val 2"/>
                  <a:gd name="f10" fmla="val 11"/>
                  <a:gd name="f11" fmla="val 9"/>
                  <a:gd name="f12" fmla="val 8"/>
                  <a:gd name="f13" fmla="val 1"/>
                  <a:gd name="f14" fmla="val 7"/>
                  <a:gd name="f15" fmla="val 6"/>
                  <a:gd name="f16" fmla="val 4"/>
                  <a:gd name="f17" fmla="val 3"/>
                  <a:gd name="f18" fmla="val 5"/>
                  <a:gd name="f19" fmla="val 10"/>
                  <a:gd name="f20" fmla="val 13"/>
                  <a:gd name="f21" fmla="val 15"/>
                  <a:gd name="f22" fmla="val 16"/>
                  <a:gd name="f23" fmla="val 14"/>
                  <a:gd name="f24" fmla="val 18"/>
                  <a:gd name="f25" fmla="val 19"/>
                  <a:gd name="f26" fmla="val 20"/>
                  <a:gd name="f27" fmla="+- 0 0 -90"/>
                  <a:gd name="f28" fmla="*/ f3 1 21"/>
                  <a:gd name="f29" fmla="*/ f4 1 17"/>
                  <a:gd name="f30" fmla="+- f7 0 f5"/>
                  <a:gd name="f31" fmla="+- f6 0 f5"/>
                  <a:gd name="f32" fmla="*/ f27 f0 1"/>
                  <a:gd name="f33" fmla="*/ f31 1 21"/>
                  <a:gd name="f34" fmla="*/ f30 1 17"/>
                  <a:gd name="f35" fmla="*/ f32 1 f2"/>
                  <a:gd name="f36" fmla="*/ 12 1 f33"/>
                  <a:gd name="f37" fmla="*/ 2 1 f34"/>
                  <a:gd name="f38" fmla="*/ 8 1 f33"/>
                  <a:gd name="f39" fmla="*/ 1 1 f34"/>
                  <a:gd name="f40" fmla="*/ 6 1 f33"/>
                  <a:gd name="f41" fmla="*/ 3 1 f33"/>
                  <a:gd name="f42" fmla="*/ 5 1 f34"/>
                  <a:gd name="f43" fmla="*/ 2 1 f33"/>
                  <a:gd name="f44" fmla="*/ 10 1 f34"/>
                  <a:gd name="f45" fmla="*/ 8 1 f34"/>
                  <a:gd name="f46" fmla="*/ 1 1 f33"/>
                  <a:gd name="f47" fmla="*/ 11 1 f34"/>
                  <a:gd name="f48" fmla="*/ 15 1 f34"/>
                  <a:gd name="f49" fmla="*/ 0 1 f33"/>
                  <a:gd name="f50" fmla="*/ 16 1 f34"/>
                  <a:gd name="f51" fmla="*/ 4 1 f33"/>
                  <a:gd name="f52" fmla="*/ 7 1 f33"/>
                  <a:gd name="f53" fmla="*/ 14 1 f34"/>
                  <a:gd name="f54" fmla="*/ 10 1 f33"/>
                  <a:gd name="f55" fmla="*/ 12 1 f34"/>
                  <a:gd name="f56" fmla="*/ 15 1 f33"/>
                  <a:gd name="f57" fmla="*/ 9 1 f34"/>
                  <a:gd name="f58" fmla="*/ 16 1 f33"/>
                  <a:gd name="f59" fmla="*/ 17 1 f33"/>
                  <a:gd name="f60" fmla="*/ 18 1 f33"/>
                  <a:gd name="f61" fmla="*/ 19 1 f33"/>
                  <a:gd name="f62" fmla="*/ 3 1 f34"/>
                  <a:gd name="f63" fmla="*/ 20 1 f33"/>
                  <a:gd name="f64" fmla="*/ f6 1 f33"/>
                  <a:gd name="f65" fmla="*/ 0 1 f34"/>
                  <a:gd name="f66" fmla="*/ f7 1 f34"/>
                  <a:gd name="f67" fmla="+- f35 0 f1"/>
                  <a:gd name="f68" fmla="*/ f49 f28 1"/>
                  <a:gd name="f69" fmla="*/ f64 f28 1"/>
                  <a:gd name="f70" fmla="*/ f66 f29 1"/>
                  <a:gd name="f71" fmla="*/ f65 f29 1"/>
                  <a:gd name="f72" fmla="*/ f36 f28 1"/>
                  <a:gd name="f73" fmla="*/ f37 f29 1"/>
                  <a:gd name="f74" fmla="*/ f38 f28 1"/>
                  <a:gd name="f75" fmla="*/ f39 f29 1"/>
                  <a:gd name="f76" fmla="*/ f40 f28 1"/>
                  <a:gd name="f77" fmla="*/ f41 f28 1"/>
                  <a:gd name="f78" fmla="*/ f42 f29 1"/>
                  <a:gd name="f79" fmla="*/ f43 f28 1"/>
                  <a:gd name="f80" fmla="*/ f44 f29 1"/>
                  <a:gd name="f81" fmla="*/ f45 f29 1"/>
                  <a:gd name="f82" fmla="*/ f46 f28 1"/>
                  <a:gd name="f83" fmla="*/ f47 f29 1"/>
                  <a:gd name="f84" fmla="*/ f48 f29 1"/>
                  <a:gd name="f85" fmla="*/ f50 f29 1"/>
                  <a:gd name="f86" fmla="*/ f51 f28 1"/>
                  <a:gd name="f87" fmla="*/ f52 f28 1"/>
                  <a:gd name="f88" fmla="*/ f53 f29 1"/>
                  <a:gd name="f89" fmla="*/ f54 f28 1"/>
                  <a:gd name="f90" fmla="*/ f55 f29 1"/>
                  <a:gd name="f91" fmla="*/ f56 f28 1"/>
                  <a:gd name="f92" fmla="*/ f57 f29 1"/>
                  <a:gd name="f93" fmla="*/ f58 f28 1"/>
                  <a:gd name="f94" fmla="*/ f59 f28 1"/>
                  <a:gd name="f95" fmla="*/ f60 f28 1"/>
                  <a:gd name="f96" fmla="*/ f61 f28 1"/>
                  <a:gd name="f97" fmla="*/ f62 f29 1"/>
                  <a:gd name="f98" fmla="*/ f63 f28 1"/>
                </a:gdLst>
                <a:ahLst/>
                <a:cxnLst>
                  <a:cxn ang="3cd4">
                    <a:pos x="hc" y="t"/>
                  </a:cxn>
                  <a:cxn ang="0">
                    <a:pos x="r" y="vc"/>
                  </a:cxn>
                  <a:cxn ang="cd4">
                    <a:pos x="hc" y="b"/>
                  </a:cxn>
                  <a:cxn ang="cd2">
                    <a:pos x="l" y="vc"/>
                  </a:cxn>
                  <a:cxn ang="f67">
                    <a:pos x="f72" y="f73"/>
                  </a:cxn>
                  <a:cxn ang="f67">
                    <a:pos x="f74" y="f75"/>
                  </a:cxn>
                  <a:cxn ang="f67">
                    <a:pos x="f76" y="f73"/>
                  </a:cxn>
                  <a:cxn ang="f67">
                    <a:pos x="f77" y="f78"/>
                  </a:cxn>
                  <a:cxn ang="f67">
                    <a:pos x="f79" y="f80"/>
                  </a:cxn>
                  <a:cxn ang="f67">
                    <a:pos x="f79" y="f81"/>
                  </a:cxn>
                  <a:cxn ang="f67">
                    <a:pos x="f82" y="f83"/>
                  </a:cxn>
                  <a:cxn ang="f67">
                    <a:pos x="f82" y="f84"/>
                  </a:cxn>
                  <a:cxn ang="f67">
                    <a:pos x="f68" y="f85"/>
                  </a:cxn>
                  <a:cxn ang="f67">
                    <a:pos x="f86" y="f85"/>
                  </a:cxn>
                  <a:cxn ang="f67">
                    <a:pos x="f87" y="f88"/>
                  </a:cxn>
                  <a:cxn ang="f67">
                    <a:pos x="f89" y="f90"/>
                  </a:cxn>
                  <a:cxn ang="f67">
                    <a:pos x="f91" y="f92"/>
                  </a:cxn>
                  <a:cxn ang="f67">
                    <a:pos x="f93" y="f81"/>
                  </a:cxn>
                  <a:cxn ang="f67">
                    <a:pos x="f94" y="f81"/>
                  </a:cxn>
                  <a:cxn ang="f67">
                    <a:pos x="f95" y="f78"/>
                  </a:cxn>
                  <a:cxn ang="f67">
                    <a:pos x="f96" y="f97"/>
                  </a:cxn>
                  <a:cxn ang="f67">
                    <a:pos x="f98" y="f75"/>
                  </a:cxn>
                  <a:cxn ang="f67">
                    <a:pos x="f91" y="f73"/>
                  </a:cxn>
                  <a:cxn ang="f67">
                    <a:pos x="f72" y="f73"/>
                  </a:cxn>
                </a:cxnLst>
                <a:rect l="f68" t="f71" r="f69" b="f70"/>
                <a:pathLst>
                  <a:path w="21" h="17">
                    <a:moveTo>
                      <a:pt x="f8" y="f9"/>
                    </a:moveTo>
                    <a:cubicBezTo>
                      <a:pt x="f10" y="f9"/>
                      <a:pt x="f11" y="f9"/>
                      <a:pt x="f12" y="f13"/>
                    </a:cubicBezTo>
                    <a:cubicBezTo>
                      <a:pt x="f14" y="f13"/>
                      <a:pt x="f14" y="f9"/>
                      <a:pt x="f15" y="f9"/>
                    </a:cubicBezTo>
                    <a:cubicBezTo>
                      <a:pt x="f16" y="f13"/>
                      <a:pt x="f9" y="f16"/>
                      <a:pt x="f17" y="f18"/>
                    </a:cubicBezTo>
                    <a:cubicBezTo>
                      <a:pt x="f16" y="f14"/>
                      <a:pt x="f17" y="f11"/>
                      <a:pt x="f9" y="f19"/>
                    </a:cubicBezTo>
                    <a:cubicBezTo>
                      <a:pt x="f9" y="f10"/>
                      <a:pt x="f9" y="f11"/>
                      <a:pt x="f9" y="f12"/>
                    </a:cubicBezTo>
                    <a:cubicBezTo>
                      <a:pt x="f13" y="f12"/>
                      <a:pt x="f13" y="f11"/>
                      <a:pt x="f13" y="f10"/>
                    </a:cubicBezTo>
                    <a:cubicBezTo>
                      <a:pt x="f13" y="f20"/>
                      <a:pt x="f5" y="f20"/>
                      <a:pt x="f13" y="f21"/>
                    </a:cubicBezTo>
                    <a:cubicBezTo>
                      <a:pt x="f13" y="f22"/>
                      <a:pt x="f5" y="f21"/>
                      <a:pt x="f5" y="f22"/>
                    </a:cubicBezTo>
                    <a:cubicBezTo>
                      <a:pt x="f13" y="f22"/>
                      <a:pt x="f17" y="f7"/>
                      <a:pt x="f16" y="f22"/>
                    </a:cubicBezTo>
                    <a:cubicBezTo>
                      <a:pt x="f18" y="f22"/>
                      <a:pt x="f18" y="f23"/>
                      <a:pt x="f14" y="f23"/>
                    </a:cubicBezTo>
                    <a:cubicBezTo>
                      <a:pt x="f12" y="f23"/>
                      <a:pt x="f11" y="f8"/>
                      <a:pt x="f19" y="f8"/>
                    </a:cubicBezTo>
                    <a:cubicBezTo>
                      <a:pt x="f8" y="f20"/>
                      <a:pt x="f23" y="f19"/>
                      <a:pt x="f21" y="f11"/>
                    </a:cubicBezTo>
                    <a:cubicBezTo>
                      <a:pt x="f21" y="f14"/>
                      <a:pt x="f22" y="f14"/>
                      <a:pt x="f22" y="f12"/>
                    </a:cubicBezTo>
                    <a:cubicBezTo>
                      <a:pt x="f22" y="f11"/>
                      <a:pt x="f22" y="f11"/>
                      <a:pt x="f7" y="f12"/>
                    </a:cubicBezTo>
                    <a:cubicBezTo>
                      <a:pt x="f7" y="f15"/>
                      <a:pt x="f7" y="f15"/>
                      <a:pt x="f24" y="f18"/>
                    </a:cubicBezTo>
                    <a:cubicBezTo>
                      <a:pt x="f25" y="f17"/>
                      <a:pt x="f25" y="f16"/>
                      <a:pt x="f25" y="f17"/>
                    </a:cubicBezTo>
                    <a:cubicBezTo>
                      <a:pt x="f25" y="f9"/>
                      <a:pt x="f6" y="f13"/>
                      <a:pt x="f26" y="f13"/>
                    </a:cubicBezTo>
                    <a:cubicBezTo>
                      <a:pt x="f24" y="f5"/>
                      <a:pt x="f21" y="f9"/>
                      <a:pt x="f21" y="f9"/>
                    </a:cubicBezTo>
                    <a:cubicBezTo>
                      <a:pt x="f23" y="f9"/>
                      <a:pt x="f20" y="f1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12" name="New Zeland">
                <a:extLst>
                  <a:ext uri="{FF2B5EF4-FFF2-40B4-BE49-F238E27FC236}">
                    <a16:creationId xmlns:a16="http://schemas.microsoft.com/office/drawing/2014/main" id="{C3691DFA-8EDC-50DF-EE9D-505622943E67}"/>
                  </a:ext>
                </a:extLst>
              </p:cNvPr>
              <p:cNvSpPr/>
              <p:nvPr/>
            </p:nvSpPr>
            <p:spPr>
              <a:xfrm>
                <a:off x="11030187" y="5651110"/>
                <a:ext cx="160413" cy="201113"/>
              </a:xfrm>
              <a:custGeom>
                <a:avLst/>
                <a:gdLst>
                  <a:gd name="f0" fmla="val 10800000"/>
                  <a:gd name="f1" fmla="val 5400000"/>
                  <a:gd name="f2" fmla="val 180"/>
                  <a:gd name="f3" fmla="val w"/>
                  <a:gd name="f4" fmla="val h"/>
                  <a:gd name="f5" fmla="val 0"/>
                  <a:gd name="f6" fmla="val 30"/>
                  <a:gd name="f7" fmla="val 40"/>
                  <a:gd name="f8" fmla="val 15"/>
                  <a:gd name="f9" fmla="val 3"/>
                  <a:gd name="f10" fmla="val 16"/>
                  <a:gd name="f11" fmla="val 4"/>
                  <a:gd name="f12" fmla="val 2"/>
                  <a:gd name="f13" fmla="val 1"/>
                  <a:gd name="f14" fmla="val 17"/>
                  <a:gd name="f15" fmla="val 18"/>
                  <a:gd name="f16" fmla="val 19"/>
                  <a:gd name="f17" fmla="val 5"/>
                  <a:gd name="f18" fmla="val 20"/>
                  <a:gd name="f19" fmla="val 6"/>
                  <a:gd name="f20" fmla="val 7"/>
                  <a:gd name="f21" fmla="val 8"/>
                  <a:gd name="f22" fmla="val 9"/>
                  <a:gd name="f23" fmla="val 10"/>
                  <a:gd name="f24" fmla="val 11"/>
                  <a:gd name="f25" fmla="val 12"/>
                  <a:gd name="f26" fmla="val 13"/>
                  <a:gd name="f27" fmla="val 14"/>
                  <a:gd name="f28" fmla="val 21"/>
                  <a:gd name="f29" fmla="val 22"/>
                  <a:gd name="f30" fmla="val 23"/>
                  <a:gd name="f31" fmla="val 24"/>
                  <a:gd name="f32" fmla="val 25"/>
                  <a:gd name="f33" fmla="val 26"/>
                  <a:gd name="f34" fmla="val 27"/>
                  <a:gd name="f35" fmla="val 28"/>
                  <a:gd name="f36" fmla="val 29"/>
                  <a:gd name="f37" fmla="val 31"/>
                  <a:gd name="f38" fmla="val 32"/>
                  <a:gd name="f39" fmla="val 33"/>
                  <a:gd name="f40" fmla="val 34"/>
                  <a:gd name="f41" fmla="val 35"/>
                  <a:gd name="f42" fmla="val 36"/>
                  <a:gd name="f43" fmla="val 37"/>
                  <a:gd name="f44" fmla="val 38"/>
                  <a:gd name="f45" fmla="val 39"/>
                  <a:gd name="f46" fmla="+- 0 0 -90"/>
                  <a:gd name="f47" fmla="*/ f3 1 30"/>
                  <a:gd name="f48" fmla="*/ f4 1 40"/>
                  <a:gd name="f49" fmla="+- f7 0 f5"/>
                  <a:gd name="f50" fmla="+- f6 0 f5"/>
                  <a:gd name="f51" fmla="*/ f46 f0 1"/>
                  <a:gd name="f52" fmla="*/ f50 1 30"/>
                  <a:gd name="f53" fmla="*/ f49 1 40"/>
                  <a:gd name="f54" fmla="*/ f51 1 f2"/>
                  <a:gd name="f55" fmla="*/ 16 1 f52"/>
                  <a:gd name="f56" fmla="*/ 1 1 f53"/>
                  <a:gd name="f57" fmla="*/ 0 1 f53"/>
                  <a:gd name="f58" fmla="*/ 17 1 f52"/>
                  <a:gd name="f59" fmla="*/ 2 1 f53"/>
                  <a:gd name="f60" fmla="*/ 18 1 f52"/>
                  <a:gd name="f61" fmla="*/ 3 1 f53"/>
                  <a:gd name="f62" fmla="*/ 19 1 f52"/>
                  <a:gd name="f63" fmla="*/ 4 1 f53"/>
                  <a:gd name="f64" fmla="*/ 20 1 f52"/>
                  <a:gd name="f65" fmla="*/ 7 1 f53"/>
                  <a:gd name="f66" fmla="*/ 8 1 f53"/>
                  <a:gd name="f67" fmla="*/ 11 1 f53"/>
                  <a:gd name="f68" fmla="*/ 14 1 f53"/>
                  <a:gd name="f69" fmla="*/ 15 1 f53"/>
                  <a:gd name="f70" fmla="*/ 16 1 f53"/>
                  <a:gd name="f71" fmla="*/ 21 1 f52"/>
                  <a:gd name="f72" fmla="*/ 19 1 f53"/>
                  <a:gd name="f73" fmla="*/ 26 1 f52"/>
                  <a:gd name="f74" fmla="*/ 29 1 f52"/>
                  <a:gd name="f75" fmla="*/ 20 1 f53"/>
                  <a:gd name="f76" fmla="*/ 28 1 f52"/>
                  <a:gd name="f77" fmla="*/ 22 1 f53"/>
                  <a:gd name="f78" fmla="*/ 24 1 f53"/>
                  <a:gd name="f79" fmla="*/ 24 1 f52"/>
                  <a:gd name="f80" fmla="*/ 26 1 f53"/>
                  <a:gd name="f81" fmla="*/ 23 1 f52"/>
                  <a:gd name="f82" fmla="*/ 28 1 f53"/>
                  <a:gd name="f83" fmla="*/ 27 1 f53"/>
                  <a:gd name="f84" fmla="*/ 29 1 f53"/>
                  <a:gd name="f85" fmla="*/ 32 1 f53"/>
                  <a:gd name="f86" fmla="*/ 13 1 f52"/>
                  <a:gd name="f87" fmla="*/ 34 1 f53"/>
                  <a:gd name="f88" fmla="*/ 11 1 f52"/>
                  <a:gd name="f89" fmla="*/ 35 1 f53"/>
                  <a:gd name="f90" fmla="*/ 8 1 f52"/>
                  <a:gd name="f91" fmla="*/ 37 1 f53"/>
                  <a:gd name="f92" fmla="*/ 4 1 f52"/>
                  <a:gd name="f93" fmla="*/ 40 1 f53"/>
                  <a:gd name="f94" fmla="*/ 3 1 f52"/>
                  <a:gd name="f95" fmla="*/ 2 1 f52"/>
                  <a:gd name="f96" fmla="*/ 39 1 f53"/>
                  <a:gd name="f97" fmla="*/ 1 1 f52"/>
                  <a:gd name="f98" fmla="*/ 5 1 f52"/>
                  <a:gd name="f99" fmla="*/ 33 1 f53"/>
                  <a:gd name="f100" fmla="*/ 31 1 f53"/>
                  <a:gd name="f101" fmla="*/ 25 1 f53"/>
                  <a:gd name="f102" fmla="*/ 21 1 f53"/>
                  <a:gd name="f103" fmla="*/ 12 1 f52"/>
                  <a:gd name="f104" fmla="*/ 15 1 f52"/>
                  <a:gd name="f105" fmla="*/ 12 1 f53"/>
                  <a:gd name="f106" fmla="*/ 10 1 f53"/>
                  <a:gd name="f107" fmla="*/ 0 1 f52"/>
                  <a:gd name="f108" fmla="*/ f6 1 f52"/>
                  <a:gd name="f109" fmla="*/ f7 1 f53"/>
                  <a:gd name="f110" fmla="+- f54 0 f1"/>
                  <a:gd name="f111" fmla="*/ f107 f47 1"/>
                  <a:gd name="f112" fmla="*/ f108 f47 1"/>
                  <a:gd name="f113" fmla="*/ f109 f48 1"/>
                  <a:gd name="f114" fmla="*/ f57 f48 1"/>
                  <a:gd name="f115" fmla="*/ f55 f47 1"/>
                  <a:gd name="f116" fmla="*/ f56 f48 1"/>
                  <a:gd name="f117" fmla="*/ f58 f47 1"/>
                  <a:gd name="f118" fmla="*/ f59 f48 1"/>
                  <a:gd name="f119" fmla="*/ f60 f47 1"/>
                  <a:gd name="f120" fmla="*/ f61 f48 1"/>
                  <a:gd name="f121" fmla="*/ f62 f47 1"/>
                  <a:gd name="f122" fmla="*/ f63 f48 1"/>
                  <a:gd name="f123" fmla="*/ f64 f47 1"/>
                  <a:gd name="f124" fmla="*/ f65 f48 1"/>
                  <a:gd name="f125" fmla="*/ f66 f48 1"/>
                  <a:gd name="f126" fmla="*/ f67 f48 1"/>
                  <a:gd name="f127" fmla="*/ f68 f48 1"/>
                  <a:gd name="f128" fmla="*/ f69 f48 1"/>
                  <a:gd name="f129" fmla="*/ f70 f48 1"/>
                  <a:gd name="f130" fmla="*/ f71 f47 1"/>
                  <a:gd name="f131" fmla="*/ f72 f48 1"/>
                  <a:gd name="f132" fmla="*/ f73 f47 1"/>
                  <a:gd name="f133" fmla="*/ f74 f47 1"/>
                  <a:gd name="f134" fmla="*/ f75 f48 1"/>
                  <a:gd name="f135" fmla="*/ f76 f47 1"/>
                  <a:gd name="f136" fmla="*/ f77 f48 1"/>
                  <a:gd name="f137" fmla="*/ f78 f48 1"/>
                  <a:gd name="f138" fmla="*/ f79 f47 1"/>
                  <a:gd name="f139" fmla="*/ f80 f48 1"/>
                  <a:gd name="f140" fmla="*/ f81 f47 1"/>
                  <a:gd name="f141" fmla="*/ f82 f48 1"/>
                  <a:gd name="f142" fmla="*/ f83 f48 1"/>
                  <a:gd name="f143" fmla="*/ f84 f48 1"/>
                  <a:gd name="f144" fmla="*/ f85 f48 1"/>
                  <a:gd name="f145" fmla="*/ f86 f47 1"/>
                  <a:gd name="f146" fmla="*/ f87 f48 1"/>
                  <a:gd name="f147" fmla="*/ f88 f47 1"/>
                  <a:gd name="f148" fmla="*/ f89 f48 1"/>
                  <a:gd name="f149" fmla="*/ f90 f47 1"/>
                  <a:gd name="f150" fmla="*/ f91 f48 1"/>
                  <a:gd name="f151" fmla="*/ f92 f47 1"/>
                  <a:gd name="f152" fmla="*/ f93 f48 1"/>
                  <a:gd name="f153" fmla="*/ f94 f47 1"/>
                  <a:gd name="f154" fmla="*/ f95 f47 1"/>
                  <a:gd name="f155" fmla="*/ f96 f48 1"/>
                  <a:gd name="f156" fmla="*/ f97 f47 1"/>
                  <a:gd name="f157" fmla="*/ f98 f47 1"/>
                  <a:gd name="f158" fmla="*/ f99 f48 1"/>
                  <a:gd name="f159" fmla="*/ f100 f48 1"/>
                  <a:gd name="f160" fmla="*/ f101 f48 1"/>
                  <a:gd name="f161" fmla="*/ f102 f48 1"/>
                  <a:gd name="f162" fmla="*/ f103 f47 1"/>
                  <a:gd name="f163" fmla="*/ f104 f47 1"/>
                  <a:gd name="f164" fmla="*/ f105 f48 1"/>
                  <a:gd name="f165" fmla="*/ f106 f48 1"/>
                </a:gdLst>
                <a:ahLst/>
                <a:cxnLst>
                  <a:cxn ang="3cd4">
                    <a:pos x="hc" y="t"/>
                  </a:cxn>
                  <a:cxn ang="0">
                    <a:pos x="r" y="vc"/>
                  </a:cxn>
                  <a:cxn ang="cd4">
                    <a:pos x="hc" y="b"/>
                  </a:cxn>
                  <a:cxn ang="cd2">
                    <a:pos x="l" y="vc"/>
                  </a:cxn>
                  <a:cxn ang="f110">
                    <a:pos x="f115" y="f116"/>
                  </a:cxn>
                  <a:cxn ang="f110">
                    <a:pos x="f115" y="f114"/>
                  </a:cxn>
                  <a:cxn ang="f110">
                    <a:pos x="f117" y="f118"/>
                  </a:cxn>
                  <a:cxn ang="f110">
                    <a:pos x="f119" y="f120"/>
                  </a:cxn>
                  <a:cxn ang="f110">
                    <a:pos x="f121" y="f122"/>
                  </a:cxn>
                  <a:cxn ang="f110">
                    <a:pos x="f123" y="f124"/>
                  </a:cxn>
                  <a:cxn ang="f110">
                    <a:pos x="f121" y="f125"/>
                  </a:cxn>
                  <a:cxn ang="f110">
                    <a:pos x="f121" y="f125"/>
                  </a:cxn>
                  <a:cxn ang="f110">
                    <a:pos x="f121" y="f126"/>
                  </a:cxn>
                  <a:cxn ang="f110">
                    <a:pos x="f119" y="f127"/>
                  </a:cxn>
                  <a:cxn ang="f110">
                    <a:pos x="f117" y="f127"/>
                  </a:cxn>
                  <a:cxn ang="f110">
                    <a:pos x="f121" y="f128"/>
                  </a:cxn>
                  <a:cxn ang="f110">
                    <a:pos x="f123" y="f129"/>
                  </a:cxn>
                  <a:cxn ang="f110">
                    <a:pos x="f123" y="f127"/>
                  </a:cxn>
                  <a:cxn ang="f110">
                    <a:pos x="f130" y="f127"/>
                  </a:cxn>
                  <a:cxn ang="f110">
                    <a:pos x="f130" y="f129"/>
                  </a:cxn>
                  <a:cxn ang="f110">
                    <a:pos x="f130" y="f131"/>
                  </a:cxn>
                  <a:cxn ang="f110">
                    <a:pos x="f132" y="f131"/>
                  </a:cxn>
                  <a:cxn ang="f110">
                    <a:pos x="f133" y="f131"/>
                  </a:cxn>
                  <a:cxn ang="f110">
                    <a:pos x="f133" y="f134"/>
                  </a:cxn>
                  <a:cxn ang="f110">
                    <a:pos x="f135" y="f136"/>
                  </a:cxn>
                  <a:cxn ang="f110">
                    <a:pos x="f132" y="f137"/>
                  </a:cxn>
                  <a:cxn ang="f110">
                    <a:pos x="f138" y="f139"/>
                  </a:cxn>
                  <a:cxn ang="f110">
                    <a:pos x="f140" y="f141"/>
                  </a:cxn>
                  <a:cxn ang="f110">
                    <a:pos x="f140" y="f142"/>
                  </a:cxn>
                  <a:cxn ang="f110">
                    <a:pos x="f117" y="f143"/>
                  </a:cxn>
                  <a:cxn ang="f110">
                    <a:pos x="f115" y="f144"/>
                  </a:cxn>
                  <a:cxn ang="f110">
                    <a:pos x="f145" y="f146"/>
                  </a:cxn>
                  <a:cxn ang="f110">
                    <a:pos x="f147" y="f148"/>
                  </a:cxn>
                  <a:cxn ang="f110">
                    <a:pos x="f149" y="f150"/>
                  </a:cxn>
                  <a:cxn ang="f110">
                    <a:pos x="f151" y="f152"/>
                  </a:cxn>
                  <a:cxn ang="f110">
                    <a:pos x="f153" y="f152"/>
                  </a:cxn>
                  <a:cxn ang="f110">
                    <a:pos x="f154" y="f155"/>
                  </a:cxn>
                  <a:cxn ang="f110">
                    <a:pos x="f156" y="f155"/>
                  </a:cxn>
                  <a:cxn ang="f110">
                    <a:pos x="f154" y="f150"/>
                  </a:cxn>
                  <a:cxn ang="f110">
                    <a:pos x="f157" y="f158"/>
                  </a:cxn>
                  <a:cxn ang="f110">
                    <a:pos x="f153" y="f159"/>
                  </a:cxn>
                  <a:cxn ang="f110">
                    <a:pos x="f153" y="f141"/>
                  </a:cxn>
                  <a:cxn ang="f110">
                    <a:pos x="f149" y="f160"/>
                  </a:cxn>
                  <a:cxn ang="f110">
                    <a:pos x="f147" y="f161"/>
                  </a:cxn>
                  <a:cxn ang="f110">
                    <a:pos x="f162" y="f134"/>
                  </a:cxn>
                  <a:cxn ang="f110">
                    <a:pos x="f145" y="f131"/>
                  </a:cxn>
                  <a:cxn ang="f110">
                    <a:pos x="f163" y="f129"/>
                  </a:cxn>
                  <a:cxn ang="f110">
                    <a:pos x="f117" y="f129"/>
                  </a:cxn>
                  <a:cxn ang="f110">
                    <a:pos x="f115" y="f128"/>
                  </a:cxn>
                  <a:cxn ang="f110">
                    <a:pos x="f115" y="f126"/>
                  </a:cxn>
                  <a:cxn ang="f110">
                    <a:pos x="f117" y="f164"/>
                  </a:cxn>
                  <a:cxn ang="f110">
                    <a:pos x="f117" y="f165"/>
                  </a:cxn>
                  <a:cxn ang="f110">
                    <a:pos x="f115" y="f165"/>
                  </a:cxn>
                  <a:cxn ang="f110">
                    <a:pos x="f115" y="f124"/>
                  </a:cxn>
                  <a:cxn ang="f110">
                    <a:pos x="f117" y="f122"/>
                  </a:cxn>
                  <a:cxn ang="f110">
                    <a:pos x="f115" y="f122"/>
                  </a:cxn>
                </a:cxnLst>
                <a:rect l="f111" t="f114" r="f112" b="f113"/>
                <a:pathLst>
                  <a:path w="30" h="40">
                    <a:moveTo>
                      <a:pt x="f8" y="f9"/>
                    </a:moveTo>
                    <a:cubicBezTo>
                      <a:pt x="f10" y="f9"/>
                      <a:pt x="f10" y="f11"/>
                      <a:pt x="f10" y="f9"/>
                    </a:cubicBezTo>
                    <a:cubicBezTo>
                      <a:pt x="f10" y="f9"/>
                      <a:pt x="f10" y="f12"/>
                      <a:pt x="f10" y="f13"/>
                    </a:cubicBezTo>
                    <a:cubicBezTo>
                      <a:pt x="f10" y="f13"/>
                      <a:pt x="f10" y="f5"/>
                      <a:pt x="f8" y="f5"/>
                    </a:cubicBezTo>
                    <a:cubicBezTo>
                      <a:pt x="f8" y="f5"/>
                      <a:pt x="f10" y="f5"/>
                      <a:pt x="f10" y="f5"/>
                    </a:cubicBezTo>
                    <a:cubicBezTo>
                      <a:pt x="f10" y="f5"/>
                      <a:pt x="f10" y="f5"/>
                      <a:pt x="f10" y="f5"/>
                    </a:cubicBezTo>
                    <a:cubicBezTo>
                      <a:pt x="f10" y="f5"/>
                      <a:pt x="f10" y="f5"/>
                      <a:pt x="f10" y="f5"/>
                    </a:cubicBezTo>
                    <a:cubicBezTo>
                      <a:pt x="f10" y="f13"/>
                      <a:pt x="f10" y="f13"/>
                      <a:pt x="f14" y="f12"/>
                    </a:cubicBezTo>
                    <a:cubicBezTo>
                      <a:pt x="f14" y="f12"/>
                      <a:pt x="f10" y="f12"/>
                      <a:pt x="f14" y="f12"/>
                    </a:cubicBezTo>
                    <a:cubicBezTo>
                      <a:pt x="f14" y="f12"/>
                      <a:pt x="f14" y="f12"/>
                      <a:pt x="f14" y="f9"/>
                    </a:cubicBezTo>
                    <a:cubicBezTo>
                      <a:pt x="f14" y="f9"/>
                      <a:pt x="f14" y="f12"/>
                      <a:pt x="f14" y="f12"/>
                    </a:cubicBezTo>
                    <a:cubicBezTo>
                      <a:pt x="f15" y="f12"/>
                      <a:pt x="f15" y="f9"/>
                      <a:pt x="f15" y="f9"/>
                    </a:cubicBezTo>
                    <a:cubicBezTo>
                      <a:pt x="f15" y="f9"/>
                      <a:pt x="f14" y="f9"/>
                      <a:pt x="f15" y="f9"/>
                    </a:cubicBezTo>
                    <a:cubicBezTo>
                      <a:pt x="f15" y="f9"/>
                      <a:pt x="f15" y="f9"/>
                      <a:pt x="f15" y="f9"/>
                    </a:cubicBezTo>
                    <a:cubicBezTo>
                      <a:pt x="f16" y="f9"/>
                      <a:pt x="f15" y="f11"/>
                      <a:pt x="f16" y="f11"/>
                    </a:cubicBezTo>
                    <a:cubicBezTo>
                      <a:pt x="f16" y="f11"/>
                      <a:pt x="f16" y="f11"/>
                      <a:pt x="f16" y="f17"/>
                    </a:cubicBezTo>
                    <a:cubicBezTo>
                      <a:pt x="f18" y="f17"/>
                      <a:pt x="f16" y="f17"/>
                      <a:pt x="f18" y="f19"/>
                    </a:cubicBezTo>
                    <a:cubicBezTo>
                      <a:pt x="f18" y="f19"/>
                      <a:pt x="f18" y="f20"/>
                      <a:pt x="f18" y="f20"/>
                    </a:cubicBezTo>
                    <a:cubicBezTo>
                      <a:pt x="f16" y="f20"/>
                      <a:pt x="f18" y="f21"/>
                      <a:pt x="f18" y="f21"/>
                    </a:cubicBezTo>
                    <a:cubicBezTo>
                      <a:pt x="f16" y="f21"/>
                      <a:pt x="f18" y="f21"/>
                      <a:pt x="f16" y="f21"/>
                    </a:cubicBezTo>
                    <a:cubicBezTo>
                      <a:pt x="f16" y="f21"/>
                      <a:pt x="f16" y="f21"/>
                      <a:pt x="f16" y="f21"/>
                    </a:cubicBezTo>
                    <a:cubicBezTo>
                      <a:pt x="f16" y="f20"/>
                      <a:pt x="f16" y="f21"/>
                      <a:pt x="f16" y="f20"/>
                    </a:cubicBezTo>
                    <a:cubicBezTo>
                      <a:pt x="f16" y="f20"/>
                      <a:pt x="f16" y="f20"/>
                      <a:pt x="f16" y="f21"/>
                    </a:cubicBezTo>
                    <a:cubicBezTo>
                      <a:pt x="f16" y="f21"/>
                      <a:pt x="f16" y="f21"/>
                      <a:pt x="f16" y="f21"/>
                    </a:cubicBezTo>
                    <a:cubicBezTo>
                      <a:pt x="f16" y="f21"/>
                      <a:pt x="f15" y="f22"/>
                      <a:pt x="f16" y="f22"/>
                    </a:cubicBezTo>
                    <a:cubicBezTo>
                      <a:pt x="f16" y="f22"/>
                      <a:pt x="f15" y="f23"/>
                      <a:pt x="f16" y="f23"/>
                    </a:cubicBezTo>
                    <a:cubicBezTo>
                      <a:pt x="f16" y="f24"/>
                      <a:pt x="f16" y="f24"/>
                      <a:pt x="f16" y="f24"/>
                    </a:cubicBezTo>
                    <a:cubicBezTo>
                      <a:pt x="f15" y="f24"/>
                      <a:pt x="f16" y="f25"/>
                      <a:pt x="f15" y="f25"/>
                    </a:cubicBezTo>
                    <a:cubicBezTo>
                      <a:pt x="f15" y="f25"/>
                      <a:pt x="f15" y="f25"/>
                      <a:pt x="f15" y="f26"/>
                    </a:cubicBezTo>
                    <a:cubicBezTo>
                      <a:pt x="f15" y="f26"/>
                      <a:pt x="f15" y="f26"/>
                      <a:pt x="f15" y="f27"/>
                    </a:cubicBezTo>
                    <a:cubicBezTo>
                      <a:pt x="f15" y="f27"/>
                      <a:pt x="f14" y="f27"/>
                      <a:pt x="f15" y="f27"/>
                    </a:cubicBezTo>
                    <a:cubicBezTo>
                      <a:pt x="f15" y="f27"/>
                      <a:pt x="f14" y="f27"/>
                      <a:pt x="f14" y="f27"/>
                    </a:cubicBezTo>
                    <a:cubicBezTo>
                      <a:pt x="f10" y="f27"/>
                      <a:pt x="f15" y="f27"/>
                      <a:pt x="f14" y="f27"/>
                    </a:cubicBezTo>
                    <a:cubicBezTo>
                      <a:pt x="f10" y="f8"/>
                      <a:pt x="f15" y="f27"/>
                      <a:pt x="f15" y="f27"/>
                    </a:cubicBezTo>
                    <a:cubicBezTo>
                      <a:pt x="f15" y="f8"/>
                      <a:pt x="f15" y="f27"/>
                      <a:pt x="f16" y="f27"/>
                    </a:cubicBezTo>
                    <a:cubicBezTo>
                      <a:pt x="f16" y="f8"/>
                      <a:pt x="f16" y="f8"/>
                      <a:pt x="f16" y="f8"/>
                    </a:cubicBezTo>
                    <a:cubicBezTo>
                      <a:pt x="f16" y="f8"/>
                      <a:pt x="f16" y="f8"/>
                      <a:pt x="f16" y="f10"/>
                    </a:cubicBezTo>
                    <a:cubicBezTo>
                      <a:pt x="f16" y="f10"/>
                      <a:pt x="f16" y="f10"/>
                      <a:pt x="f16" y="f10"/>
                    </a:cubicBezTo>
                    <a:cubicBezTo>
                      <a:pt x="f18" y="f10"/>
                      <a:pt x="f18" y="f10"/>
                      <a:pt x="f18" y="f10"/>
                    </a:cubicBezTo>
                    <a:cubicBezTo>
                      <a:pt x="f18" y="f8"/>
                      <a:pt x="f18" y="f8"/>
                      <a:pt x="f18" y="f8"/>
                    </a:cubicBezTo>
                    <a:cubicBezTo>
                      <a:pt x="f18" y="f27"/>
                      <a:pt x="f18" y="f27"/>
                      <a:pt x="f18" y="f27"/>
                    </a:cubicBezTo>
                    <a:cubicBezTo>
                      <a:pt x="f18" y="f27"/>
                      <a:pt x="f18" y="f27"/>
                      <a:pt x="f18" y="f27"/>
                    </a:cubicBezTo>
                    <a:cubicBezTo>
                      <a:pt x="f18" y="f27"/>
                      <a:pt x="f18" y="f26"/>
                      <a:pt x="f18" y="f26"/>
                    </a:cubicBezTo>
                    <a:cubicBezTo>
                      <a:pt x="f18" y="f26"/>
                      <a:pt x="f28" y="f26"/>
                      <a:pt x="f28" y="f26"/>
                    </a:cubicBezTo>
                    <a:cubicBezTo>
                      <a:pt x="f28" y="f27"/>
                      <a:pt x="f28" y="f27"/>
                      <a:pt x="f28" y="f27"/>
                    </a:cubicBezTo>
                    <a:cubicBezTo>
                      <a:pt x="f28" y="f27"/>
                      <a:pt x="f29" y="f27"/>
                      <a:pt x="f28" y="f27"/>
                    </a:cubicBezTo>
                    <a:cubicBezTo>
                      <a:pt x="f28" y="f27"/>
                      <a:pt x="f28" y="f27"/>
                      <a:pt x="f28" y="f8"/>
                    </a:cubicBezTo>
                    <a:cubicBezTo>
                      <a:pt x="f28" y="f8"/>
                      <a:pt x="f28" y="f8"/>
                      <a:pt x="f28" y="f10"/>
                    </a:cubicBezTo>
                    <a:cubicBezTo>
                      <a:pt x="f28" y="f10"/>
                      <a:pt x="f28" y="f10"/>
                      <a:pt x="f28" y="f14"/>
                    </a:cubicBezTo>
                    <a:cubicBezTo>
                      <a:pt x="f28" y="f14"/>
                      <a:pt x="f28" y="f14"/>
                      <a:pt x="f28" y="f15"/>
                    </a:cubicBezTo>
                    <a:cubicBezTo>
                      <a:pt x="f28" y="f15"/>
                      <a:pt x="f28" y="f16"/>
                      <a:pt x="f28" y="f16"/>
                    </a:cubicBezTo>
                    <a:cubicBezTo>
                      <a:pt x="f29" y="f16"/>
                      <a:pt x="f29" y="f16"/>
                      <a:pt x="f30" y="f16"/>
                    </a:cubicBezTo>
                    <a:cubicBezTo>
                      <a:pt x="f30" y="f18"/>
                      <a:pt x="f31" y="f18"/>
                      <a:pt x="f32" y="f18"/>
                    </a:cubicBezTo>
                    <a:cubicBezTo>
                      <a:pt x="f32" y="f18"/>
                      <a:pt x="f33" y="f16"/>
                      <a:pt x="f33" y="f16"/>
                    </a:cubicBezTo>
                    <a:cubicBezTo>
                      <a:pt x="f33" y="f16"/>
                      <a:pt x="f34" y="f16"/>
                      <a:pt x="f34" y="f16"/>
                    </a:cubicBezTo>
                    <a:cubicBezTo>
                      <a:pt x="f34" y="f16"/>
                      <a:pt x="f35" y="f15"/>
                      <a:pt x="f35" y="f15"/>
                    </a:cubicBezTo>
                    <a:cubicBezTo>
                      <a:pt x="f36" y="f15"/>
                      <a:pt x="f36" y="f15"/>
                      <a:pt x="f36" y="f16"/>
                    </a:cubicBezTo>
                    <a:cubicBezTo>
                      <a:pt x="f6" y="f16"/>
                      <a:pt x="f36" y="f16"/>
                      <a:pt x="f6" y="f16"/>
                    </a:cubicBezTo>
                    <a:cubicBezTo>
                      <a:pt x="f6" y="f16"/>
                      <a:pt x="f6" y="f16"/>
                      <a:pt x="f6" y="f16"/>
                    </a:cubicBezTo>
                    <a:cubicBezTo>
                      <a:pt x="f6" y="f18"/>
                      <a:pt x="f6" y="f18"/>
                      <a:pt x="f36" y="f18"/>
                    </a:cubicBezTo>
                    <a:cubicBezTo>
                      <a:pt x="f36" y="f18"/>
                      <a:pt x="f36" y="f18"/>
                      <a:pt x="f36" y="f18"/>
                    </a:cubicBezTo>
                    <a:cubicBezTo>
                      <a:pt x="f36" y="f28"/>
                      <a:pt x="f36" y="f28"/>
                      <a:pt x="f36" y="f28"/>
                    </a:cubicBezTo>
                    <a:cubicBezTo>
                      <a:pt x="f35" y="f29"/>
                      <a:pt x="f36" y="f29"/>
                      <a:pt x="f35" y="f29"/>
                    </a:cubicBezTo>
                    <a:cubicBezTo>
                      <a:pt x="f35" y="f30"/>
                      <a:pt x="f35" y="f30"/>
                      <a:pt x="f34" y="f30"/>
                    </a:cubicBezTo>
                    <a:cubicBezTo>
                      <a:pt x="f34" y="f30"/>
                      <a:pt x="f33" y="f31"/>
                      <a:pt x="f33" y="f31"/>
                    </a:cubicBezTo>
                    <a:cubicBezTo>
                      <a:pt x="f33" y="f31"/>
                      <a:pt x="f33" y="f31"/>
                      <a:pt x="f33" y="f31"/>
                    </a:cubicBezTo>
                    <a:cubicBezTo>
                      <a:pt x="f32" y="f31"/>
                      <a:pt x="f33" y="f32"/>
                      <a:pt x="f32" y="f31"/>
                    </a:cubicBezTo>
                    <a:cubicBezTo>
                      <a:pt x="f32" y="f31"/>
                      <a:pt x="f32" y="f31"/>
                      <a:pt x="f32" y="f32"/>
                    </a:cubicBezTo>
                    <a:cubicBezTo>
                      <a:pt x="f32" y="f32"/>
                      <a:pt x="f32" y="f33"/>
                      <a:pt x="f31" y="f33"/>
                    </a:cubicBezTo>
                    <a:cubicBezTo>
                      <a:pt x="f31" y="f34"/>
                      <a:pt x="f30" y="f34"/>
                      <a:pt x="f31" y="f34"/>
                    </a:cubicBezTo>
                    <a:cubicBezTo>
                      <a:pt x="f31" y="f34"/>
                      <a:pt x="f32" y="f34"/>
                      <a:pt x="f31" y="f35"/>
                    </a:cubicBezTo>
                    <a:cubicBezTo>
                      <a:pt x="f31" y="f35"/>
                      <a:pt x="f31" y="f35"/>
                      <a:pt x="f30" y="f35"/>
                    </a:cubicBezTo>
                    <a:cubicBezTo>
                      <a:pt x="f30" y="f36"/>
                      <a:pt x="f30" y="f35"/>
                      <a:pt x="f30" y="f35"/>
                    </a:cubicBezTo>
                    <a:cubicBezTo>
                      <a:pt x="f30" y="f35"/>
                      <a:pt x="f30" y="f35"/>
                      <a:pt x="f30" y="f35"/>
                    </a:cubicBezTo>
                    <a:cubicBezTo>
                      <a:pt x="f30" y="f34"/>
                      <a:pt x="f31" y="f34"/>
                      <a:pt x="f30" y="f34"/>
                    </a:cubicBezTo>
                    <a:cubicBezTo>
                      <a:pt x="f30" y="f34"/>
                      <a:pt x="f28" y="f34"/>
                      <a:pt x="f18" y="f34"/>
                    </a:cubicBezTo>
                    <a:cubicBezTo>
                      <a:pt x="f18" y="f34"/>
                      <a:pt x="f15" y="f35"/>
                      <a:pt x="f14" y="f35"/>
                    </a:cubicBezTo>
                    <a:cubicBezTo>
                      <a:pt x="f14" y="f36"/>
                      <a:pt x="f14" y="f36"/>
                      <a:pt x="f14" y="f36"/>
                    </a:cubicBezTo>
                    <a:cubicBezTo>
                      <a:pt x="f14" y="f6"/>
                      <a:pt x="f8" y="f6"/>
                      <a:pt x="f10" y="f6"/>
                    </a:cubicBezTo>
                    <a:cubicBezTo>
                      <a:pt x="f10" y="f37"/>
                      <a:pt x="f8" y="f37"/>
                      <a:pt x="f10" y="f37"/>
                    </a:cubicBezTo>
                    <a:cubicBezTo>
                      <a:pt x="f14" y="f38"/>
                      <a:pt x="f10" y="f38"/>
                      <a:pt x="f10" y="f38"/>
                    </a:cubicBezTo>
                    <a:cubicBezTo>
                      <a:pt x="f8" y="f38"/>
                      <a:pt x="f8" y="f38"/>
                      <a:pt x="f8" y="f38"/>
                    </a:cubicBezTo>
                    <a:cubicBezTo>
                      <a:pt x="f8" y="f39"/>
                      <a:pt x="f27" y="f39"/>
                      <a:pt x="f27" y="f39"/>
                    </a:cubicBezTo>
                    <a:cubicBezTo>
                      <a:pt x="f26" y="f40"/>
                      <a:pt x="f26" y="f39"/>
                      <a:pt x="f26" y="f40"/>
                    </a:cubicBezTo>
                    <a:cubicBezTo>
                      <a:pt x="f25" y="f40"/>
                      <a:pt x="f26" y="f40"/>
                      <a:pt x="f26" y="f40"/>
                    </a:cubicBezTo>
                    <a:cubicBezTo>
                      <a:pt x="f25" y="f40"/>
                      <a:pt x="f25" y="f40"/>
                      <a:pt x="f25" y="f40"/>
                    </a:cubicBezTo>
                    <a:cubicBezTo>
                      <a:pt x="f25" y="f41"/>
                      <a:pt x="f25" y="f41"/>
                      <a:pt x="f24" y="f41"/>
                    </a:cubicBezTo>
                    <a:cubicBezTo>
                      <a:pt x="f24" y="f41"/>
                      <a:pt x="f24" y="f41"/>
                      <a:pt x="f23" y="f42"/>
                    </a:cubicBezTo>
                    <a:cubicBezTo>
                      <a:pt x="f23" y="f42"/>
                      <a:pt x="f23" y="f42"/>
                      <a:pt x="f22" y="f42"/>
                    </a:cubicBezTo>
                    <a:cubicBezTo>
                      <a:pt x="f22" y="f43"/>
                      <a:pt x="f22" y="f43"/>
                      <a:pt x="f21" y="f43"/>
                    </a:cubicBezTo>
                    <a:cubicBezTo>
                      <a:pt x="f20" y="f44"/>
                      <a:pt x="f21" y="f44"/>
                      <a:pt x="f20" y="f45"/>
                    </a:cubicBezTo>
                    <a:cubicBezTo>
                      <a:pt x="f19" y="f45"/>
                      <a:pt x="f19" y="f45"/>
                      <a:pt x="f19" y="f45"/>
                    </a:cubicBezTo>
                    <a:cubicBezTo>
                      <a:pt x="f17" y="f7"/>
                      <a:pt x="f11" y="f7"/>
                      <a:pt x="f11" y="f7"/>
                    </a:cubicBezTo>
                    <a:cubicBezTo>
                      <a:pt x="f11" y="f7"/>
                      <a:pt x="f11" y="f7"/>
                      <a:pt x="f9" y="f7"/>
                    </a:cubicBezTo>
                    <a:cubicBezTo>
                      <a:pt x="f9" y="f7"/>
                      <a:pt x="f9" y="f7"/>
                      <a:pt x="f9" y="f7"/>
                    </a:cubicBezTo>
                    <a:cubicBezTo>
                      <a:pt x="f9" y="f7"/>
                      <a:pt x="f9" y="f45"/>
                      <a:pt x="f9" y="f7"/>
                    </a:cubicBezTo>
                    <a:cubicBezTo>
                      <a:pt x="f12" y="f7"/>
                      <a:pt x="f12" y="f7"/>
                      <a:pt x="f12" y="f7"/>
                    </a:cubicBezTo>
                    <a:cubicBezTo>
                      <a:pt x="f12" y="f45"/>
                      <a:pt x="f12" y="f45"/>
                      <a:pt x="f12" y="f45"/>
                    </a:cubicBezTo>
                    <a:cubicBezTo>
                      <a:pt x="f12" y="f45"/>
                      <a:pt x="f12" y="f45"/>
                      <a:pt x="f12" y="f45"/>
                    </a:cubicBezTo>
                    <a:cubicBezTo>
                      <a:pt x="f12" y="f44"/>
                      <a:pt x="f13" y="f44"/>
                      <a:pt x="f13" y="f45"/>
                    </a:cubicBezTo>
                    <a:cubicBezTo>
                      <a:pt x="f13" y="f45"/>
                      <a:pt x="f12" y="f45"/>
                      <a:pt x="f12" y="f45"/>
                    </a:cubicBezTo>
                    <a:cubicBezTo>
                      <a:pt x="f12" y="f45"/>
                      <a:pt x="f13" y="f45"/>
                      <a:pt x="f13" y="f45"/>
                    </a:cubicBezTo>
                    <a:cubicBezTo>
                      <a:pt x="f5" y="f45"/>
                      <a:pt x="f5" y="f45"/>
                      <a:pt x="f5" y="f44"/>
                    </a:cubicBezTo>
                    <a:cubicBezTo>
                      <a:pt x="f5" y="f44"/>
                      <a:pt x="f13" y="f44"/>
                      <a:pt x="f13" y="f44"/>
                    </a:cubicBezTo>
                    <a:cubicBezTo>
                      <a:pt x="f13" y="f44"/>
                      <a:pt x="f12" y="f43"/>
                      <a:pt x="f12" y="f43"/>
                    </a:cubicBezTo>
                    <a:cubicBezTo>
                      <a:pt x="f12" y="f44"/>
                      <a:pt x="f12" y="f43"/>
                      <a:pt x="f12" y="f43"/>
                    </a:cubicBezTo>
                    <a:cubicBezTo>
                      <a:pt x="f9" y="f42"/>
                      <a:pt x="f9" y="f42"/>
                      <a:pt x="f9" y="f42"/>
                    </a:cubicBezTo>
                    <a:cubicBezTo>
                      <a:pt x="f11" y="f41"/>
                      <a:pt x="f11" y="f40"/>
                      <a:pt x="f17" y="f39"/>
                    </a:cubicBezTo>
                    <a:cubicBezTo>
                      <a:pt x="f17" y="f39"/>
                      <a:pt x="f17" y="f38"/>
                      <a:pt x="f11" y="f38"/>
                    </a:cubicBezTo>
                    <a:cubicBezTo>
                      <a:pt x="f11" y="f38"/>
                      <a:pt x="f11" y="f38"/>
                      <a:pt x="f11" y="f38"/>
                    </a:cubicBezTo>
                    <a:cubicBezTo>
                      <a:pt x="f9" y="f37"/>
                      <a:pt x="f9" y="f38"/>
                      <a:pt x="f9" y="f37"/>
                    </a:cubicBezTo>
                    <a:cubicBezTo>
                      <a:pt x="f9" y="f37"/>
                      <a:pt x="f9" y="f37"/>
                      <a:pt x="f9" y="f37"/>
                    </a:cubicBezTo>
                    <a:cubicBezTo>
                      <a:pt x="f12" y="f37"/>
                      <a:pt x="f12" y="f6"/>
                      <a:pt x="f12" y="f36"/>
                    </a:cubicBezTo>
                    <a:cubicBezTo>
                      <a:pt x="f12" y="f36"/>
                      <a:pt x="f9" y="f35"/>
                      <a:pt x="f9" y="f35"/>
                    </a:cubicBezTo>
                    <a:cubicBezTo>
                      <a:pt x="f11" y="f34"/>
                      <a:pt x="f11" y="f33"/>
                      <a:pt x="f17" y="f33"/>
                    </a:cubicBezTo>
                    <a:cubicBezTo>
                      <a:pt x="f19" y="f33"/>
                      <a:pt x="f19" y="f34"/>
                      <a:pt x="f20" y="f33"/>
                    </a:cubicBezTo>
                    <a:cubicBezTo>
                      <a:pt x="f20" y="f32"/>
                      <a:pt x="f20" y="f32"/>
                      <a:pt x="f21" y="f32"/>
                    </a:cubicBezTo>
                    <a:cubicBezTo>
                      <a:pt x="f21" y="f32"/>
                      <a:pt x="f22" y="f31"/>
                      <a:pt x="f22" y="f30"/>
                    </a:cubicBezTo>
                    <a:cubicBezTo>
                      <a:pt x="f23" y="f30"/>
                      <a:pt x="f23" y="f31"/>
                      <a:pt x="f23" y="f30"/>
                    </a:cubicBezTo>
                    <a:cubicBezTo>
                      <a:pt x="f24" y="f29"/>
                      <a:pt x="f24" y="f29"/>
                      <a:pt x="f24" y="f28"/>
                    </a:cubicBezTo>
                    <a:cubicBezTo>
                      <a:pt x="f25" y="f28"/>
                      <a:pt x="f25" y="f18"/>
                      <a:pt x="f25" y="f18"/>
                    </a:cubicBezTo>
                    <a:cubicBezTo>
                      <a:pt x="f25" y="f18"/>
                      <a:pt x="f25" y="f18"/>
                      <a:pt x="f25" y="f18"/>
                    </a:cubicBezTo>
                    <a:cubicBezTo>
                      <a:pt x="f26" y="f18"/>
                      <a:pt x="f25" y="f18"/>
                      <a:pt x="f25" y="f18"/>
                    </a:cubicBezTo>
                    <a:cubicBezTo>
                      <a:pt x="f26" y="f18"/>
                      <a:pt x="f27" y="f18"/>
                      <a:pt x="f26" y="f18"/>
                    </a:cubicBezTo>
                    <a:cubicBezTo>
                      <a:pt x="f26" y="f18"/>
                      <a:pt x="f25" y="f18"/>
                      <a:pt x="f26" y="f18"/>
                    </a:cubicBezTo>
                    <a:cubicBezTo>
                      <a:pt x="f26" y="f16"/>
                      <a:pt x="f26" y="f16"/>
                      <a:pt x="f26" y="f16"/>
                    </a:cubicBezTo>
                    <a:cubicBezTo>
                      <a:pt x="f26" y="f16"/>
                      <a:pt x="f27" y="f16"/>
                      <a:pt x="f27" y="f16"/>
                    </a:cubicBezTo>
                    <a:cubicBezTo>
                      <a:pt x="f27" y="f16"/>
                      <a:pt x="f27" y="f14"/>
                      <a:pt x="f8" y="f14"/>
                    </a:cubicBezTo>
                    <a:cubicBezTo>
                      <a:pt x="f8" y="f14"/>
                      <a:pt x="f8" y="f10"/>
                      <a:pt x="f8" y="f10"/>
                    </a:cubicBezTo>
                    <a:cubicBezTo>
                      <a:pt x="f8" y="f8"/>
                      <a:pt x="f8" y="f10"/>
                      <a:pt x="f10" y="f10"/>
                    </a:cubicBezTo>
                    <a:cubicBezTo>
                      <a:pt x="f10" y="f8"/>
                      <a:pt x="f8" y="f14"/>
                      <a:pt x="f10" y="f10"/>
                    </a:cubicBezTo>
                    <a:cubicBezTo>
                      <a:pt x="f10" y="f10"/>
                      <a:pt x="f15" y="f10"/>
                      <a:pt x="f14" y="f10"/>
                    </a:cubicBezTo>
                    <a:cubicBezTo>
                      <a:pt x="f14" y="f8"/>
                      <a:pt x="f14" y="f10"/>
                      <a:pt x="f14" y="f8"/>
                    </a:cubicBezTo>
                    <a:cubicBezTo>
                      <a:pt x="f10" y="f8"/>
                      <a:pt x="f10" y="f8"/>
                      <a:pt x="f10" y="f8"/>
                    </a:cubicBezTo>
                    <a:cubicBezTo>
                      <a:pt x="f10" y="f8"/>
                      <a:pt x="f10" y="f8"/>
                      <a:pt x="f10" y="f8"/>
                    </a:cubicBezTo>
                    <a:cubicBezTo>
                      <a:pt x="f8" y="f8"/>
                      <a:pt x="f8" y="f8"/>
                      <a:pt x="f8" y="f8"/>
                    </a:cubicBezTo>
                    <a:cubicBezTo>
                      <a:pt x="f10" y="f27"/>
                      <a:pt x="f10" y="f27"/>
                      <a:pt x="f10" y="f27"/>
                    </a:cubicBezTo>
                    <a:cubicBezTo>
                      <a:pt x="f10" y="f26"/>
                      <a:pt x="f10" y="f25"/>
                      <a:pt x="f10" y="f24"/>
                    </a:cubicBezTo>
                    <a:cubicBezTo>
                      <a:pt x="f10" y="f24"/>
                      <a:pt x="f10" y="f24"/>
                      <a:pt x="f10" y="f24"/>
                    </a:cubicBezTo>
                    <a:cubicBezTo>
                      <a:pt x="f14" y="f24"/>
                      <a:pt x="f14" y="f24"/>
                      <a:pt x="f14" y="f24"/>
                    </a:cubicBezTo>
                    <a:cubicBezTo>
                      <a:pt x="f10" y="f24"/>
                      <a:pt x="f10" y="f25"/>
                      <a:pt x="f14" y="f25"/>
                    </a:cubicBezTo>
                    <a:cubicBezTo>
                      <a:pt x="f14" y="f24"/>
                      <a:pt x="f14" y="f25"/>
                      <a:pt x="f14" y="f24"/>
                    </a:cubicBezTo>
                    <a:cubicBezTo>
                      <a:pt x="f14" y="f24"/>
                      <a:pt x="f14" y="f24"/>
                      <a:pt x="f14" y="f24"/>
                    </a:cubicBezTo>
                    <a:cubicBezTo>
                      <a:pt x="f14" y="f24"/>
                      <a:pt x="f10" y="f23"/>
                      <a:pt x="f14" y="f23"/>
                    </a:cubicBezTo>
                    <a:cubicBezTo>
                      <a:pt x="f14" y="f23"/>
                      <a:pt x="f15" y="f23"/>
                      <a:pt x="f14" y="f23"/>
                    </a:cubicBezTo>
                    <a:cubicBezTo>
                      <a:pt x="f14" y="f23"/>
                      <a:pt x="f14" y="f22"/>
                      <a:pt x="f14" y="f22"/>
                    </a:cubicBezTo>
                    <a:cubicBezTo>
                      <a:pt x="f14" y="f23"/>
                      <a:pt x="f10" y="f22"/>
                      <a:pt x="f10" y="f23"/>
                    </a:cubicBezTo>
                    <a:cubicBezTo>
                      <a:pt x="f10" y="f23"/>
                      <a:pt x="f10" y="f23"/>
                      <a:pt x="f10" y="f23"/>
                    </a:cubicBezTo>
                    <a:cubicBezTo>
                      <a:pt x="f10" y="f23"/>
                      <a:pt x="f10" y="f23"/>
                      <a:pt x="f10" y="f23"/>
                    </a:cubicBezTo>
                    <a:cubicBezTo>
                      <a:pt x="f10" y="f22"/>
                      <a:pt x="f10" y="f21"/>
                      <a:pt x="f10" y="f20"/>
                    </a:cubicBezTo>
                    <a:cubicBezTo>
                      <a:pt x="f10" y="f19"/>
                      <a:pt x="f8" y="f17"/>
                      <a:pt x="f10" y="f17"/>
                    </a:cubicBezTo>
                    <a:cubicBezTo>
                      <a:pt x="f10" y="f17"/>
                      <a:pt x="f10" y="f17"/>
                      <a:pt x="f10" y="f17"/>
                    </a:cubicBezTo>
                    <a:cubicBezTo>
                      <a:pt x="f14" y="f17"/>
                      <a:pt x="f14" y="f17"/>
                      <a:pt x="f14" y="f11"/>
                    </a:cubicBezTo>
                    <a:cubicBezTo>
                      <a:pt x="f14" y="f17"/>
                      <a:pt x="f10" y="f11"/>
                      <a:pt x="f10" y="f17"/>
                    </a:cubicBezTo>
                    <a:cubicBezTo>
                      <a:pt x="f10" y="f17"/>
                      <a:pt x="f10" y="f17"/>
                      <a:pt x="f10" y="f17"/>
                    </a:cubicBezTo>
                    <a:cubicBezTo>
                      <a:pt x="f10" y="f17"/>
                      <a:pt x="f8" y="f11"/>
                      <a:pt x="f10" y="f11"/>
                    </a:cubicBezTo>
                    <a:cubicBezTo>
                      <a:pt x="f10" y="f11"/>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13" name="New zeland">
                <a:extLst>
                  <a:ext uri="{FF2B5EF4-FFF2-40B4-BE49-F238E27FC236}">
                    <a16:creationId xmlns:a16="http://schemas.microsoft.com/office/drawing/2014/main" id="{5103D491-A788-DA8B-F3DE-46D4B6B775C5}"/>
                  </a:ext>
                </a:extLst>
              </p:cNvPr>
              <p:cNvSpPr/>
              <p:nvPr/>
            </p:nvSpPr>
            <p:spPr>
              <a:xfrm>
                <a:off x="10720654" y="5832966"/>
                <a:ext cx="300499" cy="175436"/>
              </a:xfrm>
              <a:custGeom>
                <a:avLst/>
                <a:gdLst>
                  <a:gd name="f0" fmla="val 10800000"/>
                  <a:gd name="f1" fmla="val 5400000"/>
                  <a:gd name="f2" fmla="val 180"/>
                  <a:gd name="f3" fmla="val w"/>
                  <a:gd name="f4" fmla="val h"/>
                  <a:gd name="f5" fmla="val 0"/>
                  <a:gd name="f6" fmla="val 56"/>
                  <a:gd name="f7" fmla="val 35"/>
                  <a:gd name="f8" fmla="val 36"/>
                  <a:gd name="f9" fmla="val 18"/>
                  <a:gd name="f10" fmla="val 37"/>
                  <a:gd name="f11" fmla="val 38"/>
                  <a:gd name="f12" fmla="val 17"/>
                  <a:gd name="f13" fmla="val 39"/>
                  <a:gd name="f14" fmla="val 19"/>
                  <a:gd name="f15" fmla="val 40"/>
                  <a:gd name="f16" fmla="val 41"/>
                  <a:gd name="f17" fmla="val 16"/>
                  <a:gd name="f18" fmla="val 15"/>
                  <a:gd name="f19" fmla="val 14"/>
                  <a:gd name="f20" fmla="val 42"/>
                  <a:gd name="f21" fmla="val 43"/>
                  <a:gd name="f22" fmla="val 44"/>
                  <a:gd name="f23" fmla="val 45"/>
                  <a:gd name="f24" fmla="val 13"/>
                  <a:gd name="f25" fmla="val 46"/>
                  <a:gd name="f26" fmla="val 12"/>
                  <a:gd name="f27" fmla="val 47"/>
                  <a:gd name="f28" fmla="val 11"/>
                  <a:gd name="f29" fmla="val 48"/>
                  <a:gd name="f30" fmla="val 10"/>
                  <a:gd name="f31" fmla="val 49"/>
                  <a:gd name="f32" fmla="val 9"/>
                  <a:gd name="f33" fmla="val 50"/>
                  <a:gd name="f34" fmla="val 51"/>
                  <a:gd name="f35" fmla="val 8"/>
                  <a:gd name="f36" fmla="val 52"/>
                  <a:gd name="f37" fmla="val 7"/>
                  <a:gd name="f38" fmla="val 53"/>
                  <a:gd name="f39" fmla="val 6"/>
                  <a:gd name="f40" fmla="val 54"/>
                  <a:gd name="f41" fmla="val 5"/>
                  <a:gd name="f42" fmla="val 55"/>
                  <a:gd name="f43" fmla="val 4"/>
                  <a:gd name="f44" fmla="val 3"/>
                  <a:gd name="f45" fmla="val 2"/>
                  <a:gd name="f46" fmla="val 1"/>
                  <a:gd name="f47" fmla="val 34"/>
                  <a:gd name="f48" fmla="val 33"/>
                  <a:gd name="f49" fmla="val 32"/>
                  <a:gd name="f50" fmla="val 31"/>
                  <a:gd name="f51" fmla="val 30"/>
                  <a:gd name="f52" fmla="val 29"/>
                  <a:gd name="f53" fmla="val 28"/>
                  <a:gd name="f54" fmla="val 27"/>
                  <a:gd name="f55" fmla="val 26"/>
                  <a:gd name="f56" fmla="val 25"/>
                  <a:gd name="f57" fmla="val 24"/>
                  <a:gd name="f58" fmla="val 22"/>
                  <a:gd name="f59" fmla="val 21"/>
                  <a:gd name="f60" fmla="val 20"/>
                  <a:gd name="f61" fmla="val 23"/>
                  <a:gd name="f62" fmla="+- 0 0 -90"/>
                  <a:gd name="f63" fmla="*/ f3 1 56"/>
                  <a:gd name="f64" fmla="*/ f4 1 35"/>
                  <a:gd name="f65" fmla="+- f7 0 f5"/>
                  <a:gd name="f66" fmla="+- f6 0 f5"/>
                  <a:gd name="f67" fmla="*/ f62 f0 1"/>
                  <a:gd name="f68" fmla="*/ f66 1 56"/>
                  <a:gd name="f69" fmla="*/ f65 1 35"/>
                  <a:gd name="f70" fmla="*/ f67 1 f2"/>
                  <a:gd name="f71" fmla="*/ 38 1 f68"/>
                  <a:gd name="f72" fmla="*/ 18 1 f69"/>
                  <a:gd name="f73" fmla="*/ 39 1 f68"/>
                  <a:gd name="f74" fmla="*/ 19 1 f69"/>
                  <a:gd name="f75" fmla="*/ 40 1 f68"/>
                  <a:gd name="f76" fmla="*/ 17 1 f69"/>
                  <a:gd name="f77" fmla="*/ 41 1 f68"/>
                  <a:gd name="f78" fmla="*/ 16 1 f69"/>
                  <a:gd name="f79" fmla="*/ 14 1 f69"/>
                  <a:gd name="f80" fmla="*/ 45 1 f68"/>
                  <a:gd name="f81" fmla="*/ 13 1 f69"/>
                  <a:gd name="f82" fmla="*/ 46 1 f68"/>
                  <a:gd name="f83" fmla="*/ 48 1 f68"/>
                  <a:gd name="f84" fmla="*/ 10 1 f69"/>
                  <a:gd name="f85" fmla="*/ 49 1 f68"/>
                  <a:gd name="f86" fmla="*/ 51 1 f68"/>
                  <a:gd name="f87" fmla="*/ 8 1 f69"/>
                  <a:gd name="f88" fmla="*/ 53 1 f68"/>
                  <a:gd name="f89" fmla="*/ 6 1 f69"/>
                  <a:gd name="f90" fmla="*/ 54 1 f68"/>
                  <a:gd name="f91" fmla="*/ 5 1 f69"/>
                  <a:gd name="f92" fmla="*/ 4 1 f69"/>
                  <a:gd name="f93" fmla="*/ 55 1 f68"/>
                  <a:gd name="f94" fmla="*/ 3 1 f69"/>
                  <a:gd name="f95" fmla="*/ 2 1 f69"/>
                  <a:gd name="f96" fmla="*/ 1 1 f69"/>
                  <a:gd name="f97" fmla="*/ 0 1 f69"/>
                  <a:gd name="f98" fmla="*/ 47 1 f68"/>
                  <a:gd name="f99" fmla="*/ 42 1 f68"/>
                  <a:gd name="f100" fmla="*/ 7 1 f69"/>
                  <a:gd name="f101" fmla="*/ 9 1 f69"/>
                  <a:gd name="f102" fmla="*/ 36 1 f68"/>
                  <a:gd name="f103" fmla="*/ 11 1 f69"/>
                  <a:gd name="f104" fmla="*/ 32 1 f68"/>
                  <a:gd name="f105" fmla="*/ 26 1 f68"/>
                  <a:gd name="f106" fmla="*/ 21 1 f68"/>
                  <a:gd name="f107" fmla="*/ 17 1 f68"/>
                  <a:gd name="f108" fmla="*/ 20 1 f69"/>
                  <a:gd name="f109" fmla="*/ 12 1 f68"/>
                  <a:gd name="f110" fmla="*/ 23 1 f69"/>
                  <a:gd name="f111" fmla="*/ 6 1 f68"/>
                  <a:gd name="f112" fmla="*/ 26 1 f69"/>
                  <a:gd name="f113" fmla="*/ 2 1 f68"/>
                  <a:gd name="f114" fmla="*/ 29 1 f69"/>
                  <a:gd name="f115" fmla="*/ 30 1 f69"/>
                  <a:gd name="f116" fmla="*/ 1 1 f68"/>
                  <a:gd name="f117" fmla="*/ 31 1 f69"/>
                  <a:gd name="f118" fmla="*/ 4 1 f68"/>
                  <a:gd name="f119" fmla="*/ 33 1 f69"/>
                  <a:gd name="f120" fmla="*/ 7 1 f68"/>
                  <a:gd name="f121" fmla="*/ 8 1 f68"/>
                  <a:gd name="f122" fmla="*/ 34 1 f69"/>
                  <a:gd name="f123" fmla="*/ 13 1 f68"/>
                  <a:gd name="f124" fmla="*/ 35 1 f69"/>
                  <a:gd name="f125" fmla="*/ 27 1 f68"/>
                  <a:gd name="f126" fmla="*/ 31 1 f68"/>
                  <a:gd name="f127" fmla="*/ 21 1 f69"/>
                  <a:gd name="f128" fmla="*/ 0 1 f68"/>
                  <a:gd name="f129" fmla="*/ f6 1 f68"/>
                  <a:gd name="f130" fmla="*/ f7 1 f69"/>
                  <a:gd name="f131" fmla="+- f70 0 f1"/>
                  <a:gd name="f132" fmla="*/ f128 f63 1"/>
                  <a:gd name="f133" fmla="*/ f129 f63 1"/>
                  <a:gd name="f134" fmla="*/ f130 f64 1"/>
                  <a:gd name="f135" fmla="*/ f97 f64 1"/>
                  <a:gd name="f136" fmla="*/ f71 f63 1"/>
                  <a:gd name="f137" fmla="*/ f72 f64 1"/>
                  <a:gd name="f138" fmla="*/ f73 f63 1"/>
                  <a:gd name="f139" fmla="*/ f74 f64 1"/>
                  <a:gd name="f140" fmla="*/ f75 f63 1"/>
                  <a:gd name="f141" fmla="*/ f76 f64 1"/>
                  <a:gd name="f142" fmla="*/ f77 f63 1"/>
                  <a:gd name="f143" fmla="*/ f78 f64 1"/>
                  <a:gd name="f144" fmla="*/ f79 f64 1"/>
                  <a:gd name="f145" fmla="*/ f80 f63 1"/>
                  <a:gd name="f146" fmla="*/ f81 f64 1"/>
                  <a:gd name="f147" fmla="*/ f82 f63 1"/>
                  <a:gd name="f148" fmla="*/ f83 f63 1"/>
                  <a:gd name="f149" fmla="*/ f84 f64 1"/>
                  <a:gd name="f150" fmla="*/ f85 f63 1"/>
                  <a:gd name="f151" fmla="*/ f86 f63 1"/>
                  <a:gd name="f152" fmla="*/ f87 f64 1"/>
                  <a:gd name="f153" fmla="*/ f88 f63 1"/>
                  <a:gd name="f154" fmla="*/ f89 f64 1"/>
                  <a:gd name="f155" fmla="*/ f90 f63 1"/>
                  <a:gd name="f156" fmla="*/ f91 f64 1"/>
                  <a:gd name="f157" fmla="*/ f92 f64 1"/>
                  <a:gd name="f158" fmla="*/ f93 f63 1"/>
                  <a:gd name="f159" fmla="*/ f94 f64 1"/>
                  <a:gd name="f160" fmla="*/ f95 f64 1"/>
                  <a:gd name="f161" fmla="*/ f96 f64 1"/>
                  <a:gd name="f162" fmla="*/ f98 f63 1"/>
                  <a:gd name="f163" fmla="*/ f99 f63 1"/>
                  <a:gd name="f164" fmla="*/ f100 f64 1"/>
                  <a:gd name="f165" fmla="*/ f101 f64 1"/>
                  <a:gd name="f166" fmla="*/ f102 f63 1"/>
                  <a:gd name="f167" fmla="*/ f103 f64 1"/>
                  <a:gd name="f168" fmla="*/ f104 f63 1"/>
                  <a:gd name="f169" fmla="*/ f105 f63 1"/>
                  <a:gd name="f170" fmla="*/ f106 f63 1"/>
                  <a:gd name="f171" fmla="*/ f107 f63 1"/>
                  <a:gd name="f172" fmla="*/ f108 f64 1"/>
                  <a:gd name="f173" fmla="*/ f109 f63 1"/>
                  <a:gd name="f174" fmla="*/ f110 f64 1"/>
                  <a:gd name="f175" fmla="*/ f111 f63 1"/>
                  <a:gd name="f176" fmla="*/ f112 f64 1"/>
                  <a:gd name="f177" fmla="*/ f113 f63 1"/>
                  <a:gd name="f178" fmla="*/ f114 f64 1"/>
                  <a:gd name="f179" fmla="*/ f115 f64 1"/>
                  <a:gd name="f180" fmla="*/ f116 f63 1"/>
                  <a:gd name="f181" fmla="*/ f117 f64 1"/>
                  <a:gd name="f182" fmla="*/ f118 f63 1"/>
                  <a:gd name="f183" fmla="*/ f119 f64 1"/>
                  <a:gd name="f184" fmla="*/ f120 f63 1"/>
                  <a:gd name="f185" fmla="*/ f121 f63 1"/>
                  <a:gd name="f186" fmla="*/ f122 f64 1"/>
                  <a:gd name="f187" fmla="*/ f123 f63 1"/>
                  <a:gd name="f188" fmla="*/ f124 f64 1"/>
                  <a:gd name="f189" fmla="*/ f125 f63 1"/>
                  <a:gd name="f190" fmla="*/ f126 f63 1"/>
                  <a:gd name="f191" fmla="*/ f127 f64 1"/>
                </a:gdLst>
                <a:ahLst/>
                <a:cxnLst>
                  <a:cxn ang="3cd4">
                    <a:pos x="hc" y="t"/>
                  </a:cxn>
                  <a:cxn ang="0">
                    <a:pos x="r" y="vc"/>
                  </a:cxn>
                  <a:cxn ang="cd4">
                    <a:pos x="hc" y="b"/>
                  </a:cxn>
                  <a:cxn ang="cd2">
                    <a:pos x="l" y="vc"/>
                  </a:cxn>
                  <a:cxn ang="f131">
                    <a:pos x="f136" y="f137"/>
                  </a:cxn>
                  <a:cxn ang="f131">
                    <a:pos x="f136" y="f137"/>
                  </a:cxn>
                  <a:cxn ang="f131">
                    <a:pos x="f138" y="f139"/>
                  </a:cxn>
                  <a:cxn ang="f131">
                    <a:pos x="f140" y="f137"/>
                  </a:cxn>
                  <a:cxn ang="f131">
                    <a:pos x="f140" y="f141"/>
                  </a:cxn>
                  <a:cxn ang="f131">
                    <a:pos x="f140" y="f137"/>
                  </a:cxn>
                  <a:cxn ang="f131">
                    <a:pos x="f142" y="f137"/>
                  </a:cxn>
                  <a:cxn ang="f131">
                    <a:pos x="f142" y="f141"/>
                  </a:cxn>
                  <a:cxn ang="f131">
                    <a:pos x="f140" y="f141"/>
                  </a:cxn>
                  <a:cxn ang="f131">
                    <a:pos x="f140" y="f143"/>
                  </a:cxn>
                  <a:cxn ang="f131">
                    <a:pos x="f142" y="f144"/>
                  </a:cxn>
                  <a:cxn ang="f131">
                    <a:pos x="f145" y="f146"/>
                  </a:cxn>
                  <a:cxn ang="f131">
                    <a:pos x="f147" y="f146"/>
                  </a:cxn>
                  <a:cxn ang="f131">
                    <a:pos x="f148" y="f149"/>
                  </a:cxn>
                  <a:cxn ang="f131">
                    <a:pos x="f150" y="f149"/>
                  </a:cxn>
                  <a:cxn ang="f131">
                    <a:pos x="f151" y="f152"/>
                  </a:cxn>
                  <a:cxn ang="f131">
                    <a:pos x="f153" y="f154"/>
                  </a:cxn>
                  <a:cxn ang="f131">
                    <a:pos x="f155" y="f156"/>
                  </a:cxn>
                  <a:cxn ang="f131">
                    <a:pos x="f155" y="f157"/>
                  </a:cxn>
                  <a:cxn ang="f131">
                    <a:pos x="f158" y="f159"/>
                  </a:cxn>
                  <a:cxn ang="f131">
                    <a:pos x="f155" y="f159"/>
                  </a:cxn>
                  <a:cxn ang="f131">
                    <a:pos x="f158" y="f159"/>
                  </a:cxn>
                  <a:cxn ang="f131">
                    <a:pos x="f158" y="f160"/>
                  </a:cxn>
                  <a:cxn ang="f131">
                    <a:pos x="f155" y="f160"/>
                  </a:cxn>
                  <a:cxn ang="f131">
                    <a:pos x="f155" y="f161"/>
                  </a:cxn>
                  <a:cxn ang="f131">
                    <a:pos x="f153" y="f160"/>
                  </a:cxn>
                  <a:cxn ang="f131">
                    <a:pos x="f151" y="f160"/>
                  </a:cxn>
                  <a:cxn ang="f131">
                    <a:pos x="f151" y="f160"/>
                  </a:cxn>
                  <a:cxn ang="f131">
                    <a:pos x="f151" y="f161"/>
                  </a:cxn>
                  <a:cxn ang="f131">
                    <a:pos x="f151" y="f135"/>
                  </a:cxn>
                  <a:cxn ang="f131">
                    <a:pos x="f151" y="f135"/>
                  </a:cxn>
                  <a:cxn ang="f131">
                    <a:pos x="f150" y="f161"/>
                  </a:cxn>
                  <a:cxn ang="f131">
                    <a:pos x="f162" y="f159"/>
                  </a:cxn>
                  <a:cxn ang="f131">
                    <a:pos x="f145" y="f156"/>
                  </a:cxn>
                  <a:cxn ang="f131">
                    <a:pos x="f163" y="f156"/>
                  </a:cxn>
                  <a:cxn ang="f131">
                    <a:pos x="f140" y="f164"/>
                  </a:cxn>
                  <a:cxn ang="f131">
                    <a:pos x="f138" y="f165"/>
                  </a:cxn>
                  <a:cxn ang="f131">
                    <a:pos x="f166" y="f167"/>
                  </a:cxn>
                  <a:cxn ang="f131">
                    <a:pos x="f168" y="f146"/>
                  </a:cxn>
                  <a:cxn ang="f131">
                    <a:pos x="f169" y="f143"/>
                  </a:cxn>
                  <a:cxn ang="f131">
                    <a:pos x="f170" y="f139"/>
                  </a:cxn>
                  <a:cxn ang="f131">
                    <a:pos x="f171" y="f172"/>
                  </a:cxn>
                  <a:cxn ang="f131">
                    <a:pos x="f173" y="f174"/>
                  </a:cxn>
                  <a:cxn ang="f131">
                    <a:pos x="f175" y="f176"/>
                  </a:cxn>
                  <a:cxn ang="f131">
                    <a:pos x="f177" y="f178"/>
                  </a:cxn>
                  <a:cxn ang="f131">
                    <a:pos x="f177" y="f179"/>
                  </a:cxn>
                  <a:cxn ang="f131">
                    <a:pos x="f180" y="f181"/>
                  </a:cxn>
                  <a:cxn ang="f131">
                    <a:pos x="f182" y="f183"/>
                  </a:cxn>
                  <a:cxn ang="f131">
                    <a:pos x="f184" y="f183"/>
                  </a:cxn>
                  <a:cxn ang="f131">
                    <a:pos x="f185" y="f186"/>
                  </a:cxn>
                  <a:cxn ang="f131">
                    <a:pos x="f187" y="f188"/>
                  </a:cxn>
                  <a:cxn ang="f131">
                    <a:pos x="f171" y="f183"/>
                  </a:cxn>
                  <a:cxn ang="f131">
                    <a:pos x="f170" y="f179"/>
                  </a:cxn>
                  <a:cxn ang="f131">
                    <a:pos x="f189" y="f176"/>
                  </a:cxn>
                  <a:cxn ang="f131">
                    <a:pos x="f190" y="f191"/>
                  </a:cxn>
                  <a:cxn ang="f131">
                    <a:pos x="f166" y="f137"/>
                  </a:cxn>
                </a:cxnLst>
                <a:rect l="f132" t="f135" r="f133" b="f134"/>
                <a:pathLst>
                  <a:path w="56" h="35">
                    <a:moveTo>
                      <a:pt x="f8" y="f9"/>
                    </a:moveTo>
                    <a:cubicBezTo>
                      <a:pt x="f10" y="f9"/>
                      <a:pt x="f10" y="f9"/>
                      <a:pt x="f11" y="f9"/>
                    </a:cubicBezTo>
                    <a:cubicBezTo>
                      <a:pt x="f11" y="f12"/>
                      <a:pt x="f13" y="f12"/>
                      <a:pt x="f11" y="f9"/>
                    </a:cubicBezTo>
                    <a:cubicBezTo>
                      <a:pt x="f11" y="f9"/>
                      <a:pt x="f11" y="f9"/>
                      <a:pt x="f11" y="f9"/>
                    </a:cubicBezTo>
                    <a:cubicBezTo>
                      <a:pt x="f11" y="f9"/>
                      <a:pt x="f13" y="f9"/>
                      <a:pt x="f13" y="f9"/>
                    </a:cubicBezTo>
                    <a:cubicBezTo>
                      <a:pt x="f13" y="f9"/>
                      <a:pt x="f13" y="f14"/>
                      <a:pt x="f13" y="f14"/>
                    </a:cubicBezTo>
                    <a:cubicBezTo>
                      <a:pt x="f15" y="f14"/>
                      <a:pt x="f15" y="f14"/>
                      <a:pt x="f15" y="f14"/>
                    </a:cubicBezTo>
                    <a:cubicBezTo>
                      <a:pt x="f15" y="f14"/>
                      <a:pt x="f16" y="f14"/>
                      <a:pt x="f15" y="f9"/>
                    </a:cubicBezTo>
                    <a:cubicBezTo>
                      <a:pt x="f15" y="f9"/>
                      <a:pt x="f15" y="f9"/>
                      <a:pt x="f15" y="f9"/>
                    </a:cubicBezTo>
                    <a:cubicBezTo>
                      <a:pt x="f15" y="f9"/>
                      <a:pt x="f15" y="f9"/>
                      <a:pt x="f15" y="f12"/>
                    </a:cubicBezTo>
                    <a:cubicBezTo>
                      <a:pt x="f15" y="f12"/>
                      <a:pt x="f15" y="f12"/>
                      <a:pt x="f15" y="f12"/>
                    </a:cubicBezTo>
                    <a:cubicBezTo>
                      <a:pt x="f15" y="f9"/>
                      <a:pt x="f15" y="f9"/>
                      <a:pt x="f15" y="f9"/>
                    </a:cubicBezTo>
                    <a:cubicBezTo>
                      <a:pt x="f15" y="f9"/>
                      <a:pt x="f15" y="f9"/>
                      <a:pt x="f16" y="f9"/>
                    </a:cubicBezTo>
                    <a:cubicBezTo>
                      <a:pt x="f16" y="f9"/>
                      <a:pt x="f16" y="f9"/>
                      <a:pt x="f16" y="f9"/>
                    </a:cubicBezTo>
                    <a:cubicBezTo>
                      <a:pt x="f16" y="f9"/>
                      <a:pt x="f16" y="f9"/>
                      <a:pt x="f16" y="f9"/>
                    </a:cubicBezTo>
                    <a:cubicBezTo>
                      <a:pt x="f16" y="f9"/>
                      <a:pt x="f16" y="f12"/>
                      <a:pt x="f16" y="f12"/>
                    </a:cubicBezTo>
                    <a:cubicBezTo>
                      <a:pt x="f16" y="f12"/>
                      <a:pt x="f16" y="f12"/>
                      <a:pt x="f16" y="f12"/>
                    </a:cubicBezTo>
                    <a:cubicBezTo>
                      <a:pt x="f15" y="f12"/>
                      <a:pt x="f15" y="f17"/>
                      <a:pt x="f15" y="f12"/>
                    </a:cubicBezTo>
                    <a:cubicBezTo>
                      <a:pt x="f15" y="f12"/>
                      <a:pt x="f13" y="f12"/>
                      <a:pt x="f13" y="f12"/>
                    </a:cubicBezTo>
                    <a:cubicBezTo>
                      <a:pt x="f13" y="f17"/>
                      <a:pt x="f15" y="f12"/>
                      <a:pt x="f15" y="f17"/>
                    </a:cubicBezTo>
                    <a:cubicBezTo>
                      <a:pt x="f15" y="f17"/>
                      <a:pt x="f15" y="f17"/>
                      <a:pt x="f15" y="f18"/>
                    </a:cubicBezTo>
                    <a:cubicBezTo>
                      <a:pt x="f15" y="f18"/>
                      <a:pt x="f16" y="f19"/>
                      <a:pt x="f16" y="f19"/>
                    </a:cubicBezTo>
                    <a:cubicBezTo>
                      <a:pt x="f20" y="f19"/>
                      <a:pt x="f21" y="f19"/>
                      <a:pt x="f22" y="f19"/>
                    </a:cubicBezTo>
                    <a:cubicBezTo>
                      <a:pt x="f22" y="f19"/>
                      <a:pt x="f23" y="f19"/>
                      <a:pt x="f23" y="f24"/>
                    </a:cubicBezTo>
                    <a:cubicBezTo>
                      <a:pt x="f23" y="f24"/>
                      <a:pt x="f23" y="f24"/>
                      <a:pt x="f23" y="f24"/>
                    </a:cubicBezTo>
                    <a:cubicBezTo>
                      <a:pt x="f23" y="f24"/>
                      <a:pt x="f23" y="f24"/>
                      <a:pt x="f25" y="f24"/>
                    </a:cubicBezTo>
                    <a:cubicBezTo>
                      <a:pt x="f25" y="f26"/>
                      <a:pt x="f27" y="f28"/>
                      <a:pt x="f29" y="f28"/>
                    </a:cubicBezTo>
                    <a:cubicBezTo>
                      <a:pt x="f29" y="f28"/>
                      <a:pt x="f27" y="f30"/>
                      <a:pt x="f29" y="f30"/>
                    </a:cubicBezTo>
                    <a:cubicBezTo>
                      <a:pt x="f29" y="f30"/>
                      <a:pt x="f31" y="f30"/>
                      <a:pt x="f31" y="f30"/>
                    </a:cubicBezTo>
                    <a:cubicBezTo>
                      <a:pt x="f31" y="f30"/>
                      <a:pt x="f31" y="f30"/>
                      <a:pt x="f31" y="f30"/>
                    </a:cubicBezTo>
                    <a:cubicBezTo>
                      <a:pt x="f31" y="f30"/>
                      <a:pt x="f31" y="f32"/>
                      <a:pt x="f31" y="f32"/>
                    </a:cubicBezTo>
                    <a:cubicBezTo>
                      <a:pt x="f33" y="f32"/>
                      <a:pt x="f33" y="f32"/>
                      <a:pt x="f34" y="f35"/>
                    </a:cubicBezTo>
                    <a:cubicBezTo>
                      <a:pt x="f34" y="f35"/>
                      <a:pt x="f34" y="f35"/>
                      <a:pt x="f36" y="f37"/>
                    </a:cubicBezTo>
                    <a:cubicBezTo>
                      <a:pt x="f36" y="f37"/>
                      <a:pt x="f38" y="f37"/>
                      <a:pt x="f38" y="f39"/>
                    </a:cubicBezTo>
                    <a:cubicBezTo>
                      <a:pt x="f40" y="f39"/>
                      <a:pt x="f40" y="f41"/>
                      <a:pt x="f40" y="f41"/>
                    </a:cubicBezTo>
                    <a:cubicBezTo>
                      <a:pt x="f42" y="f41"/>
                      <a:pt x="f40" y="f41"/>
                      <a:pt x="f40" y="f41"/>
                    </a:cubicBezTo>
                    <a:cubicBezTo>
                      <a:pt x="f40" y="f41"/>
                      <a:pt x="f40" y="f41"/>
                      <a:pt x="f40" y="f43"/>
                    </a:cubicBezTo>
                    <a:cubicBezTo>
                      <a:pt x="f40" y="f43"/>
                      <a:pt x="f40" y="f43"/>
                      <a:pt x="f40" y="f43"/>
                    </a:cubicBezTo>
                    <a:cubicBezTo>
                      <a:pt x="f42" y="f44"/>
                      <a:pt x="f40" y="f44"/>
                      <a:pt x="f40" y="f44"/>
                    </a:cubicBezTo>
                    <a:cubicBezTo>
                      <a:pt x="f42" y="f43"/>
                      <a:pt x="f42" y="f44"/>
                      <a:pt x="f42" y="f44"/>
                    </a:cubicBezTo>
                    <a:cubicBezTo>
                      <a:pt x="f42" y="f44"/>
                      <a:pt x="f6" y="f44"/>
                      <a:pt x="f42" y="f44"/>
                    </a:cubicBezTo>
                    <a:cubicBezTo>
                      <a:pt x="f42" y="f44"/>
                      <a:pt x="f40" y="f44"/>
                      <a:pt x="f40" y="f44"/>
                    </a:cubicBezTo>
                    <a:cubicBezTo>
                      <a:pt x="f40" y="f44"/>
                      <a:pt x="f38" y="f44"/>
                      <a:pt x="f38" y="f44"/>
                    </a:cubicBezTo>
                    <a:cubicBezTo>
                      <a:pt x="f40" y="f44"/>
                      <a:pt x="f42" y="f44"/>
                      <a:pt x="f42" y="f44"/>
                    </a:cubicBezTo>
                    <a:cubicBezTo>
                      <a:pt x="f42" y="f44"/>
                      <a:pt x="f40" y="f45"/>
                      <a:pt x="f42" y="f45"/>
                    </a:cubicBezTo>
                    <a:cubicBezTo>
                      <a:pt x="f42" y="f44"/>
                      <a:pt x="f42" y="f44"/>
                      <a:pt x="f42" y="f45"/>
                    </a:cubicBezTo>
                    <a:cubicBezTo>
                      <a:pt x="f42" y="f45"/>
                      <a:pt x="f42" y="f45"/>
                      <a:pt x="f42" y="f45"/>
                    </a:cubicBezTo>
                    <a:cubicBezTo>
                      <a:pt x="f40" y="f45"/>
                      <a:pt x="f42" y="f45"/>
                      <a:pt x="f40" y="f45"/>
                    </a:cubicBezTo>
                    <a:cubicBezTo>
                      <a:pt x="f40" y="f45"/>
                      <a:pt x="f40" y="f46"/>
                      <a:pt x="f40" y="f46"/>
                    </a:cubicBezTo>
                    <a:cubicBezTo>
                      <a:pt x="f38" y="f45"/>
                      <a:pt x="f40" y="f46"/>
                      <a:pt x="f40" y="f46"/>
                    </a:cubicBezTo>
                    <a:cubicBezTo>
                      <a:pt x="f38" y="f46"/>
                      <a:pt x="f40" y="f46"/>
                      <a:pt x="f38" y="f45"/>
                    </a:cubicBezTo>
                    <a:cubicBezTo>
                      <a:pt x="f38" y="f45"/>
                      <a:pt x="f38" y="f45"/>
                      <a:pt x="f38" y="f45"/>
                    </a:cubicBezTo>
                    <a:cubicBezTo>
                      <a:pt x="f38" y="f45"/>
                      <a:pt x="f38" y="f45"/>
                      <a:pt x="f36" y="f45"/>
                    </a:cubicBezTo>
                    <a:cubicBezTo>
                      <a:pt x="f36" y="f45"/>
                      <a:pt x="f36" y="f45"/>
                      <a:pt x="f34" y="f45"/>
                    </a:cubicBezTo>
                    <a:cubicBezTo>
                      <a:pt x="f34" y="f44"/>
                      <a:pt x="f34" y="f44"/>
                      <a:pt x="f34" y="f44"/>
                    </a:cubicBezTo>
                    <a:cubicBezTo>
                      <a:pt x="f33" y="f45"/>
                      <a:pt x="f34" y="f45"/>
                      <a:pt x="f34" y="f45"/>
                    </a:cubicBezTo>
                    <a:cubicBezTo>
                      <a:pt x="f34" y="f45"/>
                      <a:pt x="f34" y="f45"/>
                      <a:pt x="f34" y="f45"/>
                    </a:cubicBezTo>
                    <a:cubicBezTo>
                      <a:pt x="f34" y="f46"/>
                      <a:pt x="f34" y="f46"/>
                      <a:pt x="f34" y="f46"/>
                    </a:cubicBezTo>
                    <a:cubicBezTo>
                      <a:pt x="f33" y="f46"/>
                      <a:pt x="f33" y="f46"/>
                      <a:pt x="f33" y="f46"/>
                    </a:cubicBezTo>
                    <a:cubicBezTo>
                      <a:pt x="f34" y="f5"/>
                      <a:pt x="f34" y="f5"/>
                      <a:pt x="f34" y="f5"/>
                    </a:cubicBezTo>
                    <a:cubicBezTo>
                      <a:pt x="f36" y="f5"/>
                      <a:pt x="f36" y="f5"/>
                      <a:pt x="f36" y="f5"/>
                    </a:cubicBezTo>
                    <a:cubicBezTo>
                      <a:pt x="f36" y="f5"/>
                      <a:pt x="f36" y="f5"/>
                      <a:pt x="f34" y="f5"/>
                    </a:cubicBezTo>
                    <a:cubicBezTo>
                      <a:pt x="f34" y="f5"/>
                      <a:pt x="f33" y="f5"/>
                      <a:pt x="f33" y="f5"/>
                    </a:cubicBezTo>
                    <a:cubicBezTo>
                      <a:pt x="f33" y="f46"/>
                      <a:pt x="f33" y="f5"/>
                      <a:pt x="f31" y="f46"/>
                    </a:cubicBezTo>
                    <a:cubicBezTo>
                      <a:pt x="f31" y="f46"/>
                      <a:pt x="f29" y="f46"/>
                      <a:pt x="f29" y="f45"/>
                    </a:cubicBezTo>
                    <a:cubicBezTo>
                      <a:pt x="f29" y="f45"/>
                      <a:pt x="f29" y="f45"/>
                      <a:pt x="f27" y="f44"/>
                    </a:cubicBezTo>
                    <a:cubicBezTo>
                      <a:pt x="f27" y="f43"/>
                      <a:pt x="f25" y="f43"/>
                      <a:pt x="f25" y="f43"/>
                    </a:cubicBezTo>
                    <a:cubicBezTo>
                      <a:pt x="f25" y="f43"/>
                      <a:pt x="f23" y="f43"/>
                      <a:pt x="f23" y="f41"/>
                    </a:cubicBezTo>
                    <a:cubicBezTo>
                      <a:pt x="f23" y="f41"/>
                      <a:pt x="f22" y="f41"/>
                      <a:pt x="f21" y="f41"/>
                    </a:cubicBezTo>
                    <a:cubicBezTo>
                      <a:pt x="f20" y="f41"/>
                      <a:pt x="f20" y="f41"/>
                      <a:pt x="f20" y="f41"/>
                    </a:cubicBezTo>
                    <a:cubicBezTo>
                      <a:pt x="f20" y="f41"/>
                      <a:pt x="f20" y="f39"/>
                      <a:pt x="f20" y="f39"/>
                    </a:cubicBezTo>
                    <a:cubicBezTo>
                      <a:pt x="f16" y="f39"/>
                      <a:pt x="f16" y="f37"/>
                      <a:pt x="f15" y="f37"/>
                    </a:cubicBezTo>
                    <a:cubicBezTo>
                      <a:pt x="f15" y="f35"/>
                      <a:pt x="f15" y="f35"/>
                      <a:pt x="f15" y="f35"/>
                    </a:cubicBezTo>
                    <a:cubicBezTo>
                      <a:pt x="f13" y="f32"/>
                      <a:pt x="f13" y="f32"/>
                      <a:pt x="f13" y="f32"/>
                    </a:cubicBezTo>
                    <a:cubicBezTo>
                      <a:pt x="f11" y="f32"/>
                      <a:pt x="f11" y="f30"/>
                      <a:pt x="f11" y="f30"/>
                    </a:cubicBezTo>
                    <a:cubicBezTo>
                      <a:pt x="f10" y="f30"/>
                      <a:pt x="f10" y="f28"/>
                      <a:pt x="f8" y="f28"/>
                    </a:cubicBezTo>
                    <a:cubicBezTo>
                      <a:pt x="f7" y="f28"/>
                      <a:pt x="f47" y="f26"/>
                      <a:pt x="f47" y="f26"/>
                    </a:cubicBezTo>
                    <a:cubicBezTo>
                      <a:pt x="f48" y="f26"/>
                      <a:pt x="f48" y="f26"/>
                      <a:pt x="f49" y="f24"/>
                    </a:cubicBezTo>
                    <a:cubicBezTo>
                      <a:pt x="f50" y="f19"/>
                      <a:pt x="f51" y="f19"/>
                      <a:pt x="f52" y="f18"/>
                    </a:cubicBezTo>
                    <a:cubicBezTo>
                      <a:pt x="f53" y="f17"/>
                      <a:pt x="f54" y="f17"/>
                      <a:pt x="f55" y="f17"/>
                    </a:cubicBezTo>
                    <a:cubicBezTo>
                      <a:pt x="f55" y="f12"/>
                      <a:pt x="f55" y="f17"/>
                      <a:pt x="f56" y="f17"/>
                    </a:cubicBezTo>
                    <a:cubicBezTo>
                      <a:pt x="f57" y="f12"/>
                      <a:pt x="f58" y="f9"/>
                      <a:pt x="f59" y="f14"/>
                    </a:cubicBezTo>
                    <a:cubicBezTo>
                      <a:pt x="f60" y="f60"/>
                      <a:pt x="f14" y="f60"/>
                      <a:pt x="f9" y="f60"/>
                    </a:cubicBezTo>
                    <a:cubicBezTo>
                      <a:pt x="f9" y="f60"/>
                      <a:pt x="f12" y="f60"/>
                      <a:pt x="f12" y="f60"/>
                    </a:cubicBezTo>
                    <a:cubicBezTo>
                      <a:pt x="f17" y="f59"/>
                      <a:pt x="f18" y="f59"/>
                      <a:pt x="f18" y="f58"/>
                    </a:cubicBezTo>
                    <a:cubicBezTo>
                      <a:pt x="f19" y="f58"/>
                      <a:pt x="f24" y="f58"/>
                      <a:pt x="f26" y="f61"/>
                    </a:cubicBezTo>
                    <a:cubicBezTo>
                      <a:pt x="f28" y="f57"/>
                      <a:pt x="f30" y="f61"/>
                      <a:pt x="f35" y="f56"/>
                    </a:cubicBezTo>
                    <a:cubicBezTo>
                      <a:pt x="f39" y="f55"/>
                      <a:pt x="f41" y="f55"/>
                      <a:pt x="f39" y="f55"/>
                    </a:cubicBezTo>
                    <a:cubicBezTo>
                      <a:pt x="f39" y="f55"/>
                      <a:pt x="f43" y="f54"/>
                      <a:pt x="f43" y="f54"/>
                    </a:cubicBezTo>
                    <a:cubicBezTo>
                      <a:pt x="f44" y="f54"/>
                      <a:pt x="f45" y="f53"/>
                      <a:pt x="f45" y="f52"/>
                    </a:cubicBezTo>
                    <a:cubicBezTo>
                      <a:pt x="f46" y="f52"/>
                      <a:pt x="f46" y="f51"/>
                      <a:pt x="f46" y="f51"/>
                    </a:cubicBezTo>
                    <a:cubicBezTo>
                      <a:pt x="f45" y="f51"/>
                      <a:pt x="f45" y="f51"/>
                      <a:pt x="f45" y="f51"/>
                    </a:cubicBezTo>
                    <a:cubicBezTo>
                      <a:pt x="f45" y="f50"/>
                      <a:pt x="f43" y="f50"/>
                      <a:pt x="f44" y="f50"/>
                    </a:cubicBezTo>
                    <a:cubicBezTo>
                      <a:pt x="f45" y="f50"/>
                      <a:pt x="f5" y="f50"/>
                      <a:pt x="f46" y="f50"/>
                    </a:cubicBezTo>
                    <a:cubicBezTo>
                      <a:pt x="f45" y="f49"/>
                      <a:pt x="f45" y="f49"/>
                      <a:pt x="f44" y="f49"/>
                    </a:cubicBezTo>
                    <a:cubicBezTo>
                      <a:pt x="f43" y="f49"/>
                      <a:pt x="f43" y="f48"/>
                      <a:pt x="f43" y="f48"/>
                    </a:cubicBezTo>
                    <a:cubicBezTo>
                      <a:pt x="f41" y="f49"/>
                      <a:pt x="f41" y="f49"/>
                      <a:pt x="f41" y="f48"/>
                    </a:cubicBezTo>
                    <a:cubicBezTo>
                      <a:pt x="f39" y="f48"/>
                      <a:pt x="f39" y="f48"/>
                      <a:pt x="f37" y="f48"/>
                    </a:cubicBezTo>
                    <a:cubicBezTo>
                      <a:pt x="f37" y="f48"/>
                      <a:pt x="f37" y="f48"/>
                      <a:pt x="f37" y="f47"/>
                    </a:cubicBezTo>
                    <a:cubicBezTo>
                      <a:pt x="f37" y="f47"/>
                      <a:pt x="f37" y="f47"/>
                      <a:pt x="f35" y="f47"/>
                    </a:cubicBezTo>
                    <a:cubicBezTo>
                      <a:pt x="f32" y="f47"/>
                      <a:pt x="f30" y="f47"/>
                      <a:pt x="f28" y="f47"/>
                    </a:cubicBezTo>
                    <a:cubicBezTo>
                      <a:pt x="f28" y="f7"/>
                      <a:pt x="f26" y="f7"/>
                      <a:pt x="f24" y="f7"/>
                    </a:cubicBezTo>
                    <a:cubicBezTo>
                      <a:pt x="f19" y="f47"/>
                      <a:pt x="f18" y="f47"/>
                      <a:pt x="f18" y="f47"/>
                    </a:cubicBezTo>
                    <a:cubicBezTo>
                      <a:pt x="f18" y="f48"/>
                      <a:pt x="f12" y="f47"/>
                      <a:pt x="f12" y="f48"/>
                    </a:cubicBezTo>
                    <a:cubicBezTo>
                      <a:pt x="f9" y="f49"/>
                      <a:pt x="f14" y="f49"/>
                      <a:pt x="f14" y="f50"/>
                    </a:cubicBezTo>
                    <a:cubicBezTo>
                      <a:pt x="f14" y="f50"/>
                      <a:pt x="f14" y="f51"/>
                      <a:pt x="f59" y="f51"/>
                    </a:cubicBezTo>
                    <a:cubicBezTo>
                      <a:pt x="f58" y="f51"/>
                      <a:pt x="f59" y="f52"/>
                      <a:pt x="f61" y="f53"/>
                    </a:cubicBezTo>
                    <a:cubicBezTo>
                      <a:pt x="f56" y="f54"/>
                      <a:pt x="f57" y="f55"/>
                      <a:pt x="f54" y="f55"/>
                    </a:cubicBezTo>
                    <a:cubicBezTo>
                      <a:pt x="f52" y="f56"/>
                      <a:pt x="f53" y="f57"/>
                      <a:pt x="f52" y="f61"/>
                    </a:cubicBezTo>
                    <a:cubicBezTo>
                      <a:pt x="f51" y="f58"/>
                      <a:pt x="f52" y="f59"/>
                      <a:pt x="f50" y="f59"/>
                    </a:cubicBezTo>
                    <a:cubicBezTo>
                      <a:pt x="f49" y="f60"/>
                      <a:pt x="f49" y="f60"/>
                      <a:pt x="f47" y="f14"/>
                    </a:cubicBezTo>
                    <a:cubicBezTo>
                      <a:pt x="f7"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14" name="Philippines">
                <a:extLst>
                  <a:ext uri="{FF2B5EF4-FFF2-40B4-BE49-F238E27FC236}">
                    <a16:creationId xmlns:a16="http://schemas.microsoft.com/office/drawing/2014/main" id="{73A8DC3F-3097-93B6-1D8D-2C2B13C396B1}"/>
                  </a:ext>
                </a:extLst>
              </p:cNvPr>
              <p:cNvSpPr/>
              <p:nvPr/>
            </p:nvSpPr>
            <p:spPr>
              <a:xfrm>
                <a:off x="10085777" y="4249728"/>
                <a:ext cx="128784" cy="147629"/>
              </a:xfrm>
              <a:custGeom>
                <a:avLst/>
                <a:gdLst>
                  <a:gd name="f0" fmla="val 10800000"/>
                  <a:gd name="f1" fmla="val 5400000"/>
                  <a:gd name="f2" fmla="val 180"/>
                  <a:gd name="f3" fmla="val w"/>
                  <a:gd name="f4" fmla="val h"/>
                  <a:gd name="f5" fmla="val 0"/>
                  <a:gd name="f6" fmla="val 24"/>
                  <a:gd name="f7" fmla="val 29"/>
                  <a:gd name="f8" fmla="val 1"/>
                  <a:gd name="f9" fmla="val 19"/>
                  <a:gd name="f10" fmla="val 18"/>
                  <a:gd name="f11" fmla="val 17"/>
                  <a:gd name="f12" fmla="val 16"/>
                  <a:gd name="f13" fmla="val 15"/>
                  <a:gd name="f14" fmla="val 2"/>
                  <a:gd name="f15" fmla="val 14"/>
                  <a:gd name="f16" fmla="val 13"/>
                  <a:gd name="f17" fmla="val 12"/>
                  <a:gd name="f18" fmla="val 11"/>
                  <a:gd name="f19" fmla="val 3"/>
                  <a:gd name="f20" fmla="val 10"/>
                  <a:gd name="f21" fmla="val 4"/>
                  <a:gd name="f22" fmla="val 5"/>
                  <a:gd name="f23" fmla="val 9"/>
                  <a:gd name="f24" fmla="val 8"/>
                  <a:gd name="f25" fmla="val 6"/>
                  <a:gd name="f26" fmla="val 7"/>
                  <a:gd name="f27" fmla="val 20"/>
                  <a:gd name="f28" fmla="val 21"/>
                  <a:gd name="f29" fmla="val 22"/>
                  <a:gd name="f30" fmla="val 23"/>
                  <a:gd name="f31" fmla="val 25"/>
                  <a:gd name="f32" fmla="val 26"/>
                  <a:gd name="f33" fmla="val 27"/>
                  <a:gd name="f34" fmla="val 28"/>
                  <a:gd name="f35" fmla="+- 0 0 -90"/>
                  <a:gd name="f36" fmla="*/ f3 1 24"/>
                  <a:gd name="f37" fmla="*/ f4 1 29"/>
                  <a:gd name="f38" fmla="+- f7 0 f5"/>
                  <a:gd name="f39" fmla="+- f6 0 f5"/>
                  <a:gd name="f40" fmla="*/ f35 f0 1"/>
                  <a:gd name="f41" fmla="*/ f39 1 24"/>
                  <a:gd name="f42" fmla="*/ f38 1 29"/>
                  <a:gd name="f43" fmla="*/ f40 1 f2"/>
                  <a:gd name="f44" fmla="*/ 0 1 f41"/>
                  <a:gd name="f45" fmla="*/ 17 1 f42"/>
                  <a:gd name="f46" fmla="*/ 1 1 f41"/>
                  <a:gd name="f47" fmla="*/ 15 1 f42"/>
                  <a:gd name="f48" fmla="*/ 13 1 f42"/>
                  <a:gd name="f49" fmla="*/ 3 1 f41"/>
                  <a:gd name="f50" fmla="*/ 10 1 f42"/>
                  <a:gd name="f51" fmla="*/ 5 1 f41"/>
                  <a:gd name="f52" fmla="*/ 9 1 f42"/>
                  <a:gd name="f53" fmla="*/ 7 1 f41"/>
                  <a:gd name="f54" fmla="*/ 7 1 f42"/>
                  <a:gd name="f55" fmla="*/ 8 1 f41"/>
                  <a:gd name="f56" fmla="*/ 10 1 f41"/>
                  <a:gd name="f57" fmla="*/ 11 1 f41"/>
                  <a:gd name="f58" fmla="*/ 13 1 f41"/>
                  <a:gd name="f59" fmla="*/ 6 1 f42"/>
                  <a:gd name="f60" fmla="*/ 15 1 f41"/>
                  <a:gd name="f61" fmla="*/ 5 1 f42"/>
                  <a:gd name="f62" fmla="*/ 17 1 f41"/>
                  <a:gd name="f63" fmla="*/ 4 1 f42"/>
                  <a:gd name="f64" fmla="*/ 19 1 f41"/>
                  <a:gd name="f65" fmla="*/ 2 1 f42"/>
                  <a:gd name="f66" fmla="*/ 21 1 f41"/>
                  <a:gd name="f67" fmla="*/ 22 1 f41"/>
                  <a:gd name="f68" fmla="*/ 11 1 f42"/>
                  <a:gd name="f69" fmla="*/ 23 1 f41"/>
                  <a:gd name="f70" fmla="*/ 16 1 f42"/>
                  <a:gd name="f71" fmla="*/ 18 1 f42"/>
                  <a:gd name="f72" fmla="*/ 22 1 f42"/>
                  <a:gd name="f73" fmla="*/ 20 1 f41"/>
                  <a:gd name="f74" fmla="*/ 19 1 f42"/>
                  <a:gd name="f75" fmla="*/ 21 1 f42"/>
                  <a:gd name="f76" fmla="*/ 26 1 f42"/>
                  <a:gd name="f77" fmla="*/ 18 1 f41"/>
                  <a:gd name="f78" fmla="*/ 28 1 f42"/>
                  <a:gd name="f79" fmla="*/ 25 1 f42"/>
                  <a:gd name="f80" fmla="*/ 12 1 f41"/>
                  <a:gd name="f81" fmla="*/ 9 1 f41"/>
                  <a:gd name="f82" fmla="*/ 4 1 f41"/>
                  <a:gd name="f83" fmla="*/ 14 1 f42"/>
                  <a:gd name="f84" fmla="*/ f6 1 f41"/>
                  <a:gd name="f85" fmla="*/ 0 1 f42"/>
                  <a:gd name="f86" fmla="*/ f7 1 f42"/>
                  <a:gd name="f87" fmla="+- f43 0 f1"/>
                  <a:gd name="f88" fmla="*/ f44 f36 1"/>
                  <a:gd name="f89" fmla="*/ f84 f36 1"/>
                  <a:gd name="f90" fmla="*/ f86 f37 1"/>
                  <a:gd name="f91" fmla="*/ f85 f37 1"/>
                  <a:gd name="f92" fmla="*/ f45 f37 1"/>
                  <a:gd name="f93" fmla="*/ f46 f36 1"/>
                  <a:gd name="f94" fmla="*/ f47 f37 1"/>
                  <a:gd name="f95" fmla="*/ f48 f37 1"/>
                  <a:gd name="f96" fmla="*/ f49 f36 1"/>
                  <a:gd name="f97" fmla="*/ f50 f37 1"/>
                  <a:gd name="f98" fmla="*/ f51 f36 1"/>
                  <a:gd name="f99" fmla="*/ f52 f37 1"/>
                  <a:gd name="f100" fmla="*/ f53 f36 1"/>
                  <a:gd name="f101" fmla="*/ f54 f37 1"/>
                  <a:gd name="f102" fmla="*/ f55 f36 1"/>
                  <a:gd name="f103" fmla="*/ f56 f36 1"/>
                  <a:gd name="f104" fmla="*/ f57 f36 1"/>
                  <a:gd name="f105" fmla="*/ f58 f36 1"/>
                  <a:gd name="f106" fmla="*/ f59 f37 1"/>
                  <a:gd name="f107" fmla="*/ f60 f36 1"/>
                  <a:gd name="f108" fmla="*/ f61 f37 1"/>
                  <a:gd name="f109" fmla="*/ f62 f36 1"/>
                  <a:gd name="f110" fmla="*/ f63 f37 1"/>
                  <a:gd name="f111" fmla="*/ f64 f36 1"/>
                  <a:gd name="f112" fmla="*/ f65 f37 1"/>
                  <a:gd name="f113" fmla="*/ f66 f36 1"/>
                  <a:gd name="f114" fmla="*/ f67 f36 1"/>
                  <a:gd name="f115" fmla="*/ f68 f37 1"/>
                  <a:gd name="f116" fmla="*/ f69 f36 1"/>
                  <a:gd name="f117" fmla="*/ f70 f37 1"/>
                  <a:gd name="f118" fmla="*/ f71 f37 1"/>
                  <a:gd name="f119" fmla="*/ f72 f37 1"/>
                  <a:gd name="f120" fmla="*/ f73 f36 1"/>
                  <a:gd name="f121" fmla="*/ f74 f37 1"/>
                  <a:gd name="f122" fmla="*/ f75 f37 1"/>
                  <a:gd name="f123" fmla="*/ f76 f37 1"/>
                  <a:gd name="f124" fmla="*/ f77 f36 1"/>
                  <a:gd name="f125" fmla="*/ f78 f37 1"/>
                  <a:gd name="f126" fmla="*/ f79 f37 1"/>
                  <a:gd name="f127" fmla="*/ f80 f36 1"/>
                  <a:gd name="f128" fmla="*/ f81 f36 1"/>
                  <a:gd name="f129" fmla="*/ f82 f36 1"/>
                  <a:gd name="f130" fmla="*/ f83 f37 1"/>
                </a:gdLst>
                <a:ahLst/>
                <a:cxnLst>
                  <a:cxn ang="3cd4">
                    <a:pos x="hc" y="t"/>
                  </a:cxn>
                  <a:cxn ang="0">
                    <a:pos x="r" y="vc"/>
                  </a:cxn>
                  <a:cxn ang="cd4">
                    <a:pos x="hc" y="b"/>
                  </a:cxn>
                  <a:cxn ang="cd2">
                    <a:pos x="l" y="vc"/>
                  </a:cxn>
                  <a:cxn ang="f87">
                    <a:pos x="f88" y="f92"/>
                  </a:cxn>
                  <a:cxn ang="f87">
                    <a:pos x="f93" y="f94"/>
                  </a:cxn>
                  <a:cxn ang="f87">
                    <a:pos x="f93" y="f95"/>
                  </a:cxn>
                  <a:cxn ang="f87">
                    <a:pos x="f96" y="f97"/>
                  </a:cxn>
                  <a:cxn ang="f87">
                    <a:pos x="f98" y="f99"/>
                  </a:cxn>
                  <a:cxn ang="f87">
                    <a:pos x="f100" y="f101"/>
                  </a:cxn>
                  <a:cxn ang="f87">
                    <a:pos x="f102" y="f101"/>
                  </a:cxn>
                  <a:cxn ang="f87">
                    <a:pos x="f103" y="f99"/>
                  </a:cxn>
                  <a:cxn ang="f87">
                    <a:pos x="f103" y="f99"/>
                  </a:cxn>
                  <a:cxn ang="f87">
                    <a:pos x="f104" y="f101"/>
                  </a:cxn>
                  <a:cxn ang="f87">
                    <a:pos x="f105" y="f106"/>
                  </a:cxn>
                  <a:cxn ang="f87">
                    <a:pos x="f107" y="f108"/>
                  </a:cxn>
                  <a:cxn ang="f87">
                    <a:pos x="f109" y="f110"/>
                  </a:cxn>
                  <a:cxn ang="f87">
                    <a:pos x="f111" y="f112"/>
                  </a:cxn>
                  <a:cxn ang="f87">
                    <a:pos x="f113" y="f108"/>
                  </a:cxn>
                  <a:cxn ang="f87">
                    <a:pos x="f113" y="f101"/>
                  </a:cxn>
                  <a:cxn ang="f87">
                    <a:pos x="f113" y="f97"/>
                  </a:cxn>
                  <a:cxn ang="f87">
                    <a:pos x="f114" y="f115"/>
                  </a:cxn>
                  <a:cxn ang="f87">
                    <a:pos x="f114" y="f95"/>
                  </a:cxn>
                  <a:cxn ang="f87">
                    <a:pos x="f116" y="f117"/>
                  </a:cxn>
                  <a:cxn ang="f87">
                    <a:pos x="f114" y="f118"/>
                  </a:cxn>
                  <a:cxn ang="f87">
                    <a:pos x="f114" y="f119"/>
                  </a:cxn>
                  <a:cxn ang="f87">
                    <a:pos x="f113" y="f118"/>
                  </a:cxn>
                  <a:cxn ang="f87">
                    <a:pos x="f120" y="f94"/>
                  </a:cxn>
                  <a:cxn ang="f87">
                    <a:pos x="f111" y="f121"/>
                  </a:cxn>
                  <a:cxn ang="f87">
                    <a:pos x="f120" y="f122"/>
                  </a:cxn>
                  <a:cxn ang="f87">
                    <a:pos x="f113" y="f123"/>
                  </a:cxn>
                  <a:cxn ang="f87">
                    <a:pos x="f124" y="f125"/>
                  </a:cxn>
                  <a:cxn ang="f87">
                    <a:pos x="f124" y="f126"/>
                  </a:cxn>
                  <a:cxn ang="f87">
                    <a:pos x="f107" y="f126"/>
                  </a:cxn>
                  <a:cxn ang="f87">
                    <a:pos x="f104" y="f122"/>
                  </a:cxn>
                  <a:cxn ang="f87">
                    <a:pos x="f103" y="f118"/>
                  </a:cxn>
                  <a:cxn ang="f87">
                    <a:pos x="f127" y="f94"/>
                  </a:cxn>
                  <a:cxn ang="f87">
                    <a:pos x="f103" y="f95"/>
                  </a:cxn>
                  <a:cxn ang="f87">
                    <a:pos x="f128" y="f95"/>
                  </a:cxn>
                  <a:cxn ang="f87">
                    <a:pos x="f128" y="f94"/>
                  </a:cxn>
                  <a:cxn ang="f87">
                    <a:pos x="f100" y="f94"/>
                  </a:cxn>
                  <a:cxn ang="f87">
                    <a:pos x="f98" y="f95"/>
                  </a:cxn>
                  <a:cxn ang="f87">
                    <a:pos x="f129" y="f130"/>
                  </a:cxn>
                  <a:cxn ang="f87">
                    <a:pos x="f96" y="f92"/>
                  </a:cxn>
                  <a:cxn ang="f87">
                    <a:pos x="f93" y="f121"/>
                  </a:cxn>
                </a:cxnLst>
                <a:rect l="f88" t="f91" r="f89" b="f90"/>
                <a:pathLst>
                  <a:path w="24" h="29">
                    <a:moveTo>
                      <a:pt x="f8" y="f9"/>
                    </a:moveTo>
                    <a:cubicBezTo>
                      <a:pt x="f5" y="f9"/>
                      <a:pt x="f5" y="f10"/>
                      <a:pt x="f5" y="f11"/>
                    </a:cubicBezTo>
                    <a:cubicBezTo>
                      <a:pt x="f5" y="f12"/>
                      <a:pt x="f8" y="f12"/>
                      <a:pt x="f8" y="f12"/>
                    </a:cubicBezTo>
                    <a:cubicBezTo>
                      <a:pt x="f8" y="f12"/>
                      <a:pt x="f5" y="f12"/>
                      <a:pt x="f8" y="f13"/>
                    </a:cubicBezTo>
                    <a:cubicBezTo>
                      <a:pt x="f14" y="f13"/>
                      <a:pt x="f8" y="f15"/>
                      <a:pt x="f8" y="f15"/>
                    </a:cubicBezTo>
                    <a:cubicBezTo>
                      <a:pt x="f14" y="f15"/>
                      <a:pt x="f8" y="f15"/>
                      <a:pt x="f8" y="f16"/>
                    </a:cubicBezTo>
                    <a:cubicBezTo>
                      <a:pt x="f8" y="f17"/>
                      <a:pt x="f8" y="f17"/>
                      <a:pt x="f14" y="f18"/>
                    </a:cubicBezTo>
                    <a:cubicBezTo>
                      <a:pt x="f14" y="f18"/>
                      <a:pt x="f14" y="f18"/>
                      <a:pt x="f19" y="f20"/>
                    </a:cubicBezTo>
                    <a:cubicBezTo>
                      <a:pt x="f21" y="f20"/>
                      <a:pt x="f22" y="f20"/>
                      <a:pt x="f22" y="f20"/>
                    </a:cubicBezTo>
                    <a:cubicBezTo>
                      <a:pt x="f21" y="f23"/>
                      <a:pt x="f22" y="f23"/>
                      <a:pt x="f22" y="f23"/>
                    </a:cubicBezTo>
                    <a:cubicBezTo>
                      <a:pt x="f22" y="f24"/>
                      <a:pt x="f25" y="f24"/>
                      <a:pt x="f25" y="f24"/>
                    </a:cubicBezTo>
                    <a:cubicBezTo>
                      <a:pt x="f22" y="f26"/>
                      <a:pt x="f25" y="f26"/>
                      <a:pt x="f26" y="f26"/>
                    </a:cubicBezTo>
                    <a:cubicBezTo>
                      <a:pt x="f26" y="f24"/>
                      <a:pt x="f26" y="f26"/>
                      <a:pt x="f24" y="f26"/>
                    </a:cubicBezTo>
                    <a:cubicBezTo>
                      <a:pt x="f24" y="f26"/>
                      <a:pt x="f26" y="f25"/>
                      <a:pt x="f24" y="f26"/>
                    </a:cubicBezTo>
                    <a:cubicBezTo>
                      <a:pt x="f23" y="f26"/>
                      <a:pt x="f23" y="f25"/>
                      <a:pt x="f23" y="f26"/>
                    </a:cubicBezTo>
                    <a:cubicBezTo>
                      <a:pt x="f20" y="f26"/>
                      <a:pt x="f20" y="f24"/>
                      <a:pt x="f20" y="f23"/>
                    </a:cubicBezTo>
                    <a:cubicBezTo>
                      <a:pt x="f20" y="f20"/>
                      <a:pt x="f24" y="f23"/>
                      <a:pt x="f23" y="f20"/>
                    </a:cubicBezTo>
                    <a:cubicBezTo>
                      <a:pt x="f23" y="f20"/>
                      <a:pt x="f23" y="f20"/>
                      <a:pt x="f20" y="f23"/>
                    </a:cubicBezTo>
                    <a:cubicBezTo>
                      <a:pt x="f18" y="f23"/>
                      <a:pt x="f18" y="f20"/>
                      <a:pt x="f18" y="f23"/>
                    </a:cubicBezTo>
                    <a:cubicBezTo>
                      <a:pt x="f18" y="f24"/>
                      <a:pt x="f18" y="f26"/>
                      <a:pt x="f18" y="f26"/>
                    </a:cubicBezTo>
                    <a:cubicBezTo>
                      <a:pt x="f17" y="f24"/>
                      <a:pt x="f17" y="f24"/>
                      <a:pt x="f16" y="f24"/>
                    </a:cubicBezTo>
                    <a:cubicBezTo>
                      <a:pt x="f16" y="f24"/>
                      <a:pt x="f16" y="f26"/>
                      <a:pt x="f16" y="f25"/>
                    </a:cubicBezTo>
                    <a:cubicBezTo>
                      <a:pt x="f15" y="f25"/>
                      <a:pt x="f15" y="f26"/>
                      <a:pt x="f13" y="f26"/>
                    </a:cubicBezTo>
                    <a:cubicBezTo>
                      <a:pt x="f13" y="f26"/>
                      <a:pt x="f13" y="f22"/>
                      <a:pt x="f13" y="f22"/>
                    </a:cubicBezTo>
                    <a:cubicBezTo>
                      <a:pt x="f12" y="f22"/>
                      <a:pt x="f12" y="f26"/>
                      <a:pt x="f11" y="f25"/>
                    </a:cubicBezTo>
                    <a:cubicBezTo>
                      <a:pt x="f11" y="f25"/>
                      <a:pt x="f11" y="f22"/>
                      <a:pt x="f11" y="f21"/>
                    </a:cubicBezTo>
                    <a:cubicBezTo>
                      <a:pt x="f11" y="f19"/>
                      <a:pt x="f11" y="f14"/>
                      <a:pt x="f11" y="f8"/>
                    </a:cubicBezTo>
                    <a:cubicBezTo>
                      <a:pt x="f10" y="f8"/>
                      <a:pt x="f11" y="f5"/>
                      <a:pt x="f9" y="f14"/>
                    </a:cubicBezTo>
                    <a:cubicBezTo>
                      <a:pt x="f9" y="f19"/>
                      <a:pt x="f27" y="f19"/>
                      <a:pt x="f27" y="f21"/>
                    </a:cubicBezTo>
                    <a:cubicBezTo>
                      <a:pt x="f28" y="f22"/>
                      <a:pt x="f27" y="f22"/>
                      <a:pt x="f28" y="f22"/>
                    </a:cubicBezTo>
                    <a:cubicBezTo>
                      <a:pt x="f28" y="f22"/>
                      <a:pt x="f29" y="f22"/>
                      <a:pt x="f28" y="f25"/>
                    </a:cubicBezTo>
                    <a:cubicBezTo>
                      <a:pt x="f27" y="f26"/>
                      <a:pt x="f28" y="f26"/>
                      <a:pt x="f28" y="f26"/>
                    </a:cubicBezTo>
                    <a:cubicBezTo>
                      <a:pt x="f29" y="f24"/>
                      <a:pt x="f29" y="f23"/>
                      <a:pt x="f29" y="f23"/>
                    </a:cubicBezTo>
                    <a:cubicBezTo>
                      <a:pt x="f28" y="f23"/>
                      <a:pt x="f28" y="f23"/>
                      <a:pt x="f28" y="f20"/>
                    </a:cubicBezTo>
                    <a:cubicBezTo>
                      <a:pt x="f28" y="f20"/>
                      <a:pt x="f29" y="f23"/>
                      <a:pt x="f29" y="f20"/>
                    </a:cubicBezTo>
                    <a:cubicBezTo>
                      <a:pt x="f30" y="f18"/>
                      <a:pt x="f29" y="f18"/>
                      <a:pt x="f29" y="f18"/>
                    </a:cubicBezTo>
                    <a:cubicBezTo>
                      <a:pt x="f30" y="f17"/>
                      <a:pt x="f30" y="f18"/>
                      <a:pt x="f30" y="f17"/>
                    </a:cubicBezTo>
                    <a:cubicBezTo>
                      <a:pt x="f30" y="f17"/>
                      <a:pt x="f29" y="f16"/>
                      <a:pt x="f29" y="f16"/>
                    </a:cubicBezTo>
                    <a:cubicBezTo>
                      <a:pt x="f30" y="f15"/>
                      <a:pt x="f30" y="f16"/>
                      <a:pt x="f30" y="f15"/>
                    </a:cubicBezTo>
                    <a:cubicBezTo>
                      <a:pt x="f6" y="f13"/>
                      <a:pt x="f6" y="f13"/>
                      <a:pt x="f30" y="f12"/>
                    </a:cubicBezTo>
                    <a:cubicBezTo>
                      <a:pt x="f30" y="f11"/>
                      <a:pt x="f30" y="f11"/>
                      <a:pt x="f30" y="f11"/>
                    </a:cubicBezTo>
                    <a:cubicBezTo>
                      <a:pt x="f29" y="f10"/>
                      <a:pt x="f29" y="f10"/>
                      <a:pt x="f29" y="f10"/>
                    </a:cubicBezTo>
                    <a:cubicBezTo>
                      <a:pt x="f29" y="f9"/>
                      <a:pt x="f29" y="f9"/>
                      <a:pt x="f29" y="f27"/>
                    </a:cubicBezTo>
                    <a:cubicBezTo>
                      <a:pt x="f30" y="f28"/>
                      <a:pt x="f30" y="f28"/>
                      <a:pt x="f29" y="f29"/>
                    </a:cubicBezTo>
                    <a:cubicBezTo>
                      <a:pt x="f29" y="f29"/>
                      <a:pt x="f29" y="f29"/>
                      <a:pt x="f29" y="f28"/>
                    </a:cubicBezTo>
                    <a:cubicBezTo>
                      <a:pt x="f28" y="f27"/>
                      <a:pt x="f29" y="f9"/>
                      <a:pt x="f28" y="f10"/>
                    </a:cubicBezTo>
                    <a:cubicBezTo>
                      <a:pt x="f28" y="f10"/>
                      <a:pt x="f27" y="f10"/>
                      <a:pt x="f27" y="f11"/>
                    </a:cubicBezTo>
                    <a:cubicBezTo>
                      <a:pt x="f27" y="f12"/>
                      <a:pt x="f27" y="f13"/>
                      <a:pt x="f27" y="f13"/>
                    </a:cubicBezTo>
                    <a:cubicBezTo>
                      <a:pt x="f27" y="f12"/>
                      <a:pt x="f27" y="f11"/>
                      <a:pt x="f27" y="f10"/>
                    </a:cubicBezTo>
                    <a:cubicBezTo>
                      <a:pt x="f9" y="f10"/>
                      <a:pt x="f9" y="f10"/>
                      <a:pt x="f9" y="f9"/>
                    </a:cubicBezTo>
                    <a:cubicBezTo>
                      <a:pt x="f9" y="f9"/>
                      <a:pt x="f10" y="f27"/>
                      <a:pt x="f9" y="f28"/>
                    </a:cubicBezTo>
                    <a:cubicBezTo>
                      <a:pt x="f9" y="f29"/>
                      <a:pt x="f27" y="f28"/>
                      <a:pt x="f27" y="f28"/>
                    </a:cubicBezTo>
                    <a:cubicBezTo>
                      <a:pt x="f27" y="f29"/>
                      <a:pt x="f28" y="f29"/>
                      <a:pt x="f28" y="f30"/>
                    </a:cubicBezTo>
                    <a:cubicBezTo>
                      <a:pt x="f28" y="f6"/>
                      <a:pt x="f28" y="f31"/>
                      <a:pt x="f28" y="f32"/>
                    </a:cubicBezTo>
                    <a:cubicBezTo>
                      <a:pt x="f27" y="f33"/>
                      <a:pt x="f9" y="f33"/>
                      <a:pt x="f9" y="f34"/>
                    </a:cubicBezTo>
                    <a:cubicBezTo>
                      <a:pt x="f27" y="f34"/>
                      <a:pt x="f9" y="f7"/>
                      <a:pt x="f10" y="f34"/>
                    </a:cubicBezTo>
                    <a:cubicBezTo>
                      <a:pt x="f10" y="f34"/>
                      <a:pt x="f11" y="f33"/>
                      <a:pt x="f10" y="f33"/>
                    </a:cubicBezTo>
                    <a:cubicBezTo>
                      <a:pt x="f10" y="f32"/>
                      <a:pt x="f10" y="f31"/>
                      <a:pt x="f10" y="f31"/>
                    </a:cubicBezTo>
                    <a:cubicBezTo>
                      <a:pt x="f10" y="f6"/>
                      <a:pt x="f11" y="f32"/>
                      <a:pt x="f11" y="f32"/>
                    </a:cubicBezTo>
                    <a:cubicBezTo>
                      <a:pt x="f11" y="f32"/>
                      <a:pt x="f13" y="f32"/>
                      <a:pt x="f13" y="f31"/>
                    </a:cubicBezTo>
                    <a:cubicBezTo>
                      <a:pt x="f15" y="f6"/>
                      <a:pt x="f16" y="f6"/>
                      <a:pt x="f17" y="f30"/>
                    </a:cubicBezTo>
                    <a:cubicBezTo>
                      <a:pt x="f18" y="f30"/>
                      <a:pt x="f20" y="f29"/>
                      <a:pt x="f18" y="f28"/>
                    </a:cubicBezTo>
                    <a:cubicBezTo>
                      <a:pt x="f18" y="f28"/>
                      <a:pt x="f18" y="f27"/>
                      <a:pt x="f20" y="f9"/>
                    </a:cubicBezTo>
                    <a:cubicBezTo>
                      <a:pt x="f20" y="f9"/>
                      <a:pt x="f20" y="f9"/>
                      <a:pt x="f20" y="f10"/>
                    </a:cubicBezTo>
                    <a:cubicBezTo>
                      <a:pt x="f20" y="f11"/>
                      <a:pt x="f20" y="f12"/>
                      <a:pt x="f18" y="f12"/>
                    </a:cubicBezTo>
                    <a:cubicBezTo>
                      <a:pt x="f17" y="f12"/>
                      <a:pt x="f18" y="f13"/>
                      <a:pt x="f17" y="f13"/>
                    </a:cubicBezTo>
                    <a:cubicBezTo>
                      <a:pt x="f17" y="f13"/>
                      <a:pt x="f17" y="f15"/>
                      <a:pt x="f17" y="f15"/>
                    </a:cubicBezTo>
                    <a:cubicBezTo>
                      <a:pt x="f18" y="f15"/>
                      <a:pt x="f18" y="f16"/>
                      <a:pt x="f20" y="f16"/>
                    </a:cubicBezTo>
                    <a:cubicBezTo>
                      <a:pt x="f20" y="f17"/>
                      <a:pt x="f23" y="f17"/>
                      <a:pt x="f23" y="f17"/>
                    </a:cubicBezTo>
                    <a:cubicBezTo>
                      <a:pt x="f24" y="f17"/>
                      <a:pt x="f23" y="f16"/>
                      <a:pt x="f23" y="f16"/>
                    </a:cubicBezTo>
                    <a:cubicBezTo>
                      <a:pt x="f23" y="f15"/>
                      <a:pt x="f24" y="f15"/>
                      <a:pt x="f23" y="f15"/>
                    </a:cubicBezTo>
                    <a:cubicBezTo>
                      <a:pt x="f20" y="f13"/>
                      <a:pt x="f23" y="f13"/>
                      <a:pt x="f23" y="f13"/>
                    </a:cubicBezTo>
                    <a:cubicBezTo>
                      <a:pt x="f23" y="f13"/>
                      <a:pt x="f24" y="f15"/>
                      <a:pt x="f24" y="f15"/>
                    </a:cubicBezTo>
                    <a:cubicBezTo>
                      <a:pt x="f24" y="f13"/>
                      <a:pt x="f26" y="f13"/>
                      <a:pt x="f26" y="f13"/>
                    </a:cubicBezTo>
                    <a:cubicBezTo>
                      <a:pt x="f25" y="f15"/>
                      <a:pt x="f25" y="f13"/>
                      <a:pt x="f25" y="f15"/>
                    </a:cubicBezTo>
                    <a:cubicBezTo>
                      <a:pt x="f22" y="f15"/>
                      <a:pt x="f22" y="f15"/>
                      <a:pt x="f22" y="f16"/>
                    </a:cubicBezTo>
                    <a:cubicBezTo>
                      <a:pt x="f22" y="f17"/>
                      <a:pt x="f22" y="f17"/>
                      <a:pt x="f21" y="f16"/>
                    </a:cubicBezTo>
                    <a:cubicBezTo>
                      <a:pt x="f21" y="f16"/>
                      <a:pt x="f21" y="f16"/>
                      <a:pt x="f21" y="f15"/>
                    </a:cubicBezTo>
                    <a:cubicBezTo>
                      <a:pt x="f21" y="f15"/>
                      <a:pt x="f21" y="f15"/>
                      <a:pt x="f19" y="f13"/>
                    </a:cubicBezTo>
                    <a:cubicBezTo>
                      <a:pt x="f19" y="f13"/>
                      <a:pt x="f21" y="f12"/>
                      <a:pt x="f19" y="f11"/>
                    </a:cubicBezTo>
                    <a:cubicBezTo>
                      <a:pt x="f19" y="f11"/>
                      <a:pt x="f19" y="f10"/>
                      <a:pt x="f19" y="f10"/>
                    </a:cubicBezTo>
                    <a:cubicBezTo>
                      <a:pt x="f14" y="f9"/>
                      <a:pt x="f14"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15" name="Manila">
                <a:extLst>
                  <a:ext uri="{FF2B5EF4-FFF2-40B4-BE49-F238E27FC236}">
                    <a16:creationId xmlns:a16="http://schemas.microsoft.com/office/drawing/2014/main" id="{9911FB46-A1FC-A3AD-A6B0-DB394F0066D6}"/>
                  </a:ext>
                </a:extLst>
              </p:cNvPr>
              <p:cNvSpPr/>
              <p:nvPr/>
            </p:nvSpPr>
            <p:spPr>
              <a:xfrm>
                <a:off x="9990880" y="3952338"/>
                <a:ext cx="144603" cy="201113"/>
              </a:xfrm>
              <a:custGeom>
                <a:avLst/>
                <a:gdLst>
                  <a:gd name="f0" fmla="val 10800000"/>
                  <a:gd name="f1" fmla="val 5400000"/>
                  <a:gd name="f2" fmla="val 180"/>
                  <a:gd name="f3" fmla="val w"/>
                  <a:gd name="f4" fmla="val h"/>
                  <a:gd name="f5" fmla="val 0"/>
                  <a:gd name="f6" fmla="val 27"/>
                  <a:gd name="f7" fmla="val 40"/>
                  <a:gd name="f8" fmla="val 5"/>
                  <a:gd name="f9" fmla="val 1"/>
                  <a:gd name="f10" fmla="val 6"/>
                  <a:gd name="f11" fmla="val 2"/>
                  <a:gd name="f12" fmla="val 7"/>
                  <a:gd name="f13" fmla="val 9"/>
                  <a:gd name="f14" fmla="val 10"/>
                  <a:gd name="f15" fmla="val 11"/>
                  <a:gd name="f16" fmla="val 12"/>
                  <a:gd name="f17" fmla="val 3"/>
                  <a:gd name="f18" fmla="val 4"/>
                  <a:gd name="f19" fmla="val 13"/>
                  <a:gd name="f20" fmla="val 14"/>
                  <a:gd name="f21" fmla="val 15"/>
                  <a:gd name="f22" fmla="val 16"/>
                  <a:gd name="f23" fmla="val 17"/>
                  <a:gd name="f24" fmla="val 18"/>
                  <a:gd name="f25" fmla="val 19"/>
                  <a:gd name="f26" fmla="val 20"/>
                  <a:gd name="f27" fmla="val 21"/>
                  <a:gd name="f28" fmla="val 22"/>
                  <a:gd name="f29" fmla="val 23"/>
                  <a:gd name="f30" fmla="val 24"/>
                  <a:gd name="f31" fmla="val 25"/>
                  <a:gd name="f32" fmla="val 26"/>
                  <a:gd name="f33" fmla="val 28"/>
                  <a:gd name="f34" fmla="val 29"/>
                  <a:gd name="f35" fmla="val 30"/>
                  <a:gd name="f36" fmla="val 31"/>
                  <a:gd name="f37" fmla="val 32"/>
                  <a:gd name="f38" fmla="val 33"/>
                  <a:gd name="f39" fmla="val 34"/>
                  <a:gd name="f40" fmla="val 35"/>
                  <a:gd name="f41" fmla="val 36"/>
                  <a:gd name="f42" fmla="val 37"/>
                  <a:gd name="f43" fmla="val 38"/>
                  <a:gd name="f44" fmla="val 39"/>
                  <a:gd name="f45" fmla="val 8"/>
                  <a:gd name="f46" fmla="+- 0 0 -90"/>
                  <a:gd name="f47" fmla="*/ f3 1 27"/>
                  <a:gd name="f48" fmla="*/ f4 1 40"/>
                  <a:gd name="f49" fmla="+- f7 0 f5"/>
                  <a:gd name="f50" fmla="+- f6 0 f5"/>
                  <a:gd name="f51" fmla="*/ f46 f0 1"/>
                  <a:gd name="f52" fmla="*/ f50 1 27"/>
                  <a:gd name="f53" fmla="*/ f49 1 40"/>
                  <a:gd name="f54" fmla="*/ f51 1 f2"/>
                  <a:gd name="f55" fmla="*/ 6 1 f52"/>
                  <a:gd name="f56" fmla="*/ 1 1 f53"/>
                  <a:gd name="f57" fmla="*/ 11 1 f52"/>
                  <a:gd name="f58" fmla="*/ 12 1 f52"/>
                  <a:gd name="f59" fmla="*/ 3 1 f53"/>
                  <a:gd name="f60" fmla="*/ 6 1 f53"/>
                  <a:gd name="f61" fmla="*/ 13 1 f52"/>
                  <a:gd name="f62" fmla="*/ 11 1 f53"/>
                  <a:gd name="f63" fmla="*/ 14 1 f52"/>
                  <a:gd name="f64" fmla="*/ 12 1 f53"/>
                  <a:gd name="f65" fmla="*/ 15 1 f53"/>
                  <a:gd name="f66" fmla="*/ 17 1 f53"/>
                  <a:gd name="f67" fmla="*/ 18 1 f53"/>
                  <a:gd name="f68" fmla="*/ 10 1 f52"/>
                  <a:gd name="f69" fmla="*/ 19 1 f53"/>
                  <a:gd name="f70" fmla="*/ 21 1 f53"/>
                  <a:gd name="f71" fmla="*/ 23 1 f53"/>
                  <a:gd name="f72" fmla="*/ 27 1 f53"/>
                  <a:gd name="f73" fmla="*/ 29 1 f53"/>
                  <a:gd name="f74" fmla="*/ 16 1 f52"/>
                  <a:gd name="f75" fmla="*/ 31 1 f53"/>
                  <a:gd name="f76" fmla="*/ 30 1 f53"/>
                  <a:gd name="f77" fmla="*/ 18 1 f52"/>
                  <a:gd name="f78" fmla="*/ 19 1 f52"/>
                  <a:gd name="f79" fmla="*/ 20 1 f52"/>
                  <a:gd name="f80" fmla="*/ 22 1 f52"/>
                  <a:gd name="f81" fmla="*/ 24 1 f52"/>
                  <a:gd name="f82" fmla="*/ 32 1 f53"/>
                  <a:gd name="f83" fmla="*/ 33 1 f53"/>
                  <a:gd name="f84" fmla="*/ 35 1 f53"/>
                  <a:gd name="f85" fmla="*/ 25 1 f52"/>
                  <a:gd name="f86" fmla="*/ 36 1 f53"/>
                  <a:gd name="f87" fmla="*/ 26 1 f52"/>
                  <a:gd name="f88" fmla="*/ 38 1 f53"/>
                  <a:gd name="f89" fmla="*/ 23 1 f52"/>
                  <a:gd name="f90" fmla="*/ 37 1 f53"/>
                  <a:gd name="f91" fmla="*/ 34 1 f53"/>
                  <a:gd name="f92" fmla="*/ 17 1 f52"/>
                  <a:gd name="f93" fmla="*/ 15 1 f52"/>
                  <a:gd name="f94" fmla="*/ 8 1 f52"/>
                  <a:gd name="f95" fmla="*/ 9 1 f52"/>
                  <a:gd name="f96" fmla="*/ 26 1 f53"/>
                  <a:gd name="f97" fmla="*/ 7 1 f52"/>
                  <a:gd name="f98" fmla="*/ 28 1 f53"/>
                  <a:gd name="f99" fmla="*/ 5 1 f52"/>
                  <a:gd name="f100" fmla="*/ 4 1 f52"/>
                  <a:gd name="f101" fmla="*/ 25 1 f53"/>
                  <a:gd name="f102" fmla="*/ 2 1 f52"/>
                  <a:gd name="f103" fmla="*/ 22 1 f53"/>
                  <a:gd name="f104" fmla="*/ 1 1 f52"/>
                  <a:gd name="f105" fmla="*/ 16 1 f53"/>
                  <a:gd name="f106" fmla="*/ 14 1 f53"/>
                  <a:gd name="f107" fmla="*/ 3 1 f52"/>
                  <a:gd name="f108" fmla="*/ 9 1 f53"/>
                  <a:gd name="f109" fmla="*/ 0 1 f52"/>
                  <a:gd name="f110" fmla="*/ f6 1 f52"/>
                  <a:gd name="f111" fmla="*/ 0 1 f53"/>
                  <a:gd name="f112" fmla="*/ f7 1 f53"/>
                  <a:gd name="f113" fmla="+- f54 0 f1"/>
                  <a:gd name="f114" fmla="*/ f109 f47 1"/>
                  <a:gd name="f115" fmla="*/ f110 f47 1"/>
                  <a:gd name="f116" fmla="*/ f112 f48 1"/>
                  <a:gd name="f117" fmla="*/ f111 f48 1"/>
                  <a:gd name="f118" fmla="*/ f55 f47 1"/>
                  <a:gd name="f119" fmla="*/ f56 f48 1"/>
                  <a:gd name="f120" fmla="*/ f57 f47 1"/>
                  <a:gd name="f121" fmla="*/ f58 f47 1"/>
                  <a:gd name="f122" fmla="*/ f59 f48 1"/>
                  <a:gd name="f123" fmla="*/ f60 f48 1"/>
                  <a:gd name="f124" fmla="*/ f61 f47 1"/>
                  <a:gd name="f125" fmla="*/ f62 f48 1"/>
                  <a:gd name="f126" fmla="*/ f63 f47 1"/>
                  <a:gd name="f127" fmla="*/ f64 f48 1"/>
                  <a:gd name="f128" fmla="*/ f65 f48 1"/>
                  <a:gd name="f129" fmla="*/ f66 f48 1"/>
                  <a:gd name="f130" fmla="*/ f67 f48 1"/>
                  <a:gd name="f131" fmla="*/ f68 f47 1"/>
                  <a:gd name="f132" fmla="*/ f69 f48 1"/>
                  <a:gd name="f133" fmla="*/ f70 f48 1"/>
                  <a:gd name="f134" fmla="*/ f71 f48 1"/>
                  <a:gd name="f135" fmla="*/ f72 f48 1"/>
                  <a:gd name="f136" fmla="*/ f73 f48 1"/>
                  <a:gd name="f137" fmla="*/ f74 f47 1"/>
                  <a:gd name="f138" fmla="*/ f75 f48 1"/>
                  <a:gd name="f139" fmla="*/ f76 f48 1"/>
                  <a:gd name="f140" fmla="*/ f77 f47 1"/>
                  <a:gd name="f141" fmla="*/ f78 f47 1"/>
                  <a:gd name="f142" fmla="*/ f79 f47 1"/>
                  <a:gd name="f143" fmla="*/ f80 f47 1"/>
                  <a:gd name="f144" fmla="*/ f81 f47 1"/>
                  <a:gd name="f145" fmla="*/ f82 f48 1"/>
                  <a:gd name="f146" fmla="*/ f83 f48 1"/>
                  <a:gd name="f147" fmla="*/ f84 f48 1"/>
                  <a:gd name="f148" fmla="*/ f85 f47 1"/>
                  <a:gd name="f149" fmla="*/ f86 f48 1"/>
                  <a:gd name="f150" fmla="*/ f87 f47 1"/>
                  <a:gd name="f151" fmla="*/ f88 f48 1"/>
                  <a:gd name="f152" fmla="*/ f89 f47 1"/>
                  <a:gd name="f153" fmla="*/ f90 f48 1"/>
                  <a:gd name="f154" fmla="*/ f91 f48 1"/>
                  <a:gd name="f155" fmla="*/ f92 f47 1"/>
                  <a:gd name="f156" fmla="*/ f93 f47 1"/>
                  <a:gd name="f157" fmla="*/ f94 f47 1"/>
                  <a:gd name="f158" fmla="*/ f95 f47 1"/>
                  <a:gd name="f159" fmla="*/ f96 f48 1"/>
                  <a:gd name="f160" fmla="*/ f97 f47 1"/>
                  <a:gd name="f161" fmla="*/ f98 f48 1"/>
                  <a:gd name="f162" fmla="*/ f99 f47 1"/>
                  <a:gd name="f163" fmla="*/ f100 f47 1"/>
                  <a:gd name="f164" fmla="*/ f101 f48 1"/>
                  <a:gd name="f165" fmla="*/ f102 f47 1"/>
                  <a:gd name="f166" fmla="*/ f103 f48 1"/>
                  <a:gd name="f167" fmla="*/ f104 f47 1"/>
                  <a:gd name="f168" fmla="*/ f105 f48 1"/>
                  <a:gd name="f169" fmla="*/ f106 f48 1"/>
                  <a:gd name="f170" fmla="*/ f107 f47 1"/>
                  <a:gd name="f171" fmla="*/ f108 f48 1"/>
                </a:gdLst>
                <a:ahLst/>
                <a:cxnLst>
                  <a:cxn ang="3cd4">
                    <a:pos x="hc" y="t"/>
                  </a:cxn>
                  <a:cxn ang="0">
                    <a:pos x="r" y="vc"/>
                  </a:cxn>
                  <a:cxn ang="cd4">
                    <a:pos x="hc" y="b"/>
                  </a:cxn>
                  <a:cxn ang="cd2">
                    <a:pos x="l" y="vc"/>
                  </a:cxn>
                  <a:cxn ang="f113">
                    <a:pos x="f118" y="f119"/>
                  </a:cxn>
                  <a:cxn ang="f113">
                    <a:pos x="f120" y="f119"/>
                  </a:cxn>
                  <a:cxn ang="f113">
                    <a:pos x="f121" y="f122"/>
                  </a:cxn>
                  <a:cxn ang="f113">
                    <a:pos x="f121" y="f123"/>
                  </a:cxn>
                  <a:cxn ang="f113">
                    <a:pos x="f124" y="f125"/>
                  </a:cxn>
                  <a:cxn ang="f113">
                    <a:pos x="f126" y="f127"/>
                  </a:cxn>
                  <a:cxn ang="f113">
                    <a:pos x="f126" y="f128"/>
                  </a:cxn>
                  <a:cxn ang="f113">
                    <a:pos x="f124" y="f129"/>
                  </a:cxn>
                  <a:cxn ang="f113">
                    <a:pos x="f120" y="f130"/>
                  </a:cxn>
                  <a:cxn ang="f113">
                    <a:pos x="f131" y="f132"/>
                  </a:cxn>
                  <a:cxn ang="f113">
                    <a:pos x="f120" y="f133"/>
                  </a:cxn>
                  <a:cxn ang="f113">
                    <a:pos x="f121" y="f134"/>
                  </a:cxn>
                  <a:cxn ang="f113">
                    <a:pos x="f124" y="f135"/>
                  </a:cxn>
                  <a:cxn ang="f113">
                    <a:pos x="f124" y="f136"/>
                  </a:cxn>
                  <a:cxn ang="f113">
                    <a:pos x="f137" y="f138"/>
                  </a:cxn>
                  <a:cxn ang="f113">
                    <a:pos x="f137" y="f138"/>
                  </a:cxn>
                  <a:cxn ang="f113">
                    <a:pos x="f137" y="f139"/>
                  </a:cxn>
                  <a:cxn ang="f113">
                    <a:pos x="f140" y="f136"/>
                  </a:cxn>
                  <a:cxn ang="f113">
                    <a:pos x="f141" y="f138"/>
                  </a:cxn>
                  <a:cxn ang="f113">
                    <a:pos x="f142" y="f136"/>
                  </a:cxn>
                  <a:cxn ang="f113">
                    <a:pos x="f143" y="f139"/>
                  </a:cxn>
                  <a:cxn ang="f113">
                    <a:pos x="f144" y="f145"/>
                  </a:cxn>
                  <a:cxn ang="f113">
                    <a:pos x="f143" y="f146"/>
                  </a:cxn>
                  <a:cxn ang="f113">
                    <a:pos x="f144" y="f147"/>
                  </a:cxn>
                  <a:cxn ang="f113">
                    <a:pos x="f148" y="f149"/>
                  </a:cxn>
                  <a:cxn ang="f113">
                    <a:pos x="f150" y="f151"/>
                  </a:cxn>
                  <a:cxn ang="f113">
                    <a:pos x="f152" y="f151"/>
                  </a:cxn>
                  <a:cxn ang="f113">
                    <a:pos x="f143" y="f153"/>
                  </a:cxn>
                  <a:cxn ang="f113">
                    <a:pos x="f142" y="f154"/>
                  </a:cxn>
                  <a:cxn ang="f113">
                    <a:pos x="f155" y="f145"/>
                  </a:cxn>
                  <a:cxn ang="f113">
                    <a:pos x="f140" y="f147"/>
                  </a:cxn>
                  <a:cxn ang="f113">
                    <a:pos x="f155" y="f147"/>
                  </a:cxn>
                  <a:cxn ang="f113">
                    <a:pos x="f156" y="f146"/>
                  </a:cxn>
                  <a:cxn ang="f113">
                    <a:pos x="f124" y="f146"/>
                  </a:cxn>
                  <a:cxn ang="f113">
                    <a:pos x="f131" y="f154"/>
                  </a:cxn>
                  <a:cxn ang="f113">
                    <a:pos x="f131" y="f145"/>
                  </a:cxn>
                  <a:cxn ang="f113">
                    <a:pos x="f157" y="f138"/>
                  </a:cxn>
                  <a:cxn ang="f113">
                    <a:pos x="f158" y="f136"/>
                  </a:cxn>
                  <a:cxn ang="f113">
                    <a:pos x="f157" y="f159"/>
                  </a:cxn>
                  <a:cxn ang="f113">
                    <a:pos x="f160" y="f161"/>
                  </a:cxn>
                  <a:cxn ang="f113">
                    <a:pos x="f162" y="f159"/>
                  </a:cxn>
                  <a:cxn ang="f113">
                    <a:pos x="f163" y="f164"/>
                  </a:cxn>
                  <a:cxn ang="f113">
                    <a:pos x="f165" y="f166"/>
                  </a:cxn>
                  <a:cxn ang="f113">
                    <a:pos x="f167" y="f130"/>
                  </a:cxn>
                  <a:cxn ang="f113">
                    <a:pos x="f167" y="f168"/>
                  </a:cxn>
                  <a:cxn ang="f113">
                    <a:pos x="f165" y="f128"/>
                  </a:cxn>
                  <a:cxn ang="f113">
                    <a:pos x="f163" y="f129"/>
                  </a:cxn>
                  <a:cxn ang="f113">
                    <a:pos x="f163" y="f169"/>
                  </a:cxn>
                  <a:cxn ang="f113">
                    <a:pos x="f163" y="f127"/>
                  </a:cxn>
                  <a:cxn ang="f113">
                    <a:pos x="f170" y="f171"/>
                  </a:cxn>
                  <a:cxn ang="f113">
                    <a:pos x="f170" y="f123"/>
                  </a:cxn>
                  <a:cxn ang="f113">
                    <a:pos x="f170" y="f122"/>
                  </a:cxn>
                  <a:cxn ang="f113">
                    <a:pos x="f163" y="f119"/>
                  </a:cxn>
                </a:cxnLst>
                <a:rect l="f114" t="f117" r="f115" b="f116"/>
                <a:pathLst>
                  <a:path w="27" h="40">
                    <a:moveTo>
                      <a:pt x="f8" y="f9"/>
                    </a:moveTo>
                    <a:cubicBezTo>
                      <a:pt x="f10" y="f11"/>
                      <a:pt x="f10" y="f9"/>
                      <a:pt x="f10" y="f9"/>
                    </a:cubicBezTo>
                    <a:cubicBezTo>
                      <a:pt x="f12" y="f9"/>
                      <a:pt x="f13" y="f11"/>
                      <a:pt x="f14" y="f11"/>
                    </a:cubicBezTo>
                    <a:cubicBezTo>
                      <a:pt x="f15" y="f9"/>
                      <a:pt x="f14" y="f5"/>
                      <a:pt x="f15" y="f9"/>
                    </a:cubicBezTo>
                    <a:cubicBezTo>
                      <a:pt x="f16" y="f9"/>
                      <a:pt x="f16" y="f9"/>
                      <a:pt x="f16" y="f9"/>
                    </a:cubicBezTo>
                    <a:cubicBezTo>
                      <a:pt x="f16" y="f11"/>
                      <a:pt x="f16" y="f17"/>
                      <a:pt x="f16" y="f17"/>
                    </a:cubicBezTo>
                    <a:cubicBezTo>
                      <a:pt x="f15" y="f17"/>
                      <a:pt x="f15" y="f18"/>
                      <a:pt x="f16" y="f18"/>
                    </a:cubicBezTo>
                    <a:cubicBezTo>
                      <a:pt x="f16" y="f8"/>
                      <a:pt x="f16" y="f8"/>
                      <a:pt x="f16" y="f10"/>
                    </a:cubicBezTo>
                    <a:cubicBezTo>
                      <a:pt x="f16" y="f12"/>
                      <a:pt x="f16" y="f14"/>
                      <a:pt x="f16" y="f14"/>
                    </a:cubicBezTo>
                    <a:cubicBezTo>
                      <a:pt x="f19" y="f14"/>
                      <a:pt x="f19" y="f14"/>
                      <a:pt x="f19" y="f15"/>
                    </a:cubicBezTo>
                    <a:cubicBezTo>
                      <a:pt x="f20" y="f15"/>
                      <a:pt x="f19" y="f15"/>
                      <a:pt x="f20" y="f16"/>
                    </a:cubicBezTo>
                    <a:cubicBezTo>
                      <a:pt x="f20" y="f16"/>
                      <a:pt x="f20" y="f15"/>
                      <a:pt x="f20" y="f16"/>
                    </a:cubicBezTo>
                    <a:cubicBezTo>
                      <a:pt x="f21" y="f19"/>
                      <a:pt x="f21" y="f19"/>
                      <a:pt x="f21" y="f20"/>
                    </a:cubicBezTo>
                    <a:cubicBezTo>
                      <a:pt x="f20" y="f20"/>
                      <a:pt x="f21" y="f21"/>
                      <a:pt x="f20" y="f21"/>
                    </a:cubicBezTo>
                    <a:cubicBezTo>
                      <a:pt x="f20" y="f22"/>
                      <a:pt x="f21" y="f22"/>
                      <a:pt x="f20" y="f23"/>
                    </a:cubicBezTo>
                    <a:cubicBezTo>
                      <a:pt x="f19" y="f23"/>
                      <a:pt x="f19" y="f24"/>
                      <a:pt x="f19" y="f23"/>
                    </a:cubicBezTo>
                    <a:cubicBezTo>
                      <a:pt x="f19" y="f23"/>
                      <a:pt x="f19" y="f22"/>
                      <a:pt x="f16" y="f23"/>
                    </a:cubicBezTo>
                    <a:cubicBezTo>
                      <a:pt x="f15" y="f24"/>
                      <a:pt x="f15" y="f24"/>
                      <a:pt x="f15" y="f24"/>
                    </a:cubicBezTo>
                    <a:cubicBezTo>
                      <a:pt x="f15" y="f24"/>
                      <a:pt x="f15" y="f23"/>
                      <a:pt x="f14" y="f24"/>
                    </a:cubicBezTo>
                    <a:cubicBezTo>
                      <a:pt x="f14" y="f24"/>
                      <a:pt x="f13" y="f25"/>
                      <a:pt x="f14" y="f25"/>
                    </a:cubicBezTo>
                    <a:cubicBezTo>
                      <a:pt x="f15" y="f25"/>
                      <a:pt x="f15" y="f25"/>
                      <a:pt x="f14" y="f26"/>
                    </a:cubicBezTo>
                    <a:cubicBezTo>
                      <a:pt x="f14" y="f27"/>
                      <a:pt x="f15" y="f27"/>
                      <a:pt x="f15" y="f27"/>
                    </a:cubicBezTo>
                    <a:cubicBezTo>
                      <a:pt x="f14" y="f27"/>
                      <a:pt x="f14" y="f28"/>
                      <a:pt x="f15" y="f28"/>
                    </a:cubicBezTo>
                    <a:cubicBezTo>
                      <a:pt x="f15" y="f28"/>
                      <a:pt x="f15" y="f29"/>
                      <a:pt x="f16" y="f29"/>
                    </a:cubicBezTo>
                    <a:cubicBezTo>
                      <a:pt x="f16" y="f30"/>
                      <a:pt x="f16" y="f31"/>
                      <a:pt x="f16" y="f32"/>
                    </a:cubicBezTo>
                    <a:cubicBezTo>
                      <a:pt x="f19" y="f32"/>
                      <a:pt x="f19" y="f6"/>
                      <a:pt x="f19" y="f6"/>
                    </a:cubicBezTo>
                    <a:cubicBezTo>
                      <a:pt x="f16" y="f32"/>
                      <a:pt x="f16" y="f6"/>
                      <a:pt x="f16" y="f33"/>
                    </a:cubicBezTo>
                    <a:cubicBezTo>
                      <a:pt x="f16" y="f33"/>
                      <a:pt x="f16" y="f34"/>
                      <a:pt x="f19" y="f34"/>
                    </a:cubicBezTo>
                    <a:cubicBezTo>
                      <a:pt x="f19" y="f34"/>
                      <a:pt x="f19" y="f35"/>
                      <a:pt x="f20" y="f35"/>
                    </a:cubicBezTo>
                    <a:cubicBezTo>
                      <a:pt x="f20" y="f36"/>
                      <a:pt x="f21" y="f36"/>
                      <a:pt x="f22" y="f36"/>
                    </a:cubicBezTo>
                    <a:cubicBezTo>
                      <a:pt x="f22" y="f37"/>
                      <a:pt x="f21" y="f36"/>
                      <a:pt x="f22" y="f36"/>
                    </a:cubicBezTo>
                    <a:cubicBezTo>
                      <a:pt x="f22" y="f36"/>
                      <a:pt x="f22" y="f36"/>
                      <a:pt x="f22" y="f36"/>
                    </a:cubicBezTo>
                    <a:cubicBezTo>
                      <a:pt x="f22" y="f35"/>
                      <a:pt x="f21" y="f35"/>
                      <a:pt x="f22" y="f35"/>
                    </a:cubicBezTo>
                    <a:cubicBezTo>
                      <a:pt x="f22" y="f34"/>
                      <a:pt x="f22" y="f35"/>
                      <a:pt x="f22" y="f35"/>
                    </a:cubicBezTo>
                    <a:cubicBezTo>
                      <a:pt x="f23" y="f35"/>
                      <a:pt x="f22" y="f34"/>
                      <a:pt x="f23" y="f34"/>
                    </a:cubicBezTo>
                    <a:cubicBezTo>
                      <a:pt x="f24" y="f34"/>
                      <a:pt x="f24" y="f34"/>
                      <a:pt x="f24" y="f34"/>
                    </a:cubicBezTo>
                    <a:cubicBezTo>
                      <a:pt x="f24" y="f35"/>
                      <a:pt x="f25" y="f35"/>
                      <a:pt x="f25" y="f36"/>
                    </a:cubicBezTo>
                    <a:cubicBezTo>
                      <a:pt x="f24" y="f36"/>
                      <a:pt x="f25" y="f36"/>
                      <a:pt x="f25" y="f36"/>
                    </a:cubicBezTo>
                    <a:cubicBezTo>
                      <a:pt x="f25" y="f36"/>
                      <a:pt x="f27" y="f36"/>
                      <a:pt x="f26" y="f36"/>
                    </a:cubicBezTo>
                    <a:cubicBezTo>
                      <a:pt x="f26" y="f35"/>
                      <a:pt x="f25" y="f34"/>
                      <a:pt x="f26" y="f34"/>
                    </a:cubicBezTo>
                    <a:cubicBezTo>
                      <a:pt x="f27" y="f35"/>
                      <a:pt x="f27" y="f34"/>
                      <a:pt x="f27" y="f34"/>
                    </a:cubicBezTo>
                    <a:cubicBezTo>
                      <a:pt x="f27" y="f35"/>
                      <a:pt x="f28" y="f35"/>
                      <a:pt x="f28" y="f35"/>
                    </a:cubicBezTo>
                    <a:cubicBezTo>
                      <a:pt x="f27" y="f36"/>
                      <a:pt x="f28" y="f35"/>
                      <a:pt x="f28" y="f36"/>
                    </a:cubicBezTo>
                    <a:cubicBezTo>
                      <a:pt x="f28" y="f36"/>
                      <a:pt x="f30" y="f37"/>
                      <a:pt x="f30" y="f37"/>
                    </a:cubicBezTo>
                    <a:cubicBezTo>
                      <a:pt x="f30" y="f38"/>
                      <a:pt x="f29" y="f37"/>
                      <a:pt x="f29" y="f38"/>
                    </a:cubicBezTo>
                    <a:cubicBezTo>
                      <a:pt x="f29" y="f38"/>
                      <a:pt x="f28" y="f37"/>
                      <a:pt x="f28" y="f38"/>
                    </a:cubicBezTo>
                    <a:cubicBezTo>
                      <a:pt x="f27" y="f38"/>
                      <a:pt x="f28" y="f39"/>
                      <a:pt x="f28" y="f39"/>
                    </a:cubicBezTo>
                    <a:cubicBezTo>
                      <a:pt x="f29" y="f39"/>
                      <a:pt x="f30" y="f39"/>
                      <a:pt x="f30" y="f40"/>
                    </a:cubicBezTo>
                    <a:cubicBezTo>
                      <a:pt x="f30" y="f41"/>
                      <a:pt x="f31" y="f40"/>
                      <a:pt x="f30" y="f40"/>
                    </a:cubicBezTo>
                    <a:cubicBezTo>
                      <a:pt x="f30" y="f41"/>
                      <a:pt x="f31" y="f41"/>
                      <a:pt x="f31" y="f41"/>
                    </a:cubicBezTo>
                    <a:cubicBezTo>
                      <a:pt x="f32" y="f41"/>
                      <a:pt x="f32" y="f41"/>
                      <a:pt x="f32" y="f41"/>
                    </a:cubicBezTo>
                    <a:cubicBezTo>
                      <a:pt x="f6" y="f42"/>
                      <a:pt x="f32" y="f42"/>
                      <a:pt x="f32" y="f43"/>
                    </a:cubicBezTo>
                    <a:cubicBezTo>
                      <a:pt x="f6" y="f44"/>
                      <a:pt x="f32" y="f7"/>
                      <a:pt x="f31" y="f7"/>
                    </a:cubicBezTo>
                    <a:cubicBezTo>
                      <a:pt x="f31" y="f7"/>
                      <a:pt x="f29" y="f44"/>
                      <a:pt x="f29" y="f43"/>
                    </a:cubicBezTo>
                    <a:cubicBezTo>
                      <a:pt x="f30" y="f43"/>
                      <a:pt x="f29" y="f43"/>
                      <a:pt x="f28" y="f42"/>
                    </a:cubicBezTo>
                    <a:cubicBezTo>
                      <a:pt x="f27" y="f41"/>
                      <a:pt x="f28" y="f42"/>
                      <a:pt x="f28" y="f42"/>
                    </a:cubicBezTo>
                    <a:cubicBezTo>
                      <a:pt x="f27" y="f42"/>
                      <a:pt x="f28" y="f41"/>
                      <a:pt x="f27" y="f40"/>
                    </a:cubicBezTo>
                    <a:cubicBezTo>
                      <a:pt x="f26" y="f40"/>
                      <a:pt x="f27" y="f40"/>
                      <a:pt x="f26" y="f39"/>
                    </a:cubicBezTo>
                    <a:cubicBezTo>
                      <a:pt x="f25" y="f39"/>
                      <a:pt x="f26" y="f39"/>
                      <a:pt x="f25" y="f39"/>
                    </a:cubicBezTo>
                    <a:cubicBezTo>
                      <a:pt x="f25" y="f38"/>
                      <a:pt x="f23" y="f36"/>
                      <a:pt x="f23" y="f37"/>
                    </a:cubicBezTo>
                    <a:cubicBezTo>
                      <a:pt x="f23" y="f37"/>
                      <a:pt x="f24" y="f38"/>
                      <a:pt x="f24" y="f38"/>
                    </a:cubicBezTo>
                    <a:cubicBezTo>
                      <a:pt x="f23" y="f39"/>
                      <a:pt x="f25" y="f39"/>
                      <a:pt x="f24" y="f40"/>
                    </a:cubicBezTo>
                    <a:cubicBezTo>
                      <a:pt x="f24" y="f40"/>
                      <a:pt x="f25" y="f40"/>
                      <a:pt x="f24" y="f40"/>
                    </a:cubicBezTo>
                    <a:cubicBezTo>
                      <a:pt x="f24" y="f40"/>
                      <a:pt x="f23" y="f40"/>
                      <a:pt x="f23" y="f40"/>
                    </a:cubicBezTo>
                    <a:cubicBezTo>
                      <a:pt x="f23" y="f39"/>
                      <a:pt x="f22" y="f38"/>
                      <a:pt x="f22" y="f38"/>
                    </a:cubicBezTo>
                    <a:cubicBezTo>
                      <a:pt x="f21" y="f38"/>
                      <a:pt x="f21" y="f38"/>
                      <a:pt x="f21" y="f38"/>
                    </a:cubicBezTo>
                    <a:cubicBezTo>
                      <a:pt x="f20" y="f37"/>
                      <a:pt x="f20" y="f37"/>
                      <a:pt x="f19" y="f37"/>
                    </a:cubicBezTo>
                    <a:cubicBezTo>
                      <a:pt x="f16" y="f37"/>
                      <a:pt x="f19" y="f38"/>
                      <a:pt x="f19" y="f38"/>
                    </a:cubicBezTo>
                    <a:cubicBezTo>
                      <a:pt x="f19" y="f38"/>
                      <a:pt x="f16" y="f39"/>
                      <a:pt x="f16" y="f39"/>
                    </a:cubicBezTo>
                    <a:cubicBezTo>
                      <a:pt x="f16" y="f39"/>
                      <a:pt x="f14" y="f39"/>
                      <a:pt x="f14" y="f39"/>
                    </a:cubicBezTo>
                    <a:cubicBezTo>
                      <a:pt x="f15" y="f38"/>
                      <a:pt x="f15" y="f37"/>
                      <a:pt x="f14" y="f38"/>
                    </a:cubicBezTo>
                    <a:cubicBezTo>
                      <a:pt x="f13" y="f38"/>
                      <a:pt x="f13" y="f38"/>
                      <a:pt x="f14" y="f37"/>
                    </a:cubicBezTo>
                    <a:cubicBezTo>
                      <a:pt x="f15" y="f37"/>
                      <a:pt x="f13" y="f35"/>
                      <a:pt x="f13" y="f36"/>
                    </a:cubicBezTo>
                    <a:cubicBezTo>
                      <a:pt x="f13" y="f38"/>
                      <a:pt x="f45" y="f37"/>
                      <a:pt x="f45" y="f36"/>
                    </a:cubicBezTo>
                    <a:cubicBezTo>
                      <a:pt x="f45" y="f35"/>
                      <a:pt x="f12" y="f35"/>
                      <a:pt x="f45" y="f35"/>
                    </a:cubicBezTo>
                    <a:cubicBezTo>
                      <a:pt x="f45" y="f34"/>
                      <a:pt x="f45" y="f34"/>
                      <a:pt x="f13" y="f34"/>
                    </a:cubicBezTo>
                    <a:cubicBezTo>
                      <a:pt x="f14" y="f33"/>
                      <a:pt x="f14" y="f34"/>
                      <a:pt x="f13" y="f33"/>
                    </a:cubicBezTo>
                    <a:cubicBezTo>
                      <a:pt x="f13" y="f6"/>
                      <a:pt x="f45" y="f31"/>
                      <a:pt x="f45" y="f32"/>
                    </a:cubicBezTo>
                    <a:cubicBezTo>
                      <a:pt x="f45" y="f6"/>
                      <a:pt x="f12" y="f32"/>
                      <a:pt x="f12" y="f32"/>
                    </a:cubicBezTo>
                    <a:cubicBezTo>
                      <a:pt x="f12" y="f6"/>
                      <a:pt x="f45" y="f33"/>
                      <a:pt x="f12" y="f33"/>
                    </a:cubicBezTo>
                    <a:cubicBezTo>
                      <a:pt x="f12" y="f34"/>
                      <a:pt x="f10" y="f33"/>
                      <a:pt x="f10" y="f6"/>
                    </a:cubicBezTo>
                    <a:cubicBezTo>
                      <a:pt x="f10" y="f6"/>
                      <a:pt x="f8" y="f32"/>
                      <a:pt x="f8" y="f32"/>
                    </a:cubicBezTo>
                    <a:cubicBezTo>
                      <a:pt x="f10" y="f31"/>
                      <a:pt x="f8" y="f30"/>
                      <a:pt x="f18" y="f31"/>
                    </a:cubicBezTo>
                    <a:cubicBezTo>
                      <a:pt x="f18" y="f32"/>
                      <a:pt x="f18" y="f32"/>
                      <a:pt x="f18" y="f31"/>
                    </a:cubicBezTo>
                    <a:cubicBezTo>
                      <a:pt x="f17" y="f31"/>
                      <a:pt x="f11" y="f31"/>
                      <a:pt x="f11" y="f30"/>
                    </a:cubicBezTo>
                    <a:cubicBezTo>
                      <a:pt x="f11" y="f29"/>
                      <a:pt x="f17" y="f29"/>
                      <a:pt x="f11" y="f28"/>
                    </a:cubicBezTo>
                    <a:cubicBezTo>
                      <a:pt x="f11" y="f26"/>
                      <a:pt x="f17" y="f26"/>
                      <a:pt x="f11" y="f25"/>
                    </a:cubicBezTo>
                    <a:cubicBezTo>
                      <a:pt x="f11" y="f25"/>
                      <a:pt x="f9" y="f24"/>
                      <a:pt x="f9" y="f24"/>
                    </a:cubicBezTo>
                    <a:cubicBezTo>
                      <a:pt x="f11" y="f23"/>
                      <a:pt x="f9" y="f23"/>
                      <a:pt x="f9" y="f23"/>
                    </a:cubicBezTo>
                    <a:cubicBezTo>
                      <a:pt x="f9" y="f23"/>
                      <a:pt x="f5" y="f23"/>
                      <a:pt x="f9" y="f22"/>
                    </a:cubicBezTo>
                    <a:cubicBezTo>
                      <a:pt x="f9" y="f22"/>
                      <a:pt x="f5" y="f21"/>
                      <a:pt x="f9" y="f21"/>
                    </a:cubicBezTo>
                    <a:cubicBezTo>
                      <a:pt x="f11" y="f20"/>
                      <a:pt x="f11" y="f21"/>
                      <a:pt x="f11" y="f21"/>
                    </a:cubicBezTo>
                    <a:cubicBezTo>
                      <a:pt x="f11" y="f22"/>
                      <a:pt x="f17" y="f21"/>
                      <a:pt x="f17" y="f22"/>
                    </a:cubicBezTo>
                    <a:cubicBezTo>
                      <a:pt x="f17" y="f22"/>
                      <a:pt x="f18" y="f23"/>
                      <a:pt x="f18" y="f23"/>
                    </a:cubicBezTo>
                    <a:cubicBezTo>
                      <a:pt x="f8" y="f23"/>
                      <a:pt x="f10" y="f21"/>
                      <a:pt x="f8" y="f21"/>
                    </a:cubicBezTo>
                    <a:cubicBezTo>
                      <a:pt x="f17" y="f21"/>
                      <a:pt x="f8" y="f20"/>
                      <a:pt x="f18" y="f20"/>
                    </a:cubicBezTo>
                    <a:cubicBezTo>
                      <a:pt x="f18" y="f20"/>
                      <a:pt x="f18" y="f19"/>
                      <a:pt x="f18" y="f19"/>
                    </a:cubicBezTo>
                    <a:cubicBezTo>
                      <a:pt x="f17" y="f19"/>
                      <a:pt x="f18" y="f16"/>
                      <a:pt x="f18" y="f16"/>
                    </a:cubicBezTo>
                    <a:cubicBezTo>
                      <a:pt x="f18" y="f16"/>
                      <a:pt x="f8" y="f15"/>
                      <a:pt x="f18" y="f15"/>
                    </a:cubicBezTo>
                    <a:cubicBezTo>
                      <a:pt x="f17" y="f14"/>
                      <a:pt x="f18" y="f13"/>
                      <a:pt x="f17" y="f13"/>
                    </a:cubicBezTo>
                    <a:cubicBezTo>
                      <a:pt x="f11" y="f13"/>
                      <a:pt x="f17" y="f45"/>
                      <a:pt x="f11" y="f12"/>
                    </a:cubicBezTo>
                    <a:cubicBezTo>
                      <a:pt x="f11" y="f12"/>
                      <a:pt x="f17" y="f10"/>
                      <a:pt x="f17" y="f10"/>
                    </a:cubicBezTo>
                    <a:cubicBezTo>
                      <a:pt x="f11" y="f10"/>
                      <a:pt x="f17" y="f8"/>
                      <a:pt x="f17" y="f8"/>
                    </a:cubicBezTo>
                    <a:cubicBezTo>
                      <a:pt x="f11" y="f18"/>
                      <a:pt x="f17" y="f17"/>
                      <a:pt x="f17" y="f17"/>
                    </a:cubicBezTo>
                    <a:cubicBezTo>
                      <a:pt x="f17" y="f17"/>
                      <a:pt x="f18" y="f11"/>
                      <a:pt x="f17" y="f11"/>
                    </a:cubicBezTo>
                    <a:cubicBezTo>
                      <a:pt x="f11" y="f11"/>
                      <a:pt x="f18" y="f9"/>
                      <a:pt x="f18" y="f9"/>
                    </a:cubicBezTo>
                    <a:cubicBezTo>
                      <a:pt x="f18" y="f11"/>
                      <a:pt x="f8" y="f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16" name="philippines">
                <a:extLst>
                  <a:ext uri="{FF2B5EF4-FFF2-40B4-BE49-F238E27FC236}">
                    <a16:creationId xmlns:a16="http://schemas.microsoft.com/office/drawing/2014/main" id="{04D481E3-DC3E-A01F-4111-ED24274C1765}"/>
                  </a:ext>
                </a:extLst>
              </p:cNvPr>
              <p:cNvSpPr/>
              <p:nvPr/>
            </p:nvSpPr>
            <p:spPr>
              <a:xfrm>
                <a:off x="10022509" y="4129915"/>
                <a:ext cx="42931" cy="40654"/>
              </a:xfrm>
              <a:custGeom>
                <a:avLst/>
                <a:gdLst>
                  <a:gd name="f0" fmla="val 10800000"/>
                  <a:gd name="f1" fmla="val 5400000"/>
                  <a:gd name="f2" fmla="val 180"/>
                  <a:gd name="f3" fmla="val w"/>
                  <a:gd name="f4" fmla="val h"/>
                  <a:gd name="f5" fmla="val 0"/>
                  <a:gd name="f6" fmla="val 8"/>
                  <a:gd name="f7" fmla="val 1"/>
                  <a:gd name="f8" fmla="val 2"/>
                  <a:gd name="f9" fmla="val 3"/>
                  <a:gd name="f10" fmla="val 4"/>
                  <a:gd name="f11" fmla="val 5"/>
                  <a:gd name="f12" fmla="val 6"/>
                  <a:gd name="f13" fmla="val 7"/>
                  <a:gd name="f14" fmla="+- 0 0 -90"/>
                  <a:gd name="f15" fmla="*/ f3 1 8"/>
                  <a:gd name="f16" fmla="*/ f4 1 8"/>
                  <a:gd name="f17" fmla="+- f6 0 f5"/>
                  <a:gd name="f18" fmla="*/ f14 f0 1"/>
                  <a:gd name="f19" fmla="*/ f17 1 8"/>
                  <a:gd name="f20" fmla="*/ f18 1 f2"/>
                  <a:gd name="f21" fmla="*/ 0 1 f19"/>
                  <a:gd name="f22" fmla="*/ 2 1 f19"/>
                  <a:gd name="f23" fmla="*/ 3 1 f19"/>
                  <a:gd name="f24" fmla="*/ 4 1 f19"/>
                  <a:gd name="f25" fmla="*/ 1 1 f19"/>
                  <a:gd name="f26" fmla="*/ 5 1 f19"/>
                  <a:gd name="f27" fmla="*/ 7 1 f19"/>
                  <a:gd name="f28" fmla="*/ 8 1 f19"/>
                  <a:gd name="f29" fmla="*/ 6 1 f19"/>
                  <a:gd name="f30" fmla="*/ f6 1 f19"/>
                  <a:gd name="f31" fmla="+- f20 0 f1"/>
                  <a:gd name="f32" fmla="*/ f21 f15 1"/>
                  <a:gd name="f33" fmla="*/ f30 f15 1"/>
                  <a:gd name="f34" fmla="*/ f30 f16 1"/>
                  <a:gd name="f35" fmla="*/ f21 f16 1"/>
                  <a:gd name="f36" fmla="*/ f22 f15 1"/>
                  <a:gd name="f37" fmla="*/ f23 f15 1"/>
                  <a:gd name="f38" fmla="*/ f24 f15 1"/>
                  <a:gd name="f39" fmla="*/ f25 f16 1"/>
                  <a:gd name="f40" fmla="*/ f26 f15 1"/>
                  <a:gd name="f41" fmla="*/ f27 f15 1"/>
                  <a:gd name="f42" fmla="*/ f22 f16 1"/>
                  <a:gd name="f43" fmla="*/ f23 f16 1"/>
                  <a:gd name="f44" fmla="*/ f28 f15 1"/>
                  <a:gd name="f45" fmla="*/ f29 f16 1"/>
                  <a:gd name="f46" fmla="*/ f29 f15 1"/>
                  <a:gd name="f47" fmla="*/ f27 f16 1"/>
                  <a:gd name="f48" fmla="*/ f26 f16 1"/>
                  <a:gd name="f49" fmla="*/ f24 f16 1"/>
                  <a:gd name="f50" fmla="*/ f25 f15 1"/>
                </a:gdLst>
                <a:ahLst/>
                <a:cxnLst>
                  <a:cxn ang="3cd4">
                    <a:pos x="hc" y="t"/>
                  </a:cxn>
                  <a:cxn ang="0">
                    <a:pos x="r" y="vc"/>
                  </a:cxn>
                  <a:cxn ang="cd4">
                    <a:pos x="hc" y="b"/>
                  </a:cxn>
                  <a:cxn ang="cd2">
                    <a:pos x="l" y="vc"/>
                  </a:cxn>
                  <a:cxn ang="f31">
                    <a:pos x="f32" y="f35"/>
                  </a:cxn>
                  <a:cxn ang="f31">
                    <a:pos x="f36" y="f35"/>
                  </a:cxn>
                  <a:cxn ang="f31">
                    <a:pos x="f37" y="f35"/>
                  </a:cxn>
                  <a:cxn ang="f31">
                    <a:pos x="f38" y="f39"/>
                  </a:cxn>
                  <a:cxn ang="f31">
                    <a:pos x="f40" y="f39"/>
                  </a:cxn>
                  <a:cxn ang="f31">
                    <a:pos x="f41" y="f42"/>
                  </a:cxn>
                  <a:cxn ang="f31">
                    <a:pos x="f41" y="f43"/>
                  </a:cxn>
                  <a:cxn ang="f31">
                    <a:pos x="f44" y="f45"/>
                  </a:cxn>
                  <a:cxn ang="f31">
                    <a:pos x="f44" y="f45"/>
                  </a:cxn>
                  <a:cxn ang="f31">
                    <a:pos x="f46" y="f47"/>
                  </a:cxn>
                  <a:cxn ang="f31">
                    <a:pos x="f38" y="f45"/>
                  </a:cxn>
                  <a:cxn ang="f31">
                    <a:pos x="f38" y="f48"/>
                  </a:cxn>
                  <a:cxn ang="f31">
                    <a:pos x="f37" y="f49"/>
                  </a:cxn>
                  <a:cxn ang="f31">
                    <a:pos x="f36" y="f42"/>
                  </a:cxn>
                  <a:cxn ang="f31">
                    <a:pos x="f50" y="f39"/>
                  </a:cxn>
                  <a:cxn ang="f31">
                    <a:pos x="f32" y="f39"/>
                  </a:cxn>
                  <a:cxn ang="f31">
                    <a:pos x="f32" y="f35"/>
                  </a:cxn>
                </a:cxnLst>
                <a:rect l="f32" t="f35" r="f33" b="f34"/>
                <a:pathLst>
                  <a:path w="8" h="8">
                    <a:moveTo>
                      <a:pt x="f5" y="f5"/>
                    </a:moveTo>
                    <a:cubicBezTo>
                      <a:pt x="f7" y="f5"/>
                      <a:pt x="f7" y="f5"/>
                      <a:pt x="f8" y="f5"/>
                    </a:cubicBezTo>
                    <a:cubicBezTo>
                      <a:pt x="f8" y="f7"/>
                      <a:pt x="f8" y="f5"/>
                      <a:pt x="f9" y="f5"/>
                    </a:cubicBezTo>
                    <a:cubicBezTo>
                      <a:pt x="f9" y="f7"/>
                      <a:pt x="f9" y="f7"/>
                      <a:pt x="f10" y="f7"/>
                    </a:cubicBezTo>
                    <a:cubicBezTo>
                      <a:pt x="f11" y="f7"/>
                      <a:pt x="f11" y="f7"/>
                      <a:pt x="f11" y="f7"/>
                    </a:cubicBezTo>
                    <a:cubicBezTo>
                      <a:pt x="f12" y="f8"/>
                      <a:pt x="f13" y="f8"/>
                      <a:pt x="f13" y="f8"/>
                    </a:cubicBezTo>
                    <a:cubicBezTo>
                      <a:pt x="f13" y="f9"/>
                      <a:pt x="f6" y="f8"/>
                      <a:pt x="f13" y="f9"/>
                    </a:cubicBezTo>
                    <a:cubicBezTo>
                      <a:pt x="f13" y="f10"/>
                      <a:pt x="f6" y="f11"/>
                      <a:pt x="f6" y="f12"/>
                    </a:cubicBezTo>
                    <a:cubicBezTo>
                      <a:pt x="f6" y="f12"/>
                      <a:pt x="f6" y="f12"/>
                      <a:pt x="f6" y="f12"/>
                    </a:cubicBezTo>
                    <a:cubicBezTo>
                      <a:pt x="f13" y="f13"/>
                      <a:pt x="f13" y="f6"/>
                      <a:pt x="f12" y="f13"/>
                    </a:cubicBezTo>
                    <a:cubicBezTo>
                      <a:pt x="f12" y="f13"/>
                      <a:pt x="f10" y="f13"/>
                      <a:pt x="f10" y="f12"/>
                    </a:cubicBezTo>
                    <a:cubicBezTo>
                      <a:pt x="f11" y="f12"/>
                      <a:pt x="f10" y="f11"/>
                      <a:pt x="f10" y="f11"/>
                    </a:cubicBezTo>
                    <a:cubicBezTo>
                      <a:pt x="f9" y="f11"/>
                      <a:pt x="f9" y="f10"/>
                      <a:pt x="f9" y="f10"/>
                    </a:cubicBezTo>
                    <a:cubicBezTo>
                      <a:pt x="f9" y="f9"/>
                      <a:pt x="f8" y="f8"/>
                      <a:pt x="f8" y="f8"/>
                    </a:cubicBezTo>
                    <a:cubicBezTo>
                      <a:pt x="f7" y="f8"/>
                      <a:pt x="f7" y="f8"/>
                      <a:pt x="f7" y="f7"/>
                    </a:cubicBezTo>
                    <a:cubicBezTo>
                      <a:pt x="f7" y="f7"/>
                      <a:pt x="f7" y="f7"/>
                      <a:pt x="f5" y="f7"/>
                    </a:cubicBezTo>
                    <a:cubicBezTo>
                      <a:pt x="f5" y="f7"/>
                      <a:pt x="f5" y="f7"/>
                      <a:pt x="f5"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17" name="Freeform 75">
                <a:extLst>
                  <a:ext uri="{FF2B5EF4-FFF2-40B4-BE49-F238E27FC236}">
                    <a16:creationId xmlns:a16="http://schemas.microsoft.com/office/drawing/2014/main" id="{ECDFBF31-2B86-3889-79A9-ECF70613FD94}"/>
                  </a:ext>
                </a:extLst>
              </p:cNvPr>
              <p:cNvSpPr/>
              <p:nvPr/>
            </p:nvSpPr>
            <p:spPr>
              <a:xfrm>
                <a:off x="10065440" y="4129915"/>
                <a:ext cx="20336" cy="14977"/>
              </a:xfrm>
              <a:custGeom>
                <a:avLst/>
                <a:gdLst>
                  <a:gd name="f0" fmla="val 10800000"/>
                  <a:gd name="f1" fmla="val 5400000"/>
                  <a:gd name="f2" fmla="val 180"/>
                  <a:gd name="f3" fmla="val w"/>
                  <a:gd name="f4" fmla="val h"/>
                  <a:gd name="f5" fmla="val 0"/>
                  <a:gd name="f6" fmla="val 4"/>
                  <a:gd name="f7" fmla="val 3"/>
                  <a:gd name="f8" fmla="val 1"/>
                  <a:gd name="f9" fmla="val 2"/>
                  <a:gd name="f10" fmla="+- 0 0 -90"/>
                  <a:gd name="f11" fmla="*/ f3 1 4"/>
                  <a:gd name="f12" fmla="*/ f4 1 3"/>
                  <a:gd name="f13" fmla="+- f7 0 f5"/>
                  <a:gd name="f14" fmla="+- f6 0 f5"/>
                  <a:gd name="f15" fmla="*/ f10 f0 1"/>
                  <a:gd name="f16" fmla="*/ f13 1 3"/>
                  <a:gd name="f17" fmla="*/ f14 1 4"/>
                  <a:gd name="f18" fmla="*/ f15 1 f2"/>
                  <a:gd name="f19" fmla="*/ 0 1 f17"/>
                  <a:gd name="f20" fmla="*/ 1 1 f16"/>
                  <a:gd name="f21" fmla="*/ 1 1 f17"/>
                  <a:gd name="f22" fmla="*/ 0 1 f16"/>
                  <a:gd name="f23" fmla="*/ 2 1 f17"/>
                  <a:gd name="f24" fmla="*/ 3 1 f17"/>
                  <a:gd name="f25" fmla="*/ 2 1 f16"/>
                  <a:gd name="f26" fmla="*/ 3 1 f16"/>
                  <a:gd name="f27" fmla="*/ f6 1 f17"/>
                  <a:gd name="f28" fmla="*/ f7 1 f16"/>
                  <a:gd name="f29" fmla="+- f18 0 f1"/>
                  <a:gd name="f30" fmla="*/ f19 f11 1"/>
                  <a:gd name="f31" fmla="*/ f27 f11 1"/>
                  <a:gd name="f32" fmla="*/ f28 f12 1"/>
                  <a:gd name="f33" fmla="*/ f22 f12 1"/>
                  <a:gd name="f34" fmla="*/ f20 f12 1"/>
                  <a:gd name="f35" fmla="*/ f21 f11 1"/>
                  <a:gd name="f36" fmla="*/ f23 f11 1"/>
                  <a:gd name="f37" fmla="*/ f24 f11 1"/>
                  <a:gd name="f38" fmla="*/ f25 f12 1"/>
                  <a:gd name="f39" fmla="*/ f26 f12 1"/>
                </a:gdLst>
                <a:ahLst/>
                <a:cxnLst>
                  <a:cxn ang="3cd4">
                    <a:pos x="hc" y="t"/>
                  </a:cxn>
                  <a:cxn ang="0">
                    <a:pos x="r" y="vc"/>
                  </a:cxn>
                  <a:cxn ang="cd4">
                    <a:pos x="hc" y="b"/>
                  </a:cxn>
                  <a:cxn ang="cd2">
                    <a:pos x="l" y="vc"/>
                  </a:cxn>
                  <a:cxn ang="f29">
                    <a:pos x="f30" y="f34"/>
                  </a:cxn>
                  <a:cxn ang="f29">
                    <a:pos x="f35" y="f33"/>
                  </a:cxn>
                  <a:cxn ang="f29">
                    <a:pos x="f36" y="f33"/>
                  </a:cxn>
                  <a:cxn ang="f29">
                    <a:pos x="f37" y="f34"/>
                  </a:cxn>
                  <a:cxn ang="f29">
                    <a:pos x="f37" y="f38"/>
                  </a:cxn>
                  <a:cxn ang="f29">
                    <a:pos x="f36" y="f39"/>
                  </a:cxn>
                  <a:cxn ang="f29">
                    <a:pos x="f30" y="f38"/>
                  </a:cxn>
                  <a:cxn ang="f29">
                    <a:pos x="f30" y="f34"/>
                  </a:cxn>
                </a:cxnLst>
                <a:rect l="f30" t="f33" r="f31" b="f32"/>
                <a:pathLst>
                  <a:path w="4" h="3">
                    <a:moveTo>
                      <a:pt x="f5" y="f8"/>
                    </a:moveTo>
                    <a:cubicBezTo>
                      <a:pt x="f8" y="f8"/>
                      <a:pt x="f5" y="f5"/>
                      <a:pt x="f8" y="f5"/>
                    </a:cubicBezTo>
                    <a:cubicBezTo>
                      <a:pt x="f8" y="f5"/>
                      <a:pt x="f9" y="f5"/>
                      <a:pt x="f9" y="f5"/>
                    </a:cubicBezTo>
                    <a:cubicBezTo>
                      <a:pt x="f9" y="f8"/>
                      <a:pt x="f7" y="f5"/>
                      <a:pt x="f7" y="f8"/>
                    </a:cubicBezTo>
                    <a:cubicBezTo>
                      <a:pt x="f7" y="f8"/>
                      <a:pt x="f6" y="f8"/>
                      <a:pt x="f7" y="f9"/>
                    </a:cubicBezTo>
                    <a:cubicBezTo>
                      <a:pt x="f9" y="f9"/>
                      <a:pt x="f9" y="f7"/>
                      <a:pt x="f9" y="f7"/>
                    </a:cubicBezTo>
                    <a:cubicBezTo>
                      <a:pt x="f8" y="f7"/>
                      <a:pt x="f8" y="f9"/>
                      <a:pt x="f5" y="f9"/>
                    </a:cubicBezTo>
                    <a:cubicBezTo>
                      <a:pt x="f5" y="f9"/>
                      <a:pt x="f5"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18" name="Freeform 76">
                <a:extLst>
                  <a:ext uri="{FF2B5EF4-FFF2-40B4-BE49-F238E27FC236}">
                    <a16:creationId xmlns:a16="http://schemas.microsoft.com/office/drawing/2014/main" id="{6E02E031-0B7B-9DF3-4182-5ACF1E97D470}"/>
                  </a:ext>
                </a:extLst>
              </p:cNvPr>
              <p:cNvSpPr/>
              <p:nvPr/>
            </p:nvSpPr>
            <p:spPr>
              <a:xfrm>
                <a:off x="10103845" y="4153451"/>
                <a:ext cx="38404" cy="40654"/>
              </a:xfrm>
              <a:custGeom>
                <a:avLst/>
                <a:gdLst>
                  <a:gd name="f0" fmla="val 10800000"/>
                  <a:gd name="f1" fmla="val 5400000"/>
                  <a:gd name="f2" fmla="val 180"/>
                  <a:gd name="f3" fmla="val w"/>
                  <a:gd name="f4" fmla="val h"/>
                  <a:gd name="f5" fmla="val 0"/>
                  <a:gd name="f6" fmla="val 7"/>
                  <a:gd name="f7" fmla="val 8"/>
                  <a:gd name="f8" fmla="val 1"/>
                  <a:gd name="f9" fmla="val 2"/>
                  <a:gd name="f10" fmla="val 3"/>
                  <a:gd name="f11" fmla="val 4"/>
                  <a:gd name="f12" fmla="val 5"/>
                  <a:gd name="f13" fmla="val 6"/>
                  <a:gd name="f14" fmla="+- 0 0 -90"/>
                  <a:gd name="f15" fmla="*/ f3 1 7"/>
                  <a:gd name="f16" fmla="*/ f4 1 8"/>
                  <a:gd name="f17" fmla="+- f7 0 f5"/>
                  <a:gd name="f18" fmla="+- f6 0 f5"/>
                  <a:gd name="f19" fmla="*/ f14 f0 1"/>
                  <a:gd name="f20" fmla="*/ f17 1 8"/>
                  <a:gd name="f21" fmla="*/ f18 1 7"/>
                  <a:gd name="f22" fmla="*/ f19 1 f2"/>
                  <a:gd name="f23" fmla="*/ 1 1 f21"/>
                  <a:gd name="f24" fmla="*/ 1 1 f20"/>
                  <a:gd name="f25" fmla="*/ 3 1 f21"/>
                  <a:gd name="f26" fmla="*/ 2 1 f20"/>
                  <a:gd name="f27" fmla="*/ 4 1 f21"/>
                  <a:gd name="f28" fmla="*/ 3 1 f20"/>
                  <a:gd name="f29" fmla="*/ 6 1 f21"/>
                  <a:gd name="f30" fmla="*/ 4 1 f20"/>
                  <a:gd name="f31" fmla="*/ 7 1 f21"/>
                  <a:gd name="f32" fmla="*/ 6 1 f20"/>
                  <a:gd name="f33" fmla="*/ 7 1 f20"/>
                  <a:gd name="f34" fmla="*/ 5 1 f21"/>
                  <a:gd name="f35" fmla="*/ 5 1 f20"/>
                  <a:gd name="f36" fmla="*/ 2 1 f21"/>
                  <a:gd name="f37" fmla="*/ 0 1 f21"/>
                  <a:gd name="f38" fmla="*/ f6 1 f21"/>
                  <a:gd name="f39" fmla="*/ 0 1 f20"/>
                  <a:gd name="f40" fmla="*/ f7 1 f20"/>
                  <a:gd name="f41" fmla="+- f22 0 f1"/>
                  <a:gd name="f42" fmla="*/ f37 f15 1"/>
                  <a:gd name="f43" fmla="*/ f38 f15 1"/>
                  <a:gd name="f44" fmla="*/ f40 f16 1"/>
                  <a:gd name="f45" fmla="*/ f39 f16 1"/>
                  <a:gd name="f46" fmla="*/ f23 f15 1"/>
                  <a:gd name="f47" fmla="*/ f24 f16 1"/>
                  <a:gd name="f48" fmla="*/ f25 f15 1"/>
                  <a:gd name="f49" fmla="*/ f26 f16 1"/>
                  <a:gd name="f50" fmla="*/ f27 f15 1"/>
                  <a:gd name="f51" fmla="*/ f28 f16 1"/>
                  <a:gd name="f52" fmla="*/ f29 f15 1"/>
                  <a:gd name="f53" fmla="*/ f30 f16 1"/>
                  <a:gd name="f54" fmla="*/ f31 f15 1"/>
                  <a:gd name="f55" fmla="*/ f32 f16 1"/>
                  <a:gd name="f56" fmla="*/ f33 f16 1"/>
                  <a:gd name="f57" fmla="*/ f34 f15 1"/>
                  <a:gd name="f58" fmla="*/ f35 f16 1"/>
                  <a:gd name="f59" fmla="*/ f36 f15 1"/>
                </a:gdLst>
                <a:ahLst/>
                <a:cxnLst>
                  <a:cxn ang="3cd4">
                    <a:pos x="hc" y="t"/>
                  </a:cxn>
                  <a:cxn ang="0">
                    <a:pos x="r" y="vc"/>
                  </a:cxn>
                  <a:cxn ang="cd4">
                    <a:pos x="hc" y="b"/>
                  </a:cxn>
                  <a:cxn ang="cd2">
                    <a:pos x="l" y="vc"/>
                  </a:cxn>
                  <a:cxn ang="f41">
                    <a:pos x="f46" y="f47"/>
                  </a:cxn>
                  <a:cxn ang="f41">
                    <a:pos x="f48" y="f49"/>
                  </a:cxn>
                  <a:cxn ang="f41">
                    <a:pos x="f50" y="f51"/>
                  </a:cxn>
                  <a:cxn ang="f41">
                    <a:pos x="f52" y="f53"/>
                  </a:cxn>
                  <a:cxn ang="f41">
                    <a:pos x="f54" y="f55"/>
                  </a:cxn>
                  <a:cxn ang="f41">
                    <a:pos x="f52" y="f56"/>
                  </a:cxn>
                  <a:cxn ang="f41">
                    <a:pos x="f57" y="f55"/>
                  </a:cxn>
                  <a:cxn ang="f41">
                    <a:pos x="f50" y="f58"/>
                  </a:cxn>
                  <a:cxn ang="f41">
                    <a:pos x="f48" y="f58"/>
                  </a:cxn>
                  <a:cxn ang="f41">
                    <a:pos x="f59" y="f58"/>
                  </a:cxn>
                  <a:cxn ang="f41">
                    <a:pos x="f59" y="f55"/>
                  </a:cxn>
                  <a:cxn ang="f41">
                    <a:pos x="f46" y="f58"/>
                  </a:cxn>
                  <a:cxn ang="f41">
                    <a:pos x="f46" y="f53"/>
                  </a:cxn>
                  <a:cxn ang="f41">
                    <a:pos x="f46" y="f51"/>
                  </a:cxn>
                  <a:cxn ang="f41">
                    <a:pos x="f46" y="f47"/>
                  </a:cxn>
                </a:cxnLst>
                <a:rect l="f42" t="f45" r="f43" b="f44"/>
                <a:pathLst>
                  <a:path w="7" h="8">
                    <a:moveTo>
                      <a:pt x="f8" y="f8"/>
                    </a:moveTo>
                    <a:cubicBezTo>
                      <a:pt x="f9" y="f8"/>
                      <a:pt x="f10" y="f8"/>
                      <a:pt x="f10" y="f9"/>
                    </a:cubicBezTo>
                    <a:cubicBezTo>
                      <a:pt x="f10" y="f9"/>
                      <a:pt x="f11" y="f9"/>
                      <a:pt x="f11" y="f10"/>
                    </a:cubicBezTo>
                    <a:cubicBezTo>
                      <a:pt x="f11" y="f10"/>
                      <a:pt x="f12" y="f10"/>
                      <a:pt x="f13" y="f11"/>
                    </a:cubicBezTo>
                    <a:cubicBezTo>
                      <a:pt x="f6" y="f12"/>
                      <a:pt x="f6" y="f13"/>
                      <a:pt x="f6" y="f13"/>
                    </a:cubicBezTo>
                    <a:cubicBezTo>
                      <a:pt x="f6" y="f6"/>
                      <a:pt x="f6" y="f7"/>
                      <a:pt x="f13" y="f6"/>
                    </a:cubicBezTo>
                    <a:cubicBezTo>
                      <a:pt x="f13" y="f13"/>
                      <a:pt x="f12" y="f13"/>
                      <a:pt x="f12" y="f13"/>
                    </a:cubicBezTo>
                    <a:cubicBezTo>
                      <a:pt x="f11" y="f13"/>
                      <a:pt x="f12" y="f13"/>
                      <a:pt x="f11" y="f12"/>
                    </a:cubicBezTo>
                    <a:cubicBezTo>
                      <a:pt x="f10" y="f12"/>
                      <a:pt x="f11" y="f12"/>
                      <a:pt x="f10" y="f12"/>
                    </a:cubicBezTo>
                    <a:cubicBezTo>
                      <a:pt x="f10" y="f11"/>
                      <a:pt x="f9" y="f12"/>
                      <a:pt x="f9" y="f12"/>
                    </a:cubicBezTo>
                    <a:cubicBezTo>
                      <a:pt x="f9" y="f13"/>
                      <a:pt x="f9" y="f6"/>
                      <a:pt x="f9" y="f13"/>
                    </a:cubicBezTo>
                    <a:cubicBezTo>
                      <a:pt x="f8" y="f13"/>
                      <a:pt x="f9" y="f12"/>
                      <a:pt x="f8" y="f12"/>
                    </a:cubicBezTo>
                    <a:cubicBezTo>
                      <a:pt x="f8" y="f12"/>
                      <a:pt x="f9" y="f11"/>
                      <a:pt x="f8" y="f11"/>
                    </a:cubicBezTo>
                    <a:cubicBezTo>
                      <a:pt x="f8" y="f11"/>
                      <a:pt x="f8" y="f11"/>
                      <a:pt x="f8" y="f10"/>
                    </a:cubicBezTo>
                    <a:cubicBezTo>
                      <a:pt x="f8" y="f9"/>
                      <a:pt x="f5" y="f5"/>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19" name="Philippines">
                <a:extLst>
                  <a:ext uri="{FF2B5EF4-FFF2-40B4-BE49-F238E27FC236}">
                    <a16:creationId xmlns:a16="http://schemas.microsoft.com/office/drawing/2014/main" id="{E2DE93B2-EA30-53C9-A25A-C63382CEF379}"/>
                  </a:ext>
                </a:extLst>
              </p:cNvPr>
              <p:cNvSpPr/>
              <p:nvPr/>
            </p:nvSpPr>
            <p:spPr>
              <a:xfrm>
                <a:off x="10128699" y="4149172"/>
                <a:ext cx="54223" cy="59902"/>
              </a:xfrm>
              <a:custGeom>
                <a:avLst/>
                <a:gdLst>
                  <a:gd name="f0" fmla="val 10800000"/>
                  <a:gd name="f1" fmla="val 5400000"/>
                  <a:gd name="f2" fmla="val 180"/>
                  <a:gd name="f3" fmla="val w"/>
                  <a:gd name="f4" fmla="val h"/>
                  <a:gd name="f5" fmla="val 0"/>
                  <a:gd name="f6" fmla="val 10"/>
                  <a:gd name="f7" fmla="val 12"/>
                  <a:gd name="f8" fmla="val 1"/>
                  <a:gd name="f9" fmla="val 2"/>
                  <a:gd name="f10" fmla="val 3"/>
                  <a:gd name="f11" fmla="val 4"/>
                  <a:gd name="f12" fmla="val 5"/>
                  <a:gd name="f13" fmla="val 6"/>
                  <a:gd name="f14" fmla="val 7"/>
                  <a:gd name="f15" fmla="val 8"/>
                  <a:gd name="f16" fmla="val 9"/>
                  <a:gd name="f17" fmla="val 11"/>
                  <a:gd name="f18" fmla="+- 0 0 -90"/>
                  <a:gd name="f19" fmla="*/ f3 1 10"/>
                  <a:gd name="f20" fmla="*/ f4 1 12"/>
                  <a:gd name="f21" fmla="+- f7 0 f5"/>
                  <a:gd name="f22" fmla="+- f6 0 f5"/>
                  <a:gd name="f23" fmla="*/ f18 f0 1"/>
                  <a:gd name="f24" fmla="*/ f22 1 10"/>
                  <a:gd name="f25" fmla="*/ f21 1 12"/>
                  <a:gd name="f26" fmla="*/ f23 1 f2"/>
                  <a:gd name="f27" fmla="*/ 0 1 f24"/>
                  <a:gd name="f28" fmla="*/ 1 1 f25"/>
                  <a:gd name="f29" fmla="*/ 1 1 f24"/>
                  <a:gd name="f30" fmla="*/ 2 1 f25"/>
                  <a:gd name="f31" fmla="*/ 2 1 f24"/>
                  <a:gd name="f32" fmla="*/ 4 1 f25"/>
                  <a:gd name="f33" fmla="*/ 3 1 f24"/>
                  <a:gd name="f34" fmla="*/ 5 1 f25"/>
                  <a:gd name="f35" fmla="*/ 4 1 f24"/>
                  <a:gd name="f36" fmla="*/ 6 1 f25"/>
                  <a:gd name="f37" fmla="*/ 7 1 f25"/>
                  <a:gd name="f38" fmla="*/ 8 1 f25"/>
                  <a:gd name="f39" fmla="*/ 9 1 f25"/>
                  <a:gd name="f40" fmla="*/ 5 1 f24"/>
                  <a:gd name="f41" fmla="*/ 10 1 f25"/>
                  <a:gd name="f42" fmla="*/ 7 1 f24"/>
                  <a:gd name="f43" fmla="*/ 11 1 f25"/>
                  <a:gd name="f44" fmla="*/ 12 1 f25"/>
                  <a:gd name="f45" fmla="*/ 8 1 f24"/>
                  <a:gd name="f46" fmla="*/ 9 1 f24"/>
                  <a:gd name="f47" fmla="*/ 10 1 f24"/>
                  <a:gd name="f48" fmla="*/ 6 1 f24"/>
                  <a:gd name="f49" fmla="*/ 3 1 f25"/>
                  <a:gd name="f50" fmla="*/ f6 1 f24"/>
                  <a:gd name="f51" fmla="*/ 0 1 f25"/>
                  <a:gd name="f52" fmla="*/ f7 1 f25"/>
                  <a:gd name="f53" fmla="+- f26 0 f1"/>
                  <a:gd name="f54" fmla="*/ f27 f19 1"/>
                  <a:gd name="f55" fmla="*/ f50 f19 1"/>
                  <a:gd name="f56" fmla="*/ f52 f20 1"/>
                  <a:gd name="f57" fmla="*/ f51 f20 1"/>
                  <a:gd name="f58" fmla="*/ f28 f20 1"/>
                  <a:gd name="f59" fmla="*/ f29 f19 1"/>
                  <a:gd name="f60" fmla="*/ f30 f20 1"/>
                  <a:gd name="f61" fmla="*/ f31 f19 1"/>
                  <a:gd name="f62" fmla="*/ f32 f20 1"/>
                  <a:gd name="f63" fmla="*/ f33 f19 1"/>
                  <a:gd name="f64" fmla="*/ f34 f20 1"/>
                  <a:gd name="f65" fmla="*/ f35 f19 1"/>
                  <a:gd name="f66" fmla="*/ f36 f20 1"/>
                  <a:gd name="f67" fmla="*/ f37 f20 1"/>
                  <a:gd name="f68" fmla="*/ f38 f20 1"/>
                  <a:gd name="f69" fmla="*/ f39 f20 1"/>
                  <a:gd name="f70" fmla="*/ f40 f19 1"/>
                  <a:gd name="f71" fmla="*/ f41 f20 1"/>
                  <a:gd name="f72" fmla="*/ f42 f19 1"/>
                  <a:gd name="f73" fmla="*/ f43 f20 1"/>
                  <a:gd name="f74" fmla="*/ f44 f20 1"/>
                  <a:gd name="f75" fmla="*/ f45 f19 1"/>
                  <a:gd name="f76" fmla="*/ f46 f19 1"/>
                  <a:gd name="f77" fmla="*/ f47 f19 1"/>
                  <a:gd name="f78" fmla="*/ f48 f19 1"/>
                  <a:gd name="f79" fmla="*/ f49 f20 1"/>
                </a:gdLst>
                <a:ahLst/>
                <a:cxnLst>
                  <a:cxn ang="3cd4">
                    <a:pos x="hc" y="t"/>
                  </a:cxn>
                  <a:cxn ang="0">
                    <a:pos x="r" y="vc"/>
                  </a:cxn>
                  <a:cxn ang="cd4">
                    <a:pos x="hc" y="b"/>
                  </a:cxn>
                  <a:cxn ang="cd2">
                    <a:pos x="l" y="vc"/>
                  </a:cxn>
                  <a:cxn ang="f53">
                    <a:pos x="f54" y="f58"/>
                  </a:cxn>
                  <a:cxn ang="f53">
                    <a:pos x="f59" y="f60"/>
                  </a:cxn>
                  <a:cxn ang="f53">
                    <a:pos x="f61" y="f62"/>
                  </a:cxn>
                  <a:cxn ang="f53">
                    <a:pos x="f63" y="f64"/>
                  </a:cxn>
                  <a:cxn ang="f53">
                    <a:pos x="f65" y="f66"/>
                  </a:cxn>
                  <a:cxn ang="f53">
                    <a:pos x="f65" y="f67"/>
                  </a:cxn>
                  <a:cxn ang="f53">
                    <a:pos x="f65" y="f68"/>
                  </a:cxn>
                  <a:cxn ang="f53">
                    <a:pos x="f65" y="f69"/>
                  </a:cxn>
                  <a:cxn ang="f53">
                    <a:pos x="f70" y="f71"/>
                  </a:cxn>
                  <a:cxn ang="f53">
                    <a:pos x="f70" y="f71"/>
                  </a:cxn>
                  <a:cxn ang="f53">
                    <a:pos x="f72" y="f73"/>
                  </a:cxn>
                  <a:cxn ang="f53">
                    <a:pos x="f72" y="f74"/>
                  </a:cxn>
                  <a:cxn ang="f53">
                    <a:pos x="f75" y="f74"/>
                  </a:cxn>
                  <a:cxn ang="f53">
                    <a:pos x="f76" y="f73"/>
                  </a:cxn>
                  <a:cxn ang="f53">
                    <a:pos x="f77" y="f69"/>
                  </a:cxn>
                  <a:cxn ang="f53">
                    <a:pos x="f75" y="f68"/>
                  </a:cxn>
                  <a:cxn ang="f53">
                    <a:pos x="f72" y="f67"/>
                  </a:cxn>
                  <a:cxn ang="f53">
                    <a:pos x="f72" y="f66"/>
                  </a:cxn>
                  <a:cxn ang="f53">
                    <a:pos x="f78" y="f62"/>
                  </a:cxn>
                  <a:cxn ang="f53">
                    <a:pos x="f78" y="f79"/>
                  </a:cxn>
                  <a:cxn ang="f53">
                    <a:pos x="f78" y="f60"/>
                  </a:cxn>
                  <a:cxn ang="f53">
                    <a:pos x="f70" y="f60"/>
                  </a:cxn>
                  <a:cxn ang="f53">
                    <a:pos x="f70" y="f58"/>
                  </a:cxn>
                  <a:cxn ang="f53">
                    <a:pos x="f65" y="f58"/>
                  </a:cxn>
                  <a:cxn ang="f53">
                    <a:pos x="f63" y="f58"/>
                  </a:cxn>
                  <a:cxn ang="f53">
                    <a:pos x="f61" y="f58"/>
                  </a:cxn>
                  <a:cxn ang="f53">
                    <a:pos x="f54" y="f58"/>
                  </a:cxn>
                </a:cxnLst>
                <a:rect l="f54" t="f57" r="f55" b="f56"/>
                <a:pathLst>
                  <a:path w="10" h="12">
                    <a:moveTo>
                      <a:pt x="f5" y="f8"/>
                    </a:moveTo>
                    <a:cubicBezTo>
                      <a:pt x="f5" y="f9"/>
                      <a:pt x="f5" y="f9"/>
                      <a:pt x="f8" y="f9"/>
                    </a:cubicBezTo>
                    <a:cubicBezTo>
                      <a:pt x="f8" y="f10"/>
                      <a:pt x="f8" y="f10"/>
                      <a:pt x="f9" y="f11"/>
                    </a:cubicBezTo>
                    <a:cubicBezTo>
                      <a:pt x="f9" y="f12"/>
                      <a:pt x="f9" y="f12"/>
                      <a:pt x="f10" y="f12"/>
                    </a:cubicBezTo>
                    <a:cubicBezTo>
                      <a:pt x="f10" y="f13"/>
                      <a:pt x="f10" y="f13"/>
                      <a:pt x="f11" y="f13"/>
                    </a:cubicBezTo>
                    <a:cubicBezTo>
                      <a:pt x="f11" y="f14"/>
                      <a:pt x="f11" y="f13"/>
                      <a:pt x="f11" y="f14"/>
                    </a:cubicBezTo>
                    <a:cubicBezTo>
                      <a:pt x="f12" y="f14"/>
                      <a:pt x="f12" y="f14"/>
                      <a:pt x="f11" y="f15"/>
                    </a:cubicBezTo>
                    <a:cubicBezTo>
                      <a:pt x="f11" y="f15"/>
                      <a:pt x="f10" y="f16"/>
                      <a:pt x="f11" y="f16"/>
                    </a:cubicBezTo>
                    <a:cubicBezTo>
                      <a:pt x="f11" y="f16"/>
                      <a:pt x="f12" y="f16"/>
                      <a:pt x="f12" y="f6"/>
                    </a:cubicBezTo>
                    <a:cubicBezTo>
                      <a:pt x="f12" y="f6"/>
                      <a:pt x="f12" y="f17"/>
                      <a:pt x="f12" y="f6"/>
                    </a:cubicBezTo>
                    <a:cubicBezTo>
                      <a:pt x="f13" y="f6"/>
                      <a:pt x="f14" y="f6"/>
                      <a:pt x="f14" y="f17"/>
                    </a:cubicBezTo>
                    <a:cubicBezTo>
                      <a:pt x="f14" y="f7"/>
                      <a:pt x="f14" y="f7"/>
                      <a:pt x="f14" y="f7"/>
                    </a:cubicBezTo>
                    <a:cubicBezTo>
                      <a:pt x="f15" y="f17"/>
                      <a:pt x="f15" y="f7"/>
                      <a:pt x="f15" y="f7"/>
                    </a:cubicBezTo>
                    <a:cubicBezTo>
                      <a:pt x="f16" y="f17"/>
                      <a:pt x="f16" y="f7"/>
                      <a:pt x="f16" y="f17"/>
                    </a:cubicBezTo>
                    <a:cubicBezTo>
                      <a:pt x="f16" y="f6"/>
                      <a:pt x="f6" y="f16"/>
                      <a:pt x="f6" y="f16"/>
                    </a:cubicBezTo>
                    <a:cubicBezTo>
                      <a:pt x="f16" y="f16"/>
                      <a:pt x="f16" y="f15"/>
                      <a:pt x="f15" y="f15"/>
                    </a:cubicBezTo>
                    <a:cubicBezTo>
                      <a:pt x="f15" y="f15"/>
                      <a:pt x="f15" y="f14"/>
                      <a:pt x="f14" y="f14"/>
                    </a:cubicBezTo>
                    <a:cubicBezTo>
                      <a:pt x="f14" y="f14"/>
                      <a:pt x="f14" y="f13"/>
                      <a:pt x="f14" y="f13"/>
                    </a:cubicBezTo>
                    <a:cubicBezTo>
                      <a:pt x="f13" y="f12"/>
                      <a:pt x="f12" y="f12"/>
                      <a:pt x="f13" y="f11"/>
                    </a:cubicBezTo>
                    <a:cubicBezTo>
                      <a:pt x="f13" y="f10"/>
                      <a:pt x="f13" y="f10"/>
                      <a:pt x="f13" y="f10"/>
                    </a:cubicBezTo>
                    <a:cubicBezTo>
                      <a:pt x="f12" y="f9"/>
                      <a:pt x="f14" y="f9"/>
                      <a:pt x="f13" y="f9"/>
                    </a:cubicBezTo>
                    <a:cubicBezTo>
                      <a:pt x="f12" y="f8"/>
                      <a:pt x="f12" y="f9"/>
                      <a:pt x="f12" y="f9"/>
                    </a:cubicBezTo>
                    <a:cubicBezTo>
                      <a:pt x="f12" y="f8"/>
                      <a:pt x="f12" y="f8"/>
                      <a:pt x="f12" y="f8"/>
                    </a:cubicBezTo>
                    <a:cubicBezTo>
                      <a:pt x="f11" y="f8"/>
                      <a:pt x="f11" y="f5"/>
                      <a:pt x="f11" y="f8"/>
                    </a:cubicBezTo>
                    <a:cubicBezTo>
                      <a:pt x="f11" y="f8"/>
                      <a:pt x="f10" y="f8"/>
                      <a:pt x="f10" y="f8"/>
                    </a:cubicBezTo>
                    <a:cubicBezTo>
                      <a:pt x="f10" y="f8"/>
                      <a:pt x="f9" y="f8"/>
                      <a:pt x="f9" y="f8"/>
                    </a:cubicBezTo>
                    <a:cubicBezTo>
                      <a:pt x="f8" y="f8"/>
                      <a:pt x="f8"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20" name="Philippines">
                <a:extLst>
                  <a:ext uri="{FF2B5EF4-FFF2-40B4-BE49-F238E27FC236}">
                    <a16:creationId xmlns:a16="http://schemas.microsoft.com/office/drawing/2014/main" id="{BBC9E666-9030-D5A7-AD61-DC7E9903F6F4}"/>
                  </a:ext>
                </a:extLst>
              </p:cNvPr>
              <p:cNvSpPr/>
              <p:nvPr/>
            </p:nvSpPr>
            <p:spPr>
              <a:xfrm>
                <a:off x="10135483" y="4194105"/>
                <a:ext cx="36146" cy="51343"/>
              </a:xfrm>
              <a:custGeom>
                <a:avLst/>
                <a:gdLst>
                  <a:gd name="f0" fmla="val 10800000"/>
                  <a:gd name="f1" fmla="val 5400000"/>
                  <a:gd name="f2" fmla="val 180"/>
                  <a:gd name="f3" fmla="val w"/>
                  <a:gd name="f4" fmla="val h"/>
                  <a:gd name="f5" fmla="val 0"/>
                  <a:gd name="f6" fmla="val 7"/>
                  <a:gd name="f7" fmla="val 10"/>
                  <a:gd name="f8" fmla="val 2"/>
                  <a:gd name="f9" fmla="val 1"/>
                  <a:gd name="f10" fmla="val 3"/>
                  <a:gd name="f11" fmla="val 4"/>
                  <a:gd name="f12" fmla="val 5"/>
                  <a:gd name="f13" fmla="val 6"/>
                  <a:gd name="f14" fmla="val 8"/>
                  <a:gd name="f15" fmla="val 9"/>
                  <a:gd name="f16" fmla="+- 0 0 -90"/>
                  <a:gd name="f17" fmla="*/ f3 1 7"/>
                  <a:gd name="f18" fmla="*/ f4 1 10"/>
                  <a:gd name="f19" fmla="+- f7 0 f5"/>
                  <a:gd name="f20" fmla="+- f6 0 f5"/>
                  <a:gd name="f21" fmla="*/ f16 f0 1"/>
                  <a:gd name="f22" fmla="*/ f19 1 10"/>
                  <a:gd name="f23" fmla="*/ f20 1 7"/>
                  <a:gd name="f24" fmla="*/ f21 1 f2"/>
                  <a:gd name="f25" fmla="*/ 2 1 f23"/>
                  <a:gd name="f26" fmla="*/ 1 1 f22"/>
                  <a:gd name="f27" fmla="*/ 3 1 f23"/>
                  <a:gd name="f28" fmla="*/ 4 1 f23"/>
                  <a:gd name="f29" fmla="*/ 2 1 f22"/>
                  <a:gd name="f30" fmla="*/ 5 1 f23"/>
                  <a:gd name="f31" fmla="*/ 4 1 f22"/>
                  <a:gd name="f32" fmla="*/ 6 1 f23"/>
                  <a:gd name="f33" fmla="*/ 5 1 f22"/>
                  <a:gd name="f34" fmla="*/ 6 1 f22"/>
                  <a:gd name="f35" fmla="*/ 7 1 f22"/>
                  <a:gd name="f36" fmla="*/ 8 1 f22"/>
                  <a:gd name="f37" fmla="*/ 10 1 f22"/>
                  <a:gd name="f38" fmla="*/ 9 1 f22"/>
                  <a:gd name="f39" fmla="*/ 3 1 f22"/>
                  <a:gd name="f40" fmla="*/ 1 1 f23"/>
                  <a:gd name="f41" fmla="*/ 0 1 f23"/>
                  <a:gd name="f42" fmla="*/ 0 1 f22"/>
                  <a:gd name="f43" fmla="*/ f6 1 f23"/>
                  <a:gd name="f44" fmla="*/ f7 1 f22"/>
                  <a:gd name="f45" fmla="+- f24 0 f1"/>
                  <a:gd name="f46" fmla="*/ f41 f17 1"/>
                  <a:gd name="f47" fmla="*/ f43 f17 1"/>
                  <a:gd name="f48" fmla="*/ f44 f18 1"/>
                  <a:gd name="f49" fmla="*/ f42 f18 1"/>
                  <a:gd name="f50" fmla="*/ f25 f17 1"/>
                  <a:gd name="f51" fmla="*/ f26 f18 1"/>
                  <a:gd name="f52" fmla="*/ f27 f17 1"/>
                  <a:gd name="f53" fmla="*/ f28 f17 1"/>
                  <a:gd name="f54" fmla="*/ f29 f18 1"/>
                  <a:gd name="f55" fmla="*/ f30 f17 1"/>
                  <a:gd name="f56" fmla="*/ f31 f18 1"/>
                  <a:gd name="f57" fmla="*/ f32 f17 1"/>
                  <a:gd name="f58" fmla="*/ f33 f18 1"/>
                  <a:gd name="f59" fmla="*/ f34 f18 1"/>
                  <a:gd name="f60" fmla="*/ f35 f18 1"/>
                  <a:gd name="f61" fmla="*/ f36 f18 1"/>
                  <a:gd name="f62" fmla="*/ f37 f18 1"/>
                  <a:gd name="f63" fmla="*/ f38 f18 1"/>
                  <a:gd name="f64" fmla="*/ f39 f18 1"/>
                  <a:gd name="f65" fmla="*/ f40 f17 1"/>
                </a:gdLst>
                <a:ahLst/>
                <a:cxnLst>
                  <a:cxn ang="3cd4">
                    <a:pos x="hc" y="t"/>
                  </a:cxn>
                  <a:cxn ang="0">
                    <a:pos x="r" y="vc"/>
                  </a:cxn>
                  <a:cxn ang="cd4">
                    <a:pos x="hc" y="b"/>
                  </a:cxn>
                  <a:cxn ang="cd2">
                    <a:pos x="l" y="vc"/>
                  </a:cxn>
                  <a:cxn ang="f45">
                    <a:pos x="f50" y="f51"/>
                  </a:cxn>
                  <a:cxn ang="f45">
                    <a:pos x="f52" y="f51"/>
                  </a:cxn>
                  <a:cxn ang="f45">
                    <a:pos x="f53" y="f54"/>
                  </a:cxn>
                  <a:cxn ang="f45">
                    <a:pos x="f55" y="f56"/>
                  </a:cxn>
                  <a:cxn ang="f45">
                    <a:pos x="f57" y="f58"/>
                  </a:cxn>
                  <a:cxn ang="f45">
                    <a:pos x="f57" y="f59"/>
                  </a:cxn>
                  <a:cxn ang="f45">
                    <a:pos x="f57" y="f60"/>
                  </a:cxn>
                  <a:cxn ang="f45">
                    <a:pos x="f57" y="f61"/>
                  </a:cxn>
                  <a:cxn ang="f45">
                    <a:pos x="f55" y="f60"/>
                  </a:cxn>
                  <a:cxn ang="f45">
                    <a:pos x="f55" y="f61"/>
                  </a:cxn>
                  <a:cxn ang="f45">
                    <a:pos x="f55" y="f62"/>
                  </a:cxn>
                  <a:cxn ang="f45">
                    <a:pos x="f53" y="f63"/>
                  </a:cxn>
                  <a:cxn ang="f45">
                    <a:pos x="f52" y="f61"/>
                  </a:cxn>
                  <a:cxn ang="f45">
                    <a:pos x="f52" y="f59"/>
                  </a:cxn>
                  <a:cxn ang="f45">
                    <a:pos x="f52" y="f58"/>
                  </a:cxn>
                  <a:cxn ang="f45">
                    <a:pos x="f50" y="f64"/>
                  </a:cxn>
                  <a:cxn ang="f45">
                    <a:pos x="f50" y="f56"/>
                  </a:cxn>
                  <a:cxn ang="f45">
                    <a:pos x="f65" y="f56"/>
                  </a:cxn>
                  <a:cxn ang="f45">
                    <a:pos x="f65" y="f64"/>
                  </a:cxn>
                  <a:cxn ang="f45">
                    <a:pos x="f65" y="f51"/>
                  </a:cxn>
                  <a:cxn ang="f45">
                    <a:pos x="f46" y="f49"/>
                  </a:cxn>
                  <a:cxn ang="f45">
                    <a:pos x="f65" y="f51"/>
                  </a:cxn>
                  <a:cxn ang="f45">
                    <a:pos x="f50" y="f51"/>
                  </a:cxn>
                </a:cxnLst>
                <a:rect l="f46" t="f49" r="f47" b="f48"/>
                <a:pathLst>
                  <a:path w="7" h="10">
                    <a:moveTo>
                      <a:pt x="f8" y="f9"/>
                    </a:moveTo>
                    <a:cubicBezTo>
                      <a:pt x="f10" y="f9"/>
                      <a:pt x="f10" y="f5"/>
                      <a:pt x="f10" y="f9"/>
                    </a:cubicBezTo>
                    <a:cubicBezTo>
                      <a:pt x="f11" y="f9"/>
                      <a:pt x="f11" y="f8"/>
                      <a:pt x="f11" y="f8"/>
                    </a:cubicBezTo>
                    <a:cubicBezTo>
                      <a:pt x="f11" y="f11"/>
                      <a:pt x="f11" y="f11"/>
                      <a:pt x="f12" y="f11"/>
                    </a:cubicBezTo>
                    <a:cubicBezTo>
                      <a:pt x="f13" y="f11"/>
                      <a:pt x="f12" y="f12"/>
                      <a:pt x="f13" y="f12"/>
                    </a:cubicBezTo>
                    <a:cubicBezTo>
                      <a:pt x="f13" y="f13"/>
                      <a:pt x="f13" y="f13"/>
                      <a:pt x="f13" y="f13"/>
                    </a:cubicBezTo>
                    <a:cubicBezTo>
                      <a:pt x="f13" y="f6"/>
                      <a:pt x="f6" y="f6"/>
                      <a:pt x="f13" y="f6"/>
                    </a:cubicBezTo>
                    <a:cubicBezTo>
                      <a:pt x="f13" y="f6"/>
                      <a:pt x="f13" y="f6"/>
                      <a:pt x="f13" y="f14"/>
                    </a:cubicBezTo>
                    <a:cubicBezTo>
                      <a:pt x="f6" y="f14"/>
                      <a:pt x="f13" y="f14"/>
                      <a:pt x="f12" y="f6"/>
                    </a:cubicBezTo>
                    <a:cubicBezTo>
                      <a:pt x="f12" y="f6"/>
                      <a:pt x="f12" y="f6"/>
                      <a:pt x="f12" y="f14"/>
                    </a:cubicBezTo>
                    <a:cubicBezTo>
                      <a:pt x="f12" y="f15"/>
                      <a:pt x="f12" y="f15"/>
                      <a:pt x="f12" y="f7"/>
                    </a:cubicBezTo>
                    <a:cubicBezTo>
                      <a:pt x="f12" y="f7"/>
                      <a:pt x="f11" y="f14"/>
                      <a:pt x="f11" y="f15"/>
                    </a:cubicBezTo>
                    <a:cubicBezTo>
                      <a:pt x="f11" y="f15"/>
                      <a:pt x="f10" y="f15"/>
                      <a:pt x="f10" y="f14"/>
                    </a:cubicBezTo>
                    <a:cubicBezTo>
                      <a:pt x="f11" y="f6"/>
                      <a:pt x="f8" y="f6"/>
                      <a:pt x="f10" y="f13"/>
                    </a:cubicBezTo>
                    <a:cubicBezTo>
                      <a:pt x="f10" y="f12"/>
                      <a:pt x="f10" y="f13"/>
                      <a:pt x="f10" y="f12"/>
                    </a:cubicBezTo>
                    <a:cubicBezTo>
                      <a:pt x="f10" y="f11"/>
                      <a:pt x="f10" y="f10"/>
                      <a:pt x="f8" y="f10"/>
                    </a:cubicBezTo>
                    <a:cubicBezTo>
                      <a:pt x="f8" y="f10"/>
                      <a:pt x="f8" y="f11"/>
                      <a:pt x="f8" y="f11"/>
                    </a:cubicBezTo>
                    <a:cubicBezTo>
                      <a:pt x="f8" y="f11"/>
                      <a:pt x="f8" y="f10"/>
                      <a:pt x="f9" y="f11"/>
                    </a:cubicBezTo>
                    <a:cubicBezTo>
                      <a:pt x="f9" y="f11"/>
                      <a:pt x="f9" y="f10"/>
                      <a:pt x="f9" y="f10"/>
                    </a:cubicBezTo>
                    <a:cubicBezTo>
                      <a:pt x="f9" y="f10"/>
                      <a:pt x="f9" y="f8"/>
                      <a:pt x="f9" y="f9"/>
                    </a:cubicBezTo>
                    <a:cubicBezTo>
                      <a:pt x="f5" y="f9"/>
                      <a:pt x="f5" y="f9"/>
                      <a:pt x="f5" y="f5"/>
                    </a:cubicBezTo>
                    <a:cubicBezTo>
                      <a:pt x="f5" y="f5"/>
                      <a:pt x="f9" y="f5"/>
                      <a:pt x="f9" y="f9"/>
                    </a:cubicBezTo>
                    <a:cubicBezTo>
                      <a:pt x="f9"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21" name="Philippines">
                <a:extLst>
                  <a:ext uri="{FF2B5EF4-FFF2-40B4-BE49-F238E27FC236}">
                    <a16:creationId xmlns:a16="http://schemas.microsoft.com/office/drawing/2014/main" id="{85AC9AB4-027A-7271-7B23-752A62F35D56}"/>
                  </a:ext>
                </a:extLst>
              </p:cNvPr>
              <p:cNvSpPr/>
              <p:nvPr/>
            </p:nvSpPr>
            <p:spPr>
              <a:xfrm>
                <a:off x="10078992" y="4181267"/>
                <a:ext cx="42931" cy="51343"/>
              </a:xfrm>
              <a:custGeom>
                <a:avLst/>
                <a:gdLst>
                  <a:gd name="f0" fmla="val 10800000"/>
                  <a:gd name="f1" fmla="val 5400000"/>
                  <a:gd name="f2" fmla="val 180"/>
                  <a:gd name="f3" fmla="val w"/>
                  <a:gd name="f4" fmla="val h"/>
                  <a:gd name="f5" fmla="val 0"/>
                  <a:gd name="f6" fmla="val 8"/>
                  <a:gd name="f7" fmla="val 10"/>
                  <a:gd name="f8" fmla="val 1"/>
                  <a:gd name="f9" fmla="val 2"/>
                  <a:gd name="f10" fmla="val 3"/>
                  <a:gd name="f11" fmla="val 4"/>
                  <a:gd name="f12" fmla="val 5"/>
                  <a:gd name="f13" fmla="val 6"/>
                  <a:gd name="f14" fmla="val 7"/>
                  <a:gd name="f15" fmla="val 9"/>
                  <a:gd name="f16" fmla="+- 0 0 -90"/>
                  <a:gd name="f17" fmla="*/ f3 1 8"/>
                  <a:gd name="f18" fmla="*/ f4 1 10"/>
                  <a:gd name="f19" fmla="+- f7 0 f5"/>
                  <a:gd name="f20" fmla="+- f6 0 f5"/>
                  <a:gd name="f21" fmla="*/ f16 f0 1"/>
                  <a:gd name="f22" fmla="*/ f19 1 10"/>
                  <a:gd name="f23" fmla="*/ f20 1 8"/>
                  <a:gd name="f24" fmla="*/ f21 1 f2"/>
                  <a:gd name="f25" fmla="*/ 1 1 f23"/>
                  <a:gd name="f26" fmla="*/ 0 1 f22"/>
                  <a:gd name="f27" fmla="*/ 2 1 f23"/>
                  <a:gd name="f28" fmla="*/ 1 1 f22"/>
                  <a:gd name="f29" fmla="*/ 4 1 f23"/>
                  <a:gd name="f30" fmla="*/ 5 1 f23"/>
                  <a:gd name="f31" fmla="*/ 2 1 f22"/>
                  <a:gd name="f32" fmla="*/ 6 1 f23"/>
                  <a:gd name="f33" fmla="*/ 8 1 f23"/>
                  <a:gd name="f34" fmla="*/ 3 1 f22"/>
                  <a:gd name="f35" fmla="*/ 7 1 f23"/>
                  <a:gd name="f36" fmla="*/ 4 1 f22"/>
                  <a:gd name="f37" fmla="*/ 5 1 f22"/>
                  <a:gd name="f38" fmla="*/ 6 1 f22"/>
                  <a:gd name="f39" fmla="*/ 7 1 f22"/>
                  <a:gd name="f40" fmla="*/ 3 1 f23"/>
                  <a:gd name="f41" fmla="*/ 8 1 f22"/>
                  <a:gd name="f42" fmla="*/ 10 1 f22"/>
                  <a:gd name="f43" fmla="*/ 9 1 f22"/>
                  <a:gd name="f44" fmla="*/ 0 1 f23"/>
                  <a:gd name="f45" fmla="*/ f6 1 f23"/>
                  <a:gd name="f46" fmla="*/ f7 1 f22"/>
                  <a:gd name="f47" fmla="+- f24 0 f1"/>
                  <a:gd name="f48" fmla="*/ f44 f17 1"/>
                  <a:gd name="f49" fmla="*/ f45 f17 1"/>
                  <a:gd name="f50" fmla="*/ f46 f18 1"/>
                  <a:gd name="f51" fmla="*/ f26 f18 1"/>
                  <a:gd name="f52" fmla="*/ f25 f17 1"/>
                  <a:gd name="f53" fmla="*/ f27 f17 1"/>
                  <a:gd name="f54" fmla="*/ f28 f18 1"/>
                  <a:gd name="f55" fmla="*/ f29 f17 1"/>
                  <a:gd name="f56" fmla="*/ f30 f17 1"/>
                  <a:gd name="f57" fmla="*/ f31 f18 1"/>
                  <a:gd name="f58" fmla="*/ f32 f17 1"/>
                  <a:gd name="f59" fmla="*/ f33 f17 1"/>
                  <a:gd name="f60" fmla="*/ f34 f18 1"/>
                  <a:gd name="f61" fmla="*/ f35 f17 1"/>
                  <a:gd name="f62" fmla="*/ f36 f18 1"/>
                  <a:gd name="f63" fmla="*/ f37 f18 1"/>
                  <a:gd name="f64" fmla="*/ f38 f18 1"/>
                  <a:gd name="f65" fmla="*/ f39 f18 1"/>
                  <a:gd name="f66" fmla="*/ f40 f17 1"/>
                  <a:gd name="f67" fmla="*/ f41 f18 1"/>
                  <a:gd name="f68" fmla="*/ f42 f18 1"/>
                  <a:gd name="f69" fmla="*/ f43 f18 1"/>
                </a:gdLst>
                <a:ahLst/>
                <a:cxnLst>
                  <a:cxn ang="3cd4">
                    <a:pos x="hc" y="t"/>
                  </a:cxn>
                  <a:cxn ang="0">
                    <a:pos x="r" y="vc"/>
                  </a:cxn>
                  <a:cxn ang="cd4">
                    <a:pos x="hc" y="b"/>
                  </a:cxn>
                  <a:cxn ang="cd2">
                    <a:pos x="l" y="vc"/>
                  </a:cxn>
                  <a:cxn ang="f47">
                    <a:pos x="f52" y="f51"/>
                  </a:cxn>
                  <a:cxn ang="f47">
                    <a:pos x="f53" y="f54"/>
                  </a:cxn>
                  <a:cxn ang="f47">
                    <a:pos x="f55" y="f54"/>
                  </a:cxn>
                  <a:cxn ang="f47">
                    <a:pos x="f56" y="f57"/>
                  </a:cxn>
                  <a:cxn ang="f47">
                    <a:pos x="f58" y="f57"/>
                  </a:cxn>
                  <a:cxn ang="f47">
                    <a:pos x="f58" y="f57"/>
                  </a:cxn>
                  <a:cxn ang="f47">
                    <a:pos x="f59" y="f57"/>
                  </a:cxn>
                  <a:cxn ang="f47">
                    <a:pos x="f59" y="f60"/>
                  </a:cxn>
                  <a:cxn ang="f47">
                    <a:pos x="f59" y="f60"/>
                  </a:cxn>
                  <a:cxn ang="f47">
                    <a:pos x="f61" y="f62"/>
                  </a:cxn>
                  <a:cxn ang="f47">
                    <a:pos x="f61" y="f63"/>
                  </a:cxn>
                  <a:cxn ang="f47">
                    <a:pos x="f61" y="f63"/>
                  </a:cxn>
                  <a:cxn ang="f47">
                    <a:pos x="f56" y="f64"/>
                  </a:cxn>
                  <a:cxn ang="f47">
                    <a:pos x="f56" y="f65"/>
                  </a:cxn>
                  <a:cxn ang="f47">
                    <a:pos x="f66" y="f67"/>
                  </a:cxn>
                  <a:cxn ang="f47">
                    <a:pos x="f66" y="f68"/>
                  </a:cxn>
                  <a:cxn ang="f47">
                    <a:pos x="f53" y="f69"/>
                  </a:cxn>
                  <a:cxn ang="f47">
                    <a:pos x="f53" y="f67"/>
                  </a:cxn>
                  <a:cxn ang="f47">
                    <a:pos x="f53" y="f65"/>
                  </a:cxn>
                  <a:cxn ang="f47">
                    <a:pos x="f53" y="f63"/>
                  </a:cxn>
                  <a:cxn ang="f47">
                    <a:pos x="f53" y="f62"/>
                  </a:cxn>
                  <a:cxn ang="f47">
                    <a:pos x="f53" y="f57"/>
                  </a:cxn>
                  <a:cxn ang="f47">
                    <a:pos x="f53" y="f57"/>
                  </a:cxn>
                  <a:cxn ang="f47">
                    <a:pos x="f52" y="f54"/>
                  </a:cxn>
                  <a:cxn ang="f47">
                    <a:pos x="f48" y="f54"/>
                  </a:cxn>
                  <a:cxn ang="f47">
                    <a:pos x="f52" y="f51"/>
                  </a:cxn>
                </a:cxnLst>
                <a:rect l="f48" t="f51" r="f49" b="f50"/>
                <a:pathLst>
                  <a:path w="8" h="10">
                    <a:moveTo>
                      <a:pt x="f8" y="f5"/>
                    </a:moveTo>
                    <a:cubicBezTo>
                      <a:pt x="f8" y="f5"/>
                      <a:pt x="f9" y="f5"/>
                      <a:pt x="f9" y="f8"/>
                    </a:cubicBezTo>
                    <a:cubicBezTo>
                      <a:pt x="f10" y="f8"/>
                      <a:pt x="f11" y="f8"/>
                      <a:pt x="f11" y="f8"/>
                    </a:cubicBezTo>
                    <a:cubicBezTo>
                      <a:pt x="f11" y="f9"/>
                      <a:pt x="f11" y="f10"/>
                      <a:pt x="f12" y="f9"/>
                    </a:cubicBezTo>
                    <a:cubicBezTo>
                      <a:pt x="f12" y="f9"/>
                      <a:pt x="f13" y="f8"/>
                      <a:pt x="f13" y="f9"/>
                    </a:cubicBezTo>
                    <a:cubicBezTo>
                      <a:pt x="f13" y="f9"/>
                      <a:pt x="f12" y="f10"/>
                      <a:pt x="f13" y="f9"/>
                    </a:cubicBezTo>
                    <a:cubicBezTo>
                      <a:pt x="f14" y="f9"/>
                      <a:pt x="f14" y="f9"/>
                      <a:pt x="f6" y="f9"/>
                    </a:cubicBezTo>
                    <a:cubicBezTo>
                      <a:pt x="f6" y="f9"/>
                      <a:pt x="f6" y="f9"/>
                      <a:pt x="f6" y="f10"/>
                    </a:cubicBezTo>
                    <a:cubicBezTo>
                      <a:pt x="f6" y="f10"/>
                      <a:pt x="f6" y="f10"/>
                      <a:pt x="f6" y="f10"/>
                    </a:cubicBezTo>
                    <a:cubicBezTo>
                      <a:pt x="f14" y="f10"/>
                      <a:pt x="f6" y="f11"/>
                      <a:pt x="f14" y="f11"/>
                    </a:cubicBezTo>
                    <a:cubicBezTo>
                      <a:pt x="f14" y="f11"/>
                      <a:pt x="f14" y="f11"/>
                      <a:pt x="f14" y="f12"/>
                    </a:cubicBezTo>
                    <a:cubicBezTo>
                      <a:pt x="f14" y="f12"/>
                      <a:pt x="f14" y="f12"/>
                      <a:pt x="f14" y="f12"/>
                    </a:cubicBezTo>
                    <a:cubicBezTo>
                      <a:pt x="f13" y="f12"/>
                      <a:pt x="f12" y="f13"/>
                      <a:pt x="f12" y="f13"/>
                    </a:cubicBezTo>
                    <a:cubicBezTo>
                      <a:pt x="f12" y="f13"/>
                      <a:pt x="f13" y="f14"/>
                      <a:pt x="f12" y="f14"/>
                    </a:cubicBezTo>
                    <a:cubicBezTo>
                      <a:pt x="f11" y="f6"/>
                      <a:pt x="f10" y="f14"/>
                      <a:pt x="f10" y="f6"/>
                    </a:cubicBezTo>
                    <a:cubicBezTo>
                      <a:pt x="f10" y="f15"/>
                      <a:pt x="f10" y="f7"/>
                      <a:pt x="f10" y="f7"/>
                    </a:cubicBezTo>
                    <a:cubicBezTo>
                      <a:pt x="f9" y="f7"/>
                      <a:pt x="f9" y="f7"/>
                      <a:pt x="f9" y="f15"/>
                    </a:cubicBezTo>
                    <a:cubicBezTo>
                      <a:pt x="f9" y="f15"/>
                      <a:pt x="f9" y="f6"/>
                      <a:pt x="f9" y="f6"/>
                    </a:cubicBezTo>
                    <a:cubicBezTo>
                      <a:pt x="f9" y="f14"/>
                      <a:pt x="f9" y="f14"/>
                      <a:pt x="f9" y="f14"/>
                    </a:cubicBezTo>
                    <a:cubicBezTo>
                      <a:pt x="f9" y="f13"/>
                      <a:pt x="f9" y="f12"/>
                      <a:pt x="f9" y="f12"/>
                    </a:cubicBezTo>
                    <a:cubicBezTo>
                      <a:pt x="f9" y="f12"/>
                      <a:pt x="f9" y="f11"/>
                      <a:pt x="f9" y="f11"/>
                    </a:cubicBezTo>
                    <a:cubicBezTo>
                      <a:pt x="f9" y="f10"/>
                      <a:pt x="f9" y="f9"/>
                      <a:pt x="f9" y="f9"/>
                    </a:cubicBezTo>
                    <a:cubicBezTo>
                      <a:pt x="f9" y="f9"/>
                      <a:pt x="f9" y="f8"/>
                      <a:pt x="f9" y="f9"/>
                    </a:cubicBezTo>
                    <a:cubicBezTo>
                      <a:pt x="f8" y="f9"/>
                      <a:pt x="f9" y="f8"/>
                      <a:pt x="f8" y="f8"/>
                    </a:cubicBezTo>
                    <a:cubicBezTo>
                      <a:pt x="f5" y="f8"/>
                      <a:pt x="f5" y="f9"/>
                      <a:pt x="f5" y="f8"/>
                    </a:cubicBezTo>
                    <a:cubicBezTo>
                      <a:pt x="f8" y="f5"/>
                      <a:pt x="f8"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22" name="Philippines">
                <a:extLst>
                  <a:ext uri="{FF2B5EF4-FFF2-40B4-BE49-F238E27FC236}">
                    <a16:creationId xmlns:a16="http://schemas.microsoft.com/office/drawing/2014/main" id="{4B978FE7-B6EC-3F10-07E4-1E397FDFF7E1}"/>
                  </a:ext>
                </a:extLst>
              </p:cNvPr>
              <p:cNvSpPr/>
              <p:nvPr/>
            </p:nvSpPr>
            <p:spPr>
              <a:xfrm>
                <a:off x="10092552" y="4209074"/>
                <a:ext cx="31629" cy="72740"/>
              </a:xfrm>
              <a:custGeom>
                <a:avLst/>
                <a:gdLst>
                  <a:gd name="f0" fmla="val 10800000"/>
                  <a:gd name="f1" fmla="val 5400000"/>
                  <a:gd name="f2" fmla="val 180"/>
                  <a:gd name="f3" fmla="val w"/>
                  <a:gd name="f4" fmla="val h"/>
                  <a:gd name="f5" fmla="val 0"/>
                  <a:gd name="f6" fmla="val 6"/>
                  <a:gd name="f7" fmla="val 14"/>
                  <a:gd name="f8" fmla="val 3"/>
                  <a:gd name="f9" fmla="val 1"/>
                  <a:gd name="f10" fmla="val 2"/>
                  <a:gd name="f11" fmla="val 4"/>
                  <a:gd name="f12" fmla="val 5"/>
                  <a:gd name="f13" fmla="val 8"/>
                  <a:gd name="f14" fmla="val 9"/>
                  <a:gd name="f15" fmla="val 10"/>
                  <a:gd name="f16" fmla="val 11"/>
                  <a:gd name="f17" fmla="val 12"/>
                  <a:gd name="f18" fmla="val 13"/>
                  <a:gd name="f19" fmla="val 7"/>
                  <a:gd name="f20" fmla="+- 0 0 -90"/>
                  <a:gd name="f21" fmla="*/ f3 1 6"/>
                  <a:gd name="f22" fmla="*/ f4 1 14"/>
                  <a:gd name="f23" fmla="+- f7 0 f5"/>
                  <a:gd name="f24" fmla="+- f6 0 f5"/>
                  <a:gd name="f25" fmla="*/ f20 f0 1"/>
                  <a:gd name="f26" fmla="*/ f24 1 6"/>
                  <a:gd name="f27" fmla="*/ f23 1 14"/>
                  <a:gd name="f28" fmla="*/ f25 1 f2"/>
                  <a:gd name="f29" fmla="*/ 3 1 f26"/>
                  <a:gd name="f30" fmla="*/ 1 1 f27"/>
                  <a:gd name="f31" fmla="*/ 2 1 f27"/>
                  <a:gd name="f32" fmla="*/ 2 1 f26"/>
                  <a:gd name="f33" fmla="*/ 4 1 f27"/>
                  <a:gd name="f34" fmla="*/ 5 1 f27"/>
                  <a:gd name="f35" fmla="*/ 1 1 f26"/>
                  <a:gd name="f36" fmla="*/ 8 1 f27"/>
                  <a:gd name="f37" fmla="*/ 9 1 f27"/>
                  <a:gd name="f38" fmla="*/ 0 1 f26"/>
                  <a:gd name="f39" fmla="*/ 10 1 f27"/>
                  <a:gd name="f40" fmla="*/ 12 1 f27"/>
                  <a:gd name="f41" fmla="*/ 13 1 f27"/>
                  <a:gd name="f42" fmla="*/ 4 1 f26"/>
                  <a:gd name="f43" fmla="*/ 14 1 f27"/>
                  <a:gd name="f44" fmla="*/ 5 1 f26"/>
                  <a:gd name="f45" fmla="*/ 11 1 f27"/>
                  <a:gd name="f46" fmla="*/ 6 1 f26"/>
                  <a:gd name="f47" fmla="*/ f6 1 f26"/>
                  <a:gd name="f48" fmla="*/ 0 1 f27"/>
                  <a:gd name="f49" fmla="*/ f7 1 f27"/>
                  <a:gd name="f50" fmla="+- f28 0 f1"/>
                  <a:gd name="f51" fmla="*/ f38 f21 1"/>
                  <a:gd name="f52" fmla="*/ f47 f21 1"/>
                  <a:gd name="f53" fmla="*/ f49 f22 1"/>
                  <a:gd name="f54" fmla="*/ f48 f22 1"/>
                  <a:gd name="f55" fmla="*/ f29 f21 1"/>
                  <a:gd name="f56" fmla="*/ f30 f22 1"/>
                  <a:gd name="f57" fmla="*/ f31 f22 1"/>
                  <a:gd name="f58" fmla="*/ f32 f21 1"/>
                  <a:gd name="f59" fmla="*/ f33 f22 1"/>
                  <a:gd name="f60" fmla="*/ f34 f22 1"/>
                  <a:gd name="f61" fmla="*/ f35 f21 1"/>
                  <a:gd name="f62" fmla="*/ f36 f22 1"/>
                  <a:gd name="f63" fmla="*/ f37 f22 1"/>
                  <a:gd name="f64" fmla="*/ f39 f22 1"/>
                  <a:gd name="f65" fmla="*/ f40 f22 1"/>
                  <a:gd name="f66" fmla="*/ f41 f22 1"/>
                  <a:gd name="f67" fmla="*/ f42 f21 1"/>
                  <a:gd name="f68" fmla="*/ f43 f22 1"/>
                  <a:gd name="f69" fmla="*/ f44 f21 1"/>
                  <a:gd name="f70" fmla="*/ f45 f22 1"/>
                  <a:gd name="f71" fmla="*/ f46 f21 1"/>
                </a:gdLst>
                <a:ahLst/>
                <a:cxnLst>
                  <a:cxn ang="3cd4">
                    <a:pos x="hc" y="t"/>
                  </a:cxn>
                  <a:cxn ang="0">
                    <a:pos x="r" y="vc"/>
                  </a:cxn>
                  <a:cxn ang="cd4">
                    <a:pos x="hc" y="b"/>
                  </a:cxn>
                  <a:cxn ang="cd2">
                    <a:pos x="l" y="vc"/>
                  </a:cxn>
                  <a:cxn ang="f50">
                    <a:pos x="f55" y="f56"/>
                  </a:cxn>
                  <a:cxn ang="f50">
                    <a:pos x="f55" y="f57"/>
                  </a:cxn>
                  <a:cxn ang="f50">
                    <a:pos x="f58" y="f59"/>
                  </a:cxn>
                  <a:cxn ang="f50">
                    <a:pos x="f58" y="f60"/>
                  </a:cxn>
                  <a:cxn ang="f50">
                    <a:pos x="f61" y="f62"/>
                  </a:cxn>
                  <a:cxn ang="f50">
                    <a:pos x="f61" y="f63"/>
                  </a:cxn>
                  <a:cxn ang="f50">
                    <a:pos x="f51" y="f64"/>
                  </a:cxn>
                  <a:cxn ang="f50">
                    <a:pos x="f51" y="f65"/>
                  </a:cxn>
                  <a:cxn ang="f50">
                    <a:pos x="f58" y="f66"/>
                  </a:cxn>
                  <a:cxn ang="f50">
                    <a:pos x="f55" y="f66"/>
                  </a:cxn>
                  <a:cxn ang="f50">
                    <a:pos x="f67" y="f68"/>
                  </a:cxn>
                  <a:cxn ang="f50">
                    <a:pos x="f69" y="f65"/>
                  </a:cxn>
                  <a:cxn ang="f50">
                    <a:pos x="f67" y="f70"/>
                  </a:cxn>
                  <a:cxn ang="f50">
                    <a:pos x="f67" y="f64"/>
                  </a:cxn>
                  <a:cxn ang="f50">
                    <a:pos x="f55" y="f62"/>
                  </a:cxn>
                  <a:cxn ang="f50">
                    <a:pos x="f69" y="f60"/>
                  </a:cxn>
                  <a:cxn ang="f50">
                    <a:pos x="f69" y="f59"/>
                  </a:cxn>
                  <a:cxn ang="f50">
                    <a:pos x="f71" y="f57"/>
                  </a:cxn>
                  <a:cxn ang="f50">
                    <a:pos x="f67" y="f56"/>
                  </a:cxn>
                  <a:cxn ang="f50">
                    <a:pos x="f55" y="f56"/>
                  </a:cxn>
                  <a:cxn ang="f50">
                    <a:pos x="f55" y="f56"/>
                  </a:cxn>
                </a:cxnLst>
                <a:rect l="f51" t="f54" r="f52" b="f53"/>
                <a:pathLst>
                  <a:path w="6" h="14">
                    <a:moveTo>
                      <a:pt x="f8" y="f9"/>
                    </a:moveTo>
                    <a:cubicBezTo>
                      <a:pt x="f10" y="f9"/>
                      <a:pt x="f10" y="f10"/>
                      <a:pt x="f8" y="f10"/>
                    </a:cubicBezTo>
                    <a:cubicBezTo>
                      <a:pt x="f8" y="f8"/>
                      <a:pt x="f8" y="f11"/>
                      <a:pt x="f10" y="f11"/>
                    </a:cubicBezTo>
                    <a:cubicBezTo>
                      <a:pt x="f9" y="f12"/>
                      <a:pt x="f10" y="f12"/>
                      <a:pt x="f10" y="f12"/>
                    </a:cubicBezTo>
                    <a:cubicBezTo>
                      <a:pt x="f10" y="f6"/>
                      <a:pt x="f9" y="f6"/>
                      <a:pt x="f9" y="f13"/>
                    </a:cubicBezTo>
                    <a:cubicBezTo>
                      <a:pt x="f10" y="f14"/>
                      <a:pt x="f10" y="f14"/>
                      <a:pt x="f9" y="f14"/>
                    </a:cubicBezTo>
                    <a:cubicBezTo>
                      <a:pt x="f9" y="f15"/>
                      <a:pt x="f5" y="f14"/>
                      <a:pt x="f5" y="f15"/>
                    </a:cubicBezTo>
                    <a:cubicBezTo>
                      <a:pt x="f5" y="f16"/>
                      <a:pt x="f5" y="f16"/>
                      <a:pt x="f5" y="f17"/>
                    </a:cubicBezTo>
                    <a:cubicBezTo>
                      <a:pt x="f5" y="f17"/>
                      <a:pt x="f9" y="f18"/>
                      <a:pt x="f10" y="f18"/>
                    </a:cubicBezTo>
                    <a:cubicBezTo>
                      <a:pt x="f8" y="f18"/>
                      <a:pt x="f8" y="f18"/>
                      <a:pt x="f8" y="f18"/>
                    </a:cubicBezTo>
                    <a:cubicBezTo>
                      <a:pt x="f8" y="f7"/>
                      <a:pt x="f11" y="f7"/>
                      <a:pt x="f11" y="f7"/>
                    </a:cubicBezTo>
                    <a:cubicBezTo>
                      <a:pt x="f11" y="f7"/>
                      <a:pt x="f12" y="f18"/>
                      <a:pt x="f12" y="f17"/>
                    </a:cubicBezTo>
                    <a:cubicBezTo>
                      <a:pt x="f12" y="f17"/>
                      <a:pt x="f12" y="f16"/>
                      <a:pt x="f11" y="f16"/>
                    </a:cubicBezTo>
                    <a:cubicBezTo>
                      <a:pt x="f11" y="f15"/>
                      <a:pt x="f11" y="f15"/>
                      <a:pt x="f11" y="f15"/>
                    </a:cubicBezTo>
                    <a:cubicBezTo>
                      <a:pt x="f8" y="f15"/>
                      <a:pt x="f11" y="f14"/>
                      <a:pt x="f8" y="f13"/>
                    </a:cubicBezTo>
                    <a:cubicBezTo>
                      <a:pt x="f8" y="f19"/>
                      <a:pt x="f12" y="f6"/>
                      <a:pt x="f12" y="f12"/>
                    </a:cubicBezTo>
                    <a:cubicBezTo>
                      <a:pt x="f12" y="f12"/>
                      <a:pt x="f12" y="f12"/>
                      <a:pt x="f12" y="f11"/>
                    </a:cubicBezTo>
                    <a:cubicBezTo>
                      <a:pt x="f6" y="f10"/>
                      <a:pt x="f6" y="f8"/>
                      <a:pt x="f6" y="f10"/>
                    </a:cubicBezTo>
                    <a:cubicBezTo>
                      <a:pt x="f12" y="f10"/>
                      <a:pt x="f12" y="f9"/>
                      <a:pt x="f11" y="f9"/>
                    </a:cubicBezTo>
                    <a:cubicBezTo>
                      <a:pt x="f11" y="f9"/>
                      <a:pt x="f11" y="f5"/>
                      <a:pt x="f8" y="f9"/>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23" name="Freeform 81">
                <a:extLst>
                  <a:ext uri="{FF2B5EF4-FFF2-40B4-BE49-F238E27FC236}">
                    <a16:creationId xmlns:a16="http://schemas.microsoft.com/office/drawing/2014/main" id="{4C80D3D5-84F6-9EEF-BA7C-8260183976E2}"/>
                  </a:ext>
                </a:extLst>
              </p:cNvPr>
              <p:cNvSpPr/>
              <p:nvPr/>
            </p:nvSpPr>
            <p:spPr>
              <a:xfrm>
                <a:off x="10119664" y="4209074"/>
                <a:ext cx="20336" cy="55622"/>
              </a:xfrm>
              <a:custGeom>
                <a:avLst/>
                <a:gdLst>
                  <a:gd name="f0" fmla="val 10800000"/>
                  <a:gd name="f1" fmla="val 5400000"/>
                  <a:gd name="f2" fmla="val 180"/>
                  <a:gd name="f3" fmla="val w"/>
                  <a:gd name="f4" fmla="val h"/>
                  <a:gd name="f5" fmla="val 0"/>
                  <a:gd name="f6" fmla="val 4"/>
                  <a:gd name="f7" fmla="val 11"/>
                  <a:gd name="f8" fmla="val 3"/>
                  <a:gd name="f9" fmla="val 1"/>
                  <a:gd name="f10" fmla="val 2"/>
                  <a:gd name="f11" fmla="val 5"/>
                  <a:gd name="f12" fmla="val 6"/>
                  <a:gd name="f13" fmla="val 7"/>
                  <a:gd name="f14" fmla="val 8"/>
                  <a:gd name="f15" fmla="val 10"/>
                  <a:gd name="f16" fmla="val 9"/>
                  <a:gd name="f17" fmla="+- 0 0 -90"/>
                  <a:gd name="f18" fmla="*/ f3 1 4"/>
                  <a:gd name="f19" fmla="*/ f4 1 11"/>
                  <a:gd name="f20" fmla="+- f7 0 f5"/>
                  <a:gd name="f21" fmla="+- f6 0 f5"/>
                  <a:gd name="f22" fmla="*/ f17 f0 1"/>
                  <a:gd name="f23" fmla="*/ f21 1 4"/>
                  <a:gd name="f24" fmla="*/ f20 1 11"/>
                  <a:gd name="f25" fmla="*/ f22 1 f2"/>
                  <a:gd name="f26" fmla="*/ 3 1 f23"/>
                  <a:gd name="f27" fmla="*/ 1 1 f24"/>
                  <a:gd name="f28" fmla="*/ 2 1 f23"/>
                  <a:gd name="f29" fmla="*/ 2 1 f24"/>
                  <a:gd name="f30" fmla="*/ 1 1 f23"/>
                  <a:gd name="f31" fmla="*/ 5 1 f24"/>
                  <a:gd name="f32" fmla="*/ 0 1 f23"/>
                  <a:gd name="f33" fmla="*/ 7 1 f24"/>
                  <a:gd name="f34" fmla="*/ 11 1 f24"/>
                  <a:gd name="f35" fmla="*/ 10 1 f24"/>
                  <a:gd name="f36" fmla="*/ 6 1 f24"/>
                  <a:gd name="f37" fmla="*/ 4 1 f24"/>
                  <a:gd name="f38" fmla="*/ f6 1 f23"/>
                  <a:gd name="f39" fmla="*/ 0 1 f24"/>
                  <a:gd name="f40" fmla="*/ f7 1 f24"/>
                  <a:gd name="f41" fmla="+- f25 0 f1"/>
                  <a:gd name="f42" fmla="*/ f32 f18 1"/>
                  <a:gd name="f43" fmla="*/ f38 f18 1"/>
                  <a:gd name="f44" fmla="*/ f40 f19 1"/>
                  <a:gd name="f45" fmla="*/ f39 f19 1"/>
                  <a:gd name="f46" fmla="*/ f26 f18 1"/>
                  <a:gd name="f47" fmla="*/ f27 f19 1"/>
                  <a:gd name="f48" fmla="*/ f28 f18 1"/>
                  <a:gd name="f49" fmla="*/ f29 f19 1"/>
                  <a:gd name="f50" fmla="*/ f30 f18 1"/>
                  <a:gd name="f51" fmla="*/ f31 f19 1"/>
                  <a:gd name="f52" fmla="*/ f33 f19 1"/>
                  <a:gd name="f53" fmla="*/ f34 f19 1"/>
                  <a:gd name="f54" fmla="*/ f35 f19 1"/>
                  <a:gd name="f55" fmla="*/ f36 f19 1"/>
                  <a:gd name="f56" fmla="*/ f37 f19 1"/>
                </a:gdLst>
                <a:ahLst/>
                <a:cxnLst>
                  <a:cxn ang="3cd4">
                    <a:pos x="hc" y="t"/>
                  </a:cxn>
                  <a:cxn ang="0">
                    <a:pos x="r" y="vc"/>
                  </a:cxn>
                  <a:cxn ang="cd4">
                    <a:pos x="hc" y="b"/>
                  </a:cxn>
                  <a:cxn ang="cd2">
                    <a:pos x="l" y="vc"/>
                  </a:cxn>
                  <a:cxn ang="f41">
                    <a:pos x="f46" y="f47"/>
                  </a:cxn>
                  <a:cxn ang="f41">
                    <a:pos x="f48" y="f49"/>
                  </a:cxn>
                  <a:cxn ang="f41">
                    <a:pos x="f50" y="f51"/>
                  </a:cxn>
                  <a:cxn ang="f41">
                    <a:pos x="f42" y="f52"/>
                  </a:cxn>
                  <a:cxn ang="f41">
                    <a:pos x="f42" y="f53"/>
                  </a:cxn>
                  <a:cxn ang="f41">
                    <a:pos x="f50" y="f54"/>
                  </a:cxn>
                  <a:cxn ang="f41">
                    <a:pos x="f48" y="f52"/>
                  </a:cxn>
                  <a:cxn ang="f41">
                    <a:pos x="f48" y="f55"/>
                  </a:cxn>
                  <a:cxn ang="f41">
                    <a:pos x="f48" y="f51"/>
                  </a:cxn>
                  <a:cxn ang="f41">
                    <a:pos x="f46" y="f56"/>
                  </a:cxn>
                  <a:cxn ang="f41">
                    <a:pos x="f46" y="f49"/>
                  </a:cxn>
                  <a:cxn ang="f41">
                    <a:pos x="f46" y="f47"/>
                  </a:cxn>
                  <a:cxn ang="f41">
                    <a:pos x="f46" y="f47"/>
                  </a:cxn>
                </a:cxnLst>
                <a:rect l="f42" t="f45" r="f43" b="f44"/>
                <a:pathLst>
                  <a:path w="4" h="11">
                    <a:moveTo>
                      <a:pt x="f8" y="f9"/>
                    </a:moveTo>
                    <a:cubicBezTo>
                      <a:pt x="f10" y="f9"/>
                      <a:pt x="f10" y="f9"/>
                      <a:pt x="f10" y="f10"/>
                    </a:cubicBezTo>
                    <a:cubicBezTo>
                      <a:pt x="f10" y="f8"/>
                      <a:pt x="f9" y="f8"/>
                      <a:pt x="f9" y="f11"/>
                    </a:cubicBezTo>
                    <a:cubicBezTo>
                      <a:pt x="f9" y="f12"/>
                      <a:pt x="f9" y="f12"/>
                      <a:pt x="f5" y="f13"/>
                    </a:cubicBezTo>
                    <a:cubicBezTo>
                      <a:pt x="f5" y="f14"/>
                      <a:pt x="f5" y="f15"/>
                      <a:pt x="f5" y="f7"/>
                    </a:cubicBezTo>
                    <a:cubicBezTo>
                      <a:pt x="f5" y="f7"/>
                      <a:pt x="f5" y="f7"/>
                      <a:pt x="f9" y="f15"/>
                    </a:cubicBezTo>
                    <a:cubicBezTo>
                      <a:pt x="f9" y="f16"/>
                      <a:pt x="f9" y="f14"/>
                      <a:pt x="f10" y="f13"/>
                    </a:cubicBezTo>
                    <a:cubicBezTo>
                      <a:pt x="f10" y="f13"/>
                      <a:pt x="f9" y="f12"/>
                      <a:pt x="f10" y="f12"/>
                    </a:cubicBezTo>
                    <a:cubicBezTo>
                      <a:pt x="f10" y="f12"/>
                      <a:pt x="f10" y="f11"/>
                      <a:pt x="f10" y="f11"/>
                    </a:cubicBezTo>
                    <a:cubicBezTo>
                      <a:pt x="f8" y="f11"/>
                      <a:pt x="f8" y="f6"/>
                      <a:pt x="f8" y="f6"/>
                    </a:cubicBezTo>
                    <a:cubicBezTo>
                      <a:pt x="f6" y="f8"/>
                      <a:pt x="f8" y="f8"/>
                      <a:pt x="f8" y="f10"/>
                    </a:cubicBezTo>
                    <a:cubicBezTo>
                      <a:pt x="f8" y="f10"/>
                      <a:pt x="f8" y="f9"/>
                      <a:pt x="f8" y="f9"/>
                    </a:cubicBezTo>
                    <a:cubicBezTo>
                      <a:pt x="f8" y="f9"/>
                      <a:pt x="f8" y="f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24" name="Philippines">
                <a:extLst>
                  <a:ext uri="{FF2B5EF4-FFF2-40B4-BE49-F238E27FC236}">
                    <a16:creationId xmlns:a16="http://schemas.microsoft.com/office/drawing/2014/main" id="{814AC468-CEBD-FAFD-C159-AE9BBE25B9D0}"/>
                  </a:ext>
                </a:extLst>
              </p:cNvPr>
              <p:cNvSpPr/>
              <p:nvPr/>
            </p:nvSpPr>
            <p:spPr>
              <a:xfrm>
                <a:off x="10128699" y="4245449"/>
                <a:ext cx="27111" cy="19257"/>
              </a:xfrm>
              <a:custGeom>
                <a:avLst/>
                <a:gdLst>
                  <a:gd name="f0" fmla="val 10800000"/>
                  <a:gd name="f1" fmla="val 5400000"/>
                  <a:gd name="f2" fmla="val 180"/>
                  <a:gd name="f3" fmla="val w"/>
                  <a:gd name="f4" fmla="val h"/>
                  <a:gd name="f5" fmla="val 0"/>
                  <a:gd name="f6" fmla="val 5"/>
                  <a:gd name="f7" fmla="val 4"/>
                  <a:gd name="f8" fmla="val 1"/>
                  <a:gd name="f9" fmla="val 3"/>
                  <a:gd name="f10" fmla="val 2"/>
                  <a:gd name="f11" fmla="+- 0 0 -90"/>
                  <a:gd name="f12" fmla="*/ f3 1 5"/>
                  <a:gd name="f13" fmla="*/ f4 1 4"/>
                  <a:gd name="f14" fmla="+- f7 0 f5"/>
                  <a:gd name="f15" fmla="+- f6 0 f5"/>
                  <a:gd name="f16" fmla="*/ f11 f0 1"/>
                  <a:gd name="f17" fmla="*/ f14 1 4"/>
                  <a:gd name="f18" fmla="*/ f15 1 5"/>
                  <a:gd name="f19" fmla="*/ f16 1 f2"/>
                  <a:gd name="f20" fmla="*/ 1 1 f18"/>
                  <a:gd name="f21" fmla="*/ 3 1 f17"/>
                  <a:gd name="f22" fmla="*/ 2 1 f17"/>
                  <a:gd name="f23" fmla="*/ 2 1 f18"/>
                  <a:gd name="f24" fmla="*/ 3 1 f18"/>
                  <a:gd name="f25" fmla="*/ 0 1 f17"/>
                  <a:gd name="f26" fmla="*/ 4 1 f18"/>
                  <a:gd name="f27" fmla="*/ 1 1 f17"/>
                  <a:gd name="f28" fmla="*/ 5 1 f18"/>
                  <a:gd name="f29" fmla="*/ 4 1 f17"/>
                  <a:gd name="f30" fmla="*/ 0 1 f18"/>
                  <a:gd name="f31" fmla="*/ f6 1 f18"/>
                  <a:gd name="f32" fmla="*/ f7 1 f17"/>
                  <a:gd name="f33" fmla="+- f19 0 f1"/>
                  <a:gd name="f34" fmla="*/ f30 f12 1"/>
                  <a:gd name="f35" fmla="*/ f31 f12 1"/>
                  <a:gd name="f36" fmla="*/ f32 f13 1"/>
                  <a:gd name="f37" fmla="*/ f25 f13 1"/>
                  <a:gd name="f38" fmla="*/ f20 f12 1"/>
                  <a:gd name="f39" fmla="*/ f21 f13 1"/>
                  <a:gd name="f40" fmla="*/ f22 f13 1"/>
                  <a:gd name="f41" fmla="*/ f23 f12 1"/>
                  <a:gd name="f42" fmla="*/ f24 f12 1"/>
                  <a:gd name="f43" fmla="*/ f26 f12 1"/>
                  <a:gd name="f44" fmla="*/ f27 f13 1"/>
                  <a:gd name="f45" fmla="*/ f28 f12 1"/>
                  <a:gd name="f46" fmla="*/ f29 f13 1"/>
                </a:gdLst>
                <a:ahLst/>
                <a:cxnLst>
                  <a:cxn ang="3cd4">
                    <a:pos x="hc" y="t"/>
                  </a:cxn>
                  <a:cxn ang="0">
                    <a:pos x="r" y="vc"/>
                  </a:cxn>
                  <a:cxn ang="cd4">
                    <a:pos x="hc" y="b"/>
                  </a:cxn>
                  <a:cxn ang="cd2">
                    <a:pos x="l" y="vc"/>
                  </a:cxn>
                  <a:cxn ang="f33">
                    <a:pos x="f38" y="f39"/>
                  </a:cxn>
                  <a:cxn ang="f33">
                    <a:pos x="f38" y="f40"/>
                  </a:cxn>
                  <a:cxn ang="f33">
                    <a:pos x="f41" y="f40"/>
                  </a:cxn>
                  <a:cxn ang="f33">
                    <a:pos x="f42" y="f37"/>
                  </a:cxn>
                  <a:cxn ang="f33">
                    <a:pos x="f43" y="f44"/>
                  </a:cxn>
                  <a:cxn ang="f33">
                    <a:pos x="f45" y="f44"/>
                  </a:cxn>
                  <a:cxn ang="f33">
                    <a:pos x="f45" y="f40"/>
                  </a:cxn>
                  <a:cxn ang="f33">
                    <a:pos x="f43" y="f39"/>
                  </a:cxn>
                  <a:cxn ang="f33">
                    <a:pos x="f42" y="f46"/>
                  </a:cxn>
                  <a:cxn ang="f33">
                    <a:pos x="f38" y="f46"/>
                  </a:cxn>
                  <a:cxn ang="f33">
                    <a:pos x="f34" y="f46"/>
                  </a:cxn>
                  <a:cxn ang="f33">
                    <a:pos x="f38" y="f39"/>
                  </a:cxn>
                </a:cxnLst>
                <a:rect l="f34" t="f37" r="f35" b="f36"/>
                <a:pathLst>
                  <a:path w="5" h="4">
                    <a:moveTo>
                      <a:pt x="f8" y="f9"/>
                    </a:moveTo>
                    <a:cubicBezTo>
                      <a:pt x="f8" y="f9"/>
                      <a:pt x="f5" y="f9"/>
                      <a:pt x="f8" y="f10"/>
                    </a:cubicBezTo>
                    <a:cubicBezTo>
                      <a:pt x="f8" y="f10"/>
                      <a:pt x="f8" y="f10"/>
                      <a:pt x="f10" y="f10"/>
                    </a:cubicBezTo>
                    <a:cubicBezTo>
                      <a:pt x="f10" y="f8"/>
                      <a:pt x="f10" y="f8"/>
                      <a:pt x="f9" y="f5"/>
                    </a:cubicBezTo>
                    <a:cubicBezTo>
                      <a:pt x="f7" y="f5"/>
                      <a:pt x="f7" y="f8"/>
                      <a:pt x="f7" y="f8"/>
                    </a:cubicBezTo>
                    <a:cubicBezTo>
                      <a:pt x="f7" y="f8"/>
                      <a:pt x="f6" y="f5"/>
                      <a:pt x="f6" y="f8"/>
                    </a:cubicBezTo>
                    <a:cubicBezTo>
                      <a:pt x="f6" y="f10"/>
                      <a:pt x="f7" y="f10"/>
                      <a:pt x="f6" y="f10"/>
                    </a:cubicBezTo>
                    <a:cubicBezTo>
                      <a:pt x="f6" y="f9"/>
                      <a:pt x="f7" y="f9"/>
                      <a:pt x="f7" y="f9"/>
                    </a:cubicBezTo>
                    <a:cubicBezTo>
                      <a:pt x="f9" y="f7"/>
                      <a:pt x="f9" y="f7"/>
                      <a:pt x="f9" y="f7"/>
                    </a:cubicBezTo>
                    <a:cubicBezTo>
                      <a:pt x="f10" y="f7"/>
                      <a:pt x="f8" y="f7"/>
                      <a:pt x="f8" y="f7"/>
                    </a:cubicBezTo>
                    <a:cubicBezTo>
                      <a:pt x="f8" y="f7"/>
                      <a:pt x="f8" y="f7"/>
                      <a:pt x="f5" y="f7"/>
                    </a:cubicBezTo>
                    <a:cubicBezTo>
                      <a:pt x="f5" y="f7"/>
                      <a:pt x="f5" y="f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25" name="Freeform 83">
                <a:extLst>
                  <a:ext uri="{FF2B5EF4-FFF2-40B4-BE49-F238E27FC236}">
                    <a16:creationId xmlns:a16="http://schemas.microsoft.com/office/drawing/2014/main" id="{D0F4F49D-4DD7-A154-E989-981C4AAE131A}"/>
                  </a:ext>
                </a:extLst>
              </p:cNvPr>
              <p:cNvSpPr/>
              <p:nvPr/>
            </p:nvSpPr>
            <p:spPr>
              <a:xfrm>
                <a:off x="10081250" y="4352425"/>
                <a:ext cx="20336" cy="19257"/>
              </a:xfrm>
              <a:custGeom>
                <a:avLst/>
                <a:gdLst>
                  <a:gd name="f0" fmla="val 10800000"/>
                  <a:gd name="f1" fmla="val 5400000"/>
                  <a:gd name="f2" fmla="val 180"/>
                  <a:gd name="f3" fmla="val w"/>
                  <a:gd name="f4" fmla="val h"/>
                  <a:gd name="f5" fmla="val 0"/>
                  <a:gd name="f6" fmla="val 4"/>
                  <a:gd name="f7" fmla="val 1"/>
                  <a:gd name="f8" fmla="val 3"/>
                  <a:gd name="f9" fmla="val 2"/>
                  <a:gd name="f10" fmla="+- 0 0 -90"/>
                  <a:gd name="f11" fmla="*/ f3 1 4"/>
                  <a:gd name="f12" fmla="*/ f4 1 4"/>
                  <a:gd name="f13" fmla="+- f6 0 f5"/>
                  <a:gd name="f14" fmla="*/ f10 f0 1"/>
                  <a:gd name="f15" fmla="*/ f13 1 4"/>
                  <a:gd name="f16" fmla="*/ f14 1 f2"/>
                  <a:gd name="f17" fmla="*/ 0 1 f15"/>
                  <a:gd name="f18" fmla="*/ 1 1 f15"/>
                  <a:gd name="f19" fmla="*/ 3 1 f15"/>
                  <a:gd name="f20" fmla="*/ 4 1 f15"/>
                  <a:gd name="f21" fmla="*/ 2 1 f15"/>
                  <a:gd name="f22" fmla="*/ f6 1 f15"/>
                  <a:gd name="f23" fmla="+- f16 0 f1"/>
                  <a:gd name="f24" fmla="*/ f17 f11 1"/>
                  <a:gd name="f25" fmla="*/ f22 f11 1"/>
                  <a:gd name="f26" fmla="*/ f22 f12 1"/>
                  <a:gd name="f27" fmla="*/ f17 f12 1"/>
                  <a:gd name="f28" fmla="*/ f18 f12 1"/>
                  <a:gd name="f29" fmla="*/ f18 f11 1"/>
                  <a:gd name="f30" fmla="*/ f19 f11 1"/>
                  <a:gd name="f31" fmla="*/ f20 f11 1"/>
                  <a:gd name="f32" fmla="*/ f21 f12 1"/>
                  <a:gd name="f33" fmla="*/ f19 f12 1"/>
                </a:gdLst>
                <a:ahLst/>
                <a:cxnLst>
                  <a:cxn ang="3cd4">
                    <a:pos x="hc" y="t"/>
                  </a:cxn>
                  <a:cxn ang="0">
                    <a:pos x="r" y="vc"/>
                  </a:cxn>
                  <a:cxn ang="cd4">
                    <a:pos x="hc" y="b"/>
                  </a:cxn>
                  <a:cxn ang="cd2">
                    <a:pos x="l" y="vc"/>
                  </a:cxn>
                  <a:cxn ang="f23">
                    <a:pos x="f24" y="f28"/>
                  </a:cxn>
                  <a:cxn ang="f23">
                    <a:pos x="f29" y="f28"/>
                  </a:cxn>
                  <a:cxn ang="f23">
                    <a:pos x="f30" y="f28"/>
                  </a:cxn>
                  <a:cxn ang="f23">
                    <a:pos x="f31" y="f32"/>
                  </a:cxn>
                  <a:cxn ang="f23">
                    <a:pos x="f30" y="f33"/>
                  </a:cxn>
                  <a:cxn ang="f23">
                    <a:pos x="f29" y="f33"/>
                  </a:cxn>
                  <a:cxn ang="f23">
                    <a:pos x="f24" y="f28"/>
                  </a:cxn>
                </a:cxnLst>
                <a:rect l="f24" t="f27" r="f25" b="f26"/>
                <a:pathLst>
                  <a:path w="4" h="4">
                    <a:moveTo>
                      <a:pt x="f5" y="f7"/>
                    </a:moveTo>
                    <a:cubicBezTo>
                      <a:pt x="f5" y="f7"/>
                      <a:pt x="f7" y="f7"/>
                      <a:pt x="f7" y="f7"/>
                    </a:cubicBezTo>
                    <a:cubicBezTo>
                      <a:pt x="f7" y="f5"/>
                      <a:pt x="f8" y="f7"/>
                      <a:pt x="f8" y="f7"/>
                    </a:cubicBezTo>
                    <a:cubicBezTo>
                      <a:pt x="f8" y="f7"/>
                      <a:pt x="f6" y="f9"/>
                      <a:pt x="f6" y="f9"/>
                    </a:cubicBezTo>
                    <a:cubicBezTo>
                      <a:pt x="f8" y="f9"/>
                      <a:pt x="f8" y="f8"/>
                      <a:pt x="f8" y="f8"/>
                    </a:cubicBezTo>
                    <a:cubicBezTo>
                      <a:pt x="f9" y="f8"/>
                      <a:pt x="f9" y="f6"/>
                      <a:pt x="f7" y="f8"/>
                    </a:cubicBezTo>
                    <a:cubicBezTo>
                      <a:pt x="f5" y="f9"/>
                      <a:pt x="f5" y="f9"/>
                      <a:pt x="f5"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26" name="Philippines">
                <a:extLst>
                  <a:ext uri="{FF2B5EF4-FFF2-40B4-BE49-F238E27FC236}">
                    <a16:creationId xmlns:a16="http://schemas.microsoft.com/office/drawing/2014/main" id="{EC862B4C-1B62-B136-92BE-070DC5ACE103}"/>
                  </a:ext>
                </a:extLst>
              </p:cNvPr>
              <p:cNvSpPr/>
              <p:nvPr/>
            </p:nvSpPr>
            <p:spPr>
              <a:xfrm>
                <a:off x="9968285" y="4200525"/>
                <a:ext cx="58741" cy="96277"/>
              </a:xfrm>
              <a:custGeom>
                <a:avLst/>
                <a:gdLst>
                  <a:gd name="f0" fmla="val 10800000"/>
                  <a:gd name="f1" fmla="val 5400000"/>
                  <a:gd name="f2" fmla="val 180"/>
                  <a:gd name="f3" fmla="val w"/>
                  <a:gd name="f4" fmla="val h"/>
                  <a:gd name="f5" fmla="val 0"/>
                  <a:gd name="f6" fmla="val 11"/>
                  <a:gd name="f7" fmla="val 19"/>
                  <a:gd name="f8" fmla="val 18"/>
                  <a:gd name="f9" fmla="val 17"/>
                  <a:gd name="f10" fmla="val 16"/>
                  <a:gd name="f11" fmla="val 1"/>
                  <a:gd name="f12" fmla="val 14"/>
                  <a:gd name="f13" fmla="val 2"/>
                  <a:gd name="f14" fmla="val 13"/>
                  <a:gd name="f15" fmla="val 3"/>
                  <a:gd name="f16" fmla="val 12"/>
                  <a:gd name="f17" fmla="val 4"/>
                  <a:gd name="f18" fmla="val 10"/>
                  <a:gd name="f19" fmla="val 5"/>
                  <a:gd name="f20" fmla="val 9"/>
                  <a:gd name="f21" fmla="val 8"/>
                  <a:gd name="f22" fmla="val 6"/>
                  <a:gd name="f23" fmla="val 7"/>
                  <a:gd name="f24" fmla="val 15"/>
                  <a:gd name="f25" fmla="+- 0 0 -90"/>
                  <a:gd name="f26" fmla="*/ f3 1 11"/>
                  <a:gd name="f27" fmla="*/ f4 1 19"/>
                  <a:gd name="f28" fmla="+- f7 0 f5"/>
                  <a:gd name="f29" fmla="+- f6 0 f5"/>
                  <a:gd name="f30" fmla="*/ f25 f0 1"/>
                  <a:gd name="f31" fmla="*/ f29 1 11"/>
                  <a:gd name="f32" fmla="*/ f28 1 19"/>
                  <a:gd name="f33" fmla="*/ f30 1 f2"/>
                  <a:gd name="f34" fmla="*/ 0 1 f31"/>
                  <a:gd name="f35" fmla="*/ 19 1 f32"/>
                  <a:gd name="f36" fmla="*/ 16 1 f32"/>
                  <a:gd name="f37" fmla="*/ 1 1 f31"/>
                  <a:gd name="f38" fmla="*/ 2 1 f31"/>
                  <a:gd name="f39" fmla="*/ 13 1 f32"/>
                  <a:gd name="f40" fmla="*/ 3 1 f31"/>
                  <a:gd name="f41" fmla="*/ 12 1 f32"/>
                  <a:gd name="f42" fmla="*/ 4 1 f31"/>
                  <a:gd name="f43" fmla="*/ 10 1 f32"/>
                  <a:gd name="f44" fmla="*/ 5 1 f31"/>
                  <a:gd name="f45" fmla="*/ 9 1 f32"/>
                  <a:gd name="f46" fmla="*/ 6 1 f31"/>
                  <a:gd name="f47" fmla="*/ 7 1 f32"/>
                  <a:gd name="f48" fmla="*/ 7 1 f31"/>
                  <a:gd name="f49" fmla="*/ 6 1 f32"/>
                  <a:gd name="f50" fmla="*/ 8 1 f31"/>
                  <a:gd name="f51" fmla="*/ 4 1 f32"/>
                  <a:gd name="f52" fmla="*/ 3 1 f32"/>
                  <a:gd name="f53" fmla="*/ 9 1 f31"/>
                  <a:gd name="f54" fmla="*/ 1 1 f32"/>
                  <a:gd name="f55" fmla="*/ 10 1 f31"/>
                  <a:gd name="f56" fmla="*/ 2 1 f32"/>
                  <a:gd name="f57" fmla="*/ 11 1 f31"/>
                  <a:gd name="f58" fmla="*/ 5 1 f32"/>
                  <a:gd name="f59" fmla="*/ 8 1 f32"/>
                  <a:gd name="f60" fmla="*/ 11 1 f32"/>
                  <a:gd name="f61" fmla="*/ 14 1 f32"/>
                  <a:gd name="f62" fmla="*/ 15 1 f32"/>
                  <a:gd name="f63" fmla="*/ 18 1 f32"/>
                  <a:gd name="f64" fmla="*/ f6 1 f31"/>
                  <a:gd name="f65" fmla="*/ 0 1 f32"/>
                  <a:gd name="f66" fmla="*/ f7 1 f32"/>
                  <a:gd name="f67" fmla="+- f33 0 f1"/>
                  <a:gd name="f68" fmla="*/ f34 f26 1"/>
                  <a:gd name="f69" fmla="*/ f64 f26 1"/>
                  <a:gd name="f70" fmla="*/ f66 f27 1"/>
                  <a:gd name="f71" fmla="*/ f65 f27 1"/>
                  <a:gd name="f72" fmla="*/ f35 f27 1"/>
                  <a:gd name="f73" fmla="*/ f36 f27 1"/>
                  <a:gd name="f74" fmla="*/ f37 f26 1"/>
                  <a:gd name="f75" fmla="*/ f38 f26 1"/>
                  <a:gd name="f76" fmla="*/ f39 f27 1"/>
                  <a:gd name="f77" fmla="*/ f40 f26 1"/>
                  <a:gd name="f78" fmla="*/ f41 f27 1"/>
                  <a:gd name="f79" fmla="*/ f42 f26 1"/>
                  <a:gd name="f80" fmla="*/ f43 f27 1"/>
                  <a:gd name="f81" fmla="*/ f44 f26 1"/>
                  <a:gd name="f82" fmla="*/ f45 f27 1"/>
                  <a:gd name="f83" fmla="*/ f46 f26 1"/>
                  <a:gd name="f84" fmla="*/ f47 f27 1"/>
                  <a:gd name="f85" fmla="*/ f48 f26 1"/>
                  <a:gd name="f86" fmla="*/ f49 f27 1"/>
                  <a:gd name="f87" fmla="*/ f50 f26 1"/>
                  <a:gd name="f88" fmla="*/ f51 f27 1"/>
                  <a:gd name="f89" fmla="*/ f52 f27 1"/>
                  <a:gd name="f90" fmla="*/ f53 f26 1"/>
                  <a:gd name="f91" fmla="*/ f54 f27 1"/>
                  <a:gd name="f92" fmla="*/ f55 f26 1"/>
                  <a:gd name="f93" fmla="*/ f56 f27 1"/>
                  <a:gd name="f94" fmla="*/ f57 f26 1"/>
                  <a:gd name="f95" fmla="*/ f58 f27 1"/>
                  <a:gd name="f96" fmla="*/ f59 f27 1"/>
                  <a:gd name="f97" fmla="*/ f60 f27 1"/>
                  <a:gd name="f98" fmla="*/ f61 f27 1"/>
                  <a:gd name="f99" fmla="*/ f62 f27 1"/>
                  <a:gd name="f100" fmla="*/ f63 f27 1"/>
                </a:gdLst>
                <a:ahLst/>
                <a:cxnLst>
                  <a:cxn ang="3cd4">
                    <a:pos x="hc" y="t"/>
                  </a:cxn>
                  <a:cxn ang="0">
                    <a:pos x="r" y="vc"/>
                  </a:cxn>
                  <a:cxn ang="cd4">
                    <a:pos x="hc" y="b"/>
                  </a:cxn>
                  <a:cxn ang="cd2">
                    <a:pos x="l" y="vc"/>
                  </a:cxn>
                  <a:cxn ang="f67">
                    <a:pos x="f68" y="f72"/>
                  </a:cxn>
                  <a:cxn ang="f67">
                    <a:pos x="f68" y="f73"/>
                  </a:cxn>
                  <a:cxn ang="f67">
                    <a:pos x="f74" y="f73"/>
                  </a:cxn>
                  <a:cxn ang="f67">
                    <a:pos x="f75" y="f76"/>
                  </a:cxn>
                  <a:cxn ang="f67">
                    <a:pos x="f77" y="f78"/>
                  </a:cxn>
                  <a:cxn ang="f67">
                    <a:pos x="f79" y="f80"/>
                  </a:cxn>
                  <a:cxn ang="f67">
                    <a:pos x="f81" y="f82"/>
                  </a:cxn>
                  <a:cxn ang="f67">
                    <a:pos x="f83" y="f84"/>
                  </a:cxn>
                  <a:cxn ang="f67">
                    <a:pos x="f85" y="f86"/>
                  </a:cxn>
                  <a:cxn ang="f67">
                    <a:pos x="f87" y="f88"/>
                  </a:cxn>
                  <a:cxn ang="f67">
                    <a:pos x="f87" y="f89"/>
                  </a:cxn>
                  <a:cxn ang="f67">
                    <a:pos x="f87" y="f89"/>
                  </a:cxn>
                  <a:cxn ang="f67">
                    <a:pos x="f90" y="f91"/>
                  </a:cxn>
                  <a:cxn ang="f67">
                    <a:pos x="f92" y="f91"/>
                  </a:cxn>
                  <a:cxn ang="f67">
                    <a:pos x="f92" y="f93"/>
                  </a:cxn>
                  <a:cxn ang="f67">
                    <a:pos x="f92" y="f88"/>
                  </a:cxn>
                  <a:cxn ang="f67">
                    <a:pos x="f92" y="f88"/>
                  </a:cxn>
                  <a:cxn ang="f67">
                    <a:pos x="f94" y="f95"/>
                  </a:cxn>
                  <a:cxn ang="f67">
                    <a:pos x="f92" y="f86"/>
                  </a:cxn>
                  <a:cxn ang="f67">
                    <a:pos x="f90" y="f96"/>
                  </a:cxn>
                  <a:cxn ang="f67">
                    <a:pos x="f83" y="f80"/>
                  </a:cxn>
                  <a:cxn ang="f67">
                    <a:pos x="f85" y="f97"/>
                  </a:cxn>
                  <a:cxn ang="f67">
                    <a:pos x="f83" y="f76"/>
                  </a:cxn>
                  <a:cxn ang="f67">
                    <a:pos x="f81" y="f98"/>
                  </a:cxn>
                  <a:cxn ang="f67">
                    <a:pos x="f79" y="f99"/>
                  </a:cxn>
                  <a:cxn ang="f67">
                    <a:pos x="f77" y="f73"/>
                  </a:cxn>
                  <a:cxn ang="f67">
                    <a:pos x="f75" y="f100"/>
                  </a:cxn>
                  <a:cxn ang="f67">
                    <a:pos x="f68" y="f72"/>
                  </a:cxn>
                </a:cxnLst>
                <a:rect l="f68" t="f71" r="f69" b="f70"/>
                <a:pathLst>
                  <a:path w="11" h="19">
                    <a:moveTo>
                      <a:pt x="f5" y="f7"/>
                    </a:moveTo>
                    <a:cubicBezTo>
                      <a:pt x="f5" y="f8"/>
                      <a:pt x="f5" y="f9"/>
                      <a:pt x="f5" y="f10"/>
                    </a:cubicBezTo>
                    <a:cubicBezTo>
                      <a:pt x="f11" y="f10"/>
                      <a:pt x="f11" y="f10"/>
                      <a:pt x="f11" y="f10"/>
                    </a:cubicBezTo>
                    <a:cubicBezTo>
                      <a:pt x="f11" y="f12"/>
                      <a:pt x="f13" y="f12"/>
                      <a:pt x="f13" y="f14"/>
                    </a:cubicBezTo>
                    <a:cubicBezTo>
                      <a:pt x="f13" y="f14"/>
                      <a:pt x="f15" y="f14"/>
                      <a:pt x="f15" y="f16"/>
                    </a:cubicBezTo>
                    <a:cubicBezTo>
                      <a:pt x="f15" y="f6"/>
                      <a:pt x="f17" y="f6"/>
                      <a:pt x="f17" y="f18"/>
                    </a:cubicBezTo>
                    <a:cubicBezTo>
                      <a:pt x="f17" y="f18"/>
                      <a:pt x="f19" y="f18"/>
                      <a:pt x="f19" y="f20"/>
                    </a:cubicBezTo>
                    <a:cubicBezTo>
                      <a:pt x="f19" y="f21"/>
                      <a:pt x="f22" y="f21"/>
                      <a:pt x="f22" y="f23"/>
                    </a:cubicBezTo>
                    <a:cubicBezTo>
                      <a:pt x="f22" y="f23"/>
                      <a:pt x="f23" y="f19"/>
                      <a:pt x="f23" y="f22"/>
                    </a:cubicBezTo>
                    <a:cubicBezTo>
                      <a:pt x="f23" y="f22"/>
                      <a:pt x="f21" y="f19"/>
                      <a:pt x="f21" y="f17"/>
                    </a:cubicBezTo>
                    <a:cubicBezTo>
                      <a:pt x="f21" y="f17"/>
                      <a:pt x="f21" y="f17"/>
                      <a:pt x="f21" y="f15"/>
                    </a:cubicBezTo>
                    <a:cubicBezTo>
                      <a:pt x="f21" y="f15"/>
                      <a:pt x="f20" y="f15"/>
                      <a:pt x="f21" y="f15"/>
                    </a:cubicBezTo>
                    <a:cubicBezTo>
                      <a:pt x="f21" y="f13"/>
                      <a:pt x="f20" y="f11"/>
                      <a:pt x="f20" y="f11"/>
                    </a:cubicBezTo>
                    <a:cubicBezTo>
                      <a:pt x="f20" y="f5"/>
                      <a:pt x="f20" y="f5"/>
                      <a:pt x="f18" y="f11"/>
                    </a:cubicBezTo>
                    <a:cubicBezTo>
                      <a:pt x="f18" y="f13"/>
                      <a:pt x="f18" y="f13"/>
                      <a:pt x="f18" y="f13"/>
                    </a:cubicBezTo>
                    <a:cubicBezTo>
                      <a:pt x="f20" y="f15"/>
                      <a:pt x="f20" y="f17"/>
                      <a:pt x="f18" y="f17"/>
                    </a:cubicBezTo>
                    <a:cubicBezTo>
                      <a:pt x="f18" y="f17"/>
                      <a:pt x="f18" y="f17"/>
                      <a:pt x="f18" y="f17"/>
                    </a:cubicBezTo>
                    <a:cubicBezTo>
                      <a:pt x="f18" y="f19"/>
                      <a:pt x="f6" y="f17"/>
                      <a:pt x="f6" y="f19"/>
                    </a:cubicBezTo>
                    <a:cubicBezTo>
                      <a:pt x="f6" y="f22"/>
                      <a:pt x="f18" y="f19"/>
                      <a:pt x="f18" y="f22"/>
                    </a:cubicBezTo>
                    <a:cubicBezTo>
                      <a:pt x="f18" y="f22"/>
                      <a:pt x="f18" y="f23"/>
                      <a:pt x="f20" y="f21"/>
                    </a:cubicBezTo>
                    <a:cubicBezTo>
                      <a:pt x="f20" y="f21"/>
                      <a:pt x="f23" y="f20"/>
                      <a:pt x="f22" y="f18"/>
                    </a:cubicBezTo>
                    <a:cubicBezTo>
                      <a:pt x="f22" y="f18"/>
                      <a:pt x="f22" y="f6"/>
                      <a:pt x="f23" y="f6"/>
                    </a:cubicBezTo>
                    <a:cubicBezTo>
                      <a:pt x="f23" y="f6"/>
                      <a:pt x="f23" y="f16"/>
                      <a:pt x="f22" y="f14"/>
                    </a:cubicBezTo>
                    <a:cubicBezTo>
                      <a:pt x="f22" y="f14"/>
                      <a:pt x="f22" y="f12"/>
                      <a:pt x="f19" y="f12"/>
                    </a:cubicBezTo>
                    <a:cubicBezTo>
                      <a:pt x="f17" y="f12"/>
                      <a:pt x="f17" y="f12"/>
                      <a:pt x="f17" y="f24"/>
                    </a:cubicBezTo>
                    <a:cubicBezTo>
                      <a:pt x="f17" y="f10"/>
                      <a:pt x="f17" y="f10"/>
                      <a:pt x="f15" y="f10"/>
                    </a:cubicBezTo>
                    <a:cubicBezTo>
                      <a:pt x="f15" y="f9"/>
                      <a:pt x="f15" y="f8"/>
                      <a:pt x="f13" y="f8"/>
                    </a:cubicBezTo>
                    <a:cubicBezTo>
                      <a:pt x="f11" y="f8"/>
                      <a:pt x="f11" y="f7"/>
                      <a:pt x="f5"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27" name="Timorleste">
                <a:extLst>
                  <a:ext uri="{FF2B5EF4-FFF2-40B4-BE49-F238E27FC236}">
                    <a16:creationId xmlns:a16="http://schemas.microsoft.com/office/drawing/2014/main" id="{82A56AC3-76D6-7397-7C4B-73D12E93DDC3}"/>
                  </a:ext>
                </a:extLst>
              </p:cNvPr>
              <p:cNvSpPr/>
              <p:nvPr/>
            </p:nvSpPr>
            <p:spPr>
              <a:xfrm>
                <a:off x="10140001" y="4876604"/>
                <a:ext cx="106189" cy="59902"/>
              </a:xfrm>
              <a:custGeom>
                <a:avLst/>
                <a:gdLst>
                  <a:gd name="f0" fmla="val 10800000"/>
                  <a:gd name="f1" fmla="val 5400000"/>
                  <a:gd name="f2" fmla="val 180"/>
                  <a:gd name="f3" fmla="val w"/>
                  <a:gd name="f4" fmla="val h"/>
                  <a:gd name="f5" fmla="val 0"/>
                  <a:gd name="f6" fmla="val 20"/>
                  <a:gd name="f7" fmla="val 12"/>
                  <a:gd name="f8" fmla="val 2"/>
                  <a:gd name="f9" fmla="val 11"/>
                  <a:gd name="f10" fmla="val 10"/>
                  <a:gd name="f11" fmla="val 1"/>
                  <a:gd name="f12" fmla="val 9"/>
                  <a:gd name="f13" fmla="val 8"/>
                  <a:gd name="f14" fmla="val 7"/>
                  <a:gd name="f15" fmla="val 3"/>
                  <a:gd name="f16" fmla="val 4"/>
                  <a:gd name="f17" fmla="val 6"/>
                  <a:gd name="f18" fmla="val 5"/>
                  <a:gd name="f19" fmla="val 14"/>
                  <a:gd name="f20" fmla="val 15"/>
                  <a:gd name="f21" fmla="val 16"/>
                  <a:gd name="f22" fmla="val 17"/>
                  <a:gd name="f23" fmla="val 18"/>
                  <a:gd name="f24" fmla="val 19"/>
                  <a:gd name="f25" fmla="val 13"/>
                  <a:gd name="f26" fmla="+- 0 0 -90"/>
                  <a:gd name="f27" fmla="*/ f3 1 20"/>
                  <a:gd name="f28" fmla="*/ f4 1 12"/>
                  <a:gd name="f29" fmla="+- f7 0 f5"/>
                  <a:gd name="f30" fmla="+- f6 0 f5"/>
                  <a:gd name="f31" fmla="*/ f26 f0 1"/>
                  <a:gd name="f32" fmla="*/ f30 1 20"/>
                  <a:gd name="f33" fmla="*/ f29 1 12"/>
                  <a:gd name="f34" fmla="*/ f31 1 f2"/>
                  <a:gd name="f35" fmla="*/ 2 1 f32"/>
                  <a:gd name="f36" fmla="*/ 11 1 f33"/>
                  <a:gd name="f37" fmla="*/ 1 1 f32"/>
                  <a:gd name="f38" fmla="*/ 10 1 f33"/>
                  <a:gd name="f39" fmla="*/ 8 1 f33"/>
                  <a:gd name="f40" fmla="*/ 3 1 f32"/>
                  <a:gd name="f41" fmla="*/ 7 1 f33"/>
                  <a:gd name="f42" fmla="*/ 4 1 f32"/>
                  <a:gd name="f43" fmla="*/ 6 1 f33"/>
                  <a:gd name="f44" fmla="*/ 6 1 f32"/>
                  <a:gd name="f45" fmla="*/ 7 1 f32"/>
                  <a:gd name="f46" fmla="*/ 5 1 f33"/>
                  <a:gd name="f47" fmla="*/ 9 1 f32"/>
                  <a:gd name="f48" fmla="*/ 3 1 f33"/>
                  <a:gd name="f49" fmla="*/ 12 1 f32"/>
                  <a:gd name="f50" fmla="*/ 1 1 f33"/>
                  <a:gd name="f51" fmla="*/ 15 1 f32"/>
                  <a:gd name="f52" fmla="*/ 16 1 f32"/>
                  <a:gd name="f53" fmla="*/ 18 1 f32"/>
                  <a:gd name="f54" fmla="*/ 0 1 f33"/>
                  <a:gd name="f55" fmla="*/ 19 1 f32"/>
                  <a:gd name="f56" fmla="*/ 2 1 f33"/>
                  <a:gd name="f57" fmla="*/ 14 1 f32"/>
                  <a:gd name="f58" fmla="*/ 4 1 f33"/>
                  <a:gd name="f59" fmla="*/ 11 1 f32"/>
                  <a:gd name="f60" fmla="*/ 10 1 f32"/>
                  <a:gd name="f61" fmla="*/ 5 1 f32"/>
                  <a:gd name="f62" fmla="*/ 12 1 f33"/>
                  <a:gd name="f63" fmla="*/ 0 1 f32"/>
                  <a:gd name="f64" fmla="*/ f6 1 f32"/>
                  <a:gd name="f65" fmla="*/ f7 1 f33"/>
                  <a:gd name="f66" fmla="+- f34 0 f1"/>
                  <a:gd name="f67" fmla="*/ f63 f27 1"/>
                  <a:gd name="f68" fmla="*/ f64 f27 1"/>
                  <a:gd name="f69" fmla="*/ f65 f28 1"/>
                  <a:gd name="f70" fmla="*/ f54 f28 1"/>
                  <a:gd name="f71" fmla="*/ f35 f27 1"/>
                  <a:gd name="f72" fmla="*/ f36 f28 1"/>
                  <a:gd name="f73" fmla="*/ f37 f27 1"/>
                  <a:gd name="f74" fmla="*/ f38 f28 1"/>
                  <a:gd name="f75" fmla="*/ f39 f28 1"/>
                  <a:gd name="f76" fmla="*/ f40 f27 1"/>
                  <a:gd name="f77" fmla="*/ f41 f28 1"/>
                  <a:gd name="f78" fmla="*/ f42 f27 1"/>
                  <a:gd name="f79" fmla="*/ f43 f28 1"/>
                  <a:gd name="f80" fmla="*/ f44 f27 1"/>
                  <a:gd name="f81" fmla="*/ f45 f27 1"/>
                  <a:gd name="f82" fmla="*/ f46 f28 1"/>
                  <a:gd name="f83" fmla="*/ f47 f27 1"/>
                  <a:gd name="f84" fmla="*/ f48 f28 1"/>
                  <a:gd name="f85" fmla="*/ f49 f27 1"/>
                  <a:gd name="f86" fmla="*/ f50 f28 1"/>
                  <a:gd name="f87" fmla="*/ f51 f27 1"/>
                  <a:gd name="f88" fmla="*/ f52 f27 1"/>
                  <a:gd name="f89" fmla="*/ f53 f27 1"/>
                  <a:gd name="f90" fmla="*/ f55 f27 1"/>
                  <a:gd name="f91" fmla="*/ f56 f28 1"/>
                  <a:gd name="f92" fmla="*/ f57 f27 1"/>
                  <a:gd name="f93" fmla="*/ f58 f28 1"/>
                  <a:gd name="f94" fmla="*/ f59 f27 1"/>
                  <a:gd name="f95" fmla="*/ f60 f27 1"/>
                  <a:gd name="f96" fmla="*/ f61 f27 1"/>
                  <a:gd name="f97" fmla="*/ f62 f28 1"/>
                </a:gdLst>
                <a:ahLst/>
                <a:cxnLst>
                  <a:cxn ang="3cd4">
                    <a:pos x="hc" y="t"/>
                  </a:cxn>
                  <a:cxn ang="0">
                    <a:pos x="r" y="vc"/>
                  </a:cxn>
                  <a:cxn ang="cd4">
                    <a:pos x="hc" y="b"/>
                  </a:cxn>
                  <a:cxn ang="cd2">
                    <a:pos x="l" y="vc"/>
                  </a:cxn>
                  <a:cxn ang="f66">
                    <a:pos x="f71" y="f72"/>
                  </a:cxn>
                  <a:cxn ang="f66">
                    <a:pos x="f73" y="f74"/>
                  </a:cxn>
                  <a:cxn ang="f66">
                    <a:pos x="f71" y="f75"/>
                  </a:cxn>
                  <a:cxn ang="f66">
                    <a:pos x="f76" y="f77"/>
                  </a:cxn>
                  <a:cxn ang="f66">
                    <a:pos x="f78" y="f79"/>
                  </a:cxn>
                  <a:cxn ang="f66">
                    <a:pos x="f80" y="f79"/>
                  </a:cxn>
                  <a:cxn ang="f66">
                    <a:pos x="f81" y="f82"/>
                  </a:cxn>
                  <a:cxn ang="f66">
                    <a:pos x="f83" y="f84"/>
                  </a:cxn>
                  <a:cxn ang="f66">
                    <a:pos x="f85" y="f86"/>
                  </a:cxn>
                  <a:cxn ang="f66">
                    <a:pos x="f87" y="f86"/>
                  </a:cxn>
                  <a:cxn ang="f66">
                    <a:pos x="f88" y="f86"/>
                  </a:cxn>
                  <a:cxn ang="f66">
                    <a:pos x="f89" y="f70"/>
                  </a:cxn>
                  <a:cxn ang="f66">
                    <a:pos x="f90" y="f70"/>
                  </a:cxn>
                  <a:cxn ang="f66">
                    <a:pos x="f90" y="f86"/>
                  </a:cxn>
                  <a:cxn ang="f66">
                    <a:pos x="f89" y="f91"/>
                  </a:cxn>
                  <a:cxn ang="f66">
                    <a:pos x="f88" y="f84"/>
                  </a:cxn>
                  <a:cxn ang="f66">
                    <a:pos x="f92" y="f93"/>
                  </a:cxn>
                  <a:cxn ang="f66">
                    <a:pos x="f85" y="f82"/>
                  </a:cxn>
                  <a:cxn ang="f66">
                    <a:pos x="f94" y="f79"/>
                  </a:cxn>
                  <a:cxn ang="f66">
                    <a:pos x="f95" y="f77"/>
                  </a:cxn>
                  <a:cxn ang="f66">
                    <a:pos x="f83" y="f75"/>
                  </a:cxn>
                  <a:cxn ang="f66">
                    <a:pos x="f81" y="f74"/>
                  </a:cxn>
                  <a:cxn ang="f66">
                    <a:pos x="f96" y="f72"/>
                  </a:cxn>
                  <a:cxn ang="f66">
                    <a:pos x="f78" y="f97"/>
                  </a:cxn>
                  <a:cxn ang="f66">
                    <a:pos x="f73" y="f97"/>
                  </a:cxn>
                  <a:cxn ang="f66">
                    <a:pos x="f71" y="f72"/>
                  </a:cxn>
                </a:cxnLst>
                <a:rect l="f67" t="f70" r="f68" b="f69"/>
                <a:pathLst>
                  <a:path w="20" h="12">
                    <a:moveTo>
                      <a:pt x="f8" y="f9"/>
                    </a:moveTo>
                    <a:cubicBezTo>
                      <a:pt x="f8" y="f10"/>
                      <a:pt x="f8" y="f10"/>
                      <a:pt x="f11" y="f10"/>
                    </a:cubicBezTo>
                    <a:cubicBezTo>
                      <a:pt x="f11" y="f10"/>
                      <a:pt x="f11" y="f12"/>
                      <a:pt x="f8" y="f13"/>
                    </a:cubicBezTo>
                    <a:cubicBezTo>
                      <a:pt x="f8" y="f13"/>
                      <a:pt x="f8" y="f14"/>
                      <a:pt x="f15" y="f14"/>
                    </a:cubicBezTo>
                    <a:cubicBezTo>
                      <a:pt x="f15" y="f14"/>
                      <a:pt x="f16" y="f17"/>
                      <a:pt x="f16" y="f17"/>
                    </a:cubicBezTo>
                    <a:cubicBezTo>
                      <a:pt x="f18" y="f17"/>
                      <a:pt x="f18" y="f17"/>
                      <a:pt x="f17" y="f17"/>
                    </a:cubicBezTo>
                    <a:cubicBezTo>
                      <a:pt x="f17" y="f18"/>
                      <a:pt x="f14" y="f18"/>
                      <a:pt x="f14" y="f18"/>
                    </a:cubicBezTo>
                    <a:cubicBezTo>
                      <a:pt x="f13" y="f18"/>
                      <a:pt x="f13" y="f15"/>
                      <a:pt x="f12" y="f15"/>
                    </a:cubicBezTo>
                    <a:cubicBezTo>
                      <a:pt x="f10" y="f15"/>
                      <a:pt x="f10" y="f8"/>
                      <a:pt x="f7" y="f11"/>
                    </a:cubicBezTo>
                    <a:cubicBezTo>
                      <a:pt x="f19" y="f11"/>
                      <a:pt x="f19" y="f11"/>
                      <a:pt x="f20" y="f11"/>
                    </a:cubicBezTo>
                    <a:cubicBezTo>
                      <a:pt x="f21" y="f5"/>
                      <a:pt x="f21" y="f11"/>
                      <a:pt x="f21" y="f11"/>
                    </a:cubicBezTo>
                    <a:cubicBezTo>
                      <a:pt x="f22" y="f5"/>
                      <a:pt x="f23" y="f5"/>
                      <a:pt x="f23" y="f5"/>
                    </a:cubicBezTo>
                    <a:cubicBezTo>
                      <a:pt x="f23" y="f5"/>
                      <a:pt x="f24" y="f11"/>
                      <a:pt x="f24" y="f5"/>
                    </a:cubicBezTo>
                    <a:cubicBezTo>
                      <a:pt x="f24" y="f5"/>
                      <a:pt x="f6" y="f5"/>
                      <a:pt x="f24" y="f11"/>
                    </a:cubicBezTo>
                    <a:cubicBezTo>
                      <a:pt x="f24" y="f11"/>
                      <a:pt x="f23" y="f11"/>
                      <a:pt x="f23" y="f8"/>
                    </a:cubicBezTo>
                    <a:cubicBezTo>
                      <a:pt x="f23" y="f15"/>
                      <a:pt x="f22" y="f15"/>
                      <a:pt x="f21" y="f15"/>
                    </a:cubicBezTo>
                    <a:cubicBezTo>
                      <a:pt x="f19" y="f15"/>
                      <a:pt x="f19" y="f15"/>
                      <a:pt x="f19" y="f16"/>
                    </a:cubicBezTo>
                    <a:cubicBezTo>
                      <a:pt x="f19" y="f18"/>
                      <a:pt x="f25" y="f16"/>
                      <a:pt x="f7" y="f18"/>
                    </a:cubicBezTo>
                    <a:cubicBezTo>
                      <a:pt x="f7" y="f18"/>
                      <a:pt x="f9" y="f18"/>
                      <a:pt x="f9" y="f17"/>
                    </a:cubicBezTo>
                    <a:cubicBezTo>
                      <a:pt x="f9" y="f17"/>
                      <a:pt x="f10" y="f17"/>
                      <a:pt x="f10" y="f14"/>
                    </a:cubicBezTo>
                    <a:cubicBezTo>
                      <a:pt x="f10" y="f14"/>
                      <a:pt x="f12" y="f14"/>
                      <a:pt x="f12" y="f13"/>
                    </a:cubicBezTo>
                    <a:cubicBezTo>
                      <a:pt x="f12" y="f12"/>
                      <a:pt x="f13" y="f12"/>
                      <a:pt x="f14" y="f10"/>
                    </a:cubicBezTo>
                    <a:cubicBezTo>
                      <a:pt x="f14" y="f9"/>
                      <a:pt x="f17" y="f9"/>
                      <a:pt x="f18" y="f9"/>
                    </a:cubicBezTo>
                    <a:cubicBezTo>
                      <a:pt x="f18" y="f10"/>
                      <a:pt x="f17" y="f9"/>
                      <a:pt x="f16" y="f7"/>
                    </a:cubicBezTo>
                    <a:cubicBezTo>
                      <a:pt x="f8" y="f7"/>
                      <a:pt x="f8" y="f7"/>
                      <a:pt x="f11" y="f7"/>
                    </a:cubicBezTo>
                    <a:cubicBezTo>
                      <a:pt x="f5" y="f7"/>
                      <a:pt x="f5"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28" name="Indonesia">
                <a:extLst>
                  <a:ext uri="{FF2B5EF4-FFF2-40B4-BE49-F238E27FC236}">
                    <a16:creationId xmlns:a16="http://schemas.microsoft.com/office/drawing/2014/main" id="{85CD6D7A-5A6E-51EE-4F60-D7CB64A5BFDD}"/>
                  </a:ext>
                </a:extLst>
              </p:cNvPr>
              <p:cNvSpPr/>
              <p:nvPr/>
            </p:nvSpPr>
            <p:spPr>
              <a:xfrm>
                <a:off x="10182922" y="4820981"/>
                <a:ext cx="31629" cy="14977"/>
              </a:xfrm>
              <a:custGeom>
                <a:avLst/>
                <a:gdLst>
                  <a:gd name="f0" fmla="val 10800000"/>
                  <a:gd name="f1" fmla="val 5400000"/>
                  <a:gd name="f2" fmla="val 180"/>
                  <a:gd name="f3" fmla="val w"/>
                  <a:gd name="f4" fmla="val h"/>
                  <a:gd name="f5" fmla="val 0"/>
                  <a:gd name="f6" fmla="val 6"/>
                  <a:gd name="f7" fmla="val 3"/>
                  <a:gd name="f8" fmla="val 1"/>
                  <a:gd name="f9" fmla="val 2"/>
                  <a:gd name="f10" fmla="val 4"/>
                  <a:gd name="f11" fmla="val 5"/>
                  <a:gd name="f12" fmla="+- 0 0 -90"/>
                  <a:gd name="f13" fmla="*/ f3 1 6"/>
                  <a:gd name="f14" fmla="*/ f4 1 3"/>
                  <a:gd name="f15" fmla="+- f7 0 f5"/>
                  <a:gd name="f16" fmla="+- f6 0 f5"/>
                  <a:gd name="f17" fmla="*/ f12 f0 1"/>
                  <a:gd name="f18" fmla="*/ f15 1 3"/>
                  <a:gd name="f19" fmla="*/ f16 1 6"/>
                  <a:gd name="f20" fmla="*/ f17 1 f2"/>
                  <a:gd name="f21" fmla="*/ 0 1 f19"/>
                  <a:gd name="f22" fmla="*/ 3 1 f18"/>
                  <a:gd name="f23" fmla="*/ 1 1 f19"/>
                  <a:gd name="f24" fmla="*/ 2 1 f18"/>
                  <a:gd name="f25" fmla="*/ 2 1 f19"/>
                  <a:gd name="f26" fmla="*/ 1 1 f18"/>
                  <a:gd name="f27" fmla="*/ 4 1 f19"/>
                  <a:gd name="f28" fmla="*/ 5 1 f19"/>
                  <a:gd name="f29" fmla="*/ 6 1 f19"/>
                  <a:gd name="f30" fmla="*/ f6 1 f19"/>
                  <a:gd name="f31" fmla="*/ 0 1 f18"/>
                  <a:gd name="f32" fmla="*/ f7 1 f18"/>
                  <a:gd name="f33" fmla="+- f20 0 f1"/>
                  <a:gd name="f34" fmla="*/ f21 f13 1"/>
                  <a:gd name="f35" fmla="*/ f30 f13 1"/>
                  <a:gd name="f36" fmla="*/ f32 f14 1"/>
                  <a:gd name="f37" fmla="*/ f31 f14 1"/>
                  <a:gd name="f38" fmla="*/ f22 f14 1"/>
                  <a:gd name="f39" fmla="*/ f23 f13 1"/>
                  <a:gd name="f40" fmla="*/ f24 f14 1"/>
                  <a:gd name="f41" fmla="*/ f25 f13 1"/>
                  <a:gd name="f42" fmla="*/ f26 f14 1"/>
                  <a:gd name="f43" fmla="*/ f27 f13 1"/>
                  <a:gd name="f44" fmla="*/ f28 f13 1"/>
                  <a:gd name="f45" fmla="*/ f29 f13 1"/>
                </a:gdLst>
                <a:ahLst/>
                <a:cxnLst>
                  <a:cxn ang="3cd4">
                    <a:pos x="hc" y="t"/>
                  </a:cxn>
                  <a:cxn ang="0">
                    <a:pos x="r" y="vc"/>
                  </a:cxn>
                  <a:cxn ang="cd4">
                    <a:pos x="hc" y="b"/>
                  </a:cxn>
                  <a:cxn ang="cd2">
                    <a:pos x="l" y="vc"/>
                  </a:cxn>
                  <a:cxn ang="f33">
                    <a:pos x="f34" y="f38"/>
                  </a:cxn>
                  <a:cxn ang="f33">
                    <a:pos x="f39" y="f40"/>
                  </a:cxn>
                  <a:cxn ang="f33">
                    <a:pos x="f41" y="f42"/>
                  </a:cxn>
                  <a:cxn ang="f33">
                    <a:pos x="f43" y="f42"/>
                  </a:cxn>
                  <a:cxn ang="f33">
                    <a:pos x="f44" y="f42"/>
                  </a:cxn>
                  <a:cxn ang="f33">
                    <a:pos x="f45" y="f40"/>
                  </a:cxn>
                  <a:cxn ang="f33">
                    <a:pos x="f44" y="f38"/>
                  </a:cxn>
                  <a:cxn ang="f33">
                    <a:pos x="f43" y="f38"/>
                  </a:cxn>
                  <a:cxn ang="f33">
                    <a:pos x="f41" y="f38"/>
                  </a:cxn>
                  <a:cxn ang="f33">
                    <a:pos x="f34" y="f38"/>
                  </a:cxn>
                </a:cxnLst>
                <a:rect l="f34" t="f37" r="f35" b="f36"/>
                <a:pathLst>
                  <a:path w="6" h="3">
                    <a:moveTo>
                      <a:pt x="f5" y="f7"/>
                    </a:moveTo>
                    <a:cubicBezTo>
                      <a:pt x="f8" y="f9"/>
                      <a:pt x="f8" y="f9"/>
                      <a:pt x="f8" y="f9"/>
                    </a:cubicBezTo>
                    <a:cubicBezTo>
                      <a:pt x="f8" y="f8"/>
                      <a:pt x="f9" y="f8"/>
                      <a:pt x="f9" y="f8"/>
                    </a:cubicBezTo>
                    <a:cubicBezTo>
                      <a:pt x="f9" y="f8"/>
                      <a:pt x="f10" y="f8"/>
                      <a:pt x="f10" y="f8"/>
                    </a:cubicBezTo>
                    <a:cubicBezTo>
                      <a:pt x="f10" y="f5"/>
                      <a:pt x="f10" y="f5"/>
                      <a:pt x="f11" y="f8"/>
                    </a:cubicBezTo>
                    <a:cubicBezTo>
                      <a:pt x="f11" y="f8"/>
                      <a:pt x="f6" y="f8"/>
                      <a:pt x="f6" y="f9"/>
                    </a:cubicBezTo>
                    <a:cubicBezTo>
                      <a:pt x="f6" y="f9"/>
                      <a:pt x="f6" y="f7"/>
                      <a:pt x="f11" y="f7"/>
                    </a:cubicBezTo>
                    <a:cubicBezTo>
                      <a:pt x="f11" y="f9"/>
                      <a:pt x="f10" y="f7"/>
                      <a:pt x="f10" y="f7"/>
                    </a:cubicBezTo>
                    <a:cubicBezTo>
                      <a:pt x="f10" y="f7"/>
                      <a:pt x="f9" y="f9"/>
                      <a:pt x="f9" y="f7"/>
                    </a:cubicBezTo>
                    <a:cubicBezTo>
                      <a:pt x="f8" y="f7"/>
                      <a:pt x="f5" y="f7"/>
                      <a:pt x="f5"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29" name="Indonesia">
                <a:extLst>
                  <a:ext uri="{FF2B5EF4-FFF2-40B4-BE49-F238E27FC236}">
                    <a16:creationId xmlns:a16="http://schemas.microsoft.com/office/drawing/2014/main" id="{9C8FB3E5-8FC2-A580-77E3-6FC39C330056}"/>
                  </a:ext>
                </a:extLst>
              </p:cNvPr>
              <p:cNvSpPr/>
              <p:nvPr/>
            </p:nvSpPr>
            <p:spPr>
              <a:xfrm>
                <a:off x="10022509" y="4835950"/>
                <a:ext cx="101672" cy="32095"/>
              </a:xfrm>
              <a:custGeom>
                <a:avLst/>
                <a:gdLst>
                  <a:gd name="f0" fmla="val 10800000"/>
                  <a:gd name="f1" fmla="val 5400000"/>
                  <a:gd name="f2" fmla="val 180"/>
                  <a:gd name="f3" fmla="val w"/>
                  <a:gd name="f4" fmla="val h"/>
                  <a:gd name="f5" fmla="val 0"/>
                  <a:gd name="f6" fmla="val 19"/>
                  <a:gd name="f7" fmla="val 6"/>
                  <a:gd name="f8" fmla="val 1"/>
                  <a:gd name="f9" fmla="val 3"/>
                  <a:gd name="f10" fmla="val 2"/>
                  <a:gd name="f11" fmla="val 4"/>
                  <a:gd name="f12" fmla="val 5"/>
                  <a:gd name="f13" fmla="val 7"/>
                  <a:gd name="f14" fmla="val 8"/>
                  <a:gd name="f15" fmla="val 9"/>
                  <a:gd name="f16" fmla="val 10"/>
                  <a:gd name="f17" fmla="val 11"/>
                  <a:gd name="f18" fmla="val 12"/>
                  <a:gd name="f19" fmla="val 13"/>
                  <a:gd name="f20" fmla="val 14"/>
                  <a:gd name="f21" fmla="val 15"/>
                  <a:gd name="f22" fmla="val 16"/>
                  <a:gd name="f23" fmla="val 17"/>
                  <a:gd name="f24" fmla="val 18"/>
                  <a:gd name="f25" fmla="+- 0 0 -90"/>
                  <a:gd name="f26" fmla="*/ f3 1 19"/>
                  <a:gd name="f27" fmla="*/ f4 1 6"/>
                  <a:gd name="f28" fmla="+- f7 0 f5"/>
                  <a:gd name="f29" fmla="+- f6 0 f5"/>
                  <a:gd name="f30" fmla="*/ f25 f0 1"/>
                  <a:gd name="f31" fmla="*/ f28 1 6"/>
                  <a:gd name="f32" fmla="*/ f29 1 19"/>
                  <a:gd name="f33" fmla="*/ f30 1 f2"/>
                  <a:gd name="f34" fmla="*/ 1 1 f32"/>
                  <a:gd name="f35" fmla="*/ 3 1 f31"/>
                  <a:gd name="f36" fmla="*/ 2 1 f31"/>
                  <a:gd name="f37" fmla="*/ 2 1 f32"/>
                  <a:gd name="f38" fmla="*/ 3 1 f32"/>
                  <a:gd name="f39" fmla="*/ 1 1 f31"/>
                  <a:gd name="f40" fmla="*/ 4 1 f32"/>
                  <a:gd name="f41" fmla="*/ 5 1 f32"/>
                  <a:gd name="f42" fmla="*/ 6 1 f32"/>
                  <a:gd name="f43" fmla="*/ 8 1 f32"/>
                  <a:gd name="f44" fmla="*/ 9 1 f32"/>
                  <a:gd name="f45" fmla="*/ 11 1 f32"/>
                  <a:gd name="f46" fmla="*/ 12 1 f32"/>
                  <a:gd name="f47" fmla="*/ 13 1 f32"/>
                  <a:gd name="f48" fmla="*/ 16 1 f32"/>
                  <a:gd name="f49" fmla="*/ 18 1 f32"/>
                  <a:gd name="f50" fmla="*/ 17 1 f32"/>
                  <a:gd name="f51" fmla="*/ 0 1 f31"/>
                  <a:gd name="f52" fmla="*/ 19 1 f32"/>
                  <a:gd name="f53" fmla="*/ 4 1 f31"/>
                  <a:gd name="f54" fmla="*/ 14 1 f32"/>
                  <a:gd name="f55" fmla="*/ 5 1 f31"/>
                  <a:gd name="f56" fmla="*/ 6 1 f31"/>
                  <a:gd name="f57" fmla="*/ 0 1 f32"/>
                  <a:gd name="f58" fmla="*/ f6 1 f32"/>
                  <a:gd name="f59" fmla="*/ f7 1 f31"/>
                  <a:gd name="f60" fmla="+- f33 0 f1"/>
                  <a:gd name="f61" fmla="*/ f57 f26 1"/>
                  <a:gd name="f62" fmla="*/ f58 f26 1"/>
                  <a:gd name="f63" fmla="*/ f59 f27 1"/>
                  <a:gd name="f64" fmla="*/ f51 f27 1"/>
                  <a:gd name="f65" fmla="*/ f34 f26 1"/>
                  <a:gd name="f66" fmla="*/ f35 f27 1"/>
                  <a:gd name="f67" fmla="*/ f36 f27 1"/>
                  <a:gd name="f68" fmla="*/ f37 f26 1"/>
                  <a:gd name="f69" fmla="*/ f38 f26 1"/>
                  <a:gd name="f70" fmla="*/ f39 f27 1"/>
                  <a:gd name="f71" fmla="*/ f40 f26 1"/>
                  <a:gd name="f72" fmla="*/ f41 f26 1"/>
                  <a:gd name="f73" fmla="*/ f42 f26 1"/>
                  <a:gd name="f74" fmla="*/ f43 f26 1"/>
                  <a:gd name="f75" fmla="*/ f44 f26 1"/>
                  <a:gd name="f76" fmla="*/ f45 f26 1"/>
                  <a:gd name="f77" fmla="*/ f46 f26 1"/>
                  <a:gd name="f78" fmla="*/ f47 f26 1"/>
                  <a:gd name="f79" fmla="*/ f48 f26 1"/>
                  <a:gd name="f80" fmla="*/ f49 f26 1"/>
                  <a:gd name="f81" fmla="*/ f50 f26 1"/>
                  <a:gd name="f82" fmla="*/ f52 f26 1"/>
                  <a:gd name="f83" fmla="*/ f53 f27 1"/>
                  <a:gd name="f84" fmla="*/ f54 f26 1"/>
                  <a:gd name="f85" fmla="*/ f55 f27 1"/>
                  <a:gd name="f86" fmla="*/ f56 f27 1"/>
                </a:gdLst>
                <a:ahLst/>
                <a:cxnLst>
                  <a:cxn ang="3cd4">
                    <a:pos x="hc" y="t"/>
                  </a:cxn>
                  <a:cxn ang="0">
                    <a:pos x="r" y="vc"/>
                  </a:cxn>
                  <a:cxn ang="cd4">
                    <a:pos x="hc" y="b"/>
                  </a:cxn>
                  <a:cxn ang="cd2">
                    <a:pos x="l" y="vc"/>
                  </a:cxn>
                  <a:cxn ang="f60">
                    <a:pos x="f65" y="f66"/>
                  </a:cxn>
                  <a:cxn ang="f60">
                    <a:pos x="f65" y="f67"/>
                  </a:cxn>
                  <a:cxn ang="f60">
                    <a:pos x="f68" y="f67"/>
                  </a:cxn>
                  <a:cxn ang="f60">
                    <a:pos x="f69" y="f70"/>
                  </a:cxn>
                  <a:cxn ang="f60">
                    <a:pos x="f71" y="f70"/>
                  </a:cxn>
                  <a:cxn ang="f60">
                    <a:pos x="f72" y="f67"/>
                  </a:cxn>
                  <a:cxn ang="f60">
                    <a:pos x="f73" y="f67"/>
                  </a:cxn>
                  <a:cxn ang="f60">
                    <a:pos x="f74" y="f67"/>
                  </a:cxn>
                  <a:cxn ang="f60">
                    <a:pos x="f75" y="f67"/>
                  </a:cxn>
                  <a:cxn ang="f60">
                    <a:pos x="f76" y="f67"/>
                  </a:cxn>
                  <a:cxn ang="f60">
                    <a:pos x="f77" y="f66"/>
                  </a:cxn>
                  <a:cxn ang="f60">
                    <a:pos x="f77" y="f67"/>
                  </a:cxn>
                  <a:cxn ang="f60">
                    <a:pos x="f78" y="f67"/>
                  </a:cxn>
                  <a:cxn ang="f60">
                    <a:pos x="f79" y="f70"/>
                  </a:cxn>
                  <a:cxn ang="f60">
                    <a:pos x="f80" y="f70"/>
                  </a:cxn>
                  <a:cxn ang="f60">
                    <a:pos x="f81" y="f64"/>
                  </a:cxn>
                  <a:cxn ang="f60">
                    <a:pos x="f80" y="f64"/>
                  </a:cxn>
                  <a:cxn ang="f60">
                    <a:pos x="f82" y="f70"/>
                  </a:cxn>
                  <a:cxn ang="f60">
                    <a:pos x="f80" y="f67"/>
                  </a:cxn>
                  <a:cxn ang="f60">
                    <a:pos x="f80" y="f66"/>
                  </a:cxn>
                  <a:cxn ang="f60">
                    <a:pos x="f81" y="f66"/>
                  </a:cxn>
                  <a:cxn ang="f60">
                    <a:pos x="f79" y="f83"/>
                  </a:cxn>
                  <a:cxn ang="f60">
                    <a:pos x="f84" y="f83"/>
                  </a:cxn>
                  <a:cxn ang="f60">
                    <a:pos x="f78" y="f85"/>
                  </a:cxn>
                  <a:cxn ang="f60">
                    <a:pos x="f76" y="f85"/>
                  </a:cxn>
                  <a:cxn ang="f60">
                    <a:pos x="f75" y="f85"/>
                  </a:cxn>
                  <a:cxn ang="f60">
                    <a:pos x="f74" y="f86"/>
                  </a:cxn>
                  <a:cxn ang="f60">
                    <a:pos x="f73" y="f85"/>
                  </a:cxn>
                  <a:cxn ang="f60">
                    <a:pos x="f71" y="f83"/>
                  </a:cxn>
                  <a:cxn ang="f60">
                    <a:pos x="f68" y="f85"/>
                  </a:cxn>
                  <a:cxn ang="f60">
                    <a:pos x="f65" y="f83"/>
                  </a:cxn>
                  <a:cxn ang="f60">
                    <a:pos x="f65" y="f83"/>
                  </a:cxn>
                  <a:cxn ang="f60">
                    <a:pos x="f65" y="f66"/>
                  </a:cxn>
                </a:cxnLst>
                <a:rect l="f61" t="f64" r="f62" b="f63"/>
                <a:pathLst>
                  <a:path w="19" h="6">
                    <a:moveTo>
                      <a:pt x="f8" y="f9"/>
                    </a:moveTo>
                    <a:cubicBezTo>
                      <a:pt x="f5" y="f10"/>
                      <a:pt x="f8" y="f9"/>
                      <a:pt x="f8" y="f10"/>
                    </a:cubicBezTo>
                    <a:cubicBezTo>
                      <a:pt x="f8" y="f8"/>
                      <a:pt x="f10" y="f10"/>
                      <a:pt x="f10" y="f10"/>
                    </a:cubicBezTo>
                    <a:cubicBezTo>
                      <a:pt x="f10" y="f8"/>
                      <a:pt x="f9" y="f8"/>
                      <a:pt x="f9" y="f8"/>
                    </a:cubicBezTo>
                    <a:cubicBezTo>
                      <a:pt x="f9" y="f8"/>
                      <a:pt x="f9" y="f10"/>
                      <a:pt x="f11" y="f8"/>
                    </a:cubicBezTo>
                    <a:cubicBezTo>
                      <a:pt x="f11" y="f8"/>
                      <a:pt x="f12" y="f10"/>
                      <a:pt x="f12" y="f10"/>
                    </a:cubicBezTo>
                    <a:cubicBezTo>
                      <a:pt x="f12" y="f10"/>
                      <a:pt x="f7" y="f10"/>
                      <a:pt x="f7" y="f10"/>
                    </a:cubicBezTo>
                    <a:cubicBezTo>
                      <a:pt x="f7" y="f8"/>
                      <a:pt x="f13" y="f10"/>
                      <a:pt x="f14" y="f10"/>
                    </a:cubicBezTo>
                    <a:cubicBezTo>
                      <a:pt x="f14" y="f8"/>
                      <a:pt x="f15" y="f8"/>
                      <a:pt x="f15" y="f10"/>
                    </a:cubicBezTo>
                    <a:cubicBezTo>
                      <a:pt x="f16" y="f10"/>
                      <a:pt x="f16" y="f10"/>
                      <a:pt x="f17" y="f10"/>
                    </a:cubicBezTo>
                    <a:cubicBezTo>
                      <a:pt x="f17" y="f9"/>
                      <a:pt x="f17" y="f10"/>
                      <a:pt x="f18" y="f9"/>
                    </a:cubicBezTo>
                    <a:cubicBezTo>
                      <a:pt x="f18" y="f9"/>
                      <a:pt x="f18" y="f9"/>
                      <a:pt x="f18" y="f10"/>
                    </a:cubicBezTo>
                    <a:cubicBezTo>
                      <a:pt x="f18" y="f10"/>
                      <a:pt x="f19" y="f10"/>
                      <a:pt x="f19" y="f10"/>
                    </a:cubicBezTo>
                    <a:cubicBezTo>
                      <a:pt x="f20" y="f8"/>
                      <a:pt x="f21" y="f10"/>
                      <a:pt x="f22" y="f8"/>
                    </a:cubicBezTo>
                    <a:cubicBezTo>
                      <a:pt x="f23" y="f8"/>
                      <a:pt x="f24" y="f8"/>
                      <a:pt x="f24" y="f8"/>
                    </a:cubicBezTo>
                    <a:cubicBezTo>
                      <a:pt x="f23" y="f5"/>
                      <a:pt x="f23" y="f8"/>
                      <a:pt x="f23" y="f5"/>
                    </a:cubicBezTo>
                    <a:cubicBezTo>
                      <a:pt x="f22" y="f5"/>
                      <a:pt x="f23" y="f5"/>
                      <a:pt x="f24" y="f5"/>
                    </a:cubicBezTo>
                    <a:cubicBezTo>
                      <a:pt x="f24" y="f5"/>
                      <a:pt x="f6" y="f5"/>
                      <a:pt x="f6" y="f8"/>
                    </a:cubicBezTo>
                    <a:cubicBezTo>
                      <a:pt x="f6" y="f8"/>
                      <a:pt x="f6" y="f10"/>
                      <a:pt x="f24" y="f10"/>
                    </a:cubicBezTo>
                    <a:cubicBezTo>
                      <a:pt x="f24" y="f10"/>
                      <a:pt x="f24" y="f9"/>
                      <a:pt x="f24" y="f9"/>
                    </a:cubicBezTo>
                    <a:cubicBezTo>
                      <a:pt x="f23" y="f10"/>
                      <a:pt x="f24" y="f11"/>
                      <a:pt x="f23" y="f9"/>
                    </a:cubicBezTo>
                    <a:cubicBezTo>
                      <a:pt x="f22" y="f9"/>
                      <a:pt x="f23" y="f11"/>
                      <a:pt x="f22" y="f11"/>
                    </a:cubicBezTo>
                    <a:cubicBezTo>
                      <a:pt x="f21" y="f11"/>
                      <a:pt x="f22" y="f12"/>
                      <a:pt x="f20" y="f11"/>
                    </a:cubicBezTo>
                    <a:cubicBezTo>
                      <a:pt x="f20" y="f11"/>
                      <a:pt x="f20" y="f12"/>
                      <a:pt x="f19" y="f12"/>
                    </a:cubicBezTo>
                    <a:cubicBezTo>
                      <a:pt x="f18" y="f11"/>
                      <a:pt x="f18" y="f11"/>
                      <a:pt x="f17" y="f12"/>
                    </a:cubicBezTo>
                    <a:cubicBezTo>
                      <a:pt x="f16" y="f7"/>
                      <a:pt x="f16" y="f7"/>
                      <a:pt x="f15" y="f12"/>
                    </a:cubicBezTo>
                    <a:cubicBezTo>
                      <a:pt x="f15" y="f12"/>
                      <a:pt x="f15" y="f7"/>
                      <a:pt x="f14" y="f7"/>
                    </a:cubicBezTo>
                    <a:cubicBezTo>
                      <a:pt x="f13" y="f12"/>
                      <a:pt x="f13" y="f7"/>
                      <a:pt x="f7" y="f12"/>
                    </a:cubicBezTo>
                    <a:cubicBezTo>
                      <a:pt x="f12" y="f12"/>
                      <a:pt x="f11" y="f11"/>
                      <a:pt x="f11" y="f11"/>
                    </a:cubicBezTo>
                    <a:cubicBezTo>
                      <a:pt x="f9" y="f11"/>
                      <a:pt x="f9" y="f12"/>
                      <a:pt x="f10" y="f12"/>
                    </a:cubicBezTo>
                    <a:cubicBezTo>
                      <a:pt x="f10" y="f12"/>
                      <a:pt x="f10" y="f11"/>
                      <a:pt x="f8" y="f11"/>
                    </a:cubicBezTo>
                    <a:cubicBezTo>
                      <a:pt x="f8" y="f12"/>
                      <a:pt x="f8" y="f11"/>
                      <a:pt x="f8" y="f11"/>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30" name="Indonesia">
                <a:extLst>
                  <a:ext uri="{FF2B5EF4-FFF2-40B4-BE49-F238E27FC236}">
                    <a16:creationId xmlns:a16="http://schemas.microsoft.com/office/drawing/2014/main" id="{B76B2065-FDFA-AFE7-9C06-0BA0DF288E05}"/>
                  </a:ext>
                </a:extLst>
              </p:cNvPr>
              <p:cNvSpPr/>
              <p:nvPr/>
            </p:nvSpPr>
            <p:spPr>
              <a:xfrm>
                <a:off x="10002173" y="4876604"/>
                <a:ext cx="58741" cy="36374"/>
              </a:xfrm>
              <a:custGeom>
                <a:avLst/>
                <a:gdLst>
                  <a:gd name="f0" fmla="val 10800000"/>
                  <a:gd name="f1" fmla="val 5400000"/>
                  <a:gd name="f2" fmla="val 180"/>
                  <a:gd name="f3" fmla="val w"/>
                  <a:gd name="f4" fmla="val h"/>
                  <a:gd name="f5" fmla="val 0"/>
                  <a:gd name="f6" fmla="val 11"/>
                  <a:gd name="f7" fmla="val 7"/>
                  <a:gd name="f8" fmla="val 2"/>
                  <a:gd name="f9" fmla="val 1"/>
                  <a:gd name="f10" fmla="val 3"/>
                  <a:gd name="f11" fmla="val 4"/>
                  <a:gd name="f12" fmla="val 5"/>
                  <a:gd name="f13" fmla="val 6"/>
                  <a:gd name="f14" fmla="val 8"/>
                  <a:gd name="f15" fmla="val 9"/>
                  <a:gd name="f16" fmla="val 10"/>
                  <a:gd name="f17" fmla="+- 0 0 -90"/>
                  <a:gd name="f18" fmla="*/ f3 1 11"/>
                  <a:gd name="f19" fmla="*/ f4 1 7"/>
                  <a:gd name="f20" fmla="+- f7 0 f5"/>
                  <a:gd name="f21" fmla="+- f6 0 f5"/>
                  <a:gd name="f22" fmla="*/ f17 f0 1"/>
                  <a:gd name="f23" fmla="*/ f21 1 11"/>
                  <a:gd name="f24" fmla="*/ f20 1 7"/>
                  <a:gd name="f25" fmla="*/ f22 1 f2"/>
                  <a:gd name="f26" fmla="*/ 2 1 f23"/>
                  <a:gd name="f27" fmla="*/ 2 1 f24"/>
                  <a:gd name="f28" fmla="*/ 3 1 f23"/>
                  <a:gd name="f29" fmla="*/ 1 1 f24"/>
                  <a:gd name="f30" fmla="*/ 6 1 f23"/>
                  <a:gd name="f31" fmla="*/ 8 1 f23"/>
                  <a:gd name="f32" fmla="*/ 9 1 f23"/>
                  <a:gd name="f33" fmla="*/ 3 1 f24"/>
                  <a:gd name="f34" fmla="*/ 11 1 f23"/>
                  <a:gd name="f35" fmla="*/ 5 1 f24"/>
                  <a:gd name="f36" fmla="*/ 10 1 f23"/>
                  <a:gd name="f37" fmla="*/ 6 1 f24"/>
                  <a:gd name="f38" fmla="*/ 7 1 f24"/>
                  <a:gd name="f39" fmla="*/ 7 1 f23"/>
                  <a:gd name="f40" fmla="*/ 4 1 f23"/>
                  <a:gd name="f41" fmla="*/ 0 1 f23"/>
                  <a:gd name="f42" fmla="*/ f6 1 f23"/>
                  <a:gd name="f43" fmla="*/ 0 1 f24"/>
                  <a:gd name="f44" fmla="*/ f7 1 f24"/>
                  <a:gd name="f45" fmla="+- f25 0 f1"/>
                  <a:gd name="f46" fmla="*/ f41 f18 1"/>
                  <a:gd name="f47" fmla="*/ f42 f18 1"/>
                  <a:gd name="f48" fmla="*/ f44 f19 1"/>
                  <a:gd name="f49" fmla="*/ f43 f19 1"/>
                  <a:gd name="f50" fmla="*/ f26 f18 1"/>
                  <a:gd name="f51" fmla="*/ f27 f19 1"/>
                  <a:gd name="f52" fmla="*/ f28 f18 1"/>
                  <a:gd name="f53" fmla="*/ f29 f19 1"/>
                  <a:gd name="f54" fmla="*/ f30 f18 1"/>
                  <a:gd name="f55" fmla="*/ f31 f18 1"/>
                  <a:gd name="f56" fmla="*/ f32 f18 1"/>
                  <a:gd name="f57" fmla="*/ f33 f19 1"/>
                  <a:gd name="f58" fmla="*/ f34 f18 1"/>
                  <a:gd name="f59" fmla="*/ f35 f19 1"/>
                  <a:gd name="f60" fmla="*/ f36 f18 1"/>
                  <a:gd name="f61" fmla="*/ f37 f19 1"/>
                  <a:gd name="f62" fmla="*/ f38 f19 1"/>
                  <a:gd name="f63" fmla="*/ f39 f18 1"/>
                  <a:gd name="f64" fmla="*/ f40 f18 1"/>
                </a:gdLst>
                <a:ahLst/>
                <a:cxnLst>
                  <a:cxn ang="3cd4">
                    <a:pos x="hc" y="t"/>
                  </a:cxn>
                  <a:cxn ang="0">
                    <a:pos x="r" y="vc"/>
                  </a:cxn>
                  <a:cxn ang="cd4">
                    <a:pos x="hc" y="b"/>
                  </a:cxn>
                  <a:cxn ang="cd2">
                    <a:pos x="l" y="vc"/>
                  </a:cxn>
                  <a:cxn ang="f45">
                    <a:pos x="f50" y="f51"/>
                  </a:cxn>
                  <a:cxn ang="f45">
                    <a:pos x="f52" y="f53"/>
                  </a:cxn>
                  <a:cxn ang="f45">
                    <a:pos x="f54" y="f53"/>
                  </a:cxn>
                  <a:cxn ang="f45">
                    <a:pos x="f55" y="f53"/>
                  </a:cxn>
                  <a:cxn ang="f45">
                    <a:pos x="f56" y="f51"/>
                  </a:cxn>
                  <a:cxn ang="f45">
                    <a:pos x="f56" y="f57"/>
                  </a:cxn>
                  <a:cxn ang="f45">
                    <a:pos x="f58" y="f59"/>
                  </a:cxn>
                  <a:cxn ang="f45">
                    <a:pos x="f60" y="f61"/>
                  </a:cxn>
                  <a:cxn ang="f45">
                    <a:pos x="f55" y="f62"/>
                  </a:cxn>
                  <a:cxn ang="f45">
                    <a:pos x="f63" y="f59"/>
                  </a:cxn>
                  <a:cxn ang="f45">
                    <a:pos x="f54" y="f59"/>
                  </a:cxn>
                  <a:cxn ang="f45">
                    <a:pos x="f64" y="f57"/>
                  </a:cxn>
                  <a:cxn ang="f45">
                    <a:pos x="f52" y="f57"/>
                  </a:cxn>
                  <a:cxn ang="f45">
                    <a:pos x="f50" y="f51"/>
                  </a:cxn>
                </a:cxnLst>
                <a:rect l="f46" t="f49" r="f47" b="f48"/>
                <a:pathLst>
                  <a:path w="11" h="7">
                    <a:moveTo>
                      <a:pt x="f8" y="f8"/>
                    </a:moveTo>
                    <a:cubicBezTo>
                      <a:pt x="f8" y="f9"/>
                      <a:pt x="f10" y="f9"/>
                      <a:pt x="f10" y="f9"/>
                    </a:cubicBezTo>
                    <a:cubicBezTo>
                      <a:pt x="f11" y="f9"/>
                      <a:pt x="f12" y="f5"/>
                      <a:pt x="f13" y="f9"/>
                    </a:cubicBezTo>
                    <a:cubicBezTo>
                      <a:pt x="f13" y="f9"/>
                      <a:pt x="f7" y="f8"/>
                      <a:pt x="f14" y="f9"/>
                    </a:cubicBezTo>
                    <a:cubicBezTo>
                      <a:pt x="f14" y="f9"/>
                      <a:pt x="f15" y="f9"/>
                      <a:pt x="f15" y="f8"/>
                    </a:cubicBezTo>
                    <a:cubicBezTo>
                      <a:pt x="f15" y="f10"/>
                      <a:pt x="f15" y="f10"/>
                      <a:pt x="f15" y="f10"/>
                    </a:cubicBezTo>
                    <a:cubicBezTo>
                      <a:pt x="f15" y="f11"/>
                      <a:pt x="f16" y="f11"/>
                      <a:pt x="f6" y="f12"/>
                    </a:cubicBezTo>
                    <a:cubicBezTo>
                      <a:pt x="f6" y="f12"/>
                      <a:pt x="f16" y="f13"/>
                      <a:pt x="f16" y="f13"/>
                    </a:cubicBezTo>
                    <a:cubicBezTo>
                      <a:pt x="f15" y="f13"/>
                      <a:pt x="f15" y="f7"/>
                      <a:pt x="f14" y="f7"/>
                    </a:cubicBezTo>
                    <a:cubicBezTo>
                      <a:pt x="f14" y="f13"/>
                      <a:pt x="f13" y="f13"/>
                      <a:pt x="f7" y="f12"/>
                    </a:cubicBezTo>
                    <a:cubicBezTo>
                      <a:pt x="f7" y="f12"/>
                      <a:pt x="f7" y="f12"/>
                      <a:pt x="f13" y="f12"/>
                    </a:cubicBezTo>
                    <a:cubicBezTo>
                      <a:pt x="f12" y="f11"/>
                      <a:pt x="f11" y="f11"/>
                      <a:pt x="f11" y="f10"/>
                    </a:cubicBezTo>
                    <a:cubicBezTo>
                      <a:pt x="f11" y="f10"/>
                      <a:pt x="f11" y="f11"/>
                      <a:pt x="f10" y="f10"/>
                    </a:cubicBezTo>
                    <a:cubicBezTo>
                      <a:pt x="f8" y="f10"/>
                      <a:pt x="f5" y="f10"/>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31" name="Indonesia">
                <a:extLst>
                  <a:ext uri="{FF2B5EF4-FFF2-40B4-BE49-F238E27FC236}">
                    <a16:creationId xmlns:a16="http://schemas.microsoft.com/office/drawing/2014/main" id="{5F114536-EA52-6642-472A-B5FBE0FF7538}"/>
                  </a:ext>
                </a:extLst>
              </p:cNvPr>
              <p:cNvSpPr/>
              <p:nvPr/>
            </p:nvSpPr>
            <p:spPr>
              <a:xfrm>
                <a:off x="9905027" y="4835950"/>
                <a:ext cx="31629" cy="25676"/>
              </a:xfrm>
              <a:custGeom>
                <a:avLst/>
                <a:gdLst>
                  <a:gd name="f0" fmla="val 10800000"/>
                  <a:gd name="f1" fmla="val 5400000"/>
                  <a:gd name="f2" fmla="val 180"/>
                  <a:gd name="f3" fmla="val w"/>
                  <a:gd name="f4" fmla="val h"/>
                  <a:gd name="f5" fmla="val 0"/>
                  <a:gd name="f6" fmla="val 6"/>
                  <a:gd name="f7" fmla="val 5"/>
                  <a:gd name="f8" fmla="val 1"/>
                  <a:gd name="f9" fmla="val 2"/>
                  <a:gd name="f10" fmla="val 3"/>
                  <a:gd name="f11" fmla="val 4"/>
                  <a:gd name="f12" fmla="+- 0 0 -90"/>
                  <a:gd name="f13" fmla="*/ f3 1 6"/>
                  <a:gd name="f14" fmla="*/ f4 1 5"/>
                  <a:gd name="f15" fmla="+- f7 0 f5"/>
                  <a:gd name="f16" fmla="+- f6 0 f5"/>
                  <a:gd name="f17" fmla="*/ f12 f0 1"/>
                  <a:gd name="f18" fmla="*/ f15 1 5"/>
                  <a:gd name="f19" fmla="*/ f16 1 6"/>
                  <a:gd name="f20" fmla="*/ f17 1 f2"/>
                  <a:gd name="f21" fmla="*/ 0 1 f19"/>
                  <a:gd name="f22" fmla="*/ 1 1 f18"/>
                  <a:gd name="f23" fmla="*/ 1 1 f19"/>
                  <a:gd name="f24" fmla="*/ 3 1 f19"/>
                  <a:gd name="f25" fmla="*/ 0 1 f18"/>
                  <a:gd name="f26" fmla="*/ 5 1 f19"/>
                  <a:gd name="f27" fmla="*/ 6 1 f19"/>
                  <a:gd name="f28" fmla="*/ 2 1 f18"/>
                  <a:gd name="f29" fmla="*/ 3 1 f18"/>
                  <a:gd name="f30" fmla="*/ 4 1 f19"/>
                  <a:gd name="f31" fmla="*/ 4 1 f18"/>
                  <a:gd name="f32" fmla="*/ 5 1 f18"/>
                  <a:gd name="f33" fmla="*/ 2 1 f19"/>
                  <a:gd name="f34" fmla="*/ f6 1 f19"/>
                  <a:gd name="f35" fmla="*/ f7 1 f18"/>
                  <a:gd name="f36" fmla="+- f20 0 f1"/>
                  <a:gd name="f37" fmla="*/ f21 f13 1"/>
                  <a:gd name="f38" fmla="*/ f34 f13 1"/>
                  <a:gd name="f39" fmla="*/ f35 f14 1"/>
                  <a:gd name="f40" fmla="*/ f25 f14 1"/>
                  <a:gd name="f41" fmla="*/ f22 f14 1"/>
                  <a:gd name="f42" fmla="*/ f23 f13 1"/>
                  <a:gd name="f43" fmla="*/ f24 f13 1"/>
                  <a:gd name="f44" fmla="*/ f26 f13 1"/>
                  <a:gd name="f45" fmla="*/ f27 f13 1"/>
                  <a:gd name="f46" fmla="*/ f28 f14 1"/>
                  <a:gd name="f47" fmla="*/ f29 f14 1"/>
                  <a:gd name="f48" fmla="*/ f30 f13 1"/>
                  <a:gd name="f49" fmla="*/ f31 f14 1"/>
                  <a:gd name="f50" fmla="*/ f32 f14 1"/>
                  <a:gd name="f51" fmla="*/ f33 f13 1"/>
                </a:gdLst>
                <a:ahLst/>
                <a:cxnLst>
                  <a:cxn ang="3cd4">
                    <a:pos x="hc" y="t"/>
                  </a:cxn>
                  <a:cxn ang="0">
                    <a:pos x="r" y="vc"/>
                  </a:cxn>
                  <a:cxn ang="cd4">
                    <a:pos x="hc" y="b"/>
                  </a:cxn>
                  <a:cxn ang="cd2">
                    <a:pos x="l" y="vc"/>
                  </a:cxn>
                  <a:cxn ang="f36">
                    <a:pos x="f37" y="f41"/>
                  </a:cxn>
                  <a:cxn ang="f36">
                    <a:pos x="f42" y="f41"/>
                  </a:cxn>
                  <a:cxn ang="f36">
                    <a:pos x="f43" y="f40"/>
                  </a:cxn>
                  <a:cxn ang="f36">
                    <a:pos x="f44" y="f41"/>
                  </a:cxn>
                  <a:cxn ang="f36">
                    <a:pos x="f45" y="f46"/>
                  </a:cxn>
                  <a:cxn ang="f36">
                    <a:pos x="f44" y="f47"/>
                  </a:cxn>
                  <a:cxn ang="f36">
                    <a:pos x="f44" y="f47"/>
                  </a:cxn>
                  <a:cxn ang="f36">
                    <a:pos x="f48" y="f49"/>
                  </a:cxn>
                  <a:cxn ang="f36">
                    <a:pos x="f43" y="f50"/>
                  </a:cxn>
                  <a:cxn ang="f36">
                    <a:pos x="f51" y="f49"/>
                  </a:cxn>
                  <a:cxn ang="f36">
                    <a:pos x="f42" y="f46"/>
                  </a:cxn>
                  <a:cxn ang="f36">
                    <a:pos x="f37" y="f41"/>
                  </a:cxn>
                </a:cxnLst>
                <a:rect l="f37" t="f40" r="f38" b="f39"/>
                <a:pathLst>
                  <a:path w="6" h="5">
                    <a:moveTo>
                      <a:pt x="f5" y="f8"/>
                    </a:moveTo>
                    <a:cubicBezTo>
                      <a:pt x="f5" y="f8"/>
                      <a:pt x="f5" y="f8"/>
                      <a:pt x="f8" y="f8"/>
                    </a:cubicBezTo>
                    <a:cubicBezTo>
                      <a:pt x="f9" y="f8"/>
                      <a:pt x="f9" y="f8"/>
                      <a:pt x="f10" y="f5"/>
                    </a:cubicBezTo>
                    <a:cubicBezTo>
                      <a:pt x="f10" y="f5"/>
                      <a:pt x="f11" y="f5"/>
                      <a:pt x="f7" y="f8"/>
                    </a:cubicBezTo>
                    <a:cubicBezTo>
                      <a:pt x="f7" y="f8"/>
                      <a:pt x="f6" y="f8"/>
                      <a:pt x="f6" y="f9"/>
                    </a:cubicBezTo>
                    <a:cubicBezTo>
                      <a:pt x="f6" y="f9"/>
                      <a:pt x="f7" y="f10"/>
                      <a:pt x="f7" y="f10"/>
                    </a:cubicBezTo>
                    <a:cubicBezTo>
                      <a:pt x="f7" y="f9"/>
                      <a:pt x="f7" y="f11"/>
                      <a:pt x="f7" y="f10"/>
                    </a:cubicBezTo>
                    <a:cubicBezTo>
                      <a:pt x="f11" y="f10"/>
                      <a:pt x="f7" y="f10"/>
                      <a:pt x="f11" y="f11"/>
                    </a:cubicBezTo>
                    <a:cubicBezTo>
                      <a:pt x="f10" y="f7"/>
                      <a:pt x="f11" y="f7"/>
                      <a:pt x="f10" y="f7"/>
                    </a:cubicBezTo>
                    <a:cubicBezTo>
                      <a:pt x="f10" y="f7"/>
                      <a:pt x="f9" y="f7"/>
                      <a:pt x="f9" y="f11"/>
                    </a:cubicBezTo>
                    <a:cubicBezTo>
                      <a:pt x="f10" y="f10"/>
                      <a:pt x="f9" y="f9"/>
                      <a:pt x="f8" y="f9"/>
                    </a:cubicBezTo>
                    <a:cubicBezTo>
                      <a:pt x="f8" y="f9"/>
                      <a:pt x="f5" y="f9"/>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32" name="Indonesia">
                <a:extLst>
                  <a:ext uri="{FF2B5EF4-FFF2-40B4-BE49-F238E27FC236}">
                    <a16:creationId xmlns:a16="http://schemas.microsoft.com/office/drawing/2014/main" id="{A18EE228-3F90-64BC-D498-37C1A1D68893}"/>
                  </a:ext>
                </a:extLst>
              </p:cNvPr>
              <p:cNvSpPr/>
              <p:nvPr/>
            </p:nvSpPr>
            <p:spPr>
              <a:xfrm>
                <a:off x="9932139" y="4842369"/>
                <a:ext cx="27111" cy="25676"/>
              </a:xfrm>
              <a:custGeom>
                <a:avLst/>
                <a:gdLst>
                  <a:gd name="f0" fmla="val 10800000"/>
                  <a:gd name="f1" fmla="val 5400000"/>
                  <a:gd name="f2" fmla="val 180"/>
                  <a:gd name="f3" fmla="val w"/>
                  <a:gd name="f4" fmla="val h"/>
                  <a:gd name="f5" fmla="val 0"/>
                  <a:gd name="f6" fmla="val 5"/>
                  <a:gd name="f7" fmla="val 3"/>
                  <a:gd name="f8" fmla="val 1"/>
                  <a:gd name="f9" fmla="val 2"/>
                  <a:gd name="f10" fmla="val 4"/>
                  <a:gd name="f11" fmla="+- 0 0 -90"/>
                  <a:gd name="f12" fmla="*/ f3 1 5"/>
                  <a:gd name="f13" fmla="*/ f4 1 5"/>
                  <a:gd name="f14" fmla="+- f6 0 f5"/>
                  <a:gd name="f15" fmla="*/ f11 f0 1"/>
                  <a:gd name="f16" fmla="*/ f14 1 5"/>
                  <a:gd name="f17" fmla="*/ f15 1 f2"/>
                  <a:gd name="f18" fmla="*/ 3 1 f16"/>
                  <a:gd name="f19" fmla="*/ 1 1 f16"/>
                  <a:gd name="f20" fmla="*/ 2 1 f16"/>
                  <a:gd name="f21" fmla="*/ 0 1 f16"/>
                  <a:gd name="f22" fmla="*/ 4 1 f16"/>
                  <a:gd name="f23" fmla="*/ 5 1 f16"/>
                  <a:gd name="f24" fmla="*/ f6 1 f16"/>
                  <a:gd name="f25" fmla="+- f17 0 f1"/>
                  <a:gd name="f26" fmla="*/ f21 f12 1"/>
                  <a:gd name="f27" fmla="*/ f24 f12 1"/>
                  <a:gd name="f28" fmla="*/ f24 f13 1"/>
                  <a:gd name="f29" fmla="*/ f21 f13 1"/>
                  <a:gd name="f30" fmla="*/ f18 f12 1"/>
                  <a:gd name="f31" fmla="*/ f19 f13 1"/>
                  <a:gd name="f32" fmla="*/ f20 f12 1"/>
                  <a:gd name="f33" fmla="*/ f20 f13 1"/>
                  <a:gd name="f34" fmla="*/ f19 f12 1"/>
                  <a:gd name="f35" fmla="*/ f18 f13 1"/>
                  <a:gd name="f36" fmla="*/ f22 f13 1"/>
                  <a:gd name="f37" fmla="*/ f22 f12 1"/>
                  <a:gd name="f38" fmla="*/ f23 f12 1"/>
                </a:gdLst>
                <a:ahLst/>
                <a:cxnLst>
                  <a:cxn ang="3cd4">
                    <a:pos x="hc" y="t"/>
                  </a:cxn>
                  <a:cxn ang="0">
                    <a:pos x="r" y="vc"/>
                  </a:cxn>
                  <a:cxn ang="cd4">
                    <a:pos x="hc" y="b"/>
                  </a:cxn>
                  <a:cxn ang="cd2">
                    <a:pos x="l" y="vc"/>
                  </a:cxn>
                  <a:cxn ang="f25">
                    <a:pos x="f30" y="f31"/>
                  </a:cxn>
                  <a:cxn ang="f25">
                    <a:pos x="f32" y="f33"/>
                  </a:cxn>
                  <a:cxn ang="f25">
                    <a:pos x="f34" y="f35"/>
                  </a:cxn>
                  <a:cxn ang="f25">
                    <a:pos x="f26" y="f36"/>
                  </a:cxn>
                  <a:cxn ang="f25">
                    <a:pos x="f34" y="f36"/>
                  </a:cxn>
                  <a:cxn ang="f25">
                    <a:pos x="f32" y="f36"/>
                  </a:cxn>
                  <a:cxn ang="f25">
                    <a:pos x="f37" y="f36"/>
                  </a:cxn>
                  <a:cxn ang="f25">
                    <a:pos x="f37" y="f35"/>
                  </a:cxn>
                  <a:cxn ang="f25">
                    <a:pos x="f38" y="f33"/>
                  </a:cxn>
                  <a:cxn ang="f25">
                    <a:pos x="f37" y="f31"/>
                  </a:cxn>
                  <a:cxn ang="f25">
                    <a:pos x="f30" y="f31"/>
                  </a:cxn>
                </a:cxnLst>
                <a:rect l="f26" t="f29" r="f27" b="f28"/>
                <a:pathLst>
                  <a:path w="5" h="5">
                    <a:moveTo>
                      <a:pt x="f7" y="f8"/>
                    </a:moveTo>
                    <a:cubicBezTo>
                      <a:pt x="f9" y="f8"/>
                      <a:pt x="f8" y="f8"/>
                      <a:pt x="f9" y="f9"/>
                    </a:cubicBezTo>
                    <a:cubicBezTo>
                      <a:pt x="f9" y="f9"/>
                      <a:pt x="f9" y="f7"/>
                      <a:pt x="f8" y="f7"/>
                    </a:cubicBezTo>
                    <a:cubicBezTo>
                      <a:pt x="f8" y="f7"/>
                      <a:pt x="f5" y="f7"/>
                      <a:pt x="f5" y="f10"/>
                    </a:cubicBezTo>
                    <a:cubicBezTo>
                      <a:pt x="f5" y="f10"/>
                      <a:pt x="f8" y="f10"/>
                      <a:pt x="f8" y="f10"/>
                    </a:cubicBezTo>
                    <a:cubicBezTo>
                      <a:pt x="f9" y="f10"/>
                      <a:pt x="f9" y="f10"/>
                      <a:pt x="f9" y="f10"/>
                    </a:cubicBezTo>
                    <a:cubicBezTo>
                      <a:pt x="f7" y="f6"/>
                      <a:pt x="f7" y="f6"/>
                      <a:pt x="f10" y="f10"/>
                    </a:cubicBezTo>
                    <a:cubicBezTo>
                      <a:pt x="f10" y="f10"/>
                      <a:pt x="f10" y="f10"/>
                      <a:pt x="f10" y="f7"/>
                    </a:cubicBezTo>
                    <a:cubicBezTo>
                      <a:pt x="f10" y="f7"/>
                      <a:pt x="f10" y="f9"/>
                      <a:pt x="f6" y="f9"/>
                    </a:cubicBezTo>
                    <a:cubicBezTo>
                      <a:pt x="f6" y="f9"/>
                      <a:pt x="f6" y="f8"/>
                      <a:pt x="f10" y="f8"/>
                    </a:cubicBezTo>
                    <a:cubicBezTo>
                      <a:pt x="f7" y="f8"/>
                      <a:pt x="f7" y="f5"/>
                      <a:pt x="f7"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33" name="Indonesia">
                <a:extLst>
                  <a:ext uri="{FF2B5EF4-FFF2-40B4-BE49-F238E27FC236}">
                    <a16:creationId xmlns:a16="http://schemas.microsoft.com/office/drawing/2014/main" id="{66CED64D-305E-F5E0-9C03-6DA4048354E8}"/>
                  </a:ext>
                </a:extLst>
              </p:cNvPr>
              <p:cNvSpPr/>
              <p:nvPr/>
            </p:nvSpPr>
            <p:spPr>
              <a:xfrm>
                <a:off x="9959251" y="4835950"/>
                <a:ext cx="58741" cy="36374"/>
              </a:xfrm>
              <a:custGeom>
                <a:avLst/>
                <a:gdLst>
                  <a:gd name="f0" fmla="val 10800000"/>
                  <a:gd name="f1" fmla="val 5400000"/>
                  <a:gd name="f2" fmla="val 180"/>
                  <a:gd name="f3" fmla="val w"/>
                  <a:gd name="f4" fmla="val h"/>
                  <a:gd name="f5" fmla="val 0"/>
                  <a:gd name="f6" fmla="val 11"/>
                  <a:gd name="f7" fmla="val 7"/>
                  <a:gd name="f8" fmla="val 1"/>
                  <a:gd name="f9" fmla="val 4"/>
                  <a:gd name="f10" fmla="val 3"/>
                  <a:gd name="f11" fmla="val 2"/>
                  <a:gd name="f12" fmla="val 5"/>
                  <a:gd name="f13" fmla="val 6"/>
                  <a:gd name="f14" fmla="val 8"/>
                  <a:gd name="f15" fmla="val 9"/>
                  <a:gd name="f16" fmla="val 10"/>
                  <a:gd name="f17" fmla="+- 0 0 -90"/>
                  <a:gd name="f18" fmla="*/ f3 1 11"/>
                  <a:gd name="f19" fmla="*/ f4 1 7"/>
                  <a:gd name="f20" fmla="+- f7 0 f5"/>
                  <a:gd name="f21" fmla="+- f6 0 f5"/>
                  <a:gd name="f22" fmla="*/ f17 f0 1"/>
                  <a:gd name="f23" fmla="*/ f21 1 11"/>
                  <a:gd name="f24" fmla="*/ f20 1 7"/>
                  <a:gd name="f25" fmla="*/ f22 1 f2"/>
                  <a:gd name="f26" fmla="*/ 1 1 f23"/>
                  <a:gd name="f27" fmla="*/ 4 1 f24"/>
                  <a:gd name="f28" fmla="*/ 3 1 f24"/>
                  <a:gd name="f29" fmla="*/ 2 1 f23"/>
                  <a:gd name="f30" fmla="*/ 2 1 f24"/>
                  <a:gd name="f31" fmla="*/ 4 1 f23"/>
                  <a:gd name="f32" fmla="*/ 5 1 f23"/>
                  <a:gd name="f33" fmla="*/ 7 1 f23"/>
                  <a:gd name="f34" fmla="*/ 6 1 f23"/>
                  <a:gd name="f35" fmla="*/ 1 1 f24"/>
                  <a:gd name="f36" fmla="*/ 8 1 f23"/>
                  <a:gd name="f37" fmla="*/ 10 1 f23"/>
                  <a:gd name="f38" fmla="*/ 11 1 f23"/>
                  <a:gd name="f39" fmla="*/ 9 1 f23"/>
                  <a:gd name="f40" fmla="*/ 5 1 f24"/>
                  <a:gd name="f41" fmla="*/ 6 1 f24"/>
                  <a:gd name="f42" fmla="*/ 3 1 f23"/>
                  <a:gd name="f43" fmla="*/ 7 1 f24"/>
                  <a:gd name="f44" fmla="*/ 0 1 f23"/>
                  <a:gd name="f45" fmla="*/ f6 1 f23"/>
                  <a:gd name="f46" fmla="*/ 0 1 f24"/>
                  <a:gd name="f47" fmla="*/ f7 1 f24"/>
                  <a:gd name="f48" fmla="+- f25 0 f1"/>
                  <a:gd name="f49" fmla="*/ f44 f18 1"/>
                  <a:gd name="f50" fmla="*/ f45 f18 1"/>
                  <a:gd name="f51" fmla="*/ f47 f19 1"/>
                  <a:gd name="f52" fmla="*/ f46 f19 1"/>
                  <a:gd name="f53" fmla="*/ f26 f18 1"/>
                  <a:gd name="f54" fmla="*/ f27 f19 1"/>
                  <a:gd name="f55" fmla="*/ f28 f19 1"/>
                  <a:gd name="f56" fmla="*/ f29 f18 1"/>
                  <a:gd name="f57" fmla="*/ f30 f19 1"/>
                  <a:gd name="f58" fmla="*/ f31 f18 1"/>
                  <a:gd name="f59" fmla="*/ f32 f18 1"/>
                  <a:gd name="f60" fmla="*/ f33 f18 1"/>
                  <a:gd name="f61" fmla="*/ f34 f18 1"/>
                  <a:gd name="f62" fmla="*/ f35 f19 1"/>
                  <a:gd name="f63" fmla="*/ f36 f18 1"/>
                  <a:gd name="f64" fmla="*/ f37 f18 1"/>
                  <a:gd name="f65" fmla="*/ f38 f18 1"/>
                  <a:gd name="f66" fmla="*/ f39 f18 1"/>
                  <a:gd name="f67" fmla="*/ f40 f19 1"/>
                  <a:gd name="f68" fmla="*/ f41 f19 1"/>
                  <a:gd name="f69" fmla="*/ f42 f18 1"/>
                  <a:gd name="f70" fmla="*/ f43 f19 1"/>
                </a:gdLst>
                <a:ahLst/>
                <a:cxnLst>
                  <a:cxn ang="3cd4">
                    <a:pos x="hc" y="t"/>
                  </a:cxn>
                  <a:cxn ang="0">
                    <a:pos x="r" y="vc"/>
                  </a:cxn>
                  <a:cxn ang="cd4">
                    <a:pos x="hc" y="b"/>
                  </a:cxn>
                  <a:cxn ang="cd2">
                    <a:pos x="l" y="vc"/>
                  </a:cxn>
                  <a:cxn ang="f48">
                    <a:pos x="f53" y="f54"/>
                  </a:cxn>
                  <a:cxn ang="f48">
                    <a:pos x="f53" y="f55"/>
                  </a:cxn>
                  <a:cxn ang="f48">
                    <a:pos x="f56" y="f57"/>
                  </a:cxn>
                  <a:cxn ang="f48">
                    <a:pos x="f58" y="f57"/>
                  </a:cxn>
                  <a:cxn ang="f48">
                    <a:pos x="f59" y="f54"/>
                  </a:cxn>
                  <a:cxn ang="f48">
                    <a:pos x="f60" y="f55"/>
                  </a:cxn>
                  <a:cxn ang="f48">
                    <a:pos x="f61" y="f57"/>
                  </a:cxn>
                  <a:cxn ang="f48">
                    <a:pos x="f59" y="f62"/>
                  </a:cxn>
                  <a:cxn ang="f48">
                    <a:pos x="f61" y="f62"/>
                  </a:cxn>
                  <a:cxn ang="f48">
                    <a:pos x="f63" y="f62"/>
                  </a:cxn>
                  <a:cxn ang="f48">
                    <a:pos x="f63" y="f57"/>
                  </a:cxn>
                  <a:cxn ang="f48">
                    <a:pos x="f64" y="f57"/>
                  </a:cxn>
                  <a:cxn ang="f48">
                    <a:pos x="f65" y="f57"/>
                  </a:cxn>
                  <a:cxn ang="f48">
                    <a:pos x="f65" y="f55"/>
                  </a:cxn>
                  <a:cxn ang="f48">
                    <a:pos x="f65" y="f54"/>
                  </a:cxn>
                  <a:cxn ang="f48">
                    <a:pos x="f66" y="f54"/>
                  </a:cxn>
                  <a:cxn ang="f48">
                    <a:pos x="f66" y="f67"/>
                  </a:cxn>
                  <a:cxn ang="f48">
                    <a:pos x="f66" y="f67"/>
                  </a:cxn>
                  <a:cxn ang="f48">
                    <a:pos x="f63" y="f67"/>
                  </a:cxn>
                  <a:cxn ang="f48">
                    <a:pos x="f60" y="f67"/>
                  </a:cxn>
                  <a:cxn ang="f48">
                    <a:pos x="f61" y="f68"/>
                  </a:cxn>
                  <a:cxn ang="f48">
                    <a:pos x="f59" y="f68"/>
                  </a:cxn>
                  <a:cxn ang="f48">
                    <a:pos x="f69" y="f70"/>
                  </a:cxn>
                  <a:cxn ang="f48">
                    <a:pos x="f56" y="f68"/>
                  </a:cxn>
                  <a:cxn ang="f48">
                    <a:pos x="f49" y="f67"/>
                  </a:cxn>
                  <a:cxn ang="f48">
                    <a:pos x="f53" y="f54"/>
                  </a:cxn>
                </a:cxnLst>
                <a:rect l="f49" t="f52" r="f50" b="f51"/>
                <a:pathLst>
                  <a:path w="11" h="7">
                    <a:moveTo>
                      <a:pt x="f8" y="f9"/>
                    </a:moveTo>
                    <a:cubicBezTo>
                      <a:pt x="f8" y="f9"/>
                      <a:pt x="f5" y="f9"/>
                      <a:pt x="f8" y="f10"/>
                    </a:cubicBezTo>
                    <a:cubicBezTo>
                      <a:pt x="f8" y="f10"/>
                      <a:pt x="f11" y="f11"/>
                      <a:pt x="f11" y="f11"/>
                    </a:cubicBezTo>
                    <a:cubicBezTo>
                      <a:pt x="f10" y="f11"/>
                      <a:pt x="f9" y="f11"/>
                      <a:pt x="f9" y="f11"/>
                    </a:cubicBezTo>
                    <a:cubicBezTo>
                      <a:pt x="f12" y="f10"/>
                      <a:pt x="f12" y="f9"/>
                      <a:pt x="f12" y="f9"/>
                    </a:cubicBezTo>
                    <a:cubicBezTo>
                      <a:pt x="f13" y="f10"/>
                      <a:pt x="f14" y="f9"/>
                      <a:pt x="f7" y="f10"/>
                    </a:cubicBezTo>
                    <a:cubicBezTo>
                      <a:pt x="f13" y="f11"/>
                      <a:pt x="f7" y="f10"/>
                      <a:pt x="f13" y="f11"/>
                    </a:cubicBezTo>
                    <a:cubicBezTo>
                      <a:pt x="f12" y="f11"/>
                      <a:pt x="f12" y="f11"/>
                      <a:pt x="f12" y="f8"/>
                    </a:cubicBezTo>
                    <a:cubicBezTo>
                      <a:pt x="f12" y="f8"/>
                      <a:pt x="f13" y="f8"/>
                      <a:pt x="f13" y="f8"/>
                    </a:cubicBezTo>
                    <a:cubicBezTo>
                      <a:pt x="f7" y="f8"/>
                      <a:pt x="f14" y="f5"/>
                      <a:pt x="f14" y="f8"/>
                    </a:cubicBezTo>
                    <a:cubicBezTo>
                      <a:pt x="f14" y="f11"/>
                      <a:pt x="f14" y="f11"/>
                      <a:pt x="f14" y="f11"/>
                    </a:cubicBezTo>
                    <a:cubicBezTo>
                      <a:pt x="f15" y="f8"/>
                      <a:pt x="f16" y="f11"/>
                      <a:pt x="f16" y="f11"/>
                    </a:cubicBezTo>
                    <a:cubicBezTo>
                      <a:pt x="f16" y="f11"/>
                      <a:pt x="f6" y="f8"/>
                      <a:pt x="f6" y="f11"/>
                    </a:cubicBezTo>
                    <a:cubicBezTo>
                      <a:pt x="f6" y="f10"/>
                      <a:pt x="f16" y="f9"/>
                      <a:pt x="f6" y="f10"/>
                    </a:cubicBezTo>
                    <a:cubicBezTo>
                      <a:pt x="f6" y="f10"/>
                      <a:pt x="f6" y="f9"/>
                      <a:pt x="f6" y="f9"/>
                    </a:cubicBezTo>
                    <a:cubicBezTo>
                      <a:pt x="f16" y="f9"/>
                      <a:pt x="f16" y="f9"/>
                      <a:pt x="f15" y="f9"/>
                    </a:cubicBezTo>
                    <a:cubicBezTo>
                      <a:pt x="f15" y="f9"/>
                      <a:pt x="f14" y="f12"/>
                      <a:pt x="f15" y="f12"/>
                    </a:cubicBezTo>
                    <a:cubicBezTo>
                      <a:pt x="f16" y="f12"/>
                      <a:pt x="f16" y="f12"/>
                      <a:pt x="f15" y="f12"/>
                    </a:cubicBezTo>
                    <a:cubicBezTo>
                      <a:pt x="f14" y="f12"/>
                      <a:pt x="f14" y="f13"/>
                      <a:pt x="f14" y="f12"/>
                    </a:cubicBezTo>
                    <a:cubicBezTo>
                      <a:pt x="f7" y="f12"/>
                      <a:pt x="f14" y="f9"/>
                      <a:pt x="f7" y="f12"/>
                    </a:cubicBezTo>
                    <a:cubicBezTo>
                      <a:pt x="f13" y="f13"/>
                      <a:pt x="f13" y="f12"/>
                      <a:pt x="f13" y="f13"/>
                    </a:cubicBezTo>
                    <a:cubicBezTo>
                      <a:pt x="f12" y="f13"/>
                      <a:pt x="f12" y="f12"/>
                      <a:pt x="f12" y="f13"/>
                    </a:cubicBezTo>
                    <a:cubicBezTo>
                      <a:pt x="f9" y="f13"/>
                      <a:pt x="f10" y="f7"/>
                      <a:pt x="f10" y="f7"/>
                    </a:cubicBezTo>
                    <a:cubicBezTo>
                      <a:pt x="f10" y="f13"/>
                      <a:pt x="f11" y="f7"/>
                      <a:pt x="f11" y="f13"/>
                    </a:cubicBezTo>
                    <a:cubicBezTo>
                      <a:pt x="f8" y="f13"/>
                      <a:pt x="f5" y="f13"/>
                      <a:pt x="f5" y="f12"/>
                    </a:cubicBezTo>
                    <a:cubicBezTo>
                      <a:pt x="f8" y="f12"/>
                      <a:pt x="f8" y="f1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34" name="Indonesia">
                <a:extLst>
                  <a:ext uri="{FF2B5EF4-FFF2-40B4-BE49-F238E27FC236}">
                    <a16:creationId xmlns:a16="http://schemas.microsoft.com/office/drawing/2014/main" id="{4C1B60E4-0236-387A-BD13-594131FFC298}"/>
                  </a:ext>
                </a:extLst>
              </p:cNvPr>
              <p:cNvSpPr/>
              <p:nvPr/>
            </p:nvSpPr>
            <p:spPr>
              <a:xfrm>
                <a:off x="9857579" y="4795305"/>
                <a:ext cx="42931" cy="17117"/>
              </a:xfrm>
              <a:custGeom>
                <a:avLst/>
                <a:gdLst>
                  <a:gd name="f0" fmla="val 10800000"/>
                  <a:gd name="f1" fmla="val 5400000"/>
                  <a:gd name="f2" fmla="val 180"/>
                  <a:gd name="f3" fmla="val w"/>
                  <a:gd name="f4" fmla="val h"/>
                  <a:gd name="f5" fmla="val 0"/>
                  <a:gd name="f6" fmla="val 8"/>
                  <a:gd name="f7" fmla="val 3"/>
                  <a:gd name="f8" fmla="val 1"/>
                  <a:gd name="f9" fmla="val 2"/>
                  <a:gd name="f10" fmla="val 4"/>
                  <a:gd name="f11" fmla="val 5"/>
                  <a:gd name="f12" fmla="val 6"/>
                  <a:gd name="f13" fmla="val 7"/>
                  <a:gd name="f14" fmla="+- 0 0 -90"/>
                  <a:gd name="f15" fmla="*/ f3 1 8"/>
                  <a:gd name="f16" fmla="*/ f4 1 3"/>
                  <a:gd name="f17" fmla="+- f7 0 f5"/>
                  <a:gd name="f18" fmla="+- f6 0 f5"/>
                  <a:gd name="f19" fmla="*/ f14 f0 1"/>
                  <a:gd name="f20" fmla="*/ f17 1 3"/>
                  <a:gd name="f21" fmla="*/ f18 1 8"/>
                  <a:gd name="f22" fmla="*/ f19 1 f2"/>
                  <a:gd name="f23" fmla="*/ 1 1 f21"/>
                  <a:gd name="f24" fmla="*/ 3 1 f20"/>
                  <a:gd name="f25" fmla="*/ 1 1 f20"/>
                  <a:gd name="f26" fmla="*/ 4 1 f21"/>
                  <a:gd name="f27" fmla="*/ 6 1 f21"/>
                  <a:gd name="f28" fmla="*/ 8 1 f21"/>
                  <a:gd name="f29" fmla="*/ 7 1 f21"/>
                  <a:gd name="f30" fmla="*/ 2 1 f20"/>
                  <a:gd name="f31" fmla="*/ 5 1 f21"/>
                  <a:gd name="f32" fmla="*/ 2 1 f21"/>
                  <a:gd name="f33" fmla="*/ 0 1 f21"/>
                  <a:gd name="f34" fmla="*/ f6 1 f21"/>
                  <a:gd name="f35" fmla="*/ 0 1 f20"/>
                  <a:gd name="f36" fmla="*/ f7 1 f20"/>
                  <a:gd name="f37" fmla="+- f22 0 f1"/>
                  <a:gd name="f38" fmla="*/ f33 f15 1"/>
                  <a:gd name="f39" fmla="*/ f34 f15 1"/>
                  <a:gd name="f40" fmla="*/ f36 f16 1"/>
                  <a:gd name="f41" fmla="*/ f35 f16 1"/>
                  <a:gd name="f42" fmla="*/ f23 f15 1"/>
                  <a:gd name="f43" fmla="*/ f24 f16 1"/>
                  <a:gd name="f44" fmla="*/ f25 f16 1"/>
                  <a:gd name="f45" fmla="*/ f26 f15 1"/>
                  <a:gd name="f46" fmla="*/ f27 f15 1"/>
                  <a:gd name="f47" fmla="*/ f28 f15 1"/>
                  <a:gd name="f48" fmla="*/ f29 f15 1"/>
                  <a:gd name="f49" fmla="*/ f30 f16 1"/>
                  <a:gd name="f50" fmla="*/ f31 f15 1"/>
                  <a:gd name="f51" fmla="*/ f32 f15 1"/>
                </a:gdLst>
                <a:ahLst/>
                <a:cxnLst>
                  <a:cxn ang="3cd4">
                    <a:pos x="hc" y="t"/>
                  </a:cxn>
                  <a:cxn ang="0">
                    <a:pos x="r" y="vc"/>
                  </a:cxn>
                  <a:cxn ang="cd4">
                    <a:pos x="hc" y="b"/>
                  </a:cxn>
                  <a:cxn ang="cd2">
                    <a:pos x="l" y="vc"/>
                  </a:cxn>
                  <a:cxn ang="f37">
                    <a:pos x="f42" y="f43"/>
                  </a:cxn>
                  <a:cxn ang="f37">
                    <a:pos x="f42" y="f44"/>
                  </a:cxn>
                  <a:cxn ang="f37">
                    <a:pos x="f45" y="f44"/>
                  </a:cxn>
                  <a:cxn ang="f37">
                    <a:pos x="f46" y="f44"/>
                  </a:cxn>
                  <a:cxn ang="f37">
                    <a:pos x="f47" y="f44"/>
                  </a:cxn>
                  <a:cxn ang="f37">
                    <a:pos x="f48" y="f44"/>
                  </a:cxn>
                  <a:cxn ang="f37">
                    <a:pos x="f48" y="f49"/>
                  </a:cxn>
                  <a:cxn ang="f37">
                    <a:pos x="f50" y="f49"/>
                  </a:cxn>
                  <a:cxn ang="f37">
                    <a:pos x="f45" y="f43"/>
                  </a:cxn>
                  <a:cxn ang="f37">
                    <a:pos x="f51" y="f43"/>
                  </a:cxn>
                  <a:cxn ang="f37">
                    <a:pos x="f42" y="f43"/>
                  </a:cxn>
                </a:cxnLst>
                <a:rect l="f38" t="f41" r="f39" b="f40"/>
                <a:pathLst>
                  <a:path w="8" h="3">
                    <a:moveTo>
                      <a:pt x="f8" y="f7"/>
                    </a:moveTo>
                    <a:cubicBezTo>
                      <a:pt x="f9" y="f9"/>
                      <a:pt x="f5" y="f9"/>
                      <a:pt x="f8" y="f8"/>
                    </a:cubicBezTo>
                    <a:cubicBezTo>
                      <a:pt x="f9" y="f8"/>
                      <a:pt x="f7" y="f8"/>
                      <a:pt x="f10" y="f8"/>
                    </a:cubicBezTo>
                    <a:cubicBezTo>
                      <a:pt x="f11" y="f5"/>
                      <a:pt x="f11" y="f8"/>
                      <a:pt x="f12" y="f8"/>
                    </a:cubicBezTo>
                    <a:cubicBezTo>
                      <a:pt x="f13" y="f5"/>
                      <a:pt x="f6" y="f8"/>
                      <a:pt x="f6" y="f8"/>
                    </a:cubicBezTo>
                    <a:cubicBezTo>
                      <a:pt x="f6" y="f8"/>
                      <a:pt x="f13" y="f8"/>
                      <a:pt x="f13" y="f8"/>
                    </a:cubicBezTo>
                    <a:cubicBezTo>
                      <a:pt x="f13" y="f9"/>
                      <a:pt x="f12" y="f9"/>
                      <a:pt x="f13" y="f9"/>
                    </a:cubicBezTo>
                    <a:cubicBezTo>
                      <a:pt x="f13" y="f9"/>
                      <a:pt x="f12" y="f9"/>
                      <a:pt x="f11" y="f9"/>
                    </a:cubicBezTo>
                    <a:cubicBezTo>
                      <a:pt x="f10" y="f9"/>
                      <a:pt x="f7" y="f9"/>
                      <a:pt x="f10" y="f7"/>
                    </a:cubicBezTo>
                    <a:cubicBezTo>
                      <a:pt x="f10" y="f7"/>
                      <a:pt x="f7" y="f7"/>
                      <a:pt x="f9" y="f7"/>
                    </a:cubicBezTo>
                    <a:cubicBezTo>
                      <a:pt x="f8" y="f7"/>
                      <a:pt x="f8"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35" name="Indonesia">
                <a:extLst>
                  <a:ext uri="{FF2B5EF4-FFF2-40B4-BE49-F238E27FC236}">
                    <a16:creationId xmlns:a16="http://schemas.microsoft.com/office/drawing/2014/main" id="{A762F97E-5DA0-5565-F584-8EDF6A2BD423}"/>
                  </a:ext>
                </a:extLst>
              </p:cNvPr>
              <p:cNvSpPr/>
              <p:nvPr/>
            </p:nvSpPr>
            <p:spPr>
              <a:xfrm>
                <a:off x="10155811" y="4835950"/>
                <a:ext cx="22594" cy="14977"/>
              </a:xfrm>
              <a:custGeom>
                <a:avLst/>
                <a:gdLst>
                  <a:gd name="f0" fmla="val 10800000"/>
                  <a:gd name="f1" fmla="val 5400000"/>
                  <a:gd name="f2" fmla="val 180"/>
                  <a:gd name="f3" fmla="val w"/>
                  <a:gd name="f4" fmla="val h"/>
                  <a:gd name="f5" fmla="val 0"/>
                  <a:gd name="f6" fmla="val 4"/>
                  <a:gd name="f7" fmla="val 3"/>
                  <a:gd name="f8" fmla="val 1"/>
                  <a:gd name="f9" fmla="val 2"/>
                  <a:gd name="f10" fmla="+- 0 0 -90"/>
                  <a:gd name="f11" fmla="*/ f3 1 4"/>
                  <a:gd name="f12" fmla="*/ f4 1 3"/>
                  <a:gd name="f13" fmla="+- f7 0 f5"/>
                  <a:gd name="f14" fmla="+- f6 0 f5"/>
                  <a:gd name="f15" fmla="*/ f10 f0 1"/>
                  <a:gd name="f16" fmla="*/ f13 1 3"/>
                  <a:gd name="f17" fmla="*/ f14 1 4"/>
                  <a:gd name="f18" fmla="*/ f15 1 f2"/>
                  <a:gd name="f19" fmla="*/ 3 1 f17"/>
                  <a:gd name="f20" fmla="*/ 1 1 f16"/>
                  <a:gd name="f21" fmla="*/ 2 1 f16"/>
                  <a:gd name="f22" fmla="*/ 2 1 f17"/>
                  <a:gd name="f23" fmla="*/ 1 1 f17"/>
                  <a:gd name="f24" fmla="*/ 0 1 f16"/>
                  <a:gd name="f25" fmla="*/ 0 1 f17"/>
                  <a:gd name="f26" fmla="*/ f6 1 f17"/>
                  <a:gd name="f27" fmla="*/ f7 1 f16"/>
                  <a:gd name="f28" fmla="+- f18 0 f1"/>
                  <a:gd name="f29" fmla="*/ f25 f11 1"/>
                  <a:gd name="f30" fmla="*/ f26 f11 1"/>
                  <a:gd name="f31" fmla="*/ f27 f12 1"/>
                  <a:gd name="f32" fmla="*/ f24 f12 1"/>
                  <a:gd name="f33" fmla="*/ f19 f11 1"/>
                  <a:gd name="f34" fmla="*/ f20 f12 1"/>
                  <a:gd name="f35" fmla="*/ f21 f12 1"/>
                  <a:gd name="f36" fmla="*/ f22 f11 1"/>
                  <a:gd name="f37" fmla="*/ f23 f11 1"/>
                </a:gdLst>
                <a:ahLst/>
                <a:cxnLst>
                  <a:cxn ang="3cd4">
                    <a:pos x="hc" y="t"/>
                  </a:cxn>
                  <a:cxn ang="0">
                    <a:pos x="r" y="vc"/>
                  </a:cxn>
                  <a:cxn ang="cd4">
                    <a:pos x="hc" y="b"/>
                  </a:cxn>
                  <a:cxn ang="cd2">
                    <a:pos x="l" y="vc"/>
                  </a:cxn>
                  <a:cxn ang="f28">
                    <a:pos x="f33" y="f34"/>
                  </a:cxn>
                  <a:cxn ang="f28">
                    <a:pos x="f33" y="f35"/>
                  </a:cxn>
                  <a:cxn ang="f28">
                    <a:pos x="f36" y="f35"/>
                  </a:cxn>
                  <a:cxn ang="f28">
                    <a:pos x="f37" y="f35"/>
                  </a:cxn>
                  <a:cxn ang="f28">
                    <a:pos x="f37" y="f32"/>
                  </a:cxn>
                  <a:cxn ang="f28">
                    <a:pos x="f36" y="f34"/>
                  </a:cxn>
                  <a:cxn ang="f28">
                    <a:pos x="f33" y="f34"/>
                  </a:cxn>
                </a:cxnLst>
                <a:rect l="f29" t="f32" r="f30" b="f31"/>
                <a:pathLst>
                  <a:path w="4" h="3">
                    <a:moveTo>
                      <a:pt x="f7" y="f8"/>
                    </a:moveTo>
                    <a:cubicBezTo>
                      <a:pt x="f6" y="f8"/>
                      <a:pt x="f6" y="f9"/>
                      <a:pt x="f7" y="f9"/>
                    </a:cubicBezTo>
                    <a:cubicBezTo>
                      <a:pt x="f7" y="f9"/>
                      <a:pt x="f7" y="f9"/>
                      <a:pt x="f9" y="f9"/>
                    </a:cubicBezTo>
                    <a:cubicBezTo>
                      <a:pt x="f8" y="f7"/>
                      <a:pt x="f5" y="f7"/>
                      <a:pt x="f8" y="f9"/>
                    </a:cubicBezTo>
                    <a:cubicBezTo>
                      <a:pt x="f9" y="f8"/>
                      <a:pt x="f5" y="f8"/>
                      <a:pt x="f8" y="f5"/>
                    </a:cubicBezTo>
                    <a:cubicBezTo>
                      <a:pt x="f9" y="f5"/>
                      <a:pt x="f8" y="f8"/>
                      <a:pt x="f9" y="f8"/>
                    </a:cubicBezTo>
                    <a:cubicBezTo>
                      <a:pt x="f7" y="f5"/>
                      <a:pt x="f7" y="f5"/>
                      <a:pt x="f7"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36" name="Indonesia">
                <a:extLst>
                  <a:ext uri="{FF2B5EF4-FFF2-40B4-BE49-F238E27FC236}">
                    <a16:creationId xmlns:a16="http://schemas.microsoft.com/office/drawing/2014/main" id="{93034A3C-7101-333D-2A4F-9F6F6186905B}"/>
                  </a:ext>
                </a:extLst>
              </p:cNvPr>
              <p:cNvSpPr/>
              <p:nvPr/>
            </p:nvSpPr>
            <p:spPr>
              <a:xfrm>
                <a:off x="10124181" y="4842369"/>
                <a:ext cx="11292" cy="4279"/>
              </a:xfrm>
              <a:custGeom>
                <a:avLst/>
                <a:gdLst>
                  <a:gd name="f0" fmla="val 10800000"/>
                  <a:gd name="f1" fmla="val 5400000"/>
                  <a:gd name="f2" fmla="val 180"/>
                  <a:gd name="f3" fmla="val w"/>
                  <a:gd name="f4" fmla="val h"/>
                  <a:gd name="f5" fmla="val 0"/>
                  <a:gd name="f6" fmla="val 2"/>
                  <a:gd name="f7" fmla="val 1"/>
                  <a:gd name="f8" fmla="+- 0 0 -90"/>
                  <a:gd name="f9" fmla="*/ f3 1 2"/>
                  <a:gd name="f10" fmla="*/ f4 1 1"/>
                  <a:gd name="f11" fmla="+- f7 0 f5"/>
                  <a:gd name="f12" fmla="+- f6 0 f5"/>
                  <a:gd name="f13" fmla="*/ f8 f0 1"/>
                  <a:gd name="f14" fmla="*/ f12 1 2"/>
                  <a:gd name="f15" fmla="*/ 0 1 f11"/>
                  <a:gd name="f16" fmla="*/ 1 1 f11"/>
                  <a:gd name="f17" fmla="*/ f7 1 f11"/>
                  <a:gd name="f18" fmla="*/ f13 1 f2"/>
                  <a:gd name="f19" fmla="*/ 0 1 f14"/>
                  <a:gd name="f20" fmla="*/ 2 1 f14"/>
                  <a:gd name="f21" fmla="*/ 1 1 f14"/>
                  <a:gd name="f22" fmla="*/ f6 1 f14"/>
                  <a:gd name="f23" fmla="*/ f17 f10 1"/>
                  <a:gd name="f24" fmla="*/ f15 f10 1"/>
                  <a:gd name="f25" fmla="+- f18 0 f1"/>
                  <a:gd name="f26" fmla="*/ f16 f10 1"/>
                  <a:gd name="f27" fmla="*/ f19 f9 1"/>
                  <a:gd name="f28" fmla="*/ f22 f9 1"/>
                  <a:gd name="f29" fmla="*/ f20 f9 1"/>
                  <a:gd name="f30" fmla="*/ f21 f9 1"/>
                </a:gdLst>
                <a:ahLst/>
                <a:cxnLst>
                  <a:cxn ang="3cd4">
                    <a:pos x="hc" y="t"/>
                  </a:cxn>
                  <a:cxn ang="0">
                    <a:pos x="r" y="vc"/>
                  </a:cxn>
                  <a:cxn ang="cd4">
                    <a:pos x="hc" y="b"/>
                  </a:cxn>
                  <a:cxn ang="cd2">
                    <a:pos x="l" y="vc"/>
                  </a:cxn>
                  <a:cxn ang="f25">
                    <a:pos x="f27" y="f24"/>
                  </a:cxn>
                  <a:cxn ang="f25">
                    <a:pos x="f29" y="f24"/>
                  </a:cxn>
                  <a:cxn ang="f25">
                    <a:pos x="f30" y="f26"/>
                  </a:cxn>
                  <a:cxn ang="f25">
                    <a:pos x="f27" y="f24"/>
                  </a:cxn>
                </a:cxnLst>
                <a:rect l="f27" t="f24" r="f28" b="f23"/>
                <a:pathLst>
                  <a:path w="2" h="1">
                    <a:moveTo>
                      <a:pt x="f5" y="f5"/>
                    </a:moveTo>
                    <a:cubicBezTo>
                      <a:pt x="f7" y="f5"/>
                      <a:pt x="f6" y="f5"/>
                      <a:pt x="f6" y="f5"/>
                    </a:cubicBezTo>
                    <a:cubicBezTo>
                      <a:pt x="f6" y="f5"/>
                      <a:pt x="f6" y="f7"/>
                      <a:pt x="f7" y="f7"/>
                    </a:cubicBezTo>
                    <a:cubicBezTo>
                      <a:pt x="f5" y="f7"/>
                      <a:pt x="f5" y="f7"/>
                      <a:pt x="f5"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37" name="Indonesia">
                <a:extLst>
                  <a:ext uri="{FF2B5EF4-FFF2-40B4-BE49-F238E27FC236}">
                    <a16:creationId xmlns:a16="http://schemas.microsoft.com/office/drawing/2014/main" id="{4FA8A698-9275-7044-BC5C-457121344ED8}"/>
                  </a:ext>
                </a:extLst>
              </p:cNvPr>
              <p:cNvSpPr/>
              <p:nvPr/>
            </p:nvSpPr>
            <p:spPr>
              <a:xfrm>
                <a:off x="10128699" y="4835950"/>
                <a:ext cx="22594" cy="21396"/>
              </a:xfrm>
              <a:custGeom>
                <a:avLst/>
                <a:gdLst>
                  <a:gd name="f0" fmla="val 10800000"/>
                  <a:gd name="f1" fmla="val 5400000"/>
                  <a:gd name="f2" fmla="val 180"/>
                  <a:gd name="f3" fmla="val w"/>
                  <a:gd name="f4" fmla="val h"/>
                  <a:gd name="f5" fmla="val 0"/>
                  <a:gd name="f6" fmla="val 4"/>
                  <a:gd name="f7" fmla="val 2"/>
                  <a:gd name="f8" fmla="val 1"/>
                  <a:gd name="f9" fmla="val 3"/>
                  <a:gd name="f10" fmla="+- 0 0 -90"/>
                  <a:gd name="f11" fmla="*/ f3 1 4"/>
                  <a:gd name="f12" fmla="*/ f4 1 4"/>
                  <a:gd name="f13" fmla="+- f6 0 f5"/>
                  <a:gd name="f14" fmla="*/ f10 f0 1"/>
                  <a:gd name="f15" fmla="*/ f13 1 4"/>
                  <a:gd name="f16" fmla="*/ f14 1 f2"/>
                  <a:gd name="f17" fmla="*/ 2 1 f15"/>
                  <a:gd name="f18" fmla="*/ 1 1 f15"/>
                  <a:gd name="f19" fmla="*/ 3 1 f15"/>
                  <a:gd name="f20" fmla="*/ 0 1 f15"/>
                  <a:gd name="f21" fmla="*/ f6 1 f15"/>
                  <a:gd name="f22" fmla="+- f16 0 f1"/>
                  <a:gd name="f23" fmla="*/ f20 f11 1"/>
                  <a:gd name="f24" fmla="*/ f21 f11 1"/>
                  <a:gd name="f25" fmla="*/ f21 f12 1"/>
                  <a:gd name="f26" fmla="*/ f20 f12 1"/>
                  <a:gd name="f27" fmla="*/ f17 f11 1"/>
                  <a:gd name="f28" fmla="*/ f18 f12 1"/>
                  <a:gd name="f29" fmla="*/ f19 f11 1"/>
                  <a:gd name="f30" fmla="*/ f19 f12 1"/>
                  <a:gd name="f31" fmla="*/ f18 f11 1"/>
                </a:gdLst>
                <a:ahLst/>
                <a:cxnLst>
                  <a:cxn ang="3cd4">
                    <a:pos x="hc" y="t"/>
                  </a:cxn>
                  <a:cxn ang="0">
                    <a:pos x="r" y="vc"/>
                  </a:cxn>
                  <a:cxn ang="cd4">
                    <a:pos x="hc" y="b"/>
                  </a:cxn>
                  <a:cxn ang="cd2">
                    <a:pos x="l" y="vc"/>
                  </a:cxn>
                  <a:cxn ang="f22">
                    <a:pos x="f27" y="f28"/>
                  </a:cxn>
                  <a:cxn ang="f22">
                    <a:pos x="f29" y="f28"/>
                  </a:cxn>
                  <a:cxn ang="f22">
                    <a:pos x="f29" y="f30"/>
                  </a:cxn>
                  <a:cxn ang="f22">
                    <a:pos x="f27" y="f30"/>
                  </a:cxn>
                  <a:cxn ang="f22">
                    <a:pos x="f31" y="f30"/>
                  </a:cxn>
                  <a:cxn ang="f22">
                    <a:pos x="f27" y="f28"/>
                  </a:cxn>
                </a:cxnLst>
                <a:rect l="f23" t="f26" r="f24" b="f25"/>
                <a:pathLst>
                  <a:path w="4" h="4">
                    <a:moveTo>
                      <a:pt x="f7" y="f8"/>
                    </a:moveTo>
                    <a:cubicBezTo>
                      <a:pt x="f7" y="f8"/>
                      <a:pt x="f9" y="f5"/>
                      <a:pt x="f9" y="f8"/>
                    </a:cubicBezTo>
                    <a:cubicBezTo>
                      <a:pt x="f6" y="f8"/>
                      <a:pt x="f7" y="f7"/>
                      <a:pt x="f9" y="f9"/>
                    </a:cubicBezTo>
                    <a:cubicBezTo>
                      <a:pt x="f9" y="f6"/>
                      <a:pt x="f7" y="f9"/>
                      <a:pt x="f7" y="f9"/>
                    </a:cubicBezTo>
                    <a:cubicBezTo>
                      <a:pt x="f8" y="f6"/>
                      <a:pt x="f5" y="f6"/>
                      <a:pt x="f8" y="f9"/>
                    </a:cubicBezTo>
                    <a:cubicBezTo>
                      <a:pt x="f7" y="f8"/>
                      <a:pt x="f8" y="f8"/>
                      <a:pt x="f7"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38" name="Indonesia">
                <a:extLst>
                  <a:ext uri="{FF2B5EF4-FFF2-40B4-BE49-F238E27FC236}">
                    <a16:creationId xmlns:a16="http://schemas.microsoft.com/office/drawing/2014/main" id="{2DD1D60A-2D30-A2F0-5D8B-22C7B0F63CB9}"/>
                  </a:ext>
                </a:extLst>
              </p:cNvPr>
              <p:cNvSpPr/>
              <p:nvPr/>
            </p:nvSpPr>
            <p:spPr>
              <a:xfrm>
                <a:off x="10144518" y="4835950"/>
                <a:ext cx="15819" cy="14977"/>
              </a:xfrm>
              <a:custGeom>
                <a:avLst/>
                <a:gdLst>
                  <a:gd name="f0" fmla="val 10800000"/>
                  <a:gd name="f1" fmla="val 5400000"/>
                  <a:gd name="f2" fmla="val 180"/>
                  <a:gd name="f3" fmla="val w"/>
                  <a:gd name="f4" fmla="val h"/>
                  <a:gd name="f5" fmla="val 0"/>
                  <a:gd name="f6" fmla="val 3"/>
                  <a:gd name="f7" fmla="val 2"/>
                  <a:gd name="f8" fmla="val 1"/>
                  <a:gd name="f9" fmla="+- 0 0 -90"/>
                  <a:gd name="f10" fmla="*/ f3 1 3"/>
                  <a:gd name="f11" fmla="*/ f4 1 3"/>
                  <a:gd name="f12" fmla="+- f6 0 f5"/>
                  <a:gd name="f13" fmla="*/ f9 f0 1"/>
                  <a:gd name="f14" fmla="*/ f12 1 3"/>
                  <a:gd name="f15" fmla="*/ f13 1 f2"/>
                  <a:gd name="f16" fmla="*/ 2 1 f14"/>
                  <a:gd name="f17" fmla="*/ 0 1 f14"/>
                  <a:gd name="f18" fmla="*/ 1 1 f14"/>
                  <a:gd name="f19" fmla="*/ 3 1 f14"/>
                  <a:gd name="f20" fmla="*/ f6 1 f14"/>
                  <a:gd name="f21" fmla="+- f15 0 f1"/>
                  <a:gd name="f22" fmla="*/ f17 f10 1"/>
                  <a:gd name="f23" fmla="*/ f20 f10 1"/>
                  <a:gd name="f24" fmla="*/ f20 f11 1"/>
                  <a:gd name="f25" fmla="*/ f17 f11 1"/>
                  <a:gd name="f26" fmla="*/ f16 f10 1"/>
                  <a:gd name="f27" fmla="*/ f18 f10 1"/>
                  <a:gd name="f28" fmla="*/ f18 f11 1"/>
                  <a:gd name="f29" fmla="*/ f16 f11 1"/>
                  <a:gd name="f30" fmla="*/ f19 f11 1"/>
                </a:gdLst>
                <a:ahLst/>
                <a:cxnLst>
                  <a:cxn ang="3cd4">
                    <a:pos x="hc" y="t"/>
                  </a:cxn>
                  <a:cxn ang="0">
                    <a:pos x="r" y="vc"/>
                  </a:cxn>
                  <a:cxn ang="cd4">
                    <a:pos x="hc" y="b"/>
                  </a:cxn>
                  <a:cxn ang="cd2">
                    <a:pos x="l" y="vc"/>
                  </a:cxn>
                  <a:cxn ang="f21">
                    <a:pos x="f26" y="f25"/>
                  </a:cxn>
                  <a:cxn ang="f21">
                    <a:pos x="f27" y="f28"/>
                  </a:cxn>
                  <a:cxn ang="f21">
                    <a:pos x="f27" y="f29"/>
                  </a:cxn>
                  <a:cxn ang="f21">
                    <a:pos x="f27" y="f30"/>
                  </a:cxn>
                  <a:cxn ang="f21">
                    <a:pos x="f26" y="f30"/>
                  </a:cxn>
                  <a:cxn ang="f21">
                    <a:pos x="f26" y="f25"/>
                  </a:cxn>
                </a:cxnLst>
                <a:rect l="f22" t="f25" r="f23" b="f24"/>
                <a:pathLst>
                  <a:path w="3" h="3">
                    <a:moveTo>
                      <a:pt x="f7" y="f5"/>
                    </a:moveTo>
                    <a:cubicBezTo>
                      <a:pt x="f7" y="f5"/>
                      <a:pt x="f7" y="f8"/>
                      <a:pt x="f8" y="f8"/>
                    </a:cubicBezTo>
                    <a:cubicBezTo>
                      <a:pt x="f8" y="f7"/>
                      <a:pt x="f8" y="f8"/>
                      <a:pt x="f8" y="f7"/>
                    </a:cubicBezTo>
                    <a:cubicBezTo>
                      <a:pt x="f5" y="f6"/>
                      <a:pt x="f5" y="f6"/>
                      <a:pt x="f8" y="f6"/>
                    </a:cubicBezTo>
                    <a:cubicBezTo>
                      <a:pt x="f8" y="f7"/>
                      <a:pt x="f8" y="f6"/>
                      <a:pt x="f7" y="f6"/>
                    </a:cubicBezTo>
                    <a:cubicBezTo>
                      <a:pt x="f7" y="f7"/>
                      <a:pt x="f6" y="f8"/>
                      <a:pt x="f7"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39" name="Indonesia">
                <a:extLst>
                  <a:ext uri="{FF2B5EF4-FFF2-40B4-BE49-F238E27FC236}">
                    <a16:creationId xmlns:a16="http://schemas.microsoft.com/office/drawing/2014/main" id="{260D3635-348E-8D9D-C111-44A469A78985}"/>
                  </a:ext>
                </a:extLst>
              </p:cNvPr>
              <p:cNvSpPr/>
              <p:nvPr/>
            </p:nvSpPr>
            <p:spPr>
              <a:xfrm>
                <a:off x="10097069" y="4912979"/>
                <a:ext cx="22594" cy="19257"/>
              </a:xfrm>
              <a:custGeom>
                <a:avLst/>
                <a:gdLst>
                  <a:gd name="f0" fmla="val 10800000"/>
                  <a:gd name="f1" fmla="val 5400000"/>
                  <a:gd name="f2" fmla="val 180"/>
                  <a:gd name="f3" fmla="val w"/>
                  <a:gd name="f4" fmla="val h"/>
                  <a:gd name="f5" fmla="val 0"/>
                  <a:gd name="f6" fmla="val 4"/>
                  <a:gd name="f7" fmla="val 2"/>
                  <a:gd name="f8" fmla="val 1"/>
                  <a:gd name="f9" fmla="val 3"/>
                  <a:gd name="f10" fmla="+- 0 0 -90"/>
                  <a:gd name="f11" fmla="*/ f3 1 4"/>
                  <a:gd name="f12" fmla="*/ f4 1 4"/>
                  <a:gd name="f13" fmla="+- f6 0 f5"/>
                  <a:gd name="f14" fmla="*/ f10 f0 1"/>
                  <a:gd name="f15" fmla="*/ f13 1 4"/>
                  <a:gd name="f16" fmla="*/ f14 1 f2"/>
                  <a:gd name="f17" fmla="*/ 0 1 f15"/>
                  <a:gd name="f18" fmla="*/ 2 1 f15"/>
                  <a:gd name="f19" fmla="*/ 1 1 f15"/>
                  <a:gd name="f20" fmla="*/ 3 1 f15"/>
                  <a:gd name="f21" fmla="*/ f6 1 f15"/>
                  <a:gd name="f22" fmla="+- f16 0 f1"/>
                  <a:gd name="f23" fmla="*/ f17 f11 1"/>
                  <a:gd name="f24" fmla="*/ f21 f11 1"/>
                  <a:gd name="f25" fmla="*/ f21 f12 1"/>
                  <a:gd name="f26" fmla="*/ f17 f12 1"/>
                  <a:gd name="f27" fmla="*/ f18 f12 1"/>
                  <a:gd name="f28" fmla="*/ f18 f11 1"/>
                  <a:gd name="f29" fmla="*/ f19 f12 1"/>
                  <a:gd name="f30" fmla="*/ f20 f11 1"/>
                  <a:gd name="f31" fmla="*/ f19 f11 1"/>
                </a:gdLst>
                <a:ahLst/>
                <a:cxnLst>
                  <a:cxn ang="3cd4">
                    <a:pos x="hc" y="t"/>
                  </a:cxn>
                  <a:cxn ang="0">
                    <a:pos x="r" y="vc"/>
                  </a:cxn>
                  <a:cxn ang="cd4">
                    <a:pos x="hc" y="b"/>
                  </a:cxn>
                  <a:cxn ang="cd2">
                    <a:pos x="l" y="vc"/>
                  </a:cxn>
                  <a:cxn ang="f22">
                    <a:pos x="f23" y="f27"/>
                  </a:cxn>
                  <a:cxn ang="f22">
                    <a:pos x="f28" y="f29"/>
                  </a:cxn>
                  <a:cxn ang="f22">
                    <a:pos x="f28" y="f26"/>
                  </a:cxn>
                  <a:cxn ang="f22">
                    <a:pos x="f30" y="f26"/>
                  </a:cxn>
                  <a:cxn ang="f22">
                    <a:pos x="f30" y="f29"/>
                  </a:cxn>
                  <a:cxn ang="f22">
                    <a:pos x="f31" y="f27"/>
                  </a:cxn>
                  <a:cxn ang="f22">
                    <a:pos x="f23" y="f27"/>
                  </a:cxn>
                </a:cxnLst>
                <a:rect l="f23" t="f26" r="f24" b="f25"/>
                <a:pathLst>
                  <a:path w="4" h="4">
                    <a:moveTo>
                      <a:pt x="f5" y="f7"/>
                    </a:moveTo>
                    <a:cubicBezTo>
                      <a:pt x="f8" y="f8"/>
                      <a:pt x="f8" y="f8"/>
                      <a:pt x="f7" y="f8"/>
                    </a:cubicBezTo>
                    <a:cubicBezTo>
                      <a:pt x="f7" y="f8"/>
                      <a:pt x="f8" y="f5"/>
                      <a:pt x="f7" y="f5"/>
                    </a:cubicBezTo>
                    <a:cubicBezTo>
                      <a:pt x="f9" y="f5"/>
                      <a:pt x="f9" y="f5"/>
                      <a:pt x="f9" y="f5"/>
                    </a:cubicBezTo>
                    <a:cubicBezTo>
                      <a:pt x="f9" y="f8"/>
                      <a:pt x="f6" y="f8"/>
                      <a:pt x="f9" y="f8"/>
                    </a:cubicBezTo>
                    <a:cubicBezTo>
                      <a:pt x="f7" y="f8"/>
                      <a:pt x="f7" y="f9"/>
                      <a:pt x="f8" y="f7"/>
                    </a:cubicBezTo>
                    <a:cubicBezTo>
                      <a:pt x="f8" y="f7"/>
                      <a:pt x="f5" y="f6"/>
                      <a:pt x="f5"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40" name="Taiwan">
                <a:extLst>
                  <a:ext uri="{FF2B5EF4-FFF2-40B4-BE49-F238E27FC236}">
                    <a16:creationId xmlns:a16="http://schemas.microsoft.com/office/drawing/2014/main" id="{98CE1EDA-DD65-E47B-5E6E-B0027AEAFDBF}"/>
                  </a:ext>
                </a:extLst>
              </p:cNvPr>
              <p:cNvSpPr/>
              <p:nvPr/>
            </p:nvSpPr>
            <p:spPr>
              <a:xfrm>
                <a:off x="9952466" y="3759784"/>
                <a:ext cx="49706" cy="100556"/>
              </a:xfrm>
              <a:custGeom>
                <a:avLst/>
                <a:gdLst>
                  <a:gd name="f0" fmla="val 10800000"/>
                  <a:gd name="f1" fmla="val 5400000"/>
                  <a:gd name="f2" fmla="val 180"/>
                  <a:gd name="f3" fmla="val w"/>
                  <a:gd name="f4" fmla="val h"/>
                  <a:gd name="f5" fmla="val 0"/>
                  <a:gd name="f6" fmla="val 9"/>
                  <a:gd name="f7" fmla="val 20"/>
                  <a:gd name="f8" fmla="val 4"/>
                  <a:gd name="f9" fmla="val 1"/>
                  <a:gd name="f10" fmla="val 3"/>
                  <a:gd name="f11" fmla="val 2"/>
                  <a:gd name="f12" fmla="val 6"/>
                  <a:gd name="f13" fmla="val 8"/>
                  <a:gd name="f14" fmla="val 11"/>
                  <a:gd name="f15" fmla="val 13"/>
                  <a:gd name="f16" fmla="val 15"/>
                  <a:gd name="f17" fmla="val 17"/>
                  <a:gd name="f18" fmla="val 5"/>
                  <a:gd name="f19" fmla="val 18"/>
                  <a:gd name="f20" fmla="val 19"/>
                  <a:gd name="f21" fmla="val 7"/>
                  <a:gd name="f22" fmla="val 16"/>
                  <a:gd name="f23" fmla="val 12"/>
                  <a:gd name="f24" fmla="val 10"/>
                  <a:gd name="f25" fmla="+- 0 0 -90"/>
                  <a:gd name="f26" fmla="*/ f3 1 9"/>
                  <a:gd name="f27" fmla="*/ f4 1 20"/>
                  <a:gd name="f28" fmla="+- f7 0 f5"/>
                  <a:gd name="f29" fmla="+- f6 0 f5"/>
                  <a:gd name="f30" fmla="*/ f25 f0 1"/>
                  <a:gd name="f31" fmla="*/ f29 1 9"/>
                  <a:gd name="f32" fmla="*/ f28 1 20"/>
                  <a:gd name="f33" fmla="*/ f30 1 f2"/>
                  <a:gd name="f34" fmla="*/ 4 1 f31"/>
                  <a:gd name="f35" fmla="*/ 1 1 f32"/>
                  <a:gd name="f36" fmla="*/ 3 1 f31"/>
                  <a:gd name="f37" fmla="*/ 3 1 f32"/>
                  <a:gd name="f38" fmla="*/ 1 1 f31"/>
                  <a:gd name="f39" fmla="*/ 8 1 f32"/>
                  <a:gd name="f40" fmla="*/ 2 1 f31"/>
                  <a:gd name="f41" fmla="*/ 13 1 f32"/>
                  <a:gd name="f42" fmla="*/ 15 1 f32"/>
                  <a:gd name="f43" fmla="*/ 5 1 f31"/>
                  <a:gd name="f44" fmla="*/ 18 1 f32"/>
                  <a:gd name="f45" fmla="*/ 6 1 f31"/>
                  <a:gd name="f46" fmla="*/ 19 1 f32"/>
                  <a:gd name="f47" fmla="*/ 8 1 f31"/>
                  <a:gd name="f48" fmla="*/ 20 1 f32"/>
                  <a:gd name="f49" fmla="*/ 7 1 f31"/>
                  <a:gd name="f50" fmla="*/ 17 1 f32"/>
                  <a:gd name="f51" fmla="*/ 9 1 f32"/>
                  <a:gd name="f52" fmla="*/ 7 1 f32"/>
                  <a:gd name="f53" fmla="*/ 4 1 f32"/>
                  <a:gd name="f54" fmla="*/ 2 1 f32"/>
                  <a:gd name="f55" fmla="*/ 0 1 f32"/>
                  <a:gd name="f56" fmla="*/ 0 1 f31"/>
                  <a:gd name="f57" fmla="*/ f6 1 f31"/>
                  <a:gd name="f58" fmla="*/ f7 1 f32"/>
                  <a:gd name="f59" fmla="+- f33 0 f1"/>
                  <a:gd name="f60" fmla="*/ f56 f26 1"/>
                  <a:gd name="f61" fmla="*/ f57 f26 1"/>
                  <a:gd name="f62" fmla="*/ f58 f27 1"/>
                  <a:gd name="f63" fmla="*/ f55 f27 1"/>
                  <a:gd name="f64" fmla="*/ f34 f26 1"/>
                  <a:gd name="f65" fmla="*/ f35 f27 1"/>
                  <a:gd name="f66" fmla="*/ f36 f26 1"/>
                  <a:gd name="f67" fmla="*/ f37 f27 1"/>
                  <a:gd name="f68" fmla="*/ f38 f26 1"/>
                  <a:gd name="f69" fmla="*/ f39 f27 1"/>
                  <a:gd name="f70" fmla="*/ f40 f26 1"/>
                  <a:gd name="f71" fmla="*/ f41 f27 1"/>
                  <a:gd name="f72" fmla="*/ f42 f27 1"/>
                  <a:gd name="f73" fmla="*/ f43 f26 1"/>
                  <a:gd name="f74" fmla="*/ f44 f27 1"/>
                  <a:gd name="f75" fmla="*/ f45 f26 1"/>
                  <a:gd name="f76" fmla="*/ f46 f27 1"/>
                  <a:gd name="f77" fmla="*/ f47 f26 1"/>
                  <a:gd name="f78" fmla="*/ f48 f27 1"/>
                  <a:gd name="f79" fmla="*/ f49 f26 1"/>
                  <a:gd name="f80" fmla="*/ f50 f27 1"/>
                  <a:gd name="f81" fmla="*/ f51 f27 1"/>
                  <a:gd name="f82" fmla="*/ f52 f27 1"/>
                  <a:gd name="f83" fmla="*/ f53 f27 1"/>
                  <a:gd name="f84" fmla="*/ f54 f27 1"/>
                </a:gdLst>
                <a:ahLst/>
                <a:cxnLst>
                  <a:cxn ang="3cd4">
                    <a:pos x="hc" y="t"/>
                  </a:cxn>
                  <a:cxn ang="0">
                    <a:pos x="r" y="vc"/>
                  </a:cxn>
                  <a:cxn ang="cd4">
                    <a:pos x="hc" y="b"/>
                  </a:cxn>
                  <a:cxn ang="cd2">
                    <a:pos x="l" y="vc"/>
                  </a:cxn>
                  <a:cxn ang="f59">
                    <a:pos x="f64" y="f65"/>
                  </a:cxn>
                  <a:cxn ang="f59">
                    <a:pos x="f66" y="f67"/>
                  </a:cxn>
                  <a:cxn ang="f59">
                    <a:pos x="f68" y="f69"/>
                  </a:cxn>
                  <a:cxn ang="f59">
                    <a:pos x="f70" y="f71"/>
                  </a:cxn>
                  <a:cxn ang="f59">
                    <a:pos x="f66" y="f72"/>
                  </a:cxn>
                  <a:cxn ang="f59">
                    <a:pos x="f73" y="f74"/>
                  </a:cxn>
                  <a:cxn ang="f59">
                    <a:pos x="f75" y="f76"/>
                  </a:cxn>
                  <a:cxn ang="f59">
                    <a:pos x="f77" y="f78"/>
                  </a:cxn>
                  <a:cxn ang="f59">
                    <a:pos x="f79" y="f80"/>
                  </a:cxn>
                  <a:cxn ang="f59">
                    <a:pos x="f77" y="f71"/>
                  </a:cxn>
                  <a:cxn ang="f59">
                    <a:pos x="f77" y="f81"/>
                  </a:cxn>
                  <a:cxn ang="f59">
                    <a:pos x="f79" y="f82"/>
                  </a:cxn>
                  <a:cxn ang="f59">
                    <a:pos x="f79" y="f83"/>
                  </a:cxn>
                  <a:cxn ang="f59">
                    <a:pos x="f79" y="f84"/>
                  </a:cxn>
                  <a:cxn ang="f59">
                    <a:pos x="f75" y="f63"/>
                  </a:cxn>
                  <a:cxn ang="f59">
                    <a:pos x="f64" y="f65"/>
                  </a:cxn>
                </a:cxnLst>
                <a:rect l="f60" t="f63" r="f61" b="f62"/>
                <a:pathLst>
                  <a:path w="9" h="20">
                    <a:moveTo>
                      <a:pt x="f8" y="f9"/>
                    </a:moveTo>
                    <a:cubicBezTo>
                      <a:pt x="f10" y="f9"/>
                      <a:pt x="f8" y="f11"/>
                      <a:pt x="f10" y="f10"/>
                    </a:cubicBezTo>
                    <a:cubicBezTo>
                      <a:pt x="f11" y="f8"/>
                      <a:pt x="f11" y="f12"/>
                      <a:pt x="f9" y="f13"/>
                    </a:cubicBezTo>
                    <a:cubicBezTo>
                      <a:pt x="f5" y="f14"/>
                      <a:pt x="f11" y="f14"/>
                      <a:pt x="f11" y="f15"/>
                    </a:cubicBezTo>
                    <a:cubicBezTo>
                      <a:pt x="f11" y="f16"/>
                      <a:pt x="f10" y="f16"/>
                      <a:pt x="f10" y="f16"/>
                    </a:cubicBezTo>
                    <a:cubicBezTo>
                      <a:pt x="f8" y="f17"/>
                      <a:pt x="f8" y="f17"/>
                      <a:pt x="f18" y="f19"/>
                    </a:cubicBezTo>
                    <a:cubicBezTo>
                      <a:pt x="f12" y="f19"/>
                      <a:pt x="f12" y="f19"/>
                      <a:pt x="f12" y="f20"/>
                    </a:cubicBezTo>
                    <a:cubicBezTo>
                      <a:pt x="f12" y="f7"/>
                      <a:pt x="f21" y="f7"/>
                      <a:pt x="f13" y="f7"/>
                    </a:cubicBezTo>
                    <a:cubicBezTo>
                      <a:pt x="f21" y="f20"/>
                      <a:pt x="f21" y="f19"/>
                      <a:pt x="f21" y="f17"/>
                    </a:cubicBezTo>
                    <a:cubicBezTo>
                      <a:pt x="f21" y="f22"/>
                      <a:pt x="f6" y="f16"/>
                      <a:pt x="f13" y="f15"/>
                    </a:cubicBezTo>
                    <a:cubicBezTo>
                      <a:pt x="f13" y="f23"/>
                      <a:pt x="f13" y="f24"/>
                      <a:pt x="f13" y="f6"/>
                    </a:cubicBezTo>
                    <a:cubicBezTo>
                      <a:pt x="f21" y="f13"/>
                      <a:pt x="f21" y="f13"/>
                      <a:pt x="f21" y="f21"/>
                    </a:cubicBezTo>
                    <a:cubicBezTo>
                      <a:pt x="f13" y="f12"/>
                      <a:pt x="f21" y="f18"/>
                      <a:pt x="f21" y="f8"/>
                    </a:cubicBezTo>
                    <a:cubicBezTo>
                      <a:pt x="f21" y="f10"/>
                      <a:pt x="f21" y="f10"/>
                      <a:pt x="f21" y="f11"/>
                    </a:cubicBezTo>
                    <a:cubicBezTo>
                      <a:pt x="f13" y="f9"/>
                      <a:pt x="f13" y="f9"/>
                      <a:pt x="f12" y="f5"/>
                    </a:cubicBezTo>
                    <a:cubicBezTo>
                      <a:pt x="f18" y="f5"/>
                      <a:pt x="f1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41" name="Japan">
                <a:extLst>
                  <a:ext uri="{FF2B5EF4-FFF2-40B4-BE49-F238E27FC236}">
                    <a16:creationId xmlns:a16="http://schemas.microsoft.com/office/drawing/2014/main" id="{C402682F-8038-AC1A-8C16-FB6D3576FF5D}"/>
                  </a:ext>
                </a:extLst>
              </p:cNvPr>
              <p:cNvSpPr/>
              <p:nvPr/>
            </p:nvSpPr>
            <p:spPr>
              <a:xfrm>
                <a:off x="10155811" y="3154295"/>
                <a:ext cx="149120" cy="119813"/>
              </a:xfrm>
              <a:custGeom>
                <a:avLst/>
                <a:gdLst>
                  <a:gd name="f0" fmla="val 10800000"/>
                  <a:gd name="f1" fmla="val 5400000"/>
                  <a:gd name="f2" fmla="val 180"/>
                  <a:gd name="f3" fmla="val w"/>
                  <a:gd name="f4" fmla="val h"/>
                  <a:gd name="f5" fmla="val 0"/>
                  <a:gd name="f6" fmla="val 28"/>
                  <a:gd name="f7" fmla="val 24"/>
                  <a:gd name="f8" fmla="val 6"/>
                  <a:gd name="f9" fmla="val 13"/>
                  <a:gd name="f10" fmla="val 12"/>
                  <a:gd name="f11" fmla="val 3"/>
                  <a:gd name="f12" fmla="val 11"/>
                  <a:gd name="f13" fmla="val 5"/>
                  <a:gd name="f14" fmla="val 9"/>
                  <a:gd name="f15" fmla="val 7"/>
                  <a:gd name="f16" fmla="val 4"/>
                  <a:gd name="f17" fmla="val 8"/>
                  <a:gd name="f18" fmla="val 2"/>
                  <a:gd name="f19" fmla="val 1"/>
                  <a:gd name="f20" fmla="val 10"/>
                  <a:gd name="f21" fmla="val 14"/>
                  <a:gd name="f22" fmla="val 17"/>
                  <a:gd name="f23" fmla="val 18"/>
                  <a:gd name="f24" fmla="val 19"/>
                  <a:gd name="f25" fmla="val 21"/>
                  <a:gd name="f26" fmla="val 23"/>
                  <a:gd name="f27" fmla="val 22"/>
                  <a:gd name="f28" fmla="val 25"/>
                  <a:gd name="f29" fmla="val 15"/>
                  <a:gd name="f30" fmla="val 20"/>
                  <a:gd name="f31" fmla="val 16"/>
                  <a:gd name="f32" fmla="+- 0 0 -90"/>
                  <a:gd name="f33" fmla="*/ f3 1 28"/>
                  <a:gd name="f34" fmla="*/ f4 1 24"/>
                  <a:gd name="f35" fmla="+- f7 0 f5"/>
                  <a:gd name="f36" fmla="+- f6 0 f5"/>
                  <a:gd name="f37" fmla="*/ f32 f0 1"/>
                  <a:gd name="f38" fmla="*/ f36 1 28"/>
                  <a:gd name="f39" fmla="*/ f35 1 24"/>
                  <a:gd name="f40" fmla="*/ f37 1 f2"/>
                  <a:gd name="f41" fmla="*/ 6 1 f38"/>
                  <a:gd name="f42" fmla="*/ 13 1 f39"/>
                  <a:gd name="f43" fmla="*/ 5 1 f38"/>
                  <a:gd name="f44" fmla="*/ 9 1 f39"/>
                  <a:gd name="f45" fmla="*/ 3 1 f38"/>
                  <a:gd name="f46" fmla="*/ 6 1 f39"/>
                  <a:gd name="f47" fmla="*/ 1 1 f38"/>
                  <a:gd name="f48" fmla="*/ 2 1 f39"/>
                  <a:gd name="f49" fmla="*/ 2 1 f38"/>
                  <a:gd name="f50" fmla="*/ 1 1 f39"/>
                  <a:gd name="f51" fmla="*/ 7 1 f38"/>
                  <a:gd name="f52" fmla="*/ 4 1 f39"/>
                  <a:gd name="f53" fmla="*/ 14 1 f38"/>
                  <a:gd name="f54" fmla="*/ 7 1 f39"/>
                  <a:gd name="f55" fmla="*/ 19 1 f38"/>
                  <a:gd name="f56" fmla="*/ 22 1 f38"/>
                  <a:gd name="f57" fmla="*/ 23 1 f38"/>
                  <a:gd name="f58" fmla="*/ 11 1 f39"/>
                  <a:gd name="f59" fmla="*/ 25 1 f38"/>
                  <a:gd name="f60" fmla="*/ 21 1 f38"/>
                  <a:gd name="f61" fmla="*/ 14 1 f39"/>
                  <a:gd name="f62" fmla="*/ 18 1 f39"/>
                  <a:gd name="f63" fmla="*/ 18 1 f38"/>
                  <a:gd name="f64" fmla="*/ 19 1 f39"/>
                  <a:gd name="f65" fmla="*/ 12 1 f38"/>
                  <a:gd name="f66" fmla="*/ 17 1 f39"/>
                  <a:gd name="f67" fmla="*/ 8 1 f38"/>
                  <a:gd name="f68" fmla="*/ 11 1 f38"/>
                  <a:gd name="f69" fmla="*/ 22 1 f39"/>
                  <a:gd name="f70" fmla="*/ 24 1 f39"/>
                  <a:gd name="f71" fmla="*/ 20 1 f39"/>
                  <a:gd name="f72" fmla="*/ 0 1 f38"/>
                  <a:gd name="f73" fmla="*/ f6 1 f38"/>
                  <a:gd name="f74" fmla="*/ 0 1 f39"/>
                  <a:gd name="f75" fmla="*/ f7 1 f39"/>
                  <a:gd name="f76" fmla="+- f40 0 f1"/>
                  <a:gd name="f77" fmla="*/ f72 f33 1"/>
                  <a:gd name="f78" fmla="*/ f73 f33 1"/>
                  <a:gd name="f79" fmla="*/ f75 f34 1"/>
                  <a:gd name="f80" fmla="*/ f74 f34 1"/>
                  <a:gd name="f81" fmla="*/ f41 f33 1"/>
                  <a:gd name="f82" fmla="*/ f42 f34 1"/>
                  <a:gd name="f83" fmla="*/ f43 f33 1"/>
                  <a:gd name="f84" fmla="*/ f44 f34 1"/>
                  <a:gd name="f85" fmla="*/ f45 f33 1"/>
                  <a:gd name="f86" fmla="*/ f46 f34 1"/>
                  <a:gd name="f87" fmla="*/ f47 f33 1"/>
                  <a:gd name="f88" fmla="*/ f48 f34 1"/>
                  <a:gd name="f89" fmla="*/ f49 f33 1"/>
                  <a:gd name="f90" fmla="*/ f50 f34 1"/>
                  <a:gd name="f91" fmla="*/ f51 f33 1"/>
                  <a:gd name="f92" fmla="*/ f52 f34 1"/>
                  <a:gd name="f93" fmla="*/ f53 f33 1"/>
                  <a:gd name="f94" fmla="*/ f54 f34 1"/>
                  <a:gd name="f95" fmla="*/ f55 f33 1"/>
                  <a:gd name="f96" fmla="*/ f56 f33 1"/>
                  <a:gd name="f97" fmla="*/ f57 f33 1"/>
                  <a:gd name="f98" fmla="*/ f58 f34 1"/>
                  <a:gd name="f99" fmla="*/ f59 f33 1"/>
                  <a:gd name="f100" fmla="*/ f60 f33 1"/>
                  <a:gd name="f101" fmla="*/ f61 f34 1"/>
                  <a:gd name="f102" fmla="*/ f62 f34 1"/>
                  <a:gd name="f103" fmla="*/ f63 f33 1"/>
                  <a:gd name="f104" fmla="*/ f64 f34 1"/>
                  <a:gd name="f105" fmla="*/ f65 f33 1"/>
                  <a:gd name="f106" fmla="*/ f66 f34 1"/>
                  <a:gd name="f107" fmla="*/ f67 f33 1"/>
                  <a:gd name="f108" fmla="*/ f68 f33 1"/>
                  <a:gd name="f109" fmla="*/ f69 f34 1"/>
                  <a:gd name="f110" fmla="*/ f70 f34 1"/>
                  <a:gd name="f111" fmla="*/ f71 f34 1"/>
                </a:gdLst>
                <a:ahLst/>
                <a:cxnLst>
                  <a:cxn ang="3cd4">
                    <a:pos x="hc" y="t"/>
                  </a:cxn>
                  <a:cxn ang="0">
                    <a:pos x="r" y="vc"/>
                  </a:cxn>
                  <a:cxn ang="cd4">
                    <a:pos x="hc" y="b"/>
                  </a:cxn>
                  <a:cxn ang="cd2">
                    <a:pos x="l" y="vc"/>
                  </a:cxn>
                  <a:cxn ang="f76">
                    <a:pos x="f81" y="f82"/>
                  </a:cxn>
                  <a:cxn ang="f76">
                    <a:pos x="f83" y="f84"/>
                  </a:cxn>
                  <a:cxn ang="f76">
                    <a:pos x="f85" y="f86"/>
                  </a:cxn>
                  <a:cxn ang="f76">
                    <a:pos x="f87" y="f88"/>
                  </a:cxn>
                  <a:cxn ang="f76">
                    <a:pos x="f89" y="f90"/>
                  </a:cxn>
                  <a:cxn ang="f76">
                    <a:pos x="f91" y="f92"/>
                  </a:cxn>
                  <a:cxn ang="f76">
                    <a:pos x="f93" y="f94"/>
                  </a:cxn>
                  <a:cxn ang="f76">
                    <a:pos x="f95" y="f84"/>
                  </a:cxn>
                  <a:cxn ang="f76">
                    <a:pos x="f96" y="f84"/>
                  </a:cxn>
                  <a:cxn ang="f76">
                    <a:pos x="f97" y="f98"/>
                  </a:cxn>
                  <a:cxn ang="f76">
                    <a:pos x="f99" y="f82"/>
                  </a:cxn>
                  <a:cxn ang="f76">
                    <a:pos x="f100" y="f101"/>
                  </a:cxn>
                  <a:cxn ang="f76">
                    <a:pos x="f95" y="f102"/>
                  </a:cxn>
                  <a:cxn ang="f76">
                    <a:pos x="f103" y="f104"/>
                  </a:cxn>
                  <a:cxn ang="f76">
                    <a:pos x="f105" y="f106"/>
                  </a:cxn>
                  <a:cxn ang="f76">
                    <a:pos x="f107" y="f106"/>
                  </a:cxn>
                  <a:cxn ang="f76">
                    <a:pos x="f91" y="f104"/>
                  </a:cxn>
                  <a:cxn ang="f76">
                    <a:pos x="f108" y="f109"/>
                  </a:cxn>
                  <a:cxn ang="f76">
                    <a:pos x="f107" y="f110"/>
                  </a:cxn>
                  <a:cxn ang="f76">
                    <a:pos x="f81" y="f111"/>
                  </a:cxn>
                  <a:cxn ang="f76">
                    <a:pos x="f85" y="f106"/>
                  </a:cxn>
                  <a:cxn ang="f76">
                    <a:pos x="f85" y="f101"/>
                  </a:cxn>
                  <a:cxn ang="f76">
                    <a:pos x="f81" y="f82"/>
                  </a:cxn>
                </a:cxnLst>
                <a:rect l="f77" t="f80" r="f78" b="f79"/>
                <a:pathLst>
                  <a:path w="28" h="24">
                    <a:moveTo>
                      <a:pt x="f8" y="f9"/>
                    </a:moveTo>
                    <a:cubicBezTo>
                      <a:pt x="f8" y="f10"/>
                      <a:pt x="f11" y="f12"/>
                      <a:pt x="f13" y="f14"/>
                    </a:cubicBezTo>
                    <a:cubicBezTo>
                      <a:pt x="f8" y="f15"/>
                      <a:pt x="f16" y="f17"/>
                      <a:pt x="f11" y="f8"/>
                    </a:cubicBezTo>
                    <a:cubicBezTo>
                      <a:pt x="f18" y="f11"/>
                      <a:pt x="f5" y="f16"/>
                      <a:pt x="f19" y="f18"/>
                    </a:cubicBezTo>
                    <a:cubicBezTo>
                      <a:pt x="f19" y="f19"/>
                      <a:pt x="f19" y="f5"/>
                      <a:pt x="f18" y="f19"/>
                    </a:cubicBezTo>
                    <a:cubicBezTo>
                      <a:pt x="f16" y="f18"/>
                      <a:pt x="f16" y="f11"/>
                      <a:pt x="f15" y="f16"/>
                    </a:cubicBezTo>
                    <a:cubicBezTo>
                      <a:pt x="f20" y="f13"/>
                      <a:pt x="f12" y="f15"/>
                      <a:pt x="f21" y="f15"/>
                    </a:cubicBezTo>
                    <a:cubicBezTo>
                      <a:pt x="f22" y="f17"/>
                      <a:pt x="f23" y="f20"/>
                      <a:pt x="f24" y="f14"/>
                    </a:cubicBezTo>
                    <a:cubicBezTo>
                      <a:pt x="f25" y="f17"/>
                      <a:pt x="f26" y="f11"/>
                      <a:pt x="f27" y="f14"/>
                    </a:cubicBezTo>
                    <a:cubicBezTo>
                      <a:pt x="f25" y="f12"/>
                      <a:pt x="f26" y="f20"/>
                      <a:pt x="f26" y="f12"/>
                    </a:cubicBezTo>
                    <a:cubicBezTo>
                      <a:pt x="f26" y="f9"/>
                      <a:pt x="f6" y="f20"/>
                      <a:pt x="f28" y="f9"/>
                    </a:cubicBezTo>
                    <a:cubicBezTo>
                      <a:pt x="f7" y="f21"/>
                      <a:pt x="f27" y="f29"/>
                      <a:pt x="f25" y="f21"/>
                    </a:cubicBezTo>
                    <a:cubicBezTo>
                      <a:pt x="f24" y="f21"/>
                      <a:pt x="f23" y="f22"/>
                      <a:pt x="f24" y="f23"/>
                    </a:cubicBezTo>
                    <a:cubicBezTo>
                      <a:pt x="f24" y="f23"/>
                      <a:pt x="f30" y="f30"/>
                      <a:pt x="f23" y="f24"/>
                    </a:cubicBezTo>
                    <a:cubicBezTo>
                      <a:pt x="f31" y="f23"/>
                      <a:pt x="f21" y="f23"/>
                      <a:pt x="f10" y="f22"/>
                    </a:cubicBezTo>
                    <a:cubicBezTo>
                      <a:pt x="f14" y="f29"/>
                      <a:pt x="f20" y="f23"/>
                      <a:pt x="f17" y="f22"/>
                    </a:cubicBezTo>
                    <a:cubicBezTo>
                      <a:pt x="f8" y="f31"/>
                      <a:pt x="f16" y="f24"/>
                      <a:pt x="f15" y="f24"/>
                    </a:cubicBezTo>
                    <a:cubicBezTo>
                      <a:pt x="f14" y="f24"/>
                      <a:pt x="f9" y="f27"/>
                      <a:pt x="f12" y="f27"/>
                    </a:cubicBezTo>
                    <a:cubicBezTo>
                      <a:pt x="f17" y="f27"/>
                      <a:pt x="f14" y="f7"/>
                      <a:pt x="f17" y="f7"/>
                    </a:cubicBezTo>
                    <a:cubicBezTo>
                      <a:pt x="f13" y="f26"/>
                      <a:pt x="f17" y="f30"/>
                      <a:pt x="f8" y="f30"/>
                    </a:cubicBezTo>
                    <a:cubicBezTo>
                      <a:pt x="f16" y="f30"/>
                      <a:pt x="f18" y="f23"/>
                      <a:pt x="f11" y="f22"/>
                    </a:cubicBezTo>
                    <a:cubicBezTo>
                      <a:pt x="f13" y="f29"/>
                      <a:pt x="f18" y="f21"/>
                      <a:pt x="f11" y="f21"/>
                    </a:cubicBezTo>
                    <a:cubicBezTo>
                      <a:pt x="f11" y="f9"/>
                      <a:pt x="f16" y="f2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42" name="Japan">
                <a:extLst>
                  <a:ext uri="{FF2B5EF4-FFF2-40B4-BE49-F238E27FC236}">
                    <a16:creationId xmlns:a16="http://schemas.microsoft.com/office/drawing/2014/main" id="{935B8738-6085-BD09-D2F9-28AC0C1D2C33}"/>
                  </a:ext>
                </a:extLst>
              </p:cNvPr>
              <p:cNvSpPr/>
              <p:nvPr/>
            </p:nvSpPr>
            <p:spPr>
              <a:xfrm>
                <a:off x="10085777" y="3259131"/>
                <a:ext cx="225939" cy="233208"/>
              </a:xfrm>
              <a:custGeom>
                <a:avLst/>
                <a:gdLst>
                  <a:gd name="f0" fmla="val 10800000"/>
                  <a:gd name="f1" fmla="val 5400000"/>
                  <a:gd name="f2" fmla="val 180"/>
                  <a:gd name="f3" fmla="val w"/>
                  <a:gd name="f4" fmla="val h"/>
                  <a:gd name="f5" fmla="val 0"/>
                  <a:gd name="f6" fmla="val 42"/>
                  <a:gd name="f7" fmla="val 46"/>
                  <a:gd name="f8" fmla="val 24"/>
                  <a:gd name="f9" fmla="val 2"/>
                  <a:gd name="f10" fmla="val 1"/>
                  <a:gd name="f11" fmla="val 26"/>
                  <a:gd name="f12" fmla="val 28"/>
                  <a:gd name="f13" fmla="val 3"/>
                  <a:gd name="f14" fmla="val 5"/>
                  <a:gd name="f15" fmla="val 4"/>
                  <a:gd name="f16" fmla="val 30"/>
                  <a:gd name="f17" fmla="val 32"/>
                  <a:gd name="f18" fmla="val 6"/>
                  <a:gd name="f19" fmla="val 36"/>
                  <a:gd name="f20" fmla="val 7"/>
                  <a:gd name="f21" fmla="val 37"/>
                  <a:gd name="f22" fmla="val 13"/>
                  <a:gd name="f23" fmla="val 15"/>
                  <a:gd name="f24" fmla="val 38"/>
                  <a:gd name="f25" fmla="val 19"/>
                  <a:gd name="f26" fmla="val 17"/>
                  <a:gd name="f27" fmla="val 35"/>
                  <a:gd name="f28" fmla="val 16"/>
                  <a:gd name="f29" fmla="val 20"/>
                  <a:gd name="f30" fmla="val 21"/>
                  <a:gd name="f31" fmla="val 39"/>
                  <a:gd name="f32" fmla="val 23"/>
                  <a:gd name="f33" fmla="val 25"/>
                  <a:gd name="f34" fmla="val 27"/>
                  <a:gd name="f35" fmla="val 40"/>
                  <a:gd name="f36" fmla="val 31"/>
                  <a:gd name="f37" fmla="val 41"/>
                  <a:gd name="f38" fmla="val 33"/>
                  <a:gd name="f39" fmla="val 34"/>
                  <a:gd name="f40" fmla="val 29"/>
                  <a:gd name="f41" fmla="val 43"/>
                  <a:gd name="f42" fmla="val 44"/>
                  <a:gd name="f43" fmla="val 45"/>
                  <a:gd name="f44" fmla="val 22"/>
                  <a:gd name="f45" fmla="val 12"/>
                  <a:gd name="f46" fmla="val 11"/>
                  <a:gd name="f47" fmla="val 10"/>
                  <a:gd name="f48" fmla="val 9"/>
                  <a:gd name="f49" fmla="val 8"/>
                  <a:gd name="f50" fmla="val 18"/>
                  <a:gd name="f51" fmla="+- 0 0 -90"/>
                  <a:gd name="f52" fmla="*/ f3 1 42"/>
                  <a:gd name="f53" fmla="*/ f4 1 46"/>
                  <a:gd name="f54" fmla="+- f7 0 f5"/>
                  <a:gd name="f55" fmla="+- f6 0 f5"/>
                  <a:gd name="f56" fmla="*/ f51 f0 1"/>
                  <a:gd name="f57" fmla="*/ f55 1 42"/>
                  <a:gd name="f58" fmla="*/ f54 1 46"/>
                  <a:gd name="f59" fmla="*/ f56 1 f2"/>
                  <a:gd name="f60" fmla="*/ 24 1 f57"/>
                  <a:gd name="f61" fmla="*/ 2 1 f58"/>
                  <a:gd name="f62" fmla="*/ 26 1 f57"/>
                  <a:gd name="f63" fmla="*/ 1 1 f58"/>
                  <a:gd name="f64" fmla="*/ 28 1 f57"/>
                  <a:gd name="f65" fmla="*/ 3 1 f58"/>
                  <a:gd name="f66" fmla="*/ 30 1 f57"/>
                  <a:gd name="f67" fmla="*/ 5 1 f58"/>
                  <a:gd name="f68" fmla="*/ 37 1 f57"/>
                  <a:gd name="f69" fmla="*/ 13 1 f58"/>
                  <a:gd name="f70" fmla="*/ 17 1 f58"/>
                  <a:gd name="f71" fmla="*/ 20 1 f58"/>
                  <a:gd name="f72" fmla="*/ 39 1 f57"/>
                  <a:gd name="f73" fmla="*/ 25 1 f58"/>
                  <a:gd name="f74" fmla="*/ 40 1 f57"/>
                  <a:gd name="f75" fmla="*/ 31 1 f58"/>
                  <a:gd name="f76" fmla="*/ 41 1 f57"/>
                  <a:gd name="f77" fmla="*/ 33 1 f58"/>
                  <a:gd name="f78" fmla="*/ 37 1 f58"/>
                  <a:gd name="f79" fmla="*/ 36 1 f58"/>
                  <a:gd name="f80" fmla="*/ 38 1 f57"/>
                  <a:gd name="f81" fmla="*/ 34 1 f58"/>
                  <a:gd name="f82" fmla="*/ 35 1 f58"/>
                  <a:gd name="f83" fmla="*/ 38 1 f58"/>
                  <a:gd name="f84" fmla="*/ 36 1 f57"/>
                  <a:gd name="f85" fmla="*/ 39 1 f58"/>
                  <a:gd name="f86" fmla="*/ 34 1 f57"/>
                  <a:gd name="f87" fmla="*/ 31 1 f57"/>
                  <a:gd name="f88" fmla="*/ 40 1 f58"/>
                  <a:gd name="f89" fmla="*/ 27 1 f57"/>
                  <a:gd name="f90" fmla="*/ 44 1 f58"/>
                  <a:gd name="f91" fmla="*/ 45 1 f58"/>
                  <a:gd name="f92" fmla="*/ 21 1 f57"/>
                  <a:gd name="f93" fmla="*/ 42 1 f58"/>
                  <a:gd name="f94" fmla="*/ 17 1 f57"/>
                  <a:gd name="f95" fmla="*/ 15 1 f57"/>
                  <a:gd name="f96" fmla="*/ 12 1 f57"/>
                  <a:gd name="f97" fmla="*/ 41 1 f58"/>
                  <a:gd name="f98" fmla="*/ 10 1 f57"/>
                  <a:gd name="f99" fmla="*/ 8 1 f57"/>
                  <a:gd name="f100" fmla="*/ 3 1 f57"/>
                  <a:gd name="f101" fmla="*/ 7 1 f57"/>
                  <a:gd name="f102" fmla="*/ 20 1 f57"/>
                  <a:gd name="f103" fmla="*/ 19 1 f57"/>
                  <a:gd name="f104" fmla="*/ 30 1 f58"/>
                  <a:gd name="f105" fmla="*/ 23 1 f58"/>
                  <a:gd name="f106" fmla="*/ 22 1 f57"/>
                  <a:gd name="f107" fmla="*/ 26 1 f58"/>
                  <a:gd name="f108" fmla="*/ 19 1 f58"/>
                  <a:gd name="f109" fmla="*/ 12 1 f58"/>
                  <a:gd name="f110" fmla="*/ 11 1 f58"/>
                  <a:gd name="f111" fmla="*/ 25 1 f57"/>
                  <a:gd name="f112" fmla="*/ 9 1 f58"/>
                  <a:gd name="f113" fmla="*/ 23 1 f57"/>
                  <a:gd name="f114" fmla="*/ 6 1 f58"/>
                  <a:gd name="f115" fmla="*/ 4 1 f58"/>
                  <a:gd name="f116" fmla="*/ 0 1 f57"/>
                  <a:gd name="f117" fmla="*/ f6 1 f57"/>
                  <a:gd name="f118" fmla="*/ 0 1 f58"/>
                  <a:gd name="f119" fmla="*/ f7 1 f58"/>
                  <a:gd name="f120" fmla="+- f59 0 f1"/>
                  <a:gd name="f121" fmla="*/ f116 f52 1"/>
                  <a:gd name="f122" fmla="*/ f117 f52 1"/>
                  <a:gd name="f123" fmla="*/ f119 f53 1"/>
                  <a:gd name="f124" fmla="*/ f118 f53 1"/>
                  <a:gd name="f125" fmla="*/ f60 f52 1"/>
                  <a:gd name="f126" fmla="*/ f61 f53 1"/>
                  <a:gd name="f127" fmla="*/ f62 f52 1"/>
                  <a:gd name="f128" fmla="*/ f63 f53 1"/>
                  <a:gd name="f129" fmla="*/ f64 f52 1"/>
                  <a:gd name="f130" fmla="*/ f65 f53 1"/>
                  <a:gd name="f131" fmla="*/ f66 f52 1"/>
                  <a:gd name="f132" fmla="*/ f67 f53 1"/>
                  <a:gd name="f133" fmla="*/ f68 f52 1"/>
                  <a:gd name="f134" fmla="*/ f69 f53 1"/>
                  <a:gd name="f135" fmla="*/ f70 f53 1"/>
                  <a:gd name="f136" fmla="*/ f71 f53 1"/>
                  <a:gd name="f137" fmla="*/ f72 f52 1"/>
                  <a:gd name="f138" fmla="*/ f73 f53 1"/>
                  <a:gd name="f139" fmla="*/ f74 f52 1"/>
                  <a:gd name="f140" fmla="*/ f75 f53 1"/>
                  <a:gd name="f141" fmla="*/ f76 f52 1"/>
                  <a:gd name="f142" fmla="*/ f77 f53 1"/>
                  <a:gd name="f143" fmla="*/ f78 f53 1"/>
                  <a:gd name="f144" fmla="*/ f79 f53 1"/>
                  <a:gd name="f145" fmla="*/ f80 f52 1"/>
                  <a:gd name="f146" fmla="*/ f81 f53 1"/>
                  <a:gd name="f147" fmla="*/ f82 f53 1"/>
                  <a:gd name="f148" fmla="*/ f83 f53 1"/>
                  <a:gd name="f149" fmla="*/ f84 f52 1"/>
                  <a:gd name="f150" fmla="*/ f85 f53 1"/>
                  <a:gd name="f151" fmla="*/ f86 f52 1"/>
                  <a:gd name="f152" fmla="*/ f87 f52 1"/>
                  <a:gd name="f153" fmla="*/ f88 f53 1"/>
                  <a:gd name="f154" fmla="*/ f89 f52 1"/>
                  <a:gd name="f155" fmla="*/ f90 f53 1"/>
                  <a:gd name="f156" fmla="*/ f91 f53 1"/>
                  <a:gd name="f157" fmla="*/ f92 f52 1"/>
                  <a:gd name="f158" fmla="*/ f93 f53 1"/>
                  <a:gd name="f159" fmla="*/ f94 f52 1"/>
                  <a:gd name="f160" fmla="*/ f95 f52 1"/>
                  <a:gd name="f161" fmla="*/ f96 f52 1"/>
                  <a:gd name="f162" fmla="*/ f97 f53 1"/>
                  <a:gd name="f163" fmla="*/ f98 f52 1"/>
                  <a:gd name="f164" fmla="*/ f99 f52 1"/>
                  <a:gd name="f165" fmla="*/ f100 f52 1"/>
                  <a:gd name="f166" fmla="*/ f101 f52 1"/>
                  <a:gd name="f167" fmla="*/ f102 f52 1"/>
                  <a:gd name="f168" fmla="*/ f103 f52 1"/>
                  <a:gd name="f169" fmla="*/ f104 f53 1"/>
                  <a:gd name="f170" fmla="*/ f105 f53 1"/>
                  <a:gd name="f171" fmla="*/ f106 f52 1"/>
                  <a:gd name="f172" fmla="*/ f107 f53 1"/>
                  <a:gd name="f173" fmla="*/ f108 f53 1"/>
                  <a:gd name="f174" fmla="*/ f109 f53 1"/>
                  <a:gd name="f175" fmla="*/ f110 f53 1"/>
                  <a:gd name="f176" fmla="*/ f111 f52 1"/>
                  <a:gd name="f177" fmla="*/ f112 f53 1"/>
                  <a:gd name="f178" fmla="*/ f113 f52 1"/>
                  <a:gd name="f179" fmla="*/ f114 f53 1"/>
                  <a:gd name="f180" fmla="*/ f115 f53 1"/>
                </a:gdLst>
                <a:ahLst/>
                <a:cxnLst>
                  <a:cxn ang="3cd4">
                    <a:pos x="hc" y="t"/>
                  </a:cxn>
                  <a:cxn ang="0">
                    <a:pos x="r" y="vc"/>
                  </a:cxn>
                  <a:cxn ang="cd4">
                    <a:pos x="hc" y="b"/>
                  </a:cxn>
                  <a:cxn ang="cd2">
                    <a:pos x="l" y="vc"/>
                  </a:cxn>
                  <a:cxn ang="f120">
                    <a:pos x="f125" y="f126"/>
                  </a:cxn>
                  <a:cxn ang="f120">
                    <a:pos x="f127" y="f128"/>
                  </a:cxn>
                  <a:cxn ang="f120">
                    <a:pos x="f129" y="f130"/>
                  </a:cxn>
                  <a:cxn ang="f120">
                    <a:pos x="f131" y="f132"/>
                  </a:cxn>
                  <a:cxn ang="f120">
                    <a:pos x="f133" y="f134"/>
                  </a:cxn>
                  <a:cxn ang="f120">
                    <a:pos x="f133" y="f135"/>
                  </a:cxn>
                  <a:cxn ang="f120">
                    <a:pos x="f133" y="f136"/>
                  </a:cxn>
                  <a:cxn ang="f120">
                    <a:pos x="f137" y="f138"/>
                  </a:cxn>
                  <a:cxn ang="f120">
                    <a:pos x="f139" y="f140"/>
                  </a:cxn>
                  <a:cxn ang="f120">
                    <a:pos x="f141" y="f142"/>
                  </a:cxn>
                  <a:cxn ang="f120">
                    <a:pos x="f139" y="f143"/>
                  </a:cxn>
                  <a:cxn ang="f120">
                    <a:pos x="f137" y="f144"/>
                  </a:cxn>
                  <a:cxn ang="f120">
                    <a:pos x="f145" y="f146"/>
                  </a:cxn>
                  <a:cxn ang="f120">
                    <a:pos x="f145" y="f147"/>
                  </a:cxn>
                  <a:cxn ang="f120">
                    <a:pos x="f145" y="f143"/>
                  </a:cxn>
                  <a:cxn ang="f120">
                    <a:pos x="f133" y="f148"/>
                  </a:cxn>
                  <a:cxn ang="f120">
                    <a:pos x="f149" y="f150"/>
                  </a:cxn>
                  <a:cxn ang="f120">
                    <a:pos x="f151" y="f150"/>
                  </a:cxn>
                  <a:cxn ang="f120">
                    <a:pos x="f152" y="f153"/>
                  </a:cxn>
                  <a:cxn ang="f120">
                    <a:pos x="f129" y="f150"/>
                  </a:cxn>
                  <a:cxn ang="f120">
                    <a:pos x="f127" y="f148"/>
                  </a:cxn>
                  <a:cxn ang="f120">
                    <a:pos x="f127" y="f150"/>
                  </a:cxn>
                  <a:cxn ang="f120">
                    <a:pos x="f129" y="f153"/>
                  </a:cxn>
                  <a:cxn ang="f120">
                    <a:pos x="f154" y="f155"/>
                  </a:cxn>
                  <a:cxn ang="f120">
                    <a:pos x="f125" y="f156"/>
                  </a:cxn>
                  <a:cxn ang="f120">
                    <a:pos x="f157" y="f158"/>
                  </a:cxn>
                  <a:cxn ang="f120">
                    <a:pos x="f157" y="f150"/>
                  </a:cxn>
                  <a:cxn ang="f120">
                    <a:pos x="f159" y="f150"/>
                  </a:cxn>
                  <a:cxn ang="f120">
                    <a:pos x="f160" y="f153"/>
                  </a:cxn>
                  <a:cxn ang="f120">
                    <a:pos x="f161" y="f162"/>
                  </a:cxn>
                  <a:cxn ang="f120">
                    <a:pos x="f163" y="f162"/>
                  </a:cxn>
                  <a:cxn ang="f120">
                    <a:pos x="f164" y="f155"/>
                  </a:cxn>
                  <a:cxn ang="f120">
                    <a:pos x="f165" y="f155"/>
                  </a:cxn>
                  <a:cxn ang="f120">
                    <a:pos x="f165" y="f162"/>
                  </a:cxn>
                  <a:cxn ang="f120">
                    <a:pos x="f166" y="f144"/>
                  </a:cxn>
                  <a:cxn ang="f120">
                    <a:pos x="f166" y="f146"/>
                  </a:cxn>
                  <a:cxn ang="f120">
                    <a:pos x="f163" y="f146"/>
                  </a:cxn>
                  <a:cxn ang="f120">
                    <a:pos x="f160" y="f142"/>
                  </a:cxn>
                  <a:cxn ang="f120">
                    <a:pos x="f159" y="f142"/>
                  </a:cxn>
                  <a:cxn ang="f120">
                    <a:pos x="f167" y="f142"/>
                  </a:cxn>
                  <a:cxn ang="f120">
                    <a:pos x="f168" y="f169"/>
                  </a:cxn>
                  <a:cxn ang="f120">
                    <a:pos x="f168" y="f138"/>
                  </a:cxn>
                  <a:cxn ang="f120">
                    <a:pos x="f157" y="f170"/>
                  </a:cxn>
                  <a:cxn ang="f120">
                    <a:pos x="f157" y="f138"/>
                  </a:cxn>
                  <a:cxn ang="f120">
                    <a:pos x="f171" y="f172"/>
                  </a:cxn>
                  <a:cxn ang="f120">
                    <a:pos x="f127" y="f170"/>
                  </a:cxn>
                  <a:cxn ang="f120">
                    <a:pos x="f154" y="f173"/>
                  </a:cxn>
                  <a:cxn ang="f120">
                    <a:pos x="f127" y="f174"/>
                  </a:cxn>
                  <a:cxn ang="f120">
                    <a:pos x="f125" y="f175"/>
                  </a:cxn>
                  <a:cxn ang="f120">
                    <a:pos x="f176" y="f177"/>
                  </a:cxn>
                  <a:cxn ang="f120">
                    <a:pos x="f178" y="f179"/>
                  </a:cxn>
                  <a:cxn ang="f120">
                    <a:pos x="f171" y="f130"/>
                  </a:cxn>
                  <a:cxn ang="f120">
                    <a:pos x="f127" y="f180"/>
                  </a:cxn>
                  <a:cxn ang="f120">
                    <a:pos x="f176" y="f130"/>
                  </a:cxn>
                  <a:cxn ang="f120">
                    <a:pos x="f125" y="f126"/>
                  </a:cxn>
                </a:cxnLst>
                <a:rect l="f121" t="f124" r="f122" b="f123"/>
                <a:pathLst>
                  <a:path w="42" h="46">
                    <a:moveTo>
                      <a:pt x="f8" y="f9"/>
                    </a:moveTo>
                    <a:cubicBezTo>
                      <a:pt x="f8" y="f10"/>
                      <a:pt x="f8" y="f10"/>
                      <a:pt x="f11" y="f10"/>
                    </a:cubicBezTo>
                    <a:cubicBezTo>
                      <a:pt x="f12" y="f9"/>
                      <a:pt x="f12" y="f5"/>
                      <a:pt x="f12" y="f13"/>
                    </a:cubicBezTo>
                    <a:cubicBezTo>
                      <a:pt x="f12" y="f14"/>
                      <a:pt x="f12" y="f15"/>
                      <a:pt x="f16" y="f14"/>
                    </a:cubicBezTo>
                    <a:cubicBezTo>
                      <a:pt x="f17" y="f18"/>
                      <a:pt x="f19" y="f20"/>
                      <a:pt x="f21" y="f22"/>
                    </a:cubicBezTo>
                    <a:cubicBezTo>
                      <a:pt x="f21" y="f23"/>
                      <a:pt x="f24" y="f25"/>
                      <a:pt x="f21" y="f26"/>
                    </a:cubicBezTo>
                    <a:cubicBezTo>
                      <a:pt x="f27" y="f28"/>
                      <a:pt x="f19" y="f25"/>
                      <a:pt x="f21" y="f29"/>
                    </a:cubicBezTo>
                    <a:cubicBezTo>
                      <a:pt x="f24" y="f30"/>
                      <a:pt x="f31" y="f32"/>
                      <a:pt x="f31" y="f33"/>
                    </a:cubicBezTo>
                    <a:cubicBezTo>
                      <a:pt x="f31" y="f34"/>
                      <a:pt x="f31" y="f16"/>
                      <a:pt x="f35" y="f36"/>
                    </a:cubicBezTo>
                    <a:cubicBezTo>
                      <a:pt x="f37" y="f36"/>
                      <a:pt x="f6" y="f17"/>
                      <a:pt x="f37" y="f38"/>
                    </a:cubicBezTo>
                    <a:cubicBezTo>
                      <a:pt x="f37" y="f27"/>
                      <a:pt x="f37" y="f19"/>
                      <a:pt x="f35" y="f21"/>
                    </a:cubicBezTo>
                    <a:cubicBezTo>
                      <a:pt x="f31" y="f24"/>
                      <a:pt x="f35" y="f24"/>
                      <a:pt x="f31" y="f19"/>
                    </a:cubicBezTo>
                    <a:cubicBezTo>
                      <a:pt x="f31" y="f39"/>
                      <a:pt x="f31" y="f39"/>
                      <a:pt x="f24" y="f39"/>
                    </a:cubicBezTo>
                    <a:cubicBezTo>
                      <a:pt x="f24" y="f39"/>
                      <a:pt x="f21" y="f27"/>
                      <a:pt x="f24" y="f27"/>
                    </a:cubicBezTo>
                    <a:cubicBezTo>
                      <a:pt x="f31" y="f27"/>
                      <a:pt x="f24" y="f21"/>
                      <a:pt x="f24" y="f21"/>
                    </a:cubicBezTo>
                    <a:cubicBezTo>
                      <a:pt x="f21" y="f21"/>
                      <a:pt x="f21" y="f21"/>
                      <a:pt x="f21" y="f24"/>
                    </a:cubicBezTo>
                    <a:cubicBezTo>
                      <a:pt x="f24" y="f31"/>
                      <a:pt x="f19" y="f35"/>
                      <a:pt x="f19" y="f31"/>
                    </a:cubicBezTo>
                    <a:cubicBezTo>
                      <a:pt x="f19" y="f24"/>
                      <a:pt x="f39" y="f21"/>
                      <a:pt x="f39" y="f31"/>
                    </a:cubicBezTo>
                    <a:cubicBezTo>
                      <a:pt x="f38" y="f35"/>
                      <a:pt x="f38" y="f35"/>
                      <a:pt x="f36" y="f35"/>
                    </a:cubicBezTo>
                    <a:cubicBezTo>
                      <a:pt x="f16" y="f35"/>
                      <a:pt x="f34" y="f31"/>
                      <a:pt x="f12" y="f31"/>
                    </a:cubicBezTo>
                    <a:cubicBezTo>
                      <a:pt x="f16" y="f24"/>
                      <a:pt x="f34" y="f31"/>
                      <a:pt x="f11" y="f24"/>
                    </a:cubicBezTo>
                    <a:cubicBezTo>
                      <a:pt x="f11" y="f24"/>
                      <a:pt x="f33" y="f24"/>
                      <a:pt x="f11" y="f31"/>
                    </a:cubicBezTo>
                    <a:cubicBezTo>
                      <a:pt x="f34" y="f35"/>
                      <a:pt x="f34" y="f31"/>
                      <a:pt x="f12" y="f35"/>
                    </a:cubicBezTo>
                    <a:cubicBezTo>
                      <a:pt x="f40" y="f37"/>
                      <a:pt x="f11" y="f41"/>
                      <a:pt x="f34" y="f42"/>
                    </a:cubicBezTo>
                    <a:cubicBezTo>
                      <a:pt x="f12" y="f7"/>
                      <a:pt x="f33" y="f7"/>
                      <a:pt x="f8" y="f43"/>
                    </a:cubicBezTo>
                    <a:cubicBezTo>
                      <a:pt x="f44" y="f42"/>
                      <a:pt x="f30" y="f43"/>
                      <a:pt x="f30" y="f6"/>
                    </a:cubicBezTo>
                    <a:cubicBezTo>
                      <a:pt x="f44" y="f35"/>
                      <a:pt x="f29" y="f37"/>
                      <a:pt x="f30" y="f31"/>
                    </a:cubicBezTo>
                    <a:cubicBezTo>
                      <a:pt x="f29" y="f35"/>
                      <a:pt x="f25" y="f31"/>
                      <a:pt x="f26" y="f31"/>
                    </a:cubicBezTo>
                    <a:cubicBezTo>
                      <a:pt x="f23" y="f35"/>
                      <a:pt x="f28" y="f37"/>
                      <a:pt x="f23" y="f35"/>
                    </a:cubicBezTo>
                    <a:cubicBezTo>
                      <a:pt x="f22" y="f35"/>
                      <a:pt x="f22" y="f6"/>
                      <a:pt x="f45" y="f37"/>
                    </a:cubicBezTo>
                    <a:cubicBezTo>
                      <a:pt x="f46" y="f35"/>
                      <a:pt x="f45" y="f6"/>
                      <a:pt x="f47" y="f37"/>
                    </a:cubicBezTo>
                    <a:cubicBezTo>
                      <a:pt x="f48" y="f37"/>
                      <a:pt x="f47" y="f43"/>
                      <a:pt x="f49" y="f42"/>
                    </a:cubicBezTo>
                    <a:cubicBezTo>
                      <a:pt x="f18" y="f41"/>
                      <a:pt x="f15" y="f43"/>
                      <a:pt x="f13" y="f42"/>
                    </a:cubicBezTo>
                    <a:cubicBezTo>
                      <a:pt x="f9" y="f41"/>
                      <a:pt x="f5" y="f37"/>
                      <a:pt x="f13" y="f37"/>
                    </a:cubicBezTo>
                    <a:cubicBezTo>
                      <a:pt x="f15" y="f37"/>
                      <a:pt x="f18" y="f19"/>
                      <a:pt x="f20" y="f19"/>
                    </a:cubicBezTo>
                    <a:cubicBezTo>
                      <a:pt x="f49" y="f27"/>
                      <a:pt x="f14" y="f19"/>
                      <a:pt x="f20" y="f39"/>
                    </a:cubicBezTo>
                    <a:cubicBezTo>
                      <a:pt x="f47" y="f38"/>
                      <a:pt x="f49" y="f27"/>
                      <a:pt x="f47" y="f39"/>
                    </a:cubicBezTo>
                    <a:cubicBezTo>
                      <a:pt x="f45" y="f38"/>
                      <a:pt x="f45" y="f39"/>
                      <a:pt x="f23" y="f38"/>
                    </a:cubicBezTo>
                    <a:cubicBezTo>
                      <a:pt x="f28" y="f17"/>
                      <a:pt x="f28" y="f39"/>
                      <a:pt x="f26" y="f38"/>
                    </a:cubicBezTo>
                    <a:cubicBezTo>
                      <a:pt x="f50" y="f17"/>
                      <a:pt x="f25" y="f27"/>
                      <a:pt x="f29" y="f38"/>
                    </a:cubicBezTo>
                    <a:cubicBezTo>
                      <a:pt x="f30" y="f17"/>
                      <a:pt x="f25" y="f17"/>
                      <a:pt x="f25" y="f16"/>
                    </a:cubicBezTo>
                    <a:cubicBezTo>
                      <a:pt x="f29" y="f12"/>
                      <a:pt x="f50" y="f34"/>
                      <a:pt x="f25" y="f33"/>
                    </a:cubicBezTo>
                    <a:cubicBezTo>
                      <a:pt x="f29" y="f32"/>
                      <a:pt x="f29" y="f44"/>
                      <a:pt x="f30" y="f32"/>
                    </a:cubicBezTo>
                    <a:cubicBezTo>
                      <a:pt x="f44" y="f8"/>
                      <a:pt x="f29" y="f33"/>
                      <a:pt x="f30" y="f33"/>
                    </a:cubicBezTo>
                    <a:cubicBezTo>
                      <a:pt x="f44" y="f8"/>
                      <a:pt x="f30" y="f34"/>
                      <a:pt x="f44" y="f11"/>
                    </a:cubicBezTo>
                    <a:cubicBezTo>
                      <a:pt x="f8" y="f11"/>
                      <a:pt x="f8" y="f33"/>
                      <a:pt x="f11" y="f32"/>
                    </a:cubicBezTo>
                    <a:cubicBezTo>
                      <a:pt x="f12" y="f30"/>
                      <a:pt x="f11" y="f30"/>
                      <a:pt x="f34" y="f25"/>
                    </a:cubicBezTo>
                    <a:cubicBezTo>
                      <a:pt x="f40" y="f26"/>
                      <a:pt x="f34" y="f22"/>
                      <a:pt x="f11" y="f45"/>
                    </a:cubicBezTo>
                    <a:cubicBezTo>
                      <a:pt x="f33" y="f46"/>
                      <a:pt x="f33" y="f45"/>
                      <a:pt x="f8" y="f46"/>
                    </a:cubicBezTo>
                    <a:cubicBezTo>
                      <a:pt x="f8" y="f47"/>
                      <a:pt x="f33" y="f47"/>
                      <a:pt x="f33" y="f48"/>
                    </a:cubicBezTo>
                    <a:cubicBezTo>
                      <a:pt x="f8" y="f49"/>
                      <a:pt x="f44" y="f20"/>
                      <a:pt x="f32" y="f18"/>
                    </a:cubicBezTo>
                    <a:cubicBezTo>
                      <a:pt x="f8" y="f15"/>
                      <a:pt x="f44" y="f15"/>
                      <a:pt x="f44" y="f13"/>
                    </a:cubicBezTo>
                    <a:cubicBezTo>
                      <a:pt x="f32" y="f9"/>
                      <a:pt x="f33" y="f14"/>
                      <a:pt x="f11" y="f15"/>
                    </a:cubicBezTo>
                    <a:cubicBezTo>
                      <a:pt x="f11" y="f13"/>
                      <a:pt x="f34" y="f10"/>
                      <a:pt x="f33" y="f13"/>
                    </a:cubicBezTo>
                    <a:cubicBezTo>
                      <a:pt x="f8" y="f13"/>
                      <a:pt x="f8" y="f13"/>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43" name="Freeform 101">
                <a:extLst>
                  <a:ext uri="{FF2B5EF4-FFF2-40B4-BE49-F238E27FC236}">
                    <a16:creationId xmlns:a16="http://schemas.microsoft.com/office/drawing/2014/main" id="{A2490DB7-5CEF-36B6-6513-4D057DE5CDAB}"/>
                  </a:ext>
                </a:extLst>
              </p:cNvPr>
              <p:cNvSpPr/>
              <p:nvPr/>
            </p:nvSpPr>
            <p:spPr>
              <a:xfrm>
                <a:off x="10140001" y="3473083"/>
                <a:ext cx="54223" cy="44933"/>
              </a:xfrm>
              <a:custGeom>
                <a:avLst/>
                <a:gdLst>
                  <a:gd name="f0" fmla="val 10800000"/>
                  <a:gd name="f1" fmla="val 5400000"/>
                  <a:gd name="f2" fmla="val 180"/>
                  <a:gd name="f3" fmla="val w"/>
                  <a:gd name="f4" fmla="val h"/>
                  <a:gd name="f5" fmla="val 0"/>
                  <a:gd name="f6" fmla="val 10"/>
                  <a:gd name="f7" fmla="val 9"/>
                  <a:gd name="f8" fmla="val 2"/>
                  <a:gd name="f9" fmla="val 1"/>
                  <a:gd name="f10" fmla="val 3"/>
                  <a:gd name="f11" fmla="val 4"/>
                  <a:gd name="f12" fmla="val 5"/>
                  <a:gd name="f13" fmla="val 6"/>
                  <a:gd name="f14" fmla="val 7"/>
                  <a:gd name="f15" fmla="val 8"/>
                  <a:gd name="f16" fmla="+- 0 0 -90"/>
                  <a:gd name="f17" fmla="*/ f3 1 10"/>
                  <a:gd name="f18" fmla="*/ f4 1 9"/>
                  <a:gd name="f19" fmla="+- f7 0 f5"/>
                  <a:gd name="f20" fmla="+- f6 0 f5"/>
                  <a:gd name="f21" fmla="*/ f16 f0 1"/>
                  <a:gd name="f22" fmla="*/ f20 1 10"/>
                  <a:gd name="f23" fmla="*/ f19 1 9"/>
                  <a:gd name="f24" fmla="*/ f21 1 f2"/>
                  <a:gd name="f25" fmla="*/ 2 1 f22"/>
                  <a:gd name="f26" fmla="*/ 2 1 f23"/>
                  <a:gd name="f27" fmla="*/ 3 1 f22"/>
                  <a:gd name="f28" fmla="*/ 1 1 f23"/>
                  <a:gd name="f29" fmla="*/ 4 1 f22"/>
                  <a:gd name="f30" fmla="*/ 0 1 f23"/>
                  <a:gd name="f31" fmla="*/ 7 1 f22"/>
                  <a:gd name="f32" fmla="*/ 9 1 f22"/>
                  <a:gd name="f33" fmla="*/ 4 1 f23"/>
                  <a:gd name="f34" fmla="*/ 8 1 f22"/>
                  <a:gd name="f35" fmla="*/ 5 1 f23"/>
                  <a:gd name="f36" fmla="*/ 6 1 f23"/>
                  <a:gd name="f37" fmla="*/ 6 1 f22"/>
                  <a:gd name="f38" fmla="*/ 5 1 f22"/>
                  <a:gd name="f39" fmla="*/ 7 1 f23"/>
                  <a:gd name="f40" fmla="*/ 8 1 f23"/>
                  <a:gd name="f41" fmla="*/ 1 1 f22"/>
                  <a:gd name="f42" fmla="*/ 0 1 f22"/>
                  <a:gd name="f43" fmla="*/ 3 1 f23"/>
                  <a:gd name="f44" fmla="*/ f6 1 f22"/>
                  <a:gd name="f45" fmla="*/ f7 1 f23"/>
                  <a:gd name="f46" fmla="+- f24 0 f1"/>
                  <a:gd name="f47" fmla="*/ f42 f17 1"/>
                  <a:gd name="f48" fmla="*/ f44 f17 1"/>
                  <a:gd name="f49" fmla="*/ f45 f18 1"/>
                  <a:gd name="f50" fmla="*/ f30 f18 1"/>
                  <a:gd name="f51" fmla="*/ f25 f17 1"/>
                  <a:gd name="f52" fmla="*/ f26 f18 1"/>
                  <a:gd name="f53" fmla="*/ f27 f17 1"/>
                  <a:gd name="f54" fmla="*/ f28 f18 1"/>
                  <a:gd name="f55" fmla="*/ f29 f17 1"/>
                  <a:gd name="f56" fmla="*/ f31 f17 1"/>
                  <a:gd name="f57" fmla="*/ f32 f17 1"/>
                  <a:gd name="f58" fmla="*/ f33 f18 1"/>
                  <a:gd name="f59" fmla="*/ f34 f17 1"/>
                  <a:gd name="f60" fmla="*/ f35 f18 1"/>
                  <a:gd name="f61" fmla="*/ f36 f18 1"/>
                  <a:gd name="f62" fmla="*/ f37 f17 1"/>
                  <a:gd name="f63" fmla="*/ f38 f17 1"/>
                  <a:gd name="f64" fmla="*/ f39 f18 1"/>
                  <a:gd name="f65" fmla="*/ f40 f18 1"/>
                  <a:gd name="f66" fmla="*/ f41 f17 1"/>
                  <a:gd name="f67" fmla="*/ f43 f18 1"/>
                </a:gdLst>
                <a:ahLst/>
                <a:cxnLst>
                  <a:cxn ang="3cd4">
                    <a:pos x="hc" y="t"/>
                  </a:cxn>
                  <a:cxn ang="0">
                    <a:pos x="r" y="vc"/>
                  </a:cxn>
                  <a:cxn ang="cd4">
                    <a:pos x="hc" y="b"/>
                  </a:cxn>
                  <a:cxn ang="cd2">
                    <a:pos x="l" y="vc"/>
                  </a:cxn>
                  <a:cxn ang="f46">
                    <a:pos x="f51" y="f52"/>
                  </a:cxn>
                  <a:cxn ang="f46">
                    <a:pos x="f53" y="f54"/>
                  </a:cxn>
                  <a:cxn ang="f46">
                    <a:pos x="f53" y="f52"/>
                  </a:cxn>
                  <a:cxn ang="f46">
                    <a:pos x="f55" y="f54"/>
                  </a:cxn>
                  <a:cxn ang="f46">
                    <a:pos x="f55" y="f50"/>
                  </a:cxn>
                  <a:cxn ang="f46">
                    <a:pos x="f56" y="f50"/>
                  </a:cxn>
                  <a:cxn ang="f46">
                    <a:pos x="f57" y="f52"/>
                  </a:cxn>
                  <a:cxn ang="f46">
                    <a:pos x="f57" y="f58"/>
                  </a:cxn>
                  <a:cxn ang="f46">
                    <a:pos x="f59" y="f60"/>
                  </a:cxn>
                  <a:cxn ang="f46">
                    <a:pos x="f59" y="f61"/>
                  </a:cxn>
                  <a:cxn ang="f46">
                    <a:pos x="f62" y="f60"/>
                  </a:cxn>
                  <a:cxn ang="f46">
                    <a:pos x="f63" y="f64"/>
                  </a:cxn>
                  <a:cxn ang="f46">
                    <a:pos x="f63" y="f65"/>
                  </a:cxn>
                  <a:cxn ang="f46">
                    <a:pos x="f63" y="f65"/>
                  </a:cxn>
                  <a:cxn ang="f46">
                    <a:pos x="f55" y="f65"/>
                  </a:cxn>
                  <a:cxn ang="f46">
                    <a:pos x="f53" y="f65"/>
                  </a:cxn>
                  <a:cxn ang="f46">
                    <a:pos x="f53" y="f65"/>
                  </a:cxn>
                  <a:cxn ang="f46">
                    <a:pos x="f51" y="f61"/>
                  </a:cxn>
                  <a:cxn ang="f46">
                    <a:pos x="f66" y="f61"/>
                  </a:cxn>
                  <a:cxn ang="f46">
                    <a:pos x="f47" y="f61"/>
                  </a:cxn>
                  <a:cxn ang="f46">
                    <a:pos x="f66" y="f60"/>
                  </a:cxn>
                  <a:cxn ang="f46">
                    <a:pos x="f66" y="f67"/>
                  </a:cxn>
                  <a:cxn ang="f46">
                    <a:pos x="f51" y="f52"/>
                  </a:cxn>
                </a:cxnLst>
                <a:rect l="f47" t="f50" r="f48" b="f49"/>
                <a:pathLst>
                  <a:path w="10" h="9">
                    <a:moveTo>
                      <a:pt x="f8" y="f8"/>
                    </a:moveTo>
                    <a:cubicBezTo>
                      <a:pt x="f8" y="f9"/>
                      <a:pt x="f8" y="f9"/>
                      <a:pt x="f10" y="f9"/>
                    </a:cubicBezTo>
                    <a:cubicBezTo>
                      <a:pt x="f10" y="f9"/>
                      <a:pt x="f10" y="f8"/>
                      <a:pt x="f10" y="f8"/>
                    </a:cubicBezTo>
                    <a:cubicBezTo>
                      <a:pt x="f10" y="f8"/>
                      <a:pt x="f11" y="f9"/>
                      <a:pt x="f11" y="f9"/>
                    </a:cubicBezTo>
                    <a:cubicBezTo>
                      <a:pt x="f11" y="f9"/>
                      <a:pt x="f11" y="f9"/>
                      <a:pt x="f11" y="f5"/>
                    </a:cubicBezTo>
                    <a:cubicBezTo>
                      <a:pt x="f12" y="f5"/>
                      <a:pt x="f13" y="f5"/>
                      <a:pt x="f14" y="f5"/>
                    </a:cubicBezTo>
                    <a:cubicBezTo>
                      <a:pt x="f14" y="f9"/>
                      <a:pt x="f15" y="f9"/>
                      <a:pt x="f7" y="f8"/>
                    </a:cubicBezTo>
                    <a:cubicBezTo>
                      <a:pt x="f7" y="f8"/>
                      <a:pt x="f6" y="f10"/>
                      <a:pt x="f7" y="f11"/>
                    </a:cubicBezTo>
                    <a:cubicBezTo>
                      <a:pt x="f7" y="f11"/>
                      <a:pt x="f7" y="f11"/>
                      <a:pt x="f15" y="f12"/>
                    </a:cubicBezTo>
                    <a:cubicBezTo>
                      <a:pt x="f15" y="f12"/>
                      <a:pt x="f15" y="f13"/>
                      <a:pt x="f15" y="f13"/>
                    </a:cubicBezTo>
                    <a:cubicBezTo>
                      <a:pt x="f14" y="f13"/>
                      <a:pt x="f14" y="f12"/>
                      <a:pt x="f13" y="f12"/>
                    </a:cubicBezTo>
                    <a:cubicBezTo>
                      <a:pt x="f12" y="f13"/>
                      <a:pt x="f12" y="f13"/>
                      <a:pt x="f12" y="f14"/>
                    </a:cubicBezTo>
                    <a:cubicBezTo>
                      <a:pt x="f12" y="f14"/>
                      <a:pt x="f12" y="f15"/>
                      <a:pt x="f12" y="f15"/>
                    </a:cubicBezTo>
                    <a:cubicBezTo>
                      <a:pt x="f12" y="f15"/>
                      <a:pt x="f12" y="f15"/>
                      <a:pt x="f12" y="f15"/>
                    </a:cubicBezTo>
                    <a:cubicBezTo>
                      <a:pt x="f12" y="f7"/>
                      <a:pt x="f11" y="f7"/>
                      <a:pt x="f11" y="f15"/>
                    </a:cubicBezTo>
                    <a:cubicBezTo>
                      <a:pt x="f10" y="f15"/>
                      <a:pt x="f10" y="f15"/>
                      <a:pt x="f10" y="f15"/>
                    </a:cubicBezTo>
                    <a:cubicBezTo>
                      <a:pt x="f10" y="f15"/>
                      <a:pt x="f10" y="f15"/>
                      <a:pt x="f10" y="f15"/>
                    </a:cubicBezTo>
                    <a:cubicBezTo>
                      <a:pt x="f8" y="f15"/>
                      <a:pt x="f10" y="f14"/>
                      <a:pt x="f8" y="f13"/>
                    </a:cubicBezTo>
                    <a:cubicBezTo>
                      <a:pt x="f8" y="f13"/>
                      <a:pt x="f8" y="f13"/>
                      <a:pt x="f9" y="f13"/>
                    </a:cubicBezTo>
                    <a:cubicBezTo>
                      <a:pt x="f9" y="f13"/>
                      <a:pt x="f5" y="f14"/>
                      <a:pt x="f5" y="f13"/>
                    </a:cubicBezTo>
                    <a:cubicBezTo>
                      <a:pt x="f5" y="f13"/>
                      <a:pt x="f9" y="f12"/>
                      <a:pt x="f9" y="f12"/>
                    </a:cubicBezTo>
                    <a:cubicBezTo>
                      <a:pt x="f9" y="f11"/>
                      <a:pt x="f9" y="f11"/>
                      <a:pt x="f9" y="f10"/>
                    </a:cubicBezTo>
                    <a:cubicBezTo>
                      <a:pt x="f9" y="f8"/>
                      <a:pt x="f8" y="f8"/>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44" name="Japan">
                <a:extLst>
                  <a:ext uri="{FF2B5EF4-FFF2-40B4-BE49-F238E27FC236}">
                    <a16:creationId xmlns:a16="http://schemas.microsoft.com/office/drawing/2014/main" id="{15DC1FCB-980B-D574-7DCD-6D311A6B1AAA}"/>
                  </a:ext>
                </a:extLst>
              </p:cNvPr>
              <p:cNvSpPr/>
              <p:nvPr/>
            </p:nvSpPr>
            <p:spPr>
              <a:xfrm>
                <a:off x="10078992" y="3488061"/>
                <a:ext cx="58741" cy="81299"/>
              </a:xfrm>
              <a:custGeom>
                <a:avLst/>
                <a:gdLst>
                  <a:gd name="f0" fmla="val 10800000"/>
                  <a:gd name="f1" fmla="val 5400000"/>
                  <a:gd name="f2" fmla="val 180"/>
                  <a:gd name="f3" fmla="val w"/>
                  <a:gd name="f4" fmla="val h"/>
                  <a:gd name="f5" fmla="val 0"/>
                  <a:gd name="f6" fmla="val 11"/>
                  <a:gd name="f7" fmla="val 16"/>
                  <a:gd name="f8" fmla="val 2"/>
                  <a:gd name="f9" fmla="val 1"/>
                  <a:gd name="f10" fmla="val 3"/>
                  <a:gd name="f11" fmla="val 4"/>
                  <a:gd name="f12" fmla="val 5"/>
                  <a:gd name="f13" fmla="val 6"/>
                  <a:gd name="f14" fmla="val 7"/>
                  <a:gd name="f15" fmla="val 9"/>
                  <a:gd name="f16" fmla="val 10"/>
                  <a:gd name="f17" fmla="val 8"/>
                  <a:gd name="f18" fmla="val 12"/>
                  <a:gd name="f19" fmla="val 13"/>
                  <a:gd name="f20" fmla="val 14"/>
                  <a:gd name="f21" fmla="val 15"/>
                  <a:gd name="f22" fmla="+- 0 0 -90"/>
                  <a:gd name="f23" fmla="*/ f3 1 11"/>
                  <a:gd name="f24" fmla="*/ f4 1 16"/>
                  <a:gd name="f25" fmla="+- f7 0 f5"/>
                  <a:gd name="f26" fmla="+- f6 0 f5"/>
                  <a:gd name="f27" fmla="*/ f22 f0 1"/>
                  <a:gd name="f28" fmla="*/ f26 1 11"/>
                  <a:gd name="f29" fmla="*/ f25 1 16"/>
                  <a:gd name="f30" fmla="*/ f27 1 f2"/>
                  <a:gd name="f31" fmla="*/ 2 1 f28"/>
                  <a:gd name="f32" fmla="*/ 1 1 f29"/>
                  <a:gd name="f33" fmla="*/ 5 1 f28"/>
                  <a:gd name="f34" fmla="*/ 0 1 f29"/>
                  <a:gd name="f35" fmla="*/ 2 1 f29"/>
                  <a:gd name="f36" fmla="*/ 7 1 f28"/>
                  <a:gd name="f37" fmla="*/ 9 1 f28"/>
                  <a:gd name="f38" fmla="*/ 3 1 f29"/>
                  <a:gd name="f39" fmla="*/ 10 1 f28"/>
                  <a:gd name="f40" fmla="*/ 4 1 f29"/>
                  <a:gd name="f41" fmla="*/ 11 1 f28"/>
                  <a:gd name="f42" fmla="*/ 5 1 f29"/>
                  <a:gd name="f43" fmla="*/ 6 1 f29"/>
                  <a:gd name="f44" fmla="*/ 11 1 f29"/>
                  <a:gd name="f45" fmla="*/ 12 1 f29"/>
                  <a:gd name="f46" fmla="*/ 14 1 f29"/>
                  <a:gd name="f47" fmla="*/ 15 1 f29"/>
                  <a:gd name="f48" fmla="*/ 16 1 f29"/>
                  <a:gd name="f49" fmla="*/ 13 1 f29"/>
                  <a:gd name="f50" fmla="*/ 6 1 f28"/>
                  <a:gd name="f51" fmla="*/ 9 1 f29"/>
                  <a:gd name="f52" fmla="*/ 8 1 f29"/>
                  <a:gd name="f53" fmla="*/ 3 1 f28"/>
                  <a:gd name="f54" fmla="*/ 4 1 f28"/>
                  <a:gd name="f55" fmla="*/ 7 1 f29"/>
                  <a:gd name="f56" fmla="*/ 0 1 f28"/>
                  <a:gd name="f57" fmla="*/ 1 1 f28"/>
                  <a:gd name="f58" fmla="*/ f6 1 f28"/>
                  <a:gd name="f59" fmla="*/ f7 1 f29"/>
                  <a:gd name="f60" fmla="+- f30 0 f1"/>
                  <a:gd name="f61" fmla="*/ f56 f23 1"/>
                  <a:gd name="f62" fmla="*/ f58 f23 1"/>
                  <a:gd name="f63" fmla="*/ f59 f24 1"/>
                  <a:gd name="f64" fmla="*/ f34 f24 1"/>
                  <a:gd name="f65" fmla="*/ f31 f23 1"/>
                  <a:gd name="f66" fmla="*/ f32 f24 1"/>
                  <a:gd name="f67" fmla="*/ f33 f23 1"/>
                  <a:gd name="f68" fmla="*/ f35 f24 1"/>
                  <a:gd name="f69" fmla="*/ f36 f23 1"/>
                  <a:gd name="f70" fmla="*/ f37 f23 1"/>
                  <a:gd name="f71" fmla="*/ f38 f24 1"/>
                  <a:gd name="f72" fmla="*/ f39 f23 1"/>
                  <a:gd name="f73" fmla="*/ f40 f24 1"/>
                  <a:gd name="f74" fmla="*/ f41 f23 1"/>
                  <a:gd name="f75" fmla="*/ f42 f24 1"/>
                  <a:gd name="f76" fmla="*/ f43 f24 1"/>
                  <a:gd name="f77" fmla="*/ f44 f24 1"/>
                  <a:gd name="f78" fmla="*/ f45 f24 1"/>
                  <a:gd name="f79" fmla="*/ f46 f24 1"/>
                  <a:gd name="f80" fmla="*/ f47 f24 1"/>
                  <a:gd name="f81" fmla="*/ f48 f24 1"/>
                  <a:gd name="f82" fmla="*/ f49 f24 1"/>
                  <a:gd name="f83" fmla="*/ f50 f23 1"/>
                  <a:gd name="f84" fmla="*/ f51 f24 1"/>
                  <a:gd name="f85" fmla="*/ f52 f24 1"/>
                  <a:gd name="f86" fmla="*/ f53 f23 1"/>
                  <a:gd name="f87" fmla="*/ f54 f23 1"/>
                  <a:gd name="f88" fmla="*/ f55 f24 1"/>
                  <a:gd name="f89" fmla="*/ f57 f23 1"/>
                </a:gdLst>
                <a:ahLst/>
                <a:cxnLst>
                  <a:cxn ang="3cd4">
                    <a:pos x="hc" y="t"/>
                  </a:cxn>
                  <a:cxn ang="0">
                    <a:pos x="r" y="vc"/>
                  </a:cxn>
                  <a:cxn ang="cd4">
                    <a:pos x="hc" y="b"/>
                  </a:cxn>
                  <a:cxn ang="cd2">
                    <a:pos x="l" y="vc"/>
                  </a:cxn>
                  <a:cxn ang="f60">
                    <a:pos x="f65" y="f66"/>
                  </a:cxn>
                  <a:cxn ang="f60">
                    <a:pos x="f67" y="f64"/>
                  </a:cxn>
                  <a:cxn ang="f60">
                    <a:pos x="f67" y="f68"/>
                  </a:cxn>
                  <a:cxn ang="f60">
                    <a:pos x="f69" y="f68"/>
                  </a:cxn>
                  <a:cxn ang="f60">
                    <a:pos x="f70" y="f68"/>
                  </a:cxn>
                  <a:cxn ang="f60">
                    <a:pos x="f70" y="f71"/>
                  </a:cxn>
                  <a:cxn ang="f60">
                    <a:pos x="f72" y="f73"/>
                  </a:cxn>
                  <a:cxn ang="f60">
                    <a:pos x="f74" y="f75"/>
                  </a:cxn>
                  <a:cxn ang="f60">
                    <a:pos x="f74" y="f75"/>
                  </a:cxn>
                  <a:cxn ang="f60">
                    <a:pos x="f74" y="f75"/>
                  </a:cxn>
                  <a:cxn ang="f60">
                    <a:pos x="f74" y="f76"/>
                  </a:cxn>
                  <a:cxn ang="f60">
                    <a:pos x="f74" y="f77"/>
                  </a:cxn>
                  <a:cxn ang="f60">
                    <a:pos x="f74" y="f78"/>
                  </a:cxn>
                  <a:cxn ang="f60">
                    <a:pos x="f74" y="f79"/>
                  </a:cxn>
                  <a:cxn ang="f60">
                    <a:pos x="f72" y="f79"/>
                  </a:cxn>
                  <a:cxn ang="f60">
                    <a:pos x="f72" y="f80"/>
                  </a:cxn>
                  <a:cxn ang="f60">
                    <a:pos x="f74" y="f80"/>
                  </a:cxn>
                  <a:cxn ang="f60">
                    <a:pos x="f72" y="f81"/>
                  </a:cxn>
                  <a:cxn ang="f60">
                    <a:pos x="f70" y="f81"/>
                  </a:cxn>
                  <a:cxn ang="f60">
                    <a:pos x="f72" y="f80"/>
                  </a:cxn>
                  <a:cxn ang="f60">
                    <a:pos x="f70" y="f80"/>
                  </a:cxn>
                  <a:cxn ang="f60">
                    <a:pos x="f70" y="f79"/>
                  </a:cxn>
                  <a:cxn ang="f60">
                    <a:pos x="f70" y="f79"/>
                  </a:cxn>
                  <a:cxn ang="f60">
                    <a:pos x="f70" y="f80"/>
                  </a:cxn>
                  <a:cxn ang="f60">
                    <a:pos x="f70" y="f81"/>
                  </a:cxn>
                  <a:cxn ang="f60">
                    <a:pos x="f69" y="f81"/>
                  </a:cxn>
                  <a:cxn ang="f60">
                    <a:pos x="f69" y="f80"/>
                  </a:cxn>
                  <a:cxn ang="f60">
                    <a:pos x="f69" y="f79"/>
                  </a:cxn>
                  <a:cxn ang="f60">
                    <a:pos x="f67" y="f82"/>
                  </a:cxn>
                  <a:cxn ang="f60">
                    <a:pos x="f67" y="f78"/>
                  </a:cxn>
                  <a:cxn ang="f60">
                    <a:pos x="f83" y="f78"/>
                  </a:cxn>
                  <a:cxn ang="f60">
                    <a:pos x="f67" y="f84"/>
                  </a:cxn>
                  <a:cxn ang="f60">
                    <a:pos x="f67" y="f85"/>
                  </a:cxn>
                  <a:cxn ang="f60">
                    <a:pos x="f86" y="f76"/>
                  </a:cxn>
                  <a:cxn ang="f60">
                    <a:pos x="f86" y="f76"/>
                  </a:cxn>
                  <a:cxn ang="f60">
                    <a:pos x="f87" y="f88"/>
                  </a:cxn>
                  <a:cxn ang="f60">
                    <a:pos x="f86" y="f85"/>
                  </a:cxn>
                  <a:cxn ang="f60">
                    <a:pos x="f65" y="f85"/>
                  </a:cxn>
                  <a:cxn ang="f60">
                    <a:pos x="f65" y="f88"/>
                  </a:cxn>
                  <a:cxn ang="f60">
                    <a:pos x="f61" y="f75"/>
                  </a:cxn>
                  <a:cxn ang="f60">
                    <a:pos x="f61" y="f73"/>
                  </a:cxn>
                  <a:cxn ang="f60">
                    <a:pos x="f89" y="f71"/>
                  </a:cxn>
                  <a:cxn ang="f60">
                    <a:pos x="f89" y="f71"/>
                  </a:cxn>
                  <a:cxn ang="f60">
                    <a:pos x="f65" y="f66"/>
                  </a:cxn>
                </a:cxnLst>
                <a:rect l="f61" t="f64" r="f62" b="f63"/>
                <a:pathLst>
                  <a:path w="11" h="16">
                    <a:moveTo>
                      <a:pt x="f8" y="f9"/>
                    </a:moveTo>
                    <a:cubicBezTo>
                      <a:pt x="f10" y="f5"/>
                      <a:pt x="f11" y="f9"/>
                      <a:pt x="f12" y="f5"/>
                    </a:cubicBezTo>
                    <a:cubicBezTo>
                      <a:pt x="f13" y="f9"/>
                      <a:pt x="f12" y="f9"/>
                      <a:pt x="f12" y="f8"/>
                    </a:cubicBezTo>
                    <a:cubicBezTo>
                      <a:pt x="f12" y="f8"/>
                      <a:pt x="f14" y="f8"/>
                      <a:pt x="f14" y="f8"/>
                    </a:cubicBezTo>
                    <a:cubicBezTo>
                      <a:pt x="f14" y="f9"/>
                      <a:pt x="f15" y="f8"/>
                      <a:pt x="f15" y="f8"/>
                    </a:cubicBezTo>
                    <a:cubicBezTo>
                      <a:pt x="f15" y="f10"/>
                      <a:pt x="f15" y="f10"/>
                      <a:pt x="f15" y="f10"/>
                    </a:cubicBezTo>
                    <a:cubicBezTo>
                      <a:pt x="f15" y="f11"/>
                      <a:pt x="f16" y="f11"/>
                      <a:pt x="f16" y="f11"/>
                    </a:cubicBezTo>
                    <a:cubicBezTo>
                      <a:pt x="f16" y="f11"/>
                      <a:pt x="f16" y="f11"/>
                      <a:pt x="f6" y="f12"/>
                    </a:cubicBezTo>
                    <a:cubicBezTo>
                      <a:pt x="f6" y="f12"/>
                      <a:pt x="f6" y="f12"/>
                      <a:pt x="f6" y="f12"/>
                    </a:cubicBezTo>
                    <a:cubicBezTo>
                      <a:pt x="f6" y="f12"/>
                      <a:pt x="f6" y="f12"/>
                      <a:pt x="f6" y="f12"/>
                    </a:cubicBezTo>
                    <a:cubicBezTo>
                      <a:pt x="f6" y="f12"/>
                      <a:pt x="f6" y="f13"/>
                      <a:pt x="f6" y="f13"/>
                    </a:cubicBezTo>
                    <a:cubicBezTo>
                      <a:pt x="f16" y="f17"/>
                      <a:pt x="f6" y="f15"/>
                      <a:pt x="f6" y="f6"/>
                    </a:cubicBezTo>
                    <a:cubicBezTo>
                      <a:pt x="f6" y="f6"/>
                      <a:pt x="f6" y="f18"/>
                      <a:pt x="f6" y="f18"/>
                    </a:cubicBezTo>
                    <a:cubicBezTo>
                      <a:pt x="f6" y="f19"/>
                      <a:pt x="f6" y="f20"/>
                      <a:pt x="f6" y="f20"/>
                    </a:cubicBezTo>
                    <a:cubicBezTo>
                      <a:pt x="f6" y="f21"/>
                      <a:pt x="f6" y="f21"/>
                      <a:pt x="f16" y="f20"/>
                    </a:cubicBezTo>
                    <a:cubicBezTo>
                      <a:pt x="f16" y="f21"/>
                      <a:pt x="f16" y="f21"/>
                      <a:pt x="f16" y="f21"/>
                    </a:cubicBezTo>
                    <a:cubicBezTo>
                      <a:pt x="f6" y="f21"/>
                      <a:pt x="f6" y="f21"/>
                      <a:pt x="f6" y="f21"/>
                    </a:cubicBezTo>
                    <a:cubicBezTo>
                      <a:pt x="f16" y="f7"/>
                      <a:pt x="f16" y="f7"/>
                      <a:pt x="f16" y="f7"/>
                    </a:cubicBezTo>
                    <a:cubicBezTo>
                      <a:pt x="f15" y="f7"/>
                      <a:pt x="f15" y="f7"/>
                      <a:pt x="f15" y="f7"/>
                    </a:cubicBezTo>
                    <a:cubicBezTo>
                      <a:pt x="f15" y="f7"/>
                      <a:pt x="f16" y="f21"/>
                      <a:pt x="f16" y="f21"/>
                    </a:cubicBezTo>
                    <a:cubicBezTo>
                      <a:pt x="f16" y="f21"/>
                      <a:pt x="f15" y="f21"/>
                      <a:pt x="f15" y="f21"/>
                    </a:cubicBezTo>
                    <a:cubicBezTo>
                      <a:pt x="f15" y="f20"/>
                      <a:pt x="f15" y="f20"/>
                      <a:pt x="f15" y="f20"/>
                    </a:cubicBezTo>
                    <a:cubicBezTo>
                      <a:pt x="f15" y="f20"/>
                      <a:pt x="f15" y="f20"/>
                      <a:pt x="f15" y="f20"/>
                    </a:cubicBezTo>
                    <a:cubicBezTo>
                      <a:pt x="f15" y="f20"/>
                      <a:pt x="f15" y="f21"/>
                      <a:pt x="f15" y="f21"/>
                    </a:cubicBezTo>
                    <a:cubicBezTo>
                      <a:pt x="f15" y="f21"/>
                      <a:pt x="f15" y="f7"/>
                      <a:pt x="f15" y="f7"/>
                    </a:cubicBezTo>
                    <a:cubicBezTo>
                      <a:pt x="f17" y="f7"/>
                      <a:pt x="f14" y="f7"/>
                      <a:pt x="f14" y="f7"/>
                    </a:cubicBezTo>
                    <a:cubicBezTo>
                      <a:pt x="f14" y="f21"/>
                      <a:pt x="f17" y="f21"/>
                      <a:pt x="f14" y="f21"/>
                    </a:cubicBezTo>
                    <a:cubicBezTo>
                      <a:pt x="f14" y="f20"/>
                      <a:pt x="f14" y="f20"/>
                      <a:pt x="f14" y="f20"/>
                    </a:cubicBezTo>
                    <a:cubicBezTo>
                      <a:pt x="f13" y="f20"/>
                      <a:pt x="f13" y="f19"/>
                      <a:pt x="f12" y="f19"/>
                    </a:cubicBezTo>
                    <a:cubicBezTo>
                      <a:pt x="f12" y="f19"/>
                      <a:pt x="f12" y="f18"/>
                      <a:pt x="f12" y="f18"/>
                    </a:cubicBezTo>
                    <a:cubicBezTo>
                      <a:pt x="f12" y="f18"/>
                      <a:pt x="f12" y="f18"/>
                      <a:pt x="f13" y="f18"/>
                    </a:cubicBezTo>
                    <a:cubicBezTo>
                      <a:pt x="f13" y="f6"/>
                      <a:pt x="f13" y="f16"/>
                      <a:pt x="f12" y="f15"/>
                    </a:cubicBezTo>
                    <a:cubicBezTo>
                      <a:pt x="f12" y="f15"/>
                      <a:pt x="f12" y="f17"/>
                      <a:pt x="f12" y="f17"/>
                    </a:cubicBezTo>
                    <a:cubicBezTo>
                      <a:pt x="f12" y="f14"/>
                      <a:pt x="f11" y="f14"/>
                      <a:pt x="f10" y="f13"/>
                    </a:cubicBezTo>
                    <a:cubicBezTo>
                      <a:pt x="f10" y="f13"/>
                      <a:pt x="f10" y="f13"/>
                      <a:pt x="f10" y="f13"/>
                    </a:cubicBezTo>
                    <a:cubicBezTo>
                      <a:pt x="f10" y="f14"/>
                      <a:pt x="f11" y="f14"/>
                      <a:pt x="f11" y="f14"/>
                    </a:cubicBezTo>
                    <a:cubicBezTo>
                      <a:pt x="f11" y="f14"/>
                      <a:pt x="f10" y="f14"/>
                      <a:pt x="f10" y="f17"/>
                    </a:cubicBezTo>
                    <a:cubicBezTo>
                      <a:pt x="f10" y="f17"/>
                      <a:pt x="f10" y="f17"/>
                      <a:pt x="f8" y="f17"/>
                    </a:cubicBezTo>
                    <a:cubicBezTo>
                      <a:pt x="f8" y="f14"/>
                      <a:pt x="f8" y="f14"/>
                      <a:pt x="f8" y="f14"/>
                    </a:cubicBezTo>
                    <a:cubicBezTo>
                      <a:pt x="f9" y="f14"/>
                      <a:pt x="f5" y="f13"/>
                      <a:pt x="f5" y="f12"/>
                    </a:cubicBezTo>
                    <a:cubicBezTo>
                      <a:pt x="f5" y="f12"/>
                      <a:pt x="f5" y="f11"/>
                      <a:pt x="f5" y="f11"/>
                    </a:cubicBezTo>
                    <a:cubicBezTo>
                      <a:pt x="f5" y="f8"/>
                      <a:pt x="f5" y="f10"/>
                      <a:pt x="f9" y="f10"/>
                    </a:cubicBezTo>
                    <a:cubicBezTo>
                      <a:pt x="f9" y="f10"/>
                      <a:pt x="f9" y="f10"/>
                      <a:pt x="f9" y="f10"/>
                    </a:cubicBezTo>
                    <a:cubicBezTo>
                      <a:pt x="f8" y="f8"/>
                      <a:pt x="f9" y="f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45" name="Freeform 103">
                <a:extLst>
                  <a:ext uri="{FF2B5EF4-FFF2-40B4-BE49-F238E27FC236}">
                    <a16:creationId xmlns:a16="http://schemas.microsoft.com/office/drawing/2014/main" id="{3BD34818-B5F2-3C50-49C6-3C425625AD4D}"/>
                  </a:ext>
                </a:extLst>
              </p:cNvPr>
              <p:cNvSpPr/>
              <p:nvPr/>
            </p:nvSpPr>
            <p:spPr>
              <a:xfrm>
                <a:off x="3800228" y="2861185"/>
                <a:ext cx="101672" cy="44933"/>
              </a:xfrm>
              <a:custGeom>
                <a:avLst/>
                <a:gdLst>
                  <a:gd name="f0" fmla="val 10800000"/>
                  <a:gd name="f1" fmla="val 5400000"/>
                  <a:gd name="f2" fmla="val 180"/>
                  <a:gd name="f3" fmla="val w"/>
                  <a:gd name="f4" fmla="val h"/>
                  <a:gd name="f5" fmla="val 0"/>
                  <a:gd name="f6" fmla="val 19"/>
                  <a:gd name="f7" fmla="val 9"/>
                  <a:gd name="f8" fmla="val 4"/>
                  <a:gd name="f9" fmla="val 5"/>
                  <a:gd name="f10" fmla="val 3"/>
                  <a:gd name="f11" fmla="val 7"/>
                  <a:gd name="f12" fmla="val 8"/>
                  <a:gd name="f13" fmla="val 10"/>
                  <a:gd name="f14" fmla="val 2"/>
                  <a:gd name="f15" fmla="val 11"/>
                  <a:gd name="f16" fmla="val 13"/>
                  <a:gd name="f17" fmla="val 14"/>
                  <a:gd name="f18" fmla="val 1"/>
                  <a:gd name="f19" fmla="val 16"/>
                  <a:gd name="f20" fmla="val 17"/>
                  <a:gd name="f21" fmla="val 18"/>
                  <a:gd name="f22" fmla="val 6"/>
                  <a:gd name="f23" fmla="val 12"/>
                  <a:gd name="f24" fmla="val 15"/>
                  <a:gd name="f25" fmla="+- 0 0 -90"/>
                  <a:gd name="f26" fmla="*/ f3 1 19"/>
                  <a:gd name="f27" fmla="*/ f4 1 9"/>
                  <a:gd name="f28" fmla="+- f7 0 f5"/>
                  <a:gd name="f29" fmla="+- f6 0 f5"/>
                  <a:gd name="f30" fmla="*/ f25 f0 1"/>
                  <a:gd name="f31" fmla="*/ f29 1 19"/>
                  <a:gd name="f32" fmla="*/ f28 1 9"/>
                  <a:gd name="f33" fmla="*/ f30 1 f2"/>
                  <a:gd name="f34" fmla="*/ 4 1 f31"/>
                  <a:gd name="f35" fmla="*/ 4 1 f32"/>
                  <a:gd name="f36" fmla="*/ 8 1 f31"/>
                  <a:gd name="f37" fmla="*/ 3 1 f32"/>
                  <a:gd name="f38" fmla="*/ 9 1 f31"/>
                  <a:gd name="f39" fmla="*/ 2 1 f32"/>
                  <a:gd name="f40" fmla="*/ 11 1 f31"/>
                  <a:gd name="f41" fmla="*/ 14 1 f31"/>
                  <a:gd name="f42" fmla="*/ 1 1 f32"/>
                  <a:gd name="f43" fmla="*/ 16 1 f31"/>
                  <a:gd name="f44" fmla="*/ 17 1 f31"/>
                  <a:gd name="f45" fmla="*/ 6 1 f32"/>
                  <a:gd name="f46" fmla="*/ 7 1 f32"/>
                  <a:gd name="f47" fmla="*/ 10 1 f31"/>
                  <a:gd name="f48" fmla="*/ 6 1 f31"/>
                  <a:gd name="f49" fmla="*/ 9 1 f32"/>
                  <a:gd name="f50" fmla="*/ 8 1 f32"/>
                  <a:gd name="f51" fmla="*/ 0 1 f31"/>
                  <a:gd name="f52" fmla="*/ f6 1 f31"/>
                  <a:gd name="f53" fmla="*/ 0 1 f32"/>
                  <a:gd name="f54" fmla="*/ f7 1 f32"/>
                  <a:gd name="f55" fmla="+- f33 0 f1"/>
                  <a:gd name="f56" fmla="*/ f51 f26 1"/>
                  <a:gd name="f57" fmla="*/ f52 f26 1"/>
                  <a:gd name="f58" fmla="*/ f54 f27 1"/>
                  <a:gd name="f59" fmla="*/ f53 f27 1"/>
                  <a:gd name="f60" fmla="*/ f34 f26 1"/>
                  <a:gd name="f61" fmla="*/ f35 f27 1"/>
                  <a:gd name="f62" fmla="*/ f36 f26 1"/>
                  <a:gd name="f63" fmla="*/ f37 f27 1"/>
                  <a:gd name="f64" fmla="*/ f38 f26 1"/>
                  <a:gd name="f65" fmla="*/ f39 f27 1"/>
                  <a:gd name="f66" fmla="*/ f40 f26 1"/>
                  <a:gd name="f67" fmla="*/ f41 f26 1"/>
                  <a:gd name="f68" fmla="*/ f42 f27 1"/>
                  <a:gd name="f69" fmla="*/ f43 f26 1"/>
                  <a:gd name="f70" fmla="*/ f44 f26 1"/>
                  <a:gd name="f71" fmla="*/ f45 f27 1"/>
                  <a:gd name="f72" fmla="*/ f46 f27 1"/>
                  <a:gd name="f73" fmla="*/ f47 f26 1"/>
                  <a:gd name="f74" fmla="*/ f48 f26 1"/>
                  <a:gd name="f75" fmla="*/ f49 f27 1"/>
                  <a:gd name="f76" fmla="*/ f50 f27 1"/>
                </a:gdLst>
                <a:ahLst/>
                <a:cxnLst>
                  <a:cxn ang="3cd4">
                    <a:pos x="hc" y="t"/>
                  </a:cxn>
                  <a:cxn ang="0">
                    <a:pos x="r" y="vc"/>
                  </a:cxn>
                  <a:cxn ang="cd4">
                    <a:pos x="hc" y="b"/>
                  </a:cxn>
                  <a:cxn ang="cd2">
                    <a:pos x="l" y="vc"/>
                  </a:cxn>
                  <a:cxn ang="f55">
                    <a:pos x="f60" y="f61"/>
                  </a:cxn>
                  <a:cxn ang="f55">
                    <a:pos x="f62" y="f63"/>
                  </a:cxn>
                  <a:cxn ang="f55">
                    <a:pos x="f64" y="f61"/>
                  </a:cxn>
                  <a:cxn ang="f55">
                    <a:pos x="f64" y="f65"/>
                  </a:cxn>
                  <a:cxn ang="f55">
                    <a:pos x="f66" y="f65"/>
                  </a:cxn>
                  <a:cxn ang="f55">
                    <a:pos x="f67" y="f68"/>
                  </a:cxn>
                  <a:cxn ang="f55">
                    <a:pos x="f69" y="f65"/>
                  </a:cxn>
                  <a:cxn ang="f55">
                    <a:pos x="f70" y="f61"/>
                  </a:cxn>
                  <a:cxn ang="f55">
                    <a:pos x="f69" y="f71"/>
                  </a:cxn>
                  <a:cxn ang="f55">
                    <a:pos x="f67" y="f71"/>
                  </a:cxn>
                  <a:cxn ang="f55">
                    <a:pos x="f67" y="f72"/>
                  </a:cxn>
                  <a:cxn ang="f55">
                    <a:pos x="f73" y="f72"/>
                  </a:cxn>
                  <a:cxn ang="f55">
                    <a:pos x="f74" y="f75"/>
                  </a:cxn>
                  <a:cxn ang="f55">
                    <a:pos x="f74" y="f76"/>
                  </a:cxn>
                  <a:cxn ang="f55">
                    <a:pos x="f74" y="f72"/>
                  </a:cxn>
                  <a:cxn ang="f55">
                    <a:pos x="f60" y="f72"/>
                  </a:cxn>
                  <a:cxn ang="f55">
                    <a:pos x="f60" y="f61"/>
                  </a:cxn>
                </a:cxnLst>
                <a:rect l="f56" t="f59" r="f57" b="f58"/>
                <a:pathLst>
                  <a:path w="19" h="9">
                    <a:moveTo>
                      <a:pt x="f8" y="f8"/>
                    </a:moveTo>
                    <a:cubicBezTo>
                      <a:pt x="f9" y="f10"/>
                      <a:pt x="f11" y="f10"/>
                      <a:pt x="f12" y="f10"/>
                    </a:cubicBezTo>
                    <a:cubicBezTo>
                      <a:pt x="f12" y="f10"/>
                      <a:pt x="f12" y="f8"/>
                      <a:pt x="f7" y="f8"/>
                    </a:cubicBezTo>
                    <a:cubicBezTo>
                      <a:pt x="f13" y="f10"/>
                      <a:pt x="f12" y="f10"/>
                      <a:pt x="f7" y="f14"/>
                    </a:cubicBezTo>
                    <a:cubicBezTo>
                      <a:pt x="f13" y="f14"/>
                      <a:pt x="f15" y="f10"/>
                      <a:pt x="f15" y="f14"/>
                    </a:cubicBezTo>
                    <a:cubicBezTo>
                      <a:pt x="f15" y="f14"/>
                      <a:pt x="f16" y="f5"/>
                      <a:pt x="f17" y="f18"/>
                    </a:cubicBezTo>
                    <a:cubicBezTo>
                      <a:pt x="f17" y="f10"/>
                      <a:pt x="f19" y="f18"/>
                      <a:pt x="f19" y="f14"/>
                    </a:cubicBezTo>
                    <a:cubicBezTo>
                      <a:pt x="f19" y="f10"/>
                      <a:pt x="f6" y="f10"/>
                      <a:pt x="f20" y="f8"/>
                    </a:cubicBezTo>
                    <a:cubicBezTo>
                      <a:pt x="f19" y="f8"/>
                      <a:pt x="f21" y="f22"/>
                      <a:pt x="f19" y="f22"/>
                    </a:cubicBezTo>
                    <a:cubicBezTo>
                      <a:pt x="f17" y="f22"/>
                      <a:pt x="f23" y="f22"/>
                      <a:pt x="f17" y="f22"/>
                    </a:cubicBezTo>
                    <a:cubicBezTo>
                      <a:pt x="f24" y="f22"/>
                      <a:pt x="f19" y="f11"/>
                      <a:pt x="f17" y="f11"/>
                    </a:cubicBezTo>
                    <a:cubicBezTo>
                      <a:pt x="f15" y="f12"/>
                      <a:pt x="f15" y="f11"/>
                      <a:pt x="f13" y="f11"/>
                    </a:cubicBezTo>
                    <a:cubicBezTo>
                      <a:pt x="f7" y="f12"/>
                      <a:pt x="f11" y="f12"/>
                      <a:pt x="f22" y="f7"/>
                    </a:cubicBezTo>
                    <a:cubicBezTo>
                      <a:pt x="f8" y="f7"/>
                      <a:pt x="f9" y="f12"/>
                      <a:pt x="f22" y="f12"/>
                    </a:cubicBezTo>
                    <a:cubicBezTo>
                      <a:pt x="f11" y="f11"/>
                      <a:pt x="f11" y="f11"/>
                      <a:pt x="f22" y="f11"/>
                    </a:cubicBezTo>
                    <a:cubicBezTo>
                      <a:pt x="f8" y="f11"/>
                      <a:pt x="f8" y="f12"/>
                      <a:pt x="f8" y="f11"/>
                    </a:cubicBezTo>
                    <a:cubicBezTo>
                      <a:pt x="f8" y="f9"/>
                      <a:pt x="f5" y="f9"/>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46" name="Freeform 104">
                <a:extLst>
                  <a:ext uri="{FF2B5EF4-FFF2-40B4-BE49-F238E27FC236}">
                    <a16:creationId xmlns:a16="http://schemas.microsoft.com/office/drawing/2014/main" id="{033E0F89-002F-0B68-1D5A-67CC5722E981}"/>
                  </a:ext>
                </a:extLst>
              </p:cNvPr>
              <p:cNvSpPr/>
              <p:nvPr/>
            </p:nvSpPr>
            <p:spPr>
              <a:xfrm>
                <a:off x="4231770" y="3017373"/>
                <a:ext cx="79077" cy="70600"/>
              </a:xfrm>
              <a:custGeom>
                <a:avLst/>
                <a:gdLst>
                  <a:gd name="f0" fmla="val 10800000"/>
                  <a:gd name="f1" fmla="val 5400000"/>
                  <a:gd name="f2" fmla="val 180"/>
                  <a:gd name="f3" fmla="val w"/>
                  <a:gd name="f4" fmla="val h"/>
                  <a:gd name="f5" fmla="val 0"/>
                  <a:gd name="f6" fmla="val 15"/>
                  <a:gd name="f7" fmla="val 14"/>
                  <a:gd name="f8" fmla="val 12"/>
                  <a:gd name="f9" fmla="val 11"/>
                  <a:gd name="f10" fmla="val 10"/>
                  <a:gd name="f11" fmla="val 13"/>
                  <a:gd name="f12" fmla="val 8"/>
                  <a:gd name="f13" fmla="val 7"/>
                  <a:gd name="f14" fmla="val 6"/>
                  <a:gd name="f15" fmla="val 5"/>
                  <a:gd name="f16" fmla="val 9"/>
                  <a:gd name="f17" fmla="val 4"/>
                  <a:gd name="f18" fmla="val 3"/>
                  <a:gd name="f19" fmla="val 2"/>
                  <a:gd name="f20" fmla="val 1"/>
                  <a:gd name="f21" fmla="+- 0 0 -90"/>
                  <a:gd name="f22" fmla="*/ f3 1 15"/>
                  <a:gd name="f23" fmla="*/ f4 1 14"/>
                  <a:gd name="f24" fmla="+- f7 0 f5"/>
                  <a:gd name="f25" fmla="+- f6 0 f5"/>
                  <a:gd name="f26" fmla="*/ f21 f0 1"/>
                  <a:gd name="f27" fmla="*/ f25 1 15"/>
                  <a:gd name="f28" fmla="*/ f24 1 14"/>
                  <a:gd name="f29" fmla="*/ f26 1 f2"/>
                  <a:gd name="f30" fmla="*/ 12 1 f27"/>
                  <a:gd name="f31" fmla="*/ 14 1 f28"/>
                  <a:gd name="f32" fmla="*/ 10 1 f27"/>
                  <a:gd name="f33" fmla="*/ 13 1 f28"/>
                  <a:gd name="f34" fmla="*/ 7 1 f27"/>
                  <a:gd name="f35" fmla="*/ 12 1 f28"/>
                  <a:gd name="f36" fmla="*/ 11 1 f28"/>
                  <a:gd name="f37" fmla="*/ 5 1 f27"/>
                  <a:gd name="f38" fmla="*/ 10 1 f28"/>
                  <a:gd name="f39" fmla="*/ 4 1 f27"/>
                  <a:gd name="f40" fmla="*/ 8 1 f28"/>
                  <a:gd name="f41" fmla="*/ 3 1 f27"/>
                  <a:gd name="f42" fmla="*/ 7 1 f28"/>
                  <a:gd name="f43" fmla="*/ 2 1 f27"/>
                  <a:gd name="f44" fmla="*/ 5 1 f28"/>
                  <a:gd name="f45" fmla="*/ 1 1 f27"/>
                  <a:gd name="f46" fmla="*/ 4 1 f28"/>
                  <a:gd name="f47" fmla="*/ 3 1 f28"/>
                  <a:gd name="f48" fmla="*/ 1 1 f28"/>
                  <a:gd name="f49" fmla="*/ 6 1 f27"/>
                  <a:gd name="f50" fmla="*/ 9 1 f27"/>
                  <a:gd name="f51" fmla="*/ 11 1 f27"/>
                  <a:gd name="f52" fmla="*/ 6 1 f28"/>
                  <a:gd name="f53" fmla="*/ 9 1 f28"/>
                  <a:gd name="f54" fmla="*/ 14 1 f27"/>
                  <a:gd name="f55" fmla="*/ 15 1 f27"/>
                  <a:gd name="f56" fmla="*/ 0 1 f27"/>
                  <a:gd name="f57" fmla="*/ f6 1 f27"/>
                  <a:gd name="f58" fmla="*/ 0 1 f28"/>
                  <a:gd name="f59" fmla="*/ f7 1 f28"/>
                  <a:gd name="f60" fmla="+- f29 0 f1"/>
                  <a:gd name="f61" fmla="*/ f56 f22 1"/>
                  <a:gd name="f62" fmla="*/ f57 f22 1"/>
                  <a:gd name="f63" fmla="*/ f59 f23 1"/>
                  <a:gd name="f64" fmla="*/ f58 f23 1"/>
                  <a:gd name="f65" fmla="*/ f30 f22 1"/>
                  <a:gd name="f66" fmla="*/ f31 f23 1"/>
                  <a:gd name="f67" fmla="*/ f32 f22 1"/>
                  <a:gd name="f68" fmla="*/ f33 f23 1"/>
                  <a:gd name="f69" fmla="*/ f34 f22 1"/>
                  <a:gd name="f70" fmla="*/ f35 f23 1"/>
                  <a:gd name="f71" fmla="*/ f36 f23 1"/>
                  <a:gd name="f72" fmla="*/ f37 f22 1"/>
                  <a:gd name="f73" fmla="*/ f38 f23 1"/>
                  <a:gd name="f74" fmla="*/ f39 f22 1"/>
                  <a:gd name="f75" fmla="*/ f40 f23 1"/>
                  <a:gd name="f76" fmla="*/ f41 f22 1"/>
                  <a:gd name="f77" fmla="*/ f42 f23 1"/>
                  <a:gd name="f78" fmla="*/ f43 f22 1"/>
                  <a:gd name="f79" fmla="*/ f44 f23 1"/>
                  <a:gd name="f80" fmla="*/ f45 f22 1"/>
                  <a:gd name="f81" fmla="*/ f46 f23 1"/>
                  <a:gd name="f82" fmla="*/ f47 f23 1"/>
                  <a:gd name="f83" fmla="*/ f48 f23 1"/>
                  <a:gd name="f84" fmla="*/ f49 f22 1"/>
                  <a:gd name="f85" fmla="*/ f50 f22 1"/>
                  <a:gd name="f86" fmla="*/ f51 f22 1"/>
                  <a:gd name="f87" fmla="*/ f52 f23 1"/>
                  <a:gd name="f88" fmla="*/ f53 f23 1"/>
                  <a:gd name="f89" fmla="*/ f54 f22 1"/>
                  <a:gd name="f90" fmla="*/ f55 f22 1"/>
                </a:gdLst>
                <a:ahLst/>
                <a:cxnLst>
                  <a:cxn ang="3cd4">
                    <a:pos x="hc" y="t"/>
                  </a:cxn>
                  <a:cxn ang="0">
                    <a:pos x="r" y="vc"/>
                  </a:cxn>
                  <a:cxn ang="cd4">
                    <a:pos x="hc" y="b"/>
                  </a:cxn>
                  <a:cxn ang="cd2">
                    <a:pos x="l" y="vc"/>
                  </a:cxn>
                  <a:cxn ang="f60">
                    <a:pos x="f65" y="f66"/>
                  </a:cxn>
                  <a:cxn ang="f60">
                    <a:pos x="f67" y="f68"/>
                  </a:cxn>
                  <a:cxn ang="f60">
                    <a:pos x="f69" y="f70"/>
                  </a:cxn>
                  <a:cxn ang="f60">
                    <a:pos x="f69" y="f71"/>
                  </a:cxn>
                  <a:cxn ang="f60">
                    <a:pos x="f72" y="f73"/>
                  </a:cxn>
                  <a:cxn ang="f60">
                    <a:pos x="f74" y="f75"/>
                  </a:cxn>
                  <a:cxn ang="f60">
                    <a:pos x="f76" y="f77"/>
                  </a:cxn>
                  <a:cxn ang="f60">
                    <a:pos x="f78" y="f79"/>
                  </a:cxn>
                  <a:cxn ang="f60">
                    <a:pos x="f80" y="f81"/>
                  </a:cxn>
                  <a:cxn ang="f60">
                    <a:pos x="f78" y="f82"/>
                  </a:cxn>
                  <a:cxn ang="f60">
                    <a:pos x="f80" y="f83"/>
                  </a:cxn>
                  <a:cxn ang="f60">
                    <a:pos x="f72" y="f83"/>
                  </a:cxn>
                  <a:cxn ang="f60">
                    <a:pos x="f84" y="f82"/>
                  </a:cxn>
                  <a:cxn ang="f60">
                    <a:pos x="f85" y="f81"/>
                  </a:cxn>
                  <a:cxn ang="f60">
                    <a:pos x="f86" y="f81"/>
                  </a:cxn>
                  <a:cxn ang="f60">
                    <a:pos x="f65" y="f87"/>
                  </a:cxn>
                  <a:cxn ang="f60">
                    <a:pos x="f65" y="f75"/>
                  </a:cxn>
                  <a:cxn ang="f60">
                    <a:pos x="f65" y="f88"/>
                  </a:cxn>
                  <a:cxn ang="f60">
                    <a:pos x="f89" y="f73"/>
                  </a:cxn>
                  <a:cxn ang="f60">
                    <a:pos x="f90" y="f66"/>
                  </a:cxn>
                  <a:cxn ang="f60">
                    <a:pos x="f65" y="f66"/>
                  </a:cxn>
                </a:cxnLst>
                <a:rect l="f61" t="f64" r="f62" b="f63"/>
                <a:pathLst>
                  <a:path w="15" h="14">
                    <a:moveTo>
                      <a:pt x="f8" y="f7"/>
                    </a:moveTo>
                    <a:cubicBezTo>
                      <a:pt x="f9" y="f7"/>
                      <a:pt x="f9" y="f7"/>
                      <a:pt x="f10" y="f11"/>
                    </a:cubicBezTo>
                    <a:cubicBezTo>
                      <a:pt x="f12" y="f8"/>
                      <a:pt x="f13" y="f8"/>
                      <a:pt x="f13" y="f8"/>
                    </a:cubicBezTo>
                    <a:cubicBezTo>
                      <a:pt x="f12" y="f9"/>
                      <a:pt x="f12" y="f9"/>
                      <a:pt x="f13" y="f9"/>
                    </a:cubicBezTo>
                    <a:cubicBezTo>
                      <a:pt x="f14" y="f9"/>
                      <a:pt x="f14" y="f9"/>
                      <a:pt x="f15" y="f10"/>
                    </a:cubicBezTo>
                    <a:cubicBezTo>
                      <a:pt x="f15" y="f16"/>
                      <a:pt x="f15" y="f16"/>
                      <a:pt x="f17" y="f12"/>
                    </a:cubicBezTo>
                    <a:cubicBezTo>
                      <a:pt x="f17" y="f13"/>
                      <a:pt x="f18" y="f12"/>
                      <a:pt x="f18" y="f13"/>
                    </a:cubicBezTo>
                    <a:cubicBezTo>
                      <a:pt x="f17" y="f14"/>
                      <a:pt x="f19" y="f14"/>
                      <a:pt x="f19" y="f15"/>
                    </a:cubicBezTo>
                    <a:cubicBezTo>
                      <a:pt x="f19" y="f17"/>
                      <a:pt x="f5" y="f15"/>
                      <a:pt x="f20" y="f17"/>
                    </a:cubicBezTo>
                    <a:cubicBezTo>
                      <a:pt x="f19" y="f17"/>
                      <a:pt x="f19" y="f17"/>
                      <a:pt x="f19" y="f18"/>
                    </a:cubicBezTo>
                    <a:cubicBezTo>
                      <a:pt x="f19" y="f19"/>
                      <a:pt x="f20" y="f18"/>
                      <a:pt x="f20" y="f20"/>
                    </a:cubicBezTo>
                    <a:cubicBezTo>
                      <a:pt x="f18" y="f20"/>
                      <a:pt x="f17" y="f5"/>
                      <a:pt x="f15" y="f20"/>
                    </a:cubicBezTo>
                    <a:cubicBezTo>
                      <a:pt x="f14" y="f19"/>
                      <a:pt x="f15" y="f18"/>
                      <a:pt x="f14" y="f18"/>
                    </a:cubicBezTo>
                    <a:cubicBezTo>
                      <a:pt x="f13" y="f18"/>
                      <a:pt x="f12" y="f18"/>
                      <a:pt x="f16" y="f17"/>
                    </a:cubicBezTo>
                    <a:cubicBezTo>
                      <a:pt x="f10" y="f17"/>
                      <a:pt x="f10" y="f17"/>
                      <a:pt x="f9" y="f17"/>
                    </a:cubicBezTo>
                    <a:cubicBezTo>
                      <a:pt x="f9" y="f15"/>
                      <a:pt x="f9" y="f15"/>
                      <a:pt x="f8" y="f14"/>
                    </a:cubicBezTo>
                    <a:cubicBezTo>
                      <a:pt x="f8" y="f13"/>
                      <a:pt x="f11" y="f12"/>
                      <a:pt x="f8" y="f12"/>
                    </a:cubicBezTo>
                    <a:cubicBezTo>
                      <a:pt x="f8" y="f12"/>
                      <a:pt x="f8" y="f16"/>
                      <a:pt x="f8" y="f16"/>
                    </a:cubicBezTo>
                    <a:cubicBezTo>
                      <a:pt x="f11" y="f10"/>
                      <a:pt x="f7" y="f16"/>
                      <a:pt x="f7" y="f10"/>
                    </a:cubicBezTo>
                    <a:cubicBezTo>
                      <a:pt x="f7" y="f9"/>
                      <a:pt x="f6" y="f7"/>
                      <a:pt x="f6" y="f7"/>
                    </a:cubicBezTo>
                    <a:cubicBezTo>
                      <a:pt x="f7" y="f7"/>
                      <a:pt x="f7"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47" name="Canada">
                <a:extLst>
                  <a:ext uri="{FF2B5EF4-FFF2-40B4-BE49-F238E27FC236}">
                    <a16:creationId xmlns:a16="http://schemas.microsoft.com/office/drawing/2014/main" id="{F8437DB1-A0DD-748F-DCC8-51C777BEAA78}"/>
                  </a:ext>
                </a:extLst>
              </p:cNvPr>
              <p:cNvSpPr/>
              <p:nvPr/>
            </p:nvSpPr>
            <p:spPr>
              <a:xfrm>
                <a:off x="5399861" y="2553096"/>
                <a:ext cx="481239" cy="211811"/>
              </a:xfrm>
              <a:custGeom>
                <a:avLst/>
                <a:gdLst>
                  <a:gd name="f0" fmla="val 10800000"/>
                  <a:gd name="f1" fmla="val 5400000"/>
                  <a:gd name="f2" fmla="val 180"/>
                  <a:gd name="f3" fmla="val w"/>
                  <a:gd name="f4" fmla="val h"/>
                  <a:gd name="f5" fmla="val 0"/>
                  <a:gd name="f6" fmla="val 90"/>
                  <a:gd name="f7" fmla="val 42"/>
                  <a:gd name="f8" fmla="val 20"/>
                  <a:gd name="f9" fmla="val 32"/>
                  <a:gd name="f10" fmla="val 19"/>
                  <a:gd name="f11" fmla="val 34"/>
                  <a:gd name="f12" fmla="val 21"/>
                  <a:gd name="f13" fmla="val 33"/>
                  <a:gd name="f14" fmla="val 35"/>
                  <a:gd name="f15" fmla="val 22"/>
                  <a:gd name="f16" fmla="val 23"/>
                  <a:gd name="f17" fmla="val 25"/>
                  <a:gd name="f18" fmla="val 24"/>
                  <a:gd name="f19" fmla="val 26"/>
                  <a:gd name="f20" fmla="val 28"/>
                  <a:gd name="f21" fmla="val 27"/>
                  <a:gd name="f22" fmla="val 36"/>
                  <a:gd name="f23" fmla="val 31"/>
                  <a:gd name="f24" fmla="val 30"/>
                  <a:gd name="f25" fmla="val 29"/>
                  <a:gd name="f26" fmla="val 37"/>
                  <a:gd name="f27" fmla="val 38"/>
                  <a:gd name="f28" fmla="val 39"/>
                  <a:gd name="f29" fmla="val 40"/>
                  <a:gd name="f30" fmla="val 41"/>
                  <a:gd name="f31" fmla="val 45"/>
                  <a:gd name="f32" fmla="val 46"/>
                  <a:gd name="f33" fmla="val 47"/>
                  <a:gd name="f34" fmla="val 48"/>
                  <a:gd name="f35" fmla="val 49"/>
                  <a:gd name="f36" fmla="val 50"/>
                  <a:gd name="f37" fmla="val 51"/>
                  <a:gd name="f38" fmla="val 55"/>
                  <a:gd name="f39" fmla="val 56"/>
                  <a:gd name="f40" fmla="val 57"/>
                  <a:gd name="f41" fmla="val 59"/>
                  <a:gd name="f42" fmla="val 60"/>
                  <a:gd name="f43" fmla="val 62"/>
                  <a:gd name="f44" fmla="val 61"/>
                  <a:gd name="f45" fmla="val 53"/>
                  <a:gd name="f46" fmla="val 58"/>
                  <a:gd name="f47" fmla="val 64"/>
                  <a:gd name="f48" fmla="val 65"/>
                  <a:gd name="f49" fmla="val 66"/>
                  <a:gd name="f50" fmla="val 63"/>
                  <a:gd name="f51" fmla="val 67"/>
                  <a:gd name="f52" fmla="val 68"/>
                  <a:gd name="f53" fmla="val 69"/>
                  <a:gd name="f54" fmla="val 70"/>
                  <a:gd name="f55" fmla="val 71"/>
                  <a:gd name="f56" fmla="val 72"/>
                  <a:gd name="f57" fmla="val 73"/>
                  <a:gd name="f58" fmla="val 74"/>
                  <a:gd name="f59" fmla="val 75"/>
                  <a:gd name="f60" fmla="val 76"/>
                  <a:gd name="f61" fmla="val 78"/>
                  <a:gd name="f62" fmla="val 77"/>
                  <a:gd name="f63" fmla="val 81"/>
                  <a:gd name="f64" fmla="val 80"/>
                  <a:gd name="f65" fmla="val 79"/>
                  <a:gd name="f66" fmla="val 84"/>
                  <a:gd name="f67" fmla="val 83"/>
                  <a:gd name="f68" fmla="val 82"/>
                  <a:gd name="f69" fmla="val 88"/>
                  <a:gd name="f70" fmla="val 87"/>
                  <a:gd name="f71" fmla="val 85"/>
                  <a:gd name="f72" fmla="val 18"/>
                  <a:gd name="f73" fmla="val 17"/>
                  <a:gd name="f74" fmla="val 16"/>
                  <a:gd name="f75" fmla="val 15"/>
                  <a:gd name="f76" fmla="val 14"/>
                  <a:gd name="f77" fmla="val 13"/>
                  <a:gd name="f78" fmla="val 11"/>
                  <a:gd name="f79" fmla="val 10"/>
                  <a:gd name="f80" fmla="val 9"/>
                  <a:gd name="f81" fmla="val 12"/>
                  <a:gd name="f82" fmla="val 8"/>
                  <a:gd name="f83" fmla="val 6"/>
                  <a:gd name="f84" fmla="val 7"/>
                  <a:gd name="f85" fmla="val 5"/>
                  <a:gd name="f86" fmla="val 3"/>
                  <a:gd name="f87" fmla="val 54"/>
                  <a:gd name="f88" fmla="val 4"/>
                  <a:gd name="f89" fmla="val 1"/>
                  <a:gd name="f90" fmla="val 43"/>
                  <a:gd name="f91" fmla="val 44"/>
                  <a:gd name="f92" fmla="val 2"/>
                  <a:gd name="f93" fmla="val 52"/>
                  <a:gd name="f94" fmla="+- 0 0 -90"/>
                  <a:gd name="f95" fmla="*/ f3 1 90"/>
                  <a:gd name="f96" fmla="*/ f4 1 42"/>
                  <a:gd name="f97" fmla="+- f7 0 f5"/>
                  <a:gd name="f98" fmla="+- f6 0 f5"/>
                  <a:gd name="f99" fmla="*/ f94 f0 1"/>
                  <a:gd name="f100" fmla="*/ f98 1 90"/>
                  <a:gd name="f101" fmla="*/ f97 1 42"/>
                  <a:gd name="f102" fmla="*/ f99 1 f2"/>
                  <a:gd name="f103" fmla="*/ 22 1 f100"/>
                  <a:gd name="f104" fmla="*/ 35 1 f101"/>
                  <a:gd name="f105" fmla="*/ 27 1 f100"/>
                  <a:gd name="f106" fmla="*/ 33 1 f101"/>
                  <a:gd name="f107" fmla="*/ 33 1 f100"/>
                  <a:gd name="f108" fmla="*/ 41 1 f100"/>
                  <a:gd name="f109" fmla="*/ 37 1 f101"/>
                  <a:gd name="f110" fmla="*/ 48 1 f100"/>
                  <a:gd name="f111" fmla="*/ 39 1 f101"/>
                  <a:gd name="f112" fmla="*/ 60 1 f100"/>
                  <a:gd name="f113" fmla="*/ 41 1 f101"/>
                  <a:gd name="f114" fmla="*/ 56 1 f100"/>
                  <a:gd name="f115" fmla="*/ 62 1 f100"/>
                  <a:gd name="f116" fmla="*/ 36 1 f101"/>
                  <a:gd name="f117" fmla="*/ 65 1 f100"/>
                  <a:gd name="f118" fmla="*/ 32 1 f101"/>
                  <a:gd name="f119" fmla="*/ 28 1 f101"/>
                  <a:gd name="f120" fmla="*/ 63 1 f100"/>
                  <a:gd name="f121" fmla="*/ 25 1 f101"/>
                  <a:gd name="f122" fmla="*/ 69 1 f100"/>
                  <a:gd name="f123" fmla="*/ 73 1 f100"/>
                  <a:gd name="f124" fmla="*/ 30 1 f101"/>
                  <a:gd name="f125" fmla="*/ 75 1 f100"/>
                  <a:gd name="f126" fmla="*/ 26 1 f101"/>
                  <a:gd name="f127" fmla="*/ 83 1 f100"/>
                  <a:gd name="f128" fmla="*/ 23 1 f101"/>
                  <a:gd name="f129" fmla="*/ 85 1 f100"/>
                  <a:gd name="f130" fmla="*/ 20 1 f101"/>
                  <a:gd name="f131" fmla="*/ 80 1 f100"/>
                  <a:gd name="f132" fmla="*/ 18 1 f101"/>
                  <a:gd name="f133" fmla="*/ 17 1 f101"/>
                  <a:gd name="f134" fmla="*/ 13 1 f101"/>
                  <a:gd name="f135" fmla="*/ 68 1 f100"/>
                  <a:gd name="f136" fmla="*/ 11 1 f101"/>
                  <a:gd name="f137" fmla="*/ 66 1 f100"/>
                  <a:gd name="f138" fmla="*/ 7 1 f101"/>
                  <a:gd name="f139" fmla="*/ 54 1 f100"/>
                  <a:gd name="f140" fmla="*/ 3 1 f101"/>
                  <a:gd name="f141" fmla="*/ 5 1 f101"/>
                  <a:gd name="f142" fmla="*/ 40 1 f100"/>
                  <a:gd name="f143" fmla="*/ 6 1 f101"/>
                  <a:gd name="f144" fmla="*/ 39 1 f100"/>
                  <a:gd name="f145" fmla="*/ 0 1 f101"/>
                  <a:gd name="f146" fmla="*/ 24 1 f100"/>
                  <a:gd name="f147" fmla="*/ 17 1 f100"/>
                  <a:gd name="f148" fmla="*/ 12 1 f100"/>
                  <a:gd name="f149" fmla="*/ 1 1 f101"/>
                  <a:gd name="f150" fmla="*/ 4 1 f100"/>
                  <a:gd name="f151" fmla="*/ 8 1 f101"/>
                  <a:gd name="f152" fmla="*/ 15 1 f100"/>
                  <a:gd name="f153" fmla="*/ 21 1 f100"/>
                  <a:gd name="f154" fmla="*/ 12 1 f101"/>
                  <a:gd name="f155" fmla="*/ 26 1 f100"/>
                  <a:gd name="f156" fmla="*/ 32 1 f100"/>
                  <a:gd name="f157" fmla="*/ 37 1 f100"/>
                  <a:gd name="f158" fmla="*/ 10 1 f101"/>
                  <a:gd name="f159" fmla="*/ 43 1 f100"/>
                  <a:gd name="f160" fmla="*/ 14 1 f101"/>
                  <a:gd name="f161" fmla="*/ 15 1 f101"/>
                  <a:gd name="f162" fmla="*/ 46 1 f100"/>
                  <a:gd name="f163" fmla="*/ 21 1 f101"/>
                  <a:gd name="f164" fmla="*/ 51 1 f100"/>
                  <a:gd name="f165" fmla="*/ 22 1 f101"/>
                  <a:gd name="f166" fmla="*/ 27 1 f101"/>
                  <a:gd name="f167" fmla="*/ 24 1 f101"/>
                  <a:gd name="f168" fmla="*/ 30 1 f100"/>
                  <a:gd name="f169" fmla="*/ 20 1 f100"/>
                  <a:gd name="f170" fmla="*/ 0 1 f100"/>
                  <a:gd name="f171" fmla="*/ f6 1 f100"/>
                  <a:gd name="f172" fmla="*/ f7 1 f101"/>
                  <a:gd name="f173" fmla="+- f102 0 f1"/>
                  <a:gd name="f174" fmla="*/ f170 f95 1"/>
                  <a:gd name="f175" fmla="*/ f171 f95 1"/>
                  <a:gd name="f176" fmla="*/ f172 f96 1"/>
                  <a:gd name="f177" fmla="*/ f145 f96 1"/>
                  <a:gd name="f178" fmla="*/ f103 f95 1"/>
                  <a:gd name="f179" fmla="*/ f104 f96 1"/>
                  <a:gd name="f180" fmla="*/ f105 f95 1"/>
                  <a:gd name="f181" fmla="*/ f106 f96 1"/>
                  <a:gd name="f182" fmla="*/ f107 f95 1"/>
                  <a:gd name="f183" fmla="*/ f108 f95 1"/>
                  <a:gd name="f184" fmla="*/ f109 f96 1"/>
                  <a:gd name="f185" fmla="*/ f110 f95 1"/>
                  <a:gd name="f186" fmla="*/ f111 f96 1"/>
                  <a:gd name="f187" fmla="*/ f112 f95 1"/>
                  <a:gd name="f188" fmla="*/ f113 f96 1"/>
                  <a:gd name="f189" fmla="*/ f114 f95 1"/>
                  <a:gd name="f190" fmla="*/ f115 f95 1"/>
                  <a:gd name="f191" fmla="*/ f116 f96 1"/>
                  <a:gd name="f192" fmla="*/ f117 f95 1"/>
                  <a:gd name="f193" fmla="*/ f118 f96 1"/>
                  <a:gd name="f194" fmla="*/ f119 f96 1"/>
                  <a:gd name="f195" fmla="*/ f120 f95 1"/>
                  <a:gd name="f196" fmla="*/ f121 f96 1"/>
                  <a:gd name="f197" fmla="*/ f122 f95 1"/>
                  <a:gd name="f198" fmla="*/ f123 f95 1"/>
                  <a:gd name="f199" fmla="*/ f124 f96 1"/>
                  <a:gd name="f200" fmla="*/ f125 f95 1"/>
                  <a:gd name="f201" fmla="*/ f126 f96 1"/>
                  <a:gd name="f202" fmla="*/ f127 f95 1"/>
                  <a:gd name="f203" fmla="*/ f128 f96 1"/>
                  <a:gd name="f204" fmla="*/ f129 f95 1"/>
                  <a:gd name="f205" fmla="*/ f130 f96 1"/>
                  <a:gd name="f206" fmla="*/ f131 f95 1"/>
                  <a:gd name="f207" fmla="*/ f132 f96 1"/>
                  <a:gd name="f208" fmla="*/ f133 f96 1"/>
                  <a:gd name="f209" fmla="*/ f134 f96 1"/>
                  <a:gd name="f210" fmla="*/ f135 f95 1"/>
                  <a:gd name="f211" fmla="*/ f136 f96 1"/>
                  <a:gd name="f212" fmla="*/ f137 f95 1"/>
                  <a:gd name="f213" fmla="*/ f138 f96 1"/>
                  <a:gd name="f214" fmla="*/ f139 f95 1"/>
                  <a:gd name="f215" fmla="*/ f140 f96 1"/>
                  <a:gd name="f216" fmla="*/ f141 f96 1"/>
                  <a:gd name="f217" fmla="*/ f142 f95 1"/>
                  <a:gd name="f218" fmla="*/ f143 f96 1"/>
                  <a:gd name="f219" fmla="*/ f144 f95 1"/>
                  <a:gd name="f220" fmla="*/ f146 f95 1"/>
                  <a:gd name="f221" fmla="*/ f147 f95 1"/>
                  <a:gd name="f222" fmla="*/ f148 f95 1"/>
                  <a:gd name="f223" fmla="*/ f149 f96 1"/>
                  <a:gd name="f224" fmla="*/ f150 f95 1"/>
                  <a:gd name="f225" fmla="*/ f151 f96 1"/>
                  <a:gd name="f226" fmla="*/ f152 f95 1"/>
                  <a:gd name="f227" fmla="*/ f153 f95 1"/>
                  <a:gd name="f228" fmla="*/ f154 f96 1"/>
                  <a:gd name="f229" fmla="*/ f155 f95 1"/>
                  <a:gd name="f230" fmla="*/ f156 f95 1"/>
                  <a:gd name="f231" fmla="*/ f157 f95 1"/>
                  <a:gd name="f232" fmla="*/ f158 f96 1"/>
                  <a:gd name="f233" fmla="*/ f159 f95 1"/>
                  <a:gd name="f234" fmla="*/ f160 f96 1"/>
                  <a:gd name="f235" fmla="*/ f161 f96 1"/>
                  <a:gd name="f236" fmla="*/ f162 f95 1"/>
                  <a:gd name="f237" fmla="*/ f163 f96 1"/>
                  <a:gd name="f238" fmla="*/ f164 f95 1"/>
                  <a:gd name="f239" fmla="*/ f165 f96 1"/>
                  <a:gd name="f240" fmla="*/ f166 f96 1"/>
                  <a:gd name="f241" fmla="*/ f167 f96 1"/>
                  <a:gd name="f242" fmla="*/ f168 f95 1"/>
                  <a:gd name="f243" fmla="*/ f169 f95 1"/>
                </a:gdLst>
                <a:ahLst/>
                <a:cxnLst>
                  <a:cxn ang="3cd4">
                    <a:pos x="hc" y="t"/>
                  </a:cxn>
                  <a:cxn ang="0">
                    <a:pos x="r" y="vc"/>
                  </a:cxn>
                  <a:cxn ang="cd4">
                    <a:pos x="hc" y="b"/>
                  </a:cxn>
                  <a:cxn ang="cd2">
                    <a:pos x="l" y="vc"/>
                  </a:cxn>
                  <a:cxn ang="f173">
                    <a:pos x="f178" y="f179"/>
                  </a:cxn>
                  <a:cxn ang="f173">
                    <a:pos x="f180" y="f181"/>
                  </a:cxn>
                  <a:cxn ang="f173">
                    <a:pos x="f182" y="f181"/>
                  </a:cxn>
                  <a:cxn ang="f173">
                    <a:pos x="f183" y="f184"/>
                  </a:cxn>
                  <a:cxn ang="f173">
                    <a:pos x="f185" y="f186"/>
                  </a:cxn>
                  <a:cxn ang="f173">
                    <a:pos x="f187" y="f188"/>
                  </a:cxn>
                  <a:cxn ang="f173">
                    <a:pos x="f189" y="f184"/>
                  </a:cxn>
                  <a:cxn ang="f173">
                    <a:pos x="f190" y="f191"/>
                  </a:cxn>
                  <a:cxn ang="f173">
                    <a:pos x="f192" y="f193"/>
                  </a:cxn>
                  <a:cxn ang="f173">
                    <a:pos x="f187" y="f194"/>
                  </a:cxn>
                  <a:cxn ang="f173">
                    <a:pos x="f195" y="f196"/>
                  </a:cxn>
                  <a:cxn ang="f173">
                    <a:pos x="f197" y="f196"/>
                  </a:cxn>
                  <a:cxn ang="f173">
                    <a:pos x="f198" y="f199"/>
                  </a:cxn>
                  <a:cxn ang="f173">
                    <a:pos x="f200" y="f201"/>
                  </a:cxn>
                  <a:cxn ang="f173">
                    <a:pos x="f202" y="f203"/>
                  </a:cxn>
                  <a:cxn ang="f173">
                    <a:pos x="f204" y="f205"/>
                  </a:cxn>
                  <a:cxn ang="f173">
                    <a:pos x="f206" y="f207"/>
                  </a:cxn>
                  <a:cxn ang="f173">
                    <a:pos x="f198" y="f208"/>
                  </a:cxn>
                  <a:cxn ang="f173">
                    <a:pos x="f200" y="f209"/>
                  </a:cxn>
                  <a:cxn ang="f173">
                    <a:pos x="f210" y="f211"/>
                  </a:cxn>
                  <a:cxn ang="f173">
                    <a:pos x="f212" y="f213"/>
                  </a:cxn>
                  <a:cxn ang="f173">
                    <a:pos x="f214" y="f215"/>
                  </a:cxn>
                  <a:cxn ang="f173">
                    <a:pos x="f185" y="f216"/>
                  </a:cxn>
                  <a:cxn ang="f173">
                    <a:pos x="f217" y="f218"/>
                  </a:cxn>
                  <a:cxn ang="f173">
                    <a:pos x="f219" y="f177"/>
                  </a:cxn>
                  <a:cxn ang="f173">
                    <a:pos x="f220" y="f215"/>
                  </a:cxn>
                  <a:cxn ang="f173">
                    <a:pos x="f221" y="f218"/>
                  </a:cxn>
                  <a:cxn ang="f173">
                    <a:pos x="f222" y="f223"/>
                  </a:cxn>
                  <a:cxn ang="f173">
                    <a:pos x="f224" y="f225"/>
                  </a:cxn>
                  <a:cxn ang="f173">
                    <a:pos x="f226" y="f211"/>
                  </a:cxn>
                  <a:cxn ang="f173">
                    <a:pos x="f227" y="f228"/>
                  </a:cxn>
                  <a:cxn ang="f173">
                    <a:pos x="f229" y="f211"/>
                  </a:cxn>
                  <a:cxn ang="f173">
                    <a:pos x="f230" y="f228"/>
                  </a:cxn>
                  <a:cxn ang="f173">
                    <a:pos x="f231" y="f232"/>
                  </a:cxn>
                  <a:cxn ang="f173">
                    <a:pos x="f233" y="f234"/>
                  </a:cxn>
                  <a:cxn ang="f173">
                    <a:pos x="f185" y="f235"/>
                  </a:cxn>
                  <a:cxn ang="f173">
                    <a:pos x="f236" y="f237"/>
                  </a:cxn>
                  <a:cxn ang="f173">
                    <a:pos x="f238" y="f239"/>
                  </a:cxn>
                  <a:cxn ang="f173">
                    <a:pos x="f185" y="f240"/>
                  </a:cxn>
                  <a:cxn ang="f173">
                    <a:pos x="f236" y="f241"/>
                  </a:cxn>
                  <a:cxn ang="f173">
                    <a:pos x="f183" y="f240"/>
                  </a:cxn>
                  <a:cxn ang="f173">
                    <a:pos x="f242" y="f194"/>
                  </a:cxn>
                  <a:cxn ang="f173">
                    <a:pos x="f243" y="f193"/>
                  </a:cxn>
                </a:cxnLst>
                <a:rect l="f174" t="f177" r="f175" b="f176"/>
                <a:pathLst>
                  <a:path w="90" h="42">
                    <a:moveTo>
                      <a:pt x="f8" y="f9"/>
                    </a:moveTo>
                    <a:cubicBezTo>
                      <a:pt x="f10" y="f11"/>
                      <a:pt x="f12" y="f13"/>
                      <a:pt x="f8" y="f11"/>
                    </a:cubicBezTo>
                    <a:cubicBezTo>
                      <a:pt x="f10" y="f14"/>
                      <a:pt x="f12" y="f14"/>
                      <a:pt x="f15" y="f14"/>
                    </a:cubicBezTo>
                    <a:cubicBezTo>
                      <a:pt x="f16" y="f14"/>
                      <a:pt x="f17" y="f14"/>
                      <a:pt x="f18" y="f14"/>
                    </a:cubicBezTo>
                    <a:cubicBezTo>
                      <a:pt x="f16" y="f11"/>
                      <a:pt x="f19" y="f11"/>
                      <a:pt x="f17" y="f11"/>
                    </a:cubicBezTo>
                    <a:cubicBezTo>
                      <a:pt x="f18" y="f13"/>
                      <a:pt x="f20" y="f11"/>
                      <a:pt x="f21" y="f13"/>
                    </a:cubicBezTo>
                    <a:cubicBezTo>
                      <a:pt x="f17" y="f9"/>
                      <a:pt x="f9" y="f22"/>
                      <a:pt x="f23" y="f11"/>
                    </a:cubicBezTo>
                    <a:cubicBezTo>
                      <a:pt x="f24" y="f13"/>
                      <a:pt x="f25" y="f23"/>
                      <a:pt x="f24" y="f9"/>
                    </a:cubicBezTo>
                    <a:cubicBezTo>
                      <a:pt x="f23" y="f13"/>
                      <a:pt x="f9" y="f11"/>
                      <a:pt x="f13" y="f13"/>
                    </a:cubicBezTo>
                    <a:cubicBezTo>
                      <a:pt x="f11" y="f9"/>
                      <a:pt x="f23" y="f11"/>
                      <a:pt x="f13" y="f14"/>
                    </a:cubicBezTo>
                    <a:cubicBezTo>
                      <a:pt x="f14" y="f14"/>
                      <a:pt x="f26" y="f22"/>
                      <a:pt x="f27" y="f26"/>
                    </a:cubicBezTo>
                    <a:cubicBezTo>
                      <a:pt x="f28" y="f27"/>
                      <a:pt x="f29" y="f27"/>
                      <a:pt x="f30" y="f26"/>
                    </a:cubicBezTo>
                    <a:cubicBezTo>
                      <a:pt x="f7" y="f22"/>
                      <a:pt x="f29" y="f28"/>
                      <a:pt x="f7" y="f28"/>
                    </a:cubicBezTo>
                    <a:cubicBezTo>
                      <a:pt x="f31" y="f28"/>
                      <a:pt x="f32" y="f30"/>
                      <a:pt x="f33" y="f28"/>
                    </a:cubicBezTo>
                    <a:cubicBezTo>
                      <a:pt x="f34" y="f26"/>
                      <a:pt x="f33" y="f28"/>
                      <a:pt x="f34" y="f28"/>
                    </a:cubicBezTo>
                    <a:cubicBezTo>
                      <a:pt x="f35" y="f28"/>
                      <a:pt x="f36" y="f27"/>
                      <a:pt x="f36" y="f28"/>
                    </a:cubicBezTo>
                    <a:cubicBezTo>
                      <a:pt x="f37" y="f29"/>
                      <a:pt x="f38" y="f7"/>
                      <a:pt x="f39" y="f30"/>
                    </a:cubicBezTo>
                    <a:cubicBezTo>
                      <a:pt x="f40" y="f29"/>
                      <a:pt x="f41" y="f7"/>
                      <a:pt x="f42" y="f30"/>
                    </a:cubicBezTo>
                    <a:cubicBezTo>
                      <a:pt x="f43" y="f29"/>
                      <a:pt x="f41" y="f29"/>
                      <a:pt x="f42" y="f28"/>
                    </a:cubicBezTo>
                    <a:cubicBezTo>
                      <a:pt x="f44" y="f28"/>
                      <a:pt x="f44" y="f27"/>
                      <a:pt x="f41" y="f27"/>
                    </a:cubicBezTo>
                    <a:cubicBezTo>
                      <a:pt x="f40" y="f27"/>
                      <a:pt x="f41" y="f26"/>
                      <a:pt x="f39" y="f26"/>
                    </a:cubicBezTo>
                    <a:cubicBezTo>
                      <a:pt x="f38" y="f26"/>
                      <a:pt x="f40" y="f14"/>
                      <a:pt x="f45" y="f11"/>
                    </a:cubicBezTo>
                    <a:cubicBezTo>
                      <a:pt x="f40" y="f11"/>
                      <a:pt x="f46" y="f22"/>
                      <a:pt x="f41" y="f14"/>
                    </a:cubicBezTo>
                    <a:cubicBezTo>
                      <a:pt x="f42" y="f11"/>
                      <a:pt x="f43" y="f26"/>
                      <a:pt x="f43" y="f22"/>
                    </a:cubicBezTo>
                    <a:cubicBezTo>
                      <a:pt x="f43" y="f14"/>
                      <a:pt x="f47" y="f26"/>
                      <a:pt x="f48" y="f22"/>
                    </a:cubicBezTo>
                    <a:cubicBezTo>
                      <a:pt x="f48" y="f14"/>
                      <a:pt x="f49" y="f14"/>
                      <a:pt x="f48" y="f11"/>
                    </a:cubicBezTo>
                    <a:cubicBezTo>
                      <a:pt x="f47" y="f11"/>
                      <a:pt x="f49" y="f13"/>
                      <a:pt x="f48" y="f9"/>
                    </a:cubicBezTo>
                    <a:cubicBezTo>
                      <a:pt x="f50" y="f9"/>
                      <a:pt x="f49" y="f9"/>
                      <a:pt x="f47" y="f23"/>
                    </a:cubicBezTo>
                    <a:cubicBezTo>
                      <a:pt x="f43" y="f24"/>
                      <a:pt x="f50" y="f25"/>
                      <a:pt x="f44" y="f25"/>
                    </a:cubicBezTo>
                    <a:cubicBezTo>
                      <a:pt x="f41" y="f25"/>
                      <a:pt x="f46" y="f20"/>
                      <a:pt x="f42" y="f20"/>
                    </a:cubicBezTo>
                    <a:cubicBezTo>
                      <a:pt x="f44" y="f20"/>
                      <a:pt x="f46" y="f17"/>
                      <a:pt x="f42" y="f19"/>
                    </a:cubicBezTo>
                    <a:cubicBezTo>
                      <a:pt x="f47" y="f20"/>
                      <a:pt x="f42" y="f16"/>
                      <a:pt x="f44" y="f18"/>
                    </a:cubicBezTo>
                    <a:cubicBezTo>
                      <a:pt x="f50" y="f17"/>
                      <a:pt x="f43" y="f17"/>
                      <a:pt x="f50" y="f17"/>
                    </a:cubicBezTo>
                    <a:cubicBezTo>
                      <a:pt x="f47" y="f17"/>
                      <a:pt x="f48" y="f18"/>
                      <a:pt x="f49" y="f19"/>
                    </a:cubicBezTo>
                    <a:cubicBezTo>
                      <a:pt x="f49" y="f21"/>
                      <a:pt x="f51" y="f17"/>
                      <a:pt x="f51" y="f19"/>
                    </a:cubicBezTo>
                    <a:cubicBezTo>
                      <a:pt x="f51" y="f21"/>
                      <a:pt x="f52" y="f19"/>
                      <a:pt x="f53" y="f17"/>
                    </a:cubicBezTo>
                    <a:cubicBezTo>
                      <a:pt x="f54" y="f18"/>
                      <a:pt x="f52" y="f21"/>
                      <a:pt x="f53" y="f21"/>
                    </a:cubicBezTo>
                    <a:cubicBezTo>
                      <a:pt x="f55" y="f20"/>
                      <a:pt x="f54" y="f25"/>
                      <a:pt x="f55" y="f20"/>
                    </a:cubicBezTo>
                    <a:cubicBezTo>
                      <a:pt x="f56" y="f20"/>
                      <a:pt x="f55" y="f23"/>
                      <a:pt x="f57" y="f24"/>
                    </a:cubicBezTo>
                    <a:cubicBezTo>
                      <a:pt x="f58" y="f24"/>
                      <a:pt x="f58" y="f25"/>
                      <a:pt x="f57" y="f20"/>
                    </a:cubicBezTo>
                    <a:cubicBezTo>
                      <a:pt x="f56" y="f21"/>
                      <a:pt x="f59" y="f25"/>
                      <a:pt x="f58" y="f21"/>
                    </a:cubicBezTo>
                    <a:cubicBezTo>
                      <a:pt x="f57" y="f19"/>
                      <a:pt x="f60" y="f25"/>
                      <a:pt x="f59" y="f19"/>
                    </a:cubicBezTo>
                    <a:cubicBezTo>
                      <a:pt x="f58" y="f18"/>
                      <a:pt x="f61" y="f21"/>
                      <a:pt x="f61" y="f19"/>
                    </a:cubicBezTo>
                    <a:cubicBezTo>
                      <a:pt x="f62" y="f18"/>
                      <a:pt x="f63" y="f19"/>
                      <a:pt x="f64" y="f18"/>
                    </a:cubicBezTo>
                    <a:cubicBezTo>
                      <a:pt x="f65" y="f15"/>
                      <a:pt x="f66" y="f17"/>
                      <a:pt x="f67" y="f16"/>
                    </a:cubicBezTo>
                    <a:cubicBezTo>
                      <a:pt x="f68" y="f12"/>
                      <a:pt x="f69" y="f18"/>
                      <a:pt x="f70" y="f15"/>
                    </a:cubicBezTo>
                    <a:cubicBezTo>
                      <a:pt x="f71" y="f12"/>
                      <a:pt x="f6" y="f15"/>
                      <a:pt x="f69" y="f12"/>
                    </a:cubicBezTo>
                    <a:cubicBezTo>
                      <a:pt x="f71" y="f8"/>
                      <a:pt x="f70" y="f72"/>
                      <a:pt x="f71" y="f8"/>
                    </a:cubicBezTo>
                    <a:cubicBezTo>
                      <a:pt x="f67" y="f12"/>
                      <a:pt x="f67" y="f12"/>
                      <a:pt x="f67" y="f8"/>
                    </a:cubicBezTo>
                    <a:cubicBezTo>
                      <a:pt x="f67" y="f10"/>
                      <a:pt x="f67" y="f10"/>
                      <a:pt x="f68" y="f10"/>
                    </a:cubicBezTo>
                    <a:cubicBezTo>
                      <a:pt x="f64" y="f8"/>
                      <a:pt x="f63" y="f72"/>
                      <a:pt x="f64" y="f72"/>
                    </a:cubicBezTo>
                    <a:cubicBezTo>
                      <a:pt x="f61" y="f10"/>
                      <a:pt x="f65" y="f73"/>
                      <a:pt x="f61" y="f72"/>
                    </a:cubicBezTo>
                    <a:cubicBezTo>
                      <a:pt x="f62" y="f72"/>
                      <a:pt x="f65" y="f74"/>
                      <a:pt x="f60" y="f73"/>
                    </a:cubicBezTo>
                    <a:cubicBezTo>
                      <a:pt x="f58" y="f72"/>
                      <a:pt x="f59" y="f74"/>
                      <a:pt x="f57" y="f73"/>
                    </a:cubicBezTo>
                    <a:cubicBezTo>
                      <a:pt x="f58" y="f74"/>
                      <a:pt x="f62" y="f74"/>
                      <a:pt x="f60" y="f75"/>
                    </a:cubicBezTo>
                    <a:cubicBezTo>
                      <a:pt x="f59" y="f76"/>
                      <a:pt x="f55" y="f74"/>
                      <a:pt x="f54" y="f75"/>
                    </a:cubicBezTo>
                    <a:cubicBezTo>
                      <a:pt x="f52" y="f76"/>
                      <a:pt x="f60" y="f76"/>
                      <a:pt x="f59" y="f77"/>
                    </a:cubicBezTo>
                    <a:cubicBezTo>
                      <a:pt x="f58" y="f78"/>
                      <a:pt x="f59" y="f78"/>
                      <a:pt x="f57" y="f79"/>
                    </a:cubicBezTo>
                    <a:cubicBezTo>
                      <a:pt x="f56" y="f80"/>
                      <a:pt x="f55" y="f79"/>
                      <a:pt x="f53" y="f78"/>
                    </a:cubicBezTo>
                    <a:cubicBezTo>
                      <a:pt x="f51" y="f81"/>
                      <a:pt x="f51" y="f81"/>
                      <a:pt x="f52" y="f78"/>
                    </a:cubicBezTo>
                    <a:cubicBezTo>
                      <a:pt x="f54" y="f79"/>
                      <a:pt x="f56" y="f80"/>
                      <a:pt x="f55" y="f80"/>
                    </a:cubicBezTo>
                    <a:cubicBezTo>
                      <a:pt x="f54" y="f82"/>
                      <a:pt x="f53" y="f82"/>
                      <a:pt x="f52" y="f80"/>
                    </a:cubicBezTo>
                    <a:cubicBezTo>
                      <a:pt x="f49" y="f79"/>
                      <a:pt x="f51" y="f83"/>
                      <a:pt x="f49" y="f84"/>
                    </a:cubicBezTo>
                    <a:cubicBezTo>
                      <a:pt x="f48" y="f82"/>
                      <a:pt x="f48" y="f85"/>
                      <a:pt x="f43" y="f83"/>
                    </a:cubicBezTo>
                    <a:cubicBezTo>
                      <a:pt x="f44" y="f83"/>
                      <a:pt x="f42" y="f85"/>
                      <a:pt x="f46" y="f85"/>
                    </a:cubicBezTo>
                    <a:cubicBezTo>
                      <a:pt x="f40" y="f83"/>
                      <a:pt x="f40" y="f86"/>
                      <a:pt x="f87" y="f86"/>
                    </a:cubicBezTo>
                    <a:cubicBezTo>
                      <a:pt x="f37" y="f86"/>
                      <a:pt x="f34" y="f86"/>
                      <a:pt x="f36" y="f85"/>
                    </a:cubicBezTo>
                    <a:cubicBezTo>
                      <a:pt x="f45" y="f83"/>
                      <a:pt x="f34" y="f88"/>
                      <a:pt x="f36" y="f84"/>
                    </a:cubicBezTo>
                    <a:cubicBezTo>
                      <a:pt x="f45" y="f79"/>
                      <a:pt x="f34" y="f88"/>
                      <a:pt x="f34" y="f85"/>
                    </a:cubicBezTo>
                    <a:cubicBezTo>
                      <a:pt x="f33" y="f83"/>
                      <a:pt x="f33" y="f89"/>
                      <a:pt x="f31" y="f88"/>
                    </a:cubicBezTo>
                    <a:cubicBezTo>
                      <a:pt x="f90" y="f83"/>
                      <a:pt x="f91" y="f86"/>
                      <a:pt x="f90" y="f85"/>
                    </a:cubicBezTo>
                    <a:cubicBezTo>
                      <a:pt x="f30" y="f83"/>
                      <a:pt x="f28" y="f84"/>
                      <a:pt x="f29" y="f83"/>
                    </a:cubicBezTo>
                    <a:cubicBezTo>
                      <a:pt x="f30" y="f88"/>
                      <a:pt x="f7" y="f86"/>
                      <a:pt x="f29" y="f86"/>
                    </a:cubicBezTo>
                    <a:cubicBezTo>
                      <a:pt x="f28" y="f86"/>
                      <a:pt x="f30" y="f86"/>
                      <a:pt x="f29" y="f92"/>
                    </a:cubicBezTo>
                    <a:cubicBezTo>
                      <a:pt x="f28" y="f89"/>
                      <a:pt x="f29" y="f5"/>
                      <a:pt x="f28" y="f5"/>
                    </a:cubicBezTo>
                    <a:cubicBezTo>
                      <a:pt x="f27" y="f89"/>
                      <a:pt x="f11" y="f5"/>
                      <a:pt x="f23" y="f89"/>
                    </a:cubicBezTo>
                    <a:cubicBezTo>
                      <a:pt x="f25" y="f92"/>
                      <a:pt x="f25" y="f89"/>
                      <a:pt x="f21" y="f92"/>
                    </a:cubicBezTo>
                    <a:cubicBezTo>
                      <a:pt x="f19" y="f86"/>
                      <a:pt x="f12" y="f86"/>
                      <a:pt x="f18" y="f86"/>
                    </a:cubicBezTo>
                    <a:cubicBezTo>
                      <a:pt x="f17" y="f86"/>
                      <a:pt x="f73" y="f88"/>
                      <a:pt x="f15" y="f83"/>
                    </a:cubicBezTo>
                    <a:cubicBezTo>
                      <a:pt x="f18" y="f84"/>
                      <a:pt x="f74" y="f85"/>
                      <a:pt x="f73" y="f80"/>
                    </a:cubicBezTo>
                    <a:cubicBezTo>
                      <a:pt x="f74" y="f82"/>
                      <a:pt x="f74" y="f83"/>
                      <a:pt x="f73" y="f83"/>
                    </a:cubicBezTo>
                    <a:cubicBezTo>
                      <a:pt x="f10" y="f85"/>
                      <a:pt x="f10" y="f88"/>
                      <a:pt x="f8" y="f86"/>
                    </a:cubicBezTo>
                    <a:cubicBezTo>
                      <a:pt x="f15" y="f92"/>
                      <a:pt x="f16" y="f89"/>
                      <a:pt x="f8" y="f89"/>
                    </a:cubicBezTo>
                    <a:cubicBezTo>
                      <a:pt x="f74" y="f89"/>
                      <a:pt x="f75" y="f89"/>
                      <a:pt x="f81" y="f89"/>
                    </a:cubicBezTo>
                    <a:cubicBezTo>
                      <a:pt x="f78" y="f92"/>
                      <a:pt x="f79" y="f92"/>
                      <a:pt x="f80" y="f86"/>
                    </a:cubicBezTo>
                    <a:cubicBezTo>
                      <a:pt x="f84" y="f88"/>
                      <a:pt x="f82" y="f85"/>
                      <a:pt x="f85" y="f83"/>
                    </a:cubicBezTo>
                    <a:cubicBezTo>
                      <a:pt x="f92" y="f84"/>
                      <a:pt x="f83" y="f82"/>
                      <a:pt x="f88" y="f82"/>
                    </a:cubicBezTo>
                    <a:cubicBezTo>
                      <a:pt x="f5" y="f82"/>
                      <a:pt x="f85" y="f77"/>
                      <a:pt x="f82" y="f81"/>
                    </a:cubicBezTo>
                    <a:cubicBezTo>
                      <a:pt x="f81" y="f78"/>
                      <a:pt x="f79" y="f81"/>
                      <a:pt x="f81" y="f78"/>
                    </a:cubicBezTo>
                    <a:cubicBezTo>
                      <a:pt x="f76" y="f79"/>
                      <a:pt x="f76" y="f78"/>
                      <a:pt x="f75" y="f78"/>
                    </a:cubicBezTo>
                    <a:cubicBezTo>
                      <a:pt x="f73" y="f78"/>
                      <a:pt x="f72" y="f81"/>
                      <a:pt x="f10" y="f78"/>
                    </a:cubicBezTo>
                    <a:cubicBezTo>
                      <a:pt x="f8" y="f78"/>
                      <a:pt x="f8" y="f78"/>
                      <a:pt x="f12" y="f79"/>
                    </a:cubicBezTo>
                    <a:cubicBezTo>
                      <a:pt x="f8" y="f78"/>
                      <a:pt x="f10" y="f81"/>
                      <a:pt x="f12" y="f81"/>
                    </a:cubicBezTo>
                    <a:cubicBezTo>
                      <a:pt x="f15" y="f81"/>
                      <a:pt x="f12" y="f77"/>
                      <a:pt x="f16" y="f81"/>
                    </a:cubicBezTo>
                    <a:cubicBezTo>
                      <a:pt x="f18" y="f78"/>
                      <a:pt x="f18" y="f76"/>
                      <a:pt x="f17" y="f77"/>
                    </a:cubicBezTo>
                    <a:cubicBezTo>
                      <a:pt x="f19" y="f81"/>
                      <a:pt x="f17" y="f79"/>
                      <a:pt x="f19" y="f78"/>
                    </a:cubicBezTo>
                    <a:cubicBezTo>
                      <a:pt x="f20" y="f81"/>
                      <a:pt x="f20" y="f76"/>
                      <a:pt x="f25" y="f77"/>
                    </a:cubicBezTo>
                    <a:cubicBezTo>
                      <a:pt x="f23" y="f81"/>
                      <a:pt x="f21" y="f78"/>
                      <a:pt x="f20" y="f78"/>
                    </a:cubicBezTo>
                    <a:cubicBezTo>
                      <a:pt x="f24" y="f78"/>
                      <a:pt x="f24" y="f77"/>
                      <a:pt x="f9" y="f81"/>
                    </a:cubicBezTo>
                    <a:cubicBezTo>
                      <a:pt x="f11" y="f78"/>
                      <a:pt x="f11" y="f79"/>
                      <a:pt x="f9" y="f80"/>
                    </a:cubicBezTo>
                    <a:cubicBezTo>
                      <a:pt x="f14" y="f79"/>
                      <a:pt x="f14" y="f78"/>
                      <a:pt x="f14" y="f79"/>
                    </a:cubicBezTo>
                    <a:cubicBezTo>
                      <a:pt x="f22" y="f80"/>
                      <a:pt x="f14" y="f79"/>
                      <a:pt x="f26" y="f79"/>
                    </a:cubicBezTo>
                    <a:cubicBezTo>
                      <a:pt x="f28" y="f79"/>
                      <a:pt x="f28" y="f81"/>
                      <a:pt x="f29" y="f81"/>
                    </a:cubicBezTo>
                    <a:cubicBezTo>
                      <a:pt x="f7" y="f78"/>
                      <a:pt x="f29" y="f77"/>
                      <a:pt x="f7" y="f77"/>
                    </a:cubicBezTo>
                    <a:cubicBezTo>
                      <a:pt x="f90" y="f77"/>
                      <a:pt x="f31" y="f76"/>
                      <a:pt x="f90" y="f76"/>
                    </a:cubicBezTo>
                    <a:cubicBezTo>
                      <a:pt x="f7" y="f76"/>
                      <a:pt x="f29" y="f74"/>
                      <a:pt x="f90" y="f74"/>
                    </a:cubicBezTo>
                    <a:cubicBezTo>
                      <a:pt x="f31" y="f74"/>
                      <a:pt x="f90" y="f75"/>
                      <a:pt x="f31" y="f75"/>
                    </a:cubicBezTo>
                    <a:cubicBezTo>
                      <a:pt x="f32" y="f75"/>
                      <a:pt x="f33" y="f75"/>
                      <a:pt x="f34" y="f75"/>
                    </a:cubicBezTo>
                    <a:cubicBezTo>
                      <a:pt x="f34" y="f74"/>
                      <a:pt x="f36" y="f75"/>
                      <a:pt x="f36" y="f73"/>
                    </a:cubicBezTo>
                    <a:cubicBezTo>
                      <a:pt x="f36" y="f72"/>
                      <a:pt x="f93" y="f10"/>
                      <a:pt x="f36" y="f8"/>
                    </a:cubicBezTo>
                    <a:cubicBezTo>
                      <a:pt x="f34" y="f8"/>
                      <a:pt x="f34" y="f8"/>
                      <a:pt x="f32" y="f12"/>
                    </a:cubicBezTo>
                    <a:cubicBezTo>
                      <a:pt x="f91" y="f15"/>
                      <a:pt x="f30" y="f15"/>
                      <a:pt x="f90" y="f16"/>
                    </a:cubicBezTo>
                    <a:cubicBezTo>
                      <a:pt x="f31" y="f16"/>
                      <a:pt x="f32" y="f17"/>
                      <a:pt x="f34" y="f18"/>
                    </a:cubicBezTo>
                    <a:cubicBezTo>
                      <a:pt x="f35" y="f16"/>
                      <a:pt x="f37" y="f12"/>
                      <a:pt x="f37" y="f15"/>
                    </a:cubicBezTo>
                    <a:cubicBezTo>
                      <a:pt x="f37" y="f18"/>
                      <a:pt x="f37" y="f18"/>
                      <a:pt x="f45" y="f18"/>
                    </a:cubicBezTo>
                    <a:cubicBezTo>
                      <a:pt x="f38" y="f18"/>
                      <a:pt x="f87" y="f17"/>
                      <a:pt x="f93" y="f17"/>
                    </a:cubicBezTo>
                    <a:cubicBezTo>
                      <a:pt x="f36" y="f19"/>
                      <a:pt x="f36" y="f17"/>
                      <a:pt x="f34" y="f21"/>
                    </a:cubicBezTo>
                    <a:cubicBezTo>
                      <a:pt x="f32" y="f25"/>
                      <a:pt x="f31" y="f25"/>
                      <a:pt x="f31" y="f20"/>
                    </a:cubicBezTo>
                    <a:cubicBezTo>
                      <a:pt x="f32" y="f21"/>
                      <a:pt x="f31" y="f21"/>
                      <a:pt x="f32" y="f19"/>
                    </a:cubicBezTo>
                    <a:cubicBezTo>
                      <a:pt x="f33" y="f17"/>
                      <a:pt x="f33" y="f17"/>
                      <a:pt x="f32" y="f18"/>
                    </a:cubicBezTo>
                    <a:cubicBezTo>
                      <a:pt x="f91" y="f18"/>
                      <a:pt x="f7" y="f16"/>
                      <a:pt x="f30" y="f16"/>
                    </a:cubicBezTo>
                    <a:cubicBezTo>
                      <a:pt x="f29" y="f18"/>
                      <a:pt x="f27" y="f18"/>
                      <a:pt x="f27" y="f17"/>
                    </a:cubicBezTo>
                    <a:cubicBezTo>
                      <a:pt x="f26" y="f19"/>
                      <a:pt x="f30" y="f19"/>
                      <a:pt x="f30" y="f21"/>
                    </a:cubicBezTo>
                    <a:cubicBezTo>
                      <a:pt x="f28" y="f21"/>
                      <a:pt x="f22" y="f19"/>
                      <a:pt x="f26" y="f21"/>
                    </a:cubicBezTo>
                    <a:cubicBezTo>
                      <a:pt x="f27" y="f20"/>
                      <a:pt x="f13" y="f21"/>
                      <a:pt x="f11" y="f20"/>
                    </a:cubicBezTo>
                    <a:cubicBezTo>
                      <a:pt x="f14" y="f20"/>
                      <a:pt x="f20" y="f21"/>
                      <a:pt x="f24" y="f20"/>
                    </a:cubicBezTo>
                    <a:cubicBezTo>
                      <a:pt x="f9" y="f25"/>
                      <a:pt x="f12" y="f19"/>
                      <a:pt x="f17" y="f20"/>
                    </a:cubicBezTo>
                    <a:cubicBezTo>
                      <a:pt x="f20" y="f24"/>
                      <a:pt x="f72" y="f20"/>
                      <a:pt x="f12" y="f25"/>
                    </a:cubicBezTo>
                    <a:cubicBezTo>
                      <a:pt x="f18" y="f23"/>
                      <a:pt x="f12" y="f2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48" name="Freeform 106">
                <a:extLst>
                  <a:ext uri="{FF2B5EF4-FFF2-40B4-BE49-F238E27FC236}">
                    <a16:creationId xmlns:a16="http://schemas.microsoft.com/office/drawing/2014/main" id="{CF80C649-5A51-74D7-BB9A-DC8541C92CAA}"/>
                  </a:ext>
                </a:extLst>
              </p:cNvPr>
              <p:cNvSpPr/>
              <p:nvPr/>
            </p:nvSpPr>
            <p:spPr>
              <a:xfrm>
                <a:off x="4893759" y="2553096"/>
                <a:ext cx="305016" cy="79159"/>
              </a:xfrm>
              <a:custGeom>
                <a:avLst/>
                <a:gdLst>
                  <a:gd name="f0" fmla="val 10800000"/>
                  <a:gd name="f1" fmla="val 5400000"/>
                  <a:gd name="f2" fmla="val 180"/>
                  <a:gd name="f3" fmla="val w"/>
                  <a:gd name="f4" fmla="val h"/>
                  <a:gd name="f5" fmla="val 0"/>
                  <a:gd name="f6" fmla="val 57"/>
                  <a:gd name="f7" fmla="val 16"/>
                  <a:gd name="f8" fmla="val 2"/>
                  <a:gd name="f9" fmla="val 12"/>
                  <a:gd name="f10" fmla="val 13"/>
                  <a:gd name="f11" fmla="val 3"/>
                  <a:gd name="f12" fmla="val 5"/>
                  <a:gd name="f13" fmla="val 7"/>
                  <a:gd name="f14" fmla="val 8"/>
                  <a:gd name="f15" fmla="val 14"/>
                  <a:gd name="f16" fmla="val 15"/>
                  <a:gd name="f17" fmla="val 9"/>
                  <a:gd name="f18" fmla="val 11"/>
                  <a:gd name="f19" fmla="val 17"/>
                  <a:gd name="f20" fmla="val 19"/>
                  <a:gd name="f21" fmla="val 20"/>
                  <a:gd name="f22" fmla="val 21"/>
                  <a:gd name="f23" fmla="val 23"/>
                  <a:gd name="f24" fmla="val 26"/>
                  <a:gd name="f25" fmla="val 25"/>
                  <a:gd name="f26" fmla="val 27"/>
                  <a:gd name="f27" fmla="val 28"/>
                  <a:gd name="f28" fmla="val 29"/>
                  <a:gd name="f29" fmla="val 32"/>
                  <a:gd name="f30" fmla="val 33"/>
                  <a:gd name="f31" fmla="val 34"/>
                  <a:gd name="f32" fmla="val 36"/>
                  <a:gd name="f33" fmla="val 38"/>
                  <a:gd name="f34" fmla="val 39"/>
                  <a:gd name="f35" fmla="val 42"/>
                  <a:gd name="f36" fmla="val 45"/>
                  <a:gd name="f37" fmla="val 47"/>
                  <a:gd name="f38" fmla="val 50"/>
                  <a:gd name="f39" fmla="val 51"/>
                  <a:gd name="f40" fmla="val 52"/>
                  <a:gd name="f41" fmla="val 49"/>
                  <a:gd name="f42" fmla="val 48"/>
                  <a:gd name="f43" fmla="val 44"/>
                  <a:gd name="f44" fmla="val 10"/>
                  <a:gd name="f45" fmla="val 54"/>
                  <a:gd name="f46" fmla="val 55"/>
                  <a:gd name="f47" fmla="val 4"/>
                  <a:gd name="f48" fmla="val 1"/>
                  <a:gd name="f49" fmla="val 46"/>
                  <a:gd name="f50" fmla="val 6"/>
                  <a:gd name="f51" fmla="val 43"/>
                  <a:gd name="f52" fmla="val 41"/>
                  <a:gd name="f53" fmla="val 37"/>
                  <a:gd name="f54" fmla="val 35"/>
                  <a:gd name="f55" fmla="val 31"/>
                  <a:gd name="f56" fmla="val 30"/>
                  <a:gd name="f57" fmla="val 22"/>
                  <a:gd name="f58" fmla="+- 0 0 -90"/>
                  <a:gd name="f59" fmla="*/ f3 1 57"/>
                  <a:gd name="f60" fmla="*/ f4 1 16"/>
                  <a:gd name="f61" fmla="+- f7 0 f5"/>
                  <a:gd name="f62" fmla="+- f6 0 f5"/>
                  <a:gd name="f63" fmla="*/ f58 f0 1"/>
                  <a:gd name="f64" fmla="*/ f62 1 57"/>
                  <a:gd name="f65" fmla="*/ f61 1 16"/>
                  <a:gd name="f66" fmla="*/ f63 1 f2"/>
                  <a:gd name="f67" fmla="*/ 2 1 f64"/>
                  <a:gd name="f68" fmla="*/ 12 1 f65"/>
                  <a:gd name="f69" fmla="*/ 5 1 f64"/>
                  <a:gd name="f70" fmla="*/ 13 1 f65"/>
                  <a:gd name="f71" fmla="*/ 7 1 f64"/>
                  <a:gd name="f72" fmla="*/ 15 1 f65"/>
                  <a:gd name="f73" fmla="*/ 9 1 f64"/>
                  <a:gd name="f74" fmla="*/ 16 1 f65"/>
                  <a:gd name="f75" fmla="*/ 14 1 f64"/>
                  <a:gd name="f76" fmla="*/ 19 1 f64"/>
                  <a:gd name="f77" fmla="*/ 23 1 f64"/>
                  <a:gd name="f78" fmla="*/ 27 1 f64"/>
                  <a:gd name="f79" fmla="*/ 14 1 f65"/>
                  <a:gd name="f80" fmla="*/ 32 1 f64"/>
                  <a:gd name="f81" fmla="*/ 33 1 f64"/>
                  <a:gd name="f82" fmla="*/ 11 1 f65"/>
                  <a:gd name="f83" fmla="*/ 34 1 f64"/>
                  <a:gd name="f84" fmla="*/ 38 1 f64"/>
                  <a:gd name="f85" fmla="*/ 42 1 f64"/>
                  <a:gd name="f86" fmla="*/ 47 1 f64"/>
                  <a:gd name="f87" fmla="*/ 51 1 f64"/>
                  <a:gd name="f88" fmla="*/ 49 1 f64"/>
                  <a:gd name="f89" fmla="*/ 50 1 f64"/>
                  <a:gd name="f90" fmla="*/ 52 1 f64"/>
                  <a:gd name="f91" fmla="*/ 55 1 f64"/>
                  <a:gd name="f92" fmla="*/ 10 1 f65"/>
                  <a:gd name="f93" fmla="*/ 7 1 f65"/>
                  <a:gd name="f94" fmla="*/ 5 1 f65"/>
                  <a:gd name="f95" fmla="*/ 2 1 f65"/>
                  <a:gd name="f96" fmla="*/ 46 1 f64"/>
                  <a:gd name="f97" fmla="*/ 1 1 f65"/>
                  <a:gd name="f98" fmla="*/ 45 1 f64"/>
                  <a:gd name="f99" fmla="*/ 3 1 f65"/>
                  <a:gd name="f100" fmla="*/ 4 1 f65"/>
                  <a:gd name="f101" fmla="*/ 43 1 f64"/>
                  <a:gd name="f102" fmla="*/ 6 1 f65"/>
                  <a:gd name="f103" fmla="*/ 41 1 f64"/>
                  <a:gd name="f104" fmla="*/ 39 1 f64"/>
                  <a:gd name="f105" fmla="*/ 37 1 f64"/>
                  <a:gd name="f106" fmla="*/ 36 1 f64"/>
                  <a:gd name="f107" fmla="*/ 29 1 f64"/>
                  <a:gd name="f108" fmla="*/ 22 1 f64"/>
                  <a:gd name="f109" fmla="*/ 15 1 f64"/>
                  <a:gd name="f110" fmla="*/ 13 1 f64"/>
                  <a:gd name="f111" fmla="*/ 8 1 f64"/>
                  <a:gd name="f112" fmla="*/ 6 1 f64"/>
                  <a:gd name="f113" fmla="*/ 8 1 f65"/>
                  <a:gd name="f114" fmla="*/ 16 1 f64"/>
                  <a:gd name="f115" fmla="*/ 11 1 f64"/>
                  <a:gd name="f116" fmla="*/ 0 1 f64"/>
                  <a:gd name="f117" fmla="*/ f6 1 f64"/>
                  <a:gd name="f118" fmla="*/ 0 1 f65"/>
                  <a:gd name="f119" fmla="*/ f7 1 f65"/>
                  <a:gd name="f120" fmla="+- f66 0 f1"/>
                  <a:gd name="f121" fmla="*/ f116 f59 1"/>
                  <a:gd name="f122" fmla="*/ f117 f59 1"/>
                  <a:gd name="f123" fmla="*/ f119 f60 1"/>
                  <a:gd name="f124" fmla="*/ f118 f60 1"/>
                  <a:gd name="f125" fmla="*/ f67 f59 1"/>
                  <a:gd name="f126" fmla="*/ f68 f60 1"/>
                  <a:gd name="f127" fmla="*/ f69 f59 1"/>
                  <a:gd name="f128" fmla="*/ f70 f60 1"/>
                  <a:gd name="f129" fmla="*/ f71 f59 1"/>
                  <a:gd name="f130" fmla="*/ f72 f60 1"/>
                  <a:gd name="f131" fmla="*/ f73 f59 1"/>
                  <a:gd name="f132" fmla="*/ f74 f60 1"/>
                  <a:gd name="f133" fmla="*/ f75 f59 1"/>
                  <a:gd name="f134" fmla="*/ f76 f59 1"/>
                  <a:gd name="f135" fmla="*/ f77 f59 1"/>
                  <a:gd name="f136" fmla="*/ f78 f59 1"/>
                  <a:gd name="f137" fmla="*/ f79 f60 1"/>
                  <a:gd name="f138" fmla="*/ f80 f59 1"/>
                  <a:gd name="f139" fmla="*/ f81 f59 1"/>
                  <a:gd name="f140" fmla="*/ f82 f60 1"/>
                  <a:gd name="f141" fmla="*/ f83 f59 1"/>
                  <a:gd name="f142" fmla="*/ f84 f59 1"/>
                  <a:gd name="f143" fmla="*/ f85 f59 1"/>
                  <a:gd name="f144" fmla="*/ f86 f59 1"/>
                  <a:gd name="f145" fmla="*/ f87 f59 1"/>
                  <a:gd name="f146" fmla="*/ f88 f59 1"/>
                  <a:gd name="f147" fmla="*/ f89 f59 1"/>
                  <a:gd name="f148" fmla="*/ f90 f59 1"/>
                  <a:gd name="f149" fmla="*/ f91 f59 1"/>
                  <a:gd name="f150" fmla="*/ f92 f60 1"/>
                  <a:gd name="f151" fmla="*/ f93 f60 1"/>
                  <a:gd name="f152" fmla="*/ f94 f60 1"/>
                  <a:gd name="f153" fmla="*/ f95 f60 1"/>
                  <a:gd name="f154" fmla="*/ f96 f59 1"/>
                  <a:gd name="f155" fmla="*/ f97 f60 1"/>
                  <a:gd name="f156" fmla="*/ f98 f59 1"/>
                  <a:gd name="f157" fmla="*/ f99 f60 1"/>
                  <a:gd name="f158" fmla="*/ f100 f60 1"/>
                  <a:gd name="f159" fmla="*/ f101 f59 1"/>
                  <a:gd name="f160" fmla="*/ f102 f60 1"/>
                  <a:gd name="f161" fmla="*/ f103 f59 1"/>
                  <a:gd name="f162" fmla="*/ f104 f59 1"/>
                  <a:gd name="f163" fmla="*/ f105 f59 1"/>
                  <a:gd name="f164" fmla="*/ f106 f59 1"/>
                  <a:gd name="f165" fmla="*/ f107 f59 1"/>
                  <a:gd name="f166" fmla="*/ f108 f59 1"/>
                  <a:gd name="f167" fmla="*/ f109 f59 1"/>
                  <a:gd name="f168" fmla="*/ f110 f59 1"/>
                  <a:gd name="f169" fmla="*/ f111 f59 1"/>
                  <a:gd name="f170" fmla="*/ f112 f59 1"/>
                  <a:gd name="f171" fmla="*/ f113 f60 1"/>
                  <a:gd name="f172" fmla="*/ f114 f59 1"/>
                  <a:gd name="f173" fmla="*/ f115 f59 1"/>
                </a:gdLst>
                <a:ahLst/>
                <a:cxnLst>
                  <a:cxn ang="3cd4">
                    <a:pos x="hc" y="t"/>
                  </a:cxn>
                  <a:cxn ang="0">
                    <a:pos x="r" y="vc"/>
                  </a:cxn>
                  <a:cxn ang="cd4">
                    <a:pos x="hc" y="b"/>
                  </a:cxn>
                  <a:cxn ang="cd2">
                    <a:pos x="l" y="vc"/>
                  </a:cxn>
                  <a:cxn ang="f120">
                    <a:pos x="f125" y="f126"/>
                  </a:cxn>
                  <a:cxn ang="f120">
                    <a:pos x="f127" y="f128"/>
                  </a:cxn>
                  <a:cxn ang="f120">
                    <a:pos x="f129" y="f130"/>
                  </a:cxn>
                  <a:cxn ang="f120">
                    <a:pos x="f131" y="f132"/>
                  </a:cxn>
                  <a:cxn ang="f120">
                    <a:pos x="f133" y="f132"/>
                  </a:cxn>
                  <a:cxn ang="f120">
                    <a:pos x="f134" y="f130"/>
                  </a:cxn>
                  <a:cxn ang="f120">
                    <a:pos x="f135" y="f130"/>
                  </a:cxn>
                  <a:cxn ang="f120">
                    <a:pos x="f136" y="f137"/>
                  </a:cxn>
                  <a:cxn ang="f120">
                    <a:pos x="f138" y="f128"/>
                  </a:cxn>
                  <a:cxn ang="f120">
                    <a:pos x="f139" y="f140"/>
                  </a:cxn>
                  <a:cxn ang="f120">
                    <a:pos x="f141" y="f128"/>
                  </a:cxn>
                  <a:cxn ang="f120">
                    <a:pos x="f142" y="f137"/>
                  </a:cxn>
                  <a:cxn ang="f120">
                    <a:pos x="f143" y="f130"/>
                  </a:cxn>
                  <a:cxn ang="f120">
                    <a:pos x="f144" y="f132"/>
                  </a:cxn>
                  <a:cxn ang="f120">
                    <a:pos x="f145" y="f130"/>
                  </a:cxn>
                  <a:cxn ang="f120">
                    <a:pos x="f146" y="f137"/>
                  </a:cxn>
                  <a:cxn ang="f120">
                    <a:pos x="f144" y="f128"/>
                  </a:cxn>
                  <a:cxn ang="f120">
                    <a:pos x="f147" y="f140"/>
                  </a:cxn>
                  <a:cxn ang="f120">
                    <a:pos x="f148" y="f126"/>
                  </a:cxn>
                  <a:cxn ang="f120">
                    <a:pos x="f149" y="f150"/>
                  </a:cxn>
                  <a:cxn ang="f120">
                    <a:pos x="f145" y="f151"/>
                  </a:cxn>
                  <a:cxn ang="f120">
                    <a:pos x="f145" y="f152"/>
                  </a:cxn>
                  <a:cxn ang="f120">
                    <a:pos x="f147" y="f153"/>
                  </a:cxn>
                  <a:cxn ang="f120">
                    <a:pos x="f154" y="f155"/>
                  </a:cxn>
                  <a:cxn ang="f120">
                    <a:pos x="f156" y="f157"/>
                  </a:cxn>
                  <a:cxn ang="f120">
                    <a:pos x="f156" y="f158"/>
                  </a:cxn>
                  <a:cxn ang="f120">
                    <a:pos x="f159" y="f160"/>
                  </a:cxn>
                  <a:cxn ang="f120">
                    <a:pos x="f161" y="f160"/>
                  </a:cxn>
                  <a:cxn ang="f120">
                    <a:pos x="f143" y="f158"/>
                  </a:cxn>
                  <a:cxn ang="f120">
                    <a:pos x="f161" y="f153"/>
                  </a:cxn>
                  <a:cxn ang="f120">
                    <a:pos x="f162" y="f153"/>
                  </a:cxn>
                  <a:cxn ang="f120">
                    <a:pos x="f163" y="f157"/>
                  </a:cxn>
                  <a:cxn ang="f120">
                    <a:pos x="f164" y="f158"/>
                  </a:cxn>
                  <a:cxn ang="f120">
                    <a:pos x="f139" y="f157"/>
                  </a:cxn>
                  <a:cxn ang="f120">
                    <a:pos x="f139" y="f153"/>
                  </a:cxn>
                  <a:cxn ang="f120">
                    <a:pos x="f165" y="f153"/>
                  </a:cxn>
                  <a:cxn ang="f120">
                    <a:pos x="f136" y="f153"/>
                  </a:cxn>
                  <a:cxn ang="f120">
                    <a:pos x="f166" y="f153"/>
                  </a:cxn>
                  <a:cxn ang="f120">
                    <a:pos x="f167" y="f157"/>
                  </a:cxn>
                  <a:cxn ang="f120">
                    <a:pos x="f168" y="f158"/>
                  </a:cxn>
                  <a:cxn ang="f120">
                    <a:pos x="f169" y="f160"/>
                  </a:cxn>
                  <a:cxn ang="f120">
                    <a:pos x="f168" y="f151"/>
                  </a:cxn>
                  <a:cxn ang="f120">
                    <a:pos x="f170" y="f171"/>
                  </a:cxn>
                  <a:cxn ang="f120">
                    <a:pos x="f169" y="f150"/>
                  </a:cxn>
                  <a:cxn ang="f120">
                    <a:pos x="f133" y="f150"/>
                  </a:cxn>
                  <a:cxn ang="f120">
                    <a:pos x="f172" y="f140"/>
                  </a:cxn>
                  <a:cxn ang="f120">
                    <a:pos x="f173" y="f140"/>
                  </a:cxn>
                  <a:cxn ang="f120">
                    <a:pos x="f125" y="f126"/>
                  </a:cxn>
                </a:cxnLst>
                <a:rect l="f121" t="f124" r="f122" b="f123"/>
                <a:pathLst>
                  <a:path w="57" h="16">
                    <a:moveTo>
                      <a:pt x="f8" y="f9"/>
                    </a:moveTo>
                    <a:cubicBezTo>
                      <a:pt x="f5" y="f10"/>
                      <a:pt x="f11" y="f10"/>
                      <a:pt x="f12" y="f10"/>
                    </a:cubicBezTo>
                    <a:cubicBezTo>
                      <a:pt x="f13" y="f10"/>
                      <a:pt x="f14" y="f15"/>
                      <a:pt x="f13" y="f16"/>
                    </a:cubicBezTo>
                    <a:cubicBezTo>
                      <a:pt x="f13" y="f16"/>
                      <a:pt x="f13" y="f7"/>
                      <a:pt x="f17" y="f7"/>
                    </a:cubicBezTo>
                    <a:cubicBezTo>
                      <a:pt x="f18" y="f7"/>
                      <a:pt x="f9" y="f7"/>
                      <a:pt x="f15" y="f7"/>
                    </a:cubicBezTo>
                    <a:cubicBezTo>
                      <a:pt x="f7" y="f7"/>
                      <a:pt x="f19" y="f7"/>
                      <a:pt x="f20" y="f16"/>
                    </a:cubicBezTo>
                    <a:cubicBezTo>
                      <a:pt x="f21" y="f16"/>
                      <a:pt x="f22" y="f7"/>
                      <a:pt x="f23" y="f16"/>
                    </a:cubicBezTo>
                    <a:cubicBezTo>
                      <a:pt x="f24" y="f15"/>
                      <a:pt x="f25" y="f16"/>
                      <a:pt x="f26" y="f15"/>
                    </a:cubicBezTo>
                    <a:cubicBezTo>
                      <a:pt x="f27" y="f10"/>
                      <a:pt x="f28" y="f16"/>
                      <a:pt x="f29" y="f10"/>
                    </a:cubicBezTo>
                    <a:cubicBezTo>
                      <a:pt x="f30" y="f9"/>
                      <a:pt x="f30" y="f18"/>
                      <a:pt x="f30" y="f18"/>
                    </a:cubicBezTo>
                    <a:cubicBezTo>
                      <a:pt x="f30" y="f18"/>
                      <a:pt x="f30" y="f10"/>
                      <a:pt x="f31" y="f10"/>
                    </a:cubicBezTo>
                    <a:cubicBezTo>
                      <a:pt x="f32" y="f10"/>
                      <a:pt x="f33" y="f9"/>
                      <a:pt x="f33" y="f15"/>
                    </a:cubicBezTo>
                    <a:cubicBezTo>
                      <a:pt x="f33" y="f16"/>
                      <a:pt x="f34" y="f16"/>
                      <a:pt x="f35" y="f16"/>
                    </a:cubicBezTo>
                    <a:cubicBezTo>
                      <a:pt x="f36" y="f16"/>
                      <a:pt x="f36" y="f7"/>
                      <a:pt x="f37" y="f7"/>
                    </a:cubicBezTo>
                    <a:cubicBezTo>
                      <a:pt x="f38" y="f7"/>
                      <a:pt x="f39" y="f16"/>
                      <a:pt x="f39" y="f16"/>
                    </a:cubicBezTo>
                    <a:cubicBezTo>
                      <a:pt x="f40" y="f15"/>
                      <a:pt x="f39" y="f16"/>
                      <a:pt x="f41" y="f15"/>
                    </a:cubicBezTo>
                    <a:cubicBezTo>
                      <a:pt x="f42" y="f10"/>
                      <a:pt x="f43" y="f10"/>
                      <a:pt x="f37" y="f10"/>
                    </a:cubicBezTo>
                    <a:cubicBezTo>
                      <a:pt x="f41" y="f10"/>
                      <a:pt x="f39" y="f10"/>
                      <a:pt x="f38" y="f18"/>
                    </a:cubicBezTo>
                    <a:cubicBezTo>
                      <a:pt x="f41" y="f44"/>
                      <a:pt x="f38" y="f9"/>
                      <a:pt x="f40" y="f9"/>
                    </a:cubicBezTo>
                    <a:cubicBezTo>
                      <a:pt x="f45" y="f9"/>
                      <a:pt x="f6" y="f44"/>
                      <a:pt x="f46" y="f44"/>
                    </a:cubicBezTo>
                    <a:cubicBezTo>
                      <a:pt x="f40" y="f17"/>
                      <a:pt x="f40" y="f14"/>
                      <a:pt x="f39" y="f13"/>
                    </a:cubicBezTo>
                    <a:cubicBezTo>
                      <a:pt x="f41" y="f13"/>
                      <a:pt x="f40" y="f12"/>
                      <a:pt x="f39" y="f12"/>
                    </a:cubicBezTo>
                    <a:cubicBezTo>
                      <a:pt x="f38" y="f47"/>
                      <a:pt x="f40" y="f11"/>
                      <a:pt x="f38" y="f8"/>
                    </a:cubicBezTo>
                    <a:cubicBezTo>
                      <a:pt x="f41" y="f48"/>
                      <a:pt x="f36" y="f5"/>
                      <a:pt x="f49" y="f48"/>
                    </a:cubicBezTo>
                    <a:cubicBezTo>
                      <a:pt x="f49" y="f11"/>
                      <a:pt x="f36" y="f8"/>
                      <a:pt x="f36" y="f11"/>
                    </a:cubicBezTo>
                    <a:cubicBezTo>
                      <a:pt x="f36" y="f11"/>
                      <a:pt x="f43" y="f11"/>
                      <a:pt x="f36" y="f47"/>
                    </a:cubicBezTo>
                    <a:cubicBezTo>
                      <a:pt x="f36" y="f50"/>
                      <a:pt x="f51" y="f47"/>
                      <a:pt x="f51" y="f50"/>
                    </a:cubicBezTo>
                    <a:cubicBezTo>
                      <a:pt x="f43" y="f13"/>
                      <a:pt x="f52" y="f12"/>
                      <a:pt x="f52" y="f50"/>
                    </a:cubicBezTo>
                    <a:cubicBezTo>
                      <a:pt x="f52" y="f13"/>
                      <a:pt x="f34" y="f12"/>
                      <a:pt x="f35" y="f47"/>
                    </a:cubicBezTo>
                    <a:cubicBezTo>
                      <a:pt x="f43" y="f8"/>
                      <a:pt x="f51" y="f8"/>
                      <a:pt x="f52" y="f8"/>
                    </a:cubicBezTo>
                    <a:cubicBezTo>
                      <a:pt x="f34" y="f48"/>
                      <a:pt x="f53" y="f8"/>
                      <a:pt x="f34" y="f8"/>
                    </a:cubicBezTo>
                    <a:cubicBezTo>
                      <a:pt x="f52" y="f11"/>
                      <a:pt x="f32" y="f8"/>
                      <a:pt x="f53" y="f11"/>
                    </a:cubicBezTo>
                    <a:cubicBezTo>
                      <a:pt x="f34" y="f47"/>
                      <a:pt x="f32" y="f11"/>
                      <a:pt x="f32" y="f47"/>
                    </a:cubicBezTo>
                    <a:cubicBezTo>
                      <a:pt x="f54" y="f12"/>
                      <a:pt x="f54" y="f11"/>
                      <a:pt x="f30" y="f11"/>
                    </a:cubicBezTo>
                    <a:cubicBezTo>
                      <a:pt x="f29" y="f47"/>
                      <a:pt x="f32" y="f8"/>
                      <a:pt x="f30" y="f8"/>
                    </a:cubicBezTo>
                    <a:cubicBezTo>
                      <a:pt x="f55" y="f8"/>
                      <a:pt x="f56" y="f48"/>
                      <a:pt x="f28" y="f8"/>
                    </a:cubicBezTo>
                    <a:cubicBezTo>
                      <a:pt x="f27" y="f8"/>
                      <a:pt x="f24" y="f11"/>
                      <a:pt x="f26" y="f8"/>
                    </a:cubicBezTo>
                    <a:cubicBezTo>
                      <a:pt x="f28" y="f48"/>
                      <a:pt x="f25" y="f48"/>
                      <a:pt x="f57" y="f8"/>
                    </a:cubicBezTo>
                    <a:cubicBezTo>
                      <a:pt x="f21" y="f11"/>
                      <a:pt x="f19" y="f8"/>
                      <a:pt x="f16" y="f11"/>
                    </a:cubicBezTo>
                    <a:cubicBezTo>
                      <a:pt x="f10" y="f11"/>
                      <a:pt x="f7" y="f47"/>
                      <a:pt x="f10" y="f47"/>
                    </a:cubicBezTo>
                    <a:cubicBezTo>
                      <a:pt x="f18" y="f12"/>
                      <a:pt x="f50" y="f50"/>
                      <a:pt x="f14" y="f50"/>
                    </a:cubicBezTo>
                    <a:cubicBezTo>
                      <a:pt x="f17" y="f13"/>
                      <a:pt x="f16" y="f50"/>
                      <a:pt x="f10" y="f13"/>
                    </a:cubicBezTo>
                    <a:cubicBezTo>
                      <a:pt x="f18" y="f13"/>
                      <a:pt x="f12" y="f13"/>
                      <a:pt x="f50" y="f14"/>
                    </a:cubicBezTo>
                    <a:cubicBezTo>
                      <a:pt x="f13" y="f17"/>
                      <a:pt x="f50" y="f44"/>
                      <a:pt x="f14" y="f44"/>
                    </a:cubicBezTo>
                    <a:cubicBezTo>
                      <a:pt x="f18" y="f44"/>
                      <a:pt x="f9" y="f17"/>
                      <a:pt x="f15" y="f44"/>
                    </a:cubicBezTo>
                    <a:cubicBezTo>
                      <a:pt x="f19" y="f44"/>
                      <a:pt x="f19" y="f18"/>
                      <a:pt x="f7" y="f18"/>
                    </a:cubicBezTo>
                    <a:cubicBezTo>
                      <a:pt x="f15" y="f44"/>
                      <a:pt x="f10" y="f18"/>
                      <a:pt x="f18" y="f18"/>
                    </a:cubicBezTo>
                    <a:cubicBezTo>
                      <a:pt x="f17" y="f18"/>
                      <a:pt x="f50" y="f1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49" name="Freeform 107">
                <a:extLst>
                  <a:ext uri="{FF2B5EF4-FFF2-40B4-BE49-F238E27FC236}">
                    <a16:creationId xmlns:a16="http://schemas.microsoft.com/office/drawing/2014/main" id="{2ACFB2B6-AA8D-28FF-1C20-AC2425FABAC8}"/>
                  </a:ext>
                </a:extLst>
              </p:cNvPr>
              <p:cNvSpPr/>
              <p:nvPr/>
            </p:nvSpPr>
            <p:spPr>
              <a:xfrm>
                <a:off x="5582869" y="3113650"/>
                <a:ext cx="47448" cy="34235"/>
              </a:xfrm>
              <a:custGeom>
                <a:avLst/>
                <a:gdLst>
                  <a:gd name="f0" fmla="val 10800000"/>
                  <a:gd name="f1" fmla="val 5400000"/>
                  <a:gd name="f2" fmla="val 180"/>
                  <a:gd name="f3" fmla="val w"/>
                  <a:gd name="f4" fmla="val h"/>
                  <a:gd name="f5" fmla="val 0"/>
                  <a:gd name="f6" fmla="val 9"/>
                  <a:gd name="f7" fmla="val 7"/>
                  <a:gd name="f8" fmla="val 3"/>
                  <a:gd name="f9" fmla="val 2"/>
                  <a:gd name="f10" fmla="val 1"/>
                  <a:gd name="f11" fmla="val 4"/>
                  <a:gd name="f12" fmla="val 5"/>
                  <a:gd name="f13" fmla="val 6"/>
                  <a:gd name="f14" fmla="val 8"/>
                  <a:gd name="f15" fmla="+- 0 0 -90"/>
                  <a:gd name="f16" fmla="*/ f3 1 9"/>
                  <a:gd name="f17" fmla="*/ f4 1 7"/>
                  <a:gd name="f18" fmla="+- f7 0 f5"/>
                  <a:gd name="f19" fmla="+- f6 0 f5"/>
                  <a:gd name="f20" fmla="*/ f15 f0 1"/>
                  <a:gd name="f21" fmla="*/ f19 1 9"/>
                  <a:gd name="f22" fmla="*/ f18 1 7"/>
                  <a:gd name="f23" fmla="*/ f20 1 f2"/>
                  <a:gd name="f24" fmla="*/ 0 1 f21"/>
                  <a:gd name="f25" fmla="*/ 3 1 f22"/>
                  <a:gd name="f26" fmla="*/ 1 1 f21"/>
                  <a:gd name="f27" fmla="*/ 2 1 f22"/>
                  <a:gd name="f28" fmla="*/ 3 1 f21"/>
                  <a:gd name="f29" fmla="*/ 4 1 f21"/>
                  <a:gd name="f30" fmla="*/ 7 1 f21"/>
                  <a:gd name="f31" fmla="*/ 4 1 f22"/>
                  <a:gd name="f32" fmla="*/ 8 1 f21"/>
                  <a:gd name="f33" fmla="*/ 5 1 f22"/>
                  <a:gd name="f34" fmla="*/ 6 1 f22"/>
                  <a:gd name="f35" fmla="*/ 6 1 f21"/>
                  <a:gd name="f36" fmla="*/ 5 1 f21"/>
                  <a:gd name="f37" fmla="*/ 2 1 f21"/>
                  <a:gd name="f38" fmla="*/ f6 1 f21"/>
                  <a:gd name="f39" fmla="*/ 0 1 f22"/>
                  <a:gd name="f40" fmla="*/ f7 1 f22"/>
                  <a:gd name="f41" fmla="+- f23 0 f1"/>
                  <a:gd name="f42" fmla="*/ f24 f16 1"/>
                  <a:gd name="f43" fmla="*/ f38 f16 1"/>
                  <a:gd name="f44" fmla="*/ f40 f17 1"/>
                  <a:gd name="f45" fmla="*/ f39 f17 1"/>
                  <a:gd name="f46" fmla="*/ f25 f17 1"/>
                  <a:gd name="f47" fmla="*/ f26 f16 1"/>
                  <a:gd name="f48" fmla="*/ f27 f17 1"/>
                  <a:gd name="f49" fmla="*/ f28 f16 1"/>
                  <a:gd name="f50" fmla="*/ f29 f16 1"/>
                  <a:gd name="f51" fmla="*/ f30 f16 1"/>
                  <a:gd name="f52" fmla="*/ f31 f17 1"/>
                  <a:gd name="f53" fmla="*/ f32 f16 1"/>
                  <a:gd name="f54" fmla="*/ f33 f17 1"/>
                  <a:gd name="f55" fmla="*/ f34 f17 1"/>
                  <a:gd name="f56" fmla="*/ f35 f16 1"/>
                  <a:gd name="f57" fmla="*/ f36 f16 1"/>
                  <a:gd name="f58" fmla="*/ f37 f16 1"/>
                </a:gdLst>
                <a:ahLst/>
                <a:cxnLst>
                  <a:cxn ang="3cd4">
                    <a:pos x="hc" y="t"/>
                  </a:cxn>
                  <a:cxn ang="0">
                    <a:pos x="r" y="vc"/>
                  </a:cxn>
                  <a:cxn ang="cd4">
                    <a:pos x="hc" y="b"/>
                  </a:cxn>
                  <a:cxn ang="cd2">
                    <a:pos x="l" y="vc"/>
                  </a:cxn>
                  <a:cxn ang="f41">
                    <a:pos x="f42" y="f46"/>
                  </a:cxn>
                  <a:cxn ang="f41">
                    <a:pos x="f47" y="f48"/>
                  </a:cxn>
                  <a:cxn ang="f41">
                    <a:pos x="f49" y="f46"/>
                  </a:cxn>
                  <a:cxn ang="f41">
                    <a:pos x="f50" y="f46"/>
                  </a:cxn>
                  <a:cxn ang="f41">
                    <a:pos x="f51" y="f52"/>
                  </a:cxn>
                  <a:cxn ang="f41">
                    <a:pos x="f53" y="f52"/>
                  </a:cxn>
                  <a:cxn ang="f41">
                    <a:pos x="f51" y="f54"/>
                  </a:cxn>
                  <a:cxn ang="f41">
                    <a:pos x="f51" y="f55"/>
                  </a:cxn>
                  <a:cxn ang="f41">
                    <a:pos x="f56" y="f54"/>
                  </a:cxn>
                  <a:cxn ang="f41">
                    <a:pos x="f57" y="f54"/>
                  </a:cxn>
                  <a:cxn ang="f41">
                    <a:pos x="f50" y="f54"/>
                  </a:cxn>
                  <a:cxn ang="f41">
                    <a:pos x="f58" y="f54"/>
                  </a:cxn>
                  <a:cxn ang="f41">
                    <a:pos x="f58" y="f52"/>
                  </a:cxn>
                  <a:cxn ang="f41">
                    <a:pos x="f47" y="f52"/>
                  </a:cxn>
                  <a:cxn ang="f41">
                    <a:pos x="f47" y="f46"/>
                  </a:cxn>
                  <a:cxn ang="f41">
                    <a:pos x="f42" y="f46"/>
                  </a:cxn>
                </a:cxnLst>
                <a:rect l="f42" t="f45" r="f43" b="f44"/>
                <a:pathLst>
                  <a:path w="9" h="7">
                    <a:moveTo>
                      <a:pt x="f5" y="f8"/>
                    </a:moveTo>
                    <a:cubicBezTo>
                      <a:pt x="f5" y="f9"/>
                      <a:pt x="f10" y="f5"/>
                      <a:pt x="f10" y="f9"/>
                    </a:cubicBezTo>
                    <a:cubicBezTo>
                      <a:pt x="f9" y="f8"/>
                      <a:pt x="f8" y="f9"/>
                      <a:pt x="f8" y="f8"/>
                    </a:cubicBezTo>
                    <a:cubicBezTo>
                      <a:pt x="f8" y="f11"/>
                      <a:pt x="f11" y="f8"/>
                      <a:pt x="f11" y="f8"/>
                    </a:cubicBezTo>
                    <a:cubicBezTo>
                      <a:pt x="f12" y="f11"/>
                      <a:pt x="f13" y="f11"/>
                      <a:pt x="f7" y="f11"/>
                    </a:cubicBezTo>
                    <a:cubicBezTo>
                      <a:pt x="f14" y="f8"/>
                      <a:pt x="f6" y="f8"/>
                      <a:pt x="f14" y="f11"/>
                    </a:cubicBezTo>
                    <a:cubicBezTo>
                      <a:pt x="f14" y="f11"/>
                      <a:pt x="f14" y="f12"/>
                      <a:pt x="f7" y="f12"/>
                    </a:cubicBezTo>
                    <a:cubicBezTo>
                      <a:pt x="f13" y="f12"/>
                      <a:pt x="f6" y="f12"/>
                      <a:pt x="f7" y="f13"/>
                    </a:cubicBezTo>
                    <a:cubicBezTo>
                      <a:pt x="f13" y="f7"/>
                      <a:pt x="f13" y="f12"/>
                      <a:pt x="f13" y="f12"/>
                    </a:cubicBezTo>
                    <a:cubicBezTo>
                      <a:pt x="f12" y="f12"/>
                      <a:pt x="f11" y="f11"/>
                      <a:pt x="f12" y="f12"/>
                    </a:cubicBezTo>
                    <a:cubicBezTo>
                      <a:pt x="f12" y="f13"/>
                      <a:pt x="f12" y="f12"/>
                      <a:pt x="f11" y="f12"/>
                    </a:cubicBezTo>
                    <a:cubicBezTo>
                      <a:pt x="f8" y="f12"/>
                      <a:pt x="f9" y="f12"/>
                      <a:pt x="f9" y="f12"/>
                    </a:cubicBezTo>
                    <a:cubicBezTo>
                      <a:pt x="f8" y="f11"/>
                      <a:pt x="f8" y="f11"/>
                      <a:pt x="f9" y="f11"/>
                    </a:cubicBezTo>
                    <a:cubicBezTo>
                      <a:pt x="f10" y="f12"/>
                      <a:pt x="f10" y="f11"/>
                      <a:pt x="f10" y="f11"/>
                    </a:cubicBezTo>
                    <a:cubicBezTo>
                      <a:pt x="f10" y="f8"/>
                      <a:pt x="f9" y="f8"/>
                      <a:pt x="f10" y="f8"/>
                    </a:cubicBezTo>
                    <a:cubicBezTo>
                      <a:pt x="f10" y="f11"/>
                      <a:pt x="f10" y="f11"/>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50" name="Freeform 108">
                <a:extLst>
                  <a:ext uri="{FF2B5EF4-FFF2-40B4-BE49-F238E27FC236}">
                    <a16:creationId xmlns:a16="http://schemas.microsoft.com/office/drawing/2014/main" id="{4D904569-372C-D321-F292-683891964927}"/>
                  </a:ext>
                </a:extLst>
              </p:cNvPr>
              <p:cNvSpPr/>
              <p:nvPr/>
            </p:nvSpPr>
            <p:spPr>
              <a:xfrm>
                <a:off x="5641610" y="3124349"/>
                <a:ext cx="36146" cy="29955"/>
              </a:xfrm>
              <a:custGeom>
                <a:avLst/>
                <a:gdLst>
                  <a:gd name="f0" fmla="val 10800000"/>
                  <a:gd name="f1" fmla="val 5400000"/>
                  <a:gd name="f2" fmla="val 180"/>
                  <a:gd name="f3" fmla="val w"/>
                  <a:gd name="f4" fmla="val h"/>
                  <a:gd name="f5" fmla="val 0"/>
                  <a:gd name="f6" fmla="val 7"/>
                  <a:gd name="f7" fmla="val 6"/>
                  <a:gd name="f8" fmla="val 4"/>
                  <a:gd name="f9" fmla="val 1"/>
                  <a:gd name="f10" fmla="val 3"/>
                  <a:gd name="f11" fmla="val 2"/>
                  <a:gd name="f12" fmla="val 5"/>
                  <a:gd name="f13" fmla="+- 0 0 -90"/>
                  <a:gd name="f14" fmla="*/ f3 1 7"/>
                  <a:gd name="f15" fmla="*/ f4 1 6"/>
                  <a:gd name="f16" fmla="+- f7 0 f5"/>
                  <a:gd name="f17" fmla="+- f6 0 f5"/>
                  <a:gd name="f18" fmla="*/ f13 f0 1"/>
                  <a:gd name="f19" fmla="*/ f16 1 6"/>
                  <a:gd name="f20" fmla="*/ f17 1 7"/>
                  <a:gd name="f21" fmla="*/ f18 1 f2"/>
                  <a:gd name="f22" fmla="*/ 0 1 f20"/>
                  <a:gd name="f23" fmla="*/ 6 1 f19"/>
                  <a:gd name="f24" fmla="*/ 1 1 f20"/>
                  <a:gd name="f25" fmla="*/ 3 1 f19"/>
                  <a:gd name="f26" fmla="*/ 4 1 f20"/>
                  <a:gd name="f27" fmla="*/ 0 1 f19"/>
                  <a:gd name="f28" fmla="*/ 5 1 f20"/>
                  <a:gd name="f29" fmla="*/ 1 1 f19"/>
                  <a:gd name="f30" fmla="*/ 6 1 f20"/>
                  <a:gd name="f31" fmla="*/ 5 1 f19"/>
                  <a:gd name="f32" fmla="*/ 2 1 f20"/>
                  <a:gd name="f33" fmla="*/ f6 1 f20"/>
                  <a:gd name="f34" fmla="*/ f7 1 f19"/>
                  <a:gd name="f35" fmla="+- f21 0 f1"/>
                  <a:gd name="f36" fmla="*/ f22 f14 1"/>
                  <a:gd name="f37" fmla="*/ f33 f14 1"/>
                  <a:gd name="f38" fmla="*/ f34 f15 1"/>
                  <a:gd name="f39" fmla="*/ f27 f15 1"/>
                  <a:gd name="f40" fmla="*/ f23 f15 1"/>
                  <a:gd name="f41" fmla="*/ f24 f14 1"/>
                  <a:gd name="f42" fmla="*/ f25 f15 1"/>
                  <a:gd name="f43" fmla="*/ f26 f14 1"/>
                  <a:gd name="f44" fmla="*/ f28 f14 1"/>
                  <a:gd name="f45" fmla="*/ f29 f15 1"/>
                  <a:gd name="f46" fmla="*/ f30 f14 1"/>
                  <a:gd name="f47" fmla="*/ f31 f15 1"/>
                  <a:gd name="f48" fmla="*/ f32 f14 1"/>
                </a:gdLst>
                <a:ahLst/>
                <a:cxnLst>
                  <a:cxn ang="3cd4">
                    <a:pos x="hc" y="t"/>
                  </a:cxn>
                  <a:cxn ang="0">
                    <a:pos x="r" y="vc"/>
                  </a:cxn>
                  <a:cxn ang="cd4">
                    <a:pos x="hc" y="b"/>
                  </a:cxn>
                  <a:cxn ang="cd2">
                    <a:pos x="l" y="vc"/>
                  </a:cxn>
                  <a:cxn ang="f35">
                    <a:pos x="f36" y="f40"/>
                  </a:cxn>
                  <a:cxn ang="f35">
                    <a:pos x="f41" y="f42"/>
                  </a:cxn>
                  <a:cxn ang="f35">
                    <a:pos x="f43" y="f39"/>
                  </a:cxn>
                  <a:cxn ang="f35">
                    <a:pos x="f44" y="f45"/>
                  </a:cxn>
                  <a:cxn ang="f35">
                    <a:pos x="f43" y="f42"/>
                  </a:cxn>
                  <a:cxn ang="f35">
                    <a:pos x="f46" y="f42"/>
                  </a:cxn>
                  <a:cxn ang="f35">
                    <a:pos x="f46" y="f47"/>
                  </a:cxn>
                  <a:cxn ang="f35">
                    <a:pos x="f43" y="f47"/>
                  </a:cxn>
                  <a:cxn ang="f35">
                    <a:pos x="f48" y="f40"/>
                  </a:cxn>
                  <a:cxn ang="f35">
                    <a:pos x="f36" y="f40"/>
                  </a:cxn>
                </a:cxnLst>
                <a:rect l="f36" t="f39" r="f37" b="f38"/>
                <a:pathLst>
                  <a:path w="7" h="6">
                    <a:moveTo>
                      <a:pt x="f5" y="f7"/>
                    </a:moveTo>
                    <a:cubicBezTo>
                      <a:pt x="f5" y="f8"/>
                      <a:pt x="f5" y="f8"/>
                      <a:pt x="f9" y="f10"/>
                    </a:cubicBezTo>
                    <a:cubicBezTo>
                      <a:pt x="f11" y="f10"/>
                      <a:pt x="f8" y="f9"/>
                      <a:pt x="f8" y="f5"/>
                    </a:cubicBezTo>
                    <a:cubicBezTo>
                      <a:pt x="f12" y="f5"/>
                      <a:pt x="f8" y="f9"/>
                      <a:pt x="f12" y="f9"/>
                    </a:cubicBezTo>
                    <a:cubicBezTo>
                      <a:pt x="f12" y="f9"/>
                      <a:pt x="f12" y="f10"/>
                      <a:pt x="f8" y="f10"/>
                    </a:cubicBezTo>
                    <a:cubicBezTo>
                      <a:pt x="f12" y="f10"/>
                      <a:pt x="f6" y="f10"/>
                      <a:pt x="f7" y="f10"/>
                    </a:cubicBezTo>
                    <a:cubicBezTo>
                      <a:pt x="f12" y="f8"/>
                      <a:pt x="f6" y="f8"/>
                      <a:pt x="f7" y="f12"/>
                    </a:cubicBezTo>
                    <a:cubicBezTo>
                      <a:pt x="f12" y="f12"/>
                      <a:pt x="f12" y="f12"/>
                      <a:pt x="f8" y="f12"/>
                    </a:cubicBezTo>
                    <a:cubicBezTo>
                      <a:pt x="f10" y="f12"/>
                      <a:pt x="f10" y="f7"/>
                      <a:pt x="f11" y="f7"/>
                    </a:cubicBezTo>
                    <a:cubicBezTo>
                      <a:pt x="f9" y="f7"/>
                      <a:pt x="f5" y="f7"/>
                      <a:pt x="f5"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51" name="Canada">
                <a:extLst>
                  <a:ext uri="{FF2B5EF4-FFF2-40B4-BE49-F238E27FC236}">
                    <a16:creationId xmlns:a16="http://schemas.microsoft.com/office/drawing/2014/main" id="{56ECAD6D-C0F2-C1C5-D255-48FF4BFE435D}"/>
                  </a:ext>
                </a:extLst>
              </p:cNvPr>
              <p:cNvSpPr/>
              <p:nvPr/>
            </p:nvSpPr>
            <p:spPr>
              <a:xfrm>
                <a:off x="5693575" y="2998116"/>
                <a:ext cx="149120" cy="119813"/>
              </a:xfrm>
              <a:custGeom>
                <a:avLst/>
                <a:gdLst>
                  <a:gd name="f0" fmla="val 10800000"/>
                  <a:gd name="f1" fmla="val 5400000"/>
                  <a:gd name="f2" fmla="val 180"/>
                  <a:gd name="f3" fmla="val w"/>
                  <a:gd name="f4" fmla="val h"/>
                  <a:gd name="f5" fmla="val 0"/>
                  <a:gd name="f6" fmla="val 28"/>
                  <a:gd name="f7" fmla="val 24"/>
                  <a:gd name="f8" fmla="val 15"/>
                  <a:gd name="f9" fmla="val 4"/>
                  <a:gd name="f10" fmla="val 16"/>
                  <a:gd name="f11" fmla="val 17"/>
                  <a:gd name="f12" fmla="val 3"/>
                  <a:gd name="f13" fmla="val 18"/>
                  <a:gd name="f14" fmla="val 2"/>
                  <a:gd name="f15" fmla="val 19"/>
                  <a:gd name="f16" fmla="val 1"/>
                  <a:gd name="f17" fmla="val 20"/>
                  <a:gd name="f18" fmla="val 21"/>
                  <a:gd name="f19" fmla="val 22"/>
                  <a:gd name="f20" fmla="val 23"/>
                  <a:gd name="f21" fmla="val 5"/>
                  <a:gd name="f22" fmla="val 7"/>
                  <a:gd name="f23" fmla="val 6"/>
                  <a:gd name="f24" fmla="val 8"/>
                  <a:gd name="f25" fmla="val 9"/>
                  <a:gd name="f26" fmla="val 10"/>
                  <a:gd name="f27" fmla="val 11"/>
                  <a:gd name="f28" fmla="val 12"/>
                  <a:gd name="f29" fmla="val 25"/>
                  <a:gd name="f30" fmla="val 27"/>
                  <a:gd name="f31" fmla="val 13"/>
                  <a:gd name="f32" fmla="val 26"/>
                  <a:gd name="f33" fmla="val 14"/>
                  <a:gd name="f34" fmla="+- 0 0 -90"/>
                  <a:gd name="f35" fmla="*/ f3 1 28"/>
                  <a:gd name="f36" fmla="*/ f4 1 24"/>
                  <a:gd name="f37" fmla="+- f7 0 f5"/>
                  <a:gd name="f38" fmla="+- f6 0 f5"/>
                  <a:gd name="f39" fmla="*/ f34 f0 1"/>
                  <a:gd name="f40" fmla="*/ f38 1 28"/>
                  <a:gd name="f41" fmla="*/ f37 1 24"/>
                  <a:gd name="f42" fmla="*/ f39 1 f2"/>
                  <a:gd name="f43" fmla="*/ 17 1 f40"/>
                  <a:gd name="f44" fmla="*/ 3 1 f41"/>
                  <a:gd name="f45" fmla="*/ 19 1 f40"/>
                  <a:gd name="f46" fmla="*/ 1 1 f41"/>
                  <a:gd name="f47" fmla="*/ 22 1 f40"/>
                  <a:gd name="f48" fmla="*/ 2 1 f41"/>
                  <a:gd name="f49" fmla="*/ 20 1 f40"/>
                  <a:gd name="f50" fmla="*/ 5 1 f41"/>
                  <a:gd name="f51" fmla="*/ 18 1 f40"/>
                  <a:gd name="f52" fmla="*/ 7 1 f41"/>
                  <a:gd name="f53" fmla="*/ 8 1 f41"/>
                  <a:gd name="f54" fmla="*/ 9 1 f41"/>
                  <a:gd name="f55" fmla="*/ 11 1 f41"/>
                  <a:gd name="f56" fmla="*/ 23 1 f40"/>
                  <a:gd name="f57" fmla="*/ 12 1 f41"/>
                  <a:gd name="f58" fmla="*/ 27 1 f40"/>
                  <a:gd name="f59" fmla="*/ 26 1 f40"/>
                  <a:gd name="f60" fmla="*/ 14 1 f41"/>
                  <a:gd name="f61" fmla="*/ 15 1 f41"/>
                  <a:gd name="f62" fmla="*/ 28 1 f40"/>
                  <a:gd name="f63" fmla="*/ 25 1 f40"/>
                  <a:gd name="f64" fmla="*/ 17 1 f41"/>
                  <a:gd name="f65" fmla="*/ 19 1 f41"/>
                  <a:gd name="f66" fmla="*/ 20 1 f41"/>
                  <a:gd name="f67" fmla="*/ 22 1 f41"/>
                  <a:gd name="f68" fmla="*/ 16 1 f40"/>
                  <a:gd name="f69" fmla="*/ 24 1 f41"/>
                  <a:gd name="f70" fmla="*/ 15 1 f40"/>
                  <a:gd name="f71" fmla="*/ 23 1 f41"/>
                  <a:gd name="f72" fmla="*/ 12 1 f40"/>
                  <a:gd name="f73" fmla="*/ 7 1 f40"/>
                  <a:gd name="f74" fmla="*/ 21 1 f41"/>
                  <a:gd name="f75" fmla="*/ 5 1 f40"/>
                  <a:gd name="f76" fmla="*/ 1 1 f40"/>
                  <a:gd name="f77" fmla="*/ 4 1 f40"/>
                  <a:gd name="f78" fmla="*/ 3 1 f40"/>
                  <a:gd name="f79" fmla="*/ 6 1 f40"/>
                  <a:gd name="f80" fmla="*/ 8 1 f40"/>
                  <a:gd name="f81" fmla="*/ 13 1 f41"/>
                  <a:gd name="f82" fmla="*/ 11 1 f40"/>
                  <a:gd name="f83" fmla="*/ 10 1 f41"/>
                  <a:gd name="f84" fmla="*/ 4 1 f41"/>
                  <a:gd name="f85" fmla="*/ 0 1 f40"/>
                  <a:gd name="f86" fmla="*/ f6 1 f40"/>
                  <a:gd name="f87" fmla="*/ 0 1 f41"/>
                  <a:gd name="f88" fmla="*/ f7 1 f41"/>
                  <a:gd name="f89" fmla="+- f42 0 f1"/>
                  <a:gd name="f90" fmla="*/ f85 f35 1"/>
                  <a:gd name="f91" fmla="*/ f86 f35 1"/>
                  <a:gd name="f92" fmla="*/ f88 f36 1"/>
                  <a:gd name="f93" fmla="*/ f87 f36 1"/>
                  <a:gd name="f94" fmla="*/ f43 f35 1"/>
                  <a:gd name="f95" fmla="*/ f44 f36 1"/>
                  <a:gd name="f96" fmla="*/ f45 f35 1"/>
                  <a:gd name="f97" fmla="*/ f46 f36 1"/>
                  <a:gd name="f98" fmla="*/ f47 f35 1"/>
                  <a:gd name="f99" fmla="*/ f48 f36 1"/>
                  <a:gd name="f100" fmla="*/ f49 f35 1"/>
                  <a:gd name="f101" fmla="*/ f50 f36 1"/>
                  <a:gd name="f102" fmla="*/ f51 f35 1"/>
                  <a:gd name="f103" fmla="*/ f52 f36 1"/>
                  <a:gd name="f104" fmla="*/ f53 f36 1"/>
                  <a:gd name="f105" fmla="*/ f54 f36 1"/>
                  <a:gd name="f106" fmla="*/ f55 f36 1"/>
                  <a:gd name="f107" fmla="*/ f56 f35 1"/>
                  <a:gd name="f108" fmla="*/ f57 f36 1"/>
                  <a:gd name="f109" fmla="*/ f58 f35 1"/>
                  <a:gd name="f110" fmla="*/ f59 f35 1"/>
                  <a:gd name="f111" fmla="*/ f60 f36 1"/>
                  <a:gd name="f112" fmla="*/ f61 f36 1"/>
                  <a:gd name="f113" fmla="*/ f62 f35 1"/>
                  <a:gd name="f114" fmla="*/ f63 f35 1"/>
                  <a:gd name="f115" fmla="*/ f64 f36 1"/>
                  <a:gd name="f116" fmla="*/ f65 f36 1"/>
                  <a:gd name="f117" fmla="*/ f66 f36 1"/>
                  <a:gd name="f118" fmla="*/ f67 f36 1"/>
                  <a:gd name="f119" fmla="*/ f68 f35 1"/>
                  <a:gd name="f120" fmla="*/ f69 f36 1"/>
                  <a:gd name="f121" fmla="*/ f70 f35 1"/>
                  <a:gd name="f122" fmla="*/ f71 f36 1"/>
                  <a:gd name="f123" fmla="*/ f72 f35 1"/>
                  <a:gd name="f124" fmla="*/ f73 f35 1"/>
                  <a:gd name="f125" fmla="*/ f74 f36 1"/>
                  <a:gd name="f126" fmla="*/ f75 f35 1"/>
                  <a:gd name="f127" fmla="*/ f76 f35 1"/>
                  <a:gd name="f128" fmla="*/ f77 f35 1"/>
                  <a:gd name="f129" fmla="*/ f78 f35 1"/>
                  <a:gd name="f130" fmla="*/ f79 f35 1"/>
                  <a:gd name="f131" fmla="*/ f80 f35 1"/>
                  <a:gd name="f132" fmla="*/ f81 f36 1"/>
                  <a:gd name="f133" fmla="*/ f82 f35 1"/>
                  <a:gd name="f134" fmla="*/ f83 f36 1"/>
                  <a:gd name="f135" fmla="*/ f84 f36 1"/>
                </a:gdLst>
                <a:ahLst/>
                <a:cxnLst>
                  <a:cxn ang="3cd4">
                    <a:pos x="hc" y="t"/>
                  </a:cxn>
                  <a:cxn ang="0">
                    <a:pos x="r" y="vc"/>
                  </a:cxn>
                  <a:cxn ang="cd4">
                    <a:pos x="hc" y="b"/>
                  </a:cxn>
                  <a:cxn ang="cd2">
                    <a:pos x="l" y="vc"/>
                  </a:cxn>
                  <a:cxn ang="f89">
                    <a:pos x="f94" y="f95"/>
                  </a:cxn>
                  <a:cxn ang="f89">
                    <a:pos x="f96" y="f97"/>
                  </a:cxn>
                  <a:cxn ang="f89">
                    <a:pos x="f98" y="f97"/>
                  </a:cxn>
                  <a:cxn ang="f89">
                    <a:pos x="f98" y="f99"/>
                  </a:cxn>
                  <a:cxn ang="f89">
                    <a:pos x="f98" y="f95"/>
                  </a:cxn>
                  <a:cxn ang="f89">
                    <a:pos x="f100" y="f101"/>
                  </a:cxn>
                  <a:cxn ang="f89">
                    <a:pos x="f102" y="f103"/>
                  </a:cxn>
                  <a:cxn ang="f89">
                    <a:pos x="f96" y="f103"/>
                  </a:cxn>
                  <a:cxn ang="f89">
                    <a:pos x="f100" y="f104"/>
                  </a:cxn>
                  <a:cxn ang="f89">
                    <a:pos x="f102" y="f105"/>
                  </a:cxn>
                  <a:cxn ang="f89">
                    <a:pos x="f100" y="f106"/>
                  </a:cxn>
                  <a:cxn ang="f89">
                    <a:pos x="f107" y="f108"/>
                  </a:cxn>
                  <a:cxn ang="f89">
                    <a:pos x="f109" y="f108"/>
                  </a:cxn>
                  <a:cxn ang="f89">
                    <a:pos x="f110" y="f111"/>
                  </a:cxn>
                  <a:cxn ang="f89">
                    <a:pos x="f110" y="f112"/>
                  </a:cxn>
                  <a:cxn ang="f89">
                    <a:pos x="f113" y="f112"/>
                  </a:cxn>
                  <a:cxn ang="f89">
                    <a:pos x="f114" y="f115"/>
                  </a:cxn>
                  <a:cxn ang="f89">
                    <a:pos x="f114" y="f116"/>
                  </a:cxn>
                  <a:cxn ang="f89">
                    <a:pos x="f98" y="f117"/>
                  </a:cxn>
                  <a:cxn ang="f89">
                    <a:pos x="f100" y="f118"/>
                  </a:cxn>
                  <a:cxn ang="f89">
                    <a:pos x="f119" y="f120"/>
                  </a:cxn>
                  <a:cxn ang="f89">
                    <a:pos x="f121" y="f122"/>
                  </a:cxn>
                  <a:cxn ang="f89">
                    <a:pos x="f96" y="f117"/>
                  </a:cxn>
                  <a:cxn ang="f89">
                    <a:pos x="f94" y="f117"/>
                  </a:cxn>
                  <a:cxn ang="f89">
                    <a:pos x="f121" y="f117"/>
                  </a:cxn>
                  <a:cxn ang="f89">
                    <a:pos x="f123" y="f117"/>
                  </a:cxn>
                  <a:cxn ang="f89">
                    <a:pos x="f124" y="f125"/>
                  </a:cxn>
                  <a:cxn ang="f89">
                    <a:pos x="f126" y="f125"/>
                  </a:cxn>
                  <a:cxn ang="f89">
                    <a:pos x="f127" y="f117"/>
                  </a:cxn>
                  <a:cxn ang="f89">
                    <a:pos x="f128" y="f115"/>
                  </a:cxn>
                  <a:cxn ang="f89">
                    <a:pos x="f129" y="f115"/>
                  </a:cxn>
                  <a:cxn ang="f89">
                    <a:pos x="f130" y="f112"/>
                  </a:cxn>
                  <a:cxn ang="f89">
                    <a:pos x="f131" y="f132"/>
                  </a:cxn>
                  <a:cxn ang="f89">
                    <a:pos x="f133" y="f134"/>
                  </a:cxn>
                  <a:cxn ang="f89">
                    <a:pos x="f121" y="f135"/>
                  </a:cxn>
                </a:cxnLst>
                <a:rect l="f90" t="f93" r="f91" b="f92"/>
                <a:pathLst>
                  <a:path w="28" h="24">
                    <a:moveTo>
                      <a:pt x="f8" y="f9"/>
                    </a:moveTo>
                    <a:cubicBezTo>
                      <a:pt x="f10" y="f9"/>
                      <a:pt x="f11" y="f12"/>
                      <a:pt x="f11" y="f12"/>
                    </a:cubicBezTo>
                    <a:cubicBezTo>
                      <a:pt x="f10" y="f12"/>
                      <a:pt x="f11" y="f12"/>
                      <a:pt x="f13" y="f14"/>
                    </a:cubicBezTo>
                    <a:cubicBezTo>
                      <a:pt x="f15" y="f14"/>
                      <a:pt x="f13" y="f16"/>
                      <a:pt x="f15" y="f16"/>
                    </a:cubicBezTo>
                    <a:cubicBezTo>
                      <a:pt x="f17" y="f5"/>
                      <a:pt x="f18" y="f16"/>
                      <a:pt x="f18" y="f5"/>
                    </a:cubicBezTo>
                    <a:cubicBezTo>
                      <a:pt x="f19" y="f5"/>
                      <a:pt x="f18" y="f16"/>
                      <a:pt x="f19" y="f16"/>
                    </a:cubicBezTo>
                    <a:cubicBezTo>
                      <a:pt x="f20" y="f5"/>
                      <a:pt x="f20" y="f5"/>
                      <a:pt x="f20" y="f16"/>
                    </a:cubicBezTo>
                    <a:cubicBezTo>
                      <a:pt x="f20" y="f14"/>
                      <a:pt x="f19" y="f14"/>
                      <a:pt x="f19" y="f14"/>
                    </a:cubicBezTo>
                    <a:cubicBezTo>
                      <a:pt x="f18" y="f14"/>
                      <a:pt x="f18" y="f12"/>
                      <a:pt x="f18" y="f14"/>
                    </a:cubicBezTo>
                    <a:cubicBezTo>
                      <a:pt x="f19" y="f14"/>
                      <a:pt x="f20" y="f12"/>
                      <a:pt x="f19" y="f12"/>
                    </a:cubicBezTo>
                    <a:cubicBezTo>
                      <a:pt x="f19" y="f9"/>
                      <a:pt x="f19" y="f9"/>
                      <a:pt x="f18" y="f9"/>
                    </a:cubicBezTo>
                    <a:cubicBezTo>
                      <a:pt x="f18" y="f9"/>
                      <a:pt x="f17" y="f21"/>
                      <a:pt x="f17" y="f21"/>
                    </a:cubicBezTo>
                    <a:cubicBezTo>
                      <a:pt x="f15" y="f21"/>
                      <a:pt x="f15" y="f22"/>
                      <a:pt x="f15" y="f23"/>
                    </a:cubicBezTo>
                    <a:cubicBezTo>
                      <a:pt x="f13" y="f23"/>
                      <a:pt x="f15" y="f22"/>
                      <a:pt x="f13" y="f22"/>
                    </a:cubicBezTo>
                    <a:cubicBezTo>
                      <a:pt x="f11" y="f24"/>
                      <a:pt x="f8" y="f25"/>
                      <a:pt x="f10" y="f25"/>
                    </a:cubicBezTo>
                    <a:cubicBezTo>
                      <a:pt x="f11" y="f24"/>
                      <a:pt x="f13" y="f22"/>
                      <a:pt x="f15" y="f22"/>
                    </a:cubicBezTo>
                    <a:cubicBezTo>
                      <a:pt x="f15" y="f22"/>
                      <a:pt x="f15" y="f24"/>
                      <a:pt x="f15" y="f24"/>
                    </a:cubicBezTo>
                    <a:cubicBezTo>
                      <a:pt x="f17" y="f24"/>
                      <a:pt x="f17" y="f24"/>
                      <a:pt x="f17" y="f24"/>
                    </a:cubicBezTo>
                    <a:cubicBezTo>
                      <a:pt x="f18" y="f24"/>
                      <a:pt x="f18" y="f22"/>
                      <a:pt x="f18" y="f24"/>
                    </a:cubicBezTo>
                    <a:cubicBezTo>
                      <a:pt x="f17" y="f25"/>
                      <a:pt x="f13" y="f25"/>
                      <a:pt x="f13" y="f25"/>
                    </a:cubicBezTo>
                    <a:cubicBezTo>
                      <a:pt x="f15" y="f25"/>
                      <a:pt x="f17" y="f25"/>
                      <a:pt x="f15" y="f26"/>
                    </a:cubicBezTo>
                    <a:cubicBezTo>
                      <a:pt x="f15" y="f26"/>
                      <a:pt x="f18" y="f26"/>
                      <a:pt x="f17" y="f27"/>
                    </a:cubicBezTo>
                    <a:cubicBezTo>
                      <a:pt x="f17" y="f27"/>
                      <a:pt x="f19" y="f26"/>
                      <a:pt x="f18" y="f27"/>
                    </a:cubicBezTo>
                    <a:cubicBezTo>
                      <a:pt x="f18" y="f28"/>
                      <a:pt x="f19" y="f28"/>
                      <a:pt x="f20" y="f28"/>
                    </a:cubicBezTo>
                    <a:cubicBezTo>
                      <a:pt x="f7" y="f27"/>
                      <a:pt x="f20" y="f28"/>
                      <a:pt x="f7" y="f28"/>
                    </a:cubicBezTo>
                    <a:cubicBezTo>
                      <a:pt x="f29" y="f27"/>
                      <a:pt x="f30" y="f27"/>
                      <a:pt x="f30" y="f28"/>
                    </a:cubicBezTo>
                    <a:cubicBezTo>
                      <a:pt x="f6" y="f31"/>
                      <a:pt x="f30" y="f31"/>
                      <a:pt x="f30" y="f31"/>
                    </a:cubicBezTo>
                    <a:cubicBezTo>
                      <a:pt x="f32" y="f33"/>
                      <a:pt x="f32" y="f31"/>
                      <a:pt x="f32" y="f33"/>
                    </a:cubicBezTo>
                    <a:cubicBezTo>
                      <a:pt x="f32" y="f33"/>
                      <a:pt x="f29" y="f33"/>
                      <a:pt x="f29" y="f8"/>
                    </a:cubicBezTo>
                    <a:cubicBezTo>
                      <a:pt x="f7" y="f8"/>
                      <a:pt x="f29" y="f33"/>
                      <a:pt x="f32" y="f8"/>
                    </a:cubicBezTo>
                    <a:cubicBezTo>
                      <a:pt x="f32" y="f8"/>
                      <a:pt x="f30" y="f8"/>
                      <a:pt x="f30" y="f8"/>
                    </a:cubicBezTo>
                    <a:cubicBezTo>
                      <a:pt x="f6" y="f33"/>
                      <a:pt x="f6" y="f8"/>
                      <a:pt x="f6" y="f8"/>
                    </a:cubicBezTo>
                    <a:cubicBezTo>
                      <a:pt x="f6" y="f10"/>
                      <a:pt x="f6" y="f8"/>
                      <a:pt x="f30" y="f10"/>
                    </a:cubicBezTo>
                    <a:cubicBezTo>
                      <a:pt x="f30" y="f11"/>
                      <a:pt x="f32" y="f11"/>
                      <a:pt x="f29" y="f11"/>
                    </a:cubicBezTo>
                    <a:cubicBezTo>
                      <a:pt x="f29" y="f11"/>
                      <a:pt x="f6" y="f11"/>
                      <a:pt x="f32" y="f13"/>
                    </a:cubicBezTo>
                    <a:cubicBezTo>
                      <a:pt x="f29" y="f13"/>
                      <a:pt x="f29" y="f15"/>
                      <a:pt x="f29" y="f15"/>
                    </a:cubicBezTo>
                    <a:cubicBezTo>
                      <a:pt x="f7" y="f13"/>
                      <a:pt x="f7" y="f13"/>
                      <a:pt x="f7" y="f15"/>
                    </a:cubicBezTo>
                    <a:cubicBezTo>
                      <a:pt x="f20" y="f17"/>
                      <a:pt x="f20" y="f17"/>
                      <a:pt x="f19" y="f17"/>
                    </a:cubicBezTo>
                    <a:cubicBezTo>
                      <a:pt x="f18" y="f18"/>
                      <a:pt x="f18" y="f17"/>
                      <a:pt x="f18" y="f18"/>
                    </a:cubicBezTo>
                    <a:cubicBezTo>
                      <a:pt x="f17" y="f19"/>
                      <a:pt x="f17" y="f19"/>
                      <a:pt x="f17" y="f19"/>
                    </a:cubicBezTo>
                    <a:cubicBezTo>
                      <a:pt x="f15" y="f19"/>
                      <a:pt x="f15" y="f20"/>
                      <a:pt x="f15" y="f20"/>
                    </a:cubicBezTo>
                    <a:cubicBezTo>
                      <a:pt x="f13" y="f20"/>
                      <a:pt x="f11" y="f7"/>
                      <a:pt x="f10" y="f7"/>
                    </a:cubicBezTo>
                    <a:cubicBezTo>
                      <a:pt x="f10" y="f7"/>
                      <a:pt x="f10" y="f7"/>
                      <a:pt x="f8" y="f7"/>
                    </a:cubicBezTo>
                    <a:cubicBezTo>
                      <a:pt x="f8" y="f7"/>
                      <a:pt x="f8" y="f20"/>
                      <a:pt x="f8" y="f20"/>
                    </a:cubicBezTo>
                    <a:cubicBezTo>
                      <a:pt x="f10" y="f20"/>
                      <a:pt x="f11" y="f19"/>
                      <a:pt x="f11" y="f19"/>
                    </a:cubicBezTo>
                    <a:cubicBezTo>
                      <a:pt x="f11" y="f18"/>
                      <a:pt x="f13" y="f17"/>
                      <a:pt x="f15" y="f17"/>
                    </a:cubicBezTo>
                    <a:cubicBezTo>
                      <a:pt x="f17" y="f17"/>
                      <a:pt x="f15" y="f17"/>
                      <a:pt x="f13" y="f17"/>
                    </a:cubicBezTo>
                    <a:cubicBezTo>
                      <a:pt x="f11" y="f18"/>
                      <a:pt x="f11" y="f17"/>
                      <a:pt x="f11" y="f17"/>
                    </a:cubicBezTo>
                    <a:cubicBezTo>
                      <a:pt x="f10" y="f17"/>
                      <a:pt x="f10" y="f17"/>
                      <a:pt x="f10" y="f17"/>
                    </a:cubicBezTo>
                    <a:cubicBezTo>
                      <a:pt x="f8" y="f17"/>
                      <a:pt x="f10" y="f15"/>
                      <a:pt x="f8" y="f17"/>
                    </a:cubicBezTo>
                    <a:cubicBezTo>
                      <a:pt x="f33" y="f17"/>
                      <a:pt x="f33" y="f17"/>
                      <a:pt x="f31" y="f17"/>
                    </a:cubicBezTo>
                    <a:cubicBezTo>
                      <a:pt x="f31" y="f15"/>
                      <a:pt x="f28" y="f17"/>
                      <a:pt x="f28" y="f17"/>
                    </a:cubicBezTo>
                    <a:cubicBezTo>
                      <a:pt x="f28" y="f15"/>
                      <a:pt x="f27" y="f18"/>
                      <a:pt x="f26" y="f18"/>
                    </a:cubicBezTo>
                    <a:cubicBezTo>
                      <a:pt x="f25" y="f17"/>
                      <a:pt x="f25" y="f18"/>
                      <a:pt x="f22" y="f18"/>
                    </a:cubicBezTo>
                    <a:cubicBezTo>
                      <a:pt x="f21" y="f18"/>
                      <a:pt x="f23" y="f17"/>
                      <a:pt x="f23" y="f17"/>
                    </a:cubicBezTo>
                    <a:cubicBezTo>
                      <a:pt x="f23" y="f17"/>
                      <a:pt x="f23" y="f18"/>
                      <a:pt x="f21" y="f18"/>
                    </a:cubicBezTo>
                    <a:cubicBezTo>
                      <a:pt x="f12" y="f17"/>
                      <a:pt x="f14" y="f18"/>
                      <a:pt x="f14" y="f18"/>
                    </a:cubicBezTo>
                    <a:cubicBezTo>
                      <a:pt x="f16" y="f18"/>
                      <a:pt x="f16" y="f18"/>
                      <a:pt x="f16" y="f17"/>
                    </a:cubicBezTo>
                    <a:cubicBezTo>
                      <a:pt x="f16" y="f15"/>
                      <a:pt x="f5" y="f15"/>
                      <a:pt x="f16" y="f15"/>
                    </a:cubicBezTo>
                    <a:cubicBezTo>
                      <a:pt x="f14" y="f13"/>
                      <a:pt x="f12" y="f11"/>
                      <a:pt x="f9" y="f11"/>
                    </a:cubicBezTo>
                    <a:cubicBezTo>
                      <a:pt x="f21" y="f11"/>
                      <a:pt x="f23" y="f10"/>
                      <a:pt x="f21" y="f11"/>
                    </a:cubicBezTo>
                    <a:cubicBezTo>
                      <a:pt x="f9" y="f11"/>
                      <a:pt x="f14" y="f13"/>
                      <a:pt x="f12" y="f11"/>
                    </a:cubicBezTo>
                    <a:cubicBezTo>
                      <a:pt x="f9" y="f10"/>
                      <a:pt x="f12" y="f11"/>
                      <a:pt x="f21" y="f10"/>
                    </a:cubicBezTo>
                    <a:cubicBezTo>
                      <a:pt x="f23" y="f8"/>
                      <a:pt x="f21" y="f8"/>
                      <a:pt x="f23" y="f8"/>
                    </a:cubicBezTo>
                    <a:cubicBezTo>
                      <a:pt x="f22" y="f33"/>
                      <a:pt x="f22" y="f33"/>
                      <a:pt x="f25" y="f33"/>
                    </a:cubicBezTo>
                    <a:cubicBezTo>
                      <a:pt x="f24" y="f33"/>
                      <a:pt x="f25" y="f31"/>
                      <a:pt x="f24" y="f31"/>
                    </a:cubicBezTo>
                    <a:cubicBezTo>
                      <a:pt x="f24" y="f31"/>
                      <a:pt x="f24" y="f31"/>
                      <a:pt x="f25" y="f28"/>
                    </a:cubicBezTo>
                    <a:cubicBezTo>
                      <a:pt x="f26" y="f27"/>
                      <a:pt x="f25" y="f27"/>
                      <a:pt x="f27" y="f26"/>
                    </a:cubicBezTo>
                    <a:cubicBezTo>
                      <a:pt x="f28" y="f26"/>
                      <a:pt x="f27" y="f25"/>
                      <a:pt x="f28" y="f24"/>
                    </a:cubicBezTo>
                    <a:cubicBezTo>
                      <a:pt x="f31" y="f24"/>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52" name="Freeform 110">
                <a:extLst>
                  <a:ext uri="{FF2B5EF4-FFF2-40B4-BE49-F238E27FC236}">
                    <a16:creationId xmlns:a16="http://schemas.microsoft.com/office/drawing/2014/main" id="{08E6897F-757B-D12D-71A4-9B3EBDC9CC63}"/>
                  </a:ext>
                </a:extLst>
              </p:cNvPr>
              <p:cNvSpPr/>
              <p:nvPr/>
            </p:nvSpPr>
            <p:spPr>
              <a:xfrm>
                <a:off x="5811066" y="3087974"/>
                <a:ext cx="31629" cy="40654"/>
              </a:xfrm>
              <a:custGeom>
                <a:avLst/>
                <a:gdLst>
                  <a:gd name="f0" fmla="val 10800000"/>
                  <a:gd name="f1" fmla="val 5400000"/>
                  <a:gd name="f2" fmla="val 180"/>
                  <a:gd name="f3" fmla="val w"/>
                  <a:gd name="f4" fmla="val h"/>
                  <a:gd name="f5" fmla="val 0"/>
                  <a:gd name="f6" fmla="val 6"/>
                  <a:gd name="f7" fmla="val 8"/>
                  <a:gd name="f8" fmla="val 1"/>
                  <a:gd name="f9" fmla="val 2"/>
                  <a:gd name="f10" fmla="val 3"/>
                  <a:gd name="f11" fmla="val 4"/>
                  <a:gd name="f12" fmla="val 5"/>
                  <a:gd name="f13" fmla="val 7"/>
                  <a:gd name="f14" fmla="+- 0 0 -90"/>
                  <a:gd name="f15" fmla="*/ f3 1 6"/>
                  <a:gd name="f16" fmla="*/ f4 1 8"/>
                  <a:gd name="f17" fmla="+- f7 0 f5"/>
                  <a:gd name="f18" fmla="+- f6 0 f5"/>
                  <a:gd name="f19" fmla="*/ f14 f0 1"/>
                  <a:gd name="f20" fmla="*/ f17 1 8"/>
                  <a:gd name="f21" fmla="*/ f18 1 6"/>
                  <a:gd name="f22" fmla="*/ f19 1 f2"/>
                  <a:gd name="f23" fmla="*/ 1 1 f21"/>
                  <a:gd name="f24" fmla="*/ 2 1 f20"/>
                  <a:gd name="f25" fmla="*/ 3 1 f21"/>
                  <a:gd name="f26" fmla="*/ 5 1 f21"/>
                  <a:gd name="f27" fmla="*/ 0 1 f20"/>
                  <a:gd name="f28" fmla="*/ 1 1 f20"/>
                  <a:gd name="f29" fmla="*/ 4 1 f21"/>
                  <a:gd name="f30" fmla="*/ 6 1 f21"/>
                  <a:gd name="f31" fmla="*/ 4 1 f20"/>
                  <a:gd name="f32" fmla="*/ 6 1 f20"/>
                  <a:gd name="f33" fmla="*/ 7 1 f20"/>
                  <a:gd name="f34" fmla="*/ 2 1 f21"/>
                  <a:gd name="f35" fmla="*/ 5 1 f20"/>
                  <a:gd name="f36" fmla="*/ 0 1 f21"/>
                  <a:gd name="f37" fmla="*/ f6 1 f21"/>
                  <a:gd name="f38" fmla="*/ f7 1 f20"/>
                  <a:gd name="f39" fmla="+- f22 0 f1"/>
                  <a:gd name="f40" fmla="*/ f36 f15 1"/>
                  <a:gd name="f41" fmla="*/ f37 f15 1"/>
                  <a:gd name="f42" fmla="*/ f38 f16 1"/>
                  <a:gd name="f43" fmla="*/ f27 f16 1"/>
                  <a:gd name="f44" fmla="*/ f23 f15 1"/>
                  <a:gd name="f45" fmla="*/ f24 f16 1"/>
                  <a:gd name="f46" fmla="*/ f25 f15 1"/>
                  <a:gd name="f47" fmla="*/ f26 f15 1"/>
                  <a:gd name="f48" fmla="*/ f28 f16 1"/>
                  <a:gd name="f49" fmla="*/ f29 f15 1"/>
                  <a:gd name="f50" fmla="*/ f30 f15 1"/>
                  <a:gd name="f51" fmla="*/ f31 f16 1"/>
                  <a:gd name="f52" fmla="*/ f32 f16 1"/>
                  <a:gd name="f53" fmla="*/ f33 f16 1"/>
                  <a:gd name="f54" fmla="*/ f34 f15 1"/>
                  <a:gd name="f55" fmla="*/ f35 f16 1"/>
                </a:gdLst>
                <a:ahLst/>
                <a:cxnLst>
                  <a:cxn ang="3cd4">
                    <a:pos x="hc" y="t"/>
                  </a:cxn>
                  <a:cxn ang="0">
                    <a:pos x="r" y="vc"/>
                  </a:cxn>
                  <a:cxn ang="cd4">
                    <a:pos x="hc" y="b"/>
                  </a:cxn>
                  <a:cxn ang="cd2">
                    <a:pos x="l" y="vc"/>
                  </a:cxn>
                  <a:cxn ang="f39">
                    <a:pos x="f44" y="f45"/>
                  </a:cxn>
                  <a:cxn ang="f39">
                    <a:pos x="f46" y="f45"/>
                  </a:cxn>
                  <a:cxn ang="f39">
                    <a:pos x="f47" y="f43"/>
                  </a:cxn>
                  <a:cxn ang="f39">
                    <a:pos x="f47" y="f48"/>
                  </a:cxn>
                  <a:cxn ang="f39">
                    <a:pos x="f49" y="f45"/>
                  </a:cxn>
                  <a:cxn ang="f39">
                    <a:pos x="f50" y="f45"/>
                  </a:cxn>
                  <a:cxn ang="f39">
                    <a:pos x="f47" y="f51"/>
                  </a:cxn>
                  <a:cxn ang="f39">
                    <a:pos x="f47" y="f52"/>
                  </a:cxn>
                  <a:cxn ang="f39">
                    <a:pos x="f46" y="f53"/>
                  </a:cxn>
                  <a:cxn ang="f39">
                    <a:pos x="f54" y="f53"/>
                  </a:cxn>
                  <a:cxn ang="f39">
                    <a:pos x="f54" y="f55"/>
                  </a:cxn>
                  <a:cxn ang="f39">
                    <a:pos x="f44" y="f52"/>
                  </a:cxn>
                  <a:cxn ang="f39">
                    <a:pos x="f40" y="f53"/>
                  </a:cxn>
                  <a:cxn ang="f39">
                    <a:pos x="f44" y="f51"/>
                  </a:cxn>
                  <a:cxn ang="f39">
                    <a:pos x="f44" y="f45"/>
                  </a:cxn>
                </a:cxnLst>
                <a:rect l="f40" t="f43" r="f41" b="f42"/>
                <a:pathLst>
                  <a:path w="6" h="8">
                    <a:moveTo>
                      <a:pt x="f8" y="f9"/>
                    </a:moveTo>
                    <a:cubicBezTo>
                      <a:pt x="f9" y="f9"/>
                      <a:pt x="f9" y="f9"/>
                      <a:pt x="f10" y="f9"/>
                    </a:cubicBezTo>
                    <a:cubicBezTo>
                      <a:pt x="f10" y="f8"/>
                      <a:pt x="f11" y="f8"/>
                      <a:pt x="f12" y="f5"/>
                    </a:cubicBezTo>
                    <a:cubicBezTo>
                      <a:pt x="f12" y="f5"/>
                      <a:pt x="f6" y="f5"/>
                      <a:pt x="f12" y="f8"/>
                    </a:cubicBezTo>
                    <a:cubicBezTo>
                      <a:pt x="f11" y="f9"/>
                      <a:pt x="f11" y="f10"/>
                      <a:pt x="f11" y="f9"/>
                    </a:cubicBezTo>
                    <a:cubicBezTo>
                      <a:pt x="f12" y="f9"/>
                      <a:pt x="f6" y="f8"/>
                      <a:pt x="f6" y="f9"/>
                    </a:cubicBezTo>
                    <a:cubicBezTo>
                      <a:pt x="f6" y="f10"/>
                      <a:pt x="f6" y="f11"/>
                      <a:pt x="f12" y="f11"/>
                    </a:cubicBezTo>
                    <a:cubicBezTo>
                      <a:pt x="f12" y="f12"/>
                      <a:pt x="f11" y="f6"/>
                      <a:pt x="f12" y="f6"/>
                    </a:cubicBezTo>
                    <a:cubicBezTo>
                      <a:pt x="f12" y="f13"/>
                      <a:pt x="f11" y="f7"/>
                      <a:pt x="f10" y="f13"/>
                    </a:cubicBezTo>
                    <a:cubicBezTo>
                      <a:pt x="f10" y="f13"/>
                      <a:pt x="f10" y="f7"/>
                      <a:pt x="f9" y="f13"/>
                    </a:cubicBezTo>
                    <a:cubicBezTo>
                      <a:pt x="f9" y="f6"/>
                      <a:pt x="f9" y="f6"/>
                      <a:pt x="f9" y="f12"/>
                    </a:cubicBezTo>
                    <a:cubicBezTo>
                      <a:pt x="f9" y="f11"/>
                      <a:pt x="f9" y="f12"/>
                      <a:pt x="f8" y="f6"/>
                    </a:cubicBezTo>
                    <a:cubicBezTo>
                      <a:pt x="f8" y="f13"/>
                      <a:pt x="f5" y="f7"/>
                      <a:pt x="f5" y="f13"/>
                    </a:cubicBezTo>
                    <a:cubicBezTo>
                      <a:pt x="f5" y="f12"/>
                      <a:pt x="f5" y="f12"/>
                      <a:pt x="f8" y="f11"/>
                    </a:cubicBezTo>
                    <a:cubicBezTo>
                      <a:pt x="f8" y="f10"/>
                      <a:pt x="f5" y="f1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53" name="Canada">
                <a:extLst>
                  <a:ext uri="{FF2B5EF4-FFF2-40B4-BE49-F238E27FC236}">
                    <a16:creationId xmlns:a16="http://schemas.microsoft.com/office/drawing/2014/main" id="{E315BD7E-FC93-A84C-8973-9CC4BA76645B}"/>
                  </a:ext>
                </a:extLst>
              </p:cNvPr>
              <p:cNvSpPr/>
              <p:nvPr/>
            </p:nvSpPr>
            <p:spPr>
              <a:xfrm>
                <a:off x="5309481" y="2687887"/>
                <a:ext cx="144603" cy="62042"/>
              </a:xfrm>
              <a:custGeom>
                <a:avLst/>
                <a:gdLst>
                  <a:gd name="f0" fmla="val 10800000"/>
                  <a:gd name="f1" fmla="val 5400000"/>
                  <a:gd name="f2" fmla="val 180"/>
                  <a:gd name="f3" fmla="val w"/>
                  <a:gd name="f4" fmla="val h"/>
                  <a:gd name="f5" fmla="val 0"/>
                  <a:gd name="f6" fmla="val 27"/>
                  <a:gd name="f7" fmla="val 12"/>
                  <a:gd name="f8" fmla="val 6"/>
                  <a:gd name="f9" fmla="val 7"/>
                  <a:gd name="f10" fmla="val 8"/>
                  <a:gd name="f11" fmla="val 4"/>
                  <a:gd name="f12" fmla="val 10"/>
                  <a:gd name="f13" fmla="val 3"/>
                  <a:gd name="f14" fmla="val 11"/>
                  <a:gd name="f15" fmla="val 2"/>
                  <a:gd name="f16" fmla="val 1"/>
                  <a:gd name="f17" fmla="val 14"/>
                  <a:gd name="f18" fmla="val 15"/>
                  <a:gd name="f19" fmla="val 16"/>
                  <a:gd name="f20" fmla="val 18"/>
                  <a:gd name="f21" fmla="val 21"/>
                  <a:gd name="f22" fmla="val 23"/>
                  <a:gd name="f23" fmla="val 24"/>
                  <a:gd name="f24" fmla="val 25"/>
                  <a:gd name="f25" fmla="val 9"/>
                  <a:gd name="f26" fmla="val 22"/>
                  <a:gd name="f27" fmla="val 20"/>
                  <a:gd name="f28" fmla="val 17"/>
                  <a:gd name="f29" fmla="val 19"/>
                  <a:gd name="f30" fmla="val 5"/>
                  <a:gd name="f31" fmla="+- 0 0 -90"/>
                  <a:gd name="f32" fmla="*/ f3 1 27"/>
                  <a:gd name="f33" fmla="*/ f4 1 12"/>
                  <a:gd name="f34" fmla="+- f7 0 f5"/>
                  <a:gd name="f35" fmla="+- f6 0 f5"/>
                  <a:gd name="f36" fmla="*/ f31 f0 1"/>
                  <a:gd name="f37" fmla="*/ f35 1 27"/>
                  <a:gd name="f38" fmla="*/ f34 1 12"/>
                  <a:gd name="f39" fmla="*/ f36 1 f2"/>
                  <a:gd name="f40" fmla="*/ 6 1 f37"/>
                  <a:gd name="f41" fmla="*/ 7 1 f38"/>
                  <a:gd name="f42" fmla="*/ 10 1 f37"/>
                  <a:gd name="f43" fmla="*/ 3 1 f38"/>
                  <a:gd name="f44" fmla="*/ 14 1 f37"/>
                  <a:gd name="f45" fmla="*/ 1 1 f38"/>
                  <a:gd name="f46" fmla="*/ 15 1 f37"/>
                  <a:gd name="f47" fmla="*/ 18 1 f37"/>
                  <a:gd name="f48" fmla="*/ 2 1 f38"/>
                  <a:gd name="f49" fmla="*/ 21 1 f37"/>
                  <a:gd name="f50" fmla="*/ 4 1 f38"/>
                  <a:gd name="f51" fmla="*/ 23 1 f37"/>
                  <a:gd name="f52" fmla="*/ 6 1 f38"/>
                  <a:gd name="f53" fmla="*/ 24 1 f37"/>
                  <a:gd name="f54" fmla="*/ 8 1 f38"/>
                  <a:gd name="f55" fmla="*/ 25 1 f37"/>
                  <a:gd name="f56" fmla="*/ 9 1 f38"/>
                  <a:gd name="f57" fmla="*/ 22 1 f37"/>
                  <a:gd name="f58" fmla="*/ 20 1 f37"/>
                  <a:gd name="f59" fmla="*/ 17 1 f37"/>
                  <a:gd name="f60" fmla="*/ 11 1 f37"/>
                  <a:gd name="f61" fmla="*/ 8 1 f37"/>
                  <a:gd name="f62" fmla="*/ 11 1 f38"/>
                  <a:gd name="f63" fmla="*/ 4 1 f37"/>
                  <a:gd name="f64" fmla="*/ 12 1 f38"/>
                  <a:gd name="f65" fmla="*/ 5 1 f37"/>
                  <a:gd name="f66" fmla="*/ 10 1 f38"/>
                  <a:gd name="f67" fmla="*/ 1 1 f37"/>
                  <a:gd name="f68" fmla="*/ 0 1 f37"/>
                  <a:gd name="f69" fmla="*/ f6 1 f37"/>
                  <a:gd name="f70" fmla="*/ 0 1 f38"/>
                  <a:gd name="f71" fmla="*/ f7 1 f38"/>
                  <a:gd name="f72" fmla="+- f39 0 f1"/>
                  <a:gd name="f73" fmla="*/ f68 f32 1"/>
                  <a:gd name="f74" fmla="*/ f69 f32 1"/>
                  <a:gd name="f75" fmla="*/ f71 f33 1"/>
                  <a:gd name="f76" fmla="*/ f70 f33 1"/>
                  <a:gd name="f77" fmla="*/ f40 f32 1"/>
                  <a:gd name="f78" fmla="*/ f41 f33 1"/>
                  <a:gd name="f79" fmla="*/ f42 f32 1"/>
                  <a:gd name="f80" fmla="*/ f43 f33 1"/>
                  <a:gd name="f81" fmla="*/ f44 f32 1"/>
                  <a:gd name="f82" fmla="*/ f45 f33 1"/>
                  <a:gd name="f83" fmla="*/ f46 f32 1"/>
                  <a:gd name="f84" fmla="*/ f47 f32 1"/>
                  <a:gd name="f85" fmla="*/ f48 f33 1"/>
                  <a:gd name="f86" fmla="*/ f49 f32 1"/>
                  <a:gd name="f87" fmla="*/ f50 f33 1"/>
                  <a:gd name="f88" fmla="*/ f51 f32 1"/>
                  <a:gd name="f89" fmla="*/ f52 f33 1"/>
                  <a:gd name="f90" fmla="*/ f53 f32 1"/>
                  <a:gd name="f91" fmla="*/ f54 f33 1"/>
                  <a:gd name="f92" fmla="*/ f55 f32 1"/>
                  <a:gd name="f93" fmla="*/ f56 f33 1"/>
                  <a:gd name="f94" fmla="*/ f57 f32 1"/>
                  <a:gd name="f95" fmla="*/ f58 f32 1"/>
                  <a:gd name="f96" fmla="*/ f59 f32 1"/>
                  <a:gd name="f97" fmla="*/ f60 f32 1"/>
                  <a:gd name="f98" fmla="*/ f61 f32 1"/>
                  <a:gd name="f99" fmla="*/ f62 f33 1"/>
                  <a:gd name="f100" fmla="*/ f63 f32 1"/>
                  <a:gd name="f101" fmla="*/ f64 f33 1"/>
                  <a:gd name="f102" fmla="*/ f65 f32 1"/>
                  <a:gd name="f103" fmla="*/ f66 f33 1"/>
                  <a:gd name="f104" fmla="*/ f67 f32 1"/>
                </a:gdLst>
                <a:ahLst/>
                <a:cxnLst>
                  <a:cxn ang="3cd4">
                    <a:pos x="hc" y="t"/>
                  </a:cxn>
                  <a:cxn ang="0">
                    <a:pos x="r" y="vc"/>
                  </a:cxn>
                  <a:cxn ang="cd4">
                    <a:pos x="hc" y="b"/>
                  </a:cxn>
                  <a:cxn ang="cd2">
                    <a:pos x="l" y="vc"/>
                  </a:cxn>
                  <a:cxn ang="f72">
                    <a:pos x="f77" y="f78"/>
                  </a:cxn>
                  <a:cxn ang="f72">
                    <a:pos x="f79" y="f80"/>
                  </a:cxn>
                  <a:cxn ang="f72">
                    <a:pos x="f81" y="f82"/>
                  </a:cxn>
                  <a:cxn ang="f72">
                    <a:pos x="f83" y="f82"/>
                  </a:cxn>
                  <a:cxn ang="f72">
                    <a:pos x="f83" y="f80"/>
                  </a:cxn>
                  <a:cxn ang="f72">
                    <a:pos x="f84" y="f85"/>
                  </a:cxn>
                  <a:cxn ang="f72">
                    <a:pos x="f86" y="f87"/>
                  </a:cxn>
                  <a:cxn ang="f72">
                    <a:pos x="f88" y="f89"/>
                  </a:cxn>
                  <a:cxn ang="f72">
                    <a:pos x="f90" y="f91"/>
                  </a:cxn>
                  <a:cxn ang="f72">
                    <a:pos x="f92" y="f93"/>
                  </a:cxn>
                  <a:cxn ang="f72">
                    <a:pos x="f94" y="f93"/>
                  </a:cxn>
                  <a:cxn ang="f72">
                    <a:pos x="f95" y="f91"/>
                  </a:cxn>
                  <a:cxn ang="f72">
                    <a:pos x="f84" y="f91"/>
                  </a:cxn>
                  <a:cxn ang="f72">
                    <a:pos x="f96" y="f78"/>
                  </a:cxn>
                  <a:cxn ang="f72">
                    <a:pos x="f83" y="f91"/>
                  </a:cxn>
                  <a:cxn ang="f72">
                    <a:pos x="f97" y="f93"/>
                  </a:cxn>
                  <a:cxn ang="f72">
                    <a:pos x="f98" y="f99"/>
                  </a:cxn>
                  <a:cxn ang="f72">
                    <a:pos x="f100" y="f101"/>
                  </a:cxn>
                  <a:cxn ang="f72">
                    <a:pos x="f102" y="f103"/>
                  </a:cxn>
                  <a:cxn ang="f72">
                    <a:pos x="f100" y="f103"/>
                  </a:cxn>
                  <a:cxn ang="f72">
                    <a:pos x="f104" y="f93"/>
                  </a:cxn>
                  <a:cxn ang="f72">
                    <a:pos x="f77" y="f78"/>
                  </a:cxn>
                </a:cxnLst>
                <a:rect l="f73" t="f76" r="f74" b="f75"/>
                <a:pathLst>
                  <a:path w="27" h="12">
                    <a:moveTo>
                      <a:pt x="f8" y="f9"/>
                    </a:moveTo>
                    <a:cubicBezTo>
                      <a:pt x="f8" y="f8"/>
                      <a:pt x="f10" y="f11"/>
                      <a:pt x="f12" y="f13"/>
                    </a:cubicBezTo>
                    <a:cubicBezTo>
                      <a:pt x="f14" y="f15"/>
                      <a:pt x="f7" y="f16"/>
                      <a:pt x="f17" y="f16"/>
                    </a:cubicBezTo>
                    <a:cubicBezTo>
                      <a:pt x="f18" y="f5"/>
                      <a:pt x="f19" y="f16"/>
                      <a:pt x="f18" y="f16"/>
                    </a:cubicBezTo>
                    <a:cubicBezTo>
                      <a:pt x="f18" y="f15"/>
                      <a:pt x="f18" y="f11"/>
                      <a:pt x="f18" y="f13"/>
                    </a:cubicBezTo>
                    <a:cubicBezTo>
                      <a:pt x="f19" y="f15"/>
                      <a:pt x="f20" y="f16"/>
                      <a:pt x="f20" y="f15"/>
                    </a:cubicBezTo>
                    <a:cubicBezTo>
                      <a:pt x="f20" y="f13"/>
                      <a:pt x="f21" y="f13"/>
                      <a:pt x="f21" y="f11"/>
                    </a:cubicBezTo>
                    <a:cubicBezTo>
                      <a:pt x="f21" y="f8"/>
                      <a:pt x="f21" y="f8"/>
                      <a:pt x="f22" y="f8"/>
                    </a:cubicBezTo>
                    <a:cubicBezTo>
                      <a:pt x="f23" y="f9"/>
                      <a:pt x="f24" y="f10"/>
                      <a:pt x="f23" y="f10"/>
                    </a:cubicBezTo>
                    <a:cubicBezTo>
                      <a:pt x="f22" y="f10"/>
                      <a:pt x="f6" y="f10"/>
                      <a:pt x="f24" y="f25"/>
                    </a:cubicBezTo>
                    <a:cubicBezTo>
                      <a:pt x="f22" y="f12"/>
                      <a:pt x="f22" y="f12"/>
                      <a:pt x="f26" y="f25"/>
                    </a:cubicBezTo>
                    <a:cubicBezTo>
                      <a:pt x="f27" y="f25"/>
                      <a:pt x="f20" y="f25"/>
                      <a:pt x="f27" y="f10"/>
                    </a:cubicBezTo>
                    <a:cubicBezTo>
                      <a:pt x="f22" y="f8"/>
                      <a:pt x="f28" y="f10"/>
                      <a:pt x="f20" y="f10"/>
                    </a:cubicBezTo>
                    <a:cubicBezTo>
                      <a:pt x="f29" y="f9"/>
                      <a:pt x="f29" y="f8"/>
                      <a:pt x="f28" y="f9"/>
                    </a:cubicBezTo>
                    <a:cubicBezTo>
                      <a:pt x="f19" y="f10"/>
                      <a:pt x="f18" y="f8"/>
                      <a:pt x="f18" y="f10"/>
                    </a:cubicBezTo>
                    <a:cubicBezTo>
                      <a:pt x="f17" y="f25"/>
                      <a:pt x="f7" y="f25"/>
                      <a:pt x="f14" y="f25"/>
                    </a:cubicBezTo>
                    <a:cubicBezTo>
                      <a:pt x="f12" y="f25"/>
                      <a:pt x="f12" y="f12"/>
                      <a:pt x="f10" y="f14"/>
                    </a:cubicBezTo>
                    <a:cubicBezTo>
                      <a:pt x="f9" y="f7"/>
                      <a:pt x="f8" y="f7"/>
                      <a:pt x="f11" y="f7"/>
                    </a:cubicBezTo>
                    <a:cubicBezTo>
                      <a:pt x="f13" y="f14"/>
                      <a:pt x="f11" y="f14"/>
                      <a:pt x="f30" y="f12"/>
                    </a:cubicBezTo>
                    <a:cubicBezTo>
                      <a:pt x="f8" y="f12"/>
                      <a:pt x="f8" y="f25"/>
                      <a:pt x="f11" y="f12"/>
                    </a:cubicBezTo>
                    <a:cubicBezTo>
                      <a:pt x="f13" y="f12"/>
                      <a:pt x="f5" y="f12"/>
                      <a:pt x="f16" y="f25"/>
                    </a:cubicBezTo>
                    <a:cubicBezTo>
                      <a:pt x="f16" y="f25"/>
                      <a:pt x="f15" y="f1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54" name="Freeform 112">
                <a:extLst>
                  <a:ext uri="{FF2B5EF4-FFF2-40B4-BE49-F238E27FC236}">
                    <a16:creationId xmlns:a16="http://schemas.microsoft.com/office/drawing/2014/main" id="{363527AB-92A9-228B-157E-EC5F625B567C}"/>
                  </a:ext>
                </a:extLst>
              </p:cNvPr>
              <p:cNvSpPr/>
              <p:nvPr/>
            </p:nvSpPr>
            <p:spPr>
              <a:xfrm>
                <a:off x="5614498" y="2546677"/>
                <a:ext cx="63258" cy="25676"/>
              </a:xfrm>
              <a:custGeom>
                <a:avLst/>
                <a:gdLst>
                  <a:gd name="f0" fmla="val 10800000"/>
                  <a:gd name="f1" fmla="val 5400000"/>
                  <a:gd name="f2" fmla="val 180"/>
                  <a:gd name="f3" fmla="val w"/>
                  <a:gd name="f4" fmla="val h"/>
                  <a:gd name="f5" fmla="val 0"/>
                  <a:gd name="f6" fmla="val 12"/>
                  <a:gd name="f7" fmla="val 5"/>
                  <a:gd name="f8" fmla="val 2"/>
                  <a:gd name="f9" fmla="val 4"/>
                  <a:gd name="f10" fmla="val 1"/>
                  <a:gd name="f11" fmla="val 3"/>
                  <a:gd name="f12" fmla="val 7"/>
                  <a:gd name="f13" fmla="val 9"/>
                  <a:gd name="f14" fmla="val 10"/>
                  <a:gd name="f15" fmla="val 8"/>
                  <a:gd name="f16" fmla="val 6"/>
                  <a:gd name="f17" fmla="+- 0 0 -90"/>
                  <a:gd name="f18" fmla="*/ f3 1 12"/>
                  <a:gd name="f19" fmla="*/ f4 1 5"/>
                  <a:gd name="f20" fmla="+- f7 0 f5"/>
                  <a:gd name="f21" fmla="+- f6 0 f5"/>
                  <a:gd name="f22" fmla="*/ f17 f0 1"/>
                  <a:gd name="f23" fmla="*/ f20 1 5"/>
                  <a:gd name="f24" fmla="*/ f21 1 12"/>
                  <a:gd name="f25" fmla="*/ f22 1 f2"/>
                  <a:gd name="f26" fmla="*/ 2 1 f24"/>
                  <a:gd name="f27" fmla="*/ 4 1 f23"/>
                  <a:gd name="f28" fmla="*/ 1 1 f24"/>
                  <a:gd name="f29" fmla="*/ 2 1 f23"/>
                  <a:gd name="f30" fmla="*/ 1 1 f23"/>
                  <a:gd name="f31" fmla="*/ 7 1 f24"/>
                  <a:gd name="f32" fmla="*/ 10 1 f24"/>
                  <a:gd name="f33" fmla="*/ 3 1 f23"/>
                  <a:gd name="f34" fmla="*/ 6 1 f24"/>
                  <a:gd name="f35" fmla="*/ 0 1 f24"/>
                  <a:gd name="f36" fmla="*/ f6 1 f24"/>
                  <a:gd name="f37" fmla="*/ 0 1 f23"/>
                  <a:gd name="f38" fmla="*/ f7 1 f23"/>
                  <a:gd name="f39" fmla="+- f25 0 f1"/>
                  <a:gd name="f40" fmla="*/ f35 f18 1"/>
                  <a:gd name="f41" fmla="*/ f36 f18 1"/>
                  <a:gd name="f42" fmla="*/ f38 f19 1"/>
                  <a:gd name="f43" fmla="*/ f37 f19 1"/>
                  <a:gd name="f44" fmla="*/ f26 f18 1"/>
                  <a:gd name="f45" fmla="*/ f27 f19 1"/>
                  <a:gd name="f46" fmla="*/ f28 f18 1"/>
                  <a:gd name="f47" fmla="*/ f29 f19 1"/>
                  <a:gd name="f48" fmla="*/ f30 f19 1"/>
                  <a:gd name="f49" fmla="*/ f31 f18 1"/>
                  <a:gd name="f50" fmla="*/ f32 f18 1"/>
                  <a:gd name="f51" fmla="*/ f33 f19 1"/>
                  <a:gd name="f52" fmla="*/ f34 f18 1"/>
                </a:gdLst>
                <a:ahLst/>
                <a:cxnLst>
                  <a:cxn ang="3cd4">
                    <a:pos x="hc" y="t"/>
                  </a:cxn>
                  <a:cxn ang="0">
                    <a:pos x="r" y="vc"/>
                  </a:cxn>
                  <a:cxn ang="cd4">
                    <a:pos x="hc" y="b"/>
                  </a:cxn>
                  <a:cxn ang="cd2">
                    <a:pos x="l" y="vc"/>
                  </a:cxn>
                  <a:cxn ang="f39">
                    <a:pos x="f44" y="f45"/>
                  </a:cxn>
                  <a:cxn ang="f39">
                    <a:pos x="f46" y="f47"/>
                  </a:cxn>
                  <a:cxn ang="f39">
                    <a:pos x="f44" y="f48"/>
                  </a:cxn>
                  <a:cxn ang="f39">
                    <a:pos x="f49" y="f48"/>
                  </a:cxn>
                  <a:cxn ang="f39">
                    <a:pos x="f50" y="f51"/>
                  </a:cxn>
                  <a:cxn ang="f39">
                    <a:pos x="f52" y="f51"/>
                  </a:cxn>
                  <a:cxn ang="f39">
                    <a:pos x="f44" y="f45"/>
                  </a:cxn>
                </a:cxnLst>
                <a:rect l="f40" t="f43" r="f41" b="f42"/>
                <a:pathLst>
                  <a:path w="12" h="5">
                    <a:moveTo>
                      <a:pt x="f8" y="f9"/>
                    </a:moveTo>
                    <a:cubicBezTo>
                      <a:pt x="f10" y="f9"/>
                      <a:pt x="f8" y="f11"/>
                      <a:pt x="f10" y="f8"/>
                    </a:cubicBezTo>
                    <a:cubicBezTo>
                      <a:pt x="f5" y="f8"/>
                      <a:pt x="f5" y="f10"/>
                      <a:pt x="f8" y="f10"/>
                    </a:cubicBezTo>
                    <a:cubicBezTo>
                      <a:pt x="f9" y="f10"/>
                      <a:pt x="f7" y="f5"/>
                      <a:pt x="f12" y="f10"/>
                    </a:cubicBezTo>
                    <a:cubicBezTo>
                      <a:pt x="f13" y="f8"/>
                      <a:pt x="f6" y="f8"/>
                      <a:pt x="f14" y="f11"/>
                    </a:cubicBezTo>
                    <a:cubicBezTo>
                      <a:pt x="f13" y="f11"/>
                      <a:pt x="f15" y="f11"/>
                      <a:pt x="f16" y="f11"/>
                    </a:cubicBezTo>
                    <a:cubicBezTo>
                      <a:pt x="f7" y="f9"/>
                      <a:pt x="f9" y="f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55" name="Canada">
                <a:extLst>
                  <a:ext uri="{FF2B5EF4-FFF2-40B4-BE49-F238E27FC236}">
                    <a16:creationId xmlns:a16="http://schemas.microsoft.com/office/drawing/2014/main" id="{FBD54BBE-53B5-83C6-1A1B-2BB2A53372C5}"/>
                  </a:ext>
                </a:extLst>
              </p:cNvPr>
              <p:cNvSpPr/>
              <p:nvPr/>
            </p:nvSpPr>
            <p:spPr>
              <a:xfrm>
                <a:off x="5230404" y="2542397"/>
                <a:ext cx="122008" cy="44933"/>
              </a:xfrm>
              <a:custGeom>
                <a:avLst/>
                <a:gdLst>
                  <a:gd name="f0" fmla="val 10800000"/>
                  <a:gd name="f1" fmla="val 5400000"/>
                  <a:gd name="f2" fmla="val 180"/>
                  <a:gd name="f3" fmla="val w"/>
                  <a:gd name="f4" fmla="val h"/>
                  <a:gd name="f5" fmla="val 0"/>
                  <a:gd name="f6" fmla="val 23"/>
                  <a:gd name="f7" fmla="val 9"/>
                  <a:gd name="f8" fmla="val 13"/>
                  <a:gd name="f9" fmla="val 7"/>
                  <a:gd name="f10" fmla="val 8"/>
                  <a:gd name="f11" fmla="val 14"/>
                  <a:gd name="f12" fmla="val 15"/>
                  <a:gd name="f13" fmla="val 17"/>
                  <a:gd name="f14" fmla="val 16"/>
                  <a:gd name="f15" fmla="val 6"/>
                  <a:gd name="f16" fmla="val 20"/>
                  <a:gd name="f17" fmla="val 5"/>
                  <a:gd name="f18" fmla="val 4"/>
                  <a:gd name="f19" fmla="val 18"/>
                  <a:gd name="f20" fmla="val 21"/>
                  <a:gd name="f21" fmla="val 3"/>
                  <a:gd name="f22" fmla="val 1"/>
                  <a:gd name="f23" fmla="val 19"/>
                  <a:gd name="f24" fmla="val 2"/>
                  <a:gd name="f25" fmla="val 22"/>
                  <a:gd name="f26" fmla="val 12"/>
                  <a:gd name="f27" fmla="val 10"/>
                  <a:gd name="f28" fmla="+- 0 0 -90"/>
                  <a:gd name="f29" fmla="*/ f3 1 23"/>
                  <a:gd name="f30" fmla="*/ f4 1 9"/>
                  <a:gd name="f31" fmla="+- f7 0 f5"/>
                  <a:gd name="f32" fmla="+- f6 0 f5"/>
                  <a:gd name="f33" fmla="*/ f28 f0 1"/>
                  <a:gd name="f34" fmla="*/ f32 1 23"/>
                  <a:gd name="f35" fmla="*/ f31 1 9"/>
                  <a:gd name="f36" fmla="*/ f33 1 f2"/>
                  <a:gd name="f37" fmla="*/ 13 1 f34"/>
                  <a:gd name="f38" fmla="*/ 7 1 f35"/>
                  <a:gd name="f39" fmla="*/ 15 1 f34"/>
                  <a:gd name="f40" fmla="*/ 17 1 f34"/>
                  <a:gd name="f41" fmla="*/ 6 1 f35"/>
                  <a:gd name="f42" fmla="*/ 4 1 f35"/>
                  <a:gd name="f43" fmla="*/ 21 1 f34"/>
                  <a:gd name="f44" fmla="*/ 3 1 f35"/>
                  <a:gd name="f45" fmla="*/ 19 1 f34"/>
                  <a:gd name="f46" fmla="*/ 2 1 f35"/>
                  <a:gd name="f47" fmla="*/ 1 1 f35"/>
                  <a:gd name="f48" fmla="*/ 16 1 f34"/>
                  <a:gd name="f49" fmla="*/ 9 1 f34"/>
                  <a:gd name="f50" fmla="*/ 7 1 f34"/>
                  <a:gd name="f51" fmla="*/ 10 1 f34"/>
                  <a:gd name="f52" fmla="*/ 8 1 f34"/>
                  <a:gd name="f53" fmla="*/ 1 1 f34"/>
                  <a:gd name="f54" fmla="*/ 3 1 f34"/>
                  <a:gd name="f55" fmla="*/ 6 1 f34"/>
                  <a:gd name="f56" fmla="*/ 8 1 f35"/>
                  <a:gd name="f57" fmla="*/ 0 1 f34"/>
                  <a:gd name="f58" fmla="*/ f6 1 f34"/>
                  <a:gd name="f59" fmla="*/ 0 1 f35"/>
                  <a:gd name="f60" fmla="*/ f7 1 f35"/>
                  <a:gd name="f61" fmla="+- f36 0 f1"/>
                  <a:gd name="f62" fmla="*/ f57 f29 1"/>
                  <a:gd name="f63" fmla="*/ f58 f29 1"/>
                  <a:gd name="f64" fmla="*/ f60 f30 1"/>
                  <a:gd name="f65" fmla="*/ f59 f30 1"/>
                  <a:gd name="f66" fmla="*/ f37 f29 1"/>
                  <a:gd name="f67" fmla="*/ f38 f30 1"/>
                  <a:gd name="f68" fmla="*/ f39 f29 1"/>
                  <a:gd name="f69" fmla="*/ f40 f29 1"/>
                  <a:gd name="f70" fmla="*/ f41 f30 1"/>
                  <a:gd name="f71" fmla="*/ f42 f30 1"/>
                  <a:gd name="f72" fmla="*/ f43 f29 1"/>
                  <a:gd name="f73" fmla="*/ f44 f30 1"/>
                  <a:gd name="f74" fmla="*/ f45 f29 1"/>
                  <a:gd name="f75" fmla="*/ f46 f30 1"/>
                  <a:gd name="f76" fmla="*/ f47 f30 1"/>
                  <a:gd name="f77" fmla="*/ f48 f29 1"/>
                  <a:gd name="f78" fmla="*/ f49 f29 1"/>
                  <a:gd name="f79" fmla="*/ f50 f29 1"/>
                  <a:gd name="f80" fmla="*/ f51 f29 1"/>
                  <a:gd name="f81" fmla="*/ f52 f29 1"/>
                  <a:gd name="f82" fmla="*/ f53 f29 1"/>
                  <a:gd name="f83" fmla="*/ f54 f29 1"/>
                  <a:gd name="f84" fmla="*/ f55 f29 1"/>
                  <a:gd name="f85" fmla="*/ f56 f30 1"/>
                </a:gdLst>
                <a:ahLst/>
                <a:cxnLst>
                  <a:cxn ang="3cd4">
                    <a:pos x="hc" y="t"/>
                  </a:cxn>
                  <a:cxn ang="0">
                    <a:pos x="r" y="vc"/>
                  </a:cxn>
                  <a:cxn ang="cd4">
                    <a:pos x="hc" y="b"/>
                  </a:cxn>
                  <a:cxn ang="cd2">
                    <a:pos x="l" y="vc"/>
                  </a:cxn>
                  <a:cxn ang="f61">
                    <a:pos x="f66" y="f67"/>
                  </a:cxn>
                  <a:cxn ang="f61">
                    <a:pos x="f68" y="f67"/>
                  </a:cxn>
                  <a:cxn ang="f61">
                    <a:pos x="f69" y="f70"/>
                  </a:cxn>
                  <a:cxn ang="f61">
                    <a:pos x="f69" y="f71"/>
                  </a:cxn>
                  <a:cxn ang="f61">
                    <a:pos x="f72" y="f73"/>
                  </a:cxn>
                  <a:cxn ang="f61">
                    <a:pos x="f74" y="f75"/>
                  </a:cxn>
                  <a:cxn ang="f61">
                    <a:pos x="f72" y="f76"/>
                  </a:cxn>
                  <a:cxn ang="f61">
                    <a:pos x="f77" y="f76"/>
                  </a:cxn>
                  <a:cxn ang="f61">
                    <a:pos x="f66" y="f76"/>
                  </a:cxn>
                  <a:cxn ang="f61">
                    <a:pos x="f78" y="f76"/>
                  </a:cxn>
                  <a:cxn ang="f61">
                    <a:pos x="f79" y="f75"/>
                  </a:cxn>
                  <a:cxn ang="f61">
                    <a:pos x="f80" y="f71"/>
                  </a:cxn>
                  <a:cxn ang="f61">
                    <a:pos x="f81" y="f71"/>
                  </a:cxn>
                  <a:cxn ang="f61">
                    <a:pos x="f82" y="f71"/>
                  </a:cxn>
                  <a:cxn ang="f61">
                    <a:pos x="f83" y="f70"/>
                  </a:cxn>
                  <a:cxn ang="f61">
                    <a:pos x="f84" y="f67"/>
                  </a:cxn>
                  <a:cxn ang="f61">
                    <a:pos x="f78" y="f85"/>
                  </a:cxn>
                  <a:cxn ang="f61">
                    <a:pos x="f66" y="f67"/>
                  </a:cxn>
                </a:cxnLst>
                <a:rect l="f62" t="f65" r="f63" b="f64"/>
                <a:pathLst>
                  <a:path w="23" h="9">
                    <a:moveTo>
                      <a:pt x="f8" y="f9"/>
                    </a:moveTo>
                    <a:cubicBezTo>
                      <a:pt x="f8" y="f10"/>
                      <a:pt x="f11" y="f10"/>
                      <a:pt x="f12" y="f9"/>
                    </a:cubicBezTo>
                    <a:cubicBezTo>
                      <a:pt x="f13" y="f9"/>
                      <a:pt x="f14" y="f9"/>
                      <a:pt x="f13" y="f15"/>
                    </a:cubicBezTo>
                    <a:cubicBezTo>
                      <a:pt x="f16" y="f17"/>
                      <a:pt x="f13" y="f17"/>
                      <a:pt x="f13" y="f18"/>
                    </a:cubicBezTo>
                    <a:cubicBezTo>
                      <a:pt x="f19" y="f18"/>
                      <a:pt x="f16" y="f18"/>
                      <a:pt x="f20" y="f21"/>
                    </a:cubicBezTo>
                    <a:cubicBezTo>
                      <a:pt x="f6" y="f22"/>
                      <a:pt x="f19" y="f21"/>
                      <a:pt x="f23" y="f24"/>
                    </a:cubicBezTo>
                    <a:cubicBezTo>
                      <a:pt x="f23" y="f24"/>
                      <a:pt x="f25" y="f24"/>
                      <a:pt x="f20" y="f22"/>
                    </a:cubicBezTo>
                    <a:cubicBezTo>
                      <a:pt x="f16" y="f5"/>
                      <a:pt x="f13" y="f22"/>
                      <a:pt x="f14" y="f22"/>
                    </a:cubicBezTo>
                    <a:cubicBezTo>
                      <a:pt x="f12" y="f22"/>
                      <a:pt x="f8" y="f24"/>
                      <a:pt x="f8" y="f22"/>
                    </a:cubicBezTo>
                    <a:cubicBezTo>
                      <a:pt x="f26" y="f22"/>
                      <a:pt x="f27" y="f24"/>
                      <a:pt x="f7" y="f22"/>
                    </a:cubicBezTo>
                    <a:cubicBezTo>
                      <a:pt x="f10" y="f22"/>
                      <a:pt x="f15" y="f24"/>
                      <a:pt x="f9" y="f24"/>
                    </a:cubicBezTo>
                    <a:cubicBezTo>
                      <a:pt x="f10" y="f21"/>
                      <a:pt x="f27" y="f21"/>
                      <a:pt x="f27" y="f18"/>
                    </a:cubicBezTo>
                    <a:cubicBezTo>
                      <a:pt x="f27" y="f18"/>
                      <a:pt x="f27" y="f18"/>
                      <a:pt x="f10" y="f18"/>
                    </a:cubicBezTo>
                    <a:cubicBezTo>
                      <a:pt x="f15" y="f18"/>
                      <a:pt x="f24" y="f21"/>
                      <a:pt x="f22" y="f18"/>
                    </a:cubicBezTo>
                    <a:cubicBezTo>
                      <a:pt x="f5" y="f18"/>
                      <a:pt x="f24" y="f9"/>
                      <a:pt x="f21" y="f15"/>
                    </a:cubicBezTo>
                    <a:cubicBezTo>
                      <a:pt x="f18" y="f15"/>
                      <a:pt x="f15" y="f9"/>
                      <a:pt x="f15" y="f9"/>
                    </a:cubicBezTo>
                    <a:cubicBezTo>
                      <a:pt x="f10" y="f7"/>
                      <a:pt x="f7" y="f10"/>
                      <a:pt x="f7" y="f10"/>
                    </a:cubicBezTo>
                    <a:cubicBezTo>
                      <a:pt x="f26" y="f7"/>
                      <a:pt x="f26" y="f1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56" name="Freeform 114">
                <a:extLst>
                  <a:ext uri="{FF2B5EF4-FFF2-40B4-BE49-F238E27FC236}">
                    <a16:creationId xmlns:a16="http://schemas.microsoft.com/office/drawing/2014/main" id="{D961EE80-DACA-AC53-C4C6-A120636A6E01}"/>
                  </a:ext>
                </a:extLst>
              </p:cNvPr>
              <p:cNvSpPr/>
              <p:nvPr/>
            </p:nvSpPr>
            <p:spPr>
              <a:xfrm>
                <a:off x="5347895" y="2546677"/>
                <a:ext cx="94896" cy="29955"/>
              </a:xfrm>
              <a:custGeom>
                <a:avLst/>
                <a:gdLst>
                  <a:gd name="f0" fmla="val 10800000"/>
                  <a:gd name="f1" fmla="val 5400000"/>
                  <a:gd name="f2" fmla="val 180"/>
                  <a:gd name="f3" fmla="val w"/>
                  <a:gd name="f4" fmla="val h"/>
                  <a:gd name="f5" fmla="val 0"/>
                  <a:gd name="f6" fmla="val 18"/>
                  <a:gd name="f7" fmla="val 6"/>
                  <a:gd name="f8" fmla="val 1"/>
                  <a:gd name="f9" fmla="val 5"/>
                  <a:gd name="f10" fmla="val 2"/>
                  <a:gd name="f11" fmla="val 3"/>
                  <a:gd name="f12" fmla="val 4"/>
                  <a:gd name="f13" fmla="val 8"/>
                  <a:gd name="f14" fmla="val 10"/>
                  <a:gd name="f15" fmla="val 11"/>
                  <a:gd name="f16" fmla="val 12"/>
                  <a:gd name="f17" fmla="val 14"/>
                  <a:gd name="f18" fmla="val 16"/>
                  <a:gd name="f19" fmla="val 15"/>
                  <a:gd name="f20" fmla="val 13"/>
                  <a:gd name="f21" fmla="val 7"/>
                  <a:gd name="f22" fmla="+- 0 0 -90"/>
                  <a:gd name="f23" fmla="*/ f3 1 18"/>
                  <a:gd name="f24" fmla="*/ f4 1 6"/>
                  <a:gd name="f25" fmla="+- f7 0 f5"/>
                  <a:gd name="f26" fmla="+- f6 0 f5"/>
                  <a:gd name="f27" fmla="*/ f22 f0 1"/>
                  <a:gd name="f28" fmla="*/ f25 1 6"/>
                  <a:gd name="f29" fmla="*/ f26 1 18"/>
                  <a:gd name="f30" fmla="*/ f27 1 f2"/>
                  <a:gd name="f31" fmla="*/ 1 1 f29"/>
                  <a:gd name="f32" fmla="*/ 5 1 f28"/>
                  <a:gd name="f33" fmla="*/ 4 1 f29"/>
                  <a:gd name="f34" fmla="*/ 6 1 f28"/>
                  <a:gd name="f35" fmla="*/ 5 1 f29"/>
                  <a:gd name="f36" fmla="*/ 4 1 f28"/>
                  <a:gd name="f37" fmla="*/ 11 1 f29"/>
                  <a:gd name="f38" fmla="*/ 16 1 f29"/>
                  <a:gd name="f39" fmla="*/ 1 1 f28"/>
                  <a:gd name="f40" fmla="*/ 13 1 f29"/>
                  <a:gd name="f41" fmla="*/ 0 1 f28"/>
                  <a:gd name="f42" fmla="*/ 6 1 f29"/>
                  <a:gd name="f43" fmla="*/ 3 1 f29"/>
                  <a:gd name="f44" fmla="*/ 3 1 f28"/>
                  <a:gd name="f45" fmla="*/ 0 1 f29"/>
                  <a:gd name="f46" fmla="*/ f6 1 f29"/>
                  <a:gd name="f47" fmla="*/ f7 1 f28"/>
                  <a:gd name="f48" fmla="+- f30 0 f1"/>
                  <a:gd name="f49" fmla="*/ f45 f23 1"/>
                  <a:gd name="f50" fmla="*/ f46 f23 1"/>
                  <a:gd name="f51" fmla="*/ f47 f24 1"/>
                  <a:gd name="f52" fmla="*/ f41 f24 1"/>
                  <a:gd name="f53" fmla="*/ f31 f23 1"/>
                  <a:gd name="f54" fmla="*/ f32 f24 1"/>
                  <a:gd name="f55" fmla="*/ f33 f23 1"/>
                  <a:gd name="f56" fmla="*/ f34 f24 1"/>
                  <a:gd name="f57" fmla="*/ f35 f23 1"/>
                  <a:gd name="f58" fmla="*/ f36 f24 1"/>
                  <a:gd name="f59" fmla="*/ f37 f23 1"/>
                  <a:gd name="f60" fmla="*/ f38 f23 1"/>
                  <a:gd name="f61" fmla="*/ f39 f24 1"/>
                  <a:gd name="f62" fmla="*/ f40 f23 1"/>
                  <a:gd name="f63" fmla="*/ f42 f23 1"/>
                  <a:gd name="f64" fmla="*/ f43 f23 1"/>
                  <a:gd name="f65" fmla="*/ f44 f24 1"/>
                </a:gdLst>
                <a:ahLst/>
                <a:cxnLst>
                  <a:cxn ang="3cd4">
                    <a:pos x="hc" y="t"/>
                  </a:cxn>
                  <a:cxn ang="0">
                    <a:pos x="r" y="vc"/>
                  </a:cxn>
                  <a:cxn ang="cd4">
                    <a:pos x="hc" y="b"/>
                  </a:cxn>
                  <a:cxn ang="cd2">
                    <a:pos x="l" y="vc"/>
                  </a:cxn>
                  <a:cxn ang="f48">
                    <a:pos x="f53" y="f54"/>
                  </a:cxn>
                  <a:cxn ang="f48">
                    <a:pos x="f55" y="f56"/>
                  </a:cxn>
                  <a:cxn ang="f48">
                    <a:pos x="f57" y="f58"/>
                  </a:cxn>
                  <a:cxn ang="f48">
                    <a:pos x="f57" y="f58"/>
                  </a:cxn>
                  <a:cxn ang="f48">
                    <a:pos x="f59" y="f58"/>
                  </a:cxn>
                  <a:cxn ang="f48">
                    <a:pos x="f60" y="f61"/>
                  </a:cxn>
                  <a:cxn ang="f48">
                    <a:pos x="f62" y="f52"/>
                  </a:cxn>
                  <a:cxn ang="f48">
                    <a:pos x="f63" y="f52"/>
                  </a:cxn>
                  <a:cxn ang="f48">
                    <a:pos x="f64" y="f65"/>
                  </a:cxn>
                  <a:cxn ang="f48">
                    <a:pos x="f53" y="f54"/>
                  </a:cxn>
                </a:cxnLst>
                <a:rect l="f49" t="f52" r="f50" b="f51"/>
                <a:pathLst>
                  <a:path w="18" h="6">
                    <a:moveTo>
                      <a:pt x="f8" y="f9"/>
                    </a:moveTo>
                    <a:cubicBezTo>
                      <a:pt x="f10" y="f9"/>
                      <a:pt x="f11" y="f7"/>
                      <a:pt x="f12" y="f7"/>
                    </a:cubicBezTo>
                    <a:cubicBezTo>
                      <a:pt x="f12" y="f9"/>
                      <a:pt x="f7" y="f9"/>
                      <a:pt x="f9" y="f12"/>
                    </a:cubicBezTo>
                    <a:cubicBezTo>
                      <a:pt x="f12" y="f12"/>
                      <a:pt x="f10" y="f11"/>
                      <a:pt x="f9" y="f12"/>
                    </a:cubicBezTo>
                    <a:cubicBezTo>
                      <a:pt x="f13" y="f12"/>
                      <a:pt x="f14" y="f9"/>
                      <a:pt x="f15" y="f12"/>
                    </a:cubicBezTo>
                    <a:cubicBezTo>
                      <a:pt x="f16" y="f11"/>
                      <a:pt x="f17" y="f10"/>
                      <a:pt x="f18" y="f8"/>
                    </a:cubicBezTo>
                    <a:cubicBezTo>
                      <a:pt x="f6" y="f8"/>
                      <a:pt x="f19" y="f8"/>
                      <a:pt x="f20" y="f5"/>
                    </a:cubicBezTo>
                    <a:cubicBezTo>
                      <a:pt x="f15" y="f5"/>
                      <a:pt x="f21" y="f5"/>
                      <a:pt x="f7" y="f5"/>
                    </a:cubicBezTo>
                    <a:cubicBezTo>
                      <a:pt x="f12" y="f8"/>
                      <a:pt x="f10" y="f8"/>
                      <a:pt x="f11" y="f11"/>
                    </a:cubicBezTo>
                    <a:cubicBezTo>
                      <a:pt x="f11" y="f12"/>
                      <a:pt x="f5" y="f1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57" name="Canada">
                <a:extLst>
                  <a:ext uri="{FF2B5EF4-FFF2-40B4-BE49-F238E27FC236}">
                    <a16:creationId xmlns:a16="http://schemas.microsoft.com/office/drawing/2014/main" id="{01323067-B9BA-8AC3-C3B0-ABE392DB00C0}"/>
                  </a:ext>
                </a:extLst>
              </p:cNvPr>
              <p:cNvSpPr/>
              <p:nvPr/>
            </p:nvSpPr>
            <p:spPr>
              <a:xfrm>
                <a:off x="5415671" y="2506032"/>
                <a:ext cx="250792" cy="47073"/>
              </a:xfrm>
              <a:custGeom>
                <a:avLst/>
                <a:gdLst>
                  <a:gd name="f0" fmla="val 10800000"/>
                  <a:gd name="f1" fmla="val 5400000"/>
                  <a:gd name="f2" fmla="val 180"/>
                  <a:gd name="f3" fmla="val w"/>
                  <a:gd name="f4" fmla="val h"/>
                  <a:gd name="f5" fmla="val 0"/>
                  <a:gd name="f6" fmla="val 47"/>
                  <a:gd name="f7" fmla="val 9"/>
                  <a:gd name="f8" fmla="val 12"/>
                  <a:gd name="f9" fmla="val 8"/>
                  <a:gd name="f10" fmla="val 13"/>
                  <a:gd name="f11" fmla="val 7"/>
                  <a:gd name="f12" fmla="val 14"/>
                  <a:gd name="f13" fmla="val 16"/>
                  <a:gd name="f14" fmla="val 18"/>
                  <a:gd name="f15" fmla="val 20"/>
                  <a:gd name="f16" fmla="val 21"/>
                  <a:gd name="f17" fmla="val 22"/>
                  <a:gd name="f18" fmla="val 19"/>
                  <a:gd name="f19" fmla="val 25"/>
                  <a:gd name="f20" fmla="val 27"/>
                  <a:gd name="f21" fmla="val 28"/>
                  <a:gd name="f22" fmla="val 30"/>
                  <a:gd name="f23" fmla="val 32"/>
                  <a:gd name="f24" fmla="val 34"/>
                  <a:gd name="f25" fmla="val 35"/>
                  <a:gd name="f26" fmla="val 36"/>
                  <a:gd name="f27" fmla="val 38"/>
                  <a:gd name="f28" fmla="val 5"/>
                  <a:gd name="f29" fmla="val 37"/>
                  <a:gd name="f30" fmla="val 40"/>
                  <a:gd name="f31" fmla="val 39"/>
                  <a:gd name="f32" fmla="val 41"/>
                  <a:gd name="f33" fmla="val 44"/>
                  <a:gd name="f34" fmla="val 45"/>
                  <a:gd name="f35" fmla="val 42"/>
                  <a:gd name="f36" fmla="val 43"/>
                  <a:gd name="f37" fmla="val 4"/>
                  <a:gd name="f38" fmla="val 29"/>
                  <a:gd name="f39" fmla="val 26"/>
                  <a:gd name="f40" fmla="val 24"/>
                  <a:gd name="f41" fmla="val 6"/>
                  <a:gd name="f42" fmla="val 15"/>
                  <a:gd name="f43" fmla="val 10"/>
                  <a:gd name="f44" fmla="val 2"/>
                  <a:gd name="f45" fmla="val 1"/>
                  <a:gd name="f46" fmla="val 3"/>
                  <a:gd name="f47" fmla="+- 0 0 -90"/>
                  <a:gd name="f48" fmla="*/ f3 1 47"/>
                  <a:gd name="f49" fmla="*/ f4 1 9"/>
                  <a:gd name="f50" fmla="+- f7 0 f5"/>
                  <a:gd name="f51" fmla="+- f6 0 f5"/>
                  <a:gd name="f52" fmla="*/ f47 f0 1"/>
                  <a:gd name="f53" fmla="*/ f51 1 47"/>
                  <a:gd name="f54" fmla="*/ f50 1 9"/>
                  <a:gd name="f55" fmla="*/ f52 1 f2"/>
                  <a:gd name="f56" fmla="*/ 9 1 f53"/>
                  <a:gd name="f57" fmla="*/ 9 1 f54"/>
                  <a:gd name="f58" fmla="*/ 13 1 f53"/>
                  <a:gd name="f59" fmla="*/ 8 1 f54"/>
                  <a:gd name="f60" fmla="*/ 16 1 f53"/>
                  <a:gd name="f61" fmla="*/ 21 1 f53"/>
                  <a:gd name="f62" fmla="*/ 7 1 f54"/>
                  <a:gd name="f63" fmla="*/ 27 1 f53"/>
                  <a:gd name="f64" fmla="*/ 32 1 f53"/>
                  <a:gd name="f65" fmla="*/ 36 1 f53"/>
                  <a:gd name="f66" fmla="*/ 37 1 f53"/>
                  <a:gd name="f67" fmla="*/ 41 1 f53"/>
                  <a:gd name="f68" fmla="*/ 45 1 f53"/>
                  <a:gd name="f69" fmla="*/ 40 1 f53"/>
                  <a:gd name="f70" fmla="*/ 4 1 f54"/>
                  <a:gd name="f71" fmla="*/ 5 1 f54"/>
                  <a:gd name="f72" fmla="*/ 26 1 f53"/>
                  <a:gd name="f73" fmla="*/ 20 1 f53"/>
                  <a:gd name="f74" fmla="*/ 15 1 f53"/>
                  <a:gd name="f75" fmla="*/ 12 1 f53"/>
                  <a:gd name="f76" fmla="*/ 10 1 f53"/>
                  <a:gd name="f77" fmla="*/ 2 1 f54"/>
                  <a:gd name="f78" fmla="*/ 8 1 f53"/>
                  <a:gd name="f79" fmla="*/ 1 1 f54"/>
                  <a:gd name="f80" fmla="*/ 2 1 f53"/>
                  <a:gd name="f81" fmla="*/ 3 1 f53"/>
                  <a:gd name="f82" fmla="*/ 7 1 f53"/>
                  <a:gd name="f83" fmla="*/ 6 1 f53"/>
                  <a:gd name="f84" fmla="*/ 6 1 f54"/>
                  <a:gd name="f85" fmla="*/ 0 1 f53"/>
                  <a:gd name="f86" fmla="*/ f6 1 f53"/>
                  <a:gd name="f87" fmla="*/ 0 1 f54"/>
                  <a:gd name="f88" fmla="*/ f7 1 f54"/>
                  <a:gd name="f89" fmla="+- f55 0 f1"/>
                  <a:gd name="f90" fmla="*/ f85 f48 1"/>
                  <a:gd name="f91" fmla="*/ f86 f48 1"/>
                  <a:gd name="f92" fmla="*/ f88 f49 1"/>
                  <a:gd name="f93" fmla="*/ f87 f49 1"/>
                  <a:gd name="f94" fmla="*/ f56 f48 1"/>
                  <a:gd name="f95" fmla="*/ f57 f49 1"/>
                  <a:gd name="f96" fmla="*/ f58 f48 1"/>
                  <a:gd name="f97" fmla="*/ f59 f49 1"/>
                  <a:gd name="f98" fmla="*/ f60 f48 1"/>
                  <a:gd name="f99" fmla="*/ f61 f48 1"/>
                  <a:gd name="f100" fmla="*/ f62 f49 1"/>
                  <a:gd name="f101" fmla="*/ f63 f48 1"/>
                  <a:gd name="f102" fmla="*/ f64 f48 1"/>
                  <a:gd name="f103" fmla="*/ f65 f48 1"/>
                  <a:gd name="f104" fmla="*/ f66 f48 1"/>
                  <a:gd name="f105" fmla="*/ f67 f48 1"/>
                  <a:gd name="f106" fmla="*/ f68 f48 1"/>
                  <a:gd name="f107" fmla="*/ f69 f48 1"/>
                  <a:gd name="f108" fmla="*/ f70 f49 1"/>
                  <a:gd name="f109" fmla="*/ f71 f49 1"/>
                  <a:gd name="f110" fmla="*/ f72 f48 1"/>
                  <a:gd name="f111" fmla="*/ f73 f48 1"/>
                  <a:gd name="f112" fmla="*/ f74 f48 1"/>
                  <a:gd name="f113" fmla="*/ f75 f48 1"/>
                  <a:gd name="f114" fmla="*/ f76 f48 1"/>
                  <a:gd name="f115" fmla="*/ f77 f49 1"/>
                  <a:gd name="f116" fmla="*/ f78 f48 1"/>
                  <a:gd name="f117" fmla="*/ f79 f49 1"/>
                  <a:gd name="f118" fmla="*/ f80 f48 1"/>
                  <a:gd name="f119" fmla="*/ f81 f48 1"/>
                  <a:gd name="f120" fmla="*/ f82 f48 1"/>
                  <a:gd name="f121" fmla="*/ f83 f48 1"/>
                  <a:gd name="f122" fmla="*/ f84 f49 1"/>
                </a:gdLst>
                <a:ahLst/>
                <a:cxnLst>
                  <a:cxn ang="3cd4">
                    <a:pos x="hc" y="t"/>
                  </a:cxn>
                  <a:cxn ang="0">
                    <a:pos x="r" y="vc"/>
                  </a:cxn>
                  <a:cxn ang="cd4">
                    <a:pos x="hc" y="b"/>
                  </a:cxn>
                  <a:cxn ang="cd2">
                    <a:pos x="l" y="vc"/>
                  </a:cxn>
                  <a:cxn ang="f89">
                    <a:pos x="f94" y="f95"/>
                  </a:cxn>
                  <a:cxn ang="f89">
                    <a:pos x="f96" y="f97"/>
                  </a:cxn>
                  <a:cxn ang="f89">
                    <a:pos x="f98" y="f95"/>
                  </a:cxn>
                  <a:cxn ang="f89">
                    <a:pos x="f99" y="f100"/>
                  </a:cxn>
                  <a:cxn ang="f89">
                    <a:pos x="f99" y="f95"/>
                  </a:cxn>
                  <a:cxn ang="f89">
                    <a:pos x="f101" y="f97"/>
                  </a:cxn>
                  <a:cxn ang="f89">
                    <a:pos x="f102" y="f97"/>
                  </a:cxn>
                  <a:cxn ang="f89">
                    <a:pos x="f103" y="f97"/>
                  </a:cxn>
                  <a:cxn ang="f89">
                    <a:pos x="f104" y="f100"/>
                  </a:cxn>
                  <a:cxn ang="f89">
                    <a:pos x="f105" y="f97"/>
                  </a:cxn>
                  <a:cxn ang="f89">
                    <a:pos x="f106" y="f100"/>
                  </a:cxn>
                  <a:cxn ang="f89">
                    <a:pos x="f107" y="f108"/>
                  </a:cxn>
                  <a:cxn ang="f89">
                    <a:pos x="f104" y="f108"/>
                  </a:cxn>
                  <a:cxn ang="f89">
                    <a:pos x="f102" y="f109"/>
                  </a:cxn>
                  <a:cxn ang="f89">
                    <a:pos x="f110" y="f109"/>
                  </a:cxn>
                  <a:cxn ang="f89">
                    <a:pos x="f111" y="f109"/>
                  </a:cxn>
                  <a:cxn ang="f89">
                    <a:pos x="f112" y="f109"/>
                  </a:cxn>
                  <a:cxn ang="f89">
                    <a:pos x="f113" y="f109"/>
                  </a:cxn>
                  <a:cxn ang="f89">
                    <a:pos x="f114" y="f108"/>
                  </a:cxn>
                  <a:cxn ang="f89">
                    <a:pos x="f113" y="f115"/>
                  </a:cxn>
                  <a:cxn ang="f89">
                    <a:pos x="f116" y="f117"/>
                  </a:cxn>
                  <a:cxn ang="f89">
                    <a:pos x="f118" y="f115"/>
                  </a:cxn>
                  <a:cxn ang="f89">
                    <a:pos x="f119" y="f108"/>
                  </a:cxn>
                  <a:cxn ang="f89">
                    <a:pos x="f120" y="f108"/>
                  </a:cxn>
                  <a:cxn ang="f89">
                    <a:pos x="f121" y="f122"/>
                  </a:cxn>
                  <a:cxn ang="f89">
                    <a:pos x="f94" y="f95"/>
                  </a:cxn>
                </a:cxnLst>
                <a:rect l="f90" t="f93" r="f91" b="f92"/>
                <a:pathLst>
                  <a:path w="47" h="9">
                    <a:moveTo>
                      <a:pt x="f7" y="f7"/>
                    </a:moveTo>
                    <a:cubicBezTo>
                      <a:pt x="f8" y="f9"/>
                      <a:pt x="f10" y="f11"/>
                      <a:pt x="f10" y="f9"/>
                    </a:cubicBezTo>
                    <a:cubicBezTo>
                      <a:pt x="f12" y="f9"/>
                      <a:pt x="f12" y="f7"/>
                      <a:pt x="f13" y="f7"/>
                    </a:cubicBezTo>
                    <a:cubicBezTo>
                      <a:pt x="f14" y="f7"/>
                      <a:pt x="f15" y="f11"/>
                      <a:pt x="f16" y="f11"/>
                    </a:cubicBezTo>
                    <a:cubicBezTo>
                      <a:pt x="f17" y="f11"/>
                      <a:pt x="f18" y="f7"/>
                      <a:pt x="f16" y="f7"/>
                    </a:cubicBezTo>
                    <a:cubicBezTo>
                      <a:pt x="f19" y="f7"/>
                      <a:pt x="f19" y="f9"/>
                      <a:pt x="f20" y="f9"/>
                    </a:cubicBezTo>
                    <a:cubicBezTo>
                      <a:pt x="f21" y="f9"/>
                      <a:pt x="f22" y="f9"/>
                      <a:pt x="f23" y="f9"/>
                    </a:cubicBezTo>
                    <a:cubicBezTo>
                      <a:pt x="f24" y="f11"/>
                      <a:pt x="f25" y="f9"/>
                      <a:pt x="f26" y="f9"/>
                    </a:cubicBezTo>
                    <a:cubicBezTo>
                      <a:pt x="f27" y="f9"/>
                      <a:pt x="f25" y="f28"/>
                      <a:pt x="f29" y="f11"/>
                    </a:cubicBezTo>
                    <a:cubicBezTo>
                      <a:pt x="f30" y="f9"/>
                      <a:pt x="f31" y="f9"/>
                      <a:pt x="f32" y="f9"/>
                    </a:cubicBezTo>
                    <a:cubicBezTo>
                      <a:pt x="f33" y="f11"/>
                      <a:pt x="f6" y="f9"/>
                      <a:pt x="f34" y="f11"/>
                    </a:cubicBezTo>
                    <a:cubicBezTo>
                      <a:pt x="f35" y="f28"/>
                      <a:pt x="f36" y="f37"/>
                      <a:pt x="f30" y="f37"/>
                    </a:cubicBezTo>
                    <a:cubicBezTo>
                      <a:pt x="f29" y="f37"/>
                      <a:pt x="f27" y="f28"/>
                      <a:pt x="f29" y="f37"/>
                    </a:cubicBezTo>
                    <a:cubicBezTo>
                      <a:pt x="f26" y="f37"/>
                      <a:pt x="f24" y="f28"/>
                      <a:pt x="f23" y="f28"/>
                    </a:cubicBezTo>
                    <a:cubicBezTo>
                      <a:pt x="f22" y="f37"/>
                      <a:pt x="f38" y="f28"/>
                      <a:pt x="f39" y="f28"/>
                    </a:cubicBezTo>
                    <a:cubicBezTo>
                      <a:pt x="f40" y="f37"/>
                      <a:pt x="f16" y="f28"/>
                      <a:pt x="f15" y="f28"/>
                    </a:cubicBezTo>
                    <a:cubicBezTo>
                      <a:pt x="f14" y="f37"/>
                      <a:pt x="f13" y="f41"/>
                      <a:pt x="f42" y="f28"/>
                    </a:cubicBezTo>
                    <a:cubicBezTo>
                      <a:pt x="f42" y="f37"/>
                      <a:pt x="f8" y="f28"/>
                      <a:pt x="f8" y="f28"/>
                    </a:cubicBezTo>
                    <a:cubicBezTo>
                      <a:pt x="f8" y="f37"/>
                      <a:pt x="f9" y="f37"/>
                      <a:pt x="f43" y="f37"/>
                    </a:cubicBezTo>
                    <a:cubicBezTo>
                      <a:pt x="f8" y="f37"/>
                      <a:pt x="f12" y="f44"/>
                      <a:pt x="f8" y="f44"/>
                    </a:cubicBezTo>
                    <a:cubicBezTo>
                      <a:pt x="f7" y="f44"/>
                      <a:pt x="f43" y="f5"/>
                      <a:pt x="f9" y="f45"/>
                    </a:cubicBezTo>
                    <a:cubicBezTo>
                      <a:pt x="f28" y="f45"/>
                      <a:pt x="f46" y="f45"/>
                      <a:pt x="f44" y="f44"/>
                    </a:cubicBezTo>
                    <a:cubicBezTo>
                      <a:pt x="f5" y="f44"/>
                      <a:pt x="f46" y="f46"/>
                      <a:pt x="f46" y="f37"/>
                    </a:cubicBezTo>
                    <a:cubicBezTo>
                      <a:pt x="f44" y="f28"/>
                      <a:pt x="f28" y="f28"/>
                      <a:pt x="f11" y="f37"/>
                    </a:cubicBezTo>
                    <a:cubicBezTo>
                      <a:pt x="f9" y="f28"/>
                      <a:pt x="f9" y="f41"/>
                      <a:pt x="f41" y="f41"/>
                    </a:cubicBezTo>
                    <a:cubicBezTo>
                      <a:pt x="f28" y="f11"/>
                      <a:pt x="f28" y="f7"/>
                      <a:pt x="f7"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58" name="Canada">
                <a:extLst>
                  <a:ext uri="{FF2B5EF4-FFF2-40B4-BE49-F238E27FC236}">
                    <a16:creationId xmlns:a16="http://schemas.microsoft.com/office/drawing/2014/main" id="{EC870FD2-0ADE-CF52-7EA7-1A9A9D286665}"/>
                  </a:ext>
                </a:extLst>
              </p:cNvPr>
              <p:cNvSpPr/>
              <p:nvPr/>
            </p:nvSpPr>
            <p:spPr>
              <a:xfrm>
                <a:off x="4823725" y="2546677"/>
                <a:ext cx="176232" cy="55622"/>
              </a:xfrm>
              <a:custGeom>
                <a:avLst/>
                <a:gdLst>
                  <a:gd name="f0" fmla="val 10800000"/>
                  <a:gd name="f1" fmla="val 5400000"/>
                  <a:gd name="f2" fmla="val 180"/>
                  <a:gd name="f3" fmla="val w"/>
                  <a:gd name="f4" fmla="val h"/>
                  <a:gd name="f5" fmla="val 0"/>
                  <a:gd name="f6" fmla="val 33"/>
                  <a:gd name="f7" fmla="val 11"/>
                  <a:gd name="f8" fmla="val 12"/>
                  <a:gd name="f9" fmla="val 7"/>
                  <a:gd name="f10" fmla="val 14"/>
                  <a:gd name="f11" fmla="val 5"/>
                  <a:gd name="f12" fmla="val 17"/>
                  <a:gd name="f13" fmla="val 6"/>
                  <a:gd name="f14" fmla="val 20"/>
                  <a:gd name="f15" fmla="val 4"/>
                  <a:gd name="f16" fmla="val 25"/>
                  <a:gd name="f17" fmla="val 28"/>
                  <a:gd name="f18" fmla="val 2"/>
                  <a:gd name="f19" fmla="val 3"/>
                  <a:gd name="f20" fmla="val 31"/>
                  <a:gd name="f21" fmla="val 30"/>
                  <a:gd name="f22" fmla="val 1"/>
                  <a:gd name="f23" fmla="val 27"/>
                  <a:gd name="f24" fmla="val 21"/>
                  <a:gd name="f25" fmla="val 18"/>
                  <a:gd name="f26" fmla="val 15"/>
                  <a:gd name="f27" fmla="val 13"/>
                  <a:gd name="f28" fmla="val 10"/>
                  <a:gd name="f29" fmla="val 8"/>
                  <a:gd name="f30" fmla="val 9"/>
                  <a:gd name="f31" fmla="+- 0 0 -90"/>
                  <a:gd name="f32" fmla="*/ f3 1 33"/>
                  <a:gd name="f33" fmla="*/ f4 1 11"/>
                  <a:gd name="f34" fmla="+- f7 0 f5"/>
                  <a:gd name="f35" fmla="+- f6 0 f5"/>
                  <a:gd name="f36" fmla="*/ f31 f0 1"/>
                  <a:gd name="f37" fmla="*/ f35 1 33"/>
                  <a:gd name="f38" fmla="*/ f34 1 11"/>
                  <a:gd name="f39" fmla="*/ f36 1 f2"/>
                  <a:gd name="f40" fmla="*/ 12 1 f37"/>
                  <a:gd name="f41" fmla="*/ 7 1 f38"/>
                  <a:gd name="f42" fmla="*/ 17 1 f37"/>
                  <a:gd name="f43" fmla="*/ 6 1 f38"/>
                  <a:gd name="f44" fmla="*/ 25 1 f37"/>
                  <a:gd name="f45" fmla="*/ 4 1 f38"/>
                  <a:gd name="f46" fmla="*/ 31 1 f37"/>
                  <a:gd name="f47" fmla="*/ 3 1 f38"/>
                  <a:gd name="f48" fmla="*/ 0 1 f38"/>
                  <a:gd name="f49" fmla="*/ 27 1 f37"/>
                  <a:gd name="f50" fmla="*/ 1 1 f38"/>
                  <a:gd name="f51" fmla="*/ 18 1 f37"/>
                  <a:gd name="f52" fmla="*/ 10 1 f37"/>
                  <a:gd name="f53" fmla="*/ 8 1 f37"/>
                  <a:gd name="f54" fmla="*/ 5 1 f37"/>
                  <a:gd name="f55" fmla="*/ 2 1 f37"/>
                  <a:gd name="f56" fmla="*/ 8 1 f38"/>
                  <a:gd name="f57" fmla="*/ 3 1 f37"/>
                  <a:gd name="f58" fmla="*/ 11 1 f38"/>
                  <a:gd name="f59" fmla="*/ 7 1 f37"/>
                  <a:gd name="f60" fmla="*/ 10 1 f38"/>
                  <a:gd name="f61" fmla="*/ 9 1 f38"/>
                  <a:gd name="f62" fmla="*/ 0 1 f37"/>
                  <a:gd name="f63" fmla="*/ f6 1 f37"/>
                  <a:gd name="f64" fmla="*/ f7 1 f38"/>
                  <a:gd name="f65" fmla="+- f39 0 f1"/>
                  <a:gd name="f66" fmla="*/ f62 f32 1"/>
                  <a:gd name="f67" fmla="*/ f63 f32 1"/>
                  <a:gd name="f68" fmla="*/ f64 f33 1"/>
                  <a:gd name="f69" fmla="*/ f48 f33 1"/>
                  <a:gd name="f70" fmla="*/ f40 f32 1"/>
                  <a:gd name="f71" fmla="*/ f41 f33 1"/>
                  <a:gd name="f72" fmla="*/ f42 f32 1"/>
                  <a:gd name="f73" fmla="*/ f43 f33 1"/>
                  <a:gd name="f74" fmla="*/ f44 f32 1"/>
                  <a:gd name="f75" fmla="*/ f45 f33 1"/>
                  <a:gd name="f76" fmla="*/ f46 f32 1"/>
                  <a:gd name="f77" fmla="*/ f47 f33 1"/>
                  <a:gd name="f78" fmla="*/ f49 f32 1"/>
                  <a:gd name="f79" fmla="*/ f50 f33 1"/>
                  <a:gd name="f80" fmla="*/ f51 f32 1"/>
                  <a:gd name="f81" fmla="*/ f52 f32 1"/>
                  <a:gd name="f82" fmla="*/ f53 f32 1"/>
                  <a:gd name="f83" fmla="*/ f54 f32 1"/>
                  <a:gd name="f84" fmla="*/ f55 f32 1"/>
                  <a:gd name="f85" fmla="*/ f56 f33 1"/>
                  <a:gd name="f86" fmla="*/ f57 f32 1"/>
                  <a:gd name="f87" fmla="*/ f58 f33 1"/>
                  <a:gd name="f88" fmla="*/ f59 f32 1"/>
                  <a:gd name="f89" fmla="*/ f60 f33 1"/>
                  <a:gd name="f90" fmla="*/ f61 f33 1"/>
                </a:gdLst>
                <a:ahLst/>
                <a:cxnLst>
                  <a:cxn ang="3cd4">
                    <a:pos x="hc" y="t"/>
                  </a:cxn>
                  <a:cxn ang="0">
                    <a:pos x="r" y="vc"/>
                  </a:cxn>
                  <a:cxn ang="cd4">
                    <a:pos x="hc" y="b"/>
                  </a:cxn>
                  <a:cxn ang="cd2">
                    <a:pos x="l" y="vc"/>
                  </a:cxn>
                  <a:cxn ang="f65">
                    <a:pos x="f70" y="f71"/>
                  </a:cxn>
                  <a:cxn ang="f65">
                    <a:pos x="f72" y="f73"/>
                  </a:cxn>
                  <a:cxn ang="f65">
                    <a:pos x="f74" y="f75"/>
                  </a:cxn>
                  <a:cxn ang="f65">
                    <a:pos x="f76" y="f77"/>
                  </a:cxn>
                  <a:cxn ang="f65">
                    <a:pos x="f76" y="f69"/>
                  </a:cxn>
                  <a:cxn ang="f65">
                    <a:pos x="f78" y="f79"/>
                  </a:cxn>
                  <a:cxn ang="f65">
                    <a:pos x="f80" y="f69"/>
                  </a:cxn>
                  <a:cxn ang="f65">
                    <a:pos x="f70" y="f79"/>
                  </a:cxn>
                  <a:cxn ang="f65">
                    <a:pos x="f81" y="f77"/>
                  </a:cxn>
                  <a:cxn ang="f65">
                    <a:pos x="f82" y="f75"/>
                  </a:cxn>
                  <a:cxn ang="f65">
                    <a:pos x="f83" y="f73"/>
                  </a:cxn>
                  <a:cxn ang="f65">
                    <a:pos x="f84" y="f85"/>
                  </a:cxn>
                  <a:cxn ang="f65">
                    <a:pos x="f86" y="f87"/>
                  </a:cxn>
                  <a:cxn ang="f65">
                    <a:pos x="f88" y="f89"/>
                  </a:cxn>
                  <a:cxn ang="f65">
                    <a:pos x="f81" y="f90"/>
                  </a:cxn>
                  <a:cxn ang="f65">
                    <a:pos x="f70" y="f71"/>
                  </a:cxn>
                </a:cxnLst>
                <a:rect l="f66" t="f69" r="f67" b="f68"/>
                <a:pathLst>
                  <a:path w="33" h="11">
                    <a:moveTo>
                      <a:pt x="f8" y="f9"/>
                    </a:moveTo>
                    <a:cubicBezTo>
                      <a:pt x="f10" y="f11"/>
                      <a:pt x="f10" y="f9"/>
                      <a:pt x="f12" y="f13"/>
                    </a:cubicBezTo>
                    <a:cubicBezTo>
                      <a:pt x="f14" y="f15"/>
                      <a:pt x="f14" y="f13"/>
                      <a:pt x="f16" y="f15"/>
                    </a:cubicBezTo>
                    <a:cubicBezTo>
                      <a:pt x="f17" y="f18"/>
                      <a:pt x="f17" y="f19"/>
                      <a:pt x="f20" y="f19"/>
                    </a:cubicBezTo>
                    <a:cubicBezTo>
                      <a:pt x="f6" y="f19"/>
                      <a:pt x="f6" y="f5"/>
                      <a:pt x="f20" y="f5"/>
                    </a:cubicBezTo>
                    <a:cubicBezTo>
                      <a:pt x="f21" y="f22"/>
                      <a:pt x="f17" y="f22"/>
                      <a:pt x="f23" y="f22"/>
                    </a:cubicBezTo>
                    <a:cubicBezTo>
                      <a:pt x="f16" y="f22"/>
                      <a:pt x="f24" y="f5"/>
                      <a:pt x="f25" y="f5"/>
                    </a:cubicBezTo>
                    <a:cubicBezTo>
                      <a:pt x="f26" y="f5"/>
                      <a:pt x="f27" y="f22"/>
                      <a:pt x="f8" y="f22"/>
                    </a:cubicBezTo>
                    <a:cubicBezTo>
                      <a:pt x="f28" y="f22"/>
                      <a:pt x="f27" y="f22"/>
                      <a:pt x="f28" y="f19"/>
                    </a:cubicBezTo>
                    <a:cubicBezTo>
                      <a:pt x="f29" y="f15"/>
                      <a:pt x="f9" y="f15"/>
                      <a:pt x="f29" y="f15"/>
                    </a:cubicBezTo>
                    <a:cubicBezTo>
                      <a:pt x="f30" y="f11"/>
                      <a:pt x="f13" y="f11"/>
                      <a:pt x="f11" y="f13"/>
                    </a:cubicBezTo>
                    <a:cubicBezTo>
                      <a:pt x="f19" y="f29"/>
                      <a:pt x="f5" y="f13"/>
                      <a:pt x="f18" y="f29"/>
                    </a:cubicBezTo>
                    <a:cubicBezTo>
                      <a:pt x="f19" y="f30"/>
                      <a:pt x="f22" y="f28"/>
                      <a:pt x="f19" y="f7"/>
                    </a:cubicBezTo>
                    <a:cubicBezTo>
                      <a:pt x="f11" y="f7"/>
                      <a:pt x="f11" y="f28"/>
                      <a:pt x="f9" y="f28"/>
                    </a:cubicBezTo>
                    <a:cubicBezTo>
                      <a:pt x="f30" y="f28"/>
                      <a:pt x="f30" y="f7"/>
                      <a:pt x="f28" y="f30"/>
                    </a:cubicBezTo>
                    <a:cubicBezTo>
                      <a:pt x="f7" y="f29"/>
                      <a:pt x="f28" y="f2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59" name="Canada">
                <a:extLst>
                  <a:ext uri="{FF2B5EF4-FFF2-40B4-BE49-F238E27FC236}">
                    <a16:creationId xmlns:a16="http://schemas.microsoft.com/office/drawing/2014/main" id="{D9A14444-EC38-B3F5-281C-AF2ABD87FAEA}"/>
                  </a:ext>
                </a:extLst>
              </p:cNvPr>
              <p:cNvSpPr/>
              <p:nvPr/>
            </p:nvSpPr>
            <p:spPr>
              <a:xfrm>
                <a:off x="4979621" y="2497473"/>
                <a:ext cx="117491" cy="34235"/>
              </a:xfrm>
              <a:custGeom>
                <a:avLst/>
                <a:gdLst>
                  <a:gd name="f0" fmla="val 10800000"/>
                  <a:gd name="f1" fmla="val 5400000"/>
                  <a:gd name="f2" fmla="val 180"/>
                  <a:gd name="f3" fmla="val w"/>
                  <a:gd name="f4" fmla="val h"/>
                  <a:gd name="f5" fmla="val 0"/>
                  <a:gd name="f6" fmla="val 22"/>
                  <a:gd name="f7" fmla="val 7"/>
                  <a:gd name="f8" fmla="val 3"/>
                  <a:gd name="f9" fmla="val 4"/>
                  <a:gd name="f10" fmla="val 6"/>
                  <a:gd name="f11" fmla="val 9"/>
                  <a:gd name="f12" fmla="val 11"/>
                  <a:gd name="f13" fmla="val 2"/>
                  <a:gd name="f14" fmla="val 18"/>
                  <a:gd name="f15" fmla="val 1"/>
                  <a:gd name="f16" fmla="val 19"/>
                  <a:gd name="f17" fmla="val 20"/>
                  <a:gd name="f18" fmla="val 17"/>
                  <a:gd name="f19" fmla="val 16"/>
                  <a:gd name="f20" fmla="val 5"/>
                  <a:gd name="f21" fmla="val 12"/>
                  <a:gd name="f22" fmla="val 14"/>
                  <a:gd name="f23" fmla="val 15"/>
                  <a:gd name="f24" fmla="val 10"/>
                  <a:gd name="f25" fmla="val 13"/>
                  <a:gd name="f26" fmla="val 8"/>
                  <a:gd name="f27" fmla="+- 0 0 -90"/>
                  <a:gd name="f28" fmla="*/ f3 1 22"/>
                  <a:gd name="f29" fmla="*/ f4 1 7"/>
                  <a:gd name="f30" fmla="+- f7 0 f5"/>
                  <a:gd name="f31" fmla="+- f6 0 f5"/>
                  <a:gd name="f32" fmla="*/ f27 f0 1"/>
                  <a:gd name="f33" fmla="*/ f31 1 22"/>
                  <a:gd name="f34" fmla="*/ f30 1 7"/>
                  <a:gd name="f35" fmla="*/ f32 1 f2"/>
                  <a:gd name="f36" fmla="*/ 3 1 f33"/>
                  <a:gd name="f37" fmla="*/ 4 1 f34"/>
                  <a:gd name="f38" fmla="*/ 9 1 f33"/>
                  <a:gd name="f39" fmla="*/ 3 1 f34"/>
                  <a:gd name="f40" fmla="*/ 18 1 f33"/>
                  <a:gd name="f41" fmla="*/ 1 1 f34"/>
                  <a:gd name="f42" fmla="*/ 20 1 f33"/>
                  <a:gd name="f43" fmla="*/ 17 1 f33"/>
                  <a:gd name="f44" fmla="*/ 14 1 f33"/>
                  <a:gd name="f45" fmla="*/ 12 1 f33"/>
                  <a:gd name="f46" fmla="*/ 10 1 f33"/>
                  <a:gd name="f47" fmla="*/ 5 1 f34"/>
                  <a:gd name="f48" fmla="*/ 6 1 f33"/>
                  <a:gd name="f49" fmla="*/ 0 1 f33"/>
                  <a:gd name="f50" fmla="*/ f6 1 f33"/>
                  <a:gd name="f51" fmla="*/ 0 1 f34"/>
                  <a:gd name="f52" fmla="*/ f7 1 f34"/>
                  <a:gd name="f53" fmla="+- f35 0 f1"/>
                  <a:gd name="f54" fmla="*/ f49 f28 1"/>
                  <a:gd name="f55" fmla="*/ f50 f28 1"/>
                  <a:gd name="f56" fmla="*/ f52 f29 1"/>
                  <a:gd name="f57" fmla="*/ f51 f29 1"/>
                  <a:gd name="f58" fmla="*/ f36 f28 1"/>
                  <a:gd name="f59" fmla="*/ f37 f29 1"/>
                  <a:gd name="f60" fmla="*/ f38 f28 1"/>
                  <a:gd name="f61" fmla="*/ f39 f29 1"/>
                  <a:gd name="f62" fmla="*/ f40 f28 1"/>
                  <a:gd name="f63" fmla="*/ f41 f29 1"/>
                  <a:gd name="f64" fmla="*/ f42 f28 1"/>
                  <a:gd name="f65" fmla="*/ f43 f28 1"/>
                  <a:gd name="f66" fmla="*/ f44 f28 1"/>
                  <a:gd name="f67" fmla="*/ f45 f28 1"/>
                  <a:gd name="f68" fmla="*/ f46 f28 1"/>
                  <a:gd name="f69" fmla="*/ f47 f29 1"/>
                  <a:gd name="f70" fmla="*/ f48 f28 1"/>
                </a:gdLst>
                <a:ahLst/>
                <a:cxnLst>
                  <a:cxn ang="3cd4">
                    <a:pos x="hc" y="t"/>
                  </a:cxn>
                  <a:cxn ang="0">
                    <a:pos x="r" y="vc"/>
                  </a:cxn>
                  <a:cxn ang="cd4">
                    <a:pos x="hc" y="b"/>
                  </a:cxn>
                  <a:cxn ang="cd2">
                    <a:pos x="l" y="vc"/>
                  </a:cxn>
                  <a:cxn ang="f53">
                    <a:pos x="f58" y="f59"/>
                  </a:cxn>
                  <a:cxn ang="f53">
                    <a:pos x="f60" y="f61"/>
                  </a:cxn>
                  <a:cxn ang="f53">
                    <a:pos x="f62" y="f63"/>
                  </a:cxn>
                  <a:cxn ang="f53">
                    <a:pos x="f64" y="f63"/>
                  </a:cxn>
                  <a:cxn ang="f53">
                    <a:pos x="f65" y="f59"/>
                  </a:cxn>
                  <a:cxn ang="f53">
                    <a:pos x="f66" y="f59"/>
                  </a:cxn>
                  <a:cxn ang="f53">
                    <a:pos x="f67" y="f59"/>
                  </a:cxn>
                  <a:cxn ang="f53">
                    <a:pos x="f68" y="f69"/>
                  </a:cxn>
                  <a:cxn ang="f53">
                    <a:pos x="f70" y="f69"/>
                  </a:cxn>
                  <a:cxn ang="f53">
                    <a:pos x="f58" y="f59"/>
                  </a:cxn>
                </a:cxnLst>
                <a:rect l="f54" t="f57" r="f55" b="f56"/>
                <a:pathLst>
                  <a:path w="22" h="7">
                    <a:moveTo>
                      <a:pt x="f8" y="f9"/>
                    </a:moveTo>
                    <a:cubicBezTo>
                      <a:pt x="f10" y="f8"/>
                      <a:pt x="f7" y="f9"/>
                      <a:pt x="f11" y="f8"/>
                    </a:cubicBezTo>
                    <a:cubicBezTo>
                      <a:pt x="f12" y="f13"/>
                      <a:pt x="f14" y="f5"/>
                      <a:pt x="f14" y="f15"/>
                    </a:cubicBezTo>
                    <a:cubicBezTo>
                      <a:pt x="f16" y="f8"/>
                      <a:pt x="f14" y="f5"/>
                      <a:pt x="f17" y="f15"/>
                    </a:cubicBezTo>
                    <a:cubicBezTo>
                      <a:pt x="f6" y="f13"/>
                      <a:pt x="f16" y="f8"/>
                      <a:pt x="f18" y="f9"/>
                    </a:cubicBezTo>
                    <a:cubicBezTo>
                      <a:pt x="f19" y="f20"/>
                      <a:pt x="f21" y="f20"/>
                      <a:pt x="f22" y="f9"/>
                    </a:cubicBezTo>
                    <a:cubicBezTo>
                      <a:pt x="f19" y="f13"/>
                      <a:pt x="f23" y="f8"/>
                      <a:pt x="f21" y="f9"/>
                    </a:cubicBezTo>
                    <a:cubicBezTo>
                      <a:pt x="f24" y="f9"/>
                      <a:pt x="f25" y="f20"/>
                      <a:pt x="f24" y="f20"/>
                    </a:cubicBezTo>
                    <a:cubicBezTo>
                      <a:pt x="f26" y="f10"/>
                      <a:pt x="f10" y="f7"/>
                      <a:pt x="f10" y="f20"/>
                    </a:cubicBezTo>
                    <a:cubicBezTo>
                      <a:pt x="f10" y="f20"/>
                      <a:pt x="f5" y="f1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60" name="Canada">
                <a:extLst>
                  <a:ext uri="{FF2B5EF4-FFF2-40B4-BE49-F238E27FC236}">
                    <a16:creationId xmlns:a16="http://schemas.microsoft.com/office/drawing/2014/main" id="{CF9F0E56-02F4-6D60-4D79-389D3D7A9196}"/>
                  </a:ext>
                </a:extLst>
              </p:cNvPr>
              <p:cNvSpPr/>
              <p:nvPr/>
            </p:nvSpPr>
            <p:spPr>
              <a:xfrm>
                <a:off x="5047396" y="2506032"/>
                <a:ext cx="187525" cy="47073"/>
              </a:xfrm>
              <a:custGeom>
                <a:avLst/>
                <a:gdLst>
                  <a:gd name="f0" fmla="val 10800000"/>
                  <a:gd name="f1" fmla="val 5400000"/>
                  <a:gd name="f2" fmla="val 180"/>
                  <a:gd name="f3" fmla="val w"/>
                  <a:gd name="f4" fmla="val h"/>
                  <a:gd name="f5" fmla="val 0"/>
                  <a:gd name="f6" fmla="val 35"/>
                  <a:gd name="f7" fmla="val 9"/>
                  <a:gd name="f8" fmla="val 5"/>
                  <a:gd name="f9" fmla="val 3"/>
                  <a:gd name="f10" fmla="val 7"/>
                  <a:gd name="f11" fmla="val 1"/>
                  <a:gd name="f12" fmla="val 8"/>
                  <a:gd name="f13" fmla="val 2"/>
                  <a:gd name="f14" fmla="val 10"/>
                  <a:gd name="f15" fmla="val 11"/>
                  <a:gd name="f16" fmla="val 12"/>
                  <a:gd name="f17" fmla="val 14"/>
                  <a:gd name="f18" fmla="val 6"/>
                  <a:gd name="f19" fmla="val 15"/>
                  <a:gd name="f20" fmla="val 17"/>
                  <a:gd name="f21" fmla="val 18"/>
                  <a:gd name="f22" fmla="val 19"/>
                  <a:gd name="f23" fmla="val 4"/>
                  <a:gd name="f24" fmla="val 21"/>
                  <a:gd name="f25" fmla="val 24"/>
                  <a:gd name="f26" fmla="val 30"/>
                  <a:gd name="f27" fmla="val 28"/>
                  <a:gd name="f28" fmla="val 26"/>
                  <a:gd name="f29" fmla="val 27"/>
                  <a:gd name="f30" fmla="val 29"/>
                  <a:gd name="f31" fmla="val 16"/>
                  <a:gd name="f32" fmla="+- 0 0 -90"/>
                  <a:gd name="f33" fmla="*/ f3 1 35"/>
                  <a:gd name="f34" fmla="*/ f4 1 9"/>
                  <a:gd name="f35" fmla="+- f7 0 f5"/>
                  <a:gd name="f36" fmla="+- f6 0 f5"/>
                  <a:gd name="f37" fmla="*/ f32 f0 1"/>
                  <a:gd name="f38" fmla="*/ f36 1 35"/>
                  <a:gd name="f39" fmla="*/ f35 1 9"/>
                  <a:gd name="f40" fmla="*/ f37 1 f2"/>
                  <a:gd name="f41" fmla="*/ 5 1 f38"/>
                  <a:gd name="f42" fmla="*/ 3 1 f39"/>
                  <a:gd name="f43" fmla="*/ 8 1 f38"/>
                  <a:gd name="f44" fmla="*/ 2 1 f39"/>
                  <a:gd name="f45" fmla="*/ 11 1 f38"/>
                  <a:gd name="f46" fmla="*/ 15 1 f38"/>
                  <a:gd name="f47" fmla="*/ 6 1 f39"/>
                  <a:gd name="f48" fmla="*/ 18 1 f38"/>
                  <a:gd name="f49" fmla="*/ 19 1 f38"/>
                  <a:gd name="f50" fmla="*/ 4 1 f39"/>
                  <a:gd name="f51" fmla="*/ 21 1 f38"/>
                  <a:gd name="f52" fmla="*/ 28 1 f38"/>
                  <a:gd name="f53" fmla="*/ 27 1 f38"/>
                  <a:gd name="f54" fmla="*/ 30 1 f38"/>
                  <a:gd name="f55" fmla="*/ 24 1 f38"/>
                  <a:gd name="f56" fmla="*/ 8 1 f39"/>
                  <a:gd name="f57" fmla="*/ 9 1 f39"/>
                  <a:gd name="f58" fmla="*/ 7 1 f39"/>
                  <a:gd name="f59" fmla="*/ 5 1 f39"/>
                  <a:gd name="f60" fmla="*/ 2 1 f38"/>
                  <a:gd name="f61" fmla="*/ 0 1 f38"/>
                  <a:gd name="f62" fmla="*/ f6 1 f38"/>
                  <a:gd name="f63" fmla="*/ 0 1 f39"/>
                  <a:gd name="f64" fmla="*/ f7 1 f39"/>
                  <a:gd name="f65" fmla="+- f40 0 f1"/>
                  <a:gd name="f66" fmla="*/ f61 f33 1"/>
                  <a:gd name="f67" fmla="*/ f62 f33 1"/>
                  <a:gd name="f68" fmla="*/ f64 f34 1"/>
                  <a:gd name="f69" fmla="*/ f63 f34 1"/>
                  <a:gd name="f70" fmla="*/ f41 f33 1"/>
                  <a:gd name="f71" fmla="*/ f42 f34 1"/>
                  <a:gd name="f72" fmla="*/ f43 f33 1"/>
                  <a:gd name="f73" fmla="*/ f44 f34 1"/>
                  <a:gd name="f74" fmla="*/ f45 f33 1"/>
                  <a:gd name="f75" fmla="*/ f46 f33 1"/>
                  <a:gd name="f76" fmla="*/ f47 f34 1"/>
                  <a:gd name="f77" fmla="*/ f48 f33 1"/>
                  <a:gd name="f78" fmla="*/ f49 f33 1"/>
                  <a:gd name="f79" fmla="*/ f50 f34 1"/>
                  <a:gd name="f80" fmla="*/ f51 f33 1"/>
                  <a:gd name="f81" fmla="*/ f52 f33 1"/>
                  <a:gd name="f82" fmla="*/ f53 f33 1"/>
                  <a:gd name="f83" fmla="*/ f54 f33 1"/>
                  <a:gd name="f84" fmla="*/ f55 f33 1"/>
                  <a:gd name="f85" fmla="*/ f56 f34 1"/>
                  <a:gd name="f86" fmla="*/ f57 f34 1"/>
                  <a:gd name="f87" fmla="*/ f58 f34 1"/>
                  <a:gd name="f88" fmla="*/ f59 f34 1"/>
                  <a:gd name="f89" fmla="*/ f60 f33 1"/>
                </a:gdLst>
                <a:ahLst/>
                <a:cxnLst>
                  <a:cxn ang="3cd4">
                    <a:pos x="hc" y="t"/>
                  </a:cxn>
                  <a:cxn ang="0">
                    <a:pos x="r" y="vc"/>
                  </a:cxn>
                  <a:cxn ang="cd4">
                    <a:pos x="hc" y="b"/>
                  </a:cxn>
                  <a:cxn ang="cd2">
                    <a:pos x="l" y="vc"/>
                  </a:cxn>
                  <a:cxn ang="f65">
                    <a:pos x="f70" y="f71"/>
                  </a:cxn>
                  <a:cxn ang="f65">
                    <a:pos x="f72" y="f73"/>
                  </a:cxn>
                  <a:cxn ang="f65">
                    <a:pos x="f74" y="f71"/>
                  </a:cxn>
                  <a:cxn ang="f65">
                    <a:pos x="f75" y="f76"/>
                  </a:cxn>
                  <a:cxn ang="f65">
                    <a:pos x="f77" y="f76"/>
                  </a:cxn>
                  <a:cxn ang="f65">
                    <a:pos x="f78" y="f79"/>
                  </a:cxn>
                  <a:cxn ang="f65">
                    <a:pos x="f80" y="f73"/>
                  </a:cxn>
                  <a:cxn ang="f65">
                    <a:pos x="f81" y="f73"/>
                  </a:cxn>
                  <a:cxn ang="f65">
                    <a:pos x="f82" y="f79"/>
                  </a:cxn>
                  <a:cxn ang="f65">
                    <a:pos x="f83" y="f79"/>
                  </a:cxn>
                  <a:cxn ang="f65">
                    <a:pos x="f83" y="f76"/>
                  </a:cxn>
                  <a:cxn ang="f65">
                    <a:pos x="f84" y="f85"/>
                  </a:cxn>
                  <a:cxn ang="f65">
                    <a:pos x="f78" y="f85"/>
                  </a:cxn>
                  <a:cxn ang="f65">
                    <a:pos x="f72" y="f86"/>
                  </a:cxn>
                  <a:cxn ang="f65">
                    <a:pos x="f70" y="f85"/>
                  </a:cxn>
                  <a:cxn ang="f65">
                    <a:pos x="f74" y="f87"/>
                  </a:cxn>
                  <a:cxn ang="f65">
                    <a:pos x="f72" y="f76"/>
                  </a:cxn>
                  <a:cxn ang="f65">
                    <a:pos x="f72" y="f88"/>
                  </a:cxn>
                  <a:cxn ang="f65">
                    <a:pos x="f70" y="f87"/>
                  </a:cxn>
                  <a:cxn ang="f65">
                    <a:pos x="f89" y="f88"/>
                  </a:cxn>
                  <a:cxn ang="f65">
                    <a:pos x="f70" y="f71"/>
                  </a:cxn>
                </a:cxnLst>
                <a:rect l="f66" t="f69" r="f67" b="f68"/>
                <a:pathLst>
                  <a:path w="35" h="9">
                    <a:moveTo>
                      <a:pt x="f8" y="f9"/>
                    </a:moveTo>
                    <a:cubicBezTo>
                      <a:pt x="f10" y="f11"/>
                      <a:pt x="f12" y="f11"/>
                      <a:pt x="f12" y="f13"/>
                    </a:cubicBezTo>
                    <a:cubicBezTo>
                      <a:pt x="f12" y="f9"/>
                      <a:pt x="f14" y="f11"/>
                      <a:pt x="f15" y="f9"/>
                    </a:cubicBezTo>
                    <a:cubicBezTo>
                      <a:pt x="f16" y="f8"/>
                      <a:pt x="f17" y="f18"/>
                      <a:pt x="f19" y="f18"/>
                    </a:cubicBezTo>
                    <a:cubicBezTo>
                      <a:pt x="f20" y="f18"/>
                      <a:pt x="f20" y="f18"/>
                      <a:pt x="f21" y="f18"/>
                    </a:cubicBezTo>
                    <a:cubicBezTo>
                      <a:pt x="f22" y="f18"/>
                      <a:pt x="f21" y="f8"/>
                      <a:pt x="f22" y="f23"/>
                    </a:cubicBezTo>
                    <a:cubicBezTo>
                      <a:pt x="f24" y="f23"/>
                      <a:pt x="f21" y="f9"/>
                      <a:pt x="f24" y="f13"/>
                    </a:cubicBezTo>
                    <a:cubicBezTo>
                      <a:pt x="f25" y="f13"/>
                      <a:pt x="f26" y="f5"/>
                      <a:pt x="f27" y="f13"/>
                    </a:cubicBezTo>
                    <a:cubicBezTo>
                      <a:pt x="f28" y="f23"/>
                      <a:pt x="f27" y="f23"/>
                      <a:pt x="f29" y="f23"/>
                    </a:cubicBezTo>
                    <a:cubicBezTo>
                      <a:pt x="f28" y="f8"/>
                      <a:pt x="f30" y="f9"/>
                      <a:pt x="f26" y="f23"/>
                    </a:cubicBezTo>
                    <a:cubicBezTo>
                      <a:pt x="f6" y="f18"/>
                      <a:pt x="f26" y="f18"/>
                      <a:pt x="f26" y="f18"/>
                    </a:cubicBezTo>
                    <a:cubicBezTo>
                      <a:pt x="f30" y="f10"/>
                      <a:pt x="f28" y="f12"/>
                      <a:pt x="f25" y="f12"/>
                    </a:cubicBezTo>
                    <a:cubicBezTo>
                      <a:pt x="f24" y="f7"/>
                      <a:pt x="f24" y="f12"/>
                      <a:pt x="f22" y="f12"/>
                    </a:cubicBezTo>
                    <a:cubicBezTo>
                      <a:pt x="f31" y="f12"/>
                      <a:pt x="f16" y="f7"/>
                      <a:pt x="f12" y="f7"/>
                    </a:cubicBezTo>
                    <a:cubicBezTo>
                      <a:pt x="f23" y="f7"/>
                      <a:pt x="f23" y="f12"/>
                      <a:pt x="f8" y="f12"/>
                    </a:cubicBezTo>
                    <a:cubicBezTo>
                      <a:pt x="f10" y="f10"/>
                      <a:pt x="f16" y="f10"/>
                      <a:pt x="f15" y="f10"/>
                    </a:cubicBezTo>
                    <a:cubicBezTo>
                      <a:pt x="f14" y="f18"/>
                      <a:pt x="f7" y="f10"/>
                      <a:pt x="f12" y="f18"/>
                    </a:cubicBezTo>
                    <a:cubicBezTo>
                      <a:pt x="f10" y="f18"/>
                      <a:pt x="f7" y="f8"/>
                      <a:pt x="f12" y="f8"/>
                    </a:cubicBezTo>
                    <a:cubicBezTo>
                      <a:pt x="f12" y="f8"/>
                      <a:pt x="f10" y="f10"/>
                      <a:pt x="f8" y="f10"/>
                    </a:cubicBezTo>
                    <a:cubicBezTo>
                      <a:pt x="f13" y="f18"/>
                      <a:pt x="f9" y="f18"/>
                      <a:pt x="f13" y="f8"/>
                    </a:cubicBezTo>
                    <a:cubicBezTo>
                      <a:pt x="f5" y="f8"/>
                      <a:pt x="f13" y="f23"/>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61" name="Canada">
                <a:extLst>
                  <a:ext uri="{FF2B5EF4-FFF2-40B4-BE49-F238E27FC236}">
                    <a16:creationId xmlns:a16="http://schemas.microsoft.com/office/drawing/2014/main" id="{D4E12E3A-24CC-51B8-1858-2217770A0E25}"/>
                  </a:ext>
                </a:extLst>
              </p:cNvPr>
              <p:cNvSpPr/>
              <p:nvPr/>
            </p:nvSpPr>
            <p:spPr>
              <a:xfrm>
                <a:off x="5512826" y="2441841"/>
                <a:ext cx="528687" cy="79159"/>
              </a:xfrm>
              <a:custGeom>
                <a:avLst/>
                <a:gdLst>
                  <a:gd name="f0" fmla="val 10800000"/>
                  <a:gd name="f1" fmla="val 5400000"/>
                  <a:gd name="f2" fmla="val 180"/>
                  <a:gd name="f3" fmla="val w"/>
                  <a:gd name="f4" fmla="val h"/>
                  <a:gd name="f5" fmla="val 0"/>
                  <a:gd name="f6" fmla="val 99"/>
                  <a:gd name="f7" fmla="val 16"/>
                  <a:gd name="f8" fmla="val 70"/>
                  <a:gd name="f9" fmla="val 2"/>
                  <a:gd name="f10" fmla="val 67"/>
                  <a:gd name="f11" fmla="val 1"/>
                  <a:gd name="f12" fmla="val 66"/>
                  <a:gd name="f13" fmla="val 64"/>
                  <a:gd name="f14" fmla="val 61"/>
                  <a:gd name="f15" fmla="val 60"/>
                  <a:gd name="f16" fmla="val 58"/>
                  <a:gd name="f17" fmla="val 55"/>
                  <a:gd name="f18" fmla="val 54"/>
                  <a:gd name="f19" fmla="val 50"/>
                  <a:gd name="f20" fmla="val 47"/>
                  <a:gd name="f21" fmla="val 46"/>
                  <a:gd name="f22" fmla="val 44"/>
                  <a:gd name="f23" fmla="val 43"/>
                  <a:gd name="f24" fmla="val 41"/>
                  <a:gd name="f25" fmla="val 39"/>
                  <a:gd name="f26" fmla="val 37"/>
                  <a:gd name="f27" fmla="val 36"/>
                  <a:gd name="f28" fmla="val 35"/>
                  <a:gd name="f29" fmla="val 34"/>
                  <a:gd name="f30" fmla="val 31"/>
                  <a:gd name="f31" fmla="val 30"/>
                  <a:gd name="f32" fmla="val 3"/>
                  <a:gd name="f33" fmla="val 25"/>
                  <a:gd name="f34" fmla="val 23"/>
                  <a:gd name="f35" fmla="val 4"/>
                  <a:gd name="f36" fmla="val 22"/>
                  <a:gd name="f37" fmla="val 5"/>
                  <a:gd name="f38" fmla="val 28"/>
                  <a:gd name="f39" fmla="val 29"/>
                  <a:gd name="f40" fmla="val 33"/>
                  <a:gd name="f41" fmla="val 38"/>
                  <a:gd name="f42" fmla="val 40"/>
                  <a:gd name="f43" fmla="val 42"/>
                  <a:gd name="f44" fmla="val 32"/>
                  <a:gd name="f45" fmla="val 9"/>
                  <a:gd name="f46" fmla="val 8"/>
                  <a:gd name="f47" fmla="val 7"/>
                  <a:gd name="f48" fmla="val 6"/>
                  <a:gd name="f49" fmla="val 24"/>
                  <a:gd name="f50" fmla="val 18"/>
                  <a:gd name="f51" fmla="val 27"/>
                  <a:gd name="f52" fmla="val 15"/>
                  <a:gd name="f53" fmla="val 14"/>
                  <a:gd name="f54" fmla="val 10"/>
                  <a:gd name="f55" fmla="val 11"/>
                  <a:gd name="f56" fmla="val 19"/>
                  <a:gd name="f57" fmla="val 21"/>
                  <a:gd name="f58" fmla="val 12"/>
                  <a:gd name="f59" fmla="val 20"/>
                  <a:gd name="f60" fmla="val 13"/>
                  <a:gd name="f61" fmla="val 17"/>
                  <a:gd name="f62" fmla="val 26"/>
                  <a:gd name="f63" fmla="val 45"/>
                  <a:gd name="f64" fmla="val 52"/>
                  <a:gd name="f65" fmla="val 53"/>
                  <a:gd name="f66" fmla="val 57"/>
                  <a:gd name="f67" fmla="val 59"/>
                  <a:gd name="f68" fmla="val 65"/>
                  <a:gd name="f69" fmla="val 76"/>
                  <a:gd name="f70" fmla="val 78"/>
                  <a:gd name="f71" fmla="val 81"/>
                  <a:gd name="f72" fmla="val 85"/>
                  <a:gd name="f73" fmla="val 88"/>
                  <a:gd name="f74" fmla="val 91"/>
                  <a:gd name="f75" fmla="val 93"/>
                  <a:gd name="f76" fmla="val 92"/>
                  <a:gd name="f77" fmla="val 87"/>
                  <a:gd name="f78" fmla="val 82"/>
                  <a:gd name="f79" fmla="val 74"/>
                  <a:gd name="f80" fmla="+- 0 0 -90"/>
                  <a:gd name="f81" fmla="*/ f3 1 99"/>
                  <a:gd name="f82" fmla="*/ f4 1 16"/>
                  <a:gd name="f83" fmla="+- f7 0 f5"/>
                  <a:gd name="f84" fmla="+- f6 0 f5"/>
                  <a:gd name="f85" fmla="*/ f80 f0 1"/>
                  <a:gd name="f86" fmla="*/ f84 1 99"/>
                  <a:gd name="f87" fmla="*/ f83 1 16"/>
                  <a:gd name="f88" fmla="*/ f85 1 f2"/>
                  <a:gd name="f89" fmla="*/ 70 1 f86"/>
                  <a:gd name="f90" fmla="*/ 2 1 f87"/>
                  <a:gd name="f91" fmla="*/ 64 1 f86"/>
                  <a:gd name="f92" fmla="*/ 58 1 f86"/>
                  <a:gd name="f93" fmla="*/ 1 1 f87"/>
                  <a:gd name="f94" fmla="*/ 50 1 f86"/>
                  <a:gd name="f95" fmla="*/ 44 1 f86"/>
                  <a:gd name="f96" fmla="*/ 39 1 f86"/>
                  <a:gd name="f97" fmla="*/ 35 1 f86"/>
                  <a:gd name="f98" fmla="*/ 30 1 f86"/>
                  <a:gd name="f99" fmla="*/ 23 1 f86"/>
                  <a:gd name="f100" fmla="*/ 4 1 f87"/>
                  <a:gd name="f101" fmla="*/ 29 1 f86"/>
                  <a:gd name="f102" fmla="*/ 33 1 f86"/>
                  <a:gd name="f103" fmla="*/ 38 1 f86"/>
                  <a:gd name="f104" fmla="*/ 42 1 f86"/>
                  <a:gd name="f105" fmla="*/ 37 1 f86"/>
                  <a:gd name="f106" fmla="*/ 32 1 f86"/>
                  <a:gd name="f107" fmla="*/ 5 1 f87"/>
                  <a:gd name="f108" fmla="*/ 31 1 f86"/>
                  <a:gd name="f109" fmla="*/ 8 1 f87"/>
                  <a:gd name="f110" fmla="*/ 7 1 f87"/>
                  <a:gd name="f111" fmla="*/ 24 1 f86"/>
                  <a:gd name="f112" fmla="*/ 18 1 f86"/>
                  <a:gd name="f113" fmla="*/ 9 1 f87"/>
                  <a:gd name="f114" fmla="*/ 15 1 f86"/>
                  <a:gd name="f115" fmla="*/ 10 1 f87"/>
                  <a:gd name="f116" fmla="*/ 21 1 f86"/>
                  <a:gd name="f117" fmla="*/ 16 1 f86"/>
                  <a:gd name="f118" fmla="*/ 11 1 f87"/>
                  <a:gd name="f119" fmla="*/ 20 1 f86"/>
                  <a:gd name="f120" fmla="*/ 12 1 f87"/>
                  <a:gd name="f121" fmla="*/ 9 1 f86"/>
                  <a:gd name="f122" fmla="*/ 7 1 f86"/>
                  <a:gd name="f123" fmla="*/ 13 1 f87"/>
                  <a:gd name="f124" fmla="*/ 2 1 f86"/>
                  <a:gd name="f125" fmla="*/ 15 1 f87"/>
                  <a:gd name="f126" fmla="*/ 16 1 f87"/>
                  <a:gd name="f127" fmla="*/ 19 1 f86"/>
                  <a:gd name="f128" fmla="*/ 14 1 f87"/>
                  <a:gd name="f129" fmla="*/ 28 1 f86"/>
                  <a:gd name="f130" fmla="*/ 36 1 f86"/>
                  <a:gd name="f131" fmla="*/ 40 1 f86"/>
                  <a:gd name="f132" fmla="*/ 41 1 f86"/>
                  <a:gd name="f133" fmla="*/ 45 1 f86"/>
                  <a:gd name="f134" fmla="*/ 53 1 f86"/>
                  <a:gd name="f135" fmla="*/ 57 1 f86"/>
                  <a:gd name="f136" fmla="*/ 61 1 f86"/>
                  <a:gd name="f137" fmla="*/ 81 1 f86"/>
                  <a:gd name="f138" fmla="*/ 91 1 f86"/>
                  <a:gd name="f139" fmla="*/ 92 1 f86"/>
                  <a:gd name="f140" fmla="*/ 82 1 f86"/>
                  <a:gd name="f141" fmla="*/ 0 1 f87"/>
                  <a:gd name="f142" fmla="*/ 0 1 f86"/>
                  <a:gd name="f143" fmla="*/ f6 1 f86"/>
                  <a:gd name="f144" fmla="*/ f7 1 f87"/>
                  <a:gd name="f145" fmla="+- f88 0 f1"/>
                  <a:gd name="f146" fmla="*/ f142 f81 1"/>
                  <a:gd name="f147" fmla="*/ f143 f81 1"/>
                  <a:gd name="f148" fmla="*/ f144 f82 1"/>
                  <a:gd name="f149" fmla="*/ f141 f82 1"/>
                  <a:gd name="f150" fmla="*/ f89 f81 1"/>
                  <a:gd name="f151" fmla="*/ f90 f82 1"/>
                  <a:gd name="f152" fmla="*/ f91 f81 1"/>
                  <a:gd name="f153" fmla="*/ f92 f81 1"/>
                  <a:gd name="f154" fmla="*/ f93 f82 1"/>
                  <a:gd name="f155" fmla="*/ f94 f81 1"/>
                  <a:gd name="f156" fmla="*/ f95 f81 1"/>
                  <a:gd name="f157" fmla="*/ f96 f81 1"/>
                  <a:gd name="f158" fmla="*/ f97 f81 1"/>
                  <a:gd name="f159" fmla="*/ f98 f81 1"/>
                  <a:gd name="f160" fmla="*/ f99 f81 1"/>
                  <a:gd name="f161" fmla="*/ f100 f82 1"/>
                  <a:gd name="f162" fmla="*/ f101 f81 1"/>
                  <a:gd name="f163" fmla="*/ f102 f81 1"/>
                  <a:gd name="f164" fmla="*/ f103 f81 1"/>
                  <a:gd name="f165" fmla="*/ f104 f81 1"/>
                  <a:gd name="f166" fmla="*/ f105 f81 1"/>
                  <a:gd name="f167" fmla="*/ f106 f81 1"/>
                  <a:gd name="f168" fmla="*/ f107 f82 1"/>
                  <a:gd name="f169" fmla="*/ f108 f81 1"/>
                  <a:gd name="f170" fmla="*/ f109 f82 1"/>
                  <a:gd name="f171" fmla="*/ f110 f82 1"/>
                  <a:gd name="f172" fmla="*/ f111 f81 1"/>
                  <a:gd name="f173" fmla="*/ f112 f81 1"/>
                  <a:gd name="f174" fmla="*/ f113 f82 1"/>
                  <a:gd name="f175" fmla="*/ f114 f81 1"/>
                  <a:gd name="f176" fmla="*/ f115 f82 1"/>
                  <a:gd name="f177" fmla="*/ f116 f81 1"/>
                  <a:gd name="f178" fmla="*/ f117 f81 1"/>
                  <a:gd name="f179" fmla="*/ f118 f82 1"/>
                  <a:gd name="f180" fmla="*/ f119 f81 1"/>
                  <a:gd name="f181" fmla="*/ f120 f82 1"/>
                  <a:gd name="f182" fmla="*/ f121 f81 1"/>
                  <a:gd name="f183" fmla="*/ f122 f81 1"/>
                  <a:gd name="f184" fmla="*/ f123 f82 1"/>
                  <a:gd name="f185" fmla="*/ f124 f81 1"/>
                  <a:gd name="f186" fmla="*/ f125 f82 1"/>
                  <a:gd name="f187" fmla="*/ f126 f82 1"/>
                  <a:gd name="f188" fmla="*/ f127 f81 1"/>
                  <a:gd name="f189" fmla="*/ f128 f82 1"/>
                  <a:gd name="f190" fmla="*/ f129 f81 1"/>
                  <a:gd name="f191" fmla="*/ f130 f81 1"/>
                  <a:gd name="f192" fmla="*/ f131 f81 1"/>
                  <a:gd name="f193" fmla="*/ f132 f81 1"/>
                  <a:gd name="f194" fmla="*/ f133 f81 1"/>
                  <a:gd name="f195" fmla="*/ f134 f81 1"/>
                  <a:gd name="f196" fmla="*/ f135 f81 1"/>
                  <a:gd name="f197" fmla="*/ f136 f81 1"/>
                  <a:gd name="f198" fmla="*/ f137 f81 1"/>
                  <a:gd name="f199" fmla="*/ f138 f81 1"/>
                  <a:gd name="f200" fmla="*/ f139 f81 1"/>
                  <a:gd name="f201" fmla="*/ f140 f81 1"/>
                </a:gdLst>
                <a:ahLst/>
                <a:cxnLst>
                  <a:cxn ang="3cd4">
                    <a:pos x="hc" y="t"/>
                  </a:cxn>
                  <a:cxn ang="0">
                    <a:pos x="r" y="vc"/>
                  </a:cxn>
                  <a:cxn ang="cd4">
                    <a:pos x="hc" y="b"/>
                  </a:cxn>
                  <a:cxn ang="cd2">
                    <a:pos x="l" y="vc"/>
                  </a:cxn>
                  <a:cxn ang="f145">
                    <a:pos x="f150" y="f151"/>
                  </a:cxn>
                  <a:cxn ang="f145">
                    <a:pos x="f152" y="f151"/>
                  </a:cxn>
                  <a:cxn ang="f145">
                    <a:pos x="f153" y="f154"/>
                  </a:cxn>
                  <a:cxn ang="f145">
                    <a:pos x="f155" y="f151"/>
                  </a:cxn>
                  <a:cxn ang="f145">
                    <a:pos x="f156" y="f151"/>
                  </a:cxn>
                  <a:cxn ang="f145">
                    <a:pos x="f157" y="f151"/>
                  </a:cxn>
                  <a:cxn ang="f145">
                    <a:pos x="f158" y="f151"/>
                  </a:cxn>
                  <a:cxn ang="f145">
                    <a:pos x="f159" y="f151"/>
                  </a:cxn>
                  <a:cxn ang="f145">
                    <a:pos x="f160" y="f161"/>
                  </a:cxn>
                  <a:cxn ang="f145">
                    <a:pos x="f162" y="f161"/>
                  </a:cxn>
                  <a:cxn ang="f145">
                    <a:pos x="f163" y="f161"/>
                  </a:cxn>
                  <a:cxn ang="f145">
                    <a:pos x="f158" y="f161"/>
                  </a:cxn>
                  <a:cxn ang="f145">
                    <a:pos x="f164" y="f161"/>
                  </a:cxn>
                  <a:cxn ang="f145">
                    <a:pos x="f165" y="f161"/>
                  </a:cxn>
                  <a:cxn ang="f145">
                    <a:pos x="f166" y="f161"/>
                  </a:cxn>
                  <a:cxn ang="f145">
                    <a:pos x="f167" y="f168"/>
                  </a:cxn>
                  <a:cxn ang="f145">
                    <a:pos x="f169" y="f170"/>
                  </a:cxn>
                  <a:cxn ang="f145">
                    <a:pos x="f162" y="f171"/>
                  </a:cxn>
                  <a:cxn ang="f145">
                    <a:pos x="f172" y="f171"/>
                  </a:cxn>
                  <a:cxn ang="f145">
                    <a:pos x="f173" y="f174"/>
                  </a:cxn>
                  <a:cxn ang="f145">
                    <a:pos x="f175" y="f176"/>
                  </a:cxn>
                  <a:cxn ang="f145">
                    <a:pos x="f177" y="f176"/>
                  </a:cxn>
                  <a:cxn ang="f145">
                    <a:pos x="f178" y="f179"/>
                  </a:cxn>
                  <a:cxn ang="f145">
                    <a:pos x="f180" y="f181"/>
                  </a:cxn>
                  <a:cxn ang="f145">
                    <a:pos x="f175" y="f179"/>
                  </a:cxn>
                  <a:cxn ang="f145">
                    <a:pos x="f182" y="f179"/>
                  </a:cxn>
                  <a:cxn ang="f145">
                    <a:pos x="f183" y="f184"/>
                  </a:cxn>
                  <a:cxn ang="f145">
                    <a:pos x="f185" y="f184"/>
                  </a:cxn>
                  <a:cxn ang="f145">
                    <a:pos x="f185" y="f186"/>
                  </a:cxn>
                  <a:cxn ang="f145">
                    <a:pos x="f182" y="f186"/>
                  </a:cxn>
                  <a:cxn ang="f145">
                    <a:pos x="f175" y="f187"/>
                  </a:cxn>
                  <a:cxn ang="f145">
                    <a:pos x="f188" y="f189"/>
                  </a:cxn>
                  <a:cxn ang="f145">
                    <a:pos x="f172" y="f186"/>
                  </a:cxn>
                  <a:cxn ang="f145">
                    <a:pos x="f190" y="f187"/>
                  </a:cxn>
                  <a:cxn ang="f145">
                    <a:pos x="f163" y="f189"/>
                  </a:cxn>
                  <a:cxn ang="f145">
                    <a:pos x="f191" y="f189"/>
                  </a:cxn>
                  <a:cxn ang="f145">
                    <a:pos x="f191" y="f181"/>
                  </a:cxn>
                  <a:cxn ang="f145">
                    <a:pos x="f192" y="f179"/>
                  </a:cxn>
                  <a:cxn ang="f145">
                    <a:pos x="f193" y="f179"/>
                  </a:cxn>
                  <a:cxn ang="f145">
                    <a:pos x="f194" y="f176"/>
                  </a:cxn>
                  <a:cxn ang="f145">
                    <a:pos x="f195" y="f179"/>
                  </a:cxn>
                  <a:cxn ang="f145">
                    <a:pos x="f196" y="f176"/>
                  </a:cxn>
                  <a:cxn ang="f145">
                    <a:pos x="f197" y="f176"/>
                  </a:cxn>
                  <a:cxn ang="f145">
                    <a:pos x="f150" y="f174"/>
                  </a:cxn>
                  <a:cxn ang="f145">
                    <a:pos x="f198" y="f171"/>
                  </a:cxn>
                  <a:cxn ang="f145">
                    <a:pos x="f199" y="f161"/>
                  </a:cxn>
                  <a:cxn ang="f145">
                    <a:pos x="f200" y="f151"/>
                  </a:cxn>
                  <a:cxn ang="f145">
                    <a:pos x="f201" y="f149"/>
                  </a:cxn>
                  <a:cxn ang="f145">
                    <a:pos x="f150" y="f151"/>
                  </a:cxn>
                </a:cxnLst>
                <a:rect l="f146" t="f149" r="f147" b="f148"/>
                <a:pathLst>
                  <a:path w="99" h="16">
                    <a:moveTo>
                      <a:pt x="f8" y="f9"/>
                    </a:moveTo>
                    <a:cubicBezTo>
                      <a:pt x="f10" y="f11"/>
                      <a:pt x="f12" y="f11"/>
                      <a:pt x="f13" y="f9"/>
                    </a:cubicBezTo>
                    <a:cubicBezTo>
                      <a:pt x="f14" y="f9"/>
                      <a:pt x="f15" y="f11"/>
                      <a:pt x="f16" y="f11"/>
                    </a:cubicBezTo>
                    <a:cubicBezTo>
                      <a:pt x="f17" y="f11"/>
                      <a:pt x="f18" y="f11"/>
                      <a:pt x="f19" y="f9"/>
                    </a:cubicBezTo>
                    <a:cubicBezTo>
                      <a:pt x="f20" y="f9"/>
                      <a:pt x="f21" y="f11"/>
                      <a:pt x="f22" y="f9"/>
                    </a:cubicBezTo>
                    <a:cubicBezTo>
                      <a:pt x="f23" y="f9"/>
                      <a:pt x="f24" y="f9"/>
                      <a:pt x="f25" y="f9"/>
                    </a:cubicBezTo>
                    <a:cubicBezTo>
                      <a:pt x="f26" y="f9"/>
                      <a:pt x="f27" y="f11"/>
                      <a:pt x="f28" y="f9"/>
                    </a:cubicBezTo>
                    <a:cubicBezTo>
                      <a:pt x="f29" y="f9"/>
                      <a:pt x="f30" y="f9"/>
                      <a:pt x="f31" y="f9"/>
                    </a:cubicBezTo>
                    <a:cubicBezTo>
                      <a:pt x="f31" y="f32"/>
                      <a:pt x="f33" y="f32"/>
                      <a:pt x="f34" y="f35"/>
                    </a:cubicBezTo>
                    <a:cubicBezTo>
                      <a:pt x="f36" y="f37"/>
                      <a:pt x="f38" y="f32"/>
                      <a:pt x="f39" y="f35"/>
                    </a:cubicBezTo>
                    <a:cubicBezTo>
                      <a:pt x="f31" y="f37"/>
                      <a:pt x="f30" y="f35"/>
                      <a:pt x="f40" y="f35"/>
                    </a:cubicBezTo>
                    <a:cubicBezTo>
                      <a:pt x="f29" y="f32"/>
                      <a:pt x="f29" y="f35"/>
                      <a:pt x="f28" y="f35"/>
                    </a:cubicBezTo>
                    <a:cubicBezTo>
                      <a:pt x="f27" y="f32"/>
                      <a:pt x="f26" y="f32"/>
                      <a:pt x="f41" y="f35"/>
                    </a:cubicBezTo>
                    <a:cubicBezTo>
                      <a:pt x="f42" y="f35"/>
                      <a:pt x="f23" y="f32"/>
                      <a:pt x="f43" y="f35"/>
                    </a:cubicBezTo>
                    <a:cubicBezTo>
                      <a:pt x="f24" y="f37"/>
                      <a:pt x="f25" y="f37"/>
                      <a:pt x="f26" y="f35"/>
                    </a:cubicBezTo>
                    <a:cubicBezTo>
                      <a:pt x="f28" y="f35"/>
                      <a:pt x="f29" y="f37"/>
                      <a:pt x="f44" y="f37"/>
                    </a:cubicBezTo>
                    <a:cubicBezTo>
                      <a:pt x="f31" y="f37"/>
                      <a:pt x="f44" y="f45"/>
                      <a:pt x="f30" y="f46"/>
                    </a:cubicBezTo>
                    <a:cubicBezTo>
                      <a:pt x="f31" y="f47"/>
                      <a:pt x="f38" y="f46"/>
                      <a:pt x="f39" y="f47"/>
                    </a:cubicBezTo>
                    <a:cubicBezTo>
                      <a:pt x="f39" y="f48"/>
                      <a:pt x="f33" y="f47"/>
                      <a:pt x="f49" y="f47"/>
                    </a:cubicBezTo>
                    <a:cubicBezTo>
                      <a:pt x="f50" y="f47"/>
                      <a:pt x="f51" y="f46"/>
                      <a:pt x="f50" y="f45"/>
                    </a:cubicBezTo>
                    <a:cubicBezTo>
                      <a:pt x="f52" y="f45"/>
                      <a:pt x="f53" y="f45"/>
                      <a:pt x="f52" y="f54"/>
                    </a:cubicBezTo>
                    <a:cubicBezTo>
                      <a:pt x="f7" y="f55"/>
                      <a:pt x="f56" y="f54"/>
                      <a:pt x="f57" y="f54"/>
                    </a:cubicBezTo>
                    <a:cubicBezTo>
                      <a:pt x="f36" y="f54"/>
                      <a:pt x="f50" y="f55"/>
                      <a:pt x="f7" y="f55"/>
                    </a:cubicBezTo>
                    <a:cubicBezTo>
                      <a:pt x="f53" y="f55"/>
                      <a:pt x="f57" y="f58"/>
                      <a:pt x="f59" y="f58"/>
                    </a:cubicBezTo>
                    <a:cubicBezTo>
                      <a:pt x="f50" y="f60"/>
                      <a:pt x="f61" y="f58"/>
                      <a:pt x="f52" y="f55"/>
                    </a:cubicBezTo>
                    <a:cubicBezTo>
                      <a:pt x="f58" y="f55"/>
                      <a:pt x="f55" y="f55"/>
                      <a:pt x="f45" y="f55"/>
                    </a:cubicBezTo>
                    <a:cubicBezTo>
                      <a:pt x="f47" y="f58"/>
                      <a:pt x="f46" y="f60"/>
                      <a:pt x="f47" y="f60"/>
                    </a:cubicBezTo>
                    <a:cubicBezTo>
                      <a:pt x="f48" y="f60"/>
                      <a:pt x="f35" y="f60"/>
                      <a:pt x="f9" y="f60"/>
                    </a:cubicBezTo>
                    <a:cubicBezTo>
                      <a:pt x="f5" y="f53"/>
                      <a:pt x="f11" y="f52"/>
                      <a:pt x="f9" y="f52"/>
                    </a:cubicBezTo>
                    <a:cubicBezTo>
                      <a:pt x="f48" y="f7"/>
                      <a:pt x="f48" y="f53"/>
                      <a:pt x="f45" y="f52"/>
                    </a:cubicBezTo>
                    <a:cubicBezTo>
                      <a:pt x="f55" y="f7"/>
                      <a:pt x="f60" y="f7"/>
                      <a:pt x="f52" y="f7"/>
                    </a:cubicBezTo>
                    <a:cubicBezTo>
                      <a:pt x="f61" y="f52"/>
                      <a:pt x="f61" y="f53"/>
                      <a:pt x="f56" y="f53"/>
                    </a:cubicBezTo>
                    <a:cubicBezTo>
                      <a:pt x="f59" y="f52"/>
                      <a:pt x="f36" y="f7"/>
                      <a:pt x="f49" y="f52"/>
                    </a:cubicBezTo>
                    <a:cubicBezTo>
                      <a:pt x="f33" y="f52"/>
                      <a:pt x="f62" y="f7"/>
                      <a:pt x="f38" y="f7"/>
                    </a:cubicBezTo>
                    <a:cubicBezTo>
                      <a:pt x="f31" y="f7"/>
                      <a:pt x="f30" y="f53"/>
                      <a:pt x="f40" y="f53"/>
                    </a:cubicBezTo>
                    <a:cubicBezTo>
                      <a:pt x="f29" y="f53"/>
                      <a:pt x="f41" y="f52"/>
                      <a:pt x="f27" y="f53"/>
                    </a:cubicBezTo>
                    <a:cubicBezTo>
                      <a:pt x="f28" y="f58"/>
                      <a:pt x="f29" y="f58"/>
                      <a:pt x="f27" y="f58"/>
                    </a:cubicBezTo>
                    <a:cubicBezTo>
                      <a:pt x="f25" y="f58"/>
                      <a:pt x="f24" y="f60"/>
                      <a:pt x="f42" y="f55"/>
                    </a:cubicBezTo>
                    <a:cubicBezTo>
                      <a:pt x="f25" y="f45"/>
                      <a:pt x="f25" y="f54"/>
                      <a:pt x="f24" y="f55"/>
                    </a:cubicBezTo>
                    <a:cubicBezTo>
                      <a:pt x="f23" y="f55"/>
                      <a:pt x="f22" y="f54"/>
                      <a:pt x="f63" y="f54"/>
                    </a:cubicBezTo>
                    <a:cubicBezTo>
                      <a:pt x="f20" y="f55"/>
                      <a:pt x="f64" y="f58"/>
                      <a:pt x="f65" y="f55"/>
                    </a:cubicBezTo>
                    <a:cubicBezTo>
                      <a:pt x="f18" y="f45"/>
                      <a:pt x="f17" y="f45"/>
                      <a:pt x="f66" y="f54"/>
                    </a:cubicBezTo>
                    <a:cubicBezTo>
                      <a:pt x="f16" y="f55"/>
                      <a:pt x="f67" y="f55"/>
                      <a:pt x="f14" y="f54"/>
                    </a:cubicBezTo>
                    <a:cubicBezTo>
                      <a:pt x="f68" y="f46"/>
                      <a:pt x="f68" y="f55"/>
                      <a:pt x="f8" y="f45"/>
                    </a:cubicBezTo>
                    <a:cubicBezTo>
                      <a:pt x="f69" y="f46"/>
                      <a:pt x="f70" y="f46"/>
                      <a:pt x="f71" y="f47"/>
                    </a:cubicBezTo>
                    <a:cubicBezTo>
                      <a:pt x="f72" y="f37"/>
                      <a:pt x="f73" y="f37"/>
                      <a:pt x="f74" y="f35"/>
                    </a:cubicBezTo>
                    <a:cubicBezTo>
                      <a:pt x="f75" y="f35"/>
                      <a:pt x="f6" y="f9"/>
                      <a:pt x="f76" y="f9"/>
                    </a:cubicBezTo>
                    <a:cubicBezTo>
                      <a:pt x="f72" y="f9"/>
                      <a:pt x="f77" y="f5"/>
                      <a:pt x="f78" y="f5"/>
                    </a:cubicBezTo>
                    <a:cubicBezTo>
                      <a:pt x="f69" y="f11"/>
                      <a:pt x="f79" y="f3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62" name="Freeform 120">
                <a:extLst>
                  <a:ext uri="{FF2B5EF4-FFF2-40B4-BE49-F238E27FC236}">
                    <a16:creationId xmlns:a16="http://schemas.microsoft.com/office/drawing/2014/main" id="{5979DE6A-C73E-03DB-F0CD-CA0840AB43F4}"/>
                  </a:ext>
                </a:extLst>
              </p:cNvPr>
              <p:cNvSpPr/>
              <p:nvPr/>
            </p:nvSpPr>
            <p:spPr>
              <a:xfrm>
                <a:off x="5375007" y="2527419"/>
                <a:ext cx="58741" cy="19257"/>
              </a:xfrm>
              <a:custGeom>
                <a:avLst/>
                <a:gdLst>
                  <a:gd name="f0" fmla="val 10800000"/>
                  <a:gd name="f1" fmla="val 5400000"/>
                  <a:gd name="f2" fmla="val 180"/>
                  <a:gd name="f3" fmla="val w"/>
                  <a:gd name="f4" fmla="val h"/>
                  <a:gd name="f5" fmla="val 0"/>
                  <a:gd name="f6" fmla="val 11"/>
                  <a:gd name="f7" fmla="val 4"/>
                  <a:gd name="f8" fmla="val 9"/>
                  <a:gd name="f9" fmla="val 1"/>
                  <a:gd name="f10" fmla="val 2"/>
                  <a:gd name="f11" fmla="val 10"/>
                  <a:gd name="f12" fmla="val 3"/>
                  <a:gd name="f13" fmla="val 8"/>
                  <a:gd name="f14" fmla="val 7"/>
                  <a:gd name="f15" fmla="val 5"/>
                  <a:gd name="f16" fmla="val 6"/>
                  <a:gd name="f17" fmla="+- 0 0 -90"/>
                  <a:gd name="f18" fmla="*/ f3 1 11"/>
                  <a:gd name="f19" fmla="*/ f4 1 4"/>
                  <a:gd name="f20" fmla="+- f7 0 f5"/>
                  <a:gd name="f21" fmla="+- f6 0 f5"/>
                  <a:gd name="f22" fmla="*/ f17 f0 1"/>
                  <a:gd name="f23" fmla="*/ f20 1 4"/>
                  <a:gd name="f24" fmla="*/ f21 1 11"/>
                  <a:gd name="f25" fmla="*/ f22 1 f2"/>
                  <a:gd name="f26" fmla="*/ 9 1 f24"/>
                  <a:gd name="f27" fmla="*/ 0 1 f23"/>
                  <a:gd name="f28" fmla="*/ 10 1 f24"/>
                  <a:gd name="f29" fmla="*/ 3 1 f23"/>
                  <a:gd name="f30" fmla="*/ 5 1 f24"/>
                  <a:gd name="f31" fmla="*/ 3 1 f24"/>
                  <a:gd name="f32" fmla="*/ 2 1 f23"/>
                  <a:gd name="f33" fmla="*/ 7 1 f24"/>
                  <a:gd name="f34" fmla="*/ 4 1 f24"/>
                  <a:gd name="f35" fmla="*/ 1 1 f23"/>
                  <a:gd name="f36" fmla="*/ 0 1 f24"/>
                  <a:gd name="f37" fmla="*/ f6 1 f24"/>
                  <a:gd name="f38" fmla="*/ f7 1 f23"/>
                  <a:gd name="f39" fmla="+- f25 0 f1"/>
                  <a:gd name="f40" fmla="*/ f36 f18 1"/>
                  <a:gd name="f41" fmla="*/ f37 f18 1"/>
                  <a:gd name="f42" fmla="*/ f38 f19 1"/>
                  <a:gd name="f43" fmla="*/ f27 f19 1"/>
                  <a:gd name="f44" fmla="*/ f26 f18 1"/>
                  <a:gd name="f45" fmla="*/ f28 f18 1"/>
                  <a:gd name="f46" fmla="*/ f29 f19 1"/>
                  <a:gd name="f47" fmla="*/ f30 f18 1"/>
                  <a:gd name="f48" fmla="*/ f31 f18 1"/>
                  <a:gd name="f49" fmla="*/ f32 f19 1"/>
                  <a:gd name="f50" fmla="*/ f33 f18 1"/>
                  <a:gd name="f51" fmla="*/ f34 f18 1"/>
                  <a:gd name="f52" fmla="*/ f35 f19 1"/>
                </a:gdLst>
                <a:ahLst/>
                <a:cxnLst>
                  <a:cxn ang="3cd4">
                    <a:pos x="hc" y="t"/>
                  </a:cxn>
                  <a:cxn ang="0">
                    <a:pos x="r" y="vc"/>
                  </a:cxn>
                  <a:cxn ang="cd4">
                    <a:pos x="hc" y="b"/>
                  </a:cxn>
                  <a:cxn ang="cd2">
                    <a:pos x="l" y="vc"/>
                  </a:cxn>
                  <a:cxn ang="f39">
                    <a:pos x="f44" y="f43"/>
                  </a:cxn>
                  <a:cxn ang="f39">
                    <a:pos x="f45" y="f46"/>
                  </a:cxn>
                  <a:cxn ang="f39">
                    <a:pos x="f47" y="f46"/>
                  </a:cxn>
                  <a:cxn ang="f39">
                    <a:pos x="f48" y="f49"/>
                  </a:cxn>
                  <a:cxn ang="f39">
                    <a:pos x="f50" y="f49"/>
                  </a:cxn>
                  <a:cxn ang="f39">
                    <a:pos x="f51" y="f52"/>
                  </a:cxn>
                  <a:cxn ang="f39">
                    <a:pos x="f44" y="f43"/>
                  </a:cxn>
                </a:cxnLst>
                <a:rect l="f40" t="f43" r="f41" b="f42"/>
                <a:pathLst>
                  <a:path w="11" h="4">
                    <a:moveTo>
                      <a:pt x="f8" y="f5"/>
                    </a:moveTo>
                    <a:cubicBezTo>
                      <a:pt x="f6" y="f9"/>
                      <a:pt x="f6" y="f10"/>
                      <a:pt x="f11" y="f12"/>
                    </a:cubicBezTo>
                    <a:cubicBezTo>
                      <a:pt x="f13" y="f7"/>
                      <a:pt x="f14" y="f12"/>
                      <a:pt x="f15" y="f12"/>
                    </a:cubicBezTo>
                    <a:cubicBezTo>
                      <a:pt x="f10" y="f7"/>
                      <a:pt x="f5" y="f12"/>
                      <a:pt x="f12" y="f10"/>
                    </a:cubicBezTo>
                    <a:cubicBezTo>
                      <a:pt x="f16" y="f10"/>
                      <a:pt x="f8" y="f10"/>
                      <a:pt x="f14" y="f10"/>
                    </a:cubicBezTo>
                    <a:cubicBezTo>
                      <a:pt x="f16" y="f10"/>
                      <a:pt x="f7" y="f10"/>
                      <a:pt x="f7" y="f9"/>
                    </a:cubicBezTo>
                    <a:cubicBezTo>
                      <a:pt x="f15" y="f9"/>
                      <a:pt x="f14"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63" name="Freeform 121">
                <a:extLst>
                  <a:ext uri="{FF2B5EF4-FFF2-40B4-BE49-F238E27FC236}">
                    <a16:creationId xmlns:a16="http://schemas.microsoft.com/office/drawing/2014/main" id="{847BC672-1935-D2E1-74B2-7C7218BBEE9B}"/>
                  </a:ext>
                </a:extLst>
              </p:cNvPr>
              <p:cNvSpPr/>
              <p:nvPr/>
            </p:nvSpPr>
            <p:spPr>
              <a:xfrm>
                <a:off x="5262042" y="2491054"/>
                <a:ext cx="153637" cy="47073"/>
              </a:xfrm>
              <a:custGeom>
                <a:avLst/>
                <a:gdLst>
                  <a:gd name="f0" fmla="val 10800000"/>
                  <a:gd name="f1" fmla="val 5400000"/>
                  <a:gd name="f2" fmla="val 180"/>
                  <a:gd name="f3" fmla="val w"/>
                  <a:gd name="f4" fmla="val h"/>
                  <a:gd name="f5" fmla="val 0"/>
                  <a:gd name="f6" fmla="val 29"/>
                  <a:gd name="f7" fmla="val 9"/>
                  <a:gd name="f8" fmla="val 20"/>
                  <a:gd name="f9" fmla="val 8"/>
                  <a:gd name="f10" fmla="val 17"/>
                  <a:gd name="f11" fmla="val 7"/>
                  <a:gd name="f12" fmla="val 16"/>
                  <a:gd name="f13" fmla="val 14"/>
                  <a:gd name="f14" fmla="val 12"/>
                  <a:gd name="f15" fmla="val 6"/>
                  <a:gd name="f16" fmla="val 4"/>
                  <a:gd name="f17" fmla="val 5"/>
                  <a:gd name="f18" fmla="val 3"/>
                  <a:gd name="f19" fmla="val 10"/>
                  <a:gd name="f20" fmla="val 11"/>
                  <a:gd name="f21" fmla="val 2"/>
                  <a:gd name="f22" fmla="val 15"/>
                  <a:gd name="f23" fmla="val 1"/>
                  <a:gd name="f24" fmla="val 18"/>
                  <a:gd name="f25" fmla="val 23"/>
                  <a:gd name="f26" fmla="val 27"/>
                  <a:gd name="f27" fmla="val 25"/>
                  <a:gd name="f28" fmla="val 22"/>
                  <a:gd name="f29" fmla="val 21"/>
                  <a:gd name="f30" fmla="+- 0 0 -90"/>
                  <a:gd name="f31" fmla="*/ f3 1 29"/>
                  <a:gd name="f32" fmla="*/ f4 1 9"/>
                  <a:gd name="f33" fmla="+- f7 0 f5"/>
                  <a:gd name="f34" fmla="+- f6 0 f5"/>
                  <a:gd name="f35" fmla="*/ f30 f0 1"/>
                  <a:gd name="f36" fmla="*/ f34 1 29"/>
                  <a:gd name="f37" fmla="*/ f33 1 9"/>
                  <a:gd name="f38" fmla="*/ f35 1 f2"/>
                  <a:gd name="f39" fmla="*/ 20 1 f36"/>
                  <a:gd name="f40" fmla="*/ 8 1 f37"/>
                  <a:gd name="f41" fmla="*/ 16 1 f36"/>
                  <a:gd name="f42" fmla="*/ 12 1 f36"/>
                  <a:gd name="f43" fmla="*/ 7 1 f37"/>
                  <a:gd name="f44" fmla="*/ 6 1 f36"/>
                  <a:gd name="f45" fmla="*/ 4 1 f37"/>
                  <a:gd name="f46" fmla="*/ 3 1 f36"/>
                  <a:gd name="f47" fmla="*/ 3 1 f37"/>
                  <a:gd name="f48" fmla="*/ 9 1 f36"/>
                  <a:gd name="f49" fmla="*/ 11 1 f36"/>
                  <a:gd name="f50" fmla="*/ 5 1 f37"/>
                  <a:gd name="f51" fmla="*/ 2 1 f37"/>
                  <a:gd name="f52" fmla="*/ 17 1 f36"/>
                  <a:gd name="f53" fmla="*/ 27 1 f36"/>
                  <a:gd name="f54" fmla="*/ 22 1 f36"/>
                  <a:gd name="f55" fmla="*/ 0 1 f36"/>
                  <a:gd name="f56" fmla="*/ f6 1 f36"/>
                  <a:gd name="f57" fmla="*/ 0 1 f37"/>
                  <a:gd name="f58" fmla="*/ f7 1 f37"/>
                  <a:gd name="f59" fmla="+- f38 0 f1"/>
                  <a:gd name="f60" fmla="*/ f55 f31 1"/>
                  <a:gd name="f61" fmla="*/ f56 f31 1"/>
                  <a:gd name="f62" fmla="*/ f58 f32 1"/>
                  <a:gd name="f63" fmla="*/ f57 f32 1"/>
                  <a:gd name="f64" fmla="*/ f39 f31 1"/>
                  <a:gd name="f65" fmla="*/ f40 f32 1"/>
                  <a:gd name="f66" fmla="*/ f41 f31 1"/>
                  <a:gd name="f67" fmla="*/ f42 f31 1"/>
                  <a:gd name="f68" fmla="*/ f43 f32 1"/>
                  <a:gd name="f69" fmla="*/ f44 f31 1"/>
                  <a:gd name="f70" fmla="*/ f45 f32 1"/>
                  <a:gd name="f71" fmla="*/ f46 f31 1"/>
                  <a:gd name="f72" fmla="*/ f47 f32 1"/>
                  <a:gd name="f73" fmla="*/ f48 f31 1"/>
                  <a:gd name="f74" fmla="*/ f49 f31 1"/>
                  <a:gd name="f75" fmla="*/ f50 f32 1"/>
                  <a:gd name="f76" fmla="*/ f51 f32 1"/>
                  <a:gd name="f77" fmla="*/ f52 f31 1"/>
                  <a:gd name="f78" fmla="*/ f53 f31 1"/>
                  <a:gd name="f79" fmla="*/ f54 f31 1"/>
                </a:gdLst>
                <a:ahLst/>
                <a:cxnLst>
                  <a:cxn ang="3cd4">
                    <a:pos x="hc" y="t"/>
                  </a:cxn>
                  <a:cxn ang="0">
                    <a:pos x="r" y="vc"/>
                  </a:cxn>
                  <a:cxn ang="cd4">
                    <a:pos x="hc" y="b"/>
                  </a:cxn>
                  <a:cxn ang="cd2">
                    <a:pos x="l" y="vc"/>
                  </a:cxn>
                  <a:cxn ang="f59">
                    <a:pos x="f64" y="f65"/>
                  </a:cxn>
                  <a:cxn ang="f59">
                    <a:pos x="f66" y="f65"/>
                  </a:cxn>
                  <a:cxn ang="f59">
                    <a:pos x="f67" y="f68"/>
                  </a:cxn>
                  <a:cxn ang="f59">
                    <a:pos x="f69" y="f68"/>
                  </a:cxn>
                  <a:cxn ang="f59">
                    <a:pos x="f69" y="f70"/>
                  </a:cxn>
                  <a:cxn ang="f59">
                    <a:pos x="f71" y="f72"/>
                  </a:cxn>
                  <a:cxn ang="f59">
                    <a:pos x="f73" y="f72"/>
                  </a:cxn>
                  <a:cxn ang="f59">
                    <a:pos x="f74" y="f75"/>
                  </a:cxn>
                  <a:cxn ang="f59">
                    <a:pos x="f67" y="f76"/>
                  </a:cxn>
                  <a:cxn ang="f59">
                    <a:pos x="f77" y="f76"/>
                  </a:cxn>
                  <a:cxn ang="f59">
                    <a:pos x="f66" y="f75"/>
                  </a:cxn>
                  <a:cxn ang="f59">
                    <a:pos x="f64" y="f76"/>
                  </a:cxn>
                  <a:cxn ang="f59">
                    <a:pos x="f78" y="f72"/>
                  </a:cxn>
                  <a:cxn ang="f59">
                    <a:pos x="f79" y="f75"/>
                  </a:cxn>
                  <a:cxn ang="f59">
                    <a:pos x="f64" y="f65"/>
                  </a:cxn>
                </a:cxnLst>
                <a:rect l="f60" t="f63" r="f61" b="f62"/>
                <a:pathLst>
                  <a:path w="29" h="9">
                    <a:moveTo>
                      <a:pt x="f8" y="f9"/>
                    </a:moveTo>
                    <a:cubicBezTo>
                      <a:pt x="f10" y="f7"/>
                      <a:pt x="f10" y="f11"/>
                      <a:pt x="f12" y="f9"/>
                    </a:cubicBezTo>
                    <a:cubicBezTo>
                      <a:pt x="f13" y="f7"/>
                      <a:pt x="f14" y="f7"/>
                      <a:pt x="f14" y="f11"/>
                    </a:cubicBezTo>
                    <a:cubicBezTo>
                      <a:pt x="f14" y="f15"/>
                      <a:pt x="f9" y="f7"/>
                      <a:pt x="f15" y="f11"/>
                    </a:cubicBezTo>
                    <a:cubicBezTo>
                      <a:pt x="f16" y="f17"/>
                      <a:pt x="f9" y="f17"/>
                      <a:pt x="f15" y="f16"/>
                    </a:cubicBezTo>
                    <a:cubicBezTo>
                      <a:pt x="f17" y="f16"/>
                      <a:pt x="f5" y="f18"/>
                      <a:pt x="f18" y="f18"/>
                    </a:cubicBezTo>
                    <a:cubicBezTo>
                      <a:pt x="f11" y="f18"/>
                      <a:pt x="f9" y="f18"/>
                      <a:pt x="f7" y="f18"/>
                    </a:cubicBezTo>
                    <a:cubicBezTo>
                      <a:pt x="f19" y="f18"/>
                      <a:pt x="f20" y="f15"/>
                      <a:pt x="f20" y="f17"/>
                    </a:cubicBezTo>
                    <a:cubicBezTo>
                      <a:pt x="f20" y="f16"/>
                      <a:pt x="f19" y="f21"/>
                      <a:pt x="f14" y="f21"/>
                    </a:cubicBezTo>
                    <a:cubicBezTo>
                      <a:pt x="f22" y="f23"/>
                      <a:pt x="f24" y="f5"/>
                      <a:pt x="f10" y="f21"/>
                    </a:cubicBezTo>
                    <a:cubicBezTo>
                      <a:pt x="f12" y="f18"/>
                      <a:pt x="f22" y="f15"/>
                      <a:pt x="f12" y="f17"/>
                    </a:cubicBezTo>
                    <a:cubicBezTo>
                      <a:pt x="f10" y="f18"/>
                      <a:pt x="f24" y="f21"/>
                      <a:pt x="f8" y="f21"/>
                    </a:cubicBezTo>
                    <a:cubicBezTo>
                      <a:pt x="f25" y="f21"/>
                      <a:pt x="f6" y="f21"/>
                      <a:pt x="f26" y="f18"/>
                    </a:cubicBezTo>
                    <a:cubicBezTo>
                      <a:pt x="f27" y="f17"/>
                      <a:pt x="f28" y="f18"/>
                      <a:pt x="f28" y="f17"/>
                    </a:cubicBezTo>
                    <a:cubicBezTo>
                      <a:pt x="f29" y="f11"/>
                      <a:pt x="f29"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64" name="Freeform 122">
                <a:extLst>
                  <a:ext uri="{FF2B5EF4-FFF2-40B4-BE49-F238E27FC236}">
                    <a16:creationId xmlns:a16="http://schemas.microsoft.com/office/drawing/2014/main" id="{999CCABD-E8B3-53FA-A081-610E81E80961}"/>
                  </a:ext>
                </a:extLst>
              </p:cNvPr>
              <p:cNvSpPr/>
              <p:nvPr/>
            </p:nvSpPr>
            <p:spPr>
              <a:xfrm>
                <a:off x="5406636" y="2482495"/>
                <a:ext cx="51965" cy="19257"/>
              </a:xfrm>
              <a:custGeom>
                <a:avLst/>
                <a:gdLst>
                  <a:gd name="f0" fmla="val 10800000"/>
                  <a:gd name="f1" fmla="val 5400000"/>
                  <a:gd name="f2" fmla="val 180"/>
                  <a:gd name="f3" fmla="val w"/>
                  <a:gd name="f4" fmla="val h"/>
                  <a:gd name="f5" fmla="val 0"/>
                  <a:gd name="f6" fmla="val 10"/>
                  <a:gd name="f7" fmla="val 4"/>
                  <a:gd name="f8" fmla="val 2"/>
                  <a:gd name="f9" fmla="val 3"/>
                  <a:gd name="f10" fmla="val 5"/>
                  <a:gd name="f11" fmla="val 1"/>
                  <a:gd name="f12" fmla="val 9"/>
                  <a:gd name="f13" fmla="val 8"/>
                  <a:gd name="f14" fmla="val 7"/>
                  <a:gd name="f15" fmla="+- 0 0 -90"/>
                  <a:gd name="f16" fmla="*/ f3 1 10"/>
                  <a:gd name="f17" fmla="*/ f4 1 4"/>
                  <a:gd name="f18" fmla="+- f7 0 f5"/>
                  <a:gd name="f19" fmla="+- f6 0 f5"/>
                  <a:gd name="f20" fmla="*/ f15 f0 1"/>
                  <a:gd name="f21" fmla="*/ f18 1 4"/>
                  <a:gd name="f22" fmla="*/ f19 1 10"/>
                  <a:gd name="f23" fmla="*/ f20 1 f2"/>
                  <a:gd name="f24" fmla="*/ 2 1 f22"/>
                  <a:gd name="f25" fmla="*/ 3 1 f21"/>
                  <a:gd name="f26" fmla="*/ 9 1 f22"/>
                  <a:gd name="f27" fmla="*/ 0 1 f21"/>
                  <a:gd name="f28" fmla="*/ 5 1 f22"/>
                  <a:gd name="f29" fmla="*/ 0 1 f22"/>
                  <a:gd name="f30" fmla="*/ f6 1 f22"/>
                  <a:gd name="f31" fmla="*/ f7 1 f21"/>
                  <a:gd name="f32" fmla="+- f23 0 f1"/>
                  <a:gd name="f33" fmla="*/ f29 f16 1"/>
                  <a:gd name="f34" fmla="*/ f30 f16 1"/>
                  <a:gd name="f35" fmla="*/ f31 f17 1"/>
                  <a:gd name="f36" fmla="*/ f27 f17 1"/>
                  <a:gd name="f37" fmla="*/ f24 f16 1"/>
                  <a:gd name="f38" fmla="*/ f25 f17 1"/>
                  <a:gd name="f39" fmla="*/ f26 f16 1"/>
                  <a:gd name="f40" fmla="*/ f28 f16 1"/>
                </a:gdLst>
                <a:ahLst/>
                <a:cxnLst>
                  <a:cxn ang="3cd4">
                    <a:pos x="hc" y="t"/>
                  </a:cxn>
                  <a:cxn ang="0">
                    <a:pos x="r" y="vc"/>
                  </a:cxn>
                  <a:cxn ang="cd4">
                    <a:pos x="hc" y="b"/>
                  </a:cxn>
                  <a:cxn ang="cd2">
                    <a:pos x="l" y="vc"/>
                  </a:cxn>
                  <a:cxn ang="f32">
                    <a:pos x="f37" y="f38"/>
                  </a:cxn>
                  <a:cxn ang="f32">
                    <a:pos x="f39" y="f36"/>
                  </a:cxn>
                  <a:cxn ang="f32">
                    <a:pos x="f39" y="f38"/>
                  </a:cxn>
                  <a:cxn ang="f32">
                    <a:pos x="f40" y="f38"/>
                  </a:cxn>
                  <a:cxn ang="f32">
                    <a:pos x="f37" y="f38"/>
                  </a:cxn>
                </a:cxnLst>
                <a:rect l="f33" t="f36" r="f34" b="f35"/>
                <a:pathLst>
                  <a:path w="10" h="4">
                    <a:moveTo>
                      <a:pt x="f8" y="f9"/>
                    </a:moveTo>
                    <a:cubicBezTo>
                      <a:pt x="f10" y="f11"/>
                      <a:pt x="f12" y="f5"/>
                      <a:pt x="f12" y="f5"/>
                    </a:cubicBezTo>
                    <a:cubicBezTo>
                      <a:pt x="f13" y="f11"/>
                      <a:pt x="f6" y="f8"/>
                      <a:pt x="f12" y="f9"/>
                    </a:cubicBezTo>
                    <a:cubicBezTo>
                      <a:pt x="f13" y="f9"/>
                      <a:pt x="f14" y="f8"/>
                      <a:pt x="f10" y="f9"/>
                    </a:cubicBezTo>
                    <a:cubicBezTo>
                      <a:pt x="f8" y="f7"/>
                      <a:pt x="f5" y="f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65" name="Canada">
                <a:extLst>
                  <a:ext uri="{FF2B5EF4-FFF2-40B4-BE49-F238E27FC236}">
                    <a16:creationId xmlns:a16="http://schemas.microsoft.com/office/drawing/2014/main" id="{92112432-F1FD-753A-A924-9095A82C770A}"/>
                  </a:ext>
                </a:extLst>
              </p:cNvPr>
              <p:cNvSpPr/>
              <p:nvPr/>
            </p:nvSpPr>
            <p:spPr>
              <a:xfrm>
                <a:off x="5164887" y="2491054"/>
                <a:ext cx="101672" cy="14977"/>
              </a:xfrm>
              <a:custGeom>
                <a:avLst/>
                <a:gdLst>
                  <a:gd name="f0" fmla="val 10800000"/>
                  <a:gd name="f1" fmla="val 5400000"/>
                  <a:gd name="f2" fmla="val 180"/>
                  <a:gd name="f3" fmla="val w"/>
                  <a:gd name="f4" fmla="val h"/>
                  <a:gd name="f5" fmla="val 0"/>
                  <a:gd name="f6" fmla="val 19"/>
                  <a:gd name="f7" fmla="val 3"/>
                  <a:gd name="f8" fmla="val 6"/>
                  <a:gd name="f9" fmla="val 8"/>
                  <a:gd name="f10" fmla="val 2"/>
                  <a:gd name="f11" fmla="val 11"/>
                  <a:gd name="f12" fmla="val 13"/>
                  <a:gd name="f13" fmla="val 16"/>
                  <a:gd name="f14" fmla="val 1"/>
                  <a:gd name="f15" fmla="val 12"/>
                  <a:gd name="f16" fmla="val 9"/>
                  <a:gd name="f17" fmla="val 7"/>
                  <a:gd name="f18" fmla="val 10"/>
                  <a:gd name="f19" fmla="+- 0 0 -90"/>
                  <a:gd name="f20" fmla="*/ f3 1 19"/>
                  <a:gd name="f21" fmla="*/ f4 1 3"/>
                  <a:gd name="f22" fmla="+- f7 0 f5"/>
                  <a:gd name="f23" fmla="+- f6 0 f5"/>
                  <a:gd name="f24" fmla="*/ f19 f0 1"/>
                  <a:gd name="f25" fmla="*/ f22 1 3"/>
                  <a:gd name="f26" fmla="*/ f23 1 19"/>
                  <a:gd name="f27" fmla="*/ f24 1 f2"/>
                  <a:gd name="f28" fmla="*/ 3 1 f26"/>
                  <a:gd name="f29" fmla="*/ 3 1 f25"/>
                  <a:gd name="f30" fmla="*/ 11 1 f26"/>
                  <a:gd name="f31" fmla="*/ 2 1 f25"/>
                  <a:gd name="f32" fmla="*/ 16 1 f26"/>
                  <a:gd name="f33" fmla="*/ 0 1 f25"/>
                  <a:gd name="f34" fmla="*/ 8 1 f26"/>
                  <a:gd name="f35" fmla="*/ 1 1 f25"/>
                  <a:gd name="f36" fmla="*/ 0 1 f26"/>
                  <a:gd name="f37" fmla="*/ f6 1 f26"/>
                  <a:gd name="f38" fmla="*/ f7 1 f25"/>
                  <a:gd name="f39" fmla="+- f27 0 f1"/>
                  <a:gd name="f40" fmla="*/ f36 f20 1"/>
                  <a:gd name="f41" fmla="*/ f37 f20 1"/>
                  <a:gd name="f42" fmla="*/ f38 f21 1"/>
                  <a:gd name="f43" fmla="*/ f33 f21 1"/>
                  <a:gd name="f44" fmla="*/ f28 f20 1"/>
                  <a:gd name="f45" fmla="*/ f29 f21 1"/>
                  <a:gd name="f46" fmla="*/ f30 f20 1"/>
                  <a:gd name="f47" fmla="*/ f31 f21 1"/>
                  <a:gd name="f48" fmla="*/ f32 f20 1"/>
                  <a:gd name="f49" fmla="*/ f34 f20 1"/>
                  <a:gd name="f50" fmla="*/ f35 f21 1"/>
                </a:gdLst>
                <a:ahLst/>
                <a:cxnLst>
                  <a:cxn ang="3cd4">
                    <a:pos x="hc" y="t"/>
                  </a:cxn>
                  <a:cxn ang="0">
                    <a:pos x="r" y="vc"/>
                  </a:cxn>
                  <a:cxn ang="cd4">
                    <a:pos x="hc" y="b"/>
                  </a:cxn>
                  <a:cxn ang="cd2">
                    <a:pos x="l" y="vc"/>
                  </a:cxn>
                  <a:cxn ang="f39">
                    <a:pos x="f44" y="f45"/>
                  </a:cxn>
                  <a:cxn ang="f39">
                    <a:pos x="f46" y="f47"/>
                  </a:cxn>
                  <a:cxn ang="f39">
                    <a:pos x="f48" y="f43"/>
                  </a:cxn>
                  <a:cxn ang="f39">
                    <a:pos x="f46" y="f43"/>
                  </a:cxn>
                  <a:cxn ang="f39">
                    <a:pos x="f49" y="f50"/>
                  </a:cxn>
                  <a:cxn ang="f39">
                    <a:pos x="f44" y="f45"/>
                  </a:cxn>
                </a:cxnLst>
                <a:rect l="f40" t="f43" r="f41" b="f42"/>
                <a:pathLst>
                  <a:path w="19" h="3">
                    <a:moveTo>
                      <a:pt x="f7" y="f7"/>
                    </a:moveTo>
                    <a:cubicBezTo>
                      <a:pt x="f8" y="f7"/>
                      <a:pt x="f9" y="f10"/>
                      <a:pt x="f11" y="f10"/>
                    </a:cubicBezTo>
                    <a:cubicBezTo>
                      <a:pt x="f12" y="f10"/>
                      <a:pt x="f6" y="f5"/>
                      <a:pt x="f13" y="f5"/>
                    </a:cubicBezTo>
                    <a:cubicBezTo>
                      <a:pt x="f12" y="f14"/>
                      <a:pt x="f15" y="f5"/>
                      <a:pt x="f11" y="f5"/>
                    </a:cubicBezTo>
                    <a:cubicBezTo>
                      <a:pt x="f16" y="f5"/>
                      <a:pt x="f17" y="f14"/>
                      <a:pt x="f9" y="f14"/>
                    </a:cubicBezTo>
                    <a:cubicBezTo>
                      <a:pt x="f18" y="f14"/>
                      <a:pt x="f5" y="f7"/>
                      <a:pt x="f7"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66" name="Canada">
                <a:extLst>
                  <a:ext uri="{FF2B5EF4-FFF2-40B4-BE49-F238E27FC236}">
                    <a16:creationId xmlns:a16="http://schemas.microsoft.com/office/drawing/2014/main" id="{9BE7F06A-A709-CE7B-8632-4D458DFEE318}"/>
                  </a:ext>
                </a:extLst>
              </p:cNvPr>
              <p:cNvSpPr/>
              <p:nvPr/>
            </p:nvSpPr>
            <p:spPr>
              <a:xfrm>
                <a:off x="5379524" y="2471796"/>
                <a:ext cx="58741" cy="29955"/>
              </a:xfrm>
              <a:custGeom>
                <a:avLst/>
                <a:gdLst>
                  <a:gd name="f0" fmla="val 10800000"/>
                  <a:gd name="f1" fmla="val 5400000"/>
                  <a:gd name="f2" fmla="val 180"/>
                  <a:gd name="f3" fmla="val w"/>
                  <a:gd name="f4" fmla="val h"/>
                  <a:gd name="f5" fmla="val 0"/>
                  <a:gd name="f6" fmla="val 11"/>
                  <a:gd name="f7" fmla="val 6"/>
                  <a:gd name="f8" fmla="val 1"/>
                  <a:gd name="f9" fmla="val 5"/>
                  <a:gd name="f10" fmla="val 4"/>
                  <a:gd name="f11" fmla="val 3"/>
                  <a:gd name="f12" fmla="val 7"/>
                  <a:gd name="f13" fmla="val 10"/>
                  <a:gd name="f14" fmla="val 2"/>
                  <a:gd name="f15" fmla="+- 0 0 -90"/>
                  <a:gd name="f16" fmla="*/ f3 1 11"/>
                  <a:gd name="f17" fmla="*/ f4 1 6"/>
                  <a:gd name="f18" fmla="+- f7 0 f5"/>
                  <a:gd name="f19" fmla="+- f6 0 f5"/>
                  <a:gd name="f20" fmla="*/ f15 f0 1"/>
                  <a:gd name="f21" fmla="*/ f18 1 6"/>
                  <a:gd name="f22" fmla="*/ f19 1 11"/>
                  <a:gd name="f23" fmla="*/ f20 1 f2"/>
                  <a:gd name="f24" fmla="*/ 1 1 f22"/>
                  <a:gd name="f25" fmla="*/ 5 1 f21"/>
                  <a:gd name="f26" fmla="*/ 6 1 f22"/>
                  <a:gd name="f27" fmla="*/ 3 1 f21"/>
                  <a:gd name="f28" fmla="*/ 10 1 f22"/>
                  <a:gd name="f29" fmla="*/ 2 1 f21"/>
                  <a:gd name="f30" fmla="*/ 7 1 f22"/>
                  <a:gd name="f31" fmla="*/ 1 1 f21"/>
                  <a:gd name="f32" fmla="*/ 0 1 f22"/>
                  <a:gd name="f33" fmla="*/ 2 1 f22"/>
                  <a:gd name="f34" fmla="*/ f6 1 f22"/>
                  <a:gd name="f35" fmla="*/ 0 1 f21"/>
                  <a:gd name="f36" fmla="*/ f7 1 f21"/>
                  <a:gd name="f37" fmla="+- f23 0 f1"/>
                  <a:gd name="f38" fmla="*/ f32 f16 1"/>
                  <a:gd name="f39" fmla="*/ f34 f16 1"/>
                  <a:gd name="f40" fmla="*/ f36 f17 1"/>
                  <a:gd name="f41" fmla="*/ f35 f17 1"/>
                  <a:gd name="f42" fmla="*/ f24 f16 1"/>
                  <a:gd name="f43" fmla="*/ f25 f17 1"/>
                  <a:gd name="f44" fmla="*/ f26 f16 1"/>
                  <a:gd name="f45" fmla="*/ f27 f17 1"/>
                  <a:gd name="f46" fmla="*/ f28 f16 1"/>
                  <a:gd name="f47" fmla="*/ f29 f17 1"/>
                  <a:gd name="f48" fmla="*/ f30 f16 1"/>
                  <a:gd name="f49" fmla="*/ f31 f17 1"/>
                  <a:gd name="f50" fmla="*/ f33 f16 1"/>
                </a:gdLst>
                <a:ahLst/>
                <a:cxnLst>
                  <a:cxn ang="3cd4">
                    <a:pos x="hc" y="t"/>
                  </a:cxn>
                  <a:cxn ang="0">
                    <a:pos x="r" y="vc"/>
                  </a:cxn>
                  <a:cxn ang="cd4">
                    <a:pos x="hc" y="b"/>
                  </a:cxn>
                  <a:cxn ang="cd2">
                    <a:pos x="l" y="vc"/>
                  </a:cxn>
                  <a:cxn ang="f37">
                    <a:pos x="f42" y="f43"/>
                  </a:cxn>
                  <a:cxn ang="f37">
                    <a:pos x="f44" y="f45"/>
                  </a:cxn>
                  <a:cxn ang="f37">
                    <a:pos x="f46" y="f47"/>
                  </a:cxn>
                  <a:cxn ang="f37">
                    <a:pos x="f48" y="f49"/>
                  </a:cxn>
                  <a:cxn ang="f37">
                    <a:pos x="f38" y="f45"/>
                  </a:cxn>
                  <a:cxn ang="f37">
                    <a:pos x="f50" y="f45"/>
                  </a:cxn>
                  <a:cxn ang="f37">
                    <a:pos x="f42" y="f43"/>
                  </a:cxn>
                </a:cxnLst>
                <a:rect l="f38" t="f41" r="f39" b="f40"/>
                <a:pathLst>
                  <a:path w="11" h="6">
                    <a:moveTo>
                      <a:pt x="f8" y="f9"/>
                    </a:moveTo>
                    <a:cubicBezTo>
                      <a:pt x="f10" y="f7"/>
                      <a:pt x="f9" y="f10"/>
                      <a:pt x="f7" y="f11"/>
                    </a:cubicBezTo>
                    <a:cubicBezTo>
                      <a:pt x="f12" y="f11"/>
                      <a:pt x="f13" y="f11"/>
                      <a:pt x="f13" y="f14"/>
                    </a:cubicBezTo>
                    <a:cubicBezTo>
                      <a:pt x="f13" y="f8"/>
                      <a:pt x="f6" y="f5"/>
                      <a:pt x="f12" y="f8"/>
                    </a:cubicBezTo>
                    <a:cubicBezTo>
                      <a:pt x="f11" y="f14"/>
                      <a:pt x="f5" y="f14"/>
                      <a:pt x="f5" y="f11"/>
                    </a:cubicBezTo>
                    <a:cubicBezTo>
                      <a:pt x="f8" y="f10"/>
                      <a:pt x="f11" y="f11"/>
                      <a:pt x="f14" y="f11"/>
                    </a:cubicBezTo>
                    <a:cubicBezTo>
                      <a:pt x="f8" y="f10"/>
                      <a:pt x="f5"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67" name="Freeform 125">
                <a:extLst>
                  <a:ext uri="{FF2B5EF4-FFF2-40B4-BE49-F238E27FC236}">
                    <a16:creationId xmlns:a16="http://schemas.microsoft.com/office/drawing/2014/main" id="{693DE8A1-138B-62C6-EACE-4E98A9DCC14D}"/>
                  </a:ext>
                </a:extLst>
              </p:cNvPr>
              <p:cNvSpPr/>
              <p:nvPr/>
            </p:nvSpPr>
            <p:spPr>
              <a:xfrm>
                <a:off x="5492489" y="2450399"/>
                <a:ext cx="137818" cy="51343"/>
              </a:xfrm>
              <a:custGeom>
                <a:avLst/>
                <a:gdLst>
                  <a:gd name="f0" fmla="val 10800000"/>
                  <a:gd name="f1" fmla="val 5400000"/>
                  <a:gd name="f2" fmla="val 180"/>
                  <a:gd name="f3" fmla="val w"/>
                  <a:gd name="f4" fmla="val h"/>
                  <a:gd name="f5" fmla="val 0"/>
                  <a:gd name="f6" fmla="val 26"/>
                  <a:gd name="f7" fmla="val 10"/>
                  <a:gd name="f8" fmla="val 3"/>
                  <a:gd name="f9" fmla="val 1"/>
                  <a:gd name="f10" fmla="val 9"/>
                  <a:gd name="f11" fmla="val 2"/>
                  <a:gd name="f12" fmla="val 8"/>
                  <a:gd name="f13" fmla="val 4"/>
                  <a:gd name="f14" fmla="val 7"/>
                  <a:gd name="f15" fmla="val 6"/>
                  <a:gd name="f16" fmla="val 5"/>
                  <a:gd name="f17" fmla="val 12"/>
                  <a:gd name="f18" fmla="val 13"/>
                  <a:gd name="f19" fmla="val 14"/>
                  <a:gd name="f20" fmla="val 16"/>
                  <a:gd name="f21" fmla="val 18"/>
                  <a:gd name="f22" fmla="val 22"/>
                  <a:gd name="f23" fmla="val 19"/>
                  <a:gd name="f24" fmla="val 17"/>
                  <a:gd name="f25" fmla="val 25"/>
                  <a:gd name="f26" fmla="val 24"/>
                  <a:gd name="f27" fmla="val 23"/>
                  <a:gd name="f28" fmla="val 20"/>
                  <a:gd name="f29" fmla="+- 0 0 -90"/>
                  <a:gd name="f30" fmla="*/ f3 1 26"/>
                  <a:gd name="f31" fmla="*/ f4 1 10"/>
                  <a:gd name="f32" fmla="+- f7 0 f5"/>
                  <a:gd name="f33" fmla="+- f6 0 f5"/>
                  <a:gd name="f34" fmla="*/ f29 f0 1"/>
                  <a:gd name="f35" fmla="*/ f32 1 10"/>
                  <a:gd name="f36" fmla="*/ f33 1 26"/>
                  <a:gd name="f37" fmla="*/ f34 1 f2"/>
                  <a:gd name="f38" fmla="*/ 3 1 f36"/>
                  <a:gd name="f39" fmla="*/ 10 1 f35"/>
                  <a:gd name="f40" fmla="*/ 2 1 f36"/>
                  <a:gd name="f41" fmla="*/ 8 1 f35"/>
                  <a:gd name="f42" fmla="*/ 4 1 f36"/>
                  <a:gd name="f43" fmla="*/ 7 1 f35"/>
                  <a:gd name="f44" fmla="*/ 6 1 f36"/>
                  <a:gd name="f45" fmla="*/ 5 1 f35"/>
                  <a:gd name="f46" fmla="*/ 12 1 f36"/>
                  <a:gd name="f47" fmla="*/ 3 1 f35"/>
                  <a:gd name="f48" fmla="*/ 16 1 f36"/>
                  <a:gd name="f49" fmla="*/ 2 1 f35"/>
                  <a:gd name="f50" fmla="*/ 19 1 f36"/>
                  <a:gd name="f51" fmla="*/ 25 1 f36"/>
                  <a:gd name="f52" fmla="*/ 23 1 f36"/>
                  <a:gd name="f53" fmla="*/ 20 1 f36"/>
                  <a:gd name="f54" fmla="*/ 6 1 f35"/>
                  <a:gd name="f55" fmla="*/ 14 1 f36"/>
                  <a:gd name="f56" fmla="*/ 9 1 f36"/>
                  <a:gd name="f57" fmla="*/ 7 1 f36"/>
                  <a:gd name="f58" fmla="*/ 9 1 f35"/>
                  <a:gd name="f59" fmla="*/ 0 1 f36"/>
                  <a:gd name="f60" fmla="*/ f6 1 f36"/>
                  <a:gd name="f61" fmla="*/ 0 1 f35"/>
                  <a:gd name="f62" fmla="*/ f7 1 f35"/>
                  <a:gd name="f63" fmla="+- f37 0 f1"/>
                  <a:gd name="f64" fmla="*/ f59 f30 1"/>
                  <a:gd name="f65" fmla="*/ f60 f30 1"/>
                  <a:gd name="f66" fmla="*/ f62 f31 1"/>
                  <a:gd name="f67" fmla="*/ f61 f31 1"/>
                  <a:gd name="f68" fmla="*/ f38 f30 1"/>
                  <a:gd name="f69" fmla="*/ f39 f31 1"/>
                  <a:gd name="f70" fmla="*/ f40 f30 1"/>
                  <a:gd name="f71" fmla="*/ f41 f31 1"/>
                  <a:gd name="f72" fmla="*/ f42 f30 1"/>
                  <a:gd name="f73" fmla="*/ f43 f31 1"/>
                  <a:gd name="f74" fmla="*/ f44 f30 1"/>
                  <a:gd name="f75" fmla="*/ f45 f31 1"/>
                  <a:gd name="f76" fmla="*/ f46 f30 1"/>
                  <a:gd name="f77" fmla="*/ f47 f31 1"/>
                  <a:gd name="f78" fmla="*/ f48 f30 1"/>
                  <a:gd name="f79" fmla="*/ f49 f31 1"/>
                  <a:gd name="f80" fmla="*/ f50 f30 1"/>
                  <a:gd name="f81" fmla="*/ f51 f30 1"/>
                  <a:gd name="f82" fmla="*/ f52 f30 1"/>
                  <a:gd name="f83" fmla="*/ f53 f30 1"/>
                  <a:gd name="f84" fmla="*/ f54 f31 1"/>
                  <a:gd name="f85" fmla="*/ f55 f30 1"/>
                  <a:gd name="f86" fmla="*/ f56 f30 1"/>
                  <a:gd name="f87" fmla="*/ f57 f30 1"/>
                  <a:gd name="f88" fmla="*/ f58 f31 1"/>
                </a:gdLst>
                <a:ahLst/>
                <a:cxnLst>
                  <a:cxn ang="3cd4">
                    <a:pos x="hc" y="t"/>
                  </a:cxn>
                  <a:cxn ang="0">
                    <a:pos x="r" y="vc"/>
                  </a:cxn>
                  <a:cxn ang="cd4">
                    <a:pos x="hc" y="b"/>
                  </a:cxn>
                  <a:cxn ang="cd2">
                    <a:pos x="l" y="vc"/>
                  </a:cxn>
                  <a:cxn ang="f63">
                    <a:pos x="f68" y="f69"/>
                  </a:cxn>
                  <a:cxn ang="f63">
                    <a:pos x="f70" y="f71"/>
                  </a:cxn>
                  <a:cxn ang="f63">
                    <a:pos x="f72" y="f73"/>
                  </a:cxn>
                  <a:cxn ang="f63">
                    <a:pos x="f74" y="f75"/>
                  </a:cxn>
                  <a:cxn ang="f63">
                    <a:pos x="f76" y="f77"/>
                  </a:cxn>
                  <a:cxn ang="f63">
                    <a:pos x="f78" y="f79"/>
                  </a:cxn>
                  <a:cxn ang="f63">
                    <a:pos x="f80" y="f79"/>
                  </a:cxn>
                  <a:cxn ang="f63">
                    <a:pos x="f81" y="f77"/>
                  </a:cxn>
                  <a:cxn ang="f63">
                    <a:pos x="f82" y="f75"/>
                  </a:cxn>
                  <a:cxn ang="f63">
                    <a:pos x="f83" y="f84"/>
                  </a:cxn>
                  <a:cxn ang="f63">
                    <a:pos x="f85" y="f71"/>
                  </a:cxn>
                  <a:cxn ang="f63">
                    <a:pos x="f86" y="f71"/>
                  </a:cxn>
                  <a:cxn ang="f63">
                    <a:pos x="f87" y="f88"/>
                  </a:cxn>
                  <a:cxn ang="f63">
                    <a:pos x="f68" y="f69"/>
                  </a:cxn>
                </a:cxnLst>
                <a:rect l="f64" t="f67" r="f65" b="f66"/>
                <a:pathLst>
                  <a:path w="26" h="10">
                    <a:moveTo>
                      <a:pt x="f8" y="f7"/>
                    </a:moveTo>
                    <a:cubicBezTo>
                      <a:pt x="f9" y="f10"/>
                      <a:pt x="f5" y="f10"/>
                      <a:pt x="f11" y="f12"/>
                    </a:cubicBezTo>
                    <a:cubicBezTo>
                      <a:pt x="f8" y="f12"/>
                      <a:pt x="f9" y="f12"/>
                      <a:pt x="f13" y="f14"/>
                    </a:cubicBezTo>
                    <a:cubicBezTo>
                      <a:pt x="f14" y="f14"/>
                      <a:pt x="f8" y="f15"/>
                      <a:pt x="f15" y="f16"/>
                    </a:cubicBezTo>
                    <a:cubicBezTo>
                      <a:pt x="f12" y="f13"/>
                      <a:pt x="f7" y="f13"/>
                      <a:pt x="f17" y="f8"/>
                    </a:cubicBezTo>
                    <a:cubicBezTo>
                      <a:pt x="f18" y="f11"/>
                      <a:pt x="f19" y="f11"/>
                      <a:pt x="f20" y="f11"/>
                    </a:cubicBezTo>
                    <a:cubicBezTo>
                      <a:pt x="f21" y="f9"/>
                      <a:pt x="f22" y="f5"/>
                      <a:pt x="f23" y="f11"/>
                    </a:cubicBezTo>
                    <a:cubicBezTo>
                      <a:pt x="f24" y="f13"/>
                      <a:pt x="f6" y="f9"/>
                      <a:pt x="f25" y="f8"/>
                    </a:cubicBezTo>
                    <a:cubicBezTo>
                      <a:pt x="f26" y="f16"/>
                      <a:pt x="f22" y="f16"/>
                      <a:pt x="f27" y="f16"/>
                    </a:cubicBezTo>
                    <a:cubicBezTo>
                      <a:pt x="f25" y="f16"/>
                      <a:pt x="f22" y="f16"/>
                      <a:pt x="f28" y="f15"/>
                    </a:cubicBezTo>
                    <a:cubicBezTo>
                      <a:pt x="f21" y="f15"/>
                      <a:pt x="f20" y="f12"/>
                      <a:pt x="f19" y="f12"/>
                    </a:cubicBezTo>
                    <a:cubicBezTo>
                      <a:pt x="f17" y="f12"/>
                      <a:pt x="f12" y="f14"/>
                      <a:pt x="f10" y="f12"/>
                    </a:cubicBezTo>
                    <a:cubicBezTo>
                      <a:pt x="f10" y="f10"/>
                      <a:pt x="f12" y="f7"/>
                      <a:pt x="f14" y="f10"/>
                    </a:cubicBezTo>
                    <a:cubicBezTo>
                      <a:pt x="f13" y="f10"/>
                      <a:pt x="f16"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68" name="Greenland">
                <a:extLst>
                  <a:ext uri="{FF2B5EF4-FFF2-40B4-BE49-F238E27FC236}">
                    <a16:creationId xmlns:a16="http://schemas.microsoft.com/office/drawing/2014/main" id="{74587914-6717-000F-F86C-158C067CB73E}"/>
                  </a:ext>
                </a:extLst>
              </p:cNvPr>
              <p:cNvSpPr/>
              <p:nvPr/>
            </p:nvSpPr>
            <p:spPr>
              <a:xfrm>
                <a:off x="5865290" y="2450399"/>
                <a:ext cx="865333" cy="370130"/>
              </a:xfrm>
              <a:custGeom>
                <a:avLst/>
                <a:gdLst>
                  <a:gd name="f0" fmla="val 10800000"/>
                  <a:gd name="f1" fmla="val 5400000"/>
                  <a:gd name="f2" fmla="val 180"/>
                  <a:gd name="f3" fmla="val w"/>
                  <a:gd name="f4" fmla="val h"/>
                  <a:gd name="f5" fmla="val 0"/>
                  <a:gd name="f6" fmla="val 162"/>
                  <a:gd name="f7" fmla="val 73"/>
                  <a:gd name="f8" fmla="val 39"/>
                  <a:gd name="f9" fmla="val 4"/>
                  <a:gd name="f10" fmla="val 42"/>
                  <a:gd name="f11" fmla="val 3"/>
                  <a:gd name="f12" fmla="val 45"/>
                  <a:gd name="f13" fmla="val 47"/>
                  <a:gd name="f14" fmla="val 50"/>
                  <a:gd name="f15" fmla="val 53"/>
                  <a:gd name="f16" fmla="val 2"/>
                  <a:gd name="f17" fmla="val 54"/>
                  <a:gd name="f18" fmla="val 57"/>
                  <a:gd name="f19" fmla="val 59"/>
                  <a:gd name="f20" fmla="val 5"/>
                  <a:gd name="f21" fmla="val 63"/>
                  <a:gd name="f22" fmla="val 66"/>
                  <a:gd name="f23" fmla="val 71"/>
                  <a:gd name="f24" fmla="val 70"/>
                  <a:gd name="f25" fmla="val 72"/>
                  <a:gd name="f26" fmla="val 75"/>
                  <a:gd name="f27" fmla="val 78"/>
                  <a:gd name="f28" fmla="val 80"/>
                  <a:gd name="f29" fmla="val 82"/>
                  <a:gd name="f30" fmla="val 84"/>
                  <a:gd name="f31" fmla="val 85"/>
                  <a:gd name="f32" fmla="val 88"/>
                  <a:gd name="f33" fmla="val 90"/>
                  <a:gd name="f34" fmla="val 92"/>
                  <a:gd name="f35" fmla="val 95"/>
                  <a:gd name="f36" fmla="val 93"/>
                  <a:gd name="f37" fmla="val 98"/>
                  <a:gd name="f38" fmla="val 102"/>
                  <a:gd name="f39" fmla="val 106"/>
                  <a:gd name="f40" fmla="val 105"/>
                  <a:gd name="f41" fmla="val 103"/>
                  <a:gd name="f42" fmla="val 109"/>
                  <a:gd name="f43" fmla="val 114"/>
                  <a:gd name="f44" fmla="val 113"/>
                  <a:gd name="f45" fmla="val 117"/>
                  <a:gd name="f46" fmla="val 120"/>
                  <a:gd name="f47" fmla="val 124"/>
                  <a:gd name="f48" fmla="val 128"/>
                  <a:gd name="f49" fmla="val 127"/>
                  <a:gd name="f50" fmla="val 130"/>
                  <a:gd name="f51" fmla="val 133"/>
                  <a:gd name="f52" fmla="val 135"/>
                  <a:gd name="f53" fmla="val 137"/>
                  <a:gd name="f54" fmla="val 140"/>
                  <a:gd name="f55" fmla="val 141"/>
                  <a:gd name="f56" fmla="val 142"/>
                  <a:gd name="f57" fmla="val 6"/>
                  <a:gd name="f58" fmla="val 143"/>
                  <a:gd name="f59" fmla="val 145"/>
                  <a:gd name="f60" fmla="val 146"/>
                  <a:gd name="f61" fmla="val 147"/>
                  <a:gd name="f62" fmla="val 149"/>
                  <a:gd name="f63" fmla="val 144"/>
                  <a:gd name="f64" fmla="val 7"/>
                  <a:gd name="f65" fmla="val 148"/>
                  <a:gd name="f66" fmla="val 150"/>
                  <a:gd name="f67" fmla="val 8"/>
                  <a:gd name="f68" fmla="val 9"/>
                  <a:gd name="f69" fmla="val 11"/>
                  <a:gd name="f70" fmla="val 151"/>
                  <a:gd name="f71" fmla="val 152"/>
                  <a:gd name="f72" fmla="val 155"/>
                  <a:gd name="f73" fmla="val 157"/>
                  <a:gd name="f74" fmla="val 159"/>
                  <a:gd name="f75" fmla="val 156"/>
                  <a:gd name="f76" fmla="val 160"/>
                  <a:gd name="f77" fmla="val 158"/>
                  <a:gd name="f78" fmla="val 10"/>
                  <a:gd name="f79" fmla="val 153"/>
                  <a:gd name="f80" fmla="val 13"/>
                  <a:gd name="f81" fmla="val 12"/>
                  <a:gd name="f82" fmla="val 14"/>
                  <a:gd name="f83" fmla="val 15"/>
                  <a:gd name="f84" fmla="val 16"/>
                  <a:gd name="f85" fmla="val 17"/>
                  <a:gd name="f86" fmla="val 19"/>
                  <a:gd name="f87" fmla="val 20"/>
                  <a:gd name="f88" fmla="val 21"/>
                  <a:gd name="f89" fmla="val 22"/>
                  <a:gd name="f90" fmla="val 23"/>
                  <a:gd name="f91" fmla="val 138"/>
                  <a:gd name="f92" fmla="val 132"/>
                  <a:gd name="f93" fmla="val 131"/>
                  <a:gd name="f94" fmla="val 24"/>
                  <a:gd name="f95" fmla="val 26"/>
                  <a:gd name="f96" fmla="val 25"/>
                  <a:gd name="f97" fmla="val 134"/>
                  <a:gd name="f98" fmla="val 136"/>
                  <a:gd name="f99" fmla="val 27"/>
                  <a:gd name="f100" fmla="val 139"/>
                  <a:gd name="f101" fmla="val 28"/>
                  <a:gd name="f102" fmla="val 31"/>
                  <a:gd name="f103" fmla="val 29"/>
                  <a:gd name="f104" fmla="val 32"/>
                  <a:gd name="f105" fmla="val 30"/>
                  <a:gd name="f106" fmla="val 126"/>
                  <a:gd name="f107" fmla="val 125"/>
                  <a:gd name="f108" fmla="val 122"/>
                  <a:gd name="f109" fmla="val 119"/>
                  <a:gd name="f110" fmla="val 123"/>
                  <a:gd name="f111" fmla="val 121"/>
                  <a:gd name="f112" fmla="val 33"/>
                  <a:gd name="f113" fmla="val 34"/>
                  <a:gd name="f114" fmla="val 35"/>
                  <a:gd name="f115" fmla="val 129"/>
                  <a:gd name="f116" fmla="val 36"/>
                  <a:gd name="f117" fmla="val 37"/>
                  <a:gd name="f118" fmla="val 38"/>
                  <a:gd name="f119" fmla="val 115"/>
                  <a:gd name="f120" fmla="val 112"/>
                  <a:gd name="f121" fmla="val 40"/>
                  <a:gd name="f122" fmla="val 111"/>
                  <a:gd name="f123" fmla="val 41"/>
                  <a:gd name="f124" fmla="val 108"/>
                  <a:gd name="f125" fmla="val 104"/>
                  <a:gd name="f126" fmla="val 101"/>
                  <a:gd name="f127" fmla="val 100"/>
                  <a:gd name="f128" fmla="val 97"/>
                  <a:gd name="f129" fmla="val 44"/>
                  <a:gd name="f130" fmla="val 96"/>
                  <a:gd name="f131" fmla="val 43"/>
                  <a:gd name="f132" fmla="val 94"/>
                  <a:gd name="f133" fmla="val 87"/>
                  <a:gd name="f134" fmla="val 46"/>
                  <a:gd name="f135" fmla="val 89"/>
                  <a:gd name="f136" fmla="val 48"/>
                  <a:gd name="f137" fmla="val 83"/>
                  <a:gd name="f138" fmla="val 79"/>
                  <a:gd name="f139" fmla="val 77"/>
                  <a:gd name="f140" fmla="val 49"/>
                  <a:gd name="f141" fmla="val 74"/>
                  <a:gd name="f142" fmla="val 51"/>
                  <a:gd name="f143" fmla="val 69"/>
                  <a:gd name="f144" fmla="val 67"/>
                  <a:gd name="f145" fmla="val 52"/>
                  <a:gd name="f146" fmla="val 65"/>
                  <a:gd name="f147" fmla="val 55"/>
                  <a:gd name="f148" fmla="val 56"/>
                  <a:gd name="f149" fmla="val 64"/>
                  <a:gd name="f150" fmla="val 58"/>
                  <a:gd name="f151" fmla="val 60"/>
                  <a:gd name="f152" fmla="val 61"/>
                  <a:gd name="f153" fmla="val 68"/>
                  <a:gd name="f154" fmla="val 62"/>
                  <a:gd name="f155" fmla="val 18"/>
                  <a:gd name="f156" fmla="+- 0 0 -90"/>
                  <a:gd name="f157" fmla="*/ f3 1 162"/>
                  <a:gd name="f158" fmla="*/ f4 1 73"/>
                  <a:gd name="f159" fmla="+- f7 0 f5"/>
                  <a:gd name="f160" fmla="+- f6 0 f5"/>
                  <a:gd name="f161" fmla="*/ f156 f0 1"/>
                  <a:gd name="f162" fmla="*/ f160 1 162"/>
                  <a:gd name="f163" fmla="*/ f159 1 73"/>
                  <a:gd name="f164" fmla="*/ f161 1 f2"/>
                  <a:gd name="f165" fmla="*/ 50 1 f162"/>
                  <a:gd name="f166" fmla="*/ 3 1 f163"/>
                  <a:gd name="f167" fmla="*/ 70 1 f162"/>
                  <a:gd name="f168" fmla="*/ 4 1 f163"/>
                  <a:gd name="f169" fmla="*/ 88 1 f162"/>
                  <a:gd name="f170" fmla="*/ 105 1 f162"/>
                  <a:gd name="f171" fmla="*/ 124 1 f162"/>
                  <a:gd name="f172" fmla="*/ 141 1 f162"/>
                  <a:gd name="f173" fmla="*/ 5 1 f163"/>
                  <a:gd name="f174" fmla="*/ 146 1 f162"/>
                  <a:gd name="f175" fmla="*/ 9 1 f163"/>
                  <a:gd name="f176" fmla="*/ 157 1 f162"/>
                  <a:gd name="f177" fmla="*/ 10 1 f163"/>
                  <a:gd name="f178" fmla="*/ 156 1 f162"/>
                  <a:gd name="f179" fmla="*/ 12 1 f163"/>
                  <a:gd name="f180" fmla="*/ 150 1 f162"/>
                  <a:gd name="f181" fmla="*/ 16 1 f163"/>
                  <a:gd name="f182" fmla="*/ 21 1 f163"/>
                  <a:gd name="f183" fmla="*/ 131 1 f162"/>
                  <a:gd name="f184" fmla="*/ 22 1 f163"/>
                  <a:gd name="f185" fmla="*/ 135 1 f162"/>
                  <a:gd name="f186" fmla="*/ 26 1 f163"/>
                  <a:gd name="f187" fmla="*/ 28 1 f163"/>
                  <a:gd name="f188" fmla="*/ 128 1 f162"/>
                  <a:gd name="f189" fmla="*/ 123 1 f162"/>
                  <a:gd name="f190" fmla="*/ 30 1 f163"/>
                  <a:gd name="f191" fmla="*/ 126 1 f162"/>
                  <a:gd name="f192" fmla="*/ 31 1 f163"/>
                  <a:gd name="f193" fmla="*/ 133 1 f162"/>
                  <a:gd name="f194" fmla="*/ 34 1 f163"/>
                  <a:gd name="f195" fmla="*/ 120 1 f162"/>
                  <a:gd name="f196" fmla="*/ 38 1 f163"/>
                  <a:gd name="f197" fmla="*/ 106 1 f162"/>
                  <a:gd name="f198" fmla="*/ 40 1 f163"/>
                  <a:gd name="f199" fmla="*/ 96 1 f162"/>
                  <a:gd name="f200" fmla="*/ 43 1 f163"/>
                  <a:gd name="f201" fmla="*/ 84 1 f162"/>
                  <a:gd name="f202" fmla="*/ 47 1 f163"/>
                  <a:gd name="f203" fmla="*/ 75 1 f162"/>
                  <a:gd name="f204" fmla="*/ 48 1 f163"/>
                  <a:gd name="f205" fmla="*/ 69 1 f162"/>
                  <a:gd name="f206" fmla="*/ 53 1 f163"/>
                  <a:gd name="f207" fmla="*/ 60 1 f162"/>
                  <a:gd name="f208" fmla="*/ 59 1 f163"/>
                  <a:gd name="f209" fmla="*/ 55 1 f162"/>
                  <a:gd name="f210" fmla="*/ 67 1 f163"/>
                  <a:gd name="f211" fmla="*/ 46 1 f162"/>
                  <a:gd name="f212" fmla="*/ 70 1 f163"/>
                  <a:gd name="f213" fmla="*/ 39 1 f162"/>
                  <a:gd name="f214" fmla="*/ 68 1 f163"/>
                  <a:gd name="f215" fmla="*/ 32 1 f162"/>
                  <a:gd name="f216" fmla="*/ 62 1 f163"/>
                  <a:gd name="f217" fmla="*/ 30 1 f162"/>
                  <a:gd name="f218" fmla="*/ 54 1 f163"/>
                  <a:gd name="f219" fmla="*/ 26 1 f162"/>
                  <a:gd name="f220" fmla="*/ 49 1 f163"/>
                  <a:gd name="f221" fmla="*/ 27 1 f162"/>
                  <a:gd name="f222" fmla="*/ 37 1 f162"/>
                  <a:gd name="f223" fmla="*/ 41 1 f162"/>
                  <a:gd name="f224" fmla="*/ 35 1 f163"/>
                  <a:gd name="f225" fmla="*/ 34 1 f162"/>
                  <a:gd name="f226" fmla="*/ 32 1 f163"/>
                  <a:gd name="f227" fmla="*/ 43 1 f162"/>
                  <a:gd name="f228" fmla="*/ 38 1 f162"/>
                  <a:gd name="f229" fmla="*/ 29 1 f163"/>
                  <a:gd name="f230" fmla="*/ 31 1 f162"/>
                  <a:gd name="f231" fmla="*/ 35 1 f162"/>
                  <a:gd name="f232" fmla="*/ 29 1 f162"/>
                  <a:gd name="f233" fmla="*/ 17 1 f163"/>
                  <a:gd name="f234" fmla="*/ 14 1 f162"/>
                  <a:gd name="f235" fmla="*/ 15 1 f163"/>
                  <a:gd name="f236" fmla="*/ 7 1 f162"/>
                  <a:gd name="f237" fmla="*/ 13 1 f162"/>
                  <a:gd name="f238" fmla="*/ 11 1 f162"/>
                  <a:gd name="f239" fmla="*/ 23 1 f162"/>
                  <a:gd name="f240" fmla="*/ 0 1 f162"/>
                  <a:gd name="f241" fmla="*/ f6 1 f162"/>
                  <a:gd name="f242" fmla="*/ 0 1 f163"/>
                  <a:gd name="f243" fmla="*/ f7 1 f163"/>
                  <a:gd name="f244" fmla="+- f164 0 f1"/>
                  <a:gd name="f245" fmla="*/ f240 f157 1"/>
                  <a:gd name="f246" fmla="*/ f241 f157 1"/>
                  <a:gd name="f247" fmla="*/ f243 f158 1"/>
                  <a:gd name="f248" fmla="*/ f242 f158 1"/>
                  <a:gd name="f249" fmla="*/ f165 f157 1"/>
                  <a:gd name="f250" fmla="*/ f166 f158 1"/>
                  <a:gd name="f251" fmla="*/ f167 f157 1"/>
                  <a:gd name="f252" fmla="*/ f168 f158 1"/>
                  <a:gd name="f253" fmla="*/ f169 f157 1"/>
                  <a:gd name="f254" fmla="*/ f170 f157 1"/>
                  <a:gd name="f255" fmla="*/ f171 f157 1"/>
                  <a:gd name="f256" fmla="*/ f172 f157 1"/>
                  <a:gd name="f257" fmla="*/ f173 f158 1"/>
                  <a:gd name="f258" fmla="*/ f174 f157 1"/>
                  <a:gd name="f259" fmla="*/ f175 f158 1"/>
                  <a:gd name="f260" fmla="*/ f176 f157 1"/>
                  <a:gd name="f261" fmla="*/ f177 f158 1"/>
                  <a:gd name="f262" fmla="*/ f178 f157 1"/>
                  <a:gd name="f263" fmla="*/ f179 f158 1"/>
                  <a:gd name="f264" fmla="*/ f180 f157 1"/>
                  <a:gd name="f265" fmla="*/ f181 f158 1"/>
                  <a:gd name="f266" fmla="*/ f182 f158 1"/>
                  <a:gd name="f267" fmla="*/ f183 f157 1"/>
                  <a:gd name="f268" fmla="*/ f184 f158 1"/>
                  <a:gd name="f269" fmla="*/ f185 f157 1"/>
                  <a:gd name="f270" fmla="*/ f186 f158 1"/>
                  <a:gd name="f271" fmla="*/ f187 f158 1"/>
                  <a:gd name="f272" fmla="*/ f188 f157 1"/>
                  <a:gd name="f273" fmla="*/ f189 f157 1"/>
                  <a:gd name="f274" fmla="*/ f190 f158 1"/>
                  <a:gd name="f275" fmla="*/ f191 f157 1"/>
                  <a:gd name="f276" fmla="*/ f192 f158 1"/>
                  <a:gd name="f277" fmla="*/ f193 f157 1"/>
                  <a:gd name="f278" fmla="*/ f194 f158 1"/>
                  <a:gd name="f279" fmla="*/ f195 f157 1"/>
                  <a:gd name="f280" fmla="*/ f196 f158 1"/>
                  <a:gd name="f281" fmla="*/ f197 f157 1"/>
                  <a:gd name="f282" fmla="*/ f198 f158 1"/>
                  <a:gd name="f283" fmla="*/ f199 f157 1"/>
                  <a:gd name="f284" fmla="*/ f200 f158 1"/>
                  <a:gd name="f285" fmla="*/ f201 f157 1"/>
                  <a:gd name="f286" fmla="*/ f202 f158 1"/>
                  <a:gd name="f287" fmla="*/ f203 f157 1"/>
                  <a:gd name="f288" fmla="*/ f204 f158 1"/>
                  <a:gd name="f289" fmla="*/ f205 f157 1"/>
                  <a:gd name="f290" fmla="*/ f206 f158 1"/>
                  <a:gd name="f291" fmla="*/ f207 f157 1"/>
                  <a:gd name="f292" fmla="*/ f208 f158 1"/>
                  <a:gd name="f293" fmla="*/ f209 f157 1"/>
                  <a:gd name="f294" fmla="*/ f210 f158 1"/>
                  <a:gd name="f295" fmla="*/ f211 f157 1"/>
                  <a:gd name="f296" fmla="*/ f212 f158 1"/>
                  <a:gd name="f297" fmla="*/ f213 f157 1"/>
                  <a:gd name="f298" fmla="*/ f214 f158 1"/>
                  <a:gd name="f299" fmla="*/ f215 f157 1"/>
                  <a:gd name="f300" fmla="*/ f216 f158 1"/>
                  <a:gd name="f301" fmla="*/ f217 f157 1"/>
                  <a:gd name="f302" fmla="*/ f218 f158 1"/>
                  <a:gd name="f303" fmla="*/ f219 f157 1"/>
                  <a:gd name="f304" fmla="*/ f220 f158 1"/>
                  <a:gd name="f305" fmla="*/ f221 f157 1"/>
                  <a:gd name="f306" fmla="*/ f222 f157 1"/>
                  <a:gd name="f307" fmla="*/ f223 f157 1"/>
                  <a:gd name="f308" fmla="*/ f224 f158 1"/>
                  <a:gd name="f309" fmla="*/ f225 f157 1"/>
                  <a:gd name="f310" fmla="*/ f226 f158 1"/>
                  <a:gd name="f311" fmla="*/ f227 f157 1"/>
                  <a:gd name="f312" fmla="*/ f228 f157 1"/>
                  <a:gd name="f313" fmla="*/ f229 f158 1"/>
                  <a:gd name="f314" fmla="*/ f230 f157 1"/>
                  <a:gd name="f315" fmla="*/ f231 f157 1"/>
                  <a:gd name="f316" fmla="*/ f232 f157 1"/>
                  <a:gd name="f317" fmla="*/ f233 f158 1"/>
                  <a:gd name="f318" fmla="*/ f234 f157 1"/>
                  <a:gd name="f319" fmla="*/ f235 f158 1"/>
                  <a:gd name="f320" fmla="*/ f236 f157 1"/>
                  <a:gd name="f321" fmla="*/ f237 f157 1"/>
                  <a:gd name="f322" fmla="*/ f238 f157 1"/>
                  <a:gd name="f323" fmla="*/ f239 f157 1"/>
                </a:gdLst>
                <a:ahLst/>
                <a:cxnLst>
                  <a:cxn ang="3cd4">
                    <a:pos x="hc" y="t"/>
                  </a:cxn>
                  <a:cxn ang="0">
                    <a:pos x="r" y="vc"/>
                  </a:cxn>
                  <a:cxn ang="cd4">
                    <a:pos x="hc" y="b"/>
                  </a:cxn>
                  <a:cxn ang="cd2">
                    <a:pos x="l" y="vc"/>
                  </a:cxn>
                  <a:cxn ang="f244">
                    <a:pos x="f249" y="f250"/>
                  </a:cxn>
                  <a:cxn ang="f244">
                    <a:pos x="f251" y="f252"/>
                  </a:cxn>
                  <a:cxn ang="f244">
                    <a:pos x="f253" y="f250"/>
                  </a:cxn>
                  <a:cxn ang="f244">
                    <a:pos x="f254" y="f250"/>
                  </a:cxn>
                  <a:cxn ang="f244">
                    <a:pos x="f255" y="f250"/>
                  </a:cxn>
                  <a:cxn ang="f244">
                    <a:pos x="f256" y="f257"/>
                  </a:cxn>
                  <a:cxn ang="f244">
                    <a:pos x="f258" y="f257"/>
                  </a:cxn>
                  <a:cxn ang="f244">
                    <a:pos x="f258" y="f259"/>
                  </a:cxn>
                  <a:cxn ang="f244">
                    <a:pos x="f260" y="f252"/>
                  </a:cxn>
                  <a:cxn ang="f244">
                    <a:pos x="f260" y="f261"/>
                  </a:cxn>
                  <a:cxn ang="f244">
                    <a:pos x="f262" y="f263"/>
                  </a:cxn>
                  <a:cxn ang="f244">
                    <a:pos x="f264" y="f265"/>
                  </a:cxn>
                  <a:cxn ang="f244">
                    <a:pos x="f258" y="f266"/>
                  </a:cxn>
                  <a:cxn ang="f244">
                    <a:pos x="f267" y="f268"/>
                  </a:cxn>
                  <a:cxn ang="f244">
                    <a:pos x="f269" y="f270"/>
                  </a:cxn>
                  <a:cxn ang="f244">
                    <a:pos x="f256" y="f271"/>
                  </a:cxn>
                  <a:cxn ang="f244">
                    <a:pos x="f272" y="f271"/>
                  </a:cxn>
                  <a:cxn ang="f244">
                    <a:pos x="f273" y="f274"/>
                  </a:cxn>
                  <a:cxn ang="f244">
                    <a:pos x="f275" y="f276"/>
                  </a:cxn>
                  <a:cxn ang="f244">
                    <a:pos x="f277" y="f278"/>
                  </a:cxn>
                  <a:cxn ang="f244">
                    <a:pos x="f279" y="f280"/>
                  </a:cxn>
                  <a:cxn ang="f244">
                    <a:pos x="f281" y="f282"/>
                  </a:cxn>
                  <a:cxn ang="f244">
                    <a:pos x="f283" y="f284"/>
                  </a:cxn>
                  <a:cxn ang="f244">
                    <a:pos x="f285" y="f286"/>
                  </a:cxn>
                  <a:cxn ang="f244">
                    <a:pos x="f287" y="f288"/>
                  </a:cxn>
                  <a:cxn ang="f244">
                    <a:pos x="f289" y="f290"/>
                  </a:cxn>
                  <a:cxn ang="f244">
                    <a:pos x="f291" y="f292"/>
                  </a:cxn>
                  <a:cxn ang="f244">
                    <a:pos x="f293" y="f294"/>
                  </a:cxn>
                  <a:cxn ang="f244">
                    <a:pos x="f295" y="f296"/>
                  </a:cxn>
                  <a:cxn ang="f244">
                    <a:pos x="f297" y="f298"/>
                  </a:cxn>
                  <a:cxn ang="f244">
                    <a:pos x="f299" y="f300"/>
                  </a:cxn>
                  <a:cxn ang="f244">
                    <a:pos x="f301" y="f302"/>
                  </a:cxn>
                  <a:cxn ang="f244">
                    <a:pos x="f303" y="f304"/>
                  </a:cxn>
                  <a:cxn ang="f244">
                    <a:pos x="f305" y="f284"/>
                  </a:cxn>
                  <a:cxn ang="f244">
                    <a:pos x="f306" y="f282"/>
                  </a:cxn>
                  <a:cxn ang="f244">
                    <a:pos x="f307" y="f308"/>
                  </a:cxn>
                  <a:cxn ang="f244">
                    <a:pos x="f309" y="f310"/>
                  </a:cxn>
                  <a:cxn ang="f244">
                    <a:pos x="f311" y="f276"/>
                  </a:cxn>
                  <a:cxn ang="f244">
                    <a:pos x="f312" y="f313"/>
                  </a:cxn>
                  <a:cxn ang="f244">
                    <a:pos x="f314" y="f271"/>
                  </a:cxn>
                  <a:cxn ang="f244">
                    <a:pos x="f315" y="f268"/>
                  </a:cxn>
                  <a:cxn ang="f244">
                    <a:pos x="f316" y="f317"/>
                  </a:cxn>
                  <a:cxn ang="f244">
                    <a:pos x="f318" y="f319"/>
                  </a:cxn>
                  <a:cxn ang="f244">
                    <a:pos x="f320" y="f319"/>
                  </a:cxn>
                  <a:cxn ang="f244">
                    <a:pos x="f321" y="f263"/>
                  </a:cxn>
                  <a:cxn ang="f244">
                    <a:pos x="f322" y="f259"/>
                  </a:cxn>
                  <a:cxn ang="f244">
                    <a:pos x="f323" y="f257"/>
                  </a:cxn>
                </a:cxnLst>
                <a:rect l="f245" t="f248" r="f246" b="f247"/>
                <a:pathLst>
                  <a:path w="162" h="73">
                    <a:moveTo>
                      <a:pt x="f8" y="f9"/>
                    </a:moveTo>
                    <a:cubicBezTo>
                      <a:pt x="f10" y="f11"/>
                      <a:pt x="f10" y="f9"/>
                      <a:pt x="f12" y="f9"/>
                    </a:cubicBezTo>
                    <a:cubicBezTo>
                      <a:pt x="f13" y="f11"/>
                      <a:pt x="f13" y="f9"/>
                      <a:pt x="f14" y="f11"/>
                    </a:cubicBezTo>
                    <a:cubicBezTo>
                      <a:pt x="f15" y="f16"/>
                      <a:pt x="f17" y="f9"/>
                      <a:pt x="f18" y="f11"/>
                    </a:cubicBezTo>
                    <a:cubicBezTo>
                      <a:pt x="f19" y="f16"/>
                      <a:pt x="f19" y="f20"/>
                      <a:pt x="f21" y="f9"/>
                    </a:cubicBezTo>
                    <a:cubicBezTo>
                      <a:pt x="f22" y="f16"/>
                      <a:pt x="f23" y="f20"/>
                      <a:pt x="f24" y="f9"/>
                    </a:cubicBezTo>
                    <a:cubicBezTo>
                      <a:pt x="f24" y="f16"/>
                      <a:pt x="f25" y="f16"/>
                      <a:pt x="f26" y="f11"/>
                    </a:cubicBezTo>
                    <a:cubicBezTo>
                      <a:pt x="f27" y="f9"/>
                      <a:pt x="f28" y="f11"/>
                      <a:pt x="f29" y="f16"/>
                    </a:cubicBezTo>
                    <a:cubicBezTo>
                      <a:pt x="f30" y="f16"/>
                      <a:pt x="f31" y="f9"/>
                      <a:pt x="f32" y="f11"/>
                    </a:cubicBezTo>
                    <a:cubicBezTo>
                      <a:pt x="f33" y="f16"/>
                      <a:pt x="f33" y="f9"/>
                      <a:pt x="f34" y="f11"/>
                    </a:cubicBezTo>
                    <a:cubicBezTo>
                      <a:pt x="f35" y="f11"/>
                      <a:pt x="f36" y="f9"/>
                      <a:pt x="f37" y="f11"/>
                    </a:cubicBezTo>
                    <a:cubicBezTo>
                      <a:pt x="f38" y="f16"/>
                      <a:pt x="f39" y="f16"/>
                      <a:pt x="f40" y="f11"/>
                    </a:cubicBezTo>
                    <a:cubicBezTo>
                      <a:pt x="f41" y="f9"/>
                      <a:pt x="f41" y="f9"/>
                      <a:pt x="f42" y="f16"/>
                    </a:cubicBezTo>
                    <a:cubicBezTo>
                      <a:pt x="f43" y="f5"/>
                      <a:pt x="f44" y="f9"/>
                      <a:pt x="f45" y="f11"/>
                    </a:cubicBezTo>
                    <a:cubicBezTo>
                      <a:pt x="f46" y="f16"/>
                      <a:pt x="f46" y="f9"/>
                      <a:pt x="f47" y="f11"/>
                    </a:cubicBezTo>
                    <a:cubicBezTo>
                      <a:pt x="f48" y="f11"/>
                      <a:pt x="f49" y="f20"/>
                      <a:pt x="f50" y="f9"/>
                    </a:cubicBezTo>
                    <a:cubicBezTo>
                      <a:pt x="f51" y="f11"/>
                      <a:pt x="f52" y="f9"/>
                      <a:pt x="f53" y="f9"/>
                    </a:cubicBezTo>
                    <a:cubicBezTo>
                      <a:pt x="f54" y="f11"/>
                      <a:pt x="f55" y="f9"/>
                      <a:pt x="f55" y="f20"/>
                    </a:cubicBezTo>
                    <a:cubicBezTo>
                      <a:pt x="f56" y="f57"/>
                      <a:pt x="f56" y="f9"/>
                      <a:pt x="f58" y="f11"/>
                    </a:cubicBezTo>
                    <a:cubicBezTo>
                      <a:pt x="f58" y="f11"/>
                      <a:pt x="f59" y="f11"/>
                      <a:pt x="f60" y="f9"/>
                    </a:cubicBezTo>
                    <a:cubicBezTo>
                      <a:pt x="f61" y="f9"/>
                      <a:pt x="f62" y="f9"/>
                      <a:pt x="f60" y="f20"/>
                    </a:cubicBezTo>
                    <a:cubicBezTo>
                      <a:pt x="f63" y="f57"/>
                      <a:pt x="f63" y="f64"/>
                      <a:pt x="f63" y="f64"/>
                    </a:cubicBezTo>
                    <a:cubicBezTo>
                      <a:pt x="f63" y="f64"/>
                      <a:pt x="f60" y="f20"/>
                      <a:pt x="f65" y="f57"/>
                    </a:cubicBezTo>
                    <a:cubicBezTo>
                      <a:pt x="f66" y="f57"/>
                      <a:pt x="f65" y="f67"/>
                      <a:pt x="f60" y="f68"/>
                    </a:cubicBezTo>
                    <a:cubicBezTo>
                      <a:pt x="f63" y="f69"/>
                      <a:pt x="f61" y="f68"/>
                      <a:pt x="f62" y="f67"/>
                    </a:cubicBezTo>
                    <a:cubicBezTo>
                      <a:pt x="f70" y="f64"/>
                      <a:pt x="f65" y="f57"/>
                      <a:pt x="f66" y="f9"/>
                    </a:cubicBezTo>
                    <a:cubicBezTo>
                      <a:pt x="f71" y="f16"/>
                      <a:pt x="f72" y="f9"/>
                      <a:pt x="f73" y="f9"/>
                    </a:cubicBezTo>
                    <a:cubicBezTo>
                      <a:pt x="f74" y="f11"/>
                      <a:pt x="f6" y="f11"/>
                      <a:pt x="f74" y="f20"/>
                    </a:cubicBezTo>
                    <a:cubicBezTo>
                      <a:pt x="f75" y="f57"/>
                      <a:pt x="f76" y="f57"/>
                      <a:pt x="f77" y="f64"/>
                    </a:cubicBezTo>
                    <a:cubicBezTo>
                      <a:pt x="f75" y="f67"/>
                      <a:pt x="f74" y="f67"/>
                      <a:pt x="f73" y="f78"/>
                    </a:cubicBezTo>
                    <a:cubicBezTo>
                      <a:pt x="f72" y="f69"/>
                      <a:pt x="f72" y="f67"/>
                      <a:pt x="f79" y="f78"/>
                    </a:cubicBezTo>
                    <a:cubicBezTo>
                      <a:pt x="f66" y="f69"/>
                      <a:pt x="f66" y="f80"/>
                      <a:pt x="f71" y="f81"/>
                    </a:cubicBezTo>
                    <a:cubicBezTo>
                      <a:pt x="f79" y="f69"/>
                      <a:pt x="f79" y="f81"/>
                      <a:pt x="f75" y="f81"/>
                    </a:cubicBezTo>
                    <a:cubicBezTo>
                      <a:pt x="f74" y="f81"/>
                      <a:pt x="f75" y="f80"/>
                      <a:pt x="f79" y="f82"/>
                    </a:cubicBezTo>
                    <a:cubicBezTo>
                      <a:pt x="f66" y="f83"/>
                      <a:pt x="f71" y="f80"/>
                      <a:pt x="f66" y="f80"/>
                    </a:cubicBezTo>
                    <a:cubicBezTo>
                      <a:pt x="f61" y="f82"/>
                      <a:pt x="f65" y="f83"/>
                      <a:pt x="f66" y="f84"/>
                    </a:cubicBezTo>
                    <a:cubicBezTo>
                      <a:pt x="f71" y="f85"/>
                      <a:pt x="f61" y="f85"/>
                      <a:pt x="f62" y="f86"/>
                    </a:cubicBezTo>
                    <a:cubicBezTo>
                      <a:pt x="f70" y="f87"/>
                      <a:pt x="f66" y="f86"/>
                      <a:pt x="f62" y="f88"/>
                    </a:cubicBezTo>
                    <a:cubicBezTo>
                      <a:pt x="f61" y="f89"/>
                      <a:pt x="f59" y="f86"/>
                      <a:pt x="f60" y="f88"/>
                    </a:cubicBezTo>
                    <a:cubicBezTo>
                      <a:pt x="f61" y="f89"/>
                      <a:pt x="f58" y="f90"/>
                      <a:pt x="f55" y="f89"/>
                    </a:cubicBezTo>
                    <a:cubicBezTo>
                      <a:pt x="f91" y="f88"/>
                      <a:pt x="f91" y="f90"/>
                      <a:pt x="f52" y="f89"/>
                    </a:cubicBezTo>
                    <a:cubicBezTo>
                      <a:pt x="f92" y="f88"/>
                      <a:pt x="f51" y="f89"/>
                      <a:pt x="f93" y="f89"/>
                    </a:cubicBezTo>
                    <a:cubicBezTo>
                      <a:pt x="f48" y="f90"/>
                      <a:pt x="f48" y="f94"/>
                      <a:pt x="f50" y="f94"/>
                    </a:cubicBezTo>
                    <a:cubicBezTo>
                      <a:pt x="f92" y="f90"/>
                      <a:pt x="f93" y="f95"/>
                      <a:pt x="f92" y="f96"/>
                    </a:cubicBezTo>
                    <a:cubicBezTo>
                      <a:pt x="f97" y="f96"/>
                      <a:pt x="f51" y="f95"/>
                      <a:pt x="f52" y="f95"/>
                    </a:cubicBezTo>
                    <a:cubicBezTo>
                      <a:pt x="f98" y="f95"/>
                      <a:pt x="f98" y="f99"/>
                      <a:pt x="f53" y="f96"/>
                    </a:cubicBezTo>
                    <a:cubicBezTo>
                      <a:pt x="f91" y="f94"/>
                      <a:pt x="f100" y="f99"/>
                      <a:pt x="f100" y="f95"/>
                    </a:cubicBezTo>
                    <a:cubicBezTo>
                      <a:pt x="f54" y="f96"/>
                      <a:pt x="f55" y="f95"/>
                      <a:pt x="f55" y="f101"/>
                    </a:cubicBezTo>
                    <a:cubicBezTo>
                      <a:pt x="f55" y="f102"/>
                      <a:pt x="f100" y="f103"/>
                      <a:pt x="f100" y="f102"/>
                    </a:cubicBezTo>
                    <a:cubicBezTo>
                      <a:pt x="f91" y="f104"/>
                      <a:pt x="f97" y="f105"/>
                      <a:pt x="f51" y="f103"/>
                    </a:cubicBezTo>
                    <a:cubicBezTo>
                      <a:pt x="f92" y="f101"/>
                      <a:pt x="f50" y="f101"/>
                      <a:pt x="f48" y="f101"/>
                    </a:cubicBezTo>
                    <a:cubicBezTo>
                      <a:pt x="f106" y="f99"/>
                      <a:pt x="f107" y="f95"/>
                      <a:pt x="f108" y="f99"/>
                    </a:cubicBezTo>
                    <a:cubicBezTo>
                      <a:pt x="f109" y="f99"/>
                      <a:pt x="f47" y="f99"/>
                      <a:pt x="f106" y="f101"/>
                    </a:cubicBezTo>
                    <a:cubicBezTo>
                      <a:pt x="f48" y="f103"/>
                      <a:pt x="f107" y="f103"/>
                      <a:pt x="f110" y="f105"/>
                    </a:cubicBezTo>
                    <a:cubicBezTo>
                      <a:pt x="f111" y="f102"/>
                      <a:pt x="f109" y="f104"/>
                      <a:pt x="f108" y="f104"/>
                    </a:cubicBezTo>
                    <a:cubicBezTo>
                      <a:pt x="f106" y="f102"/>
                      <a:pt x="f111" y="f112"/>
                      <a:pt x="f108" y="f112"/>
                    </a:cubicBezTo>
                    <a:cubicBezTo>
                      <a:pt x="f47" y="f112"/>
                      <a:pt x="f106" y="f104"/>
                      <a:pt x="f106" y="f102"/>
                    </a:cubicBezTo>
                    <a:cubicBezTo>
                      <a:pt x="f49" y="f105"/>
                      <a:pt x="f93" y="f104"/>
                      <a:pt x="f51" y="f104"/>
                    </a:cubicBezTo>
                    <a:cubicBezTo>
                      <a:pt x="f98" y="f104"/>
                      <a:pt x="f52" y="f104"/>
                      <a:pt x="f98" y="f104"/>
                    </a:cubicBezTo>
                    <a:cubicBezTo>
                      <a:pt x="f53" y="f112"/>
                      <a:pt x="f92" y="f112"/>
                      <a:pt x="f51" y="f113"/>
                    </a:cubicBezTo>
                    <a:cubicBezTo>
                      <a:pt x="f97" y="f114"/>
                      <a:pt x="f48" y="f114"/>
                      <a:pt x="f115" y="f116"/>
                    </a:cubicBezTo>
                    <a:cubicBezTo>
                      <a:pt x="f50" y="f117"/>
                      <a:pt x="f47" y="f116"/>
                      <a:pt x="f47" y="f117"/>
                    </a:cubicBezTo>
                    <a:cubicBezTo>
                      <a:pt x="f107" y="f118"/>
                      <a:pt x="f46" y="f117"/>
                      <a:pt x="f46" y="f118"/>
                    </a:cubicBezTo>
                    <a:cubicBezTo>
                      <a:pt x="f111" y="f8"/>
                      <a:pt x="f45" y="f118"/>
                      <a:pt x="f119" y="f8"/>
                    </a:cubicBezTo>
                    <a:cubicBezTo>
                      <a:pt x="f120" y="f121"/>
                      <a:pt x="f44" y="f118"/>
                      <a:pt x="f122" y="f121"/>
                    </a:cubicBezTo>
                    <a:cubicBezTo>
                      <a:pt x="f42" y="f123"/>
                      <a:pt x="f124" y="f8"/>
                      <a:pt x="f39" y="f121"/>
                    </a:cubicBezTo>
                    <a:cubicBezTo>
                      <a:pt x="f41" y="f123"/>
                      <a:pt x="f125" y="f8"/>
                      <a:pt x="f38" y="f118"/>
                    </a:cubicBezTo>
                    <a:cubicBezTo>
                      <a:pt x="f126" y="f117"/>
                      <a:pt x="f41" y="f121"/>
                      <a:pt x="f127" y="f121"/>
                    </a:cubicBezTo>
                    <a:cubicBezTo>
                      <a:pt x="f128" y="f8"/>
                      <a:pt x="f37" y="f129"/>
                      <a:pt x="f130" y="f131"/>
                    </a:cubicBezTo>
                    <a:cubicBezTo>
                      <a:pt x="f132" y="f10"/>
                      <a:pt x="f132" y="f12"/>
                      <a:pt x="f34" y="f12"/>
                    </a:cubicBezTo>
                    <a:cubicBezTo>
                      <a:pt x="f33" y="f129"/>
                      <a:pt x="f133" y="f12"/>
                      <a:pt x="f32" y="f134"/>
                    </a:cubicBezTo>
                    <a:cubicBezTo>
                      <a:pt x="f135" y="f136"/>
                      <a:pt x="f30" y="f13"/>
                      <a:pt x="f30" y="f13"/>
                    </a:cubicBezTo>
                    <a:cubicBezTo>
                      <a:pt x="f30" y="f13"/>
                      <a:pt x="f30" y="f13"/>
                      <a:pt x="f137" y="f134"/>
                    </a:cubicBezTo>
                    <a:cubicBezTo>
                      <a:pt x="f137" y="f12"/>
                      <a:pt x="f138" y="f12"/>
                      <a:pt x="f28" y="f13"/>
                    </a:cubicBezTo>
                    <a:cubicBezTo>
                      <a:pt x="f28" y="f136"/>
                      <a:pt x="f139" y="f136"/>
                      <a:pt x="f26" y="f136"/>
                    </a:cubicBezTo>
                    <a:cubicBezTo>
                      <a:pt x="f7" y="f136"/>
                      <a:pt x="f23" y="f140"/>
                      <a:pt x="f7" y="f14"/>
                    </a:cubicBezTo>
                    <a:cubicBezTo>
                      <a:pt x="f141" y="f142"/>
                      <a:pt x="f23" y="f142"/>
                      <a:pt x="f143" y="f14"/>
                    </a:cubicBezTo>
                    <a:cubicBezTo>
                      <a:pt x="f22" y="f14"/>
                      <a:pt x="f144" y="f145"/>
                      <a:pt x="f143" y="f15"/>
                    </a:cubicBezTo>
                    <a:cubicBezTo>
                      <a:pt x="f24" y="f17"/>
                      <a:pt x="f146" y="f17"/>
                      <a:pt x="f22" y="f147"/>
                    </a:cubicBezTo>
                    <a:cubicBezTo>
                      <a:pt x="f144" y="f148"/>
                      <a:pt x="f21" y="f18"/>
                      <a:pt x="f149" y="f18"/>
                    </a:cubicBezTo>
                    <a:cubicBezTo>
                      <a:pt x="f146" y="f150"/>
                      <a:pt x="f151" y="f150"/>
                      <a:pt x="f151" y="f19"/>
                    </a:cubicBezTo>
                    <a:cubicBezTo>
                      <a:pt x="f152" y="f19"/>
                      <a:pt x="f148" y="f19"/>
                      <a:pt x="f150" y="f152"/>
                    </a:cubicBezTo>
                    <a:cubicBezTo>
                      <a:pt x="f151" y="f149"/>
                      <a:pt x="f147" y="f149"/>
                      <a:pt x="f18" y="f146"/>
                    </a:cubicBezTo>
                    <a:cubicBezTo>
                      <a:pt x="f19" y="f22"/>
                      <a:pt x="f15" y="f22"/>
                      <a:pt x="f147" y="f144"/>
                    </a:cubicBezTo>
                    <a:cubicBezTo>
                      <a:pt x="f18" y="f153"/>
                      <a:pt x="f142" y="f144"/>
                      <a:pt x="f145" y="f24"/>
                    </a:cubicBezTo>
                    <a:cubicBezTo>
                      <a:pt x="f15" y="f7"/>
                      <a:pt x="f142" y="f23"/>
                      <a:pt x="f136" y="f23"/>
                    </a:cubicBezTo>
                    <a:cubicBezTo>
                      <a:pt x="f12" y="f25"/>
                      <a:pt x="f136" y="f23"/>
                      <a:pt x="f134" y="f24"/>
                    </a:cubicBezTo>
                    <a:cubicBezTo>
                      <a:pt x="f12" y="f24"/>
                      <a:pt x="f13" y="f143"/>
                      <a:pt x="f129" y="f153"/>
                    </a:cubicBezTo>
                    <a:cubicBezTo>
                      <a:pt x="f10" y="f153"/>
                      <a:pt x="f12" y="f22"/>
                      <a:pt x="f131" y="f144"/>
                    </a:cubicBezTo>
                    <a:cubicBezTo>
                      <a:pt x="f123" y="f144"/>
                      <a:pt x="f123" y="f153"/>
                      <a:pt x="f8" y="f153"/>
                    </a:cubicBezTo>
                    <a:cubicBezTo>
                      <a:pt x="f118" y="f143"/>
                      <a:pt x="f8" y="f153"/>
                      <a:pt x="f117" y="f144"/>
                    </a:cubicBezTo>
                    <a:cubicBezTo>
                      <a:pt x="f113" y="f144"/>
                      <a:pt x="f116" y="f146"/>
                      <a:pt x="f113" y="f146"/>
                    </a:cubicBezTo>
                    <a:cubicBezTo>
                      <a:pt x="f102" y="f149"/>
                      <a:pt x="f113" y="f154"/>
                      <a:pt x="f104" y="f154"/>
                    </a:cubicBezTo>
                    <a:cubicBezTo>
                      <a:pt x="f103" y="f152"/>
                      <a:pt x="f104" y="f151"/>
                      <a:pt x="f105" y="f19"/>
                    </a:cubicBezTo>
                    <a:cubicBezTo>
                      <a:pt x="f101" y="f19"/>
                      <a:pt x="f103" y="f18"/>
                      <a:pt x="f101" y="f148"/>
                    </a:cubicBezTo>
                    <a:cubicBezTo>
                      <a:pt x="f101" y="f17"/>
                      <a:pt x="f105" y="f147"/>
                      <a:pt x="f105" y="f17"/>
                    </a:cubicBezTo>
                    <a:cubicBezTo>
                      <a:pt x="f105" y="f15"/>
                      <a:pt x="f102" y="f15"/>
                      <a:pt x="f104" y="f145"/>
                    </a:cubicBezTo>
                    <a:cubicBezTo>
                      <a:pt x="f102" y="f142"/>
                      <a:pt x="f105" y="f15"/>
                      <a:pt x="f101" y="f17"/>
                    </a:cubicBezTo>
                    <a:cubicBezTo>
                      <a:pt x="f95" y="f147"/>
                      <a:pt x="f101" y="f142"/>
                      <a:pt x="f95" y="f140"/>
                    </a:cubicBezTo>
                    <a:cubicBezTo>
                      <a:pt x="f94" y="f13"/>
                      <a:pt x="f96" y="f13"/>
                      <a:pt x="f99" y="f13"/>
                    </a:cubicBezTo>
                    <a:cubicBezTo>
                      <a:pt x="f103" y="f13"/>
                      <a:pt x="f103" y="f13"/>
                      <a:pt x="f99" y="f12"/>
                    </a:cubicBezTo>
                    <a:cubicBezTo>
                      <a:pt x="f96" y="f131"/>
                      <a:pt x="f103" y="f129"/>
                      <a:pt x="f99" y="f131"/>
                    </a:cubicBezTo>
                    <a:cubicBezTo>
                      <a:pt x="f95" y="f123"/>
                      <a:pt x="f102" y="f10"/>
                      <a:pt x="f105" y="f123"/>
                    </a:cubicBezTo>
                    <a:cubicBezTo>
                      <a:pt x="f101" y="f121"/>
                      <a:pt x="f105" y="f121"/>
                      <a:pt x="f112" y="f8"/>
                    </a:cubicBezTo>
                    <a:cubicBezTo>
                      <a:pt x="f114" y="f118"/>
                      <a:pt x="f114" y="f123"/>
                      <a:pt x="f117" y="f121"/>
                    </a:cubicBezTo>
                    <a:cubicBezTo>
                      <a:pt x="f8" y="f118"/>
                      <a:pt x="f113" y="f8"/>
                      <a:pt x="f114" y="f118"/>
                    </a:cubicBezTo>
                    <a:cubicBezTo>
                      <a:pt x="f116" y="f116"/>
                      <a:pt x="f121" y="f118"/>
                      <a:pt x="f8" y="f117"/>
                    </a:cubicBezTo>
                    <a:cubicBezTo>
                      <a:pt x="f8" y="f116"/>
                      <a:pt x="f10" y="f116"/>
                      <a:pt x="f123" y="f114"/>
                    </a:cubicBezTo>
                    <a:cubicBezTo>
                      <a:pt x="f121" y="f114"/>
                      <a:pt x="f10" y="f113"/>
                      <a:pt x="f123" y="f112"/>
                    </a:cubicBezTo>
                    <a:cubicBezTo>
                      <a:pt x="f123" y="f104"/>
                      <a:pt x="f118" y="f112"/>
                      <a:pt x="f118" y="f112"/>
                    </a:cubicBezTo>
                    <a:cubicBezTo>
                      <a:pt x="f117" y="f112"/>
                      <a:pt x="f114" y="f104"/>
                      <a:pt x="f113" y="f104"/>
                    </a:cubicBezTo>
                    <a:cubicBezTo>
                      <a:pt x="f112" y="f104"/>
                      <a:pt x="f104" y="f102"/>
                      <a:pt x="f112" y="f102"/>
                    </a:cubicBezTo>
                    <a:cubicBezTo>
                      <a:pt x="f116" y="f105"/>
                      <a:pt x="f114" y="f102"/>
                      <a:pt x="f117" y="f105"/>
                    </a:cubicBezTo>
                    <a:cubicBezTo>
                      <a:pt x="f118" y="f105"/>
                      <a:pt x="f123" y="f102"/>
                      <a:pt x="f131" y="f102"/>
                    </a:cubicBezTo>
                    <a:cubicBezTo>
                      <a:pt x="f129" y="f105"/>
                      <a:pt x="f123" y="f105"/>
                      <a:pt x="f10" y="f105"/>
                    </a:cubicBezTo>
                    <a:cubicBezTo>
                      <a:pt x="f131" y="f103"/>
                      <a:pt x="f118" y="f105"/>
                      <a:pt x="f121" y="f103"/>
                    </a:cubicBezTo>
                    <a:cubicBezTo>
                      <a:pt x="f10" y="f99"/>
                      <a:pt x="f121" y="f101"/>
                      <a:pt x="f118" y="f103"/>
                    </a:cubicBezTo>
                    <a:cubicBezTo>
                      <a:pt x="f117" y="f105"/>
                      <a:pt x="f114" y="f101"/>
                      <a:pt x="f116" y="f101"/>
                    </a:cubicBezTo>
                    <a:cubicBezTo>
                      <a:pt x="f117" y="f99"/>
                      <a:pt x="f116" y="f103"/>
                      <a:pt x="f112" y="f103"/>
                    </a:cubicBezTo>
                    <a:cubicBezTo>
                      <a:pt x="f102" y="f103"/>
                      <a:pt x="f102" y="f103"/>
                      <a:pt x="f102" y="f101"/>
                    </a:cubicBezTo>
                    <a:cubicBezTo>
                      <a:pt x="f102" y="f99"/>
                      <a:pt x="f105" y="f99"/>
                      <a:pt x="f104" y="f95"/>
                    </a:cubicBezTo>
                    <a:cubicBezTo>
                      <a:pt x="f113" y="f95"/>
                      <a:pt x="f112" y="f96"/>
                      <a:pt x="f114" y="f94"/>
                    </a:cubicBezTo>
                    <a:cubicBezTo>
                      <a:pt x="f116" y="f94"/>
                      <a:pt x="f113" y="f90"/>
                      <a:pt x="f114" y="f89"/>
                    </a:cubicBezTo>
                    <a:cubicBezTo>
                      <a:pt x="f117" y="f88"/>
                      <a:pt x="f104" y="f88"/>
                      <a:pt x="f113" y="f87"/>
                    </a:cubicBezTo>
                    <a:cubicBezTo>
                      <a:pt x="f114" y="f86"/>
                      <a:pt x="f102" y="f86"/>
                      <a:pt x="f104" y="f86"/>
                    </a:cubicBezTo>
                    <a:cubicBezTo>
                      <a:pt x="f113" y="f155"/>
                      <a:pt x="f104" y="f85"/>
                      <a:pt x="f103" y="f85"/>
                    </a:cubicBezTo>
                    <a:cubicBezTo>
                      <a:pt x="f99" y="f85"/>
                      <a:pt x="f103" y="f84"/>
                      <a:pt x="f95" y="f85"/>
                    </a:cubicBezTo>
                    <a:cubicBezTo>
                      <a:pt x="f94" y="f85"/>
                      <a:pt x="f89" y="f83"/>
                      <a:pt x="f86" y="f84"/>
                    </a:cubicBezTo>
                    <a:cubicBezTo>
                      <a:pt x="f84" y="f84"/>
                      <a:pt x="f84" y="f83"/>
                      <a:pt x="f82" y="f83"/>
                    </a:cubicBezTo>
                    <a:cubicBezTo>
                      <a:pt x="f81" y="f84"/>
                      <a:pt x="f81" y="f83"/>
                      <a:pt x="f78" y="f84"/>
                    </a:cubicBezTo>
                    <a:cubicBezTo>
                      <a:pt x="f67" y="f84"/>
                      <a:pt x="f68" y="f155"/>
                      <a:pt x="f57" y="f85"/>
                    </a:cubicBezTo>
                    <a:cubicBezTo>
                      <a:pt x="f11" y="f83"/>
                      <a:pt x="f11" y="f84"/>
                      <a:pt x="f64" y="f83"/>
                    </a:cubicBezTo>
                    <a:cubicBezTo>
                      <a:pt x="f78" y="f80"/>
                      <a:pt x="f67" y="f82"/>
                      <a:pt x="f81" y="f80"/>
                    </a:cubicBezTo>
                    <a:cubicBezTo>
                      <a:pt x="f85" y="f80"/>
                      <a:pt x="f86" y="f80"/>
                      <a:pt x="f83" y="f80"/>
                    </a:cubicBezTo>
                    <a:cubicBezTo>
                      <a:pt x="f69" y="f81"/>
                      <a:pt x="f83" y="f69"/>
                      <a:pt x="f80" y="f81"/>
                    </a:cubicBezTo>
                    <a:cubicBezTo>
                      <a:pt x="f78" y="f81"/>
                      <a:pt x="f64" y="f81"/>
                      <a:pt x="f20" y="f69"/>
                    </a:cubicBezTo>
                    <a:cubicBezTo>
                      <a:pt x="f9" y="f69"/>
                      <a:pt x="f5" y="f69"/>
                      <a:pt x="f9" y="f78"/>
                    </a:cubicBezTo>
                    <a:cubicBezTo>
                      <a:pt x="f67" y="f67"/>
                      <a:pt x="f67" y="f68"/>
                      <a:pt x="f69" y="f68"/>
                    </a:cubicBezTo>
                    <a:cubicBezTo>
                      <a:pt x="f83" y="f68"/>
                      <a:pt x="f82" y="f78"/>
                      <a:pt x="f84" y="f68"/>
                    </a:cubicBezTo>
                    <a:cubicBezTo>
                      <a:pt x="f155" y="f67"/>
                      <a:pt x="f84" y="f67"/>
                      <a:pt x="f86" y="f64"/>
                    </a:cubicBezTo>
                    <a:cubicBezTo>
                      <a:pt x="f90" y="f57"/>
                      <a:pt x="f155" y="f20"/>
                      <a:pt x="f90" y="f20"/>
                    </a:cubicBezTo>
                    <a:cubicBezTo>
                      <a:pt x="f101" y="f20"/>
                      <a:pt x="f103" y="f57"/>
                      <a:pt x="f112" y="f20"/>
                    </a:cubicBezTo>
                    <a:cubicBezTo>
                      <a:pt x="f116" y="f9"/>
                      <a:pt x="f116" y="f2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69" name="Iceland">
                <a:extLst>
                  <a:ext uri="{FF2B5EF4-FFF2-40B4-BE49-F238E27FC236}">
                    <a16:creationId xmlns:a16="http://schemas.microsoft.com/office/drawing/2014/main" id="{6856E75B-30F8-8CEF-B8C8-7451A611402C}"/>
                  </a:ext>
                </a:extLst>
              </p:cNvPr>
              <p:cNvSpPr/>
              <p:nvPr/>
            </p:nvSpPr>
            <p:spPr>
              <a:xfrm>
                <a:off x="6538572" y="2679329"/>
                <a:ext cx="192042" cy="64181"/>
              </a:xfrm>
              <a:custGeom>
                <a:avLst/>
                <a:gdLst>
                  <a:gd name="f0" fmla="val 10800000"/>
                  <a:gd name="f1" fmla="val 5400000"/>
                  <a:gd name="f2" fmla="val 180"/>
                  <a:gd name="f3" fmla="val w"/>
                  <a:gd name="f4" fmla="val h"/>
                  <a:gd name="f5" fmla="val 0"/>
                  <a:gd name="f6" fmla="val 36"/>
                  <a:gd name="f7" fmla="val 13"/>
                  <a:gd name="f8" fmla="val 4"/>
                  <a:gd name="f9" fmla="val 11"/>
                  <a:gd name="f10" fmla="val 5"/>
                  <a:gd name="f11" fmla="val 6"/>
                  <a:gd name="f12" fmla="val 7"/>
                  <a:gd name="f13" fmla="val 8"/>
                  <a:gd name="f14" fmla="val 10"/>
                  <a:gd name="f15" fmla="val 12"/>
                  <a:gd name="f16" fmla="val 14"/>
                  <a:gd name="f17" fmla="val 16"/>
                  <a:gd name="f18" fmla="val 17"/>
                  <a:gd name="f19" fmla="val 18"/>
                  <a:gd name="f20" fmla="val 19"/>
                  <a:gd name="f21" fmla="val 20"/>
                  <a:gd name="f22" fmla="val 21"/>
                  <a:gd name="f23" fmla="val 22"/>
                  <a:gd name="f24" fmla="val 23"/>
                  <a:gd name="f25" fmla="val 24"/>
                  <a:gd name="f26" fmla="val 25"/>
                  <a:gd name="f27" fmla="val 26"/>
                  <a:gd name="f28" fmla="val 27"/>
                  <a:gd name="f29" fmla="val 9"/>
                  <a:gd name="f30" fmla="val 28"/>
                  <a:gd name="f31" fmla="val 29"/>
                  <a:gd name="f32" fmla="val 30"/>
                  <a:gd name="f33" fmla="val 31"/>
                  <a:gd name="f34" fmla="val 32"/>
                  <a:gd name="f35" fmla="val 33"/>
                  <a:gd name="f36" fmla="val 34"/>
                  <a:gd name="f37" fmla="val 35"/>
                  <a:gd name="f38" fmla="val 3"/>
                  <a:gd name="f39" fmla="val 2"/>
                  <a:gd name="f40" fmla="val 1"/>
                  <a:gd name="f41" fmla="val 15"/>
                  <a:gd name="f42" fmla="+- 0 0 -90"/>
                  <a:gd name="f43" fmla="*/ f3 1 36"/>
                  <a:gd name="f44" fmla="*/ f4 1 13"/>
                  <a:gd name="f45" fmla="+- f7 0 f5"/>
                  <a:gd name="f46" fmla="+- f6 0 f5"/>
                  <a:gd name="f47" fmla="*/ f42 f0 1"/>
                  <a:gd name="f48" fmla="*/ f46 1 36"/>
                  <a:gd name="f49" fmla="*/ f45 1 13"/>
                  <a:gd name="f50" fmla="*/ f47 1 f2"/>
                  <a:gd name="f51" fmla="*/ 5 1 f48"/>
                  <a:gd name="f52" fmla="*/ 11 1 f49"/>
                  <a:gd name="f53" fmla="*/ 8 1 f48"/>
                  <a:gd name="f54" fmla="*/ 13 1 f48"/>
                  <a:gd name="f55" fmla="*/ 12 1 f49"/>
                  <a:gd name="f56" fmla="*/ 20 1 f48"/>
                  <a:gd name="f57" fmla="*/ 24 1 f48"/>
                  <a:gd name="f58" fmla="*/ 26 1 f48"/>
                  <a:gd name="f59" fmla="*/ 10 1 f49"/>
                  <a:gd name="f60" fmla="*/ 31 1 f48"/>
                  <a:gd name="f61" fmla="*/ 8 1 f49"/>
                  <a:gd name="f62" fmla="*/ 32 1 f48"/>
                  <a:gd name="f63" fmla="*/ 34 1 f48"/>
                  <a:gd name="f64" fmla="*/ 6 1 f49"/>
                  <a:gd name="f65" fmla="*/ 36 1 f48"/>
                  <a:gd name="f66" fmla="*/ 5 1 f49"/>
                  <a:gd name="f67" fmla="*/ 35 1 f48"/>
                  <a:gd name="f68" fmla="*/ 4 1 f49"/>
                  <a:gd name="f69" fmla="*/ 3 1 f49"/>
                  <a:gd name="f70" fmla="*/ 33 1 f48"/>
                  <a:gd name="f71" fmla="*/ 2 1 f49"/>
                  <a:gd name="f72" fmla="*/ 1 1 f49"/>
                  <a:gd name="f73" fmla="*/ 0 1 f49"/>
                  <a:gd name="f74" fmla="*/ 30 1 f48"/>
                  <a:gd name="f75" fmla="*/ 29 1 f48"/>
                  <a:gd name="f76" fmla="*/ 28 1 f48"/>
                  <a:gd name="f77" fmla="*/ 23 1 f48"/>
                  <a:gd name="f78" fmla="*/ 22 1 f48"/>
                  <a:gd name="f79" fmla="*/ 17 1 f48"/>
                  <a:gd name="f80" fmla="*/ 16 1 f48"/>
                  <a:gd name="f81" fmla="*/ 14 1 f48"/>
                  <a:gd name="f82" fmla="*/ 11 1 f48"/>
                  <a:gd name="f83" fmla="*/ 9 1 f48"/>
                  <a:gd name="f84" fmla="*/ 10 1 f48"/>
                  <a:gd name="f85" fmla="*/ 6 1 f48"/>
                  <a:gd name="f86" fmla="*/ 7 1 f48"/>
                  <a:gd name="f87" fmla="*/ 4 1 f48"/>
                  <a:gd name="f88" fmla="*/ 3 1 f48"/>
                  <a:gd name="f89" fmla="*/ 2 1 f48"/>
                  <a:gd name="f90" fmla="*/ 0 1 f48"/>
                  <a:gd name="f91" fmla="*/ 1 1 f48"/>
                  <a:gd name="f92" fmla="*/ 7 1 f49"/>
                  <a:gd name="f93" fmla="*/ 9 1 f49"/>
                  <a:gd name="f94" fmla="*/ f6 1 f48"/>
                  <a:gd name="f95" fmla="*/ f7 1 f49"/>
                  <a:gd name="f96" fmla="+- f50 0 f1"/>
                  <a:gd name="f97" fmla="*/ f90 f43 1"/>
                  <a:gd name="f98" fmla="*/ f94 f43 1"/>
                  <a:gd name="f99" fmla="*/ f95 f44 1"/>
                  <a:gd name="f100" fmla="*/ f73 f44 1"/>
                  <a:gd name="f101" fmla="*/ f51 f43 1"/>
                  <a:gd name="f102" fmla="*/ f52 f44 1"/>
                  <a:gd name="f103" fmla="*/ f53 f43 1"/>
                  <a:gd name="f104" fmla="*/ f54 f43 1"/>
                  <a:gd name="f105" fmla="*/ f55 f44 1"/>
                  <a:gd name="f106" fmla="*/ f56 f43 1"/>
                  <a:gd name="f107" fmla="*/ f57 f43 1"/>
                  <a:gd name="f108" fmla="*/ f58 f43 1"/>
                  <a:gd name="f109" fmla="*/ f59 f44 1"/>
                  <a:gd name="f110" fmla="*/ f60 f43 1"/>
                  <a:gd name="f111" fmla="*/ f61 f44 1"/>
                  <a:gd name="f112" fmla="*/ f62 f43 1"/>
                  <a:gd name="f113" fmla="*/ f63 f43 1"/>
                  <a:gd name="f114" fmla="*/ f64 f44 1"/>
                  <a:gd name="f115" fmla="*/ f65 f43 1"/>
                  <a:gd name="f116" fmla="*/ f66 f44 1"/>
                  <a:gd name="f117" fmla="*/ f67 f43 1"/>
                  <a:gd name="f118" fmla="*/ f68 f44 1"/>
                  <a:gd name="f119" fmla="*/ f69 f44 1"/>
                  <a:gd name="f120" fmla="*/ f70 f43 1"/>
                  <a:gd name="f121" fmla="*/ f71 f44 1"/>
                  <a:gd name="f122" fmla="*/ f72 f44 1"/>
                  <a:gd name="f123" fmla="*/ f74 f43 1"/>
                  <a:gd name="f124" fmla="*/ f75 f43 1"/>
                  <a:gd name="f125" fmla="*/ f76 f43 1"/>
                  <a:gd name="f126" fmla="*/ f77 f43 1"/>
                  <a:gd name="f127" fmla="*/ f78 f43 1"/>
                  <a:gd name="f128" fmla="*/ f79 f43 1"/>
                  <a:gd name="f129" fmla="*/ f80 f43 1"/>
                  <a:gd name="f130" fmla="*/ f81 f43 1"/>
                  <a:gd name="f131" fmla="*/ f82 f43 1"/>
                  <a:gd name="f132" fmla="*/ f83 f43 1"/>
                  <a:gd name="f133" fmla="*/ f84 f43 1"/>
                  <a:gd name="f134" fmla="*/ f85 f43 1"/>
                  <a:gd name="f135" fmla="*/ f86 f43 1"/>
                  <a:gd name="f136" fmla="*/ f87 f43 1"/>
                  <a:gd name="f137" fmla="*/ f88 f43 1"/>
                  <a:gd name="f138" fmla="*/ f89 f43 1"/>
                  <a:gd name="f139" fmla="*/ f91 f43 1"/>
                  <a:gd name="f140" fmla="*/ f92 f44 1"/>
                  <a:gd name="f141" fmla="*/ f93 f44 1"/>
                </a:gdLst>
                <a:ahLst/>
                <a:cxnLst>
                  <a:cxn ang="3cd4">
                    <a:pos x="hc" y="t"/>
                  </a:cxn>
                  <a:cxn ang="0">
                    <a:pos x="r" y="vc"/>
                  </a:cxn>
                  <a:cxn ang="cd4">
                    <a:pos x="hc" y="b"/>
                  </a:cxn>
                  <a:cxn ang="cd2">
                    <a:pos x="l" y="vc"/>
                  </a:cxn>
                  <a:cxn ang="f96">
                    <a:pos x="f101" y="f102"/>
                  </a:cxn>
                  <a:cxn ang="f96">
                    <a:pos x="f103" y="f102"/>
                  </a:cxn>
                  <a:cxn ang="f96">
                    <a:pos x="f104" y="f105"/>
                  </a:cxn>
                  <a:cxn ang="f96">
                    <a:pos x="f106" y="f105"/>
                  </a:cxn>
                  <a:cxn ang="f96">
                    <a:pos x="f107" y="f102"/>
                  </a:cxn>
                  <a:cxn ang="f96">
                    <a:pos x="f108" y="f109"/>
                  </a:cxn>
                  <a:cxn ang="f96">
                    <a:pos x="f110" y="f111"/>
                  </a:cxn>
                  <a:cxn ang="f96">
                    <a:pos x="f112" y="f111"/>
                  </a:cxn>
                  <a:cxn ang="f96">
                    <a:pos x="f113" y="f114"/>
                  </a:cxn>
                  <a:cxn ang="f96">
                    <a:pos x="f113" y="f114"/>
                  </a:cxn>
                  <a:cxn ang="f96">
                    <a:pos x="f115" y="f116"/>
                  </a:cxn>
                  <a:cxn ang="f96">
                    <a:pos x="f117" y="f118"/>
                  </a:cxn>
                  <a:cxn ang="f96">
                    <a:pos x="f113" y="f119"/>
                  </a:cxn>
                  <a:cxn ang="f96">
                    <a:pos x="f120" y="f119"/>
                  </a:cxn>
                  <a:cxn ang="f96">
                    <a:pos x="f120" y="f121"/>
                  </a:cxn>
                  <a:cxn ang="f96">
                    <a:pos x="f120" y="f122"/>
                  </a:cxn>
                  <a:cxn ang="f96">
                    <a:pos x="f120" y="f100"/>
                  </a:cxn>
                  <a:cxn ang="f96">
                    <a:pos x="f123" y="f122"/>
                  </a:cxn>
                  <a:cxn ang="f96">
                    <a:pos x="f124" y="f122"/>
                  </a:cxn>
                  <a:cxn ang="f96">
                    <a:pos x="f125" y="f100"/>
                  </a:cxn>
                  <a:cxn ang="f96">
                    <a:pos x="f108" y="f100"/>
                  </a:cxn>
                  <a:cxn ang="f96">
                    <a:pos x="f108" y="f122"/>
                  </a:cxn>
                  <a:cxn ang="f96">
                    <a:pos x="f126" y="f121"/>
                  </a:cxn>
                  <a:cxn ang="f96">
                    <a:pos x="f127" y="f119"/>
                  </a:cxn>
                  <a:cxn ang="f96">
                    <a:pos x="f106" y="f121"/>
                  </a:cxn>
                  <a:cxn ang="f96">
                    <a:pos x="f128" y="f121"/>
                  </a:cxn>
                  <a:cxn ang="f96">
                    <a:pos x="f128" y="f119"/>
                  </a:cxn>
                  <a:cxn ang="f96">
                    <a:pos x="f129" y="f121"/>
                  </a:cxn>
                  <a:cxn ang="f96">
                    <a:pos x="f104" y="f119"/>
                  </a:cxn>
                  <a:cxn ang="f96">
                    <a:pos x="f130" y="f118"/>
                  </a:cxn>
                  <a:cxn ang="f96">
                    <a:pos x="f104" y="f118"/>
                  </a:cxn>
                  <a:cxn ang="f96">
                    <a:pos x="f131" y="f116"/>
                  </a:cxn>
                  <a:cxn ang="f96">
                    <a:pos x="f131" y="f114"/>
                  </a:cxn>
                  <a:cxn ang="f96">
                    <a:pos x="f132" y="f118"/>
                  </a:cxn>
                  <a:cxn ang="f96">
                    <a:pos x="f133" y="f118"/>
                  </a:cxn>
                  <a:cxn ang="f96">
                    <a:pos x="f131" y="f119"/>
                  </a:cxn>
                  <a:cxn ang="f96">
                    <a:pos x="f132" y="f122"/>
                  </a:cxn>
                  <a:cxn ang="f96">
                    <a:pos x="f134" y="f122"/>
                  </a:cxn>
                  <a:cxn ang="f96">
                    <a:pos x="f135" y="f122"/>
                  </a:cxn>
                  <a:cxn ang="f96">
                    <a:pos x="f135" y="f121"/>
                  </a:cxn>
                  <a:cxn ang="f96">
                    <a:pos x="f135" y="f119"/>
                  </a:cxn>
                  <a:cxn ang="f96">
                    <a:pos x="f136" y="f121"/>
                  </a:cxn>
                  <a:cxn ang="f96">
                    <a:pos x="f137" y="f119"/>
                  </a:cxn>
                  <a:cxn ang="f96">
                    <a:pos x="f137" y="f119"/>
                  </a:cxn>
                  <a:cxn ang="f96">
                    <a:pos x="f136" y="f119"/>
                  </a:cxn>
                  <a:cxn ang="f96">
                    <a:pos x="f138" y="f119"/>
                  </a:cxn>
                  <a:cxn ang="f96">
                    <a:pos x="f138" y="f118"/>
                  </a:cxn>
                  <a:cxn ang="f96">
                    <a:pos x="f97" y="f118"/>
                  </a:cxn>
                  <a:cxn ang="f96">
                    <a:pos x="f139" y="f116"/>
                  </a:cxn>
                  <a:cxn ang="f96">
                    <a:pos x="f101" y="f118"/>
                  </a:cxn>
                  <a:cxn ang="f96">
                    <a:pos x="f134" y="f118"/>
                  </a:cxn>
                  <a:cxn ang="f96">
                    <a:pos x="f132" y="f116"/>
                  </a:cxn>
                  <a:cxn ang="f96">
                    <a:pos x="f135" y="f114"/>
                  </a:cxn>
                  <a:cxn ang="f96">
                    <a:pos x="f103" y="f114"/>
                  </a:cxn>
                  <a:cxn ang="f96">
                    <a:pos x="f139" y="f140"/>
                  </a:cxn>
                  <a:cxn ang="f96">
                    <a:pos x="f138" y="f140"/>
                  </a:cxn>
                  <a:cxn ang="f96">
                    <a:pos x="f134" y="f140"/>
                  </a:cxn>
                  <a:cxn ang="f96">
                    <a:pos x="f134" y="f111"/>
                  </a:cxn>
                  <a:cxn ang="f96">
                    <a:pos x="f135" y="f141"/>
                  </a:cxn>
                  <a:cxn ang="f96">
                    <a:pos x="f103" y="f141"/>
                  </a:cxn>
                  <a:cxn ang="f96">
                    <a:pos x="f136" y="f109"/>
                  </a:cxn>
                  <a:cxn ang="f96">
                    <a:pos x="f136" y="f102"/>
                  </a:cxn>
                </a:cxnLst>
                <a:rect l="f97" t="f100" r="f98" b="f99"/>
                <a:pathLst>
                  <a:path w="36" h="13">
                    <a:moveTo>
                      <a:pt x="f8" y="f9"/>
                    </a:moveTo>
                    <a:cubicBezTo>
                      <a:pt x="f8" y="f9"/>
                      <a:pt x="f10" y="f9"/>
                      <a:pt x="f10" y="f9"/>
                    </a:cubicBezTo>
                    <a:cubicBezTo>
                      <a:pt x="f11" y="f9"/>
                      <a:pt x="f12" y="f9"/>
                      <a:pt x="f13" y="f9"/>
                    </a:cubicBezTo>
                    <a:cubicBezTo>
                      <a:pt x="f13" y="f9"/>
                      <a:pt x="f13" y="f9"/>
                      <a:pt x="f13" y="f9"/>
                    </a:cubicBezTo>
                    <a:cubicBezTo>
                      <a:pt x="f14" y="f14"/>
                      <a:pt x="f9" y="f15"/>
                      <a:pt x="f15" y="f15"/>
                    </a:cubicBezTo>
                    <a:cubicBezTo>
                      <a:pt x="f7" y="f15"/>
                      <a:pt x="f7" y="f15"/>
                      <a:pt x="f7" y="f15"/>
                    </a:cubicBezTo>
                    <a:cubicBezTo>
                      <a:pt x="f16" y="f15"/>
                      <a:pt x="f17" y="f7"/>
                      <a:pt x="f18" y="f15"/>
                    </a:cubicBezTo>
                    <a:cubicBezTo>
                      <a:pt x="f19" y="f15"/>
                      <a:pt x="f20" y="f15"/>
                      <a:pt x="f21" y="f15"/>
                    </a:cubicBezTo>
                    <a:cubicBezTo>
                      <a:pt x="f21" y="f15"/>
                      <a:pt x="f22" y="f9"/>
                      <a:pt x="f22" y="f9"/>
                    </a:cubicBezTo>
                    <a:cubicBezTo>
                      <a:pt x="f23" y="f9"/>
                      <a:pt x="f24" y="f9"/>
                      <a:pt x="f25" y="f9"/>
                    </a:cubicBezTo>
                    <a:cubicBezTo>
                      <a:pt x="f26" y="f9"/>
                      <a:pt x="f26" y="f14"/>
                      <a:pt x="f26" y="f14"/>
                    </a:cubicBezTo>
                    <a:cubicBezTo>
                      <a:pt x="f27" y="f14"/>
                      <a:pt x="f27" y="f14"/>
                      <a:pt x="f27" y="f14"/>
                    </a:cubicBezTo>
                    <a:cubicBezTo>
                      <a:pt x="f28" y="f29"/>
                      <a:pt x="f28" y="f29"/>
                      <a:pt x="f30" y="f29"/>
                    </a:cubicBezTo>
                    <a:cubicBezTo>
                      <a:pt x="f31" y="f13"/>
                      <a:pt x="f32" y="f13"/>
                      <a:pt x="f33" y="f13"/>
                    </a:cubicBezTo>
                    <a:cubicBezTo>
                      <a:pt x="f33" y="f13"/>
                      <a:pt x="f33" y="f13"/>
                      <a:pt x="f33" y="f13"/>
                    </a:cubicBezTo>
                    <a:cubicBezTo>
                      <a:pt x="f34" y="f13"/>
                      <a:pt x="f34" y="f13"/>
                      <a:pt x="f34" y="f13"/>
                    </a:cubicBezTo>
                    <a:cubicBezTo>
                      <a:pt x="f35" y="f13"/>
                      <a:pt x="f35" y="f13"/>
                      <a:pt x="f35" y="f13"/>
                    </a:cubicBezTo>
                    <a:cubicBezTo>
                      <a:pt x="f35" y="f12"/>
                      <a:pt x="f35" y="f12"/>
                      <a:pt x="f36" y="f11"/>
                    </a:cubicBezTo>
                    <a:cubicBezTo>
                      <a:pt x="f36" y="f11"/>
                      <a:pt x="f36" y="f12"/>
                      <a:pt x="f36" y="f11"/>
                    </a:cubicBezTo>
                    <a:cubicBezTo>
                      <a:pt x="f36" y="f11"/>
                      <a:pt x="f36" y="f11"/>
                      <a:pt x="f36" y="f11"/>
                    </a:cubicBezTo>
                    <a:cubicBezTo>
                      <a:pt x="f37" y="f11"/>
                      <a:pt x="f37" y="f11"/>
                      <a:pt x="f37" y="f10"/>
                    </a:cubicBezTo>
                    <a:cubicBezTo>
                      <a:pt x="f37" y="f10"/>
                      <a:pt x="f37" y="f10"/>
                      <a:pt x="f6" y="f10"/>
                    </a:cubicBezTo>
                    <a:cubicBezTo>
                      <a:pt x="f6" y="f10"/>
                      <a:pt x="f6" y="f10"/>
                      <a:pt x="f6" y="f8"/>
                    </a:cubicBezTo>
                    <a:cubicBezTo>
                      <a:pt x="f6" y="f8"/>
                      <a:pt x="f37" y="f8"/>
                      <a:pt x="f37" y="f8"/>
                    </a:cubicBezTo>
                    <a:cubicBezTo>
                      <a:pt x="f37" y="f8"/>
                      <a:pt x="f6" y="f8"/>
                      <a:pt x="f37" y="f38"/>
                    </a:cubicBezTo>
                    <a:cubicBezTo>
                      <a:pt x="f37" y="f38"/>
                      <a:pt x="f37" y="f38"/>
                      <a:pt x="f36" y="f38"/>
                    </a:cubicBezTo>
                    <a:cubicBezTo>
                      <a:pt x="f36" y="f38"/>
                      <a:pt x="f36" y="f38"/>
                      <a:pt x="f36" y="f38"/>
                    </a:cubicBezTo>
                    <a:cubicBezTo>
                      <a:pt x="f35" y="f38"/>
                      <a:pt x="f35" y="f38"/>
                      <a:pt x="f35" y="f38"/>
                    </a:cubicBezTo>
                    <a:cubicBezTo>
                      <a:pt x="f35" y="f38"/>
                      <a:pt x="f34" y="f38"/>
                      <a:pt x="f34" y="f38"/>
                    </a:cubicBezTo>
                    <a:cubicBezTo>
                      <a:pt x="f34" y="f39"/>
                      <a:pt x="f35" y="f39"/>
                      <a:pt x="f35" y="f39"/>
                    </a:cubicBezTo>
                    <a:cubicBezTo>
                      <a:pt x="f35" y="f40"/>
                      <a:pt x="f34" y="f39"/>
                      <a:pt x="f34" y="f39"/>
                    </a:cubicBezTo>
                    <a:cubicBezTo>
                      <a:pt x="f33" y="f40"/>
                      <a:pt x="f34" y="f40"/>
                      <a:pt x="f35" y="f40"/>
                    </a:cubicBezTo>
                    <a:cubicBezTo>
                      <a:pt x="f35" y="f40"/>
                      <a:pt x="f35" y="f40"/>
                      <a:pt x="f35" y="f40"/>
                    </a:cubicBezTo>
                    <a:cubicBezTo>
                      <a:pt x="f35" y="f40"/>
                      <a:pt x="f35" y="f5"/>
                      <a:pt x="f35" y="f5"/>
                    </a:cubicBezTo>
                    <a:cubicBezTo>
                      <a:pt x="f34" y="f5"/>
                      <a:pt x="f33" y="f40"/>
                      <a:pt x="f33" y="f40"/>
                    </a:cubicBezTo>
                    <a:cubicBezTo>
                      <a:pt x="f32" y="f40"/>
                      <a:pt x="f32" y="f40"/>
                      <a:pt x="f32" y="f40"/>
                    </a:cubicBezTo>
                    <a:cubicBezTo>
                      <a:pt x="f31" y="f40"/>
                      <a:pt x="f31" y="f40"/>
                      <a:pt x="f32" y="f40"/>
                    </a:cubicBezTo>
                    <a:cubicBezTo>
                      <a:pt x="f32" y="f40"/>
                      <a:pt x="f32" y="f40"/>
                      <a:pt x="f31" y="f40"/>
                    </a:cubicBezTo>
                    <a:cubicBezTo>
                      <a:pt x="f31" y="f40"/>
                      <a:pt x="f30" y="f5"/>
                      <a:pt x="f30" y="f5"/>
                    </a:cubicBezTo>
                    <a:cubicBezTo>
                      <a:pt x="f30" y="f5"/>
                      <a:pt x="f30" y="f5"/>
                      <a:pt x="f30" y="f5"/>
                    </a:cubicBezTo>
                    <a:cubicBezTo>
                      <a:pt x="f30" y="f5"/>
                      <a:pt x="f28" y="f5"/>
                      <a:pt x="f28" y="f5"/>
                    </a:cubicBezTo>
                    <a:cubicBezTo>
                      <a:pt x="f28" y="f5"/>
                      <a:pt x="f27" y="f5"/>
                      <a:pt x="f27" y="f5"/>
                    </a:cubicBezTo>
                    <a:cubicBezTo>
                      <a:pt x="f28" y="f40"/>
                      <a:pt x="f27" y="f40"/>
                      <a:pt x="f27" y="f40"/>
                    </a:cubicBezTo>
                    <a:cubicBezTo>
                      <a:pt x="f27" y="f40"/>
                      <a:pt x="f28" y="f40"/>
                      <a:pt x="f27" y="f40"/>
                    </a:cubicBezTo>
                    <a:cubicBezTo>
                      <a:pt x="f27" y="f39"/>
                      <a:pt x="f26" y="f40"/>
                      <a:pt x="f26" y="f40"/>
                    </a:cubicBezTo>
                    <a:cubicBezTo>
                      <a:pt x="f25" y="f40"/>
                      <a:pt x="f25" y="f39"/>
                      <a:pt x="f24" y="f39"/>
                    </a:cubicBezTo>
                    <a:cubicBezTo>
                      <a:pt x="f24" y="f39"/>
                      <a:pt x="f23" y="f39"/>
                      <a:pt x="f22" y="f39"/>
                    </a:cubicBezTo>
                    <a:cubicBezTo>
                      <a:pt x="f22" y="f39"/>
                      <a:pt x="f23" y="f38"/>
                      <a:pt x="f23" y="f38"/>
                    </a:cubicBezTo>
                    <a:cubicBezTo>
                      <a:pt x="f22" y="f38"/>
                      <a:pt x="f22" y="f38"/>
                      <a:pt x="f21" y="f39"/>
                    </a:cubicBezTo>
                    <a:cubicBezTo>
                      <a:pt x="f21" y="f39"/>
                      <a:pt x="f21" y="f39"/>
                      <a:pt x="f21" y="f39"/>
                    </a:cubicBezTo>
                    <a:cubicBezTo>
                      <a:pt x="f20" y="f39"/>
                      <a:pt x="f20" y="f40"/>
                      <a:pt x="f20" y="f40"/>
                    </a:cubicBezTo>
                    <a:cubicBezTo>
                      <a:pt x="f19" y="f39"/>
                      <a:pt x="f18" y="f39"/>
                      <a:pt x="f18" y="f39"/>
                    </a:cubicBezTo>
                    <a:cubicBezTo>
                      <a:pt x="f18" y="f39"/>
                      <a:pt x="f18" y="f38"/>
                      <a:pt x="f18" y="f38"/>
                    </a:cubicBezTo>
                    <a:cubicBezTo>
                      <a:pt x="f18" y="f38"/>
                      <a:pt x="f18" y="f38"/>
                      <a:pt x="f18" y="f38"/>
                    </a:cubicBezTo>
                    <a:cubicBezTo>
                      <a:pt x="f17" y="f38"/>
                      <a:pt x="f17" y="f38"/>
                      <a:pt x="f17" y="f39"/>
                    </a:cubicBezTo>
                    <a:cubicBezTo>
                      <a:pt x="f17" y="f39"/>
                      <a:pt x="f17" y="f39"/>
                      <a:pt x="f17" y="f39"/>
                    </a:cubicBezTo>
                    <a:cubicBezTo>
                      <a:pt x="f17" y="f39"/>
                      <a:pt x="f41" y="f39"/>
                      <a:pt x="f16" y="f39"/>
                    </a:cubicBezTo>
                    <a:cubicBezTo>
                      <a:pt x="f16" y="f39"/>
                      <a:pt x="f16" y="f38"/>
                      <a:pt x="f7" y="f38"/>
                    </a:cubicBezTo>
                    <a:cubicBezTo>
                      <a:pt x="f7" y="f38"/>
                      <a:pt x="f16" y="f38"/>
                      <a:pt x="f16" y="f38"/>
                    </a:cubicBezTo>
                    <a:cubicBezTo>
                      <a:pt x="f16" y="f38"/>
                      <a:pt x="f16" y="f8"/>
                      <a:pt x="f16" y="f8"/>
                    </a:cubicBezTo>
                    <a:cubicBezTo>
                      <a:pt x="f16" y="f8"/>
                      <a:pt x="f7" y="f8"/>
                      <a:pt x="f7" y="f8"/>
                    </a:cubicBezTo>
                    <a:cubicBezTo>
                      <a:pt x="f7" y="f8"/>
                      <a:pt x="f7" y="f8"/>
                      <a:pt x="f7" y="f8"/>
                    </a:cubicBezTo>
                    <a:cubicBezTo>
                      <a:pt x="f15" y="f8"/>
                      <a:pt x="f15" y="f8"/>
                      <a:pt x="f9" y="f10"/>
                    </a:cubicBezTo>
                    <a:cubicBezTo>
                      <a:pt x="f9" y="f10"/>
                      <a:pt x="f9" y="f10"/>
                      <a:pt x="f9" y="f10"/>
                    </a:cubicBezTo>
                    <a:cubicBezTo>
                      <a:pt x="f9" y="f10"/>
                      <a:pt x="f9" y="f10"/>
                      <a:pt x="f9" y="f10"/>
                    </a:cubicBezTo>
                    <a:cubicBezTo>
                      <a:pt x="f9" y="f11"/>
                      <a:pt x="f9" y="f11"/>
                      <a:pt x="f9" y="f11"/>
                    </a:cubicBezTo>
                    <a:cubicBezTo>
                      <a:pt x="f14" y="f10"/>
                      <a:pt x="f9" y="f10"/>
                      <a:pt x="f9" y="f8"/>
                    </a:cubicBezTo>
                    <a:cubicBezTo>
                      <a:pt x="f14" y="f8"/>
                      <a:pt x="f14" y="f8"/>
                      <a:pt x="f29" y="f8"/>
                    </a:cubicBezTo>
                    <a:cubicBezTo>
                      <a:pt x="f14" y="f8"/>
                      <a:pt x="f14" y="f8"/>
                      <a:pt x="f14" y="f8"/>
                    </a:cubicBezTo>
                    <a:cubicBezTo>
                      <a:pt x="f14" y="f8"/>
                      <a:pt x="f14" y="f8"/>
                      <a:pt x="f14" y="f8"/>
                    </a:cubicBezTo>
                    <a:cubicBezTo>
                      <a:pt x="f9" y="f38"/>
                      <a:pt x="f9" y="f38"/>
                      <a:pt x="f9" y="f38"/>
                    </a:cubicBezTo>
                    <a:cubicBezTo>
                      <a:pt x="f9" y="f38"/>
                      <a:pt x="f9" y="f38"/>
                      <a:pt x="f9" y="f38"/>
                    </a:cubicBezTo>
                    <a:cubicBezTo>
                      <a:pt x="f14" y="f39"/>
                      <a:pt x="f14" y="f39"/>
                      <a:pt x="f29" y="f39"/>
                    </a:cubicBezTo>
                    <a:cubicBezTo>
                      <a:pt x="f29" y="f39"/>
                      <a:pt x="f29" y="f40"/>
                      <a:pt x="f29" y="f40"/>
                    </a:cubicBezTo>
                    <a:cubicBezTo>
                      <a:pt x="f13" y="f40"/>
                      <a:pt x="f29" y="f40"/>
                      <a:pt x="f13" y="f40"/>
                    </a:cubicBezTo>
                    <a:cubicBezTo>
                      <a:pt x="f12" y="f40"/>
                      <a:pt x="f11" y="f40"/>
                      <a:pt x="f11" y="f40"/>
                    </a:cubicBezTo>
                    <a:cubicBezTo>
                      <a:pt x="f11" y="f40"/>
                      <a:pt x="f11" y="f40"/>
                      <a:pt x="f11" y="f40"/>
                    </a:cubicBezTo>
                    <a:cubicBezTo>
                      <a:pt x="f11" y="f40"/>
                      <a:pt x="f12" y="f40"/>
                      <a:pt x="f12" y="f40"/>
                    </a:cubicBezTo>
                    <a:cubicBezTo>
                      <a:pt x="f12" y="f40"/>
                      <a:pt x="f12" y="f40"/>
                      <a:pt x="f12" y="f40"/>
                    </a:cubicBezTo>
                    <a:cubicBezTo>
                      <a:pt x="f12" y="f39"/>
                      <a:pt x="f12" y="f39"/>
                      <a:pt x="f12" y="f39"/>
                    </a:cubicBezTo>
                    <a:cubicBezTo>
                      <a:pt x="f12" y="f39"/>
                      <a:pt x="f12" y="f39"/>
                      <a:pt x="f12" y="f39"/>
                    </a:cubicBezTo>
                    <a:cubicBezTo>
                      <a:pt x="f13" y="f39"/>
                      <a:pt x="f13" y="f38"/>
                      <a:pt x="f12" y="f38"/>
                    </a:cubicBezTo>
                    <a:cubicBezTo>
                      <a:pt x="f12" y="f38"/>
                      <a:pt x="f11" y="f39"/>
                      <a:pt x="f10" y="f39"/>
                    </a:cubicBezTo>
                    <a:cubicBezTo>
                      <a:pt x="f10" y="f39"/>
                      <a:pt x="f8" y="f39"/>
                      <a:pt x="f8" y="f39"/>
                    </a:cubicBezTo>
                    <a:cubicBezTo>
                      <a:pt x="f8" y="f39"/>
                      <a:pt x="f10" y="f39"/>
                      <a:pt x="f8" y="f39"/>
                    </a:cubicBezTo>
                    <a:cubicBezTo>
                      <a:pt x="f8" y="f39"/>
                      <a:pt x="f38" y="f39"/>
                      <a:pt x="f38" y="f38"/>
                    </a:cubicBezTo>
                    <a:cubicBezTo>
                      <a:pt x="f38" y="f38"/>
                      <a:pt x="f8" y="f38"/>
                      <a:pt x="f8" y="f38"/>
                    </a:cubicBezTo>
                    <a:cubicBezTo>
                      <a:pt x="f38" y="f38"/>
                      <a:pt x="f38" y="f38"/>
                      <a:pt x="f38" y="f38"/>
                    </a:cubicBezTo>
                    <a:cubicBezTo>
                      <a:pt x="f38" y="f38"/>
                      <a:pt x="f38" y="f38"/>
                      <a:pt x="f8" y="f38"/>
                    </a:cubicBezTo>
                    <a:cubicBezTo>
                      <a:pt x="f8" y="f38"/>
                      <a:pt x="f8" y="f38"/>
                      <a:pt x="f8" y="f38"/>
                    </a:cubicBezTo>
                    <a:cubicBezTo>
                      <a:pt x="f8" y="f8"/>
                      <a:pt x="f8" y="f8"/>
                      <a:pt x="f38" y="f8"/>
                    </a:cubicBezTo>
                    <a:cubicBezTo>
                      <a:pt x="f38" y="f8"/>
                      <a:pt x="f38" y="f38"/>
                      <a:pt x="f39" y="f38"/>
                    </a:cubicBezTo>
                    <a:cubicBezTo>
                      <a:pt x="f39" y="f38"/>
                      <a:pt x="f39" y="f38"/>
                      <a:pt x="f39" y="f38"/>
                    </a:cubicBezTo>
                    <a:cubicBezTo>
                      <a:pt x="f39" y="f8"/>
                      <a:pt x="f39" y="f8"/>
                      <a:pt x="f39" y="f8"/>
                    </a:cubicBezTo>
                    <a:cubicBezTo>
                      <a:pt x="f39" y="f8"/>
                      <a:pt x="f39" y="f8"/>
                      <a:pt x="f39" y="f8"/>
                    </a:cubicBezTo>
                    <a:cubicBezTo>
                      <a:pt x="f40" y="f8"/>
                      <a:pt x="f40" y="f8"/>
                      <a:pt x="f5" y="f8"/>
                    </a:cubicBezTo>
                    <a:cubicBezTo>
                      <a:pt x="f5" y="f8"/>
                      <a:pt x="f5" y="f8"/>
                      <a:pt x="f5" y="f10"/>
                    </a:cubicBezTo>
                    <a:cubicBezTo>
                      <a:pt x="f5" y="f10"/>
                      <a:pt x="f40" y="f10"/>
                      <a:pt x="f40" y="f10"/>
                    </a:cubicBezTo>
                    <a:cubicBezTo>
                      <a:pt x="f39" y="f10"/>
                      <a:pt x="f39" y="f10"/>
                      <a:pt x="f38" y="f10"/>
                    </a:cubicBezTo>
                    <a:cubicBezTo>
                      <a:pt x="f8" y="f10"/>
                      <a:pt x="f8" y="f8"/>
                      <a:pt x="f10" y="f8"/>
                    </a:cubicBezTo>
                    <a:cubicBezTo>
                      <a:pt x="f10" y="f8"/>
                      <a:pt x="f10" y="f8"/>
                      <a:pt x="f10" y="f8"/>
                    </a:cubicBezTo>
                    <a:cubicBezTo>
                      <a:pt x="f11" y="f8"/>
                      <a:pt x="f11" y="f8"/>
                      <a:pt x="f11" y="f8"/>
                    </a:cubicBezTo>
                    <a:cubicBezTo>
                      <a:pt x="f12" y="f10"/>
                      <a:pt x="f13" y="f10"/>
                      <a:pt x="f29" y="f10"/>
                    </a:cubicBezTo>
                    <a:cubicBezTo>
                      <a:pt x="f29" y="f10"/>
                      <a:pt x="f29" y="f10"/>
                      <a:pt x="f29" y="f10"/>
                    </a:cubicBezTo>
                    <a:cubicBezTo>
                      <a:pt x="f13" y="f10"/>
                      <a:pt x="f11" y="f10"/>
                      <a:pt x="f11" y="f11"/>
                    </a:cubicBezTo>
                    <a:cubicBezTo>
                      <a:pt x="f11" y="f11"/>
                      <a:pt x="f12" y="f11"/>
                      <a:pt x="f12" y="f11"/>
                    </a:cubicBezTo>
                    <a:cubicBezTo>
                      <a:pt x="f12" y="f11"/>
                      <a:pt x="f12" y="f11"/>
                      <a:pt x="f12" y="f11"/>
                    </a:cubicBezTo>
                    <a:cubicBezTo>
                      <a:pt x="f12" y="f11"/>
                      <a:pt x="f29" y="f11"/>
                      <a:pt x="f13" y="f11"/>
                    </a:cubicBezTo>
                    <a:cubicBezTo>
                      <a:pt x="f13" y="f12"/>
                      <a:pt x="f11" y="f11"/>
                      <a:pt x="f10" y="f11"/>
                    </a:cubicBezTo>
                    <a:cubicBezTo>
                      <a:pt x="f38" y="f12"/>
                      <a:pt x="f39" y="f12"/>
                      <a:pt x="f40" y="f12"/>
                    </a:cubicBezTo>
                    <a:cubicBezTo>
                      <a:pt x="f40" y="f12"/>
                      <a:pt x="f40" y="f12"/>
                      <a:pt x="f40" y="f12"/>
                    </a:cubicBezTo>
                    <a:cubicBezTo>
                      <a:pt x="f40" y="f12"/>
                      <a:pt x="f40" y="f12"/>
                      <a:pt x="f39" y="f12"/>
                    </a:cubicBezTo>
                    <a:cubicBezTo>
                      <a:pt x="f39" y="f12"/>
                      <a:pt x="f39" y="f13"/>
                      <a:pt x="f39" y="f12"/>
                    </a:cubicBezTo>
                    <a:cubicBezTo>
                      <a:pt x="f38" y="f12"/>
                      <a:pt x="f10" y="f12"/>
                      <a:pt x="f11" y="f12"/>
                    </a:cubicBezTo>
                    <a:cubicBezTo>
                      <a:pt x="f11" y="f12"/>
                      <a:pt x="f10" y="f13"/>
                      <a:pt x="f11" y="f13"/>
                    </a:cubicBezTo>
                    <a:cubicBezTo>
                      <a:pt x="f11" y="f13"/>
                      <a:pt x="f11" y="f13"/>
                      <a:pt x="f11" y="f13"/>
                    </a:cubicBezTo>
                    <a:cubicBezTo>
                      <a:pt x="f11" y="f29"/>
                      <a:pt x="f12" y="f13"/>
                      <a:pt x="f12" y="f13"/>
                    </a:cubicBezTo>
                    <a:cubicBezTo>
                      <a:pt x="f13" y="f13"/>
                      <a:pt x="f12" y="f29"/>
                      <a:pt x="f12" y="f29"/>
                    </a:cubicBezTo>
                    <a:cubicBezTo>
                      <a:pt x="f12" y="f29"/>
                      <a:pt x="f13" y="f29"/>
                      <a:pt x="f13" y="f29"/>
                    </a:cubicBezTo>
                    <a:cubicBezTo>
                      <a:pt x="f13" y="f29"/>
                      <a:pt x="f13" y="f29"/>
                      <a:pt x="f13" y="f29"/>
                    </a:cubicBezTo>
                    <a:cubicBezTo>
                      <a:pt x="f13" y="f29"/>
                      <a:pt x="f12" y="f29"/>
                      <a:pt x="f12" y="f29"/>
                    </a:cubicBezTo>
                    <a:cubicBezTo>
                      <a:pt x="f12" y="f14"/>
                      <a:pt x="f10" y="f14"/>
                      <a:pt x="f8" y="f14"/>
                    </a:cubicBezTo>
                    <a:cubicBezTo>
                      <a:pt x="f8" y="f14"/>
                      <a:pt x="f8" y="f9"/>
                      <a:pt x="f8" y="f9"/>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70" name="Freeform 128">
                <a:extLst>
                  <a:ext uri="{FF2B5EF4-FFF2-40B4-BE49-F238E27FC236}">
                    <a16:creationId xmlns:a16="http://schemas.microsoft.com/office/drawing/2014/main" id="{0DDCA696-FC9C-8058-3708-61ED619847EA}"/>
                  </a:ext>
                </a:extLst>
              </p:cNvPr>
              <p:cNvSpPr/>
              <p:nvPr/>
            </p:nvSpPr>
            <p:spPr>
              <a:xfrm>
                <a:off x="6014401" y="2617287"/>
                <a:ext cx="47448" cy="14977"/>
              </a:xfrm>
              <a:custGeom>
                <a:avLst/>
                <a:gdLst>
                  <a:gd name="f0" fmla="val 10800000"/>
                  <a:gd name="f1" fmla="val 5400000"/>
                  <a:gd name="f2" fmla="val 180"/>
                  <a:gd name="f3" fmla="val w"/>
                  <a:gd name="f4" fmla="val h"/>
                  <a:gd name="f5" fmla="val 0"/>
                  <a:gd name="f6" fmla="val 9"/>
                  <a:gd name="f7" fmla="val 3"/>
                  <a:gd name="f8" fmla="val 5"/>
                  <a:gd name="f9" fmla="val 4"/>
                  <a:gd name="f10" fmla="val 2"/>
                  <a:gd name="f11" fmla="val 1"/>
                  <a:gd name="f12" fmla="val 6"/>
                  <a:gd name="f13" fmla="val 7"/>
                  <a:gd name="f14" fmla="val 8"/>
                  <a:gd name="f15" fmla="+- 0 0 -90"/>
                  <a:gd name="f16" fmla="*/ f3 1 9"/>
                  <a:gd name="f17" fmla="*/ f4 1 3"/>
                  <a:gd name="f18" fmla="+- f7 0 f5"/>
                  <a:gd name="f19" fmla="+- f6 0 f5"/>
                  <a:gd name="f20" fmla="*/ f15 f0 1"/>
                  <a:gd name="f21" fmla="*/ f18 1 3"/>
                  <a:gd name="f22" fmla="*/ f19 1 9"/>
                  <a:gd name="f23" fmla="*/ f20 1 f2"/>
                  <a:gd name="f24" fmla="*/ 5 1 f22"/>
                  <a:gd name="f25" fmla="*/ 0 1 f21"/>
                  <a:gd name="f26" fmla="*/ 4 1 f22"/>
                  <a:gd name="f27" fmla="*/ 2 1 f22"/>
                  <a:gd name="f28" fmla="*/ 0 1 f22"/>
                  <a:gd name="f29" fmla="*/ 1 1 f22"/>
                  <a:gd name="f30" fmla="*/ 1 1 f21"/>
                  <a:gd name="f31" fmla="*/ 2 1 f21"/>
                  <a:gd name="f32" fmla="*/ 3 1 f21"/>
                  <a:gd name="f33" fmla="*/ 7 1 f22"/>
                  <a:gd name="f34" fmla="*/ 8 1 f22"/>
                  <a:gd name="f35" fmla="*/ f6 1 f22"/>
                  <a:gd name="f36" fmla="*/ f7 1 f21"/>
                  <a:gd name="f37" fmla="+- f23 0 f1"/>
                  <a:gd name="f38" fmla="*/ f28 f16 1"/>
                  <a:gd name="f39" fmla="*/ f35 f16 1"/>
                  <a:gd name="f40" fmla="*/ f36 f17 1"/>
                  <a:gd name="f41" fmla="*/ f25 f17 1"/>
                  <a:gd name="f42" fmla="*/ f24 f16 1"/>
                  <a:gd name="f43" fmla="*/ f26 f16 1"/>
                  <a:gd name="f44" fmla="*/ f27 f16 1"/>
                  <a:gd name="f45" fmla="*/ f29 f16 1"/>
                  <a:gd name="f46" fmla="*/ f30 f17 1"/>
                  <a:gd name="f47" fmla="*/ f31 f17 1"/>
                  <a:gd name="f48" fmla="*/ f32 f17 1"/>
                  <a:gd name="f49" fmla="*/ f33 f16 1"/>
                  <a:gd name="f50" fmla="*/ f34 f16 1"/>
                </a:gdLst>
                <a:ahLst/>
                <a:cxnLst>
                  <a:cxn ang="3cd4">
                    <a:pos x="hc" y="t"/>
                  </a:cxn>
                  <a:cxn ang="0">
                    <a:pos x="r" y="vc"/>
                  </a:cxn>
                  <a:cxn ang="cd4">
                    <a:pos x="hc" y="b"/>
                  </a:cxn>
                  <a:cxn ang="cd2">
                    <a:pos x="l" y="vc"/>
                  </a:cxn>
                  <a:cxn ang="f37">
                    <a:pos x="f42" y="f41"/>
                  </a:cxn>
                  <a:cxn ang="f37">
                    <a:pos x="f43" y="f41"/>
                  </a:cxn>
                  <a:cxn ang="f37">
                    <a:pos x="f44" y="f41"/>
                  </a:cxn>
                  <a:cxn ang="f37">
                    <a:pos x="f38" y="f41"/>
                  </a:cxn>
                  <a:cxn ang="f37">
                    <a:pos x="f45" y="f46"/>
                  </a:cxn>
                  <a:cxn ang="f37">
                    <a:pos x="f44" y="f47"/>
                  </a:cxn>
                  <a:cxn ang="f37">
                    <a:pos x="f43" y="f48"/>
                  </a:cxn>
                  <a:cxn ang="f37">
                    <a:pos x="f49" y="f48"/>
                  </a:cxn>
                  <a:cxn ang="f37">
                    <a:pos x="f50" y="f46"/>
                  </a:cxn>
                  <a:cxn ang="f37">
                    <a:pos x="f42" y="f41"/>
                  </a:cxn>
                </a:cxnLst>
                <a:rect l="f38" t="f41" r="f39" b="f40"/>
                <a:pathLst>
                  <a:path w="9" h="3">
                    <a:moveTo>
                      <a:pt x="f8" y="f5"/>
                    </a:moveTo>
                    <a:cubicBezTo>
                      <a:pt x="f8" y="f5"/>
                      <a:pt x="f9" y="f5"/>
                      <a:pt x="f9" y="f5"/>
                    </a:cubicBezTo>
                    <a:cubicBezTo>
                      <a:pt x="f7" y="f5"/>
                      <a:pt x="f7" y="f5"/>
                      <a:pt x="f10" y="f5"/>
                    </a:cubicBezTo>
                    <a:cubicBezTo>
                      <a:pt x="f11" y="f5"/>
                      <a:pt x="f11" y="f5"/>
                      <a:pt x="f5" y="f5"/>
                    </a:cubicBezTo>
                    <a:cubicBezTo>
                      <a:pt x="f5" y="f11"/>
                      <a:pt x="f5" y="f11"/>
                      <a:pt x="f11" y="f11"/>
                    </a:cubicBezTo>
                    <a:cubicBezTo>
                      <a:pt x="f11" y="f10"/>
                      <a:pt x="f10" y="f11"/>
                      <a:pt x="f10" y="f10"/>
                    </a:cubicBezTo>
                    <a:cubicBezTo>
                      <a:pt x="f7" y="f10"/>
                      <a:pt x="f7" y="f7"/>
                      <a:pt x="f9" y="f7"/>
                    </a:cubicBezTo>
                    <a:cubicBezTo>
                      <a:pt x="f12" y="f7"/>
                      <a:pt x="f12" y="f7"/>
                      <a:pt x="f13" y="f7"/>
                    </a:cubicBezTo>
                    <a:cubicBezTo>
                      <a:pt x="f6" y="f7"/>
                      <a:pt x="f14" y="f11"/>
                      <a:pt x="f14" y="f11"/>
                    </a:cubicBezTo>
                    <a:cubicBezTo>
                      <a:pt x="f13" y="f5"/>
                      <a:pt x="f12"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71" name="Novaya Zemlya">
                <a:extLst>
                  <a:ext uri="{FF2B5EF4-FFF2-40B4-BE49-F238E27FC236}">
                    <a16:creationId xmlns:a16="http://schemas.microsoft.com/office/drawing/2014/main" id="{5D3B6E03-0869-03FC-8C13-EC819D8E2AF2}"/>
                  </a:ext>
                </a:extLst>
              </p:cNvPr>
              <p:cNvSpPr/>
              <p:nvPr/>
            </p:nvSpPr>
            <p:spPr>
              <a:xfrm>
                <a:off x="7910008" y="2553096"/>
                <a:ext cx="142335" cy="55622"/>
              </a:xfrm>
              <a:custGeom>
                <a:avLst/>
                <a:gdLst>
                  <a:gd name="f0" fmla="val 10800000"/>
                  <a:gd name="f1" fmla="val 5400000"/>
                  <a:gd name="f2" fmla="val 180"/>
                  <a:gd name="f3" fmla="val w"/>
                  <a:gd name="f4" fmla="val h"/>
                  <a:gd name="f5" fmla="val 0"/>
                  <a:gd name="f6" fmla="val 27"/>
                  <a:gd name="f7" fmla="val 11"/>
                  <a:gd name="f8" fmla="val 24"/>
                  <a:gd name="f9" fmla="val 9"/>
                  <a:gd name="f10" fmla="val 21"/>
                  <a:gd name="f11" fmla="val 8"/>
                  <a:gd name="f12" fmla="val 18"/>
                  <a:gd name="f13" fmla="val 17"/>
                  <a:gd name="f14" fmla="val 7"/>
                  <a:gd name="f15" fmla="val 15"/>
                  <a:gd name="f16" fmla="val 6"/>
                  <a:gd name="f17" fmla="val 12"/>
                  <a:gd name="f18" fmla="val 5"/>
                  <a:gd name="f19" fmla="val 13"/>
                  <a:gd name="f20" fmla="val 4"/>
                  <a:gd name="f21" fmla="val 3"/>
                  <a:gd name="f22" fmla="val 14"/>
                  <a:gd name="f23" fmla="val 2"/>
                  <a:gd name="f24" fmla="val 1"/>
                  <a:gd name="f25" fmla="val 10"/>
                  <a:gd name="f26" fmla="val 16"/>
                  <a:gd name="f27" fmla="val 19"/>
                  <a:gd name="f28" fmla="val 20"/>
                  <a:gd name="f29" fmla="val 22"/>
                  <a:gd name="f30" fmla="+- 0 0 -90"/>
                  <a:gd name="f31" fmla="*/ f3 1 27"/>
                  <a:gd name="f32" fmla="*/ f4 1 11"/>
                  <a:gd name="f33" fmla="+- f7 0 f5"/>
                  <a:gd name="f34" fmla="+- f6 0 f5"/>
                  <a:gd name="f35" fmla="*/ f30 f0 1"/>
                  <a:gd name="f36" fmla="*/ f34 1 27"/>
                  <a:gd name="f37" fmla="*/ f33 1 11"/>
                  <a:gd name="f38" fmla="*/ f35 1 f2"/>
                  <a:gd name="f39" fmla="*/ 24 1 f36"/>
                  <a:gd name="f40" fmla="*/ 9 1 f37"/>
                  <a:gd name="f41" fmla="*/ 17 1 f36"/>
                  <a:gd name="f42" fmla="*/ 7 1 f37"/>
                  <a:gd name="f43" fmla="*/ 13 1 f36"/>
                  <a:gd name="f44" fmla="*/ 4 1 f37"/>
                  <a:gd name="f45" fmla="*/ 2 1 f37"/>
                  <a:gd name="f46" fmla="*/ 14 1 f36"/>
                  <a:gd name="f47" fmla="*/ 1 1 f37"/>
                  <a:gd name="f48" fmla="*/ 9 1 f36"/>
                  <a:gd name="f49" fmla="*/ 0 1 f37"/>
                  <a:gd name="f50" fmla="*/ 7 1 f36"/>
                  <a:gd name="f51" fmla="*/ 5 1 f36"/>
                  <a:gd name="f52" fmla="*/ 4 1 f36"/>
                  <a:gd name="f53" fmla="*/ 3 1 f37"/>
                  <a:gd name="f54" fmla="*/ 2 1 f36"/>
                  <a:gd name="f55" fmla="*/ 6 1 f36"/>
                  <a:gd name="f56" fmla="*/ 8 1 f37"/>
                  <a:gd name="f57" fmla="*/ 8 1 f36"/>
                  <a:gd name="f58" fmla="*/ 11 1 f37"/>
                  <a:gd name="f59" fmla="*/ 12 1 f36"/>
                  <a:gd name="f60" fmla="*/ 10 1 f37"/>
                  <a:gd name="f61" fmla="*/ 19 1 f36"/>
                  <a:gd name="f62" fmla="*/ 21 1 f36"/>
                  <a:gd name="f63" fmla="*/ 22 1 f36"/>
                  <a:gd name="f64" fmla="*/ 0 1 f36"/>
                  <a:gd name="f65" fmla="*/ f6 1 f36"/>
                  <a:gd name="f66" fmla="*/ f7 1 f37"/>
                  <a:gd name="f67" fmla="+- f38 0 f1"/>
                  <a:gd name="f68" fmla="*/ f64 f31 1"/>
                  <a:gd name="f69" fmla="*/ f65 f31 1"/>
                  <a:gd name="f70" fmla="*/ f66 f32 1"/>
                  <a:gd name="f71" fmla="*/ f49 f32 1"/>
                  <a:gd name="f72" fmla="*/ f39 f31 1"/>
                  <a:gd name="f73" fmla="*/ f40 f32 1"/>
                  <a:gd name="f74" fmla="*/ f41 f31 1"/>
                  <a:gd name="f75" fmla="*/ f42 f32 1"/>
                  <a:gd name="f76" fmla="*/ f43 f31 1"/>
                  <a:gd name="f77" fmla="*/ f44 f32 1"/>
                  <a:gd name="f78" fmla="*/ f45 f32 1"/>
                  <a:gd name="f79" fmla="*/ f46 f31 1"/>
                  <a:gd name="f80" fmla="*/ f47 f32 1"/>
                  <a:gd name="f81" fmla="*/ f48 f31 1"/>
                  <a:gd name="f82" fmla="*/ f50 f31 1"/>
                  <a:gd name="f83" fmla="*/ f51 f31 1"/>
                  <a:gd name="f84" fmla="*/ f52 f31 1"/>
                  <a:gd name="f85" fmla="*/ f53 f32 1"/>
                  <a:gd name="f86" fmla="*/ f54 f31 1"/>
                  <a:gd name="f87" fmla="*/ f55 f31 1"/>
                  <a:gd name="f88" fmla="*/ f56 f32 1"/>
                  <a:gd name="f89" fmla="*/ f57 f31 1"/>
                  <a:gd name="f90" fmla="*/ f58 f32 1"/>
                  <a:gd name="f91" fmla="*/ f59 f31 1"/>
                  <a:gd name="f92" fmla="*/ f60 f32 1"/>
                  <a:gd name="f93" fmla="*/ f61 f31 1"/>
                  <a:gd name="f94" fmla="*/ f62 f31 1"/>
                  <a:gd name="f95" fmla="*/ f63 f31 1"/>
                </a:gdLst>
                <a:ahLst/>
                <a:cxnLst>
                  <a:cxn ang="3cd4">
                    <a:pos x="hc" y="t"/>
                  </a:cxn>
                  <a:cxn ang="0">
                    <a:pos x="r" y="vc"/>
                  </a:cxn>
                  <a:cxn ang="cd4">
                    <a:pos x="hc" y="b"/>
                  </a:cxn>
                  <a:cxn ang="cd2">
                    <a:pos x="l" y="vc"/>
                  </a:cxn>
                  <a:cxn ang="f67">
                    <a:pos x="f72" y="f73"/>
                  </a:cxn>
                  <a:cxn ang="f67">
                    <a:pos x="f74" y="f75"/>
                  </a:cxn>
                  <a:cxn ang="f67">
                    <a:pos x="f76" y="f77"/>
                  </a:cxn>
                  <a:cxn ang="f67">
                    <a:pos x="f76" y="f78"/>
                  </a:cxn>
                  <a:cxn ang="f67">
                    <a:pos x="f79" y="f80"/>
                  </a:cxn>
                  <a:cxn ang="f67">
                    <a:pos x="f81" y="f71"/>
                  </a:cxn>
                  <a:cxn ang="f67">
                    <a:pos x="f82" y="f71"/>
                  </a:cxn>
                  <a:cxn ang="f67">
                    <a:pos x="f83" y="f80"/>
                  </a:cxn>
                  <a:cxn ang="f67">
                    <a:pos x="f84" y="f85"/>
                  </a:cxn>
                  <a:cxn ang="f67">
                    <a:pos x="f86" y="f77"/>
                  </a:cxn>
                  <a:cxn ang="f67">
                    <a:pos x="f86" y="f75"/>
                  </a:cxn>
                  <a:cxn ang="f67">
                    <a:pos x="f83" y="f75"/>
                  </a:cxn>
                  <a:cxn ang="f67">
                    <a:pos x="f87" y="f75"/>
                  </a:cxn>
                  <a:cxn ang="f67">
                    <a:pos x="f82" y="f88"/>
                  </a:cxn>
                  <a:cxn ang="f67">
                    <a:pos x="f81" y="f73"/>
                  </a:cxn>
                  <a:cxn ang="f67">
                    <a:pos x="f89" y="f73"/>
                  </a:cxn>
                  <a:cxn ang="f67">
                    <a:pos x="f81" y="f90"/>
                  </a:cxn>
                  <a:cxn ang="f67">
                    <a:pos x="f91" y="f90"/>
                  </a:cxn>
                  <a:cxn ang="f67">
                    <a:pos x="f79" y="f90"/>
                  </a:cxn>
                  <a:cxn ang="f67">
                    <a:pos x="f74" y="f92"/>
                  </a:cxn>
                  <a:cxn ang="f67">
                    <a:pos x="f93" y="f92"/>
                  </a:cxn>
                  <a:cxn ang="f67">
                    <a:pos x="f94" y="f92"/>
                  </a:cxn>
                  <a:cxn ang="f67">
                    <a:pos x="f95" y="f73"/>
                  </a:cxn>
                  <a:cxn ang="f67">
                    <a:pos x="f72" y="f73"/>
                  </a:cxn>
                </a:cxnLst>
                <a:rect l="f68" t="f71" r="f69" b="f70"/>
                <a:pathLst>
                  <a:path w="27" h="11">
                    <a:moveTo>
                      <a:pt x="f8" y="f9"/>
                    </a:moveTo>
                    <a:cubicBezTo>
                      <a:pt x="f10" y="f11"/>
                      <a:pt x="f12" y="f11"/>
                      <a:pt x="f13" y="f14"/>
                    </a:cubicBezTo>
                    <a:cubicBezTo>
                      <a:pt x="f15" y="f16"/>
                      <a:pt x="f17" y="f18"/>
                      <a:pt x="f19" y="f20"/>
                    </a:cubicBezTo>
                    <a:cubicBezTo>
                      <a:pt x="f19" y="f21"/>
                      <a:pt x="f22" y="f23"/>
                      <a:pt x="f19" y="f23"/>
                    </a:cubicBezTo>
                    <a:cubicBezTo>
                      <a:pt x="f19" y="f23"/>
                      <a:pt x="f15" y="f5"/>
                      <a:pt x="f22" y="f24"/>
                    </a:cubicBezTo>
                    <a:cubicBezTo>
                      <a:pt x="f19" y="f24"/>
                      <a:pt x="f25" y="f5"/>
                      <a:pt x="f9" y="f5"/>
                    </a:cubicBezTo>
                    <a:cubicBezTo>
                      <a:pt x="f9" y="f5"/>
                      <a:pt x="f9" y="f5"/>
                      <a:pt x="f14" y="f5"/>
                    </a:cubicBezTo>
                    <a:cubicBezTo>
                      <a:pt x="f16" y="f5"/>
                      <a:pt x="f18" y="f24"/>
                      <a:pt x="f18" y="f24"/>
                    </a:cubicBezTo>
                    <a:cubicBezTo>
                      <a:pt x="f16" y="f23"/>
                      <a:pt x="f18" y="f23"/>
                      <a:pt x="f20" y="f21"/>
                    </a:cubicBezTo>
                    <a:cubicBezTo>
                      <a:pt x="f21" y="f21"/>
                      <a:pt x="f21" y="f18"/>
                      <a:pt x="f23" y="f20"/>
                    </a:cubicBezTo>
                    <a:cubicBezTo>
                      <a:pt x="f23" y="f20"/>
                      <a:pt x="f5" y="f14"/>
                      <a:pt x="f23" y="f14"/>
                    </a:cubicBezTo>
                    <a:cubicBezTo>
                      <a:pt x="f21" y="f14"/>
                      <a:pt x="f20" y="f18"/>
                      <a:pt x="f18" y="f14"/>
                    </a:cubicBezTo>
                    <a:cubicBezTo>
                      <a:pt x="f18" y="f11"/>
                      <a:pt x="f16" y="f16"/>
                      <a:pt x="f16" y="f14"/>
                    </a:cubicBezTo>
                    <a:cubicBezTo>
                      <a:pt x="f16" y="f9"/>
                      <a:pt x="f14" y="f14"/>
                      <a:pt x="f14" y="f11"/>
                    </a:cubicBezTo>
                    <a:cubicBezTo>
                      <a:pt x="f14" y="f9"/>
                      <a:pt x="f9" y="f11"/>
                      <a:pt x="f9" y="f9"/>
                    </a:cubicBezTo>
                    <a:cubicBezTo>
                      <a:pt x="f9" y="f25"/>
                      <a:pt x="f11" y="f9"/>
                      <a:pt x="f11" y="f9"/>
                    </a:cubicBezTo>
                    <a:cubicBezTo>
                      <a:pt x="f11" y="f25"/>
                      <a:pt x="f14" y="f7"/>
                      <a:pt x="f9" y="f7"/>
                    </a:cubicBezTo>
                    <a:cubicBezTo>
                      <a:pt x="f25" y="f7"/>
                      <a:pt x="f7" y="f25"/>
                      <a:pt x="f17" y="f7"/>
                    </a:cubicBezTo>
                    <a:cubicBezTo>
                      <a:pt x="f17" y="f7"/>
                      <a:pt x="f22" y="f7"/>
                      <a:pt x="f22" y="f7"/>
                    </a:cubicBezTo>
                    <a:cubicBezTo>
                      <a:pt x="f19" y="f25"/>
                      <a:pt x="f13" y="f7"/>
                      <a:pt x="f13" y="f25"/>
                    </a:cubicBezTo>
                    <a:cubicBezTo>
                      <a:pt x="f26" y="f25"/>
                      <a:pt x="f12" y="f9"/>
                      <a:pt x="f27" y="f25"/>
                    </a:cubicBezTo>
                    <a:cubicBezTo>
                      <a:pt x="f28" y="f25"/>
                      <a:pt x="f29" y="f7"/>
                      <a:pt x="f10" y="f25"/>
                    </a:cubicBezTo>
                    <a:cubicBezTo>
                      <a:pt x="f28" y="f9"/>
                      <a:pt x="f29" y="f9"/>
                      <a:pt x="f29" y="f9"/>
                    </a:cubicBezTo>
                    <a:cubicBezTo>
                      <a:pt x="f29" y="f25"/>
                      <a:pt x="f6"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72" name="Novaya Zemlya">
                <a:extLst>
                  <a:ext uri="{FF2B5EF4-FFF2-40B4-BE49-F238E27FC236}">
                    <a16:creationId xmlns:a16="http://schemas.microsoft.com/office/drawing/2014/main" id="{4265AFC6-AE8F-6FB3-C870-F04CA840BE3B}"/>
                  </a:ext>
                </a:extLst>
              </p:cNvPr>
              <p:cNvSpPr/>
              <p:nvPr/>
            </p:nvSpPr>
            <p:spPr>
              <a:xfrm>
                <a:off x="7934861" y="2497473"/>
                <a:ext cx="203344" cy="59902"/>
              </a:xfrm>
              <a:custGeom>
                <a:avLst/>
                <a:gdLst>
                  <a:gd name="f0" fmla="val 10800000"/>
                  <a:gd name="f1" fmla="val 5400000"/>
                  <a:gd name="f2" fmla="val 180"/>
                  <a:gd name="f3" fmla="val w"/>
                  <a:gd name="f4" fmla="val h"/>
                  <a:gd name="f5" fmla="val 0"/>
                  <a:gd name="f6" fmla="val 38"/>
                  <a:gd name="f7" fmla="val 12"/>
                  <a:gd name="f8" fmla="val 3"/>
                  <a:gd name="f9" fmla="val 11"/>
                  <a:gd name="f10" fmla="val 4"/>
                  <a:gd name="f11" fmla="val 10"/>
                  <a:gd name="f12" fmla="val 5"/>
                  <a:gd name="f13" fmla="val 6"/>
                  <a:gd name="f14" fmla="val 8"/>
                  <a:gd name="f15" fmla="val 9"/>
                  <a:gd name="f16" fmla="val 14"/>
                  <a:gd name="f17" fmla="val 13"/>
                  <a:gd name="f18" fmla="val 17"/>
                  <a:gd name="f19" fmla="val 16"/>
                  <a:gd name="f20" fmla="val 15"/>
                  <a:gd name="f21" fmla="val 19"/>
                  <a:gd name="f22" fmla="val 18"/>
                  <a:gd name="f23" fmla="val 7"/>
                  <a:gd name="f24" fmla="val 22"/>
                  <a:gd name="f25" fmla="val 21"/>
                  <a:gd name="f26" fmla="val 20"/>
                  <a:gd name="f27" fmla="val 25"/>
                  <a:gd name="f28" fmla="val 28"/>
                  <a:gd name="f29" fmla="val 27"/>
                  <a:gd name="f30" fmla="val 32"/>
                  <a:gd name="f31" fmla="val 31"/>
                  <a:gd name="f32" fmla="val 35"/>
                  <a:gd name="f33" fmla="val 37"/>
                  <a:gd name="f34" fmla="val 36"/>
                  <a:gd name="f35" fmla="val 34"/>
                  <a:gd name="f36" fmla="val 2"/>
                  <a:gd name="f37" fmla="val 33"/>
                  <a:gd name="f38" fmla="val 30"/>
                  <a:gd name="f39" fmla="val 26"/>
                  <a:gd name="f40" fmla="val 23"/>
                  <a:gd name="f41" fmla="val 1"/>
                  <a:gd name="f42" fmla="+- 0 0 -90"/>
                  <a:gd name="f43" fmla="*/ f3 1 38"/>
                  <a:gd name="f44" fmla="*/ f4 1 12"/>
                  <a:gd name="f45" fmla="+- f7 0 f5"/>
                  <a:gd name="f46" fmla="+- f6 0 f5"/>
                  <a:gd name="f47" fmla="*/ f42 f0 1"/>
                  <a:gd name="f48" fmla="*/ f46 1 38"/>
                  <a:gd name="f49" fmla="*/ f45 1 12"/>
                  <a:gd name="f50" fmla="*/ f47 1 f2"/>
                  <a:gd name="f51" fmla="*/ 3 1 f48"/>
                  <a:gd name="f52" fmla="*/ 11 1 f49"/>
                  <a:gd name="f53" fmla="*/ 6 1 f48"/>
                  <a:gd name="f54" fmla="*/ 10 1 f48"/>
                  <a:gd name="f55" fmla="*/ 10 1 f49"/>
                  <a:gd name="f56" fmla="*/ 9 1 f49"/>
                  <a:gd name="f57" fmla="*/ 13 1 f48"/>
                  <a:gd name="f58" fmla="*/ 16 1 f48"/>
                  <a:gd name="f59" fmla="*/ 8 1 f49"/>
                  <a:gd name="f60" fmla="*/ 18 1 f48"/>
                  <a:gd name="f61" fmla="*/ 21 1 f48"/>
                  <a:gd name="f62" fmla="*/ 7 1 f49"/>
                  <a:gd name="f63" fmla="*/ 25 1 f48"/>
                  <a:gd name="f64" fmla="*/ 6 1 f49"/>
                  <a:gd name="f65" fmla="*/ 28 1 f48"/>
                  <a:gd name="f66" fmla="*/ 5 1 f49"/>
                  <a:gd name="f67" fmla="*/ 32 1 f48"/>
                  <a:gd name="f68" fmla="*/ 35 1 f48"/>
                  <a:gd name="f69" fmla="*/ 37 1 f48"/>
                  <a:gd name="f70" fmla="*/ 3 1 f49"/>
                  <a:gd name="f71" fmla="*/ 33 1 f48"/>
                  <a:gd name="f72" fmla="*/ 2 1 f49"/>
                  <a:gd name="f73" fmla="*/ 22 1 f48"/>
                  <a:gd name="f74" fmla="*/ 15 1 f48"/>
                  <a:gd name="f75" fmla="*/ 4 1 f49"/>
                  <a:gd name="f76" fmla="*/ 5 1 f48"/>
                  <a:gd name="f77" fmla="*/ 2 1 f48"/>
                  <a:gd name="f78" fmla="*/ 0 1 f48"/>
                  <a:gd name="f79" fmla="*/ f6 1 f48"/>
                  <a:gd name="f80" fmla="*/ 0 1 f49"/>
                  <a:gd name="f81" fmla="*/ f7 1 f49"/>
                  <a:gd name="f82" fmla="+- f50 0 f1"/>
                  <a:gd name="f83" fmla="*/ f78 f43 1"/>
                  <a:gd name="f84" fmla="*/ f79 f43 1"/>
                  <a:gd name="f85" fmla="*/ f81 f44 1"/>
                  <a:gd name="f86" fmla="*/ f80 f44 1"/>
                  <a:gd name="f87" fmla="*/ f51 f43 1"/>
                  <a:gd name="f88" fmla="*/ f52 f44 1"/>
                  <a:gd name="f89" fmla="*/ f53 f43 1"/>
                  <a:gd name="f90" fmla="*/ f54 f43 1"/>
                  <a:gd name="f91" fmla="*/ f55 f44 1"/>
                  <a:gd name="f92" fmla="*/ f56 f44 1"/>
                  <a:gd name="f93" fmla="*/ f57 f43 1"/>
                  <a:gd name="f94" fmla="*/ f58 f43 1"/>
                  <a:gd name="f95" fmla="*/ f59 f44 1"/>
                  <a:gd name="f96" fmla="*/ f60 f43 1"/>
                  <a:gd name="f97" fmla="*/ f61 f43 1"/>
                  <a:gd name="f98" fmla="*/ f62 f44 1"/>
                  <a:gd name="f99" fmla="*/ f63 f43 1"/>
                  <a:gd name="f100" fmla="*/ f64 f44 1"/>
                  <a:gd name="f101" fmla="*/ f65 f43 1"/>
                  <a:gd name="f102" fmla="*/ f66 f44 1"/>
                  <a:gd name="f103" fmla="*/ f67 f43 1"/>
                  <a:gd name="f104" fmla="*/ f68 f43 1"/>
                  <a:gd name="f105" fmla="*/ f69 f43 1"/>
                  <a:gd name="f106" fmla="*/ f70 f44 1"/>
                  <a:gd name="f107" fmla="*/ f71 f43 1"/>
                  <a:gd name="f108" fmla="*/ f72 f44 1"/>
                  <a:gd name="f109" fmla="*/ f73 f43 1"/>
                  <a:gd name="f110" fmla="*/ f74 f43 1"/>
                  <a:gd name="f111" fmla="*/ f75 f44 1"/>
                  <a:gd name="f112" fmla="*/ f76 f43 1"/>
                  <a:gd name="f113" fmla="*/ f77 f43 1"/>
                </a:gdLst>
                <a:ahLst/>
                <a:cxnLst>
                  <a:cxn ang="3cd4">
                    <a:pos x="hc" y="t"/>
                  </a:cxn>
                  <a:cxn ang="0">
                    <a:pos x="r" y="vc"/>
                  </a:cxn>
                  <a:cxn ang="cd4">
                    <a:pos x="hc" y="b"/>
                  </a:cxn>
                  <a:cxn ang="cd2">
                    <a:pos x="l" y="vc"/>
                  </a:cxn>
                  <a:cxn ang="f82">
                    <a:pos x="f87" y="f88"/>
                  </a:cxn>
                  <a:cxn ang="f82">
                    <a:pos x="f89" y="f88"/>
                  </a:cxn>
                  <a:cxn ang="f82">
                    <a:pos x="f90" y="f91"/>
                  </a:cxn>
                  <a:cxn ang="f82">
                    <a:pos x="f90" y="f92"/>
                  </a:cxn>
                  <a:cxn ang="f82">
                    <a:pos x="f93" y="f92"/>
                  </a:cxn>
                  <a:cxn ang="f82">
                    <a:pos x="f94" y="f95"/>
                  </a:cxn>
                  <a:cxn ang="f82">
                    <a:pos x="f96" y="f95"/>
                  </a:cxn>
                  <a:cxn ang="f82">
                    <a:pos x="f97" y="f98"/>
                  </a:cxn>
                  <a:cxn ang="f82">
                    <a:pos x="f99" y="f100"/>
                  </a:cxn>
                  <a:cxn ang="f82">
                    <a:pos x="f101" y="f102"/>
                  </a:cxn>
                  <a:cxn ang="f82">
                    <a:pos x="f103" y="f102"/>
                  </a:cxn>
                  <a:cxn ang="f82">
                    <a:pos x="f104" y="f102"/>
                  </a:cxn>
                  <a:cxn ang="f82">
                    <a:pos x="f105" y="f106"/>
                  </a:cxn>
                  <a:cxn ang="f82">
                    <a:pos x="f107" y="f108"/>
                  </a:cxn>
                  <a:cxn ang="f82">
                    <a:pos x="f101" y="f106"/>
                  </a:cxn>
                  <a:cxn ang="f82">
                    <a:pos x="f109" y="f106"/>
                  </a:cxn>
                  <a:cxn ang="f82">
                    <a:pos x="f96" y="f106"/>
                  </a:cxn>
                  <a:cxn ang="f82">
                    <a:pos x="f110" y="f111"/>
                  </a:cxn>
                  <a:cxn ang="f82">
                    <a:pos x="f90" y="f100"/>
                  </a:cxn>
                  <a:cxn ang="f82">
                    <a:pos x="f112" y="f98"/>
                  </a:cxn>
                  <a:cxn ang="f82">
                    <a:pos x="f113" y="f92"/>
                  </a:cxn>
                  <a:cxn ang="f82">
                    <a:pos x="f87" y="f88"/>
                  </a:cxn>
                </a:cxnLst>
                <a:rect l="f83" t="f86" r="f84" b="f85"/>
                <a:pathLst>
                  <a:path w="38" h="12">
                    <a:moveTo>
                      <a:pt x="f8" y="f9"/>
                    </a:moveTo>
                    <a:cubicBezTo>
                      <a:pt x="f10" y="f11"/>
                      <a:pt x="f12" y="f11"/>
                      <a:pt x="f13" y="f9"/>
                    </a:cubicBezTo>
                    <a:cubicBezTo>
                      <a:pt x="f14" y="f9"/>
                      <a:pt x="f15" y="f9"/>
                      <a:pt x="f11" y="f11"/>
                    </a:cubicBezTo>
                    <a:cubicBezTo>
                      <a:pt x="f9" y="f11"/>
                      <a:pt x="f9" y="f11"/>
                      <a:pt x="f11" y="f15"/>
                    </a:cubicBezTo>
                    <a:cubicBezTo>
                      <a:pt x="f11" y="f15"/>
                      <a:pt x="f16" y="f15"/>
                      <a:pt x="f17" y="f15"/>
                    </a:cubicBezTo>
                    <a:cubicBezTo>
                      <a:pt x="f7" y="f14"/>
                      <a:pt x="f18" y="f15"/>
                      <a:pt x="f19" y="f14"/>
                    </a:cubicBezTo>
                    <a:cubicBezTo>
                      <a:pt x="f20" y="f14"/>
                      <a:pt x="f21" y="f15"/>
                      <a:pt x="f22" y="f14"/>
                    </a:cubicBezTo>
                    <a:cubicBezTo>
                      <a:pt x="f22" y="f23"/>
                      <a:pt x="f24" y="f14"/>
                      <a:pt x="f25" y="f23"/>
                    </a:cubicBezTo>
                    <a:cubicBezTo>
                      <a:pt x="f26" y="f12"/>
                      <a:pt x="f27" y="f23"/>
                      <a:pt x="f27" y="f13"/>
                    </a:cubicBezTo>
                    <a:cubicBezTo>
                      <a:pt x="f27" y="f12"/>
                      <a:pt x="f28" y="f13"/>
                      <a:pt x="f28" y="f12"/>
                    </a:cubicBezTo>
                    <a:cubicBezTo>
                      <a:pt x="f29" y="f12"/>
                      <a:pt x="f30" y="f13"/>
                      <a:pt x="f30" y="f12"/>
                    </a:cubicBezTo>
                    <a:cubicBezTo>
                      <a:pt x="f31" y="f10"/>
                      <a:pt x="f32" y="f12"/>
                      <a:pt x="f32" y="f12"/>
                    </a:cubicBezTo>
                    <a:cubicBezTo>
                      <a:pt x="f32" y="f10"/>
                      <a:pt x="f6" y="f12"/>
                      <a:pt x="f33" y="f8"/>
                    </a:cubicBezTo>
                    <a:cubicBezTo>
                      <a:pt x="f34" y="f5"/>
                      <a:pt x="f35" y="f36"/>
                      <a:pt x="f37" y="f36"/>
                    </a:cubicBezTo>
                    <a:cubicBezTo>
                      <a:pt x="f30" y="f36"/>
                      <a:pt x="f38" y="f8"/>
                      <a:pt x="f28" y="f8"/>
                    </a:cubicBezTo>
                    <a:cubicBezTo>
                      <a:pt x="f39" y="f8"/>
                      <a:pt x="f25" y="f36"/>
                      <a:pt x="f24" y="f8"/>
                    </a:cubicBezTo>
                    <a:cubicBezTo>
                      <a:pt x="f40" y="f10"/>
                      <a:pt x="f18" y="f8"/>
                      <a:pt x="f22" y="f8"/>
                    </a:cubicBezTo>
                    <a:cubicBezTo>
                      <a:pt x="f21" y="f10"/>
                      <a:pt x="f17" y="f8"/>
                      <a:pt x="f20" y="f10"/>
                    </a:cubicBezTo>
                    <a:cubicBezTo>
                      <a:pt x="f19" y="f10"/>
                      <a:pt x="f14" y="f12"/>
                      <a:pt x="f11" y="f13"/>
                    </a:cubicBezTo>
                    <a:cubicBezTo>
                      <a:pt x="f9" y="f13"/>
                      <a:pt x="f10" y="f13"/>
                      <a:pt x="f12" y="f23"/>
                    </a:cubicBezTo>
                    <a:cubicBezTo>
                      <a:pt x="f13" y="f23"/>
                      <a:pt x="f41" y="f14"/>
                      <a:pt x="f36" y="f15"/>
                    </a:cubicBezTo>
                    <a:cubicBezTo>
                      <a:pt x="f8" y="f15"/>
                      <a:pt x="f5" y="f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73" name="Austrailia">
                <a:extLst>
                  <a:ext uri="{FF2B5EF4-FFF2-40B4-BE49-F238E27FC236}">
                    <a16:creationId xmlns:a16="http://schemas.microsoft.com/office/drawing/2014/main" id="{C7F93D4C-FC0A-E851-7C98-26C6EA9CEB2C}"/>
                  </a:ext>
                </a:extLst>
              </p:cNvPr>
              <p:cNvSpPr/>
              <p:nvPr/>
            </p:nvSpPr>
            <p:spPr>
              <a:xfrm>
                <a:off x="9717502" y="4932237"/>
                <a:ext cx="1041565" cy="875062"/>
              </a:xfrm>
              <a:custGeom>
                <a:avLst/>
                <a:gdLst>
                  <a:gd name="f0" fmla="val 10800000"/>
                  <a:gd name="f1" fmla="val 5400000"/>
                  <a:gd name="f2" fmla="val 180"/>
                  <a:gd name="f3" fmla="val w"/>
                  <a:gd name="f4" fmla="val h"/>
                  <a:gd name="f5" fmla="val 0"/>
                  <a:gd name="f6" fmla="val 195"/>
                  <a:gd name="f7" fmla="val 173"/>
                  <a:gd name="f8" fmla="val 102"/>
                  <a:gd name="f9" fmla="val 29"/>
                  <a:gd name="f10" fmla="val 99"/>
                  <a:gd name="f11" fmla="val 27"/>
                  <a:gd name="f12" fmla="val 26"/>
                  <a:gd name="f13" fmla="val 25"/>
                  <a:gd name="f14" fmla="val 96"/>
                  <a:gd name="f15" fmla="val 24"/>
                  <a:gd name="f16" fmla="val 94"/>
                  <a:gd name="f17" fmla="val 95"/>
                  <a:gd name="f18" fmla="val 93"/>
                  <a:gd name="f19" fmla="val 23"/>
                  <a:gd name="f20" fmla="val 92"/>
                  <a:gd name="f21" fmla="val 21"/>
                  <a:gd name="f22" fmla="val 91"/>
                  <a:gd name="f23" fmla="val 18"/>
                  <a:gd name="f24" fmla="val 90"/>
                  <a:gd name="f25" fmla="val 20"/>
                  <a:gd name="f26" fmla="val 89"/>
                  <a:gd name="f27" fmla="val 19"/>
                  <a:gd name="f28" fmla="val 88"/>
                  <a:gd name="f29" fmla="val 87"/>
                  <a:gd name="f30" fmla="val 86"/>
                  <a:gd name="f31" fmla="val 85"/>
                  <a:gd name="f32" fmla="val 84"/>
                  <a:gd name="f33" fmla="val 22"/>
                  <a:gd name="f34" fmla="val 83"/>
                  <a:gd name="f35" fmla="val 82"/>
                  <a:gd name="f36" fmla="val 79"/>
                  <a:gd name="f37" fmla="val 81"/>
                  <a:gd name="f38" fmla="val 78"/>
                  <a:gd name="f39" fmla="val 80"/>
                  <a:gd name="f40" fmla="val 76"/>
                  <a:gd name="f41" fmla="val 28"/>
                  <a:gd name="f42" fmla="val 30"/>
                  <a:gd name="f43" fmla="val 77"/>
                  <a:gd name="f44" fmla="val 74"/>
                  <a:gd name="f45" fmla="val 75"/>
                  <a:gd name="f46" fmla="val 33"/>
                  <a:gd name="f47" fmla="val 31"/>
                  <a:gd name="f48" fmla="val 32"/>
                  <a:gd name="f49" fmla="val 34"/>
                  <a:gd name="f50" fmla="val 36"/>
                  <a:gd name="f51" fmla="val 35"/>
                  <a:gd name="f52" fmla="val 73"/>
                  <a:gd name="f53" fmla="val 70"/>
                  <a:gd name="f54" fmla="val 71"/>
                  <a:gd name="f55" fmla="val 69"/>
                  <a:gd name="f56" fmla="val 72"/>
                  <a:gd name="f57" fmla="val 38"/>
                  <a:gd name="f58" fmla="val 39"/>
                  <a:gd name="f59" fmla="val 42"/>
                  <a:gd name="f60" fmla="val 67"/>
                  <a:gd name="f61" fmla="val 37"/>
                  <a:gd name="f62" fmla="val 68"/>
                  <a:gd name="f63" fmla="val 66"/>
                  <a:gd name="f64" fmla="val 64"/>
                  <a:gd name="f65" fmla="val 40"/>
                  <a:gd name="f66" fmla="val 62"/>
                  <a:gd name="f67" fmla="val 41"/>
                  <a:gd name="f68" fmla="val 63"/>
                  <a:gd name="f69" fmla="val 43"/>
                  <a:gd name="f70" fmla="val 45"/>
                  <a:gd name="f71" fmla="val 46"/>
                  <a:gd name="f72" fmla="val 61"/>
                  <a:gd name="f73" fmla="val 58"/>
                  <a:gd name="f74" fmla="val 52"/>
                  <a:gd name="f75" fmla="val 57"/>
                  <a:gd name="f76" fmla="val 54"/>
                  <a:gd name="f77" fmla="val 48"/>
                  <a:gd name="f78" fmla="val 59"/>
                  <a:gd name="f79" fmla="val 60"/>
                  <a:gd name="f80" fmla="val 65"/>
                  <a:gd name="f81" fmla="val 15"/>
                  <a:gd name="f82" fmla="val 16"/>
                  <a:gd name="f83" fmla="val 17"/>
                  <a:gd name="f84" fmla="val 14"/>
                  <a:gd name="f85" fmla="val 11"/>
                  <a:gd name="f86" fmla="val 12"/>
                  <a:gd name="f87" fmla="val 13"/>
                  <a:gd name="f88" fmla="val 97"/>
                  <a:gd name="f89" fmla="val 10"/>
                  <a:gd name="f90" fmla="val 100"/>
                  <a:gd name="f91" fmla="val 7"/>
                  <a:gd name="f92" fmla="val 8"/>
                  <a:gd name="f93" fmla="val 9"/>
                  <a:gd name="f94" fmla="val 104"/>
                  <a:gd name="f95" fmla="val 6"/>
                  <a:gd name="f96" fmla="val 107"/>
                  <a:gd name="f97" fmla="val 112"/>
                  <a:gd name="f98" fmla="val 117"/>
                  <a:gd name="f99" fmla="val 123"/>
                  <a:gd name="f100" fmla="val 130"/>
                  <a:gd name="f101" fmla="val 133"/>
                  <a:gd name="f102" fmla="val 136"/>
                  <a:gd name="f103" fmla="val 135"/>
                  <a:gd name="f104" fmla="val 5"/>
                  <a:gd name="f105" fmla="val 137"/>
                  <a:gd name="f106" fmla="val 138"/>
                  <a:gd name="f107" fmla="val 139"/>
                  <a:gd name="f108" fmla="val 4"/>
                  <a:gd name="f109" fmla="val 141"/>
                  <a:gd name="f110" fmla="val 142"/>
                  <a:gd name="f111" fmla="val 2"/>
                  <a:gd name="f112" fmla="val 143"/>
                  <a:gd name="f113" fmla="val 1"/>
                  <a:gd name="f114" fmla="val 144"/>
                  <a:gd name="f115" fmla="val 145"/>
                  <a:gd name="f116" fmla="val 148"/>
                  <a:gd name="f117" fmla="val 150"/>
                  <a:gd name="f118" fmla="val 149"/>
                  <a:gd name="f119" fmla="val 151"/>
                  <a:gd name="f120" fmla="val 146"/>
                  <a:gd name="f121" fmla="val 147"/>
                  <a:gd name="f122" fmla="val 47"/>
                  <a:gd name="f123" fmla="val 49"/>
                  <a:gd name="f124" fmla="val 134"/>
                  <a:gd name="f125" fmla="val 132"/>
                  <a:gd name="f126" fmla="val 129"/>
                  <a:gd name="f127" fmla="val 128"/>
                  <a:gd name="f128" fmla="val 101"/>
                  <a:gd name="f129" fmla="val 103"/>
                  <a:gd name="f130" fmla="val 105"/>
                  <a:gd name="f131" fmla="val 106"/>
                  <a:gd name="f132" fmla="val 108"/>
                  <a:gd name="f133" fmla="val 140"/>
                  <a:gd name="f134" fmla="val 98"/>
                  <a:gd name="f135" fmla="val 152"/>
                  <a:gd name="f136" fmla="val 153"/>
                  <a:gd name="f137" fmla="val 110"/>
                  <a:gd name="f138" fmla="val 155"/>
                  <a:gd name="f139" fmla="val 159"/>
                  <a:gd name="f140" fmla="val 161"/>
                  <a:gd name="f141" fmla="val 163"/>
                  <a:gd name="f142" fmla="val 165"/>
                  <a:gd name="f143" fmla="val 166"/>
                  <a:gd name="f144" fmla="val 167"/>
                  <a:gd name="f145" fmla="val 109"/>
                  <a:gd name="f146" fmla="val 170"/>
                  <a:gd name="f147" fmla="val 111"/>
                  <a:gd name="f148" fmla="val 169"/>
                  <a:gd name="f149" fmla="val 113"/>
                  <a:gd name="f150" fmla="val 168"/>
                  <a:gd name="f151" fmla="val 115"/>
                  <a:gd name="f152" fmla="val 171"/>
                  <a:gd name="f153" fmla="val 118"/>
                  <a:gd name="f154" fmla="val 120"/>
                  <a:gd name="f155" fmla="val 121"/>
                  <a:gd name="f156" fmla="val 122"/>
                  <a:gd name="f157" fmla="val 119"/>
                  <a:gd name="f158" fmla="val 124"/>
                  <a:gd name="f159" fmla="val 125"/>
                  <a:gd name="f160" fmla="val 127"/>
                  <a:gd name="f161" fmla="val 126"/>
                  <a:gd name="f162" fmla="val 162"/>
                  <a:gd name="f163" fmla="val 158"/>
                  <a:gd name="f164" fmla="val 157"/>
                  <a:gd name="f165" fmla="val 154"/>
                  <a:gd name="f166" fmla="val 156"/>
                  <a:gd name="f167" fmla="val 179"/>
                  <a:gd name="f168" fmla="val 178"/>
                  <a:gd name="f169" fmla="val 182"/>
                  <a:gd name="f170" fmla="val 186"/>
                  <a:gd name="f171" fmla="val 190"/>
                  <a:gd name="f172" fmla="val 193"/>
                  <a:gd name="f173" fmla="val 191"/>
                  <a:gd name="f174" fmla="val 192"/>
                  <a:gd name="f175" fmla="val 194"/>
                  <a:gd name="f176" fmla="val 187"/>
                  <a:gd name="f177" fmla="val 189"/>
                  <a:gd name="f178" fmla="val 188"/>
                  <a:gd name="f179" fmla="val 185"/>
                  <a:gd name="f180" fmla="val 184"/>
                  <a:gd name="f181" fmla="val 183"/>
                  <a:gd name="f182" fmla="val 56"/>
                  <a:gd name="f183" fmla="val 55"/>
                  <a:gd name="f184" fmla="val 181"/>
                  <a:gd name="f185" fmla="val 177"/>
                  <a:gd name="f186" fmla="val 175"/>
                  <a:gd name="f187" fmla="val 51"/>
                  <a:gd name="f188" fmla="val 176"/>
                  <a:gd name="f189" fmla="val 50"/>
                  <a:gd name="f190" fmla="val 174"/>
                  <a:gd name="f191" fmla="val 172"/>
                  <a:gd name="f192" fmla="val 164"/>
                  <a:gd name="f193" fmla="val 131"/>
                  <a:gd name="f194" fmla="val 3"/>
                  <a:gd name="f195" fmla="val 116"/>
                  <a:gd name="f196" fmla="val 114"/>
                  <a:gd name="f197" fmla="+- 0 0 -90"/>
                  <a:gd name="f198" fmla="*/ f3 1 195"/>
                  <a:gd name="f199" fmla="*/ f4 1 173"/>
                  <a:gd name="f200" fmla="+- f7 0 f5"/>
                  <a:gd name="f201" fmla="+- f6 0 f5"/>
                  <a:gd name="f202" fmla="*/ f197 f0 1"/>
                  <a:gd name="f203" fmla="*/ f201 1 195"/>
                  <a:gd name="f204" fmla="*/ f200 1 173"/>
                  <a:gd name="f205" fmla="*/ f202 1 f2"/>
                  <a:gd name="f206" fmla="*/ 93 1 f203"/>
                  <a:gd name="f207" fmla="*/ 27 1 f204"/>
                  <a:gd name="f208" fmla="*/ 87 1 f203"/>
                  <a:gd name="f209" fmla="*/ 19 1 f204"/>
                  <a:gd name="f210" fmla="*/ 82 1 f203"/>
                  <a:gd name="f211" fmla="*/ 22 1 f204"/>
                  <a:gd name="f212" fmla="*/ 79 1 f203"/>
                  <a:gd name="f213" fmla="*/ 29 1 f204"/>
                  <a:gd name="f214" fmla="*/ 77 1 f203"/>
                  <a:gd name="f215" fmla="*/ 36 1 f204"/>
                  <a:gd name="f216" fmla="*/ 72 1 f203"/>
                  <a:gd name="f217" fmla="*/ 38 1 f204"/>
                  <a:gd name="f218" fmla="*/ 63 1 f203"/>
                  <a:gd name="f219" fmla="*/ 43 1 f204"/>
                  <a:gd name="f220" fmla="*/ 41 1 f203"/>
                  <a:gd name="f221" fmla="*/ 60 1 f204"/>
                  <a:gd name="f222" fmla="*/ 22 1 f203"/>
                  <a:gd name="f223" fmla="*/ 70 1 f204"/>
                  <a:gd name="f224" fmla="*/ 15 1 f203"/>
                  <a:gd name="f225" fmla="*/ 80 1 f204"/>
                  <a:gd name="f226" fmla="*/ 11 1 f203"/>
                  <a:gd name="f227" fmla="*/ 90 1 f204"/>
                  <a:gd name="f228" fmla="*/ 10 1 f203"/>
                  <a:gd name="f229" fmla="*/ 117 1 f204"/>
                  <a:gd name="f230" fmla="*/ 6 1 f203"/>
                  <a:gd name="f231" fmla="*/ 139 1 f204"/>
                  <a:gd name="f232" fmla="*/ 148 1 f204"/>
                  <a:gd name="f233" fmla="*/ 17 1 f203"/>
                  <a:gd name="f234" fmla="*/ 147 1 f204"/>
                  <a:gd name="f235" fmla="*/ 31 1 f203"/>
                  <a:gd name="f236" fmla="*/ 143 1 f204"/>
                  <a:gd name="f237" fmla="*/ 49 1 f203"/>
                  <a:gd name="f238" fmla="*/ 134 1 f204"/>
                  <a:gd name="f239" fmla="*/ 84 1 f203"/>
                  <a:gd name="f240" fmla="*/ 132 1 f204"/>
                  <a:gd name="f241" fmla="*/ 91 1 f203"/>
                  <a:gd name="f242" fmla="*/ 144 1 f204"/>
                  <a:gd name="f243" fmla="*/ 105 1 f203"/>
                  <a:gd name="f244" fmla="*/ 138 1 f204"/>
                  <a:gd name="f245" fmla="*/ 99 1 f203"/>
                  <a:gd name="f246" fmla="*/ 103 1 f203"/>
                  <a:gd name="f247" fmla="*/ 152 1 f204"/>
                  <a:gd name="f248" fmla="*/ 106 1 f203"/>
                  <a:gd name="f249" fmla="*/ 166 1 f204"/>
                  <a:gd name="f250" fmla="*/ 121 1 f203"/>
                  <a:gd name="f251" fmla="*/ 167 1 f204"/>
                  <a:gd name="f252" fmla="*/ 126 1 f203"/>
                  <a:gd name="f253" fmla="*/ 170 1 f204"/>
                  <a:gd name="f254" fmla="*/ 147 1 f203"/>
                  <a:gd name="f255" fmla="*/ 161 1 f204"/>
                  <a:gd name="f256" fmla="*/ 165 1 f203"/>
                  <a:gd name="f257" fmla="*/ 141 1 f204"/>
                  <a:gd name="f258" fmla="*/ 180 1 f203"/>
                  <a:gd name="f259" fmla="*/ 123 1 f204"/>
                  <a:gd name="f260" fmla="*/ 194 1 f203"/>
                  <a:gd name="f261" fmla="*/ 86 1 f204"/>
                  <a:gd name="f262" fmla="*/ 189 1 f203"/>
                  <a:gd name="f263" fmla="*/ 71 1 f204"/>
                  <a:gd name="f264" fmla="*/ 185 1 f203"/>
                  <a:gd name="f265" fmla="*/ 66 1 f204"/>
                  <a:gd name="f266" fmla="*/ 183 1 f203"/>
                  <a:gd name="f267" fmla="*/ 56 1 f204"/>
                  <a:gd name="f268" fmla="*/ 175 1 f203"/>
                  <a:gd name="f269" fmla="*/ 37 1 f204"/>
                  <a:gd name="f270" fmla="*/ 174 1 f203"/>
                  <a:gd name="f271" fmla="*/ 25 1 f204"/>
                  <a:gd name="f272" fmla="*/ 169 1 f203"/>
                  <a:gd name="f273" fmla="*/ 13 1 f204"/>
                  <a:gd name="f274" fmla="*/ 167 1 f203"/>
                  <a:gd name="f275" fmla="*/ 4 1 f204"/>
                  <a:gd name="f276" fmla="*/ 161 1 f203"/>
                  <a:gd name="f277" fmla="*/ 11 1 f204"/>
                  <a:gd name="f278" fmla="*/ 154 1 f203"/>
                  <a:gd name="f279" fmla="*/ 140 1 f203"/>
                  <a:gd name="f280" fmla="*/ 132 1 f203"/>
                  <a:gd name="f281" fmla="*/ 30 1 f204"/>
                  <a:gd name="f282" fmla="*/ 20 1 f204"/>
                  <a:gd name="f283" fmla="*/ 136 1 f203"/>
                  <a:gd name="f284" fmla="*/ 15 1 f204"/>
                  <a:gd name="f285" fmla="*/ 135 1 f203"/>
                  <a:gd name="f286" fmla="*/ 7 1 f204"/>
                  <a:gd name="f287" fmla="*/ 130 1 f203"/>
                  <a:gd name="f288" fmla="*/ 8 1 f204"/>
                  <a:gd name="f289" fmla="*/ 122 1 f203"/>
                  <a:gd name="f290" fmla="*/ 117 1 f203"/>
                  <a:gd name="f291" fmla="*/ 5 1 f204"/>
                  <a:gd name="f292" fmla="*/ 110 1 f203"/>
                  <a:gd name="f293" fmla="*/ 9 1 f204"/>
                  <a:gd name="f294" fmla="*/ 101 1 f203"/>
                  <a:gd name="f295" fmla="*/ 24 1 f204"/>
                  <a:gd name="f296" fmla="*/ 0 1 f203"/>
                  <a:gd name="f297" fmla="*/ f6 1 f203"/>
                  <a:gd name="f298" fmla="*/ 0 1 f204"/>
                  <a:gd name="f299" fmla="*/ f7 1 f204"/>
                  <a:gd name="f300" fmla="+- f205 0 f1"/>
                  <a:gd name="f301" fmla="*/ f296 f198 1"/>
                  <a:gd name="f302" fmla="*/ f297 f198 1"/>
                  <a:gd name="f303" fmla="*/ f299 f199 1"/>
                  <a:gd name="f304" fmla="*/ f298 f199 1"/>
                  <a:gd name="f305" fmla="*/ f206 f198 1"/>
                  <a:gd name="f306" fmla="*/ f207 f199 1"/>
                  <a:gd name="f307" fmla="*/ f208 f198 1"/>
                  <a:gd name="f308" fmla="*/ f209 f199 1"/>
                  <a:gd name="f309" fmla="*/ f210 f198 1"/>
                  <a:gd name="f310" fmla="*/ f211 f199 1"/>
                  <a:gd name="f311" fmla="*/ f212 f198 1"/>
                  <a:gd name="f312" fmla="*/ f213 f199 1"/>
                  <a:gd name="f313" fmla="*/ f214 f198 1"/>
                  <a:gd name="f314" fmla="*/ f215 f199 1"/>
                  <a:gd name="f315" fmla="*/ f216 f198 1"/>
                  <a:gd name="f316" fmla="*/ f217 f199 1"/>
                  <a:gd name="f317" fmla="*/ f218 f198 1"/>
                  <a:gd name="f318" fmla="*/ f219 f199 1"/>
                  <a:gd name="f319" fmla="*/ f220 f198 1"/>
                  <a:gd name="f320" fmla="*/ f221 f199 1"/>
                  <a:gd name="f321" fmla="*/ f222 f198 1"/>
                  <a:gd name="f322" fmla="*/ f223 f199 1"/>
                  <a:gd name="f323" fmla="*/ f224 f198 1"/>
                  <a:gd name="f324" fmla="*/ f225 f199 1"/>
                  <a:gd name="f325" fmla="*/ f226 f198 1"/>
                  <a:gd name="f326" fmla="*/ f227 f199 1"/>
                  <a:gd name="f327" fmla="*/ f228 f198 1"/>
                  <a:gd name="f328" fmla="*/ f229 f199 1"/>
                  <a:gd name="f329" fmla="*/ f230 f198 1"/>
                  <a:gd name="f330" fmla="*/ f231 f199 1"/>
                  <a:gd name="f331" fmla="*/ f232 f199 1"/>
                  <a:gd name="f332" fmla="*/ f233 f198 1"/>
                  <a:gd name="f333" fmla="*/ f234 f199 1"/>
                  <a:gd name="f334" fmla="*/ f235 f198 1"/>
                  <a:gd name="f335" fmla="*/ f236 f199 1"/>
                  <a:gd name="f336" fmla="*/ f237 f198 1"/>
                  <a:gd name="f337" fmla="*/ f238 f199 1"/>
                  <a:gd name="f338" fmla="*/ f239 f198 1"/>
                  <a:gd name="f339" fmla="*/ f240 f199 1"/>
                  <a:gd name="f340" fmla="*/ f241 f198 1"/>
                  <a:gd name="f341" fmla="*/ f242 f199 1"/>
                  <a:gd name="f342" fmla="*/ f243 f198 1"/>
                  <a:gd name="f343" fmla="*/ f244 f199 1"/>
                  <a:gd name="f344" fmla="*/ f245 f198 1"/>
                  <a:gd name="f345" fmla="*/ f246 f198 1"/>
                  <a:gd name="f346" fmla="*/ f247 f199 1"/>
                  <a:gd name="f347" fmla="*/ f248 f198 1"/>
                  <a:gd name="f348" fmla="*/ f249 f199 1"/>
                  <a:gd name="f349" fmla="*/ f250 f198 1"/>
                  <a:gd name="f350" fmla="*/ f251 f199 1"/>
                  <a:gd name="f351" fmla="*/ f252 f198 1"/>
                  <a:gd name="f352" fmla="*/ f253 f199 1"/>
                  <a:gd name="f353" fmla="*/ f254 f198 1"/>
                  <a:gd name="f354" fmla="*/ f255 f199 1"/>
                  <a:gd name="f355" fmla="*/ f256 f198 1"/>
                  <a:gd name="f356" fmla="*/ f257 f199 1"/>
                  <a:gd name="f357" fmla="*/ f258 f198 1"/>
                  <a:gd name="f358" fmla="*/ f259 f199 1"/>
                  <a:gd name="f359" fmla="*/ f260 f198 1"/>
                  <a:gd name="f360" fmla="*/ f261 f199 1"/>
                  <a:gd name="f361" fmla="*/ f262 f198 1"/>
                  <a:gd name="f362" fmla="*/ f263 f199 1"/>
                  <a:gd name="f363" fmla="*/ f264 f198 1"/>
                  <a:gd name="f364" fmla="*/ f265 f199 1"/>
                  <a:gd name="f365" fmla="*/ f266 f198 1"/>
                  <a:gd name="f366" fmla="*/ f267 f199 1"/>
                  <a:gd name="f367" fmla="*/ f268 f198 1"/>
                  <a:gd name="f368" fmla="*/ f269 f199 1"/>
                  <a:gd name="f369" fmla="*/ f270 f198 1"/>
                  <a:gd name="f370" fmla="*/ f271 f199 1"/>
                  <a:gd name="f371" fmla="*/ f272 f198 1"/>
                  <a:gd name="f372" fmla="*/ f273 f199 1"/>
                  <a:gd name="f373" fmla="*/ f274 f198 1"/>
                  <a:gd name="f374" fmla="*/ f275 f199 1"/>
                  <a:gd name="f375" fmla="*/ f276 f198 1"/>
                  <a:gd name="f376" fmla="*/ f277 f199 1"/>
                  <a:gd name="f377" fmla="*/ f278 f198 1"/>
                  <a:gd name="f378" fmla="*/ f279 f198 1"/>
                  <a:gd name="f379" fmla="*/ f280 f198 1"/>
                  <a:gd name="f380" fmla="*/ f281 f199 1"/>
                  <a:gd name="f381" fmla="*/ f282 f199 1"/>
                  <a:gd name="f382" fmla="*/ f283 f198 1"/>
                  <a:gd name="f383" fmla="*/ f284 f199 1"/>
                  <a:gd name="f384" fmla="*/ f285 f198 1"/>
                  <a:gd name="f385" fmla="*/ f286 f199 1"/>
                  <a:gd name="f386" fmla="*/ f287 f198 1"/>
                  <a:gd name="f387" fmla="*/ f288 f199 1"/>
                  <a:gd name="f388" fmla="*/ f289 f198 1"/>
                  <a:gd name="f389" fmla="*/ f290 f198 1"/>
                  <a:gd name="f390" fmla="*/ f291 f199 1"/>
                  <a:gd name="f391" fmla="*/ f292 f198 1"/>
                  <a:gd name="f392" fmla="*/ f293 f199 1"/>
                  <a:gd name="f393" fmla="*/ f294 f198 1"/>
                  <a:gd name="f394" fmla="*/ f295 f199 1"/>
                </a:gdLst>
                <a:ahLst/>
                <a:cxnLst>
                  <a:cxn ang="3cd4">
                    <a:pos x="hc" y="t"/>
                  </a:cxn>
                  <a:cxn ang="0">
                    <a:pos x="r" y="vc"/>
                  </a:cxn>
                  <a:cxn ang="cd4">
                    <a:pos x="hc" y="b"/>
                  </a:cxn>
                  <a:cxn ang="cd2">
                    <a:pos x="l" y="vc"/>
                  </a:cxn>
                  <a:cxn ang="f300">
                    <a:pos x="f305" y="f306"/>
                  </a:cxn>
                  <a:cxn ang="f300">
                    <a:pos x="f307" y="f308"/>
                  </a:cxn>
                  <a:cxn ang="f300">
                    <a:pos x="f309" y="f310"/>
                  </a:cxn>
                  <a:cxn ang="f300">
                    <a:pos x="f311" y="f312"/>
                  </a:cxn>
                  <a:cxn ang="f300">
                    <a:pos x="f313" y="f314"/>
                  </a:cxn>
                  <a:cxn ang="f300">
                    <a:pos x="f315" y="f316"/>
                  </a:cxn>
                  <a:cxn ang="f300">
                    <a:pos x="f317" y="f318"/>
                  </a:cxn>
                  <a:cxn ang="f300">
                    <a:pos x="f319" y="f320"/>
                  </a:cxn>
                  <a:cxn ang="f300">
                    <a:pos x="f321" y="f322"/>
                  </a:cxn>
                  <a:cxn ang="f300">
                    <a:pos x="f323" y="f324"/>
                  </a:cxn>
                  <a:cxn ang="f300">
                    <a:pos x="f325" y="f326"/>
                  </a:cxn>
                  <a:cxn ang="f300">
                    <a:pos x="f327" y="f328"/>
                  </a:cxn>
                  <a:cxn ang="f300">
                    <a:pos x="f329" y="f330"/>
                  </a:cxn>
                  <a:cxn ang="f300">
                    <a:pos x="f329" y="f331"/>
                  </a:cxn>
                  <a:cxn ang="f300">
                    <a:pos x="f332" y="f333"/>
                  </a:cxn>
                  <a:cxn ang="f300">
                    <a:pos x="f334" y="f335"/>
                  </a:cxn>
                  <a:cxn ang="f300">
                    <a:pos x="f336" y="f337"/>
                  </a:cxn>
                  <a:cxn ang="f300">
                    <a:pos x="f338" y="f339"/>
                  </a:cxn>
                  <a:cxn ang="f300">
                    <a:pos x="f340" y="f341"/>
                  </a:cxn>
                  <a:cxn ang="f300">
                    <a:pos x="f342" y="f343"/>
                  </a:cxn>
                  <a:cxn ang="f300">
                    <a:pos x="f344" y="f331"/>
                  </a:cxn>
                  <a:cxn ang="f300">
                    <a:pos x="f345" y="f346"/>
                  </a:cxn>
                  <a:cxn ang="f300">
                    <a:pos x="f347" y="f348"/>
                  </a:cxn>
                  <a:cxn ang="f300">
                    <a:pos x="f349" y="f350"/>
                  </a:cxn>
                  <a:cxn ang="f300">
                    <a:pos x="f351" y="f352"/>
                  </a:cxn>
                  <a:cxn ang="f300">
                    <a:pos x="f353" y="f354"/>
                  </a:cxn>
                  <a:cxn ang="f300">
                    <a:pos x="f355" y="f356"/>
                  </a:cxn>
                  <a:cxn ang="f300">
                    <a:pos x="f357" y="f358"/>
                  </a:cxn>
                  <a:cxn ang="f300">
                    <a:pos x="f359" y="f360"/>
                  </a:cxn>
                  <a:cxn ang="f300">
                    <a:pos x="f361" y="f362"/>
                  </a:cxn>
                  <a:cxn ang="f300">
                    <a:pos x="f363" y="f364"/>
                  </a:cxn>
                  <a:cxn ang="f300">
                    <a:pos x="f365" y="f366"/>
                  </a:cxn>
                  <a:cxn ang="f300">
                    <a:pos x="f367" y="f368"/>
                  </a:cxn>
                  <a:cxn ang="f300">
                    <a:pos x="f369" y="f370"/>
                  </a:cxn>
                  <a:cxn ang="f300">
                    <a:pos x="f371" y="f372"/>
                  </a:cxn>
                  <a:cxn ang="f300">
                    <a:pos x="f373" y="f374"/>
                  </a:cxn>
                  <a:cxn ang="f300">
                    <a:pos x="f375" y="f376"/>
                  </a:cxn>
                  <a:cxn ang="f300">
                    <a:pos x="f377" y="f316"/>
                  </a:cxn>
                  <a:cxn ang="f300">
                    <a:pos x="f378" y="f316"/>
                  </a:cxn>
                  <a:cxn ang="f300">
                    <a:pos x="f379" y="f380"/>
                  </a:cxn>
                  <a:cxn ang="f300">
                    <a:pos x="f379" y="f381"/>
                  </a:cxn>
                  <a:cxn ang="f300">
                    <a:pos x="f382" y="f383"/>
                  </a:cxn>
                  <a:cxn ang="f300">
                    <a:pos x="f384" y="f385"/>
                  </a:cxn>
                  <a:cxn ang="f300">
                    <a:pos x="f386" y="f387"/>
                  </a:cxn>
                  <a:cxn ang="f300">
                    <a:pos x="f388" y="f385"/>
                  </a:cxn>
                  <a:cxn ang="f300">
                    <a:pos x="f389" y="f390"/>
                  </a:cxn>
                  <a:cxn ang="f300">
                    <a:pos x="f391" y="f392"/>
                  </a:cxn>
                  <a:cxn ang="f300">
                    <a:pos x="f347" y="f383"/>
                  </a:cxn>
                  <a:cxn ang="f300">
                    <a:pos x="f393" y="f394"/>
                  </a:cxn>
                </a:cxnLst>
                <a:rect l="f301" t="f304" r="f302" b="f303"/>
                <a:pathLst>
                  <a:path w="195" h="173">
                    <a:moveTo>
                      <a:pt x="f8" y="f9"/>
                    </a:moveTo>
                    <a:cubicBezTo>
                      <a:pt x="f10" y="f11"/>
                      <a:pt x="f8" y="f12"/>
                      <a:pt x="f10" y="f13"/>
                    </a:cubicBezTo>
                    <a:cubicBezTo>
                      <a:pt x="f14" y="f15"/>
                      <a:pt x="f16" y="f13"/>
                      <a:pt x="f17" y="f12"/>
                    </a:cubicBezTo>
                    <a:cubicBezTo>
                      <a:pt x="f17" y="f12"/>
                      <a:pt x="f16" y="f11"/>
                      <a:pt x="f18" y="f11"/>
                    </a:cubicBezTo>
                    <a:cubicBezTo>
                      <a:pt x="f17" y="f13"/>
                      <a:pt x="f18" y="f13"/>
                      <a:pt x="f16" y="f15"/>
                    </a:cubicBezTo>
                    <a:cubicBezTo>
                      <a:pt x="f14" y="f19"/>
                      <a:pt x="f18" y="f15"/>
                      <a:pt x="f20" y="f21"/>
                    </a:cubicBezTo>
                    <a:cubicBezTo>
                      <a:pt x="f22" y="f23"/>
                      <a:pt x="f24" y="f25"/>
                      <a:pt x="f26" y="f27"/>
                    </a:cubicBezTo>
                    <a:cubicBezTo>
                      <a:pt x="f28" y="f23"/>
                      <a:pt x="f28" y="f27"/>
                      <a:pt x="f29" y="f27"/>
                    </a:cubicBezTo>
                    <a:cubicBezTo>
                      <a:pt x="f30" y="f25"/>
                      <a:pt x="f29" y="f23"/>
                      <a:pt x="f30" y="f27"/>
                    </a:cubicBezTo>
                    <a:cubicBezTo>
                      <a:pt x="f31" y="f27"/>
                      <a:pt x="f32" y="f27"/>
                      <a:pt x="f32" y="f21"/>
                    </a:cubicBezTo>
                    <a:cubicBezTo>
                      <a:pt x="f31" y="f33"/>
                      <a:pt x="f32" y="f21"/>
                      <a:pt x="f32" y="f19"/>
                    </a:cubicBezTo>
                    <a:cubicBezTo>
                      <a:pt x="f34" y="f21"/>
                      <a:pt x="f34" y="f21"/>
                      <a:pt x="f35" y="f33"/>
                    </a:cubicBezTo>
                    <a:cubicBezTo>
                      <a:pt x="f35" y="f19"/>
                      <a:pt x="f36" y="f33"/>
                      <a:pt x="f37" y="f15"/>
                    </a:cubicBezTo>
                    <a:cubicBezTo>
                      <a:pt x="f34" y="f12"/>
                      <a:pt x="f38" y="f15"/>
                      <a:pt x="f39" y="f12"/>
                    </a:cubicBezTo>
                    <a:cubicBezTo>
                      <a:pt x="f35" y="f12"/>
                      <a:pt x="f40" y="f12"/>
                      <a:pt x="f36" y="f41"/>
                    </a:cubicBezTo>
                    <a:cubicBezTo>
                      <a:pt x="f37" y="f42"/>
                      <a:pt x="f39" y="f41"/>
                      <a:pt x="f36" y="f9"/>
                    </a:cubicBezTo>
                    <a:cubicBezTo>
                      <a:pt x="f38" y="f42"/>
                      <a:pt x="f43" y="f11"/>
                      <a:pt x="f43" y="f9"/>
                    </a:cubicBezTo>
                    <a:cubicBezTo>
                      <a:pt x="f43" y="f42"/>
                      <a:pt x="f44" y="f9"/>
                      <a:pt x="f45" y="f46"/>
                    </a:cubicBezTo>
                    <a:cubicBezTo>
                      <a:pt x="f40" y="f47"/>
                      <a:pt x="f43" y="f48"/>
                      <a:pt x="f43" y="f47"/>
                    </a:cubicBezTo>
                    <a:cubicBezTo>
                      <a:pt x="f40" y="f46"/>
                      <a:pt x="f44" y="f49"/>
                      <a:pt x="f43" y="f50"/>
                    </a:cubicBezTo>
                    <a:cubicBezTo>
                      <a:pt x="f45" y="f51"/>
                      <a:pt x="f44" y="f51"/>
                      <a:pt x="f44" y="f50"/>
                    </a:cubicBezTo>
                    <a:cubicBezTo>
                      <a:pt x="f45" y="f49"/>
                      <a:pt x="f45" y="f49"/>
                      <a:pt x="f52" y="f46"/>
                    </a:cubicBezTo>
                    <a:cubicBezTo>
                      <a:pt x="f53" y="f48"/>
                      <a:pt x="f52" y="f51"/>
                      <a:pt x="f54" y="f51"/>
                    </a:cubicBezTo>
                    <a:cubicBezTo>
                      <a:pt x="f55" y="f51"/>
                      <a:pt x="f53" y="f50"/>
                      <a:pt x="f56" y="f57"/>
                    </a:cubicBezTo>
                    <a:cubicBezTo>
                      <a:pt x="f54" y="f57"/>
                      <a:pt x="f53" y="f58"/>
                      <a:pt x="f54" y="f59"/>
                    </a:cubicBezTo>
                    <a:cubicBezTo>
                      <a:pt x="f60" y="f50"/>
                      <a:pt x="f55" y="f61"/>
                      <a:pt x="f62" y="f50"/>
                    </a:cubicBezTo>
                    <a:cubicBezTo>
                      <a:pt x="f60" y="f51"/>
                      <a:pt x="f63" y="f57"/>
                      <a:pt x="f64" y="f65"/>
                    </a:cubicBezTo>
                    <a:cubicBezTo>
                      <a:pt x="f66" y="f67"/>
                      <a:pt x="f64" y="f65"/>
                      <a:pt x="f68" y="f69"/>
                    </a:cubicBezTo>
                    <a:cubicBezTo>
                      <a:pt x="f66" y="f70"/>
                      <a:pt x="f63" y="f71"/>
                      <a:pt x="f64" y="f71"/>
                    </a:cubicBezTo>
                    <a:cubicBezTo>
                      <a:pt x="f72" y="f71"/>
                      <a:pt x="f72" y="f71"/>
                      <a:pt x="f73" y="f74"/>
                    </a:cubicBezTo>
                    <a:cubicBezTo>
                      <a:pt x="f75" y="f76"/>
                      <a:pt x="f76" y="f75"/>
                      <a:pt x="f77" y="f73"/>
                    </a:cubicBezTo>
                    <a:cubicBezTo>
                      <a:pt x="f71" y="f78"/>
                      <a:pt x="f70" y="f79"/>
                      <a:pt x="f67" y="f79"/>
                    </a:cubicBezTo>
                    <a:cubicBezTo>
                      <a:pt x="f57" y="f79"/>
                      <a:pt x="f67" y="f66"/>
                      <a:pt x="f57" y="f66"/>
                    </a:cubicBezTo>
                    <a:cubicBezTo>
                      <a:pt x="f50" y="f66"/>
                      <a:pt x="f49" y="f68"/>
                      <a:pt x="f46" y="f68"/>
                    </a:cubicBezTo>
                    <a:cubicBezTo>
                      <a:pt x="f9" y="f80"/>
                      <a:pt x="f42" y="f72"/>
                      <a:pt x="f41" y="f80"/>
                    </a:cubicBezTo>
                    <a:cubicBezTo>
                      <a:pt x="f12" y="f62"/>
                      <a:pt x="f13" y="f55"/>
                      <a:pt x="f33" y="f53"/>
                    </a:cubicBezTo>
                    <a:cubicBezTo>
                      <a:pt x="f27" y="f54"/>
                      <a:pt x="f19" y="f56"/>
                      <a:pt x="f27" y="f45"/>
                    </a:cubicBezTo>
                    <a:cubicBezTo>
                      <a:pt x="f27" y="f44"/>
                      <a:pt x="f27" y="f52"/>
                      <a:pt x="f25" y="f54"/>
                    </a:cubicBezTo>
                    <a:cubicBezTo>
                      <a:pt x="f81" y="f43"/>
                      <a:pt x="f81" y="f40"/>
                      <a:pt x="f82" y="f43"/>
                    </a:cubicBezTo>
                    <a:cubicBezTo>
                      <a:pt x="f83" y="f38"/>
                      <a:pt x="f84" y="f36"/>
                      <a:pt x="f81" y="f39"/>
                    </a:cubicBezTo>
                    <a:cubicBezTo>
                      <a:pt x="f82" y="f37"/>
                      <a:pt x="f85" y="f35"/>
                      <a:pt x="f86" y="f29"/>
                    </a:cubicBezTo>
                    <a:cubicBezTo>
                      <a:pt x="f87" y="f26"/>
                      <a:pt x="f87" y="f24"/>
                      <a:pt x="f87" y="f18"/>
                    </a:cubicBezTo>
                    <a:cubicBezTo>
                      <a:pt x="f87" y="f17"/>
                      <a:pt x="f86" y="f16"/>
                      <a:pt x="f86" y="f88"/>
                    </a:cubicBezTo>
                    <a:cubicBezTo>
                      <a:pt x="f85" y="f18"/>
                      <a:pt x="f85" y="f24"/>
                      <a:pt x="f85" y="f24"/>
                    </a:cubicBezTo>
                    <a:cubicBezTo>
                      <a:pt x="f89" y="f24"/>
                      <a:pt x="f89" y="f18"/>
                      <a:pt x="f89" y="f14"/>
                    </a:cubicBezTo>
                    <a:cubicBezTo>
                      <a:pt x="f85" y="f90"/>
                      <a:pt x="f91" y="f22"/>
                      <a:pt x="f91" y="f88"/>
                    </a:cubicBezTo>
                    <a:cubicBezTo>
                      <a:pt x="f92" y="f8"/>
                      <a:pt x="f93" y="f8"/>
                      <a:pt x="f92" y="f94"/>
                    </a:cubicBezTo>
                    <a:cubicBezTo>
                      <a:pt x="f95" y="f96"/>
                      <a:pt x="f86" y="f97"/>
                      <a:pt x="f89" y="f98"/>
                    </a:cubicBezTo>
                    <a:cubicBezTo>
                      <a:pt x="f92" y="f99"/>
                      <a:pt x="f89" y="f100"/>
                      <a:pt x="f92" y="f101"/>
                    </a:cubicBezTo>
                    <a:cubicBezTo>
                      <a:pt x="f91" y="f102"/>
                      <a:pt x="f93" y="f103"/>
                      <a:pt x="f91" y="f102"/>
                    </a:cubicBezTo>
                    <a:cubicBezTo>
                      <a:pt x="f91" y="f102"/>
                      <a:pt x="f95" y="f103"/>
                      <a:pt x="f95" y="f103"/>
                    </a:cubicBezTo>
                    <a:cubicBezTo>
                      <a:pt x="f104" y="f105"/>
                      <a:pt x="f91" y="f106"/>
                      <a:pt x="f95" y="f107"/>
                    </a:cubicBezTo>
                    <a:cubicBezTo>
                      <a:pt x="f108" y="f109"/>
                      <a:pt x="f95" y="f109"/>
                      <a:pt x="f108" y="f110"/>
                    </a:cubicBezTo>
                    <a:cubicBezTo>
                      <a:pt x="f111" y="f112"/>
                      <a:pt x="f111" y="f109"/>
                      <a:pt x="f113" y="f110"/>
                    </a:cubicBezTo>
                    <a:cubicBezTo>
                      <a:pt x="f5" y="f114"/>
                      <a:pt x="f111" y="f112"/>
                      <a:pt x="f111" y="f115"/>
                    </a:cubicBezTo>
                    <a:cubicBezTo>
                      <a:pt x="f111" y="f116"/>
                      <a:pt x="f108" y="f115"/>
                      <a:pt x="f95" y="f116"/>
                    </a:cubicBezTo>
                    <a:cubicBezTo>
                      <a:pt x="f91" y="f117"/>
                      <a:pt x="f91" y="f118"/>
                      <a:pt x="f93" y="f117"/>
                    </a:cubicBezTo>
                    <a:cubicBezTo>
                      <a:pt x="f89" y="f119"/>
                      <a:pt x="f89" y="f118"/>
                      <a:pt x="f85" y="f118"/>
                    </a:cubicBezTo>
                    <a:cubicBezTo>
                      <a:pt x="f86" y="f117"/>
                      <a:pt x="f87" y="f116"/>
                      <a:pt x="f84" y="f118"/>
                    </a:cubicBezTo>
                    <a:cubicBezTo>
                      <a:pt x="f81" y="f118"/>
                      <a:pt x="f81" y="f120"/>
                      <a:pt x="f83" y="f121"/>
                    </a:cubicBezTo>
                    <a:cubicBezTo>
                      <a:pt x="f23" y="f121"/>
                      <a:pt x="f83" y="f115"/>
                      <a:pt x="f27" y="f114"/>
                    </a:cubicBezTo>
                    <a:cubicBezTo>
                      <a:pt x="f33" y="f112"/>
                      <a:pt x="f27" y="f114"/>
                      <a:pt x="f13" y="f110"/>
                    </a:cubicBezTo>
                    <a:cubicBezTo>
                      <a:pt x="f12" y="f110"/>
                      <a:pt x="f41" y="f112"/>
                      <a:pt x="f9" y="f110"/>
                    </a:cubicBezTo>
                    <a:cubicBezTo>
                      <a:pt x="f42" y="f109"/>
                      <a:pt x="f42" y="f115"/>
                      <a:pt x="f47" y="f112"/>
                    </a:cubicBezTo>
                    <a:cubicBezTo>
                      <a:pt x="f46" y="f110"/>
                      <a:pt x="f49" y="f112"/>
                      <a:pt x="f51" y="f110"/>
                    </a:cubicBezTo>
                    <a:cubicBezTo>
                      <a:pt x="f50" y="f109"/>
                      <a:pt x="f51" y="f114"/>
                      <a:pt x="f58" y="f110"/>
                    </a:cubicBezTo>
                    <a:cubicBezTo>
                      <a:pt x="f69" y="f107"/>
                      <a:pt x="f58" y="f107"/>
                      <a:pt x="f69" y="f106"/>
                    </a:cubicBezTo>
                    <a:cubicBezTo>
                      <a:pt x="f70" y="f105"/>
                      <a:pt x="f122" y="f102"/>
                      <a:pt x="f123" y="f124"/>
                    </a:cubicBezTo>
                    <a:cubicBezTo>
                      <a:pt x="f74" y="f101"/>
                      <a:pt x="f76" y="f124"/>
                      <a:pt x="f79" y="f101"/>
                    </a:cubicBezTo>
                    <a:cubicBezTo>
                      <a:pt x="f80" y="f125"/>
                      <a:pt x="f66" y="f125"/>
                      <a:pt x="f55" y="f126"/>
                    </a:cubicBezTo>
                    <a:cubicBezTo>
                      <a:pt x="f56" y="f127"/>
                      <a:pt x="f45" y="f100"/>
                      <a:pt x="f43" y="f126"/>
                    </a:cubicBezTo>
                    <a:cubicBezTo>
                      <a:pt x="f39" y="f127"/>
                      <a:pt x="f39" y="f101"/>
                      <a:pt x="f32" y="f125"/>
                    </a:cubicBezTo>
                    <a:cubicBezTo>
                      <a:pt x="f31" y="f125"/>
                      <a:pt x="f31" y="f101"/>
                      <a:pt x="f30" y="f125"/>
                    </a:cubicBezTo>
                    <a:cubicBezTo>
                      <a:pt x="f29" y="f125"/>
                      <a:pt x="f24" y="f124"/>
                      <a:pt x="f26" y="f103"/>
                    </a:cubicBezTo>
                    <a:cubicBezTo>
                      <a:pt x="f28" y="f102"/>
                      <a:pt x="f24" y="f106"/>
                      <a:pt x="f22" y="f106"/>
                    </a:cubicBezTo>
                    <a:cubicBezTo>
                      <a:pt x="f20" y="f105"/>
                      <a:pt x="f20" y="f112"/>
                      <a:pt x="f22" y="f114"/>
                    </a:cubicBezTo>
                    <a:cubicBezTo>
                      <a:pt x="f22" y="f120"/>
                      <a:pt x="f22" y="f116"/>
                      <a:pt x="f16" y="f121"/>
                    </a:cubicBezTo>
                    <a:cubicBezTo>
                      <a:pt x="f14" y="f120"/>
                      <a:pt x="f20" y="f120"/>
                      <a:pt x="f17" y="f115"/>
                    </a:cubicBezTo>
                    <a:cubicBezTo>
                      <a:pt x="f88" y="f114"/>
                      <a:pt x="f90" y="f110"/>
                      <a:pt x="f128" y="f110"/>
                    </a:cubicBezTo>
                    <a:cubicBezTo>
                      <a:pt x="f129" y="f110"/>
                      <a:pt x="f129" y="f106"/>
                      <a:pt x="f130" y="f106"/>
                    </a:cubicBezTo>
                    <a:cubicBezTo>
                      <a:pt x="f131" y="f106"/>
                      <a:pt x="f130" y="f103"/>
                      <a:pt x="f132" y="f103"/>
                    </a:cubicBezTo>
                    <a:cubicBezTo>
                      <a:pt x="f131" y="f105"/>
                      <a:pt x="f132" y="f105"/>
                      <a:pt x="f131" y="f107"/>
                    </a:cubicBezTo>
                    <a:cubicBezTo>
                      <a:pt x="f130" y="f133"/>
                      <a:pt x="f132" y="f107"/>
                      <a:pt x="f94" y="f110"/>
                    </a:cubicBezTo>
                    <a:cubicBezTo>
                      <a:pt x="f134" y="f121"/>
                      <a:pt x="f8" y="f116"/>
                      <a:pt x="f10" y="f116"/>
                    </a:cubicBezTo>
                    <a:cubicBezTo>
                      <a:pt x="f134" y="f116"/>
                      <a:pt x="f17" y="f117"/>
                      <a:pt x="f134" y="f117"/>
                    </a:cubicBezTo>
                    <a:cubicBezTo>
                      <a:pt x="f128" y="f117"/>
                      <a:pt x="f128" y="f119"/>
                      <a:pt x="f129" y="f116"/>
                    </a:cubicBezTo>
                    <a:cubicBezTo>
                      <a:pt x="f130" y="f120"/>
                      <a:pt x="f130" y="f112"/>
                      <a:pt x="f130" y="f120"/>
                    </a:cubicBezTo>
                    <a:cubicBezTo>
                      <a:pt x="f130" y="f118"/>
                      <a:pt x="f131" y="f117"/>
                      <a:pt x="f129" y="f135"/>
                    </a:cubicBezTo>
                    <a:cubicBezTo>
                      <a:pt x="f132" y="f136"/>
                      <a:pt x="f130" y="f119"/>
                      <a:pt x="f132" y="f135"/>
                    </a:cubicBezTo>
                    <a:cubicBezTo>
                      <a:pt x="f137" y="f136"/>
                      <a:pt x="f130" y="f135"/>
                      <a:pt x="f131" y="f138"/>
                    </a:cubicBezTo>
                    <a:cubicBezTo>
                      <a:pt x="f131" y="f139"/>
                      <a:pt x="f128" y="f139"/>
                      <a:pt x="f129" y="f140"/>
                    </a:cubicBezTo>
                    <a:cubicBezTo>
                      <a:pt x="f131" y="f141"/>
                      <a:pt x="f8" y="f142"/>
                      <a:pt x="f131" y="f143"/>
                    </a:cubicBezTo>
                    <a:cubicBezTo>
                      <a:pt x="f137" y="f144"/>
                      <a:pt x="f145" y="f146"/>
                      <a:pt x="f147" y="f148"/>
                    </a:cubicBezTo>
                    <a:cubicBezTo>
                      <a:pt x="f149" y="f150"/>
                      <a:pt x="f149" y="f146"/>
                      <a:pt x="f151" y="f148"/>
                    </a:cubicBezTo>
                    <a:cubicBezTo>
                      <a:pt x="f98" y="f150"/>
                      <a:pt x="f151" y="f152"/>
                      <a:pt x="f153" y="f150"/>
                    </a:cubicBezTo>
                    <a:cubicBezTo>
                      <a:pt x="f154" y="f144"/>
                      <a:pt x="f154" y="f148"/>
                      <a:pt x="f155" y="f144"/>
                    </a:cubicBezTo>
                    <a:cubicBezTo>
                      <a:pt x="f156" y="f143"/>
                      <a:pt x="f157" y="f144"/>
                      <a:pt x="f155" y="f142"/>
                    </a:cubicBezTo>
                    <a:cubicBezTo>
                      <a:pt x="f158" y="f141"/>
                      <a:pt x="f155" y="f150"/>
                      <a:pt x="f99" y="f144"/>
                    </a:cubicBezTo>
                    <a:cubicBezTo>
                      <a:pt x="f159" y="f143"/>
                      <a:pt x="f157" y="f148"/>
                      <a:pt x="f158" y="f150"/>
                    </a:cubicBezTo>
                    <a:cubicBezTo>
                      <a:pt x="f160" y="f144"/>
                      <a:pt x="f155" y="f148"/>
                      <a:pt x="f161" y="f146"/>
                    </a:cubicBezTo>
                    <a:cubicBezTo>
                      <a:pt x="f160" y="f152"/>
                      <a:pt x="f161" y="f7"/>
                      <a:pt x="f126" y="f152"/>
                    </a:cubicBezTo>
                    <a:cubicBezTo>
                      <a:pt x="f125" y="f146"/>
                      <a:pt x="f101" y="f142"/>
                      <a:pt x="f105" y="f142"/>
                    </a:cubicBezTo>
                    <a:cubicBezTo>
                      <a:pt x="f133" y="f143"/>
                      <a:pt x="f112" y="f144"/>
                      <a:pt x="f114" y="f142"/>
                    </a:cubicBezTo>
                    <a:cubicBezTo>
                      <a:pt x="f115" y="f143"/>
                      <a:pt x="f114" y="f162"/>
                      <a:pt x="f121" y="f140"/>
                    </a:cubicBezTo>
                    <a:cubicBezTo>
                      <a:pt x="f118" y="f140"/>
                      <a:pt x="f116" y="f163"/>
                      <a:pt x="f135" y="f164"/>
                    </a:cubicBezTo>
                    <a:cubicBezTo>
                      <a:pt x="f136" y="f164"/>
                      <a:pt x="f135" y="f163"/>
                      <a:pt x="f165" y="f166"/>
                    </a:cubicBezTo>
                    <a:cubicBezTo>
                      <a:pt x="f138" y="f165"/>
                      <a:pt x="f138" y="f164"/>
                      <a:pt x="f166" y="f136"/>
                    </a:cubicBezTo>
                    <a:cubicBezTo>
                      <a:pt x="f166" y="f117"/>
                      <a:pt x="f141" y="f115"/>
                      <a:pt x="f142" y="f109"/>
                    </a:cubicBezTo>
                    <a:cubicBezTo>
                      <a:pt x="f143" y="f107"/>
                      <a:pt x="f144" y="f109"/>
                      <a:pt x="f144" y="f107"/>
                    </a:cubicBezTo>
                    <a:cubicBezTo>
                      <a:pt x="f143" y="f106"/>
                      <a:pt x="f146" y="f107"/>
                      <a:pt x="f152" y="f103"/>
                    </a:cubicBezTo>
                    <a:cubicBezTo>
                      <a:pt x="f152" y="f103"/>
                      <a:pt x="f2" y="f127"/>
                      <a:pt x="f167" y="f160"/>
                    </a:cubicBezTo>
                    <a:cubicBezTo>
                      <a:pt x="f168" y="f161"/>
                      <a:pt x="f167" y="f158"/>
                      <a:pt x="f2" y="f99"/>
                    </a:cubicBezTo>
                    <a:cubicBezTo>
                      <a:pt x="f169" y="f156"/>
                      <a:pt x="f169" y="f98"/>
                      <a:pt x="f170" y="f149"/>
                    </a:cubicBezTo>
                    <a:cubicBezTo>
                      <a:pt x="f171" y="f145"/>
                      <a:pt x="f172" y="f10"/>
                      <a:pt x="f173" y="f134"/>
                    </a:cubicBezTo>
                    <a:cubicBezTo>
                      <a:pt x="f171" y="f88"/>
                      <a:pt x="f172" y="f17"/>
                      <a:pt x="f172" y="f20"/>
                    </a:cubicBezTo>
                    <a:cubicBezTo>
                      <a:pt x="f174" y="f28"/>
                      <a:pt x="f6" y="f28"/>
                      <a:pt x="f175" y="f30"/>
                    </a:cubicBezTo>
                    <a:cubicBezTo>
                      <a:pt x="f172" y="f31"/>
                      <a:pt x="f174" y="f18"/>
                      <a:pt x="f174" y="f29"/>
                    </a:cubicBezTo>
                    <a:cubicBezTo>
                      <a:pt x="f173" y="f37"/>
                      <a:pt x="f173" y="f35"/>
                      <a:pt x="f171" y="f35"/>
                    </a:cubicBezTo>
                    <a:cubicBezTo>
                      <a:pt x="f173" y="f39"/>
                      <a:pt x="f176" y="f39"/>
                      <a:pt x="f177" y="f40"/>
                    </a:cubicBezTo>
                    <a:cubicBezTo>
                      <a:pt x="f173" y="f56"/>
                      <a:pt x="f177" y="f56"/>
                      <a:pt x="f177" y="f54"/>
                    </a:cubicBezTo>
                    <a:cubicBezTo>
                      <a:pt x="f178" y="f54"/>
                      <a:pt x="f177" y="f52"/>
                      <a:pt x="f177" y="f44"/>
                    </a:cubicBezTo>
                    <a:cubicBezTo>
                      <a:pt x="f170" y="f53"/>
                      <a:pt x="f170" y="f53"/>
                      <a:pt x="f179" y="f52"/>
                    </a:cubicBezTo>
                    <a:cubicBezTo>
                      <a:pt x="f180" y="f56"/>
                      <a:pt x="f179" y="f53"/>
                      <a:pt x="f179" y="f55"/>
                    </a:cubicBezTo>
                    <a:cubicBezTo>
                      <a:pt x="f179" y="f62"/>
                      <a:pt x="f180" y="f62"/>
                      <a:pt x="f179" y="f63"/>
                    </a:cubicBezTo>
                    <a:cubicBezTo>
                      <a:pt x="f170" y="f64"/>
                      <a:pt x="f181" y="f66"/>
                      <a:pt x="f180" y="f72"/>
                    </a:cubicBezTo>
                    <a:cubicBezTo>
                      <a:pt x="f180" y="f72"/>
                      <a:pt x="f179" y="f66"/>
                      <a:pt x="f179" y="f66"/>
                    </a:cubicBezTo>
                    <a:cubicBezTo>
                      <a:pt x="f179" y="f66"/>
                      <a:pt x="f179" y="f78"/>
                      <a:pt x="f180" y="f73"/>
                    </a:cubicBezTo>
                    <a:cubicBezTo>
                      <a:pt x="f181" y="f73"/>
                      <a:pt x="f180" y="f182"/>
                      <a:pt x="f181" y="f182"/>
                    </a:cubicBezTo>
                    <a:cubicBezTo>
                      <a:pt x="f169" y="f75"/>
                      <a:pt x="f169" y="f183"/>
                      <a:pt x="f184" y="f182"/>
                    </a:cubicBezTo>
                    <a:cubicBezTo>
                      <a:pt x="f167" y="f182"/>
                      <a:pt x="f2" y="f76"/>
                      <a:pt x="f185" y="f74"/>
                    </a:cubicBezTo>
                    <a:cubicBezTo>
                      <a:pt x="f186" y="f187"/>
                      <a:pt x="f188" y="f189"/>
                      <a:pt x="f190" y="f77"/>
                    </a:cubicBezTo>
                    <a:cubicBezTo>
                      <a:pt x="f7" y="f71"/>
                      <a:pt x="f168" y="f59"/>
                      <a:pt x="f186" y="f61"/>
                    </a:cubicBezTo>
                    <a:cubicBezTo>
                      <a:pt x="f190" y="f49"/>
                      <a:pt x="f186" y="f49"/>
                      <a:pt x="f186" y="f46"/>
                    </a:cubicBezTo>
                    <a:cubicBezTo>
                      <a:pt x="f190" y="f47"/>
                      <a:pt x="f188" y="f48"/>
                      <a:pt x="f188" y="f9"/>
                    </a:cubicBezTo>
                    <a:cubicBezTo>
                      <a:pt x="f186" y="f12"/>
                      <a:pt x="f168" y="f9"/>
                      <a:pt x="f185" y="f11"/>
                    </a:cubicBezTo>
                    <a:cubicBezTo>
                      <a:pt x="f188" y="f15"/>
                      <a:pt x="f188" y="f11"/>
                      <a:pt x="f190" y="f13"/>
                    </a:cubicBezTo>
                    <a:cubicBezTo>
                      <a:pt x="f191" y="f33"/>
                      <a:pt x="f7" y="f19"/>
                      <a:pt x="f7" y="f33"/>
                    </a:cubicBezTo>
                    <a:cubicBezTo>
                      <a:pt x="f152" y="f21"/>
                      <a:pt x="f191" y="f19"/>
                      <a:pt x="f148" y="f33"/>
                    </a:cubicBezTo>
                    <a:cubicBezTo>
                      <a:pt x="f148" y="f33"/>
                      <a:pt x="f146" y="f27"/>
                      <a:pt x="f148" y="f27"/>
                    </a:cubicBezTo>
                    <a:cubicBezTo>
                      <a:pt x="f144" y="f27"/>
                      <a:pt x="f146" y="f23"/>
                      <a:pt x="f148" y="f87"/>
                    </a:cubicBezTo>
                    <a:cubicBezTo>
                      <a:pt x="f148" y="f85"/>
                      <a:pt x="f146" y="f85"/>
                      <a:pt x="f146" y="f89"/>
                    </a:cubicBezTo>
                    <a:cubicBezTo>
                      <a:pt x="f148" y="f93"/>
                      <a:pt x="f144" y="f86"/>
                      <a:pt x="f150" y="f89"/>
                    </a:cubicBezTo>
                    <a:cubicBezTo>
                      <a:pt x="f146" y="f92"/>
                      <a:pt x="f144" y="f93"/>
                      <a:pt x="f150" y="f91"/>
                    </a:cubicBezTo>
                    <a:cubicBezTo>
                      <a:pt x="f148" y="f95"/>
                      <a:pt x="f143" y="f91"/>
                      <a:pt x="f144" y="f108"/>
                    </a:cubicBezTo>
                    <a:cubicBezTo>
                      <a:pt x="f150" y="f113"/>
                      <a:pt x="f143" y="f113"/>
                      <a:pt x="f144" y="f113"/>
                    </a:cubicBezTo>
                    <a:cubicBezTo>
                      <a:pt x="f144" y="f5"/>
                      <a:pt x="f141" y="f113"/>
                      <a:pt x="f192" y="f111"/>
                    </a:cubicBezTo>
                    <a:cubicBezTo>
                      <a:pt x="f142" y="f108"/>
                      <a:pt x="f139" y="f91"/>
                      <a:pt x="f140" y="f92"/>
                    </a:cubicBezTo>
                    <a:cubicBezTo>
                      <a:pt x="f141" y="f93"/>
                      <a:pt x="f140" y="f93"/>
                      <a:pt x="f140" y="f85"/>
                    </a:cubicBezTo>
                    <a:cubicBezTo>
                      <a:pt x="f162" y="f87"/>
                      <a:pt x="f163" y="f81"/>
                      <a:pt x="f163" y="f83"/>
                    </a:cubicBezTo>
                    <a:cubicBezTo>
                      <a:pt x="f139" y="f23"/>
                      <a:pt x="f166" y="f19"/>
                      <a:pt x="f163" y="f12"/>
                    </a:cubicBezTo>
                    <a:cubicBezTo>
                      <a:pt x="f163" y="f11"/>
                      <a:pt x="f163" y="f42"/>
                      <a:pt x="f166" y="f46"/>
                    </a:cubicBezTo>
                    <a:cubicBezTo>
                      <a:pt x="f138" y="f51"/>
                      <a:pt x="f165" y="f50"/>
                      <a:pt x="f165" y="f57"/>
                    </a:cubicBezTo>
                    <a:cubicBezTo>
                      <a:pt x="f165" y="f67"/>
                      <a:pt x="f135" y="f59"/>
                      <a:pt x="f118" y="f59"/>
                    </a:cubicBezTo>
                    <a:cubicBezTo>
                      <a:pt x="f121" y="f59"/>
                      <a:pt x="f116" y="f69"/>
                      <a:pt x="f121" y="f59"/>
                    </a:cubicBezTo>
                    <a:cubicBezTo>
                      <a:pt x="f120" y="f65"/>
                      <a:pt x="f115" y="f59"/>
                      <a:pt x="f114" y="f65"/>
                    </a:cubicBezTo>
                    <a:cubicBezTo>
                      <a:pt x="f114" y="f61"/>
                      <a:pt x="f109" y="f58"/>
                      <a:pt x="f133" y="f57"/>
                    </a:cubicBezTo>
                    <a:cubicBezTo>
                      <a:pt x="f133" y="f50"/>
                      <a:pt x="f106" y="f57"/>
                      <a:pt x="f106" y="f50"/>
                    </a:cubicBezTo>
                    <a:cubicBezTo>
                      <a:pt x="f106" y="f49"/>
                      <a:pt x="f105" y="f61"/>
                      <a:pt x="f102" y="f49"/>
                    </a:cubicBezTo>
                    <a:cubicBezTo>
                      <a:pt x="f102" y="f46"/>
                      <a:pt x="f101" y="f46"/>
                      <a:pt x="f101" y="f46"/>
                    </a:cubicBezTo>
                    <a:cubicBezTo>
                      <a:pt x="f101" y="f48"/>
                      <a:pt x="f193" y="f48"/>
                      <a:pt x="f125" y="f42"/>
                    </a:cubicBezTo>
                    <a:cubicBezTo>
                      <a:pt x="f125" y="f42"/>
                      <a:pt x="f193" y="f12"/>
                      <a:pt x="f126" y="f11"/>
                    </a:cubicBezTo>
                    <a:cubicBezTo>
                      <a:pt x="f100" y="f12"/>
                      <a:pt x="f127" y="f11"/>
                      <a:pt x="f126" y="f13"/>
                    </a:cubicBezTo>
                    <a:cubicBezTo>
                      <a:pt x="f100" y="f15"/>
                      <a:pt x="f100" y="f19"/>
                      <a:pt x="f193" y="f19"/>
                    </a:cubicBezTo>
                    <a:cubicBezTo>
                      <a:pt x="f125" y="f19"/>
                      <a:pt x="f100" y="f21"/>
                      <a:pt x="f125" y="f25"/>
                    </a:cubicBezTo>
                    <a:cubicBezTo>
                      <a:pt x="f124" y="f27"/>
                      <a:pt x="f100" y="f25"/>
                      <a:pt x="f125" y="f23"/>
                    </a:cubicBezTo>
                    <a:cubicBezTo>
                      <a:pt x="f101" y="f83"/>
                      <a:pt x="f100" y="f82"/>
                      <a:pt x="f125" y="f82"/>
                    </a:cubicBezTo>
                    <a:cubicBezTo>
                      <a:pt x="f124" y="f82"/>
                      <a:pt x="f193" y="f84"/>
                      <a:pt x="f124" y="f82"/>
                    </a:cubicBezTo>
                    <a:cubicBezTo>
                      <a:pt x="f103" y="f83"/>
                      <a:pt x="f103" y="f81"/>
                      <a:pt x="f102" y="f81"/>
                    </a:cubicBezTo>
                    <a:cubicBezTo>
                      <a:pt x="f105" y="f84"/>
                      <a:pt x="f101" y="f87"/>
                      <a:pt x="f102" y="f87"/>
                    </a:cubicBezTo>
                    <a:cubicBezTo>
                      <a:pt x="f106" y="f87"/>
                      <a:pt x="f103" y="f86"/>
                      <a:pt x="f105" y="f85"/>
                    </a:cubicBezTo>
                    <a:cubicBezTo>
                      <a:pt x="f107" y="f85"/>
                      <a:pt x="f106" y="f92"/>
                      <a:pt x="f105" y="f93"/>
                    </a:cubicBezTo>
                    <a:cubicBezTo>
                      <a:pt x="f103" y="f86"/>
                      <a:pt x="f102" y="f95"/>
                      <a:pt x="f103" y="f91"/>
                    </a:cubicBezTo>
                    <a:cubicBezTo>
                      <a:pt x="f103" y="f92"/>
                      <a:pt x="f101" y="f92"/>
                      <a:pt x="f124" y="f93"/>
                    </a:cubicBezTo>
                    <a:cubicBezTo>
                      <a:pt x="f103" y="f89"/>
                      <a:pt x="f125" y="f89"/>
                      <a:pt x="f101" y="f93"/>
                    </a:cubicBezTo>
                    <a:cubicBezTo>
                      <a:pt x="f124" y="f92"/>
                      <a:pt x="f125" y="f92"/>
                      <a:pt x="f125" y="f91"/>
                    </a:cubicBezTo>
                    <a:cubicBezTo>
                      <a:pt x="f101" y="f91"/>
                      <a:pt x="f193" y="f91"/>
                      <a:pt x="f100" y="f92"/>
                    </a:cubicBezTo>
                    <a:cubicBezTo>
                      <a:pt x="f100" y="f93"/>
                      <a:pt x="f126" y="f91"/>
                      <a:pt x="f127" y="f92"/>
                    </a:cubicBezTo>
                    <a:cubicBezTo>
                      <a:pt x="f127" y="f92"/>
                      <a:pt x="f127" y="f95"/>
                      <a:pt x="f160" y="f92"/>
                    </a:cubicBezTo>
                    <a:cubicBezTo>
                      <a:pt x="f161" y="f92"/>
                      <a:pt x="f161" y="f95"/>
                      <a:pt x="f158" y="f91"/>
                    </a:cubicBezTo>
                    <a:cubicBezTo>
                      <a:pt x="f99" y="f91"/>
                      <a:pt x="f160" y="f95"/>
                      <a:pt x="f156" y="f91"/>
                    </a:cubicBezTo>
                    <a:cubicBezTo>
                      <a:pt x="f155" y="f91"/>
                      <a:pt x="f155" y="f104"/>
                      <a:pt x="f154" y="f108"/>
                    </a:cubicBezTo>
                    <a:cubicBezTo>
                      <a:pt x="f153" y="f194"/>
                      <a:pt x="f157" y="f104"/>
                      <a:pt x="f153" y="f194"/>
                    </a:cubicBezTo>
                    <a:cubicBezTo>
                      <a:pt x="f98" y="f194"/>
                      <a:pt x="f195" y="f194"/>
                      <a:pt x="f151" y="f194"/>
                    </a:cubicBezTo>
                    <a:cubicBezTo>
                      <a:pt x="f151" y="f194"/>
                      <a:pt x="f195" y="f104"/>
                      <a:pt x="f98" y="f104"/>
                    </a:cubicBezTo>
                    <a:cubicBezTo>
                      <a:pt x="f157" y="f108"/>
                      <a:pt x="f195" y="f95"/>
                      <a:pt x="f153" y="f92"/>
                    </a:cubicBezTo>
                    <a:cubicBezTo>
                      <a:pt x="f195" y="f91"/>
                      <a:pt x="f195" y="f92"/>
                      <a:pt x="f151" y="f93"/>
                    </a:cubicBezTo>
                    <a:cubicBezTo>
                      <a:pt x="f196" y="f85"/>
                      <a:pt x="f196" y="f92"/>
                      <a:pt x="f97" y="f93"/>
                    </a:cubicBezTo>
                    <a:cubicBezTo>
                      <a:pt x="f147" y="f85"/>
                      <a:pt x="f147" y="f92"/>
                      <a:pt x="f137" y="f93"/>
                    </a:cubicBezTo>
                    <a:cubicBezTo>
                      <a:pt x="f132" y="f89"/>
                      <a:pt x="f131" y="f89"/>
                      <a:pt x="f132" y="f85"/>
                    </a:cubicBezTo>
                    <a:cubicBezTo>
                      <a:pt x="f96" y="f85"/>
                      <a:pt x="f96" y="f89"/>
                      <a:pt x="f131" y="f85"/>
                    </a:cubicBezTo>
                    <a:cubicBezTo>
                      <a:pt x="f130" y="f86"/>
                      <a:pt x="f96" y="f86"/>
                      <a:pt x="f131" y="f86"/>
                    </a:cubicBezTo>
                    <a:cubicBezTo>
                      <a:pt x="f94" y="f87"/>
                      <a:pt x="f96" y="f81"/>
                      <a:pt x="f131" y="f81"/>
                    </a:cubicBezTo>
                    <a:cubicBezTo>
                      <a:pt x="f94" y="f81"/>
                      <a:pt x="f94" y="f84"/>
                      <a:pt x="f94" y="f82"/>
                    </a:cubicBezTo>
                    <a:cubicBezTo>
                      <a:pt x="f94" y="f82"/>
                      <a:pt x="f8" y="f83"/>
                      <a:pt x="f8" y="f27"/>
                    </a:cubicBezTo>
                    <a:cubicBezTo>
                      <a:pt x="f8" y="f25"/>
                      <a:pt x="f128" y="f25"/>
                      <a:pt x="f128" y="f27"/>
                    </a:cubicBezTo>
                    <a:cubicBezTo>
                      <a:pt x="f10" y="f33"/>
                      <a:pt x="f134" y="f19"/>
                      <a:pt x="f128" y="f15"/>
                    </a:cubicBezTo>
                    <a:cubicBezTo>
                      <a:pt x="f90" y="f15"/>
                      <a:pt x="f90" y="f11"/>
                      <a:pt x="f8" y="f12"/>
                    </a:cubicBezTo>
                    <a:cubicBezTo>
                      <a:pt x="f128" y="f11"/>
                      <a:pt x="f128" y="f1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74" name="Freeform 133">
                <a:extLst>
                  <a:ext uri="{FF2B5EF4-FFF2-40B4-BE49-F238E27FC236}">
                    <a16:creationId xmlns:a16="http://schemas.microsoft.com/office/drawing/2014/main" id="{395ED707-5265-F16E-93D8-44D96C6E695A}"/>
                  </a:ext>
                </a:extLst>
              </p:cNvPr>
              <p:cNvSpPr/>
              <p:nvPr/>
            </p:nvSpPr>
            <p:spPr>
              <a:xfrm>
                <a:off x="10763585" y="4720425"/>
                <a:ext cx="117491" cy="74880"/>
              </a:xfrm>
              <a:custGeom>
                <a:avLst/>
                <a:gdLst>
                  <a:gd name="f0" fmla="val 10800000"/>
                  <a:gd name="f1" fmla="val 5400000"/>
                  <a:gd name="f2" fmla="val 180"/>
                  <a:gd name="f3" fmla="val w"/>
                  <a:gd name="f4" fmla="val h"/>
                  <a:gd name="f5" fmla="val 0"/>
                  <a:gd name="f6" fmla="val 22"/>
                  <a:gd name="f7" fmla="val 15"/>
                  <a:gd name="f8" fmla="val 3"/>
                  <a:gd name="f9" fmla="val 11"/>
                  <a:gd name="f10" fmla="val 1"/>
                  <a:gd name="f11" fmla="val 9"/>
                  <a:gd name="f12" fmla="val 10"/>
                  <a:gd name="f13" fmla="val 2"/>
                  <a:gd name="f14" fmla="val 8"/>
                  <a:gd name="f15" fmla="val 7"/>
                  <a:gd name="f16" fmla="val 4"/>
                  <a:gd name="f17" fmla="val 5"/>
                  <a:gd name="f18" fmla="val 6"/>
                  <a:gd name="f19" fmla="val 13"/>
                  <a:gd name="f20" fmla="val 16"/>
                  <a:gd name="f21" fmla="val 18"/>
                  <a:gd name="f22" fmla="val 17"/>
                  <a:gd name="f23" fmla="val 19"/>
                  <a:gd name="f24" fmla="val 20"/>
                  <a:gd name="f25" fmla="val 21"/>
                  <a:gd name="f26" fmla="val 14"/>
                  <a:gd name="f27" fmla="val 12"/>
                  <a:gd name="f28" fmla="+- 0 0 -90"/>
                  <a:gd name="f29" fmla="*/ f3 1 22"/>
                  <a:gd name="f30" fmla="*/ f4 1 15"/>
                  <a:gd name="f31" fmla="+- f7 0 f5"/>
                  <a:gd name="f32" fmla="+- f6 0 f5"/>
                  <a:gd name="f33" fmla="*/ f28 f0 1"/>
                  <a:gd name="f34" fmla="*/ f32 1 22"/>
                  <a:gd name="f35" fmla="*/ f31 1 15"/>
                  <a:gd name="f36" fmla="*/ f33 1 f2"/>
                  <a:gd name="f37" fmla="*/ 3 1 f34"/>
                  <a:gd name="f38" fmla="*/ 11 1 f35"/>
                  <a:gd name="f39" fmla="*/ 2 1 f34"/>
                  <a:gd name="f40" fmla="*/ 8 1 f35"/>
                  <a:gd name="f41" fmla="*/ 5 1 f34"/>
                  <a:gd name="f42" fmla="*/ 7 1 f35"/>
                  <a:gd name="f43" fmla="*/ 7 1 f34"/>
                  <a:gd name="f44" fmla="*/ 8 1 f34"/>
                  <a:gd name="f45" fmla="*/ 5 1 f35"/>
                  <a:gd name="f46" fmla="*/ 9 1 f34"/>
                  <a:gd name="f47" fmla="*/ 13 1 f34"/>
                  <a:gd name="f48" fmla="*/ 6 1 f35"/>
                  <a:gd name="f49" fmla="*/ 16 1 f34"/>
                  <a:gd name="f50" fmla="*/ 4 1 f35"/>
                  <a:gd name="f51" fmla="*/ 17 1 f34"/>
                  <a:gd name="f52" fmla="*/ 2 1 f35"/>
                  <a:gd name="f53" fmla="*/ 0 1 f35"/>
                  <a:gd name="f54" fmla="*/ 19 1 f34"/>
                  <a:gd name="f55" fmla="*/ 1 1 f35"/>
                  <a:gd name="f56" fmla="*/ 21 1 f34"/>
                  <a:gd name="f57" fmla="*/ 3 1 f35"/>
                  <a:gd name="f58" fmla="*/ 20 1 f34"/>
                  <a:gd name="f59" fmla="*/ 18 1 f34"/>
                  <a:gd name="f60" fmla="*/ 9 1 f35"/>
                  <a:gd name="f61" fmla="*/ 13 1 f35"/>
                  <a:gd name="f62" fmla="*/ 10 1 f34"/>
                  <a:gd name="f63" fmla="*/ 14 1 f35"/>
                  <a:gd name="f64" fmla="*/ 6 1 f34"/>
                  <a:gd name="f65" fmla="*/ 0 1 f34"/>
                  <a:gd name="f66" fmla="*/ f6 1 f34"/>
                  <a:gd name="f67" fmla="*/ f7 1 f35"/>
                  <a:gd name="f68" fmla="+- f36 0 f1"/>
                  <a:gd name="f69" fmla="*/ f65 f29 1"/>
                  <a:gd name="f70" fmla="*/ f66 f29 1"/>
                  <a:gd name="f71" fmla="*/ f67 f30 1"/>
                  <a:gd name="f72" fmla="*/ f53 f30 1"/>
                  <a:gd name="f73" fmla="*/ f37 f29 1"/>
                  <a:gd name="f74" fmla="*/ f38 f30 1"/>
                  <a:gd name="f75" fmla="*/ f39 f29 1"/>
                  <a:gd name="f76" fmla="*/ f40 f30 1"/>
                  <a:gd name="f77" fmla="*/ f41 f29 1"/>
                  <a:gd name="f78" fmla="*/ f42 f30 1"/>
                  <a:gd name="f79" fmla="*/ f43 f29 1"/>
                  <a:gd name="f80" fmla="*/ f44 f29 1"/>
                  <a:gd name="f81" fmla="*/ f45 f30 1"/>
                  <a:gd name="f82" fmla="*/ f46 f29 1"/>
                  <a:gd name="f83" fmla="*/ f47 f29 1"/>
                  <a:gd name="f84" fmla="*/ f48 f30 1"/>
                  <a:gd name="f85" fmla="*/ f49 f29 1"/>
                  <a:gd name="f86" fmla="*/ f50 f30 1"/>
                  <a:gd name="f87" fmla="*/ f51 f29 1"/>
                  <a:gd name="f88" fmla="*/ f52 f30 1"/>
                  <a:gd name="f89" fmla="*/ f54 f29 1"/>
                  <a:gd name="f90" fmla="*/ f55 f30 1"/>
                  <a:gd name="f91" fmla="*/ f56 f29 1"/>
                  <a:gd name="f92" fmla="*/ f57 f30 1"/>
                  <a:gd name="f93" fmla="*/ f58 f29 1"/>
                  <a:gd name="f94" fmla="*/ f59 f29 1"/>
                  <a:gd name="f95" fmla="*/ f60 f30 1"/>
                  <a:gd name="f96" fmla="*/ f61 f30 1"/>
                  <a:gd name="f97" fmla="*/ f62 f29 1"/>
                  <a:gd name="f98" fmla="*/ f63 f30 1"/>
                  <a:gd name="f99" fmla="*/ f64 f29 1"/>
                </a:gdLst>
                <a:ahLst/>
                <a:cxnLst>
                  <a:cxn ang="3cd4">
                    <a:pos x="hc" y="t"/>
                  </a:cxn>
                  <a:cxn ang="0">
                    <a:pos x="r" y="vc"/>
                  </a:cxn>
                  <a:cxn ang="cd4">
                    <a:pos x="hc" y="b"/>
                  </a:cxn>
                  <a:cxn ang="cd2">
                    <a:pos x="l" y="vc"/>
                  </a:cxn>
                  <a:cxn ang="f68">
                    <a:pos x="f73" y="f74"/>
                  </a:cxn>
                  <a:cxn ang="f68">
                    <a:pos x="f75" y="f76"/>
                  </a:cxn>
                  <a:cxn ang="f68">
                    <a:pos x="f77" y="f78"/>
                  </a:cxn>
                  <a:cxn ang="f68">
                    <a:pos x="f79" y="f78"/>
                  </a:cxn>
                  <a:cxn ang="f68">
                    <a:pos x="f80" y="f81"/>
                  </a:cxn>
                  <a:cxn ang="f68">
                    <a:pos x="f82" y="f78"/>
                  </a:cxn>
                  <a:cxn ang="f68">
                    <a:pos x="f83" y="f84"/>
                  </a:cxn>
                  <a:cxn ang="f68">
                    <a:pos x="f85" y="f86"/>
                  </a:cxn>
                  <a:cxn ang="f68">
                    <a:pos x="f87" y="f88"/>
                  </a:cxn>
                  <a:cxn ang="f68">
                    <a:pos x="f87" y="f72"/>
                  </a:cxn>
                  <a:cxn ang="f68">
                    <a:pos x="f89" y="f90"/>
                  </a:cxn>
                  <a:cxn ang="f68">
                    <a:pos x="f91" y="f90"/>
                  </a:cxn>
                  <a:cxn ang="f68">
                    <a:pos x="f91" y="f92"/>
                  </a:cxn>
                  <a:cxn ang="f68">
                    <a:pos x="f93" y="f84"/>
                  </a:cxn>
                  <a:cxn ang="f68">
                    <a:pos x="f89" y="f76"/>
                  </a:cxn>
                  <a:cxn ang="f68">
                    <a:pos x="f94" y="f76"/>
                  </a:cxn>
                  <a:cxn ang="f68">
                    <a:pos x="f94" y="f95"/>
                  </a:cxn>
                  <a:cxn ang="f68">
                    <a:pos x="f83" y="f96"/>
                  </a:cxn>
                  <a:cxn ang="f68">
                    <a:pos x="f97" y="f98"/>
                  </a:cxn>
                  <a:cxn ang="f68">
                    <a:pos x="f99" y="f96"/>
                  </a:cxn>
                  <a:cxn ang="f68">
                    <a:pos x="f73" y="f74"/>
                  </a:cxn>
                </a:cxnLst>
                <a:rect l="f69" t="f72" r="f70" b="f71"/>
                <a:pathLst>
                  <a:path w="22" h="15">
                    <a:moveTo>
                      <a:pt x="f8" y="f9"/>
                    </a:moveTo>
                    <a:cubicBezTo>
                      <a:pt x="f10" y="f11"/>
                      <a:pt x="f5" y="f12"/>
                      <a:pt x="f13" y="f14"/>
                    </a:cubicBezTo>
                    <a:cubicBezTo>
                      <a:pt x="f13" y="f15"/>
                      <a:pt x="f16" y="f14"/>
                      <a:pt x="f17" y="f15"/>
                    </a:cubicBezTo>
                    <a:cubicBezTo>
                      <a:pt x="f18" y="f18"/>
                      <a:pt x="f17" y="f14"/>
                      <a:pt x="f15" y="f15"/>
                    </a:cubicBezTo>
                    <a:cubicBezTo>
                      <a:pt x="f11" y="f18"/>
                      <a:pt x="f18" y="f18"/>
                      <a:pt x="f14" y="f17"/>
                    </a:cubicBezTo>
                    <a:cubicBezTo>
                      <a:pt x="f12" y="f17"/>
                      <a:pt x="f14" y="f11"/>
                      <a:pt x="f11" y="f15"/>
                    </a:cubicBezTo>
                    <a:cubicBezTo>
                      <a:pt x="f9" y="f17"/>
                      <a:pt x="f9" y="f14"/>
                      <a:pt x="f19" y="f18"/>
                    </a:cubicBezTo>
                    <a:cubicBezTo>
                      <a:pt x="f7" y="f16"/>
                      <a:pt x="f20" y="f17"/>
                      <a:pt x="f20" y="f16"/>
                    </a:cubicBezTo>
                    <a:cubicBezTo>
                      <a:pt x="f20" y="f8"/>
                      <a:pt x="f21" y="f17"/>
                      <a:pt x="f22" y="f13"/>
                    </a:cubicBezTo>
                    <a:cubicBezTo>
                      <a:pt x="f20" y="f5"/>
                      <a:pt x="f7" y="f5"/>
                      <a:pt x="f22" y="f5"/>
                    </a:cubicBezTo>
                    <a:cubicBezTo>
                      <a:pt x="f23" y="f5"/>
                      <a:pt x="f21" y="f13"/>
                      <a:pt x="f23" y="f10"/>
                    </a:cubicBezTo>
                    <a:cubicBezTo>
                      <a:pt x="f24" y="f5"/>
                      <a:pt x="f24" y="f10"/>
                      <a:pt x="f25" y="f10"/>
                    </a:cubicBezTo>
                    <a:cubicBezTo>
                      <a:pt x="f25" y="f10"/>
                      <a:pt x="f25" y="f13"/>
                      <a:pt x="f25" y="f8"/>
                    </a:cubicBezTo>
                    <a:cubicBezTo>
                      <a:pt x="f6" y="f18"/>
                      <a:pt x="f23" y="f8"/>
                      <a:pt x="f24" y="f18"/>
                    </a:cubicBezTo>
                    <a:cubicBezTo>
                      <a:pt x="f25" y="f14"/>
                      <a:pt x="f23" y="f14"/>
                      <a:pt x="f23" y="f14"/>
                    </a:cubicBezTo>
                    <a:cubicBezTo>
                      <a:pt x="f23" y="f11"/>
                      <a:pt x="f23" y="f18"/>
                      <a:pt x="f21" y="f14"/>
                    </a:cubicBezTo>
                    <a:cubicBezTo>
                      <a:pt x="f20" y="f12"/>
                      <a:pt x="f24" y="f15"/>
                      <a:pt x="f21" y="f11"/>
                    </a:cubicBezTo>
                    <a:cubicBezTo>
                      <a:pt x="f26" y="f26"/>
                      <a:pt x="f7" y="f9"/>
                      <a:pt x="f19" y="f19"/>
                    </a:cubicBezTo>
                    <a:cubicBezTo>
                      <a:pt x="f9" y="f7"/>
                      <a:pt x="f9" y="f27"/>
                      <a:pt x="f12" y="f26"/>
                    </a:cubicBezTo>
                    <a:cubicBezTo>
                      <a:pt x="f14" y="f7"/>
                      <a:pt x="f14" y="f27"/>
                      <a:pt x="f18" y="f19"/>
                    </a:cubicBezTo>
                    <a:cubicBezTo>
                      <a:pt x="f16" y="f26"/>
                      <a:pt x="f17" y="f1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75" name="Freeform 134">
                <a:extLst>
                  <a:ext uri="{FF2B5EF4-FFF2-40B4-BE49-F238E27FC236}">
                    <a16:creationId xmlns:a16="http://schemas.microsoft.com/office/drawing/2014/main" id="{E40C44F7-95AB-3524-93DB-6ADDA0783836}"/>
                  </a:ext>
                </a:extLst>
              </p:cNvPr>
              <p:cNvSpPr/>
              <p:nvPr/>
            </p:nvSpPr>
            <p:spPr>
              <a:xfrm>
                <a:off x="10849438" y="4675491"/>
                <a:ext cx="54223" cy="64181"/>
              </a:xfrm>
              <a:custGeom>
                <a:avLst/>
                <a:gdLst>
                  <a:gd name="f0" fmla="val 10800000"/>
                  <a:gd name="f1" fmla="val 5400000"/>
                  <a:gd name="f2" fmla="val 180"/>
                  <a:gd name="f3" fmla="val w"/>
                  <a:gd name="f4" fmla="val h"/>
                  <a:gd name="f5" fmla="val 0"/>
                  <a:gd name="f6" fmla="val 10"/>
                  <a:gd name="f7" fmla="val 13"/>
                  <a:gd name="f8" fmla="val 8"/>
                  <a:gd name="f9" fmla="val 6"/>
                  <a:gd name="f10" fmla="val 12"/>
                  <a:gd name="f11" fmla="val 9"/>
                  <a:gd name="f12" fmla="val 7"/>
                  <a:gd name="f13" fmla="val 4"/>
                  <a:gd name="f14" fmla="val 2"/>
                  <a:gd name="f15" fmla="val 1"/>
                  <a:gd name="f16" fmla="val 5"/>
                  <a:gd name="f17" fmla="val 11"/>
                  <a:gd name="f18" fmla="+- 0 0 -90"/>
                  <a:gd name="f19" fmla="*/ f3 1 10"/>
                  <a:gd name="f20" fmla="*/ f4 1 13"/>
                  <a:gd name="f21" fmla="+- f7 0 f5"/>
                  <a:gd name="f22" fmla="+- f6 0 f5"/>
                  <a:gd name="f23" fmla="*/ f18 f0 1"/>
                  <a:gd name="f24" fmla="*/ f22 1 10"/>
                  <a:gd name="f25" fmla="*/ f21 1 13"/>
                  <a:gd name="f26" fmla="*/ f23 1 f2"/>
                  <a:gd name="f27" fmla="*/ 8 1 f24"/>
                  <a:gd name="f28" fmla="*/ 13 1 f25"/>
                  <a:gd name="f29" fmla="*/ 6 1 f24"/>
                  <a:gd name="f30" fmla="*/ 7 1 f25"/>
                  <a:gd name="f31" fmla="*/ 1 1 f24"/>
                  <a:gd name="f32" fmla="*/ 2 1 f25"/>
                  <a:gd name="f33" fmla="*/ 1 1 f25"/>
                  <a:gd name="f34" fmla="*/ 5 1 f24"/>
                  <a:gd name="f35" fmla="*/ 4 1 f25"/>
                  <a:gd name="f36" fmla="*/ 8 1 f25"/>
                  <a:gd name="f37" fmla="*/ 9 1 f24"/>
                  <a:gd name="f38" fmla="*/ 10 1 f25"/>
                  <a:gd name="f39" fmla="*/ 0 1 f24"/>
                  <a:gd name="f40" fmla="*/ f6 1 f24"/>
                  <a:gd name="f41" fmla="*/ 0 1 f25"/>
                  <a:gd name="f42" fmla="*/ f7 1 f25"/>
                  <a:gd name="f43" fmla="+- f26 0 f1"/>
                  <a:gd name="f44" fmla="*/ f39 f19 1"/>
                  <a:gd name="f45" fmla="*/ f40 f19 1"/>
                  <a:gd name="f46" fmla="*/ f42 f20 1"/>
                  <a:gd name="f47" fmla="*/ f41 f20 1"/>
                  <a:gd name="f48" fmla="*/ f27 f19 1"/>
                  <a:gd name="f49" fmla="*/ f28 f20 1"/>
                  <a:gd name="f50" fmla="*/ f29 f19 1"/>
                  <a:gd name="f51" fmla="*/ f30 f20 1"/>
                  <a:gd name="f52" fmla="*/ f31 f19 1"/>
                  <a:gd name="f53" fmla="*/ f32 f20 1"/>
                  <a:gd name="f54" fmla="*/ f33 f20 1"/>
                  <a:gd name="f55" fmla="*/ f34 f19 1"/>
                  <a:gd name="f56" fmla="*/ f35 f20 1"/>
                  <a:gd name="f57" fmla="*/ f36 f20 1"/>
                  <a:gd name="f58" fmla="*/ f37 f19 1"/>
                  <a:gd name="f59" fmla="*/ f38 f20 1"/>
                </a:gdLst>
                <a:ahLst/>
                <a:cxnLst>
                  <a:cxn ang="3cd4">
                    <a:pos x="hc" y="t"/>
                  </a:cxn>
                  <a:cxn ang="0">
                    <a:pos x="r" y="vc"/>
                  </a:cxn>
                  <a:cxn ang="cd4">
                    <a:pos x="hc" y="b"/>
                  </a:cxn>
                  <a:cxn ang="cd2">
                    <a:pos x="l" y="vc"/>
                  </a:cxn>
                  <a:cxn ang="f43">
                    <a:pos x="f48" y="f49"/>
                  </a:cxn>
                  <a:cxn ang="f43">
                    <a:pos x="f50" y="f51"/>
                  </a:cxn>
                  <a:cxn ang="f43">
                    <a:pos x="f52" y="f53"/>
                  </a:cxn>
                  <a:cxn ang="f43">
                    <a:pos x="f52" y="f54"/>
                  </a:cxn>
                  <a:cxn ang="f43">
                    <a:pos x="f55" y="f56"/>
                  </a:cxn>
                  <a:cxn ang="f43">
                    <a:pos x="f48" y="f57"/>
                  </a:cxn>
                  <a:cxn ang="f43">
                    <a:pos x="f58" y="f59"/>
                  </a:cxn>
                  <a:cxn ang="f43">
                    <a:pos x="f48" y="f49"/>
                  </a:cxn>
                </a:cxnLst>
                <a:rect l="f44" t="f47" r="f45" b="f46"/>
                <a:pathLst>
                  <a:path w="10" h="13">
                    <a:moveTo>
                      <a:pt x="f8" y="f7"/>
                    </a:moveTo>
                    <a:cubicBezTo>
                      <a:pt x="f9" y="f10"/>
                      <a:pt x="f8" y="f11"/>
                      <a:pt x="f9" y="f12"/>
                    </a:cubicBezTo>
                    <a:cubicBezTo>
                      <a:pt x="f13" y="f13"/>
                      <a:pt x="f14" y="f14"/>
                      <a:pt x="f15" y="f14"/>
                    </a:cubicBezTo>
                    <a:cubicBezTo>
                      <a:pt x="f15" y="f15"/>
                      <a:pt x="f5" y="f15"/>
                      <a:pt x="f15" y="f15"/>
                    </a:cubicBezTo>
                    <a:cubicBezTo>
                      <a:pt x="f14" y="f5"/>
                      <a:pt x="f14" y="f14"/>
                      <a:pt x="f16" y="f13"/>
                    </a:cubicBezTo>
                    <a:cubicBezTo>
                      <a:pt x="f12" y="f12"/>
                      <a:pt x="f8" y="f8"/>
                      <a:pt x="f8" y="f8"/>
                    </a:cubicBezTo>
                    <a:cubicBezTo>
                      <a:pt x="f8" y="f11"/>
                      <a:pt x="f6" y="f11"/>
                      <a:pt x="f11" y="f6"/>
                    </a:cubicBezTo>
                    <a:cubicBezTo>
                      <a:pt x="f8" y="f17"/>
                      <a:pt x="f11"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76" name="Indonesia">
                <a:extLst>
                  <a:ext uri="{FF2B5EF4-FFF2-40B4-BE49-F238E27FC236}">
                    <a16:creationId xmlns:a16="http://schemas.microsoft.com/office/drawing/2014/main" id="{79660746-A2CC-8D71-5014-AB74D96238D4}"/>
                  </a:ext>
                </a:extLst>
              </p:cNvPr>
              <p:cNvSpPr/>
              <p:nvPr/>
            </p:nvSpPr>
            <p:spPr>
              <a:xfrm>
                <a:off x="10017992" y="4519312"/>
                <a:ext cx="164930" cy="252465"/>
              </a:xfrm>
              <a:custGeom>
                <a:avLst/>
                <a:gdLst>
                  <a:gd name="f0" fmla="val 10800000"/>
                  <a:gd name="f1" fmla="val 5400000"/>
                  <a:gd name="f2" fmla="val 180"/>
                  <a:gd name="f3" fmla="val w"/>
                  <a:gd name="f4" fmla="val h"/>
                  <a:gd name="f5" fmla="val 0"/>
                  <a:gd name="f6" fmla="val 31"/>
                  <a:gd name="f7" fmla="val 50"/>
                  <a:gd name="f8" fmla="val 29"/>
                  <a:gd name="f9" fmla="val 1"/>
                  <a:gd name="f10" fmla="val 2"/>
                  <a:gd name="f11" fmla="val 4"/>
                  <a:gd name="f12" fmla="val 6"/>
                  <a:gd name="f13" fmla="val 26"/>
                  <a:gd name="f14" fmla="val 8"/>
                  <a:gd name="f15" fmla="val 9"/>
                  <a:gd name="f16" fmla="val 20"/>
                  <a:gd name="f17" fmla="val 12"/>
                  <a:gd name="f18" fmla="val 19"/>
                  <a:gd name="f19" fmla="val 10"/>
                  <a:gd name="f20" fmla="val 15"/>
                  <a:gd name="f21" fmla="val 14"/>
                  <a:gd name="f22" fmla="val 7"/>
                  <a:gd name="f23" fmla="val 11"/>
                  <a:gd name="f24" fmla="val 16"/>
                  <a:gd name="f25" fmla="val 18"/>
                  <a:gd name="f26" fmla="val 17"/>
                  <a:gd name="f27" fmla="val 21"/>
                  <a:gd name="f28" fmla="val 22"/>
                  <a:gd name="f29" fmla="val 23"/>
                  <a:gd name="f30" fmla="val 24"/>
                  <a:gd name="f31" fmla="val 13"/>
                  <a:gd name="f32" fmla="val 25"/>
                  <a:gd name="f33" fmla="val 27"/>
                  <a:gd name="f34" fmla="val 28"/>
                  <a:gd name="f35" fmla="val 30"/>
                  <a:gd name="f36" fmla="val 34"/>
                  <a:gd name="f37" fmla="val 38"/>
                  <a:gd name="f38" fmla="val 35"/>
                  <a:gd name="f39" fmla="val 37"/>
                  <a:gd name="f40" fmla="val 40"/>
                  <a:gd name="f41" fmla="val 36"/>
                  <a:gd name="f42" fmla="val 39"/>
                  <a:gd name="f43" fmla="val 42"/>
                  <a:gd name="f44" fmla="val 44"/>
                  <a:gd name="f45" fmla="val 46"/>
                  <a:gd name="f46" fmla="val 33"/>
                  <a:gd name="f47" fmla="val 32"/>
                  <a:gd name="f48" fmla="val 48"/>
                  <a:gd name="f49" fmla="val 49"/>
                  <a:gd name="f50" fmla="val 47"/>
                  <a:gd name="f51" fmla="val 3"/>
                  <a:gd name="f52" fmla="val 5"/>
                  <a:gd name="f53" fmla="+- 0 0 -90"/>
                  <a:gd name="f54" fmla="*/ f3 1 31"/>
                  <a:gd name="f55" fmla="*/ f4 1 50"/>
                  <a:gd name="f56" fmla="+- f7 0 f5"/>
                  <a:gd name="f57" fmla="+- f6 0 f5"/>
                  <a:gd name="f58" fmla="*/ f53 f0 1"/>
                  <a:gd name="f59" fmla="*/ f57 1 31"/>
                  <a:gd name="f60" fmla="*/ f56 1 50"/>
                  <a:gd name="f61" fmla="*/ f58 1 f2"/>
                  <a:gd name="f62" fmla="*/ 29 1 f59"/>
                  <a:gd name="f63" fmla="*/ 1 1 f60"/>
                  <a:gd name="f64" fmla="*/ 4 1 f60"/>
                  <a:gd name="f65" fmla="*/ 26 1 f59"/>
                  <a:gd name="f66" fmla="*/ 8 1 f60"/>
                  <a:gd name="f67" fmla="*/ 19 1 f59"/>
                  <a:gd name="f68" fmla="*/ 10 1 f60"/>
                  <a:gd name="f69" fmla="*/ 14 1 f59"/>
                  <a:gd name="f70" fmla="*/ 9 1 f60"/>
                  <a:gd name="f71" fmla="*/ 9 1 f59"/>
                  <a:gd name="f72" fmla="*/ 7 1 f59"/>
                  <a:gd name="f73" fmla="*/ 16 1 f60"/>
                  <a:gd name="f74" fmla="*/ 10 1 f59"/>
                  <a:gd name="f75" fmla="*/ 21 1 f60"/>
                  <a:gd name="f76" fmla="*/ 12 1 f59"/>
                  <a:gd name="f77" fmla="*/ 18 1 f60"/>
                  <a:gd name="f78" fmla="*/ 16 1 f59"/>
                  <a:gd name="f79" fmla="*/ 17 1 f60"/>
                  <a:gd name="f80" fmla="*/ 20 1 f59"/>
                  <a:gd name="f81" fmla="*/ 22 1 f59"/>
                  <a:gd name="f82" fmla="*/ 21 1 f59"/>
                  <a:gd name="f83" fmla="*/ 19 1 f60"/>
                  <a:gd name="f84" fmla="*/ 15 1 f59"/>
                  <a:gd name="f85" fmla="*/ 24 1 f60"/>
                  <a:gd name="f86" fmla="*/ 13 1 f59"/>
                  <a:gd name="f87" fmla="*/ 25 1 f60"/>
                  <a:gd name="f88" fmla="*/ 27 1 f60"/>
                  <a:gd name="f89" fmla="*/ 30 1 f60"/>
                  <a:gd name="f90" fmla="*/ 17 1 f59"/>
                  <a:gd name="f91" fmla="*/ 34 1 f60"/>
                  <a:gd name="f92" fmla="*/ 37 1 f60"/>
                  <a:gd name="f93" fmla="*/ 39 1 f60"/>
                  <a:gd name="f94" fmla="*/ 42 1 f60"/>
                  <a:gd name="f95" fmla="*/ 44 1 f60"/>
                  <a:gd name="f96" fmla="*/ 11 1 f59"/>
                  <a:gd name="f97" fmla="*/ 8 1 f59"/>
                  <a:gd name="f98" fmla="*/ 35 1 f60"/>
                  <a:gd name="f99" fmla="*/ 40 1 f60"/>
                  <a:gd name="f100" fmla="*/ 46 1 f60"/>
                  <a:gd name="f101" fmla="*/ 6 1 f59"/>
                  <a:gd name="f102" fmla="*/ 50 1 f60"/>
                  <a:gd name="f103" fmla="*/ 3 1 f59"/>
                  <a:gd name="f104" fmla="*/ 4 1 f59"/>
                  <a:gd name="f105" fmla="*/ 1 1 f59"/>
                  <a:gd name="f106" fmla="*/ 36 1 f60"/>
                  <a:gd name="f107" fmla="*/ 2 1 f59"/>
                  <a:gd name="f108" fmla="*/ 5 1 f59"/>
                  <a:gd name="f109" fmla="*/ 13 1 f60"/>
                  <a:gd name="f110" fmla="*/ 6 1 f60"/>
                  <a:gd name="f111" fmla="*/ 7 1 f60"/>
                  <a:gd name="f112" fmla="*/ 5 1 f60"/>
                  <a:gd name="f113" fmla="*/ 18 1 f59"/>
                  <a:gd name="f114" fmla="*/ 24 1 f59"/>
                  <a:gd name="f115" fmla="*/ 27 1 f59"/>
                  <a:gd name="f116" fmla="*/ 2 1 f60"/>
                  <a:gd name="f117" fmla="*/ 0 1 f59"/>
                  <a:gd name="f118" fmla="*/ f6 1 f59"/>
                  <a:gd name="f119" fmla="*/ 0 1 f60"/>
                  <a:gd name="f120" fmla="*/ f7 1 f60"/>
                  <a:gd name="f121" fmla="+- f61 0 f1"/>
                  <a:gd name="f122" fmla="*/ f117 f54 1"/>
                  <a:gd name="f123" fmla="*/ f118 f54 1"/>
                  <a:gd name="f124" fmla="*/ f120 f55 1"/>
                  <a:gd name="f125" fmla="*/ f119 f55 1"/>
                  <a:gd name="f126" fmla="*/ f62 f54 1"/>
                  <a:gd name="f127" fmla="*/ f63 f55 1"/>
                  <a:gd name="f128" fmla="*/ f64 f55 1"/>
                  <a:gd name="f129" fmla="*/ f65 f54 1"/>
                  <a:gd name="f130" fmla="*/ f66 f55 1"/>
                  <a:gd name="f131" fmla="*/ f67 f54 1"/>
                  <a:gd name="f132" fmla="*/ f68 f55 1"/>
                  <a:gd name="f133" fmla="*/ f69 f54 1"/>
                  <a:gd name="f134" fmla="*/ f70 f55 1"/>
                  <a:gd name="f135" fmla="*/ f71 f54 1"/>
                  <a:gd name="f136" fmla="*/ f72 f54 1"/>
                  <a:gd name="f137" fmla="*/ f73 f55 1"/>
                  <a:gd name="f138" fmla="*/ f74 f54 1"/>
                  <a:gd name="f139" fmla="*/ f75 f55 1"/>
                  <a:gd name="f140" fmla="*/ f76 f54 1"/>
                  <a:gd name="f141" fmla="*/ f77 f55 1"/>
                  <a:gd name="f142" fmla="*/ f78 f54 1"/>
                  <a:gd name="f143" fmla="*/ f79 f55 1"/>
                  <a:gd name="f144" fmla="*/ f80 f54 1"/>
                  <a:gd name="f145" fmla="*/ f81 f54 1"/>
                  <a:gd name="f146" fmla="*/ f82 f54 1"/>
                  <a:gd name="f147" fmla="*/ f83 f55 1"/>
                  <a:gd name="f148" fmla="*/ f84 f54 1"/>
                  <a:gd name="f149" fmla="*/ f85 f55 1"/>
                  <a:gd name="f150" fmla="*/ f86 f54 1"/>
                  <a:gd name="f151" fmla="*/ f87 f55 1"/>
                  <a:gd name="f152" fmla="*/ f88 f55 1"/>
                  <a:gd name="f153" fmla="*/ f89 f55 1"/>
                  <a:gd name="f154" fmla="*/ f90 f54 1"/>
                  <a:gd name="f155" fmla="*/ f91 f55 1"/>
                  <a:gd name="f156" fmla="*/ f92 f55 1"/>
                  <a:gd name="f157" fmla="*/ f93 f55 1"/>
                  <a:gd name="f158" fmla="*/ f94 f55 1"/>
                  <a:gd name="f159" fmla="*/ f95 f55 1"/>
                  <a:gd name="f160" fmla="*/ f96 f54 1"/>
                  <a:gd name="f161" fmla="*/ f97 f54 1"/>
                  <a:gd name="f162" fmla="*/ f98 f55 1"/>
                  <a:gd name="f163" fmla="*/ f99 f55 1"/>
                  <a:gd name="f164" fmla="*/ f100 f55 1"/>
                  <a:gd name="f165" fmla="*/ f101 f54 1"/>
                  <a:gd name="f166" fmla="*/ f102 f55 1"/>
                  <a:gd name="f167" fmla="*/ f103 f54 1"/>
                  <a:gd name="f168" fmla="*/ f104 f54 1"/>
                  <a:gd name="f169" fmla="*/ f105 f54 1"/>
                  <a:gd name="f170" fmla="*/ f106 f55 1"/>
                  <a:gd name="f171" fmla="*/ f107 f54 1"/>
                  <a:gd name="f172" fmla="*/ f108 f54 1"/>
                  <a:gd name="f173" fmla="*/ f109 f55 1"/>
                  <a:gd name="f174" fmla="*/ f110 f55 1"/>
                  <a:gd name="f175" fmla="*/ f111 f55 1"/>
                  <a:gd name="f176" fmla="*/ f112 f55 1"/>
                  <a:gd name="f177" fmla="*/ f113 f54 1"/>
                  <a:gd name="f178" fmla="*/ f114 f54 1"/>
                  <a:gd name="f179" fmla="*/ f115 f54 1"/>
                  <a:gd name="f180" fmla="*/ f116 f55 1"/>
                </a:gdLst>
                <a:ahLst/>
                <a:cxnLst>
                  <a:cxn ang="3cd4">
                    <a:pos x="hc" y="t"/>
                  </a:cxn>
                  <a:cxn ang="0">
                    <a:pos x="r" y="vc"/>
                  </a:cxn>
                  <a:cxn ang="cd4">
                    <a:pos x="hc" y="b"/>
                  </a:cxn>
                  <a:cxn ang="cd2">
                    <a:pos x="l" y="vc"/>
                  </a:cxn>
                  <a:cxn ang="f121">
                    <a:pos x="f126" y="f127"/>
                  </a:cxn>
                  <a:cxn ang="f121">
                    <a:pos x="f126" y="f128"/>
                  </a:cxn>
                  <a:cxn ang="f121">
                    <a:pos x="f129" y="f130"/>
                  </a:cxn>
                  <a:cxn ang="f121">
                    <a:pos x="f131" y="f132"/>
                  </a:cxn>
                  <a:cxn ang="f121">
                    <a:pos x="f133" y="f134"/>
                  </a:cxn>
                  <a:cxn ang="f121">
                    <a:pos x="f135" y="f132"/>
                  </a:cxn>
                  <a:cxn ang="f121">
                    <a:pos x="f136" y="f137"/>
                  </a:cxn>
                  <a:cxn ang="f121">
                    <a:pos x="f138" y="f139"/>
                  </a:cxn>
                  <a:cxn ang="f121">
                    <a:pos x="f140" y="f141"/>
                  </a:cxn>
                  <a:cxn ang="f121">
                    <a:pos x="f142" y="f143"/>
                  </a:cxn>
                  <a:cxn ang="f121">
                    <a:pos x="f144" y="f137"/>
                  </a:cxn>
                  <a:cxn ang="f121">
                    <a:pos x="f145" y="f137"/>
                  </a:cxn>
                  <a:cxn ang="f121">
                    <a:pos x="f146" y="f147"/>
                  </a:cxn>
                  <a:cxn ang="f121">
                    <a:pos x="f131" y="f139"/>
                  </a:cxn>
                  <a:cxn ang="f121">
                    <a:pos x="f148" y="f149"/>
                  </a:cxn>
                  <a:cxn ang="f121">
                    <a:pos x="f150" y="f151"/>
                  </a:cxn>
                  <a:cxn ang="f121">
                    <a:pos x="f133" y="f152"/>
                  </a:cxn>
                  <a:cxn ang="f121">
                    <a:pos x="f142" y="f153"/>
                  </a:cxn>
                  <a:cxn ang="f121">
                    <a:pos x="f154" y="f155"/>
                  </a:cxn>
                  <a:cxn ang="f121">
                    <a:pos x="f131" y="f156"/>
                  </a:cxn>
                  <a:cxn ang="f121">
                    <a:pos x="f144" y="f157"/>
                  </a:cxn>
                  <a:cxn ang="f121">
                    <a:pos x="f142" y="f158"/>
                  </a:cxn>
                  <a:cxn ang="f121">
                    <a:pos x="f133" y="f159"/>
                  </a:cxn>
                  <a:cxn ang="f121">
                    <a:pos x="f133" y="f157"/>
                  </a:cxn>
                  <a:cxn ang="f121">
                    <a:pos x="f160" y="f155"/>
                  </a:cxn>
                  <a:cxn ang="f121">
                    <a:pos x="f138" y="f153"/>
                  </a:cxn>
                  <a:cxn ang="f121">
                    <a:pos x="f161" y="f162"/>
                  </a:cxn>
                  <a:cxn ang="f121">
                    <a:pos x="f161" y="f163"/>
                  </a:cxn>
                  <a:cxn ang="f121">
                    <a:pos x="f161" y="f164"/>
                  </a:cxn>
                  <a:cxn ang="f121">
                    <a:pos x="f165" y="f166"/>
                  </a:cxn>
                  <a:cxn ang="f121">
                    <a:pos x="f167" y="f164"/>
                  </a:cxn>
                  <a:cxn ang="f121">
                    <a:pos x="f168" y="f158"/>
                  </a:cxn>
                  <a:cxn ang="f121">
                    <a:pos x="f169" y="f170"/>
                  </a:cxn>
                  <a:cxn ang="f121">
                    <a:pos x="f169" y="f155"/>
                  </a:cxn>
                  <a:cxn ang="f121">
                    <a:pos x="f171" y="f152"/>
                  </a:cxn>
                  <a:cxn ang="f121">
                    <a:pos x="f167" y="f139"/>
                  </a:cxn>
                  <a:cxn ang="f121">
                    <a:pos x="f172" y="f139"/>
                  </a:cxn>
                  <a:cxn ang="f121">
                    <a:pos x="f168" y="f143"/>
                  </a:cxn>
                  <a:cxn ang="f121">
                    <a:pos x="f168" y="f173"/>
                  </a:cxn>
                  <a:cxn ang="f121">
                    <a:pos x="f172" y="f130"/>
                  </a:cxn>
                  <a:cxn ang="f121">
                    <a:pos x="f172" y="f174"/>
                  </a:cxn>
                  <a:cxn ang="f121">
                    <a:pos x="f161" y="f175"/>
                  </a:cxn>
                  <a:cxn ang="f121">
                    <a:pos x="f138" y="f128"/>
                  </a:cxn>
                  <a:cxn ang="f121">
                    <a:pos x="f150" y="f176"/>
                  </a:cxn>
                  <a:cxn ang="f121">
                    <a:pos x="f177" y="f174"/>
                  </a:cxn>
                  <a:cxn ang="f121">
                    <a:pos x="f178" y="f176"/>
                  </a:cxn>
                  <a:cxn ang="f121">
                    <a:pos x="f179" y="f180"/>
                  </a:cxn>
                  <a:cxn ang="f121">
                    <a:pos x="f126" y="f127"/>
                  </a:cxn>
                </a:cxnLst>
                <a:rect l="f122" t="f125" r="f123" b="f124"/>
                <a:pathLst>
                  <a:path w="31" h="50">
                    <a:moveTo>
                      <a:pt x="f8" y="f9"/>
                    </a:moveTo>
                    <a:cubicBezTo>
                      <a:pt x="f6" y="f9"/>
                      <a:pt x="f8" y="f10"/>
                      <a:pt x="f8" y="f11"/>
                    </a:cubicBezTo>
                    <a:cubicBezTo>
                      <a:pt x="f8" y="f12"/>
                      <a:pt x="f13" y="f12"/>
                      <a:pt x="f13" y="f14"/>
                    </a:cubicBezTo>
                    <a:cubicBezTo>
                      <a:pt x="f13" y="f15"/>
                      <a:pt x="f16" y="f17"/>
                      <a:pt x="f18" y="f19"/>
                    </a:cubicBezTo>
                    <a:cubicBezTo>
                      <a:pt x="f18" y="f14"/>
                      <a:pt x="f20" y="f19"/>
                      <a:pt x="f21" y="f15"/>
                    </a:cubicBezTo>
                    <a:cubicBezTo>
                      <a:pt x="f21" y="f14"/>
                      <a:pt x="f19" y="f15"/>
                      <a:pt x="f15" y="f19"/>
                    </a:cubicBezTo>
                    <a:cubicBezTo>
                      <a:pt x="f22" y="f23"/>
                      <a:pt x="f12" y="f21"/>
                      <a:pt x="f22" y="f24"/>
                    </a:cubicBezTo>
                    <a:cubicBezTo>
                      <a:pt x="f15" y="f25"/>
                      <a:pt x="f19" y="f26"/>
                      <a:pt x="f19" y="f27"/>
                    </a:cubicBezTo>
                    <a:cubicBezTo>
                      <a:pt x="f17" y="f16"/>
                      <a:pt x="f19" y="f16"/>
                      <a:pt x="f17" y="f25"/>
                    </a:cubicBezTo>
                    <a:cubicBezTo>
                      <a:pt x="f20" y="f24"/>
                      <a:pt x="f21" y="f18"/>
                      <a:pt x="f24" y="f26"/>
                    </a:cubicBezTo>
                    <a:cubicBezTo>
                      <a:pt x="f25" y="f24"/>
                      <a:pt x="f25" y="f26"/>
                      <a:pt x="f16" y="f24"/>
                    </a:cubicBezTo>
                    <a:cubicBezTo>
                      <a:pt x="f18" y="f24"/>
                      <a:pt x="f27" y="f20"/>
                      <a:pt x="f28" y="f24"/>
                    </a:cubicBezTo>
                    <a:cubicBezTo>
                      <a:pt x="f29" y="f26"/>
                      <a:pt x="f28" y="f27"/>
                      <a:pt x="f27" y="f18"/>
                    </a:cubicBezTo>
                    <a:cubicBezTo>
                      <a:pt x="f16" y="f25"/>
                      <a:pt x="f18" y="f26"/>
                      <a:pt x="f18" y="f27"/>
                    </a:cubicBezTo>
                    <a:cubicBezTo>
                      <a:pt x="f25" y="f30"/>
                      <a:pt x="f24" y="f28"/>
                      <a:pt x="f20" y="f30"/>
                    </a:cubicBezTo>
                    <a:cubicBezTo>
                      <a:pt x="f20" y="f13"/>
                      <a:pt x="f31" y="f32"/>
                      <a:pt x="f31" y="f32"/>
                    </a:cubicBezTo>
                    <a:cubicBezTo>
                      <a:pt x="f31" y="f32"/>
                      <a:pt x="f20" y="f13"/>
                      <a:pt x="f21" y="f33"/>
                    </a:cubicBezTo>
                    <a:cubicBezTo>
                      <a:pt x="f21" y="f34"/>
                      <a:pt x="f20" y="f13"/>
                      <a:pt x="f24" y="f35"/>
                    </a:cubicBezTo>
                    <a:cubicBezTo>
                      <a:pt x="f24" y="f6"/>
                      <a:pt x="f25" y="f6"/>
                      <a:pt x="f26" y="f36"/>
                    </a:cubicBezTo>
                    <a:cubicBezTo>
                      <a:pt x="f26" y="f37"/>
                      <a:pt x="f18" y="f38"/>
                      <a:pt x="f18" y="f39"/>
                    </a:cubicBezTo>
                    <a:cubicBezTo>
                      <a:pt x="f18" y="f40"/>
                      <a:pt x="f16" y="f41"/>
                      <a:pt x="f16" y="f42"/>
                    </a:cubicBezTo>
                    <a:cubicBezTo>
                      <a:pt x="f18" y="f43"/>
                      <a:pt x="f24" y="f40"/>
                      <a:pt x="f24" y="f43"/>
                    </a:cubicBezTo>
                    <a:cubicBezTo>
                      <a:pt x="f24" y="f44"/>
                      <a:pt x="f25" y="f45"/>
                      <a:pt x="f21" y="f44"/>
                    </a:cubicBezTo>
                    <a:cubicBezTo>
                      <a:pt x="f23" y="f43"/>
                      <a:pt x="f21" y="f42"/>
                      <a:pt x="f21" y="f42"/>
                    </a:cubicBezTo>
                    <a:cubicBezTo>
                      <a:pt x="f17" y="f37"/>
                      <a:pt x="f15" y="f41"/>
                      <a:pt x="f23" y="f36"/>
                    </a:cubicBezTo>
                    <a:cubicBezTo>
                      <a:pt x="f17" y="f46"/>
                      <a:pt x="f17" y="f8"/>
                      <a:pt x="f19" y="f35"/>
                    </a:cubicBezTo>
                    <a:cubicBezTo>
                      <a:pt x="f19" y="f47"/>
                      <a:pt x="f12" y="f46"/>
                      <a:pt x="f14" y="f38"/>
                    </a:cubicBezTo>
                    <a:cubicBezTo>
                      <a:pt x="f19" y="f41"/>
                      <a:pt x="f22" y="f40"/>
                      <a:pt x="f14" y="f40"/>
                    </a:cubicBezTo>
                    <a:cubicBezTo>
                      <a:pt x="f14" y="f40"/>
                      <a:pt x="f19" y="f44"/>
                      <a:pt x="f14" y="f45"/>
                    </a:cubicBezTo>
                    <a:cubicBezTo>
                      <a:pt x="f12" y="f48"/>
                      <a:pt x="f23" y="f49"/>
                      <a:pt x="f12" y="f7"/>
                    </a:cubicBezTo>
                    <a:cubicBezTo>
                      <a:pt x="f10" y="f7"/>
                      <a:pt x="f10" y="f50"/>
                      <a:pt x="f51" y="f45"/>
                    </a:cubicBezTo>
                    <a:cubicBezTo>
                      <a:pt x="f11" y="f44"/>
                      <a:pt x="f10" y="f45"/>
                      <a:pt x="f11" y="f43"/>
                    </a:cubicBezTo>
                    <a:cubicBezTo>
                      <a:pt x="f12" y="f42"/>
                      <a:pt x="f10" y="f38"/>
                      <a:pt x="f9" y="f41"/>
                    </a:cubicBezTo>
                    <a:cubicBezTo>
                      <a:pt x="f5" y="f41"/>
                      <a:pt x="f5" y="f38"/>
                      <a:pt x="f9" y="f36"/>
                    </a:cubicBezTo>
                    <a:cubicBezTo>
                      <a:pt x="f51" y="f47"/>
                      <a:pt x="f5" y="f8"/>
                      <a:pt x="f10" y="f33"/>
                    </a:cubicBezTo>
                    <a:cubicBezTo>
                      <a:pt x="f9" y="f32"/>
                      <a:pt x="f10" y="f28"/>
                      <a:pt x="f51" y="f27"/>
                    </a:cubicBezTo>
                    <a:cubicBezTo>
                      <a:pt x="f11" y="f16"/>
                      <a:pt x="f51" y="f18"/>
                      <a:pt x="f52" y="f27"/>
                    </a:cubicBezTo>
                    <a:cubicBezTo>
                      <a:pt x="f52" y="f18"/>
                      <a:pt x="f51" y="f27"/>
                      <a:pt x="f11" y="f26"/>
                    </a:cubicBezTo>
                    <a:cubicBezTo>
                      <a:pt x="f52" y="f31"/>
                      <a:pt x="f51" y="f20"/>
                      <a:pt x="f11" y="f31"/>
                    </a:cubicBezTo>
                    <a:cubicBezTo>
                      <a:pt x="f52" y="f17"/>
                      <a:pt x="f51" y="f15"/>
                      <a:pt x="f52" y="f14"/>
                    </a:cubicBezTo>
                    <a:cubicBezTo>
                      <a:pt x="f22" y="f22"/>
                      <a:pt x="f52" y="f22"/>
                      <a:pt x="f52" y="f12"/>
                    </a:cubicBezTo>
                    <a:cubicBezTo>
                      <a:pt x="f12" y="f52"/>
                      <a:pt x="f12" y="f15"/>
                      <a:pt x="f14" y="f22"/>
                    </a:cubicBezTo>
                    <a:cubicBezTo>
                      <a:pt x="f15" y="f52"/>
                      <a:pt x="f14" y="f11"/>
                      <a:pt x="f19" y="f11"/>
                    </a:cubicBezTo>
                    <a:cubicBezTo>
                      <a:pt x="f17" y="f51"/>
                      <a:pt x="f23" y="f12"/>
                      <a:pt x="f31" y="f52"/>
                    </a:cubicBezTo>
                    <a:cubicBezTo>
                      <a:pt x="f24" y="f52"/>
                      <a:pt x="f24" y="f12"/>
                      <a:pt x="f25" y="f12"/>
                    </a:cubicBezTo>
                    <a:cubicBezTo>
                      <a:pt x="f16" y="f52"/>
                      <a:pt x="f27" y="f22"/>
                      <a:pt x="f30" y="f52"/>
                    </a:cubicBezTo>
                    <a:cubicBezTo>
                      <a:pt x="f33" y="f51"/>
                      <a:pt x="f13" y="f51"/>
                      <a:pt x="f33" y="f10"/>
                    </a:cubicBezTo>
                    <a:cubicBezTo>
                      <a:pt x="f34" y="f10"/>
                      <a:pt x="f33" y="f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77" name="Freeform 136">
                <a:extLst>
                  <a:ext uri="{FF2B5EF4-FFF2-40B4-BE49-F238E27FC236}">
                    <a16:creationId xmlns:a16="http://schemas.microsoft.com/office/drawing/2014/main" id="{C6345FA7-C510-CF28-3C1B-4379F4C731D6}"/>
                  </a:ext>
                </a:extLst>
              </p:cNvPr>
              <p:cNvSpPr/>
              <p:nvPr/>
            </p:nvSpPr>
            <p:spPr>
              <a:xfrm>
                <a:off x="10124181" y="4716146"/>
                <a:ext cx="20336" cy="40654"/>
              </a:xfrm>
              <a:custGeom>
                <a:avLst/>
                <a:gdLst>
                  <a:gd name="f0" fmla="val 10800000"/>
                  <a:gd name="f1" fmla="val 5400000"/>
                  <a:gd name="f2" fmla="val 180"/>
                  <a:gd name="f3" fmla="val w"/>
                  <a:gd name="f4" fmla="val h"/>
                  <a:gd name="f5" fmla="val 0"/>
                  <a:gd name="f6" fmla="val 4"/>
                  <a:gd name="f7" fmla="val 8"/>
                  <a:gd name="f8" fmla="val 1"/>
                  <a:gd name="f9" fmla="val 2"/>
                  <a:gd name="f10" fmla="val 3"/>
                  <a:gd name="f11" fmla="val 6"/>
                  <a:gd name="f12" fmla="val 5"/>
                  <a:gd name="f13" fmla="val 7"/>
                  <a:gd name="f14" fmla="+- 0 0 -90"/>
                  <a:gd name="f15" fmla="*/ f3 1 4"/>
                  <a:gd name="f16" fmla="*/ f4 1 8"/>
                  <a:gd name="f17" fmla="+- f7 0 f5"/>
                  <a:gd name="f18" fmla="+- f6 0 f5"/>
                  <a:gd name="f19" fmla="*/ f14 f0 1"/>
                  <a:gd name="f20" fmla="*/ f17 1 8"/>
                  <a:gd name="f21" fmla="*/ f18 1 4"/>
                  <a:gd name="f22" fmla="*/ f19 1 f2"/>
                  <a:gd name="f23" fmla="*/ 1 1 f21"/>
                  <a:gd name="f24" fmla="*/ 0 1 f20"/>
                  <a:gd name="f25" fmla="*/ 3 1 f21"/>
                  <a:gd name="f26" fmla="*/ 2 1 f20"/>
                  <a:gd name="f27" fmla="*/ 2 1 f21"/>
                  <a:gd name="f28" fmla="*/ 3 1 f20"/>
                  <a:gd name="f29" fmla="*/ 4 1 f21"/>
                  <a:gd name="f30" fmla="*/ 5 1 f20"/>
                  <a:gd name="f31" fmla="*/ 6 1 f20"/>
                  <a:gd name="f32" fmla="*/ 0 1 f21"/>
                  <a:gd name="f33" fmla="*/ f6 1 f21"/>
                  <a:gd name="f34" fmla="*/ f7 1 f20"/>
                  <a:gd name="f35" fmla="+- f22 0 f1"/>
                  <a:gd name="f36" fmla="*/ f32 f15 1"/>
                  <a:gd name="f37" fmla="*/ f33 f15 1"/>
                  <a:gd name="f38" fmla="*/ f34 f16 1"/>
                  <a:gd name="f39" fmla="*/ f24 f16 1"/>
                  <a:gd name="f40" fmla="*/ f23 f15 1"/>
                  <a:gd name="f41" fmla="*/ f25 f15 1"/>
                  <a:gd name="f42" fmla="*/ f26 f16 1"/>
                  <a:gd name="f43" fmla="*/ f27 f15 1"/>
                  <a:gd name="f44" fmla="*/ f28 f16 1"/>
                  <a:gd name="f45" fmla="*/ f29 f15 1"/>
                  <a:gd name="f46" fmla="*/ f30 f16 1"/>
                  <a:gd name="f47" fmla="*/ f31 f16 1"/>
                </a:gdLst>
                <a:ahLst/>
                <a:cxnLst>
                  <a:cxn ang="3cd4">
                    <a:pos x="hc" y="t"/>
                  </a:cxn>
                  <a:cxn ang="0">
                    <a:pos x="r" y="vc"/>
                  </a:cxn>
                  <a:cxn ang="cd4">
                    <a:pos x="hc" y="b"/>
                  </a:cxn>
                  <a:cxn ang="cd2">
                    <a:pos x="l" y="vc"/>
                  </a:cxn>
                  <a:cxn ang="f35">
                    <a:pos x="f40" y="f39"/>
                  </a:cxn>
                  <a:cxn ang="f35">
                    <a:pos x="f41" y="f42"/>
                  </a:cxn>
                  <a:cxn ang="f35">
                    <a:pos x="f43" y="f44"/>
                  </a:cxn>
                  <a:cxn ang="f35">
                    <a:pos x="f45" y="f46"/>
                  </a:cxn>
                  <a:cxn ang="f35">
                    <a:pos x="f43" y="f47"/>
                  </a:cxn>
                  <a:cxn ang="f35">
                    <a:pos x="f40" y="f47"/>
                  </a:cxn>
                  <a:cxn ang="f35">
                    <a:pos x="f36" y="f44"/>
                  </a:cxn>
                  <a:cxn ang="f35">
                    <a:pos x="f40" y="f39"/>
                  </a:cxn>
                </a:cxnLst>
                <a:rect l="f36" t="f39" r="f37" b="f38"/>
                <a:pathLst>
                  <a:path w="4" h="8">
                    <a:moveTo>
                      <a:pt x="f8" y="f5"/>
                    </a:moveTo>
                    <a:cubicBezTo>
                      <a:pt x="f8" y="f8"/>
                      <a:pt x="f9" y="f8"/>
                      <a:pt x="f10" y="f9"/>
                    </a:cubicBezTo>
                    <a:cubicBezTo>
                      <a:pt x="f10" y="f10"/>
                      <a:pt x="f9" y="f8"/>
                      <a:pt x="f9" y="f10"/>
                    </a:cubicBezTo>
                    <a:cubicBezTo>
                      <a:pt x="f10" y="f11"/>
                      <a:pt x="f10" y="f10"/>
                      <a:pt x="f6" y="f12"/>
                    </a:cubicBezTo>
                    <a:cubicBezTo>
                      <a:pt x="f6" y="f11"/>
                      <a:pt x="f9" y="f6"/>
                      <a:pt x="f9" y="f11"/>
                    </a:cubicBezTo>
                    <a:cubicBezTo>
                      <a:pt x="f10" y="f7"/>
                      <a:pt x="f8" y="f13"/>
                      <a:pt x="f8" y="f11"/>
                    </a:cubicBezTo>
                    <a:cubicBezTo>
                      <a:pt x="f5" y="f12"/>
                      <a:pt x="f8" y="f6"/>
                      <a:pt x="f5" y="f10"/>
                    </a:cubicBezTo>
                    <a:cubicBezTo>
                      <a:pt x="f5" y="f9"/>
                      <a:pt x="f5" y="f8"/>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78" name="Freeform 137">
                <a:extLst>
                  <a:ext uri="{FF2B5EF4-FFF2-40B4-BE49-F238E27FC236}">
                    <a16:creationId xmlns:a16="http://schemas.microsoft.com/office/drawing/2014/main" id="{8A6A907F-7221-FD66-84DD-099339BFEE1E}"/>
                  </a:ext>
                </a:extLst>
              </p:cNvPr>
              <p:cNvSpPr/>
              <p:nvPr/>
            </p:nvSpPr>
            <p:spPr>
              <a:xfrm>
                <a:off x="10230371" y="4508613"/>
                <a:ext cx="47448" cy="96277"/>
              </a:xfrm>
              <a:custGeom>
                <a:avLst/>
                <a:gdLst>
                  <a:gd name="f0" fmla="val 10800000"/>
                  <a:gd name="f1" fmla="val 5400000"/>
                  <a:gd name="f2" fmla="val 180"/>
                  <a:gd name="f3" fmla="val w"/>
                  <a:gd name="f4" fmla="val h"/>
                  <a:gd name="f5" fmla="val 0"/>
                  <a:gd name="f6" fmla="val 9"/>
                  <a:gd name="f7" fmla="val 19"/>
                  <a:gd name="f8" fmla="val 2"/>
                  <a:gd name="f9" fmla="val 4"/>
                  <a:gd name="f10" fmla="val 1"/>
                  <a:gd name="f11" fmla="val 3"/>
                  <a:gd name="f12" fmla="val 5"/>
                  <a:gd name="f13" fmla="val 6"/>
                  <a:gd name="f14" fmla="val 7"/>
                  <a:gd name="f15" fmla="val 8"/>
                  <a:gd name="f16" fmla="val 10"/>
                  <a:gd name="f17" fmla="val 11"/>
                  <a:gd name="f18" fmla="val 13"/>
                  <a:gd name="f19" fmla="val 12"/>
                  <a:gd name="f20" fmla="val 14"/>
                  <a:gd name="f21" fmla="val 17"/>
                  <a:gd name="f22" fmla="val 18"/>
                  <a:gd name="f23" fmla="val 16"/>
                  <a:gd name="f24" fmla="val 15"/>
                  <a:gd name="f25" fmla="+- 0 0 -90"/>
                  <a:gd name="f26" fmla="*/ f3 1 9"/>
                  <a:gd name="f27" fmla="*/ f4 1 19"/>
                  <a:gd name="f28" fmla="+- f7 0 f5"/>
                  <a:gd name="f29" fmla="+- f6 0 f5"/>
                  <a:gd name="f30" fmla="*/ f25 f0 1"/>
                  <a:gd name="f31" fmla="*/ f29 1 9"/>
                  <a:gd name="f32" fmla="*/ f28 1 19"/>
                  <a:gd name="f33" fmla="*/ f30 1 f2"/>
                  <a:gd name="f34" fmla="*/ 2 1 f31"/>
                  <a:gd name="f35" fmla="*/ 0 1 f32"/>
                  <a:gd name="f36" fmla="*/ 3 1 f32"/>
                  <a:gd name="f37" fmla="*/ 7 1 f32"/>
                  <a:gd name="f38" fmla="*/ 3 1 f31"/>
                  <a:gd name="f39" fmla="*/ 6 1 f31"/>
                  <a:gd name="f40" fmla="*/ 5 1 f32"/>
                  <a:gd name="f41" fmla="*/ 5 1 f31"/>
                  <a:gd name="f42" fmla="*/ 9 1 f32"/>
                  <a:gd name="f43" fmla="*/ 8 1 f31"/>
                  <a:gd name="f44" fmla="*/ 13 1 f32"/>
                  <a:gd name="f45" fmla="*/ 12 1 f32"/>
                  <a:gd name="f46" fmla="*/ 14 1 f32"/>
                  <a:gd name="f47" fmla="*/ 19 1 f32"/>
                  <a:gd name="f48" fmla="*/ 17 1 f32"/>
                  <a:gd name="f49" fmla="*/ 1 1 f31"/>
                  <a:gd name="f50" fmla="*/ 16 1 f32"/>
                  <a:gd name="f51" fmla="*/ 0 1 f31"/>
                  <a:gd name="f52" fmla="*/ 11 1 f32"/>
                  <a:gd name="f53" fmla="*/ 6 1 f32"/>
                  <a:gd name="f54" fmla="*/ 1 1 f32"/>
                  <a:gd name="f55" fmla="*/ f6 1 f31"/>
                  <a:gd name="f56" fmla="*/ f7 1 f32"/>
                  <a:gd name="f57" fmla="+- f33 0 f1"/>
                  <a:gd name="f58" fmla="*/ f51 f26 1"/>
                  <a:gd name="f59" fmla="*/ f55 f26 1"/>
                  <a:gd name="f60" fmla="*/ f56 f27 1"/>
                  <a:gd name="f61" fmla="*/ f35 f27 1"/>
                  <a:gd name="f62" fmla="*/ f34 f26 1"/>
                  <a:gd name="f63" fmla="*/ f36 f27 1"/>
                  <a:gd name="f64" fmla="*/ f37 f27 1"/>
                  <a:gd name="f65" fmla="*/ f38 f26 1"/>
                  <a:gd name="f66" fmla="*/ f39 f26 1"/>
                  <a:gd name="f67" fmla="*/ f40 f27 1"/>
                  <a:gd name="f68" fmla="*/ f41 f26 1"/>
                  <a:gd name="f69" fmla="*/ f42 f27 1"/>
                  <a:gd name="f70" fmla="*/ f43 f26 1"/>
                  <a:gd name="f71" fmla="*/ f44 f27 1"/>
                  <a:gd name="f72" fmla="*/ f45 f27 1"/>
                  <a:gd name="f73" fmla="*/ f46 f27 1"/>
                  <a:gd name="f74" fmla="*/ f47 f27 1"/>
                  <a:gd name="f75" fmla="*/ f48 f27 1"/>
                  <a:gd name="f76" fmla="*/ f49 f26 1"/>
                  <a:gd name="f77" fmla="*/ f50 f27 1"/>
                  <a:gd name="f78" fmla="*/ f52 f27 1"/>
                  <a:gd name="f79" fmla="*/ f53 f27 1"/>
                  <a:gd name="f80" fmla="*/ f54 f27 1"/>
                </a:gdLst>
                <a:ahLst/>
                <a:cxnLst>
                  <a:cxn ang="3cd4">
                    <a:pos x="hc" y="t"/>
                  </a:cxn>
                  <a:cxn ang="0">
                    <a:pos x="r" y="vc"/>
                  </a:cxn>
                  <a:cxn ang="cd4">
                    <a:pos x="hc" y="b"/>
                  </a:cxn>
                  <a:cxn ang="cd2">
                    <a:pos x="l" y="vc"/>
                  </a:cxn>
                  <a:cxn ang="f57">
                    <a:pos x="f62" y="f61"/>
                  </a:cxn>
                  <a:cxn ang="f57">
                    <a:pos x="f62" y="f63"/>
                  </a:cxn>
                  <a:cxn ang="f57">
                    <a:pos x="f62" y="f64"/>
                  </a:cxn>
                  <a:cxn ang="f57">
                    <a:pos x="f65" y="f64"/>
                  </a:cxn>
                  <a:cxn ang="f57">
                    <a:pos x="f66" y="f67"/>
                  </a:cxn>
                  <a:cxn ang="f57">
                    <a:pos x="f68" y="f69"/>
                  </a:cxn>
                  <a:cxn ang="f57">
                    <a:pos x="f70" y="f71"/>
                  </a:cxn>
                  <a:cxn ang="f57">
                    <a:pos x="f65" y="f72"/>
                  </a:cxn>
                  <a:cxn ang="f57">
                    <a:pos x="f65" y="f73"/>
                  </a:cxn>
                  <a:cxn ang="f57">
                    <a:pos x="f68" y="f74"/>
                  </a:cxn>
                  <a:cxn ang="f57">
                    <a:pos x="f62" y="f75"/>
                  </a:cxn>
                  <a:cxn ang="f57">
                    <a:pos x="f76" y="f77"/>
                  </a:cxn>
                  <a:cxn ang="f57">
                    <a:pos x="f76" y="f71"/>
                  </a:cxn>
                  <a:cxn ang="f57">
                    <a:pos x="f58" y="f78"/>
                  </a:cxn>
                  <a:cxn ang="f57">
                    <a:pos x="f76" y="f69"/>
                  </a:cxn>
                  <a:cxn ang="f57">
                    <a:pos x="f58" y="f79"/>
                  </a:cxn>
                  <a:cxn ang="f57">
                    <a:pos x="f76" y="f80"/>
                  </a:cxn>
                  <a:cxn ang="f57">
                    <a:pos x="f62" y="f61"/>
                  </a:cxn>
                </a:cxnLst>
                <a:rect l="f58" t="f61" r="f59" b="f60"/>
                <a:pathLst>
                  <a:path w="9" h="19">
                    <a:moveTo>
                      <a:pt x="f8" y="f5"/>
                    </a:moveTo>
                    <a:cubicBezTo>
                      <a:pt x="f9" y="f5"/>
                      <a:pt x="f5" y="f10"/>
                      <a:pt x="f8" y="f11"/>
                    </a:cubicBezTo>
                    <a:cubicBezTo>
                      <a:pt x="f9" y="f12"/>
                      <a:pt x="f5" y="f13"/>
                      <a:pt x="f8" y="f14"/>
                    </a:cubicBezTo>
                    <a:cubicBezTo>
                      <a:pt x="f11" y="f6"/>
                      <a:pt x="f8" y="f13"/>
                      <a:pt x="f11" y="f14"/>
                    </a:cubicBezTo>
                    <a:cubicBezTo>
                      <a:pt x="f12" y="f14"/>
                      <a:pt x="f8" y="f12"/>
                      <a:pt x="f13" y="f12"/>
                    </a:cubicBezTo>
                    <a:cubicBezTo>
                      <a:pt x="f6" y="f15"/>
                      <a:pt x="f8" y="f6"/>
                      <a:pt x="f12" y="f6"/>
                    </a:cubicBezTo>
                    <a:cubicBezTo>
                      <a:pt x="f15" y="f16"/>
                      <a:pt x="f12" y="f17"/>
                      <a:pt x="f15" y="f18"/>
                    </a:cubicBezTo>
                    <a:cubicBezTo>
                      <a:pt x="f9" y="f17"/>
                      <a:pt x="f11" y="f17"/>
                      <a:pt x="f11" y="f19"/>
                    </a:cubicBezTo>
                    <a:cubicBezTo>
                      <a:pt x="f8" y="f19"/>
                      <a:pt x="f9" y="f19"/>
                      <a:pt x="f11" y="f20"/>
                    </a:cubicBezTo>
                    <a:cubicBezTo>
                      <a:pt x="f11" y="f20"/>
                      <a:pt x="f9" y="f21"/>
                      <a:pt x="f12" y="f7"/>
                    </a:cubicBezTo>
                    <a:cubicBezTo>
                      <a:pt x="f11" y="f7"/>
                      <a:pt x="f11" y="f22"/>
                      <a:pt x="f8" y="f21"/>
                    </a:cubicBezTo>
                    <a:cubicBezTo>
                      <a:pt x="f10" y="f21"/>
                      <a:pt x="f8" y="f23"/>
                      <a:pt x="f10" y="f23"/>
                    </a:cubicBezTo>
                    <a:cubicBezTo>
                      <a:pt x="f10" y="f24"/>
                      <a:pt x="f10" y="f18"/>
                      <a:pt x="f10" y="f18"/>
                    </a:cubicBezTo>
                    <a:cubicBezTo>
                      <a:pt x="f5" y="f17"/>
                      <a:pt x="f10" y="f17"/>
                      <a:pt x="f5" y="f17"/>
                    </a:cubicBezTo>
                    <a:cubicBezTo>
                      <a:pt x="f5" y="f16"/>
                      <a:pt x="f5" y="f6"/>
                      <a:pt x="f10" y="f6"/>
                    </a:cubicBezTo>
                    <a:cubicBezTo>
                      <a:pt x="f5" y="f6"/>
                      <a:pt x="f5" y="f6"/>
                      <a:pt x="f5" y="f13"/>
                    </a:cubicBezTo>
                    <a:cubicBezTo>
                      <a:pt x="f5" y="f11"/>
                      <a:pt x="f5" y="f8"/>
                      <a:pt x="f10" y="f10"/>
                    </a:cubicBezTo>
                    <a:cubicBezTo>
                      <a:pt x="f8" y="f5"/>
                      <a:pt x="f8"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79" name="Freeform 138">
                <a:extLst>
                  <a:ext uri="{FF2B5EF4-FFF2-40B4-BE49-F238E27FC236}">
                    <a16:creationId xmlns:a16="http://schemas.microsoft.com/office/drawing/2014/main" id="{6D8DF530-1CBA-FDEB-CD7A-BD227C5D32CE}"/>
                  </a:ext>
                </a:extLst>
              </p:cNvPr>
              <p:cNvSpPr/>
              <p:nvPr/>
            </p:nvSpPr>
            <p:spPr>
              <a:xfrm>
                <a:off x="10194224" y="4679771"/>
                <a:ext cx="42931" cy="29955"/>
              </a:xfrm>
              <a:custGeom>
                <a:avLst/>
                <a:gdLst>
                  <a:gd name="f0" fmla="val 10800000"/>
                  <a:gd name="f1" fmla="val 5400000"/>
                  <a:gd name="f2" fmla="val 180"/>
                  <a:gd name="f3" fmla="val w"/>
                  <a:gd name="f4" fmla="val h"/>
                  <a:gd name="f5" fmla="val 0"/>
                  <a:gd name="f6" fmla="val 8"/>
                  <a:gd name="f7" fmla="val 6"/>
                  <a:gd name="f8" fmla="val 1"/>
                  <a:gd name="f9" fmla="val 2"/>
                  <a:gd name="f10" fmla="val 3"/>
                  <a:gd name="f11" fmla="val 4"/>
                  <a:gd name="f12" fmla="val 5"/>
                  <a:gd name="f13" fmla="val 7"/>
                  <a:gd name="f14" fmla="+- 0 0 -90"/>
                  <a:gd name="f15" fmla="*/ f3 1 8"/>
                  <a:gd name="f16" fmla="*/ f4 1 6"/>
                  <a:gd name="f17" fmla="+- f7 0 f5"/>
                  <a:gd name="f18" fmla="+- f6 0 f5"/>
                  <a:gd name="f19" fmla="*/ f14 f0 1"/>
                  <a:gd name="f20" fmla="*/ f17 1 6"/>
                  <a:gd name="f21" fmla="*/ f18 1 8"/>
                  <a:gd name="f22" fmla="*/ f19 1 f2"/>
                  <a:gd name="f23" fmla="*/ 1 1 f21"/>
                  <a:gd name="f24" fmla="*/ 1 1 f20"/>
                  <a:gd name="f25" fmla="*/ 3 1 f21"/>
                  <a:gd name="f26" fmla="*/ 6 1 f21"/>
                  <a:gd name="f27" fmla="*/ 3 1 f20"/>
                  <a:gd name="f28" fmla="*/ 7 1 f21"/>
                  <a:gd name="f29" fmla="*/ 5 1 f20"/>
                  <a:gd name="f30" fmla="*/ 2 1 f21"/>
                  <a:gd name="f31" fmla="*/ 0 1 f21"/>
                  <a:gd name="f32" fmla="*/ f6 1 f21"/>
                  <a:gd name="f33" fmla="*/ 0 1 f20"/>
                  <a:gd name="f34" fmla="*/ f7 1 f20"/>
                  <a:gd name="f35" fmla="+- f22 0 f1"/>
                  <a:gd name="f36" fmla="*/ f31 f15 1"/>
                  <a:gd name="f37" fmla="*/ f32 f15 1"/>
                  <a:gd name="f38" fmla="*/ f34 f16 1"/>
                  <a:gd name="f39" fmla="*/ f33 f16 1"/>
                  <a:gd name="f40" fmla="*/ f23 f15 1"/>
                  <a:gd name="f41" fmla="*/ f24 f16 1"/>
                  <a:gd name="f42" fmla="*/ f25 f15 1"/>
                  <a:gd name="f43" fmla="*/ f26 f15 1"/>
                  <a:gd name="f44" fmla="*/ f27 f16 1"/>
                  <a:gd name="f45" fmla="*/ f28 f15 1"/>
                  <a:gd name="f46" fmla="*/ f29 f16 1"/>
                  <a:gd name="f47" fmla="*/ f30 f15 1"/>
                </a:gdLst>
                <a:ahLst/>
                <a:cxnLst>
                  <a:cxn ang="3cd4">
                    <a:pos x="hc" y="t"/>
                  </a:cxn>
                  <a:cxn ang="0">
                    <a:pos x="r" y="vc"/>
                  </a:cxn>
                  <a:cxn ang="cd4">
                    <a:pos x="hc" y="b"/>
                  </a:cxn>
                  <a:cxn ang="cd2">
                    <a:pos x="l" y="vc"/>
                  </a:cxn>
                  <a:cxn ang="f35">
                    <a:pos x="f40" y="f41"/>
                  </a:cxn>
                  <a:cxn ang="f35">
                    <a:pos x="f42" y="f41"/>
                  </a:cxn>
                  <a:cxn ang="f35">
                    <a:pos x="f43" y="f44"/>
                  </a:cxn>
                  <a:cxn ang="f35">
                    <a:pos x="f45" y="f46"/>
                  </a:cxn>
                  <a:cxn ang="f35">
                    <a:pos x="f47" y="f46"/>
                  </a:cxn>
                  <a:cxn ang="f35">
                    <a:pos x="f40" y="f41"/>
                  </a:cxn>
                </a:cxnLst>
                <a:rect l="f36" t="f39" r="f37" b="f38"/>
                <a:pathLst>
                  <a:path w="8" h="6">
                    <a:moveTo>
                      <a:pt x="f8" y="f8"/>
                    </a:moveTo>
                    <a:cubicBezTo>
                      <a:pt x="f9" y="f5"/>
                      <a:pt x="f8" y="f8"/>
                      <a:pt x="f10" y="f8"/>
                    </a:cubicBezTo>
                    <a:cubicBezTo>
                      <a:pt x="f11" y="f5"/>
                      <a:pt x="f6" y="f9"/>
                      <a:pt x="f7" y="f10"/>
                    </a:cubicBezTo>
                    <a:cubicBezTo>
                      <a:pt x="f12" y="f12"/>
                      <a:pt x="f6" y="f11"/>
                      <a:pt x="f13" y="f12"/>
                    </a:cubicBezTo>
                    <a:cubicBezTo>
                      <a:pt x="f7" y="f7"/>
                      <a:pt x="f10" y="f7"/>
                      <a:pt x="f9" y="f12"/>
                    </a:cubicBezTo>
                    <a:cubicBezTo>
                      <a:pt x="f8" y="f11"/>
                      <a:pt x="f5" y="f9"/>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80" name="Freeform 139">
                <a:extLst>
                  <a:ext uri="{FF2B5EF4-FFF2-40B4-BE49-F238E27FC236}">
                    <a16:creationId xmlns:a16="http://schemas.microsoft.com/office/drawing/2014/main" id="{B74E9CA2-5397-D98D-753A-AD741C746A70}"/>
                  </a:ext>
                </a:extLst>
              </p:cNvPr>
              <p:cNvSpPr/>
              <p:nvPr/>
            </p:nvSpPr>
            <p:spPr>
              <a:xfrm>
                <a:off x="10277819" y="4639116"/>
                <a:ext cx="33887" cy="14977"/>
              </a:xfrm>
              <a:custGeom>
                <a:avLst/>
                <a:gdLst>
                  <a:gd name="f0" fmla="val 10800000"/>
                  <a:gd name="f1" fmla="val 5400000"/>
                  <a:gd name="f2" fmla="val 180"/>
                  <a:gd name="f3" fmla="val w"/>
                  <a:gd name="f4" fmla="val h"/>
                  <a:gd name="f5" fmla="val 0"/>
                  <a:gd name="f6" fmla="val 6"/>
                  <a:gd name="f7" fmla="val 3"/>
                  <a:gd name="f8" fmla="val 5"/>
                  <a:gd name="f9" fmla="val 2"/>
                  <a:gd name="f10" fmla="val 1"/>
                  <a:gd name="f11" fmla="val 4"/>
                  <a:gd name="f12" fmla="+- 0 0 -90"/>
                  <a:gd name="f13" fmla="*/ f3 1 6"/>
                  <a:gd name="f14" fmla="*/ f4 1 3"/>
                  <a:gd name="f15" fmla="+- f7 0 f5"/>
                  <a:gd name="f16" fmla="+- f6 0 f5"/>
                  <a:gd name="f17" fmla="*/ f12 f0 1"/>
                  <a:gd name="f18" fmla="*/ f15 1 3"/>
                  <a:gd name="f19" fmla="*/ f16 1 6"/>
                  <a:gd name="f20" fmla="*/ f17 1 f2"/>
                  <a:gd name="f21" fmla="*/ 5 1 f19"/>
                  <a:gd name="f22" fmla="*/ 0 1 f18"/>
                  <a:gd name="f23" fmla="*/ 3 1 f19"/>
                  <a:gd name="f24" fmla="*/ 2 1 f18"/>
                  <a:gd name="f25" fmla="*/ 0 1 f19"/>
                  <a:gd name="f26" fmla="*/ f6 1 f19"/>
                  <a:gd name="f27" fmla="*/ f7 1 f18"/>
                  <a:gd name="f28" fmla="+- f20 0 f1"/>
                  <a:gd name="f29" fmla="*/ f25 f13 1"/>
                  <a:gd name="f30" fmla="*/ f26 f13 1"/>
                  <a:gd name="f31" fmla="*/ f27 f14 1"/>
                  <a:gd name="f32" fmla="*/ f22 f14 1"/>
                  <a:gd name="f33" fmla="*/ f21 f13 1"/>
                  <a:gd name="f34" fmla="*/ f23 f13 1"/>
                  <a:gd name="f35" fmla="*/ f24 f14 1"/>
                </a:gdLst>
                <a:ahLst/>
                <a:cxnLst>
                  <a:cxn ang="3cd4">
                    <a:pos x="hc" y="t"/>
                  </a:cxn>
                  <a:cxn ang="0">
                    <a:pos x="r" y="vc"/>
                  </a:cxn>
                  <a:cxn ang="cd4">
                    <a:pos x="hc" y="b"/>
                  </a:cxn>
                  <a:cxn ang="cd2">
                    <a:pos x="l" y="vc"/>
                  </a:cxn>
                  <a:cxn ang="f28">
                    <a:pos x="f33" y="f32"/>
                  </a:cxn>
                  <a:cxn ang="f28">
                    <a:pos x="f34" y="f35"/>
                  </a:cxn>
                  <a:cxn ang="f28">
                    <a:pos x="f33" y="f32"/>
                  </a:cxn>
                </a:cxnLst>
                <a:rect l="f29" t="f32" r="f30" b="f31"/>
                <a:pathLst>
                  <a:path w="6" h="3">
                    <a:moveTo>
                      <a:pt x="f8" y="f5"/>
                    </a:moveTo>
                    <a:cubicBezTo>
                      <a:pt x="f6" y="f5"/>
                      <a:pt x="f8" y="f7"/>
                      <a:pt x="f7" y="f9"/>
                    </a:cubicBezTo>
                    <a:cubicBezTo>
                      <a:pt x="f5" y="f10"/>
                      <a:pt x="f11"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81" name="Freeform 140">
                <a:extLst>
                  <a:ext uri="{FF2B5EF4-FFF2-40B4-BE49-F238E27FC236}">
                    <a16:creationId xmlns:a16="http://schemas.microsoft.com/office/drawing/2014/main" id="{3CA32088-CB91-99CD-E5ED-ACDF22C1175E}"/>
                  </a:ext>
                </a:extLst>
              </p:cNvPr>
              <p:cNvSpPr/>
              <p:nvPr/>
            </p:nvSpPr>
            <p:spPr>
              <a:xfrm>
                <a:off x="10246190" y="4669072"/>
                <a:ext cx="81335" cy="40654"/>
              </a:xfrm>
              <a:custGeom>
                <a:avLst/>
                <a:gdLst>
                  <a:gd name="f0" fmla="val 10800000"/>
                  <a:gd name="f1" fmla="val 5400000"/>
                  <a:gd name="f2" fmla="val 180"/>
                  <a:gd name="f3" fmla="val w"/>
                  <a:gd name="f4" fmla="val h"/>
                  <a:gd name="f5" fmla="val 0"/>
                  <a:gd name="f6" fmla="val 15"/>
                  <a:gd name="f7" fmla="val 8"/>
                  <a:gd name="f8" fmla="val 6"/>
                  <a:gd name="f9" fmla="val 3"/>
                  <a:gd name="f10" fmla="val 2"/>
                  <a:gd name="f11" fmla="val 5"/>
                  <a:gd name="f12" fmla="val 1"/>
                  <a:gd name="f13" fmla="val 7"/>
                  <a:gd name="f14" fmla="val 10"/>
                  <a:gd name="f15" fmla="val 12"/>
                  <a:gd name="f16" fmla="val 14"/>
                  <a:gd name="f17" fmla="val 13"/>
                  <a:gd name="f18" fmla="val 4"/>
                  <a:gd name="f19" fmla="val 11"/>
                  <a:gd name="f20" fmla="+- 0 0 -90"/>
                  <a:gd name="f21" fmla="*/ f3 1 15"/>
                  <a:gd name="f22" fmla="*/ f4 1 8"/>
                  <a:gd name="f23" fmla="+- f7 0 f5"/>
                  <a:gd name="f24" fmla="+- f6 0 f5"/>
                  <a:gd name="f25" fmla="*/ f20 f0 1"/>
                  <a:gd name="f26" fmla="*/ f23 1 8"/>
                  <a:gd name="f27" fmla="*/ f24 1 15"/>
                  <a:gd name="f28" fmla="*/ f25 1 f2"/>
                  <a:gd name="f29" fmla="*/ 0 1 f27"/>
                  <a:gd name="f30" fmla="*/ 6 1 f26"/>
                  <a:gd name="f31" fmla="*/ 1 1 f27"/>
                  <a:gd name="f32" fmla="*/ 2 1 f26"/>
                  <a:gd name="f33" fmla="*/ 6 1 f27"/>
                  <a:gd name="f34" fmla="*/ 1 1 f26"/>
                  <a:gd name="f35" fmla="*/ 8 1 f27"/>
                  <a:gd name="f36" fmla="*/ 12 1 f27"/>
                  <a:gd name="f37" fmla="*/ 14 1 f27"/>
                  <a:gd name="f38" fmla="*/ 15 1 f27"/>
                  <a:gd name="f39" fmla="*/ 4 1 f26"/>
                  <a:gd name="f40" fmla="*/ 7 1 f26"/>
                  <a:gd name="f41" fmla="*/ 13 1 f27"/>
                  <a:gd name="f42" fmla="*/ 10 1 f27"/>
                  <a:gd name="f43" fmla="*/ 5 1 f26"/>
                  <a:gd name="f44" fmla="*/ 5 1 f27"/>
                  <a:gd name="f45" fmla="*/ 3 1 f27"/>
                  <a:gd name="f46" fmla="*/ f6 1 f27"/>
                  <a:gd name="f47" fmla="*/ 0 1 f26"/>
                  <a:gd name="f48" fmla="*/ f7 1 f26"/>
                  <a:gd name="f49" fmla="+- f28 0 f1"/>
                  <a:gd name="f50" fmla="*/ f29 f21 1"/>
                  <a:gd name="f51" fmla="*/ f46 f21 1"/>
                  <a:gd name="f52" fmla="*/ f48 f22 1"/>
                  <a:gd name="f53" fmla="*/ f47 f22 1"/>
                  <a:gd name="f54" fmla="*/ f30 f22 1"/>
                  <a:gd name="f55" fmla="*/ f31 f21 1"/>
                  <a:gd name="f56" fmla="*/ f32 f22 1"/>
                  <a:gd name="f57" fmla="*/ f33 f21 1"/>
                  <a:gd name="f58" fmla="*/ f34 f22 1"/>
                  <a:gd name="f59" fmla="*/ f35 f21 1"/>
                  <a:gd name="f60" fmla="*/ f36 f21 1"/>
                  <a:gd name="f61" fmla="*/ f37 f21 1"/>
                  <a:gd name="f62" fmla="*/ f38 f21 1"/>
                  <a:gd name="f63" fmla="*/ f39 f22 1"/>
                  <a:gd name="f64" fmla="*/ f40 f22 1"/>
                  <a:gd name="f65" fmla="*/ f41 f21 1"/>
                  <a:gd name="f66" fmla="*/ f42 f21 1"/>
                  <a:gd name="f67" fmla="*/ f43 f22 1"/>
                  <a:gd name="f68" fmla="*/ f44 f21 1"/>
                  <a:gd name="f69" fmla="*/ f45 f21 1"/>
                </a:gdLst>
                <a:ahLst/>
                <a:cxnLst>
                  <a:cxn ang="3cd4">
                    <a:pos x="hc" y="t"/>
                  </a:cxn>
                  <a:cxn ang="0">
                    <a:pos x="r" y="vc"/>
                  </a:cxn>
                  <a:cxn ang="cd4">
                    <a:pos x="hc" y="b"/>
                  </a:cxn>
                  <a:cxn ang="cd2">
                    <a:pos x="l" y="vc"/>
                  </a:cxn>
                  <a:cxn ang="f49">
                    <a:pos x="f50" y="f54"/>
                  </a:cxn>
                  <a:cxn ang="f49">
                    <a:pos x="f55" y="f56"/>
                  </a:cxn>
                  <a:cxn ang="f49">
                    <a:pos x="f57" y="f58"/>
                  </a:cxn>
                  <a:cxn ang="f49">
                    <a:pos x="f59" y="f58"/>
                  </a:cxn>
                  <a:cxn ang="f49">
                    <a:pos x="f60" y="f58"/>
                  </a:cxn>
                  <a:cxn ang="f49">
                    <a:pos x="f61" y="f56"/>
                  </a:cxn>
                  <a:cxn ang="f49">
                    <a:pos x="f62" y="f63"/>
                  </a:cxn>
                  <a:cxn ang="f49">
                    <a:pos x="f62" y="f64"/>
                  </a:cxn>
                  <a:cxn ang="f49">
                    <a:pos x="f65" y="f64"/>
                  </a:cxn>
                  <a:cxn ang="f49">
                    <a:pos x="f66" y="f63"/>
                  </a:cxn>
                  <a:cxn ang="f49">
                    <a:pos x="f59" y="f67"/>
                  </a:cxn>
                  <a:cxn ang="f49">
                    <a:pos x="f68" y="f67"/>
                  </a:cxn>
                  <a:cxn ang="f49">
                    <a:pos x="f69" y="f54"/>
                  </a:cxn>
                  <a:cxn ang="f49">
                    <a:pos x="f55" y="f67"/>
                  </a:cxn>
                  <a:cxn ang="f49">
                    <a:pos x="f50" y="f54"/>
                  </a:cxn>
                </a:cxnLst>
                <a:rect l="f50" t="f53" r="f51" b="f52"/>
                <a:pathLst>
                  <a:path w="15" h="8">
                    <a:moveTo>
                      <a:pt x="f5" y="f8"/>
                    </a:moveTo>
                    <a:cubicBezTo>
                      <a:pt x="f5" y="f9"/>
                      <a:pt x="f10" y="f11"/>
                      <a:pt x="f12" y="f10"/>
                    </a:cubicBezTo>
                    <a:cubicBezTo>
                      <a:pt x="f12" y="f12"/>
                      <a:pt x="f11" y="f5"/>
                      <a:pt x="f8" y="f12"/>
                    </a:cubicBezTo>
                    <a:cubicBezTo>
                      <a:pt x="f13" y="f12"/>
                      <a:pt x="f7" y="f5"/>
                      <a:pt x="f7" y="f12"/>
                    </a:cubicBezTo>
                    <a:cubicBezTo>
                      <a:pt x="f7" y="f10"/>
                      <a:pt x="f14" y="f5"/>
                      <a:pt x="f15" y="f12"/>
                    </a:cubicBezTo>
                    <a:cubicBezTo>
                      <a:pt x="f16" y="f10"/>
                      <a:pt x="f17" y="f5"/>
                      <a:pt x="f16" y="f10"/>
                    </a:cubicBezTo>
                    <a:cubicBezTo>
                      <a:pt x="f16" y="f9"/>
                      <a:pt x="f6" y="f10"/>
                      <a:pt x="f6" y="f18"/>
                    </a:cubicBezTo>
                    <a:cubicBezTo>
                      <a:pt x="f16" y="f8"/>
                      <a:pt x="f6" y="f9"/>
                      <a:pt x="f6" y="f13"/>
                    </a:cubicBezTo>
                    <a:cubicBezTo>
                      <a:pt x="f16" y="f7"/>
                      <a:pt x="f16" y="f7"/>
                      <a:pt x="f17" y="f13"/>
                    </a:cubicBezTo>
                    <a:cubicBezTo>
                      <a:pt x="f17" y="f13"/>
                      <a:pt x="f19" y="f13"/>
                      <a:pt x="f14" y="f18"/>
                    </a:cubicBezTo>
                    <a:cubicBezTo>
                      <a:pt x="f13" y="f9"/>
                      <a:pt x="f14" y="f11"/>
                      <a:pt x="f7" y="f11"/>
                    </a:cubicBezTo>
                    <a:cubicBezTo>
                      <a:pt x="f8" y="f18"/>
                      <a:pt x="f11" y="f8"/>
                      <a:pt x="f11" y="f11"/>
                    </a:cubicBezTo>
                    <a:cubicBezTo>
                      <a:pt x="f18" y="f9"/>
                      <a:pt x="f9" y="f8"/>
                      <a:pt x="f9" y="f8"/>
                    </a:cubicBezTo>
                    <a:cubicBezTo>
                      <a:pt x="f12" y="f8"/>
                      <a:pt x="f10" y="f18"/>
                      <a:pt x="f12" y="f11"/>
                    </a:cubicBezTo>
                    <a:cubicBezTo>
                      <a:pt x="f5" y="f8"/>
                      <a:pt x="f12" y="f11"/>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82" name="Indonesia">
                <a:extLst>
                  <a:ext uri="{FF2B5EF4-FFF2-40B4-BE49-F238E27FC236}">
                    <a16:creationId xmlns:a16="http://schemas.microsoft.com/office/drawing/2014/main" id="{2A69DAAE-831F-6489-69C2-E1C62771CD6D}"/>
                  </a:ext>
                </a:extLst>
              </p:cNvPr>
              <p:cNvSpPr/>
              <p:nvPr/>
            </p:nvSpPr>
            <p:spPr>
              <a:xfrm>
                <a:off x="9407968" y="4386660"/>
                <a:ext cx="293714" cy="389388"/>
              </a:xfrm>
              <a:custGeom>
                <a:avLst/>
                <a:gdLst>
                  <a:gd name="f0" fmla="val 10800000"/>
                  <a:gd name="f1" fmla="val 5400000"/>
                  <a:gd name="f2" fmla="val 180"/>
                  <a:gd name="f3" fmla="val w"/>
                  <a:gd name="f4" fmla="val h"/>
                  <a:gd name="f5" fmla="val 0"/>
                  <a:gd name="f6" fmla="val 55"/>
                  <a:gd name="f7" fmla="val 77"/>
                  <a:gd name="f8" fmla="val 2"/>
                  <a:gd name="f9" fmla="val 3"/>
                  <a:gd name="f10" fmla="val 6"/>
                  <a:gd name="f11" fmla="val 5"/>
                  <a:gd name="f12" fmla="val 9"/>
                  <a:gd name="f13" fmla="val 4"/>
                  <a:gd name="f14" fmla="val 12"/>
                  <a:gd name="f15" fmla="val 11"/>
                  <a:gd name="f16" fmla="val 15"/>
                  <a:gd name="f17" fmla="val 13"/>
                  <a:gd name="f18" fmla="val 7"/>
                  <a:gd name="f19" fmla="val 16"/>
                  <a:gd name="f20" fmla="val 8"/>
                  <a:gd name="f21" fmla="val 18"/>
                  <a:gd name="f22" fmla="val 10"/>
                  <a:gd name="f23" fmla="val 20"/>
                  <a:gd name="f24" fmla="val 17"/>
                  <a:gd name="f25" fmla="val 21"/>
                  <a:gd name="f26" fmla="val 14"/>
                  <a:gd name="f27" fmla="val 24"/>
                  <a:gd name="f28" fmla="val 25"/>
                  <a:gd name="f29" fmla="val 19"/>
                  <a:gd name="f30" fmla="val 26"/>
                  <a:gd name="f31" fmla="val 27"/>
                  <a:gd name="f32" fmla="val 23"/>
                  <a:gd name="f33" fmla="val 28"/>
                  <a:gd name="f34" fmla="val 30"/>
                  <a:gd name="f35" fmla="val 31"/>
                  <a:gd name="f36" fmla="val 32"/>
                  <a:gd name="f37" fmla="val 35"/>
                  <a:gd name="f38" fmla="val 36"/>
                  <a:gd name="f39" fmla="val 33"/>
                  <a:gd name="f40" fmla="val 38"/>
                  <a:gd name="f41" fmla="val 39"/>
                  <a:gd name="f42" fmla="val 41"/>
                  <a:gd name="f43" fmla="val 40"/>
                  <a:gd name="f44" fmla="val 37"/>
                  <a:gd name="f45" fmla="val 42"/>
                  <a:gd name="f46" fmla="val 44"/>
                  <a:gd name="f47" fmla="val 45"/>
                  <a:gd name="f48" fmla="val 43"/>
                  <a:gd name="f49" fmla="val 46"/>
                  <a:gd name="f50" fmla="val 47"/>
                  <a:gd name="f51" fmla="val 50"/>
                  <a:gd name="f52" fmla="val 48"/>
                  <a:gd name="f53" fmla="val 49"/>
                  <a:gd name="f54" fmla="val 52"/>
                  <a:gd name="f55" fmla="val 54"/>
                  <a:gd name="f56" fmla="val 53"/>
                  <a:gd name="f57" fmla="val 51"/>
                  <a:gd name="f58" fmla="val 56"/>
                  <a:gd name="f59" fmla="val 57"/>
                  <a:gd name="f60" fmla="val 59"/>
                  <a:gd name="f61" fmla="val 60"/>
                  <a:gd name="f62" fmla="val 61"/>
                  <a:gd name="f63" fmla="val 64"/>
                  <a:gd name="f64" fmla="val 66"/>
                  <a:gd name="f65" fmla="val 72"/>
                  <a:gd name="f66" fmla="val 75"/>
                  <a:gd name="f67" fmla="val 74"/>
                  <a:gd name="f68" fmla="val 76"/>
                  <a:gd name="f69" fmla="val 73"/>
                  <a:gd name="f70" fmla="val 71"/>
                  <a:gd name="f71" fmla="val 69"/>
                  <a:gd name="f72" fmla="val 67"/>
                  <a:gd name="f73" fmla="val 34"/>
                  <a:gd name="f74" fmla="val 29"/>
                  <a:gd name="f75" fmla="+- 0 0 -90"/>
                  <a:gd name="f76" fmla="*/ f3 1 55"/>
                  <a:gd name="f77" fmla="*/ f4 1 77"/>
                  <a:gd name="f78" fmla="+- f7 0 f5"/>
                  <a:gd name="f79" fmla="+- f6 0 f5"/>
                  <a:gd name="f80" fmla="*/ f75 f0 1"/>
                  <a:gd name="f81" fmla="*/ f79 1 55"/>
                  <a:gd name="f82" fmla="*/ f78 1 77"/>
                  <a:gd name="f83" fmla="*/ f80 1 f2"/>
                  <a:gd name="f84" fmla="*/ 2 1 f81"/>
                  <a:gd name="f85" fmla="*/ 2 1 f82"/>
                  <a:gd name="f86" fmla="*/ 9 1 f81"/>
                  <a:gd name="f87" fmla="*/ 4 1 f82"/>
                  <a:gd name="f88" fmla="*/ 12 1 f81"/>
                  <a:gd name="f89" fmla="*/ 16 1 f81"/>
                  <a:gd name="f90" fmla="*/ 8 1 f82"/>
                  <a:gd name="f91" fmla="*/ 18 1 f81"/>
                  <a:gd name="f92" fmla="*/ 12 1 f82"/>
                  <a:gd name="f93" fmla="*/ 21 1 f81"/>
                  <a:gd name="f94" fmla="*/ 14 1 f82"/>
                  <a:gd name="f95" fmla="*/ 25 1 f81"/>
                  <a:gd name="f96" fmla="*/ 19 1 f82"/>
                  <a:gd name="f97" fmla="*/ 27 1 f81"/>
                  <a:gd name="f98" fmla="*/ 21 1 f82"/>
                  <a:gd name="f99" fmla="*/ 30 1 f81"/>
                  <a:gd name="f100" fmla="*/ 26 1 f82"/>
                  <a:gd name="f101" fmla="*/ 23 1 f82"/>
                  <a:gd name="f102" fmla="*/ 32 1 f81"/>
                  <a:gd name="f103" fmla="*/ 38 1 f81"/>
                  <a:gd name="f104" fmla="*/ 33 1 f82"/>
                  <a:gd name="f105" fmla="*/ 40 1 f81"/>
                  <a:gd name="f106" fmla="*/ 35 1 f82"/>
                  <a:gd name="f107" fmla="*/ 37 1 f81"/>
                  <a:gd name="f108" fmla="*/ 37 1 f82"/>
                  <a:gd name="f109" fmla="*/ 36 1 f82"/>
                  <a:gd name="f110" fmla="*/ 44 1 f81"/>
                  <a:gd name="f111" fmla="*/ 42 1 f81"/>
                  <a:gd name="f112" fmla="*/ 39 1 f82"/>
                  <a:gd name="f113" fmla="*/ 41 1 f81"/>
                  <a:gd name="f114" fmla="*/ 42 1 f82"/>
                  <a:gd name="f115" fmla="*/ 43 1 f81"/>
                  <a:gd name="f116" fmla="*/ 45 1 f82"/>
                  <a:gd name="f117" fmla="*/ 47 1 f81"/>
                  <a:gd name="f118" fmla="*/ 48 1 f81"/>
                  <a:gd name="f119" fmla="*/ 50 1 f82"/>
                  <a:gd name="f120" fmla="*/ 54 1 f82"/>
                  <a:gd name="f121" fmla="*/ 50 1 f81"/>
                  <a:gd name="f122" fmla="*/ 53 1 f82"/>
                  <a:gd name="f123" fmla="*/ 53 1 f81"/>
                  <a:gd name="f124" fmla="*/ 55 1 f82"/>
                  <a:gd name="f125" fmla="*/ 54 1 f81"/>
                  <a:gd name="f126" fmla="*/ 56 1 f82"/>
                  <a:gd name="f127" fmla="*/ 60 1 f82"/>
                  <a:gd name="f128" fmla="*/ 66 1 f82"/>
                  <a:gd name="f129" fmla="*/ 75 1 f82"/>
                  <a:gd name="f130" fmla="*/ 51 1 f81"/>
                  <a:gd name="f131" fmla="*/ 74 1 f82"/>
                  <a:gd name="f132" fmla="*/ 46 1 f81"/>
                  <a:gd name="f133" fmla="*/ 73 1 f82"/>
                  <a:gd name="f134" fmla="*/ 72 1 f82"/>
                  <a:gd name="f135" fmla="*/ 69 1 f82"/>
                  <a:gd name="f136" fmla="*/ 64 1 f82"/>
                  <a:gd name="f137" fmla="*/ 33 1 f81"/>
                  <a:gd name="f138" fmla="*/ 57 1 f82"/>
                  <a:gd name="f139" fmla="*/ 29 1 f81"/>
                  <a:gd name="f140" fmla="*/ 52 1 f82"/>
                  <a:gd name="f141" fmla="*/ 28 1 f81"/>
                  <a:gd name="f142" fmla="*/ 48 1 f82"/>
                  <a:gd name="f143" fmla="*/ 24 1 f81"/>
                  <a:gd name="f144" fmla="*/ 38 1 f82"/>
                  <a:gd name="f145" fmla="*/ 20 1 f81"/>
                  <a:gd name="f146" fmla="*/ 31 1 f82"/>
                  <a:gd name="f147" fmla="*/ 27 1 f82"/>
                  <a:gd name="f148" fmla="*/ 15 1 f81"/>
                  <a:gd name="f149" fmla="*/ 14 1 f81"/>
                  <a:gd name="f150" fmla="*/ 17 1 f82"/>
                  <a:gd name="f151" fmla="*/ 10 1 f81"/>
                  <a:gd name="f152" fmla="*/ 7 1 f81"/>
                  <a:gd name="f153" fmla="*/ 3 1 f81"/>
                  <a:gd name="f154" fmla="*/ 6 1 f82"/>
                  <a:gd name="f155" fmla="*/ 0 1 f81"/>
                  <a:gd name="f156" fmla="*/ f6 1 f81"/>
                  <a:gd name="f157" fmla="*/ 0 1 f82"/>
                  <a:gd name="f158" fmla="*/ f7 1 f82"/>
                  <a:gd name="f159" fmla="+- f83 0 f1"/>
                  <a:gd name="f160" fmla="*/ f155 f76 1"/>
                  <a:gd name="f161" fmla="*/ f156 f76 1"/>
                  <a:gd name="f162" fmla="*/ f158 f77 1"/>
                  <a:gd name="f163" fmla="*/ f157 f77 1"/>
                  <a:gd name="f164" fmla="*/ f84 f76 1"/>
                  <a:gd name="f165" fmla="*/ f85 f77 1"/>
                  <a:gd name="f166" fmla="*/ f86 f76 1"/>
                  <a:gd name="f167" fmla="*/ f87 f77 1"/>
                  <a:gd name="f168" fmla="*/ f88 f76 1"/>
                  <a:gd name="f169" fmla="*/ f89 f76 1"/>
                  <a:gd name="f170" fmla="*/ f90 f77 1"/>
                  <a:gd name="f171" fmla="*/ f91 f76 1"/>
                  <a:gd name="f172" fmla="*/ f92 f77 1"/>
                  <a:gd name="f173" fmla="*/ f93 f76 1"/>
                  <a:gd name="f174" fmla="*/ f94 f77 1"/>
                  <a:gd name="f175" fmla="*/ f95 f76 1"/>
                  <a:gd name="f176" fmla="*/ f96 f77 1"/>
                  <a:gd name="f177" fmla="*/ f97 f76 1"/>
                  <a:gd name="f178" fmla="*/ f98 f77 1"/>
                  <a:gd name="f179" fmla="*/ f99 f76 1"/>
                  <a:gd name="f180" fmla="*/ f100 f77 1"/>
                  <a:gd name="f181" fmla="*/ f101 f77 1"/>
                  <a:gd name="f182" fmla="*/ f102 f76 1"/>
                  <a:gd name="f183" fmla="*/ f103 f76 1"/>
                  <a:gd name="f184" fmla="*/ f104 f77 1"/>
                  <a:gd name="f185" fmla="*/ f105 f76 1"/>
                  <a:gd name="f186" fmla="*/ f106 f77 1"/>
                  <a:gd name="f187" fmla="*/ f107 f76 1"/>
                  <a:gd name="f188" fmla="*/ f108 f77 1"/>
                  <a:gd name="f189" fmla="*/ f109 f77 1"/>
                  <a:gd name="f190" fmla="*/ f110 f76 1"/>
                  <a:gd name="f191" fmla="*/ f111 f76 1"/>
                  <a:gd name="f192" fmla="*/ f112 f77 1"/>
                  <a:gd name="f193" fmla="*/ f113 f76 1"/>
                  <a:gd name="f194" fmla="*/ f114 f77 1"/>
                  <a:gd name="f195" fmla="*/ f115 f76 1"/>
                  <a:gd name="f196" fmla="*/ f116 f77 1"/>
                  <a:gd name="f197" fmla="*/ f117 f76 1"/>
                  <a:gd name="f198" fmla="*/ f118 f76 1"/>
                  <a:gd name="f199" fmla="*/ f119 f77 1"/>
                  <a:gd name="f200" fmla="*/ f120 f77 1"/>
                  <a:gd name="f201" fmla="*/ f121 f76 1"/>
                  <a:gd name="f202" fmla="*/ f122 f77 1"/>
                  <a:gd name="f203" fmla="*/ f123 f76 1"/>
                  <a:gd name="f204" fmla="*/ f124 f77 1"/>
                  <a:gd name="f205" fmla="*/ f125 f76 1"/>
                  <a:gd name="f206" fmla="*/ f126 f77 1"/>
                  <a:gd name="f207" fmla="*/ f127 f77 1"/>
                  <a:gd name="f208" fmla="*/ f128 f77 1"/>
                  <a:gd name="f209" fmla="*/ f129 f77 1"/>
                  <a:gd name="f210" fmla="*/ f130 f76 1"/>
                  <a:gd name="f211" fmla="*/ f131 f77 1"/>
                  <a:gd name="f212" fmla="*/ f132 f76 1"/>
                  <a:gd name="f213" fmla="*/ f133 f77 1"/>
                  <a:gd name="f214" fmla="*/ f134 f77 1"/>
                  <a:gd name="f215" fmla="*/ f135 f77 1"/>
                  <a:gd name="f216" fmla="*/ f136 f77 1"/>
                  <a:gd name="f217" fmla="*/ f137 f76 1"/>
                  <a:gd name="f218" fmla="*/ f138 f77 1"/>
                  <a:gd name="f219" fmla="*/ f139 f76 1"/>
                  <a:gd name="f220" fmla="*/ f140 f77 1"/>
                  <a:gd name="f221" fmla="*/ f141 f76 1"/>
                  <a:gd name="f222" fmla="*/ f142 f77 1"/>
                  <a:gd name="f223" fmla="*/ f143 f76 1"/>
                  <a:gd name="f224" fmla="*/ f144 f77 1"/>
                  <a:gd name="f225" fmla="*/ f145 f76 1"/>
                  <a:gd name="f226" fmla="*/ f146 f77 1"/>
                  <a:gd name="f227" fmla="*/ f147 f77 1"/>
                  <a:gd name="f228" fmla="*/ f148 f76 1"/>
                  <a:gd name="f229" fmla="*/ f149 f76 1"/>
                  <a:gd name="f230" fmla="*/ f150 f77 1"/>
                  <a:gd name="f231" fmla="*/ f151 f76 1"/>
                  <a:gd name="f232" fmla="*/ f152 f76 1"/>
                  <a:gd name="f233" fmla="*/ f153 f76 1"/>
                  <a:gd name="f234" fmla="*/ f154 f77 1"/>
                </a:gdLst>
                <a:ahLst/>
                <a:cxnLst>
                  <a:cxn ang="3cd4">
                    <a:pos x="hc" y="t"/>
                  </a:cxn>
                  <a:cxn ang="0">
                    <a:pos x="r" y="vc"/>
                  </a:cxn>
                  <a:cxn ang="cd4">
                    <a:pos x="hc" y="b"/>
                  </a:cxn>
                  <a:cxn ang="cd2">
                    <a:pos x="l" y="vc"/>
                  </a:cxn>
                  <a:cxn ang="f159">
                    <a:pos x="f164" y="f165"/>
                  </a:cxn>
                  <a:cxn ang="f159">
                    <a:pos x="f166" y="f167"/>
                  </a:cxn>
                  <a:cxn ang="f159">
                    <a:pos x="f168" y="f167"/>
                  </a:cxn>
                  <a:cxn ang="f159">
                    <a:pos x="f169" y="f170"/>
                  </a:cxn>
                  <a:cxn ang="f159">
                    <a:pos x="f171" y="f172"/>
                  </a:cxn>
                  <a:cxn ang="f159">
                    <a:pos x="f173" y="f174"/>
                  </a:cxn>
                  <a:cxn ang="f159">
                    <a:pos x="f175" y="f176"/>
                  </a:cxn>
                  <a:cxn ang="f159">
                    <a:pos x="f177" y="f178"/>
                  </a:cxn>
                  <a:cxn ang="f159">
                    <a:pos x="f179" y="f180"/>
                  </a:cxn>
                  <a:cxn ang="f159">
                    <a:pos x="f179" y="f181"/>
                  </a:cxn>
                  <a:cxn ang="f159">
                    <a:pos x="f182" y="f180"/>
                  </a:cxn>
                  <a:cxn ang="f159">
                    <a:pos x="f183" y="f184"/>
                  </a:cxn>
                  <a:cxn ang="f159">
                    <a:pos x="f185" y="f186"/>
                  </a:cxn>
                  <a:cxn ang="f159">
                    <a:pos x="f187" y="f188"/>
                  </a:cxn>
                  <a:cxn ang="f159">
                    <a:pos x="f185" y="f189"/>
                  </a:cxn>
                  <a:cxn ang="f159">
                    <a:pos x="f190" y="f188"/>
                  </a:cxn>
                  <a:cxn ang="f159">
                    <a:pos x="f191" y="f192"/>
                  </a:cxn>
                  <a:cxn ang="f159">
                    <a:pos x="f193" y="f194"/>
                  </a:cxn>
                  <a:cxn ang="f159">
                    <a:pos x="f195" y="f196"/>
                  </a:cxn>
                  <a:cxn ang="f159">
                    <a:pos x="f197" y="f196"/>
                  </a:cxn>
                  <a:cxn ang="f159">
                    <a:pos x="f198" y="f199"/>
                  </a:cxn>
                  <a:cxn ang="f159">
                    <a:pos x="f198" y="f200"/>
                  </a:cxn>
                  <a:cxn ang="f159">
                    <a:pos x="f201" y="f202"/>
                  </a:cxn>
                  <a:cxn ang="f159">
                    <a:pos x="f203" y="f204"/>
                  </a:cxn>
                  <a:cxn ang="f159">
                    <a:pos x="f205" y="f206"/>
                  </a:cxn>
                  <a:cxn ang="f159">
                    <a:pos x="f203" y="f207"/>
                  </a:cxn>
                  <a:cxn ang="f159">
                    <a:pos x="f203" y="f208"/>
                  </a:cxn>
                  <a:cxn ang="f159">
                    <a:pos x="f203" y="f209"/>
                  </a:cxn>
                  <a:cxn ang="f159">
                    <a:pos x="f210" y="f211"/>
                  </a:cxn>
                  <a:cxn ang="f159">
                    <a:pos x="f198" y="f211"/>
                  </a:cxn>
                  <a:cxn ang="f159">
                    <a:pos x="f212" y="f213"/>
                  </a:cxn>
                  <a:cxn ang="f159">
                    <a:pos x="f197" y="f209"/>
                  </a:cxn>
                  <a:cxn ang="f159">
                    <a:pos x="f190" y="f214"/>
                  </a:cxn>
                  <a:cxn ang="f159">
                    <a:pos x="f191" y="f215"/>
                  </a:cxn>
                  <a:cxn ang="f159">
                    <a:pos x="f187" y="f216"/>
                  </a:cxn>
                  <a:cxn ang="f159">
                    <a:pos x="f217" y="f218"/>
                  </a:cxn>
                  <a:cxn ang="f159">
                    <a:pos x="f219" y="f220"/>
                  </a:cxn>
                  <a:cxn ang="f159">
                    <a:pos x="f221" y="f222"/>
                  </a:cxn>
                  <a:cxn ang="f159">
                    <a:pos x="f223" y="f224"/>
                  </a:cxn>
                  <a:cxn ang="f159">
                    <a:pos x="f173" y="f186"/>
                  </a:cxn>
                  <a:cxn ang="f159">
                    <a:pos x="f225" y="f226"/>
                  </a:cxn>
                  <a:cxn ang="f159">
                    <a:pos x="f225" y="f227"/>
                  </a:cxn>
                  <a:cxn ang="f159">
                    <a:pos x="f228" y="f181"/>
                  </a:cxn>
                  <a:cxn ang="f159">
                    <a:pos x="f229" y="f178"/>
                  </a:cxn>
                  <a:cxn ang="f159">
                    <a:pos x="f168" y="f230"/>
                  </a:cxn>
                  <a:cxn ang="f159">
                    <a:pos x="f231" y="f174"/>
                  </a:cxn>
                  <a:cxn ang="f159">
                    <a:pos x="f232" y="f172"/>
                  </a:cxn>
                  <a:cxn ang="f159">
                    <a:pos x="f233" y="f234"/>
                  </a:cxn>
                  <a:cxn ang="f159">
                    <a:pos x="f164" y="f165"/>
                  </a:cxn>
                </a:cxnLst>
                <a:rect l="f160" t="f163" r="f161" b="f162"/>
                <a:pathLst>
                  <a:path w="55" h="77">
                    <a:moveTo>
                      <a:pt x="f8" y="f8"/>
                    </a:moveTo>
                    <a:cubicBezTo>
                      <a:pt x="f9" y="f5"/>
                      <a:pt x="f10" y="f11"/>
                      <a:pt x="f12" y="f13"/>
                    </a:cubicBezTo>
                    <a:cubicBezTo>
                      <a:pt x="f14" y="f9"/>
                      <a:pt x="f15" y="f13"/>
                      <a:pt x="f14" y="f13"/>
                    </a:cubicBezTo>
                    <a:cubicBezTo>
                      <a:pt x="f16" y="f13"/>
                      <a:pt x="f17" y="f18"/>
                      <a:pt x="f19" y="f20"/>
                    </a:cubicBezTo>
                    <a:cubicBezTo>
                      <a:pt x="f21" y="f22"/>
                      <a:pt x="f16" y="f22"/>
                      <a:pt x="f21" y="f14"/>
                    </a:cubicBezTo>
                    <a:cubicBezTo>
                      <a:pt x="f23" y="f17"/>
                      <a:pt x="f24" y="f14"/>
                      <a:pt x="f25" y="f26"/>
                    </a:cubicBezTo>
                    <a:cubicBezTo>
                      <a:pt x="f27" y="f16"/>
                      <a:pt x="f28" y="f29"/>
                      <a:pt x="f28" y="f29"/>
                    </a:cubicBezTo>
                    <a:cubicBezTo>
                      <a:pt x="f28" y="f23"/>
                      <a:pt x="f30" y="f21"/>
                      <a:pt x="f31" y="f25"/>
                    </a:cubicBezTo>
                    <a:cubicBezTo>
                      <a:pt x="f31" y="f32"/>
                      <a:pt x="f33" y="f25"/>
                      <a:pt x="f34" y="f30"/>
                    </a:cubicBezTo>
                    <a:cubicBezTo>
                      <a:pt x="f34" y="f27"/>
                      <a:pt x="f33" y="f32"/>
                      <a:pt x="f34" y="f32"/>
                    </a:cubicBezTo>
                    <a:cubicBezTo>
                      <a:pt x="f35" y="f32"/>
                      <a:pt x="f35" y="f30"/>
                      <a:pt x="f36" y="f30"/>
                    </a:cubicBezTo>
                    <a:cubicBezTo>
                      <a:pt x="f37" y="f28"/>
                      <a:pt x="f38" y="f39"/>
                      <a:pt x="f40" y="f39"/>
                    </a:cubicBezTo>
                    <a:cubicBezTo>
                      <a:pt x="f41" y="f39"/>
                      <a:pt x="f42" y="f37"/>
                      <a:pt x="f43" y="f37"/>
                    </a:cubicBezTo>
                    <a:cubicBezTo>
                      <a:pt x="f41" y="f38"/>
                      <a:pt x="f44" y="f38"/>
                      <a:pt x="f44" y="f44"/>
                    </a:cubicBezTo>
                    <a:cubicBezTo>
                      <a:pt x="f41" y="f38"/>
                      <a:pt x="f41" y="f38"/>
                      <a:pt x="f43" y="f38"/>
                    </a:cubicBezTo>
                    <a:cubicBezTo>
                      <a:pt x="f45" y="f37"/>
                      <a:pt x="f45" y="f37"/>
                      <a:pt x="f46" y="f44"/>
                    </a:cubicBezTo>
                    <a:cubicBezTo>
                      <a:pt x="f47" y="f40"/>
                      <a:pt x="f46" y="f40"/>
                      <a:pt x="f45" y="f41"/>
                    </a:cubicBezTo>
                    <a:cubicBezTo>
                      <a:pt x="f40" y="f43"/>
                      <a:pt x="f45" y="f43"/>
                      <a:pt x="f42" y="f45"/>
                    </a:cubicBezTo>
                    <a:cubicBezTo>
                      <a:pt x="f42" y="f46"/>
                      <a:pt x="f45" y="f48"/>
                      <a:pt x="f48" y="f47"/>
                    </a:cubicBezTo>
                    <a:cubicBezTo>
                      <a:pt x="f46" y="f47"/>
                      <a:pt x="f49" y="f46"/>
                      <a:pt x="f50" y="f47"/>
                    </a:cubicBezTo>
                    <a:cubicBezTo>
                      <a:pt x="f50" y="f50"/>
                      <a:pt x="f47" y="f51"/>
                      <a:pt x="f52" y="f51"/>
                    </a:cubicBezTo>
                    <a:cubicBezTo>
                      <a:pt x="f51" y="f53"/>
                      <a:pt x="f50" y="f54"/>
                      <a:pt x="f52" y="f55"/>
                    </a:cubicBezTo>
                    <a:cubicBezTo>
                      <a:pt x="f53" y="f54"/>
                      <a:pt x="f53" y="f54"/>
                      <a:pt x="f51" y="f56"/>
                    </a:cubicBezTo>
                    <a:cubicBezTo>
                      <a:pt x="f55" y="f55"/>
                      <a:pt x="f57" y="f6"/>
                      <a:pt x="f56" y="f6"/>
                    </a:cubicBezTo>
                    <a:cubicBezTo>
                      <a:pt x="f55" y="f58"/>
                      <a:pt x="f56" y="f58"/>
                      <a:pt x="f55" y="f58"/>
                    </a:cubicBezTo>
                    <a:cubicBezTo>
                      <a:pt x="f6" y="f59"/>
                      <a:pt x="f54" y="f60"/>
                      <a:pt x="f56" y="f61"/>
                    </a:cubicBezTo>
                    <a:cubicBezTo>
                      <a:pt x="f55" y="f62"/>
                      <a:pt x="f57" y="f63"/>
                      <a:pt x="f56" y="f64"/>
                    </a:cubicBezTo>
                    <a:cubicBezTo>
                      <a:pt x="f56" y="f64"/>
                      <a:pt x="f54" y="f65"/>
                      <a:pt x="f56" y="f66"/>
                    </a:cubicBezTo>
                    <a:cubicBezTo>
                      <a:pt x="f56" y="f7"/>
                      <a:pt x="f51" y="f65"/>
                      <a:pt x="f57" y="f67"/>
                    </a:cubicBezTo>
                    <a:cubicBezTo>
                      <a:pt x="f57" y="f68"/>
                      <a:pt x="f53" y="f67"/>
                      <a:pt x="f52" y="f67"/>
                    </a:cubicBezTo>
                    <a:cubicBezTo>
                      <a:pt x="f50" y="f67"/>
                      <a:pt x="f50" y="f69"/>
                      <a:pt x="f49" y="f69"/>
                    </a:cubicBezTo>
                    <a:cubicBezTo>
                      <a:pt x="f47" y="f69"/>
                      <a:pt x="f52" y="f66"/>
                      <a:pt x="f50" y="f66"/>
                    </a:cubicBezTo>
                    <a:cubicBezTo>
                      <a:pt x="f47" y="f66"/>
                      <a:pt x="f47" y="f69"/>
                      <a:pt x="f46" y="f65"/>
                    </a:cubicBezTo>
                    <a:cubicBezTo>
                      <a:pt x="f48" y="f70"/>
                      <a:pt x="f48" y="f71"/>
                      <a:pt x="f45" y="f71"/>
                    </a:cubicBezTo>
                    <a:cubicBezTo>
                      <a:pt x="f43" y="f71"/>
                      <a:pt x="f41" y="f72"/>
                      <a:pt x="f44" y="f63"/>
                    </a:cubicBezTo>
                    <a:cubicBezTo>
                      <a:pt x="f73" y="f62"/>
                      <a:pt x="f38" y="f60"/>
                      <a:pt x="f39" y="f59"/>
                    </a:cubicBezTo>
                    <a:cubicBezTo>
                      <a:pt x="f34" y="f58"/>
                      <a:pt x="f35" y="f6"/>
                      <a:pt x="f74" y="f54"/>
                    </a:cubicBezTo>
                    <a:cubicBezTo>
                      <a:pt x="f31" y="f51"/>
                      <a:pt x="f34" y="f54"/>
                      <a:pt x="f33" y="f52"/>
                    </a:cubicBezTo>
                    <a:cubicBezTo>
                      <a:pt x="f31" y="f50"/>
                      <a:pt x="f27" y="f41"/>
                      <a:pt x="f27" y="f40"/>
                    </a:cubicBezTo>
                    <a:cubicBezTo>
                      <a:pt x="f27" y="f38"/>
                      <a:pt x="f23" y="f40"/>
                      <a:pt x="f25" y="f37"/>
                    </a:cubicBezTo>
                    <a:cubicBezTo>
                      <a:pt x="f25" y="f73"/>
                      <a:pt x="f29" y="f39"/>
                      <a:pt x="f23" y="f35"/>
                    </a:cubicBezTo>
                    <a:cubicBezTo>
                      <a:pt x="f25" y="f35"/>
                      <a:pt x="f29" y="f33"/>
                      <a:pt x="f23" y="f31"/>
                    </a:cubicBezTo>
                    <a:cubicBezTo>
                      <a:pt x="f21" y="f28"/>
                      <a:pt x="f19" y="f32"/>
                      <a:pt x="f16" y="f32"/>
                    </a:cubicBezTo>
                    <a:cubicBezTo>
                      <a:pt x="f26" y="f27"/>
                      <a:pt x="f17" y="f32"/>
                      <a:pt x="f26" y="f25"/>
                    </a:cubicBezTo>
                    <a:cubicBezTo>
                      <a:pt x="f26" y="f29"/>
                      <a:pt x="f17" y="f29"/>
                      <a:pt x="f14" y="f24"/>
                    </a:cubicBezTo>
                    <a:cubicBezTo>
                      <a:pt x="f15" y="f19"/>
                      <a:pt x="f15" y="f24"/>
                      <a:pt x="f22" y="f26"/>
                    </a:cubicBezTo>
                    <a:cubicBezTo>
                      <a:pt x="f20" y="f15"/>
                      <a:pt x="f18" y="f16"/>
                      <a:pt x="f18" y="f14"/>
                    </a:cubicBezTo>
                    <a:cubicBezTo>
                      <a:pt x="f10" y="f12"/>
                      <a:pt x="f9" y="f20"/>
                      <a:pt x="f9" y="f10"/>
                    </a:cubicBezTo>
                    <a:cubicBezTo>
                      <a:pt x="f8" y="f9"/>
                      <a:pt x="f5" y="f11"/>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83" name="Madagascar">
                <a:extLst>
                  <a:ext uri="{FF2B5EF4-FFF2-40B4-BE49-F238E27FC236}">
                    <a16:creationId xmlns:a16="http://schemas.microsoft.com/office/drawing/2014/main" id="{E356F35A-B51D-2B17-67E9-7206BD126326}"/>
                  </a:ext>
                </a:extLst>
              </p:cNvPr>
              <p:cNvSpPr/>
              <p:nvPr/>
            </p:nvSpPr>
            <p:spPr>
              <a:xfrm>
                <a:off x="8052352" y="4953624"/>
                <a:ext cx="214637" cy="438601"/>
              </a:xfrm>
              <a:custGeom>
                <a:avLst/>
                <a:gdLst>
                  <a:gd name="f0" fmla="val 10800000"/>
                  <a:gd name="f1" fmla="val 5400000"/>
                  <a:gd name="f2" fmla="val 180"/>
                  <a:gd name="f3" fmla="val w"/>
                  <a:gd name="f4" fmla="val h"/>
                  <a:gd name="f5" fmla="val 0"/>
                  <a:gd name="f6" fmla="val 40"/>
                  <a:gd name="f7" fmla="val 87"/>
                  <a:gd name="f8" fmla="val 33"/>
                  <a:gd name="f9" fmla="val 4"/>
                  <a:gd name="f10" fmla="val 38"/>
                  <a:gd name="f11" fmla="val 34"/>
                  <a:gd name="f12" fmla="val 6"/>
                  <a:gd name="f13" fmla="val 36"/>
                  <a:gd name="f14" fmla="val 5"/>
                  <a:gd name="f15" fmla="val 37"/>
                  <a:gd name="f16" fmla="val 24"/>
                  <a:gd name="f17" fmla="val 39"/>
                  <a:gd name="f18" fmla="val 25"/>
                  <a:gd name="f19" fmla="val 26"/>
                  <a:gd name="f20" fmla="val 23"/>
                  <a:gd name="f21" fmla="val 35"/>
                  <a:gd name="f22" fmla="val 27"/>
                  <a:gd name="f23" fmla="val 29"/>
                  <a:gd name="f24" fmla="val 31"/>
                  <a:gd name="f25" fmla="val 32"/>
                  <a:gd name="f26" fmla="val 47"/>
                  <a:gd name="f27" fmla="val 61"/>
                  <a:gd name="f28" fmla="val 28"/>
                  <a:gd name="f29" fmla="val 63"/>
                  <a:gd name="f30" fmla="val 75"/>
                  <a:gd name="f31" fmla="val 20"/>
                  <a:gd name="f32" fmla="val 83"/>
                  <a:gd name="f33" fmla="val 16"/>
                  <a:gd name="f34" fmla="val 15"/>
                  <a:gd name="f35" fmla="val 84"/>
                  <a:gd name="f36" fmla="val 11"/>
                  <a:gd name="f37" fmla="val 3"/>
                  <a:gd name="f38" fmla="val 78"/>
                  <a:gd name="f39" fmla="val 71"/>
                  <a:gd name="f40" fmla="val 2"/>
                  <a:gd name="f41" fmla="val 64"/>
                  <a:gd name="f42" fmla="val 57"/>
                  <a:gd name="f43" fmla="val 60"/>
                  <a:gd name="f44" fmla="val 7"/>
                  <a:gd name="f45" fmla="val 56"/>
                  <a:gd name="f46" fmla="val 8"/>
                  <a:gd name="f47" fmla="val 52"/>
                  <a:gd name="f48" fmla="val 9"/>
                  <a:gd name="f49" fmla="val 53"/>
                  <a:gd name="f50" fmla="val 49"/>
                  <a:gd name="f51" fmla="val 45"/>
                  <a:gd name="f52" fmla="val 10"/>
                  <a:gd name="f53" fmla="val 30"/>
                  <a:gd name="f54" fmla="val 13"/>
                  <a:gd name="f55" fmla="val 14"/>
                  <a:gd name="f56" fmla="val 21"/>
                  <a:gd name="f57" fmla="val 22"/>
                  <a:gd name="f58" fmla="val 19"/>
                  <a:gd name="f59" fmla="val 12"/>
                  <a:gd name="f60" fmla="+- 0 0 -90"/>
                  <a:gd name="f61" fmla="*/ f3 1 40"/>
                  <a:gd name="f62" fmla="*/ f4 1 87"/>
                  <a:gd name="f63" fmla="+- f7 0 f5"/>
                  <a:gd name="f64" fmla="+- f6 0 f5"/>
                  <a:gd name="f65" fmla="*/ f60 f0 1"/>
                  <a:gd name="f66" fmla="*/ f64 1 40"/>
                  <a:gd name="f67" fmla="*/ f63 1 87"/>
                  <a:gd name="f68" fmla="*/ f65 1 f2"/>
                  <a:gd name="f69" fmla="*/ 33 1 f66"/>
                  <a:gd name="f70" fmla="*/ 4 1 f67"/>
                  <a:gd name="f71" fmla="*/ 36 1 f66"/>
                  <a:gd name="f72" fmla="*/ 5 1 f67"/>
                  <a:gd name="f73" fmla="*/ 39 1 f66"/>
                  <a:gd name="f74" fmla="*/ 25 1 f67"/>
                  <a:gd name="f75" fmla="*/ 24 1 f67"/>
                  <a:gd name="f76" fmla="*/ 37 1 f66"/>
                  <a:gd name="f77" fmla="*/ 31 1 f67"/>
                  <a:gd name="f78" fmla="*/ 32 1 f66"/>
                  <a:gd name="f79" fmla="*/ 47 1 f67"/>
                  <a:gd name="f80" fmla="*/ 23 1 f66"/>
                  <a:gd name="f81" fmla="*/ 75 1 f67"/>
                  <a:gd name="f82" fmla="*/ 15 1 f66"/>
                  <a:gd name="f83" fmla="*/ 84 1 f67"/>
                  <a:gd name="f84" fmla="*/ 4 1 f66"/>
                  <a:gd name="f85" fmla="*/ 78 1 f67"/>
                  <a:gd name="f86" fmla="*/ 2 1 f66"/>
                  <a:gd name="f87" fmla="*/ 64 1 f67"/>
                  <a:gd name="f88" fmla="*/ 7 1 f66"/>
                  <a:gd name="f89" fmla="*/ 56 1 f67"/>
                  <a:gd name="f90" fmla="*/ 8 1 f66"/>
                  <a:gd name="f91" fmla="*/ 49 1 f67"/>
                  <a:gd name="f92" fmla="*/ 39 1 f67"/>
                  <a:gd name="f93" fmla="*/ 11 1 f66"/>
                  <a:gd name="f94" fmla="*/ 30 1 f67"/>
                  <a:gd name="f95" fmla="*/ 14 1 f66"/>
                  <a:gd name="f96" fmla="*/ 27 1 f67"/>
                  <a:gd name="f97" fmla="*/ 21 1 f66"/>
                  <a:gd name="f98" fmla="*/ 21 1 f67"/>
                  <a:gd name="f99" fmla="*/ 25 1 f66"/>
                  <a:gd name="f100" fmla="*/ 20 1 f67"/>
                  <a:gd name="f101" fmla="*/ 27 1 f66"/>
                  <a:gd name="f102" fmla="*/ 16 1 f67"/>
                  <a:gd name="f103" fmla="*/ 28 1 f66"/>
                  <a:gd name="f104" fmla="*/ 12 1 f67"/>
                  <a:gd name="f105" fmla="*/ 30 1 f66"/>
                  <a:gd name="f106" fmla="*/ 7 1 f67"/>
                  <a:gd name="f107" fmla="*/ 0 1 f66"/>
                  <a:gd name="f108" fmla="*/ f6 1 f66"/>
                  <a:gd name="f109" fmla="*/ 0 1 f67"/>
                  <a:gd name="f110" fmla="*/ f7 1 f67"/>
                  <a:gd name="f111" fmla="+- f68 0 f1"/>
                  <a:gd name="f112" fmla="*/ f107 f61 1"/>
                  <a:gd name="f113" fmla="*/ f108 f61 1"/>
                  <a:gd name="f114" fmla="*/ f110 f62 1"/>
                  <a:gd name="f115" fmla="*/ f109 f62 1"/>
                  <a:gd name="f116" fmla="*/ f69 f61 1"/>
                  <a:gd name="f117" fmla="*/ f70 f62 1"/>
                  <a:gd name="f118" fmla="*/ f71 f61 1"/>
                  <a:gd name="f119" fmla="*/ f72 f62 1"/>
                  <a:gd name="f120" fmla="*/ f73 f61 1"/>
                  <a:gd name="f121" fmla="*/ f74 f62 1"/>
                  <a:gd name="f122" fmla="*/ f75 f62 1"/>
                  <a:gd name="f123" fmla="*/ f76 f61 1"/>
                  <a:gd name="f124" fmla="*/ f77 f62 1"/>
                  <a:gd name="f125" fmla="*/ f78 f61 1"/>
                  <a:gd name="f126" fmla="*/ f79 f62 1"/>
                  <a:gd name="f127" fmla="*/ f80 f61 1"/>
                  <a:gd name="f128" fmla="*/ f81 f62 1"/>
                  <a:gd name="f129" fmla="*/ f82 f61 1"/>
                  <a:gd name="f130" fmla="*/ f83 f62 1"/>
                  <a:gd name="f131" fmla="*/ f84 f61 1"/>
                  <a:gd name="f132" fmla="*/ f85 f62 1"/>
                  <a:gd name="f133" fmla="*/ f86 f61 1"/>
                  <a:gd name="f134" fmla="*/ f87 f62 1"/>
                  <a:gd name="f135" fmla="*/ f88 f61 1"/>
                  <a:gd name="f136" fmla="*/ f89 f62 1"/>
                  <a:gd name="f137" fmla="*/ f90 f61 1"/>
                  <a:gd name="f138" fmla="*/ f91 f62 1"/>
                  <a:gd name="f139" fmla="*/ f92 f62 1"/>
                  <a:gd name="f140" fmla="*/ f93 f61 1"/>
                  <a:gd name="f141" fmla="*/ f94 f62 1"/>
                  <a:gd name="f142" fmla="*/ f95 f61 1"/>
                  <a:gd name="f143" fmla="*/ f96 f62 1"/>
                  <a:gd name="f144" fmla="*/ f97 f61 1"/>
                  <a:gd name="f145" fmla="*/ f98 f62 1"/>
                  <a:gd name="f146" fmla="*/ f99 f61 1"/>
                  <a:gd name="f147" fmla="*/ f100 f62 1"/>
                  <a:gd name="f148" fmla="*/ f101 f61 1"/>
                  <a:gd name="f149" fmla="*/ f102 f62 1"/>
                  <a:gd name="f150" fmla="*/ f103 f61 1"/>
                  <a:gd name="f151" fmla="*/ f104 f62 1"/>
                  <a:gd name="f152" fmla="*/ f105 f61 1"/>
                  <a:gd name="f153" fmla="*/ f106 f62 1"/>
                </a:gdLst>
                <a:ahLst/>
                <a:cxnLst>
                  <a:cxn ang="3cd4">
                    <a:pos x="hc" y="t"/>
                  </a:cxn>
                  <a:cxn ang="0">
                    <a:pos x="r" y="vc"/>
                  </a:cxn>
                  <a:cxn ang="cd4">
                    <a:pos x="hc" y="b"/>
                  </a:cxn>
                  <a:cxn ang="cd2">
                    <a:pos x="l" y="vc"/>
                  </a:cxn>
                  <a:cxn ang="f111">
                    <a:pos x="f116" y="f117"/>
                  </a:cxn>
                  <a:cxn ang="f111">
                    <a:pos x="f118" y="f119"/>
                  </a:cxn>
                  <a:cxn ang="f111">
                    <a:pos x="f120" y="f121"/>
                  </a:cxn>
                  <a:cxn ang="f111">
                    <a:pos x="f118" y="f122"/>
                  </a:cxn>
                  <a:cxn ang="f111">
                    <a:pos x="f123" y="f124"/>
                  </a:cxn>
                  <a:cxn ang="f111">
                    <a:pos x="f125" y="f126"/>
                  </a:cxn>
                  <a:cxn ang="f111">
                    <a:pos x="f127" y="f128"/>
                  </a:cxn>
                  <a:cxn ang="f111">
                    <a:pos x="f129" y="f130"/>
                  </a:cxn>
                  <a:cxn ang="f111">
                    <a:pos x="f131" y="f132"/>
                  </a:cxn>
                  <a:cxn ang="f111">
                    <a:pos x="f133" y="f134"/>
                  </a:cxn>
                  <a:cxn ang="f111">
                    <a:pos x="f135" y="f136"/>
                  </a:cxn>
                  <a:cxn ang="f111">
                    <a:pos x="f137" y="f138"/>
                  </a:cxn>
                  <a:cxn ang="f111">
                    <a:pos x="f137" y="f139"/>
                  </a:cxn>
                  <a:cxn ang="f111">
                    <a:pos x="f140" y="f141"/>
                  </a:cxn>
                  <a:cxn ang="f111">
                    <a:pos x="f142" y="f143"/>
                  </a:cxn>
                  <a:cxn ang="f111">
                    <a:pos x="f144" y="f121"/>
                  </a:cxn>
                  <a:cxn ang="f111">
                    <a:pos x="f127" y="f145"/>
                  </a:cxn>
                  <a:cxn ang="f111">
                    <a:pos x="f146" y="f147"/>
                  </a:cxn>
                  <a:cxn ang="f111">
                    <a:pos x="f148" y="f149"/>
                  </a:cxn>
                  <a:cxn ang="f111">
                    <a:pos x="f150" y="f151"/>
                  </a:cxn>
                  <a:cxn ang="f111">
                    <a:pos x="f152" y="f151"/>
                  </a:cxn>
                  <a:cxn ang="f111">
                    <a:pos x="f125" y="f153"/>
                  </a:cxn>
                  <a:cxn ang="f111">
                    <a:pos x="f116" y="f117"/>
                  </a:cxn>
                </a:cxnLst>
                <a:rect l="f112" t="f115" r="f113" b="f114"/>
                <a:pathLst>
                  <a:path w="40" h="87">
                    <a:moveTo>
                      <a:pt x="f8" y="f9"/>
                    </a:moveTo>
                    <a:cubicBezTo>
                      <a:pt x="f10" y="f5"/>
                      <a:pt x="f11" y="f12"/>
                      <a:pt x="f13" y="f14"/>
                    </a:cubicBezTo>
                    <a:cubicBezTo>
                      <a:pt x="f15" y="f14"/>
                      <a:pt x="f6" y="f16"/>
                      <a:pt x="f17" y="f18"/>
                    </a:cubicBezTo>
                    <a:cubicBezTo>
                      <a:pt x="f10" y="f19"/>
                      <a:pt x="f15" y="f20"/>
                      <a:pt x="f13" y="f16"/>
                    </a:cubicBezTo>
                    <a:cubicBezTo>
                      <a:pt x="f21" y="f22"/>
                      <a:pt x="f10" y="f23"/>
                      <a:pt x="f15" y="f24"/>
                    </a:cubicBezTo>
                    <a:cubicBezTo>
                      <a:pt x="f8" y="f15"/>
                      <a:pt x="f21" y="f6"/>
                      <a:pt x="f25" y="f26"/>
                    </a:cubicBezTo>
                    <a:cubicBezTo>
                      <a:pt x="f16" y="f27"/>
                      <a:pt x="f28" y="f29"/>
                      <a:pt x="f20" y="f30"/>
                    </a:cubicBezTo>
                    <a:cubicBezTo>
                      <a:pt x="f31" y="f32"/>
                      <a:pt x="f33" y="f32"/>
                      <a:pt x="f34" y="f35"/>
                    </a:cubicBezTo>
                    <a:cubicBezTo>
                      <a:pt x="f36" y="f7"/>
                      <a:pt x="f37" y="f35"/>
                      <a:pt x="f9" y="f38"/>
                    </a:cubicBezTo>
                    <a:cubicBezTo>
                      <a:pt x="f9" y="f39"/>
                      <a:pt x="f5" y="f39"/>
                      <a:pt x="f40" y="f41"/>
                    </a:cubicBezTo>
                    <a:cubicBezTo>
                      <a:pt x="f9" y="f42"/>
                      <a:pt x="f12" y="f43"/>
                      <a:pt x="f44" y="f45"/>
                    </a:cubicBezTo>
                    <a:cubicBezTo>
                      <a:pt x="f46" y="f47"/>
                      <a:pt x="f48" y="f49"/>
                      <a:pt x="f46" y="f50"/>
                    </a:cubicBezTo>
                    <a:cubicBezTo>
                      <a:pt x="f46" y="f51"/>
                      <a:pt x="f48" y="f51"/>
                      <a:pt x="f46" y="f17"/>
                    </a:cubicBezTo>
                    <a:cubicBezTo>
                      <a:pt x="f46" y="f11"/>
                      <a:pt x="f52" y="f21"/>
                      <a:pt x="f36" y="f53"/>
                    </a:cubicBezTo>
                    <a:cubicBezTo>
                      <a:pt x="f36" y="f19"/>
                      <a:pt x="f54" y="f53"/>
                      <a:pt x="f55" y="f22"/>
                    </a:cubicBezTo>
                    <a:cubicBezTo>
                      <a:pt x="f34" y="f20"/>
                      <a:pt x="f31" y="f28"/>
                      <a:pt x="f56" y="f18"/>
                    </a:cubicBezTo>
                    <a:cubicBezTo>
                      <a:pt x="f56" y="f57"/>
                      <a:pt x="f57" y="f57"/>
                      <a:pt x="f20" y="f56"/>
                    </a:cubicBezTo>
                    <a:cubicBezTo>
                      <a:pt x="f16" y="f58"/>
                      <a:pt x="f20" y="f16"/>
                      <a:pt x="f18" y="f31"/>
                    </a:cubicBezTo>
                    <a:cubicBezTo>
                      <a:pt x="f28" y="f33"/>
                      <a:pt x="f19" y="f33"/>
                      <a:pt x="f22" y="f33"/>
                    </a:cubicBezTo>
                    <a:cubicBezTo>
                      <a:pt x="f23" y="f33"/>
                      <a:pt x="f19" y="f54"/>
                      <a:pt x="f28" y="f59"/>
                    </a:cubicBezTo>
                    <a:cubicBezTo>
                      <a:pt x="f23" y="f36"/>
                      <a:pt x="f23" y="f55"/>
                      <a:pt x="f53" y="f59"/>
                    </a:cubicBezTo>
                    <a:cubicBezTo>
                      <a:pt x="f53" y="f48"/>
                      <a:pt x="f8" y="f46"/>
                      <a:pt x="f25" y="f44"/>
                    </a:cubicBezTo>
                    <a:cubicBezTo>
                      <a:pt x="f25" y="f12"/>
                      <a:pt x="f25" y="f14"/>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84" name="Jakarta">
                <a:extLst>
                  <a:ext uri="{FF2B5EF4-FFF2-40B4-BE49-F238E27FC236}">
                    <a16:creationId xmlns:a16="http://schemas.microsoft.com/office/drawing/2014/main" id="{BDE13DC4-A794-6F25-5492-1B0463DFED54}"/>
                  </a:ext>
                </a:extLst>
              </p:cNvPr>
              <p:cNvSpPr/>
              <p:nvPr/>
            </p:nvSpPr>
            <p:spPr>
              <a:xfrm>
                <a:off x="9674571" y="4761070"/>
                <a:ext cx="241749" cy="106975"/>
              </a:xfrm>
              <a:custGeom>
                <a:avLst/>
                <a:gdLst>
                  <a:gd name="f0" fmla="val 10800000"/>
                  <a:gd name="f1" fmla="val 5400000"/>
                  <a:gd name="f2" fmla="val 180"/>
                  <a:gd name="f3" fmla="val w"/>
                  <a:gd name="f4" fmla="val h"/>
                  <a:gd name="f5" fmla="val 0"/>
                  <a:gd name="f6" fmla="val 45"/>
                  <a:gd name="f7" fmla="val 21"/>
                  <a:gd name="f8" fmla="val 3"/>
                  <a:gd name="f9" fmla="val 2"/>
                  <a:gd name="f10" fmla="val 5"/>
                  <a:gd name="f11" fmla="val 4"/>
                  <a:gd name="f12" fmla="val 7"/>
                  <a:gd name="f13" fmla="val 1"/>
                  <a:gd name="f14" fmla="val 8"/>
                  <a:gd name="f15" fmla="val 9"/>
                  <a:gd name="f16" fmla="val 10"/>
                  <a:gd name="f17" fmla="val 11"/>
                  <a:gd name="f18" fmla="val 12"/>
                  <a:gd name="f19" fmla="val 13"/>
                  <a:gd name="f20" fmla="val 14"/>
                  <a:gd name="f21" fmla="val 15"/>
                  <a:gd name="f22" fmla="val 16"/>
                  <a:gd name="f23" fmla="val 6"/>
                  <a:gd name="f24" fmla="val 17"/>
                  <a:gd name="f25" fmla="val 20"/>
                  <a:gd name="f26" fmla="val 22"/>
                  <a:gd name="f27" fmla="val 23"/>
                  <a:gd name="f28" fmla="val 24"/>
                  <a:gd name="f29" fmla="val 27"/>
                  <a:gd name="f30" fmla="val 28"/>
                  <a:gd name="f31" fmla="val 29"/>
                  <a:gd name="f32" fmla="val 30"/>
                  <a:gd name="f33" fmla="val 31"/>
                  <a:gd name="f34" fmla="val 33"/>
                  <a:gd name="f35" fmla="val 36"/>
                  <a:gd name="f36" fmla="val 34"/>
                  <a:gd name="f37" fmla="val 39"/>
                  <a:gd name="f38" fmla="val 40"/>
                  <a:gd name="f39" fmla="val 41"/>
                  <a:gd name="f40" fmla="val 42"/>
                  <a:gd name="f41" fmla="val 43"/>
                  <a:gd name="f42" fmla="val 19"/>
                  <a:gd name="f43" fmla="val 44"/>
                  <a:gd name="f44" fmla="val 18"/>
                  <a:gd name="f45" fmla="val 38"/>
                  <a:gd name="f46" fmla="+- 0 0 -90"/>
                  <a:gd name="f47" fmla="*/ f3 1 45"/>
                  <a:gd name="f48" fmla="*/ f4 1 21"/>
                  <a:gd name="f49" fmla="+- f7 0 f5"/>
                  <a:gd name="f50" fmla="+- f6 0 f5"/>
                  <a:gd name="f51" fmla="*/ f46 f0 1"/>
                  <a:gd name="f52" fmla="*/ f50 1 45"/>
                  <a:gd name="f53" fmla="*/ f49 1 21"/>
                  <a:gd name="f54" fmla="*/ f51 1 f2"/>
                  <a:gd name="f55" fmla="*/ 3 1 f52"/>
                  <a:gd name="f56" fmla="*/ 2 1 f53"/>
                  <a:gd name="f57" fmla="*/ 5 1 f52"/>
                  <a:gd name="f58" fmla="*/ 8 1 f52"/>
                  <a:gd name="f59" fmla="*/ 3 1 f53"/>
                  <a:gd name="f60" fmla="*/ 10 1 f52"/>
                  <a:gd name="f61" fmla="*/ 12 1 f52"/>
                  <a:gd name="f62" fmla="*/ 14 1 f52"/>
                  <a:gd name="f63" fmla="*/ 16 1 f52"/>
                  <a:gd name="f64" fmla="*/ 5 1 f53"/>
                  <a:gd name="f65" fmla="*/ 17 1 f52"/>
                  <a:gd name="f66" fmla="*/ 6 1 f53"/>
                  <a:gd name="f67" fmla="*/ 22 1 f52"/>
                  <a:gd name="f68" fmla="*/ 24 1 f52"/>
                  <a:gd name="f69" fmla="*/ 27 1 f52"/>
                  <a:gd name="f70" fmla="*/ 29 1 f52"/>
                  <a:gd name="f71" fmla="*/ 33 1 f52"/>
                  <a:gd name="f72" fmla="*/ 8 1 f53"/>
                  <a:gd name="f73" fmla="*/ 34 1 f52"/>
                  <a:gd name="f74" fmla="*/ 11 1 f53"/>
                  <a:gd name="f75" fmla="*/ 36 1 f52"/>
                  <a:gd name="f76" fmla="*/ 13 1 f53"/>
                  <a:gd name="f77" fmla="*/ 41 1 f52"/>
                  <a:gd name="f78" fmla="*/ 43 1 f52"/>
                  <a:gd name="f79" fmla="*/ 16 1 f53"/>
                  <a:gd name="f80" fmla="*/ 44 1 f52"/>
                  <a:gd name="f81" fmla="*/ 20 1 f53"/>
                  <a:gd name="f82" fmla="*/ 38 1 f52"/>
                  <a:gd name="f83" fmla="*/ 18 1 f53"/>
                  <a:gd name="f84" fmla="*/ 30 1 f52"/>
                  <a:gd name="f85" fmla="*/ 19 1 f52"/>
                  <a:gd name="f86" fmla="*/ 14 1 f53"/>
                  <a:gd name="f87" fmla="*/ 15 1 f52"/>
                  <a:gd name="f88" fmla="*/ 11 1 f52"/>
                  <a:gd name="f89" fmla="*/ 7 1 f52"/>
                  <a:gd name="f90" fmla="*/ 2 1 f52"/>
                  <a:gd name="f91" fmla="*/ 7 1 f53"/>
                  <a:gd name="f92" fmla="*/ 1 1 f52"/>
                  <a:gd name="f93" fmla="*/ 4 1 f53"/>
                  <a:gd name="f94" fmla="*/ 0 1 f52"/>
                  <a:gd name="f95" fmla="*/ f6 1 f52"/>
                  <a:gd name="f96" fmla="*/ 0 1 f53"/>
                  <a:gd name="f97" fmla="*/ f7 1 f53"/>
                  <a:gd name="f98" fmla="+- f54 0 f1"/>
                  <a:gd name="f99" fmla="*/ f94 f47 1"/>
                  <a:gd name="f100" fmla="*/ f95 f47 1"/>
                  <a:gd name="f101" fmla="*/ f97 f48 1"/>
                  <a:gd name="f102" fmla="*/ f96 f48 1"/>
                  <a:gd name="f103" fmla="*/ f55 f47 1"/>
                  <a:gd name="f104" fmla="*/ f56 f48 1"/>
                  <a:gd name="f105" fmla="*/ f57 f47 1"/>
                  <a:gd name="f106" fmla="*/ f58 f47 1"/>
                  <a:gd name="f107" fmla="*/ f59 f48 1"/>
                  <a:gd name="f108" fmla="*/ f60 f47 1"/>
                  <a:gd name="f109" fmla="*/ f61 f47 1"/>
                  <a:gd name="f110" fmla="*/ f62 f47 1"/>
                  <a:gd name="f111" fmla="*/ f63 f47 1"/>
                  <a:gd name="f112" fmla="*/ f64 f48 1"/>
                  <a:gd name="f113" fmla="*/ f65 f47 1"/>
                  <a:gd name="f114" fmla="*/ f66 f48 1"/>
                  <a:gd name="f115" fmla="*/ f67 f47 1"/>
                  <a:gd name="f116" fmla="*/ f68 f47 1"/>
                  <a:gd name="f117" fmla="*/ f69 f47 1"/>
                  <a:gd name="f118" fmla="*/ f70 f47 1"/>
                  <a:gd name="f119" fmla="*/ f71 f47 1"/>
                  <a:gd name="f120" fmla="*/ f72 f48 1"/>
                  <a:gd name="f121" fmla="*/ f73 f47 1"/>
                  <a:gd name="f122" fmla="*/ f74 f48 1"/>
                  <a:gd name="f123" fmla="*/ f75 f47 1"/>
                  <a:gd name="f124" fmla="*/ f76 f48 1"/>
                  <a:gd name="f125" fmla="*/ f77 f47 1"/>
                  <a:gd name="f126" fmla="*/ f78 f47 1"/>
                  <a:gd name="f127" fmla="*/ f79 f48 1"/>
                  <a:gd name="f128" fmla="*/ f80 f47 1"/>
                  <a:gd name="f129" fmla="*/ f81 f48 1"/>
                  <a:gd name="f130" fmla="*/ f82 f47 1"/>
                  <a:gd name="f131" fmla="*/ f83 f48 1"/>
                  <a:gd name="f132" fmla="*/ f84 f47 1"/>
                  <a:gd name="f133" fmla="*/ f85 f47 1"/>
                  <a:gd name="f134" fmla="*/ f86 f48 1"/>
                  <a:gd name="f135" fmla="*/ f87 f47 1"/>
                  <a:gd name="f136" fmla="*/ f88 f47 1"/>
                  <a:gd name="f137" fmla="*/ f89 f47 1"/>
                  <a:gd name="f138" fmla="*/ f90 f47 1"/>
                  <a:gd name="f139" fmla="*/ f91 f48 1"/>
                  <a:gd name="f140" fmla="*/ f92 f47 1"/>
                  <a:gd name="f141" fmla="*/ f93 f48 1"/>
                </a:gdLst>
                <a:ahLst/>
                <a:cxnLst>
                  <a:cxn ang="3cd4">
                    <a:pos x="hc" y="t"/>
                  </a:cxn>
                  <a:cxn ang="0">
                    <a:pos x="r" y="vc"/>
                  </a:cxn>
                  <a:cxn ang="cd4">
                    <a:pos x="hc" y="b"/>
                  </a:cxn>
                  <a:cxn ang="cd2">
                    <a:pos x="l" y="vc"/>
                  </a:cxn>
                  <a:cxn ang="f98">
                    <a:pos x="f103" y="f104"/>
                  </a:cxn>
                  <a:cxn ang="f98">
                    <a:pos x="f105" y="f104"/>
                  </a:cxn>
                  <a:cxn ang="f98">
                    <a:pos x="f106" y="f107"/>
                  </a:cxn>
                  <a:cxn ang="f98">
                    <a:pos x="f108" y="f104"/>
                  </a:cxn>
                  <a:cxn ang="f98">
                    <a:pos x="f109" y="f107"/>
                  </a:cxn>
                  <a:cxn ang="f98">
                    <a:pos x="f110" y="f107"/>
                  </a:cxn>
                  <a:cxn ang="f98">
                    <a:pos x="f111" y="f112"/>
                  </a:cxn>
                  <a:cxn ang="f98">
                    <a:pos x="f113" y="f114"/>
                  </a:cxn>
                  <a:cxn ang="f98">
                    <a:pos x="f115" y="f114"/>
                  </a:cxn>
                  <a:cxn ang="f98">
                    <a:pos x="f116" y="f112"/>
                  </a:cxn>
                  <a:cxn ang="f98">
                    <a:pos x="f117" y="f112"/>
                  </a:cxn>
                  <a:cxn ang="f98">
                    <a:pos x="f118" y="f114"/>
                  </a:cxn>
                  <a:cxn ang="f98">
                    <a:pos x="f119" y="f120"/>
                  </a:cxn>
                  <a:cxn ang="f98">
                    <a:pos x="f121" y="f122"/>
                  </a:cxn>
                  <a:cxn ang="f98">
                    <a:pos x="f123" y="f124"/>
                  </a:cxn>
                  <a:cxn ang="f98">
                    <a:pos x="f125" y="f124"/>
                  </a:cxn>
                  <a:cxn ang="f98">
                    <a:pos x="f126" y="f127"/>
                  </a:cxn>
                  <a:cxn ang="f98">
                    <a:pos x="f128" y="f129"/>
                  </a:cxn>
                  <a:cxn ang="f98">
                    <a:pos x="f130" y="f131"/>
                  </a:cxn>
                  <a:cxn ang="f98">
                    <a:pos x="f132" y="f131"/>
                  </a:cxn>
                  <a:cxn ang="f98">
                    <a:pos x="f116" y="f127"/>
                  </a:cxn>
                  <a:cxn ang="f98">
                    <a:pos x="f133" y="f134"/>
                  </a:cxn>
                  <a:cxn ang="f98">
                    <a:pos x="f135" y="f134"/>
                  </a:cxn>
                  <a:cxn ang="f98">
                    <a:pos x="f136" y="f124"/>
                  </a:cxn>
                  <a:cxn ang="f98">
                    <a:pos x="f137" y="f122"/>
                  </a:cxn>
                  <a:cxn ang="f98">
                    <a:pos x="f137" y="f120"/>
                  </a:cxn>
                  <a:cxn ang="f98">
                    <a:pos x="f105" y="f120"/>
                  </a:cxn>
                  <a:cxn ang="f98">
                    <a:pos x="f138" y="f139"/>
                  </a:cxn>
                  <a:cxn ang="f98">
                    <a:pos x="f140" y="f114"/>
                  </a:cxn>
                  <a:cxn ang="f98">
                    <a:pos x="f103" y="f114"/>
                  </a:cxn>
                  <a:cxn ang="f98">
                    <a:pos x="f103" y="f141"/>
                  </a:cxn>
                  <a:cxn ang="f98">
                    <a:pos x="f103" y="f104"/>
                  </a:cxn>
                </a:cxnLst>
                <a:rect l="f99" t="f102" r="f100" b="f101"/>
                <a:pathLst>
                  <a:path w="45" h="21">
                    <a:moveTo>
                      <a:pt x="f8" y="f9"/>
                    </a:moveTo>
                    <a:cubicBezTo>
                      <a:pt x="f10" y="f5"/>
                      <a:pt x="f11" y="f8"/>
                      <a:pt x="f10" y="f9"/>
                    </a:cubicBezTo>
                    <a:cubicBezTo>
                      <a:pt x="f12" y="f13"/>
                      <a:pt x="f14" y="f11"/>
                      <a:pt x="f14" y="f8"/>
                    </a:cubicBezTo>
                    <a:cubicBezTo>
                      <a:pt x="f15" y="f9"/>
                      <a:pt x="f15" y="f9"/>
                      <a:pt x="f16" y="f9"/>
                    </a:cubicBezTo>
                    <a:cubicBezTo>
                      <a:pt x="f17" y="f9"/>
                      <a:pt x="f18" y="f11"/>
                      <a:pt x="f18" y="f8"/>
                    </a:cubicBezTo>
                    <a:cubicBezTo>
                      <a:pt x="f19" y="f8"/>
                      <a:pt x="f19" y="f11"/>
                      <a:pt x="f20" y="f8"/>
                    </a:cubicBezTo>
                    <a:cubicBezTo>
                      <a:pt x="f21" y="f9"/>
                      <a:pt x="f22" y="f10"/>
                      <a:pt x="f22" y="f10"/>
                    </a:cubicBezTo>
                    <a:cubicBezTo>
                      <a:pt x="f21" y="f23"/>
                      <a:pt x="f21" y="f23"/>
                      <a:pt x="f24" y="f23"/>
                    </a:cubicBezTo>
                    <a:cubicBezTo>
                      <a:pt x="f25" y="f23"/>
                      <a:pt x="f7" y="f12"/>
                      <a:pt x="f26" y="f23"/>
                    </a:cubicBezTo>
                    <a:cubicBezTo>
                      <a:pt x="f27" y="f23"/>
                      <a:pt x="f28" y="f12"/>
                      <a:pt x="f28" y="f10"/>
                    </a:cubicBezTo>
                    <a:cubicBezTo>
                      <a:pt x="f28" y="f8"/>
                      <a:pt x="f29" y="f8"/>
                      <a:pt x="f29" y="f10"/>
                    </a:cubicBezTo>
                    <a:cubicBezTo>
                      <a:pt x="f29" y="f23"/>
                      <a:pt x="f30" y="f23"/>
                      <a:pt x="f31" y="f23"/>
                    </a:cubicBezTo>
                    <a:cubicBezTo>
                      <a:pt x="f32" y="f10"/>
                      <a:pt x="f33" y="f14"/>
                      <a:pt x="f34" y="f14"/>
                    </a:cubicBezTo>
                    <a:cubicBezTo>
                      <a:pt x="f35" y="f15"/>
                      <a:pt x="f34" y="f16"/>
                      <a:pt x="f36" y="f17"/>
                    </a:cubicBezTo>
                    <a:cubicBezTo>
                      <a:pt x="f35" y="f17"/>
                      <a:pt x="f36" y="f18"/>
                      <a:pt x="f35" y="f19"/>
                    </a:cubicBezTo>
                    <a:cubicBezTo>
                      <a:pt x="f37" y="f20"/>
                      <a:pt x="f38" y="f18"/>
                      <a:pt x="f39" y="f19"/>
                    </a:cubicBezTo>
                    <a:cubicBezTo>
                      <a:pt x="f40" y="f20"/>
                      <a:pt x="f6" y="f20"/>
                      <a:pt x="f41" y="f22"/>
                    </a:cubicBezTo>
                    <a:cubicBezTo>
                      <a:pt x="f39" y="f42"/>
                      <a:pt x="f6" y="f42"/>
                      <a:pt x="f43" y="f25"/>
                    </a:cubicBezTo>
                    <a:cubicBezTo>
                      <a:pt x="f40" y="f7"/>
                      <a:pt x="f39" y="f44"/>
                      <a:pt x="f45" y="f44"/>
                    </a:cubicBezTo>
                    <a:cubicBezTo>
                      <a:pt x="f33" y="f25"/>
                      <a:pt x="f34" y="f24"/>
                      <a:pt x="f32" y="f44"/>
                    </a:cubicBezTo>
                    <a:cubicBezTo>
                      <a:pt x="f29" y="f44"/>
                      <a:pt x="f29" y="f21"/>
                      <a:pt x="f28" y="f22"/>
                    </a:cubicBezTo>
                    <a:cubicBezTo>
                      <a:pt x="f27" y="f22"/>
                      <a:pt x="f42" y="f21"/>
                      <a:pt x="f42" y="f20"/>
                    </a:cubicBezTo>
                    <a:cubicBezTo>
                      <a:pt x="f44" y="f20"/>
                      <a:pt x="f22" y="f19"/>
                      <a:pt x="f21" y="f20"/>
                    </a:cubicBezTo>
                    <a:cubicBezTo>
                      <a:pt x="f20" y="f20"/>
                      <a:pt x="f19" y="f18"/>
                      <a:pt x="f17" y="f19"/>
                    </a:cubicBezTo>
                    <a:cubicBezTo>
                      <a:pt x="f16" y="f19"/>
                      <a:pt x="f19" y="f18"/>
                      <a:pt x="f12" y="f17"/>
                    </a:cubicBezTo>
                    <a:cubicBezTo>
                      <a:pt x="f13" y="f17"/>
                      <a:pt x="f14" y="f15"/>
                      <a:pt x="f12" y="f14"/>
                    </a:cubicBezTo>
                    <a:cubicBezTo>
                      <a:pt x="f23" y="f14"/>
                      <a:pt x="f23" y="f15"/>
                      <a:pt x="f10" y="f14"/>
                    </a:cubicBezTo>
                    <a:cubicBezTo>
                      <a:pt x="f11" y="f12"/>
                      <a:pt x="f9" y="f14"/>
                      <a:pt x="f9" y="f12"/>
                    </a:cubicBezTo>
                    <a:cubicBezTo>
                      <a:pt x="f13" y="f12"/>
                      <a:pt x="f5" y="f14"/>
                      <a:pt x="f13" y="f23"/>
                    </a:cubicBezTo>
                    <a:cubicBezTo>
                      <a:pt x="f9" y="f10"/>
                      <a:pt x="f8" y="f14"/>
                      <a:pt x="f8" y="f23"/>
                    </a:cubicBezTo>
                    <a:cubicBezTo>
                      <a:pt x="f8" y="f11"/>
                      <a:pt x="f11" y="f23"/>
                      <a:pt x="f8" y="f11"/>
                    </a:cubicBezTo>
                    <a:cubicBezTo>
                      <a:pt x="f9" y="f8"/>
                      <a:pt x="f8" y="f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85" name="Sri lanka">
                <a:extLst>
                  <a:ext uri="{FF2B5EF4-FFF2-40B4-BE49-F238E27FC236}">
                    <a16:creationId xmlns:a16="http://schemas.microsoft.com/office/drawing/2014/main" id="{262039C9-985E-1847-2B8C-6C28DB49F3AC}"/>
                  </a:ext>
                </a:extLst>
              </p:cNvPr>
              <p:cNvSpPr/>
              <p:nvPr/>
            </p:nvSpPr>
            <p:spPr>
              <a:xfrm>
                <a:off x="9023875" y="4249728"/>
                <a:ext cx="65516" cy="126232"/>
              </a:xfrm>
              <a:custGeom>
                <a:avLst/>
                <a:gdLst>
                  <a:gd name="f0" fmla="val 10800000"/>
                  <a:gd name="f1" fmla="val 5400000"/>
                  <a:gd name="f2" fmla="val 180"/>
                  <a:gd name="f3" fmla="val w"/>
                  <a:gd name="f4" fmla="val h"/>
                  <a:gd name="f5" fmla="val 0"/>
                  <a:gd name="f6" fmla="val 12"/>
                  <a:gd name="f7" fmla="val 25"/>
                  <a:gd name="f8" fmla="val 1"/>
                  <a:gd name="f9" fmla="val 3"/>
                  <a:gd name="f10" fmla="val 2"/>
                  <a:gd name="f11" fmla="val 4"/>
                  <a:gd name="f12" fmla="val 6"/>
                  <a:gd name="f13" fmla="val 5"/>
                  <a:gd name="f14" fmla="val 9"/>
                  <a:gd name="f15" fmla="val 10"/>
                  <a:gd name="f16" fmla="val 11"/>
                  <a:gd name="f17" fmla="val 13"/>
                  <a:gd name="f18" fmla="val 21"/>
                  <a:gd name="f19" fmla="val 22"/>
                  <a:gd name="f20" fmla="val 8"/>
                  <a:gd name="f21" fmla="val 23"/>
                  <a:gd name="f22" fmla="val 7"/>
                  <a:gd name="f23" fmla="val 24"/>
                  <a:gd name="f24" fmla="val 20"/>
                  <a:gd name="f25" fmla="val 19"/>
                  <a:gd name="f26" fmla="+- 0 0 -90"/>
                  <a:gd name="f27" fmla="*/ f3 1 12"/>
                  <a:gd name="f28" fmla="*/ f4 1 25"/>
                  <a:gd name="f29" fmla="+- f7 0 f5"/>
                  <a:gd name="f30" fmla="+- f6 0 f5"/>
                  <a:gd name="f31" fmla="*/ f26 f0 1"/>
                  <a:gd name="f32" fmla="*/ f30 1 12"/>
                  <a:gd name="f33" fmla="*/ f29 1 25"/>
                  <a:gd name="f34" fmla="*/ f31 1 f2"/>
                  <a:gd name="f35" fmla="*/ 1 1 f32"/>
                  <a:gd name="f36" fmla="*/ 1 1 f33"/>
                  <a:gd name="f37" fmla="*/ 3 1 f32"/>
                  <a:gd name="f38" fmla="*/ 6 1 f32"/>
                  <a:gd name="f39" fmla="*/ 5 1 f33"/>
                  <a:gd name="f40" fmla="*/ 11 1 f32"/>
                  <a:gd name="f41" fmla="*/ 12 1 f33"/>
                  <a:gd name="f42" fmla="*/ 10 1 f32"/>
                  <a:gd name="f43" fmla="*/ 22 1 f33"/>
                  <a:gd name="f44" fmla="*/ 5 1 f32"/>
                  <a:gd name="f45" fmla="*/ 24 1 f33"/>
                  <a:gd name="f46" fmla="*/ 19 1 f33"/>
                  <a:gd name="f47" fmla="*/ 0 1 f32"/>
                  <a:gd name="f48" fmla="*/ 13 1 f33"/>
                  <a:gd name="f49" fmla="*/ 10 1 f33"/>
                  <a:gd name="f50" fmla="*/ 7 1 f33"/>
                  <a:gd name="f51" fmla="*/ 2 1 f32"/>
                  <a:gd name="f52" fmla="*/ 3 1 f33"/>
                  <a:gd name="f53" fmla="*/ 2 1 f33"/>
                  <a:gd name="f54" fmla="*/ f6 1 f32"/>
                  <a:gd name="f55" fmla="*/ 0 1 f33"/>
                  <a:gd name="f56" fmla="*/ f7 1 f33"/>
                  <a:gd name="f57" fmla="+- f34 0 f1"/>
                  <a:gd name="f58" fmla="*/ f47 f27 1"/>
                  <a:gd name="f59" fmla="*/ f54 f27 1"/>
                  <a:gd name="f60" fmla="*/ f56 f28 1"/>
                  <a:gd name="f61" fmla="*/ f55 f28 1"/>
                  <a:gd name="f62" fmla="*/ f35 f27 1"/>
                  <a:gd name="f63" fmla="*/ f36 f28 1"/>
                  <a:gd name="f64" fmla="*/ f37 f27 1"/>
                  <a:gd name="f65" fmla="*/ f38 f27 1"/>
                  <a:gd name="f66" fmla="*/ f39 f28 1"/>
                  <a:gd name="f67" fmla="*/ f40 f27 1"/>
                  <a:gd name="f68" fmla="*/ f41 f28 1"/>
                  <a:gd name="f69" fmla="*/ f42 f27 1"/>
                  <a:gd name="f70" fmla="*/ f43 f28 1"/>
                  <a:gd name="f71" fmla="*/ f44 f27 1"/>
                  <a:gd name="f72" fmla="*/ f45 f28 1"/>
                  <a:gd name="f73" fmla="*/ f46 f28 1"/>
                  <a:gd name="f74" fmla="*/ f48 f28 1"/>
                  <a:gd name="f75" fmla="*/ f49 f28 1"/>
                  <a:gd name="f76" fmla="*/ f50 f28 1"/>
                  <a:gd name="f77" fmla="*/ f51 f27 1"/>
                  <a:gd name="f78" fmla="*/ f52 f28 1"/>
                  <a:gd name="f79" fmla="*/ f53 f28 1"/>
                </a:gdLst>
                <a:ahLst/>
                <a:cxnLst>
                  <a:cxn ang="3cd4">
                    <a:pos x="hc" y="t"/>
                  </a:cxn>
                  <a:cxn ang="0">
                    <a:pos x="r" y="vc"/>
                  </a:cxn>
                  <a:cxn ang="cd4">
                    <a:pos x="hc" y="b"/>
                  </a:cxn>
                  <a:cxn ang="cd2">
                    <a:pos x="l" y="vc"/>
                  </a:cxn>
                  <a:cxn ang="f57">
                    <a:pos x="f62" y="f63"/>
                  </a:cxn>
                  <a:cxn ang="f57">
                    <a:pos x="f64" y="f63"/>
                  </a:cxn>
                  <a:cxn ang="f57">
                    <a:pos x="f65" y="f66"/>
                  </a:cxn>
                  <a:cxn ang="f57">
                    <a:pos x="f67" y="f68"/>
                  </a:cxn>
                  <a:cxn ang="f57">
                    <a:pos x="f69" y="f70"/>
                  </a:cxn>
                  <a:cxn ang="f57">
                    <a:pos x="f71" y="f72"/>
                  </a:cxn>
                  <a:cxn ang="f57">
                    <a:pos x="f62" y="f73"/>
                  </a:cxn>
                  <a:cxn ang="f57">
                    <a:pos x="f58" y="f68"/>
                  </a:cxn>
                  <a:cxn ang="f57">
                    <a:pos x="f62" y="f74"/>
                  </a:cxn>
                  <a:cxn ang="f57">
                    <a:pos x="f62" y="f75"/>
                  </a:cxn>
                  <a:cxn ang="f57">
                    <a:pos x="f62" y="f76"/>
                  </a:cxn>
                  <a:cxn ang="f57">
                    <a:pos x="f77" y="f66"/>
                  </a:cxn>
                  <a:cxn ang="f57">
                    <a:pos x="f77" y="f78"/>
                  </a:cxn>
                  <a:cxn ang="f57">
                    <a:pos x="f77" y="f79"/>
                  </a:cxn>
                  <a:cxn ang="f57">
                    <a:pos x="f77" y="f63"/>
                  </a:cxn>
                  <a:cxn ang="f57">
                    <a:pos x="f58" y="f79"/>
                  </a:cxn>
                  <a:cxn ang="f57">
                    <a:pos x="f62" y="f63"/>
                  </a:cxn>
                </a:cxnLst>
                <a:rect l="f58" t="f61" r="f59" b="f60"/>
                <a:pathLst>
                  <a:path w="12" h="25">
                    <a:moveTo>
                      <a:pt x="f8" y="f8"/>
                    </a:moveTo>
                    <a:cubicBezTo>
                      <a:pt x="f8" y="f5"/>
                      <a:pt x="f9" y="f5"/>
                      <a:pt x="f9" y="f8"/>
                    </a:cubicBezTo>
                    <a:cubicBezTo>
                      <a:pt x="f9" y="f10"/>
                      <a:pt x="f11" y="f8"/>
                      <a:pt x="f12" y="f13"/>
                    </a:cubicBezTo>
                    <a:cubicBezTo>
                      <a:pt x="f14" y="f14"/>
                      <a:pt x="f14" y="f15"/>
                      <a:pt x="f16" y="f6"/>
                    </a:cubicBezTo>
                    <a:cubicBezTo>
                      <a:pt x="f6" y="f17"/>
                      <a:pt x="f6" y="f18"/>
                      <a:pt x="f15" y="f19"/>
                    </a:cubicBezTo>
                    <a:cubicBezTo>
                      <a:pt x="f20" y="f21"/>
                      <a:pt x="f22" y="f7"/>
                      <a:pt x="f13" y="f23"/>
                    </a:cubicBezTo>
                    <a:cubicBezTo>
                      <a:pt x="f11" y="f23"/>
                      <a:pt x="f5" y="f24"/>
                      <a:pt x="f8" y="f25"/>
                    </a:cubicBezTo>
                    <a:cubicBezTo>
                      <a:pt x="f8" y="f25"/>
                      <a:pt x="f5" y="f17"/>
                      <a:pt x="f5" y="f6"/>
                    </a:cubicBezTo>
                    <a:cubicBezTo>
                      <a:pt x="f8" y="f6"/>
                      <a:pt x="f8" y="f17"/>
                      <a:pt x="f8" y="f17"/>
                    </a:cubicBezTo>
                    <a:cubicBezTo>
                      <a:pt x="f8" y="f17"/>
                      <a:pt x="f5" y="f16"/>
                      <a:pt x="f8" y="f15"/>
                    </a:cubicBezTo>
                    <a:cubicBezTo>
                      <a:pt x="f10" y="f15"/>
                      <a:pt x="f5" y="f20"/>
                      <a:pt x="f8" y="f22"/>
                    </a:cubicBezTo>
                    <a:cubicBezTo>
                      <a:pt x="f10" y="f12"/>
                      <a:pt x="f8" y="f12"/>
                      <a:pt x="f10" y="f13"/>
                    </a:cubicBezTo>
                    <a:cubicBezTo>
                      <a:pt x="f9" y="f11"/>
                      <a:pt x="f8" y="f11"/>
                      <a:pt x="f10" y="f9"/>
                    </a:cubicBezTo>
                    <a:cubicBezTo>
                      <a:pt x="f10" y="f10"/>
                      <a:pt x="f8" y="f10"/>
                      <a:pt x="f10" y="f10"/>
                    </a:cubicBezTo>
                    <a:cubicBezTo>
                      <a:pt x="f9" y="f10"/>
                      <a:pt x="f9" y="f10"/>
                      <a:pt x="f10" y="f8"/>
                    </a:cubicBezTo>
                    <a:cubicBezTo>
                      <a:pt x="f8" y="f8"/>
                      <a:pt x="f8" y="f10"/>
                      <a:pt x="f5" y="f10"/>
                    </a:cubicBezTo>
                    <a:cubicBezTo>
                      <a:pt x="f5" y="f10"/>
                      <a:pt x="f5" y="f8"/>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86" name="United kingdom">
                <a:extLst>
                  <a:ext uri="{FF2B5EF4-FFF2-40B4-BE49-F238E27FC236}">
                    <a16:creationId xmlns:a16="http://schemas.microsoft.com/office/drawing/2014/main" id="{8539055A-385B-179C-3BF4-513F1F96AF8F}"/>
                  </a:ext>
                </a:extLst>
              </p:cNvPr>
              <p:cNvSpPr/>
              <p:nvPr/>
            </p:nvSpPr>
            <p:spPr>
              <a:xfrm>
                <a:off x="6879744" y="2835508"/>
                <a:ext cx="153637" cy="201113"/>
              </a:xfrm>
              <a:custGeom>
                <a:avLst/>
                <a:gdLst>
                  <a:gd name="f0" fmla="val 10800000"/>
                  <a:gd name="f1" fmla="val 5400000"/>
                  <a:gd name="f2" fmla="val 180"/>
                  <a:gd name="f3" fmla="val w"/>
                  <a:gd name="f4" fmla="val h"/>
                  <a:gd name="f5" fmla="val 0"/>
                  <a:gd name="f6" fmla="val 29"/>
                  <a:gd name="f7" fmla="val 40"/>
                  <a:gd name="f8" fmla="val 6"/>
                  <a:gd name="f9" fmla="val 7"/>
                  <a:gd name="f10" fmla="val 1"/>
                  <a:gd name="f11" fmla="val 8"/>
                  <a:gd name="f12" fmla="val 9"/>
                  <a:gd name="f13" fmla="val 10"/>
                  <a:gd name="f14" fmla="val 11"/>
                  <a:gd name="f15" fmla="val 12"/>
                  <a:gd name="f16" fmla="val 2"/>
                  <a:gd name="f17" fmla="val 3"/>
                  <a:gd name="f18" fmla="val 4"/>
                  <a:gd name="f19" fmla="val 5"/>
                  <a:gd name="f20" fmla="val 13"/>
                  <a:gd name="f21" fmla="val 14"/>
                  <a:gd name="f22" fmla="val 15"/>
                  <a:gd name="f23" fmla="val 16"/>
                  <a:gd name="f24" fmla="val 17"/>
                  <a:gd name="f25" fmla="val 18"/>
                  <a:gd name="f26" fmla="val 19"/>
                  <a:gd name="f27" fmla="val 20"/>
                  <a:gd name="f28" fmla="val 21"/>
                  <a:gd name="f29" fmla="val 23"/>
                  <a:gd name="f30" fmla="val 22"/>
                  <a:gd name="f31" fmla="val 24"/>
                  <a:gd name="f32" fmla="val 25"/>
                  <a:gd name="f33" fmla="val 26"/>
                  <a:gd name="f34" fmla="val 27"/>
                  <a:gd name="f35" fmla="val 28"/>
                  <a:gd name="f36" fmla="val 31"/>
                  <a:gd name="f37" fmla="val 30"/>
                  <a:gd name="f38" fmla="val 32"/>
                  <a:gd name="f39" fmla="val 33"/>
                  <a:gd name="f40" fmla="val 34"/>
                  <a:gd name="f41" fmla="val 35"/>
                  <a:gd name="f42" fmla="val 36"/>
                  <a:gd name="f43" fmla="val 37"/>
                  <a:gd name="f44" fmla="val 38"/>
                  <a:gd name="f45" fmla="val 39"/>
                  <a:gd name="f46" fmla="+- 0 0 -90"/>
                  <a:gd name="f47" fmla="*/ f3 1 29"/>
                  <a:gd name="f48" fmla="*/ f4 1 40"/>
                  <a:gd name="f49" fmla="+- f7 0 f5"/>
                  <a:gd name="f50" fmla="+- f6 0 f5"/>
                  <a:gd name="f51" fmla="*/ f46 f0 1"/>
                  <a:gd name="f52" fmla="*/ f50 1 29"/>
                  <a:gd name="f53" fmla="*/ f49 1 40"/>
                  <a:gd name="f54" fmla="*/ f51 1 f2"/>
                  <a:gd name="f55" fmla="*/ 8 1 f52"/>
                  <a:gd name="f56" fmla="*/ 1 1 f53"/>
                  <a:gd name="f57" fmla="*/ 12 1 f52"/>
                  <a:gd name="f58" fmla="*/ 4 1 f53"/>
                  <a:gd name="f59" fmla="*/ 5 1 f53"/>
                  <a:gd name="f60" fmla="*/ 14 1 f52"/>
                  <a:gd name="f61" fmla="*/ 9 1 f53"/>
                  <a:gd name="f62" fmla="*/ 13 1 f52"/>
                  <a:gd name="f63" fmla="*/ 11 1 f53"/>
                  <a:gd name="f64" fmla="*/ 9 1 f52"/>
                  <a:gd name="f65" fmla="*/ 12 1 f53"/>
                  <a:gd name="f66" fmla="*/ 15 1 f52"/>
                  <a:gd name="f67" fmla="*/ 14 1 f53"/>
                  <a:gd name="f68" fmla="*/ 18 1 f52"/>
                  <a:gd name="f69" fmla="*/ 19 1 f53"/>
                  <a:gd name="f70" fmla="*/ 22 1 f52"/>
                  <a:gd name="f71" fmla="*/ 24 1 f53"/>
                  <a:gd name="f72" fmla="*/ 23 1 f52"/>
                  <a:gd name="f73" fmla="*/ 26 1 f53"/>
                  <a:gd name="f74" fmla="*/ 26 1 f52"/>
                  <a:gd name="f75" fmla="*/ 27 1 f52"/>
                  <a:gd name="f76" fmla="*/ 31 1 f53"/>
                  <a:gd name="f77" fmla="*/ 25 1 f52"/>
                  <a:gd name="f78" fmla="*/ 32 1 f53"/>
                  <a:gd name="f79" fmla="*/ 24 1 f52"/>
                  <a:gd name="f80" fmla="*/ 33 1 f53"/>
                  <a:gd name="f81" fmla="*/ 35 1 f53"/>
                  <a:gd name="f82" fmla="*/ 19 1 f52"/>
                  <a:gd name="f83" fmla="*/ 37 1 f53"/>
                  <a:gd name="f84" fmla="*/ 17 1 f52"/>
                  <a:gd name="f85" fmla="*/ 39 1 f53"/>
                  <a:gd name="f86" fmla="*/ 5 1 f52"/>
                  <a:gd name="f87" fmla="*/ 2 1 f52"/>
                  <a:gd name="f88" fmla="*/ 40 1 f53"/>
                  <a:gd name="f89" fmla="*/ 7 1 f52"/>
                  <a:gd name="f90" fmla="*/ 3 1 f52"/>
                  <a:gd name="f91" fmla="*/ 29 1 f53"/>
                  <a:gd name="f92" fmla="*/ 6 1 f52"/>
                  <a:gd name="f93" fmla="*/ 27 1 f53"/>
                  <a:gd name="f94" fmla="*/ 25 1 f53"/>
                  <a:gd name="f95" fmla="*/ 11 1 f52"/>
                  <a:gd name="f96" fmla="*/ 23 1 f53"/>
                  <a:gd name="f97" fmla="*/ 21 1 f53"/>
                  <a:gd name="f98" fmla="*/ 17 1 f53"/>
                  <a:gd name="f99" fmla="*/ 18 1 f53"/>
                  <a:gd name="f100" fmla="*/ 16 1 f53"/>
                  <a:gd name="f101" fmla="*/ 13 1 f53"/>
                  <a:gd name="f102" fmla="*/ 4 1 f52"/>
                  <a:gd name="f103" fmla="*/ 10 1 f53"/>
                  <a:gd name="f104" fmla="*/ 8 1 f53"/>
                  <a:gd name="f105" fmla="*/ 0 1 f52"/>
                  <a:gd name="f106" fmla="*/ f6 1 f52"/>
                  <a:gd name="f107" fmla="*/ 0 1 f53"/>
                  <a:gd name="f108" fmla="*/ f7 1 f53"/>
                  <a:gd name="f109" fmla="+- f54 0 f1"/>
                  <a:gd name="f110" fmla="*/ f105 f47 1"/>
                  <a:gd name="f111" fmla="*/ f106 f47 1"/>
                  <a:gd name="f112" fmla="*/ f108 f48 1"/>
                  <a:gd name="f113" fmla="*/ f107 f48 1"/>
                  <a:gd name="f114" fmla="*/ f55 f47 1"/>
                  <a:gd name="f115" fmla="*/ f56 f48 1"/>
                  <a:gd name="f116" fmla="*/ f57 f47 1"/>
                  <a:gd name="f117" fmla="*/ f58 f48 1"/>
                  <a:gd name="f118" fmla="*/ f59 f48 1"/>
                  <a:gd name="f119" fmla="*/ f60 f47 1"/>
                  <a:gd name="f120" fmla="*/ f61 f48 1"/>
                  <a:gd name="f121" fmla="*/ f62 f47 1"/>
                  <a:gd name="f122" fmla="*/ f63 f48 1"/>
                  <a:gd name="f123" fmla="*/ f64 f47 1"/>
                  <a:gd name="f124" fmla="*/ f65 f48 1"/>
                  <a:gd name="f125" fmla="*/ f66 f47 1"/>
                  <a:gd name="f126" fmla="*/ f67 f48 1"/>
                  <a:gd name="f127" fmla="*/ f68 f47 1"/>
                  <a:gd name="f128" fmla="*/ f69 f48 1"/>
                  <a:gd name="f129" fmla="*/ f70 f47 1"/>
                  <a:gd name="f130" fmla="*/ f71 f48 1"/>
                  <a:gd name="f131" fmla="*/ f72 f47 1"/>
                  <a:gd name="f132" fmla="*/ f73 f48 1"/>
                  <a:gd name="f133" fmla="*/ f74 f47 1"/>
                  <a:gd name="f134" fmla="*/ f75 f47 1"/>
                  <a:gd name="f135" fmla="*/ f76 f48 1"/>
                  <a:gd name="f136" fmla="*/ f77 f47 1"/>
                  <a:gd name="f137" fmla="*/ f78 f48 1"/>
                  <a:gd name="f138" fmla="*/ f79 f47 1"/>
                  <a:gd name="f139" fmla="*/ f80 f48 1"/>
                  <a:gd name="f140" fmla="*/ f81 f48 1"/>
                  <a:gd name="f141" fmla="*/ f82 f47 1"/>
                  <a:gd name="f142" fmla="*/ f83 f48 1"/>
                  <a:gd name="f143" fmla="*/ f84 f47 1"/>
                  <a:gd name="f144" fmla="*/ f85 f48 1"/>
                  <a:gd name="f145" fmla="*/ f86 f47 1"/>
                  <a:gd name="f146" fmla="*/ f87 f47 1"/>
                  <a:gd name="f147" fmla="*/ f88 f48 1"/>
                  <a:gd name="f148" fmla="*/ f89 f47 1"/>
                  <a:gd name="f149" fmla="*/ f90 f47 1"/>
                  <a:gd name="f150" fmla="*/ f91 f48 1"/>
                  <a:gd name="f151" fmla="*/ f92 f47 1"/>
                  <a:gd name="f152" fmla="*/ f93 f48 1"/>
                  <a:gd name="f153" fmla="*/ f94 f48 1"/>
                  <a:gd name="f154" fmla="*/ f95 f47 1"/>
                  <a:gd name="f155" fmla="*/ f96 f48 1"/>
                  <a:gd name="f156" fmla="*/ f97 f48 1"/>
                  <a:gd name="f157" fmla="*/ f98 f48 1"/>
                  <a:gd name="f158" fmla="*/ f99 f48 1"/>
                  <a:gd name="f159" fmla="*/ f100 f48 1"/>
                  <a:gd name="f160" fmla="*/ f101 f48 1"/>
                  <a:gd name="f161" fmla="*/ f102 f47 1"/>
                  <a:gd name="f162" fmla="*/ f103 f48 1"/>
                  <a:gd name="f163" fmla="*/ f104 f48 1"/>
                </a:gdLst>
                <a:ahLst/>
                <a:cxnLst>
                  <a:cxn ang="3cd4">
                    <a:pos x="hc" y="t"/>
                  </a:cxn>
                  <a:cxn ang="0">
                    <a:pos x="r" y="vc"/>
                  </a:cxn>
                  <a:cxn ang="cd4">
                    <a:pos x="hc" y="b"/>
                  </a:cxn>
                  <a:cxn ang="cd2">
                    <a:pos x="l" y="vc"/>
                  </a:cxn>
                  <a:cxn ang="f109">
                    <a:pos x="f114" y="f115"/>
                  </a:cxn>
                  <a:cxn ang="f109">
                    <a:pos x="f116" y="f115"/>
                  </a:cxn>
                  <a:cxn ang="f109">
                    <a:pos x="f114" y="f117"/>
                  </a:cxn>
                  <a:cxn ang="f109">
                    <a:pos x="f114" y="f118"/>
                  </a:cxn>
                  <a:cxn ang="f109">
                    <a:pos x="f119" y="f118"/>
                  </a:cxn>
                  <a:cxn ang="f109">
                    <a:pos x="f119" y="f120"/>
                  </a:cxn>
                  <a:cxn ang="f109">
                    <a:pos x="f121" y="f122"/>
                  </a:cxn>
                  <a:cxn ang="f109">
                    <a:pos x="f123" y="f124"/>
                  </a:cxn>
                  <a:cxn ang="f109">
                    <a:pos x="f125" y="f126"/>
                  </a:cxn>
                  <a:cxn ang="f109">
                    <a:pos x="f127" y="f128"/>
                  </a:cxn>
                  <a:cxn ang="f109">
                    <a:pos x="f129" y="f130"/>
                  </a:cxn>
                  <a:cxn ang="f109">
                    <a:pos x="f131" y="f132"/>
                  </a:cxn>
                  <a:cxn ang="f109">
                    <a:pos x="f133" y="f132"/>
                  </a:cxn>
                  <a:cxn ang="f109">
                    <a:pos x="f134" y="f135"/>
                  </a:cxn>
                  <a:cxn ang="f109">
                    <a:pos x="f136" y="f137"/>
                  </a:cxn>
                  <a:cxn ang="f109">
                    <a:pos x="f138" y="f139"/>
                  </a:cxn>
                  <a:cxn ang="f109">
                    <a:pos x="f134" y="f140"/>
                  </a:cxn>
                  <a:cxn ang="f109">
                    <a:pos x="f141" y="f142"/>
                  </a:cxn>
                  <a:cxn ang="f109">
                    <a:pos x="f143" y="f142"/>
                  </a:cxn>
                  <a:cxn ang="f109">
                    <a:pos x="f121" y="f142"/>
                  </a:cxn>
                  <a:cxn ang="f109">
                    <a:pos x="f123" y="f144"/>
                  </a:cxn>
                  <a:cxn ang="f109">
                    <a:pos x="f145" y="f144"/>
                  </a:cxn>
                  <a:cxn ang="f109">
                    <a:pos x="f146" y="f147"/>
                  </a:cxn>
                  <a:cxn ang="f109">
                    <a:pos x="f145" y="f142"/>
                  </a:cxn>
                  <a:cxn ang="f109">
                    <a:pos x="f123" y="f140"/>
                  </a:cxn>
                  <a:cxn ang="f109">
                    <a:pos x="f121" y="f137"/>
                  </a:cxn>
                  <a:cxn ang="f109">
                    <a:pos x="f114" y="f139"/>
                  </a:cxn>
                  <a:cxn ang="f109">
                    <a:pos x="f148" y="f137"/>
                  </a:cxn>
                  <a:cxn ang="f109">
                    <a:pos x="f149" y="f137"/>
                  </a:cxn>
                  <a:cxn ang="f109">
                    <a:pos x="f114" y="f150"/>
                  </a:cxn>
                  <a:cxn ang="f109">
                    <a:pos x="f151" y="f152"/>
                  </a:cxn>
                  <a:cxn ang="f109">
                    <a:pos x="f148" y="f153"/>
                  </a:cxn>
                  <a:cxn ang="f109">
                    <a:pos x="f123" y="f153"/>
                  </a:cxn>
                  <a:cxn ang="f109">
                    <a:pos x="f154" y="f130"/>
                  </a:cxn>
                  <a:cxn ang="f109">
                    <a:pos x="f116" y="f155"/>
                  </a:cxn>
                  <a:cxn ang="f109">
                    <a:pos x="f154" y="f156"/>
                  </a:cxn>
                  <a:cxn ang="f109">
                    <a:pos x="f154" y="f157"/>
                  </a:cxn>
                  <a:cxn ang="f109">
                    <a:pos x="f114" y="f158"/>
                  </a:cxn>
                  <a:cxn ang="f109">
                    <a:pos x="f145" y="f128"/>
                  </a:cxn>
                  <a:cxn ang="f109">
                    <a:pos x="f145" y="f159"/>
                  </a:cxn>
                  <a:cxn ang="f109">
                    <a:pos x="f148" y="f160"/>
                  </a:cxn>
                  <a:cxn ang="f109">
                    <a:pos x="f161" y="f160"/>
                  </a:cxn>
                  <a:cxn ang="f109">
                    <a:pos x="f149" y="f160"/>
                  </a:cxn>
                  <a:cxn ang="f109">
                    <a:pos x="f161" y="f162"/>
                  </a:cxn>
                  <a:cxn ang="f109">
                    <a:pos x="f149" y="f163"/>
                  </a:cxn>
                  <a:cxn ang="f109">
                    <a:pos x="f161" y="f118"/>
                  </a:cxn>
                  <a:cxn ang="f109">
                    <a:pos x="f151" y="f117"/>
                  </a:cxn>
                  <a:cxn ang="f109">
                    <a:pos x="f151" y="f115"/>
                  </a:cxn>
                </a:cxnLst>
                <a:rect l="f110" t="f113" r="f111" b="f112"/>
                <a:pathLst>
                  <a:path w="29" h="40">
                    <a:moveTo>
                      <a:pt x="f8" y="f5"/>
                    </a:moveTo>
                    <a:cubicBezTo>
                      <a:pt x="f9" y="f5"/>
                      <a:pt x="f9" y="f5"/>
                      <a:pt x="f9" y="f10"/>
                    </a:cubicBezTo>
                    <a:cubicBezTo>
                      <a:pt x="f9" y="f10"/>
                      <a:pt x="f11" y="f5"/>
                      <a:pt x="f11" y="f10"/>
                    </a:cubicBezTo>
                    <a:cubicBezTo>
                      <a:pt x="f11" y="f10"/>
                      <a:pt x="f11" y="f10"/>
                      <a:pt x="f12" y="f10"/>
                    </a:cubicBezTo>
                    <a:cubicBezTo>
                      <a:pt x="f13" y="f10"/>
                      <a:pt x="f14" y="f10"/>
                      <a:pt x="f14" y="f10"/>
                    </a:cubicBezTo>
                    <a:cubicBezTo>
                      <a:pt x="f14" y="f5"/>
                      <a:pt x="f15" y="f5"/>
                      <a:pt x="f15" y="f10"/>
                    </a:cubicBezTo>
                    <a:cubicBezTo>
                      <a:pt x="f14" y="f10"/>
                      <a:pt x="f15" y="f16"/>
                      <a:pt x="f14" y="f16"/>
                    </a:cubicBezTo>
                    <a:cubicBezTo>
                      <a:pt x="f14" y="f16"/>
                      <a:pt x="f13" y="f17"/>
                      <a:pt x="f12" y="f17"/>
                    </a:cubicBezTo>
                    <a:cubicBezTo>
                      <a:pt x="f12" y="f18"/>
                      <a:pt x="f11" y="f18"/>
                      <a:pt x="f11" y="f18"/>
                    </a:cubicBezTo>
                    <a:cubicBezTo>
                      <a:pt x="f12" y="f18"/>
                      <a:pt x="f13" y="f18"/>
                      <a:pt x="f12" y="f18"/>
                    </a:cubicBezTo>
                    <a:cubicBezTo>
                      <a:pt x="f12" y="f19"/>
                      <a:pt x="f12" y="f19"/>
                      <a:pt x="f12" y="f19"/>
                    </a:cubicBezTo>
                    <a:cubicBezTo>
                      <a:pt x="f11" y="f19"/>
                      <a:pt x="f12" y="f19"/>
                      <a:pt x="f11" y="f19"/>
                    </a:cubicBezTo>
                    <a:cubicBezTo>
                      <a:pt x="f11" y="f8"/>
                      <a:pt x="f12" y="f19"/>
                      <a:pt x="f12" y="f19"/>
                    </a:cubicBezTo>
                    <a:cubicBezTo>
                      <a:pt x="f13" y="f19"/>
                      <a:pt x="f14" y="f19"/>
                      <a:pt x="f15" y="f19"/>
                    </a:cubicBezTo>
                    <a:cubicBezTo>
                      <a:pt x="f20" y="f19"/>
                      <a:pt x="f20" y="f19"/>
                      <a:pt x="f21" y="f19"/>
                    </a:cubicBezTo>
                    <a:cubicBezTo>
                      <a:pt x="f22" y="f19"/>
                      <a:pt x="f23" y="f19"/>
                      <a:pt x="f23" y="f8"/>
                    </a:cubicBezTo>
                    <a:cubicBezTo>
                      <a:pt x="f23" y="f8"/>
                      <a:pt x="f22" y="f9"/>
                      <a:pt x="f22" y="f9"/>
                    </a:cubicBezTo>
                    <a:cubicBezTo>
                      <a:pt x="f22" y="f11"/>
                      <a:pt x="f22" y="f11"/>
                      <a:pt x="f21" y="f12"/>
                    </a:cubicBezTo>
                    <a:cubicBezTo>
                      <a:pt x="f21" y="f13"/>
                      <a:pt x="f20" y="f13"/>
                      <a:pt x="f15" y="f13"/>
                    </a:cubicBezTo>
                    <a:cubicBezTo>
                      <a:pt x="f14" y="f13"/>
                      <a:pt x="f14" y="f14"/>
                      <a:pt x="f14" y="f14"/>
                    </a:cubicBezTo>
                    <a:cubicBezTo>
                      <a:pt x="f14" y="f14"/>
                      <a:pt x="f15" y="f13"/>
                      <a:pt x="f20" y="f14"/>
                    </a:cubicBezTo>
                    <a:cubicBezTo>
                      <a:pt x="f20" y="f15"/>
                      <a:pt x="f20" y="f14"/>
                      <a:pt x="f20" y="f15"/>
                    </a:cubicBezTo>
                    <a:cubicBezTo>
                      <a:pt x="f15" y="f15"/>
                      <a:pt x="f15" y="f14"/>
                      <a:pt x="f14" y="f15"/>
                    </a:cubicBezTo>
                    <a:cubicBezTo>
                      <a:pt x="f14" y="f20"/>
                      <a:pt x="f12" y="f15"/>
                      <a:pt x="f12" y="f15"/>
                    </a:cubicBezTo>
                    <a:cubicBezTo>
                      <a:pt x="f12" y="f15"/>
                      <a:pt x="f12" y="f20"/>
                      <a:pt x="f14" y="f20"/>
                    </a:cubicBezTo>
                    <a:cubicBezTo>
                      <a:pt x="f20" y="f20"/>
                      <a:pt x="f15" y="f15"/>
                      <a:pt x="f21" y="f20"/>
                    </a:cubicBezTo>
                    <a:cubicBezTo>
                      <a:pt x="f22" y="f21"/>
                      <a:pt x="f21" y="f20"/>
                      <a:pt x="f22" y="f21"/>
                    </a:cubicBezTo>
                    <a:cubicBezTo>
                      <a:pt x="f23" y="f22"/>
                      <a:pt x="f23" y="f21"/>
                      <a:pt x="f23" y="f23"/>
                    </a:cubicBezTo>
                    <a:cubicBezTo>
                      <a:pt x="f24" y="f24"/>
                      <a:pt x="f24" y="f24"/>
                      <a:pt x="f24" y="f25"/>
                    </a:cubicBezTo>
                    <a:cubicBezTo>
                      <a:pt x="f24" y="f26"/>
                      <a:pt x="f25" y="f26"/>
                      <a:pt x="f25" y="f26"/>
                    </a:cubicBezTo>
                    <a:cubicBezTo>
                      <a:pt x="f27" y="f26"/>
                      <a:pt x="f28" y="f28"/>
                      <a:pt x="f28" y="f28"/>
                    </a:cubicBezTo>
                    <a:cubicBezTo>
                      <a:pt x="f29" y="f30"/>
                      <a:pt x="f28" y="f28"/>
                      <a:pt x="f28" y="f30"/>
                    </a:cubicBezTo>
                    <a:cubicBezTo>
                      <a:pt x="f30" y="f29"/>
                      <a:pt x="f29" y="f31"/>
                      <a:pt x="f30" y="f31"/>
                    </a:cubicBezTo>
                    <a:cubicBezTo>
                      <a:pt x="f30" y="f31"/>
                      <a:pt x="f28" y="f29"/>
                      <a:pt x="f28" y="f29"/>
                    </a:cubicBezTo>
                    <a:cubicBezTo>
                      <a:pt x="f30" y="f31"/>
                      <a:pt x="f30" y="f31"/>
                      <a:pt x="f29" y="f31"/>
                    </a:cubicBezTo>
                    <a:cubicBezTo>
                      <a:pt x="f31" y="f32"/>
                      <a:pt x="f31" y="f33"/>
                      <a:pt x="f29" y="f33"/>
                    </a:cubicBezTo>
                    <a:cubicBezTo>
                      <a:pt x="f30" y="f34"/>
                      <a:pt x="f30" y="f33"/>
                      <a:pt x="f29" y="f34"/>
                    </a:cubicBezTo>
                    <a:cubicBezTo>
                      <a:pt x="f29" y="f35"/>
                      <a:pt x="f29" y="f35"/>
                      <a:pt x="f31" y="f34"/>
                    </a:cubicBezTo>
                    <a:cubicBezTo>
                      <a:pt x="f31" y="f33"/>
                      <a:pt x="f32" y="f33"/>
                      <a:pt x="f33" y="f33"/>
                    </a:cubicBezTo>
                    <a:cubicBezTo>
                      <a:pt x="f34" y="f33"/>
                      <a:pt x="f6" y="f35"/>
                      <a:pt x="f35" y="f6"/>
                    </a:cubicBezTo>
                    <a:cubicBezTo>
                      <a:pt x="f35" y="f36"/>
                      <a:pt x="f6" y="f37"/>
                      <a:pt x="f35" y="f37"/>
                    </a:cubicBezTo>
                    <a:cubicBezTo>
                      <a:pt x="f34" y="f36"/>
                      <a:pt x="f34" y="f36"/>
                      <a:pt x="f34" y="f36"/>
                    </a:cubicBezTo>
                    <a:cubicBezTo>
                      <a:pt x="f34" y="f36"/>
                      <a:pt x="f34" y="f36"/>
                      <a:pt x="f34" y="f38"/>
                    </a:cubicBezTo>
                    <a:cubicBezTo>
                      <a:pt x="f33" y="f38"/>
                      <a:pt x="f33" y="f36"/>
                      <a:pt x="f33" y="f36"/>
                    </a:cubicBezTo>
                    <a:cubicBezTo>
                      <a:pt x="f33" y="f36"/>
                      <a:pt x="f33" y="f38"/>
                      <a:pt x="f32" y="f38"/>
                    </a:cubicBezTo>
                    <a:cubicBezTo>
                      <a:pt x="f32" y="f38"/>
                      <a:pt x="f33" y="f38"/>
                      <a:pt x="f33" y="f39"/>
                    </a:cubicBezTo>
                    <a:cubicBezTo>
                      <a:pt x="f32" y="f39"/>
                      <a:pt x="f32" y="f39"/>
                      <a:pt x="f31" y="f39"/>
                    </a:cubicBezTo>
                    <a:cubicBezTo>
                      <a:pt x="f31" y="f39"/>
                      <a:pt x="f31" y="f40"/>
                      <a:pt x="f31" y="f39"/>
                    </a:cubicBezTo>
                    <a:cubicBezTo>
                      <a:pt x="f31" y="f40"/>
                      <a:pt x="f32" y="f40"/>
                      <a:pt x="f33" y="f40"/>
                    </a:cubicBezTo>
                    <a:cubicBezTo>
                      <a:pt x="f34" y="f40"/>
                      <a:pt x="f35" y="f39"/>
                      <a:pt x="f35" y="f40"/>
                    </a:cubicBezTo>
                    <a:cubicBezTo>
                      <a:pt x="f35" y="f40"/>
                      <a:pt x="f35" y="f41"/>
                      <a:pt x="f34" y="f41"/>
                    </a:cubicBezTo>
                    <a:cubicBezTo>
                      <a:pt x="f33" y="f41"/>
                      <a:pt x="f33" y="f42"/>
                      <a:pt x="f32" y="f42"/>
                    </a:cubicBezTo>
                    <a:cubicBezTo>
                      <a:pt x="f32" y="f42"/>
                      <a:pt x="f32" y="f43"/>
                      <a:pt x="f29" y="f42"/>
                    </a:cubicBezTo>
                    <a:cubicBezTo>
                      <a:pt x="f28" y="f42"/>
                      <a:pt x="f26" y="f43"/>
                      <a:pt x="f26" y="f43"/>
                    </a:cubicBezTo>
                    <a:cubicBezTo>
                      <a:pt x="f26" y="f42"/>
                      <a:pt x="f25" y="f43"/>
                      <a:pt x="f25" y="f42"/>
                    </a:cubicBezTo>
                    <a:cubicBezTo>
                      <a:pt x="f24" y="f42"/>
                      <a:pt x="f24" y="f42"/>
                      <a:pt x="f24" y="f42"/>
                    </a:cubicBezTo>
                    <a:cubicBezTo>
                      <a:pt x="f25" y="f43"/>
                      <a:pt x="f24" y="f43"/>
                      <a:pt x="f24" y="f43"/>
                    </a:cubicBezTo>
                    <a:cubicBezTo>
                      <a:pt x="f23" y="f43"/>
                      <a:pt x="f22" y="f43"/>
                      <a:pt x="f22" y="f43"/>
                    </a:cubicBezTo>
                    <a:cubicBezTo>
                      <a:pt x="f23" y="f43"/>
                      <a:pt x="f22" y="f44"/>
                      <a:pt x="f21" y="f44"/>
                    </a:cubicBezTo>
                    <a:cubicBezTo>
                      <a:pt x="f20" y="f43"/>
                      <a:pt x="f20" y="f44"/>
                      <a:pt x="f20" y="f43"/>
                    </a:cubicBezTo>
                    <a:cubicBezTo>
                      <a:pt x="f15" y="f43"/>
                      <a:pt x="f15" y="f43"/>
                      <a:pt x="f14" y="f43"/>
                    </a:cubicBezTo>
                    <a:cubicBezTo>
                      <a:pt x="f13" y="f43"/>
                      <a:pt x="f12" y="f43"/>
                      <a:pt x="f12" y="f43"/>
                    </a:cubicBezTo>
                    <a:cubicBezTo>
                      <a:pt x="f12" y="f44"/>
                      <a:pt x="f12" y="f45"/>
                      <a:pt x="f12" y="f45"/>
                    </a:cubicBezTo>
                    <a:cubicBezTo>
                      <a:pt x="f11" y="f45"/>
                      <a:pt x="f11" y="f45"/>
                      <a:pt x="f9" y="f45"/>
                    </a:cubicBezTo>
                    <a:cubicBezTo>
                      <a:pt x="f9" y="f44"/>
                      <a:pt x="f8" y="f45"/>
                      <a:pt x="f8" y="f44"/>
                    </a:cubicBezTo>
                    <a:cubicBezTo>
                      <a:pt x="f9" y="f44"/>
                      <a:pt x="f19" y="f45"/>
                      <a:pt x="f19" y="f45"/>
                    </a:cubicBezTo>
                    <a:cubicBezTo>
                      <a:pt x="f19" y="f44"/>
                      <a:pt x="f19" y="f45"/>
                      <a:pt x="f18" y="f45"/>
                    </a:cubicBezTo>
                    <a:cubicBezTo>
                      <a:pt x="f17" y="f45"/>
                      <a:pt x="f18" y="f7"/>
                      <a:pt x="f17" y="f7"/>
                    </a:cubicBezTo>
                    <a:cubicBezTo>
                      <a:pt x="f17" y="f7"/>
                      <a:pt x="f16" y="f45"/>
                      <a:pt x="f16" y="f7"/>
                    </a:cubicBezTo>
                    <a:cubicBezTo>
                      <a:pt x="f10" y="f7"/>
                      <a:pt x="f5" y="f45"/>
                      <a:pt x="f10" y="f45"/>
                    </a:cubicBezTo>
                    <a:cubicBezTo>
                      <a:pt x="f16" y="f45"/>
                      <a:pt x="f17" y="f45"/>
                      <a:pt x="f17" y="f44"/>
                    </a:cubicBezTo>
                    <a:cubicBezTo>
                      <a:pt x="f18" y="f43"/>
                      <a:pt x="f18" y="f43"/>
                      <a:pt x="f19" y="f43"/>
                    </a:cubicBezTo>
                    <a:cubicBezTo>
                      <a:pt x="f8" y="f42"/>
                      <a:pt x="f19" y="f41"/>
                      <a:pt x="f8" y="f41"/>
                    </a:cubicBezTo>
                    <a:cubicBezTo>
                      <a:pt x="f9" y="f42"/>
                      <a:pt x="f8" y="f41"/>
                      <a:pt x="f9" y="f41"/>
                    </a:cubicBezTo>
                    <a:cubicBezTo>
                      <a:pt x="f12" y="f40"/>
                      <a:pt x="f12" y="f40"/>
                      <a:pt x="f12" y="f41"/>
                    </a:cubicBezTo>
                    <a:cubicBezTo>
                      <a:pt x="f13" y="f41"/>
                      <a:pt x="f14" y="f41"/>
                      <a:pt x="f14" y="f40"/>
                    </a:cubicBezTo>
                    <a:cubicBezTo>
                      <a:pt x="f14" y="f40"/>
                      <a:pt x="f15" y="f39"/>
                      <a:pt x="f15" y="f39"/>
                    </a:cubicBezTo>
                    <a:cubicBezTo>
                      <a:pt x="f20" y="f40"/>
                      <a:pt x="f15" y="f39"/>
                      <a:pt x="f20" y="f38"/>
                    </a:cubicBezTo>
                    <a:cubicBezTo>
                      <a:pt x="f15" y="f39"/>
                      <a:pt x="f15" y="f39"/>
                      <a:pt x="f14" y="f39"/>
                    </a:cubicBezTo>
                    <a:cubicBezTo>
                      <a:pt x="f14" y="f39"/>
                      <a:pt x="f14" y="f40"/>
                      <a:pt x="f13" y="f40"/>
                    </a:cubicBezTo>
                    <a:cubicBezTo>
                      <a:pt x="f12" y="f40"/>
                      <a:pt x="f11" y="f39"/>
                      <a:pt x="f11" y="f39"/>
                    </a:cubicBezTo>
                    <a:cubicBezTo>
                      <a:pt x="f11" y="f39"/>
                      <a:pt x="f11" y="f39"/>
                      <a:pt x="f9" y="f39"/>
                    </a:cubicBezTo>
                    <a:cubicBezTo>
                      <a:pt x="f9" y="f39"/>
                      <a:pt x="f8" y="f39"/>
                      <a:pt x="f9" y="f39"/>
                    </a:cubicBezTo>
                    <a:cubicBezTo>
                      <a:pt x="f9" y="f39"/>
                      <a:pt x="f9" y="f39"/>
                      <a:pt x="f9" y="f38"/>
                    </a:cubicBezTo>
                    <a:cubicBezTo>
                      <a:pt x="f8" y="f38"/>
                      <a:pt x="f8" y="f38"/>
                      <a:pt x="f19" y="f38"/>
                    </a:cubicBezTo>
                    <a:cubicBezTo>
                      <a:pt x="f19" y="f38"/>
                      <a:pt x="f18" y="f39"/>
                      <a:pt x="f18" y="f38"/>
                    </a:cubicBezTo>
                    <a:cubicBezTo>
                      <a:pt x="f18" y="f38"/>
                      <a:pt x="f17" y="f39"/>
                      <a:pt x="f17" y="f38"/>
                    </a:cubicBezTo>
                    <a:cubicBezTo>
                      <a:pt x="f18" y="f38"/>
                      <a:pt x="f16" y="f36"/>
                      <a:pt x="f17" y="f36"/>
                    </a:cubicBezTo>
                    <a:cubicBezTo>
                      <a:pt x="f18" y="f36"/>
                      <a:pt x="f19" y="f37"/>
                      <a:pt x="f19" y="f37"/>
                    </a:cubicBezTo>
                    <a:cubicBezTo>
                      <a:pt x="f8" y="f37"/>
                      <a:pt x="f9" y="f37"/>
                      <a:pt x="f11" y="f6"/>
                    </a:cubicBezTo>
                    <a:cubicBezTo>
                      <a:pt x="f11" y="f35"/>
                      <a:pt x="f9" y="f35"/>
                      <a:pt x="f11" y="f35"/>
                    </a:cubicBezTo>
                    <a:cubicBezTo>
                      <a:pt x="f11" y="f34"/>
                      <a:pt x="f8" y="f35"/>
                      <a:pt x="f11" y="f34"/>
                    </a:cubicBezTo>
                    <a:cubicBezTo>
                      <a:pt x="f9" y="f34"/>
                      <a:pt x="f8" y="f34"/>
                      <a:pt x="f8" y="f34"/>
                    </a:cubicBezTo>
                    <a:cubicBezTo>
                      <a:pt x="f8" y="f35"/>
                      <a:pt x="f8" y="f34"/>
                      <a:pt x="f19" y="f34"/>
                    </a:cubicBezTo>
                    <a:cubicBezTo>
                      <a:pt x="f19" y="f34"/>
                      <a:pt x="f19" y="f34"/>
                      <a:pt x="f8" y="f34"/>
                    </a:cubicBezTo>
                    <a:cubicBezTo>
                      <a:pt x="f9" y="f33"/>
                      <a:pt x="f8" y="f33"/>
                      <a:pt x="f9" y="f32"/>
                    </a:cubicBezTo>
                    <a:cubicBezTo>
                      <a:pt x="f11" y="f32"/>
                      <a:pt x="f18" y="f32"/>
                      <a:pt x="f8" y="f32"/>
                    </a:cubicBezTo>
                    <a:cubicBezTo>
                      <a:pt x="f9" y="f31"/>
                      <a:pt x="f11" y="f32"/>
                      <a:pt x="f9" y="f32"/>
                    </a:cubicBezTo>
                    <a:cubicBezTo>
                      <a:pt x="f9" y="f33"/>
                      <a:pt x="f11" y="f32"/>
                      <a:pt x="f12" y="f32"/>
                    </a:cubicBezTo>
                    <a:cubicBezTo>
                      <a:pt x="f12" y="f32"/>
                      <a:pt x="f12" y="f32"/>
                      <a:pt x="f13" y="f32"/>
                    </a:cubicBezTo>
                    <a:cubicBezTo>
                      <a:pt x="f14" y="f32"/>
                      <a:pt x="f14" y="f32"/>
                      <a:pt x="f14" y="f32"/>
                    </a:cubicBezTo>
                    <a:cubicBezTo>
                      <a:pt x="f14" y="f32"/>
                      <a:pt x="f14" y="f32"/>
                      <a:pt x="f14" y="f31"/>
                    </a:cubicBezTo>
                    <a:cubicBezTo>
                      <a:pt x="f15" y="f31"/>
                      <a:pt x="f15" y="f33"/>
                      <a:pt x="f20" y="f32"/>
                    </a:cubicBezTo>
                    <a:cubicBezTo>
                      <a:pt x="f15" y="f32"/>
                      <a:pt x="f14" y="f31"/>
                      <a:pt x="f14" y="f31"/>
                    </a:cubicBezTo>
                    <a:cubicBezTo>
                      <a:pt x="f14" y="f29"/>
                      <a:pt x="f15" y="f29"/>
                      <a:pt x="f15" y="f29"/>
                    </a:cubicBezTo>
                    <a:cubicBezTo>
                      <a:pt x="f15" y="f29"/>
                      <a:pt x="f14" y="f29"/>
                      <a:pt x="f15" y="f30"/>
                    </a:cubicBezTo>
                    <a:cubicBezTo>
                      <a:pt x="f15" y="f28"/>
                      <a:pt x="f20" y="f28"/>
                      <a:pt x="f15" y="f28"/>
                    </a:cubicBezTo>
                    <a:cubicBezTo>
                      <a:pt x="f14" y="f28"/>
                      <a:pt x="f14" y="f27"/>
                      <a:pt x="f14" y="f28"/>
                    </a:cubicBezTo>
                    <a:cubicBezTo>
                      <a:pt x="f14" y="f28"/>
                      <a:pt x="f14" y="f30"/>
                      <a:pt x="f13" y="f28"/>
                    </a:cubicBezTo>
                    <a:cubicBezTo>
                      <a:pt x="f12" y="f26"/>
                      <a:pt x="f13" y="f26"/>
                      <a:pt x="f13" y="f25"/>
                    </a:cubicBezTo>
                    <a:cubicBezTo>
                      <a:pt x="f14" y="f25"/>
                      <a:pt x="f14" y="f24"/>
                      <a:pt x="f14" y="f24"/>
                    </a:cubicBezTo>
                    <a:cubicBezTo>
                      <a:pt x="f14" y="f24"/>
                      <a:pt x="f13" y="f25"/>
                      <a:pt x="f13" y="f24"/>
                    </a:cubicBezTo>
                    <a:cubicBezTo>
                      <a:pt x="f13" y="f24"/>
                      <a:pt x="f13" y="f25"/>
                      <a:pt x="f12" y="f25"/>
                    </a:cubicBezTo>
                    <a:cubicBezTo>
                      <a:pt x="f12" y="f24"/>
                      <a:pt x="f11" y="f26"/>
                      <a:pt x="f11" y="f25"/>
                    </a:cubicBezTo>
                    <a:cubicBezTo>
                      <a:pt x="f9" y="f24"/>
                      <a:pt x="f9" y="f26"/>
                      <a:pt x="f8" y="f25"/>
                    </a:cubicBezTo>
                    <a:cubicBezTo>
                      <a:pt x="f8" y="f25"/>
                      <a:pt x="f19" y="f25"/>
                      <a:pt x="f19" y="f25"/>
                    </a:cubicBezTo>
                    <a:cubicBezTo>
                      <a:pt x="f19" y="f25"/>
                      <a:pt x="f19" y="f26"/>
                      <a:pt x="f19" y="f26"/>
                    </a:cubicBezTo>
                    <a:cubicBezTo>
                      <a:pt x="f19" y="f25"/>
                      <a:pt x="f18" y="f24"/>
                      <a:pt x="f18" y="f24"/>
                    </a:cubicBezTo>
                    <a:cubicBezTo>
                      <a:pt x="f18" y="f24"/>
                      <a:pt x="f19" y="f25"/>
                      <a:pt x="f19" y="f24"/>
                    </a:cubicBezTo>
                    <a:cubicBezTo>
                      <a:pt x="f19" y="f24"/>
                      <a:pt x="f19" y="f24"/>
                      <a:pt x="f19" y="f23"/>
                    </a:cubicBezTo>
                    <a:cubicBezTo>
                      <a:pt x="f8" y="f23"/>
                      <a:pt x="f8" y="f22"/>
                      <a:pt x="f8" y="f22"/>
                    </a:cubicBezTo>
                    <a:cubicBezTo>
                      <a:pt x="f9" y="f22"/>
                      <a:pt x="f19" y="f21"/>
                      <a:pt x="f19" y="f20"/>
                    </a:cubicBezTo>
                    <a:cubicBezTo>
                      <a:pt x="f8" y="f20"/>
                      <a:pt x="f9" y="f20"/>
                      <a:pt x="f9" y="f20"/>
                    </a:cubicBezTo>
                    <a:cubicBezTo>
                      <a:pt x="f9" y="f20"/>
                      <a:pt x="f19" y="f20"/>
                      <a:pt x="f8" y="f15"/>
                    </a:cubicBezTo>
                    <a:cubicBezTo>
                      <a:pt x="f19" y="f20"/>
                      <a:pt x="f18" y="f21"/>
                      <a:pt x="f18" y="f20"/>
                    </a:cubicBezTo>
                    <a:cubicBezTo>
                      <a:pt x="f18" y="f15"/>
                      <a:pt x="f18" y="f20"/>
                      <a:pt x="f18" y="f20"/>
                    </a:cubicBezTo>
                    <a:cubicBezTo>
                      <a:pt x="f18" y="f21"/>
                      <a:pt x="f17" y="f21"/>
                      <a:pt x="f17" y="f22"/>
                    </a:cubicBezTo>
                    <a:cubicBezTo>
                      <a:pt x="f17" y="f23"/>
                      <a:pt x="f16" y="f23"/>
                      <a:pt x="f17" y="f22"/>
                    </a:cubicBezTo>
                    <a:cubicBezTo>
                      <a:pt x="f17" y="f21"/>
                      <a:pt x="f17" y="f20"/>
                      <a:pt x="f17" y="f20"/>
                    </a:cubicBezTo>
                    <a:cubicBezTo>
                      <a:pt x="f17" y="f15"/>
                      <a:pt x="f17" y="f20"/>
                      <a:pt x="f17" y="f15"/>
                    </a:cubicBezTo>
                    <a:cubicBezTo>
                      <a:pt x="f18" y="f14"/>
                      <a:pt x="f17" y="f13"/>
                      <a:pt x="f18" y="f13"/>
                    </a:cubicBezTo>
                    <a:cubicBezTo>
                      <a:pt x="f8" y="f13"/>
                      <a:pt x="f17" y="f14"/>
                      <a:pt x="f18" y="f13"/>
                    </a:cubicBezTo>
                    <a:cubicBezTo>
                      <a:pt x="f19" y="f12"/>
                      <a:pt x="f17" y="f13"/>
                      <a:pt x="f17" y="f12"/>
                    </a:cubicBezTo>
                    <a:cubicBezTo>
                      <a:pt x="f18" y="f11"/>
                      <a:pt x="f10" y="f12"/>
                      <a:pt x="f16" y="f12"/>
                    </a:cubicBezTo>
                    <a:cubicBezTo>
                      <a:pt x="f17" y="f11"/>
                      <a:pt x="f17" y="f11"/>
                      <a:pt x="f17" y="f11"/>
                    </a:cubicBezTo>
                    <a:cubicBezTo>
                      <a:pt x="f18" y="f11"/>
                      <a:pt x="f17" y="f9"/>
                      <a:pt x="f18" y="f9"/>
                    </a:cubicBezTo>
                    <a:cubicBezTo>
                      <a:pt x="f19" y="f9"/>
                      <a:pt x="f17" y="f9"/>
                      <a:pt x="f18" y="f8"/>
                    </a:cubicBezTo>
                    <a:cubicBezTo>
                      <a:pt x="f18" y="f8"/>
                      <a:pt x="f17" y="f19"/>
                      <a:pt x="f18" y="f19"/>
                    </a:cubicBezTo>
                    <a:cubicBezTo>
                      <a:pt x="f18" y="f19"/>
                      <a:pt x="f16" y="f18"/>
                      <a:pt x="f17" y="f18"/>
                    </a:cubicBezTo>
                    <a:cubicBezTo>
                      <a:pt x="f18" y="f18"/>
                      <a:pt x="f18" y="f17"/>
                      <a:pt x="f19" y="f18"/>
                    </a:cubicBezTo>
                    <a:cubicBezTo>
                      <a:pt x="f19" y="f18"/>
                      <a:pt x="f8" y="f18"/>
                      <a:pt x="f8" y="f18"/>
                    </a:cubicBezTo>
                    <a:cubicBezTo>
                      <a:pt x="f8" y="f18"/>
                      <a:pt x="f18" y="f17"/>
                      <a:pt x="f18" y="f17"/>
                    </a:cubicBezTo>
                    <a:cubicBezTo>
                      <a:pt x="f19" y="f17"/>
                      <a:pt x="f18" y="f16"/>
                      <a:pt x="f19" y="f16"/>
                    </a:cubicBezTo>
                    <a:cubicBezTo>
                      <a:pt x="f19" y="f16"/>
                      <a:pt x="f19" y="f10"/>
                      <a:pt x="f8" y="f10"/>
                    </a:cubicBezTo>
                    <a:cubicBezTo>
                      <a:pt x="f8" y="f16"/>
                      <a:pt x="f19" y="f10"/>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87" name="United Kingdom">
                <a:extLst>
                  <a:ext uri="{FF2B5EF4-FFF2-40B4-BE49-F238E27FC236}">
                    <a16:creationId xmlns:a16="http://schemas.microsoft.com/office/drawing/2014/main" id="{1415E827-64A1-A624-4BEE-4C5E0CCF0B45}"/>
                  </a:ext>
                </a:extLst>
              </p:cNvPr>
              <p:cNvSpPr/>
              <p:nvPr/>
            </p:nvSpPr>
            <p:spPr>
              <a:xfrm>
                <a:off x="6848106" y="2910398"/>
                <a:ext cx="47448" cy="32095"/>
              </a:xfrm>
              <a:custGeom>
                <a:avLst/>
                <a:gdLst>
                  <a:gd name="f0" fmla="val 10800000"/>
                  <a:gd name="f1" fmla="val 5400000"/>
                  <a:gd name="f2" fmla="val 180"/>
                  <a:gd name="f3" fmla="val w"/>
                  <a:gd name="f4" fmla="val h"/>
                  <a:gd name="f5" fmla="val 0"/>
                  <a:gd name="f6" fmla="val 9"/>
                  <a:gd name="f7" fmla="val 6"/>
                  <a:gd name="f8" fmla="val 7"/>
                  <a:gd name="f9" fmla="val 8"/>
                  <a:gd name="f10" fmla="val 5"/>
                  <a:gd name="f11" fmla="val 4"/>
                  <a:gd name="f12" fmla="val 3"/>
                  <a:gd name="f13" fmla="val 2"/>
                  <a:gd name="f14" fmla="val 1"/>
                  <a:gd name="f15" fmla="+- 0 0 -90"/>
                  <a:gd name="f16" fmla="*/ f3 1 9"/>
                  <a:gd name="f17" fmla="*/ f4 1 6"/>
                  <a:gd name="f18" fmla="+- f7 0 f5"/>
                  <a:gd name="f19" fmla="+- f6 0 f5"/>
                  <a:gd name="f20" fmla="*/ f15 f0 1"/>
                  <a:gd name="f21" fmla="*/ f18 1 6"/>
                  <a:gd name="f22" fmla="*/ f19 1 9"/>
                  <a:gd name="f23" fmla="*/ f20 1 f2"/>
                  <a:gd name="f24" fmla="*/ 7 1 f22"/>
                  <a:gd name="f25" fmla="*/ 6 1 f21"/>
                  <a:gd name="f26" fmla="*/ 8 1 f22"/>
                  <a:gd name="f27" fmla="*/ 5 1 f21"/>
                  <a:gd name="f28" fmla="*/ 9 1 f22"/>
                  <a:gd name="f29" fmla="*/ 4 1 f21"/>
                  <a:gd name="f30" fmla="*/ 3 1 f21"/>
                  <a:gd name="f31" fmla="*/ 2 1 f21"/>
                  <a:gd name="f32" fmla="*/ 1 1 f21"/>
                  <a:gd name="f33" fmla="*/ 6 1 f22"/>
                  <a:gd name="f34" fmla="*/ 4 1 f22"/>
                  <a:gd name="f35" fmla="*/ 3 1 f22"/>
                  <a:gd name="f36" fmla="*/ 2 1 f22"/>
                  <a:gd name="f37" fmla="*/ 1 1 f22"/>
                  <a:gd name="f38" fmla="*/ 5 1 f22"/>
                  <a:gd name="f39" fmla="*/ 0 1 f22"/>
                  <a:gd name="f40" fmla="*/ f6 1 f22"/>
                  <a:gd name="f41" fmla="*/ 0 1 f21"/>
                  <a:gd name="f42" fmla="*/ f7 1 f21"/>
                  <a:gd name="f43" fmla="+- f23 0 f1"/>
                  <a:gd name="f44" fmla="*/ f39 f16 1"/>
                  <a:gd name="f45" fmla="*/ f40 f16 1"/>
                  <a:gd name="f46" fmla="*/ f42 f17 1"/>
                  <a:gd name="f47" fmla="*/ f41 f17 1"/>
                  <a:gd name="f48" fmla="*/ f24 f16 1"/>
                  <a:gd name="f49" fmla="*/ f25 f17 1"/>
                  <a:gd name="f50" fmla="*/ f26 f16 1"/>
                  <a:gd name="f51" fmla="*/ f27 f17 1"/>
                  <a:gd name="f52" fmla="*/ f28 f16 1"/>
                  <a:gd name="f53" fmla="*/ f29 f17 1"/>
                  <a:gd name="f54" fmla="*/ f30 f17 1"/>
                  <a:gd name="f55" fmla="*/ f31 f17 1"/>
                  <a:gd name="f56" fmla="*/ f32 f17 1"/>
                  <a:gd name="f57" fmla="*/ f33 f16 1"/>
                  <a:gd name="f58" fmla="*/ f34 f16 1"/>
                  <a:gd name="f59" fmla="*/ f35 f16 1"/>
                  <a:gd name="f60" fmla="*/ f36 f16 1"/>
                  <a:gd name="f61" fmla="*/ f37 f16 1"/>
                  <a:gd name="f62" fmla="*/ f38 f16 1"/>
                </a:gdLst>
                <a:ahLst/>
                <a:cxnLst>
                  <a:cxn ang="3cd4">
                    <a:pos x="hc" y="t"/>
                  </a:cxn>
                  <a:cxn ang="0">
                    <a:pos x="r" y="vc"/>
                  </a:cxn>
                  <a:cxn ang="cd4">
                    <a:pos x="hc" y="b"/>
                  </a:cxn>
                  <a:cxn ang="cd2">
                    <a:pos x="l" y="vc"/>
                  </a:cxn>
                  <a:cxn ang="f43">
                    <a:pos x="f48" y="f49"/>
                  </a:cxn>
                  <a:cxn ang="f43">
                    <a:pos x="f48" y="f49"/>
                  </a:cxn>
                  <a:cxn ang="f43">
                    <a:pos x="f50" y="f51"/>
                  </a:cxn>
                  <a:cxn ang="f43">
                    <a:pos x="f52" y="f51"/>
                  </a:cxn>
                  <a:cxn ang="f43">
                    <a:pos x="f52" y="f53"/>
                  </a:cxn>
                  <a:cxn ang="f43">
                    <a:pos x="f50" y="f54"/>
                  </a:cxn>
                  <a:cxn ang="f43">
                    <a:pos x="f50" y="f53"/>
                  </a:cxn>
                  <a:cxn ang="f43">
                    <a:pos x="f50" y="f54"/>
                  </a:cxn>
                  <a:cxn ang="f43">
                    <a:pos x="f50" y="f54"/>
                  </a:cxn>
                  <a:cxn ang="f43">
                    <a:pos x="f50" y="f55"/>
                  </a:cxn>
                  <a:cxn ang="f43">
                    <a:pos x="f48" y="f56"/>
                  </a:cxn>
                  <a:cxn ang="f43">
                    <a:pos x="f48" y="f56"/>
                  </a:cxn>
                  <a:cxn ang="f43">
                    <a:pos x="f57" y="f56"/>
                  </a:cxn>
                  <a:cxn ang="f43">
                    <a:pos x="f58" y="f56"/>
                  </a:cxn>
                  <a:cxn ang="f43">
                    <a:pos x="f59" y="f56"/>
                  </a:cxn>
                  <a:cxn ang="f43">
                    <a:pos x="f60" y="f55"/>
                  </a:cxn>
                  <a:cxn ang="f43">
                    <a:pos x="f61" y="f54"/>
                  </a:cxn>
                  <a:cxn ang="f43">
                    <a:pos x="f61" y="f53"/>
                  </a:cxn>
                  <a:cxn ang="f43">
                    <a:pos x="f59" y="f51"/>
                  </a:cxn>
                  <a:cxn ang="f43">
                    <a:pos x="f58" y="f51"/>
                  </a:cxn>
                  <a:cxn ang="f43">
                    <a:pos x="f62" y="f49"/>
                  </a:cxn>
                  <a:cxn ang="f43">
                    <a:pos x="f48" y="f49"/>
                  </a:cxn>
                </a:cxnLst>
                <a:rect l="f44" t="f47" r="f45" b="f46"/>
                <a:pathLst>
                  <a:path w="9" h="6">
                    <a:moveTo>
                      <a:pt x="f8" y="f7"/>
                    </a:moveTo>
                    <a:cubicBezTo>
                      <a:pt x="f8" y="f7"/>
                      <a:pt x="f9" y="f7"/>
                      <a:pt x="f8" y="f7"/>
                    </a:cubicBezTo>
                    <a:cubicBezTo>
                      <a:pt x="f8" y="f10"/>
                      <a:pt x="f9" y="f10"/>
                      <a:pt x="f9" y="f10"/>
                    </a:cubicBezTo>
                    <a:cubicBezTo>
                      <a:pt x="f9" y="f7"/>
                      <a:pt x="f6" y="f10"/>
                      <a:pt x="f6" y="f10"/>
                    </a:cubicBezTo>
                    <a:cubicBezTo>
                      <a:pt x="f6" y="f10"/>
                      <a:pt x="f6" y="f11"/>
                      <a:pt x="f6" y="f11"/>
                    </a:cubicBezTo>
                    <a:cubicBezTo>
                      <a:pt x="f6" y="f12"/>
                      <a:pt x="f6" y="f12"/>
                      <a:pt x="f9" y="f12"/>
                    </a:cubicBezTo>
                    <a:cubicBezTo>
                      <a:pt x="f9" y="f12"/>
                      <a:pt x="f9" y="f11"/>
                      <a:pt x="f9" y="f11"/>
                    </a:cubicBezTo>
                    <a:cubicBezTo>
                      <a:pt x="f9" y="f11"/>
                      <a:pt x="f9" y="f12"/>
                      <a:pt x="f9" y="f12"/>
                    </a:cubicBezTo>
                    <a:cubicBezTo>
                      <a:pt x="f9" y="f12"/>
                      <a:pt x="f6" y="f12"/>
                      <a:pt x="f9" y="f12"/>
                    </a:cubicBezTo>
                    <a:cubicBezTo>
                      <a:pt x="f9" y="f13"/>
                      <a:pt x="f9" y="f13"/>
                      <a:pt x="f9" y="f13"/>
                    </a:cubicBezTo>
                    <a:cubicBezTo>
                      <a:pt x="f8" y="f13"/>
                      <a:pt x="f9" y="f13"/>
                      <a:pt x="f8" y="f14"/>
                    </a:cubicBezTo>
                    <a:cubicBezTo>
                      <a:pt x="f8" y="f14"/>
                      <a:pt x="f8" y="f14"/>
                      <a:pt x="f8" y="f14"/>
                    </a:cubicBezTo>
                    <a:cubicBezTo>
                      <a:pt x="f8" y="f14"/>
                      <a:pt x="f7" y="f5"/>
                      <a:pt x="f7" y="f14"/>
                    </a:cubicBezTo>
                    <a:cubicBezTo>
                      <a:pt x="f10" y="f14"/>
                      <a:pt x="f11" y="f14"/>
                      <a:pt x="f11" y="f14"/>
                    </a:cubicBezTo>
                    <a:cubicBezTo>
                      <a:pt x="f11" y="f14"/>
                      <a:pt x="f12" y="f14"/>
                      <a:pt x="f12" y="f14"/>
                    </a:cubicBezTo>
                    <a:cubicBezTo>
                      <a:pt x="f13" y="f13"/>
                      <a:pt x="f12" y="f13"/>
                      <a:pt x="f13" y="f13"/>
                    </a:cubicBezTo>
                    <a:cubicBezTo>
                      <a:pt x="f14" y="f13"/>
                      <a:pt x="f13" y="f12"/>
                      <a:pt x="f14" y="f12"/>
                    </a:cubicBezTo>
                    <a:cubicBezTo>
                      <a:pt x="f5" y="f12"/>
                      <a:pt x="f5" y="f12"/>
                      <a:pt x="f14" y="f11"/>
                    </a:cubicBezTo>
                    <a:cubicBezTo>
                      <a:pt x="f14" y="f10"/>
                      <a:pt x="f13" y="f7"/>
                      <a:pt x="f12" y="f10"/>
                    </a:cubicBezTo>
                    <a:cubicBezTo>
                      <a:pt x="f12" y="f11"/>
                      <a:pt x="f11" y="f11"/>
                      <a:pt x="f11" y="f10"/>
                    </a:cubicBezTo>
                    <a:cubicBezTo>
                      <a:pt x="f11" y="f7"/>
                      <a:pt x="f10" y="f10"/>
                      <a:pt x="f10" y="f7"/>
                    </a:cubicBezTo>
                    <a:cubicBezTo>
                      <a:pt x="f10" y="f7"/>
                      <a:pt x="f7"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88" name="Finland">
                <a:extLst>
                  <a:ext uri="{FF2B5EF4-FFF2-40B4-BE49-F238E27FC236}">
                    <a16:creationId xmlns:a16="http://schemas.microsoft.com/office/drawing/2014/main" id="{BEE91D0A-04BE-5C61-CC5C-7E53236986B4}"/>
                  </a:ext>
                </a:extLst>
              </p:cNvPr>
              <p:cNvSpPr/>
              <p:nvPr/>
            </p:nvSpPr>
            <p:spPr>
              <a:xfrm>
                <a:off x="7381320" y="2608728"/>
                <a:ext cx="234973" cy="205392"/>
              </a:xfrm>
              <a:custGeom>
                <a:avLst/>
                <a:gdLst>
                  <a:gd name="f0" fmla="val 10800000"/>
                  <a:gd name="f1" fmla="val 5400000"/>
                  <a:gd name="f2" fmla="val 180"/>
                  <a:gd name="f3" fmla="val w"/>
                  <a:gd name="f4" fmla="val h"/>
                  <a:gd name="f5" fmla="val 0"/>
                  <a:gd name="f6" fmla="val 44"/>
                  <a:gd name="f7" fmla="val 41"/>
                  <a:gd name="f8" fmla="val 33"/>
                  <a:gd name="f9" fmla="val 38"/>
                  <a:gd name="f10" fmla="val 29"/>
                  <a:gd name="f11" fmla="val 39"/>
                  <a:gd name="f12" fmla="val 30"/>
                  <a:gd name="f13" fmla="val 37"/>
                  <a:gd name="f14" fmla="val 28"/>
                  <a:gd name="f15" fmla="val 26"/>
                  <a:gd name="f16" fmla="val 25"/>
                  <a:gd name="f17" fmla="val 24"/>
                  <a:gd name="f18" fmla="val 22"/>
                  <a:gd name="f19" fmla="val 40"/>
                  <a:gd name="f20" fmla="val 21"/>
                  <a:gd name="f21" fmla="val 20"/>
                  <a:gd name="f22" fmla="val 19"/>
                  <a:gd name="f23" fmla="val 17"/>
                  <a:gd name="f24" fmla="val 15"/>
                  <a:gd name="f25" fmla="val 14"/>
                  <a:gd name="f26" fmla="val 13"/>
                  <a:gd name="f27" fmla="val 12"/>
                  <a:gd name="f28" fmla="val 11"/>
                  <a:gd name="f29" fmla="val 8"/>
                  <a:gd name="f30" fmla="val 9"/>
                  <a:gd name="f31" fmla="val 7"/>
                  <a:gd name="f32" fmla="val 36"/>
                  <a:gd name="f33" fmla="val 35"/>
                  <a:gd name="f34" fmla="val 34"/>
                  <a:gd name="f35" fmla="val 6"/>
                  <a:gd name="f36" fmla="val 32"/>
                  <a:gd name="f37" fmla="val 31"/>
                  <a:gd name="f38" fmla="val 5"/>
                  <a:gd name="f39" fmla="val 27"/>
                  <a:gd name="f40" fmla="val 10"/>
                  <a:gd name="f41" fmla="val 16"/>
                  <a:gd name="f42" fmla="val 23"/>
                  <a:gd name="f43" fmla="val 18"/>
                  <a:gd name="f44" fmla="val 2"/>
                  <a:gd name="f45" fmla="val 1"/>
                  <a:gd name="f46" fmla="val 4"/>
                  <a:gd name="f47" fmla="val 3"/>
                  <a:gd name="f48" fmla="val 42"/>
                  <a:gd name="f49" fmla="val 43"/>
                  <a:gd name="f50" fmla="+- 0 0 -90"/>
                  <a:gd name="f51" fmla="*/ f3 1 44"/>
                  <a:gd name="f52" fmla="*/ f4 1 41"/>
                  <a:gd name="f53" fmla="+- f7 0 f5"/>
                  <a:gd name="f54" fmla="+- f6 0 f5"/>
                  <a:gd name="f55" fmla="*/ f50 f0 1"/>
                  <a:gd name="f56" fmla="*/ f54 1 44"/>
                  <a:gd name="f57" fmla="*/ f53 1 41"/>
                  <a:gd name="f58" fmla="*/ f55 1 f2"/>
                  <a:gd name="f59" fmla="*/ 33 1 f56"/>
                  <a:gd name="f60" fmla="*/ 38 1 f57"/>
                  <a:gd name="f61" fmla="*/ 28 1 f56"/>
                  <a:gd name="f62" fmla="*/ 24 1 f56"/>
                  <a:gd name="f63" fmla="*/ 39 1 f57"/>
                  <a:gd name="f64" fmla="*/ 21 1 f56"/>
                  <a:gd name="f65" fmla="*/ 17 1 f56"/>
                  <a:gd name="f66" fmla="*/ 15 1 f56"/>
                  <a:gd name="f67" fmla="*/ 40 1 f57"/>
                  <a:gd name="f68" fmla="*/ 13 1 f56"/>
                  <a:gd name="f69" fmla="*/ 41 1 f57"/>
                  <a:gd name="f70" fmla="*/ 12 1 f56"/>
                  <a:gd name="f71" fmla="*/ 9 1 f56"/>
                  <a:gd name="f72" fmla="*/ 37 1 f57"/>
                  <a:gd name="f73" fmla="*/ 8 1 f56"/>
                  <a:gd name="f74" fmla="*/ 36 1 f57"/>
                  <a:gd name="f75" fmla="*/ 34 1 f57"/>
                  <a:gd name="f76" fmla="*/ 7 1 f56"/>
                  <a:gd name="f77" fmla="*/ 33 1 f57"/>
                  <a:gd name="f78" fmla="*/ 6 1 f56"/>
                  <a:gd name="f79" fmla="*/ 32 1 f57"/>
                  <a:gd name="f80" fmla="*/ 31 1 f57"/>
                  <a:gd name="f81" fmla="*/ 30 1 f57"/>
                  <a:gd name="f82" fmla="*/ 29 1 f57"/>
                  <a:gd name="f83" fmla="*/ 28 1 f57"/>
                  <a:gd name="f84" fmla="*/ 11 1 f56"/>
                  <a:gd name="f85" fmla="*/ 27 1 f57"/>
                  <a:gd name="f86" fmla="*/ 26 1 f57"/>
                  <a:gd name="f87" fmla="*/ 25 1 f57"/>
                  <a:gd name="f88" fmla="*/ 14 1 f56"/>
                  <a:gd name="f89" fmla="*/ 24 1 f57"/>
                  <a:gd name="f90" fmla="*/ 16 1 f56"/>
                  <a:gd name="f91" fmla="*/ 23 1 f57"/>
                  <a:gd name="f92" fmla="*/ 18 1 f56"/>
                  <a:gd name="f93" fmla="*/ 22 1 f57"/>
                  <a:gd name="f94" fmla="*/ 20 1 f56"/>
                  <a:gd name="f95" fmla="*/ 19 1 f56"/>
                  <a:gd name="f96" fmla="*/ 20 1 f57"/>
                  <a:gd name="f97" fmla="*/ 18 1 f57"/>
                  <a:gd name="f98" fmla="*/ 17 1 f57"/>
                  <a:gd name="f99" fmla="*/ 13 1 f57"/>
                  <a:gd name="f100" fmla="*/ 10 1 f56"/>
                  <a:gd name="f101" fmla="*/ 11 1 f57"/>
                  <a:gd name="f102" fmla="*/ 9 1 f57"/>
                  <a:gd name="f103" fmla="*/ 0 1 f56"/>
                  <a:gd name="f104" fmla="*/ 6 1 f57"/>
                  <a:gd name="f105" fmla="*/ 5 1 f57"/>
                  <a:gd name="f106" fmla="*/ 2 1 f56"/>
                  <a:gd name="f107" fmla="*/ 7 1 f57"/>
                  <a:gd name="f108" fmla="*/ 8 1 f57"/>
                  <a:gd name="f109" fmla="*/ 2 1 f57"/>
                  <a:gd name="f110" fmla="*/ 23 1 f56"/>
                  <a:gd name="f111" fmla="*/ 1 1 f57"/>
                  <a:gd name="f112" fmla="*/ 25 1 f56"/>
                  <a:gd name="f113" fmla="*/ 3 1 f57"/>
                  <a:gd name="f114" fmla="*/ 31 1 f56"/>
                  <a:gd name="f115" fmla="*/ 34 1 f56"/>
                  <a:gd name="f116" fmla="*/ 14 1 f57"/>
                  <a:gd name="f117" fmla="*/ 36 1 f56"/>
                  <a:gd name="f118" fmla="*/ 37 1 f56"/>
                  <a:gd name="f119" fmla="*/ 41 1 f56"/>
                  <a:gd name="f120" fmla="*/ 40 1 f56"/>
                  <a:gd name="f121" fmla="*/ 35 1 f57"/>
                  <a:gd name="f122" fmla="*/ f6 1 f56"/>
                  <a:gd name="f123" fmla="*/ 0 1 f57"/>
                  <a:gd name="f124" fmla="*/ f7 1 f57"/>
                  <a:gd name="f125" fmla="+- f58 0 f1"/>
                  <a:gd name="f126" fmla="*/ f103 f51 1"/>
                  <a:gd name="f127" fmla="*/ f122 f51 1"/>
                  <a:gd name="f128" fmla="*/ f124 f52 1"/>
                  <a:gd name="f129" fmla="*/ f123 f52 1"/>
                  <a:gd name="f130" fmla="*/ f59 f51 1"/>
                  <a:gd name="f131" fmla="*/ f60 f52 1"/>
                  <a:gd name="f132" fmla="*/ f61 f51 1"/>
                  <a:gd name="f133" fmla="*/ f62 f51 1"/>
                  <a:gd name="f134" fmla="*/ f63 f52 1"/>
                  <a:gd name="f135" fmla="*/ f64 f51 1"/>
                  <a:gd name="f136" fmla="*/ f65 f51 1"/>
                  <a:gd name="f137" fmla="*/ f66 f51 1"/>
                  <a:gd name="f138" fmla="*/ f67 f52 1"/>
                  <a:gd name="f139" fmla="*/ f68 f51 1"/>
                  <a:gd name="f140" fmla="*/ f69 f52 1"/>
                  <a:gd name="f141" fmla="*/ f70 f51 1"/>
                  <a:gd name="f142" fmla="*/ f71 f51 1"/>
                  <a:gd name="f143" fmla="*/ f72 f52 1"/>
                  <a:gd name="f144" fmla="*/ f73 f51 1"/>
                  <a:gd name="f145" fmla="*/ f74 f52 1"/>
                  <a:gd name="f146" fmla="*/ f75 f52 1"/>
                  <a:gd name="f147" fmla="*/ f76 f51 1"/>
                  <a:gd name="f148" fmla="*/ f77 f52 1"/>
                  <a:gd name="f149" fmla="*/ f78 f51 1"/>
                  <a:gd name="f150" fmla="*/ f79 f52 1"/>
                  <a:gd name="f151" fmla="*/ f80 f52 1"/>
                  <a:gd name="f152" fmla="*/ f81 f52 1"/>
                  <a:gd name="f153" fmla="*/ f82 f52 1"/>
                  <a:gd name="f154" fmla="*/ f83 f52 1"/>
                  <a:gd name="f155" fmla="*/ f84 f51 1"/>
                  <a:gd name="f156" fmla="*/ f85 f52 1"/>
                  <a:gd name="f157" fmla="*/ f86 f52 1"/>
                  <a:gd name="f158" fmla="*/ f87 f52 1"/>
                  <a:gd name="f159" fmla="*/ f88 f51 1"/>
                  <a:gd name="f160" fmla="*/ f89 f52 1"/>
                  <a:gd name="f161" fmla="*/ f90 f51 1"/>
                  <a:gd name="f162" fmla="*/ f91 f52 1"/>
                  <a:gd name="f163" fmla="*/ f92 f51 1"/>
                  <a:gd name="f164" fmla="*/ f93 f52 1"/>
                  <a:gd name="f165" fmla="*/ f94 f51 1"/>
                  <a:gd name="f166" fmla="*/ f95 f51 1"/>
                  <a:gd name="f167" fmla="*/ f96 f52 1"/>
                  <a:gd name="f168" fmla="*/ f97 f52 1"/>
                  <a:gd name="f169" fmla="*/ f98 f52 1"/>
                  <a:gd name="f170" fmla="*/ f99 f52 1"/>
                  <a:gd name="f171" fmla="*/ f100 f51 1"/>
                  <a:gd name="f172" fmla="*/ f101 f52 1"/>
                  <a:gd name="f173" fmla="*/ f102 f52 1"/>
                  <a:gd name="f174" fmla="*/ f104 f52 1"/>
                  <a:gd name="f175" fmla="*/ f105 f52 1"/>
                  <a:gd name="f176" fmla="*/ f106 f51 1"/>
                  <a:gd name="f177" fmla="*/ f107 f52 1"/>
                  <a:gd name="f178" fmla="*/ f108 f52 1"/>
                  <a:gd name="f179" fmla="*/ f109 f52 1"/>
                  <a:gd name="f180" fmla="*/ f110 f51 1"/>
                  <a:gd name="f181" fmla="*/ f111 f52 1"/>
                  <a:gd name="f182" fmla="*/ f112 f51 1"/>
                  <a:gd name="f183" fmla="*/ f113 f52 1"/>
                  <a:gd name="f184" fmla="*/ f114 f51 1"/>
                  <a:gd name="f185" fmla="*/ f115 f51 1"/>
                  <a:gd name="f186" fmla="*/ f116 f52 1"/>
                  <a:gd name="f187" fmla="*/ f117 f51 1"/>
                  <a:gd name="f188" fmla="*/ f118 f51 1"/>
                  <a:gd name="f189" fmla="*/ f119 f51 1"/>
                  <a:gd name="f190" fmla="*/ f120 f51 1"/>
                  <a:gd name="f191" fmla="*/ f121 f52 1"/>
                </a:gdLst>
                <a:ahLst/>
                <a:cxnLst>
                  <a:cxn ang="3cd4">
                    <a:pos x="hc" y="t"/>
                  </a:cxn>
                  <a:cxn ang="0">
                    <a:pos x="r" y="vc"/>
                  </a:cxn>
                  <a:cxn ang="cd4">
                    <a:pos x="hc" y="b"/>
                  </a:cxn>
                  <a:cxn ang="cd2">
                    <a:pos x="l" y="vc"/>
                  </a:cxn>
                  <a:cxn ang="f125">
                    <a:pos x="f130" y="f131"/>
                  </a:cxn>
                  <a:cxn ang="f125">
                    <a:pos x="f132" y="f131"/>
                  </a:cxn>
                  <a:cxn ang="f125">
                    <a:pos x="f133" y="f134"/>
                  </a:cxn>
                  <a:cxn ang="f125">
                    <a:pos x="f135" y="f134"/>
                  </a:cxn>
                  <a:cxn ang="f125">
                    <a:pos x="f136" y="f134"/>
                  </a:cxn>
                  <a:cxn ang="f125">
                    <a:pos x="f137" y="f138"/>
                  </a:cxn>
                  <a:cxn ang="f125">
                    <a:pos x="f139" y="f140"/>
                  </a:cxn>
                  <a:cxn ang="f125">
                    <a:pos x="f139" y="f138"/>
                  </a:cxn>
                  <a:cxn ang="f125">
                    <a:pos x="f141" y="f131"/>
                  </a:cxn>
                  <a:cxn ang="f125">
                    <a:pos x="f142" y="f143"/>
                  </a:cxn>
                  <a:cxn ang="f125">
                    <a:pos x="f144" y="f145"/>
                  </a:cxn>
                  <a:cxn ang="f125">
                    <a:pos x="f144" y="f146"/>
                  </a:cxn>
                  <a:cxn ang="f125">
                    <a:pos x="f147" y="f148"/>
                  </a:cxn>
                  <a:cxn ang="f125">
                    <a:pos x="f149" y="f150"/>
                  </a:cxn>
                  <a:cxn ang="f125">
                    <a:pos x="f149" y="f151"/>
                  </a:cxn>
                  <a:cxn ang="f125">
                    <a:pos x="f149" y="f152"/>
                  </a:cxn>
                  <a:cxn ang="f125">
                    <a:pos x="f147" y="f153"/>
                  </a:cxn>
                  <a:cxn ang="f125">
                    <a:pos x="f147" y="f153"/>
                  </a:cxn>
                  <a:cxn ang="f125">
                    <a:pos x="f144" y="f154"/>
                  </a:cxn>
                  <a:cxn ang="f125">
                    <a:pos x="f142" y="f154"/>
                  </a:cxn>
                  <a:cxn ang="f125">
                    <a:pos x="f155" y="f156"/>
                  </a:cxn>
                  <a:cxn ang="f125">
                    <a:pos x="f141" y="f157"/>
                  </a:cxn>
                  <a:cxn ang="f125">
                    <a:pos x="f139" y="f158"/>
                  </a:cxn>
                  <a:cxn ang="f125">
                    <a:pos x="f159" y="f160"/>
                  </a:cxn>
                  <a:cxn ang="f125">
                    <a:pos x="f161" y="f162"/>
                  </a:cxn>
                  <a:cxn ang="f125">
                    <a:pos x="f163" y="f164"/>
                  </a:cxn>
                  <a:cxn ang="f125">
                    <a:pos x="f165" y="f164"/>
                  </a:cxn>
                  <a:cxn ang="f125">
                    <a:pos x="f166" y="f167"/>
                  </a:cxn>
                  <a:cxn ang="f125">
                    <a:pos x="f137" y="f168"/>
                  </a:cxn>
                  <a:cxn ang="f125">
                    <a:pos x="f139" y="f168"/>
                  </a:cxn>
                  <a:cxn ang="f125">
                    <a:pos x="f139" y="f169"/>
                  </a:cxn>
                  <a:cxn ang="f125">
                    <a:pos x="f155" y="f170"/>
                  </a:cxn>
                  <a:cxn ang="f125">
                    <a:pos x="f171" y="f172"/>
                  </a:cxn>
                  <a:cxn ang="f125">
                    <a:pos x="f144" y="f173"/>
                  </a:cxn>
                  <a:cxn ang="f125">
                    <a:pos x="f126" y="f174"/>
                  </a:cxn>
                  <a:cxn ang="f125">
                    <a:pos x="f126" y="f175"/>
                  </a:cxn>
                  <a:cxn ang="f125">
                    <a:pos x="f176" y="f175"/>
                  </a:cxn>
                  <a:cxn ang="f125">
                    <a:pos x="f144" y="f174"/>
                  </a:cxn>
                  <a:cxn ang="f125">
                    <a:pos x="f141" y="f177"/>
                  </a:cxn>
                  <a:cxn ang="f125">
                    <a:pos x="f139" y="f177"/>
                  </a:cxn>
                  <a:cxn ang="f125">
                    <a:pos x="f161" y="f178"/>
                  </a:cxn>
                  <a:cxn ang="f125">
                    <a:pos x="f163" y="f174"/>
                  </a:cxn>
                  <a:cxn ang="f125">
                    <a:pos x="f163" y="f175"/>
                  </a:cxn>
                  <a:cxn ang="f125">
                    <a:pos x="f135" y="f179"/>
                  </a:cxn>
                  <a:cxn ang="f125">
                    <a:pos x="f180" y="f181"/>
                  </a:cxn>
                  <a:cxn ang="f125">
                    <a:pos x="f182" y="f181"/>
                  </a:cxn>
                  <a:cxn ang="f125">
                    <a:pos x="f132" y="f183"/>
                  </a:cxn>
                  <a:cxn ang="f125">
                    <a:pos x="f132" y="f175"/>
                  </a:cxn>
                  <a:cxn ang="f125">
                    <a:pos x="f132" y="f177"/>
                  </a:cxn>
                  <a:cxn ang="f125">
                    <a:pos x="f184" y="f173"/>
                  </a:cxn>
                  <a:cxn ang="f125">
                    <a:pos x="f185" y="f186"/>
                  </a:cxn>
                  <a:cxn ang="f125">
                    <a:pos x="f187" y="f168"/>
                  </a:cxn>
                  <a:cxn ang="f125">
                    <a:pos x="f188" y="f167"/>
                  </a:cxn>
                  <a:cxn ang="f125">
                    <a:pos x="f188" y="f164"/>
                  </a:cxn>
                  <a:cxn ang="f125">
                    <a:pos x="f189" y="f157"/>
                  </a:cxn>
                  <a:cxn ang="f125">
                    <a:pos x="f189" y="f152"/>
                  </a:cxn>
                  <a:cxn ang="f125">
                    <a:pos x="f190" y="f150"/>
                  </a:cxn>
                  <a:cxn ang="f125">
                    <a:pos x="f187" y="f191"/>
                  </a:cxn>
                  <a:cxn ang="f125">
                    <a:pos x="f130" y="f131"/>
                  </a:cxn>
                </a:cxnLst>
                <a:rect l="f126" t="f129" r="f127" b="f128"/>
                <a:pathLst>
                  <a:path w="44" h="41">
                    <a:moveTo>
                      <a:pt x="f8" y="f9"/>
                    </a:moveTo>
                    <a:cubicBezTo>
                      <a:pt x="f10" y="f11"/>
                      <a:pt x="f12" y="f13"/>
                      <a:pt x="f14" y="f9"/>
                    </a:cubicBezTo>
                    <a:cubicBezTo>
                      <a:pt x="f15" y="f11"/>
                      <a:pt x="f16" y="f9"/>
                      <a:pt x="f17" y="f11"/>
                    </a:cubicBezTo>
                    <a:cubicBezTo>
                      <a:pt x="f18" y="f19"/>
                      <a:pt x="f20" y="f9"/>
                      <a:pt x="f20" y="f11"/>
                    </a:cubicBezTo>
                    <a:cubicBezTo>
                      <a:pt x="f21" y="f19"/>
                      <a:pt x="f22" y="f9"/>
                      <a:pt x="f23" y="f11"/>
                    </a:cubicBezTo>
                    <a:cubicBezTo>
                      <a:pt x="f24" y="f19"/>
                      <a:pt x="f23" y="f19"/>
                      <a:pt x="f24" y="f19"/>
                    </a:cubicBezTo>
                    <a:cubicBezTo>
                      <a:pt x="f25" y="f19"/>
                      <a:pt x="f26" y="f7"/>
                      <a:pt x="f26" y="f7"/>
                    </a:cubicBezTo>
                    <a:cubicBezTo>
                      <a:pt x="f27" y="f7"/>
                      <a:pt x="f25" y="f11"/>
                      <a:pt x="f26" y="f19"/>
                    </a:cubicBezTo>
                    <a:cubicBezTo>
                      <a:pt x="f28" y="f19"/>
                      <a:pt x="f27" y="f11"/>
                      <a:pt x="f27" y="f9"/>
                    </a:cubicBezTo>
                    <a:cubicBezTo>
                      <a:pt x="f29" y="f7"/>
                      <a:pt x="f28" y="f13"/>
                      <a:pt x="f30" y="f13"/>
                    </a:cubicBezTo>
                    <a:cubicBezTo>
                      <a:pt x="f31" y="f9"/>
                      <a:pt x="f30" y="f13"/>
                      <a:pt x="f29" y="f32"/>
                    </a:cubicBezTo>
                    <a:cubicBezTo>
                      <a:pt x="f31" y="f33"/>
                      <a:pt x="f29" y="f33"/>
                      <a:pt x="f29" y="f34"/>
                    </a:cubicBezTo>
                    <a:cubicBezTo>
                      <a:pt x="f31" y="f34"/>
                      <a:pt x="f29" y="f34"/>
                      <a:pt x="f31" y="f8"/>
                    </a:cubicBezTo>
                    <a:cubicBezTo>
                      <a:pt x="f35" y="f8"/>
                      <a:pt x="f31" y="f36"/>
                      <a:pt x="f35" y="f36"/>
                    </a:cubicBezTo>
                    <a:cubicBezTo>
                      <a:pt x="f35" y="f36"/>
                      <a:pt x="f31" y="f36"/>
                      <a:pt x="f35" y="f37"/>
                    </a:cubicBezTo>
                    <a:cubicBezTo>
                      <a:pt x="f38" y="f12"/>
                      <a:pt x="f31" y="f12"/>
                      <a:pt x="f35" y="f12"/>
                    </a:cubicBezTo>
                    <a:cubicBezTo>
                      <a:pt x="f38" y="f12"/>
                      <a:pt x="f35" y="f10"/>
                      <a:pt x="f31" y="f10"/>
                    </a:cubicBezTo>
                    <a:cubicBezTo>
                      <a:pt x="f31" y="f12"/>
                      <a:pt x="f29" y="f10"/>
                      <a:pt x="f31" y="f10"/>
                    </a:cubicBezTo>
                    <a:cubicBezTo>
                      <a:pt x="f31" y="f14"/>
                      <a:pt x="f31" y="f14"/>
                      <a:pt x="f29" y="f14"/>
                    </a:cubicBezTo>
                    <a:cubicBezTo>
                      <a:pt x="f29" y="f14"/>
                      <a:pt x="f29" y="f39"/>
                      <a:pt x="f30" y="f14"/>
                    </a:cubicBezTo>
                    <a:cubicBezTo>
                      <a:pt x="f40" y="f14"/>
                      <a:pt x="f30" y="f15"/>
                      <a:pt x="f28" y="f39"/>
                    </a:cubicBezTo>
                    <a:cubicBezTo>
                      <a:pt x="f27" y="f39"/>
                      <a:pt x="f28" y="f16"/>
                      <a:pt x="f27" y="f15"/>
                    </a:cubicBezTo>
                    <a:cubicBezTo>
                      <a:pt x="f26" y="f15"/>
                      <a:pt x="f26" y="f16"/>
                      <a:pt x="f26" y="f16"/>
                    </a:cubicBezTo>
                    <a:cubicBezTo>
                      <a:pt x="f25" y="f16"/>
                      <a:pt x="f26" y="f17"/>
                      <a:pt x="f25" y="f17"/>
                    </a:cubicBezTo>
                    <a:cubicBezTo>
                      <a:pt x="f24" y="f16"/>
                      <a:pt x="f24" y="f17"/>
                      <a:pt x="f41" y="f42"/>
                    </a:cubicBezTo>
                    <a:cubicBezTo>
                      <a:pt x="f43" y="f42"/>
                      <a:pt x="f23" y="f42"/>
                      <a:pt x="f43" y="f18"/>
                    </a:cubicBezTo>
                    <a:cubicBezTo>
                      <a:pt x="f22" y="f20"/>
                      <a:pt x="f22" y="f42"/>
                      <a:pt x="f21" y="f18"/>
                    </a:cubicBezTo>
                    <a:cubicBezTo>
                      <a:pt x="f21" y="f18"/>
                      <a:pt x="f22" y="f18"/>
                      <a:pt x="f22" y="f21"/>
                    </a:cubicBezTo>
                    <a:cubicBezTo>
                      <a:pt x="f22" y="f22"/>
                      <a:pt x="f24" y="f22"/>
                      <a:pt x="f24" y="f43"/>
                    </a:cubicBezTo>
                    <a:cubicBezTo>
                      <a:pt x="f25" y="f43"/>
                      <a:pt x="f25" y="f43"/>
                      <a:pt x="f26" y="f43"/>
                    </a:cubicBezTo>
                    <a:cubicBezTo>
                      <a:pt x="f26" y="f23"/>
                      <a:pt x="f26" y="f23"/>
                      <a:pt x="f26" y="f23"/>
                    </a:cubicBezTo>
                    <a:cubicBezTo>
                      <a:pt x="f27" y="f41"/>
                      <a:pt x="f26" y="f25"/>
                      <a:pt x="f28" y="f26"/>
                    </a:cubicBezTo>
                    <a:cubicBezTo>
                      <a:pt x="f40" y="f27"/>
                      <a:pt x="f28" y="f28"/>
                      <a:pt x="f40" y="f28"/>
                    </a:cubicBezTo>
                    <a:cubicBezTo>
                      <a:pt x="f30" y="f28"/>
                      <a:pt x="f40" y="f40"/>
                      <a:pt x="f29" y="f30"/>
                    </a:cubicBezTo>
                    <a:cubicBezTo>
                      <a:pt x="f38" y="f31"/>
                      <a:pt x="f44" y="f30"/>
                      <a:pt x="f5" y="f35"/>
                    </a:cubicBezTo>
                    <a:cubicBezTo>
                      <a:pt x="f45" y="f38"/>
                      <a:pt x="f5" y="f38"/>
                      <a:pt x="f5" y="f38"/>
                    </a:cubicBezTo>
                    <a:cubicBezTo>
                      <a:pt x="f45" y="f46"/>
                      <a:pt x="f45" y="f47"/>
                      <a:pt x="f44" y="f38"/>
                    </a:cubicBezTo>
                    <a:cubicBezTo>
                      <a:pt x="f47" y="f35"/>
                      <a:pt x="f35" y="f35"/>
                      <a:pt x="f29" y="f35"/>
                    </a:cubicBezTo>
                    <a:cubicBezTo>
                      <a:pt x="f40" y="f31"/>
                      <a:pt x="f27" y="f29"/>
                      <a:pt x="f27" y="f31"/>
                    </a:cubicBezTo>
                    <a:cubicBezTo>
                      <a:pt x="f26" y="f35"/>
                      <a:pt x="f26" y="f35"/>
                      <a:pt x="f26" y="f31"/>
                    </a:cubicBezTo>
                    <a:cubicBezTo>
                      <a:pt x="f25" y="f29"/>
                      <a:pt x="f41" y="f30"/>
                      <a:pt x="f41" y="f29"/>
                    </a:cubicBezTo>
                    <a:cubicBezTo>
                      <a:pt x="f23" y="f31"/>
                      <a:pt x="f23" y="f35"/>
                      <a:pt x="f43" y="f35"/>
                    </a:cubicBezTo>
                    <a:cubicBezTo>
                      <a:pt x="f22" y="f35"/>
                      <a:pt x="f22" y="f35"/>
                      <a:pt x="f43" y="f38"/>
                    </a:cubicBezTo>
                    <a:cubicBezTo>
                      <a:pt x="f43" y="f46"/>
                      <a:pt x="f21" y="f47"/>
                      <a:pt x="f20" y="f44"/>
                    </a:cubicBezTo>
                    <a:cubicBezTo>
                      <a:pt x="f20" y="f45"/>
                      <a:pt x="f18" y="f44"/>
                      <a:pt x="f42" y="f45"/>
                    </a:cubicBezTo>
                    <a:cubicBezTo>
                      <a:pt x="f17" y="f45"/>
                      <a:pt x="f16" y="f5"/>
                      <a:pt x="f16" y="f45"/>
                    </a:cubicBezTo>
                    <a:cubicBezTo>
                      <a:pt x="f16" y="f44"/>
                      <a:pt x="f39" y="f44"/>
                      <a:pt x="f14" y="f47"/>
                    </a:cubicBezTo>
                    <a:cubicBezTo>
                      <a:pt x="f14" y="f47"/>
                      <a:pt x="f39" y="f38"/>
                      <a:pt x="f14" y="f38"/>
                    </a:cubicBezTo>
                    <a:cubicBezTo>
                      <a:pt x="f14" y="f35"/>
                      <a:pt x="f14" y="f35"/>
                      <a:pt x="f14" y="f31"/>
                    </a:cubicBezTo>
                    <a:cubicBezTo>
                      <a:pt x="f12" y="f30"/>
                      <a:pt x="f12" y="f31"/>
                      <a:pt x="f37" y="f30"/>
                    </a:cubicBezTo>
                    <a:cubicBezTo>
                      <a:pt x="f34" y="f27"/>
                      <a:pt x="f12" y="f28"/>
                      <a:pt x="f34" y="f25"/>
                    </a:cubicBezTo>
                    <a:cubicBezTo>
                      <a:pt x="f13" y="f23"/>
                      <a:pt x="f13" y="f43"/>
                      <a:pt x="f32" y="f43"/>
                    </a:cubicBezTo>
                    <a:cubicBezTo>
                      <a:pt x="f33" y="f23"/>
                      <a:pt x="f32" y="f21"/>
                      <a:pt x="f13" y="f21"/>
                    </a:cubicBezTo>
                    <a:cubicBezTo>
                      <a:pt x="f11" y="f20"/>
                      <a:pt x="f33" y="f20"/>
                      <a:pt x="f13" y="f18"/>
                    </a:cubicBezTo>
                    <a:cubicBezTo>
                      <a:pt x="f48" y="f16"/>
                      <a:pt x="f33" y="f17"/>
                      <a:pt x="f7" y="f15"/>
                    </a:cubicBezTo>
                    <a:cubicBezTo>
                      <a:pt x="f6" y="f39"/>
                      <a:pt x="f49" y="f10"/>
                      <a:pt x="f7" y="f12"/>
                    </a:cubicBezTo>
                    <a:cubicBezTo>
                      <a:pt x="f19" y="f37"/>
                      <a:pt x="f7" y="f36"/>
                      <a:pt x="f19" y="f36"/>
                    </a:cubicBezTo>
                    <a:cubicBezTo>
                      <a:pt x="f11" y="f36"/>
                      <a:pt x="f11" y="f8"/>
                      <a:pt x="f32" y="f33"/>
                    </a:cubicBezTo>
                    <a:cubicBezTo>
                      <a:pt x="f33" y="f33"/>
                      <a:pt x="f8" y="f13"/>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89" name="Sweden">
                <a:extLst>
                  <a:ext uri="{FF2B5EF4-FFF2-40B4-BE49-F238E27FC236}">
                    <a16:creationId xmlns:a16="http://schemas.microsoft.com/office/drawing/2014/main" id="{532240EB-9676-B278-5644-99C9283EA935}"/>
                  </a:ext>
                </a:extLst>
              </p:cNvPr>
              <p:cNvSpPr/>
              <p:nvPr/>
            </p:nvSpPr>
            <p:spPr>
              <a:xfrm>
                <a:off x="7216389" y="2632255"/>
                <a:ext cx="232714" cy="288831"/>
              </a:xfrm>
              <a:custGeom>
                <a:avLst/>
                <a:gdLst>
                  <a:gd name="f0" fmla="val 10800000"/>
                  <a:gd name="f1" fmla="val 5400000"/>
                  <a:gd name="f2" fmla="val 180"/>
                  <a:gd name="f3" fmla="val w"/>
                  <a:gd name="f4" fmla="val h"/>
                  <a:gd name="f5" fmla="val 0"/>
                  <a:gd name="f6" fmla="val 44"/>
                  <a:gd name="f7" fmla="val 57"/>
                  <a:gd name="f8" fmla="val 31"/>
                  <a:gd name="f9" fmla="val 1"/>
                  <a:gd name="f10" fmla="val 33"/>
                  <a:gd name="f11" fmla="val 4"/>
                  <a:gd name="f12" fmla="val 36"/>
                  <a:gd name="f13" fmla="val 2"/>
                  <a:gd name="f14" fmla="val 39"/>
                  <a:gd name="f15" fmla="val 41"/>
                  <a:gd name="f16" fmla="val 5"/>
                  <a:gd name="f17" fmla="val 40"/>
                  <a:gd name="f18" fmla="val 6"/>
                  <a:gd name="f19" fmla="val 42"/>
                  <a:gd name="f20" fmla="val 7"/>
                  <a:gd name="f21" fmla="val 8"/>
                  <a:gd name="f22" fmla="val 9"/>
                  <a:gd name="f23" fmla="val 43"/>
                  <a:gd name="f24" fmla="val 11"/>
                  <a:gd name="f25" fmla="val 12"/>
                  <a:gd name="f26" fmla="val 13"/>
                  <a:gd name="f27" fmla="val 14"/>
                  <a:gd name="f28" fmla="val 15"/>
                  <a:gd name="f29" fmla="val 38"/>
                  <a:gd name="f30" fmla="val 37"/>
                  <a:gd name="f31" fmla="val 16"/>
                  <a:gd name="f32" fmla="val 17"/>
                  <a:gd name="f33" fmla="val 35"/>
                  <a:gd name="f34" fmla="val 19"/>
                  <a:gd name="f35" fmla="val 18"/>
                  <a:gd name="f36" fmla="val 20"/>
                  <a:gd name="f37" fmla="val 34"/>
                  <a:gd name="f38" fmla="val 21"/>
                  <a:gd name="f39" fmla="val 32"/>
                  <a:gd name="f40" fmla="val 22"/>
                  <a:gd name="f41" fmla="val 30"/>
                  <a:gd name="f42" fmla="val 29"/>
                  <a:gd name="f43" fmla="val 23"/>
                  <a:gd name="f44" fmla="val 28"/>
                  <a:gd name="f45" fmla="val 27"/>
                  <a:gd name="f46" fmla="val 26"/>
                  <a:gd name="f47" fmla="val 24"/>
                  <a:gd name="f48" fmla="val 25"/>
                  <a:gd name="f49" fmla="val 45"/>
                  <a:gd name="f50" fmla="val 46"/>
                  <a:gd name="f51" fmla="val 47"/>
                  <a:gd name="f52" fmla="val 48"/>
                  <a:gd name="f53" fmla="val 50"/>
                  <a:gd name="f54" fmla="val 52"/>
                  <a:gd name="f55" fmla="val 51"/>
                  <a:gd name="f56" fmla="val 53"/>
                  <a:gd name="f57" fmla="val 55"/>
                  <a:gd name="f58" fmla="val 54"/>
                  <a:gd name="f59" fmla="val 56"/>
                  <a:gd name="f60" fmla="val 10"/>
                  <a:gd name="f61" fmla="val 49"/>
                  <a:gd name="f62" fmla="val 3"/>
                  <a:gd name="f63" fmla="+- 0 0 -90"/>
                  <a:gd name="f64" fmla="*/ f3 1 44"/>
                  <a:gd name="f65" fmla="*/ f4 1 57"/>
                  <a:gd name="f66" fmla="+- f7 0 f5"/>
                  <a:gd name="f67" fmla="+- f6 0 f5"/>
                  <a:gd name="f68" fmla="*/ f63 f0 1"/>
                  <a:gd name="f69" fmla="*/ f67 1 44"/>
                  <a:gd name="f70" fmla="*/ f66 1 57"/>
                  <a:gd name="f71" fmla="*/ f68 1 f2"/>
                  <a:gd name="f72" fmla="*/ 31 1 f69"/>
                  <a:gd name="f73" fmla="*/ 1 1 f70"/>
                  <a:gd name="f74" fmla="*/ 39 1 f69"/>
                  <a:gd name="f75" fmla="*/ 4 1 f70"/>
                  <a:gd name="f76" fmla="*/ 41 1 f69"/>
                  <a:gd name="f77" fmla="*/ 6 1 f70"/>
                  <a:gd name="f78" fmla="*/ 42 1 f69"/>
                  <a:gd name="f79" fmla="*/ 8 1 f70"/>
                  <a:gd name="f80" fmla="*/ 44 1 f69"/>
                  <a:gd name="f81" fmla="*/ 12 1 f70"/>
                  <a:gd name="f82" fmla="*/ 13 1 f70"/>
                  <a:gd name="f83" fmla="*/ 43 1 f69"/>
                  <a:gd name="f84" fmla="*/ 40 1 f69"/>
                  <a:gd name="f85" fmla="*/ 37 1 f69"/>
                  <a:gd name="f86" fmla="*/ 14 1 f70"/>
                  <a:gd name="f87" fmla="*/ 17 1 f70"/>
                  <a:gd name="f88" fmla="*/ 35 1 f69"/>
                  <a:gd name="f89" fmla="*/ 20 1 f70"/>
                  <a:gd name="f90" fmla="*/ 32 1 f69"/>
                  <a:gd name="f91" fmla="*/ 21 1 f70"/>
                  <a:gd name="f92" fmla="*/ 30 1 f69"/>
                  <a:gd name="f93" fmla="*/ 22 1 f70"/>
                  <a:gd name="f94" fmla="*/ 27 1 f69"/>
                  <a:gd name="f95" fmla="*/ 23 1 f70"/>
                  <a:gd name="f96" fmla="*/ 25 1 f69"/>
                  <a:gd name="f97" fmla="*/ 24 1 f70"/>
                  <a:gd name="f98" fmla="*/ 24 1 f69"/>
                  <a:gd name="f99" fmla="*/ 23 1 f69"/>
                  <a:gd name="f100" fmla="*/ 28 1 f70"/>
                  <a:gd name="f101" fmla="*/ 33 1 f70"/>
                  <a:gd name="f102" fmla="*/ 26 1 f69"/>
                  <a:gd name="f103" fmla="*/ 29 1 f69"/>
                  <a:gd name="f104" fmla="*/ 34 1 f70"/>
                  <a:gd name="f105" fmla="*/ 36 1 f70"/>
                  <a:gd name="f106" fmla="*/ 28 1 f69"/>
                  <a:gd name="f107" fmla="*/ 37 1 f70"/>
                  <a:gd name="f108" fmla="*/ 39 1 f70"/>
                  <a:gd name="f109" fmla="*/ 38 1 f70"/>
                  <a:gd name="f110" fmla="*/ 22 1 f69"/>
                  <a:gd name="f111" fmla="*/ 40 1 f70"/>
                  <a:gd name="f112" fmla="*/ 41 1 f70"/>
                  <a:gd name="f113" fmla="*/ 43 1 f70"/>
                  <a:gd name="f114" fmla="*/ 46 1 f70"/>
                  <a:gd name="f115" fmla="*/ 50 1 f70"/>
                  <a:gd name="f116" fmla="*/ 21 1 f69"/>
                  <a:gd name="f117" fmla="*/ 52 1 f70"/>
                  <a:gd name="f118" fmla="*/ 17 1 f69"/>
                  <a:gd name="f119" fmla="*/ 16 1 f69"/>
                  <a:gd name="f120" fmla="*/ 53 1 f70"/>
                  <a:gd name="f121" fmla="*/ 55 1 f70"/>
                  <a:gd name="f122" fmla="*/ 12 1 f69"/>
                  <a:gd name="f123" fmla="*/ 9 1 f69"/>
                  <a:gd name="f124" fmla="*/ 7 1 f69"/>
                  <a:gd name="f125" fmla="*/ 51 1 f70"/>
                  <a:gd name="f126" fmla="*/ 8 1 f69"/>
                  <a:gd name="f127" fmla="*/ 49 1 f70"/>
                  <a:gd name="f128" fmla="*/ 5 1 f69"/>
                  <a:gd name="f129" fmla="*/ 45 1 f70"/>
                  <a:gd name="f130" fmla="*/ 4 1 f69"/>
                  <a:gd name="f131" fmla="*/ 44 1 f70"/>
                  <a:gd name="f132" fmla="*/ 3 1 f69"/>
                  <a:gd name="f133" fmla="*/ 2 1 f69"/>
                  <a:gd name="f134" fmla="*/ 31 1 f70"/>
                  <a:gd name="f135" fmla="*/ 6 1 f69"/>
                  <a:gd name="f136" fmla="*/ 29 1 f70"/>
                  <a:gd name="f137" fmla="*/ 26 1 f70"/>
                  <a:gd name="f138" fmla="*/ 11 1 f69"/>
                  <a:gd name="f139" fmla="*/ 10 1 f70"/>
                  <a:gd name="f140" fmla="*/ 15 1 f69"/>
                  <a:gd name="f141" fmla="*/ 3 1 f70"/>
                  <a:gd name="f142" fmla="*/ 0 1 f69"/>
                  <a:gd name="f143" fmla="*/ f6 1 f69"/>
                  <a:gd name="f144" fmla="*/ 0 1 f70"/>
                  <a:gd name="f145" fmla="*/ f7 1 f70"/>
                  <a:gd name="f146" fmla="+- f71 0 f1"/>
                  <a:gd name="f147" fmla="*/ f142 f64 1"/>
                  <a:gd name="f148" fmla="*/ f143 f64 1"/>
                  <a:gd name="f149" fmla="*/ f145 f65 1"/>
                  <a:gd name="f150" fmla="*/ f144 f65 1"/>
                  <a:gd name="f151" fmla="*/ f72 f64 1"/>
                  <a:gd name="f152" fmla="*/ f73 f65 1"/>
                  <a:gd name="f153" fmla="*/ f74 f64 1"/>
                  <a:gd name="f154" fmla="*/ f75 f65 1"/>
                  <a:gd name="f155" fmla="*/ f76 f64 1"/>
                  <a:gd name="f156" fmla="*/ f77 f65 1"/>
                  <a:gd name="f157" fmla="*/ f78 f64 1"/>
                  <a:gd name="f158" fmla="*/ f79 f65 1"/>
                  <a:gd name="f159" fmla="*/ f80 f64 1"/>
                  <a:gd name="f160" fmla="*/ f81 f65 1"/>
                  <a:gd name="f161" fmla="*/ f82 f65 1"/>
                  <a:gd name="f162" fmla="*/ f83 f64 1"/>
                  <a:gd name="f163" fmla="*/ f84 f64 1"/>
                  <a:gd name="f164" fmla="*/ f85 f64 1"/>
                  <a:gd name="f165" fmla="*/ f86 f65 1"/>
                  <a:gd name="f166" fmla="*/ f87 f65 1"/>
                  <a:gd name="f167" fmla="*/ f88 f64 1"/>
                  <a:gd name="f168" fmla="*/ f89 f65 1"/>
                  <a:gd name="f169" fmla="*/ f90 f64 1"/>
                  <a:gd name="f170" fmla="*/ f91 f65 1"/>
                  <a:gd name="f171" fmla="*/ f92 f64 1"/>
                  <a:gd name="f172" fmla="*/ f93 f65 1"/>
                  <a:gd name="f173" fmla="*/ f94 f64 1"/>
                  <a:gd name="f174" fmla="*/ f95 f65 1"/>
                  <a:gd name="f175" fmla="*/ f96 f64 1"/>
                  <a:gd name="f176" fmla="*/ f97 f65 1"/>
                  <a:gd name="f177" fmla="*/ f98 f64 1"/>
                  <a:gd name="f178" fmla="*/ f99 f64 1"/>
                  <a:gd name="f179" fmla="*/ f100 f65 1"/>
                  <a:gd name="f180" fmla="*/ f101 f65 1"/>
                  <a:gd name="f181" fmla="*/ f102 f64 1"/>
                  <a:gd name="f182" fmla="*/ f103 f64 1"/>
                  <a:gd name="f183" fmla="*/ f104 f65 1"/>
                  <a:gd name="f184" fmla="*/ f105 f65 1"/>
                  <a:gd name="f185" fmla="*/ f106 f64 1"/>
                  <a:gd name="f186" fmla="*/ f107 f65 1"/>
                  <a:gd name="f187" fmla="*/ f108 f65 1"/>
                  <a:gd name="f188" fmla="*/ f109 f65 1"/>
                  <a:gd name="f189" fmla="*/ f110 f64 1"/>
                  <a:gd name="f190" fmla="*/ f111 f65 1"/>
                  <a:gd name="f191" fmla="*/ f112 f65 1"/>
                  <a:gd name="f192" fmla="*/ f113 f65 1"/>
                  <a:gd name="f193" fmla="*/ f114 f65 1"/>
                  <a:gd name="f194" fmla="*/ f115 f65 1"/>
                  <a:gd name="f195" fmla="*/ f116 f64 1"/>
                  <a:gd name="f196" fmla="*/ f117 f65 1"/>
                  <a:gd name="f197" fmla="*/ f118 f64 1"/>
                  <a:gd name="f198" fmla="*/ f119 f64 1"/>
                  <a:gd name="f199" fmla="*/ f120 f65 1"/>
                  <a:gd name="f200" fmla="*/ f121 f65 1"/>
                  <a:gd name="f201" fmla="*/ f122 f64 1"/>
                  <a:gd name="f202" fmla="*/ f123 f64 1"/>
                  <a:gd name="f203" fmla="*/ f124 f64 1"/>
                  <a:gd name="f204" fmla="*/ f125 f65 1"/>
                  <a:gd name="f205" fmla="*/ f126 f64 1"/>
                  <a:gd name="f206" fmla="*/ f127 f65 1"/>
                  <a:gd name="f207" fmla="*/ f128 f64 1"/>
                  <a:gd name="f208" fmla="*/ f129 f65 1"/>
                  <a:gd name="f209" fmla="*/ f130 f64 1"/>
                  <a:gd name="f210" fmla="*/ f131 f65 1"/>
                  <a:gd name="f211" fmla="*/ f132 f64 1"/>
                  <a:gd name="f212" fmla="*/ f133 f64 1"/>
                  <a:gd name="f213" fmla="*/ f134 f65 1"/>
                  <a:gd name="f214" fmla="*/ f135 f64 1"/>
                  <a:gd name="f215" fmla="*/ f136 f65 1"/>
                  <a:gd name="f216" fmla="*/ f137 f65 1"/>
                  <a:gd name="f217" fmla="*/ f138 f64 1"/>
                  <a:gd name="f218" fmla="*/ f139 f65 1"/>
                  <a:gd name="f219" fmla="*/ f140 f64 1"/>
                  <a:gd name="f220" fmla="*/ f141 f65 1"/>
                </a:gdLst>
                <a:ahLst/>
                <a:cxnLst>
                  <a:cxn ang="3cd4">
                    <a:pos x="hc" y="t"/>
                  </a:cxn>
                  <a:cxn ang="0">
                    <a:pos x="r" y="vc"/>
                  </a:cxn>
                  <a:cxn ang="cd4">
                    <a:pos x="hc" y="b"/>
                  </a:cxn>
                  <a:cxn ang="cd2">
                    <a:pos x="l" y="vc"/>
                  </a:cxn>
                  <a:cxn ang="f146">
                    <a:pos x="f151" y="f152"/>
                  </a:cxn>
                  <a:cxn ang="f146">
                    <a:pos x="f153" y="f154"/>
                  </a:cxn>
                  <a:cxn ang="f146">
                    <a:pos x="f155" y="f156"/>
                  </a:cxn>
                  <a:cxn ang="f146">
                    <a:pos x="f157" y="f158"/>
                  </a:cxn>
                  <a:cxn ang="f146">
                    <a:pos x="f159" y="f160"/>
                  </a:cxn>
                  <a:cxn ang="f146">
                    <a:pos x="f159" y="f161"/>
                  </a:cxn>
                  <a:cxn ang="f146">
                    <a:pos x="f162" y="f161"/>
                  </a:cxn>
                  <a:cxn ang="f146">
                    <a:pos x="f163" y="f161"/>
                  </a:cxn>
                  <a:cxn ang="f146">
                    <a:pos x="f153" y="f161"/>
                  </a:cxn>
                  <a:cxn ang="f146">
                    <a:pos x="f164" y="f165"/>
                  </a:cxn>
                  <a:cxn ang="f146">
                    <a:pos x="f164" y="f166"/>
                  </a:cxn>
                  <a:cxn ang="f146">
                    <a:pos x="f167" y="f168"/>
                  </a:cxn>
                  <a:cxn ang="f146">
                    <a:pos x="f169" y="f170"/>
                  </a:cxn>
                  <a:cxn ang="f146">
                    <a:pos x="f171" y="f172"/>
                  </a:cxn>
                  <a:cxn ang="f146">
                    <a:pos x="f173" y="f174"/>
                  </a:cxn>
                  <a:cxn ang="f146">
                    <a:pos x="f175" y="f176"/>
                  </a:cxn>
                  <a:cxn ang="f146">
                    <a:pos x="f177" y="f176"/>
                  </a:cxn>
                  <a:cxn ang="f146">
                    <a:pos x="f178" y="f179"/>
                  </a:cxn>
                  <a:cxn ang="f146">
                    <a:pos x="f177" y="f180"/>
                  </a:cxn>
                  <a:cxn ang="f146">
                    <a:pos x="f181" y="f180"/>
                  </a:cxn>
                  <a:cxn ang="f146">
                    <a:pos x="f182" y="f183"/>
                  </a:cxn>
                  <a:cxn ang="f146">
                    <a:pos x="f171" y="f184"/>
                  </a:cxn>
                  <a:cxn ang="f146">
                    <a:pos x="f185" y="f184"/>
                  </a:cxn>
                  <a:cxn ang="f146">
                    <a:pos x="f175" y="f184"/>
                  </a:cxn>
                  <a:cxn ang="f146">
                    <a:pos x="f171" y="f186"/>
                  </a:cxn>
                  <a:cxn ang="f146">
                    <a:pos x="f173" y="f187"/>
                  </a:cxn>
                  <a:cxn ang="f146">
                    <a:pos x="f181" y="f188"/>
                  </a:cxn>
                  <a:cxn ang="f146">
                    <a:pos x="f189" y="f190"/>
                  </a:cxn>
                  <a:cxn ang="f146">
                    <a:pos x="f177" y="f191"/>
                  </a:cxn>
                  <a:cxn ang="f146">
                    <a:pos x="f178" y="f192"/>
                  </a:cxn>
                  <a:cxn ang="f146">
                    <a:pos x="f178" y="f193"/>
                  </a:cxn>
                  <a:cxn ang="f146">
                    <a:pos x="f178" y="f194"/>
                  </a:cxn>
                  <a:cxn ang="f146">
                    <a:pos x="f195" y="f196"/>
                  </a:cxn>
                  <a:cxn ang="f146">
                    <a:pos x="f197" y="f196"/>
                  </a:cxn>
                  <a:cxn ang="f146">
                    <a:pos x="f198" y="f199"/>
                  </a:cxn>
                  <a:cxn ang="f146">
                    <a:pos x="f198" y="f200"/>
                  </a:cxn>
                  <a:cxn ang="f146">
                    <a:pos x="f201" y="f200"/>
                  </a:cxn>
                  <a:cxn ang="f146">
                    <a:pos x="f202" y="f199"/>
                  </a:cxn>
                  <a:cxn ang="f146">
                    <a:pos x="f203" y="f204"/>
                  </a:cxn>
                  <a:cxn ang="f146">
                    <a:pos x="f205" y="f194"/>
                  </a:cxn>
                  <a:cxn ang="f146">
                    <a:pos x="f203" y="f206"/>
                  </a:cxn>
                  <a:cxn ang="f146">
                    <a:pos x="f207" y="f208"/>
                  </a:cxn>
                  <a:cxn ang="f146">
                    <a:pos x="f209" y="f210"/>
                  </a:cxn>
                  <a:cxn ang="f146">
                    <a:pos x="f211" y="f192"/>
                  </a:cxn>
                  <a:cxn ang="f146">
                    <a:pos x="f212" y="f191"/>
                  </a:cxn>
                  <a:cxn ang="f146">
                    <a:pos x="f212" y="f187"/>
                  </a:cxn>
                  <a:cxn ang="f146">
                    <a:pos x="f212" y="f188"/>
                  </a:cxn>
                  <a:cxn ang="f146">
                    <a:pos x="f211" y="f184"/>
                  </a:cxn>
                  <a:cxn ang="f146">
                    <a:pos x="f209" y="f213"/>
                  </a:cxn>
                  <a:cxn ang="f146">
                    <a:pos x="f214" y="f215"/>
                  </a:cxn>
                  <a:cxn ang="f146">
                    <a:pos x="f209" y="f216"/>
                  </a:cxn>
                  <a:cxn ang="f146">
                    <a:pos x="f209" y="f174"/>
                  </a:cxn>
                  <a:cxn ang="f146">
                    <a:pos x="f211" y="f170"/>
                  </a:cxn>
                  <a:cxn ang="f146">
                    <a:pos x="f202" y="f166"/>
                  </a:cxn>
                  <a:cxn ang="f146">
                    <a:pos x="f217" y="f165"/>
                  </a:cxn>
                  <a:cxn ang="f146">
                    <a:pos x="f201" y="f218"/>
                  </a:cxn>
                  <a:cxn ang="f146">
                    <a:pos x="f219" y="f218"/>
                  </a:cxn>
                  <a:cxn ang="f146">
                    <a:pos x="f197" y="f156"/>
                  </a:cxn>
                  <a:cxn ang="f146">
                    <a:pos x="f195" y="f220"/>
                  </a:cxn>
                  <a:cxn ang="f146">
                    <a:pos x="f173" y="f220"/>
                  </a:cxn>
                  <a:cxn ang="f146">
                    <a:pos x="f151" y="f152"/>
                  </a:cxn>
                </a:cxnLst>
                <a:rect l="f147" t="f150" r="f148" b="f149"/>
                <a:pathLst>
                  <a:path w="44" h="57">
                    <a:moveTo>
                      <a:pt x="f8" y="f9"/>
                    </a:moveTo>
                    <a:cubicBezTo>
                      <a:pt x="f10" y="f11"/>
                      <a:pt x="f12" y="f13"/>
                      <a:pt x="f14" y="f11"/>
                    </a:cubicBezTo>
                    <a:cubicBezTo>
                      <a:pt x="f15" y="f16"/>
                      <a:pt x="f17" y="f18"/>
                      <a:pt x="f15" y="f18"/>
                    </a:cubicBezTo>
                    <a:cubicBezTo>
                      <a:pt x="f19" y="f18"/>
                      <a:pt x="f15" y="f20"/>
                      <a:pt x="f19" y="f21"/>
                    </a:cubicBezTo>
                    <a:cubicBezTo>
                      <a:pt x="f6" y="f22"/>
                      <a:pt x="f23" y="f24"/>
                      <a:pt x="f6" y="f25"/>
                    </a:cubicBezTo>
                    <a:cubicBezTo>
                      <a:pt x="f6" y="f25"/>
                      <a:pt x="f6" y="f25"/>
                      <a:pt x="f6" y="f26"/>
                    </a:cubicBezTo>
                    <a:cubicBezTo>
                      <a:pt x="f6" y="f27"/>
                      <a:pt x="f23" y="f25"/>
                      <a:pt x="f23" y="f26"/>
                    </a:cubicBezTo>
                    <a:cubicBezTo>
                      <a:pt x="f23" y="f28"/>
                      <a:pt x="f19" y="f25"/>
                      <a:pt x="f17" y="f26"/>
                    </a:cubicBezTo>
                    <a:cubicBezTo>
                      <a:pt x="f14" y="f26"/>
                      <a:pt x="f14" y="f25"/>
                      <a:pt x="f14" y="f26"/>
                    </a:cubicBezTo>
                    <a:cubicBezTo>
                      <a:pt x="f14" y="f27"/>
                      <a:pt x="f29" y="f26"/>
                      <a:pt x="f30" y="f27"/>
                    </a:cubicBezTo>
                    <a:cubicBezTo>
                      <a:pt x="f12" y="f31"/>
                      <a:pt x="f29" y="f28"/>
                      <a:pt x="f30" y="f32"/>
                    </a:cubicBezTo>
                    <a:cubicBezTo>
                      <a:pt x="f33" y="f34"/>
                      <a:pt x="f12" y="f35"/>
                      <a:pt x="f33" y="f36"/>
                    </a:cubicBezTo>
                    <a:cubicBezTo>
                      <a:pt x="f37" y="f38"/>
                      <a:pt x="f10" y="f34"/>
                      <a:pt x="f39" y="f38"/>
                    </a:cubicBezTo>
                    <a:cubicBezTo>
                      <a:pt x="f8" y="f40"/>
                      <a:pt x="f8" y="f38"/>
                      <a:pt x="f41" y="f40"/>
                    </a:cubicBezTo>
                    <a:cubicBezTo>
                      <a:pt x="f42" y="f43"/>
                      <a:pt x="f44" y="f40"/>
                      <a:pt x="f45" y="f43"/>
                    </a:cubicBezTo>
                    <a:cubicBezTo>
                      <a:pt x="f46" y="f47"/>
                      <a:pt x="f46" y="f40"/>
                      <a:pt x="f48" y="f47"/>
                    </a:cubicBezTo>
                    <a:cubicBezTo>
                      <a:pt x="f48" y="f48"/>
                      <a:pt x="f47" y="f40"/>
                      <a:pt x="f47" y="f47"/>
                    </a:cubicBezTo>
                    <a:cubicBezTo>
                      <a:pt x="f47" y="f46"/>
                      <a:pt x="f43" y="f45"/>
                      <a:pt x="f43" y="f44"/>
                    </a:cubicBezTo>
                    <a:cubicBezTo>
                      <a:pt x="f47" y="f42"/>
                      <a:pt x="f40" y="f8"/>
                      <a:pt x="f47" y="f10"/>
                    </a:cubicBezTo>
                    <a:cubicBezTo>
                      <a:pt x="f45" y="f33"/>
                      <a:pt x="f48" y="f39"/>
                      <a:pt x="f46" y="f10"/>
                    </a:cubicBezTo>
                    <a:cubicBezTo>
                      <a:pt x="f44" y="f10"/>
                      <a:pt x="f45" y="f37"/>
                      <a:pt x="f42" y="f37"/>
                    </a:cubicBezTo>
                    <a:cubicBezTo>
                      <a:pt x="f8" y="f33"/>
                      <a:pt x="f8" y="f12"/>
                      <a:pt x="f41" y="f12"/>
                    </a:cubicBezTo>
                    <a:cubicBezTo>
                      <a:pt x="f42" y="f12"/>
                      <a:pt x="f42" y="f30"/>
                      <a:pt x="f44" y="f12"/>
                    </a:cubicBezTo>
                    <a:cubicBezTo>
                      <a:pt x="f45" y="f12"/>
                      <a:pt x="f46" y="f12"/>
                      <a:pt x="f48" y="f12"/>
                    </a:cubicBezTo>
                    <a:cubicBezTo>
                      <a:pt x="f42" y="f12"/>
                      <a:pt x="f45" y="f29"/>
                      <a:pt x="f41" y="f30"/>
                    </a:cubicBezTo>
                    <a:cubicBezTo>
                      <a:pt x="f44" y="f17"/>
                      <a:pt x="f44" y="f29"/>
                      <a:pt x="f45" y="f14"/>
                    </a:cubicBezTo>
                    <a:cubicBezTo>
                      <a:pt x="f45" y="f17"/>
                      <a:pt x="f45" y="f14"/>
                      <a:pt x="f46" y="f29"/>
                    </a:cubicBezTo>
                    <a:cubicBezTo>
                      <a:pt x="f45" y="f15"/>
                      <a:pt x="f43" y="f14"/>
                      <a:pt x="f40" y="f17"/>
                    </a:cubicBezTo>
                    <a:cubicBezTo>
                      <a:pt x="f47" y="f17"/>
                      <a:pt x="f47" y="f17"/>
                      <a:pt x="f47" y="f15"/>
                    </a:cubicBezTo>
                    <a:cubicBezTo>
                      <a:pt x="f43" y="f19"/>
                      <a:pt x="f48" y="f19"/>
                      <a:pt x="f43" y="f23"/>
                    </a:cubicBezTo>
                    <a:cubicBezTo>
                      <a:pt x="f40" y="f6"/>
                      <a:pt x="f47" y="f49"/>
                      <a:pt x="f43" y="f50"/>
                    </a:cubicBezTo>
                    <a:cubicBezTo>
                      <a:pt x="f40" y="f51"/>
                      <a:pt x="f43" y="f52"/>
                      <a:pt x="f43" y="f53"/>
                    </a:cubicBezTo>
                    <a:cubicBezTo>
                      <a:pt x="f43" y="f53"/>
                      <a:pt x="f43" y="f54"/>
                      <a:pt x="f38" y="f54"/>
                    </a:cubicBezTo>
                    <a:cubicBezTo>
                      <a:pt x="f34" y="f54"/>
                      <a:pt x="f35" y="f55"/>
                      <a:pt x="f32" y="f54"/>
                    </a:cubicBezTo>
                    <a:cubicBezTo>
                      <a:pt x="f32" y="f56"/>
                      <a:pt x="f32" y="f55"/>
                      <a:pt x="f31" y="f56"/>
                    </a:cubicBezTo>
                    <a:cubicBezTo>
                      <a:pt x="f28" y="f57"/>
                      <a:pt x="f32" y="f58"/>
                      <a:pt x="f31" y="f57"/>
                    </a:cubicBezTo>
                    <a:cubicBezTo>
                      <a:pt x="f28" y="f59"/>
                      <a:pt x="f27" y="f58"/>
                      <a:pt x="f25" y="f57"/>
                    </a:cubicBezTo>
                    <a:cubicBezTo>
                      <a:pt x="f60" y="f7"/>
                      <a:pt x="f60" y="f58"/>
                      <a:pt x="f22" y="f56"/>
                    </a:cubicBezTo>
                    <a:cubicBezTo>
                      <a:pt x="f21" y="f54"/>
                      <a:pt x="f21" y="f54"/>
                      <a:pt x="f20" y="f55"/>
                    </a:cubicBezTo>
                    <a:cubicBezTo>
                      <a:pt x="f22" y="f54"/>
                      <a:pt x="f60" y="f55"/>
                      <a:pt x="f21" y="f53"/>
                    </a:cubicBezTo>
                    <a:cubicBezTo>
                      <a:pt x="f20" y="f61"/>
                      <a:pt x="f21" y="f53"/>
                      <a:pt x="f20" y="f61"/>
                    </a:cubicBezTo>
                    <a:cubicBezTo>
                      <a:pt x="f18" y="f52"/>
                      <a:pt x="f18" y="f51"/>
                      <a:pt x="f16" y="f49"/>
                    </a:cubicBezTo>
                    <a:cubicBezTo>
                      <a:pt x="f16" y="f6"/>
                      <a:pt x="f16" y="f51"/>
                      <a:pt x="f11" y="f6"/>
                    </a:cubicBezTo>
                    <a:cubicBezTo>
                      <a:pt x="f11" y="f23"/>
                      <a:pt x="f62" y="f49"/>
                      <a:pt x="f62" y="f23"/>
                    </a:cubicBezTo>
                    <a:cubicBezTo>
                      <a:pt x="f62" y="f19"/>
                      <a:pt x="f13" y="f6"/>
                      <a:pt x="f13" y="f15"/>
                    </a:cubicBezTo>
                    <a:cubicBezTo>
                      <a:pt x="f13" y="f14"/>
                      <a:pt x="f5" y="f17"/>
                      <a:pt x="f13" y="f14"/>
                    </a:cubicBezTo>
                    <a:cubicBezTo>
                      <a:pt x="f62" y="f17"/>
                      <a:pt x="f62" y="f17"/>
                      <a:pt x="f13" y="f29"/>
                    </a:cubicBezTo>
                    <a:cubicBezTo>
                      <a:pt x="f13" y="f30"/>
                      <a:pt x="f62" y="f30"/>
                      <a:pt x="f62" y="f12"/>
                    </a:cubicBezTo>
                    <a:cubicBezTo>
                      <a:pt x="f62" y="f33"/>
                      <a:pt x="f18" y="f33"/>
                      <a:pt x="f11" y="f8"/>
                    </a:cubicBezTo>
                    <a:cubicBezTo>
                      <a:pt x="f18" y="f41"/>
                      <a:pt x="f18" y="f41"/>
                      <a:pt x="f18" y="f42"/>
                    </a:cubicBezTo>
                    <a:cubicBezTo>
                      <a:pt x="f18" y="f44"/>
                      <a:pt x="f11" y="f44"/>
                      <a:pt x="f11" y="f46"/>
                    </a:cubicBezTo>
                    <a:cubicBezTo>
                      <a:pt x="f11" y="f48"/>
                      <a:pt x="f11" y="f48"/>
                      <a:pt x="f11" y="f43"/>
                    </a:cubicBezTo>
                    <a:cubicBezTo>
                      <a:pt x="f11" y="f36"/>
                      <a:pt x="f62" y="f38"/>
                      <a:pt x="f62" y="f38"/>
                    </a:cubicBezTo>
                    <a:cubicBezTo>
                      <a:pt x="f18" y="f36"/>
                      <a:pt x="f16" y="f35"/>
                      <a:pt x="f22" y="f32"/>
                    </a:cubicBezTo>
                    <a:cubicBezTo>
                      <a:pt x="f25" y="f32"/>
                      <a:pt x="f60" y="f28"/>
                      <a:pt x="f24" y="f27"/>
                    </a:cubicBezTo>
                    <a:cubicBezTo>
                      <a:pt x="f25" y="f25"/>
                      <a:pt x="f24" y="f24"/>
                      <a:pt x="f25" y="f60"/>
                    </a:cubicBezTo>
                    <a:cubicBezTo>
                      <a:pt x="f26" y="f22"/>
                      <a:pt x="f27" y="f60"/>
                      <a:pt x="f28" y="f60"/>
                    </a:cubicBezTo>
                    <a:cubicBezTo>
                      <a:pt x="f31" y="f22"/>
                      <a:pt x="f27" y="f21"/>
                      <a:pt x="f32" y="f18"/>
                    </a:cubicBezTo>
                    <a:cubicBezTo>
                      <a:pt x="f36" y="f11"/>
                      <a:pt x="f32" y="f16"/>
                      <a:pt x="f38" y="f62"/>
                    </a:cubicBezTo>
                    <a:cubicBezTo>
                      <a:pt x="f46" y="f5"/>
                      <a:pt x="f43" y="f11"/>
                      <a:pt x="f45" y="f62"/>
                    </a:cubicBezTo>
                    <a:cubicBezTo>
                      <a:pt x="f42" y="f13"/>
                      <a:pt x="f45" y="f13"/>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90" name="Norway">
                <a:extLst>
                  <a:ext uri="{FF2B5EF4-FFF2-40B4-BE49-F238E27FC236}">
                    <a16:creationId xmlns:a16="http://schemas.microsoft.com/office/drawing/2014/main" id="{D55531E3-DD92-7F3F-76B6-36807E482D9A}"/>
                  </a:ext>
                </a:extLst>
              </p:cNvPr>
              <p:cNvSpPr/>
              <p:nvPr/>
            </p:nvSpPr>
            <p:spPr>
              <a:xfrm>
                <a:off x="7087605" y="2587331"/>
                <a:ext cx="469946" cy="273853"/>
              </a:xfrm>
              <a:custGeom>
                <a:avLst/>
                <a:gdLst>
                  <a:gd name="f0" fmla="val 10800000"/>
                  <a:gd name="f1" fmla="val 5400000"/>
                  <a:gd name="f2" fmla="val 180"/>
                  <a:gd name="f3" fmla="val w"/>
                  <a:gd name="f4" fmla="val h"/>
                  <a:gd name="f5" fmla="val 0"/>
                  <a:gd name="f6" fmla="val 88"/>
                  <a:gd name="f7" fmla="val 54"/>
                  <a:gd name="f8" fmla="val 26"/>
                  <a:gd name="f9" fmla="val 48"/>
                  <a:gd name="f10" fmla="val 25"/>
                  <a:gd name="f11" fmla="val 47"/>
                  <a:gd name="f12" fmla="val 24"/>
                  <a:gd name="f13" fmla="val 49"/>
                  <a:gd name="f14" fmla="val 23"/>
                  <a:gd name="f15" fmla="val 46"/>
                  <a:gd name="f16" fmla="val 44"/>
                  <a:gd name="f17" fmla="val 22"/>
                  <a:gd name="f18" fmla="val 21"/>
                  <a:gd name="f19" fmla="val 20"/>
                  <a:gd name="f20" fmla="val 19"/>
                  <a:gd name="f21" fmla="val 50"/>
                  <a:gd name="f22" fmla="val 51"/>
                  <a:gd name="f23" fmla="val 18"/>
                  <a:gd name="f24" fmla="val 17"/>
                  <a:gd name="f25" fmla="val 52"/>
                  <a:gd name="f26" fmla="val 53"/>
                  <a:gd name="f27" fmla="val 15"/>
                  <a:gd name="f28" fmla="val 12"/>
                  <a:gd name="f29" fmla="val 13"/>
                  <a:gd name="f30" fmla="val 11"/>
                  <a:gd name="f31" fmla="val 10"/>
                  <a:gd name="f32" fmla="val 8"/>
                  <a:gd name="f33" fmla="val 6"/>
                  <a:gd name="f34" fmla="val 5"/>
                  <a:gd name="f35" fmla="val 2"/>
                  <a:gd name="f36" fmla="val 3"/>
                  <a:gd name="f37" fmla="val 7"/>
                  <a:gd name="f38" fmla="val 45"/>
                  <a:gd name="f39" fmla="val 4"/>
                  <a:gd name="f40" fmla="val 43"/>
                  <a:gd name="f41" fmla="val 42"/>
                  <a:gd name="f42" fmla="val 1"/>
                  <a:gd name="f43" fmla="val 41"/>
                  <a:gd name="f44" fmla="val 40"/>
                  <a:gd name="f45" fmla="val 39"/>
                  <a:gd name="f46" fmla="val 38"/>
                  <a:gd name="f47" fmla="val 36"/>
                  <a:gd name="f48" fmla="val 37"/>
                  <a:gd name="f49" fmla="val 35"/>
                  <a:gd name="f50" fmla="val 34"/>
                  <a:gd name="f51" fmla="val 33"/>
                  <a:gd name="f52" fmla="val 9"/>
                  <a:gd name="f53" fmla="val 32"/>
                  <a:gd name="f54" fmla="val 31"/>
                  <a:gd name="f55" fmla="val 30"/>
                  <a:gd name="f56" fmla="val 29"/>
                  <a:gd name="f57" fmla="val 16"/>
                  <a:gd name="f58" fmla="val 28"/>
                  <a:gd name="f59" fmla="val 27"/>
                  <a:gd name="f60" fmla="val 14"/>
                  <a:gd name="f61" fmla="val 56"/>
                  <a:gd name="f62" fmla="val 58"/>
                  <a:gd name="f63" fmla="val 60"/>
                  <a:gd name="f64" fmla="val 59"/>
                  <a:gd name="f65" fmla="val 61"/>
                  <a:gd name="f66" fmla="val 62"/>
                  <a:gd name="f67" fmla="val 64"/>
                  <a:gd name="f68" fmla="val 66"/>
                  <a:gd name="f69" fmla="val 68"/>
                  <a:gd name="f70" fmla="val 69"/>
                  <a:gd name="f71" fmla="val 70"/>
                  <a:gd name="f72" fmla="val 71"/>
                  <a:gd name="f73" fmla="val 73"/>
                  <a:gd name="f74" fmla="val 74"/>
                  <a:gd name="f75" fmla="val 76"/>
                  <a:gd name="f76" fmla="val 72"/>
                  <a:gd name="f77" fmla="val 77"/>
                  <a:gd name="f78" fmla="val 78"/>
                  <a:gd name="f79" fmla="val 79"/>
                  <a:gd name="f80" fmla="val 82"/>
                  <a:gd name="f81" fmla="val 80"/>
                  <a:gd name="f82" fmla="val 81"/>
                  <a:gd name="f83" fmla="val 83"/>
                  <a:gd name="f84" fmla="val 84"/>
                  <a:gd name="f85" fmla="val 85"/>
                  <a:gd name="f86" fmla="val 86"/>
                  <a:gd name="f87" fmla="val 87"/>
                  <a:gd name="f88" fmla="val 75"/>
                  <a:gd name="f89" fmla="val 67"/>
                  <a:gd name="f90" fmla="val 65"/>
                  <a:gd name="f91" fmla="val 63"/>
                  <a:gd name="f92" fmla="val 57"/>
                  <a:gd name="f93" fmla="val 55"/>
                  <a:gd name="f94" fmla="+- 0 0 -90"/>
                  <a:gd name="f95" fmla="*/ f3 1 88"/>
                  <a:gd name="f96" fmla="*/ f4 1 54"/>
                  <a:gd name="f97" fmla="+- f7 0 f5"/>
                  <a:gd name="f98" fmla="+- f6 0 f5"/>
                  <a:gd name="f99" fmla="*/ f94 f0 1"/>
                  <a:gd name="f100" fmla="*/ f98 1 88"/>
                  <a:gd name="f101" fmla="*/ f97 1 54"/>
                  <a:gd name="f102" fmla="*/ f99 1 f2"/>
                  <a:gd name="f103" fmla="*/ 23 1 f100"/>
                  <a:gd name="f104" fmla="*/ 48 1 f101"/>
                  <a:gd name="f105" fmla="*/ 22 1 f100"/>
                  <a:gd name="f106" fmla="*/ 46 1 f101"/>
                  <a:gd name="f107" fmla="*/ 19 1 f100"/>
                  <a:gd name="f108" fmla="*/ 15 1 f100"/>
                  <a:gd name="f109" fmla="*/ 53 1 f101"/>
                  <a:gd name="f110" fmla="*/ 10 1 f100"/>
                  <a:gd name="f111" fmla="*/ 5 1 f100"/>
                  <a:gd name="f112" fmla="*/ 51 1 f101"/>
                  <a:gd name="f113" fmla="*/ 6 1 f100"/>
                  <a:gd name="f114" fmla="*/ 4 1 f100"/>
                  <a:gd name="f115" fmla="*/ 3 1 f100"/>
                  <a:gd name="f116" fmla="*/ 44 1 f101"/>
                  <a:gd name="f117" fmla="*/ 43 1 f101"/>
                  <a:gd name="f118" fmla="*/ 1 1 f100"/>
                  <a:gd name="f119" fmla="*/ 41 1 f101"/>
                  <a:gd name="f120" fmla="*/ 2 1 f100"/>
                  <a:gd name="f121" fmla="*/ 40 1 f101"/>
                  <a:gd name="f122" fmla="*/ 39 1 f101"/>
                  <a:gd name="f123" fmla="*/ 38 1 f101"/>
                  <a:gd name="f124" fmla="*/ 37 1 f101"/>
                  <a:gd name="f125" fmla="*/ 34 1 f101"/>
                  <a:gd name="f126" fmla="*/ 33 1 f101"/>
                  <a:gd name="f127" fmla="*/ 13 1 f100"/>
                  <a:gd name="f128" fmla="*/ 31 1 f101"/>
                  <a:gd name="f129" fmla="*/ 29 1 f101"/>
                  <a:gd name="f130" fmla="*/ 20 1 f100"/>
                  <a:gd name="f131" fmla="*/ 28 1 f101"/>
                  <a:gd name="f132" fmla="*/ 25 1 f101"/>
                  <a:gd name="f133" fmla="*/ 27 1 f100"/>
                  <a:gd name="f134" fmla="*/ 22 1 f101"/>
                  <a:gd name="f135" fmla="*/ 31 1 f100"/>
                  <a:gd name="f136" fmla="*/ 18 1 f101"/>
                  <a:gd name="f137" fmla="*/ 35 1 f100"/>
                  <a:gd name="f138" fmla="*/ 15 1 f101"/>
                  <a:gd name="f139" fmla="*/ 39 1 f100"/>
                  <a:gd name="f140" fmla="*/ 13 1 f101"/>
                  <a:gd name="f141" fmla="*/ 44 1 f100"/>
                  <a:gd name="f142" fmla="*/ 10 1 f101"/>
                  <a:gd name="f143" fmla="*/ 50 1 f100"/>
                  <a:gd name="f144" fmla="*/ 8 1 f101"/>
                  <a:gd name="f145" fmla="*/ 56 1 f100"/>
                  <a:gd name="f146" fmla="*/ 7 1 f101"/>
                  <a:gd name="f147" fmla="*/ 61 1 f100"/>
                  <a:gd name="f148" fmla="*/ 5 1 f101"/>
                  <a:gd name="f149" fmla="*/ 68 1 f100"/>
                  <a:gd name="f150" fmla="*/ 4 1 f101"/>
                  <a:gd name="f151" fmla="*/ 71 1 f100"/>
                  <a:gd name="f152" fmla="*/ 2 1 f101"/>
                  <a:gd name="f153" fmla="*/ 74 1 f100"/>
                  <a:gd name="f154" fmla="*/ 78 1 f100"/>
                  <a:gd name="f155" fmla="*/ 80 1 f100"/>
                  <a:gd name="f156" fmla="*/ 84 1 f100"/>
                  <a:gd name="f157" fmla="*/ 83 1 f100"/>
                  <a:gd name="f158" fmla="*/ 85 1 f100"/>
                  <a:gd name="f159" fmla="*/ 9 1 f101"/>
                  <a:gd name="f160" fmla="*/ 76 1 f100"/>
                  <a:gd name="f161" fmla="*/ 6 1 f101"/>
                  <a:gd name="f162" fmla="*/ 73 1 f100"/>
                  <a:gd name="f163" fmla="*/ 11 1 f101"/>
                  <a:gd name="f164" fmla="*/ 63 1 f100"/>
                  <a:gd name="f165" fmla="*/ 55 1 f100"/>
                  <a:gd name="f166" fmla="*/ 51 1 f100"/>
                  <a:gd name="f167" fmla="*/ 12 1 f101"/>
                  <a:gd name="f168" fmla="*/ 41 1 f100"/>
                  <a:gd name="f169" fmla="*/ 36 1 f100"/>
                  <a:gd name="f170" fmla="*/ 19 1 f101"/>
                  <a:gd name="f171" fmla="*/ 33 1 f100"/>
                  <a:gd name="f172" fmla="*/ 26 1 f101"/>
                  <a:gd name="f173" fmla="*/ 28 1 f100"/>
                  <a:gd name="f174" fmla="*/ 32 1 f101"/>
                  <a:gd name="f175" fmla="*/ 30 1 f100"/>
                  <a:gd name="f176" fmla="*/ 45 1 f101"/>
                  <a:gd name="f177" fmla="*/ 26 1 f100"/>
                  <a:gd name="f178" fmla="*/ 0 1 f100"/>
                  <a:gd name="f179" fmla="*/ f6 1 f100"/>
                  <a:gd name="f180" fmla="*/ 0 1 f101"/>
                  <a:gd name="f181" fmla="*/ f7 1 f101"/>
                  <a:gd name="f182" fmla="+- f102 0 f1"/>
                  <a:gd name="f183" fmla="*/ f178 f95 1"/>
                  <a:gd name="f184" fmla="*/ f179 f95 1"/>
                  <a:gd name="f185" fmla="*/ f181 f96 1"/>
                  <a:gd name="f186" fmla="*/ f180 f96 1"/>
                  <a:gd name="f187" fmla="*/ f103 f95 1"/>
                  <a:gd name="f188" fmla="*/ f104 f96 1"/>
                  <a:gd name="f189" fmla="*/ f105 f95 1"/>
                  <a:gd name="f190" fmla="*/ f106 f96 1"/>
                  <a:gd name="f191" fmla="*/ f107 f95 1"/>
                  <a:gd name="f192" fmla="*/ f108 f95 1"/>
                  <a:gd name="f193" fmla="*/ f109 f96 1"/>
                  <a:gd name="f194" fmla="*/ f110 f95 1"/>
                  <a:gd name="f195" fmla="*/ f111 f95 1"/>
                  <a:gd name="f196" fmla="*/ f112 f96 1"/>
                  <a:gd name="f197" fmla="*/ f113 f95 1"/>
                  <a:gd name="f198" fmla="*/ f114 f95 1"/>
                  <a:gd name="f199" fmla="*/ f115 f95 1"/>
                  <a:gd name="f200" fmla="*/ f116 f96 1"/>
                  <a:gd name="f201" fmla="*/ f117 f96 1"/>
                  <a:gd name="f202" fmla="*/ f118 f95 1"/>
                  <a:gd name="f203" fmla="*/ f119 f96 1"/>
                  <a:gd name="f204" fmla="*/ f120 f95 1"/>
                  <a:gd name="f205" fmla="*/ f121 f96 1"/>
                  <a:gd name="f206" fmla="*/ f122 f96 1"/>
                  <a:gd name="f207" fmla="*/ f123 f96 1"/>
                  <a:gd name="f208" fmla="*/ f124 f96 1"/>
                  <a:gd name="f209" fmla="*/ f125 f96 1"/>
                  <a:gd name="f210" fmla="*/ f126 f96 1"/>
                  <a:gd name="f211" fmla="*/ f127 f95 1"/>
                  <a:gd name="f212" fmla="*/ f128 f96 1"/>
                  <a:gd name="f213" fmla="*/ f129 f96 1"/>
                  <a:gd name="f214" fmla="*/ f130 f95 1"/>
                  <a:gd name="f215" fmla="*/ f131 f96 1"/>
                  <a:gd name="f216" fmla="*/ f132 f96 1"/>
                  <a:gd name="f217" fmla="*/ f133 f95 1"/>
                  <a:gd name="f218" fmla="*/ f134 f96 1"/>
                  <a:gd name="f219" fmla="*/ f135 f95 1"/>
                  <a:gd name="f220" fmla="*/ f136 f96 1"/>
                  <a:gd name="f221" fmla="*/ f137 f95 1"/>
                  <a:gd name="f222" fmla="*/ f138 f96 1"/>
                  <a:gd name="f223" fmla="*/ f139 f95 1"/>
                  <a:gd name="f224" fmla="*/ f140 f96 1"/>
                  <a:gd name="f225" fmla="*/ f141 f95 1"/>
                  <a:gd name="f226" fmla="*/ f142 f96 1"/>
                  <a:gd name="f227" fmla="*/ f143 f95 1"/>
                  <a:gd name="f228" fmla="*/ f144 f96 1"/>
                  <a:gd name="f229" fmla="*/ f145 f95 1"/>
                  <a:gd name="f230" fmla="*/ f146 f96 1"/>
                  <a:gd name="f231" fmla="*/ f147 f95 1"/>
                  <a:gd name="f232" fmla="*/ f148 f96 1"/>
                  <a:gd name="f233" fmla="*/ f149 f95 1"/>
                  <a:gd name="f234" fmla="*/ f150 f96 1"/>
                  <a:gd name="f235" fmla="*/ f151 f95 1"/>
                  <a:gd name="f236" fmla="*/ f152 f96 1"/>
                  <a:gd name="f237" fmla="*/ f153 f95 1"/>
                  <a:gd name="f238" fmla="*/ f154 f95 1"/>
                  <a:gd name="f239" fmla="*/ f155 f95 1"/>
                  <a:gd name="f240" fmla="*/ f156 f95 1"/>
                  <a:gd name="f241" fmla="*/ f157 f95 1"/>
                  <a:gd name="f242" fmla="*/ f158 f95 1"/>
                  <a:gd name="f243" fmla="*/ f159 f96 1"/>
                  <a:gd name="f244" fmla="*/ f160 f95 1"/>
                  <a:gd name="f245" fmla="*/ f161 f96 1"/>
                  <a:gd name="f246" fmla="*/ f162 f95 1"/>
                  <a:gd name="f247" fmla="*/ f163 f96 1"/>
                  <a:gd name="f248" fmla="*/ f164 f95 1"/>
                  <a:gd name="f249" fmla="*/ f165 f95 1"/>
                  <a:gd name="f250" fmla="*/ f166 f95 1"/>
                  <a:gd name="f251" fmla="*/ f167 f96 1"/>
                  <a:gd name="f252" fmla="*/ f168 f95 1"/>
                  <a:gd name="f253" fmla="*/ f169 f95 1"/>
                  <a:gd name="f254" fmla="*/ f170 f96 1"/>
                  <a:gd name="f255" fmla="*/ f171 f95 1"/>
                  <a:gd name="f256" fmla="*/ f172 f96 1"/>
                  <a:gd name="f257" fmla="*/ f173 f95 1"/>
                  <a:gd name="f258" fmla="*/ f174 f96 1"/>
                  <a:gd name="f259" fmla="*/ f175 f95 1"/>
                  <a:gd name="f260" fmla="*/ f176 f96 1"/>
                  <a:gd name="f261" fmla="*/ f177 f95 1"/>
                </a:gdLst>
                <a:ahLst/>
                <a:cxnLst>
                  <a:cxn ang="3cd4">
                    <a:pos x="hc" y="t"/>
                  </a:cxn>
                  <a:cxn ang="0">
                    <a:pos x="r" y="vc"/>
                  </a:cxn>
                  <a:cxn ang="cd4">
                    <a:pos x="hc" y="b"/>
                  </a:cxn>
                  <a:cxn ang="cd2">
                    <a:pos x="l" y="vc"/>
                  </a:cxn>
                  <a:cxn ang="f182">
                    <a:pos x="f187" y="f188"/>
                  </a:cxn>
                  <a:cxn ang="f182">
                    <a:pos x="f189" y="f190"/>
                  </a:cxn>
                  <a:cxn ang="f182">
                    <a:pos x="f191" y="f188"/>
                  </a:cxn>
                  <a:cxn ang="f182">
                    <a:pos x="f192" y="f193"/>
                  </a:cxn>
                  <a:cxn ang="f182">
                    <a:pos x="f194" y="f193"/>
                  </a:cxn>
                  <a:cxn ang="f182">
                    <a:pos x="f195" y="f196"/>
                  </a:cxn>
                  <a:cxn ang="f182">
                    <a:pos x="f197" y="f188"/>
                  </a:cxn>
                  <a:cxn ang="f182">
                    <a:pos x="f198" y="f190"/>
                  </a:cxn>
                  <a:cxn ang="f182">
                    <a:pos x="f199" y="f200"/>
                  </a:cxn>
                  <a:cxn ang="f182">
                    <a:pos x="f198" y="f201"/>
                  </a:cxn>
                  <a:cxn ang="f182">
                    <a:pos x="f202" y="f203"/>
                  </a:cxn>
                  <a:cxn ang="f182">
                    <a:pos x="f204" y="f205"/>
                  </a:cxn>
                  <a:cxn ang="f182">
                    <a:pos x="f197" y="f206"/>
                  </a:cxn>
                  <a:cxn ang="f182">
                    <a:pos x="f194" y="f207"/>
                  </a:cxn>
                  <a:cxn ang="f182">
                    <a:pos x="f195" y="f207"/>
                  </a:cxn>
                  <a:cxn ang="f182">
                    <a:pos x="f198" y="f208"/>
                  </a:cxn>
                  <a:cxn ang="f182">
                    <a:pos x="f198" y="f209"/>
                  </a:cxn>
                  <a:cxn ang="f182">
                    <a:pos x="f194" y="f210"/>
                  </a:cxn>
                  <a:cxn ang="f182">
                    <a:pos x="f211" y="f212"/>
                  </a:cxn>
                  <a:cxn ang="f182">
                    <a:pos x="f191" y="f213"/>
                  </a:cxn>
                  <a:cxn ang="f182">
                    <a:pos x="f187" y="f213"/>
                  </a:cxn>
                  <a:cxn ang="f182">
                    <a:pos x="f214" y="f215"/>
                  </a:cxn>
                  <a:cxn ang="f182">
                    <a:pos x="f187" y="f216"/>
                  </a:cxn>
                  <a:cxn ang="f182">
                    <a:pos x="f217" y="f218"/>
                  </a:cxn>
                  <a:cxn ang="f182">
                    <a:pos x="f219" y="f220"/>
                  </a:cxn>
                  <a:cxn ang="f182">
                    <a:pos x="f221" y="f222"/>
                  </a:cxn>
                  <a:cxn ang="f182">
                    <a:pos x="f223" y="f224"/>
                  </a:cxn>
                  <a:cxn ang="f182">
                    <a:pos x="f225" y="f226"/>
                  </a:cxn>
                  <a:cxn ang="f182">
                    <a:pos x="f227" y="f228"/>
                  </a:cxn>
                  <a:cxn ang="f182">
                    <a:pos x="f229" y="f230"/>
                  </a:cxn>
                  <a:cxn ang="f182">
                    <a:pos x="f231" y="f232"/>
                  </a:cxn>
                  <a:cxn ang="f182">
                    <a:pos x="f233" y="f234"/>
                  </a:cxn>
                  <a:cxn ang="f182">
                    <a:pos x="f235" y="f236"/>
                  </a:cxn>
                  <a:cxn ang="f182">
                    <a:pos x="f237" y="f232"/>
                  </a:cxn>
                  <a:cxn ang="f182">
                    <a:pos x="f238" y="f234"/>
                  </a:cxn>
                  <a:cxn ang="f182">
                    <a:pos x="f239" y="f234"/>
                  </a:cxn>
                  <a:cxn ang="f182">
                    <a:pos x="f240" y="f234"/>
                  </a:cxn>
                  <a:cxn ang="f182">
                    <a:pos x="f241" y="f232"/>
                  </a:cxn>
                  <a:cxn ang="f182">
                    <a:pos x="f242" y="f228"/>
                  </a:cxn>
                  <a:cxn ang="f182">
                    <a:pos x="f241" y="f243"/>
                  </a:cxn>
                  <a:cxn ang="f182">
                    <a:pos x="f239" y="f232"/>
                  </a:cxn>
                  <a:cxn ang="f182">
                    <a:pos x="f244" y="f245"/>
                  </a:cxn>
                  <a:cxn ang="f182">
                    <a:pos x="f246" y="f226"/>
                  </a:cxn>
                  <a:cxn ang="f182">
                    <a:pos x="f233" y="f247"/>
                  </a:cxn>
                  <a:cxn ang="f182">
                    <a:pos x="f248" y="f226"/>
                  </a:cxn>
                  <a:cxn ang="f182">
                    <a:pos x="f249" y="f243"/>
                  </a:cxn>
                  <a:cxn ang="f182">
                    <a:pos x="f250" y="f251"/>
                  </a:cxn>
                  <a:cxn ang="f182">
                    <a:pos x="f252" y="f222"/>
                  </a:cxn>
                  <a:cxn ang="f182">
                    <a:pos x="f253" y="f254"/>
                  </a:cxn>
                  <a:cxn ang="f182">
                    <a:pos x="f255" y="f256"/>
                  </a:cxn>
                  <a:cxn ang="f182">
                    <a:pos x="f257" y="f258"/>
                  </a:cxn>
                  <a:cxn ang="f182">
                    <a:pos x="f259" y="f207"/>
                  </a:cxn>
                  <a:cxn ang="f182">
                    <a:pos x="f217" y="f260"/>
                  </a:cxn>
                  <a:cxn ang="f182">
                    <a:pos x="f261" y="f188"/>
                  </a:cxn>
                </a:cxnLst>
                <a:rect l="f183" t="f186" r="f184" b="f185"/>
                <a:pathLst>
                  <a:path w="88" h="54">
                    <a:moveTo>
                      <a:pt x="f8" y="f9"/>
                    </a:moveTo>
                    <a:cubicBezTo>
                      <a:pt x="f10" y="f11"/>
                      <a:pt x="f12" y="f13"/>
                      <a:pt x="f14" y="f9"/>
                    </a:cubicBezTo>
                    <a:cubicBezTo>
                      <a:pt x="f14" y="f15"/>
                      <a:pt x="f14" y="f15"/>
                      <a:pt x="f14" y="f16"/>
                    </a:cubicBezTo>
                    <a:cubicBezTo>
                      <a:pt x="f17" y="f15"/>
                      <a:pt x="f14" y="f11"/>
                      <a:pt x="f17" y="f15"/>
                    </a:cubicBezTo>
                    <a:cubicBezTo>
                      <a:pt x="f14" y="f9"/>
                      <a:pt x="f14" y="f13"/>
                      <a:pt x="f17" y="f13"/>
                    </a:cubicBezTo>
                    <a:cubicBezTo>
                      <a:pt x="f18" y="f13"/>
                      <a:pt x="f19" y="f13"/>
                      <a:pt x="f20" y="f9"/>
                    </a:cubicBezTo>
                    <a:cubicBezTo>
                      <a:pt x="f19" y="f21"/>
                      <a:pt x="f20" y="f22"/>
                      <a:pt x="f23" y="f22"/>
                    </a:cubicBezTo>
                    <a:cubicBezTo>
                      <a:pt x="f24" y="f25"/>
                      <a:pt x="f24" y="f26"/>
                      <a:pt x="f27" y="f26"/>
                    </a:cubicBezTo>
                    <a:cubicBezTo>
                      <a:pt x="f28" y="f26"/>
                      <a:pt x="f29" y="f7"/>
                      <a:pt x="f30" y="f26"/>
                    </a:cubicBezTo>
                    <a:cubicBezTo>
                      <a:pt x="f31" y="f26"/>
                      <a:pt x="f32" y="f7"/>
                      <a:pt x="f31" y="f26"/>
                    </a:cubicBezTo>
                    <a:cubicBezTo>
                      <a:pt x="f32" y="f26"/>
                      <a:pt x="f33" y="f26"/>
                      <a:pt x="f32" y="f25"/>
                    </a:cubicBezTo>
                    <a:cubicBezTo>
                      <a:pt x="f33" y="f25"/>
                      <a:pt x="f33" y="f25"/>
                      <a:pt x="f34" y="f22"/>
                    </a:cubicBezTo>
                    <a:cubicBezTo>
                      <a:pt x="f34" y="f21"/>
                      <a:pt x="f35" y="f21"/>
                      <a:pt x="f36" y="f9"/>
                    </a:cubicBezTo>
                    <a:cubicBezTo>
                      <a:pt x="f34" y="f15"/>
                      <a:pt x="f34" y="f9"/>
                      <a:pt x="f33" y="f9"/>
                    </a:cubicBezTo>
                    <a:cubicBezTo>
                      <a:pt x="f34" y="f15"/>
                      <a:pt x="f34" y="f11"/>
                      <a:pt x="f37" y="f38"/>
                    </a:cubicBezTo>
                    <a:cubicBezTo>
                      <a:pt x="f39" y="f15"/>
                      <a:pt x="f33" y="f15"/>
                      <a:pt x="f39" y="f15"/>
                    </a:cubicBezTo>
                    <a:cubicBezTo>
                      <a:pt x="f36" y="f11"/>
                      <a:pt x="f39" y="f38"/>
                      <a:pt x="f36" y="f11"/>
                    </a:cubicBezTo>
                    <a:cubicBezTo>
                      <a:pt x="f35" y="f38"/>
                      <a:pt x="f36" y="f40"/>
                      <a:pt x="f36" y="f16"/>
                    </a:cubicBezTo>
                    <a:cubicBezTo>
                      <a:pt x="f39" y="f38"/>
                      <a:pt x="f34" y="f16"/>
                      <a:pt x="f34" y="f40"/>
                    </a:cubicBezTo>
                    <a:cubicBezTo>
                      <a:pt x="f34" y="f40"/>
                      <a:pt x="f36" y="f16"/>
                      <a:pt x="f39" y="f40"/>
                    </a:cubicBezTo>
                    <a:cubicBezTo>
                      <a:pt x="f39" y="f41"/>
                      <a:pt x="f36" y="f16"/>
                      <a:pt x="f36" y="f41"/>
                    </a:cubicBezTo>
                    <a:cubicBezTo>
                      <a:pt x="f36" y="f41"/>
                      <a:pt x="f35" y="f40"/>
                      <a:pt x="f42" y="f43"/>
                    </a:cubicBezTo>
                    <a:cubicBezTo>
                      <a:pt x="f42" y="f43"/>
                      <a:pt x="f35" y="f43"/>
                      <a:pt x="f36" y="f44"/>
                    </a:cubicBezTo>
                    <a:cubicBezTo>
                      <a:pt x="f42" y="f43"/>
                      <a:pt x="f42" y="f44"/>
                      <a:pt x="f35" y="f44"/>
                    </a:cubicBezTo>
                    <a:cubicBezTo>
                      <a:pt x="f35" y="f45"/>
                      <a:pt x="f5" y="f45"/>
                      <a:pt x="f35" y="f45"/>
                    </a:cubicBezTo>
                    <a:cubicBezTo>
                      <a:pt x="f39" y="f45"/>
                      <a:pt x="f39" y="f46"/>
                      <a:pt x="f33" y="f45"/>
                    </a:cubicBezTo>
                    <a:cubicBezTo>
                      <a:pt x="f37" y="f45"/>
                      <a:pt x="f33" y="f46"/>
                      <a:pt x="f32" y="f45"/>
                    </a:cubicBezTo>
                    <a:cubicBezTo>
                      <a:pt x="f31" y="f45"/>
                      <a:pt x="f31" y="f46"/>
                      <a:pt x="f31" y="f46"/>
                    </a:cubicBezTo>
                    <a:cubicBezTo>
                      <a:pt x="f31" y="f46"/>
                      <a:pt x="f31" y="f45"/>
                      <a:pt x="f32" y="f46"/>
                    </a:cubicBezTo>
                    <a:cubicBezTo>
                      <a:pt x="f33" y="f46"/>
                      <a:pt x="f37" y="f45"/>
                      <a:pt x="f34" y="f46"/>
                    </a:cubicBezTo>
                    <a:cubicBezTo>
                      <a:pt x="f39" y="f46"/>
                      <a:pt x="f39" y="f46"/>
                      <a:pt x="f35" y="f46"/>
                    </a:cubicBezTo>
                    <a:cubicBezTo>
                      <a:pt x="f42" y="f46"/>
                      <a:pt x="f42" y="f47"/>
                      <a:pt x="f39" y="f48"/>
                    </a:cubicBezTo>
                    <a:cubicBezTo>
                      <a:pt x="f42" y="f47"/>
                      <a:pt x="f42" y="f47"/>
                      <a:pt x="f35" y="f49"/>
                    </a:cubicBezTo>
                    <a:cubicBezTo>
                      <a:pt x="f36" y="f50"/>
                      <a:pt x="f36" y="f49"/>
                      <a:pt x="f39" y="f50"/>
                    </a:cubicBezTo>
                    <a:cubicBezTo>
                      <a:pt x="f33" y="f51"/>
                      <a:pt x="f37" y="f51"/>
                      <a:pt x="f32" y="f51"/>
                    </a:cubicBezTo>
                    <a:cubicBezTo>
                      <a:pt x="f52" y="f53"/>
                      <a:pt x="f52" y="f53"/>
                      <a:pt x="f31" y="f51"/>
                    </a:cubicBezTo>
                    <a:cubicBezTo>
                      <a:pt x="f52" y="f54"/>
                      <a:pt x="f52" y="f54"/>
                      <a:pt x="f30" y="f54"/>
                    </a:cubicBezTo>
                    <a:cubicBezTo>
                      <a:pt x="f28" y="f54"/>
                      <a:pt x="f29" y="f55"/>
                      <a:pt x="f29" y="f54"/>
                    </a:cubicBezTo>
                    <a:cubicBezTo>
                      <a:pt x="f29" y="f55"/>
                      <a:pt x="f27" y="f56"/>
                      <a:pt x="f57" y="f55"/>
                    </a:cubicBezTo>
                    <a:cubicBezTo>
                      <a:pt x="f57" y="f56"/>
                      <a:pt x="f23" y="f58"/>
                      <a:pt x="f20" y="f56"/>
                    </a:cubicBezTo>
                    <a:cubicBezTo>
                      <a:pt x="f20" y="f58"/>
                      <a:pt x="f23" y="f58"/>
                      <a:pt x="f19" y="f56"/>
                    </a:cubicBezTo>
                    <a:cubicBezTo>
                      <a:pt x="f17" y="f55"/>
                      <a:pt x="f18" y="f58"/>
                      <a:pt x="f14" y="f56"/>
                    </a:cubicBezTo>
                    <a:cubicBezTo>
                      <a:pt x="f17" y="f58"/>
                      <a:pt x="f14" y="f56"/>
                      <a:pt x="f12" y="f58"/>
                    </a:cubicBezTo>
                    <a:cubicBezTo>
                      <a:pt x="f17" y="f58"/>
                      <a:pt x="f17" y="f56"/>
                      <a:pt x="f19" y="f58"/>
                    </a:cubicBezTo>
                    <a:cubicBezTo>
                      <a:pt x="f18" y="f58"/>
                      <a:pt x="f20" y="f58"/>
                      <a:pt x="f18" y="f59"/>
                    </a:cubicBezTo>
                    <a:cubicBezTo>
                      <a:pt x="f14" y="f8"/>
                      <a:pt x="f17" y="f8"/>
                      <a:pt x="f14" y="f10"/>
                    </a:cubicBezTo>
                    <a:cubicBezTo>
                      <a:pt x="f12" y="f10"/>
                      <a:pt x="f12" y="f10"/>
                      <a:pt x="f10" y="f12"/>
                    </a:cubicBezTo>
                    <a:cubicBezTo>
                      <a:pt x="f8" y="f14"/>
                      <a:pt x="f10" y="f17"/>
                      <a:pt x="f59" y="f17"/>
                    </a:cubicBezTo>
                    <a:cubicBezTo>
                      <a:pt x="f56" y="f18"/>
                      <a:pt x="f58" y="f19"/>
                      <a:pt x="f55" y="f20"/>
                    </a:cubicBezTo>
                    <a:cubicBezTo>
                      <a:pt x="f54" y="f20"/>
                      <a:pt x="f55" y="f20"/>
                      <a:pt x="f54" y="f23"/>
                    </a:cubicBezTo>
                    <a:cubicBezTo>
                      <a:pt x="f53" y="f23"/>
                      <a:pt x="f54" y="f24"/>
                      <a:pt x="f51" y="f24"/>
                    </a:cubicBezTo>
                    <a:cubicBezTo>
                      <a:pt x="f50" y="f57"/>
                      <a:pt x="f50" y="f27"/>
                      <a:pt x="f49" y="f27"/>
                    </a:cubicBezTo>
                    <a:cubicBezTo>
                      <a:pt x="f47" y="f27"/>
                      <a:pt x="f49" y="f60"/>
                      <a:pt x="f48" y="f60"/>
                    </a:cubicBezTo>
                    <a:cubicBezTo>
                      <a:pt x="f44" y="f60"/>
                      <a:pt x="f46" y="f29"/>
                      <a:pt x="f45" y="f29"/>
                    </a:cubicBezTo>
                    <a:cubicBezTo>
                      <a:pt x="f44" y="f29"/>
                      <a:pt x="f44" y="f28"/>
                      <a:pt x="f43" y="f30"/>
                    </a:cubicBezTo>
                    <a:cubicBezTo>
                      <a:pt x="f40" y="f30"/>
                      <a:pt x="f40" y="f31"/>
                      <a:pt x="f16" y="f31"/>
                    </a:cubicBezTo>
                    <a:cubicBezTo>
                      <a:pt x="f38" y="f31"/>
                      <a:pt x="f16" y="f32"/>
                      <a:pt x="f38" y="f52"/>
                    </a:cubicBezTo>
                    <a:cubicBezTo>
                      <a:pt x="f15" y="f52"/>
                      <a:pt x="f13" y="f37"/>
                      <a:pt x="f21" y="f32"/>
                    </a:cubicBezTo>
                    <a:cubicBezTo>
                      <a:pt x="f22" y="f32"/>
                      <a:pt x="f22" y="f37"/>
                      <a:pt x="f26" y="f37"/>
                    </a:cubicBezTo>
                    <a:cubicBezTo>
                      <a:pt x="f7" y="f32"/>
                      <a:pt x="f7" y="f37"/>
                      <a:pt x="f61" y="f37"/>
                    </a:cubicBezTo>
                    <a:cubicBezTo>
                      <a:pt x="f62" y="f37"/>
                      <a:pt x="f61" y="f34"/>
                      <a:pt x="f62" y="f33"/>
                    </a:cubicBezTo>
                    <a:cubicBezTo>
                      <a:pt x="f63" y="f33"/>
                      <a:pt x="f64" y="f39"/>
                      <a:pt x="f65" y="f34"/>
                    </a:cubicBezTo>
                    <a:cubicBezTo>
                      <a:pt x="f65" y="f34"/>
                      <a:pt x="f66" y="f34"/>
                      <a:pt x="f67" y="f34"/>
                    </a:cubicBezTo>
                    <a:cubicBezTo>
                      <a:pt x="f68" y="f34"/>
                      <a:pt x="f68" y="f35"/>
                      <a:pt x="f69" y="f39"/>
                    </a:cubicBezTo>
                    <a:cubicBezTo>
                      <a:pt x="f70" y="f35"/>
                      <a:pt x="f71" y="f35"/>
                      <a:pt x="f72" y="f34"/>
                    </a:cubicBezTo>
                    <a:cubicBezTo>
                      <a:pt x="f73" y="f42"/>
                      <a:pt x="f69" y="f39"/>
                      <a:pt x="f72" y="f35"/>
                    </a:cubicBezTo>
                    <a:cubicBezTo>
                      <a:pt x="f74" y="f5"/>
                      <a:pt x="f73" y="f35"/>
                      <a:pt x="f74" y="f35"/>
                    </a:cubicBezTo>
                    <a:cubicBezTo>
                      <a:pt x="f75" y="f42"/>
                      <a:pt x="f76" y="f33"/>
                      <a:pt x="f74" y="f34"/>
                    </a:cubicBezTo>
                    <a:cubicBezTo>
                      <a:pt x="f77" y="f36"/>
                      <a:pt x="f75" y="f35"/>
                      <a:pt x="f77" y="f35"/>
                    </a:cubicBezTo>
                    <a:cubicBezTo>
                      <a:pt x="f77" y="f35"/>
                      <a:pt x="f77" y="f39"/>
                      <a:pt x="f78" y="f39"/>
                    </a:cubicBezTo>
                    <a:cubicBezTo>
                      <a:pt x="f79" y="f36"/>
                      <a:pt x="f77" y="f42"/>
                      <a:pt x="f79" y="f35"/>
                    </a:cubicBezTo>
                    <a:cubicBezTo>
                      <a:pt x="f80" y="f35"/>
                      <a:pt x="f79" y="f39"/>
                      <a:pt x="f81" y="f39"/>
                    </a:cubicBezTo>
                    <a:cubicBezTo>
                      <a:pt x="f82" y="f36"/>
                      <a:pt x="f82" y="f39"/>
                      <a:pt x="f80" y="f36"/>
                    </a:cubicBezTo>
                    <a:cubicBezTo>
                      <a:pt x="f83" y="f35"/>
                      <a:pt x="f83" y="f39"/>
                      <a:pt x="f84" y="f39"/>
                    </a:cubicBezTo>
                    <a:cubicBezTo>
                      <a:pt x="f85" y="f39"/>
                      <a:pt x="f86" y="f36"/>
                      <a:pt x="f87" y="f34"/>
                    </a:cubicBezTo>
                    <a:cubicBezTo>
                      <a:pt x="f6" y="f33"/>
                      <a:pt x="f80" y="f34"/>
                      <a:pt x="f83" y="f34"/>
                    </a:cubicBezTo>
                    <a:cubicBezTo>
                      <a:pt x="f85" y="f33"/>
                      <a:pt x="f85" y="f33"/>
                      <a:pt x="f86" y="f33"/>
                    </a:cubicBezTo>
                    <a:cubicBezTo>
                      <a:pt x="f87" y="f52"/>
                      <a:pt x="f86" y="f37"/>
                      <a:pt x="f85" y="f32"/>
                    </a:cubicBezTo>
                    <a:cubicBezTo>
                      <a:pt x="f85" y="f52"/>
                      <a:pt x="f85" y="f31"/>
                      <a:pt x="f83" y="f30"/>
                    </a:cubicBezTo>
                    <a:cubicBezTo>
                      <a:pt x="f83" y="f31"/>
                      <a:pt x="f83" y="f31"/>
                      <a:pt x="f83" y="f52"/>
                    </a:cubicBezTo>
                    <a:cubicBezTo>
                      <a:pt x="f80" y="f52"/>
                      <a:pt x="f83" y="f37"/>
                      <a:pt x="f83" y="f37"/>
                    </a:cubicBezTo>
                    <a:cubicBezTo>
                      <a:pt x="f80" y="f33"/>
                      <a:pt x="f81" y="f33"/>
                      <a:pt x="f81" y="f34"/>
                    </a:cubicBezTo>
                    <a:cubicBezTo>
                      <a:pt x="f81" y="f39"/>
                      <a:pt x="f79" y="f34"/>
                      <a:pt x="f78" y="f34"/>
                    </a:cubicBezTo>
                    <a:cubicBezTo>
                      <a:pt x="f77" y="f33"/>
                      <a:pt x="f75" y="f34"/>
                      <a:pt x="f75" y="f33"/>
                    </a:cubicBezTo>
                    <a:cubicBezTo>
                      <a:pt x="f88" y="f37"/>
                      <a:pt x="f73" y="f32"/>
                      <a:pt x="f73" y="f52"/>
                    </a:cubicBezTo>
                    <a:cubicBezTo>
                      <a:pt x="f74" y="f31"/>
                      <a:pt x="f74" y="f31"/>
                      <a:pt x="f73" y="f31"/>
                    </a:cubicBezTo>
                    <a:cubicBezTo>
                      <a:pt x="f76" y="f31"/>
                      <a:pt x="f76" y="f30"/>
                      <a:pt x="f72" y="f28"/>
                    </a:cubicBezTo>
                    <a:cubicBezTo>
                      <a:pt x="f72" y="f29"/>
                      <a:pt x="f70" y="f28"/>
                      <a:pt x="f69" y="f30"/>
                    </a:cubicBezTo>
                    <a:cubicBezTo>
                      <a:pt x="f69" y="f31"/>
                      <a:pt x="f69" y="f31"/>
                      <a:pt x="f89" y="f30"/>
                    </a:cubicBezTo>
                    <a:cubicBezTo>
                      <a:pt x="f89" y="f28"/>
                      <a:pt x="f90" y="f30"/>
                      <a:pt x="f91" y="f31"/>
                    </a:cubicBezTo>
                    <a:cubicBezTo>
                      <a:pt x="f65" y="f31"/>
                      <a:pt x="f62" y="f31"/>
                      <a:pt x="f92" y="f52"/>
                    </a:cubicBezTo>
                    <a:cubicBezTo>
                      <a:pt x="f61" y="f37"/>
                      <a:pt x="f61" y="f32"/>
                      <a:pt x="f93" y="f52"/>
                    </a:cubicBezTo>
                    <a:cubicBezTo>
                      <a:pt x="f93" y="f52"/>
                      <a:pt x="f61" y="f52"/>
                      <a:pt x="f93" y="f31"/>
                    </a:cubicBezTo>
                    <a:cubicBezTo>
                      <a:pt x="f22" y="f30"/>
                      <a:pt x="f26" y="f30"/>
                      <a:pt x="f22" y="f28"/>
                    </a:cubicBezTo>
                    <a:cubicBezTo>
                      <a:pt x="f11" y="f29"/>
                      <a:pt x="f21" y="f52"/>
                      <a:pt x="f38" y="f28"/>
                    </a:cubicBezTo>
                    <a:cubicBezTo>
                      <a:pt x="f43" y="f60"/>
                      <a:pt x="f16" y="f29"/>
                      <a:pt x="f43" y="f27"/>
                    </a:cubicBezTo>
                    <a:cubicBezTo>
                      <a:pt x="f46" y="f24"/>
                      <a:pt x="f44" y="f23"/>
                      <a:pt x="f45" y="f20"/>
                    </a:cubicBezTo>
                    <a:cubicBezTo>
                      <a:pt x="f46" y="f20"/>
                      <a:pt x="f48" y="f23"/>
                      <a:pt x="f47" y="f20"/>
                    </a:cubicBezTo>
                    <a:cubicBezTo>
                      <a:pt x="f49" y="f19"/>
                      <a:pt x="f47" y="f18"/>
                      <a:pt x="f49" y="f14"/>
                    </a:cubicBezTo>
                    <a:cubicBezTo>
                      <a:pt x="f50" y="f12"/>
                      <a:pt x="f47" y="f8"/>
                      <a:pt x="f51" y="f8"/>
                    </a:cubicBezTo>
                    <a:cubicBezTo>
                      <a:pt x="f56" y="f59"/>
                      <a:pt x="f55" y="f56"/>
                      <a:pt x="f59" y="f55"/>
                    </a:cubicBezTo>
                    <a:cubicBezTo>
                      <a:pt x="f59" y="f55"/>
                      <a:pt x="f58" y="f56"/>
                      <a:pt x="f58" y="f53"/>
                    </a:cubicBezTo>
                    <a:cubicBezTo>
                      <a:pt x="f58" y="f50"/>
                      <a:pt x="f58" y="f50"/>
                      <a:pt x="f58" y="f49"/>
                    </a:cubicBezTo>
                    <a:cubicBezTo>
                      <a:pt x="f58" y="f48"/>
                      <a:pt x="f55" y="f48"/>
                      <a:pt x="f55" y="f46"/>
                    </a:cubicBezTo>
                    <a:cubicBezTo>
                      <a:pt x="f55" y="f45"/>
                      <a:pt x="f55" y="f45"/>
                      <a:pt x="f58" y="f44"/>
                    </a:cubicBezTo>
                    <a:cubicBezTo>
                      <a:pt x="f55" y="f16"/>
                      <a:pt x="f59" y="f16"/>
                      <a:pt x="f59" y="f38"/>
                    </a:cubicBezTo>
                    <a:cubicBezTo>
                      <a:pt x="f59" y="f15"/>
                      <a:pt x="f8" y="f15"/>
                      <a:pt x="f8" y="f11"/>
                    </a:cubicBezTo>
                    <a:cubicBezTo>
                      <a:pt x="f59" y="f13"/>
                      <a:pt x="f59" y="f13"/>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91" name="Morocco">
                <a:extLst>
                  <a:ext uri="{FF2B5EF4-FFF2-40B4-BE49-F238E27FC236}">
                    <a16:creationId xmlns:a16="http://schemas.microsoft.com/office/drawing/2014/main" id="{881E208B-EFD4-7E60-5672-277AE6D00547}"/>
                  </a:ext>
                </a:extLst>
              </p:cNvPr>
              <p:cNvSpPr/>
              <p:nvPr/>
            </p:nvSpPr>
            <p:spPr>
              <a:xfrm>
                <a:off x="6687693" y="3421739"/>
                <a:ext cx="302757" cy="252465"/>
              </a:xfrm>
              <a:custGeom>
                <a:avLst/>
                <a:gdLst>
                  <a:gd name="f0" fmla="val 10800000"/>
                  <a:gd name="f1" fmla="val 5400000"/>
                  <a:gd name="f2" fmla="val 180"/>
                  <a:gd name="f3" fmla="val w"/>
                  <a:gd name="f4" fmla="val h"/>
                  <a:gd name="f5" fmla="val 0"/>
                  <a:gd name="f6" fmla="val 57"/>
                  <a:gd name="f7" fmla="val 50"/>
                  <a:gd name="f8" fmla="val 3"/>
                  <a:gd name="f9" fmla="val 45"/>
                  <a:gd name="f10" fmla="val 8"/>
                  <a:gd name="f11" fmla="val 48"/>
                  <a:gd name="f12" fmla="val 9"/>
                  <a:gd name="f13" fmla="val 11"/>
                  <a:gd name="f14" fmla="val 42"/>
                  <a:gd name="f15" fmla="val 16"/>
                  <a:gd name="f16" fmla="val 40"/>
                  <a:gd name="f17" fmla="val 17"/>
                  <a:gd name="f18" fmla="val 35"/>
                  <a:gd name="f19" fmla="val 18"/>
                  <a:gd name="f20" fmla="val 33"/>
                  <a:gd name="f21" fmla="val 14"/>
                  <a:gd name="f22" fmla="val 34"/>
                  <a:gd name="f23" fmla="val 15"/>
                  <a:gd name="f24" fmla="val 29"/>
                  <a:gd name="f25" fmla="val 22"/>
                  <a:gd name="f26" fmla="val 19"/>
                  <a:gd name="f27" fmla="val 26"/>
                  <a:gd name="f28" fmla="val 20"/>
                  <a:gd name="f29" fmla="val 21"/>
                  <a:gd name="f30" fmla="val 31"/>
                  <a:gd name="f31" fmla="val 4"/>
                  <a:gd name="f32" fmla="val 5"/>
                  <a:gd name="f33" fmla="val 2"/>
                  <a:gd name="f34" fmla="val 36"/>
                  <a:gd name="f35" fmla="val 38"/>
                  <a:gd name="f36" fmla="val 1"/>
                  <a:gd name="f37" fmla="val 37"/>
                  <a:gd name="f38" fmla="val 41"/>
                  <a:gd name="f39" fmla="val 44"/>
                  <a:gd name="f40" fmla="val 6"/>
                  <a:gd name="f41" fmla="val 47"/>
                  <a:gd name="f42" fmla="val 46"/>
                  <a:gd name="f43" fmla="val 49"/>
                  <a:gd name="f44" fmla="val 51"/>
                  <a:gd name="f45" fmla="val 7"/>
                  <a:gd name="f46" fmla="val 53"/>
                  <a:gd name="f47" fmla="val 55"/>
                  <a:gd name="f48" fmla="val 54"/>
                  <a:gd name="f49" fmla="val 23"/>
                  <a:gd name="f50" fmla="val 24"/>
                  <a:gd name="f51" fmla="val 25"/>
                  <a:gd name="f52" fmla="val 28"/>
                  <a:gd name="f53" fmla="val 43"/>
                  <a:gd name="f54" fmla="val 32"/>
                  <a:gd name="f55" fmla="val 39"/>
                  <a:gd name="f56" fmla="val 27"/>
                  <a:gd name="f57" fmla="+- 0 0 -90"/>
                  <a:gd name="f58" fmla="*/ f3 1 57"/>
                  <a:gd name="f59" fmla="*/ f4 1 50"/>
                  <a:gd name="f60" fmla="+- f7 0 f5"/>
                  <a:gd name="f61" fmla="+- f6 0 f5"/>
                  <a:gd name="f62" fmla="*/ f57 f0 1"/>
                  <a:gd name="f63" fmla="*/ f61 1 57"/>
                  <a:gd name="f64" fmla="*/ f60 1 50"/>
                  <a:gd name="f65" fmla="*/ f62 1 f2"/>
                  <a:gd name="f66" fmla="*/ 0 1 f63"/>
                  <a:gd name="f67" fmla="*/ 50 1 f64"/>
                  <a:gd name="f68" fmla="*/ 9 1 f63"/>
                  <a:gd name="f69" fmla="*/ 45 1 f64"/>
                  <a:gd name="f70" fmla="*/ 17 1 f63"/>
                  <a:gd name="f71" fmla="*/ 35 1 f64"/>
                  <a:gd name="f72" fmla="*/ 15 1 f63"/>
                  <a:gd name="f73" fmla="*/ 29 1 f64"/>
                  <a:gd name="f74" fmla="*/ 20 1 f63"/>
                  <a:gd name="f75" fmla="*/ 19 1 f64"/>
                  <a:gd name="f76" fmla="*/ 31 1 f63"/>
                  <a:gd name="f77" fmla="*/ 8 1 f64"/>
                  <a:gd name="f78" fmla="*/ 35 1 f63"/>
                  <a:gd name="f79" fmla="*/ 2 1 f64"/>
                  <a:gd name="f80" fmla="*/ 37 1 f63"/>
                  <a:gd name="f81" fmla="*/ 40 1 f63"/>
                  <a:gd name="f82" fmla="*/ 3 1 f64"/>
                  <a:gd name="f83" fmla="*/ 44 1 f63"/>
                  <a:gd name="f84" fmla="*/ 5 1 f64"/>
                  <a:gd name="f85" fmla="*/ 47 1 f63"/>
                  <a:gd name="f86" fmla="*/ 4 1 f64"/>
                  <a:gd name="f87" fmla="*/ 49 1 f63"/>
                  <a:gd name="f88" fmla="*/ 50 1 f63"/>
                  <a:gd name="f89" fmla="*/ 6 1 f64"/>
                  <a:gd name="f90" fmla="*/ 51 1 f63"/>
                  <a:gd name="f91" fmla="*/ 11 1 f64"/>
                  <a:gd name="f92" fmla="*/ 53 1 f63"/>
                  <a:gd name="f93" fmla="*/ 18 1 f64"/>
                  <a:gd name="f94" fmla="*/ 55 1 f63"/>
                  <a:gd name="f95" fmla="*/ 22 1 f64"/>
                  <a:gd name="f96" fmla="*/ 23 1 f64"/>
                  <a:gd name="f97" fmla="*/ 25 1 f64"/>
                  <a:gd name="f98" fmla="*/ 43 1 f63"/>
                  <a:gd name="f99" fmla="*/ 31 1 f64"/>
                  <a:gd name="f100" fmla="*/ 34 1 f63"/>
                  <a:gd name="f101" fmla="*/ 38 1 f64"/>
                  <a:gd name="f102" fmla="*/ 28 1 f63"/>
                  <a:gd name="f103" fmla="*/ 24 1 f63"/>
                  <a:gd name="f104" fmla="*/ 40 1 f64"/>
                  <a:gd name="f105" fmla="*/ 22 1 f63"/>
                  <a:gd name="f106" fmla="*/ 42 1 f64"/>
                  <a:gd name="f107" fmla="*/ 19 1 f63"/>
                  <a:gd name="f108" fmla="*/ f6 1 f63"/>
                  <a:gd name="f109" fmla="*/ 0 1 f64"/>
                  <a:gd name="f110" fmla="*/ f7 1 f64"/>
                  <a:gd name="f111" fmla="+- f65 0 f1"/>
                  <a:gd name="f112" fmla="*/ f66 f58 1"/>
                  <a:gd name="f113" fmla="*/ f108 f58 1"/>
                  <a:gd name="f114" fmla="*/ f110 f59 1"/>
                  <a:gd name="f115" fmla="*/ f109 f59 1"/>
                  <a:gd name="f116" fmla="*/ f67 f59 1"/>
                  <a:gd name="f117" fmla="*/ f68 f58 1"/>
                  <a:gd name="f118" fmla="*/ f69 f59 1"/>
                  <a:gd name="f119" fmla="*/ f70 f58 1"/>
                  <a:gd name="f120" fmla="*/ f71 f59 1"/>
                  <a:gd name="f121" fmla="*/ f72 f58 1"/>
                  <a:gd name="f122" fmla="*/ f73 f59 1"/>
                  <a:gd name="f123" fmla="*/ f74 f58 1"/>
                  <a:gd name="f124" fmla="*/ f75 f59 1"/>
                  <a:gd name="f125" fmla="*/ f76 f58 1"/>
                  <a:gd name="f126" fmla="*/ f77 f59 1"/>
                  <a:gd name="f127" fmla="*/ f78 f58 1"/>
                  <a:gd name="f128" fmla="*/ f79 f59 1"/>
                  <a:gd name="f129" fmla="*/ f80 f58 1"/>
                  <a:gd name="f130" fmla="*/ f81 f58 1"/>
                  <a:gd name="f131" fmla="*/ f82 f59 1"/>
                  <a:gd name="f132" fmla="*/ f83 f58 1"/>
                  <a:gd name="f133" fmla="*/ f84 f59 1"/>
                  <a:gd name="f134" fmla="*/ f85 f58 1"/>
                  <a:gd name="f135" fmla="*/ f86 f59 1"/>
                  <a:gd name="f136" fmla="*/ f87 f58 1"/>
                  <a:gd name="f137" fmla="*/ f88 f58 1"/>
                  <a:gd name="f138" fmla="*/ f89 f59 1"/>
                  <a:gd name="f139" fmla="*/ f90 f58 1"/>
                  <a:gd name="f140" fmla="*/ f91 f59 1"/>
                  <a:gd name="f141" fmla="*/ f92 f58 1"/>
                  <a:gd name="f142" fmla="*/ f93 f59 1"/>
                  <a:gd name="f143" fmla="*/ f94 f58 1"/>
                  <a:gd name="f144" fmla="*/ f95 f59 1"/>
                  <a:gd name="f145" fmla="*/ f96 f59 1"/>
                  <a:gd name="f146" fmla="*/ f97 f59 1"/>
                  <a:gd name="f147" fmla="*/ f98 f58 1"/>
                  <a:gd name="f148" fmla="*/ f99 f59 1"/>
                  <a:gd name="f149" fmla="*/ f100 f58 1"/>
                  <a:gd name="f150" fmla="*/ f101 f59 1"/>
                  <a:gd name="f151" fmla="*/ f102 f58 1"/>
                  <a:gd name="f152" fmla="*/ f103 f58 1"/>
                  <a:gd name="f153" fmla="*/ f104 f59 1"/>
                  <a:gd name="f154" fmla="*/ f105 f58 1"/>
                  <a:gd name="f155" fmla="*/ f106 f59 1"/>
                  <a:gd name="f156" fmla="*/ f107 f58 1"/>
                </a:gdLst>
                <a:ahLst/>
                <a:cxnLst>
                  <a:cxn ang="3cd4">
                    <a:pos x="hc" y="t"/>
                  </a:cxn>
                  <a:cxn ang="0">
                    <a:pos x="r" y="vc"/>
                  </a:cxn>
                  <a:cxn ang="cd4">
                    <a:pos x="hc" y="b"/>
                  </a:cxn>
                  <a:cxn ang="cd2">
                    <a:pos x="l" y="vc"/>
                  </a:cxn>
                  <a:cxn ang="f111">
                    <a:pos x="f112" y="f116"/>
                  </a:cxn>
                  <a:cxn ang="f111">
                    <a:pos x="f117" y="f118"/>
                  </a:cxn>
                  <a:cxn ang="f111">
                    <a:pos x="f119" y="f120"/>
                  </a:cxn>
                  <a:cxn ang="f111">
                    <a:pos x="f121" y="f122"/>
                  </a:cxn>
                  <a:cxn ang="f111">
                    <a:pos x="f123" y="f124"/>
                  </a:cxn>
                  <a:cxn ang="f111">
                    <a:pos x="f125" y="f126"/>
                  </a:cxn>
                  <a:cxn ang="f111">
                    <a:pos x="f127" y="f128"/>
                  </a:cxn>
                  <a:cxn ang="f111">
                    <a:pos x="f129" y="f128"/>
                  </a:cxn>
                  <a:cxn ang="f111">
                    <a:pos x="f130" y="f131"/>
                  </a:cxn>
                  <a:cxn ang="f111">
                    <a:pos x="f132" y="f133"/>
                  </a:cxn>
                  <a:cxn ang="f111">
                    <a:pos x="f134" y="f135"/>
                  </a:cxn>
                  <a:cxn ang="f111">
                    <a:pos x="f136" y="f133"/>
                  </a:cxn>
                  <a:cxn ang="f111">
                    <a:pos x="f137" y="f138"/>
                  </a:cxn>
                  <a:cxn ang="f111">
                    <a:pos x="f139" y="f140"/>
                  </a:cxn>
                  <a:cxn ang="f111">
                    <a:pos x="f141" y="f142"/>
                  </a:cxn>
                  <a:cxn ang="f111">
                    <a:pos x="f143" y="f144"/>
                  </a:cxn>
                  <a:cxn ang="f111">
                    <a:pos x="f139" y="f145"/>
                  </a:cxn>
                  <a:cxn ang="f111">
                    <a:pos x="f132" y="f146"/>
                  </a:cxn>
                  <a:cxn ang="f111">
                    <a:pos x="f147" y="f122"/>
                  </a:cxn>
                  <a:cxn ang="f111">
                    <a:pos x="f130" y="f148"/>
                  </a:cxn>
                  <a:cxn ang="f111">
                    <a:pos x="f149" y="f120"/>
                  </a:cxn>
                  <a:cxn ang="f111">
                    <a:pos x="f125" y="f150"/>
                  </a:cxn>
                  <a:cxn ang="f111">
                    <a:pos x="f151" y="f150"/>
                  </a:cxn>
                  <a:cxn ang="f111">
                    <a:pos x="f152" y="f153"/>
                  </a:cxn>
                  <a:cxn ang="f111">
                    <a:pos x="f154" y="f155"/>
                  </a:cxn>
                  <a:cxn ang="f111">
                    <a:pos x="f156" y="f118"/>
                  </a:cxn>
                  <a:cxn ang="f111">
                    <a:pos x="f156" y="f116"/>
                  </a:cxn>
                  <a:cxn ang="f111">
                    <a:pos x="f112" y="f116"/>
                  </a:cxn>
                </a:cxnLst>
                <a:rect l="f112" t="f115" r="f113" b="f114"/>
                <a:pathLst>
                  <a:path w="57" h="50">
                    <a:moveTo>
                      <a:pt x="f5" y="f7"/>
                    </a:moveTo>
                    <a:cubicBezTo>
                      <a:pt x="f8" y="f9"/>
                      <a:pt x="f10" y="f11"/>
                      <a:pt x="f12" y="f9"/>
                    </a:cubicBezTo>
                    <a:cubicBezTo>
                      <a:pt x="f13" y="f14"/>
                      <a:pt x="f15" y="f16"/>
                      <a:pt x="f17" y="f18"/>
                    </a:cubicBezTo>
                    <a:cubicBezTo>
                      <a:pt x="f19" y="f20"/>
                      <a:pt x="f21" y="f22"/>
                      <a:pt x="f23" y="f24"/>
                    </a:cubicBezTo>
                    <a:cubicBezTo>
                      <a:pt x="f19" y="f25"/>
                      <a:pt x="f26" y="f27"/>
                      <a:pt x="f28" y="f26"/>
                    </a:cubicBezTo>
                    <a:cubicBezTo>
                      <a:pt x="f29" y="f23"/>
                      <a:pt x="f27" y="f26"/>
                      <a:pt x="f30" y="f10"/>
                    </a:cubicBezTo>
                    <a:cubicBezTo>
                      <a:pt x="f20" y="f31"/>
                      <a:pt x="f22" y="f32"/>
                      <a:pt x="f18" y="f33"/>
                    </a:cubicBezTo>
                    <a:cubicBezTo>
                      <a:pt x="f34" y="f5"/>
                      <a:pt x="f35" y="f36"/>
                      <a:pt x="f37" y="f33"/>
                    </a:cubicBezTo>
                    <a:cubicBezTo>
                      <a:pt x="f37" y="f33"/>
                      <a:pt x="f35" y="f8"/>
                      <a:pt x="f16" y="f8"/>
                    </a:cubicBezTo>
                    <a:cubicBezTo>
                      <a:pt x="f38" y="f8"/>
                      <a:pt x="f14" y="f32"/>
                      <a:pt x="f39" y="f32"/>
                    </a:cubicBezTo>
                    <a:cubicBezTo>
                      <a:pt x="f9" y="f31"/>
                      <a:pt x="f9" y="f40"/>
                      <a:pt x="f41" y="f31"/>
                    </a:cubicBezTo>
                    <a:cubicBezTo>
                      <a:pt x="f11" y="f33"/>
                      <a:pt x="f42" y="f40"/>
                      <a:pt x="f43" y="f32"/>
                    </a:cubicBezTo>
                    <a:cubicBezTo>
                      <a:pt x="f43" y="f32"/>
                      <a:pt x="f7" y="f40"/>
                      <a:pt x="f7" y="f40"/>
                    </a:cubicBezTo>
                    <a:cubicBezTo>
                      <a:pt x="f44" y="f45"/>
                      <a:pt x="f44" y="f12"/>
                      <a:pt x="f44" y="f13"/>
                    </a:cubicBezTo>
                    <a:cubicBezTo>
                      <a:pt x="f44" y="f21"/>
                      <a:pt x="f43" y="f15"/>
                      <a:pt x="f46" y="f19"/>
                    </a:cubicBezTo>
                    <a:cubicBezTo>
                      <a:pt x="f6" y="f28"/>
                      <a:pt x="f47" y="f29"/>
                      <a:pt x="f47" y="f25"/>
                    </a:cubicBezTo>
                    <a:cubicBezTo>
                      <a:pt x="f48" y="f49"/>
                      <a:pt x="f6" y="f50"/>
                      <a:pt x="f44" y="f49"/>
                    </a:cubicBezTo>
                    <a:cubicBezTo>
                      <a:pt x="f41" y="f49"/>
                      <a:pt x="f41" y="f50"/>
                      <a:pt x="f39" y="f51"/>
                    </a:cubicBezTo>
                    <a:cubicBezTo>
                      <a:pt x="f14" y="f51"/>
                      <a:pt x="f38" y="f52"/>
                      <a:pt x="f53" y="f24"/>
                    </a:cubicBezTo>
                    <a:cubicBezTo>
                      <a:pt x="f9" y="f24"/>
                      <a:pt x="f39" y="f24"/>
                      <a:pt x="f16" y="f30"/>
                    </a:cubicBezTo>
                    <a:cubicBezTo>
                      <a:pt x="f34" y="f20"/>
                      <a:pt x="f34" y="f20"/>
                      <a:pt x="f22" y="f18"/>
                    </a:cubicBezTo>
                    <a:cubicBezTo>
                      <a:pt x="f54" y="f35"/>
                      <a:pt x="f20" y="f35"/>
                      <a:pt x="f30" y="f35"/>
                    </a:cubicBezTo>
                    <a:cubicBezTo>
                      <a:pt x="f24" y="f55"/>
                      <a:pt x="f24" y="f55"/>
                      <a:pt x="f52" y="f35"/>
                    </a:cubicBezTo>
                    <a:cubicBezTo>
                      <a:pt x="f56" y="f18"/>
                      <a:pt x="f27" y="f39"/>
                      <a:pt x="f50" y="f16"/>
                    </a:cubicBezTo>
                    <a:cubicBezTo>
                      <a:pt x="f50" y="f55"/>
                      <a:pt x="f25" y="f38"/>
                      <a:pt x="f25" y="f14"/>
                    </a:cubicBezTo>
                    <a:cubicBezTo>
                      <a:pt x="f25" y="f53"/>
                      <a:pt x="f26" y="f53"/>
                      <a:pt x="f26" y="f9"/>
                    </a:cubicBezTo>
                    <a:cubicBezTo>
                      <a:pt x="f26" y="f7"/>
                      <a:pt x="f26" y="f7"/>
                      <a:pt x="f26" y="f7"/>
                    </a:cubicBezTo>
                    <a:cubicBezTo>
                      <a:pt x="f5" y="f7"/>
                      <a:pt x="f5" y="f7"/>
                      <a:pt x="f5"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92" name="Algeria">
                <a:extLst>
                  <a:ext uri="{FF2B5EF4-FFF2-40B4-BE49-F238E27FC236}">
                    <a16:creationId xmlns:a16="http://schemas.microsoft.com/office/drawing/2014/main" id="{8822D25A-1EB9-7E62-EA0B-705A7DBE0F5C}"/>
                  </a:ext>
                </a:extLst>
              </p:cNvPr>
              <p:cNvSpPr/>
              <p:nvPr/>
            </p:nvSpPr>
            <p:spPr>
              <a:xfrm>
                <a:off x="6789365" y="3381085"/>
                <a:ext cx="501575" cy="586221"/>
              </a:xfrm>
              <a:custGeom>
                <a:avLst/>
                <a:gdLst>
                  <a:gd name="f0" fmla="val 10800000"/>
                  <a:gd name="f1" fmla="val 5400000"/>
                  <a:gd name="f2" fmla="val 180"/>
                  <a:gd name="f3" fmla="val w"/>
                  <a:gd name="f4" fmla="val h"/>
                  <a:gd name="f5" fmla="val 0"/>
                  <a:gd name="f6" fmla="val 94"/>
                  <a:gd name="f7" fmla="val 116"/>
                  <a:gd name="f8" fmla="val 60"/>
                  <a:gd name="f9" fmla="val 113"/>
                  <a:gd name="f10" fmla="val 64"/>
                  <a:gd name="f11" fmla="val 112"/>
                  <a:gd name="f12" fmla="val 65"/>
                  <a:gd name="f13" fmla="val 66"/>
                  <a:gd name="f14" fmla="val 111"/>
                  <a:gd name="f15" fmla="val 69"/>
                  <a:gd name="f16" fmla="val 108"/>
                  <a:gd name="f17" fmla="val 71"/>
                  <a:gd name="f18" fmla="val 105"/>
                  <a:gd name="f19" fmla="val 106"/>
                  <a:gd name="f20" fmla="val 75"/>
                  <a:gd name="f21" fmla="val 102"/>
                  <a:gd name="f22" fmla="val 80"/>
                  <a:gd name="f23" fmla="val 96"/>
                  <a:gd name="f24" fmla="val 78"/>
                  <a:gd name="f25" fmla="val 93"/>
                  <a:gd name="f26" fmla="val 77"/>
                  <a:gd name="f27" fmla="val 90"/>
                  <a:gd name="f28" fmla="val 88"/>
                  <a:gd name="f29" fmla="val 72"/>
                  <a:gd name="f30" fmla="val 76"/>
                  <a:gd name="f31" fmla="val 86"/>
                  <a:gd name="f32" fmla="val 73"/>
                  <a:gd name="f33" fmla="val 84"/>
                  <a:gd name="f34" fmla="val 70"/>
                  <a:gd name="f35" fmla="val 85"/>
                  <a:gd name="f36" fmla="val 81"/>
                  <a:gd name="f37" fmla="val 67"/>
                  <a:gd name="f38" fmla="val 83"/>
                  <a:gd name="f39" fmla="val 63"/>
                  <a:gd name="f40" fmla="val 61"/>
                  <a:gd name="f41" fmla="val 62"/>
                  <a:gd name="f42" fmla="val 59"/>
                  <a:gd name="f43" fmla="val 58"/>
                  <a:gd name="f44" fmla="val 57"/>
                  <a:gd name="f45" fmla="val 53"/>
                  <a:gd name="f46" fmla="val 48"/>
                  <a:gd name="f47" fmla="val 82"/>
                  <a:gd name="f48" fmla="val 47"/>
                  <a:gd name="f49" fmla="val 45"/>
                  <a:gd name="f50" fmla="val 44"/>
                  <a:gd name="f51" fmla="val 79"/>
                  <a:gd name="f52" fmla="val 43"/>
                  <a:gd name="f53" fmla="val 38"/>
                  <a:gd name="f54" fmla="val 33"/>
                  <a:gd name="f55" fmla="val 32"/>
                  <a:gd name="f56" fmla="val 74"/>
                  <a:gd name="f57" fmla="val 31"/>
                  <a:gd name="f58" fmla="val 27"/>
                  <a:gd name="f59" fmla="val 25"/>
                  <a:gd name="f60" fmla="val 23"/>
                  <a:gd name="f61" fmla="val 20"/>
                  <a:gd name="f62" fmla="val 19"/>
                  <a:gd name="f63" fmla="val 18"/>
                  <a:gd name="f64" fmla="val 17"/>
                  <a:gd name="f65" fmla="val 16"/>
                  <a:gd name="f66" fmla="val 14"/>
                  <a:gd name="f67" fmla="val 13"/>
                  <a:gd name="f68" fmla="val 12"/>
                  <a:gd name="f69" fmla="val 10"/>
                  <a:gd name="f70" fmla="val 6"/>
                  <a:gd name="f71" fmla="val 5"/>
                  <a:gd name="f72" fmla="val 2"/>
                  <a:gd name="f73" fmla="val 1"/>
                  <a:gd name="f74" fmla="val 3"/>
                  <a:gd name="f75" fmla="val 68"/>
                  <a:gd name="f76" fmla="val 4"/>
                  <a:gd name="f77" fmla="val 55"/>
                  <a:gd name="f78" fmla="val 52"/>
                  <a:gd name="f79" fmla="val 49"/>
                  <a:gd name="f80" fmla="val 8"/>
                  <a:gd name="f81" fmla="val 42"/>
                  <a:gd name="f82" fmla="val 41"/>
                  <a:gd name="f83" fmla="val 9"/>
                  <a:gd name="f84" fmla="val 37"/>
                  <a:gd name="f85" fmla="val 11"/>
                  <a:gd name="f86" fmla="val 36"/>
                  <a:gd name="f87" fmla="val 34"/>
                  <a:gd name="f88" fmla="val 35"/>
                  <a:gd name="f89" fmla="val 15"/>
                  <a:gd name="f90" fmla="val 22"/>
                  <a:gd name="f91" fmla="val 30"/>
                  <a:gd name="f92" fmla="val 24"/>
                  <a:gd name="f93" fmla="val 26"/>
                  <a:gd name="f94" fmla="val 28"/>
                  <a:gd name="f95" fmla="val 29"/>
                  <a:gd name="f96" fmla="val 21"/>
                  <a:gd name="f97" fmla="val 39"/>
                  <a:gd name="f98" fmla="val 46"/>
                  <a:gd name="f99" fmla="val 7"/>
                  <a:gd name="f100" fmla="val 50"/>
                  <a:gd name="f101" fmla="val 51"/>
                  <a:gd name="f102" fmla="val 104"/>
                  <a:gd name="f103" fmla="val 107"/>
                  <a:gd name="f104" fmla="val 54"/>
                  <a:gd name="f105" fmla="val 109"/>
                  <a:gd name="f106" fmla="val 56"/>
                  <a:gd name="f107" fmla="val 110"/>
                  <a:gd name="f108" fmla="val 114"/>
                  <a:gd name="f109" fmla="val 115"/>
                  <a:gd name="f110" fmla="+- 0 0 -90"/>
                  <a:gd name="f111" fmla="*/ f3 1 94"/>
                  <a:gd name="f112" fmla="*/ f4 1 116"/>
                  <a:gd name="f113" fmla="+- f7 0 f5"/>
                  <a:gd name="f114" fmla="+- f6 0 f5"/>
                  <a:gd name="f115" fmla="*/ f110 f0 1"/>
                  <a:gd name="f116" fmla="*/ f114 1 94"/>
                  <a:gd name="f117" fmla="*/ f113 1 116"/>
                  <a:gd name="f118" fmla="*/ f115 1 f2"/>
                  <a:gd name="f119" fmla="*/ 60 1 f116"/>
                  <a:gd name="f120" fmla="*/ 113 1 f117"/>
                  <a:gd name="f121" fmla="*/ 65 1 f116"/>
                  <a:gd name="f122" fmla="*/ 112 1 f117"/>
                  <a:gd name="f123" fmla="*/ 69 1 f116"/>
                  <a:gd name="f124" fmla="*/ 108 1 f117"/>
                  <a:gd name="f125" fmla="*/ 75 1 f116"/>
                  <a:gd name="f126" fmla="*/ 102 1 f117"/>
                  <a:gd name="f127" fmla="*/ 94 1 f116"/>
                  <a:gd name="f128" fmla="*/ 78 1 f117"/>
                  <a:gd name="f129" fmla="*/ 90 1 f116"/>
                  <a:gd name="f130" fmla="*/ 75 1 f117"/>
                  <a:gd name="f131" fmla="*/ 86 1 f116"/>
                  <a:gd name="f132" fmla="*/ 73 1 f117"/>
                  <a:gd name="f133" fmla="*/ 85 1 f116"/>
                  <a:gd name="f134" fmla="*/ 71 1 f117"/>
                  <a:gd name="f135" fmla="*/ 81 1 f116"/>
                  <a:gd name="f136" fmla="*/ 67 1 f117"/>
                  <a:gd name="f137" fmla="*/ 84 1 f116"/>
                  <a:gd name="f138" fmla="*/ 63 1 f117"/>
                  <a:gd name="f139" fmla="*/ 60 1 f117"/>
                  <a:gd name="f140" fmla="*/ 59 1 f117"/>
                  <a:gd name="f141" fmla="*/ 83 1 f116"/>
                  <a:gd name="f142" fmla="*/ 53 1 f117"/>
                  <a:gd name="f143" fmla="*/ 45 1 f117"/>
                  <a:gd name="f144" fmla="*/ 80 1 f116"/>
                  <a:gd name="f145" fmla="*/ 43 1 f117"/>
                  <a:gd name="f146" fmla="*/ 77 1 f116"/>
                  <a:gd name="f147" fmla="*/ 32 1 f117"/>
                  <a:gd name="f148" fmla="*/ 73 1 f116"/>
                  <a:gd name="f149" fmla="*/ 25 1 f117"/>
                  <a:gd name="f150" fmla="*/ 72 1 f116"/>
                  <a:gd name="f151" fmla="*/ 19 1 f117"/>
                  <a:gd name="f152" fmla="*/ 16 1 f117"/>
                  <a:gd name="f153" fmla="*/ 13 1 f117"/>
                  <a:gd name="f154" fmla="*/ 10 1 f117"/>
                  <a:gd name="f155" fmla="*/ 6 1 f117"/>
                  <a:gd name="f156" fmla="*/ 76 1 f116"/>
                  <a:gd name="f157" fmla="*/ 2 1 f117"/>
                  <a:gd name="f158" fmla="*/ 66 1 f116"/>
                  <a:gd name="f159" fmla="*/ 3 1 f117"/>
                  <a:gd name="f160" fmla="*/ 64 1 f116"/>
                  <a:gd name="f161" fmla="*/ 59 1 f116"/>
                  <a:gd name="f162" fmla="*/ 57 1 f116"/>
                  <a:gd name="f163" fmla="*/ 4 1 f117"/>
                  <a:gd name="f164" fmla="*/ 52 1 f116"/>
                  <a:gd name="f165" fmla="*/ 47 1 f116"/>
                  <a:gd name="f166" fmla="*/ 5 1 f117"/>
                  <a:gd name="f167" fmla="*/ 42 1 f116"/>
                  <a:gd name="f168" fmla="*/ 8 1 f117"/>
                  <a:gd name="f169" fmla="*/ 38 1 f116"/>
                  <a:gd name="f170" fmla="*/ 36 1 f116"/>
                  <a:gd name="f171" fmla="*/ 11 1 f117"/>
                  <a:gd name="f172" fmla="*/ 33 1 f116"/>
                  <a:gd name="f173" fmla="*/ 31 1 f116"/>
                  <a:gd name="f174" fmla="*/ 14 1 f117"/>
                  <a:gd name="f175" fmla="*/ 32 1 f116"/>
                  <a:gd name="f176" fmla="*/ 34 1 f116"/>
                  <a:gd name="f177" fmla="*/ 26 1 f117"/>
                  <a:gd name="f178" fmla="*/ 30 1 f117"/>
                  <a:gd name="f179" fmla="*/ 31 1 f117"/>
                  <a:gd name="f180" fmla="*/ 25 1 f116"/>
                  <a:gd name="f181" fmla="*/ 33 1 f117"/>
                  <a:gd name="f182" fmla="*/ 24 1 f116"/>
                  <a:gd name="f183" fmla="*/ 37 1 f117"/>
                  <a:gd name="f184" fmla="*/ 21 1 f116"/>
                  <a:gd name="f185" fmla="*/ 39 1 f117"/>
                  <a:gd name="f186" fmla="*/ 15 1 f116"/>
                  <a:gd name="f187" fmla="*/ 12 1 f116"/>
                  <a:gd name="f188" fmla="*/ 46 1 f117"/>
                  <a:gd name="f189" fmla="*/ 9 1 f116"/>
                  <a:gd name="f190" fmla="*/ 5 1 f116"/>
                  <a:gd name="f191" fmla="*/ 48 1 f117"/>
                  <a:gd name="f192" fmla="*/ 3 1 f116"/>
                  <a:gd name="f193" fmla="*/ 50 1 f117"/>
                  <a:gd name="f194" fmla="*/ 0 1 f116"/>
                  <a:gd name="f195" fmla="*/ 58 1 f117"/>
                  <a:gd name="f196" fmla="*/ 61 1 f117"/>
                  <a:gd name="f197" fmla="*/ 17 1 f116"/>
                  <a:gd name="f198" fmla="*/ 77 1 f117"/>
                  <a:gd name="f199" fmla="*/ 49 1 f116"/>
                  <a:gd name="f200" fmla="*/ 104 1 f117"/>
                  <a:gd name="f201" fmla="*/ 106 1 f117"/>
                  <a:gd name="f202" fmla="*/ 107 1 f117"/>
                  <a:gd name="f203" fmla="*/ 55 1 f116"/>
                  <a:gd name="f204" fmla="*/ 109 1 f117"/>
                  <a:gd name="f205" fmla="*/ 56 1 f116"/>
                  <a:gd name="f206" fmla="*/ 110 1 f117"/>
                  <a:gd name="f207" fmla="*/ 115 1 f117"/>
                  <a:gd name="f208" fmla="*/ f6 1 f116"/>
                  <a:gd name="f209" fmla="*/ 0 1 f117"/>
                  <a:gd name="f210" fmla="*/ f7 1 f117"/>
                  <a:gd name="f211" fmla="+- f118 0 f1"/>
                  <a:gd name="f212" fmla="*/ f194 f111 1"/>
                  <a:gd name="f213" fmla="*/ f208 f111 1"/>
                  <a:gd name="f214" fmla="*/ f210 f112 1"/>
                  <a:gd name="f215" fmla="*/ f209 f112 1"/>
                  <a:gd name="f216" fmla="*/ f119 f111 1"/>
                  <a:gd name="f217" fmla="*/ f120 f112 1"/>
                  <a:gd name="f218" fmla="*/ f121 f111 1"/>
                  <a:gd name="f219" fmla="*/ f122 f112 1"/>
                  <a:gd name="f220" fmla="*/ f123 f111 1"/>
                  <a:gd name="f221" fmla="*/ f124 f112 1"/>
                  <a:gd name="f222" fmla="*/ f125 f111 1"/>
                  <a:gd name="f223" fmla="*/ f126 f112 1"/>
                  <a:gd name="f224" fmla="*/ f127 f111 1"/>
                  <a:gd name="f225" fmla="*/ f128 f112 1"/>
                  <a:gd name="f226" fmla="*/ f129 f111 1"/>
                  <a:gd name="f227" fmla="*/ f130 f112 1"/>
                  <a:gd name="f228" fmla="*/ f131 f111 1"/>
                  <a:gd name="f229" fmla="*/ f132 f112 1"/>
                  <a:gd name="f230" fmla="*/ f133 f111 1"/>
                  <a:gd name="f231" fmla="*/ f134 f112 1"/>
                  <a:gd name="f232" fmla="*/ f135 f111 1"/>
                  <a:gd name="f233" fmla="*/ f136 f112 1"/>
                  <a:gd name="f234" fmla="*/ f137 f111 1"/>
                  <a:gd name="f235" fmla="*/ f138 f112 1"/>
                  <a:gd name="f236" fmla="*/ f139 f112 1"/>
                  <a:gd name="f237" fmla="*/ f140 f112 1"/>
                  <a:gd name="f238" fmla="*/ f141 f111 1"/>
                  <a:gd name="f239" fmla="*/ f142 f112 1"/>
                  <a:gd name="f240" fmla="*/ f143 f112 1"/>
                  <a:gd name="f241" fmla="*/ f144 f111 1"/>
                  <a:gd name="f242" fmla="*/ f145 f112 1"/>
                  <a:gd name="f243" fmla="*/ f146 f111 1"/>
                  <a:gd name="f244" fmla="*/ f147 f112 1"/>
                  <a:gd name="f245" fmla="*/ f148 f111 1"/>
                  <a:gd name="f246" fmla="*/ f149 f112 1"/>
                  <a:gd name="f247" fmla="*/ f150 f111 1"/>
                  <a:gd name="f248" fmla="*/ f151 f112 1"/>
                  <a:gd name="f249" fmla="*/ f152 f112 1"/>
                  <a:gd name="f250" fmla="*/ f153 f112 1"/>
                  <a:gd name="f251" fmla="*/ f154 f112 1"/>
                  <a:gd name="f252" fmla="*/ f155 f112 1"/>
                  <a:gd name="f253" fmla="*/ f156 f111 1"/>
                  <a:gd name="f254" fmla="*/ f157 f112 1"/>
                  <a:gd name="f255" fmla="*/ f158 f111 1"/>
                  <a:gd name="f256" fmla="*/ f159 f112 1"/>
                  <a:gd name="f257" fmla="*/ f160 f111 1"/>
                  <a:gd name="f258" fmla="*/ f161 f111 1"/>
                  <a:gd name="f259" fmla="*/ f162 f111 1"/>
                  <a:gd name="f260" fmla="*/ f163 f112 1"/>
                  <a:gd name="f261" fmla="*/ f164 f111 1"/>
                  <a:gd name="f262" fmla="*/ f165 f111 1"/>
                  <a:gd name="f263" fmla="*/ f166 f112 1"/>
                  <a:gd name="f264" fmla="*/ f167 f111 1"/>
                  <a:gd name="f265" fmla="*/ f168 f112 1"/>
                  <a:gd name="f266" fmla="*/ f169 f111 1"/>
                  <a:gd name="f267" fmla="*/ f170 f111 1"/>
                  <a:gd name="f268" fmla="*/ f171 f112 1"/>
                  <a:gd name="f269" fmla="*/ f172 f111 1"/>
                  <a:gd name="f270" fmla="*/ f173 f111 1"/>
                  <a:gd name="f271" fmla="*/ f174 f112 1"/>
                  <a:gd name="f272" fmla="*/ f175 f111 1"/>
                  <a:gd name="f273" fmla="*/ f176 f111 1"/>
                  <a:gd name="f274" fmla="*/ f177 f112 1"/>
                  <a:gd name="f275" fmla="*/ f178 f112 1"/>
                  <a:gd name="f276" fmla="*/ f179 f112 1"/>
                  <a:gd name="f277" fmla="*/ f180 f111 1"/>
                  <a:gd name="f278" fmla="*/ f181 f112 1"/>
                  <a:gd name="f279" fmla="*/ f182 f111 1"/>
                  <a:gd name="f280" fmla="*/ f183 f112 1"/>
                  <a:gd name="f281" fmla="*/ f184 f111 1"/>
                  <a:gd name="f282" fmla="*/ f185 f112 1"/>
                  <a:gd name="f283" fmla="*/ f186 f111 1"/>
                  <a:gd name="f284" fmla="*/ f187 f111 1"/>
                  <a:gd name="f285" fmla="*/ f188 f112 1"/>
                  <a:gd name="f286" fmla="*/ f189 f111 1"/>
                  <a:gd name="f287" fmla="*/ f190 f111 1"/>
                  <a:gd name="f288" fmla="*/ f191 f112 1"/>
                  <a:gd name="f289" fmla="*/ f192 f111 1"/>
                  <a:gd name="f290" fmla="*/ f193 f112 1"/>
                  <a:gd name="f291" fmla="*/ f195 f112 1"/>
                  <a:gd name="f292" fmla="*/ f196 f112 1"/>
                  <a:gd name="f293" fmla="*/ f197 f111 1"/>
                  <a:gd name="f294" fmla="*/ f198 f112 1"/>
                  <a:gd name="f295" fmla="*/ f199 f111 1"/>
                  <a:gd name="f296" fmla="*/ f200 f112 1"/>
                  <a:gd name="f297" fmla="*/ f201 f112 1"/>
                  <a:gd name="f298" fmla="*/ f202 f112 1"/>
                  <a:gd name="f299" fmla="*/ f203 f111 1"/>
                  <a:gd name="f300" fmla="*/ f204 f112 1"/>
                  <a:gd name="f301" fmla="*/ f205 f111 1"/>
                  <a:gd name="f302" fmla="*/ f206 f112 1"/>
                  <a:gd name="f303" fmla="*/ f207 f112 1"/>
                </a:gdLst>
                <a:ahLst/>
                <a:cxnLst>
                  <a:cxn ang="3cd4">
                    <a:pos x="hc" y="t"/>
                  </a:cxn>
                  <a:cxn ang="0">
                    <a:pos x="r" y="vc"/>
                  </a:cxn>
                  <a:cxn ang="cd4">
                    <a:pos x="hc" y="b"/>
                  </a:cxn>
                  <a:cxn ang="cd2">
                    <a:pos x="l" y="vc"/>
                  </a:cxn>
                  <a:cxn ang="f211">
                    <a:pos x="f216" y="f217"/>
                  </a:cxn>
                  <a:cxn ang="f211">
                    <a:pos x="f218" y="f219"/>
                  </a:cxn>
                  <a:cxn ang="f211">
                    <a:pos x="f220" y="f221"/>
                  </a:cxn>
                  <a:cxn ang="f211">
                    <a:pos x="f222" y="f223"/>
                  </a:cxn>
                  <a:cxn ang="f211">
                    <a:pos x="f224" y="f225"/>
                  </a:cxn>
                  <a:cxn ang="f211">
                    <a:pos x="f226" y="f227"/>
                  </a:cxn>
                  <a:cxn ang="f211">
                    <a:pos x="f228" y="f229"/>
                  </a:cxn>
                  <a:cxn ang="f211">
                    <a:pos x="f230" y="f231"/>
                  </a:cxn>
                  <a:cxn ang="f211">
                    <a:pos x="f232" y="f233"/>
                  </a:cxn>
                  <a:cxn ang="f211">
                    <a:pos x="f234" y="f235"/>
                  </a:cxn>
                  <a:cxn ang="f211">
                    <a:pos x="f234" y="f236"/>
                  </a:cxn>
                  <a:cxn ang="f211">
                    <a:pos x="f234" y="f237"/>
                  </a:cxn>
                  <a:cxn ang="f211">
                    <a:pos x="f238" y="f239"/>
                  </a:cxn>
                  <a:cxn ang="f211">
                    <a:pos x="f232" y="f240"/>
                  </a:cxn>
                  <a:cxn ang="f211">
                    <a:pos x="f241" y="f242"/>
                  </a:cxn>
                  <a:cxn ang="f211">
                    <a:pos x="f243" y="f244"/>
                  </a:cxn>
                  <a:cxn ang="f211">
                    <a:pos x="f245" y="f246"/>
                  </a:cxn>
                  <a:cxn ang="f211">
                    <a:pos x="f247" y="f248"/>
                  </a:cxn>
                  <a:cxn ang="f211">
                    <a:pos x="f222" y="f249"/>
                  </a:cxn>
                  <a:cxn ang="f211">
                    <a:pos x="f222" y="f250"/>
                  </a:cxn>
                  <a:cxn ang="f211">
                    <a:pos x="f222" y="f251"/>
                  </a:cxn>
                  <a:cxn ang="f211">
                    <a:pos x="f222" y="f252"/>
                  </a:cxn>
                  <a:cxn ang="f211">
                    <a:pos x="f253" y="f254"/>
                  </a:cxn>
                  <a:cxn ang="f211">
                    <a:pos x="f245" y="f254"/>
                  </a:cxn>
                  <a:cxn ang="f211">
                    <a:pos x="f247" y="f254"/>
                  </a:cxn>
                  <a:cxn ang="f211">
                    <a:pos x="f220" y="f254"/>
                  </a:cxn>
                  <a:cxn ang="f211">
                    <a:pos x="f255" y="f256"/>
                  </a:cxn>
                  <a:cxn ang="f211">
                    <a:pos x="f257" y="f256"/>
                  </a:cxn>
                  <a:cxn ang="f211">
                    <a:pos x="f258" y="f256"/>
                  </a:cxn>
                  <a:cxn ang="f211">
                    <a:pos x="f259" y="f260"/>
                  </a:cxn>
                  <a:cxn ang="f211">
                    <a:pos x="f261" y="f260"/>
                  </a:cxn>
                  <a:cxn ang="f211">
                    <a:pos x="f262" y="f263"/>
                  </a:cxn>
                  <a:cxn ang="f211">
                    <a:pos x="f264" y="f265"/>
                  </a:cxn>
                  <a:cxn ang="f211">
                    <a:pos x="f266" y="f251"/>
                  </a:cxn>
                  <a:cxn ang="f211">
                    <a:pos x="f267" y="f268"/>
                  </a:cxn>
                  <a:cxn ang="f211">
                    <a:pos x="f269" y="f250"/>
                  </a:cxn>
                  <a:cxn ang="f211">
                    <a:pos x="f270" y="f271"/>
                  </a:cxn>
                  <a:cxn ang="f211">
                    <a:pos x="f272" y="f248"/>
                  </a:cxn>
                  <a:cxn ang="f211">
                    <a:pos x="f273" y="f274"/>
                  </a:cxn>
                  <a:cxn ang="f211">
                    <a:pos x="f267" y="f275"/>
                  </a:cxn>
                  <a:cxn ang="f211">
                    <a:pos x="f272" y="f276"/>
                  </a:cxn>
                  <a:cxn ang="f211">
                    <a:pos x="f277" y="f278"/>
                  </a:cxn>
                  <a:cxn ang="f211">
                    <a:pos x="f279" y="f280"/>
                  </a:cxn>
                  <a:cxn ang="f211">
                    <a:pos x="f281" y="f282"/>
                  </a:cxn>
                  <a:cxn ang="f211">
                    <a:pos x="f283" y="f242"/>
                  </a:cxn>
                  <a:cxn ang="f211">
                    <a:pos x="f284" y="f285"/>
                  </a:cxn>
                  <a:cxn ang="f211">
                    <a:pos x="f286" y="f285"/>
                  </a:cxn>
                  <a:cxn ang="f211">
                    <a:pos x="f287" y="f288"/>
                  </a:cxn>
                  <a:cxn ang="f211">
                    <a:pos x="f289" y="f290"/>
                  </a:cxn>
                  <a:cxn ang="f211">
                    <a:pos x="f212" y="f239"/>
                  </a:cxn>
                  <a:cxn ang="f211">
                    <a:pos x="f212" y="f291"/>
                  </a:cxn>
                  <a:cxn ang="f211">
                    <a:pos x="f212" y="f292"/>
                  </a:cxn>
                  <a:cxn ang="f211">
                    <a:pos x="f293" y="f294"/>
                  </a:cxn>
                  <a:cxn ang="f211">
                    <a:pos x="f295" y="f296"/>
                  </a:cxn>
                  <a:cxn ang="f211">
                    <a:pos x="f261" y="f297"/>
                  </a:cxn>
                  <a:cxn ang="f211">
                    <a:pos x="f261" y="f298"/>
                  </a:cxn>
                  <a:cxn ang="f211">
                    <a:pos x="f299" y="f300"/>
                  </a:cxn>
                  <a:cxn ang="f211">
                    <a:pos x="f301" y="f302"/>
                  </a:cxn>
                  <a:cxn ang="f211">
                    <a:pos x="f299" y="f303"/>
                  </a:cxn>
                  <a:cxn ang="f211">
                    <a:pos x="f216" y="f217"/>
                  </a:cxn>
                </a:cxnLst>
                <a:rect l="f212" t="f215" r="f213" b="f214"/>
                <a:pathLst>
                  <a:path w="94" h="116">
                    <a:moveTo>
                      <a:pt x="f8" y="f9"/>
                    </a:moveTo>
                    <a:cubicBezTo>
                      <a:pt x="f10" y="f11"/>
                      <a:pt x="f10" y="f11"/>
                      <a:pt x="f12" y="f11"/>
                    </a:cubicBezTo>
                    <a:cubicBezTo>
                      <a:pt x="f13" y="f14"/>
                      <a:pt x="f13" y="f11"/>
                      <a:pt x="f15" y="f16"/>
                    </a:cubicBezTo>
                    <a:cubicBezTo>
                      <a:pt x="f17" y="f18"/>
                      <a:pt x="f17" y="f19"/>
                      <a:pt x="f20" y="f21"/>
                    </a:cubicBezTo>
                    <a:cubicBezTo>
                      <a:pt x="f22" y="f23"/>
                      <a:pt x="f6" y="f24"/>
                      <a:pt x="f6" y="f24"/>
                    </a:cubicBezTo>
                    <a:cubicBezTo>
                      <a:pt x="f6" y="f24"/>
                      <a:pt x="f25" y="f26"/>
                      <a:pt x="f27" y="f20"/>
                    </a:cubicBezTo>
                    <a:cubicBezTo>
                      <a:pt x="f28" y="f29"/>
                      <a:pt x="f28" y="f30"/>
                      <a:pt x="f31" y="f32"/>
                    </a:cubicBezTo>
                    <a:cubicBezTo>
                      <a:pt x="f33" y="f34"/>
                      <a:pt x="f33" y="f32"/>
                      <a:pt x="f35" y="f17"/>
                    </a:cubicBezTo>
                    <a:cubicBezTo>
                      <a:pt x="f35" y="f15"/>
                      <a:pt x="f33" y="f34"/>
                      <a:pt x="f36" y="f37"/>
                    </a:cubicBezTo>
                    <a:cubicBezTo>
                      <a:pt x="f22" y="f12"/>
                      <a:pt x="f38" y="f37"/>
                      <a:pt x="f33" y="f39"/>
                    </a:cubicBezTo>
                    <a:cubicBezTo>
                      <a:pt x="f33" y="f40"/>
                      <a:pt x="f31" y="f41"/>
                      <a:pt x="f33" y="f8"/>
                    </a:cubicBezTo>
                    <a:cubicBezTo>
                      <a:pt x="f38" y="f42"/>
                      <a:pt x="f38" y="f42"/>
                      <a:pt x="f33" y="f42"/>
                    </a:cubicBezTo>
                    <a:cubicBezTo>
                      <a:pt x="f33" y="f43"/>
                      <a:pt x="f31" y="f44"/>
                      <a:pt x="f38" y="f45"/>
                    </a:cubicBezTo>
                    <a:cubicBezTo>
                      <a:pt x="f36" y="f46"/>
                      <a:pt x="f47" y="f48"/>
                      <a:pt x="f36" y="f49"/>
                    </a:cubicBezTo>
                    <a:cubicBezTo>
                      <a:pt x="f22" y="f50"/>
                      <a:pt x="f51" y="f50"/>
                      <a:pt x="f22" y="f52"/>
                    </a:cubicBezTo>
                    <a:cubicBezTo>
                      <a:pt x="f51" y="f53"/>
                      <a:pt x="f22" y="f54"/>
                      <a:pt x="f26" y="f55"/>
                    </a:cubicBezTo>
                    <a:cubicBezTo>
                      <a:pt x="f56" y="f57"/>
                      <a:pt x="f30" y="f58"/>
                      <a:pt x="f32" y="f59"/>
                    </a:cubicBezTo>
                    <a:cubicBezTo>
                      <a:pt x="f17" y="f60"/>
                      <a:pt x="f17" y="f61"/>
                      <a:pt x="f29" y="f62"/>
                    </a:cubicBezTo>
                    <a:cubicBezTo>
                      <a:pt x="f56" y="f63"/>
                      <a:pt x="f32" y="f64"/>
                      <a:pt x="f20" y="f65"/>
                    </a:cubicBezTo>
                    <a:cubicBezTo>
                      <a:pt x="f30" y="f65"/>
                      <a:pt x="f20" y="f66"/>
                      <a:pt x="f20" y="f67"/>
                    </a:cubicBezTo>
                    <a:cubicBezTo>
                      <a:pt x="f30" y="f68"/>
                      <a:pt x="f20" y="f67"/>
                      <a:pt x="f20" y="f69"/>
                    </a:cubicBezTo>
                    <a:cubicBezTo>
                      <a:pt x="f20" y="f70"/>
                      <a:pt x="f20" y="f70"/>
                      <a:pt x="f20" y="f70"/>
                    </a:cubicBezTo>
                    <a:cubicBezTo>
                      <a:pt x="f32" y="f71"/>
                      <a:pt x="f20" y="f70"/>
                      <a:pt x="f30" y="f72"/>
                    </a:cubicBezTo>
                    <a:cubicBezTo>
                      <a:pt x="f32" y="f73"/>
                      <a:pt x="f20" y="f72"/>
                      <a:pt x="f32" y="f72"/>
                    </a:cubicBezTo>
                    <a:cubicBezTo>
                      <a:pt x="f17" y="f5"/>
                      <a:pt x="f32" y="f72"/>
                      <a:pt x="f29" y="f72"/>
                    </a:cubicBezTo>
                    <a:cubicBezTo>
                      <a:pt x="f34" y="f74"/>
                      <a:pt x="f17" y="f5"/>
                      <a:pt x="f15" y="f72"/>
                    </a:cubicBezTo>
                    <a:cubicBezTo>
                      <a:pt x="f15" y="f74"/>
                      <a:pt x="f75" y="f72"/>
                      <a:pt x="f13" y="f74"/>
                    </a:cubicBezTo>
                    <a:cubicBezTo>
                      <a:pt x="f10" y="f71"/>
                      <a:pt x="f13" y="f72"/>
                      <a:pt x="f10" y="f74"/>
                    </a:cubicBezTo>
                    <a:cubicBezTo>
                      <a:pt x="f41" y="f74"/>
                      <a:pt x="f40" y="f72"/>
                      <a:pt x="f42" y="f74"/>
                    </a:cubicBezTo>
                    <a:cubicBezTo>
                      <a:pt x="f44" y="f76"/>
                      <a:pt x="f43" y="f74"/>
                      <a:pt x="f44" y="f76"/>
                    </a:cubicBezTo>
                    <a:cubicBezTo>
                      <a:pt x="f77" y="f71"/>
                      <a:pt x="f44" y="f76"/>
                      <a:pt x="f78" y="f76"/>
                    </a:cubicBezTo>
                    <a:cubicBezTo>
                      <a:pt x="f48" y="f76"/>
                      <a:pt x="f79" y="f71"/>
                      <a:pt x="f48" y="f71"/>
                    </a:cubicBezTo>
                    <a:cubicBezTo>
                      <a:pt x="f49" y="f71"/>
                      <a:pt x="f50" y="f80"/>
                      <a:pt x="f81" y="f80"/>
                    </a:cubicBezTo>
                    <a:cubicBezTo>
                      <a:pt x="f82" y="f83"/>
                      <a:pt x="f82" y="f68"/>
                      <a:pt x="f53" y="f69"/>
                    </a:cubicBezTo>
                    <a:cubicBezTo>
                      <a:pt x="f84" y="f80"/>
                      <a:pt x="f53" y="f85"/>
                      <a:pt x="f86" y="f85"/>
                    </a:cubicBezTo>
                    <a:cubicBezTo>
                      <a:pt x="f87" y="f85"/>
                      <a:pt x="f88" y="f67"/>
                      <a:pt x="f54" y="f67"/>
                    </a:cubicBezTo>
                    <a:cubicBezTo>
                      <a:pt x="f57" y="f67"/>
                      <a:pt x="f54" y="f66"/>
                      <a:pt x="f57" y="f66"/>
                    </a:cubicBezTo>
                    <a:cubicBezTo>
                      <a:pt x="f55" y="f89"/>
                      <a:pt x="f55" y="f64"/>
                      <a:pt x="f55" y="f62"/>
                    </a:cubicBezTo>
                    <a:cubicBezTo>
                      <a:pt x="f55" y="f90"/>
                      <a:pt x="f91" y="f92"/>
                      <a:pt x="f87" y="f93"/>
                    </a:cubicBezTo>
                    <a:cubicBezTo>
                      <a:pt x="f53" y="f94"/>
                      <a:pt x="f86" y="f95"/>
                      <a:pt x="f86" y="f91"/>
                    </a:cubicBezTo>
                    <a:cubicBezTo>
                      <a:pt x="f88" y="f57"/>
                      <a:pt x="f53" y="f55"/>
                      <a:pt x="f55" y="f57"/>
                    </a:cubicBezTo>
                    <a:cubicBezTo>
                      <a:pt x="f94" y="f57"/>
                      <a:pt x="f94" y="f55"/>
                      <a:pt x="f59" y="f54"/>
                    </a:cubicBezTo>
                    <a:cubicBezTo>
                      <a:pt x="f60" y="f54"/>
                      <a:pt x="f90" y="f86"/>
                      <a:pt x="f92" y="f84"/>
                    </a:cubicBezTo>
                    <a:cubicBezTo>
                      <a:pt x="f93" y="f84"/>
                      <a:pt x="f59" y="f84"/>
                      <a:pt x="f96" y="f97"/>
                    </a:cubicBezTo>
                    <a:cubicBezTo>
                      <a:pt x="f64" y="f82"/>
                      <a:pt x="f64" y="f82"/>
                      <a:pt x="f89" y="f52"/>
                    </a:cubicBezTo>
                    <a:cubicBezTo>
                      <a:pt x="f67" y="f98"/>
                      <a:pt x="f66" y="f98"/>
                      <a:pt x="f68" y="f98"/>
                    </a:cubicBezTo>
                    <a:cubicBezTo>
                      <a:pt x="f69" y="f48"/>
                      <a:pt x="f69" y="f48"/>
                      <a:pt x="f83" y="f98"/>
                    </a:cubicBezTo>
                    <a:cubicBezTo>
                      <a:pt x="f80" y="f52"/>
                      <a:pt x="f99" y="f78"/>
                      <a:pt x="f71" y="f46"/>
                    </a:cubicBezTo>
                    <a:cubicBezTo>
                      <a:pt x="f71" y="f48"/>
                      <a:pt x="f74" y="f79"/>
                      <a:pt x="f74" y="f100"/>
                    </a:cubicBezTo>
                    <a:cubicBezTo>
                      <a:pt x="f74" y="f101"/>
                      <a:pt x="f5" y="f101"/>
                      <a:pt x="f5" y="f45"/>
                    </a:cubicBezTo>
                    <a:cubicBezTo>
                      <a:pt x="f5" y="f43"/>
                      <a:pt x="f5" y="f43"/>
                      <a:pt x="f5" y="f43"/>
                    </a:cubicBezTo>
                    <a:cubicBezTo>
                      <a:pt x="f5" y="f40"/>
                      <a:pt x="f5" y="f40"/>
                      <a:pt x="f5" y="f40"/>
                    </a:cubicBezTo>
                    <a:cubicBezTo>
                      <a:pt x="f64" y="f26"/>
                      <a:pt x="f64" y="f26"/>
                      <a:pt x="f64" y="f26"/>
                    </a:cubicBezTo>
                    <a:cubicBezTo>
                      <a:pt x="f64" y="f26"/>
                      <a:pt x="f48" y="f21"/>
                      <a:pt x="f79" y="f102"/>
                    </a:cubicBezTo>
                    <a:cubicBezTo>
                      <a:pt x="f101" y="f19"/>
                      <a:pt x="f101" y="f18"/>
                      <a:pt x="f78" y="f19"/>
                    </a:cubicBezTo>
                    <a:cubicBezTo>
                      <a:pt x="f45" y="f103"/>
                      <a:pt x="f78" y="f19"/>
                      <a:pt x="f78" y="f103"/>
                    </a:cubicBezTo>
                    <a:cubicBezTo>
                      <a:pt x="f45" y="f16"/>
                      <a:pt x="f104" y="f103"/>
                      <a:pt x="f77" y="f105"/>
                    </a:cubicBezTo>
                    <a:cubicBezTo>
                      <a:pt x="f106" y="f107"/>
                      <a:pt x="f106" y="f105"/>
                      <a:pt x="f106" y="f107"/>
                    </a:cubicBezTo>
                    <a:cubicBezTo>
                      <a:pt x="f44" y="f14"/>
                      <a:pt x="f77" y="f108"/>
                      <a:pt x="f77" y="f109"/>
                    </a:cubicBezTo>
                    <a:cubicBezTo>
                      <a:pt x="f77" y="f7"/>
                      <a:pt x="f106" y="f10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93" name="Tunisia">
                <a:extLst>
                  <a:ext uri="{FF2B5EF4-FFF2-40B4-BE49-F238E27FC236}">
                    <a16:creationId xmlns:a16="http://schemas.microsoft.com/office/drawing/2014/main" id="{201D610A-5639-31A3-0CC7-6D215334493A}"/>
                  </a:ext>
                </a:extLst>
              </p:cNvPr>
              <p:cNvSpPr/>
              <p:nvPr/>
            </p:nvSpPr>
            <p:spPr>
              <a:xfrm>
                <a:off x="7166683" y="3376806"/>
                <a:ext cx="108447" cy="222510"/>
              </a:xfrm>
              <a:custGeom>
                <a:avLst/>
                <a:gdLst>
                  <a:gd name="f0" fmla="val 10800000"/>
                  <a:gd name="f1" fmla="val 5400000"/>
                  <a:gd name="f2" fmla="val 180"/>
                  <a:gd name="f3" fmla="val w"/>
                  <a:gd name="f4" fmla="val h"/>
                  <a:gd name="f5" fmla="val 0"/>
                  <a:gd name="f6" fmla="val 20"/>
                  <a:gd name="f7" fmla="val 44"/>
                  <a:gd name="f8" fmla="val 9"/>
                  <a:gd name="f9" fmla="val 8"/>
                  <a:gd name="f10" fmla="val 39"/>
                  <a:gd name="f11" fmla="val 34"/>
                  <a:gd name="f12" fmla="val 6"/>
                  <a:gd name="f13" fmla="val 33"/>
                  <a:gd name="f14" fmla="val 3"/>
                  <a:gd name="f15" fmla="val 32"/>
                  <a:gd name="f16" fmla="val 5"/>
                  <a:gd name="f17" fmla="val 28"/>
                  <a:gd name="f18" fmla="val 2"/>
                  <a:gd name="f19" fmla="val 26"/>
                  <a:gd name="f20" fmla="val 24"/>
                  <a:gd name="f21" fmla="val 21"/>
                  <a:gd name="f22" fmla="val 1"/>
                  <a:gd name="f23" fmla="val 19"/>
                  <a:gd name="f24" fmla="val 18"/>
                  <a:gd name="f25" fmla="val 4"/>
                  <a:gd name="f26" fmla="val 17"/>
                  <a:gd name="f27" fmla="val 15"/>
                  <a:gd name="f28" fmla="val 14"/>
                  <a:gd name="f29" fmla="val 13"/>
                  <a:gd name="f30" fmla="val 11"/>
                  <a:gd name="f31" fmla="val 7"/>
                  <a:gd name="f32" fmla="val 10"/>
                  <a:gd name="f33" fmla="val 12"/>
                  <a:gd name="f34" fmla="val 16"/>
                  <a:gd name="f35" fmla="val 23"/>
                  <a:gd name="f36" fmla="val 22"/>
                  <a:gd name="f37" fmla="val 25"/>
                  <a:gd name="f38" fmla="val 29"/>
                  <a:gd name="f39" fmla="val 30"/>
                  <a:gd name="f40" fmla="val 31"/>
                  <a:gd name="f41" fmla="val 36"/>
                  <a:gd name="f42" fmla="val 35"/>
                  <a:gd name="f43" fmla="val 38"/>
                  <a:gd name="f44" fmla="val 41"/>
                  <a:gd name="f45" fmla="+- 0 0 -90"/>
                  <a:gd name="f46" fmla="*/ f3 1 20"/>
                  <a:gd name="f47" fmla="*/ f4 1 44"/>
                  <a:gd name="f48" fmla="+- f7 0 f5"/>
                  <a:gd name="f49" fmla="+- f6 0 f5"/>
                  <a:gd name="f50" fmla="*/ f45 f0 1"/>
                  <a:gd name="f51" fmla="*/ f49 1 20"/>
                  <a:gd name="f52" fmla="*/ f48 1 44"/>
                  <a:gd name="f53" fmla="*/ f50 1 f2"/>
                  <a:gd name="f54" fmla="*/ 9 1 f51"/>
                  <a:gd name="f55" fmla="*/ 44 1 f52"/>
                  <a:gd name="f56" fmla="*/ 6 1 f51"/>
                  <a:gd name="f57" fmla="*/ 33 1 f52"/>
                  <a:gd name="f58" fmla="*/ 2 1 f51"/>
                  <a:gd name="f59" fmla="*/ 26 1 f52"/>
                  <a:gd name="f60" fmla="*/ 1 1 f51"/>
                  <a:gd name="f61" fmla="*/ 20 1 f52"/>
                  <a:gd name="f62" fmla="*/ 4 1 f51"/>
                  <a:gd name="f63" fmla="*/ 17 1 f52"/>
                  <a:gd name="f64" fmla="*/ 14 1 f52"/>
                  <a:gd name="f65" fmla="*/ 11 1 f52"/>
                  <a:gd name="f66" fmla="*/ 7 1 f52"/>
                  <a:gd name="f67" fmla="*/ 5 1 f51"/>
                  <a:gd name="f68" fmla="*/ 3 1 f52"/>
                  <a:gd name="f69" fmla="*/ 10 1 f51"/>
                  <a:gd name="f70" fmla="*/ 1 1 f52"/>
                  <a:gd name="f71" fmla="*/ 13 1 f51"/>
                  <a:gd name="f72" fmla="*/ 2 1 f52"/>
                  <a:gd name="f73" fmla="*/ 12 1 f51"/>
                  <a:gd name="f74" fmla="*/ 4 1 f52"/>
                  <a:gd name="f75" fmla="*/ 14 1 f51"/>
                  <a:gd name="f76" fmla="*/ 16 1 f51"/>
                  <a:gd name="f77" fmla="*/ 6 1 f52"/>
                  <a:gd name="f78" fmla="*/ 15 1 f51"/>
                  <a:gd name="f79" fmla="*/ 9 1 f52"/>
                  <a:gd name="f80" fmla="*/ 17 1 f51"/>
                  <a:gd name="f81" fmla="*/ 13 1 f52"/>
                  <a:gd name="f82" fmla="*/ 21 1 f52"/>
                  <a:gd name="f83" fmla="*/ 23 1 f52"/>
                  <a:gd name="f84" fmla="*/ 24 1 f52"/>
                  <a:gd name="f85" fmla="*/ 19 1 f51"/>
                  <a:gd name="f86" fmla="*/ 18 1 f51"/>
                  <a:gd name="f87" fmla="*/ 29 1 f52"/>
                  <a:gd name="f88" fmla="*/ 31 1 f52"/>
                  <a:gd name="f89" fmla="*/ 38 1 f52"/>
                  <a:gd name="f90" fmla="*/ 0 1 f51"/>
                  <a:gd name="f91" fmla="*/ f6 1 f51"/>
                  <a:gd name="f92" fmla="*/ 0 1 f52"/>
                  <a:gd name="f93" fmla="*/ f7 1 f52"/>
                  <a:gd name="f94" fmla="+- f53 0 f1"/>
                  <a:gd name="f95" fmla="*/ f90 f46 1"/>
                  <a:gd name="f96" fmla="*/ f91 f46 1"/>
                  <a:gd name="f97" fmla="*/ f93 f47 1"/>
                  <a:gd name="f98" fmla="*/ f92 f47 1"/>
                  <a:gd name="f99" fmla="*/ f54 f46 1"/>
                  <a:gd name="f100" fmla="*/ f55 f47 1"/>
                  <a:gd name="f101" fmla="*/ f56 f46 1"/>
                  <a:gd name="f102" fmla="*/ f57 f47 1"/>
                  <a:gd name="f103" fmla="*/ f58 f46 1"/>
                  <a:gd name="f104" fmla="*/ f59 f47 1"/>
                  <a:gd name="f105" fmla="*/ f60 f46 1"/>
                  <a:gd name="f106" fmla="*/ f61 f47 1"/>
                  <a:gd name="f107" fmla="*/ f62 f46 1"/>
                  <a:gd name="f108" fmla="*/ f63 f47 1"/>
                  <a:gd name="f109" fmla="*/ f64 f47 1"/>
                  <a:gd name="f110" fmla="*/ f65 f47 1"/>
                  <a:gd name="f111" fmla="*/ f66 f47 1"/>
                  <a:gd name="f112" fmla="*/ f67 f46 1"/>
                  <a:gd name="f113" fmla="*/ f68 f47 1"/>
                  <a:gd name="f114" fmla="*/ f69 f46 1"/>
                  <a:gd name="f115" fmla="*/ f70 f47 1"/>
                  <a:gd name="f116" fmla="*/ f71 f46 1"/>
                  <a:gd name="f117" fmla="*/ f72 f47 1"/>
                  <a:gd name="f118" fmla="*/ f73 f46 1"/>
                  <a:gd name="f119" fmla="*/ f74 f47 1"/>
                  <a:gd name="f120" fmla="*/ f75 f46 1"/>
                  <a:gd name="f121" fmla="*/ f76 f46 1"/>
                  <a:gd name="f122" fmla="*/ f77 f47 1"/>
                  <a:gd name="f123" fmla="*/ f78 f46 1"/>
                  <a:gd name="f124" fmla="*/ f79 f47 1"/>
                  <a:gd name="f125" fmla="*/ f80 f46 1"/>
                  <a:gd name="f126" fmla="*/ f81 f47 1"/>
                  <a:gd name="f127" fmla="*/ f82 f47 1"/>
                  <a:gd name="f128" fmla="*/ f83 f47 1"/>
                  <a:gd name="f129" fmla="*/ f84 f47 1"/>
                  <a:gd name="f130" fmla="*/ f85 f46 1"/>
                  <a:gd name="f131" fmla="*/ f86 f46 1"/>
                  <a:gd name="f132" fmla="*/ f87 f47 1"/>
                  <a:gd name="f133" fmla="*/ f88 f47 1"/>
                  <a:gd name="f134" fmla="*/ f89 f47 1"/>
                </a:gdLst>
                <a:ahLst/>
                <a:cxnLst>
                  <a:cxn ang="3cd4">
                    <a:pos x="hc" y="t"/>
                  </a:cxn>
                  <a:cxn ang="0">
                    <a:pos x="r" y="vc"/>
                  </a:cxn>
                  <a:cxn ang="cd4">
                    <a:pos x="hc" y="b"/>
                  </a:cxn>
                  <a:cxn ang="cd2">
                    <a:pos x="l" y="vc"/>
                  </a:cxn>
                  <a:cxn ang="f94">
                    <a:pos x="f99" y="f100"/>
                  </a:cxn>
                  <a:cxn ang="f94">
                    <a:pos x="f101" y="f102"/>
                  </a:cxn>
                  <a:cxn ang="f94">
                    <a:pos x="f103" y="f104"/>
                  </a:cxn>
                  <a:cxn ang="f94">
                    <a:pos x="f105" y="f106"/>
                  </a:cxn>
                  <a:cxn ang="f94">
                    <a:pos x="f107" y="f108"/>
                  </a:cxn>
                  <a:cxn ang="f94">
                    <a:pos x="f107" y="f109"/>
                  </a:cxn>
                  <a:cxn ang="f94">
                    <a:pos x="f107" y="f110"/>
                  </a:cxn>
                  <a:cxn ang="f94">
                    <a:pos x="f107" y="f111"/>
                  </a:cxn>
                  <a:cxn ang="f94">
                    <a:pos x="f112" y="f113"/>
                  </a:cxn>
                  <a:cxn ang="f94">
                    <a:pos x="f114" y="f115"/>
                  </a:cxn>
                  <a:cxn ang="f94">
                    <a:pos x="f116" y="f117"/>
                  </a:cxn>
                  <a:cxn ang="f94">
                    <a:pos x="f118" y="f119"/>
                  </a:cxn>
                  <a:cxn ang="f94">
                    <a:pos x="f120" y="f119"/>
                  </a:cxn>
                  <a:cxn ang="f94">
                    <a:pos x="f121" y="f119"/>
                  </a:cxn>
                  <a:cxn ang="f94">
                    <a:pos x="f121" y="f122"/>
                  </a:cxn>
                  <a:cxn ang="f94">
                    <a:pos x="f123" y="f124"/>
                  </a:cxn>
                  <a:cxn ang="f94">
                    <a:pos x="f125" y="f126"/>
                  </a:cxn>
                  <a:cxn ang="f94">
                    <a:pos x="f125" y="f108"/>
                  </a:cxn>
                  <a:cxn ang="f94">
                    <a:pos x="f118" y="f127"/>
                  </a:cxn>
                  <a:cxn ang="f94">
                    <a:pos x="f121" y="f128"/>
                  </a:cxn>
                  <a:cxn ang="f94">
                    <a:pos x="f125" y="f128"/>
                  </a:cxn>
                  <a:cxn ang="f94">
                    <a:pos x="f125" y="f129"/>
                  </a:cxn>
                  <a:cxn ang="f94">
                    <a:pos x="f130" y="f104"/>
                  </a:cxn>
                  <a:cxn ang="f94">
                    <a:pos x="f131" y="f132"/>
                  </a:cxn>
                  <a:cxn ang="f94">
                    <a:pos x="f131" y="f133"/>
                  </a:cxn>
                  <a:cxn ang="f94">
                    <a:pos x="f123" y="f102"/>
                  </a:cxn>
                  <a:cxn ang="f94">
                    <a:pos x="f116" y="f134"/>
                  </a:cxn>
                  <a:cxn ang="f94">
                    <a:pos x="f99" y="f100"/>
                  </a:cxn>
                </a:cxnLst>
                <a:rect l="f95" t="f98" r="f96" b="f97"/>
                <a:pathLst>
                  <a:path w="20" h="44">
                    <a:moveTo>
                      <a:pt x="f8" y="f7"/>
                    </a:moveTo>
                    <a:cubicBezTo>
                      <a:pt x="f9" y="f10"/>
                      <a:pt x="f8" y="f11"/>
                      <a:pt x="f12" y="f13"/>
                    </a:cubicBezTo>
                    <a:cubicBezTo>
                      <a:pt x="f14" y="f15"/>
                      <a:pt x="f16" y="f17"/>
                      <a:pt x="f18" y="f19"/>
                    </a:cubicBezTo>
                    <a:cubicBezTo>
                      <a:pt x="f5" y="f20"/>
                      <a:pt x="f5" y="f21"/>
                      <a:pt x="f22" y="f6"/>
                    </a:cubicBezTo>
                    <a:cubicBezTo>
                      <a:pt x="f14" y="f23"/>
                      <a:pt x="f18" y="f24"/>
                      <a:pt x="f25" y="f26"/>
                    </a:cubicBezTo>
                    <a:cubicBezTo>
                      <a:pt x="f16" y="f26"/>
                      <a:pt x="f25" y="f27"/>
                      <a:pt x="f25" y="f28"/>
                    </a:cubicBezTo>
                    <a:cubicBezTo>
                      <a:pt x="f16" y="f29"/>
                      <a:pt x="f25" y="f28"/>
                      <a:pt x="f25" y="f30"/>
                    </a:cubicBezTo>
                    <a:cubicBezTo>
                      <a:pt x="f25" y="f31"/>
                      <a:pt x="f25" y="f31"/>
                      <a:pt x="f25" y="f31"/>
                    </a:cubicBezTo>
                    <a:cubicBezTo>
                      <a:pt x="f18" y="f12"/>
                      <a:pt x="f25" y="f31"/>
                      <a:pt x="f16" y="f14"/>
                    </a:cubicBezTo>
                    <a:cubicBezTo>
                      <a:pt x="f9" y="f18"/>
                      <a:pt x="f9" y="f14"/>
                      <a:pt x="f32" y="f22"/>
                    </a:cubicBezTo>
                    <a:cubicBezTo>
                      <a:pt x="f33" y="f5"/>
                      <a:pt x="f33" y="f18"/>
                      <a:pt x="f29" y="f18"/>
                    </a:cubicBezTo>
                    <a:cubicBezTo>
                      <a:pt x="f28" y="f18"/>
                      <a:pt x="f30" y="f14"/>
                      <a:pt x="f33" y="f25"/>
                    </a:cubicBezTo>
                    <a:cubicBezTo>
                      <a:pt x="f29" y="f25"/>
                      <a:pt x="f30" y="f16"/>
                      <a:pt x="f28" y="f25"/>
                    </a:cubicBezTo>
                    <a:cubicBezTo>
                      <a:pt x="f27" y="f25"/>
                      <a:pt x="f34" y="f14"/>
                      <a:pt x="f34" y="f25"/>
                    </a:cubicBezTo>
                    <a:cubicBezTo>
                      <a:pt x="f34" y="f16"/>
                      <a:pt x="f34" y="f25"/>
                      <a:pt x="f34" y="f12"/>
                    </a:cubicBezTo>
                    <a:cubicBezTo>
                      <a:pt x="f34" y="f31"/>
                      <a:pt x="f27" y="f12"/>
                      <a:pt x="f27" y="f8"/>
                    </a:cubicBezTo>
                    <a:cubicBezTo>
                      <a:pt x="f34" y="f30"/>
                      <a:pt x="f24" y="f30"/>
                      <a:pt x="f26" y="f29"/>
                    </a:cubicBezTo>
                    <a:cubicBezTo>
                      <a:pt x="f26" y="f28"/>
                      <a:pt x="f23" y="f28"/>
                      <a:pt x="f26" y="f26"/>
                    </a:cubicBezTo>
                    <a:cubicBezTo>
                      <a:pt x="f27" y="f21"/>
                      <a:pt x="f28" y="f24"/>
                      <a:pt x="f33" y="f21"/>
                    </a:cubicBezTo>
                    <a:cubicBezTo>
                      <a:pt x="f30" y="f35"/>
                      <a:pt x="f27" y="f20"/>
                      <a:pt x="f34" y="f35"/>
                    </a:cubicBezTo>
                    <a:cubicBezTo>
                      <a:pt x="f34" y="f35"/>
                      <a:pt x="f27" y="f36"/>
                      <a:pt x="f26" y="f35"/>
                    </a:cubicBezTo>
                    <a:cubicBezTo>
                      <a:pt x="f24" y="f20"/>
                      <a:pt x="f28" y="f35"/>
                      <a:pt x="f26" y="f20"/>
                    </a:cubicBezTo>
                    <a:cubicBezTo>
                      <a:pt x="f24" y="f37"/>
                      <a:pt x="f26" y="f37"/>
                      <a:pt x="f23" y="f19"/>
                    </a:cubicBezTo>
                    <a:cubicBezTo>
                      <a:pt x="f24" y="f38"/>
                      <a:pt x="f24" y="f38"/>
                      <a:pt x="f24" y="f38"/>
                    </a:cubicBezTo>
                    <a:cubicBezTo>
                      <a:pt x="f6" y="f38"/>
                      <a:pt x="f23" y="f39"/>
                      <a:pt x="f24" y="f40"/>
                    </a:cubicBezTo>
                    <a:cubicBezTo>
                      <a:pt x="f34" y="f15"/>
                      <a:pt x="f27" y="f15"/>
                      <a:pt x="f27" y="f13"/>
                    </a:cubicBezTo>
                    <a:cubicBezTo>
                      <a:pt x="f28" y="f41"/>
                      <a:pt x="f33" y="f42"/>
                      <a:pt x="f29" y="f43"/>
                    </a:cubicBezTo>
                    <a:cubicBezTo>
                      <a:pt x="f27" y="f44"/>
                      <a:pt x="f30"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94" name="Kigali">
                <a:extLst>
                  <a:ext uri="{FF2B5EF4-FFF2-40B4-BE49-F238E27FC236}">
                    <a16:creationId xmlns:a16="http://schemas.microsoft.com/office/drawing/2014/main" id="{94BFBAF9-1708-4C5B-3F88-D5874FDAD22F}"/>
                  </a:ext>
                </a:extLst>
              </p:cNvPr>
              <p:cNvSpPr/>
              <p:nvPr/>
            </p:nvSpPr>
            <p:spPr>
              <a:xfrm>
                <a:off x="7742819" y="4604890"/>
                <a:ext cx="70043" cy="79159"/>
              </a:xfrm>
              <a:custGeom>
                <a:avLst/>
                <a:gdLst>
                  <a:gd name="f0" fmla="val 10800000"/>
                  <a:gd name="f1" fmla="val 5400000"/>
                  <a:gd name="f2" fmla="val 180"/>
                  <a:gd name="f3" fmla="val w"/>
                  <a:gd name="f4" fmla="val h"/>
                  <a:gd name="f5" fmla="val 0"/>
                  <a:gd name="f6" fmla="val 13"/>
                  <a:gd name="f7" fmla="val 16"/>
                  <a:gd name="f8" fmla="val 5"/>
                  <a:gd name="f9" fmla="val 2"/>
                  <a:gd name="f10" fmla="val 8"/>
                  <a:gd name="f11" fmla="val 4"/>
                  <a:gd name="f12" fmla="val 9"/>
                  <a:gd name="f13" fmla="val 1"/>
                  <a:gd name="f14" fmla="val 11"/>
                  <a:gd name="f15" fmla="val 10"/>
                  <a:gd name="f16" fmla="val 6"/>
                  <a:gd name="f17" fmla="val 12"/>
                  <a:gd name="f18" fmla="val 7"/>
                  <a:gd name="f19" fmla="val 14"/>
                  <a:gd name="f20" fmla="+- 0 0 -90"/>
                  <a:gd name="f21" fmla="*/ f3 1 13"/>
                  <a:gd name="f22" fmla="*/ f4 1 16"/>
                  <a:gd name="f23" fmla="+- f7 0 f5"/>
                  <a:gd name="f24" fmla="+- f6 0 f5"/>
                  <a:gd name="f25" fmla="*/ f20 f0 1"/>
                  <a:gd name="f26" fmla="*/ f24 1 13"/>
                  <a:gd name="f27" fmla="*/ f23 1 16"/>
                  <a:gd name="f28" fmla="*/ f25 1 f2"/>
                  <a:gd name="f29" fmla="*/ 5 1 f26"/>
                  <a:gd name="f30" fmla="*/ 2 1 f27"/>
                  <a:gd name="f31" fmla="*/ 9 1 f26"/>
                  <a:gd name="f32" fmla="*/ 1 1 f27"/>
                  <a:gd name="f33" fmla="*/ 11 1 f26"/>
                  <a:gd name="f34" fmla="*/ 12 1 f26"/>
                  <a:gd name="f35" fmla="*/ 9 1 f27"/>
                  <a:gd name="f36" fmla="*/ 8 1 f26"/>
                  <a:gd name="f37" fmla="*/ 12 1 f27"/>
                  <a:gd name="f38" fmla="*/ 4 1 f26"/>
                  <a:gd name="f39" fmla="*/ 13 1 f27"/>
                  <a:gd name="f40" fmla="*/ 1 1 f26"/>
                  <a:gd name="f41" fmla="*/ 14 1 f27"/>
                  <a:gd name="f42" fmla="*/ 2 1 f26"/>
                  <a:gd name="f43" fmla="*/ 10 1 f27"/>
                  <a:gd name="f44" fmla="*/ 0 1 f26"/>
                  <a:gd name="f45" fmla="*/ f6 1 f26"/>
                  <a:gd name="f46" fmla="*/ 0 1 f27"/>
                  <a:gd name="f47" fmla="*/ f7 1 f27"/>
                  <a:gd name="f48" fmla="+- f28 0 f1"/>
                  <a:gd name="f49" fmla="*/ f44 f21 1"/>
                  <a:gd name="f50" fmla="*/ f45 f21 1"/>
                  <a:gd name="f51" fmla="*/ f47 f22 1"/>
                  <a:gd name="f52" fmla="*/ f46 f22 1"/>
                  <a:gd name="f53" fmla="*/ f29 f21 1"/>
                  <a:gd name="f54" fmla="*/ f30 f22 1"/>
                  <a:gd name="f55" fmla="*/ f31 f21 1"/>
                  <a:gd name="f56" fmla="*/ f32 f22 1"/>
                  <a:gd name="f57" fmla="*/ f33 f21 1"/>
                  <a:gd name="f58" fmla="*/ f34 f21 1"/>
                  <a:gd name="f59" fmla="*/ f35 f22 1"/>
                  <a:gd name="f60" fmla="*/ f36 f21 1"/>
                  <a:gd name="f61" fmla="*/ f37 f22 1"/>
                  <a:gd name="f62" fmla="*/ f38 f21 1"/>
                  <a:gd name="f63" fmla="*/ f39 f22 1"/>
                  <a:gd name="f64" fmla="*/ f40 f21 1"/>
                  <a:gd name="f65" fmla="*/ f41 f22 1"/>
                  <a:gd name="f66" fmla="*/ f42 f21 1"/>
                  <a:gd name="f67" fmla="*/ f43 f22 1"/>
                </a:gdLst>
                <a:ahLst/>
                <a:cxnLst>
                  <a:cxn ang="3cd4">
                    <a:pos x="hc" y="t"/>
                  </a:cxn>
                  <a:cxn ang="0">
                    <a:pos x="r" y="vc"/>
                  </a:cxn>
                  <a:cxn ang="cd4">
                    <a:pos x="hc" y="b"/>
                  </a:cxn>
                  <a:cxn ang="cd2">
                    <a:pos x="l" y="vc"/>
                  </a:cxn>
                  <a:cxn ang="f48">
                    <a:pos x="f53" y="f54"/>
                  </a:cxn>
                  <a:cxn ang="f48">
                    <a:pos x="f55" y="f56"/>
                  </a:cxn>
                  <a:cxn ang="f48">
                    <a:pos x="f57" y="f56"/>
                  </a:cxn>
                  <a:cxn ang="f48">
                    <a:pos x="f58" y="f59"/>
                  </a:cxn>
                  <a:cxn ang="f48">
                    <a:pos x="f60" y="f61"/>
                  </a:cxn>
                  <a:cxn ang="f48">
                    <a:pos x="f62" y="f63"/>
                  </a:cxn>
                  <a:cxn ang="f48">
                    <a:pos x="f64" y="f65"/>
                  </a:cxn>
                  <a:cxn ang="f48">
                    <a:pos x="f66" y="f67"/>
                  </a:cxn>
                  <a:cxn ang="f48">
                    <a:pos x="f53" y="f54"/>
                  </a:cxn>
                </a:cxnLst>
                <a:rect l="f49" t="f52" r="f50" b="f51"/>
                <a:pathLst>
                  <a:path w="13" h="16">
                    <a:moveTo>
                      <a:pt x="f8" y="f9"/>
                    </a:moveTo>
                    <a:cubicBezTo>
                      <a:pt x="f10" y="f5"/>
                      <a:pt x="f8" y="f11"/>
                      <a:pt x="f12" y="f13"/>
                    </a:cubicBezTo>
                    <a:cubicBezTo>
                      <a:pt x="f14" y="f13"/>
                      <a:pt x="f15" y="f5"/>
                      <a:pt x="f14" y="f13"/>
                    </a:cubicBezTo>
                    <a:cubicBezTo>
                      <a:pt x="f15" y="f11"/>
                      <a:pt x="f6" y="f16"/>
                      <a:pt x="f17" y="f12"/>
                    </a:cubicBezTo>
                    <a:cubicBezTo>
                      <a:pt x="f15" y="f17"/>
                      <a:pt x="f14" y="f17"/>
                      <a:pt x="f10" y="f17"/>
                    </a:cubicBezTo>
                    <a:cubicBezTo>
                      <a:pt x="f18" y="f14"/>
                      <a:pt x="f11" y="f15"/>
                      <a:pt x="f11" y="f6"/>
                    </a:cubicBezTo>
                    <a:cubicBezTo>
                      <a:pt x="f11" y="f7"/>
                      <a:pt x="f11" y="f17"/>
                      <a:pt x="f13" y="f19"/>
                    </a:cubicBezTo>
                    <a:cubicBezTo>
                      <a:pt x="f5" y="f15"/>
                      <a:pt x="f5" y="f14"/>
                      <a:pt x="f9" y="f15"/>
                    </a:cubicBezTo>
                    <a:cubicBezTo>
                      <a:pt x="f16" y="f10"/>
                      <a:pt x="f13" y="f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95" name="Freeform 154">
                <a:extLst>
                  <a:ext uri="{FF2B5EF4-FFF2-40B4-BE49-F238E27FC236}">
                    <a16:creationId xmlns:a16="http://schemas.microsoft.com/office/drawing/2014/main" id="{A393B477-D084-E651-4C09-32D1ADA586F4}"/>
                  </a:ext>
                </a:extLst>
              </p:cNvPr>
              <p:cNvSpPr/>
              <p:nvPr/>
            </p:nvSpPr>
            <p:spPr>
              <a:xfrm>
                <a:off x="9767200" y="4431584"/>
                <a:ext cx="255309" cy="288831"/>
              </a:xfrm>
              <a:custGeom>
                <a:avLst/>
                <a:gdLst>
                  <a:gd name="f0" fmla="val 10800000"/>
                  <a:gd name="f1" fmla="val 5400000"/>
                  <a:gd name="f2" fmla="val 180"/>
                  <a:gd name="f3" fmla="val w"/>
                  <a:gd name="f4" fmla="val h"/>
                  <a:gd name="f5" fmla="val 0"/>
                  <a:gd name="f6" fmla="val 48"/>
                  <a:gd name="f7" fmla="val 57"/>
                  <a:gd name="f8" fmla="val 3"/>
                  <a:gd name="f9" fmla="val 16"/>
                  <a:gd name="f10" fmla="val 2"/>
                  <a:gd name="f11" fmla="val 17"/>
                  <a:gd name="f12" fmla="val 18"/>
                  <a:gd name="f13" fmla="val 1"/>
                  <a:gd name="f14" fmla="val 19"/>
                  <a:gd name="f15" fmla="val 21"/>
                  <a:gd name="f16" fmla="val 22"/>
                  <a:gd name="f17" fmla="val 24"/>
                  <a:gd name="f18" fmla="val 26"/>
                  <a:gd name="f19" fmla="val 28"/>
                  <a:gd name="f20" fmla="val 27"/>
                  <a:gd name="f21" fmla="val 29"/>
                  <a:gd name="f22" fmla="val 31"/>
                  <a:gd name="f23" fmla="val 30"/>
                  <a:gd name="f24" fmla="val 32"/>
                  <a:gd name="f25" fmla="val 35"/>
                  <a:gd name="f26" fmla="val 4"/>
                  <a:gd name="f27" fmla="val 34"/>
                  <a:gd name="f28" fmla="val 37"/>
                  <a:gd name="f29" fmla="val 5"/>
                  <a:gd name="f30" fmla="val 7"/>
                  <a:gd name="f31" fmla="val 6"/>
                  <a:gd name="f32" fmla="val 39"/>
                  <a:gd name="f33" fmla="val 41"/>
                  <a:gd name="f34" fmla="val 42"/>
                  <a:gd name="f35" fmla="val 44"/>
                  <a:gd name="f36" fmla="val 50"/>
                  <a:gd name="f37" fmla="val 49"/>
                  <a:gd name="f38" fmla="val 9"/>
                  <a:gd name="f39" fmla="val 47"/>
                  <a:gd name="f40" fmla="val 8"/>
                  <a:gd name="f41" fmla="val 10"/>
                  <a:gd name="f42" fmla="val 11"/>
                  <a:gd name="f43" fmla="val 13"/>
                  <a:gd name="f44" fmla="val 51"/>
                  <a:gd name="f45" fmla="val 14"/>
                  <a:gd name="f46" fmla="val 52"/>
                  <a:gd name="f47" fmla="val 20"/>
                  <a:gd name="f48" fmla="val 25"/>
                  <a:gd name="f49" fmla="val 23"/>
                  <a:gd name="f50" fmla="val 53"/>
                  <a:gd name="f51" fmla="val 55"/>
                  <a:gd name="f52" fmla="val 54"/>
                  <a:gd name="f53" fmla="val 33"/>
                  <a:gd name="f54" fmla="val 36"/>
                  <a:gd name="f55" fmla="val 45"/>
                  <a:gd name="f56" fmla="val 46"/>
                  <a:gd name="f57" fmla="val 38"/>
                  <a:gd name="f58" fmla="val 43"/>
                  <a:gd name="f59" fmla="val 40"/>
                  <a:gd name="f60" fmla="val 15"/>
                  <a:gd name="f61" fmla="val 12"/>
                  <a:gd name="f62" fmla="+- 0 0 -90"/>
                  <a:gd name="f63" fmla="*/ f3 1 48"/>
                  <a:gd name="f64" fmla="*/ f4 1 57"/>
                  <a:gd name="f65" fmla="+- f7 0 f5"/>
                  <a:gd name="f66" fmla="+- f6 0 f5"/>
                  <a:gd name="f67" fmla="*/ f62 f0 1"/>
                  <a:gd name="f68" fmla="*/ f66 1 48"/>
                  <a:gd name="f69" fmla="*/ f65 1 57"/>
                  <a:gd name="f70" fmla="*/ f67 1 f2"/>
                  <a:gd name="f71" fmla="*/ 3 1 f68"/>
                  <a:gd name="f72" fmla="*/ 16 1 f69"/>
                  <a:gd name="f73" fmla="*/ 2 1 f68"/>
                  <a:gd name="f74" fmla="*/ 18 1 f69"/>
                  <a:gd name="f75" fmla="*/ 22 1 f69"/>
                  <a:gd name="f76" fmla="*/ 26 1 f69"/>
                  <a:gd name="f77" fmla="*/ 1 1 f68"/>
                  <a:gd name="f78" fmla="*/ 29 1 f69"/>
                  <a:gd name="f79" fmla="*/ 30 1 f69"/>
                  <a:gd name="f80" fmla="*/ 32 1 f69"/>
                  <a:gd name="f81" fmla="*/ 34 1 f69"/>
                  <a:gd name="f82" fmla="*/ 5 1 f68"/>
                  <a:gd name="f83" fmla="*/ 35 1 f69"/>
                  <a:gd name="f84" fmla="*/ 6 1 f68"/>
                  <a:gd name="f85" fmla="*/ 39 1 f69"/>
                  <a:gd name="f86" fmla="*/ 42 1 f69"/>
                  <a:gd name="f87" fmla="*/ 7 1 f68"/>
                  <a:gd name="f88" fmla="*/ 49 1 f69"/>
                  <a:gd name="f89" fmla="*/ 9 1 f68"/>
                  <a:gd name="f90" fmla="*/ 11 1 f68"/>
                  <a:gd name="f91" fmla="*/ 14 1 f68"/>
                  <a:gd name="f92" fmla="*/ 48 1 f69"/>
                  <a:gd name="f93" fmla="*/ 16 1 f68"/>
                  <a:gd name="f94" fmla="*/ 50 1 f69"/>
                  <a:gd name="f95" fmla="*/ 20 1 f68"/>
                  <a:gd name="f96" fmla="*/ 22 1 f68"/>
                  <a:gd name="f97" fmla="*/ 24 1 f68"/>
                  <a:gd name="f98" fmla="*/ 51 1 f69"/>
                  <a:gd name="f99" fmla="*/ 26 1 f68"/>
                  <a:gd name="f100" fmla="*/ 28 1 f68"/>
                  <a:gd name="f101" fmla="*/ 55 1 f69"/>
                  <a:gd name="f102" fmla="*/ 33 1 f68"/>
                  <a:gd name="f103" fmla="*/ 53 1 f69"/>
                  <a:gd name="f104" fmla="*/ 36 1 f68"/>
                  <a:gd name="f105" fmla="*/ 47 1 f69"/>
                  <a:gd name="f106" fmla="*/ 46 1 f69"/>
                  <a:gd name="f107" fmla="*/ 43 1 f69"/>
                  <a:gd name="f108" fmla="*/ 35 1 f68"/>
                  <a:gd name="f109" fmla="*/ 41 1 f69"/>
                  <a:gd name="f110" fmla="*/ 37 1 f68"/>
                  <a:gd name="f111" fmla="*/ 37 1 f69"/>
                  <a:gd name="f112" fmla="*/ 40 1 f68"/>
                  <a:gd name="f113" fmla="*/ 42 1 f68"/>
                  <a:gd name="f114" fmla="*/ 33 1 f69"/>
                  <a:gd name="f115" fmla="*/ 41 1 f68"/>
                  <a:gd name="f116" fmla="*/ 31 1 f69"/>
                  <a:gd name="f117" fmla="*/ 28 1 f69"/>
                  <a:gd name="f118" fmla="*/ 43 1 f68"/>
                  <a:gd name="f119" fmla="*/ 23 1 f69"/>
                  <a:gd name="f120" fmla="*/ 44 1 f68"/>
                  <a:gd name="f121" fmla="*/ 48 1 f68"/>
                  <a:gd name="f122" fmla="*/ 21 1 f69"/>
                  <a:gd name="f123" fmla="*/ 46 1 f68"/>
                  <a:gd name="f124" fmla="*/ 19 1 f69"/>
                  <a:gd name="f125" fmla="*/ 15 1 f69"/>
                  <a:gd name="f126" fmla="*/ 14 1 f69"/>
                  <a:gd name="f127" fmla="*/ 9 1 f69"/>
                  <a:gd name="f128" fmla="*/ 39 1 f68"/>
                  <a:gd name="f129" fmla="*/ 7 1 f69"/>
                  <a:gd name="f130" fmla="*/ 5 1 f69"/>
                  <a:gd name="f131" fmla="*/ 1 1 f69"/>
                  <a:gd name="f132" fmla="*/ 0 1 f69"/>
                  <a:gd name="f133" fmla="*/ 34 1 f68"/>
                  <a:gd name="f134" fmla="*/ 32 1 f68"/>
                  <a:gd name="f135" fmla="*/ 2 1 f69"/>
                  <a:gd name="f136" fmla="*/ 30 1 f68"/>
                  <a:gd name="f137" fmla="*/ 27 1 f68"/>
                  <a:gd name="f138" fmla="*/ 17 1 f69"/>
                  <a:gd name="f139" fmla="*/ 20 1 f69"/>
                  <a:gd name="f140" fmla="*/ 19 1 f68"/>
                  <a:gd name="f141" fmla="*/ 15 1 f68"/>
                  <a:gd name="f142" fmla="*/ 10 1 f68"/>
                  <a:gd name="f143" fmla="*/ 0 1 f68"/>
                  <a:gd name="f144" fmla="*/ f6 1 f68"/>
                  <a:gd name="f145" fmla="*/ f7 1 f69"/>
                  <a:gd name="f146" fmla="+- f70 0 f1"/>
                  <a:gd name="f147" fmla="*/ f143 f63 1"/>
                  <a:gd name="f148" fmla="*/ f144 f63 1"/>
                  <a:gd name="f149" fmla="*/ f145 f64 1"/>
                  <a:gd name="f150" fmla="*/ f132 f64 1"/>
                  <a:gd name="f151" fmla="*/ f71 f63 1"/>
                  <a:gd name="f152" fmla="*/ f72 f64 1"/>
                  <a:gd name="f153" fmla="*/ f73 f63 1"/>
                  <a:gd name="f154" fmla="*/ f74 f64 1"/>
                  <a:gd name="f155" fmla="*/ f75 f64 1"/>
                  <a:gd name="f156" fmla="*/ f76 f64 1"/>
                  <a:gd name="f157" fmla="*/ f77 f63 1"/>
                  <a:gd name="f158" fmla="*/ f78 f64 1"/>
                  <a:gd name="f159" fmla="*/ f79 f64 1"/>
                  <a:gd name="f160" fmla="*/ f80 f64 1"/>
                  <a:gd name="f161" fmla="*/ f81 f64 1"/>
                  <a:gd name="f162" fmla="*/ f82 f63 1"/>
                  <a:gd name="f163" fmla="*/ f83 f64 1"/>
                  <a:gd name="f164" fmla="*/ f84 f63 1"/>
                  <a:gd name="f165" fmla="*/ f85 f64 1"/>
                  <a:gd name="f166" fmla="*/ f86 f64 1"/>
                  <a:gd name="f167" fmla="*/ f87 f63 1"/>
                  <a:gd name="f168" fmla="*/ f88 f64 1"/>
                  <a:gd name="f169" fmla="*/ f89 f63 1"/>
                  <a:gd name="f170" fmla="*/ f90 f63 1"/>
                  <a:gd name="f171" fmla="*/ f91 f63 1"/>
                  <a:gd name="f172" fmla="*/ f92 f64 1"/>
                  <a:gd name="f173" fmla="*/ f93 f63 1"/>
                  <a:gd name="f174" fmla="*/ f94 f64 1"/>
                  <a:gd name="f175" fmla="*/ f95 f63 1"/>
                  <a:gd name="f176" fmla="*/ f96 f63 1"/>
                  <a:gd name="f177" fmla="*/ f97 f63 1"/>
                  <a:gd name="f178" fmla="*/ f98 f64 1"/>
                  <a:gd name="f179" fmla="*/ f99 f63 1"/>
                  <a:gd name="f180" fmla="*/ f100 f63 1"/>
                  <a:gd name="f181" fmla="*/ f101 f64 1"/>
                  <a:gd name="f182" fmla="*/ f102 f63 1"/>
                  <a:gd name="f183" fmla="*/ f103 f64 1"/>
                  <a:gd name="f184" fmla="*/ f104 f63 1"/>
                  <a:gd name="f185" fmla="*/ f105 f64 1"/>
                  <a:gd name="f186" fmla="*/ f106 f64 1"/>
                  <a:gd name="f187" fmla="*/ f107 f64 1"/>
                  <a:gd name="f188" fmla="*/ f108 f63 1"/>
                  <a:gd name="f189" fmla="*/ f109 f64 1"/>
                  <a:gd name="f190" fmla="*/ f110 f63 1"/>
                  <a:gd name="f191" fmla="*/ f111 f64 1"/>
                  <a:gd name="f192" fmla="*/ f112 f63 1"/>
                  <a:gd name="f193" fmla="*/ f113 f63 1"/>
                  <a:gd name="f194" fmla="*/ f114 f64 1"/>
                  <a:gd name="f195" fmla="*/ f115 f63 1"/>
                  <a:gd name="f196" fmla="*/ f116 f64 1"/>
                  <a:gd name="f197" fmla="*/ f117 f64 1"/>
                  <a:gd name="f198" fmla="*/ f118 f63 1"/>
                  <a:gd name="f199" fmla="*/ f119 f64 1"/>
                  <a:gd name="f200" fmla="*/ f120 f63 1"/>
                  <a:gd name="f201" fmla="*/ f121 f63 1"/>
                  <a:gd name="f202" fmla="*/ f122 f64 1"/>
                  <a:gd name="f203" fmla="*/ f123 f63 1"/>
                  <a:gd name="f204" fmla="*/ f124 f64 1"/>
                  <a:gd name="f205" fmla="*/ f125 f64 1"/>
                  <a:gd name="f206" fmla="*/ f126 f64 1"/>
                  <a:gd name="f207" fmla="*/ f127 f64 1"/>
                  <a:gd name="f208" fmla="*/ f128 f63 1"/>
                  <a:gd name="f209" fmla="*/ f129 f64 1"/>
                  <a:gd name="f210" fmla="*/ f130 f64 1"/>
                  <a:gd name="f211" fmla="*/ f131 f64 1"/>
                  <a:gd name="f212" fmla="*/ f133 f63 1"/>
                  <a:gd name="f213" fmla="*/ f134 f63 1"/>
                  <a:gd name="f214" fmla="*/ f135 f64 1"/>
                  <a:gd name="f215" fmla="*/ f136 f63 1"/>
                  <a:gd name="f216" fmla="*/ f137 f63 1"/>
                  <a:gd name="f217" fmla="*/ f138 f64 1"/>
                  <a:gd name="f218" fmla="*/ f139 f64 1"/>
                  <a:gd name="f219" fmla="*/ f140 f63 1"/>
                  <a:gd name="f220" fmla="*/ f141 f63 1"/>
                  <a:gd name="f221" fmla="*/ f142 f63 1"/>
                </a:gdLst>
                <a:ahLst/>
                <a:cxnLst>
                  <a:cxn ang="3cd4">
                    <a:pos x="hc" y="t"/>
                  </a:cxn>
                  <a:cxn ang="0">
                    <a:pos x="r" y="vc"/>
                  </a:cxn>
                  <a:cxn ang="cd4">
                    <a:pos x="hc" y="b"/>
                  </a:cxn>
                  <a:cxn ang="cd2">
                    <a:pos x="l" y="vc"/>
                  </a:cxn>
                  <a:cxn ang="f146">
                    <a:pos x="f151" y="f152"/>
                  </a:cxn>
                  <a:cxn ang="f146">
                    <a:pos x="f153" y="f154"/>
                  </a:cxn>
                  <a:cxn ang="f146">
                    <a:pos x="f153" y="f155"/>
                  </a:cxn>
                  <a:cxn ang="f146">
                    <a:pos x="f153" y="f156"/>
                  </a:cxn>
                  <a:cxn ang="f146">
                    <a:pos x="f157" y="f158"/>
                  </a:cxn>
                  <a:cxn ang="f146">
                    <a:pos x="f151" y="f159"/>
                  </a:cxn>
                  <a:cxn ang="f146">
                    <a:pos x="f153" y="f160"/>
                  </a:cxn>
                  <a:cxn ang="f146">
                    <a:pos x="f151" y="f161"/>
                  </a:cxn>
                  <a:cxn ang="f146">
                    <a:pos x="f162" y="f163"/>
                  </a:cxn>
                  <a:cxn ang="f146">
                    <a:pos x="f164" y="f165"/>
                  </a:cxn>
                  <a:cxn ang="f146">
                    <a:pos x="f164" y="f166"/>
                  </a:cxn>
                  <a:cxn ang="f146">
                    <a:pos x="f167" y="f168"/>
                  </a:cxn>
                  <a:cxn ang="f146">
                    <a:pos x="f169" y="f168"/>
                  </a:cxn>
                  <a:cxn ang="f146">
                    <a:pos x="f170" y="f168"/>
                  </a:cxn>
                  <a:cxn ang="f146">
                    <a:pos x="f171" y="f172"/>
                  </a:cxn>
                  <a:cxn ang="f146">
                    <a:pos x="f173" y="f174"/>
                  </a:cxn>
                  <a:cxn ang="f146">
                    <a:pos x="f175" y="f174"/>
                  </a:cxn>
                  <a:cxn ang="f146">
                    <a:pos x="f176" y="f174"/>
                  </a:cxn>
                  <a:cxn ang="f146">
                    <a:pos x="f177" y="f178"/>
                  </a:cxn>
                  <a:cxn ang="f146">
                    <a:pos x="f179" y="f178"/>
                  </a:cxn>
                  <a:cxn ang="f146">
                    <a:pos x="f180" y="f181"/>
                  </a:cxn>
                  <a:cxn ang="f146">
                    <a:pos x="f182" y="f183"/>
                  </a:cxn>
                  <a:cxn ang="f146">
                    <a:pos x="f184" y="f185"/>
                  </a:cxn>
                  <a:cxn ang="f146">
                    <a:pos x="f184" y="f186"/>
                  </a:cxn>
                  <a:cxn ang="f146">
                    <a:pos x="f184" y="f187"/>
                  </a:cxn>
                  <a:cxn ang="f146">
                    <a:pos x="f188" y="f189"/>
                  </a:cxn>
                  <a:cxn ang="f146">
                    <a:pos x="f184" y="f165"/>
                  </a:cxn>
                  <a:cxn ang="f146">
                    <a:pos x="f190" y="f191"/>
                  </a:cxn>
                  <a:cxn ang="f146">
                    <a:pos x="f190" y="f163"/>
                  </a:cxn>
                  <a:cxn ang="f146">
                    <a:pos x="f192" y="f161"/>
                  </a:cxn>
                  <a:cxn ang="f146">
                    <a:pos x="f193" y="f194"/>
                  </a:cxn>
                  <a:cxn ang="f146">
                    <a:pos x="f195" y="f196"/>
                  </a:cxn>
                  <a:cxn ang="f146">
                    <a:pos x="f193" y="f197"/>
                  </a:cxn>
                  <a:cxn ang="f146">
                    <a:pos x="f198" y="f199"/>
                  </a:cxn>
                  <a:cxn ang="f146">
                    <a:pos x="f200" y="f155"/>
                  </a:cxn>
                  <a:cxn ang="f146">
                    <a:pos x="f201" y="f202"/>
                  </a:cxn>
                  <a:cxn ang="f146">
                    <a:pos x="f203" y="f204"/>
                  </a:cxn>
                  <a:cxn ang="f146">
                    <a:pos x="f193" y="f205"/>
                  </a:cxn>
                  <a:cxn ang="f146">
                    <a:pos x="f200" y="f206"/>
                  </a:cxn>
                  <a:cxn ang="f146">
                    <a:pos x="f193" y="f207"/>
                  </a:cxn>
                  <a:cxn ang="f146">
                    <a:pos x="f208" y="f209"/>
                  </a:cxn>
                  <a:cxn ang="f146">
                    <a:pos x="f195" y="f210"/>
                  </a:cxn>
                  <a:cxn ang="f146">
                    <a:pos x="f192" y="f211"/>
                  </a:cxn>
                  <a:cxn ang="f146">
                    <a:pos x="f190" y="f150"/>
                  </a:cxn>
                  <a:cxn ang="f146">
                    <a:pos x="f212" y="f150"/>
                  </a:cxn>
                  <a:cxn ang="f146">
                    <a:pos x="f213" y="f214"/>
                  </a:cxn>
                  <a:cxn ang="f146">
                    <a:pos x="f215" y="f207"/>
                  </a:cxn>
                  <a:cxn ang="f146">
                    <a:pos x="f216" y="f217"/>
                  </a:cxn>
                  <a:cxn ang="f146">
                    <a:pos x="f176" y="f218"/>
                  </a:cxn>
                  <a:cxn ang="f146">
                    <a:pos x="f219" y="f204"/>
                  </a:cxn>
                  <a:cxn ang="f146">
                    <a:pos x="f173" y="f218"/>
                  </a:cxn>
                  <a:cxn ang="f146">
                    <a:pos x="f220" y="f155"/>
                  </a:cxn>
                  <a:cxn ang="f146">
                    <a:pos x="f221" y="f199"/>
                  </a:cxn>
                  <a:cxn ang="f146">
                    <a:pos x="f164" y="f202"/>
                  </a:cxn>
                  <a:cxn ang="f146">
                    <a:pos x="f162" y="f154"/>
                  </a:cxn>
                  <a:cxn ang="f146">
                    <a:pos x="f151" y="f152"/>
                  </a:cxn>
                </a:cxnLst>
                <a:rect l="f147" t="f150" r="f148" b="f149"/>
                <a:pathLst>
                  <a:path w="48" h="57">
                    <a:moveTo>
                      <a:pt x="f8" y="f9"/>
                    </a:moveTo>
                    <a:cubicBezTo>
                      <a:pt x="f10" y="f11"/>
                      <a:pt x="f8" y="f11"/>
                      <a:pt x="f10" y="f12"/>
                    </a:cubicBezTo>
                    <a:cubicBezTo>
                      <a:pt x="f13" y="f14"/>
                      <a:pt x="f10" y="f15"/>
                      <a:pt x="f10" y="f16"/>
                    </a:cubicBezTo>
                    <a:cubicBezTo>
                      <a:pt x="f10" y="f17"/>
                      <a:pt x="f5" y="f17"/>
                      <a:pt x="f10" y="f18"/>
                    </a:cubicBezTo>
                    <a:cubicBezTo>
                      <a:pt x="f8" y="f19"/>
                      <a:pt x="f13" y="f20"/>
                      <a:pt x="f13" y="f21"/>
                    </a:cubicBezTo>
                    <a:cubicBezTo>
                      <a:pt x="f13" y="f22"/>
                      <a:pt x="f10" y="f21"/>
                      <a:pt x="f8" y="f23"/>
                    </a:cubicBezTo>
                    <a:cubicBezTo>
                      <a:pt x="f8" y="f24"/>
                      <a:pt x="f13" y="f21"/>
                      <a:pt x="f10" y="f24"/>
                    </a:cubicBezTo>
                    <a:cubicBezTo>
                      <a:pt x="f10" y="f25"/>
                      <a:pt x="f26" y="f22"/>
                      <a:pt x="f8" y="f27"/>
                    </a:cubicBezTo>
                    <a:cubicBezTo>
                      <a:pt x="f10" y="f28"/>
                      <a:pt x="f29" y="f27"/>
                      <a:pt x="f29" y="f25"/>
                    </a:cubicBezTo>
                    <a:cubicBezTo>
                      <a:pt x="f29" y="f28"/>
                      <a:pt x="f30" y="f28"/>
                      <a:pt x="f31" y="f32"/>
                    </a:cubicBezTo>
                    <a:cubicBezTo>
                      <a:pt x="f26" y="f33"/>
                      <a:pt x="f30" y="f32"/>
                      <a:pt x="f31" y="f34"/>
                    </a:cubicBezTo>
                    <a:cubicBezTo>
                      <a:pt x="f31" y="f35"/>
                      <a:pt x="f31" y="f36"/>
                      <a:pt x="f30" y="f37"/>
                    </a:cubicBezTo>
                    <a:cubicBezTo>
                      <a:pt x="f38" y="f39"/>
                      <a:pt x="f40" y="f36"/>
                      <a:pt x="f38" y="f37"/>
                    </a:cubicBezTo>
                    <a:cubicBezTo>
                      <a:pt x="f41" y="f6"/>
                      <a:pt x="f42" y="f36"/>
                      <a:pt x="f42" y="f37"/>
                    </a:cubicBezTo>
                    <a:cubicBezTo>
                      <a:pt x="f43" y="f39"/>
                      <a:pt x="f43" y="f44"/>
                      <a:pt x="f45" y="f6"/>
                    </a:cubicBezTo>
                    <a:cubicBezTo>
                      <a:pt x="f45" y="f37"/>
                      <a:pt x="f43" y="f46"/>
                      <a:pt x="f9" y="f36"/>
                    </a:cubicBezTo>
                    <a:cubicBezTo>
                      <a:pt x="f12" y="f6"/>
                      <a:pt x="f12" y="f46"/>
                      <a:pt x="f47" y="f36"/>
                    </a:cubicBezTo>
                    <a:cubicBezTo>
                      <a:pt x="f15" y="f37"/>
                      <a:pt x="f16" y="f44"/>
                      <a:pt x="f16" y="f36"/>
                    </a:cubicBezTo>
                    <a:cubicBezTo>
                      <a:pt x="f16" y="f37"/>
                      <a:pt x="f48" y="f36"/>
                      <a:pt x="f17" y="f44"/>
                    </a:cubicBezTo>
                    <a:cubicBezTo>
                      <a:pt x="f49" y="f44"/>
                      <a:pt x="f17" y="f46"/>
                      <a:pt x="f18" y="f44"/>
                    </a:cubicBezTo>
                    <a:cubicBezTo>
                      <a:pt x="f18" y="f44"/>
                      <a:pt x="f21" y="f50"/>
                      <a:pt x="f19" y="f51"/>
                    </a:cubicBezTo>
                    <a:cubicBezTo>
                      <a:pt x="f20" y="f7"/>
                      <a:pt x="f24" y="f52"/>
                      <a:pt x="f53" y="f50"/>
                    </a:cubicBezTo>
                    <a:cubicBezTo>
                      <a:pt x="f25" y="f36"/>
                      <a:pt x="f54" y="f37"/>
                      <a:pt x="f54" y="f39"/>
                    </a:cubicBezTo>
                    <a:cubicBezTo>
                      <a:pt x="f25" y="f55"/>
                      <a:pt x="f25" y="f56"/>
                      <a:pt x="f54" y="f56"/>
                    </a:cubicBezTo>
                    <a:cubicBezTo>
                      <a:pt x="f28" y="f35"/>
                      <a:pt x="f57" y="f58"/>
                      <a:pt x="f54" y="f58"/>
                    </a:cubicBezTo>
                    <a:cubicBezTo>
                      <a:pt x="f54" y="f33"/>
                      <a:pt x="f54" y="f33"/>
                      <a:pt x="f25" y="f33"/>
                    </a:cubicBezTo>
                    <a:cubicBezTo>
                      <a:pt x="f57" y="f32"/>
                      <a:pt x="f25" y="f33"/>
                      <a:pt x="f54" y="f32"/>
                    </a:cubicBezTo>
                    <a:cubicBezTo>
                      <a:pt x="f57" y="f57"/>
                      <a:pt x="f25" y="f32"/>
                      <a:pt x="f28" y="f28"/>
                    </a:cubicBezTo>
                    <a:cubicBezTo>
                      <a:pt x="f32" y="f54"/>
                      <a:pt x="f28" y="f54"/>
                      <a:pt x="f28" y="f25"/>
                    </a:cubicBezTo>
                    <a:cubicBezTo>
                      <a:pt x="f28" y="f28"/>
                      <a:pt x="f59" y="f25"/>
                      <a:pt x="f59" y="f27"/>
                    </a:cubicBezTo>
                    <a:cubicBezTo>
                      <a:pt x="f59" y="f24"/>
                      <a:pt x="f34" y="f27"/>
                      <a:pt x="f34" y="f53"/>
                    </a:cubicBezTo>
                    <a:cubicBezTo>
                      <a:pt x="f58" y="f23"/>
                      <a:pt x="f34" y="f53"/>
                      <a:pt x="f33" y="f22"/>
                    </a:cubicBezTo>
                    <a:cubicBezTo>
                      <a:pt x="f59" y="f21"/>
                      <a:pt x="f34" y="f21"/>
                      <a:pt x="f34" y="f19"/>
                    </a:cubicBezTo>
                    <a:cubicBezTo>
                      <a:pt x="f34" y="f18"/>
                      <a:pt x="f34" y="f49"/>
                      <a:pt x="f58" y="f49"/>
                    </a:cubicBezTo>
                    <a:cubicBezTo>
                      <a:pt x="f33" y="f16"/>
                      <a:pt x="f55" y="f49"/>
                      <a:pt x="f35" y="f16"/>
                    </a:cubicBezTo>
                    <a:cubicBezTo>
                      <a:pt x="f58" y="f15"/>
                      <a:pt x="f6" y="f49"/>
                      <a:pt x="f6" y="f15"/>
                    </a:cubicBezTo>
                    <a:cubicBezTo>
                      <a:pt x="f6" y="f14"/>
                      <a:pt x="f6" y="f16"/>
                      <a:pt x="f56" y="f14"/>
                    </a:cubicBezTo>
                    <a:cubicBezTo>
                      <a:pt x="f55" y="f9"/>
                      <a:pt x="f35" y="f12"/>
                      <a:pt x="f34" y="f60"/>
                    </a:cubicBezTo>
                    <a:cubicBezTo>
                      <a:pt x="f58" y="f9"/>
                      <a:pt x="f56" y="f9"/>
                      <a:pt x="f35" y="f45"/>
                    </a:cubicBezTo>
                    <a:cubicBezTo>
                      <a:pt x="f34" y="f43"/>
                      <a:pt x="f34" y="f42"/>
                      <a:pt x="f34" y="f38"/>
                    </a:cubicBezTo>
                    <a:cubicBezTo>
                      <a:pt x="f33" y="f30"/>
                      <a:pt x="f59" y="f40"/>
                      <a:pt x="f32" y="f30"/>
                    </a:cubicBezTo>
                    <a:cubicBezTo>
                      <a:pt x="f34" y="f31"/>
                      <a:pt x="f32" y="f31"/>
                      <a:pt x="f33" y="f29"/>
                    </a:cubicBezTo>
                    <a:cubicBezTo>
                      <a:pt x="f58" y="f26"/>
                      <a:pt x="f33" y="f26"/>
                      <a:pt x="f59" y="f13"/>
                    </a:cubicBezTo>
                    <a:cubicBezTo>
                      <a:pt x="f57" y="f5"/>
                      <a:pt x="f57" y="f5"/>
                      <a:pt x="f28" y="f5"/>
                    </a:cubicBezTo>
                    <a:cubicBezTo>
                      <a:pt x="f27" y="f13"/>
                      <a:pt x="f25" y="f5"/>
                      <a:pt x="f27" y="f5"/>
                    </a:cubicBezTo>
                    <a:cubicBezTo>
                      <a:pt x="f22" y="f13"/>
                      <a:pt x="f53" y="f13"/>
                      <a:pt x="f24" y="f10"/>
                    </a:cubicBezTo>
                    <a:cubicBezTo>
                      <a:pt x="f22" y="f8"/>
                      <a:pt x="f53" y="f31"/>
                      <a:pt x="f23" y="f38"/>
                    </a:cubicBezTo>
                    <a:cubicBezTo>
                      <a:pt x="f20" y="f61"/>
                      <a:pt x="f21" y="f60"/>
                      <a:pt x="f20" y="f11"/>
                    </a:cubicBezTo>
                    <a:cubicBezTo>
                      <a:pt x="f48" y="f14"/>
                      <a:pt x="f18" y="f14"/>
                      <a:pt x="f16" y="f47"/>
                    </a:cubicBezTo>
                    <a:cubicBezTo>
                      <a:pt x="f15" y="f15"/>
                      <a:pt x="f14" y="f47"/>
                      <a:pt x="f14" y="f14"/>
                    </a:cubicBezTo>
                    <a:cubicBezTo>
                      <a:pt x="f47" y="f12"/>
                      <a:pt x="f9" y="f14"/>
                      <a:pt x="f9" y="f47"/>
                    </a:cubicBezTo>
                    <a:cubicBezTo>
                      <a:pt x="f9" y="f15"/>
                      <a:pt x="f9" y="f15"/>
                      <a:pt x="f60" y="f16"/>
                    </a:cubicBezTo>
                    <a:cubicBezTo>
                      <a:pt x="f45" y="f49"/>
                      <a:pt x="f45" y="f15"/>
                      <a:pt x="f41" y="f49"/>
                    </a:cubicBezTo>
                    <a:cubicBezTo>
                      <a:pt x="f30" y="f17"/>
                      <a:pt x="f40" y="f15"/>
                      <a:pt x="f31" y="f15"/>
                    </a:cubicBezTo>
                    <a:cubicBezTo>
                      <a:pt x="f26" y="f47"/>
                      <a:pt x="f30" y="f14"/>
                      <a:pt x="f29" y="f12"/>
                    </a:cubicBezTo>
                    <a:cubicBezTo>
                      <a:pt x="f8" y="f11"/>
                      <a:pt x="f29" y="f1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96" name="Brundi">
                <a:extLst>
                  <a:ext uri="{FF2B5EF4-FFF2-40B4-BE49-F238E27FC236}">
                    <a16:creationId xmlns:a16="http://schemas.microsoft.com/office/drawing/2014/main" id="{833AA51C-E952-2F36-4E89-374BEF0D4DE8}"/>
                  </a:ext>
                </a:extLst>
              </p:cNvPr>
              <p:cNvSpPr/>
              <p:nvPr/>
            </p:nvSpPr>
            <p:spPr>
              <a:xfrm>
                <a:off x="9893725" y="4390939"/>
                <a:ext cx="42931" cy="47073"/>
              </a:xfrm>
              <a:custGeom>
                <a:avLst/>
                <a:gdLst>
                  <a:gd name="f0" fmla="val 10800000"/>
                  <a:gd name="f1" fmla="val 5400000"/>
                  <a:gd name="f2" fmla="val 180"/>
                  <a:gd name="f3" fmla="val w"/>
                  <a:gd name="f4" fmla="val h"/>
                  <a:gd name="f5" fmla="val 0"/>
                  <a:gd name="f6" fmla="val 8"/>
                  <a:gd name="f7" fmla="val 9"/>
                  <a:gd name="f8" fmla="val 4"/>
                  <a:gd name="f9" fmla="val 2"/>
                  <a:gd name="f10" fmla="val 3"/>
                  <a:gd name="f11" fmla="val 1"/>
                  <a:gd name="f12" fmla="val 5"/>
                  <a:gd name="f13" fmla="val 6"/>
                  <a:gd name="f14" fmla="val 7"/>
                  <a:gd name="f15" fmla="+- 0 0 -90"/>
                  <a:gd name="f16" fmla="*/ f3 1 8"/>
                  <a:gd name="f17" fmla="*/ f4 1 9"/>
                  <a:gd name="f18" fmla="+- f7 0 f5"/>
                  <a:gd name="f19" fmla="+- f6 0 f5"/>
                  <a:gd name="f20" fmla="*/ f15 f0 1"/>
                  <a:gd name="f21" fmla="*/ f19 1 8"/>
                  <a:gd name="f22" fmla="*/ f18 1 9"/>
                  <a:gd name="f23" fmla="*/ f20 1 f2"/>
                  <a:gd name="f24" fmla="*/ 0 1 f21"/>
                  <a:gd name="f25" fmla="*/ 4 1 f22"/>
                  <a:gd name="f26" fmla="*/ 4 1 f21"/>
                  <a:gd name="f27" fmla="*/ 1 1 f22"/>
                  <a:gd name="f28" fmla="*/ 6 1 f21"/>
                  <a:gd name="f29" fmla="*/ 0 1 f22"/>
                  <a:gd name="f30" fmla="*/ 7 1 f21"/>
                  <a:gd name="f31" fmla="*/ 3 1 f22"/>
                  <a:gd name="f32" fmla="*/ 5 1 f22"/>
                  <a:gd name="f33" fmla="*/ 5 1 f21"/>
                  <a:gd name="f34" fmla="*/ 2 1 f22"/>
                  <a:gd name="f35" fmla="*/ 7 1 f22"/>
                  <a:gd name="f36" fmla="*/ 2 1 f21"/>
                  <a:gd name="f37" fmla="*/ 1 1 f21"/>
                  <a:gd name="f38" fmla="*/ f6 1 f21"/>
                  <a:gd name="f39" fmla="*/ f7 1 f22"/>
                  <a:gd name="f40" fmla="+- f23 0 f1"/>
                  <a:gd name="f41" fmla="*/ f24 f16 1"/>
                  <a:gd name="f42" fmla="*/ f38 f16 1"/>
                  <a:gd name="f43" fmla="*/ f39 f17 1"/>
                  <a:gd name="f44" fmla="*/ f29 f17 1"/>
                  <a:gd name="f45" fmla="*/ f25 f17 1"/>
                  <a:gd name="f46" fmla="*/ f26 f16 1"/>
                  <a:gd name="f47" fmla="*/ f27 f17 1"/>
                  <a:gd name="f48" fmla="*/ f28 f16 1"/>
                  <a:gd name="f49" fmla="*/ f30 f16 1"/>
                  <a:gd name="f50" fmla="*/ f31 f17 1"/>
                  <a:gd name="f51" fmla="*/ f32 f17 1"/>
                  <a:gd name="f52" fmla="*/ f33 f16 1"/>
                  <a:gd name="f53" fmla="*/ f34 f17 1"/>
                  <a:gd name="f54" fmla="*/ f35 f17 1"/>
                  <a:gd name="f55" fmla="*/ f36 f16 1"/>
                  <a:gd name="f56" fmla="*/ f37 f16 1"/>
                </a:gdLst>
                <a:ahLst/>
                <a:cxnLst>
                  <a:cxn ang="3cd4">
                    <a:pos x="hc" y="t"/>
                  </a:cxn>
                  <a:cxn ang="0">
                    <a:pos x="r" y="vc"/>
                  </a:cxn>
                  <a:cxn ang="cd4">
                    <a:pos x="hc" y="b"/>
                  </a:cxn>
                  <a:cxn ang="cd2">
                    <a:pos x="l" y="vc"/>
                  </a:cxn>
                  <a:cxn ang="f40">
                    <a:pos x="f41" y="f45"/>
                  </a:cxn>
                  <a:cxn ang="f40">
                    <a:pos x="f46" y="f47"/>
                  </a:cxn>
                  <a:cxn ang="f40">
                    <a:pos x="f48" y="f44"/>
                  </a:cxn>
                  <a:cxn ang="f40">
                    <a:pos x="f49" y="f50"/>
                  </a:cxn>
                  <a:cxn ang="f40">
                    <a:pos x="f48" y="f51"/>
                  </a:cxn>
                  <a:cxn ang="f40">
                    <a:pos x="f52" y="f53"/>
                  </a:cxn>
                  <a:cxn ang="f40">
                    <a:pos x="f46" y="f54"/>
                  </a:cxn>
                  <a:cxn ang="f40">
                    <a:pos x="f55" y="f51"/>
                  </a:cxn>
                  <a:cxn ang="f40">
                    <a:pos x="f56" y="f51"/>
                  </a:cxn>
                  <a:cxn ang="f40">
                    <a:pos x="f41" y="f45"/>
                  </a:cxn>
                </a:cxnLst>
                <a:rect l="f41" t="f44" r="f42" b="f43"/>
                <a:pathLst>
                  <a:path w="8" h="9">
                    <a:moveTo>
                      <a:pt x="f5" y="f8"/>
                    </a:moveTo>
                    <a:cubicBezTo>
                      <a:pt x="f9" y="f10"/>
                      <a:pt x="f11" y="f9"/>
                      <a:pt x="f8" y="f11"/>
                    </a:cubicBezTo>
                    <a:cubicBezTo>
                      <a:pt x="f12" y="f5"/>
                      <a:pt x="f13" y="f5"/>
                      <a:pt x="f13" y="f5"/>
                    </a:cubicBezTo>
                    <a:cubicBezTo>
                      <a:pt x="f13" y="f5"/>
                      <a:pt x="f14" y="f9"/>
                      <a:pt x="f14" y="f10"/>
                    </a:cubicBezTo>
                    <a:cubicBezTo>
                      <a:pt x="f14" y="f8"/>
                      <a:pt x="f6" y="f8"/>
                      <a:pt x="f13" y="f12"/>
                    </a:cubicBezTo>
                    <a:cubicBezTo>
                      <a:pt x="f12" y="f13"/>
                      <a:pt x="f13" y="f11"/>
                      <a:pt x="f12" y="f9"/>
                    </a:cubicBezTo>
                    <a:cubicBezTo>
                      <a:pt x="f10" y="f10"/>
                      <a:pt x="f12" y="f12"/>
                      <a:pt x="f8" y="f14"/>
                    </a:cubicBezTo>
                    <a:cubicBezTo>
                      <a:pt x="f10" y="f7"/>
                      <a:pt x="f10" y="f14"/>
                      <a:pt x="f9" y="f12"/>
                    </a:cubicBezTo>
                    <a:cubicBezTo>
                      <a:pt x="f11" y="f8"/>
                      <a:pt x="f9" y="f13"/>
                      <a:pt x="f11" y="f12"/>
                    </a:cubicBezTo>
                    <a:cubicBezTo>
                      <a:pt x="f11" y="f12"/>
                      <a:pt x="f11"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97" name="Cote D'ivoire">
                <a:extLst>
                  <a:ext uri="{FF2B5EF4-FFF2-40B4-BE49-F238E27FC236}">
                    <a16:creationId xmlns:a16="http://schemas.microsoft.com/office/drawing/2014/main" id="{8369AE5B-1004-7781-0FE7-149731604213}"/>
                  </a:ext>
                </a:extLst>
              </p:cNvPr>
              <p:cNvSpPr/>
              <p:nvPr/>
            </p:nvSpPr>
            <p:spPr>
              <a:xfrm>
                <a:off x="6782589" y="4219773"/>
                <a:ext cx="164930" cy="222510"/>
              </a:xfrm>
              <a:custGeom>
                <a:avLst/>
                <a:gdLst>
                  <a:gd name="f0" fmla="val 10800000"/>
                  <a:gd name="f1" fmla="val 5400000"/>
                  <a:gd name="f2" fmla="val 180"/>
                  <a:gd name="f3" fmla="val w"/>
                  <a:gd name="f4" fmla="val h"/>
                  <a:gd name="f5" fmla="val 0"/>
                  <a:gd name="f6" fmla="val 31"/>
                  <a:gd name="f7" fmla="val 44"/>
                  <a:gd name="f8" fmla="val 28"/>
                  <a:gd name="f9" fmla="val 38"/>
                  <a:gd name="f10" fmla="val 24"/>
                  <a:gd name="f11" fmla="val 26"/>
                  <a:gd name="f12" fmla="val 37"/>
                  <a:gd name="f13" fmla="val 22"/>
                  <a:gd name="f14" fmla="val 23"/>
                  <a:gd name="f15" fmla="val 25"/>
                  <a:gd name="f16" fmla="val 20"/>
                  <a:gd name="f17" fmla="val 15"/>
                  <a:gd name="f18" fmla="val 39"/>
                  <a:gd name="f19" fmla="val 13"/>
                  <a:gd name="f20" fmla="val 41"/>
                  <a:gd name="f21" fmla="val 12"/>
                  <a:gd name="f22" fmla="val 10"/>
                  <a:gd name="f23" fmla="val 42"/>
                  <a:gd name="f24" fmla="val 6"/>
                  <a:gd name="f25" fmla="val 43"/>
                  <a:gd name="f26" fmla="val 4"/>
                  <a:gd name="f27" fmla="val 35"/>
                  <a:gd name="f28" fmla="val 7"/>
                  <a:gd name="f29" fmla="val 36"/>
                  <a:gd name="f30" fmla="val 5"/>
                  <a:gd name="f31" fmla="val 33"/>
                  <a:gd name="f32" fmla="val 34"/>
                  <a:gd name="f33" fmla="val 1"/>
                  <a:gd name="f34" fmla="val 32"/>
                  <a:gd name="f35" fmla="val 2"/>
                  <a:gd name="f36" fmla="val 27"/>
                  <a:gd name="f37" fmla="val 3"/>
                  <a:gd name="f38" fmla="val 21"/>
                  <a:gd name="f39" fmla="val 19"/>
                  <a:gd name="f40" fmla="val 16"/>
                  <a:gd name="f41" fmla="val 18"/>
                  <a:gd name="f42" fmla="val 17"/>
                  <a:gd name="f43" fmla="val 11"/>
                  <a:gd name="f44" fmla="val 9"/>
                  <a:gd name="f45" fmla="val 8"/>
                  <a:gd name="f46" fmla="val 14"/>
                  <a:gd name="f47" fmla="val 29"/>
                  <a:gd name="f48" fmla="val 30"/>
                  <a:gd name="f49" fmla="+- 0 0 -90"/>
                  <a:gd name="f50" fmla="*/ f3 1 31"/>
                  <a:gd name="f51" fmla="*/ f4 1 44"/>
                  <a:gd name="f52" fmla="+- f7 0 f5"/>
                  <a:gd name="f53" fmla="+- f6 0 f5"/>
                  <a:gd name="f54" fmla="*/ f49 f0 1"/>
                  <a:gd name="f55" fmla="*/ f53 1 31"/>
                  <a:gd name="f56" fmla="*/ f52 1 44"/>
                  <a:gd name="f57" fmla="*/ f54 1 f2"/>
                  <a:gd name="f58" fmla="*/ 28 1 f55"/>
                  <a:gd name="f59" fmla="*/ 38 1 f56"/>
                  <a:gd name="f60" fmla="*/ 24 1 f55"/>
                  <a:gd name="f61" fmla="*/ 37 1 f56"/>
                  <a:gd name="f62" fmla="*/ 22 1 f55"/>
                  <a:gd name="f63" fmla="*/ 25 1 f55"/>
                  <a:gd name="f64" fmla="*/ 20 1 f55"/>
                  <a:gd name="f65" fmla="*/ 12 1 f55"/>
                  <a:gd name="f66" fmla="*/ 6 1 f55"/>
                  <a:gd name="f67" fmla="*/ 43 1 f56"/>
                  <a:gd name="f68" fmla="*/ 4 1 f55"/>
                  <a:gd name="f69" fmla="*/ 42 1 f56"/>
                  <a:gd name="f70" fmla="*/ 36 1 f56"/>
                  <a:gd name="f71" fmla="*/ 33 1 f56"/>
                  <a:gd name="f72" fmla="*/ 2 1 f55"/>
                  <a:gd name="f73" fmla="*/ 31 1 f56"/>
                  <a:gd name="f74" fmla="*/ 1 1 f55"/>
                  <a:gd name="f75" fmla="*/ 27 1 f56"/>
                  <a:gd name="f76" fmla="*/ 23 1 f56"/>
                  <a:gd name="f77" fmla="*/ 3 1 f55"/>
                  <a:gd name="f78" fmla="*/ 21 1 f56"/>
                  <a:gd name="f79" fmla="*/ 19 1 f56"/>
                  <a:gd name="f80" fmla="*/ 5 1 f55"/>
                  <a:gd name="f81" fmla="*/ 17 1 f56"/>
                  <a:gd name="f82" fmla="*/ 13 1 f56"/>
                  <a:gd name="f83" fmla="*/ 10 1 f56"/>
                  <a:gd name="f84" fmla="*/ 7 1 f56"/>
                  <a:gd name="f85" fmla="*/ 5 1 f56"/>
                  <a:gd name="f86" fmla="*/ 8 1 f55"/>
                  <a:gd name="f87" fmla="*/ 4 1 f56"/>
                  <a:gd name="f88" fmla="*/ 13 1 f55"/>
                  <a:gd name="f89" fmla="*/ 3 1 f56"/>
                  <a:gd name="f90" fmla="*/ 16 1 f55"/>
                  <a:gd name="f91" fmla="*/ 19 1 f55"/>
                  <a:gd name="f92" fmla="*/ 8 1 f56"/>
                  <a:gd name="f93" fmla="*/ 26 1 f55"/>
                  <a:gd name="f94" fmla="*/ 29 1 f55"/>
                  <a:gd name="f95" fmla="*/ 9 1 f56"/>
                  <a:gd name="f96" fmla="*/ 12 1 f56"/>
                  <a:gd name="f97" fmla="*/ 27 1 f55"/>
                  <a:gd name="f98" fmla="*/ 0 1 f55"/>
                  <a:gd name="f99" fmla="*/ f6 1 f55"/>
                  <a:gd name="f100" fmla="*/ 0 1 f56"/>
                  <a:gd name="f101" fmla="*/ f7 1 f56"/>
                  <a:gd name="f102" fmla="+- f57 0 f1"/>
                  <a:gd name="f103" fmla="*/ f98 f50 1"/>
                  <a:gd name="f104" fmla="*/ f99 f50 1"/>
                  <a:gd name="f105" fmla="*/ f101 f51 1"/>
                  <a:gd name="f106" fmla="*/ f100 f51 1"/>
                  <a:gd name="f107" fmla="*/ f58 f50 1"/>
                  <a:gd name="f108" fmla="*/ f59 f51 1"/>
                  <a:gd name="f109" fmla="*/ f60 f50 1"/>
                  <a:gd name="f110" fmla="*/ f61 f51 1"/>
                  <a:gd name="f111" fmla="*/ f62 f50 1"/>
                  <a:gd name="f112" fmla="*/ f63 f50 1"/>
                  <a:gd name="f113" fmla="*/ f64 f50 1"/>
                  <a:gd name="f114" fmla="*/ f65 f50 1"/>
                  <a:gd name="f115" fmla="*/ f66 f50 1"/>
                  <a:gd name="f116" fmla="*/ f67 f51 1"/>
                  <a:gd name="f117" fmla="*/ f68 f50 1"/>
                  <a:gd name="f118" fmla="*/ f69 f51 1"/>
                  <a:gd name="f119" fmla="*/ f70 f51 1"/>
                  <a:gd name="f120" fmla="*/ f71 f51 1"/>
                  <a:gd name="f121" fmla="*/ f72 f50 1"/>
                  <a:gd name="f122" fmla="*/ f73 f51 1"/>
                  <a:gd name="f123" fmla="*/ f74 f50 1"/>
                  <a:gd name="f124" fmla="*/ f75 f51 1"/>
                  <a:gd name="f125" fmla="*/ f76 f51 1"/>
                  <a:gd name="f126" fmla="*/ f77 f50 1"/>
                  <a:gd name="f127" fmla="*/ f78 f51 1"/>
                  <a:gd name="f128" fmla="*/ f79 f51 1"/>
                  <a:gd name="f129" fmla="*/ f80 f50 1"/>
                  <a:gd name="f130" fmla="*/ f81 f51 1"/>
                  <a:gd name="f131" fmla="*/ f82 f51 1"/>
                  <a:gd name="f132" fmla="*/ f83 f51 1"/>
                  <a:gd name="f133" fmla="*/ f84 f51 1"/>
                  <a:gd name="f134" fmla="*/ f85 f51 1"/>
                  <a:gd name="f135" fmla="*/ f86 f50 1"/>
                  <a:gd name="f136" fmla="*/ f87 f51 1"/>
                  <a:gd name="f137" fmla="*/ f88 f50 1"/>
                  <a:gd name="f138" fmla="*/ f89 f51 1"/>
                  <a:gd name="f139" fmla="*/ f90 f50 1"/>
                  <a:gd name="f140" fmla="*/ f91 f50 1"/>
                  <a:gd name="f141" fmla="*/ f92 f51 1"/>
                  <a:gd name="f142" fmla="*/ f93 f50 1"/>
                  <a:gd name="f143" fmla="*/ f94 f50 1"/>
                  <a:gd name="f144" fmla="*/ f95 f51 1"/>
                  <a:gd name="f145" fmla="*/ f96 f51 1"/>
                  <a:gd name="f146" fmla="*/ f97 f50 1"/>
                </a:gdLst>
                <a:ahLst/>
                <a:cxnLst>
                  <a:cxn ang="3cd4">
                    <a:pos x="hc" y="t"/>
                  </a:cxn>
                  <a:cxn ang="0">
                    <a:pos x="r" y="vc"/>
                  </a:cxn>
                  <a:cxn ang="cd4">
                    <a:pos x="hc" y="b"/>
                  </a:cxn>
                  <a:cxn ang="cd2">
                    <a:pos x="l" y="vc"/>
                  </a:cxn>
                  <a:cxn ang="f102">
                    <a:pos x="f107" y="f108"/>
                  </a:cxn>
                  <a:cxn ang="f102">
                    <a:pos x="f109" y="f110"/>
                  </a:cxn>
                  <a:cxn ang="f102">
                    <a:pos x="f111" y="f110"/>
                  </a:cxn>
                  <a:cxn ang="f102">
                    <a:pos x="f112" y="f108"/>
                  </a:cxn>
                  <a:cxn ang="f102">
                    <a:pos x="f113" y="f108"/>
                  </a:cxn>
                  <a:cxn ang="f102">
                    <a:pos x="f114" y="f108"/>
                  </a:cxn>
                  <a:cxn ang="f102">
                    <a:pos x="f115" y="f116"/>
                  </a:cxn>
                  <a:cxn ang="f102">
                    <a:pos x="f117" y="f118"/>
                  </a:cxn>
                  <a:cxn ang="f102">
                    <a:pos x="f115" y="f119"/>
                  </a:cxn>
                  <a:cxn ang="f102">
                    <a:pos x="f117" y="f120"/>
                  </a:cxn>
                  <a:cxn ang="f102">
                    <a:pos x="f121" y="f122"/>
                  </a:cxn>
                  <a:cxn ang="f102">
                    <a:pos x="f123" y="f124"/>
                  </a:cxn>
                  <a:cxn ang="f102">
                    <a:pos x="f123" y="f125"/>
                  </a:cxn>
                  <a:cxn ang="f102">
                    <a:pos x="f126" y="f127"/>
                  </a:cxn>
                  <a:cxn ang="f102">
                    <a:pos x="f121" y="f128"/>
                  </a:cxn>
                  <a:cxn ang="f102">
                    <a:pos x="f129" y="f130"/>
                  </a:cxn>
                  <a:cxn ang="f102">
                    <a:pos x="f129" y="f131"/>
                  </a:cxn>
                  <a:cxn ang="f102">
                    <a:pos x="f129" y="f132"/>
                  </a:cxn>
                  <a:cxn ang="f102">
                    <a:pos x="f126" y="f132"/>
                  </a:cxn>
                  <a:cxn ang="f102">
                    <a:pos x="f126" y="f133"/>
                  </a:cxn>
                  <a:cxn ang="f102">
                    <a:pos x="f117" y="f134"/>
                  </a:cxn>
                  <a:cxn ang="f102">
                    <a:pos x="f135" y="f136"/>
                  </a:cxn>
                  <a:cxn ang="f102">
                    <a:pos x="f137" y="f138"/>
                  </a:cxn>
                  <a:cxn ang="f102">
                    <a:pos x="f139" y="f136"/>
                  </a:cxn>
                  <a:cxn ang="f102">
                    <a:pos x="f140" y="f141"/>
                  </a:cxn>
                  <a:cxn ang="f102">
                    <a:pos x="f111" y="f133"/>
                  </a:cxn>
                  <a:cxn ang="f102">
                    <a:pos x="f142" y="f133"/>
                  </a:cxn>
                  <a:cxn ang="f102">
                    <a:pos x="f143" y="f144"/>
                  </a:cxn>
                  <a:cxn ang="f102">
                    <a:pos x="f143" y="f145"/>
                  </a:cxn>
                  <a:cxn ang="f102">
                    <a:pos x="f143" y="f127"/>
                  </a:cxn>
                  <a:cxn ang="f102">
                    <a:pos x="f146" y="f124"/>
                  </a:cxn>
                  <a:cxn ang="f102">
                    <a:pos x="f107" y="f120"/>
                  </a:cxn>
                  <a:cxn ang="f102">
                    <a:pos x="f143" y="f119"/>
                  </a:cxn>
                  <a:cxn ang="f102">
                    <a:pos x="f107" y="f108"/>
                  </a:cxn>
                </a:cxnLst>
                <a:rect l="f103" t="f106" r="f104" b="f105"/>
                <a:pathLst>
                  <a:path w="31" h="44">
                    <a:moveTo>
                      <a:pt x="f8" y="f9"/>
                    </a:moveTo>
                    <a:cubicBezTo>
                      <a:pt x="f10" y="f9"/>
                      <a:pt x="f11" y="f12"/>
                      <a:pt x="f10" y="f12"/>
                    </a:cubicBezTo>
                    <a:cubicBezTo>
                      <a:pt x="f10" y="f12"/>
                      <a:pt x="f13" y="f12"/>
                      <a:pt x="f13" y="f12"/>
                    </a:cubicBezTo>
                    <a:cubicBezTo>
                      <a:pt x="f14" y="f9"/>
                      <a:pt x="f15" y="f12"/>
                      <a:pt x="f15" y="f9"/>
                    </a:cubicBezTo>
                    <a:cubicBezTo>
                      <a:pt x="f15" y="f9"/>
                      <a:pt x="f13" y="f9"/>
                      <a:pt x="f16" y="f9"/>
                    </a:cubicBezTo>
                    <a:cubicBezTo>
                      <a:pt x="f17" y="f18"/>
                      <a:pt x="f19" y="f20"/>
                      <a:pt x="f21" y="f9"/>
                    </a:cubicBezTo>
                    <a:cubicBezTo>
                      <a:pt x="f21" y="f20"/>
                      <a:pt x="f22" y="f23"/>
                      <a:pt x="f24" y="f25"/>
                    </a:cubicBezTo>
                    <a:cubicBezTo>
                      <a:pt x="f26" y="f7"/>
                      <a:pt x="f26" y="f25"/>
                      <a:pt x="f26" y="f23"/>
                    </a:cubicBezTo>
                    <a:cubicBezTo>
                      <a:pt x="f26" y="f27"/>
                      <a:pt x="f28" y="f9"/>
                      <a:pt x="f24" y="f29"/>
                    </a:cubicBezTo>
                    <a:cubicBezTo>
                      <a:pt x="f30" y="f31"/>
                      <a:pt x="f28" y="f32"/>
                      <a:pt x="f26" y="f31"/>
                    </a:cubicBezTo>
                    <a:cubicBezTo>
                      <a:pt x="f33" y="f34"/>
                      <a:pt x="f26" y="f6"/>
                      <a:pt x="f35" y="f6"/>
                    </a:cubicBezTo>
                    <a:cubicBezTo>
                      <a:pt x="f5" y="f6"/>
                      <a:pt x="f35" y="f8"/>
                      <a:pt x="f33" y="f36"/>
                    </a:cubicBezTo>
                    <a:cubicBezTo>
                      <a:pt x="f33" y="f11"/>
                      <a:pt x="f35" y="f15"/>
                      <a:pt x="f33" y="f14"/>
                    </a:cubicBezTo>
                    <a:cubicBezTo>
                      <a:pt x="f37" y="f13"/>
                      <a:pt x="f33" y="f13"/>
                      <a:pt x="f37" y="f38"/>
                    </a:cubicBezTo>
                    <a:cubicBezTo>
                      <a:pt x="f26" y="f39"/>
                      <a:pt x="f35" y="f16"/>
                      <a:pt x="f35" y="f39"/>
                    </a:cubicBezTo>
                    <a:cubicBezTo>
                      <a:pt x="f33" y="f40"/>
                      <a:pt x="f30" y="f41"/>
                      <a:pt x="f30" y="f42"/>
                    </a:cubicBezTo>
                    <a:cubicBezTo>
                      <a:pt x="f26" y="f17"/>
                      <a:pt x="f30" y="f17"/>
                      <a:pt x="f30" y="f19"/>
                    </a:cubicBezTo>
                    <a:cubicBezTo>
                      <a:pt x="f26" y="f21"/>
                      <a:pt x="f30" y="f43"/>
                      <a:pt x="f30" y="f22"/>
                    </a:cubicBezTo>
                    <a:cubicBezTo>
                      <a:pt x="f26" y="f44"/>
                      <a:pt x="f26" y="f43"/>
                      <a:pt x="f37" y="f22"/>
                    </a:cubicBezTo>
                    <a:cubicBezTo>
                      <a:pt x="f37" y="f45"/>
                      <a:pt x="f35" y="f22"/>
                      <a:pt x="f37" y="f28"/>
                    </a:cubicBezTo>
                    <a:cubicBezTo>
                      <a:pt x="f37" y="f26"/>
                      <a:pt x="f26" y="f30"/>
                      <a:pt x="f26" y="f30"/>
                    </a:cubicBezTo>
                    <a:cubicBezTo>
                      <a:pt x="f28" y="f33"/>
                      <a:pt x="f24" y="f24"/>
                      <a:pt x="f45" y="f26"/>
                    </a:cubicBezTo>
                    <a:cubicBezTo>
                      <a:pt x="f43" y="f5"/>
                      <a:pt x="f43" y="f30"/>
                      <a:pt x="f19" y="f37"/>
                    </a:cubicBezTo>
                    <a:cubicBezTo>
                      <a:pt x="f46" y="f35"/>
                      <a:pt x="f17" y="f37"/>
                      <a:pt x="f40" y="f26"/>
                    </a:cubicBezTo>
                    <a:cubicBezTo>
                      <a:pt x="f39" y="f30"/>
                      <a:pt x="f42" y="f24"/>
                      <a:pt x="f39" y="f45"/>
                    </a:cubicBezTo>
                    <a:cubicBezTo>
                      <a:pt x="f39" y="f45"/>
                      <a:pt x="f16" y="f45"/>
                      <a:pt x="f13" y="f28"/>
                    </a:cubicBezTo>
                    <a:cubicBezTo>
                      <a:pt x="f10" y="f28"/>
                      <a:pt x="f15" y="f45"/>
                      <a:pt x="f11" y="f28"/>
                    </a:cubicBezTo>
                    <a:cubicBezTo>
                      <a:pt x="f36" y="f28"/>
                      <a:pt x="f36" y="f45"/>
                      <a:pt x="f47" y="f44"/>
                    </a:cubicBezTo>
                    <a:cubicBezTo>
                      <a:pt x="f48" y="f22"/>
                      <a:pt x="f47" y="f22"/>
                      <a:pt x="f47" y="f21"/>
                    </a:cubicBezTo>
                    <a:cubicBezTo>
                      <a:pt x="f48" y="f46"/>
                      <a:pt x="f6" y="f42"/>
                      <a:pt x="f47" y="f38"/>
                    </a:cubicBezTo>
                    <a:cubicBezTo>
                      <a:pt x="f36" y="f10"/>
                      <a:pt x="f47" y="f10"/>
                      <a:pt x="f36" y="f36"/>
                    </a:cubicBezTo>
                    <a:cubicBezTo>
                      <a:pt x="f11" y="f48"/>
                      <a:pt x="f8" y="f6"/>
                      <a:pt x="f8" y="f31"/>
                    </a:cubicBezTo>
                    <a:cubicBezTo>
                      <a:pt x="f8" y="f29"/>
                      <a:pt x="f47" y="f32"/>
                      <a:pt x="f47" y="f29"/>
                    </a:cubicBezTo>
                    <a:cubicBezTo>
                      <a:pt x="f47" y="f12"/>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98" name="Swaziland">
                <a:extLst>
                  <a:ext uri="{FF2B5EF4-FFF2-40B4-BE49-F238E27FC236}">
                    <a16:creationId xmlns:a16="http://schemas.microsoft.com/office/drawing/2014/main" id="{8CD5EE1D-F6BE-2A35-52D8-2E6DE22C4DED}"/>
                  </a:ext>
                </a:extLst>
              </p:cNvPr>
              <p:cNvSpPr/>
              <p:nvPr/>
            </p:nvSpPr>
            <p:spPr>
              <a:xfrm>
                <a:off x="7749594" y="5422181"/>
                <a:ext cx="47448" cy="62042"/>
              </a:xfrm>
              <a:custGeom>
                <a:avLst/>
                <a:gdLst>
                  <a:gd name="f0" fmla="val 10800000"/>
                  <a:gd name="f1" fmla="val 5400000"/>
                  <a:gd name="f2" fmla="val 180"/>
                  <a:gd name="f3" fmla="val w"/>
                  <a:gd name="f4" fmla="val h"/>
                  <a:gd name="f5" fmla="val 0"/>
                  <a:gd name="f6" fmla="val 9"/>
                  <a:gd name="f7" fmla="val 12"/>
                  <a:gd name="f8" fmla="val 8"/>
                  <a:gd name="f9" fmla="val 7"/>
                  <a:gd name="f10" fmla="val 6"/>
                  <a:gd name="f11" fmla="val 10"/>
                  <a:gd name="f12" fmla="val 11"/>
                  <a:gd name="f13" fmla="val 5"/>
                  <a:gd name="f14" fmla="val 3"/>
                  <a:gd name="f15" fmla="val 1"/>
                  <a:gd name="f16" fmla="val 2"/>
                  <a:gd name="f17" fmla="val 4"/>
                  <a:gd name="f18" fmla="+- 0 0 -90"/>
                  <a:gd name="f19" fmla="*/ f3 1 9"/>
                  <a:gd name="f20" fmla="*/ f4 1 12"/>
                  <a:gd name="f21" fmla="+- f7 0 f5"/>
                  <a:gd name="f22" fmla="+- f6 0 f5"/>
                  <a:gd name="f23" fmla="*/ f18 f0 1"/>
                  <a:gd name="f24" fmla="*/ f22 1 9"/>
                  <a:gd name="f25" fmla="*/ f21 1 12"/>
                  <a:gd name="f26" fmla="*/ f23 1 f2"/>
                  <a:gd name="f27" fmla="*/ 8 1 f24"/>
                  <a:gd name="f28" fmla="*/ 7 1 f25"/>
                  <a:gd name="f29" fmla="*/ 7 1 f24"/>
                  <a:gd name="f30" fmla="*/ 11 1 f25"/>
                  <a:gd name="f31" fmla="*/ 3 1 f24"/>
                  <a:gd name="f32" fmla="*/ 10 1 f25"/>
                  <a:gd name="f33" fmla="*/ 2 1 f24"/>
                  <a:gd name="f34" fmla="*/ 4 1 f25"/>
                  <a:gd name="f35" fmla="*/ 6 1 f24"/>
                  <a:gd name="f36" fmla="*/ 2 1 f25"/>
                  <a:gd name="f37" fmla="*/ 0 1 f24"/>
                  <a:gd name="f38" fmla="*/ f6 1 f24"/>
                  <a:gd name="f39" fmla="*/ 0 1 f25"/>
                  <a:gd name="f40" fmla="*/ f7 1 f25"/>
                  <a:gd name="f41" fmla="+- f26 0 f1"/>
                  <a:gd name="f42" fmla="*/ f37 f19 1"/>
                  <a:gd name="f43" fmla="*/ f38 f19 1"/>
                  <a:gd name="f44" fmla="*/ f40 f20 1"/>
                  <a:gd name="f45" fmla="*/ f39 f20 1"/>
                  <a:gd name="f46" fmla="*/ f27 f19 1"/>
                  <a:gd name="f47" fmla="*/ f28 f20 1"/>
                  <a:gd name="f48" fmla="*/ f29 f19 1"/>
                  <a:gd name="f49" fmla="*/ f30 f20 1"/>
                  <a:gd name="f50" fmla="*/ f31 f19 1"/>
                  <a:gd name="f51" fmla="*/ f32 f20 1"/>
                  <a:gd name="f52" fmla="*/ f33 f19 1"/>
                  <a:gd name="f53" fmla="*/ f34 f20 1"/>
                  <a:gd name="f54" fmla="*/ f35 f19 1"/>
                  <a:gd name="f55" fmla="*/ f36 f20 1"/>
                </a:gdLst>
                <a:ahLst/>
                <a:cxnLst>
                  <a:cxn ang="3cd4">
                    <a:pos x="hc" y="t"/>
                  </a:cxn>
                  <a:cxn ang="0">
                    <a:pos x="r" y="vc"/>
                  </a:cxn>
                  <a:cxn ang="cd4">
                    <a:pos x="hc" y="b"/>
                  </a:cxn>
                  <a:cxn ang="cd2">
                    <a:pos x="l" y="vc"/>
                  </a:cxn>
                  <a:cxn ang="f41">
                    <a:pos x="f46" y="f47"/>
                  </a:cxn>
                  <a:cxn ang="f41">
                    <a:pos x="f48" y="f49"/>
                  </a:cxn>
                  <a:cxn ang="f41">
                    <a:pos x="f50" y="f51"/>
                  </a:cxn>
                  <a:cxn ang="f41">
                    <a:pos x="f52" y="f53"/>
                  </a:cxn>
                  <a:cxn ang="f41">
                    <a:pos x="f54" y="f55"/>
                  </a:cxn>
                  <a:cxn ang="f41">
                    <a:pos x="f46" y="f47"/>
                  </a:cxn>
                </a:cxnLst>
                <a:rect l="f42" t="f45" r="f43" b="f44"/>
                <a:pathLst>
                  <a:path w="9" h="12">
                    <a:moveTo>
                      <a:pt x="f8" y="f9"/>
                    </a:moveTo>
                    <a:cubicBezTo>
                      <a:pt x="f10" y="f6"/>
                      <a:pt x="f6" y="f11"/>
                      <a:pt x="f9" y="f12"/>
                    </a:cubicBezTo>
                    <a:cubicBezTo>
                      <a:pt x="f10" y="f12"/>
                      <a:pt x="f13" y="f7"/>
                      <a:pt x="f14" y="f11"/>
                    </a:cubicBezTo>
                    <a:cubicBezTo>
                      <a:pt x="f5" y="f9"/>
                      <a:pt x="f15" y="f9"/>
                      <a:pt x="f16" y="f17"/>
                    </a:cubicBezTo>
                    <a:cubicBezTo>
                      <a:pt x="f14" y="f15"/>
                      <a:pt x="f14" y="f5"/>
                      <a:pt x="f10" y="f16"/>
                    </a:cubicBezTo>
                    <a:cubicBezTo>
                      <a:pt x="f8" y="f17"/>
                      <a:pt x="f10" y="f1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399" name="Maseru">
                <a:extLst>
                  <a:ext uri="{FF2B5EF4-FFF2-40B4-BE49-F238E27FC236}">
                    <a16:creationId xmlns:a16="http://schemas.microsoft.com/office/drawing/2014/main" id="{EDDA0253-7242-5940-66EA-7F03EFB4853A}"/>
                  </a:ext>
                </a:extLst>
              </p:cNvPr>
              <p:cNvSpPr/>
              <p:nvPr/>
            </p:nvSpPr>
            <p:spPr>
              <a:xfrm>
                <a:off x="7652439" y="5488503"/>
                <a:ext cx="70043" cy="70600"/>
              </a:xfrm>
              <a:custGeom>
                <a:avLst/>
                <a:gdLst>
                  <a:gd name="f0" fmla="val 10800000"/>
                  <a:gd name="f1" fmla="val 5400000"/>
                  <a:gd name="f2" fmla="val 180"/>
                  <a:gd name="f3" fmla="val w"/>
                  <a:gd name="f4" fmla="val h"/>
                  <a:gd name="f5" fmla="val 0"/>
                  <a:gd name="f6" fmla="val 13"/>
                  <a:gd name="f7" fmla="val 14"/>
                  <a:gd name="f8" fmla="val 10"/>
                  <a:gd name="f9" fmla="val 1"/>
                  <a:gd name="f10" fmla="val 6"/>
                  <a:gd name="f11" fmla="val 5"/>
                  <a:gd name="f12" fmla="val 2"/>
                  <a:gd name="f13" fmla="val 3"/>
                  <a:gd name="f14" fmla="val 4"/>
                  <a:gd name="f15" fmla="val 8"/>
                  <a:gd name="f16" fmla="val 7"/>
                  <a:gd name="f17" fmla="val 12"/>
                  <a:gd name="f18" fmla="val 9"/>
                  <a:gd name="f19" fmla="val 11"/>
                  <a:gd name="f20" fmla="+- 0 0 -90"/>
                  <a:gd name="f21" fmla="*/ f3 1 13"/>
                  <a:gd name="f22" fmla="*/ f4 1 14"/>
                  <a:gd name="f23" fmla="+- f7 0 f5"/>
                  <a:gd name="f24" fmla="+- f6 0 f5"/>
                  <a:gd name="f25" fmla="*/ f20 f0 1"/>
                  <a:gd name="f26" fmla="*/ f24 1 13"/>
                  <a:gd name="f27" fmla="*/ f23 1 14"/>
                  <a:gd name="f28" fmla="*/ f25 1 f2"/>
                  <a:gd name="f29" fmla="*/ 10 1 f26"/>
                  <a:gd name="f30" fmla="*/ 1 1 f27"/>
                  <a:gd name="f31" fmla="*/ 3 1 f26"/>
                  <a:gd name="f32" fmla="*/ 4 1 f27"/>
                  <a:gd name="f33" fmla="*/ 2 1 f26"/>
                  <a:gd name="f34" fmla="*/ 10 1 f27"/>
                  <a:gd name="f35" fmla="*/ 7 1 f26"/>
                  <a:gd name="f36" fmla="*/ 12 1 f27"/>
                  <a:gd name="f37" fmla="*/ 11 1 f26"/>
                  <a:gd name="f38" fmla="*/ 8 1 f27"/>
                  <a:gd name="f39" fmla="*/ 12 1 f26"/>
                  <a:gd name="f40" fmla="*/ 0 1 f26"/>
                  <a:gd name="f41" fmla="*/ f6 1 f26"/>
                  <a:gd name="f42" fmla="*/ 0 1 f27"/>
                  <a:gd name="f43" fmla="*/ f7 1 f27"/>
                  <a:gd name="f44" fmla="+- f28 0 f1"/>
                  <a:gd name="f45" fmla="*/ f40 f21 1"/>
                  <a:gd name="f46" fmla="*/ f41 f21 1"/>
                  <a:gd name="f47" fmla="*/ f43 f22 1"/>
                  <a:gd name="f48" fmla="*/ f42 f22 1"/>
                  <a:gd name="f49" fmla="*/ f29 f21 1"/>
                  <a:gd name="f50" fmla="*/ f30 f22 1"/>
                  <a:gd name="f51" fmla="*/ f31 f21 1"/>
                  <a:gd name="f52" fmla="*/ f32 f22 1"/>
                  <a:gd name="f53" fmla="*/ f33 f21 1"/>
                  <a:gd name="f54" fmla="*/ f34 f22 1"/>
                  <a:gd name="f55" fmla="*/ f35 f21 1"/>
                  <a:gd name="f56" fmla="*/ f36 f22 1"/>
                  <a:gd name="f57" fmla="*/ f37 f21 1"/>
                  <a:gd name="f58" fmla="*/ f38 f22 1"/>
                  <a:gd name="f59" fmla="*/ f39 f21 1"/>
                </a:gdLst>
                <a:ahLst/>
                <a:cxnLst>
                  <a:cxn ang="3cd4">
                    <a:pos x="hc" y="t"/>
                  </a:cxn>
                  <a:cxn ang="0">
                    <a:pos x="r" y="vc"/>
                  </a:cxn>
                  <a:cxn ang="cd4">
                    <a:pos x="hc" y="b"/>
                  </a:cxn>
                  <a:cxn ang="cd2">
                    <a:pos x="l" y="vc"/>
                  </a:cxn>
                  <a:cxn ang="f44">
                    <a:pos x="f49" y="f50"/>
                  </a:cxn>
                  <a:cxn ang="f44">
                    <a:pos x="f51" y="f52"/>
                  </a:cxn>
                  <a:cxn ang="f44">
                    <a:pos x="f53" y="f54"/>
                  </a:cxn>
                  <a:cxn ang="f44">
                    <a:pos x="f55" y="f56"/>
                  </a:cxn>
                  <a:cxn ang="f44">
                    <a:pos x="f57" y="f58"/>
                  </a:cxn>
                  <a:cxn ang="f44">
                    <a:pos x="f59" y="f52"/>
                  </a:cxn>
                  <a:cxn ang="f44">
                    <a:pos x="f49" y="f50"/>
                  </a:cxn>
                </a:cxnLst>
                <a:rect l="f45" t="f48" r="f46" b="f47"/>
                <a:pathLst>
                  <a:path w="13" h="14">
                    <a:moveTo>
                      <a:pt x="f8" y="f9"/>
                    </a:moveTo>
                    <a:cubicBezTo>
                      <a:pt x="f10" y="f5"/>
                      <a:pt x="f11" y="f12"/>
                      <a:pt x="f13" y="f14"/>
                    </a:cubicBezTo>
                    <a:cubicBezTo>
                      <a:pt x="f9" y="f15"/>
                      <a:pt x="f5" y="f16"/>
                      <a:pt x="f12" y="f8"/>
                    </a:cubicBezTo>
                    <a:cubicBezTo>
                      <a:pt x="f14" y="f7"/>
                      <a:pt x="f10" y="f6"/>
                      <a:pt x="f16" y="f17"/>
                    </a:cubicBezTo>
                    <a:cubicBezTo>
                      <a:pt x="f15" y="f15"/>
                      <a:pt x="f18" y="f19"/>
                      <a:pt x="f19" y="f15"/>
                    </a:cubicBezTo>
                    <a:cubicBezTo>
                      <a:pt x="f17" y="f10"/>
                      <a:pt x="f6" y="f11"/>
                      <a:pt x="f17" y="f14"/>
                    </a:cubicBezTo>
                    <a:cubicBezTo>
                      <a:pt x="f17" y="f12"/>
                      <a:pt x="f17"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00" name="Mauritania">
                <a:extLst>
                  <a:ext uri="{FF2B5EF4-FFF2-40B4-BE49-F238E27FC236}">
                    <a16:creationId xmlns:a16="http://schemas.microsoft.com/office/drawing/2014/main" id="{6D9EC7D0-90B0-231A-092E-CF806822A137}"/>
                  </a:ext>
                </a:extLst>
              </p:cNvPr>
              <p:cNvSpPr/>
              <p:nvPr/>
            </p:nvSpPr>
            <p:spPr>
              <a:xfrm>
                <a:off x="6586020" y="3689174"/>
                <a:ext cx="293714" cy="404365"/>
              </a:xfrm>
              <a:custGeom>
                <a:avLst/>
                <a:gdLst>
                  <a:gd name="f0" fmla="val 10800000"/>
                  <a:gd name="f1" fmla="val 5400000"/>
                  <a:gd name="f2" fmla="val 180"/>
                  <a:gd name="f3" fmla="val w"/>
                  <a:gd name="f4" fmla="val h"/>
                  <a:gd name="f5" fmla="val 0"/>
                  <a:gd name="f6" fmla="val 55"/>
                  <a:gd name="f7" fmla="val 80"/>
                  <a:gd name="f8" fmla="val 1"/>
                  <a:gd name="f9" fmla="val 38"/>
                  <a:gd name="f10" fmla="val 41"/>
                  <a:gd name="f11" fmla="val 42"/>
                  <a:gd name="f12" fmla="val 2"/>
                  <a:gd name="f13" fmla="val 3"/>
                  <a:gd name="f14" fmla="val 45"/>
                  <a:gd name="f15" fmla="val 46"/>
                  <a:gd name="f16" fmla="val 48"/>
                  <a:gd name="f17" fmla="val 50"/>
                  <a:gd name="f18" fmla="val 4"/>
                  <a:gd name="f19" fmla="val 49"/>
                  <a:gd name="f20" fmla="val 51"/>
                  <a:gd name="f21" fmla="val 52"/>
                  <a:gd name="f22" fmla="val 5"/>
                  <a:gd name="f23" fmla="val 56"/>
                  <a:gd name="f24" fmla="val 59"/>
                  <a:gd name="f25" fmla="val 62"/>
                  <a:gd name="f26" fmla="val 66"/>
                  <a:gd name="f27" fmla="val 70"/>
                  <a:gd name="f28" fmla="val 69"/>
                  <a:gd name="f29" fmla="val 68"/>
                  <a:gd name="f30" fmla="val 6"/>
                  <a:gd name="f31" fmla="val 7"/>
                  <a:gd name="f32" fmla="val 8"/>
                  <a:gd name="f33" fmla="val 9"/>
                  <a:gd name="f34" fmla="val 10"/>
                  <a:gd name="f35" fmla="val 11"/>
                  <a:gd name="f36" fmla="val 12"/>
                  <a:gd name="f37" fmla="val 14"/>
                  <a:gd name="f38" fmla="val 72"/>
                  <a:gd name="f39" fmla="val 16"/>
                  <a:gd name="f40" fmla="val 17"/>
                  <a:gd name="f41" fmla="val 74"/>
                  <a:gd name="f42" fmla="val 18"/>
                  <a:gd name="f43" fmla="val 75"/>
                  <a:gd name="f44" fmla="val 77"/>
                  <a:gd name="f45" fmla="val 19"/>
                  <a:gd name="f46" fmla="val 78"/>
                  <a:gd name="f47" fmla="val 20"/>
                  <a:gd name="f48" fmla="val 22"/>
                  <a:gd name="f49" fmla="val 79"/>
                  <a:gd name="f50" fmla="val 23"/>
                  <a:gd name="f51" fmla="val 24"/>
                  <a:gd name="f52" fmla="val 25"/>
                  <a:gd name="f53" fmla="val 26"/>
                  <a:gd name="f54" fmla="val 76"/>
                  <a:gd name="f55" fmla="val 28"/>
                  <a:gd name="f56" fmla="val 29"/>
                  <a:gd name="f57" fmla="val 31"/>
                  <a:gd name="f58" fmla="val 33"/>
                  <a:gd name="f59" fmla="val 34"/>
                  <a:gd name="f60" fmla="val 35"/>
                  <a:gd name="f61" fmla="val 36"/>
                  <a:gd name="f62" fmla="val 37"/>
                  <a:gd name="f63" fmla="val 53"/>
                  <a:gd name="f64" fmla="val 61"/>
                  <a:gd name="f65" fmla="val 27"/>
                  <a:gd name="f66" fmla="+- 0 0 -90"/>
                  <a:gd name="f67" fmla="*/ f3 1 55"/>
                  <a:gd name="f68" fmla="*/ f4 1 80"/>
                  <a:gd name="f69" fmla="+- f7 0 f5"/>
                  <a:gd name="f70" fmla="+- f6 0 f5"/>
                  <a:gd name="f71" fmla="*/ f66 f0 1"/>
                  <a:gd name="f72" fmla="*/ f70 1 55"/>
                  <a:gd name="f73" fmla="*/ f69 1 80"/>
                  <a:gd name="f74" fmla="*/ f71 1 f2"/>
                  <a:gd name="f75" fmla="*/ 1 1 f72"/>
                  <a:gd name="f76" fmla="*/ 38 1 f73"/>
                  <a:gd name="f77" fmla="*/ 42 1 f73"/>
                  <a:gd name="f78" fmla="*/ 3 1 f72"/>
                  <a:gd name="f79" fmla="*/ 45 1 f73"/>
                  <a:gd name="f80" fmla="*/ 2 1 f72"/>
                  <a:gd name="f81" fmla="*/ 48 1 f73"/>
                  <a:gd name="f82" fmla="*/ 50 1 f73"/>
                  <a:gd name="f83" fmla="*/ 52 1 f73"/>
                  <a:gd name="f84" fmla="*/ 4 1 f72"/>
                  <a:gd name="f85" fmla="*/ 62 1 f73"/>
                  <a:gd name="f86" fmla="*/ 70 1 f73"/>
                  <a:gd name="f87" fmla="*/ 69 1 f73"/>
                  <a:gd name="f88" fmla="*/ 6 1 f72"/>
                  <a:gd name="f89" fmla="*/ 8 1 f72"/>
                  <a:gd name="f90" fmla="*/ 10 1 f72"/>
                  <a:gd name="f91" fmla="*/ 68 1 f73"/>
                  <a:gd name="f92" fmla="*/ 12 1 f72"/>
                  <a:gd name="f93" fmla="*/ 16 1 f72"/>
                  <a:gd name="f94" fmla="*/ 72 1 f73"/>
                  <a:gd name="f95" fmla="*/ 17 1 f72"/>
                  <a:gd name="f96" fmla="*/ 74 1 f73"/>
                  <a:gd name="f97" fmla="*/ 18 1 f72"/>
                  <a:gd name="f98" fmla="*/ 77 1 f73"/>
                  <a:gd name="f99" fmla="*/ 20 1 f72"/>
                  <a:gd name="f100" fmla="*/ 80 1 f73"/>
                  <a:gd name="f101" fmla="*/ 23 1 f72"/>
                  <a:gd name="f102" fmla="*/ 75 1 f73"/>
                  <a:gd name="f103" fmla="*/ 25 1 f72"/>
                  <a:gd name="f104" fmla="*/ 28 1 f72"/>
                  <a:gd name="f105" fmla="*/ 33 1 f72"/>
                  <a:gd name="f106" fmla="*/ 76 1 f73"/>
                  <a:gd name="f107" fmla="*/ 35 1 f72"/>
                  <a:gd name="f108" fmla="*/ 36 1 f72"/>
                  <a:gd name="f109" fmla="*/ 51 1 f72"/>
                  <a:gd name="f110" fmla="*/ 53 1 f72"/>
                  <a:gd name="f111" fmla="*/ 66 1 f73"/>
                  <a:gd name="f112" fmla="*/ 50 1 f72"/>
                  <a:gd name="f113" fmla="*/ 16 1 f73"/>
                  <a:gd name="f114" fmla="*/ 55 1 f72"/>
                  <a:gd name="f115" fmla="*/ 38 1 f72"/>
                  <a:gd name="f116" fmla="*/ 0 1 f73"/>
                  <a:gd name="f117" fmla="*/ 8 1 f73"/>
                  <a:gd name="f118" fmla="*/ 22 1 f72"/>
                  <a:gd name="f119" fmla="*/ 23 1 f73"/>
                  <a:gd name="f120" fmla="*/ 29 1 f73"/>
                  <a:gd name="f121" fmla="*/ 36 1 f73"/>
                  <a:gd name="f122" fmla="*/ 0 1 f72"/>
                  <a:gd name="f123" fmla="*/ f6 1 f72"/>
                  <a:gd name="f124" fmla="*/ f7 1 f73"/>
                  <a:gd name="f125" fmla="+- f74 0 f1"/>
                  <a:gd name="f126" fmla="*/ f122 f67 1"/>
                  <a:gd name="f127" fmla="*/ f123 f67 1"/>
                  <a:gd name="f128" fmla="*/ f124 f68 1"/>
                  <a:gd name="f129" fmla="*/ f116 f68 1"/>
                  <a:gd name="f130" fmla="*/ f75 f67 1"/>
                  <a:gd name="f131" fmla="*/ f76 f68 1"/>
                  <a:gd name="f132" fmla="*/ f77 f68 1"/>
                  <a:gd name="f133" fmla="*/ f78 f67 1"/>
                  <a:gd name="f134" fmla="*/ f79 f68 1"/>
                  <a:gd name="f135" fmla="*/ f80 f67 1"/>
                  <a:gd name="f136" fmla="*/ f81 f68 1"/>
                  <a:gd name="f137" fmla="*/ f82 f68 1"/>
                  <a:gd name="f138" fmla="*/ f83 f68 1"/>
                  <a:gd name="f139" fmla="*/ f84 f67 1"/>
                  <a:gd name="f140" fmla="*/ f85 f68 1"/>
                  <a:gd name="f141" fmla="*/ f86 f68 1"/>
                  <a:gd name="f142" fmla="*/ f87 f68 1"/>
                  <a:gd name="f143" fmla="*/ f88 f67 1"/>
                  <a:gd name="f144" fmla="*/ f89 f67 1"/>
                  <a:gd name="f145" fmla="*/ f90 f67 1"/>
                  <a:gd name="f146" fmla="*/ f91 f68 1"/>
                  <a:gd name="f147" fmla="*/ f92 f67 1"/>
                  <a:gd name="f148" fmla="*/ f93 f67 1"/>
                  <a:gd name="f149" fmla="*/ f94 f68 1"/>
                  <a:gd name="f150" fmla="*/ f95 f67 1"/>
                  <a:gd name="f151" fmla="*/ f96 f68 1"/>
                  <a:gd name="f152" fmla="*/ f97 f67 1"/>
                  <a:gd name="f153" fmla="*/ f98 f68 1"/>
                  <a:gd name="f154" fmla="*/ f99 f67 1"/>
                  <a:gd name="f155" fmla="*/ f100 f68 1"/>
                  <a:gd name="f156" fmla="*/ f101 f67 1"/>
                  <a:gd name="f157" fmla="*/ f102 f68 1"/>
                  <a:gd name="f158" fmla="*/ f103 f67 1"/>
                  <a:gd name="f159" fmla="*/ f104 f67 1"/>
                  <a:gd name="f160" fmla="*/ f105 f67 1"/>
                  <a:gd name="f161" fmla="*/ f106 f68 1"/>
                  <a:gd name="f162" fmla="*/ f107 f67 1"/>
                  <a:gd name="f163" fmla="*/ f108 f67 1"/>
                  <a:gd name="f164" fmla="*/ f109 f67 1"/>
                  <a:gd name="f165" fmla="*/ f110 f67 1"/>
                  <a:gd name="f166" fmla="*/ f111 f68 1"/>
                  <a:gd name="f167" fmla="*/ f112 f67 1"/>
                  <a:gd name="f168" fmla="*/ f113 f68 1"/>
                  <a:gd name="f169" fmla="*/ f114 f67 1"/>
                  <a:gd name="f170" fmla="*/ f115 f67 1"/>
                  <a:gd name="f171" fmla="*/ f117 f68 1"/>
                  <a:gd name="f172" fmla="*/ f118 f67 1"/>
                  <a:gd name="f173" fmla="*/ f119 f68 1"/>
                  <a:gd name="f174" fmla="*/ f120 f68 1"/>
                  <a:gd name="f175" fmla="*/ f121 f68 1"/>
                </a:gdLst>
                <a:ahLst/>
                <a:cxnLst>
                  <a:cxn ang="3cd4">
                    <a:pos x="hc" y="t"/>
                  </a:cxn>
                  <a:cxn ang="0">
                    <a:pos x="r" y="vc"/>
                  </a:cxn>
                  <a:cxn ang="cd4">
                    <a:pos x="hc" y="b"/>
                  </a:cxn>
                  <a:cxn ang="cd2">
                    <a:pos x="l" y="vc"/>
                  </a:cxn>
                  <a:cxn ang="f125">
                    <a:pos x="f130" y="f131"/>
                  </a:cxn>
                  <a:cxn ang="f125">
                    <a:pos x="f130" y="f132"/>
                  </a:cxn>
                  <a:cxn ang="f125">
                    <a:pos x="f133" y="f134"/>
                  </a:cxn>
                  <a:cxn ang="f125">
                    <a:pos x="f135" y="f136"/>
                  </a:cxn>
                  <a:cxn ang="f125">
                    <a:pos x="f133" y="f137"/>
                  </a:cxn>
                  <a:cxn ang="f125">
                    <a:pos x="f135" y="f138"/>
                  </a:cxn>
                  <a:cxn ang="f125">
                    <a:pos x="f139" y="f140"/>
                  </a:cxn>
                  <a:cxn ang="f125">
                    <a:pos x="f135" y="f141"/>
                  </a:cxn>
                  <a:cxn ang="f125">
                    <a:pos x="f139" y="f142"/>
                  </a:cxn>
                  <a:cxn ang="f125">
                    <a:pos x="f143" y="f142"/>
                  </a:cxn>
                  <a:cxn ang="f125">
                    <a:pos x="f144" y="f142"/>
                  </a:cxn>
                  <a:cxn ang="f125">
                    <a:pos x="f145" y="f146"/>
                  </a:cxn>
                  <a:cxn ang="f125">
                    <a:pos x="f147" y="f142"/>
                  </a:cxn>
                  <a:cxn ang="f125">
                    <a:pos x="f148" y="f149"/>
                  </a:cxn>
                  <a:cxn ang="f125">
                    <a:pos x="f150" y="f151"/>
                  </a:cxn>
                  <a:cxn ang="f125">
                    <a:pos x="f152" y="f153"/>
                  </a:cxn>
                  <a:cxn ang="f125">
                    <a:pos x="f154" y="f155"/>
                  </a:cxn>
                  <a:cxn ang="f125">
                    <a:pos x="f156" y="f157"/>
                  </a:cxn>
                  <a:cxn ang="f125">
                    <a:pos x="f158" y="f151"/>
                  </a:cxn>
                  <a:cxn ang="f125">
                    <a:pos x="f159" y="f153"/>
                  </a:cxn>
                  <a:cxn ang="f125">
                    <a:pos x="f160" y="f161"/>
                  </a:cxn>
                  <a:cxn ang="f125">
                    <a:pos x="f162" y="f157"/>
                  </a:cxn>
                  <a:cxn ang="f125">
                    <a:pos x="f163" y="f161"/>
                  </a:cxn>
                  <a:cxn ang="f125">
                    <a:pos x="f164" y="f161"/>
                  </a:cxn>
                  <a:cxn ang="f125">
                    <a:pos x="f165" y="f141"/>
                  </a:cxn>
                  <a:cxn ang="f125">
                    <a:pos x="f164" y="f166"/>
                  </a:cxn>
                  <a:cxn ang="f125">
                    <a:pos x="f167" y="f168"/>
                  </a:cxn>
                  <a:cxn ang="f125">
                    <a:pos x="f169" y="f168"/>
                  </a:cxn>
                  <a:cxn ang="f125">
                    <a:pos x="f170" y="f129"/>
                  </a:cxn>
                  <a:cxn ang="f125">
                    <a:pos x="f170" y="f171"/>
                  </a:cxn>
                  <a:cxn ang="f125">
                    <a:pos x="f156" y="f171"/>
                  </a:cxn>
                  <a:cxn ang="f125">
                    <a:pos x="f172" y="f173"/>
                  </a:cxn>
                  <a:cxn ang="f125">
                    <a:pos x="f152" y="f174"/>
                  </a:cxn>
                  <a:cxn ang="f125">
                    <a:pos x="f152" y="f175"/>
                  </a:cxn>
                  <a:cxn ang="f125">
                    <a:pos x="f139" y="f175"/>
                  </a:cxn>
                  <a:cxn ang="f125">
                    <a:pos x="f130" y="f131"/>
                  </a:cxn>
                </a:cxnLst>
                <a:rect l="f126" t="f129" r="f127" b="f128"/>
                <a:pathLst>
                  <a:path w="55" h="80">
                    <a:moveTo>
                      <a:pt x="f8" y="f9"/>
                    </a:moveTo>
                    <a:cubicBezTo>
                      <a:pt x="f5" y="f10"/>
                      <a:pt x="f5" y="f11"/>
                      <a:pt x="f8" y="f11"/>
                    </a:cubicBezTo>
                    <a:cubicBezTo>
                      <a:pt x="f12" y="f10"/>
                      <a:pt x="f13" y="f14"/>
                      <a:pt x="f13" y="f14"/>
                    </a:cubicBezTo>
                    <a:cubicBezTo>
                      <a:pt x="f13" y="f15"/>
                      <a:pt x="f13" y="f15"/>
                      <a:pt x="f12" y="f16"/>
                    </a:cubicBezTo>
                    <a:cubicBezTo>
                      <a:pt x="f12" y="f17"/>
                      <a:pt x="f8" y="f17"/>
                      <a:pt x="f13" y="f17"/>
                    </a:cubicBezTo>
                    <a:cubicBezTo>
                      <a:pt x="f18" y="f19"/>
                      <a:pt x="f12" y="f20"/>
                      <a:pt x="f12" y="f21"/>
                    </a:cubicBezTo>
                    <a:cubicBezTo>
                      <a:pt x="f22" y="f23"/>
                      <a:pt x="f18" y="f24"/>
                      <a:pt x="f18" y="f25"/>
                    </a:cubicBezTo>
                    <a:cubicBezTo>
                      <a:pt x="f18" y="f26"/>
                      <a:pt x="f8" y="f26"/>
                      <a:pt x="f12" y="f27"/>
                    </a:cubicBezTo>
                    <a:cubicBezTo>
                      <a:pt x="f13" y="f28"/>
                      <a:pt x="f13" y="f29"/>
                      <a:pt x="f18" y="f28"/>
                    </a:cubicBezTo>
                    <a:cubicBezTo>
                      <a:pt x="f22" y="f27"/>
                      <a:pt x="f22" y="f28"/>
                      <a:pt x="f30" y="f28"/>
                    </a:cubicBezTo>
                    <a:cubicBezTo>
                      <a:pt x="f31" y="f27"/>
                      <a:pt x="f31" y="f28"/>
                      <a:pt x="f32" y="f28"/>
                    </a:cubicBezTo>
                    <a:cubicBezTo>
                      <a:pt x="f33" y="f28"/>
                      <a:pt x="f33" y="f29"/>
                      <a:pt x="f34" y="f29"/>
                    </a:cubicBezTo>
                    <a:cubicBezTo>
                      <a:pt x="f35" y="f29"/>
                      <a:pt x="f33" y="f28"/>
                      <a:pt x="f36" y="f28"/>
                    </a:cubicBezTo>
                    <a:cubicBezTo>
                      <a:pt x="f37" y="f28"/>
                      <a:pt x="f37" y="f38"/>
                      <a:pt x="f39" y="f38"/>
                    </a:cubicBezTo>
                    <a:cubicBezTo>
                      <a:pt x="f40" y="f38"/>
                      <a:pt x="f39" y="f41"/>
                      <a:pt x="f40" y="f41"/>
                    </a:cubicBezTo>
                    <a:cubicBezTo>
                      <a:pt x="f42" y="f43"/>
                      <a:pt x="f40" y="f43"/>
                      <a:pt x="f42" y="f44"/>
                    </a:cubicBezTo>
                    <a:cubicBezTo>
                      <a:pt x="f45" y="f46"/>
                      <a:pt x="f42" y="f46"/>
                      <a:pt x="f47" y="f7"/>
                    </a:cubicBezTo>
                    <a:cubicBezTo>
                      <a:pt x="f48" y="f49"/>
                      <a:pt x="f48" y="f43"/>
                      <a:pt x="f50" y="f43"/>
                    </a:cubicBezTo>
                    <a:cubicBezTo>
                      <a:pt x="f51" y="f43"/>
                      <a:pt x="f51" y="f41"/>
                      <a:pt x="f52" y="f41"/>
                    </a:cubicBezTo>
                    <a:cubicBezTo>
                      <a:pt x="f53" y="f41"/>
                      <a:pt x="f53" y="f54"/>
                      <a:pt x="f55" y="f44"/>
                    </a:cubicBezTo>
                    <a:cubicBezTo>
                      <a:pt x="f56" y="f54"/>
                      <a:pt x="f57" y="f54"/>
                      <a:pt x="f58" y="f54"/>
                    </a:cubicBezTo>
                    <a:cubicBezTo>
                      <a:pt x="f59" y="f54"/>
                      <a:pt x="f58" y="f43"/>
                      <a:pt x="f60" y="f43"/>
                    </a:cubicBezTo>
                    <a:cubicBezTo>
                      <a:pt x="f61" y="f43"/>
                      <a:pt x="f59" y="f54"/>
                      <a:pt x="f61" y="f54"/>
                    </a:cubicBezTo>
                    <a:cubicBezTo>
                      <a:pt x="f62" y="f54"/>
                      <a:pt x="f20" y="f54"/>
                      <a:pt x="f20" y="f54"/>
                    </a:cubicBezTo>
                    <a:cubicBezTo>
                      <a:pt x="f63" y="f27"/>
                      <a:pt x="f63" y="f27"/>
                      <a:pt x="f63" y="f27"/>
                    </a:cubicBezTo>
                    <a:cubicBezTo>
                      <a:pt x="f21" y="f28"/>
                      <a:pt x="f20" y="f28"/>
                      <a:pt x="f20" y="f26"/>
                    </a:cubicBezTo>
                    <a:cubicBezTo>
                      <a:pt x="f17" y="f64"/>
                      <a:pt x="f17" y="f39"/>
                      <a:pt x="f17" y="f39"/>
                    </a:cubicBezTo>
                    <a:cubicBezTo>
                      <a:pt x="f6" y="f39"/>
                      <a:pt x="f6" y="f39"/>
                      <a:pt x="f6" y="f39"/>
                    </a:cubicBezTo>
                    <a:cubicBezTo>
                      <a:pt x="f9" y="f5"/>
                      <a:pt x="f9" y="f5"/>
                      <a:pt x="f9" y="f5"/>
                    </a:cubicBezTo>
                    <a:cubicBezTo>
                      <a:pt x="f9" y="f32"/>
                      <a:pt x="f9" y="f32"/>
                      <a:pt x="f9" y="f32"/>
                    </a:cubicBezTo>
                    <a:cubicBezTo>
                      <a:pt x="f50" y="f32"/>
                      <a:pt x="f50" y="f32"/>
                      <a:pt x="f50" y="f32"/>
                    </a:cubicBezTo>
                    <a:cubicBezTo>
                      <a:pt x="f50" y="f32"/>
                      <a:pt x="f48" y="f45"/>
                      <a:pt x="f48" y="f50"/>
                    </a:cubicBezTo>
                    <a:cubicBezTo>
                      <a:pt x="f48" y="f65"/>
                      <a:pt x="f42" y="f50"/>
                      <a:pt x="f42" y="f56"/>
                    </a:cubicBezTo>
                    <a:cubicBezTo>
                      <a:pt x="f42" y="f61"/>
                      <a:pt x="f42" y="f61"/>
                      <a:pt x="f42" y="f61"/>
                    </a:cubicBezTo>
                    <a:cubicBezTo>
                      <a:pt x="f42" y="f61"/>
                      <a:pt x="f30" y="f61"/>
                      <a:pt x="f18" y="f61"/>
                    </a:cubicBezTo>
                    <a:cubicBezTo>
                      <a:pt x="f8" y="f61"/>
                      <a:pt x="f8" y="f6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01" name="Freeform 160">
                <a:extLst>
                  <a:ext uri="{FF2B5EF4-FFF2-40B4-BE49-F238E27FC236}">
                    <a16:creationId xmlns:a16="http://schemas.microsoft.com/office/drawing/2014/main" id="{9D380D9C-72CC-B60A-6A27-3BADDAB0005C}"/>
                  </a:ext>
                </a:extLst>
              </p:cNvPr>
              <p:cNvSpPr/>
              <p:nvPr/>
            </p:nvSpPr>
            <p:spPr>
              <a:xfrm>
                <a:off x="6863925" y="4089269"/>
                <a:ext cx="201085" cy="175436"/>
              </a:xfrm>
              <a:custGeom>
                <a:avLst/>
                <a:gdLst>
                  <a:gd name="f0" fmla="val 10800000"/>
                  <a:gd name="f1" fmla="val 5400000"/>
                  <a:gd name="f2" fmla="val 180"/>
                  <a:gd name="f3" fmla="val w"/>
                  <a:gd name="f4" fmla="val h"/>
                  <a:gd name="f5" fmla="val 0"/>
                  <a:gd name="f6" fmla="val 38"/>
                  <a:gd name="f7" fmla="val 35"/>
                  <a:gd name="f8" fmla="val 27"/>
                  <a:gd name="f9" fmla="val 2"/>
                  <a:gd name="f10" fmla="val 5"/>
                  <a:gd name="f11" fmla="val 8"/>
                  <a:gd name="f12" fmla="val 30"/>
                  <a:gd name="f13" fmla="val 9"/>
                  <a:gd name="f14" fmla="val 32"/>
                  <a:gd name="f15" fmla="val 10"/>
                  <a:gd name="f16" fmla="val 11"/>
                  <a:gd name="f17" fmla="val 29"/>
                  <a:gd name="f18" fmla="val 12"/>
                  <a:gd name="f19" fmla="val 31"/>
                  <a:gd name="f20" fmla="val 13"/>
                  <a:gd name="f21" fmla="val 17"/>
                  <a:gd name="f22" fmla="val 15"/>
                  <a:gd name="f23" fmla="val 36"/>
                  <a:gd name="f24" fmla="val 16"/>
                  <a:gd name="f25" fmla="val 34"/>
                  <a:gd name="f26" fmla="val 37"/>
                  <a:gd name="f27" fmla="val 19"/>
                  <a:gd name="f28" fmla="val 21"/>
                  <a:gd name="f29" fmla="val 33"/>
                  <a:gd name="f30" fmla="val 20"/>
                  <a:gd name="f31" fmla="val 22"/>
                  <a:gd name="f32" fmla="val 23"/>
                  <a:gd name="f33" fmla="val 24"/>
                  <a:gd name="f34" fmla="val 28"/>
                  <a:gd name="f35" fmla="val 25"/>
                  <a:gd name="f36" fmla="val 26"/>
                  <a:gd name="f37" fmla="val 14"/>
                  <a:gd name="f38" fmla="val 7"/>
                  <a:gd name="f39" fmla="val 4"/>
                  <a:gd name="f40" fmla="val 1"/>
                  <a:gd name="f41" fmla="val 3"/>
                  <a:gd name="f42" fmla="val 6"/>
                  <a:gd name="f43" fmla="val 18"/>
                  <a:gd name="f44" fmla="+- 0 0 -90"/>
                  <a:gd name="f45" fmla="*/ f3 1 38"/>
                  <a:gd name="f46" fmla="*/ f4 1 35"/>
                  <a:gd name="f47" fmla="+- f7 0 f5"/>
                  <a:gd name="f48" fmla="+- f6 0 f5"/>
                  <a:gd name="f49" fmla="*/ f44 f0 1"/>
                  <a:gd name="f50" fmla="*/ f48 1 38"/>
                  <a:gd name="f51" fmla="*/ f47 1 35"/>
                  <a:gd name="f52" fmla="*/ f49 1 f2"/>
                  <a:gd name="f53" fmla="*/ 27 1 f50"/>
                  <a:gd name="f54" fmla="*/ 2 1 f51"/>
                  <a:gd name="f55" fmla="*/ 30 1 f50"/>
                  <a:gd name="f56" fmla="*/ 9 1 f51"/>
                  <a:gd name="f57" fmla="*/ 11 1 f51"/>
                  <a:gd name="f58" fmla="*/ 31 1 f50"/>
                  <a:gd name="f59" fmla="*/ 13 1 f51"/>
                  <a:gd name="f60" fmla="*/ 36 1 f50"/>
                  <a:gd name="f61" fmla="*/ 16 1 f51"/>
                  <a:gd name="f62" fmla="*/ 37 1 f50"/>
                  <a:gd name="f63" fmla="*/ 19 1 f51"/>
                  <a:gd name="f64" fmla="*/ 33 1 f50"/>
                  <a:gd name="f65" fmla="*/ 22 1 f51"/>
                  <a:gd name="f66" fmla="*/ 24 1 f51"/>
                  <a:gd name="f67" fmla="*/ 25 1 f51"/>
                  <a:gd name="f68" fmla="*/ 26 1 f50"/>
                  <a:gd name="f69" fmla="*/ 23 1 f50"/>
                  <a:gd name="f70" fmla="*/ 14 1 f50"/>
                  <a:gd name="f71" fmla="*/ 26 1 f51"/>
                  <a:gd name="f72" fmla="*/ 13 1 f50"/>
                  <a:gd name="f73" fmla="*/ 29 1 f51"/>
                  <a:gd name="f74" fmla="*/ 32 1 f51"/>
                  <a:gd name="f75" fmla="*/ 35 1 f51"/>
                  <a:gd name="f76" fmla="*/ 11 1 f50"/>
                  <a:gd name="f77" fmla="*/ 33 1 f51"/>
                  <a:gd name="f78" fmla="*/ 7 1 f50"/>
                  <a:gd name="f79" fmla="*/ 4 1 f50"/>
                  <a:gd name="f80" fmla="*/ 34 1 f51"/>
                  <a:gd name="f81" fmla="*/ 1 1 f50"/>
                  <a:gd name="f82" fmla="*/ 30 1 f51"/>
                  <a:gd name="f83" fmla="*/ 3 1 f50"/>
                  <a:gd name="f84" fmla="*/ 20 1 f51"/>
                  <a:gd name="f85" fmla="*/ 8 1 f50"/>
                  <a:gd name="f86" fmla="*/ 15 1 f51"/>
                  <a:gd name="f87" fmla="*/ 9 1 f50"/>
                  <a:gd name="f88" fmla="*/ 12 1 f51"/>
                  <a:gd name="f89" fmla="*/ 8 1 f51"/>
                  <a:gd name="f90" fmla="*/ 17 1 f50"/>
                  <a:gd name="f91" fmla="*/ 6 1 f51"/>
                  <a:gd name="f92" fmla="*/ 19 1 f50"/>
                  <a:gd name="f93" fmla="*/ 4 1 f51"/>
                  <a:gd name="f94" fmla="*/ 1 1 f51"/>
                  <a:gd name="f95" fmla="*/ 0 1 f50"/>
                  <a:gd name="f96" fmla="*/ f6 1 f50"/>
                  <a:gd name="f97" fmla="*/ 0 1 f51"/>
                  <a:gd name="f98" fmla="*/ f7 1 f51"/>
                  <a:gd name="f99" fmla="+- f52 0 f1"/>
                  <a:gd name="f100" fmla="*/ f95 f45 1"/>
                  <a:gd name="f101" fmla="*/ f96 f45 1"/>
                  <a:gd name="f102" fmla="*/ f98 f46 1"/>
                  <a:gd name="f103" fmla="*/ f97 f46 1"/>
                  <a:gd name="f104" fmla="*/ f53 f45 1"/>
                  <a:gd name="f105" fmla="*/ f54 f46 1"/>
                  <a:gd name="f106" fmla="*/ f55 f45 1"/>
                  <a:gd name="f107" fmla="*/ f56 f46 1"/>
                  <a:gd name="f108" fmla="*/ f57 f46 1"/>
                  <a:gd name="f109" fmla="*/ f58 f45 1"/>
                  <a:gd name="f110" fmla="*/ f59 f46 1"/>
                  <a:gd name="f111" fmla="*/ f60 f45 1"/>
                  <a:gd name="f112" fmla="*/ f61 f46 1"/>
                  <a:gd name="f113" fmla="*/ f62 f45 1"/>
                  <a:gd name="f114" fmla="*/ f63 f46 1"/>
                  <a:gd name="f115" fmla="*/ f64 f45 1"/>
                  <a:gd name="f116" fmla="*/ f65 f46 1"/>
                  <a:gd name="f117" fmla="*/ f66 f46 1"/>
                  <a:gd name="f118" fmla="*/ f67 f46 1"/>
                  <a:gd name="f119" fmla="*/ f68 f45 1"/>
                  <a:gd name="f120" fmla="*/ f69 f45 1"/>
                  <a:gd name="f121" fmla="*/ f70 f45 1"/>
                  <a:gd name="f122" fmla="*/ f71 f46 1"/>
                  <a:gd name="f123" fmla="*/ f72 f45 1"/>
                  <a:gd name="f124" fmla="*/ f73 f46 1"/>
                  <a:gd name="f125" fmla="*/ f74 f46 1"/>
                  <a:gd name="f126" fmla="*/ f75 f46 1"/>
                  <a:gd name="f127" fmla="*/ f76 f45 1"/>
                  <a:gd name="f128" fmla="*/ f77 f46 1"/>
                  <a:gd name="f129" fmla="*/ f78 f45 1"/>
                  <a:gd name="f130" fmla="*/ f79 f45 1"/>
                  <a:gd name="f131" fmla="*/ f80 f46 1"/>
                  <a:gd name="f132" fmla="*/ f81 f45 1"/>
                  <a:gd name="f133" fmla="*/ f82 f46 1"/>
                  <a:gd name="f134" fmla="*/ f83 f45 1"/>
                  <a:gd name="f135" fmla="*/ f84 f46 1"/>
                  <a:gd name="f136" fmla="*/ f85 f45 1"/>
                  <a:gd name="f137" fmla="*/ f86 f46 1"/>
                  <a:gd name="f138" fmla="*/ f87 f45 1"/>
                  <a:gd name="f139" fmla="*/ f88 f46 1"/>
                  <a:gd name="f140" fmla="*/ f89 f46 1"/>
                  <a:gd name="f141" fmla="*/ f90 f45 1"/>
                  <a:gd name="f142" fmla="*/ f91 f46 1"/>
                  <a:gd name="f143" fmla="*/ f92 f45 1"/>
                  <a:gd name="f144" fmla="*/ f93 f46 1"/>
                  <a:gd name="f145" fmla="*/ f94 f46 1"/>
                </a:gdLst>
                <a:ahLst/>
                <a:cxnLst>
                  <a:cxn ang="3cd4">
                    <a:pos x="hc" y="t"/>
                  </a:cxn>
                  <a:cxn ang="0">
                    <a:pos x="r" y="vc"/>
                  </a:cxn>
                  <a:cxn ang="cd4">
                    <a:pos x="hc" y="b"/>
                  </a:cxn>
                  <a:cxn ang="cd2">
                    <a:pos x="l" y="vc"/>
                  </a:cxn>
                  <a:cxn ang="f99">
                    <a:pos x="f104" y="f105"/>
                  </a:cxn>
                  <a:cxn ang="f99">
                    <a:pos x="f106" y="f107"/>
                  </a:cxn>
                  <a:cxn ang="f99">
                    <a:pos x="f106" y="f108"/>
                  </a:cxn>
                  <a:cxn ang="f99">
                    <a:pos x="f109" y="f110"/>
                  </a:cxn>
                  <a:cxn ang="f99">
                    <a:pos x="f111" y="f112"/>
                  </a:cxn>
                  <a:cxn ang="f99">
                    <a:pos x="f113" y="f114"/>
                  </a:cxn>
                  <a:cxn ang="f99">
                    <a:pos x="f115" y="f116"/>
                  </a:cxn>
                  <a:cxn ang="f99">
                    <a:pos x="f109" y="f117"/>
                  </a:cxn>
                  <a:cxn ang="f99">
                    <a:pos x="f106" y="f118"/>
                  </a:cxn>
                  <a:cxn ang="f99">
                    <a:pos x="f119" y="f118"/>
                  </a:cxn>
                  <a:cxn ang="f99">
                    <a:pos x="f120" y="f118"/>
                  </a:cxn>
                  <a:cxn ang="f99">
                    <a:pos x="f121" y="f122"/>
                  </a:cxn>
                  <a:cxn ang="f99">
                    <a:pos x="f123" y="f124"/>
                  </a:cxn>
                  <a:cxn ang="f99">
                    <a:pos x="f123" y="f125"/>
                  </a:cxn>
                  <a:cxn ang="f99">
                    <a:pos x="f121" y="f126"/>
                  </a:cxn>
                  <a:cxn ang="f99">
                    <a:pos x="f127" y="f128"/>
                  </a:cxn>
                  <a:cxn ang="f99">
                    <a:pos x="f129" y="f128"/>
                  </a:cxn>
                  <a:cxn ang="f99">
                    <a:pos x="f130" y="f131"/>
                  </a:cxn>
                  <a:cxn ang="f99">
                    <a:pos x="f132" y="f133"/>
                  </a:cxn>
                  <a:cxn ang="f99">
                    <a:pos x="f134" y="f116"/>
                  </a:cxn>
                  <a:cxn ang="f99">
                    <a:pos x="f134" y="f135"/>
                  </a:cxn>
                  <a:cxn ang="f99">
                    <a:pos x="f136" y="f137"/>
                  </a:cxn>
                  <a:cxn ang="f99">
                    <a:pos x="f138" y="f139"/>
                  </a:cxn>
                  <a:cxn ang="f99">
                    <a:pos x="f123" y="f140"/>
                  </a:cxn>
                  <a:cxn ang="f99">
                    <a:pos x="f141" y="f142"/>
                  </a:cxn>
                  <a:cxn ang="f99">
                    <a:pos x="f143" y="f144"/>
                  </a:cxn>
                  <a:cxn ang="f99">
                    <a:pos x="f120" y="f145"/>
                  </a:cxn>
                  <a:cxn ang="f99">
                    <a:pos x="f104" y="f105"/>
                  </a:cxn>
                </a:cxnLst>
                <a:rect l="f100" t="f103" r="f101" b="f102"/>
                <a:pathLst>
                  <a:path w="38" h="35">
                    <a:moveTo>
                      <a:pt x="f8" y="f9"/>
                    </a:moveTo>
                    <a:cubicBezTo>
                      <a:pt x="f8" y="f10"/>
                      <a:pt x="f8" y="f11"/>
                      <a:pt x="f12" y="f13"/>
                    </a:cubicBezTo>
                    <a:cubicBezTo>
                      <a:pt x="f14" y="f15"/>
                      <a:pt x="f12" y="f15"/>
                      <a:pt x="f12" y="f16"/>
                    </a:cubicBezTo>
                    <a:cubicBezTo>
                      <a:pt x="f17" y="f18"/>
                      <a:pt x="f17" y="f16"/>
                      <a:pt x="f19" y="f20"/>
                    </a:cubicBezTo>
                    <a:cubicBezTo>
                      <a:pt x="f7" y="f21"/>
                      <a:pt x="f7" y="f22"/>
                      <a:pt x="f23" y="f24"/>
                    </a:cubicBezTo>
                    <a:cubicBezTo>
                      <a:pt x="f6" y="f21"/>
                      <a:pt x="f25" y="f22"/>
                      <a:pt x="f26" y="f27"/>
                    </a:cubicBezTo>
                    <a:cubicBezTo>
                      <a:pt x="f7" y="f28"/>
                      <a:pt x="f29" y="f30"/>
                      <a:pt x="f29" y="f31"/>
                    </a:cubicBezTo>
                    <a:cubicBezTo>
                      <a:pt x="f14" y="f32"/>
                      <a:pt x="f19" y="f32"/>
                      <a:pt x="f19" y="f33"/>
                    </a:cubicBezTo>
                    <a:cubicBezTo>
                      <a:pt x="f19" y="f34"/>
                      <a:pt x="f14" y="f33"/>
                      <a:pt x="f12" y="f35"/>
                    </a:cubicBezTo>
                    <a:cubicBezTo>
                      <a:pt x="f34" y="f36"/>
                      <a:pt x="f12" y="f35"/>
                      <a:pt x="f36" y="f35"/>
                    </a:cubicBezTo>
                    <a:cubicBezTo>
                      <a:pt x="f33" y="f35"/>
                      <a:pt x="f33" y="f33"/>
                      <a:pt x="f32" y="f35"/>
                    </a:cubicBezTo>
                    <a:cubicBezTo>
                      <a:pt x="f31" y="f36"/>
                      <a:pt x="f27" y="f35"/>
                      <a:pt x="f37" y="f36"/>
                    </a:cubicBezTo>
                    <a:cubicBezTo>
                      <a:pt x="f20" y="f36"/>
                      <a:pt x="f18" y="f34"/>
                      <a:pt x="f20" y="f17"/>
                    </a:cubicBezTo>
                    <a:cubicBezTo>
                      <a:pt x="f37" y="f12"/>
                      <a:pt x="f20" y="f12"/>
                      <a:pt x="f20" y="f14"/>
                    </a:cubicBezTo>
                    <a:cubicBezTo>
                      <a:pt x="f37" y="f25"/>
                      <a:pt x="f22" y="f25"/>
                      <a:pt x="f37" y="f7"/>
                    </a:cubicBezTo>
                    <a:cubicBezTo>
                      <a:pt x="f18" y="f25"/>
                      <a:pt x="f18" y="f29"/>
                      <a:pt x="f16" y="f29"/>
                    </a:cubicBezTo>
                    <a:cubicBezTo>
                      <a:pt x="f15" y="f25"/>
                      <a:pt x="f13" y="f29"/>
                      <a:pt x="f38" y="f29"/>
                    </a:cubicBezTo>
                    <a:cubicBezTo>
                      <a:pt x="f10" y="f25"/>
                      <a:pt x="f39" y="f25"/>
                      <a:pt x="f39" y="f25"/>
                    </a:cubicBezTo>
                    <a:cubicBezTo>
                      <a:pt x="f9" y="f14"/>
                      <a:pt x="f39" y="f19"/>
                      <a:pt x="f40" y="f12"/>
                    </a:cubicBezTo>
                    <a:cubicBezTo>
                      <a:pt x="f40" y="f31"/>
                      <a:pt x="f41" y="f35"/>
                      <a:pt x="f41" y="f31"/>
                    </a:cubicBezTo>
                    <a:cubicBezTo>
                      <a:pt x="f41" y="f28"/>
                      <a:pt x="f5" y="f31"/>
                      <a:pt x="f41" y="f30"/>
                    </a:cubicBezTo>
                    <a:cubicBezTo>
                      <a:pt x="f42" y="f43"/>
                      <a:pt x="f13" y="f24"/>
                      <a:pt x="f11" y="f22"/>
                    </a:cubicBezTo>
                    <a:cubicBezTo>
                      <a:pt x="f38" y="f20"/>
                      <a:pt x="f16" y="f37"/>
                      <a:pt x="f13" y="f18"/>
                    </a:cubicBezTo>
                    <a:cubicBezTo>
                      <a:pt x="f13" y="f16"/>
                      <a:pt x="f15" y="f38"/>
                      <a:pt x="f20" y="f11"/>
                    </a:cubicBezTo>
                    <a:cubicBezTo>
                      <a:pt x="f22" y="f13"/>
                      <a:pt x="f43" y="f38"/>
                      <a:pt x="f21" y="f42"/>
                    </a:cubicBezTo>
                    <a:cubicBezTo>
                      <a:pt x="f37" y="f10"/>
                      <a:pt x="f43" y="f42"/>
                      <a:pt x="f27" y="f39"/>
                    </a:cubicBezTo>
                    <a:cubicBezTo>
                      <a:pt x="f28" y="f5"/>
                      <a:pt x="f31" y="f41"/>
                      <a:pt x="f32" y="f40"/>
                    </a:cubicBezTo>
                    <a:cubicBezTo>
                      <a:pt x="f33" y="f5"/>
                      <a:pt x="f32" y="f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02" name="Mali">
                <a:extLst>
                  <a:ext uri="{FF2B5EF4-FFF2-40B4-BE49-F238E27FC236}">
                    <a16:creationId xmlns:a16="http://schemas.microsoft.com/office/drawing/2014/main" id="{442BF39B-02B8-1CA8-86EF-282BC49D5A34}"/>
                  </a:ext>
                </a:extLst>
              </p:cNvPr>
              <p:cNvSpPr/>
              <p:nvPr/>
            </p:nvSpPr>
            <p:spPr>
              <a:xfrm>
                <a:off x="6692210" y="3770482"/>
                <a:ext cx="415722" cy="479246"/>
              </a:xfrm>
              <a:custGeom>
                <a:avLst/>
                <a:gdLst>
                  <a:gd name="f0" fmla="val 10800000"/>
                  <a:gd name="f1" fmla="val 5400000"/>
                  <a:gd name="f2" fmla="val 180"/>
                  <a:gd name="f3" fmla="val w"/>
                  <a:gd name="f4" fmla="val h"/>
                  <a:gd name="f5" fmla="val 0"/>
                  <a:gd name="f6" fmla="val 78"/>
                  <a:gd name="f7" fmla="val 95"/>
                  <a:gd name="f8" fmla="val 33"/>
                  <a:gd name="f9" fmla="val 93"/>
                  <a:gd name="f10" fmla="val 85"/>
                  <a:gd name="f11" fmla="val 35"/>
                  <a:gd name="f12" fmla="val 88"/>
                  <a:gd name="f13" fmla="val 84"/>
                  <a:gd name="f14" fmla="val 32"/>
                  <a:gd name="f15" fmla="val 83"/>
                  <a:gd name="f16" fmla="val 38"/>
                  <a:gd name="f17" fmla="val 81"/>
                  <a:gd name="f18" fmla="val 41"/>
                  <a:gd name="f19" fmla="val 79"/>
                  <a:gd name="f20" fmla="val 40"/>
                  <a:gd name="f21" fmla="val 39"/>
                  <a:gd name="f22" fmla="val 76"/>
                  <a:gd name="f23" fmla="val 43"/>
                  <a:gd name="f24" fmla="val 77"/>
                  <a:gd name="f25" fmla="val 75"/>
                  <a:gd name="f26" fmla="val 74"/>
                  <a:gd name="f27" fmla="val 42"/>
                  <a:gd name="f28" fmla="val 70"/>
                  <a:gd name="f29" fmla="val 45"/>
                  <a:gd name="f30" fmla="val 71"/>
                  <a:gd name="f31" fmla="val 47"/>
                  <a:gd name="f32" fmla="val 72"/>
                  <a:gd name="f33" fmla="val 50"/>
                  <a:gd name="f34" fmla="val 49"/>
                  <a:gd name="f35" fmla="val 69"/>
                  <a:gd name="f36" fmla="val 46"/>
                  <a:gd name="f37" fmla="val 68"/>
                  <a:gd name="f38" fmla="val 51"/>
                  <a:gd name="f39" fmla="val 67"/>
                  <a:gd name="f40" fmla="val 53"/>
                  <a:gd name="f41" fmla="val 63"/>
                  <a:gd name="f42" fmla="val 54"/>
                  <a:gd name="f43" fmla="val 66"/>
                  <a:gd name="f44" fmla="val 55"/>
                  <a:gd name="f45" fmla="val 64"/>
                  <a:gd name="f46" fmla="val 56"/>
                  <a:gd name="f47" fmla="val 59"/>
                  <a:gd name="f48" fmla="val 65"/>
                  <a:gd name="f49" fmla="val 60"/>
                  <a:gd name="f50" fmla="val 61"/>
                  <a:gd name="f51" fmla="val 62"/>
                  <a:gd name="f52" fmla="val 73"/>
                  <a:gd name="f53" fmla="val 58"/>
                  <a:gd name="f54" fmla="val 52"/>
                  <a:gd name="f55" fmla="val 36"/>
                  <a:gd name="f56" fmla="val 37"/>
                  <a:gd name="f57" fmla="val 34"/>
                  <a:gd name="f58" fmla="val 30"/>
                  <a:gd name="f59" fmla="val 31"/>
                  <a:gd name="f60" fmla="val 29"/>
                  <a:gd name="f61" fmla="val 28"/>
                  <a:gd name="f62" fmla="val 27"/>
                  <a:gd name="f63" fmla="val 25"/>
                  <a:gd name="f64" fmla="val 17"/>
                  <a:gd name="f65" fmla="val 16"/>
                  <a:gd name="f66" fmla="val 14"/>
                  <a:gd name="f67" fmla="val 15"/>
                  <a:gd name="f68" fmla="val 13"/>
                  <a:gd name="f69" fmla="val 11"/>
                  <a:gd name="f70" fmla="val 9"/>
                  <a:gd name="f71" fmla="val 8"/>
                  <a:gd name="f72" fmla="val 6"/>
                  <a:gd name="f73" fmla="val 5"/>
                  <a:gd name="f74" fmla="val 4"/>
                  <a:gd name="f75" fmla="val 3"/>
                  <a:gd name="f76" fmla="val 2"/>
                  <a:gd name="f77" fmla="val 1"/>
                  <a:gd name="f78" fmla="val 80"/>
                  <a:gd name="f79" fmla="val 7"/>
                  <a:gd name="f80" fmla="val 10"/>
                  <a:gd name="f81" fmla="val 12"/>
                  <a:gd name="f82" fmla="val 19"/>
                  <a:gd name="f83" fmla="val 86"/>
                  <a:gd name="f84" fmla="val 18"/>
                  <a:gd name="f85" fmla="val 89"/>
                  <a:gd name="f86" fmla="val 91"/>
                  <a:gd name="f87" fmla="val 94"/>
                  <a:gd name="f88" fmla="val 21"/>
                  <a:gd name="f89" fmla="val 24"/>
                  <a:gd name="f90" fmla="val 90"/>
                  <a:gd name="f91" fmla="val 23"/>
                  <a:gd name="f92" fmla="val 92"/>
                  <a:gd name="f93" fmla="+- 0 0 -90"/>
                  <a:gd name="f94" fmla="*/ f3 1 78"/>
                  <a:gd name="f95" fmla="*/ f4 1 95"/>
                  <a:gd name="f96" fmla="+- f7 0 f5"/>
                  <a:gd name="f97" fmla="+- f6 0 f5"/>
                  <a:gd name="f98" fmla="*/ f93 f0 1"/>
                  <a:gd name="f99" fmla="*/ f97 1 78"/>
                  <a:gd name="f100" fmla="*/ f96 1 95"/>
                  <a:gd name="f101" fmla="*/ f98 1 f2"/>
                  <a:gd name="f102" fmla="*/ 33 1 f99"/>
                  <a:gd name="f103" fmla="*/ 93 1 f100"/>
                  <a:gd name="f104" fmla="*/ 35 1 f99"/>
                  <a:gd name="f105" fmla="*/ 85 1 f100"/>
                  <a:gd name="f106" fmla="*/ 83 1 f100"/>
                  <a:gd name="f107" fmla="*/ 40 1 f99"/>
                  <a:gd name="f108" fmla="*/ 78 1 f100"/>
                  <a:gd name="f109" fmla="*/ 41 1 f99"/>
                  <a:gd name="f110" fmla="*/ 75 1 f100"/>
                  <a:gd name="f111" fmla="*/ 45 1 f99"/>
                  <a:gd name="f112" fmla="*/ 71 1 f100"/>
                  <a:gd name="f113" fmla="*/ 49 1 f99"/>
                  <a:gd name="f114" fmla="*/ 69 1 f100"/>
                  <a:gd name="f115" fmla="*/ 51 1 f99"/>
                  <a:gd name="f116" fmla="*/ 67 1 f100"/>
                  <a:gd name="f117" fmla="*/ 55 1 f99"/>
                  <a:gd name="f118" fmla="*/ 64 1 f100"/>
                  <a:gd name="f119" fmla="*/ 59 1 f99"/>
                  <a:gd name="f120" fmla="*/ 65 1 f100"/>
                  <a:gd name="f121" fmla="*/ 61 1 f99"/>
                  <a:gd name="f122" fmla="*/ 64 1 f99"/>
                  <a:gd name="f123" fmla="*/ 62 1 f100"/>
                  <a:gd name="f124" fmla="*/ 72 1 f99"/>
                  <a:gd name="f125" fmla="*/ 60 1 f100"/>
                  <a:gd name="f126" fmla="*/ 77 1 f99"/>
                  <a:gd name="f127" fmla="*/ 56 1 f100"/>
                  <a:gd name="f128" fmla="*/ 52 1 f100"/>
                  <a:gd name="f129" fmla="*/ 78 1 f99"/>
                  <a:gd name="f130" fmla="*/ 49 1 f100"/>
                  <a:gd name="f131" fmla="*/ 36 1 f100"/>
                  <a:gd name="f132" fmla="*/ 73 1 f99"/>
                  <a:gd name="f133" fmla="*/ 38 1 f100"/>
                  <a:gd name="f134" fmla="*/ 74 1 f99"/>
                  <a:gd name="f135" fmla="*/ 33 1 f100"/>
                  <a:gd name="f136" fmla="*/ 32 1 f100"/>
                  <a:gd name="f137" fmla="*/ 70 1 f99"/>
                  <a:gd name="f138" fmla="*/ 30 1 f100"/>
                  <a:gd name="f139" fmla="*/ 29 1 f100"/>
                  <a:gd name="f140" fmla="*/ 67 1 f99"/>
                  <a:gd name="f141" fmla="*/ 27 1 f100"/>
                  <a:gd name="f142" fmla="*/ 0 1 f100"/>
                  <a:gd name="f143" fmla="*/ 30 1 f99"/>
                  <a:gd name="f144" fmla="*/ 31 1 f99"/>
                  <a:gd name="f145" fmla="*/ 50 1 f100"/>
                  <a:gd name="f146" fmla="*/ 54 1 f100"/>
                  <a:gd name="f147" fmla="*/ 16 1 f99"/>
                  <a:gd name="f148" fmla="*/ 15 1 f99"/>
                  <a:gd name="f149" fmla="*/ 59 1 f100"/>
                  <a:gd name="f150" fmla="*/ 13 1 f99"/>
                  <a:gd name="f151" fmla="*/ 8 1 f99"/>
                  <a:gd name="f152" fmla="*/ 61 1 f100"/>
                  <a:gd name="f153" fmla="*/ 5 1 f99"/>
                  <a:gd name="f154" fmla="*/ 58 1 f100"/>
                  <a:gd name="f155" fmla="*/ 3 1 f99"/>
                  <a:gd name="f156" fmla="*/ 0 1 f99"/>
                  <a:gd name="f157" fmla="*/ 1 1 f99"/>
                  <a:gd name="f158" fmla="*/ 68 1 f100"/>
                  <a:gd name="f159" fmla="*/ 72 1 f100"/>
                  <a:gd name="f160" fmla="*/ 80 1 f100"/>
                  <a:gd name="f161" fmla="*/ 7 1 f99"/>
                  <a:gd name="f162" fmla="*/ 81 1 f100"/>
                  <a:gd name="f163" fmla="*/ 10 1 f99"/>
                  <a:gd name="f164" fmla="*/ 12 1 f99"/>
                  <a:gd name="f165" fmla="*/ 14 1 f99"/>
                  <a:gd name="f166" fmla="*/ 17 1 f99"/>
                  <a:gd name="f167" fmla="*/ 89 1 f100"/>
                  <a:gd name="f168" fmla="*/ 19 1 f99"/>
                  <a:gd name="f169" fmla="*/ 91 1 f100"/>
                  <a:gd name="f170" fmla="*/ 21 1 f99"/>
                  <a:gd name="f171" fmla="*/ 94 1 f100"/>
                  <a:gd name="f172" fmla="*/ 25 1 f99"/>
                  <a:gd name="f173" fmla="*/ 92 1 f100"/>
                  <a:gd name="f174" fmla="*/ f6 1 f99"/>
                  <a:gd name="f175" fmla="*/ f7 1 f100"/>
                  <a:gd name="f176" fmla="+- f101 0 f1"/>
                  <a:gd name="f177" fmla="*/ f156 f94 1"/>
                  <a:gd name="f178" fmla="*/ f174 f94 1"/>
                  <a:gd name="f179" fmla="*/ f175 f95 1"/>
                  <a:gd name="f180" fmla="*/ f142 f95 1"/>
                  <a:gd name="f181" fmla="*/ f102 f94 1"/>
                  <a:gd name="f182" fmla="*/ f103 f95 1"/>
                  <a:gd name="f183" fmla="*/ f104 f94 1"/>
                  <a:gd name="f184" fmla="*/ f105 f95 1"/>
                  <a:gd name="f185" fmla="*/ f106 f95 1"/>
                  <a:gd name="f186" fmla="*/ f107 f94 1"/>
                  <a:gd name="f187" fmla="*/ f108 f95 1"/>
                  <a:gd name="f188" fmla="*/ f109 f94 1"/>
                  <a:gd name="f189" fmla="*/ f110 f95 1"/>
                  <a:gd name="f190" fmla="*/ f111 f94 1"/>
                  <a:gd name="f191" fmla="*/ f112 f95 1"/>
                  <a:gd name="f192" fmla="*/ f113 f94 1"/>
                  <a:gd name="f193" fmla="*/ f114 f95 1"/>
                  <a:gd name="f194" fmla="*/ f115 f94 1"/>
                  <a:gd name="f195" fmla="*/ f116 f95 1"/>
                  <a:gd name="f196" fmla="*/ f117 f94 1"/>
                  <a:gd name="f197" fmla="*/ f118 f95 1"/>
                  <a:gd name="f198" fmla="*/ f119 f94 1"/>
                  <a:gd name="f199" fmla="*/ f120 f95 1"/>
                  <a:gd name="f200" fmla="*/ f121 f94 1"/>
                  <a:gd name="f201" fmla="*/ f122 f94 1"/>
                  <a:gd name="f202" fmla="*/ f123 f95 1"/>
                  <a:gd name="f203" fmla="*/ f124 f94 1"/>
                  <a:gd name="f204" fmla="*/ f125 f95 1"/>
                  <a:gd name="f205" fmla="*/ f126 f94 1"/>
                  <a:gd name="f206" fmla="*/ f127 f95 1"/>
                  <a:gd name="f207" fmla="*/ f128 f95 1"/>
                  <a:gd name="f208" fmla="*/ f129 f94 1"/>
                  <a:gd name="f209" fmla="*/ f130 f95 1"/>
                  <a:gd name="f210" fmla="*/ f131 f95 1"/>
                  <a:gd name="f211" fmla="*/ f132 f94 1"/>
                  <a:gd name="f212" fmla="*/ f133 f95 1"/>
                  <a:gd name="f213" fmla="*/ f134 f94 1"/>
                  <a:gd name="f214" fmla="*/ f135 f95 1"/>
                  <a:gd name="f215" fmla="*/ f136 f95 1"/>
                  <a:gd name="f216" fmla="*/ f137 f94 1"/>
                  <a:gd name="f217" fmla="*/ f138 f95 1"/>
                  <a:gd name="f218" fmla="*/ f139 f95 1"/>
                  <a:gd name="f219" fmla="*/ f140 f94 1"/>
                  <a:gd name="f220" fmla="*/ f141 f95 1"/>
                  <a:gd name="f221" fmla="*/ f143 f94 1"/>
                  <a:gd name="f222" fmla="*/ f144 f94 1"/>
                  <a:gd name="f223" fmla="*/ f145 f95 1"/>
                  <a:gd name="f224" fmla="*/ f146 f95 1"/>
                  <a:gd name="f225" fmla="*/ f147 f94 1"/>
                  <a:gd name="f226" fmla="*/ f148 f94 1"/>
                  <a:gd name="f227" fmla="*/ f149 f95 1"/>
                  <a:gd name="f228" fmla="*/ f150 f94 1"/>
                  <a:gd name="f229" fmla="*/ f151 f94 1"/>
                  <a:gd name="f230" fmla="*/ f152 f95 1"/>
                  <a:gd name="f231" fmla="*/ f153 f94 1"/>
                  <a:gd name="f232" fmla="*/ f154 f95 1"/>
                  <a:gd name="f233" fmla="*/ f155 f94 1"/>
                  <a:gd name="f234" fmla="*/ f157 f94 1"/>
                  <a:gd name="f235" fmla="*/ f158 f95 1"/>
                  <a:gd name="f236" fmla="*/ f159 f95 1"/>
                  <a:gd name="f237" fmla="*/ f160 f95 1"/>
                  <a:gd name="f238" fmla="*/ f161 f94 1"/>
                  <a:gd name="f239" fmla="*/ f162 f95 1"/>
                  <a:gd name="f240" fmla="*/ f163 f94 1"/>
                  <a:gd name="f241" fmla="*/ f164 f94 1"/>
                  <a:gd name="f242" fmla="*/ f165 f94 1"/>
                  <a:gd name="f243" fmla="*/ f166 f94 1"/>
                  <a:gd name="f244" fmla="*/ f167 f95 1"/>
                  <a:gd name="f245" fmla="*/ f168 f94 1"/>
                  <a:gd name="f246" fmla="*/ f169 f95 1"/>
                  <a:gd name="f247" fmla="*/ f170 f94 1"/>
                  <a:gd name="f248" fmla="*/ f171 f95 1"/>
                  <a:gd name="f249" fmla="*/ f172 f94 1"/>
                  <a:gd name="f250" fmla="*/ f173 f95 1"/>
                </a:gdLst>
                <a:ahLst/>
                <a:cxnLst>
                  <a:cxn ang="3cd4">
                    <a:pos x="hc" y="t"/>
                  </a:cxn>
                  <a:cxn ang="0">
                    <a:pos x="r" y="vc"/>
                  </a:cxn>
                  <a:cxn ang="cd4">
                    <a:pos x="hc" y="b"/>
                  </a:cxn>
                  <a:cxn ang="cd2">
                    <a:pos x="l" y="vc"/>
                  </a:cxn>
                  <a:cxn ang="f176">
                    <a:pos x="f181" y="f182"/>
                  </a:cxn>
                  <a:cxn ang="f176">
                    <a:pos x="f183" y="f184"/>
                  </a:cxn>
                  <a:cxn ang="f176">
                    <a:pos x="f183" y="f185"/>
                  </a:cxn>
                  <a:cxn ang="f176">
                    <a:pos x="f186" y="f187"/>
                  </a:cxn>
                  <a:cxn ang="f176">
                    <a:pos x="f188" y="f189"/>
                  </a:cxn>
                  <a:cxn ang="f176">
                    <a:pos x="f190" y="f191"/>
                  </a:cxn>
                  <a:cxn ang="f176">
                    <a:pos x="f192" y="f193"/>
                  </a:cxn>
                  <a:cxn ang="f176">
                    <a:pos x="f194" y="f195"/>
                  </a:cxn>
                  <a:cxn ang="f176">
                    <a:pos x="f196" y="f197"/>
                  </a:cxn>
                  <a:cxn ang="f176">
                    <a:pos x="f198" y="f199"/>
                  </a:cxn>
                  <a:cxn ang="f176">
                    <a:pos x="f200" y="f197"/>
                  </a:cxn>
                  <a:cxn ang="f176">
                    <a:pos x="f201" y="f202"/>
                  </a:cxn>
                  <a:cxn ang="f176">
                    <a:pos x="f203" y="f204"/>
                  </a:cxn>
                  <a:cxn ang="f176">
                    <a:pos x="f205" y="f206"/>
                  </a:cxn>
                  <a:cxn ang="f176">
                    <a:pos x="f205" y="f207"/>
                  </a:cxn>
                  <a:cxn ang="f176">
                    <a:pos x="f208" y="f209"/>
                  </a:cxn>
                  <a:cxn ang="f176">
                    <a:pos x="f208" y="f210"/>
                  </a:cxn>
                  <a:cxn ang="f176">
                    <a:pos x="f211" y="f212"/>
                  </a:cxn>
                  <a:cxn ang="f176">
                    <a:pos x="f213" y="f214"/>
                  </a:cxn>
                  <a:cxn ang="f176">
                    <a:pos x="f211" y="f215"/>
                  </a:cxn>
                  <a:cxn ang="f176">
                    <a:pos x="f216" y="f217"/>
                  </a:cxn>
                  <a:cxn ang="f176">
                    <a:pos x="f216" y="f218"/>
                  </a:cxn>
                  <a:cxn ang="f176">
                    <a:pos x="f219" y="f220"/>
                  </a:cxn>
                  <a:cxn ang="f176">
                    <a:pos x="f183" y="f180"/>
                  </a:cxn>
                  <a:cxn ang="f176">
                    <a:pos x="f221" y="f180"/>
                  </a:cxn>
                  <a:cxn ang="f176">
                    <a:pos x="f222" y="f223"/>
                  </a:cxn>
                  <a:cxn ang="f176">
                    <a:pos x="f181" y="f224"/>
                  </a:cxn>
                  <a:cxn ang="f176">
                    <a:pos x="f222" y="f204"/>
                  </a:cxn>
                  <a:cxn ang="f176">
                    <a:pos x="f225" y="f204"/>
                  </a:cxn>
                  <a:cxn ang="f176">
                    <a:pos x="f226" y="f227"/>
                  </a:cxn>
                  <a:cxn ang="f176">
                    <a:pos x="f228" y="f204"/>
                  </a:cxn>
                  <a:cxn ang="f176">
                    <a:pos x="f229" y="f230"/>
                  </a:cxn>
                  <a:cxn ang="f176">
                    <a:pos x="f231" y="f232"/>
                  </a:cxn>
                  <a:cxn ang="f176">
                    <a:pos x="f233" y="f227"/>
                  </a:cxn>
                  <a:cxn ang="f176">
                    <a:pos x="f177" y="f197"/>
                  </a:cxn>
                  <a:cxn ang="f176">
                    <a:pos x="f234" y="f235"/>
                  </a:cxn>
                  <a:cxn ang="f176">
                    <a:pos x="f233" y="f236"/>
                  </a:cxn>
                  <a:cxn ang="f176">
                    <a:pos x="f233" y="f237"/>
                  </a:cxn>
                  <a:cxn ang="f176">
                    <a:pos x="f231" y="f237"/>
                  </a:cxn>
                  <a:cxn ang="f176">
                    <a:pos x="f238" y="f239"/>
                  </a:cxn>
                  <a:cxn ang="f176">
                    <a:pos x="f240" y="f239"/>
                  </a:cxn>
                  <a:cxn ang="f176">
                    <a:pos x="f241" y="f239"/>
                  </a:cxn>
                  <a:cxn ang="f176">
                    <a:pos x="f242" y="f237"/>
                  </a:cxn>
                  <a:cxn ang="f176">
                    <a:pos x="f225" y="f185"/>
                  </a:cxn>
                  <a:cxn ang="f176">
                    <a:pos x="f243" y="f184"/>
                  </a:cxn>
                  <a:cxn ang="f176">
                    <a:pos x="f225" y="f244"/>
                  </a:cxn>
                  <a:cxn ang="f176">
                    <a:pos x="f245" y="f246"/>
                  </a:cxn>
                  <a:cxn ang="f176">
                    <a:pos x="f247" y="f248"/>
                  </a:cxn>
                  <a:cxn ang="f176">
                    <a:pos x="f249" y="f182"/>
                  </a:cxn>
                  <a:cxn ang="f176">
                    <a:pos x="f221" y="f250"/>
                  </a:cxn>
                  <a:cxn ang="f176">
                    <a:pos x="f181" y="f182"/>
                  </a:cxn>
                </a:cxnLst>
                <a:rect l="f177" t="f180" r="f178" b="f179"/>
                <a:pathLst>
                  <a:path w="78" h="95">
                    <a:moveTo>
                      <a:pt x="f8" y="f9"/>
                    </a:moveTo>
                    <a:cubicBezTo>
                      <a:pt x="f8" y="f10"/>
                      <a:pt x="f11" y="f12"/>
                      <a:pt x="f11" y="f10"/>
                    </a:cubicBezTo>
                    <a:cubicBezTo>
                      <a:pt x="f11" y="f13"/>
                      <a:pt x="f14" y="f10"/>
                      <a:pt x="f11" y="f15"/>
                    </a:cubicBezTo>
                    <a:cubicBezTo>
                      <a:pt x="f16" y="f17"/>
                      <a:pt x="f18" y="f19"/>
                      <a:pt x="f20" y="f6"/>
                    </a:cubicBezTo>
                    <a:cubicBezTo>
                      <a:pt x="f21" y="f22"/>
                      <a:pt x="f23" y="f24"/>
                      <a:pt x="f18" y="f25"/>
                    </a:cubicBezTo>
                    <a:cubicBezTo>
                      <a:pt x="f18" y="f26"/>
                      <a:pt x="f27" y="f28"/>
                      <a:pt x="f29" y="f30"/>
                    </a:cubicBezTo>
                    <a:cubicBezTo>
                      <a:pt x="f31" y="f32"/>
                      <a:pt x="f33" y="f28"/>
                      <a:pt x="f34" y="f35"/>
                    </a:cubicBezTo>
                    <a:cubicBezTo>
                      <a:pt x="f36" y="f37"/>
                      <a:pt x="f33" y="f35"/>
                      <a:pt x="f38" y="f39"/>
                    </a:cubicBezTo>
                    <a:cubicBezTo>
                      <a:pt x="f40" y="f41"/>
                      <a:pt x="f42" y="f43"/>
                      <a:pt x="f44" y="f45"/>
                    </a:cubicBezTo>
                    <a:cubicBezTo>
                      <a:pt x="f46" y="f41"/>
                      <a:pt x="f44" y="f41"/>
                      <a:pt x="f47" y="f48"/>
                    </a:cubicBezTo>
                    <a:cubicBezTo>
                      <a:pt x="f49" y="f48"/>
                      <a:pt x="f49" y="f48"/>
                      <a:pt x="f50" y="f45"/>
                    </a:cubicBezTo>
                    <a:cubicBezTo>
                      <a:pt x="f50" y="f41"/>
                      <a:pt x="f41" y="f48"/>
                      <a:pt x="f45" y="f51"/>
                    </a:cubicBezTo>
                    <a:cubicBezTo>
                      <a:pt x="f43" y="f47"/>
                      <a:pt x="f35" y="f51"/>
                      <a:pt x="f32" y="f49"/>
                    </a:cubicBezTo>
                    <a:cubicBezTo>
                      <a:pt x="f52" y="f53"/>
                      <a:pt x="f22" y="f53"/>
                      <a:pt x="f24" y="f46"/>
                    </a:cubicBezTo>
                    <a:cubicBezTo>
                      <a:pt x="f24" y="f44"/>
                      <a:pt x="f24" y="f46"/>
                      <a:pt x="f24" y="f54"/>
                    </a:cubicBezTo>
                    <a:cubicBezTo>
                      <a:pt x="f24" y="f34"/>
                      <a:pt x="f6" y="f54"/>
                      <a:pt x="f6" y="f34"/>
                    </a:cubicBezTo>
                    <a:cubicBezTo>
                      <a:pt x="f6" y="f31"/>
                      <a:pt x="f6" y="f21"/>
                      <a:pt x="f6" y="f55"/>
                    </a:cubicBezTo>
                    <a:cubicBezTo>
                      <a:pt x="f26" y="f16"/>
                      <a:pt x="f52" y="f21"/>
                      <a:pt x="f52" y="f16"/>
                    </a:cubicBezTo>
                    <a:cubicBezTo>
                      <a:pt x="f52" y="f56"/>
                      <a:pt x="f25" y="f57"/>
                      <a:pt x="f26" y="f8"/>
                    </a:cubicBezTo>
                    <a:cubicBezTo>
                      <a:pt x="f26" y="f14"/>
                      <a:pt x="f26" y="f8"/>
                      <a:pt x="f52" y="f14"/>
                    </a:cubicBezTo>
                    <a:cubicBezTo>
                      <a:pt x="f32" y="f58"/>
                      <a:pt x="f30" y="f59"/>
                      <a:pt x="f28" y="f58"/>
                    </a:cubicBezTo>
                    <a:cubicBezTo>
                      <a:pt x="f28" y="f60"/>
                      <a:pt x="f30" y="f58"/>
                      <a:pt x="f28" y="f60"/>
                    </a:cubicBezTo>
                    <a:cubicBezTo>
                      <a:pt x="f35" y="f61"/>
                      <a:pt x="f35" y="f60"/>
                      <a:pt x="f39" y="f62"/>
                    </a:cubicBezTo>
                    <a:cubicBezTo>
                      <a:pt x="f48" y="f63"/>
                      <a:pt x="f11" y="f5"/>
                      <a:pt x="f11" y="f5"/>
                    </a:cubicBezTo>
                    <a:cubicBezTo>
                      <a:pt x="f58" y="f5"/>
                      <a:pt x="f58" y="f5"/>
                      <a:pt x="f58" y="f5"/>
                    </a:cubicBezTo>
                    <a:cubicBezTo>
                      <a:pt x="f58" y="f5"/>
                      <a:pt x="f58" y="f29"/>
                      <a:pt x="f59" y="f33"/>
                    </a:cubicBezTo>
                    <a:cubicBezTo>
                      <a:pt x="f59" y="f40"/>
                      <a:pt x="f14" y="f40"/>
                      <a:pt x="f8" y="f42"/>
                    </a:cubicBezTo>
                    <a:cubicBezTo>
                      <a:pt x="f59" y="f49"/>
                      <a:pt x="f59" y="f49"/>
                      <a:pt x="f59" y="f49"/>
                    </a:cubicBezTo>
                    <a:cubicBezTo>
                      <a:pt x="f59" y="f49"/>
                      <a:pt x="f64" y="f49"/>
                      <a:pt x="f65" y="f49"/>
                    </a:cubicBezTo>
                    <a:cubicBezTo>
                      <a:pt x="f66" y="f49"/>
                      <a:pt x="f65" y="f47"/>
                      <a:pt x="f67" y="f47"/>
                    </a:cubicBezTo>
                    <a:cubicBezTo>
                      <a:pt x="f68" y="f47"/>
                      <a:pt x="f66" y="f49"/>
                      <a:pt x="f68" y="f49"/>
                    </a:cubicBezTo>
                    <a:cubicBezTo>
                      <a:pt x="f69" y="f49"/>
                      <a:pt x="f70" y="f49"/>
                      <a:pt x="f71" y="f50"/>
                    </a:cubicBezTo>
                    <a:cubicBezTo>
                      <a:pt x="f72" y="f49"/>
                      <a:pt x="f72" y="f53"/>
                      <a:pt x="f73" y="f53"/>
                    </a:cubicBezTo>
                    <a:cubicBezTo>
                      <a:pt x="f74" y="f53"/>
                      <a:pt x="f74" y="f47"/>
                      <a:pt x="f75" y="f47"/>
                    </a:cubicBezTo>
                    <a:cubicBezTo>
                      <a:pt x="f76" y="f47"/>
                      <a:pt x="f76" y="f41"/>
                      <a:pt x="f5" y="f45"/>
                    </a:cubicBezTo>
                    <a:cubicBezTo>
                      <a:pt x="f5" y="f43"/>
                      <a:pt x="f76" y="f45"/>
                      <a:pt x="f77" y="f37"/>
                    </a:cubicBezTo>
                    <a:cubicBezTo>
                      <a:pt x="f5" y="f28"/>
                      <a:pt x="f76" y="f26"/>
                      <a:pt x="f75" y="f32"/>
                    </a:cubicBezTo>
                    <a:cubicBezTo>
                      <a:pt x="f73" y="f26"/>
                      <a:pt x="f74" y="f6"/>
                      <a:pt x="f75" y="f78"/>
                    </a:cubicBezTo>
                    <a:cubicBezTo>
                      <a:pt x="f75" y="f17"/>
                      <a:pt x="f74" y="f17"/>
                      <a:pt x="f73" y="f78"/>
                    </a:cubicBezTo>
                    <a:cubicBezTo>
                      <a:pt x="f72" y="f15"/>
                      <a:pt x="f72" y="f17"/>
                      <a:pt x="f79" y="f17"/>
                    </a:cubicBezTo>
                    <a:cubicBezTo>
                      <a:pt x="f71" y="f17"/>
                      <a:pt x="f71" y="f15"/>
                      <a:pt x="f80" y="f17"/>
                    </a:cubicBezTo>
                    <a:cubicBezTo>
                      <a:pt x="f69" y="f78"/>
                      <a:pt x="f80" y="f15"/>
                      <a:pt x="f81" y="f17"/>
                    </a:cubicBezTo>
                    <a:cubicBezTo>
                      <a:pt x="f68" y="f78"/>
                      <a:pt x="f81" y="f19"/>
                      <a:pt x="f66" y="f78"/>
                    </a:cubicBezTo>
                    <a:cubicBezTo>
                      <a:pt x="f65" y="f17"/>
                      <a:pt x="f67" y="f17"/>
                      <a:pt x="f65" y="f15"/>
                    </a:cubicBezTo>
                    <a:cubicBezTo>
                      <a:pt x="f64" y="f13"/>
                      <a:pt x="f67" y="f13"/>
                      <a:pt x="f64" y="f10"/>
                    </a:cubicBezTo>
                    <a:cubicBezTo>
                      <a:pt x="f82" y="f83"/>
                      <a:pt x="f84" y="f83"/>
                      <a:pt x="f65" y="f85"/>
                    </a:cubicBezTo>
                    <a:cubicBezTo>
                      <a:pt x="f82" y="f12"/>
                      <a:pt x="f82" y="f12"/>
                      <a:pt x="f82" y="f86"/>
                    </a:cubicBezTo>
                    <a:cubicBezTo>
                      <a:pt x="f82" y="f87"/>
                      <a:pt x="f88" y="f9"/>
                      <a:pt x="f88" y="f87"/>
                    </a:cubicBezTo>
                    <a:cubicBezTo>
                      <a:pt x="f89" y="f90"/>
                      <a:pt x="f91" y="f7"/>
                      <a:pt x="f63" y="f9"/>
                    </a:cubicBezTo>
                    <a:cubicBezTo>
                      <a:pt x="f61" y="f85"/>
                      <a:pt x="f61" y="f87"/>
                      <a:pt x="f58" y="f92"/>
                    </a:cubicBezTo>
                    <a:cubicBezTo>
                      <a:pt x="f59" y="f86"/>
                      <a:pt x="f14" y="f9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03" name="Nigeria">
                <a:extLst>
                  <a:ext uri="{FF2B5EF4-FFF2-40B4-BE49-F238E27FC236}">
                    <a16:creationId xmlns:a16="http://schemas.microsoft.com/office/drawing/2014/main" id="{8DD43F38-0546-DB65-0524-472DB4D57589}"/>
                  </a:ext>
                </a:extLst>
              </p:cNvPr>
              <p:cNvSpPr/>
              <p:nvPr/>
            </p:nvSpPr>
            <p:spPr>
              <a:xfrm>
                <a:off x="7076303" y="4114937"/>
                <a:ext cx="298231" cy="331625"/>
              </a:xfrm>
              <a:custGeom>
                <a:avLst/>
                <a:gdLst>
                  <a:gd name="f0" fmla="val 10800000"/>
                  <a:gd name="f1" fmla="val 5400000"/>
                  <a:gd name="f2" fmla="val 180"/>
                  <a:gd name="f3" fmla="val w"/>
                  <a:gd name="f4" fmla="val h"/>
                  <a:gd name="f5" fmla="val 0"/>
                  <a:gd name="f6" fmla="val 56"/>
                  <a:gd name="f7" fmla="val 66"/>
                  <a:gd name="f8" fmla="val 49"/>
                  <a:gd name="f9" fmla="val 2"/>
                  <a:gd name="f10" fmla="val 50"/>
                  <a:gd name="f11" fmla="val 8"/>
                  <a:gd name="f12" fmla="val 53"/>
                  <a:gd name="f13" fmla="val 6"/>
                  <a:gd name="f14" fmla="val 52"/>
                  <a:gd name="f15" fmla="val 7"/>
                  <a:gd name="f16" fmla="val 10"/>
                  <a:gd name="f17" fmla="val 54"/>
                  <a:gd name="f18" fmla="val 13"/>
                  <a:gd name="f19" fmla="val 14"/>
                  <a:gd name="f20" fmla="val 19"/>
                  <a:gd name="f21" fmla="val 15"/>
                  <a:gd name="f22" fmla="val 51"/>
                  <a:gd name="f23" fmla="val 20"/>
                  <a:gd name="f24" fmla="val 47"/>
                  <a:gd name="f25" fmla="val 31"/>
                  <a:gd name="f26" fmla="val 28"/>
                  <a:gd name="f27" fmla="val 29"/>
                  <a:gd name="f28" fmla="val 48"/>
                  <a:gd name="f29" fmla="val 32"/>
                  <a:gd name="f30" fmla="val 33"/>
                  <a:gd name="f31" fmla="val 36"/>
                  <a:gd name="f32" fmla="val 46"/>
                  <a:gd name="f33" fmla="val 38"/>
                  <a:gd name="f34" fmla="val 44"/>
                  <a:gd name="f35" fmla="val 40"/>
                  <a:gd name="f36" fmla="val 43"/>
                  <a:gd name="f37" fmla="val 42"/>
                  <a:gd name="f38" fmla="val 41"/>
                  <a:gd name="f39" fmla="val 39"/>
                  <a:gd name="f40" fmla="val 37"/>
                  <a:gd name="f41" fmla="val 35"/>
                  <a:gd name="f42" fmla="val 34"/>
                  <a:gd name="f43" fmla="val 30"/>
                  <a:gd name="f44" fmla="val 26"/>
                  <a:gd name="f45" fmla="val 57"/>
                  <a:gd name="f46" fmla="val 58"/>
                  <a:gd name="f47" fmla="val 60"/>
                  <a:gd name="f48" fmla="val 27"/>
                  <a:gd name="f49" fmla="val 61"/>
                  <a:gd name="f50" fmla="val 64"/>
                  <a:gd name="f51" fmla="val 63"/>
                  <a:gd name="f52" fmla="val 25"/>
                  <a:gd name="f53" fmla="val 62"/>
                  <a:gd name="f54" fmla="val 23"/>
                  <a:gd name="f55" fmla="val 24"/>
                  <a:gd name="f56" fmla="val 22"/>
                  <a:gd name="f57" fmla="val 65"/>
                  <a:gd name="f58" fmla="val 21"/>
                  <a:gd name="f59" fmla="val 18"/>
                  <a:gd name="f60" fmla="val 17"/>
                  <a:gd name="f61" fmla="val 12"/>
                  <a:gd name="f62" fmla="val 11"/>
                  <a:gd name="f63" fmla="val 59"/>
                  <a:gd name="f64" fmla="val 55"/>
                  <a:gd name="f65" fmla="val 9"/>
                  <a:gd name="f66" fmla="val 5"/>
                  <a:gd name="f67" fmla="val 4"/>
                  <a:gd name="f68" fmla="val 1"/>
                  <a:gd name="f69" fmla="val 3"/>
                  <a:gd name="f70" fmla="val 16"/>
                  <a:gd name="f71" fmla="+- 0 0 -90"/>
                  <a:gd name="f72" fmla="*/ f3 1 56"/>
                  <a:gd name="f73" fmla="*/ f4 1 66"/>
                  <a:gd name="f74" fmla="+- f7 0 f5"/>
                  <a:gd name="f75" fmla="+- f6 0 f5"/>
                  <a:gd name="f76" fmla="*/ f71 f0 1"/>
                  <a:gd name="f77" fmla="*/ f75 1 56"/>
                  <a:gd name="f78" fmla="*/ f74 1 66"/>
                  <a:gd name="f79" fmla="*/ f76 1 f2"/>
                  <a:gd name="f80" fmla="*/ 49 1 f77"/>
                  <a:gd name="f81" fmla="*/ 2 1 f78"/>
                  <a:gd name="f82" fmla="*/ 52 1 f77"/>
                  <a:gd name="f83" fmla="*/ 7 1 f78"/>
                  <a:gd name="f84" fmla="*/ 54 1 f77"/>
                  <a:gd name="f85" fmla="*/ 10 1 f78"/>
                  <a:gd name="f86" fmla="*/ 14 1 f78"/>
                  <a:gd name="f87" fmla="*/ 51 1 f77"/>
                  <a:gd name="f88" fmla="*/ 20 1 f78"/>
                  <a:gd name="f89" fmla="*/ 29 1 f78"/>
                  <a:gd name="f90" fmla="*/ 47 1 f77"/>
                  <a:gd name="f91" fmla="*/ 31 1 f78"/>
                  <a:gd name="f92" fmla="*/ 48 1 f77"/>
                  <a:gd name="f93" fmla="*/ 33 1 f78"/>
                  <a:gd name="f94" fmla="*/ 46 1 f77"/>
                  <a:gd name="f95" fmla="*/ 36 1 f78"/>
                  <a:gd name="f96" fmla="*/ 44 1 f77"/>
                  <a:gd name="f97" fmla="*/ 40 1 f78"/>
                  <a:gd name="f98" fmla="*/ 43 1 f77"/>
                  <a:gd name="f99" fmla="*/ 44 1 f78"/>
                  <a:gd name="f100" fmla="*/ 41 1 f77"/>
                  <a:gd name="f101" fmla="*/ 48 1 f78"/>
                  <a:gd name="f102" fmla="*/ 39 1 f77"/>
                  <a:gd name="f103" fmla="*/ 50 1 f78"/>
                  <a:gd name="f104" fmla="*/ 37 1 f77"/>
                  <a:gd name="f105" fmla="*/ 49 1 f78"/>
                  <a:gd name="f106" fmla="*/ 34 1 f77"/>
                  <a:gd name="f107" fmla="*/ 30 1 f77"/>
                  <a:gd name="f108" fmla="*/ 52 1 f78"/>
                  <a:gd name="f109" fmla="*/ 28 1 f77"/>
                  <a:gd name="f110" fmla="*/ 58 1 f78"/>
                  <a:gd name="f111" fmla="*/ 27 1 f77"/>
                  <a:gd name="f112" fmla="*/ 64 1 f78"/>
                  <a:gd name="f113" fmla="*/ 25 1 f77"/>
                  <a:gd name="f114" fmla="*/ 62 1 f78"/>
                  <a:gd name="f115" fmla="*/ 23 1 f77"/>
                  <a:gd name="f116" fmla="*/ 63 1 f78"/>
                  <a:gd name="f117" fmla="*/ 21 1 f77"/>
                  <a:gd name="f118" fmla="*/ 20 1 f77"/>
                  <a:gd name="f119" fmla="*/ 65 1 f78"/>
                  <a:gd name="f120" fmla="*/ 19 1 f77"/>
                  <a:gd name="f121" fmla="*/ 17 1 f77"/>
                  <a:gd name="f122" fmla="*/ 13 1 f77"/>
                  <a:gd name="f123" fmla="*/ 12 1 f77"/>
                  <a:gd name="f124" fmla="*/ 61 1 f78"/>
                  <a:gd name="f125" fmla="*/ 60 1 f78"/>
                  <a:gd name="f126" fmla="*/ 14 1 f77"/>
                  <a:gd name="f127" fmla="*/ 59 1 f78"/>
                  <a:gd name="f128" fmla="*/ 11 1 f77"/>
                  <a:gd name="f129" fmla="*/ 57 1 f78"/>
                  <a:gd name="f130" fmla="*/ 56 1 f78"/>
                  <a:gd name="f131" fmla="*/ 6 1 f77"/>
                  <a:gd name="f132" fmla="*/ 53 1 f78"/>
                  <a:gd name="f133" fmla="*/ 4 1 f77"/>
                  <a:gd name="f134" fmla="*/ 1 1 f77"/>
                  <a:gd name="f135" fmla="*/ 0 1 f77"/>
                  <a:gd name="f136" fmla="*/ 43 1 f78"/>
                  <a:gd name="f137" fmla="*/ 35 1 f78"/>
                  <a:gd name="f138" fmla="*/ 32 1 f78"/>
                  <a:gd name="f139" fmla="*/ 2 1 f77"/>
                  <a:gd name="f140" fmla="*/ 30 1 f78"/>
                  <a:gd name="f141" fmla="*/ 3 1 f77"/>
                  <a:gd name="f142" fmla="*/ 26 1 f78"/>
                  <a:gd name="f143" fmla="*/ 25 1 f78"/>
                  <a:gd name="f144" fmla="*/ 21 1 f78"/>
                  <a:gd name="f145" fmla="*/ 17 1 f78"/>
                  <a:gd name="f146" fmla="*/ 15 1 f78"/>
                  <a:gd name="f147" fmla="*/ 8 1 f78"/>
                  <a:gd name="f148" fmla="*/ 8 1 f77"/>
                  <a:gd name="f149" fmla="*/ 15 1 f77"/>
                  <a:gd name="f150" fmla="*/ 18 1 f77"/>
                  <a:gd name="f151" fmla="*/ 4 1 f78"/>
                  <a:gd name="f152" fmla="*/ 5 1 f78"/>
                  <a:gd name="f153" fmla="*/ 24 1 f77"/>
                  <a:gd name="f154" fmla="*/ 6 1 f78"/>
                  <a:gd name="f155" fmla="*/ 33 1 f77"/>
                  <a:gd name="f156" fmla="*/ f6 1 f77"/>
                  <a:gd name="f157" fmla="*/ 0 1 f78"/>
                  <a:gd name="f158" fmla="*/ f7 1 f78"/>
                  <a:gd name="f159" fmla="+- f79 0 f1"/>
                  <a:gd name="f160" fmla="*/ f135 f72 1"/>
                  <a:gd name="f161" fmla="*/ f156 f72 1"/>
                  <a:gd name="f162" fmla="*/ f158 f73 1"/>
                  <a:gd name="f163" fmla="*/ f157 f73 1"/>
                  <a:gd name="f164" fmla="*/ f80 f72 1"/>
                  <a:gd name="f165" fmla="*/ f81 f73 1"/>
                  <a:gd name="f166" fmla="*/ f82 f72 1"/>
                  <a:gd name="f167" fmla="*/ f83 f73 1"/>
                  <a:gd name="f168" fmla="*/ f84 f72 1"/>
                  <a:gd name="f169" fmla="*/ f85 f73 1"/>
                  <a:gd name="f170" fmla="*/ f86 f73 1"/>
                  <a:gd name="f171" fmla="*/ f87 f72 1"/>
                  <a:gd name="f172" fmla="*/ f88 f73 1"/>
                  <a:gd name="f173" fmla="*/ f89 f73 1"/>
                  <a:gd name="f174" fmla="*/ f90 f72 1"/>
                  <a:gd name="f175" fmla="*/ f91 f73 1"/>
                  <a:gd name="f176" fmla="*/ f92 f72 1"/>
                  <a:gd name="f177" fmla="*/ f93 f73 1"/>
                  <a:gd name="f178" fmla="*/ f94 f72 1"/>
                  <a:gd name="f179" fmla="*/ f95 f73 1"/>
                  <a:gd name="f180" fmla="*/ f96 f72 1"/>
                  <a:gd name="f181" fmla="*/ f97 f73 1"/>
                  <a:gd name="f182" fmla="*/ f98 f72 1"/>
                  <a:gd name="f183" fmla="*/ f99 f73 1"/>
                  <a:gd name="f184" fmla="*/ f100 f72 1"/>
                  <a:gd name="f185" fmla="*/ f101 f73 1"/>
                  <a:gd name="f186" fmla="*/ f102 f72 1"/>
                  <a:gd name="f187" fmla="*/ f103 f73 1"/>
                  <a:gd name="f188" fmla="*/ f104 f72 1"/>
                  <a:gd name="f189" fmla="*/ f105 f73 1"/>
                  <a:gd name="f190" fmla="*/ f106 f72 1"/>
                  <a:gd name="f191" fmla="*/ f107 f72 1"/>
                  <a:gd name="f192" fmla="*/ f108 f73 1"/>
                  <a:gd name="f193" fmla="*/ f109 f72 1"/>
                  <a:gd name="f194" fmla="*/ f110 f73 1"/>
                  <a:gd name="f195" fmla="*/ f111 f72 1"/>
                  <a:gd name="f196" fmla="*/ f112 f73 1"/>
                  <a:gd name="f197" fmla="*/ f113 f72 1"/>
                  <a:gd name="f198" fmla="*/ f114 f73 1"/>
                  <a:gd name="f199" fmla="*/ f115 f72 1"/>
                  <a:gd name="f200" fmla="*/ f116 f73 1"/>
                  <a:gd name="f201" fmla="*/ f117 f72 1"/>
                  <a:gd name="f202" fmla="*/ f118 f72 1"/>
                  <a:gd name="f203" fmla="*/ f119 f73 1"/>
                  <a:gd name="f204" fmla="*/ f120 f72 1"/>
                  <a:gd name="f205" fmla="*/ f121 f72 1"/>
                  <a:gd name="f206" fmla="*/ f122 f72 1"/>
                  <a:gd name="f207" fmla="*/ f123 f72 1"/>
                  <a:gd name="f208" fmla="*/ f124 f73 1"/>
                  <a:gd name="f209" fmla="*/ f125 f73 1"/>
                  <a:gd name="f210" fmla="*/ f126 f72 1"/>
                  <a:gd name="f211" fmla="*/ f127 f73 1"/>
                  <a:gd name="f212" fmla="*/ f128 f72 1"/>
                  <a:gd name="f213" fmla="*/ f129 f73 1"/>
                  <a:gd name="f214" fmla="*/ f130 f73 1"/>
                  <a:gd name="f215" fmla="*/ f131 f72 1"/>
                  <a:gd name="f216" fmla="*/ f132 f73 1"/>
                  <a:gd name="f217" fmla="*/ f133 f72 1"/>
                  <a:gd name="f218" fmla="*/ f134 f72 1"/>
                  <a:gd name="f219" fmla="*/ f136 f73 1"/>
                  <a:gd name="f220" fmla="*/ f137 f73 1"/>
                  <a:gd name="f221" fmla="*/ f138 f73 1"/>
                  <a:gd name="f222" fmla="*/ f139 f72 1"/>
                  <a:gd name="f223" fmla="*/ f140 f73 1"/>
                  <a:gd name="f224" fmla="*/ f141 f72 1"/>
                  <a:gd name="f225" fmla="*/ f142 f73 1"/>
                  <a:gd name="f226" fmla="*/ f143 f73 1"/>
                  <a:gd name="f227" fmla="*/ f144 f73 1"/>
                  <a:gd name="f228" fmla="*/ f145 f73 1"/>
                  <a:gd name="f229" fmla="*/ f146 f73 1"/>
                  <a:gd name="f230" fmla="*/ f147 f73 1"/>
                  <a:gd name="f231" fmla="*/ f148 f72 1"/>
                  <a:gd name="f232" fmla="*/ f149 f72 1"/>
                  <a:gd name="f233" fmla="*/ f150 f72 1"/>
                  <a:gd name="f234" fmla="*/ f151 f73 1"/>
                  <a:gd name="f235" fmla="*/ f152 f73 1"/>
                  <a:gd name="f236" fmla="*/ f153 f72 1"/>
                  <a:gd name="f237" fmla="*/ f154 f73 1"/>
                  <a:gd name="f238" fmla="*/ f155 f72 1"/>
                </a:gdLst>
                <a:ahLst/>
                <a:cxnLst>
                  <a:cxn ang="3cd4">
                    <a:pos x="hc" y="t"/>
                  </a:cxn>
                  <a:cxn ang="0">
                    <a:pos x="r" y="vc"/>
                  </a:cxn>
                  <a:cxn ang="cd4">
                    <a:pos x="hc" y="b"/>
                  </a:cxn>
                  <a:cxn ang="cd2">
                    <a:pos x="l" y="vc"/>
                  </a:cxn>
                  <a:cxn ang="f159">
                    <a:pos x="f164" y="f165"/>
                  </a:cxn>
                  <a:cxn ang="f159">
                    <a:pos x="f166" y="f167"/>
                  </a:cxn>
                  <a:cxn ang="f159">
                    <a:pos x="f168" y="f169"/>
                  </a:cxn>
                  <a:cxn ang="f159">
                    <a:pos x="f168" y="f170"/>
                  </a:cxn>
                  <a:cxn ang="f159">
                    <a:pos x="f171" y="f172"/>
                  </a:cxn>
                  <a:cxn ang="f159">
                    <a:pos x="f164" y="f173"/>
                  </a:cxn>
                  <a:cxn ang="f159">
                    <a:pos x="f174" y="f175"/>
                  </a:cxn>
                  <a:cxn ang="f159">
                    <a:pos x="f176" y="f177"/>
                  </a:cxn>
                  <a:cxn ang="f159">
                    <a:pos x="f178" y="f179"/>
                  </a:cxn>
                  <a:cxn ang="f159">
                    <a:pos x="f180" y="f181"/>
                  </a:cxn>
                  <a:cxn ang="f159">
                    <a:pos x="f182" y="f183"/>
                  </a:cxn>
                  <a:cxn ang="f159">
                    <a:pos x="f184" y="f185"/>
                  </a:cxn>
                  <a:cxn ang="f159">
                    <a:pos x="f186" y="f187"/>
                  </a:cxn>
                  <a:cxn ang="f159">
                    <a:pos x="f188" y="f189"/>
                  </a:cxn>
                  <a:cxn ang="f159">
                    <a:pos x="f190" y="f185"/>
                  </a:cxn>
                  <a:cxn ang="f159">
                    <a:pos x="f191" y="f192"/>
                  </a:cxn>
                  <a:cxn ang="f159">
                    <a:pos x="f193" y="f194"/>
                  </a:cxn>
                  <a:cxn ang="f159">
                    <a:pos x="f195" y="f196"/>
                  </a:cxn>
                  <a:cxn ang="f159">
                    <a:pos x="f197" y="f198"/>
                  </a:cxn>
                  <a:cxn ang="f159">
                    <a:pos x="f199" y="f200"/>
                  </a:cxn>
                  <a:cxn ang="f159">
                    <a:pos x="f201" y="f200"/>
                  </a:cxn>
                  <a:cxn ang="f159">
                    <a:pos x="f202" y="f203"/>
                  </a:cxn>
                  <a:cxn ang="f159">
                    <a:pos x="f204" y="f203"/>
                  </a:cxn>
                  <a:cxn ang="f159">
                    <a:pos x="f205" y="f203"/>
                  </a:cxn>
                  <a:cxn ang="f159">
                    <a:pos x="f206" y="f200"/>
                  </a:cxn>
                  <a:cxn ang="f159">
                    <a:pos x="f207" y="f208"/>
                  </a:cxn>
                  <a:cxn ang="f159">
                    <a:pos x="f206" y="f209"/>
                  </a:cxn>
                  <a:cxn ang="f159">
                    <a:pos x="f210" y="f211"/>
                  </a:cxn>
                  <a:cxn ang="f159">
                    <a:pos x="f207" y="f209"/>
                  </a:cxn>
                  <a:cxn ang="f159">
                    <a:pos x="f212" y="f194"/>
                  </a:cxn>
                  <a:cxn ang="f159">
                    <a:pos x="f207" y="f213"/>
                  </a:cxn>
                  <a:cxn ang="f159">
                    <a:pos x="f212" y="f214"/>
                  </a:cxn>
                  <a:cxn ang="f159">
                    <a:pos x="f215" y="f216"/>
                  </a:cxn>
                  <a:cxn ang="f159">
                    <a:pos x="f217" y="f192"/>
                  </a:cxn>
                  <a:cxn ang="f159">
                    <a:pos x="f218" y="f216"/>
                  </a:cxn>
                  <a:cxn ang="f159">
                    <a:pos x="f160" y="f219"/>
                  </a:cxn>
                  <a:cxn ang="f159">
                    <a:pos x="f160" y="f220"/>
                  </a:cxn>
                  <a:cxn ang="f159">
                    <a:pos x="f218" y="f221"/>
                  </a:cxn>
                  <a:cxn ang="f159">
                    <a:pos x="f222" y="f223"/>
                  </a:cxn>
                  <a:cxn ang="f159">
                    <a:pos x="f224" y="f225"/>
                  </a:cxn>
                  <a:cxn ang="f159">
                    <a:pos x="f217" y="f226"/>
                  </a:cxn>
                  <a:cxn ang="f159">
                    <a:pos x="f217" y="f227"/>
                  </a:cxn>
                  <a:cxn ang="f159">
                    <a:pos x="f224" y="f228"/>
                  </a:cxn>
                  <a:cxn ang="f159">
                    <a:pos x="f224" y="f229"/>
                  </a:cxn>
                  <a:cxn ang="f159">
                    <a:pos x="f217" y="f230"/>
                  </a:cxn>
                  <a:cxn ang="f159">
                    <a:pos x="f231" y="f165"/>
                  </a:cxn>
                  <a:cxn ang="f159">
                    <a:pos x="f212" y="f165"/>
                  </a:cxn>
                  <a:cxn ang="f159">
                    <a:pos x="f232" y="f165"/>
                  </a:cxn>
                  <a:cxn ang="f159">
                    <a:pos x="f233" y="f234"/>
                  </a:cxn>
                  <a:cxn ang="f159">
                    <a:pos x="f201" y="f235"/>
                  </a:cxn>
                  <a:cxn ang="f159">
                    <a:pos x="f236" y="f237"/>
                  </a:cxn>
                  <a:cxn ang="f159">
                    <a:pos x="f238" y="f237"/>
                  </a:cxn>
                  <a:cxn ang="f159">
                    <a:pos x="f180" y="f234"/>
                  </a:cxn>
                  <a:cxn ang="f159">
                    <a:pos x="f164" y="f165"/>
                  </a:cxn>
                </a:cxnLst>
                <a:rect l="f160" t="f163" r="f161" b="f162"/>
                <a:pathLst>
                  <a:path w="56" h="66">
                    <a:moveTo>
                      <a:pt x="f8" y="f9"/>
                    </a:moveTo>
                    <a:cubicBezTo>
                      <a:pt x="f10" y="f11"/>
                      <a:pt x="f12" y="f13"/>
                      <a:pt x="f14" y="f15"/>
                    </a:cubicBezTo>
                    <a:cubicBezTo>
                      <a:pt x="f14" y="f11"/>
                      <a:pt x="f14" y="f16"/>
                      <a:pt x="f17" y="f16"/>
                    </a:cubicBezTo>
                    <a:cubicBezTo>
                      <a:pt x="f12" y="f18"/>
                      <a:pt x="f6" y="f16"/>
                      <a:pt x="f17" y="f19"/>
                    </a:cubicBezTo>
                    <a:cubicBezTo>
                      <a:pt x="f12" y="f20"/>
                      <a:pt x="f12" y="f21"/>
                      <a:pt x="f22" y="f23"/>
                    </a:cubicBezTo>
                    <a:cubicBezTo>
                      <a:pt x="f24" y="f25"/>
                      <a:pt x="f8" y="f26"/>
                      <a:pt x="f8" y="f27"/>
                    </a:cubicBezTo>
                    <a:cubicBezTo>
                      <a:pt x="f28" y="f25"/>
                      <a:pt x="f28" y="f27"/>
                      <a:pt x="f24" y="f25"/>
                    </a:cubicBezTo>
                    <a:cubicBezTo>
                      <a:pt x="f24" y="f29"/>
                      <a:pt x="f28" y="f25"/>
                      <a:pt x="f28" y="f30"/>
                    </a:cubicBezTo>
                    <a:cubicBezTo>
                      <a:pt x="f24" y="f31"/>
                      <a:pt x="f32" y="f30"/>
                      <a:pt x="f32" y="f31"/>
                    </a:cubicBezTo>
                    <a:cubicBezTo>
                      <a:pt x="f32" y="f33"/>
                      <a:pt x="f34" y="f33"/>
                      <a:pt x="f34" y="f35"/>
                    </a:cubicBezTo>
                    <a:cubicBezTo>
                      <a:pt x="f36" y="f37"/>
                      <a:pt x="f32" y="f35"/>
                      <a:pt x="f36" y="f34"/>
                    </a:cubicBezTo>
                    <a:cubicBezTo>
                      <a:pt x="f35" y="f28"/>
                      <a:pt x="f37" y="f28"/>
                      <a:pt x="f38" y="f28"/>
                    </a:cubicBezTo>
                    <a:cubicBezTo>
                      <a:pt x="f39" y="f8"/>
                      <a:pt x="f35" y="f22"/>
                      <a:pt x="f39" y="f10"/>
                    </a:cubicBezTo>
                    <a:cubicBezTo>
                      <a:pt x="f40" y="f10"/>
                      <a:pt x="f39" y="f28"/>
                      <a:pt x="f40" y="f8"/>
                    </a:cubicBezTo>
                    <a:cubicBezTo>
                      <a:pt x="f41" y="f8"/>
                      <a:pt x="f40" y="f24"/>
                      <a:pt x="f42" y="f28"/>
                    </a:cubicBezTo>
                    <a:cubicBezTo>
                      <a:pt x="f25" y="f28"/>
                      <a:pt x="f29" y="f10"/>
                      <a:pt x="f43" y="f14"/>
                    </a:cubicBezTo>
                    <a:cubicBezTo>
                      <a:pt x="f44" y="f45"/>
                      <a:pt x="f43" y="f45"/>
                      <a:pt x="f26" y="f46"/>
                    </a:cubicBezTo>
                    <a:cubicBezTo>
                      <a:pt x="f44" y="f47"/>
                      <a:pt x="f48" y="f49"/>
                      <a:pt x="f48" y="f50"/>
                    </a:cubicBezTo>
                    <a:cubicBezTo>
                      <a:pt x="f44" y="f51"/>
                      <a:pt x="f52" y="f51"/>
                      <a:pt x="f52" y="f53"/>
                    </a:cubicBezTo>
                    <a:cubicBezTo>
                      <a:pt x="f44" y="f50"/>
                      <a:pt x="f52" y="f50"/>
                      <a:pt x="f54" y="f51"/>
                    </a:cubicBezTo>
                    <a:cubicBezTo>
                      <a:pt x="f55" y="f50"/>
                      <a:pt x="f56" y="f57"/>
                      <a:pt x="f58" y="f51"/>
                    </a:cubicBezTo>
                    <a:cubicBezTo>
                      <a:pt x="f23" y="f50"/>
                      <a:pt x="f58" y="f50"/>
                      <a:pt x="f23" y="f57"/>
                    </a:cubicBezTo>
                    <a:cubicBezTo>
                      <a:pt x="f20" y="f57"/>
                      <a:pt x="f23" y="f50"/>
                      <a:pt x="f20" y="f57"/>
                    </a:cubicBezTo>
                    <a:cubicBezTo>
                      <a:pt x="f59" y="f7"/>
                      <a:pt x="f59" y="f50"/>
                      <a:pt x="f60" y="f57"/>
                    </a:cubicBezTo>
                    <a:cubicBezTo>
                      <a:pt x="f60" y="f57"/>
                      <a:pt x="f21" y="f50"/>
                      <a:pt x="f18" y="f51"/>
                    </a:cubicBezTo>
                    <a:cubicBezTo>
                      <a:pt x="f61" y="f53"/>
                      <a:pt x="f18" y="f53"/>
                      <a:pt x="f61" y="f49"/>
                    </a:cubicBezTo>
                    <a:cubicBezTo>
                      <a:pt x="f62" y="f47"/>
                      <a:pt x="f61" y="f49"/>
                      <a:pt x="f18" y="f47"/>
                    </a:cubicBezTo>
                    <a:cubicBezTo>
                      <a:pt x="f18" y="f47"/>
                      <a:pt x="f61" y="f63"/>
                      <a:pt x="f19" y="f63"/>
                    </a:cubicBezTo>
                    <a:cubicBezTo>
                      <a:pt x="f61" y="f46"/>
                      <a:pt x="f18" y="f63"/>
                      <a:pt x="f61" y="f47"/>
                    </a:cubicBezTo>
                    <a:cubicBezTo>
                      <a:pt x="f62" y="f47"/>
                      <a:pt x="f61" y="f46"/>
                      <a:pt x="f62" y="f46"/>
                    </a:cubicBezTo>
                    <a:cubicBezTo>
                      <a:pt x="f62" y="f46"/>
                      <a:pt x="f61" y="f45"/>
                      <a:pt x="f61" y="f45"/>
                    </a:cubicBezTo>
                    <a:cubicBezTo>
                      <a:pt x="f61" y="f45"/>
                      <a:pt x="f62" y="f46"/>
                      <a:pt x="f62" y="f6"/>
                    </a:cubicBezTo>
                    <a:cubicBezTo>
                      <a:pt x="f61" y="f64"/>
                      <a:pt x="f65" y="f12"/>
                      <a:pt x="f13" y="f12"/>
                    </a:cubicBezTo>
                    <a:cubicBezTo>
                      <a:pt x="f66" y="f12"/>
                      <a:pt x="f9" y="f12"/>
                      <a:pt x="f67" y="f14"/>
                    </a:cubicBezTo>
                    <a:cubicBezTo>
                      <a:pt x="f68" y="f14"/>
                      <a:pt x="f67" y="f12"/>
                      <a:pt x="f68" y="f12"/>
                    </a:cubicBezTo>
                    <a:cubicBezTo>
                      <a:pt x="f5" y="f24"/>
                      <a:pt x="f68" y="f34"/>
                      <a:pt x="f5" y="f36"/>
                    </a:cubicBezTo>
                    <a:cubicBezTo>
                      <a:pt x="f68" y="f36"/>
                      <a:pt x="f5" y="f35"/>
                      <a:pt x="f5" y="f41"/>
                    </a:cubicBezTo>
                    <a:cubicBezTo>
                      <a:pt x="f9" y="f42"/>
                      <a:pt x="f5" y="f30"/>
                      <a:pt x="f68" y="f29"/>
                    </a:cubicBezTo>
                    <a:cubicBezTo>
                      <a:pt x="f9" y="f25"/>
                      <a:pt x="f68" y="f43"/>
                      <a:pt x="f9" y="f43"/>
                    </a:cubicBezTo>
                    <a:cubicBezTo>
                      <a:pt x="f67" y="f27"/>
                      <a:pt x="f67" y="f48"/>
                      <a:pt x="f69" y="f44"/>
                    </a:cubicBezTo>
                    <a:cubicBezTo>
                      <a:pt x="f69" y="f44"/>
                      <a:pt x="f69" y="f52"/>
                      <a:pt x="f67" y="f52"/>
                    </a:cubicBezTo>
                    <a:cubicBezTo>
                      <a:pt x="f66" y="f52"/>
                      <a:pt x="f66" y="f54"/>
                      <a:pt x="f67" y="f58"/>
                    </a:cubicBezTo>
                    <a:cubicBezTo>
                      <a:pt x="f69" y="f23"/>
                      <a:pt x="f67" y="f59"/>
                      <a:pt x="f69" y="f60"/>
                    </a:cubicBezTo>
                    <a:cubicBezTo>
                      <a:pt x="f69" y="f60"/>
                      <a:pt x="f69" y="f60"/>
                      <a:pt x="f69" y="f21"/>
                    </a:cubicBezTo>
                    <a:cubicBezTo>
                      <a:pt x="f67" y="f18"/>
                      <a:pt x="f9" y="f16"/>
                      <a:pt x="f67" y="f11"/>
                    </a:cubicBezTo>
                    <a:cubicBezTo>
                      <a:pt x="f13" y="f66"/>
                      <a:pt x="f66" y="f66"/>
                      <a:pt x="f11" y="f9"/>
                    </a:cubicBezTo>
                    <a:cubicBezTo>
                      <a:pt x="f16" y="f5"/>
                      <a:pt x="f62" y="f68"/>
                      <a:pt x="f62" y="f9"/>
                    </a:cubicBezTo>
                    <a:cubicBezTo>
                      <a:pt x="f61" y="f69"/>
                      <a:pt x="f18" y="f5"/>
                      <a:pt x="f21" y="f9"/>
                    </a:cubicBezTo>
                    <a:cubicBezTo>
                      <a:pt x="f60" y="f69"/>
                      <a:pt x="f70" y="f68"/>
                      <a:pt x="f59" y="f67"/>
                    </a:cubicBezTo>
                    <a:cubicBezTo>
                      <a:pt x="f20" y="f15"/>
                      <a:pt x="f20" y="f67"/>
                      <a:pt x="f58" y="f66"/>
                    </a:cubicBezTo>
                    <a:cubicBezTo>
                      <a:pt x="f56" y="f13"/>
                      <a:pt x="f58" y="f69"/>
                      <a:pt x="f55" y="f13"/>
                    </a:cubicBezTo>
                    <a:cubicBezTo>
                      <a:pt x="f55" y="f13"/>
                      <a:pt x="f29" y="f65"/>
                      <a:pt x="f30" y="f13"/>
                    </a:cubicBezTo>
                    <a:cubicBezTo>
                      <a:pt x="f42" y="f67"/>
                      <a:pt x="f35" y="f69"/>
                      <a:pt x="f34" y="f67"/>
                    </a:cubicBezTo>
                    <a:cubicBezTo>
                      <a:pt x="f8" y="f13"/>
                      <a:pt x="f34" y="f6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04" name="Chad">
                <a:extLst>
                  <a:ext uri="{FF2B5EF4-FFF2-40B4-BE49-F238E27FC236}">
                    <a16:creationId xmlns:a16="http://schemas.microsoft.com/office/drawing/2014/main" id="{D3CC88FF-97BE-E17D-CBD0-BFBD1B756591}"/>
                  </a:ext>
                </a:extLst>
              </p:cNvPr>
              <p:cNvSpPr/>
              <p:nvPr/>
            </p:nvSpPr>
            <p:spPr>
              <a:xfrm>
                <a:off x="7342906" y="3770482"/>
                <a:ext cx="257568" cy="566973"/>
              </a:xfrm>
              <a:custGeom>
                <a:avLst/>
                <a:gdLst>
                  <a:gd name="f0" fmla="val 10800000"/>
                  <a:gd name="f1" fmla="val 5400000"/>
                  <a:gd name="f2" fmla="val 180"/>
                  <a:gd name="f3" fmla="val w"/>
                  <a:gd name="f4" fmla="val h"/>
                  <a:gd name="f5" fmla="val 0"/>
                  <a:gd name="f6" fmla="val 48"/>
                  <a:gd name="f7" fmla="val 112"/>
                  <a:gd name="f8" fmla="val 45"/>
                  <a:gd name="f9" fmla="val 87"/>
                  <a:gd name="f10" fmla="val 86"/>
                  <a:gd name="f11" fmla="val 46"/>
                  <a:gd name="f12" fmla="val 44"/>
                  <a:gd name="f13" fmla="val 85"/>
                  <a:gd name="f14" fmla="val 43"/>
                  <a:gd name="f15" fmla="val 84"/>
                  <a:gd name="f16" fmla="val 82"/>
                  <a:gd name="f17" fmla="val 79"/>
                  <a:gd name="f18" fmla="val 41"/>
                  <a:gd name="f19" fmla="val 76"/>
                  <a:gd name="f20" fmla="val 78"/>
                  <a:gd name="f21" fmla="val 42"/>
                  <a:gd name="f22" fmla="val 77"/>
                  <a:gd name="f23" fmla="val 74"/>
                  <a:gd name="f24" fmla="val 39"/>
                  <a:gd name="f25" fmla="val 38"/>
                  <a:gd name="f26" fmla="val 37"/>
                  <a:gd name="f27" fmla="val 71"/>
                  <a:gd name="f28" fmla="val 40"/>
                  <a:gd name="f29" fmla="val 69"/>
                  <a:gd name="f30" fmla="val 68"/>
                  <a:gd name="f31" fmla="val 67"/>
                  <a:gd name="f32" fmla="val 66"/>
                  <a:gd name="f33" fmla="val 64"/>
                  <a:gd name="f34" fmla="val 65"/>
                  <a:gd name="f35" fmla="val 63"/>
                  <a:gd name="f36" fmla="val 60"/>
                  <a:gd name="f37" fmla="val 58"/>
                  <a:gd name="f38" fmla="val 56"/>
                  <a:gd name="f39" fmla="val 54"/>
                  <a:gd name="f40" fmla="val 57"/>
                  <a:gd name="f41" fmla="val 55"/>
                  <a:gd name="f42" fmla="val 47"/>
                  <a:gd name="f43" fmla="val 30"/>
                  <a:gd name="f44" fmla="val 17"/>
                  <a:gd name="f45" fmla="val 4"/>
                  <a:gd name="f46" fmla="val 15"/>
                  <a:gd name="f47" fmla="val 3"/>
                  <a:gd name="f48" fmla="val 13"/>
                  <a:gd name="f49" fmla="val 1"/>
                  <a:gd name="f50" fmla="val 11"/>
                  <a:gd name="f51" fmla="val 9"/>
                  <a:gd name="f52" fmla="val 5"/>
                  <a:gd name="f53" fmla="val 7"/>
                  <a:gd name="f54" fmla="val 14"/>
                  <a:gd name="f55" fmla="val 6"/>
                  <a:gd name="f56" fmla="val 16"/>
                  <a:gd name="f57" fmla="val 19"/>
                  <a:gd name="f58" fmla="val 22"/>
                  <a:gd name="f59" fmla="val 26"/>
                  <a:gd name="f60" fmla="val 10"/>
                  <a:gd name="f61" fmla="val 25"/>
                  <a:gd name="f62" fmla="val 27"/>
                  <a:gd name="f63" fmla="val 29"/>
                  <a:gd name="f64" fmla="val 8"/>
                  <a:gd name="f65" fmla="val 32"/>
                  <a:gd name="f66" fmla="val 35"/>
                  <a:gd name="f67" fmla="val 50"/>
                  <a:gd name="f68" fmla="val 62"/>
                  <a:gd name="f69" fmla="val 2"/>
                  <a:gd name="f70" fmla="val 72"/>
                  <a:gd name="f71" fmla="val 12"/>
                  <a:gd name="f72" fmla="val 73"/>
                  <a:gd name="f73" fmla="val 75"/>
                  <a:gd name="f74" fmla="val 89"/>
                  <a:gd name="f75" fmla="val 91"/>
                  <a:gd name="f76" fmla="val 94"/>
                  <a:gd name="f77" fmla="val 95"/>
                  <a:gd name="f78" fmla="val 96"/>
                  <a:gd name="f79" fmla="val 97"/>
                  <a:gd name="f80" fmla="val 102"/>
                  <a:gd name="f81" fmla="val 99"/>
                  <a:gd name="f82" fmla="val 104"/>
                  <a:gd name="f83" fmla="val 109"/>
                  <a:gd name="f84" fmla="val 110"/>
                  <a:gd name="f85" fmla="val 111"/>
                  <a:gd name="f86" fmla="val 108"/>
                  <a:gd name="f87" fmla="val 24"/>
                  <a:gd name="f88" fmla="val 106"/>
                  <a:gd name="f89" fmla="val 105"/>
                  <a:gd name="f90" fmla="val 23"/>
                  <a:gd name="f91" fmla="val 103"/>
                  <a:gd name="f92" fmla="val 101"/>
                  <a:gd name="f93" fmla="val 28"/>
                  <a:gd name="f94" fmla="val 100"/>
                  <a:gd name="f95" fmla="val 33"/>
                  <a:gd name="f96" fmla="val 98"/>
                  <a:gd name="f97" fmla="val 36"/>
                  <a:gd name="f98" fmla="val 93"/>
                  <a:gd name="f99" fmla="+- 0 0 -90"/>
                  <a:gd name="f100" fmla="*/ f3 1 48"/>
                  <a:gd name="f101" fmla="*/ f4 1 112"/>
                  <a:gd name="f102" fmla="+- f7 0 f5"/>
                  <a:gd name="f103" fmla="+- f6 0 f5"/>
                  <a:gd name="f104" fmla="*/ f99 f0 1"/>
                  <a:gd name="f105" fmla="*/ f103 1 48"/>
                  <a:gd name="f106" fmla="*/ f102 1 112"/>
                  <a:gd name="f107" fmla="*/ f104 1 f2"/>
                  <a:gd name="f108" fmla="*/ 45 1 f105"/>
                  <a:gd name="f109" fmla="*/ 87 1 f106"/>
                  <a:gd name="f110" fmla="*/ 44 1 f105"/>
                  <a:gd name="f111" fmla="*/ 85 1 f106"/>
                  <a:gd name="f112" fmla="*/ 43 1 f105"/>
                  <a:gd name="f113" fmla="*/ 79 1 f106"/>
                  <a:gd name="f114" fmla="*/ 42 1 f105"/>
                  <a:gd name="f115" fmla="*/ 77 1 f106"/>
                  <a:gd name="f116" fmla="*/ 38 1 f105"/>
                  <a:gd name="f117" fmla="*/ 76 1 f106"/>
                  <a:gd name="f118" fmla="*/ 40 1 f105"/>
                  <a:gd name="f119" fmla="*/ 69 1 f106"/>
                  <a:gd name="f120" fmla="*/ 41 1 f105"/>
                  <a:gd name="f121" fmla="*/ 66 1 f106"/>
                  <a:gd name="f122" fmla="*/ 63 1 f106"/>
                  <a:gd name="f123" fmla="*/ 56 1 f106"/>
                  <a:gd name="f124" fmla="*/ 48 1 f105"/>
                  <a:gd name="f125" fmla="*/ 55 1 f106"/>
                  <a:gd name="f126" fmla="*/ 47 1 f105"/>
                  <a:gd name="f127" fmla="*/ 30 1 f106"/>
                  <a:gd name="f128" fmla="*/ 15 1 f105"/>
                  <a:gd name="f129" fmla="*/ 3 1 f106"/>
                  <a:gd name="f130" fmla="*/ 11 1 f105"/>
                  <a:gd name="f131" fmla="*/ 1 1 f106"/>
                  <a:gd name="f132" fmla="*/ 5 1 f105"/>
                  <a:gd name="f133" fmla="*/ 5 1 f106"/>
                  <a:gd name="f134" fmla="*/ 6 1 f105"/>
                  <a:gd name="f135" fmla="*/ 17 1 f106"/>
                  <a:gd name="f136" fmla="*/ 7 1 f105"/>
                  <a:gd name="f137" fmla="*/ 22 1 f106"/>
                  <a:gd name="f138" fmla="*/ 27 1 f106"/>
                  <a:gd name="f139" fmla="*/ 8 1 f105"/>
                  <a:gd name="f140" fmla="*/ 32 1 f106"/>
                  <a:gd name="f141" fmla="*/ 47 1 f106"/>
                  <a:gd name="f142" fmla="*/ 58 1 f106"/>
                  <a:gd name="f143" fmla="*/ 2 1 f105"/>
                  <a:gd name="f144" fmla="*/ 1 1 f105"/>
                  <a:gd name="f145" fmla="*/ 67 1 f106"/>
                  <a:gd name="f146" fmla="*/ 3 1 f105"/>
                  <a:gd name="f147" fmla="*/ 72 1 f106"/>
                  <a:gd name="f148" fmla="*/ 10 1 f105"/>
                  <a:gd name="f149" fmla="*/ 94 1 f106"/>
                  <a:gd name="f150" fmla="*/ 95 1 f106"/>
                  <a:gd name="f151" fmla="*/ 97 1 f106"/>
                  <a:gd name="f152" fmla="*/ 104 1 f106"/>
                  <a:gd name="f153" fmla="*/ 112 1 f106"/>
                  <a:gd name="f154" fmla="*/ 14 1 f105"/>
                  <a:gd name="f155" fmla="*/ 111 1 f106"/>
                  <a:gd name="f156" fmla="*/ 24 1 f105"/>
                  <a:gd name="f157" fmla="*/ 106 1 f106"/>
                  <a:gd name="f158" fmla="*/ 27 1 f105"/>
                  <a:gd name="f159" fmla="*/ 26 1 f105"/>
                  <a:gd name="f160" fmla="*/ 101 1 f106"/>
                  <a:gd name="f161" fmla="*/ 30 1 f105"/>
                  <a:gd name="f162" fmla="*/ 100 1 f106"/>
                  <a:gd name="f163" fmla="*/ 36 1 f105"/>
                  <a:gd name="f164" fmla="*/ 89 1 f106"/>
                  <a:gd name="f165" fmla="*/ 0 1 f105"/>
                  <a:gd name="f166" fmla="*/ f6 1 f105"/>
                  <a:gd name="f167" fmla="*/ 0 1 f106"/>
                  <a:gd name="f168" fmla="*/ f7 1 f106"/>
                  <a:gd name="f169" fmla="+- f107 0 f1"/>
                  <a:gd name="f170" fmla="*/ f165 f100 1"/>
                  <a:gd name="f171" fmla="*/ f166 f100 1"/>
                  <a:gd name="f172" fmla="*/ f168 f101 1"/>
                  <a:gd name="f173" fmla="*/ f167 f101 1"/>
                  <a:gd name="f174" fmla="*/ f108 f100 1"/>
                  <a:gd name="f175" fmla="*/ f109 f101 1"/>
                  <a:gd name="f176" fmla="*/ f110 f100 1"/>
                  <a:gd name="f177" fmla="*/ f111 f101 1"/>
                  <a:gd name="f178" fmla="*/ f112 f100 1"/>
                  <a:gd name="f179" fmla="*/ f113 f101 1"/>
                  <a:gd name="f180" fmla="*/ f114 f100 1"/>
                  <a:gd name="f181" fmla="*/ f115 f101 1"/>
                  <a:gd name="f182" fmla="*/ f116 f100 1"/>
                  <a:gd name="f183" fmla="*/ f117 f101 1"/>
                  <a:gd name="f184" fmla="*/ f118 f100 1"/>
                  <a:gd name="f185" fmla="*/ f119 f101 1"/>
                  <a:gd name="f186" fmla="*/ f120 f100 1"/>
                  <a:gd name="f187" fmla="*/ f121 f101 1"/>
                  <a:gd name="f188" fmla="*/ f122 f101 1"/>
                  <a:gd name="f189" fmla="*/ f123 f101 1"/>
                  <a:gd name="f190" fmla="*/ f124 f100 1"/>
                  <a:gd name="f191" fmla="*/ f125 f101 1"/>
                  <a:gd name="f192" fmla="*/ f126 f100 1"/>
                  <a:gd name="f193" fmla="*/ f127 f101 1"/>
                  <a:gd name="f194" fmla="*/ f128 f100 1"/>
                  <a:gd name="f195" fmla="*/ f129 f101 1"/>
                  <a:gd name="f196" fmla="*/ f130 f100 1"/>
                  <a:gd name="f197" fmla="*/ f131 f101 1"/>
                  <a:gd name="f198" fmla="*/ f132 f100 1"/>
                  <a:gd name="f199" fmla="*/ f133 f101 1"/>
                  <a:gd name="f200" fmla="*/ f134 f100 1"/>
                  <a:gd name="f201" fmla="*/ f135 f101 1"/>
                  <a:gd name="f202" fmla="*/ f136 f100 1"/>
                  <a:gd name="f203" fmla="*/ f137 f101 1"/>
                  <a:gd name="f204" fmla="*/ f138 f101 1"/>
                  <a:gd name="f205" fmla="*/ f139 f100 1"/>
                  <a:gd name="f206" fmla="*/ f140 f101 1"/>
                  <a:gd name="f207" fmla="*/ f141 f101 1"/>
                  <a:gd name="f208" fmla="*/ f142 f101 1"/>
                  <a:gd name="f209" fmla="*/ f143 f100 1"/>
                  <a:gd name="f210" fmla="*/ f144 f100 1"/>
                  <a:gd name="f211" fmla="*/ f145 f101 1"/>
                  <a:gd name="f212" fmla="*/ f146 f100 1"/>
                  <a:gd name="f213" fmla="*/ f147 f101 1"/>
                  <a:gd name="f214" fmla="*/ f148 f100 1"/>
                  <a:gd name="f215" fmla="*/ f149 f101 1"/>
                  <a:gd name="f216" fmla="*/ f150 f101 1"/>
                  <a:gd name="f217" fmla="*/ f151 f101 1"/>
                  <a:gd name="f218" fmla="*/ f152 f101 1"/>
                  <a:gd name="f219" fmla="*/ f153 f101 1"/>
                  <a:gd name="f220" fmla="*/ f154 f100 1"/>
                  <a:gd name="f221" fmla="*/ f155 f101 1"/>
                  <a:gd name="f222" fmla="*/ f156 f100 1"/>
                  <a:gd name="f223" fmla="*/ f157 f101 1"/>
                  <a:gd name="f224" fmla="*/ f158 f100 1"/>
                  <a:gd name="f225" fmla="*/ f159 f100 1"/>
                  <a:gd name="f226" fmla="*/ f160 f101 1"/>
                  <a:gd name="f227" fmla="*/ f161 f100 1"/>
                  <a:gd name="f228" fmla="*/ f162 f101 1"/>
                  <a:gd name="f229" fmla="*/ f163 f100 1"/>
                  <a:gd name="f230" fmla="*/ f164 f101 1"/>
                </a:gdLst>
                <a:ahLst/>
                <a:cxnLst>
                  <a:cxn ang="3cd4">
                    <a:pos x="hc" y="t"/>
                  </a:cxn>
                  <a:cxn ang="0">
                    <a:pos x="r" y="vc"/>
                  </a:cxn>
                  <a:cxn ang="cd4">
                    <a:pos x="hc" y="b"/>
                  </a:cxn>
                  <a:cxn ang="cd2">
                    <a:pos x="l" y="vc"/>
                  </a:cxn>
                  <a:cxn ang="f169">
                    <a:pos x="f174" y="f175"/>
                  </a:cxn>
                  <a:cxn ang="f169">
                    <a:pos x="f176" y="f177"/>
                  </a:cxn>
                  <a:cxn ang="f169">
                    <a:pos x="f178" y="f179"/>
                  </a:cxn>
                  <a:cxn ang="f169">
                    <a:pos x="f180" y="f181"/>
                  </a:cxn>
                  <a:cxn ang="f169">
                    <a:pos x="f182" y="f183"/>
                  </a:cxn>
                  <a:cxn ang="f169">
                    <a:pos x="f184" y="f185"/>
                  </a:cxn>
                  <a:cxn ang="f169">
                    <a:pos x="f186" y="f187"/>
                  </a:cxn>
                  <a:cxn ang="f169">
                    <a:pos x="f186" y="f188"/>
                  </a:cxn>
                  <a:cxn ang="f169">
                    <a:pos x="f176" y="f189"/>
                  </a:cxn>
                  <a:cxn ang="f169">
                    <a:pos x="f190" y="f191"/>
                  </a:cxn>
                  <a:cxn ang="f169">
                    <a:pos x="f192" y="f193"/>
                  </a:cxn>
                  <a:cxn ang="f169">
                    <a:pos x="f194" y="f195"/>
                  </a:cxn>
                  <a:cxn ang="f169">
                    <a:pos x="f196" y="f197"/>
                  </a:cxn>
                  <a:cxn ang="f169">
                    <a:pos x="f198" y="f199"/>
                  </a:cxn>
                  <a:cxn ang="f169">
                    <a:pos x="f200" y="f201"/>
                  </a:cxn>
                  <a:cxn ang="f169">
                    <a:pos x="f202" y="f203"/>
                  </a:cxn>
                  <a:cxn ang="f169">
                    <a:pos x="f196" y="f204"/>
                  </a:cxn>
                  <a:cxn ang="f169">
                    <a:pos x="f205" y="f206"/>
                  </a:cxn>
                  <a:cxn ang="f169">
                    <a:pos x="f205" y="f207"/>
                  </a:cxn>
                  <a:cxn ang="f169">
                    <a:pos x="f198" y="f208"/>
                  </a:cxn>
                  <a:cxn ang="f169">
                    <a:pos x="f209" y="f188"/>
                  </a:cxn>
                  <a:cxn ang="f169">
                    <a:pos x="f210" y="f211"/>
                  </a:cxn>
                  <a:cxn ang="f169">
                    <a:pos x="f212" y="f185"/>
                  </a:cxn>
                  <a:cxn ang="f169">
                    <a:pos x="f198" y="f213"/>
                  </a:cxn>
                  <a:cxn ang="f169">
                    <a:pos x="f214" y="f183"/>
                  </a:cxn>
                  <a:cxn ang="f169">
                    <a:pos x="f200" y="f181"/>
                  </a:cxn>
                  <a:cxn ang="f169">
                    <a:pos x="f200" y="f177"/>
                  </a:cxn>
                  <a:cxn ang="f169">
                    <a:pos x="f214" y="f215"/>
                  </a:cxn>
                  <a:cxn ang="f169">
                    <a:pos x="f205" y="f215"/>
                  </a:cxn>
                  <a:cxn ang="f169">
                    <a:pos x="f198" y="f216"/>
                  </a:cxn>
                  <a:cxn ang="f169">
                    <a:pos x="f212" y="f217"/>
                  </a:cxn>
                  <a:cxn ang="f169">
                    <a:pos x="f202" y="f218"/>
                  </a:cxn>
                  <a:cxn ang="f169">
                    <a:pos x="f214" y="f219"/>
                  </a:cxn>
                  <a:cxn ang="f169">
                    <a:pos x="f220" y="f221"/>
                  </a:cxn>
                  <a:cxn ang="f169">
                    <a:pos x="f222" y="f223"/>
                  </a:cxn>
                  <a:cxn ang="f169">
                    <a:pos x="f224" y="f218"/>
                  </a:cxn>
                  <a:cxn ang="f169">
                    <a:pos x="f225" y="f226"/>
                  </a:cxn>
                  <a:cxn ang="f169">
                    <a:pos x="f227" y="f228"/>
                  </a:cxn>
                  <a:cxn ang="f169">
                    <a:pos x="f229" y="f217"/>
                  </a:cxn>
                  <a:cxn ang="f169">
                    <a:pos x="f182" y="f215"/>
                  </a:cxn>
                  <a:cxn ang="f169">
                    <a:pos x="f186" y="f230"/>
                  </a:cxn>
                  <a:cxn ang="f169">
                    <a:pos x="f174" y="f175"/>
                  </a:cxn>
                </a:cxnLst>
                <a:rect l="f170" t="f173" r="f171" b="f172"/>
                <a:pathLst>
                  <a:path w="48" h="112">
                    <a:moveTo>
                      <a:pt x="f8" y="f9"/>
                    </a:moveTo>
                    <a:cubicBezTo>
                      <a:pt x="f8" y="f10"/>
                      <a:pt x="f11" y="f10"/>
                      <a:pt x="f12" y="f13"/>
                    </a:cubicBezTo>
                    <a:cubicBezTo>
                      <a:pt x="f14" y="f15"/>
                      <a:pt x="f12" y="f16"/>
                      <a:pt x="f14" y="f17"/>
                    </a:cubicBezTo>
                    <a:cubicBezTo>
                      <a:pt x="f18" y="f19"/>
                      <a:pt x="f14" y="f20"/>
                      <a:pt x="f21" y="f22"/>
                    </a:cubicBezTo>
                    <a:cubicBezTo>
                      <a:pt x="f18" y="f23"/>
                      <a:pt x="f24" y="f20"/>
                      <a:pt x="f25" y="f19"/>
                    </a:cubicBezTo>
                    <a:cubicBezTo>
                      <a:pt x="f26" y="f27"/>
                      <a:pt x="f28" y="f27"/>
                      <a:pt x="f28" y="f29"/>
                    </a:cubicBezTo>
                    <a:cubicBezTo>
                      <a:pt x="f28" y="f30"/>
                      <a:pt x="f21" y="f31"/>
                      <a:pt x="f18" y="f32"/>
                    </a:cubicBezTo>
                    <a:cubicBezTo>
                      <a:pt x="f24" y="f33"/>
                      <a:pt x="f18" y="f34"/>
                      <a:pt x="f18" y="f35"/>
                    </a:cubicBezTo>
                    <a:cubicBezTo>
                      <a:pt x="f18" y="f36"/>
                      <a:pt x="f21" y="f37"/>
                      <a:pt x="f12" y="f38"/>
                    </a:cubicBezTo>
                    <a:cubicBezTo>
                      <a:pt x="f11" y="f39"/>
                      <a:pt x="f8" y="f40"/>
                      <a:pt x="f6" y="f41"/>
                    </a:cubicBezTo>
                    <a:cubicBezTo>
                      <a:pt x="f42" y="f43"/>
                      <a:pt x="f42" y="f43"/>
                      <a:pt x="f42" y="f43"/>
                    </a:cubicBezTo>
                    <a:cubicBezTo>
                      <a:pt x="f42" y="f43"/>
                      <a:pt x="f44" y="f45"/>
                      <a:pt x="f46" y="f47"/>
                    </a:cubicBezTo>
                    <a:cubicBezTo>
                      <a:pt x="f48" y="f49"/>
                      <a:pt x="f48" y="f5"/>
                      <a:pt x="f50" y="f49"/>
                    </a:cubicBezTo>
                    <a:cubicBezTo>
                      <a:pt x="f51" y="f47"/>
                      <a:pt x="f52" y="f52"/>
                      <a:pt x="f52" y="f52"/>
                    </a:cubicBezTo>
                    <a:cubicBezTo>
                      <a:pt x="f53" y="f54"/>
                      <a:pt x="f55" y="f56"/>
                      <a:pt x="f55" y="f44"/>
                    </a:cubicBezTo>
                    <a:cubicBezTo>
                      <a:pt x="f55" y="f57"/>
                      <a:pt x="f53" y="f57"/>
                      <a:pt x="f53" y="f58"/>
                    </a:cubicBezTo>
                    <a:cubicBezTo>
                      <a:pt x="f53" y="f59"/>
                      <a:pt x="f60" y="f61"/>
                      <a:pt x="f50" y="f62"/>
                    </a:cubicBezTo>
                    <a:cubicBezTo>
                      <a:pt x="f50" y="f63"/>
                      <a:pt x="f64" y="f63"/>
                      <a:pt x="f64" y="f65"/>
                    </a:cubicBezTo>
                    <a:cubicBezTo>
                      <a:pt x="f64" y="f66"/>
                      <a:pt x="f64" y="f12"/>
                      <a:pt x="f64" y="f42"/>
                    </a:cubicBezTo>
                    <a:cubicBezTo>
                      <a:pt x="f64" y="f67"/>
                      <a:pt x="f53" y="f39"/>
                      <a:pt x="f52" y="f37"/>
                    </a:cubicBezTo>
                    <a:cubicBezTo>
                      <a:pt x="f47" y="f68"/>
                      <a:pt x="f69" y="f36"/>
                      <a:pt x="f69" y="f35"/>
                    </a:cubicBezTo>
                    <a:cubicBezTo>
                      <a:pt x="f49" y="f34"/>
                      <a:pt x="f5" y="f33"/>
                      <a:pt x="f49" y="f31"/>
                    </a:cubicBezTo>
                    <a:cubicBezTo>
                      <a:pt x="f47" y="f30"/>
                      <a:pt x="f69" y="f30"/>
                      <a:pt x="f47" y="f29"/>
                    </a:cubicBezTo>
                    <a:cubicBezTo>
                      <a:pt x="f55" y="f29"/>
                      <a:pt x="f69" y="f70"/>
                      <a:pt x="f52" y="f70"/>
                    </a:cubicBezTo>
                    <a:cubicBezTo>
                      <a:pt x="f71" y="f72"/>
                      <a:pt x="f52" y="f73"/>
                      <a:pt x="f60" y="f19"/>
                    </a:cubicBezTo>
                    <a:cubicBezTo>
                      <a:pt x="f64" y="f22"/>
                      <a:pt x="f51" y="f73"/>
                      <a:pt x="f55" y="f22"/>
                    </a:cubicBezTo>
                    <a:cubicBezTo>
                      <a:pt x="f52" y="f15"/>
                      <a:pt x="f53" y="f17"/>
                      <a:pt x="f55" y="f13"/>
                    </a:cubicBezTo>
                    <a:cubicBezTo>
                      <a:pt x="f55" y="f74"/>
                      <a:pt x="f64" y="f75"/>
                      <a:pt x="f60" y="f76"/>
                    </a:cubicBezTo>
                    <a:cubicBezTo>
                      <a:pt x="f60" y="f77"/>
                      <a:pt x="f51" y="f77"/>
                      <a:pt x="f64" y="f76"/>
                    </a:cubicBezTo>
                    <a:cubicBezTo>
                      <a:pt x="f51" y="f78"/>
                      <a:pt x="f53" y="f77"/>
                      <a:pt x="f52" y="f77"/>
                    </a:cubicBezTo>
                    <a:cubicBezTo>
                      <a:pt x="f47" y="f77"/>
                      <a:pt x="f69" y="f77"/>
                      <a:pt x="f47" y="f79"/>
                    </a:cubicBezTo>
                    <a:cubicBezTo>
                      <a:pt x="f52" y="f80"/>
                      <a:pt x="f52" y="f81"/>
                      <a:pt x="f53" y="f82"/>
                    </a:cubicBezTo>
                    <a:cubicBezTo>
                      <a:pt x="f60" y="f83"/>
                      <a:pt x="f50" y="f83"/>
                      <a:pt x="f60" y="f7"/>
                    </a:cubicBezTo>
                    <a:cubicBezTo>
                      <a:pt x="f54" y="f84"/>
                      <a:pt x="f71" y="f7"/>
                      <a:pt x="f54" y="f85"/>
                    </a:cubicBezTo>
                    <a:cubicBezTo>
                      <a:pt x="f44" y="f86"/>
                      <a:pt x="f58" y="f86"/>
                      <a:pt x="f87" y="f88"/>
                    </a:cubicBezTo>
                    <a:cubicBezTo>
                      <a:pt x="f59" y="f89"/>
                      <a:pt x="f59" y="f88"/>
                      <a:pt x="f62" y="f82"/>
                    </a:cubicBezTo>
                    <a:cubicBezTo>
                      <a:pt x="f62" y="f80"/>
                      <a:pt x="f90" y="f91"/>
                      <a:pt x="f59" y="f92"/>
                    </a:cubicBezTo>
                    <a:cubicBezTo>
                      <a:pt x="f93" y="f94"/>
                      <a:pt x="f93" y="f92"/>
                      <a:pt x="f43" y="f94"/>
                    </a:cubicBezTo>
                    <a:cubicBezTo>
                      <a:pt x="f95" y="f81"/>
                      <a:pt x="f66" y="f96"/>
                      <a:pt x="f97" y="f79"/>
                    </a:cubicBezTo>
                    <a:cubicBezTo>
                      <a:pt x="f26" y="f78"/>
                      <a:pt x="f26" y="f76"/>
                      <a:pt x="f25" y="f76"/>
                    </a:cubicBezTo>
                    <a:cubicBezTo>
                      <a:pt x="f18" y="f98"/>
                      <a:pt x="f25" y="f75"/>
                      <a:pt x="f18" y="f74"/>
                    </a:cubicBezTo>
                    <a:cubicBezTo>
                      <a:pt x="f8" y="f9"/>
                      <a:pt x="f14"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05" name="Central African Republic">
                <a:extLst>
                  <a:ext uri="{FF2B5EF4-FFF2-40B4-BE49-F238E27FC236}">
                    <a16:creationId xmlns:a16="http://schemas.microsoft.com/office/drawing/2014/main" id="{B31985BA-B988-93E4-6254-240DDD0AC2B0}"/>
                  </a:ext>
                </a:extLst>
              </p:cNvPr>
              <p:cNvSpPr/>
              <p:nvPr/>
            </p:nvSpPr>
            <p:spPr>
              <a:xfrm>
                <a:off x="7358725" y="4209074"/>
                <a:ext cx="341162" cy="288831"/>
              </a:xfrm>
              <a:custGeom>
                <a:avLst/>
                <a:gdLst>
                  <a:gd name="f0" fmla="val 10800000"/>
                  <a:gd name="f1" fmla="val 5400000"/>
                  <a:gd name="f2" fmla="val 180"/>
                  <a:gd name="f3" fmla="val w"/>
                  <a:gd name="f4" fmla="val h"/>
                  <a:gd name="f5" fmla="val 0"/>
                  <a:gd name="f6" fmla="val 64"/>
                  <a:gd name="f7" fmla="val 57"/>
                  <a:gd name="f8" fmla="val 39"/>
                  <a:gd name="f9" fmla="val 63"/>
                  <a:gd name="f10" fmla="val 36"/>
                  <a:gd name="f11" fmla="val 62"/>
                  <a:gd name="f12" fmla="val 35"/>
                  <a:gd name="f13" fmla="val 33"/>
                  <a:gd name="f14" fmla="val 61"/>
                  <a:gd name="f15" fmla="val 31"/>
                  <a:gd name="f16" fmla="val 60"/>
                  <a:gd name="f17" fmla="val 59"/>
                  <a:gd name="f18" fmla="val 28"/>
                  <a:gd name="f19" fmla="val 27"/>
                  <a:gd name="f20" fmla="val 56"/>
                  <a:gd name="f21" fmla="val 26"/>
                  <a:gd name="f22" fmla="val 54"/>
                  <a:gd name="f23" fmla="val 24"/>
                  <a:gd name="f24" fmla="val 53"/>
                  <a:gd name="f25" fmla="val 22"/>
                  <a:gd name="f26" fmla="val 52"/>
                  <a:gd name="f27" fmla="val 20"/>
                  <a:gd name="f28" fmla="val 49"/>
                  <a:gd name="f29" fmla="val 19"/>
                  <a:gd name="f30" fmla="val 17"/>
                  <a:gd name="f31" fmla="val 45"/>
                  <a:gd name="f32" fmla="val 16"/>
                  <a:gd name="f33" fmla="val 50"/>
                  <a:gd name="f34" fmla="val 15"/>
                  <a:gd name="f35" fmla="val 46"/>
                  <a:gd name="f36" fmla="val 13"/>
                  <a:gd name="f37" fmla="val 42"/>
                  <a:gd name="f38" fmla="val 12"/>
                  <a:gd name="f39" fmla="val 47"/>
                  <a:gd name="f40" fmla="val 9"/>
                  <a:gd name="f41" fmla="val 7"/>
                  <a:gd name="f42" fmla="val 44"/>
                  <a:gd name="f43" fmla="val 6"/>
                  <a:gd name="f44" fmla="val 43"/>
                  <a:gd name="f45" fmla="val 3"/>
                  <a:gd name="f46" fmla="val 2"/>
                  <a:gd name="f47" fmla="val 40"/>
                  <a:gd name="f48" fmla="val 38"/>
                  <a:gd name="f49" fmla="val 4"/>
                  <a:gd name="f50" fmla="val 34"/>
                  <a:gd name="f51" fmla="val 10"/>
                  <a:gd name="f52" fmla="val 32"/>
                  <a:gd name="f53" fmla="val 11"/>
                  <a:gd name="f54" fmla="val 30"/>
                  <a:gd name="f55" fmla="val 25"/>
                  <a:gd name="f56" fmla="val 14"/>
                  <a:gd name="f57" fmla="val 23"/>
                  <a:gd name="f58" fmla="val 18"/>
                  <a:gd name="f59" fmla="val 21"/>
                  <a:gd name="f60" fmla="val 5"/>
                  <a:gd name="f61" fmla="val 29"/>
                  <a:gd name="f62" fmla="val 41"/>
                  <a:gd name="f63" fmla="val 37"/>
                  <a:gd name="f64" fmla="val 48"/>
                  <a:gd name="f65" fmla="val 55"/>
                  <a:gd name="f66" fmla="+- 0 0 -90"/>
                  <a:gd name="f67" fmla="*/ f3 1 64"/>
                  <a:gd name="f68" fmla="*/ f4 1 57"/>
                  <a:gd name="f69" fmla="+- f7 0 f5"/>
                  <a:gd name="f70" fmla="+- f6 0 f5"/>
                  <a:gd name="f71" fmla="*/ f66 f0 1"/>
                  <a:gd name="f72" fmla="*/ f70 1 64"/>
                  <a:gd name="f73" fmla="*/ f69 1 57"/>
                  <a:gd name="f74" fmla="*/ f71 1 f2"/>
                  <a:gd name="f75" fmla="*/ 64 1 f72"/>
                  <a:gd name="f76" fmla="*/ 39 1 f73"/>
                  <a:gd name="f77" fmla="*/ 62 1 f72"/>
                  <a:gd name="f78" fmla="*/ 35 1 f73"/>
                  <a:gd name="f79" fmla="*/ 60 1 f72"/>
                  <a:gd name="f80" fmla="*/ 31 1 f73"/>
                  <a:gd name="f81" fmla="*/ 57 1 f72"/>
                  <a:gd name="f82" fmla="*/ 27 1 f73"/>
                  <a:gd name="f83" fmla="*/ 54 1 f72"/>
                  <a:gd name="f84" fmla="*/ 24 1 f73"/>
                  <a:gd name="f85" fmla="*/ 52 1 f72"/>
                  <a:gd name="f86" fmla="*/ 20 1 f73"/>
                  <a:gd name="f87" fmla="*/ 49 1 f72"/>
                  <a:gd name="f88" fmla="*/ 17 1 f73"/>
                  <a:gd name="f89" fmla="*/ 46 1 f72"/>
                  <a:gd name="f90" fmla="*/ 13 1 f73"/>
                  <a:gd name="f91" fmla="*/ 45 1 f72"/>
                  <a:gd name="f92" fmla="*/ 7 1 f73"/>
                  <a:gd name="f93" fmla="*/ 43 1 f72"/>
                  <a:gd name="f94" fmla="*/ 3 1 f73"/>
                  <a:gd name="f95" fmla="*/ 42 1 f72"/>
                  <a:gd name="f96" fmla="*/ 0 1 f73"/>
                  <a:gd name="f97" fmla="*/ 38 1 f72"/>
                  <a:gd name="f98" fmla="*/ 2 1 f73"/>
                  <a:gd name="f99" fmla="*/ 35 1 f72"/>
                  <a:gd name="f100" fmla="*/ 33 1 f72"/>
                  <a:gd name="f101" fmla="*/ 10 1 f73"/>
                  <a:gd name="f102" fmla="*/ 27 1 f72"/>
                  <a:gd name="f103" fmla="*/ 23 1 f72"/>
                  <a:gd name="f104" fmla="*/ 14 1 f73"/>
                  <a:gd name="f105" fmla="*/ 24 1 f72"/>
                  <a:gd name="f106" fmla="*/ 21 1 f72"/>
                  <a:gd name="f107" fmla="*/ 19 1 f73"/>
                  <a:gd name="f108" fmla="*/ 11 1 f72"/>
                  <a:gd name="f109" fmla="*/ 7 1 f72"/>
                  <a:gd name="f110" fmla="*/ 25 1 f73"/>
                  <a:gd name="f111" fmla="*/ 3 1 f72"/>
                  <a:gd name="f112" fmla="*/ 34 1 f73"/>
                  <a:gd name="f113" fmla="*/ 2 1 f72"/>
                  <a:gd name="f114" fmla="*/ 42 1 f73"/>
                  <a:gd name="f115" fmla="*/ 6 1 f72"/>
                  <a:gd name="f116" fmla="*/ 49 1 f73"/>
                  <a:gd name="f117" fmla="*/ 10 1 f72"/>
                  <a:gd name="f118" fmla="*/ 54 1 f73"/>
                  <a:gd name="f119" fmla="*/ 57 1 f73"/>
                  <a:gd name="f120" fmla="*/ 14 1 f72"/>
                  <a:gd name="f121" fmla="*/ 48 1 f73"/>
                  <a:gd name="f122" fmla="*/ 22 1 f72"/>
                  <a:gd name="f123" fmla="*/ 28 1 f72"/>
                  <a:gd name="f124" fmla="*/ 34 1 f72"/>
                  <a:gd name="f125" fmla="*/ 44 1 f73"/>
                  <a:gd name="f126" fmla="*/ 48 1 f72"/>
                  <a:gd name="f127" fmla="*/ 40 1 f73"/>
                  <a:gd name="f128" fmla="*/ 53 1 f72"/>
                  <a:gd name="f129" fmla="*/ 38 1 f73"/>
                  <a:gd name="f130" fmla="*/ 0 1 f72"/>
                  <a:gd name="f131" fmla="*/ f6 1 f72"/>
                  <a:gd name="f132" fmla="*/ f7 1 f73"/>
                  <a:gd name="f133" fmla="+- f74 0 f1"/>
                  <a:gd name="f134" fmla="*/ f130 f67 1"/>
                  <a:gd name="f135" fmla="*/ f131 f67 1"/>
                  <a:gd name="f136" fmla="*/ f132 f68 1"/>
                  <a:gd name="f137" fmla="*/ f96 f68 1"/>
                  <a:gd name="f138" fmla="*/ f75 f67 1"/>
                  <a:gd name="f139" fmla="*/ f76 f68 1"/>
                  <a:gd name="f140" fmla="*/ f77 f67 1"/>
                  <a:gd name="f141" fmla="*/ f78 f68 1"/>
                  <a:gd name="f142" fmla="*/ f79 f67 1"/>
                  <a:gd name="f143" fmla="*/ f80 f68 1"/>
                  <a:gd name="f144" fmla="*/ f81 f67 1"/>
                  <a:gd name="f145" fmla="*/ f82 f68 1"/>
                  <a:gd name="f146" fmla="*/ f83 f67 1"/>
                  <a:gd name="f147" fmla="*/ f84 f68 1"/>
                  <a:gd name="f148" fmla="*/ f85 f67 1"/>
                  <a:gd name="f149" fmla="*/ f86 f68 1"/>
                  <a:gd name="f150" fmla="*/ f87 f67 1"/>
                  <a:gd name="f151" fmla="*/ f88 f68 1"/>
                  <a:gd name="f152" fmla="*/ f89 f67 1"/>
                  <a:gd name="f153" fmla="*/ f90 f68 1"/>
                  <a:gd name="f154" fmla="*/ f91 f67 1"/>
                  <a:gd name="f155" fmla="*/ f92 f68 1"/>
                  <a:gd name="f156" fmla="*/ f93 f67 1"/>
                  <a:gd name="f157" fmla="*/ f94 f68 1"/>
                  <a:gd name="f158" fmla="*/ f95 f67 1"/>
                  <a:gd name="f159" fmla="*/ f97 f67 1"/>
                  <a:gd name="f160" fmla="*/ f98 f68 1"/>
                  <a:gd name="f161" fmla="*/ f99 f67 1"/>
                  <a:gd name="f162" fmla="*/ f100 f67 1"/>
                  <a:gd name="f163" fmla="*/ f101 f68 1"/>
                  <a:gd name="f164" fmla="*/ f102 f67 1"/>
                  <a:gd name="f165" fmla="*/ f103 f67 1"/>
                  <a:gd name="f166" fmla="*/ f104 f68 1"/>
                  <a:gd name="f167" fmla="*/ f105 f67 1"/>
                  <a:gd name="f168" fmla="*/ f106 f67 1"/>
                  <a:gd name="f169" fmla="*/ f107 f68 1"/>
                  <a:gd name="f170" fmla="*/ f108 f67 1"/>
                  <a:gd name="f171" fmla="*/ f109 f67 1"/>
                  <a:gd name="f172" fmla="*/ f110 f68 1"/>
                  <a:gd name="f173" fmla="*/ f111 f67 1"/>
                  <a:gd name="f174" fmla="*/ f112 f68 1"/>
                  <a:gd name="f175" fmla="*/ f113 f67 1"/>
                  <a:gd name="f176" fmla="*/ f114 f68 1"/>
                  <a:gd name="f177" fmla="*/ f115 f67 1"/>
                  <a:gd name="f178" fmla="*/ f116 f68 1"/>
                  <a:gd name="f179" fmla="*/ f117 f67 1"/>
                  <a:gd name="f180" fmla="*/ f118 f68 1"/>
                  <a:gd name="f181" fmla="*/ f119 f68 1"/>
                  <a:gd name="f182" fmla="*/ f120 f67 1"/>
                  <a:gd name="f183" fmla="*/ f121 f68 1"/>
                  <a:gd name="f184" fmla="*/ f122 f67 1"/>
                  <a:gd name="f185" fmla="*/ f123 f67 1"/>
                  <a:gd name="f186" fmla="*/ f124 f67 1"/>
                  <a:gd name="f187" fmla="*/ f125 f68 1"/>
                  <a:gd name="f188" fmla="*/ f126 f67 1"/>
                  <a:gd name="f189" fmla="*/ f127 f68 1"/>
                  <a:gd name="f190" fmla="*/ f128 f67 1"/>
                  <a:gd name="f191" fmla="*/ f129 f68 1"/>
                </a:gdLst>
                <a:ahLst/>
                <a:cxnLst>
                  <a:cxn ang="3cd4">
                    <a:pos x="hc" y="t"/>
                  </a:cxn>
                  <a:cxn ang="0">
                    <a:pos x="r" y="vc"/>
                  </a:cxn>
                  <a:cxn ang="cd4">
                    <a:pos x="hc" y="b"/>
                  </a:cxn>
                  <a:cxn ang="cd2">
                    <a:pos x="l" y="vc"/>
                  </a:cxn>
                  <a:cxn ang="f133">
                    <a:pos x="f138" y="f139"/>
                  </a:cxn>
                  <a:cxn ang="f133">
                    <a:pos x="f140" y="f141"/>
                  </a:cxn>
                  <a:cxn ang="f133">
                    <a:pos x="f142" y="f143"/>
                  </a:cxn>
                  <a:cxn ang="f133">
                    <a:pos x="f144" y="f145"/>
                  </a:cxn>
                  <a:cxn ang="f133">
                    <a:pos x="f146" y="f147"/>
                  </a:cxn>
                  <a:cxn ang="f133">
                    <a:pos x="f148" y="f149"/>
                  </a:cxn>
                  <a:cxn ang="f133">
                    <a:pos x="f150" y="f151"/>
                  </a:cxn>
                  <a:cxn ang="f133">
                    <a:pos x="f152" y="f153"/>
                  </a:cxn>
                  <a:cxn ang="f133">
                    <a:pos x="f154" y="f155"/>
                  </a:cxn>
                  <a:cxn ang="f133">
                    <a:pos x="f156" y="f157"/>
                  </a:cxn>
                  <a:cxn ang="f133">
                    <a:pos x="f158" y="f137"/>
                  </a:cxn>
                  <a:cxn ang="f133">
                    <a:pos x="f159" y="f160"/>
                  </a:cxn>
                  <a:cxn ang="f133">
                    <a:pos x="f161" y="f155"/>
                  </a:cxn>
                  <a:cxn ang="f133">
                    <a:pos x="f162" y="f163"/>
                  </a:cxn>
                  <a:cxn ang="f133">
                    <a:pos x="f164" y="f153"/>
                  </a:cxn>
                  <a:cxn ang="f133">
                    <a:pos x="f165" y="f166"/>
                  </a:cxn>
                  <a:cxn ang="f133">
                    <a:pos x="f167" y="f151"/>
                  </a:cxn>
                  <a:cxn ang="f133">
                    <a:pos x="f168" y="f169"/>
                  </a:cxn>
                  <a:cxn ang="f133">
                    <a:pos x="f170" y="f147"/>
                  </a:cxn>
                  <a:cxn ang="f133">
                    <a:pos x="f171" y="f172"/>
                  </a:cxn>
                  <a:cxn ang="f133">
                    <a:pos x="f173" y="f174"/>
                  </a:cxn>
                  <a:cxn ang="f133">
                    <a:pos x="f175" y="f176"/>
                  </a:cxn>
                  <a:cxn ang="f133">
                    <a:pos x="f177" y="f178"/>
                  </a:cxn>
                  <a:cxn ang="f133">
                    <a:pos x="f179" y="f180"/>
                  </a:cxn>
                  <a:cxn ang="f133">
                    <a:pos x="f179" y="f181"/>
                  </a:cxn>
                  <a:cxn ang="f133">
                    <a:pos x="f182" y="f183"/>
                  </a:cxn>
                  <a:cxn ang="f133">
                    <a:pos x="f184" y="f178"/>
                  </a:cxn>
                  <a:cxn ang="f133">
                    <a:pos x="f185" y="f139"/>
                  </a:cxn>
                  <a:cxn ang="f133">
                    <a:pos x="f186" y="f176"/>
                  </a:cxn>
                  <a:cxn ang="f133">
                    <a:pos x="f156" y="f187"/>
                  </a:cxn>
                  <a:cxn ang="f133">
                    <a:pos x="f188" y="f189"/>
                  </a:cxn>
                  <a:cxn ang="f133">
                    <a:pos x="f190" y="f191"/>
                  </a:cxn>
                  <a:cxn ang="f133">
                    <a:pos x="f138" y="f139"/>
                  </a:cxn>
                </a:cxnLst>
                <a:rect l="f134" t="f137" r="f135" b="f136"/>
                <a:pathLst>
                  <a:path w="64" h="57">
                    <a:moveTo>
                      <a:pt x="f6" y="f8"/>
                    </a:moveTo>
                    <a:cubicBezTo>
                      <a:pt x="f9" y="f10"/>
                      <a:pt x="f11" y="f8"/>
                      <a:pt x="f11" y="f12"/>
                    </a:cubicBezTo>
                    <a:cubicBezTo>
                      <a:pt x="f11" y="f13"/>
                      <a:pt x="f14" y="f15"/>
                      <a:pt x="f16" y="f15"/>
                    </a:cubicBezTo>
                    <a:cubicBezTo>
                      <a:pt x="f17" y="f15"/>
                      <a:pt x="f17" y="f18"/>
                      <a:pt x="f7" y="f19"/>
                    </a:cubicBezTo>
                    <a:cubicBezTo>
                      <a:pt x="f20" y="f21"/>
                      <a:pt x="f7" y="f21"/>
                      <a:pt x="f22" y="f23"/>
                    </a:cubicBezTo>
                    <a:cubicBezTo>
                      <a:pt x="f24" y="f25"/>
                      <a:pt x="f20" y="f25"/>
                      <a:pt x="f26" y="f27"/>
                    </a:cubicBezTo>
                    <a:cubicBezTo>
                      <a:pt x="f28" y="f29"/>
                      <a:pt x="f24" y="f29"/>
                      <a:pt x="f28" y="f30"/>
                    </a:cubicBezTo>
                    <a:cubicBezTo>
                      <a:pt x="f31" y="f32"/>
                      <a:pt x="f33" y="f34"/>
                      <a:pt x="f35" y="f36"/>
                    </a:cubicBezTo>
                    <a:cubicBezTo>
                      <a:pt x="f37" y="f38"/>
                      <a:pt x="f39" y="f40"/>
                      <a:pt x="f31" y="f41"/>
                    </a:cubicBezTo>
                    <a:cubicBezTo>
                      <a:pt x="f42" y="f43"/>
                      <a:pt x="f31" y="f43"/>
                      <a:pt x="f44" y="f45"/>
                    </a:cubicBezTo>
                    <a:cubicBezTo>
                      <a:pt x="f37" y="f46"/>
                      <a:pt x="f37" y="f46"/>
                      <a:pt x="f37" y="f5"/>
                    </a:cubicBezTo>
                    <a:cubicBezTo>
                      <a:pt x="f47" y="f5"/>
                      <a:pt x="f37" y="f5"/>
                      <a:pt x="f48" y="f46"/>
                    </a:cubicBezTo>
                    <a:cubicBezTo>
                      <a:pt x="f12" y="f49"/>
                      <a:pt x="f48" y="f43"/>
                      <a:pt x="f12" y="f41"/>
                    </a:cubicBezTo>
                    <a:cubicBezTo>
                      <a:pt x="f50" y="f41"/>
                      <a:pt x="f50" y="f40"/>
                      <a:pt x="f13" y="f51"/>
                    </a:cubicBezTo>
                    <a:cubicBezTo>
                      <a:pt x="f52" y="f53"/>
                      <a:pt x="f54" y="f38"/>
                      <a:pt x="f19" y="f36"/>
                    </a:cubicBezTo>
                    <a:cubicBezTo>
                      <a:pt x="f55" y="f56"/>
                      <a:pt x="f55" y="f36"/>
                      <a:pt x="f57" y="f56"/>
                    </a:cubicBezTo>
                    <a:cubicBezTo>
                      <a:pt x="f27" y="f32"/>
                      <a:pt x="f23" y="f34"/>
                      <a:pt x="f23" y="f30"/>
                    </a:cubicBezTo>
                    <a:cubicBezTo>
                      <a:pt x="f57" y="f29"/>
                      <a:pt x="f57" y="f58"/>
                      <a:pt x="f59" y="f29"/>
                    </a:cubicBezTo>
                    <a:cubicBezTo>
                      <a:pt x="f29" y="f59"/>
                      <a:pt x="f56" y="f59"/>
                      <a:pt x="f53" y="f23"/>
                    </a:cubicBezTo>
                    <a:cubicBezTo>
                      <a:pt x="f40" y="f55"/>
                      <a:pt x="f53" y="f57"/>
                      <a:pt x="f41" y="f55"/>
                    </a:cubicBezTo>
                    <a:cubicBezTo>
                      <a:pt x="f60" y="f19"/>
                      <a:pt x="f49" y="f61"/>
                      <a:pt x="f45" y="f50"/>
                    </a:cubicBezTo>
                    <a:cubicBezTo>
                      <a:pt x="f46" y="f62"/>
                      <a:pt x="f5" y="f63"/>
                      <a:pt x="f46" y="f37"/>
                    </a:cubicBezTo>
                    <a:cubicBezTo>
                      <a:pt x="f49" y="f64"/>
                      <a:pt x="f49" y="f42"/>
                      <a:pt x="f43" y="f28"/>
                    </a:cubicBezTo>
                    <a:cubicBezTo>
                      <a:pt x="f40" y="f24"/>
                      <a:pt x="f53" y="f26"/>
                      <a:pt x="f51" y="f22"/>
                    </a:cubicBezTo>
                    <a:cubicBezTo>
                      <a:pt x="f51" y="f65"/>
                      <a:pt x="f51" y="f20"/>
                      <a:pt x="f51" y="f7"/>
                    </a:cubicBezTo>
                    <a:cubicBezTo>
                      <a:pt x="f56" y="f26"/>
                      <a:pt x="f53" y="f28"/>
                      <a:pt x="f56" y="f64"/>
                    </a:cubicBezTo>
                    <a:cubicBezTo>
                      <a:pt x="f30" y="f64"/>
                      <a:pt x="f59" y="f28"/>
                      <a:pt x="f25" y="f28"/>
                    </a:cubicBezTo>
                    <a:cubicBezTo>
                      <a:pt x="f57" y="f47"/>
                      <a:pt x="f55" y="f8"/>
                      <a:pt x="f18" y="f8"/>
                    </a:cubicBezTo>
                    <a:cubicBezTo>
                      <a:pt x="f52" y="f8"/>
                      <a:pt x="f52" y="f44"/>
                      <a:pt x="f50" y="f37"/>
                    </a:cubicBezTo>
                    <a:cubicBezTo>
                      <a:pt x="f63" y="f62"/>
                      <a:pt x="f48" y="f31"/>
                      <a:pt x="f44" y="f42"/>
                    </a:cubicBezTo>
                    <a:cubicBezTo>
                      <a:pt x="f42" y="f44"/>
                      <a:pt x="f42" y="f47"/>
                      <a:pt x="f64" y="f47"/>
                    </a:cubicBezTo>
                    <a:cubicBezTo>
                      <a:pt x="f22" y="f47"/>
                      <a:pt x="f33" y="f48"/>
                      <a:pt x="f24" y="f48"/>
                    </a:cubicBezTo>
                    <a:cubicBezTo>
                      <a:pt x="f65" y="f48"/>
                      <a:pt x="f33" y="f8"/>
                      <a:pt x="f6"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06" name="Libya">
                <a:extLst>
                  <a:ext uri="{FF2B5EF4-FFF2-40B4-BE49-F238E27FC236}">
                    <a16:creationId xmlns:a16="http://schemas.microsoft.com/office/drawing/2014/main" id="{287AC510-C873-DCF3-2814-B83A9260590F}"/>
                  </a:ext>
                </a:extLst>
              </p:cNvPr>
              <p:cNvSpPr/>
              <p:nvPr/>
            </p:nvSpPr>
            <p:spPr>
              <a:xfrm>
                <a:off x="7209605" y="3507318"/>
                <a:ext cx="406688" cy="415064"/>
              </a:xfrm>
              <a:custGeom>
                <a:avLst/>
                <a:gdLst>
                  <a:gd name="f0" fmla="val 10800000"/>
                  <a:gd name="f1" fmla="val 5400000"/>
                  <a:gd name="f2" fmla="val 180"/>
                  <a:gd name="f3" fmla="val w"/>
                  <a:gd name="f4" fmla="val h"/>
                  <a:gd name="f5" fmla="val 0"/>
                  <a:gd name="f6" fmla="val 76"/>
                  <a:gd name="f7" fmla="val 82"/>
                  <a:gd name="f8" fmla="val 73"/>
                  <a:gd name="f9" fmla="val 8"/>
                  <a:gd name="f10" fmla="val 72"/>
                  <a:gd name="f11" fmla="val 7"/>
                  <a:gd name="f12" fmla="val 71"/>
                  <a:gd name="f13" fmla="val 68"/>
                  <a:gd name="f14" fmla="val 6"/>
                  <a:gd name="f15" fmla="val 64"/>
                  <a:gd name="f16" fmla="val 69"/>
                  <a:gd name="f17" fmla="val 5"/>
                  <a:gd name="f18" fmla="val 65"/>
                  <a:gd name="f19" fmla="val 4"/>
                  <a:gd name="f20" fmla="val 59"/>
                  <a:gd name="f21" fmla="val 2"/>
                  <a:gd name="f22" fmla="val 62"/>
                  <a:gd name="f23" fmla="val 60"/>
                  <a:gd name="f24" fmla="val 3"/>
                  <a:gd name="f25" fmla="val 58"/>
                  <a:gd name="f26" fmla="val 54"/>
                  <a:gd name="f27" fmla="val 52"/>
                  <a:gd name="f28" fmla="val 50"/>
                  <a:gd name="f29" fmla="val 9"/>
                  <a:gd name="f30" fmla="val 51"/>
                  <a:gd name="f31" fmla="val 10"/>
                  <a:gd name="f32" fmla="val 53"/>
                  <a:gd name="f33" fmla="val 16"/>
                  <a:gd name="f34" fmla="val 48"/>
                  <a:gd name="f35" fmla="val 17"/>
                  <a:gd name="f36" fmla="val 45"/>
                  <a:gd name="f37" fmla="val 47"/>
                  <a:gd name="f38" fmla="val 43"/>
                  <a:gd name="f39" fmla="val 14"/>
                  <a:gd name="f40" fmla="val 39"/>
                  <a:gd name="f41" fmla="val 11"/>
                  <a:gd name="f42" fmla="val 37"/>
                  <a:gd name="f43" fmla="val 12"/>
                  <a:gd name="f44" fmla="val 35"/>
                  <a:gd name="f45" fmla="val 33"/>
                  <a:gd name="f46" fmla="val 31"/>
                  <a:gd name="f47" fmla="val 13"/>
                  <a:gd name="f48" fmla="val 30"/>
                  <a:gd name="f49" fmla="val 29"/>
                  <a:gd name="f50" fmla="val 28"/>
                  <a:gd name="f51" fmla="val 26"/>
                  <a:gd name="f52" fmla="val 24"/>
                  <a:gd name="f53" fmla="val 23"/>
                  <a:gd name="f54" fmla="val 21"/>
                  <a:gd name="f55" fmla="val 19"/>
                  <a:gd name="f56" fmla="val 18"/>
                  <a:gd name="f57" fmla="val 15"/>
                  <a:gd name="f58" fmla="val 1"/>
                  <a:gd name="f59" fmla="val 20"/>
                  <a:gd name="f60" fmla="val 22"/>
                  <a:gd name="f61" fmla="val 32"/>
                  <a:gd name="f62" fmla="val 34"/>
                  <a:gd name="f63" fmla="val 36"/>
                  <a:gd name="f64" fmla="val 38"/>
                  <a:gd name="f65" fmla="val 42"/>
                  <a:gd name="f66" fmla="val 40"/>
                  <a:gd name="f67" fmla="val 44"/>
                  <a:gd name="f68" fmla="val 46"/>
                  <a:gd name="f69" fmla="val 25"/>
                  <a:gd name="f70" fmla="val 55"/>
                  <a:gd name="f71" fmla="val 27"/>
                  <a:gd name="f72" fmla="val 57"/>
                  <a:gd name="f73" fmla="val 56"/>
                  <a:gd name="f74" fmla="val 75"/>
                  <a:gd name="f75" fmla="+- 0 0 -90"/>
                  <a:gd name="f76" fmla="*/ f3 1 76"/>
                  <a:gd name="f77" fmla="*/ f4 1 82"/>
                  <a:gd name="f78" fmla="+- f7 0 f5"/>
                  <a:gd name="f79" fmla="+- f6 0 f5"/>
                  <a:gd name="f80" fmla="*/ f75 f0 1"/>
                  <a:gd name="f81" fmla="*/ f79 1 76"/>
                  <a:gd name="f82" fmla="*/ f78 1 82"/>
                  <a:gd name="f83" fmla="*/ f80 1 f2"/>
                  <a:gd name="f84" fmla="*/ 73 1 f81"/>
                  <a:gd name="f85" fmla="*/ 8 1 f82"/>
                  <a:gd name="f86" fmla="*/ 71 1 f81"/>
                  <a:gd name="f87" fmla="*/ 7 1 f82"/>
                  <a:gd name="f88" fmla="*/ 68 1 f81"/>
                  <a:gd name="f89" fmla="*/ 6 1 f82"/>
                  <a:gd name="f90" fmla="*/ 65 1 f81"/>
                  <a:gd name="f91" fmla="*/ 4 1 f82"/>
                  <a:gd name="f92" fmla="*/ 60 1 f81"/>
                  <a:gd name="f93" fmla="*/ 3 1 f82"/>
                  <a:gd name="f94" fmla="*/ 58 1 f81"/>
                  <a:gd name="f95" fmla="*/ 2 1 f82"/>
                  <a:gd name="f96" fmla="*/ 52 1 f81"/>
                  <a:gd name="f97" fmla="*/ 5 1 f82"/>
                  <a:gd name="f98" fmla="*/ 51 1 f81"/>
                  <a:gd name="f99" fmla="*/ 10 1 f82"/>
                  <a:gd name="f100" fmla="*/ 48 1 f81"/>
                  <a:gd name="f101" fmla="*/ 17 1 f82"/>
                  <a:gd name="f102" fmla="*/ 43 1 f81"/>
                  <a:gd name="f103" fmla="*/ 14 1 f82"/>
                  <a:gd name="f104" fmla="*/ 35 1 f81"/>
                  <a:gd name="f105" fmla="*/ 11 1 f82"/>
                  <a:gd name="f106" fmla="*/ 30 1 f81"/>
                  <a:gd name="f107" fmla="*/ 26 1 f81"/>
                  <a:gd name="f108" fmla="*/ 21 1 f81"/>
                  <a:gd name="f109" fmla="*/ 15 1 f81"/>
                  <a:gd name="f110" fmla="*/ 11 1 f81"/>
                  <a:gd name="f111" fmla="*/ 0 1 f82"/>
                  <a:gd name="f112" fmla="*/ 10 1 f81"/>
                  <a:gd name="f113" fmla="*/ 7 1 f81"/>
                  <a:gd name="f114" fmla="*/ 5 1 f81"/>
                  <a:gd name="f115" fmla="*/ 12 1 f82"/>
                  <a:gd name="f116" fmla="*/ 1 1 f81"/>
                  <a:gd name="f117" fmla="*/ 18 1 f82"/>
                  <a:gd name="f118" fmla="*/ 2 1 f81"/>
                  <a:gd name="f119" fmla="*/ 20 1 f82"/>
                  <a:gd name="f120" fmla="*/ 4 1 f81"/>
                  <a:gd name="f121" fmla="*/ 28 1 f82"/>
                  <a:gd name="f122" fmla="*/ 34 1 f82"/>
                  <a:gd name="f123" fmla="*/ 35 1 f82"/>
                  <a:gd name="f124" fmla="*/ 38 1 f82"/>
                  <a:gd name="f125" fmla="*/ 42 1 f82"/>
                  <a:gd name="f126" fmla="*/ 6 1 f81"/>
                  <a:gd name="f127" fmla="*/ 46 1 f82"/>
                  <a:gd name="f128" fmla="*/ 48 1 f82"/>
                  <a:gd name="f129" fmla="*/ 50 1 f82"/>
                  <a:gd name="f130" fmla="*/ 53 1 f82"/>
                  <a:gd name="f131" fmla="*/ 25 1 f81"/>
                  <a:gd name="f132" fmla="*/ 55 1 f82"/>
                  <a:gd name="f133" fmla="*/ 27 1 f81"/>
                  <a:gd name="f134" fmla="*/ 58 1 f82"/>
                  <a:gd name="f135" fmla="*/ 57 1 f82"/>
                  <a:gd name="f136" fmla="*/ 36 1 f81"/>
                  <a:gd name="f137" fmla="*/ 40 1 f81"/>
                  <a:gd name="f138" fmla="*/ 72 1 f81"/>
                  <a:gd name="f139" fmla="*/ 82 1 f82"/>
                  <a:gd name="f140" fmla="*/ 76 1 f81"/>
                  <a:gd name="f141" fmla="*/ 75 1 f81"/>
                  <a:gd name="f142" fmla="*/ 68 1 f82"/>
                  <a:gd name="f143" fmla="*/ 25 1 f82"/>
                  <a:gd name="f144" fmla="*/ 19 1 f82"/>
                  <a:gd name="f145" fmla="*/ 15 1 f82"/>
                  <a:gd name="f146" fmla="*/ 0 1 f81"/>
                  <a:gd name="f147" fmla="*/ f6 1 f81"/>
                  <a:gd name="f148" fmla="*/ f7 1 f82"/>
                  <a:gd name="f149" fmla="+- f83 0 f1"/>
                  <a:gd name="f150" fmla="*/ f146 f76 1"/>
                  <a:gd name="f151" fmla="*/ f147 f76 1"/>
                  <a:gd name="f152" fmla="*/ f148 f77 1"/>
                  <a:gd name="f153" fmla="*/ f111 f77 1"/>
                  <a:gd name="f154" fmla="*/ f84 f76 1"/>
                  <a:gd name="f155" fmla="*/ f85 f77 1"/>
                  <a:gd name="f156" fmla="*/ f86 f76 1"/>
                  <a:gd name="f157" fmla="*/ f87 f77 1"/>
                  <a:gd name="f158" fmla="*/ f88 f76 1"/>
                  <a:gd name="f159" fmla="*/ f89 f77 1"/>
                  <a:gd name="f160" fmla="*/ f90 f76 1"/>
                  <a:gd name="f161" fmla="*/ f91 f77 1"/>
                  <a:gd name="f162" fmla="*/ f92 f76 1"/>
                  <a:gd name="f163" fmla="*/ f93 f77 1"/>
                  <a:gd name="f164" fmla="*/ f94 f76 1"/>
                  <a:gd name="f165" fmla="*/ f95 f77 1"/>
                  <a:gd name="f166" fmla="*/ f96 f76 1"/>
                  <a:gd name="f167" fmla="*/ f97 f77 1"/>
                  <a:gd name="f168" fmla="*/ f98 f76 1"/>
                  <a:gd name="f169" fmla="*/ f99 f77 1"/>
                  <a:gd name="f170" fmla="*/ f100 f76 1"/>
                  <a:gd name="f171" fmla="*/ f101 f77 1"/>
                  <a:gd name="f172" fmla="*/ f102 f76 1"/>
                  <a:gd name="f173" fmla="*/ f103 f77 1"/>
                  <a:gd name="f174" fmla="*/ f104 f76 1"/>
                  <a:gd name="f175" fmla="*/ f105 f77 1"/>
                  <a:gd name="f176" fmla="*/ f106 f76 1"/>
                  <a:gd name="f177" fmla="*/ f107 f76 1"/>
                  <a:gd name="f178" fmla="*/ f108 f76 1"/>
                  <a:gd name="f179" fmla="*/ f109 f76 1"/>
                  <a:gd name="f180" fmla="*/ f110 f76 1"/>
                  <a:gd name="f181" fmla="*/ f112 f76 1"/>
                  <a:gd name="f182" fmla="*/ f113 f76 1"/>
                  <a:gd name="f183" fmla="*/ f114 f76 1"/>
                  <a:gd name="f184" fmla="*/ f115 f77 1"/>
                  <a:gd name="f185" fmla="*/ f116 f76 1"/>
                  <a:gd name="f186" fmla="*/ f117 f77 1"/>
                  <a:gd name="f187" fmla="*/ f118 f76 1"/>
                  <a:gd name="f188" fmla="*/ f119 f77 1"/>
                  <a:gd name="f189" fmla="*/ f120 f76 1"/>
                  <a:gd name="f190" fmla="*/ f121 f77 1"/>
                  <a:gd name="f191" fmla="*/ f122 f77 1"/>
                  <a:gd name="f192" fmla="*/ f123 f77 1"/>
                  <a:gd name="f193" fmla="*/ f124 f77 1"/>
                  <a:gd name="f194" fmla="*/ f125 f77 1"/>
                  <a:gd name="f195" fmla="*/ f126 f76 1"/>
                  <a:gd name="f196" fmla="*/ f127 f77 1"/>
                  <a:gd name="f197" fmla="*/ f128 f77 1"/>
                  <a:gd name="f198" fmla="*/ f129 f77 1"/>
                  <a:gd name="f199" fmla="*/ f130 f77 1"/>
                  <a:gd name="f200" fmla="*/ f131 f76 1"/>
                  <a:gd name="f201" fmla="*/ f132 f77 1"/>
                  <a:gd name="f202" fmla="*/ f133 f76 1"/>
                  <a:gd name="f203" fmla="*/ f134 f77 1"/>
                  <a:gd name="f204" fmla="*/ f135 f77 1"/>
                  <a:gd name="f205" fmla="*/ f136 f76 1"/>
                  <a:gd name="f206" fmla="*/ f137 f76 1"/>
                  <a:gd name="f207" fmla="*/ f138 f76 1"/>
                  <a:gd name="f208" fmla="*/ f139 f77 1"/>
                  <a:gd name="f209" fmla="*/ f140 f76 1"/>
                  <a:gd name="f210" fmla="*/ f141 f76 1"/>
                  <a:gd name="f211" fmla="*/ f142 f77 1"/>
                  <a:gd name="f212" fmla="*/ f143 f77 1"/>
                  <a:gd name="f213" fmla="*/ f144 f77 1"/>
                  <a:gd name="f214" fmla="*/ f145 f77 1"/>
                </a:gdLst>
                <a:ahLst/>
                <a:cxnLst>
                  <a:cxn ang="3cd4">
                    <a:pos x="hc" y="t"/>
                  </a:cxn>
                  <a:cxn ang="0">
                    <a:pos x="r" y="vc"/>
                  </a:cxn>
                  <a:cxn ang="cd4">
                    <a:pos x="hc" y="b"/>
                  </a:cxn>
                  <a:cxn ang="cd2">
                    <a:pos x="l" y="vc"/>
                  </a:cxn>
                  <a:cxn ang="f149">
                    <a:pos x="f154" y="f155"/>
                  </a:cxn>
                  <a:cxn ang="f149">
                    <a:pos x="f156" y="f157"/>
                  </a:cxn>
                  <a:cxn ang="f149">
                    <a:pos x="f158" y="f159"/>
                  </a:cxn>
                  <a:cxn ang="f149">
                    <a:pos x="f160" y="f161"/>
                  </a:cxn>
                  <a:cxn ang="f149">
                    <a:pos x="f162" y="f163"/>
                  </a:cxn>
                  <a:cxn ang="f149">
                    <a:pos x="f164" y="f165"/>
                  </a:cxn>
                  <a:cxn ang="f149">
                    <a:pos x="f166" y="f167"/>
                  </a:cxn>
                  <a:cxn ang="f149">
                    <a:pos x="f168" y="f169"/>
                  </a:cxn>
                  <a:cxn ang="f149">
                    <a:pos x="f170" y="f171"/>
                  </a:cxn>
                  <a:cxn ang="f149">
                    <a:pos x="f172" y="f173"/>
                  </a:cxn>
                  <a:cxn ang="f149">
                    <a:pos x="f174" y="f175"/>
                  </a:cxn>
                  <a:cxn ang="f149">
                    <a:pos x="f176" y="f157"/>
                  </a:cxn>
                  <a:cxn ang="f149">
                    <a:pos x="f177" y="f161"/>
                  </a:cxn>
                  <a:cxn ang="f149">
                    <a:pos x="f178" y="f165"/>
                  </a:cxn>
                  <a:cxn ang="f149">
                    <a:pos x="f179" y="f165"/>
                  </a:cxn>
                  <a:cxn ang="f149">
                    <a:pos x="f180" y="f153"/>
                  </a:cxn>
                  <a:cxn ang="f149">
                    <a:pos x="f181" y="f163"/>
                  </a:cxn>
                  <a:cxn ang="f149">
                    <a:pos x="f181" y="f167"/>
                  </a:cxn>
                  <a:cxn ang="f149">
                    <a:pos x="f182" y="f157"/>
                  </a:cxn>
                  <a:cxn ang="f149">
                    <a:pos x="f183" y="f184"/>
                  </a:cxn>
                  <a:cxn ang="f149">
                    <a:pos x="f185" y="f186"/>
                  </a:cxn>
                  <a:cxn ang="f149">
                    <a:pos x="f187" y="f188"/>
                  </a:cxn>
                  <a:cxn ang="f149">
                    <a:pos x="f189" y="f190"/>
                  </a:cxn>
                  <a:cxn ang="f149">
                    <a:pos x="f183" y="f191"/>
                  </a:cxn>
                  <a:cxn ang="f149">
                    <a:pos x="f183" y="f192"/>
                  </a:cxn>
                  <a:cxn ang="f149">
                    <a:pos x="f183" y="f193"/>
                  </a:cxn>
                  <a:cxn ang="f149">
                    <a:pos x="f187" y="f194"/>
                  </a:cxn>
                  <a:cxn ang="f149">
                    <a:pos x="f195" y="f196"/>
                  </a:cxn>
                  <a:cxn ang="f149">
                    <a:pos x="f182" y="f197"/>
                  </a:cxn>
                  <a:cxn ang="f149">
                    <a:pos x="f180" y="f198"/>
                  </a:cxn>
                  <a:cxn ang="f149">
                    <a:pos x="f179" y="f199"/>
                  </a:cxn>
                  <a:cxn ang="f149">
                    <a:pos x="f200" y="f201"/>
                  </a:cxn>
                  <a:cxn ang="f149">
                    <a:pos x="f202" y="f203"/>
                  </a:cxn>
                  <a:cxn ang="f149">
                    <a:pos x="f176" y="f204"/>
                  </a:cxn>
                  <a:cxn ang="f149">
                    <a:pos x="f205" y="f199"/>
                  </a:cxn>
                  <a:cxn ang="f149">
                    <a:pos x="f206" y="f201"/>
                  </a:cxn>
                  <a:cxn ang="f149">
                    <a:pos x="f207" y="f208"/>
                  </a:cxn>
                  <a:cxn ang="f149">
                    <a:pos x="f209" y="f208"/>
                  </a:cxn>
                  <a:cxn ang="f149">
                    <a:pos x="f210" y="f211"/>
                  </a:cxn>
                  <a:cxn ang="f149">
                    <a:pos x="f154" y="f212"/>
                  </a:cxn>
                  <a:cxn ang="f149">
                    <a:pos x="f154" y="f213"/>
                  </a:cxn>
                  <a:cxn ang="f149">
                    <a:pos x="f154" y="f214"/>
                  </a:cxn>
                  <a:cxn ang="f149">
                    <a:pos x="f154" y="f155"/>
                  </a:cxn>
                </a:cxnLst>
                <a:rect l="f150" t="f153" r="f151" b="f152"/>
                <a:pathLst>
                  <a:path w="76" h="82">
                    <a:moveTo>
                      <a:pt x="f8" y="f9"/>
                    </a:moveTo>
                    <a:cubicBezTo>
                      <a:pt x="f10" y="f9"/>
                      <a:pt x="f8" y="f11"/>
                      <a:pt x="f12" y="f11"/>
                    </a:cubicBezTo>
                    <a:cubicBezTo>
                      <a:pt x="f13" y="f9"/>
                      <a:pt x="f12" y="f14"/>
                      <a:pt x="f13" y="f14"/>
                    </a:cubicBezTo>
                    <a:cubicBezTo>
                      <a:pt x="f15" y="f14"/>
                      <a:pt x="f16" y="f17"/>
                      <a:pt x="f18" y="f19"/>
                    </a:cubicBezTo>
                    <a:cubicBezTo>
                      <a:pt x="f20" y="f21"/>
                      <a:pt x="f22" y="f19"/>
                      <a:pt x="f23" y="f24"/>
                    </a:cubicBezTo>
                    <a:cubicBezTo>
                      <a:pt x="f25" y="f24"/>
                      <a:pt x="f22" y="f24"/>
                      <a:pt x="f25" y="f21"/>
                    </a:cubicBezTo>
                    <a:cubicBezTo>
                      <a:pt x="f26" y="f21"/>
                      <a:pt x="f26" y="f19"/>
                      <a:pt x="f27" y="f17"/>
                    </a:cubicBezTo>
                    <a:cubicBezTo>
                      <a:pt x="f28" y="f11"/>
                      <a:pt x="f28" y="f29"/>
                      <a:pt x="f30" y="f31"/>
                    </a:cubicBezTo>
                    <a:cubicBezTo>
                      <a:pt x="f32" y="f31"/>
                      <a:pt x="f27" y="f33"/>
                      <a:pt x="f34" y="f35"/>
                    </a:cubicBezTo>
                    <a:cubicBezTo>
                      <a:pt x="f36" y="f35"/>
                      <a:pt x="f37" y="f35"/>
                      <a:pt x="f38" y="f39"/>
                    </a:cubicBezTo>
                    <a:cubicBezTo>
                      <a:pt x="f40" y="f41"/>
                      <a:pt x="f42" y="f43"/>
                      <a:pt x="f44" y="f41"/>
                    </a:cubicBezTo>
                    <a:cubicBezTo>
                      <a:pt x="f45" y="f31"/>
                      <a:pt x="f46" y="f47"/>
                      <a:pt x="f48" y="f11"/>
                    </a:cubicBezTo>
                    <a:cubicBezTo>
                      <a:pt x="f49" y="f24"/>
                      <a:pt x="f50" y="f14"/>
                      <a:pt x="f51" y="f19"/>
                    </a:cubicBezTo>
                    <a:cubicBezTo>
                      <a:pt x="f52" y="f21"/>
                      <a:pt x="f53" y="f17"/>
                      <a:pt x="f54" y="f21"/>
                    </a:cubicBezTo>
                    <a:cubicBezTo>
                      <a:pt x="f55" y="f5"/>
                      <a:pt x="f56" y="f19"/>
                      <a:pt x="f57" y="f21"/>
                    </a:cubicBezTo>
                    <a:cubicBezTo>
                      <a:pt x="f47" y="f58"/>
                      <a:pt x="f43" y="f5"/>
                      <a:pt x="f41" y="f5"/>
                    </a:cubicBezTo>
                    <a:cubicBezTo>
                      <a:pt x="f31" y="f24"/>
                      <a:pt x="f31" y="f24"/>
                      <a:pt x="f31" y="f24"/>
                    </a:cubicBezTo>
                    <a:cubicBezTo>
                      <a:pt x="f43" y="f24"/>
                      <a:pt x="f41" y="f19"/>
                      <a:pt x="f31" y="f17"/>
                    </a:cubicBezTo>
                    <a:cubicBezTo>
                      <a:pt x="f9" y="f14"/>
                      <a:pt x="f11" y="f14"/>
                      <a:pt x="f11" y="f11"/>
                    </a:cubicBezTo>
                    <a:cubicBezTo>
                      <a:pt x="f14" y="f31"/>
                      <a:pt x="f19" y="f29"/>
                      <a:pt x="f17" y="f43"/>
                    </a:cubicBezTo>
                    <a:cubicBezTo>
                      <a:pt x="f11" y="f57"/>
                      <a:pt x="f24" y="f56"/>
                      <a:pt x="f58" y="f56"/>
                    </a:cubicBezTo>
                    <a:cubicBezTo>
                      <a:pt x="f5" y="f55"/>
                      <a:pt x="f58" y="f55"/>
                      <a:pt x="f21" y="f59"/>
                    </a:cubicBezTo>
                    <a:cubicBezTo>
                      <a:pt x="f24" y="f60"/>
                      <a:pt x="f21" y="f53"/>
                      <a:pt x="f19" y="f50"/>
                    </a:cubicBezTo>
                    <a:cubicBezTo>
                      <a:pt x="f11" y="f61"/>
                      <a:pt x="f17" y="f45"/>
                      <a:pt x="f17" y="f62"/>
                    </a:cubicBezTo>
                    <a:cubicBezTo>
                      <a:pt x="f19" y="f62"/>
                      <a:pt x="f19" y="f62"/>
                      <a:pt x="f17" y="f44"/>
                    </a:cubicBezTo>
                    <a:cubicBezTo>
                      <a:pt x="f11" y="f42"/>
                      <a:pt x="f17" y="f63"/>
                      <a:pt x="f17" y="f64"/>
                    </a:cubicBezTo>
                    <a:cubicBezTo>
                      <a:pt x="f19" y="f65"/>
                      <a:pt x="f58" y="f66"/>
                      <a:pt x="f21" y="f65"/>
                    </a:cubicBezTo>
                    <a:cubicBezTo>
                      <a:pt x="f17" y="f36"/>
                      <a:pt x="f14" y="f67"/>
                      <a:pt x="f14" y="f68"/>
                    </a:cubicBezTo>
                    <a:cubicBezTo>
                      <a:pt x="f17" y="f34"/>
                      <a:pt x="f17" y="f36"/>
                      <a:pt x="f11" y="f34"/>
                    </a:cubicBezTo>
                    <a:cubicBezTo>
                      <a:pt x="f29" y="f30"/>
                      <a:pt x="f29" y="f37"/>
                      <a:pt x="f41" y="f28"/>
                    </a:cubicBezTo>
                    <a:cubicBezTo>
                      <a:pt x="f39" y="f27"/>
                      <a:pt x="f57" y="f32"/>
                      <a:pt x="f57" y="f32"/>
                    </a:cubicBezTo>
                    <a:cubicBezTo>
                      <a:pt x="f69" y="f70"/>
                      <a:pt x="f69" y="f70"/>
                      <a:pt x="f69" y="f70"/>
                    </a:cubicBezTo>
                    <a:cubicBezTo>
                      <a:pt x="f71" y="f25"/>
                      <a:pt x="f71" y="f25"/>
                      <a:pt x="f71" y="f25"/>
                    </a:cubicBezTo>
                    <a:cubicBezTo>
                      <a:pt x="f48" y="f72"/>
                      <a:pt x="f48" y="f72"/>
                      <a:pt x="f48" y="f72"/>
                    </a:cubicBezTo>
                    <a:cubicBezTo>
                      <a:pt x="f48" y="f72"/>
                      <a:pt x="f62" y="f70"/>
                      <a:pt x="f63" y="f32"/>
                    </a:cubicBezTo>
                    <a:cubicBezTo>
                      <a:pt x="f64" y="f27"/>
                      <a:pt x="f64" y="f32"/>
                      <a:pt x="f66" y="f70"/>
                    </a:cubicBezTo>
                    <a:cubicBezTo>
                      <a:pt x="f65" y="f73"/>
                      <a:pt x="f10" y="f7"/>
                      <a:pt x="f10" y="f7"/>
                    </a:cubicBezTo>
                    <a:cubicBezTo>
                      <a:pt x="f6" y="f7"/>
                      <a:pt x="f6" y="f7"/>
                      <a:pt x="f6" y="f7"/>
                    </a:cubicBezTo>
                    <a:cubicBezTo>
                      <a:pt x="f74" y="f13"/>
                      <a:pt x="f74" y="f13"/>
                      <a:pt x="f74" y="f13"/>
                    </a:cubicBezTo>
                    <a:cubicBezTo>
                      <a:pt x="f74" y="f13"/>
                      <a:pt x="f8" y="f49"/>
                      <a:pt x="f8" y="f69"/>
                    </a:cubicBezTo>
                    <a:cubicBezTo>
                      <a:pt x="f10" y="f59"/>
                      <a:pt x="f74" y="f54"/>
                      <a:pt x="f8" y="f55"/>
                    </a:cubicBezTo>
                    <a:cubicBezTo>
                      <a:pt x="f12" y="f56"/>
                      <a:pt x="f6" y="f33"/>
                      <a:pt x="f8" y="f57"/>
                    </a:cubicBezTo>
                    <a:cubicBezTo>
                      <a:pt x="f8" y="f41"/>
                      <a:pt x="f8" y="f3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07" name="United Arab Emirates">
                <a:extLst>
                  <a:ext uri="{FF2B5EF4-FFF2-40B4-BE49-F238E27FC236}">
                    <a16:creationId xmlns:a16="http://schemas.microsoft.com/office/drawing/2014/main" id="{806322E8-9D2F-004A-3C85-C57483B3215F}"/>
                  </a:ext>
                </a:extLst>
              </p:cNvPr>
              <p:cNvSpPr/>
              <p:nvPr/>
            </p:nvSpPr>
            <p:spPr>
              <a:xfrm>
                <a:off x="8271506" y="3725549"/>
                <a:ext cx="128784" cy="134791"/>
              </a:xfrm>
              <a:custGeom>
                <a:avLst/>
                <a:gdLst>
                  <a:gd name="f0" fmla="val 10800000"/>
                  <a:gd name="f1" fmla="val 5400000"/>
                  <a:gd name="f2" fmla="val 180"/>
                  <a:gd name="f3" fmla="val w"/>
                  <a:gd name="f4" fmla="val h"/>
                  <a:gd name="f5" fmla="val 0"/>
                  <a:gd name="f6" fmla="val 24"/>
                  <a:gd name="f7" fmla="val 27"/>
                  <a:gd name="f8" fmla="val 8"/>
                  <a:gd name="f9" fmla="val 22"/>
                  <a:gd name="f10" fmla="val 6"/>
                  <a:gd name="f11" fmla="val 4"/>
                  <a:gd name="f12" fmla="val 23"/>
                  <a:gd name="f13" fmla="val 21"/>
                  <a:gd name="f14" fmla="val 1"/>
                  <a:gd name="f15" fmla="val 20"/>
                  <a:gd name="f16" fmla="val 2"/>
                  <a:gd name="f17" fmla="val 3"/>
                  <a:gd name="f18" fmla="val 17"/>
                  <a:gd name="f19" fmla="val 5"/>
                  <a:gd name="f20" fmla="val 19"/>
                  <a:gd name="f21" fmla="val 15"/>
                  <a:gd name="f22" fmla="val 10"/>
                  <a:gd name="f23" fmla="val 13"/>
                  <a:gd name="f24" fmla="val 11"/>
                  <a:gd name="f25" fmla="val 12"/>
                  <a:gd name="f26" fmla="val 9"/>
                  <a:gd name="f27" fmla="val 16"/>
                  <a:gd name="f28" fmla="val 18"/>
                  <a:gd name="f29" fmla="val 25"/>
                  <a:gd name="f30" fmla="val 14"/>
                  <a:gd name="f31" fmla="+- 0 0 -90"/>
                  <a:gd name="f32" fmla="*/ f3 1 24"/>
                  <a:gd name="f33" fmla="*/ f4 1 27"/>
                  <a:gd name="f34" fmla="+- f7 0 f5"/>
                  <a:gd name="f35" fmla="+- f6 0 f5"/>
                  <a:gd name="f36" fmla="*/ f31 f0 1"/>
                  <a:gd name="f37" fmla="*/ f35 1 24"/>
                  <a:gd name="f38" fmla="*/ f34 1 27"/>
                  <a:gd name="f39" fmla="*/ f36 1 f2"/>
                  <a:gd name="f40" fmla="*/ 24 1 f37"/>
                  <a:gd name="f41" fmla="*/ 8 1 f38"/>
                  <a:gd name="f42" fmla="*/ 23 1 f37"/>
                  <a:gd name="f43" fmla="*/ 4 1 f38"/>
                  <a:gd name="f44" fmla="*/ 22 1 f37"/>
                  <a:gd name="f45" fmla="*/ 1 1 f38"/>
                  <a:gd name="f46" fmla="*/ 20 1 f37"/>
                  <a:gd name="f47" fmla="*/ 3 1 f38"/>
                  <a:gd name="f48" fmla="*/ 15 1 f37"/>
                  <a:gd name="f49" fmla="*/ 10 1 f38"/>
                  <a:gd name="f50" fmla="*/ 13 1 f37"/>
                  <a:gd name="f51" fmla="*/ 12 1 f38"/>
                  <a:gd name="f52" fmla="*/ 12 1 f37"/>
                  <a:gd name="f53" fmla="*/ 10 1 f37"/>
                  <a:gd name="f54" fmla="*/ 13 1 f38"/>
                  <a:gd name="f55" fmla="*/ 8 1 f37"/>
                  <a:gd name="f56" fmla="*/ 4 1 f37"/>
                  <a:gd name="f57" fmla="*/ 1 1 f37"/>
                  <a:gd name="f58" fmla="*/ 21 1 f38"/>
                  <a:gd name="f59" fmla="*/ 16 1 f37"/>
                  <a:gd name="f60" fmla="*/ 27 1 f38"/>
                  <a:gd name="f61" fmla="*/ 18 1 f37"/>
                  <a:gd name="f62" fmla="*/ 25 1 f38"/>
                  <a:gd name="f63" fmla="*/ 19 1 f37"/>
                  <a:gd name="f64" fmla="*/ 18 1 f38"/>
                  <a:gd name="f65" fmla="*/ 16 1 f38"/>
                  <a:gd name="f66" fmla="*/ 21 1 f37"/>
                  <a:gd name="f67" fmla="*/ 0 1 f37"/>
                  <a:gd name="f68" fmla="*/ f6 1 f37"/>
                  <a:gd name="f69" fmla="*/ 0 1 f38"/>
                  <a:gd name="f70" fmla="*/ f7 1 f38"/>
                  <a:gd name="f71" fmla="+- f39 0 f1"/>
                  <a:gd name="f72" fmla="*/ f67 f32 1"/>
                  <a:gd name="f73" fmla="*/ f68 f32 1"/>
                  <a:gd name="f74" fmla="*/ f70 f33 1"/>
                  <a:gd name="f75" fmla="*/ f69 f33 1"/>
                  <a:gd name="f76" fmla="*/ f40 f32 1"/>
                  <a:gd name="f77" fmla="*/ f41 f33 1"/>
                  <a:gd name="f78" fmla="*/ f42 f32 1"/>
                  <a:gd name="f79" fmla="*/ f43 f33 1"/>
                  <a:gd name="f80" fmla="*/ f44 f32 1"/>
                  <a:gd name="f81" fmla="*/ f45 f33 1"/>
                  <a:gd name="f82" fmla="*/ f46 f32 1"/>
                  <a:gd name="f83" fmla="*/ f47 f33 1"/>
                  <a:gd name="f84" fmla="*/ f48 f32 1"/>
                  <a:gd name="f85" fmla="*/ f49 f33 1"/>
                  <a:gd name="f86" fmla="*/ f50 f32 1"/>
                  <a:gd name="f87" fmla="*/ f51 f33 1"/>
                  <a:gd name="f88" fmla="*/ f52 f32 1"/>
                  <a:gd name="f89" fmla="*/ f53 f32 1"/>
                  <a:gd name="f90" fmla="*/ f54 f33 1"/>
                  <a:gd name="f91" fmla="*/ f55 f32 1"/>
                  <a:gd name="f92" fmla="*/ f56 f32 1"/>
                  <a:gd name="f93" fmla="*/ f57 f32 1"/>
                  <a:gd name="f94" fmla="*/ f58 f33 1"/>
                  <a:gd name="f95" fmla="*/ f59 f32 1"/>
                  <a:gd name="f96" fmla="*/ f60 f33 1"/>
                  <a:gd name="f97" fmla="*/ f61 f32 1"/>
                  <a:gd name="f98" fmla="*/ f62 f33 1"/>
                  <a:gd name="f99" fmla="*/ f63 f32 1"/>
                  <a:gd name="f100" fmla="*/ f64 f33 1"/>
                  <a:gd name="f101" fmla="*/ f65 f33 1"/>
                  <a:gd name="f102" fmla="*/ f66 f32 1"/>
                </a:gdLst>
                <a:ahLst/>
                <a:cxnLst>
                  <a:cxn ang="3cd4">
                    <a:pos x="hc" y="t"/>
                  </a:cxn>
                  <a:cxn ang="0">
                    <a:pos x="r" y="vc"/>
                  </a:cxn>
                  <a:cxn ang="cd4">
                    <a:pos x="hc" y="b"/>
                  </a:cxn>
                  <a:cxn ang="cd2">
                    <a:pos x="l" y="vc"/>
                  </a:cxn>
                  <a:cxn ang="f71">
                    <a:pos x="f76" y="f77"/>
                  </a:cxn>
                  <a:cxn ang="f71">
                    <a:pos x="f78" y="f79"/>
                  </a:cxn>
                  <a:cxn ang="f71">
                    <a:pos x="f80" y="f81"/>
                  </a:cxn>
                  <a:cxn ang="f71">
                    <a:pos x="f82" y="f83"/>
                  </a:cxn>
                  <a:cxn ang="f71">
                    <a:pos x="f84" y="f85"/>
                  </a:cxn>
                  <a:cxn ang="f71">
                    <a:pos x="f86" y="f87"/>
                  </a:cxn>
                  <a:cxn ang="f71">
                    <a:pos x="f88" y="f87"/>
                  </a:cxn>
                  <a:cxn ang="f71">
                    <a:pos x="f89" y="f90"/>
                  </a:cxn>
                  <a:cxn ang="f71">
                    <a:pos x="f91" y="f90"/>
                  </a:cxn>
                  <a:cxn ang="f71">
                    <a:pos x="f92" y="f90"/>
                  </a:cxn>
                  <a:cxn ang="f71">
                    <a:pos x="f93" y="f85"/>
                  </a:cxn>
                  <a:cxn ang="f71">
                    <a:pos x="f92" y="f94"/>
                  </a:cxn>
                  <a:cxn ang="f71">
                    <a:pos x="f95" y="f96"/>
                  </a:cxn>
                  <a:cxn ang="f71">
                    <a:pos x="f97" y="f98"/>
                  </a:cxn>
                  <a:cxn ang="f71">
                    <a:pos x="f82" y="f94"/>
                  </a:cxn>
                  <a:cxn ang="f71">
                    <a:pos x="f99" y="f100"/>
                  </a:cxn>
                  <a:cxn ang="f71">
                    <a:pos x="f80" y="f101"/>
                  </a:cxn>
                  <a:cxn ang="f71">
                    <a:pos x="f102" y="f87"/>
                  </a:cxn>
                  <a:cxn ang="f71">
                    <a:pos x="f76" y="f77"/>
                  </a:cxn>
                </a:cxnLst>
                <a:rect l="f72" t="f75" r="f73" b="f74"/>
                <a:pathLst>
                  <a:path w="24" h="27">
                    <a:moveTo>
                      <a:pt x="f6" y="f8"/>
                    </a:moveTo>
                    <a:cubicBezTo>
                      <a:pt x="f9" y="f10"/>
                      <a:pt x="f6" y="f11"/>
                      <a:pt x="f12" y="f11"/>
                    </a:cubicBezTo>
                    <a:cubicBezTo>
                      <a:pt x="f13" y="f11"/>
                      <a:pt x="f6" y="f14"/>
                      <a:pt x="f9" y="f14"/>
                    </a:cubicBezTo>
                    <a:cubicBezTo>
                      <a:pt x="f15" y="f5"/>
                      <a:pt x="f9" y="f16"/>
                      <a:pt x="f15" y="f17"/>
                    </a:cubicBezTo>
                    <a:cubicBezTo>
                      <a:pt x="f18" y="f19"/>
                      <a:pt x="f20" y="f10"/>
                      <a:pt x="f21" y="f22"/>
                    </a:cubicBezTo>
                    <a:cubicBezTo>
                      <a:pt x="f23" y="f24"/>
                      <a:pt x="f21" y="f25"/>
                      <a:pt x="f23" y="f25"/>
                    </a:cubicBezTo>
                    <a:cubicBezTo>
                      <a:pt x="f25" y="f24"/>
                      <a:pt x="f23" y="f25"/>
                      <a:pt x="f25" y="f25"/>
                    </a:cubicBezTo>
                    <a:cubicBezTo>
                      <a:pt x="f24" y="f25"/>
                      <a:pt x="f25" y="f23"/>
                      <a:pt x="f22" y="f23"/>
                    </a:cubicBezTo>
                    <a:cubicBezTo>
                      <a:pt x="f8" y="f25"/>
                      <a:pt x="f22" y="f23"/>
                      <a:pt x="f8" y="f23"/>
                    </a:cubicBezTo>
                    <a:cubicBezTo>
                      <a:pt x="f11" y="f25"/>
                      <a:pt x="f11" y="f23"/>
                      <a:pt x="f11" y="f23"/>
                    </a:cubicBezTo>
                    <a:cubicBezTo>
                      <a:pt x="f14" y="f25"/>
                      <a:pt x="f17" y="f26"/>
                      <a:pt x="f14" y="f22"/>
                    </a:cubicBezTo>
                    <a:cubicBezTo>
                      <a:pt x="f5" y="f21"/>
                      <a:pt x="f11" y="f21"/>
                      <a:pt x="f11" y="f13"/>
                    </a:cubicBezTo>
                    <a:cubicBezTo>
                      <a:pt x="f27" y="f7"/>
                      <a:pt x="f27" y="f7"/>
                      <a:pt x="f27" y="f7"/>
                    </a:cubicBezTo>
                    <a:cubicBezTo>
                      <a:pt x="f27" y="f7"/>
                      <a:pt x="f28" y="f29"/>
                      <a:pt x="f28" y="f29"/>
                    </a:cubicBezTo>
                    <a:cubicBezTo>
                      <a:pt x="f20" y="f13"/>
                      <a:pt x="f20" y="f12"/>
                      <a:pt x="f15" y="f13"/>
                    </a:cubicBezTo>
                    <a:cubicBezTo>
                      <a:pt x="f13" y="f28"/>
                      <a:pt x="f20" y="f28"/>
                      <a:pt x="f20" y="f28"/>
                    </a:cubicBezTo>
                    <a:cubicBezTo>
                      <a:pt x="f15" y="f27"/>
                      <a:pt x="f9" y="f28"/>
                      <a:pt x="f9" y="f27"/>
                    </a:cubicBezTo>
                    <a:cubicBezTo>
                      <a:pt x="f12" y="f30"/>
                      <a:pt x="f13" y="f27"/>
                      <a:pt x="f13" y="f25"/>
                    </a:cubicBezTo>
                    <a:cubicBezTo>
                      <a:pt x="f13" y="f8"/>
                      <a:pt x="f12" y="f24"/>
                      <a:pt x="f6"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08" name="Egypt">
                <a:extLst>
                  <a:ext uri="{FF2B5EF4-FFF2-40B4-BE49-F238E27FC236}">
                    <a16:creationId xmlns:a16="http://schemas.microsoft.com/office/drawing/2014/main" id="{A2BEAB04-1981-1238-1BFE-C3ADF67F2BA5}"/>
                  </a:ext>
                </a:extLst>
              </p:cNvPr>
              <p:cNvSpPr/>
              <p:nvPr/>
            </p:nvSpPr>
            <p:spPr>
              <a:xfrm>
                <a:off x="7589181" y="3547972"/>
                <a:ext cx="309533" cy="308088"/>
              </a:xfrm>
              <a:custGeom>
                <a:avLst/>
                <a:gdLst>
                  <a:gd name="f0" fmla="val 10800000"/>
                  <a:gd name="f1" fmla="val 5400000"/>
                  <a:gd name="f2" fmla="val 180"/>
                  <a:gd name="f3" fmla="val w"/>
                  <a:gd name="f4" fmla="val h"/>
                  <a:gd name="f5" fmla="val 0"/>
                  <a:gd name="f6" fmla="val 58"/>
                  <a:gd name="f7" fmla="val 61"/>
                  <a:gd name="f8" fmla="val 4"/>
                  <a:gd name="f9" fmla="val 60"/>
                  <a:gd name="f10" fmla="val 50"/>
                  <a:gd name="f11" fmla="val 52"/>
                  <a:gd name="f12" fmla="val 55"/>
                  <a:gd name="f13" fmla="val 53"/>
                  <a:gd name="f14" fmla="val 59"/>
                  <a:gd name="f15" fmla="val 54"/>
                  <a:gd name="f16" fmla="val 56"/>
                  <a:gd name="f17" fmla="val 57"/>
                  <a:gd name="f18" fmla="val 48"/>
                  <a:gd name="f19" fmla="val 51"/>
                  <a:gd name="f20" fmla="val 49"/>
                  <a:gd name="f21" fmla="val 46"/>
                  <a:gd name="f22" fmla="val 42"/>
                  <a:gd name="f23" fmla="val 39"/>
                  <a:gd name="f24" fmla="val 45"/>
                  <a:gd name="f25" fmla="val 31"/>
                  <a:gd name="f26" fmla="val 43"/>
                  <a:gd name="f27" fmla="val 27"/>
                  <a:gd name="f28" fmla="val 47"/>
                  <a:gd name="f29" fmla="val 44"/>
                  <a:gd name="f30" fmla="val 41"/>
                  <a:gd name="f31" fmla="val 24"/>
                  <a:gd name="f32" fmla="val 40"/>
                  <a:gd name="f33" fmla="val 21"/>
                  <a:gd name="f34" fmla="val 20"/>
                  <a:gd name="f35" fmla="val 18"/>
                  <a:gd name="f36" fmla="val 37"/>
                  <a:gd name="f37" fmla="val 16"/>
                  <a:gd name="f38" fmla="val 13"/>
                  <a:gd name="f39" fmla="val 35"/>
                  <a:gd name="f40" fmla="val 11"/>
                  <a:gd name="f41" fmla="val 36"/>
                  <a:gd name="f42" fmla="val 7"/>
                  <a:gd name="f43" fmla="val 9"/>
                  <a:gd name="f44" fmla="val 38"/>
                  <a:gd name="f45" fmla="val 12"/>
                  <a:gd name="f46" fmla="val 14"/>
                  <a:gd name="f47" fmla="val 15"/>
                  <a:gd name="f48" fmla="val 17"/>
                  <a:gd name="f49" fmla="val 19"/>
                  <a:gd name="f50" fmla="val 23"/>
                  <a:gd name="f51" fmla="val 26"/>
                  <a:gd name="f52" fmla="val 22"/>
                  <a:gd name="f53" fmla="val 8"/>
                  <a:gd name="f54" fmla="val 5"/>
                  <a:gd name="f55" fmla="val 3"/>
                  <a:gd name="f56" fmla="val 1"/>
                  <a:gd name="f57" fmla="val 6"/>
                  <a:gd name="f58" fmla="val 32"/>
                  <a:gd name="f59" fmla="val 2"/>
                  <a:gd name="f60" fmla="val 30"/>
                  <a:gd name="f61" fmla="val 29"/>
                  <a:gd name="f62" fmla="val 25"/>
                  <a:gd name="f63" fmla="val 10"/>
                  <a:gd name="f64" fmla="+- 0 0 -90"/>
                  <a:gd name="f65" fmla="*/ f3 1 58"/>
                  <a:gd name="f66" fmla="*/ f4 1 61"/>
                  <a:gd name="f67" fmla="+- f7 0 f5"/>
                  <a:gd name="f68" fmla="+- f6 0 f5"/>
                  <a:gd name="f69" fmla="*/ f64 f0 1"/>
                  <a:gd name="f70" fmla="*/ f68 1 58"/>
                  <a:gd name="f71" fmla="*/ f67 1 61"/>
                  <a:gd name="f72" fmla="*/ f69 1 f2"/>
                  <a:gd name="f73" fmla="*/ 4 1 f70"/>
                  <a:gd name="f74" fmla="*/ 60 1 f71"/>
                  <a:gd name="f75" fmla="*/ 50 1 f70"/>
                  <a:gd name="f76" fmla="*/ 53 1 f70"/>
                  <a:gd name="f77" fmla="*/ 55 1 f70"/>
                  <a:gd name="f78" fmla="*/ 58 1 f71"/>
                  <a:gd name="f79" fmla="*/ 58 1 f70"/>
                  <a:gd name="f80" fmla="*/ 57 1 f71"/>
                  <a:gd name="f81" fmla="*/ 56 1 f70"/>
                  <a:gd name="f82" fmla="*/ 53 1 f71"/>
                  <a:gd name="f83" fmla="*/ 49 1 f71"/>
                  <a:gd name="f84" fmla="*/ 51 1 f70"/>
                  <a:gd name="f85" fmla="*/ 42 1 f71"/>
                  <a:gd name="f86" fmla="*/ 45 1 f70"/>
                  <a:gd name="f87" fmla="*/ 31 1 f71"/>
                  <a:gd name="f88" fmla="*/ 44 1 f70"/>
                  <a:gd name="f89" fmla="*/ 27 1 f71"/>
                  <a:gd name="f90" fmla="*/ 42 1 f70"/>
                  <a:gd name="f91" fmla="*/ 24 1 f71"/>
                  <a:gd name="f92" fmla="*/ 39 1 f70"/>
                  <a:gd name="f93" fmla="*/ 18 1 f71"/>
                  <a:gd name="f94" fmla="*/ 37 1 f70"/>
                  <a:gd name="f95" fmla="*/ 13 1 f71"/>
                  <a:gd name="f96" fmla="*/ 36 1 f70"/>
                  <a:gd name="f97" fmla="*/ 7 1 f71"/>
                  <a:gd name="f98" fmla="*/ 38 1 f70"/>
                  <a:gd name="f99" fmla="*/ 12 1 f71"/>
                  <a:gd name="f100" fmla="*/ 41 1 f70"/>
                  <a:gd name="f101" fmla="*/ 17 1 f71"/>
                  <a:gd name="f102" fmla="*/ 23 1 f71"/>
                  <a:gd name="f103" fmla="*/ 48 1 f70"/>
                  <a:gd name="f104" fmla="*/ 49 1 f70"/>
                  <a:gd name="f105" fmla="*/ 19 1 f71"/>
                  <a:gd name="f106" fmla="*/ 5 1 f71"/>
                  <a:gd name="f107" fmla="*/ 1 1 f71"/>
                  <a:gd name="f108" fmla="*/ 4 1 f71"/>
                  <a:gd name="f109" fmla="*/ 32 1 f70"/>
                  <a:gd name="f110" fmla="*/ 2 1 f71"/>
                  <a:gd name="f111" fmla="*/ 29 1 f70"/>
                  <a:gd name="f112" fmla="*/ 25 1 f70"/>
                  <a:gd name="f113" fmla="*/ 3 1 f71"/>
                  <a:gd name="f114" fmla="*/ 21 1 f70"/>
                  <a:gd name="f115" fmla="*/ 6 1 f71"/>
                  <a:gd name="f116" fmla="*/ 19 1 f70"/>
                  <a:gd name="f117" fmla="*/ 17 1 f70"/>
                  <a:gd name="f118" fmla="*/ 13 1 f70"/>
                  <a:gd name="f119" fmla="*/ 6 1 f70"/>
                  <a:gd name="f120" fmla="*/ 2 1 f70"/>
                  <a:gd name="f121" fmla="*/ 0 1 f71"/>
                  <a:gd name="f122" fmla="*/ 11 1 f71"/>
                  <a:gd name="f123" fmla="*/ 0 1 f70"/>
                  <a:gd name="f124" fmla="*/ f6 1 f70"/>
                  <a:gd name="f125" fmla="*/ f7 1 f71"/>
                  <a:gd name="f126" fmla="+- f72 0 f1"/>
                  <a:gd name="f127" fmla="*/ f123 f65 1"/>
                  <a:gd name="f128" fmla="*/ f124 f65 1"/>
                  <a:gd name="f129" fmla="*/ f125 f66 1"/>
                  <a:gd name="f130" fmla="*/ f121 f66 1"/>
                  <a:gd name="f131" fmla="*/ f73 f65 1"/>
                  <a:gd name="f132" fmla="*/ f74 f66 1"/>
                  <a:gd name="f133" fmla="*/ f75 f65 1"/>
                  <a:gd name="f134" fmla="*/ f76 f65 1"/>
                  <a:gd name="f135" fmla="*/ f77 f65 1"/>
                  <a:gd name="f136" fmla="*/ f78 f66 1"/>
                  <a:gd name="f137" fmla="*/ f79 f65 1"/>
                  <a:gd name="f138" fmla="*/ f80 f66 1"/>
                  <a:gd name="f139" fmla="*/ f81 f65 1"/>
                  <a:gd name="f140" fmla="*/ f82 f66 1"/>
                  <a:gd name="f141" fmla="*/ f83 f66 1"/>
                  <a:gd name="f142" fmla="*/ f84 f65 1"/>
                  <a:gd name="f143" fmla="*/ f85 f66 1"/>
                  <a:gd name="f144" fmla="*/ f86 f65 1"/>
                  <a:gd name="f145" fmla="*/ f87 f66 1"/>
                  <a:gd name="f146" fmla="*/ f88 f65 1"/>
                  <a:gd name="f147" fmla="*/ f89 f66 1"/>
                  <a:gd name="f148" fmla="*/ f90 f65 1"/>
                  <a:gd name="f149" fmla="*/ f91 f66 1"/>
                  <a:gd name="f150" fmla="*/ f92 f65 1"/>
                  <a:gd name="f151" fmla="*/ f93 f66 1"/>
                  <a:gd name="f152" fmla="*/ f94 f65 1"/>
                  <a:gd name="f153" fmla="*/ f95 f66 1"/>
                  <a:gd name="f154" fmla="*/ f96 f65 1"/>
                  <a:gd name="f155" fmla="*/ f97 f66 1"/>
                  <a:gd name="f156" fmla="*/ f98 f65 1"/>
                  <a:gd name="f157" fmla="*/ f99 f66 1"/>
                  <a:gd name="f158" fmla="*/ f100 f65 1"/>
                  <a:gd name="f159" fmla="*/ f101 f66 1"/>
                  <a:gd name="f160" fmla="*/ f102 f66 1"/>
                  <a:gd name="f161" fmla="*/ f103 f65 1"/>
                  <a:gd name="f162" fmla="*/ f104 f65 1"/>
                  <a:gd name="f163" fmla="*/ f105 f66 1"/>
                  <a:gd name="f164" fmla="*/ f106 f66 1"/>
                  <a:gd name="f165" fmla="*/ f107 f66 1"/>
                  <a:gd name="f166" fmla="*/ f108 f66 1"/>
                  <a:gd name="f167" fmla="*/ f109 f65 1"/>
                  <a:gd name="f168" fmla="*/ f110 f66 1"/>
                  <a:gd name="f169" fmla="*/ f111 f65 1"/>
                  <a:gd name="f170" fmla="*/ f112 f65 1"/>
                  <a:gd name="f171" fmla="*/ f113 f66 1"/>
                  <a:gd name="f172" fmla="*/ f114 f65 1"/>
                  <a:gd name="f173" fmla="*/ f115 f66 1"/>
                  <a:gd name="f174" fmla="*/ f116 f65 1"/>
                  <a:gd name="f175" fmla="*/ f117 f65 1"/>
                  <a:gd name="f176" fmla="*/ f118 f65 1"/>
                  <a:gd name="f177" fmla="*/ f119 f65 1"/>
                  <a:gd name="f178" fmla="*/ f120 f65 1"/>
                  <a:gd name="f179" fmla="*/ f122 f66 1"/>
                </a:gdLst>
                <a:ahLst/>
                <a:cxnLst>
                  <a:cxn ang="3cd4">
                    <a:pos x="hc" y="t"/>
                  </a:cxn>
                  <a:cxn ang="0">
                    <a:pos x="r" y="vc"/>
                  </a:cxn>
                  <a:cxn ang="cd4">
                    <a:pos x="hc" y="b"/>
                  </a:cxn>
                  <a:cxn ang="cd2">
                    <a:pos x="l" y="vc"/>
                  </a:cxn>
                  <a:cxn ang="f126">
                    <a:pos x="f131" y="f132"/>
                  </a:cxn>
                  <a:cxn ang="f126">
                    <a:pos x="f133" y="f132"/>
                  </a:cxn>
                  <a:cxn ang="f126">
                    <a:pos x="f131" y="f132"/>
                  </a:cxn>
                  <a:cxn ang="f126">
                    <a:pos x="f131" y="f132"/>
                  </a:cxn>
                  <a:cxn ang="f126">
                    <a:pos x="f133" y="f132"/>
                  </a:cxn>
                  <a:cxn ang="f126">
                    <a:pos x="f134" y="f132"/>
                  </a:cxn>
                  <a:cxn ang="f126">
                    <a:pos x="f135" y="f136"/>
                  </a:cxn>
                  <a:cxn ang="f126">
                    <a:pos x="f137" y="f138"/>
                  </a:cxn>
                  <a:cxn ang="f126">
                    <a:pos x="f139" y="f140"/>
                  </a:cxn>
                  <a:cxn ang="f126">
                    <a:pos x="f139" y="f141"/>
                  </a:cxn>
                  <a:cxn ang="f126">
                    <a:pos x="f142" y="f143"/>
                  </a:cxn>
                  <a:cxn ang="f126">
                    <a:pos x="f144" y="f145"/>
                  </a:cxn>
                  <a:cxn ang="f126">
                    <a:pos x="f146" y="f147"/>
                  </a:cxn>
                  <a:cxn ang="f126">
                    <a:pos x="f148" y="f149"/>
                  </a:cxn>
                  <a:cxn ang="f126">
                    <a:pos x="f150" y="f151"/>
                  </a:cxn>
                  <a:cxn ang="f126">
                    <a:pos x="f152" y="f153"/>
                  </a:cxn>
                  <a:cxn ang="f126">
                    <a:pos x="f154" y="f155"/>
                  </a:cxn>
                  <a:cxn ang="f126">
                    <a:pos x="f156" y="f157"/>
                  </a:cxn>
                  <a:cxn ang="f126">
                    <a:pos x="f158" y="f159"/>
                  </a:cxn>
                  <a:cxn ang="f126">
                    <a:pos x="f144" y="f160"/>
                  </a:cxn>
                  <a:cxn ang="f126">
                    <a:pos x="f161" y="f149"/>
                  </a:cxn>
                  <a:cxn ang="f126">
                    <a:pos x="f162" y="f163"/>
                  </a:cxn>
                  <a:cxn ang="f126">
                    <a:pos x="f162" y="f153"/>
                  </a:cxn>
                  <a:cxn ang="f126">
                    <a:pos x="f144" y="f164"/>
                  </a:cxn>
                  <a:cxn ang="f126">
                    <a:pos x="f144" y="f165"/>
                  </a:cxn>
                  <a:cxn ang="f126">
                    <a:pos x="f156" y="f166"/>
                  </a:cxn>
                  <a:cxn ang="f126">
                    <a:pos x="f167" y="f168"/>
                  </a:cxn>
                  <a:cxn ang="f126">
                    <a:pos x="f169" y="f168"/>
                  </a:cxn>
                  <a:cxn ang="f126">
                    <a:pos x="f170" y="f171"/>
                  </a:cxn>
                  <a:cxn ang="f126">
                    <a:pos x="f172" y="f173"/>
                  </a:cxn>
                  <a:cxn ang="f126">
                    <a:pos x="f174" y="f166"/>
                  </a:cxn>
                  <a:cxn ang="f126">
                    <a:pos x="f175" y="f166"/>
                  </a:cxn>
                  <a:cxn ang="f126">
                    <a:pos x="f176" y="f168"/>
                  </a:cxn>
                  <a:cxn ang="f126">
                    <a:pos x="f177" y="f165"/>
                  </a:cxn>
                  <a:cxn ang="f126">
                    <a:pos x="f178" y="f130"/>
                  </a:cxn>
                  <a:cxn ang="f126">
                    <a:pos x="f178" y="f155"/>
                  </a:cxn>
                  <a:cxn ang="f126">
                    <a:pos x="f178" y="f179"/>
                  </a:cxn>
                  <a:cxn ang="f126">
                    <a:pos x="f178" y="f159"/>
                  </a:cxn>
                  <a:cxn ang="f126">
                    <a:pos x="f131" y="f132"/>
                  </a:cxn>
                </a:cxnLst>
                <a:rect l="f127" t="f130" r="f128" b="f129"/>
                <a:pathLst>
                  <a:path w="58" h="61">
                    <a:moveTo>
                      <a:pt x="f8" y="f9"/>
                    </a:moveTo>
                    <a:cubicBezTo>
                      <a:pt x="f10" y="f9"/>
                      <a:pt x="f10" y="f9"/>
                      <a:pt x="f10" y="f9"/>
                    </a:cubicBezTo>
                    <a:cubicBezTo>
                      <a:pt x="f8" y="f9"/>
                      <a:pt x="f8" y="f9"/>
                      <a:pt x="f8" y="f9"/>
                    </a:cubicBezTo>
                    <a:close/>
                    <a:moveTo>
                      <a:pt x="f8" y="f9"/>
                    </a:moveTo>
                    <a:cubicBezTo>
                      <a:pt x="f10" y="f9"/>
                      <a:pt x="f10" y="f9"/>
                      <a:pt x="f10" y="f9"/>
                    </a:cubicBezTo>
                    <a:cubicBezTo>
                      <a:pt x="f11" y="f7"/>
                      <a:pt x="f12" y="f7"/>
                      <a:pt x="f13" y="f9"/>
                    </a:cubicBezTo>
                    <a:cubicBezTo>
                      <a:pt x="f11" y="f14"/>
                      <a:pt x="f15" y="f9"/>
                      <a:pt x="f12" y="f6"/>
                    </a:cubicBezTo>
                    <a:cubicBezTo>
                      <a:pt x="f16" y="f16"/>
                      <a:pt x="f17" y="f6"/>
                      <a:pt x="f6" y="f17"/>
                    </a:cubicBezTo>
                    <a:cubicBezTo>
                      <a:pt x="f16" y="f15"/>
                      <a:pt x="f6" y="f17"/>
                      <a:pt x="f16" y="f13"/>
                    </a:cubicBezTo>
                    <a:cubicBezTo>
                      <a:pt x="f13" y="f18"/>
                      <a:pt x="f6" y="f19"/>
                      <a:pt x="f16" y="f20"/>
                    </a:cubicBezTo>
                    <a:cubicBezTo>
                      <a:pt x="f13" y="f21"/>
                      <a:pt x="f11" y="f21"/>
                      <a:pt x="f19" y="f22"/>
                    </a:cubicBezTo>
                    <a:cubicBezTo>
                      <a:pt x="f10" y="f23"/>
                      <a:pt x="f18" y="f23"/>
                      <a:pt x="f24" y="f25"/>
                    </a:cubicBezTo>
                    <a:cubicBezTo>
                      <a:pt x="f26" y="f27"/>
                      <a:pt x="f28" y="f25"/>
                      <a:pt x="f29" y="f27"/>
                    </a:cubicBezTo>
                    <a:cubicBezTo>
                      <a:pt x="f30" y="f31"/>
                      <a:pt x="f29" y="f27"/>
                      <a:pt x="f22" y="f31"/>
                    </a:cubicBezTo>
                    <a:cubicBezTo>
                      <a:pt x="f32" y="f33"/>
                      <a:pt x="f32" y="f34"/>
                      <a:pt x="f23" y="f35"/>
                    </a:cubicBezTo>
                    <a:cubicBezTo>
                      <a:pt x="f36" y="f37"/>
                      <a:pt x="f32" y="f37"/>
                      <a:pt x="f36" y="f38"/>
                    </a:cubicBezTo>
                    <a:cubicBezTo>
                      <a:pt x="f39" y="f40"/>
                      <a:pt x="f36" y="f40"/>
                      <a:pt x="f41" y="f42"/>
                    </a:cubicBezTo>
                    <a:cubicBezTo>
                      <a:pt x="f36" y="f43"/>
                      <a:pt x="f36" y="f40"/>
                      <a:pt x="f44" y="f45"/>
                    </a:cubicBezTo>
                    <a:cubicBezTo>
                      <a:pt x="f32" y="f46"/>
                      <a:pt x="f23" y="f47"/>
                      <a:pt x="f30" y="f48"/>
                    </a:cubicBezTo>
                    <a:cubicBezTo>
                      <a:pt x="f26" y="f49"/>
                      <a:pt x="f26" y="f33"/>
                      <a:pt x="f24" y="f50"/>
                    </a:cubicBezTo>
                    <a:cubicBezTo>
                      <a:pt x="f28" y="f51"/>
                      <a:pt x="f28" y="f27"/>
                      <a:pt x="f18" y="f31"/>
                    </a:cubicBezTo>
                    <a:cubicBezTo>
                      <a:pt x="f10" y="f33"/>
                      <a:pt x="f18" y="f52"/>
                      <a:pt x="f20" y="f49"/>
                    </a:cubicBezTo>
                    <a:cubicBezTo>
                      <a:pt x="f10" y="f37"/>
                      <a:pt x="f18" y="f37"/>
                      <a:pt x="f20" y="f38"/>
                    </a:cubicBezTo>
                    <a:cubicBezTo>
                      <a:pt x="f18" y="f40"/>
                      <a:pt x="f28" y="f53"/>
                      <a:pt x="f24" y="f54"/>
                    </a:cubicBezTo>
                    <a:cubicBezTo>
                      <a:pt x="f29" y="f55"/>
                      <a:pt x="f28" y="f55"/>
                      <a:pt x="f24" y="f56"/>
                    </a:cubicBezTo>
                    <a:cubicBezTo>
                      <a:pt x="f22" y="f57"/>
                      <a:pt x="f32" y="f55"/>
                      <a:pt x="f44" y="f8"/>
                    </a:cubicBezTo>
                    <a:cubicBezTo>
                      <a:pt x="f41" y="f8"/>
                      <a:pt x="f39" y="f55"/>
                      <a:pt x="f58" y="f59"/>
                    </a:cubicBezTo>
                    <a:cubicBezTo>
                      <a:pt x="f60" y="f56"/>
                      <a:pt x="f25" y="f55"/>
                      <a:pt x="f61" y="f59"/>
                    </a:cubicBezTo>
                    <a:cubicBezTo>
                      <a:pt x="f61" y="f59"/>
                      <a:pt x="f31" y="f55"/>
                      <a:pt x="f62" y="f55"/>
                    </a:cubicBezTo>
                    <a:cubicBezTo>
                      <a:pt x="f62" y="f8"/>
                      <a:pt x="f50" y="f8"/>
                      <a:pt x="f33" y="f57"/>
                    </a:cubicBezTo>
                    <a:cubicBezTo>
                      <a:pt x="f34" y="f42"/>
                      <a:pt x="f34" y="f8"/>
                      <a:pt x="f49" y="f8"/>
                    </a:cubicBezTo>
                    <a:cubicBezTo>
                      <a:pt x="f37" y="f8"/>
                      <a:pt x="f35" y="f59"/>
                      <a:pt x="f48" y="f8"/>
                    </a:cubicBezTo>
                    <a:cubicBezTo>
                      <a:pt x="f37" y="f8"/>
                      <a:pt x="f46" y="f55"/>
                      <a:pt x="f38" y="f59"/>
                    </a:cubicBezTo>
                    <a:cubicBezTo>
                      <a:pt x="f40" y="f56"/>
                      <a:pt x="f42" y="f56"/>
                      <a:pt x="f57" y="f56"/>
                    </a:cubicBezTo>
                    <a:cubicBezTo>
                      <a:pt x="f8" y="f55"/>
                      <a:pt x="f55" y="f56"/>
                      <a:pt x="f59" y="f5"/>
                    </a:cubicBezTo>
                    <a:cubicBezTo>
                      <a:pt x="f59" y="f59"/>
                      <a:pt x="f59" y="f55"/>
                      <a:pt x="f59" y="f42"/>
                    </a:cubicBezTo>
                    <a:cubicBezTo>
                      <a:pt x="f54" y="f53"/>
                      <a:pt x="f5" y="f63"/>
                      <a:pt x="f59" y="f40"/>
                    </a:cubicBezTo>
                    <a:cubicBezTo>
                      <a:pt x="f8" y="f38"/>
                      <a:pt x="f56" y="f45"/>
                      <a:pt x="f59" y="f48"/>
                    </a:cubicBezTo>
                    <a:cubicBezTo>
                      <a:pt x="f59" y="f33"/>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09" name="Eritrea">
                <a:extLst>
                  <a:ext uri="{FF2B5EF4-FFF2-40B4-BE49-F238E27FC236}">
                    <a16:creationId xmlns:a16="http://schemas.microsoft.com/office/drawing/2014/main" id="{64251F26-8E11-4EB2-674E-5A4AB020977D}"/>
                  </a:ext>
                </a:extLst>
              </p:cNvPr>
              <p:cNvSpPr/>
              <p:nvPr/>
            </p:nvSpPr>
            <p:spPr>
              <a:xfrm>
                <a:off x="7919051" y="3978014"/>
                <a:ext cx="192042" cy="248186"/>
              </a:xfrm>
              <a:custGeom>
                <a:avLst/>
                <a:gdLst>
                  <a:gd name="f0" fmla="val 10800000"/>
                  <a:gd name="f1" fmla="val 5400000"/>
                  <a:gd name="f2" fmla="val 180"/>
                  <a:gd name="f3" fmla="val w"/>
                  <a:gd name="f4" fmla="val h"/>
                  <a:gd name="f5" fmla="val 0"/>
                  <a:gd name="f6" fmla="val 36"/>
                  <a:gd name="f7" fmla="val 49"/>
                  <a:gd name="f8" fmla="val 34"/>
                  <a:gd name="f9" fmla="val 45"/>
                  <a:gd name="f10" fmla="val 33"/>
                  <a:gd name="f11" fmla="val 44"/>
                  <a:gd name="f12" fmla="val 32"/>
                  <a:gd name="f13" fmla="val 30"/>
                  <a:gd name="f14" fmla="val 43"/>
                  <a:gd name="f15" fmla="val 35"/>
                  <a:gd name="f16" fmla="val 42"/>
                  <a:gd name="f17" fmla="val 39"/>
                  <a:gd name="f18" fmla="val 38"/>
                  <a:gd name="f19" fmla="val 31"/>
                  <a:gd name="f20" fmla="val 29"/>
                  <a:gd name="f21" fmla="val 26"/>
                  <a:gd name="f22" fmla="val 28"/>
                  <a:gd name="f23" fmla="val 25"/>
                  <a:gd name="f24" fmla="val 23"/>
                  <a:gd name="f25" fmla="val 21"/>
                  <a:gd name="f26" fmla="val 22"/>
                  <a:gd name="f27" fmla="val 20"/>
                  <a:gd name="f28" fmla="val 17"/>
                  <a:gd name="f29" fmla="val 18"/>
                  <a:gd name="f30" fmla="val 19"/>
                  <a:gd name="f31" fmla="val 16"/>
                  <a:gd name="f32" fmla="val 14"/>
                  <a:gd name="f33" fmla="val 13"/>
                  <a:gd name="f34" fmla="val 6"/>
                  <a:gd name="f35" fmla="val 12"/>
                  <a:gd name="f36" fmla="val 7"/>
                  <a:gd name="f37" fmla="val 9"/>
                  <a:gd name="f38" fmla="val 3"/>
                  <a:gd name="f39" fmla="val 2"/>
                  <a:gd name="f40" fmla="val 1"/>
                  <a:gd name="f41" fmla="val 27"/>
                  <a:gd name="f42" fmla="val 5"/>
                  <a:gd name="f43" fmla="val 8"/>
                  <a:gd name="f44" fmla="val 15"/>
                  <a:gd name="f45" fmla="val 24"/>
                  <a:gd name="f46" fmla="val 40"/>
                  <a:gd name="f47" fmla="val 46"/>
                  <a:gd name="f48" fmla="val 47"/>
                  <a:gd name="f49" fmla="+- 0 0 -90"/>
                  <a:gd name="f50" fmla="*/ f3 1 36"/>
                  <a:gd name="f51" fmla="*/ f4 1 49"/>
                  <a:gd name="f52" fmla="+- f7 0 f5"/>
                  <a:gd name="f53" fmla="+- f6 0 f5"/>
                  <a:gd name="f54" fmla="*/ f49 f0 1"/>
                  <a:gd name="f55" fmla="*/ f53 1 36"/>
                  <a:gd name="f56" fmla="*/ f52 1 49"/>
                  <a:gd name="f57" fmla="*/ f54 1 f2"/>
                  <a:gd name="f58" fmla="*/ 34 1 f55"/>
                  <a:gd name="f59" fmla="*/ 45 1 f56"/>
                  <a:gd name="f60" fmla="*/ 32 1 f55"/>
                  <a:gd name="f61" fmla="*/ 33 1 f55"/>
                  <a:gd name="f62" fmla="*/ 44 1 f56"/>
                  <a:gd name="f63" fmla="*/ 36 1 f55"/>
                  <a:gd name="f64" fmla="*/ 42 1 f56"/>
                  <a:gd name="f65" fmla="*/ 35 1 f56"/>
                  <a:gd name="f66" fmla="*/ 31 1 f55"/>
                  <a:gd name="f67" fmla="*/ 34 1 f56"/>
                  <a:gd name="f68" fmla="*/ 29 1 f55"/>
                  <a:gd name="f69" fmla="*/ 30 1 f56"/>
                  <a:gd name="f70" fmla="*/ 23 1 f55"/>
                  <a:gd name="f71" fmla="*/ 23 1 f56"/>
                  <a:gd name="f72" fmla="*/ 20 1 f55"/>
                  <a:gd name="f73" fmla="*/ 22 1 f56"/>
                  <a:gd name="f74" fmla="*/ 17 1 f55"/>
                  <a:gd name="f75" fmla="*/ 19 1 f56"/>
                  <a:gd name="f76" fmla="*/ 14 1 f55"/>
                  <a:gd name="f77" fmla="*/ 13 1 f56"/>
                  <a:gd name="f78" fmla="*/ 9 1 f55"/>
                  <a:gd name="f79" fmla="*/ 0 1 f56"/>
                  <a:gd name="f80" fmla="*/ 2 1 f55"/>
                  <a:gd name="f81" fmla="*/ 12 1 f56"/>
                  <a:gd name="f82" fmla="*/ 0 1 f55"/>
                  <a:gd name="f83" fmla="*/ 27 1 f56"/>
                  <a:gd name="f84" fmla="*/ 5 1 f55"/>
                  <a:gd name="f85" fmla="*/ 28 1 f56"/>
                  <a:gd name="f86" fmla="*/ 7 1 f55"/>
                  <a:gd name="f87" fmla="*/ 25 1 f56"/>
                  <a:gd name="f88" fmla="*/ 13 1 f55"/>
                  <a:gd name="f89" fmla="*/ 18 1 f55"/>
                  <a:gd name="f90" fmla="*/ 38 1 f56"/>
                  <a:gd name="f91" fmla="*/ 28 1 f55"/>
                  <a:gd name="f92" fmla="*/ 40 1 f56"/>
                  <a:gd name="f93" fmla="*/ 46 1 f56"/>
                  <a:gd name="f94" fmla="*/ 47 1 f56"/>
                  <a:gd name="f95" fmla="*/ f6 1 f55"/>
                  <a:gd name="f96" fmla="*/ f7 1 f56"/>
                  <a:gd name="f97" fmla="+- f57 0 f1"/>
                  <a:gd name="f98" fmla="*/ f82 f50 1"/>
                  <a:gd name="f99" fmla="*/ f95 f50 1"/>
                  <a:gd name="f100" fmla="*/ f96 f51 1"/>
                  <a:gd name="f101" fmla="*/ f79 f51 1"/>
                  <a:gd name="f102" fmla="*/ f58 f50 1"/>
                  <a:gd name="f103" fmla="*/ f59 f51 1"/>
                  <a:gd name="f104" fmla="*/ f60 f50 1"/>
                  <a:gd name="f105" fmla="*/ f61 f50 1"/>
                  <a:gd name="f106" fmla="*/ f62 f51 1"/>
                  <a:gd name="f107" fmla="*/ f63 f50 1"/>
                  <a:gd name="f108" fmla="*/ f64 f51 1"/>
                  <a:gd name="f109" fmla="*/ f65 f51 1"/>
                  <a:gd name="f110" fmla="*/ f66 f50 1"/>
                  <a:gd name="f111" fmla="*/ f67 f51 1"/>
                  <a:gd name="f112" fmla="*/ f68 f50 1"/>
                  <a:gd name="f113" fmla="*/ f69 f51 1"/>
                  <a:gd name="f114" fmla="*/ f70 f50 1"/>
                  <a:gd name="f115" fmla="*/ f71 f51 1"/>
                  <a:gd name="f116" fmla="*/ f72 f50 1"/>
                  <a:gd name="f117" fmla="*/ f73 f51 1"/>
                  <a:gd name="f118" fmla="*/ f74 f50 1"/>
                  <a:gd name="f119" fmla="*/ f75 f51 1"/>
                  <a:gd name="f120" fmla="*/ f76 f50 1"/>
                  <a:gd name="f121" fmla="*/ f77 f51 1"/>
                  <a:gd name="f122" fmla="*/ f78 f50 1"/>
                  <a:gd name="f123" fmla="*/ f80 f50 1"/>
                  <a:gd name="f124" fmla="*/ f81 f51 1"/>
                  <a:gd name="f125" fmla="*/ f83 f51 1"/>
                  <a:gd name="f126" fmla="*/ f84 f50 1"/>
                  <a:gd name="f127" fmla="*/ f85 f51 1"/>
                  <a:gd name="f128" fmla="*/ f86 f50 1"/>
                  <a:gd name="f129" fmla="*/ f87 f51 1"/>
                  <a:gd name="f130" fmla="*/ f88 f50 1"/>
                  <a:gd name="f131" fmla="*/ f89 f50 1"/>
                  <a:gd name="f132" fmla="*/ f90 f51 1"/>
                  <a:gd name="f133" fmla="*/ f91 f50 1"/>
                  <a:gd name="f134" fmla="*/ f92 f51 1"/>
                  <a:gd name="f135" fmla="*/ f93 f51 1"/>
                  <a:gd name="f136" fmla="*/ f94 f51 1"/>
                </a:gdLst>
                <a:ahLst/>
                <a:cxnLst>
                  <a:cxn ang="3cd4">
                    <a:pos x="hc" y="t"/>
                  </a:cxn>
                  <a:cxn ang="0">
                    <a:pos x="r" y="vc"/>
                  </a:cxn>
                  <a:cxn ang="cd4">
                    <a:pos x="hc" y="b"/>
                  </a:cxn>
                  <a:cxn ang="cd2">
                    <a:pos x="l" y="vc"/>
                  </a:cxn>
                  <a:cxn ang="f97">
                    <a:pos x="f102" y="f103"/>
                  </a:cxn>
                  <a:cxn ang="f97">
                    <a:pos x="f104" y="f103"/>
                  </a:cxn>
                  <a:cxn ang="f97">
                    <a:pos x="f105" y="f106"/>
                  </a:cxn>
                  <a:cxn ang="f97">
                    <a:pos x="f107" y="f108"/>
                  </a:cxn>
                  <a:cxn ang="f97">
                    <a:pos x="f104" y="f109"/>
                  </a:cxn>
                  <a:cxn ang="f97">
                    <a:pos x="f110" y="f111"/>
                  </a:cxn>
                  <a:cxn ang="f97">
                    <a:pos x="f112" y="f113"/>
                  </a:cxn>
                  <a:cxn ang="f97">
                    <a:pos x="f114" y="f115"/>
                  </a:cxn>
                  <a:cxn ang="f97">
                    <a:pos x="f116" y="f117"/>
                  </a:cxn>
                  <a:cxn ang="f97">
                    <a:pos x="f118" y="f119"/>
                  </a:cxn>
                  <a:cxn ang="f97">
                    <a:pos x="f120" y="f121"/>
                  </a:cxn>
                  <a:cxn ang="f97">
                    <a:pos x="f122" y="f101"/>
                  </a:cxn>
                  <a:cxn ang="f97">
                    <a:pos x="f123" y="f124"/>
                  </a:cxn>
                  <a:cxn ang="f97">
                    <a:pos x="f98" y="f125"/>
                  </a:cxn>
                  <a:cxn ang="f97">
                    <a:pos x="f126" y="f127"/>
                  </a:cxn>
                  <a:cxn ang="f97">
                    <a:pos x="f128" y="f129"/>
                  </a:cxn>
                  <a:cxn ang="f97">
                    <a:pos x="f130" y="f125"/>
                  </a:cxn>
                  <a:cxn ang="f97">
                    <a:pos x="f131" y="f125"/>
                  </a:cxn>
                  <a:cxn ang="f97">
                    <a:pos x="f110" y="f132"/>
                  </a:cxn>
                  <a:cxn ang="f97">
                    <a:pos x="f133" y="f134"/>
                  </a:cxn>
                  <a:cxn ang="f97">
                    <a:pos x="f133" y="f135"/>
                  </a:cxn>
                  <a:cxn ang="f97">
                    <a:pos x="f104" y="f136"/>
                  </a:cxn>
                  <a:cxn ang="f97">
                    <a:pos x="f102" y="f103"/>
                  </a:cxn>
                </a:cxnLst>
                <a:rect l="f98" t="f101" r="f99" b="f100"/>
                <a:pathLst>
                  <a:path w="36" h="49">
                    <a:moveTo>
                      <a:pt x="f8" y="f9"/>
                    </a:moveTo>
                    <a:cubicBezTo>
                      <a:pt x="f10" y="f11"/>
                      <a:pt x="f8" y="f9"/>
                      <a:pt x="f12" y="f9"/>
                    </a:cubicBezTo>
                    <a:cubicBezTo>
                      <a:pt x="f13" y="f9"/>
                      <a:pt x="f12" y="f9"/>
                      <a:pt x="f10" y="f11"/>
                    </a:cubicBezTo>
                    <a:cubicBezTo>
                      <a:pt x="f10" y="f14"/>
                      <a:pt x="f15" y="f11"/>
                      <a:pt x="f6" y="f16"/>
                    </a:cubicBezTo>
                    <a:cubicBezTo>
                      <a:pt x="f6" y="f17"/>
                      <a:pt x="f8" y="f18"/>
                      <a:pt x="f12" y="f15"/>
                    </a:cubicBezTo>
                    <a:cubicBezTo>
                      <a:pt x="f12" y="f8"/>
                      <a:pt x="f12" y="f8"/>
                      <a:pt x="f19" y="f8"/>
                    </a:cubicBezTo>
                    <a:cubicBezTo>
                      <a:pt x="f13" y="f8"/>
                      <a:pt x="f19" y="f10"/>
                      <a:pt x="f20" y="f13"/>
                    </a:cubicBezTo>
                    <a:cubicBezTo>
                      <a:pt x="f21" y="f22"/>
                      <a:pt x="f23" y="f24"/>
                      <a:pt x="f24" y="f24"/>
                    </a:cubicBezTo>
                    <a:cubicBezTo>
                      <a:pt x="f25" y="f24"/>
                      <a:pt x="f26" y="f26"/>
                      <a:pt x="f27" y="f26"/>
                    </a:cubicBezTo>
                    <a:cubicBezTo>
                      <a:pt x="f28" y="f25"/>
                      <a:pt x="f29" y="f28"/>
                      <a:pt x="f28" y="f30"/>
                    </a:cubicBezTo>
                    <a:cubicBezTo>
                      <a:pt x="f31" y="f27"/>
                      <a:pt x="f31" y="f27"/>
                      <a:pt x="f32" y="f33"/>
                    </a:cubicBezTo>
                    <a:cubicBezTo>
                      <a:pt x="f33" y="f34"/>
                      <a:pt x="f35" y="f36"/>
                      <a:pt x="f37" y="f5"/>
                    </a:cubicBezTo>
                    <a:cubicBezTo>
                      <a:pt x="f34" y="f34"/>
                      <a:pt x="f38" y="f38"/>
                      <a:pt x="f39" y="f35"/>
                    </a:cubicBezTo>
                    <a:cubicBezTo>
                      <a:pt x="f40" y="f27"/>
                      <a:pt x="f5" y="f24"/>
                      <a:pt x="f5" y="f41"/>
                    </a:cubicBezTo>
                    <a:cubicBezTo>
                      <a:pt x="f34" y="f21"/>
                      <a:pt x="f38" y="f22"/>
                      <a:pt x="f42" y="f22"/>
                    </a:cubicBezTo>
                    <a:cubicBezTo>
                      <a:pt x="f36" y="f22"/>
                      <a:pt x="f34" y="f23"/>
                      <a:pt x="f36" y="f23"/>
                    </a:cubicBezTo>
                    <a:cubicBezTo>
                      <a:pt x="f37" y="f23"/>
                      <a:pt x="f43" y="f22"/>
                      <a:pt x="f33" y="f41"/>
                    </a:cubicBezTo>
                    <a:cubicBezTo>
                      <a:pt x="f31" y="f21"/>
                      <a:pt x="f44" y="f41"/>
                      <a:pt x="f29" y="f41"/>
                    </a:cubicBezTo>
                    <a:cubicBezTo>
                      <a:pt x="f45" y="f21"/>
                      <a:pt x="f22" y="f10"/>
                      <a:pt x="f19" y="f18"/>
                    </a:cubicBezTo>
                    <a:cubicBezTo>
                      <a:pt x="f19" y="f18"/>
                      <a:pt x="f20" y="f18"/>
                      <a:pt x="f22" y="f46"/>
                    </a:cubicBezTo>
                    <a:cubicBezTo>
                      <a:pt x="f41" y="f47"/>
                      <a:pt x="f22" y="f48"/>
                      <a:pt x="f22" y="f47"/>
                    </a:cubicBezTo>
                    <a:cubicBezTo>
                      <a:pt x="f13" y="f7"/>
                      <a:pt x="f13" y="f9"/>
                      <a:pt x="f12" y="f48"/>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10" name="Turkmenistan">
                <a:extLst>
                  <a:ext uri="{FF2B5EF4-FFF2-40B4-BE49-F238E27FC236}">
                    <a16:creationId xmlns:a16="http://schemas.microsoft.com/office/drawing/2014/main" id="{6C50A8F3-6C62-DC76-C94C-C52A5312D0AA}"/>
                  </a:ext>
                </a:extLst>
              </p:cNvPr>
              <p:cNvSpPr/>
              <p:nvPr/>
            </p:nvSpPr>
            <p:spPr>
              <a:xfrm>
                <a:off x="8219541" y="3239883"/>
                <a:ext cx="329869" cy="201113"/>
              </a:xfrm>
              <a:custGeom>
                <a:avLst/>
                <a:gdLst>
                  <a:gd name="f0" fmla="val 10800000"/>
                  <a:gd name="f1" fmla="val 5400000"/>
                  <a:gd name="f2" fmla="val 180"/>
                  <a:gd name="f3" fmla="val w"/>
                  <a:gd name="f4" fmla="val h"/>
                  <a:gd name="f5" fmla="val 0"/>
                  <a:gd name="f6" fmla="val 62"/>
                  <a:gd name="f7" fmla="val 40"/>
                  <a:gd name="f8" fmla="val 16"/>
                  <a:gd name="f9" fmla="val 8"/>
                  <a:gd name="f10" fmla="val 13"/>
                  <a:gd name="f11" fmla="val 12"/>
                  <a:gd name="f12" fmla="val 10"/>
                  <a:gd name="f13" fmla="val 5"/>
                  <a:gd name="f14" fmla="val 2"/>
                  <a:gd name="f15" fmla="val 6"/>
                  <a:gd name="f16" fmla="val 3"/>
                  <a:gd name="f17" fmla="val 7"/>
                  <a:gd name="f18" fmla="val 4"/>
                  <a:gd name="f19" fmla="val 9"/>
                  <a:gd name="f20" fmla="val 14"/>
                  <a:gd name="f21" fmla="val 15"/>
                  <a:gd name="f22" fmla="val 19"/>
                  <a:gd name="f23" fmla="val 17"/>
                  <a:gd name="f24" fmla="val 18"/>
                  <a:gd name="f25" fmla="val 20"/>
                  <a:gd name="f26" fmla="val 22"/>
                  <a:gd name="f27" fmla="val 11"/>
                  <a:gd name="f28" fmla="val 26"/>
                  <a:gd name="f29" fmla="val 28"/>
                  <a:gd name="f30" fmla="val 23"/>
                  <a:gd name="f31" fmla="val 21"/>
                  <a:gd name="f32" fmla="val 24"/>
                  <a:gd name="f33" fmla="val 25"/>
                  <a:gd name="f34" fmla="val 32"/>
                  <a:gd name="f35" fmla="val 35"/>
                  <a:gd name="f36" fmla="val 27"/>
                  <a:gd name="f37" fmla="val 37"/>
                  <a:gd name="f38" fmla="val 30"/>
                  <a:gd name="f39" fmla="val 38"/>
                  <a:gd name="f40" fmla="val 29"/>
                  <a:gd name="f41" fmla="val 43"/>
                  <a:gd name="f42" fmla="val 41"/>
                  <a:gd name="f43" fmla="val 33"/>
                  <a:gd name="f44" fmla="val 34"/>
                  <a:gd name="f45" fmla="val 44"/>
                  <a:gd name="f46" fmla="val 36"/>
                  <a:gd name="f47" fmla="val 45"/>
                  <a:gd name="f48" fmla="val 46"/>
                  <a:gd name="f49" fmla="val 47"/>
                  <a:gd name="f50" fmla="val 49"/>
                  <a:gd name="f51" fmla="val 51"/>
                  <a:gd name="f52" fmla="val 50"/>
                  <a:gd name="f53" fmla="val 39"/>
                  <a:gd name="f54" fmla="val 52"/>
                  <a:gd name="f55" fmla="val 54"/>
                  <a:gd name="f56" fmla="val 57"/>
                  <a:gd name="f57" fmla="val 31"/>
                  <a:gd name="f58" fmla="val 58"/>
                  <a:gd name="f59" fmla="val 60"/>
                  <a:gd name="f60" fmla="val 59"/>
                  <a:gd name="f61" fmla="val 61"/>
                  <a:gd name="f62" fmla="val 56"/>
                  <a:gd name="f63" fmla="val 1"/>
                  <a:gd name="f64" fmla="+- 0 0 -90"/>
                  <a:gd name="f65" fmla="*/ f3 1 62"/>
                  <a:gd name="f66" fmla="*/ f4 1 40"/>
                  <a:gd name="f67" fmla="+- f7 0 f5"/>
                  <a:gd name="f68" fmla="+- f6 0 f5"/>
                  <a:gd name="f69" fmla="*/ f64 f0 1"/>
                  <a:gd name="f70" fmla="*/ f68 1 62"/>
                  <a:gd name="f71" fmla="*/ f67 1 40"/>
                  <a:gd name="f72" fmla="*/ f69 1 f2"/>
                  <a:gd name="f73" fmla="*/ 16 1 f70"/>
                  <a:gd name="f74" fmla="*/ 8 1 f71"/>
                  <a:gd name="f75" fmla="*/ 10 1 f70"/>
                  <a:gd name="f76" fmla="*/ 5 1 f71"/>
                  <a:gd name="f77" fmla="*/ 0 1 f70"/>
                  <a:gd name="f78" fmla="*/ 6 1 f71"/>
                  <a:gd name="f79" fmla="*/ 2 1 f70"/>
                  <a:gd name="f80" fmla="*/ 3 1 f70"/>
                  <a:gd name="f81" fmla="*/ 4 1 f71"/>
                  <a:gd name="f82" fmla="*/ 6 1 f70"/>
                  <a:gd name="f83" fmla="*/ 9 1 f70"/>
                  <a:gd name="f84" fmla="*/ 7 1 f71"/>
                  <a:gd name="f85" fmla="*/ 7 1 f70"/>
                  <a:gd name="f86" fmla="*/ 9 1 f71"/>
                  <a:gd name="f87" fmla="*/ 5 1 f70"/>
                  <a:gd name="f88" fmla="*/ 10 1 f71"/>
                  <a:gd name="f89" fmla="*/ 13 1 f71"/>
                  <a:gd name="f90" fmla="*/ 14 1 f71"/>
                  <a:gd name="f91" fmla="*/ 15 1 f71"/>
                  <a:gd name="f92" fmla="*/ 4 1 f70"/>
                  <a:gd name="f93" fmla="*/ 16 1 f71"/>
                  <a:gd name="f94" fmla="*/ 19 1 f71"/>
                  <a:gd name="f95" fmla="*/ 11 1 f70"/>
                  <a:gd name="f96" fmla="*/ 26 1 f71"/>
                  <a:gd name="f97" fmla="*/ 13 1 f70"/>
                  <a:gd name="f98" fmla="*/ 15 1 f70"/>
                  <a:gd name="f99" fmla="*/ 22 1 f71"/>
                  <a:gd name="f100" fmla="*/ 20 1 f70"/>
                  <a:gd name="f101" fmla="*/ 21 1 f71"/>
                  <a:gd name="f102" fmla="*/ 24 1 f70"/>
                  <a:gd name="f103" fmla="*/ 35 1 f70"/>
                  <a:gd name="f104" fmla="*/ 27 1 f71"/>
                  <a:gd name="f105" fmla="*/ 40 1 f70"/>
                  <a:gd name="f106" fmla="*/ 29 1 f71"/>
                  <a:gd name="f107" fmla="*/ 43 1 f70"/>
                  <a:gd name="f108" fmla="*/ 32 1 f71"/>
                  <a:gd name="f109" fmla="*/ 44 1 f70"/>
                  <a:gd name="f110" fmla="*/ 36 1 f71"/>
                  <a:gd name="f111" fmla="*/ 47 1 f70"/>
                  <a:gd name="f112" fmla="*/ 37 1 f71"/>
                  <a:gd name="f113" fmla="*/ 51 1 f70"/>
                  <a:gd name="f114" fmla="*/ 40 1 f71"/>
                  <a:gd name="f115" fmla="*/ 52 1 f70"/>
                  <a:gd name="f116" fmla="*/ 38 1 f71"/>
                  <a:gd name="f117" fmla="*/ 54 1 f70"/>
                  <a:gd name="f118" fmla="*/ 35 1 f71"/>
                  <a:gd name="f119" fmla="*/ 57 1 f70"/>
                  <a:gd name="f120" fmla="*/ 31 1 f71"/>
                  <a:gd name="f121" fmla="*/ 58 1 f70"/>
                  <a:gd name="f122" fmla="*/ 61 1 f70"/>
                  <a:gd name="f123" fmla="*/ 60 1 f70"/>
                  <a:gd name="f124" fmla="*/ 56 1 f70"/>
                  <a:gd name="f125" fmla="*/ 20 1 f71"/>
                  <a:gd name="f126" fmla="*/ 36 1 f70"/>
                  <a:gd name="f127" fmla="*/ 32 1 f70"/>
                  <a:gd name="f128" fmla="*/ 29 1 f70"/>
                  <a:gd name="f129" fmla="*/ 1 1 f71"/>
                  <a:gd name="f130" fmla="*/ 22 1 f70"/>
                  <a:gd name="f131" fmla="*/ 2 1 f71"/>
                  <a:gd name="f132" fmla="*/ 19 1 f70"/>
                  <a:gd name="f133" fmla="*/ 3 1 f71"/>
                  <a:gd name="f134" fmla="*/ f6 1 f70"/>
                  <a:gd name="f135" fmla="*/ 0 1 f71"/>
                  <a:gd name="f136" fmla="*/ f7 1 f71"/>
                  <a:gd name="f137" fmla="+- f72 0 f1"/>
                  <a:gd name="f138" fmla="*/ f77 f65 1"/>
                  <a:gd name="f139" fmla="*/ f134 f65 1"/>
                  <a:gd name="f140" fmla="*/ f136 f66 1"/>
                  <a:gd name="f141" fmla="*/ f135 f66 1"/>
                  <a:gd name="f142" fmla="*/ f73 f65 1"/>
                  <a:gd name="f143" fmla="*/ f74 f66 1"/>
                  <a:gd name="f144" fmla="*/ f75 f65 1"/>
                  <a:gd name="f145" fmla="*/ f76 f66 1"/>
                  <a:gd name="f146" fmla="*/ f78 f66 1"/>
                  <a:gd name="f147" fmla="*/ f79 f65 1"/>
                  <a:gd name="f148" fmla="*/ f80 f65 1"/>
                  <a:gd name="f149" fmla="*/ f81 f66 1"/>
                  <a:gd name="f150" fmla="*/ f82 f65 1"/>
                  <a:gd name="f151" fmla="*/ f83 f65 1"/>
                  <a:gd name="f152" fmla="*/ f84 f66 1"/>
                  <a:gd name="f153" fmla="*/ f85 f65 1"/>
                  <a:gd name="f154" fmla="*/ f86 f66 1"/>
                  <a:gd name="f155" fmla="*/ f87 f65 1"/>
                  <a:gd name="f156" fmla="*/ f88 f66 1"/>
                  <a:gd name="f157" fmla="*/ f89 f66 1"/>
                  <a:gd name="f158" fmla="*/ f90 f66 1"/>
                  <a:gd name="f159" fmla="*/ f91 f66 1"/>
                  <a:gd name="f160" fmla="*/ f92 f65 1"/>
                  <a:gd name="f161" fmla="*/ f93 f66 1"/>
                  <a:gd name="f162" fmla="*/ f94 f66 1"/>
                  <a:gd name="f163" fmla="*/ f95 f65 1"/>
                  <a:gd name="f164" fmla="*/ f96 f66 1"/>
                  <a:gd name="f165" fmla="*/ f97 f65 1"/>
                  <a:gd name="f166" fmla="*/ f98 f65 1"/>
                  <a:gd name="f167" fmla="*/ f99 f66 1"/>
                  <a:gd name="f168" fmla="*/ f100 f65 1"/>
                  <a:gd name="f169" fmla="*/ f101 f66 1"/>
                  <a:gd name="f170" fmla="*/ f102 f65 1"/>
                  <a:gd name="f171" fmla="*/ f103 f65 1"/>
                  <a:gd name="f172" fmla="*/ f104 f66 1"/>
                  <a:gd name="f173" fmla="*/ f105 f65 1"/>
                  <a:gd name="f174" fmla="*/ f106 f66 1"/>
                  <a:gd name="f175" fmla="*/ f107 f65 1"/>
                  <a:gd name="f176" fmla="*/ f108 f66 1"/>
                  <a:gd name="f177" fmla="*/ f109 f65 1"/>
                  <a:gd name="f178" fmla="*/ f110 f66 1"/>
                  <a:gd name="f179" fmla="*/ f111 f65 1"/>
                  <a:gd name="f180" fmla="*/ f112 f66 1"/>
                  <a:gd name="f181" fmla="*/ f113 f65 1"/>
                  <a:gd name="f182" fmla="*/ f114 f66 1"/>
                  <a:gd name="f183" fmla="*/ f115 f65 1"/>
                  <a:gd name="f184" fmla="*/ f116 f66 1"/>
                  <a:gd name="f185" fmla="*/ f117 f65 1"/>
                  <a:gd name="f186" fmla="*/ f118 f66 1"/>
                  <a:gd name="f187" fmla="*/ f119 f65 1"/>
                  <a:gd name="f188" fmla="*/ f120 f66 1"/>
                  <a:gd name="f189" fmla="*/ f121 f65 1"/>
                  <a:gd name="f190" fmla="*/ f122 f65 1"/>
                  <a:gd name="f191" fmla="*/ f123 f65 1"/>
                  <a:gd name="f192" fmla="*/ f124 f65 1"/>
                  <a:gd name="f193" fmla="*/ f125 f66 1"/>
                  <a:gd name="f194" fmla="*/ f126 f65 1"/>
                  <a:gd name="f195" fmla="*/ f127 f65 1"/>
                  <a:gd name="f196" fmla="*/ f128 f65 1"/>
                  <a:gd name="f197" fmla="*/ f129 f66 1"/>
                  <a:gd name="f198" fmla="*/ f130 f65 1"/>
                  <a:gd name="f199" fmla="*/ f131 f66 1"/>
                  <a:gd name="f200" fmla="*/ f132 f65 1"/>
                  <a:gd name="f201" fmla="*/ f133 f66 1"/>
                </a:gdLst>
                <a:ahLst/>
                <a:cxnLst>
                  <a:cxn ang="3cd4">
                    <a:pos x="hc" y="t"/>
                  </a:cxn>
                  <a:cxn ang="0">
                    <a:pos x="r" y="vc"/>
                  </a:cxn>
                  <a:cxn ang="cd4">
                    <a:pos x="hc" y="b"/>
                  </a:cxn>
                  <a:cxn ang="cd2">
                    <a:pos x="l" y="vc"/>
                  </a:cxn>
                  <a:cxn ang="f137">
                    <a:pos x="f142" y="f143"/>
                  </a:cxn>
                  <a:cxn ang="f137">
                    <a:pos x="f144" y="f145"/>
                  </a:cxn>
                  <a:cxn ang="f137">
                    <a:pos x="f138" y="f146"/>
                  </a:cxn>
                  <a:cxn ang="f137">
                    <a:pos x="f147" y="f143"/>
                  </a:cxn>
                  <a:cxn ang="f137">
                    <a:pos x="f148" y="f146"/>
                  </a:cxn>
                  <a:cxn ang="f137">
                    <a:pos x="f148" y="f149"/>
                  </a:cxn>
                  <a:cxn ang="f137">
                    <a:pos x="f150" y="f145"/>
                  </a:cxn>
                  <a:cxn ang="f137">
                    <a:pos x="f151" y="f152"/>
                  </a:cxn>
                  <a:cxn ang="f137">
                    <a:pos x="f153" y="f154"/>
                  </a:cxn>
                  <a:cxn ang="f137">
                    <a:pos x="f155" y="f156"/>
                  </a:cxn>
                  <a:cxn ang="f137">
                    <a:pos x="f147" y="f154"/>
                  </a:cxn>
                  <a:cxn ang="f137">
                    <a:pos x="f148" y="f157"/>
                  </a:cxn>
                  <a:cxn ang="f137">
                    <a:pos x="f155" y="f158"/>
                  </a:cxn>
                  <a:cxn ang="f137">
                    <a:pos x="f155" y="f159"/>
                  </a:cxn>
                  <a:cxn ang="f137">
                    <a:pos x="f160" y="f161"/>
                  </a:cxn>
                  <a:cxn ang="f137">
                    <a:pos x="f150" y="f161"/>
                  </a:cxn>
                  <a:cxn ang="f137">
                    <a:pos x="f151" y="f162"/>
                  </a:cxn>
                  <a:cxn ang="f137">
                    <a:pos x="f163" y="f164"/>
                  </a:cxn>
                  <a:cxn ang="f137">
                    <a:pos x="f165" y="f164"/>
                  </a:cxn>
                  <a:cxn ang="f137">
                    <a:pos x="f166" y="f167"/>
                  </a:cxn>
                  <a:cxn ang="f137">
                    <a:pos x="f168" y="f169"/>
                  </a:cxn>
                  <a:cxn ang="f137">
                    <a:pos x="f170" y="f167"/>
                  </a:cxn>
                  <a:cxn ang="f137">
                    <a:pos x="f171" y="f172"/>
                  </a:cxn>
                  <a:cxn ang="f137">
                    <a:pos x="f173" y="f174"/>
                  </a:cxn>
                  <a:cxn ang="f137">
                    <a:pos x="f175" y="f176"/>
                  </a:cxn>
                  <a:cxn ang="f137">
                    <a:pos x="f177" y="f178"/>
                  </a:cxn>
                  <a:cxn ang="f137">
                    <a:pos x="f179" y="f180"/>
                  </a:cxn>
                  <a:cxn ang="f137">
                    <a:pos x="f181" y="f182"/>
                  </a:cxn>
                  <a:cxn ang="f137">
                    <a:pos x="f183" y="f184"/>
                  </a:cxn>
                  <a:cxn ang="f137">
                    <a:pos x="f185" y="f186"/>
                  </a:cxn>
                  <a:cxn ang="f137">
                    <a:pos x="f187" y="f188"/>
                  </a:cxn>
                  <a:cxn ang="f137">
                    <a:pos x="f189" y="f172"/>
                  </a:cxn>
                  <a:cxn ang="f137">
                    <a:pos x="f190" y="f164"/>
                  </a:cxn>
                  <a:cxn ang="f137">
                    <a:pos x="f191" y="f169"/>
                  </a:cxn>
                  <a:cxn ang="f137">
                    <a:pos x="f192" y="f193"/>
                  </a:cxn>
                  <a:cxn ang="f137">
                    <a:pos x="f179" y="f161"/>
                  </a:cxn>
                  <a:cxn ang="f137">
                    <a:pos x="f194" y="f146"/>
                  </a:cxn>
                  <a:cxn ang="f137">
                    <a:pos x="f195" y="f152"/>
                  </a:cxn>
                  <a:cxn ang="f137">
                    <a:pos x="f196" y="f149"/>
                  </a:cxn>
                  <a:cxn ang="f137">
                    <a:pos x="f170" y="f197"/>
                  </a:cxn>
                  <a:cxn ang="f137">
                    <a:pos x="f198" y="f199"/>
                  </a:cxn>
                  <a:cxn ang="f137">
                    <a:pos x="f200" y="f201"/>
                  </a:cxn>
                  <a:cxn ang="f137">
                    <a:pos x="f142" y="f143"/>
                  </a:cxn>
                </a:cxnLst>
                <a:rect l="f138" t="f141" r="f139" b="f140"/>
                <a:pathLst>
                  <a:path w="62" h="40">
                    <a:moveTo>
                      <a:pt x="f8" y="f9"/>
                    </a:moveTo>
                    <a:cubicBezTo>
                      <a:pt x="f10" y="f9"/>
                      <a:pt x="f11" y="f9"/>
                      <a:pt x="f12" y="f13"/>
                    </a:cubicBezTo>
                    <a:cubicBezTo>
                      <a:pt x="f9" y="f14"/>
                      <a:pt x="f14" y="f5"/>
                      <a:pt x="f5" y="f15"/>
                    </a:cubicBezTo>
                    <a:cubicBezTo>
                      <a:pt x="f14" y="f9"/>
                      <a:pt x="f14" y="f9"/>
                      <a:pt x="f14" y="f9"/>
                    </a:cubicBezTo>
                    <a:cubicBezTo>
                      <a:pt x="f14" y="f9"/>
                      <a:pt x="f16" y="f17"/>
                      <a:pt x="f16" y="f15"/>
                    </a:cubicBezTo>
                    <a:cubicBezTo>
                      <a:pt x="f14" y="f13"/>
                      <a:pt x="f14" y="f18"/>
                      <a:pt x="f16" y="f18"/>
                    </a:cubicBezTo>
                    <a:cubicBezTo>
                      <a:pt x="f18" y="f18"/>
                      <a:pt x="f15" y="f16"/>
                      <a:pt x="f15" y="f13"/>
                    </a:cubicBezTo>
                    <a:cubicBezTo>
                      <a:pt x="f15" y="f15"/>
                      <a:pt x="f12" y="f15"/>
                      <a:pt x="f19" y="f17"/>
                    </a:cubicBezTo>
                    <a:cubicBezTo>
                      <a:pt x="f17" y="f9"/>
                      <a:pt x="f19" y="f19"/>
                      <a:pt x="f17" y="f19"/>
                    </a:cubicBezTo>
                    <a:cubicBezTo>
                      <a:pt x="f13" y="f9"/>
                      <a:pt x="f17" y="f19"/>
                      <a:pt x="f13" y="f12"/>
                    </a:cubicBezTo>
                    <a:cubicBezTo>
                      <a:pt x="f18" y="f12"/>
                      <a:pt x="f16" y="f19"/>
                      <a:pt x="f14" y="f19"/>
                    </a:cubicBezTo>
                    <a:cubicBezTo>
                      <a:pt x="f14" y="f19"/>
                      <a:pt x="f16" y="f11"/>
                      <a:pt x="f16" y="f10"/>
                    </a:cubicBezTo>
                    <a:cubicBezTo>
                      <a:pt x="f16" y="f20"/>
                      <a:pt x="f15" y="f11"/>
                      <a:pt x="f13" y="f20"/>
                    </a:cubicBezTo>
                    <a:cubicBezTo>
                      <a:pt x="f13" y="f21"/>
                      <a:pt x="f17" y="f21"/>
                      <a:pt x="f13" y="f21"/>
                    </a:cubicBezTo>
                    <a:cubicBezTo>
                      <a:pt x="f18" y="f21"/>
                      <a:pt x="f14" y="f10"/>
                      <a:pt x="f18" y="f8"/>
                    </a:cubicBezTo>
                    <a:cubicBezTo>
                      <a:pt x="f13" y="f22"/>
                      <a:pt x="f13" y="f23"/>
                      <a:pt x="f15" y="f8"/>
                    </a:cubicBezTo>
                    <a:cubicBezTo>
                      <a:pt x="f17" y="f8"/>
                      <a:pt x="f17" y="f24"/>
                      <a:pt x="f19" y="f22"/>
                    </a:cubicBezTo>
                    <a:cubicBezTo>
                      <a:pt x="f11" y="f25"/>
                      <a:pt x="f19" y="f26"/>
                      <a:pt x="f27" y="f28"/>
                    </a:cubicBezTo>
                    <a:cubicBezTo>
                      <a:pt x="f27" y="f29"/>
                      <a:pt x="f11" y="f28"/>
                      <a:pt x="f10" y="f28"/>
                    </a:cubicBezTo>
                    <a:cubicBezTo>
                      <a:pt x="f21" y="f28"/>
                      <a:pt x="f10" y="f30"/>
                      <a:pt x="f21" y="f26"/>
                    </a:cubicBezTo>
                    <a:cubicBezTo>
                      <a:pt x="f23" y="f25"/>
                      <a:pt x="f22" y="f26"/>
                      <a:pt x="f25" y="f31"/>
                    </a:cubicBezTo>
                    <a:cubicBezTo>
                      <a:pt x="f25" y="f25"/>
                      <a:pt x="f32" y="f31"/>
                      <a:pt x="f32" y="f26"/>
                    </a:cubicBezTo>
                    <a:cubicBezTo>
                      <a:pt x="f33" y="f32"/>
                      <a:pt x="f34" y="f32"/>
                      <a:pt x="f35" y="f36"/>
                    </a:cubicBezTo>
                    <a:cubicBezTo>
                      <a:pt x="f37" y="f38"/>
                      <a:pt x="f39" y="f29"/>
                      <a:pt x="f7" y="f40"/>
                    </a:cubicBezTo>
                    <a:cubicBezTo>
                      <a:pt x="f41" y="f38"/>
                      <a:pt x="f42" y="f34"/>
                      <a:pt x="f41" y="f34"/>
                    </a:cubicBezTo>
                    <a:cubicBezTo>
                      <a:pt x="f41" y="f43"/>
                      <a:pt x="f41" y="f44"/>
                      <a:pt x="f45" y="f46"/>
                    </a:cubicBezTo>
                    <a:cubicBezTo>
                      <a:pt x="f47" y="f37"/>
                      <a:pt x="f48" y="f37"/>
                      <a:pt x="f49" y="f37"/>
                    </a:cubicBezTo>
                    <a:cubicBezTo>
                      <a:pt x="f50" y="f37"/>
                      <a:pt x="f50" y="f39"/>
                      <a:pt x="f51" y="f7"/>
                    </a:cubicBezTo>
                    <a:cubicBezTo>
                      <a:pt x="f51" y="f7"/>
                      <a:pt x="f52" y="f53"/>
                      <a:pt x="f54" y="f39"/>
                    </a:cubicBezTo>
                    <a:cubicBezTo>
                      <a:pt x="f55" y="f46"/>
                      <a:pt x="f51" y="f46"/>
                      <a:pt x="f55" y="f35"/>
                    </a:cubicBezTo>
                    <a:cubicBezTo>
                      <a:pt x="f56" y="f43"/>
                      <a:pt x="f56" y="f43"/>
                      <a:pt x="f56" y="f57"/>
                    </a:cubicBezTo>
                    <a:cubicBezTo>
                      <a:pt x="f56" y="f38"/>
                      <a:pt x="f56" y="f36"/>
                      <a:pt x="f58" y="f36"/>
                    </a:cubicBezTo>
                    <a:cubicBezTo>
                      <a:pt x="f59" y="f28"/>
                      <a:pt x="f60" y="f28"/>
                      <a:pt x="f61" y="f28"/>
                    </a:cubicBezTo>
                    <a:cubicBezTo>
                      <a:pt x="f61" y="f30"/>
                      <a:pt x="f6" y="f31"/>
                      <a:pt x="f59" y="f31"/>
                    </a:cubicBezTo>
                    <a:cubicBezTo>
                      <a:pt x="f58" y="f31"/>
                      <a:pt x="f60" y="f25"/>
                      <a:pt x="f62" y="f25"/>
                    </a:cubicBezTo>
                    <a:cubicBezTo>
                      <a:pt x="f54" y="f25"/>
                      <a:pt x="f55" y="f24"/>
                      <a:pt x="f49" y="f8"/>
                    </a:cubicBezTo>
                    <a:cubicBezTo>
                      <a:pt x="f53" y="f10"/>
                      <a:pt x="f7" y="f11"/>
                      <a:pt x="f46" y="f15"/>
                    </a:cubicBezTo>
                    <a:cubicBezTo>
                      <a:pt x="f35" y="f13"/>
                      <a:pt x="f35" y="f15"/>
                      <a:pt x="f34" y="f17"/>
                    </a:cubicBezTo>
                    <a:cubicBezTo>
                      <a:pt x="f38" y="f17"/>
                      <a:pt x="f40" y="f15"/>
                      <a:pt x="f40" y="f18"/>
                    </a:cubicBezTo>
                    <a:cubicBezTo>
                      <a:pt x="f38" y="f16"/>
                      <a:pt x="f28" y="f63"/>
                      <a:pt x="f32" y="f63"/>
                    </a:cubicBezTo>
                    <a:cubicBezTo>
                      <a:pt x="f26" y="f5"/>
                      <a:pt x="f33" y="f16"/>
                      <a:pt x="f26" y="f14"/>
                    </a:cubicBezTo>
                    <a:cubicBezTo>
                      <a:pt x="f31" y="f63"/>
                      <a:pt x="f31" y="f14"/>
                      <a:pt x="f22" y="f16"/>
                    </a:cubicBezTo>
                    <a:cubicBezTo>
                      <a:pt x="f8" y="f13"/>
                      <a:pt x="f31"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11" name="Bishkek">
                <a:extLst>
                  <a:ext uri="{FF2B5EF4-FFF2-40B4-BE49-F238E27FC236}">
                    <a16:creationId xmlns:a16="http://schemas.microsoft.com/office/drawing/2014/main" id="{E0060A04-74A7-B366-5F8E-0CF368560B8F}"/>
                  </a:ext>
                </a:extLst>
              </p:cNvPr>
              <p:cNvSpPr/>
              <p:nvPr/>
            </p:nvSpPr>
            <p:spPr>
              <a:xfrm>
                <a:off x="8596850" y="3214207"/>
                <a:ext cx="234973" cy="115534"/>
              </a:xfrm>
              <a:custGeom>
                <a:avLst/>
                <a:gdLst>
                  <a:gd name="f0" fmla="val 10800000"/>
                  <a:gd name="f1" fmla="val 5400000"/>
                  <a:gd name="f2" fmla="val 180"/>
                  <a:gd name="f3" fmla="val w"/>
                  <a:gd name="f4" fmla="val h"/>
                  <a:gd name="f5" fmla="val 0"/>
                  <a:gd name="f6" fmla="val 44"/>
                  <a:gd name="f7" fmla="val 23"/>
                  <a:gd name="f8" fmla="val 7"/>
                  <a:gd name="f9" fmla="val 18"/>
                  <a:gd name="f10" fmla="val 8"/>
                  <a:gd name="f11" fmla="val 20"/>
                  <a:gd name="f12" fmla="val 21"/>
                  <a:gd name="f13" fmla="val 5"/>
                  <a:gd name="f14" fmla="val 4"/>
                  <a:gd name="f15" fmla="val 19"/>
                  <a:gd name="f16" fmla="val 1"/>
                  <a:gd name="f17" fmla="val 22"/>
                  <a:gd name="f18" fmla="val 6"/>
                  <a:gd name="f19" fmla="val 10"/>
                  <a:gd name="f20" fmla="val 11"/>
                  <a:gd name="f21" fmla="val 16"/>
                  <a:gd name="f22" fmla="val 13"/>
                  <a:gd name="f23" fmla="val 25"/>
                  <a:gd name="f24" fmla="val 14"/>
                  <a:gd name="f25" fmla="val 27"/>
                  <a:gd name="f26" fmla="val 15"/>
                  <a:gd name="f27" fmla="val 28"/>
                  <a:gd name="f28" fmla="val 32"/>
                  <a:gd name="f29" fmla="val 29"/>
                  <a:gd name="f30" fmla="val 12"/>
                  <a:gd name="f31" fmla="val 33"/>
                  <a:gd name="f32" fmla="val 36"/>
                  <a:gd name="f33" fmla="val 35"/>
                  <a:gd name="f34" fmla="val 39"/>
                  <a:gd name="f35" fmla="val 40"/>
                  <a:gd name="f36" fmla="val 9"/>
                  <a:gd name="f37" fmla="val 41"/>
                  <a:gd name="f38" fmla="val 42"/>
                  <a:gd name="f39" fmla="val 3"/>
                  <a:gd name="f40" fmla="val 37"/>
                  <a:gd name="f41" fmla="val 24"/>
                  <a:gd name="f42" fmla="val 17"/>
                  <a:gd name="f43" fmla="val 2"/>
                  <a:gd name="f44" fmla="+- 0 0 -90"/>
                  <a:gd name="f45" fmla="*/ f3 1 44"/>
                  <a:gd name="f46" fmla="*/ f4 1 23"/>
                  <a:gd name="f47" fmla="+- f7 0 f5"/>
                  <a:gd name="f48" fmla="+- f6 0 f5"/>
                  <a:gd name="f49" fmla="*/ f44 f0 1"/>
                  <a:gd name="f50" fmla="*/ f48 1 44"/>
                  <a:gd name="f51" fmla="*/ f47 1 23"/>
                  <a:gd name="f52" fmla="*/ f49 1 f2"/>
                  <a:gd name="f53" fmla="*/ 7 1 f50"/>
                  <a:gd name="f54" fmla="*/ 18 1 f51"/>
                  <a:gd name="f55" fmla="*/ 5 1 f50"/>
                  <a:gd name="f56" fmla="*/ 20 1 f51"/>
                  <a:gd name="f57" fmla="*/ 1 1 f50"/>
                  <a:gd name="f58" fmla="*/ 21 1 f51"/>
                  <a:gd name="f59" fmla="*/ 6 1 f50"/>
                  <a:gd name="f60" fmla="*/ 22 1 f51"/>
                  <a:gd name="f61" fmla="*/ 10 1 f50"/>
                  <a:gd name="f62" fmla="*/ 21 1 f50"/>
                  <a:gd name="f63" fmla="*/ 25 1 f50"/>
                  <a:gd name="f64" fmla="*/ 14 1 f51"/>
                  <a:gd name="f65" fmla="*/ 28 1 f50"/>
                  <a:gd name="f66" fmla="*/ 33 1 f50"/>
                  <a:gd name="f67" fmla="*/ 11 1 f51"/>
                  <a:gd name="f68" fmla="*/ 36 1 f50"/>
                  <a:gd name="f69" fmla="*/ 10 1 f51"/>
                  <a:gd name="f70" fmla="*/ 40 1 f50"/>
                  <a:gd name="f71" fmla="*/ 7 1 f51"/>
                  <a:gd name="f72" fmla="*/ 44 1 f50"/>
                  <a:gd name="f73" fmla="*/ 5 1 f51"/>
                  <a:gd name="f74" fmla="*/ 41 1 f50"/>
                  <a:gd name="f75" fmla="*/ 4 1 f51"/>
                  <a:gd name="f76" fmla="*/ 37 1 f50"/>
                  <a:gd name="f77" fmla="*/ 3 1 f51"/>
                  <a:gd name="f78" fmla="*/ 24 1 f50"/>
                  <a:gd name="f79" fmla="*/ 17 1 f50"/>
                  <a:gd name="f80" fmla="*/ 12 1 f50"/>
                  <a:gd name="f81" fmla="*/ 6 1 f51"/>
                  <a:gd name="f82" fmla="*/ 13 1 f51"/>
                  <a:gd name="f83" fmla="*/ 13 1 f50"/>
                  <a:gd name="f84" fmla="*/ 12 1 f51"/>
                  <a:gd name="f85" fmla="*/ 16 1 f50"/>
                  <a:gd name="f86" fmla="*/ 18 1 f50"/>
                  <a:gd name="f87" fmla="*/ 16 1 f51"/>
                  <a:gd name="f88" fmla="*/ 0 1 f50"/>
                  <a:gd name="f89" fmla="*/ f6 1 f50"/>
                  <a:gd name="f90" fmla="*/ 0 1 f51"/>
                  <a:gd name="f91" fmla="*/ f7 1 f51"/>
                  <a:gd name="f92" fmla="+- f52 0 f1"/>
                  <a:gd name="f93" fmla="*/ f88 f45 1"/>
                  <a:gd name="f94" fmla="*/ f89 f45 1"/>
                  <a:gd name="f95" fmla="*/ f91 f46 1"/>
                  <a:gd name="f96" fmla="*/ f90 f46 1"/>
                  <a:gd name="f97" fmla="*/ f53 f45 1"/>
                  <a:gd name="f98" fmla="*/ f54 f46 1"/>
                  <a:gd name="f99" fmla="*/ f55 f45 1"/>
                  <a:gd name="f100" fmla="*/ f56 f46 1"/>
                  <a:gd name="f101" fmla="*/ f57 f45 1"/>
                  <a:gd name="f102" fmla="*/ f58 f46 1"/>
                  <a:gd name="f103" fmla="*/ f59 f45 1"/>
                  <a:gd name="f104" fmla="*/ f60 f46 1"/>
                  <a:gd name="f105" fmla="*/ f61 f45 1"/>
                  <a:gd name="f106" fmla="*/ f62 f45 1"/>
                  <a:gd name="f107" fmla="*/ f63 f45 1"/>
                  <a:gd name="f108" fmla="*/ f64 f46 1"/>
                  <a:gd name="f109" fmla="*/ f65 f45 1"/>
                  <a:gd name="f110" fmla="*/ f66 f45 1"/>
                  <a:gd name="f111" fmla="*/ f67 f46 1"/>
                  <a:gd name="f112" fmla="*/ f68 f45 1"/>
                  <a:gd name="f113" fmla="*/ f69 f46 1"/>
                  <a:gd name="f114" fmla="*/ f70 f45 1"/>
                  <a:gd name="f115" fmla="*/ f71 f46 1"/>
                  <a:gd name="f116" fmla="*/ f72 f45 1"/>
                  <a:gd name="f117" fmla="*/ f73 f46 1"/>
                  <a:gd name="f118" fmla="*/ f74 f45 1"/>
                  <a:gd name="f119" fmla="*/ f75 f46 1"/>
                  <a:gd name="f120" fmla="*/ f76 f45 1"/>
                  <a:gd name="f121" fmla="*/ f77 f46 1"/>
                  <a:gd name="f122" fmla="*/ f78 f45 1"/>
                  <a:gd name="f123" fmla="*/ f79 f45 1"/>
                  <a:gd name="f124" fmla="*/ f80 f45 1"/>
                  <a:gd name="f125" fmla="*/ f81 f46 1"/>
                  <a:gd name="f126" fmla="*/ f82 f46 1"/>
                  <a:gd name="f127" fmla="*/ f83 f45 1"/>
                  <a:gd name="f128" fmla="*/ f84 f46 1"/>
                  <a:gd name="f129" fmla="*/ f85 f45 1"/>
                  <a:gd name="f130" fmla="*/ f86 f45 1"/>
                  <a:gd name="f131" fmla="*/ f87 f46 1"/>
                </a:gdLst>
                <a:ahLst/>
                <a:cxnLst>
                  <a:cxn ang="3cd4">
                    <a:pos x="hc" y="t"/>
                  </a:cxn>
                  <a:cxn ang="0">
                    <a:pos x="r" y="vc"/>
                  </a:cxn>
                  <a:cxn ang="cd4">
                    <a:pos x="hc" y="b"/>
                  </a:cxn>
                  <a:cxn ang="cd2">
                    <a:pos x="l" y="vc"/>
                  </a:cxn>
                  <a:cxn ang="f92">
                    <a:pos x="f97" y="f98"/>
                  </a:cxn>
                  <a:cxn ang="f92">
                    <a:pos x="f99" y="f100"/>
                  </a:cxn>
                  <a:cxn ang="f92">
                    <a:pos x="f101" y="f102"/>
                  </a:cxn>
                  <a:cxn ang="f92">
                    <a:pos x="f103" y="f104"/>
                  </a:cxn>
                  <a:cxn ang="f92">
                    <a:pos x="f105" y="f104"/>
                  </a:cxn>
                  <a:cxn ang="f92">
                    <a:pos x="f106" y="f102"/>
                  </a:cxn>
                  <a:cxn ang="f92">
                    <a:pos x="f107" y="f108"/>
                  </a:cxn>
                  <a:cxn ang="f92">
                    <a:pos x="f109" y="f108"/>
                  </a:cxn>
                  <a:cxn ang="f92">
                    <a:pos x="f110" y="f111"/>
                  </a:cxn>
                  <a:cxn ang="f92">
                    <a:pos x="f112" y="f113"/>
                  </a:cxn>
                  <a:cxn ang="f92">
                    <a:pos x="f114" y="f115"/>
                  </a:cxn>
                  <a:cxn ang="f92">
                    <a:pos x="f116" y="f117"/>
                  </a:cxn>
                  <a:cxn ang="f92">
                    <a:pos x="f118" y="f119"/>
                  </a:cxn>
                  <a:cxn ang="f92">
                    <a:pos x="f120" y="f121"/>
                  </a:cxn>
                  <a:cxn ang="f92">
                    <a:pos x="f122" y="f121"/>
                  </a:cxn>
                  <a:cxn ang="f92">
                    <a:pos x="f123" y="f121"/>
                  </a:cxn>
                  <a:cxn ang="f92">
                    <a:pos x="f124" y="f119"/>
                  </a:cxn>
                  <a:cxn ang="f92">
                    <a:pos x="f97" y="f125"/>
                  </a:cxn>
                  <a:cxn ang="f92">
                    <a:pos x="f103" y="f113"/>
                  </a:cxn>
                  <a:cxn ang="f92">
                    <a:pos x="f103" y="f126"/>
                  </a:cxn>
                  <a:cxn ang="f92">
                    <a:pos x="f105" y="f126"/>
                  </a:cxn>
                  <a:cxn ang="f92">
                    <a:pos x="f127" y="f128"/>
                  </a:cxn>
                  <a:cxn ang="f92">
                    <a:pos x="f129" y="f108"/>
                  </a:cxn>
                  <a:cxn ang="f92">
                    <a:pos x="f130" y="f131"/>
                  </a:cxn>
                  <a:cxn ang="f92">
                    <a:pos x="f124" y="f98"/>
                  </a:cxn>
                  <a:cxn ang="f92">
                    <a:pos x="f97" y="f98"/>
                  </a:cxn>
                </a:cxnLst>
                <a:rect l="f93" t="f96" r="f94" b="f95"/>
                <a:pathLst>
                  <a:path w="44" h="23">
                    <a:moveTo>
                      <a:pt x="f8" y="f9"/>
                    </a:moveTo>
                    <a:cubicBezTo>
                      <a:pt x="f10" y="f11"/>
                      <a:pt x="f8" y="f12"/>
                      <a:pt x="f13" y="f11"/>
                    </a:cubicBezTo>
                    <a:cubicBezTo>
                      <a:pt x="f14" y="f15"/>
                      <a:pt x="f5" y="f11"/>
                      <a:pt x="f16" y="f12"/>
                    </a:cubicBezTo>
                    <a:cubicBezTo>
                      <a:pt x="f16" y="f17"/>
                      <a:pt x="f13" y="f12"/>
                      <a:pt x="f18" y="f17"/>
                    </a:cubicBezTo>
                    <a:cubicBezTo>
                      <a:pt x="f8" y="f7"/>
                      <a:pt x="f10" y="f12"/>
                      <a:pt x="f19" y="f17"/>
                    </a:cubicBezTo>
                    <a:cubicBezTo>
                      <a:pt x="f20" y="f7"/>
                      <a:pt x="f21" y="f7"/>
                      <a:pt x="f12" y="f12"/>
                    </a:cubicBezTo>
                    <a:cubicBezTo>
                      <a:pt x="f12" y="f21"/>
                      <a:pt x="f7" y="f22"/>
                      <a:pt x="f23" y="f24"/>
                    </a:cubicBezTo>
                    <a:cubicBezTo>
                      <a:pt x="f25" y="f26"/>
                      <a:pt x="f23" y="f20"/>
                      <a:pt x="f27" y="f24"/>
                    </a:cubicBezTo>
                    <a:cubicBezTo>
                      <a:pt x="f28" y="f21"/>
                      <a:pt x="f29" y="f30"/>
                      <a:pt x="f31" y="f20"/>
                    </a:cubicBezTo>
                    <a:cubicBezTo>
                      <a:pt x="f32" y="f19"/>
                      <a:pt x="f33" y="f30"/>
                      <a:pt x="f32" y="f19"/>
                    </a:cubicBezTo>
                    <a:cubicBezTo>
                      <a:pt x="f34" y="f10"/>
                      <a:pt x="f35" y="f36"/>
                      <a:pt x="f35" y="f8"/>
                    </a:cubicBezTo>
                    <a:cubicBezTo>
                      <a:pt x="f37" y="f13"/>
                      <a:pt x="f6" y="f8"/>
                      <a:pt x="f6" y="f13"/>
                    </a:cubicBezTo>
                    <a:cubicBezTo>
                      <a:pt x="f38" y="f8"/>
                      <a:pt x="f6" y="f39"/>
                      <a:pt x="f37" y="f14"/>
                    </a:cubicBezTo>
                    <a:cubicBezTo>
                      <a:pt x="f40" y="f13"/>
                      <a:pt x="f34" y="f39"/>
                      <a:pt x="f40" y="f39"/>
                    </a:cubicBezTo>
                    <a:cubicBezTo>
                      <a:pt x="f33" y="f14"/>
                      <a:pt x="f27" y="f39"/>
                      <a:pt x="f41" y="f39"/>
                    </a:cubicBezTo>
                    <a:cubicBezTo>
                      <a:pt x="f12" y="f39"/>
                      <a:pt x="f42" y="f5"/>
                      <a:pt x="f42" y="f39"/>
                    </a:cubicBezTo>
                    <a:cubicBezTo>
                      <a:pt x="f42" y="f8"/>
                      <a:pt x="f24" y="f39"/>
                      <a:pt x="f30" y="f14"/>
                    </a:cubicBezTo>
                    <a:cubicBezTo>
                      <a:pt x="f10" y="f13"/>
                      <a:pt x="f20" y="f43"/>
                      <a:pt x="f8" y="f18"/>
                    </a:cubicBezTo>
                    <a:cubicBezTo>
                      <a:pt x="f10" y="f18"/>
                      <a:pt x="f36" y="f18"/>
                      <a:pt x="f18" y="f19"/>
                    </a:cubicBezTo>
                    <a:cubicBezTo>
                      <a:pt x="f14" y="f24"/>
                      <a:pt x="f14" y="f26"/>
                      <a:pt x="f18" y="f22"/>
                    </a:cubicBezTo>
                    <a:cubicBezTo>
                      <a:pt x="f10" y="f20"/>
                      <a:pt x="f10" y="f26"/>
                      <a:pt x="f19" y="f22"/>
                    </a:cubicBezTo>
                    <a:cubicBezTo>
                      <a:pt x="f30" y="f20"/>
                      <a:pt x="f30" y="f20"/>
                      <a:pt x="f22" y="f30"/>
                    </a:cubicBezTo>
                    <a:cubicBezTo>
                      <a:pt x="f24" y="f24"/>
                      <a:pt x="f26" y="f22"/>
                      <a:pt x="f21" y="f24"/>
                    </a:cubicBezTo>
                    <a:cubicBezTo>
                      <a:pt x="f42" y="f26"/>
                      <a:pt x="f12" y="f24"/>
                      <a:pt x="f9" y="f21"/>
                    </a:cubicBezTo>
                    <a:cubicBezTo>
                      <a:pt x="f26" y="f9"/>
                      <a:pt x="f24" y="f9"/>
                      <a:pt x="f30" y="f9"/>
                    </a:cubicBezTo>
                    <a:cubicBezTo>
                      <a:pt x="f36" y="f42"/>
                      <a:pt x="f19" y="f1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12" name="Kazakstan">
                <a:extLst>
                  <a:ext uri="{FF2B5EF4-FFF2-40B4-BE49-F238E27FC236}">
                    <a16:creationId xmlns:a16="http://schemas.microsoft.com/office/drawing/2014/main" id="{D49EB7A6-2DF2-8157-9DA0-5A08AE521A57}"/>
                  </a:ext>
                </a:extLst>
              </p:cNvPr>
              <p:cNvSpPr/>
              <p:nvPr/>
            </p:nvSpPr>
            <p:spPr>
              <a:xfrm>
                <a:off x="8027499" y="2901839"/>
                <a:ext cx="894703" cy="397946"/>
              </a:xfrm>
              <a:custGeom>
                <a:avLst/>
                <a:gdLst>
                  <a:gd name="f0" fmla="val 10800000"/>
                  <a:gd name="f1" fmla="val 5400000"/>
                  <a:gd name="f2" fmla="val 180"/>
                  <a:gd name="f3" fmla="val w"/>
                  <a:gd name="f4" fmla="val h"/>
                  <a:gd name="f5" fmla="val 0"/>
                  <a:gd name="f6" fmla="val 168"/>
                  <a:gd name="f7" fmla="val 79"/>
                  <a:gd name="f8" fmla="val 114"/>
                  <a:gd name="f9" fmla="val 68"/>
                  <a:gd name="f10" fmla="val 113"/>
                  <a:gd name="f11" fmla="val 112"/>
                  <a:gd name="f12" fmla="val 69"/>
                  <a:gd name="f13" fmla="val 110"/>
                  <a:gd name="f14" fmla="val 71"/>
                  <a:gd name="f15" fmla="val 111"/>
                  <a:gd name="f16" fmla="val 73"/>
                  <a:gd name="f17" fmla="val 108"/>
                  <a:gd name="f18" fmla="val 75"/>
                  <a:gd name="f19" fmla="val 104"/>
                  <a:gd name="f20" fmla="val 78"/>
                  <a:gd name="f21" fmla="val 109"/>
                  <a:gd name="f22" fmla="val 106"/>
                  <a:gd name="f23" fmla="val 102"/>
                  <a:gd name="f24" fmla="val 107"/>
                  <a:gd name="f25" fmla="val 77"/>
                  <a:gd name="f26" fmla="val 97"/>
                  <a:gd name="f27" fmla="val 96"/>
                  <a:gd name="f28" fmla="val 95"/>
                  <a:gd name="f29" fmla="val 93"/>
                  <a:gd name="f30" fmla="val 91"/>
                  <a:gd name="f31" fmla="val 70"/>
                  <a:gd name="f32" fmla="val 92"/>
                  <a:gd name="f33" fmla="val 65"/>
                  <a:gd name="f34" fmla="val 90"/>
                  <a:gd name="f35" fmla="val 66"/>
                  <a:gd name="f36" fmla="val 86"/>
                  <a:gd name="f37" fmla="val 59"/>
                  <a:gd name="f38" fmla="val 85"/>
                  <a:gd name="f39" fmla="val 62"/>
                  <a:gd name="f40" fmla="val 83"/>
                  <a:gd name="f41" fmla="val 60"/>
                  <a:gd name="f42" fmla="val 82"/>
                  <a:gd name="f43" fmla="val 58"/>
                  <a:gd name="f44" fmla="val 84"/>
                  <a:gd name="f45" fmla="val 81"/>
                  <a:gd name="f46" fmla="val 67"/>
                  <a:gd name="f47" fmla="val 57"/>
                  <a:gd name="f48" fmla="val 56"/>
                  <a:gd name="f49" fmla="val 51"/>
                  <a:gd name="f50" fmla="val 50"/>
                  <a:gd name="f51" fmla="val 63"/>
                  <a:gd name="f52" fmla="val 46"/>
                  <a:gd name="f53" fmla="val 47"/>
                  <a:gd name="f54" fmla="val 48"/>
                  <a:gd name="f55" fmla="val 44"/>
                  <a:gd name="f56" fmla="val 42"/>
                  <a:gd name="f57" fmla="val 55"/>
                  <a:gd name="f58" fmla="val 43"/>
                  <a:gd name="f59" fmla="val 54"/>
                  <a:gd name="f60" fmla="val 52"/>
                  <a:gd name="f61" fmla="val 49"/>
                  <a:gd name="f62" fmla="val 72"/>
                  <a:gd name="f63" fmla="val 38"/>
                  <a:gd name="f64" fmla="val 36"/>
                  <a:gd name="f65" fmla="val 34"/>
                  <a:gd name="f66" fmla="val 35"/>
                  <a:gd name="f67" fmla="val 28"/>
                  <a:gd name="f68" fmla="val 30"/>
                  <a:gd name="f69" fmla="val 64"/>
                  <a:gd name="f70" fmla="val 31"/>
                  <a:gd name="f71" fmla="val 61"/>
                  <a:gd name="f72" fmla="val 27"/>
                  <a:gd name="f73" fmla="val 26"/>
                  <a:gd name="f74" fmla="val 24"/>
                  <a:gd name="f75" fmla="val 20"/>
                  <a:gd name="f76" fmla="val 19"/>
                  <a:gd name="f77" fmla="val 25"/>
                  <a:gd name="f78" fmla="val 23"/>
                  <a:gd name="f79" fmla="val 22"/>
                  <a:gd name="f80" fmla="val 53"/>
                  <a:gd name="f81" fmla="val 33"/>
                  <a:gd name="f82" fmla="val 32"/>
                  <a:gd name="f83" fmla="val 45"/>
                  <a:gd name="f84" fmla="val 29"/>
                  <a:gd name="f85" fmla="val 39"/>
                  <a:gd name="f86" fmla="val 40"/>
                  <a:gd name="f87" fmla="val 41"/>
                  <a:gd name="f88" fmla="val 21"/>
                  <a:gd name="f89" fmla="val 18"/>
                  <a:gd name="f90" fmla="val 17"/>
                  <a:gd name="f91" fmla="val 15"/>
                  <a:gd name="f92" fmla="val 14"/>
                  <a:gd name="f93" fmla="val 11"/>
                  <a:gd name="f94" fmla="val 12"/>
                  <a:gd name="f95" fmla="val 8"/>
                  <a:gd name="f96" fmla="val 37"/>
                  <a:gd name="f97" fmla="val 7"/>
                  <a:gd name="f98" fmla="val 6"/>
                  <a:gd name="f99" fmla="val 5"/>
                  <a:gd name="f100" fmla="val 4"/>
                  <a:gd name="f101" fmla="val 3"/>
                  <a:gd name="f102" fmla="val 2"/>
                  <a:gd name="f103" fmla="val 10"/>
                  <a:gd name="f104" fmla="val 9"/>
                  <a:gd name="f105" fmla="val 16"/>
                  <a:gd name="f106" fmla="val 13"/>
                  <a:gd name="f107" fmla="val 1"/>
                  <a:gd name="f108" fmla="val 88"/>
                  <a:gd name="f109" fmla="val 87"/>
                  <a:gd name="f110" fmla="val 89"/>
                  <a:gd name="f111" fmla="val 94"/>
                  <a:gd name="f112" fmla="val 100"/>
                  <a:gd name="f113" fmla="val 103"/>
                  <a:gd name="f114" fmla="val 105"/>
                  <a:gd name="f115" fmla="val 121"/>
                  <a:gd name="f116" fmla="val 124"/>
                  <a:gd name="f117" fmla="val 128"/>
                  <a:gd name="f118" fmla="val 132"/>
                  <a:gd name="f119" fmla="val 131"/>
                  <a:gd name="f120" fmla="val 133"/>
                  <a:gd name="f121" fmla="val 135"/>
                  <a:gd name="f122" fmla="val 141"/>
                  <a:gd name="f123" fmla="val 143"/>
                  <a:gd name="f124" fmla="val 145"/>
                  <a:gd name="f125" fmla="val 144"/>
                  <a:gd name="f126" fmla="val 147"/>
                  <a:gd name="f127" fmla="val 149"/>
                  <a:gd name="f128" fmla="val 151"/>
                  <a:gd name="f129" fmla="val 152"/>
                  <a:gd name="f130" fmla="val 154"/>
                  <a:gd name="f131" fmla="val 155"/>
                  <a:gd name="f132" fmla="val 157"/>
                  <a:gd name="f133" fmla="val 158"/>
                  <a:gd name="f134" fmla="val 161"/>
                  <a:gd name="f135" fmla="val 164"/>
                  <a:gd name="f136" fmla="val 165"/>
                  <a:gd name="f137" fmla="val 166"/>
                  <a:gd name="f138" fmla="val 160"/>
                  <a:gd name="f139" fmla="val 163"/>
                  <a:gd name="f140" fmla="val 159"/>
                  <a:gd name="f141" fmla="val 156"/>
                  <a:gd name="f142" fmla="val 153"/>
                  <a:gd name="f143" fmla="val 150"/>
                  <a:gd name="f144" fmla="val 146"/>
                  <a:gd name="f145" fmla="val 148"/>
                  <a:gd name="f146" fmla="val 142"/>
                  <a:gd name="f147" fmla="val 119"/>
                  <a:gd name="f148" fmla="val 115"/>
                  <a:gd name="f149" fmla="val 118"/>
                  <a:gd name="f150" fmla="+- 0 0 -90"/>
                  <a:gd name="f151" fmla="*/ f3 1 168"/>
                  <a:gd name="f152" fmla="*/ f4 1 79"/>
                  <a:gd name="f153" fmla="+- f7 0 f5"/>
                  <a:gd name="f154" fmla="+- f6 0 f5"/>
                  <a:gd name="f155" fmla="*/ f150 f0 1"/>
                  <a:gd name="f156" fmla="*/ f154 1 168"/>
                  <a:gd name="f157" fmla="*/ f153 1 79"/>
                  <a:gd name="f158" fmla="*/ f155 1 f2"/>
                  <a:gd name="f159" fmla="*/ 112 1 f156"/>
                  <a:gd name="f160" fmla="*/ 69 1 f157"/>
                  <a:gd name="f161" fmla="*/ 106 1 f156"/>
                  <a:gd name="f162" fmla="*/ 79 1 f157"/>
                  <a:gd name="f163" fmla="*/ 95 1 f156"/>
                  <a:gd name="f164" fmla="*/ 73 1 f157"/>
                  <a:gd name="f165" fmla="*/ 91 1 f156"/>
                  <a:gd name="f166" fmla="*/ 70 1 f157"/>
                  <a:gd name="f167" fmla="*/ 92 1 f156"/>
                  <a:gd name="f168" fmla="*/ 65 1 f157"/>
                  <a:gd name="f169" fmla="*/ 83 1 f156"/>
                  <a:gd name="f170" fmla="*/ 60 1 f157"/>
                  <a:gd name="f171" fmla="*/ 71 1 f156"/>
                  <a:gd name="f172" fmla="*/ 62 1 f157"/>
                  <a:gd name="f173" fmla="*/ 66 1 f156"/>
                  <a:gd name="f174" fmla="*/ 51 1 f157"/>
                  <a:gd name="f175" fmla="*/ 62 1 f156"/>
                  <a:gd name="f176" fmla="*/ 47 1 f157"/>
                  <a:gd name="f177" fmla="*/ 56 1 f156"/>
                  <a:gd name="f178" fmla="*/ 47 1 f156"/>
                  <a:gd name="f179" fmla="*/ 55 1 f157"/>
                  <a:gd name="f180" fmla="*/ 46 1 f156"/>
                  <a:gd name="f181" fmla="*/ 72 1 f157"/>
                  <a:gd name="f182" fmla="*/ 35 1 f156"/>
                  <a:gd name="f183" fmla="*/ 30 1 f156"/>
                  <a:gd name="f184" fmla="*/ 64 1 f157"/>
                  <a:gd name="f185" fmla="*/ 19 1 f156"/>
                  <a:gd name="f186" fmla="*/ 57 1 f157"/>
                  <a:gd name="f187" fmla="*/ 23 1 f156"/>
                  <a:gd name="f188" fmla="*/ 54 1 f157"/>
                  <a:gd name="f189" fmla="*/ 33 1 f156"/>
                  <a:gd name="f190" fmla="*/ 48 1 f157"/>
                  <a:gd name="f191" fmla="*/ 43 1 f157"/>
                  <a:gd name="f192" fmla="*/ 21 1 f156"/>
                  <a:gd name="f193" fmla="*/ 41 1 f157"/>
                  <a:gd name="f194" fmla="*/ 14 1 f156"/>
                  <a:gd name="f195" fmla="*/ 45 1 f157"/>
                  <a:gd name="f196" fmla="*/ 12 1 f156"/>
                  <a:gd name="f197" fmla="*/ 40 1 f157"/>
                  <a:gd name="f198" fmla="*/ 4 1 f156"/>
                  <a:gd name="f199" fmla="*/ 36 1 f157"/>
                  <a:gd name="f200" fmla="*/ 3 1 f156"/>
                  <a:gd name="f201" fmla="*/ 26 1 f157"/>
                  <a:gd name="f202" fmla="*/ 8 1 f156"/>
                  <a:gd name="f203" fmla="*/ 27 1 f157"/>
                  <a:gd name="f204" fmla="*/ 9 1 f156"/>
                  <a:gd name="f205" fmla="*/ 22 1 f157"/>
                  <a:gd name="f206" fmla="*/ 18 1 f157"/>
                  <a:gd name="f207" fmla="*/ 26 1 f156"/>
                  <a:gd name="f208" fmla="*/ 20 1 f157"/>
                  <a:gd name="f209" fmla="*/ 42 1 f156"/>
                  <a:gd name="f210" fmla="*/ 21 1 f157"/>
                  <a:gd name="f211" fmla="*/ 50 1 f156"/>
                  <a:gd name="f212" fmla="*/ 17 1 f157"/>
                  <a:gd name="f213" fmla="*/ 49 1 f156"/>
                  <a:gd name="f214" fmla="*/ 11 1 f157"/>
                  <a:gd name="f215" fmla="*/ 57 1 f156"/>
                  <a:gd name="f216" fmla="*/ 7 1 f157"/>
                  <a:gd name="f217" fmla="*/ 75 1 f156"/>
                  <a:gd name="f218" fmla="*/ 5 1 f157"/>
                  <a:gd name="f219" fmla="*/ 86 1 f156"/>
                  <a:gd name="f220" fmla="*/ 2 1 f157"/>
                  <a:gd name="f221" fmla="*/ 90 1 f156"/>
                  <a:gd name="f222" fmla="*/ 97 1 f156"/>
                  <a:gd name="f223" fmla="*/ 102 1 f156"/>
                  <a:gd name="f224" fmla="*/ 8 1 f157"/>
                  <a:gd name="f225" fmla="*/ 133 1 f156"/>
                  <a:gd name="f226" fmla="*/ 23 1 f157"/>
                  <a:gd name="f227" fmla="*/ 147 1 f156"/>
                  <a:gd name="f228" fmla="*/ 154 1 f156"/>
                  <a:gd name="f229" fmla="*/ 29 1 f157"/>
                  <a:gd name="f230" fmla="*/ 161 1 f156"/>
                  <a:gd name="f231" fmla="*/ 168 1 f156"/>
                  <a:gd name="f232" fmla="*/ 32 1 f157"/>
                  <a:gd name="f233" fmla="*/ 156 1 f156"/>
                  <a:gd name="f234" fmla="*/ 151 1 f156"/>
                  <a:gd name="f235" fmla="*/ 61 1 f157"/>
                  <a:gd name="f236" fmla="*/ 148 1 f156"/>
                  <a:gd name="f237" fmla="*/ 66 1 f157"/>
                  <a:gd name="f238" fmla="*/ 131 1 f156"/>
                  <a:gd name="f239" fmla="*/ 119 1 f156"/>
                  <a:gd name="f240" fmla="*/ 0 1 f156"/>
                  <a:gd name="f241" fmla="*/ f6 1 f156"/>
                  <a:gd name="f242" fmla="*/ 0 1 f157"/>
                  <a:gd name="f243" fmla="*/ f7 1 f157"/>
                  <a:gd name="f244" fmla="+- f158 0 f1"/>
                  <a:gd name="f245" fmla="*/ f240 f151 1"/>
                  <a:gd name="f246" fmla="*/ f241 f151 1"/>
                  <a:gd name="f247" fmla="*/ f243 f152 1"/>
                  <a:gd name="f248" fmla="*/ f242 f152 1"/>
                  <a:gd name="f249" fmla="*/ f159 f151 1"/>
                  <a:gd name="f250" fmla="*/ f160 f152 1"/>
                  <a:gd name="f251" fmla="*/ f161 f151 1"/>
                  <a:gd name="f252" fmla="*/ f162 f152 1"/>
                  <a:gd name="f253" fmla="*/ f163 f151 1"/>
                  <a:gd name="f254" fmla="*/ f164 f152 1"/>
                  <a:gd name="f255" fmla="*/ f165 f151 1"/>
                  <a:gd name="f256" fmla="*/ f166 f152 1"/>
                  <a:gd name="f257" fmla="*/ f167 f151 1"/>
                  <a:gd name="f258" fmla="*/ f168 f152 1"/>
                  <a:gd name="f259" fmla="*/ f169 f151 1"/>
                  <a:gd name="f260" fmla="*/ f170 f152 1"/>
                  <a:gd name="f261" fmla="*/ f171 f151 1"/>
                  <a:gd name="f262" fmla="*/ f172 f152 1"/>
                  <a:gd name="f263" fmla="*/ f173 f151 1"/>
                  <a:gd name="f264" fmla="*/ f174 f152 1"/>
                  <a:gd name="f265" fmla="*/ f175 f151 1"/>
                  <a:gd name="f266" fmla="*/ f176 f152 1"/>
                  <a:gd name="f267" fmla="*/ f177 f151 1"/>
                  <a:gd name="f268" fmla="*/ f178 f151 1"/>
                  <a:gd name="f269" fmla="*/ f179 f152 1"/>
                  <a:gd name="f270" fmla="*/ f180 f151 1"/>
                  <a:gd name="f271" fmla="*/ f181 f152 1"/>
                  <a:gd name="f272" fmla="*/ f182 f151 1"/>
                  <a:gd name="f273" fmla="*/ f183 f151 1"/>
                  <a:gd name="f274" fmla="*/ f184 f152 1"/>
                  <a:gd name="f275" fmla="*/ f185 f151 1"/>
                  <a:gd name="f276" fmla="*/ f186 f152 1"/>
                  <a:gd name="f277" fmla="*/ f187 f151 1"/>
                  <a:gd name="f278" fmla="*/ f188 f152 1"/>
                  <a:gd name="f279" fmla="*/ f189 f151 1"/>
                  <a:gd name="f280" fmla="*/ f190 f152 1"/>
                  <a:gd name="f281" fmla="*/ f191 f152 1"/>
                  <a:gd name="f282" fmla="*/ f192 f151 1"/>
                  <a:gd name="f283" fmla="*/ f193 f152 1"/>
                  <a:gd name="f284" fmla="*/ f194 f151 1"/>
                  <a:gd name="f285" fmla="*/ f195 f152 1"/>
                  <a:gd name="f286" fmla="*/ f196 f151 1"/>
                  <a:gd name="f287" fmla="*/ f197 f152 1"/>
                  <a:gd name="f288" fmla="*/ f198 f151 1"/>
                  <a:gd name="f289" fmla="*/ f199 f152 1"/>
                  <a:gd name="f290" fmla="*/ f200 f151 1"/>
                  <a:gd name="f291" fmla="*/ f201 f152 1"/>
                  <a:gd name="f292" fmla="*/ f202 f151 1"/>
                  <a:gd name="f293" fmla="*/ f203 f152 1"/>
                  <a:gd name="f294" fmla="*/ f204 f151 1"/>
                  <a:gd name="f295" fmla="*/ f205 f152 1"/>
                  <a:gd name="f296" fmla="*/ f206 f152 1"/>
                  <a:gd name="f297" fmla="*/ f207 f151 1"/>
                  <a:gd name="f298" fmla="*/ f208 f152 1"/>
                  <a:gd name="f299" fmla="*/ f209 f151 1"/>
                  <a:gd name="f300" fmla="*/ f210 f152 1"/>
                  <a:gd name="f301" fmla="*/ f211 f151 1"/>
                  <a:gd name="f302" fmla="*/ f212 f152 1"/>
                  <a:gd name="f303" fmla="*/ f213 f151 1"/>
                  <a:gd name="f304" fmla="*/ f214 f152 1"/>
                  <a:gd name="f305" fmla="*/ f215 f151 1"/>
                  <a:gd name="f306" fmla="*/ f216 f152 1"/>
                  <a:gd name="f307" fmla="*/ f217 f151 1"/>
                  <a:gd name="f308" fmla="*/ f218 f152 1"/>
                  <a:gd name="f309" fmla="*/ f219 f151 1"/>
                  <a:gd name="f310" fmla="*/ f220 f152 1"/>
                  <a:gd name="f311" fmla="*/ f221 f151 1"/>
                  <a:gd name="f312" fmla="*/ f222 f151 1"/>
                  <a:gd name="f313" fmla="*/ f223 f151 1"/>
                  <a:gd name="f314" fmla="*/ f224 f152 1"/>
                  <a:gd name="f315" fmla="*/ f225 f151 1"/>
                  <a:gd name="f316" fmla="*/ f226 f152 1"/>
                  <a:gd name="f317" fmla="*/ f227 f151 1"/>
                  <a:gd name="f318" fmla="*/ f228 f151 1"/>
                  <a:gd name="f319" fmla="*/ f229 f152 1"/>
                  <a:gd name="f320" fmla="*/ f230 f151 1"/>
                  <a:gd name="f321" fmla="*/ f231 f151 1"/>
                  <a:gd name="f322" fmla="*/ f232 f152 1"/>
                  <a:gd name="f323" fmla="*/ f233 f151 1"/>
                  <a:gd name="f324" fmla="*/ f234 f151 1"/>
                  <a:gd name="f325" fmla="*/ f235 f152 1"/>
                  <a:gd name="f326" fmla="*/ f236 f151 1"/>
                  <a:gd name="f327" fmla="*/ f237 f152 1"/>
                  <a:gd name="f328" fmla="*/ f238 f151 1"/>
                  <a:gd name="f329" fmla="*/ f239 f151 1"/>
                </a:gdLst>
                <a:ahLst/>
                <a:cxnLst>
                  <a:cxn ang="3cd4">
                    <a:pos x="hc" y="t"/>
                  </a:cxn>
                  <a:cxn ang="0">
                    <a:pos x="r" y="vc"/>
                  </a:cxn>
                  <a:cxn ang="cd4">
                    <a:pos x="hc" y="b"/>
                  </a:cxn>
                  <a:cxn ang="cd2">
                    <a:pos x="l" y="vc"/>
                  </a:cxn>
                  <a:cxn ang="f244">
                    <a:pos x="f249" y="f250"/>
                  </a:cxn>
                  <a:cxn ang="f244">
                    <a:pos x="f251" y="f252"/>
                  </a:cxn>
                  <a:cxn ang="f244">
                    <a:pos x="f253" y="f254"/>
                  </a:cxn>
                  <a:cxn ang="f244">
                    <a:pos x="f255" y="f256"/>
                  </a:cxn>
                  <a:cxn ang="f244">
                    <a:pos x="f257" y="f258"/>
                  </a:cxn>
                  <a:cxn ang="f244">
                    <a:pos x="f259" y="f260"/>
                  </a:cxn>
                  <a:cxn ang="f244">
                    <a:pos x="f261" y="f262"/>
                  </a:cxn>
                  <a:cxn ang="f244">
                    <a:pos x="f263" y="f264"/>
                  </a:cxn>
                  <a:cxn ang="f244">
                    <a:pos x="f265" y="f266"/>
                  </a:cxn>
                  <a:cxn ang="f244">
                    <a:pos x="f267" y="f266"/>
                  </a:cxn>
                  <a:cxn ang="f244">
                    <a:pos x="f268" y="f269"/>
                  </a:cxn>
                  <a:cxn ang="f244">
                    <a:pos x="f270" y="f271"/>
                  </a:cxn>
                  <a:cxn ang="f244">
                    <a:pos x="f272" y="f250"/>
                  </a:cxn>
                  <a:cxn ang="f244">
                    <a:pos x="f273" y="f274"/>
                  </a:cxn>
                  <a:cxn ang="f244">
                    <a:pos x="f275" y="f276"/>
                  </a:cxn>
                  <a:cxn ang="f244">
                    <a:pos x="f277" y="f278"/>
                  </a:cxn>
                  <a:cxn ang="f244">
                    <a:pos x="f273" y="f264"/>
                  </a:cxn>
                  <a:cxn ang="f244">
                    <a:pos x="f279" y="f280"/>
                  </a:cxn>
                  <a:cxn ang="f244">
                    <a:pos x="f273" y="f281"/>
                  </a:cxn>
                  <a:cxn ang="f244">
                    <a:pos x="f282" y="f283"/>
                  </a:cxn>
                  <a:cxn ang="f244">
                    <a:pos x="f284" y="f285"/>
                  </a:cxn>
                  <a:cxn ang="f244">
                    <a:pos x="f286" y="f287"/>
                  </a:cxn>
                  <a:cxn ang="f244">
                    <a:pos x="f288" y="f289"/>
                  </a:cxn>
                  <a:cxn ang="f244">
                    <a:pos x="f290" y="f291"/>
                  </a:cxn>
                  <a:cxn ang="f244">
                    <a:pos x="f292" y="f293"/>
                  </a:cxn>
                  <a:cxn ang="f244">
                    <a:pos x="f294" y="f295"/>
                  </a:cxn>
                  <a:cxn ang="f244">
                    <a:pos x="f284" y="f296"/>
                  </a:cxn>
                  <a:cxn ang="f244">
                    <a:pos x="f297" y="f298"/>
                  </a:cxn>
                  <a:cxn ang="f244">
                    <a:pos x="f272" y="f298"/>
                  </a:cxn>
                  <a:cxn ang="f244">
                    <a:pos x="f299" y="f300"/>
                  </a:cxn>
                  <a:cxn ang="f244">
                    <a:pos x="f301" y="f300"/>
                  </a:cxn>
                  <a:cxn ang="f244">
                    <a:pos x="f301" y="f302"/>
                  </a:cxn>
                  <a:cxn ang="f244">
                    <a:pos x="f303" y="f304"/>
                  </a:cxn>
                  <a:cxn ang="f244">
                    <a:pos x="f305" y="f306"/>
                  </a:cxn>
                  <a:cxn ang="f244">
                    <a:pos x="f307" y="f308"/>
                  </a:cxn>
                  <a:cxn ang="f244">
                    <a:pos x="f309" y="f310"/>
                  </a:cxn>
                  <a:cxn ang="f244">
                    <a:pos x="f311" y="f306"/>
                  </a:cxn>
                  <a:cxn ang="f244">
                    <a:pos x="f312" y="f306"/>
                  </a:cxn>
                  <a:cxn ang="f244">
                    <a:pos x="f313" y="f314"/>
                  </a:cxn>
                  <a:cxn ang="f244">
                    <a:pos x="f251" y="f314"/>
                  </a:cxn>
                  <a:cxn ang="f244">
                    <a:pos x="f315" y="f316"/>
                  </a:cxn>
                  <a:cxn ang="f244">
                    <a:pos x="f317" y="f293"/>
                  </a:cxn>
                  <a:cxn ang="f244">
                    <a:pos x="f318" y="f319"/>
                  </a:cxn>
                  <a:cxn ang="f244">
                    <a:pos x="f320" y="f293"/>
                  </a:cxn>
                  <a:cxn ang="f244">
                    <a:pos x="f321" y="f322"/>
                  </a:cxn>
                  <a:cxn ang="f244">
                    <a:pos x="f323" y="f283"/>
                  </a:cxn>
                  <a:cxn ang="f244">
                    <a:pos x="f317" y="f264"/>
                  </a:cxn>
                  <a:cxn ang="f244">
                    <a:pos x="f324" y="f325"/>
                  </a:cxn>
                  <a:cxn ang="f244">
                    <a:pos x="f326" y="f327"/>
                  </a:cxn>
                  <a:cxn ang="f244">
                    <a:pos x="f328" y="f258"/>
                  </a:cxn>
                  <a:cxn ang="f244">
                    <a:pos x="f329" y="f327"/>
                  </a:cxn>
                </a:cxnLst>
                <a:rect l="f245" t="f248" r="f246" b="f247"/>
                <a:pathLst>
                  <a:path w="168" h="79">
                    <a:moveTo>
                      <a:pt x="f8" y="f9"/>
                    </a:moveTo>
                    <a:cubicBezTo>
                      <a:pt x="f10" y="f9"/>
                      <a:pt x="f10" y="f9"/>
                      <a:pt x="f11" y="f12"/>
                    </a:cubicBezTo>
                    <a:cubicBezTo>
                      <a:pt x="f13" y="f14"/>
                      <a:pt x="f15" y="f16"/>
                      <a:pt x="f17" y="f18"/>
                    </a:cubicBezTo>
                    <a:cubicBezTo>
                      <a:pt x="f19" y="f20"/>
                      <a:pt x="f21" y="f7"/>
                      <a:pt x="f22" y="f7"/>
                    </a:cubicBezTo>
                    <a:cubicBezTo>
                      <a:pt x="f23" y="f7"/>
                      <a:pt x="f24" y="f25"/>
                      <a:pt x="f19" y="f25"/>
                    </a:cubicBezTo>
                    <a:cubicBezTo>
                      <a:pt x="f26" y="f7"/>
                      <a:pt x="f27" y="f20"/>
                      <a:pt x="f28" y="f16"/>
                    </a:cubicBezTo>
                    <a:cubicBezTo>
                      <a:pt x="f29" y="f16"/>
                      <a:pt x="f29" y="f16"/>
                      <a:pt x="f29" y="f16"/>
                    </a:cubicBezTo>
                    <a:cubicBezTo>
                      <a:pt x="f30" y="f31"/>
                      <a:pt x="f30" y="f31"/>
                      <a:pt x="f30" y="f31"/>
                    </a:cubicBezTo>
                    <a:cubicBezTo>
                      <a:pt x="f29" y="f12"/>
                      <a:pt x="f29" y="f12"/>
                      <a:pt x="f29" y="f12"/>
                    </a:cubicBezTo>
                    <a:cubicBezTo>
                      <a:pt x="f32" y="f33"/>
                      <a:pt x="f32" y="f33"/>
                      <a:pt x="f32" y="f33"/>
                    </a:cubicBezTo>
                    <a:cubicBezTo>
                      <a:pt x="f34" y="f35"/>
                      <a:pt x="f34" y="f35"/>
                      <a:pt x="f34" y="f35"/>
                    </a:cubicBezTo>
                    <a:cubicBezTo>
                      <a:pt x="f36" y="f37"/>
                      <a:pt x="f38" y="f39"/>
                      <a:pt x="f40" y="f41"/>
                    </a:cubicBezTo>
                    <a:cubicBezTo>
                      <a:pt x="f42" y="f43"/>
                      <a:pt x="f44" y="f39"/>
                      <a:pt x="f45" y="f39"/>
                    </a:cubicBezTo>
                    <a:cubicBezTo>
                      <a:pt x="f7" y="f39"/>
                      <a:pt x="f16" y="f39"/>
                      <a:pt x="f14" y="f39"/>
                    </a:cubicBezTo>
                    <a:cubicBezTo>
                      <a:pt x="f12" y="f39"/>
                      <a:pt x="f46" y="f47"/>
                      <a:pt x="f9" y="f48"/>
                    </a:cubicBezTo>
                    <a:cubicBezTo>
                      <a:pt x="f12" y="f48"/>
                      <a:pt x="f9" y="f49"/>
                      <a:pt x="f35" y="f49"/>
                    </a:cubicBezTo>
                    <a:cubicBezTo>
                      <a:pt x="f35" y="f49"/>
                      <a:pt x="f46" y="f50"/>
                      <a:pt x="f35" y="f50"/>
                    </a:cubicBezTo>
                    <a:cubicBezTo>
                      <a:pt x="f51" y="f50"/>
                      <a:pt x="f46" y="f52"/>
                      <a:pt x="f39" y="f53"/>
                    </a:cubicBezTo>
                    <a:cubicBezTo>
                      <a:pt x="f43" y="f54"/>
                      <a:pt x="f41" y="f55"/>
                      <a:pt x="f43" y="f52"/>
                    </a:cubicBezTo>
                    <a:cubicBezTo>
                      <a:pt x="f48" y="f54"/>
                      <a:pt x="f48" y="f56"/>
                      <a:pt x="f48" y="f53"/>
                    </a:cubicBezTo>
                    <a:cubicBezTo>
                      <a:pt x="f47" y="f48"/>
                      <a:pt x="f57" y="f58"/>
                      <a:pt x="f59" y="f50"/>
                    </a:cubicBezTo>
                    <a:cubicBezTo>
                      <a:pt x="f59" y="f49"/>
                      <a:pt x="f52" y="f49"/>
                      <a:pt x="f53" y="f57"/>
                    </a:cubicBezTo>
                    <a:cubicBezTo>
                      <a:pt x="f54" y="f43"/>
                      <a:pt x="f60" y="f18"/>
                      <a:pt x="f60" y="f18"/>
                    </a:cubicBezTo>
                    <a:cubicBezTo>
                      <a:pt x="f61" y="f18"/>
                      <a:pt x="f54" y="f18"/>
                      <a:pt x="f52" y="f62"/>
                    </a:cubicBezTo>
                    <a:cubicBezTo>
                      <a:pt x="f55" y="f12"/>
                      <a:pt x="f63" y="f46"/>
                      <a:pt x="f64" y="f16"/>
                    </a:cubicBezTo>
                    <a:cubicBezTo>
                      <a:pt x="f65" y="f16"/>
                      <a:pt x="f65" y="f12"/>
                      <a:pt x="f66" y="f12"/>
                    </a:cubicBezTo>
                    <a:cubicBezTo>
                      <a:pt x="f64" y="f9"/>
                      <a:pt x="f66" y="f35"/>
                      <a:pt x="f66" y="f33"/>
                    </a:cubicBezTo>
                    <a:cubicBezTo>
                      <a:pt x="f64" y="f39"/>
                      <a:pt x="f67" y="f46"/>
                      <a:pt x="f68" y="f69"/>
                    </a:cubicBezTo>
                    <a:cubicBezTo>
                      <a:pt x="f70" y="f71"/>
                      <a:pt x="f72" y="f69"/>
                      <a:pt x="f73" y="f71"/>
                    </a:cubicBezTo>
                    <a:cubicBezTo>
                      <a:pt x="f74" y="f48"/>
                      <a:pt x="f75" y="f41"/>
                      <a:pt x="f76" y="f47"/>
                    </a:cubicBezTo>
                    <a:cubicBezTo>
                      <a:pt x="f76" y="f57"/>
                      <a:pt x="f77" y="f47"/>
                      <a:pt x="f73" y="f57"/>
                    </a:cubicBezTo>
                    <a:cubicBezTo>
                      <a:pt x="f72" y="f59"/>
                      <a:pt x="f77" y="f57"/>
                      <a:pt x="f78" y="f59"/>
                    </a:cubicBezTo>
                    <a:cubicBezTo>
                      <a:pt x="f79" y="f80"/>
                      <a:pt x="f74" y="f50"/>
                      <a:pt x="f73" y="f49"/>
                    </a:cubicBezTo>
                    <a:cubicBezTo>
                      <a:pt x="f72" y="f60"/>
                      <a:pt x="f72" y="f61"/>
                      <a:pt x="f68" y="f49"/>
                    </a:cubicBezTo>
                    <a:cubicBezTo>
                      <a:pt x="f70" y="f60"/>
                      <a:pt x="f81" y="f80"/>
                      <a:pt x="f82" y="f49"/>
                    </a:cubicBezTo>
                    <a:cubicBezTo>
                      <a:pt x="f68" y="f50"/>
                      <a:pt x="f66" y="f50"/>
                      <a:pt x="f81" y="f54"/>
                    </a:cubicBezTo>
                    <a:cubicBezTo>
                      <a:pt x="f70" y="f53"/>
                      <a:pt x="f81" y="f52"/>
                      <a:pt x="f70" y="f83"/>
                    </a:cubicBezTo>
                    <a:cubicBezTo>
                      <a:pt x="f68" y="f83"/>
                      <a:pt x="f70" y="f55"/>
                      <a:pt x="f68" y="f58"/>
                    </a:cubicBezTo>
                    <a:cubicBezTo>
                      <a:pt x="f84" y="f56"/>
                      <a:pt x="f68" y="f85"/>
                      <a:pt x="f73" y="f86"/>
                    </a:cubicBezTo>
                    <a:cubicBezTo>
                      <a:pt x="f75" y="f87"/>
                      <a:pt x="f88" y="f86"/>
                      <a:pt x="f88" y="f87"/>
                    </a:cubicBezTo>
                    <a:cubicBezTo>
                      <a:pt x="f75" y="f58"/>
                      <a:pt x="f89" y="f56"/>
                      <a:pt x="f90" y="f55"/>
                    </a:cubicBezTo>
                    <a:cubicBezTo>
                      <a:pt x="f91" y="f83"/>
                      <a:pt x="f92" y="f83"/>
                      <a:pt x="f92" y="f83"/>
                    </a:cubicBezTo>
                    <a:cubicBezTo>
                      <a:pt x="f92" y="f83"/>
                      <a:pt x="f92" y="f83"/>
                      <a:pt x="f92" y="f55"/>
                    </a:cubicBezTo>
                    <a:cubicBezTo>
                      <a:pt x="f93" y="f58"/>
                      <a:pt x="f90" y="f55"/>
                      <a:pt x="f94" y="f86"/>
                    </a:cubicBezTo>
                    <a:cubicBezTo>
                      <a:pt x="f95" y="f96"/>
                      <a:pt x="f95" y="f85"/>
                      <a:pt x="f97" y="f96"/>
                    </a:cubicBezTo>
                    <a:cubicBezTo>
                      <a:pt x="f98" y="f64"/>
                      <a:pt x="f99" y="f86"/>
                      <a:pt x="f100" y="f64"/>
                    </a:cubicBezTo>
                    <a:cubicBezTo>
                      <a:pt x="f101" y="f81"/>
                      <a:pt x="f5" y="f64"/>
                      <a:pt x="f102" y="f70"/>
                    </a:cubicBezTo>
                    <a:cubicBezTo>
                      <a:pt x="f100" y="f72"/>
                      <a:pt x="f102" y="f84"/>
                      <a:pt x="f101" y="f73"/>
                    </a:cubicBezTo>
                    <a:cubicBezTo>
                      <a:pt x="f100" y="f74"/>
                      <a:pt x="f101" y="f79"/>
                      <a:pt x="f99" y="f74"/>
                    </a:cubicBezTo>
                    <a:cubicBezTo>
                      <a:pt x="f98" y="f77"/>
                      <a:pt x="f98" y="f67"/>
                      <a:pt x="f95" y="f72"/>
                    </a:cubicBezTo>
                    <a:cubicBezTo>
                      <a:pt x="f103" y="f73"/>
                      <a:pt x="f104" y="f77"/>
                      <a:pt x="f98" y="f78"/>
                    </a:cubicBezTo>
                    <a:cubicBezTo>
                      <a:pt x="f95" y="f79"/>
                      <a:pt x="f95" y="f77"/>
                      <a:pt x="f104" y="f79"/>
                    </a:cubicBezTo>
                    <a:cubicBezTo>
                      <a:pt x="f103" y="f88"/>
                      <a:pt x="f94" y="f75"/>
                      <a:pt x="f94" y="f89"/>
                    </a:cubicBezTo>
                    <a:cubicBezTo>
                      <a:pt x="f93" y="f105"/>
                      <a:pt x="f106" y="f90"/>
                      <a:pt x="f92" y="f89"/>
                    </a:cubicBezTo>
                    <a:cubicBezTo>
                      <a:pt x="f105" y="f88"/>
                      <a:pt x="f90" y="f105"/>
                      <a:pt x="f76" y="f90"/>
                    </a:cubicBezTo>
                    <a:cubicBezTo>
                      <a:pt x="f79" y="f75"/>
                      <a:pt x="f88" y="f91"/>
                      <a:pt x="f73" y="f75"/>
                    </a:cubicBezTo>
                    <a:cubicBezTo>
                      <a:pt x="f84" y="f78"/>
                      <a:pt x="f73" y="f105"/>
                      <a:pt x="f70" y="f88"/>
                    </a:cubicBezTo>
                    <a:cubicBezTo>
                      <a:pt x="f66" y="f74"/>
                      <a:pt x="f65" y="f79"/>
                      <a:pt x="f66" y="f75"/>
                    </a:cubicBezTo>
                    <a:cubicBezTo>
                      <a:pt x="f66" y="f76"/>
                      <a:pt x="f64" y="f88"/>
                      <a:pt x="f63" y="f75"/>
                    </a:cubicBezTo>
                    <a:cubicBezTo>
                      <a:pt x="f86" y="f76"/>
                      <a:pt x="f85" y="f79"/>
                      <a:pt x="f56" y="f88"/>
                    </a:cubicBezTo>
                    <a:cubicBezTo>
                      <a:pt x="f56" y="f75"/>
                      <a:pt x="f54" y="f89"/>
                      <a:pt x="f53" y="f75"/>
                    </a:cubicBezTo>
                    <a:cubicBezTo>
                      <a:pt x="f83" y="f78"/>
                      <a:pt x="f61" y="f74"/>
                      <a:pt x="f50" y="f88"/>
                    </a:cubicBezTo>
                    <a:cubicBezTo>
                      <a:pt x="f59" y="f78"/>
                      <a:pt x="f43" y="f74"/>
                      <a:pt x="f43" y="f75"/>
                    </a:cubicBezTo>
                    <a:cubicBezTo>
                      <a:pt x="f43" y="f90"/>
                      <a:pt x="f59" y="f76"/>
                      <a:pt x="f50" y="f90"/>
                    </a:cubicBezTo>
                    <a:cubicBezTo>
                      <a:pt x="f55" y="f105"/>
                      <a:pt x="f47" y="f92"/>
                      <a:pt x="f49" y="f106"/>
                    </a:cubicBezTo>
                    <a:cubicBezTo>
                      <a:pt x="f53" y="f94"/>
                      <a:pt x="f80" y="f94"/>
                      <a:pt x="f61" y="f93"/>
                    </a:cubicBezTo>
                    <a:cubicBezTo>
                      <a:pt x="f53" y="f93"/>
                      <a:pt x="f54" y="f104"/>
                      <a:pt x="f50" y="f95"/>
                    </a:cubicBezTo>
                    <a:cubicBezTo>
                      <a:pt x="f50" y="f95"/>
                      <a:pt x="f59" y="f97"/>
                      <a:pt x="f47" y="f97"/>
                    </a:cubicBezTo>
                    <a:cubicBezTo>
                      <a:pt x="f47" y="f97"/>
                      <a:pt x="f35" y="f97"/>
                      <a:pt x="f46" y="f98"/>
                    </a:cubicBezTo>
                    <a:cubicBezTo>
                      <a:pt x="f46" y="f99"/>
                      <a:pt x="f14" y="f99"/>
                      <a:pt x="f18" y="f99"/>
                    </a:cubicBezTo>
                    <a:cubicBezTo>
                      <a:pt x="f7" y="f100"/>
                      <a:pt x="f20" y="f107"/>
                      <a:pt x="f42" y="f102"/>
                    </a:cubicBezTo>
                    <a:cubicBezTo>
                      <a:pt x="f38" y="f102"/>
                      <a:pt x="f36" y="f5"/>
                      <a:pt x="f36" y="f102"/>
                    </a:cubicBezTo>
                    <a:cubicBezTo>
                      <a:pt x="f38" y="f99"/>
                      <a:pt x="f108" y="f100"/>
                      <a:pt x="f109" y="f99"/>
                    </a:cubicBezTo>
                    <a:cubicBezTo>
                      <a:pt x="f38" y="f98"/>
                      <a:pt x="f110" y="f95"/>
                      <a:pt x="f34" y="f97"/>
                    </a:cubicBezTo>
                    <a:cubicBezTo>
                      <a:pt x="f30" y="f99"/>
                      <a:pt x="f30" y="f104"/>
                      <a:pt x="f29" y="f97"/>
                    </a:cubicBezTo>
                    <a:cubicBezTo>
                      <a:pt x="f111" y="f98"/>
                      <a:pt x="f111" y="f95"/>
                      <a:pt x="f26" y="f97"/>
                    </a:cubicBezTo>
                    <a:cubicBezTo>
                      <a:pt x="f28" y="f106"/>
                      <a:pt x="f26" y="f104"/>
                      <a:pt x="f112" y="f104"/>
                    </a:cubicBezTo>
                    <a:cubicBezTo>
                      <a:pt x="f113" y="f103"/>
                      <a:pt x="f112" y="f95"/>
                      <a:pt x="f23" y="f95"/>
                    </a:cubicBezTo>
                    <a:cubicBezTo>
                      <a:pt x="f113" y="f97"/>
                      <a:pt x="f113" y="f97"/>
                      <a:pt x="f114" y="f98"/>
                    </a:cubicBezTo>
                    <a:cubicBezTo>
                      <a:pt x="f17" y="f98"/>
                      <a:pt x="f21" y="f98"/>
                      <a:pt x="f22" y="f95"/>
                    </a:cubicBezTo>
                    <a:cubicBezTo>
                      <a:pt x="f115" y="f106"/>
                      <a:pt x="f116" y="f76"/>
                      <a:pt x="f117" y="f78"/>
                    </a:cubicBezTo>
                    <a:cubicBezTo>
                      <a:pt x="f118" y="f72"/>
                      <a:pt x="f119" y="f90"/>
                      <a:pt x="f120" y="f78"/>
                    </a:cubicBezTo>
                    <a:cubicBezTo>
                      <a:pt x="f121" y="f72"/>
                      <a:pt x="f122" y="f88"/>
                      <a:pt x="f123" y="f74"/>
                    </a:cubicBezTo>
                    <a:cubicBezTo>
                      <a:pt x="f124" y="f72"/>
                      <a:pt x="f125" y="f74"/>
                      <a:pt x="f126" y="f72"/>
                    </a:cubicBezTo>
                    <a:cubicBezTo>
                      <a:pt x="f127" y="f68"/>
                      <a:pt x="f127" y="f73"/>
                      <a:pt x="f128" y="f84"/>
                    </a:cubicBezTo>
                    <a:cubicBezTo>
                      <a:pt x="f129" y="f68"/>
                      <a:pt x="f130" y="f68"/>
                      <a:pt x="f130" y="f84"/>
                    </a:cubicBezTo>
                    <a:cubicBezTo>
                      <a:pt x="f131" y="f67"/>
                      <a:pt x="f131" y="f72"/>
                      <a:pt x="f132" y="f67"/>
                    </a:cubicBezTo>
                    <a:cubicBezTo>
                      <a:pt x="f133" y="f84"/>
                      <a:pt x="f133" y="f72"/>
                      <a:pt x="f134" y="f72"/>
                    </a:cubicBezTo>
                    <a:cubicBezTo>
                      <a:pt x="f135" y="f67"/>
                      <a:pt x="f135" y="f70"/>
                      <a:pt x="f136" y="f68"/>
                    </a:cubicBezTo>
                    <a:cubicBezTo>
                      <a:pt x="f137" y="f68"/>
                      <a:pt x="f135" y="f82"/>
                      <a:pt x="f6" y="f82"/>
                    </a:cubicBezTo>
                    <a:cubicBezTo>
                      <a:pt x="f6" y="f65"/>
                      <a:pt x="f138" y="f84"/>
                      <a:pt x="f139" y="f63"/>
                    </a:cubicBezTo>
                    <a:cubicBezTo>
                      <a:pt x="f135" y="f86"/>
                      <a:pt x="f140" y="f56"/>
                      <a:pt x="f141" y="f87"/>
                    </a:cubicBezTo>
                    <a:cubicBezTo>
                      <a:pt x="f129" y="f85"/>
                      <a:pt x="f142" y="f56"/>
                      <a:pt x="f142" y="f61"/>
                    </a:cubicBezTo>
                    <a:cubicBezTo>
                      <a:pt x="f131" y="f60"/>
                      <a:pt x="f143" y="f50"/>
                      <a:pt x="f126" y="f49"/>
                    </a:cubicBezTo>
                    <a:cubicBezTo>
                      <a:pt x="f124" y="f60"/>
                      <a:pt x="f124" y="f59"/>
                      <a:pt x="f144" y="f59"/>
                    </a:cubicBezTo>
                    <a:cubicBezTo>
                      <a:pt x="f126" y="f80"/>
                      <a:pt x="f129" y="f41"/>
                      <a:pt x="f128" y="f71"/>
                    </a:cubicBezTo>
                    <a:cubicBezTo>
                      <a:pt x="f127" y="f69"/>
                      <a:pt x="f130" y="f33"/>
                      <a:pt x="f128" y="f46"/>
                    </a:cubicBezTo>
                    <a:cubicBezTo>
                      <a:pt x="f127" y="f12"/>
                      <a:pt x="f128" y="f33"/>
                      <a:pt x="f145" y="f35"/>
                    </a:cubicBezTo>
                    <a:cubicBezTo>
                      <a:pt x="f125" y="f46"/>
                      <a:pt x="f144" y="f33"/>
                      <a:pt x="f125" y="f33"/>
                    </a:cubicBezTo>
                    <a:cubicBezTo>
                      <a:pt x="f146" y="f35"/>
                      <a:pt x="f121" y="f33"/>
                      <a:pt x="f119" y="f33"/>
                    </a:cubicBezTo>
                    <a:cubicBezTo>
                      <a:pt x="f117" y="f33"/>
                      <a:pt x="f116" y="f39"/>
                      <a:pt x="f116" y="f33"/>
                    </a:cubicBezTo>
                    <a:cubicBezTo>
                      <a:pt x="f116" y="f12"/>
                      <a:pt x="f115" y="f33"/>
                      <a:pt x="f147" y="f35"/>
                    </a:cubicBezTo>
                    <a:cubicBezTo>
                      <a:pt x="f148" y="f46"/>
                      <a:pt x="f149" y="f6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13" name="Afghanistan">
                <a:extLst>
                  <a:ext uri="{FF2B5EF4-FFF2-40B4-BE49-F238E27FC236}">
                    <a16:creationId xmlns:a16="http://schemas.microsoft.com/office/drawing/2014/main" id="{CAF8A5F6-B0F0-3414-B4A0-22B1357A536B}"/>
                  </a:ext>
                </a:extLst>
              </p:cNvPr>
              <p:cNvSpPr/>
              <p:nvPr/>
            </p:nvSpPr>
            <p:spPr>
              <a:xfrm>
                <a:off x="8443222" y="3340440"/>
                <a:ext cx="302757" cy="273853"/>
              </a:xfrm>
              <a:custGeom>
                <a:avLst/>
                <a:gdLst>
                  <a:gd name="f0" fmla="val 10800000"/>
                  <a:gd name="f1" fmla="val 5400000"/>
                  <a:gd name="f2" fmla="val 180"/>
                  <a:gd name="f3" fmla="val w"/>
                  <a:gd name="f4" fmla="val h"/>
                  <a:gd name="f5" fmla="val 0"/>
                  <a:gd name="f6" fmla="val 57"/>
                  <a:gd name="f7" fmla="val 54"/>
                  <a:gd name="f8" fmla="val 19"/>
                  <a:gd name="f9" fmla="val 6"/>
                  <a:gd name="f10" fmla="val 17"/>
                  <a:gd name="f11" fmla="val 18"/>
                  <a:gd name="f12" fmla="val 16"/>
                  <a:gd name="f13" fmla="val 7"/>
                  <a:gd name="f14" fmla="val 15"/>
                  <a:gd name="f15" fmla="val 10"/>
                  <a:gd name="f16" fmla="val 11"/>
                  <a:gd name="f17" fmla="val 13"/>
                  <a:gd name="f18" fmla="val 12"/>
                  <a:gd name="f19" fmla="val 9"/>
                  <a:gd name="f20" fmla="val 8"/>
                  <a:gd name="f21" fmla="val 20"/>
                  <a:gd name="f22" fmla="val 5"/>
                  <a:gd name="f23" fmla="val 4"/>
                  <a:gd name="f24" fmla="val 3"/>
                  <a:gd name="f25" fmla="val 2"/>
                  <a:gd name="f26" fmla="val 21"/>
                  <a:gd name="f27" fmla="val 23"/>
                  <a:gd name="f28" fmla="val 1"/>
                  <a:gd name="f29" fmla="val 26"/>
                  <a:gd name="f30" fmla="val 25"/>
                  <a:gd name="f31" fmla="val 27"/>
                  <a:gd name="f32" fmla="val 29"/>
                  <a:gd name="f33" fmla="val 30"/>
                  <a:gd name="f34" fmla="val 33"/>
                  <a:gd name="f35" fmla="val 37"/>
                  <a:gd name="f36" fmla="val 41"/>
                  <a:gd name="f37" fmla="val 40"/>
                  <a:gd name="f38" fmla="val 39"/>
                  <a:gd name="f39" fmla="val 44"/>
                  <a:gd name="f40" fmla="val 50"/>
                  <a:gd name="f41" fmla="val 51"/>
                  <a:gd name="f42" fmla="val 53"/>
                  <a:gd name="f43" fmla="val 52"/>
                  <a:gd name="f44" fmla="val 34"/>
                  <a:gd name="f45" fmla="val 32"/>
                  <a:gd name="f46" fmla="val 49"/>
                  <a:gd name="f47" fmla="val 31"/>
                  <a:gd name="f48" fmla="val 48"/>
                  <a:gd name="f49" fmla="val 47"/>
                  <a:gd name="f50" fmla="val 45"/>
                  <a:gd name="f51" fmla="val 42"/>
                  <a:gd name="f52" fmla="val 35"/>
                  <a:gd name="f53" fmla="val 43"/>
                  <a:gd name="f54" fmla="val 36"/>
                  <a:gd name="f55" fmla="val 38"/>
                  <a:gd name="f56" fmla="val 28"/>
                  <a:gd name="f57" fmla="val 46"/>
                  <a:gd name="f58" fmla="val 56"/>
                  <a:gd name="f59" fmla="val 55"/>
                  <a:gd name="f60" fmla="+- 0 0 -90"/>
                  <a:gd name="f61" fmla="*/ f3 1 57"/>
                  <a:gd name="f62" fmla="*/ f4 1 54"/>
                  <a:gd name="f63" fmla="+- f7 0 f5"/>
                  <a:gd name="f64" fmla="+- f6 0 f5"/>
                  <a:gd name="f65" fmla="*/ f60 f0 1"/>
                  <a:gd name="f66" fmla="*/ f64 1 57"/>
                  <a:gd name="f67" fmla="*/ f63 1 54"/>
                  <a:gd name="f68" fmla="*/ f65 1 f2"/>
                  <a:gd name="f69" fmla="*/ 19 1 f66"/>
                  <a:gd name="f70" fmla="*/ 6 1 f67"/>
                  <a:gd name="f71" fmla="*/ 16 1 f66"/>
                  <a:gd name="f72" fmla="*/ 7 1 f67"/>
                  <a:gd name="f73" fmla="*/ 15 1 f66"/>
                  <a:gd name="f74" fmla="*/ 11 1 f67"/>
                  <a:gd name="f75" fmla="*/ 12 1 f66"/>
                  <a:gd name="f76" fmla="*/ 15 1 f67"/>
                  <a:gd name="f77" fmla="*/ 10 1 f66"/>
                  <a:gd name="f78" fmla="*/ 18 1 f67"/>
                  <a:gd name="f79" fmla="*/ 9 1 f66"/>
                  <a:gd name="f80" fmla="*/ 20 1 f67"/>
                  <a:gd name="f81" fmla="*/ 5 1 f66"/>
                  <a:gd name="f82" fmla="*/ 17 1 f67"/>
                  <a:gd name="f83" fmla="*/ 2 1 f66"/>
                  <a:gd name="f84" fmla="*/ 16 1 f67"/>
                  <a:gd name="f85" fmla="*/ 19 1 f67"/>
                  <a:gd name="f86" fmla="*/ 3 1 f66"/>
                  <a:gd name="f87" fmla="*/ 23 1 f67"/>
                  <a:gd name="f88" fmla="*/ 27 1 f67"/>
                  <a:gd name="f89" fmla="*/ 33 1 f67"/>
                  <a:gd name="f90" fmla="*/ 6 1 f66"/>
                  <a:gd name="f91" fmla="*/ 40 1 f67"/>
                  <a:gd name="f92" fmla="*/ 8 1 f66"/>
                  <a:gd name="f93" fmla="*/ 50 1 f67"/>
                  <a:gd name="f94" fmla="*/ 11 1 f66"/>
                  <a:gd name="f95" fmla="*/ 51 1 f67"/>
                  <a:gd name="f96" fmla="*/ 53 1 f67"/>
                  <a:gd name="f97" fmla="*/ 29 1 f66"/>
                  <a:gd name="f98" fmla="*/ 52 1 f67"/>
                  <a:gd name="f99" fmla="*/ 32 1 f66"/>
                  <a:gd name="f100" fmla="*/ 49 1 f67"/>
                  <a:gd name="f101" fmla="*/ 31 1 f66"/>
                  <a:gd name="f102" fmla="*/ 47 1 f67"/>
                  <a:gd name="f103" fmla="*/ 35 1 f66"/>
                  <a:gd name="f104" fmla="*/ 43 1 f67"/>
                  <a:gd name="f105" fmla="*/ 37 1 f66"/>
                  <a:gd name="f106" fmla="*/ 41 1 f67"/>
                  <a:gd name="f107" fmla="*/ 40 1 f66"/>
                  <a:gd name="f108" fmla="*/ 38 1 f67"/>
                  <a:gd name="f109" fmla="*/ 39 1 f66"/>
                  <a:gd name="f110" fmla="*/ 43 1 f66"/>
                  <a:gd name="f111" fmla="*/ 30 1 f67"/>
                  <a:gd name="f112" fmla="*/ 48 1 f66"/>
                  <a:gd name="f113" fmla="*/ 49 1 f66"/>
                  <a:gd name="f114" fmla="*/ 25 1 f67"/>
                  <a:gd name="f115" fmla="*/ 47 1 f66"/>
                  <a:gd name="f116" fmla="*/ 13 1 f67"/>
                  <a:gd name="f117" fmla="*/ 50 1 f66"/>
                  <a:gd name="f118" fmla="*/ 56 1 f66"/>
                  <a:gd name="f119" fmla="*/ 8 1 f67"/>
                  <a:gd name="f120" fmla="*/ 55 1 f66"/>
                  <a:gd name="f121" fmla="*/ 57 1 f66"/>
                  <a:gd name="f122" fmla="*/ 52 1 f66"/>
                  <a:gd name="f123" fmla="*/ 46 1 f66"/>
                  <a:gd name="f124" fmla="*/ 9 1 f67"/>
                  <a:gd name="f125" fmla="*/ 4 1 f67"/>
                  <a:gd name="f126" fmla="*/ 42 1 f66"/>
                  <a:gd name="f127" fmla="*/ 2 1 f67"/>
                  <a:gd name="f128" fmla="*/ 1 1 f67"/>
                  <a:gd name="f129" fmla="*/ 38 1 f66"/>
                  <a:gd name="f130" fmla="*/ 36 1 f66"/>
                  <a:gd name="f131" fmla="*/ 27 1 f66"/>
                  <a:gd name="f132" fmla="*/ 5 1 f67"/>
                  <a:gd name="f133" fmla="*/ 25 1 f66"/>
                  <a:gd name="f134" fmla="*/ 0 1 f66"/>
                  <a:gd name="f135" fmla="*/ f6 1 f66"/>
                  <a:gd name="f136" fmla="*/ 0 1 f67"/>
                  <a:gd name="f137" fmla="*/ f7 1 f67"/>
                  <a:gd name="f138" fmla="+- f68 0 f1"/>
                  <a:gd name="f139" fmla="*/ f134 f61 1"/>
                  <a:gd name="f140" fmla="*/ f135 f61 1"/>
                  <a:gd name="f141" fmla="*/ f137 f62 1"/>
                  <a:gd name="f142" fmla="*/ f136 f62 1"/>
                  <a:gd name="f143" fmla="*/ f69 f61 1"/>
                  <a:gd name="f144" fmla="*/ f70 f62 1"/>
                  <a:gd name="f145" fmla="*/ f71 f61 1"/>
                  <a:gd name="f146" fmla="*/ f72 f62 1"/>
                  <a:gd name="f147" fmla="*/ f73 f61 1"/>
                  <a:gd name="f148" fmla="*/ f74 f62 1"/>
                  <a:gd name="f149" fmla="*/ f75 f61 1"/>
                  <a:gd name="f150" fmla="*/ f76 f62 1"/>
                  <a:gd name="f151" fmla="*/ f77 f61 1"/>
                  <a:gd name="f152" fmla="*/ f78 f62 1"/>
                  <a:gd name="f153" fmla="*/ f79 f61 1"/>
                  <a:gd name="f154" fmla="*/ f80 f62 1"/>
                  <a:gd name="f155" fmla="*/ f81 f61 1"/>
                  <a:gd name="f156" fmla="*/ f82 f62 1"/>
                  <a:gd name="f157" fmla="*/ f83 f61 1"/>
                  <a:gd name="f158" fmla="*/ f84 f62 1"/>
                  <a:gd name="f159" fmla="*/ f85 f62 1"/>
                  <a:gd name="f160" fmla="*/ f86 f61 1"/>
                  <a:gd name="f161" fmla="*/ f87 f62 1"/>
                  <a:gd name="f162" fmla="*/ f88 f62 1"/>
                  <a:gd name="f163" fmla="*/ f89 f62 1"/>
                  <a:gd name="f164" fmla="*/ f90 f61 1"/>
                  <a:gd name="f165" fmla="*/ f91 f62 1"/>
                  <a:gd name="f166" fmla="*/ f92 f61 1"/>
                  <a:gd name="f167" fmla="*/ f93 f62 1"/>
                  <a:gd name="f168" fmla="*/ f94 f61 1"/>
                  <a:gd name="f169" fmla="*/ f95 f62 1"/>
                  <a:gd name="f170" fmla="*/ f96 f62 1"/>
                  <a:gd name="f171" fmla="*/ f97 f61 1"/>
                  <a:gd name="f172" fmla="*/ f98 f62 1"/>
                  <a:gd name="f173" fmla="*/ f99 f61 1"/>
                  <a:gd name="f174" fmla="*/ f100 f62 1"/>
                  <a:gd name="f175" fmla="*/ f101 f61 1"/>
                  <a:gd name="f176" fmla="*/ f102 f62 1"/>
                  <a:gd name="f177" fmla="*/ f103 f61 1"/>
                  <a:gd name="f178" fmla="*/ f104 f62 1"/>
                  <a:gd name="f179" fmla="*/ f105 f61 1"/>
                  <a:gd name="f180" fmla="*/ f106 f62 1"/>
                  <a:gd name="f181" fmla="*/ f107 f61 1"/>
                  <a:gd name="f182" fmla="*/ f108 f62 1"/>
                  <a:gd name="f183" fmla="*/ f109 f61 1"/>
                  <a:gd name="f184" fmla="*/ f110 f61 1"/>
                  <a:gd name="f185" fmla="*/ f111 f62 1"/>
                  <a:gd name="f186" fmla="*/ f112 f61 1"/>
                  <a:gd name="f187" fmla="*/ f113 f61 1"/>
                  <a:gd name="f188" fmla="*/ f114 f62 1"/>
                  <a:gd name="f189" fmla="*/ f115 f61 1"/>
                  <a:gd name="f190" fmla="*/ f116 f62 1"/>
                  <a:gd name="f191" fmla="*/ f117 f61 1"/>
                  <a:gd name="f192" fmla="*/ f118 f61 1"/>
                  <a:gd name="f193" fmla="*/ f119 f62 1"/>
                  <a:gd name="f194" fmla="*/ f120 f61 1"/>
                  <a:gd name="f195" fmla="*/ f121 f61 1"/>
                  <a:gd name="f196" fmla="*/ f122 f61 1"/>
                  <a:gd name="f197" fmla="*/ f123 f61 1"/>
                  <a:gd name="f198" fmla="*/ f124 f62 1"/>
                  <a:gd name="f199" fmla="*/ f125 f62 1"/>
                  <a:gd name="f200" fmla="*/ f126 f61 1"/>
                  <a:gd name="f201" fmla="*/ f127 f62 1"/>
                  <a:gd name="f202" fmla="*/ f128 f62 1"/>
                  <a:gd name="f203" fmla="*/ f129 f61 1"/>
                  <a:gd name="f204" fmla="*/ f130 f61 1"/>
                  <a:gd name="f205" fmla="*/ f131 f61 1"/>
                  <a:gd name="f206" fmla="*/ f132 f62 1"/>
                  <a:gd name="f207" fmla="*/ f133 f61 1"/>
                </a:gdLst>
                <a:ahLst/>
                <a:cxnLst>
                  <a:cxn ang="3cd4">
                    <a:pos x="hc" y="t"/>
                  </a:cxn>
                  <a:cxn ang="0">
                    <a:pos x="r" y="vc"/>
                  </a:cxn>
                  <a:cxn ang="cd4">
                    <a:pos x="hc" y="b"/>
                  </a:cxn>
                  <a:cxn ang="cd2">
                    <a:pos x="l" y="vc"/>
                  </a:cxn>
                  <a:cxn ang="f138">
                    <a:pos x="f143" y="f144"/>
                  </a:cxn>
                  <a:cxn ang="f138">
                    <a:pos x="f145" y="f146"/>
                  </a:cxn>
                  <a:cxn ang="f138">
                    <a:pos x="f147" y="f148"/>
                  </a:cxn>
                  <a:cxn ang="f138">
                    <a:pos x="f149" y="f150"/>
                  </a:cxn>
                  <a:cxn ang="f138">
                    <a:pos x="f151" y="f152"/>
                  </a:cxn>
                  <a:cxn ang="f138">
                    <a:pos x="f153" y="f154"/>
                  </a:cxn>
                  <a:cxn ang="f138">
                    <a:pos x="f155" y="f156"/>
                  </a:cxn>
                  <a:cxn ang="f138">
                    <a:pos x="f157" y="f158"/>
                  </a:cxn>
                  <a:cxn ang="f138">
                    <a:pos x="f157" y="f159"/>
                  </a:cxn>
                  <a:cxn ang="f138">
                    <a:pos x="f160" y="f161"/>
                  </a:cxn>
                  <a:cxn ang="f138">
                    <a:pos x="f157" y="f162"/>
                  </a:cxn>
                  <a:cxn ang="f138">
                    <a:pos x="f160" y="f163"/>
                  </a:cxn>
                  <a:cxn ang="f138">
                    <a:pos x="f164" y="f165"/>
                  </a:cxn>
                  <a:cxn ang="f138">
                    <a:pos x="f166" y="f167"/>
                  </a:cxn>
                  <a:cxn ang="f138">
                    <a:pos x="f168" y="f169"/>
                  </a:cxn>
                  <a:cxn ang="f138">
                    <a:pos x="f143" y="f170"/>
                  </a:cxn>
                  <a:cxn ang="f138">
                    <a:pos x="f171" y="f172"/>
                  </a:cxn>
                  <a:cxn ang="f138">
                    <a:pos x="f173" y="f174"/>
                  </a:cxn>
                  <a:cxn ang="f138">
                    <a:pos x="f175" y="f176"/>
                  </a:cxn>
                  <a:cxn ang="f138">
                    <a:pos x="f177" y="f178"/>
                  </a:cxn>
                  <a:cxn ang="f138">
                    <a:pos x="f179" y="f180"/>
                  </a:cxn>
                  <a:cxn ang="f138">
                    <a:pos x="f181" y="f182"/>
                  </a:cxn>
                  <a:cxn ang="f138">
                    <a:pos x="f183" y="f163"/>
                  </a:cxn>
                  <a:cxn ang="f138">
                    <a:pos x="f184" y="f185"/>
                  </a:cxn>
                  <a:cxn ang="f138">
                    <a:pos x="f181" y="f162"/>
                  </a:cxn>
                  <a:cxn ang="f138">
                    <a:pos x="f186" y="f162"/>
                  </a:cxn>
                  <a:cxn ang="f138">
                    <a:pos x="f187" y="f188"/>
                  </a:cxn>
                  <a:cxn ang="f138">
                    <a:pos x="f189" y="f152"/>
                  </a:cxn>
                  <a:cxn ang="f138">
                    <a:pos x="f189" y="f190"/>
                  </a:cxn>
                  <a:cxn ang="f138">
                    <a:pos x="f191" y="f148"/>
                  </a:cxn>
                  <a:cxn ang="f138">
                    <a:pos x="f192" y="f193"/>
                  </a:cxn>
                  <a:cxn ang="f138">
                    <a:pos x="f194" y="f193"/>
                  </a:cxn>
                  <a:cxn ang="f138">
                    <a:pos x="f195" y="f144"/>
                  </a:cxn>
                  <a:cxn ang="f138">
                    <a:pos x="f196" y="f146"/>
                  </a:cxn>
                  <a:cxn ang="f138">
                    <a:pos x="f196" y="f144"/>
                  </a:cxn>
                  <a:cxn ang="f138">
                    <a:pos x="f187" y="f193"/>
                  </a:cxn>
                  <a:cxn ang="f138">
                    <a:pos x="f197" y="f198"/>
                  </a:cxn>
                  <a:cxn ang="f138">
                    <a:pos x="f184" y="f199"/>
                  </a:cxn>
                  <a:cxn ang="f138">
                    <a:pos x="f200" y="f201"/>
                  </a:cxn>
                  <a:cxn ang="f138">
                    <a:pos x="f183" y="f202"/>
                  </a:cxn>
                  <a:cxn ang="f138">
                    <a:pos x="f203" y="f199"/>
                  </a:cxn>
                  <a:cxn ang="f138">
                    <a:pos x="f204" y="f199"/>
                  </a:cxn>
                  <a:cxn ang="f138">
                    <a:pos x="f204" y="f144"/>
                  </a:cxn>
                  <a:cxn ang="f138">
                    <a:pos x="f175" y="f146"/>
                  </a:cxn>
                  <a:cxn ang="f138">
                    <a:pos x="f205" y="f206"/>
                  </a:cxn>
                  <a:cxn ang="f138">
                    <a:pos x="f207" y="f144"/>
                  </a:cxn>
                  <a:cxn ang="f138">
                    <a:pos x="f143" y="f144"/>
                  </a:cxn>
                </a:cxnLst>
                <a:rect l="f139" t="f142" r="f140" b="f141"/>
                <a:pathLst>
                  <a:path w="57" h="54">
                    <a:moveTo>
                      <a:pt x="f8" y="f9"/>
                    </a:moveTo>
                    <a:cubicBezTo>
                      <a:pt x="f10" y="f9"/>
                      <a:pt x="f11" y="f9"/>
                      <a:pt x="f12" y="f13"/>
                    </a:cubicBezTo>
                    <a:cubicBezTo>
                      <a:pt x="f14" y="f13"/>
                      <a:pt x="f14" y="f15"/>
                      <a:pt x="f14" y="f16"/>
                    </a:cubicBezTo>
                    <a:cubicBezTo>
                      <a:pt x="f14" y="f17"/>
                      <a:pt x="f14" y="f17"/>
                      <a:pt x="f18" y="f14"/>
                    </a:cubicBezTo>
                    <a:cubicBezTo>
                      <a:pt x="f19" y="f12"/>
                      <a:pt x="f18" y="f12"/>
                      <a:pt x="f15" y="f11"/>
                    </a:cubicBezTo>
                    <a:cubicBezTo>
                      <a:pt x="f20" y="f8"/>
                      <a:pt x="f19" y="f21"/>
                      <a:pt x="f19" y="f21"/>
                    </a:cubicBezTo>
                    <a:cubicBezTo>
                      <a:pt x="f13" y="f11"/>
                      <a:pt x="f13" y="f10"/>
                      <a:pt x="f22" y="f10"/>
                    </a:cubicBezTo>
                    <a:cubicBezTo>
                      <a:pt x="f23" y="f10"/>
                      <a:pt x="f24" y="f10"/>
                      <a:pt x="f25" y="f12"/>
                    </a:cubicBezTo>
                    <a:cubicBezTo>
                      <a:pt x="f25" y="f10"/>
                      <a:pt x="f24" y="f12"/>
                      <a:pt x="f25" y="f8"/>
                    </a:cubicBezTo>
                    <a:cubicBezTo>
                      <a:pt x="f25" y="f26"/>
                      <a:pt x="f23" y="f21"/>
                      <a:pt x="f24" y="f27"/>
                    </a:cubicBezTo>
                    <a:cubicBezTo>
                      <a:pt x="f28" y="f29"/>
                      <a:pt x="f5" y="f30"/>
                      <a:pt x="f25" y="f31"/>
                    </a:cubicBezTo>
                    <a:cubicBezTo>
                      <a:pt x="f24" y="f32"/>
                      <a:pt x="f28" y="f33"/>
                      <a:pt x="f24" y="f34"/>
                    </a:cubicBezTo>
                    <a:cubicBezTo>
                      <a:pt x="f9" y="f35"/>
                      <a:pt x="f28" y="f36"/>
                      <a:pt x="f9" y="f37"/>
                    </a:cubicBezTo>
                    <a:cubicBezTo>
                      <a:pt x="f18" y="f38"/>
                      <a:pt x="f19" y="f39"/>
                      <a:pt x="f20" y="f40"/>
                    </a:cubicBezTo>
                    <a:cubicBezTo>
                      <a:pt x="f19" y="f40"/>
                      <a:pt x="f19" y="f40"/>
                      <a:pt x="f16" y="f41"/>
                    </a:cubicBezTo>
                    <a:cubicBezTo>
                      <a:pt x="f17" y="f42"/>
                      <a:pt x="f12" y="f7"/>
                      <a:pt x="f8" y="f42"/>
                    </a:cubicBezTo>
                    <a:cubicBezTo>
                      <a:pt x="f26" y="f7"/>
                      <a:pt x="f30" y="f42"/>
                      <a:pt x="f32" y="f43"/>
                    </a:cubicBezTo>
                    <a:cubicBezTo>
                      <a:pt x="f34" y="f40"/>
                      <a:pt x="f44" y="f40"/>
                      <a:pt x="f45" y="f46"/>
                    </a:cubicBezTo>
                    <a:cubicBezTo>
                      <a:pt x="f47" y="f48"/>
                      <a:pt x="f45" y="f48"/>
                      <a:pt x="f47" y="f49"/>
                    </a:cubicBezTo>
                    <a:cubicBezTo>
                      <a:pt x="f33" y="f50"/>
                      <a:pt x="f34" y="f51"/>
                      <a:pt x="f52" y="f53"/>
                    </a:cubicBezTo>
                    <a:cubicBezTo>
                      <a:pt x="f54" y="f53"/>
                      <a:pt x="f55" y="f53"/>
                      <a:pt x="f35" y="f36"/>
                    </a:cubicBezTo>
                    <a:cubicBezTo>
                      <a:pt x="f54" y="f55"/>
                      <a:pt x="f55" y="f51"/>
                      <a:pt x="f37" y="f55"/>
                    </a:cubicBezTo>
                    <a:cubicBezTo>
                      <a:pt x="f51" y="f54"/>
                      <a:pt x="f55" y="f54"/>
                      <a:pt x="f38" y="f34"/>
                    </a:cubicBezTo>
                    <a:cubicBezTo>
                      <a:pt x="f37" y="f47"/>
                      <a:pt x="f51" y="f45"/>
                      <a:pt x="f53" y="f33"/>
                    </a:cubicBezTo>
                    <a:cubicBezTo>
                      <a:pt x="f53" y="f56"/>
                      <a:pt x="f38" y="f56"/>
                      <a:pt x="f37" y="f31"/>
                    </a:cubicBezTo>
                    <a:cubicBezTo>
                      <a:pt x="f36" y="f30"/>
                      <a:pt x="f50" y="f31"/>
                      <a:pt x="f48" y="f31"/>
                    </a:cubicBezTo>
                    <a:cubicBezTo>
                      <a:pt x="f43" y="f31"/>
                      <a:pt x="f40" y="f30"/>
                      <a:pt x="f46" y="f30"/>
                    </a:cubicBezTo>
                    <a:cubicBezTo>
                      <a:pt x="f50" y="f26"/>
                      <a:pt x="f41" y="f21"/>
                      <a:pt x="f49" y="f11"/>
                    </a:cubicBezTo>
                    <a:cubicBezTo>
                      <a:pt x="f50" y="f14"/>
                      <a:pt x="f57" y="f14"/>
                      <a:pt x="f49" y="f17"/>
                    </a:cubicBezTo>
                    <a:cubicBezTo>
                      <a:pt x="f48" y="f16"/>
                      <a:pt x="f40" y="f18"/>
                      <a:pt x="f40" y="f16"/>
                    </a:cubicBezTo>
                    <a:cubicBezTo>
                      <a:pt x="f41" y="f19"/>
                      <a:pt x="f43" y="f15"/>
                      <a:pt x="f58" y="f20"/>
                    </a:cubicBezTo>
                    <a:cubicBezTo>
                      <a:pt x="f58" y="f20"/>
                      <a:pt x="f58" y="f20"/>
                      <a:pt x="f59" y="f20"/>
                    </a:cubicBezTo>
                    <a:cubicBezTo>
                      <a:pt x="f7" y="f9"/>
                      <a:pt x="f58" y="f13"/>
                      <a:pt x="f6" y="f9"/>
                    </a:cubicBezTo>
                    <a:cubicBezTo>
                      <a:pt x="f42" y="f9"/>
                      <a:pt x="f42" y="f13"/>
                      <a:pt x="f43" y="f13"/>
                    </a:cubicBezTo>
                    <a:cubicBezTo>
                      <a:pt x="f41" y="f13"/>
                      <a:pt x="f42" y="f9"/>
                      <a:pt x="f43" y="f9"/>
                    </a:cubicBezTo>
                    <a:cubicBezTo>
                      <a:pt x="f41" y="f9"/>
                      <a:pt x="f41" y="f13"/>
                      <a:pt x="f46" y="f20"/>
                    </a:cubicBezTo>
                    <a:cubicBezTo>
                      <a:pt x="f57" y="f19"/>
                      <a:pt x="f49" y="f15"/>
                      <a:pt x="f57" y="f19"/>
                    </a:cubicBezTo>
                    <a:cubicBezTo>
                      <a:pt x="f50" y="f13"/>
                      <a:pt x="f53" y="f22"/>
                      <a:pt x="f53" y="f23"/>
                    </a:cubicBezTo>
                    <a:cubicBezTo>
                      <a:pt x="f53" y="f25"/>
                      <a:pt x="f36" y="f22"/>
                      <a:pt x="f51" y="f25"/>
                    </a:cubicBezTo>
                    <a:cubicBezTo>
                      <a:pt x="f53" y="f28"/>
                      <a:pt x="f37" y="f5"/>
                      <a:pt x="f38" y="f28"/>
                    </a:cubicBezTo>
                    <a:cubicBezTo>
                      <a:pt x="f35" y="f24"/>
                      <a:pt x="f38" y="f24"/>
                      <a:pt x="f55" y="f23"/>
                    </a:cubicBezTo>
                    <a:cubicBezTo>
                      <a:pt x="f35" y="f23"/>
                      <a:pt x="f55" y="f24"/>
                      <a:pt x="f54" y="f23"/>
                    </a:cubicBezTo>
                    <a:cubicBezTo>
                      <a:pt x="f52" y="f22"/>
                      <a:pt x="f35" y="f9"/>
                      <a:pt x="f54" y="f9"/>
                    </a:cubicBezTo>
                    <a:cubicBezTo>
                      <a:pt x="f44" y="f13"/>
                      <a:pt x="f34" y="f9"/>
                      <a:pt x="f47" y="f13"/>
                    </a:cubicBezTo>
                    <a:cubicBezTo>
                      <a:pt x="f56" y="f20"/>
                      <a:pt x="f47" y="f22"/>
                      <a:pt x="f31" y="f22"/>
                    </a:cubicBezTo>
                    <a:cubicBezTo>
                      <a:pt x="f30" y="f9"/>
                      <a:pt x="f29" y="f13"/>
                      <a:pt x="f30" y="f9"/>
                    </a:cubicBezTo>
                    <a:cubicBezTo>
                      <a:pt x="f27" y="f22"/>
                      <a:pt x="f27"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14" name="Uzbekisten">
                <a:extLst>
                  <a:ext uri="{FF2B5EF4-FFF2-40B4-BE49-F238E27FC236}">
                    <a16:creationId xmlns:a16="http://schemas.microsoft.com/office/drawing/2014/main" id="{BB0CAD1B-EC0A-E207-BDF4-91348C99EBCF}"/>
                  </a:ext>
                </a:extLst>
              </p:cNvPr>
              <p:cNvSpPr/>
              <p:nvPr/>
            </p:nvSpPr>
            <p:spPr>
              <a:xfrm>
                <a:off x="8271506" y="3154295"/>
                <a:ext cx="438317" cy="222510"/>
              </a:xfrm>
              <a:custGeom>
                <a:avLst/>
                <a:gdLst>
                  <a:gd name="f0" fmla="val 10800000"/>
                  <a:gd name="f1" fmla="val 5400000"/>
                  <a:gd name="f2" fmla="val 180"/>
                  <a:gd name="f3" fmla="val w"/>
                  <a:gd name="f4" fmla="val h"/>
                  <a:gd name="f5" fmla="val 0"/>
                  <a:gd name="f6" fmla="val 82"/>
                  <a:gd name="f7" fmla="val 44"/>
                  <a:gd name="f8" fmla="val 6"/>
                  <a:gd name="f9" fmla="val 25"/>
                  <a:gd name="f10" fmla="val 11"/>
                  <a:gd name="f11" fmla="val 22"/>
                  <a:gd name="f12" fmla="val 9"/>
                  <a:gd name="f13" fmla="val 20"/>
                  <a:gd name="f14" fmla="val 19"/>
                  <a:gd name="f15" fmla="val 18"/>
                  <a:gd name="f16" fmla="val 12"/>
                  <a:gd name="f17" fmla="val 15"/>
                  <a:gd name="f18" fmla="val 17"/>
                  <a:gd name="f19" fmla="val 14"/>
                  <a:gd name="f20" fmla="val 16"/>
                  <a:gd name="f21" fmla="val 21"/>
                  <a:gd name="f22" fmla="val 23"/>
                  <a:gd name="f23" fmla="val 24"/>
                  <a:gd name="f24" fmla="val 26"/>
                  <a:gd name="f25" fmla="val 30"/>
                  <a:gd name="f26" fmla="val 29"/>
                  <a:gd name="f27" fmla="val 37"/>
                  <a:gd name="f28" fmla="val 33"/>
                  <a:gd name="f29" fmla="val 35"/>
                  <a:gd name="f30" fmla="val 42"/>
                  <a:gd name="f31" fmla="val 46"/>
                  <a:gd name="f32" fmla="val 49"/>
                  <a:gd name="f33" fmla="val 48"/>
                  <a:gd name="f34" fmla="val 38"/>
                  <a:gd name="f35" fmla="val 50"/>
                  <a:gd name="f36" fmla="val 52"/>
                  <a:gd name="f37" fmla="val 51"/>
                  <a:gd name="f38" fmla="val 40"/>
                  <a:gd name="f39" fmla="val 43"/>
                  <a:gd name="f40" fmla="val 55"/>
                  <a:gd name="f41" fmla="val 57"/>
                  <a:gd name="f42" fmla="val 58"/>
                  <a:gd name="f43" fmla="val 59"/>
                  <a:gd name="f44" fmla="val 39"/>
                  <a:gd name="f45" fmla="val 62"/>
                  <a:gd name="f46" fmla="val 60"/>
                  <a:gd name="f47" fmla="val 61"/>
                  <a:gd name="f48" fmla="val 36"/>
                  <a:gd name="f49" fmla="val 56"/>
                  <a:gd name="f50" fmla="val 54"/>
                  <a:gd name="f51" fmla="val 63"/>
                  <a:gd name="f52" fmla="val 31"/>
                  <a:gd name="f53" fmla="val 64"/>
                  <a:gd name="f54" fmla="val 67"/>
                  <a:gd name="f55" fmla="val 27"/>
                  <a:gd name="f56" fmla="val 28"/>
                  <a:gd name="f57" fmla="val 68"/>
                  <a:gd name="f58" fmla="val 65"/>
                  <a:gd name="f59" fmla="val 71"/>
                  <a:gd name="f60" fmla="val 70"/>
                  <a:gd name="f61" fmla="val 73"/>
                  <a:gd name="f62" fmla="val 75"/>
                  <a:gd name="f63" fmla="val 76"/>
                  <a:gd name="f64" fmla="val 79"/>
                  <a:gd name="f65" fmla="val 78"/>
                  <a:gd name="f66" fmla="val 77"/>
                  <a:gd name="f67" fmla="val 74"/>
                  <a:gd name="f68" fmla="val 69"/>
                  <a:gd name="f69" fmla="val 66"/>
                  <a:gd name="f70" fmla="val 47"/>
                  <a:gd name="f71" fmla="val 45"/>
                  <a:gd name="f72" fmla="val 10"/>
                  <a:gd name="f73" fmla="val 8"/>
                  <a:gd name="f74" fmla="val 7"/>
                  <a:gd name="f75" fmla="val 5"/>
                  <a:gd name="f76" fmla="val 4"/>
                  <a:gd name="f77" fmla="val 3"/>
                  <a:gd name="f78" fmla="val 1"/>
                  <a:gd name="f79" fmla="val 2"/>
                  <a:gd name="f80" fmla="+- 0 0 -90"/>
                  <a:gd name="f81" fmla="*/ f3 1 82"/>
                  <a:gd name="f82" fmla="*/ f4 1 44"/>
                  <a:gd name="f83" fmla="+- f7 0 f5"/>
                  <a:gd name="f84" fmla="+- f6 0 f5"/>
                  <a:gd name="f85" fmla="*/ f80 f0 1"/>
                  <a:gd name="f86" fmla="*/ f84 1 82"/>
                  <a:gd name="f87" fmla="*/ f83 1 44"/>
                  <a:gd name="f88" fmla="*/ f85 1 f2"/>
                  <a:gd name="f89" fmla="*/ 6 1 f86"/>
                  <a:gd name="f90" fmla="*/ 25 1 f87"/>
                  <a:gd name="f91" fmla="*/ 9 1 f86"/>
                  <a:gd name="f92" fmla="*/ 20 1 f87"/>
                  <a:gd name="f93" fmla="*/ 12 1 f86"/>
                  <a:gd name="f94" fmla="*/ 19 1 f87"/>
                  <a:gd name="f95" fmla="*/ 14 1 f86"/>
                  <a:gd name="f96" fmla="*/ 18 1 f87"/>
                  <a:gd name="f97" fmla="*/ 19 1 f86"/>
                  <a:gd name="f98" fmla="*/ 21 1 f87"/>
                  <a:gd name="f99" fmla="*/ 22 1 f86"/>
                  <a:gd name="f100" fmla="*/ 24 1 f87"/>
                  <a:gd name="f101" fmla="*/ 26 1 f86"/>
                  <a:gd name="f102" fmla="*/ 23 1 f87"/>
                  <a:gd name="f103" fmla="*/ 37 1 f86"/>
                  <a:gd name="f104" fmla="*/ 33 1 f87"/>
                  <a:gd name="f105" fmla="*/ 46 1 f86"/>
                  <a:gd name="f106" fmla="*/ 37 1 f87"/>
                  <a:gd name="f107" fmla="*/ 50 1 f86"/>
                  <a:gd name="f108" fmla="*/ 38 1 f87"/>
                  <a:gd name="f109" fmla="*/ 51 1 f86"/>
                  <a:gd name="f110" fmla="*/ 43 1 f87"/>
                  <a:gd name="f111" fmla="*/ 57 1 f86"/>
                  <a:gd name="f112" fmla="*/ 59 1 f86"/>
                  <a:gd name="f113" fmla="*/ 42 1 f87"/>
                  <a:gd name="f114" fmla="*/ 60 1 f86"/>
                  <a:gd name="f115" fmla="*/ 58 1 f86"/>
                  <a:gd name="f116" fmla="*/ 36 1 f87"/>
                  <a:gd name="f117" fmla="*/ 31 1 f87"/>
                  <a:gd name="f118" fmla="*/ 62 1 f86"/>
                  <a:gd name="f119" fmla="*/ 29 1 f87"/>
                  <a:gd name="f120" fmla="*/ 67 1 f86"/>
                  <a:gd name="f121" fmla="*/ 28 1 f87"/>
                  <a:gd name="f122" fmla="*/ 68 1 f86"/>
                  <a:gd name="f123" fmla="*/ 30 1 f87"/>
                  <a:gd name="f124" fmla="*/ 73 1 f86"/>
                  <a:gd name="f125" fmla="*/ 79 1 f86"/>
                  <a:gd name="f126" fmla="*/ 77 1 f86"/>
                  <a:gd name="f127" fmla="*/ 26 1 f87"/>
                  <a:gd name="f128" fmla="*/ 74 1 f86"/>
                  <a:gd name="f129" fmla="*/ 71 1 f86"/>
                  <a:gd name="f130" fmla="*/ 22 1 f87"/>
                  <a:gd name="f131" fmla="*/ 66 1 f86"/>
                  <a:gd name="f132" fmla="*/ 27 1 f87"/>
                  <a:gd name="f133" fmla="*/ 49 1 f86"/>
                  <a:gd name="f134" fmla="*/ 47 1 f86"/>
                  <a:gd name="f135" fmla="*/ 45 1 f86"/>
                  <a:gd name="f136" fmla="*/ 15 1 f87"/>
                  <a:gd name="f137" fmla="*/ 44 1 f86"/>
                  <a:gd name="f138" fmla="*/ 16 1 f87"/>
                  <a:gd name="f139" fmla="*/ 10 1 f87"/>
                  <a:gd name="f140" fmla="*/ 35 1 f86"/>
                  <a:gd name="f141" fmla="*/ 12 1 f87"/>
                  <a:gd name="f142" fmla="*/ 25 1 f86"/>
                  <a:gd name="f143" fmla="*/ 6 1 f87"/>
                  <a:gd name="f144" fmla="*/ 21 1 f86"/>
                  <a:gd name="f145" fmla="*/ 9 1 f87"/>
                  <a:gd name="f146" fmla="*/ 16 1 f86"/>
                  <a:gd name="f147" fmla="*/ 11 1 f87"/>
                  <a:gd name="f148" fmla="*/ 8 1 f86"/>
                  <a:gd name="f149" fmla="*/ 4 1 f87"/>
                  <a:gd name="f150" fmla="*/ 0 1 f87"/>
                  <a:gd name="f151" fmla="*/ 1 1 f86"/>
                  <a:gd name="f152" fmla="*/ 5 1 f87"/>
                  <a:gd name="f153" fmla="*/ 0 1 f86"/>
                  <a:gd name="f154" fmla="*/ f6 1 f86"/>
                  <a:gd name="f155" fmla="*/ f7 1 f87"/>
                  <a:gd name="f156" fmla="+- f88 0 f1"/>
                  <a:gd name="f157" fmla="*/ f153 f81 1"/>
                  <a:gd name="f158" fmla="*/ f154 f81 1"/>
                  <a:gd name="f159" fmla="*/ f155 f82 1"/>
                  <a:gd name="f160" fmla="*/ f150 f82 1"/>
                  <a:gd name="f161" fmla="*/ f89 f81 1"/>
                  <a:gd name="f162" fmla="*/ f90 f82 1"/>
                  <a:gd name="f163" fmla="*/ f91 f81 1"/>
                  <a:gd name="f164" fmla="*/ f92 f82 1"/>
                  <a:gd name="f165" fmla="*/ f93 f81 1"/>
                  <a:gd name="f166" fmla="*/ f94 f82 1"/>
                  <a:gd name="f167" fmla="*/ f95 f81 1"/>
                  <a:gd name="f168" fmla="*/ f96 f82 1"/>
                  <a:gd name="f169" fmla="*/ f97 f81 1"/>
                  <a:gd name="f170" fmla="*/ f98 f82 1"/>
                  <a:gd name="f171" fmla="*/ f99 f81 1"/>
                  <a:gd name="f172" fmla="*/ f100 f82 1"/>
                  <a:gd name="f173" fmla="*/ f101 f81 1"/>
                  <a:gd name="f174" fmla="*/ f102 f82 1"/>
                  <a:gd name="f175" fmla="*/ f103 f81 1"/>
                  <a:gd name="f176" fmla="*/ f104 f82 1"/>
                  <a:gd name="f177" fmla="*/ f105 f81 1"/>
                  <a:gd name="f178" fmla="*/ f106 f82 1"/>
                  <a:gd name="f179" fmla="*/ f107 f81 1"/>
                  <a:gd name="f180" fmla="*/ f108 f82 1"/>
                  <a:gd name="f181" fmla="*/ f109 f81 1"/>
                  <a:gd name="f182" fmla="*/ f110 f82 1"/>
                  <a:gd name="f183" fmla="*/ f111 f81 1"/>
                  <a:gd name="f184" fmla="*/ f112 f81 1"/>
                  <a:gd name="f185" fmla="*/ f113 f82 1"/>
                  <a:gd name="f186" fmla="*/ f114 f81 1"/>
                  <a:gd name="f187" fmla="*/ f115 f81 1"/>
                  <a:gd name="f188" fmla="*/ f116 f82 1"/>
                  <a:gd name="f189" fmla="*/ f117 f82 1"/>
                  <a:gd name="f190" fmla="*/ f118 f81 1"/>
                  <a:gd name="f191" fmla="*/ f119 f82 1"/>
                  <a:gd name="f192" fmla="*/ f120 f81 1"/>
                  <a:gd name="f193" fmla="*/ f121 f82 1"/>
                  <a:gd name="f194" fmla="*/ f122 f81 1"/>
                  <a:gd name="f195" fmla="*/ f123 f82 1"/>
                  <a:gd name="f196" fmla="*/ f124 f81 1"/>
                  <a:gd name="f197" fmla="*/ f125 f81 1"/>
                  <a:gd name="f198" fmla="*/ f126 f81 1"/>
                  <a:gd name="f199" fmla="*/ f127 f82 1"/>
                  <a:gd name="f200" fmla="*/ f128 f81 1"/>
                  <a:gd name="f201" fmla="*/ f129 f81 1"/>
                  <a:gd name="f202" fmla="*/ f130 f82 1"/>
                  <a:gd name="f203" fmla="*/ f131 f81 1"/>
                  <a:gd name="f204" fmla="*/ f132 f82 1"/>
                  <a:gd name="f205" fmla="*/ f133 f81 1"/>
                  <a:gd name="f206" fmla="*/ f134 f81 1"/>
                  <a:gd name="f207" fmla="*/ f135 f81 1"/>
                  <a:gd name="f208" fmla="*/ f136 f82 1"/>
                  <a:gd name="f209" fmla="*/ f137 f81 1"/>
                  <a:gd name="f210" fmla="*/ f138 f82 1"/>
                  <a:gd name="f211" fmla="*/ f139 f82 1"/>
                  <a:gd name="f212" fmla="*/ f140 f81 1"/>
                  <a:gd name="f213" fmla="*/ f141 f82 1"/>
                  <a:gd name="f214" fmla="*/ f142 f81 1"/>
                  <a:gd name="f215" fmla="*/ f143 f82 1"/>
                  <a:gd name="f216" fmla="*/ f144 f81 1"/>
                  <a:gd name="f217" fmla="*/ f145 f82 1"/>
                  <a:gd name="f218" fmla="*/ f146 f81 1"/>
                  <a:gd name="f219" fmla="*/ f147 f82 1"/>
                  <a:gd name="f220" fmla="*/ f148 f81 1"/>
                  <a:gd name="f221" fmla="*/ f149 f82 1"/>
                  <a:gd name="f222" fmla="*/ f151 f81 1"/>
                  <a:gd name="f223" fmla="*/ f152 f82 1"/>
                </a:gdLst>
                <a:ahLst/>
                <a:cxnLst>
                  <a:cxn ang="3cd4">
                    <a:pos x="hc" y="t"/>
                  </a:cxn>
                  <a:cxn ang="0">
                    <a:pos x="r" y="vc"/>
                  </a:cxn>
                  <a:cxn ang="cd4">
                    <a:pos x="hc" y="b"/>
                  </a:cxn>
                  <a:cxn ang="cd2">
                    <a:pos x="l" y="vc"/>
                  </a:cxn>
                  <a:cxn ang="f156">
                    <a:pos x="f161" y="f162"/>
                  </a:cxn>
                  <a:cxn ang="f156">
                    <a:pos x="f163" y="f164"/>
                  </a:cxn>
                  <a:cxn ang="f156">
                    <a:pos x="f165" y="f166"/>
                  </a:cxn>
                  <a:cxn ang="f156">
                    <a:pos x="f167" y="f168"/>
                  </a:cxn>
                  <a:cxn ang="f156">
                    <a:pos x="f169" y="f170"/>
                  </a:cxn>
                  <a:cxn ang="f156">
                    <a:pos x="f171" y="f172"/>
                  </a:cxn>
                  <a:cxn ang="f156">
                    <a:pos x="f173" y="f174"/>
                  </a:cxn>
                  <a:cxn ang="f156">
                    <a:pos x="f175" y="f176"/>
                  </a:cxn>
                  <a:cxn ang="f156">
                    <a:pos x="f177" y="f178"/>
                  </a:cxn>
                  <a:cxn ang="f156">
                    <a:pos x="f179" y="f180"/>
                  </a:cxn>
                  <a:cxn ang="f156">
                    <a:pos x="f181" y="f182"/>
                  </a:cxn>
                  <a:cxn ang="f156">
                    <a:pos x="f183" y="f182"/>
                  </a:cxn>
                  <a:cxn ang="f156">
                    <a:pos x="f184" y="f185"/>
                  </a:cxn>
                  <a:cxn ang="f156">
                    <a:pos x="f186" y="f178"/>
                  </a:cxn>
                  <a:cxn ang="f156">
                    <a:pos x="f187" y="f188"/>
                  </a:cxn>
                  <a:cxn ang="f156">
                    <a:pos x="f187" y="f176"/>
                  </a:cxn>
                  <a:cxn ang="f156">
                    <a:pos x="f184" y="f189"/>
                  </a:cxn>
                  <a:cxn ang="f156">
                    <a:pos x="f190" y="f191"/>
                  </a:cxn>
                  <a:cxn ang="f156">
                    <a:pos x="f192" y="f193"/>
                  </a:cxn>
                  <a:cxn ang="f156">
                    <a:pos x="f194" y="f191"/>
                  </a:cxn>
                  <a:cxn ang="f156">
                    <a:pos x="f194" y="f195"/>
                  </a:cxn>
                  <a:cxn ang="f156">
                    <a:pos x="f196" y="f195"/>
                  </a:cxn>
                  <a:cxn ang="f156">
                    <a:pos x="f197" y="f193"/>
                  </a:cxn>
                  <a:cxn ang="f156">
                    <a:pos x="f198" y="f199"/>
                  </a:cxn>
                  <a:cxn ang="f156">
                    <a:pos x="f200" y="f172"/>
                  </a:cxn>
                  <a:cxn ang="f156">
                    <a:pos x="f201" y="f162"/>
                  </a:cxn>
                  <a:cxn ang="f156">
                    <a:pos x="f192" y="f162"/>
                  </a:cxn>
                  <a:cxn ang="f156">
                    <a:pos x="f192" y="f202"/>
                  </a:cxn>
                  <a:cxn ang="f156">
                    <a:pos x="f194" y="f168"/>
                  </a:cxn>
                  <a:cxn ang="f156">
                    <a:pos x="f203" y="f166"/>
                  </a:cxn>
                  <a:cxn ang="f156">
                    <a:pos x="f190" y="f162"/>
                  </a:cxn>
                  <a:cxn ang="f156">
                    <a:pos x="f186" y="f191"/>
                  </a:cxn>
                  <a:cxn ang="f156">
                    <a:pos x="f187" y="f204"/>
                  </a:cxn>
                  <a:cxn ang="f156">
                    <a:pos x="f205" y="f174"/>
                  </a:cxn>
                  <a:cxn ang="f156">
                    <a:pos x="f206" y="f174"/>
                  </a:cxn>
                  <a:cxn ang="f156">
                    <a:pos x="f207" y="f164"/>
                  </a:cxn>
                  <a:cxn ang="f156">
                    <a:pos x="f206" y="f166"/>
                  </a:cxn>
                  <a:cxn ang="f156">
                    <a:pos x="f177" y="f208"/>
                  </a:cxn>
                  <a:cxn ang="f156">
                    <a:pos x="f209" y="f210"/>
                  </a:cxn>
                  <a:cxn ang="f156">
                    <a:pos x="f175" y="f211"/>
                  </a:cxn>
                  <a:cxn ang="f156">
                    <a:pos x="f212" y="f213"/>
                  </a:cxn>
                  <a:cxn ang="f156">
                    <a:pos x="f214" y="f213"/>
                  </a:cxn>
                  <a:cxn ang="f156">
                    <a:pos x="f171" y="f215"/>
                  </a:cxn>
                  <a:cxn ang="f156">
                    <a:pos x="f216" y="f217"/>
                  </a:cxn>
                  <a:cxn ang="f156">
                    <a:pos x="f218" y="f213"/>
                  </a:cxn>
                  <a:cxn ang="f156">
                    <a:pos x="f165" y="f219"/>
                  </a:cxn>
                  <a:cxn ang="f156">
                    <a:pos x="f163" y="f211"/>
                  </a:cxn>
                  <a:cxn ang="f156">
                    <a:pos x="f220" y="f221"/>
                  </a:cxn>
                  <a:cxn ang="f156">
                    <a:pos x="f220" y="f160"/>
                  </a:cxn>
                  <a:cxn ang="f156">
                    <a:pos x="f222" y="f223"/>
                  </a:cxn>
                  <a:cxn ang="f156">
                    <a:pos x="f161" y="f162"/>
                  </a:cxn>
                </a:cxnLst>
                <a:rect l="f157" t="f160" r="f158" b="f159"/>
                <a:pathLst>
                  <a:path w="82" h="44">
                    <a:moveTo>
                      <a:pt x="f8" y="f9"/>
                    </a:moveTo>
                    <a:cubicBezTo>
                      <a:pt x="f10" y="f9"/>
                      <a:pt x="f8" y="f11"/>
                      <a:pt x="f12" y="f13"/>
                    </a:cubicBezTo>
                    <a:cubicBezTo>
                      <a:pt x="f10" y="f14"/>
                      <a:pt x="f10" y="f15"/>
                      <a:pt x="f16" y="f14"/>
                    </a:cubicBezTo>
                    <a:cubicBezTo>
                      <a:pt x="f17" y="f13"/>
                      <a:pt x="f16" y="f18"/>
                      <a:pt x="f19" y="f15"/>
                    </a:cubicBezTo>
                    <a:cubicBezTo>
                      <a:pt x="f20" y="f15"/>
                      <a:pt x="f13" y="f13"/>
                      <a:pt x="f14" y="f21"/>
                    </a:cubicBezTo>
                    <a:cubicBezTo>
                      <a:pt x="f14" y="f22"/>
                      <a:pt x="f13" y="f23"/>
                      <a:pt x="f11" y="f23"/>
                    </a:cubicBezTo>
                    <a:cubicBezTo>
                      <a:pt x="f9" y="f22"/>
                      <a:pt x="f9" y="f11"/>
                      <a:pt x="f24" y="f22"/>
                    </a:cubicBezTo>
                    <a:cubicBezTo>
                      <a:pt x="f25" y="f26"/>
                      <a:pt x="f26" y="f25"/>
                      <a:pt x="f27" y="f28"/>
                    </a:cubicBezTo>
                    <a:cubicBezTo>
                      <a:pt x="f7" y="f29"/>
                      <a:pt x="f30" y="f27"/>
                      <a:pt x="f31" y="f27"/>
                    </a:cubicBezTo>
                    <a:cubicBezTo>
                      <a:pt x="f32" y="f27"/>
                      <a:pt x="f33" y="f34"/>
                      <a:pt x="f35" y="f34"/>
                    </a:cubicBezTo>
                    <a:cubicBezTo>
                      <a:pt x="f36" y="f34"/>
                      <a:pt x="f37" y="f38"/>
                      <a:pt x="f37" y="f39"/>
                    </a:cubicBezTo>
                    <a:cubicBezTo>
                      <a:pt x="f40" y="f39"/>
                      <a:pt x="f40" y="f30"/>
                      <a:pt x="f41" y="f39"/>
                    </a:cubicBezTo>
                    <a:cubicBezTo>
                      <a:pt x="f42" y="f7"/>
                      <a:pt x="f41" y="f39"/>
                      <a:pt x="f43" y="f30"/>
                    </a:cubicBezTo>
                    <a:cubicBezTo>
                      <a:pt x="f43" y="f44"/>
                      <a:pt x="f45" y="f34"/>
                      <a:pt x="f46" y="f27"/>
                    </a:cubicBezTo>
                    <a:cubicBezTo>
                      <a:pt x="f42" y="f27"/>
                      <a:pt x="f47" y="f48"/>
                      <a:pt x="f42" y="f48"/>
                    </a:cubicBezTo>
                    <a:cubicBezTo>
                      <a:pt x="f49" y="f48"/>
                      <a:pt x="f50" y="f28"/>
                      <a:pt x="f42" y="f28"/>
                    </a:cubicBezTo>
                    <a:cubicBezTo>
                      <a:pt x="f47" y="f28"/>
                      <a:pt x="f51" y="f52"/>
                      <a:pt x="f43" y="f52"/>
                    </a:cubicBezTo>
                    <a:cubicBezTo>
                      <a:pt x="f45" y="f25"/>
                      <a:pt x="f45" y="f26"/>
                      <a:pt x="f45" y="f26"/>
                    </a:cubicBezTo>
                    <a:cubicBezTo>
                      <a:pt x="f53" y="f52"/>
                      <a:pt x="f54" y="f55"/>
                      <a:pt x="f54" y="f56"/>
                    </a:cubicBezTo>
                    <a:cubicBezTo>
                      <a:pt x="f57" y="f26"/>
                      <a:pt x="f57" y="f26"/>
                      <a:pt x="f57" y="f26"/>
                    </a:cubicBezTo>
                    <a:cubicBezTo>
                      <a:pt x="f57" y="f26"/>
                      <a:pt x="f58" y="f26"/>
                      <a:pt x="f57" y="f25"/>
                    </a:cubicBezTo>
                    <a:cubicBezTo>
                      <a:pt x="f59" y="f52"/>
                      <a:pt x="f60" y="f26"/>
                      <a:pt x="f61" y="f25"/>
                    </a:cubicBezTo>
                    <a:cubicBezTo>
                      <a:pt x="f62" y="f25"/>
                      <a:pt x="f63" y="f25"/>
                      <a:pt x="f64" y="f56"/>
                    </a:cubicBezTo>
                    <a:cubicBezTo>
                      <a:pt x="f6" y="f24"/>
                      <a:pt x="f65" y="f55"/>
                      <a:pt x="f66" y="f24"/>
                    </a:cubicBezTo>
                    <a:cubicBezTo>
                      <a:pt x="f63" y="f9"/>
                      <a:pt x="f62" y="f24"/>
                      <a:pt x="f67" y="f23"/>
                    </a:cubicBezTo>
                    <a:cubicBezTo>
                      <a:pt x="f61" y="f22"/>
                      <a:pt x="f61" y="f22"/>
                      <a:pt x="f59" y="f9"/>
                    </a:cubicBezTo>
                    <a:cubicBezTo>
                      <a:pt x="f68" y="f55"/>
                      <a:pt x="f68" y="f22"/>
                      <a:pt x="f54" y="f9"/>
                    </a:cubicBezTo>
                    <a:cubicBezTo>
                      <a:pt x="f58" y="f55"/>
                      <a:pt x="f58" y="f24"/>
                      <a:pt x="f54" y="f11"/>
                    </a:cubicBezTo>
                    <a:cubicBezTo>
                      <a:pt x="f60" y="f15"/>
                      <a:pt x="f68" y="f15"/>
                      <a:pt x="f57" y="f15"/>
                    </a:cubicBezTo>
                    <a:cubicBezTo>
                      <a:pt x="f54" y="f15"/>
                      <a:pt x="f54" y="f15"/>
                      <a:pt x="f69" y="f14"/>
                    </a:cubicBezTo>
                    <a:cubicBezTo>
                      <a:pt x="f53" y="f21"/>
                      <a:pt x="f58" y="f22"/>
                      <a:pt x="f45" y="f9"/>
                    </a:cubicBezTo>
                    <a:cubicBezTo>
                      <a:pt x="f42" y="f56"/>
                      <a:pt x="f51" y="f26"/>
                      <a:pt x="f46" y="f26"/>
                    </a:cubicBezTo>
                    <a:cubicBezTo>
                      <a:pt x="f49" y="f26"/>
                      <a:pt x="f47" y="f55"/>
                      <a:pt x="f42" y="f55"/>
                    </a:cubicBezTo>
                    <a:cubicBezTo>
                      <a:pt x="f37" y="f26"/>
                      <a:pt x="f35" y="f56"/>
                      <a:pt x="f32" y="f22"/>
                    </a:cubicBezTo>
                    <a:cubicBezTo>
                      <a:pt x="f70" y="f22"/>
                      <a:pt x="f70" y="f22"/>
                      <a:pt x="f70" y="f22"/>
                    </a:cubicBezTo>
                    <a:cubicBezTo>
                      <a:pt x="f71" y="f13"/>
                      <a:pt x="f71" y="f13"/>
                      <a:pt x="f71" y="f13"/>
                    </a:cubicBezTo>
                    <a:cubicBezTo>
                      <a:pt x="f70" y="f14"/>
                      <a:pt x="f70" y="f14"/>
                      <a:pt x="f70" y="f14"/>
                    </a:cubicBezTo>
                    <a:cubicBezTo>
                      <a:pt x="f31" y="f17"/>
                      <a:pt x="f31" y="f17"/>
                      <a:pt x="f31" y="f17"/>
                    </a:cubicBezTo>
                    <a:cubicBezTo>
                      <a:pt x="f7" y="f20"/>
                      <a:pt x="f7" y="f20"/>
                      <a:pt x="f7" y="f20"/>
                    </a:cubicBezTo>
                    <a:cubicBezTo>
                      <a:pt x="f38" y="f12"/>
                      <a:pt x="f44" y="f16"/>
                      <a:pt x="f27" y="f72"/>
                    </a:cubicBezTo>
                    <a:cubicBezTo>
                      <a:pt x="f48" y="f73"/>
                      <a:pt x="f34" y="f16"/>
                      <a:pt x="f29" y="f16"/>
                    </a:cubicBezTo>
                    <a:cubicBezTo>
                      <a:pt x="f28" y="f16"/>
                      <a:pt x="f55" y="f16"/>
                      <a:pt x="f9" y="f16"/>
                    </a:cubicBezTo>
                    <a:cubicBezTo>
                      <a:pt x="f22" y="f16"/>
                      <a:pt x="f21" y="f74"/>
                      <a:pt x="f11" y="f8"/>
                    </a:cubicBezTo>
                    <a:cubicBezTo>
                      <a:pt x="f21" y="f73"/>
                      <a:pt x="f11" y="f12"/>
                      <a:pt x="f21" y="f12"/>
                    </a:cubicBezTo>
                    <a:cubicBezTo>
                      <a:pt x="f14" y="f72"/>
                      <a:pt x="f13" y="f10"/>
                      <a:pt x="f20" y="f16"/>
                    </a:cubicBezTo>
                    <a:cubicBezTo>
                      <a:pt x="f16" y="f16"/>
                      <a:pt x="f19" y="f10"/>
                      <a:pt x="f16" y="f10"/>
                    </a:cubicBezTo>
                    <a:cubicBezTo>
                      <a:pt x="f12" y="f16"/>
                      <a:pt x="f72" y="f72"/>
                      <a:pt x="f12" y="f72"/>
                    </a:cubicBezTo>
                    <a:cubicBezTo>
                      <a:pt x="f74" y="f12"/>
                      <a:pt x="f73" y="f75"/>
                      <a:pt x="f73" y="f76"/>
                    </a:cubicBezTo>
                    <a:cubicBezTo>
                      <a:pt x="f12" y="f77"/>
                      <a:pt x="f73" y="f76"/>
                      <a:pt x="f73" y="f5"/>
                    </a:cubicBezTo>
                    <a:cubicBezTo>
                      <a:pt x="f73" y="f78"/>
                      <a:pt x="f5" y="f78"/>
                      <a:pt x="f78" y="f75"/>
                    </a:cubicBezTo>
                    <a:cubicBezTo>
                      <a:pt x="f79" y="f73"/>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15" name="Pakistan">
                <a:extLst>
                  <a:ext uri="{FF2B5EF4-FFF2-40B4-BE49-F238E27FC236}">
                    <a16:creationId xmlns:a16="http://schemas.microsoft.com/office/drawing/2014/main" id="{A8BF1911-18F8-779F-2C6E-7D5802B3DE79}"/>
                  </a:ext>
                </a:extLst>
              </p:cNvPr>
              <p:cNvSpPr/>
              <p:nvPr/>
            </p:nvSpPr>
            <p:spPr>
              <a:xfrm>
                <a:off x="8486144" y="3370386"/>
                <a:ext cx="361498" cy="425762"/>
              </a:xfrm>
              <a:custGeom>
                <a:avLst/>
                <a:gdLst>
                  <a:gd name="f0" fmla="val 10800000"/>
                  <a:gd name="f1" fmla="val 5400000"/>
                  <a:gd name="f2" fmla="val 180"/>
                  <a:gd name="f3" fmla="val w"/>
                  <a:gd name="f4" fmla="val h"/>
                  <a:gd name="f5" fmla="val 0"/>
                  <a:gd name="f6" fmla="val 68"/>
                  <a:gd name="f7" fmla="val 84"/>
                  <a:gd name="f8" fmla="val 36"/>
                  <a:gd name="f9" fmla="val 31"/>
                  <a:gd name="f10" fmla="val 35"/>
                  <a:gd name="f11" fmla="val 83"/>
                  <a:gd name="f12" fmla="val 34"/>
                  <a:gd name="f13" fmla="val 81"/>
                  <a:gd name="f14" fmla="val 33"/>
                  <a:gd name="f15" fmla="val 80"/>
                  <a:gd name="f16" fmla="val 79"/>
                  <a:gd name="f17" fmla="val 28"/>
                  <a:gd name="f18" fmla="val 30"/>
                  <a:gd name="f19" fmla="val 78"/>
                  <a:gd name="f20" fmla="val 76"/>
                  <a:gd name="f21" fmla="val 29"/>
                  <a:gd name="f22" fmla="val 74"/>
                  <a:gd name="f23" fmla="val 27"/>
                  <a:gd name="f24" fmla="val 75"/>
                  <a:gd name="f25" fmla="val 26"/>
                  <a:gd name="f26" fmla="val 25"/>
                  <a:gd name="f27" fmla="val 24"/>
                  <a:gd name="f28" fmla="val 22"/>
                  <a:gd name="f29" fmla="val 21"/>
                  <a:gd name="f30" fmla="val 77"/>
                  <a:gd name="f31" fmla="val 19"/>
                  <a:gd name="f32" fmla="val 18"/>
                  <a:gd name="f33" fmla="val 17"/>
                  <a:gd name="f34" fmla="val 16"/>
                  <a:gd name="f35" fmla="val 73"/>
                  <a:gd name="f36" fmla="val 14"/>
                  <a:gd name="f37" fmla="val 12"/>
                  <a:gd name="f38" fmla="val 10"/>
                  <a:gd name="f39" fmla="val 7"/>
                  <a:gd name="f40" fmla="val 9"/>
                  <a:gd name="f41" fmla="val 8"/>
                  <a:gd name="f42" fmla="val 72"/>
                  <a:gd name="f43" fmla="val 70"/>
                  <a:gd name="f44" fmla="val 6"/>
                  <a:gd name="f45" fmla="val 67"/>
                  <a:gd name="f46" fmla="val 65"/>
                  <a:gd name="f47" fmla="val 63"/>
                  <a:gd name="f48" fmla="val 11"/>
                  <a:gd name="f49" fmla="val 64"/>
                  <a:gd name="f50" fmla="val 13"/>
                  <a:gd name="f51" fmla="val 62"/>
                  <a:gd name="f52" fmla="val 61"/>
                  <a:gd name="f53" fmla="val 59"/>
                  <a:gd name="f54" fmla="val 60"/>
                  <a:gd name="f55" fmla="val 56"/>
                  <a:gd name="f56" fmla="val 52"/>
                  <a:gd name="f57" fmla="val 53"/>
                  <a:gd name="f58" fmla="val 3"/>
                  <a:gd name="f59" fmla="val 44"/>
                  <a:gd name="f60" fmla="val 1"/>
                  <a:gd name="f61" fmla="val 45"/>
                  <a:gd name="f62" fmla="val 5"/>
                  <a:gd name="f63" fmla="val 47"/>
                  <a:gd name="f64" fmla="val 48"/>
                  <a:gd name="f65" fmla="val 46"/>
                  <a:gd name="f66" fmla="val 43"/>
                  <a:gd name="f67" fmla="val 23"/>
                  <a:gd name="f68" fmla="val 42"/>
                  <a:gd name="f69" fmla="val 41"/>
                  <a:gd name="f70" fmla="val 39"/>
                  <a:gd name="f71" fmla="val 37"/>
                  <a:gd name="f72" fmla="val 32"/>
                  <a:gd name="f73" fmla="val 40"/>
                  <a:gd name="f74" fmla="val 15"/>
                  <a:gd name="f75" fmla="val 38"/>
                  <a:gd name="f76" fmla="val 4"/>
                  <a:gd name="f77" fmla="val 2"/>
                  <a:gd name="f78" fmla="val 49"/>
                  <a:gd name="f79" fmla="val 54"/>
                  <a:gd name="f80" fmla="val 58"/>
                  <a:gd name="f81" fmla="val 57"/>
                  <a:gd name="f82" fmla="val 50"/>
                  <a:gd name="f83" fmla="val 51"/>
                  <a:gd name="f84" fmla="val 20"/>
                  <a:gd name="f85" fmla="val 55"/>
                  <a:gd name="f86" fmla="val 66"/>
                  <a:gd name="f87" fmla="val 71"/>
                  <a:gd name="f88" fmla="val 82"/>
                  <a:gd name="f89" fmla="+- 0 0 -90"/>
                  <a:gd name="f90" fmla="*/ f3 1 68"/>
                  <a:gd name="f91" fmla="*/ f4 1 84"/>
                  <a:gd name="f92" fmla="+- f7 0 f5"/>
                  <a:gd name="f93" fmla="+- f6 0 f5"/>
                  <a:gd name="f94" fmla="*/ f89 f0 1"/>
                  <a:gd name="f95" fmla="*/ f93 1 68"/>
                  <a:gd name="f96" fmla="*/ f92 1 84"/>
                  <a:gd name="f97" fmla="*/ f94 1 f2"/>
                  <a:gd name="f98" fmla="*/ 36 1 f95"/>
                  <a:gd name="f99" fmla="*/ 84 1 f96"/>
                  <a:gd name="f100" fmla="*/ 34 1 f95"/>
                  <a:gd name="f101" fmla="*/ 81 1 f96"/>
                  <a:gd name="f102" fmla="*/ 31 1 f95"/>
                  <a:gd name="f103" fmla="*/ 79 1 f96"/>
                  <a:gd name="f104" fmla="*/ 30 1 f95"/>
                  <a:gd name="f105" fmla="*/ 76 1 f96"/>
                  <a:gd name="f106" fmla="*/ 27 1 f95"/>
                  <a:gd name="f107" fmla="*/ 75 1 f96"/>
                  <a:gd name="f108" fmla="*/ 28 1 f95"/>
                  <a:gd name="f109" fmla="*/ 25 1 f95"/>
                  <a:gd name="f110" fmla="*/ 22 1 f95"/>
                  <a:gd name="f111" fmla="*/ 19 1 f95"/>
                  <a:gd name="f112" fmla="*/ 74 1 f96"/>
                  <a:gd name="f113" fmla="*/ 17 1 f95"/>
                  <a:gd name="f114" fmla="*/ 14 1 f95"/>
                  <a:gd name="f115" fmla="*/ 10 1 f95"/>
                  <a:gd name="f116" fmla="*/ 7 1 f95"/>
                  <a:gd name="f117" fmla="*/ 70 1 f96"/>
                  <a:gd name="f118" fmla="*/ 9 1 f95"/>
                  <a:gd name="f119" fmla="*/ 65 1 f96"/>
                  <a:gd name="f120" fmla="*/ 11 1 f95"/>
                  <a:gd name="f121" fmla="*/ 64 1 f96"/>
                  <a:gd name="f122" fmla="*/ 12 1 f95"/>
                  <a:gd name="f123" fmla="*/ 62 1 f96"/>
                  <a:gd name="f124" fmla="*/ 59 1 f96"/>
                  <a:gd name="f125" fmla="*/ 56 1 f96"/>
                  <a:gd name="f126" fmla="*/ 6 1 f95"/>
                  <a:gd name="f127" fmla="*/ 53 1 f96"/>
                  <a:gd name="f128" fmla="*/ 0 1 f95"/>
                  <a:gd name="f129" fmla="*/ 44 1 f96"/>
                  <a:gd name="f130" fmla="*/ 3 1 f95"/>
                  <a:gd name="f131" fmla="*/ 45 1 f96"/>
                  <a:gd name="f132" fmla="*/ 47 1 f96"/>
                  <a:gd name="f133" fmla="*/ 21 1 f95"/>
                  <a:gd name="f134" fmla="*/ 46 1 f96"/>
                  <a:gd name="f135" fmla="*/ 24 1 f95"/>
                  <a:gd name="f136" fmla="*/ 43 1 f96"/>
                  <a:gd name="f137" fmla="*/ 23 1 f95"/>
                  <a:gd name="f138" fmla="*/ 41 1 f96"/>
                  <a:gd name="f139" fmla="*/ 37 1 f96"/>
                  <a:gd name="f140" fmla="*/ 29 1 f95"/>
                  <a:gd name="f141" fmla="*/ 35 1 f96"/>
                  <a:gd name="f142" fmla="*/ 32 1 f95"/>
                  <a:gd name="f143" fmla="*/ 32 1 f96"/>
                  <a:gd name="f144" fmla="*/ 27 1 f96"/>
                  <a:gd name="f145" fmla="*/ 35 1 f95"/>
                  <a:gd name="f146" fmla="*/ 24 1 f96"/>
                  <a:gd name="f147" fmla="*/ 21 1 f96"/>
                  <a:gd name="f148" fmla="*/ 40 1 f95"/>
                  <a:gd name="f149" fmla="*/ 41 1 f95"/>
                  <a:gd name="f150" fmla="*/ 19 1 f96"/>
                  <a:gd name="f151" fmla="*/ 39 1 f95"/>
                  <a:gd name="f152" fmla="*/ 12 1 f96"/>
                  <a:gd name="f153" fmla="*/ 7 1 f96"/>
                  <a:gd name="f154" fmla="*/ 42 1 f95"/>
                  <a:gd name="f155" fmla="*/ 5 1 f96"/>
                  <a:gd name="f156" fmla="*/ 48 1 f95"/>
                  <a:gd name="f157" fmla="*/ 2 1 f96"/>
                  <a:gd name="f158" fmla="*/ 54 1 f95"/>
                  <a:gd name="f159" fmla="*/ 4 1 f96"/>
                  <a:gd name="f160" fmla="*/ 57 1 f95"/>
                  <a:gd name="f161" fmla="*/ 63 1 f95"/>
                  <a:gd name="f162" fmla="*/ 10 1 f96"/>
                  <a:gd name="f163" fmla="*/ 67 1 f95"/>
                  <a:gd name="f164" fmla="*/ 13 1 f96"/>
                  <a:gd name="f165" fmla="*/ 65 1 f95"/>
                  <a:gd name="f166" fmla="*/ 17 1 f96"/>
                  <a:gd name="f167" fmla="*/ 18 1 f96"/>
                  <a:gd name="f168" fmla="*/ 51 1 f95"/>
                  <a:gd name="f169" fmla="*/ 20 1 f96"/>
                  <a:gd name="f170" fmla="*/ 52 1 f95"/>
                  <a:gd name="f171" fmla="*/ 23 1 f96"/>
                  <a:gd name="f172" fmla="*/ 55 1 f95"/>
                  <a:gd name="f173" fmla="*/ 58 1 f95"/>
                  <a:gd name="f174" fmla="*/ 26 1 f96"/>
                  <a:gd name="f175" fmla="*/ 60 1 f95"/>
                  <a:gd name="f176" fmla="*/ 30 1 f96"/>
                  <a:gd name="f177" fmla="*/ 59 1 f95"/>
                  <a:gd name="f178" fmla="*/ 53 1 f95"/>
                  <a:gd name="f179" fmla="*/ 51 1 f96"/>
                  <a:gd name="f180" fmla="*/ 58 1 f96"/>
                  <a:gd name="f181" fmla="*/ 44 1 f95"/>
                  <a:gd name="f182" fmla="*/ 43 1 f95"/>
                  <a:gd name="f183" fmla="*/ 68 1 f96"/>
                  <a:gd name="f184" fmla="*/ 49 1 f95"/>
                  <a:gd name="f185" fmla="*/ 80 1 f96"/>
                  <a:gd name="f186" fmla="*/ 50 1 f95"/>
                  <a:gd name="f187" fmla="*/ 47 1 f95"/>
                  <a:gd name="f188" fmla="*/ 82 1 f96"/>
                  <a:gd name="f189" fmla="*/ f6 1 f95"/>
                  <a:gd name="f190" fmla="*/ 0 1 f96"/>
                  <a:gd name="f191" fmla="*/ f7 1 f96"/>
                  <a:gd name="f192" fmla="+- f97 0 f1"/>
                  <a:gd name="f193" fmla="*/ f128 f90 1"/>
                  <a:gd name="f194" fmla="*/ f189 f90 1"/>
                  <a:gd name="f195" fmla="*/ f191 f91 1"/>
                  <a:gd name="f196" fmla="*/ f190 f91 1"/>
                  <a:gd name="f197" fmla="*/ f98 f90 1"/>
                  <a:gd name="f198" fmla="*/ f99 f91 1"/>
                  <a:gd name="f199" fmla="*/ f100 f90 1"/>
                  <a:gd name="f200" fmla="*/ f101 f91 1"/>
                  <a:gd name="f201" fmla="*/ f102 f90 1"/>
                  <a:gd name="f202" fmla="*/ f103 f91 1"/>
                  <a:gd name="f203" fmla="*/ f104 f90 1"/>
                  <a:gd name="f204" fmla="*/ f105 f91 1"/>
                  <a:gd name="f205" fmla="*/ f106 f90 1"/>
                  <a:gd name="f206" fmla="*/ f107 f91 1"/>
                  <a:gd name="f207" fmla="*/ f108 f90 1"/>
                  <a:gd name="f208" fmla="*/ f109 f90 1"/>
                  <a:gd name="f209" fmla="*/ f110 f90 1"/>
                  <a:gd name="f210" fmla="*/ f111 f90 1"/>
                  <a:gd name="f211" fmla="*/ f112 f91 1"/>
                  <a:gd name="f212" fmla="*/ f113 f90 1"/>
                  <a:gd name="f213" fmla="*/ f114 f90 1"/>
                  <a:gd name="f214" fmla="*/ f115 f90 1"/>
                  <a:gd name="f215" fmla="*/ f116 f90 1"/>
                  <a:gd name="f216" fmla="*/ f117 f91 1"/>
                  <a:gd name="f217" fmla="*/ f118 f90 1"/>
                  <a:gd name="f218" fmla="*/ f119 f91 1"/>
                  <a:gd name="f219" fmla="*/ f120 f90 1"/>
                  <a:gd name="f220" fmla="*/ f121 f91 1"/>
                  <a:gd name="f221" fmla="*/ f122 f90 1"/>
                  <a:gd name="f222" fmla="*/ f123 f91 1"/>
                  <a:gd name="f223" fmla="*/ f124 f91 1"/>
                  <a:gd name="f224" fmla="*/ f125 f91 1"/>
                  <a:gd name="f225" fmla="*/ f126 f90 1"/>
                  <a:gd name="f226" fmla="*/ f127 f91 1"/>
                  <a:gd name="f227" fmla="*/ f129 f91 1"/>
                  <a:gd name="f228" fmla="*/ f130 f90 1"/>
                  <a:gd name="f229" fmla="*/ f131 f91 1"/>
                  <a:gd name="f230" fmla="*/ f132 f91 1"/>
                  <a:gd name="f231" fmla="*/ f133 f90 1"/>
                  <a:gd name="f232" fmla="*/ f134 f91 1"/>
                  <a:gd name="f233" fmla="*/ f135 f90 1"/>
                  <a:gd name="f234" fmla="*/ f136 f91 1"/>
                  <a:gd name="f235" fmla="*/ f137 f90 1"/>
                  <a:gd name="f236" fmla="*/ f138 f91 1"/>
                  <a:gd name="f237" fmla="*/ f139 f91 1"/>
                  <a:gd name="f238" fmla="*/ f140 f90 1"/>
                  <a:gd name="f239" fmla="*/ f141 f91 1"/>
                  <a:gd name="f240" fmla="*/ f142 f90 1"/>
                  <a:gd name="f241" fmla="*/ f143 f91 1"/>
                  <a:gd name="f242" fmla="*/ f144 f91 1"/>
                  <a:gd name="f243" fmla="*/ f145 f90 1"/>
                  <a:gd name="f244" fmla="*/ f146 f91 1"/>
                  <a:gd name="f245" fmla="*/ f147 f91 1"/>
                  <a:gd name="f246" fmla="*/ f148 f90 1"/>
                  <a:gd name="f247" fmla="*/ f149 f90 1"/>
                  <a:gd name="f248" fmla="*/ f150 f91 1"/>
                  <a:gd name="f249" fmla="*/ f151 f90 1"/>
                  <a:gd name="f250" fmla="*/ f152 f91 1"/>
                  <a:gd name="f251" fmla="*/ f153 f91 1"/>
                  <a:gd name="f252" fmla="*/ f154 f90 1"/>
                  <a:gd name="f253" fmla="*/ f155 f91 1"/>
                  <a:gd name="f254" fmla="*/ f156 f90 1"/>
                  <a:gd name="f255" fmla="*/ f157 f91 1"/>
                  <a:gd name="f256" fmla="*/ f158 f90 1"/>
                  <a:gd name="f257" fmla="*/ f159 f91 1"/>
                  <a:gd name="f258" fmla="*/ f160 f90 1"/>
                  <a:gd name="f259" fmla="*/ f161 f90 1"/>
                  <a:gd name="f260" fmla="*/ f162 f91 1"/>
                  <a:gd name="f261" fmla="*/ f163 f90 1"/>
                  <a:gd name="f262" fmla="*/ f164 f91 1"/>
                  <a:gd name="f263" fmla="*/ f165 f90 1"/>
                  <a:gd name="f264" fmla="*/ f166 f91 1"/>
                  <a:gd name="f265" fmla="*/ f167 f91 1"/>
                  <a:gd name="f266" fmla="*/ f168 f90 1"/>
                  <a:gd name="f267" fmla="*/ f169 f91 1"/>
                  <a:gd name="f268" fmla="*/ f170 f90 1"/>
                  <a:gd name="f269" fmla="*/ f171 f91 1"/>
                  <a:gd name="f270" fmla="*/ f172 f90 1"/>
                  <a:gd name="f271" fmla="*/ f173 f90 1"/>
                  <a:gd name="f272" fmla="*/ f174 f91 1"/>
                  <a:gd name="f273" fmla="*/ f175 f90 1"/>
                  <a:gd name="f274" fmla="*/ f176 f91 1"/>
                  <a:gd name="f275" fmla="*/ f177 f90 1"/>
                  <a:gd name="f276" fmla="*/ f178 f90 1"/>
                  <a:gd name="f277" fmla="*/ f179 f91 1"/>
                  <a:gd name="f278" fmla="*/ f180 f91 1"/>
                  <a:gd name="f279" fmla="*/ f181 f90 1"/>
                  <a:gd name="f280" fmla="*/ f182 f90 1"/>
                  <a:gd name="f281" fmla="*/ f183 f91 1"/>
                  <a:gd name="f282" fmla="*/ f184 f90 1"/>
                  <a:gd name="f283" fmla="*/ f185 f91 1"/>
                  <a:gd name="f284" fmla="*/ f186 f90 1"/>
                  <a:gd name="f285" fmla="*/ f187 f90 1"/>
                  <a:gd name="f286" fmla="*/ f188 f91 1"/>
                </a:gdLst>
                <a:ahLst/>
                <a:cxnLst>
                  <a:cxn ang="3cd4">
                    <a:pos x="hc" y="t"/>
                  </a:cxn>
                  <a:cxn ang="0">
                    <a:pos x="r" y="vc"/>
                  </a:cxn>
                  <a:cxn ang="cd4">
                    <a:pos x="hc" y="b"/>
                  </a:cxn>
                  <a:cxn ang="cd2">
                    <a:pos x="l" y="vc"/>
                  </a:cxn>
                  <a:cxn ang="f192">
                    <a:pos x="f197" y="f198"/>
                  </a:cxn>
                  <a:cxn ang="f192">
                    <a:pos x="f199" y="f200"/>
                  </a:cxn>
                  <a:cxn ang="f192">
                    <a:pos x="f201" y="f202"/>
                  </a:cxn>
                  <a:cxn ang="f192">
                    <a:pos x="f203" y="f204"/>
                  </a:cxn>
                  <a:cxn ang="f192">
                    <a:pos x="f205" y="f206"/>
                  </a:cxn>
                  <a:cxn ang="f192">
                    <a:pos x="f207" y="f204"/>
                  </a:cxn>
                  <a:cxn ang="f192">
                    <a:pos x="f208" y="f204"/>
                  </a:cxn>
                  <a:cxn ang="f192">
                    <a:pos x="f209" y="f204"/>
                  </a:cxn>
                  <a:cxn ang="f192">
                    <a:pos x="f210" y="f211"/>
                  </a:cxn>
                  <a:cxn ang="f192">
                    <a:pos x="f212" y="f211"/>
                  </a:cxn>
                  <a:cxn ang="f192">
                    <a:pos x="f213" y="f206"/>
                  </a:cxn>
                  <a:cxn ang="f192">
                    <a:pos x="f214" y="f211"/>
                  </a:cxn>
                  <a:cxn ang="f192">
                    <a:pos x="f215" y="f206"/>
                  </a:cxn>
                  <a:cxn ang="f192">
                    <a:pos x="f215" y="f216"/>
                  </a:cxn>
                  <a:cxn ang="f192">
                    <a:pos x="f217" y="f218"/>
                  </a:cxn>
                  <a:cxn ang="f192">
                    <a:pos x="f219" y="f220"/>
                  </a:cxn>
                  <a:cxn ang="f192">
                    <a:pos x="f221" y="f222"/>
                  </a:cxn>
                  <a:cxn ang="f192">
                    <a:pos x="f221" y="f223"/>
                  </a:cxn>
                  <a:cxn ang="f192">
                    <a:pos x="f214" y="f224"/>
                  </a:cxn>
                  <a:cxn ang="f192">
                    <a:pos x="f225" y="f226"/>
                  </a:cxn>
                  <a:cxn ang="f192">
                    <a:pos x="f193" y="f227"/>
                  </a:cxn>
                  <a:cxn ang="f192">
                    <a:pos x="f228" y="f229"/>
                  </a:cxn>
                  <a:cxn ang="f192">
                    <a:pos x="f219" y="f230"/>
                  </a:cxn>
                  <a:cxn ang="f192">
                    <a:pos x="f231" y="f232"/>
                  </a:cxn>
                  <a:cxn ang="f192">
                    <a:pos x="f233" y="f234"/>
                  </a:cxn>
                  <a:cxn ang="f192">
                    <a:pos x="f235" y="f236"/>
                  </a:cxn>
                  <a:cxn ang="f192">
                    <a:pos x="f205" y="f237"/>
                  </a:cxn>
                  <a:cxn ang="f192">
                    <a:pos x="f238" y="f239"/>
                  </a:cxn>
                  <a:cxn ang="f192">
                    <a:pos x="f240" y="f241"/>
                  </a:cxn>
                  <a:cxn ang="f192">
                    <a:pos x="f201" y="f242"/>
                  </a:cxn>
                  <a:cxn ang="f192">
                    <a:pos x="f243" y="f244"/>
                  </a:cxn>
                  <a:cxn ang="f192">
                    <a:pos x="f240" y="f245"/>
                  </a:cxn>
                  <a:cxn ang="f192">
                    <a:pos x="f246" y="f245"/>
                  </a:cxn>
                  <a:cxn ang="f192">
                    <a:pos x="f247" y="f248"/>
                  </a:cxn>
                  <a:cxn ang="f192">
                    <a:pos x="f249" y="f250"/>
                  </a:cxn>
                  <a:cxn ang="f192">
                    <a:pos x="f249" y="f251"/>
                  </a:cxn>
                  <a:cxn ang="f192">
                    <a:pos x="f252" y="f253"/>
                  </a:cxn>
                  <a:cxn ang="f192">
                    <a:pos x="f254" y="f255"/>
                  </a:cxn>
                  <a:cxn ang="f192">
                    <a:pos x="f256" y="f257"/>
                  </a:cxn>
                  <a:cxn ang="f192">
                    <a:pos x="f258" y="f251"/>
                  </a:cxn>
                  <a:cxn ang="f192">
                    <a:pos x="f259" y="f260"/>
                  </a:cxn>
                  <a:cxn ang="f192">
                    <a:pos x="f261" y="f262"/>
                  </a:cxn>
                  <a:cxn ang="f192">
                    <a:pos x="f263" y="f264"/>
                  </a:cxn>
                  <a:cxn ang="f192">
                    <a:pos x="f256" y="f265"/>
                  </a:cxn>
                  <a:cxn ang="f192">
                    <a:pos x="f266" y="f267"/>
                  </a:cxn>
                  <a:cxn ang="f192">
                    <a:pos x="f268" y="f269"/>
                  </a:cxn>
                  <a:cxn ang="f192">
                    <a:pos x="f270" y="f269"/>
                  </a:cxn>
                  <a:cxn ang="f192">
                    <a:pos x="f271" y="f272"/>
                  </a:cxn>
                  <a:cxn ang="f192">
                    <a:pos x="f273" y="f274"/>
                  </a:cxn>
                  <a:cxn ang="f192">
                    <a:pos x="f275" y="f239"/>
                  </a:cxn>
                  <a:cxn ang="f192">
                    <a:pos x="f271" y="f234"/>
                  </a:cxn>
                  <a:cxn ang="f192">
                    <a:pos x="f276" y="f277"/>
                  </a:cxn>
                  <a:cxn ang="f192">
                    <a:pos x="f254" y="f278"/>
                  </a:cxn>
                  <a:cxn ang="f192">
                    <a:pos x="f279" y="f278"/>
                  </a:cxn>
                  <a:cxn ang="f192">
                    <a:pos x="f246" y="f220"/>
                  </a:cxn>
                  <a:cxn ang="f192">
                    <a:pos x="f280" y="f281"/>
                  </a:cxn>
                  <a:cxn ang="f192">
                    <a:pos x="f282" y="f206"/>
                  </a:cxn>
                  <a:cxn ang="f192">
                    <a:pos x="f266" y="f283"/>
                  </a:cxn>
                  <a:cxn ang="f192">
                    <a:pos x="f284" y="f200"/>
                  </a:cxn>
                  <a:cxn ang="f192">
                    <a:pos x="f285" y="f200"/>
                  </a:cxn>
                  <a:cxn ang="f192">
                    <a:pos x="f247" y="f286"/>
                  </a:cxn>
                  <a:cxn ang="f192">
                    <a:pos x="f249" y="f286"/>
                  </a:cxn>
                  <a:cxn ang="f192">
                    <a:pos x="f197" y="f198"/>
                  </a:cxn>
                </a:cxnLst>
                <a:rect l="f193" t="f196" r="f194" b="f195"/>
                <a:pathLst>
                  <a:path w="68" h="84">
                    <a:moveTo>
                      <a:pt x="f8" y="f7"/>
                    </a:moveTo>
                    <a:cubicBezTo>
                      <a:pt x="f9" y="f7"/>
                      <a:pt x="f10" y="f11"/>
                      <a:pt x="f12" y="f13"/>
                    </a:cubicBezTo>
                    <a:cubicBezTo>
                      <a:pt x="f14" y="f15"/>
                      <a:pt x="f10" y="f15"/>
                      <a:pt x="f9" y="f16"/>
                    </a:cubicBezTo>
                    <a:cubicBezTo>
                      <a:pt x="f17" y="f16"/>
                      <a:pt x="f18" y="f19"/>
                      <a:pt x="f18" y="f20"/>
                    </a:cubicBezTo>
                    <a:cubicBezTo>
                      <a:pt x="f21" y="f22"/>
                      <a:pt x="f23" y="f24"/>
                      <a:pt x="f23" y="f24"/>
                    </a:cubicBezTo>
                    <a:cubicBezTo>
                      <a:pt x="f23" y="f24"/>
                      <a:pt x="f21" y="f24"/>
                      <a:pt x="f17" y="f20"/>
                    </a:cubicBezTo>
                    <a:cubicBezTo>
                      <a:pt x="f23" y="f20"/>
                      <a:pt x="f25" y="f24"/>
                      <a:pt x="f26" y="f20"/>
                    </a:cubicBezTo>
                    <a:cubicBezTo>
                      <a:pt x="f27" y="f20"/>
                      <a:pt x="f28" y="f24"/>
                      <a:pt x="f28" y="f20"/>
                    </a:cubicBezTo>
                    <a:cubicBezTo>
                      <a:pt x="f29" y="f30"/>
                      <a:pt x="f31" y="f20"/>
                      <a:pt x="f31" y="f22"/>
                    </a:cubicBezTo>
                    <a:cubicBezTo>
                      <a:pt x="f31" y="f22"/>
                      <a:pt x="f32" y="f20"/>
                      <a:pt x="f33" y="f22"/>
                    </a:cubicBezTo>
                    <a:cubicBezTo>
                      <a:pt x="f34" y="f35"/>
                      <a:pt x="f34" y="f20"/>
                      <a:pt x="f36" y="f24"/>
                    </a:cubicBezTo>
                    <a:cubicBezTo>
                      <a:pt x="f37" y="f22"/>
                      <a:pt x="f37" y="f24"/>
                      <a:pt x="f38" y="f22"/>
                    </a:cubicBezTo>
                    <a:cubicBezTo>
                      <a:pt x="f39" y="f35"/>
                      <a:pt x="f40" y="f20"/>
                      <a:pt x="f39" y="f24"/>
                    </a:cubicBezTo>
                    <a:cubicBezTo>
                      <a:pt x="f41" y="f22"/>
                      <a:pt x="f41" y="f42"/>
                      <a:pt x="f39" y="f43"/>
                    </a:cubicBezTo>
                    <a:cubicBezTo>
                      <a:pt x="f44" y="f6"/>
                      <a:pt x="f38" y="f45"/>
                      <a:pt x="f40" y="f46"/>
                    </a:cubicBezTo>
                    <a:cubicBezTo>
                      <a:pt x="f41" y="f47"/>
                      <a:pt x="f48" y="f46"/>
                      <a:pt x="f48" y="f49"/>
                    </a:cubicBezTo>
                    <a:cubicBezTo>
                      <a:pt x="f48" y="f47"/>
                      <a:pt x="f50" y="f47"/>
                      <a:pt x="f37" y="f51"/>
                    </a:cubicBezTo>
                    <a:cubicBezTo>
                      <a:pt x="f37" y="f52"/>
                      <a:pt x="f50" y="f53"/>
                      <a:pt x="f37" y="f53"/>
                    </a:cubicBezTo>
                    <a:cubicBezTo>
                      <a:pt x="f38" y="f54"/>
                      <a:pt x="f48" y="f54"/>
                      <a:pt x="f38" y="f55"/>
                    </a:cubicBezTo>
                    <a:cubicBezTo>
                      <a:pt x="f41" y="f56"/>
                      <a:pt x="f40" y="f57"/>
                      <a:pt x="f44" y="f57"/>
                    </a:cubicBezTo>
                    <a:cubicBezTo>
                      <a:pt x="f58" y="f57"/>
                      <a:pt x="f44" y="f56"/>
                      <a:pt x="f5" y="f59"/>
                    </a:cubicBezTo>
                    <a:cubicBezTo>
                      <a:pt x="f60" y="f59"/>
                      <a:pt x="f60" y="f59"/>
                      <a:pt x="f58" y="f61"/>
                    </a:cubicBezTo>
                    <a:cubicBezTo>
                      <a:pt x="f62" y="f63"/>
                      <a:pt x="f41" y="f64"/>
                      <a:pt x="f48" y="f63"/>
                    </a:cubicBezTo>
                    <a:cubicBezTo>
                      <a:pt x="f50" y="f64"/>
                      <a:pt x="f33" y="f63"/>
                      <a:pt x="f29" y="f65"/>
                    </a:cubicBezTo>
                    <a:cubicBezTo>
                      <a:pt x="f26" y="f59"/>
                      <a:pt x="f25" y="f59"/>
                      <a:pt x="f27" y="f66"/>
                    </a:cubicBezTo>
                    <a:cubicBezTo>
                      <a:pt x="f67" y="f68"/>
                      <a:pt x="f27" y="f68"/>
                      <a:pt x="f67" y="f69"/>
                    </a:cubicBezTo>
                    <a:cubicBezTo>
                      <a:pt x="f28" y="f70"/>
                      <a:pt x="f26" y="f8"/>
                      <a:pt x="f23" y="f71"/>
                    </a:cubicBezTo>
                    <a:cubicBezTo>
                      <a:pt x="f17" y="f71"/>
                      <a:pt x="f18" y="f71"/>
                      <a:pt x="f21" y="f10"/>
                    </a:cubicBezTo>
                    <a:cubicBezTo>
                      <a:pt x="f17" y="f72"/>
                      <a:pt x="f18" y="f8"/>
                      <a:pt x="f72" y="f72"/>
                    </a:cubicBezTo>
                    <a:cubicBezTo>
                      <a:pt x="f12" y="f18"/>
                      <a:pt x="f18" y="f18"/>
                      <a:pt x="f9" y="f23"/>
                    </a:cubicBezTo>
                    <a:cubicBezTo>
                      <a:pt x="f72" y="f26"/>
                      <a:pt x="f12" y="f25"/>
                      <a:pt x="f10" y="f27"/>
                    </a:cubicBezTo>
                    <a:cubicBezTo>
                      <a:pt x="f10" y="f28"/>
                      <a:pt x="f9" y="f28"/>
                      <a:pt x="f72" y="f29"/>
                    </a:cubicBezTo>
                    <a:cubicBezTo>
                      <a:pt x="f14" y="f31"/>
                      <a:pt x="f71" y="f29"/>
                      <a:pt x="f73" y="f29"/>
                    </a:cubicBezTo>
                    <a:cubicBezTo>
                      <a:pt x="f59" y="f29"/>
                      <a:pt x="f68" y="f31"/>
                      <a:pt x="f69" y="f31"/>
                    </a:cubicBezTo>
                    <a:cubicBezTo>
                      <a:pt x="f71" y="f74"/>
                      <a:pt x="f66" y="f36"/>
                      <a:pt x="f70" y="f37"/>
                    </a:cubicBezTo>
                    <a:cubicBezTo>
                      <a:pt x="f71" y="f40"/>
                      <a:pt x="f75" y="f40"/>
                      <a:pt x="f70" y="f39"/>
                    </a:cubicBezTo>
                    <a:cubicBezTo>
                      <a:pt x="f73" y="f62"/>
                      <a:pt x="f68" y="f44"/>
                      <a:pt x="f68" y="f62"/>
                    </a:cubicBezTo>
                    <a:cubicBezTo>
                      <a:pt x="f66" y="f58"/>
                      <a:pt x="f59" y="f76"/>
                      <a:pt x="f64" y="f77"/>
                    </a:cubicBezTo>
                    <a:cubicBezTo>
                      <a:pt x="f78" y="f58"/>
                      <a:pt x="f64" y="f5"/>
                      <a:pt x="f79" y="f76"/>
                    </a:cubicBezTo>
                    <a:cubicBezTo>
                      <a:pt x="f80" y="f44"/>
                      <a:pt x="f80" y="f44"/>
                      <a:pt x="f81" y="f39"/>
                    </a:cubicBezTo>
                    <a:cubicBezTo>
                      <a:pt x="f55" y="f37"/>
                      <a:pt x="f51" y="f40"/>
                      <a:pt x="f47" y="f38"/>
                    </a:cubicBezTo>
                    <a:cubicBezTo>
                      <a:pt x="f49" y="f37"/>
                      <a:pt x="f46" y="f38"/>
                      <a:pt x="f45" y="f50"/>
                    </a:cubicBezTo>
                    <a:cubicBezTo>
                      <a:pt x="f6" y="f33"/>
                      <a:pt x="f45" y="f33"/>
                      <a:pt x="f46" y="f33"/>
                    </a:cubicBezTo>
                    <a:cubicBezTo>
                      <a:pt x="f54" y="f33"/>
                      <a:pt x="f51" y="f31"/>
                      <a:pt x="f79" y="f32"/>
                    </a:cubicBezTo>
                    <a:cubicBezTo>
                      <a:pt x="f63" y="f34"/>
                      <a:pt x="f82" y="f31"/>
                      <a:pt x="f83" y="f84"/>
                    </a:cubicBezTo>
                    <a:cubicBezTo>
                      <a:pt x="f64" y="f84"/>
                      <a:pt x="f56" y="f29"/>
                      <a:pt x="f56" y="f67"/>
                    </a:cubicBezTo>
                    <a:cubicBezTo>
                      <a:pt x="f56" y="f25"/>
                      <a:pt x="f85" y="f67"/>
                      <a:pt x="f85" y="f67"/>
                    </a:cubicBezTo>
                    <a:cubicBezTo>
                      <a:pt x="f81" y="f26"/>
                      <a:pt x="f85" y="f17"/>
                      <a:pt x="f80" y="f25"/>
                    </a:cubicBezTo>
                    <a:cubicBezTo>
                      <a:pt x="f51" y="f26"/>
                      <a:pt x="f80" y="f21"/>
                      <a:pt x="f54" y="f18"/>
                    </a:cubicBezTo>
                    <a:cubicBezTo>
                      <a:pt x="f51" y="f18"/>
                      <a:pt x="f55" y="f72"/>
                      <a:pt x="f53" y="f10"/>
                    </a:cubicBezTo>
                    <a:cubicBezTo>
                      <a:pt x="f47" y="f75"/>
                      <a:pt x="f80" y="f8"/>
                      <a:pt x="f80" y="f66"/>
                    </a:cubicBezTo>
                    <a:cubicBezTo>
                      <a:pt x="f80" y="f83"/>
                      <a:pt x="f57" y="f63"/>
                      <a:pt x="f57" y="f83"/>
                    </a:cubicBezTo>
                    <a:cubicBezTo>
                      <a:pt x="f57" y="f56"/>
                      <a:pt x="f56" y="f55"/>
                      <a:pt x="f64" y="f80"/>
                    </a:cubicBezTo>
                    <a:cubicBezTo>
                      <a:pt x="f59" y="f54"/>
                      <a:pt x="f63" y="f85"/>
                      <a:pt x="f59" y="f80"/>
                    </a:cubicBezTo>
                    <a:cubicBezTo>
                      <a:pt x="f68" y="f54"/>
                      <a:pt x="f70" y="f47"/>
                      <a:pt x="f73" y="f49"/>
                    </a:cubicBezTo>
                    <a:cubicBezTo>
                      <a:pt x="f68" y="f86"/>
                      <a:pt x="f59" y="f46"/>
                      <a:pt x="f66" y="f6"/>
                    </a:cubicBezTo>
                    <a:cubicBezTo>
                      <a:pt x="f66" y="f87"/>
                      <a:pt x="f61" y="f87"/>
                      <a:pt x="f78" y="f24"/>
                    </a:cubicBezTo>
                    <a:cubicBezTo>
                      <a:pt x="f85" y="f15"/>
                      <a:pt x="f64" y="f19"/>
                      <a:pt x="f83" y="f15"/>
                    </a:cubicBezTo>
                    <a:cubicBezTo>
                      <a:pt x="f57" y="f13"/>
                      <a:pt x="f56" y="f15"/>
                      <a:pt x="f82" y="f13"/>
                    </a:cubicBezTo>
                    <a:cubicBezTo>
                      <a:pt x="f63" y="f11"/>
                      <a:pt x="f83" y="f16"/>
                      <a:pt x="f63" y="f13"/>
                    </a:cubicBezTo>
                    <a:cubicBezTo>
                      <a:pt x="f61" y="f88"/>
                      <a:pt x="f66" y="f13"/>
                      <a:pt x="f69" y="f88"/>
                    </a:cubicBezTo>
                    <a:cubicBezTo>
                      <a:pt x="f73" y="f11"/>
                      <a:pt x="f73" y="f15"/>
                      <a:pt x="f70" y="f88"/>
                    </a:cubicBezTo>
                    <a:cubicBezTo>
                      <a:pt x="f75" y="f7"/>
                      <a:pt x="f75" y="f13"/>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16" name="Oman">
                <a:extLst>
                  <a:ext uri="{FF2B5EF4-FFF2-40B4-BE49-F238E27FC236}">
                    <a16:creationId xmlns:a16="http://schemas.microsoft.com/office/drawing/2014/main" id="{7BC6680F-C818-B069-31E6-B60DD21B3648}"/>
                  </a:ext>
                </a:extLst>
              </p:cNvPr>
              <p:cNvSpPr/>
              <p:nvPr/>
            </p:nvSpPr>
            <p:spPr>
              <a:xfrm>
                <a:off x="8294101" y="3766203"/>
                <a:ext cx="196568" cy="267434"/>
              </a:xfrm>
              <a:custGeom>
                <a:avLst/>
                <a:gdLst>
                  <a:gd name="f0" fmla="val 10800000"/>
                  <a:gd name="f1" fmla="val 5400000"/>
                  <a:gd name="f2" fmla="val 180"/>
                  <a:gd name="f3" fmla="val w"/>
                  <a:gd name="f4" fmla="val h"/>
                  <a:gd name="f5" fmla="val 0"/>
                  <a:gd name="f6" fmla="val 37"/>
                  <a:gd name="f7" fmla="val 53"/>
                  <a:gd name="f8" fmla="val 11"/>
                  <a:gd name="f9" fmla="val 12"/>
                  <a:gd name="f10" fmla="val 14"/>
                  <a:gd name="f11" fmla="val 52"/>
                  <a:gd name="f12" fmla="val 15"/>
                  <a:gd name="f13" fmla="val 50"/>
                  <a:gd name="f14" fmla="val 18"/>
                  <a:gd name="f15" fmla="val 20"/>
                  <a:gd name="f16" fmla="val 49"/>
                  <a:gd name="f17" fmla="val 22"/>
                  <a:gd name="f18" fmla="val 47"/>
                  <a:gd name="f19" fmla="val 21"/>
                  <a:gd name="f20" fmla="val 46"/>
                  <a:gd name="f21" fmla="val 45"/>
                  <a:gd name="f22" fmla="val 27"/>
                  <a:gd name="f23" fmla="val 26"/>
                  <a:gd name="f24" fmla="val 42"/>
                  <a:gd name="f25" fmla="val 40"/>
                  <a:gd name="f26" fmla="val 30"/>
                  <a:gd name="f27" fmla="val 33"/>
                  <a:gd name="f28" fmla="val 38"/>
                  <a:gd name="f29" fmla="val 32"/>
                  <a:gd name="f30" fmla="val 31"/>
                  <a:gd name="f31" fmla="val 34"/>
                  <a:gd name="f32" fmla="val 25"/>
                  <a:gd name="f33" fmla="val 28"/>
                  <a:gd name="f34" fmla="val 35"/>
                  <a:gd name="f35" fmla="val 36"/>
                  <a:gd name="f36" fmla="val 17"/>
                  <a:gd name="f37" fmla="val 16"/>
                  <a:gd name="f38" fmla="val 10"/>
                  <a:gd name="f39" fmla="val 8"/>
                  <a:gd name="f40" fmla="val 29"/>
                  <a:gd name="f41" fmla="val 7"/>
                  <a:gd name="f42" fmla="val 24"/>
                  <a:gd name="f43" fmla="val 5"/>
                  <a:gd name="f44" fmla="val 4"/>
                  <a:gd name="f45" fmla="val 3"/>
                  <a:gd name="f46" fmla="val 19"/>
                  <a:gd name="f47" fmla="val 6"/>
                  <a:gd name="f48" fmla="val 13"/>
                  <a:gd name="f49" fmla="val 2"/>
                  <a:gd name="f50" fmla="val 43"/>
                  <a:gd name="f51" fmla="val 51"/>
                  <a:gd name="f52" fmla="+- 0 0 -90"/>
                  <a:gd name="f53" fmla="*/ f3 1 37"/>
                  <a:gd name="f54" fmla="*/ f4 1 53"/>
                  <a:gd name="f55" fmla="+- f7 0 f5"/>
                  <a:gd name="f56" fmla="+- f6 0 f5"/>
                  <a:gd name="f57" fmla="*/ f52 f0 1"/>
                  <a:gd name="f58" fmla="*/ f56 1 37"/>
                  <a:gd name="f59" fmla="*/ f55 1 53"/>
                  <a:gd name="f60" fmla="*/ f57 1 f2"/>
                  <a:gd name="f61" fmla="*/ 11 1 f58"/>
                  <a:gd name="f62" fmla="*/ 53 1 f59"/>
                  <a:gd name="f63" fmla="*/ 14 1 f58"/>
                  <a:gd name="f64" fmla="*/ 52 1 f59"/>
                  <a:gd name="f65" fmla="*/ 20 1 f58"/>
                  <a:gd name="f66" fmla="*/ 49 1 f59"/>
                  <a:gd name="f67" fmla="*/ 21 1 f58"/>
                  <a:gd name="f68" fmla="*/ 46 1 f59"/>
                  <a:gd name="f69" fmla="*/ 26 1 f58"/>
                  <a:gd name="f70" fmla="*/ 42 1 f59"/>
                  <a:gd name="f71" fmla="*/ 30 1 f58"/>
                  <a:gd name="f72" fmla="*/ 37 1 f59"/>
                  <a:gd name="f73" fmla="*/ 31 1 f58"/>
                  <a:gd name="f74" fmla="*/ 34 1 f59"/>
                  <a:gd name="f75" fmla="*/ 33 1 f58"/>
                  <a:gd name="f76" fmla="*/ 26 1 f59"/>
                  <a:gd name="f77" fmla="*/ 36 1 f58"/>
                  <a:gd name="f78" fmla="*/ 18 1 f59"/>
                  <a:gd name="f79" fmla="*/ 16 1 f59"/>
                  <a:gd name="f80" fmla="*/ 34 1 f58"/>
                  <a:gd name="f81" fmla="*/ 12 1 f59"/>
                  <a:gd name="f82" fmla="*/ 32 1 f58"/>
                  <a:gd name="f83" fmla="*/ 10 1 f59"/>
                  <a:gd name="f84" fmla="*/ 29 1 f58"/>
                  <a:gd name="f85" fmla="*/ 8 1 f59"/>
                  <a:gd name="f86" fmla="*/ 24 1 f58"/>
                  <a:gd name="f87" fmla="*/ 4 1 f59"/>
                  <a:gd name="f88" fmla="*/ 0 1 f59"/>
                  <a:gd name="f89" fmla="*/ 17 1 f58"/>
                  <a:gd name="f90" fmla="*/ 18 1 f58"/>
                  <a:gd name="f91" fmla="*/ 15 1 f58"/>
                  <a:gd name="f92" fmla="*/ 16 1 f58"/>
                  <a:gd name="f93" fmla="*/ 13 1 f59"/>
                  <a:gd name="f94" fmla="*/ 17 1 f59"/>
                  <a:gd name="f95" fmla="*/ 20 1 f59"/>
                  <a:gd name="f96" fmla="*/ 33 1 f59"/>
                  <a:gd name="f97" fmla="*/ 2 1 f58"/>
                  <a:gd name="f98" fmla="*/ 40 1 f59"/>
                  <a:gd name="f99" fmla="*/ 8 1 f58"/>
                  <a:gd name="f100" fmla="*/ 0 1 f58"/>
                  <a:gd name="f101" fmla="*/ f6 1 f58"/>
                  <a:gd name="f102" fmla="*/ f7 1 f59"/>
                  <a:gd name="f103" fmla="+- f60 0 f1"/>
                  <a:gd name="f104" fmla="*/ f100 f53 1"/>
                  <a:gd name="f105" fmla="*/ f101 f53 1"/>
                  <a:gd name="f106" fmla="*/ f102 f54 1"/>
                  <a:gd name="f107" fmla="*/ f88 f54 1"/>
                  <a:gd name="f108" fmla="*/ f61 f53 1"/>
                  <a:gd name="f109" fmla="*/ f62 f54 1"/>
                  <a:gd name="f110" fmla="*/ f63 f53 1"/>
                  <a:gd name="f111" fmla="*/ f64 f54 1"/>
                  <a:gd name="f112" fmla="*/ f65 f53 1"/>
                  <a:gd name="f113" fmla="*/ f66 f54 1"/>
                  <a:gd name="f114" fmla="*/ f67 f53 1"/>
                  <a:gd name="f115" fmla="*/ f68 f54 1"/>
                  <a:gd name="f116" fmla="*/ f69 f53 1"/>
                  <a:gd name="f117" fmla="*/ f70 f54 1"/>
                  <a:gd name="f118" fmla="*/ f71 f53 1"/>
                  <a:gd name="f119" fmla="*/ f72 f54 1"/>
                  <a:gd name="f120" fmla="*/ f73 f53 1"/>
                  <a:gd name="f121" fmla="*/ f74 f54 1"/>
                  <a:gd name="f122" fmla="*/ f75 f53 1"/>
                  <a:gd name="f123" fmla="*/ f76 f54 1"/>
                  <a:gd name="f124" fmla="*/ f77 f53 1"/>
                  <a:gd name="f125" fmla="*/ f78 f54 1"/>
                  <a:gd name="f126" fmla="*/ f79 f54 1"/>
                  <a:gd name="f127" fmla="*/ f80 f53 1"/>
                  <a:gd name="f128" fmla="*/ f81 f54 1"/>
                  <a:gd name="f129" fmla="*/ f82 f53 1"/>
                  <a:gd name="f130" fmla="*/ f83 f54 1"/>
                  <a:gd name="f131" fmla="*/ f84 f53 1"/>
                  <a:gd name="f132" fmla="*/ f85 f54 1"/>
                  <a:gd name="f133" fmla="*/ f86 f53 1"/>
                  <a:gd name="f134" fmla="*/ f87 f54 1"/>
                  <a:gd name="f135" fmla="*/ f89 f53 1"/>
                  <a:gd name="f136" fmla="*/ f90 f53 1"/>
                  <a:gd name="f137" fmla="*/ f91 f53 1"/>
                  <a:gd name="f138" fmla="*/ f92 f53 1"/>
                  <a:gd name="f139" fmla="*/ f93 f54 1"/>
                  <a:gd name="f140" fmla="*/ f94 f54 1"/>
                  <a:gd name="f141" fmla="*/ f95 f54 1"/>
                  <a:gd name="f142" fmla="*/ f96 f54 1"/>
                  <a:gd name="f143" fmla="*/ f97 f53 1"/>
                  <a:gd name="f144" fmla="*/ f98 f54 1"/>
                  <a:gd name="f145" fmla="*/ f99 f53 1"/>
                </a:gdLst>
                <a:ahLst/>
                <a:cxnLst>
                  <a:cxn ang="3cd4">
                    <a:pos x="hc" y="t"/>
                  </a:cxn>
                  <a:cxn ang="0">
                    <a:pos x="r" y="vc"/>
                  </a:cxn>
                  <a:cxn ang="cd4">
                    <a:pos x="hc" y="b"/>
                  </a:cxn>
                  <a:cxn ang="cd2">
                    <a:pos x="l" y="vc"/>
                  </a:cxn>
                  <a:cxn ang="f103">
                    <a:pos x="f108" y="f109"/>
                  </a:cxn>
                  <a:cxn ang="f103">
                    <a:pos x="f110" y="f111"/>
                  </a:cxn>
                  <a:cxn ang="f103">
                    <a:pos x="f112" y="f113"/>
                  </a:cxn>
                  <a:cxn ang="f103">
                    <a:pos x="f114" y="f115"/>
                  </a:cxn>
                  <a:cxn ang="f103">
                    <a:pos x="f116" y="f117"/>
                  </a:cxn>
                  <a:cxn ang="f103">
                    <a:pos x="f118" y="f119"/>
                  </a:cxn>
                  <a:cxn ang="f103">
                    <a:pos x="f120" y="f121"/>
                  </a:cxn>
                  <a:cxn ang="f103">
                    <a:pos x="f122" y="f123"/>
                  </a:cxn>
                  <a:cxn ang="f103">
                    <a:pos x="f124" y="f125"/>
                  </a:cxn>
                  <a:cxn ang="f103">
                    <a:pos x="f124" y="f126"/>
                  </a:cxn>
                  <a:cxn ang="f103">
                    <a:pos x="f127" y="f128"/>
                  </a:cxn>
                  <a:cxn ang="f103">
                    <a:pos x="f129" y="f130"/>
                  </a:cxn>
                  <a:cxn ang="f103">
                    <a:pos x="f131" y="f132"/>
                  </a:cxn>
                  <a:cxn ang="f103">
                    <a:pos x="f133" y="f134"/>
                  </a:cxn>
                  <a:cxn ang="f103">
                    <a:pos x="f112" y="f107"/>
                  </a:cxn>
                  <a:cxn ang="f103">
                    <a:pos x="f135" y="f134"/>
                  </a:cxn>
                  <a:cxn ang="f103">
                    <a:pos x="f136" y="f132"/>
                  </a:cxn>
                  <a:cxn ang="f103">
                    <a:pos x="f137" y="f130"/>
                  </a:cxn>
                  <a:cxn ang="f103">
                    <a:pos x="f138" y="f139"/>
                  </a:cxn>
                  <a:cxn ang="f103">
                    <a:pos x="f110" y="f140"/>
                  </a:cxn>
                  <a:cxn ang="f103">
                    <a:pos x="f136" y="f141"/>
                  </a:cxn>
                  <a:cxn ang="f103">
                    <a:pos x="f138" y="f142"/>
                  </a:cxn>
                  <a:cxn ang="f103">
                    <a:pos x="f143" y="f144"/>
                  </a:cxn>
                  <a:cxn ang="f103">
                    <a:pos x="f145" y="f113"/>
                  </a:cxn>
                  <a:cxn ang="f103">
                    <a:pos x="f108" y="f109"/>
                  </a:cxn>
                </a:cxnLst>
                <a:rect l="f104" t="f107" r="f105" b="f106"/>
                <a:pathLst>
                  <a:path w="37" h="53">
                    <a:moveTo>
                      <a:pt x="f8" y="f7"/>
                    </a:moveTo>
                    <a:cubicBezTo>
                      <a:pt x="f9" y="f7"/>
                      <a:pt x="f9" y="f7"/>
                      <a:pt x="f10" y="f11"/>
                    </a:cubicBezTo>
                    <a:cubicBezTo>
                      <a:pt x="f12" y="f13"/>
                      <a:pt x="f14" y="f11"/>
                      <a:pt x="f15" y="f16"/>
                    </a:cubicBezTo>
                    <a:cubicBezTo>
                      <a:pt x="f17" y="f18"/>
                      <a:pt x="f15" y="f18"/>
                      <a:pt x="f19" y="f20"/>
                    </a:cubicBezTo>
                    <a:cubicBezTo>
                      <a:pt x="f17" y="f21"/>
                      <a:pt x="f22" y="f20"/>
                      <a:pt x="f23" y="f24"/>
                    </a:cubicBezTo>
                    <a:cubicBezTo>
                      <a:pt x="f23" y="f25"/>
                      <a:pt x="f22" y="f6"/>
                      <a:pt x="f26" y="f6"/>
                    </a:cubicBezTo>
                    <a:cubicBezTo>
                      <a:pt x="f27" y="f28"/>
                      <a:pt x="f29" y="f28"/>
                      <a:pt x="f30" y="f31"/>
                    </a:cubicBezTo>
                    <a:cubicBezTo>
                      <a:pt x="f26" y="f26"/>
                      <a:pt x="f29" y="f32"/>
                      <a:pt x="f27" y="f23"/>
                    </a:cubicBezTo>
                    <a:cubicBezTo>
                      <a:pt x="f31" y="f33"/>
                      <a:pt x="f34" y="f14"/>
                      <a:pt x="f35" y="f14"/>
                    </a:cubicBezTo>
                    <a:cubicBezTo>
                      <a:pt x="f6" y="f36"/>
                      <a:pt x="f6" y="f37"/>
                      <a:pt x="f35" y="f37"/>
                    </a:cubicBezTo>
                    <a:cubicBezTo>
                      <a:pt x="f35" y="f37"/>
                      <a:pt x="f31" y="f12"/>
                      <a:pt x="f31" y="f9"/>
                    </a:cubicBezTo>
                    <a:cubicBezTo>
                      <a:pt x="f31" y="f38"/>
                      <a:pt x="f27" y="f9"/>
                      <a:pt x="f29" y="f38"/>
                    </a:cubicBezTo>
                    <a:cubicBezTo>
                      <a:pt x="f30" y="f39"/>
                      <a:pt x="f29" y="f8"/>
                      <a:pt x="f40" y="f39"/>
                    </a:cubicBezTo>
                    <a:cubicBezTo>
                      <a:pt x="f33" y="f41"/>
                      <a:pt x="f42" y="f43"/>
                      <a:pt x="f42" y="f44"/>
                    </a:cubicBezTo>
                    <a:cubicBezTo>
                      <a:pt x="f42" y="f45"/>
                      <a:pt x="f17" y="f45"/>
                      <a:pt x="f15" y="f5"/>
                    </a:cubicBezTo>
                    <a:cubicBezTo>
                      <a:pt x="f46" y="f45"/>
                      <a:pt x="f36" y="f5"/>
                      <a:pt x="f36" y="f44"/>
                    </a:cubicBezTo>
                    <a:cubicBezTo>
                      <a:pt x="f36" y="f39"/>
                      <a:pt x="f46" y="f47"/>
                      <a:pt x="f14" y="f39"/>
                    </a:cubicBezTo>
                    <a:cubicBezTo>
                      <a:pt x="f14" y="f38"/>
                      <a:pt x="f37" y="f39"/>
                      <a:pt x="f12" y="f38"/>
                    </a:cubicBezTo>
                    <a:cubicBezTo>
                      <a:pt x="f12" y="f38"/>
                      <a:pt x="f36" y="f38"/>
                      <a:pt x="f37" y="f48"/>
                    </a:cubicBezTo>
                    <a:cubicBezTo>
                      <a:pt x="f12" y="f12"/>
                      <a:pt x="f12" y="f48"/>
                      <a:pt x="f10" y="f36"/>
                    </a:cubicBezTo>
                    <a:cubicBezTo>
                      <a:pt x="f10" y="f36"/>
                      <a:pt x="f14" y="f15"/>
                      <a:pt x="f14" y="f15"/>
                    </a:cubicBezTo>
                    <a:cubicBezTo>
                      <a:pt x="f37" y="f27"/>
                      <a:pt x="f37" y="f27"/>
                      <a:pt x="f37" y="f27"/>
                    </a:cubicBezTo>
                    <a:cubicBezTo>
                      <a:pt x="f49" y="f25"/>
                      <a:pt x="f49" y="f25"/>
                      <a:pt x="f49" y="f25"/>
                    </a:cubicBezTo>
                    <a:cubicBezTo>
                      <a:pt x="f49" y="f50"/>
                      <a:pt x="f5" y="f20"/>
                      <a:pt x="f39" y="f16"/>
                    </a:cubicBezTo>
                    <a:cubicBezTo>
                      <a:pt x="f9" y="f13"/>
                      <a:pt x="f47" y="f51"/>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17" name="Thimpu">
                <a:extLst>
                  <a:ext uri="{FF2B5EF4-FFF2-40B4-BE49-F238E27FC236}">
                    <a16:creationId xmlns:a16="http://schemas.microsoft.com/office/drawing/2014/main" id="{74A8CF33-306C-83B3-961C-4CA7FF4262F2}"/>
                  </a:ext>
                </a:extLst>
              </p:cNvPr>
              <p:cNvSpPr/>
              <p:nvPr/>
            </p:nvSpPr>
            <p:spPr>
              <a:xfrm>
                <a:off x="9172995" y="3648529"/>
                <a:ext cx="85853" cy="47073"/>
              </a:xfrm>
              <a:custGeom>
                <a:avLst/>
                <a:gdLst>
                  <a:gd name="f0" fmla="val 10800000"/>
                  <a:gd name="f1" fmla="val 5400000"/>
                  <a:gd name="f2" fmla="val 180"/>
                  <a:gd name="f3" fmla="val w"/>
                  <a:gd name="f4" fmla="val h"/>
                  <a:gd name="f5" fmla="val 0"/>
                  <a:gd name="f6" fmla="val 16"/>
                  <a:gd name="f7" fmla="val 9"/>
                  <a:gd name="f8" fmla="val 5"/>
                  <a:gd name="f9" fmla="val 1"/>
                  <a:gd name="f10" fmla="val 2"/>
                  <a:gd name="f11" fmla="val 8"/>
                  <a:gd name="f12" fmla="val 10"/>
                  <a:gd name="f13" fmla="val 11"/>
                  <a:gd name="f14" fmla="val 12"/>
                  <a:gd name="f15" fmla="val 3"/>
                  <a:gd name="f16" fmla="val 13"/>
                  <a:gd name="f17" fmla="val 14"/>
                  <a:gd name="f18" fmla="val 15"/>
                  <a:gd name="f19" fmla="val 6"/>
                  <a:gd name="f20" fmla="val 7"/>
                  <a:gd name="f21" fmla="+- 0 0 -90"/>
                  <a:gd name="f22" fmla="*/ f3 1 16"/>
                  <a:gd name="f23" fmla="*/ f4 1 9"/>
                  <a:gd name="f24" fmla="+- f7 0 f5"/>
                  <a:gd name="f25" fmla="+- f6 0 f5"/>
                  <a:gd name="f26" fmla="*/ f21 f0 1"/>
                  <a:gd name="f27" fmla="*/ f25 1 16"/>
                  <a:gd name="f28" fmla="*/ f24 1 9"/>
                  <a:gd name="f29" fmla="*/ f26 1 f2"/>
                  <a:gd name="f30" fmla="*/ 0 1 f27"/>
                  <a:gd name="f31" fmla="*/ 5 1 f28"/>
                  <a:gd name="f32" fmla="*/ 5 1 f27"/>
                  <a:gd name="f33" fmla="*/ 0 1 f28"/>
                  <a:gd name="f34" fmla="*/ 10 1 f27"/>
                  <a:gd name="f35" fmla="*/ 2 1 f28"/>
                  <a:gd name="f36" fmla="*/ 12 1 f27"/>
                  <a:gd name="f37" fmla="*/ 14 1 f27"/>
                  <a:gd name="f38" fmla="*/ 3 1 f28"/>
                  <a:gd name="f39" fmla="*/ 16 1 f27"/>
                  <a:gd name="f40" fmla="*/ 7 1 f28"/>
                  <a:gd name="f41" fmla="*/ 8 1 f28"/>
                  <a:gd name="f42" fmla="*/ 6 1 f27"/>
                  <a:gd name="f43" fmla="*/ f6 1 f27"/>
                  <a:gd name="f44" fmla="*/ f7 1 f28"/>
                  <a:gd name="f45" fmla="+- f29 0 f1"/>
                  <a:gd name="f46" fmla="*/ f30 f22 1"/>
                  <a:gd name="f47" fmla="*/ f43 f22 1"/>
                  <a:gd name="f48" fmla="*/ f44 f23 1"/>
                  <a:gd name="f49" fmla="*/ f33 f23 1"/>
                  <a:gd name="f50" fmla="*/ f31 f23 1"/>
                  <a:gd name="f51" fmla="*/ f32 f22 1"/>
                  <a:gd name="f52" fmla="*/ f34 f22 1"/>
                  <a:gd name="f53" fmla="*/ f35 f23 1"/>
                  <a:gd name="f54" fmla="*/ f36 f22 1"/>
                  <a:gd name="f55" fmla="*/ f37 f22 1"/>
                  <a:gd name="f56" fmla="*/ f38 f23 1"/>
                  <a:gd name="f57" fmla="*/ f39 f22 1"/>
                  <a:gd name="f58" fmla="*/ f40 f23 1"/>
                  <a:gd name="f59" fmla="*/ f41 f23 1"/>
                  <a:gd name="f60" fmla="*/ f42 f22 1"/>
                </a:gdLst>
                <a:ahLst/>
                <a:cxnLst>
                  <a:cxn ang="3cd4">
                    <a:pos x="hc" y="t"/>
                  </a:cxn>
                  <a:cxn ang="0">
                    <a:pos x="r" y="vc"/>
                  </a:cxn>
                  <a:cxn ang="cd4">
                    <a:pos x="hc" y="b"/>
                  </a:cxn>
                  <a:cxn ang="cd2">
                    <a:pos x="l" y="vc"/>
                  </a:cxn>
                  <a:cxn ang="f45">
                    <a:pos x="f46" y="f50"/>
                  </a:cxn>
                  <a:cxn ang="f45">
                    <a:pos x="f51" y="f49"/>
                  </a:cxn>
                  <a:cxn ang="f45">
                    <a:pos x="f52" y="f53"/>
                  </a:cxn>
                  <a:cxn ang="f45">
                    <a:pos x="f54" y="f53"/>
                  </a:cxn>
                  <a:cxn ang="f45">
                    <a:pos x="f55" y="f56"/>
                  </a:cxn>
                  <a:cxn ang="f45">
                    <a:pos x="f57" y="f58"/>
                  </a:cxn>
                  <a:cxn ang="f45">
                    <a:pos x="f52" y="f59"/>
                  </a:cxn>
                  <a:cxn ang="f45">
                    <a:pos x="f60" y="f58"/>
                  </a:cxn>
                  <a:cxn ang="f45">
                    <a:pos x="f46" y="f50"/>
                  </a:cxn>
                </a:cxnLst>
                <a:rect l="f46" t="f49" r="f47" b="f48"/>
                <a:pathLst>
                  <a:path w="16" h="9">
                    <a:moveTo>
                      <a:pt x="f5" y="f8"/>
                    </a:moveTo>
                    <a:cubicBezTo>
                      <a:pt x="f9" y="f5"/>
                      <a:pt x="f10" y="f5"/>
                      <a:pt x="f8" y="f5"/>
                    </a:cubicBezTo>
                    <a:cubicBezTo>
                      <a:pt x="f11" y="f5"/>
                      <a:pt x="f12" y="f9"/>
                      <a:pt x="f12" y="f10"/>
                    </a:cubicBezTo>
                    <a:cubicBezTo>
                      <a:pt x="f13" y="f10"/>
                      <a:pt x="f13" y="f10"/>
                      <a:pt x="f14" y="f10"/>
                    </a:cubicBezTo>
                    <a:cubicBezTo>
                      <a:pt x="f14" y="f15"/>
                      <a:pt x="f16" y="f15"/>
                      <a:pt x="f17" y="f15"/>
                    </a:cubicBezTo>
                    <a:cubicBezTo>
                      <a:pt x="f6" y="f15"/>
                      <a:pt x="f18" y="f19"/>
                      <a:pt x="f6" y="f20"/>
                    </a:cubicBezTo>
                    <a:cubicBezTo>
                      <a:pt x="f6" y="f11"/>
                      <a:pt x="f13" y="f20"/>
                      <a:pt x="f12" y="f11"/>
                    </a:cubicBezTo>
                    <a:cubicBezTo>
                      <a:pt x="f11" y="f7"/>
                      <a:pt x="f20" y="f11"/>
                      <a:pt x="f19" y="f20"/>
                    </a:cubicBezTo>
                    <a:cubicBezTo>
                      <a:pt x="f8" y="f19"/>
                      <a:pt x="f10" y="f20"/>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18" name="Nepal">
                <a:extLst>
                  <a:ext uri="{FF2B5EF4-FFF2-40B4-BE49-F238E27FC236}">
                    <a16:creationId xmlns:a16="http://schemas.microsoft.com/office/drawing/2014/main" id="{24D19B11-D8C3-C9B8-FC0A-BBB5D57FB281}"/>
                  </a:ext>
                </a:extLst>
              </p:cNvPr>
              <p:cNvSpPr/>
              <p:nvPr/>
            </p:nvSpPr>
            <p:spPr>
              <a:xfrm>
                <a:off x="8940280" y="3603595"/>
                <a:ext cx="228197" cy="126232"/>
              </a:xfrm>
              <a:custGeom>
                <a:avLst/>
                <a:gdLst>
                  <a:gd name="f0" fmla="val 10800000"/>
                  <a:gd name="f1" fmla="val 5400000"/>
                  <a:gd name="f2" fmla="val 180"/>
                  <a:gd name="f3" fmla="val w"/>
                  <a:gd name="f4" fmla="val h"/>
                  <a:gd name="f5" fmla="val 0"/>
                  <a:gd name="f6" fmla="val 43"/>
                  <a:gd name="f7" fmla="val 25"/>
                  <a:gd name="f8" fmla="val 7"/>
                  <a:gd name="f9" fmla="val 1"/>
                  <a:gd name="f10" fmla="val 9"/>
                  <a:gd name="f11" fmla="val 2"/>
                  <a:gd name="f12" fmla="val 10"/>
                  <a:gd name="f13" fmla="val 12"/>
                  <a:gd name="f14" fmla="val 15"/>
                  <a:gd name="f15" fmla="val 5"/>
                  <a:gd name="f16" fmla="val 14"/>
                  <a:gd name="f17" fmla="val 18"/>
                  <a:gd name="f18" fmla="val 4"/>
                  <a:gd name="f19" fmla="val 24"/>
                  <a:gd name="f20" fmla="val 6"/>
                  <a:gd name="f21" fmla="val 26"/>
                  <a:gd name="f22" fmla="val 28"/>
                  <a:gd name="f23" fmla="val 29"/>
                  <a:gd name="f24" fmla="val 8"/>
                  <a:gd name="f25" fmla="val 30"/>
                  <a:gd name="f26" fmla="val 11"/>
                  <a:gd name="f27" fmla="val 31"/>
                  <a:gd name="f28" fmla="val 13"/>
                  <a:gd name="f29" fmla="val 34"/>
                  <a:gd name="f30" fmla="val 41"/>
                  <a:gd name="f31" fmla="val 16"/>
                  <a:gd name="f32" fmla="val 37"/>
                  <a:gd name="f33" fmla="val 17"/>
                  <a:gd name="f34" fmla="val 39"/>
                  <a:gd name="f35" fmla="val 19"/>
                  <a:gd name="f36" fmla="val 40"/>
                  <a:gd name="f37" fmla="val 21"/>
                  <a:gd name="f38" fmla="val 38"/>
                  <a:gd name="f39" fmla="val 35"/>
                  <a:gd name="f40" fmla="val 36"/>
                  <a:gd name="f41" fmla="val 32"/>
                  <a:gd name="f42" fmla="val 33"/>
                  <a:gd name="f43" fmla="val 23"/>
                  <a:gd name="f44" fmla="val 27"/>
                  <a:gd name="f45" fmla="val 22"/>
                  <a:gd name="f46" fmla="val 20"/>
                  <a:gd name="f47" fmla="val 3"/>
                  <a:gd name="f48" fmla="+- 0 0 -90"/>
                  <a:gd name="f49" fmla="*/ f3 1 43"/>
                  <a:gd name="f50" fmla="*/ f4 1 25"/>
                  <a:gd name="f51" fmla="+- f7 0 f5"/>
                  <a:gd name="f52" fmla="+- f6 0 f5"/>
                  <a:gd name="f53" fmla="*/ f48 f0 1"/>
                  <a:gd name="f54" fmla="*/ f52 1 43"/>
                  <a:gd name="f55" fmla="*/ f51 1 25"/>
                  <a:gd name="f56" fmla="*/ f53 1 f2"/>
                  <a:gd name="f57" fmla="*/ 7 1 f54"/>
                  <a:gd name="f58" fmla="*/ 1 1 f55"/>
                  <a:gd name="f59" fmla="*/ 12 1 f54"/>
                  <a:gd name="f60" fmla="*/ 2 1 f55"/>
                  <a:gd name="f61" fmla="*/ 18 1 f54"/>
                  <a:gd name="f62" fmla="*/ 4 1 f55"/>
                  <a:gd name="f63" fmla="*/ 26 1 f54"/>
                  <a:gd name="f64" fmla="*/ 9 1 f55"/>
                  <a:gd name="f65" fmla="*/ 30 1 f54"/>
                  <a:gd name="f66" fmla="*/ 11 1 f55"/>
                  <a:gd name="f67" fmla="*/ 41 1 f54"/>
                  <a:gd name="f68" fmla="*/ 13 1 f55"/>
                  <a:gd name="f69" fmla="*/ 39 1 f54"/>
                  <a:gd name="f70" fmla="*/ 19 1 f55"/>
                  <a:gd name="f71" fmla="*/ 38 1 f54"/>
                  <a:gd name="f72" fmla="*/ 24 1 f55"/>
                  <a:gd name="f73" fmla="*/ 34 1 f54"/>
                  <a:gd name="f74" fmla="*/ 25 1 f55"/>
                  <a:gd name="f75" fmla="*/ 23 1 f55"/>
                  <a:gd name="f76" fmla="*/ 27 1 f54"/>
                  <a:gd name="f77" fmla="*/ 22 1 f55"/>
                  <a:gd name="f78" fmla="*/ 24 1 f54"/>
                  <a:gd name="f79" fmla="*/ 18 1 f55"/>
                  <a:gd name="f80" fmla="*/ 14 1 f54"/>
                  <a:gd name="f81" fmla="*/ 13 1 f54"/>
                  <a:gd name="f82" fmla="*/ 16 1 f55"/>
                  <a:gd name="f83" fmla="*/ 2 1 f54"/>
                  <a:gd name="f84" fmla="*/ 5 1 f54"/>
                  <a:gd name="f85" fmla="*/ 6 1 f55"/>
                  <a:gd name="f86" fmla="*/ 3 1 f55"/>
                  <a:gd name="f87" fmla="*/ 0 1 f54"/>
                  <a:gd name="f88" fmla="*/ f6 1 f54"/>
                  <a:gd name="f89" fmla="*/ 0 1 f55"/>
                  <a:gd name="f90" fmla="*/ f7 1 f55"/>
                  <a:gd name="f91" fmla="+- f56 0 f1"/>
                  <a:gd name="f92" fmla="*/ f87 f49 1"/>
                  <a:gd name="f93" fmla="*/ f88 f49 1"/>
                  <a:gd name="f94" fmla="*/ f90 f50 1"/>
                  <a:gd name="f95" fmla="*/ f89 f50 1"/>
                  <a:gd name="f96" fmla="*/ f57 f49 1"/>
                  <a:gd name="f97" fmla="*/ f58 f50 1"/>
                  <a:gd name="f98" fmla="*/ f59 f49 1"/>
                  <a:gd name="f99" fmla="*/ f60 f50 1"/>
                  <a:gd name="f100" fmla="*/ f61 f49 1"/>
                  <a:gd name="f101" fmla="*/ f62 f50 1"/>
                  <a:gd name="f102" fmla="*/ f63 f49 1"/>
                  <a:gd name="f103" fmla="*/ f64 f50 1"/>
                  <a:gd name="f104" fmla="*/ f65 f49 1"/>
                  <a:gd name="f105" fmla="*/ f66 f50 1"/>
                  <a:gd name="f106" fmla="*/ f67 f49 1"/>
                  <a:gd name="f107" fmla="*/ f68 f50 1"/>
                  <a:gd name="f108" fmla="*/ f69 f49 1"/>
                  <a:gd name="f109" fmla="*/ f70 f50 1"/>
                  <a:gd name="f110" fmla="*/ f71 f49 1"/>
                  <a:gd name="f111" fmla="*/ f72 f50 1"/>
                  <a:gd name="f112" fmla="*/ f73 f49 1"/>
                  <a:gd name="f113" fmla="*/ f74 f50 1"/>
                  <a:gd name="f114" fmla="*/ f75 f50 1"/>
                  <a:gd name="f115" fmla="*/ f76 f49 1"/>
                  <a:gd name="f116" fmla="*/ f77 f50 1"/>
                  <a:gd name="f117" fmla="*/ f78 f49 1"/>
                  <a:gd name="f118" fmla="*/ f79 f50 1"/>
                  <a:gd name="f119" fmla="*/ f80 f49 1"/>
                  <a:gd name="f120" fmla="*/ f81 f49 1"/>
                  <a:gd name="f121" fmla="*/ f82 f50 1"/>
                  <a:gd name="f122" fmla="*/ f83 f49 1"/>
                  <a:gd name="f123" fmla="*/ f84 f49 1"/>
                  <a:gd name="f124" fmla="*/ f85 f50 1"/>
                  <a:gd name="f125" fmla="*/ f86 f50 1"/>
                </a:gdLst>
                <a:ahLst/>
                <a:cxnLst>
                  <a:cxn ang="3cd4">
                    <a:pos x="hc" y="t"/>
                  </a:cxn>
                  <a:cxn ang="0">
                    <a:pos x="r" y="vc"/>
                  </a:cxn>
                  <a:cxn ang="cd4">
                    <a:pos x="hc" y="b"/>
                  </a:cxn>
                  <a:cxn ang="cd2">
                    <a:pos x="l" y="vc"/>
                  </a:cxn>
                  <a:cxn ang="f91">
                    <a:pos x="f96" y="f97"/>
                  </a:cxn>
                  <a:cxn ang="f91">
                    <a:pos x="f98" y="f99"/>
                  </a:cxn>
                  <a:cxn ang="f91">
                    <a:pos x="f100" y="f101"/>
                  </a:cxn>
                  <a:cxn ang="f91">
                    <a:pos x="f102" y="f103"/>
                  </a:cxn>
                  <a:cxn ang="f91">
                    <a:pos x="f104" y="f105"/>
                  </a:cxn>
                  <a:cxn ang="f91">
                    <a:pos x="f106" y="f107"/>
                  </a:cxn>
                  <a:cxn ang="f91">
                    <a:pos x="f108" y="f109"/>
                  </a:cxn>
                  <a:cxn ang="f91">
                    <a:pos x="f110" y="f111"/>
                  </a:cxn>
                  <a:cxn ang="f91">
                    <a:pos x="f112" y="f113"/>
                  </a:cxn>
                  <a:cxn ang="f91">
                    <a:pos x="f104" y="f114"/>
                  </a:cxn>
                  <a:cxn ang="f91">
                    <a:pos x="f115" y="f116"/>
                  </a:cxn>
                  <a:cxn ang="f91">
                    <a:pos x="f117" y="f109"/>
                  </a:cxn>
                  <a:cxn ang="f91">
                    <a:pos x="f100" y="f118"/>
                  </a:cxn>
                  <a:cxn ang="f91">
                    <a:pos x="f119" y="f118"/>
                  </a:cxn>
                  <a:cxn ang="f91">
                    <a:pos x="f120" y="f121"/>
                  </a:cxn>
                  <a:cxn ang="f91">
                    <a:pos x="f96" y="f107"/>
                  </a:cxn>
                  <a:cxn ang="f91">
                    <a:pos x="f122" y="f105"/>
                  </a:cxn>
                  <a:cxn ang="f91">
                    <a:pos x="f123" y="f124"/>
                  </a:cxn>
                  <a:cxn ang="f91">
                    <a:pos x="f123" y="f125"/>
                  </a:cxn>
                  <a:cxn ang="f91">
                    <a:pos x="f96" y="f97"/>
                  </a:cxn>
                </a:cxnLst>
                <a:rect l="f92" t="f95" r="f93" b="f94"/>
                <a:pathLst>
                  <a:path w="43" h="25">
                    <a:moveTo>
                      <a:pt x="f8" y="f9"/>
                    </a:moveTo>
                    <a:cubicBezTo>
                      <a:pt x="f10" y="f11"/>
                      <a:pt x="f12" y="f9"/>
                      <a:pt x="f13" y="f11"/>
                    </a:cubicBezTo>
                    <a:cubicBezTo>
                      <a:pt x="f14" y="f15"/>
                      <a:pt x="f16" y="f5"/>
                      <a:pt x="f17" y="f18"/>
                    </a:cubicBezTo>
                    <a:cubicBezTo>
                      <a:pt x="f19" y="f10"/>
                      <a:pt x="f7" y="f20"/>
                      <a:pt x="f21" y="f10"/>
                    </a:cubicBezTo>
                    <a:cubicBezTo>
                      <a:pt x="f22" y="f13"/>
                      <a:pt x="f23" y="f24"/>
                      <a:pt x="f25" y="f26"/>
                    </a:cubicBezTo>
                    <a:cubicBezTo>
                      <a:pt x="f27" y="f28"/>
                      <a:pt x="f29" y="f10"/>
                      <a:pt x="f30" y="f28"/>
                    </a:cubicBezTo>
                    <a:cubicBezTo>
                      <a:pt x="f6" y="f31"/>
                      <a:pt x="f32" y="f33"/>
                      <a:pt x="f34" y="f35"/>
                    </a:cubicBezTo>
                    <a:cubicBezTo>
                      <a:pt x="f36" y="f37"/>
                      <a:pt x="f34" y="f19"/>
                      <a:pt x="f38" y="f19"/>
                    </a:cubicBezTo>
                    <a:cubicBezTo>
                      <a:pt x="f39" y="f7"/>
                      <a:pt x="f40" y="f19"/>
                      <a:pt x="f29" y="f7"/>
                    </a:cubicBezTo>
                    <a:cubicBezTo>
                      <a:pt x="f41" y="f7"/>
                      <a:pt x="f42" y="f43"/>
                      <a:pt x="f25" y="f43"/>
                    </a:cubicBezTo>
                    <a:cubicBezTo>
                      <a:pt x="f44" y="f19"/>
                      <a:pt x="f22" y="f37"/>
                      <a:pt x="f44" y="f45"/>
                    </a:cubicBezTo>
                    <a:cubicBezTo>
                      <a:pt x="f7" y="f45"/>
                      <a:pt x="f44" y="f46"/>
                      <a:pt x="f19" y="f35"/>
                    </a:cubicBezTo>
                    <a:cubicBezTo>
                      <a:pt x="f45" y="f17"/>
                      <a:pt x="f17" y="f33"/>
                      <a:pt x="f17" y="f17"/>
                    </a:cubicBezTo>
                    <a:cubicBezTo>
                      <a:pt x="f17" y="f35"/>
                      <a:pt x="f31" y="f17"/>
                      <a:pt x="f16" y="f17"/>
                    </a:cubicBezTo>
                    <a:cubicBezTo>
                      <a:pt x="f28" y="f17"/>
                      <a:pt x="f14" y="f33"/>
                      <a:pt x="f28" y="f31"/>
                    </a:cubicBezTo>
                    <a:cubicBezTo>
                      <a:pt x="f13" y="f31"/>
                      <a:pt x="f10" y="f14"/>
                      <a:pt x="f8" y="f28"/>
                    </a:cubicBezTo>
                    <a:cubicBezTo>
                      <a:pt x="f15" y="f26"/>
                      <a:pt x="f15" y="f13"/>
                      <a:pt x="f11" y="f26"/>
                    </a:cubicBezTo>
                    <a:cubicBezTo>
                      <a:pt x="f5" y="f12"/>
                      <a:pt x="f47" y="f10"/>
                      <a:pt x="f15" y="f20"/>
                    </a:cubicBezTo>
                    <a:cubicBezTo>
                      <a:pt x="f20" y="f18"/>
                      <a:pt x="f15" y="f15"/>
                      <a:pt x="f15" y="f47"/>
                    </a:cubicBezTo>
                    <a:cubicBezTo>
                      <a:pt x="f20" y="f11"/>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19" name="Bangladesh">
                <a:extLst>
                  <a:ext uri="{FF2B5EF4-FFF2-40B4-BE49-F238E27FC236}">
                    <a16:creationId xmlns:a16="http://schemas.microsoft.com/office/drawing/2014/main" id="{C0E62AD0-C26C-E568-A012-337CBC845455}"/>
                  </a:ext>
                </a:extLst>
              </p:cNvPr>
              <p:cNvSpPr/>
              <p:nvPr/>
            </p:nvSpPr>
            <p:spPr>
              <a:xfrm>
                <a:off x="9148142" y="3689174"/>
                <a:ext cx="153637" cy="207532"/>
              </a:xfrm>
              <a:custGeom>
                <a:avLst/>
                <a:gdLst>
                  <a:gd name="f0" fmla="val 10800000"/>
                  <a:gd name="f1" fmla="val 5400000"/>
                  <a:gd name="f2" fmla="val 180"/>
                  <a:gd name="f3" fmla="val w"/>
                  <a:gd name="f4" fmla="val h"/>
                  <a:gd name="f5" fmla="val 0"/>
                  <a:gd name="f6" fmla="val 29"/>
                  <a:gd name="f7" fmla="val 41"/>
                  <a:gd name="f8" fmla="val 26"/>
                  <a:gd name="f9" fmla="val 37"/>
                  <a:gd name="f10" fmla="val 28"/>
                  <a:gd name="f11" fmla="val 38"/>
                  <a:gd name="f12" fmla="val 27"/>
                  <a:gd name="f13" fmla="val 36"/>
                  <a:gd name="f14" fmla="val 34"/>
                  <a:gd name="f15" fmla="val 35"/>
                  <a:gd name="f16" fmla="val 24"/>
                  <a:gd name="f17" fmla="val 23"/>
                  <a:gd name="f18" fmla="val 22"/>
                  <a:gd name="f19" fmla="val 21"/>
                  <a:gd name="f20" fmla="val 20"/>
                  <a:gd name="f21" fmla="val 19"/>
                  <a:gd name="f22" fmla="val 17"/>
                  <a:gd name="f23" fmla="val 25"/>
                  <a:gd name="f24" fmla="val 18"/>
                  <a:gd name="f25" fmla="val 16"/>
                  <a:gd name="f26" fmla="val 15"/>
                  <a:gd name="f27" fmla="val 14"/>
                  <a:gd name="f28" fmla="val 12"/>
                  <a:gd name="f29" fmla="val 13"/>
                  <a:gd name="f30" fmla="val 10"/>
                  <a:gd name="f31" fmla="val 11"/>
                  <a:gd name="f32" fmla="val 4"/>
                  <a:gd name="f33" fmla="val 8"/>
                  <a:gd name="f34" fmla="val 6"/>
                  <a:gd name="f35" fmla="val 7"/>
                  <a:gd name="f36" fmla="val 2"/>
                  <a:gd name="f37" fmla="val 3"/>
                  <a:gd name="f38" fmla="val 5"/>
                  <a:gd name="f39" fmla="val 9"/>
                  <a:gd name="f40" fmla="val 33"/>
                  <a:gd name="f41" fmla="val 32"/>
                  <a:gd name="f42" fmla="val 30"/>
                  <a:gd name="f43" fmla="val 39"/>
                  <a:gd name="f44" fmla="+- 0 0 -90"/>
                  <a:gd name="f45" fmla="*/ f3 1 29"/>
                  <a:gd name="f46" fmla="*/ f4 1 41"/>
                  <a:gd name="f47" fmla="+- f7 0 f5"/>
                  <a:gd name="f48" fmla="+- f6 0 f5"/>
                  <a:gd name="f49" fmla="*/ f44 f0 1"/>
                  <a:gd name="f50" fmla="*/ f48 1 29"/>
                  <a:gd name="f51" fmla="*/ f47 1 41"/>
                  <a:gd name="f52" fmla="*/ f49 1 f2"/>
                  <a:gd name="f53" fmla="*/ 26 1 f50"/>
                  <a:gd name="f54" fmla="*/ 41 1 f51"/>
                  <a:gd name="f55" fmla="*/ 28 1 f50"/>
                  <a:gd name="f56" fmla="*/ 38 1 f51"/>
                  <a:gd name="f57" fmla="*/ 29 1 f50"/>
                  <a:gd name="f58" fmla="*/ 35 1 f51"/>
                  <a:gd name="f59" fmla="*/ 24 1 f50"/>
                  <a:gd name="f60" fmla="*/ 24 1 f51"/>
                  <a:gd name="f61" fmla="*/ 22 1 f50"/>
                  <a:gd name="f62" fmla="*/ 21 1 f50"/>
                  <a:gd name="f63" fmla="*/ 19 1 f50"/>
                  <a:gd name="f64" fmla="*/ 22 1 f51"/>
                  <a:gd name="f65" fmla="*/ 18 1 f51"/>
                  <a:gd name="f66" fmla="*/ 14 1 f51"/>
                  <a:gd name="f67" fmla="*/ 14 1 f50"/>
                  <a:gd name="f68" fmla="*/ 13 1 f51"/>
                  <a:gd name="f69" fmla="*/ 8 1 f50"/>
                  <a:gd name="f70" fmla="*/ 6 1 f51"/>
                  <a:gd name="f71" fmla="*/ 7 1 f50"/>
                  <a:gd name="f72" fmla="*/ 4 1 f51"/>
                  <a:gd name="f73" fmla="*/ 4 1 f50"/>
                  <a:gd name="f74" fmla="*/ 2 1 f51"/>
                  <a:gd name="f75" fmla="*/ 3 1 f50"/>
                  <a:gd name="f76" fmla="*/ 5 1 f51"/>
                  <a:gd name="f77" fmla="*/ 0 1 f50"/>
                  <a:gd name="f78" fmla="*/ 7 1 f51"/>
                  <a:gd name="f79" fmla="*/ 12 1 f51"/>
                  <a:gd name="f80" fmla="*/ 15 1 f51"/>
                  <a:gd name="f81" fmla="*/ 9 1 f50"/>
                  <a:gd name="f82" fmla="*/ 25 1 f51"/>
                  <a:gd name="f83" fmla="*/ 11 1 f50"/>
                  <a:gd name="f84" fmla="*/ 34 1 f51"/>
                  <a:gd name="f85" fmla="*/ 13 1 f50"/>
                  <a:gd name="f86" fmla="*/ 32 1 f51"/>
                  <a:gd name="f87" fmla="*/ 16 1 f50"/>
                  <a:gd name="f88" fmla="*/ 33 1 f51"/>
                  <a:gd name="f89" fmla="*/ 17 1 f50"/>
                  <a:gd name="f90" fmla="*/ 18 1 f50"/>
                  <a:gd name="f91" fmla="*/ 30 1 f51"/>
                  <a:gd name="f92" fmla="*/ 28 1 f51"/>
                  <a:gd name="f93" fmla="*/ 27 1 f51"/>
                  <a:gd name="f94" fmla="*/ 26 1 f51"/>
                  <a:gd name="f95" fmla="*/ 29 1 f51"/>
                  <a:gd name="f96" fmla="*/ 37 1 f51"/>
                  <a:gd name="f97" fmla="*/ f6 1 f50"/>
                  <a:gd name="f98" fmla="*/ 0 1 f51"/>
                  <a:gd name="f99" fmla="*/ f7 1 f51"/>
                  <a:gd name="f100" fmla="+- f52 0 f1"/>
                  <a:gd name="f101" fmla="*/ f77 f45 1"/>
                  <a:gd name="f102" fmla="*/ f97 f45 1"/>
                  <a:gd name="f103" fmla="*/ f99 f46 1"/>
                  <a:gd name="f104" fmla="*/ f98 f46 1"/>
                  <a:gd name="f105" fmla="*/ f53 f45 1"/>
                  <a:gd name="f106" fmla="*/ f54 f46 1"/>
                  <a:gd name="f107" fmla="*/ f55 f45 1"/>
                  <a:gd name="f108" fmla="*/ f56 f46 1"/>
                  <a:gd name="f109" fmla="*/ f57 f45 1"/>
                  <a:gd name="f110" fmla="*/ f58 f46 1"/>
                  <a:gd name="f111" fmla="*/ f59 f45 1"/>
                  <a:gd name="f112" fmla="*/ f60 f46 1"/>
                  <a:gd name="f113" fmla="*/ f61 f45 1"/>
                  <a:gd name="f114" fmla="*/ f62 f45 1"/>
                  <a:gd name="f115" fmla="*/ f63 f45 1"/>
                  <a:gd name="f116" fmla="*/ f64 f46 1"/>
                  <a:gd name="f117" fmla="*/ f65 f46 1"/>
                  <a:gd name="f118" fmla="*/ f66 f46 1"/>
                  <a:gd name="f119" fmla="*/ f67 f45 1"/>
                  <a:gd name="f120" fmla="*/ f68 f46 1"/>
                  <a:gd name="f121" fmla="*/ f69 f45 1"/>
                  <a:gd name="f122" fmla="*/ f70 f46 1"/>
                  <a:gd name="f123" fmla="*/ f71 f45 1"/>
                  <a:gd name="f124" fmla="*/ f72 f46 1"/>
                  <a:gd name="f125" fmla="*/ f73 f45 1"/>
                  <a:gd name="f126" fmla="*/ f74 f46 1"/>
                  <a:gd name="f127" fmla="*/ f75 f45 1"/>
                  <a:gd name="f128" fmla="*/ f76 f46 1"/>
                  <a:gd name="f129" fmla="*/ f78 f46 1"/>
                  <a:gd name="f130" fmla="*/ f79 f46 1"/>
                  <a:gd name="f131" fmla="*/ f80 f46 1"/>
                  <a:gd name="f132" fmla="*/ f81 f45 1"/>
                  <a:gd name="f133" fmla="*/ f82 f46 1"/>
                  <a:gd name="f134" fmla="*/ f83 f45 1"/>
                  <a:gd name="f135" fmla="*/ f84 f46 1"/>
                  <a:gd name="f136" fmla="*/ f85 f45 1"/>
                  <a:gd name="f137" fmla="*/ f86 f46 1"/>
                  <a:gd name="f138" fmla="*/ f87 f45 1"/>
                  <a:gd name="f139" fmla="*/ f88 f46 1"/>
                  <a:gd name="f140" fmla="*/ f89 f45 1"/>
                  <a:gd name="f141" fmla="*/ f90 f45 1"/>
                  <a:gd name="f142" fmla="*/ f91 f46 1"/>
                  <a:gd name="f143" fmla="*/ f92 f46 1"/>
                  <a:gd name="f144" fmla="*/ f93 f46 1"/>
                  <a:gd name="f145" fmla="*/ f94 f46 1"/>
                  <a:gd name="f146" fmla="*/ f95 f46 1"/>
                  <a:gd name="f147" fmla="*/ f96 f46 1"/>
                </a:gdLst>
                <a:ahLst/>
                <a:cxnLst>
                  <a:cxn ang="3cd4">
                    <a:pos x="hc" y="t"/>
                  </a:cxn>
                  <a:cxn ang="0">
                    <a:pos x="r" y="vc"/>
                  </a:cxn>
                  <a:cxn ang="cd4">
                    <a:pos x="hc" y="b"/>
                  </a:cxn>
                  <a:cxn ang="cd2">
                    <a:pos x="l" y="vc"/>
                  </a:cxn>
                  <a:cxn ang="f100">
                    <a:pos x="f105" y="f106"/>
                  </a:cxn>
                  <a:cxn ang="f100">
                    <a:pos x="f107" y="f108"/>
                  </a:cxn>
                  <a:cxn ang="f100">
                    <a:pos x="f109" y="f110"/>
                  </a:cxn>
                  <a:cxn ang="f100">
                    <a:pos x="f111" y="f112"/>
                  </a:cxn>
                  <a:cxn ang="f100">
                    <a:pos x="f113" y="f112"/>
                  </a:cxn>
                  <a:cxn ang="f100">
                    <a:pos x="f114" y="f112"/>
                  </a:cxn>
                  <a:cxn ang="f100">
                    <a:pos x="f115" y="f116"/>
                  </a:cxn>
                  <a:cxn ang="f100">
                    <a:pos x="f111" y="f117"/>
                  </a:cxn>
                  <a:cxn ang="f100">
                    <a:pos x="f105" y="f118"/>
                  </a:cxn>
                  <a:cxn ang="f100">
                    <a:pos x="f119" y="f120"/>
                  </a:cxn>
                  <a:cxn ang="f100">
                    <a:pos x="f121" y="f122"/>
                  </a:cxn>
                  <a:cxn ang="f100">
                    <a:pos x="f123" y="f124"/>
                  </a:cxn>
                  <a:cxn ang="f100">
                    <a:pos x="f125" y="f126"/>
                  </a:cxn>
                  <a:cxn ang="f100">
                    <a:pos x="f127" y="f128"/>
                  </a:cxn>
                  <a:cxn ang="f100">
                    <a:pos x="f101" y="f129"/>
                  </a:cxn>
                  <a:cxn ang="f100">
                    <a:pos x="f123" y="f130"/>
                  </a:cxn>
                  <a:cxn ang="f100">
                    <a:pos x="f125" y="f131"/>
                  </a:cxn>
                  <a:cxn ang="f100">
                    <a:pos x="f132" y="f116"/>
                  </a:cxn>
                  <a:cxn ang="f100">
                    <a:pos x="f132" y="f133"/>
                  </a:cxn>
                  <a:cxn ang="f100">
                    <a:pos x="f134" y="f135"/>
                  </a:cxn>
                  <a:cxn ang="f100">
                    <a:pos x="f134" y="f135"/>
                  </a:cxn>
                  <a:cxn ang="f100">
                    <a:pos x="f136" y="f135"/>
                  </a:cxn>
                  <a:cxn ang="f100">
                    <a:pos x="f119" y="f135"/>
                  </a:cxn>
                  <a:cxn ang="f100">
                    <a:pos x="f119" y="f137"/>
                  </a:cxn>
                  <a:cxn ang="f100">
                    <a:pos x="f138" y="f139"/>
                  </a:cxn>
                  <a:cxn ang="f100">
                    <a:pos x="f140" y="f137"/>
                  </a:cxn>
                  <a:cxn ang="f100">
                    <a:pos x="f141" y="f142"/>
                  </a:cxn>
                  <a:cxn ang="f100">
                    <a:pos x="f140" y="f143"/>
                  </a:cxn>
                  <a:cxn ang="f100">
                    <a:pos x="f138" y="f144"/>
                  </a:cxn>
                  <a:cxn ang="f100">
                    <a:pos x="f140" y="f145"/>
                  </a:cxn>
                  <a:cxn ang="f100">
                    <a:pos x="f114" y="f146"/>
                  </a:cxn>
                  <a:cxn ang="f100">
                    <a:pos x="f111" y="f147"/>
                  </a:cxn>
                  <a:cxn ang="f100">
                    <a:pos x="f105" y="f106"/>
                  </a:cxn>
                </a:cxnLst>
                <a:rect l="f101" t="f104" r="f102" b="f103"/>
                <a:pathLst>
                  <a:path w="29" h="41">
                    <a:moveTo>
                      <a:pt x="f8" y="f7"/>
                    </a:moveTo>
                    <a:cubicBezTo>
                      <a:pt x="f8" y="f9"/>
                      <a:pt x="f10" y="f7"/>
                      <a:pt x="f10" y="f11"/>
                    </a:cubicBezTo>
                    <a:cubicBezTo>
                      <a:pt x="f12" y="f13"/>
                      <a:pt x="f12" y="f14"/>
                      <a:pt x="f6" y="f15"/>
                    </a:cubicBezTo>
                    <a:cubicBezTo>
                      <a:pt x="f12" y="f14"/>
                      <a:pt x="f8" y="f8"/>
                      <a:pt x="f16" y="f16"/>
                    </a:cubicBezTo>
                    <a:cubicBezTo>
                      <a:pt x="f17" y="f18"/>
                      <a:pt x="f17" y="f16"/>
                      <a:pt x="f18" y="f16"/>
                    </a:cubicBezTo>
                    <a:cubicBezTo>
                      <a:pt x="f19" y="f17"/>
                      <a:pt x="f18" y="f8"/>
                      <a:pt x="f19" y="f16"/>
                    </a:cubicBezTo>
                    <a:cubicBezTo>
                      <a:pt x="f20" y="f17"/>
                      <a:pt x="f21" y="f16"/>
                      <a:pt x="f21" y="f18"/>
                    </a:cubicBezTo>
                    <a:cubicBezTo>
                      <a:pt x="f21" y="f22"/>
                      <a:pt x="f23" y="f20"/>
                      <a:pt x="f16" y="f24"/>
                    </a:cubicBezTo>
                    <a:cubicBezTo>
                      <a:pt x="f16" y="f25"/>
                      <a:pt x="f8" y="f26"/>
                      <a:pt x="f8" y="f27"/>
                    </a:cubicBezTo>
                    <a:cubicBezTo>
                      <a:pt x="f16" y="f28"/>
                      <a:pt x="f24" y="f26"/>
                      <a:pt x="f27" y="f29"/>
                    </a:cubicBezTo>
                    <a:cubicBezTo>
                      <a:pt x="f30" y="f31"/>
                      <a:pt x="f30" y="f32"/>
                      <a:pt x="f33" y="f34"/>
                    </a:cubicBezTo>
                    <a:cubicBezTo>
                      <a:pt x="f35" y="f33"/>
                      <a:pt x="f33" y="f34"/>
                      <a:pt x="f35" y="f32"/>
                    </a:cubicBezTo>
                    <a:cubicBezTo>
                      <a:pt x="f34" y="f36"/>
                      <a:pt x="f35" y="f30"/>
                      <a:pt x="f32" y="f36"/>
                    </a:cubicBezTo>
                    <a:cubicBezTo>
                      <a:pt x="f32" y="f5"/>
                      <a:pt x="f32" y="f37"/>
                      <a:pt x="f37" y="f38"/>
                    </a:cubicBezTo>
                    <a:cubicBezTo>
                      <a:pt x="f37" y="f35"/>
                      <a:pt x="f5" y="f35"/>
                      <a:pt x="f5" y="f35"/>
                    </a:cubicBezTo>
                    <a:cubicBezTo>
                      <a:pt x="f5" y="f33"/>
                      <a:pt x="f35" y="f30"/>
                      <a:pt x="f35" y="f28"/>
                    </a:cubicBezTo>
                    <a:cubicBezTo>
                      <a:pt x="f34" y="f29"/>
                      <a:pt x="f38" y="f28"/>
                      <a:pt x="f32" y="f26"/>
                    </a:cubicBezTo>
                    <a:cubicBezTo>
                      <a:pt x="f32" y="f21"/>
                      <a:pt x="f39" y="f21"/>
                      <a:pt x="f39" y="f18"/>
                    </a:cubicBezTo>
                    <a:cubicBezTo>
                      <a:pt x="f33" y="f23"/>
                      <a:pt x="f30" y="f16"/>
                      <a:pt x="f39" y="f23"/>
                    </a:cubicBezTo>
                    <a:cubicBezTo>
                      <a:pt x="f35" y="f10"/>
                      <a:pt x="f31" y="f8"/>
                      <a:pt x="f31" y="f14"/>
                    </a:cubicBezTo>
                    <a:cubicBezTo>
                      <a:pt x="f31" y="f14"/>
                      <a:pt x="f31" y="f14"/>
                      <a:pt x="f31" y="f14"/>
                    </a:cubicBezTo>
                    <a:cubicBezTo>
                      <a:pt x="f28" y="f13"/>
                      <a:pt x="f28" y="f40"/>
                      <a:pt x="f29" y="f14"/>
                    </a:cubicBezTo>
                    <a:cubicBezTo>
                      <a:pt x="f29" y="f15"/>
                      <a:pt x="f29" y="f40"/>
                      <a:pt x="f27" y="f14"/>
                    </a:cubicBezTo>
                    <a:cubicBezTo>
                      <a:pt x="f26" y="f15"/>
                      <a:pt x="f27" y="f41"/>
                      <a:pt x="f27" y="f41"/>
                    </a:cubicBezTo>
                    <a:cubicBezTo>
                      <a:pt x="f27" y="f41"/>
                      <a:pt x="f27" y="f41"/>
                      <a:pt x="f25" y="f40"/>
                    </a:cubicBezTo>
                    <a:cubicBezTo>
                      <a:pt x="f22" y="f15"/>
                      <a:pt x="f25" y="f41"/>
                      <a:pt x="f22" y="f41"/>
                    </a:cubicBezTo>
                    <a:cubicBezTo>
                      <a:pt x="f24" y="f41"/>
                      <a:pt x="f24" y="f42"/>
                      <a:pt x="f24" y="f42"/>
                    </a:cubicBezTo>
                    <a:cubicBezTo>
                      <a:pt x="f22" y="f42"/>
                      <a:pt x="f21" y="f6"/>
                      <a:pt x="f22" y="f10"/>
                    </a:cubicBezTo>
                    <a:cubicBezTo>
                      <a:pt x="f22" y="f10"/>
                      <a:pt x="f22" y="f10"/>
                      <a:pt x="f25" y="f12"/>
                    </a:cubicBezTo>
                    <a:cubicBezTo>
                      <a:pt x="f24" y="f10"/>
                      <a:pt x="f22" y="f12"/>
                      <a:pt x="f22" y="f8"/>
                    </a:cubicBezTo>
                    <a:cubicBezTo>
                      <a:pt x="f24" y="f6"/>
                      <a:pt x="f20" y="f6"/>
                      <a:pt x="f19" y="f6"/>
                    </a:cubicBezTo>
                    <a:cubicBezTo>
                      <a:pt x="f24" y="f6"/>
                      <a:pt x="f17" y="f40"/>
                      <a:pt x="f16" y="f9"/>
                    </a:cubicBezTo>
                    <a:cubicBezTo>
                      <a:pt x="f16" y="f43"/>
                      <a:pt x="f8"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20" name="South Korea">
                <a:extLst>
                  <a:ext uri="{FF2B5EF4-FFF2-40B4-BE49-F238E27FC236}">
                    <a16:creationId xmlns:a16="http://schemas.microsoft.com/office/drawing/2014/main" id="{07110B92-1C48-D474-03FE-2C12F106351C}"/>
                  </a:ext>
                </a:extLst>
              </p:cNvPr>
              <p:cNvSpPr/>
              <p:nvPr/>
            </p:nvSpPr>
            <p:spPr>
              <a:xfrm>
                <a:off x="9943432" y="3340440"/>
                <a:ext cx="99413" cy="141210"/>
              </a:xfrm>
              <a:custGeom>
                <a:avLst/>
                <a:gdLst>
                  <a:gd name="f0" fmla="val 10800000"/>
                  <a:gd name="f1" fmla="val 5400000"/>
                  <a:gd name="f2" fmla="val 180"/>
                  <a:gd name="f3" fmla="val w"/>
                  <a:gd name="f4" fmla="val h"/>
                  <a:gd name="f5" fmla="val 0"/>
                  <a:gd name="f6" fmla="val 19"/>
                  <a:gd name="f7" fmla="val 28"/>
                  <a:gd name="f8" fmla="val 5"/>
                  <a:gd name="f9" fmla="val 6"/>
                  <a:gd name="f10" fmla="val 7"/>
                  <a:gd name="f11" fmla="val 1"/>
                  <a:gd name="f12" fmla="val 2"/>
                  <a:gd name="f13" fmla="val 8"/>
                  <a:gd name="f14" fmla="val 3"/>
                  <a:gd name="f15" fmla="val 9"/>
                  <a:gd name="f16" fmla="val 10"/>
                  <a:gd name="f17" fmla="val 4"/>
                  <a:gd name="f18" fmla="val 11"/>
                  <a:gd name="f19" fmla="val 12"/>
                  <a:gd name="f20" fmla="val 13"/>
                  <a:gd name="f21" fmla="val 14"/>
                  <a:gd name="f22" fmla="val 15"/>
                  <a:gd name="f23" fmla="val 16"/>
                  <a:gd name="f24" fmla="val 17"/>
                  <a:gd name="f25" fmla="val 18"/>
                  <a:gd name="f26" fmla="val 20"/>
                  <a:gd name="f27" fmla="val 22"/>
                  <a:gd name="f28" fmla="val 23"/>
                  <a:gd name="f29" fmla="val 24"/>
                  <a:gd name="f30" fmla="val 25"/>
                  <a:gd name="f31" fmla="val 26"/>
                  <a:gd name="f32" fmla="val 27"/>
                  <a:gd name="f33" fmla="+- 0 0 -90"/>
                  <a:gd name="f34" fmla="*/ f3 1 19"/>
                  <a:gd name="f35" fmla="*/ f4 1 28"/>
                  <a:gd name="f36" fmla="+- f7 0 f5"/>
                  <a:gd name="f37" fmla="+- f6 0 f5"/>
                  <a:gd name="f38" fmla="*/ f33 f0 1"/>
                  <a:gd name="f39" fmla="*/ f37 1 19"/>
                  <a:gd name="f40" fmla="*/ f36 1 28"/>
                  <a:gd name="f41" fmla="*/ f38 1 f2"/>
                  <a:gd name="f42" fmla="*/ 0 1 f39"/>
                  <a:gd name="f43" fmla="*/ 5 1 f40"/>
                  <a:gd name="f44" fmla="*/ 1 1 f39"/>
                  <a:gd name="f45" fmla="*/ 7 1 f40"/>
                  <a:gd name="f46" fmla="*/ 2 1 f39"/>
                  <a:gd name="f47" fmla="*/ 8 1 f40"/>
                  <a:gd name="f48" fmla="*/ 9 1 f40"/>
                  <a:gd name="f49" fmla="*/ 4 1 f39"/>
                  <a:gd name="f50" fmla="*/ 10 1 f40"/>
                  <a:gd name="f51" fmla="*/ 12 1 f40"/>
                  <a:gd name="f52" fmla="*/ 3 1 f39"/>
                  <a:gd name="f53" fmla="*/ 14 1 f40"/>
                  <a:gd name="f54" fmla="*/ 15 1 f40"/>
                  <a:gd name="f55" fmla="*/ 5 1 f39"/>
                  <a:gd name="f56" fmla="*/ 16 1 f40"/>
                  <a:gd name="f57" fmla="*/ 17 1 f40"/>
                  <a:gd name="f58" fmla="*/ 18 1 f40"/>
                  <a:gd name="f59" fmla="*/ 19 1 f40"/>
                  <a:gd name="f60" fmla="*/ 20 1 f40"/>
                  <a:gd name="f61" fmla="*/ 23 1 f40"/>
                  <a:gd name="f62" fmla="*/ 6 1 f39"/>
                  <a:gd name="f63" fmla="*/ 24 1 f40"/>
                  <a:gd name="f64" fmla="*/ 25 1 f40"/>
                  <a:gd name="f65" fmla="*/ 27 1 f40"/>
                  <a:gd name="f66" fmla="*/ 8 1 f39"/>
                  <a:gd name="f67" fmla="*/ 26 1 f40"/>
                  <a:gd name="f68" fmla="*/ 10 1 f39"/>
                  <a:gd name="f69" fmla="*/ 11 1 f39"/>
                  <a:gd name="f70" fmla="*/ 12 1 f39"/>
                  <a:gd name="f71" fmla="*/ 13 1 f39"/>
                  <a:gd name="f72" fmla="*/ 14 1 f39"/>
                  <a:gd name="f73" fmla="*/ 15 1 f39"/>
                  <a:gd name="f74" fmla="*/ 16 1 f39"/>
                  <a:gd name="f75" fmla="*/ 18 1 f39"/>
                  <a:gd name="f76" fmla="*/ 22 1 f40"/>
                  <a:gd name="f77" fmla="*/ 19 1 f39"/>
                  <a:gd name="f78" fmla="*/ 17 1 f39"/>
                  <a:gd name="f79" fmla="*/ 11 1 f40"/>
                  <a:gd name="f80" fmla="*/ 3 1 f40"/>
                  <a:gd name="f81" fmla="*/ 7 1 f39"/>
                  <a:gd name="f82" fmla="*/ 0 1 f40"/>
                  <a:gd name="f83" fmla="*/ 1 1 f40"/>
                  <a:gd name="f84" fmla="*/ f6 1 f39"/>
                  <a:gd name="f85" fmla="*/ f7 1 f40"/>
                  <a:gd name="f86" fmla="+- f41 0 f1"/>
                  <a:gd name="f87" fmla="*/ f42 f34 1"/>
                  <a:gd name="f88" fmla="*/ f84 f34 1"/>
                  <a:gd name="f89" fmla="*/ f85 f35 1"/>
                  <a:gd name="f90" fmla="*/ f82 f35 1"/>
                  <a:gd name="f91" fmla="*/ f43 f35 1"/>
                  <a:gd name="f92" fmla="*/ f44 f34 1"/>
                  <a:gd name="f93" fmla="*/ f45 f35 1"/>
                  <a:gd name="f94" fmla="*/ f46 f34 1"/>
                  <a:gd name="f95" fmla="*/ f47 f35 1"/>
                  <a:gd name="f96" fmla="*/ f48 f35 1"/>
                  <a:gd name="f97" fmla="*/ f49 f34 1"/>
                  <a:gd name="f98" fmla="*/ f50 f35 1"/>
                  <a:gd name="f99" fmla="*/ f51 f35 1"/>
                  <a:gd name="f100" fmla="*/ f52 f34 1"/>
                  <a:gd name="f101" fmla="*/ f53 f35 1"/>
                  <a:gd name="f102" fmla="*/ f54 f35 1"/>
                  <a:gd name="f103" fmla="*/ f55 f34 1"/>
                  <a:gd name="f104" fmla="*/ f56 f35 1"/>
                  <a:gd name="f105" fmla="*/ f57 f35 1"/>
                  <a:gd name="f106" fmla="*/ f58 f35 1"/>
                  <a:gd name="f107" fmla="*/ f59 f35 1"/>
                  <a:gd name="f108" fmla="*/ f60 f35 1"/>
                  <a:gd name="f109" fmla="*/ f61 f35 1"/>
                  <a:gd name="f110" fmla="*/ f62 f34 1"/>
                  <a:gd name="f111" fmla="*/ f63 f35 1"/>
                  <a:gd name="f112" fmla="*/ f64 f35 1"/>
                  <a:gd name="f113" fmla="*/ f65 f35 1"/>
                  <a:gd name="f114" fmla="*/ f66 f34 1"/>
                  <a:gd name="f115" fmla="*/ f67 f35 1"/>
                  <a:gd name="f116" fmla="*/ f68 f34 1"/>
                  <a:gd name="f117" fmla="*/ f69 f34 1"/>
                  <a:gd name="f118" fmla="*/ f70 f34 1"/>
                  <a:gd name="f119" fmla="*/ f71 f34 1"/>
                  <a:gd name="f120" fmla="*/ f72 f34 1"/>
                  <a:gd name="f121" fmla="*/ f73 f34 1"/>
                  <a:gd name="f122" fmla="*/ f74 f34 1"/>
                  <a:gd name="f123" fmla="*/ f75 f34 1"/>
                  <a:gd name="f124" fmla="*/ f76 f35 1"/>
                  <a:gd name="f125" fmla="*/ f77 f34 1"/>
                  <a:gd name="f126" fmla="*/ f78 f34 1"/>
                  <a:gd name="f127" fmla="*/ f79 f35 1"/>
                  <a:gd name="f128" fmla="*/ f80 f35 1"/>
                  <a:gd name="f129" fmla="*/ f81 f34 1"/>
                  <a:gd name="f130" fmla="*/ f83 f35 1"/>
                </a:gdLst>
                <a:ahLst/>
                <a:cxnLst>
                  <a:cxn ang="3cd4">
                    <a:pos x="hc" y="t"/>
                  </a:cxn>
                  <a:cxn ang="0">
                    <a:pos x="r" y="vc"/>
                  </a:cxn>
                  <a:cxn ang="cd4">
                    <a:pos x="hc" y="b"/>
                  </a:cxn>
                  <a:cxn ang="cd2">
                    <a:pos x="l" y="vc"/>
                  </a:cxn>
                  <a:cxn ang="f86">
                    <a:pos x="f87" y="f91"/>
                  </a:cxn>
                  <a:cxn ang="f86">
                    <a:pos x="f92" y="f93"/>
                  </a:cxn>
                  <a:cxn ang="f86">
                    <a:pos x="f94" y="f95"/>
                  </a:cxn>
                  <a:cxn ang="f86">
                    <a:pos x="f94" y="f96"/>
                  </a:cxn>
                  <a:cxn ang="f86">
                    <a:pos x="f97" y="f98"/>
                  </a:cxn>
                  <a:cxn ang="f86">
                    <a:pos x="f94" y="f98"/>
                  </a:cxn>
                  <a:cxn ang="f86">
                    <a:pos x="f92" y="f98"/>
                  </a:cxn>
                  <a:cxn ang="f86">
                    <a:pos x="f92" y="f99"/>
                  </a:cxn>
                  <a:cxn ang="f86">
                    <a:pos x="f94" y="f99"/>
                  </a:cxn>
                  <a:cxn ang="f86">
                    <a:pos x="f100" y="f101"/>
                  </a:cxn>
                  <a:cxn ang="f86">
                    <a:pos x="f97" y="f102"/>
                  </a:cxn>
                  <a:cxn ang="f86">
                    <a:pos x="f103" y="f104"/>
                  </a:cxn>
                  <a:cxn ang="f86">
                    <a:pos x="f103" y="f105"/>
                  </a:cxn>
                  <a:cxn ang="f86">
                    <a:pos x="f103" y="f106"/>
                  </a:cxn>
                  <a:cxn ang="f86">
                    <a:pos x="f103" y="f107"/>
                  </a:cxn>
                  <a:cxn ang="f86">
                    <a:pos x="f103" y="f108"/>
                  </a:cxn>
                  <a:cxn ang="f86">
                    <a:pos x="f103" y="f109"/>
                  </a:cxn>
                  <a:cxn ang="f86">
                    <a:pos x="f110" y="f111"/>
                  </a:cxn>
                  <a:cxn ang="f86">
                    <a:pos x="f110" y="f112"/>
                  </a:cxn>
                  <a:cxn ang="f86">
                    <a:pos x="f110" y="f112"/>
                  </a:cxn>
                  <a:cxn ang="f86">
                    <a:pos x="f110" y="f113"/>
                  </a:cxn>
                  <a:cxn ang="f86">
                    <a:pos x="f114" y="f115"/>
                  </a:cxn>
                  <a:cxn ang="f86">
                    <a:pos x="f116" y="f115"/>
                  </a:cxn>
                  <a:cxn ang="f86">
                    <a:pos x="f117" y="f112"/>
                  </a:cxn>
                  <a:cxn ang="f86">
                    <a:pos x="f117" y="f112"/>
                  </a:cxn>
                  <a:cxn ang="f86">
                    <a:pos x="f118" y="f112"/>
                  </a:cxn>
                  <a:cxn ang="f86">
                    <a:pos x="f118" y="f112"/>
                  </a:cxn>
                  <a:cxn ang="f86">
                    <a:pos x="f119" y="f112"/>
                  </a:cxn>
                  <a:cxn ang="f86">
                    <a:pos x="f119" y="f111"/>
                  </a:cxn>
                  <a:cxn ang="f86">
                    <a:pos x="f120" y="f111"/>
                  </a:cxn>
                  <a:cxn ang="f86">
                    <a:pos x="f121" y="f111"/>
                  </a:cxn>
                  <a:cxn ang="f86">
                    <a:pos x="f122" y="f112"/>
                  </a:cxn>
                  <a:cxn ang="f86">
                    <a:pos x="f122" y="f111"/>
                  </a:cxn>
                  <a:cxn ang="f86">
                    <a:pos x="f121" y="f111"/>
                  </a:cxn>
                  <a:cxn ang="f86">
                    <a:pos x="f122" y="f109"/>
                  </a:cxn>
                  <a:cxn ang="f86">
                    <a:pos x="f123" y="f124"/>
                  </a:cxn>
                  <a:cxn ang="f86">
                    <a:pos x="f125" y="f107"/>
                  </a:cxn>
                  <a:cxn ang="f86">
                    <a:pos x="f123" y="f104"/>
                  </a:cxn>
                  <a:cxn ang="f86">
                    <a:pos x="f126" y="f102"/>
                  </a:cxn>
                  <a:cxn ang="f86">
                    <a:pos x="f126" y="f127"/>
                  </a:cxn>
                  <a:cxn ang="f86">
                    <a:pos x="f119" y="f91"/>
                  </a:cxn>
                  <a:cxn ang="f86">
                    <a:pos x="f116" y="f128"/>
                  </a:cxn>
                  <a:cxn ang="f86">
                    <a:pos x="f129" y="f90"/>
                  </a:cxn>
                  <a:cxn ang="f86">
                    <a:pos x="f103" y="f130"/>
                  </a:cxn>
                  <a:cxn ang="f86">
                    <a:pos x="f87" y="f91"/>
                  </a:cxn>
                </a:cxnLst>
                <a:rect l="f87" t="f90" r="f88" b="f89"/>
                <a:pathLst>
                  <a:path w="19" h="28">
                    <a:moveTo>
                      <a:pt x="f5" y="f8"/>
                    </a:moveTo>
                    <a:cubicBezTo>
                      <a:pt x="f5" y="f9"/>
                      <a:pt x="f5" y="f10"/>
                      <a:pt x="f11" y="f10"/>
                    </a:cubicBezTo>
                    <a:cubicBezTo>
                      <a:pt x="f12" y="f10"/>
                      <a:pt x="f11" y="f13"/>
                      <a:pt x="f12" y="f13"/>
                    </a:cubicBezTo>
                    <a:cubicBezTo>
                      <a:pt x="f14" y="f13"/>
                      <a:pt x="f11" y="f13"/>
                      <a:pt x="f12" y="f15"/>
                    </a:cubicBezTo>
                    <a:cubicBezTo>
                      <a:pt x="f14" y="f16"/>
                      <a:pt x="f8" y="f16"/>
                      <a:pt x="f17" y="f16"/>
                    </a:cubicBezTo>
                    <a:cubicBezTo>
                      <a:pt x="f14" y="f18"/>
                      <a:pt x="f12" y="f15"/>
                      <a:pt x="f12" y="f16"/>
                    </a:cubicBezTo>
                    <a:cubicBezTo>
                      <a:pt x="f12" y="f18"/>
                      <a:pt x="f11" y="f16"/>
                      <a:pt x="f11" y="f16"/>
                    </a:cubicBezTo>
                    <a:cubicBezTo>
                      <a:pt x="f11" y="f18"/>
                      <a:pt x="f5" y="f19"/>
                      <a:pt x="f11" y="f19"/>
                    </a:cubicBezTo>
                    <a:cubicBezTo>
                      <a:pt x="f12" y="f19"/>
                      <a:pt x="f12" y="f19"/>
                      <a:pt x="f12" y="f19"/>
                    </a:cubicBezTo>
                    <a:cubicBezTo>
                      <a:pt x="f12" y="f20"/>
                      <a:pt x="f14" y="f21"/>
                      <a:pt x="f14" y="f21"/>
                    </a:cubicBezTo>
                    <a:cubicBezTo>
                      <a:pt x="f17" y="f21"/>
                      <a:pt x="f14" y="f22"/>
                      <a:pt x="f17" y="f22"/>
                    </a:cubicBezTo>
                    <a:cubicBezTo>
                      <a:pt x="f8" y="f22"/>
                      <a:pt x="f17" y="f23"/>
                      <a:pt x="f8" y="f23"/>
                    </a:cubicBezTo>
                    <a:cubicBezTo>
                      <a:pt x="f8" y="f23"/>
                      <a:pt x="f17" y="f23"/>
                      <a:pt x="f8" y="f24"/>
                    </a:cubicBezTo>
                    <a:cubicBezTo>
                      <a:pt x="f9" y="f25"/>
                      <a:pt x="f8" y="f25"/>
                      <a:pt x="f8" y="f25"/>
                    </a:cubicBezTo>
                    <a:cubicBezTo>
                      <a:pt x="f17" y="f6"/>
                      <a:pt x="f8" y="f6"/>
                      <a:pt x="f8" y="f6"/>
                    </a:cubicBezTo>
                    <a:cubicBezTo>
                      <a:pt x="f9" y="f6"/>
                      <a:pt x="f8" y="f6"/>
                      <a:pt x="f8" y="f26"/>
                    </a:cubicBezTo>
                    <a:cubicBezTo>
                      <a:pt x="f8" y="f27"/>
                      <a:pt x="f17" y="f28"/>
                      <a:pt x="f8" y="f28"/>
                    </a:cubicBezTo>
                    <a:cubicBezTo>
                      <a:pt x="f9" y="f28"/>
                      <a:pt x="f9" y="f28"/>
                      <a:pt x="f9" y="f29"/>
                    </a:cubicBezTo>
                    <a:cubicBezTo>
                      <a:pt x="f9" y="f30"/>
                      <a:pt x="f9" y="f30"/>
                      <a:pt x="f9" y="f30"/>
                    </a:cubicBezTo>
                    <a:cubicBezTo>
                      <a:pt x="f9" y="f29"/>
                      <a:pt x="f9" y="f30"/>
                      <a:pt x="f9" y="f30"/>
                    </a:cubicBezTo>
                    <a:cubicBezTo>
                      <a:pt x="f10" y="f30"/>
                      <a:pt x="f9" y="f31"/>
                      <a:pt x="f9" y="f32"/>
                    </a:cubicBezTo>
                    <a:cubicBezTo>
                      <a:pt x="f10" y="f7"/>
                      <a:pt x="f10" y="f7"/>
                      <a:pt x="f13" y="f31"/>
                    </a:cubicBezTo>
                    <a:cubicBezTo>
                      <a:pt x="f15" y="f31"/>
                      <a:pt x="f15" y="f32"/>
                      <a:pt x="f16" y="f31"/>
                    </a:cubicBezTo>
                    <a:cubicBezTo>
                      <a:pt x="f16" y="f30"/>
                      <a:pt x="f18" y="f29"/>
                      <a:pt x="f18" y="f30"/>
                    </a:cubicBezTo>
                    <a:cubicBezTo>
                      <a:pt x="f18" y="f30"/>
                      <a:pt x="f16" y="f30"/>
                      <a:pt x="f18" y="f30"/>
                    </a:cubicBezTo>
                    <a:cubicBezTo>
                      <a:pt x="f18" y="f31"/>
                      <a:pt x="f19" y="f30"/>
                      <a:pt x="f19" y="f30"/>
                    </a:cubicBezTo>
                    <a:cubicBezTo>
                      <a:pt x="f19" y="f29"/>
                      <a:pt x="f19" y="f29"/>
                      <a:pt x="f19" y="f30"/>
                    </a:cubicBezTo>
                    <a:cubicBezTo>
                      <a:pt x="f19" y="f30"/>
                      <a:pt x="f21" y="f30"/>
                      <a:pt x="f20" y="f30"/>
                    </a:cubicBezTo>
                    <a:cubicBezTo>
                      <a:pt x="f20" y="f29"/>
                      <a:pt x="f20" y="f29"/>
                      <a:pt x="f20" y="f29"/>
                    </a:cubicBezTo>
                    <a:cubicBezTo>
                      <a:pt x="f21" y="f29"/>
                      <a:pt x="f21" y="f28"/>
                      <a:pt x="f21" y="f29"/>
                    </a:cubicBezTo>
                    <a:cubicBezTo>
                      <a:pt x="f21" y="f29"/>
                      <a:pt x="f22" y="f30"/>
                      <a:pt x="f22" y="f29"/>
                    </a:cubicBezTo>
                    <a:cubicBezTo>
                      <a:pt x="f23" y="f29"/>
                      <a:pt x="f22" y="f30"/>
                      <a:pt x="f23" y="f30"/>
                    </a:cubicBezTo>
                    <a:cubicBezTo>
                      <a:pt x="f24" y="f29"/>
                      <a:pt x="f24" y="f29"/>
                      <a:pt x="f23" y="f29"/>
                    </a:cubicBezTo>
                    <a:cubicBezTo>
                      <a:pt x="f22" y="f29"/>
                      <a:pt x="f22" y="f29"/>
                      <a:pt x="f22" y="f29"/>
                    </a:cubicBezTo>
                    <a:cubicBezTo>
                      <a:pt x="f22" y="f28"/>
                      <a:pt x="f23" y="f29"/>
                      <a:pt x="f23" y="f28"/>
                    </a:cubicBezTo>
                    <a:cubicBezTo>
                      <a:pt x="f23" y="f29"/>
                      <a:pt x="f25" y="f28"/>
                      <a:pt x="f25" y="f27"/>
                    </a:cubicBezTo>
                    <a:cubicBezTo>
                      <a:pt x="f6" y="f6"/>
                      <a:pt x="f6" y="f27"/>
                      <a:pt x="f6" y="f6"/>
                    </a:cubicBezTo>
                    <a:cubicBezTo>
                      <a:pt x="f6" y="f23"/>
                      <a:pt x="f6" y="f22"/>
                      <a:pt x="f25" y="f23"/>
                    </a:cubicBezTo>
                    <a:cubicBezTo>
                      <a:pt x="f25" y="f23"/>
                      <a:pt x="f24" y="f23"/>
                      <a:pt x="f24" y="f22"/>
                    </a:cubicBezTo>
                    <a:cubicBezTo>
                      <a:pt x="f25" y="f21"/>
                      <a:pt x="f24" y="f19"/>
                      <a:pt x="f24" y="f18"/>
                    </a:cubicBezTo>
                    <a:cubicBezTo>
                      <a:pt x="f23" y="f15"/>
                      <a:pt x="f22" y="f10"/>
                      <a:pt x="f20" y="f8"/>
                    </a:cubicBezTo>
                    <a:cubicBezTo>
                      <a:pt x="f19" y="f17"/>
                      <a:pt x="f18" y="f14"/>
                      <a:pt x="f16" y="f14"/>
                    </a:cubicBezTo>
                    <a:cubicBezTo>
                      <a:pt x="f15" y="f12"/>
                      <a:pt x="f13" y="f5"/>
                      <a:pt x="f10" y="f5"/>
                    </a:cubicBezTo>
                    <a:cubicBezTo>
                      <a:pt x="f9" y="f11"/>
                      <a:pt x="f10" y="f11"/>
                      <a:pt x="f8" y="f11"/>
                    </a:cubicBezTo>
                    <a:cubicBezTo>
                      <a:pt x="f12" y="f12"/>
                      <a:pt x="f12" y="f14"/>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21" name="North Korea">
                <a:extLst>
                  <a:ext uri="{FF2B5EF4-FFF2-40B4-BE49-F238E27FC236}">
                    <a16:creationId xmlns:a16="http://schemas.microsoft.com/office/drawing/2014/main" id="{940FCFDD-E279-1FC3-117D-093DF7DF24D9}"/>
                  </a:ext>
                </a:extLst>
              </p:cNvPr>
              <p:cNvSpPr/>
              <p:nvPr/>
            </p:nvSpPr>
            <p:spPr>
              <a:xfrm>
                <a:off x="9862096" y="3214207"/>
                <a:ext cx="122008" cy="151909"/>
              </a:xfrm>
              <a:custGeom>
                <a:avLst/>
                <a:gdLst>
                  <a:gd name="f0" fmla="val 10800000"/>
                  <a:gd name="f1" fmla="val 5400000"/>
                  <a:gd name="f2" fmla="val 180"/>
                  <a:gd name="f3" fmla="val w"/>
                  <a:gd name="f4" fmla="val h"/>
                  <a:gd name="f5" fmla="val 0"/>
                  <a:gd name="f6" fmla="val 23"/>
                  <a:gd name="f7" fmla="val 30"/>
                  <a:gd name="f8" fmla="val 22"/>
                  <a:gd name="f9" fmla="val 25"/>
                  <a:gd name="f10" fmla="val 21"/>
                  <a:gd name="f11" fmla="val 26"/>
                  <a:gd name="f12" fmla="val 20"/>
                  <a:gd name="f13" fmla="val 17"/>
                  <a:gd name="f14" fmla="val 27"/>
                  <a:gd name="f15" fmla="val 28"/>
                  <a:gd name="f16" fmla="val 15"/>
                  <a:gd name="f17" fmla="val 14"/>
                  <a:gd name="f18" fmla="val 29"/>
                  <a:gd name="f19" fmla="val 13"/>
                  <a:gd name="f20" fmla="val 11"/>
                  <a:gd name="f21" fmla="val 10"/>
                  <a:gd name="f22" fmla="val 9"/>
                  <a:gd name="f23" fmla="val 7"/>
                  <a:gd name="f24" fmla="val 8"/>
                  <a:gd name="f25" fmla="val 3"/>
                  <a:gd name="f26" fmla="val 5"/>
                  <a:gd name="f27" fmla="val 4"/>
                  <a:gd name="f28" fmla="val 6"/>
                  <a:gd name="f29" fmla="val 19"/>
                  <a:gd name="f30" fmla="val 1"/>
                  <a:gd name="f31" fmla="val 18"/>
                  <a:gd name="f32" fmla="val 2"/>
                  <a:gd name="f33" fmla="val 12"/>
                  <a:gd name="f34" fmla="val 16"/>
                  <a:gd name="f35" fmla="val 24"/>
                  <a:gd name="f36" fmla="+- 0 0 -90"/>
                  <a:gd name="f37" fmla="*/ f3 1 23"/>
                  <a:gd name="f38" fmla="*/ f4 1 30"/>
                  <a:gd name="f39" fmla="+- f7 0 f5"/>
                  <a:gd name="f40" fmla="+- f6 0 f5"/>
                  <a:gd name="f41" fmla="*/ f36 f0 1"/>
                  <a:gd name="f42" fmla="*/ f40 1 23"/>
                  <a:gd name="f43" fmla="*/ f39 1 30"/>
                  <a:gd name="f44" fmla="*/ f41 1 f2"/>
                  <a:gd name="f45" fmla="*/ 22 1 f42"/>
                  <a:gd name="f46" fmla="*/ 25 1 f43"/>
                  <a:gd name="f47" fmla="*/ 20 1 f42"/>
                  <a:gd name="f48" fmla="*/ 26 1 f43"/>
                  <a:gd name="f49" fmla="*/ 15 1 f42"/>
                  <a:gd name="f50" fmla="*/ 30 1 f43"/>
                  <a:gd name="f51" fmla="*/ 14 1 f42"/>
                  <a:gd name="f52" fmla="*/ 29 1 f43"/>
                  <a:gd name="f53" fmla="*/ 10 1 f42"/>
                  <a:gd name="f54" fmla="*/ 8 1 f42"/>
                  <a:gd name="f55" fmla="*/ 28 1 f43"/>
                  <a:gd name="f56" fmla="*/ 5 1 f42"/>
                  <a:gd name="f57" fmla="*/ 4 1 f42"/>
                  <a:gd name="f58" fmla="*/ 3 1 f42"/>
                  <a:gd name="f59" fmla="*/ 22 1 f43"/>
                  <a:gd name="f60" fmla="*/ 20 1 f43"/>
                  <a:gd name="f61" fmla="*/ 1 1 f42"/>
                  <a:gd name="f62" fmla="*/ 18 1 f43"/>
                  <a:gd name="f63" fmla="*/ 2 1 f42"/>
                  <a:gd name="f64" fmla="*/ 13 1 f43"/>
                  <a:gd name="f65" fmla="*/ 12 1 f42"/>
                  <a:gd name="f66" fmla="*/ 9 1 f43"/>
                  <a:gd name="f67" fmla="*/ 7 1 f43"/>
                  <a:gd name="f68" fmla="*/ 17 1 f42"/>
                  <a:gd name="f69" fmla="*/ 4 1 f43"/>
                  <a:gd name="f70" fmla="*/ 18 1 f42"/>
                  <a:gd name="f71" fmla="*/ 1 1 f43"/>
                  <a:gd name="f72" fmla="*/ 3 1 f43"/>
                  <a:gd name="f73" fmla="*/ 21 1 f42"/>
                  <a:gd name="f74" fmla="*/ 8 1 f43"/>
                  <a:gd name="f75" fmla="*/ 10 1 f43"/>
                  <a:gd name="f76" fmla="*/ 14 1 f43"/>
                  <a:gd name="f77" fmla="*/ 21 1 f43"/>
                  <a:gd name="f78" fmla="*/ 23 1 f43"/>
                  <a:gd name="f79" fmla="*/ 0 1 f42"/>
                  <a:gd name="f80" fmla="*/ f6 1 f42"/>
                  <a:gd name="f81" fmla="*/ 0 1 f43"/>
                  <a:gd name="f82" fmla="*/ f7 1 f43"/>
                  <a:gd name="f83" fmla="+- f44 0 f1"/>
                  <a:gd name="f84" fmla="*/ f79 f37 1"/>
                  <a:gd name="f85" fmla="*/ f80 f37 1"/>
                  <a:gd name="f86" fmla="*/ f82 f38 1"/>
                  <a:gd name="f87" fmla="*/ f81 f38 1"/>
                  <a:gd name="f88" fmla="*/ f45 f37 1"/>
                  <a:gd name="f89" fmla="*/ f46 f38 1"/>
                  <a:gd name="f90" fmla="*/ f47 f37 1"/>
                  <a:gd name="f91" fmla="*/ f48 f38 1"/>
                  <a:gd name="f92" fmla="*/ f49 f37 1"/>
                  <a:gd name="f93" fmla="*/ f50 f38 1"/>
                  <a:gd name="f94" fmla="*/ f51 f37 1"/>
                  <a:gd name="f95" fmla="*/ f52 f38 1"/>
                  <a:gd name="f96" fmla="*/ f53 f37 1"/>
                  <a:gd name="f97" fmla="*/ f54 f37 1"/>
                  <a:gd name="f98" fmla="*/ f55 f38 1"/>
                  <a:gd name="f99" fmla="*/ f56 f37 1"/>
                  <a:gd name="f100" fmla="*/ f57 f37 1"/>
                  <a:gd name="f101" fmla="*/ f58 f37 1"/>
                  <a:gd name="f102" fmla="*/ f59 f38 1"/>
                  <a:gd name="f103" fmla="*/ f60 f38 1"/>
                  <a:gd name="f104" fmla="*/ f61 f37 1"/>
                  <a:gd name="f105" fmla="*/ f62 f38 1"/>
                  <a:gd name="f106" fmla="*/ f63 f37 1"/>
                  <a:gd name="f107" fmla="*/ f64 f38 1"/>
                  <a:gd name="f108" fmla="*/ f65 f37 1"/>
                  <a:gd name="f109" fmla="*/ f66 f38 1"/>
                  <a:gd name="f110" fmla="*/ f67 f38 1"/>
                  <a:gd name="f111" fmla="*/ f68 f37 1"/>
                  <a:gd name="f112" fmla="*/ f69 f38 1"/>
                  <a:gd name="f113" fmla="*/ f70 f37 1"/>
                  <a:gd name="f114" fmla="*/ f71 f38 1"/>
                  <a:gd name="f115" fmla="*/ f72 f38 1"/>
                  <a:gd name="f116" fmla="*/ f73 f37 1"/>
                  <a:gd name="f117" fmla="*/ f74 f38 1"/>
                  <a:gd name="f118" fmla="*/ f75 f38 1"/>
                  <a:gd name="f119" fmla="*/ f76 f38 1"/>
                  <a:gd name="f120" fmla="*/ f77 f38 1"/>
                  <a:gd name="f121" fmla="*/ f78 f38 1"/>
                </a:gdLst>
                <a:ahLst/>
                <a:cxnLst>
                  <a:cxn ang="3cd4">
                    <a:pos x="hc" y="t"/>
                  </a:cxn>
                  <a:cxn ang="0">
                    <a:pos x="r" y="vc"/>
                  </a:cxn>
                  <a:cxn ang="cd4">
                    <a:pos x="hc" y="b"/>
                  </a:cxn>
                  <a:cxn ang="cd2">
                    <a:pos x="l" y="vc"/>
                  </a:cxn>
                  <a:cxn ang="f83">
                    <a:pos x="f88" y="f89"/>
                  </a:cxn>
                  <a:cxn ang="f83">
                    <a:pos x="f90" y="f91"/>
                  </a:cxn>
                  <a:cxn ang="f83">
                    <a:pos x="f92" y="f93"/>
                  </a:cxn>
                  <a:cxn ang="f83">
                    <a:pos x="f94" y="f95"/>
                  </a:cxn>
                  <a:cxn ang="f83">
                    <a:pos x="f96" y="f95"/>
                  </a:cxn>
                  <a:cxn ang="f83">
                    <a:pos x="f97" y="f98"/>
                  </a:cxn>
                  <a:cxn ang="f83">
                    <a:pos x="f99" y="f91"/>
                  </a:cxn>
                  <a:cxn ang="f83">
                    <a:pos x="f100" y="f89"/>
                  </a:cxn>
                  <a:cxn ang="f83">
                    <a:pos x="f101" y="f102"/>
                  </a:cxn>
                  <a:cxn ang="f83">
                    <a:pos x="f100" y="f103"/>
                  </a:cxn>
                  <a:cxn ang="f83">
                    <a:pos x="f104" y="f105"/>
                  </a:cxn>
                  <a:cxn ang="f83">
                    <a:pos x="f106" y="f105"/>
                  </a:cxn>
                  <a:cxn ang="f83">
                    <a:pos x="f99" y="f107"/>
                  </a:cxn>
                  <a:cxn ang="f83">
                    <a:pos x="f108" y="f109"/>
                  </a:cxn>
                  <a:cxn ang="f83">
                    <a:pos x="f94" y="f110"/>
                  </a:cxn>
                  <a:cxn ang="f83">
                    <a:pos x="f111" y="f112"/>
                  </a:cxn>
                  <a:cxn ang="f83">
                    <a:pos x="f113" y="f114"/>
                  </a:cxn>
                  <a:cxn ang="f83">
                    <a:pos x="f88" y="f115"/>
                  </a:cxn>
                  <a:cxn ang="f83">
                    <a:pos x="f116" y="f117"/>
                  </a:cxn>
                  <a:cxn ang="f83">
                    <a:pos x="f90" y="f118"/>
                  </a:cxn>
                  <a:cxn ang="f83">
                    <a:pos x="f116" y="f119"/>
                  </a:cxn>
                  <a:cxn ang="f83">
                    <a:pos x="f116" y="f105"/>
                  </a:cxn>
                  <a:cxn ang="f83">
                    <a:pos x="f111" y="f103"/>
                  </a:cxn>
                  <a:cxn ang="f83">
                    <a:pos x="f111" y="f120"/>
                  </a:cxn>
                  <a:cxn ang="f83">
                    <a:pos x="f116" y="f121"/>
                  </a:cxn>
                  <a:cxn ang="f83">
                    <a:pos x="f88" y="f89"/>
                  </a:cxn>
                </a:cxnLst>
                <a:rect l="f84" t="f87" r="f85" b="f86"/>
                <a:pathLst>
                  <a:path w="23" h="30">
                    <a:moveTo>
                      <a:pt x="f8" y="f9"/>
                    </a:moveTo>
                    <a:cubicBezTo>
                      <a:pt x="f10" y="f11"/>
                      <a:pt x="f8" y="f11"/>
                      <a:pt x="f12" y="f11"/>
                    </a:cubicBezTo>
                    <a:cubicBezTo>
                      <a:pt x="f13" y="f14"/>
                      <a:pt x="f13" y="f15"/>
                      <a:pt x="f16" y="f7"/>
                    </a:cubicBezTo>
                    <a:cubicBezTo>
                      <a:pt x="f17" y="f7"/>
                      <a:pt x="f17" y="f18"/>
                      <a:pt x="f17" y="f18"/>
                    </a:cubicBezTo>
                    <a:cubicBezTo>
                      <a:pt x="f19" y="f18"/>
                      <a:pt x="f20" y="f18"/>
                      <a:pt x="f21" y="f18"/>
                    </a:cubicBezTo>
                    <a:cubicBezTo>
                      <a:pt x="f22" y="f18"/>
                      <a:pt x="f23" y="f18"/>
                      <a:pt x="f24" y="f15"/>
                    </a:cubicBezTo>
                    <a:cubicBezTo>
                      <a:pt x="f22" y="f14"/>
                      <a:pt x="f25" y="f14"/>
                      <a:pt x="f26" y="f11"/>
                    </a:cubicBezTo>
                    <a:cubicBezTo>
                      <a:pt x="f26" y="f11"/>
                      <a:pt x="f25" y="f14"/>
                      <a:pt x="f27" y="f9"/>
                    </a:cubicBezTo>
                    <a:cubicBezTo>
                      <a:pt x="f24" y="f10"/>
                      <a:pt x="f25" y="f6"/>
                      <a:pt x="f25" y="f8"/>
                    </a:cubicBezTo>
                    <a:cubicBezTo>
                      <a:pt x="f25" y="f12"/>
                      <a:pt x="f28" y="f12"/>
                      <a:pt x="f27" y="f12"/>
                    </a:cubicBezTo>
                    <a:cubicBezTo>
                      <a:pt x="f5" y="f29"/>
                      <a:pt x="f30" y="f31"/>
                      <a:pt x="f30" y="f31"/>
                    </a:cubicBezTo>
                    <a:cubicBezTo>
                      <a:pt x="f30" y="f31"/>
                      <a:pt x="f30" y="f31"/>
                      <a:pt x="f32" y="f31"/>
                    </a:cubicBezTo>
                    <a:cubicBezTo>
                      <a:pt x="f26" y="f16"/>
                      <a:pt x="f27" y="f17"/>
                      <a:pt x="f26" y="f19"/>
                    </a:cubicBezTo>
                    <a:cubicBezTo>
                      <a:pt x="f23" y="f21"/>
                      <a:pt x="f28" y="f24"/>
                      <a:pt x="f33" y="f22"/>
                    </a:cubicBezTo>
                    <a:cubicBezTo>
                      <a:pt x="f17" y="f22"/>
                      <a:pt x="f34" y="f24"/>
                      <a:pt x="f17" y="f23"/>
                    </a:cubicBezTo>
                    <a:cubicBezTo>
                      <a:pt x="f33" y="f26"/>
                      <a:pt x="f31" y="f28"/>
                      <a:pt x="f13" y="f27"/>
                    </a:cubicBezTo>
                    <a:cubicBezTo>
                      <a:pt x="f16" y="f32"/>
                      <a:pt x="f31" y="f25"/>
                      <a:pt x="f31" y="f30"/>
                    </a:cubicBezTo>
                    <a:cubicBezTo>
                      <a:pt x="f31" y="f5"/>
                      <a:pt x="f10" y="f28"/>
                      <a:pt x="f8" y="f25"/>
                    </a:cubicBezTo>
                    <a:cubicBezTo>
                      <a:pt x="f8" y="f26"/>
                      <a:pt x="f12" y="f28"/>
                      <a:pt x="f10" y="f24"/>
                    </a:cubicBezTo>
                    <a:cubicBezTo>
                      <a:pt x="f10" y="f21"/>
                      <a:pt x="f12" y="f21"/>
                      <a:pt x="f12" y="f21"/>
                    </a:cubicBezTo>
                    <a:cubicBezTo>
                      <a:pt x="f29" y="f20"/>
                      <a:pt x="f6" y="f21"/>
                      <a:pt x="f10" y="f17"/>
                    </a:cubicBezTo>
                    <a:cubicBezTo>
                      <a:pt x="f12" y="f34"/>
                      <a:pt x="f6" y="f31"/>
                      <a:pt x="f10" y="f31"/>
                    </a:cubicBezTo>
                    <a:cubicBezTo>
                      <a:pt x="f13" y="f31"/>
                      <a:pt x="f31" y="f31"/>
                      <a:pt x="f13" y="f12"/>
                    </a:cubicBezTo>
                    <a:cubicBezTo>
                      <a:pt x="f34" y="f10"/>
                      <a:pt x="f34" y="f8"/>
                      <a:pt x="f13" y="f10"/>
                    </a:cubicBezTo>
                    <a:cubicBezTo>
                      <a:pt x="f31" y="f10"/>
                      <a:pt x="f29" y="f10"/>
                      <a:pt x="f10" y="f6"/>
                    </a:cubicBezTo>
                    <a:cubicBezTo>
                      <a:pt x="f10" y="f35"/>
                      <a:pt x="f8" y="f6"/>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22" name="Vietnam">
                <a:extLst>
                  <a:ext uri="{FF2B5EF4-FFF2-40B4-BE49-F238E27FC236}">
                    <a16:creationId xmlns:a16="http://schemas.microsoft.com/office/drawing/2014/main" id="{1B540DBA-7000-430A-1E5C-BF2FF07ABB1D}"/>
                  </a:ext>
                </a:extLst>
              </p:cNvPr>
              <p:cNvSpPr/>
              <p:nvPr/>
            </p:nvSpPr>
            <p:spPr>
              <a:xfrm>
                <a:off x="9516416" y="3815407"/>
                <a:ext cx="255309" cy="481385"/>
              </a:xfrm>
              <a:custGeom>
                <a:avLst/>
                <a:gdLst>
                  <a:gd name="f0" fmla="val 10800000"/>
                  <a:gd name="f1" fmla="val 5400000"/>
                  <a:gd name="f2" fmla="val 180"/>
                  <a:gd name="f3" fmla="val w"/>
                  <a:gd name="f4" fmla="val h"/>
                  <a:gd name="f5" fmla="val 0"/>
                  <a:gd name="f6" fmla="val 48"/>
                  <a:gd name="f7" fmla="val 95"/>
                  <a:gd name="f8" fmla="val 24"/>
                  <a:gd name="f9" fmla="val 84"/>
                  <a:gd name="f10" fmla="val 26"/>
                  <a:gd name="f11" fmla="val 85"/>
                  <a:gd name="f12" fmla="val 86"/>
                  <a:gd name="f13" fmla="val 27"/>
                  <a:gd name="f14" fmla="val 25"/>
                  <a:gd name="f15" fmla="val 93"/>
                  <a:gd name="f16" fmla="val 28"/>
                  <a:gd name="f17" fmla="val 94"/>
                  <a:gd name="f18" fmla="val 29"/>
                  <a:gd name="f19" fmla="val 31"/>
                  <a:gd name="f20" fmla="val 92"/>
                  <a:gd name="f21" fmla="val 32"/>
                  <a:gd name="f22" fmla="val 34"/>
                  <a:gd name="f23" fmla="val 91"/>
                  <a:gd name="f24" fmla="val 33"/>
                  <a:gd name="f25" fmla="val 35"/>
                  <a:gd name="f26" fmla="val 90"/>
                  <a:gd name="f27" fmla="val 88"/>
                  <a:gd name="f28" fmla="val 87"/>
                  <a:gd name="f29" fmla="val 89"/>
                  <a:gd name="f30" fmla="val 36"/>
                  <a:gd name="f31" fmla="val 37"/>
                  <a:gd name="f32" fmla="val 41"/>
                  <a:gd name="f33" fmla="val 82"/>
                  <a:gd name="f34" fmla="val 81"/>
                  <a:gd name="f35" fmla="val 42"/>
                  <a:gd name="f36" fmla="val 43"/>
                  <a:gd name="f37" fmla="val 80"/>
                  <a:gd name="f38" fmla="val 44"/>
                  <a:gd name="f39" fmla="val 79"/>
                  <a:gd name="f40" fmla="val 45"/>
                  <a:gd name="f41" fmla="val 77"/>
                  <a:gd name="f42" fmla="val 74"/>
                  <a:gd name="f43" fmla="val 47"/>
                  <a:gd name="f44" fmla="val 78"/>
                  <a:gd name="f45" fmla="val 75"/>
                  <a:gd name="f46" fmla="val 73"/>
                  <a:gd name="f47" fmla="val 72"/>
                  <a:gd name="f48" fmla="val 46"/>
                  <a:gd name="f49" fmla="val 70"/>
                  <a:gd name="f50" fmla="val 68"/>
                  <a:gd name="f51" fmla="val 66"/>
                  <a:gd name="f52" fmla="val 65"/>
                  <a:gd name="f53" fmla="val 63"/>
                  <a:gd name="f54" fmla="val 61"/>
                  <a:gd name="f55" fmla="val 62"/>
                  <a:gd name="f56" fmla="val 60"/>
                  <a:gd name="f57" fmla="val 59"/>
                  <a:gd name="f58" fmla="val 57"/>
                  <a:gd name="f59" fmla="val 52"/>
                  <a:gd name="f60" fmla="val 51"/>
                  <a:gd name="f61" fmla="val 49"/>
                  <a:gd name="f62" fmla="val 50"/>
                  <a:gd name="f63" fmla="val 39"/>
                  <a:gd name="f64" fmla="val 30"/>
                  <a:gd name="f65" fmla="val 38"/>
                  <a:gd name="f66" fmla="val 23"/>
                  <a:gd name="f67" fmla="val 21"/>
                  <a:gd name="f68" fmla="val 22"/>
                  <a:gd name="f69" fmla="val 19"/>
                  <a:gd name="f70" fmla="val 18"/>
                  <a:gd name="f71" fmla="val 15"/>
                  <a:gd name="f72" fmla="val 17"/>
                  <a:gd name="f73" fmla="val 16"/>
                  <a:gd name="f74" fmla="val 14"/>
                  <a:gd name="f75" fmla="val 12"/>
                  <a:gd name="f76" fmla="val 13"/>
                  <a:gd name="f77" fmla="val 9"/>
                  <a:gd name="f78" fmla="val 10"/>
                  <a:gd name="f79" fmla="val 11"/>
                  <a:gd name="f80" fmla="val 8"/>
                  <a:gd name="f81" fmla="val 7"/>
                  <a:gd name="f82" fmla="val 6"/>
                  <a:gd name="f83" fmla="val 5"/>
                  <a:gd name="f84" fmla="val 4"/>
                  <a:gd name="f85" fmla="val 20"/>
                  <a:gd name="f86" fmla="val 1"/>
                  <a:gd name="f87" fmla="val 2"/>
                  <a:gd name="f88" fmla="val 3"/>
                  <a:gd name="f89" fmla="val 40"/>
                  <a:gd name="f90" fmla="val 54"/>
                  <a:gd name="f91" fmla="val 76"/>
                  <a:gd name="f92" fmla="val 83"/>
                  <a:gd name="f93" fmla="+- 0 0 -90"/>
                  <a:gd name="f94" fmla="*/ f3 1 48"/>
                  <a:gd name="f95" fmla="*/ f4 1 95"/>
                  <a:gd name="f96" fmla="+- f7 0 f5"/>
                  <a:gd name="f97" fmla="+- f6 0 f5"/>
                  <a:gd name="f98" fmla="*/ f93 f0 1"/>
                  <a:gd name="f99" fmla="*/ f97 1 48"/>
                  <a:gd name="f100" fmla="*/ f96 1 95"/>
                  <a:gd name="f101" fmla="*/ f98 1 f2"/>
                  <a:gd name="f102" fmla="*/ 24 1 f99"/>
                  <a:gd name="f103" fmla="*/ 84 1 f100"/>
                  <a:gd name="f104" fmla="*/ 27 1 f99"/>
                  <a:gd name="f105" fmla="*/ 86 1 f100"/>
                  <a:gd name="f106" fmla="*/ 94 1 f100"/>
                  <a:gd name="f107" fmla="*/ 28 1 f99"/>
                  <a:gd name="f108" fmla="*/ 95 1 f100"/>
                  <a:gd name="f109" fmla="*/ 29 1 f99"/>
                  <a:gd name="f110" fmla="*/ 32 1 f99"/>
                  <a:gd name="f111" fmla="*/ 92 1 f100"/>
                  <a:gd name="f112" fmla="*/ 33 1 f99"/>
                  <a:gd name="f113" fmla="*/ 91 1 f100"/>
                  <a:gd name="f114" fmla="*/ 88 1 f100"/>
                  <a:gd name="f115" fmla="*/ 87 1 f100"/>
                  <a:gd name="f116" fmla="*/ 35 1 f99"/>
                  <a:gd name="f117" fmla="*/ 89 1 f100"/>
                  <a:gd name="f118" fmla="*/ 36 1 f99"/>
                  <a:gd name="f119" fmla="*/ 41 1 f99"/>
                  <a:gd name="f120" fmla="*/ 81 1 f100"/>
                  <a:gd name="f121" fmla="*/ 43 1 f99"/>
                  <a:gd name="f122" fmla="*/ 80 1 f100"/>
                  <a:gd name="f123" fmla="*/ 45 1 f99"/>
                  <a:gd name="f124" fmla="*/ 77 1 f100"/>
                  <a:gd name="f125" fmla="*/ 47 1 f99"/>
                  <a:gd name="f126" fmla="*/ 75 1 f100"/>
                  <a:gd name="f127" fmla="*/ 72 1 f100"/>
                  <a:gd name="f128" fmla="*/ 68 1 f100"/>
                  <a:gd name="f129" fmla="*/ 66 1 f100"/>
                  <a:gd name="f130" fmla="*/ 46 1 f99"/>
                  <a:gd name="f131" fmla="*/ 63 1 f100"/>
                  <a:gd name="f132" fmla="*/ 60 1 f100"/>
                  <a:gd name="f133" fmla="*/ 42 1 f99"/>
                  <a:gd name="f134" fmla="*/ 52 1 f100"/>
                  <a:gd name="f135" fmla="*/ 50 1 f100"/>
                  <a:gd name="f136" fmla="*/ 39 1 f99"/>
                  <a:gd name="f137" fmla="*/ 48 1 f100"/>
                  <a:gd name="f138" fmla="*/ 42 1 f100"/>
                  <a:gd name="f139" fmla="*/ 26 1 f99"/>
                  <a:gd name="f140" fmla="*/ 33 1 f100"/>
                  <a:gd name="f141" fmla="*/ 23 1 f99"/>
                  <a:gd name="f142" fmla="*/ 29 1 f100"/>
                  <a:gd name="f143" fmla="*/ 22 1 f99"/>
                  <a:gd name="f144" fmla="*/ 24 1 f100"/>
                  <a:gd name="f145" fmla="*/ 18 1 f100"/>
                  <a:gd name="f146" fmla="*/ 16 1 f100"/>
                  <a:gd name="f147" fmla="*/ 30 1 f99"/>
                  <a:gd name="f148" fmla="*/ 12 1 f100"/>
                  <a:gd name="f149" fmla="*/ 25 1 f99"/>
                  <a:gd name="f150" fmla="*/ 10 1 f100"/>
                  <a:gd name="f151" fmla="*/ 9 1 f100"/>
                  <a:gd name="f152" fmla="*/ 7 1 f100"/>
                  <a:gd name="f153" fmla="*/ 5 1 f100"/>
                  <a:gd name="f154" fmla="*/ 17 1 f99"/>
                  <a:gd name="f155" fmla="*/ 1 1 f100"/>
                  <a:gd name="f156" fmla="*/ 14 1 f99"/>
                  <a:gd name="f157" fmla="*/ 4 1 f100"/>
                  <a:gd name="f158" fmla="*/ 12 1 f99"/>
                  <a:gd name="f159" fmla="*/ 6 1 f100"/>
                  <a:gd name="f160" fmla="*/ 9 1 f99"/>
                  <a:gd name="f161" fmla="*/ 5 1 f99"/>
                  <a:gd name="f162" fmla="*/ 8 1 f100"/>
                  <a:gd name="f163" fmla="*/ 2 1 f99"/>
                  <a:gd name="f164" fmla="*/ 0 1 f99"/>
                  <a:gd name="f165" fmla="*/ 6 1 f99"/>
                  <a:gd name="f166" fmla="*/ 14 1 f100"/>
                  <a:gd name="f167" fmla="*/ 11 1 f99"/>
                  <a:gd name="f168" fmla="*/ 17 1 f100"/>
                  <a:gd name="f169" fmla="*/ 18 1 f99"/>
                  <a:gd name="f170" fmla="*/ 20 1 f99"/>
                  <a:gd name="f171" fmla="*/ 21 1 f100"/>
                  <a:gd name="f172" fmla="*/ 16 1 f99"/>
                  <a:gd name="f173" fmla="*/ 27 1 f100"/>
                  <a:gd name="f174" fmla="*/ 31 1 f100"/>
                  <a:gd name="f175" fmla="*/ 38 1 f100"/>
                  <a:gd name="f176" fmla="*/ 46 1 f100"/>
                  <a:gd name="f177" fmla="*/ 37 1 f99"/>
                  <a:gd name="f178" fmla="*/ 61 1 f100"/>
                  <a:gd name="f179" fmla="*/ 70 1 f100"/>
                  <a:gd name="f180" fmla="*/ 38 1 f99"/>
                  <a:gd name="f181" fmla="*/ 74 1 f100"/>
                  <a:gd name="f182" fmla="*/ 34 1 f99"/>
                  <a:gd name="f183" fmla="*/ 76 1 f100"/>
                  <a:gd name="f184" fmla="*/ 78 1 f100"/>
                  <a:gd name="f185" fmla="*/ 82 1 f100"/>
                  <a:gd name="f186" fmla="*/ f6 1 f99"/>
                  <a:gd name="f187" fmla="*/ 0 1 f100"/>
                  <a:gd name="f188" fmla="*/ f7 1 f100"/>
                  <a:gd name="f189" fmla="+- f101 0 f1"/>
                  <a:gd name="f190" fmla="*/ f164 f94 1"/>
                  <a:gd name="f191" fmla="*/ f186 f94 1"/>
                  <a:gd name="f192" fmla="*/ f188 f95 1"/>
                  <a:gd name="f193" fmla="*/ f187 f95 1"/>
                  <a:gd name="f194" fmla="*/ f102 f94 1"/>
                  <a:gd name="f195" fmla="*/ f103 f95 1"/>
                  <a:gd name="f196" fmla="*/ f104 f94 1"/>
                  <a:gd name="f197" fmla="*/ f105 f95 1"/>
                  <a:gd name="f198" fmla="*/ f106 f95 1"/>
                  <a:gd name="f199" fmla="*/ f107 f94 1"/>
                  <a:gd name="f200" fmla="*/ f108 f95 1"/>
                  <a:gd name="f201" fmla="*/ f109 f94 1"/>
                  <a:gd name="f202" fmla="*/ f110 f94 1"/>
                  <a:gd name="f203" fmla="*/ f111 f95 1"/>
                  <a:gd name="f204" fmla="*/ f112 f94 1"/>
                  <a:gd name="f205" fmla="*/ f113 f95 1"/>
                  <a:gd name="f206" fmla="*/ f114 f95 1"/>
                  <a:gd name="f207" fmla="*/ f115 f95 1"/>
                  <a:gd name="f208" fmla="*/ f116 f94 1"/>
                  <a:gd name="f209" fmla="*/ f117 f95 1"/>
                  <a:gd name="f210" fmla="*/ f118 f94 1"/>
                  <a:gd name="f211" fmla="*/ f119 f94 1"/>
                  <a:gd name="f212" fmla="*/ f120 f95 1"/>
                  <a:gd name="f213" fmla="*/ f121 f94 1"/>
                  <a:gd name="f214" fmla="*/ f122 f95 1"/>
                  <a:gd name="f215" fmla="*/ f123 f94 1"/>
                  <a:gd name="f216" fmla="*/ f124 f95 1"/>
                  <a:gd name="f217" fmla="*/ f125 f94 1"/>
                  <a:gd name="f218" fmla="*/ f126 f95 1"/>
                  <a:gd name="f219" fmla="*/ f127 f95 1"/>
                  <a:gd name="f220" fmla="*/ f128 f95 1"/>
                  <a:gd name="f221" fmla="*/ f129 f95 1"/>
                  <a:gd name="f222" fmla="*/ f130 f94 1"/>
                  <a:gd name="f223" fmla="*/ f131 f95 1"/>
                  <a:gd name="f224" fmla="*/ f132 f95 1"/>
                  <a:gd name="f225" fmla="*/ f133 f94 1"/>
                  <a:gd name="f226" fmla="*/ f134 f95 1"/>
                  <a:gd name="f227" fmla="*/ f135 f95 1"/>
                  <a:gd name="f228" fmla="*/ f136 f94 1"/>
                  <a:gd name="f229" fmla="*/ f137 f95 1"/>
                  <a:gd name="f230" fmla="*/ f138 f95 1"/>
                  <a:gd name="f231" fmla="*/ f139 f94 1"/>
                  <a:gd name="f232" fmla="*/ f140 f95 1"/>
                  <a:gd name="f233" fmla="*/ f141 f94 1"/>
                  <a:gd name="f234" fmla="*/ f142 f95 1"/>
                  <a:gd name="f235" fmla="*/ f143 f94 1"/>
                  <a:gd name="f236" fmla="*/ f144 f95 1"/>
                  <a:gd name="f237" fmla="*/ f145 f95 1"/>
                  <a:gd name="f238" fmla="*/ f146 f95 1"/>
                  <a:gd name="f239" fmla="*/ f147 f94 1"/>
                  <a:gd name="f240" fmla="*/ f148 f95 1"/>
                  <a:gd name="f241" fmla="*/ f149 f94 1"/>
                  <a:gd name="f242" fmla="*/ f150 f95 1"/>
                  <a:gd name="f243" fmla="*/ f151 f95 1"/>
                  <a:gd name="f244" fmla="*/ f152 f95 1"/>
                  <a:gd name="f245" fmla="*/ f153 f95 1"/>
                  <a:gd name="f246" fmla="*/ f154 f94 1"/>
                  <a:gd name="f247" fmla="*/ f155 f95 1"/>
                  <a:gd name="f248" fmla="*/ f156 f94 1"/>
                  <a:gd name="f249" fmla="*/ f157 f95 1"/>
                  <a:gd name="f250" fmla="*/ f158 f94 1"/>
                  <a:gd name="f251" fmla="*/ f159 f95 1"/>
                  <a:gd name="f252" fmla="*/ f160 f94 1"/>
                  <a:gd name="f253" fmla="*/ f161 f94 1"/>
                  <a:gd name="f254" fmla="*/ f162 f95 1"/>
                  <a:gd name="f255" fmla="*/ f163 f94 1"/>
                  <a:gd name="f256" fmla="*/ f165 f94 1"/>
                  <a:gd name="f257" fmla="*/ f166 f95 1"/>
                  <a:gd name="f258" fmla="*/ f167 f94 1"/>
                  <a:gd name="f259" fmla="*/ f168 f95 1"/>
                  <a:gd name="f260" fmla="*/ f169 f94 1"/>
                  <a:gd name="f261" fmla="*/ f170 f94 1"/>
                  <a:gd name="f262" fmla="*/ f171 f95 1"/>
                  <a:gd name="f263" fmla="*/ f172 f94 1"/>
                  <a:gd name="f264" fmla="*/ f173 f95 1"/>
                  <a:gd name="f265" fmla="*/ f174 f95 1"/>
                  <a:gd name="f266" fmla="*/ f175 f95 1"/>
                  <a:gd name="f267" fmla="*/ f176 f95 1"/>
                  <a:gd name="f268" fmla="*/ f177 f94 1"/>
                  <a:gd name="f269" fmla="*/ f178 f95 1"/>
                  <a:gd name="f270" fmla="*/ f179 f95 1"/>
                  <a:gd name="f271" fmla="*/ f180 f94 1"/>
                  <a:gd name="f272" fmla="*/ f181 f95 1"/>
                  <a:gd name="f273" fmla="*/ f182 f94 1"/>
                  <a:gd name="f274" fmla="*/ f183 f95 1"/>
                  <a:gd name="f275" fmla="*/ f184 f95 1"/>
                  <a:gd name="f276" fmla="*/ f185 f95 1"/>
                </a:gdLst>
                <a:ahLst/>
                <a:cxnLst>
                  <a:cxn ang="3cd4">
                    <a:pos x="hc" y="t"/>
                  </a:cxn>
                  <a:cxn ang="0">
                    <a:pos x="r" y="vc"/>
                  </a:cxn>
                  <a:cxn ang="cd4">
                    <a:pos x="hc" y="b"/>
                  </a:cxn>
                  <a:cxn ang="cd2">
                    <a:pos x="l" y="vc"/>
                  </a:cxn>
                  <a:cxn ang="f189">
                    <a:pos x="f194" y="f195"/>
                  </a:cxn>
                  <a:cxn ang="f189">
                    <a:pos x="f196" y="f197"/>
                  </a:cxn>
                  <a:cxn ang="f189">
                    <a:pos x="f196" y="f198"/>
                  </a:cxn>
                  <a:cxn ang="f189">
                    <a:pos x="f199" y="f200"/>
                  </a:cxn>
                  <a:cxn ang="f189">
                    <a:pos x="f201" y="f198"/>
                  </a:cxn>
                  <a:cxn ang="f189">
                    <a:pos x="f202" y="f203"/>
                  </a:cxn>
                  <a:cxn ang="f189">
                    <a:pos x="f204" y="f205"/>
                  </a:cxn>
                  <a:cxn ang="f189">
                    <a:pos x="f204" y="f206"/>
                  </a:cxn>
                  <a:cxn ang="f189">
                    <a:pos x="f204" y="f207"/>
                  </a:cxn>
                  <a:cxn ang="f189">
                    <a:pos x="f208" y="f209"/>
                  </a:cxn>
                  <a:cxn ang="f189">
                    <a:pos x="f210" y="f197"/>
                  </a:cxn>
                  <a:cxn ang="f189">
                    <a:pos x="f210" y="f195"/>
                  </a:cxn>
                  <a:cxn ang="f189">
                    <a:pos x="f211" y="f212"/>
                  </a:cxn>
                  <a:cxn ang="f189">
                    <a:pos x="f213" y="f214"/>
                  </a:cxn>
                  <a:cxn ang="f189">
                    <a:pos x="f215" y="f216"/>
                  </a:cxn>
                  <a:cxn ang="f189">
                    <a:pos x="f217" y="f218"/>
                  </a:cxn>
                  <a:cxn ang="f189">
                    <a:pos x="f217" y="f219"/>
                  </a:cxn>
                  <a:cxn ang="f189">
                    <a:pos x="f217" y="f219"/>
                  </a:cxn>
                  <a:cxn ang="f189">
                    <a:pos x="f217" y="f220"/>
                  </a:cxn>
                  <a:cxn ang="f189">
                    <a:pos x="f217" y="f221"/>
                  </a:cxn>
                  <a:cxn ang="f189">
                    <a:pos x="f222" y="f223"/>
                  </a:cxn>
                  <a:cxn ang="f189">
                    <a:pos x="f222" y="f224"/>
                  </a:cxn>
                  <a:cxn ang="f189">
                    <a:pos x="f225" y="f226"/>
                  </a:cxn>
                  <a:cxn ang="f189">
                    <a:pos x="f211" y="f227"/>
                  </a:cxn>
                  <a:cxn ang="f189">
                    <a:pos x="f228" y="f229"/>
                  </a:cxn>
                  <a:cxn ang="f189">
                    <a:pos x="f204" y="f230"/>
                  </a:cxn>
                  <a:cxn ang="f189">
                    <a:pos x="f231" y="f232"/>
                  </a:cxn>
                  <a:cxn ang="f189">
                    <a:pos x="f233" y="f234"/>
                  </a:cxn>
                  <a:cxn ang="f189">
                    <a:pos x="f235" y="f236"/>
                  </a:cxn>
                  <a:cxn ang="f189">
                    <a:pos x="f231" y="f237"/>
                  </a:cxn>
                  <a:cxn ang="f189">
                    <a:pos x="f199" y="f238"/>
                  </a:cxn>
                  <a:cxn ang="f189">
                    <a:pos x="f239" y="f240"/>
                  </a:cxn>
                  <a:cxn ang="f189">
                    <a:pos x="f239" y="f240"/>
                  </a:cxn>
                  <a:cxn ang="f189">
                    <a:pos x="f241" y="f242"/>
                  </a:cxn>
                  <a:cxn ang="f189">
                    <a:pos x="f194" y="f243"/>
                  </a:cxn>
                  <a:cxn ang="f189">
                    <a:pos x="f194" y="f244"/>
                  </a:cxn>
                  <a:cxn ang="f189">
                    <a:pos x="f235" y="f245"/>
                  </a:cxn>
                  <a:cxn ang="f189">
                    <a:pos x="f246" y="f247"/>
                  </a:cxn>
                  <a:cxn ang="f189">
                    <a:pos x="f248" y="f249"/>
                  </a:cxn>
                  <a:cxn ang="f189">
                    <a:pos x="f250" y="f251"/>
                  </a:cxn>
                  <a:cxn ang="f189">
                    <a:pos x="f252" y="f251"/>
                  </a:cxn>
                  <a:cxn ang="f189">
                    <a:pos x="f253" y="f249"/>
                  </a:cxn>
                  <a:cxn ang="f189">
                    <a:pos x="f253" y="f254"/>
                  </a:cxn>
                  <a:cxn ang="f189">
                    <a:pos x="f255" y="f251"/>
                  </a:cxn>
                  <a:cxn ang="f189">
                    <a:pos x="f190" y="f251"/>
                  </a:cxn>
                  <a:cxn ang="f189">
                    <a:pos x="f256" y="f257"/>
                  </a:cxn>
                  <a:cxn ang="f189">
                    <a:pos x="f258" y="f259"/>
                  </a:cxn>
                  <a:cxn ang="f189">
                    <a:pos x="f260" y="f237"/>
                  </a:cxn>
                  <a:cxn ang="f189">
                    <a:pos x="f261" y="f262"/>
                  </a:cxn>
                  <a:cxn ang="f189">
                    <a:pos x="f246" y="f236"/>
                  </a:cxn>
                  <a:cxn ang="f189">
                    <a:pos x="f263" y="f264"/>
                  </a:cxn>
                  <a:cxn ang="f189">
                    <a:pos x="f235" y="f265"/>
                  </a:cxn>
                  <a:cxn ang="f189">
                    <a:pos x="f241" y="f266"/>
                  </a:cxn>
                  <a:cxn ang="f189">
                    <a:pos x="f202" y="f267"/>
                  </a:cxn>
                  <a:cxn ang="f189">
                    <a:pos x="f268" y="f226"/>
                  </a:cxn>
                  <a:cxn ang="f189">
                    <a:pos x="f211" y="f269"/>
                  </a:cxn>
                  <a:cxn ang="f189">
                    <a:pos x="f228" y="f270"/>
                  </a:cxn>
                  <a:cxn ang="f189">
                    <a:pos x="f271" y="f272"/>
                  </a:cxn>
                  <a:cxn ang="f189">
                    <a:pos x="f273" y="f274"/>
                  </a:cxn>
                  <a:cxn ang="f189">
                    <a:pos x="f239" y="f275"/>
                  </a:cxn>
                  <a:cxn ang="f189">
                    <a:pos x="f204" y="f276"/>
                  </a:cxn>
                  <a:cxn ang="f189">
                    <a:pos x="f201" y="f212"/>
                  </a:cxn>
                  <a:cxn ang="f189">
                    <a:pos x="f194" y="f195"/>
                  </a:cxn>
                </a:cxnLst>
                <a:rect l="f190" t="f193" r="f191" b="f192"/>
                <a:pathLst>
                  <a:path w="48" h="95">
                    <a:moveTo>
                      <a:pt x="f8" y="f9"/>
                    </a:moveTo>
                    <a:cubicBezTo>
                      <a:pt x="f10" y="f11"/>
                      <a:pt x="f10" y="f12"/>
                      <a:pt x="f13" y="f12"/>
                    </a:cubicBezTo>
                    <a:cubicBezTo>
                      <a:pt x="f14" y="f15"/>
                      <a:pt x="f16" y="f17"/>
                      <a:pt x="f13" y="f17"/>
                    </a:cubicBezTo>
                    <a:cubicBezTo>
                      <a:pt x="f10" y="f17"/>
                      <a:pt x="f10" y="f7"/>
                      <a:pt x="f16" y="f7"/>
                    </a:cubicBezTo>
                    <a:cubicBezTo>
                      <a:pt x="f18" y="f17"/>
                      <a:pt x="f16" y="f17"/>
                      <a:pt x="f18" y="f17"/>
                    </a:cubicBezTo>
                    <a:cubicBezTo>
                      <a:pt x="f19" y="f15"/>
                      <a:pt x="f18" y="f20"/>
                      <a:pt x="f21" y="f20"/>
                    </a:cubicBezTo>
                    <a:cubicBezTo>
                      <a:pt x="f22" y="f20"/>
                      <a:pt x="f21" y="f23"/>
                      <a:pt x="f24" y="f23"/>
                    </a:cubicBezTo>
                    <a:cubicBezTo>
                      <a:pt x="f25" y="f23"/>
                      <a:pt x="f25" y="f26"/>
                      <a:pt x="f24" y="f27"/>
                    </a:cubicBezTo>
                    <a:cubicBezTo>
                      <a:pt x="f21" y="f28"/>
                      <a:pt x="f24" y="f12"/>
                      <a:pt x="f24" y="f28"/>
                    </a:cubicBezTo>
                    <a:cubicBezTo>
                      <a:pt x="f22" y="f27"/>
                      <a:pt x="f25" y="f26"/>
                      <a:pt x="f25" y="f29"/>
                    </a:cubicBezTo>
                    <a:cubicBezTo>
                      <a:pt x="f30" y="f29"/>
                      <a:pt x="f25" y="f28"/>
                      <a:pt x="f30" y="f12"/>
                    </a:cubicBezTo>
                    <a:cubicBezTo>
                      <a:pt x="f31" y="f11"/>
                      <a:pt x="f25" y="f9"/>
                      <a:pt x="f30" y="f9"/>
                    </a:cubicBezTo>
                    <a:cubicBezTo>
                      <a:pt x="f31" y="f11"/>
                      <a:pt x="f32" y="f33"/>
                      <a:pt x="f32" y="f34"/>
                    </a:cubicBezTo>
                    <a:cubicBezTo>
                      <a:pt x="f35" y="f34"/>
                      <a:pt x="f35" y="f34"/>
                      <a:pt x="f36" y="f37"/>
                    </a:cubicBezTo>
                    <a:cubicBezTo>
                      <a:pt x="f38" y="f39"/>
                      <a:pt x="f40" y="f39"/>
                      <a:pt x="f40" y="f41"/>
                    </a:cubicBezTo>
                    <a:cubicBezTo>
                      <a:pt x="f40" y="f42"/>
                      <a:pt x="f43" y="f44"/>
                      <a:pt x="f43" y="f45"/>
                    </a:cubicBezTo>
                    <a:cubicBezTo>
                      <a:pt x="f43" y="f46"/>
                      <a:pt x="f6" y="f47"/>
                      <a:pt x="f43" y="f47"/>
                    </a:cubicBezTo>
                    <a:cubicBezTo>
                      <a:pt x="f48" y="f46"/>
                      <a:pt x="f48" y="f46"/>
                      <a:pt x="f43" y="f47"/>
                    </a:cubicBezTo>
                    <a:cubicBezTo>
                      <a:pt x="f6" y="f49"/>
                      <a:pt x="f48" y="f50"/>
                      <a:pt x="f43" y="f50"/>
                    </a:cubicBezTo>
                    <a:cubicBezTo>
                      <a:pt x="f6" y="f50"/>
                      <a:pt x="f6" y="f50"/>
                      <a:pt x="f43" y="f51"/>
                    </a:cubicBezTo>
                    <a:cubicBezTo>
                      <a:pt x="f40" y="f52"/>
                      <a:pt x="f6" y="f52"/>
                      <a:pt x="f48" y="f53"/>
                    </a:cubicBezTo>
                    <a:cubicBezTo>
                      <a:pt x="f38" y="f54"/>
                      <a:pt x="f43" y="f55"/>
                      <a:pt x="f48" y="f56"/>
                    </a:cubicBezTo>
                    <a:cubicBezTo>
                      <a:pt x="f40" y="f57"/>
                      <a:pt x="f48" y="f58"/>
                      <a:pt x="f35" y="f59"/>
                    </a:cubicBezTo>
                    <a:cubicBezTo>
                      <a:pt x="f32" y="f60"/>
                      <a:pt x="f35" y="f61"/>
                      <a:pt x="f32" y="f62"/>
                    </a:cubicBezTo>
                    <a:cubicBezTo>
                      <a:pt x="f32" y="f62"/>
                      <a:pt x="f32" y="f62"/>
                      <a:pt x="f63" y="f6"/>
                    </a:cubicBezTo>
                    <a:cubicBezTo>
                      <a:pt x="f31" y="f48"/>
                      <a:pt x="f25" y="f48"/>
                      <a:pt x="f24" y="f35"/>
                    </a:cubicBezTo>
                    <a:cubicBezTo>
                      <a:pt x="f64" y="f65"/>
                      <a:pt x="f10" y="f30"/>
                      <a:pt x="f10" y="f24"/>
                    </a:cubicBezTo>
                    <a:cubicBezTo>
                      <a:pt x="f13" y="f19"/>
                      <a:pt x="f10" y="f24"/>
                      <a:pt x="f66" y="f18"/>
                    </a:cubicBezTo>
                    <a:cubicBezTo>
                      <a:pt x="f67" y="f14"/>
                      <a:pt x="f67" y="f10"/>
                      <a:pt x="f68" y="f8"/>
                    </a:cubicBezTo>
                    <a:cubicBezTo>
                      <a:pt x="f8" y="f69"/>
                      <a:pt x="f10" y="f67"/>
                      <a:pt x="f10" y="f70"/>
                    </a:cubicBezTo>
                    <a:cubicBezTo>
                      <a:pt x="f10" y="f71"/>
                      <a:pt x="f16" y="f72"/>
                      <a:pt x="f16" y="f73"/>
                    </a:cubicBezTo>
                    <a:cubicBezTo>
                      <a:pt x="f16" y="f74"/>
                      <a:pt x="f18" y="f72"/>
                      <a:pt x="f64" y="f75"/>
                    </a:cubicBezTo>
                    <a:cubicBezTo>
                      <a:pt x="f64" y="f75"/>
                      <a:pt x="f64" y="f75"/>
                      <a:pt x="f64" y="f75"/>
                    </a:cubicBezTo>
                    <a:cubicBezTo>
                      <a:pt x="f13" y="f76"/>
                      <a:pt x="f10" y="f77"/>
                      <a:pt x="f14" y="f78"/>
                    </a:cubicBezTo>
                    <a:cubicBezTo>
                      <a:pt x="f8" y="f79"/>
                      <a:pt x="f14" y="f78"/>
                      <a:pt x="f8" y="f77"/>
                    </a:cubicBezTo>
                    <a:cubicBezTo>
                      <a:pt x="f66" y="f80"/>
                      <a:pt x="f68" y="f80"/>
                      <a:pt x="f8" y="f81"/>
                    </a:cubicBezTo>
                    <a:cubicBezTo>
                      <a:pt x="f10" y="f82"/>
                      <a:pt x="f10" y="f83"/>
                      <a:pt x="f68" y="f83"/>
                    </a:cubicBezTo>
                    <a:cubicBezTo>
                      <a:pt x="f72" y="f84"/>
                      <a:pt x="f85" y="f5"/>
                      <a:pt x="f72" y="f86"/>
                    </a:cubicBezTo>
                    <a:cubicBezTo>
                      <a:pt x="f73" y="f87"/>
                      <a:pt x="f74" y="f88"/>
                      <a:pt x="f74" y="f84"/>
                    </a:cubicBezTo>
                    <a:cubicBezTo>
                      <a:pt x="f71" y="f81"/>
                      <a:pt x="f76" y="f84"/>
                      <a:pt x="f75" y="f82"/>
                    </a:cubicBezTo>
                    <a:cubicBezTo>
                      <a:pt x="f78" y="f81"/>
                      <a:pt x="f79" y="f84"/>
                      <a:pt x="f77" y="f82"/>
                    </a:cubicBezTo>
                    <a:cubicBezTo>
                      <a:pt x="f82" y="f81"/>
                      <a:pt x="f81" y="f88"/>
                      <a:pt x="f83" y="f84"/>
                    </a:cubicBezTo>
                    <a:cubicBezTo>
                      <a:pt x="f84" y="f82"/>
                      <a:pt x="f82" y="f81"/>
                      <a:pt x="f83" y="f80"/>
                    </a:cubicBezTo>
                    <a:cubicBezTo>
                      <a:pt x="f84" y="f80"/>
                      <a:pt x="f84" y="f82"/>
                      <a:pt x="f87" y="f82"/>
                    </a:cubicBezTo>
                    <a:cubicBezTo>
                      <a:pt x="f86" y="f82"/>
                      <a:pt x="f86" y="f82"/>
                      <a:pt x="f5" y="f82"/>
                    </a:cubicBezTo>
                    <a:cubicBezTo>
                      <a:pt x="f87" y="f75"/>
                      <a:pt x="f81" y="f75"/>
                      <a:pt x="f82" y="f74"/>
                    </a:cubicBezTo>
                    <a:cubicBezTo>
                      <a:pt x="f83" y="f73"/>
                      <a:pt x="f80" y="f72"/>
                      <a:pt x="f79" y="f72"/>
                    </a:cubicBezTo>
                    <a:cubicBezTo>
                      <a:pt x="f71" y="f70"/>
                      <a:pt x="f72" y="f72"/>
                      <a:pt x="f70" y="f70"/>
                    </a:cubicBezTo>
                    <a:cubicBezTo>
                      <a:pt x="f69" y="f85"/>
                      <a:pt x="f69" y="f67"/>
                      <a:pt x="f85" y="f67"/>
                    </a:cubicBezTo>
                    <a:cubicBezTo>
                      <a:pt x="f69" y="f8"/>
                      <a:pt x="f69" y="f8"/>
                      <a:pt x="f72" y="f8"/>
                    </a:cubicBezTo>
                    <a:cubicBezTo>
                      <a:pt x="f71" y="f66"/>
                      <a:pt x="f79" y="f10"/>
                      <a:pt x="f73" y="f13"/>
                    </a:cubicBezTo>
                    <a:cubicBezTo>
                      <a:pt x="f66" y="f64"/>
                      <a:pt x="f85" y="f64"/>
                      <a:pt x="f68" y="f19"/>
                    </a:cubicBezTo>
                    <a:cubicBezTo>
                      <a:pt x="f66" y="f19"/>
                      <a:pt x="f68" y="f30"/>
                      <a:pt x="f14" y="f65"/>
                    </a:cubicBezTo>
                    <a:cubicBezTo>
                      <a:pt x="f64" y="f89"/>
                      <a:pt x="f10" y="f38"/>
                      <a:pt x="f21" y="f48"/>
                    </a:cubicBezTo>
                    <a:cubicBezTo>
                      <a:pt x="f63" y="f6"/>
                      <a:pt x="f30" y="f60"/>
                      <a:pt x="f31" y="f59"/>
                    </a:cubicBezTo>
                    <a:cubicBezTo>
                      <a:pt x="f65" y="f90"/>
                      <a:pt x="f32" y="f57"/>
                      <a:pt x="f32" y="f54"/>
                    </a:cubicBezTo>
                    <a:cubicBezTo>
                      <a:pt x="f32" y="f53"/>
                      <a:pt x="f31" y="f50"/>
                      <a:pt x="f63" y="f49"/>
                    </a:cubicBezTo>
                    <a:cubicBezTo>
                      <a:pt x="f32" y="f46"/>
                      <a:pt x="f89" y="f45"/>
                      <a:pt x="f65" y="f42"/>
                    </a:cubicBezTo>
                    <a:cubicBezTo>
                      <a:pt x="f30" y="f46"/>
                      <a:pt x="f30" y="f42"/>
                      <a:pt x="f22" y="f91"/>
                    </a:cubicBezTo>
                    <a:cubicBezTo>
                      <a:pt x="f19" y="f39"/>
                      <a:pt x="f19" y="f41"/>
                      <a:pt x="f64" y="f44"/>
                    </a:cubicBezTo>
                    <a:cubicBezTo>
                      <a:pt x="f18" y="f39"/>
                      <a:pt x="f22" y="f34"/>
                      <a:pt x="f24" y="f33"/>
                    </a:cubicBezTo>
                    <a:cubicBezTo>
                      <a:pt x="f21" y="f92"/>
                      <a:pt x="f19" y="f37"/>
                      <a:pt x="f18" y="f34"/>
                    </a:cubicBezTo>
                    <a:cubicBezTo>
                      <a:pt x="f10" y="f9"/>
                      <a:pt x="f14" y="f9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23" name="Malaysia (Kuala lumpur)">
                <a:extLst>
                  <a:ext uri="{FF2B5EF4-FFF2-40B4-BE49-F238E27FC236}">
                    <a16:creationId xmlns:a16="http://schemas.microsoft.com/office/drawing/2014/main" id="{CDE10694-4CEB-02C7-4821-D9171CE53993}"/>
                  </a:ext>
                </a:extLst>
              </p:cNvPr>
              <p:cNvSpPr/>
              <p:nvPr/>
            </p:nvSpPr>
            <p:spPr>
              <a:xfrm>
                <a:off x="9541270" y="4360983"/>
                <a:ext cx="128784" cy="181855"/>
              </a:xfrm>
              <a:custGeom>
                <a:avLst/>
                <a:gdLst>
                  <a:gd name="f0" fmla="val 10800000"/>
                  <a:gd name="f1" fmla="val 5400000"/>
                  <a:gd name="f2" fmla="val 180"/>
                  <a:gd name="f3" fmla="val w"/>
                  <a:gd name="f4" fmla="val h"/>
                  <a:gd name="f5" fmla="val 0"/>
                  <a:gd name="f6" fmla="val 24"/>
                  <a:gd name="f7" fmla="val 36"/>
                  <a:gd name="f8" fmla="val 2"/>
                  <a:gd name="f9" fmla="val 3"/>
                  <a:gd name="f10" fmla="val 6"/>
                  <a:gd name="f11" fmla="val 1"/>
                  <a:gd name="f12" fmla="val 8"/>
                  <a:gd name="f13" fmla="val 9"/>
                  <a:gd name="f14" fmla="val 10"/>
                  <a:gd name="f15" fmla="val 11"/>
                  <a:gd name="f16" fmla="val 4"/>
                  <a:gd name="f17" fmla="val 13"/>
                  <a:gd name="f18" fmla="val 15"/>
                  <a:gd name="f19" fmla="val 16"/>
                  <a:gd name="f20" fmla="val 17"/>
                  <a:gd name="f21" fmla="val 5"/>
                  <a:gd name="f22" fmla="val 20"/>
                  <a:gd name="f23" fmla="val 23"/>
                  <a:gd name="f24" fmla="val 25"/>
                  <a:gd name="f25" fmla="val 26"/>
                  <a:gd name="f26" fmla="val 28"/>
                  <a:gd name="f27" fmla="val 14"/>
                  <a:gd name="f28" fmla="val 29"/>
                  <a:gd name="f29" fmla="val 12"/>
                  <a:gd name="f30" fmla="val 30"/>
                  <a:gd name="f31" fmla="val 31"/>
                  <a:gd name="f32" fmla="val 32"/>
                  <a:gd name="f33" fmla="val 18"/>
                  <a:gd name="f34" fmla="val 33"/>
                  <a:gd name="f35" fmla="val 34"/>
                  <a:gd name="f36" fmla="val 19"/>
                  <a:gd name="f37" fmla="val 22"/>
                  <a:gd name="f38" fmla="val 35"/>
                  <a:gd name="f39" fmla="val 21"/>
                  <a:gd name="f40" fmla="val 27"/>
                  <a:gd name="f41" fmla="val 7"/>
                  <a:gd name="f42" fmla="+- 0 0 -90"/>
                  <a:gd name="f43" fmla="*/ f3 1 24"/>
                  <a:gd name="f44" fmla="*/ f4 1 36"/>
                  <a:gd name="f45" fmla="+- f7 0 f5"/>
                  <a:gd name="f46" fmla="+- f6 0 f5"/>
                  <a:gd name="f47" fmla="*/ f42 f0 1"/>
                  <a:gd name="f48" fmla="*/ f46 1 24"/>
                  <a:gd name="f49" fmla="*/ f45 1 36"/>
                  <a:gd name="f50" fmla="*/ f47 1 f2"/>
                  <a:gd name="f51" fmla="*/ 0 1 f48"/>
                  <a:gd name="f52" fmla="*/ 2 1 f49"/>
                  <a:gd name="f53" fmla="*/ 2 1 f48"/>
                  <a:gd name="f54" fmla="*/ 9 1 f49"/>
                  <a:gd name="f55" fmla="*/ 3 1 f48"/>
                  <a:gd name="f56" fmla="*/ 11 1 f49"/>
                  <a:gd name="f57" fmla="*/ 4 1 f48"/>
                  <a:gd name="f58" fmla="*/ 16 1 f49"/>
                  <a:gd name="f59" fmla="*/ 5 1 f48"/>
                  <a:gd name="f60" fmla="*/ 20 1 f49"/>
                  <a:gd name="f61" fmla="*/ 8 1 f48"/>
                  <a:gd name="f62" fmla="*/ 25 1 f49"/>
                  <a:gd name="f63" fmla="*/ 10 1 f48"/>
                  <a:gd name="f64" fmla="*/ 28 1 f49"/>
                  <a:gd name="f65" fmla="*/ 14 1 f48"/>
                  <a:gd name="f66" fmla="*/ 31 1 f49"/>
                  <a:gd name="f67" fmla="*/ 18 1 f48"/>
                  <a:gd name="f68" fmla="*/ 34 1 f49"/>
                  <a:gd name="f69" fmla="*/ 20 1 f48"/>
                  <a:gd name="f70" fmla="*/ 21 1 f48"/>
                  <a:gd name="f71" fmla="*/ 30 1 f49"/>
                  <a:gd name="f72" fmla="*/ 17 1 f48"/>
                  <a:gd name="f73" fmla="*/ 24 1 f49"/>
                  <a:gd name="f74" fmla="*/ 16 1 f48"/>
                  <a:gd name="f75" fmla="*/ 19 1 f49"/>
                  <a:gd name="f76" fmla="*/ 12 1 f49"/>
                  <a:gd name="f77" fmla="*/ 12 1 f48"/>
                  <a:gd name="f78" fmla="*/ 5 1 f49"/>
                  <a:gd name="f79" fmla="*/ 9 1 f48"/>
                  <a:gd name="f80" fmla="*/ 6 1 f48"/>
                  <a:gd name="f81" fmla="*/ 4 1 f49"/>
                  <a:gd name="f82" fmla="*/ f6 1 f48"/>
                  <a:gd name="f83" fmla="*/ 0 1 f49"/>
                  <a:gd name="f84" fmla="*/ f7 1 f49"/>
                  <a:gd name="f85" fmla="+- f50 0 f1"/>
                  <a:gd name="f86" fmla="*/ f51 f43 1"/>
                  <a:gd name="f87" fmla="*/ f82 f43 1"/>
                  <a:gd name="f88" fmla="*/ f84 f44 1"/>
                  <a:gd name="f89" fmla="*/ f83 f44 1"/>
                  <a:gd name="f90" fmla="*/ f52 f44 1"/>
                  <a:gd name="f91" fmla="*/ f53 f43 1"/>
                  <a:gd name="f92" fmla="*/ f54 f44 1"/>
                  <a:gd name="f93" fmla="*/ f55 f43 1"/>
                  <a:gd name="f94" fmla="*/ f56 f44 1"/>
                  <a:gd name="f95" fmla="*/ f57 f43 1"/>
                  <a:gd name="f96" fmla="*/ f58 f44 1"/>
                  <a:gd name="f97" fmla="*/ f59 f43 1"/>
                  <a:gd name="f98" fmla="*/ f60 f44 1"/>
                  <a:gd name="f99" fmla="*/ f61 f43 1"/>
                  <a:gd name="f100" fmla="*/ f62 f44 1"/>
                  <a:gd name="f101" fmla="*/ f63 f43 1"/>
                  <a:gd name="f102" fmla="*/ f64 f44 1"/>
                  <a:gd name="f103" fmla="*/ f65 f43 1"/>
                  <a:gd name="f104" fmla="*/ f66 f44 1"/>
                  <a:gd name="f105" fmla="*/ f67 f43 1"/>
                  <a:gd name="f106" fmla="*/ f68 f44 1"/>
                  <a:gd name="f107" fmla="*/ f69 f43 1"/>
                  <a:gd name="f108" fmla="*/ f70 f43 1"/>
                  <a:gd name="f109" fmla="*/ f71 f44 1"/>
                  <a:gd name="f110" fmla="*/ f72 f43 1"/>
                  <a:gd name="f111" fmla="*/ f73 f44 1"/>
                  <a:gd name="f112" fmla="*/ f74 f43 1"/>
                  <a:gd name="f113" fmla="*/ f75 f44 1"/>
                  <a:gd name="f114" fmla="*/ f76 f44 1"/>
                  <a:gd name="f115" fmla="*/ f77 f43 1"/>
                  <a:gd name="f116" fmla="*/ f78 f44 1"/>
                  <a:gd name="f117" fmla="*/ f79 f43 1"/>
                  <a:gd name="f118" fmla="*/ f80 f43 1"/>
                  <a:gd name="f119" fmla="*/ f81 f44 1"/>
                </a:gdLst>
                <a:ahLst/>
                <a:cxnLst>
                  <a:cxn ang="3cd4">
                    <a:pos x="hc" y="t"/>
                  </a:cxn>
                  <a:cxn ang="0">
                    <a:pos x="r" y="vc"/>
                  </a:cxn>
                  <a:cxn ang="cd4">
                    <a:pos x="hc" y="b"/>
                  </a:cxn>
                  <a:cxn ang="cd2">
                    <a:pos x="l" y="vc"/>
                  </a:cxn>
                  <a:cxn ang="f85">
                    <a:pos x="f86" y="f90"/>
                  </a:cxn>
                  <a:cxn ang="f85">
                    <a:pos x="f91" y="f92"/>
                  </a:cxn>
                  <a:cxn ang="f85">
                    <a:pos x="f93" y="f94"/>
                  </a:cxn>
                  <a:cxn ang="f85">
                    <a:pos x="f95" y="f96"/>
                  </a:cxn>
                  <a:cxn ang="f85">
                    <a:pos x="f97" y="f98"/>
                  </a:cxn>
                  <a:cxn ang="f85">
                    <a:pos x="f99" y="f100"/>
                  </a:cxn>
                  <a:cxn ang="f85">
                    <a:pos x="f101" y="f102"/>
                  </a:cxn>
                  <a:cxn ang="f85">
                    <a:pos x="f103" y="f104"/>
                  </a:cxn>
                  <a:cxn ang="f85">
                    <a:pos x="f105" y="f106"/>
                  </a:cxn>
                  <a:cxn ang="f85">
                    <a:pos x="f107" y="f106"/>
                  </a:cxn>
                  <a:cxn ang="f85">
                    <a:pos x="f108" y="f109"/>
                  </a:cxn>
                  <a:cxn ang="f85">
                    <a:pos x="f110" y="f111"/>
                  </a:cxn>
                  <a:cxn ang="f85">
                    <a:pos x="f112" y="f113"/>
                  </a:cxn>
                  <a:cxn ang="f85">
                    <a:pos x="f105" y="f114"/>
                  </a:cxn>
                  <a:cxn ang="f85">
                    <a:pos x="f115" y="f116"/>
                  </a:cxn>
                  <a:cxn ang="f85">
                    <a:pos x="f117" y="f90"/>
                  </a:cxn>
                  <a:cxn ang="f85">
                    <a:pos x="f118" y="f119"/>
                  </a:cxn>
                  <a:cxn ang="f85">
                    <a:pos x="f86" y="f90"/>
                  </a:cxn>
                </a:cxnLst>
                <a:rect l="f86" t="f89" r="f87" b="f88"/>
                <a:pathLst>
                  <a:path w="24" h="36">
                    <a:moveTo>
                      <a:pt x="f5" y="f8"/>
                    </a:moveTo>
                    <a:cubicBezTo>
                      <a:pt x="f9" y="f10"/>
                      <a:pt x="f11" y="f12"/>
                      <a:pt x="f8" y="f13"/>
                    </a:cubicBezTo>
                    <a:cubicBezTo>
                      <a:pt x="f9" y="f14"/>
                      <a:pt x="f11" y="f14"/>
                      <a:pt x="f9" y="f15"/>
                    </a:cubicBezTo>
                    <a:cubicBezTo>
                      <a:pt x="f16" y="f17"/>
                      <a:pt x="f9" y="f18"/>
                      <a:pt x="f16" y="f19"/>
                    </a:cubicBezTo>
                    <a:cubicBezTo>
                      <a:pt x="f10" y="f20"/>
                      <a:pt x="f8" y="f20"/>
                      <a:pt x="f21" y="f22"/>
                    </a:cubicBezTo>
                    <a:cubicBezTo>
                      <a:pt x="f13" y="f6"/>
                      <a:pt x="f16" y="f23"/>
                      <a:pt x="f12" y="f24"/>
                    </a:cubicBezTo>
                    <a:cubicBezTo>
                      <a:pt x="f14" y="f25"/>
                      <a:pt x="f12" y="f25"/>
                      <a:pt x="f14" y="f26"/>
                    </a:cubicBezTo>
                    <a:cubicBezTo>
                      <a:pt x="f27" y="f28"/>
                      <a:pt x="f29" y="f30"/>
                      <a:pt x="f27" y="f31"/>
                    </a:cubicBezTo>
                    <a:cubicBezTo>
                      <a:pt x="f20" y="f32"/>
                      <a:pt x="f33" y="f34"/>
                      <a:pt x="f33" y="f35"/>
                    </a:cubicBezTo>
                    <a:cubicBezTo>
                      <a:pt x="f36" y="f7"/>
                      <a:pt x="f36" y="f34"/>
                      <a:pt x="f22" y="f35"/>
                    </a:cubicBezTo>
                    <a:cubicBezTo>
                      <a:pt x="f37" y="f38"/>
                      <a:pt x="f6" y="f35"/>
                      <a:pt x="f39" y="f30"/>
                    </a:cubicBezTo>
                    <a:cubicBezTo>
                      <a:pt x="f20" y="f25"/>
                      <a:pt x="f22" y="f40"/>
                      <a:pt x="f20" y="f6"/>
                    </a:cubicBezTo>
                    <a:cubicBezTo>
                      <a:pt x="f18" y="f39"/>
                      <a:pt x="f33" y="f39"/>
                      <a:pt x="f19" y="f36"/>
                    </a:cubicBezTo>
                    <a:cubicBezTo>
                      <a:pt x="f18" y="f20"/>
                      <a:pt x="f36" y="f33"/>
                      <a:pt x="f33" y="f29"/>
                    </a:cubicBezTo>
                    <a:cubicBezTo>
                      <a:pt x="f20" y="f12"/>
                      <a:pt x="f29" y="f41"/>
                      <a:pt x="f29" y="f21"/>
                    </a:cubicBezTo>
                    <a:cubicBezTo>
                      <a:pt x="f29" y="f16"/>
                      <a:pt x="f14" y="f16"/>
                      <a:pt x="f13" y="f8"/>
                    </a:cubicBezTo>
                    <a:cubicBezTo>
                      <a:pt x="f41" y="f8"/>
                      <a:pt x="f12" y="f16"/>
                      <a:pt x="f10" y="f16"/>
                    </a:cubicBezTo>
                    <a:cubicBezTo>
                      <a:pt x="f16" y="f16"/>
                      <a:pt x="f9" y="f5"/>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24" name="Thailand">
                <a:extLst>
                  <a:ext uri="{FF2B5EF4-FFF2-40B4-BE49-F238E27FC236}">
                    <a16:creationId xmlns:a16="http://schemas.microsoft.com/office/drawing/2014/main" id="{82DFB621-B706-4B65-5773-E2FCE834443B}"/>
                  </a:ext>
                </a:extLst>
              </p:cNvPr>
              <p:cNvSpPr/>
              <p:nvPr/>
            </p:nvSpPr>
            <p:spPr>
              <a:xfrm>
                <a:off x="9430554" y="3911684"/>
                <a:ext cx="239490" cy="470696"/>
              </a:xfrm>
              <a:custGeom>
                <a:avLst/>
                <a:gdLst>
                  <a:gd name="f0" fmla="val 10800000"/>
                  <a:gd name="f1" fmla="val 5400000"/>
                  <a:gd name="f2" fmla="val 180"/>
                  <a:gd name="f3" fmla="val w"/>
                  <a:gd name="f4" fmla="val h"/>
                  <a:gd name="f5" fmla="val 0"/>
                  <a:gd name="f6" fmla="val 45"/>
                  <a:gd name="f7" fmla="val 93"/>
                  <a:gd name="f8" fmla="val 30"/>
                  <a:gd name="f9" fmla="val 91"/>
                  <a:gd name="f10" fmla="val 27"/>
                  <a:gd name="f11" fmla="val 83"/>
                  <a:gd name="f12" fmla="val 25"/>
                  <a:gd name="f13" fmla="val 24"/>
                  <a:gd name="f14" fmla="val 22"/>
                  <a:gd name="f15" fmla="val 75"/>
                  <a:gd name="f16" fmla="val 21"/>
                  <a:gd name="f17" fmla="val 81"/>
                  <a:gd name="f18" fmla="val 20"/>
                  <a:gd name="f19" fmla="val 19"/>
                  <a:gd name="f20" fmla="val 70"/>
                  <a:gd name="f21" fmla="val 72"/>
                  <a:gd name="f22" fmla="val 16"/>
                  <a:gd name="f23" fmla="val 17"/>
                  <a:gd name="f24" fmla="val 14"/>
                  <a:gd name="f25" fmla="val 68"/>
                  <a:gd name="f26" fmla="val 63"/>
                  <a:gd name="f27" fmla="val 59"/>
                  <a:gd name="f28" fmla="val 61"/>
                  <a:gd name="f29" fmla="val 57"/>
                  <a:gd name="f30" fmla="val 53"/>
                  <a:gd name="f31" fmla="val 52"/>
                  <a:gd name="f32" fmla="val 48"/>
                  <a:gd name="f33" fmla="val 18"/>
                  <a:gd name="f34" fmla="val 44"/>
                  <a:gd name="f35" fmla="val 42"/>
                  <a:gd name="f36" fmla="val 41"/>
                  <a:gd name="f37" fmla="val 23"/>
                  <a:gd name="f38" fmla="val 40"/>
                  <a:gd name="f39" fmla="val 46"/>
                  <a:gd name="f40" fmla="val 47"/>
                  <a:gd name="f41" fmla="val 49"/>
                  <a:gd name="f42" fmla="val 26"/>
                  <a:gd name="f43" fmla="val 51"/>
                  <a:gd name="f44" fmla="val 28"/>
                  <a:gd name="f45" fmla="val 54"/>
                  <a:gd name="f46" fmla="val 29"/>
                  <a:gd name="f47" fmla="val 31"/>
                  <a:gd name="f48" fmla="val 55"/>
                  <a:gd name="f49" fmla="val 32"/>
                  <a:gd name="f50" fmla="val 56"/>
                  <a:gd name="f51" fmla="val 33"/>
                  <a:gd name="f52" fmla="val 36"/>
                  <a:gd name="f53" fmla="val 43"/>
                  <a:gd name="f54" fmla="val 34"/>
                  <a:gd name="f55" fmla="val 39"/>
                  <a:gd name="f56" fmla="val 35"/>
                  <a:gd name="f57" fmla="val 37"/>
                  <a:gd name="f58" fmla="val 38"/>
                  <a:gd name="f59" fmla="val 12"/>
                  <a:gd name="f60" fmla="val 11"/>
                  <a:gd name="f61" fmla="val 15"/>
                  <a:gd name="f62" fmla="val 5"/>
                  <a:gd name="f63" fmla="val 4"/>
                  <a:gd name="f64" fmla="val 2"/>
                  <a:gd name="f65" fmla="val 6"/>
                  <a:gd name="f66" fmla="val 13"/>
                  <a:gd name="f67" fmla="val 3"/>
                  <a:gd name="f68" fmla="val 1"/>
                  <a:gd name="f69" fmla="val 8"/>
                  <a:gd name="f70" fmla="val 7"/>
                  <a:gd name="f71" fmla="val 10"/>
                  <a:gd name="f72" fmla="val 9"/>
                  <a:gd name="f73" fmla="val 60"/>
                  <a:gd name="f74" fmla="val 64"/>
                  <a:gd name="f75" fmla="val 67"/>
                  <a:gd name="f76" fmla="val 66"/>
                  <a:gd name="f77" fmla="val 71"/>
                  <a:gd name="f78" fmla="val 74"/>
                  <a:gd name="f79" fmla="val 77"/>
                  <a:gd name="f80" fmla="val 78"/>
                  <a:gd name="f81" fmla="val 80"/>
                  <a:gd name="f82" fmla="val 79"/>
                  <a:gd name="f83" fmla="val 82"/>
                  <a:gd name="f84" fmla="val 84"/>
                  <a:gd name="f85" fmla="val 85"/>
                  <a:gd name="f86" fmla="val 89"/>
                  <a:gd name="f87" fmla="val 86"/>
                  <a:gd name="f88" fmla="+- 0 0 -90"/>
                  <a:gd name="f89" fmla="*/ f3 1 45"/>
                  <a:gd name="f90" fmla="*/ f4 1 93"/>
                  <a:gd name="f91" fmla="+- f7 0 f5"/>
                  <a:gd name="f92" fmla="+- f6 0 f5"/>
                  <a:gd name="f93" fmla="*/ f88 f0 1"/>
                  <a:gd name="f94" fmla="*/ f92 1 45"/>
                  <a:gd name="f95" fmla="*/ f91 1 93"/>
                  <a:gd name="f96" fmla="*/ f93 1 f2"/>
                  <a:gd name="f97" fmla="*/ 30 1 f94"/>
                  <a:gd name="f98" fmla="*/ 91 1 f95"/>
                  <a:gd name="f99" fmla="*/ 24 1 f94"/>
                  <a:gd name="f100" fmla="*/ 83 1 f95"/>
                  <a:gd name="f101" fmla="*/ 20 1 f94"/>
                  <a:gd name="f102" fmla="*/ 75 1 f95"/>
                  <a:gd name="f103" fmla="*/ 16 1 f94"/>
                  <a:gd name="f104" fmla="*/ 72 1 f95"/>
                  <a:gd name="f105" fmla="*/ 63 1 f95"/>
                  <a:gd name="f106" fmla="*/ 17 1 f94"/>
                  <a:gd name="f107" fmla="*/ 57 1 f95"/>
                  <a:gd name="f108" fmla="*/ 48 1 f95"/>
                  <a:gd name="f109" fmla="*/ 42 1 f95"/>
                  <a:gd name="f110" fmla="*/ 19 1 f94"/>
                  <a:gd name="f111" fmla="*/ 41 1 f95"/>
                  <a:gd name="f112" fmla="*/ 21 1 f94"/>
                  <a:gd name="f113" fmla="*/ 44 1 f95"/>
                  <a:gd name="f114" fmla="*/ 23 1 f94"/>
                  <a:gd name="f115" fmla="*/ 47 1 f95"/>
                  <a:gd name="f116" fmla="*/ 25 1 f94"/>
                  <a:gd name="f117" fmla="*/ 28 1 f94"/>
                  <a:gd name="f118" fmla="*/ 53 1 f95"/>
                  <a:gd name="f119" fmla="*/ 31 1 f94"/>
                  <a:gd name="f120" fmla="*/ 55 1 f95"/>
                  <a:gd name="f121" fmla="*/ 33 1 f94"/>
                  <a:gd name="f122" fmla="*/ 59 1 f95"/>
                  <a:gd name="f123" fmla="*/ 29 1 f94"/>
                  <a:gd name="f124" fmla="*/ 46 1 f95"/>
                  <a:gd name="f125" fmla="*/ 36 1 f94"/>
                  <a:gd name="f126" fmla="*/ 40 1 f95"/>
                  <a:gd name="f127" fmla="*/ 38 1 f94"/>
                  <a:gd name="f128" fmla="*/ 43 1 f94"/>
                  <a:gd name="f129" fmla="*/ 39 1 f95"/>
                  <a:gd name="f130" fmla="*/ 44 1 f94"/>
                  <a:gd name="f131" fmla="*/ 36 1 f95"/>
                  <a:gd name="f132" fmla="*/ 32 1 f95"/>
                  <a:gd name="f133" fmla="*/ 41 1 f94"/>
                  <a:gd name="f134" fmla="*/ 29 1 f95"/>
                  <a:gd name="f135" fmla="*/ 23 1 f95"/>
                  <a:gd name="f136" fmla="*/ 17 1 f95"/>
                  <a:gd name="f137" fmla="*/ 22 1 f94"/>
                  <a:gd name="f138" fmla="*/ 14 1 f95"/>
                  <a:gd name="f139" fmla="*/ 16 1 f95"/>
                  <a:gd name="f140" fmla="*/ 18 1 f94"/>
                  <a:gd name="f141" fmla="*/ 4 1 f95"/>
                  <a:gd name="f142" fmla="*/ 13 1 f94"/>
                  <a:gd name="f143" fmla="*/ 3 1 f95"/>
                  <a:gd name="f144" fmla="*/ 12 1 f94"/>
                  <a:gd name="f145" fmla="*/ 1 1 f95"/>
                  <a:gd name="f146" fmla="*/ 7 1 f94"/>
                  <a:gd name="f147" fmla="*/ 2 1 f95"/>
                  <a:gd name="f148" fmla="*/ 3 1 f94"/>
                  <a:gd name="f149" fmla="*/ 10 1 f95"/>
                  <a:gd name="f150" fmla="*/ 0 1 f94"/>
                  <a:gd name="f151" fmla="*/ 12 1 f95"/>
                  <a:gd name="f152" fmla="*/ 2 1 f94"/>
                  <a:gd name="f153" fmla="*/ 6 1 f94"/>
                  <a:gd name="f154" fmla="*/ 20 1 f95"/>
                  <a:gd name="f155" fmla="*/ 25 1 f95"/>
                  <a:gd name="f156" fmla="*/ 9 1 f94"/>
                  <a:gd name="f157" fmla="*/ 27 1 f95"/>
                  <a:gd name="f158" fmla="*/ 31 1 f95"/>
                  <a:gd name="f159" fmla="*/ 35 1 f95"/>
                  <a:gd name="f160" fmla="*/ 15 1 f94"/>
                  <a:gd name="f161" fmla="*/ 64 1 f95"/>
                  <a:gd name="f162" fmla="*/ 68 1 f95"/>
                  <a:gd name="f163" fmla="*/ 74 1 f95"/>
                  <a:gd name="f164" fmla="*/ 11 1 f94"/>
                  <a:gd name="f165" fmla="*/ 77 1 f95"/>
                  <a:gd name="f166" fmla="*/ 79 1 f95"/>
                  <a:gd name="f167" fmla="*/ 78 1 f95"/>
                  <a:gd name="f168" fmla="*/ 80 1 f95"/>
                  <a:gd name="f169" fmla="*/ 82 1 f95"/>
                  <a:gd name="f170" fmla="*/ 85 1 f95"/>
                  <a:gd name="f171" fmla="*/ 27 1 f94"/>
                  <a:gd name="f172" fmla="*/ 93 1 f95"/>
                  <a:gd name="f173" fmla="*/ f6 1 f94"/>
                  <a:gd name="f174" fmla="*/ 0 1 f95"/>
                  <a:gd name="f175" fmla="*/ f7 1 f95"/>
                  <a:gd name="f176" fmla="+- f96 0 f1"/>
                  <a:gd name="f177" fmla="*/ f150 f89 1"/>
                  <a:gd name="f178" fmla="*/ f173 f89 1"/>
                  <a:gd name="f179" fmla="*/ f175 f90 1"/>
                  <a:gd name="f180" fmla="*/ f174 f90 1"/>
                  <a:gd name="f181" fmla="*/ f97 f89 1"/>
                  <a:gd name="f182" fmla="*/ f98 f90 1"/>
                  <a:gd name="f183" fmla="*/ f99 f89 1"/>
                  <a:gd name="f184" fmla="*/ f100 f90 1"/>
                  <a:gd name="f185" fmla="*/ f101 f89 1"/>
                  <a:gd name="f186" fmla="*/ f102 f90 1"/>
                  <a:gd name="f187" fmla="*/ f103 f89 1"/>
                  <a:gd name="f188" fmla="*/ f104 f90 1"/>
                  <a:gd name="f189" fmla="*/ f105 f90 1"/>
                  <a:gd name="f190" fmla="*/ f106 f89 1"/>
                  <a:gd name="f191" fmla="*/ f107 f90 1"/>
                  <a:gd name="f192" fmla="*/ f108 f90 1"/>
                  <a:gd name="f193" fmla="*/ f109 f90 1"/>
                  <a:gd name="f194" fmla="*/ f110 f89 1"/>
                  <a:gd name="f195" fmla="*/ f111 f90 1"/>
                  <a:gd name="f196" fmla="*/ f112 f89 1"/>
                  <a:gd name="f197" fmla="*/ f113 f90 1"/>
                  <a:gd name="f198" fmla="*/ f114 f89 1"/>
                  <a:gd name="f199" fmla="*/ f115 f90 1"/>
                  <a:gd name="f200" fmla="*/ f116 f89 1"/>
                  <a:gd name="f201" fmla="*/ f117 f89 1"/>
                  <a:gd name="f202" fmla="*/ f118 f90 1"/>
                  <a:gd name="f203" fmla="*/ f119 f89 1"/>
                  <a:gd name="f204" fmla="*/ f120 f90 1"/>
                  <a:gd name="f205" fmla="*/ f121 f89 1"/>
                  <a:gd name="f206" fmla="*/ f122 f90 1"/>
                  <a:gd name="f207" fmla="*/ f123 f89 1"/>
                  <a:gd name="f208" fmla="*/ f124 f90 1"/>
                  <a:gd name="f209" fmla="*/ f125 f89 1"/>
                  <a:gd name="f210" fmla="*/ f126 f90 1"/>
                  <a:gd name="f211" fmla="*/ f127 f89 1"/>
                  <a:gd name="f212" fmla="*/ f128 f89 1"/>
                  <a:gd name="f213" fmla="*/ f129 f90 1"/>
                  <a:gd name="f214" fmla="*/ f130 f89 1"/>
                  <a:gd name="f215" fmla="*/ f131 f90 1"/>
                  <a:gd name="f216" fmla="*/ f132 f90 1"/>
                  <a:gd name="f217" fmla="*/ f133 f89 1"/>
                  <a:gd name="f218" fmla="*/ f134 f90 1"/>
                  <a:gd name="f219" fmla="*/ f135 f90 1"/>
                  <a:gd name="f220" fmla="*/ f136 f90 1"/>
                  <a:gd name="f221" fmla="*/ f137 f89 1"/>
                  <a:gd name="f222" fmla="*/ f138 f90 1"/>
                  <a:gd name="f223" fmla="*/ f139 f90 1"/>
                  <a:gd name="f224" fmla="*/ f140 f89 1"/>
                  <a:gd name="f225" fmla="*/ f141 f90 1"/>
                  <a:gd name="f226" fmla="*/ f142 f89 1"/>
                  <a:gd name="f227" fmla="*/ f143 f90 1"/>
                  <a:gd name="f228" fmla="*/ f144 f89 1"/>
                  <a:gd name="f229" fmla="*/ f145 f90 1"/>
                  <a:gd name="f230" fmla="*/ f146 f89 1"/>
                  <a:gd name="f231" fmla="*/ f147 f90 1"/>
                  <a:gd name="f232" fmla="*/ f148 f89 1"/>
                  <a:gd name="f233" fmla="*/ f149 f90 1"/>
                  <a:gd name="f234" fmla="*/ f151 f90 1"/>
                  <a:gd name="f235" fmla="*/ f152 f89 1"/>
                  <a:gd name="f236" fmla="*/ f153 f89 1"/>
                  <a:gd name="f237" fmla="*/ f154 f90 1"/>
                  <a:gd name="f238" fmla="*/ f155 f90 1"/>
                  <a:gd name="f239" fmla="*/ f156 f89 1"/>
                  <a:gd name="f240" fmla="*/ f157 f90 1"/>
                  <a:gd name="f241" fmla="*/ f158 f90 1"/>
                  <a:gd name="f242" fmla="*/ f159 f90 1"/>
                  <a:gd name="f243" fmla="*/ f160 f89 1"/>
                  <a:gd name="f244" fmla="*/ f161 f90 1"/>
                  <a:gd name="f245" fmla="*/ f162 f90 1"/>
                  <a:gd name="f246" fmla="*/ f163 f90 1"/>
                  <a:gd name="f247" fmla="*/ f164 f89 1"/>
                  <a:gd name="f248" fmla="*/ f165 f90 1"/>
                  <a:gd name="f249" fmla="*/ f166 f90 1"/>
                  <a:gd name="f250" fmla="*/ f167 f90 1"/>
                  <a:gd name="f251" fmla="*/ f168 f90 1"/>
                  <a:gd name="f252" fmla="*/ f169 f90 1"/>
                  <a:gd name="f253" fmla="*/ f170 f90 1"/>
                  <a:gd name="f254" fmla="*/ f171 f89 1"/>
                  <a:gd name="f255" fmla="*/ f172 f90 1"/>
                </a:gdLst>
                <a:ahLst/>
                <a:cxnLst>
                  <a:cxn ang="3cd4">
                    <a:pos x="hc" y="t"/>
                  </a:cxn>
                  <a:cxn ang="0">
                    <a:pos x="r" y="vc"/>
                  </a:cxn>
                  <a:cxn ang="cd4">
                    <a:pos x="hc" y="b"/>
                  </a:cxn>
                  <a:cxn ang="cd2">
                    <a:pos x="l" y="vc"/>
                  </a:cxn>
                  <a:cxn ang="f176">
                    <a:pos x="f181" y="f182"/>
                  </a:cxn>
                  <a:cxn ang="f176">
                    <a:pos x="f183" y="f184"/>
                  </a:cxn>
                  <a:cxn ang="f176">
                    <a:pos x="f185" y="f186"/>
                  </a:cxn>
                  <a:cxn ang="f176">
                    <a:pos x="f187" y="f188"/>
                  </a:cxn>
                  <a:cxn ang="f176">
                    <a:pos x="f187" y="f189"/>
                  </a:cxn>
                  <a:cxn ang="f176">
                    <a:pos x="f190" y="f191"/>
                  </a:cxn>
                  <a:cxn ang="f176">
                    <a:pos x="f190" y="f192"/>
                  </a:cxn>
                  <a:cxn ang="f176">
                    <a:pos x="f190" y="f193"/>
                  </a:cxn>
                  <a:cxn ang="f176">
                    <a:pos x="f194" y="f195"/>
                  </a:cxn>
                  <a:cxn ang="f176">
                    <a:pos x="f196" y="f197"/>
                  </a:cxn>
                  <a:cxn ang="f176">
                    <a:pos x="f198" y="f199"/>
                  </a:cxn>
                  <a:cxn ang="f176">
                    <a:pos x="f200" y="f192"/>
                  </a:cxn>
                  <a:cxn ang="f176">
                    <a:pos x="f201" y="f202"/>
                  </a:cxn>
                  <a:cxn ang="f176">
                    <a:pos x="f181" y="f202"/>
                  </a:cxn>
                  <a:cxn ang="f176">
                    <a:pos x="f203" y="f204"/>
                  </a:cxn>
                  <a:cxn ang="f176">
                    <a:pos x="f205" y="f206"/>
                  </a:cxn>
                  <a:cxn ang="f176">
                    <a:pos x="f207" y="f208"/>
                  </a:cxn>
                  <a:cxn ang="f176">
                    <a:pos x="f205" y="f195"/>
                  </a:cxn>
                  <a:cxn ang="f176">
                    <a:pos x="f209" y="f210"/>
                  </a:cxn>
                  <a:cxn ang="f176">
                    <a:pos x="f211" y="f210"/>
                  </a:cxn>
                  <a:cxn ang="f176">
                    <a:pos x="f212" y="f213"/>
                  </a:cxn>
                  <a:cxn ang="f176">
                    <a:pos x="f214" y="f215"/>
                  </a:cxn>
                  <a:cxn ang="f176">
                    <a:pos x="f212" y="f216"/>
                  </a:cxn>
                  <a:cxn ang="f176">
                    <a:pos x="f217" y="f218"/>
                  </a:cxn>
                  <a:cxn ang="f176">
                    <a:pos x="f209" y="f219"/>
                  </a:cxn>
                  <a:cxn ang="f176">
                    <a:pos x="f203" y="f220"/>
                  </a:cxn>
                  <a:cxn ang="f176">
                    <a:pos x="f221" y="f222"/>
                  </a:cxn>
                  <a:cxn ang="f176">
                    <a:pos x="f187" y="f223"/>
                  </a:cxn>
                  <a:cxn ang="f176">
                    <a:pos x="f224" y="f225"/>
                  </a:cxn>
                  <a:cxn ang="f176">
                    <a:pos x="f226" y="f227"/>
                  </a:cxn>
                  <a:cxn ang="f176">
                    <a:pos x="f228" y="f229"/>
                  </a:cxn>
                  <a:cxn ang="f176">
                    <a:pos x="f230" y="f231"/>
                  </a:cxn>
                  <a:cxn ang="f176">
                    <a:pos x="f232" y="f225"/>
                  </a:cxn>
                  <a:cxn ang="f176">
                    <a:pos x="f232" y="f233"/>
                  </a:cxn>
                  <a:cxn ang="f176">
                    <a:pos x="f177" y="f234"/>
                  </a:cxn>
                  <a:cxn ang="f176">
                    <a:pos x="f235" y="f222"/>
                  </a:cxn>
                  <a:cxn ang="f176">
                    <a:pos x="f236" y="f237"/>
                  </a:cxn>
                  <a:cxn ang="f176">
                    <a:pos x="f228" y="f238"/>
                  </a:cxn>
                  <a:cxn ang="f176">
                    <a:pos x="f239" y="f240"/>
                  </a:cxn>
                  <a:cxn ang="f176">
                    <a:pos x="f239" y="f241"/>
                  </a:cxn>
                  <a:cxn ang="f176">
                    <a:pos x="f239" y="f242"/>
                  </a:cxn>
                  <a:cxn ang="f176">
                    <a:pos x="f228" y="f195"/>
                  </a:cxn>
                  <a:cxn ang="f176">
                    <a:pos x="f243" y="f202"/>
                  </a:cxn>
                  <a:cxn ang="f176">
                    <a:pos x="f226" y="f244"/>
                  </a:cxn>
                  <a:cxn ang="f176">
                    <a:pos x="f226" y="f245"/>
                  </a:cxn>
                  <a:cxn ang="f176">
                    <a:pos x="f228" y="f246"/>
                  </a:cxn>
                  <a:cxn ang="f176">
                    <a:pos x="f247" y="f248"/>
                  </a:cxn>
                  <a:cxn ang="f176">
                    <a:pos x="f228" y="f249"/>
                  </a:cxn>
                  <a:cxn ang="f176">
                    <a:pos x="f226" y="f250"/>
                  </a:cxn>
                  <a:cxn ang="f176">
                    <a:pos x="f243" y="f251"/>
                  </a:cxn>
                  <a:cxn ang="f176">
                    <a:pos x="f243" y="f184"/>
                  </a:cxn>
                  <a:cxn ang="f176">
                    <a:pos x="f187" y="f252"/>
                  </a:cxn>
                  <a:cxn ang="f176">
                    <a:pos x="f224" y="f253"/>
                  </a:cxn>
                  <a:cxn ang="f176">
                    <a:pos x="f196" y="f182"/>
                  </a:cxn>
                  <a:cxn ang="f176">
                    <a:pos x="f254" y="f255"/>
                  </a:cxn>
                  <a:cxn ang="f176">
                    <a:pos x="f181" y="f182"/>
                  </a:cxn>
                </a:cxnLst>
                <a:rect l="f177" t="f180" r="f178" b="f179"/>
                <a:pathLst>
                  <a:path w="45" h="93">
                    <a:moveTo>
                      <a:pt x="f8" y="f9"/>
                    </a:moveTo>
                    <a:cubicBezTo>
                      <a:pt x="f10" y="f11"/>
                      <a:pt x="f12" y="f9"/>
                      <a:pt x="f13" y="f11"/>
                    </a:cubicBezTo>
                    <a:cubicBezTo>
                      <a:pt x="f14" y="f15"/>
                      <a:pt x="f16" y="f17"/>
                      <a:pt x="f18" y="f15"/>
                    </a:cubicBezTo>
                    <a:cubicBezTo>
                      <a:pt x="f19" y="f20"/>
                      <a:pt x="f19" y="f21"/>
                      <a:pt x="f22" y="f21"/>
                    </a:cubicBezTo>
                    <a:cubicBezTo>
                      <a:pt x="f23" y="f20"/>
                      <a:pt x="f24" y="f25"/>
                      <a:pt x="f22" y="f26"/>
                    </a:cubicBezTo>
                    <a:cubicBezTo>
                      <a:pt x="f23" y="f27"/>
                      <a:pt x="f24" y="f28"/>
                      <a:pt x="f23" y="f29"/>
                    </a:cubicBezTo>
                    <a:cubicBezTo>
                      <a:pt x="f18" y="f30"/>
                      <a:pt x="f22" y="f31"/>
                      <a:pt x="f23" y="f32"/>
                    </a:cubicBezTo>
                    <a:cubicBezTo>
                      <a:pt x="f33" y="f34"/>
                      <a:pt x="f24" y="f35"/>
                      <a:pt x="f23" y="f35"/>
                    </a:cubicBezTo>
                    <a:cubicBezTo>
                      <a:pt x="f19" y="f35"/>
                      <a:pt x="f19" y="f36"/>
                      <a:pt x="f19" y="f36"/>
                    </a:cubicBezTo>
                    <a:cubicBezTo>
                      <a:pt x="f19" y="f34"/>
                      <a:pt x="f37" y="f38"/>
                      <a:pt x="f16" y="f34"/>
                    </a:cubicBezTo>
                    <a:cubicBezTo>
                      <a:pt x="f18" y="f39"/>
                      <a:pt x="f14" y="f32"/>
                      <a:pt x="f37" y="f40"/>
                    </a:cubicBezTo>
                    <a:cubicBezTo>
                      <a:pt x="f13" y="f40"/>
                      <a:pt x="f37" y="f41"/>
                      <a:pt x="f12" y="f32"/>
                    </a:cubicBezTo>
                    <a:cubicBezTo>
                      <a:pt x="f10" y="f32"/>
                      <a:pt x="f42" y="f43"/>
                      <a:pt x="f44" y="f30"/>
                    </a:cubicBezTo>
                    <a:cubicBezTo>
                      <a:pt x="f8" y="f45"/>
                      <a:pt x="f46" y="f31"/>
                      <a:pt x="f8" y="f30"/>
                    </a:cubicBezTo>
                    <a:cubicBezTo>
                      <a:pt x="f47" y="f30"/>
                      <a:pt x="f8" y="f30"/>
                      <a:pt x="f47" y="f48"/>
                    </a:cubicBezTo>
                    <a:cubicBezTo>
                      <a:pt x="f49" y="f50"/>
                      <a:pt x="f47" y="f29"/>
                      <a:pt x="f51" y="f27"/>
                    </a:cubicBezTo>
                    <a:cubicBezTo>
                      <a:pt x="f52" y="f30"/>
                      <a:pt x="f10" y="f41"/>
                      <a:pt x="f46" y="f39"/>
                    </a:cubicBezTo>
                    <a:cubicBezTo>
                      <a:pt x="f47" y="f53"/>
                      <a:pt x="f47" y="f53"/>
                      <a:pt x="f51" y="f36"/>
                    </a:cubicBezTo>
                    <a:cubicBezTo>
                      <a:pt x="f54" y="f55"/>
                      <a:pt x="f56" y="f36"/>
                      <a:pt x="f52" y="f38"/>
                    </a:cubicBezTo>
                    <a:cubicBezTo>
                      <a:pt x="f57" y="f38"/>
                      <a:pt x="f57" y="f36"/>
                      <a:pt x="f58" y="f38"/>
                    </a:cubicBezTo>
                    <a:cubicBezTo>
                      <a:pt x="f55" y="f38"/>
                      <a:pt x="f55" y="f35"/>
                      <a:pt x="f53" y="f55"/>
                    </a:cubicBezTo>
                    <a:cubicBezTo>
                      <a:pt x="f34" y="f58"/>
                      <a:pt x="f53" y="f57"/>
                      <a:pt x="f34" y="f52"/>
                    </a:cubicBezTo>
                    <a:cubicBezTo>
                      <a:pt x="f6" y="f54"/>
                      <a:pt x="f53" y="f54"/>
                      <a:pt x="f53" y="f49"/>
                    </a:cubicBezTo>
                    <a:cubicBezTo>
                      <a:pt x="f53" y="f8"/>
                      <a:pt x="f36" y="f47"/>
                      <a:pt x="f36" y="f46"/>
                    </a:cubicBezTo>
                    <a:cubicBezTo>
                      <a:pt x="f58" y="f8"/>
                      <a:pt x="f56" y="f12"/>
                      <a:pt x="f52" y="f37"/>
                    </a:cubicBezTo>
                    <a:cubicBezTo>
                      <a:pt x="f57" y="f18"/>
                      <a:pt x="f56" y="f16"/>
                      <a:pt x="f47" y="f23"/>
                    </a:cubicBezTo>
                    <a:cubicBezTo>
                      <a:pt x="f44" y="f59"/>
                      <a:pt x="f12" y="f19"/>
                      <a:pt x="f14" y="f24"/>
                    </a:cubicBezTo>
                    <a:cubicBezTo>
                      <a:pt x="f18" y="f60"/>
                      <a:pt x="f23" y="f23"/>
                      <a:pt x="f22" y="f22"/>
                    </a:cubicBezTo>
                    <a:cubicBezTo>
                      <a:pt x="f61" y="f59"/>
                      <a:pt x="f19" y="f62"/>
                      <a:pt x="f33" y="f63"/>
                    </a:cubicBezTo>
                    <a:cubicBezTo>
                      <a:pt x="f23" y="f64"/>
                      <a:pt x="f24" y="f65"/>
                      <a:pt x="f66" y="f67"/>
                    </a:cubicBezTo>
                    <a:cubicBezTo>
                      <a:pt x="f66" y="f5"/>
                      <a:pt x="f66" y="f67"/>
                      <a:pt x="f59" y="f68"/>
                    </a:cubicBezTo>
                    <a:cubicBezTo>
                      <a:pt x="f69" y="f68"/>
                      <a:pt x="f69" y="f68"/>
                      <a:pt x="f70" y="f64"/>
                    </a:cubicBezTo>
                    <a:cubicBezTo>
                      <a:pt x="f70" y="f62"/>
                      <a:pt x="f62" y="f68"/>
                      <a:pt x="f67" y="f63"/>
                    </a:cubicBezTo>
                    <a:cubicBezTo>
                      <a:pt x="f68" y="f70"/>
                      <a:pt x="f63" y="f69"/>
                      <a:pt x="f67" y="f71"/>
                    </a:cubicBezTo>
                    <a:cubicBezTo>
                      <a:pt x="f64" y="f59"/>
                      <a:pt x="f68" y="f60"/>
                      <a:pt x="f5" y="f59"/>
                    </a:cubicBezTo>
                    <a:cubicBezTo>
                      <a:pt x="f5" y="f66"/>
                      <a:pt x="f64" y="f24"/>
                      <a:pt x="f64" y="f24"/>
                    </a:cubicBezTo>
                    <a:cubicBezTo>
                      <a:pt x="f5" y="f22"/>
                      <a:pt x="f63" y="f23"/>
                      <a:pt x="f65" y="f18"/>
                    </a:cubicBezTo>
                    <a:cubicBezTo>
                      <a:pt x="f70" y="f37"/>
                      <a:pt x="f60" y="f13"/>
                      <a:pt x="f59" y="f12"/>
                    </a:cubicBezTo>
                    <a:cubicBezTo>
                      <a:pt x="f59" y="f10"/>
                      <a:pt x="f72" y="f12"/>
                      <a:pt x="f72" y="f10"/>
                    </a:cubicBezTo>
                    <a:cubicBezTo>
                      <a:pt x="f72" y="f8"/>
                      <a:pt x="f71" y="f46"/>
                      <a:pt x="f72" y="f47"/>
                    </a:cubicBezTo>
                    <a:cubicBezTo>
                      <a:pt x="f69" y="f51"/>
                      <a:pt x="f71" y="f54"/>
                      <a:pt x="f72" y="f56"/>
                    </a:cubicBezTo>
                    <a:cubicBezTo>
                      <a:pt x="f70" y="f52"/>
                      <a:pt x="f72" y="f58"/>
                      <a:pt x="f59" y="f36"/>
                    </a:cubicBezTo>
                    <a:cubicBezTo>
                      <a:pt x="f61" y="f34"/>
                      <a:pt x="f60" y="f34"/>
                      <a:pt x="f61" y="f30"/>
                    </a:cubicBezTo>
                    <a:cubicBezTo>
                      <a:pt x="f33" y="f73"/>
                      <a:pt x="f59" y="f73"/>
                      <a:pt x="f66" y="f74"/>
                    </a:cubicBezTo>
                    <a:cubicBezTo>
                      <a:pt x="f66" y="f75"/>
                      <a:pt x="f66" y="f76"/>
                      <a:pt x="f66" y="f25"/>
                    </a:cubicBezTo>
                    <a:cubicBezTo>
                      <a:pt x="f59" y="f20"/>
                      <a:pt x="f72" y="f77"/>
                      <a:pt x="f59" y="f78"/>
                    </a:cubicBezTo>
                    <a:cubicBezTo>
                      <a:pt x="f71" y="f78"/>
                      <a:pt x="f60" y="f15"/>
                      <a:pt x="f60" y="f79"/>
                    </a:cubicBezTo>
                    <a:cubicBezTo>
                      <a:pt x="f71" y="f80"/>
                      <a:pt x="f60" y="f81"/>
                      <a:pt x="f59" y="f82"/>
                    </a:cubicBezTo>
                    <a:cubicBezTo>
                      <a:pt x="f66" y="f82"/>
                      <a:pt x="f60" y="f80"/>
                      <a:pt x="f66" y="f80"/>
                    </a:cubicBezTo>
                    <a:cubicBezTo>
                      <a:pt x="f61" y="f82"/>
                      <a:pt x="f66" y="f81"/>
                      <a:pt x="f61" y="f81"/>
                    </a:cubicBezTo>
                    <a:cubicBezTo>
                      <a:pt x="f22" y="f17"/>
                      <a:pt x="f24" y="f83"/>
                      <a:pt x="f61" y="f11"/>
                    </a:cubicBezTo>
                    <a:cubicBezTo>
                      <a:pt x="f22" y="f11"/>
                      <a:pt x="f22" y="f83"/>
                      <a:pt x="f22" y="f83"/>
                    </a:cubicBezTo>
                    <a:cubicBezTo>
                      <a:pt x="f23" y="f11"/>
                      <a:pt x="f61" y="f84"/>
                      <a:pt x="f33" y="f85"/>
                    </a:cubicBezTo>
                    <a:cubicBezTo>
                      <a:pt x="f22" y="f86"/>
                      <a:pt x="f33" y="f87"/>
                      <a:pt x="f16" y="f9"/>
                    </a:cubicBezTo>
                    <a:cubicBezTo>
                      <a:pt x="f13" y="f86"/>
                      <a:pt x="f12" y="f7"/>
                      <a:pt x="f10" y="f7"/>
                    </a:cubicBezTo>
                    <a:cubicBezTo>
                      <a:pt x="f46" y="f7"/>
                      <a:pt x="f44"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25" name="Laos">
                <a:extLst>
                  <a:ext uri="{FF2B5EF4-FFF2-40B4-BE49-F238E27FC236}">
                    <a16:creationId xmlns:a16="http://schemas.microsoft.com/office/drawing/2014/main" id="{304F3CDA-434A-8B1B-0AF7-A3C728FDCAA5}"/>
                  </a:ext>
                </a:extLst>
              </p:cNvPr>
              <p:cNvSpPr/>
              <p:nvPr/>
            </p:nvSpPr>
            <p:spPr>
              <a:xfrm>
                <a:off x="9482520" y="3845362"/>
                <a:ext cx="250792" cy="278133"/>
              </a:xfrm>
              <a:custGeom>
                <a:avLst/>
                <a:gdLst>
                  <a:gd name="f0" fmla="val 10800000"/>
                  <a:gd name="f1" fmla="val 5400000"/>
                  <a:gd name="f2" fmla="val 180"/>
                  <a:gd name="f3" fmla="val w"/>
                  <a:gd name="f4" fmla="val h"/>
                  <a:gd name="f5" fmla="val 0"/>
                  <a:gd name="f6" fmla="val 47"/>
                  <a:gd name="f7" fmla="val 55"/>
                  <a:gd name="f8" fmla="val 6"/>
                  <a:gd name="f9" fmla="val 4"/>
                  <a:gd name="f10" fmla="val 1"/>
                  <a:gd name="f11" fmla="val 3"/>
                  <a:gd name="f12" fmla="val 2"/>
                  <a:gd name="f13" fmla="val 5"/>
                  <a:gd name="f14" fmla="val 7"/>
                  <a:gd name="f15" fmla="val 10"/>
                  <a:gd name="f16" fmla="val 8"/>
                  <a:gd name="f17" fmla="val 11"/>
                  <a:gd name="f18" fmla="val 12"/>
                  <a:gd name="f19" fmla="val 14"/>
                  <a:gd name="f20" fmla="val 16"/>
                  <a:gd name="f21" fmla="val 13"/>
                  <a:gd name="f22" fmla="val 19"/>
                  <a:gd name="f23" fmla="val 15"/>
                  <a:gd name="f24" fmla="val 17"/>
                  <a:gd name="f25" fmla="val 9"/>
                  <a:gd name="f26" fmla="val 18"/>
                  <a:gd name="f27" fmla="val 25"/>
                  <a:gd name="f28" fmla="val 29"/>
                  <a:gd name="f29" fmla="val 30"/>
                  <a:gd name="f30" fmla="val 24"/>
                  <a:gd name="f31" fmla="val 27"/>
                  <a:gd name="f32" fmla="val 32"/>
                  <a:gd name="f33" fmla="val 21"/>
                  <a:gd name="f34" fmla="val 34"/>
                  <a:gd name="f35" fmla="val 33"/>
                  <a:gd name="f36" fmla="val 26"/>
                  <a:gd name="f37" fmla="val 36"/>
                  <a:gd name="f38" fmla="val 38"/>
                  <a:gd name="f39" fmla="val 28"/>
                  <a:gd name="f40" fmla="val 43"/>
                  <a:gd name="f41" fmla="val 31"/>
                  <a:gd name="f42" fmla="val 42"/>
                  <a:gd name="f43" fmla="val 44"/>
                  <a:gd name="f44" fmla="val 45"/>
                  <a:gd name="f45" fmla="val 35"/>
                  <a:gd name="f46" fmla="val 49"/>
                  <a:gd name="f47" fmla="val 50"/>
                  <a:gd name="f48" fmla="val 51"/>
                  <a:gd name="f49" fmla="val 52"/>
                  <a:gd name="f50" fmla="val 54"/>
                  <a:gd name="f51" fmla="val 37"/>
                  <a:gd name="f52" fmla="val 39"/>
                  <a:gd name="f53" fmla="val 40"/>
                  <a:gd name="f54" fmla="val 48"/>
                  <a:gd name="f55" fmla="val 53"/>
                  <a:gd name="f56" fmla="val 46"/>
                  <a:gd name="f57" fmla="val 22"/>
                  <a:gd name="f58" fmla="val 20"/>
                  <a:gd name="f59" fmla="val 23"/>
                  <a:gd name="f60" fmla="+- 0 0 -90"/>
                  <a:gd name="f61" fmla="*/ f3 1 47"/>
                  <a:gd name="f62" fmla="*/ f4 1 55"/>
                  <a:gd name="f63" fmla="+- f7 0 f5"/>
                  <a:gd name="f64" fmla="+- f6 0 f5"/>
                  <a:gd name="f65" fmla="*/ f60 f0 1"/>
                  <a:gd name="f66" fmla="*/ f64 1 47"/>
                  <a:gd name="f67" fmla="*/ f63 1 55"/>
                  <a:gd name="f68" fmla="*/ f65 1 f2"/>
                  <a:gd name="f69" fmla="*/ 6 1 f66"/>
                  <a:gd name="f70" fmla="*/ 0 1 f67"/>
                  <a:gd name="f71" fmla="*/ 3 1 f66"/>
                  <a:gd name="f72" fmla="*/ 2 1 f67"/>
                  <a:gd name="f73" fmla="*/ 7 1 f67"/>
                  <a:gd name="f74" fmla="*/ 8 1 f67"/>
                  <a:gd name="f75" fmla="*/ 2 1 f66"/>
                  <a:gd name="f76" fmla="*/ 14 1 f67"/>
                  <a:gd name="f77" fmla="*/ 16 1 f67"/>
                  <a:gd name="f78" fmla="*/ 8 1 f66"/>
                  <a:gd name="f79" fmla="*/ 17 1 f67"/>
                  <a:gd name="f80" fmla="*/ 29 1 f67"/>
                  <a:gd name="f81" fmla="*/ 12 1 f66"/>
                  <a:gd name="f82" fmla="*/ 27 1 f67"/>
                  <a:gd name="f83" fmla="*/ 21 1 f66"/>
                  <a:gd name="f84" fmla="*/ 30 1 f67"/>
                  <a:gd name="f85" fmla="*/ 26 1 f66"/>
                  <a:gd name="f86" fmla="*/ 36 1 f67"/>
                  <a:gd name="f87" fmla="*/ 31 1 f66"/>
                  <a:gd name="f88" fmla="*/ 42 1 f67"/>
                  <a:gd name="f89" fmla="*/ 33 1 f66"/>
                  <a:gd name="f90" fmla="*/ 45 1 f67"/>
                  <a:gd name="f91" fmla="*/ 34 1 f66"/>
                  <a:gd name="f92" fmla="*/ 49 1 f67"/>
                  <a:gd name="f93" fmla="*/ 52 1 f67"/>
                  <a:gd name="f94" fmla="*/ 37 1 f66"/>
                  <a:gd name="f95" fmla="*/ 54 1 f67"/>
                  <a:gd name="f96" fmla="*/ 38 1 f66"/>
                  <a:gd name="f97" fmla="*/ 47 1 f66"/>
                  <a:gd name="f98" fmla="*/ 55 1 f67"/>
                  <a:gd name="f99" fmla="*/ 43 1 f66"/>
                  <a:gd name="f100" fmla="*/ 46 1 f67"/>
                  <a:gd name="f101" fmla="*/ 40 1 f67"/>
                  <a:gd name="f102" fmla="*/ 32 1 f67"/>
                  <a:gd name="f103" fmla="*/ 28 1 f66"/>
                  <a:gd name="f104" fmla="*/ 25 1 f67"/>
                  <a:gd name="f105" fmla="*/ 22 1 f66"/>
                  <a:gd name="f106" fmla="*/ 21 1 f67"/>
                  <a:gd name="f107" fmla="*/ 23 1 f66"/>
                  <a:gd name="f108" fmla="*/ 18 1 f67"/>
                  <a:gd name="f109" fmla="*/ 15 1 f67"/>
                  <a:gd name="f110" fmla="*/ 24 1 f66"/>
                  <a:gd name="f111" fmla="*/ 12 1 f67"/>
                  <a:gd name="f112" fmla="*/ 17 1 f66"/>
                  <a:gd name="f113" fmla="*/ 11 1 f67"/>
                  <a:gd name="f114" fmla="*/ 0 1 f66"/>
                  <a:gd name="f115" fmla="*/ f6 1 f66"/>
                  <a:gd name="f116" fmla="*/ f7 1 f67"/>
                  <a:gd name="f117" fmla="+- f68 0 f1"/>
                  <a:gd name="f118" fmla="*/ f114 f61 1"/>
                  <a:gd name="f119" fmla="*/ f115 f61 1"/>
                  <a:gd name="f120" fmla="*/ f116 f62 1"/>
                  <a:gd name="f121" fmla="*/ f70 f62 1"/>
                  <a:gd name="f122" fmla="*/ f69 f61 1"/>
                  <a:gd name="f123" fmla="*/ f71 f61 1"/>
                  <a:gd name="f124" fmla="*/ f72 f62 1"/>
                  <a:gd name="f125" fmla="*/ f73 f62 1"/>
                  <a:gd name="f126" fmla="*/ f74 f62 1"/>
                  <a:gd name="f127" fmla="*/ f75 f61 1"/>
                  <a:gd name="f128" fmla="*/ f76 f62 1"/>
                  <a:gd name="f129" fmla="*/ f77 f62 1"/>
                  <a:gd name="f130" fmla="*/ f78 f61 1"/>
                  <a:gd name="f131" fmla="*/ f79 f62 1"/>
                  <a:gd name="f132" fmla="*/ f80 f62 1"/>
                  <a:gd name="f133" fmla="*/ f81 f61 1"/>
                  <a:gd name="f134" fmla="*/ f82 f62 1"/>
                  <a:gd name="f135" fmla="*/ f83 f61 1"/>
                  <a:gd name="f136" fmla="*/ f84 f62 1"/>
                  <a:gd name="f137" fmla="*/ f85 f61 1"/>
                  <a:gd name="f138" fmla="*/ f86 f62 1"/>
                  <a:gd name="f139" fmla="*/ f87 f61 1"/>
                  <a:gd name="f140" fmla="*/ f88 f62 1"/>
                  <a:gd name="f141" fmla="*/ f89 f61 1"/>
                  <a:gd name="f142" fmla="*/ f90 f62 1"/>
                  <a:gd name="f143" fmla="*/ f91 f61 1"/>
                  <a:gd name="f144" fmla="*/ f92 f62 1"/>
                  <a:gd name="f145" fmla="*/ f93 f62 1"/>
                  <a:gd name="f146" fmla="*/ f94 f61 1"/>
                  <a:gd name="f147" fmla="*/ f95 f62 1"/>
                  <a:gd name="f148" fmla="*/ f96 f61 1"/>
                  <a:gd name="f149" fmla="*/ f97 f61 1"/>
                  <a:gd name="f150" fmla="*/ f98 f62 1"/>
                  <a:gd name="f151" fmla="*/ f99 f61 1"/>
                  <a:gd name="f152" fmla="*/ f100 f62 1"/>
                  <a:gd name="f153" fmla="*/ f101 f62 1"/>
                  <a:gd name="f154" fmla="*/ f102 f62 1"/>
                  <a:gd name="f155" fmla="*/ f103 f61 1"/>
                  <a:gd name="f156" fmla="*/ f104 f62 1"/>
                  <a:gd name="f157" fmla="*/ f105 f61 1"/>
                  <a:gd name="f158" fmla="*/ f106 f62 1"/>
                  <a:gd name="f159" fmla="*/ f107 f61 1"/>
                  <a:gd name="f160" fmla="*/ f108 f62 1"/>
                  <a:gd name="f161" fmla="*/ f109 f62 1"/>
                  <a:gd name="f162" fmla="*/ f110 f61 1"/>
                  <a:gd name="f163" fmla="*/ f111 f62 1"/>
                  <a:gd name="f164" fmla="*/ f112 f61 1"/>
                  <a:gd name="f165" fmla="*/ f113 f62 1"/>
                </a:gdLst>
                <a:ahLst/>
                <a:cxnLst>
                  <a:cxn ang="3cd4">
                    <a:pos x="hc" y="t"/>
                  </a:cxn>
                  <a:cxn ang="0">
                    <a:pos x="r" y="vc"/>
                  </a:cxn>
                  <a:cxn ang="cd4">
                    <a:pos x="hc" y="b"/>
                  </a:cxn>
                  <a:cxn ang="cd2">
                    <a:pos x="l" y="vc"/>
                  </a:cxn>
                  <a:cxn ang="f117">
                    <a:pos x="f122" y="f121"/>
                  </a:cxn>
                  <a:cxn ang="f117">
                    <a:pos x="f123" y="f124"/>
                  </a:cxn>
                  <a:cxn ang="f117">
                    <a:pos x="f122" y="f125"/>
                  </a:cxn>
                  <a:cxn ang="f117">
                    <a:pos x="f123" y="f126"/>
                  </a:cxn>
                  <a:cxn ang="f117">
                    <a:pos x="f127" y="f128"/>
                  </a:cxn>
                  <a:cxn ang="f117">
                    <a:pos x="f123" y="f129"/>
                  </a:cxn>
                  <a:cxn ang="f117">
                    <a:pos x="f130" y="f131"/>
                  </a:cxn>
                  <a:cxn ang="f117">
                    <a:pos x="f122" y="f132"/>
                  </a:cxn>
                  <a:cxn ang="f117">
                    <a:pos x="f133" y="f134"/>
                  </a:cxn>
                  <a:cxn ang="f117">
                    <a:pos x="f135" y="f136"/>
                  </a:cxn>
                  <a:cxn ang="f117">
                    <a:pos x="f137" y="f138"/>
                  </a:cxn>
                  <a:cxn ang="f117">
                    <a:pos x="f139" y="f140"/>
                  </a:cxn>
                  <a:cxn ang="f117">
                    <a:pos x="f141" y="f142"/>
                  </a:cxn>
                  <a:cxn ang="f117">
                    <a:pos x="f143" y="f144"/>
                  </a:cxn>
                  <a:cxn ang="f117">
                    <a:pos x="f141" y="f145"/>
                  </a:cxn>
                  <a:cxn ang="f117">
                    <a:pos x="f146" y="f147"/>
                  </a:cxn>
                  <a:cxn ang="f117">
                    <a:pos x="f148" y="f144"/>
                  </a:cxn>
                  <a:cxn ang="f117">
                    <a:pos x="f149" y="f150"/>
                  </a:cxn>
                  <a:cxn ang="f117">
                    <a:pos x="f151" y="f152"/>
                  </a:cxn>
                  <a:cxn ang="f117">
                    <a:pos x="f148" y="f153"/>
                  </a:cxn>
                  <a:cxn ang="f117">
                    <a:pos x="f139" y="f154"/>
                  </a:cxn>
                  <a:cxn ang="f117">
                    <a:pos x="f155" y="f156"/>
                  </a:cxn>
                  <a:cxn ang="f117">
                    <a:pos x="f157" y="f158"/>
                  </a:cxn>
                  <a:cxn ang="f117">
                    <a:pos x="f159" y="f160"/>
                  </a:cxn>
                  <a:cxn ang="f117">
                    <a:pos x="f137" y="f161"/>
                  </a:cxn>
                  <a:cxn ang="f117">
                    <a:pos x="f162" y="f163"/>
                  </a:cxn>
                  <a:cxn ang="f117">
                    <a:pos x="f164" y="f165"/>
                  </a:cxn>
                  <a:cxn ang="f117">
                    <a:pos x="f133" y="f126"/>
                  </a:cxn>
                  <a:cxn ang="f117">
                    <a:pos x="f122" y="f121"/>
                  </a:cxn>
                </a:cxnLst>
                <a:rect l="f118" t="f121" r="f119" b="f120"/>
                <a:pathLst>
                  <a:path w="47" h="55">
                    <a:moveTo>
                      <a:pt x="f8" y="f5"/>
                    </a:moveTo>
                    <a:cubicBezTo>
                      <a:pt x="f9" y="f10"/>
                      <a:pt x="f11" y="f10"/>
                      <a:pt x="f11" y="f12"/>
                    </a:cubicBezTo>
                    <a:cubicBezTo>
                      <a:pt x="f11" y="f9"/>
                      <a:pt x="f13" y="f9"/>
                      <a:pt x="f8" y="f14"/>
                    </a:cubicBezTo>
                    <a:cubicBezTo>
                      <a:pt x="f8" y="f15"/>
                      <a:pt x="f11" y="f15"/>
                      <a:pt x="f11" y="f16"/>
                    </a:cubicBezTo>
                    <a:cubicBezTo>
                      <a:pt x="f5" y="f17"/>
                      <a:pt x="f11" y="f18"/>
                      <a:pt x="f12" y="f19"/>
                    </a:cubicBezTo>
                    <a:cubicBezTo>
                      <a:pt x="f11" y="f20"/>
                      <a:pt x="f11" y="f21"/>
                      <a:pt x="f11" y="f20"/>
                    </a:cubicBezTo>
                    <a:cubicBezTo>
                      <a:pt x="f9" y="f22"/>
                      <a:pt x="f14" y="f23"/>
                      <a:pt x="f16" y="f24"/>
                    </a:cubicBezTo>
                    <a:cubicBezTo>
                      <a:pt x="f25" y="f26"/>
                      <a:pt x="f13" y="f27"/>
                      <a:pt x="f8" y="f28"/>
                    </a:cubicBezTo>
                    <a:cubicBezTo>
                      <a:pt x="f14" y="f29"/>
                      <a:pt x="f15" y="f30"/>
                      <a:pt x="f18" y="f31"/>
                    </a:cubicBezTo>
                    <a:cubicBezTo>
                      <a:pt x="f23" y="f32"/>
                      <a:pt x="f26" y="f27"/>
                      <a:pt x="f33" y="f29"/>
                    </a:cubicBezTo>
                    <a:cubicBezTo>
                      <a:pt x="f27" y="f34"/>
                      <a:pt x="f31" y="f35"/>
                      <a:pt x="f36" y="f37"/>
                    </a:cubicBezTo>
                    <a:cubicBezTo>
                      <a:pt x="f27" y="f38"/>
                      <a:pt x="f39" y="f40"/>
                      <a:pt x="f41" y="f42"/>
                    </a:cubicBezTo>
                    <a:cubicBezTo>
                      <a:pt x="f41" y="f43"/>
                      <a:pt x="f35" y="f40"/>
                      <a:pt x="f35" y="f44"/>
                    </a:cubicBezTo>
                    <a:cubicBezTo>
                      <a:pt x="f35" y="f6"/>
                      <a:pt x="f45" y="f6"/>
                      <a:pt x="f34" y="f46"/>
                    </a:cubicBezTo>
                    <a:cubicBezTo>
                      <a:pt x="f35" y="f47"/>
                      <a:pt x="f34" y="f48"/>
                      <a:pt x="f35" y="f49"/>
                    </a:cubicBezTo>
                    <a:cubicBezTo>
                      <a:pt x="f38" y="f49"/>
                      <a:pt x="f37" y="f50"/>
                      <a:pt x="f51" y="f50"/>
                    </a:cubicBezTo>
                    <a:cubicBezTo>
                      <a:pt x="f52" y="f7"/>
                      <a:pt x="f51" y="f47"/>
                      <a:pt x="f38" y="f46"/>
                    </a:cubicBezTo>
                    <a:cubicBezTo>
                      <a:pt x="f53" y="f54"/>
                      <a:pt x="f40" y="f50"/>
                      <a:pt x="f6" y="f7"/>
                    </a:cubicBezTo>
                    <a:cubicBezTo>
                      <a:pt x="f6" y="f55"/>
                      <a:pt x="f43" y="f54"/>
                      <a:pt x="f40" y="f56"/>
                    </a:cubicBezTo>
                    <a:cubicBezTo>
                      <a:pt x="f42" y="f44"/>
                      <a:pt x="f44" y="f42"/>
                      <a:pt x="f38" y="f53"/>
                    </a:cubicBezTo>
                    <a:cubicBezTo>
                      <a:pt x="f32" y="f38"/>
                      <a:pt x="f37" y="f34"/>
                      <a:pt x="f41" y="f32"/>
                    </a:cubicBezTo>
                    <a:cubicBezTo>
                      <a:pt x="f39" y="f29"/>
                      <a:pt x="f28" y="f27"/>
                      <a:pt x="f39" y="f27"/>
                    </a:cubicBezTo>
                    <a:cubicBezTo>
                      <a:pt x="f36" y="f30"/>
                      <a:pt x="f28" y="f30"/>
                      <a:pt x="f57" y="f33"/>
                    </a:cubicBezTo>
                    <a:cubicBezTo>
                      <a:pt x="f24" y="f58"/>
                      <a:pt x="f33" y="f24"/>
                      <a:pt x="f59" y="f26"/>
                    </a:cubicBezTo>
                    <a:cubicBezTo>
                      <a:pt x="f27" y="f26"/>
                      <a:pt x="f27" y="f26"/>
                      <a:pt x="f36" y="f23"/>
                    </a:cubicBezTo>
                    <a:cubicBezTo>
                      <a:pt x="f27" y="f23"/>
                      <a:pt x="f27" y="f19"/>
                      <a:pt x="f30" y="f18"/>
                    </a:cubicBezTo>
                    <a:cubicBezTo>
                      <a:pt x="f59" y="f17"/>
                      <a:pt x="f33" y="f18"/>
                      <a:pt x="f24" y="f17"/>
                    </a:cubicBezTo>
                    <a:cubicBezTo>
                      <a:pt x="f19" y="f17"/>
                      <a:pt x="f17" y="f15"/>
                      <a:pt x="f18" y="f16"/>
                    </a:cubicBezTo>
                    <a:cubicBezTo>
                      <a:pt x="f21" y="f8"/>
                      <a:pt x="f16" y="f8"/>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26" name="Burma">
                <a:extLst>
                  <a:ext uri="{FF2B5EF4-FFF2-40B4-BE49-F238E27FC236}">
                    <a16:creationId xmlns:a16="http://schemas.microsoft.com/office/drawing/2014/main" id="{2ED69D84-2A89-E961-9C5A-2F4020838D81}"/>
                  </a:ext>
                </a:extLst>
              </p:cNvPr>
              <p:cNvSpPr/>
              <p:nvPr/>
            </p:nvSpPr>
            <p:spPr>
              <a:xfrm>
                <a:off x="9285960" y="3639970"/>
                <a:ext cx="239490" cy="616177"/>
              </a:xfrm>
              <a:custGeom>
                <a:avLst/>
                <a:gdLst>
                  <a:gd name="f0" fmla="val 10800000"/>
                  <a:gd name="f1" fmla="val 5400000"/>
                  <a:gd name="f2" fmla="val 180"/>
                  <a:gd name="f3" fmla="val w"/>
                  <a:gd name="f4" fmla="val h"/>
                  <a:gd name="f5" fmla="val 0"/>
                  <a:gd name="f6" fmla="val 45"/>
                  <a:gd name="f7" fmla="val 122"/>
                  <a:gd name="f8" fmla="val 39"/>
                  <a:gd name="f9" fmla="val 55"/>
                  <a:gd name="f10" fmla="val 35"/>
                  <a:gd name="f11" fmla="val 34"/>
                  <a:gd name="f12" fmla="val 56"/>
                  <a:gd name="f13" fmla="val 59"/>
                  <a:gd name="f14" fmla="val 32"/>
                  <a:gd name="f15" fmla="val 30"/>
                  <a:gd name="f16" fmla="val 58"/>
                  <a:gd name="f17" fmla="val 28"/>
                  <a:gd name="f18" fmla="val 61"/>
                  <a:gd name="f19" fmla="val 31"/>
                  <a:gd name="f20" fmla="val 62"/>
                  <a:gd name="f21" fmla="val 64"/>
                  <a:gd name="f22" fmla="val 29"/>
                  <a:gd name="f23" fmla="val 66"/>
                  <a:gd name="f24" fmla="val 65"/>
                  <a:gd name="f25" fmla="val 27"/>
                  <a:gd name="f26" fmla="val 67"/>
                  <a:gd name="f27" fmla="val 68"/>
                  <a:gd name="f28" fmla="val 70"/>
                  <a:gd name="f29" fmla="val 71"/>
                  <a:gd name="f30" fmla="val 33"/>
                  <a:gd name="f31" fmla="val 74"/>
                  <a:gd name="f32" fmla="val 77"/>
                  <a:gd name="f33" fmla="val 38"/>
                  <a:gd name="f34" fmla="val 78"/>
                  <a:gd name="f35" fmla="val 79"/>
                  <a:gd name="f36" fmla="val 81"/>
                  <a:gd name="f37" fmla="val 36"/>
                  <a:gd name="f38" fmla="val 84"/>
                  <a:gd name="f39" fmla="val 37"/>
                  <a:gd name="f40" fmla="val 83"/>
                  <a:gd name="f41" fmla="val 85"/>
                  <a:gd name="f42" fmla="val 87"/>
                  <a:gd name="f43" fmla="val 88"/>
                  <a:gd name="f44" fmla="val 89"/>
                  <a:gd name="f45" fmla="val 90"/>
                  <a:gd name="f46" fmla="val 92"/>
                  <a:gd name="f47" fmla="val 95"/>
                  <a:gd name="f48" fmla="val 42"/>
                  <a:gd name="f49" fmla="val 98"/>
                  <a:gd name="f50" fmla="val 107"/>
                  <a:gd name="f51" fmla="val 114"/>
                  <a:gd name="f52" fmla="val 40"/>
                  <a:gd name="f53" fmla="val 118"/>
                  <a:gd name="f54" fmla="val 121"/>
                  <a:gd name="f55" fmla="val 120"/>
                  <a:gd name="f56" fmla="val 43"/>
                  <a:gd name="f57" fmla="val 110"/>
                  <a:gd name="f58" fmla="val 108"/>
                  <a:gd name="f59" fmla="val 105"/>
                  <a:gd name="f60" fmla="val 100"/>
                  <a:gd name="f61" fmla="val 96"/>
                  <a:gd name="f62" fmla="val 97"/>
                  <a:gd name="f63" fmla="val 91"/>
                  <a:gd name="f64" fmla="val 82"/>
                  <a:gd name="f65" fmla="val 80"/>
                  <a:gd name="f66" fmla="val 26"/>
                  <a:gd name="f67" fmla="val 24"/>
                  <a:gd name="f68" fmla="val 86"/>
                  <a:gd name="f69" fmla="val 23"/>
                  <a:gd name="f70" fmla="val 22"/>
                  <a:gd name="f71" fmla="val 20"/>
                  <a:gd name="f72" fmla="val 19"/>
                  <a:gd name="f73" fmla="val 18"/>
                  <a:gd name="f74" fmla="val 17"/>
                  <a:gd name="f75" fmla="val 16"/>
                  <a:gd name="f76" fmla="val 15"/>
                  <a:gd name="f77" fmla="val 12"/>
                  <a:gd name="f78" fmla="val 14"/>
                  <a:gd name="f79" fmla="val 13"/>
                  <a:gd name="f80" fmla="val 8"/>
                  <a:gd name="f81" fmla="val 5"/>
                  <a:gd name="f82" fmla="val 53"/>
                  <a:gd name="f83" fmla="val 6"/>
                  <a:gd name="f84" fmla="val 60"/>
                  <a:gd name="f85" fmla="val 4"/>
                  <a:gd name="f86" fmla="val 2"/>
                  <a:gd name="f87" fmla="val 51"/>
                  <a:gd name="f88" fmla="val 47"/>
                  <a:gd name="f89" fmla="val 48"/>
                  <a:gd name="f90" fmla="val 1"/>
                  <a:gd name="f91" fmla="val 46"/>
                  <a:gd name="f92" fmla="val 44"/>
                  <a:gd name="f93" fmla="val 3"/>
                  <a:gd name="f94" fmla="val 9"/>
                  <a:gd name="f95" fmla="val 7"/>
                  <a:gd name="f96" fmla="val 10"/>
                  <a:gd name="f97" fmla="val 21"/>
                  <a:gd name="f98" fmla="val 11"/>
                  <a:gd name="f99" fmla="val 25"/>
                  <a:gd name="f100" fmla="val 50"/>
                  <a:gd name="f101" fmla="val 49"/>
                  <a:gd name="f102" fmla="val 52"/>
                  <a:gd name="f103" fmla="+- 0 0 -90"/>
                  <a:gd name="f104" fmla="*/ f3 1 45"/>
                  <a:gd name="f105" fmla="*/ f4 1 122"/>
                  <a:gd name="f106" fmla="+- f7 0 f5"/>
                  <a:gd name="f107" fmla="+- f6 0 f5"/>
                  <a:gd name="f108" fmla="*/ f103 f0 1"/>
                  <a:gd name="f109" fmla="*/ f107 1 45"/>
                  <a:gd name="f110" fmla="*/ f106 1 122"/>
                  <a:gd name="f111" fmla="*/ f108 1 f2"/>
                  <a:gd name="f112" fmla="*/ 39 1 f109"/>
                  <a:gd name="f113" fmla="*/ 55 1 f110"/>
                  <a:gd name="f114" fmla="*/ 34 1 f109"/>
                  <a:gd name="f115" fmla="*/ 56 1 f110"/>
                  <a:gd name="f116" fmla="*/ 30 1 f109"/>
                  <a:gd name="f117" fmla="*/ 58 1 f110"/>
                  <a:gd name="f118" fmla="*/ 64 1 f110"/>
                  <a:gd name="f119" fmla="*/ 27 1 f109"/>
                  <a:gd name="f120" fmla="*/ 66 1 f110"/>
                  <a:gd name="f121" fmla="*/ 29 1 f109"/>
                  <a:gd name="f122" fmla="*/ 68 1 f110"/>
                  <a:gd name="f123" fmla="*/ 33 1 f109"/>
                  <a:gd name="f124" fmla="*/ 74 1 f110"/>
                  <a:gd name="f125" fmla="*/ 79 1 f110"/>
                  <a:gd name="f126" fmla="*/ 36 1 f109"/>
                  <a:gd name="f127" fmla="*/ 81 1 f110"/>
                  <a:gd name="f128" fmla="*/ 85 1 f110"/>
                  <a:gd name="f129" fmla="*/ 89 1 f110"/>
                  <a:gd name="f130" fmla="*/ 95 1 f110"/>
                  <a:gd name="f131" fmla="*/ 42 1 f109"/>
                  <a:gd name="f132" fmla="*/ 107 1 f110"/>
                  <a:gd name="f133" fmla="*/ 40 1 f109"/>
                  <a:gd name="f134" fmla="*/ 118 1 f110"/>
                  <a:gd name="f135" fmla="*/ 122 1 f110"/>
                  <a:gd name="f136" fmla="*/ 110 1 f110"/>
                  <a:gd name="f137" fmla="*/ 105 1 f110"/>
                  <a:gd name="f138" fmla="*/ 97 1 f110"/>
                  <a:gd name="f139" fmla="*/ 90 1 f110"/>
                  <a:gd name="f140" fmla="*/ 31 1 f109"/>
                  <a:gd name="f141" fmla="*/ 82 1 f110"/>
                  <a:gd name="f142" fmla="*/ 78 1 f110"/>
                  <a:gd name="f143" fmla="*/ 26 1 f109"/>
                  <a:gd name="f144" fmla="*/ 23 1 f109"/>
                  <a:gd name="f145" fmla="*/ 20 1 f109"/>
                  <a:gd name="f146" fmla="*/ 17 1 f109"/>
                  <a:gd name="f147" fmla="*/ 15 1 f109"/>
                  <a:gd name="f148" fmla="*/ 84 1 f110"/>
                  <a:gd name="f149" fmla="*/ 71 1 f110"/>
                  <a:gd name="f150" fmla="*/ 8 1 f109"/>
                  <a:gd name="f151" fmla="*/ 59 1 f110"/>
                  <a:gd name="f152" fmla="*/ 4 1 f109"/>
                  <a:gd name="f153" fmla="*/ 0 1 f109"/>
                  <a:gd name="f154" fmla="*/ 51 1 f110"/>
                  <a:gd name="f155" fmla="*/ 2 1 f109"/>
                  <a:gd name="f156" fmla="*/ 48 1 f110"/>
                  <a:gd name="f157" fmla="*/ 3 1 f109"/>
                  <a:gd name="f158" fmla="*/ 45 1 f110"/>
                  <a:gd name="f159" fmla="*/ 5 1 f109"/>
                  <a:gd name="f160" fmla="*/ 38 1 f110"/>
                  <a:gd name="f161" fmla="*/ 34 1 f110"/>
                  <a:gd name="f162" fmla="*/ 7 1 f109"/>
                  <a:gd name="f163" fmla="*/ 23 1 f110"/>
                  <a:gd name="f164" fmla="*/ 18 1 f110"/>
                  <a:gd name="f165" fmla="*/ 9 1 f110"/>
                  <a:gd name="f166" fmla="*/ 18 1 f109"/>
                  <a:gd name="f167" fmla="*/ 6 1 f110"/>
                  <a:gd name="f168" fmla="*/ 16 1 f109"/>
                  <a:gd name="f169" fmla="*/ 0 1 f110"/>
                  <a:gd name="f170" fmla="*/ 21 1 f109"/>
                  <a:gd name="f171" fmla="*/ 2 1 f110"/>
                  <a:gd name="f172" fmla="*/ 24 1 f109"/>
                  <a:gd name="f173" fmla="*/ 5 1 f110"/>
                  <a:gd name="f174" fmla="*/ 28 1 f109"/>
                  <a:gd name="f175" fmla="*/ 15 1 f110"/>
                  <a:gd name="f176" fmla="*/ 17 1 f110"/>
                  <a:gd name="f177" fmla="*/ 24 1 f110"/>
                  <a:gd name="f178" fmla="*/ 22 1 f109"/>
                  <a:gd name="f179" fmla="*/ 26 1 f110"/>
                  <a:gd name="f180" fmla="*/ 25 1 f109"/>
                  <a:gd name="f181" fmla="*/ 30 1 f110"/>
                  <a:gd name="f182" fmla="*/ 33 1 f110"/>
                  <a:gd name="f183" fmla="*/ 36 1 f110"/>
                  <a:gd name="f184" fmla="*/ 32 1 f109"/>
                  <a:gd name="f185" fmla="*/ 39 1 f110"/>
                  <a:gd name="f186" fmla="*/ 44 1 f110"/>
                  <a:gd name="f187" fmla="*/ 49 1 f110"/>
                  <a:gd name="f188" fmla="*/ f6 1 f109"/>
                  <a:gd name="f189" fmla="*/ f7 1 f110"/>
                  <a:gd name="f190" fmla="+- f111 0 f1"/>
                  <a:gd name="f191" fmla="*/ f153 f104 1"/>
                  <a:gd name="f192" fmla="*/ f188 f104 1"/>
                  <a:gd name="f193" fmla="*/ f189 f105 1"/>
                  <a:gd name="f194" fmla="*/ f169 f105 1"/>
                  <a:gd name="f195" fmla="*/ f112 f104 1"/>
                  <a:gd name="f196" fmla="*/ f113 f105 1"/>
                  <a:gd name="f197" fmla="*/ f114 f104 1"/>
                  <a:gd name="f198" fmla="*/ f115 f105 1"/>
                  <a:gd name="f199" fmla="*/ f116 f104 1"/>
                  <a:gd name="f200" fmla="*/ f117 f105 1"/>
                  <a:gd name="f201" fmla="*/ f118 f105 1"/>
                  <a:gd name="f202" fmla="*/ f119 f104 1"/>
                  <a:gd name="f203" fmla="*/ f120 f105 1"/>
                  <a:gd name="f204" fmla="*/ f121 f104 1"/>
                  <a:gd name="f205" fmla="*/ f122 f105 1"/>
                  <a:gd name="f206" fmla="*/ f123 f104 1"/>
                  <a:gd name="f207" fmla="*/ f124 f105 1"/>
                  <a:gd name="f208" fmla="*/ f125 f105 1"/>
                  <a:gd name="f209" fmla="*/ f126 f104 1"/>
                  <a:gd name="f210" fmla="*/ f127 f105 1"/>
                  <a:gd name="f211" fmla="*/ f128 f105 1"/>
                  <a:gd name="f212" fmla="*/ f129 f105 1"/>
                  <a:gd name="f213" fmla="*/ f130 f105 1"/>
                  <a:gd name="f214" fmla="*/ f131 f104 1"/>
                  <a:gd name="f215" fmla="*/ f132 f105 1"/>
                  <a:gd name="f216" fmla="*/ f133 f104 1"/>
                  <a:gd name="f217" fmla="*/ f134 f105 1"/>
                  <a:gd name="f218" fmla="*/ f135 f105 1"/>
                  <a:gd name="f219" fmla="*/ f136 f105 1"/>
                  <a:gd name="f220" fmla="*/ f137 f105 1"/>
                  <a:gd name="f221" fmla="*/ f138 f105 1"/>
                  <a:gd name="f222" fmla="*/ f139 f105 1"/>
                  <a:gd name="f223" fmla="*/ f140 f104 1"/>
                  <a:gd name="f224" fmla="*/ f141 f105 1"/>
                  <a:gd name="f225" fmla="*/ f142 f105 1"/>
                  <a:gd name="f226" fmla="*/ f143 f104 1"/>
                  <a:gd name="f227" fmla="*/ f144 f104 1"/>
                  <a:gd name="f228" fmla="*/ f145 f104 1"/>
                  <a:gd name="f229" fmla="*/ f146 f104 1"/>
                  <a:gd name="f230" fmla="*/ f147 f104 1"/>
                  <a:gd name="f231" fmla="*/ f148 f105 1"/>
                  <a:gd name="f232" fmla="*/ f149 f105 1"/>
                  <a:gd name="f233" fmla="*/ f150 f104 1"/>
                  <a:gd name="f234" fmla="*/ f151 f105 1"/>
                  <a:gd name="f235" fmla="*/ f152 f104 1"/>
                  <a:gd name="f236" fmla="*/ f154 f105 1"/>
                  <a:gd name="f237" fmla="*/ f155 f104 1"/>
                  <a:gd name="f238" fmla="*/ f156 f105 1"/>
                  <a:gd name="f239" fmla="*/ f157 f104 1"/>
                  <a:gd name="f240" fmla="*/ f158 f105 1"/>
                  <a:gd name="f241" fmla="*/ f159 f104 1"/>
                  <a:gd name="f242" fmla="*/ f160 f105 1"/>
                  <a:gd name="f243" fmla="*/ f161 f105 1"/>
                  <a:gd name="f244" fmla="*/ f162 f104 1"/>
                  <a:gd name="f245" fmla="*/ f163 f105 1"/>
                  <a:gd name="f246" fmla="*/ f164 f105 1"/>
                  <a:gd name="f247" fmla="*/ f165 f105 1"/>
                  <a:gd name="f248" fmla="*/ f166 f104 1"/>
                  <a:gd name="f249" fmla="*/ f167 f105 1"/>
                  <a:gd name="f250" fmla="*/ f168 f104 1"/>
                  <a:gd name="f251" fmla="*/ f170 f104 1"/>
                  <a:gd name="f252" fmla="*/ f171 f105 1"/>
                  <a:gd name="f253" fmla="*/ f172 f104 1"/>
                  <a:gd name="f254" fmla="*/ f173 f105 1"/>
                  <a:gd name="f255" fmla="*/ f174 f104 1"/>
                  <a:gd name="f256" fmla="*/ f175 f105 1"/>
                  <a:gd name="f257" fmla="*/ f176 f105 1"/>
                  <a:gd name="f258" fmla="*/ f177 f105 1"/>
                  <a:gd name="f259" fmla="*/ f178 f104 1"/>
                  <a:gd name="f260" fmla="*/ f179 f105 1"/>
                  <a:gd name="f261" fmla="*/ f180 f104 1"/>
                  <a:gd name="f262" fmla="*/ f181 f105 1"/>
                  <a:gd name="f263" fmla="*/ f182 f105 1"/>
                  <a:gd name="f264" fmla="*/ f183 f105 1"/>
                  <a:gd name="f265" fmla="*/ f184 f104 1"/>
                  <a:gd name="f266" fmla="*/ f185 f105 1"/>
                  <a:gd name="f267" fmla="*/ f186 f105 1"/>
                  <a:gd name="f268" fmla="*/ f187 f105 1"/>
                </a:gdLst>
                <a:ahLst/>
                <a:cxnLst>
                  <a:cxn ang="3cd4">
                    <a:pos x="hc" y="t"/>
                  </a:cxn>
                  <a:cxn ang="0">
                    <a:pos x="r" y="vc"/>
                  </a:cxn>
                  <a:cxn ang="cd4">
                    <a:pos x="hc" y="b"/>
                  </a:cxn>
                  <a:cxn ang="cd2">
                    <a:pos x="l" y="vc"/>
                  </a:cxn>
                  <a:cxn ang="f190">
                    <a:pos x="f195" y="f196"/>
                  </a:cxn>
                  <a:cxn ang="f190">
                    <a:pos x="f197" y="f198"/>
                  </a:cxn>
                  <a:cxn ang="f190">
                    <a:pos x="f199" y="f200"/>
                  </a:cxn>
                  <a:cxn ang="f190">
                    <a:pos x="f199" y="f201"/>
                  </a:cxn>
                  <a:cxn ang="f190">
                    <a:pos x="f202" y="f203"/>
                  </a:cxn>
                  <a:cxn ang="f190">
                    <a:pos x="f204" y="f205"/>
                  </a:cxn>
                  <a:cxn ang="f190">
                    <a:pos x="f206" y="f207"/>
                  </a:cxn>
                  <a:cxn ang="f190">
                    <a:pos x="f195" y="f208"/>
                  </a:cxn>
                  <a:cxn ang="f190">
                    <a:pos x="f209" y="f210"/>
                  </a:cxn>
                  <a:cxn ang="f190">
                    <a:pos x="f209" y="f211"/>
                  </a:cxn>
                  <a:cxn ang="f190">
                    <a:pos x="f209" y="f212"/>
                  </a:cxn>
                  <a:cxn ang="f190">
                    <a:pos x="f195" y="f213"/>
                  </a:cxn>
                  <a:cxn ang="f190">
                    <a:pos x="f214" y="f215"/>
                  </a:cxn>
                  <a:cxn ang="f190">
                    <a:pos x="f216" y="f217"/>
                  </a:cxn>
                  <a:cxn ang="f190">
                    <a:pos x="f216" y="f218"/>
                  </a:cxn>
                  <a:cxn ang="f190">
                    <a:pos x="f195" y="f219"/>
                  </a:cxn>
                  <a:cxn ang="f190">
                    <a:pos x="f195" y="f220"/>
                  </a:cxn>
                  <a:cxn ang="f190">
                    <a:pos x="f209" y="f221"/>
                  </a:cxn>
                  <a:cxn ang="f190">
                    <a:pos x="f197" y="f222"/>
                  </a:cxn>
                  <a:cxn ang="f190">
                    <a:pos x="f223" y="f224"/>
                  </a:cxn>
                  <a:cxn ang="f190">
                    <a:pos x="f199" y="f225"/>
                  </a:cxn>
                  <a:cxn ang="f190">
                    <a:pos x="f202" y="f207"/>
                  </a:cxn>
                  <a:cxn ang="f190">
                    <a:pos x="f226" y="f224"/>
                  </a:cxn>
                  <a:cxn ang="f190">
                    <a:pos x="f227" y="f211"/>
                  </a:cxn>
                  <a:cxn ang="f190">
                    <a:pos x="f228" y="f211"/>
                  </a:cxn>
                  <a:cxn ang="f190">
                    <a:pos x="f229" y="f211"/>
                  </a:cxn>
                  <a:cxn ang="f190">
                    <a:pos x="f230" y="f231"/>
                  </a:cxn>
                  <a:cxn ang="f190">
                    <a:pos x="f230" y="f232"/>
                  </a:cxn>
                  <a:cxn ang="f190">
                    <a:pos x="f233" y="f234"/>
                  </a:cxn>
                  <a:cxn ang="f190">
                    <a:pos x="f235" y="f196"/>
                  </a:cxn>
                  <a:cxn ang="f190">
                    <a:pos x="f191" y="f236"/>
                  </a:cxn>
                  <a:cxn ang="f190">
                    <a:pos x="f237" y="f238"/>
                  </a:cxn>
                  <a:cxn ang="f190">
                    <a:pos x="f239" y="f240"/>
                  </a:cxn>
                  <a:cxn ang="f190">
                    <a:pos x="f241" y="f242"/>
                  </a:cxn>
                  <a:cxn ang="f190">
                    <a:pos x="f233" y="f243"/>
                  </a:cxn>
                  <a:cxn ang="f190">
                    <a:pos x="f244" y="f245"/>
                  </a:cxn>
                  <a:cxn ang="f190">
                    <a:pos x="f233" y="f246"/>
                  </a:cxn>
                  <a:cxn ang="f190">
                    <a:pos x="f230" y="f247"/>
                  </a:cxn>
                  <a:cxn ang="f190">
                    <a:pos x="f248" y="f249"/>
                  </a:cxn>
                  <a:cxn ang="f190">
                    <a:pos x="f250" y="f194"/>
                  </a:cxn>
                  <a:cxn ang="f190">
                    <a:pos x="f251" y="f252"/>
                  </a:cxn>
                  <a:cxn ang="f190">
                    <a:pos x="f253" y="f254"/>
                  </a:cxn>
                  <a:cxn ang="f190">
                    <a:pos x="f255" y="f256"/>
                  </a:cxn>
                  <a:cxn ang="f190">
                    <a:pos x="f226" y="f257"/>
                  </a:cxn>
                  <a:cxn ang="f190">
                    <a:pos x="f253" y="f258"/>
                  </a:cxn>
                  <a:cxn ang="f190">
                    <a:pos x="f259" y="f260"/>
                  </a:cxn>
                  <a:cxn ang="f190">
                    <a:pos x="f261" y="f262"/>
                  </a:cxn>
                  <a:cxn ang="f190">
                    <a:pos x="f259" y="f263"/>
                  </a:cxn>
                  <a:cxn ang="f190">
                    <a:pos x="f261" y="f263"/>
                  </a:cxn>
                  <a:cxn ang="f190">
                    <a:pos x="f202" y="f263"/>
                  </a:cxn>
                  <a:cxn ang="f190">
                    <a:pos x="f255" y="f264"/>
                  </a:cxn>
                  <a:cxn ang="f190">
                    <a:pos x="f199" y="f242"/>
                  </a:cxn>
                  <a:cxn ang="f190">
                    <a:pos x="f265" y="f266"/>
                  </a:cxn>
                  <a:cxn ang="f190">
                    <a:pos x="f255" y="f267"/>
                  </a:cxn>
                  <a:cxn ang="f190">
                    <a:pos x="f197" y="f240"/>
                  </a:cxn>
                  <a:cxn ang="f190">
                    <a:pos x="f216" y="f268"/>
                  </a:cxn>
                  <a:cxn ang="f190">
                    <a:pos x="f195" y="f196"/>
                  </a:cxn>
                </a:cxnLst>
                <a:rect l="f191" t="f194" r="f192" b="f193"/>
                <a:pathLst>
                  <a:path w="45" h="122">
                    <a:moveTo>
                      <a:pt x="f8" y="f9"/>
                    </a:moveTo>
                    <a:cubicBezTo>
                      <a:pt x="f10" y="f9"/>
                      <a:pt x="f10" y="f9"/>
                      <a:pt x="f11" y="f12"/>
                    </a:cubicBezTo>
                    <a:cubicBezTo>
                      <a:pt x="f11" y="f13"/>
                      <a:pt x="f14" y="f9"/>
                      <a:pt x="f15" y="f16"/>
                    </a:cubicBezTo>
                    <a:cubicBezTo>
                      <a:pt x="f17" y="f18"/>
                      <a:pt x="f19" y="f20"/>
                      <a:pt x="f15" y="f21"/>
                    </a:cubicBezTo>
                    <a:cubicBezTo>
                      <a:pt x="f22" y="f23"/>
                      <a:pt x="f17" y="f24"/>
                      <a:pt x="f25" y="f23"/>
                    </a:cubicBezTo>
                    <a:cubicBezTo>
                      <a:pt x="f25" y="f26"/>
                      <a:pt x="f22" y="f27"/>
                      <a:pt x="f22" y="f27"/>
                    </a:cubicBezTo>
                    <a:cubicBezTo>
                      <a:pt x="f25" y="f28"/>
                      <a:pt x="f19" y="f29"/>
                      <a:pt x="f30" y="f31"/>
                    </a:cubicBezTo>
                    <a:cubicBezTo>
                      <a:pt x="f11" y="f32"/>
                      <a:pt x="f33" y="f34"/>
                      <a:pt x="f8" y="f35"/>
                    </a:cubicBezTo>
                    <a:cubicBezTo>
                      <a:pt x="f8" y="f36"/>
                      <a:pt x="f37" y="f35"/>
                      <a:pt x="f37" y="f36"/>
                    </a:cubicBezTo>
                    <a:cubicBezTo>
                      <a:pt x="f37" y="f38"/>
                      <a:pt x="f39" y="f40"/>
                      <a:pt x="f37" y="f41"/>
                    </a:cubicBezTo>
                    <a:cubicBezTo>
                      <a:pt x="f10" y="f42"/>
                      <a:pt x="f39" y="f43"/>
                      <a:pt x="f37" y="f44"/>
                    </a:cubicBezTo>
                    <a:cubicBezTo>
                      <a:pt x="f11" y="f45"/>
                      <a:pt x="f37" y="f46"/>
                      <a:pt x="f8" y="f47"/>
                    </a:cubicBezTo>
                    <a:cubicBezTo>
                      <a:pt x="f48" y="f49"/>
                      <a:pt x="f33" y="f49"/>
                      <a:pt x="f48" y="f50"/>
                    </a:cubicBezTo>
                    <a:cubicBezTo>
                      <a:pt x="f6" y="f51"/>
                      <a:pt x="f8" y="f51"/>
                      <a:pt x="f52" y="f53"/>
                    </a:cubicBezTo>
                    <a:cubicBezTo>
                      <a:pt x="f52" y="f54"/>
                      <a:pt x="f52" y="f55"/>
                      <a:pt x="f52" y="f7"/>
                    </a:cubicBezTo>
                    <a:cubicBezTo>
                      <a:pt x="f10" y="f51"/>
                      <a:pt x="f56" y="f51"/>
                      <a:pt x="f8" y="f57"/>
                    </a:cubicBezTo>
                    <a:cubicBezTo>
                      <a:pt x="f39" y="f58"/>
                      <a:pt x="f52" y="f57"/>
                      <a:pt x="f8" y="f59"/>
                    </a:cubicBezTo>
                    <a:cubicBezTo>
                      <a:pt x="f33" y="f60"/>
                      <a:pt x="f39" y="f61"/>
                      <a:pt x="f37" y="f62"/>
                    </a:cubicBezTo>
                    <a:cubicBezTo>
                      <a:pt x="f10" y="f49"/>
                      <a:pt x="f11" y="f63"/>
                      <a:pt x="f11" y="f45"/>
                    </a:cubicBezTo>
                    <a:cubicBezTo>
                      <a:pt x="f30" y="f42"/>
                      <a:pt x="f19" y="f64"/>
                      <a:pt x="f19" y="f64"/>
                    </a:cubicBezTo>
                    <a:cubicBezTo>
                      <a:pt x="f14" y="f65"/>
                      <a:pt x="f15" y="f36"/>
                      <a:pt x="f15" y="f34"/>
                    </a:cubicBezTo>
                    <a:cubicBezTo>
                      <a:pt x="f22" y="f35"/>
                      <a:pt x="f22" y="f35"/>
                      <a:pt x="f25" y="f31"/>
                    </a:cubicBezTo>
                    <a:cubicBezTo>
                      <a:pt x="f25" y="f34"/>
                      <a:pt x="f22" y="f36"/>
                      <a:pt x="f66" y="f64"/>
                    </a:cubicBezTo>
                    <a:cubicBezTo>
                      <a:pt x="f67" y="f40"/>
                      <a:pt x="f67" y="f68"/>
                      <a:pt x="f69" y="f41"/>
                    </a:cubicBezTo>
                    <a:cubicBezTo>
                      <a:pt x="f70" y="f38"/>
                      <a:pt x="f70" y="f68"/>
                      <a:pt x="f71" y="f41"/>
                    </a:cubicBezTo>
                    <a:cubicBezTo>
                      <a:pt x="f72" y="f38"/>
                      <a:pt x="f73" y="f68"/>
                      <a:pt x="f74" y="f41"/>
                    </a:cubicBezTo>
                    <a:cubicBezTo>
                      <a:pt x="f75" y="f40"/>
                      <a:pt x="f75" y="f41"/>
                      <a:pt x="f76" y="f38"/>
                    </a:cubicBezTo>
                    <a:cubicBezTo>
                      <a:pt x="f77" y="f40"/>
                      <a:pt x="f74" y="f65"/>
                      <a:pt x="f76" y="f29"/>
                    </a:cubicBezTo>
                    <a:cubicBezTo>
                      <a:pt x="f78" y="f23"/>
                      <a:pt x="f79" y="f26"/>
                      <a:pt x="f80" y="f13"/>
                    </a:cubicBezTo>
                    <a:cubicBezTo>
                      <a:pt x="f81" y="f82"/>
                      <a:pt x="f83" y="f84"/>
                      <a:pt x="f85" y="f9"/>
                    </a:cubicBezTo>
                    <a:cubicBezTo>
                      <a:pt x="f86" y="f87"/>
                      <a:pt x="f85" y="f13"/>
                      <a:pt x="f5" y="f87"/>
                    </a:cubicBezTo>
                    <a:cubicBezTo>
                      <a:pt x="f5" y="f88"/>
                      <a:pt x="f86" y="f87"/>
                      <a:pt x="f86" y="f89"/>
                    </a:cubicBezTo>
                    <a:cubicBezTo>
                      <a:pt x="f90" y="f91"/>
                      <a:pt x="f90" y="f92"/>
                      <a:pt x="f93" y="f6"/>
                    </a:cubicBezTo>
                    <a:cubicBezTo>
                      <a:pt x="f81" y="f6"/>
                      <a:pt x="f81" y="f56"/>
                      <a:pt x="f81" y="f33"/>
                    </a:cubicBezTo>
                    <a:cubicBezTo>
                      <a:pt x="f81" y="f30"/>
                      <a:pt x="f94" y="f52"/>
                      <a:pt x="f80" y="f11"/>
                    </a:cubicBezTo>
                    <a:cubicBezTo>
                      <a:pt x="f95" y="f15"/>
                      <a:pt x="f96" y="f17"/>
                      <a:pt x="f95" y="f69"/>
                    </a:cubicBezTo>
                    <a:cubicBezTo>
                      <a:pt x="f81" y="f97"/>
                      <a:pt x="f80" y="f97"/>
                      <a:pt x="f80" y="f73"/>
                    </a:cubicBezTo>
                    <a:cubicBezTo>
                      <a:pt x="f95" y="f75"/>
                      <a:pt x="f98" y="f78"/>
                      <a:pt x="f76" y="f94"/>
                    </a:cubicBezTo>
                    <a:cubicBezTo>
                      <a:pt x="f75" y="f83"/>
                      <a:pt x="f97" y="f94"/>
                      <a:pt x="f73" y="f83"/>
                    </a:cubicBezTo>
                    <a:cubicBezTo>
                      <a:pt x="f76" y="f93"/>
                      <a:pt x="f70" y="f81"/>
                      <a:pt x="f75" y="f5"/>
                    </a:cubicBezTo>
                    <a:cubicBezTo>
                      <a:pt x="f74" y="f5"/>
                      <a:pt x="f73" y="f5"/>
                      <a:pt x="f97" y="f86"/>
                    </a:cubicBezTo>
                    <a:cubicBezTo>
                      <a:pt x="f99" y="f81"/>
                      <a:pt x="f70" y="f95"/>
                      <a:pt x="f67" y="f81"/>
                    </a:cubicBezTo>
                    <a:cubicBezTo>
                      <a:pt x="f66" y="f85"/>
                      <a:pt x="f99" y="f94"/>
                      <a:pt x="f17" y="f76"/>
                    </a:cubicBezTo>
                    <a:cubicBezTo>
                      <a:pt x="f15" y="f72"/>
                      <a:pt x="f25" y="f74"/>
                      <a:pt x="f66" y="f74"/>
                    </a:cubicBezTo>
                    <a:cubicBezTo>
                      <a:pt x="f99" y="f97"/>
                      <a:pt x="f69" y="f97"/>
                      <a:pt x="f67" y="f67"/>
                    </a:cubicBezTo>
                    <a:cubicBezTo>
                      <a:pt x="f99" y="f66"/>
                      <a:pt x="f69" y="f67"/>
                      <a:pt x="f70" y="f66"/>
                    </a:cubicBezTo>
                    <a:cubicBezTo>
                      <a:pt x="f70" y="f22"/>
                      <a:pt x="f99" y="f22"/>
                      <a:pt x="f99" y="f15"/>
                    </a:cubicBezTo>
                    <a:cubicBezTo>
                      <a:pt x="f99" y="f19"/>
                      <a:pt x="f97" y="f19"/>
                      <a:pt x="f70" y="f30"/>
                    </a:cubicBezTo>
                    <a:cubicBezTo>
                      <a:pt x="f70" y="f11"/>
                      <a:pt x="f70" y="f30"/>
                      <a:pt x="f99" y="f30"/>
                    </a:cubicBezTo>
                    <a:cubicBezTo>
                      <a:pt x="f25" y="f14"/>
                      <a:pt x="f22" y="f19"/>
                      <a:pt x="f25" y="f30"/>
                    </a:cubicBezTo>
                    <a:cubicBezTo>
                      <a:pt x="f99" y="f37"/>
                      <a:pt x="f17" y="f10"/>
                      <a:pt x="f17" y="f37"/>
                    </a:cubicBezTo>
                    <a:cubicBezTo>
                      <a:pt x="f25" y="f8"/>
                      <a:pt x="f15" y="f39"/>
                      <a:pt x="f15" y="f33"/>
                    </a:cubicBezTo>
                    <a:cubicBezTo>
                      <a:pt x="f15" y="f8"/>
                      <a:pt x="f14" y="f33"/>
                      <a:pt x="f14" y="f8"/>
                    </a:cubicBezTo>
                    <a:cubicBezTo>
                      <a:pt x="f19" y="f8"/>
                      <a:pt x="f22" y="f56"/>
                      <a:pt x="f17" y="f92"/>
                    </a:cubicBezTo>
                    <a:cubicBezTo>
                      <a:pt x="f25" y="f6"/>
                      <a:pt x="f17" y="f91"/>
                      <a:pt x="f11" y="f6"/>
                    </a:cubicBezTo>
                    <a:cubicBezTo>
                      <a:pt x="f10" y="f100"/>
                      <a:pt x="f8" y="f89"/>
                      <a:pt x="f52" y="f101"/>
                    </a:cubicBezTo>
                    <a:cubicBezTo>
                      <a:pt x="f39" y="f102"/>
                      <a:pt x="f52" y="f8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27" name="Cambodia">
                <a:extLst>
                  <a:ext uri="{FF2B5EF4-FFF2-40B4-BE49-F238E27FC236}">
                    <a16:creationId xmlns:a16="http://schemas.microsoft.com/office/drawing/2014/main" id="{EC599F25-8A67-9377-6F30-C0511717CE1A}"/>
                  </a:ext>
                </a:extLst>
              </p:cNvPr>
              <p:cNvSpPr/>
              <p:nvPr/>
            </p:nvSpPr>
            <p:spPr>
              <a:xfrm>
                <a:off x="9575157" y="4089269"/>
                <a:ext cx="158154" cy="156179"/>
              </a:xfrm>
              <a:custGeom>
                <a:avLst/>
                <a:gdLst>
                  <a:gd name="f0" fmla="val 10800000"/>
                  <a:gd name="f1" fmla="val 5400000"/>
                  <a:gd name="f2" fmla="val 180"/>
                  <a:gd name="f3" fmla="val w"/>
                  <a:gd name="f4" fmla="val h"/>
                  <a:gd name="f5" fmla="val 0"/>
                  <a:gd name="f6" fmla="val 30"/>
                  <a:gd name="f7" fmla="val 31"/>
                  <a:gd name="f8" fmla="val 13"/>
                  <a:gd name="f9" fmla="val 12"/>
                  <a:gd name="f10" fmla="val 29"/>
                  <a:gd name="f11" fmla="val 10"/>
                  <a:gd name="f12" fmla="val 28"/>
                  <a:gd name="f13" fmla="val 9"/>
                  <a:gd name="f14" fmla="val 6"/>
                  <a:gd name="f15" fmla="val 27"/>
                  <a:gd name="f16" fmla="val 24"/>
                  <a:gd name="f17" fmla="val 8"/>
                  <a:gd name="f18" fmla="val 7"/>
                  <a:gd name="f19" fmla="val 26"/>
                  <a:gd name="f20" fmla="val 18"/>
                  <a:gd name="f21" fmla="val 14"/>
                  <a:gd name="f22" fmla="val 2"/>
                  <a:gd name="f23" fmla="val 11"/>
                  <a:gd name="f24" fmla="val 4"/>
                  <a:gd name="f25" fmla="val 5"/>
                  <a:gd name="f26" fmla="val 16"/>
                  <a:gd name="f27" fmla="val 21"/>
                  <a:gd name="f28" fmla="val 19"/>
                  <a:gd name="f29" fmla="val 20"/>
                  <a:gd name="f30" fmla="val 22"/>
                  <a:gd name="f31" fmla="val 1"/>
                  <a:gd name="f32" fmla="val 23"/>
                  <a:gd name="f33" fmla="val 25"/>
                  <a:gd name="f34" fmla="val 15"/>
                  <a:gd name="f35" fmla="+- 0 0 -90"/>
                  <a:gd name="f36" fmla="*/ f3 1 30"/>
                  <a:gd name="f37" fmla="*/ f4 1 31"/>
                  <a:gd name="f38" fmla="+- f7 0 f5"/>
                  <a:gd name="f39" fmla="+- f6 0 f5"/>
                  <a:gd name="f40" fmla="*/ f35 f0 1"/>
                  <a:gd name="f41" fmla="*/ f39 1 30"/>
                  <a:gd name="f42" fmla="*/ f38 1 31"/>
                  <a:gd name="f43" fmla="*/ f40 1 f2"/>
                  <a:gd name="f44" fmla="*/ 13 1 f41"/>
                  <a:gd name="f45" fmla="*/ 30 1 f42"/>
                  <a:gd name="f46" fmla="*/ 12 1 f41"/>
                  <a:gd name="f47" fmla="*/ 10 1 f41"/>
                  <a:gd name="f48" fmla="*/ 29 1 f42"/>
                  <a:gd name="f49" fmla="*/ 9 1 f41"/>
                  <a:gd name="f50" fmla="*/ 27 1 f42"/>
                  <a:gd name="f51" fmla="*/ 8 1 f41"/>
                  <a:gd name="f52" fmla="*/ 24 1 f42"/>
                  <a:gd name="f53" fmla="*/ 7 1 f41"/>
                  <a:gd name="f54" fmla="*/ 26 1 f42"/>
                  <a:gd name="f55" fmla="*/ 6 1 f41"/>
                  <a:gd name="f56" fmla="*/ 2 1 f41"/>
                  <a:gd name="f57" fmla="*/ 11 1 f42"/>
                  <a:gd name="f58" fmla="*/ 6 1 f42"/>
                  <a:gd name="f59" fmla="*/ 5 1 f42"/>
                  <a:gd name="f60" fmla="*/ 11 1 f41"/>
                  <a:gd name="f61" fmla="*/ 16 1 f41"/>
                  <a:gd name="f62" fmla="*/ 4 1 f42"/>
                  <a:gd name="f63" fmla="*/ 20 1 f41"/>
                  <a:gd name="f64" fmla="*/ 21 1 f41"/>
                  <a:gd name="f65" fmla="*/ 1 1 f42"/>
                  <a:gd name="f66" fmla="*/ 30 1 f41"/>
                  <a:gd name="f67" fmla="*/ 7 1 f42"/>
                  <a:gd name="f68" fmla="*/ 28 1 f41"/>
                  <a:gd name="f69" fmla="*/ 16 1 f42"/>
                  <a:gd name="f70" fmla="*/ 27 1 f41"/>
                  <a:gd name="f71" fmla="*/ 20 1 f42"/>
                  <a:gd name="f72" fmla="*/ 23 1 f41"/>
                  <a:gd name="f73" fmla="*/ 22 1 f42"/>
                  <a:gd name="f74" fmla="*/ 19 1 f41"/>
                  <a:gd name="f75" fmla="*/ 22 1 f41"/>
                  <a:gd name="f76" fmla="*/ 28 1 f42"/>
                  <a:gd name="f77" fmla="*/ 18 1 f41"/>
                  <a:gd name="f78" fmla="*/ 0 1 f41"/>
                  <a:gd name="f79" fmla="*/ f6 1 f41"/>
                  <a:gd name="f80" fmla="*/ 0 1 f42"/>
                  <a:gd name="f81" fmla="*/ f7 1 f42"/>
                  <a:gd name="f82" fmla="+- f43 0 f1"/>
                  <a:gd name="f83" fmla="*/ f78 f36 1"/>
                  <a:gd name="f84" fmla="*/ f79 f36 1"/>
                  <a:gd name="f85" fmla="*/ f81 f37 1"/>
                  <a:gd name="f86" fmla="*/ f80 f37 1"/>
                  <a:gd name="f87" fmla="*/ f44 f36 1"/>
                  <a:gd name="f88" fmla="*/ f45 f37 1"/>
                  <a:gd name="f89" fmla="*/ f46 f36 1"/>
                  <a:gd name="f90" fmla="*/ f47 f36 1"/>
                  <a:gd name="f91" fmla="*/ f48 f37 1"/>
                  <a:gd name="f92" fmla="*/ f49 f36 1"/>
                  <a:gd name="f93" fmla="*/ f50 f37 1"/>
                  <a:gd name="f94" fmla="*/ f51 f36 1"/>
                  <a:gd name="f95" fmla="*/ f52 f37 1"/>
                  <a:gd name="f96" fmla="*/ f53 f36 1"/>
                  <a:gd name="f97" fmla="*/ f54 f37 1"/>
                  <a:gd name="f98" fmla="*/ f55 f36 1"/>
                  <a:gd name="f99" fmla="*/ f56 f36 1"/>
                  <a:gd name="f100" fmla="*/ f57 f37 1"/>
                  <a:gd name="f101" fmla="*/ f58 f37 1"/>
                  <a:gd name="f102" fmla="*/ f59 f37 1"/>
                  <a:gd name="f103" fmla="*/ f60 f36 1"/>
                  <a:gd name="f104" fmla="*/ f61 f36 1"/>
                  <a:gd name="f105" fmla="*/ f62 f37 1"/>
                  <a:gd name="f106" fmla="*/ f63 f36 1"/>
                  <a:gd name="f107" fmla="*/ f64 f36 1"/>
                  <a:gd name="f108" fmla="*/ f65 f37 1"/>
                  <a:gd name="f109" fmla="*/ f66 f36 1"/>
                  <a:gd name="f110" fmla="*/ f67 f37 1"/>
                  <a:gd name="f111" fmla="*/ f68 f36 1"/>
                  <a:gd name="f112" fmla="*/ f69 f37 1"/>
                  <a:gd name="f113" fmla="*/ f70 f36 1"/>
                  <a:gd name="f114" fmla="*/ f71 f37 1"/>
                  <a:gd name="f115" fmla="*/ f72 f36 1"/>
                  <a:gd name="f116" fmla="*/ f73 f37 1"/>
                  <a:gd name="f117" fmla="*/ f74 f36 1"/>
                  <a:gd name="f118" fmla="*/ f75 f36 1"/>
                  <a:gd name="f119" fmla="*/ f76 f37 1"/>
                  <a:gd name="f120" fmla="*/ f77 f36 1"/>
                </a:gdLst>
                <a:ahLst/>
                <a:cxnLst>
                  <a:cxn ang="3cd4">
                    <a:pos x="hc" y="t"/>
                  </a:cxn>
                  <a:cxn ang="0">
                    <a:pos x="r" y="vc"/>
                  </a:cxn>
                  <a:cxn ang="cd4">
                    <a:pos x="hc" y="b"/>
                  </a:cxn>
                  <a:cxn ang="cd2">
                    <a:pos x="l" y="vc"/>
                  </a:cxn>
                  <a:cxn ang="f82">
                    <a:pos x="f87" y="f88"/>
                  </a:cxn>
                  <a:cxn ang="f82">
                    <a:pos x="f89" y="f88"/>
                  </a:cxn>
                  <a:cxn ang="f82">
                    <a:pos x="f90" y="f91"/>
                  </a:cxn>
                  <a:cxn ang="f82">
                    <a:pos x="f92" y="f93"/>
                  </a:cxn>
                  <a:cxn ang="f82">
                    <a:pos x="f94" y="f95"/>
                  </a:cxn>
                  <a:cxn ang="f82">
                    <a:pos x="f96" y="f97"/>
                  </a:cxn>
                  <a:cxn ang="f82">
                    <a:pos x="f98" y="f95"/>
                  </a:cxn>
                  <a:cxn ang="f82">
                    <a:pos x="f99" y="f100"/>
                  </a:cxn>
                  <a:cxn ang="f82">
                    <a:pos x="f98" y="f101"/>
                  </a:cxn>
                  <a:cxn ang="f82">
                    <a:pos x="f92" y="f102"/>
                  </a:cxn>
                  <a:cxn ang="f82">
                    <a:pos x="f103" y="f102"/>
                  </a:cxn>
                  <a:cxn ang="f82">
                    <a:pos x="f104" y="f105"/>
                  </a:cxn>
                  <a:cxn ang="f82">
                    <a:pos x="f106" y="f101"/>
                  </a:cxn>
                  <a:cxn ang="f82">
                    <a:pos x="f107" y="f108"/>
                  </a:cxn>
                  <a:cxn ang="f82">
                    <a:pos x="f109" y="f110"/>
                  </a:cxn>
                  <a:cxn ang="f82">
                    <a:pos x="f111" y="f112"/>
                  </a:cxn>
                  <a:cxn ang="f82">
                    <a:pos x="f113" y="f114"/>
                  </a:cxn>
                  <a:cxn ang="f82">
                    <a:pos x="f115" y="f116"/>
                  </a:cxn>
                  <a:cxn ang="f82">
                    <a:pos x="f117" y="f95"/>
                  </a:cxn>
                  <a:cxn ang="f82">
                    <a:pos x="f118" y="f119"/>
                  </a:cxn>
                  <a:cxn ang="f82">
                    <a:pos x="f120" y="f93"/>
                  </a:cxn>
                  <a:cxn ang="f82">
                    <a:pos x="f87" y="f88"/>
                  </a:cxn>
                </a:cxnLst>
                <a:rect l="f83" t="f86" r="f84" b="f85"/>
                <a:pathLst>
                  <a:path w="30" h="31">
                    <a:moveTo>
                      <a:pt x="f8" y="f6"/>
                    </a:moveTo>
                    <a:cubicBezTo>
                      <a:pt x="f9" y="f7"/>
                      <a:pt x="f8" y="f6"/>
                      <a:pt x="f9" y="f6"/>
                    </a:cubicBezTo>
                    <a:cubicBezTo>
                      <a:pt x="f9" y="f10"/>
                      <a:pt x="f11" y="f12"/>
                      <a:pt x="f11" y="f10"/>
                    </a:cubicBezTo>
                    <a:cubicBezTo>
                      <a:pt x="f13" y="f6"/>
                      <a:pt x="f14" y="f15"/>
                      <a:pt x="f13" y="f15"/>
                    </a:cubicBezTo>
                    <a:cubicBezTo>
                      <a:pt x="f11" y="f15"/>
                      <a:pt x="f13" y="f16"/>
                      <a:pt x="f17" y="f16"/>
                    </a:cubicBezTo>
                    <a:cubicBezTo>
                      <a:pt x="f18" y="f16"/>
                      <a:pt x="f17" y="f19"/>
                      <a:pt x="f18" y="f19"/>
                    </a:cubicBezTo>
                    <a:cubicBezTo>
                      <a:pt x="f14" y="f19"/>
                      <a:pt x="f14" y="f19"/>
                      <a:pt x="f14" y="f16"/>
                    </a:cubicBezTo>
                    <a:cubicBezTo>
                      <a:pt x="f13" y="f20"/>
                      <a:pt x="f5" y="f21"/>
                      <a:pt x="f22" y="f23"/>
                    </a:cubicBezTo>
                    <a:cubicBezTo>
                      <a:pt x="f24" y="f17"/>
                      <a:pt x="f24" y="f17"/>
                      <a:pt x="f14" y="f14"/>
                    </a:cubicBezTo>
                    <a:cubicBezTo>
                      <a:pt x="f18" y="f24"/>
                      <a:pt x="f17" y="f14"/>
                      <a:pt x="f13" y="f25"/>
                    </a:cubicBezTo>
                    <a:cubicBezTo>
                      <a:pt x="f11" y="f25"/>
                      <a:pt x="f11" y="f14"/>
                      <a:pt x="f23" y="f25"/>
                    </a:cubicBezTo>
                    <a:cubicBezTo>
                      <a:pt x="f9" y="f25"/>
                      <a:pt x="f9" y="f18"/>
                      <a:pt x="f26" y="f24"/>
                    </a:cubicBezTo>
                    <a:cubicBezTo>
                      <a:pt x="f27" y="f24"/>
                      <a:pt x="f28" y="f14"/>
                      <a:pt x="f29" y="f14"/>
                    </a:cubicBezTo>
                    <a:cubicBezTo>
                      <a:pt x="f30" y="f18"/>
                      <a:pt x="f29" y="f22"/>
                      <a:pt x="f27" y="f31"/>
                    </a:cubicBezTo>
                    <a:cubicBezTo>
                      <a:pt x="f32" y="f5"/>
                      <a:pt x="f19" y="f14"/>
                      <a:pt x="f6" y="f18"/>
                    </a:cubicBezTo>
                    <a:cubicBezTo>
                      <a:pt x="f6" y="f13"/>
                      <a:pt x="f19" y="f21"/>
                      <a:pt x="f12" y="f26"/>
                    </a:cubicBezTo>
                    <a:cubicBezTo>
                      <a:pt x="f6" y="f28"/>
                      <a:pt x="f10" y="f27"/>
                      <a:pt x="f15" y="f29"/>
                    </a:cubicBezTo>
                    <a:cubicBezTo>
                      <a:pt x="f33" y="f28"/>
                      <a:pt x="f33" y="f29"/>
                      <a:pt x="f32" y="f30"/>
                    </a:cubicBezTo>
                    <a:cubicBezTo>
                      <a:pt x="f29" y="f33"/>
                      <a:pt x="f29" y="f32"/>
                      <a:pt x="f28" y="f16"/>
                    </a:cubicBezTo>
                    <a:cubicBezTo>
                      <a:pt x="f20" y="f33"/>
                      <a:pt x="f32" y="f15"/>
                      <a:pt x="f30" y="f12"/>
                    </a:cubicBezTo>
                    <a:cubicBezTo>
                      <a:pt x="f27" y="f10"/>
                      <a:pt x="f29" y="f19"/>
                      <a:pt x="f20" y="f15"/>
                    </a:cubicBezTo>
                    <a:cubicBezTo>
                      <a:pt x="f34" y="f6"/>
                      <a:pt x="f21" y="f10"/>
                      <a:pt x="f8" y="f6"/>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28" name="Sierra Leone">
                <a:extLst>
                  <a:ext uri="{FF2B5EF4-FFF2-40B4-BE49-F238E27FC236}">
                    <a16:creationId xmlns:a16="http://schemas.microsoft.com/office/drawing/2014/main" id="{5DA94DA3-1965-5C21-2208-33071C77F174}"/>
                  </a:ext>
                </a:extLst>
              </p:cNvPr>
              <p:cNvSpPr/>
              <p:nvPr/>
            </p:nvSpPr>
            <p:spPr>
              <a:xfrm>
                <a:off x="6660581" y="4256147"/>
                <a:ext cx="79077" cy="100556"/>
              </a:xfrm>
              <a:custGeom>
                <a:avLst/>
                <a:gdLst>
                  <a:gd name="f0" fmla="val 10800000"/>
                  <a:gd name="f1" fmla="val 5400000"/>
                  <a:gd name="f2" fmla="val 180"/>
                  <a:gd name="f3" fmla="val w"/>
                  <a:gd name="f4" fmla="val h"/>
                  <a:gd name="f5" fmla="val 0"/>
                  <a:gd name="f6" fmla="val 15"/>
                  <a:gd name="f7" fmla="val 20"/>
                  <a:gd name="f8" fmla="val 9"/>
                  <a:gd name="f9" fmla="val 19"/>
                  <a:gd name="f10" fmla="val 17"/>
                  <a:gd name="f11" fmla="val 18"/>
                  <a:gd name="f12" fmla="val 13"/>
                  <a:gd name="f13" fmla="val 11"/>
                  <a:gd name="f14" fmla="val 10"/>
                  <a:gd name="f15" fmla="val 8"/>
                  <a:gd name="f16" fmla="val 14"/>
                  <a:gd name="f17" fmla="val 7"/>
                  <a:gd name="f18" fmla="val 6"/>
                  <a:gd name="f19" fmla="val 5"/>
                  <a:gd name="f20" fmla="val 4"/>
                  <a:gd name="f21" fmla="val 2"/>
                  <a:gd name="f22" fmla="val 1"/>
                  <a:gd name="f23" fmla="val 3"/>
                  <a:gd name="f24" fmla="val 12"/>
                  <a:gd name="f25" fmla="val 16"/>
                  <a:gd name="f26" fmla="+- 0 0 -90"/>
                  <a:gd name="f27" fmla="*/ f3 1 15"/>
                  <a:gd name="f28" fmla="*/ f4 1 20"/>
                  <a:gd name="f29" fmla="+- f7 0 f5"/>
                  <a:gd name="f30" fmla="+- f6 0 f5"/>
                  <a:gd name="f31" fmla="*/ f26 f0 1"/>
                  <a:gd name="f32" fmla="*/ f30 1 15"/>
                  <a:gd name="f33" fmla="*/ f29 1 20"/>
                  <a:gd name="f34" fmla="*/ f31 1 f2"/>
                  <a:gd name="f35" fmla="*/ 9 1 f32"/>
                  <a:gd name="f36" fmla="*/ 19 1 f33"/>
                  <a:gd name="f37" fmla="*/ 13 1 f32"/>
                  <a:gd name="f38" fmla="*/ 15 1 f33"/>
                  <a:gd name="f39" fmla="*/ 15 1 f32"/>
                  <a:gd name="f40" fmla="*/ 10 1 f33"/>
                  <a:gd name="f41" fmla="*/ 14 1 f32"/>
                  <a:gd name="f42" fmla="*/ 7 1 f33"/>
                  <a:gd name="f43" fmla="*/ 5 1 f33"/>
                  <a:gd name="f44" fmla="*/ 11 1 f32"/>
                  <a:gd name="f45" fmla="*/ 2 1 f33"/>
                  <a:gd name="f46" fmla="*/ 0 1 f33"/>
                  <a:gd name="f47" fmla="*/ 5 1 f32"/>
                  <a:gd name="f48" fmla="*/ 1 1 f33"/>
                  <a:gd name="f49" fmla="*/ 3 1 f32"/>
                  <a:gd name="f50" fmla="*/ 4 1 f33"/>
                  <a:gd name="f51" fmla="*/ 1 1 f32"/>
                  <a:gd name="f52" fmla="*/ 8 1 f33"/>
                  <a:gd name="f53" fmla="*/ 2 1 f32"/>
                  <a:gd name="f54" fmla="*/ 9 1 f33"/>
                  <a:gd name="f55" fmla="*/ 12 1 f33"/>
                  <a:gd name="f56" fmla="*/ 13 1 f33"/>
                  <a:gd name="f57" fmla="*/ 4 1 f32"/>
                  <a:gd name="f58" fmla="*/ 6 1 f32"/>
                  <a:gd name="f59" fmla="*/ 16 1 f33"/>
                  <a:gd name="f60" fmla="*/ 17 1 f33"/>
                  <a:gd name="f61" fmla="*/ 0 1 f32"/>
                  <a:gd name="f62" fmla="*/ f6 1 f32"/>
                  <a:gd name="f63" fmla="*/ f7 1 f33"/>
                  <a:gd name="f64" fmla="+- f34 0 f1"/>
                  <a:gd name="f65" fmla="*/ f61 f27 1"/>
                  <a:gd name="f66" fmla="*/ f62 f27 1"/>
                  <a:gd name="f67" fmla="*/ f63 f28 1"/>
                  <a:gd name="f68" fmla="*/ f46 f28 1"/>
                  <a:gd name="f69" fmla="*/ f35 f27 1"/>
                  <a:gd name="f70" fmla="*/ f36 f28 1"/>
                  <a:gd name="f71" fmla="*/ f37 f27 1"/>
                  <a:gd name="f72" fmla="*/ f38 f28 1"/>
                  <a:gd name="f73" fmla="*/ f39 f27 1"/>
                  <a:gd name="f74" fmla="*/ f40 f28 1"/>
                  <a:gd name="f75" fmla="*/ f41 f27 1"/>
                  <a:gd name="f76" fmla="*/ f42 f28 1"/>
                  <a:gd name="f77" fmla="*/ f43 f28 1"/>
                  <a:gd name="f78" fmla="*/ f44 f27 1"/>
                  <a:gd name="f79" fmla="*/ f45 f28 1"/>
                  <a:gd name="f80" fmla="*/ f47 f27 1"/>
                  <a:gd name="f81" fmla="*/ f48 f28 1"/>
                  <a:gd name="f82" fmla="*/ f49 f27 1"/>
                  <a:gd name="f83" fmla="*/ f50 f28 1"/>
                  <a:gd name="f84" fmla="*/ f51 f27 1"/>
                  <a:gd name="f85" fmla="*/ f52 f28 1"/>
                  <a:gd name="f86" fmla="*/ f53 f27 1"/>
                  <a:gd name="f87" fmla="*/ f54 f28 1"/>
                  <a:gd name="f88" fmla="*/ f55 f28 1"/>
                  <a:gd name="f89" fmla="*/ f56 f28 1"/>
                  <a:gd name="f90" fmla="*/ f57 f27 1"/>
                  <a:gd name="f91" fmla="*/ f58 f27 1"/>
                  <a:gd name="f92" fmla="*/ f59 f28 1"/>
                  <a:gd name="f93" fmla="*/ f60 f28 1"/>
                </a:gdLst>
                <a:ahLst/>
                <a:cxnLst>
                  <a:cxn ang="3cd4">
                    <a:pos x="hc" y="t"/>
                  </a:cxn>
                  <a:cxn ang="0">
                    <a:pos x="r" y="vc"/>
                  </a:cxn>
                  <a:cxn ang="cd4">
                    <a:pos x="hc" y="b"/>
                  </a:cxn>
                  <a:cxn ang="cd2">
                    <a:pos x="l" y="vc"/>
                  </a:cxn>
                  <a:cxn ang="f64">
                    <a:pos x="f69" y="f70"/>
                  </a:cxn>
                  <a:cxn ang="f64">
                    <a:pos x="f71" y="f72"/>
                  </a:cxn>
                  <a:cxn ang="f64">
                    <a:pos x="f73" y="f74"/>
                  </a:cxn>
                  <a:cxn ang="f64">
                    <a:pos x="f75" y="f76"/>
                  </a:cxn>
                  <a:cxn ang="f64">
                    <a:pos x="f71" y="f77"/>
                  </a:cxn>
                  <a:cxn ang="f64">
                    <a:pos x="f78" y="f79"/>
                  </a:cxn>
                  <a:cxn ang="f64">
                    <a:pos x="f69" y="f68"/>
                  </a:cxn>
                  <a:cxn ang="f64">
                    <a:pos x="f80" y="f81"/>
                  </a:cxn>
                  <a:cxn ang="f64">
                    <a:pos x="f82" y="f83"/>
                  </a:cxn>
                  <a:cxn ang="f64">
                    <a:pos x="f84" y="f76"/>
                  </a:cxn>
                  <a:cxn ang="f64">
                    <a:pos x="f84" y="f85"/>
                  </a:cxn>
                  <a:cxn ang="f64">
                    <a:pos x="f86" y="f87"/>
                  </a:cxn>
                  <a:cxn ang="f64">
                    <a:pos x="f84" y="f74"/>
                  </a:cxn>
                  <a:cxn ang="f64">
                    <a:pos x="f86" y="f88"/>
                  </a:cxn>
                  <a:cxn ang="f64">
                    <a:pos x="f82" y="f89"/>
                  </a:cxn>
                  <a:cxn ang="f64">
                    <a:pos x="f90" y="f72"/>
                  </a:cxn>
                  <a:cxn ang="f64">
                    <a:pos x="f80" y="f72"/>
                  </a:cxn>
                  <a:cxn ang="f64">
                    <a:pos x="f91" y="f92"/>
                  </a:cxn>
                  <a:cxn ang="f64">
                    <a:pos x="f80" y="f93"/>
                  </a:cxn>
                  <a:cxn ang="f64">
                    <a:pos x="f69" y="f70"/>
                  </a:cxn>
                </a:cxnLst>
                <a:rect l="f65" t="f68" r="f66" b="f67"/>
                <a:pathLst>
                  <a:path w="15" h="20">
                    <a:moveTo>
                      <a:pt x="f8" y="f9"/>
                    </a:moveTo>
                    <a:cubicBezTo>
                      <a:pt x="f8" y="f10"/>
                      <a:pt x="f8" y="f11"/>
                      <a:pt x="f12" y="f6"/>
                    </a:cubicBezTo>
                    <a:cubicBezTo>
                      <a:pt x="f6" y="f13"/>
                      <a:pt x="f6" y="f13"/>
                      <a:pt x="f6" y="f14"/>
                    </a:cubicBezTo>
                    <a:cubicBezTo>
                      <a:pt x="f12" y="f15"/>
                      <a:pt x="f6" y="f15"/>
                      <a:pt x="f16" y="f17"/>
                    </a:cubicBezTo>
                    <a:cubicBezTo>
                      <a:pt x="f12" y="f18"/>
                      <a:pt x="f6" y="f18"/>
                      <a:pt x="f12" y="f19"/>
                    </a:cubicBezTo>
                    <a:cubicBezTo>
                      <a:pt x="f13" y="f20"/>
                      <a:pt x="f16" y="f21"/>
                      <a:pt x="f13" y="f21"/>
                    </a:cubicBezTo>
                    <a:cubicBezTo>
                      <a:pt x="f14" y="f22"/>
                      <a:pt x="f13" y="f22"/>
                      <a:pt x="f8" y="f5"/>
                    </a:cubicBezTo>
                    <a:cubicBezTo>
                      <a:pt x="f17" y="f5"/>
                      <a:pt x="f18" y="f22"/>
                      <a:pt x="f19" y="f22"/>
                    </a:cubicBezTo>
                    <a:cubicBezTo>
                      <a:pt x="f23" y="f22"/>
                      <a:pt x="f20" y="f20"/>
                      <a:pt x="f23" y="f20"/>
                    </a:cubicBezTo>
                    <a:cubicBezTo>
                      <a:pt x="f21" y="f19"/>
                      <a:pt x="f21" y="f18"/>
                      <a:pt x="f22" y="f17"/>
                    </a:cubicBezTo>
                    <a:cubicBezTo>
                      <a:pt x="f5" y="f17"/>
                      <a:pt x="f21" y="f17"/>
                      <a:pt x="f22" y="f15"/>
                    </a:cubicBezTo>
                    <a:cubicBezTo>
                      <a:pt x="f5" y="f15"/>
                      <a:pt x="f23" y="f8"/>
                      <a:pt x="f21" y="f8"/>
                    </a:cubicBezTo>
                    <a:cubicBezTo>
                      <a:pt x="f22" y="f8"/>
                      <a:pt x="f21" y="f14"/>
                      <a:pt x="f22" y="f14"/>
                    </a:cubicBezTo>
                    <a:cubicBezTo>
                      <a:pt x="f5" y="f8"/>
                      <a:pt x="f21" y="f13"/>
                      <a:pt x="f21" y="f24"/>
                    </a:cubicBezTo>
                    <a:cubicBezTo>
                      <a:pt x="f23" y="f24"/>
                      <a:pt x="f23" y="f12"/>
                      <a:pt x="f23" y="f12"/>
                    </a:cubicBezTo>
                    <a:cubicBezTo>
                      <a:pt x="f21" y="f12"/>
                      <a:pt x="f21" y="f12"/>
                      <a:pt x="f20" y="f6"/>
                    </a:cubicBezTo>
                    <a:cubicBezTo>
                      <a:pt x="f19" y="f25"/>
                      <a:pt x="f19" y="f16"/>
                      <a:pt x="f19" y="f6"/>
                    </a:cubicBezTo>
                    <a:cubicBezTo>
                      <a:pt x="f19" y="f25"/>
                      <a:pt x="f17" y="f6"/>
                      <a:pt x="f18" y="f25"/>
                    </a:cubicBezTo>
                    <a:cubicBezTo>
                      <a:pt x="f19" y="f25"/>
                      <a:pt x="f17" y="f10"/>
                      <a:pt x="f19" y="f10"/>
                    </a:cubicBezTo>
                    <a:cubicBezTo>
                      <a:pt x="f20" y="f25"/>
                      <a:pt x="f15" y="f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29" name="Liberia">
                <a:extLst>
                  <a:ext uri="{FF2B5EF4-FFF2-40B4-BE49-F238E27FC236}">
                    <a16:creationId xmlns:a16="http://schemas.microsoft.com/office/drawing/2014/main" id="{9E92FE70-F5EC-FFC4-7EF8-86E789CC9F9F}"/>
                  </a:ext>
                </a:extLst>
              </p:cNvPr>
              <p:cNvSpPr/>
              <p:nvPr/>
            </p:nvSpPr>
            <p:spPr>
              <a:xfrm>
                <a:off x="6708029" y="4301081"/>
                <a:ext cx="112964" cy="136931"/>
              </a:xfrm>
              <a:custGeom>
                <a:avLst/>
                <a:gdLst>
                  <a:gd name="f0" fmla="val 10800000"/>
                  <a:gd name="f1" fmla="val 5400000"/>
                  <a:gd name="f2" fmla="val 180"/>
                  <a:gd name="f3" fmla="val w"/>
                  <a:gd name="f4" fmla="val h"/>
                  <a:gd name="f5" fmla="val 0"/>
                  <a:gd name="f6" fmla="val 21"/>
                  <a:gd name="f7" fmla="val 27"/>
                  <a:gd name="f8" fmla="val 18"/>
                  <a:gd name="f9" fmla="val 26"/>
                  <a:gd name="f10" fmla="val 19"/>
                  <a:gd name="f11" fmla="val 22"/>
                  <a:gd name="f12" fmla="val 20"/>
                  <a:gd name="f13" fmla="val 17"/>
                  <a:gd name="f14" fmla="val 15"/>
                  <a:gd name="f15" fmla="val 16"/>
                  <a:gd name="f16" fmla="val 14"/>
                  <a:gd name="f17" fmla="val 12"/>
                  <a:gd name="f18" fmla="val 11"/>
                  <a:gd name="f19" fmla="val 10"/>
                  <a:gd name="f20" fmla="val 9"/>
                  <a:gd name="f21" fmla="val 7"/>
                  <a:gd name="f22" fmla="val 6"/>
                  <a:gd name="f23" fmla="val 13"/>
                  <a:gd name="f24" fmla="val 8"/>
                  <a:gd name="f25" fmla="val 3"/>
                  <a:gd name="f26" fmla="val 1"/>
                  <a:gd name="f27" fmla="val 2"/>
                  <a:gd name="f28" fmla="val 4"/>
                  <a:gd name="f29" fmla="val 5"/>
                  <a:gd name="f30" fmla="val 23"/>
                  <a:gd name="f31" fmla="val 25"/>
                  <a:gd name="f32" fmla="+- 0 0 -90"/>
                  <a:gd name="f33" fmla="*/ f3 1 21"/>
                  <a:gd name="f34" fmla="*/ f4 1 27"/>
                  <a:gd name="f35" fmla="+- f7 0 f5"/>
                  <a:gd name="f36" fmla="+- f6 0 f5"/>
                  <a:gd name="f37" fmla="*/ f32 f0 1"/>
                  <a:gd name="f38" fmla="*/ f36 1 21"/>
                  <a:gd name="f39" fmla="*/ f35 1 27"/>
                  <a:gd name="f40" fmla="*/ f37 1 f2"/>
                  <a:gd name="f41" fmla="*/ 18 1 f38"/>
                  <a:gd name="f42" fmla="*/ 26 1 f39"/>
                  <a:gd name="f43" fmla="*/ 20 1 f38"/>
                  <a:gd name="f44" fmla="*/ 20 1 f39"/>
                  <a:gd name="f45" fmla="*/ 17 1 f39"/>
                  <a:gd name="f46" fmla="*/ 16 1 f38"/>
                  <a:gd name="f47" fmla="*/ 15 1 f39"/>
                  <a:gd name="f48" fmla="*/ 15 1 f38"/>
                  <a:gd name="f49" fmla="*/ 11 1 f39"/>
                  <a:gd name="f50" fmla="*/ 7 1 f39"/>
                  <a:gd name="f51" fmla="*/ 14 1 f38"/>
                  <a:gd name="f52" fmla="*/ 11 1 f38"/>
                  <a:gd name="f53" fmla="*/ 8 1 f39"/>
                  <a:gd name="f54" fmla="*/ 10 1 f38"/>
                  <a:gd name="f55" fmla="*/ 3 1 f39"/>
                  <a:gd name="f56" fmla="*/ 6 1 f38"/>
                  <a:gd name="f57" fmla="*/ 1 1 f39"/>
                  <a:gd name="f58" fmla="*/ 4 1 f38"/>
                  <a:gd name="f59" fmla="*/ 6 1 f39"/>
                  <a:gd name="f60" fmla="*/ 0 1 f38"/>
                  <a:gd name="f61" fmla="*/ 10 1 f39"/>
                  <a:gd name="f62" fmla="*/ 2 1 f38"/>
                  <a:gd name="f63" fmla="*/ 12 1 f39"/>
                  <a:gd name="f64" fmla="*/ 5 1 f38"/>
                  <a:gd name="f65" fmla="*/ 8 1 f38"/>
                  <a:gd name="f66" fmla="*/ 18 1 f39"/>
                  <a:gd name="f67" fmla="*/ 22 1 f39"/>
                  <a:gd name="f68" fmla="*/ 13 1 f38"/>
                  <a:gd name="f69" fmla="*/ 23 1 f39"/>
                  <a:gd name="f70" fmla="*/ f6 1 f38"/>
                  <a:gd name="f71" fmla="*/ 0 1 f39"/>
                  <a:gd name="f72" fmla="*/ f7 1 f39"/>
                  <a:gd name="f73" fmla="+- f40 0 f1"/>
                  <a:gd name="f74" fmla="*/ f60 f33 1"/>
                  <a:gd name="f75" fmla="*/ f70 f33 1"/>
                  <a:gd name="f76" fmla="*/ f72 f34 1"/>
                  <a:gd name="f77" fmla="*/ f71 f34 1"/>
                  <a:gd name="f78" fmla="*/ f41 f33 1"/>
                  <a:gd name="f79" fmla="*/ f42 f34 1"/>
                  <a:gd name="f80" fmla="*/ f43 f33 1"/>
                  <a:gd name="f81" fmla="*/ f44 f34 1"/>
                  <a:gd name="f82" fmla="*/ f45 f34 1"/>
                  <a:gd name="f83" fmla="*/ f46 f33 1"/>
                  <a:gd name="f84" fmla="*/ f47 f34 1"/>
                  <a:gd name="f85" fmla="*/ f48 f33 1"/>
                  <a:gd name="f86" fmla="*/ f49 f34 1"/>
                  <a:gd name="f87" fmla="*/ f50 f34 1"/>
                  <a:gd name="f88" fmla="*/ f51 f33 1"/>
                  <a:gd name="f89" fmla="*/ f52 f33 1"/>
                  <a:gd name="f90" fmla="*/ f53 f34 1"/>
                  <a:gd name="f91" fmla="*/ f54 f33 1"/>
                  <a:gd name="f92" fmla="*/ f55 f34 1"/>
                  <a:gd name="f93" fmla="*/ f56 f33 1"/>
                  <a:gd name="f94" fmla="*/ f57 f34 1"/>
                  <a:gd name="f95" fmla="*/ f58 f33 1"/>
                  <a:gd name="f96" fmla="*/ f59 f34 1"/>
                  <a:gd name="f97" fmla="*/ f61 f34 1"/>
                  <a:gd name="f98" fmla="*/ f62 f33 1"/>
                  <a:gd name="f99" fmla="*/ f63 f34 1"/>
                  <a:gd name="f100" fmla="*/ f64 f33 1"/>
                  <a:gd name="f101" fmla="*/ f65 f33 1"/>
                  <a:gd name="f102" fmla="*/ f66 f34 1"/>
                  <a:gd name="f103" fmla="*/ f67 f34 1"/>
                  <a:gd name="f104" fmla="*/ f68 f33 1"/>
                  <a:gd name="f105" fmla="*/ f69 f34 1"/>
                </a:gdLst>
                <a:ahLst/>
                <a:cxnLst>
                  <a:cxn ang="3cd4">
                    <a:pos x="hc" y="t"/>
                  </a:cxn>
                  <a:cxn ang="0">
                    <a:pos x="r" y="vc"/>
                  </a:cxn>
                  <a:cxn ang="cd4">
                    <a:pos x="hc" y="b"/>
                  </a:cxn>
                  <a:cxn ang="cd2">
                    <a:pos x="l" y="vc"/>
                  </a:cxn>
                  <a:cxn ang="f73">
                    <a:pos x="f78" y="f79"/>
                  </a:cxn>
                  <a:cxn ang="f73">
                    <a:pos x="f80" y="f81"/>
                  </a:cxn>
                  <a:cxn ang="f73">
                    <a:pos x="f78" y="f82"/>
                  </a:cxn>
                  <a:cxn ang="f73">
                    <a:pos x="f83" y="f84"/>
                  </a:cxn>
                  <a:cxn ang="f73">
                    <a:pos x="f85" y="f86"/>
                  </a:cxn>
                  <a:cxn ang="f73">
                    <a:pos x="f85" y="f87"/>
                  </a:cxn>
                  <a:cxn ang="f73">
                    <a:pos x="f88" y="f87"/>
                  </a:cxn>
                  <a:cxn ang="f73">
                    <a:pos x="f89" y="f90"/>
                  </a:cxn>
                  <a:cxn ang="f73">
                    <a:pos x="f91" y="f92"/>
                  </a:cxn>
                  <a:cxn ang="f73">
                    <a:pos x="f93" y="f94"/>
                  </a:cxn>
                  <a:cxn ang="f73">
                    <a:pos x="f95" y="f96"/>
                  </a:cxn>
                  <a:cxn ang="f73">
                    <a:pos x="f74" y="f97"/>
                  </a:cxn>
                  <a:cxn ang="f73">
                    <a:pos x="f98" y="f99"/>
                  </a:cxn>
                  <a:cxn ang="f73">
                    <a:pos x="f100" y="f84"/>
                  </a:cxn>
                  <a:cxn ang="f73">
                    <a:pos x="f101" y="f102"/>
                  </a:cxn>
                  <a:cxn ang="f73">
                    <a:pos x="f89" y="f103"/>
                  </a:cxn>
                  <a:cxn ang="f73">
                    <a:pos x="f104" y="f105"/>
                  </a:cxn>
                  <a:cxn ang="f73">
                    <a:pos x="f78" y="f79"/>
                  </a:cxn>
                </a:cxnLst>
                <a:rect l="f74" t="f77" r="f75" b="f76"/>
                <a:pathLst>
                  <a:path w="21" h="27">
                    <a:moveTo>
                      <a:pt x="f8" y="f9"/>
                    </a:moveTo>
                    <a:cubicBezTo>
                      <a:pt x="f8" y="f10"/>
                      <a:pt x="f6" y="f11"/>
                      <a:pt x="f12" y="f12"/>
                    </a:cubicBezTo>
                    <a:cubicBezTo>
                      <a:pt x="f10" y="f13"/>
                      <a:pt x="f6" y="f8"/>
                      <a:pt x="f8" y="f13"/>
                    </a:cubicBezTo>
                    <a:cubicBezTo>
                      <a:pt x="f14" y="f15"/>
                      <a:pt x="f8" y="f14"/>
                      <a:pt x="f15" y="f14"/>
                    </a:cubicBezTo>
                    <a:cubicBezTo>
                      <a:pt x="f16" y="f14"/>
                      <a:pt x="f15" y="f17"/>
                      <a:pt x="f14" y="f18"/>
                    </a:cubicBezTo>
                    <a:cubicBezTo>
                      <a:pt x="f14" y="f19"/>
                      <a:pt x="f15" y="f20"/>
                      <a:pt x="f14" y="f21"/>
                    </a:cubicBezTo>
                    <a:cubicBezTo>
                      <a:pt x="f16" y="f22"/>
                      <a:pt x="f16" y="f21"/>
                      <a:pt x="f16" y="f21"/>
                    </a:cubicBezTo>
                    <a:cubicBezTo>
                      <a:pt x="f16" y="f21"/>
                      <a:pt x="f23" y="f20"/>
                      <a:pt x="f18" y="f24"/>
                    </a:cubicBezTo>
                    <a:cubicBezTo>
                      <a:pt x="f19" y="f21"/>
                      <a:pt x="f17" y="f24"/>
                      <a:pt x="f19" y="f25"/>
                    </a:cubicBezTo>
                    <a:cubicBezTo>
                      <a:pt x="f20" y="f5"/>
                      <a:pt x="f20" y="f5"/>
                      <a:pt x="f22" y="f26"/>
                    </a:cubicBezTo>
                    <a:cubicBezTo>
                      <a:pt x="f22" y="f27"/>
                      <a:pt x="f22" y="f27"/>
                      <a:pt x="f28" y="f22"/>
                    </a:cubicBezTo>
                    <a:cubicBezTo>
                      <a:pt x="f5" y="f20"/>
                      <a:pt x="f5" y="f24"/>
                      <a:pt x="f5" y="f19"/>
                    </a:cubicBezTo>
                    <a:cubicBezTo>
                      <a:pt x="f28" y="f17"/>
                      <a:pt x="f5" y="f18"/>
                      <a:pt x="f27" y="f17"/>
                    </a:cubicBezTo>
                    <a:cubicBezTo>
                      <a:pt x="f28" y="f23"/>
                      <a:pt x="f25" y="f14"/>
                      <a:pt x="f29" y="f14"/>
                    </a:cubicBezTo>
                    <a:cubicBezTo>
                      <a:pt x="f29" y="f14"/>
                      <a:pt x="f28" y="f13"/>
                      <a:pt x="f24" y="f8"/>
                    </a:cubicBezTo>
                    <a:cubicBezTo>
                      <a:pt x="f18" y="f12"/>
                      <a:pt x="f19" y="f6"/>
                      <a:pt x="f18" y="f11"/>
                    </a:cubicBezTo>
                    <a:cubicBezTo>
                      <a:pt x="f23" y="f30"/>
                      <a:pt x="f18" y="f30"/>
                      <a:pt x="f23" y="f30"/>
                    </a:cubicBezTo>
                    <a:cubicBezTo>
                      <a:pt x="f13" y="f31"/>
                      <a:pt x="f14" y="f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30" name="Freeform 189">
                <a:extLst>
                  <a:ext uri="{FF2B5EF4-FFF2-40B4-BE49-F238E27FC236}">
                    <a16:creationId xmlns:a16="http://schemas.microsoft.com/office/drawing/2014/main" id="{392F4047-8674-6CB7-5933-328335DF1C34}"/>
                  </a:ext>
                </a:extLst>
              </p:cNvPr>
              <p:cNvSpPr/>
              <p:nvPr/>
            </p:nvSpPr>
            <p:spPr>
              <a:xfrm>
                <a:off x="6586020" y="4129915"/>
                <a:ext cx="79077" cy="23536"/>
              </a:xfrm>
              <a:custGeom>
                <a:avLst/>
                <a:gdLst>
                  <a:gd name="f0" fmla="val 10800000"/>
                  <a:gd name="f1" fmla="val 5400000"/>
                  <a:gd name="f2" fmla="val 180"/>
                  <a:gd name="f3" fmla="val w"/>
                  <a:gd name="f4" fmla="val h"/>
                  <a:gd name="f5" fmla="val 0"/>
                  <a:gd name="f6" fmla="val 15"/>
                  <a:gd name="f7" fmla="val 5"/>
                  <a:gd name="f8" fmla="val 3"/>
                  <a:gd name="f9" fmla="val 4"/>
                  <a:gd name="f10" fmla="val 6"/>
                  <a:gd name="f11" fmla="val 8"/>
                  <a:gd name="f12" fmla="val 2"/>
                  <a:gd name="f13" fmla="val 9"/>
                  <a:gd name="f14" fmla="val 12"/>
                  <a:gd name="f15" fmla="val 14"/>
                  <a:gd name="f16" fmla="val 1"/>
                  <a:gd name="f17" fmla="val 13"/>
                  <a:gd name="f18" fmla="val 10"/>
                  <a:gd name="f19" fmla="val 7"/>
                  <a:gd name="f20" fmla="+- 0 0 -90"/>
                  <a:gd name="f21" fmla="*/ f3 1 15"/>
                  <a:gd name="f22" fmla="*/ f4 1 5"/>
                  <a:gd name="f23" fmla="+- f7 0 f5"/>
                  <a:gd name="f24" fmla="+- f6 0 f5"/>
                  <a:gd name="f25" fmla="*/ f20 f0 1"/>
                  <a:gd name="f26" fmla="*/ f23 1 5"/>
                  <a:gd name="f27" fmla="*/ f24 1 15"/>
                  <a:gd name="f28" fmla="*/ f25 1 f2"/>
                  <a:gd name="f29" fmla="*/ 0 1 f27"/>
                  <a:gd name="f30" fmla="*/ 5 1 f26"/>
                  <a:gd name="f31" fmla="*/ 4 1 f27"/>
                  <a:gd name="f32" fmla="*/ 4 1 f26"/>
                  <a:gd name="f33" fmla="*/ 6 1 f27"/>
                  <a:gd name="f34" fmla="*/ 3 1 f26"/>
                  <a:gd name="f35" fmla="*/ 12 1 f27"/>
                  <a:gd name="f36" fmla="*/ 13 1 f27"/>
                  <a:gd name="f37" fmla="*/ 2 1 f26"/>
                  <a:gd name="f38" fmla="*/ 5 1 f27"/>
                  <a:gd name="f39" fmla="*/ 0 1 f26"/>
                  <a:gd name="f40" fmla="*/ 1 1 f26"/>
                  <a:gd name="f41" fmla="*/ 2 1 f27"/>
                  <a:gd name="f42" fmla="*/ f6 1 f27"/>
                  <a:gd name="f43" fmla="*/ f7 1 f26"/>
                  <a:gd name="f44" fmla="+- f28 0 f1"/>
                  <a:gd name="f45" fmla="*/ f29 f21 1"/>
                  <a:gd name="f46" fmla="*/ f42 f21 1"/>
                  <a:gd name="f47" fmla="*/ f43 f22 1"/>
                  <a:gd name="f48" fmla="*/ f39 f22 1"/>
                  <a:gd name="f49" fmla="*/ f30 f22 1"/>
                  <a:gd name="f50" fmla="*/ f31 f21 1"/>
                  <a:gd name="f51" fmla="*/ f32 f22 1"/>
                  <a:gd name="f52" fmla="*/ f33 f21 1"/>
                  <a:gd name="f53" fmla="*/ f34 f22 1"/>
                  <a:gd name="f54" fmla="*/ f35 f21 1"/>
                  <a:gd name="f55" fmla="*/ f36 f21 1"/>
                  <a:gd name="f56" fmla="*/ f37 f22 1"/>
                  <a:gd name="f57" fmla="*/ f38 f21 1"/>
                  <a:gd name="f58" fmla="*/ f40 f22 1"/>
                  <a:gd name="f59" fmla="*/ f41 f21 1"/>
                </a:gdLst>
                <a:ahLst/>
                <a:cxnLst>
                  <a:cxn ang="3cd4">
                    <a:pos x="hc" y="t"/>
                  </a:cxn>
                  <a:cxn ang="0">
                    <a:pos x="r" y="vc"/>
                  </a:cxn>
                  <a:cxn ang="cd4">
                    <a:pos x="hc" y="b"/>
                  </a:cxn>
                  <a:cxn ang="cd2">
                    <a:pos x="l" y="vc"/>
                  </a:cxn>
                  <a:cxn ang="f44">
                    <a:pos x="f45" y="f49"/>
                  </a:cxn>
                  <a:cxn ang="f44">
                    <a:pos x="f50" y="f51"/>
                  </a:cxn>
                  <a:cxn ang="f44">
                    <a:pos x="f52" y="f53"/>
                  </a:cxn>
                  <a:cxn ang="f44">
                    <a:pos x="f54" y="f53"/>
                  </a:cxn>
                  <a:cxn ang="f44">
                    <a:pos x="f55" y="f56"/>
                  </a:cxn>
                  <a:cxn ang="f44">
                    <a:pos x="f57" y="f48"/>
                  </a:cxn>
                  <a:cxn ang="f44">
                    <a:pos x="f45" y="f58"/>
                  </a:cxn>
                  <a:cxn ang="f44">
                    <a:pos x="f59" y="f51"/>
                  </a:cxn>
                  <a:cxn ang="f44">
                    <a:pos x="f52" y="f56"/>
                  </a:cxn>
                  <a:cxn ang="f44">
                    <a:pos x="f59" y="f51"/>
                  </a:cxn>
                  <a:cxn ang="f44">
                    <a:pos x="f45" y="f49"/>
                  </a:cxn>
                </a:cxnLst>
                <a:rect l="f45" t="f48" r="f46" b="f47"/>
                <a:pathLst>
                  <a:path w="15" h="5">
                    <a:moveTo>
                      <a:pt x="f5" y="f7"/>
                    </a:moveTo>
                    <a:cubicBezTo>
                      <a:pt x="f8" y="f9"/>
                      <a:pt x="f8" y="f9"/>
                      <a:pt x="f9" y="f9"/>
                    </a:cubicBezTo>
                    <a:cubicBezTo>
                      <a:pt x="f9" y="f8"/>
                      <a:pt x="f7" y="f8"/>
                      <a:pt x="f10" y="f8"/>
                    </a:cubicBezTo>
                    <a:cubicBezTo>
                      <a:pt x="f11" y="f12"/>
                      <a:pt x="f13" y="f8"/>
                      <a:pt x="f14" y="f8"/>
                    </a:cubicBezTo>
                    <a:cubicBezTo>
                      <a:pt x="f15" y="f12"/>
                      <a:pt x="f6" y="f16"/>
                      <a:pt x="f17" y="f12"/>
                    </a:cubicBezTo>
                    <a:cubicBezTo>
                      <a:pt x="f18" y="f12"/>
                      <a:pt x="f19" y="f5"/>
                      <a:pt x="f7" y="f5"/>
                    </a:cubicBezTo>
                    <a:cubicBezTo>
                      <a:pt x="f8" y="f5"/>
                      <a:pt x="f19" y="f16"/>
                      <a:pt x="f5" y="f16"/>
                    </a:cubicBezTo>
                    <a:cubicBezTo>
                      <a:pt x="f16" y="f8"/>
                      <a:pt x="f5" y="f9"/>
                      <a:pt x="f12" y="f9"/>
                    </a:cubicBezTo>
                    <a:cubicBezTo>
                      <a:pt x="f8" y="f8"/>
                      <a:pt x="f5" y="f12"/>
                      <a:pt x="f10" y="f12"/>
                    </a:cubicBezTo>
                    <a:cubicBezTo>
                      <a:pt x="f16" y="f8"/>
                      <a:pt x="f9" y="f8"/>
                      <a:pt x="f12" y="f9"/>
                    </a:cubicBezTo>
                    <a:cubicBezTo>
                      <a:pt x="f5" y="f7"/>
                      <a:pt x="f16" y="f8"/>
                      <a:pt x="f5"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31" name="Senegal">
                <a:extLst>
                  <a:ext uri="{FF2B5EF4-FFF2-40B4-BE49-F238E27FC236}">
                    <a16:creationId xmlns:a16="http://schemas.microsoft.com/office/drawing/2014/main" id="{3CD86417-AAB6-DB56-C21E-35CFB5CB81EE}"/>
                  </a:ext>
                </a:extLst>
              </p:cNvPr>
              <p:cNvSpPr/>
              <p:nvPr/>
            </p:nvSpPr>
            <p:spPr>
              <a:xfrm>
                <a:off x="6554391" y="4033637"/>
                <a:ext cx="164930" cy="145490"/>
              </a:xfrm>
              <a:custGeom>
                <a:avLst/>
                <a:gdLst>
                  <a:gd name="f0" fmla="val 10800000"/>
                  <a:gd name="f1" fmla="val 5400000"/>
                  <a:gd name="f2" fmla="val 180"/>
                  <a:gd name="f3" fmla="val w"/>
                  <a:gd name="f4" fmla="val h"/>
                  <a:gd name="f5" fmla="val 0"/>
                  <a:gd name="f6" fmla="val 31"/>
                  <a:gd name="f7" fmla="val 29"/>
                  <a:gd name="f8" fmla="val 26"/>
                  <a:gd name="f9" fmla="val 12"/>
                  <a:gd name="f10" fmla="val 24"/>
                  <a:gd name="f11" fmla="val 10"/>
                  <a:gd name="f12" fmla="val 25"/>
                  <a:gd name="f13" fmla="val 9"/>
                  <a:gd name="f14" fmla="val 23"/>
                  <a:gd name="f15" fmla="val 7"/>
                  <a:gd name="f16" fmla="val 6"/>
                  <a:gd name="f17" fmla="val 22"/>
                  <a:gd name="f18" fmla="val 4"/>
                  <a:gd name="f19" fmla="val 20"/>
                  <a:gd name="f20" fmla="val 1"/>
                  <a:gd name="f21" fmla="val 18"/>
                  <a:gd name="f22" fmla="val 15"/>
                  <a:gd name="f23" fmla="val 17"/>
                  <a:gd name="f24" fmla="val 16"/>
                  <a:gd name="f25" fmla="val 14"/>
                  <a:gd name="f26" fmla="val 13"/>
                  <a:gd name="f27" fmla="val 2"/>
                  <a:gd name="f28" fmla="val 11"/>
                  <a:gd name="f29" fmla="val 8"/>
                  <a:gd name="f30" fmla="val 3"/>
                  <a:gd name="f31" fmla="val 5"/>
                  <a:gd name="f32" fmla="val 19"/>
                  <a:gd name="f33" fmla="val 21"/>
                  <a:gd name="f34" fmla="val 27"/>
                  <a:gd name="f35" fmla="val 28"/>
                  <a:gd name="f36" fmla="val 30"/>
                  <a:gd name="f37" fmla="+- 0 0 -90"/>
                  <a:gd name="f38" fmla="*/ f3 1 31"/>
                  <a:gd name="f39" fmla="*/ f4 1 29"/>
                  <a:gd name="f40" fmla="+- f7 0 f5"/>
                  <a:gd name="f41" fmla="+- f6 0 f5"/>
                  <a:gd name="f42" fmla="*/ f37 f0 1"/>
                  <a:gd name="f43" fmla="*/ f41 1 31"/>
                  <a:gd name="f44" fmla="*/ f40 1 29"/>
                  <a:gd name="f45" fmla="*/ f42 1 f2"/>
                  <a:gd name="f46" fmla="*/ 26 1 f43"/>
                  <a:gd name="f47" fmla="*/ 12 1 f44"/>
                  <a:gd name="f48" fmla="*/ 24 1 f43"/>
                  <a:gd name="f49" fmla="*/ 9 1 f44"/>
                  <a:gd name="f50" fmla="*/ 23 1 f43"/>
                  <a:gd name="f51" fmla="*/ 6 1 f44"/>
                  <a:gd name="f52" fmla="*/ 22 1 f43"/>
                  <a:gd name="f53" fmla="*/ 4 1 f44"/>
                  <a:gd name="f54" fmla="*/ 18 1 f43"/>
                  <a:gd name="f55" fmla="*/ 1 1 f44"/>
                  <a:gd name="f56" fmla="*/ 16 1 f43"/>
                  <a:gd name="f57" fmla="*/ 0 1 f44"/>
                  <a:gd name="f58" fmla="*/ 14 1 f43"/>
                  <a:gd name="f59" fmla="*/ 12 1 f43"/>
                  <a:gd name="f60" fmla="*/ 10 1 f43"/>
                  <a:gd name="f61" fmla="*/ 8 1 f43"/>
                  <a:gd name="f62" fmla="*/ 2 1 f44"/>
                  <a:gd name="f63" fmla="*/ 6 1 f43"/>
                  <a:gd name="f64" fmla="*/ 8 1 f44"/>
                  <a:gd name="f65" fmla="*/ 3 1 f43"/>
                  <a:gd name="f66" fmla="*/ 2 1 f43"/>
                  <a:gd name="f67" fmla="*/ 14 1 f44"/>
                  <a:gd name="f68" fmla="*/ 16 1 f44"/>
                  <a:gd name="f69" fmla="*/ 4 1 f43"/>
                  <a:gd name="f70" fmla="*/ 17 1 f44"/>
                  <a:gd name="f71" fmla="*/ 7 1 f43"/>
                  <a:gd name="f72" fmla="*/ 18 1 f44"/>
                  <a:gd name="f73" fmla="*/ 20 1 f44"/>
                  <a:gd name="f74" fmla="*/ 11 1 f43"/>
                  <a:gd name="f75" fmla="*/ 19 1 f44"/>
                  <a:gd name="f76" fmla="*/ 19 1 f43"/>
                  <a:gd name="f77" fmla="*/ 21 1 f44"/>
                  <a:gd name="f78" fmla="*/ 22 1 f44"/>
                  <a:gd name="f79" fmla="*/ 23 1 f44"/>
                  <a:gd name="f80" fmla="*/ 24 1 f44"/>
                  <a:gd name="f81" fmla="*/ 26 1 f44"/>
                  <a:gd name="f82" fmla="*/ 9 1 f43"/>
                  <a:gd name="f83" fmla="*/ 25 1 f44"/>
                  <a:gd name="f84" fmla="*/ 13 1 f43"/>
                  <a:gd name="f85" fmla="*/ 27 1 f44"/>
                  <a:gd name="f86" fmla="*/ 29 1 f44"/>
                  <a:gd name="f87" fmla="*/ 15 1 f43"/>
                  <a:gd name="f88" fmla="*/ 28 1 f44"/>
                  <a:gd name="f89" fmla="*/ 29 1 f43"/>
                  <a:gd name="f90" fmla="*/ 27 1 f43"/>
                  <a:gd name="f91" fmla="*/ 0 1 f43"/>
                  <a:gd name="f92" fmla="*/ f6 1 f43"/>
                  <a:gd name="f93" fmla="*/ f7 1 f44"/>
                  <a:gd name="f94" fmla="+- f45 0 f1"/>
                  <a:gd name="f95" fmla="*/ f91 f38 1"/>
                  <a:gd name="f96" fmla="*/ f92 f38 1"/>
                  <a:gd name="f97" fmla="*/ f93 f39 1"/>
                  <a:gd name="f98" fmla="*/ f57 f39 1"/>
                  <a:gd name="f99" fmla="*/ f46 f38 1"/>
                  <a:gd name="f100" fmla="*/ f47 f39 1"/>
                  <a:gd name="f101" fmla="*/ f48 f38 1"/>
                  <a:gd name="f102" fmla="*/ f49 f39 1"/>
                  <a:gd name="f103" fmla="*/ f50 f38 1"/>
                  <a:gd name="f104" fmla="*/ f51 f39 1"/>
                  <a:gd name="f105" fmla="*/ f52 f38 1"/>
                  <a:gd name="f106" fmla="*/ f53 f39 1"/>
                  <a:gd name="f107" fmla="*/ f54 f38 1"/>
                  <a:gd name="f108" fmla="*/ f55 f39 1"/>
                  <a:gd name="f109" fmla="*/ f56 f38 1"/>
                  <a:gd name="f110" fmla="*/ f58 f38 1"/>
                  <a:gd name="f111" fmla="*/ f59 f38 1"/>
                  <a:gd name="f112" fmla="*/ f60 f38 1"/>
                  <a:gd name="f113" fmla="*/ f61 f38 1"/>
                  <a:gd name="f114" fmla="*/ f62 f39 1"/>
                  <a:gd name="f115" fmla="*/ f63 f38 1"/>
                  <a:gd name="f116" fmla="*/ f64 f39 1"/>
                  <a:gd name="f117" fmla="*/ f65 f38 1"/>
                  <a:gd name="f118" fmla="*/ f66 f38 1"/>
                  <a:gd name="f119" fmla="*/ f67 f39 1"/>
                  <a:gd name="f120" fmla="*/ f68 f39 1"/>
                  <a:gd name="f121" fmla="*/ f69 f38 1"/>
                  <a:gd name="f122" fmla="*/ f70 f39 1"/>
                  <a:gd name="f123" fmla="*/ f71 f38 1"/>
                  <a:gd name="f124" fmla="*/ f72 f39 1"/>
                  <a:gd name="f125" fmla="*/ f73 f39 1"/>
                  <a:gd name="f126" fmla="*/ f74 f38 1"/>
                  <a:gd name="f127" fmla="*/ f75 f39 1"/>
                  <a:gd name="f128" fmla="*/ f76 f38 1"/>
                  <a:gd name="f129" fmla="*/ f77 f39 1"/>
                  <a:gd name="f130" fmla="*/ f78 f39 1"/>
                  <a:gd name="f131" fmla="*/ f79 f39 1"/>
                  <a:gd name="f132" fmla="*/ f80 f39 1"/>
                  <a:gd name="f133" fmla="*/ f81 f39 1"/>
                  <a:gd name="f134" fmla="*/ f82 f38 1"/>
                  <a:gd name="f135" fmla="*/ f83 f39 1"/>
                  <a:gd name="f136" fmla="*/ f84 f38 1"/>
                  <a:gd name="f137" fmla="*/ f85 f39 1"/>
                  <a:gd name="f138" fmla="*/ f86 f39 1"/>
                  <a:gd name="f139" fmla="*/ f87 f38 1"/>
                  <a:gd name="f140" fmla="*/ f88 f39 1"/>
                  <a:gd name="f141" fmla="*/ f89 f38 1"/>
                  <a:gd name="f142" fmla="*/ f90 f38 1"/>
                </a:gdLst>
                <a:ahLst/>
                <a:cxnLst>
                  <a:cxn ang="3cd4">
                    <a:pos x="hc" y="t"/>
                  </a:cxn>
                  <a:cxn ang="0">
                    <a:pos x="r" y="vc"/>
                  </a:cxn>
                  <a:cxn ang="cd4">
                    <a:pos x="hc" y="b"/>
                  </a:cxn>
                  <a:cxn ang="cd2">
                    <a:pos x="l" y="vc"/>
                  </a:cxn>
                  <a:cxn ang="f94">
                    <a:pos x="f99" y="f100"/>
                  </a:cxn>
                  <a:cxn ang="f94">
                    <a:pos x="f101" y="f102"/>
                  </a:cxn>
                  <a:cxn ang="f94">
                    <a:pos x="f103" y="f104"/>
                  </a:cxn>
                  <a:cxn ang="f94">
                    <a:pos x="f105" y="f106"/>
                  </a:cxn>
                  <a:cxn ang="f94">
                    <a:pos x="f107" y="f108"/>
                  </a:cxn>
                  <a:cxn ang="f94">
                    <a:pos x="f109" y="f98"/>
                  </a:cxn>
                  <a:cxn ang="f94">
                    <a:pos x="f110" y="f108"/>
                  </a:cxn>
                  <a:cxn ang="f94">
                    <a:pos x="f111" y="f108"/>
                  </a:cxn>
                  <a:cxn ang="f94">
                    <a:pos x="f112" y="f108"/>
                  </a:cxn>
                  <a:cxn ang="f94">
                    <a:pos x="f113" y="f114"/>
                  </a:cxn>
                  <a:cxn ang="f94">
                    <a:pos x="f115" y="f116"/>
                  </a:cxn>
                  <a:cxn ang="f94">
                    <a:pos x="f117" y="f100"/>
                  </a:cxn>
                  <a:cxn ang="f94">
                    <a:pos x="f118" y="f119"/>
                  </a:cxn>
                  <a:cxn ang="f94">
                    <a:pos x="f117" y="f120"/>
                  </a:cxn>
                  <a:cxn ang="f94">
                    <a:pos x="f121" y="f122"/>
                  </a:cxn>
                  <a:cxn ang="f94">
                    <a:pos x="f123" y="f122"/>
                  </a:cxn>
                  <a:cxn ang="f94">
                    <a:pos x="f115" y="f124"/>
                  </a:cxn>
                  <a:cxn ang="f94">
                    <a:pos x="f115" y="f125"/>
                  </a:cxn>
                  <a:cxn ang="f94">
                    <a:pos x="f126" y="f127"/>
                  </a:cxn>
                  <a:cxn ang="f94">
                    <a:pos x="f128" y="f129"/>
                  </a:cxn>
                  <a:cxn ang="f94">
                    <a:pos x="f107" y="f130"/>
                  </a:cxn>
                  <a:cxn ang="f94">
                    <a:pos x="f111" y="f130"/>
                  </a:cxn>
                  <a:cxn ang="f94">
                    <a:pos x="f112" y="f131"/>
                  </a:cxn>
                  <a:cxn ang="f94">
                    <a:pos x="f115" y="f132"/>
                  </a:cxn>
                  <a:cxn ang="f94">
                    <a:pos x="f123" y="f133"/>
                  </a:cxn>
                  <a:cxn ang="f94">
                    <a:pos x="f134" y="f133"/>
                  </a:cxn>
                  <a:cxn ang="f94">
                    <a:pos x="f126" y="f135"/>
                  </a:cxn>
                  <a:cxn ang="f94">
                    <a:pos x="f110" y="f133"/>
                  </a:cxn>
                  <a:cxn ang="f94">
                    <a:pos x="f136" y="f133"/>
                  </a:cxn>
                  <a:cxn ang="f94">
                    <a:pos x="f126" y="f133"/>
                  </a:cxn>
                  <a:cxn ang="f94">
                    <a:pos x="f134" y="f133"/>
                  </a:cxn>
                  <a:cxn ang="f94">
                    <a:pos x="f123" y="f137"/>
                  </a:cxn>
                  <a:cxn ang="f94">
                    <a:pos x="f115" y="f138"/>
                  </a:cxn>
                  <a:cxn ang="f94">
                    <a:pos x="f112" y="f137"/>
                  </a:cxn>
                  <a:cxn ang="f94">
                    <a:pos x="f139" y="f133"/>
                  </a:cxn>
                  <a:cxn ang="f94">
                    <a:pos x="f128" y="f137"/>
                  </a:cxn>
                  <a:cxn ang="f94">
                    <a:pos x="f103" y="f140"/>
                  </a:cxn>
                  <a:cxn ang="f94">
                    <a:pos x="f141" y="f140"/>
                  </a:cxn>
                  <a:cxn ang="f94">
                    <a:pos x="f141" y="f125"/>
                  </a:cxn>
                  <a:cxn ang="f94">
                    <a:pos x="f142" y="f120"/>
                  </a:cxn>
                  <a:cxn ang="f94">
                    <a:pos x="f99" y="f100"/>
                  </a:cxn>
                </a:cxnLst>
                <a:rect l="f95" t="f98" r="f96" b="f97"/>
                <a:pathLst>
                  <a:path w="31" h="29">
                    <a:moveTo>
                      <a:pt x="f8" y="f9"/>
                    </a:moveTo>
                    <a:cubicBezTo>
                      <a:pt x="f10" y="f11"/>
                      <a:pt x="f12" y="f11"/>
                      <a:pt x="f10" y="f13"/>
                    </a:cubicBezTo>
                    <a:cubicBezTo>
                      <a:pt x="f14" y="f15"/>
                      <a:pt x="f10" y="f15"/>
                      <a:pt x="f14" y="f16"/>
                    </a:cubicBezTo>
                    <a:cubicBezTo>
                      <a:pt x="f17" y="f16"/>
                      <a:pt x="f14" y="f18"/>
                      <a:pt x="f17" y="f18"/>
                    </a:cubicBezTo>
                    <a:cubicBezTo>
                      <a:pt x="f19" y="f18"/>
                      <a:pt x="f19" y="f20"/>
                      <a:pt x="f21" y="f20"/>
                    </a:cubicBezTo>
                    <a:cubicBezTo>
                      <a:pt x="f22" y="f20"/>
                      <a:pt x="f23" y="f5"/>
                      <a:pt x="f24" y="f5"/>
                    </a:cubicBezTo>
                    <a:cubicBezTo>
                      <a:pt x="f22" y="f5"/>
                      <a:pt x="f22" y="f20"/>
                      <a:pt x="f25" y="f20"/>
                    </a:cubicBezTo>
                    <a:cubicBezTo>
                      <a:pt x="f26" y="f20"/>
                      <a:pt x="f26" y="f27"/>
                      <a:pt x="f9" y="f20"/>
                    </a:cubicBezTo>
                    <a:cubicBezTo>
                      <a:pt x="f28" y="f20"/>
                      <a:pt x="f28" y="f27"/>
                      <a:pt x="f11" y="f20"/>
                    </a:cubicBezTo>
                    <a:cubicBezTo>
                      <a:pt x="f13" y="f5"/>
                      <a:pt x="f13" y="f20"/>
                      <a:pt x="f29" y="f27"/>
                    </a:cubicBezTo>
                    <a:cubicBezTo>
                      <a:pt x="f15" y="f18"/>
                      <a:pt x="f29" y="f18"/>
                      <a:pt x="f16" y="f29"/>
                    </a:cubicBezTo>
                    <a:cubicBezTo>
                      <a:pt x="f18" y="f9"/>
                      <a:pt x="f18" y="f28"/>
                      <a:pt x="f30" y="f9"/>
                    </a:cubicBezTo>
                    <a:cubicBezTo>
                      <a:pt x="f27" y="f25"/>
                      <a:pt x="f5" y="f25"/>
                      <a:pt x="f27" y="f25"/>
                    </a:cubicBezTo>
                    <a:cubicBezTo>
                      <a:pt x="f18" y="f22"/>
                      <a:pt x="f20" y="f22"/>
                      <a:pt x="f30" y="f24"/>
                    </a:cubicBezTo>
                    <a:cubicBezTo>
                      <a:pt x="f16" y="f23"/>
                      <a:pt x="f30" y="f24"/>
                      <a:pt x="f18" y="f23"/>
                    </a:cubicBezTo>
                    <a:cubicBezTo>
                      <a:pt x="f31" y="f21"/>
                      <a:pt x="f31" y="f24"/>
                      <a:pt x="f15" y="f23"/>
                    </a:cubicBezTo>
                    <a:cubicBezTo>
                      <a:pt x="f16" y="f23"/>
                      <a:pt x="f31" y="f23"/>
                      <a:pt x="f16" y="f21"/>
                    </a:cubicBezTo>
                    <a:cubicBezTo>
                      <a:pt x="f15" y="f19"/>
                      <a:pt x="f31" y="f32"/>
                      <a:pt x="f16" y="f19"/>
                    </a:cubicBezTo>
                    <a:cubicBezTo>
                      <a:pt x="f26" y="f19"/>
                      <a:pt x="f13" y="f32"/>
                      <a:pt x="f28" y="f32"/>
                    </a:cubicBezTo>
                    <a:cubicBezTo>
                      <a:pt x="f26" y="f32"/>
                      <a:pt x="f24" y="f33"/>
                      <a:pt x="f32" y="f33"/>
                    </a:cubicBezTo>
                    <a:cubicBezTo>
                      <a:pt x="f33" y="f19"/>
                      <a:pt x="f19" y="f33"/>
                      <a:pt x="f21" y="f17"/>
                    </a:cubicBezTo>
                    <a:cubicBezTo>
                      <a:pt x="f22" y="f17"/>
                      <a:pt x="f25" y="f33"/>
                      <a:pt x="f9" y="f17"/>
                    </a:cubicBezTo>
                    <a:cubicBezTo>
                      <a:pt x="f28" y="f17"/>
                      <a:pt x="f11" y="f17"/>
                      <a:pt x="f11" y="f14"/>
                    </a:cubicBezTo>
                    <a:cubicBezTo>
                      <a:pt x="f13" y="f14"/>
                      <a:pt x="f13" y="f14"/>
                      <a:pt x="f16" y="f10"/>
                    </a:cubicBezTo>
                    <a:cubicBezTo>
                      <a:pt x="f16" y="f12"/>
                      <a:pt x="f16" y="f34"/>
                      <a:pt x="f15" y="f8"/>
                    </a:cubicBezTo>
                    <a:cubicBezTo>
                      <a:pt x="f29" y="f12"/>
                      <a:pt x="f29" y="f8"/>
                      <a:pt x="f13" y="f8"/>
                    </a:cubicBezTo>
                    <a:cubicBezTo>
                      <a:pt x="f28" y="f12"/>
                      <a:pt x="f11" y="f8"/>
                      <a:pt x="f28" y="f12"/>
                    </a:cubicBezTo>
                    <a:cubicBezTo>
                      <a:pt x="f26" y="f12"/>
                      <a:pt x="f26" y="f8"/>
                      <a:pt x="f25" y="f8"/>
                    </a:cubicBezTo>
                    <a:cubicBezTo>
                      <a:pt x="f25" y="f8"/>
                      <a:pt x="f26" y="f34"/>
                      <a:pt x="f26" y="f8"/>
                    </a:cubicBezTo>
                    <a:cubicBezTo>
                      <a:pt x="f28" y="f12"/>
                      <a:pt x="f9" y="f8"/>
                      <a:pt x="f28" y="f8"/>
                    </a:cubicBezTo>
                    <a:cubicBezTo>
                      <a:pt x="f13" y="f8"/>
                      <a:pt x="f11" y="f8"/>
                      <a:pt x="f13" y="f8"/>
                    </a:cubicBezTo>
                    <a:cubicBezTo>
                      <a:pt x="f16" y="f8"/>
                      <a:pt x="f29" y="f34"/>
                      <a:pt x="f15" y="f34"/>
                    </a:cubicBezTo>
                    <a:cubicBezTo>
                      <a:pt x="f31" y="f34"/>
                      <a:pt x="f16" y="f35"/>
                      <a:pt x="f16" y="f7"/>
                    </a:cubicBezTo>
                    <a:cubicBezTo>
                      <a:pt x="f13" y="f35"/>
                      <a:pt x="f16" y="f34"/>
                      <a:pt x="f11" y="f34"/>
                    </a:cubicBezTo>
                    <a:cubicBezTo>
                      <a:pt x="f25" y="f34"/>
                      <a:pt x="f25" y="f8"/>
                      <a:pt x="f22" y="f8"/>
                    </a:cubicBezTo>
                    <a:cubicBezTo>
                      <a:pt x="f24" y="f8"/>
                      <a:pt x="f32" y="f34"/>
                      <a:pt x="f32" y="f34"/>
                    </a:cubicBezTo>
                    <a:cubicBezTo>
                      <a:pt x="f33" y="f8"/>
                      <a:pt x="f33" y="f35"/>
                      <a:pt x="f14" y="f35"/>
                    </a:cubicBezTo>
                    <a:cubicBezTo>
                      <a:pt x="f12" y="f34"/>
                      <a:pt x="f12" y="f35"/>
                      <a:pt x="f7" y="f35"/>
                    </a:cubicBezTo>
                    <a:cubicBezTo>
                      <a:pt x="f36" y="f8"/>
                      <a:pt x="f6" y="f17"/>
                      <a:pt x="f7" y="f19"/>
                    </a:cubicBezTo>
                    <a:cubicBezTo>
                      <a:pt x="f35" y="f17"/>
                      <a:pt x="f8" y="f21"/>
                      <a:pt x="f34" y="f24"/>
                    </a:cubicBezTo>
                    <a:cubicBezTo>
                      <a:pt x="f35" y="f9"/>
                      <a:pt x="f8" y="f25"/>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32" name="Freeform 191">
                <a:extLst>
                  <a:ext uri="{FF2B5EF4-FFF2-40B4-BE49-F238E27FC236}">
                    <a16:creationId xmlns:a16="http://schemas.microsoft.com/office/drawing/2014/main" id="{DE365DC0-F8EB-5F18-8066-01A43F232511}"/>
                  </a:ext>
                </a:extLst>
              </p:cNvPr>
              <p:cNvSpPr/>
              <p:nvPr/>
            </p:nvSpPr>
            <p:spPr>
              <a:xfrm>
                <a:off x="6586020" y="4164150"/>
                <a:ext cx="74560" cy="51343"/>
              </a:xfrm>
              <a:custGeom>
                <a:avLst/>
                <a:gdLst>
                  <a:gd name="f0" fmla="val 10800000"/>
                  <a:gd name="f1" fmla="val 5400000"/>
                  <a:gd name="f2" fmla="val 180"/>
                  <a:gd name="f3" fmla="val w"/>
                  <a:gd name="f4" fmla="val h"/>
                  <a:gd name="f5" fmla="val 0"/>
                  <a:gd name="f6" fmla="val 14"/>
                  <a:gd name="f7" fmla="val 10"/>
                  <a:gd name="f8" fmla="val 7"/>
                  <a:gd name="f9" fmla="val 9"/>
                  <a:gd name="f10" fmla="val 8"/>
                  <a:gd name="f11" fmla="val 11"/>
                  <a:gd name="f12" fmla="val 12"/>
                  <a:gd name="f13" fmla="val 13"/>
                  <a:gd name="f14" fmla="val 5"/>
                  <a:gd name="f15" fmla="val 4"/>
                  <a:gd name="f16" fmla="val 3"/>
                  <a:gd name="f17" fmla="val 1"/>
                  <a:gd name="f18" fmla="val 2"/>
                  <a:gd name="f19" fmla="val 6"/>
                  <a:gd name="f20" fmla="+- 0 0 -90"/>
                  <a:gd name="f21" fmla="*/ f3 1 14"/>
                  <a:gd name="f22" fmla="*/ f4 1 10"/>
                  <a:gd name="f23" fmla="+- f7 0 f5"/>
                  <a:gd name="f24" fmla="+- f6 0 f5"/>
                  <a:gd name="f25" fmla="*/ f20 f0 1"/>
                  <a:gd name="f26" fmla="*/ f23 1 10"/>
                  <a:gd name="f27" fmla="*/ f24 1 14"/>
                  <a:gd name="f28" fmla="*/ f25 1 f2"/>
                  <a:gd name="f29" fmla="*/ 7 1 f27"/>
                  <a:gd name="f30" fmla="*/ 10 1 f26"/>
                  <a:gd name="f31" fmla="*/ 8 1 f27"/>
                  <a:gd name="f32" fmla="*/ 8 1 f26"/>
                  <a:gd name="f33" fmla="*/ 11 1 f27"/>
                  <a:gd name="f34" fmla="*/ 7 1 f26"/>
                  <a:gd name="f35" fmla="*/ 12 1 f27"/>
                  <a:gd name="f36" fmla="*/ 4 1 f26"/>
                  <a:gd name="f37" fmla="*/ 13 1 f27"/>
                  <a:gd name="f38" fmla="*/ 1 1 f26"/>
                  <a:gd name="f39" fmla="*/ 9 1 f27"/>
                  <a:gd name="f40" fmla="*/ 0 1 f26"/>
                  <a:gd name="f41" fmla="*/ 4 1 f27"/>
                  <a:gd name="f42" fmla="*/ 0 1 f27"/>
                  <a:gd name="f43" fmla="*/ 3 1 f26"/>
                  <a:gd name="f44" fmla="*/ 3 1 f27"/>
                  <a:gd name="f45" fmla="*/ 2 1 f27"/>
                  <a:gd name="f46" fmla="*/ 5 1 f26"/>
                  <a:gd name="f47" fmla="*/ 6 1 f26"/>
                  <a:gd name="f48" fmla="*/ 5 1 f27"/>
                  <a:gd name="f49" fmla="*/ 6 1 f27"/>
                  <a:gd name="f50" fmla="*/ f6 1 f27"/>
                  <a:gd name="f51" fmla="*/ f7 1 f26"/>
                  <a:gd name="f52" fmla="+- f28 0 f1"/>
                  <a:gd name="f53" fmla="*/ f42 f21 1"/>
                  <a:gd name="f54" fmla="*/ f50 f21 1"/>
                  <a:gd name="f55" fmla="*/ f51 f22 1"/>
                  <a:gd name="f56" fmla="*/ f40 f22 1"/>
                  <a:gd name="f57" fmla="*/ f29 f21 1"/>
                  <a:gd name="f58" fmla="*/ f30 f22 1"/>
                  <a:gd name="f59" fmla="*/ f31 f21 1"/>
                  <a:gd name="f60" fmla="*/ f32 f22 1"/>
                  <a:gd name="f61" fmla="*/ f33 f21 1"/>
                  <a:gd name="f62" fmla="*/ f34 f22 1"/>
                  <a:gd name="f63" fmla="*/ f35 f21 1"/>
                  <a:gd name="f64" fmla="*/ f36 f22 1"/>
                  <a:gd name="f65" fmla="*/ f37 f21 1"/>
                  <a:gd name="f66" fmla="*/ f38 f22 1"/>
                  <a:gd name="f67" fmla="*/ f39 f21 1"/>
                  <a:gd name="f68" fmla="*/ f41 f21 1"/>
                  <a:gd name="f69" fmla="*/ f43 f22 1"/>
                  <a:gd name="f70" fmla="*/ f44 f21 1"/>
                  <a:gd name="f71" fmla="*/ f45 f21 1"/>
                  <a:gd name="f72" fmla="*/ f46 f22 1"/>
                  <a:gd name="f73" fmla="*/ f47 f22 1"/>
                  <a:gd name="f74" fmla="*/ f48 f21 1"/>
                  <a:gd name="f75" fmla="*/ f49 f21 1"/>
                </a:gdLst>
                <a:ahLst/>
                <a:cxnLst>
                  <a:cxn ang="3cd4">
                    <a:pos x="hc" y="t"/>
                  </a:cxn>
                  <a:cxn ang="0">
                    <a:pos x="r" y="vc"/>
                  </a:cxn>
                  <a:cxn ang="cd4">
                    <a:pos x="hc" y="b"/>
                  </a:cxn>
                  <a:cxn ang="cd2">
                    <a:pos x="l" y="vc"/>
                  </a:cxn>
                  <a:cxn ang="f52">
                    <a:pos x="f57" y="f58"/>
                  </a:cxn>
                  <a:cxn ang="f52">
                    <a:pos x="f59" y="f60"/>
                  </a:cxn>
                  <a:cxn ang="f52">
                    <a:pos x="f61" y="f62"/>
                  </a:cxn>
                  <a:cxn ang="f52">
                    <a:pos x="f63" y="f64"/>
                  </a:cxn>
                  <a:cxn ang="f52">
                    <a:pos x="f65" y="f66"/>
                  </a:cxn>
                  <a:cxn ang="f52">
                    <a:pos x="f67" y="f56"/>
                  </a:cxn>
                  <a:cxn ang="f52">
                    <a:pos x="f68" y="f66"/>
                  </a:cxn>
                  <a:cxn ang="f52">
                    <a:pos x="f53" y="f69"/>
                  </a:cxn>
                  <a:cxn ang="f52">
                    <a:pos x="f70" y="f69"/>
                  </a:cxn>
                  <a:cxn ang="f52">
                    <a:pos x="f71" y="f72"/>
                  </a:cxn>
                  <a:cxn ang="f52">
                    <a:pos x="f68" y="f64"/>
                  </a:cxn>
                  <a:cxn ang="f52">
                    <a:pos x="f70" y="f72"/>
                  </a:cxn>
                  <a:cxn ang="f52">
                    <a:pos x="f57" y="f72"/>
                  </a:cxn>
                  <a:cxn ang="f52">
                    <a:pos x="f68" y="f73"/>
                  </a:cxn>
                  <a:cxn ang="f52">
                    <a:pos x="f74" y="f62"/>
                  </a:cxn>
                  <a:cxn ang="f52">
                    <a:pos x="f57" y="f73"/>
                  </a:cxn>
                  <a:cxn ang="f52">
                    <a:pos x="f75" y="f62"/>
                  </a:cxn>
                  <a:cxn ang="f52">
                    <a:pos x="f75" y="f60"/>
                  </a:cxn>
                  <a:cxn ang="f52">
                    <a:pos x="f57" y="f58"/>
                  </a:cxn>
                </a:cxnLst>
                <a:rect l="f53" t="f56" r="f54" b="f55"/>
                <a:pathLst>
                  <a:path w="14" h="10">
                    <a:moveTo>
                      <a:pt x="f8" y="f7"/>
                    </a:moveTo>
                    <a:cubicBezTo>
                      <a:pt x="f8" y="f9"/>
                      <a:pt x="f8" y="f9"/>
                      <a:pt x="f10" y="f10"/>
                    </a:cubicBezTo>
                    <a:cubicBezTo>
                      <a:pt x="f9" y="f10"/>
                      <a:pt x="f9" y="f8"/>
                      <a:pt x="f11" y="f8"/>
                    </a:cubicBezTo>
                    <a:cubicBezTo>
                      <a:pt x="f12" y="f10"/>
                      <a:pt x="f13" y="f14"/>
                      <a:pt x="f12" y="f15"/>
                    </a:cubicBezTo>
                    <a:cubicBezTo>
                      <a:pt x="f11" y="f16"/>
                      <a:pt x="f6" y="f16"/>
                      <a:pt x="f13" y="f17"/>
                    </a:cubicBezTo>
                    <a:cubicBezTo>
                      <a:pt x="f13" y="f17"/>
                      <a:pt x="f7" y="f5"/>
                      <a:pt x="f9" y="f5"/>
                    </a:cubicBezTo>
                    <a:cubicBezTo>
                      <a:pt x="f10" y="f5"/>
                      <a:pt x="f10" y="f17"/>
                      <a:pt x="f15" y="f17"/>
                    </a:cubicBezTo>
                    <a:cubicBezTo>
                      <a:pt x="f5" y="f17"/>
                      <a:pt x="f16" y="f18"/>
                      <a:pt x="f5" y="f16"/>
                    </a:cubicBezTo>
                    <a:cubicBezTo>
                      <a:pt x="f17" y="f16"/>
                      <a:pt x="f17" y="f16"/>
                      <a:pt x="f16" y="f16"/>
                    </a:cubicBezTo>
                    <a:cubicBezTo>
                      <a:pt x="f17" y="f15"/>
                      <a:pt x="f5" y="f15"/>
                      <a:pt x="f18" y="f14"/>
                    </a:cubicBezTo>
                    <a:cubicBezTo>
                      <a:pt x="f15" y="f19"/>
                      <a:pt x="f16" y="f15"/>
                      <a:pt x="f15" y="f15"/>
                    </a:cubicBezTo>
                    <a:cubicBezTo>
                      <a:pt x="f15" y="f14"/>
                      <a:pt x="f16" y="f14"/>
                      <a:pt x="f16" y="f14"/>
                    </a:cubicBezTo>
                    <a:cubicBezTo>
                      <a:pt x="f15" y="f19"/>
                      <a:pt x="f19" y="f15"/>
                      <a:pt x="f8" y="f14"/>
                    </a:cubicBezTo>
                    <a:cubicBezTo>
                      <a:pt x="f10" y="f14"/>
                      <a:pt x="f19" y="f14"/>
                      <a:pt x="f15" y="f19"/>
                    </a:cubicBezTo>
                    <a:cubicBezTo>
                      <a:pt x="f15" y="f19"/>
                      <a:pt x="f15" y="f10"/>
                      <a:pt x="f14" y="f8"/>
                    </a:cubicBezTo>
                    <a:cubicBezTo>
                      <a:pt x="f19" y="f8"/>
                      <a:pt x="f14" y="f19"/>
                      <a:pt x="f8" y="f19"/>
                    </a:cubicBezTo>
                    <a:cubicBezTo>
                      <a:pt x="f14" y="f8"/>
                      <a:pt x="f8" y="f10"/>
                      <a:pt x="f19" y="f8"/>
                    </a:cubicBezTo>
                    <a:cubicBezTo>
                      <a:pt x="f19" y="f8"/>
                      <a:pt x="f19" y="f10"/>
                      <a:pt x="f19" y="f10"/>
                    </a:cubicBezTo>
                    <a:cubicBezTo>
                      <a:pt x="f19" y="f9"/>
                      <a:pt x="f14" y="f9"/>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33" name="Guinea">
                <a:extLst>
                  <a:ext uri="{FF2B5EF4-FFF2-40B4-BE49-F238E27FC236}">
                    <a16:creationId xmlns:a16="http://schemas.microsoft.com/office/drawing/2014/main" id="{A8E669F0-C168-6670-3C20-FE8DB154D363}"/>
                  </a:ext>
                </a:extLst>
              </p:cNvPr>
              <p:cNvSpPr/>
              <p:nvPr/>
            </p:nvSpPr>
            <p:spPr>
              <a:xfrm>
                <a:off x="6617659" y="4164150"/>
                <a:ext cx="192042" cy="181855"/>
              </a:xfrm>
              <a:custGeom>
                <a:avLst/>
                <a:gdLst>
                  <a:gd name="f0" fmla="val 10800000"/>
                  <a:gd name="f1" fmla="val 5400000"/>
                  <a:gd name="f2" fmla="val 180"/>
                  <a:gd name="f3" fmla="val w"/>
                  <a:gd name="f4" fmla="val h"/>
                  <a:gd name="f5" fmla="val 0"/>
                  <a:gd name="f6" fmla="val 36"/>
                  <a:gd name="f7" fmla="val 32"/>
                  <a:gd name="f8" fmla="val 34"/>
                  <a:gd name="f9" fmla="val 31"/>
                  <a:gd name="f10" fmla="val 33"/>
                  <a:gd name="f11" fmla="val 30"/>
                  <a:gd name="f12" fmla="val 28"/>
                  <a:gd name="f13" fmla="val 35"/>
                  <a:gd name="f14" fmla="val 27"/>
                  <a:gd name="f15" fmla="val 29"/>
                  <a:gd name="f16" fmla="val 26"/>
                  <a:gd name="f17" fmla="val 23"/>
                  <a:gd name="f18" fmla="val 21"/>
                  <a:gd name="f19" fmla="val 22"/>
                  <a:gd name="f20" fmla="val 25"/>
                  <a:gd name="f21" fmla="val 24"/>
                  <a:gd name="f22" fmla="val 19"/>
                  <a:gd name="f23" fmla="val 20"/>
                  <a:gd name="f24" fmla="val 18"/>
                  <a:gd name="f25" fmla="val 17"/>
                  <a:gd name="f26" fmla="val 15"/>
                  <a:gd name="f27" fmla="val 14"/>
                  <a:gd name="f28" fmla="val 13"/>
                  <a:gd name="f29" fmla="val 11"/>
                  <a:gd name="f30" fmla="val 12"/>
                  <a:gd name="f31" fmla="val 10"/>
                  <a:gd name="f32" fmla="val 9"/>
                  <a:gd name="f33" fmla="val 8"/>
                  <a:gd name="f34" fmla="val 5"/>
                  <a:gd name="f35" fmla="val 7"/>
                  <a:gd name="f36" fmla="val 4"/>
                  <a:gd name="f37" fmla="val 16"/>
                  <a:gd name="f38" fmla="val 3"/>
                  <a:gd name="f39" fmla="val 2"/>
                  <a:gd name="f40" fmla="val 1"/>
                  <a:gd name="f41" fmla="val 6"/>
                  <a:gd name="f42" fmla="+- 0 0 -90"/>
                  <a:gd name="f43" fmla="*/ f3 1 36"/>
                  <a:gd name="f44" fmla="*/ f4 1 36"/>
                  <a:gd name="f45" fmla="+- f6 0 f5"/>
                  <a:gd name="f46" fmla="*/ f42 f0 1"/>
                  <a:gd name="f47" fmla="*/ f45 1 36"/>
                  <a:gd name="f48" fmla="*/ f46 1 f2"/>
                  <a:gd name="f49" fmla="*/ 32 1 f47"/>
                  <a:gd name="f50" fmla="*/ 34 1 f47"/>
                  <a:gd name="f51" fmla="*/ 31 1 f47"/>
                  <a:gd name="f52" fmla="*/ 28 1 f47"/>
                  <a:gd name="f53" fmla="*/ 35 1 f47"/>
                  <a:gd name="f54" fmla="*/ 27 1 f47"/>
                  <a:gd name="f55" fmla="*/ 30 1 f47"/>
                  <a:gd name="f56" fmla="*/ 23 1 f47"/>
                  <a:gd name="f57" fmla="*/ 22 1 f47"/>
                  <a:gd name="f58" fmla="*/ 25 1 f47"/>
                  <a:gd name="f59" fmla="*/ 21 1 f47"/>
                  <a:gd name="f60" fmla="*/ 19 1 f47"/>
                  <a:gd name="f61" fmla="*/ 20 1 f47"/>
                  <a:gd name="f62" fmla="*/ 17 1 f47"/>
                  <a:gd name="f63" fmla="*/ 18 1 f47"/>
                  <a:gd name="f64" fmla="*/ 13 1 f47"/>
                  <a:gd name="f65" fmla="*/ 11 1 f47"/>
                  <a:gd name="f66" fmla="*/ 9 1 f47"/>
                  <a:gd name="f67" fmla="*/ 10 1 f47"/>
                  <a:gd name="f68" fmla="*/ 7 1 f47"/>
                  <a:gd name="f69" fmla="*/ 4 1 f47"/>
                  <a:gd name="f70" fmla="*/ 16 1 f47"/>
                  <a:gd name="f71" fmla="*/ 3 1 f47"/>
                  <a:gd name="f72" fmla="*/ 1 1 f47"/>
                  <a:gd name="f73" fmla="*/ 2 1 f47"/>
                  <a:gd name="f74" fmla="*/ 8 1 f47"/>
                  <a:gd name="f75" fmla="*/ 5 1 f47"/>
                  <a:gd name="f76" fmla="*/ 6 1 f47"/>
                  <a:gd name="f77" fmla="*/ 24 1 f47"/>
                  <a:gd name="f78" fmla="*/ 26 1 f47"/>
                  <a:gd name="f79" fmla="*/ 33 1 f47"/>
                  <a:gd name="f80" fmla="*/ 36 1 f47"/>
                  <a:gd name="f81" fmla="*/ 0 1 f47"/>
                  <a:gd name="f82" fmla="*/ f6 1 f47"/>
                  <a:gd name="f83" fmla="+- f48 0 f1"/>
                  <a:gd name="f84" fmla="*/ f81 f43 1"/>
                  <a:gd name="f85" fmla="*/ f82 f43 1"/>
                  <a:gd name="f86" fmla="*/ f82 f44 1"/>
                  <a:gd name="f87" fmla="*/ f81 f44 1"/>
                  <a:gd name="f88" fmla="*/ f49 f43 1"/>
                  <a:gd name="f89" fmla="*/ f50 f44 1"/>
                  <a:gd name="f90" fmla="*/ f51 f43 1"/>
                  <a:gd name="f91" fmla="*/ f52 f43 1"/>
                  <a:gd name="f92" fmla="*/ f53 f44 1"/>
                  <a:gd name="f93" fmla="*/ f54 f43 1"/>
                  <a:gd name="f94" fmla="*/ f55 f44 1"/>
                  <a:gd name="f95" fmla="*/ f56 f43 1"/>
                  <a:gd name="f96" fmla="*/ f52 f44 1"/>
                  <a:gd name="f97" fmla="*/ f57 f43 1"/>
                  <a:gd name="f98" fmla="*/ f58 f44 1"/>
                  <a:gd name="f99" fmla="*/ f59 f43 1"/>
                  <a:gd name="f100" fmla="*/ f56 f44 1"/>
                  <a:gd name="f101" fmla="*/ f60 f43 1"/>
                  <a:gd name="f102" fmla="*/ f61 f44 1"/>
                  <a:gd name="f103" fmla="*/ f62 f43 1"/>
                  <a:gd name="f104" fmla="*/ f63 f44 1"/>
                  <a:gd name="f105" fmla="*/ f64 f43 1"/>
                  <a:gd name="f106" fmla="*/ f60 f44 1"/>
                  <a:gd name="f107" fmla="*/ f65 f43 1"/>
                  <a:gd name="f108" fmla="*/ f57 f44 1"/>
                  <a:gd name="f109" fmla="*/ f66 f43 1"/>
                  <a:gd name="f110" fmla="*/ f67 f43 1"/>
                  <a:gd name="f111" fmla="*/ f68 f43 1"/>
                  <a:gd name="f112" fmla="*/ f69 f43 1"/>
                  <a:gd name="f113" fmla="*/ f70 f44 1"/>
                  <a:gd name="f114" fmla="*/ f71 f43 1"/>
                  <a:gd name="f115" fmla="*/ f64 f44 1"/>
                  <a:gd name="f116" fmla="*/ f72 f43 1"/>
                  <a:gd name="f117" fmla="*/ f67 f44 1"/>
                  <a:gd name="f118" fmla="*/ f73 f43 1"/>
                  <a:gd name="f119" fmla="*/ f74 f44 1"/>
                  <a:gd name="f120" fmla="*/ f75 f43 1"/>
                  <a:gd name="f121" fmla="*/ f68 f44 1"/>
                  <a:gd name="f122" fmla="*/ f76 f43 1"/>
                  <a:gd name="f123" fmla="*/ f69 f44 1"/>
                  <a:gd name="f124" fmla="*/ f72 f44 1"/>
                  <a:gd name="f125" fmla="*/ f73 f44 1"/>
                  <a:gd name="f126" fmla="*/ f71 f44 1"/>
                  <a:gd name="f127" fmla="*/ f77 f43 1"/>
                  <a:gd name="f128" fmla="*/ f78 f43 1"/>
                  <a:gd name="f129" fmla="*/ f55 f43 1"/>
                  <a:gd name="f130" fmla="*/ f75 f44 1"/>
                  <a:gd name="f131" fmla="*/ f65 f44 1"/>
                  <a:gd name="f132" fmla="*/ f79 f43 1"/>
                  <a:gd name="f133" fmla="*/ f53 f43 1"/>
                  <a:gd name="f134" fmla="*/ f50 f43 1"/>
                  <a:gd name="f135" fmla="*/ f59 f44 1"/>
                  <a:gd name="f136" fmla="*/ f80 f43 1"/>
                  <a:gd name="f137" fmla="*/ f77 f44 1"/>
                  <a:gd name="f138" fmla="*/ f49 f44 1"/>
                </a:gdLst>
                <a:ahLst/>
                <a:cxnLst>
                  <a:cxn ang="3cd4">
                    <a:pos x="hc" y="t"/>
                  </a:cxn>
                  <a:cxn ang="0">
                    <a:pos x="r" y="vc"/>
                  </a:cxn>
                  <a:cxn ang="cd4">
                    <a:pos x="hc" y="b"/>
                  </a:cxn>
                  <a:cxn ang="cd2">
                    <a:pos x="l" y="vc"/>
                  </a:cxn>
                  <a:cxn ang="f83">
                    <a:pos x="f88" y="f89"/>
                  </a:cxn>
                  <a:cxn ang="f83">
                    <a:pos x="f90" y="f89"/>
                  </a:cxn>
                  <a:cxn ang="f83">
                    <a:pos x="f91" y="f92"/>
                  </a:cxn>
                  <a:cxn ang="f83">
                    <a:pos x="f93" y="f94"/>
                  </a:cxn>
                  <a:cxn ang="f83">
                    <a:pos x="f95" y="f96"/>
                  </a:cxn>
                  <a:cxn ang="f83">
                    <a:pos x="f97" y="f98"/>
                  </a:cxn>
                  <a:cxn ang="f83">
                    <a:pos x="f99" y="f100"/>
                  </a:cxn>
                  <a:cxn ang="f83">
                    <a:pos x="f101" y="f102"/>
                  </a:cxn>
                  <a:cxn ang="f83">
                    <a:pos x="f103" y="f104"/>
                  </a:cxn>
                  <a:cxn ang="f83">
                    <a:pos x="f105" y="f106"/>
                  </a:cxn>
                  <a:cxn ang="f83">
                    <a:pos x="f107" y="f108"/>
                  </a:cxn>
                  <a:cxn ang="f83">
                    <a:pos x="f109" y="f98"/>
                  </a:cxn>
                  <a:cxn ang="f83">
                    <a:pos x="f110" y="f100"/>
                  </a:cxn>
                  <a:cxn ang="f83">
                    <a:pos x="f111" y="f106"/>
                  </a:cxn>
                  <a:cxn ang="f83">
                    <a:pos x="f112" y="f113"/>
                  </a:cxn>
                  <a:cxn ang="f83">
                    <a:pos x="f114" y="f115"/>
                  </a:cxn>
                  <a:cxn ang="f83">
                    <a:pos x="f116" y="f117"/>
                  </a:cxn>
                  <a:cxn ang="f83">
                    <a:pos x="f118" y="f119"/>
                  </a:cxn>
                  <a:cxn ang="f83">
                    <a:pos x="f120" y="f121"/>
                  </a:cxn>
                  <a:cxn ang="f83">
                    <a:pos x="f122" y="f123"/>
                  </a:cxn>
                  <a:cxn ang="f83">
                    <a:pos x="f111" y="f124"/>
                  </a:cxn>
                  <a:cxn ang="f83">
                    <a:pos x="f107" y="f125"/>
                  </a:cxn>
                  <a:cxn ang="f83">
                    <a:pos x="f103" y="f125"/>
                  </a:cxn>
                  <a:cxn ang="f83">
                    <a:pos x="f101" y="f125"/>
                  </a:cxn>
                  <a:cxn ang="f83">
                    <a:pos x="f99" y="f126"/>
                  </a:cxn>
                  <a:cxn ang="f83">
                    <a:pos x="f127" y="f126"/>
                  </a:cxn>
                  <a:cxn ang="f83">
                    <a:pos x="f128" y="f126"/>
                  </a:cxn>
                  <a:cxn ang="f83">
                    <a:pos x="f91" y="f125"/>
                  </a:cxn>
                  <a:cxn ang="f83">
                    <a:pos x="f129" y="f130"/>
                  </a:cxn>
                  <a:cxn ang="f83">
                    <a:pos x="f90" y="f121"/>
                  </a:cxn>
                  <a:cxn ang="f83">
                    <a:pos x="f129" y="f131"/>
                  </a:cxn>
                  <a:cxn ang="f83">
                    <a:pos x="f132" y="f115"/>
                  </a:cxn>
                  <a:cxn ang="f83">
                    <a:pos x="f133" y="f113"/>
                  </a:cxn>
                  <a:cxn ang="f83">
                    <a:pos x="f134" y="f104"/>
                  </a:cxn>
                  <a:cxn ang="f83">
                    <a:pos x="f134" y="f135"/>
                  </a:cxn>
                  <a:cxn ang="f83">
                    <a:pos x="f136" y="f135"/>
                  </a:cxn>
                  <a:cxn ang="f83">
                    <a:pos x="f136" y="f137"/>
                  </a:cxn>
                  <a:cxn ang="f83">
                    <a:pos x="f136" y="f96"/>
                  </a:cxn>
                  <a:cxn ang="f83">
                    <a:pos x="f132" y="f94"/>
                  </a:cxn>
                  <a:cxn ang="f83">
                    <a:pos x="f134" y="f138"/>
                  </a:cxn>
                  <a:cxn ang="f83">
                    <a:pos x="f88" y="f89"/>
                  </a:cxn>
                </a:cxnLst>
                <a:rect l="f84" t="f87" r="f85" b="f86"/>
                <a:pathLst>
                  <a:path w="36" h="36">
                    <a:moveTo>
                      <a:pt x="f7" y="f8"/>
                    </a:moveTo>
                    <a:cubicBezTo>
                      <a:pt x="f9" y="f10"/>
                      <a:pt x="f9" y="f8"/>
                      <a:pt x="f9" y="f8"/>
                    </a:cubicBezTo>
                    <a:cubicBezTo>
                      <a:pt x="f9" y="f8"/>
                      <a:pt x="f11" y="f6"/>
                      <a:pt x="f12" y="f13"/>
                    </a:cubicBezTo>
                    <a:cubicBezTo>
                      <a:pt x="f14" y="f8"/>
                      <a:pt x="f15" y="f13"/>
                      <a:pt x="f14" y="f11"/>
                    </a:cubicBezTo>
                    <a:cubicBezTo>
                      <a:pt x="f16" y="f14"/>
                      <a:pt x="f16" y="f14"/>
                      <a:pt x="f17" y="f12"/>
                    </a:cubicBezTo>
                    <a:cubicBezTo>
                      <a:pt x="f18" y="f16"/>
                      <a:pt x="f17" y="f16"/>
                      <a:pt x="f19" y="f20"/>
                    </a:cubicBezTo>
                    <a:cubicBezTo>
                      <a:pt x="f18" y="f21"/>
                      <a:pt x="f17" y="f21"/>
                      <a:pt x="f18" y="f17"/>
                    </a:cubicBezTo>
                    <a:cubicBezTo>
                      <a:pt x="f22" y="f19"/>
                      <a:pt x="f19" y="f23"/>
                      <a:pt x="f22" y="f23"/>
                    </a:cubicBezTo>
                    <a:cubicBezTo>
                      <a:pt x="f24" y="f22"/>
                      <a:pt x="f22" y="f22"/>
                      <a:pt x="f25" y="f24"/>
                    </a:cubicBezTo>
                    <a:cubicBezTo>
                      <a:pt x="f26" y="f24"/>
                      <a:pt x="f27" y="f22"/>
                      <a:pt x="f28" y="f22"/>
                    </a:cubicBezTo>
                    <a:cubicBezTo>
                      <a:pt x="f29" y="f22"/>
                      <a:pt x="f30" y="f19"/>
                      <a:pt x="f29" y="f19"/>
                    </a:cubicBezTo>
                    <a:cubicBezTo>
                      <a:pt x="f31" y="f17"/>
                      <a:pt x="f31" y="f21"/>
                      <a:pt x="f32" y="f20"/>
                    </a:cubicBezTo>
                    <a:cubicBezTo>
                      <a:pt x="f33" y="f21"/>
                      <a:pt x="f32" y="f21"/>
                      <a:pt x="f31" y="f17"/>
                    </a:cubicBezTo>
                    <a:cubicBezTo>
                      <a:pt x="f33" y="f17"/>
                      <a:pt x="f34" y="f22"/>
                      <a:pt x="f35" y="f22"/>
                    </a:cubicBezTo>
                    <a:cubicBezTo>
                      <a:pt x="f34" y="f22"/>
                      <a:pt x="f36" y="f25"/>
                      <a:pt x="f36" y="f37"/>
                    </a:cubicBezTo>
                    <a:cubicBezTo>
                      <a:pt x="f34" y="f26"/>
                      <a:pt x="f38" y="f27"/>
                      <a:pt x="f38" y="f28"/>
                    </a:cubicBezTo>
                    <a:cubicBezTo>
                      <a:pt x="f39" y="f27"/>
                      <a:pt x="f5" y="f29"/>
                      <a:pt x="f40" y="f31"/>
                    </a:cubicBezTo>
                    <a:cubicBezTo>
                      <a:pt x="f40" y="f32"/>
                      <a:pt x="f40" y="f32"/>
                      <a:pt x="f39" y="f33"/>
                    </a:cubicBezTo>
                    <a:cubicBezTo>
                      <a:pt x="f38" y="f33"/>
                      <a:pt x="f38" y="f35"/>
                      <a:pt x="f34" y="f35"/>
                    </a:cubicBezTo>
                    <a:cubicBezTo>
                      <a:pt x="f41" y="f33"/>
                      <a:pt x="f35" y="f34"/>
                      <a:pt x="f41" y="f36"/>
                    </a:cubicBezTo>
                    <a:cubicBezTo>
                      <a:pt x="f34" y="f38"/>
                      <a:pt x="f33" y="f38"/>
                      <a:pt x="f35" y="f40"/>
                    </a:cubicBezTo>
                    <a:cubicBezTo>
                      <a:pt x="f32" y="f5"/>
                      <a:pt x="f32" y="f39"/>
                      <a:pt x="f29" y="f39"/>
                    </a:cubicBezTo>
                    <a:cubicBezTo>
                      <a:pt x="f28" y="f40"/>
                      <a:pt x="f28" y="f39"/>
                      <a:pt x="f25" y="f39"/>
                    </a:cubicBezTo>
                    <a:cubicBezTo>
                      <a:pt x="f25" y="f38"/>
                      <a:pt x="f24" y="f38"/>
                      <a:pt x="f22" y="f39"/>
                    </a:cubicBezTo>
                    <a:cubicBezTo>
                      <a:pt x="f23" y="f34"/>
                      <a:pt x="f23" y="f38"/>
                      <a:pt x="f18" y="f38"/>
                    </a:cubicBezTo>
                    <a:cubicBezTo>
                      <a:pt x="f19" y="f38"/>
                      <a:pt x="f19" y="f34"/>
                      <a:pt x="f21" y="f38"/>
                    </a:cubicBezTo>
                    <a:cubicBezTo>
                      <a:pt x="f20" y="f39"/>
                      <a:pt x="f21" y="f34"/>
                      <a:pt x="f16" y="f38"/>
                    </a:cubicBezTo>
                    <a:cubicBezTo>
                      <a:pt x="f14" y="f39"/>
                      <a:pt x="f16" y="f40"/>
                      <a:pt x="f12" y="f39"/>
                    </a:cubicBezTo>
                    <a:cubicBezTo>
                      <a:pt x="f11" y="f38"/>
                      <a:pt x="f15" y="f38"/>
                      <a:pt x="f11" y="f34"/>
                    </a:cubicBezTo>
                    <a:cubicBezTo>
                      <a:pt x="f9" y="f41"/>
                      <a:pt x="f15" y="f41"/>
                      <a:pt x="f9" y="f35"/>
                    </a:cubicBezTo>
                    <a:cubicBezTo>
                      <a:pt x="f10" y="f33"/>
                      <a:pt x="f7" y="f33"/>
                      <a:pt x="f11" y="f29"/>
                    </a:cubicBezTo>
                    <a:cubicBezTo>
                      <a:pt x="f10" y="f31"/>
                      <a:pt x="f10" y="f31"/>
                      <a:pt x="f10" y="f28"/>
                    </a:cubicBezTo>
                    <a:cubicBezTo>
                      <a:pt x="f10" y="f37"/>
                      <a:pt x="f13" y="f26"/>
                      <a:pt x="f13" y="f37"/>
                    </a:cubicBezTo>
                    <a:cubicBezTo>
                      <a:pt x="f13" y="f37"/>
                      <a:pt x="f8" y="f26"/>
                      <a:pt x="f8" y="f24"/>
                    </a:cubicBezTo>
                    <a:cubicBezTo>
                      <a:pt x="f10" y="f18"/>
                      <a:pt x="f8" y="f22"/>
                      <a:pt x="f8" y="f18"/>
                    </a:cubicBezTo>
                    <a:cubicBezTo>
                      <a:pt x="f13" y="f19"/>
                      <a:pt x="f13" y="f23"/>
                      <a:pt x="f6" y="f18"/>
                    </a:cubicBezTo>
                    <a:cubicBezTo>
                      <a:pt x="f6" y="f19"/>
                      <a:pt x="f13" y="f17"/>
                      <a:pt x="f6" y="f21"/>
                    </a:cubicBezTo>
                    <a:cubicBezTo>
                      <a:pt x="f6" y="f16"/>
                      <a:pt x="f13" y="f16"/>
                      <a:pt x="f6" y="f12"/>
                    </a:cubicBezTo>
                    <a:cubicBezTo>
                      <a:pt x="f6" y="f15"/>
                      <a:pt x="f7" y="f14"/>
                      <a:pt x="f10" y="f11"/>
                    </a:cubicBezTo>
                    <a:cubicBezTo>
                      <a:pt x="f10" y="f9"/>
                      <a:pt x="f13" y="f11"/>
                      <a:pt x="f8" y="f7"/>
                    </a:cubicBezTo>
                    <a:cubicBezTo>
                      <a:pt x="f7" y="f10"/>
                      <a:pt x="f8" y="f10"/>
                      <a:pt x="f7"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34" name="Togo">
                <a:extLst>
                  <a:ext uri="{FF2B5EF4-FFF2-40B4-BE49-F238E27FC236}">
                    <a16:creationId xmlns:a16="http://schemas.microsoft.com/office/drawing/2014/main" id="{2FFC871D-82EB-02B8-DDEC-679C8505D4C7}"/>
                  </a:ext>
                </a:extLst>
              </p:cNvPr>
              <p:cNvSpPr/>
              <p:nvPr/>
            </p:nvSpPr>
            <p:spPr>
              <a:xfrm>
                <a:off x="6997226" y="4215493"/>
                <a:ext cx="63258" cy="175436"/>
              </a:xfrm>
              <a:custGeom>
                <a:avLst/>
                <a:gdLst>
                  <a:gd name="f0" fmla="val 10800000"/>
                  <a:gd name="f1" fmla="val 5400000"/>
                  <a:gd name="f2" fmla="val 180"/>
                  <a:gd name="f3" fmla="val w"/>
                  <a:gd name="f4" fmla="val h"/>
                  <a:gd name="f5" fmla="val 0"/>
                  <a:gd name="f6" fmla="val 12"/>
                  <a:gd name="f7" fmla="val 35"/>
                  <a:gd name="f8" fmla="val 5"/>
                  <a:gd name="f9" fmla="val 3"/>
                  <a:gd name="f10" fmla="val 1"/>
                  <a:gd name="f11" fmla="val 4"/>
                  <a:gd name="f12" fmla="val 6"/>
                  <a:gd name="f13" fmla="val 2"/>
                  <a:gd name="f14" fmla="val 8"/>
                  <a:gd name="f15" fmla="val 7"/>
                  <a:gd name="f16" fmla="val 9"/>
                  <a:gd name="f17" fmla="val 15"/>
                  <a:gd name="f18" fmla="val 16"/>
                  <a:gd name="f19" fmla="val 17"/>
                  <a:gd name="f20" fmla="val 19"/>
                  <a:gd name="f21" fmla="val 20"/>
                  <a:gd name="f22" fmla="val 22"/>
                  <a:gd name="f23" fmla="val 23"/>
                  <a:gd name="f24" fmla="val 25"/>
                  <a:gd name="f25" fmla="val 28"/>
                  <a:gd name="f26" fmla="val 30"/>
                  <a:gd name="f27" fmla="val 32"/>
                  <a:gd name="f28" fmla="val 34"/>
                  <a:gd name="f29" fmla="val 11"/>
                  <a:gd name="f30" fmla="val 29"/>
                  <a:gd name="f31" fmla="val 27"/>
                  <a:gd name="f32" fmla="val 10"/>
                  <a:gd name="f33" fmla="val 14"/>
                  <a:gd name="f34" fmla="+- 0 0 -90"/>
                  <a:gd name="f35" fmla="*/ f3 1 12"/>
                  <a:gd name="f36" fmla="*/ f4 1 35"/>
                  <a:gd name="f37" fmla="+- f7 0 f5"/>
                  <a:gd name="f38" fmla="+- f6 0 f5"/>
                  <a:gd name="f39" fmla="*/ f34 f0 1"/>
                  <a:gd name="f40" fmla="*/ f38 1 12"/>
                  <a:gd name="f41" fmla="*/ f37 1 35"/>
                  <a:gd name="f42" fmla="*/ f39 1 f2"/>
                  <a:gd name="f43" fmla="*/ 5 1 f40"/>
                  <a:gd name="f44" fmla="*/ 0 1 f41"/>
                  <a:gd name="f45" fmla="*/ 1 1 f40"/>
                  <a:gd name="f46" fmla="*/ 5 1 f41"/>
                  <a:gd name="f47" fmla="*/ 2 1 f40"/>
                  <a:gd name="f48" fmla="*/ 6 1 f41"/>
                  <a:gd name="f49" fmla="*/ 3 1 f40"/>
                  <a:gd name="f50" fmla="*/ 9 1 f41"/>
                  <a:gd name="f51" fmla="*/ 12 1 f41"/>
                  <a:gd name="f52" fmla="*/ 4 1 f40"/>
                  <a:gd name="f53" fmla="*/ 15 1 f41"/>
                  <a:gd name="f54" fmla="*/ 17 1 f41"/>
                  <a:gd name="f55" fmla="*/ 20 1 f41"/>
                  <a:gd name="f56" fmla="*/ 22 1 f41"/>
                  <a:gd name="f57" fmla="*/ 28 1 f41"/>
                  <a:gd name="f58" fmla="*/ 6 1 f40"/>
                  <a:gd name="f59" fmla="*/ 32 1 f41"/>
                  <a:gd name="f60" fmla="*/ 8 1 f40"/>
                  <a:gd name="f61" fmla="*/ 35 1 f41"/>
                  <a:gd name="f62" fmla="*/ 12 1 f40"/>
                  <a:gd name="f63" fmla="*/ 34 1 f41"/>
                  <a:gd name="f64" fmla="*/ 9 1 f40"/>
                  <a:gd name="f65" fmla="*/ 29 1 f41"/>
                  <a:gd name="f66" fmla="*/ 10 1 f40"/>
                  <a:gd name="f67" fmla="*/ 27 1 f41"/>
                  <a:gd name="f68" fmla="*/ 16 1 f41"/>
                  <a:gd name="f69" fmla="*/ 14 1 f41"/>
                  <a:gd name="f70" fmla="*/ 7 1 f40"/>
                  <a:gd name="f71" fmla="*/ 7 1 f41"/>
                  <a:gd name="f72" fmla="*/ 0 1 f40"/>
                  <a:gd name="f73" fmla="*/ f6 1 f40"/>
                  <a:gd name="f74" fmla="*/ f7 1 f41"/>
                  <a:gd name="f75" fmla="+- f42 0 f1"/>
                  <a:gd name="f76" fmla="*/ f72 f35 1"/>
                  <a:gd name="f77" fmla="*/ f73 f35 1"/>
                  <a:gd name="f78" fmla="*/ f74 f36 1"/>
                  <a:gd name="f79" fmla="*/ f44 f36 1"/>
                  <a:gd name="f80" fmla="*/ f43 f35 1"/>
                  <a:gd name="f81" fmla="*/ f45 f35 1"/>
                  <a:gd name="f82" fmla="*/ f46 f36 1"/>
                  <a:gd name="f83" fmla="*/ f47 f35 1"/>
                  <a:gd name="f84" fmla="*/ f48 f36 1"/>
                  <a:gd name="f85" fmla="*/ f49 f35 1"/>
                  <a:gd name="f86" fmla="*/ f50 f36 1"/>
                  <a:gd name="f87" fmla="*/ f51 f36 1"/>
                  <a:gd name="f88" fmla="*/ f52 f35 1"/>
                  <a:gd name="f89" fmla="*/ f53 f36 1"/>
                  <a:gd name="f90" fmla="*/ f54 f36 1"/>
                  <a:gd name="f91" fmla="*/ f55 f36 1"/>
                  <a:gd name="f92" fmla="*/ f56 f36 1"/>
                  <a:gd name="f93" fmla="*/ f57 f36 1"/>
                  <a:gd name="f94" fmla="*/ f58 f35 1"/>
                  <a:gd name="f95" fmla="*/ f59 f36 1"/>
                  <a:gd name="f96" fmla="*/ f60 f35 1"/>
                  <a:gd name="f97" fmla="*/ f61 f36 1"/>
                  <a:gd name="f98" fmla="*/ f62 f35 1"/>
                  <a:gd name="f99" fmla="*/ f63 f36 1"/>
                  <a:gd name="f100" fmla="*/ f64 f35 1"/>
                  <a:gd name="f101" fmla="*/ f65 f36 1"/>
                  <a:gd name="f102" fmla="*/ f66 f35 1"/>
                  <a:gd name="f103" fmla="*/ f67 f36 1"/>
                  <a:gd name="f104" fmla="*/ f68 f36 1"/>
                  <a:gd name="f105" fmla="*/ f69 f36 1"/>
                  <a:gd name="f106" fmla="*/ f70 f35 1"/>
                  <a:gd name="f107" fmla="*/ f71 f36 1"/>
                </a:gdLst>
                <a:ahLst/>
                <a:cxnLst>
                  <a:cxn ang="3cd4">
                    <a:pos x="hc" y="t"/>
                  </a:cxn>
                  <a:cxn ang="0">
                    <a:pos x="r" y="vc"/>
                  </a:cxn>
                  <a:cxn ang="cd4">
                    <a:pos x="hc" y="b"/>
                  </a:cxn>
                  <a:cxn ang="cd2">
                    <a:pos x="l" y="vc"/>
                  </a:cxn>
                  <a:cxn ang="f75">
                    <a:pos x="f80" y="f79"/>
                  </a:cxn>
                  <a:cxn ang="f75">
                    <a:pos x="f81" y="f79"/>
                  </a:cxn>
                  <a:cxn ang="f75">
                    <a:pos x="f81" y="f82"/>
                  </a:cxn>
                  <a:cxn ang="f75">
                    <a:pos x="f83" y="f84"/>
                  </a:cxn>
                  <a:cxn ang="f75">
                    <a:pos x="f85" y="f86"/>
                  </a:cxn>
                  <a:cxn ang="f75">
                    <a:pos x="f85" y="f87"/>
                  </a:cxn>
                  <a:cxn ang="f75">
                    <a:pos x="f88" y="f89"/>
                  </a:cxn>
                  <a:cxn ang="f75">
                    <a:pos x="f80" y="f90"/>
                  </a:cxn>
                  <a:cxn ang="f75">
                    <a:pos x="f80" y="f91"/>
                  </a:cxn>
                  <a:cxn ang="f75">
                    <a:pos x="f80" y="f92"/>
                  </a:cxn>
                  <a:cxn ang="f75">
                    <a:pos x="f88" y="f93"/>
                  </a:cxn>
                  <a:cxn ang="f75">
                    <a:pos x="f94" y="f95"/>
                  </a:cxn>
                  <a:cxn ang="f75">
                    <a:pos x="f96" y="f97"/>
                  </a:cxn>
                  <a:cxn ang="f75">
                    <a:pos x="f98" y="f99"/>
                  </a:cxn>
                  <a:cxn ang="f75">
                    <a:pos x="f100" y="f101"/>
                  </a:cxn>
                  <a:cxn ang="f75">
                    <a:pos x="f102" y="f103"/>
                  </a:cxn>
                  <a:cxn ang="f75">
                    <a:pos x="f102" y="f104"/>
                  </a:cxn>
                  <a:cxn ang="f75">
                    <a:pos x="f100" y="f105"/>
                  </a:cxn>
                  <a:cxn ang="f75">
                    <a:pos x="f106" y="f107"/>
                  </a:cxn>
                  <a:cxn ang="f75">
                    <a:pos x="f80" y="f79"/>
                  </a:cxn>
                </a:cxnLst>
                <a:rect l="f76" t="f79" r="f77" b="f78"/>
                <a:pathLst>
                  <a:path w="12" h="35">
                    <a:moveTo>
                      <a:pt x="f8" y="f5"/>
                    </a:moveTo>
                    <a:cubicBezTo>
                      <a:pt x="f9" y="f10"/>
                      <a:pt x="f8" y="f5"/>
                      <a:pt x="f10" y="f5"/>
                    </a:cubicBezTo>
                    <a:cubicBezTo>
                      <a:pt x="f5" y="f11"/>
                      <a:pt x="f10" y="f9"/>
                      <a:pt x="f10" y="f8"/>
                    </a:cubicBezTo>
                    <a:cubicBezTo>
                      <a:pt x="f5" y="f12"/>
                      <a:pt x="f9" y="f11"/>
                      <a:pt x="f13" y="f12"/>
                    </a:cubicBezTo>
                    <a:cubicBezTo>
                      <a:pt x="f10" y="f14"/>
                      <a:pt x="f9" y="f15"/>
                      <a:pt x="f9" y="f16"/>
                    </a:cubicBezTo>
                    <a:cubicBezTo>
                      <a:pt x="f9" y="f6"/>
                      <a:pt x="f9" y="f6"/>
                      <a:pt x="f9" y="f6"/>
                    </a:cubicBezTo>
                    <a:cubicBezTo>
                      <a:pt x="f9" y="f6"/>
                      <a:pt x="f11" y="f17"/>
                      <a:pt x="f11" y="f17"/>
                    </a:cubicBezTo>
                    <a:cubicBezTo>
                      <a:pt x="f8" y="f17"/>
                      <a:pt x="f8" y="f18"/>
                      <a:pt x="f8" y="f19"/>
                    </a:cubicBezTo>
                    <a:cubicBezTo>
                      <a:pt x="f8" y="f20"/>
                      <a:pt x="f8" y="f20"/>
                      <a:pt x="f8" y="f21"/>
                    </a:cubicBezTo>
                    <a:cubicBezTo>
                      <a:pt x="f11" y="f21"/>
                      <a:pt x="f8" y="f22"/>
                      <a:pt x="f8" y="f22"/>
                    </a:cubicBezTo>
                    <a:cubicBezTo>
                      <a:pt x="f11" y="f23"/>
                      <a:pt x="f8" y="f24"/>
                      <a:pt x="f11" y="f25"/>
                    </a:cubicBezTo>
                    <a:cubicBezTo>
                      <a:pt x="f9" y="f26"/>
                      <a:pt x="f8" y="f26"/>
                      <a:pt x="f12" y="f27"/>
                    </a:cubicBezTo>
                    <a:cubicBezTo>
                      <a:pt x="f12" y="f28"/>
                      <a:pt x="f15" y="f27"/>
                      <a:pt x="f14" y="f7"/>
                    </a:cubicBezTo>
                    <a:cubicBezTo>
                      <a:pt x="f16" y="f7"/>
                      <a:pt x="f29" y="f7"/>
                      <a:pt x="f6" y="f28"/>
                    </a:cubicBezTo>
                    <a:cubicBezTo>
                      <a:pt x="f29" y="f26"/>
                      <a:pt x="f16" y="f27"/>
                      <a:pt x="f16" y="f30"/>
                    </a:cubicBezTo>
                    <a:cubicBezTo>
                      <a:pt x="f16" y="f31"/>
                      <a:pt x="f32" y="f25"/>
                      <a:pt x="f32" y="f31"/>
                    </a:cubicBezTo>
                    <a:cubicBezTo>
                      <a:pt x="f32" y="f24"/>
                      <a:pt x="f32" y="f19"/>
                      <a:pt x="f32" y="f18"/>
                    </a:cubicBezTo>
                    <a:cubicBezTo>
                      <a:pt x="f32" y="f17"/>
                      <a:pt x="f32" y="f33"/>
                      <a:pt x="f16" y="f33"/>
                    </a:cubicBezTo>
                    <a:cubicBezTo>
                      <a:pt x="f15" y="f6"/>
                      <a:pt x="f16" y="f16"/>
                      <a:pt x="f15" y="f15"/>
                    </a:cubicBezTo>
                    <a:cubicBezTo>
                      <a:pt x="f11" y="f8"/>
                      <a:pt x="f11" y="f12"/>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35" name="Ghana">
                <a:extLst>
                  <a:ext uri="{FF2B5EF4-FFF2-40B4-BE49-F238E27FC236}">
                    <a16:creationId xmlns:a16="http://schemas.microsoft.com/office/drawing/2014/main" id="{666C7776-5DC9-3B11-138A-7D9E9ECF98EF}"/>
                  </a:ext>
                </a:extLst>
              </p:cNvPr>
              <p:cNvSpPr/>
              <p:nvPr/>
            </p:nvSpPr>
            <p:spPr>
              <a:xfrm>
                <a:off x="6922666" y="4209074"/>
                <a:ext cx="117491" cy="213951"/>
              </a:xfrm>
              <a:custGeom>
                <a:avLst/>
                <a:gdLst>
                  <a:gd name="f0" fmla="val 10800000"/>
                  <a:gd name="f1" fmla="val 5400000"/>
                  <a:gd name="f2" fmla="val 180"/>
                  <a:gd name="f3" fmla="val w"/>
                  <a:gd name="f4" fmla="val h"/>
                  <a:gd name="f5" fmla="val 0"/>
                  <a:gd name="f6" fmla="val 22"/>
                  <a:gd name="f7" fmla="val 42"/>
                  <a:gd name="f8" fmla="val 3"/>
                  <a:gd name="f9" fmla="val 11"/>
                  <a:gd name="f10" fmla="val 4"/>
                  <a:gd name="f11" fmla="val 10"/>
                  <a:gd name="f12" fmla="val 2"/>
                  <a:gd name="f13" fmla="val 8"/>
                  <a:gd name="f14" fmla="val 6"/>
                  <a:gd name="f15" fmla="val 5"/>
                  <a:gd name="f16" fmla="val 1"/>
                  <a:gd name="f17" fmla="val 12"/>
                  <a:gd name="f18" fmla="val 13"/>
                  <a:gd name="f19" fmla="val 15"/>
                  <a:gd name="f20" fmla="val 14"/>
                  <a:gd name="f21" fmla="val 7"/>
                  <a:gd name="f22" fmla="val 17"/>
                  <a:gd name="f23" fmla="val 16"/>
                  <a:gd name="f24" fmla="val 9"/>
                  <a:gd name="f25" fmla="val 18"/>
                  <a:gd name="f26" fmla="val 19"/>
                  <a:gd name="f27" fmla="val 20"/>
                  <a:gd name="f28" fmla="val 21"/>
                  <a:gd name="f29" fmla="val 23"/>
                  <a:gd name="f30" fmla="val 24"/>
                  <a:gd name="f31" fmla="val 26"/>
                  <a:gd name="f32" fmla="val 29"/>
                  <a:gd name="f33" fmla="val 31"/>
                  <a:gd name="f34" fmla="val 33"/>
                  <a:gd name="f35" fmla="val 35"/>
                  <a:gd name="f36" fmla="val 36"/>
                  <a:gd name="f37" fmla="val 40"/>
                  <a:gd name="f38" fmla="val 37"/>
                  <a:gd name="f39" fmla="val 38"/>
                  <a:gd name="f40" fmla="val 39"/>
                  <a:gd name="f41" fmla="val 41"/>
                  <a:gd name="f42" fmla="val 32"/>
                  <a:gd name="f43" fmla="+- 0 0 -90"/>
                  <a:gd name="f44" fmla="*/ f3 1 22"/>
                  <a:gd name="f45" fmla="*/ f4 1 42"/>
                  <a:gd name="f46" fmla="+- f7 0 f5"/>
                  <a:gd name="f47" fmla="+- f6 0 f5"/>
                  <a:gd name="f48" fmla="*/ f43 f0 1"/>
                  <a:gd name="f49" fmla="*/ f47 1 22"/>
                  <a:gd name="f50" fmla="*/ f46 1 42"/>
                  <a:gd name="f51" fmla="*/ f48 1 f2"/>
                  <a:gd name="f52" fmla="*/ 3 1 f49"/>
                  <a:gd name="f53" fmla="*/ 11 1 f50"/>
                  <a:gd name="f54" fmla="*/ 2 1 f49"/>
                  <a:gd name="f55" fmla="*/ 8 1 f50"/>
                  <a:gd name="f56" fmla="*/ 5 1 f50"/>
                  <a:gd name="f57" fmla="*/ 2 1 f50"/>
                  <a:gd name="f58" fmla="*/ 12 1 f49"/>
                  <a:gd name="f59" fmla="*/ 1 1 f50"/>
                  <a:gd name="f60" fmla="*/ 15 1 f49"/>
                  <a:gd name="f61" fmla="*/ 6 1 f50"/>
                  <a:gd name="f62" fmla="*/ 16 1 f49"/>
                  <a:gd name="f63" fmla="*/ 7 1 f50"/>
                  <a:gd name="f64" fmla="*/ 17 1 f49"/>
                  <a:gd name="f65" fmla="*/ 10 1 f50"/>
                  <a:gd name="f66" fmla="*/ 13 1 f50"/>
                  <a:gd name="f67" fmla="*/ 18 1 f49"/>
                  <a:gd name="f68" fmla="*/ 16 1 f50"/>
                  <a:gd name="f69" fmla="*/ 19 1 f49"/>
                  <a:gd name="f70" fmla="*/ 18 1 f50"/>
                  <a:gd name="f71" fmla="*/ 21 1 f50"/>
                  <a:gd name="f72" fmla="*/ 23 1 f50"/>
                  <a:gd name="f73" fmla="*/ 29 1 f50"/>
                  <a:gd name="f74" fmla="*/ 20 1 f49"/>
                  <a:gd name="f75" fmla="*/ 33 1 f50"/>
                  <a:gd name="f76" fmla="*/ 22 1 f49"/>
                  <a:gd name="f77" fmla="*/ 36 1 f50"/>
                  <a:gd name="f78" fmla="*/ 37 1 f50"/>
                  <a:gd name="f79" fmla="*/ 39 1 f50"/>
                  <a:gd name="f80" fmla="*/ 41 1 f50"/>
                  <a:gd name="f81" fmla="*/ 9 1 f49"/>
                  <a:gd name="f82" fmla="*/ 42 1 f50"/>
                  <a:gd name="f83" fmla="*/ 5 1 f49"/>
                  <a:gd name="f84" fmla="*/ 40 1 f50"/>
                  <a:gd name="f85" fmla="*/ 38 1 f50"/>
                  <a:gd name="f86" fmla="*/ 35 1 f50"/>
                  <a:gd name="f87" fmla="*/ 1 1 f49"/>
                  <a:gd name="f88" fmla="*/ 14 1 f50"/>
                  <a:gd name="f89" fmla="*/ 0 1 f49"/>
                  <a:gd name="f90" fmla="*/ f6 1 f49"/>
                  <a:gd name="f91" fmla="*/ 0 1 f50"/>
                  <a:gd name="f92" fmla="*/ f7 1 f50"/>
                  <a:gd name="f93" fmla="+- f51 0 f1"/>
                  <a:gd name="f94" fmla="*/ f89 f44 1"/>
                  <a:gd name="f95" fmla="*/ f90 f44 1"/>
                  <a:gd name="f96" fmla="*/ f92 f45 1"/>
                  <a:gd name="f97" fmla="*/ f91 f45 1"/>
                  <a:gd name="f98" fmla="*/ f52 f44 1"/>
                  <a:gd name="f99" fmla="*/ f53 f45 1"/>
                  <a:gd name="f100" fmla="*/ f54 f44 1"/>
                  <a:gd name="f101" fmla="*/ f55 f45 1"/>
                  <a:gd name="f102" fmla="*/ f56 f45 1"/>
                  <a:gd name="f103" fmla="*/ f57 f45 1"/>
                  <a:gd name="f104" fmla="*/ f58 f44 1"/>
                  <a:gd name="f105" fmla="*/ f59 f45 1"/>
                  <a:gd name="f106" fmla="*/ f60 f44 1"/>
                  <a:gd name="f107" fmla="*/ f61 f45 1"/>
                  <a:gd name="f108" fmla="*/ f62 f44 1"/>
                  <a:gd name="f109" fmla="*/ f63 f45 1"/>
                  <a:gd name="f110" fmla="*/ f64 f44 1"/>
                  <a:gd name="f111" fmla="*/ f65 f45 1"/>
                  <a:gd name="f112" fmla="*/ f66 f45 1"/>
                  <a:gd name="f113" fmla="*/ f67 f44 1"/>
                  <a:gd name="f114" fmla="*/ f68 f45 1"/>
                  <a:gd name="f115" fmla="*/ f69 f44 1"/>
                  <a:gd name="f116" fmla="*/ f70 f45 1"/>
                  <a:gd name="f117" fmla="*/ f71 f45 1"/>
                  <a:gd name="f118" fmla="*/ f72 f45 1"/>
                  <a:gd name="f119" fmla="*/ f73 f45 1"/>
                  <a:gd name="f120" fmla="*/ f74 f44 1"/>
                  <a:gd name="f121" fmla="*/ f75 f45 1"/>
                  <a:gd name="f122" fmla="*/ f76 f44 1"/>
                  <a:gd name="f123" fmla="*/ f77 f45 1"/>
                  <a:gd name="f124" fmla="*/ f78 f45 1"/>
                  <a:gd name="f125" fmla="*/ f79 f45 1"/>
                  <a:gd name="f126" fmla="*/ f80 f45 1"/>
                  <a:gd name="f127" fmla="*/ f81 f44 1"/>
                  <a:gd name="f128" fmla="*/ f82 f45 1"/>
                  <a:gd name="f129" fmla="*/ f83 f44 1"/>
                  <a:gd name="f130" fmla="*/ f84 f45 1"/>
                  <a:gd name="f131" fmla="*/ f85 f45 1"/>
                  <a:gd name="f132" fmla="*/ f86 f45 1"/>
                  <a:gd name="f133" fmla="*/ f87 f44 1"/>
                  <a:gd name="f134" fmla="*/ f88 f45 1"/>
                </a:gdLst>
                <a:ahLst/>
                <a:cxnLst>
                  <a:cxn ang="3cd4">
                    <a:pos x="hc" y="t"/>
                  </a:cxn>
                  <a:cxn ang="0">
                    <a:pos x="r" y="vc"/>
                  </a:cxn>
                  <a:cxn ang="cd4">
                    <a:pos x="hc" y="b"/>
                  </a:cxn>
                  <a:cxn ang="cd2">
                    <a:pos x="l" y="vc"/>
                  </a:cxn>
                  <a:cxn ang="f93">
                    <a:pos x="f98" y="f99"/>
                  </a:cxn>
                  <a:cxn ang="f93">
                    <a:pos x="f100" y="f101"/>
                  </a:cxn>
                  <a:cxn ang="f93">
                    <a:pos x="f100" y="f102"/>
                  </a:cxn>
                  <a:cxn ang="f93">
                    <a:pos x="f98" y="f103"/>
                  </a:cxn>
                  <a:cxn ang="f93">
                    <a:pos x="f104" y="f105"/>
                  </a:cxn>
                  <a:cxn ang="f93">
                    <a:pos x="f106" y="f105"/>
                  </a:cxn>
                  <a:cxn ang="f93">
                    <a:pos x="f106" y="f107"/>
                  </a:cxn>
                  <a:cxn ang="f93">
                    <a:pos x="f108" y="f109"/>
                  </a:cxn>
                  <a:cxn ang="f93">
                    <a:pos x="f110" y="f111"/>
                  </a:cxn>
                  <a:cxn ang="f93">
                    <a:pos x="f110" y="f112"/>
                  </a:cxn>
                  <a:cxn ang="f93">
                    <a:pos x="f113" y="f114"/>
                  </a:cxn>
                  <a:cxn ang="f93">
                    <a:pos x="f115" y="f116"/>
                  </a:cxn>
                  <a:cxn ang="f93">
                    <a:pos x="f115" y="f117"/>
                  </a:cxn>
                  <a:cxn ang="f93">
                    <a:pos x="f115" y="f118"/>
                  </a:cxn>
                  <a:cxn ang="f93">
                    <a:pos x="f113" y="f119"/>
                  </a:cxn>
                  <a:cxn ang="f93">
                    <a:pos x="f120" y="f121"/>
                  </a:cxn>
                  <a:cxn ang="f93">
                    <a:pos x="f122" y="f123"/>
                  </a:cxn>
                  <a:cxn ang="f93">
                    <a:pos x="f113" y="f124"/>
                  </a:cxn>
                  <a:cxn ang="f93">
                    <a:pos x="f110" y="f125"/>
                  </a:cxn>
                  <a:cxn ang="f93">
                    <a:pos x="f104" y="f126"/>
                  </a:cxn>
                  <a:cxn ang="f93">
                    <a:pos x="f127" y="f128"/>
                  </a:cxn>
                  <a:cxn ang="f93">
                    <a:pos x="f129" y="f126"/>
                  </a:cxn>
                  <a:cxn ang="f93">
                    <a:pos x="f100" y="f130"/>
                  </a:cxn>
                  <a:cxn ang="f93">
                    <a:pos x="f98" y="f131"/>
                  </a:cxn>
                  <a:cxn ang="f93">
                    <a:pos x="f100" y="f132"/>
                  </a:cxn>
                  <a:cxn ang="f93">
                    <a:pos x="f133" y="f119"/>
                  </a:cxn>
                  <a:cxn ang="f93">
                    <a:pos x="f98" y="f118"/>
                  </a:cxn>
                  <a:cxn ang="f93">
                    <a:pos x="f98" y="f134"/>
                  </a:cxn>
                  <a:cxn ang="f93">
                    <a:pos x="f98" y="f99"/>
                  </a:cxn>
                </a:cxnLst>
                <a:rect l="f94" t="f97" r="f95" b="f96"/>
                <a:pathLst>
                  <a:path w="22" h="42">
                    <a:moveTo>
                      <a:pt x="f8" y="f9"/>
                    </a:moveTo>
                    <a:cubicBezTo>
                      <a:pt x="f10" y="f11"/>
                      <a:pt x="f8" y="f11"/>
                      <a:pt x="f12" y="f13"/>
                    </a:cubicBezTo>
                    <a:cubicBezTo>
                      <a:pt x="f12" y="f14"/>
                      <a:pt x="f8" y="f14"/>
                      <a:pt x="f12" y="f15"/>
                    </a:cubicBezTo>
                    <a:cubicBezTo>
                      <a:pt x="f16" y="f10"/>
                      <a:pt x="f12" y="f12"/>
                      <a:pt x="f8" y="f12"/>
                    </a:cubicBezTo>
                    <a:cubicBezTo>
                      <a:pt x="f13" y="f16"/>
                      <a:pt x="f9" y="f12"/>
                      <a:pt x="f17" y="f16"/>
                    </a:cubicBezTo>
                    <a:cubicBezTo>
                      <a:pt x="f18" y="f5"/>
                      <a:pt x="f18" y="f16"/>
                      <a:pt x="f19" y="f16"/>
                    </a:cubicBezTo>
                    <a:cubicBezTo>
                      <a:pt x="f20" y="f15"/>
                      <a:pt x="f19" y="f10"/>
                      <a:pt x="f19" y="f14"/>
                    </a:cubicBezTo>
                    <a:cubicBezTo>
                      <a:pt x="f20" y="f21"/>
                      <a:pt x="f22" y="f15"/>
                      <a:pt x="f23" y="f21"/>
                    </a:cubicBezTo>
                    <a:cubicBezTo>
                      <a:pt x="f19" y="f24"/>
                      <a:pt x="f22" y="f13"/>
                      <a:pt x="f22" y="f11"/>
                    </a:cubicBezTo>
                    <a:cubicBezTo>
                      <a:pt x="f22" y="f18"/>
                      <a:pt x="f22" y="f18"/>
                      <a:pt x="f22" y="f18"/>
                    </a:cubicBezTo>
                    <a:cubicBezTo>
                      <a:pt x="f22" y="f18"/>
                      <a:pt x="f25" y="f23"/>
                      <a:pt x="f25" y="f23"/>
                    </a:cubicBezTo>
                    <a:cubicBezTo>
                      <a:pt x="f26" y="f23"/>
                      <a:pt x="f26" y="f22"/>
                      <a:pt x="f26" y="f25"/>
                    </a:cubicBezTo>
                    <a:cubicBezTo>
                      <a:pt x="f26" y="f27"/>
                      <a:pt x="f26" y="f27"/>
                      <a:pt x="f26" y="f28"/>
                    </a:cubicBezTo>
                    <a:cubicBezTo>
                      <a:pt x="f25" y="f28"/>
                      <a:pt x="f26" y="f29"/>
                      <a:pt x="f26" y="f29"/>
                    </a:cubicBezTo>
                    <a:cubicBezTo>
                      <a:pt x="f25" y="f30"/>
                      <a:pt x="f26" y="f31"/>
                      <a:pt x="f25" y="f32"/>
                    </a:cubicBezTo>
                    <a:cubicBezTo>
                      <a:pt x="f22" y="f33"/>
                      <a:pt x="f26" y="f33"/>
                      <a:pt x="f27" y="f34"/>
                    </a:cubicBezTo>
                    <a:cubicBezTo>
                      <a:pt x="f27" y="f35"/>
                      <a:pt x="f28" y="f34"/>
                      <a:pt x="f6" y="f36"/>
                    </a:cubicBezTo>
                    <a:cubicBezTo>
                      <a:pt x="f26" y="f37"/>
                      <a:pt x="f27" y="f38"/>
                      <a:pt x="f25" y="f38"/>
                    </a:cubicBezTo>
                    <a:cubicBezTo>
                      <a:pt x="f26" y="f39"/>
                      <a:pt x="f26" y="f39"/>
                      <a:pt x="f22" y="f40"/>
                    </a:cubicBezTo>
                    <a:cubicBezTo>
                      <a:pt x="f23" y="f37"/>
                      <a:pt x="f19" y="f41"/>
                      <a:pt x="f17" y="f41"/>
                    </a:cubicBezTo>
                    <a:cubicBezTo>
                      <a:pt x="f24" y="f41"/>
                      <a:pt x="f11" y="f7"/>
                      <a:pt x="f24" y="f7"/>
                    </a:cubicBezTo>
                    <a:cubicBezTo>
                      <a:pt x="f21" y="f7"/>
                      <a:pt x="f24" y="f41"/>
                      <a:pt x="f15" y="f41"/>
                    </a:cubicBezTo>
                    <a:cubicBezTo>
                      <a:pt x="f10" y="f41"/>
                      <a:pt x="f12" y="f37"/>
                      <a:pt x="f12" y="f37"/>
                    </a:cubicBezTo>
                    <a:cubicBezTo>
                      <a:pt x="f12" y="f37"/>
                      <a:pt x="f8" y="f40"/>
                      <a:pt x="f8" y="f39"/>
                    </a:cubicBezTo>
                    <a:cubicBezTo>
                      <a:pt x="f8" y="f36"/>
                      <a:pt x="f12" y="f39"/>
                      <a:pt x="f12" y="f35"/>
                    </a:cubicBezTo>
                    <a:cubicBezTo>
                      <a:pt x="f12" y="f34"/>
                      <a:pt x="f5" y="f42"/>
                      <a:pt x="f16" y="f32"/>
                    </a:cubicBezTo>
                    <a:cubicBezTo>
                      <a:pt x="f8" y="f31"/>
                      <a:pt x="f16" y="f31"/>
                      <a:pt x="f8" y="f29"/>
                    </a:cubicBezTo>
                    <a:cubicBezTo>
                      <a:pt x="f15" y="f26"/>
                      <a:pt x="f10" y="f23"/>
                      <a:pt x="f8" y="f20"/>
                    </a:cubicBezTo>
                    <a:cubicBezTo>
                      <a:pt x="f8" y="f17"/>
                      <a:pt x="f10" y="f1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36" name="Jayapura">
                <a:extLst>
                  <a:ext uri="{FF2B5EF4-FFF2-40B4-BE49-F238E27FC236}">
                    <a16:creationId xmlns:a16="http://schemas.microsoft.com/office/drawing/2014/main" id="{1E6F10FF-2193-FD08-8151-965A28CC0F6A}"/>
                  </a:ext>
                </a:extLst>
              </p:cNvPr>
              <p:cNvSpPr/>
              <p:nvPr/>
            </p:nvSpPr>
            <p:spPr>
              <a:xfrm>
                <a:off x="10316224" y="4583494"/>
                <a:ext cx="266602" cy="293110"/>
              </a:xfrm>
              <a:custGeom>
                <a:avLst/>
                <a:gdLst>
                  <a:gd name="f0" fmla="val 10800000"/>
                  <a:gd name="f1" fmla="val 5400000"/>
                  <a:gd name="f2" fmla="val 180"/>
                  <a:gd name="f3" fmla="val w"/>
                  <a:gd name="f4" fmla="val h"/>
                  <a:gd name="f5" fmla="val 0"/>
                  <a:gd name="f6" fmla="val 50"/>
                  <a:gd name="f7" fmla="val 58"/>
                  <a:gd name="f8" fmla="val 15"/>
                  <a:gd name="f9" fmla="val 48"/>
                  <a:gd name="f10" fmla="val 14"/>
                  <a:gd name="f11" fmla="val 46"/>
                  <a:gd name="f12" fmla="val 13"/>
                  <a:gd name="f13" fmla="val 47"/>
                  <a:gd name="f14" fmla="val 44"/>
                  <a:gd name="f15" fmla="val 42"/>
                  <a:gd name="f16" fmla="val 11"/>
                  <a:gd name="f17" fmla="val 12"/>
                  <a:gd name="f18" fmla="val 39"/>
                  <a:gd name="f19" fmla="val 10"/>
                  <a:gd name="f20" fmla="val 34"/>
                  <a:gd name="f21" fmla="val 8"/>
                  <a:gd name="f22" fmla="val 33"/>
                  <a:gd name="f23" fmla="val 6"/>
                  <a:gd name="f24" fmla="val 31"/>
                  <a:gd name="f25" fmla="val 29"/>
                  <a:gd name="f26" fmla="val 9"/>
                  <a:gd name="f27" fmla="val 27"/>
                  <a:gd name="f28" fmla="val 28"/>
                  <a:gd name="f29" fmla="val 26"/>
                  <a:gd name="f30" fmla="val 24"/>
                  <a:gd name="f31" fmla="val 23"/>
                  <a:gd name="f32" fmla="val 16"/>
                  <a:gd name="f33" fmla="val 17"/>
                  <a:gd name="f34" fmla="val 21"/>
                  <a:gd name="f35" fmla="val 18"/>
                  <a:gd name="f36" fmla="val 20"/>
                  <a:gd name="f37" fmla="val 19"/>
                  <a:gd name="f38" fmla="val 5"/>
                  <a:gd name="f39" fmla="val 4"/>
                  <a:gd name="f40" fmla="val 3"/>
                  <a:gd name="f41" fmla="val 1"/>
                  <a:gd name="f42" fmla="val 2"/>
                  <a:gd name="f43" fmla="val 7"/>
                  <a:gd name="f44" fmla="val 22"/>
                  <a:gd name="f45" fmla="val 25"/>
                  <a:gd name="f46" fmla="val 30"/>
                  <a:gd name="f47" fmla="val 32"/>
                  <a:gd name="f48" fmla="val 35"/>
                  <a:gd name="f49" fmla="val 37"/>
                  <a:gd name="f50" fmla="val 36"/>
                  <a:gd name="f51" fmla="val 40"/>
                  <a:gd name="f52" fmla="val 41"/>
                  <a:gd name="f53" fmla="val 38"/>
                  <a:gd name="f54" fmla="val 45"/>
                  <a:gd name="f55" fmla="val 49"/>
                  <a:gd name="f56" fmla="val 51"/>
                  <a:gd name="f57" fmla="val 53"/>
                  <a:gd name="f58" fmla="val 52"/>
                  <a:gd name="f59" fmla="val 43"/>
                  <a:gd name="f60" fmla="+- 0 0 -90"/>
                  <a:gd name="f61" fmla="*/ f3 1 50"/>
                  <a:gd name="f62" fmla="*/ f4 1 58"/>
                  <a:gd name="f63" fmla="+- f7 0 f5"/>
                  <a:gd name="f64" fmla="+- f6 0 f5"/>
                  <a:gd name="f65" fmla="*/ f60 f0 1"/>
                  <a:gd name="f66" fmla="*/ f64 1 50"/>
                  <a:gd name="f67" fmla="*/ f63 1 58"/>
                  <a:gd name="f68" fmla="*/ f65 1 f2"/>
                  <a:gd name="f69" fmla="*/ 48 1 f66"/>
                  <a:gd name="f70" fmla="*/ 14 1 f67"/>
                  <a:gd name="f71" fmla="*/ 39 1 f66"/>
                  <a:gd name="f72" fmla="*/ 10 1 f67"/>
                  <a:gd name="f73" fmla="*/ 28 1 f66"/>
                  <a:gd name="f74" fmla="*/ 11 1 f67"/>
                  <a:gd name="f75" fmla="*/ 26 1 f66"/>
                  <a:gd name="f76" fmla="*/ 12 1 f67"/>
                  <a:gd name="f77" fmla="*/ 23 1 f66"/>
                  <a:gd name="f78" fmla="*/ 17 1 f67"/>
                  <a:gd name="f79" fmla="*/ 18 1 f66"/>
                  <a:gd name="f80" fmla="*/ 17 1 f66"/>
                  <a:gd name="f81" fmla="*/ 9 1 f67"/>
                  <a:gd name="f82" fmla="*/ 13 1 f66"/>
                  <a:gd name="f83" fmla="*/ 4 1 f67"/>
                  <a:gd name="f84" fmla="*/ 5 1 f66"/>
                  <a:gd name="f85" fmla="*/ 2 1 f67"/>
                  <a:gd name="f86" fmla="*/ 1 1 f66"/>
                  <a:gd name="f87" fmla="*/ 6 1 f67"/>
                  <a:gd name="f88" fmla="*/ 3 1 f66"/>
                  <a:gd name="f89" fmla="*/ 8 1 f67"/>
                  <a:gd name="f90" fmla="*/ 7 1 f66"/>
                  <a:gd name="f91" fmla="*/ 12 1 f66"/>
                  <a:gd name="f92" fmla="*/ 14 1 f66"/>
                  <a:gd name="f93" fmla="*/ 13 1 f67"/>
                  <a:gd name="f94" fmla="*/ 11 1 f66"/>
                  <a:gd name="f95" fmla="*/ 4 1 f66"/>
                  <a:gd name="f96" fmla="*/ 16 1 f67"/>
                  <a:gd name="f97" fmla="*/ 9 1 f66"/>
                  <a:gd name="f98" fmla="*/ 19 1 f67"/>
                  <a:gd name="f99" fmla="*/ 10 1 f66"/>
                  <a:gd name="f100" fmla="*/ 21 1 f67"/>
                  <a:gd name="f101" fmla="*/ 25 1 f67"/>
                  <a:gd name="f102" fmla="*/ 22 1 f67"/>
                  <a:gd name="f103" fmla="*/ 20 1 f66"/>
                  <a:gd name="f104" fmla="*/ 26 1 f67"/>
                  <a:gd name="f105" fmla="*/ 28 1 f67"/>
                  <a:gd name="f106" fmla="*/ 31 1 f66"/>
                  <a:gd name="f107" fmla="*/ 31 1 f67"/>
                  <a:gd name="f108" fmla="*/ 34 1 f66"/>
                  <a:gd name="f109" fmla="*/ 33 1 f67"/>
                  <a:gd name="f110" fmla="*/ 37 1 f67"/>
                  <a:gd name="f111" fmla="*/ 38 1 f66"/>
                  <a:gd name="f112" fmla="*/ 42 1 f67"/>
                  <a:gd name="f113" fmla="*/ 37 1 f66"/>
                  <a:gd name="f114" fmla="*/ 45 1 f67"/>
                  <a:gd name="f115" fmla="*/ 35 1 f66"/>
                  <a:gd name="f116" fmla="*/ 50 1 f67"/>
                  <a:gd name="f117" fmla="*/ 40 1 f66"/>
                  <a:gd name="f118" fmla="*/ 52 1 f67"/>
                  <a:gd name="f119" fmla="*/ 43 1 f66"/>
                  <a:gd name="f120" fmla="*/ 53 1 f67"/>
                  <a:gd name="f121" fmla="*/ 50 1 f66"/>
                  <a:gd name="f122" fmla="*/ 15 1 f67"/>
                  <a:gd name="f123" fmla="*/ 0 1 f66"/>
                  <a:gd name="f124" fmla="*/ f6 1 f66"/>
                  <a:gd name="f125" fmla="*/ 0 1 f67"/>
                  <a:gd name="f126" fmla="*/ f7 1 f67"/>
                  <a:gd name="f127" fmla="+- f68 0 f1"/>
                  <a:gd name="f128" fmla="*/ f123 f61 1"/>
                  <a:gd name="f129" fmla="*/ f124 f61 1"/>
                  <a:gd name="f130" fmla="*/ f126 f62 1"/>
                  <a:gd name="f131" fmla="*/ f125 f62 1"/>
                  <a:gd name="f132" fmla="*/ f69 f61 1"/>
                  <a:gd name="f133" fmla="*/ f70 f62 1"/>
                  <a:gd name="f134" fmla="*/ f71 f61 1"/>
                  <a:gd name="f135" fmla="*/ f72 f62 1"/>
                  <a:gd name="f136" fmla="*/ f73 f61 1"/>
                  <a:gd name="f137" fmla="*/ f74 f62 1"/>
                  <a:gd name="f138" fmla="*/ f75 f61 1"/>
                  <a:gd name="f139" fmla="*/ f76 f62 1"/>
                  <a:gd name="f140" fmla="*/ f77 f61 1"/>
                  <a:gd name="f141" fmla="*/ f78 f62 1"/>
                  <a:gd name="f142" fmla="*/ f79 f61 1"/>
                  <a:gd name="f143" fmla="*/ f80 f61 1"/>
                  <a:gd name="f144" fmla="*/ f81 f62 1"/>
                  <a:gd name="f145" fmla="*/ f82 f61 1"/>
                  <a:gd name="f146" fmla="*/ f83 f62 1"/>
                  <a:gd name="f147" fmla="*/ f84 f61 1"/>
                  <a:gd name="f148" fmla="*/ f85 f62 1"/>
                  <a:gd name="f149" fmla="*/ f86 f61 1"/>
                  <a:gd name="f150" fmla="*/ f87 f62 1"/>
                  <a:gd name="f151" fmla="*/ f88 f61 1"/>
                  <a:gd name="f152" fmla="*/ f89 f62 1"/>
                  <a:gd name="f153" fmla="*/ f90 f61 1"/>
                  <a:gd name="f154" fmla="*/ f91 f61 1"/>
                  <a:gd name="f155" fmla="*/ f92 f61 1"/>
                  <a:gd name="f156" fmla="*/ f93 f62 1"/>
                  <a:gd name="f157" fmla="*/ f94 f61 1"/>
                  <a:gd name="f158" fmla="*/ f95 f61 1"/>
                  <a:gd name="f159" fmla="*/ f96 f62 1"/>
                  <a:gd name="f160" fmla="*/ f97 f61 1"/>
                  <a:gd name="f161" fmla="*/ f98 f62 1"/>
                  <a:gd name="f162" fmla="*/ f99 f61 1"/>
                  <a:gd name="f163" fmla="*/ f100 f62 1"/>
                  <a:gd name="f164" fmla="*/ f101 f62 1"/>
                  <a:gd name="f165" fmla="*/ f102 f62 1"/>
                  <a:gd name="f166" fmla="*/ f103 f61 1"/>
                  <a:gd name="f167" fmla="*/ f104 f62 1"/>
                  <a:gd name="f168" fmla="*/ f105 f62 1"/>
                  <a:gd name="f169" fmla="*/ f106 f61 1"/>
                  <a:gd name="f170" fmla="*/ f107 f62 1"/>
                  <a:gd name="f171" fmla="*/ f108 f61 1"/>
                  <a:gd name="f172" fmla="*/ f109 f62 1"/>
                  <a:gd name="f173" fmla="*/ f110 f62 1"/>
                  <a:gd name="f174" fmla="*/ f111 f61 1"/>
                  <a:gd name="f175" fmla="*/ f112 f62 1"/>
                  <a:gd name="f176" fmla="*/ f113 f61 1"/>
                  <a:gd name="f177" fmla="*/ f114 f62 1"/>
                  <a:gd name="f178" fmla="*/ f115 f61 1"/>
                  <a:gd name="f179" fmla="*/ f116 f62 1"/>
                  <a:gd name="f180" fmla="*/ f117 f61 1"/>
                  <a:gd name="f181" fmla="*/ f118 f62 1"/>
                  <a:gd name="f182" fmla="*/ f119 f61 1"/>
                  <a:gd name="f183" fmla="*/ f120 f62 1"/>
                  <a:gd name="f184" fmla="*/ f121 f61 1"/>
                  <a:gd name="f185" fmla="*/ f122 f62 1"/>
                </a:gdLst>
                <a:ahLst/>
                <a:cxnLst>
                  <a:cxn ang="3cd4">
                    <a:pos x="hc" y="t"/>
                  </a:cxn>
                  <a:cxn ang="0">
                    <a:pos x="r" y="vc"/>
                  </a:cxn>
                  <a:cxn ang="cd4">
                    <a:pos x="hc" y="b"/>
                  </a:cxn>
                  <a:cxn ang="cd2">
                    <a:pos x="l" y="vc"/>
                  </a:cxn>
                  <a:cxn ang="f127">
                    <a:pos x="f132" y="f133"/>
                  </a:cxn>
                  <a:cxn ang="f127">
                    <a:pos x="f134" y="f135"/>
                  </a:cxn>
                  <a:cxn ang="f127">
                    <a:pos x="f136" y="f137"/>
                  </a:cxn>
                  <a:cxn ang="f127">
                    <a:pos x="f138" y="f139"/>
                  </a:cxn>
                  <a:cxn ang="f127">
                    <a:pos x="f140" y="f141"/>
                  </a:cxn>
                  <a:cxn ang="f127">
                    <a:pos x="f142" y="f141"/>
                  </a:cxn>
                  <a:cxn ang="f127">
                    <a:pos x="f143" y="f144"/>
                  </a:cxn>
                  <a:cxn ang="f127">
                    <a:pos x="f145" y="f146"/>
                  </a:cxn>
                  <a:cxn ang="f127">
                    <a:pos x="f147" y="f148"/>
                  </a:cxn>
                  <a:cxn ang="f127">
                    <a:pos x="f149" y="f150"/>
                  </a:cxn>
                  <a:cxn ang="f127">
                    <a:pos x="f151" y="f152"/>
                  </a:cxn>
                  <a:cxn ang="f127">
                    <a:pos x="f153" y="f144"/>
                  </a:cxn>
                  <a:cxn ang="f127">
                    <a:pos x="f153" y="f139"/>
                  </a:cxn>
                  <a:cxn ang="f127">
                    <a:pos x="f154" y="f139"/>
                  </a:cxn>
                  <a:cxn ang="f127">
                    <a:pos x="f155" y="f156"/>
                  </a:cxn>
                  <a:cxn ang="f127">
                    <a:pos x="f157" y="f156"/>
                  </a:cxn>
                  <a:cxn ang="f127">
                    <a:pos x="f158" y="f159"/>
                  </a:cxn>
                  <a:cxn ang="f127">
                    <a:pos x="f160" y="f161"/>
                  </a:cxn>
                  <a:cxn ang="f127">
                    <a:pos x="f162" y="f163"/>
                  </a:cxn>
                  <a:cxn ang="f127">
                    <a:pos x="f157" y="f164"/>
                  </a:cxn>
                  <a:cxn ang="f127">
                    <a:pos x="f145" y="f163"/>
                  </a:cxn>
                  <a:cxn ang="f127">
                    <a:pos x="f155" y="f163"/>
                  </a:cxn>
                  <a:cxn ang="f127">
                    <a:pos x="f143" y="f165"/>
                  </a:cxn>
                  <a:cxn ang="f127">
                    <a:pos x="f166" y="f167"/>
                  </a:cxn>
                  <a:cxn ang="f127">
                    <a:pos x="f140" y="f168"/>
                  </a:cxn>
                  <a:cxn ang="f127">
                    <a:pos x="f169" y="f170"/>
                  </a:cxn>
                  <a:cxn ang="f127">
                    <a:pos x="f171" y="f172"/>
                  </a:cxn>
                  <a:cxn ang="f127">
                    <a:pos x="f171" y="f173"/>
                  </a:cxn>
                  <a:cxn ang="f127">
                    <a:pos x="f174" y="f175"/>
                  </a:cxn>
                  <a:cxn ang="f127">
                    <a:pos x="f176" y="f177"/>
                  </a:cxn>
                  <a:cxn ang="f127">
                    <a:pos x="f178" y="f179"/>
                  </a:cxn>
                  <a:cxn ang="f127">
                    <a:pos x="f180" y="f181"/>
                  </a:cxn>
                  <a:cxn ang="f127">
                    <a:pos x="f182" y="f183"/>
                  </a:cxn>
                  <a:cxn ang="f127">
                    <a:pos x="f184" y="f185"/>
                  </a:cxn>
                </a:cxnLst>
                <a:rect l="f128" t="f131" r="f129" b="f130"/>
                <a:pathLst>
                  <a:path w="50" h="58">
                    <a:moveTo>
                      <a:pt x="f6" y="f8"/>
                    </a:moveTo>
                    <a:cubicBezTo>
                      <a:pt x="f9" y="f8"/>
                      <a:pt x="f6" y="f8"/>
                      <a:pt x="f9" y="f10"/>
                    </a:cubicBezTo>
                    <a:cubicBezTo>
                      <a:pt x="f11" y="f12"/>
                      <a:pt x="f13" y="f10"/>
                      <a:pt x="f14" y="f12"/>
                    </a:cubicBezTo>
                    <a:cubicBezTo>
                      <a:pt x="f15" y="f16"/>
                      <a:pt x="f15" y="f17"/>
                      <a:pt x="f18" y="f19"/>
                    </a:cubicBezTo>
                    <a:cubicBezTo>
                      <a:pt x="f20" y="f21"/>
                      <a:pt x="f22" y="f23"/>
                      <a:pt x="f24" y="f21"/>
                    </a:cubicBezTo>
                    <a:cubicBezTo>
                      <a:pt x="f25" y="f26"/>
                      <a:pt x="f27" y="f19"/>
                      <a:pt x="f28" y="f16"/>
                    </a:cubicBezTo>
                    <a:cubicBezTo>
                      <a:pt x="f25" y="f17"/>
                      <a:pt x="f28" y="f19"/>
                      <a:pt x="f27" y="f17"/>
                    </a:cubicBezTo>
                    <a:cubicBezTo>
                      <a:pt x="f27" y="f16"/>
                      <a:pt x="f27" y="f16"/>
                      <a:pt x="f29" y="f17"/>
                    </a:cubicBezTo>
                    <a:cubicBezTo>
                      <a:pt x="f30" y="f10"/>
                      <a:pt x="f29" y="f10"/>
                      <a:pt x="f30" y="f8"/>
                    </a:cubicBezTo>
                    <a:cubicBezTo>
                      <a:pt x="f31" y="f8"/>
                      <a:pt x="f30" y="f32"/>
                      <a:pt x="f31" y="f33"/>
                    </a:cubicBezTo>
                    <a:cubicBezTo>
                      <a:pt x="f34" y="f35"/>
                      <a:pt x="f31" y="f36"/>
                      <a:pt x="f34" y="f36"/>
                    </a:cubicBezTo>
                    <a:cubicBezTo>
                      <a:pt x="f35" y="f37"/>
                      <a:pt x="f37" y="f32"/>
                      <a:pt x="f35" y="f33"/>
                    </a:cubicBezTo>
                    <a:cubicBezTo>
                      <a:pt x="f33" y="f35"/>
                      <a:pt x="f37" y="f12"/>
                      <a:pt x="f33" y="f32"/>
                    </a:cubicBezTo>
                    <a:cubicBezTo>
                      <a:pt x="f32" y="f17"/>
                      <a:pt x="f8" y="f16"/>
                      <a:pt x="f33" y="f26"/>
                    </a:cubicBezTo>
                    <a:cubicBezTo>
                      <a:pt x="f35" y="f23"/>
                      <a:pt x="f8" y="f38"/>
                      <a:pt x="f32" y="f39"/>
                    </a:cubicBezTo>
                    <a:cubicBezTo>
                      <a:pt x="f10" y="f40"/>
                      <a:pt x="f8" y="f38"/>
                      <a:pt x="f12" y="f39"/>
                    </a:cubicBezTo>
                    <a:cubicBezTo>
                      <a:pt x="f16" y="f40"/>
                      <a:pt x="f12" y="f40"/>
                      <a:pt x="f19" y="f41"/>
                    </a:cubicBezTo>
                    <a:cubicBezTo>
                      <a:pt x="f23" y="f5"/>
                      <a:pt x="f23" y="f42"/>
                      <a:pt x="f38" y="f42"/>
                    </a:cubicBezTo>
                    <a:cubicBezTo>
                      <a:pt x="f39" y="f40"/>
                      <a:pt x="f39" y="f39"/>
                      <a:pt x="f40" y="f39"/>
                    </a:cubicBezTo>
                    <a:cubicBezTo>
                      <a:pt x="f42" y="f39"/>
                      <a:pt x="f42" y="f23"/>
                      <a:pt x="f41" y="f23"/>
                    </a:cubicBezTo>
                    <a:cubicBezTo>
                      <a:pt x="f5" y="f23"/>
                      <a:pt x="f41" y="f23"/>
                      <a:pt x="f5" y="f43"/>
                    </a:cubicBezTo>
                    <a:cubicBezTo>
                      <a:pt x="f41" y="f43"/>
                      <a:pt x="f42" y="f26"/>
                      <a:pt x="f40" y="f21"/>
                    </a:cubicBezTo>
                    <a:cubicBezTo>
                      <a:pt x="f39" y="f43"/>
                      <a:pt x="f40" y="f26"/>
                      <a:pt x="f39" y="f21"/>
                    </a:cubicBezTo>
                    <a:cubicBezTo>
                      <a:pt x="f23" y="f21"/>
                      <a:pt x="f38" y="f19"/>
                      <a:pt x="f43" y="f26"/>
                    </a:cubicBezTo>
                    <a:cubicBezTo>
                      <a:pt x="f43" y="f19"/>
                      <a:pt x="f38" y="f26"/>
                      <a:pt x="f23" y="f19"/>
                    </a:cubicBezTo>
                    <a:cubicBezTo>
                      <a:pt x="f43" y="f17"/>
                      <a:pt x="f39" y="f19"/>
                      <a:pt x="f43" y="f17"/>
                    </a:cubicBezTo>
                    <a:cubicBezTo>
                      <a:pt x="f21" y="f12"/>
                      <a:pt x="f21" y="f16"/>
                      <a:pt x="f26" y="f17"/>
                    </a:cubicBezTo>
                    <a:cubicBezTo>
                      <a:pt x="f19" y="f12"/>
                      <a:pt x="f19" y="f16"/>
                      <a:pt x="f17" y="f17"/>
                    </a:cubicBezTo>
                    <a:cubicBezTo>
                      <a:pt x="f12" y="f12"/>
                      <a:pt x="f8" y="f19"/>
                      <a:pt x="f10" y="f17"/>
                    </a:cubicBezTo>
                    <a:cubicBezTo>
                      <a:pt x="f10" y="f12"/>
                      <a:pt x="f8" y="f12"/>
                      <a:pt x="f10" y="f12"/>
                    </a:cubicBezTo>
                    <a:cubicBezTo>
                      <a:pt x="f17" y="f12"/>
                      <a:pt x="f16" y="f8"/>
                      <a:pt x="f17" y="f10"/>
                    </a:cubicBezTo>
                    <a:cubicBezTo>
                      <a:pt x="f17" y="f12"/>
                      <a:pt x="f17" y="f12"/>
                      <a:pt x="f16" y="f12"/>
                    </a:cubicBezTo>
                    <a:cubicBezTo>
                      <a:pt x="f26" y="f10"/>
                      <a:pt x="f19" y="f8"/>
                      <a:pt x="f26" y="f10"/>
                    </a:cubicBezTo>
                    <a:cubicBezTo>
                      <a:pt x="f21" y="f12"/>
                      <a:pt x="f39" y="f8"/>
                      <a:pt x="f39" y="f32"/>
                    </a:cubicBezTo>
                    <a:cubicBezTo>
                      <a:pt x="f39" y="f33"/>
                      <a:pt x="f23" y="f8"/>
                      <a:pt x="f23" y="f33"/>
                    </a:cubicBezTo>
                    <a:cubicBezTo>
                      <a:pt x="f43" y="f35"/>
                      <a:pt x="f21" y="f33"/>
                      <a:pt x="f26" y="f37"/>
                    </a:cubicBezTo>
                    <a:cubicBezTo>
                      <a:pt x="f26" y="f36"/>
                      <a:pt x="f19" y="f37"/>
                      <a:pt x="f19" y="f36"/>
                    </a:cubicBezTo>
                    <a:cubicBezTo>
                      <a:pt x="f26" y="f34"/>
                      <a:pt x="f16" y="f34"/>
                      <a:pt x="f19" y="f34"/>
                    </a:cubicBezTo>
                    <a:cubicBezTo>
                      <a:pt x="f26" y="f44"/>
                      <a:pt x="f21" y="f44"/>
                      <a:pt x="f26" y="f31"/>
                    </a:cubicBezTo>
                    <a:cubicBezTo>
                      <a:pt x="f19" y="f30"/>
                      <a:pt x="f26" y="f29"/>
                      <a:pt x="f16" y="f45"/>
                    </a:cubicBezTo>
                    <a:cubicBezTo>
                      <a:pt x="f12" y="f45"/>
                      <a:pt x="f17" y="f31"/>
                      <a:pt x="f12" y="f31"/>
                    </a:cubicBezTo>
                    <a:cubicBezTo>
                      <a:pt x="f8" y="f44"/>
                      <a:pt x="f17" y="f34"/>
                      <a:pt x="f12" y="f34"/>
                    </a:cubicBezTo>
                    <a:cubicBezTo>
                      <a:pt x="f10" y="f34"/>
                      <a:pt x="f12" y="f36"/>
                      <a:pt x="f10" y="f37"/>
                    </a:cubicBezTo>
                    <a:cubicBezTo>
                      <a:pt x="f8" y="f36"/>
                      <a:pt x="f10" y="f36"/>
                      <a:pt x="f10" y="f34"/>
                    </a:cubicBezTo>
                    <a:cubicBezTo>
                      <a:pt x="f8" y="f44"/>
                      <a:pt x="f12" y="f44"/>
                      <a:pt x="f8" y="f31"/>
                    </a:cubicBezTo>
                    <a:cubicBezTo>
                      <a:pt x="f32" y="f31"/>
                      <a:pt x="f8" y="f44"/>
                      <a:pt x="f33" y="f44"/>
                    </a:cubicBezTo>
                    <a:cubicBezTo>
                      <a:pt x="f33" y="f44"/>
                      <a:pt x="f10" y="f31"/>
                      <a:pt x="f33" y="f30"/>
                    </a:cubicBezTo>
                    <a:cubicBezTo>
                      <a:pt x="f37" y="f30"/>
                      <a:pt x="f35" y="f29"/>
                      <a:pt x="f36" y="f29"/>
                    </a:cubicBezTo>
                    <a:cubicBezTo>
                      <a:pt x="f34" y="f29"/>
                      <a:pt x="f37" y="f28"/>
                      <a:pt x="f34" y="f27"/>
                    </a:cubicBezTo>
                    <a:cubicBezTo>
                      <a:pt x="f44" y="f27"/>
                      <a:pt x="f34" y="f25"/>
                      <a:pt x="f31" y="f28"/>
                    </a:cubicBezTo>
                    <a:cubicBezTo>
                      <a:pt x="f30" y="f28"/>
                      <a:pt x="f45" y="f28"/>
                      <a:pt x="f29" y="f25"/>
                    </a:cubicBezTo>
                    <a:cubicBezTo>
                      <a:pt x="f25" y="f24"/>
                      <a:pt x="f46" y="f25"/>
                      <a:pt x="f24" y="f24"/>
                    </a:cubicBezTo>
                    <a:cubicBezTo>
                      <a:pt x="f24" y="f47"/>
                      <a:pt x="f47" y="f47"/>
                      <a:pt x="f22" y="f47"/>
                    </a:cubicBezTo>
                    <a:cubicBezTo>
                      <a:pt x="f47" y="f22"/>
                      <a:pt x="f24" y="f20"/>
                      <a:pt x="f20" y="f22"/>
                    </a:cubicBezTo>
                    <a:cubicBezTo>
                      <a:pt x="f47" y="f20"/>
                      <a:pt x="f47" y="f48"/>
                      <a:pt x="f48" y="f20"/>
                    </a:cubicBezTo>
                    <a:cubicBezTo>
                      <a:pt x="f47" y="f48"/>
                      <a:pt x="f47" y="f48"/>
                      <a:pt x="f20" y="f49"/>
                    </a:cubicBezTo>
                    <a:cubicBezTo>
                      <a:pt x="f50" y="f18"/>
                      <a:pt x="f24" y="f49"/>
                      <a:pt x="f20" y="f51"/>
                    </a:cubicBezTo>
                    <a:cubicBezTo>
                      <a:pt x="f50" y="f51"/>
                      <a:pt x="f49" y="f52"/>
                      <a:pt x="f53" y="f15"/>
                    </a:cubicBezTo>
                    <a:cubicBezTo>
                      <a:pt x="f20" y="f51"/>
                      <a:pt x="f48" y="f15"/>
                      <a:pt x="f20" y="f15"/>
                    </a:cubicBezTo>
                    <a:cubicBezTo>
                      <a:pt x="f22" y="f15"/>
                      <a:pt x="f22" y="f14"/>
                      <a:pt x="f49" y="f54"/>
                    </a:cubicBezTo>
                    <a:cubicBezTo>
                      <a:pt x="f22" y="f54"/>
                      <a:pt x="f20" y="f11"/>
                      <a:pt x="f50" y="f13"/>
                    </a:cubicBezTo>
                    <a:cubicBezTo>
                      <a:pt x="f50" y="f9"/>
                      <a:pt x="f20" y="f55"/>
                      <a:pt x="f48" y="f6"/>
                    </a:cubicBezTo>
                    <a:cubicBezTo>
                      <a:pt x="f50" y="f56"/>
                      <a:pt x="f48" y="f57"/>
                      <a:pt x="f49" y="f58"/>
                    </a:cubicBezTo>
                    <a:cubicBezTo>
                      <a:pt x="f18" y="f56"/>
                      <a:pt x="f53" y="f57"/>
                      <a:pt x="f51" y="f58"/>
                    </a:cubicBezTo>
                    <a:cubicBezTo>
                      <a:pt x="f51" y="f58"/>
                      <a:pt x="f15" y="f57"/>
                      <a:pt x="f15" y="f6"/>
                    </a:cubicBezTo>
                    <a:cubicBezTo>
                      <a:pt x="f59" y="f58"/>
                      <a:pt x="f52" y="f58"/>
                      <a:pt x="f59" y="f57"/>
                    </a:cubicBezTo>
                    <a:cubicBezTo>
                      <a:pt x="f54" y="f57"/>
                      <a:pt x="f54" y="f7"/>
                      <a:pt x="f13" y="f7"/>
                    </a:cubicBezTo>
                    <a:cubicBezTo>
                      <a:pt x="f9" y="f55"/>
                      <a:pt x="f55" y="f48"/>
                      <a:pt x="f6"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37" name="Papua New Guinea">
                <a:extLst>
                  <a:ext uri="{FF2B5EF4-FFF2-40B4-BE49-F238E27FC236}">
                    <a16:creationId xmlns:a16="http://schemas.microsoft.com/office/drawing/2014/main" id="{7D653750-3C7D-902D-63D0-47C715095485}"/>
                  </a:ext>
                </a:extLst>
              </p:cNvPr>
              <p:cNvSpPr/>
              <p:nvPr/>
            </p:nvSpPr>
            <p:spPr>
              <a:xfrm>
                <a:off x="10567016" y="4660513"/>
                <a:ext cx="246266" cy="263164"/>
              </a:xfrm>
              <a:custGeom>
                <a:avLst/>
                <a:gdLst>
                  <a:gd name="f0" fmla="val 10800000"/>
                  <a:gd name="f1" fmla="val 5400000"/>
                  <a:gd name="f2" fmla="val 180"/>
                  <a:gd name="f3" fmla="val w"/>
                  <a:gd name="f4" fmla="val h"/>
                  <a:gd name="f5" fmla="val 0"/>
                  <a:gd name="f6" fmla="val 46"/>
                  <a:gd name="f7" fmla="val 52"/>
                  <a:gd name="f8" fmla="val 43"/>
                  <a:gd name="f9" fmla="val 1"/>
                  <a:gd name="f10" fmla="val 42"/>
                  <a:gd name="f11" fmla="val 44"/>
                  <a:gd name="f12" fmla="val 3"/>
                  <a:gd name="f13" fmla="val 5"/>
                  <a:gd name="f14" fmla="val 41"/>
                  <a:gd name="f15" fmla="val 6"/>
                  <a:gd name="f16" fmla="val 8"/>
                  <a:gd name="f17" fmla="val 45"/>
                  <a:gd name="f18" fmla="val 7"/>
                  <a:gd name="f19" fmla="val 10"/>
                  <a:gd name="f20" fmla="val 11"/>
                  <a:gd name="f21" fmla="val 12"/>
                  <a:gd name="f22" fmla="val 39"/>
                  <a:gd name="f23" fmla="val 9"/>
                  <a:gd name="f24" fmla="val 40"/>
                  <a:gd name="f25" fmla="val 38"/>
                  <a:gd name="f26" fmla="val 4"/>
                  <a:gd name="f27" fmla="val 37"/>
                  <a:gd name="f28" fmla="val 36"/>
                  <a:gd name="f29" fmla="val 13"/>
                  <a:gd name="f30" fmla="val 34"/>
                  <a:gd name="f31" fmla="val 33"/>
                  <a:gd name="f32" fmla="val 35"/>
                  <a:gd name="f33" fmla="val 14"/>
                  <a:gd name="f34" fmla="val 15"/>
                  <a:gd name="f35" fmla="val 32"/>
                  <a:gd name="f36" fmla="val 16"/>
                  <a:gd name="f37" fmla="val 18"/>
                  <a:gd name="f38" fmla="val 17"/>
                  <a:gd name="f39" fmla="val 20"/>
                  <a:gd name="f40" fmla="val 19"/>
                  <a:gd name="f41" fmla="val 21"/>
                  <a:gd name="f42" fmla="val 23"/>
                  <a:gd name="f43" fmla="val 25"/>
                  <a:gd name="f44" fmla="val 24"/>
                  <a:gd name="f45" fmla="val 26"/>
                  <a:gd name="f46" fmla="val 27"/>
                  <a:gd name="f47" fmla="val 29"/>
                  <a:gd name="f48" fmla="val 30"/>
                  <a:gd name="f49" fmla="val 48"/>
                  <a:gd name="f50" fmla="val 28"/>
                  <a:gd name="f51" fmla="val 31"/>
                  <a:gd name="f52" fmla="val 49"/>
                  <a:gd name="f53" fmla="val 50"/>
                  <a:gd name="f54" fmla="val 51"/>
                  <a:gd name="f55" fmla="val 47"/>
                  <a:gd name="f56" fmla="val 22"/>
                  <a:gd name="f57" fmla="val 2"/>
                  <a:gd name="f58" fmla="+- 0 0 -90"/>
                  <a:gd name="f59" fmla="*/ f3 1 46"/>
                  <a:gd name="f60" fmla="*/ f4 1 52"/>
                  <a:gd name="f61" fmla="+- f7 0 f5"/>
                  <a:gd name="f62" fmla="+- f6 0 f5"/>
                  <a:gd name="f63" fmla="*/ f58 f0 1"/>
                  <a:gd name="f64" fmla="*/ f62 1 46"/>
                  <a:gd name="f65" fmla="*/ f61 1 52"/>
                  <a:gd name="f66" fmla="*/ f63 1 f2"/>
                  <a:gd name="f67" fmla="*/ 0 1 f64"/>
                  <a:gd name="f68" fmla="*/ 43 1 f65"/>
                  <a:gd name="f69" fmla="*/ 3 1 f64"/>
                  <a:gd name="f70" fmla="*/ 6 1 f64"/>
                  <a:gd name="f71" fmla="*/ 10 1 f64"/>
                  <a:gd name="f72" fmla="*/ 42 1 f65"/>
                  <a:gd name="f73" fmla="*/ 9 1 f64"/>
                  <a:gd name="f74" fmla="*/ 39 1 f65"/>
                  <a:gd name="f75" fmla="*/ 5 1 f64"/>
                  <a:gd name="f76" fmla="*/ 38 1 f65"/>
                  <a:gd name="f77" fmla="*/ 36 1 f65"/>
                  <a:gd name="f78" fmla="*/ 37 1 f65"/>
                  <a:gd name="f79" fmla="*/ 12 1 f64"/>
                  <a:gd name="f80" fmla="*/ 34 1 f65"/>
                  <a:gd name="f81" fmla="*/ 13 1 f64"/>
                  <a:gd name="f82" fmla="*/ 35 1 f65"/>
                  <a:gd name="f83" fmla="*/ 33 1 f65"/>
                  <a:gd name="f84" fmla="*/ 15 1 f64"/>
                  <a:gd name="f85" fmla="*/ 32 1 f65"/>
                  <a:gd name="f86" fmla="*/ 16 1 f64"/>
                  <a:gd name="f87" fmla="*/ 18 1 f64"/>
                  <a:gd name="f88" fmla="*/ 21 1 f64"/>
                  <a:gd name="f89" fmla="*/ 24 1 f64"/>
                  <a:gd name="f90" fmla="*/ 40 1 f65"/>
                  <a:gd name="f91" fmla="*/ 25 1 f64"/>
                  <a:gd name="f92" fmla="*/ 26 1 f64"/>
                  <a:gd name="f93" fmla="*/ 27 1 f64"/>
                  <a:gd name="f94" fmla="*/ 45 1 f65"/>
                  <a:gd name="f95" fmla="*/ 29 1 f64"/>
                  <a:gd name="f96" fmla="*/ 46 1 f65"/>
                  <a:gd name="f97" fmla="*/ 31 1 f64"/>
                  <a:gd name="f98" fmla="*/ 49 1 f65"/>
                  <a:gd name="f99" fmla="*/ 37 1 f64"/>
                  <a:gd name="f100" fmla="*/ 50 1 f65"/>
                  <a:gd name="f101" fmla="*/ 42 1 f64"/>
                  <a:gd name="f102" fmla="*/ 51 1 f65"/>
                  <a:gd name="f103" fmla="*/ 44 1 f64"/>
                  <a:gd name="f104" fmla="*/ 52 1 f65"/>
                  <a:gd name="f105" fmla="*/ 43 1 f64"/>
                  <a:gd name="f106" fmla="*/ 45 1 f64"/>
                  <a:gd name="f107" fmla="*/ 41 1 f64"/>
                  <a:gd name="f108" fmla="*/ 47 1 f65"/>
                  <a:gd name="f109" fmla="*/ 40 1 f64"/>
                  <a:gd name="f110" fmla="*/ 39 1 f64"/>
                  <a:gd name="f111" fmla="*/ 36 1 f64"/>
                  <a:gd name="f112" fmla="*/ 35 1 f64"/>
                  <a:gd name="f113" fmla="*/ 34 1 f64"/>
                  <a:gd name="f114" fmla="*/ 33 1 f64"/>
                  <a:gd name="f115" fmla="*/ 32 1 f64"/>
                  <a:gd name="f116" fmla="*/ 29 1 f65"/>
                  <a:gd name="f117" fmla="*/ 30 1 f64"/>
                  <a:gd name="f118" fmla="*/ 26 1 f65"/>
                  <a:gd name="f119" fmla="*/ 25 1 f65"/>
                  <a:gd name="f120" fmla="*/ 24 1 f65"/>
                  <a:gd name="f121" fmla="*/ 19 1 f65"/>
                  <a:gd name="f122" fmla="*/ 18 1 f65"/>
                  <a:gd name="f123" fmla="*/ 17 1 f65"/>
                  <a:gd name="f124" fmla="*/ 23 1 f64"/>
                  <a:gd name="f125" fmla="*/ 16 1 f65"/>
                  <a:gd name="f126" fmla="*/ 13 1 f65"/>
                  <a:gd name="f127" fmla="*/ 12 1 f65"/>
                  <a:gd name="f128" fmla="*/ 20 1 f64"/>
                  <a:gd name="f129" fmla="*/ 10 1 f65"/>
                  <a:gd name="f130" fmla="*/ 8 1 f65"/>
                  <a:gd name="f131" fmla="*/ 4 1 f65"/>
                  <a:gd name="f132" fmla="*/ 0 1 f65"/>
                  <a:gd name="f133" fmla="*/ f6 1 f64"/>
                  <a:gd name="f134" fmla="*/ f7 1 f65"/>
                  <a:gd name="f135" fmla="+- f66 0 f1"/>
                  <a:gd name="f136" fmla="*/ f67 f59 1"/>
                  <a:gd name="f137" fmla="*/ f133 f59 1"/>
                  <a:gd name="f138" fmla="*/ f134 f60 1"/>
                  <a:gd name="f139" fmla="*/ f132 f60 1"/>
                  <a:gd name="f140" fmla="*/ f68 f60 1"/>
                  <a:gd name="f141" fmla="*/ f69 f59 1"/>
                  <a:gd name="f142" fmla="*/ f70 f59 1"/>
                  <a:gd name="f143" fmla="*/ f71 f59 1"/>
                  <a:gd name="f144" fmla="*/ f72 f60 1"/>
                  <a:gd name="f145" fmla="*/ f73 f59 1"/>
                  <a:gd name="f146" fmla="*/ f74 f60 1"/>
                  <a:gd name="f147" fmla="*/ f75 f59 1"/>
                  <a:gd name="f148" fmla="*/ f76 f60 1"/>
                  <a:gd name="f149" fmla="*/ f77 f60 1"/>
                  <a:gd name="f150" fmla="*/ f78 f60 1"/>
                  <a:gd name="f151" fmla="*/ f79 f59 1"/>
                  <a:gd name="f152" fmla="*/ f80 f60 1"/>
                  <a:gd name="f153" fmla="*/ f81 f59 1"/>
                  <a:gd name="f154" fmla="*/ f82 f60 1"/>
                  <a:gd name="f155" fmla="*/ f83 f60 1"/>
                  <a:gd name="f156" fmla="*/ f84 f59 1"/>
                  <a:gd name="f157" fmla="*/ f85 f60 1"/>
                  <a:gd name="f158" fmla="*/ f86 f59 1"/>
                  <a:gd name="f159" fmla="*/ f87 f59 1"/>
                  <a:gd name="f160" fmla="*/ f88 f59 1"/>
                  <a:gd name="f161" fmla="*/ f89 f59 1"/>
                  <a:gd name="f162" fmla="*/ f90 f60 1"/>
                  <a:gd name="f163" fmla="*/ f91 f59 1"/>
                  <a:gd name="f164" fmla="*/ f92 f59 1"/>
                  <a:gd name="f165" fmla="*/ f93 f59 1"/>
                  <a:gd name="f166" fmla="*/ f94 f60 1"/>
                  <a:gd name="f167" fmla="*/ f95 f59 1"/>
                  <a:gd name="f168" fmla="*/ f96 f60 1"/>
                  <a:gd name="f169" fmla="*/ f97 f59 1"/>
                  <a:gd name="f170" fmla="*/ f98 f60 1"/>
                  <a:gd name="f171" fmla="*/ f99 f59 1"/>
                  <a:gd name="f172" fmla="*/ f100 f60 1"/>
                  <a:gd name="f173" fmla="*/ f101 f59 1"/>
                  <a:gd name="f174" fmla="*/ f102 f60 1"/>
                  <a:gd name="f175" fmla="*/ f103 f59 1"/>
                  <a:gd name="f176" fmla="*/ f104 f60 1"/>
                  <a:gd name="f177" fmla="*/ f105 f59 1"/>
                  <a:gd name="f178" fmla="*/ f106 f59 1"/>
                  <a:gd name="f179" fmla="*/ f107 f59 1"/>
                  <a:gd name="f180" fmla="*/ f108 f60 1"/>
                  <a:gd name="f181" fmla="*/ f109 f59 1"/>
                  <a:gd name="f182" fmla="*/ f110 f59 1"/>
                  <a:gd name="f183" fmla="*/ f111 f59 1"/>
                  <a:gd name="f184" fmla="*/ f112 f59 1"/>
                  <a:gd name="f185" fmla="*/ f113 f59 1"/>
                  <a:gd name="f186" fmla="*/ f114 f59 1"/>
                  <a:gd name="f187" fmla="*/ f115 f59 1"/>
                  <a:gd name="f188" fmla="*/ f116 f60 1"/>
                  <a:gd name="f189" fmla="*/ f117 f59 1"/>
                  <a:gd name="f190" fmla="*/ f118 f60 1"/>
                  <a:gd name="f191" fmla="*/ f119 f60 1"/>
                  <a:gd name="f192" fmla="*/ f120 f60 1"/>
                  <a:gd name="f193" fmla="*/ f121 f60 1"/>
                  <a:gd name="f194" fmla="*/ f122 f60 1"/>
                  <a:gd name="f195" fmla="*/ f123 f60 1"/>
                  <a:gd name="f196" fmla="*/ f124 f59 1"/>
                  <a:gd name="f197" fmla="*/ f125 f60 1"/>
                  <a:gd name="f198" fmla="*/ f126 f60 1"/>
                  <a:gd name="f199" fmla="*/ f127 f60 1"/>
                  <a:gd name="f200" fmla="*/ f128 f59 1"/>
                  <a:gd name="f201" fmla="*/ f129 f60 1"/>
                  <a:gd name="f202" fmla="*/ f130 f60 1"/>
                  <a:gd name="f203" fmla="*/ f131 f60 1"/>
                </a:gdLst>
                <a:ahLst/>
                <a:cxnLst>
                  <a:cxn ang="3cd4">
                    <a:pos x="hc" y="t"/>
                  </a:cxn>
                  <a:cxn ang="0">
                    <a:pos x="r" y="vc"/>
                  </a:cxn>
                  <a:cxn ang="cd4">
                    <a:pos x="hc" y="b"/>
                  </a:cxn>
                  <a:cxn ang="cd2">
                    <a:pos x="l" y="vc"/>
                  </a:cxn>
                  <a:cxn ang="f135">
                    <a:pos x="f136" y="f140"/>
                  </a:cxn>
                  <a:cxn ang="f135">
                    <a:pos x="f141" y="f140"/>
                  </a:cxn>
                  <a:cxn ang="f135">
                    <a:pos x="f142" y="f140"/>
                  </a:cxn>
                  <a:cxn ang="f135">
                    <a:pos x="f143" y="f144"/>
                  </a:cxn>
                  <a:cxn ang="f135">
                    <a:pos x="f145" y="f146"/>
                  </a:cxn>
                  <a:cxn ang="f135">
                    <a:pos x="f147" y="f148"/>
                  </a:cxn>
                  <a:cxn ang="f135">
                    <a:pos x="f141" y="f149"/>
                  </a:cxn>
                  <a:cxn ang="f135">
                    <a:pos x="f142" y="f148"/>
                  </a:cxn>
                  <a:cxn ang="f135">
                    <a:pos x="f145" y="f146"/>
                  </a:cxn>
                  <a:cxn ang="f135">
                    <a:pos x="f143" y="f148"/>
                  </a:cxn>
                  <a:cxn ang="f135">
                    <a:pos x="f143" y="f150"/>
                  </a:cxn>
                  <a:cxn ang="f135">
                    <a:pos x="f151" y="f149"/>
                  </a:cxn>
                  <a:cxn ang="f135">
                    <a:pos x="f145" y="f152"/>
                  </a:cxn>
                  <a:cxn ang="f135">
                    <a:pos x="f153" y="f154"/>
                  </a:cxn>
                  <a:cxn ang="f135">
                    <a:pos x="f151" y="f155"/>
                  </a:cxn>
                  <a:cxn ang="f135">
                    <a:pos x="f153" y="f155"/>
                  </a:cxn>
                  <a:cxn ang="f135">
                    <a:pos x="f156" y="f157"/>
                  </a:cxn>
                  <a:cxn ang="f135">
                    <a:pos x="f158" y="f155"/>
                  </a:cxn>
                  <a:cxn ang="f135">
                    <a:pos x="f159" y="f152"/>
                  </a:cxn>
                  <a:cxn ang="f135">
                    <a:pos x="f160" y="f149"/>
                  </a:cxn>
                  <a:cxn ang="f135">
                    <a:pos x="f161" y="f162"/>
                  </a:cxn>
                  <a:cxn ang="f135">
                    <a:pos x="f163" y="f144"/>
                  </a:cxn>
                  <a:cxn ang="f135">
                    <a:pos x="f164" y="f144"/>
                  </a:cxn>
                  <a:cxn ang="f135">
                    <a:pos x="f165" y="f166"/>
                  </a:cxn>
                  <a:cxn ang="f135">
                    <a:pos x="f167" y="f168"/>
                  </a:cxn>
                  <a:cxn ang="f135">
                    <a:pos x="f169" y="f170"/>
                  </a:cxn>
                  <a:cxn ang="f135">
                    <a:pos x="f171" y="f172"/>
                  </a:cxn>
                  <a:cxn ang="f135">
                    <a:pos x="f173" y="f174"/>
                  </a:cxn>
                  <a:cxn ang="f135">
                    <a:pos x="f175" y="f176"/>
                  </a:cxn>
                  <a:cxn ang="f135">
                    <a:pos x="f177" y="f174"/>
                  </a:cxn>
                  <a:cxn ang="f135">
                    <a:pos x="f178" y="f172"/>
                  </a:cxn>
                  <a:cxn ang="f135">
                    <a:pos x="f177" y="f170"/>
                  </a:cxn>
                  <a:cxn ang="f135">
                    <a:pos x="f179" y="f180"/>
                  </a:cxn>
                  <a:cxn ang="f135">
                    <a:pos x="f181" y="f168"/>
                  </a:cxn>
                  <a:cxn ang="f135">
                    <a:pos x="f182" y="f140"/>
                  </a:cxn>
                  <a:cxn ang="f135">
                    <a:pos x="f171" y="f144"/>
                  </a:cxn>
                  <a:cxn ang="f135">
                    <a:pos x="f183" y="f162"/>
                  </a:cxn>
                  <a:cxn ang="f135">
                    <a:pos x="f184" y="f146"/>
                  </a:cxn>
                  <a:cxn ang="f135">
                    <a:pos x="f185" y="f149"/>
                  </a:cxn>
                  <a:cxn ang="f135">
                    <a:pos x="f186" y="f152"/>
                  </a:cxn>
                  <a:cxn ang="f135">
                    <a:pos x="f187" y="f157"/>
                  </a:cxn>
                  <a:cxn ang="f135">
                    <a:pos x="f169" y="f188"/>
                  </a:cxn>
                  <a:cxn ang="f135">
                    <a:pos x="f189" y="f190"/>
                  </a:cxn>
                  <a:cxn ang="f135">
                    <a:pos x="f187" y="f191"/>
                  </a:cxn>
                  <a:cxn ang="f135">
                    <a:pos x="f185" y="f192"/>
                  </a:cxn>
                  <a:cxn ang="f135">
                    <a:pos x="f165" y="f193"/>
                  </a:cxn>
                  <a:cxn ang="f135">
                    <a:pos x="f163" y="f194"/>
                  </a:cxn>
                  <a:cxn ang="f135">
                    <a:pos x="f161" y="f195"/>
                  </a:cxn>
                  <a:cxn ang="f135">
                    <a:pos x="f196" y="f197"/>
                  </a:cxn>
                  <a:cxn ang="f135">
                    <a:pos x="f196" y="f198"/>
                  </a:cxn>
                  <a:cxn ang="f135">
                    <a:pos x="f160" y="f199"/>
                  </a:cxn>
                  <a:cxn ang="f135">
                    <a:pos x="f200" y="f201"/>
                  </a:cxn>
                  <a:cxn ang="f135">
                    <a:pos x="f158" y="f202"/>
                  </a:cxn>
                  <a:cxn ang="f135">
                    <a:pos x="f143" y="f203"/>
                  </a:cxn>
                  <a:cxn ang="f135">
                    <a:pos x="f141" y="f139"/>
                  </a:cxn>
                  <a:cxn ang="f135">
                    <a:pos x="f136" y="f140"/>
                  </a:cxn>
                </a:cxnLst>
                <a:rect l="f136" t="f139" r="f137" b="f138"/>
                <a:pathLst>
                  <a:path w="46" h="52">
                    <a:moveTo>
                      <a:pt x="f5" y="f8"/>
                    </a:moveTo>
                    <a:cubicBezTo>
                      <a:pt x="f9" y="f10"/>
                      <a:pt x="f9" y="f11"/>
                      <a:pt x="f12" y="f8"/>
                    </a:cubicBezTo>
                    <a:cubicBezTo>
                      <a:pt x="f13" y="f8"/>
                      <a:pt x="f12" y="f14"/>
                      <a:pt x="f15" y="f8"/>
                    </a:cubicBezTo>
                    <a:cubicBezTo>
                      <a:pt x="f16" y="f17"/>
                      <a:pt x="f18" y="f10"/>
                      <a:pt x="f19" y="f10"/>
                    </a:cubicBezTo>
                    <a:cubicBezTo>
                      <a:pt x="f20" y="f10"/>
                      <a:pt x="f21" y="f22"/>
                      <a:pt x="f23" y="f22"/>
                    </a:cubicBezTo>
                    <a:cubicBezTo>
                      <a:pt x="f15" y="f24"/>
                      <a:pt x="f13" y="f22"/>
                      <a:pt x="f13" y="f25"/>
                    </a:cubicBezTo>
                    <a:cubicBezTo>
                      <a:pt x="f26" y="f27"/>
                      <a:pt x="f12" y="f27"/>
                      <a:pt x="f12" y="f28"/>
                    </a:cubicBezTo>
                    <a:cubicBezTo>
                      <a:pt x="f13" y="f27"/>
                      <a:pt x="f13" y="f28"/>
                      <a:pt x="f15" y="f25"/>
                    </a:cubicBezTo>
                    <a:cubicBezTo>
                      <a:pt x="f15" y="f22"/>
                      <a:pt x="f18" y="f25"/>
                      <a:pt x="f23" y="f22"/>
                    </a:cubicBezTo>
                    <a:cubicBezTo>
                      <a:pt x="f20" y="f22"/>
                      <a:pt x="f21" y="f22"/>
                      <a:pt x="f19" y="f25"/>
                    </a:cubicBezTo>
                    <a:cubicBezTo>
                      <a:pt x="f23" y="f25"/>
                      <a:pt x="f16" y="f27"/>
                      <a:pt x="f19" y="f27"/>
                    </a:cubicBezTo>
                    <a:cubicBezTo>
                      <a:pt x="f20" y="f25"/>
                      <a:pt x="f29" y="f27"/>
                      <a:pt x="f21" y="f28"/>
                    </a:cubicBezTo>
                    <a:cubicBezTo>
                      <a:pt x="f19" y="f30"/>
                      <a:pt x="f20" y="f30"/>
                      <a:pt x="f23" y="f30"/>
                    </a:cubicBezTo>
                    <a:cubicBezTo>
                      <a:pt x="f21" y="f31"/>
                      <a:pt x="f21" y="f32"/>
                      <a:pt x="f29" y="f32"/>
                    </a:cubicBezTo>
                    <a:cubicBezTo>
                      <a:pt x="f33" y="f32"/>
                      <a:pt x="f21" y="f30"/>
                      <a:pt x="f21" y="f31"/>
                    </a:cubicBezTo>
                    <a:cubicBezTo>
                      <a:pt x="f33" y="f32"/>
                      <a:pt x="f29" y="f30"/>
                      <a:pt x="f29" y="f31"/>
                    </a:cubicBezTo>
                    <a:cubicBezTo>
                      <a:pt x="f33" y="f31"/>
                      <a:pt x="f34" y="f31"/>
                      <a:pt x="f34" y="f35"/>
                    </a:cubicBezTo>
                    <a:cubicBezTo>
                      <a:pt x="f36" y="f30"/>
                      <a:pt x="f34" y="f30"/>
                      <a:pt x="f36" y="f31"/>
                    </a:cubicBezTo>
                    <a:cubicBezTo>
                      <a:pt x="f37" y="f35"/>
                      <a:pt x="f38" y="f31"/>
                      <a:pt x="f37" y="f30"/>
                    </a:cubicBezTo>
                    <a:cubicBezTo>
                      <a:pt x="f39" y="f32"/>
                      <a:pt x="f40" y="f32"/>
                      <a:pt x="f41" y="f28"/>
                    </a:cubicBezTo>
                    <a:cubicBezTo>
                      <a:pt x="f42" y="f28"/>
                      <a:pt x="f43" y="f24"/>
                      <a:pt x="f44" y="f24"/>
                    </a:cubicBezTo>
                    <a:cubicBezTo>
                      <a:pt x="f44" y="f14"/>
                      <a:pt x="f43" y="f8"/>
                      <a:pt x="f43" y="f10"/>
                    </a:cubicBezTo>
                    <a:cubicBezTo>
                      <a:pt x="f45" y="f14"/>
                      <a:pt x="f45" y="f10"/>
                      <a:pt x="f45" y="f10"/>
                    </a:cubicBezTo>
                    <a:cubicBezTo>
                      <a:pt x="f43" y="f10"/>
                      <a:pt x="f45" y="f17"/>
                      <a:pt x="f46" y="f17"/>
                    </a:cubicBezTo>
                    <a:cubicBezTo>
                      <a:pt x="f47" y="f11"/>
                      <a:pt x="f46" y="f8"/>
                      <a:pt x="f47" y="f6"/>
                    </a:cubicBezTo>
                    <a:cubicBezTo>
                      <a:pt x="f48" y="f49"/>
                      <a:pt x="f50" y="f49"/>
                      <a:pt x="f51" y="f52"/>
                    </a:cubicBezTo>
                    <a:cubicBezTo>
                      <a:pt x="f32" y="f53"/>
                      <a:pt x="f32" y="f52"/>
                      <a:pt x="f27" y="f53"/>
                    </a:cubicBezTo>
                    <a:cubicBezTo>
                      <a:pt x="f25" y="f54"/>
                      <a:pt x="f22" y="f54"/>
                      <a:pt x="f10" y="f54"/>
                    </a:cubicBezTo>
                    <a:cubicBezTo>
                      <a:pt x="f24" y="f7"/>
                      <a:pt x="f10" y="f7"/>
                      <a:pt x="f11" y="f7"/>
                    </a:cubicBezTo>
                    <a:cubicBezTo>
                      <a:pt x="f17" y="f7"/>
                      <a:pt x="f10" y="f54"/>
                      <a:pt x="f8" y="f54"/>
                    </a:cubicBezTo>
                    <a:cubicBezTo>
                      <a:pt x="f11" y="f54"/>
                      <a:pt x="f17" y="f54"/>
                      <a:pt x="f17" y="f53"/>
                    </a:cubicBezTo>
                    <a:cubicBezTo>
                      <a:pt x="f6" y="f53"/>
                      <a:pt x="f11" y="f54"/>
                      <a:pt x="f8" y="f52"/>
                    </a:cubicBezTo>
                    <a:cubicBezTo>
                      <a:pt x="f10" y="f49"/>
                      <a:pt x="f22" y="f49"/>
                      <a:pt x="f14" y="f55"/>
                    </a:cubicBezTo>
                    <a:cubicBezTo>
                      <a:pt x="f8" y="f55"/>
                      <a:pt x="f10" y="f6"/>
                      <a:pt x="f24" y="f6"/>
                    </a:cubicBezTo>
                    <a:cubicBezTo>
                      <a:pt x="f22" y="f17"/>
                      <a:pt x="f27" y="f17"/>
                      <a:pt x="f22" y="f8"/>
                    </a:cubicBezTo>
                    <a:cubicBezTo>
                      <a:pt x="f24" y="f8"/>
                      <a:pt x="f22" y="f14"/>
                      <a:pt x="f27" y="f10"/>
                    </a:cubicBezTo>
                    <a:cubicBezTo>
                      <a:pt x="f28" y="f10"/>
                      <a:pt x="f27" y="f24"/>
                      <a:pt x="f28" y="f24"/>
                    </a:cubicBezTo>
                    <a:cubicBezTo>
                      <a:pt x="f32" y="f24"/>
                      <a:pt x="f28" y="f22"/>
                      <a:pt x="f32" y="f22"/>
                    </a:cubicBezTo>
                    <a:cubicBezTo>
                      <a:pt x="f32" y="f22"/>
                      <a:pt x="f27" y="f28"/>
                      <a:pt x="f30" y="f28"/>
                    </a:cubicBezTo>
                    <a:cubicBezTo>
                      <a:pt x="f31" y="f32"/>
                      <a:pt x="f30" y="f32"/>
                      <a:pt x="f31" y="f30"/>
                    </a:cubicBezTo>
                    <a:cubicBezTo>
                      <a:pt x="f35" y="f30"/>
                      <a:pt x="f31" y="f51"/>
                      <a:pt x="f35" y="f35"/>
                    </a:cubicBezTo>
                    <a:cubicBezTo>
                      <a:pt x="f51" y="f35"/>
                      <a:pt x="f35" y="f47"/>
                      <a:pt x="f51" y="f47"/>
                    </a:cubicBezTo>
                    <a:cubicBezTo>
                      <a:pt x="f47" y="f47"/>
                      <a:pt x="f51" y="f46"/>
                      <a:pt x="f48" y="f45"/>
                    </a:cubicBezTo>
                    <a:cubicBezTo>
                      <a:pt x="f48" y="f43"/>
                      <a:pt x="f31" y="f45"/>
                      <a:pt x="f35" y="f43"/>
                    </a:cubicBezTo>
                    <a:cubicBezTo>
                      <a:pt x="f35" y="f44"/>
                      <a:pt x="f30" y="f46"/>
                      <a:pt x="f30" y="f44"/>
                    </a:cubicBezTo>
                    <a:cubicBezTo>
                      <a:pt x="f31" y="f39"/>
                      <a:pt x="f47" y="f41"/>
                      <a:pt x="f46" y="f40"/>
                    </a:cubicBezTo>
                    <a:cubicBezTo>
                      <a:pt x="f45" y="f37"/>
                      <a:pt x="f45" y="f40"/>
                      <a:pt x="f43" y="f37"/>
                    </a:cubicBezTo>
                    <a:cubicBezTo>
                      <a:pt x="f43" y="f38"/>
                      <a:pt x="f44" y="f37"/>
                      <a:pt x="f44" y="f38"/>
                    </a:cubicBezTo>
                    <a:cubicBezTo>
                      <a:pt x="f44" y="f38"/>
                      <a:pt x="f56" y="f37"/>
                      <a:pt x="f42" y="f36"/>
                    </a:cubicBezTo>
                    <a:cubicBezTo>
                      <a:pt x="f44" y="f33"/>
                      <a:pt x="f42" y="f34"/>
                      <a:pt x="f42" y="f29"/>
                    </a:cubicBezTo>
                    <a:cubicBezTo>
                      <a:pt x="f42" y="f21"/>
                      <a:pt x="f56" y="f33"/>
                      <a:pt x="f41" y="f21"/>
                    </a:cubicBezTo>
                    <a:cubicBezTo>
                      <a:pt x="f41" y="f19"/>
                      <a:pt x="f39" y="f21"/>
                      <a:pt x="f39" y="f19"/>
                    </a:cubicBezTo>
                    <a:cubicBezTo>
                      <a:pt x="f39" y="f16"/>
                      <a:pt x="f38" y="f19"/>
                      <a:pt x="f36" y="f16"/>
                    </a:cubicBezTo>
                    <a:cubicBezTo>
                      <a:pt x="f29" y="f12"/>
                      <a:pt x="f20" y="f13"/>
                      <a:pt x="f19" y="f26"/>
                    </a:cubicBezTo>
                    <a:cubicBezTo>
                      <a:pt x="f23" y="f12"/>
                      <a:pt x="f26" y="f9"/>
                      <a:pt x="f12" y="f5"/>
                    </a:cubicBezTo>
                    <a:cubicBezTo>
                      <a:pt x="f57" y="f39"/>
                      <a:pt x="f9" y="f30"/>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38" name="Freeform 197">
                <a:extLst>
                  <a:ext uri="{FF2B5EF4-FFF2-40B4-BE49-F238E27FC236}">
                    <a16:creationId xmlns:a16="http://schemas.microsoft.com/office/drawing/2014/main" id="{4D1E106D-4914-F4AE-68E5-58819AB4196A}"/>
                  </a:ext>
                </a:extLst>
              </p:cNvPr>
              <p:cNvSpPr/>
              <p:nvPr/>
            </p:nvSpPr>
            <p:spPr>
              <a:xfrm>
                <a:off x="10481163" y="4820981"/>
                <a:ext cx="27111" cy="36374"/>
              </a:xfrm>
              <a:custGeom>
                <a:avLst/>
                <a:gdLst>
                  <a:gd name="f0" fmla="val 10800000"/>
                  <a:gd name="f1" fmla="val 5400000"/>
                  <a:gd name="f2" fmla="val 180"/>
                  <a:gd name="f3" fmla="val w"/>
                  <a:gd name="f4" fmla="val h"/>
                  <a:gd name="f5" fmla="val 0"/>
                  <a:gd name="f6" fmla="val 5"/>
                  <a:gd name="f7" fmla="val 7"/>
                  <a:gd name="f8" fmla="val 3"/>
                  <a:gd name="f9" fmla="val 1"/>
                  <a:gd name="f10" fmla="val 2"/>
                  <a:gd name="f11" fmla="val 6"/>
                  <a:gd name="f12" fmla="val 4"/>
                  <a:gd name="f13" fmla="+- 0 0 -90"/>
                  <a:gd name="f14" fmla="*/ f3 1 5"/>
                  <a:gd name="f15" fmla="*/ f4 1 7"/>
                  <a:gd name="f16" fmla="+- f7 0 f5"/>
                  <a:gd name="f17" fmla="+- f6 0 f5"/>
                  <a:gd name="f18" fmla="*/ f13 f0 1"/>
                  <a:gd name="f19" fmla="*/ f17 1 5"/>
                  <a:gd name="f20" fmla="*/ f16 1 7"/>
                  <a:gd name="f21" fmla="*/ f18 1 f2"/>
                  <a:gd name="f22" fmla="*/ 3 1 f19"/>
                  <a:gd name="f23" fmla="*/ 0 1 f20"/>
                  <a:gd name="f24" fmla="*/ 0 1 f19"/>
                  <a:gd name="f25" fmla="*/ 6 1 f20"/>
                  <a:gd name="f26" fmla="*/ 2 1 f19"/>
                  <a:gd name="f27" fmla="*/ 7 1 f20"/>
                  <a:gd name="f28" fmla="*/ 4 1 f19"/>
                  <a:gd name="f29" fmla="*/ 5 1 f20"/>
                  <a:gd name="f30" fmla="*/ 1 1 f20"/>
                  <a:gd name="f31" fmla="*/ f6 1 f19"/>
                  <a:gd name="f32" fmla="*/ f7 1 f20"/>
                  <a:gd name="f33" fmla="+- f21 0 f1"/>
                  <a:gd name="f34" fmla="*/ f24 f14 1"/>
                  <a:gd name="f35" fmla="*/ f31 f14 1"/>
                  <a:gd name="f36" fmla="*/ f32 f15 1"/>
                  <a:gd name="f37" fmla="*/ f23 f15 1"/>
                  <a:gd name="f38" fmla="*/ f22 f14 1"/>
                  <a:gd name="f39" fmla="*/ f25 f15 1"/>
                  <a:gd name="f40" fmla="*/ f26 f14 1"/>
                  <a:gd name="f41" fmla="*/ f27 f15 1"/>
                  <a:gd name="f42" fmla="*/ f28 f14 1"/>
                  <a:gd name="f43" fmla="*/ f29 f15 1"/>
                  <a:gd name="f44" fmla="*/ f30 f15 1"/>
                </a:gdLst>
                <a:ahLst/>
                <a:cxnLst>
                  <a:cxn ang="3cd4">
                    <a:pos x="hc" y="t"/>
                  </a:cxn>
                  <a:cxn ang="0">
                    <a:pos x="r" y="vc"/>
                  </a:cxn>
                  <a:cxn ang="cd4">
                    <a:pos x="hc" y="b"/>
                  </a:cxn>
                  <a:cxn ang="cd2">
                    <a:pos x="l" y="vc"/>
                  </a:cxn>
                  <a:cxn ang="f33">
                    <a:pos x="f38" y="f37"/>
                  </a:cxn>
                  <a:cxn ang="f33">
                    <a:pos x="f34" y="f39"/>
                  </a:cxn>
                  <a:cxn ang="f33">
                    <a:pos x="f40" y="f41"/>
                  </a:cxn>
                  <a:cxn ang="f33">
                    <a:pos x="f42" y="f43"/>
                  </a:cxn>
                  <a:cxn ang="f33">
                    <a:pos x="f42" y="f44"/>
                  </a:cxn>
                  <a:cxn ang="f33">
                    <a:pos x="f38" y="f37"/>
                  </a:cxn>
                </a:cxnLst>
                <a:rect l="f34" t="f37" r="f35" b="f36"/>
                <a:pathLst>
                  <a:path w="5" h="7">
                    <a:moveTo>
                      <a:pt x="f8" y="f5"/>
                    </a:moveTo>
                    <a:cubicBezTo>
                      <a:pt x="f9" y="f5"/>
                      <a:pt x="f9" y="f10"/>
                      <a:pt x="f5" y="f11"/>
                    </a:cubicBezTo>
                    <a:cubicBezTo>
                      <a:pt x="f5" y="f7"/>
                      <a:pt x="f5" y="f7"/>
                      <a:pt x="f10" y="f7"/>
                    </a:cubicBezTo>
                    <a:cubicBezTo>
                      <a:pt x="f8" y="f11"/>
                      <a:pt x="f8" y="f7"/>
                      <a:pt x="f12" y="f6"/>
                    </a:cubicBezTo>
                    <a:cubicBezTo>
                      <a:pt x="f12" y="f5"/>
                      <a:pt x="f10" y="f10"/>
                      <a:pt x="f12" y="f9"/>
                    </a:cubicBezTo>
                    <a:cubicBezTo>
                      <a:pt x="f6" y="f5"/>
                      <a:pt x="f12"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39" name="Freeform 198">
                <a:extLst>
                  <a:ext uri="{FF2B5EF4-FFF2-40B4-BE49-F238E27FC236}">
                    <a16:creationId xmlns:a16="http://schemas.microsoft.com/office/drawing/2014/main" id="{702CF275-8FFB-C74D-792E-7217F1F4448B}"/>
                  </a:ext>
                </a:extLst>
              </p:cNvPr>
              <p:cNvSpPr/>
              <p:nvPr/>
            </p:nvSpPr>
            <p:spPr>
              <a:xfrm>
                <a:off x="10097069" y="4746092"/>
                <a:ext cx="15819" cy="19257"/>
              </a:xfrm>
              <a:custGeom>
                <a:avLst/>
                <a:gdLst>
                  <a:gd name="f0" fmla="val 10800000"/>
                  <a:gd name="f1" fmla="val 5400000"/>
                  <a:gd name="f2" fmla="val 180"/>
                  <a:gd name="f3" fmla="val w"/>
                  <a:gd name="f4" fmla="val h"/>
                  <a:gd name="f5" fmla="val 0"/>
                  <a:gd name="f6" fmla="val 3"/>
                  <a:gd name="f7" fmla="val 4"/>
                  <a:gd name="f8" fmla="val 2"/>
                  <a:gd name="f9" fmla="val 1"/>
                  <a:gd name="f10" fmla="+- 0 0 -90"/>
                  <a:gd name="f11" fmla="*/ f3 1 3"/>
                  <a:gd name="f12" fmla="*/ f4 1 4"/>
                  <a:gd name="f13" fmla="+- f7 0 f5"/>
                  <a:gd name="f14" fmla="+- f6 0 f5"/>
                  <a:gd name="f15" fmla="*/ f10 f0 1"/>
                  <a:gd name="f16" fmla="*/ f13 1 4"/>
                  <a:gd name="f17" fmla="*/ f14 1 3"/>
                  <a:gd name="f18" fmla="*/ f15 1 f2"/>
                  <a:gd name="f19" fmla="*/ 2 1 f17"/>
                  <a:gd name="f20" fmla="*/ 4 1 f16"/>
                  <a:gd name="f21" fmla="*/ 1 1 f17"/>
                  <a:gd name="f22" fmla="*/ 0 1 f16"/>
                  <a:gd name="f23" fmla="*/ 1 1 f16"/>
                  <a:gd name="f24" fmla="*/ 0 1 f17"/>
                  <a:gd name="f25" fmla="*/ f6 1 f17"/>
                  <a:gd name="f26" fmla="*/ f7 1 f16"/>
                  <a:gd name="f27" fmla="+- f18 0 f1"/>
                  <a:gd name="f28" fmla="*/ f24 f11 1"/>
                  <a:gd name="f29" fmla="*/ f25 f11 1"/>
                  <a:gd name="f30" fmla="*/ f26 f12 1"/>
                  <a:gd name="f31" fmla="*/ f22 f12 1"/>
                  <a:gd name="f32" fmla="*/ f19 f11 1"/>
                  <a:gd name="f33" fmla="*/ f20 f12 1"/>
                  <a:gd name="f34" fmla="*/ f21 f11 1"/>
                  <a:gd name="f35" fmla="*/ f23 f12 1"/>
                </a:gdLst>
                <a:ahLst/>
                <a:cxnLst>
                  <a:cxn ang="3cd4">
                    <a:pos x="hc" y="t"/>
                  </a:cxn>
                  <a:cxn ang="0">
                    <a:pos x="r" y="vc"/>
                  </a:cxn>
                  <a:cxn ang="cd4">
                    <a:pos x="hc" y="b"/>
                  </a:cxn>
                  <a:cxn ang="cd2">
                    <a:pos x="l" y="vc"/>
                  </a:cxn>
                  <a:cxn ang="f27">
                    <a:pos x="f32" y="f33"/>
                  </a:cxn>
                  <a:cxn ang="f27">
                    <a:pos x="f34" y="f31"/>
                  </a:cxn>
                  <a:cxn ang="f27">
                    <a:pos x="f32" y="f35"/>
                  </a:cxn>
                  <a:cxn ang="f27">
                    <a:pos x="f32" y="f33"/>
                  </a:cxn>
                </a:cxnLst>
                <a:rect l="f28" t="f31" r="f29" b="f30"/>
                <a:pathLst>
                  <a:path w="3" h="4">
                    <a:moveTo>
                      <a:pt x="f8" y="f7"/>
                    </a:moveTo>
                    <a:cubicBezTo>
                      <a:pt x="f9" y="f7"/>
                      <a:pt x="f5" y="f9"/>
                      <a:pt x="f9" y="f5"/>
                    </a:cubicBezTo>
                    <a:cubicBezTo>
                      <a:pt x="f8" y="f5"/>
                      <a:pt x="f8" y="f9"/>
                      <a:pt x="f8" y="f9"/>
                    </a:cubicBezTo>
                    <a:cubicBezTo>
                      <a:pt x="f6" y="f9"/>
                      <a:pt x="f6"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40" name="Freeform 199">
                <a:extLst>
                  <a:ext uri="{FF2B5EF4-FFF2-40B4-BE49-F238E27FC236}">
                    <a16:creationId xmlns:a16="http://schemas.microsoft.com/office/drawing/2014/main" id="{A163FD14-17FC-623F-93AA-C1809C6E7401}"/>
                  </a:ext>
                </a:extLst>
              </p:cNvPr>
              <p:cNvSpPr/>
              <p:nvPr/>
            </p:nvSpPr>
            <p:spPr>
              <a:xfrm>
                <a:off x="10108362" y="4724704"/>
                <a:ext cx="20336" cy="25676"/>
              </a:xfrm>
              <a:custGeom>
                <a:avLst/>
                <a:gdLst>
                  <a:gd name="f0" fmla="val 10800000"/>
                  <a:gd name="f1" fmla="val 5400000"/>
                  <a:gd name="f2" fmla="val 180"/>
                  <a:gd name="f3" fmla="val w"/>
                  <a:gd name="f4" fmla="val h"/>
                  <a:gd name="f5" fmla="val 0"/>
                  <a:gd name="f6" fmla="val 4"/>
                  <a:gd name="f7" fmla="val 5"/>
                  <a:gd name="f8" fmla="val 1"/>
                  <a:gd name="f9" fmla="val 2"/>
                  <a:gd name="f10" fmla="val 3"/>
                  <a:gd name="f11" fmla="+- 0 0 -90"/>
                  <a:gd name="f12" fmla="*/ f3 1 4"/>
                  <a:gd name="f13" fmla="*/ f4 1 5"/>
                  <a:gd name="f14" fmla="+- f7 0 f5"/>
                  <a:gd name="f15" fmla="+- f6 0 f5"/>
                  <a:gd name="f16" fmla="*/ f11 f0 1"/>
                  <a:gd name="f17" fmla="*/ f14 1 5"/>
                  <a:gd name="f18" fmla="*/ f15 1 4"/>
                  <a:gd name="f19" fmla="*/ f16 1 f2"/>
                  <a:gd name="f20" fmla="*/ 1 1 f18"/>
                  <a:gd name="f21" fmla="*/ 1 1 f17"/>
                  <a:gd name="f22" fmla="*/ 3 1 f18"/>
                  <a:gd name="f23" fmla="*/ 2 1 f17"/>
                  <a:gd name="f24" fmla="*/ 2 1 f18"/>
                  <a:gd name="f25" fmla="*/ 5 1 f17"/>
                  <a:gd name="f26" fmla="*/ 3 1 f17"/>
                  <a:gd name="f27" fmla="*/ 0 1 f18"/>
                  <a:gd name="f28" fmla="*/ f6 1 f18"/>
                  <a:gd name="f29" fmla="*/ 0 1 f17"/>
                  <a:gd name="f30" fmla="*/ f7 1 f17"/>
                  <a:gd name="f31" fmla="+- f19 0 f1"/>
                  <a:gd name="f32" fmla="*/ f27 f12 1"/>
                  <a:gd name="f33" fmla="*/ f28 f12 1"/>
                  <a:gd name="f34" fmla="*/ f30 f13 1"/>
                  <a:gd name="f35" fmla="*/ f29 f13 1"/>
                  <a:gd name="f36" fmla="*/ f20 f12 1"/>
                  <a:gd name="f37" fmla="*/ f21 f13 1"/>
                  <a:gd name="f38" fmla="*/ f22 f12 1"/>
                  <a:gd name="f39" fmla="*/ f23 f13 1"/>
                  <a:gd name="f40" fmla="*/ f24 f12 1"/>
                  <a:gd name="f41" fmla="*/ f25 f13 1"/>
                  <a:gd name="f42" fmla="*/ f26 f13 1"/>
                </a:gdLst>
                <a:ahLst/>
                <a:cxnLst>
                  <a:cxn ang="3cd4">
                    <a:pos x="hc" y="t"/>
                  </a:cxn>
                  <a:cxn ang="0">
                    <a:pos x="r" y="vc"/>
                  </a:cxn>
                  <a:cxn ang="cd4">
                    <a:pos x="hc" y="b"/>
                  </a:cxn>
                  <a:cxn ang="cd2">
                    <a:pos x="l" y="vc"/>
                  </a:cxn>
                  <a:cxn ang="f31">
                    <a:pos x="f36" y="f37"/>
                  </a:cxn>
                  <a:cxn ang="f31">
                    <a:pos x="f38" y="f39"/>
                  </a:cxn>
                  <a:cxn ang="f31">
                    <a:pos x="f40" y="f41"/>
                  </a:cxn>
                  <a:cxn ang="f31">
                    <a:pos x="f36" y="f42"/>
                  </a:cxn>
                  <a:cxn ang="f31">
                    <a:pos x="f36" y="f37"/>
                  </a:cxn>
                </a:cxnLst>
                <a:rect l="f32" t="f35" r="f33" b="f34"/>
                <a:pathLst>
                  <a:path w="4" h="5">
                    <a:moveTo>
                      <a:pt x="f8" y="f8"/>
                    </a:moveTo>
                    <a:cubicBezTo>
                      <a:pt x="f6" y="f5"/>
                      <a:pt x="f9" y="f9"/>
                      <a:pt x="f10" y="f9"/>
                    </a:cubicBezTo>
                    <a:cubicBezTo>
                      <a:pt x="f10" y="f9"/>
                      <a:pt x="f6" y="f6"/>
                      <a:pt x="f9" y="f7"/>
                    </a:cubicBezTo>
                    <a:cubicBezTo>
                      <a:pt x="f8" y="f7"/>
                      <a:pt x="f5" y="f10"/>
                      <a:pt x="f8" y="f10"/>
                    </a:cubicBezTo>
                    <a:cubicBezTo>
                      <a:pt x="f9" y="f10"/>
                      <a:pt x="f5" y="f9"/>
                      <a:pt x="f8"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41" name="Benim">
                <a:extLst>
                  <a:ext uri="{FF2B5EF4-FFF2-40B4-BE49-F238E27FC236}">
                    <a16:creationId xmlns:a16="http://schemas.microsoft.com/office/drawing/2014/main" id="{374DA4A5-A4B3-0988-4A24-F7288CE96153}"/>
                  </a:ext>
                </a:extLst>
              </p:cNvPr>
              <p:cNvSpPr/>
              <p:nvPr/>
            </p:nvSpPr>
            <p:spPr>
              <a:xfrm>
                <a:off x="7017562" y="4170569"/>
                <a:ext cx="85853" cy="216091"/>
              </a:xfrm>
              <a:custGeom>
                <a:avLst/>
                <a:gdLst>
                  <a:gd name="f0" fmla="val 10800000"/>
                  <a:gd name="f1" fmla="val 5400000"/>
                  <a:gd name="f2" fmla="val 180"/>
                  <a:gd name="f3" fmla="val w"/>
                  <a:gd name="f4" fmla="val h"/>
                  <a:gd name="f5" fmla="val 0"/>
                  <a:gd name="f6" fmla="val 16"/>
                  <a:gd name="f7" fmla="val 43"/>
                  <a:gd name="f8" fmla="val 12"/>
                  <a:gd name="f9" fmla="val 42"/>
                  <a:gd name="f10" fmla="val 11"/>
                  <a:gd name="f11" fmla="val 36"/>
                  <a:gd name="f12" fmla="val 33"/>
                  <a:gd name="f13" fmla="val 32"/>
                  <a:gd name="f14" fmla="val 29"/>
                  <a:gd name="f15" fmla="val 24"/>
                  <a:gd name="f16" fmla="val 13"/>
                  <a:gd name="f17" fmla="val 23"/>
                  <a:gd name="f18" fmla="val 22"/>
                  <a:gd name="f19" fmla="val 21"/>
                  <a:gd name="f20" fmla="val 20"/>
                  <a:gd name="f21" fmla="val 19"/>
                  <a:gd name="f22" fmla="val 15"/>
                  <a:gd name="f23" fmla="val 18"/>
                  <a:gd name="f24" fmla="val 14"/>
                  <a:gd name="f25" fmla="val 10"/>
                  <a:gd name="f26" fmla="val 9"/>
                  <a:gd name="f27" fmla="val 7"/>
                  <a:gd name="f28" fmla="val 6"/>
                  <a:gd name="f29" fmla="val 4"/>
                  <a:gd name="f30" fmla="val 1"/>
                  <a:gd name="f31" fmla="val 8"/>
                  <a:gd name="f32" fmla="val 3"/>
                  <a:gd name="f33" fmla="val 5"/>
                  <a:gd name="f34" fmla="val 2"/>
                  <a:gd name="f35" fmla="val 25"/>
                  <a:gd name="f36" fmla="val 26"/>
                  <a:gd name="f37" fmla="val 34"/>
                  <a:gd name="f38" fmla="val 37"/>
                  <a:gd name="f39" fmla="val 38"/>
                  <a:gd name="f40" fmla="val 41"/>
                  <a:gd name="f41" fmla="val 39"/>
                  <a:gd name="f42" fmla="+- 0 0 -90"/>
                  <a:gd name="f43" fmla="*/ f3 1 16"/>
                  <a:gd name="f44" fmla="*/ f4 1 43"/>
                  <a:gd name="f45" fmla="+- f7 0 f5"/>
                  <a:gd name="f46" fmla="+- f6 0 f5"/>
                  <a:gd name="f47" fmla="*/ f42 f0 1"/>
                  <a:gd name="f48" fmla="*/ f46 1 16"/>
                  <a:gd name="f49" fmla="*/ f45 1 43"/>
                  <a:gd name="f50" fmla="*/ f47 1 f2"/>
                  <a:gd name="f51" fmla="*/ 12 1 f48"/>
                  <a:gd name="f52" fmla="*/ 42 1 f49"/>
                  <a:gd name="f53" fmla="*/ 11 1 f48"/>
                  <a:gd name="f54" fmla="*/ 32 1 f49"/>
                  <a:gd name="f55" fmla="*/ 24 1 f49"/>
                  <a:gd name="f56" fmla="*/ 21 1 f49"/>
                  <a:gd name="f57" fmla="*/ 13 1 f48"/>
                  <a:gd name="f58" fmla="*/ 19 1 f49"/>
                  <a:gd name="f59" fmla="*/ 14 1 f48"/>
                  <a:gd name="f60" fmla="*/ 15 1 f49"/>
                  <a:gd name="f61" fmla="*/ 15 1 f48"/>
                  <a:gd name="f62" fmla="*/ 14 1 f49"/>
                  <a:gd name="f63" fmla="*/ 10 1 f49"/>
                  <a:gd name="f64" fmla="*/ 6 1 f49"/>
                  <a:gd name="f65" fmla="*/ 4 1 f49"/>
                  <a:gd name="f66" fmla="*/ 8 1 f48"/>
                  <a:gd name="f67" fmla="*/ 3 1 f49"/>
                  <a:gd name="f68" fmla="*/ 4 1 f48"/>
                  <a:gd name="f69" fmla="*/ 2 1 f48"/>
                  <a:gd name="f70" fmla="*/ 8 1 f49"/>
                  <a:gd name="f71" fmla="*/ 1 1 f48"/>
                  <a:gd name="f72" fmla="*/ 9 1 f49"/>
                  <a:gd name="f73" fmla="*/ 3 1 f48"/>
                  <a:gd name="f74" fmla="*/ 16 1 f49"/>
                  <a:gd name="f75" fmla="*/ 5 1 f48"/>
                  <a:gd name="f76" fmla="*/ 23 1 f49"/>
                  <a:gd name="f77" fmla="*/ 6 1 f48"/>
                  <a:gd name="f78" fmla="*/ 25 1 f49"/>
                  <a:gd name="f79" fmla="*/ 36 1 f49"/>
                  <a:gd name="f80" fmla="*/ 38 1 f49"/>
                  <a:gd name="f81" fmla="*/ 43 1 f49"/>
                  <a:gd name="f82" fmla="*/ 9 1 f48"/>
                  <a:gd name="f83" fmla="*/ 10 1 f48"/>
                  <a:gd name="f84" fmla="*/ 0 1 f48"/>
                  <a:gd name="f85" fmla="*/ f6 1 f48"/>
                  <a:gd name="f86" fmla="*/ 0 1 f49"/>
                  <a:gd name="f87" fmla="*/ f7 1 f49"/>
                  <a:gd name="f88" fmla="+- f50 0 f1"/>
                  <a:gd name="f89" fmla="*/ f84 f43 1"/>
                  <a:gd name="f90" fmla="*/ f85 f43 1"/>
                  <a:gd name="f91" fmla="*/ f87 f44 1"/>
                  <a:gd name="f92" fmla="*/ f86 f44 1"/>
                  <a:gd name="f93" fmla="*/ f51 f43 1"/>
                  <a:gd name="f94" fmla="*/ f52 f44 1"/>
                  <a:gd name="f95" fmla="*/ f53 f43 1"/>
                  <a:gd name="f96" fmla="*/ f54 f44 1"/>
                  <a:gd name="f97" fmla="*/ f55 f44 1"/>
                  <a:gd name="f98" fmla="*/ f56 f44 1"/>
                  <a:gd name="f99" fmla="*/ f57 f43 1"/>
                  <a:gd name="f100" fmla="*/ f58 f44 1"/>
                  <a:gd name="f101" fmla="*/ f59 f43 1"/>
                  <a:gd name="f102" fmla="*/ f60 f44 1"/>
                  <a:gd name="f103" fmla="*/ f61 f43 1"/>
                  <a:gd name="f104" fmla="*/ f62 f44 1"/>
                  <a:gd name="f105" fmla="*/ f63 f44 1"/>
                  <a:gd name="f106" fmla="*/ f64 f44 1"/>
                  <a:gd name="f107" fmla="*/ f65 f44 1"/>
                  <a:gd name="f108" fmla="*/ f66 f43 1"/>
                  <a:gd name="f109" fmla="*/ f67 f44 1"/>
                  <a:gd name="f110" fmla="*/ f68 f43 1"/>
                  <a:gd name="f111" fmla="*/ f69 f43 1"/>
                  <a:gd name="f112" fmla="*/ f70 f44 1"/>
                  <a:gd name="f113" fmla="*/ f71 f43 1"/>
                  <a:gd name="f114" fmla="*/ f72 f44 1"/>
                  <a:gd name="f115" fmla="*/ f73 f43 1"/>
                  <a:gd name="f116" fmla="*/ f74 f44 1"/>
                  <a:gd name="f117" fmla="*/ f75 f43 1"/>
                  <a:gd name="f118" fmla="*/ f76 f44 1"/>
                  <a:gd name="f119" fmla="*/ f77 f43 1"/>
                  <a:gd name="f120" fmla="*/ f78 f44 1"/>
                  <a:gd name="f121" fmla="*/ f79 f44 1"/>
                  <a:gd name="f122" fmla="*/ f80 f44 1"/>
                  <a:gd name="f123" fmla="*/ f81 f44 1"/>
                  <a:gd name="f124" fmla="*/ f82 f43 1"/>
                  <a:gd name="f125" fmla="*/ f83 f43 1"/>
                </a:gdLst>
                <a:ahLst/>
                <a:cxnLst>
                  <a:cxn ang="3cd4">
                    <a:pos x="hc" y="t"/>
                  </a:cxn>
                  <a:cxn ang="0">
                    <a:pos x="r" y="vc"/>
                  </a:cxn>
                  <a:cxn ang="cd4">
                    <a:pos x="hc" y="b"/>
                  </a:cxn>
                  <a:cxn ang="cd2">
                    <a:pos x="l" y="vc"/>
                  </a:cxn>
                  <a:cxn ang="f88">
                    <a:pos x="f93" y="f94"/>
                  </a:cxn>
                  <a:cxn ang="f88">
                    <a:pos x="f95" y="f96"/>
                  </a:cxn>
                  <a:cxn ang="f88">
                    <a:pos x="f95" y="f97"/>
                  </a:cxn>
                  <a:cxn ang="f88">
                    <a:pos x="f93" y="f98"/>
                  </a:cxn>
                  <a:cxn ang="f88">
                    <a:pos x="f99" y="f100"/>
                  </a:cxn>
                  <a:cxn ang="f88">
                    <a:pos x="f101" y="f102"/>
                  </a:cxn>
                  <a:cxn ang="f88">
                    <a:pos x="f103" y="f104"/>
                  </a:cxn>
                  <a:cxn ang="f88">
                    <a:pos x="f103" y="f105"/>
                  </a:cxn>
                  <a:cxn ang="f88">
                    <a:pos x="f101" y="f106"/>
                  </a:cxn>
                  <a:cxn ang="f88">
                    <a:pos x="f101" y="f107"/>
                  </a:cxn>
                  <a:cxn ang="f88">
                    <a:pos x="f108" y="f109"/>
                  </a:cxn>
                  <a:cxn ang="f88">
                    <a:pos x="f110" y="f106"/>
                  </a:cxn>
                  <a:cxn ang="f88">
                    <a:pos x="f111" y="f112"/>
                  </a:cxn>
                  <a:cxn ang="f88">
                    <a:pos x="f113" y="f114"/>
                  </a:cxn>
                  <a:cxn ang="f88">
                    <a:pos x="f115" y="f116"/>
                  </a:cxn>
                  <a:cxn ang="f88">
                    <a:pos x="f117" y="f118"/>
                  </a:cxn>
                  <a:cxn ang="f88">
                    <a:pos x="f119" y="f120"/>
                  </a:cxn>
                  <a:cxn ang="f88">
                    <a:pos x="f119" y="f121"/>
                  </a:cxn>
                  <a:cxn ang="f88">
                    <a:pos x="f117" y="f122"/>
                  </a:cxn>
                  <a:cxn ang="f88">
                    <a:pos x="f108" y="f123"/>
                  </a:cxn>
                  <a:cxn ang="f88">
                    <a:pos x="f124" y="f94"/>
                  </a:cxn>
                  <a:cxn ang="f88">
                    <a:pos x="f125" y="f94"/>
                  </a:cxn>
                  <a:cxn ang="f88">
                    <a:pos x="f93" y="f94"/>
                  </a:cxn>
                </a:cxnLst>
                <a:rect l="f89" t="f92" r="f90" b="f91"/>
                <a:pathLst>
                  <a:path w="16" h="43">
                    <a:moveTo>
                      <a:pt x="f8" y="f9"/>
                    </a:moveTo>
                    <a:cubicBezTo>
                      <a:pt x="f10" y="f11"/>
                      <a:pt x="f8" y="f12"/>
                      <a:pt x="f10" y="f13"/>
                    </a:cubicBezTo>
                    <a:cubicBezTo>
                      <a:pt x="f8" y="f13"/>
                      <a:pt x="f10" y="f14"/>
                      <a:pt x="f10" y="f15"/>
                    </a:cubicBezTo>
                    <a:cubicBezTo>
                      <a:pt x="f16" y="f17"/>
                      <a:pt x="f10" y="f18"/>
                      <a:pt x="f8" y="f19"/>
                    </a:cubicBezTo>
                    <a:cubicBezTo>
                      <a:pt x="f16" y="f20"/>
                      <a:pt x="f8" y="f21"/>
                      <a:pt x="f16" y="f21"/>
                    </a:cubicBezTo>
                    <a:cubicBezTo>
                      <a:pt x="f22" y="f23"/>
                      <a:pt x="f22" y="f6"/>
                      <a:pt x="f24" y="f22"/>
                    </a:cubicBezTo>
                    <a:cubicBezTo>
                      <a:pt x="f24" y="f22"/>
                      <a:pt x="f24" y="f24"/>
                      <a:pt x="f22" y="f24"/>
                    </a:cubicBezTo>
                    <a:cubicBezTo>
                      <a:pt x="f6" y="f24"/>
                      <a:pt x="f6" y="f8"/>
                      <a:pt x="f22" y="f25"/>
                    </a:cubicBezTo>
                    <a:cubicBezTo>
                      <a:pt x="f24" y="f26"/>
                      <a:pt x="f22" y="f27"/>
                      <a:pt x="f24" y="f28"/>
                    </a:cubicBezTo>
                    <a:cubicBezTo>
                      <a:pt x="f24" y="f28"/>
                      <a:pt x="f24" y="f28"/>
                      <a:pt x="f24" y="f29"/>
                    </a:cubicBezTo>
                    <a:cubicBezTo>
                      <a:pt x="f25" y="f5"/>
                      <a:pt x="f10" y="f30"/>
                      <a:pt x="f31" y="f32"/>
                    </a:cubicBezTo>
                    <a:cubicBezTo>
                      <a:pt x="f28" y="f33"/>
                      <a:pt x="f29" y="f29"/>
                      <a:pt x="f29" y="f28"/>
                    </a:cubicBezTo>
                    <a:cubicBezTo>
                      <a:pt x="f32" y="f27"/>
                      <a:pt x="f34" y="f27"/>
                      <a:pt x="f34" y="f31"/>
                    </a:cubicBezTo>
                    <a:cubicBezTo>
                      <a:pt x="f34" y="f8"/>
                      <a:pt x="f32" y="f31"/>
                      <a:pt x="f30" y="f26"/>
                    </a:cubicBezTo>
                    <a:cubicBezTo>
                      <a:pt x="f5" y="f22"/>
                      <a:pt x="f5" y="f24"/>
                      <a:pt x="f32" y="f6"/>
                    </a:cubicBezTo>
                    <a:cubicBezTo>
                      <a:pt x="f33" y="f23"/>
                      <a:pt x="f32" y="f19"/>
                      <a:pt x="f33" y="f17"/>
                    </a:cubicBezTo>
                    <a:cubicBezTo>
                      <a:pt x="f28" y="f17"/>
                      <a:pt x="f28" y="f15"/>
                      <a:pt x="f28" y="f35"/>
                    </a:cubicBezTo>
                    <a:cubicBezTo>
                      <a:pt x="f28" y="f36"/>
                      <a:pt x="f28" y="f37"/>
                      <a:pt x="f28" y="f11"/>
                    </a:cubicBezTo>
                    <a:cubicBezTo>
                      <a:pt x="f28" y="f38"/>
                      <a:pt x="f33" y="f11"/>
                      <a:pt x="f33" y="f39"/>
                    </a:cubicBezTo>
                    <a:cubicBezTo>
                      <a:pt x="f33" y="f40"/>
                      <a:pt x="f27" y="f41"/>
                      <a:pt x="f31" y="f7"/>
                    </a:cubicBezTo>
                    <a:cubicBezTo>
                      <a:pt x="f26" y="f7"/>
                      <a:pt x="f25" y="f9"/>
                      <a:pt x="f26" y="f9"/>
                    </a:cubicBezTo>
                    <a:cubicBezTo>
                      <a:pt x="f31" y="f9"/>
                      <a:pt x="f25" y="f40"/>
                      <a:pt x="f25" y="f9"/>
                    </a:cubicBezTo>
                    <a:cubicBezTo>
                      <a:pt x="f25" y="f9"/>
                      <a:pt x="f25"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42" name="Iran">
                <a:extLst>
                  <a:ext uri="{FF2B5EF4-FFF2-40B4-BE49-F238E27FC236}">
                    <a16:creationId xmlns:a16="http://schemas.microsoft.com/office/drawing/2014/main" id="{7A3F1E1D-8230-148A-B071-0AE3557FF63A}"/>
                  </a:ext>
                </a:extLst>
              </p:cNvPr>
              <p:cNvSpPr/>
              <p:nvPr/>
            </p:nvSpPr>
            <p:spPr>
              <a:xfrm>
                <a:off x="8032016" y="3310484"/>
                <a:ext cx="521912" cy="445020"/>
              </a:xfrm>
              <a:custGeom>
                <a:avLst/>
                <a:gdLst>
                  <a:gd name="f0" fmla="val 10800000"/>
                  <a:gd name="f1" fmla="val 5400000"/>
                  <a:gd name="f2" fmla="val 180"/>
                  <a:gd name="f3" fmla="val w"/>
                  <a:gd name="f4" fmla="val h"/>
                  <a:gd name="f5" fmla="val 0"/>
                  <a:gd name="f6" fmla="val 98"/>
                  <a:gd name="f7" fmla="val 88"/>
                  <a:gd name="f8" fmla="val 91"/>
                  <a:gd name="f9" fmla="val 87"/>
                  <a:gd name="f10" fmla="val 86"/>
                  <a:gd name="f11" fmla="val 84"/>
                  <a:gd name="f12" fmla="val 85"/>
                  <a:gd name="f13" fmla="val 80"/>
                  <a:gd name="f14" fmla="val 77"/>
                  <a:gd name="f15" fmla="val 76"/>
                  <a:gd name="f16" fmla="val 74"/>
                  <a:gd name="f17" fmla="val 72"/>
                  <a:gd name="f18" fmla="val 82"/>
                  <a:gd name="f19" fmla="val 71"/>
                  <a:gd name="f20" fmla="val 69"/>
                  <a:gd name="f21" fmla="val 78"/>
                  <a:gd name="f22" fmla="val 67"/>
                  <a:gd name="f23" fmla="val 75"/>
                  <a:gd name="f24" fmla="val 63"/>
                  <a:gd name="f25" fmla="val 62"/>
                  <a:gd name="f26" fmla="val 60"/>
                  <a:gd name="f27" fmla="val 58"/>
                  <a:gd name="f28" fmla="val 79"/>
                  <a:gd name="f29" fmla="val 56"/>
                  <a:gd name="f30" fmla="val 54"/>
                  <a:gd name="f31" fmla="val 53"/>
                  <a:gd name="f32" fmla="val 52"/>
                  <a:gd name="f33" fmla="val 50"/>
                  <a:gd name="f34" fmla="val 73"/>
                  <a:gd name="f35" fmla="val 48"/>
                  <a:gd name="f36" fmla="val 47"/>
                  <a:gd name="f37" fmla="val 46"/>
                  <a:gd name="f38" fmla="val 70"/>
                  <a:gd name="f39" fmla="val 44"/>
                  <a:gd name="f40" fmla="val 43"/>
                  <a:gd name="f41" fmla="val 42"/>
                  <a:gd name="f42" fmla="val 64"/>
                  <a:gd name="f43" fmla="val 40"/>
                  <a:gd name="f44" fmla="val 61"/>
                  <a:gd name="f45" fmla="val 38"/>
                  <a:gd name="f46" fmla="val 36"/>
                  <a:gd name="f47" fmla="val 59"/>
                  <a:gd name="f48" fmla="val 34"/>
                  <a:gd name="f49" fmla="val 55"/>
                  <a:gd name="f50" fmla="val 32"/>
                  <a:gd name="f51" fmla="val 57"/>
                  <a:gd name="f52" fmla="val 31"/>
                  <a:gd name="f53" fmla="val 30"/>
                  <a:gd name="f54" fmla="val 28"/>
                  <a:gd name="f55" fmla="val 29"/>
                  <a:gd name="f56" fmla="val 26"/>
                  <a:gd name="f57" fmla="val 25"/>
                  <a:gd name="f58" fmla="val 51"/>
                  <a:gd name="f59" fmla="val 49"/>
                  <a:gd name="f60" fmla="val 23"/>
                  <a:gd name="f61" fmla="val 21"/>
                  <a:gd name="f62" fmla="val 41"/>
                  <a:gd name="f63" fmla="val 19"/>
                  <a:gd name="f64" fmla="val 17"/>
                  <a:gd name="f65" fmla="val 13"/>
                  <a:gd name="f66" fmla="val 39"/>
                  <a:gd name="f67" fmla="val 14"/>
                  <a:gd name="f68" fmla="val 37"/>
                  <a:gd name="f69" fmla="val 11"/>
                  <a:gd name="f70" fmla="val 12"/>
                  <a:gd name="f71" fmla="val 33"/>
                  <a:gd name="f72" fmla="val 24"/>
                  <a:gd name="f73" fmla="val 22"/>
                  <a:gd name="f74" fmla="val 10"/>
                  <a:gd name="f75" fmla="val 20"/>
                  <a:gd name="f76" fmla="val 9"/>
                  <a:gd name="f77" fmla="val 8"/>
                  <a:gd name="f78" fmla="val 18"/>
                  <a:gd name="f79" fmla="val 16"/>
                  <a:gd name="f80" fmla="val 7"/>
                  <a:gd name="f81" fmla="val 15"/>
                  <a:gd name="f82" fmla="val 6"/>
                  <a:gd name="f83" fmla="val 5"/>
                  <a:gd name="f84" fmla="val 3"/>
                  <a:gd name="f85" fmla="val 2"/>
                  <a:gd name="f86" fmla="val 1"/>
                  <a:gd name="f87" fmla="val 4"/>
                  <a:gd name="f88" fmla="val 27"/>
                  <a:gd name="f89" fmla="val 45"/>
                  <a:gd name="f90" fmla="val 81"/>
                  <a:gd name="f91" fmla="val 35"/>
                  <a:gd name="f92" fmla="val 83"/>
                  <a:gd name="f93" fmla="val 89"/>
                  <a:gd name="f94" fmla="val 65"/>
                  <a:gd name="f95" fmla="val 94"/>
                  <a:gd name="f96" fmla="val 93"/>
                  <a:gd name="f97" fmla="val 95"/>
                  <a:gd name="f98" fmla="val 68"/>
                  <a:gd name="f99" fmla="val 96"/>
                  <a:gd name="f100" fmla="val 97"/>
                  <a:gd name="f101" fmla="val 92"/>
                  <a:gd name="f102" fmla="+- 0 0 -90"/>
                  <a:gd name="f103" fmla="*/ f3 1 98"/>
                  <a:gd name="f104" fmla="*/ f4 1 88"/>
                  <a:gd name="f105" fmla="+- f7 0 f5"/>
                  <a:gd name="f106" fmla="+- f6 0 f5"/>
                  <a:gd name="f107" fmla="*/ f102 f0 1"/>
                  <a:gd name="f108" fmla="*/ f106 1 98"/>
                  <a:gd name="f109" fmla="*/ f105 1 88"/>
                  <a:gd name="f110" fmla="*/ f107 1 f2"/>
                  <a:gd name="f111" fmla="*/ 85 1 f108"/>
                  <a:gd name="f112" fmla="*/ 86 1 f109"/>
                  <a:gd name="f113" fmla="*/ 74 1 f108"/>
                  <a:gd name="f114" fmla="*/ 84 1 f109"/>
                  <a:gd name="f115" fmla="*/ 67 1 f108"/>
                  <a:gd name="f116" fmla="*/ 75 1 f109"/>
                  <a:gd name="f117" fmla="*/ 56 1 f108"/>
                  <a:gd name="f118" fmla="*/ 78 1 f109"/>
                  <a:gd name="f119" fmla="*/ 48 1 f108"/>
                  <a:gd name="f120" fmla="*/ 73 1 f109"/>
                  <a:gd name="f121" fmla="*/ 44 1 f108"/>
                  <a:gd name="f122" fmla="*/ 70 1 f109"/>
                  <a:gd name="f123" fmla="*/ 40 1 f108"/>
                  <a:gd name="f124" fmla="*/ 63 1 f109"/>
                  <a:gd name="f125" fmla="*/ 32 1 f108"/>
                  <a:gd name="f126" fmla="*/ 57 1 f109"/>
                  <a:gd name="f127" fmla="*/ 30 1 f108"/>
                  <a:gd name="f128" fmla="*/ 25 1 f108"/>
                  <a:gd name="f129" fmla="*/ 51 1 f109"/>
                  <a:gd name="f130" fmla="*/ 19 1 f108"/>
                  <a:gd name="f131" fmla="*/ 41 1 f109"/>
                  <a:gd name="f132" fmla="*/ 12 1 f108"/>
                  <a:gd name="f133" fmla="*/ 33 1 f109"/>
                  <a:gd name="f134" fmla="*/ 13 1 f108"/>
                  <a:gd name="f135" fmla="*/ 25 1 f109"/>
                  <a:gd name="f136" fmla="*/ 22 1 f109"/>
                  <a:gd name="f137" fmla="*/ 9 1 f108"/>
                  <a:gd name="f138" fmla="*/ 18 1 f109"/>
                  <a:gd name="f139" fmla="*/ 6 1 f108"/>
                  <a:gd name="f140" fmla="*/ 14 1 f109"/>
                  <a:gd name="f141" fmla="*/ 2 1 f108"/>
                  <a:gd name="f142" fmla="*/ 8 1 f109"/>
                  <a:gd name="f143" fmla="*/ 1 1 f108"/>
                  <a:gd name="f144" fmla="*/ 2 1 f109"/>
                  <a:gd name="f145" fmla="*/ 5 1 f108"/>
                  <a:gd name="f146" fmla="*/ 3 1 f109"/>
                  <a:gd name="f147" fmla="*/ 17 1 f108"/>
                  <a:gd name="f148" fmla="*/ 4 1 f109"/>
                  <a:gd name="f149" fmla="*/ 22 1 f108"/>
                  <a:gd name="f150" fmla="*/ 9 1 f109"/>
                  <a:gd name="f151" fmla="*/ 33 1 f108"/>
                  <a:gd name="f152" fmla="*/ 17 1 f109"/>
                  <a:gd name="f153" fmla="*/ 16 1 f109"/>
                  <a:gd name="f154" fmla="*/ 45 1 f108"/>
                  <a:gd name="f155" fmla="*/ 12 1 f109"/>
                  <a:gd name="f156" fmla="*/ 55 1 f108"/>
                  <a:gd name="f157" fmla="*/ 7 1 f109"/>
                  <a:gd name="f158" fmla="*/ 70 1 f108"/>
                  <a:gd name="f159" fmla="*/ 13 1 f109"/>
                  <a:gd name="f160" fmla="*/ 78 1 f108"/>
                  <a:gd name="f161" fmla="*/ 79 1 f108"/>
                  <a:gd name="f162" fmla="*/ 83 1 f108"/>
                  <a:gd name="f163" fmla="*/ 46 1 f109"/>
                  <a:gd name="f164" fmla="*/ 91 1 f108"/>
                  <a:gd name="f165" fmla="*/ 65 1 f109"/>
                  <a:gd name="f166" fmla="*/ 97 1 f108"/>
                  <a:gd name="f167" fmla="*/ 71 1 f109"/>
                  <a:gd name="f168" fmla="*/ 96 1 f108"/>
                  <a:gd name="f169" fmla="*/ 76 1 f109"/>
                  <a:gd name="f170" fmla="*/ 92 1 f108"/>
                  <a:gd name="f171" fmla="*/ 82 1 f109"/>
                  <a:gd name="f172" fmla="*/ 87 1 f109"/>
                  <a:gd name="f173" fmla="*/ 0 1 f108"/>
                  <a:gd name="f174" fmla="*/ f6 1 f108"/>
                  <a:gd name="f175" fmla="*/ 0 1 f109"/>
                  <a:gd name="f176" fmla="*/ f7 1 f109"/>
                  <a:gd name="f177" fmla="+- f110 0 f1"/>
                  <a:gd name="f178" fmla="*/ f173 f103 1"/>
                  <a:gd name="f179" fmla="*/ f174 f103 1"/>
                  <a:gd name="f180" fmla="*/ f176 f104 1"/>
                  <a:gd name="f181" fmla="*/ f175 f104 1"/>
                  <a:gd name="f182" fmla="*/ f111 f103 1"/>
                  <a:gd name="f183" fmla="*/ f112 f104 1"/>
                  <a:gd name="f184" fmla="*/ f113 f103 1"/>
                  <a:gd name="f185" fmla="*/ f114 f104 1"/>
                  <a:gd name="f186" fmla="*/ f115 f103 1"/>
                  <a:gd name="f187" fmla="*/ f116 f104 1"/>
                  <a:gd name="f188" fmla="*/ f117 f103 1"/>
                  <a:gd name="f189" fmla="*/ f118 f104 1"/>
                  <a:gd name="f190" fmla="*/ f119 f103 1"/>
                  <a:gd name="f191" fmla="*/ f120 f104 1"/>
                  <a:gd name="f192" fmla="*/ f121 f103 1"/>
                  <a:gd name="f193" fmla="*/ f122 f104 1"/>
                  <a:gd name="f194" fmla="*/ f123 f103 1"/>
                  <a:gd name="f195" fmla="*/ f124 f104 1"/>
                  <a:gd name="f196" fmla="*/ f125 f103 1"/>
                  <a:gd name="f197" fmla="*/ f126 f104 1"/>
                  <a:gd name="f198" fmla="*/ f127 f103 1"/>
                  <a:gd name="f199" fmla="*/ f128 f103 1"/>
                  <a:gd name="f200" fmla="*/ f129 f104 1"/>
                  <a:gd name="f201" fmla="*/ f130 f103 1"/>
                  <a:gd name="f202" fmla="*/ f131 f104 1"/>
                  <a:gd name="f203" fmla="*/ f132 f103 1"/>
                  <a:gd name="f204" fmla="*/ f133 f104 1"/>
                  <a:gd name="f205" fmla="*/ f134 f103 1"/>
                  <a:gd name="f206" fmla="*/ f135 f104 1"/>
                  <a:gd name="f207" fmla="*/ f136 f104 1"/>
                  <a:gd name="f208" fmla="*/ f137 f103 1"/>
                  <a:gd name="f209" fmla="*/ f138 f104 1"/>
                  <a:gd name="f210" fmla="*/ f139 f103 1"/>
                  <a:gd name="f211" fmla="*/ f140 f104 1"/>
                  <a:gd name="f212" fmla="*/ f141 f103 1"/>
                  <a:gd name="f213" fmla="*/ f142 f104 1"/>
                  <a:gd name="f214" fmla="*/ f143 f103 1"/>
                  <a:gd name="f215" fmla="*/ f144 f104 1"/>
                  <a:gd name="f216" fmla="*/ f145 f103 1"/>
                  <a:gd name="f217" fmla="*/ f146 f104 1"/>
                  <a:gd name="f218" fmla="*/ f147 f103 1"/>
                  <a:gd name="f219" fmla="*/ f148 f104 1"/>
                  <a:gd name="f220" fmla="*/ f149 f103 1"/>
                  <a:gd name="f221" fmla="*/ f150 f104 1"/>
                  <a:gd name="f222" fmla="*/ f151 f103 1"/>
                  <a:gd name="f223" fmla="*/ f152 f104 1"/>
                  <a:gd name="f224" fmla="*/ f153 f104 1"/>
                  <a:gd name="f225" fmla="*/ f154 f103 1"/>
                  <a:gd name="f226" fmla="*/ f155 f104 1"/>
                  <a:gd name="f227" fmla="*/ f156 f103 1"/>
                  <a:gd name="f228" fmla="*/ f157 f104 1"/>
                  <a:gd name="f229" fmla="*/ f158 f103 1"/>
                  <a:gd name="f230" fmla="*/ f159 f104 1"/>
                  <a:gd name="f231" fmla="*/ f160 f103 1"/>
                  <a:gd name="f232" fmla="*/ f161 f103 1"/>
                  <a:gd name="f233" fmla="*/ f162 f103 1"/>
                  <a:gd name="f234" fmla="*/ f163 f104 1"/>
                  <a:gd name="f235" fmla="*/ f164 f103 1"/>
                  <a:gd name="f236" fmla="*/ f165 f104 1"/>
                  <a:gd name="f237" fmla="*/ f166 f103 1"/>
                  <a:gd name="f238" fmla="*/ f167 f104 1"/>
                  <a:gd name="f239" fmla="*/ f168 f103 1"/>
                  <a:gd name="f240" fmla="*/ f169 f104 1"/>
                  <a:gd name="f241" fmla="*/ f170 f103 1"/>
                  <a:gd name="f242" fmla="*/ f171 f104 1"/>
                  <a:gd name="f243" fmla="*/ f172 f104 1"/>
                </a:gdLst>
                <a:ahLst/>
                <a:cxnLst>
                  <a:cxn ang="3cd4">
                    <a:pos x="hc" y="t"/>
                  </a:cxn>
                  <a:cxn ang="0">
                    <a:pos x="r" y="vc"/>
                  </a:cxn>
                  <a:cxn ang="cd4">
                    <a:pos x="hc" y="b"/>
                  </a:cxn>
                  <a:cxn ang="cd2">
                    <a:pos x="l" y="vc"/>
                  </a:cxn>
                  <a:cxn ang="f177">
                    <a:pos x="f182" y="f183"/>
                  </a:cxn>
                  <a:cxn ang="f177">
                    <a:pos x="f184" y="f185"/>
                  </a:cxn>
                  <a:cxn ang="f177">
                    <a:pos x="f186" y="f187"/>
                  </a:cxn>
                  <a:cxn ang="f177">
                    <a:pos x="f188" y="f189"/>
                  </a:cxn>
                  <a:cxn ang="f177">
                    <a:pos x="f190" y="f191"/>
                  </a:cxn>
                  <a:cxn ang="f177">
                    <a:pos x="f192" y="f193"/>
                  </a:cxn>
                  <a:cxn ang="f177">
                    <a:pos x="f194" y="f195"/>
                  </a:cxn>
                  <a:cxn ang="f177">
                    <a:pos x="f196" y="f197"/>
                  </a:cxn>
                  <a:cxn ang="f177">
                    <a:pos x="f198" y="f197"/>
                  </a:cxn>
                  <a:cxn ang="f177">
                    <a:pos x="f199" y="f200"/>
                  </a:cxn>
                  <a:cxn ang="f177">
                    <a:pos x="f201" y="f202"/>
                  </a:cxn>
                  <a:cxn ang="f177">
                    <a:pos x="f203" y="f204"/>
                  </a:cxn>
                  <a:cxn ang="f177">
                    <a:pos x="f205" y="f206"/>
                  </a:cxn>
                  <a:cxn ang="f177">
                    <a:pos x="f203" y="f207"/>
                  </a:cxn>
                  <a:cxn ang="f177">
                    <a:pos x="f208" y="f209"/>
                  </a:cxn>
                  <a:cxn ang="f177">
                    <a:pos x="f210" y="f211"/>
                  </a:cxn>
                  <a:cxn ang="f177">
                    <a:pos x="f212" y="f213"/>
                  </a:cxn>
                  <a:cxn ang="f177">
                    <a:pos x="f214" y="f215"/>
                  </a:cxn>
                  <a:cxn ang="f177">
                    <a:pos x="f216" y="f215"/>
                  </a:cxn>
                  <a:cxn ang="f177">
                    <a:pos x="f205" y="f217"/>
                  </a:cxn>
                  <a:cxn ang="f177">
                    <a:pos x="f218" y="f219"/>
                  </a:cxn>
                  <a:cxn ang="f177">
                    <a:pos x="f220" y="f221"/>
                  </a:cxn>
                  <a:cxn ang="f177">
                    <a:pos x="f222" y="f223"/>
                  </a:cxn>
                  <a:cxn ang="f177">
                    <a:pos x="f192" y="f224"/>
                  </a:cxn>
                  <a:cxn ang="f177">
                    <a:pos x="f225" y="f223"/>
                  </a:cxn>
                  <a:cxn ang="f177">
                    <a:pos x="f190" y="f226"/>
                  </a:cxn>
                  <a:cxn ang="f177">
                    <a:pos x="f227" y="f228"/>
                  </a:cxn>
                  <a:cxn ang="f177">
                    <a:pos x="f229" y="f230"/>
                  </a:cxn>
                  <a:cxn ang="f177">
                    <a:pos x="f231" y="f209"/>
                  </a:cxn>
                  <a:cxn ang="f177">
                    <a:pos x="f232" y="f206"/>
                  </a:cxn>
                  <a:cxn ang="f177">
                    <a:pos x="f232" y="f204"/>
                  </a:cxn>
                  <a:cxn ang="f177">
                    <a:pos x="f233" y="f234"/>
                  </a:cxn>
                  <a:cxn ang="f177">
                    <a:pos x="f235" y="f236"/>
                  </a:cxn>
                  <a:cxn ang="f177">
                    <a:pos x="f237" y="f238"/>
                  </a:cxn>
                  <a:cxn ang="f177">
                    <a:pos x="f239" y="f240"/>
                  </a:cxn>
                  <a:cxn ang="f177">
                    <a:pos x="f241" y="f242"/>
                  </a:cxn>
                  <a:cxn ang="f177">
                    <a:pos x="f235" y="f243"/>
                  </a:cxn>
                </a:cxnLst>
                <a:rect l="f178" t="f181" r="f179" b="f180"/>
                <a:pathLst>
                  <a:path w="98" h="88">
                    <a:moveTo>
                      <a:pt x="f8" y="f9"/>
                    </a:moveTo>
                    <a:cubicBezTo>
                      <a:pt x="f7" y="f7"/>
                      <a:pt x="f10" y="f11"/>
                      <a:pt x="f12" y="f10"/>
                    </a:cubicBezTo>
                    <a:cubicBezTo>
                      <a:pt x="f11" y="f9"/>
                      <a:pt x="f11" y="f11"/>
                      <a:pt x="f13" y="f12"/>
                    </a:cubicBezTo>
                    <a:cubicBezTo>
                      <a:pt x="f14" y="f10"/>
                      <a:pt x="f15" y="f11"/>
                      <a:pt x="f16" y="f11"/>
                    </a:cubicBezTo>
                    <a:cubicBezTo>
                      <a:pt x="f17" y="f12"/>
                      <a:pt x="f17" y="f18"/>
                      <a:pt x="f19" y="f13"/>
                    </a:cubicBezTo>
                    <a:cubicBezTo>
                      <a:pt x="f20" y="f21"/>
                      <a:pt x="f19" y="f15"/>
                      <a:pt x="f22" y="f23"/>
                    </a:cubicBezTo>
                    <a:cubicBezTo>
                      <a:pt x="f24" y="f16"/>
                      <a:pt x="f24" y="f21"/>
                      <a:pt x="f25" y="f14"/>
                    </a:cubicBezTo>
                    <a:cubicBezTo>
                      <a:pt x="f26" y="f14"/>
                      <a:pt x="f27" y="f28"/>
                      <a:pt x="f29" y="f21"/>
                    </a:cubicBezTo>
                    <a:cubicBezTo>
                      <a:pt x="f30" y="f14"/>
                      <a:pt x="f31" y="f28"/>
                      <a:pt x="f32" y="f15"/>
                    </a:cubicBezTo>
                    <a:cubicBezTo>
                      <a:pt x="f33" y="f34"/>
                      <a:pt x="f33" y="f15"/>
                      <a:pt x="f35" y="f34"/>
                    </a:cubicBezTo>
                    <a:cubicBezTo>
                      <a:pt x="f35" y="f19"/>
                      <a:pt x="f35" y="f34"/>
                      <a:pt x="f36" y="f19"/>
                    </a:cubicBezTo>
                    <a:cubicBezTo>
                      <a:pt x="f37" y="f38"/>
                      <a:pt x="f37" y="f19"/>
                      <a:pt x="f39" y="f38"/>
                    </a:cubicBezTo>
                    <a:cubicBezTo>
                      <a:pt x="f40" y="f20"/>
                      <a:pt x="f40" y="f38"/>
                      <a:pt x="f40" y="f22"/>
                    </a:cubicBezTo>
                    <a:cubicBezTo>
                      <a:pt x="f41" y="f42"/>
                      <a:pt x="f43" y="f42"/>
                      <a:pt x="f43" y="f24"/>
                    </a:cubicBezTo>
                    <a:cubicBezTo>
                      <a:pt x="f43" y="f44"/>
                      <a:pt x="f45" y="f24"/>
                      <a:pt x="f46" y="f47"/>
                    </a:cubicBezTo>
                    <a:cubicBezTo>
                      <a:pt x="f48" y="f49"/>
                      <a:pt x="f48" y="f47"/>
                      <a:pt x="f50" y="f51"/>
                    </a:cubicBezTo>
                    <a:cubicBezTo>
                      <a:pt x="f52" y="f29"/>
                      <a:pt x="f53" y="f29"/>
                      <a:pt x="f52" y="f49"/>
                    </a:cubicBezTo>
                    <a:cubicBezTo>
                      <a:pt x="f53" y="f29"/>
                      <a:pt x="f52" y="f29"/>
                      <a:pt x="f53" y="f51"/>
                    </a:cubicBezTo>
                    <a:cubicBezTo>
                      <a:pt x="f54" y="f49"/>
                      <a:pt x="f55" y="f30"/>
                      <a:pt x="f54" y="f30"/>
                    </a:cubicBezTo>
                    <a:cubicBezTo>
                      <a:pt x="f56" y="f30"/>
                      <a:pt x="f57" y="f32"/>
                      <a:pt x="f57" y="f58"/>
                    </a:cubicBezTo>
                    <a:cubicBezTo>
                      <a:pt x="f57" y="f59"/>
                      <a:pt x="f57" y="f36"/>
                      <a:pt x="f60" y="f39"/>
                    </a:cubicBezTo>
                    <a:cubicBezTo>
                      <a:pt x="f61" y="f62"/>
                      <a:pt x="f61" y="f39"/>
                      <a:pt x="f63" y="f62"/>
                    </a:cubicBezTo>
                    <a:cubicBezTo>
                      <a:pt x="f64" y="f45"/>
                      <a:pt x="f65" y="f66"/>
                      <a:pt x="f67" y="f68"/>
                    </a:cubicBezTo>
                    <a:cubicBezTo>
                      <a:pt x="f67" y="f48"/>
                      <a:pt x="f69" y="f48"/>
                      <a:pt x="f70" y="f71"/>
                    </a:cubicBezTo>
                    <a:cubicBezTo>
                      <a:pt x="f65" y="f50"/>
                      <a:pt x="f69" y="f71"/>
                      <a:pt x="f70" y="f52"/>
                    </a:cubicBezTo>
                    <a:cubicBezTo>
                      <a:pt x="f70" y="f54"/>
                      <a:pt x="f67" y="f56"/>
                      <a:pt x="f65" y="f57"/>
                    </a:cubicBezTo>
                    <a:cubicBezTo>
                      <a:pt x="f70" y="f72"/>
                      <a:pt x="f67" y="f57"/>
                      <a:pt x="f67" y="f73"/>
                    </a:cubicBezTo>
                    <a:cubicBezTo>
                      <a:pt x="f67" y="f61"/>
                      <a:pt x="f67" y="f73"/>
                      <a:pt x="f70" y="f73"/>
                    </a:cubicBezTo>
                    <a:cubicBezTo>
                      <a:pt x="f74" y="f73"/>
                      <a:pt x="f74" y="f75"/>
                      <a:pt x="f76" y="f63"/>
                    </a:cubicBezTo>
                    <a:cubicBezTo>
                      <a:pt x="f77" y="f63"/>
                      <a:pt x="f74" y="f63"/>
                      <a:pt x="f76" y="f78"/>
                    </a:cubicBezTo>
                    <a:cubicBezTo>
                      <a:pt x="f77" y="f64"/>
                      <a:pt x="f77" y="f79"/>
                      <a:pt x="f80" y="f79"/>
                    </a:cubicBezTo>
                    <a:cubicBezTo>
                      <a:pt x="f80" y="f81"/>
                      <a:pt x="f80" y="f81"/>
                      <a:pt x="f82" y="f67"/>
                    </a:cubicBezTo>
                    <a:cubicBezTo>
                      <a:pt x="f83" y="f67"/>
                      <a:pt x="f82" y="f70"/>
                      <a:pt x="f83" y="f70"/>
                    </a:cubicBezTo>
                    <a:cubicBezTo>
                      <a:pt x="f84" y="f70"/>
                      <a:pt x="f85" y="f74"/>
                      <a:pt x="f85" y="f77"/>
                    </a:cubicBezTo>
                    <a:cubicBezTo>
                      <a:pt x="f84" y="f82"/>
                      <a:pt x="f86" y="f77"/>
                      <a:pt x="f86" y="f83"/>
                    </a:cubicBezTo>
                    <a:cubicBezTo>
                      <a:pt x="f86" y="f85"/>
                      <a:pt x="f5" y="f85"/>
                      <a:pt x="f86" y="f85"/>
                    </a:cubicBezTo>
                    <a:cubicBezTo>
                      <a:pt x="f84" y="f84"/>
                      <a:pt x="f86" y="f86"/>
                      <a:pt x="f85" y="f5"/>
                    </a:cubicBezTo>
                    <a:cubicBezTo>
                      <a:pt x="f87" y="f86"/>
                      <a:pt x="f83" y="f86"/>
                      <a:pt x="f83" y="f85"/>
                    </a:cubicBezTo>
                    <a:cubicBezTo>
                      <a:pt x="f82" y="f82"/>
                      <a:pt x="f74" y="f83"/>
                      <a:pt x="f69" y="f87"/>
                    </a:cubicBezTo>
                    <a:cubicBezTo>
                      <a:pt x="f69" y="f87"/>
                      <a:pt x="f70" y="f87"/>
                      <a:pt x="f65" y="f84"/>
                    </a:cubicBezTo>
                    <a:cubicBezTo>
                      <a:pt x="f79" y="f86"/>
                      <a:pt x="f79" y="f86"/>
                      <a:pt x="f79" y="f85"/>
                    </a:cubicBezTo>
                    <a:cubicBezTo>
                      <a:pt x="f64" y="f85"/>
                      <a:pt x="f63" y="f84"/>
                      <a:pt x="f64" y="f87"/>
                    </a:cubicBezTo>
                    <a:cubicBezTo>
                      <a:pt x="f63" y="f87"/>
                      <a:pt x="f78" y="f82"/>
                      <a:pt x="f79" y="f80"/>
                    </a:cubicBezTo>
                    <a:cubicBezTo>
                      <a:pt x="f75" y="f76"/>
                      <a:pt x="f75" y="f74"/>
                      <a:pt x="f73" y="f76"/>
                    </a:cubicBezTo>
                    <a:cubicBezTo>
                      <a:pt x="f60" y="f70"/>
                      <a:pt x="f72" y="f67"/>
                      <a:pt x="f88" y="f65"/>
                    </a:cubicBezTo>
                    <a:cubicBezTo>
                      <a:pt x="f53" y="f70"/>
                      <a:pt x="f54" y="f81"/>
                      <a:pt x="f71" y="f64"/>
                    </a:cubicBezTo>
                    <a:cubicBezTo>
                      <a:pt x="f66" y="f63"/>
                      <a:pt x="f68" y="f79"/>
                      <a:pt x="f43" y="f64"/>
                    </a:cubicBezTo>
                    <a:cubicBezTo>
                      <a:pt x="f41" y="f78"/>
                      <a:pt x="f40" y="f79"/>
                      <a:pt x="f39" y="f79"/>
                    </a:cubicBezTo>
                    <a:cubicBezTo>
                      <a:pt x="f89" y="f79"/>
                      <a:pt x="f37" y="f79"/>
                      <a:pt x="f89" y="f79"/>
                    </a:cubicBezTo>
                    <a:cubicBezTo>
                      <a:pt x="f39" y="f79"/>
                      <a:pt x="f40" y="f64"/>
                      <a:pt x="f89" y="f64"/>
                    </a:cubicBezTo>
                    <a:cubicBezTo>
                      <a:pt x="f35" y="f79"/>
                      <a:pt x="f37" y="f67"/>
                      <a:pt x="f37" y="f70"/>
                    </a:cubicBezTo>
                    <a:cubicBezTo>
                      <a:pt x="f37" y="f67"/>
                      <a:pt x="f36" y="f70"/>
                      <a:pt x="f35" y="f70"/>
                    </a:cubicBezTo>
                    <a:cubicBezTo>
                      <a:pt x="f33" y="f70"/>
                      <a:pt x="f35" y="f76"/>
                      <a:pt x="f33" y="f77"/>
                    </a:cubicBezTo>
                    <a:cubicBezTo>
                      <a:pt x="f32" y="f82"/>
                      <a:pt x="f30" y="f77"/>
                      <a:pt x="f49" y="f80"/>
                    </a:cubicBezTo>
                    <a:cubicBezTo>
                      <a:pt x="f49" y="f82"/>
                      <a:pt x="f47" y="f80"/>
                      <a:pt x="f47" y="f77"/>
                    </a:cubicBezTo>
                    <a:cubicBezTo>
                      <a:pt x="f26" y="f74"/>
                      <a:pt x="f22" y="f74"/>
                      <a:pt x="f38" y="f65"/>
                    </a:cubicBezTo>
                    <a:cubicBezTo>
                      <a:pt x="f17" y="f79"/>
                      <a:pt x="f34" y="f67"/>
                      <a:pt x="f23" y="f81"/>
                    </a:cubicBezTo>
                    <a:cubicBezTo>
                      <a:pt x="f21" y="f79"/>
                      <a:pt x="f15" y="f78"/>
                      <a:pt x="f21" y="f78"/>
                    </a:cubicBezTo>
                    <a:cubicBezTo>
                      <a:pt x="f21" y="f63"/>
                      <a:pt x="f21" y="f75"/>
                      <a:pt x="f28" y="f73"/>
                    </a:cubicBezTo>
                    <a:cubicBezTo>
                      <a:pt x="f28" y="f60"/>
                      <a:pt x="f13" y="f73"/>
                      <a:pt x="f28" y="f57"/>
                    </a:cubicBezTo>
                    <a:cubicBezTo>
                      <a:pt x="f28" y="f88"/>
                      <a:pt x="f90" y="f56"/>
                      <a:pt x="f13" y="f55"/>
                    </a:cubicBezTo>
                    <a:cubicBezTo>
                      <a:pt x="f21" y="f50"/>
                      <a:pt x="f14" y="f52"/>
                      <a:pt x="f28" y="f71"/>
                    </a:cubicBezTo>
                    <a:cubicBezTo>
                      <a:pt x="f13" y="f91"/>
                      <a:pt x="f21" y="f46"/>
                      <a:pt x="f13" y="f66"/>
                    </a:cubicBezTo>
                    <a:cubicBezTo>
                      <a:pt x="f92" y="f40"/>
                      <a:pt x="f21" y="f36"/>
                      <a:pt x="f92" y="f37"/>
                    </a:cubicBezTo>
                    <a:cubicBezTo>
                      <a:pt x="f93" y="f89"/>
                      <a:pt x="f10" y="f33"/>
                      <a:pt x="f12" y="f29"/>
                    </a:cubicBezTo>
                    <a:cubicBezTo>
                      <a:pt x="f8" y="f42"/>
                      <a:pt x="f7" y="f94"/>
                      <a:pt x="f8" y="f94"/>
                    </a:cubicBezTo>
                    <a:cubicBezTo>
                      <a:pt x="f95" y="f94"/>
                      <a:pt x="f96" y="f42"/>
                      <a:pt x="f97" y="f98"/>
                    </a:cubicBezTo>
                    <a:cubicBezTo>
                      <a:pt x="f99" y="f17"/>
                      <a:pt x="f97" y="f17"/>
                      <a:pt x="f100" y="f19"/>
                    </a:cubicBezTo>
                    <a:cubicBezTo>
                      <a:pt x="f6" y="f19"/>
                      <a:pt x="f100" y="f34"/>
                      <a:pt x="f100" y="f16"/>
                    </a:cubicBezTo>
                    <a:cubicBezTo>
                      <a:pt x="f6" y="f23"/>
                      <a:pt x="f99" y="f23"/>
                      <a:pt x="f99" y="f15"/>
                    </a:cubicBezTo>
                    <a:cubicBezTo>
                      <a:pt x="f99" y="f14"/>
                      <a:pt x="f96" y="f23"/>
                      <a:pt x="f95" y="f14"/>
                    </a:cubicBezTo>
                    <a:cubicBezTo>
                      <a:pt x="f97" y="f28"/>
                      <a:pt x="f8" y="f13"/>
                      <a:pt x="f101" y="f18"/>
                    </a:cubicBezTo>
                    <a:cubicBezTo>
                      <a:pt x="f96" y="f11"/>
                      <a:pt x="f96" y="f10"/>
                      <a:pt x="f101" y="f9"/>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43" name="Freeform 202">
                <a:extLst>
                  <a:ext uri="{FF2B5EF4-FFF2-40B4-BE49-F238E27FC236}">
                    <a16:creationId xmlns:a16="http://schemas.microsoft.com/office/drawing/2014/main" id="{6143A3C0-3336-AA02-847F-3AA43C741F03}"/>
                  </a:ext>
                </a:extLst>
              </p:cNvPr>
              <p:cNvSpPr/>
              <p:nvPr/>
            </p:nvSpPr>
            <p:spPr>
              <a:xfrm>
                <a:off x="8059128" y="3321183"/>
                <a:ext cx="31629" cy="19257"/>
              </a:xfrm>
              <a:custGeom>
                <a:avLst/>
                <a:gdLst>
                  <a:gd name="f0" fmla="val 10800000"/>
                  <a:gd name="f1" fmla="val 5400000"/>
                  <a:gd name="f2" fmla="val 180"/>
                  <a:gd name="f3" fmla="val w"/>
                  <a:gd name="f4" fmla="val h"/>
                  <a:gd name="f5" fmla="val 0"/>
                  <a:gd name="f6" fmla="val 6"/>
                  <a:gd name="f7" fmla="val 4"/>
                  <a:gd name="f8" fmla="val 1"/>
                  <a:gd name="f9" fmla="val 5"/>
                  <a:gd name="f10" fmla="val 3"/>
                  <a:gd name="f11" fmla="val 2"/>
                  <a:gd name="f12" fmla="+- 0 0 -90"/>
                  <a:gd name="f13" fmla="*/ f3 1 6"/>
                  <a:gd name="f14" fmla="*/ f4 1 4"/>
                  <a:gd name="f15" fmla="+- f7 0 f5"/>
                  <a:gd name="f16" fmla="+- f6 0 f5"/>
                  <a:gd name="f17" fmla="*/ f12 f0 1"/>
                  <a:gd name="f18" fmla="*/ f15 1 4"/>
                  <a:gd name="f19" fmla="*/ f16 1 6"/>
                  <a:gd name="f20" fmla="*/ f17 1 f2"/>
                  <a:gd name="f21" fmla="*/ 0 1 f19"/>
                  <a:gd name="f22" fmla="*/ 0 1 f18"/>
                  <a:gd name="f23" fmla="*/ 6 1 f19"/>
                  <a:gd name="f24" fmla="*/ 2 1 f18"/>
                  <a:gd name="f25" fmla="*/ f6 1 f19"/>
                  <a:gd name="f26" fmla="*/ f7 1 f18"/>
                  <a:gd name="f27" fmla="+- f20 0 f1"/>
                  <a:gd name="f28" fmla="*/ f21 f13 1"/>
                  <a:gd name="f29" fmla="*/ f25 f13 1"/>
                  <a:gd name="f30" fmla="*/ f26 f14 1"/>
                  <a:gd name="f31" fmla="*/ f22 f14 1"/>
                  <a:gd name="f32" fmla="*/ f23 f13 1"/>
                  <a:gd name="f33" fmla="*/ f24 f14 1"/>
                </a:gdLst>
                <a:ahLst/>
                <a:cxnLst>
                  <a:cxn ang="3cd4">
                    <a:pos x="hc" y="t"/>
                  </a:cxn>
                  <a:cxn ang="0">
                    <a:pos x="r" y="vc"/>
                  </a:cxn>
                  <a:cxn ang="cd4">
                    <a:pos x="hc" y="b"/>
                  </a:cxn>
                  <a:cxn ang="cd2">
                    <a:pos x="l" y="vc"/>
                  </a:cxn>
                  <a:cxn ang="f27">
                    <a:pos x="f28" y="f31"/>
                  </a:cxn>
                  <a:cxn ang="f27">
                    <a:pos x="f32" y="f33"/>
                  </a:cxn>
                  <a:cxn ang="f27">
                    <a:pos x="f28" y="f31"/>
                  </a:cxn>
                </a:cxnLst>
                <a:rect l="f28" t="f31" r="f29" b="f30"/>
                <a:pathLst>
                  <a:path w="6" h="4">
                    <a:moveTo>
                      <a:pt x="f5" y="f5"/>
                    </a:moveTo>
                    <a:cubicBezTo>
                      <a:pt x="f8" y="f7"/>
                      <a:pt x="f9" y="f10"/>
                      <a:pt x="f6" y="f11"/>
                    </a:cubicBezTo>
                    <a:cubicBezTo>
                      <a:pt x="f7" y="f5"/>
                      <a:pt x="f10" y="f5"/>
                      <a:pt x="f5"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44" name="Freeform 203">
                <a:extLst>
                  <a:ext uri="{FF2B5EF4-FFF2-40B4-BE49-F238E27FC236}">
                    <a16:creationId xmlns:a16="http://schemas.microsoft.com/office/drawing/2014/main" id="{98449556-F2AB-72A7-663E-AC7D1EA45288}"/>
                  </a:ext>
                </a:extLst>
              </p:cNvPr>
              <p:cNvSpPr/>
              <p:nvPr/>
            </p:nvSpPr>
            <p:spPr>
              <a:xfrm>
                <a:off x="8004904" y="3269830"/>
                <a:ext cx="97155" cy="59902"/>
              </a:xfrm>
              <a:custGeom>
                <a:avLst/>
                <a:gdLst>
                  <a:gd name="f0" fmla="val 10800000"/>
                  <a:gd name="f1" fmla="val 5400000"/>
                  <a:gd name="f2" fmla="val 180"/>
                  <a:gd name="f3" fmla="val w"/>
                  <a:gd name="f4" fmla="val h"/>
                  <a:gd name="f5" fmla="val 0"/>
                  <a:gd name="f6" fmla="val 18"/>
                  <a:gd name="f7" fmla="val 12"/>
                  <a:gd name="f8" fmla="val 8"/>
                  <a:gd name="f9" fmla="val 9"/>
                  <a:gd name="f10" fmla="val 1"/>
                  <a:gd name="f11" fmla="val 10"/>
                  <a:gd name="f12" fmla="val 2"/>
                  <a:gd name="f13" fmla="val 11"/>
                  <a:gd name="f14" fmla="val 3"/>
                  <a:gd name="f15" fmla="val 4"/>
                  <a:gd name="f16" fmla="val 6"/>
                  <a:gd name="f17" fmla="val 13"/>
                  <a:gd name="f18" fmla="val 5"/>
                  <a:gd name="f19" fmla="val 7"/>
                  <a:gd name="f20" fmla="val 17"/>
                  <a:gd name="f21" fmla="val 16"/>
                  <a:gd name="f22" fmla="val 14"/>
                  <a:gd name="f23" fmla="+- 0 0 -90"/>
                  <a:gd name="f24" fmla="*/ f3 1 18"/>
                  <a:gd name="f25" fmla="*/ f4 1 12"/>
                  <a:gd name="f26" fmla="+- f7 0 f5"/>
                  <a:gd name="f27" fmla="+- f6 0 f5"/>
                  <a:gd name="f28" fmla="*/ f23 f0 1"/>
                  <a:gd name="f29" fmla="*/ f27 1 18"/>
                  <a:gd name="f30" fmla="*/ f26 1 12"/>
                  <a:gd name="f31" fmla="*/ f28 1 f2"/>
                  <a:gd name="f32" fmla="*/ 8 1 f29"/>
                  <a:gd name="f33" fmla="*/ 0 1 f30"/>
                  <a:gd name="f34" fmla="*/ 10 1 f29"/>
                  <a:gd name="f35" fmla="*/ 2 1 f30"/>
                  <a:gd name="f36" fmla="*/ 11 1 f29"/>
                  <a:gd name="f37" fmla="*/ 4 1 f30"/>
                  <a:gd name="f38" fmla="*/ 13 1 f29"/>
                  <a:gd name="f39" fmla="*/ 7 1 f30"/>
                  <a:gd name="f40" fmla="*/ 18 1 f29"/>
                  <a:gd name="f41" fmla="*/ 11 1 f30"/>
                  <a:gd name="f42" fmla="*/ 16 1 f29"/>
                  <a:gd name="f43" fmla="*/ 12 1 f30"/>
                  <a:gd name="f44" fmla="*/ 10 1 f30"/>
                  <a:gd name="f45" fmla="*/ 7 1 f29"/>
                  <a:gd name="f46" fmla="*/ 8 1 f30"/>
                  <a:gd name="f47" fmla="*/ 4 1 f29"/>
                  <a:gd name="f48" fmla="*/ 6 1 f30"/>
                  <a:gd name="f49" fmla="*/ 1 1 f29"/>
                  <a:gd name="f50" fmla="*/ 1 1 f30"/>
                  <a:gd name="f51" fmla="*/ 0 1 f29"/>
                  <a:gd name="f52" fmla="*/ f6 1 f29"/>
                  <a:gd name="f53" fmla="*/ f7 1 f30"/>
                  <a:gd name="f54" fmla="+- f31 0 f1"/>
                  <a:gd name="f55" fmla="*/ f51 f24 1"/>
                  <a:gd name="f56" fmla="*/ f52 f24 1"/>
                  <a:gd name="f57" fmla="*/ f53 f25 1"/>
                  <a:gd name="f58" fmla="*/ f33 f25 1"/>
                  <a:gd name="f59" fmla="*/ f32 f24 1"/>
                  <a:gd name="f60" fmla="*/ f34 f24 1"/>
                  <a:gd name="f61" fmla="*/ f35 f25 1"/>
                  <a:gd name="f62" fmla="*/ f36 f24 1"/>
                  <a:gd name="f63" fmla="*/ f37 f25 1"/>
                  <a:gd name="f64" fmla="*/ f38 f24 1"/>
                  <a:gd name="f65" fmla="*/ f39 f25 1"/>
                  <a:gd name="f66" fmla="*/ f40 f24 1"/>
                  <a:gd name="f67" fmla="*/ f41 f25 1"/>
                  <a:gd name="f68" fmla="*/ f42 f24 1"/>
                  <a:gd name="f69" fmla="*/ f43 f25 1"/>
                  <a:gd name="f70" fmla="*/ f44 f25 1"/>
                  <a:gd name="f71" fmla="*/ f45 f24 1"/>
                  <a:gd name="f72" fmla="*/ f46 f25 1"/>
                  <a:gd name="f73" fmla="*/ f47 f24 1"/>
                  <a:gd name="f74" fmla="*/ f48 f25 1"/>
                  <a:gd name="f75" fmla="*/ f49 f24 1"/>
                  <a:gd name="f76" fmla="*/ f50 f25 1"/>
                </a:gdLst>
                <a:ahLst/>
                <a:cxnLst>
                  <a:cxn ang="3cd4">
                    <a:pos x="hc" y="t"/>
                  </a:cxn>
                  <a:cxn ang="0">
                    <a:pos x="r" y="vc"/>
                  </a:cxn>
                  <a:cxn ang="cd4">
                    <a:pos x="hc" y="b"/>
                  </a:cxn>
                  <a:cxn ang="cd2">
                    <a:pos x="l" y="vc"/>
                  </a:cxn>
                  <a:cxn ang="f54">
                    <a:pos x="f59" y="f58"/>
                  </a:cxn>
                  <a:cxn ang="f54">
                    <a:pos x="f60" y="f61"/>
                  </a:cxn>
                  <a:cxn ang="f54">
                    <a:pos x="f62" y="f63"/>
                  </a:cxn>
                  <a:cxn ang="f54">
                    <a:pos x="f64" y="f65"/>
                  </a:cxn>
                  <a:cxn ang="f54">
                    <a:pos x="f66" y="f67"/>
                  </a:cxn>
                  <a:cxn ang="f54">
                    <a:pos x="f68" y="f69"/>
                  </a:cxn>
                  <a:cxn ang="f54">
                    <a:pos x="f60" y="f70"/>
                  </a:cxn>
                  <a:cxn ang="f54">
                    <a:pos x="f71" y="f72"/>
                  </a:cxn>
                  <a:cxn ang="f54">
                    <a:pos x="f73" y="f74"/>
                  </a:cxn>
                  <a:cxn ang="f54">
                    <a:pos x="f75" y="f76"/>
                  </a:cxn>
                  <a:cxn ang="f54">
                    <a:pos x="f59" y="f58"/>
                  </a:cxn>
                </a:cxnLst>
                <a:rect l="f55" t="f58" r="f56" b="f57"/>
                <a:pathLst>
                  <a:path w="18" h="12">
                    <a:moveTo>
                      <a:pt x="f8" y="f5"/>
                    </a:moveTo>
                    <a:cubicBezTo>
                      <a:pt x="f9" y="f10"/>
                      <a:pt x="f9" y="f10"/>
                      <a:pt x="f11" y="f12"/>
                    </a:cubicBezTo>
                    <a:cubicBezTo>
                      <a:pt x="f13" y="f14"/>
                      <a:pt x="f13" y="f12"/>
                      <a:pt x="f13" y="f15"/>
                    </a:cubicBezTo>
                    <a:cubicBezTo>
                      <a:pt x="f13" y="f16"/>
                      <a:pt x="f17" y="f18"/>
                      <a:pt x="f17" y="f19"/>
                    </a:cubicBezTo>
                    <a:cubicBezTo>
                      <a:pt x="f17" y="f11"/>
                      <a:pt x="f6" y="f9"/>
                      <a:pt x="f6" y="f13"/>
                    </a:cubicBezTo>
                    <a:cubicBezTo>
                      <a:pt x="f20" y="f7"/>
                      <a:pt x="f21" y="f7"/>
                      <a:pt x="f21" y="f7"/>
                    </a:cubicBezTo>
                    <a:cubicBezTo>
                      <a:pt x="f22" y="f11"/>
                      <a:pt x="f17" y="f11"/>
                      <a:pt x="f11" y="f11"/>
                    </a:cubicBezTo>
                    <a:cubicBezTo>
                      <a:pt x="f11" y="f9"/>
                      <a:pt x="f9" y="f9"/>
                      <a:pt x="f19" y="f8"/>
                    </a:cubicBezTo>
                    <a:cubicBezTo>
                      <a:pt x="f18" y="f19"/>
                      <a:pt x="f8" y="f16"/>
                      <a:pt x="f15" y="f16"/>
                    </a:cubicBezTo>
                    <a:cubicBezTo>
                      <a:pt x="f5" y="f18"/>
                      <a:pt x="f15" y="f14"/>
                      <a:pt x="f10" y="f10"/>
                    </a:cubicBezTo>
                    <a:cubicBezTo>
                      <a:pt x="f18" y="f10"/>
                      <a:pt x="f16" y="f10"/>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45" name="Kuwait">
                <a:extLst>
                  <a:ext uri="{FF2B5EF4-FFF2-40B4-BE49-F238E27FC236}">
                    <a16:creationId xmlns:a16="http://schemas.microsoft.com/office/drawing/2014/main" id="{E54D0F80-61AC-49BE-2B0C-8D2780905B63}"/>
                  </a:ext>
                </a:extLst>
              </p:cNvPr>
              <p:cNvSpPr/>
              <p:nvPr/>
            </p:nvSpPr>
            <p:spPr>
              <a:xfrm>
                <a:off x="8133688" y="3588617"/>
                <a:ext cx="51965" cy="51343"/>
              </a:xfrm>
              <a:custGeom>
                <a:avLst/>
                <a:gdLst>
                  <a:gd name="f0" fmla="val 10800000"/>
                  <a:gd name="f1" fmla="val 5400000"/>
                  <a:gd name="f2" fmla="val 180"/>
                  <a:gd name="f3" fmla="val w"/>
                  <a:gd name="f4" fmla="val h"/>
                  <a:gd name="f5" fmla="val 0"/>
                  <a:gd name="f6" fmla="val 10"/>
                  <a:gd name="f7" fmla="val 6"/>
                  <a:gd name="f8" fmla="val 5"/>
                  <a:gd name="f9" fmla="val 4"/>
                  <a:gd name="f10" fmla="val 2"/>
                  <a:gd name="f11" fmla="val 7"/>
                  <a:gd name="f12" fmla="val 3"/>
                  <a:gd name="f13" fmla="val 8"/>
                  <a:gd name="f14" fmla="val 9"/>
                  <a:gd name="f15" fmla="+- 0 0 -90"/>
                  <a:gd name="f16" fmla="*/ f3 1 10"/>
                  <a:gd name="f17" fmla="*/ f4 1 10"/>
                  <a:gd name="f18" fmla="+- f6 0 f5"/>
                  <a:gd name="f19" fmla="*/ f15 f0 1"/>
                  <a:gd name="f20" fmla="*/ f18 1 10"/>
                  <a:gd name="f21" fmla="*/ f19 1 f2"/>
                  <a:gd name="f22" fmla="*/ 0 1 f20"/>
                  <a:gd name="f23" fmla="*/ 6 1 f20"/>
                  <a:gd name="f24" fmla="*/ 7 1 f20"/>
                  <a:gd name="f25" fmla="*/ 2 1 f20"/>
                  <a:gd name="f26" fmla="*/ 9 1 f20"/>
                  <a:gd name="f27" fmla="*/ 5 1 f20"/>
                  <a:gd name="f28" fmla="*/ 8 1 f20"/>
                  <a:gd name="f29" fmla="*/ f6 1 f20"/>
                  <a:gd name="f30" fmla="+- f21 0 f1"/>
                  <a:gd name="f31" fmla="*/ f22 f16 1"/>
                  <a:gd name="f32" fmla="*/ f29 f16 1"/>
                  <a:gd name="f33" fmla="*/ f29 f17 1"/>
                  <a:gd name="f34" fmla="*/ f22 f17 1"/>
                  <a:gd name="f35" fmla="*/ f23 f17 1"/>
                  <a:gd name="f36" fmla="*/ f24 f16 1"/>
                  <a:gd name="f37" fmla="*/ f25 f17 1"/>
                  <a:gd name="f38" fmla="*/ f26 f16 1"/>
                  <a:gd name="f39" fmla="*/ f27 f17 1"/>
                  <a:gd name="f40" fmla="*/ f28 f17 1"/>
                </a:gdLst>
                <a:ahLst/>
                <a:cxnLst>
                  <a:cxn ang="3cd4">
                    <a:pos x="hc" y="t"/>
                  </a:cxn>
                  <a:cxn ang="0">
                    <a:pos x="r" y="vc"/>
                  </a:cxn>
                  <a:cxn ang="cd4">
                    <a:pos x="hc" y="b"/>
                  </a:cxn>
                  <a:cxn ang="cd2">
                    <a:pos x="l" y="vc"/>
                  </a:cxn>
                  <a:cxn ang="f30">
                    <a:pos x="f31" y="f35"/>
                  </a:cxn>
                  <a:cxn ang="f30">
                    <a:pos x="f36" y="f37"/>
                  </a:cxn>
                  <a:cxn ang="f30">
                    <a:pos x="f38" y="f39"/>
                  </a:cxn>
                  <a:cxn ang="f30">
                    <a:pos x="f36" y="f40"/>
                  </a:cxn>
                  <a:cxn ang="f30">
                    <a:pos x="f31" y="f35"/>
                  </a:cxn>
                </a:cxnLst>
                <a:rect l="f31" t="f34" r="f32" b="f33"/>
                <a:pathLst>
                  <a:path w="10" h="10">
                    <a:moveTo>
                      <a:pt x="f5" y="f7"/>
                    </a:moveTo>
                    <a:cubicBezTo>
                      <a:pt x="f8" y="f9"/>
                      <a:pt x="f10" y="f5"/>
                      <a:pt x="f11" y="f10"/>
                    </a:cubicBezTo>
                    <a:cubicBezTo>
                      <a:pt x="f6" y="f12"/>
                      <a:pt x="f13" y="f9"/>
                      <a:pt x="f14" y="f8"/>
                    </a:cubicBezTo>
                    <a:cubicBezTo>
                      <a:pt x="f6" y="f8"/>
                      <a:pt x="f7" y="f8"/>
                      <a:pt x="f11" y="f13"/>
                    </a:cubicBezTo>
                    <a:cubicBezTo>
                      <a:pt x="f10" y="f6"/>
                      <a:pt x="f7" y="f7"/>
                      <a:pt x="f5"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46" name="Baku">
                <a:extLst>
                  <a:ext uri="{FF2B5EF4-FFF2-40B4-BE49-F238E27FC236}">
                    <a16:creationId xmlns:a16="http://schemas.microsoft.com/office/drawing/2014/main" id="{819EC397-0BFB-720B-7523-B1EC621B227C}"/>
                  </a:ext>
                </a:extLst>
              </p:cNvPr>
              <p:cNvSpPr/>
              <p:nvPr/>
            </p:nvSpPr>
            <p:spPr>
              <a:xfrm>
                <a:off x="8047826" y="3254852"/>
                <a:ext cx="122008" cy="106975"/>
              </a:xfrm>
              <a:custGeom>
                <a:avLst/>
                <a:gdLst>
                  <a:gd name="f0" fmla="val 10800000"/>
                  <a:gd name="f1" fmla="val 5400000"/>
                  <a:gd name="f2" fmla="val 180"/>
                  <a:gd name="f3" fmla="val w"/>
                  <a:gd name="f4" fmla="val h"/>
                  <a:gd name="f5" fmla="val 0"/>
                  <a:gd name="f6" fmla="val 23"/>
                  <a:gd name="f7" fmla="val 21"/>
                  <a:gd name="f8" fmla="val 10"/>
                  <a:gd name="f9" fmla="val 14"/>
                  <a:gd name="f10" fmla="val 13"/>
                  <a:gd name="f11" fmla="val 12"/>
                  <a:gd name="f12" fmla="val 16"/>
                  <a:gd name="f13" fmla="val 15"/>
                  <a:gd name="f14" fmla="val 17"/>
                  <a:gd name="f15" fmla="val 18"/>
                  <a:gd name="f16" fmla="val 20"/>
                  <a:gd name="f17" fmla="val 19"/>
                  <a:gd name="f18" fmla="val 9"/>
                  <a:gd name="f19" fmla="val 22"/>
                  <a:gd name="f20" fmla="val 7"/>
                  <a:gd name="f21" fmla="val 8"/>
                  <a:gd name="f22" fmla="val 6"/>
                  <a:gd name="f23" fmla="val 4"/>
                  <a:gd name="f24" fmla="val 2"/>
                  <a:gd name="f25" fmla="val 3"/>
                  <a:gd name="f26" fmla="val 5"/>
                  <a:gd name="f27" fmla="val 1"/>
                  <a:gd name="f28" fmla="+- 0 0 -90"/>
                  <a:gd name="f29" fmla="*/ f3 1 23"/>
                  <a:gd name="f30" fmla="*/ f4 1 21"/>
                  <a:gd name="f31" fmla="+- f7 0 f5"/>
                  <a:gd name="f32" fmla="+- f6 0 f5"/>
                  <a:gd name="f33" fmla="*/ f28 f0 1"/>
                  <a:gd name="f34" fmla="*/ f32 1 23"/>
                  <a:gd name="f35" fmla="*/ f31 1 21"/>
                  <a:gd name="f36" fmla="*/ f33 1 f2"/>
                  <a:gd name="f37" fmla="*/ 10 1 f34"/>
                  <a:gd name="f38" fmla="*/ 14 1 f35"/>
                  <a:gd name="f39" fmla="*/ 13 1 f34"/>
                  <a:gd name="f40" fmla="*/ 13 1 f35"/>
                  <a:gd name="f41" fmla="*/ 14 1 f34"/>
                  <a:gd name="f42" fmla="*/ 15 1 f35"/>
                  <a:gd name="f43" fmla="*/ 18 1 f35"/>
                  <a:gd name="f44" fmla="*/ 19 1 f34"/>
                  <a:gd name="f45" fmla="*/ 20 1 f35"/>
                  <a:gd name="f46" fmla="*/ 18 1 f34"/>
                  <a:gd name="f47" fmla="*/ 20 1 f34"/>
                  <a:gd name="f48" fmla="*/ 17 1 f35"/>
                  <a:gd name="f49" fmla="*/ 10 1 f35"/>
                  <a:gd name="f50" fmla="*/ 23 1 f34"/>
                  <a:gd name="f51" fmla="*/ 21 1 f34"/>
                  <a:gd name="f52" fmla="*/ 8 1 f35"/>
                  <a:gd name="f53" fmla="*/ 6 1 f35"/>
                  <a:gd name="f54" fmla="*/ 0 1 f35"/>
                  <a:gd name="f55" fmla="*/ 5 1 f34"/>
                  <a:gd name="f56" fmla="*/ 4 1 f35"/>
                  <a:gd name="f57" fmla="*/ 0 1 f34"/>
                  <a:gd name="f58" fmla="*/ 3 1 f35"/>
                  <a:gd name="f59" fmla="*/ 2 1 f34"/>
                  <a:gd name="f60" fmla="*/ 5 1 f35"/>
                  <a:gd name="f61" fmla="*/ 3 1 f34"/>
                  <a:gd name="f62" fmla="*/ 7 1 f35"/>
                  <a:gd name="f63" fmla="*/ f6 1 f34"/>
                  <a:gd name="f64" fmla="*/ f7 1 f35"/>
                  <a:gd name="f65" fmla="+- f36 0 f1"/>
                  <a:gd name="f66" fmla="*/ f57 f29 1"/>
                  <a:gd name="f67" fmla="*/ f63 f29 1"/>
                  <a:gd name="f68" fmla="*/ f64 f30 1"/>
                  <a:gd name="f69" fmla="*/ f54 f30 1"/>
                  <a:gd name="f70" fmla="*/ f37 f29 1"/>
                  <a:gd name="f71" fmla="*/ f38 f30 1"/>
                  <a:gd name="f72" fmla="*/ f39 f29 1"/>
                  <a:gd name="f73" fmla="*/ f40 f30 1"/>
                  <a:gd name="f74" fmla="*/ f41 f29 1"/>
                  <a:gd name="f75" fmla="*/ f42 f30 1"/>
                  <a:gd name="f76" fmla="*/ f43 f30 1"/>
                  <a:gd name="f77" fmla="*/ f44 f29 1"/>
                  <a:gd name="f78" fmla="*/ f45 f30 1"/>
                  <a:gd name="f79" fmla="*/ f46 f29 1"/>
                  <a:gd name="f80" fmla="*/ f47 f29 1"/>
                  <a:gd name="f81" fmla="*/ f48 f30 1"/>
                  <a:gd name="f82" fmla="*/ f49 f30 1"/>
                  <a:gd name="f83" fmla="*/ f50 f29 1"/>
                  <a:gd name="f84" fmla="*/ f51 f29 1"/>
                  <a:gd name="f85" fmla="*/ f52 f30 1"/>
                  <a:gd name="f86" fmla="*/ f53 f30 1"/>
                  <a:gd name="f87" fmla="*/ f55 f29 1"/>
                  <a:gd name="f88" fmla="*/ f56 f30 1"/>
                  <a:gd name="f89" fmla="*/ f58 f30 1"/>
                  <a:gd name="f90" fmla="*/ f59 f29 1"/>
                  <a:gd name="f91" fmla="*/ f60 f30 1"/>
                  <a:gd name="f92" fmla="*/ f61 f29 1"/>
                  <a:gd name="f93" fmla="*/ f62 f30 1"/>
                </a:gdLst>
                <a:ahLst/>
                <a:cxnLst>
                  <a:cxn ang="3cd4">
                    <a:pos x="hc" y="t"/>
                  </a:cxn>
                  <a:cxn ang="0">
                    <a:pos x="r" y="vc"/>
                  </a:cxn>
                  <a:cxn ang="cd4">
                    <a:pos x="hc" y="b"/>
                  </a:cxn>
                  <a:cxn ang="cd2">
                    <a:pos x="l" y="vc"/>
                  </a:cxn>
                  <a:cxn ang="f65">
                    <a:pos x="f70" y="f71"/>
                  </a:cxn>
                  <a:cxn ang="f65">
                    <a:pos x="f72" y="f73"/>
                  </a:cxn>
                  <a:cxn ang="f65">
                    <a:pos x="f74" y="f75"/>
                  </a:cxn>
                  <a:cxn ang="f65">
                    <a:pos x="f72" y="f76"/>
                  </a:cxn>
                  <a:cxn ang="f65">
                    <a:pos x="f77" y="f78"/>
                  </a:cxn>
                  <a:cxn ang="f65">
                    <a:pos x="f79" y="f75"/>
                  </a:cxn>
                  <a:cxn ang="f65">
                    <a:pos x="f80" y="f81"/>
                  </a:cxn>
                  <a:cxn ang="f65">
                    <a:pos x="f80" y="f73"/>
                  </a:cxn>
                  <a:cxn ang="f65">
                    <a:pos x="f80" y="f82"/>
                  </a:cxn>
                  <a:cxn ang="f65">
                    <a:pos x="f83" y="f82"/>
                  </a:cxn>
                  <a:cxn ang="f65">
                    <a:pos x="f84" y="f85"/>
                  </a:cxn>
                  <a:cxn ang="f65">
                    <a:pos x="f79" y="f86"/>
                  </a:cxn>
                  <a:cxn ang="f65">
                    <a:pos x="f72" y="f69"/>
                  </a:cxn>
                  <a:cxn ang="f65">
                    <a:pos x="f87" y="f69"/>
                  </a:cxn>
                  <a:cxn ang="f65">
                    <a:pos x="f87" y="f88"/>
                  </a:cxn>
                  <a:cxn ang="f65">
                    <a:pos x="f66" y="f89"/>
                  </a:cxn>
                  <a:cxn ang="f65">
                    <a:pos x="f90" y="f91"/>
                  </a:cxn>
                  <a:cxn ang="f65">
                    <a:pos x="f92" y="f93"/>
                  </a:cxn>
                  <a:cxn ang="f65">
                    <a:pos x="f87" y="f82"/>
                  </a:cxn>
                  <a:cxn ang="f65">
                    <a:pos x="f70" y="f71"/>
                  </a:cxn>
                </a:cxnLst>
                <a:rect l="f66" t="f69" r="f67" b="f68"/>
                <a:pathLst>
                  <a:path w="23" h="21">
                    <a:moveTo>
                      <a:pt x="f8" y="f9"/>
                    </a:moveTo>
                    <a:cubicBezTo>
                      <a:pt x="f10" y="f11"/>
                      <a:pt x="f10" y="f11"/>
                      <a:pt x="f10" y="f10"/>
                    </a:cubicBezTo>
                    <a:cubicBezTo>
                      <a:pt x="f9" y="f10"/>
                      <a:pt x="f12" y="f9"/>
                      <a:pt x="f9" y="f13"/>
                    </a:cubicBezTo>
                    <a:cubicBezTo>
                      <a:pt x="f12" y="f13"/>
                      <a:pt x="f13" y="f14"/>
                      <a:pt x="f10" y="f15"/>
                    </a:cubicBezTo>
                    <a:cubicBezTo>
                      <a:pt x="f14" y="f16"/>
                      <a:pt x="f14" y="f7"/>
                      <a:pt x="f17" y="f16"/>
                    </a:cubicBezTo>
                    <a:cubicBezTo>
                      <a:pt x="f15" y="f14"/>
                      <a:pt x="f15" y="f12"/>
                      <a:pt x="f15" y="f13"/>
                    </a:cubicBezTo>
                    <a:cubicBezTo>
                      <a:pt x="f17" y="f13"/>
                      <a:pt x="f17" y="f14"/>
                      <a:pt x="f16" y="f14"/>
                    </a:cubicBezTo>
                    <a:cubicBezTo>
                      <a:pt x="f7" y="f12"/>
                      <a:pt x="f17" y="f13"/>
                      <a:pt x="f16" y="f10"/>
                    </a:cubicBezTo>
                    <a:cubicBezTo>
                      <a:pt x="f7" y="f11"/>
                      <a:pt x="f17" y="f11"/>
                      <a:pt x="f16" y="f8"/>
                    </a:cubicBezTo>
                    <a:cubicBezTo>
                      <a:pt x="f7" y="f18"/>
                      <a:pt x="f19" y="f8"/>
                      <a:pt x="f6" y="f8"/>
                    </a:cubicBezTo>
                    <a:cubicBezTo>
                      <a:pt x="f6" y="f8"/>
                      <a:pt x="f7" y="f20"/>
                      <a:pt x="f7" y="f21"/>
                    </a:cubicBezTo>
                    <a:cubicBezTo>
                      <a:pt x="f16" y="f21"/>
                      <a:pt x="f16" y="f20"/>
                      <a:pt x="f15" y="f22"/>
                    </a:cubicBezTo>
                    <a:cubicBezTo>
                      <a:pt x="f12" y="f23"/>
                      <a:pt x="f13" y="f24"/>
                      <a:pt x="f10" y="f5"/>
                    </a:cubicBezTo>
                    <a:cubicBezTo>
                      <a:pt x="f8" y="f24"/>
                      <a:pt x="f18" y="f25"/>
                      <a:pt x="f26" y="f5"/>
                    </a:cubicBezTo>
                    <a:cubicBezTo>
                      <a:pt x="f26" y="f27"/>
                      <a:pt x="f22" y="f23"/>
                      <a:pt x="f26" y="f23"/>
                    </a:cubicBezTo>
                    <a:cubicBezTo>
                      <a:pt x="f23" y="f26"/>
                      <a:pt x="f25" y="f24"/>
                      <a:pt x="f5" y="f25"/>
                    </a:cubicBezTo>
                    <a:cubicBezTo>
                      <a:pt x="f27" y="f23"/>
                      <a:pt x="f27" y="f23"/>
                      <a:pt x="f24" y="f26"/>
                    </a:cubicBezTo>
                    <a:cubicBezTo>
                      <a:pt x="f25" y="f22"/>
                      <a:pt x="f25" y="f26"/>
                      <a:pt x="f25" y="f20"/>
                    </a:cubicBezTo>
                    <a:cubicBezTo>
                      <a:pt x="f25" y="f18"/>
                      <a:pt x="f26" y="f21"/>
                      <a:pt x="f26" y="f8"/>
                    </a:cubicBezTo>
                    <a:cubicBezTo>
                      <a:pt x="f26" y="f10"/>
                      <a:pt x="f8" y="f1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sp>
            <p:nvSpPr>
              <p:cNvPr id="447" name="Freeform 206">
                <a:extLst>
                  <a:ext uri="{FF2B5EF4-FFF2-40B4-BE49-F238E27FC236}">
                    <a16:creationId xmlns:a16="http://schemas.microsoft.com/office/drawing/2014/main" id="{085F57CF-11C1-DE4F-2A66-D3F0FE5D2B60}"/>
                  </a:ext>
                </a:extLst>
              </p:cNvPr>
              <p:cNvSpPr/>
              <p:nvPr/>
            </p:nvSpPr>
            <p:spPr>
              <a:xfrm>
                <a:off x="6789365" y="3254852"/>
                <a:ext cx="67784" cy="147629"/>
              </a:xfrm>
              <a:custGeom>
                <a:avLst/>
                <a:gdLst>
                  <a:gd name="f0" fmla="val 10800000"/>
                  <a:gd name="f1" fmla="val 5400000"/>
                  <a:gd name="f2" fmla="val 180"/>
                  <a:gd name="f3" fmla="val w"/>
                  <a:gd name="f4" fmla="val h"/>
                  <a:gd name="f5" fmla="val 0"/>
                  <a:gd name="f6" fmla="val 13"/>
                  <a:gd name="f7" fmla="val 29"/>
                  <a:gd name="f8" fmla="val 8"/>
                  <a:gd name="f9" fmla="val 28"/>
                  <a:gd name="f10" fmla="val 7"/>
                  <a:gd name="f11" fmla="val 6"/>
                  <a:gd name="f12" fmla="val 5"/>
                  <a:gd name="f13" fmla="val 4"/>
                  <a:gd name="f14" fmla="val 3"/>
                  <a:gd name="f15" fmla="val 2"/>
                  <a:gd name="f16" fmla="val 1"/>
                  <a:gd name="f17" fmla="val 27"/>
                  <a:gd name="f18" fmla="val 26"/>
                  <a:gd name="f19" fmla="val 25"/>
                  <a:gd name="f20" fmla="val 24"/>
                  <a:gd name="f21" fmla="val 23"/>
                  <a:gd name="f22" fmla="val 22"/>
                  <a:gd name="f23" fmla="val 21"/>
                  <a:gd name="f24" fmla="val 20"/>
                  <a:gd name="f25" fmla="val 19"/>
                  <a:gd name="f26" fmla="val 18"/>
                  <a:gd name="f27" fmla="val 17"/>
                  <a:gd name="f28" fmla="val 15"/>
                  <a:gd name="f29" fmla="val 16"/>
                  <a:gd name="f30" fmla="val 11"/>
                  <a:gd name="f31" fmla="val 12"/>
                  <a:gd name="f32" fmla="val 10"/>
                  <a:gd name="f33" fmla="val 9"/>
                  <a:gd name="f34" fmla="val 14"/>
                  <a:gd name="f35" fmla="+- 0 0 -90"/>
                  <a:gd name="f36" fmla="*/ f3 1 13"/>
                  <a:gd name="f37" fmla="*/ f4 1 29"/>
                  <a:gd name="f38" fmla="+- f7 0 f5"/>
                  <a:gd name="f39" fmla="+- f6 0 f5"/>
                  <a:gd name="f40" fmla="*/ f35 f0 1"/>
                  <a:gd name="f41" fmla="*/ f39 1 13"/>
                  <a:gd name="f42" fmla="*/ f38 1 29"/>
                  <a:gd name="f43" fmla="*/ f40 1 f2"/>
                  <a:gd name="f44" fmla="*/ 8 1 f41"/>
                  <a:gd name="f45" fmla="*/ 28 1 f42"/>
                  <a:gd name="f46" fmla="*/ 6 1 f41"/>
                  <a:gd name="f47" fmla="*/ 29 1 f42"/>
                  <a:gd name="f48" fmla="*/ 4 1 f41"/>
                  <a:gd name="f49" fmla="*/ 3 1 f41"/>
                  <a:gd name="f50" fmla="*/ 1 1 f41"/>
                  <a:gd name="f51" fmla="*/ 2 1 f41"/>
                  <a:gd name="f52" fmla="*/ 26 1 f42"/>
                  <a:gd name="f53" fmla="*/ 24 1 f42"/>
                  <a:gd name="f54" fmla="*/ 21 1 f42"/>
                  <a:gd name="f55" fmla="*/ 20 1 f42"/>
                  <a:gd name="f56" fmla="*/ 19 1 f42"/>
                  <a:gd name="f57" fmla="*/ 0 1 f41"/>
                  <a:gd name="f58" fmla="*/ 18 1 f42"/>
                  <a:gd name="f59" fmla="*/ 15 1 f42"/>
                  <a:gd name="f60" fmla="*/ 13 1 f42"/>
                  <a:gd name="f61" fmla="*/ 12 1 f42"/>
                  <a:gd name="f62" fmla="*/ 9 1 f42"/>
                  <a:gd name="f63" fmla="*/ 5 1 f42"/>
                  <a:gd name="f64" fmla="*/ 3 1 f42"/>
                  <a:gd name="f65" fmla="*/ 1 1 f42"/>
                  <a:gd name="f66" fmla="*/ 0 1 f42"/>
                  <a:gd name="f67" fmla="*/ 7 1 f41"/>
                  <a:gd name="f68" fmla="*/ 2 1 f42"/>
                  <a:gd name="f69" fmla="*/ 9 1 f41"/>
                  <a:gd name="f70" fmla="*/ 12 1 f41"/>
                  <a:gd name="f71" fmla="*/ 4 1 f42"/>
                  <a:gd name="f72" fmla="*/ 10 1 f41"/>
                  <a:gd name="f73" fmla="*/ 7 1 f42"/>
                  <a:gd name="f74" fmla="*/ 8 1 f42"/>
                  <a:gd name="f75" fmla="*/ 11 1 f42"/>
                  <a:gd name="f76" fmla="*/ 14 1 f42"/>
                  <a:gd name="f77" fmla="*/ 17 1 f42"/>
                  <a:gd name="f78" fmla="*/ 22 1 f42"/>
                  <a:gd name="f79" fmla="*/ 23 1 f42"/>
                  <a:gd name="f80" fmla="*/ 25 1 f42"/>
                  <a:gd name="f81" fmla="*/ f6 1 f41"/>
                  <a:gd name="f82" fmla="*/ f7 1 f42"/>
                  <a:gd name="f83" fmla="+- f43 0 f1"/>
                  <a:gd name="f84" fmla="*/ f57 f36 1"/>
                  <a:gd name="f85" fmla="*/ f81 f36 1"/>
                  <a:gd name="f86" fmla="*/ f82 f37 1"/>
                  <a:gd name="f87" fmla="*/ f66 f37 1"/>
                  <a:gd name="f88" fmla="*/ f44 f36 1"/>
                  <a:gd name="f89" fmla="*/ f45 f37 1"/>
                  <a:gd name="f90" fmla="*/ f46 f36 1"/>
                  <a:gd name="f91" fmla="*/ f47 f37 1"/>
                  <a:gd name="f92" fmla="*/ f48 f36 1"/>
                  <a:gd name="f93" fmla="*/ f49 f36 1"/>
                  <a:gd name="f94" fmla="*/ f50 f36 1"/>
                  <a:gd name="f95" fmla="*/ f51 f36 1"/>
                  <a:gd name="f96" fmla="*/ f52 f37 1"/>
                  <a:gd name="f97" fmla="*/ f53 f37 1"/>
                  <a:gd name="f98" fmla="*/ f54 f37 1"/>
                  <a:gd name="f99" fmla="*/ f55 f37 1"/>
                  <a:gd name="f100" fmla="*/ f56 f37 1"/>
                  <a:gd name="f101" fmla="*/ f58 f37 1"/>
                  <a:gd name="f102" fmla="*/ f59 f37 1"/>
                  <a:gd name="f103" fmla="*/ f60 f37 1"/>
                  <a:gd name="f104" fmla="*/ f61 f37 1"/>
                  <a:gd name="f105" fmla="*/ f62 f37 1"/>
                  <a:gd name="f106" fmla="*/ f63 f37 1"/>
                  <a:gd name="f107" fmla="*/ f64 f37 1"/>
                  <a:gd name="f108" fmla="*/ f65 f37 1"/>
                  <a:gd name="f109" fmla="*/ f67 f36 1"/>
                  <a:gd name="f110" fmla="*/ f68 f37 1"/>
                  <a:gd name="f111" fmla="*/ f69 f36 1"/>
                  <a:gd name="f112" fmla="*/ f70 f36 1"/>
                  <a:gd name="f113" fmla="*/ f71 f37 1"/>
                  <a:gd name="f114" fmla="*/ f72 f36 1"/>
                  <a:gd name="f115" fmla="*/ f73 f37 1"/>
                  <a:gd name="f116" fmla="*/ f74 f37 1"/>
                  <a:gd name="f117" fmla="*/ f75 f37 1"/>
                  <a:gd name="f118" fmla="*/ f76 f37 1"/>
                  <a:gd name="f119" fmla="*/ f77 f37 1"/>
                  <a:gd name="f120" fmla="*/ f78 f37 1"/>
                  <a:gd name="f121" fmla="*/ f79 f37 1"/>
                  <a:gd name="f122" fmla="*/ f80 f37 1"/>
                </a:gdLst>
                <a:ahLst/>
                <a:cxnLst>
                  <a:cxn ang="3cd4">
                    <a:pos x="hc" y="t"/>
                  </a:cxn>
                  <a:cxn ang="0">
                    <a:pos x="r" y="vc"/>
                  </a:cxn>
                  <a:cxn ang="cd4">
                    <a:pos x="hc" y="b"/>
                  </a:cxn>
                  <a:cxn ang="cd2">
                    <a:pos x="l" y="vc"/>
                  </a:cxn>
                  <a:cxn ang="f83">
                    <a:pos x="f88" y="f89"/>
                  </a:cxn>
                  <a:cxn ang="f83">
                    <a:pos x="f90" y="f91"/>
                  </a:cxn>
                  <a:cxn ang="f83">
                    <a:pos x="f92" y="f91"/>
                  </a:cxn>
                  <a:cxn ang="f83">
                    <a:pos x="f93" y="f89"/>
                  </a:cxn>
                  <a:cxn ang="f83">
                    <a:pos x="f94" y="f89"/>
                  </a:cxn>
                  <a:cxn ang="f83">
                    <a:pos x="f94" y="f89"/>
                  </a:cxn>
                  <a:cxn ang="f83">
                    <a:pos x="f95" y="f96"/>
                  </a:cxn>
                  <a:cxn ang="f83">
                    <a:pos x="f95" y="f97"/>
                  </a:cxn>
                  <a:cxn ang="f83">
                    <a:pos x="f95" y="f97"/>
                  </a:cxn>
                  <a:cxn ang="f83">
                    <a:pos x="f95" y="f98"/>
                  </a:cxn>
                  <a:cxn ang="f83">
                    <a:pos x="f95" y="f99"/>
                  </a:cxn>
                  <a:cxn ang="f83">
                    <a:pos x="f94" y="f99"/>
                  </a:cxn>
                  <a:cxn ang="f83">
                    <a:pos x="f94" y="f100"/>
                  </a:cxn>
                  <a:cxn ang="f83">
                    <a:pos x="f84" y="f100"/>
                  </a:cxn>
                  <a:cxn ang="f83">
                    <a:pos x="f84" y="f101"/>
                  </a:cxn>
                  <a:cxn ang="f83">
                    <a:pos x="f84" y="f102"/>
                  </a:cxn>
                  <a:cxn ang="f83">
                    <a:pos x="f94" y="f103"/>
                  </a:cxn>
                  <a:cxn ang="f83">
                    <a:pos x="f95" y="f104"/>
                  </a:cxn>
                  <a:cxn ang="f83">
                    <a:pos x="f93" y="f105"/>
                  </a:cxn>
                  <a:cxn ang="f83">
                    <a:pos x="f93" y="f106"/>
                  </a:cxn>
                  <a:cxn ang="f83">
                    <a:pos x="f92" y="f107"/>
                  </a:cxn>
                  <a:cxn ang="f83">
                    <a:pos x="f92" y="f108"/>
                  </a:cxn>
                  <a:cxn ang="f83">
                    <a:pos x="f92" y="f108"/>
                  </a:cxn>
                  <a:cxn ang="f83">
                    <a:pos x="f90" y="f87"/>
                  </a:cxn>
                  <a:cxn ang="f83">
                    <a:pos x="f109" y="f108"/>
                  </a:cxn>
                  <a:cxn ang="f83">
                    <a:pos x="f109" y="f110"/>
                  </a:cxn>
                  <a:cxn ang="f83">
                    <a:pos x="f111" y="f110"/>
                  </a:cxn>
                  <a:cxn ang="f83">
                    <a:pos x="f112" y="f110"/>
                  </a:cxn>
                  <a:cxn ang="f83">
                    <a:pos x="f112" y="f107"/>
                  </a:cxn>
                  <a:cxn ang="f83">
                    <a:pos x="f112" y="f113"/>
                  </a:cxn>
                  <a:cxn ang="f83">
                    <a:pos x="f114" y="f115"/>
                  </a:cxn>
                  <a:cxn ang="f83">
                    <a:pos x="f114" y="f116"/>
                  </a:cxn>
                  <a:cxn ang="f83">
                    <a:pos x="f114" y="f105"/>
                  </a:cxn>
                  <a:cxn ang="f83">
                    <a:pos x="f114" y="f117"/>
                  </a:cxn>
                  <a:cxn ang="f83">
                    <a:pos x="f114" y="f118"/>
                  </a:cxn>
                  <a:cxn ang="f83">
                    <a:pos x="f88" y="f118"/>
                  </a:cxn>
                  <a:cxn ang="f83">
                    <a:pos x="f111" y="f119"/>
                  </a:cxn>
                  <a:cxn ang="f83">
                    <a:pos x="f111" y="f100"/>
                  </a:cxn>
                  <a:cxn ang="f83">
                    <a:pos x="f88" y="f120"/>
                  </a:cxn>
                  <a:cxn ang="f83">
                    <a:pos x="f111" y="f121"/>
                  </a:cxn>
                  <a:cxn ang="f83">
                    <a:pos x="f88" y="f122"/>
                  </a:cxn>
                  <a:cxn ang="f83">
                    <a:pos x="f88" y="f89"/>
                  </a:cxn>
                </a:cxnLst>
                <a:rect l="f84" t="f87" r="f85" b="f86"/>
                <a:pathLst>
                  <a:path w="13" h="29">
                    <a:moveTo>
                      <a:pt x="f8" y="f9"/>
                    </a:moveTo>
                    <a:cubicBezTo>
                      <a:pt x="f10" y="f9"/>
                      <a:pt x="f10" y="f7"/>
                      <a:pt x="f11" y="f7"/>
                    </a:cubicBezTo>
                    <a:cubicBezTo>
                      <a:pt x="f12" y="f7"/>
                      <a:pt x="f12" y="f7"/>
                      <a:pt x="f13" y="f7"/>
                    </a:cubicBezTo>
                    <a:cubicBezTo>
                      <a:pt x="f14" y="f9"/>
                      <a:pt x="f14" y="f7"/>
                      <a:pt x="f14" y="f9"/>
                    </a:cubicBezTo>
                    <a:cubicBezTo>
                      <a:pt x="f15" y="f9"/>
                      <a:pt x="f15" y="f9"/>
                      <a:pt x="f16" y="f9"/>
                    </a:cubicBezTo>
                    <a:cubicBezTo>
                      <a:pt x="f16" y="f9"/>
                      <a:pt x="f5" y="f9"/>
                      <a:pt x="f16" y="f9"/>
                    </a:cubicBezTo>
                    <a:cubicBezTo>
                      <a:pt x="f15" y="f17"/>
                      <a:pt x="f16" y="f17"/>
                      <a:pt x="f15" y="f18"/>
                    </a:cubicBezTo>
                    <a:cubicBezTo>
                      <a:pt x="f15" y="f18"/>
                      <a:pt x="f15" y="f19"/>
                      <a:pt x="f15" y="f20"/>
                    </a:cubicBezTo>
                    <a:cubicBezTo>
                      <a:pt x="f15" y="f20"/>
                      <a:pt x="f15" y="f19"/>
                      <a:pt x="f15" y="f20"/>
                    </a:cubicBezTo>
                    <a:cubicBezTo>
                      <a:pt x="f15" y="f21"/>
                      <a:pt x="f14" y="f22"/>
                      <a:pt x="f15" y="f23"/>
                    </a:cubicBezTo>
                    <a:cubicBezTo>
                      <a:pt x="f15" y="f24"/>
                      <a:pt x="f15" y="f24"/>
                      <a:pt x="f15" y="f24"/>
                    </a:cubicBezTo>
                    <a:cubicBezTo>
                      <a:pt x="f15" y="f23"/>
                      <a:pt x="f5" y="f23"/>
                      <a:pt x="f16" y="f24"/>
                    </a:cubicBezTo>
                    <a:cubicBezTo>
                      <a:pt x="f16" y="f24"/>
                      <a:pt x="f16" y="f24"/>
                      <a:pt x="f16" y="f25"/>
                    </a:cubicBezTo>
                    <a:cubicBezTo>
                      <a:pt x="f16" y="f26"/>
                      <a:pt x="f16" y="f25"/>
                      <a:pt x="f5" y="f25"/>
                    </a:cubicBezTo>
                    <a:cubicBezTo>
                      <a:pt x="f5" y="f25"/>
                      <a:pt x="f5" y="f25"/>
                      <a:pt x="f5" y="f26"/>
                    </a:cubicBezTo>
                    <a:cubicBezTo>
                      <a:pt x="f5" y="f27"/>
                      <a:pt x="f5" y="f28"/>
                      <a:pt x="f5" y="f28"/>
                    </a:cubicBezTo>
                    <a:cubicBezTo>
                      <a:pt x="f16" y="f28"/>
                      <a:pt x="f5" y="f29"/>
                      <a:pt x="f16" y="f6"/>
                    </a:cubicBezTo>
                    <a:cubicBezTo>
                      <a:pt x="f15" y="f30"/>
                      <a:pt x="f16" y="f6"/>
                      <a:pt x="f15" y="f31"/>
                    </a:cubicBezTo>
                    <a:cubicBezTo>
                      <a:pt x="f15" y="f32"/>
                      <a:pt x="f15" y="f32"/>
                      <a:pt x="f14" y="f33"/>
                    </a:cubicBezTo>
                    <a:cubicBezTo>
                      <a:pt x="f14" y="f10"/>
                      <a:pt x="f14" y="f11"/>
                      <a:pt x="f14" y="f12"/>
                    </a:cubicBezTo>
                    <a:cubicBezTo>
                      <a:pt x="f13" y="f14"/>
                      <a:pt x="f14" y="f14"/>
                      <a:pt x="f13" y="f14"/>
                    </a:cubicBezTo>
                    <a:cubicBezTo>
                      <a:pt x="f13" y="f15"/>
                      <a:pt x="f14" y="f15"/>
                      <a:pt x="f13" y="f16"/>
                    </a:cubicBezTo>
                    <a:cubicBezTo>
                      <a:pt x="f13" y="f16"/>
                      <a:pt x="f13" y="f16"/>
                      <a:pt x="f13" y="f16"/>
                    </a:cubicBezTo>
                    <a:cubicBezTo>
                      <a:pt x="f13" y="f5"/>
                      <a:pt x="f12" y="f5"/>
                      <a:pt x="f11" y="f5"/>
                    </a:cubicBezTo>
                    <a:cubicBezTo>
                      <a:pt x="f10" y="f5"/>
                      <a:pt x="f10" y="f5"/>
                      <a:pt x="f10" y="f16"/>
                    </a:cubicBezTo>
                    <a:cubicBezTo>
                      <a:pt x="f11" y="f15"/>
                      <a:pt x="f10" y="f15"/>
                      <a:pt x="f10" y="f15"/>
                    </a:cubicBezTo>
                    <a:cubicBezTo>
                      <a:pt x="f8" y="f16"/>
                      <a:pt x="f33" y="f15"/>
                      <a:pt x="f33" y="f15"/>
                    </a:cubicBezTo>
                    <a:cubicBezTo>
                      <a:pt x="f32" y="f15"/>
                      <a:pt x="f30" y="f16"/>
                      <a:pt x="f31" y="f15"/>
                    </a:cubicBezTo>
                    <a:cubicBezTo>
                      <a:pt x="f31" y="f15"/>
                      <a:pt x="f31" y="f14"/>
                      <a:pt x="f31" y="f14"/>
                    </a:cubicBezTo>
                    <a:cubicBezTo>
                      <a:pt x="f6" y="f14"/>
                      <a:pt x="f6" y="f14"/>
                      <a:pt x="f31" y="f13"/>
                    </a:cubicBezTo>
                    <a:cubicBezTo>
                      <a:pt x="f30" y="f12"/>
                      <a:pt x="f30" y="f10"/>
                      <a:pt x="f32" y="f10"/>
                    </a:cubicBezTo>
                    <a:cubicBezTo>
                      <a:pt x="f33" y="f11"/>
                      <a:pt x="f32" y="f10"/>
                      <a:pt x="f32" y="f8"/>
                    </a:cubicBezTo>
                    <a:cubicBezTo>
                      <a:pt x="f32" y="f8"/>
                      <a:pt x="f30" y="f33"/>
                      <a:pt x="f32" y="f33"/>
                    </a:cubicBezTo>
                    <a:cubicBezTo>
                      <a:pt x="f32" y="f32"/>
                      <a:pt x="f30" y="f32"/>
                      <a:pt x="f32" y="f30"/>
                    </a:cubicBezTo>
                    <a:cubicBezTo>
                      <a:pt x="f32" y="f31"/>
                      <a:pt x="f30" y="f6"/>
                      <a:pt x="f32" y="f34"/>
                    </a:cubicBezTo>
                    <a:cubicBezTo>
                      <a:pt x="f33" y="f34"/>
                      <a:pt x="f10" y="f6"/>
                      <a:pt x="f8" y="f34"/>
                    </a:cubicBezTo>
                    <a:cubicBezTo>
                      <a:pt x="f8" y="f28"/>
                      <a:pt x="f33" y="f29"/>
                      <a:pt x="f33" y="f27"/>
                    </a:cubicBezTo>
                    <a:cubicBezTo>
                      <a:pt x="f33" y="f27"/>
                      <a:pt x="f33" y="f25"/>
                      <a:pt x="f33" y="f25"/>
                    </a:cubicBezTo>
                    <a:cubicBezTo>
                      <a:pt x="f33" y="f25"/>
                      <a:pt x="f8" y="f23"/>
                      <a:pt x="f8" y="f22"/>
                    </a:cubicBezTo>
                    <a:cubicBezTo>
                      <a:pt x="f33" y="f22"/>
                      <a:pt x="f32" y="f22"/>
                      <a:pt x="f33" y="f21"/>
                    </a:cubicBezTo>
                    <a:cubicBezTo>
                      <a:pt x="f33" y="f20"/>
                      <a:pt x="f8" y="f20"/>
                      <a:pt x="f8" y="f19"/>
                    </a:cubicBezTo>
                    <a:cubicBezTo>
                      <a:pt x="f10" y="f17"/>
                      <a:pt x="f10" y="f18"/>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8799" b="0" i="0" u="none" strike="noStrike" kern="0" cap="none" spc="0" baseline="0">
                  <a:solidFill>
                    <a:srgbClr val="000000"/>
                  </a:solidFill>
                  <a:uFillTx/>
                  <a:latin typeface="roboto"/>
                </a:endParaRPr>
              </a:p>
            </p:txBody>
          </p:sp>
        </p:grpSp>
        <p:sp>
          <p:nvSpPr>
            <p:cNvPr id="448" name="Spain">
              <a:extLst>
                <a:ext uri="{FF2B5EF4-FFF2-40B4-BE49-F238E27FC236}">
                  <a16:creationId xmlns:a16="http://schemas.microsoft.com/office/drawing/2014/main" id="{CCD102D7-A855-ACE9-6035-7C831D4ED34C}"/>
                </a:ext>
              </a:extLst>
            </p:cNvPr>
            <p:cNvSpPr/>
            <p:nvPr/>
          </p:nvSpPr>
          <p:spPr>
            <a:xfrm>
              <a:off x="6798408" y="3209928"/>
              <a:ext cx="282421" cy="216091"/>
            </a:xfrm>
            <a:custGeom>
              <a:avLst/>
              <a:gdLst>
                <a:gd name="f0" fmla="val 10800000"/>
                <a:gd name="f1" fmla="val 5400000"/>
                <a:gd name="f2" fmla="val 180"/>
                <a:gd name="f3" fmla="val w"/>
                <a:gd name="f4" fmla="val h"/>
                <a:gd name="f5" fmla="val 0"/>
                <a:gd name="f6" fmla="val 53"/>
                <a:gd name="f7" fmla="val 43"/>
                <a:gd name="f8" fmla="val 52"/>
                <a:gd name="f9" fmla="val 6"/>
                <a:gd name="f10" fmla="val 7"/>
                <a:gd name="f11" fmla="val 51"/>
                <a:gd name="f12" fmla="val 8"/>
                <a:gd name="f13" fmla="val 10"/>
                <a:gd name="f14" fmla="val 11"/>
                <a:gd name="f15" fmla="val 50"/>
                <a:gd name="f16" fmla="val 49"/>
                <a:gd name="f17" fmla="val 12"/>
                <a:gd name="f18" fmla="val 48"/>
                <a:gd name="f19" fmla="val 13"/>
                <a:gd name="f20" fmla="val 47"/>
                <a:gd name="f21" fmla="val 46"/>
                <a:gd name="f22" fmla="val 14"/>
                <a:gd name="f23" fmla="val 15"/>
                <a:gd name="f24" fmla="val 42"/>
                <a:gd name="f25" fmla="val 16"/>
                <a:gd name="f26" fmla="val 17"/>
                <a:gd name="f27" fmla="val 18"/>
                <a:gd name="f28" fmla="val 41"/>
                <a:gd name="f29" fmla="val 19"/>
                <a:gd name="f30" fmla="val 39"/>
                <a:gd name="f31" fmla="val 20"/>
                <a:gd name="f32" fmla="val 38"/>
                <a:gd name="f33" fmla="val 21"/>
                <a:gd name="f34" fmla="val 37"/>
                <a:gd name="f35" fmla="val 22"/>
                <a:gd name="f36" fmla="val 36"/>
                <a:gd name="f37" fmla="val 23"/>
                <a:gd name="f38" fmla="val 24"/>
                <a:gd name="f39" fmla="val 25"/>
                <a:gd name="f40" fmla="val 26"/>
                <a:gd name="f41" fmla="val 40"/>
                <a:gd name="f42" fmla="val 27"/>
                <a:gd name="f43" fmla="val 29"/>
                <a:gd name="f44" fmla="val 31"/>
                <a:gd name="f45" fmla="val 32"/>
                <a:gd name="f46" fmla="val 33"/>
                <a:gd name="f47" fmla="val 35"/>
                <a:gd name="f48" fmla="val 34"/>
                <a:gd name="f49" fmla="val 30"/>
                <a:gd name="f50" fmla="val 28"/>
                <a:gd name="f51" fmla="val 9"/>
                <a:gd name="f52" fmla="val 5"/>
                <a:gd name="f53" fmla="val 4"/>
                <a:gd name="f54" fmla="val 3"/>
                <a:gd name="f55" fmla="val 2"/>
                <a:gd name="f56" fmla="val 1"/>
                <a:gd name="f57" fmla="val 45"/>
                <a:gd name="f58" fmla="val 44"/>
                <a:gd name="f59" fmla="+- 0 0 -90"/>
                <a:gd name="f60" fmla="*/ f3 1 53"/>
                <a:gd name="f61" fmla="*/ f4 1 43"/>
                <a:gd name="f62" fmla="+- f7 0 f5"/>
                <a:gd name="f63" fmla="+- f6 0 f5"/>
                <a:gd name="f64" fmla="*/ f59 f0 1"/>
                <a:gd name="f65" fmla="*/ f63 1 53"/>
                <a:gd name="f66" fmla="*/ f62 1 43"/>
                <a:gd name="f67" fmla="*/ f64 1 f2"/>
                <a:gd name="f68" fmla="*/ 52 1 f65"/>
                <a:gd name="f69" fmla="*/ 7 1 f66"/>
                <a:gd name="f70" fmla="*/ 10 1 f66"/>
                <a:gd name="f71" fmla="*/ 49 1 f65"/>
                <a:gd name="f72" fmla="*/ 12 1 f66"/>
                <a:gd name="f73" fmla="*/ 42 1 f65"/>
                <a:gd name="f74" fmla="*/ 16 1 f66"/>
                <a:gd name="f75" fmla="*/ 41 1 f65"/>
                <a:gd name="f76" fmla="*/ 17 1 f66"/>
                <a:gd name="f77" fmla="*/ 37 1 f65"/>
                <a:gd name="f78" fmla="*/ 22 1 f66"/>
                <a:gd name="f79" fmla="*/ 39 1 f65"/>
                <a:gd name="f80" fmla="*/ 26 1 f66"/>
                <a:gd name="f81" fmla="*/ 29 1 f66"/>
                <a:gd name="f82" fmla="*/ 32 1 f66"/>
                <a:gd name="f83" fmla="*/ 36 1 f65"/>
                <a:gd name="f84" fmla="*/ 33 1 f66"/>
                <a:gd name="f85" fmla="*/ 32 1 f65"/>
                <a:gd name="f86" fmla="*/ 36 1 f66"/>
                <a:gd name="f87" fmla="*/ 29 1 f65"/>
                <a:gd name="f88" fmla="*/ 38 1 f66"/>
                <a:gd name="f89" fmla="*/ 24 1 f65"/>
                <a:gd name="f90" fmla="*/ 39 1 f66"/>
                <a:gd name="f91" fmla="*/ 19 1 f65"/>
                <a:gd name="f92" fmla="*/ 41 1 f66"/>
                <a:gd name="f93" fmla="*/ 15 1 f65"/>
                <a:gd name="f94" fmla="*/ 42 1 f66"/>
                <a:gd name="f95" fmla="*/ 14 1 f65"/>
                <a:gd name="f96" fmla="*/ 40 1 f66"/>
                <a:gd name="f97" fmla="*/ 13 1 f65"/>
                <a:gd name="f98" fmla="*/ 10 1 f65"/>
                <a:gd name="f99" fmla="*/ 37 1 f66"/>
                <a:gd name="f100" fmla="*/ 7 1 f65"/>
                <a:gd name="f101" fmla="*/ 6 1 f65"/>
                <a:gd name="f102" fmla="*/ 34 1 f66"/>
                <a:gd name="f103" fmla="*/ 31 1 f66"/>
                <a:gd name="f104" fmla="*/ 8 1 f65"/>
                <a:gd name="f105" fmla="*/ 23 1 f66"/>
                <a:gd name="f106" fmla="*/ 18 1 f66"/>
                <a:gd name="f107" fmla="*/ 11 1 f66"/>
                <a:gd name="f108" fmla="*/ 5 1 f65"/>
                <a:gd name="f109" fmla="*/ 2 1 f65"/>
                <a:gd name="f110" fmla="*/ 8 1 f66"/>
                <a:gd name="f111" fmla="*/ 1 1 f65"/>
                <a:gd name="f112" fmla="*/ 5 1 f66"/>
                <a:gd name="f113" fmla="*/ 0 1 f65"/>
                <a:gd name="f114" fmla="*/ 3 1 f66"/>
                <a:gd name="f115" fmla="*/ 4 1 f65"/>
                <a:gd name="f116" fmla="*/ 2 1 f66"/>
                <a:gd name="f117" fmla="*/ 1 1 f66"/>
                <a:gd name="f118" fmla="*/ 12 1 f65"/>
                <a:gd name="f119" fmla="*/ 22 1 f65"/>
                <a:gd name="f120" fmla="*/ 25 1 f65"/>
                <a:gd name="f121" fmla="*/ 31 1 f65"/>
                <a:gd name="f122" fmla="*/ 33 1 f65"/>
                <a:gd name="f123" fmla="*/ 38 1 f65"/>
                <a:gd name="f124" fmla="*/ 46 1 f65"/>
                <a:gd name="f125" fmla="*/ 51 1 f65"/>
                <a:gd name="f126" fmla="*/ 6 1 f66"/>
                <a:gd name="f127" fmla="*/ f6 1 f65"/>
                <a:gd name="f128" fmla="*/ 0 1 f66"/>
                <a:gd name="f129" fmla="*/ f7 1 f66"/>
                <a:gd name="f130" fmla="+- f67 0 f1"/>
                <a:gd name="f131" fmla="*/ f113 f60 1"/>
                <a:gd name="f132" fmla="*/ f127 f60 1"/>
                <a:gd name="f133" fmla="*/ f129 f61 1"/>
                <a:gd name="f134" fmla="*/ f128 f61 1"/>
                <a:gd name="f135" fmla="*/ f68 f60 1"/>
                <a:gd name="f136" fmla="*/ f69 f61 1"/>
                <a:gd name="f137" fmla="*/ f70 f61 1"/>
                <a:gd name="f138" fmla="*/ f71 f60 1"/>
                <a:gd name="f139" fmla="*/ f72 f61 1"/>
                <a:gd name="f140" fmla="*/ f73 f60 1"/>
                <a:gd name="f141" fmla="*/ f74 f61 1"/>
                <a:gd name="f142" fmla="*/ f75 f60 1"/>
                <a:gd name="f143" fmla="*/ f76 f61 1"/>
                <a:gd name="f144" fmla="*/ f77 f60 1"/>
                <a:gd name="f145" fmla="*/ f78 f61 1"/>
                <a:gd name="f146" fmla="*/ f79 f60 1"/>
                <a:gd name="f147" fmla="*/ f80 f61 1"/>
                <a:gd name="f148" fmla="*/ f81 f61 1"/>
                <a:gd name="f149" fmla="*/ f82 f61 1"/>
                <a:gd name="f150" fmla="*/ f83 f60 1"/>
                <a:gd name="f151" fmla="*/ f84 f61 1"/>
                <a:gd name="f152" fmla="*/ f85 f60 1"/>
                <a:gd name="f153" fmla="*/ f86 f61 1"/>
                <a:gd name="f154" fmla="*/ f87 f60 1"/>
                <a:gd name="f155" fmla="*/ f88 f61 1"/>
                <a:gd name="f156" fmla="*/ f89 f60 1"/>
                <a:gd name="f157" fmla="*/ f90 f61 1"/>
                <a:gd name="f158" fmla="*/ f91 f60 1"/>
                <a:gd name="f159" fmla="*/ f92 f61 1"/>
                <a:gd name="f160" fmla="*/ f93 f60 1"/>
                <a:gd name="f161" fmla="*/ f94 f61 1"/>
                <a:gd name="f162" fmla="*/ f95 f60 1"/>
                <a:gd name="f163" fmla="*/ f96 f61 1"/>
                <a:gd name="f164" fmla="*/ f97 f60 1"/>
                <a:gd name="f165" fmla="*/ f98 f60 1"/>
                <a:gd name="f166" fmla="*/ f99 f61 1"/>
                <a:gd name="f167" fmla="*/ f100 f60 1"/>
                <a:gd name="f168" fmla="*/ f101 f60 1"/>
                <a:gd name="f169" fmla="*/ f102 f61 1"/>
                <a:gd name="f170" fmla="*/ f103 f61 1"/>
                <a:gd name="f171" fmla="*/ f104 f60 1"/>
                <a:gd name="f172" fmla="*/ f105 f61 1"/>
                <a:gd name="f173" fmla="*/ f106 f61 1"/>
                <a:gd name="f174" fmla="*/ f107 f61 1"/>
                <a:gd name="f175" fmla="*/ f108 f60 1"/>
                <a:gd name="f176" fmla="*/ f109 f60 1"/>
                <a:gd name="f177" fmla="*/ f110 f61 1"/>
                <a:gd name="f178" fmla="*/ f111 f60 1"/>
                <a:gd name="f179" fmla="*/ f112 f61 1"/>
                <a:gd name="f180" fmla="*/ f114 f61 1"/>
                <a:gd name="f181" fmla="*/ f115 f60 1"/>
                <a:gd name="f182" fmla="*/ f116 f61 1"/>
                <a:gd name="f183" fmla="*/ f117 f61 1"/>
                <a:gd name="f184" fmla="*/ f118 f60 1"/>
                <a:gd name="f185" fmla="*/ f119 f60 1"/>
                <a:gd name="f186" fmla="*/ f120 f60 1"/>
                <a:gd name="f187" fmla="*/ f121 f60 1"/>
                <a:gd name="f188" fmla="*/ f122 f60 1"/>
                <a:gd name="f189" fmla="*/ f123 f60 1"/>
                <a:gd name="f190" fmla="*/ f124 f60 1"/>
                <a:gd name="f191" fmla="*/ f125 f60 1"/>
                <a:gd name="f192" fmla="*/ f126 f61 1"/>
              </a:gdLst>
              <a:ahLst/>
              <a:cxnLst>
                <a:cxn ang="3cd4">
                  <a:pos x="hc" y="t"/>
                </a:cxn>
                <a:cxn ang="0">
                  <a:pos x="r" y="vc"/>
                </a:cxn>
                <a:cxn ang="cd4">
                  <a:pos x="hc" y="b"/>
                </a:cxn>
                <a:cxn ang="cd2">
                  <a:pos x="l" y="vc"/>
                </a:cxn>
                <a:cxn ang="f130">
                  <a:pos x="f135" y="f136"/>
                </a:cxn>
                <a:cxn ang="f130">
                  <a:pos x="f135" y="f137"/>
                </a:cxn>
                <a:cxn ang="f130">
                  <a:pos x="f138" y="f139"/>
                </a:cxn>
                <a:cxn ang="f130">
                  <a:pos x="f140" y="f141"/>
                </a:cxn>
                <a:cxn ang="f130">
                  <a:pos x="f142" y="f143"/>
                </a:cxn>
                <a:cxn ang="f130">
                  <a:pos x="f144" y="f145"/>
                </a:cxn>
                <a:cxn ang="f130">
                  <a:pos x="f146" y="f147"/>
                </a:cxn>
                <a:cxn ang="f130">
                  <a:pos x="f144" y="f148"/>
                </a:cxn>
                <a:cxn ang="f130">
                  <a:pos x="f144" y="f149"/>
                </a:cxn>
                <a:cxn ang="f130">
                  <a:pos x="f150" y="f151"/>
                </a:cxn>
                <a:cxn ang="f130">
                  <a:pos x="f152" y="f153"/>
                </a:cxn>
                <a:cxn ang="f130">
                  <a:pos x="f154" y="f155"/>
                </a:cxn>
                <a:cxn ang="f130">
                  <a:pos x="f156" y="f157"/>
                </a:cxn>
                <a:cxn ang="f130">
                  <a:pos x="f158" y="f159"/>
                </a:cxn>
                <a:cxn ang="f130">
                  <a:pos x="f160" y="f161"/>
                </a:cxn>
                <a:cxn ang="f130">
                  <a:pos x="f162" y="f163"/>
                </a:cxn>
                <a:cxn ang="f130">
                  <a:pos x="f164" y="f157"/>
                </a:cxn>
                <a:cxn ang="f130">
                  <a:pos x="f165" y="f166"/>
                </a:cxn>
                <a:cxn ang="f130">
                  <a:pos x="f167" y="f166"/>
                </a:cxn>
                <a:cxn ang="f130">
                  <a:pos x="f168" y="f169"/>
                </a:cxn>
                <a:cxn ang="f130">
                  <a:pos x="f168" y="f170"/>
                </a:cxn>
                <a:cxn ang="f130">
                  <a:pos x="f167" y="f147"/>
                </a:cxn>
                <a:cxn ang="f130">
                  <a:pos x="f171" y="f172"/>
                </a:cxn>
                <a:cxn ang="f130">
                  <a:pos x="f171" y="f173"/>
                </a:cxn>
                <a:cxn ang="f130">
                  <a:pos x="f171" y="f141"/>
                </a:cxn>
                <a:cxn ang="f130">
                  <a:pos x="f165" y="f139"/>
                </a:cxn>
                <a:cxn ang="f130">
                  <a:pos x="f167" y="f174"/>
                </a:cxn>
                <a:cxn ang="f130">
                  <a:pos x="f175" y="f137"/>
                </a:cxn>
                <a:cxn ang="f130">
                  <a:pos x="f176" y="f137"/>
                </a:cxn>
                <a:cxn ang="f130">
                  <a:pos x="f176" y="f177"/>
                </a:cxn>
                <a:cxn ang="f130">
                  <a:pos x="f178" y="f179"/>
                </a:cxn>
                <a:cxn ang="f130">
                  <a:pos x="f131" y="f180"/>
                </a:cxn>
                <a:cxn ang="f130">
                  <a:pos x="f181" y="f182"/>
                </a:cxn>
                <a:cxn ang="f130">
                  <a:pos x="f181" y="f183"/>
                </a:cxn>
                <a:cxn ang="f130">
                  <a:pos x="f168" y="f183"/>
                </a:cxn>
                <a:cxn ang="f130">
                  <a:pos x="f184" y="f183"/>
                </a:cxn>
                <a:cxn ang="f130">
                  <a:pos x="f162" y="f183"/>
                </a:cxn>
                <a:cxn ang="f130">
                  <a:pos x="f185" y="f183"/>
                </a:cxn>
                <a:cxn ang="f130">
                  <a:pos x="f186" y="f183"/>
                </a:cxn>
                <a:cxn ang="f130">
                  <a:pos x="f154" y="f182"/>
                </a:cxn>
                <a:cxn ang="f130">
                  <a:pos x="f187" y="f182"/>
                </a:cxn>
                <a:cxn ang="f130">
                  <a:pos x="f188" y="f180"/>
                </a:cxn>
                <a:cxn ang="f130">
                  <a:pos x="f189" y="f179"/>
                </a:cxn>
                <a:cxn ang="f130">
                  <a:pos x="f140" y="f179"/>
                </a:cxn>
                <a:cxn ang="f130">
                  <a:pos x="f190" y="f136"/>
                </a:cxn>
                <a:cxn ang="f130">
                  <a:pos x="f191" y="f192"/>
                </a:cxn>
              </a:cxnLst>
              <a:rect l="f131" t="f134" r="f132" b="f133"/>
              <a:pathLst>
                <a:path w="53" h="43">
                  <a:moveTo>
                    <a:pt x="f8" y="f9"/>
                  </a:moveTo>
                  <a:cubicBezTo>
                    <a:pt x="f6" y="f9"/>
                    <a:pt x="f6" y="f10"/>
                    <a:pt x="f8" y="f10"/>
                  </a:cubicBezTo>
                  <a:cubicBezTo>
                    <a:pt x="f11" y="f10"/>
                    <a:pt x="f6" y="f12"/>
                    <a:pt x="f6" y="f12"/>
                  </a:cubicBezTo>
                  <a:cubicBezTo>
                    <a:pt x="f8" y="f12"/>
                    <a:pt x="f6" y="f13"/>
                    <a:pt x="f8" y="f13"/>
                  </a:cubicBezTo>
                  <a:cubicBezTo>
                    <a:pt x="f8" y="f13"/>
                    <a:pt x="f8" y="f14"/>
                    <a:pt x="f11" y="f14"/>
                  </a:cubicBezTo>
                  <a:cubicBezTo>
                    <a:pt x="f15" y="f14"/>
                    <a:pt x="f16" y="f14"/>
                    <a:pt x="f16" y="f17"/>
                  </a:cubicBezTo>
                  <a:cubicBezTo>
                    <a:pt x="f18" y="f19"/>
                    <a:pt x="f18" y="f19"/>
                    <a:pt x="f20" y="f19"/>
                  </a:cubicBezTo>
                  <a:cubicBezTo>
                    <a:pt x="f21" y="f22"/>
                    <a:pt x="f7" y="f23"/>
                    <a:pt x="f24" y="f25"/>
                  </a:cubicBezTo>
                  <a:cubicBezTo>
                    <a:pt x="f24" y="f25"/>
                    <a:pt x="f7" y="f25"/>
                    <a:pt x="f24" y="f26"/>
                  </a:cubicBezTo>
                  <a:cubicBezTo>
                    <a:pt x="f24" y="f27"/>
                    <a:pt x="f28" y="f27"/>
                    <a:pt x="f28" y="f26"/>
                  </a:cubicBezTo>
                  <a:cubicBezTo>
                    <a:pt x="f24" y="f26"/>
                    <a:pt x="f28" y="f29"/>
                    <a:pt x="f30" y="f31"/>
                  </a:cubicBezTo>
                  <a:cubicBezTo>
                    <a:pt x="f32" y="f31"/>
                    <a:pt x="f32" y="f33"/>
                    <a:pt x="f34" y="f35"/>
                  </a:cubicBezTo>
                  <a:cubicBezTo>
                    <a:pt x="f36" y="f37"/>
                    <a:pt x="f34" y="f38"/>
                    <a:pt x="f34" y="f39"/>
                  </a:cubicBezTo>
                  <a:cubicBezTo>
                    <a:pt x="f32" y="f40"/>
                    <a:pt x="f32" y="f40"/>
                    <a:pt x="f30" y="f40"/>
                  </a:cubicBezTo>
                  <a:cubicBezTo>
                    <a:pt x="f41" y="f40"/>
                    <a:pt x="f32" y="f42"/>
                    <a:pt x="f32" y="f42"/>
                  </a:cubicBezTo>
                  <a:cubicBezTo>
                    <a:pt x="f32" y="f42"/>
                    <a:pt x="f32" y="f43"/>
                    <a:pt x="f34" y="f43"/>
                  </a:cubicBezTo>
                  <a:cubicBezTo>
                    <a:pt x="f34" y="f43"/>
                    <a:pt x="f32" y="f44"/>
                    <a:pt x="f34" y="f44"/>
                  </a:cubicBezTo>
                  <a:cubicBezTo>
                    <a:pt x="f34" y="f44"/>
                    <a:pt x="f34" y="f44"/>
                    <a:pt x="f34" y="f45"/>
                  </a:cubicBezTo>
                  <a:cubicBezTo>
                    <a:pt x="f36" y="f45"/>
                    <a:pt x="f34" y="f45"/>
                    <a:pt x="f34" y="f45"/>
                  </a:cubicBezTo>
                  <a:cubicBezTo>
                    <a:pt x="f36" y="f46"/>
                    <a:pt x="f36" y="f46"/>
                    <a:pt x="f36" y="f46"/>
                  </a:cubicBezTo>
                  <a:cubicBezTo>
                    <a:pt x="f47" y="f46"/>
                    <a:pt x="f47" y="f46"/>
                    <a:pt x="f48" y="f48"/>
                  </a:cubicBezTo>
                  <a:cubicBezTo>
                    <a:pt x="f46" y="f48"/>
                    <a:pt x="f46" y="f47"/>
                    <a:pt x="f45" y="f36"/>
                  </a:cubicBezTo>
                  <a:cubicBezTo>
                    <a:pt x="f45" y="f34"/>
                    <a:pt x="f44" y="f30"/>
                    <a:pt x="f44" y="f32"/>
                  </a:cubicBezTo>
                  <a:cubicBezTo>
                    <a:pt x="f49" y="f32"/>
                    <a:pt x="f49" y="f32"/>
                    <a:pt x="f43" y="f32"/>
                  </a:cubicBezTo>
                  <a:cubicBezTo>
                    <a:pt x="f43" y="f32"/>
                    <a:pt x="f50" y="f32"/>
                    <a:pt x="f42" y="f30"/>
                  </a:cubicBezTo>
                  <a:cubicBezTo>
                    <a:pt x="f40" y="f30"/>
                    <a:pt x="f40" y="f30"/>
                    <a:pt x="f38" y="f30"/>
                  </a:cubicBezTo>
                  <a:cubicBezTo>
                    <a:pt x="f37" y="f41"/>
                    <a:pt x="f35" y="f41"/>
                    <a:pt x="f35" y="f41"/>
                  </a:cubicBezTo>
                  <a:cubicBezTo>
                    <a:pt x="f35" y="f41"/>
                    <a:pt x="f31" y="f41"/>
                    <a:pt x="f29" y="f28"/>
                  </a:cubicBezTo>
                  <a:cubicBezTo>
                    <a:pt x="f26" y="f24"/>
                    <a:pt x="f26" y="f24"/>
                    <a:pt x="f25" y="f7"/>
                  </a:cubicBezTo>
                  <a:cubicBezTo>
                    <a:pt x="f23" y="f7"/>
                    <a:pt x="f25" y="f24"/>
                    <a:pt x="f23" y="f24"/>
                  </a:cubicBezTo>
                  <a:cubicBezTo>
                    <a:pt x="f23" y="f7"/>
                    <a:pt x="f22" y="f24"/>
                    <a:pt x="f22" y="f24"/>
                  </a:cubicBezTo>
                  <a:cubicBezTo>
                    <a:pt x="f22" y="f24"/>
                    <a:pt x="f19" y="f28"/>
                    <a:pt x="f22" y="f41"/>
                  </a:cubicBezTo>
                  <a:cubicBezTo>
                    <a:pt x="f22" y="f41"/>
                    <a:pt x="f22" y="f41"/>
                    <a:pt x="f19" y="f41"/>
                  </a:cubicBezTo>
                  <a:cubicBezTo>
                    <a:pt x="f19" y="f30"/>
                    <a:pt x="f22" y="f30"/>
                    <a:pt x="f19" y="f30"/>
                  </a:cubicBezTo>
                  <a:cubicBezTo>
                    <a:pt x="f19" y="f30"/>
                    <a:pt x="f19" y="f30"/>
                    <a:pt x="f17" y="f30"/>
                  </a:cubicBezTo>
                  <a:cubicBezTo>
                    <a:pt x="f17" y="f32"/>
                    <a:pt x="f13" y="f34"/>
                    <a:pt x="f13" y="f34"/>
                  </a:cubicBezTo>
                  <a:cubicBezTo>
                    <a:pt x="f13" y="f32"/>
                    <a:pt x="f13" y="f34"/>
                    <a:pt x="f13" y="f34"/>
                  </a:cubicBezTo>
                  <a:cubicBezTo>
                    <a:pt x="f51" y="f34"/>
                    <a:pt x="f12" y="f34"/>
                    <a:pt x="f10" y="f34"/>
                  </a:cubicBezTo>
                  <a:cubicBezTo>
                    <a:pt x="f9" y="f34"/>
                    <a:pt x="f9" y="f34"/>
                    <a:pt x="f9" y="f34"/>
                  </a:cubicBezTo>
                  <a:cubicBezTo>
                    <a:pt x="f52" y="f47"/>
                    <a:pt x="f52" y="f36"/>
                    <a:pt x="f9" y="f48"/>
                  </a:cubicBezTo>
                  <a:cubicBezTo>
                    <a:pt x="f9" y="f46"/>
                    <a:pt x="f10" y="f46"/>
                    <a:pt x="f10" y="f45"/>
                  </a:cubicBezTo>
                  <a:cubicBezTo>
                    <a:pt x="f12" y="f44"/>
                    <a:pt x="f10" y="f44"/>
                    <a:pt x="f9" y="f44"/>
                  </a:cubicBezTo>
                  <a:cubicBezTo>
                    <a:pt x="f9" y="f49"/>
                    <a:pt x="f10" y="f50"/>
                    <a:pt x="f10" y="f50"/>
                  </a:cubicBezTo>
                  <a:cubicBezTo>
                    <a:pt x="f10" y="f50"/>
                    <a:pt x="f10" y="f40"/>
                    <a:pt x="f10" y="f40"/>
                  </a:cubicBezTo>
                  <a:cubicBezTo>
                    <a:pt x="f10" y="f39"/>
                    <a:pt x="f9" y="f38"/>
                    <a:pt x="f9" y="f37"/>
                  </a:cubicBezTo>
                  <a:cubicBezTo>
                    <a:pt x="f52" y="f35"/>
                    <a:pt x="f10" y="f37"/>
                    <a:pt x="f12" y="f37"/>
                  </a:cubicBezTo>
                  <a:cubicBezTo>
                    <a:pt x="f51" y="f35"/>
                    <a:pt x="f12" y="f33"/>
                    <a:pt x="f12" y="f31"/>
                  </a:cubicBezTo>
                  <a:cubicBezTo>
                    <a:pt x="f51" y="f29"/>
                    <a:pt x="f12" y="f29"/>
                    <a:pt x="f12" y="f27"/>
                  </a:cubicBezTo>
                  <a:cubicBezTo>
                    <a:pt x="f51" y="f27"/>
                    <a:pt x="f12" y="f26"/>
                    <a:pt x="f12" y="f26"/>
                  </a:cubicBezTo>
                  <a:cubicBezTo>
                    <a:pt x="f12" y="f25"/>
                    <a:pt x="f10" y="f23"/>
                    <a:pt x="f12" y="f25"/>
                  </a:cubicBezTo>
                  <a:cubicBezTo>
                    <a:pt x="f51" y="f25"/>
                    <a:pt x="f51" y="f22"/>
                    <a:pt x="f13" y="f19"/>
                  </a:cubicBezTo>
                  <a:cubicBezTo>
                    <a:pt x="f14" y="f17"/>
                    <a:pt x="f14" y="f17"/>
                    <a:pt x="f13" y="f17"/>
                  </a:cubicBezTo>
                  <a:cubicBezTo>
                    <a:pt x="f13" y="f17"/>
                    <a:pt x="f13" y="f14"/>
                    <a:pt x="f13" y="f14"/>
                  </a:cubicBezTo>
                  <a:cubicBezTo>
                    <a:pt x="f51" y="f13"/>
                    <a:pt x="f12" y="f14"/>
                    <a:pt x="f10" y="f14"/>
                  </a:cubicBezTo>
                  <a:cubicBezTo>
                    <a:pt x="f10" y="f14"/>
                    <a:pt x="f9" y="f13"/>
                    <a:pt x="f52" y="f14"/>
                  </a:cubicBezTo>
                  <a:cubicBezTo>
                    <a:pt x="f52" y="f14"/>
                    <a:pt x="f53" y="f14"/>
                    <a:pt x="f52" y="f13"/>
                  </a:cubicBezTo>
                  <a:cubicBezTo>
                    <a:pt x="f52" y="f51"/>
                    <a:pt x="f52" y="f51"/>
                    <a:pt x="f53" y="f51"/>
                  </a:cubicBezTo>
                  <a:cubicBezTo>
                    <a:pt x="f54" y="f51"/>
                    <a:pt x="f55" y="f51"/>
                    <a:pt x="f55" y="f13"/>
                  </a:cubicBezTo>
                  <a:cubicBezTo>
                    <a:pt x="f56" y="f51"/>
                    <a:pt x="f56" y="f51"/>
                    <a:pt x="f56" y="f12"/>
                  </a:cubicBezTo>
                  <a:cubicBezTo>
                    <a:pt x="f55" y="f12"/>
                    <a:pt x="f54" y="f12"/>
                    <a:pt x="f55" y="f12"/>
                  </a:cubicBezTo>
                  <a:cubicBezTo>
                    <a:pt x="f56" y="f12"/>
                    <a:pt x="f55" y="f10"/>
                    <a:pt x="f56" y="f9"/>
                  </a:cubicBezTo>
                  <a:cubicBezTo>
                    <a:pt x="f56" y="f9"/>
                    <a:pt x="f56" y="f9"/>
                    <a:pt x="f56" y="f52"/>
                  </a:cubicBezTo>
                  <a:cubicBezTo>
                    <a:pt x="f55" y="f53"/>
                    <a:pt x="f5" y="f53"/>
                    <a:pt x="f5" y="f53"/>
                  </a:cubicBezTo>
                  <a:cubicBezTo>
                    <a:pt x="f56" y="f53"/>
                    <a:pt x="f5" y="f53"/>
                    <a:pt x="f5" y="f54"/>
                  </a:cubicBezTo>
                  <a:cubicBezTo>
                    <a:pt x="f56" y="f54"/>
                    <a:pt x="f55" y="f55"/>
                    <a:pt x="f55" y="f55"/>
                  </a:cubicBezTo>
                  <a:cubicBezTo>
                    <a:pt x="f55" y="f54"/>
                    <a:pt x="f54" y="f55"/>
                    <a:pt x="f53" y="f55"/>
                  </a:cubicBezTo>
                  <a:cubicBezTo>
                    <a:pt x="f53" y="f55"/>
                    <a:pt x="f52" y="f55"/>
                    <a:pt x="f53" y="f55"/>
                  </a:cubicBezTo>
                  <a:cubicBezTo>
                    <a:pt x="f54" y="f56"/>
                    <a:pt x="f53" y="f56"/>
                    <a:pt x="f53" y="f56"/>
                  </a:cubicBezTo>
                  <a:cubicBezTo>
                    <a:pt x="f52" y="f56"/>
                    <a:pt x="f9" y="f5"/>
                    <a:pt x="f9" y="f5"/>
                  </a:cubicBezTo>
                  <a:cubicBezTo>
                    <a:pt x="f52" y="f56"/>
                    <a:pt x="f9" y="f5"/>
                    <a:pt x="f9" y="f56"/>
                  </a:cubicBezTo>
                  <a:cubicBezTo>
                    <a:pt x="f9" y="f56"/>
                    <a:pt x="f12" y="f56"/>
                    <a:pt x="f51" y="f56"/>
                  </a:cubicBezTo>
                  <a:cubicBezTo>
                    <a:pt x="f51" y="f55"/>
                    <a:pt x="f17" y="f55"/>
                    <a:pt x="f17" y="f56"/>
                  </a:cubicBezTo>
                  <a:cubicBezTo>
                    <a:pt x="f19" y="f56"/>
                    <a:pt x="f22" y="f56"/>
                    <a:pt x="f19" y="f56"/>
                  </a:cubicBezTo>
                  <a:cubicBezTo>
                    <a:pt x="f19" y="f56"/>
                    <a:pt x="f22" y="f56"/>
                    <a:pt x="f22" y="f56"/>
                  </a:cubicBezTo>
                  <a:cubicBezTo>
                    <a:pt x="f23" y="f56"/>
                    <a:pt x="f26" y="f56"/>
                    <a:pt x="f29" y="f55"/>
                  </a:cubicBezTo>
                  <a:cubicBezTo>
                    <a:pt x="f33" y="f55"/>
                    <a:pt x="f35" y="f56"/>
                    <a:pt x="f35" y="f56"/>
                  </a:cubicBezTo>
                  <a:cubicBezTo>
                    <a:pt x="f37" y="f55"/>
                    <a:pt x="f37" y="f55"/>
                    <a:pt x="f38" y="f55"/>
                  </a:cubicBezTo>
                  <a:cubicBezTo>
                    <a:pt x="f39" y="f55"/>
                    <a:pt x="f39" y="f56"/>
                    <a:pt x="f39" y="f56"/>
                  </a:cubicBezTo>
                  <a:cubicBezTo>
                    <a:pt x="f40" y="f55"/>
                    <a:pt x="f42" y="f55"/>
                    <a:pt x="f42" y="f55"/>
                  </a:cubicBezTo>
                  <a:cubicBezTo>
                    <a:pt x="f42" y="f55"/>
                    <a:pt x="f43" y="f55"/>
                    <a:pt x="f43" y="f55"/>
                  </a:cubicBezTo>
                  <a:cubicBezTo>
                    <a:pt x="f49" y="f55"/>
                    <a:pt x="f49" y="f55"/>
                    <a:pt x="f44" y="f55"/>
                  </a:cubicBezTo>
                  <a:cubicBezTo>
                    <a:pt x="f44" y="f55"/>
                    <a:pt x="f44" y="f55"/>
                    <a:pt x="f44" y="f55"/>
                  </a:cubicBezTo>
                  <a:cubicBezTo>
                    <a:pt x="f45" y="f54"/>
                    <a:pt x="f45" y="f55"/>
                    <a:pt x="f45" y="f55"/>
                  </a:cubicBezTo>
                  <a:cubicBezTo>
                    <a:pt x="f46" y="f55"/>
                    <a:pt x="f45" y="f54"/>
                    <a:pt x="f46" y="f54"/>
                  </a:cubicBezTo>
                  <a:cubicBezTo>
                    <a:pt x="f47" y="f54"/>
                    <a:pt x="f48" y="f53"/>
                    <a:pt x="f36" y="f53"/>
                  </a:cubicBezTo>
                  <a:cubicBezTo>
                    <a:pt x="f34" y="f53"/>
                    <a:pt x="f34" y="f53"/>
                    <a:pt x="f32" y="f52"/>
                  </a:cubicBezTo>
                  <a:cubicBezTo>
                    <a:pt x="f30" y="f9"/>
                    <a:pt x="f41" y="f52"/>
                    <a:pt x="f28" y="f9"/>
                  </a:cubicBezTo>
                  <a:cubicBezTo>
                    <a:pt x="f28" y="f10"/>
                    <a:pt x="f24" y="f9"/>
                    <a:pt x="f24" y="f52"/>
                  </a:cubicBezTo>
                  <a:cubicBezTo>
                    <a:pt x="f24" y="f52"/>
                    <a:pt x="f57" y="f10"/>
                    <a:pt x="f57" y="f9"/>
                  </a:cubicBezTo>
                  <a:cubicBezTo>
                    <a:pt x="f58" y="f10"/>
                    <a:pt x="f57" y="f12"/>
                    <a:pt x="f21" y="f10"/>
                  </a:cubicBezTo>
                  <a:cubicBezTo>
                    <a:pt x="f20" y="f9"/>
                    <a:pt x="f18" y="f10"/>
                    <a:pt x="f16" y="f10"/>
                  </a:cubicBezTo>
                  <a:cubicBezTo>
                    <a:pt x="f16" y="f9"/>
                    <a:pt x="f15" y="f10"/>
                    <a:pt x="f11" y="f9"/>
                  </a:cubicBezTo>
                  <a:cubicBezTo>
                    <a:pt x="f8" y="f9"/>
                    <a:pt x="f11"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49" name="France">
              <a:extLst>
                <a:ext uri="{FF2B5EF4-FFF2-40B4-BE49-F238E27FC236}">
                  <a16:creationId xmlns:a16="http://schemas.microsoft.com/office/drawing/2014/main" id="{A7A690FE-9B27-1149-16A4-80C8B3A608C4}"/>
                </a:ext>
              </a:extLst>
            </p:cNvPr>
            <p:cNvSpPr/>
            <p:nvPr/>
          </p:nvSpPr>
          <p:spPr>
            <a:xfrm>
              <a:off x="6906856" y="3017373"/>
              <a:ext cx="266602" cy="233208"/>
            </a:xfrm>
            <a:custGeom>
              <a:avLst/>
              <a:gdLst>
                <a:gd name="f0" fmla="val 10800000"/>
                <a:gd name="f1" fmla="val 5400000"/>
                <a:gd name="f2" fmla="val 180"/>
                <a:gd name="f3" fmla="val w"/>
                <a:gd name="f4" fmla="val h"/>
                <a:gd name="f5" fmla="val 0"/>
                <a:gd name="f6" fmla="val 50"/>
                <a:gd name="f7" fmla="val 46"/>
                <a:gd name="f8" fmla="val 38"/>
                <a:gd name="f9" fmla="val 49"/>
                <a:gd name="f10" fmla="val 48"/>
                <a:gd name="f11" fmla="val 47"/>
                <a:gd name="f12" fmla="val 39"/>
                <a:gd name="f13" fmla="val 40"/>
                <a:gd name="f14" fmla="val 41"/>
                <a:gd name="f15" fmla="val 45"/>
                <a:gd name="f16" fmla="val 44"/>
                <a:gd name="f17" fmla="val 42"/>
                <a:gd name="f18" fmla="val 43"/>
                <a:gd name="f19" fmla="val 37"/>
                <a:gd name="f20" fmla="val 36"/>
                <a:gd name="f21" fmla="val 35"/>
                <a:gd name="f22" fmla="val 34"/>
                <a:gd name="f23" fmla="val 33"/>
                <a:gd name="f24" fmla="val 32"/>
                <a:gd name="f25" fmla="val 31"/>
                <a:gd name="f26" fmla="val 30"/>
                <a:gd name="f27" fmla="val 29"/>
                <a:gd name="f28" fmla="val 28"/>
                <a:gd name="f29" fmla="val 27"/>
                <a:gd name="f30" fmla="val 26"/>
                <a:gd name="f31" fmla="val 25"/>
                <a:gd name="f32" fmla="val 24"/>
                <a:gd name="f33" fmla="val 22"/>
                <a:gd name="f34" fmla="val 21"/>
                <a:gd name="f35" fmla="val 20"/>
                <a:gd name="f36" fmla="val 19"/>
                <a:gd name="f37" fmla="val 18"/>
                <a:gd name="f38" fmla="val 17"/>
                <a:gd name="f39" fmla="val 16"/>
                <a:gd name="f40" fmla="val 14"/>
                <a:gd name="f41" fmla="val 15"/>
                <a:gd name="f42" fmla="val 13"/>
                <a:gd name="f43" fmla="val 12"/>
                <a:gd name="f44" fmla="val 11"/>
                <a:gd name="f45" fmla="val 23"/>
                <a:gd name="f46" fmla="val 10"/>
                <a:gd name="f47" fmla="val 9"/>
                <a:gd name="f48" fmla="val 8"/>
                <a:gd name="f49" fmla="val 7"/>
                <a:gd name="f50" fmla="val 6"/>
                <a:gd name="f51" fmla="val 5"/>
                <a:gd name="f52" fmla="val 4"/>
                <a:gd name="f53" fmla="val 3"/>
                <a:gd name="f54" fmla="val 2"/>
                <a:gd name="f55" fmla="val 1"/>
                <a:gd name="f56" fmla="+- 0 0 -90"/>
                <a:gd name="f57" fmla="*/ f3 1 50"/>
                <a:gd name="f58" fmla="*/ f4 1 46"/>
                <a:gd name="f59" fmla="+- f7 0 f5"/>
                <a:gd name="f60" fmla="+- f6 0 f5"/>
                <a:gd name="f61" fmla="*/ f56 f0 1"/>
                <a:gd name="f62" fmla="*/ f60 1 50"/>
                <a:gd name="f63" fmla="*/ f59 1 46"/>
                <a:gd name="f64" fmla="*/ f61 1 f2"/>
                <a:gd name="f65" fmla="*/ 48 1 f62"/>
                <a:gd name="f66" fmla="*/ 38 1 f63"/>
                <a:gd name="f67" fmla="*/ 46 1 f62"/>
                <a:gd name="f68" fmla="*/ 40 1 f63"/>
                <a:gd name="f69" fmla="*/ 43 1 f62"/>
                <a:gd name="f70" fmla="*/ 40 1 f62"/>
                <a:gd name="f71" fmla="*/ 39 1 f63"/>
                <a:gd name="f72" fmla="*/ 36 1 f62"/>
                <a:gd name="f73" fmla="*/ 33 1 f62"/>
                <a:gd name="f74" fmla="*/ 43 1 f63"/>
                <a:gd name="f75" fmla="*/ 31 1 f62"/>
                <a:gd name="f76" fmla="*/ 44 1 f63"/>
                <a:gd name="f77" fmla="*/ 26 1 f62"/>
                <a:gd name="f78" fmla="*/ 45 1 f63"/>
                <a:gd name="f79" fmla="*/ 22 1 f62"/>
                <a:gd name="f80" fmla="*/ 18 1 f62"/>
                <a:gd name="f81" fmla="*/ 13 1 f62"/>
                <a:gd name="f82" fmla="*/ 41 1 f63"/>
                <a:gd name="f83" fmla="*/ 11 1 f62"/>
                <a:gd name="f84" fmla="*/ 14 1 f62"/>
                <a:gd name="f85" fmla="*/ 34 1 f63"/>
                <a:gd name="f86" fmla="*/ 17 1 f62"/>
                <a:gd name="f87" fmla="*/ 31 1 f63"/>
                <a:gd name="f88" fmla="*/ 16 1 f62"/>
                <a:gd name="f89" fmla="*/ 26 1 f63"/>
                <a:gd name="f90" fmla="*/ 24 1 f63"/>
                <a:gd name="f91" fmla="*/ 21 1 f63"/>
                <a:gd name="f92" fmla="*/ 19 1 f63"/>
                <a:gd name="f93" fmla="*/ 9 1 f62"/>
                <a:gd name="f94" fmla="*/ 18 1 f63"/>
                <a:gd name="f95" fmla="*/ 6 1 f62"/>
                <a:gd name="f96" fmla="*/ 17 1 f63"/>
                <a:gd name="f97" fmla="*/ 2 1 f62"/>
                <a:gd name="f98" fmla="*/ 16 1 f63"/>
                <a:gd name="f99" fmla="*/ 14 1 f63"/>
                <a:gd name="f100" fmla="*/ 0 1 f62"/>
                <a:gd name="f101" fmla="*/ 13 1 f63"/>
                <a:gd name="f102" fmla="*/ 12 1 f63"/>
                <a:gd name="f103" fmla="*/ 5 1 f62"/>
                <a:gd name="f104" fmla="*/ 11 1 f63"/>
                <a:gd name="f105" fmla="*/ 7 1 f62"/>
                <a:gd name="f106" fmla="*/ 10 1 f62"/>
                <a:gd name="f107" fmla="*/ 12 1 f62"/>
                <a:gd name="f108" fmla="*/ 8 1 f63"/>
                <a:gd name="f109" fmla="*/ 6 1 f63"/>
                <a:gd name="f110" fmla="*/ 9 1 f63"/>
                <a:gd name="f111" fmla="*/ 19 1 f62"/>
                <a:gd name="f112" fmla="*/ 21 1 f62"/>
                <a:gd name="f113" fmla="*/ 25 1 f62"/>
                <a:gd name="f114" fmla="*/ 4 1 f63"/>
                <a:gd name="f115" fmla="*/ 2 1 f63"/>
                <a:gd name="f116" fmla="*/ 29 1 f62"/>
                <a:gd name="f117" fmla="*/ 0 1 f63"/>
                <a:gd name="f118" fmla="*/ 32 1 f62"/>
                <a:gd name="f119" fmla="*/ 34 1 f62"/>
                <a:gd name="f120" fmla="*/ 37 1 f62"/>
                <a:gd name="f121" fmla="*/ 39 1 f62"/>
                <a:gd name="f122" fmla="*/ 7 1 f63"/>
                <a:gd name="f123" fmla="*/ 50 1 f62"/>
                <a:gd name="f124" fmla="*/ 47 1 f62"/>
                <a:gd name="f125" fmla="*/ 45 1 f62"/>
                <a:gd name="f126" fmla="*/ 25 1 f63"/>
                <a:gd name="f127" fmla="*/ 29 1 f63"/>
                <a:gd name="f128" fmla="*/ 32 1 f63"/>
                <a:gd name="f129" fmla="*/ 49 1 f62"/>
                <a:gd name="f130" fmla="*/ 36 1 f63"/>
                <a:gd name="f131" fmla="*/ f6 1 f62"/>
                <a:gd name="f132" fmla="*/ f7 1 f63"/>
                <a:gd name="f133" fmla="+- f64 0 f1"/>
                <a:gd name="f134" fmla="*/ f100 f57 1"/>
                <a:gd name="f135" fmla="*/ f131 f57 1"/>
                <a:gd name="f136" fmla="*/ f132 f58 1"/>
                <a:gd name="f137" fmla="*/ f117 f58 1"/>
                <a:gd name="f138" fmla="*/ f65 f57 1"/>
                <a:gd name="f139" fmla="*/ f66 f58 1"/>
                <a:gd name="f140" fmla="*/ f67 f57 1"/>
                <a:gd name="f141" fmla="*/ f68 f58 1"/>
                <a:gd name="f142" fmla="*/ f69 f57 1"/>
                <a:gd name="f143" fmla="*/ f70 f57 1"/>
                <a:gd name="f144" fmla="*/ f71 f58 1"/>
                <a:gd name="f145" fmla="*/ f72 f57 1"/>
                <a:gd name="f146" fmla="*/ f73 f57 1"/>
                <a:gd name="f147" fmla="*/ f74 f58 1"/>
                <a:gd name="f148" fmla="*/ f75 f57 1"/>
                <a:gd name="f149" fmla="*/ f76 f58 1"/>
                <a:gd name="f150" fmla="*/ f77 f57 1"/>
                <a:gd name="f151" fmla="*/ f78 f58 1"/>
                <a:gd name="f152" fmla="*/ f79 f57 1"/>
                <a:gd name="f153" fmla="*/ f80 f57 1"/>
                <a:gd name="f154" fmla="*/ f81 f57 1"/>
                <a:gd name="f155" fmla="*/ f82 f58 1"/>
                <a:gd name="f156" fmla="*/ f83 f57 1"/>
                <a:gd name="f157" fmla="*/ f84 f57 1"/>
                <a:gd name="f158" fmla="*/ f85 f58 1"/>
                <a:gd name="f159" fmla="*/ f86 f57 1"/>
                <a:gd name="f160" fmla="*/ f87 f58 1"/>
                <a:gd name="f161" fmla="*/ f88 f57 1"/>
                <a:gd name="f162" fmla="*/ f89 f58 1"/>
                <a:gd name="f163" fmla="*/ f90 f58 1"/>
                <a:gd name="f164" fmla="*/ f91 f58 1"/>
                <a:gd name="f165" fmla="*/ f92 f58 1"/>
                <a:gd name="f166" fmla="*/ f93 f57 1"/>
                <a:gd name="f167" fmla="*/ f94 f58 1"/>
                <a:gd name="f168" fmla="*/ f95 f57 1"/>
                <a:gd name="f169" fmla="*/ f96 f58 1"/>
                <a:gd name="f170" fmla="*/ f97 f57 1"/>
                <a:gd name="f171" fmla="*/ f98 f58 1"/>
                <a:gd name="f172" fmla="*/ f99 f58 1"/>
                <a:gd name="f173" fmla="*/ f101 f58 1"/>
                <a:gd name="f174" fmla="*/ f102 f58 1"/>
                <a:gd name="f175" fmla="*/ f103 f57 1"/>
                <a:gd name="f176" fmla="*/ f104 f58 1"/>
                <a:gd name="f177" fmla="*/ f105 f57 1"/>
                <a:gd name="f178" fmla="*/ f106 f57 1"/>
                <a:gd name="f179" fmla="*/ f107 f57 1"/>
                <a:gd name="f180" fmla="*/ f108 f58 1"/>
                <a:gd name="f181" fmla="*/ f109 f58 1"/>
                <a:gd name="f182" fmla="*/ f110 f58 1"/>
                <a:gd name="f183" fmla="*/ f111 f57 1"/>
                <a:gd name="f184" fmla="*/ f112 f57 1"/>
                <a:gd name="f185" fmla="*/ f113 f57 1"/>
                <a:gd name="f186" fmla="*/ f114 f58 1"/>
                <a:gd name="f187" fmla="*/ f115 f58 1"/>
                <a:gd name="f188" fmla="*/ f116 f57 1"/>
                <a:gd name="f189" fmla="*/ f118 f57 1"/>
                <a:gd name="f190" fmla="*/ f119 f57 1"/>
                <a:gd name="f191" fmla="*/ f120 f57 1"/>
                <a:gd name="f192" fmla="*/ f121 f57 1"/>
                <a:gd name="f193" fmla="*/ f122 f58 1"/>
                <a:gd name="f194" fmla="*/ f123 f57 1"/>
                <a:gd name="f195" fmla="*/ f124 f57 1"/>
                <a:gd name="f196" fmla="*/ f125 f57 1"/>
                <a:gd name="f197" fmla="*/ f126 f58 1"/>
                <a:gd name="f198" fmla="*/ f127 f58 1"/>
                <a:gd name="f199" fmla="*/ f128 f58 1"/>
                <a:gd name="f200" fmla="*/ f129 f57 1"/>
                <a:gd name="f201" fmla="*/ f130 f58 1"/>
              </a:gdLst>
              <a:ahLst/>
              <a:cxnLst>
                <a:cxn ang="3cd4">
                  <a:pos x="hc" y="t"/>
                </a:cxn>
                <a:cxn ang="0">
                  <a:pos x="r" y="vc"/>
                </a:cxn>
                <a:cxn ang="cd4">
                  <a:pos x="hc" y="b"/>
                </a:cxn>
                <a:cxn ang="cd2">
                  <a:pos x="l" y="vc"/>
                </a:cxn>
                <a:cxn ang="f133">
                  <a:pos x="f138" y="f139"/>
                </a:cxn>
                <a:cxn ang="f133">
                  <a:pos x="f140" y="f141"/>
                </a:cxn>
                <a:cxn ang="f133">
                  <a:pos x="f142" y="f141"/>
                </a:cxn>
                <a:cxn ang="f133">
                  <a:pos x="f143" y="f144"/>
                </a:cxn>
                <a:cxn ang="f133">
                  <a:pos x="f145" y="f141"/>
                </a:cxn>
                <a:cxn ang="f133">
                  <a:pos x="f146" y="f147"/>
                </a:cxn>
                <a:cxn ang="f133">
                  <a:pos x="f148" y="f149"/>
                </a:cxn>
                <a:cxn ang="f133">
                  <a:pos x="f150" y="f151"/>
                </a:cxn>
                <a:cxn ang="f133">
                  <a:pos x="f152" y="f147"/>
                </a:cxn>
                <a:cxn ang="f133">
                  <a:pos x="f153" y="f147"/>
                </a:cxn>
                <a:cxn ang="f133">
                  <a:pos x="f154" y="f155"/>
                </a:cxn>
                <a:cxn ang="f133">
                  <a:pos x="f156" y="f141"/>
                </a:cxn>
                <a:cxn ang="f133">
                  <a:pos x="f157" y="f158"/>
                </a:cxn>
                <a:cxn ang="f133">
                  <a:pos x="f159" y="f160"/>
                </a:cxn>
                <a:cxn ang="f133">
                  <a:pos x="f161" y="f162"/>
                </a:cxn>
                <a:cxn ang="f133">
                  <a:pos x="f157" y="f163"/>
                </a:cxn>
                <a:cxn ang="f133">
                  <a:pos x="f156" y="f164"/>
                </a:cxn>
                <a:cxn ang="f133">
                  <a:pos x="f156" y="f165"/>
                </a:cxn>
                <a:cxn ang="f133">
                  <a:pos x="f166" y="f167"/>
                </a:cxn>
                <a:cxn ang="f133">
                  <a:pos x="f168" y="f169"/>
                </a:cxn>
                <a:cxn ang="f133">
                  <a:pos x="f170" y="f171"/>
                </a:cxn>
                <a:cxn ang="f133">
                  <a:pos x="f170" y="f172"/>
                </a:cxn>
                <a:cxn ang="f133">
                  <a:pos x="f134" y="f173"/>
                </a:cxn>
                <a:cxn ang="f133">
                  <a:pos x="f170" y="f174"/>
                </a:cxn>
                <a:cxn ang="f133">
                  <a:pos x="f175" y="f176"/>
                </a:cxn>
                <a:cxn ang="f133">
                  <a:pos x="f177" y="f174"/>
                </a:cxn>
                <a:cxn ang="f133">
                  <a:pos x="f178" y="f174"/>
                </a:cxn>
                <a:cxn ang="f133">
                  <a:pos x="f179" y="f176"/>
                </a:cxn>
                <a:cxn ang="f133">
                  <a:pos x="f179" y="f180"/>
                </a:cxn>
                <a:cxn ang="f133">
                  <a:pos x="f179" y="f181"/>
                </a:cxn>
                <a:cxn ang="f133">
                  <a:pos x="f157" y="f180"/>
                </a:cxn>
                <a:cxn ang="f133">
                  <a:pos x="f161" y="f182"/>
                </a:cxn>
                <a:cxn ang="f133">
                  <a:pos x="f183" y="f180"/>
                </a:cxn>
                <a:cxn ang="f133">
                  <a:pos x="f184" y="f181"/>
                </a:cxn>
                <a:cxn ang="f133">
                  <a:pos x="f185" y="f186"/>
                </a:cxn>
                <a:cxn ang="f133">
                  <a:pos x="f150" y="f187"/>
                </a:cxn>
                <a:cxn ang="f133">
                  <a:pos x="f188" y="f137"/>
                </a:cxn>
                <a:cxn ang="f133">
                  <a:pos x="f189" y="f187"/>
                </a:cxn>
                <a:cxn ang="f133">
                  <a:pos x="f190" y="f186"/>
                </a:cxn>
                <a:cxn ang="f133">
                  <a:pos x="f145" y="f186"/>
                </a:cxn>
                <a:cxn ang="f133">
                  <a:pos x="f191" y="f181"/>
                </a:cxn>
                <a:cxn ang="f133">
                  <a:pos x="f192" y="f193"/>
                </a:cxn>
                <a:cxn ang="f133">
                  <a:pos x="f142" y="f193"/>
                </a:cxn>
                <a:cxn ang="f133">
                  <a:pos x="f140" y="f182"/>
                </a:cxn>
                <a:cxn ang="f133">
                  <a:pos x="f194" y="f176"/>
                </a:cxn>
                <a:cxn ang="f133">
                  <a:pos x="f138" y="f169"/>
                </a:cxn>
                <a:cxn ang="f133">
                  <a:pos x="f195" y="f169"/>
                </a:cxn>
                <a:cxn ang="f133">
                  <a:pos x="f196" y="f165"/>
                </a:cxn>
                <a:cxn ang="f133">
                  <a:pos x="f142" y="f197"/>
                </a:cxn>
                <a:cxn ang="f133">
                  <a:pos x="f140" y="f163"/>
                </a:cxn>
                <a:cxn ang="f133">
                  <a:pos x="f195" y="f162"/>
                </a:cxn>
                <a:cxn ang="f133">
                  <a:pos x="f138" y="f198"/>
                </a:cxn>
                <a:cxn ang="f133">
                  <a:pos x="f138" y="f199"/>
                </a:cxn>
                <a:cxn ang="f133">
                  <a:pos x="f200" y="f201"/>
                </a:cxn>
                <a:cxn ang="f133">
                  <a:pos x="f194" y="f139"/>
                </a:cxn>
              </a:cxnLst>
              <a:rect l="f134" t="f137" r="f135" b="f136"/>
              <a:pathLst>
                <a:path w="50" h="46">
                  <a:moveTo>
                    <a:pt x="f6" y="f8"/>
                  </a:moveTo>
                  <a:cubicBezTo>
                    <a:pt x="f9" y="f8"/>
                    <a:pt x="f9" y="f8"/>
                    <a:pt x="f10" y="f8"/>
                  </a:cubicBezTo>
                  <a:cubicBezTo>
                    <a:pt x="f11" y="f8"/>
                    <a:pt x="f10" y="f12"/>
                    <a:pt x="f11" y="f12"/>
                  </a:cubicBezTo>
                  <a:cubicBezTo>
                    <a:pt x="f11" y="f12"/>
                    <a:pt x="f11" y="f12"/>
                    <a:pt x="f7" y="f13"/>
                  </a:cubicBezTo>
                  <a:cubicBezTo>
                    <a:pt x="f7" y="f14"/>
                    <a:pt x="f15" y="f14"/>
                    <a:pt x="f15" y="f14"/>
                  </a:cubicBezTo>
                  <a:cubicBezTo>
                    <a:pt x="f16" y="f17"/>
                    <a:pt x="f18" y="f14"/>
                    <a:pt x="f18" y="f13"/>
                  </a:cubicBezTo>
                  <a:cubicBezTo>
                    <a:pt x="f18" y="f13"/>
                    <a:pt x="f17" y="f13"/>
                    <a:pt x="f14" y="f12"/>
                  </a:cubicBezTo>
                  <a:cubicBezTo>
                    <a:pt x="f13" y="f12"/>
                    <a:pt x="f14" y="f12"/>
                    <a:pt x="f13" y="f12"/>
                  </a:cubicBezTo>
                  <a:cubicBezTo>
                    <a:pt x="f12" y="f12"/>
                    <a:pt x="f12" y="f12"/>
                    <a:pt x="f8" y="f13"/>
                  </a:cubicBezTo>
                  <a:cubicBezTo>
                    <a:pt x="f19" y="f13"/>
                    <a:pt x="f19" y="f13"/>
                    <a:pt x="f20" y="f13"/>
                  </a:cubicBezTo>
                  <a:cubicBezTo>
                    <a:pt x="f20" y="f13"/>
                    <a:pt x="f21" y="f14"/>
                    <a:pt x="f22" y="f17"/>
                  </a:cubicBezTo>
                  <a:cubicBezTo>
                    <a:pt x="f23" y="f18"/>
                    <a:pt x="f23" y="f17"/>
                    <a:pt x="f23" y="f18"/>
                  </a:cubicBezTo>
                  <a:cubicBezTo>
                    <a:pt x="f24" y="f16"/>
                    <a:pt x="f23" y="f16"/>
                    <a:pt x="f24" y="f16"/>
                  </a:cubicBezTo>
                  <a:cubicBezTo>
                    <a:pt x="f25" y="f16"/>
                    <a:pt x="f24" y="f16"/>
                    <a:pt x="f25" y="f16"/>
                  </a:cubicBezTo>
                  <a:cubicBezTo>
                    <a:pt x="f26" y="f15"/>
                    <a:pt x="f27" y="f16"/>
                    <a:pt x="f27" y="f15"/>
                  </a:cubicBezTo>
                  <a:cubicBezTo>
                    <a:pt x="f28" y="f15"/>
                    <a:pt x="f29" y="f16"/>
                    <a:pt x="f30" y="f15"/>
                  </a:cubicBezTo>
                  <a:cubicBezTo>
                    <a:pt x="f31" y="f7"/>
                    <a:pt x="f32" y="f15"/>
                    <a:pt x="f31" y="f16"/>
                  </a:cubicBezTo>
                  <a:cubicBezTo>
                    <a:pt x="f31" y="f15"/>
                    <a:pt x="f33" y="f18"/>
                    <a:pt x="f33" y="f18"/>
                  </a:cubicBezTo>
                  <a:cubicBezTo>
                    <a:pt x="f33" y="f16"/>
                    <a:pt x="f34" y="f15"/>
                    <a:pt x="f34" y="f16"/>
                  </a:cubicBezTo>
                  <a:cubicBezTo>
                    <a:pt x="f35" y="f18"/>
                    <a:pt x="f36" y="f16"/>
                    <a:pt x="f37" y="f18"/>
                  </a:cubicBezTo>
                  <a:cubicBezTo>
                    <a:pt x="f38" y="f17"/>
                    <a:pt x="f38" y="f17"/>
                    <a:pt x="f39" y="f17"/>
                  </a:cubicBezTo>
                  <a:cubicBezTo>
                    <a:pt x="f40" y="f17"/>
                    <a:pt x="f41" y="f14"/>
                    <a:pt x="f42" y="f14"/>
                  </a:cubicBezTo>
                  <a:cubicBezTo>
                    <a:pt x="f43" y="f14"/>
                    <a:pt x="f42" y="f13"/>
                    <a:pt x="f43" y="f13"/>
                  </a:cubicBezTo>
                  <a:cubicBezTo>
                    <a:pt x="f43" y="f13"/>
                    <a:pt x="f43" y="f14"/>
                    <a:pt x="f44" y="f13"/>
                  </a:cubicBezTo>
                  <a:cubicBezTo>
                    <a:pt x="f43" y="f13"/>
                    <a:pt x="f43" y="f12"/>
                    <a:pt x="f42" y="f12"/>
                  </a:cubicBezTo>
                  <a:cubicBezTo>
                    <a:pt x="f42" y="f8"/>
                    <a:pt x="f42" y="f21"/>
                    <a:pt x="f40" y="f22"/>
                  </a:cubicBezTo>
                  <a:cubicBezTo>
                    <a:pt x="f41" y="f23"/>
                    <a:pt x="f41" y="f25"/>
                    <a:pt x="f41" y="f26"/>
                  </a:cubicBezTo>
                  <a:cubicBezTo>
                    <a:pt x="f41" y="f28"/>
                    <a:pt x="f39" y="f26"/>
                    <a:pt x="f38" y="f25"/>
                  </a:cubicBezTo>
                  <a:cubicBezTo>
                    <a:pt x="f38" y="f28"/>
                    <a:pt x="f41" y="f27"/>
                    <a:pt x="f41" y="f29"/>
                  </a:cubicBezTo>
                  <a:cubicBezTo>
                    <a:pt x="f39" y="f30"/>
                    <a:pt x="f39" y="f29"/>
                    <a:pt x="f39" y="f30"/>
                  </a:cubicBezTo>
                  <a:cubicBezTo>
                    <a:pt x="f41" y="f31"/>
                    <a:pt x="f39" y="f32"/>
                    <a:pt x="f39" y="f31"/>
                  </a:cubicBezTo>
                  <a:cubicBezTo>
                    <a:pt x="f41" y="f31"/>
                    <a:pt x="f41" y="f32"/>
                    <a:pt x="f40" y="f32"/>
                  </a:cubicBezTo>
                  <a:cubicBezTo>
                    <a:pt x="f42" y="f45"/>
                    <a:pt x="f43" y="f45"/>
                    <a:pt x="f43" y="f45"/>
                  </a:cubicBezTo>
                  <a:cubicBezTo>
                    <a:pt x="f44" y="f34"/>
                    <a:pt x="f44" y="f34"/>
                    <a:pt x="f44" y="f34"/>
                  </a:cubicBezTo>
                  <a:cubicBezTo>
                    <a:pt x="f44" y="f35"/>
                    <a:pt x="f44" y="f35"/>
                    <a:pt x="f44" y="f35"/>
                  </a:cubicBezTo>
                  <a:cubicBezTo>
                    <a:pt x="f44" y="f35"/>
                    <a:pt x="f43" y="f36"/>
                    <a:pt x="f44" y="f36"/>
                  </a:cubicBezTo>
                  <a:cubicBezTo>
                    <a:pt x="f46" y="f36"/>
                    <a:pt x="f46" y="f36"/>
                    <a:pt x="f46" y="f36"/>
                  </a:cubicBezTo>
                  <a:cubicBezTo>
                    <a:pt x="f44" y="f37"/>
                    <a:pt x="f47" y="f37"/>
                    <a:pt x="f47" y="f37"/>
                  </a:cubicBezTo>
                  <a:cubicBezTo>
                    <a:pt x="f48" y="f37"/>
                    <a:pt x="f47" y="f38"/>
                    <a:pt x="f48" y="f38"/>
                  </a:cubicBezTo>
                  <a:cubicBezTo>
                    <a:pt x="f49" y="f38"/>
                    <a:pt x="f49" y="f36"/>
                    <a:pt x="f50" y="f38"/>
                  </a:cubicBezTo>
                  <a:cubicBezTo>
                    <a:pt x="f50" y="f39"/>
                    <a:pt x="f51" y="f38"/>
                    <a:pt x="f52" y="f39"/>
                  </a:cubicBezTo>
                  <a:cubicBezTo>
                    <a:pt x="f52" y="f41"/>
                    <a:pt x="f53" y="f39"/>
                    <a:pt x="f54" y="f39"/>
                  </a:cubicBezTo>
                  <a:cubicBezTo>
                    <a:pt x="f55" y="f39"/>
                    <a:pt x="f54" y="f41"/>
                    <a:pt x="f55" y="f41"/>
                  </a:cubicBezTo>
                  <a:cubicBezTo>
                    <a:pt x="f5" y="f41"/>
                    <a:pt x="f55" y="f40"/>
                    <a:pt x="f54" y="f40"/>
                  </a:cubicBezTo>
                  <a:cubicBezTo>
                    <a:pt x="f53" y="f40"/>
                    <a:pt x="f55" y="f40"/>
                    <a:pt x="f54" y="f42"/>
                  </a:cubicBezTo>
                  <a:cubicBezTo>
                    <a:pt x="f54" y="f42"/>
                    <a:pt x="f55" y="f42"/>
                    <a:pt x="f5" y="f42"/>
                  </a:cubicBezTo>
                  <a:cubicBezTo>
                    <a:pt x="f5" y="f42"/>
                    <a:pt x="f5" y="f42"/>
                    <a:pt x="f5" y="f43"/>
                  </a:cubicBezTo>
                  <a:cubicBezTo>
                    <a:pt x="f55" y="f43"/>
                    <a:pt x="f55" y="f43"/>
                    <a:pt x="f54" y="f43"/>
                  </a:cubicBezTo>
                  <a:cubicBezTo>
                    <a:pt x="f53" y="f43"/>
                    <a:pt x="f52" y="f43"/>
                    <a:pt x="f52" y="f44"/>
                  </a:cubicBezTo>
                  <a:cubicBezTo>
                    <a:pt x="f52" y="f44"/>
                    <a:pt x="f52" y="f44"/>
                    <a:pt x="f51" y="f44"/>
                  </a:cubicBezTo>
                  <a:cubicBezTo>
                    <a:pt x="f50" y="f44"/>
                    <a:pt x="f50" y="f46"/>
                    <a:pt x="f49" y="f44"/>
                  </a:cubicBezTo>
                  <a:cubicBezTo>
                    <a:pt x="f49" y="f43"/>
                    <a:pt x="f49" y="f43"/>
                    <a:pt x="f49" y="f43"/>
                  </a:cubicBezTo>
                  <a:cubicBezTo>
                    <a:pt x="f48" y="f43"/>
                    <a:pt x="f47" y="f44"/>
                    <a:pt x="f47" y="f43"/>
                  </a:cubicBezTo>
                  <a:cubicBezTo>
                    <a:pt x="f47" y="f43"/>
                    <a:pt x="f46" y="f44"/>
                    <a:pt x="f46" y="f43"/>
                  </a:cubicBezTo>
                  <a:cubicBezTo>
                    <a:pt x="f46" y="f43"/>
                    <a:pt x="f44" y="f43"/>
                    <a:pt x="f43" y="f43"/>
                  </a:cubicBezTo>
                  <a:cubicBezTo>
                    <a:pt x="f42" y="f43"/>
                    <a:pt x="f43" y="f43"/>
                    <a:pt x="f43" y="f44"/>
                  </a:cubicBezTo>
                  <a:cubicBezTo>
                    <a:pt x="f43" y="f46"/>
                    <a:pt x="f43" y="f46"/>
                    <a:pt x="f43" y="f46"/>
                  </a:cubicBezTo>
                  <a:cubicBezTo>
                    <a:pt x="f43" y="f47"/>
                    <a:pt x="f43" y="f47"/>
                    <a:pt x="f43" y="f48"/>
                  </a:cubicBezTo>
                  <a:cubicBezTo>
                    <a:pt x="f43" y="f49"/>
                    <a:pt x="f43" y="f49"/>
                    <a:pt x="f43" y="f50"/>
                  </a:cubicBezTo>
                  <a:cubicBezTo>
                    <a:pt x="f44" y="f50"/>
                    <a:pt x="f43" y="f50"/>
                    <a:pt x="f43" y="f50"/>
                  </a:cubicBezTo>
                  <a:cubicBezTo>
                    <a:pt x="f42" y="f50"/>
                    <a:pt x="f40" y="f50"/>
                    <a:pt x="f40" y="f49"/>
                  </a:cubicBezTo>
                  <a:cubicBezTo>
                    <a:pt x="f40" y="f49"/>
                    <a:pt x="f40" y="f48"/>
                    <a:pt x="f40" y="f48"/>
                  </a:cubicBezTo>
                  <a:cubicBezTo>
                    <a:pt x="f40" y="f47"/>
                    <a:pt x="f41" y="f47"/>
                    <a:pt x="f41" y="f47"/>
                  </a:cubicBezTo>
                  <a:cubicBezTo>
                    <a:pt x="f39" y="f47"/>
                    <a:pt x="f39" y="f48"/>
                    <a:pt x="f39" y="f47"/>
                  </a:cubicBezTo>
                  <a:cubicBezTo>
                    <a:pt x="f38" y="f47"/>
                    <a:pt x="f37" y="f48"/>
                    <a:pt x="f37" y="f48"/>
                  </a:cubicBezTo>
                  <a:cubicBezTo>
                    <a:pt x="f36" y="f48"/>
                    <a:pt x="f35" y="f48"/>
                    <a:pt x="f36" y="f48"/>
                  </a:cubicBezTo>
                  <a:cubicBezTo>
                    <a:pt x="f37" y="f49"/>
                    <a:pt x="f36" y="f49"/>
                    <a:pt x="f36" y="f49"/>
                  </a:cubicBezTo>
                  <a:cubicBezTo>
                    <a:pt x="f35" y="f50"/>
                    <a:pt x="f35" y="f50"/>
                    <a:pt x="f34" y="f50"/>
                  </a:cubicBezTo>
                  <a:cubicBezTo>
                    <a:pt x="f34" y="f50"/>
                    <a:pt x="f33" y="f50"/>
                    <a:pt x="f45" y="f51"/>
                  </a:cubicBezTo>
                  <a:cubicBezTo>
                    <a:pt x="f32" y="f51"/>
                    <a:pt x="f31" y="f51"/>
                    <a:pt x="f31" y="f52"/>
                  </a:cubicBezTo>
                  <a:cubicBezTo>
                    <a:pt x="f31" y="f53"/>
                    <a:pt x="f30" y="f53"/>
                    <a:pt x="f30" y="f53"/>
                  </a:cubicBezTo>
                  <a:cubicBezTo>
                    <a:pt x="f31" y="f54"/>
                    <a:pt x="f30" y="f54"/>
                    <a:pt x="f30" y="f54"/>
                  </a:cubicBezTo>
                  <a:cubicBezTo>
                    <a:pt x="f30" y="f55"/>
                    <a:pt x="f30" y="f55"/>
                    <a:pt x="f29" y="f55"/>
                  </a:cubicBezTo>
                  <a:cubicBezTo>
                    <a:pt x="f28" y="f55"/>
                    <a:pt x="f28" y="f5"/>
                    <a:pt x="f27" y="f5"/>
                  </a:cubicBezTo>
                  <a:cubicBezTo>
                    <a:pt x="f27" y="f54"/>
                    <a:pt x="f26" y="f55"/>
                    <a:pt x="f25" y="f54"/>
                  </a:cubicBezTo>
                  <a:cubicBezTo>
                    <a:pt x="f25" y="f54"/>
                    <a:pt x="f24" y="f54"/>
                    <a:pt x="f24" y="f54"/>
                  </a:cubicBezTo>
                  <a:cubicBezTo>
                    <a:pt x="f23" y="f53"/>
                    <a:pt x="f23" y="f53"/>
                    <a:pt x="f22" y="f53"/>
                  </a:cubicBezTo>
                  <a:cubicBezTo>
                    <a:pt x="f22" y="f53"/>
                    <a:pt x="f21" y="f52"/>
                    <a:pt x="f22" y="f52"/>
                  </a:cubicBezTo>
                  <a:cubicBezTo>
                    <a:pt x="f22" y="f51"/>
                    <a:pt x="f21" y="f51"/>
                    <a:pt x="f21" y="f51"/>
                  </a:cubicBezTo>
                  <a:cubicBezTo>
                    <a:pt x="f20" y="f51"/>
                    <a:pt x="f20" y="f51"/>
                    <a:pt x="f20" y="f52"/>
                  </a:cubicBezTo>
                  <a:cubicBezTo>
                    <a:pt x="f20" y="f52"/>
                    <a:pt x="f19" y="f53"/>
                    <a:pt x="f19" y="f52"/>
                  </a:cubicBezTo>
                  <a:cubicBezTo>
                    <a:pt x="f20" y="f51"/>
                    <a:pt x="f20" y="f50"/>
                    <a:pt x="f19" y="f50"/>
                  </a:cubicBezTo>
                  <a:cubicBezTo>
                    <a:pt x="f8" y="f49"/>
                    <a:pt x="f8" y="f48"/>
                    <a:pt x="f12" y="f48"/>
                  </a:cubicBezTo>
                  <a:cubicBezTo>
                    <a:pt x="f12" y="f48"/>
                    <a:pt x="f12" y="f49"/>
                    <a:pt x="f12" y="f49"/>
                  </a:cubicBezTo>
                  <a:cubicBezTo>
                    <a:pt x="f13" y="f49"/>
                    <a:pt x="f13" y="f49"/>
                    <a:pt x="f14" y="f49"/>
                  </a:cubicBezTo>
                  <a:cubicBezTo>
                    <a:pt x="f14" y="f49"/>
                    <a:pt x="f17" y="f49"/>
                    <a:pt x="f18" y="f49"/>
                  </a:cubicBezTo>
                  <a:cubicBezTo>
                    <a:pt x="f18" y="f48"/>
                    <a:pt x="f18" y="f48"/>
                    <a:pt x="f16" y="f48"/>
                  </a:cubicBezTo>
                  <a:cubicBezTo>
                    <a:pt x="f15" y="f47"/>
                    <a:pt x="f15" y="f47"/>
                    <a:pt x="f7" y="f47"/>
                  </a:cubicBezTo>
                  <a:cubicBezTo>
                    <a:pt x="f11" y="f47"/>
                    <a:pt x="f11" y="f46"/>
                    <a:pt x="f10" y="f46"/>
                  </a:cubicBezTo>
                  <a:cubicBezTo>
                    <a:pt x="f9" y="f46"/>
                    <a:pt x="f6" y="f44"/>
                    <a:pt x="f6" y="f44"/>
                  </a:cubicBezTo>
                  <a:cubicBezTo>
                    <a:pt x="f9" y="f43"/>
                    <a:pt x="f10" y="f42"/>
                    <a:pt x="f10" y="f40"/>
                  </a:cubicBezTo>
                  <a:cubicBezTo>
                    <a:pt x="f10" y="f41"/>
                    <a:pt x="f10" y="f39"/>
                    <a:pt x="f10" y="f38"/>
                  </a:cubicBezTo>
                  <a:cubicBezTo>
                    <a:pt x="f10" y="f38"/>
                    <a:pt x="f10" y="f38"/>
                    <a:pt x="f10" y="f38"/>
                  </a:cubicBezTo>
                  <a:cubicBezTo>
                    <a:pt x="f10" y="f37"/>
                    <a:pt x="f10" y="f37"/>
                    <a:pt x="f11" y="f38"/>
                  </a:cubicBezTo>
                  <a:cubicBezTo>
                    <a:pt x="f11" y="f38"/>
                    <a:pt x="f15" y="f37"/>
                    <a:pt x="f7" y="f37"/>
                  </a:cubicBezTo>
                  <a:cubicBezTo>
                    <a:pt x="f11" y="f37"/>
                    <a:pt x="f7" y="f36"/>
                    <a:pt x="f15" y="f36"/>
                  </a:cubicBezTo>
                  <a:cubicBezTo>
                    <a:pt x="f15" y="f35"/>
                    <a:pt x="f16" y="f35"/>
                    <a:pt x="f18" y="f34"/>
                  </a:cubicBezTo>
                  <a:cubicBezTo>
                    <a:pt x="f18" y="f33"/>
                    <a:pt x="f17" y="f45"/>
                    <a:pt x="f18" y="f31"/>
                  </a:cubicBezTo>
                  <a:cubicBezTo>
                    <a:pt x="f18" y="f30"/>
                    <a:pt x="f16" y="f31"/>
                    <a:pt x="f16" y="f32"/>
                  </a:cubicBezTo>
                  <a:cubicBezTo>
                    <a:pt x="f16" y="f32"/>
                    <a:pt x="f15" y="f45"/>
                    <a:pt x="f7" y="f32"/>
                  </a:cubicBezTo>
                  <a:cubicBezTo>
                    <a:pt x="f7" y="f32"/>
                    <a:pt x="f7" y="f32"/>
                    <a:pt x="f7" y="f31"/>
                  </a:cubicBezTo>
                  <a:cubicBezTo>
                    <a:pt x="f11" y="f30"/>
                    <a:pt x="f11" y="f30"/>
                    <a:pt x="f11" y="f30"/>
                  </a:cubicBezTo>
                  <a:cubicBezTo>
                    <a:pt x="f11" y="f28"/>
                    <a:pt x="f11" y="f29"/>
                    <a:pt x="f11" y="f28"/>
                  </a:cubicBezTo>
                  <a:cubicBezTo>
                    <a:pt x="f11" y="f27"/>
                    <a:pt x="f9" y="f28"/>
                    <a:pt x="f10" y="f27"/>
                  </a:cubicBezTo>
                  <a:cubicBezTo>
                    <a:pt x="f11" y="f26"/>
                    <a:pt x="f11" y="f26"/>
                    <a:pt x="f11" y="f26"/>
                  </a:cubicBezTo>
                  <a:cubicBezTo>
                    <a:pt x="f7" y="f25"/>
                    <a:pt x="f10" y="f25"/>
                    <a:pt x="f10" y="f24"/>
                  </a:cubicBezTo>
                  <a:cubicBezTo>
                    <a:pt x="f10" y="f23"/>
                    <a:pt x="f11" y="f23"/>
                    <a:pt x="f10" y="f22"/>
                  </a:cubicBezTo>
                  <a:cubicBezTo>
                    <a:pt x="f10" y="f21"/>
                    <a:pt x="f11" y="f20"/>
                    <a:pt x="f9" y="f20"/>
                  </a:cubicBezTo>
                  <a:cubicBezTo>
                    <a:pt x="f6" y="f20"/>
                    <a:pt x="f6" y="f20"/>
                    <a:pt x="f6" y="f19"/>
                  </a:cubicBezTo>
                  <a:cubicBezTo>
                    <a:pt x="f6" y="f19"/>
                    <a:pt x="f6" y="f8"/>
                    <a:pt x="f6"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0" name="Germany">
              <a:extLst>
                <a:ext uri="{FF2B5EF4-FFF2-40B4-BE49-F238E27FC236}">
                  <a16:creationId xmlns:a16="http://schemas.microsoft.com/office/drawing/2014/main" id="{E3BD459F-8AEB-6ED9-13A8-265681B2DFDF}"/>
                </a:ext>
              </a:extLst>
            </p:cNvPr>
            <p:cNvSpPr/>
            <p:nvPr/>
          </p:nvSpPr>
          <p:spPr>
            <a:xfrm>
              <a:off x="7123752" y="2921096"/>
              <a:ext cx="198827" cy="192554"/>
            </a:xfrm>
            <a:custGeom>
              <a:avLst/>
              <a:gdLst>
                <a:gd name="f0" fmla="val 10800000"/>
                <a:gd name="f1" fmla="val 5400000"/>
                <a:gd name="f2" fmla="val 180"/>
                <a:gd name="f3" fmla="val w"/>
                <a:gd name="f4" fmla="val h"/>
                <a:gd name="f5" fmla="val 0"/>
                <a:gd name="f6" fmla="val 37"/>
                <a:gd name="f7" fmla="val 38"/>
                <a:gd name="f8" fmla="val 14"/>
                <a:gd name="f9" fmla="val 1"/>
                <a:gd name="f10" fmla="val 13"/>
                <a:gd name="f11" fmla="val 2"/>
                <a:gd name="f12" fmla="val 12"/>
                <a:gd name="f13" fmla="val 11"/>
                <a:gd name="f14" fmla="val 3"/>
                <a:gd name="f15" fmla="val 4"/>
                <a:gd name="f16" fmla="val 5"/>
                <a:gd name="f17" fmla="val 15"/>
                <a:gd name="f18" fmla="val 6"/>
                <a:gd name="f19" fmla="val 7"/>
                <a:gd name="f20" fmla="val 10"/>
                <a:gd name="f21" fmla="val 9"/>
                <a:gd name="f22" fmla="val 8"/>
                <a:gd name="f23" fmla="val 16"/>
                <a:gd name="f24" fmla="val 17"/>
                <a:gd name="f25" fmla="val 18"/>
                <a:gd name="f26" fmla="val 19"/>
                <a:gd name="f27" fmla="val 20"/>
                <a:gd name="f28" fmla="val 21"/>
                <a:gd name="f29" fmla="val 22"/>
                <a:gd name="f30" fmla="val 23"/>
                <a:gd name="f31" fmla="val 24"/>
                <a:gd name="f32" fmla="val 25"/>
                <a:gd name="f33" fmla="val 26"/>
                <a:gd name="f34" fmla="val 27"/>
                <a:gd name="f35" fmla="val 28"/>
                <a:gd name="f36" fmla="val 29"/>
                <a:gd name="f37" fmla="val 30"/>
                <a:gd name="f38" fmla="val 31"/>
                <a:gd name="f39" fmla="val 32"/>
                <a:gd name="f40" fmla="val 33"/>
                <a:gd name="f41" fmla="val 34"/>
                <a:gd name="f42" fmla="val 35"/>
                <a:gd name="f43" fmla="val 36"/>
                <a:gd name="f44" fmla="+- 0 0 -90"/>
                <a:gd name="f45" fmla="*/ f3 1 37"/>
                <a:gd name="f46" fmla="*/ f4 1 38"/>
                <a:gd name="f47" fmla="+- f7 0 f5"/>
                <a:gd name="f48" fmla="+- f6 0 f5"/>
                <a:gd name="f49" fmla="*/ f44 f0 1"/>
                <a:gd name="f50" fmla="*/ f48 1 37"/>
                <a:gd name="f51" fmla="*/ f47 1 38"/>
                <a:gd name="f52" fmla="*/ f49 1 f2"/>
                <a:gd name="f53" fmla="*/ 11 1 f50"/>
                <a:gd name="f54" fmla="*/ 1 1 f51"/>
                <a:gd name="f55" fmla="*/ 3 1 f51"/>
                <a:gd name="f56" fmla="*/ 13 1 f50"/>
                <a:gd name="f57" fmla="*/ 4 1 f51"/>
                <a:gd name="f58" fmla="*/ 5 1 f51"/>
                <a:gd name="f59" fmla="*/ 14 1 f50"/>
                <a:gd name="f60" fmla="*/ 6 1 f51"/>
                <a:gd name="f61" fmla="*/ 10 1 f50"/>
                <a:gd name="f62" fmla="*/ 7 1 f51"/>
                <a:gd name="f63" fmla="*/ 9 1 f50"/>
                <a:gd name="f64" fmla="*/ 8 1 f51"/>
                <a:gd name="f65" fmla="*/ 8 1 f50"/>
                <a:gd name="f66" fmla="*/ 5 1 f50"/>
                <a:gd name="f67" fmla="*/ 9 1 f51"/>
                <a:gd name="f68" fmla="*/ 4 1 f50"/>
                <a:gd name="f69" fmla="*/ 11 1 f51"/>
                <a:gd name="f70" fmla="*/ 15 1 f51"/>
                <a:gd name="f71" fmla="*/ 1 1 f50"/>
                <a:gd name="f72" fmla="*/ 16 1 f51"/>
                <a:gd name="f73" fmla="*/ 20 1 f51"/>
                <a:gd name="f74" fmla="*/ 2 1 f50"/>
                <a:gd name="f75" fmla="*/ 24 1 f51"/>
                <a:gd name="f76" fmla="*/ 3 1 f50"/>
                <a:gd name="f77" fmla="*/ 27 1 f51"/>
                <a:gd name="f78" fmla="*/ 7 1 f50"/>
                <a:gd name="f79" fmla="*/ 29 1 f51"/>
                <a:gd name="f80" fmla="*/ 33 1 f51"/>
                <a:gd name="f81" fmla="*/ 36 1 f51"/>
                <a:gd name="f82" fmla="*/ 18 1 f50"/>
                <a:gd name="f83" fmla="*/ 37 1 f51"/>
                <a:gd name="f84" fmla="*/ 22 1 f50"/>
                <a:gd name="f85" fmla="*/ 26 1 f50"/>
                <a:gd name="f86" fmla="*/ 29 1 f50"/>
                <a:gd name="f87" fmla="*/ 35 1 f51"/>
                <a:gd name="f88" fmla="*/ 30 1 f50"/>
                <a:gd name="f89" fmla="*/ 31 1 f50"/>
                <a:gd name="f90" fmla="*/ 33 1 f50"/>
                <a:gd name="f91" fmla="*/ 30 1 f51"/>
                <a:gd name="f92" fmla="*/ 22 1 f51"/>
                <a:gd name="f93" fmla="*/ 21 1 f51"/>
                <a:gd name="f94" fmla="*/ 35 1 f50"/>
                <a:gd name="f95" fmla="*/ 19 1 f51"/>
                <a:gd name="f96" fmla="*/ 37 1 f50"/>
                <a:gd name="f97" fmla="*/ 18 1 f51"/>
                <a:gd name="f98" fmla="*/ 12 1 f51"/>
                <a:gd name="f99" fmla="*/ 32 1 f50"/>
                <a:gd name="f100" fmla="*/ 10 1 f51"/>
                <a:gd name="f101" fmla="*/ 34 1 f50"/>
                <a:gd name="f102" fmla="*/ 27 1 f50"/>
                <a:gd name="f103" fmla="*/ 23 1 f50"/>
                <a:gd name="f104" fmla="*/ 20 1 f50"/>
                <a:gd name="f105" fmla="*/ 16 1 f50"/>
                <a:gd name="f106" fmla="*/ 0 1 f50"/>
                <a:gd name="f107" fmla="*/ f6 1 f50"/>
                <a:gd name="f108" fmla="*/ 0 1 f51"/>
                <a:gd name="f109" fmla="*/ f7 1 f51"/>
                <a:gd name="f110" fmla="+- f52 0 f1"/>
                <a:gd name="f111" fmla="*/ f106 f45 1"/>
                <a:gd name="f112" fmla="*/ f107 f45 1"/>
                <a:gd name="f113" fmla="*/ f109 f46 1"/>
                <a:gd name="f114" fmla="*/ f108 f46 1"/>
                <a:gd name="f115" fmla="*/ f53 f45 1"/>
                <a:gd name="f116" fmla="*/ f54 f46 1"/>
                <a:gd name="f117" fmla="*/ f55 f46 1"/>
                <a:gd name="f118" fmla="*/ f56 f45 1"/>
                <a:gd name="f119" fmla="*/ f57 f46 1"/>
                <a:gd name="f120" fmla="*/ f58 f46 1"/>
                <a:gd name="f121" fmla="*/ f59 f45 1"/>
                <a:gd name="f122" fmla="*/ f60 f46 1"/>
                <a:gd name="f123" fmla="*/ f61 f45 1"/>
                <a:gd name="f124" fmla="*/ f62 f46 1"/>
                <a:gd name="f125" fmla="*/ f63 f45 1"/>
                <a:gd name="f126" fmla="*/ f64 f46 1"/>
                <a:gd name="f127" fmla="*/ f65 f45 1"/>
                <a:gd name="f128" fmla="*/ f66 f45 1"/>
                <a:gd name="f129" fmla="*/ f67 f46 1"/>
                <a:gd name="f130" fmla="*/ f68 f45 1"/>
                <a:gd name="f131" fmla="*/ f69 f46 1"/>
                <a:gd name="f132" fmla="*/ f70 f46 1"/>
                <a:gd name="f133" fmla="*/ f71 f45 1"/>
                <a:gd name="f134" fmla="*/ f72 f46 1"/>
                <a:gd name="f135" fmla="*/ f73 f46 1"/>
                <a:gd name="f136" fmla="*/ f74 f45 1"/>
                <a:gd name="f137" fmla="*/ f75 f46 1"/>
                <a:gd name="f138" fmla="*/ f76 f45 1"/>
                <a:gd name="f139" fmla="*/ f77 f46 1"/>
                <a:gd name="f140" fmla="*/ f78 f45 1"/>
                <a:gd name="f141" fmla="*/ f79 f46 1"/>
                <a:gd name="f142" fmla="*/ f80 f46 1"/>
                <a:gd name="f143" fmla="*/ f81 f46 1"/>
                <a:gd name="f144" fmla="*/ f82 f45 1"/>
                <a:gd name="f145" fmla="*/ f83 f46 1"/>
                <a:gd name="f146" fmla="*/ f84 f45 1"/>
                <a:gd name="f147" fmla="*/ f85 f45 1"/>
                <a:gd name="f148" fmla="*/ f86 f45 1"/>
                <a:gd name="f149" fmla="*/ f87 f46 1"/>
                <a:gd name="f150" fmla="*/ f88 f45 1"/>
                <a:gd name="f151" fmla="*/ f89 f45 1"/>
                <a:gd name="f152" fmla="*/ f90 f45 1"/>
                <a:gd name="f153" fmla="*/ f91 f46 1"/>
                <a:gd name="f154" fmla="*/ f92 f46 1"/>
                <a:gd name="f155" fmla="*/ f93 f46 1"/>
                <a:gd name="f156" fmla="*/ f94 f45 1"/>
                <a:gd name="f157" fmla="*/ f95 f46 1"/>
                <a:gd name="f158" fmla="*/ f96 f45 1"/>
                <a:gd name="f159" fmla="*/ f97 f46 1"/>
                <a:gd name="f160" fmla="*/ f98 f46 1"/>
                <a:gd name="f161" fmla="*/ f99 f45 1"/>
                <a:gd name="f162" fmla="*/ f100 f46 1"/>
                <a:gd name="f163" fmla="*/ f101 f45 1"/>
                <a:gd name="f164" fmla="*/ f102 f45 1"/>
                <a:gd name="f165" fmla="*/ f103 f45 1"/>
                <a:gd name="f166" fmla="*/ f104 f45 1"/>
                <a:gd name="f167" fmla="*/ f105 f45 1"/>
              </a:gdLst>
              <a:ahLst/>
              <a:cxnLst>
                <a:cxn ang="3cd4">
                  <a:pos x="hc" y="t"/>
                </a:cxn>
                <a:cxn ang="0">
                  <a:pos x="r" y="vc"/>
                </a:cxn>
                <a:cxn ang="cd4">
                  <a:pos x="hc" y="b"/>
                </a:cxn>
                <a:cxn ang="cd2">
                  <a:pos x="l" y="vc"/>
                </a:cxn>
                <a:cxn ang="f110">
                  <a:pos x="f115" y="f116"/>
                </a:cxn>
                <a:cxn ang="f110">
                  <a:pos x="f115" y="f117"/>
                </a:cxn>
                <a:cxn ang="f110">
                  <a:pos x="f118" y="f119"/>
                </a:cxn>
                <a:cxn ang="f110">
                  <a:pos x="f118" y="f120"/>
                </a:cxn>
                <a:cxn ang="f110">
                  <a:pos x="f121" y="f120"/>
                </a:cxn>
                <a:cxn ang="f110">
                  <a:pos x="f115" y="f122"/>
                </a:cxn>
                <a:cxn ang="f110">
                  <a:pos x="f123" y="f124"/>
                </a:cxn>
                <a:cxn ang="f110">
                  <a:pos x="f125" y="f126"/>
                </a:cxn>
                <a:cxn ang="f110">
                  <a:pos x="f127" y="f124"/>
                </a:cxn>
                <a:cxn ang="f110">
                  <a:pos x="f128" y="f129"/>
                </a:cxn>
                <a:cxn ang="f110">
                  <a:pos x="f130" y="f131"/>
                </a:cxn>
                <a:cxn ang="f110">
                  <a:pos x="f130" y="f132"/>
                </a:cxn>
                <a:cxn ang="f110">
                  <a:pos x="f133" y="f134"/>
                </a:cxn>
                <a:cxn ang="f110">
                  <a:pos x="f133" y="f135"/>
                </a:cxn>
                <a:cxn ang="f110">
                  <a:pos x="f136" y="f137"/>
                </a:cxn>
                <a:cxn ang="f110">
                  <a:pos x="f138" y="f139"/>
                </a:cxn>
                <a:cxn ang="f110">
                  <a:pos x="f140" y="f141"/>
                </a:cxn>
                <a:cxn ang="f110">
                  <a:pos x="f140" y="f142"/>
                </a:cxn>
                <a:cxn ang="f110">
                  <a:pos x="f140" y="f143"/>
                </a:cxn>
                <a:cxn ang="f110">
                  <a:pos x="f115" y="f143"/>
                </a:cxn>
                <a:cxn ang="f110">
                  <a:pos x="f144" y="f145"/>
                </a:cxn>
                <a:cxn ang="f110">
                  <a:pos x="f146" y="f143"/>
                </a:cxn>
                <a:cxn ang="f110">
                  <a:pos x="f147" y="f143"/>
                </a:cxn>
                <a:cxn ang="f110">
                  <a:pos x="f148" y="f149"/>
                </a:cxn>
                <a:cxn ang="f110">
                  <a:pos x="f150" y="f149"/>
                </a:cxn>
                <a:cxn ang="f110">
                  <a:pos x="f151" y="f142"/>
                </a:cxn>
                <a:cxn ang="f110">
                  <a:pos x="f152" y="f153"/>
                </a:cxn>
                <a:cxn ang="f110">
                  <a:pos x="f150" y="f139"/>
                </a:cxn>
                <a:cxn ang="f110">
                  <a:pos x="f147" y="f154"/>
                </a:cxn>
                <a:cxn ang="f110">
                  <a:pos x="f151" y="f155"/>
                </a:cxn>
                <a:cxn ang="f110">
                  <a:pos x="f156" y="f157"/>
                </a:cxn>
                <a:cxn ang="f110">
                  <a:pos x="f158" y="f159"/>
                </a:cxn>
                <a:cxn ang="f110">
                  <a:pos x="f156" y="f160"/>
                </a:cxn>
                <a:cxn ang="f110">
                  <a:pos x="f161" y="f162"/>
                </a:cxn>
                <a:cxn ang="f110">
                  <a:pos x="f163" y="f122"/>
                </a:cxn>
                <a:cxn ang="f110">
                  <a:pos x="f151" y="f117"/>
                </a:cxn>
                <a:cxn ang="f110">
                  <a:pos x="f148" y="f119"/>
                </a:cxn>
                <a:cxn ang="f110">
                  <a:pos x="f164" y="f119"/>
                </a:cxn>
                <a:cxn ang="f110">
                  <a:pos x="f164" y="f117"/>
                </a:cxn>
                <a:cxn ang="f110">
                  <a:pos x="f165" y="f120"/>
                </a:cxn>
                <a:cxn ang="f110">
                  <a:pos x="f166" y="f120"/>
                </a:cxn>
                <a:cxn ang="f110">
                  <a:pos x="f144" y="f117"/>
                </a:cxn>
                <a:cxn ang="f110">
                  <a:pos x="f167" y="f117"/>
                </a:cxn>
                <a:cxn ang="f110">
                  <a:pos x="f121" y="f116"/>
                </a:cxn>
              </a:cxnLst>
              <a:rect l="f111" t="f114" r="f112" b="f113"/>
              <a:pathLst>
                <a:path w="37" h="38">
                  <a:moveTo>
                    <a:pt x="f8" y="f9"/>
                  </a:moveTo>
                  <a:cubicBezTo>
                    <a:pt x="f10" y="f11"/>
                    <a:pt x="f12" y="f5"/>
                    <a:pt x="f13" y="f9"/>
                  </a:cubicBezTo>
                  <a:cubicBezTo>
                    <a:pt x="f13" y="f9"/>
                    <a:pt x="f13" y="f11"/>
                    <a:pt x="f12" y="f11"/>
                  </a:cubicBezTo>
                  <a:cubicBezTo>
                    <a:pt x="f12" y="f14"/>
                    <a:pt x="f13" y="f11"/>
                    <a:pt x="f13" y="f14"/>
                  </a:cubicBezTo>
                  <a:cubicBezTo>
                    <a:pt x="f13" y="f14"/>
                    <a:pt x="f12" y="f14"/>
                    <a:pt x="f12" y="f14"/>
                  </a:cubicBezTo>
                  <a:cubicBezTo>
                    <a:pt x="f12" y="f15"/>
                    <a:pt x="f12" y="f15"/>
                    <a:pt x="f10" y="f15"/>
                  </a:cubicBezTo>
                  <a:cubicBezTo>
                    <a:pt x="f10" y="f15"/>
                    <a:pt x="f12" y="f15"/>
                    <a:pt x="f12" y="f16"/>
                  </a:cubicBezTo>
                  <a:cubicBezTo>
                    <a:pt x="f12" y="f16"/>
                    <a:pt x="f10" y="f16"/>
                    <a:pt x="f10" y="f16"/>
                  </a:cubicBezTo>
                  <a:cubicBezTo>
                    <a:pt x="f8" y="f16"/>
                    <a:pt x="f17" y="f18"/>
                    <a:pt x="f17" y="f18"/>
                  </a:cubicBezTo>
                  <a:cubicBezTo>
                    <a:pt x="f8" y="f18"/>
                    <a:pt x="f8" y="f18"/>
                    <a:pt x="f8" y="f16"/>
                  </a:cubicBezTo>
                  <a:cubicBezTo>
                    <a:pt x="f10" y="f16"/>
                    <a:pt x="f10" y="f18"/>
                    <a:pt x="f12" y="f16"/>
                  </a:cubicBezTo>
                  <a:cubicBezTo>
                    <a:pt x="f13" y="f16"/>
                    <a:pt x="f12" y="f18"/>
                    <a:pt x="f13" y="f18"/>
                  </a:cubicBezTo>
                  <a:cubicBezTo>
                    <a:pt x="f13" y="f19"/>
                    <a:pt x="f13" y="f19"/>
                    <a:pt x="f13" y="f19"/>
                  </a:cubicBezTo>
                  <a:cubicBezTo>
                    <a:pt x="f13" y="f19"/>
                    <a:pt x="f20" y="f19"/>
                    <a:pt x="f20" y="f19"/>
                  </a:cubicBezTo>
                  <a:cubicBezTo>
                    <a:pt x="f21" y="f22"/>
                    <a:pt x="f20" y="f22"/>
                    <a:pt x="f20" y="f22"/>
                  </a:cubicBezTo>
                  <a:cubicBezTo>
                    <a:pt x="f21" y="f22"/>
                    <a:pt x="f21" y="f22"/>
                    <a:pt x="f21" y="f22"/>
                  </a:cubicBezTo>
                  <a:cubicBezTo>
                    <a:pt x="f21" y="f19"/>
                    <a:pt x="f20" y="f22"/>
                    <a:pt x="f21" y="f19"/>
                  </a:cubicBezTo>
                  <a:cubicBezTo>
                    <a:pt x="f21" y="f18"/>
                    <a:pt x="f22" y="f18"/>
                    <a:pt x="f22" y="f19"/>
                  </a:cubicBezTo>
                  <a:cubicBezTo>
                    <a:pt x="f19" y="f22"/>
                    <a:pt x="f19" y="f19"/>
                    <a:pt x="f16" y="f22"/>
                  </a:cubicBezTo>
                  <a:cubicBezTo>
                    <a:pt x="f16" y="f22"/>
                    <a:pt x="f16" y="f22"/>
                    <a:pt x="f16" y="f21"/>
                  </a:cubicBezTo>
                  <a:cubicBezTo>
                    <a:pt x="f15" y="f21"/>
                    <a:pt x="f16" y="f20"/>
                    <a:pt x="f15" y="f21"/>
                  </a:cubicBezTo>
                  <a:cubicBezTo>
                    <a:pt x="f15" y="f20"/>
                    <a:pt x="f16" y="f20"/>
                    <a:pt x="f15" y="f13"/>
                  </a:cubicBezTo>
                  <a:cubicBezTo>
                    <a:pt x="f15" y="f13"/>
                    <a:pt x="f14" y="f10"/>
                    <a:pt x="f15" y="f10"/>
                  </a:cubicBezTo>
                  <a:cubicBezTo>
                    <a:pt x="f16" y="f10"/>
                    <a:pt x="f15" y="f8"/>
                    <a:pt x="f15" y="f17"/>
                  </a:cubicBezTo>
                  <a:cubicBezTo>
                    <a:pt x="f14" y="f17"/>
                    <a:pt x="f14" y="f17"/>
                    <a:pt x="f11" y="f17"/>
                  </a:cubicBezTo>
                  <a:cubicBezTo>
                    <a:pt x="f9" y="f17"/>
                    <a:pt x="f9" y="f17"/>
                    <a:pt x="f9" y="f23"/>
                  </a:cubicBezTo>
                  <a:cubicBezTo>
                    <a:pt x="f9" y="f24"/>
                    <a:pt x="f5" y="f25"/>
                    <a:pt x="f9" y="f26"/>
                  </a:cubicBezTo>
                  <a:cubicBezTo>
                    <a:pt x="f9" y="f26"/>
                    <a:pt x="f5" y="f27"/>
                    <a:pt x="f9" y="f27"/>
                  </a:cubicBezTo>
                  <a:cubicBezTo>
                    <a:pt x="f9" y="f28"/>
                    <a:pt x="f9" y="f28"/>
                    <a:pt x="f9" y="f29"/>
                  </a:cubicBezTo>
                  <a:cubicBezTo>
                    <a:pt x="f9" y="f30"/>
                    <a:pt x="f9" y="f31"/>
                    <a:pt x="f11" y="f31"/>
                  </a:cubicBezTo>
                  <a:cubicBezTo>
                    <a:pt x="f11" y="f32"/>
                    <a:pt x="f14" y="f32"/>
                    <a:pt x="f11" y="f33"/>
                  </a:cubicBezTo>
                  <a:cubicBezTo>
                    <a:pt x="f11" y="f34"/>
                    <a:pt x="f11" y="f34"/>
                    <a:pt x="f14" y="f34"/>
                  </a:cubicBezTo>
                  <a:cubicBezTo>
                    <a:pt x="f15" y="f35"/>
                    <a:pt x="f15" y="f35"/>
                    <a:pt x="f16" y="f35"/>
                  </a:cubicBezTo>
                  <a:cubicBezTo>
                    <a:pt x="f18" y="f35"/>
                    <a:pt x="f18" y="f36"/>
                    <a:pt x="f19" y="f36"/>
                  </a:cubicBezTo>
                  <a:cubicBezTo>
                    <a:pt x="f22" y="f36"/>
                    <a:pt x="f21" y="f37"/>
                    <a:pt x="f21" y="f37"/>
                  </a:cubicBezTo>
                  <a:cubicBezTo>
                    <a:pt x="f22" y="f38"/>
                    <a:pt x="f19" y="f39"/>
                    <a:pt x="f19" y="f40"/>
                  </a:cubicBezTo>
                  <a:cubicBezTo>
                    <a:pt x="f19" y="f41"/>
                    <a:pt x="f19" y="f42"/>
                    <a:pt x="f19" y="f43"/>
                  </a:cubicBezTo>
                  <a:cubicBezTo>
                    <a:pt x="f19" y="f43"/>
                    <a:pt x="f19" y="f43"/>
                    <a:pt x="f19" y="f43"/>
                  </a:cubicBezTo>
                  <a:cubicBezTo>
                    <a:pt x="f19" y="f43"/>
                    <a:pt x="f19" y="f43"/>
                    <a:pt x="f22" y="f43"/>
                  </a:cubicBezTo>
                  <a:cubicBezTo>
                    <a:pt x="f22" y="f43"/>
                    <a:pt x="f12" y="f6"/>
                    <a:pt x="f13" y="f43"/>
                  </a:cubicBezTo>
                  <a:cubicBezTo>
                    <a:pt x="f13" y="f43"/>
                    <a:pt x="f8" y="f6"/>
                    <a:pt x="f17" y="f6"/>
                  </a:cubicBezTo>
                  <a:cubicBezTo>
                    <a:pt x="f23" y="f43"/>
                    <a:pt x="f24" y="f6"/>
                    <a:pt x="f25" y="f6"/>
                  </a:cubicBezTo>
                  <a:cubicBezTo>
                    <a:pt x="f27" y="f7"/>
                    <a:pt x="f28" y="f7"/>
                    <a:pt x="f28" y="f6"/>
                  </a:cubicBezTo>
                  <a:cubicBezTo>
                    <a:pt x="f28" y="f43"/>
                    <a:pt x="f29" y="f6"/>
                    <a:pt x="f29" y="f43"/>
                  </a:cubicBezTo>
                  <a:cubicBezTo>
                    <a:pt x="f29" y="f43"/>
                    <a:pt x="f30" y="f43"/>
                    <a:pt x="f31" y="f6"/>
                  </a:cubicBezTo>
                  <a:cubicBezTo>
                    <a:pt x="f32" y="f6"/>
                    <a:pt x="f32" y="f43"/>
                    <a:pt x="f33" y="f43"/>
                  </a:cubicBezTo>
                  <a:cubicBezTo>
                    <a:pt x="f34" y="f43"/>
                    <a:pt x="f34" y="f43"/>
                    <a:pt x="f34" y="f42"/>
                  </a:cubicBezTo>
                  <a:cubicBezTo>
                    <a:pt x="f35" y="f42"/>
                    <a:pt x="f35" y="f43"/>
                    <a:pt x="f36" y="f42"/>
                  </a:cubicBezTo>
                  <a:cubicBezTo>
                    <a:pt x="f36" y="f41"/>
                    <a:pt x="f36" y="f43"/>
                    <a:pt x="f37" y="f43"/>
                  </a:cubicBezTo>
                  <a:cubicBezTo>
                    <a:pt x="f38" y="f43"/>
                    <a:pt x="f38" y="f42"/>
                    <a:pt x="f37" y="f42"/>
                  </a:cubicBezTo>
                  <a:cubicBezTo>
                    <a:pt x="f37" y="f42"/>
                    <a:pt x="f38" y="f41"/>
                    <a:pt x="f37" y="f41"/>
                  </a:cubicBezTo>
                  <a:cubicBezTo>
                    <a:pt x="f37" y="f41"/>
                    <a:pt x="f37" y="f40"/>
                    <a:pt x="f38" y="f40"/>
                  </a:cubicBezTo>
                  <a:cubicBezTo>
                    <a:pt x="f38" y="f40"/>
                    <a:pt x="f38" y="f38"/>
                    <a:pt x="f39" y="f39"/>
                  </a:cubicBezTo>
                  <a:cubicBezTo>
                    <a:pt x="f39" y="f39"/>
                    <a:pt x="f40" y="f38"/>
                    <a:pt x="f40" y="f37"/>
                  </a:cubicBezTo>
                  <a:cubicBezTo>
                    <a:pt x="f40" y="f36"/>
                    <a:pt x="f40" y="f36"/>
                    <a:pt x="f39" y="f36"/>
                  </a:cubicBezTo>
                  <a:cubicBezTo>
                    <a:pt x="f38" y="f35"/>
                    <a:pt x="f38" y="f34"/>
                    <a:pt x="f37" y="f34"/>
                  </a:cubicBezTo>
                  <a:cubicBezTo>
                    <a:pt x="f35" y="f33"/>
                    <a:pt x="f35" y="f33"/>
                    <a:pt x="f35" y="f32"/>
                  </a:cubicBezTo>
                  <a:cubicBezTo>
                    <a:pt x="f34" y="f30"/>
                    <a:pt x="f34" y="f30"/>
                    <a:pt x="f33" y="f29"/>
                  </a:cubicBezTo>
                  <a:cubicBezTo>
                    <a:pt x="f33" y="f29"/>
                    <a:pt x="f34" y="f29"/>
                    <a:pt x="f35" y="f29"/>
                  </a:cubicBezTo>
                  <a:cubicBezTo>
                    <a:pt x="f36" y="f28"/>
                    <a:pt x="f37" y="f28"/>
                    <a:pt x="f38" y="f28"/>
                  </a:cubicBezTo>
                  <a:cubicBezTo>
                    <a:pt x="f40" y="f27"/>
                    <a:pt x="f40" y="f27"/>
                    <a:pt x="f41" y="f26"/>
                  </a:cubicBezTo>
                  <a:cubicBezTo>
                    <a:pt x="f41" y="f25"/>
                    <a:pt x="f42" y="f25"/>
                    <a:pt x="f42" y="f26"/>
                  </a:cubicBezTo>
                  <a:cubicBezTo>
                    <a:pt x="f43" y="f27"/>
                    <a:pt x="f43" y="f27"/>
                    <a:pt x="f6" y="f27"/>
                  </a:cubicBezTo>
                  <a:cubicBezTo>
                    <a:pt x="f6" y="f27"/>
                    <a:pt x="f6" y="f26"/>
                    <a:pt x="f6" y="f25"/>
                  </a:cubicBezTo>
                  <a:cubicBezTo>
                    <a:pt x="f43" y="f24"/>
                    <a:pt x="f43" y="f17"/>
                    <a:pt x="f42" y="f8"/>
                  </a:cubicBezTo>
                  <a:cubicBezTo>
                    <a:pt x="f42" y="f12"/>
                    <a:pt x="f42" y="f10"/>
                    <a:pt x="f42" y="f12"/>
                  </a:cubicBezTo>
                  <a:cubicBezTo>
                    <a:pt x="f42" y="f13"/>
                    <a:pt x="f41" y="f13"/>
                    <a:pt x="f41" y="f13"/>
                  </a:cubicBezTo>
                  <a:cubicBezTo>
                    <a:pt x="f41" y="f20"/>
                    <a:pt x="f40" y="f20"/>
                    <a:pt x="f39" y="f20"/>
                  </a:cubicBezTo>
                  <a:cubicBezTo>
                    <a:pt x="f39" y="f21"/>
                    <a:pt x="f41" y="f22"/>
                    <a:pt x="f41" y="f19"/>
                  </a:cubicBezTo>
                  <a:cubicBezTo>
                    <a:pt x="f40" y="f19"/>
                    <a:pt x="f41" y="f19"/>
                    <a:pt x="f41" y="f18"/>
                  </a:cubicBezTo>
                  <a:cubicBezTo>
                    <a:pt x="f40" y="f16"/>
                    <a:pt x="f40" y="f16"/>
                    <a:pt x="f39" y="f15"/>
                  </a:cubicBezTo>
                  <a:cubicBezTo>
                    <a:pt x="f38" y="f15"/>
                    <a:pt x="f40" y="f14"/>
                    <a:pt x="f38" y="f14"/>
                  </a:cubicBezTo>
                  <a:cubicBezTo>
                    <a:pt x="f37" y="f14"/>
                    <a:pt x="f38" y="f16"/>
                    <a:pt x="f37" y="f15"/>
                  </a:cubicBezTo>
                  <a:cubicBezTo>
                    <a:pt x="f37" y="f14"/>
                    <a:pt x="f36" y="f15"/>
                    <a:pt x="f36" y="f15"/>
                  </a:cubicBezTo>
                  <a:cubicBezTo>
                    <a:pt x="f35" y="f15"/>
                    <a:pt x="f35" y="f15"/>
                    <a:pt x="f34" y="f15"/>
                  </a:cubicBezTo>
                  <a:cubicBezTo>
                    <a:pt x="f34" y="f16"/>
                    <a:pt x="f34" y="f15"/>
                    <a:pt x="f34" y="f15"/>
                  </a:cubicBezTo>
                  <a:cubicBezTo>
                    <a:pt x="f34" y="f14"/>
                    <a:pt x="f35" y="f15"/>
                    <a:pt x="f35" y="f15"/>
                  </a:cubicBezTo>
                  <a:cubicBezTo>
                    <a:pt x="f35" y="f14"/>
                    <a:pt x="f35" y="f14"/>
                    <a:pt x="f34" y="f14"/>
                  </a:cubicBezTo>
                  <a:cubicBezTo>
                    <a:pt x="f34" y="f14"/>
                    <a:pt x="f33" y="f15"/>
                    <a:pt x="f32" y="f15"/>
                  </a:cubicBezTo>
                  <a:cubicBezTo>
                    <a:pt x="f31" y="f16"/>
                    <a:pt x="f31" y="f16"/>
                    <a:pt x="f30" y="f16"/>
                  </a:cubicBezTo>
                  <a:cubicBezTo>
                    <a:pt x="f30" y="f15"/>
                    <a:pt x="f29" y="f15"/>
                    <a:pt x="f29" y="f16"/>
                  </a:cubicBezTo>
                  <a:cubicBezTo>
                    <a:pt x="f29" y="f16"/>
                    <a:pt x="f28" y="f16"/>
                    <a:pt x="f27" y="f16"/>
                  </a:cubicBezTo>
                  <a:cubicBezTo>
                    <a:pt x="f26" y="f15"/>
                    <a:pt x="f26" y="f16"/>
                    <a:pt x="f25" y="f16"/>
                  </a:cubicBezTo>
                  <a:cubicBezTo>
                    <a:pt x="f24" y="f14"/>
                    <a:pt x="f27" y="f15"/>
                    <a:pt x="f25" y="f14"/>
                  </a:cubicBezTo>
                  <a:cubicBezTo>
                    <a:pt x="f25" y="f11"/>
                    <a:pt x="f24" y="f14"/>
                    <a:pt x="f24" y="f14"/>
                  </a:cubicBezTo>
                  <a:cubicBezTo>
                    <a:pt x="f24" y="f11"/>
                    <a:pt x="f23" y="f11"/>
                    <a:pt x="f23" y="f14"/>
                  </a:cubicBezTo>
                  <a:cubicBezTo>
                    <a:pt x="f23" y="f11"/>
                    <a:pt x="f17" y="f11"/>
                    <a:pt x="f17" y="f11"/>
                  </a:cubicBezTo>
                  <a:cubicBezTo>
                    <a:pt x="f17" y="f11"/>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1" name="Denmark">
              <a:extLst>
                <a:ext uri="{FF2B5EF4-FFF2-40B4-BE49-F238E27FC236}">
                  <a16:creationId xmlns:a16="http://schemas.microsoft.com/office/drawing/2014/main" id="{0D581378-70AF-1EC3-200E-893727D49BF8}"/>
                </a:ext>
              </a:extLst>
            </p:cNvPr>
            <p:cNvSpPr/>
            <p:nvPr/>
          </p:nvSpPr>
          <p:spPr>
            <a:xfrm>
              <a:off x="7162156" y="2869743"/>
              <a:ext cx="58741" cy="62042"/>
            </a:xfrm>
            <a:custGeom>
              <a:avLst/>
              <a:gdLst>
                <a:gd name="f0" fmla="val 10800000"/>
                <a:gd name="f1" fmla="val 5400000"/>
                <a:gd name="f2" fmla="val 180"/>
                <a:gd name="f3" fmla="val w"/>
                <a:gd name="f4" fmla="val h"/>
                <a:gd name="f5" fmla="val 0"/>
                <a:gd name="f6" fmla="val 11"/>
                <a:gd name="f7" fmla="val 12"/>
                <a:gd name="f8" fmla="val 7"/>
                <a:gd name="f9" fmla="val 8"/>
                <a:gd name="f10" fmla="val 10"/>
                <a:gd name="f11" fmla="val 6"/>
                <a:gd name="f12" fmla="val 9"/>
                <a:gd name="f13" fmla="val 5"/>
                <a:gd name="f14" fmla="val 4"/>
                <a:gd name="f15" fmla="val 3"/>
                <a:gd name="f16" fmla="val 2"/>
                <a:gd name="f17" fmla="val 1"/>
                <a:gd name="f18" fmla="+- 0 0 -90"/>
                <a:gd name="f19" fmla="*/ f3 1 11"/>
                <a:gd name="f20" fmla="*/ f4 1 12"/>
                <a:gd name="f21" fmla="+- f7 0 f5"/>
                <a:gd name="f22" fmla="+- f6 0 f5"/>
                <a:gd name="f23" fmla="*/ f18 f0 1"/>
                <a:gd name="f24" fmla="*/ f22 1 11"/>
                <a:gd name="f25" fmla="*/ f21 1 12"/>
                <a:gd name="f26" fmla="*/ f23 1 f2"/>
                <a:gd name="f27" fmla="*/ 7 1 f24"/>
                <a:gd name="f28" fmla="*/ 11 1 f25"/>
                <a:gd name="f29" fmla="*/ 6 1 f24"/>
                <a:gd name="f30" fmla="*/ 10 1 f25"/>
                <a:gd name="f31" fmla="*/ 8 1 f25"/>
                <a:gd name="f32" fmla="*/ 7 1 f25"/>
                <a:gd name="f33" fmla="*/ 8 1 f24"/>
                <a:gd name="f34" fmla="*/ 6 1 f25"/>
                <a:gd name="f35" fmla="*/ 9 1 f24"/>
                <a:gd name="f36" fmla="*/ 5 1 f25"/>
                <a:gd name="f37" fmla="*/ 10 1 f24"/>
                <a:gd name="f38" fmla="*/ 4 1 f25"/>
                <a:gd name="f39" fmla="*/ 3 1 f25"/>
                <a:gd name="f40" fmla="*/ 2 1 f25"/>
                <a:gd name="f41" fmla="*/ 1 1 f25"/>
                <a:gd name="f42" fmla="*/ 5 1 f24"/>
                <a:gd name="f43" fmla="*/ 4 1 f24"/>
                <a:gd name="f44" fmla="*/ 3 1 f24"/>
                <a:gd name="f45" fmla="*/ 2 1 f24"/>
                <a:gd name="f46" fmla="*/ 1 1 f24"/>
                <a:gd name="f47" fmla="*/ 9 1 f25"/>
                <a:gd name="f48" fmla="*/ 0 1 f24"/>
                <a:gd name="f49" fmla="*/ f6 1 f24"/>
                <a:gd name="f50" fmla="*/ 0 1 f25"/>
                <a:gd name="f51" fmla="*/ f7 1 f25"/>
                <a:gd name="f52" fmla="+- f26 0 f1"/>
                <a:gd name="f53" fmla="*/ f48 f19 1"/>
                <a:gd name="f54" fmla="*/ f49 f19 1"/>
                <a:gd name="f55" fmla="*/ f51 f20 1"/>
                <a:gd name="f56" fmla="*/ f50 f20 1"/>
                <a:gd name="f57" fmla="*/ f27 f19 1"/>
                <a:gd name="f58" fmla="*/ f28 f20 1"/>
                <a:gd name="f59" fmla="*/ f29 f19 1"/>
                <a:gd name="f60" fmla="*/ f30 f20 1"/>
                <a:gd name="f61" fmla="*/ f31 f20 1"/>
                <a:gd name="f62" fmla="*/ f32 f20 1"/>
                <a:gd name="f63" fmla="*/ f33 f19 1"/>
                <a:gd name="f64" fmla="*/ f34 f20 1"/>
                <a:gd name="f65" fmla="*/ f35 f19 1"/>
                <a:gd name="f66" fmla="*/ f36 f20 1"/>
                <a:gd name="f67" fmla="*/ f37 f19 1"/>
                <a:gd name="f68" fmla="*/ f38 f20 1"/>
                <a:gd name="f69" fmla="*/ f39 f20 1"/>
                <a:gd name="f70" fmla="*/ f40 f20 1"/>
                <a:gd name="f71" fmla="*/ f41 f20 1"/>
                <a:gd name="f72" fmla="*/ f42 f19 1"/>
                <a:gd name="f73" fmla="*/ f43 f19 1"/>
                <a:gd name="f74" fmla="*/ f44 f19 1"/>
                <a:gd name="f75" fmla="*/ f45 f19 1"/>
                <a:gd name="f76" fmla="*/ f46 f19 1"/>
                <a:gd name="f77" fmla="*/ f47 f20 1"/>
              </a:gdLst>
              <a:ahLst/>
              <a:cxnLst>
                <a:cxn ang="3cd4">
                  <a:pos x="hc" y="t"/>
                </a:cxn>
                <a:cxn ang="0">
                  <a:pos x="r" y="vc"/>
                </a:cxn>
                <a:cxn ang="cd4">
                  <a:pos x="hc" y="b"/>
                </a:cxn>
                <a:cxn ang="cd2">
                  <a:pos x="l" y="vc"/>
                </a:cxn>
                <a:cxn ang="f52">
                  <a:pos x="f57" y="f58"/>
                </a:cxn>
                <a:cxn ang="f52">
                  <a:pos x="f57" y="f58"/>
                </a:cxn>
                <a:cxn ang="f52">
                  <a:pos x="f59" y="f60"/>
                </a:cxn>
                <a:cxn ang="f52">
                  <a:pos x="f57" y="f61"/>
                </a:cxn>
                <a:cxn ang="f52">
                  <a:pos x="f57" y="f62"/>
                </a:cxn>
                <a:cxn ang="f52">
                  <a:pos x="f63" y="f64"/>
                </a:cxn>
                <a:cxn ang="f52">
                  <a:pos x="f65" y="f66"/>
                </a:cxn>
                <a:cxn ang="f52">
                  <a:pos x="f67" y="f68"/>
                </a:cxn>
                <a:cxn ang="f52">
                  <a:pos x="f63" y="f68"/>
                </a:cxn>
                <a:cxn ang="f52">
                  <a:pos x="f63" y="f69"/>
                </a:cxn>
                <a:cxn ang="f52">
                  <a:pos x="f57" y="f70"/>
                </a:cxn>
                <a:cxn ang="f52">
                  <a:pos x="f59" y="f71"/>
                </a:cxn>
                <a:cxn ang="f52">
                  <a:pos x="f72" y="f71"/>
                </a:cxn>
                <a:cxn ang="f52">
                  <a:pos x="f73" y="f70"/>
                </a:cxn>
                <a:cxn ang="f52">
                  <a:pos x="f73" y="f70"/>
                </a:cxn>
                <a:cxn ang="f52">
                  <a:pos x="f73" y="f71"/>
                </a:cxn>
                <a:cxn ang="f52">
                  <a:pos x="f74" y="f70"/>
                </a:cxn>
                <a:cxn ang="f52">
                  <a:pos x="f75" y="f70"/>
                </a:cxn>
                <a:cxn ang="f52">
                  <a:pos x="f76" y="f70"/>
                </a:cxn>
                <a:cxn ang="f52">
                  <a:pos x="f76" y="f68"/>
                </a:cxn>
                <a:cxn ang="f52">
                  <a:pos x="f75" y="f66"/>
                </a:cxn>
                <a:cxn ang="f52">
                  <a:pos x="f76" y="f64"/>
                </a:cxn>
                <a:cxn ang="f52">
                  <a:pos x="f75" y="f62"/>
                </a:cxn>
                <a:cxn ang="f52">
                  <a:pos x="f75" y="f61"/>
                </a:cxn>
                <a:cxn ang="f52">
                  <a:pos x="f74" y="f61"/>
                </a:cxn>
                <a:cxn ang="f52">
                  <a:pos x="f73" y="f77"/>
                </a:cxn>
                <a:cxn ang="f52">
                  <a:pos x="f73" y="f60"/>
                </a:cxn>
                <a:cxn ang="f52">
                  <a:pos x="f73" y="f58"/>
                </a:cxn>
                <a:cxn ang="f52">
                  <a:pos x="f57" y="f58"/>
                </a:cxn>
              </a:cxnLst>
              <a:rect l="f53" t="f56" r="f54" b="f55"/>
              <a:pathLst>
                <a:path w="11" h="12">
                  <a:moveTo>
                    <a:pt x="f8" y="f6"/>
                  </a:moveTo>
                  <a:cubicBezTo>
                    <a:pt x="f8" y="f6"/>
                    <a:pt x="f8" y="f6"/>
                    <a:pt x="f8" y="f6"/>
                  </a:cubicBezTo>
                  <a:cubicBezTo>
                    <a:pt x="f9" y="f6"/>
                    <a:pt x="f8" y="f10"/>
                    <a:pt x="f11" y="f10"/>
                  </a:cubicBezTo>
                  <a:cubicBezTo>
                    <a:pt x="f11" y="f10"/>
                    <a:pt x="f11" y="f9"/>
                    <a:pt x="f8" y="f9"/>
                  </a:cubicBezTo>
                  <a:cubicBezTo>
                    <a:pt x="f9" y="f9"/>
                    <a:pt x="f11" y="f8"/>
                    <a:pt x="f8" y="f8"/>
                  </a:cubicBezTo>
                  <a:cubicBezTo>
                    <a:pt x="f9" y="f8"/>
                    <a:pt x="f8" y="f11"/>
                    <a:pt x="f9" y="f11"/>
                  </a:cubicBezTo>
                  <a:cubicBezTo>
                    <a:pt x="f12" y="f11"/>
                    <a:pt x="f12" y="f13"/>
                    <a:pt x="f12" y="f13"/>
                  </a:cubicBezTo>
                  <a:cubicBezTo>
                    <a:pt x="f10" y="f13"/>
                    <a:pt x="f6" y="f13"/>
                    <a:pt x="f10" y="f14"/>
                  </a:cubicBezTo>
                  <a:cubicBezTo>
                    <a:pt x="f10" y="f15"/>
                    <a:pt x="f8" y="f14"/>
                    <a:pt x="f9" y="f14"/>
                  </a:cubicBezTo>
                  <a:cubicBezTo>
                    <a:pt x="f9" y="f15"/>
                    <a:pt x="f8" y="f15"/>
                    <a:pt x="f9" y="f15"/>
                  </a:cubicBezTo>
                  <a:cubicBezTo>
                    <a:pt x="f9" y="f15"/>
                    <a:pt x="f8" y="f16"/>
                    <a:pt x="f8" y="f16"/>
                  </a:cubicBezTo>
                  <a:cubicBezTo>
                    <a:pt x="f8" y="f17"/>
                    <a:pt x="f8" y="f17"/>
                    <a:pt x="f11" y="f17"/>
                  </a:cubicBezTo>
                  <a:cubicBezTo>
                    <a:pt x="f13" y="f5"/>
                    <a:pt x="f11" y="f17"/>
                    <a:pt x="f13" y="f17"/>
                  </a:cubicBezTo>
                  <a:cubicBezTo>
                    <a:pt x="f14" y="f17"/>
                    <a:pt x="f13" y="f16"/>
                    <a:pt x="f14" y="f16"/>
                  </a:cubicBezTo>
                  <a:cubicBezTo>
                    <a:pt x="f14" y="f15"/>
                    <a:pt x="f14" y="f16"/>
                    <a:pt x="f14" y="f16"/>
                  </a:cubicBezTo>
                  <a:cubicBezTo>
                    <a:pt x="f14" y="f17"/>
                    <a:pt x="f14" y="f17"/>
                    <a:pt x="f14" y="f17"/>
                  </a:cubicBezTo>
                  <a:cubicBezTo>
                    <a:pt x="f15" y="f16"/>
                    <a:pt x="f15" y="f16"/>
                    <a:pt x="f15" y="f16"/>
                  </a:cubicBezTo>
                  <a:cubicBezTo>
                    <a:pt x="f14" y="f15"/>
                    <a:pt x="f15" y="f15"/>
                    <a:pt x="f16" y="f16"/>
                  </a:cubicBezTo>
                  <a:cubicBezTo>
                    <a:pt x="f16" y="f16"/>
                    <a:pt x="f16" y="f17"/>
                    <a:pt x="f17" y="f16"/>
                  </a:cubicBezTo>
                  <a:cubicBezTo>
                    <a:pt x="f5" y="f15"/>
                    <a:pt x="f17" y="f15"/>
                    <a:pt x="f17" y="f14"/>
                  </a:cubicBezTo>
                  <a:cubicBezTo>
                    <a:pt x="f16" y="f14"/>
                    <a:pt x="f16" y="f14"/>
                    <a:pt x="f16" y="f13"/>
                  </a:cubicBezTo>
                  <a:cubicBezTo>
                    <a:pt x="f17" y="f13"/>
                    <a:pt x="f17" y="f13"/>
                    <a:pt x="f17" y="f11"/>
                  </a:cubicBezTo>
                  <a:cubicBezTo>
                    <a:pt x="f17" y="f8"/>
                    <a:pt x="f16" y="f11"/>
                    <a:pt x="f16" y="f8"/>
                  </a:cubicBezTo>
                  <a:cubicBezTo>
                    <a:pt x="f16" y="f8"/>
                    <a:pt x="f15" y="f9"/>
                    <a:pt x="f16" y="f9"/>
                  </a:cubicBezTo>
                  <a:cubicBezTo>
                    <a:pt x="f16" y="f9"/>
                    <a:pt x="f16" y="f9"/>
                    <a:pt x="f15" y="f9"/>
                  </a:cubicBezTo>
                  <a:cubicBezTo>
                    <a:pt x="f15" y="f9"/>
                    <a:pt x="f14" y="f12"/>
                    <a:pt x="f14" y="f12"/>
                  </a:cubicBezTo>
                  <a:cubicBezTo>
                    <a:pt x="f14" y="f10"/>
                    <a:pt x="f14" y="f10"/>
                    <a:pt x="f14" y="f10"/>
                  </a:cubicBezTo>
                  <a:cubicBezTo>
                    <a:pt x="f14" y="f10"/>
                    <a:pt x="f15" y="f10"/>
                    <a:pt x="f14" y="f6"/>
                  </a:cubicBezTo>
                  <a:cubicBezTo>
                    <a:pt x="f13" y="f10"/>
                    <a:pt x="f11" y="f7"/>
                    <a:pt x="f8" y="f6"/>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2" name="Freeform 212">
              <a:extLst>
                <a:ext uri="{FF2B5EF4-FFF2-40B4-BE49-F238E27FC236}">
                  <a16:creationId xmlns:a16="http://schemas.microsoft.com/office/drawing/2014/main" id="{D0D06FF9-9C25-3238-FCB1-0D6B28462CA2}"/>
                </a:ext>
              </a:extLst>
            </p:cNvPr>
            <p:cNvSpPr/>
            <p:nvPr/>
          </p:nvSpPr>
          <p:spPr>
            <a:xfrm>
              <a:off x="7166683" y="2861185"/>
              <a:ext cx="42931" cy="25676"/>
            </a:xfrm>
            <a:custGeom>
              <a:avLst/>
              <a:gdLst>
                <a:gd name="f0" fmla="val 10800000"/>
                <a:gd name="f1" fmla="val 5400000"/>
                <a:gd name="f2" fmla="val 180"/>
                <a:gd name="f3" fmla="val w"/>
                <a:gd name="f4" fmla="val h"/>
                <a:gd name="f5" fmla="val 0"/>
                <a:gd name="f6" fmla="val 8"/>
                <a:gd name="f7" fmla="val 5"/>
                <a:gd name="f8" fmla="val 1"/>
                <a:gd name="f9" fmla="val 4"/>
                <a:gd name="f10" fmla="val 3"/>
                <a:gd name="f11" fmla="val 2"/>
                <a:gd name="f12" fmla="val 6"/>
                <a:gd name="f13" fmla="val 7"/>
                <a:gd name="f14" fmla="+- 0 0 -90"/>
                <a:gd name="f15" fmla="*/ f3 1 8"/>
                <a:gd name="f16" fmla="*/ f4 1 5"/>
                <a:gd name="f17" fmla="+- f7 0 f5"/>
                <a:gd name="f18" fmla="+- f6 0 f5"/>
                <a:gd name="f19" fmla="*/ f14 f0 1"/>
                <a:gd name="f20" fmla="*/ f17 1 5"/>
                <a:gd name="f21" fmla="*/ f18 1 8"/>
                <a:gd name="f22" fmla="*/ f19 1 f2"/>
                <a:gd name="f23" fmla="*/ 1 1 f21"/>
                <a:gd name="f24" fmla="*/ 4 1 f20"/>
                <a:gd name="f25" fmla="*/ 3 1 f20"/>
                <a:gd name="f26" fmla="*/ 2 1 f21"/>
                <a:gd name="f27" fmla="*/ 2 1 f20"/>
                <a:gd name="f28" fmla="*/ 3 1 f21"/>
                <a:gd name="f29" fmla="*/ 4 1 f21"/>
                <a:gd name="f30" fmla="*/ 6 1 f21"/>
                <a:gd name="f31" fmla="*/ 1 1 f20"/>
                <a:gd name="f32" fmla="*/ 7 1 f21"/>
                <a:gd name="f33" fmla="*/ 0 1 f20"/>
                <a:gd name="f34" fmla="*/ 5 1 f21"/>
                <a:gd name="f35" fmla="*/ 0 1 f21"/>
                <a:gd name="f36" fmla="*/ f6 1 f21"/>
                <a:gd name="f37" fmla="*/ f7 1 f20"/>
                <a:gd name="f38" fmla="+- f22 0 f1"/>
                <a:gd name="f39" fmla="*/ f35 f15 1"/>
                <a:gd name="f40" fmla="*/ f36 f15 1"/>
                <a:gd name="f41" fmla="*/ f37 f16 1"/>
                <a:gd name="f42" fmla="*/ f33 f16 1"/>
                <a:gd name="f43" fmla="*/ f23 f15 1"/>
                <a:gd name="f44" fmla="*/ f24 f16 1"/>
                <a:gd name="f45" fmla="*/ f25 f16 1"/>
                <a:gd name="f46" fmla="*/ f26 f15 1"/>
                <a:gd name="f47" fmla="*/ f27 f16 1"/>
                <a:gd name="f48" fmla="*/ f28 f15 1"/>
                <a:gd name="f49" fmla="*/ f29 f15 1"/>
                <a:gd name="f50" fmla="*/ f30 f15 1"/>
                <a:gd name="f51" fmla="*/ f31 f16 1"/>
                <a:gd name="f52" fmla="*/ f32 f15 1"/>
                <a:gd name="f53" fmla="*/ f34 f15 1"/>
              </a:gdLst>
              <a:ahLst/>
              <a:cxnLst>
                <a:cxn ang="3cd4">
                  <a:pos x="hc" y="t"/>
                </a:cxn>
                <a:cxn ang="0">
                  <a:pos x="r" y="vc"/>
                </a:cxn>
                <a:cxn ang="cd4">
                  <a:pos x="hc" y="b"/>
                </a:cxn>
                <a:cxn ang="cd2">
                  <a:pos x="l" y="vc"/>
                </a:cxn>
                <a:cxn ang="f38">
                  <a:pos x="f43" y="f44"/>
                </a:cxn>
                <a:cxn ang="f38">
                  <a:pos x="f43" y="f45"/>
                </a:cxn>
                <a:cxn ang="f38">
                  <a:pos x="f46" y="f47"/>
                </a:cxn>
                <a:cxn ang="f38">
                  <a:pos x="f48" y="f47"/>
                </a:cxn>
                <a:cxn ang="f38">
                  <a:pos x="f49" y="f47"/>
                </a:cxn>
                <a:cxn ang="f38">
                  <a:pos x="f50" y="f51"/>
                </a:cxn>
                <a:cxn ang="f38">
                  <a:pos x="f52" y="f42"/>
                </a:cxn>
                <a:cxn ang="f38">
                  <a:pos x="f52" y="f51"/>
                </a:cxn>
                <a:cxn ang="f38">
                  <a:pos x="f52" y="f45"/>
                </a:cxn>
                <a:cxn ang="f38">
                  <a:pos x="f50" y="f44"/>
                </a:cxn>
                <a:cxn ang="f38">
                  <a:pos x="f53" y="f47"/>
                </a:cxn>
                <a:cxn ang="f38">
                  <a:pos x="f49" y="f45"/>
                </a:cxn>
                <a:cxn ang="f38">
                  <a:pos x="f46" y="f45"/>
                </a:cxn>
                <a:cxn ang="f38">
                  <a:pos x="f43" y="f44"/>
                </a:cxn>
              </a:cxnLst>
              <a:rect l="f39" t="f42" r="f40" b="f41"/>
              <a:pathLst>
                <a:path w="8" h="5">
                  <a:moveTo>
                    <a:pt x="f8" y="f9"/>
                  </a:moveTo>
                  <a:cubicBezTo>
                    <a:pt x="f8" y="f9"/>
                    <a:pt x="f8" y="f10"/>
                    <a:pt x="f8" y="f10"/>
                  </a:cubicBezTo>
                  <a:cubicBezTo>
                    <a:pt x="f5" y="f10"/>
                    <a:pt x="f8" y="f10"/>
                    <a:pt x="f11" y="f11"/>
                  </a:cubicBezTo>
                  <a:cubicBezTo>
                    <a:pt x="f11" y="f11"/>
                    <a:pt x="f11" y="f11"/>
                    <a:pt x="f10" y="f11"/>
                  </a:cubicBezTo>
                  <a:cubicBezTo>
                    <a:pt x="f10" y="f11"/>
                    <a:pt x="f10" y="f10"/>
                    <a:pt x="f9" y="f11"/>
                  </a:cubicBezTo>
                  <a:cubicBezTo>
                    <a:pt x="f7" y="f8"/>
                    <a:pt x="f7" y="f8"/>
                    <a:pt x="f12" y="f8"/>
                  </a:cubicBezTo>
                  <a:cubicBezTo>
                    <a:pt x="f13" y="f8"/>
                    <a:pt x="f13" y="f5"/>
                    <a:pt x="f13" y="f5"/>
                  </a:cubicBezTo>
                  <a:cubicBezTo>
                    <a:pt x="f6" y="f5"/>
                    <a:pt x="f13" y="f8"/>
                    <a:pt x="f13" y="f8"/>
                  </a:cubicBezTo>
                  <a:cubicBezTo>
                    <a:pt x="f6" y="f11"/>
                    <a:pt x="f13" y="f10"/>
                    <a:pt x="f13" y="f10"/>
                  </a:cubicBezTo>
                  <a:cubicBezTo>
                    <a:pt x="f13" y="f10"/>
                    <a:pt x="f13" y="f7"/>
                    <a:pt x="f12" y="f9"/>
                  </a:cubicBezTo>
                  <a:cubicBezTo>
                    <a:pt x="f12" y="f10"/>
                    <a:pt x="f12" y="f10"/>
                    <a:pt x="f7" y="f11"/>
                  </a:cubicBezTo>
                  <a:cubicBezTo>
                    <a:pt x="f9" y="f11"/>
                    <a:pt x="f9" y="f10"/>
                    <a:pt x="f9" y="f10"/>
                  </a:cubicBezTo>
                  <a:cubicBezTo>
                    <a:pt x="f10" y="f10"/>
                    <a:pt x="f10" y="f11"/>
                    <a:pt x="f11" y="f10"/>
                  </a:cubicBezTo>
                  <a:cubicBezTo>
                    <a:pt x="f8" y="f9"/>
                    <a:pt x="f11" y="f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3" name="Freeform 213">
              <a:extLst>
                <a:ext uri="{FF2B5EF4-FFF2-40B4-BE49-F238E27FC236}">
                  <a16:creationId xmlns:a16="http://schemas.microsoft.com/office/drawing/2014/main" id="{659A57CA-B5E2-C088-E6C8-A5F28DB33692}"/>
                </a:ext>
              </a:extLst>
            </p:cNvPr>
            <p:cNvSpPr/>
            <p:nvPr/>
          </p:nvSpPr>
          <p:spPr>
            <a:xfrm>
              <a:off x="7198312" y="2910398"/>
              <a:ext cx="22594" cy="14977"/>
            </a:xfrm>
            <a:custGeom>
              <a:avLst/>
              <a:gdLst>
                <a:gd name="f0" fmla="val 10800000"/>
                <a:gd name="f1" fmla="val 5400000"/>
                <a:gd name="f2" fmla="val 180"/>
                <a:gd name="f3" fmla="val w"/>
                <a:gd name="f4" fmla="val h"/>
                <a:gd name="f5" fmla="val 0"/>
                <a:gd name="f6" fmla="val 4"/>
                <a:gd name="f7" fmla="val 3"/>
                <a:gd name="f8" fmla="val 1"/>
                <a:gd name="f9" fmla="val 2"/>
                <a:gd name="f10" fmla="+- 0 0 -90"/>
                <a:gd name="f11" fmla="*/ f3 1 4"/>
                <a:gd name="f12" fmla="*/ f4 1 3"/>
                <a:gd name="f13" fmla="+- f7 0 f5"/>
                <a:gd name="f14" fmla="+- f6 0 f5"/>
                <a:gd name="f15" fmla="*/ f10 f0 1"/>
                <a:gd name="f16" fmla="*/ f13 1 3"/>
                <a:gd name="f17" fmla="*/ f14 1 4"/>
                <a:gd name="f18" fmla="*/ f15 1 f2"/>
                <a:gd name="f19" fmla="*/ 0 1 f17"/>
                <a:gd name="f20" fmla="*/ 1 1 f16"/>
                <a:gd name="f21" fmla="*/ 3 1 f17"/>
                <a:gd name="f22" fmla="*/ 4 1 f17"/>
                <a:gd name="f23" fmla="*/ 2 1 f16"/>
                <a:gd name="f24" fmla="*/ 1 1 f17"/>
                <a:gd name="f25" fmla="*/ f6 1 f17"/>
                <a:gd name="f26" fmla="*/ 0 1 f16"/>
                <a:gd name="f27" fmla="*/ f7 1 f16"/>
                <a:gd name="f28" fmla="+- f18 0 f1"/>
                <a:gd name="f29" fmla="*/ f19 f11 1"/>
                <a:gd name="f30" fmla="*/ f25 f11 1"/>
                <a:gd name="f31" fmla="*/ f27 f12 1"/>
                <a:gd name="f32" fmla="*/ f26 f12 1"/>
                <a:gd name="f33" fmla="*/ f20 f12 1"/>
                <a:gd name="f34" fmla="*/ f21 f11 1"/>
                <a:gd name="f35" fmla="*/ f22 f11 1"/>
                <a:gd name="f36" fmla="*/ f23 f12 1"/>
                <a:gd name="f37" fmla="*/ f24 f11 1"/>
              </a:gdLst>
              <a:ahLst/>
              <a:cxnLst>
                <a:cxn ang="3cd4">
                  <a:pos x="hc" y="t"/>
                </a:cxn>
                <a:cxn ang="0">
                  <a:pos x="r" y="vc"/>
                </a:cxn>
                <a:cxn ang="cd4">
                  <a:pos x="hc" y="b"/>
                </a:cxn>
                <a:cxn ang="cd2">
                  <a:pos x="l" y="vc"/>
                </a:cxn>
                <a:cxn ang="f28">
                  <a:pos x="f29" y="f33"/>
                </a:cxn>
                <a:cxn ang="f28">
                  <a:pos x="f34" y="f33"/>
                </a:cxn>
                <a:cxn ang="f28">
                  <a:pos x="f35" y="f33"/>
                </a:cxn>
                <a:cxn ang="f28">
                  <a:pos x="f35" y="f36"/>
                </a:cxn>
                <a:cxn ang="f28">
                  <a:pos x="f37" y="f36"/>
                </a:cxn>
                <a:cxn ang="f28">
                  <a:pos x="f29" y="f33"/>
                </a:cxn>
                <a:cxn ang="f28">
                  <a:pos x="f29" y="f33"/>
                </a:cxn>
              </a:cxnLst>
              <a:rect l="f29" t="f32" r="f30" b="f31"/>
              <a:pathLst>
                <a:path w="4" h="3">
                  <a:moveTo>
                    <a:pt x="f5" y="f8"/>
                  </a:moveTo>
                  <a:cubicBezTo>
                    <a:pt x="f8" y="f8"/>
                    <a:pt x="f7" y="f5"/>
                    <a:pt x="f7" y="f8"/>
                  </a:cubicBezTo>
                  <a:cubicBezTo>
                    <a:pt x="f7" y="f8"/>
                    <a:pt x="f7" y="f5"/>
                    <a:pt x="f6" y="f8"/>
                  </a:cubicBezTo>
                  <a:cubicBezTo>
                    <a:pt x="f6" y="f9"/>
                    <a:pt x="f6" y="f8"/>
                    <a:pt x="f6" y="f9"/>
                  </a:cubicBezTo>
                  <a:cubicBezTo>
                    <a:pt x="f7" y="f7"/>
                    <a:pt x="f9" y="f9"/>
                    <a:pt x="f8" y="f9"/>
                  </a:cubicBezTo>
                  <a:cubicBezTo>
                    <a:pt x="f8" y="f9"/>
                    <a:pt x="f5" y="f9"/>
                    <a:pt x="f5" y="f8"/>
                  </a:cubicBezTo>
                  <a:cubicBezTo>
                    <a:pt x="f5" y="f8"/>
                    <a:pt x="f5"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4" name="Copenhagen">
              <a:extLst>
                <a:ext uri="{FF2B5EF4-FFF2-40B4-BE49-F238E27FC236}">
                  <a16:creationId xmlns:a16="http://schemas.microsoft.com/office/drawing/2014/main" id="{9BCE0FFF-C504-B87C-D115-7D366512F7DD}"/>
                </a:ext>
              </a:extLst>
            </p:cNvPr>
            <p:cNvSpPr/>
            <p:nvPr/>
          </p:nvSpPr>
          <p:spPr>
            <a:xfrm>
              <a:off x="7220907" y="2895420"/>
              <a:ext cx="36146" cy="29955"/>
            </a:xfrm>
            <a:custGeom>
              <a:avLst/>
              <a:gdLst>
                <a:gd name="f0" fmla="val 10800000"/>
                <a:gd name="f1" fmla="val 5400000"/>
                <a:gd name="f2" fmla="val 180"/>
                <a:gd name="f3" fmla="val w"/>
                <a:gd name="f4" fmla="val h"/>
                <a:gd name="f5" fmla="val 0"/>
                <a:gd name="f6" fmla="val 7"/>
                <a:gd name="f7" fmla="val 6"/>
                <a:gd name="f8" fmla="val 1"/>
                <a:gd name="f9" fmla="val 3"/>
                <a:gd name="f10" fmla="val 4"/>
                <a:gd name="f11" fmla="val 5"/>
                <a:gd name="f12" fmla="val 2"/>
                <a:gd name="f13" fmla="+- 0 0 -90"/>
                <a:gd name="f14" fmla="*/ f3 1 7"/>
                <a:gd name="f15" fmla="*/ f4 1 6"/>
                <a:gd name="f16" fmla="+- f7 0 f5"/>
                <a:gd name="f17" fmla="+- f6 0 f5"/>
                <a:gd name="f18" fmla="*/ f13 f0 1"/>
                <a:gd name="f19" fmla="*/ f16 1 6"/>
                <a:gd name="f20" fmla="*/ f17 1 7"/>
                <a:gd name="f21" fmla="*/ f18 1 f2"/>
                <a:gd name="f22" fmla="*/ 1 1 f20"/>
                <a:gd name="f23" fmla="*/ 3 1 f19"/>
                <a:gd name="f24" fmla="*/ 5 1 f19"/>
                <a:gd name="f25" fmla="*/ 3 1 f20"/>
                <a:gd name="f26" fmla="*/ 5 1 f20"/>
                <a:gd name="f27" fmla="*/ 6 1 f19"/>
                <a:gd name="f28" fmla="*/ 6 1 f20"/>
                <a:gd name="f29" fmla="*/ 4 1 f19"/>
                <a:gd name="f30" fmla="*/ 2 1 f19"/>
                <a:gd name="f31" fmla="*/ 1 1 f19"/>
                <a:gd name="f32" fmla="*/ 0 1 f19"/>
                <a:gd name="f33" fmla="*/ 4 1 f20"/>
                <a:gd name="f34" fmla="*/ 2 1 f20"/>
                <a:gd name="f35" fmla="*/ 0 1 f20"/>
                <a:gd name="f36" fmla="*/ f6 1 f20"/>
                <a:gd name="f37" fmla="*/ f7 1 f19"/>
                <a:gd name="f38" fmla="+- f21 0 f1"/>
                <a:gd name="f39" fmla="*/ f35 f14 1"/>
                <a:gd name="f40" fmla="*/ f36 f14 1"/>
                <a:gd name="f41" fmla="*/ f37 f15 1"/>
                <a:gd name="f42" fmla="*/ f32 f15 1"/>
                <a:gd name="f43" fmla="*/ f22 f14 1"/>
                <a:gd name="f44" fmla="*/ f23 f15 1"/>
                <a:gd name="f45" fmla="*/ f24 f15 1"/>
                <a:gd name="f46" fmla="*/ f25 f14 1"/>
                <a:gd name="f47" fmla="*/ f26 f14 1"/>
                <a:gd name="f48" fmla="*/ f27 f15 1"/>
                <a:gd name="f49" fmla="*/ f28 f14 1"/>
                <a:gd name="f50" fmla="*/ f29 f15 1"/>
                <a:gd name="f51" fmla="*/ f30 f15 1"/>
                <a:gd name="f52" fmla="*/ f31 f15 1"/>
                <a:gd name="f53" fmla="*/ f33 f14 1"/>
                <a:gd name="f54" fmla="*/ f34 f14 1"/>
              </a:gdLst>
              <a:ahLst/>
              <a:cxnLst>
                <a:cxn ang="3cd4">
                  <a:pos x="hc" y="t"/>
                </a:cxn>
                <a:cxn ang="0">
                  <a:pos x="r" y="vc"/>
                </a:cxn>
                <a:cxn ang="cd4">
                  <a:pos x="hc" y="b"/>
                </a:cxn>
                <a:cxn ang="cd2">
                  <a:pos x="l" y="vc"/>
                </a:cxn>
                <a:cxn ang="f38">
                  <a:pos x="f43" y="f44"/>
                </a:cxn>
                <a:cxn ang="f38">
                  <a:pos x="f43" y="f45"/>
                </a:cxn>
                <a:cxn ang="f38">
                  <a:pos x="f46" y="f45"/>
                </a:cxn>
                <a:cxn ang="f38">
                  <a:pos x="f46" y="f45"/>
                </a:cxn>
                <a:cxn ang="f38">
                  <a:pos x="f47" y="f48"/>
                </a:cxn>
                <a:cxn ang="f38">
                  <a:pos x="f49" y="f50"/>
                </a:cxn>
                <a:cxn ang="f38">
                  <a:pos x="f47" y="f51"/>
                </a:cxn>
                <a:cxn ang="f38">
                  <a:pos x="f49" y="f52"/>
                </a:cxn>
                <a:cxn ang="f38">
                  <a:pos x="f49" y="f42"/>
                </a:cxn>
                <a:cxn ang="f38">
                  <a:pos x="f53" y="f42"/>
                </a:cxn>
                <a:cxn ang="f38">
                  <a:pos x="f47" y="f52"/>
                </a:cxn>
                <a:cxn ang="f38">
                  <a:pos x="f53" y="f52"/>
                </a:cxn>
                <a:cxn ang="f38">
                  <a:pos x="f53" y="f52"/>
                </a:cxn>
                <a:cxn ang="f38">
                  <a:pos x="f46" y="f52"/>
                </a:cxn>
                <a:cxn ang="f38">
                  <a:pos x="f54" y="f51"/>
                </a:cxn>
                <a:cxn ang="f38">
                  <a:pos x="f43" y="f44"/>
                </a:cxn>
              </a:cxnLst>
              <a:rect l="f39" t="f42" r="f40" b="f41"/>
              <a:pathLst>
                <a:path w="7" h="6">
                  <a:moveTo>
                    <a:pt x="f8" y="f9"/>
                  </a:moveTo>
                  <a:cubicBezTo>
                    <a:pt x="f8" y="f9"/>
                    <a:pt x="f8" y="f10"/>
                    <a:pt x="f8" y="f11"/>
                  </a:cubicBezTo>
                  <a:cubicBezTo>
                    <a:pt x="f12" y="f11"/>
                    <a:pt x="f10" y="f10"/>
                    <a:pt x="f9" y="f11"/>
                  </a:cubicBezTo>
                  <a:cubicBezTo>
                    <a:pt x="f9" y="f11"/>
                    <a:pt x="f12" y="f11"/>
                    <a:pt x="f9" y="f11"/>
                  </a:cubicBezTo>
                  <a:cubicBezTo>
                    <a:pt x="f10" y="f11"/>
                    <a:pt x="f11" y="f7"/>
                    <a:pt x="f11" y="f7"/>
                  </a:cubicBezTo>
                  <a:cubicBezTo>
                    <a:pt x="f11" y="f11"/>
                    <a:pt x="f10" y="f11"/>
                    <a:pt x="f7" y="f10"/>
                  </a:cubicBezTo>
                  <a:cubicBezTo>
                    <a:pt x="f6" y="f9"/>
                    <a:pt x="f11" y="f9"/>
                    <a:pt x="f11" y="f12"/>
                  </a:cubicBezTo>
                  <a:cubicBezTo>
                    <a:pt x="f7" y="f12"/>
                    <a:pt x="f7" y="f12"/>
                    <a:pt x="f7" y="f8"/>
                  </a:cubicBezTo>
                  <a:cubicBezTo>
                    <a:pt x="f7" y="f5"/>
                    <a:pt x="f6" y="f5"/>
                    <a:pt x="f7" y="f5"/>
                  </a:cubicBezTo>
                  <a:cubicBezTo>
                    <a:pt x="f11" y="f5"/>
                    <a:pt x="f11" y="f5"/>
                    <a:pt x="f10" y="f5"/>
                  </a:cubicBezTo>
                  <a:cubicBezTo>
                    <a:pt x="f10" y="f8"/>
                    <a:pt x="f11" y="f5"/>
                    <a:pt x="f11" y="f8"/>
                  </a:cubicBezTo>
                  <a:cubicBezTo>
                    <a:pt x="f11" y="f9"/>
                    <a:pt x="f11" y="f5"/>
                    <a:pt x="f10" y="f8"/>
                  </a:cubicBezTo>
                  <a:cubicBezTo>
                    <a:pt x="f10" y="f9"/>
                    <a:pt x="f10" y="f8"/>
                    <a:pt x="f10" y="f8"/>
                  </a:cubicBezTo>
                  <a:cubicBezTo>
                    <a:pt x="f9" y="f8"/>
                    <a:pt x="f12" y="f8"/>
                    <a:pt x="f9" y="f8"/>
                  </a:cubicBezTo>
                  <a:cubicBezTo>
                    <a:pt x="f10" y="f8"/>
                    <a:pt x="f9" y="f12"/>
                    <a:pt x="f12" y="f12"/>
                  </a:cubicBezTo>
                  <a:cubicBezTo>
                    <a:pt x="f12" y="f12"/>
                    <a:pt x="f5" y="f1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5" name="Corsica">
              <a:extLst>
                <a:ext uri="{FF2B5EF4-FFF2-40B4-BE49-F238E27FC236}">
                  <a16:creationId xmlns:a16="http://schemas.microsoft.com/office/drawing/2014/main" id="{6B1A8F0B-13C2-5349-31C3-AA425F6A21BC}"/>
                </a:ext>
              </a:extLst>
            </p:cNvPr>
            <p:cNvSpPr/>
            <p:nvPr/>
          </p:nvSpPr>
          <p:spPr>
            <a:xfrm>
              <a:off x="7189268" y="3224905"/>
              <a:ext cx="27111" cy="55632"/>
            </a:xfrm>
            <a:custGeom>
              <a:avLst/>
              <a:gdLst>
                <a:gd name="f0" fmla="val 10800000"/>
                <a:gd name="f1" fmla="val 5400000"/>
                <a:gd name="f2" fmla="val 180"/>
                <a:gd name="f3" fmla="val w"/>
                <a:gd name="f4" fmla="val h"/>
                <a:gd name="f5" fmla="val 0"/>
                <a:gd name="f6" fmla="val 5"/>
                <a:gd name="f7" fmla="val 11"/>
                <a:gd name="f8" fmla="val 4"/>
                <a:gd name="f9" fmla="val 10"/>
                <a:gd name="f10" fmla="val 9"/>
                <a:gd name="f11" fmla="val 8"/>
                <a:gd name="f12" fmla="val 7"/>
                <a:gd name="f13" fmla="val 6"/>
                <a:gd name="f14" fmla="val 3"/>
                <a:gd name="f15" fmla="val 2"/>
                <a:gd name="f16" fmla="val 1"/>
                <a:gd name="f17" fmla="+- 0 0 -90"/>
                <a:gd name="f18" fmla="*/ f3 1 5"/>
                <a:gd name="f19" fmla="*/ f4 1 11"/>
                <a:gd name="f20" fmla="+- f7 0 f5"/>
                <a:gd name="f21" fmla="+- f6 0 f5"/>
                <a:gd name="f22" fmla="*/ f17 f0 1"/>
                <a:gd name="f23" fmla="*/ f21 1 5"/>
                <a:gd name="f24" fmla="*/ f20 1 11"/>
                <a:gd name="f25" fmla="*/ f22 1 f2"/>
                <a:gd name="f26" fmla="*/ 4 1 f23"/>
                <a:gd name="f27" fmla="*/ 10 1 f24"/>
                <a:gd name="f28" fmla="*/ 5 1 f23"/>
                <a:gd name="f29" fmla="*/ 7 1 f24"/>
                <a:gd name="f30" fmla="*/ 4 1 f24"/>
                <a:gd name="f31" fmla="*/ 2 1 f24"/>
                <a:gd name="f32" fmla="*/ 1 1 f24"/>
                <a:gd name="f33" fmla="*/ 2 1 f23"/>
                <a:gd name="f34" fmla="*/ 1 1 f23"/>
                <a:gd name="f35" fmla="*/ 3 1 f24"/>
                <a:gd name="f36" fmla="*/ 6 1 f24"/>
                <a:gd name="f37" fmla="*/ 3 1 f23"/>
                <a:gd name="f38" fmla="*/ 9 1 f24"/>
                <a:gd name="f39" fmla="*/ 0 1 f23"/>
                <a:gd name="f40" fmla="*/ f6 1 f23"/>
                <a:gd name="f41" fmla="*/ 0 1 f24"/>
                <a:gd name="f42" fmla="*/ f7 1 f24"/>
                <a:gd name="f43" fmla="+- f25 0 f1"/>
                <a:gd name="f44" fmla="*/ f39 f18 1"/>
                <a:gd name="f45" fmla="*/ f40 f18 1"/>
                <a:gd name="f46" fmla="*/ f42 f19 1"/>
                <a:gd name="f47" fmla="*/ f41 f19 1"/>
                <a:gd name="f48" fmla="*/ f26 f18 1"/>
                <a:gd name="f49" fmla="*/ f27 f19 1"/>
                <a:gd name="f50" fmla="*/ f28 f18 1"/>
                <a:gd name="f51" fmla="*/ f29 f19 1"/>
                <a:gd name="f52" fmla="*/ f30 f19 1"/>
                <a:gd name="f53" fmla="*/ f31 f19 1"/>
                <a:gd name="f54" fmla="*/ f32 f19 1"/>
                <a:gd name="f55" fmla="*/ f33 f18 1"/>
                <a:gd name="f56" fmla="*/ f34 f18 1"/>
                <a:gd name="f57" fmla="*/ f35 f19 1"/>
                <a:gd name="f58" fmla="*/ f36 f19 1"/>
                <a:gd name="f59" fmla="*/ f37 f18 1"/>
                <a:gd name="f60" fmla="*/ f38 f19 1"/>
              </a:gdLst>
              <a:ahLst/>
              <a:cxnLst>
                <a:cxn ang="3cd4">
                  <a:pos x="hc" y="t"/>
                </a:cxn>
                <a:cxn ang="0">
                  <a:pos x="r" y="vc"/>
                </a:cxn>
                <a:cxn ang="cd4">
                  <a:pos x="hc" y="b"/>
                </a:cxn>
                <a:cxn ang="cd2">
                  <a:pos x="l" y="vc"/>
                </a:cxn>
                <a:cxn ang="f43">
                  <a:pos x="f48" y="f49"/>
                </a:cxn>
                <a:cxn ang="f43">
                  <a:pos x="f50" y="f51"/>
                </a:cxn>
                <a:cxn ang="f43">
                  <a:pos x="f50" y="f52"/>
                </a:cxn>
                <a:cxn ang="f43">
                  <a:pos x="f50" y="f53"/>
                </a:cxn>
                <a:cxn ang="f43">
                  <a:pos x="f48" y="f54"/>
                </a:cxn>
                <a:cxn ang="f43">
                  <a:pos x="f55" y="f53"/>
                </a:cxn>
                <a:cxn ang="f43">
                  <a:pos x="f56" y="f57"/>
                </a:cxn>
                <a:cxn ang="f43">
                  <a:pos x="f56" y="f52"/>
                </a:cxn>
                <a:cxn ang="f43">
                  <a:pos x="f56" y="f58"/>
                </a:cxn>
                <a:cxn ang="f43">
                  <a:pos x="f55" y="f51"/>
                </a:cxn>
                <a:cxn ang="f43">
                  <a:pos x="f59" y="f60"/>
                </a:cxn>
                <a:cxn ang="f43">
                  <a:pos x="f48" y="f49"/>
                </a:cxn>
              </a:cxnLst>
              <a:rect l="f44" t="f47" r="f45" b="f46"/>
              <a:pathLst>
                <a:path w="5" h="11">
                  <a:moveTo>
                    <a:pt x="f8" y="f9"/>
                  </a:moveTo>
                  <a:cubicBezTo>
                    <a:pt x="f6" y="f10"/>
                    <a:pt x="f8" y="f11"/>
                    <a:pt x="f6" y="f12"/>
                  </a:cubicBezTo>
                  <a:cubicBezTo>
                    <a:pt x="f6" y="f13"/>
                    <a:pt x="f6" y="f6"/>
                    <a:pt x="f6" y="f8"/>
                  </a:cubicBezTo>
                  <a:cubicBezTo>
                    <a:pt x="f6" y="f14"/>
                    <a:pt x="f6" y="f15"/>
                    <a:pt x="f6" y="f15"/>
                  </a:cubicBezTo>
                  <a:cubicBezTo>
                    <a:pt x="f6" y="f5"/>
                    <a:pt x="f8" y="f5"/>
                    <a:pt x="f8" y="f16"/>
                  </a:cubicBezTo>
                  <a:cubicBezTo>
                    <a:pt x="f14" y="f15"/>
                    <a:pt x="f14" y="f16"/>
                    <a:pt x="f15" y="f15"/>
                  </a:cubicBezTo>
                  <a:cubicBezTo>
                    <a:pt x="f15" y="f14"/>
                    <a:pt x="f16" y="f15"/>
                    <a:pt x="f16" y="f14"/>
                  </a:cubicBezTo>
                  <a:cubicBezTo>
                    <a:pt x="f15" y="f14"/>
                    <a:pt x="f5" y="f8"/>
                    <a:pt x="f16" y="f8"/>
                  </a:cubicBezTo>
                  <a:cubicBezTo>
                    <a:pt x="f15" y="f8"/>
                    <a:pt x="f16" y="f13"/>
                    <a:pt x="f16" y="f13"/>
                  </a:cubicBezTo>
                  <a:cubicBezTo>
                    <a:pt x="f15" y="f13"/>
                    <a:pt x="f16" y="f12"/>
                    <a:pt x="f15" y="f12"/>
                  </a:cubicBezTo>
                  <a:cubicBezTo>
                    <a:pt x="f14" y="f12"/>
                    <a:pt x="f15" y="f10"/>
                    <a:pt x="f14" y="f10"/>
                  </a:cubicBezTo>
                  <a:cubicBezTo>
                    <a:pt x="f8" y="f11"/>
                    <a:pt x="f8" y="f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6" name="Sardinia">
              <a:extLst>
                <a:ext uri="{FF2B5EF4-FFF2-40B4-BE49-F238E27FC236}">
                  <a16:creationId xmlns:a16="http://schemas.microsoft.com/office/drawing/2014/main" id="{1DF24057-EB61-C572-27CD-C138C2B98F49}"/>
                </a:ext>
              </a:extLst>
            </p:cNvPr>
            <p:cNvSpPr/>
            <p:nvPr/>
          </p:nvSpPr>
          <p:spPr>
            <a:xfrm>
              <a:off x="7193795" y="3274109"/>
              <a:ext cx="31629" cy="66321"/>
            </a:xfrm>
            <a:custGeom>
              <a:avLst/>
              <a:gdLst>
                <a:gd name="f0" fmla="val 10800000"/>
                <a:gd name="f1" fmla="val 5400000"/>
                <a:gd name="f2" fmla="val 180"/>
                <a:gd name="f3" fmla="val w"/>
                <a:gd name="f4" fmla="val h"/>
                <a:gd name="f5" fmla="val 0"/>
                <a:gd name="f6" fmla="val 6"/>
                <a:gd name="f7" fmla="val 13"/>
                <a:gd name="f8" fmla="val 3"/>
                <a:gd name="f9" fmla="val 1"/>
                <a:gd name="f10" fmla="val 4"/>
                <a:gd name="f11" fmla="val 2"/>
                <a:gd name="f12" fmla="val 5"/>
                <a:gd name="f13" fmla="val 7"/>
                <a:gd name="f14" fmla="val 8"/>
                <a:gd name="f15" fmla="val 9"/>
                <a:gd name="f16" fmla="val 10"/>
                <a:gd name="f17" fmla="val 11"/>
                <a:gd name="f18" fmla="val 12"/>
                <a:gd name="f19" fmla="+- 0 0 -90"/>
                <a:gd name="f20" fmla="*/ f3 1 6"/>
                <a:gd name="f21" fmla="*/ f4 1 13"/>
                <a:gd name="f22" fmla="+- f7 0 f5"/>
                <a:gd name="f23" fmla="+- f6 0 f5"/>
                <a:gd name="f24" fmla="*/ f19 f0 1"/>
                <a:gd name="f25" fmla="*/ f23 1 6"/>
                <a:gd name="f26" fmla="*/ f22 1 13"/>
                <a:gd name="f27" fmla="*/ f24 1 f2"/>
                <a:gd name="f28" fmla="*/ 3 1 f25"/>
                <a:gd name="f29" fmla="*/ 1 1 f26"/>
                <a:gd name="f30" fmla="*/ 4 1 f25"/>
                <a:gd name="f31" fmla="*/ 5 1 f25"/>
                <a:gd name="f32" fmla="*/ 2 1 f26"/>
                <a:gd name="f33" fmla="*/ 4 1 f26"/>
                <a:gd name="f34" fmla="*/ 6 1 f26"/>
                <a:gd name="f35" fmla="*/ 8 1 f26"/>
                <a:gd name="f36" fmla="*/ 9 1 f26"/>
                <a:gd name="f37" fmla="*/ 11 1 f26"/>
                <a:gd name="f38" fmla="*/ 12 1 f26"/>
                <a:gd name="f39" fmla="*/ 2 1 f25"/>
                <a:gd name="f40" fmla="*/ 1 1 f25"/>
                <a:gd name="f41" fmla="*/ 7 1 f26"/>
                <a:gd name="f42" fmla="*/ 0 1 f25"/>
                <a:gd name="f43" fmla="*/ 3 1 f26"/>
                <a:gd name="f44" fmla="*/ f6 1 f25"/>
                <a:gd name="f45" fmla="*/ 0 1 f26"/>
                <a:gd name="f46" fmla="*/ f7 1 f26"/>
                <a:gd name="f47" fmla="+- f27 0 f1"/>
                <a:gd name="f48" fmla="*/ f42 f20 1"/>
                <a:gd name="f49" fmla="*/ f44 f20 1"/>
                <a:gd name="f50" fmla="*/ f46 f21 1"/>
                <a:gd name="f51" fmla="*/ f45 f21 1"/>
                <a:gd name="f52" fmla="*/ f28 f20 1"/>
                <a:gd name="f53" fmla="*/ f29 f21 1"/>
                <a:gd name="f54" fmla="*/ f30 f20 1"/>
                <a:gd name="f55" fmla="*/ f31 f20 1"/>
                <a:gd name="f56" fmla="*/ f32 f21 1"/>
                <a:gd name="f57" fmla="*/ f33 f21 1"/>
                <a:gd name="f58" fmla="*/ f34 f21 1"/>
                <a:gd name="f59" fmla="*/ f35 f21 1"/>
                <a:gd name="f60" fmla="*/ f36 f21 1"/>
                <a:gd name="f61" fmla="*/ f37 f21 1"/>
                <a:gd name="f62" fmla="*/ f38 f21 1"/>
                <a:gd name="f63" fmla="*/ f39 f20 1"/>
                <a:gd name="f64" fmla="*/ f40 f20 1"/>
                <a:gd name="f65" fmla="*/ f41 f21 1"/>
                <a:gd name="f66" fmla="*/ f43 f21 1"/>
              </a:gdLst>
              <a:ahLst/>
              <a:cxnLst>
                <a:cxn ang="3cd4">
                  <a:pos x="hc" y="t"/>
                </a:cxn>
                <a:cxn ang="0">
                  <a:pos x="r" y="vc"/>
                </a:cxn>
                <a:cxn ang="cd4">
                  <a:pos x="hc" y="b"/>
                </a:cxn>
                <a:cxn ang="cd2">
                  <a:pos x="l" y="vc"/>
                </a:cxn>
                <a:cxn ang="f47">
                  <a:pos x="f52" y="f53"/>
                </a:cxn>
                <a:cxn ang="f47">
                  <a:pos x="f54" y="f53"/>
                </a:cxn>
                <a:cxn ang="f47">
                  <a:pos x="f55" y="f56"/>
                </a:cxn>
                <a:cxn ang="f47">
                  <a:pos x="f55" y="f57"/>
                </a:cxn>
                <a:cxn ang="f47">
                  <a:pos x="f55" y="f58"/>
                </a:cxn>
                <a:cxn ang="f47">
                  <a:pos x="f55" y="f59"/>
                </a:cxn>
                <a:cxn ang="f47">
                  <a:pos x="f55" y="f60"/>
                </a:cxn>
                <a:cxn ang="f47">
                  <a:pos x="f55" y="f61"/>
                </a:cxn>
                <a:cxn ang="f47">
                  <a:pos x="f52" y="f61"/>
                </a:cxn>
                <a:cxn ang="f47">
                  <a:pos x="f52" y="f62"/>
                </a:cxn>
                <a:cxn ang="f47">
                  <a:pos x="f63" y="f62"/>
                </a:cxn>
                <a:cxn ang="f47">
                  <a:pos x="f64" y="f61"/>
                </a:cxn>
                <a:cxn ang="f47">
                  <a:pos x="f64" y="f65"/>
                </a:cxn>
                <a:cxn ang="f47">
                  <a:pos x="f64" y="f58"/>
                </a:cxn>
                <a:cxn ang="f47">
                  <a:pos x="f64" y="f57"/>
                </a:cxn>
                <a:cxn ang="f47">
                  <a:pos x="f48" y="f66"/>
                </a:cxn>
                <a:cxn ang="f47">
                  <a:pos x="f48" y="f56"/>
                </a:cxn>
                <a:cxn ang="f47">
                  <a:pos x="f63" y="f56"/>
                </a:cxn>
                <a:cxn ang="f47">
                  <a:pos x="f52" y="f53"/>
                </a:cxn>
              </a:cxnLst>
              <a:rect l="f48" t="f51" r="f49" b="f50"/>
              <a:pathLst>
                <a:path w="6" h="13">
                  <a:moveTo>
                    <a:pt x="f8" y="f9"/>
                  </a:moveTo>
                  <a:cubicBezTo>
                    <a:pt x="f8" y="f5"/>
                    <a:pt x="f10" y="f5"/>
                    <a:pt x="f10" y="f9"/>
                  </a:cubicBezTo>
                  <a:cubicBezTo>
                    <a:pt x="f10" y="f9"/>
                    <a:pt x="f10" y="f11"/>
                    <a:pt x="f12" y="f11"/>
                  </a:cubicBezTo>
                  <a:cubicBezTo>
                    <a:pt x="f12" y="f8"/>
                    <a:pt x="f12" y="f10"/>
                    <a:pt x="f12" y="f10"/>
                  </a:cubicBezTo>
                  <a:cubicBezTo>
                    <a:pt x="f6" y="f12"/>
                    <a:pt x="f12" y="f12"/>
                    <a:pt x="f12" y="f6"/>
                  </a:cubicBezTo>
                  <a:cubicBezTo>
                    <a:pt x="f12" y="f6"/>
                    <a:pt x="f12" y="f13"/>
                    <a:pt x="f12" y="f14"/>
                  </a:cubicBezTo>
                  <a:cubicBezTo>
                    <a:pt x="f12" y="f14"/>
                    <a:pt x="f12" y="f15"/>
                    <a:pt x="f12" y="f15"/>
                  </a:cubicBezTo>
                  <a:cubicBezTo>
                    <a:pt x="f10" y="f16"/>
                    <a:pt x="f12" y="f17"/>
                    <a:pt x="f12" y="f17"/>
                  </a:cubicBezTo>
                  <a:cubicBezTo>
                    <a:pt x="f10" y="f18"/>
                    <a:pt x="f8" y="f16"/>
                    <a:pt x="f8" y="f17"/>
                  </a:cubicBezTo>
                  <a:cubicBezTo>
                    <a:pt x="f8" y="f17"/>
                    <a:pt x="f10" y="f7"/>
                    <a:pt x="f8" y="f18"/>
                  </a:cubicBezTo>
                  <a:cubicBezTo>
                    <a:pt x="f11" y="f18"/>
                    <a:pt x="f9" y="f7"/>
                    <a:pt x="f11" y="f18"/>
                  </a:cubicBezTo>
                  <a:cubicBezTo>
                    <a:pt x="f11" y="f18"/>
                    <a:pt x="f5" y="f18"/>
                    <a:pt x="f9" y="f17"/>
                  </a:cubicBezTo>
                  <a:cubicBezTo>
                    <a:pt x="f9" y="f15"/>
                    <a:pt x="f5" y="f14"/>
                    <a:pt x="f9" y="f13"/>
                  </a:cubicBezTo>
                  <a:cubicBezTo>
                    <a:pt x="f11" y="f13"/>
                    <a:pt x="f5" y="f13"/>
                    <a:pt x="f9" y="f6"/>
                  </a:cubicBezTo>
                  <a:cubicBezTo>
                    <a:pt x="f9" y="f12"/>
                    <a:pt x="f9" y="f10"/>
                    <a:pt x="f9" y="f10"/>
                  </a:cubicBezTo>
                  <a:cubicBezTo>
                    <a:pt x="f5" y="f10"/>
                    <a:pt x="f5" y="f8"/>
                    <a:pt x="f5" y="f8"/>
                  </a:cubicBezTo>
                  <a:cubicBezTo>
                    <a:pt x="f5" y="f11"/>
                    <a:pt x="f5" y="f11"/>
                    <a:pt x="f5" y="f11"/>
                  </a:cubicBezTo>
                  <a:cubicBezTo>
                    <a:pt x="f5" y="f9"/>
                    <a:pt x="f5" y="f11"/>
                    <a:pt x="f11" y="f11"/>
                  </a:cubicBezTo>
                  <a:cubicBezTo>
                    <a:pt x="f11" y="f9"/>
                    <a:pt x="f11"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7" name="Freeform 217">
              <a:extLst>
                <a:ext uri="{FF2B5EF4-FFF2-40B4-BE49-F238E27FC236}">
                  <a16:creationId xmlns:a16="http://schemas.microsoft.com/office/drawing/2014/main" id="{E59B27C4-2B29-6451-02E0-CC949C04228B}"/>
                </a:ext>
              </a:extLst>
            </p:cNvPr>
            <p:cNvSpPr/>
            <p:nvPr/>
          </p:nvSpPr>
          <p:spPr>
            <a:xfrm>
              <a:off x="7290940" y="3355418"/>
              <a:ext cx="79077" cy="47073"/>
            </a:xfrm>
            <a:custGeom>
              <a:avLst/>
              <a:gdLst>
                <a:gd name="f0" fmla="val 10800000"/>
                <a:gd name="f1" fmla="val 5400000"/>
                <a:gd name="f2" fmla="val 180"/>
                <a:gd name="f3" fmla="val w"/>
                <a:gd name="f4" fmla="val h"/>
                <a:gd name="f5" fmla="val 0"/>
                <a:gd name="f6" fmla="val 15"/>
                <a:gd name="f7" fmla="val 9"/>
                <a:gd name="f8" fmla="val 14"/>
                <a:gd name="f9" fmla="val 1"/>
                <a:gd name="f10" fmla="val 13"/>
                <a:gd name="f11" fmla="val 12"/>
                <a:gd name="f12" fmla="val 11"/>
                <a:gd name="f13" fmla="val 10"/>
                <a:gd name="f14" fmla="val 2"/>
                <a:gd name="f15" fmla="val 8"/>
                <a:gd name="f16" fmla="val 7"/>
                <a:gd name="f17" fmla="val 6"/>
                <a:gd name="f18" fmla="val 5"/>
                <a:gd name="f19" fmla="val 4"/>
                <a:gd name="f20" fmla="val 3"/>
                <a:gd name="f21" fmla="+- 0 0 -90"/>
                <a:gd name="f22" fmla="*/ f3 1 15"/>
                <a:gd name="f23" fmla="*/ f4 1 9"/>
                <a:gd name="f24" fmla="+- f7 0 f5"/>
                <a:gd name="f25" fmla="+- f6 0 f5"/>
                <a:gd name="f26" fmla="*/ f21 f0 1"/>
                <a:gd name="f27" fmla="*/ f25 1 15"/>
                <a:gd name="f28" fmla="*/ f24 1 9"/>
                <a:gd name="f29" fmla="*/ f26 1 f2"/>
                <a:gd name="f30" fmla="*/ 15 1 f27"/>
                <a:gd name="f31" fmla="*/ 0 1 f28"/>
                <a:gd name="f32" fmla="*/ 13 1 f27"/>
                <a:gd name="f33" fmla="*/ 12 1 f27"/>
                <a:gd name="f34" fmla="*/ 1 1 f28"/>
                <a:gd name="f35" fmla="*/ 9 1 f27"/>
                <a:gd name="f36" fmla="*/ 7 1 f27"/>
                <a:gd name="f37" fmla="*/ 2 1 f28"/>
                <a:gd name="f38" fmla="*/ 6 1 f27"/>
                <a:gd name="f39" fmla="*/ 3 1 f27"/>
                <a:gd name="f40" fmla="*/ 1 1 f27"/>
                <a:gd name="f41" fmla="*/ 2 1 f27"/>
                <a:gd name="f42" fmla="*/ 4 1 f28"/>
                <a:gd name="f43" fmla="*/ 5 1 f27"/>
                <a:gd name="f44" fmla="*/ 5 1 f28"/>
                <a:gd name="f45" fmla="*/ 7 1 f28"/>
                <a:gd name="f46" fmla="*/ 10 1 f27"/>
                <a:gd name="f47" fmla="*/ 8 1 f28"/>
                <a:gd name="f48" fmla="*/ 3 1 f28"/>
                <a:gd name="f49" fmla="*/ 0 1 f27"/>
                <a:gd name="f50" fmla="*/ f6 1 f27"/>
                <a:gd name="f51" fmla="*/ f7 1 f28"/>
                <a:gd name="f52" fmla="+- f29 0 f1"/>
                <a:gd name="f53" fmla="*/ f49 f22 1"/>
                <a:gd name="f54" fmla="*/ f50 f22 1"/>
                <a:gd name="f55" fmla="*/ f51 f23 1"/>
                <a:gd name="f56" fmla="*/ f31 f23 1"/>
                <a:gd name="f57" fmla="*/ f30 f22 1"/>
                <a:gd name="f58" fmla="*/ f32 f22 1"/>
                <a:gd name="f59" fmla="*/ f33 f22 1"/>
                <a:gd name="f60" fmla="*/ f34 f23 1"/>
                <a:gd name="f61" fmla="*/ f35 f22 1"/>
                <a:gd name="f62" fmla="*/ f36 f22 1"/>
                <a:gd name="f63" fmla="*/ f37 f23 1"/>
                <a:gd name="f64" fmla="*/ f38 f22 1"/>
                <a:gd name="f65" fmla="*/ f39 f22 1"/>
                <a:gd name="f66" fmla="*/ f40 f22 1"/>
                <a:gd name="f67" fmla="*/ f41 f22 1"/>
                <a:gd name="f68" fmla="*/ f42 f23 1"/>
                <a:gd name="f69" fmla="*/ f43 f22 1"/>
                <a:gd name="f70" fmla="*/ f44 f23 1"/>
                <a:gd name="f71" fmla="*/ f45 f23 1"/>
                <a:gd name="f72" fmla="*/ f46 f22 1"/>
                <a:gd name="f73" fmla="*/ f47 f23 1"/>
                <a:gd name="f74" fmla="*/ f48 f23 1"/>
              </a:gdLst>
              <a:ahLst/>
              <a:cxnLst>
                <a:cxn ang="3cd4">
                  <a:pos x="hc" y="t"/>
                </a:cxn>
                <a:cxn ang="0">
                  <a:pos x="r" y="vc"/>
                </a:cxn>
                <a:cxn ang="cd4">
                  <a:pos x="hc" y="b"/>
                </a:cxn>
                <a:cxn ang="cd2">
                  <a:pos x="l" y="vc"/>
                </a:cxn>
                <a:cxn ang="f52">
                  <a:pos x="f57" y="f56"/>
                </a:cxn>
                <a:cxn ang="f52">
                  <a:pos x="f58" y="f56"/>
                </a:cxn>
                <a:cxn ang="f52">
                  <a:pos x="f59" y="f60"/>
                </a:cxn>
                <a:cxn ang="f52">
                  <a:pos x="f61" y="f60"/>
                </a:cxn>
                <a:cxn ang="f52">
                  <a:pos x="f62" y="f63"/>
                </a:cxn>
                <a:cxn ang="f52">
                  <a:pos x="f64" y="f60"/>
                </a:cxn>
                <a:cxn ang="f52">
                  <a:pos x="f65" y="f60"/>
                </a:cxn>
                <a:cxn ang="f52">
                  <a:pos x="f66" y="f63"/>
                </a:cxn>
                <a:cxn ang="f52">
                  <a:pos x="f67" y="f68"/>
                </a:cxn>
                <a:cxn ang="f52">
                  <a:pos x="f69" y="f70"/>
                </a:cxn>
                <a:cxn ang="f52">
                  <a:pos x="f62" y="f71"/>
                </a:cxn>
                <a:cxn ang="f52">
                  <a:pos x="f72" y="f73"/>
                </a:cxn>
                <a:cxn ang="f52">
                  <a:pos x="f59" y="f73"/>
                </a:cxn>
                <a:cxn ang="f52">
                  <a:pos x="f58" y="f71"/>
                </a:cxn>
                <a:cxn ang="f52">
                  <a:pos x="f58" y="f70"/>
                </a:cxn>
                <a:cxn ang="f52">
                  <a:pos x="f58" y="f74"/>
                </a:cxn>
                <a:cxn ang="f52">
                  <a:pos x="f57" y="f56"/>
                </a:cxn>
              </a:cxnLst>
              <a:rect l="f53" t="f56" r="f54" b="f55"/>
              <a:pathLst>
                <a:path w="15" h="9">
                  <a:moveTo>
                    <a:pt x="f6" y="f5"/>
                  </a:moveTo>
                  <a:cubicBezTo>
                    <a:pt x="f6" y="f5"/>
                    <a:pt x="f8" y="f9"/>
                    <a:pt x="f10" y="f5"/>
                  </a:cubicBezTo>
                  <a:cubicBezTo>
                    <a:pt x="f10" y="f5"/>
                    <a:pt x="f10" y="f9"/>
                    <a:pt x="f11" y="f9"/>
                  </a:cubicBezTo>
                  <a:cubicBezTo>
                    <a:pt x="f12" y="f5"/>
                    <a:pt x="f13" y="f14"/>
                    <a:pt x="f7" y="f9"/>
                  </a:cubicBezTo>
                  <a:cubicBezTo>
                    <a:pt x="f7" y="f9"/>
                    <a:pt x="f15" y="f14"/>
                    <a:pt x="f16" y="f14"/>
                  </a:cubicBezTo>
                  <a:cubicBezTo>
                    <a:pt x="f16" y="f9"/>
                    <a:pt x="f17" y="f14"/>
                    <a:pt x="f17" y="f9"/>
                  </a:cubicBezTo>
                  <a:cubicBezTo>
                    <a:pt x="f18" y="f5"/>
                    <a:pt x="f19" y="f14"/>
                    <a:pt x="f20" y="f9"/>
                  </a:cubicBezTo>
                  <a:cubicBezTo>
                    <a:pt x="f14" y="f5"/>
                    <a:pt x="f14" y="f9"/>
                    <a:pt x="f9" y="f14"/>
                  </a:cubicBezTo>
                  <a:cubicBezTo>
                    <a:pt x="f5" y="f20"/>
                    <a:pt x="f14" y="f19"/>
                    <a:pt x="f14" y="f19"/>
                  </a:cubicBezTo>
                  <a:cubicBezTo>
                    <a:pt x="f20" y="f19"/>
                    <a:pt x="f19" y="f18"/>
                    <a:pt x="f18" y="f18"/>
                  </a:cubicBezTo>
                  <a:cubicBezTo>
                    <a:pt x="f17" y="f18"/>
                    <a:pt x="f17" y="f16"/>
                    <a:pt x="f16" y="f16"/>
                  </a:cubicBezTo>
                  <a:cubicBezTo>
                    <a:pt x="f7" y="f17"/>
                    <a:pt x="f7" y="f16"/>
                    <a:pt x="f13" y="f15"/>
                  </a:cubicBezTo>
                  <a:cubicBezTo>
                    <a:pt x="f13" y="f15"/>
                    <a:pt x="f12" y="f15"/>
                    <a:pt x="f11" y="f15"/>
                  </a:cubicBezTo>
                  <a:cubicBezTo>
                    <a:pt x="f11" y="f7"/>
                    <a:pt x="f11" y="f15"/>
                    <a:pt x="f10" y="f16"/>
                  </a:cubicBezTo>
                  <a:cubicBezTo>
                    <a:pt x="f8" y="f17"/>
                    <a:pt x="f11" y="f18"/>
                    <a:pt x="f10" y="f18"/>
                  </a:cubicBezTo>
                  <a:cubicBezTo>
                    <a:pt x="f8" y="f19"/>
                    <a:pt x="f11" y="f19"/>
                    <a:pt x="f10" y="f20"/>
                  </a:cubicBezTo>
                  <a:cubicBezTo>
                    <a:pt x="f8" y="f14"/>
                    <a:pt x="f8" y="f14"/>
                    <a:pt x="f6"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8" name="Austria">
              <a:extLst>
                <a:ext uri="{FF2B5EF4-FFF2-40B4-BE49-F238E27FC236}">
                  <a16:creationId xmlns:a16="http://schemas.microsoft.com/office/drawing/2014/main" id="{116347C6-5B0E-6CD3-66EE-328CB244B11D}"/>
                </a:ext>
              </a:extLst>
            </p:cNvPr>
            <p:cNvSpPr/>
            <p:nvPr/>
          </p:nvSpPr>
          <p:spPr>
            <a:xfrm>
              <a:off x="7205087" y="3062298"/>
              <a:ext cx="180749" cy="77019"/>
            </a:xfrm>
            <a:custGeom>
              <a:avLst/>
              <a:gdLst>
                <a:gd name="f0" fmla="val 10800000"/>
                <a:gd name="f1" fmla="val 5400000"/>
                <a:gd name="f2" fmla="val 180"/>
                <a:gd name="f3" fmla="val w"/>
                <a:gd name="f4" fmla="val h"/>
                <a:gd name="f5" fmla="val 0"/>
                <a:gd name="f6" fmla="val 34"/>
                <a:gd name="f7" fmla="val 15"/>
                <a:gd name="f8" fmla="val 18"/>
                <a:gd name="f9" fmla="val 2"/>
                <a:gd name="f10" fmla="val 3"/>
                <a:gd name="f11" fmla="val 17"/>
                <a:gd name="f12" fmla="val 4"/>
                <a:gd name="f13" fmla="val 16"/>
                <a:gd name="f14" fmla="val 5"/>
                <a:gd name="f15" fmla="val 6"/>
                <a:gd name="f16" fmla="val 7"/>
                <a:gd name="f17" fmla="val 8"/>
                <a:gd name="f18" fmla="val 14"/>
                <a:gd name="f19" fmla="val 13"/>
                <a:gd name="f20" fmla="val 12"/>
                <a:gd name="f21" fmla="val 11"/>
                <a:gd name="f22" fmla="val 10"/>
                <a:gd name="f23" fmla="val 9"/>
                <a:gd name="f24" fmla="val 1"/>
                <a:gd name="f25" fmla="val 22"/>
                <a:gd name="f26" fmla="val 23"/>
                <a:gd name="f27" fmla="val 25"/>
                <a:gd name="f28" fmla="val 26"/>
                <a:gd name="f29" fmla="val 27"/>
                <a:gd name="f30" fmla="val 28"/>
                <a:gd name="f31" fmla="val 29"/>
                <a:gd name="f32" fmla="val 30"/>
                <a:gd name="f33" fmla="val 31"/>
                <a:gd name="f34" fmla="val 32"/>
                <a:gd name="f35" fmla="val 33"/>
                <a:gd name="f36" fmla="val 24"/>
                <a:gd name="f37" fmla="val 21"/>
                <a:gd name="f38" fmla="val 20"/>
                <a:gd name="f39" fmla="val 19"/>
                <a:gd name="f40" fmla="+- 0 0 -90"/>
                <a:gd name="f41" fmla="*/ f3 1 34"/>
                <a:gd name="f42" fmla="*/ f4 1 15"/>
                <a:gd name="f43" fmla="+- f7 0 f5"/>
                <a:gd name="f44" fmla="+- f6 0 f5"/>
                <a:gd name="f45" fmla="*/ f40 f0 1"/>
                <a:gd name="f46" fmla="*/ f44 1 34"/>
                <a:gd name="f47" fmla="*/ f43 1 15"/>
                <a:gd name="f48" fmla="*/ f45 1 f2"/>
                <a:gd name="f49" fmla="*/ 18 1 f46"/>
                <a:gd name="f50" fmla="*/ 2 1 f47"/>
                <a:gd name="f51" fmla="*/ 17 1 f46"/>
                <a:gd name="f52" fmla="*/ 4 1 f47"/>
                <a:gd name="f53" fmla="*/ 16 1 f46"/>
                <a:gd name="f54" fmla="*/ 5 1 f47"/>
                <a:gd name="f55" fmla="*/ 15 1 f46"/>
                <a:gd name="f56" fmla="*/ 6 1 f47"/>
                <a:gd name="f57" fmla="*/ 7 1 f47"/>
                <a:gd name="f58" fmla="*/ 8 1 f47"/>
                <a:gd name="f59" fmla="*/ 14 1 f46"/>
                <a:gd name="f60" fmla="*/ 12 1 f46"/>
                <a:gd name="f61" fmla="*/ 11 1 f46"/>
                <a:gd name="f62" fmla="*/ 9 1 f46"/>
                <a:gd name="f63" fmla="*/ 9 1 f47"/>
                <a:gd name="f64" fmla="*/ 7 1 f46"/>
                <a:gd name="f65" fmla="*/ 6 1 f46"/>
                <a:gd name="f66" fmla="*/ 3 1 f46"/>
                <a:gd name="f67" fmla="*/ 0 1 f46"/>
                <a:gd name="f68" fmla="*/ 1 1 f46"/>
                <a:gd name="f69" fmla="*/ 11 1 f47"/>
                <a:gd name="f70" fmla="*/ 12 1 f47"/>
                <a:gd name="f71" fmla="*/ 4 1 f46"/>
                <a:gd name="f72" fmla="*/ 13 1 f47"/>
                <a:gd name="f73" fmla="*/ 8 1 f46"/>
                <a:gd name="f74" fmla="*/ 13 1 f46"/>
                <a:gd name="f75" fmla="*/ 14 1 f47"/>
                <a:gd name="f76" fmla="*/ 15 1 f47"/>
                <a:gd name="f77" fmla="*/ 22 1 f46"/>
                <a:gd name="f78" fmla="*/ 25 1 f46"/>
                <a:gd name="f79" fmla="*/ 26 1 f46"/>
                <a:gd name="f80" fmla="*/ 28 1 f46"/>
                <a:gd name="f81" fmla="*/ 30 1 f46"/>
                <a:gd name="f82" fmla="*/ 31 1 f46"/>
                <a:gd name="f83" fmla="*/ 10 1 f47"/>
                <a:gd name="f84" fmla="*/ 33 1 f46"/>
                <a:gd name="f85" fmla="*/ 27 1 f46"/>
                <a:gd name="f86" fmla="*/ 1 1 f47"/>
                <a:gd name="f87" fmla="*/ 23 1 f46"/>
                <a:gd name="f88" fmla="*/ 0 1 f47"/>
                <a:gd name="f89" fmla="*/ 20 1 f46"/>
                <a:gd name="f90" fmla="*/ 3 1 f47"/>
                <a:gd name="f91" fmla="*/ f6 1 f46"/>
                <a:gd name="f92" fmla="*/ f7 1 f47"/>
                <a:gd name="f93" fmla="+- f48 0 f1"/>
                <a:gd name="f94" fmla="*/ f67 f41 1"/>
                <a:gd name="f95" fmla="*/ f91 f41 1"/>
                <a:gd name="f96" fmla="*/ f92 f42 1"/>
                <a:gd name="f97" fmla="*/ f88 f42 1"/>
                <a:gd name="f98" fmla="*/ f49 f41 1"/>
                <a:gd name="f99" fmla="*/ f50 f42 1"/>
                <a:gd name="f100" fmla="*/ f51 f41 1"/>
                <a:gd name="f101" fmla="*/ f52 f42 1"/>
                <a:gd name="f102" fmla="*/ f53 f41 1"/>
                <a:gd name="f103" fmla="*/ f54 f42 1"/>
                <a:gd name="f104" fmla="*/ f55 f41 1"/>
                <a:gd name="f105" fmla="*/ f56 f42 1"/>
                <a:gd name="f106" fmla="*/ f57 f42 1"/>
                <a:gd name="f107" fmla="*/ f58 f42 1"/>
                <a:gd name="f108" fmla="*/ f59 f41 1"/>
                <a:gd name="f109" fmla="*/ f60 f41 1"/>
                <a:gd name="f110" fmla="*/ f61 f41 1"/>
                <a:gd name="f111" fmla="*/ f62 f41 1"/>
                <a:gd name="f112" fmla="*/ f63 f42 1"/>
                <a:gd name="f113" fmla="*/ f64 f41 1"/>
                <a:gd name="f114" fmla="*/ f65 f41 1"/>
                <a:gd name="f115" fmla="*/ f66 f41 1"/>
                <a:gd name="f116" fmla="*/ f68 f41 1"/>
                <a:gd name="f117" fmla="*/ f69 f42 1"/>
                <a:gd name="f118" fmla="*/ f70 f42 1"/>
                <a:gd name="f119" fmla="*/ f71 f41 1"/>
                <a:gd name="f120" fmla="*/ f72 f42 1"/>
                <a:gd name="f121" fmla="*/ f73 f41 1"/>
                <a:gd name="f122" fmla="*/ f74 f41 1"/>
                <a:gd name="f123" fmla="*/ f75 f42 1"/>
                <a:gd name="f124" fmla="*/ f76 f42 1"/>
                <a:gd name="f125" fmla="*/ f77 f41 1"/>
                <a:gd name="f126" fmla="*/ f78 f41 1"/>
                <a:gd name="f127" fmla="*/ f79 f41 1"/>
                <a:gd name="f128" fmla="*/ f80 f41 1"/>
                <a:gd name="f129" fmla="*/ f81 f41 1"/>
                <a:gd name="f130" fmla="*/ f82 f41 1"/>
                <a:gd name="f131" fmla="*/ f83 f42 1"/>
                <a:gd name="f132" fmla="*/ f84 f41 1"/>
                <a:gd name="f133" fmla="*/ f85 f41 1"/>
                <a:gd name="f134" fmla="*/ f86 f42 1"/>
                <a:gd name="f135" fmla="*/ f87 f41 1"/>
                <a:gd name="f136" fmla="*/ f89 f41 1"/>
                <a:gd name="f137" fmla="*/ f90 f42 1"/>
              </a:gdLst>
              <a:ahLst/>
              <a:cxnLst>
                <a:cxn ang="3cd4">
                  <a:pos x="hc" y="t"/>
                </a:cxn>
                <a:cxn ang="0">
                  <a:pos x="r" y="vc"/>
                </a:cxn>
                <a:cxn ang="cd4">
                  <a:pos x="hc" y="b"/>
                </a:cxn>
                <a:cxn ang="cd2">
                  <a:pos x="l" y="vc"/>
                </a:cxn>
                <a:cxn ang="f93">
                  <a:pos x="f98" y="f99"/>
                </a:cxn>
                <a:cxn ang="f93">
                  <a:pos x="f100" y="f101"/>
                </a:cxn>
                <a:cxn ang="f93">
                  <a:pos x="f102" y="f103"/>
                </a:cxn>
                <a:cxn ang="f93">
                  <a:pos x="f104" y="f105"/>
                </a:cxn>
                <a:cxn ang="f93">
                  <a:pos x="f104" y="f106"/>
                </a:cxn>
                <a:cxn ang="f93">
                  <a:pos x="f104" y="f107"/>
                </a:cxn>
                <a:cxn ang="f93">
                  <a:pos x="f108" y="f106"/>
                </a:cxn>
                <a:cxn ang="f93">
                  <a:pos x="f109" y="f106"/>
                </a:cxn>
                <a:cxn ang="f93">
                  <a:pos x="f110" y="f107"/>
                </a:cxn>
                <a:cxn ang="f93">
                  <a:pos x="f111" y="f112"/>
                </a:cxn>
                <a:cxn ang="f93">
                  <a:pos x="f113" y="f107"/>
                </a:cxn>
                <a:cxn ang="f93">
                  <a:pos x="f114" y="f112"/>
                </a:cxn>
                <a:cxn ang="f93">
                  <a:pos x="f115" y="f112"/>
                </a:cxn>
                <a:cxn ang="f93">
                  <a:pos x="f94" y="f112"/>
                </a:cxn>
                <a:cxn ang="f93">
                  <a:pos x="f116" y="f117"/>
                </a:cxn>
                <a:cxn ang="f93">
                  <a:pos x="f115" y="f118"/>
                </a:cxn>
                <a:cxn ang="f93">
                  <a:pos x="f119" y="f120"/>
                </a:cxn>
                <a:cxn ang="f93">
                  <a:pos x="f114" y="f120"/>
                </a:cxn>
                <a:cxn ang="f93">
                  <a:pos x="f121" y="f120"/>
                </a:cxn>
                <a:cxn ang="f93">
                  <a:pos x="f110" y="f118"/>
                </a:cxn>
                <a:cxn ang="f93">
                  <a:pos x="f122" y="f120"/>
                </a:cxn>
                <a:cxn ang="f93">
                  <a:pos x="f108" y="f120"/>
                </a:cxn>
                <a:cxn ang="f93">
                  <a:pos x="f102" y="f123"/>
                </a:cxn>
                <a:cxn ang="f93">
                  <a:pos x="f98" y="f124"/>
                </a:cxn>
                <a:cxn ang="f93">
                  <a:pos x="f125" y="f123"/>
                </a:cxn>
                <a:cxn ang="f93">
                  <a:pos x="f126" y="f120"/>
                </a:cxn>
                <a:cxn ang="f93">
                  <a:pos x="f127" y="f120"/>
                </a:cxn>
                <a:cxn ang="f93">
                  <a:pos x="f128" y="f120"/>
                </a:cxn>
                <a:cxn ang="f93">
                  <a:pos x="f129" y="f118"/>
                </a:cxn>
                <a:cxn ang="f93">
                  <a:pos x="f130" y="f131"/>
                </a:cxn>
                <a:cxn ang="f93">
                  <a:pos x="f130" y="f107"/>
                </a:cxn>
                <a:cxn ang="f93">
                  <a:pos x="f130" y="f106"/>
                </a:cxn>
                <a:cxn ang="f93">
                  <a:pos x="f132" y="f106"/>
                </a:cxn>
                <a:cxn ang="f93">
                  <a:pos x="f132" y="f101"/>
                </a:cxn>
                <a:cxn ang="f93">
                  <a:pos x="f130" y="f101"/>
                </a:cxn>
                <a:cxn ang="f93">
                  <a:pos x="f133" y="f134"/>
                </a:cxn>
                <a:cxn ang="f93">
                  <a:pos x="f126" y="f134"/>
                </a:cxn>
                <a:cxn ang="f93">
                  <a:pos x="f135" y="f97"/>
                </a:cxn>
                <a:cxn ang="f93">
                  <a:pos x="f125" y="f99"/>
                </a:cxn>
                <a:cxn ang="f93">
                  <a:pos x="f136" y="f137"/>
                </a:cxn>
                <a:cxn ang="f93">
                  <a:pos x="f98" y="f99"/>
                </a:cxn>
              </a:cxnLst>
              <a:rect l="f94" t="f97" r="f95" b="f96"/>
              <a:pathLst>
                <a:path w="34" h="15">
                  <a:moveTo>
                    <a:pt x="f8" y="f9"/>
                  </a:moveTo>
                  <a:cubicBezTo>
                    <a:pt x="f8" y="f10"/>
                    <a:pt x="f11" y="f12"/>
                    <a:pt x="f11" y="f12"/>
                  </a:cubicBezTo>
                  <a:cubicBezTo>
                    <a:pt x="f13" y="f10"/>
                    <a:pt x="f13" y="f14"/>
                    <a:pt x="f13" y="f14"/>
                  </a:cubicBezTo>
                  <a:cubicBezTo>
                    <a:pt x="f7" y="f14"/>
                    <a:pt x="f7" y="f15"/>
                    <a:pt x="f7" y="f15"/>
                  </a:cubicBezTo>
                  <a:cubicBezTo>
                    <a:pt x="f13" y="f15"/>
                    <a:pt x="f7" y="f16"/>
                    <a:pt x="f7" y="f16"/>
                  </a:cubicBezTo>
                  <a:cubicBezTo>
                    <a:pt x="f13" y="f16"/>
                    <a:pt x="f13" y="f17"/>
                    <a:pt x="f7" y="f17"/>
                  </a:cubicBezTo>
                  <a:cubicBezTo>
                    <a:pt x="f18" y="f17"/>
                    <a:pt x="f18" y="f15"/>
                    <a:pt x="f18" y="f16"/>
                  </a:cubicBezTo>
                  <a:cubicBezTo>
                    <a:pt x="f19" y="f17"/>
                    <a:pt x="f19" y="f16"/>
                    <a:pt x="f20" y="f16"/>
                  </a:cubicBezTo>
                  <a:cubicBezTo>
                    <a:pt x="f20" y="f17"/>
                    <a:pt x="f20" y="f17"/>
                    <a:pt x="f21" y="f17"/>
                  </a:cubicBezTo>
                  <a:cubicBezTo>
                    <a:pt x="f22" y="f17"/>
                    <a:pt x="f22" y="f23"/>
                    <a:pt x="f23" y="f23"/>
                  </a:cubicBezTo>
                  <a:cubicBezTo>
                    <a:pt x="f17" y="f17"/>
                    <a:pt x="f16" y="f17"/>
                    <a:pt x="f16" y="f17"/>
                  </a:cubicBezTo>
                  <a:cubicBezTo>
                    <a:pt x="f16" y="f23"/>
                    <a:pt x="f15" y="f17"/>
                    <a:pt x="f15" y="f23"/>
                  </a:cubicBezTo>
                  <a:cubicBezTo>
                    <a:pt x="f15" y="f22"/>
                    <a:pt x="f14" y="f22"/>
                    <a:pt x="f10" y="f23"/>
                  </a:cubicBezTo>
                  <a:cubicBezTo>
                    <a:pt x="f9" y="f23"/>
                    <a:pt x="f24" y="f17"/>
                    <a:pt x="f5" y="f23"/>
                  </a:cubicBezTo>
                  <a:cubicBezTo>
                    <a:pt x="f9" y="f22"/>
                    <a:pt x="f5" y="f21"/>
                    <a:pt x="f24" y="f21"/>
                  </a:cubicBezTo>
                  <a:cubicBezTo>
                    <a:pt x="f10" y="f21"/>
                    <a:pt x="f9" y="f19"/>
                    <a:pt x="f10" y="f20"/>
                  </a:cubicBezTo>
                  <a:cubicBezTo>
                    <a:pt x="f12" y="f20"/>
                    <a:pt x="f12" y="f20"/>
                    <a:pt x="f12" y="f19"/>
                  </a:cubicBezTo>
                  <a:cubicBezTo>
                    <a:pt x="f15" y="f19"/>
                    <a:pt x="f15" y="f19"/>
                    <a:pt x="f15" y="f19"/>
                  </a:cubicBezTo>
                  <a:cubicBezTo>
                    <a:pt x="f16" y="f18"/>
                    <a:pt x="f16" y="f19"/>
                    <a:pt x="f17" y="f19"/>
                  </a:cubicBezTo>
                  <a:cubicBezTo>
                    <a:pt x="f23" y="f20"/>
                    <a:pt x="f22" y="f19"/>
                    <a:pt x="f21" y="f20"/>
                  </a:cubicBezTo>
                  <a:cubicBezTo>
                    <a:pt x="f20" y="f20"/>
                    <a:pt x="f19" y="f20"/>
                    <a:pt x="f19" y="f19"/>
                  </a:cubicBezTo>
                  <a:cubicBezTo>
                    <a:pt x="f19" y="f19"/>
                    <a:pt x="f19" y="f19"/>
                    <a:pt x="f18" y="f19"/>
                  </a:cubicBezTo>
                  <a:cubicBezTo>
                    <a:pt x="f18" y="f18"/>
                    <a:pt x="f7" y="f19"/>
                    <a:pt x="f13" y="f18"/>
                  </a:cubicBezTo>
                  <a:cubicBezTo>
                    <a:pt x="f13" y="f7"/>
                    <a:pt x="f8" y="f18"/>
                    <a:pt x="f8" y="f7"/>
                  </a:cubicBezTo>
                  <a:cubicBezTo>
                    <a:pt x="f25" y="f7"/>
                    <a:pt x="f25" y="f7"/>
                    <a:pt x="f25" y="f18"/>
                  </a:cubicBezTo>
                  <a:cubicBezTo>
                    <a:pt x="f26" y="f18"/>
                    <a:pt x="f27" y="f20"/>
                    <a:pt x="f27" y="f19"/>
                  </a:cubicBezTo>
                  <a:cubicBezTo>
                    <a:pt x="f28" y="f19"/>
                    <a:pt x="f28" y="f19"/>
                    <a:pt x="f28" y="f19"/>
                  </a:cubicBezTo>
                  <a:cubicBezTo>
                    <a:pt x="f29" y="f20"/>
                    <a:pt x="f29" y="f20"/>
                    <a:pt x="f30" y="f19"/>
                  </a:cubicBezTo>
                  <a:cubicBezTo>
                    <a:pt x="f31" y="f19"/>
                    <a:pt x="f31" y="f19"/>
                    <a:pt x="f32" y="f20"/>
                  </a:cubicBezTo>
                  <a:cubicBezTo>
                    <a:pt x="f32" y="f21"/>
                    <a:pt x="f32" y="f20"/>
                    <a:pt x="f33" y="f22"/>
                  </a:cubicBezTo>
                  <a:cubicBezTo>
                    <a:pt x="f33" y="f23"/>
                    <a:pt x="f34" y="f23"/>
                    <a:pt x="f33" y="f17"/>
                  </a:cubicBezTo>
                  <a:cubicBezTo>
                    <a:pt x="f32" y="f17"/>
                    <a:pt x="f31" y="f16"/>
                    <a:pt x="f33" y="f16"/>
                  </a:cubicBezTo>
                  <a:cubicBezTo>
                    <a:pt x="f34" y="f17"/>
                    <a:pt x="f35" y="f23"/>
                    <a:pt x="f35" y="f16"/>
                  </a:cubicBezTo>
                  <a:cubicBezTo>
                    <a:pt x="f35" y="f15"/>
                    <a:pt x="f6" y="f12"/>
                    <a:pt x="f35" y="f12"/>
                  </a:cubicBezTo>
                  <a:cubicBezTo>
                    <a:pt x="f35" y="f12"/>
                    <a:pt x="f34" y="f14"/>
                    <a:pt x="f33" y="f12"/>
                  </a:cubicBezTo>
                  <a:cubicBezTo>
                    <a:pt x="f32" y="f10"/>
                    <a:pt x="f31" y="f9"/>
                    <a:pt x="f29" y="f24"/>
                  </a:cubicBezTo>
                  <a:cubicBezTo>
                    <a:pt x="f28" y="f24"/>
                    <a:pt x="f28" y="f9"/>
                    <a:pt x="f27" y="f24"/>
                  </a:cubicBezTo>
                  <a:cubicBezTo>
                    <a:pt x="f36" y="f24"/>
                    <a:pt x="f36" y="f5"/>
                    <a:pt x="f26" y="f5"/>
                  </a:cubicBezTo>
                  <a:cubicBezTo>
                    <a:pt x="f25" y="f5"/>
                    <a:pt x="f26" y="f24"/>
                    <a:pt x="f25" y="f9"/>
                  </a:cubicBezTo>
                  <a:cubicBezTo>
                    <a:pt x="f37" y="f10"/>
                    <a:pt x="f38" y="f10"/>
                    <a:pt x="f38" y="f10"/>
                  </a:cubicBezTo>
                  <a:cubicBezTo>
                    <a:pt x="f39" y="f10"/>
                    <a:pt x="f39"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59" name="Prague">
              <a:extLst>
                <a:ext uri="{FF2B5EF4-FFF2-40B4-BE49-F238E27FC236}">
                  <a16:creationId xmlns:a16="http://schemas.microsoft.com/office/drawing/2014/main" id="{9DB1B8A7-5606-73E2-D763-2DE43EBA6183}"/>
                </a:ext>
              </a:extLst>
            </p:cNvPr>
            <p:cNvSpPr/>
            <p:nvPr/>
          </p:nvSpPr>
          <p:spPr>
            <a:xfrm>
              <a:off x="7263829" y="3013094"/>
              <a:ext cx="149120" cy="74880"/>
            </a:xfrm>
            <a:custGeom>
              <a:avLst/>
              <a:gdLst>
                <a:gd name="f0" fmla="val 10800000"/>
                <a:gd name="f1" fmla="val 5400000"/>
                <a:gd name="f2" fmla="val 180"/>
                <a:gd name="f3" fmla="val w"/>
                <a:gd name="f4" fmla="val h"/>
                <a:gd name="f5" fmla="val 0"/>
                <a:gd name="f6" fmla="val 28"/>
                <a:gd name="f7" fmla="val 15"/>
                <a:gd name="f8" fmla="val 22"/>
                <a:gd name="f9" fmla="val 14"/>
                <a:gd name="f10" fmla="val 23"/>
                <a:gd name="f11" fmla="val 13"/>
                <a:gd name="f12" fmla="val 25"/>
                <a:gd name="f13" fmla="val 12"/>
                <a:gd name="f14" fmla="val 10"/>
                <a:gd name="f15" fmla="val 7"/>
                <a:gd name="f16" fmla="val 5"/>
                <a:gd name="f17" fmla="val 6"/>
                <a:gd name="f18" fmla="val 4"/>
                <a:gd name="f19" fmla="val 3"/>
                <a:gd name="f20" fmla="val 21"/>
                <a:gd name="f21" fmla="val 20"/>
                <a:gd name="f22" fmla="val 19"/>
                <a:gd name="f23" fmla="val 2"/>
                <a:gd name="f24" fmla="val 18"/>
                <a:gd name="f25" fmla="val 16"/>
                <a:gd name="f26" fmla="val 11"/>
                <a:gd name="f27" fmla="val 9"/>
                <a:gd name="f28" fmla="val 1"/>
                <a:gd name="f29" fmla="val 8"/>
                <a:gd name="f30" fmla="+- 0 0 -90"/>
                <a:gd name="f31" fmla="*/ f3 1 28"/>
                <a:gd name="f32" fmla="*/ f4 1 15"/>
                <a:gd name="f33" fmla="+- f7 0 f5"/>
                <a:gd name="f34" fmla="+- f6 0 f5"/>
                <a:gd name="f35" fmla="*/ f30 f0 1"/>
                <a:gd name="f36" fmla="*/ f34 1 28"/>
                <a:gd name="f37" fmla="*/ f33 1 15"/>
                <a:gd name="f38" fmla="*/ f35 1 f2"/>
                <a:gd name="f39" fmla="*/ 22 1 f36"/>
                <a:gd name="f40" fmla="*/ 14 1 f37"/>
                <a:gd name="f41" fmla="*/ 25 1 f36"/>
                <a:gd name="f42" fmla="*/ 12 1 f37"/>
                <a:gd name="f43" fmla="*/ 28 1 f36"/>
                <a:gd name="f44" fmla="*/ 7 1 f37"/>
                <a:gd name="f45" fmla="*/ 4 1 f37"/>
                <a:gd name="f46" fmla="*/ 21 1 f36"/>
                <a:gd name="f47" fmla="*/ 3 1 f37"/>
                <a:gd name="f48" fmla="*/ 19 1 f36"/>
                <a:gd name="f49" fmla="*/ 5 1 f37"/>
                <a:gd name="f50" fmla="*/ 16 1 f36"/>
                <a:gd name="f51" fmla="*/ 11 1 f36"/>
                <a:gd name="f52" fmla="*/ 2 1 f37"/>
                <a:gd name="f53" fmla="*/ 9 1 f36"/>
                <a:gd name="f54" fmla="*/ 1 1 f37"/>
                <a:gd name="f55" fmla="*/ 8 1 f36"/>
                <a:gd name="f56" fmla="*/ 5 1 f36"/>
                <a:gd name="f57" fmla="*/ 2 1 f36"/>
                <a:gd name="f58" fmla="*/ 0 1 f36"/>
                <a:gd name="f59" fmla="*/ 4 1 f36"/>
                <a:gd name="f60" fmla="*/ 9 1 f37"/>
                <a:gd name="f61" fmla="*/ 6 1 f36"/>
                <a:gd name="f62" fmla="*/ 11 1 f37"/>
                <a:gd name="f63" fmla="*/ 7 1 f36"/>
                <a:gd name="f64" fmla="*/ 13 1 f37"/>
                <a:gd name="f65" fmla="*/ 12 1 f36"/>
                <a:gd name="f66" fmla="*/ 10 1 f37"/>
                <a:gd name="f67" fmla="*/ 14 1 f36"/>
                <a:gd name="f68" fmla="*/ 20 1 f36"/>
                <a:gd name="f69" fmla="*/ f6 1 f36"/>
                <a:gd name="f70" fmla="*/ 0 1 f37"/>
                <a:gd name="f71" fmla="*/ f7 1 f37"/>
                <a:gd name="f72" fmla="+- f38 0 f1"/>
                <a:gd name="f73" fmla="*/ f58 f31 1"/>
                <a:gd name="f74" fmla="*/ f69 f31 1"/>
                <a:gd name="f75" fmla="*/ f71 f32 1"/>
                <a:gd name="f76" fmla="*/ f70 f32 1"/>
                <a:gd name="f77" fmla="*/ f39 f31 1"/>
                <a:gd name="f78" fmla="*/ f40 f32 1"/>
                <a:gd name="f79" fmla="*/ f41 f31 1"/>
                <a:gd name="f80" fmla="*/ f42 f32 1"/>
                <a:gd name="f81" fmla="*/ f43 f31 1"/>
                <a:gd name="f82" fmla="*/ f44 f32 1"/>
                <a:gd name="f83" fmla="*/ f45 f32 1"/>
                <a:gd name="f84" fmla="*/ f46 f31 1"/>
                <a:gd name="f85" fmla="*/ f47 f32 1"/>
                <a:gd name="f86" fmla="*/ f48 f31 1"/>
                <a:gd name="f87" fmla="*/ f49 f32 1"/>
                <a:gd name="f88" fmla="*/ f50 f31 1"/>
                <a:gd name="f89" fmla="*/ f51 f31 1"/>
                <a:gd name="f90" fmla="*/ f52 f32 1"/>
                <a:gd name="f91" fmla="*/ f53 f31 1"/>
                <a:gd name="f92" fmla="*/ f54 f32 1"/>
                <a:gd name="f93" fmla="*/ f55 f31 1"/>
                <a:gd name="f94" fmla="*/ f56 f31 1"/>
                <a:gd name="f95" fmla="*/ f57 f31 1"/>
                <a:gd name="f96" fmla="*/ f59 f31 1"/>
                <a:gd name="f97" fmla="*/ f60 f32 1"/>
                <a:gd name="f98" fmla="*/ f61 f31 1"/>
                <a:gd name="f99" fmla="*/ f62 f32 1"/>
                <a:gd name="f100" fmla="*/ f63 f31 1"/>
                <a:gd name="f101" fmla="*/ f64 f32 1"/>
                <a:gd name="f102" fmla="*/ f65 f31 1"/>
                <a:gd name="f103" fmla="*/ f66 f32 1"/>
                <a:gd name="f104" fmla="*/ f67 f31 1"/>
                <a:gd name="f105" fmla="*/ f68 f31 1"/>
              </a:gdLst>
              <a:ahLst/>
              <a:cxnLst>
                <a:cxn ang="3cd4">
                  <a:pos x="hc" y="t"/>
                </a:cxn>
                <a:cxn ang="0">
                  <a:pos x="r" y="vc"/>
                </a:cxn>
                <a:cxn ang="cd4">
                  <a:pos x="hc" y="b"/>
                </a:cxn>
                <a:cxn ang="cd2">
                  <a:pos x="l" y="vc"/>
                </a:cxn>
                <a:cxn ang="f72">
                  <a:pos x="f77" y="f78"/>
                </a:cxn>
                <a:cxn ang="f72">
                  <a:pos x="f79" y="f80"/>
                </a:cxn>
                <a:cxn ang="f72">
                  <a:pos x="f81" y="f82"/>
                </a:cxn>
                <a:cxn ang="f72">
                  <a:pos x="f77" y="f83"/>
                </a:cxn>
                <a:cxn ang="f72">
                  <a:pos x="f84" y="f85"/>
                </a:cxn>
                <a:cxn ang="f72">
                  <a:pos x="f86" y="f85"/>
                </a:cxn>
                <a:cxn ang="f72">
                  <a:pos x="f86" y="f87"/>
                </a:cxn>
                <a:cxn ang="f72">
                  <a:pos x="f88" y="f85"/>
                </a:cxn>
                <a:cxn ang="f72">
                  <a:pos x="f89" y="f90"/>
                </a:cxn>
                <a:cxn ang="f72">
                  <a:pos x="f91" y="f92"/>
                </a:cxn>
                <a:cxn ang="f72">
                  <a:pos x="f93" y="f92"/>
                </a:cxn>
                <a:cxn ang="f72">
                  <a:pos x="f94" y="f85"/>
                </a:cxn>
                <a:cxn ang="f72">
                  <a:pos x="f95" y="f83"/>
                </a:cxn>
                <a:cxn ang="f72">
                  <a:pos x="f73" y="f83"/>
                </a:cxn>
                <a:cxn ang="f72">
                  <a:pos x="f95" y="f82"/>
                </a:cxn>
                <a:cxn ang="f72">
                  <a:pos x="f96" y="f97"/>
                </a:cxn>
                <a:cxn ang="f72">
                  <a:pos x="f98" y="f99"/>
                </a:cxn>
                <a:cxn ang="f72">
                  <a:pos x="f100" y="f80"/>
                </a:cxn>
                <a:cxn ang="f72">
                  <a:pos x="f91" y="f101"/>
                </a:cxn>
                <a:cxn ang="f72">
                  <a:pos x="f89" y="f80"/>
                </a:cxn>
                <a:cxn ang="f72">
                  <a:pos x="f102" y="f103"/>
                </a:cxn>
                <a:cxn ang="f72">
                  <a:pos x="f104" y="f99"/>
                </a:cxn>
                <a:cxn ang="f72">
                  <a:pos x="f88" y="f99"/>
                </a:cxn>
                <a:cxn ang="f72">
                  <a:pos x="f105" y="f78"/>
                </a:cxn>
                <a:cxn ang="f72">
                  <a:pos x="f77" y="f78"/>
                </a:cxn>
              </a:cxnLst>
              <a:rect l="f73" t="f76" r="f74" b="f75"/>
              <a:pathLst>
                <a:path w="28" h="15">
                  <a:moveTo>
                    <a:pt x="f8" y="f9"/>
                  </a:moveTo>
                  <a:cubicBezTo>
                    <a:pt x="f8" y="f9"/>
                    <a:pt x="f10" y="f11"/>
                    <a:pt x="f12" y="f13"/>
                  </a:cubicBezTo>
                  <a:cubicBezTo>
                    <a:pt x="f6" y="f14"/>
                    <a:pt x="f12" y="f14"/>
                    <a:pt x="f6" y="f15"/>
                  </a:cubicBezTo>
                  <a:cubicBezTo>
                    <a:pt x="f12" y="f16"/>
                    <a:pt x="f10" y="f17"/>
                    <a:pt x="f8" y="f18"/>
                  </a:cubicBezTo>
                  <a:cubicBezTo>
                    <a:pt x="f8" y="f19"/>
                    <a:pt x="f8" y="f19"/>
                    <a:pt x="f20" y="f19"/>
                  </a:cubicBezTo>
                  <a:cubicBezTo>
                    <a:pt x="f21" y="f18"/>
                    <a:pt x="f22" y="f23"/>
                    <a:pt x="f22" y="f19"/>
                  </a:cubicBezTo>
                  <a:cubicBezTo>
                    <a:pt x="f21" y="f16"/>
                    <a:pt x="f22" y="f19"/>
                    <a:pt x="f22" y="f16"/>
                  </a:cubicBezTo>
                  <a:cubicBezTo>
                    <a:pt x="f24" y="f16"/>
                    <a:pt x="f24" y="f19"/>
                    <a:pt x="f25" y="f19"/>
                  </a:cubicBezTo>
                  <a:cubicBezTo>
                    <a:pt x="f14" y="f19"/>
                    <a:pt x="f13" y="f5"/>
                    <a:pt x="f26" y="f23"/>
                  </a:cubicBezTo>
                  <a:cubicBezTo>
                    <a:pt x="f14" y="f23"/>
                    <a:pt x="f14" y="f23"/>
                    <a:pt x="f27" y="f28"/>
                  </a:cubicBezTo>
                  <a:cubicBezTo>
                    <a:pt x="f27" y="f5"/>
                    <a:pt x="f29" y="f5"/>
                    <a:pt x="f29" y="f28"/>
                  </a:cubicBezTo>
                  <a:cubicBezTo>
                    <a:pt x="f15" y="f23"/>
                    <a:pt x="f15" y="f23"/>
                    <a:pt x="f16" y="f19"/>
                  </a:cubicBezTo>
                  <a:cubicBezTo>
                    <a:pt x="f18" y="f19"/>
                    <a:pt x="f19" y="f19"/>
                    <a:pt x="f23" y="f18"/>
                  </a:cubicBezTo>
                  <a:cubicBezTo>
                    <a:pt x="f28" y="f18"/>
                    <a:pt x="f5" y="f18"/>
                    <a:pt x="f5" y="f18"/>
                  </a:cubicBezTo>
                  <a:cubicBezTo>
                    <a:pt x="f28" y="f16"/>
                    <a:pt x="f28" y="f16"/>
                    <a:pt x="f23" y="f15"/>
                  </a:cubicBezTo>
                  <a:cubicBezTo>
                    <a:pt x="f23" y="f29"/>
                    <a:pt x="f23" y="f29"/>
                    <a:pt x="f18" y="f27"/>
                  </a:cubicBezTo>
                  <a:cubicBezTo>
                    <a:pt x="f16" y="f27"/>
                    <a:pt x="f16" y="f14"/>
                    <a:pt x="f17" y="f26"/>
                  </a:cubicBezTo>
                  <a:cubicBezTo>
                    <a:pt x="f15" y="f26"/>
                    <a:pt x="f15" y="f26"/>
                    <a:pt x="f15" y="f13"/>
                  </a:cubicBezTo>
                  <a:cubicBezTo>
                    <a:pt x="f29" y="f13"/>
                    <a:pt x="f29" y="f11"/>
                    <a:pt x="f27" y="f11"/>
                  </a:cubicBezTo>
                  <a:cubicBezTo>
                    <a:pt x="f27" y="f11"/>
                    <a:pt x="f14" y="f11"/>
                    <a:pt x="f26" y="f13"/>
                  </a:cubicBezTo>
                  <a:cubicBezTo>
                    <a:pt x="f13" y="f26"/>
                    <a:pt x="f26" y="f14"/>
                    <a:pt x="f13" y="f14"/>
                  </a:cubicBezTo>
                  <a:cubicBezTo>
                    <a:pt x="f11" y="f14"/>
                    <a:pt x="f11" y="f26"/>
                    <a:pt x="f9" y="f26"/>
                  </a:cubicBezTo>
                  <a:cubicBezTo>
                    <a:pt x="f7" y="f13"/>
                    <a:pt x="f7" y="f26"/>
                    <a:pt x="f25" y="f26"/>
                  </a:cubicBezTo>
                  <a:cubicBezTo>
                    <a:pt x="f24" y="f13"/>
                    <a:pt x="f22" y="f11"/>
                    <a:pt x="f21" y="f9"/>
                  </a:cubicBezTo>
                  <a:cubicBezTo>
                    <a:pt x="f20" y="f7"/>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0" name="Bern">
              <a:extLst>
                <a:ext uri="{FF2B5EF4-FFF2-40B4-BE49-F238E27FC236}">
                  <a16:creationId xmlns:a16="http://schemas.microsoft.com/office/drawing/2014/main" id="{4DDD2887-4947-58DF-E3AB-4DB95C5DE752}"/>
                </a:ext>
              </a:extLst>
            </p:cNvPr>
            <p:cNvSpPr/>
            <p:nvPr/>
          </p:nvSpPr>
          <p:spPr>
            <a:xfrm>
              <a:off x="7130527" y="3102952"/>
              <a:ext cx="101672" cy="44933"/>
            </a:xfrm>
            <a:custGeom>
              <a:avLst/>
              <a:gdLst>
                <a:gd name="f0" fmla="val 10800000"/>
                <a:gd name="f1" fmla="val 5400000"/>
                <a:gd name="f2" fmla="val 180"/>
                <a:gd name="f3" fmla="val w"/>
                <a:gd name="f4" fmla="val h"/>
                <a:gd name="f5" fmla="val 0"/>
                <a:gd name="f6" fmla="val 19"/>
                <a:gd name="f7" fmla="val 9"/>
                <a:gd name="f8" fmla="val 5"/>
                <a:gd name="f9" fmla="val 4"/>
                <a:gd name="f10" fmla="val 8"/>
                <a:gd name="f11" fmla="val 7"/>
                <a:gd name="f12" fmla="val 3"/>
                <a:gd name="f13" fmla="val 6"/>
                <a:gd name="f14" fmla="val 2"/>
                <a:gd name="f15" fmla="val 1"/>
                <a:gd name="f16" fmla="val 11"/>
                <a:gd name="f17" fmla="val 10"/>
                <a:gd name="f18" fmla="val 13"/>
                <a:gd name="f19" fmla="val 14"/>
                <a:gd name="f20" fmla="val 16"/>
                <a:gd name="f21" fmla="val 15"/>
                <a:gd name="f22" fmla="val 17"/>
                <a:gd name="f23" fmla="val 18"/>
                <a:gd name="f24" fmla="val 12"/>
                <a:gd name="f25" fmla="+- 0 0 -90"/>
                <a:gd name="f26" fmla="*/ f3 1 19"/>
                <a:gd name="f27" fmla="*/ f4 1 9"/>
                <a:gd name="f28" fmla="+- f7 0 f5"/>
                <a:gd name="f29" fmla="+- f6 0 f5"/>
                <a:gd name="f30" fmla="*/ f25 f0 1"/>
                <a:gd name="f31" fmla="*/ f29 1 19"/>
                <a:gd name="f32" fmla="*/ f28 1 9"/>
                <a:gd name="f33" fmla="*/ f30 1 f2"/>
                <a:gd name="f34" fmla="*/ 5 1 f31"/>
                <a:gd name="f35" fmla="*/ 9 1 f32"/>
                <a:gd name="f36" fmla="*/ 4 1 f31"/>
                <a:gd name="f37" fmla="*/ 8 1 f32"/>
                <a:gd name="f38" fmla="*/ 7 1 f32"/>
                <a:gd name="f39" fmla="*/ 2 1 f31"/>
                <a:gd name="f40" fmla="*/ 1 1 f31"/>
                <a:gd name="f41" fmla="*/ 4 1 f32"/>
                <a:gd name="f42" fmla="*/ 3 1 f31"/>
                <a:gd name="f43" fmla="*/ 2 1 f32"/>
                <a:gd name="f44" fmla="*/ 1 1 f32"/>
                <a:gd name="f45" fmla="*/ 0 1 f32"/>
                <a:gd name="f46" fmla="*/ 6 1 f31"/>
                <a:gd name="f47" fmla="*/ 7 1 f31"/>
                <a:gd name="f48" fmla="*/ 10 1 f31"/>
                <a:gd name="f49" fmla="*/ 14 1 f31"/>
                <a:gd name="f50" fmla="*/ 15 1 f31"/>
                <a:gd name="f51" fmla="*/ 3 1 f32"/>
                <a:gd name="f52" fmla="*/ 17 1 f31"/>
                <a:gd name="f53" fmla="*/ 18 1 f31"/>
                <a:gd name="f54" fmla="*/ 5 1 f32"/>
                <a:gd name="f55" fmla="*/ 6 1 f32"/>
                <a:gd name="f56" fmla="*/ 16 1 f31"/>
                <a:gd name="f57" fmla="*/ 13 1 f31"/>
                <a:gd name="f58" fmla="*/ 11 1 f31"/>
                <a:gd name="f59" fmla="*/ 9 1 f31"/>
                <a:gd name="f60" fmla="*/ 0 1 f31"/>
                <a:gd name="f61" fmla="*/ f6 1 f31"/>
                <a:gd name="f62" fmla="*/ f7 1 f32"/>
                <a:gd name="f63" fmla="+- f33 0 f1"/>
                <a:gd name="f64" fmla="*/ f60 f26 1"/>
                <a:gd name="f65" fmla="*/ f61 f26 1"/>
                <a:gd name="f66" fmla="*/ f62 f27 1"/>
                <a:gd name="f67" fmla="*/ f45 f27 1"/>
                <a:gd name="f68" fmla="*/ f34 f26 1"/>
                <a:gd name="f69" fmla="*/ f35 f27 1"/>
                <a:gd name="f70" fmla="*/ f36 f26 1"/>
                <a:gd name="f71" fmla="*/ f37 f27 1"/>
                <a:gd name="f72" fmla="*/ f38 f27 1"/>
                <a:gd name="f73" fmla="*/ f39 f26 1"/>
                <a:gd name="f74" fmla="*/ f40 f26 1"/>
                <a:gd name="f75" fmla="*/ f41 f27 1"/>
                <a:gd name="f76" fmla="*/ f42 f26 1"/>
                <a:gd name="f77" fmla="*/ f43 f27 1"/>
                <a:gd name="f78" fmla="*/ f44 f27 1"/>
                <a:gd name="f79" fmla="*/ f46 f26 1"/>
                <a:gd name="f80" fmla="*/ f47 f26 1"/>
                <a:gd name="f81" fmla="*/ f48 f26 1"/>
                <a:gd name="f82" fmla="*/ f49 f26 1"/>
                <a:gd name="f83" fmla="*/ f50 f26 1"/>
                <a:gd name="f84" fmla="*/ f51 f27 1"/>
                <a:gd name="f85" fmla="*/ f52 f26 1"/>
                <a:gd name="f86" fmla="*/ f53 f26 1"/>
                <a:gd name="f87" fmla="*/ f54 f27 1"/>
                <a:gd name="f88" fmla="*/ f55 f27 1"/>
                <a:gd name="f89" fmla="*/ f56 f26 1"/>
                <a:gd name="f90" fmla="*/ f57 f26 1"/>
                <a:gd name="f91" fmla="*/ f58 f26 1"/>
                <a:gd name="f92" fmla="*/ f59 f26 1"/>
              </a:gdLst>
              <a:ahLst/>
              <a:cxnLst>
                <a:cxn ang="3cd4">
                  <a:pos x="hc" y="t"/>
                </a:cxn>
                <a:cxn ang="0">
                  <a:pos x="r" y="vc"/>
                </a:cxn>
                <a:cxn ang="cd4">
                  <a:pos x="hc" y="b"/>
                </a:cxn>
                <a:cxn ang="cd2">
                  <a:pos x="l" y="vc"/>
                </a:cxn>
                <a:cxn ang="f63">
                  <a:pos x="f68" y="f69"/>
                </a:cxn>
                <a:cxn ang="f63">
                  <a:pos x="f70" y="f71"/>
                </a:cxn>
                <a:cxn ang="f63">
                  <a:pos x="f70" y="f72"/>
                </a:cxn>
                <a:cxn ang="f63">
                  <a:pos x="f73" y="f72"/>
                </a:cxn>
                <a:cxn ang="f63">
                  <a:pos x="f74" y="f71"/>
                </a:cxn>
                <a:cxn ang="f63">
                  <a:pos x="f74" y="f75"/>
                </a:cxn>
                <a:cxn ang="f63">
                  <a:pos x="f76" y="f77"/>
                </a:cxn>
                <a:cxn ang="f63">
                  <a:pos x="f70" y="f78"/>
                </a:cxn>
                <a:cxn ang="f63">
                  <a:pos x="f68" y="f67"/>
                </a:cxn>
                <a:cxn ang="f63">
                  <a:pos x="f79" y="f67"/>
                </a:cxn>
                <a:cxn ang="f63">
                  <a:pos x="f80" y="f67"/>
                </a:cxn>
                <a:cxn ang="f63">
                  <a:pos x="f81" y="f67"/>
                </a:cxn>
                <a:cxn ang="f63">
                  <a:pos x="f82" y="f78"/>
                </a:cxn>
                <a:cxn ang="f63">
                  <a:pos x="f83" y="f84"/>
                </a:cxn>
                <a:cxn ang="f63">
                  <a:pos x="f85" y="f75"/>
                </a:cxn>
                <a:cxn ang="f63">
                  <a:pos x="f86" y="f87"/>
                </a:cxn>
                <a:cxn ang="f63">
                  <a:pos x="f86" y="f88"/>
                </a:cxn>
                <a:cxn ang="f63">
                  <a:pos x="f86" y="f72"/>
                </a:cxn>
                <a:cxn ang="f63">
                  <a:pos x="f85" y="f72"/>
                </a:cxn>
                <a:cxn ang="f63">
                  <a:pos x="f89" y="f72"/>
                </a:cxn>
                <a:cxn ang="f63">
                  <a:pos x="f83" y="f88"/>
                </a:cxn>
                <a:cxn ang="f63">
                  <a:pos x="f82" y="f71"/>
                </a:cxn>
                <a:cxn ang="f63">
                  <a:pos x="f90" y="f69"/>
                </a:cxn>
                <a:cxn ang="f63">
                  <a:pos x="f91" y="f72"/>
                </a:cxn>
                <a:cxn ang="f63">
                  <a:pos x="f91" y="f72"/>
                </a:cxn>
                <a:cxn ang="f63">
                  <a:pos x="f92" y="f69"/>
                </a:cxn>
                <a:cxn ang="f63">
                  <a:pos x="f80" y="f69"/>
                </a:cxn>
                <a:cxn ang="f63">
                  <a:pos x="f68" y="f69"/>
                </a:cxn>
              </a:cxnLst>
              <a:rect l="f64" t="f67" r="f65" b="f66"/>
              <a:pathLst>
                <a:path w="19" h="9">
                  <a:moveTo>
                    <a:pt x="f8" y="f7"/>
                  </a:moveTo>
                  <a:cubicBezTo>
                    <a:pt x="f8" y="f7"/>
                    <a:pt x="f8" y="f7"/>
                    <a:pt x="f9" y="f10"/>
                  </a:cubicBezTo>
                  <a:cubicBezTo>
                    <a:pt x="f9" y="f11"/>
                    <a:pt x="f9" y="f11"/>
                    <a:pt x="f9" y="f11"/>
                  </a:cubicBezTo>
                  <a:cubicBezTo>
                    <a:pt x="f12" y="f13"/>
                    <a:pt x="f14" y="f11"/>
                    <a:pt x="f14" y="f11"/>
                  </a:cubicBezTo>
                  <a:cubicBezTo>
                    <a:pt x="f14" y="f10"/>
                    <a:pt x="f15" y="f7"/>
                    <a:pt x="f15" y="f10"/>
                  </a:cubicBezTo>
                  <a:cubicBezTo>
                    <a:pt x="f5" y="f13"/>
                    <a:pt x="f15" y="f8"/>
                    <a:pt x="f15" y="f9"/>
                  </a:cubicBezTo>
                  <a:cubicBezTo>
                    <a:pt x="f14" y="f12"/>
                    <a:pt x="f12" y="f12"/>
                    <a:pt x="f12" y="f14"/>
                  </a:cubicBezTo>
                  <a:cubicBezTo>
                    <a:pt x="f9" y="f14"/>
                    <a:pt x="f8" y="f15"/>
                    <a:pt x="f9" y="f15"/>
                  </a:cubicBezTo>
                  <a:cubicBezTo>
                    <a:pt x="f12" y="f15"/>
                    <a:pt x="f8" y="f5"/>
                    <a:pt x="f8" y="f5"/>
                  </a:cubicBezTo>
                  <a:cubicBezTo>
                    <a:pt x="f13" y="f15"/>
                    <a:pt x="f13" y="f15"/>
                    <a:pt x="f13" y="f5"/>
                  </a:cubicBezTo>
                  <a:cubicBezTo>
                    <a:pt x="f13" y="f5"/>
                    <a:pt x="f13" y="f5"/>
                    <a:pt x="f11" y="f5"/>
                  </a:cubicBezTo>
                  <a:cubicBezTo>
                    <a:pt x="f11" y="f5"/>
                    <a:pt x="f16" y="f15"/>
                    <a:pt x="f17" y="f5"/>
                  </a:cubicBezTo>
                  <a:cubicBezTo>
                    <a:pt x="f17" y="f5"/>
                    <a:pt x="f18" y="f15"/>
                    <a:pt x="f19" y="f15"/>
                  </a:cubicBezTo>
                  <a:cubicBezTo>
                    <a:pt x="f20" y="f14"/>
                    <a:pt x="f19" y="f12"/>
                    <a:pt x="f21" y="f12"/>
                  </a:cubicBezTo>
                  <a:cubicBezTo>
                    <a:pt x="f22" y="f12"/>
                    <a:pt x="f20" y="f8"/>
                    <a:pt x="f22" y="f9"/>
                  </a:cubicBezTo>
                  <a:cubicBezTo>
                    <a:pt x="f23" y="f9"/>
                    <a:pt x="f23" y="f9"/>
                    <a:pt x="f23" y="f8"/>
                  </a:cubicBezTo>
                  <a:cubicBezTo>
                    <a:pt x="f6" y="f13"/>
                    <a:pt x="f23" y="f13"/>
                    <a:pt x="f23" y="f13"/>
                  </a:cubicBezTo>
                  <a:cubicBezTo>
                    <a:pt x="f22" y="f8"/>
                    <a:pt x="f22" y="f13"/>
                    <a:pt x="f23" y="f11"/>
                  </a:cubicBezTo>
                  <a:cubicBezTo>
                    <a:pt x="f23" y="f11"/>
                    <a:pt x="f23" y="f10"/>
                    <a:pt x="f22" y="f11"/>
                  </a:cubicBezTo>
                  <a:cubicBezTo>
                    <a:pt x="f22" y="f11"/>
                    <a:pt x="f22" y="f11"/>
                    <a:pt x="f20" y="f11"/>
                  </a:cubicBezTo>
                  <a:cubicBezTo>
                    <a:pt x="f20" y="f11"/>
                    <a:pt x="f20" y="f11"/>
                    <a:pt x="f21" y="f13"/>
                  </a:cubicBezTo>
                  <a:cubicBezTo>
                    <a:pt x="f21" y="f13"/>
                    <a:pt x="f21" y="f10"/>
                    <a:pt x="f19" y="f10"/>
                  </a:cubicBezTo>
                  <a:cubicBezTo>
                    <a:pt x="f18" y="f10"/>
                    <a:pt x="f19" y="f7"/>
                    <a:pt x="f18" y="f7"/>
                  </a:cubicBezTo>
                  <a:cubicBezTo>
                    <a:pt x="f24" y="f7"/>
                    <a:pt x="f16" y="f10"/>
                    <a:pt x="f16" y="f11"/>
                  </a:cubicBezTo>
                  <a:cubicBezTo>
                    <a:pt x="f24" y="f11"/>
                    <a:pt x="f16" y="f13"/>
                    <a:pt x="f16" y="f11"/>
                  </a:cubicBezTo>
                  <a:cubicBezTo>
                    <a:pt x="f17" y="f11"/>
                    <a:pt x="f7" y="f10"/>
                    <a:pt x="f7" y="f7"/>
                  </a:cubicBezTo>
                  <a:cubicBezTo>
                    <a:pt x="f7" y="f7"/>
                    <a:pt x="f10" y="f7"/>
                    <a:pt x="f11" y="f7"/>
                  </a:cubicBezTo>
                  <a:cubicBezTo>
                    <a:pt x="f13" y="f7"/>
                    <a:pt x="f13"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1" name="Tirana">
              <a:extLst>
                <a:ext uri="{FF2B5EF4-FFF2-40B4-BE49-F238E27FC236}">
                  <a16:creationId xmlns:a16="http://schemas.microsoft.com/office/drawing/2014/main" id="{74AA896D-D94E-4989-F5E1-993373376E55}"/>
                </a:ext>
              </a:extLst>
            </p:cNvPr>
            <p:cNvSpPr/>
            <p:nvPr/>
          </p:nvSpPr>
          <p:spPr>
            <a:xfrm>
              <a:off x="7440061" y="3239883"/>
              <a:ext cx="47448" cy="81299"/>
            </a:xfrm>
            <a:custGeom>
              <a:avLst/>
              <a:gdLst>
                <a:gd name="f0" fmla="val 10800000"/>
                <a:gd name="f1" fmla="val 5400000"/>
                <a:gd name="f2" fmla="val 180"/>
                <a:gd name="f3" fmla="val w"/>
                <a:gd name="f4" fmla="val h"/>
                <a:gd name="f5" fmla="val 0"/>
                <a:gd name="f6" fmla="val 9"/>
                <a:gd name="f7" fmla="val 16"/>
                <a:gd name="f8" fmla="val 6"/>
                <a:gd name="f9" fmla="val 5"/>
                <a:gd name="f10" fmla="val 15"/>
                <a:gd name="f11" fmla="val 14"/>
                <a:gd name="f12" fmla="val 4"/>
                <a:gd name="f13" fmla="val 13"/>
                <a:gd name="f14" fmla="val 3"/>
                <a:gd name="f15" fmla="val 2"/>
                <a:gd name="f16" fmla="val 12"/>
                <a:gd name="f17" fmla="val 11"/>
                <a:gd name="f18" fmla="val 10"/>
                <a:gd name="f19" fmla="val 8"/>
                <a:gd name="f20" fmla="val 7"/>
                <a:gd name="f21" fmla="val 1"/>
                <a:gd name="f22" fmla="+- 0 0 -90"/>
                <a:gd name="f23" fmla="*/ f3 1 9"/>
                <a:gd name="f24" fmla="*/ f4 1 16"/>
                <a:gd name="f25" fmla="+- f7 0 f5"/>
                <a:gd name="f26" fmla="+- f6 0 f5"/>
                <a:gd name="f27" fmla="*/ f22 f0 1"/>
                <a:gd name="f28" fmla="*/ f26 1 9"/>
                <a:gd name="f29" fmla="*/ f25 1 16"/>
                <a:gd name="f30" fmla="*/ f27 1 f2"/>
                <a:gd name="f31" fmla="*/ 6 1 f28"/>
                <a:gd name="f32" fmla="*/ 16 1 f29"/>
                <a:gd name="f33" fmla="*/ 5 1 f28"/>
                <a:gd name="f34" fmla="*/ 14 1 f29"/>
                <a:gd name="f35" fmla="*/ 3 1 f28"/>
                <a:gd name="f36" fmla="*/ 13 1 f29"/>
                <a:gd name="f37" fmla="*/ 2 1 f28"/>
                <a:gd name="f38" fmla="*/ 11 1 f29"/>
                <a:gd name="f39" fmla="*/ 9 1 f29"/>
                <a:gd name="f40" fmla="*/ 8 1 f29"/>
                <a:gd name="f41" fmla="*/ 7 1 f29"/>
                <a:gd name="f42" fmla="*/ 5 1 f29"/>
                <a:gd name="f43" fmla="*/ 1 1 f28"/>
                <a:gd name="f44" fmla="*/ 3 1 f29"/>
                <a:gd name="f45" fmla="*/ 2 1 f29"/>
                <a:gd name="f46" fmla="*/ 1 1 f29"/>
                <a:gd name="f47" fmla="*/ 0 1 f29"/>
                <a:gd name="f48" fmla="*/ 4 1 f29"/>
                <a:gd name="f49" fmla="*/ 7 1 f28"/>
                <a:gd name="f50" fmla="*/ 6 1 f29"/>
                <a:gd name="f51" fmla="*/ 9 1 f28"/>
                <a:gd name="f52" fmla="*/ 8 1 f28"/>
                <a:gd name="f53" fmla="*/ 15 1 f29"/>
                <a:gd name="f54" fmla="*/ 0 1 f28"/>
                <a:gd name="f55" fmla="*/ f6 1 f28"/>
                <a:gd name="f56" fmla="*/ f7 1 f29"/>
                <a:gd name="f57" fmla="+- f30 0 f1"/>
                <a:gd name="f58" fmla="*/ f54 f23 1"/>
                <a:gd name="f59" fmla="*/ f55 f23 1"/>
                <a:gd name="f60" fmla="*/ f56 f24 1"/>
                <a:gd name="f61" fmla="*/ f47 f24 1"/>
                <a:gd name="f62" fmla="*/ f31 f23 1"/>
                <a:gd name="f63" fmla="*/ f32 f24 1"/>
                <a:gd name="f64" fmla="*/ f33 f23 1"/>
                <a:gd name="f65" fmla="*/ f34 f24 1"/>
                <a:gd name="f66" fmla="*/ f35 f23 1"/>
                <a:gd name="f67" fmla="*/ f36 f24 1"/>
                <a:gd name="f68" fmla="*/ f37 f23 1"/>
                <a:gd name="f69" fmla="*/ f38 f24 1"/>
                <a:gd name="f70" fmla="*/ f39 f24 1"/>
                <a:gd name="f71" fmla="*/ f40 f24 1"/>
                <a:gd name="f72" fmla="*/ f41 f24 1"/>
                <a:gd name="f73" fmla="*/ f42 f24 1"/>
                <a:gd name="f74" fmla="*/ f43 f23 1"/>
                <a:gd name="f75" fmla="*/ f44 f24 1"/>
                <a:gd name="f76" fmla="*/ f45 f24 1"/>
                <a:gd name="f77" fmla="*/ f46 f24 1"/>
                <a:gd name="f78" fmla="*/ f48 f24 1"/>
                <a:gd name="f79" fmla="*/ f49 f23 1"/>
                <a:gd name="f80" fmla="*/ f50 f24 1"/>
                <a:gd name="f81" fmla="*/ f51 f23 1"/>
                <a:gd name="f82" fmla="*/ f52 f23 1"/>
                <a:gd name="f83" fmla="*/ f53 f24 1"/>
              </a:gdLst>
              <a:ahLst/>
              <a:cxnLst>
                <a:cxn ang="3cd4">
                  <a:pos x="hc" y="t"/>
                </a:cxn>
                <a:cxn ang="0">
                  <a:pos x="r" y="vc"/>
                </a:cxn>
                <a:cxn ang="cd4">
                  <a:pos x="hc" y="b"/>
                </a:cxn>
                <a:cxn ang="cd2">
                  <a:pos x="l" y="vc"/>
                </a:cxn>
                <a:cxn ang="f57">
                  <a:pos x="f62" y="f63"/>
                </a:cxn>
                <a:cxn ang="f57">
                  <a:pos x="f64" y="f65"/>
                </a:cxn>
                <a:cxn ang="f57">
                  <a:pos x="f66" y="f67"/>
                </a:cxn>
                <a:cxn ang="f57">
                  <a:pos x="f68" y="f69"/>
                </a:cxn>
                <a:cxn ang="f57">
                  <a:pos x="f66" y="f69"/>
                </a:cxn>
                <a:cxn ang="f57">
                  <a:pos x="f66" y="f69"/>
                </a:cxn>
                <a:cxn ang="f57">
                  <a:pos x="f68" y="f70"/>
                </a:cxn>
                <a:cxn ang="f57">
                  <a:pos x="f68" y="f71"/>
                </a:cxn>
                <a:cxn ang="f57">
                  <a:pos x="f68" y="f72"/>
                </a:cxn>
                <a:cxn ang="f57">
                  <a:pos x="f68" y="f73"/>
                </a:cxn>
                <a:cxn ang="f57">
                  <a:pos x="f74" y="f75"/>
                </a:cxn>
                <a:cxn ang="f57">
                  <a:pos x="f68" y="f75"/>
                </a:cxn>
                <a:cxn ang="f57">
                  <a:pos x="f74" y="f76"/>
                </a:cxn>
                <a:cxn ang="f57">
                  <a:pos x="f74" y="f77"/>
                </a:cxn>
                <a:cxn ang="f57">
                  <a:pos x="f68" y="f61"/>
                </a:cxn>
                <a:cxn ang="f57">
                  <a:pos x="f64" y="f77"/>
                </a:cxn>
                <a:cxn ang="f57">
                  <a:pos x="f62" y="f78"/>
                </a:cxn>
                <a:cxn ang="f57">
                  <a:pos x="f79" y="f80"/>
                </a:cxn>
                <a:cxn ang="f57">
                  <a:pos x="f81" y="f70"/>
                </a:cxn>
                <a:cxn ang="f57">
                  <a:pos x="f82" y="f67"/>
                </a:cxn>
                <a:cxn ang="f57">
                  <a:pos x="f79" y="f83"/>
                </a:cxn>
                <a:cxn ang="f57">
                  <a:pos x="f62" y="f63"/>
                </a:cxn>
              </a:cxnLst>
              <a:rect l="f58" t="f61" r="f59" b="f60"/>
              <a:pathLst>
                <a:path w="9" h="16">
                  <a:moveTo>
                    <a:pt x="f8" y="f7"/>
                  </a:moveTo>
                  <a:cubicBezTo>
                    <a:pt x="f8" y="f7"/>
                    <a:pt x="f9" y="f10"/>
                    <a:pt x="f9" y="f11"/>
                  </a:cubicBezTo>
                  <a:cubicBezTo>
                    <a:pt x="f12" y="f13"/>
                    <a:pt x="f12" y="f11"/>
                    <a:pt x="f14" y="f13"/>
                  </a:cubicBezTo>
                  <a:cubicBezTo>
                    <a:pt x="f15" y="f16"/>
                    <a:pt x="f14" y="f16"/>
                    <a:pt x="f15" y="f17"/>
                  </a:cubicBezTo>
                  <a:cubicBezTo>
                    <a:pt x="f15" y="f17"/>
                    <a:pt x="f15" y="f18"/>
                    <a:pt x="f14" y="f17"/>
                  </a:cubicBezTo>
                  <a:cubicBezTo>
                    <a:pt x="f14" y="f16"/>
                    <a:pt x="f12" y="f16"/>
                    <a:pt x="f14" y="f17"/>
                  </a:cubicBezTo>
                  <a:cubicBezTo>
                    <a:pt x="f14" y="f18"/>
                    <a:pt x="f15" y="f18"/>
                    <a:pt x="f15" y="f6"/>
                  </a:cubicBezTo>
                  <a:cubicBezTo>
                    <a:pt x="f15" y="f6"/>
                    <a:pt x="f15" y="f19"/>
                    <a:pt x="f15" y="f19"/>
                  </a:cubicBezTo>
                  <a:cubicBezTo>
                    <a:pt x="f14" y="f20"/>
                    <a:pt x="f14" y="f20"/>
                    <a:pt x="f15" y="f20"/>
                  </a:cubicBezTo>
                  <a:cubicBezTo>
                    <a:pt x="f15" y="f20"/>
                    <a:pt x="f15" y="f8"/>
                    <a:pt x="f15" y="f9"/>
                  </a:cubicBezTo>
                  <a:cubicBezTo>
                    <a:pt x="f15" y="f12"/>
                    <a:pt x="f21" y="f14"/>
                    <a:pt x="f21" y="f14"/>
                  </a:cubicBezTo>
                  <a:cubicBezTo>
                    <a:pt x="f15" y="f14"/>
                    <a:pt x="f15" y="f14"/>
                    <a:pt x="f15" y="f14"/>
                  </a:cubicBezTo>
                  <a:cubicBezTo>
                    <a:pt x="f21" y="f14"/>
                    <a:pt x="f21" y="f15"/>
                    <a:pt x="f21" y="f15"/>
                  </a:cubicBezTo>
                  <a:cubicBezTo>
                    <a:pt x="f21" y="f15"/>
                    <a:pt x="f21" y="f15"/>
                    <a:pt x="f21" y="f21"/>
                  </a:cubicBezTo>
                  <a:cubicBezTo>
                    <a:pt x="f5" y="f21"/>
                    <a:pt x="f21" y="f5"/>
                    <a:pt x="f15" y="f5"/>
                  </a:cubicBezTo>
                  <a:cubicBezTo>
                    <a:pt x="f15" y="f5"/>
                    <a:pt x="f12" y="f21"/>
                    <a:pt x="f9" y="f21"/>
                  </a:cubicBezTo>
                  <a:cubicBezTo>
                    <a:pt x="f9" y="f15"/>
                    <a:pt x="f8" y="f14"/>
                    <a:pt x="f8" y="f12"/>
                  </a:cubicBezTo>
                  <a:cubicBezTo>
                    <a:pt x="f8" y="f9"/>
                    <a:pt x="f8" y="f9"/>
                    <a:pt x="f20" y="f8"/>
                  </a:cubicBezTo>
                  <a:cubicBezTo>
                    <a:pt x="f20" y="f20"/>
                    <a:pt x="f6" y="f19"/>
                    <a:pt x="f6" y="f6"/>
                  </a:cubicBezTo>
                  <a:cubicBezTo>
                    <a:pt x="f6" y="f17"/>
                    <a:pt x="f19" y="f16"/>
                    <a:pt x="f19" y="f13"/>
                  </a:cubicBezTo>
                  <a:cubicBezTo>
                    <a:pt x="f19" y="f11"/>
                    <a:pt x="f20" y="f10"/>
                    <a:pt x="f20" y="f10"/>
                  </a:cubicBezTo>
                  <a:cubicBezTo>
                    <a:pt x="f8" y="f10"/>
                    <a:pt x="f20"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2" name="Greece">
              <a:extLst>
                <a:ext uri="{FF2B5EF4-FFF2-40B4-BE49-F238E27FC236}">
                  <a16:creationId xmlns:a16="http://schemas.microsoft.com/office/drawing/2014/main" id="{03BB5D4E-4236-C4AB-F3DB-0302B3919F09}"/>
                </a:ext>
              </a:extLst>
            </p:cNvPr>
            <p:cNvSpPr/>
            <p:nvPr/>
          </p:nvSpPr>
          <p:spPr>
            <a:xfrm>
              <a:off x="7471690" y="3259131"/>
              <a:ext cx="137818" cy="158319"/>
            </a:xfrm>
            <a:custGeom>
              <a:avLst/>
              <a:gdLst>
                <a:gd name="f0" fmla="val 10800000"/>
                <a:gd name="f1" fmla="val 5400000"/>
                <a:gd name="f2" fmla="val 180"/>
                <a:gd name="f3" fmla="val w"/>
                <a:gd name="f4" fmla="val h"/>
                <a:gd name="f5" fmla="val 0"/>
                <a:gd name="f6" fmla="val 26"/>
                <a:gd name="f7" fmla="val 31"/>
                <a:gd name="f8" fmla="val 12"/>
                <a:gd name="f9" fmla="val 13"/>
                <a:gd name="f10" fmla="val 1"/>
                <a:gd name="f11" fmla="val 2"/>
                <a:gd name="f12" fmla="val 14"/>
                <a:gd name="f13" fmla="val 15"/>
                <a:gd name="f14" fmla="val 3"/>
                <a:gd name="f15" fmla="val 16"/>
                <a:gd name="f16" fmla="val 4"/>
                <a:gd name="f17" fmla="val 17"/>
                <a:gd name="f18" fmla="val 5"/>
                <a:gd name="f19" fmla="val 6"/>
                <a:gd name="f20" fmla="val 7"/>
                <a:gd name="f21" fmla="val 18"/>
                <a:gd name="f22" fmla="val 19"/>
                <a:gd name="f23" fmla="val 20"/>
                <a:gd name="f24" fmla="val 8"/>
                <a:gd name="f25" fmla="val 9"/>
                <a:gd name="f26" fmla="val 10"/>
                <a:gd name="f27" fmla="val 11"/>
                <a:gd name="f28" fmla="val 21"/>
                <a:gd name="f29" fmla="val 22"/>
                <a:gd name="f30" fmla="val 23"/>
                <a:gd name="f31" fmla="val 25"/>
                <a:gd name="f32" fmla="val 27"/>
                <a:gd name="f33" fmla="val 28"/>
                <a:gd name="f34" fmla="val 29"/>
                <a:gd name="f35" fmla="val 30"/>
                <a:gd name="f36" fmla="val 24"/>
                <a:gd name="f37" fmla="+- 0 0 -90"/>
                <a:gd name="f38" fmla="*/ f3 1 26"/>
                <a:gd name="f39" fmla="*/ f4 1 31"/>
                <a:gd name="f40" fmla="+- f7 0 f5"/>
                <a:gd name="f41" fmla="+- f6 0 f5"/>
                <a:gd name="f42" fmla="*/ f37 f0 1"/>
                <a:gd name="f43" fmla="*/ f41 1 26"/>
                <a:gd name="f44" fmla="*/ f40 1 31"/>
                <a:gd name="f45" fmla="*/ f42 1 f2"/>
                <a:gd name="f46" fmla="*/ 0 1 f43"/>
                <a:gd name="f47" fmla="*/ 13 1 f44"/>
                <a:gd name="f48" fmla="*/ 3 1 f43"/>
                <a:gd name="f49" fmla="*/ 15 1 f44"/>
                <a:gd name="f50" fmla="*/ 5 1 f43"/>
                <a:gd name="f51" fmla="*/ 16 1 f44"/>
                <a:gd name="f52" fmla="*/ 6 1 f43"/>
                <a:gd name="f53" fmla="*/ 17 1 f44"/>
                <a:gd name="f54" fmla="*/ 7 1 f43"/>
                <a:gd name="f55" fmla="*/ 19 1 f44"/>
                <a:gd name="f56" fmla="*/ 11 1 f43"/>
                <a:gd name="f57" fmla="*/ 20 1 f44"/>
                <a:gd name="f58" fmla="*/ 13 1 f43"/>
                <a:gd name="f59" fmla="*/ 21 1 f44"/>
                <a:gd name="f60" fmla="*/ 10 1 f43"/>
                <a:gd name="f61" fmla="*/ 23 1 f44"/>
                <a:gd name="f62" fmla="*/ 28 1 f44"/>
                <a:gd name="f63" fmla="*/ 29 1 f44"/>
                <a:gd name="f64" fmla="*/ 14 1 f43"/>
                <a:gd name="f65" fmla="*/ 30 1 f44"/>
                <a:gd name="f66" fmla="*/ 27 1 f44"/>
                <a:gd name="f67" fmla="*/ 24 1 f44"/>
                <a:gd name="f68" fmla="*/ 15 1 f43"/>
                <a:gd name="f69" fmla="*/ 22 1 f44"/>
                <a:gd name="f70" fmla="*/ 17 1 f43"/>
                <a:gd name="f71" fmla="*/ 18 1 f43"/>
                <a:gd name="f72" fmla="*/ 18 1 f44"/>
                <a:gd name="f73" fmla="*/ 12 1 f43"/>
                <a:gd name="f74" fmla="*/ 14 1 f44"/>
                <a:gd name="f75" fmla="*/ 11 1 f44"/>
                <a:gd name="f76" fmla="*/ 7 1 f44"/>
                <a:gd name="f77" fmla="*/ 9 1 f44"/>
                <a:gd name="f78" fmla="*/ 16 1 f43"/>
                <a:gd name="f79" fmla="*/ 8 1 f44"/>
                <a:gd name="f80" fmla="*/ 6 1 f44"/>
                <a:gd name="f81" fmla="*/ 20 1 f43"/>
                <a:gd name="f82" fmla="*/ 5 1 f44"/>
                <a:gd name="f83" fmla="*/ 24 1 f43"/>
                <a:gd name="f84" fmla="*/ 26 1 f43"/>
                <a:gd name="f85" fmla="*/ 2 1 f44"/>
                <a:gd name="f86" fmla="*/ 1 1 f44"/>
                <a:gd name="f87" fmla="*/ 3 1 f44"/>
                <a:gd name="f88" fmla="*/ 2 1 f43"/>
                <a:gd name="f89" fmla="*/ 12 1 f44"/>
                <a:gd name="f90" fmla="*/ f6 1 f43"/>
                <a:gd name="f91" fmla="*/ 0 1 f44"/>
                <a:gd name="f92" fmla="*/ f7 1 f44"/>
                <a:gd name="f93" fmla="+- f45 0 f1"/>
                <a:gd name="f94" fmla="*/ f46 f38 1"/>
                <a:gd name="f95" fmla="*/ f90 f38 1"/>
                <a:gd name="f96" fmla="*/ f92 f39 1"/>
                <a:gd name="f97" fmla="*/ f91 f39 1"/>
                <a:gd name="f98" fmla="*/ f47 f39 1"/>
                <a:gd name="f99" fmla="*/ f48 f38 1"/>
                <a:gd name="f100" fmla="*/ f49 f39 1"/>
                <a:gd name="f101" fmla="*/ f50 f38 1"/>
                <a:gd name="f102" fmla="*/ f51 f39 1"/>
                <a:gd name="f103" fmla="*/ f52 f38 1"/>
                <a:gd name="f104" fmla="*/ f53 f39 1"/>
                <a:gd name="f105" fmla="*/ f54 f38 1"/>
                <a:gd name="f106" fmla="*/ f55 f39 1"/>
                <a:gd name="f107" fmla="*/ f56 f38 1"/>
                <a:gd name="f108" fmla="*/ f57 f39 1"/>
                <a:gd name="f109" fmla="*/ f58 f38 1"/>
                <a:gd name="f110" fmla="*/ f59 f39 1"/>
                <a:gd name="f111" fmla="*/ f60 f38 1"/>
                <a:gd name="f112" fmla="*/ f61 f39 1"/>
                <a:gd name="f113" fmla="*/ f62 f39 1"/>
                <a:gd name="f114" fmla="*/ f63 f39 1"/>
                <a:gd name="f115" fmla="*/ f64 f38 1"/>
                <a:gd name="f116" fmla="*/ f65 f39 1"/>
                <a:gd name="f117" fmla="*/ f66 f39 1"/>
                <a:gd name="f118" fmla="*/ f67 f39 1"/>
                <a:gd name="f119" fmla="*/ f68 f38 1"/>
                <a:gd name="f120" fmla="*/ f69 f39 1"/>
                <a:gd name="f121" fmla="*/ f70 f38 1"/>
                <a:gd name="f122" fmla="*/ f71 f38 1"/>
                <a:gd name="f123" fmla="*/ f72 f39 1"/>
                <a:gd name="f124" fmla="*/ f73 f38 1"/>
                <a:gd name="f125" fmla="*/ f74 f39 1"/>
                <a:gd name="f126" fmla="*/ f75 f39 1"/>
                <a:gd name="f127" fmla="*/ f76 f39 1"/>
                <a:gd name="f128" fmla="*/ f77 f39 1"/>
                <a:gd name="f129" fmla="*/ f78 f38 1"/>
                <a:gd name="f130" fmla="*/ f79 f39 1"/>
                <a:gd name="f131" fmla="*/ f80 f39 1"/>
                <a:gd name="f132" fmla="*/ f81 f38 1"/>
                <a:gd name="f133" fmla="*/ f82 f39 1"/>
                <a:gd name="f134" fmla="*/ f83 f38 1"/>
                <a:gd name="f135" fmla="*/ f84 f38 1"/>
                <a:gd name="f136" fmla="*/ f85 f39 1"/>
                <a:gd name="f137" fmla="*/ f86 f39 1"/>
                <a:gd name="f138" fmla="*/ f87 f39 1"/>
                <a:gd name="f139" fmla="*/ f88 f38 1"/>
                <a:gd name="f140" fmla="*/ f89 f39 1"/>
              </a:gdLst>
              <a:ahLst/>
              <a:cxnLst>
                <a:cxn ang="3cd4">
                  <a:pos x="hc" y="t"/>
                </a:cxn>
                <a:cxn ang="0">
                  <a:pos x="r" y="vc"/>
                </a:cxn>
                <a:cxn ang="cd4">
                  <a:pos x="hc" y="b"/>
                </a:cxn>
                <a:cxn ang="cd2">
                  <a:pos x="l" y="vc"/>
                </a:cxn>
                <a:cxn ang="f93">
                  <a:pos x="f94" y="f98"/>
                </a:cxn>
                <a:cxn ang="f93">
                  <a:pos x="f99" y="f100"/>
                </a:cxn>
                <a:cxn ang="f93">
                  <a:pos x="f101" y="f102"/>
                </a:cxn>
                <a:cxn ang="f93">
                  <a:pos x="f103" y="f102"/>
                </a:cxn>
                <a:cxn ang="f93">
                  <a:pos x="f101" y="f104"/>
                </a:cxn>
                <a:cxn ang="f93">
                  <a:pos x="f105" y="f106"/>
                </a:cxn>
                <a:cxn ang="f93">
                  <a:pos x="f107" y="f108"/>
                </a:cxn>
                <a:cxn ang="f93">
                  <a:pos x="f109" y="f110"/>
                </a:cxn>
                <a:cxn ang="f93">
                  <a:pos x="f111" y="f108"/>
                </a:cxn>
                <a:cxn ang="f93">
                  <a:pos x="f103" y="f110"/>
                </a:cxn>
                <a:cxn ang="f93">
                  <a:pos x="f105" y="f112"/>
                </a:cxn>
                <a:cxn ang="f93">
                  <a:pos x="f111" y="f113"/>
                </a:cxn>
                <a:cxn ang="f93">
                  <a:pos x="f109" y="f114"/>
                </a:cxn>
                <a:cxn ang="f93">
                  <a:pos x="f115" y="f116"/>
                </a:cxn>
                <a:cxn ang="f93">
                  <a:pos x="f115" y="f117"/>
                </a:cxn>
                <a:cxn ang="f93">
                  <a:pos x="f109" y="f118"/>
                </a:cxn>
                <a:cxn ang="f93">
                  <a:pos x="f119" y="f118"/>
                </a:cxn>
                <a:cxn ang="f93">
                  <a:pos x="f115" y="f120"/>
                </a:cxn>
                <a:cxn ang="f93">
                  <a:pos x="f121" y="f120"/>
                </a:cxn>
                <a:cxn ang="f93">
                  <a:pos x="f122" y="f108"/>
                </a:cxn>
                <a:cxn ang="f93">
                  <a:pos x="f119" y="f123"/>
                </a:cxn>
                <a:cxn ang="f93">
                  <a:pos x="f109" y="f102"/>
                </a:cxn>
                <a:cxn ang="f93">
                  <a:pos x="f124" y="f125"/>
                </a:cxn>
                <a:cxn ang="f93">
                  <a:pos x="f124" y="f98"/>
                </a:cxn>
                <a:cxn ang="f93">
                  <a:pos x="f109" y="f125"/>
                </a:cxn>
                <a:cxn ang="f93">
                  <a:pos x="f107" y="f126"/>
                </a:cxn>
                <a:cxn ang="f93">
                  <a:pos x="f107" y="f127"/>
                </a:cxn>
                <a:cxn ang="f93">
                  <a:pos x="f115" y="f128"/>
                </a:cxn>
                <a:cxn ang="f93">
                  <a:pos x="f115" y="f128"/>
                </a:cxn>
                <a:cxn ang="f93">
                  <a:pos x="f119" y="f128"/>
                </a:cxn>
                <a:cxn ang="f93">
                  <a:pos x="f129" y="f130"/>
                </a:cxn>
                <a:cxn ang="f93">
                  <a:pos x="f121" y="f131"/>
                </a:cxn>
                <a:cxn ang="f93">
                  <a:pos x="f132" y="f133"/>
                </a:cxn>
                <a:cxn ang="f93">
                  <a:pos x="f134" y="f133"/>
                </a:cxn>
                <a:cxn ang="f93">
                  <a:pos x="f135" y="f136"/>
                </a:cxn>
                <a:cxn ang="f93">
                  <a:pos x="f134" y="f137"/>
                </a:cxn>
                <a:cxn ang="f93">
                  <a:pos x="f132" y="f137"/>
                </a:cxn>
                <a:cxn ang="f93">
                  <a:pos x="f121" y="f137"/>
                </a:cxn>
                <a:cxn ang="f93">
                  <a:pos x="f124" y="f136"/>
                </a:cxn>
                <a:cxn ang="f93">
                  <a:pos x="f111" y="f138"/>
                </a:cxn>
                <a:cxn ang="f93">
                  <a:pos x="f101" y="f133"/>
                </a:cxn>
                <a:cxn ang="f93">
                  <a:pos x="f139" y="f128"/>
                </a:cxn>
                <a:cxn ang="f93">
                  <a:pos x="f94" y="f140"/>
                </a:cxn>
              </a:cxnLst>
              <a:rect l="f94" t="f97" r="f95" b="f96"/>
              <a:pathLst>
                <a:path w="26" h="31">
                  <a:moveTo>
                    <a:pt x="f5" y="f8"/>
                  </a:moveTo>
                  <a:cubicBezTo>
                    <a:pt x="f5" y="f8"/>
                    <a:pt x="f5" y="f8"/>
                    <a:pt x="f5" y="f9"/>
                  </a:cubicBezTo>
                  <a:cubicBezTo>
                    <a:pt x="f10" y="f9"/>
                    <a:pt x="f11" y="f9"/>
                    <a:pt x="f11" y="f12"/>
                  </a:cubicBezTo>
                  <a:cubicBezTo>
                    <a:pt x="f11" y="f13"/>
                    <a:pt x="f14" y="f12"/>
                    <a:pt x="f14" y="f13"/>
                  </a:cubicBezTo>
                  <a:cubicBezTo>
                    <a:pt x="f14" y="f15"/>
                    <a:pt x="f16" y="f15"/>
                    <a:pt x="f16" y="f17"/>
                  </a:cubicBezTo>
                  <a:cubicBezTo>
                    <a:pt x="f18" y="f17"/>
                    <a:pt x="f18" y="f17"/>
                    <a:pt x="f18" y="f15"/>
                  </a:cubicBezTo>
                  <a:cubicBezTo>
                    <a:pt x="f18" y="f13"/>
                    <a:pt x="f18" y="f15"/>
                    <a:pt x="f19" y="f15"/>
                  </a:cubicBezTo>
                  <a:cubicBezTo>
                    <a:pt x="f19" y="f13"/>
                    <a:pt x="f19" y="f15"/>
                    <a:pt x="f19" y="f15"/>
                  </a:cubicBezTo>
                  <a:cubicBezTo>
                    <a:pt x="f20" y="f17"/>
                    <a:pt x="f20" y="f17"/>
                    <a:pt x="f19" y="f17"/>
                  </a:cubicBezTo>
                  <a:cubicBezTo>
                    <a:pt x="f18" y="f15"/>
                    <a:pt x="f18" y="f17"/>
                    <a:pt x="f18" y="f17"/>
                  </a:cubicBezTo>
                  <a:cubicBezTo>
                    <a:pt x="f18" y="f21"/>
                    <a:pt x="f19" y="f21"/>
                    <a:pt x="f19" y="f22"/>
                  </a:cubicBezTo>
                  <a:cubicBezTo>
                    <a:pt x="f19" y="f23"/>
                    <a:pt x="f19" y="f23"/>
                    <a:pt x="f20" y="f22"/>
                  </a:cubicBezTo>
                  <a:cubicBezTo>
                    <a:pt x="f24" y="f21"/>
                    <a:pt x="f24" y="f23"/>
                    <a:pt x="f25" y="f22"/>
                  </a:cubicBezTo>
                  <a:cubicBezTo>
                    <a:pt x="f26" y="f22"/>
                    <a:pt x="f26" y="f22"/>
                    <a:pt x="f27" y="f23"/>
                  </a:cubicBezTo>
                  <a:cubicBezTo>
                    <a:pt x="f9" y="f28"/>
                    <a:pt x="f8" y="f23"/>
                    <a:pt x="f9" y="f23"/>
                  </a:cubicBezTo>
                  <a:cubicBezTo>
                    <a:pt x="f12" y="f22"/>
                    <a:pt x="f8" y="f23"/>
                    <a:pt x="f9" y="f28"/>
                  </a:cubicBezTo>
                  <a:cubicBezTo>
                    <a:pt x="f12" y="f28"/>
                    <a:pt x="f9" y="f28"/>
                    <a:pt x="f8" y="f23"/>
                  </a:cubicBezTo>
                  <a:cubicBezTo>
                    <a:pt x="f27" y="f23"/>
                    <a:pt x="f27" y="f28"/>
                    <a:pt x="f26" y="f23"/>
                  </a:cubicBezTo>
                  <a:cubicBezTo>
                    <a:pt x="f25" y="f22"/>
                    <a:pt x="f24" y="f23"/>
                    <a:pt x="f24" y="f23"/>
                  </a:cubicBezTo>
                  <a:cubicBezTo>
                    <a:pt x="f20" y="f22"/>
                    <a:pt x="f20" y="f28"/>
                    <a:pt x="f19" y="f28"/>
                  </a:cubicBezTo>
                  <a:cubicBezTo>
                    <a:pt x="f18" y="f28"/>
                    <a:pt x="f18" y="f28"/>
                    <a:pt x="f19" y="f29"/>
                  </a:cubicBezTo>
                  <a:cubicBezTo>
                    <a:pt x="f19" y="f29"/>
                    <a:pt x="f20" y="f30"/>
                    <a:pt x="f20" y="f30"/>
                  </a:cubicBezTo>
                  <a:cubicBezTo>
                    <a:pt x="f20" y="f29"/>
                    <a:pt x="f26" y="f31"/>
                    <a:pt x="f24" y="f31"/>
                  </a:cubicBezTo>
                  <a:cubicBezTo>
                    <a:pt x="f20" y="f6"/>
                    <a:pt x="f26" y="f32"/>
                    <a:pt x="f26" y="f33"/>
                  </a:cubicBezTo>
                  <a:cubicBezTo>
                    <a:pt x="f27" y="f33"/>
                    <a:pt x="f27" y="f34"/>
                    <a:pt x="f8" y="f33"/>
                  </a:cubicBezTo>
                  <a:cubicBezTo>
                    <a:pt x="f8" y="f32"/>
                    <a:pt x="f8" y="f33"/>
                    <a:pt x="f9" y="f34"/>
                  </a:cubicBezTo>
                  <a:cubicBezTo>
                    <a:pt x="f9" y="f35"/>
                    <a:pt x="f9" y="f35"/>
                    <a:pt x="f9" y="f34"/>
                  </a:cubicBezTo>
                  <a:cubicBezTo>
                    <a:pt x="f9" y="f33"/>
                    <a:pt x="f12" y="f34"/>
                    <a:pt x="f12" y="f35"/>
                  </a:cubicBezTo>
                  <a:cubicBezTo>
                    <a:pt x="f13" y="f7"/>
                    <a:pt x="f13" y="f34"/>
                    <a:pt x="f12" y="f33"/>
                  </a:cubicBezTo>
                  <a:cubicBezTo>
                    <a:pt x="f12" y="f33"/>
                    <a:pt x="f12" y="f33"/>
                    <a:pt x="f12" y="f32"/>
                  </a:cubicBezTo>
                  <a:cubicBezTo>
                    <a:pt x="f9" y="f6"/>
                    <a:pt x="f12" y="f6"/>
                    <a:pt x="f12" y="f6"/>
                  </a:cubicBezTo>
                  <a:cubicBezTo>
                    <a:pt x="f9" y="f31"/>
                    <a:pt x="f9" y="f36"/>
                    <a:pt x="f9" y="f36"/>
                  </a:cubicBezTo>
                  <a:cubicBezTo>
                    <a:pt x="f12" y="f31"/>
                    <a:pt x="f12" y="f36"/>
                    <a:pt x="f12" y="f31"/>
                  </a:cubicBezTo>
                  <a:cubicBezTo>
                    <a:pt x="f12" y="f6"/>
                    <a:pt x="f13" y="f31"/>
                    <a:pt x="f13" y="f36"/>
                  </a:cubicBezTo>
                  <a:cubicBezTo>
                    <a:pt x="f15" y="f36"/>
                    <a:pt x="f13" y="f36"/>
                    <a:pt x="f13" y="f36"/>
                  </a:cubicBezTo>
                  <a:cubicBezTo>
                    <a:pt x="f12" y="f30"/>
                    <a:pt x="f13" y="f30"/>
                    <a:pt x="f12" y="f29"/>
                  </a:cubicBezTo>
                  <a:cubicBezTo>
                    <a:pt x="f12" y="f29"/>
                    <a:pt x="f13" y="f29"/>
                    <a:pt x="f15" y="f29"/>
                  </a:cubicBezTo>
                  <a:cubicBezTo>
                    <a:pt x="f17" y="f29"/>
                    <a:pt x="f17" y="f28"/>
                    <a:pt x="f17" y="f29"/>
                  </a:cubicBezTo>
                  <a:cubicBezTo>
                    <a:pt x="f17" y="f29"/>
                    <a:pt x="f21" y="f36"/>
                    <a:pt x="f21" y="f29"/>
                  </a:cubicBezTo>
                  <a:cubicBezTo>
                    <a:pt x="f21" y="f28"/>
                    <a:pt x="f22" y="f28"/>
                    <a:pt x="f21" y="f23"/>
                  </a:cubicBezTo>
                  <a:cubicBezTo>
                    <a:pt x="f17" y="f22"/>
                    <a:pt x="f17" y="f22"/>
                    <a:pt x="f15" y="f22"/>
                  </a:cubicBezTo>
                  <a:cubicBezTo>
                    <a:pt x="f15" y="f22"/>
                    <a:pt x="f13" y="f21"/>
                    <a:pt x="f13" y="f21"/>
                  </a:cubicBezTo>
                  <a:cubicBezTo>
                    <a:pt x="f13" y="f21"/>
                    <a:pt x="f12" y="f17"/>
                    <a:pt x="f9" y="f17"/>
                  </a:cubicBezTo>
                  <a:cubicBezTo>
                    <a:pt x="f8" y="f17"/>
                    <a:pt x="f9" y="f15"/>
                    <a:pt x="f9" y="f15"/>
                  </a:cubicBezTo>
                  <a:cubicBezTo>
                    <a:pt x="f8" y="f15"/>
                    <a:pt x="f9" y="f13"/>
                    <a:pt x="f8" y="f13"/>
                  </a:cubicBezTo>
                  <a:cubicBezTo>
                    <a:pt x="f8" y="f13"/>
                    <a:pt x="f27" y="f13"/>
                    <a:pt x="f8" y="f12"/>
                  </a:cubicBezTo>
                  <a:cubicBezTo>
                    <a:pt x="f8" y="f12"/>
                    <a:pt x="f8" y="f12"/>
                    <a:pt x="f8" y="f9"/>
                  </a:cubicBezTo>
                  <a:cubicBezTo>
                    <a:pt x="f27" y="f9"/>
                    <a:pt x="f8" y="f8"/>
                    <a:pt x="f8" y="f9"/>
                  </a:cubicBezTo>
                  <a:cubicBezTo>
                    <a:pt x="f9" y="f9"/>
                    <a:pt x="f9" y="f9"/>
                    <a:pt x="f9" y="f12"/>
                  </a:cubicBezTo>
                  <a:cubicBezTo>
                    <a:pt x="f9" y="f12"/>
                    <a:pt x="f9" y="f12"/>
                    <a:pt x="f9" y="f12"/>
                  </a:cubicBezTo>
                  <a:cubicBezTo>
                    <a:pt x="f12" y="f12"/>
                    <a:pt x="f9" y="f9"/>
                    <a:pt x="f9" y="f8"/>
                  </a:cubicBezTo>
                  <a:cubicBezTo>
                    <a:pt x="f8" y="f27"/>
                    <a:pt x="f8" y="f27"/>
                    <a:pt x="f27" y="f27"/>
                  </a:cubicBezTo>
                  <a:cubicBezTo>
                    <a:pt x="f27" y="f26"/>
                    <a:pt x="f27" y="f25"/>
                    <a:pt x="f27" y="f25"/>
                  </a:cubicBezTo>
                  <a:cubicBezTo>
                    <a:pt x="f27" y="f25"/>
                    <a:pt x="f8" y="f24"/>
                    <a:pt x="f27" y="f20"/>
                  </a:cubicBezTo>
                  <a:cubicBezTo>
                    <a:pt x="f8" y="f24"/>
                    <a:pt x="f8" y="f24"/>
                    <a:pt x="f8" y="f24"/>
                  </a:cubicBezTo>
                  <a:cubicBezTo>
                    <a:pt x="f8" y="f25"/>
                    <a:pt x="f9" y="f24"/>
                    <a:pt x="f12" y="f25"/>
                  </a:cubicBezTo>
                  <a:cubicBezTo>
                    <a:pt x="f12" y="f25"/>
                    <a:pt x="f9" y="f25"/>
                    <a:pt x="f12" y="f25"/>
                  </a:cubicBezTo>
                  <a:cubicBezTo>
                    <a:pt x="f13" y="f26"/>
                    <a:pt x="f13" y="f26"/>
                    <a:pt x="f12" y="f25"/>
                  </a:cubicBezTo>
                  <a:cubicBezTo>
                    <a:pt x="f12" y="f25"/>
                    <a:pt x="f13" y="f25"/>
                    <a:pt x="f13" y="f25"/>
                  </a:cubicBezTo>
                  <a:cubicBezTo>
                    <a:pt x="f15" y="f26"/>
                    <a:pt x="f15" y="f25"/>
                    <a:pt x="f13" y="f25"/>
                  </a:cubicBezTo>
                  <a:cubicBezTo>
                    <a:pt x="f13" y="f24"/>
                    <a:pt x="f13" y="f24"/>
                    <a:pt x="f15" y="f25"/>
                  </a:cubicBezTo>
                  <a:cubicBezTo>
                    <a:pt x="f17" y="f26"/>
                    <a:pt x="f17" y="f25"/>
                    <a:pt x="f15" y="f24"/>
                  </a:cubicBezTo>
                  <a:cubicBezTo>
                    <a:pt x="f13" y="f24"/>
                    <a:pt x="f15" y="f24"/>
                    <a:pt x="f15" y="f20"/>
                  </a:cubicBezTo>
                  <a:cubicBezTo>
                    <a:pt x="f15" y="f19"/>
                    <a:pt x="f17" y="f20"/>
                    <a:pt x="f17" y="f19"/>
                  </a:cubicBezTo>
                  <a:cubicBezTo>
                    <a:pt x="f17" y="f18"/>
                    <a:pt x="f21" y="f19"/>
                    <a:pt x="f22" y="f18"/>
                  </a:cubicBezTo>
                  <a:cubicBezTo>
                    <a:pt x="f22" y="f18"/>
                    <a:pt x="f23" y="f18"/>
                    <a:pt x="f23" y="f18"/>
                  </a:cubicBezTo>
                  <a:cubicBezTo>
                    <a:pt x="f23" y="f19"/>
                    <a:pt x="f28" y="f18"/>
                    <a:pt x="f29" y="f19"/>
                  </a:cubicBezTo>
                  <a:cubicBezTo>
                    <a:pt x="f30" y="f19"/>
                    <a:pt x="f31" y="f18"/>
                    <a:pt x="f36" y="f18"/>
                  </a:cubicBezTo>
                  <a:cubicBezTo>
                    <a:pt x="f31" y="f16"/>
                    <a:pt x="f31" y="f16"/>
                    <a:pt x="f31" y="f14"/>
                  </a:cubicBezTo>
                  <a:cubicBezTo>
                    <a:pt x="f31" y="f11"/>
                    <a:pt x="f6" y="f14"/>
                    <a:pt x="f6" y="f11"/>
                  </a:cubicBezTo>
                  <a:cubicBezTo>
                    <a:pt x="f6" y="f10"/>
                    <a:pt x="f6" y="f10"/>
                    <a:pt x="f31" y="f5"/>
                  </a:cubicBezTo>
                  <a:cubicBezTo>
                    <a:pt x="f36" y="f5"/>
                    <a:pt x="f36" y="f5"/>
                    <a:pt x="f36" y="f10"/>
                  </a:cubicBezTo>
                  <a:cubicBezTo>
                    <a:pt x="f31" y="f11"/>
                    <a:pt x="f28" y="f10"/>
                    <a:pt x="f29" y="f10"/>
                  </a:cubicBezTo>
                  <a:cubicBezTo>
                    <a:pt x="f29" y="f11"/>
                    <a:pt x="f28" y="f11"/>
                    <a:pt x="f23" y="f10"/>
                  </a:cubicBezTo>
                  <a:cubicBezTo>
                    <a:pt x="f22" y="f10"/>
                    <a:pt x="f22" y="f10"/>
                    <a:pt x="f21" y="f10"/>
                  </a:cubicBezTo>
                  <a:cubicBezTo>
                    <a:pt x="f21" y="f10"/>
                    <a:pt x="f21" y="f10"/>
                    <a:pt x="f17" y="f10"/>
                  </a:cubicBezTo>
                  <a:cubicBezTo>
                    <a:pt x="f15" y="f5"/>
                    <a:pt x="f13" y="f10"/>
                    <a:pt x="f13" y="f10"/>
                  </a:cubicBezTo>
                  <a:cubicBezTo>
                    <a:pt x="f12" y="f11"/>
                    <a:pt x="f12" y="f10"/>
                    <a:pt x="f8" y="f11"/>
                  </a:cubicBezTo>
                  <a:cubicBezTo>
                    <a:pt x="f27" y="f11"/>
                    <a:pt x="f27" y="f10"/>
                    <a:pt x="f27" y="f11"/>
                  </a:cubicBezTo>
                  <a:cubicBezTo>
                    <a:pt x="f27" y="f14"/>
                    <a:pt x="f27" y="f14"/>
                    <a:pt x="f26" y="f14"/>
                  </a:cubicBezTo>
                  <a:cubicBezTo>
                    <a:pt x="f25" y="f11"/>
                    <a:pt x="f25" y="f14"/>
                    <a:pt x="f24" y="f16"/>
                  </a:cubicBezTo>
                  <a:cubicBezTo>
                    <a:pt x="f20" y="f18"/>
                    <a:pt x="f19" y="f18"/>
                    <a:pt x="f18" y="f18"/>
                  </a:cubicBezTo>
                  <a:cubicBezTo>
                    <a:pt x="f16" y="f18"/>
                    <a:pt x="f16" y="f16"/>
                    <a:pt x="f14" y="f18"/>
                  </a:cubicBezTo>
                  <a:cubicBezTo>
                    <a:pt x="f14" y="f20"/>
                    <a:pt x="f11" y="f24"/>
                    <a:pt x="f11" y="f25"/>
                  </a:cubicBezTo>
                  <a:cubicBezTo>
                    <a:pt x="f11" y="f26"/>
                    <a:pt x="f10" y="f27"/>
                    <a:pt x="f10" y="f27"/>
                  </a:cubicBezTo>
                  <a:cubicBezTo>
                    <a:pt x="f5" y="f27"/>
                    <a:pt x="f10"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3" name="Italy">
              <a:extLst>
                <a:ext uri="{FF2B5EF4-FFF2-40B4-BE49-F238E27FC236}">
                  <a16:creationId xmlns:a16="http://schemas.microsoft.com/office/drawing/2014/main" id="{48E04E0E-4D70-48E3-AED4-5B47D941B435}"/>
                </a:ext>
              </a:extLst>
            </p:cNvPr>
            <p:cNvSpPr/>
            <p:nvPr/>
          </p:nvSpPr>
          <p:spPr>
            <a:xfrm>
              <a:off x="7150864" y="3124349"/>
              <a:ext cx="277904" cy="241767"/>
            </a:xfrm>
            <a:custGeom>
              <a:avLst/>
              <a:gdLst>
                <a:gd name="f0" fmla="val 10800000"/>
                <a:gd name="f1" fmla="val 5400000"/>
                <a:gd name="f2" fmla="val 180"/>
                <a:gd name="f3" fmla="val w"/>
                <a:gd name="f4" fmla="val h"/>
                <a:gd name="f5" fmla="val 0"/>
                <a:gd name="f6" fmla="val 52"/>
                <a:gd name="f7" fmla="val 48"/>
                <a:gd name="f8" fmla="val 30"/>
                <a:gd name="f9" fmla="val 7"/>
                <a:gd name="f10" fmla="val 5"/>
                <a:gd name="f11" fmla="val 29"/>
                <a:gd name="f12" fmla="val 6"/>
                <a:gd name="f13" fmla="val 28"/>
                <a:gd name="f14" fmla="val 26"/>
                <a:gd name="f15" fmla="val 25"/>
                <a:gd name="f16" fmla="val 8"/>
                <a:gd name="f17" fmla="val 9"/>
                <a:gd name="f18" fmla="val 10"/>
                <a:gd name="f19" fmla="val 11"/>
                <a:gd name="f20" fmla="val 12"/>
                <a:gd name="f21" fmla="val 13"/>
                <a:gd name="f22" fmla="val 14"/>
                <a:gd name="f23" fmla="val 27"/>
                <a:gd name="f24" fmla="val 15"/>
                <a:gd name="f25" fmla="val 16"/>
                <a:gd name="f26" fmla="val 17"/>
                <a:gd name="f27" fmla="val 31"/>
                <a:gd name="f28" fmla="val 18"/>
                <a:gd name="f29" fmla="val 32"/>
                <a:gd name="f30" fmla="val 20"/>
                <a:gd name="f31" fmla="val 21"/>
                <a:gd name="f32" fmla="val 33"/>
                <a:gd name="f33" fmla="val 23"/>
                <a:gd name="f34" fmla="val 35"/>
                <a:gd name="f35" fmla="val 24"/>
                <a:gd name="f36" fmla="val 36"/>
                <a:gd name="f37" fmla="val 37"/>
                <a:gd name="f38" fmla="val 38"/>
                <a:gd name="f39" fmla="val 39"/>
                <a:gd name="f40" fmla="val 40"/>
                <a:gd name="f41" fmla="val 41"/>
                <a:gd name="f42" fmla="val 42"/>
                <a:gd name="f43" fmla="val 43"/>
                <a:gd name="f44" fmla="val 45"/>
                <a:gd name="f45" fmla="val 46"/>
                <a:gd name="f46" fmla="val 47"/>
                <a:gd name="f47" fmla="val 49"/>
                <a:gd name="f48" fmla="val 50"/>
                <a:gd name="f49" fmla="val 34"/>
                <a:gd name="f50" fmla="val 51"/>
                <a:gd name="f51" fmla="val 44"/>
                <a:gd name="f52" fmla="val 22"/>
                <a:gd name="f53" fmla="val 19"/>
                <a:gd name="f54" fmla="val 4"/>
                <a:gd name="f55" fmla="val 3"/>
                <a:gd name="f56" fmla="val 1"/>
                <a:gd name="f57" fmla="val 2"/>
                <a:gd name="f58" fmla="+- 0 0 -90"/>
                <a:gd name="f59" fmla="*/ f3 1 52"/>
                <a:gd name="f60" fmla="*/ f4 1 48"/>
                <a:gd name="f61" fmla="+- f7 0 f5"/>
                <a:gd name="f62" fmla="+- f6 0 f5"/>
                <a:gd name="f63" fmla="*/ f58 f0 1"/>
                <a:gd name="f64" fmla="*/ f62 1 52"/>
                <a:gd name="f65" fmla="*/ f61 1 48"/>
                <a:gd name="f66" fmla="*/ f63 1 f2"/>
                <a:gd name="f67" fmla="*/ 29 1 f64"/>
                <a:gd name="f68" fmla="*/ 6 1 f65"/>
                <a:gd name="f69" fmla="*/ 25 1 f64"/>
                <a:gd name="f70" fmla="*/ 8 1 f65"/>
                <a:gd name="f71" fmla="*/ 11 1 f65"/>
                <a:gd name="f72" fmla="*/ 16 1 f65"/>
                <a:gd name="f73" fmla="*/ 33 1 f64"/>
                <a:gd name="f74" fmla="*/ 23 1 f65"/>
                <a:gd name="f75" fmla="*/ 38 1 f64"/>
                <a:gd name="f76" fmla="*/ 26 1 f65"/>
                <a:gd name="f77" fmla="*/ 42 1 f64"/>
                <a:gd name="f78" fmla="*/ 28 1 f65"/>
                <a:gd name="f79" fmla="*/ 46 1 f64"/>
                <a:gd name="f80" fmla="*/ 31 1 f65"/>
                <a:gd name="f81" fmla="*/ 50 1 f64"/>
                <a:gd name="f82" fmla="*/ 34 1 f65"/>
                <a:gd name="f83" fmla="*/ 51 1 f64"/>
                <a:gd name="f84" fmla="*/ 37 1 f65"/>
                <a:gd name="f85" fmla="*/ 47 1 f64"/>
                <a:gd name="f86" fmla="*/ 35 1 f65"/>
                <a:gd name="f87" fmla="*/ 45 1 f64"/>
                <a:gd name="f88" fmla="*/ 36 1 f65"/>
                <a:gd name="f89" fmla="*/ 38 1 f65"/>
                <a:gd name="f90" fmla="*/ 48 1 f64"/>
                <a:gd name="f91" fmla="*/ 41 1 f65"/>
                <a:gd name="f92" fmla="*/ 44 1 f65"/>
                <a:gd name="f93" fmla="*/ 48 1 f65"/>
                <a:gd name="f94" fmla="*/ 40 1 f64"/>
                <a:gd name="f95" fmla="*/ 35 1 f64"/>
                <a:gd name="f96" fmla="*/ 31 1 f64"/>
                <a:gd name="f97" fmla="*/ 26 1 f64"/>
                <a:gd name="f98" fmla="*/ 23 1 f64"/>
                <a:gd name="f99" fmla="*/ 25 1 f65"/>
                <a:gd name="f100" fmla="*/ 20 1 f64"/>
                <a:gd name="f101" fmla="*/ 17 1 f64"/>
                <a:gd name="f102" fmla="*/ 18 1 f65"/>
                <a:gd name="f103" fmla="*/ 8 1 f64"/>
                <a:gd name="f104" fmla="*/ 14 1 f65"/>
                <a:gd name="f105" fmla="*/ 4 1 f64"/>
                <a:gd name="f106" fmla="*/ 17 1 f65"/>
                <a:gd name="f107" fmla="*/ 3 1 f64"/>
                <a:gd name="f108" fmla="*/ 15 1 f65"/>
                <a:gd name="f109" fmla="*/ 2 1 f64"/>
                <a:gd name="f110" fmla="*/ 1 1 f64"/>
                <a:gd name="f111" fmla="*/ 5 1 f65"/>
                <a:gd name="f112" fmla="*/ 5 1 f64"/>
                <a:gd name="f113" fmla="*/ 7 1 f64"/>
                <a:gd name="f114" fmla="*/ 3 1 f65"/>
                <a:gd name="f115" fmla="*/ 10 1 f64"/>
                <a:gd name="f116" fmla="*/ 4 1 f65"/>
                <a:gd name="f117" fmla="*/ 12 1 f64"/>
                <a:gd name="f118" fmla="*/ 14 1 f64"/>
                <a:gd name="f119" fmla="*/ 1 1 f65"/>
                <a:gd name="f120" fmla="*/ 18 1 f64"/>
                <a:gd name="f121" fmla="*/ 2 1 f65"/>
                <a:gd name="f122" fmla="*/ 0 1 f64"/>
                <a:gd name="f123" fmla="*/ f6 1 f64"/>
                <a:gd name="f124" fmla="*/ 0 1 f65"/>
                <a:gd name="f125" fmla="*/ f7 1 f65"/>
                <a:gd name="f126" fmla="+- f66 0 f1"/>
                <a:gd name="f127" fmla="*/ f122 f59 1"/>
                <a:gd name="f128" fmla="*/ f123 f59 1"/>
                <a:gd name="f129" fmla="*/ f125 f60 1"/>
                <a:gd name="f130" fmla="*/ f124 f60 1"/>
                <a:gd name="f131" fmla="*/ f67 f59 1"/>
                <a:gd name="f132" fmla="*/ f68 f60 1"/>
                <a:gd name="f133" fmla="*/ f69 f59 1"/>
                <a:gd name="f134" fmla="*/ f70 f60 1"/>
                <a:gd name="f135" fmla="*/ f71 f60 1"/>
                <a:gd name="f136" fmla="*/ f72 f60 1"/>
                <a:gd name="f137" fmla="*/ f73 f59 1"/>
                <a:gd name="f138" fmla="*/ f74 f60 1"/>
                <a:gd name="f139" fmla="*/ f75 f59 1"/>
                <a:gd name="f140" fmla="*/ f76 f60 1"/>
                <a:gd name="f141" fmla="*/ f77 f59 1"/>
                <a:gd name="f142" fmla="*/ f78 f60 1"/>
                <a:gd name="f143" fmla="*/ f79 f59 1"/>
                <a:gd name="f144" fmla="*/ f80 f60 1"/>
                <a:gd name="f145" fmla="*/ f81 f59 1"/>
                <a:gd name="f146" fmla="*/ f82 f60 1"/>
                <a:gd name="f147" fmla="*/ f83 f59 1"/>
                <a:gd name="f148" fmla="*/ f84 f60 1"/>
                <a:gd name="f149" fmla="*/ f85 f59 1"/>
                <a:gd name="f150" fmla="*/ f86 f60 1"/>
                <a:gd name="f151" fmla="*/ f87 f59 1"/>
                <a:gd name="f152" fmla="*/ f88 f60 1"/>
                <a:gd name="f153" fmla="*/ f89 f60 1"/>
                <a:gd name="f154" fmla="*/ f90 f59 1"/>
                <a:gd name="f155" fmla="*/ f91 f60 1"/>
                <a:gd name="f156" fmla="*/ f92 f60 1"/>
                <a:gd name="f157" fmla="*/ f93 f60 1"/>
                <a:gd name="f158" fmla="*/ f94 f59 1"/>
                <a:gd name="f159" fmla="*/ f95 f59 1"/>
                <a:gd name="f160" fmla="*/ f96 f59 1"/>
                <a:gd name="f161" fmla="*/ f97 f59 1"/>
                <a:gd name="f162" fmla="*/ f98 f59 1"/>
                <a:gd name="f163" fmla="*/ f99 f60 1"/>
                <a:gd name="f164" fmla="*/ f100 f59 1"/>
                <a:gd name="f165" fmla="*/ f101 f59 1"/>
                <a:gd name="f166" fmla="*/ f102 f60 1"/>
                <a:gd name="f167" fmla="*/ f103 f59 1"/>
                <a:gd name="f168" fmla="*/ f104 f60 1"/>
                <a:gd name="f169" fmla="*/ f105 f59 1"/>
                <a:gd name="f170" fmla="*/ f106 f60 1"/>
                <a:gd name="f171" fmla="*/ f107 f59 1"/>
                <a:gd name="f172" fmla="*/ f108 f60 1"/>
                <a:gd name="f173" fmla="*/ f109 f59 1"/>
                <a:gd name="f174" fmla="*/ f110 f59 1"/>
                <a:gd name="f175" fmla="*/ f111 f60 1"/>
                <a:gd name="f176" fmla="*/ f112 f59 1"/>
                <a:gd name="f177" fmla="*/ f113 f59 1"/>
                <a:gd name="f178" fmla="*/ f114 f60 1"/>
                <a:gd name="f179" fmla="*/ f115 f59 1"/>
                <a:gd name="f180" fmla="*/ f116 f60 1"/>
                <a:gd name="f181" fmla="*/ f117 f59 1"/>
                <a:gd name="f182" fmla="*/ f118 f59 1"/>
                <a:gd name="f183" fmla="*/ f119 f60 1"/>
                <a:gd name="f184" fmla="*/ f120 f59 1"/>
                <a:gd name="f185" fmla="*/ f121 f60 1"/>
              </a:gdLst>
              <a:ahLst/>
              <a:cxnLst>
                <a:cxn ang="3cd4">
                  <a:pos x="hc" y="t"/>
                </a:cxn>
                <a:cxn ang="0">
                  <a:pos x="r" y="vc"/>
                </a:cxn>
                <a:cxn ang="cd4">
                  <a:pos x="hc" y="b"/>
                </a:cxn>
                <a:cxn ang="cd2">
                  <a:pos x="l" y="vc"/>
                </a:cxn>
                <a:cxn ang="f126">
                  <a:pos x="f131" y="f132"/>
                </a:cxn>
                <a:cxn ang="f126">
                  <a:pos x="f133" y="f134"/>
                </a:cxn>
                <a:cxn ang="f126">
                  <a:pos x="f133" y="f135"/>
                </a:cxn>
                <a:cxn ang="f126">
                  <a:pos x="f131" y="f136"/>
                </a:cxn>
                <a:cxn ang="f126">
                  <a:pos x="f137" y="f138"/>
                </a:cxn>
                <a:cxn ang="f126">
                  <a:pos x="f139" y="f140"/>
                </a:cxn>
                <a:cxn ang="f126">
                  <a:pos x="f141" y="f142"/>
                </a:cxn>
                <a:cxn ang="f126">
                  <a:pos x="f143" y="f144"/>
                </a:cxn>
                <a:cxn ang="f126">
                  <a:pos x="f145" y="f146"/>
                </a:cxn>
                <a:cxn ang="f126">
                  <a:pos x="f147" y="f148"/>
                </a:cxn>
                <a:cxn ang="f126">
                  <a:pos x="f149" y="f150"/>
                </a:cxn>
                <a:cxn ang="f126">
                  <a:pos x="f151" y="f152"/>
                </a:cxn>
                <a:cxn ang="f126">
                  <a:pos x="f143" y="f153"/>
                </a:cxn>
                <a:cxn ang="f126">
                  <a:pos x="f154" y="f155"/>
                </a:cxn>
                <a:cxn ang="f126">
                  <a:pos x="f143" y="f156"/>
                </a:cxn>
                <a:cxn ang="f126">
                  <a:pos x="f141" y="f157"/>
                </a:cxn>
                <a:cxn ang="f126">
                  <a:pos x="f141" y="f156"/>
                </a:cxn>
                <a:cxn ang="f126">
                  <a:pos x="f158" y="f153"/>
                </a:cxn>
                <a:cxn ang="f126">
                  <a:pos x="f139" y="f152"/>
                </a:cxn>
                <a:cxn ang="f126">
                  <a:pos x="f159" y="f146"/>
                </a:cxn>
                <a:cxn ang="f126">
                  <a:pos x="f160" y="f144"/>
                </a:cxn>
                <a:cxn ang="f126">
                  <a:pos x="f161" y="f142"/>
                </a:cxn>
                <a:cxn ang="f126">
                  <a:pos x="f162" y="f163"/>
                </a:cxn>
                <a:cxn ang="f126">
                  <a:pos x="f164" y="f138"/>
                </a:cxn>
                <a:cxn ang="f126">
                  <a:pos x="f165" y="f166"/>
                </a:cxn>
                <a:cxn ang="f126">
                  <a:pos x="f167" y="f168"/>
                </a:cxn>
                <a:cxn ang="f126">
                  <a:pos x="f169" y="f170"/>
                </a:cxn>
                <a:cxn ang="f126">
                  <a:pos x="f171" y="f172"/>
                </a:cxn>
                <a:cxn ang="f126">
                  <a:pos x="f173" y="f135"/>
                </a:cxn>
                <a:cxn ang="f126">
                  <a:pos x="f173" y="f134"/>
                </a:cxn>
                <a:cxn ang="f126">
                  <a:pos x="f174" y="f175"/>
                </a:cxn>
                <a:cxn ang="f126">
                  <a:pos x="f176" y="f175"/>
                </a:cxn>
                <a:cxn ang="f126">
                  <a:pos x="f177" y="f178"/>
                </a:cxn>
                <a:cxn ang="f126">
                  <a:pos x="f179" y="f180"/>
                </a:cxn>
                <a:cxn ang="f126">
                  <a:pos x="f181" y="f178"/>
                </a:cxn>
                <a:cxn ang="f126">
                  <a:pos x="f182" y="f178"/>
                </a:cxn>
                <a:cxn ang="f126">
                  <a:pos x="f182" y="f183"/>
                </a:cxn>
                <a:cxn ang="f126">
                  <a:pos x="f184" y="f183"/>
                </a:cxn>
                <a:cxn ang="f126">
                  <a:pos x="f162" y="f183"/>
                </a:cxn>
                <a:cxn ang="f126">
                  <a:pos x="f161" y="f185"/>
                </a:cxn>
                <a:cxn ang="f126">
                  <a:pos x="f131" y="f180"/>
                </a:cxn>
              </a:cxnLst>
              <a:rect l="f127" t="f130" r="f128" b="f129"/>
              <a:pathLst>
                <a:path w="52" h="48">
                  <a:moveTo>
                    <a:pt x="f8" y="f9"/>
                  </a:moveTo>
                  <a:cubicBezTo>
                    <a:pt x="f8" y="f9"/>
                    <a:pt x="f8" y="f10"/>
                    <a:pt x="f11" y="f12"/>
                  </a:cubicBezTo>
                  <a:cubicBezTo>
                    <a:pt x="f11" y="f9"/>
                    <a:pt x="f11" y="f9"/>
                    <a:pt x="f13" y="f9"/>
                  </a:cubicBezTo>
                  <a:cubicBezTo>
                    <a:pt x="f14" y="f9"/>
                    <a:pt x="f15" y="f9"/>
                    <a:pt x="f15" y="f16"/>
                  </a:cubicBezTo>
                  <a:cubicBezTo>
                    <a:pt x="f14" y="f17"/>
                    <a:pt x="f14" y="f18"/>
                    <a:pt x="f15" y="f18"/>
                  </a:cubicBezTo>
                  <a:cubicBezTo>
                    <a:pt x="f15" y="f18"/>
                    <a:pt x="f15" y="f19"/>
                    <a:pt x="f15" y="f19"/>
                  </a:cubicBezTo>
                  <a:cubicBezTo>
                    <a:pt x="f14" y="f20"/>
                    <a:pt x="f15" y="f21"/>
                    <a:pt x="f14" y="f22"/>
                  </a:cubicBezTo>
                  <a:cubicBezTo>
                    <a:pt x="f23" y="f24"/>
                    <a:pt x="f13" y="f24"/>
                    <a:pt x="f11" y="f25"/>
                  </a:cubicBezTo>
                  <a:cubicBezTo>
                    <a:pt x="f8" y="f25"/>
                    <a:pt x="f8" y="f26"/>
                    <a:pt x="f27" y="f28"/>
                  </a:cubicBezTo>
                  <a:cubicBezTo>
                    <a:pt x="f29" y="f30"/>
                    <a:pt x="f29" y="f31"/>
                    <a:pt x="f32" y="f33"/>
                  </a:cubicBezTo>
                  <a:cubicBezTo>
                    <a:pt x="f34" y="f35"/>
                    <a:pt x="f34" y="f35"/>
                    <a:pt x="f36" y="f15"/>
                  </a:cubicBezTo>
                  <a:cubicBezTo>
                    <a:pt x="f37" y="f14"/>
                    <a:pt x="f37" y="f14"/>
                    <a:pt x="f38" y="f14"/>
                  </a:cubicBezTo>
                  <a:cubicBezTo>
                    <a:pt x="f39" y="f23"/>
                    <a:pt x="f40" y="f14"/>
                    <a:pt x="f41" y="f14"/>
                  </a:cubicBezTo>
                  <a:cubicBezTo>
                    <a:pt x="f42" y="f23"/>
                    <a:pt x="f42" y="f23"/>
                    <a:pt x="f42" y="f13"/>
                  </a:cubicBezTo>
                  <a:cubicBezTo>
                    <a:pt x="f41" y="f13"/>
                    <a:pt x="f40" y="f13"/>
                    <a:pt x="f42" y="f11"/>
                  </a:cubicBezTo>
                  <a:cubicBezTo>
                    <a:pt x="f43" y="f8"/>
                    <a:pt x="f44" y="f8"/>
                    <a:pt x="f45" y="f27"/>
                  </a:cubicBezTo>
                  <a:cubicBezTo>
                    <a:pt x="f46" y="f29"/>
                    <a:pt x="f46" y="f32"/>
                    <a:pt x="f7" y="f32"/>
                  </a:cubicBezTo>
                  <a:cubicBezTo>
                    <a:pt x="f47" y="f32"/>
                    <a:pt x="f48" y="f32"/>
                    <a:pt x="f48" y="f49"/>
                  </a:cubicBezTo>
                  <a:cubicBezTo>
                    <a:pt x="f50" y="f34"/>
                    <a:pt x="f6" y="f36"/>
                    <a:pt x="f50" y="f36"/>
                  </a:cubicBezTo>
                  <a:cubicBezTo>
                    <a:pt x="f50" y="f36"/>
                    <a:pt x="f6" y="f37"/>
                    <a:pt x="f50" y="f37"/>
                  </a:cubicBezTo>
                  <a:cubicBezTo>
                    <a:pt x="f48" y="f36"/>
                    <a:pt x="f48" y="f36"/>
                    <a:pt x="f47" y="f34"/>
                  </a:cubicBezTo>
                  <a:cubicBezTo>
                    <a:pt x="f47" y="f34"/>
                    <a:pt x="f46" y="f34"/>
                    <a:pt x="f46" y="f34"/>
                  </a:cubicBezTo>
                  <a:cubicBezTo>
                    <a:pt x="f46" y="f49"/>
                    <a:pt x="f45" y="f49"/>
                    <a:pt x="f45" y="f34"/>
                  </a:cubicBezTo>
                  <a:cubicBezTo>
                    <a:pt x="f45" y="f34"/>
                    <a:pt x="f44" y="f36"/>
                    <a:pt x="f44" y="f36"/>
                  </a:cubicBezTo>
                  <a:cubicBezTo>
                    <a:pt x="f44" y="f37"/>
                    <a:pt x="f44" y="f37"/>
                    <a:pt x="f44" y="f37"/>
                  </a:cubicBezTo>
                  <a:cubicBezTo>
                    <a:pt x="f44" y="f38"/>
                    <a:pt x="f44" y="f38"/>
                    <a:pt x="f45" y="f38"/>
                  </a:cubicBezTo>
                  <a:cubicBezTo>
                    <a:pt x="f45" y="f39"/>
                    <a:pt x="f46" y="f39"/>
                    <a:pt x="f46" y="f40"/>
                  </a:cubicBezTo>
                  <a:cubicBezTo>
                    <a:pt x="f46" y="f40"/>
                    <a:pt x="f7" y="f41"/>
                    <a:pt x="f7" y="f41"/>
                  </a:cubicBezTo>
                  <a:cubicBezTo>
                    <a:pt x="f46" y="f42"/>
                    <a:pt x="f46" y="f41"/>
                    <a:pt x="f45" y="f42"/>
                  </a:cubicBezTo>
                  <a:cubicBezTo>
                    <a:pt x="f45" y="f42"/>
                    <a:pt x="f46" y="f43"/>
                    <a:pt x="f45" y="f51"/>
                  </a:cubicBezTo>
                  <a:cubicBezTo>
                    <a:pt x="f45" y="f44"/>
                    <a:pt x="f44" y="f51"/>
                    <a:pt x="f51" y="f45"/>
                  </a:cubicBezTo>
                  <a:cubicBezTo>
                    <a:pt x="f51" y="f7"/>
                    <a:pt x="f43" y="f7"/>
                    <a:pt x="f42" y="f7"/>
                  </a:cubicBezTo>
                  <a:cubicBezTo>
                    <a:pt x="f41" y="f7"/>
                    <a:pt x="f40" y="f46"/>
                    <a:pt x="f41" y="f46"/>
                  </a:cubicBezTo>
                  <a:cubicBezTo>
                    <a:pt x="f43" y="f44"/>
                    <a:pt x="f41" y="f51"/>
                    <a:pt x="f42" y="f51"/>
                  </a:cubicBezTo>
                  <a:cubicBezTo>
                    <a:pt x="f43" y="f42"/>
                    <a:pt x="f42" y="f43"/>
                    <a:pt x="f42" y="f42"/>
                  </a:cubicBezTo>
                  <a:cubicBezTo>
                    <a:pt x="f42" y="f41"/>
                    <a:pt x="f40" y="f39"/>
                    <a:pt x="f40" y="f38"/>
                  </a:cubicBezTo>
                  <a:cubicBezTo>
                    <a:pt x="f40" y="f36"/>
                    <a:pt x="f40" y="f36"/>
                    <a:pt x="f39" y="f37"/>
                  </a:cubicBezTo>
                  <a:cubicBezTo>
                    <a:pt x="f39" y="f37"/>
                    <a:pt x="f39" y="f36"/>
                    <a:pt x="f38" y="f36"/>
                  </a:cubicBezTo>
                  <a:cubicBezTo>
                    <a:pt x="f37" y="f36"/>
                    <a:pt x="f36" y="f34"/>
                    <a:pt x="f36" y="f34"/>
                  </a:cubicBezTo>
                  <a:cubicBezTo>
                    <a:pt x="f37" y="f49"/>
                    <a:pt x="f34" y="f49"/>
                    <a:pt x="f34" y="f49"/>
                  </a:cubicBezTo>
                  <a:cubicBezTo>
                    <a:pt x="f49" y="f49"/>
                    <a:pt x="f49" y="f29"/>
                    <a:pt x="f49" y="f29"/>
                  </a:cubicBezTo>
                  <a:cubicBezTo>
                    <a:pt x="f29" y="f32"/>
                    <a:pt x="f29" y="f27"/>
                    <a:pt x="f27" y="f27"/>
                  </a:cubicBezTo>
                  <a:cubicBezTo>
                    <a:pt x="f8" y="f27"/>
                    <a:pt x="f11" y="f27"/>
                    <a:pt x="f13" y="f8"/>
                  </a:cubicBezTo>
                  <a:cubicBezTo>
                    <a:pt x="f13" y="f8"/>
                    <a:pt x="f23" y="f13"/>
                    <a:pt x="f14" y="f13"/>
                  </a:cubicBezTo>
                  <a:cubicBezTo>
                    <a:pt x="f15" y="f13"/>
                    <a:pt x="f15" y="f23"/>
                    <a:pt x="f15" y="f23"/>
                  </a:cubicBezTo>
                  <a:cubicBezTo>
                    <a:pt x="f15" y="f14"/>
                    <a:pt x="f35" y="f14"/>
                    <a:pt x="f33" y="f15"/>
                  </a:cubicBezTo>
                  <a:cubicBezTo>
                    <a:pt x="f33" y="f15"/>
                    <a:pt x="f33" y="f35"/>
                    <a:pt x="f52" y="f35"/>
                  </a:cubicBezTo>
                  <a:cubicBezTo>
                    <a:pt x="f31" y="f35"/>
                    <a:pt x="f31" y="f35"/>
                    <a:pt x="f30" y="f33"/>
                  </a:cubicBezTo>
                  <a:cubicBezTo>
                    <a:pt x="f30" y="f52"/>
                    <a:pt x="f53" y="f30"/>
                    <a:pt x="f28" y="f30"/>
                  </a:cubicBezTo>
                  <a:cubicBezTo>
                    <a:pt x="f26" y="f53"/>
                    <a:pt x="f28" y="f53"/>
                    <a:pt x="f26" y="f28"/>
                  </a:cubicBezTo>
                  <a:cubicBezTo>
                    <a:pt x="f25" y="f26"/>
                    <a:pt x="f25" y="f24"/>
                    <a:pt x="f21" y="f22"/>
                  </a:cubicBezTo>
                  <a:cubicBezTo>
                    <a:pt x="f18" y="f21"/>
                    <a:pt x="f17" y="f21"/>
                    <a:pt x="f16" y="f22"/>
                  </a:cubicBezTo>
                  <a:cubicBezTo>
                    <a:pt x="f9" y="f24"/>
                    <a:pt x="f10" y="f25"/>
                    <a:pt x="f54" y="f26"/>
                  </a:cubicBezTo>
                  <a:cubicBezTo>
                    <a:pt x="f54" y="f26"/>
                    <a:pt x="f54" y="f26"/>
                    <a:pt x="f54" y="f26"/>
                  </a:cubicBezTo>
                  <a:cubicBezTo>
                    <a:pt x="f54" y="f26"/>
                    <a:pt x="f54" y="f25"/>
                    <a:pt x="f54" y="f25"/>
                  </a:cubicBezTo>
                  <a:cubicBezTo>
                    <a:pt x="f54" y="f24"/>
                    <a:pt x="f54" y="f24"/>
                    <a:pt x="f55" y="f24"/>
                  </a:cubicBezTo>
                  <a:cubicBezTo>
                    <a:pt x="f56" y="f24"/>
                    <a:pt x="f57" y="f22"/>
                    <a:pt x="f57" y="f21"/>
                  </a:cubicBezTo>
                  <a:cubicBezTo>
                    <a:pt x="f56" y="f20"/>
                    <a:pt x="f57" y="f20"/>
                    <a:pt x="f57" y="f19"/>
                  </a:cubicBezTo>
                  <a:cubicBezTo>
                    <a:pt x="f57" y="f18"/>
                    <a:pt x="f5" y="f18"/>
                    <a:pt x="f56" y="f17"/>
                  </a:cubicBezTo>
                  <a:cubicBezTo>
                    <a:pt x="f56" y="f17"/>
                    <a:pt x="f56" y="f17"/>
                    <a:pt x="f57" y="f16"/>
                  </a:cubicBezTo>
                  <a:cubicBezTo>
                    <a:pt x="f55" y="f9"/>
                    <a:pt x="f56" y="f16"/>
                    <a:pt x="f56" y="f9"/>
                  </a:cubicBezTo>
                  <a:cubicBezTo>
                    <a:pt x="f56" y="f12"/>
                    <a:pt x="f56" y="f9"/>
                    <a:pt x="f56" y="f10"/>
                  </a:cubicBezTo>
                  <a:cubicBezTo>
                    <a:pt x="f57" y="f10"/>
                    <a:pt x="f57" y="f10"/>
                    <a:pt x="f55" y="f10"/>
                  </a:cubicBezTo>
                  <a:cubicBezTo>
                    <a:pt x="f54" y="f10"/>
                    <a:pt x="f10" y="f10"/>
                    <a:pt x="f10" y="f10"/>
                  </a:cubicBezTo>
                  <a:cubicBezTo>
                    <a:pt x="f10" y="f54"/>
                    <a:pt x="f12" y="f55"/>
                    <a:pt x="f9" y="f55"/>
                  </a:cubicBezTo>
                  <a:cubicBezTo>
                    <a:pt x="f9" y="f57"/>
                    <a:pt x="f16" y="f55"/>
                    <a:pt x="f9" y="f55"/>
                  </a:cubicBezTo>
                  <a:cubicBezTo>
                    <a:pt x="f9" y="f54"/>
                    <a:pt x="f16" y="f10"/>
                    <a:pt x="f17" y="f10"/>
                  </a:cubicBezTo>
                  <a:cubicBezTo>
                    <a:pt x="f18" y="f10"/>
                    <a:pt x="f17" y="f54"/>
                    <a:pt x="f18" y="f54"/>
                  </a:cubicBezTo>
                  <a:cubicBezTo>
                    <a:pt x="f19" y="f54"/>
                    <a:pt x="f19" y="f57"/>
                    <a:pt x="f19" y="f57"/>
                  </a:cubicBezTo>
                  <a:cubicBezTo>
                    <a:pt x="f20" y="f55"/>
                    <a:pt x="f20" y="f55"/>
                    <a:pt x="f20" y="f55"/>
                  </a:cubicBezTo>
                  <a:cubicBezTo>
                    <a:pt x="f21" y="f55"/>
                    <a:pt x="f21" y="f55"/>
                    <a:pt x="f21" y="f55"/>
                  </a:cubicBezTo>
                  <a:cubicBezTo>
                    <a:pt x="f22" y="f54"/>
                    <a:pt x="f22" y="f55"/>
                    <a:pt x="f22" y="f55"/>
                  </a:cubicBezTo>
                  <a:cubicBezTo>
                    <a:pt x="f21" y="f57"/>
                    <a:pt x="f21" y="f56"/>
                    <a:pt x="f22" y="f57"/>
                  </a:cubicBezTo>
                  <a:cubicBezTo>
                    <a:pt x="f22" y="f57"/>
                    <a:pt x="f24" y="f57"/>
                    <a:pt x="f22" y="f56"/>
                  </a:cubicBezTo>
                  <a:cubicBezTo>
                    <a:pt x="f25" y="f56"/>
                    <a:pt x="f25" y="f56"/>
                    <a:pt x="f25" y="f56"/>
                  </a:cubicBezTo>
                  <a:cubicBezTo>
                    <a:pt x="f26" y="f57"/>
                    <a:pt x="f26" y="f56"/>
                    <a:pt x="f28" y="f56"/>
                  </a:cubicBezTo>
                  <a:cubicBezTo>
                    <a:pt x="f53" y="f5"/>
                    <a:pt x="f30" y="f56"/>
                    <a:pt x="f31" y="f5"/>
                  </a:cubicBezTo>
                  <a:cubicBezTo>
                    <a:pt x="f52" y="f5"/>
                    <a:pt x="f33" y="f5"/>
                    <a:pt x="f33" y="f56"/>
                  </a:cubicBezTo>
                  <a:cubicBezTo>
                    <a:pt x="f33" y="f56"/>
                    <a:pt x="f33" y="f56"/>
                    <a:pt x="f35" y="f56"/>
                  </a:cubicBezTo>
                  <a:cubicBezTo>
                    <a:pt x="f35" y="f57"/>
                    <a:pt x="f15" y="f56"/>
                    <a:pt x="f14" y="f57"/>
                  </a:cubicBezTo>
                  <a:cubicBezTo>
                    <a:pt x="f14" y="f55"/>
                    <a:pt x="f13" y="f57"/>
                    <a:pt x="f13" y="f55"/>
                  </a:cubicBezTo>
                  <a:cubicBezTo>
                    <a:pt x="f13" y="f55"/>
                    <a:pt x="f11" y="f55"/>
                    <a:pt x="f11" y="f54"/>
                  </a:cubicBezTo>
                  <a:cubicBezTo>
                    <a:pt x="f13" y="f10"/>
                    <a:pt x="f27" y="f1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4" name="Freeform 224">
              <a:extLst>
                <a:ext uri="{FF2B5EF4-FFF2-40B4-BE49-F238E27FC236}">
                  <a16:creationId xmlns:a16="http://schemas.microsoft.com/office/drawing/2014/main" id="{5866A3D5-8E81-0CEF-DEAD-E05E5C0D7A57}"/>
                </a:ext>
              </a:extLst>
            </p:cNvPr>
            <p:cNvSpPr/>
            <p:nvPr/>
          </p:nvSpPr>
          <p:spPr>
            <a:xfrm>
              <a:off x="7299984" y="3124349"/>
              <a:ext cx="234973" cy="160468"/>
            </a:xfrm>
            <a:custGeom>
              <a:avLst/>
              <a:gdLst>
                <a:gd name="f0" fmla="val 10800000"/>
                <a:gd name="f1" fmla="val 5400000"/>
                <a:gd name="f2" fmla="val 180"/>
                <a:gd name="f3" fmla="val w"/>
                <a:gd name="f4" fmla="val h"/>
                <a:gd name="f5" fmla="val 0"/>
                <a:gd name="f6" fmla="val 44"/>
                <a:gd name="f7" fmla="val 32"/>
                <a:gd name="f8" fmla="val 27"/>
                <a:gd name="f9" fmla="val 25"/>
                <a:gd name="f10" fmla="val 26"/>
                <a:gd name="f11" fmla="val 24"/>
                <a:gd name="f12" fmla="val 23"/>
                <a:gd name="f13" fmla="val 22"/>
                <a:gd name="f14" fmla="val 21"/>
                <a:gd name="f15" fmla="val 20"/>
                <a:gd name="f16" fmla="val 19"/>
                <a:gd name="f17" fmla="val 18"/>
                <a:gd name="f18" fmla="val 17"/>
                <a:gd name="f19" fmla="val 16"/>
                <a:gd name="f20" fmla="val 15"/>
                <a:gd name="f21" fmla="val 14"/>
                <a:gd name="f22" fmla="val 13"/>
                <a:gd name="f23" fmla="val 12"/>
                <a:gd name="f24" fmla="val 9"/>
                <a:gd name="f25" fmla="val 8"/>
                <a:gd name="f26" fmla="val 10"/>
                <a:gd name="f27" fmla="val 11"/>
                <a:gd name="f28" fmla="val 6"/>
                <a:gd name="f29" fmla="val 7"/>
                <a:gd name="f30" fmla="val 5"/>
                <a:gd name="f31" fmla="val 4"/>
                <a:gd name="f32" fmla="val 3"/>
                <a:gd name="f33" fmla="val 1"/>
                <a:gd name="f34" fmla="val 2"/>
                <a:gd name="f35" fmla="val 29"/>
                <a:gd name="f36" fmla="val 30"/>
                <a:gd name="f37" fmla="val 31"/>
                <a:gd name="f38" fmla="val 33"/>
                <a:gd name="f39" fmla="val 34"/>
                <a:gd name="f40" fmla="val 35"/>
                <a:gd name="f41" fmla="val 36"/>
                <a:gd name="f42" fmla="val 37"/>
                <a:gd name="f43" fmla="val 38"/>
                <a:gd name="f44" fmla="val 39"/>
                <a:gd name="f45" fmla="val 40"/>
                <a:gd name="f46" fmla="val 41"/>
                <a:gd name="f47" fmla="val 42"/>
                <a:gd name="f48" fmla="val 43"/>
                <a:gd name="f49" fmla="val 28"/>
                <a:gd name="f50" fmla="+- 0 0 -90"/>
                <a:gd name="f51" fmla="*/ f3 1 44"/>
                <a:gd name="f52" fmla="*/ f4 1 32"/>
                <a:gd name="f53" fmla="+- f7 0 f5"/>
                <a:gd name="f54" fmla="+- f6 0 f5"/>
                <a:gd name="f55" fmla="*/ f50 f0 1"/>
                <a:gd name="f56" fmla="*/ f54 1 44"/>
                <a:gd name="f57" fmla="*/ f53 1 32"/>
                <a:gd name="f58" fmla="*/ f55 1 f2"/>
                <a:gd name="f59" fmla="*/ 27 1 f56"/>
                <a:gd name="f60" fmla="*/ 25 1 f57"/>
                <a:gd name="f61" fmla="*/ 25 1 f56"/>
                <a:gd name="f62" fmla="*/ 24 1 f57"/>
                <a:gd name="f63" fmla="*/ 23 1 f56"/>
                <a:gd name="f64" fmla="*/ 23 1 f57"/>
                <a:gd name="f65" fmla="*/ 24 1 f56"/>
                <a:gd name="f66" fmla="*/ 22 1 f57"/>
                <a:gd name="f67" fmla="*/ 22 1 f56"/>
                <a:gd name="f68" fmla="*/ 19 1 f56"/>
                <a:gd name="f69" fmla="*/ 21 1 f57"/>
                <a:gd name="f70" fmla="*/ 20 1 f57"/>
                <a:gd name="f71" fmla="*/ 16 1 f56"/>
                <a:gd name="f72" fmla="*/ 18 1 f57"/>
                <a:gd name="f73" fmla="*/ 14 1 f56"/>
                <a:gd name="f74" fmla="*/ 12 1 f56"/>
                <a:gd name="f75" fmla="*/ 16 1 f57"/>
                <a:gd name="f76" fmla="*/ 10 1 f56"/>
                <a:gd name="f77" fmla="*/ 14 1 f57"/>
                <a:gd name="f78" fmla="*/ 9 1 f56"/>
                <a:gd name="f79" fmla="*/ 13 1 f57"/>
                <a:gd name="f80" fmla="*/ 6 1 f56"/>
                <a:gd name="f81" fmla="*/ 11 1 f57"/>
                <a:gd name="f82" fmla="*/ 5 1 f56"/>
                <a:gd name="f83" fmla="*/ 8 1 f57"/>
                <a:gd name="f84" fmla="*/ 4 1 f56"/>
                <a:gd name="f85" fmla="*/ 10 1 f57"/>
                <a:gd name="f86" fmla="*/ 3 1 f56"/>
                <a:gd name="f87" fmla="*/ 2 1 f56"/>
                <a:gd name="f88" fmla="*/ 7 1 f57"/>
                <a:gd name="f89" fmla="*/ 1 1 f56"/>
                <a:gd name="f90" fmla="*/ 4 1 f57"/>
                <a:gd name="f91" fmla="*/ 0 1 f56"/>
                <a:gd name="f92" fmla="*/ 3 1 f57"/>
                <a:gd name="f93" fmla="*/ 2 1 f57"/>
                <a:gd name="f94" fmla="*/ 7 1 f56"/>
                <a:gd name="f95" fmla="*/ 1 1 f57"/>
                <a:gd name="f96" fmla="*/ 8 1 f56"/>
                <a:gd name="f97" fmla="*/ 0 1 f57"/>
                <a:gd name="f98" fmla="*/ 13 1 f56"/>
                <a:gd name="f99" fmla="*/ 5 1 f57"/>
                <a:gd name="f100" fmla="*/ 21 1 f56"/>
                <a:gd name="f101" fmla="*/ 6 1 f57"/>
                <a:gd name="f102" fmla="*/ 30 1 f56"/>
                <a:gd name="f103" fmla="*/ 31 1 f56"/>
                <a:gd name="f104" fmla="*/ 33 1 f56"/>
                <a:gd name="f105" fmla="*/ 34 1 f56"/>
                <a:gd name="f106" fmla="*/ 9 1 f57"/>
                <a:gd name="f107" fmla="*/ 36 1 f56"/>
                <a:gd name="f108" fmla="*/ 38 1 f56"/>
                <a:gd name="f109" fmla="*/ 39 1 f56"/>
                <a:gd name="f110" fmla="*/ 12 1 f57"/>
                <a:gd name="f111" fmla="*/ 40 1 f56"/>
                <a:gd name="f112" fmla="*/ 15 1 f57"/>
                <a:gd name="f113" fmla="*/ 17 1 f57"/>
                <a:gd name="f114" fmla="*/ 41 1 f56"/>
                <a:gd name="f115" fmla="*/ 19 1 f57"/>
                <a:gd name="f116" fmla="*/ 42 1 f56"/>
                <a:gd name="f117" fmla="*/ 44 1 f56"/>
                <a:gd name="f118" fmla="*/ 29 1 f57"/>
                <a:gd name="f119" fmla="*/ 43 1 f56"/>
                <a:gd name="f120" fmla="*/ 30 1 f57"/>
                <a:gd name="f121" fmla="*/ 31 1 f57"/>
                <a:gd name="f122" fmla="*/ 37 1 f56"/>
                <a:gd name="f123" fmla="*/ 32 1 f57"/>
                <a:gd name="f124" fmla="*/ 35 1 f56"/>
                <a:gd name="f125" fmla="*/ 32 1 f56"/>
                <a:gd name="f126" fmla="*/ 27 1 f57"/>
                <a:gd name="f127" fmla="*/ 28 1 f56"/>
                <a:gd name="f128" fmla="*/ f6 1 f56"/>
                <a:gd name="f129" fmla="*/ f7 1 f57"/>
                <a:gd name="f130" fmla="+- f58 0 f1"/>
                <a:gd name="f131" fmla="*/ f91 f51 1"/>
                <a:gd name="f132" fmla="*/ f128 f51 1"/>
                <a:gd name="f133" fmla="*/ f129 f52 1"/>
                <a:gd name="f134" fmla="*/ f97 f52 1"/>
                <a:gd name="f135" fmla="*/ f59 f51 1"/>
                <a:gd name="f136" fmla="*/ f60 f52 1"/>
                <a:gd name="f137" fmla="*/ f61 f51 1"/>
                <a:gd name="f138" fmla="*/ f62 f52 1"/>
                <a:gd name="f139" fmla="*/ f63 f51 1"/>
                <a:gd name="f140" fmla="*/ f64 f52 1"/>
                <a:gd name="f141" fmla="*/ f65 f51 1"/>
                <a:gd name="f142" fmla="*/ f66 f52 1"/>
                <a:gd name="f143" fmla="*/ f67 f51 1"/>
                <a:gd name="f144" fmla="*/ f68 f51 1"/>
                <a:gd name="f145" fmla="*/ f69 f52 1"/>
                <a:gd name="f146" fmla="*/ f70 f52 1"/>
                <a:gd name="f147" fmla="*/ f71 f51 1"/>
                <a:gd name="f148" fmla="*/ f72 f52 1"/>
                <a:gd name="f149" fmla="*/ f73 f51 1"/>
                <a:gd name="f150" fmla="*/ f74 f51 1"/>
                <a:gd name="f151" fmla="*/ f75 f52 1"/>
                <a:gd name="f152" fmla="*/ f76 f51 1"/>
                <a:gd name="f153" fmla="*/ f77 f52 1"/>
                <a:gd name="f154" fmla="*/ f78 f51 1"/>
                <a:gd name="f155" fmla="*/ f79 f52 1"/>
                <a:gd name="f156" fmla="*/ f80 f51 1"/>
                <a:gd name="f157" fmla="*/ f81 f52 1"/>
                <a:gd name="f158" fmla="*/ f82 f51 1"/>
                <a:gd name="f159" fmla="*/ f83 f52 1"/>
                <a:gd name="f160" fmla="*/ f84 f51 1"/>
                <a:gd name="f161" fmla="*/ f85 f52 1"/>
                <a:gd name="f162" fmla="*/ f86 f51 1"/>
                <a:gd name="f163" fmla="*/ f87 f51 1"/>
                <a:gd name="f164" fmla="*/ f88 f52 1"/>
                <a:gd name="f165" fmla="*/ f89 f51 1"/>
                <a:gd name="f166" fmla="*/ f90 f52 1"/>
                <a:gd name="f167" fmla="*/ f92 f52 1"/>
                <a:gd name="f168" fmla="*/ f93 f52 1"/>
                <a:gd name="f169" fmla="*/ f94 f51 1"/>
                <a:gd name="f170" fmla="*/ f95 f52 1"/>
                <a:gd name="f171" fmla="*/ f96 f51 1"/>
                <a:gd name="f172" fmla="*/ f98 f51 1"/>
                <a:gd name="f173" fmla="*/ f99 f52 1"/>
                <a:gd name="f174" fmla="*/ f100 f51 1"/>
                <a:gd name="f175" fmla="*/ f101 f52 1"/>
                <a:gd name="f176" fmla="*/ f102 f51 1"/>
                <a:gd name="f177" fmla="*/ f103 f51 1"/>
                <a:gd name="f178" fmla="*/ f104 f51 1"/>
                <a:gd name="f179" fmla="*/ f105 f51 1"/>
                <a:gd name="f180" fmla="*/ f106 f52 1"/>
                <a:gd name="f181" fmla="*/ f107 f51 1"/>
                <a:gd name="f182" fmla="*/ f108 f51 1"/>
                <a:gd name="f183" fmla="*/ f109 f51 1"/>
                <a:gd name="f184" fmla="*/ f110 f52 1"/>
                <a:gd name="f185" fmla="*/ f111 f51 1"/>
                <a:gd name="f186" fmla="*/ f112 f52 1"/>
                <a:gd name="f187" fmla="*/ f113 f52 1"/>
                <a:gd name="f188" fmla="*/ f114 f51 1"/>
                <a:gd name="f189" fmla="*/ f115 f52 1"/>
                <a:gd name="f190" fmla="*/ f116 f51 1"/>
                <a:gd name="f191" fmla="*/ f117 f51 1"/>
                <a:gd name="f192" fmla="*/ f118 f52 1"/>
                <a:gd name="f193" fmla="*/ f119 f51 1"/>
                <a:gd name="f194" fmla="*/ f120 f52 1"/>
                <a:gd name="f195" fmla="*/ f121 f52 1"/>
                <a:gd name="f196" fmla="*/ f122 f51 1"/>
                <a:gd name="f197" fmla="*/ f123 f52 1"/>
                <a:gd name="f198" fmla="*/ f124 f51 1"/>
                <a:gd name="f199" fmla="*/ f125 f51 1"/>
                <a:gd name="f200" fmla="*/ f126 f52 1"/>
                <a:gd name="f201" fmla="*/ f127 f51 1"/>
              </a:gdLst>
              <a:ahLst/>
              <a:cxnLst>
                <a:cxn ang="3cd4">
                  <a:pos x="hc" y="t"/>
                </a:cxn>
                <a:cxn ang="0">
                  <a:pos x="r" y="vc"/>
                </a:cxn>
                <a:cxn ang="cd4">
                  <a:pos x="hc" y="b"/>
                </a:cxn>
                <a:cxn ang="cd2">
                  <a:pos x="l" y="vc"/>
                </a:cxn>
                <a:cxn ang="f130">
                  <a:pos x="f135" y="f136"/>
                </a:cxn>
                <a:cxn ang="f130">
                  <a:pos x="f137" y="f138"/>
                </a:cxn>
                <a:cxn ang="f130">
                  <a:pos x="f139" y="f140"/>
                </a:cxn>
                <a:cxn ang="f130">
                  <a:pos x="f141" y="f142"/>
                </a:cxn>
                <a:cxn ang="f130">
                  <a:pos x="f139" y="f142"/>
                </a:cxn>
                <a:cxn ang="f130">
                  <a:pos x="f143" y="f142"/>
                </a:cxn>
                <a:cxn ang="f130">
                  <a:pos x="f144" y="f145"/>
                </a:cxn>
                <a:cxn ang="f130">
                  <a:pos x="f144" y="f146"/>
                </a:cxn>
                <a:cxn ang="f130">
                  <a:pos x="f147" y="f148"/>
                </a:cxn>
                <a:cxn ang="f130">
                  <a:pos x="f149" y="f148"/>
                </a:cxn>
                <a:cxn ang="f130">
                  <a:pos x="f150" y="f151"/>
                </a:cxn>
                <a:cxn ang="f130">
                  <a:pos x="f152" y="f153"/>
                </a:cxn>
                <a:cxn ang="f130">
                  <a:pos x="f154" y="f155"/>
                </a:cxn>
                <a:cxn ang="f130">
                  <a:pos x="f156" y="f157"/>
                </a:cxn>
                <a:cxn ang="f130">
                  <a:pos x="f158" y="f159"/>
                </a:cxn>
                <a:cxn ang="f130">
                  <a:pos x="f160" y="f161"/>
                </a:cxn>
                <a:cxn ang="f130">
                  <a:pos x="f162" y="f161"/>
                </a:cxn>
                <a:cxn ang="f130">
                  <a:pos x="f163" y="f164"/>
                </a:cxn>
                <a:cxn ang="f130">
                  <a:pos x="f163" y="f164"/>
                </a:cxn>
                <a:cxn ang="f130">
                  <a:pos x="f165" y="f166"/>
                </a:cxn>
                <a:cxn ang="f130">
                  <a:pos x="f131" y="f167"/>
                </a:cxn>
                <a:cxn ang="f130">
                  <a:pos x="f160" y="f168"/>
                </a:cxn>
                <a:cxn ang="f130">
                  <a:pos x="f169" y="f170"/>
                </a:cxn>
                <a:cxn ang="f130">
                  <a:pos x="f171" y="f170"/>
                </a:cxn>
                <a:cxn ang="f130">
                  <a:pos x="f152" y="f170"/>
                </a:cxn>
                <a:cxn ang="f130">
                  <a:pos x="f150" y="f134"/>
                </a:cxn>
                <a:cxn ang="f130">
                  <a:pos x="f172" y="f168"/>
                </a:cxn>
                <a:cxn ang="f130">
                  <a:pos x="f149" y="f167"/>
                </a:cxn>
                <a:cxn ang="f130">
                  <a:pos x="f147" y="f166"/>
                </a:cxn>
                <a:cxn ang="f130">
                  <a:pos x="f144" y="f173"/>
                </a:cxn>
                <a:cxn ang="f130">
                  <a:pos x="f174" y="f175"/>
                </a:cxn>
                <a:cxn ang="f130">
                  <a:pos x="f143" y="f166"/>
                </a:cxn>
                <a:cxn ang="f130">
                  <a:pos x="f137" y="f166"/>
                </a:cxn>
                <a:cxn ang="f130">
                  <a:pos x="f135" y="f166"/>
                </a:cxn>
                <a:cxn ang="f130">
                  <a:pos x="f176" y="f166"/>
                </a:cxn>
                <a:cxn ang="f130">
                  <a:pos x="f177" y="f175"/>
                </a:cxn>
                <a:cxn ang="f130">
                  <a:pos x="f178" y="f159"/>
                </a:cxn>
                <a:cxn ang="f130">
                  <a:pos x="f179" y="f180"/>
                </a:cxn>
                <a:cxn ang="f130">
                  <a:pos x="f179" y="f157"/>
                </a:cxn>
                <a:cxn ang="f130">
                  <a:pos x="f181" y="f157"/>
                </a:cxn>
                <a:cxn ang="f130">
                  <a:pos x="f182" y="f155"/>
                </a:cxn>
                <a:cxn ang="f130">
                  <a:pos x="f183" y="f184"/>
                </a:cxn>
                <a:cxn ang="f130">
                  <a:pos x="f183" y="f153"/>
                </a:cxn>
                <a:cxn ang="f130">
                  <a:pos x="f185" y="f186"/>
                </a:cxn>
                <a:cxn ang="f130">
                  <a:pos x="f185" y="f187"/>
                </a:cxn>
                <a:cxn ang="f130">
                  <a:pos x="f188" y="f189"/>
                </a:cxn>
                <a:cxn ang="f130">
                  <a:pos x="f188" y="f145"/>
                </a:cxn>
                <a:cxn ang="f130">
                  <a:pos x="f188" y="f140"/>
                </a:cxn>
                <a:cxn ang="f130">
                  <a:pos x="f190" y="f138"/>
                </a:cxn>
                <a:cxn ang="f130">
                  <a:pos x="f191" y="f192"/>
                </a:cxn>
                <a:cxn ang="f130">
                  <a:pos x="f193" y="f192"/>
                </a:cxn>
                <a:cxn ang="f130">
                  <a:pos x="f190" y="f194"/>
                </a:cxn>
                <a:cxn ang="f130">
                  <a:pos x="f185" y="f195"/>
                </a:cxn>
                <a:cxn ang="f130">
                  <a:pos x="f196" y="f197"/>
                </a:cxn>
                <a:cxn ang="f130">
                  <a:pos x="f198" y="f197"/>
                </a:cxn>
                <a:cxn ang="f130">
                  <a:pos x="f178" y="f192"/>
                </a:cxn>
                <a:cxn ang="f130">
                  <a:pos x="f199" y="f200"/>
                </a:cxn>
                <a:cxn ang="f130">
                  <a:pos x="f177" y="f138"/>
                </a:cxn>
                <a:cxn ang="f130">
                  <a:pos x="f201" y="f140"/>
                </a:cxn>
                <a:cxn ang="f130">
                  <a:pos x="f135" y="f138"/>
                </a:cxn>
                <a:cxn ang="f130">
                  <a:pos x="f135" y="f136"/>
                </a:cxn>
              </a:cxnLst>
              <a:rect l="f131" t="f134" r="f132" b="f133"/>
              <a:pathLst>
                <a:path w="44" h="32">
                  <a:moveTo>
                    <a:pt x="f8" y="f9"/>
                  </a:moveTo>
                  <a:cubicBezTo>
                    <a:pt x="f10" y="f9"/>
                    <a:pt x="f10" y="f11"/>
                    <a:pt x="f9" y="f11"/>
                  </a:cubicBezTo>
                  <a:cubicBezTo>
                    <a:pt x="f9" y="f11"/>
                    <a:pt x="f11" y="f12"/>
                    <a:pt x="f12" y="f12"/>
                  </a:cubicBezTo>
                  <a:cubicBezTo>
                    <a:pt x="f12" y="f13"/>
                    <a:pt x="f11" y="f13"/>
                    <a:pt x="f11" y="f13"/>
                  </a:cubicBezTo>
                  <a:cubicBezTo>
                    <a:pt x="f9" y="f13"/>
                    <a:pt x="f11" y="f13"/>
                    <a:pt x="f12" y="f13"/>
                  </a:cubicBezTo>
                  <a:cubicBezTo>
                    <a:pt x="f12" y="f13"/>
                    <a:pt x="f12" y="f13"/>
                    <a:pt x="f13" y="f13"/>
                  </a:cubicBezTo>
                  <a:cubicBezTo>
                    <a:pt x="f14" y="f13"/>
                    <a:pt x="f15" y="f13"/>
                    <a:pt x="f16" y="f14"/>
                  </a:cubicBezTo>
                  <a:cubicBezTo>
                    <a:pt x="f17" y="f14"/>
                    <a:pt x="f15" y="f14"/>
                    <a:pt x="f16" y="f15"/>
                  </a:cubicBezTo>
                  <a:cubicBezTo>
                    <a:pt x="f17" y="f15"/>
                    <a:pt x="f18" y="f16"/>
                    <a:pt x="f19" y="f17"/>
                  </a:cubicBezTo>
                  <a:cubicBezTo>
                    <a:pt x="f20" y="f17"/>
                    <a:pt x="f19" y="f16"/>
                    <a:pt x="f21" y="f17"/>
                  </a:cubicBezTo>
                  <a:cubicBezTo>
                    <a:pt x="f22" y="f18"/>
                    <a:pt x="f21" y="f17"/>
                    <a:pt x="f23" y="f19"/>
                  </a:cubicBezTo>
                  <a:cubicBezTo>
                    <a:pt x="f24" y="f20"/>
                    <a:pt x="f25" y="f21"/>
                    <a:pt x="f26" y="f21"/>
                  </a:cubicBezTo>
                  <a:cubicBezTo>
                    <a:pt x="f27" y="f22"/>
                    <a:pt x="f26" y="f21"/>
                    <a:pt x="f24" y="f22"/>
                  </a:cubicBezTo>
                  <a:cubicBezTo>
                    <a:pt x="f25" y="f23"/>
                    <a:pt x="f28" y="f23"/>
                    <a:pt x="f28" y="f27"/>
                  </a:cubicBezTo>
                  <a:cubicBezTo>
                    <a:pt x="f29" y="f24"/>
                    <a:pt x="f30" y="f24"/>
                    <a:pt x="f30" y="f25"/>
                  </a:cubicBezTo>
                  <a:cubicBezTo>
                    <a:pt x="f30" y="f24"/>
                    <a:pt x="f30" y="f26"/>
                    <a:pt x="f31" y="f26"/>
                  </a:cubicBezTo>
                  <a:cubicBezTo>
                    <a:pt x="f31" y="f27"/>
                    <a:pt x="f31" y="f23"/>
                    <a:pt x="f32" y="f26"/>
                  </a:cubicBezTo>
                  <a:cubicBezTo>
                    <a:pt x="f32" y="f26"/>
                    <a:pt x="f33" y="f25"/>
                    <a:pt x="f34" y="f29"/>
                  </a:cubicBezTo>
                  <a:cubicBezTo>
                    <a:pt x="f32" y="f29"/>
                    <a:pt x="f32" y="f28"/>
                    <a:pt x="f34" y="f29"/>
                  </a:cubicBezTo>
                  <a:cubicBezTo>
                    <a:pt x="f32" y="f30"/>
                    <a:pt x="f5" y="f30"/>
                    <a:pt x="f33" y="f31"/>
                  </a:cubicBezTo>
                  <a:cubicBezTo>
                    <a:pt x="f33" y="f32"/>
                    <a:pt x="f5" y="f32"/>
                    <a:pt x="f5" y="f32"/>
                  </a:cubicBezTo>
                  <a:cubicBezTo>
                    <a:pt x="f31" y="f32"/>
                    <a:pt x="f31" y="f32"/>
                    <a:pt x="f31" y="f34"/>
                  </a:cubicBezTo>
                  <a:cubicBezTo>
                    <a:pt x="f30" y="f34"/>
                    <a:pt x="f29" y="f5"/>
                    <a:pt x="f29" y="f33"/>
                  </a:cubicBezTo>
                  <a:cubicBezTo>
                    <a:pt x="f25" y="f33"/>
                    <a:pt x="f25" y="f33"/>
                    <a:pt x="f25" y="f33"/>
                  </a:cubicBezTo>
                  <a:cubicBezTo>
                    <a:pt x="f24" y="f5"/>
                    <a:pt x="f24" y="f5"/>
                    <a:pt x="f26" y="f33"/>
                  </a:cubicBezTo>
                  <a:cubicBezTo>
                    <a:pt x="f27" y="f33"/>
                    <a:pt x="f27" y="f33"/>
                    <a:pt x="f23" y="f5"/>
                  </a:cubicBezTo>
                  <a:cubicBezTo>
                    <a:pt x="f22" y="f33"/>
                    <a:pt x="f23" y="f33"/>
                    <a:pt x="f22" y="f34"/>
                  </a:cubicBezTo>
                  <a:cubicBezTo>
                    <a:pt x="f21" y="f34"/>
                    <a:pt x="f22" y="f34"/>
                    <a:pt x="f21" y="f32"/>
                  </a:cubicBezTo>
                  <a:cubicBezTo>
                    <a:pt x="f20" y="f31"/>
                    <a:pt x="f19" y="f31"/>
                    <a:pt x="f19" y="f31"/>
                  </a:cubicBezTo>
                  <a:cubicBezTo>
                    <a:pt x="f18" y="f30"/>
                    <a:pt x="f17" y="f30"/>
                    <a:pt x="f16" y="f30"/>
                  </a:cubicBezTo>
                  <a:cubicBezTo>
                    <a:pt x="f15" y="f28"/>
                    <a:pt x="f15" y="f28"/>
                    <a:pt x="f14" y="f28"/>
                  </a:cubicBezTo>
                  <a:cubicBezTo>
                    <a:pt x="f13" y="f30"/>
                    <a:pt x="f14" y="f30"/>
                    <a:pt x="f13" y="f31"/>
                  </a:cubicBezTo>
                  <a:cubicBezTo>
                    <a:pt x="f12" y="f31"/>
                    <a:pt x="f9" y="f32"/>
                    <a:pt x="f9" y="f31"/>
                  </a:cubicBezTo>
                  <a:cubicBezTo>
                    <a:pt x="f9" y="f31"/>
                    <a:pt x="f9" y="f30"/>
                    <a:pt x="f8" y="f31"/>
                  </a:cubicBezTo>
                  <a:cubicBezTo>
                    <a:pt x="f35" y="f32"/>
                    <a:pt x="f36" y="f31"/>
                    <a:pt x="f36" y="f31"/>
                  </a:cubicBezTo>
                  <a:cubicBezTo>
                    <a:pt x="f36" y="f30"/>
                    <a:pt x="f37" y="f30"/>
                    <a:pt x="f37" y="f28"/>
                  </a:cubicBezTo>
                  <a:cubicBezTo>
                    <a:pt x="f37" y="f29"/>
                    <a:pt x="f38" y="f29"/>
                    <a:pt x="f38" y="f25"/>
                  </a:cubicBezTo>
                  <a:cubicBezTo>
                    <a:pt x="f38" y="f24"/>
                    <a:pt x="f39" y="f24"/>
                    <a:pt x="f39" y="f24"/>
                  </a:cubicBezTo>
                  <a:cubicBezTo>
                    <a:pt x="f40" y="f26"/>
                    <a:pt x="f39" y="f26"/>
                    <a:pt x="f39" y="f27"/>
                  </a:cubicBezTo>
                  <a:cubicBezTo>
                    <a:pt x="f39" y="f27"/>
                    <a:pt x="f41" y="f23"/>
                    <a:pt x="f41" y="f27"/>
                  </a:cubicBezTo>
                  <a:cubicBezTo>
                    <a:pt x="f41" y="f27"/>
                    <a:pt x="f42" y="f22"/>
                    <a:pt x="f43" y="f22"/>
                  </a:cubicBezTo>
                  <a:cubicBezTo>
                    <a:pt x="f43" y="f21"/>
                    <a:pt x="f43" y="f23"/>
                    <a:pt x="f44" y="f23"/>
                  </a:cubicBezTo>
                  <a:cubicBezTo>
                    <a:pt x="f45" y="f22"/>
                    <a:pt x="f44" y="f22"/>
                    <a:pt x="f44" y="f21"/>
                  </a:cubicBezTo>
                  <a:cubicBezTo>
                    <a:pt x="f43" y="f21"/>
                    <a:pt x="f45" y="f21"/>
                    <a:pt x="f45" y="f20"/>
                  </a:cubicBezTo>
                  <a:cubicBezTo>
                    <a:pt x="f45" y="f20"/>
                    <a:pt x="f44" y="f20"/>
                    <a:pt x="f45" y="f18"/>
                  </a:cubicBezTo>
                  <a:cubicBezTo>
                    <a:pt x="f45" y="f17"/>
                    <a:pt x="f45" y="f17"/>
                    <a:pt x="f46" y="f16"/>
                  </a:cubicBezTo>
                  <a:cubicBezTo>
                    <a:pt x="f46" y="f15"/>
                    <a:pt x="f46" y="f15"/>
                    <a:pt x="f46" y="f14"/>
                  </a:cubicBezTo>
                  <a:cubicBezTo>
                    <a:pt x="f45" y="f13"/>
                    <a:pt x="f46" y="f13"/>
                    <a:pt x="f46" y="f12"/>
                  </a:cubicBezTo>
                  <a:cubicBezTo>
                    <a:pt x="f45" y="f11"/>
                    <a:pt x="f46" y="f11"/>
                    <a:pt x="f47" y="f11"/>
                  </a:cubicBezTo>
                  <a:cubicBezTo>
                    <a:pt x="f48" y="f9"/>
                    <a:pt x="f6" y="f8"/>
                    <a:pt x="f6" y="f35"/>
                  </a:cubicBezTo>
                  <a:cubicBezTo>
                    <a:pt x="f48" y="f35"/>
                    <a:pt x="f48" y="f49"/>
                    <a:pt x="f48" y="f35"/>
                  </a:cubicBezTo>
                  <a:cubicBezTo>
                    <a:pt x="f48" y="f36"/>
                    <a:pt x="f48" y="f36"/>
                    <a:pt x="f47" y="f36"/>
                  </a:cubicBezTo>
                  <a:cubicBezTo>
                    <a:pt x="f46" y="f35"/>
                    <a:pt x="f46" y="f36"/>
                    <a:pt x="f45" y="f37"/>
                  </a:cubicBezTo>
                  <a:cubicBezTo>
                    <a:pt x="f44" y="f7"/>
                    <a:pt x="f43" y="f7"/>
                    <a:pt x="f42" y="f7"/>
                  </a:cubicBezTo>
                  <a:cubicBezTo>
                    <a:pt x="f41" y="f7"/>
                    <a:pt x="f41" y="f37"/>
                    <a:pt x="f40" y="f7"/>
                  </a:cubicBezTo>
                  <a:cubicBezTo>
                    <a:pt x="f40" y="f37"/>
                    <a:pt x="f38" y="f36"/>
                    <a:pt x="f38" y="f35"/>
                  </a:cubicBezTo>
                  <a:cubicBezTo>
                    <a:pt x="f7" y="f49"/>
                    <a:pt x="f7" y="f49"/>
                    <a:pt x="f7" y="f8"/>
                  </a:cubicBezTo>
                  <a:cubicBezTo>
                    <a:pt x="f7" y="f10"/>
                    <a:pt x="f37" y="f9"/>
                    <a:pt x="f37" y="f11"/>
                  </a:cubicBezTo>
                  <a:cubicBezTo>
                    <a:pt x="f36" y="f11"/>
                    <a:pt x="f49" y="f12"/>
                    <a:pt x="f49" y="f12"/>
                  </a:cubicBezTo>
                  <a:cubicBezTo>
                    <a:pt x="f8" y="f12"/>
                    <a:pt x="f10" y="f11"/>
                    <a:pt x="f8" y="f11"/>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5" name="Freeform 225">
              <a:extLst>
                <a:ext uri="{FF2B5EF4-FFF2-40B4-BE49-F238E27FC236}">
                  <a16:creationId xmlns:a16="http://schemas.microsoft.com/office/drawing/2014/main" id="{C1D59D82-14C0-81F6-4EFD-3AF4153AD012}"/>
                </a:ext>
              </a:extLst>
            </p:cNvPr>
            <p:cNvSpPr/>
            <p:nvPr/>
          </p:nvSpPr>
          <p:spPr>
            <a:xfrm>
              <a:off x="7295467" y="2925375"/>
              <a:ext cx="223680" cy="136931"/>
            </a:xfrm>
            <a:custGeom>
              <a:avLst/>
              <a:gdLst>
                <a:gd name="f0" fmla="val 10800000"/>
                <a:gd name="f1" fmla="val 5400000"/>
                <a:gd name="f2" fmla="val 180"/>
                <a:gd name="f3" fmla="val w"/>
                <a:gd name="f4" fmla="val h"/>
                <a:gd name="f5" fmla="val 0"/>
                <a:gd name="f6" fmla="val 42"/>
                <a:gd name="f7" fmla="val 27"/>
                <a:gd name="f8" fmla="val 5"/>
                <a:gd name="f9" fmla="val 19"/>
                <a:gd name="f10" fmla="val 18"/>
                <a:gd name="f11" fmla="val 17"/>
                <a:gd name="f12" fmla="val 4"/>
                <a:gd name="f13" fmla="val 16"/>
                <a:gd name="f14" fmla="val 14"/>
                <a:gd name="f15" fmla="val 3"/>
                <a:gd name="f16" fmla="val 13"/>
                <a:gd name="f17" fmla="val 11"/>
                <a:gd name="f18" fmla="val 12"/>
                <a:gd name="f19" fmla="val 10"/>
                <a:gd name="f20" fmla="val 2"/>
                <a:gd name="f21" fmla="val 9"/>
                <a:gd name="f22" fmla="val 1"/>
                <a:gd name="f23" fmla="val 8"/>
                <a:gd name="f24" fmla="val 7"/>
                <a:gd name="f25" fmla="val 6"/>
                <a:gd name="f26" fmla="val 15"/>
                <a:gd name="f27" fmla="val 20"/>
                <a:gd name="f28" fmla="val 21"/>
                <a:gd name="f29" fmla="val 22"/>
                <a:gd name="f30" fmla="val 23"/>
                <a:gd name="f31" fmla="val 28"/>
                <a:gd name="f32" fmla="val 30"/>
                <a:gd name="f33" fmla="val 32"/>
                <a:gd name="f34" fmla="val 33"/>
                <a:gd name="f35" fmla="val 34"/>
                <a:gd name="f36" fmla="val 35"/>
                <a:gd name="f37" fmla="val 36"/>
                <a:gd name="f38" fmla="val 37"/>
                <a:gd name="f39" fmla="val 38"/>
                <a:gd name="f40" fmla="val 39"/>
                <a:gd name="f41" fmla="val 41"/>
                <a:gd name="f42" fmla="val 40"/>
                <a:gd name="f43" fmla="val 25"/>
                <a:gd name="f44" fmla="val 26"/>
                <a:gd name="f45" fmla="val 24"/>
                <a:gd name="f46" fmla="val 31"/>
                <a:gd name="f47" fmla="val 29"/>
                <a:gd name="f48" fmla="+- 0 0 -90"/>
                <a:gd name="f49" fmla="*/ f3 1 42"/>
                <a:gd name="f50" fmla="*/ f4 1 27"/>
                <a:gd name="f51" fmla="+- f7 0 f5"/>
                <a:gd name="f52" fmla="+- f6 0 f5"/>
                <a:gd name="f53" fmla="*/ f48 f0 1"/>
                <a:gd name="f54" fmla="*/ f52 1 42"/>
                <a:gd name="f55" fmla="*/ f51 1 27"/>
                <a:gd name="f56" fmla="*/ f53 1 f2"/>
                <a:gd name="f57" fmla="*/ 5 1 f54"/>
                <a:gd name="f58" fmla="*/ 19 1 f55"/>
                <a:gd name="f59" fmla="*/ 17 1 f55"/>
                <a:gd name="f60" fmla="*/ 3 1 f54"/>
                <a:gd name="f61" fmla="*/ 13 1 f55"/>
                <a:gd name="f62" fmla="*/ 11 1 f55"/>
                <a:gd name="f63" fmla="*/ 2 1 f54"/>
                <a:gd name="f64" fmla="*/ 10 1 f55"/>
                <a:gd name="f65" fmla="*/ 0 1 f54"/>
                <a:gd name="f66" fmla="*/ 9 1 f55"/>
                <a:gd name="f67" fmla="*/ 6 1 f55"/>
                <a:gd name="f68" fmla="*/ 5 1 f55"/>
                <a:gd name="f69" fmla="*/ 4 1 f54"/>
                <a:gd name="f70" fmla="*/ 3 1 f55"/>
                <a:gd name="f71" fmla="*/ 8 1 f54"/>
                <a:gd name="f72" fmla="*/ 2 1 f55"/>
                <a:gd name="f73" fmla="*/ 12 1 f54"/>
                <a:gd name="f74" fmla="*/ 1 1 f55"/>
                <a:gd name="f75" fmla="*/ 15 1 f54"/>
                <a:gd name="f76" fmla="*/ 0 1 f55"/>
                <a:gd name="f77" fmla="*/ 19 1 f54"/>
                <a:gd name="f78" fmla="*/ 21 1 f54"/>
                <a:gd name="f79" fmla="*/ 20 1 f54"/>
                <a:gd name="f80" fmla="*/ 22 1 f54"/>
                <a:gd name="f81" fmla="*/ 23 1 f54"/>
                <a:gd name="f82" fmla="*/ 30 1 f54"/>
                <a:gd name="f83" fmla="*/ 34 1 f54"/>
                <a:gd name="f84" fmla="*/ 35 1 f54"/>
                <a:gd name="f85" fmla="*/ 37 1 f54"/>
                <a:gd name="f86" fmla="*/ 4 1 f55"/>
                <a:gd name="f87" fmla="*/ 38 1 f54"/>
                <a:gd name="f88" fmla="*/ 15 1 f55"/>
                <a:gd name="f89" fmla="*/ 42 1 f54"/>
                <a:gd name="f90" fmla="*/ 41 1 f54"/>
                <a:gd name="f91" fmla="*/ 20 1 f55"/>
                <a:gd name="f92" fmla="*/ 40 1 f54"/>
                <a:gd name="f93" fmla="*/ 22 1 f55"/>
                <a:gd name="f94" fmla="*/ 25 1 f55"/>
                <a:gd name="f95" fmla="*/ 26 1 f55"/>
                <a:gd name="f96" fmla="*/ 31 1 f54"/>
                <a:gd name="f97" fmla="*/ 24 1 f55"/>
                <a:gd name="f98" fmla="*/ 28 1 f54"/>
                <a:gd name="f99" fmla="*/ 26 1 f54"/>
                <a:gd name="f100" fmla="*/ 16 1 f54"/>
                <a:gd name="f101" fmla="*/ 21 1 f55"/>
                <a:gd name="f102" fmla="*/ 13 1 f54"/>
                <a:gd name="f103" fmla="*/ 10 1 f54"/>
                <a:gd name="f104" fmla="*/ f6 1 f54"/>
                <a:gd name="f105" fmla="*/ f7 1 f55"/>
                <a:gd name="f106" fmla="+- f56 0 f1"/>
                <a:gd name="f107" fmla="*/ f65 f49 1"/>
                <a:gd name="f108" fmla="*/ f104 f49 1"/>
                <a:gd name="f109" fmla="*/ f105 f50 1"/>
                <a:gd name="f110" fmla="*/ f76 f50 1"/>
                <a:gd name="f111" fmla="*/ f57 f49 1"/>
                <a:gd name="f112" fmla="*/ f58 f50 1"/>
                <a:gd name="f113" fmla="*/ f59 f50 1"/>
                <a:gd name="f114" fmla="*/ f60 f49 1"/>
                <a:gd name="f115" fmla="*/ f61 f50 1"/>
                <a:gd name="f116" fmla="*/ f62 f50 1"/>
                <a:gd name="f117" fmla="*/ f63 f49 1"/>
                <a:gd name="f118" fmla="*/ f64 f50 1"/>
                <a:gd name="f119" fmla="*/ f66 f50 1"/>
                <a:gd name="f120" fmla="*/ f67 f50 1"/>
                <a:gd name="f121" fmla="*/ f68 f50 1"/>
                <a:gd name="f122" fmla="*/ f69 f49 1"/>
                <a:gd name="f123" fmla="*/ f70 f50 1"/>
                <a:gd name="f124" fmla="*/ f71 f49 1"/>
                <a:gd name="f125" fmla="*/ f72 f50 1"/>
                <a:gd name="f126" fmla="*/ f73 f49 1"/>
                <a:gd name="f127" fmla="*/ f74 f50 1"/>
                <a:gd name="f128" fmla="*/ f75 f49 1"/>
                <a:gd name="f129" fmla="*/ f77 f49 1"/>
                <a:gd name="f130" fmla="*/ f78 f49 1"/>
                <a:gd name="f131" fmla="*/ f79 f49 1"/>
                <a:gd name="f132" fmla="*/ f80 f49 1"/>
                <a:gd name="f133" fmla="*/ f81 f49 1"/>
                <a:gd name="f134" fmla="*/ f82 f49 1"/>
                <a:gd name="f135" fmla="*/ f83 f49 1"/>
                <a:gd name="f136" fmla="*/ f84 f49 1"/>
                <a:gd name="f137" fmla="*/ f85 f49 1"/>
                <a:gd name="f138" fmla="*/ f86 f50 1"/>
                <a:gd name="f139" fmla="*/ f87 f49 1"/>
                <a:gd name="f140" fmla="*/ f88 f50 1"/>
                <a:gd name="f141" fmla="*/ f89 f49 1"/>
                <a:gd name="f142" fmla="*/ f90 f49 1"/>
                <a:gd name="f143" fmla="*/ f91 f50 1"/>
                <a:gd name="f144" fmla="*/ f92 f49 1"/>
                <a:gd name="f145" fmla="*/ f93 f50 1"/>
                <a:gd name="f146" fmla="*/ f94 f50 1"/>
                <a:gd name="f147" fmla="*/ f95 f50 1"/>
                <a:gd name="f148" fmla="*/ f96 f49 1"/>
                <a:gd name="f149" fmla="*/ f97 f50 1"/>
                <a:gd name="f150" fmla="*/ f98 f49 1"/>
                <a:gd name="f151" fmla="*/ f99 f49 1"/>
                <a:gd name="f152" fmla="*/ f100 f49 1"/>
                <a:gd name="f153" fmla="*/ f101 f50 1"/>
                <a:gd name="f154" fmla="*/ f102 f49 1"/>
                <a:gd name="f155" fmla="*/ f103 f49 1"/>
              </a:gdLst>
              <a:ahLst/>
              <a:cxnLst>
                <a:cxn ang="3cd4">
                  <a:pos x="hc" y="t"/>
                </a:cxn>
                <a:cxn ang="0">
                  <a:pos x="r" y="vc"/>
                </a:cxn>
                <a:cxn ang="cd4">
                  <a:pos x="hc" y="b"/>
                </a:cxn>
                <a:cxn ang="cd2">
                  <a:pos x="l" y="vc"/>
                </a:cxn>
                <a:cxn ang="f106">
                  <a:pos x="f111" y="f112"/>
                </a:cxn>
                <a:cxn ang="f106">
                  <a:pos x="f111" y="f113"/>
                </a:cxn>
                <a:cxn ang="f106">
                  <a:pos x="f114" y="f115"/>
                </a:cxn>
                <a:cxn ang="f106">
                  <a:pos x="f114" y="f116"/>
                </a:cxn>
                <a:cxn ang="f106">
                  <a:pos x="f117" y="f118"/>
                </a:cxn>
                <a:cxn ang="f106">
                  <a:pos x="f107" y="f119"/>
                </a:cxn>
                <a:cxn ang="f106">
                  <a:pos x="f117" y="f120"/>
                </a:cxn>
                <a:cxn ang="f106">
                  <a:pos x="f117" y="f121"/>
                </a:cxn>
                <a:cxn ang="f106">
                  <a:pos x="f117" y="f121"/>
                </a:cxn>
                <a:cxn ang="f106">
                  <a:pos x="f122" y="f123"/>
                </a:cxn>
                <a:cxn ang="f106">
                  <a:pos x="f124" y="f125"/>
                </a:cxn>
                <a:cxn ang="f106">
                  <a:pos x="f126" y="f127"/>
                </a:cxn>
                <a:cxn ang="f106">
                  <a:pos x="f128" y="f110"/>
                </a:cxn>
                <a:cxn ang="f106">
                  <a:pos x="f129" y="f110"/>
                </a:cxn>
                <a:cxn ang="f106">
                  <a:pos x="f130" y="f127"/>
                </a:cxn>
                <a:cxn ang="f106">
                  <a:pos x="f130" y="f125"/>
                </a:cxn>
                <a:cxn ang="f106">
                  <a:pos x="f131" y="f127"/>
                </a:cxn>
                <a:cxn ang="f106">
                  <a:pos x="f131" y="f125"/>
                </a:cxn>
                <a:cxn ang="f106">
                  <a:pos x="f132" y="f123"/>
                </a:cxn>
                <a:cxn ang="f106">
                  <a:pos x="f133" y="f127"/>
                </a:cxn>
                <a:cxn ang="f106">
                  <a:pos x="f133" y="f125"/>
                </a:cxn>
                <a:cxn ang="f106">
                  <a:pos x="f132" y="f123"/>
                </a:cxn>
                <a:cxn ang="f106">
                  <a:pos x="f133" y="f123"/>
                </a:cxn>
                <a:cxn ang="f106">
                  <a:pos x="f133" y="f125"/>
                </a:cxn>
                <a:cxn ang="f106">
                  <a:pos x="f134" y="f125"/>
                </a:cxn>
                <a:cxn ang="f106">
                  <a:pos x="f135" y="f125"/>
                </a:cxn>
                <a:cxn ang="f106">
                  <a:pos x="f136" y="f125"/>
                </a:cxn>
                <a:cxn ang="f106">
                  <a:pos x="f137" y="f138"/>
                </a:cxn>
                <a:cxn ang="f106">
                  <a:pos x="f139" y="f120"/>
                </a:cxn>
                <a:cxn ang="f106">
                  <a:pos x="f139" y="f119"/>
                </a:cxn>
                <a:cxn ang="f106">
                  <a:pos x="f139" y="f140"/>
                </a:cxn>
                <a:cxn ang="f106">
                  <a:pos x="f141" y="f112"/>
                </a:cxn>
                <a:cxn ang="f106">
                  <a:pos x="f142" y="f143"/>
                </a:cxn>
                <a:cxn ang="f106">
                  <a:pos x="f144" y="f145"/>
                </a:cxn>
                <a:cxn ang="f106">
                  <a:pos x="f139" y="f146"/>
                </a:cxn>
                <a:cxn ang="f106">
                  <a:pos x="f137" y="f147"/>
                </a:cxn>
                <a:cxn ang="f106">
                  <a:pos x="f148" y="f149"/>
                </a:cxn>
                <a:cxn ang="f106">
                  <a:pos x="f134" y="f147"/>
                </a:cxn>
                <a:cxn ang="f106">
                  <a:pos x="f150" y="f146"/>
                </a:cxn>
                <a:cxn ang="f106">
                  <a:pos x="f151" y="f146"/>
                </a:cxn>
                <a:cxn ang="f106">
                  <a:pos x="f132" y="f149"/>
                </a:cxn>
                <a:cxn ang="f106">
                  <a:pos x="f152" y="f153"/>
                </a:cxn>
                <a:cxn ang="f106">
                  <a:pos x="f128" y="f143"/>
                </a:cxn>
                <a:cxn ang="f106">
                  <a:pos x="f154" y="f143"/>
                </a:cxn>
                <a:cxn ang="f106">
                  <a:pos x="f154" y="f145"/>
                </a:cxn>
                <a:cxn ang="f106">
                  <a:pos x="f155" y="f143"/>
                </a:cxn>
                <a:cxn ang="f106">
                  <a:pos x="f111" y="f112"/>
                </a:cxn>
              </a:cxnLst>
              <a:rect l="f107" t="f110" r="f108" b="f109"/>
              <a:pathLst>
                <a:path w="42" h="27">
                  <a:moveTo>
                    <a:pt x="f8" y="f9"/>
                  </a:moveTo>
                  <a:cubicBezTo>
                    <a:pt x="f8" y="f9"/>
                    <a:pt x="f8" y="f10"/>
                    <a:pt x="f8" y="f11"/>
                  </a:cubicBezTo>
                  <a:cubicBezTo>
                    <a:pt x="f12" y="f13"/>
                    <a:pt x="f12" y="f14"/>
                    <a:pt x="f15" y="f16"/>
                  </a:cubicBezTo>
                  <a:cubicBezTo>
                    <a:pt x="f15" y="f17"/>
                    <a:pt x="f15" y="f18"/>
                    <a:pt x="f15" y="f17"/>
                  </a:cubicBezTo>
                  <a:cubicBezTo>
                    <a:pt x="f15" y="f19"/>
                    <a:pt x="f20" y="f19"/>
                    <a:pt x="f20" y="f19"/>
                  </a:cubicBezTo>
                  <a:cubicBezTo>
                    <a:pt x="f20" y="f21"/>
                    <a:pt x="f22" y="f21"/>
                    <a:pt x="f5" y="f21"/>
                  </a:cubicBezTo>
                  <a:cubicBezTo>
                    <a:pt x="f5" y="f23"/>
                    <a:pt x="f20" y="f24"/>
                    <a:pt x="f20" y="f25"/>
                  </a:cubicBezTo>
                  <a:cubicBezTo>
                    <a:pt x="f22" y="f25"/>
                    <a:pt x="f20" y="f25"/>
                    <a:pt x="f20" y="f8"/>
                  </a:cubicBezTo>
                  <a:cubicBezTo>
                    <a:pt x="f20" y="f8"/>
                    <a:pt x="f20" y="f8"/>
                    <a:pt x="f20" y="f8"/>
                  </a:cubicBezTo>
                  <a:cubicBezTo>
                    <a:pt x="f15" y="f8"/>
                    <a:pt x="f20" y="f15"/>
                    <a:pt x="f12" y="f15"/>
                  </a:cubicBezTo>
                  <a:cubicBezTo>
                    <a:pt x="f8" y="f15"/>
                    <a:pt x="f25" y="f20"/>
                    <a:pt x="f23" y="f20"/>
                  </a:cubicBezTo>
                  <a:cubicBezTo>
                    <a:pt x="f19" y="f20"/>
                    <a:pt x="f19" y="f20"/>
                    <a:pt x="f18" y="f22"/>
                  </a:cubicBezTo>
                  <a:cubicBezTo>
                    <a:pt x="f16" y="f22"/>
                    <a:pt x="f16" y="f5"/>
                    <a:pt x="f26" y="f5"/>
                  </a:cubicBezTo>
                  <a:cubicBezTo>
                    <a:pt x="f11" y="f5"/>
                    <a:pt x="f10" y="f5"/>
                    <a:pt x="f9" y="f5"/>
                  </a:cubicBezTo>
                  <a:cubicBezTo>
                    <a:pt x="f27" y="f5"/>
                    <a:pt x="f28" y="f22"/>
                    <a:pt x="f28" y="f22"/>
                  </a:cubicBezTo>
                  <a:cubicBezTo>
                    <a:pt x="f28" y="f20"/>
                    <a:pt x="f28" y="f20"/>
                    <a:pt x="f28" y="f20"/>
                  </a:cubicBezTo>
                  <a:cubicBezTo>
                    <a:pt x="f28" y="f20"/>
                    <a:pt x="f9" y="f5"/>
                    <a:pt x="f27" y="f22"/>
                  </a:cubicBezTo>
                  <a:cubicBezTo>
                    <a:pt x="f27" y="f22"/>
                    <a:pt x="f27" y="f20"/>
                    <a:pt x="f27" y="f20"/>
                  </a:cubicBezTo>
                  <a:cubicBezTo>
                    <a:pt x="f28" y="f15"/>
                    <a:pt x="f28" y="f15"/>
                    <a:pt x="f29" y="f15"/>
                  </a:cubicBezTo>
                  <a:cubicBezTo>
                    <a:pt x="f29" y="f20"/>
                    <a:pt x="f30" y="f20"/>
                    <a:pt x="f30" y="f22"/>
                  </a:cubicBezTo>
                  <a:cubicBezTo>
                    <a:pt x="f30" y="f22"/>
                    <a:pt x="f30" y="f22"/>
                    <a:pt x="f30" y="f20"/>
                  </a:cubicBezTo>
                  <a:cubicBezTo>
                    <a:pt x="f30" y="f20"/>
                    <a:pt x="f29" y="f15"/>
                    <a:pt x="f29" y="f15"/>
                  </a:cubicBezTo>
                  <a:cubicBezTo>
                    <a:pt x="f29" y="f15"/>
                    <a:pt x="f30" y="f20"/>
                    <a:pt x="f30" y="f15"/>
                  </a:cubicBezTo>
                  <a:cubicBezTo>
                    <a:pt x="f30" y="f15"/>
                    <a:pt x="f30" y="f20"/>
                    <a:pt x="f30" y="f20"/>
                  </a:cubicBezTo>
                  <a:cubicBezTo>
                    <a:pt x="f31" y="f20"/>
                    <a:pt x="f31" y="f15"/>
                    <a:pt x="f32" y="f20"/>
                  </a:cubicBezTo>
                  <a:cubicBezTo>
                    <a:pt x="f33" y="f22"/>
                    <a:pt x="f34" y="f15"/>
                    <a:pt x="f35" y="f20"/>
                  </a:cubicBezTo>
                  <a:cubicBezTo>
                    <a:pt x="f36" y="f22"/>
                    <a:pt x="f35" y="f20"/>
                    <a:pt x="f36" y="f20"/>
                  </a:cubicBezTo>
                  <a:cubicBezTo>
                    <a:pt x="f37" y="f20"/>
                    <a:pt x="f38" y="f15"/>
                    <a:pt x="f38" y="f12"/>
                  </a:cubicBezTo>
                  <a:cubicBezTo>
                    <a:pt x="f39" y="f8"/>
                    <a:pt x="f38" y="f8"/>
                    <a:pt x="f39" y="f25"/>
                  </a:cubicBezTo>
                  <a:cubicBezTo>
                    <a:pt x="f40" y="f24"/>
                    <a:pt x="f41" y="f23"/>
                    <a:pt x="f39" y="f21"/>
                  </a:cubicBezTo>
                  <a:cubicBezTo>
                    <a:pt x="f37" y="f19"/>
                    <a:pt x="f39" y="f17"/>
                    <a:pt x="f39" y="f26"/>
                  </a:cubicBezTo>
                  <a:cubicBezTo>
                    <a:pt x="f40" y="f10"/>
                    <a:pt x="f6" y="f10"/>
                    <a:pt x="f6" y="f9"/>
                  </a:cubicBezTo>
                  <a:cubicBezTo>
                    <a:pt x="f6" y="f27"/>
                    <a:pt x="f41" y="f10"/>
                    <a:pt x="f41" y="f27"/>
                  </a:cubicBezTo>
                  <a:cubicBezTo>
                    <a:pt x="f6" y="f28"/>
                    <a:pt x="f41" y="f27"/>
                    <a:pt x="f42" y="f29"/>
                  </a:cubicBezTo>
                  <a:cubicBezTo>
                    <a:pt x="f39" y="f43"/>
                    <a:pt x="f39" y="f30"/>
                    <a:pt x="f39" y="f43"/>
                  </a:cubicBezTo>
                  <a:cubicBezTo>
                    <a:pt x="f39" y="f7"/>
                    <a:pt x="f38" y="f44"/>
                    <a:pt x="f38" y="f44"/>
                  </a:cubicBezTo>
                  <a:cubicBezTo>
                    <a:pt x="f35" y="f7"/>
                    <a:pt x="f34" y="f45"/>
                    <a:pt x="f46" y="f45"/>
                  </a:cubicBezTo>
                  <a:cubicBezTo>
                    <a:pt x="f32" y="f43"/>
                    <a:pt x="f46" y="f44"/>
                    <a:pt x="f32" y="f44"/>
                  </a:cubicBezTo>
                  <a:cubicBezTo>
                    <a:pt x="f47" y="f44"/>
                    <a:pt x="f47" y="f43"/>
                    <a:pt x="f31" y="f43"/>
                  </a:cubicBezTo>
                  <a:cubicBezTo>
                    <a:pt x="f7" y="f43"/>
                    <a:pt x="f31" y="f44"/>
                    <a:pt x="f44" y="f43"/>
                  </a:cubicBezTo>
                  <a:cubicBezTo>
                    <a:pt x="f30" y="f30"/>
                    <a:pt x="f44" y="f7"/>
                    <a:pt x="f29" y="f45"/>
                  </a:cubicBezTo>
                  <a:cubicBezTo>
                    <a:pt x="f9" y="f29"/>
                    <a:pt x="f11" y="f30"/>
                    <a:pt x="f13" y="f28"/>
                  </a:cubicBezTo>
                  <a:cubicBezTo>
                    <a:pt x="f13" y="f27"/>
                    <a:pt x="f13" y="f27"/>
                    <a:pt x="f26" y="f27"/>
                  </a:cubicBezTo>
                  <a:cubicBezTo>
                    <a:pt x="f14" y="f28"/>
                    <a:pt x="f16" y="f9"/>
                    <a:pt x="f16" y="f27"/>
                  </a:cubicBezTo>
                  <a:cubicBezTo>
                    <a:pt x="f14" y="f29"/>
                    <a:pt x="f16" y="f27"/>
                    <a:pt x="f16" y="f29"/>
                  </a:cubicBezTo>
                  <a:cubicBezTo>
                    <a:pt x="f18" y="f29"/>
                    <a:pt x="f18" y="f27"/>
                    <a:pt x="f19" y="f27"/>
                  </a:cubicBezTo>
                  <a:cubicBezTo>
                    <a:pt x="f12" y="f27"/>
                    <a:pt x="f25" y="f1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6" name="Freeform 226">
              <a:extLst>
                <a:ext uri="{FF2B5EF4-FFF2-40B4-BE49-F238E27FC236}">
                  <a16:creationId xmlns:a16="http://schemas.microsoft.com/office/drawing/2014/main" id="{D992C6CB-0785-AC5E-8897-D27EF6253C1F}"/>
                </a:ext>
              </a:extLst>
            </p:cNvPr>
            <p:cNvSpPr/>
            <p:nvPr/>
          </p:nvSpPr>
          <p:spPr>
            <a:xfrm>
              <a:off x="7417466" y="2910398"/>
              <a:ext cx="58741" cy="32095"/>
            </a:xfrm>
            <a:custGeom>
              <a:avLst/>
              <a:gdLst>
                <a:gd name="f0" fmla="val 10800000"/>
                <a:gd name="f1" fmla="val 5400000"/>
                <a:gd name="f2" fmla="val 180"/>
                <a:gd name="f3" fmla="val w"/>
                <a:gd name="f4" fmla="val h"/>
                <a:gd name="f5" fmla="val 0"/>
                <a:gd name="f6" fmla="val 11"/>
                <a:gd name="f7" fmla="val 6"/>
                <a:gd name="f8" fmla="val 5"/>
                <a:gd name="f9" fmla="val 1"/>
                <a:gd name="f10" fmla="val 4"/>
                <a:gd name="f11" fmla="val 2"/>
                <a:gd name="f12" fmla="val 3"/>
                <a:gd name="f13" fmla="val 7"/>
                <a:gd name="f14" fmla="val 8"/>
                <a:gd name="f15" fmla="val 9"/>
                <a:gd name="f16" fmla="val 10"/>
                <a:gd name="f17" fmla="+- 0 0 -90"/>
                <a:gd name="f18" fmla="*/ f3 1 11"/>
                <a:gd name="f19" fmla="*/ f4 1 6"/>
                <a:gd name="f20" fmla="+- f7 0 f5"/>
                <a:gd name="f21" fmla="+- f6 0 f5"/>
                <a:gd name="f22" fmla="*/ f17 f0 1"/>
                <a:gd name="f23" fmla="*/ f20 1 6"/>
                <a:gd name="f24" fmla="*/ f21 1 11"/>
                <a:gd name="f25" fmla="*/ f22 1 f2"/>
                <a:gd name="f26" fmla="*/ 0 1 f24"/>
                <a:gd name="f27" fmla="*/ 5 1 f23"/>
                <a:gd name="f28" fmla="*/ 1 1 f24"/>
                <a:gd name="f29" fmla="*/ 4 1 f23"/>
                <a:gd name="f30" fmla="*/ 3 1 f23"/>
                <a:gd name="f31" fmla="*/ 2 1 f24"/>
                <a:gd name="f32" fmla="*/ 4 1 f24"/>
                <a:gd name="f33" fmla="*/ 2 1 f23"/>
                <a:gd name="f34" fmla="*/ 5 1 f24"/>
                <a:gd name="f35" fmla="*/ 7 1 f24"/>
                <a:gd name="f36" fmla="*/ 11 1 f24"/>
                <a:gd name="f37" fmla="*/ f6 1 f24"/>
                <a:gd name="f38" fmla="*/ 0 1 f23"/>
                <a:gd name="f39" fmla="*/ f7 1 f23"/>
                <a:gd name="f40" fmla="+- f25 0 f1"/>
                <a:gd name="f41" fmla="*/ f26 f18 1"/>
                <a:gd name="f42" fmla="*/ f37 f18 1"/>
                <a:gd name="f43" fmla="*/ f39 f19 1"/>
                <a:gd name="f44" fmla="*/ f38 f19 1"/>
                <a:gd name="f45" fmla="*/ f27 f19 1"/>
                <a:gd name="f46" fmla="*/ f28 f18 1"/>
                <a:gd name="f47" fmla="*/ f29 f19 1"/>
                <a:gd name="f48" fmla="*/ f30 f19 1"/>
                <a:gd name="f49" fmla="*/ f31 f18 1"/>
                <a:gd name="f50" fmla="*/ f32 f18 1"/>
                <a:gd name="f51" fmla="*/ f33 f19 1"/>
                <a:gd name="f52" fmla="*/ f34 f18 1"/>
                <a:gd name="f53" fmla="*/ f35 f18 1"/>
                <a:gd name="f54" fmla="*/ f36 f18 1"/>
              </a:gdLst>
              <a:ahLst/>
              <a:cxnLst>
                <a:cxn ang="3cd4">
                  <a:pos x="hc" y="t"/>
                </a:cxn>
                <a:cxn ang="0">
                  <a:pos x="r" y="vc"/>
                </a:cxn>
                <a:cxn ang="cd4">
                  <a:pos x="hc" y="b"/>
                </a:cxn>
                <a:cxn ang="cd2">
                  <a:pos x="l" y="vc"/>
                </a:cxn>
                <a:cxn ang="f40">
                  <a:pos x="f41" y="f45"/>
                </a:cxn>
                <a:cxn ang="f40">
                  <a:pos x="f46" y="f47"/>
                </a:cxn>
                <a:cxn ang="f40">
                  <a:pos x="f41" y="f47"/>
                </a:cxn>
                <a:cxn ang="f40">
                  <a:pos x="f41" y="f47"/>
                </a:cxn>
                <a:cxn ang="f40">
                  <a:pos x="f46" y="f48"/>
                </a:cxn>
                <a:cxn ang="f40">
                  <a:pos x="f49" y="f48"/>
                </a:cxn>
                <a:cxn ang="f40">
                  <a:pos x="f50" y="f51"/>
                </a:cxn>
                <a:cxn ang="f40">
                  <a:pos x="f52" y="f51"/>
                </a:cxn>
                <a:cxn ang="f40">
                  <a:pos x="f53" y="f48"/>
                </a:cxn>
                <a:cxn ang="f40">
                  <a:pos x="f54" y="f51"/>
                </a:cxn>
                <a:cxn ang="f40">
                  <a:pos x="f54" y="f45"/>
                </a:cxn>
                <a:cxn ang="f40">
                  <a:pos x="f53" y="f45"/>
                </a:cxn>
                <a:cxn ang="f40">
                  <a:pos x="f41" y="f45"/>
                </a:cxn>
              </a:cxnLst>
              <a:rect l="f41" t="f44" r="f42" b="f43"/>
              <a:pathLst>
                <a:path w="11" h="6">
                  <a:moveTo>
                    <a:pt x="f5" y="f8"/>
                  </a:moveTo>
                  <a:cubicBezTo>
                    <a:pt x="f9" y="f10"/>
                    <a:pt x="f9" y="f8"/>
                    <a:pt x="f9" y="f10"/>
                  </a:cubicBezTo>
                  <a:cubicBezTo>
                    <a:pt x="f11" y="f10"/>
                    <a:pt x="f5" y="f10"/>
                    <a:pt x="f5" y="f10"/>
                  </a:cubicBezTo>
                  <a:cubicBezTo>
                    <a:pt x="f5" y="f10"/>
                    <a:pt x="f5" y="f10"/>
                    <a:pt x="f5" y="f10"/>
                  </a:cubicBezTo>
                  <a:cubicBezTo>
                    <a:pt x="f5" y="f12"/>
                    <a:pt x="f5" y="f12"/>
                    <a:pt x="f9" y="f12"/>
                  </a:cubicBezTo>
                  <a:cubicBezTo>
                    <a:pt x="f9" y="f12"/>
                    <a:pt x="f9" y="f12"/>
                    <a:pt x="f11" y="f12"/>
                  </a:cubicBezTo>
                  <a:cubicBezTo>
                    <a:pt x="f11" y="f12"/>
                    <a:pt x="f10" y="f11"/>
                    <a:pt x="f10" y="f11"/>
                  </a:cubicBezTo>
                  <a:cubicBezTo>
                    <a:pt x="f8" y="f5"/>
                    <a:pt x="f12" y="f8"/>
                    <a:pt x="f8" y="f11"/>
                  </a:cubicBezTo>
                  <a:cubicBezTo>
                    <a:pt x="f8" y="f11"/>
                    <a:pt x="f7" y="f12"/>
                    <a:pt x="f13" y="f12"/>
                  </a:cubicBezTo>
                  <a:cubicBezTo>
                    <a:pt x="f14" y="f12"/>
                    <a:pt x="f15" y="f11"/>
                    <a:pt x="f6" y="f11"/>
                  </a:cubicBezTo>
                  <a:cubicBezTo>
                    <a:pt x="f6" y="f12"/>
                    <a:pt x="f6" y="f12"/>
                    <a:pt x="f6" y="f8"/>
                  </a:cubicBezTo>
                  <a:cubicBezTo>
                    <a:pt x="f16" y="f7"/>
                    <a:pt x="f15" y="f10"/>
                    <a:pt x="f13" y="f8"/>
                  </a:cubicBezTo>
                  <a:cubicBezTo>
                    <a:pt x="f8" y="f7"/>
                    <a:pt x="f8"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7" name="Freeform 227">
              <a:extLst>
                <a:ext uri="{FF2B5EF4-FFF2-40B4-BE49-F238E27FC236}">
                  <a16:creationId xmlns:a16="http://schemas.microsoft.com/office/drawing/2014/main" id="{39C0D0EC-D455-6BFF-5040-98A40DFA2EBA}"/>
                </a:ext>
              </a:extLst>
            </p:cNvPr>
            <p:cNvSpPr/>
            <p:nvPr/>
          </p:nvSpPr>
          <p:spPr>
            <a:xfrm>
              <a:off x="7440061" y="2850486"/>
              <a:ext cx="149120" cy="55632"/>
            </a:xfrm>
            <a:custGeom>
              <a:avLst/>
              <a:gdLst>
                <a:gd name="f0" fmla="val 10800000"/>
                <a:gd name="f1" fmla="val 5400000"/>
                <a:gd name="f2" fmla="val 180"/>
                <a:gd name="f3" fmla="val w"/>
                <a:gd name="f4" fmla="val h"/>
                <a:gd name="f5" fmla="val 0"/>
                <a:gd name="f6" fmla="val 28"/>
                <a:gd name="f7" fmla="val 11"/>
                <a:gd name="f8" fmla="val 1"/>
                <a:gd name="f9" fmla="val 9"/>
                <a:gd name="f10" fmla="val 8"/>
                <a:gd name="f11" fmla="val 7"/>
                <a:gd name="f12" fmla="val 2"/>
                <a:gd name="f13" fmla="val 6"/>
                <a:gd name="f14" fmla="val 4"/>
                <a:gd name="f15" fmla="val 3"/>
                <a:gd name="f16" fmla="val 5"/>
                <a:gd name="f17" fmla="val 10"/>
                <a:gd name="f18" fmla="val 12"/>
                <a:gd name="f19" fmla="val 13"/>
                <a:gd name="f20" fmla="val 15"/>
                <a:gd name="f21" fmla="val 17"/>
                <a:gd name="f22" fmla="val 18"/>
                <a:gd name="f23" fmla="val 21"/>
                <a:gd name="f24" fmla="val 22"/>
                <a:gd name="f25" fmla="val 23"/>
                <a:gd name="f26" fmla="val 24"/>
                <a:gd name="f27" fmla="val 26"/>
                <a:gd name="f28" fmla="val 25"/>
                <a:gd name="f29" fmla="+- 0 0 -90"/>
                <a:gd name="f30" fmla="*/ f3 1 28"/>
                <a:gd name="f31" fmla="*/ f4 1 11"/>
                <a:gd name="f32" fmla="+- f7 0 f5"/>
                <a:gd name="f33" fmla="+- f6 0 f5"/>
                <a:gd name="f34" fmla="*/ f29 f0 1"/>
                <a:gd name="f35" fmla="*/ f33 1 28"/>
                <a:gd name="f36" fmla="*/ f32 1 11"/>
                <a:gd name="f37" fmla="*/ f34 1 f2"/>
                <a:gd name="f38" fmla="*/ 1 1 f35"/>
                <a:gd name="f39" fmla="*/ 11 1 f36"/>
                <a:gd name="f40" fmla="*/ 7 1 f36"/>
                <a:gd name="f41" fmla="*/ 4 1 f36"/>
                <a:gd name="f42" fmla="*/ 4 1 f35"/>
                <a:gd name="f43" fmla="*/ 2 1 f36"/>
                <a:gd name="f44" fmla="*/ 6 1 f35"/>
                <a:gd name="f45" fmla="*/ 7 1 f35"/>
                <a:gd name="f46" fmla="*/ 3 1 f36"/>
                <a:gd name="f47" fmla="*/ 9 1 f35"/>
                <a:gd name="f48" fmla="*/ 5 1 f36"/>
                <a:gd name="f49" fmla="*/ 11 1 f35"/>
                <a:gd name="f50" fmla="*/ 6 1 f36"/>
                <a:gd name="f51" fmla="*/ 13 1 f35"/>
                <a:gd name="f52" fmla="*/ 12 1 f35"/>
                <a:gd name="f53" fmla="*/ 1 1 f36"/>
                <a:gd name="f54" fmla="*/ 15 1 f35"/>
                <a:gd name="f55" fmla="*/ 0 1 f36"/>
                <a:gd name="f56" fmla="*/ 18 1 f35"/>
                <a:gd name="f57" fmla="*/ 21 1 f35"/>
                <a:gd name="f58" fmla="*/ 24 1 f35"/>
                <a:gd name="f59" fmla="*/ 25 1 f35"/>
                <a:gd name="f60" fmla="*/ 26 1 f35"/>
                <a:gd name="f61" fmla="*/ 9 1 f36"/>
                <a:gd name="f62" fmla="*/ 22 1 f35"/>
                <a:gd name="f63" fmla="*/ 8 1 f36"/>
                <a:gd name="f64" fmla="*/ 0 1 f35"/>
                <a:gd name="f65" fmla="*/ f6 1 f35"/>
                <a:gd name="f66" fmla="*/ f7 1 f36"/>
                <a:gd name="f67" fmla="+- f37 0 f1"/>
                <a:gd name="f68" fmla="*/ f64 f30 1"/>
                <a:gd name="f69" fmla="*/ f65 f30 1"/>
                <a:gd name="f70" fmla="*/ f66 f31 1"/>
                <a:gd name="f71" fmla="*/ f55 f31 1"/>
                <a:gd name="f72" fmla="*/ f38 f30 1"/>
                <a:gd name="f73" fmla="*/ f39 f31 1"/>
                <a:gd name="f74" fmla="*/ f40 f31 1"/>
                <a:gd name="f75" fmla="*/ f41 f31 1"/>
                <a:gd name="f76" fmla="*/ f42 f30 1"/>
                <a:gd name="f77" fmla="*/ f43 f31 1"/>
                <a:gd name="f78" fmla="*/ f44 f30 1"/>
                <a:gd name="f79" fmla="*/ f45 f30 1"/>
                <a:gd name="f80" fmla="*/ f46 f31 1"/>
                <a:gd name="f81" fmla="*/ f47 f30 1"/>
                <a:gd name="f82" fmla="*/ f48 f31 1"/>
                <a:gd name="f83" fmla="*/ f49 f30 1"/>
                <a:gd name="f84" fmla="*/ f50 f31 1"/>
                <a:gd name="f85" fmla="*/ f51 f30 1"/>
                <a:gd name="f86" fmla="*/ f52 f30 1"/>
                <a:gd name="f87" fmla="*/ f53 f31 1"/>
                <a:gd name="f88" fmla="*/ f54 f30 1"/>
                <a:gd name="f89" fmla="*/ f56 f30 1"/>
                <a:gd name="f90" fmla="*/ f57 f30 1"/>
                <a:gd name="f91" fmla="*/ f58 f30 1"/>
                <a:gd name="f92" fmla="*/ f59 f30 1"/>
                <a:gd name="f93" fmla="*/ f60 f30 1"/>
                <a:gd name="f94" fmla="*/ f61 f31 1"/>
                <a:gd name="f95" fmla="*/ f62 f30 1"/>
                <a:gd name="f96" fmla="*/ f63 f31 1"/>
              </a:gdLst>
              <a:ahLst/>
              <a:cxnLst>
                <a:cxn ang="3cd4">
                  <a:pos x="hc" y="t"/>
                </a:cxn>
                <a:cxn ang="0">
                  <a:pos x="r" y="vc"/>
                </a:cxn>
                <a:cxn ang="cd4">
                  <a:pos x="hc" y="b"/>
                </a:cxn>
                <a:cxn ang="cd2">
                  <a:pos x="l" y="vc"/>
                </a:cxn>
                <a:cxn ang="f67">
                  <a:pos x="f72" y="f73"/>
                </a:cxn>
                <a:cxn ang="f67">
                  <a:pos x="f72" y="f74"/>
                </a:cxn>
                <a:cxn ang="f67">
                  <a:pos x="f72" y="f75"/>
                </a:cxn>
                <a:cxn ang="f67">
                  <a:pos x="f76" y="f77"/>
                </a:cxn>
                <a:cxn ang="f67">
                  <a:pos x="f78" y="f77"/>
                </a:cxn>
                <a:cxn ang="f67">
                  <a:pos x="f79" y="f80"/>
                </a:cxn>
                <a:cxn ang="f67">
                  <a:pos x="f81" y="f82"/>
                </a:cxn>
                <a:cxn ang="f67">
                  <a:pos x="f83" y="f84"/>
                </a:cxn>
                <a:cxn ang="f67">
                  <a:pos x="f85" y="f75"/>
                </a:cxn>
                <a:cxn ang="f67">
                  <a:pos x="f86" y="f87"/>
                </a:cxn>
                <a:cxn ang="f67">
                  <a:pos x="f88" y="f71"/>
                </a:cxn>
                <a:cxn ang="f67">
                  <a:pos x="f89" y="f87"/>
                </a:cxn>
                <a:cxn ang="f67">
                  <a:pos x="f90" y="f77"/>
                </a:cxn>
                <a:cxn ang="f67">
                  <a:pos x="f91" y="f71"/>
                </a:cxn>
                <a:cxn ang="f67">
                  <a:pos x="f92" y="f77"/>
                </a:cxn>
                <a:cxn ang="f67">
                  <a:pos x="f93" y="f84"/>
                </a:cxn>
                <a:cxn ang="f67">
                  <a:pos x="f92" y="f94"/>
                </a:cxn>
                <a:cxn ang="f67">
                  <a:pos x="f95" y="f73"/>
                </a:cxn>
                <a:cxn ang="f67">
                  <a:pos x="f85" y="f94"/>
                </a:cxn>
                <a:cxn ang="f67">
                  <a:pos x="f81" y="f96"/>
                </a:cxn>
                <a:cxn ang="f67">
                  <a:pos x="f72" y="f73"/>
                </a:cxn>
              </a:cxnLst>
              <a:rect l="f68" t="f71" r="f69" b="f70"/>
              <a:pathLst>
                <a:path w="28" h="11">
                  <a:moveTo>
                    <a:pt x="f8" y="f7"/>
                  </a:moveTo>
                  <a:cubicBezTo>
                    <a:pt x="f8" y="f9"/>
                    <a:pt x="f5" y="f10"/>
                    <a:pt x="f8" y="f11"/>
                  </a:cubicBezTo>
                  <a:cubicBezTo>
                    <a:pt x="f12" y="f13"/>
                    <a:pt x="f5" y="f13"/>
                    <a:pt x="f8" y="f14"/>
                  </a:cubicBezTo>
                  <a:cubicBezTo>
                    <a:pt x="f15" y="f12"/>
                    <a:pt x="f12" y="f14"/>
                    <a:pt x="f14" y="f12"/>
                  </a:cubicBezTo>
                  <a:cubicBezTo>
                    <a:pt x="f16" y="f8"/>
                    <a:pt x="f16" y="f12"/>
                    <a:pt x="f13" y="f12"/>
                  </a:cubicBezTo>
                  <a:cubicBezTo>
                    <a:pt x="f13" y="f12"/>
                    <a:pt x="f13" y="f15"/>
                    <a:pt x="f11" y="f15"/>
                  </a:cubicBezTo>
                  <a:cubicBezTo>
                    <a:pt x="f10" y="f15"/>
                    <a:pt x="f10" y="f16"/>
                    <a:pt x="f9" y="f16"/>
                  </a:cubicBezTo>
                  <a:cubicBezTo>
                    <a:pt x="f17" y="f16"/>
                    <a:pt x="f17" y="f13"/>
                    <a:pt x="f7" y="f13"/>
                  </a:cubicBezTo>
                  <a:cubicBezTo>
                    <a:pt x="f7" y="f16"/>
                    <a:pt x="f18" y="f13"/>
                    <a:pt x="f19" y="f14"/>
                  </a:cubicBezTo>
                  <a:cubicBezTo>
                    <a:pt x="f19" y="f15"/>
                    <a:pt x="f18" y="f12"/>
                    <a:pt x="f18" y="f8"/>
                  </a:cubicBezTo>
                  <a:cubicBezTo>
                    <a:pt x="f19" y="f5"/>
                    <a:pt x="f19" y="f5"/>
                    <a:pt x="f20" y="f5"/>
                  </a:cubicBezTo>
                  <a:cubicBezTo>
                    <a:pt x="f21" y="f5"/>
                    <a:pt x="f22" y="f5"/>
                    <a:pt x="f22" y="f8"/>
                  </a:cubicBezTo>
                  <a:cubicBezTo>
                    <a:pt x="f21" y="f8"/>
                    <a:pt x="f23" y="f8"/>
                    <a:pt x="f23" y="f12"/>
                  </a:cubicBezTo>
                  <a:cubicBezTo>
                    <a:pt x="f24" y="f8"/>
                    <a:pt x="f25" y="f8"/>
                    <a:pt x="f26" y="f5"/>
                  </a:cubicBezTo>
                  <a:cubicBezTo>
                    <a:pt x="f25" y="f12"/>
                    <a:pt x="f27" y="f8"/>
                    <a:pt x="f28" y="f12"/>
                  </a:cubicBezTo>
                  <a:cubicBezTo>
                    <a:pt x="f25" y="f16"/>
                    <a:pt x="f28" y="f12"/>
                    <a:pt x="f27" y="f13"/>
                  </a:cubicBezTo>
                  <a:cubicBezTo>
                    <a:pt x="f26" y="f13"/>
                    <a:pt x="f6" y="f9"/>
                    <a:pt x="f28" y="f9"/>
                  </a:cubicBezTo>
                  <a:cubicBezTo>
                    <a:pt x="f24" y="f9"/>
                    <a:pt x="f26" y="f7"/>
                    <a:pt x="f24" y="f7"/>
                  </a:cubicBezTo>
                  <a:cubicBezTo>
                    <a:pt x="f19" y="f17"/>
                    <a:pt x="f20" y="f10"/>
                    <a:pt x="f19" y="f9"/>
                  </a:cubicBezTo>
                  <a:cubicBezTo>
                    <a:pt x="f18" y="f17"/>
                    <a:pt x="f7" y="f10"/>
                    <a:pt x="f9" y="f10"/>
                  </a:cubicBezTo>
                  <a:cubicBezTo>
                    <a:pt x="f11" y="f10"/>
                    <a:pt x="f14" y="f13"/>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8" name="Freeform 228">
              <a:extLst>
                <a:ext uri="{FF2B5EF4-FFF2-40B4-BE49-F238E27FC236}">
                  <a16:creationId xmlns:a16="http://schemas.microsoft.com/office/drawing/2014/main" id="{2BAD3263-8B31-D4DA-6F68-047D2C122EE9}"/>
                </a:ext>
              </a:extLst>
            </p:cNvPr>
            <p:cNvSpPr/>
            <p:nvPr/>
          </p:nvSpPr>
          <p:spPr>
            <a:xfrm>
              <a:off x="7476207" y="2814120"/>
              <a:ext cx="101672" cy="47073"/>
            </a:xfrm>
            <a:custGeom>
              <a:avLst/>
              <a:gdLst>
                <a:gd name="f0" fmla="val 10800000"/>
                <a:gd name="f1" fmla="val 5400000"/>
                <a:gd name="f2" fmla="val 180"/>
                <a:gd name="f3" fmla="val w"/>
                <a:gd name="f4" fmla="val h"/>
                <a:gd name="f5" fmla="val 0"/>
                <a:gd name="f6" fmla="val 19"/>
                <a:gd name="f7" fmla="val 9"/>
                <a:gd name="f8" fmla="val 5"/>
                <a:gd name="f9" fmla="val 8"/>
                <a:gd name="f10" fmla="val 7"/>
                <a:gd name="f11" fmla="val 4"/>
                <a:gd name="f12" fmla="val 6"/>
                <a:gd name="f13" fmla="val 3"/>
                <a:gd name="f14" fmla="val 2"/>
                <a:gd name="f15" fmla="val 1"/>
                <a:gd name="f16" fmla="val 10"/>
                <a:gd name="f17" fmla="val 11"/>
                <a:gd name="f18" fmla="val 13"/>
                <a:gd name="f19" fmla="val 15"/>
                <a:gd name="f20" fmla="val 16"/>
                <a:gd name="f21" fmla="val 17"/>
                <a:gd name="f22" fmla="val 14"/>
                <a:gd name="f23" fmla="+- 0 0 -90"/>
                <a:gd name="f24" fmla="*/ f3 1 19"/>
                <a:gd name="f25" fmla="*/ f4 1 9"/>
                <a:gd name="f26" fmla="+- f7 0 f5"/>
                <a:gd name="f27" fmla="+- f6 0 f5"/>
                <a:gd name="f28" fmla="*/ f23 f0 1"/>
                <a:gd name="f29" fmla="*/ f27 1 19"/>
                <a:gd name="f30" fmla="*/ f26 1 9"/>
                <a:gd name="f31" fmla="*/ f28 1 f2"/>
                <a:gd name="f32" fmla="*/ 5 1 f29"/>
                <a:gd name="f33" fmla="*/ 8 1 f30"/>
                <a:gd name="f34" fmla="*/ 4 1 f29"/>
                <a:gd name="f35" fmla="*/ 7 1 f30"/>
                <a:gd name="f36" fmla="*/ 3 1 f29"/>
                <a:gd name="f37" fmla="*/ 2 1 f29"/>
                <a:gd name="f38" fmla="*/ 5 1 f30"/>
                <a:gd name="f39" fmla="*/ 1 1 f29"/>
                <a:gd name="f40" fmla="*/ 3 1 f30"/>
                <a:gd name="f41" fmla="*/ 2 1 f30"/>
                <a:gd name="f42" fmla="*/ 1 1 f30"/>
                <a:gd name="f43" fmla="*/ 7 1 f29"/>
                <a:gd name="f44" fmla="*/ 9 1 f29"/>
                <a:gd name="f45" fmla="*/ 11 1 f29"/>
                <a:gd name="f46" fmla="*/ 15 1 f29"/>
                <a:gd name="f47" fmla="*/ 17 1 f29"/>
                <a:gd name="f48" fmla="*/ 14 1 f29"/>
                <a:gd name="f49" fmla="*/ 9 1 f30"/>
                <a:gd name="f50" fmla="*/ 8 1 f29"/>
                <a:gd name="f51" fmla="*/ 0 1 f29"/>
                <a:gd name="f52" fmla="*/ f6 1 f29"/>
                <a:gd name="f53" fmla="*/ 0 1 f30"/>
                <a:gd name="f54" fmla="*/ f7 1 f30"/>
                <a:gd name="f55" fmla="+- f31 0 f1"/>
                <a:gd name="f56" fmla="*/ f51 f24 1"/>
                <a:gd name="f57" fmla="*/ f52 f24 1"/>
                <a:gd name="f58" fmla="*/ f54 f25 1"/>
                <a:gd name="f59" fmla="*/ f53 f25 1"/>
                <a:gd name="f60" fmla="*/ f32 f24 1"/>
                <a:gd name="f61" fmla="*/ f33 f25 1"/>
                <a:gd name="f62" fmla="*/ f34 f24 1"/>
                <a:gd name="f63" fmla="*/ f35 f25 1"/>
                <a:gd name="f64" fmla="*/ f36 f24 1"/>
                <a:gd name="f65" fmla="*/ f37 f24 1"/>
                <a:gd name="f66" fmla="*/ f38 f25 1"/>
                <a:gd name="f67" fmla="*/ f39 f24 1"/>
                <a:gd name="f68" fmla="*/ f40 f25 1"/>
                <a:gd name="f69" fmla="*/ f41 f25 1"/>
                <a:gd name="f70" fmla="*/ f42 f25 1"/>
                <a:gd name="f71" fmla="*/ f43 f24 1"/>
                <a:gd name="f72" fmla="*/ f44 f24 1"/>
                <a:gd name="f73" fmla="*/ f45 f24 1"/>
                <a:gd name="f74" fmla="*/ f46 f24 1"/>
                <a:gd name="f75" fmla="*/ f47 f24 1"/>
                <a:gd name="f76" fmla="*/ f48 f24 1"/>
                <a:gd name="f77" fmla="*/ f49 f25 1"/>
                <a:gd name="f78" fmla="*/ f50 f24 1"/>
              </a:gdLst>
              <a:ahLst/>
              <a:cxnLst>
                <a:cxn ang="3cd4">
                  <a:pos x="hc" y="t"/>
                </a:cxn>
                <a:cxn ang="0">
                  <a:pos x="r" y="vc"/>
                </a:cxn>
                <a:cxn ang="cd4">
                  <a:pos x="hc" y="b"/>
                </a:cxn>
                <a:cxn ang="cd2">
                  <a:pos x="l" y="vc"/>
                </a:cxn>
                <a:cxn ang="f55">
                  <a:pos x="f60" y="f61"/>
                </a:cxn>
                <a:cxn ang="f55">
                  <a:pos x="f62" y="f63"/>
                </a:cxn>
                <a:cxn ang="f55">
                  <a:pos x="f64" y="f63"/>
                </a:cxn>
                <a:cxn ang="f55">
                  <a:pos x="f65" y="f66"/>
                </a:cxn>
                <a:cxn ang="f55">
                  <a:pos x="f64" y="f66"/>
                </a:cxn>
                <a:cxn ang="f55">
                  <a:pos x="f67" y="f68"/>
                </a:cxn>
                <a:cxn ang="f55">
                  <a:pos x="f65" y="f69"/>
                </a:cxn>
                <a:cxn ang="f55">
                  <a:pos x="f62" y="f70"/>
                </a:cxn>
                <a:cxn ang="f55">
                  <a:pos x="f60" y="f70"/>
                </a:cxn>
                <a:cxn ang="f55">
                  <a:pos x="f71" y="f70"/>
                </a:cxn>
                <a:cxn ang="f55">
                  <a:pos x="f72" y="f70"/>
                </a:cxn>
                <a:cxn ang="f55">
                  <a:pos x="f73" y="f69"/>
                </a:cxn>
                <a:cxn ang="f55">
                  <a:pos x="f74" y="f69"/>
                </a:cxn>
                <a:cxn ang="f55">
                  <a:pos x="f75" y="f69"/>
                </a:cxn>
                <a:cxn ang="f55">
                  <a:pos x="f75" y="f63"/>
                </a:cxn>
                <a:cxn ang="f55">
                  <a:pos x="f76" y="f77"/>
                </a:cxn>
                <a:cxn ang="f55">
                  <a:pos x="f73" y="f61"/>
                </a:cxn>
                <a:cxn ang="f55">
                  <a:pos x="f78" y="f63"/>
                </a:cxn>
                <a:cxn ang="f55">
                  <a:pos x="f60" y="f61"/>
                </a:cxn>
              </a:cxnLst>
              <a:rect l="f56" t="f59" r="f57" b="f58"/>
              <a:pathLst>
                <a:path w="19" h="9">
                  <a:moveTo>
                    <a:pt x="f8" y="f9"/>
                  </a:moveTo>
                  <a:cubicBezTo>
                    <a:pt x="f8" y="f10"/>
                    <a:pt x="f11" y="f12"/>
                    <a:pt x="f11" y="f10"/>
                  </a:cubicBezTo>
                  <a:cubicBezTo>
                    <a:pt x="f11" y="f9"/>
                    <a:pt x="f13" y="f9"/>
                    <a:pt x="f13" y="f10"/>
                  </a:cubicBezTo>
                  <a:cubicBezTo>
                    <a:pt x="f13" y="f12"/>
                    <a:pt x="f14" y="f12"/>
                    <a:pt x="f14" y="f8"/>
                  </a:cubicBezTo>
                  <a:cubicBezTo>
                    <a:pt x="f14" y="f8"/>
                    <a:pt x="f13" y="f8"/>
                    <a:pt x="f13" y="f8"/>
                  </a:cubicBezTo>
                  <a:cubicBezTo>
                    <a:pt x="f13" y="f8"/>
                    <a:pt x="f5" y="f11"/>
                    <a:pt x="f15" y="f13"/>
                  </a:cubicBezTo>
                  <a:cubicBezTo>
                    <a:pt x="f14" y="f13"/>
                    <a:pt x="f5" y="f13"/>
                    <a:pt x="f14" y="f14"/>
                  </a:cubicBezTo>
                  <a:cubicBezTo>
                    <a:pt x="f13" y="f14"/>
                    <a:pt x="f13" y="f15"/>
                    <a:pt x="f11" y="f15"/>
                  </a:cubicBezTo>
                  <a:cubicBezTo>
                    <a:pt x="f8" y="f14"/>
                    <a:pt x="f11" y="f15"/>
                    <a:pt x="f8" y="f15"/>
                  </a:cubicBezTo>
                  <a:cubicBezTo>
                    <a:pt x="f12" y="f14"/>
                    <a:pt x="f12" y="f5"/>
                    <a:pt x="f10" y="f15"/>
                  </a:cubicBezTo>
                  <a:cubicBezTo>
                    <a:pt x="f9" y="f15"/>
                    <a:pt x="f9" y="f5"/>
                    <a:pt x="f7" y="f15"/>
                  </a:cubicBezTo>
                  <a:cubicBezTo>
                    <a:pt x="f16" y="f14"/>
                    <a:pt x="f7" y="f5"/>
                    <a:pt x="f17" y="f14"/>
                  </a:cubicBezTo>
                  <a:cubicBezTo>
                    <a:pt x="f18" y="f13"/>
                    <a:pt x="f18" y="f14"/>
                    <a:pt x="f19" y="f14"/>
                  </a:cubicBezTo>
                  <a:cubicBezTo>
                    <a:pt x="f20" y="f13"/>
                    <a:pt x="f21" y="f13"/>
                    <a:pt x="f21" y="f14"/>
                  </a:cubicBezTo>
                  <a:cubicBezTo>
                    <a:pt x="f6" y="f13"/>
                    <a:pt x="f20" y="f15"/>
                    <a:pt x="f21" y="f10"/>
                  </a:cubicBezTo>
                  <a:cubicBezTo>
                    <a:pt x="f20" y="f9"/>
                    <a:pt x="f19" y="f9"/>
                    <a:pt x="f22" y="f7"/>
                  </a:cubicBezTo>
                  <a:cubicBezTo>
                    <a:pt x="f22" y="f9"/>
                    <a:pt x="f16" y="f9"/>
                    <a:pt x="f17" y="f9"/>
                  </a:cubicBezTo>
                  <a:cubicBezTo>
                    <a:pt x="f17" y="f10"/>
                    <a:pt x="f16" y="f10"/>
                    <a:pt x="f9" y="f10"/>
                  </a:cubicBezTo>
                  <a:cubicBezTo>
                    <a:pt x="f12" y="f10"/>
                    <a:pt x="f12" y="f1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69" name="Freeform 229">
              <a:extLst>
                <a:ext uri="{FF2B5EF4-FFF2-40B4-BE49-F238E27FC236}">
                  <a16:creationId xmlns:a16="http://schemas.microsoft.com/office/drawing/2014/main" id="{27AB8B00-CFC6-2EE4-4647-6BE41C630145}"/>
                </a:ext>
              </a:extLst>
            </p:cNvPr>
            <p:cNvSpPr/>
            <p:nvPr/>
          </p:nvSpPr>
          <p:spPr>
            <a:xfrm>
              <a:off x="7444578" y="2880442"/>
              <a:ext cx="117482" cy="77019"/>
            </a:xfrm>
            <a:custGeom>
              <a:avLst/>
              <a:gdLst>
                <a:gd name="f0" fmla="val 10800000"/>
                <a:gd name="f1" fmla="val 5400000"/>
                <a:gd name="f2" fmla="val 180"/>
                <a:gd name="f3" fmla="val w"/>
                <a:gd name="f4" fmla="val h"/>
                <a:gd name="f5" fmla="val 0"/>
                <a:gd name="f6" fmla="val 22"/>
                <a:gd name="f7" fmla="val 15"/>
                <a:gd name="f8" fmla="val 6"/>
                <a:gd name="f9" fmla="val 11"/>
                <a:gd name="f10" fmla="val 7"/>
                <a:gd name="f11" fmla="val 10"/>
                <a:gd name="f12" fmla="val 8"/>
                <a:gd name="f13" fmla="val 9"/>
                <a:gd name="f14" fmla="val 12"/>
                <a:gd name="f15" fmla="val 13"/>
                <a:gd name="f16" fmla="val 14"/>
                <a:gd name="f17" fmla="val 16"/>
                <a:gd name="f18" fmla="val 17"/>
                <a:gd name="f19" fmla="val 18"/>
                <a:gd name="f20" fmla="val 19"/>
                <a:gd name="f21" fmla="val 20"/>
                <a:gd name="f22" fmla="val 21"/>
                <a:gd name="f23" fmla="val 5"/>
                <a:gd name="f24" fmla="val 4"/>
                <a:gd name="f25" fmla="val 2"/>
                <a:gd name="f26" fmla="val 3"/>
                <a:gd name="f27" fmla="val 1"/>
                <a:gd name="f28" fmla="+- 0 0 -90"/>
                <a:gd name="f29" fmla="*/ f3 1 22"/>
                <a:gd name="f30" fmla="*/ f4 1 15"/>
                <a:gd name="f31" fmla="+- f7 0 f5"/>
                <a:gd name="f32" fmla="+- f6 0 f5"/>
                <a:gd name="f33" fmla="*/ f28 f0 1"/>
                <a:gd name="f34" fmla="*/ f32 1 22"/>
                <a:gd name="f35" fmla="*/ f31 1 15"/>
                <a:gd name="f36" fmla="*/ f33 1 f2"/>
                <a:gd name="f37" fmla="*/ 6 1 f34"/>
                <a:gd name="f38" fmla="*/ 11 1 f35"/>
                <a:gd name="f39" fmla="*/ 7 1 f34"/>
                <a:gd name="f40" fmla="*/ 9 1 f34"/>
                <a:gd name="f41" fmla="*/ 13 1 f35"/>
                <a:gd name="f42" fmla="*/ 14 1 f34"/>
                <a:gd name="f43" fmla="*/ 16 1 f34"/>
                <a:gd name="f44" fmla="*/ 10 1 f35"/>
                <a:gd name="f45" fmla="*/ 18 1 f34"/>
                <a:gd name="f46" fmla="*/ 8 1 f35"/>
                <a:gd name="f47" fmla="*/ 21 1 f34"/>
                <a:gd name="f48" fmla="*/ 7 1 f35"/>
                <a:gd name="f49" fmla="*/ 5 1 f35"/>
                <a:gd name="f50" fmla="*/ 12 1 f34"/>
                <a:gd name="f51" fmla="*/ 3 1 f35"/>
                <a:gd name="f52" fmla="*/ 8 1 f34"/>
                <a:gd name="f53" fmla="*/ 2 1 f35"/>
                <a:gd name="f54" fmla="*/ 0 1 f34"/>
                <a:gd name="f55" fmla="*/ 2 1 f34"/>
                <a:gd name="f56" fmla="*/ 9 1 f35"/>
                <a:gd name="f57" fmla="*/ f6 1 f34"/>
                <a:gd name="f58" fmla="*/ 0 1 f35"/>
                <a:gd name="f59" fmla="*/ f7 1 f35"/>
                <a:gd name="f60" fmla="+- f36 0 f1"/>
                <a:gd name="f61" fmla="*/ f54 f29 1"/>
                <a:gd name="f62" fmla="*/ f57 f29 1"/>
                <a:gd name="f63" fmla="*/ f59 f30 1"/>
                <a:gd name="f64" fmla="*/ f58 f30 1"/>
                <a:gd name="f65" fmla="*/ f37 f29 1"/>
                <a:gd name="f66" fmla="*/ f38 f30 1"/>
                <a:gd name="f67" fmla="*/ f39 f29 1"/>
                <a:gd name="f68" fmla="*/ f40 f29 1"/>
                <a:gd name="f69" fmla="*/ f41 f30 1"/>
                <a:gd name="f70" fmla="*/ f42 f29 1"/>
                <a:gd name="f71" fmla="*/ f43 f29 1"/>
                <a:gd name="f72" fmla="*/ f44 f30 1"/>
                <a:gd name="f73" fmla="*/ f45 f29 1"/>
                <a:gd name="f74" fmla="*/ f46 f30 1"/>
                <a:gd name="f75" fmla="*/ f47 f29 1"/>
                <a:gd name="f76" fmla="*/ f48 f30 1"/>
                <a:gd name="f77" fmla="*/ f49 f30 1"/>
                <a:gd name="f78" fmla="*/ f50 f29 1"/>
                <a:gd name="f79" fmla="*/ f51 f30 1"/>
                <a:gd name="f80" fmla="*/ f52 f29 1"/>
                <a:gd name="f81" fmla="*/ f53 f30 1"/>
                <a:gd name="f82" fmla="*/ f55 f29 1"/>
                <a:gd name="f83" fmla="*/ f56 f30 1"/>
              </a:gdLst>
              <a:ahLst/>
              <a:cxnLst>
                <a:cxn ang="3cd4">
                  <a:pos x="hc" y="t"/>
                </a:cxn>
                <a:cxn ang="0">
                  <a:pos x="r" y="vc"/>
                </a:cxn>
                <a:cxn ang="cd4">
                  <a:pos x="hc" y="b"/>
                </a:cxn>
                <a:cxn ang="cd2">
                  <a:pos x="l" y="vc"/>
                </a:cxn>
                <a:cxn ang="f60">
                  <a:pos x="f65" y="f66"/>
                </a:cxn>
                <a:cxn ang="f60">
                  <a:pos x="f67" y="f66"/>
                </a:cxn>
                <a:cxn ang="f60">
                  <a:pos x="f68" y="f69"/>
                </a:cxn>
                <a:cxn ang="f60">
                  <a:pos x="f70" y="f69"/>
                </a:cxn>
                <a:cxn ang="f60">
                  <a:pos x="f71" y="f69"/>
                </a:cxn>
                <a:cxn ang="f60">
                  <a:pos x="f71" y="f72"/>
                </a:cxn>
                <a:cxn ang="f60">
                  <a:pos x="f73" y="f74"/>
                </a:cxn>
                <a:cxn ang="f60">
                  <a:pos x="f75" y="f76"/>
                </a:cxn>
                <a:cxn ang="f60">
                  <a:pos x="f75" y="f77"/>
                </a:cxn>
                <a:cxn ang="f60">
                  <a:pos x="f78" y="f79"/>
                </a:cxn>
                <a:cxn ang="f60">
                  <a:pos x="f80" y="f81"/>
                </a:cxn>
                <a:cxn ang="f60">
                  <a:pos x="f61" y="f77"/>
                </a:cxn>
                <a:cxn ang="f60">
                  <a:pos x="f61" y="f74"/>
                </a:cxn>
                <a:cxn ang="f60">
                  <a:pos x="f82" y="f83"/>
                </a:cxn>
                <a:cxn ang="f60">
                  <a:pos x="f65" y="f74"/>
                </a:cxn>
                <a:cxn ang="f60">
                  <a:pos x="f65" y="f66"/>
                </a:cxn>
              </a:cxnLst>
              <a:rect l="f61" t="f64" r="f62" b="f63"/>
              <a:pathLst>
                <a:path w="22" h="15">
                  <a:moveTo>
                    <a:pt x="f8" y="f9"/>
                  </a:moveTo>
                  <a:cubicBezTo>
                    <a:pt x="f10" y="f11"/>
                    <a:pt x="f8" y="f9"/>
                    <a:pt x="f10" y="f9"/>
                  </a:cubicBezTo>
                  <a:cubicBezTo>
                    <a:pt x="f12" y="f9"/>
                    <a:pt x="f13" y="f14"/>
                    <a:pt x="f13" y="f15"/>
                  </a:cubicBezTo>
                  <a:cubicBezTo>
                    <a:pt x="f14" y="f14"/>
                    <a:pt x="f14" y="f7"/>
                    <a:pt x="f16" y="f15"/>
                  </a:cubicBezTo>
                  <a:cubicBezTo>
                    <a:pt x="f17" y="f14"/>
                    <a:pt x="f17" y="f15"/>
                    <a:pt x="f17" y="f15"/>
                  </a:cubicBezTo>
                  <a:cubicBezTo>
                    <a:pt x="f18" y="f14"/>
                    <a:pt x="f7" y="f14"/>
                    <a:pt x="f17" y="f11"/>
                  </a:cubicBezTo>
                  <a:cubicBezTo>
                    <a:pt x="f18" y="f12"/>
                    <a:pt x="f18" y="f13"/>
                    <a:pt x="f19" y="f12"/>
                  </a:cubicBezTo>
                  <a:cubicBezTo>
                    <a:pt x="f20" y="f10"/>
                    <a:pt x="f21" y="f13"/>
                    <a:pt x="f22" y="f10"/>
                  </a:cubicBezTo>
                  <a:cubicBezTo>
                    <a:pt x="f6" y="f8"/>
                    <a:pt x="f21" y="f10"/>
                    <a:pt x="f22" y="f23"/>
                  </a:cubicBezTo>
                  <a:cubicBezTo>
                    <a:pt x="f14" y="f24"/>
                    <a:pt x="f16" y="f25"/>
                    <a:pt x="f14" y="f26"/>
                  </a:cubicBezTo>
                  <a:cubicBezTo>
                    <a:pt x="f9" y="f24"/>
                    <a:pt x="f11" y="f25"/>
                    <a:pt x="f12" y="f25"/>
                  </a:cubicBezTo>
                  <a:cubicBezTo>
                    <a:pt x="f8" y="f25"/>
                    <a:pt x="f26" y="f5"/>
                    <a:pt x="f5" y="f23"/>
                  </a:cubicBezTo>
                  <a:cubicBezTo>
                    <a:pt x="f5" y="f12"/>
                    <a:pt x="f27" y="f10"/>
                    <a:pt x="f5" y="f12"/>
                  </a:cubicBezTo>
                  <a:cubicBezTo>
                    <a:pt x="f5" y="f12"/>
                    <a:pt x="f27" y="f13"/>
                    <a:pt x="f25" y="f13"/>
                  </a:cubicBezTo>
                  <a:cubicBezTo>
                    <a:pt x="f26" y="f13"/>
                    <a:pt x="f24" y="f12"/>
                    <a:pt x="f8" y="f12"/>
                  </a:cubicBezTo>
                  <a:cubicBezTo>
                    <a:pt x="f8" y="f13"/>
                    <a:pt x="f8" y="f13"/>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0" name="Freeform 230">
              <a:extLst>
                <a:ext uri="{FF2B5EF4-FFF2-40B4-BE49-F238E27FC236}">
                  <a16:creationId xmlns:a16="http://schemas.microsoft.com/office/drawing/2014/main" id="{54BE58F9-E070-8261-02B9-6708C1C2D790}"/>
                </a:ext>
              </a:extLst>
            </p:cNvPr>
            <p:cNvSpPr/>
            <p:nvPr/>
          </p:nvSpPr>
          <p:spPr>
            <a:xfrm>
              <a:off x="7123752" y="3043050"/>
              <a:ext cx="15819" cy="10698"/>
            </a:xfrm>
            <a:custGeom>
              <a:avLst/>
              <a:gdLst>
                <a:gd name="f0" fmla="val 10800000"/>
                <a:gd name="f1" fmla="val 5400000"/>
                <a:gd name="f2" fmla="val 180"/>
                <a:gd name="f3" fmla="val w"/>
                <a:gd name="f4" fmla="val h"/>
                <a:gd name="f5" fmla="val 0"/>
                <a:gd name="f6" fmla="val 3"/>
                <a:gd name="f7" fmla="val 2"/>
                <a:gd name="f8" fmla="val 1"/>
                <a:gd name="f9" fmla="+- 0 0 -90"/>
                <a:gd name="f10" fmla="*/ f3 1 3"/>
                <a:gd name="f11" fmla="*/ f4 1 2"/>
                <a:gd name="f12" fmla="+- f7 0 f5"/>
                <a:gd name="f13" fmla="+- f6 0 f5"/>
                <a:gd name="f14" fmla="*/ f9 f0 1"/>
                <a:gd name="f15" fmla="*/ f12 1 2"/>
                <a:gd name="f16" fmla="*/ f13 1 3"/>
                <a:gd name="f17" fmla="*/ f14 1 f2"/>
                <a:gd name="f18" fmla="*/ 2 1 f16"/>
                <a:gd name="f19" fmla="*/ 2 1 f15"/>
                <a:gd name="f20" fmla="*/ 0 1 f16"/>
                <a:gd name="f21" fmla="*/ 0 1 f15"/>
                <a:gd name="f22" fmla="*/ f6 1 f16"/>
                <a:gd name="f23" fmla="*/ f7 1 f15"/>
                <a:gd name="f24" fmla="+- f17 0 f1"/>
                <a:gd name="f25" fmla="*/ f20 f10 1"/>
                <a:gd name="f26" fmla="*/ f22 f10 1"/>
                <a:gd name="f27" fmla="*/ f23 f11 1"/>
                <a:gd name="f28" fmla="*/ f21 f11 1"/>
                <a:gd name="f29" fmla="*/ f18 f10 1"/>
                <a:gd name="f30" fmla="*/ f19 f11 1"/>
              </a:gdLst>
              <a:ahLst/>
              <a:cxnLst>
                <a:cxn ang="3cd4">
                  <a:pos x="hc" y="t"/>
                </a:cxn>
                <a:cxn ang="0">
                  <a:pos x="r" y="vc"/>
                </a:cxn>
                <a:cxn ang="cd4">
                  <a:pos x="hc" y="b"/>
                </a:cxn>
                <a:cxn ang="cd2">
                  <a:pos x="l" y="vc"/>
                </a:cxn>
                <a:cxn ang="f24">
                  <a:pos x="f29" y="f30"/>
                </a:cxn>
                <a:cxn ang="f24">
                  <a:pos x="f25" y="f30"/>
                </a:cxn>
                <a:cxn ang="f24">
                  <a:pos x="f29" y="f28"/>
                </a:cxn>
                <a:cxn ang="f24">
                  <a:pos x="f29" y="f30"/>
                </a:cxn>
              </a:cxnLst>
              <a:rect l="f25" t="f28" r="f26" b="f27"/>
              <a:pathLst>
                <a:path w="3" h="2">
                  <a:moveTo>
                    <a:pt x="f7" y="f7"/>
                  </a:moveTo>
                  <a:cubicBezTo>
                    <a:pt x="f8" y="f7"/>
                    <a:pt x="f5" y="f7"/>
                    <a:pt x="f5" y="f7"/>
                  </a:cubicBezTo>
                  <a:cubicBezTo>
                    <a:pt x="f5" y="f7"/>
                    <a:pt x="f5" y="f8"/>
                    <a:pt x="f7" y="f5"/>
                  </a:cubicBezTo>
                  <a:cubicBezTo>
                    <a:pt x="f7" y="f8"/>
                    <a:pt x="f6" y="f8"/>
                    <a:pt x="f7"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1" name="Bulgaria">
              <a:extLst>
                <a:ext uri="{FF2B5EF4-FFF2-40B4-BE49-F238E27FC236}">
                  <a16:creationId xmlns:a16="http://schemas.microsoft.com/office/drawing/2014/main" id="{4BBF8AF9-D275-C8F2-BD3F-95F9500C832C}"/>
                </a:ext>
              </a:extLst>
            </p:cNvPr>
            <p:cNvSpPr/>
            <p:nvPr/>
          </p:nvSpPr>
          <p:spPr>
            <a:xfrm>
              <a:off x="7507845" y="3194950"/>
              <a:ext cx="151378" cy="74880"/>
            </a:xfrm>
            <a:custGeom>
              <a:avLst/>
              <a:gdLst>
                <a:gd name="f0" fmla="val 10800000"/>
                <a:gd name="f1" fmla="val 5400000"/>
                <a:gd name="f2" fmla="val 180"/>
                <a:gd name="f3" fmla="val w"/>
                <a:gd name="f4" fmla="val h"/>
                <a:gd name="f5" fmla="val 0"/>
                <a:gd name="f6" fmla="val 28"/>
                <a:gd name="f7" fmla="val 15"/>
                <a:gd name="f8" fmla="val 26"/>
                <a:gd name="f9" fmla="val 12"/>
                <a:gd name="f10" fmla="val 25"/>
                <a:gd name="f11" fmla="val 11"/>
                <a:gd name="f12" fmla="val 10"/>
                <a:gd name="f13" fmla="val 24"/>
                <a:gd name="f14" fmla="val 9"/>
                <a:gd name="f15" fmla="val 8"/>
                <a:gd name="f16" fmla="val 7"/>
                <a:gd name="f17" fmla="val 5"/>
                <a:gd name="f18" fmla="val 4"/>
                <a:gd name="f19" fmla="val 3"/>
                <a:gd name="f20" fmla="val 27"/>
                <a:gd name="f21" fmla="val 2"/>
                <a:gd name="f22" fmla="val 23"/>
                <a:gd name="f23" fmla="val 21"/>
                <a:gd name="f24" fmla="val 1"/>
                <a:gd name="f25" fmla="val 20"/>
                <a:gd name="f26" fmla="val 18"/>
                <a:gd name="f27" fmla="val 17"/>
                <a:gd name="f28" fmla="val 14"/>
                <a:gd name="f29" fmla="val 13"/>
                <a:gd name="f30" fmla="val 6"/>
                <a:gd name="f31" fmla="val 19"/>
                <a:gd name="f32" fmla="val 22"/>
                <a:gd name="f33" fmla="+- 0 0 -90"/>
                <a:gd name="f34" fmla="*/ f3 1 28"/>
                <a:gd name="f35" fmla="*/ f4 1 15"/>
                <a:gd name="f36" fmla="+- f7 0 f5"/>
                <a:gd name="f37" fmla="+- f6 0 f5"/>
                <a:gd name="f38" fmla="*/ f33 f0 1"/>
                <a:gd name="f39" fmla="*/ f37 1 28"/>
                <a:gd name="f40" fmla="*/ f36 1 15"/>
                <a:gd name="f41" fmla="*/ f38 1 f2"/>
                <a:gd name="f42" fmla="*/ 26 1 f39"/>
                <a:gd name="f43" fmla="*/ 12 1 f40"/>
                <a:gd name="f44" fmla="*/ 25 1 f39"/>
                <a:gd name="f45" fmla="*/ 11 1 f40"/>
                <a:gd name="f46" fmla="*/ 24 1 f39"/>
                <a:gd name="f47" fmla="*/ 9 1 f40"/>
                <a:gd name="f48" fmla="*/ 7 1 f40"/>
                <a:gd name="f49" fmla="*/ 4 1 f40"/>
                <a:gd name="f50" fmla="*/ 27 1 f39"/>
                <a:gd name="f51" fmla="*/ 28 1 f39"/>
                <a:gd name="f52" fmla="*/ 2 1 f40"/>
                <a:gd name="f53" fmla="*/ 20 1 f39"/>
                <a:gd name="f54" fmla="*/ 1 1 f40"/>
                <a:gd name="f55" fmla="*/ 18 1 f39"/>
                <a:gd name="f56" fmla="*/ 0 1 f40"/>
                <a:gd name="f57" fmla="*/ 14 1 f39"/>
                <a:gd name="f58" fmla="*/ 12 1 f39"/>
                <a:gd name="f59" fmla="*/ 3 1 f40"/>
                <a:gd name="f60" fmla="*/ 8 1 f39"/>
                <a:gd name="f61" fmla="*/ 6 1 f39"/>
                <a:gd name="f62" fmla="*/ 3 1 f39"/>
                <a:gd name="f63" fmla="*/ 2 1 f39"/>
                <a:gd name="f64" fmla="*/ 1 1 f39"/>
                <a:gd name="f65" fmla="*/ 5 1 f40"/>
                <a:gd name="f66" fmla="*/ 10 1 f40"/>
                <a:gd name="f67" fmla="*/ 5 1 f39"/>
                <a:gd name="f68" fmla="*/ 15 1 f40"/>
                <a:gd name="f69" fmla="*/ 14 1 f40"/>
                <a:gd name="f70" fmla="*/ 10 1 f39"/>
                <a:gd name="f71" fmla="*/ 11 1 f39"/>
                <a:gd name="f72" fmla="*/ 13 1 f39"/>
                <a:gd name="f73" fmla="*/ 15 1 f39"/>
                <a:gd name="f74" fmla="*/ 17 1 f39"/>
                <a:gd name="f75" fmla="*/ 13 1 f40"/>
                <a:gd name="f76" fmla="*/ 19 1 f39"/>
                <a:gd name="f77" fmla="*/ 22 1 f39"/>
                <a:gd name="f78" fmla="*/ 0 1 f39"/>
                <a:gd name="f79" fmla="*/ f6 1 f39"/>
                <a:gd name="f80" fmla="*/ f7 1 f40"/>
                <a:gd name="f81" fmla="+- f41 0 f1"/>
                <a:gd name="f82" fmla="*/ f78 f34 1"/>
                <a:gd name="f83" fmla="*/ f79 f34 1"/>
                <a:gd name="f84" fmla="*/ f80 f35 1"/>
                <a:gd name="f85" fmla="*/ f56 f35 1"/>
                <a:gd name="f86" fmla="*/ f42 f34 1"/>
                <a:gd name="f87" fmla="*/ f43 f35 1"/>
                <a:gd name="f88" fmla="*/ f44 f34 1"/>
                <a:gd name="f89" fmla="*/ f45 f35 1"/>
                <a:gd name="f90" fmla="*/ f46 f34 1"/>
                <a:gd name="f91" fmla="*/ f47 f35 1"/>
                <a:gd name="f92" fmla="*/ f48 f35 1"/>
                <a:gd name="f93" fmla="*/ f49 f35 1"/>
                <a:gd name="f94" fmla="*/ f50 f34 1"/>
                <a:gd name="f95" fmla="*/ f51 f34 1"/>
                <a:gd name="f96" fmla="*/ f52 f35 1"/>
                <a:gd name="f97" fmla="*/ f53 f34 1"/>
                <a:gd name="f98" fmla="*/ f54 f35 1"/>
                <a:gd name="f99" fmla="*/ f55 f34 1"/>
                <a:gd name="f100" fmla="*/ f57 f34 1"/>
                <a:gd name="f101" fmla="*/ f58 f34 1"/>
                <a:gd name="f102" fmla="*/ f59 f35 1"/>
                <a:gd name="f103" fmla="*/ f60 f34 1"/>
                <a:gd name="f104" fmla="*/ f61 f34 1"/>
                <a:gd name="f105" fmla="*/ f62 f34 1"/>
                <a:gd name="f106" fmla="*/ f63 f34 1"/>
                <a:gd name="f107" fmla="*/ f64 f34 1"/>
                <a:gd name="f108" fmla="*/ f65 f35 1"/>
                <a:gd name="f109" fmla="*/ f66 f35 1"/>
                <a:gd name="f110" fmla="*/ f67 f34 1"/>
                <a:gd name="f111" fmla="*/ f68 f35 1"/>
                <a:gd name="f112" fmla="*/ f69 f35 1"/>
                <a:gd name="f113" fmla="*/ f70 f34 1"/>
                <a:gd name="f114" fmla="*/ f71 f34 1"/>
                <a:gd name="f115" fmla="*/ f72 f34 1"/>
                <a:gd name="f116" fmla="*/ f73 f34 1"/>
                <a:gd name="f117" fmla="*/ f74 f34 1"/>
                <a:gd name="f118" fmla="*/ f75 f35 1"/>
                <a:gd name="f119" fmla="*/ f76 f34 1"/>
                <a:gd name="f120" fmla="*/ f77 f34 1"/>
              </a:gdLst>
              <a:ahLst/>
              <a:cxnLst>
                <a:cxn ang="3cd4">
                  <a:pos x="hc" y="t"/>
                </a:cxn>
                <a:cxn ang="0">
                  <a:pos x="r" y="vc"/>
                </a:cxn>
                <a:cxn ang="cd4">
                  <a:pos x="hc" y="b"/>
                </a:cxn>
                <a:cxn ang="cd2">
                  <a:pos x="l" y="vc"/>
                </a:cxn>
                <a:cxn ang="f81">
                  <a:pos x="f86" y="f87"/>
                </a:cxn>
                <a:cxn ang="f81">
                  <a:pos x="f88" y="f89"/>
                </a:cxn>
                <a:cxn ang="f81">
                  <a:pos x="f88" y="f89"/>
                </a:cxn>
                <a:cxn ang="f81">
                  <a:pos x="f90" y="f91"/>
                </a:cxn>
                <a:cxn ang="f81">
                  <a:pos x="f90" y="f91"/>
                </a:cxn>
                <a:cxn ang="f81">
                  <a:pos x="f90" y="f92"/>
                </a:cxn>
                <a:cxn ang="f81">
                  <a:pos x="f88" y="f92"/>
                </a:cxn>
                <a:cxn ang="f81">
                  <a:pos x="f86" y="f93"/>
                </a:cxn>
                <a:cxn ang="f81">
                  <a:pos x="f94" y="f93"/>
                </a:cxn>
                <a:cxn ang="f81">
                  <a:pos x="f95" y="f96"/>
                </a:cxn>
                <a:cxn ang="f81">
                  <a:pos x="f88" y="f96"/>
                </a:cxn>
                <a:cxn ang="f81">
                  <a:pos x="f97" y="f98"/>
                </a:cxn>
                <a:cxn ang="f81">
                  <a:pos x="f99" y="f85"/>
                </a:cxn>
                <a:cxn ang="f81">
                  <a:pos x="f100" y="f96"/>
                </a:cxn>
                <a:cxn ang="f81">
                  <a:pos x="f101" y="f102"/>
                </a:cxn>
                <a:cxn ang="f81">
                  <a:pos x="f103" y="f102"/>
                </a:cxn>
                <a:cxn ang="f81">
                  <a:pos x="f104" y="f96"/>
                </a:cxn>
                <a:cxn ang="f81">
                  <a:pos x="f105" y="f96"/>
                </a:cxn>
                <a:cxn ang="f81">
                  <a:pos x="f106" y="f98"/>
                </a:cxn>
                <a:cxn ang="f81">
                  <a:pos x="f107" y="f98"/>
                </a:cxn>
                <a:cxn ang="f81">
                  <a:pos x="f107" y="f102"/>
                </a:cxn>
                <a:cxn ang="f81">
                  <a:pos x="f106" y="f108"/>
                </a:cxn>
                <a:cxn ang="f81">
                  <a:pos x="f106" y="f92"/>
                </a:cxn>
                <a:cxn ang="f81">
                  <a:pos x="f106" y="f91"/>
                </a:cxn>
                <a:cxn ang="f81">
                  <a:pos x="f105" y="f109"/>
                </a:cxn>
                <a:cxn ang="f81">
                  <a:pos x="f110" y="f111"/>
                </a:cxn>
                <a:cxn ang="f81">
                  <a:pos x="f103" y="f112"/>
                </a:cxn>
                <a:cxn ang="f81">
                  <a:pos x="f113" y="f112"/>
                </a:cxn>
                <a:cxn ang="f81">
                  <a:pos x="f114" y="f112"/>
                </a:cxn>
                <a:cxn ang="f81">
                  <a:pos x="f115" y="f112"/>
                </a:cxn>
                <a:cxn ang="f81">
                  <a:pos x="f116" y="f112"/>
                </a:cxn>
                <a:cxn ang="f81">
                  <a:pos x="f117" y="f112"/>
                </a:cxn>
                <a:cxn ang="f81">
                  <a:pos x="f99" y="f118"/>
                </a:cxn>
                <a:cxn ang="f81">
                  <a:pos x="f119" y="f87"/>
                </a:cxn>
                <a:cxn ang="f81">
                  <a:pos x="f120" y="f89"/>
                </a:cxn>
                <a:cxn ang="f81">
                  <a:pos x="f86" y="f87"/>
                </a:cxn>
              </a:cxnLst>
              <a:rect l="f82" t="f85" r="f83" b="f84"/>
              <a:pathLst>
                <a:path w="28" h="15">
                  <a:moveTo>
                    <a:pt x="f8" y="f9"/>
                  </a:moveTo>
                  <a:cubicBezTo>
                    <a:pt x="f10" y="f11"/>
                    <a:pt x="f8" y="f9"/>
                    <a:pt x="f10" y="f11"/>
                  </a:cubicBezTo>
                  <a:cubicBezTo>
                    <a:pt x="f10" y="f11"/>
                    <a:pt x="f8" y="f9"/>
                    <a:pt x="f10" y="f11"/>
                  </a:cubicBezTo>
                  <a:cubicBezTo>
                    <a:pt x="f10" y="f12"/>
                    <a:pt x="f13" y="f14"/>
                    <a:pt x="f13" y="f14"/>
                  </a:cubicBezTo>
                  <a:cubicBezTo>
                    <a:pt x="f10" y="f14"/>
                    <a:pt x="f13" y="f14"/>
                    <a:pt x="f13" y="f14"/>
                  </a:cubicBezTo>
                  <a:cubicBezTo>
                    <a:pt x="f13" y="f15"/>
                    <a:pt x="f13" y="f15"/>
                    <a:pt x="f13" y="f16"/>
                  </a:cubicBezTo>
                  <a:cubicBezTo>
                    <a:pt x="f10" y="f16"/>
                    <a:pt x="f10" y="f15"/>
                    <a:pt x="f10" y="f16"/>
                  </a:cubicBezTo>
                  <a:cubicBezTo>
                    <a:pt x="f10" y="f17"/>
                    <a:pt x="f8" y="f17"/>
                    <a:pt x="f8" y="f18"/>
                  </a:cubicBezTo>
                  <a:cubicBezTo>
                    <a:pt x="f8" y="f19"/>
                    <a:pt x="f20" y="f19"/>
                    <a:pt x="f20" y="f18"/>
                  </a:cubicBezTo>
                  <a:cubicBezTo>
                    <a:pt x="f20" y="f18"/>
                    <a:pt x="f6" y="f19"/>
                    <a:pt x="f6" y="f21"/>
                  </a:cubicBezTo>
                  <a:cubicBezTo>
                    <a:pt x="f10" y="f21"/>
                    <a:pt x="f8" y="f21"/>
                    <a:pt x="f10" y="f21"/>
                  </a:cubicBezTo>
                  <a:cubicBezTo>
                    <a:pt x="f22" y="f21"/>
                    <a:pt x="f23" y="f24"/>
                    <a:pt x="f25" y="f24"/>
                  </a:cubicBezTo>
                  <a:cubicBezTo>
                    <a:pt x="f25" y="f5"/>
                    <a:pt x="f25" y="f5"/>
                    <a:pt x="f26" y="f5"/>
                  </a:cubicBezTo>
                  <a:cubicBezTo>
                    <a:pt x="f27" y="f5"/>
                    <a:pt x="f7" y="f24"/>
                    <a:pt x="f28" y="f21"/>
                  </a:cubicBezTo>
                  <a:cubicBezTo>
                    <a:pt x="f29" y="f18"/>
                    <a:pt x="f29" y="f19"/>
                    <a:pt x="f9" y="f19"/>
                  </a:cubicBezTo>
                  <a:cubicBezTo>
                    <a:pt x="f12" y="f19"/>
                    <a:pt x="f14" y="f21"/>
                    <a:pt x="f15" y="f19"/>
                  </a:cubicBezTo>
                  <a:cubicBezTo>
                    <a:pt x="f15" y="f19"/>
                    <a:pt x="f16" y="f19"/>
                    <a:pt x="f30" y="f21"/>
                  </a:cubicBezTo>
                  <a:cubicBezTo>
                    <a:pt x="f18" y="f21"/>
                    <a:pt x="f18" y="f21"/>
                    <a:pt x="f19" y="f21"/>
                  </a:cubicBezTo>
                  <a:cubicBezTo>
                    <a:pt x="f19" y="f21"/>
                    <a:pt x="f21" y="f21"/>
                    <a:pt x="f21" y="f24"/>
                  </a:cubicBezTo>
                  <a:cubicBezTo>
                    <a:pt x="f21" y="f24"/>
                    <a:pt x="f21" y="f24"/>
                    <a:pt x="f24" y="f24"/>
                  </a:cubicBezTo>
                  <a:cubicBezTo>
                    <a:pt x="f24" y="f24"/>
                    <a:pt x="f5" y="f24"/>
                    <a:pt x="f24" y="f19"/>
                  </a:cubicBezTo>
                  <a:cubicBezTo>
                    <a:pt x="f24" y="f18"/>
                    <a:pt x="f24" y="f18"/>
                    <a:pt x="f21" y="f17"/>
                  </a:cubicBezTo>
                  <a:cubicBezTo>
                    <a:pt x="f21" y="f30"/>
                    <a:pt x="f21" y="f30"/>
                    <a:pt x="f21" y="f16"/>
                  </a:cubicBezTo>
                  <a:cubicBezTo>
                    <a:pt x="f24" y="f15"/>
                    <a:pt x="f21" y="f15"/>
                    <a:pt x="f21" y="f14"/>
                  </a:cubicBezTo>
                  <a:cubicBezTo>
                    <a:pt x="f24" y="f12"/>
                    <a:pt x="f21" y="f12"/>
                    <a:pt x="f19" y="f12"/>
                  </a:cubicBezTo>
                  <a:cubicBezTo>
                    <a:pt x="f18" y="f11"/>
                    <a:pt x="f17" y="f29"/>
                    <a:pt x="f17" y="f7"/>
                  </a:cubicBezTo>
                  <a:cubicBezTo>
                    <a:pt x="f16" y="f28"/>
                    <a:pt x="f16" y="f7"/>
                    <a:pt x="f15" y="f28"/>
                  </a:cubicBezTo>
                  <a:cubicBezTo>
                    <a:pt x="f15" y="f28"/>
                    <a:pt x="f14" y="f29"/>
                    <a:pt x="f12" y="f28"/>
                  </a:cubicBezTo>
                  <a:cubicBezTo>
                    <a:pt x="f11" y="f28"/>
                    <a:pt x="f11" y="f28"/>
                    <a:pt x="f11" y="f28"/>
                  </a:cubicBezTo>
                  <a:cubicBezTo>
                    <a:pt x="f9" y="f28"/>
                    <a:pt x="f9" y="f28"/>
                    <a:pt x="f29" y="f28"/>
                  </a:cubicBezTo>
                  <a:cubicBezTo>
                    <a:pt x="f28" y="f7"/>
                    <a:pt x="f7" y="f7"/>
                    <a:pt x="f7" y="f28"/>
                  </a:cubicBezTo>
                  <a:cubicBezTo>
                    <a:pt x="f28" y="f28"/>
                    <a:pt x="f26" y="f7"/>
                    <a:pt x="f27" y="f28"/>
                  </a:cubicBezTo>
                  <a:cubicBezTo>
                    <a:pt x="f27" y="f29"/>
                    <a:pt x="f27" y="f29"/>
                    <a:pt x="f26" y="f29"/>
                  </a:cubicBezTo>
                  <a:cubicBezTo>
                    <a:pt x="f26" y="f9"/>
                    <a:pt x="f31" y="f9"/>
                    <a:pt x="f31" y="f9"/>
                  </a:cubicBezTo>
                  <a:cubicBezTo>
                    <a:pt x="f25" y="f9"/>
                    <a:pt x="f23" y="f11"/>
                    <a:pt x="f32" y="f11"/>
                  </a:cubicBezTo>
                  <a:cubicBezTo>
                    <a:pt x="f22" y="f9"/>
                    <a:pt x="f13"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2" name="Romania">
              <a:extLst>
                <a:ext uri="{FF2B5EF4-FFF2-40B4-BE49-F238E27FC236}">
                  <a16:creationId xmlns:a16="http://schemas.microsoft.com/office/drawing/2014/main" id="{4D10F001-1893-04A6-3DEB-376B7C7B72BE}"/>
                </a:ext>
              </a:extLst>
            </p:cNvPr>
            <p:cNvSpPr/>
            <p:nvPr/>
          </p:nvSpPr>
          <p:spPr>
            <a:xfrm>
              <a:off x="7460397" y="3077276"/>
              <a:ext cx="214637" cy="136931"/>
            </a:xfrm>
            <a:custGeom>
              <a:avLst/>
              <a:gdLst>
                <a:gd name="f0" fmla="val 10800000"/>
                <a:gd name="f1" fmla="val 5400000"/>
                <a:gd name="f2" fmla="val 180"/>
                <a:gd name="f3" fmla="val w"/>
                <a:gd name="f4" fmla="val h"/>
                <a:gd name="f5" fmla="val 0"/>
                <a:gd name="f6" fmla="val 40"/>
                <a:gd name="f7" fmla="val 27"/>
                <a:gd name="f8" fmla="val 13"/>
                <a:gd name="f9" fmla="val 1"/>
                <a:gd name="f10" fmla="val 2"/>
                <a:gd name="f11" fmla="val 12"/>
                <a:gd name="f12" fmla="val 3"/>
                <a:gd name="f13" fmla="val 11"/>
                <a:gd name="f14" fmla="val 10"/>
                <a:gd name="f15" fmla="val 9"/>
                <a:gd name="f16" fmla="val 4"/>
                <a:gd name="f17" fmla="val 8"/>
                <a:gd name="f18" fmla="val 5"/>
                <a:gd name="f19" fmla="val 6"/>
                <a:gd name="f20" fmla="val 7"/>
                <a:gd name="f21" fmla="val 14"/>
                <a:gd name="f22" fmla="val 15"/>
                <a:gd name="f23" fmla="val 17"/>
                <a:gd name="f24" fmla="val 18"/>
                <a:gd name="f25" fmla="val 21"/>
                <a:gd name="f26" fmla="val 23"/>
                <a:gd name="f27" fmla="val 25"/>
                <a:gd name="f28" fmla="val 26"/>
                <a:gd name="f29" fmla="val 28"/>
                <a:gd name="f30" fmla="val 29"/>
                <a:gd name="f31" fmla="val 30"/>
                <a:gd name="f32" fmla="val 31"/>
                <a:gd name="f33" fmla="val 32"/>
                <a:gd name="f34" fmla="val 33"/>
                <a:gd name="f35" fmla="val 16"/>
                <a:gd name="f36" fmla="val 35"/>
                <a:gd name="f37" fmla="val 36"/>
                <a:gd name="f38" fmla="val 38"/>
                <a:gd name="f39" fmla="val 37"/>
                <a:gd name="f40" fmla="val 39"/>
                <a:gd name="f41" fmla="val 19"/>
                <a:gd name="f42" fmla="val 20"/>
                <a:gd name="f43" fmla="val 22"/>
                <a:gd name="f44" fmla="val 24"/>
                <a:gd name="f45" fmla="val 34"/>
                <a:gd name="f46" fmla="+- 0 0 -90"/>
                <a:gd name="f47" fmla="*/ f3 1 40"/>
                <a:gd name="f48" fmla="*/ f4 1 27"/>
                <a:gd name="f49" fmla="+- f7 0 f5"/>
                <a:gd name="f50" fmla="+- f6 0 f5"/>
                <a:gd name="f51" fmla="*/ f46 f0 1"/>
                <a:gd name="f52" fmla="*/ f50 1 40"/>
                <a:gd name="f53" fmla="*/ f49 1 27"/>
                <a:gd name="f54" fmla="*/ f51 1 f2"/>
                <a:gd name="f55" fmla="*/ 0 1 f52"/>
                <a:gd name="f56" fmla="*/ 13 1 f53"/>
                <a:gd name="f57" fmla="*/ 2 1 f52"/>
                <a:gd name="f58" fmla="*/ 12 1 f53"/>
                <a:gd name="f59" fmla="*/ 3 1 f52"/>
                <a:gd name="f60" fmla="*/ 9 1 f53"/>
                <a:gd name="f61" fmla="*/ 5 1 f52"/>
                <a:gd name="f62" fmla="*/ 6 1 f53"/>
                <a:gd name="f63" fmla="*/ 4 1 f53"/>
                <a:gd name="f64" fmla="*/ 7 1 f52"/>
                <a:gd name="f65" fmla="*/ 3 1 f53"/>
                <a:gd name="f66" fmla="*/ 10 1 f52"/>
                <a:gd name="f67" fmla="*/ 2 1 f53"/>
                <a:gd name="f68" fmla="*/ 12 1 f52"/>
                <a:gd name="f69" fmla="*/ 14 1 f52"/>
                <a:gd name="f70" fmla="*/ 17 1 f52"/>
                <a:gd name="f71" fmla="*/ 21 1 f52"/>
                <a:gd name="f72" fmla="*/ 1 1 f53"/>
                <a:gd name="f73" fmla="*/ 25 1 f52"/>
                <a:gd name="f74" fmla="*/ 26 1 f52"/>
                <a:gd name="f75" fmla="*/ 27 1 f52"/>
                <a:gd name="f76" fmla="*/ 28 1 f52"/>
                <a:gd name="f77" fmla="*/ 30 1 f52"/>
                <a:gd name="f78" fmla="*/ 7 1 f53"/>
                <a:gd name="f79" fmla="*/ 31 1 f52"/>
                <a:gd name="f80" fmla="*/ 11 1 f53"/>
                <a:gd name="f81" fmla="*/ 32 1 f52"/>
                <a:gd name="f82" fmla="*/ 14 1 f53"/>
                <a:gd name="f83" fmla="*/ 33 1 f52"/>
                <a:gd name="f84" fmla="*/ 16 1 f53"/>
                <a:gd name="f85" fmla="*/ 36 1 f52"/>
                <a:gd name="f86" fmla="*/ 39 1 f52"/>
                <a:gd name="f87" fmla="*/ 17 1 f53"/>
                <a:gd name="f88" fmla="*/ 18 1 f53"/>
                <a:gd name="f89" fmla="*/ 38 1 f52"/>
                <a:gd name="f90" fmla="*/ 19 1 f53"/>
                <a:gd name="f91" fmla="*/ 37 1 f52"/>
                <a:gd name="f92" fmla="*/ 20 1 f53"/>
                <a:gd name="f93" fmla="*/ 22 1 f53"/>
                <a:gd name="f94" fmla="*/ 24 1 f53"/>
                <a:gd name="f95" fmla="*/ 25 1 f53"/>
                <a:gd name="f96" fmla="*/ 34 1 f52"/>
                <a:gd name="f97" fmla="*/ 29 1 f52"/>
                <a:gd name="f98" fmla="*/ 23 1 f53"/>
                <a:gd name="f99" fmla="*/ 23 1 f52"/>
                <a:gd name="f100" fmla="*/ 26 1 f53"/>
                <a:gd name="f101" fmla="*/ 15 1 f52"/>
                <a:gd name="f102" fmla="*/ 11 1 f52"/>
                <a:gd name="f103" fmla="*/ 9 1 f52"/>
                <a:gd name="f104" fmla="*/ 21 1 f53"/>
                <a:gd name="f105" fmla="*/ 8 1 f52"/>
                <a:gd name="f106" fmla="*/ 6 1 f52"/>
                <a:gd name="f107" fmla="*/ 4 1 f52"/>
                <a:gd name="f108" fmla="*/ 1 1 f52"/>
                <a:gd name="f109" fmla="*/ 15 1 f53"/>
                <a:gd name="f110" fmla="*/ f6 1 f52"/>
                <a:gd name="f111" fmla="*/ 0 1 f53"/>
                <a:gd name="f112" fmla="*/ f7 1 f53"/>
                <a:gd name="f113" fmla="+- f54 0 f1"/>
                <a:gd name="f114" fmla="*/ f55 f47 1"/>
                <a:gd name="f115" fmla="*/ f110 f47 1"/>
                <a:gd name="f116" fmla="*/ f112 f48 1"/>
                <a:gd name="f117" fmla="*/ f111 f48 1"/>
                <a:gd name="f118" fmla="*/ f56 f48 1"/>
                <a:gd name="f119" fmla="*/ f57 f47 1"/>
                <a:gd name="f120" fmla="*/ f58 f48 1"/>
                <a:gd name="f121" fmla="*/ f59 f47 1"/>
                <a:gd name="f122" fmla="*/ f60 f48 1"/>
                <a:gd name="f123" fmla="*/ f61 f47 1"/>
                <a:gd name="f124" fmla="*/ f62 f48 1"/>
                <a:gd name="f125" fmla="*/ f63 f48 1"/>
                <a:gd name="f126" fmla="*/ f64 f47 1"/>
                <a:gd name="f127" fmla="*/ f65 f48 1"/>
                <a:gd name="f128" fmla="*/ f66 f47 1"/>
                <a:gd name="f129" fmla="*/ f67 f48 1"/>
                <a:gd name="f130" fmla="*/ f68 f47 1"/>
                <a:gd name="f131" fmla="*/ f69 f47 1"/>
                <a:gd name="f132" fmla="*/ f70 f47 1"/>
                <a:gd name="f133" fmla="*/ f71 f47 1"/>
                <a:gd name="f134" fmla="*/ f72 f48 1"/>
                <a:gd name="f135" fmla="*/ f73 f47 1"/>
                <a:gd name="f136" fmla="*/ f74 f47 1"/>
                <a:gd name="f137" fmla="*/ f75 f47 1"/>
                <a:gd name="f138" fmla="*/ f76 f47 1"/>
                <a:gd name="f139" fmla="*/ f77 f47 1"/>
                <a:gd name="f140" fmla="*/ f78 f48 1"/>
                <a:gd name="f141" fmla="*/ f79 f47 1"/>
                <a:gd name="f142" fmla="*/ f80 f48 1"/>
                <a:gd name="f143" fmla="*/ f81 f47 1"/>
                <a:gd name="f144" fmla="*/ f82 f48 1"/>
                <a:gd name="f145" fmla="*/ f83 f47 1"/>
                <a:gd name="f146" fmla="*/ f84 f48 1"/>
                <a:gd name="f147" fmla="*/ f85 f47 1"/>
                <a:gd name="f148" fmla="*/ f86 f47 1"/>
                <a:gd name="f149" fmla="*/ f87 f48 1"/>
                <a:gd name="f150" fmla="*/ f88 f48 1"/>
                <a:gd name="f151" fmla="*/ f89 f47 1"/>
                <a:gd name="f152" fmla="*/ f90 f48 1"/>
                <a:gd name="f153" fmla="*/ f91 f47 1"/>
                <a:gd name="f154" fmla="*/ f92 f48 1"/>
                <a:gd name="f155" fmla="*/ f93 f48 1"/>
                <a:gd name="f156" fmla="*/ f94 f48 1"/>
                <a:gd name="f157" fmla="*/ f95 f48 1"/>
                <a:gd name="f158" fmla="*/ f96 f47 1"/>
                <a:gd name="f159" fmla="*/ f97 f47 1"/>
                <a:gd name="f160" fmla="*/ f98 f48 1"/>
                <a:gd name="f161" fmla="*/ f99 f47 1"/>
                <a:gd name="f162" fmla="*/ f100 f48 1"/>
                <a:gd name="f163" fmla="*/ f101 f47 1"/>
                <a:gd name="f164" fmla="*/ f102 f47 1"/>
                <a:gd name="f165" fmla="*/ f103 f47 1"/>
                <a:gd name="f166" fmla="*/ f104 f48 1"/>
                <a:gd name="f167" fmla="*/ f105 f47 1"/>
                <a:gd name="f168" fmla="*/ f106 f47 1"/>
                <a:gd name="f169" fmla="*/ f107 f47 1"/>
                <a:gd name="f170" fmla="*/ f108 f47 1"/>
                <a:gd name="f171" fmla="*/ f109 f48 1"/>
              </a:gdLst>
              <a:ahLst/>
              <a:cxnLst>
                <a:cxn ang="3cd4">
                  <a:pos x="hc" y="t"/>
                </a:cxn>
                <a:cxn ang="0">
                  <a:pos x="r" y="vc"/>
                </a:cxn>
                <a:cxn ang="cd4">
                  <a:pos x="hc" y="b"/>
                </a:cxn>
                <a:cxn ang="cd2">
                  <a:pos x="l" y="vc"/>
                </a:cxn>
                <a:cxn ang="f113">
                  <a:pos x="f114" y="f118"/>
                </a:cxn>
                <a:cxn ang="f113">
                  <a:pos x="f119" y="f120"/>
                </a:cxn>
                <a:cxn ang="f113">
                  <a:pos x="f121" y="f122"/>
                </a:cxn>
                <a:cxn ang="f113">
                  <a:pos x="f123" y="f124"/>
                </a:cxn>
                <a:cxn ang="f113">
                  <a:pos x="f123" y="f125"/>
                </a:cxn>
                <a:cxn ang="f113">
                  <a:pos x="f126" y="f127"/>
                </a:cxn>
                <a:cxn ang="f113">
                  <a:pos x="f128" y="f129"/>
                </a:cxn>
                <a:cxn ang="f113">
                  <a:pos x="f130" y="f129"/>
                </a:cxn>
                <a:cxn ang="f113">
                  <a:pos x="f131" y="f129"/>
                </a:cxn>
                <a:cxn ang="f113">
                  <a:pos x="f132" y="f129"/>
                </a:cxn>
                <a:cxn ang="f113">
                  <a:pos x="f133" y="f134"/>
                </a:cxn>
                <a:cxn ang="f113">
                  <a:pos x="f135" y="f134"/>
                </a:cxn>
                <a:cxn ang="f113">
                  <a:pos x="f136" y="f134"/>
                </a:cxn>
                <a:cxn ang="f113">
                  <a:pos x="f137" y="f125"/>
                </a:cxn>
                <a:cxn ang="f113">
                  <a:pos x="f138" y="f124"/>
                </a:cxn>
                <a:cxn ang="f113">
                  <a:pos x="f139" y="f140"/>
                </a:cxn>
                <a:cxn ang="f113">
                  <a:pos x="f141" y="f122"/>
                </a:cxn>
                <a:cxn ang="f113">
                  <a:pos x="f141" y="f142"/>
                </a:cxn>
                <a:cxn ang="f113">
                  <a:pos x="f141" y="f120"/>
                </a:cxn>
                <a:cxn ang="f113">
                  <a:pos x="f143" y="f118"/>
                </a:cxn>
                <a:cxn ang="f113">
                  <a:pos x="f143" y="f144"/>
                </a:cxn>
                <a:cxn ang="f113">
                  <a:pos x="f145" y="f146"/>
                </a:cxn>
                <a:cxn ang="f113">
                  <a:pos x="f147" y="f146"/>
                </a:cxn>
                <a:cxn ang="f113">
                  <a:pos x="f148" y="f146"/>
                </a:cxn>
                <a:cxn ang="f113">
                  <a:pos x="f148" y="f149"/>
                </a:cxn>
                <a:cxn ang="f113">
                  <a:pos x="f148" y="f150"/>
                </a:cxn>
                <a:cxn ang="f113">
                  <a:pos x="f151" y="f152"/>
                </a:cxn>
                <a:cxn ang="f113">
                  <a:pos x="f151" y="f152"/>
                </a:cxn>
                <a:cxn ang="f113">
                  <a:pos x="f153" y="f150"/>
                </a:cxn>
                <a:cxn ang="f113">
                  <a:pos x="f153" y="f152"/>
                </a:cxn>
                <a:cxn ang="f113">
                  <a:pos x="f153" y="f154"/>
                </a:cxn>
                <a:cxn ang="f113">
                  <a:pos x="f147" y="f155"/>
                </a:cxn>
                <a:cxn ang="f113">
                  <a:pos x="f147" y="f156"/>
                </a:cxn>
                <a:cxn ang="f113">
                  <a:pos x="f153" y="f157"/>
                </a:cxn>
                <a:cxn ang="f113">
                  <a:pos x="f158" y="f157"/>
                </a:cxn>
                <a:cxn ang="f113">
                  <a:pos x="f159" y="f156"/>
                </a:cxn>
                <a:cxn ang="f113">
                  <a:pos x="f137" y="f160"/>
                </a:cxn>
                <a:cxn ang="f113">
                  <a:pos x="f161" y="f157"/>
                </a:cxn>
                <a:cxn ang="f113">
                  <a:pos x="f133" y="f162"/>
                </a:cxn>
                <a:cxn ang="f113">
                  <a:pos x="f132" y="f162"/>
                </a:cxn>
                <a:cxn ang="f113">
                  <a:pos x="f163" y="f157"/>
                </a:cxn>
                <a:cxn ang="f113">
                  <a:pos x="f130" y="f157"/>
                </a:cxn>
                <a:cxn ang="f113">
                  <a:pos x="f164" y="f156"/>
                </a:cxn>
                <a:cxn ang="f113">
                  <a:pos x="f128" y="f156"/>
                </a:cxn>
                <a:cxn ang="f113">
                  <a:pos x="f165" y="f160"/>
                </a:cxn>
                <a:cxn ang="f113">
                  <a:pos x="f165" y="f166"/>
                </a:cxn>
                <a:cxn ang="f113">
                  <a:pos x="f167" y="f155"/>
                </a:cxn>
                <a:cxn ang="f113">
                  <a:pos x="f168" y="f154"/>
                </a:cxn>
                <a:cxn ang="f113">
                  <a:pos x="f169" y="f154"/>
                </a:cxn>
                <a:cxn ang="f113">
                  <a:pos x="f169" y="f150"/>
                </a:cxn>
                <a:cxn ang="f113">
                  <a:pos x="f121" y="f149"/>
                </a:cxn>
                <a:cxn ang="f113">
                  <a:pos x="f170" y="f171"/>
                </a:cxn>
                <a:cxn ang="f113">
                  <a:pos x="f114" y="f118"/>
                </a:cxn>
              </a:cxnLst>
              <a:rect l="f114" t="f117" r="f115" b="f116"/>
              <a:pathLst>
                <a:path w="40" h="27">
                  <a:moveTo>
                    <a:pt x="f5" y="f8"/>
                  </a:moveTo>
                  <a:cubicBezTo>
                    <a:pt x="f5" y="f8"/>
                    <a:pt x="f9" y="f8"/>
                    <a:pt x="f10" y="f11"/>
                  </a:cubicBezTo>
                  <a:cubicBezTo>
                    <a:pt x="f12" y="f13"/>
                    <a:pt x="f12" y="f14"/>
                    <a:pt x="f12" y="f15"/>
                  </a:cubicBezTo>
                  <a:cubicBezTo>
                    <a:pt x="f16" y="f17"/>
                    <a:pt x="f18" y="f17"/>
                    <a:pt x="f18" y="f19"/>
                  </a:cubicBezTo>
                  <a:cubicBezTo>
                    <a:pt x="f18" y="f18"/>
                    <a:pt x="f16" y="f18"/>
                    <a:pt x="f18" y="f16"/>
                  </a:cubicBezTo>
                  <a:cubicBezTo>
                    <a:pt x="f19" y="f12"/>
                    <a:pt x="f20" y="f12"/>
                    <a:pt x="f20" y="f12"/>
                  </a:cubicBezTo>
                  <a:cubicBezTo>
                    <a:pt x="f17" y="f9"/>
                    <a:pt x="f15" y="f12"/>
                    <a:pt x="f14" y="f10"/>
                  </a:cubicBezTo>
                  <a:cubicBezTo>
                    <a:pt x="f13" y="f10"/>
                    <a:pt x="f14" y="f12"/>
                    <a:pt x="f11" y="f10"/>
                  </a:cubicBezTo>
                  <a:cubicBezTo>
                    <a:pt x="f21" y="f10"/>
                    <a:pt x="f8" y="f12"/>
                    <a:pt x="f21" y="f10"/>
                  </a:cubicBezTo>
                  <a:cubicBezTo>
                    <a:pt x="f22" y="f9"/>
                    <a:pt x="f23" y="f10"/>
                    <a:pt x="f23" y="f10"/>
                  </a:cubicBezTo>
                  <a:cubicBezTo>
                    <a:pt x="f24" y="f9"/>
                    <a:pt x="f25" y="f10"/>
                    <a:pt x="f25" y="f9"/>
                  </a:cubicBezTo>
                  <a:cubicBezTo>
                    <a:pt x="f26" y="f5"/>
                    <a:pt x="f27" y="f10"/>
                    <a:pt x="f27" y="f9"/>
                  </a:cubicBezTo>
                  <a:cubicBezTo>
                    <a:pt x="f27" y="f9"/>
                    <a:pt x="f28" y="f9"/>
                    <a:pt x="f28" y="f9"/>
                  </a:cubicBezTo>
                  <a:cubicBezTo>
                    <a:pt x="f7" y="f10"/>
                    <a:pt x="f7" y="f16"/>
                    <a:pt x="f7" y="f16"/>
                  </a:cubicBezTo>
                  <a:cubicBezTo>
                    <a:pt x="f29" y="f16"/>
                    <a:pt x="f29" y="f18"/>
                    <a:pt x="f29" y="f19"/>
                  </a:cubicBezTo>
                  <a:cubicBezTo>
                    <a:pt x="f30" y="f19"/>
                    <a:pt x="f31" y="f19"/>
                    <a:pt x="f31" y="f20"/>
                  </a:cubicBezTo>
                  <a:cubicBezTo>
                    <a:pt x="f30" y="f20"/>
                    <a:pt x="f32" y="f17"/>
                    <a:pt x="f32" y="f15"/>
                  </a:cubicBezTo>
                  <a:cubicBezTo>
                    <a:pt x="f31" y="f15"/>
                    <a:pt x="f32" y="f14"/>
                    <a:pt x="f32" y="f13"/>
                  </a:cubicBezTo>
                  <a:cubicBezTo>
                    <a:pt x="f31" y="f13"/>
                    <a:pt x="f32" y="f11"/>
                    <a:pt x="f32" y="f11"/>
                  </a:cubicBezTo>
                  <a:cubicBezTo>
                    <a:pt x="f32" y="f8"/>
                    <a:pt x="f33" y="f8"/>
                    <a:pt x="f33" y="f8"/>
                  </a:cubicBezTo>
                  <a:cubicBezTo>
                    <a:pt x="f33" y="f21"/>
                    <a:pt x="f34" y="f21"/>
                    <a:pt x="f33" y="f21"/>
                  </a:cubicBezTo>
                  <a:cubicBezTo>
                    <a:pt x="f33" y="f22"/>
                    <a:pt x="f34" y="f35"/>
                    <a:pt x="f34" y="f35"/>
                  </a:cubicBezTo>
                  <a:cubicBezTo>
                    <a:pt x="f36" y="f24"/>
                    <a:pt x="f37" y="f23"/>
                    <a:pt x="f37" y="f35"/>
                  </a:cubicBezTo>
                  <a:cubicBezTo>
                    <a:pt x="f38" y="f35"/>
                    <a:pt x="f39" y="f22"/>
                    <a:pt x="f40" y="f35"/>
                  </a:cubicBezTo>
                  <a:cubicBezTo>
                    <a:pt x="f6" y="f23"/>
                    <a:pt x="f40" y="f23"/>
                    <a:pt x="f40" y="f23"/>
                  </a:cubicBezTo>
                  <a:cubicBezTo>
                    <a:pt x="f40" y="f23"/>
                    <a:pt x="f40" y="f24"/>
                    <a:pt x="f40" y="f24"/>
                  </a:cubicBezTo>
                  <a:cubicBezTo>
                    <a:pt x="f40" y="f41"/>
                    <a:pt x="f40" y="f24"/>
                    <a:pt x="f38" y="f41"/>
                  </a:cubicBezTo>
                  <a:cubicBezTo>
                    <a:pt x="f38" y="f41"/>
                    <a:pt x="f39" y="f42"/>
                    <a:pt x="f38" y="f41"/>
                  </a:cubicBezTo>
                  <a:cubicBezTo>
                    <a:pt x="f38" y="f41"/>
                    <a:pt x="f38" y="f24"/>
                    <a:pt x="f39" y="f24"/>
                  </a:cubicBezTo>
                  <a:cubicBezTo>
                    <a:pt x="f37" y="f41"/>
                    <a:pt x="f39" y="f41"/>
                    <a:pt x="f39" y="f41"/>
                  </a:cubicBezTo>
                  <a:cubicBezTo>
                    <a:pt x="f39" y="f42"/>
                    <a:pt x="f39" y="f42"/>
                    <a:pt x="f39" y="f42"/>
                  </a:cubicBezTo>
                  <a:cubicBezTo>
                    <a:pt x="f37" y="f25"/>
                    <a:pt x="f37" y="f25"/>
                    <a:pt x="f37" y="f43"/>
                  </a:cubicBezTo>
                  <a:cubicBezTo>
                    <a:pt x="f37" y="f26"/>
                    <a:pt x="f37" y="f26"/>
                    <a:pt x="f37" y="f44"/>
                  </a:cubicBezTo>
                  <a:cubicBezTo>
                    <a:pt x="f37" y="f27"/>
                    <a:pt x="f39" y="f27"/>
                    <a:pt x="f39" y="f27"/>
                  </a:cubicBezTo>
                  <a:cubicBezTo>
                    <a:pt x="f45" y="f27"/>
                    <a:pt x="f36" y="f27"/>
                    <a:pt x="f45" y="f27"/>
                  </a:cubicBezTo>
                  <a:cubicBezTo>
                    <a:pt x="f33" y="f27"/>
                    <a:pt x="f31" y="f44"/>
                    <a:pt x="f30" y="f44"/>
                  </a:cubicBezTo>
                  <a:cubicBezTo>
                    <a:pt x="f30" y="f26"/>
                    <a:pt x="f30" y="f26"/>
                    <a:pt x="f7" y="f26"/>
                  </a:cubicBezTo>
                  <a:cubicBezTo>
                    <a:pt x="f28" y="f26"/>
                    <a:pt x="f44" y="f44"/>
                    <a:pt x="f26" y="f27"/>
                  </a:cubicBezTo>
                  <a:cubicBezTo>
                    <a:pt x="f43" y="f7"/>
                    <a:pt x="f43" y="f28"/>
                    <a:pt x="f25" y="f28"/>
                  </a:cubicBezTo>
                  <a:cubicBezTo>
                    <a:pt x="f41" y="f28"/>
                    <a:pt x="f24" y="f27"/>
                    <a:pt x="f23" y="f28"/>
                  </a:cubicBezTo>
                  <a:cubicBezTo>
                    <a:pt x="f23" y="f28"/>
                    <a:pt x="f35" y="f28"/>
                    <a:pt x="f22" y="f27"/>
                  </a:cubicBezTo>
                  <a:cubicBezTo>
                    <a:pt x="f8" y="f27"/>
                    <a:pt x="f8" y="f27"/>
                    <a:pt x="f11" y="f27"/>
                  </a:cubicBezTo>
                  <a:cubicBezTo>
                    <a:pt x="f11" y="f27"/>
                    <a:pt x="f13" y="f27"/>
                    <a:pt x="f13" y="f44"/>
                  </a:cubicBezTo>
                  <a:cubicBezTo>
                    <a:pt x="f13" y="f44"/>
                    <a:pt x="f13" y="f44"/>
                    <a:pt x="f14" y="f44"/>
                  </a:cubicBezTo>
                  <a:cubicBezTo>
                    <a:pt x="f14" y="f26"/>
                    <a:pt x="f17" y="f26"/>
                    <a:pt x="f15" y="f26"/>
                  </a:cubicBezTo>
                  <a:cubicBezTo>
                    <a:pt x="f15" y="f43"/>
                    <a:pt x="f14" y="f43"/>
                    <a:pt x="f15" y="f25"/>
                  </a:cubicBezTo>
                  <a:cubicBezTo>
                    <a:pt x="f17" y="f25"/>
                    <a:pt x="f17" y="f26"/>
                    <a:pt x="f17" y="f43"/>
                  </a:cubicBezTo>
                  <a:cubicBezTo>
                    <a:pt x="f20" y="f43"/>
                    <a:pt x="f19" y="f42"/>
                    <a:pt x="f19" y="f42"/>
                  </a:cubicBezTo>
                  <a:cubicBezTo>
                    <a:pt x="f19" y="f25"/>
                    <a:pt x="f16" y="f42"/>
                    <a:pt x="f16" y="f42"/>
                  </a:cubicBezTo>
                  <a:cubicBezTo>
                    <a:pt x="f16" y="f41"/>
                    <a:pt x="f18" y="f41"/>
                    <a:pt x="f16" y="f24"/>
                  </a:cubicBezTo>
                  <a:cubicBezTo>
                    <a:pt x="f16" y="f24"/>
                    <a:pt x="f12" y="f24"/>
                    <a:pt x="f12" y="f23"/>
                  </a:cubicBezTo>
                  <a:cubicBezTo>
                    <a:pt x="f12" y="f35"/>
                    <a:pt x="f9" y="f35"/>
                    <a:pt x="f9" y="f22"/>
                  </a:cubicBezTo>
                  <a:cubicBezTo>
                    <a:pt x="f9" y="f21"/>
                    <a:pt x="f5" y="f21"/>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3" name="Ireland">
              <a:extLst>
                <a:ext uri="{FF2B5EF4-FFF2-40B4-BE49-F238E27FC236}">
                  <a16:creationId xmlns:a16="http://schemas.microsoft.com/office/drawing/2014/main" id="{9E70B748-236E-ECB6-A157-D26255B60943}"/>
                </a:ext>
              </a:extLst>
            </p:cNvPr>
            <p:cNvSpPr/>
            <p:nvPr/>
          </p:nvSpPr>
          <p:spPr>
            <a:xfrm>
              <a:off x="6789365" y="2910398"/>
              <a:ext cx="94896" cy="91997"/>
            </a:xfrm>
            <a:custGeom>
              <a:avLst/>
              <a:gdLst>
                <a:gd name="f0" fmla="val 10800000"/>
                <a:gd name="f1" fmla="val 5400000"/>
                <a:gd name="f2" fmla="val 180"/>
                <a:gd name="f3" fmla="val w"/>
                <a:gd name="f4" fmla="val h"/>
                <a:gd name="f5" fmla="val 0"/>
                <a:gd name="f6" fmla="val 18"/>
                <a:gd name="f7" fmla="val 14"/>
                <a:gd name="f8" fmla="val 1"/>
                <a:gd name="f9" fmla="val 15"/>
                <a:gd name="f10" fmla="val 16"/>
                <a:gd name="f11" fmla="val 13"/>
                <a:gd name="f12" fmla="val 12"/>
                <a:gd name="f13" fmla="val 11"/>
                <a:gd name="f14" fmla="val 10"/>
                <a:gd name="f15" fmla="val 9"/>
                <a:gd name="f16" fmla="val 2"/>
                <a:gd name="f17" fmla="val 3"/>
                <a:gd name="f18" fmla="val 8"/>
                <a:gd name="f19" fmla="val 4"/>
                <a:gd name="f20" fmla="val 5"/>
                <a:gd name="f21" fmla="val 7"/>
                <a:gd name="f22" fmla="val 6"/>
                <a:gd name="f23" fmla="val 17"/>
                <a:gd name="f24" fmla="+- 0 0 -90"/>
                <a:gd name="f25" fmla="*/ f3 1 18"/>
                <a:gd name="f26" fmla="*/ f4 1 18"/>
                <a:gd name="f27" fmla="+- f6 0 f5"/>
                <a:gd name="f28" fmla="*/ f24 f0 1"/>
                <a:gd name="f29" fmla="*/ f27 1 18"/>
                <a:gd name="f30" fmla="*/ f28 1 f2"/>
                <a:gd name="f31" fmla="*/ 15 1 f29"/>
                <a:gd name="f32" fmla="*/ 1 1 f29"/>
                <a:gd name="f33" fmla="*/ 13 1 f29"/>
                <a:gd name="f34" fmla="*/ 0 1 f29"/>
                <a:gd name="f35" fmla="*/ 11 1 f29"/>
                <a:gd name="f36" fmla="*/ 9 1 f29"/>
                <a:gd name="f37" fmla="*/ 2 1 f29"/>
                <a:gd name="f38" fmla="*/ 3 1 f29"/>
                <a:gd name="f39" fmla="*/ 10 1 f29"/>
                <a:gd name="f40" fmla="*/ 4 1 f29"/>
                <a:gd name="f41" fmla="*/ 5 1 f29"/>
                <a:gd name="f42" fmla="*/ 7 1 f29"/>
                <a:gd name="f43" fmla="*/ 6 1 f29"/>
                <a:gd name="f44" fmla="*/ 8 1 f29"/>
                <a:gd name="f45" fmla="*/ 12 1 f29"/>
                <a:gd name="f46" fmla="*/ 14 1 f29"/>
                <a:gd name="f47" fmla="*/ 16 1 f29"/>
                <a:gd name="f48" fmla="*/ 17 1 f29"/>
                <a:gd name="f49" fmla="*/ 18 1 f29"/>
                <a:gd name="f50" fmla="*/ f6 1 f29"/>
                <a:gd name="f51" fmla="+- f30 0 f1"/>
                <a:gd name="f52" fmla="*/ f34 f25 1"/>
                <a:gd name="f53" fmla="*/ f50 f25 1"/>
                <a:gd name="f54" fmla="*/ f50 f26 1"/>
                <a:gd name="f55" fmla="*/ f34 f26 1"/>
                <a:gd name="f56" fmla="*/ f31 f25 1"/>
                <a:gd name="f57" fmla="*/ f32 f26 1"/>
                <a:gd name="f58" fmla="*/ f33 f25 1"/>
                <a:gd name="f59" fmla="*/ f35 f25 1"/>
                <a:gd name="f60" fmla="*/ f36 f25 1"/>
                <a:gd name="f61" fmla="*/ f37 f26 1"/>
                <a:gd name="f62" fmla="*/ f38 f26 1"/>
                <a:gd name="f63" fmla="*/ f39 f25 1"/>
                <a:gd name="f64" fmla="*/ f40 f26 1"/>
                <a:gd name="f65" fmla="*/ f41 f26 1"/>
                <a:gd name="f66" fmla="*/ f42 f25 1"/>
                <a:gd name="f67" fmla="*/ f40 f25 1"/>
                <a:gd name="f68" fmla="*/ f43 f26 1"/>
                <a:gd name="f69" fmla="*/ f42 f26 1"/>
                <a:gd name="f70" fmla="*/ f38 f25 1"/>
                <a:gd name="f71" fmla="*/ f44 f26 1"/>
                <a:gd name="f72" fmla="*/ f36 f26 1"/>
                <a:gd name="f73" fmla="*/ f41 f25 1"/>
                <a:gd name="f74" fmla="*/ f35 f26 1"/>
                <a:gd name="f75" fmla="*/ f45 f26 1"/>
                <a:gd name="f76" fmla="*/ f33 f26 1"/>
                <a:gd name="f77" fmla="*/ f44 f25 1"/>
                <a:gd name="f78" fmla="*/ f46 f26 1"/>
                <a:gd name="f79" fmla="*/ f32 f25 1"/>
                <a:gd name="f80" fmla="*/ f37 f25 1"/>
                <a:gd name="f81" fmla="*/ f31 f26 1"/>
                <a:gd name="f82" fmla="*/ f47 f26 1"/>
                <a:gd name="f83" fmla="*/ f48 f26 1"/>
                <a:gd name="f84" fmla="*/ f49 f26 1"/>
                <a:gd name="f85" fmla="*/ f45 f25 1"/>
                <a:gd name="f86" fmla="*/ f46 f25 1"/>
                <a:gd name="f87" fmla="*/ f47 f25 1"/>
                <a:gd name="f88" fmla="*/ f48 f25 1"/>
                <a:gd name="f89" fmla="*/ f49 f25 1"/>
                <a:gd name="f90" fmla="*/ f39 f26 1"/>
              </a:gdLst>
              <a:ahLst/>
              <a:cxnLst>
                <a:cxn ang="3cd4">
                  <a:pos x="hc" y="t"/>
                </a:cxn>
                <a:cxn ang="0">
                  <a:pos x="r" y="vc"/>
                </a:cxn>
                <a:cxn ang="cd4">
                  <a:pos x="hc" y="b"/>
                </a:cxn>
                <a:cxn ang="cd2">
                  <a:pos x="l" y="vc"/>
                </a:cxn>
                <a:cxn ang="f51">
                  <a:pos x="f56" y="f57"/>
                </a:cxn>
                <a:cxn ang="f51">
                  <a:pos x="f58" y="f55"/>
                </a:cxn>
                <a:cxn ang="f51">
                  <a:pos x="f58" y="f55"/>
                </a:cxn>
                <a:cxn ang="f51">
                  <a:pos x="f59" y="f57"/>
                </a:cxn>
                <a:cxn ang="f51">
                  <a:pos x="f60" y="f61"/>
                </a:cxn>
                <a:cxn ang="f51">
                  <a:pos x="f60" y="f62"/>
                </a:cxn>
                <a:cxn ang="f51">
                  <a:pos x="f63" y="f64"/>
                </a:cxn>
                <a:cxn ang="f51">
                  <a:pos x="f60" y="f65"/>
                </a:cxn>
                <a:cxn ang="f51">
                  <a:pos x="f66" y="f65"/>
                </a:cxn>
                <a:cxn ang="f51">
                  <a:pos x="f67" y="f64"/>
                </a:cxn>
                <a:cxn ang="f51">
                  <a:pos x="f67" y="f68"/>
                </a:cxn>
                <a:cxn ang="f51">
                  <a:pos x="f67" y="f68"/>
                </a:cxn>
                <a:cxn ang="f51">
                  <a:pos x="f67" y="f69"/>
                </a:cxn>
                <a:cxn ang="f51">
                  <a:pos x="f70" y="f71"/>
                </a:cxn>
                <a:cxn ang="f51">
                  <a:pos x="f67" y="f71"/>
                </a:cxn>
                <a:cxn ang="f51">
                  <a:pos x="f67" y="f72"/>
                </a:cxn>
                <a:cxn ang="f51">
                  <a:pos x="f66" y="f72"/>
                </a:cxn>
                <a:cxn ang="f51">
                  <a:pos x="f73" y="f74"/>
                </a:cxn>
                <a:cxn ang="f51">
                  <a:pos x="f67" y="f75"/>
                </a:cxn>
                <a:cxn ang="f51">
                  <a:pos x="f67" y="f76"/>
                </a:cxn>
                <a:cxn ang="f51">
                  <a:pos x="f66" y="f75"/>
                </a:cxn>
                <a:cxn ang="f51">
                  <a:pos x="f77" y="f75"/>
                </a:cxn>
                <a:cxn ang="f51">
                  <a:pos x="f70" y="f76"/>
                </a:cxn>
                <a:cxn ang="f51">
                  <a:pos x="f67" y="f78"/>
                </a:cxn>
                <a:cxn ang="f51">
                  <a:pos x="f79" y="f78"/>
                </a:cxn>
                <a:cxn ang="f51">
                  <a:pos x="f80" y="f81"/>
                </a:cxn>
                <a:cxn ang="f51">
                  <a:pos x="f70" y="f81"/>
                </a:cxn>
                <a:cxn ang="f51">
                  <a:pos x="f79" y="f82"/>
                </a:cxn>
                <a:cxn ang="f51">
                  <a:pos x="f67" y="f82"/>
                </a:cxn>
                <a:cxn ang="f51">
                  <a:pos x="f70" y="f83"/>
                </a:cxn>
                <a:cxn ang="f51">
                  <a:pos x="f70" y="f83"/>
                </a:cxn>
                <a:cxn ang="f51">
                  <a:pos x="f73" y="f84"/>
                </a:cxn>
                <a:cxn ang="f51">
                  <a:pos x="f77" y="f83"/>
                </a:cxn>
                <a:cxn ang="f51">
                  <a:pos x="f63" y="f82"/>
                </a:cxn>
                <a:cxn ang="f51">
                  <a:pos x="f85" y="f81"/>
                </a:cxn>
                <a:cxn ang="f51">
                  <a:pos x="f86" y="f78"/>
                </a:cxn>
                <a:cxn ang="f51">
                  <a:pos x="f56" y="f81"/>
                </a:cxn>
                <a:cxn ang="f51">
                  <a:pos x="f87" y="f78"/>
                </a:cxn>
                <a:cxn ang="f51">
                  <a:pos x="f88" y="f75"/>
                </a:cxn>
                <a:cxn ang="f51">
                  <a:pos x="f89" y="f90"/>
                </a:cxn>
                <a:cxn ang="f51">
                  <a:pos x="f89" y="f72"/>
                </a:cxn>
                <a:cxn ang="f51">
                  <a:pos x="f88" y="f69"/>
                </a:cxn>
                <a:cxn ang="f51">
                  <a:pos x="f89" y="f68"/>
                </a:cxn>
                <a:cxn ang="f51">
                  <a:pos x="f56" y="f65"/>
                </a:cxn>
                <a:cxn ang="f51">
                  <a:pos x="f85" y="f64"/>
                </a:cxn>
                <a:cxn ang="f51">
                  <a:pos x="f58" y="f61"/>
                </a:cxn>
              </a:cxnLst>
              <a:rect l="f52" t="f55" r="f53" b="f54"/>
              <a:pathLst>
                <a:path w="18" h="18">
                  <a:moveTo>
                    <a:pt x="f7" y="f8"/>
                  </a:moveTo>
                  <a:cubicBezTo>
                    <a:pt x="f7" y="f8"/>
                    <a:pt x="f7" y="f8"/>
                    <a:pt x="f9" y="f8"/>
                  </a:cubicBezTo>
                  <a:cubicBezTo>
                    <a:pt x="f10" y="f5"/>
                    <a:pt x="f9" y="f5"/>
                    <a:pt x="f7" y="f5"/>
                  </a:cubicBezTo>
                  <a:cubicBezTo>
                    <a:pt x="f7" y="f5"/>
                    <a:pt x="f7" y="f5"/>
                    <a:pt x="f11" y="f5"/>
                  </a:cubicBezTo>
                  <a:cubicBezTo>
                    <a:pt x="f11" y="f5"/>
                    <a:pt x="f7" y="f8"/>
                    <a:pt x="f11" y="f8"/>
                  </a:cubicBezTo>
                  <a:cubicBezTo>
                    <a:pt x="f11" y="f8"/>
                    <a:pt x="f11" y="f5"/>
                    <a:pt x="f11" y="f5"/>
                  </a:cubicBezTo>
                  <a:cubicBezTo>
                    <a:pt x="f12" y="f5"/>
                    <a:pt x="f12" y="f8"/>
                    <a:pt x="f12" y="f5"/>
                  </a:cubicBezTo>
                  <a:cubicBezTo>
                    <a:pt x="f13" y="f5"/>
                    <a:pt x="f13" y="f8"/>
                    <a:pt x="f13" y="f8"/>
                  </a:cubicBezTo>
                  <a:cubicBezTo>
                    <a:pt x="f14" y="f5"/>
                    <a:pt x="f14" y="f8"/>
                    <a:pt x="f14" y="f8"/>
                  </a:cubicBezTo>
                  <a:cubicBezTo>
                    <a:pt x="f15" y="f16"/>
                    <a:pt x="f14" y="f16"/>
                    <a:pt x="f15" y="f16"/>
                  </a:cubicBezTo>
                  <a:cubicBezTo>
                    <a:pt x="f15" y="f16"/>
                    <a:pt x="f15" y="f17"/>
                    <a:pt x="f15" y="f17"/>
                  </a:cubicBezTo>
                  <a:cubicBezTo>
                    <a:pt x="f18" y="f17"/>
                    <a:pt x="f18" y="f17"/>
                    <a:pt x="f15" y="f17"/>
                  </a:cubicBezTo>
                  <a:cubicBezTo>
                    <a:pt x="f15" y="f17"/>
                    <a:pt x="f15" y="f17"/>
                    <a:pt x="f14" y="f17"/>
                  </a:cubicBezTo>
                  <a:cubicBezTo>
                    <a:pt x="f13" y="f17"/>
                    <a:pt x="f14" y="f17"/>
                    <a:pt x="f14" y="f19"/>
                  </a:cubicBezTo>
                  <a:cubicBezTo>
                    <a:pt x="f14" y="f19"/>
                    <a:pt x="f14" y="f19"/>
                    <a:pt x="f15" y="f19"/>
                  </a:cubicBezTo>
                  <a:cubicBezTo>
                    <a:pt x="f18" y="f19"/>
                    <a:pt x="f15" y="f20"/>
                    <a:pt x="f15" y="f20"/>
                  </a:cubicBezTo>
                  <a:cubicBezTo>
                    <a:pt x="f18" y="f20"/>
                    <a:pt x="f15" y="f20"/>
                    <a:pt x="f18" y="f20"/>
                  </a:cubicBezTo>
                  <a:cubicBezTo>
                    <a:pt x="f21" y="f20"/>
                    <a:pt x="f21" y="f20"/>
                    <a:pt x="f21" y="f20"/>
                  </a:cubicBezTo>
                  <a:cubicBezTo>
                    <a:pt x="f21" y="f20"/>
                    <a:pt x="f20" y="f19"/>
                    <a:pt x="f20" y="f19"/>
                  </a:cubicBezTo>
                  <a:cubicBezTo>
                    <a:pt x="f19" y="f19"/>
                    <a:pt x="f19" y="f19"/>
                    <a:pt x="f19" y="f19"/>
                  </a:cubicBezTo>
                  <a:cubicBezTo>
                    <a:pt x="f17" y="f20"/>
                    <a:pt x="f19" y="f20"/>
                    <a:pt x="f19" y="f20"/>
                  </a:cubicBezTo>
                  <a:cubicBezTo>
                    <a:pt x="f19" y="f20"/>
                    <a:pt x="f19" y="f20"/>
                    <a:pt x="f19" y="f22"/>
                  </a:cubicBezTo>
                  <a:cubicBezTo>
                    <a:pt x="f19" y="f20"/>
                    <a:pt x="f17" y="f22"/>
                    <a:pt x="f17" y="f22"/>
                  </a:cubicBezTo>
                  <a:cubicBezTo>
                    <a:pt x="f17" y="f22"/>
                    <a:pt x="f17" y="f22"/>
                    <a:pt x="f19" y="f22"/>
                  </a:cubicBezTo>
                  <a:cubicBezTo>
                    <a:pt x="f19" y="f22"/>
                    <a:pt x="f19" y="f22"/>
                    <a:pt x="f20" y="f22"/>
                  </a:cubicBezTo>
                  <a:cubicBezTo>
                    <a:pt x="f20" y="f22"/>
                    <a:pt x="f20" y="f21"/>
                    <a:pt x="f19" y="f21"/>
                  </a:cubicBezTo>
                  <a:cubicBezTo>
                    <a:pt x="f19" y="f21"/>
                    <a:pt x="f19" y="f21"/>
                    <a:pt x="f19" y="f18"/>
                  </a:cubicBezTo>
                  <a:cubicBezTo>
                    <a:pt x="f19" y="f18"/>
                    <a:pt x="f19" y="f18"/>
                    <a:pt x="f17" y="f18"/>
                  </a:cubicBezTo>
                  <a:cubicBezTo>
                    <a:pt x="f16" y="f18"/>
                    <a:pt x="f17" y="f18"/>
                    <a:pt x="f17" y="f18"/>
                  </a:cubicBezTo>
                  <a:cubicBezTo>
                    <a:pt x="f16" y="f18"/>
                    <a:pt x="f17" y="f15"/>
                    <a:pt x="f19" y="f18"/>
                  </a:cubicBezTo>
                  <a:cubicBezTo>
                    <a:pt x="f19" y="f18"/>
                    <a:pt x="f19" y="f15"/>
                    <a:pt x="f19" y="f15"/>
                  </a:cubicBezTo>
                  <a:cubicBezTo>
                    <a:pt x="f17" y="f15"/>
                    <a:pt x="f19" y="f15"/>
                    <a:pt x="f19" y="f15"/>
                  </a:cubicBezTo>
                  <a:cubicBezTo>
                    <a:pt x="f20" y="f15"/>
                    <a:pt x="f20" y="f15"/>
                    <a:pt x="f20" y="f15"/>
                  </a:cubicBezTo>
                  <a:cubicBezTo>
                    <a:pt x="f20" y="f14"/>
                    <a:pt x="f22" y="f15"/>
                    <a:pt x="f21" y="f15"/>
                  </a:cubicBezTo>
                  <a:cubicBezTo>
                    <a:pt x="f21" y="f15"/>
                    <a:pt x="f21" y="f14"/>
                    <a:pt x="f22" y="f14"/>
                  </a:cubicBezTo>
                  <a:cubicBezTo>
                    <a:pt x="f22" y="f14"/>
                    <a:pt x="f22" y="f14"/>
                    <a:pt x="f20" y="f13"/>
                  </a:cubicBezTo>
                  <a:cubicBezTo>
                    <a:pt x="f20" y="f13"/>
                    <a:pt x="f20" y="f13"/>
                    <a:pt x="f20" y="f13"/>
                  </a:cubicBezTo>
                  <a:cubicBezTo>
                    <a:pt x="f20" y="f13"/>
                    <a:pt x="f20" y="f12"/>
                    <a:pt x="f19" y="f12"/>
                  </a:cubicBezTo>
                  <a:cubicBezTo>
                    <a:pt x="f19" y="f12"/>
                    <a:pt x="f20" y="f12"/>
                    <a:pt x="f19" y="f12"/>
                  </a:cubicBezTo>
                  <a:cubicBezTo>
                    <a:pt x="f17" y="f11"/>
                    <a:pt x="f17" y="f11"/>
                    <a:pt x="f19" y="f11"/>
                  </a:cubicBezTo>
                  <a:cubicBezTo>
                    <a:pt x="f19" y="f11"/>
                    <a:pt x="f19" y="f12"/>
                    <a:pt x="f20" y="f12"/>
                  </a:cubicBezTo>
                  <a:cubicBezTo>
                    <a:pt x="f20" y="f11"/>
                    <a:pt x="f22" y="f12"/>
                    <a:pt x="f21" y="f12"/>
                  </a:cubicBezTo>
                  <a:cubicBezTo>
                    <a:pt x="f21" y="f13"/>
                    <a:pt x="f21" y="f13"/>
                    <a:pt x="f21" y="f12"/>
                  </a:cubicBezTo>
                  <a:cubicBezTo>
                    <a:pt x="f21" y="f12"/>
                    <a:pt x="f21" y="f12"/>
                    <a:pt x="f18" y="f12"/>
                  </a:cubicBezTo>
                  <a:cubicBezTo>
                    <a:pt x="f21" y="f12"/>
                    <a:pt x="f22" y="f11"/>
                    <a:pt x="f19" y="f11"/>
                  </a:cubicBezTo>
                  <a:cubicBezTo>
                    <a:pt x="f17" y="f11"/>
                    <a:pt x="f19" y="f11"/>
                    <a:pt x="f17" y="f11"/>
                  </a:cubicBezTo>
                  <a:cubicBezTo>
                    <a:pt x="f16" y="f11"/>
                    <a:pt x="f17" y="f11"/>
                    <a:pt x="f17" y="f7"/>
                  </a:cubicBezTo>
                  <a:cubicBezTo>
                    <a:pt x="f17" y="f7"/>
                    <a:pt x="f19" y="f7"/>
                    <a:pt x="f19" y="f7"/>
                  </a:cubicBezTo>
                  <a:cubicBezTo>
                    <a:pt x="f19" y="f7"/>
                    <a:pt x="f17" y="f7"/>
                    <a:pt x="f17" y="f7"/>
                  </a:cubicBezTo>
                  <a:cubicBezTo>
                    <a:pt x="f16" y="f7"/>
                    <a:pt x="f16" y="f7"/>
                    <a:pt x="f8" y="f7"/>
                  </a:cubicBezTo>
                  <a:cubicBezTo>
                    <a:pt x="f8" y="f7"/>
                    <a:pt x="f5" y="f9"/>
                    <a:pt x="f8" y="f9"/>
                  </a:cubicBezTo>
                  <a:cubicBezTo>
                    <a:pt x="f8" y="f7"/>
                    <a:pt x="f8" y="f9"/>
                    <a:pt x="f16" y="f9"/>
                  </a:cubicBezTo>
                  <a:cubicBezTo>
                    <a:pt x="f16" y="f7"/>
                    <a:pt x="f19" y="f9"/>
                    <a:pt x="f19" y="f9"/>
                  </a:cubicBezTo>
                  <a:cubicBezTo>
                    <a:pt x="f19" y="f9"/>
                    <a:pt x="f17" y="f9"/>
                    <a:pt x="f17" y="f9"/>
                  </a:cubicBezTo>
                  <a:cubicBezTo>
                    <a:pt x="f16" y="f9"/>
                    <a:pt x="f16" y="f9"/>
                    <a:pt x="f8" y="f9"/>
                  </a:cubicBezTo>
                  <a:cubicBezTo>
                    <a:pt x="f5" y="f10"/>
                    <a:pt x="f8" y="f10"/>
                    <a:pt x="f8" y="f10"/>
                  </a:cubicBezTo>
                  <a:cubicBezTo>
                    <a:pt x="f16" y="f10"/>
                    <a:pt x="f8" y="f23"/>
                    <a:pt x="f16" y="f10"/>
                  </a:cubicBezTo>
                  <a:cubicBezTo>
                    <a:pt x="f17" y="f10"/>
                    <a:pt x="f19" y="f10"/>
                    <a:pt x="f19" y="f10"/>
                  </a:cubicBezTo>
                  <a:cubicBezTo>
                    <a:pt x="f19" y="f10"/>
                    <a:pt x="f17" y="f10"/>
                    <a:pt x="f16" y="f23"/>
                  </a:cubicBezTo>
                  <a:cubicBezTo>
                    <a:pt x="f8" y="f23"/>
                    <a:pt x="f16" y="f23"/>
                    <a:pt x="f17" y="f23"/>
                  </a:cubicBezTo>
                  <a:cubicBezTo>
                    <a:pt x="f17" y="f23"/>
                    <a:pt x="f17" y="f23"/>
                    <a:pt x="f19" y="f23"/>
                  </a:cubicBezTo>
                  <a:cubicBezTo>
                    <a:pt x="f20" y="f23"/>
                    <a:pt x="f17" y="f23"/>
                    <a:pt x="f17" y="f23"/>
                  </a:cubicBezTo>
                  <a:cubicBezTo>
                    <a:pt x="f17" y="f23"/>
                    <a:pt x="f16" y="f6"/>
                    <a:pt x="f17" y="f6"/>
                  </a:cubicBezTo>
                  <a:cubicBezTo>
                    <a:pt x="f17" y="f6"/>
                    <a:pt x="f19" y="f6"/>
                    <a:pt x="f20" y="f6"/>
                  </a:cubicBezTo>
                  <a:cubicBezTo>
                    <a:pt x="f20" y="f6"/>
                    <a:pt x="f22" y="f23"/>
                    <a:pt x="f21" y="f23"/>
                  </a:cubicBezTo>
                  <a:cubicBezTo>
                    <a:pt x="f21" y="f6"/>
                    <a:pt x="f21" y="f23"/>
                    <a:pt x="f18" y="f23"/>
                  </a:cubicBezTo>
                  <a:cubicBezTo>
                    <a:pt x="f15" y="f23"/>
                    <a:pt x="f18" y="f10"/>
                    <a:pt x="f15" y="f10"/>
                  </a:cubicBezTo>
                  <a:cubicBezTo>
                    <a:pt x="f14" y="f23"/>
                    <a:pt x="f14" y="f10"/>
                    <a:pt x="f14" y="f10"/>
                  </a:cubicBezTo>
                  <a:cubicBezTo>
                    <a:pt x="f13" y="f10"/>
                    <a:pt x="f13" y="f9"/>
                    <a:pt x="f13" y="f9"/>
                  </a:cubicBezTo>
                  <a:cubicBezTo>
                    <a:pt x="f12" y="f9"/>
                    <a:pt x="f12" y="f9"/>
                    <a:pt x="f12" y="f9"/>
                  </a:cubicBezTo>
                  <a:cubicBezTo>
                    <a:pt x="f11" y="f9"/>
                    <a:pt x="f7" y="f9"/>
                    <a:pt x="f7" y="f9"/>
                  </a:cubicBezTo>
                  <a:cubicBezTo>
                    <a:pt x="f7" y="f9"/>
                    <a:pt x="f7" y="f7"/>
                    <a:pt x="f7" y="f7"/>
                  </a:cubicBezTo>
                  <a:cubicBezTo>
                    <a:pt x="f7" y="f7"/>
                    <a:pt x="f7" y="f9"/>
                    <a:pt x="f7" y="f9"/>
                  </a:cubicBezTo>
                  <a:cubicBezTo>
                    <a:pt x="f7" y="f10"/>
                    <a:pt x="f9" y="f7"/>
                    <a:pt x="f9" y="f9"/>
                  </a:cubicBezTo>
                  <a:cubicBezTo>
                    <a:pt x="f10" y="f9"/>
                    <a:pt x="f10" y="f9"/>
                    <a:pt x="f10" y="f9"/>
                  </a:cubicBezTo>
                  <a:cubicBezTo>
                    <a:pt x="f23" y="f9"/>
                    <a:pt x="f10" y="f7"/>
                    <a:pt x="f10" y="f7"/>
                  </a:cubicBezTo>
                  <a:cubicBezTo>
                    <a:pt x="f23" y="f7"/>
                    <a:pt x="f23" y="f7"/>
                    <a:pt x="f23" y="f11"/>
                  </a:cubicBezTo>
                  <a:cubicBezTo>
                    <a:pt x="f6" y="f11"/>
                    <a:pt x="f23" y="f11"/>
                    <a:pt x="f23" y="f12"/>
                  </a:cubicBezTo>
                  <a:cubicBezTo>
                    <a:pt x="f6" y="f12"/>
                    <a:pt x="f23" y="f12"/>
                    <a:pt x="f6" y="f13"/>
                  </a:cubicBezTo>
                  <a:cubicBezTo>
                    <a:pt x="f6" y="f13"/>
                    <a:pt x="f6" y="f13"/>
                    <a:pt x="f6" y="f14"/>
                  </a:cubicBezTo>
                  <a:cubicBezTo>
                    <a:pt x="f6" y="f14"/>
                    <a:pt x="f23" y="f15"/>
                    <a:pt x="f23" y="f15"/>
                  </a:cubicBezTo>
                  <a:cubicBezTo>
                    <a:pt x="f6" y="f15"/>
                    <a:pt x="f23" y="f15"/>
                    <a:pt x="f6" y="f15"/>
                  </a:cubicBezTo>
                  <a:cubicBezTo>
                    <a:pt x="f6" y="f15"/>
                    <a:pt x="f23" y="f18"/>
                    <a:pt x="f23" y="f18"/>
                  </a:cubicBezTo>
                  <a:cubicBezTo>
                    <a:pt x="f23" y="f21"/>
                    <a:pt x="f23" y="f21"/>
                    <a:pt x="f23" y="f21"/>
                  </a:cubicBezTo>
                  <a:cubicBezTo>
                    <a:pt x="f10" y="f21"/>
                    <a:pt x="f10" y="f22"/>
                    <a:pt x="f23" y="f22"/>
                  </a:cubicBezTo>
                  <a:cubicBezTo>
                    <a:pt x="f6" y="f21"/>
                    <a:pt x="f23" y="f22"/>
                    <a:pt x="f6" y="f22"/>
                  </a:cubicBezTo>
                  <a:cubicBezTo>
                    <a:pt x="f23" y="f22"/>
                    <a:pt x="f10" y="f22"/>
                    <a:pt x="f10" y="f22"/>
                  </a:cubicBezTo>
                  <a:cubicBezTo>
                    <a:pt x="f10" y="f20"/>
                    <a:pt x="f9" y="f22"/>
                    <a:pt x="f9" y="f20"/>
                  </a:cubicBezTo>
                  <a:cubicBezTo>
                    <a:pt x="f9" y="f19"/>
                    <a:pt x="f7" y="f19"/>
                    <a:pt x="f7" y="f20"/>
                  </a:cubicBezTo>
                  <a:cubicBezTo>
                    <a:pt x="f11" y="f22"/>
                    <a:pt x="f12" y="f20"/>
                    <a:pt x="f12" y="f19"/>
                  </a:cubicBezTo>
                  <a:cubicBezTo>
                    <a:pt x="f13" y="f17"/>
                    <a:pt x="f13" y="f17"/>
                    <a:pt x="f12" y="f17"/>
                  </a:cubicBezTo>
                  <a:cubicBezTo>
                    <a:pt x="f11" y="f17"/>
                    <a:pt x="f12" y="f16"/>
                    <a:pt x="f11" y="f16"/>
                  </a:cubicBezTo>
                  <a:cubicBezTo>
                    <a:pt x="f7" y="f16"/>
                    <a:pt x="f11" y="f16"/>
                    <a:pt x="f7"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4" name="Freeform 234">
              <a:extLst>
                <a:ext uri="{FF2B5EF4-FFF2-40B4-BE49-F238E27FC236}">
                  <a16:creationId xmlns:a16="http://schemas.microsoft.com/office/drawing/2014/main" id="{999F3CE9-4B81-A192-1EA6-FDFC18AABAE8}"/>
                </a:ext>
              </a:extLst>
            </p:cNvPr>
            <p:cNvSpPr/>
            <p:nvPr/>
          </p:nvSpPr>
          <p:spPr>
            <a:xfrm>
              <a:off x="7487509" y="2876162"/>
              <a:ext cx="223680" cy="136931"/>
            </a:xfrm>
            <a:custGeom>
              <a:avLst/>
              <a:gdLst>
                <a:gd name="f0" fmla="val 10800000"/>
                <a:gd name="f1" fmla="val 5400000"/>
                <a:gd name="f2" fmla="val 180"/>
                <a:gd name="f3" fmla="val w"/>
                <a:gd name="f4" fmla="val h"/>
                <a:gd name="f5" fmla="val 0"/>
                <a:gd name="f6" fmla="val 42"/>
                <a:gd name="f7" fmla="val 27"/>
                <a:gd name="f8" fmla="val 36"/>
                <a:gd name="f9" fmla="val 18"/>
                <a:gd name="f10" fmla="val 32"/>
                <a:gd name="f11" fmla="val 13"/>
                <a:gd name="f12" fmla="val 34"/>
                <a:gd name="f13" fmla="val 12"/>
                <a:gd name="f14" fmla="val 35"/>
                <a:gd name="f15" fmla="val 14"/>
                <a:gd name="f16" fmla="val 15"/>
                <a:gd name="f17" fmla="val 38"/>
                <a:gd name="f18" fmla="val 39"/>
                <a:gd name="f19" fmla="val 41"/>
                <a:gd name="f20" fmla="val 11"/>
                <a:gd name="f21" fmla="val 40"/>
                <a:gd name="f22" fmla="val 10"/>
                <a:gd name="f23" fmla="val 37"/>
                <a:gd name="f24" fmla="val 9"/>
                <a:gd name="f25" fmla="val 8"/>
                <a:gd name="f26" fmla="val 7"/>
                <a:gd name="f27" fmla="val 33"/>
                <a:gd name="f28" fmla="val 30"/>
                <a:gd name="f29" fmla="val 29"/>
                <a:gd name="f30" fmla="val 6"/>
                <a:gd name="f31" fmla="val 5"/>
                <a:gd name="f32" fmla="val 28"/>
                <a:gd name="f33" fmla="val 4"/>
                <a:gd name="f34" fmla="val 25"/>
                <a:gd name="f35" fmla="val 2"/>
                <a:gd name="f36" fmla="val 1"/>
                <a:gd name="f37" fmla="val 26"/>
                <a:gd name="f38" fmla="val 23"/>
                <a:gd name="f39" fmla="val 22"/>
                <a:gd name="f40" fmla="val 3"/>
                <a:gd name="f41" fmla="val 17"/>
                <a:gd name="f42" fmla="val 19"/>
                <a:gd name="f43" fmla="val 16"/>
                <a:gd name="f44" fmla="val 20"/>
                <a:gd name="f45" fmla="val 21"/>
                <a:gd name="f46" fmla="val 24"/>
                <a:gd name="f47" fmla="val 31"/>
                <a:gd name="f48" fmla="+- 0 0 -90"/>
                <a:gd name="f49" fmla="*/ f3 1 42"/>
                <a:gd name="f50" fmla="*/ f4 1 27"/>
                <a:gd name="f51" fmla="+- f7 0 f5"/>
                <a:gd name="f52" fmla="+- f6 0 f5"/>
                <a:gd name="f53" fmla="*/ f48 f0 1"/>
                <a:gd name="f54" fmla="*/ f52 1 42"/>
                <a:gd name="f55" fmla="*/ f51 1 27"/>
                <a:gd name="f56" fmla="*/ f53 1 f2"/>
                <a:gd name="f57" fmla="*/ 36 1 f54"/>
                <a:gd name="f58" fmla="*/ 18 1 f55"/>
                <a:gd name="f59" fmla="*/ 35 1 f54"/>
                <a:gd name="f60" fmla="*/ 14 1 f55"/>
                <a:gd name="f61" fmla="*/ 39 1 f54"/>
                <a:gd name="f62" fmla="*/ 40 1 f54"/>
                <a:gd name="f63" fmla="*/ 11 1 f55"/>
                <a:gd name="f64" fmla="*/ 38 1 f54"/>
                <a:gd name="f65" fmla="*/ 10 1 f55"/>
                <a:gd name="f66" fmla="*/ 8 1 f55"/>
                <a:gd name="f67" fmla="*/ 33 1 f54"/>
                <a:gd name="f68" fmla="*/ 29 1 f54"/>
                <a:gd name="f69" fmla="*/ 6 1 f55"/>
                <a:gd name="f70" fmla="*/ 28 1 f54"/>
                <a:gd name="f71" fmla="*/ 4 1 f55"/>
                <a:gd name="f72" fmla="*/ 27 1 f54"/>
                <a:gd name="f73" fmla="*/ 1 1 f55"/>
                <a:gd name="f74" fmla="*/ 25 1 f54"/>
                <a:gd name="f75" fmla="*/ 0 1 f55"/>
                <a:gd name="f76" fmla="*/ 22 1 f54"/>
                <a:gd name="f77" fmla="*/ 2 1 f55"/>
                <a:gd name="f78" fmla="*/ 17 1 f54"/>
                <a:gd name="f79" fmla="*/ 16 1 f54"/>
                <a:gd name="f80" fmla="*/ 13 1 f54"/>
                <a:gd name="f81" fmla="*/ 10 1 f54"/>
                <a:gd name="f82" fmla="*/ 9 1 f55"/>
                <a:gd name="f83" fmla="*/ 8 1 f54"/>
                <a:gd name="f84" fmla="*/ 6 1 f54"/>
                <a:gd name="f85" fmla="*/ 1 1 f54"/>
                <a:gd name="f86" fmla="*/ 2 1 f54"/>
                <a:gd name="f87" fmla="*/ 16 1 f55"/>
                <a:gd name="f88" fmla="*/ 19 1 f55"/>
                <a:gd name="f89" fmla="*/ 25 1 f55"/>
                <a:gd name="f90" fmla="*/ 7 1 f54"/>
                <a:gd name="f91" fmla="*/ 23 1 f55"/>
                <a:gd name="f92" fmla="*/ 20 1 f54"/>
                <a:gd name="f93" fmla="*/ 24 1 f54"/>
                <a:gd name="f94" fmla="*/ 26 1 f54"/>
                <a:gd name="f95" fmla="*/ 24 1 f55"/>
                <a:gd name="f96" fmla="*/ 30 1 f54"/>
                <a:gd name="f97" fmla="*/ 34 1 f54"/>
                <a:gd name="f98" fmla="*/ 0 1 f54"/>
                <a:gd name="f99" fmla="*/ f6 1 f54"/>
                <a:gd name="f100" fmla="*/ f7 1 f55"/>
                <a:gd name="f101" fmla="+- f56 0 f1"/>
                <a:gd name="f102" fmla="*/ f98 f49 1"/>
                <a:gd name="f103" fmla="*/ f99 f49 1"/>
                <a:gd name="f104" fmla="*/ f100 f50 1"/>
                <a:gd name="f105" fmla="*/ f75 f50 1"/>
                <a:gd name="f106" fmla="*/ f57 f49 1"/>
                <a:gd name="f107" fmla="*/ f58 f50 1"/>
                <a:gd name="f108" fmla="*/ f59 f49 1"/>
                <a:gd name="f109" fmla="*/ f60 f50 1"/>
                <a:gd name="f110" fmla="*/ f61 f49 1"/>
                <a:gd name="f111" fmla="*/ f62 f49 1"/>
                <a:gd name="f112" fmla="*/ f63 f50 1"/>
                <a:gd name="f113" fmla="*/ f64 f49 1"/>
                <a:gd name="f114" fmla="*/ f65 f50 1"/>
                <a:gd name="f115" fmla="*/ f66 f50 1"/>
                <a:gd name="f116" fmla="*/ f67 f49 1"/>
                <a:gd name="f117" fmla="*/ f68 f49 1"/>
                <a:gd name="f118" fmla="*/ f69 f50 1"/>
                <a:gd name="f119" fmla="*/ f70 f49 1"/>
                <a:gd name="f120" fmla="*/ f71 f50 1"/>
                <a:gd name="f121" fmla="*/ f72 f49 1"/>
                <a:gd name="f122" fmla="*/ f73 f50 1"/>
                <a:gd name="f123" fmla="*/ f74 f49 1"/>
                <a:gd name="f124" fmla="*/ f76 f49 1"/>
                <a:gd name="f125" fmla="*/ f77 f50 1"/>
                <a:gd name="f126" fmla="*/ f78 f49 1"/>
                <a:gd name="f127" fmla="*/ f79 f49 1"/>
                <a:gd name="f128" fmla="*/ f80 f49 1"/>
                <a:gd name="f129" fmla="*/ f81 f49 1"/>
                <a:gd name="f130" fmla="*/ f82 f50 1"/>
                <a:gd name="f131" fmla="*/ f83 f49 1"/>
                <a:gd name="f132" fmla="*/ f84 f49 1"/>
                <a:gd name="f133" fmla="*/ f85 f49 1"/>
                <a:gd name="f134" fmla="*/ f86 f49 1"/>
                <a:gd name="f135" fmla="*/ f87 f50 1"/>
                <a:gd name="f136" fmla="*/ f88 f50 1"/>
                <a:gd name="f137" fmla="*/ f89 f50 1"/>
                <a:gd name="f138" fmla="*/ f90 f49 1"/>
                <a:gd name="f139" fmla="*/ f91 f50 1"/>
                <a:gd name="f140" fmla="*/ f92 f49 1"/>
                <a:gd name="f141" fmla="*/ f93 f49 1"/>
                <a:gd name="f142" fmla="*/ f94 f49 1"/>
                <a:gd name="f143" fmla="*/ f95 f50 1"/>
                <a:gd name="f144" fmla="*/ f96 f49 1"/>
                <a:gd name="f145" fmla="*/ f97 f49 1"/>
              </a:gdLst>
              <a:ahLst/>
              <a:cxnLst>
                <a:cxn ang="3cd4">
                  <a:pos x="hc" y="t"/>
                </a:cxn>
                <a:cxn ang="0">
                  <a:pos x="r" y="vc"/>
                </a:cxn>
                <a:cxn ang="cd4">
                  <a:pos x="hc" y="b"/>
                </a:cxn>
                <a:cxn ang="cd2">
                  <a:pos x="l" y="vc"/>
                </a:cxn>
                <a:cxn ang="f101">
                  <a:pos x="f106" y="f107"/>
                </a:cxn>
                <a:cxn ang="f101">
                  <a:pos x="f108" y="f109"/>
                </a:cxn>
                <a:cxn ang="f101">
                  <a:pos x="f110" y="f109"/>
                </a:cxn>
                <a:cxn ang="f101">
                  <a:pos x="f111" y="f112"/>
                </a:cxn>
                <a:cxn ang="f101">
                  <a:pos x="f113" y="f114"/>
                </a:cxn>
                <a:cxn ang="f101">
                  <a:pos x="f106" y="f114"/>
                </a:cxn>
                <a:cxn ang="f101">
                  <a:pos x="f108" y="f115"/>
                </a:cxn>
                <a:cxn ang="f101">
                  <a:pos x="f116" y="f115"/>
                </a:cxn>
                <a:cxn ang="f101">
                  <a:pos x="f117" y="f118"/>
                </a:cxn>
                <a:cxn ang="f101">
                  <a:pos x="f119" y="f120"/>
                </a:cxn>
                <a:cxn ang="f101">
                  <a:pos x="f121" y="f122"/>
                </a:cxn>
                <a:cxn ang="f101">
                  <a:pos x="f123" y="f105"/>
                </a:cxn>
                <a:cxn ang="f101">
                  <a:pos x="f124" y="f125"/>
                </a:cxn>
                <a:cxn ang="f101">
                  <a:pos x="f126" y="f122"/>
                </a:cxn>
                <a:cxn ang="f101">
                  <a:pos x="f127" y="f120"/>
                </a:cxn>
                <a:cxn ang="f101">
                  <a:pos x="f128" y="f118"/>
                </a:cxn>
                <a:cxn ang="f101">
                  <a:pos x="f128" y="f115"/>
                </a:cxn>
                <a:cxn ang="f101">
                  <a:pos x="f129" y="f130"/>
                </a:cxn>
                <a:cxn ang="f101">
                  <a:pos x="f131" y="f112"/>
                </a:cxn>
                <a:cxn ang="f101">
                  <a:pos x="f131" y="f109"/>
                </a:cxn>
                <a:cxn ang="f101">
                  <a:pos x="f132" y="f109"/>
                </a:cxn>
                <a:cxn ang="f101">
                  <a:pos x="f133" y="f109"/>
                </a:cxn>
                <a:cxn ang="f101">
                  <a:pos x="f134" y="f135"/>
                </a:cxn>
                <a:cxn ang="f101">
                  <a:pos x="f134" y="f136"/>
                </a:cxn>
                <a:cxn ang="f101">
                  <a:pos x="f134" y="f137"/>
                </a:cxn>
                <a:cxn ang="f101">
                  <a:pos x="f138" y="f139"/>
                </a:cxn>
                <a:cxn ang="f101">
                  <a:pos x="f140" y="f137"/>
                </a:cxn>
                <a:cxn ang="f101">
                  <a:pos x="f141" y="f137"/>
                </a:cxn>
                <a:cxn ang="f101">
                  <a:pos x="f142" y="f143"/>
                </a:cxn>
                <a:cxn ang="f101">
                  <a:pos x="f144" y="f139"/>
                </a:cxn>
                <a:cxn ang="f101">
                  <a:pos x="f145" y="f139"/>
                </a:cxn>
                <a:cxn ang="f101">
                  <a:pos x="f106" y="f107"/>
                </a:cxn>
              </a:cxnLst>
              <a:rect l="f102" t="f105" r="f103" b="f104"/>
              <a:pathLst>
                <a:path w="42" h="27">
                  <a:moveTo>
                    <a:pt x="f8" y="f9"/>
                  </a:moveTo>
                  <a:cubicBezTo>
                    <a:pt x="f10" y="f11"/>
                    <a:pt x="f12" y="f13"/>
                    <a:pt x="f14" y="f15"/>
                  </a:cubicBezTo>
                  <a:cubicBezTo>
                    <a:pt x="f8" y="f16"/>
                    <a:pt x="f17" y="f15"/>
                    <a:pt x="f18" y="f15"/>
                  </a:cubicBezTo>
                  <a:cubicBezTo>
                    <a:pt x="f6" y="f11"/>
                    <a:pt x="f19" y="f20"/>
                    <a:pt x="f21" y="f20"/>
                  </a:cubicBezTo>
                  <a:cubicBezTo>
                    <a:pt x="f17" y="f22"/>
                    <a:pt x="f18" y="f22"/>
                    <a:pt x="f17" y="f22"/>
                  </a:cubicBezTo>
                  <a:cubicBezTo>
                    <a:pt x="f23" y="f24"/>
                    <a:pt x="f8" y="f22"/>
                    <a:pt x="f8" y="f22"/>
                  </a:cubicBezTo>
                  <a:cubicBezTo>
                    <a:pt x="f12" y="f24"/>
                    <a:pt x="f23" y="f24"/>
                    <a:pt x="f14" y="f25"/>
                  </a:cubicBezTo>
                  <a:cubicBezTo>
                    <a:pt x="f12" y="f26"/>
                    <a:pt x="f12" y="f25"/>
                    <a:pt x="f27" y="f25"/>
                  </a:cubicBezTo>
                  <a:cubicBezTo>
                    <a:pt x="f28" y="f26"/>
                    <a:pt x="f29" y="f30"/>
                    <a:pt x="f29" y="f30"/>
                  </a:cubicBezTo>
                  <a:cubicBezTo>
                    <a:pt x="f29" y="f31"/>
                    <a:pt x="f28" y="f31"/>
                    <a:pt x="f32" y="f33"/>
                  </a:cubicBezTo>
                  <a:cubicBezTo>
                    <a:pt x="f34" y="f35"/>
                    <a:pt x="f28" y="f35"/>
                    <a:pt x="f7" y="f36"/>
                  </a:cubicBezTo>
                  <a:cubicBezTo>
                    <a:pt x="f37" y="f36"/>
                    <a:pt x="f37" y="f5"/>
                    <a:pt x="f34" y="f5"/>
                  </a:cubicBezTo>
                  <a:cubicBezTo>
                    <a:pt x="f38" y="f36"/>
                    <a:pt x="f39" y="f40"/>
                    <a:pt x="f39" y="f35"/>
                  </a:cubicBezTo>
                  <a:cubicBezTo>
                    <a:pt x="f39" y="f36"/>
                    <a:pt x="f41" y="f36"/>
                    <a:pt x="f41" y="f36"/>
                  </a:cubicBezTo>
                  <a:cubicBezTo>
                    <a:pt x="f16" y="f36"/>
                    <a:pt x="f42" y="f33"/>
                    <a:pt x="f43" y="f33"/>
                  </a:cubicBezTo>
                  <a:cubicBezTo>
                    <a:pt x="f11" y="f33"/>
                    <a:pt x="f16" y="f30"/>
                    <a:pt x="f11" y="f30"/>
                  </a:cubicBezTo>
                  <a:cubicBezTo>
                    <a:pt x="f13" y="f25"/>
                    <a:pt x="f15" y="f26"/>
                    <a:pt x="f11" y="f25"/>
                  </a:cubicBezTo>
                  <a:cubicBezTo>
                    <a:pt x="f13" y="f22"/>
                    <a:pt x="f20" y="f25"/>
                    <a:pt x="f22" y="f24"/>
                  </a:cubicBezTo>
                  <a:cubicBezTo>
                    <a:pt x="f24" y="f22"/>
                    <a:pt x="f24" y="f24"/>
                    <a:pt x="f25" y="f20"/>
                  </a:cubicBezTo>
                  <a:cubicBezTo>
                    <a:pt x="f26" y="f11"/>
                    <a:pt x="f24" y="f11"/>
                    <a:pt x="f25" y="f15"/>
                  </a:cubicBezTo>
                  <a:cubicBezTo>
                    <a:pt x="f25" y="f15"/>
                    <a:pt x="f25" y="f11"/>
                    <a:pt x="f30" y="f15"/>
                  </a:cubicBezTo>
                  <a:cubicBezTo>
                    <a:pt x="f33" y="f43"/>
                    <a:pt x="f33" y="f11"/>
                    <a:pt x="f36" y="f15"/>
                  </a:cubicBezTo>
                  <a:cubicBezTo>
                    <a:pt x="f35" y="f16"/>
                    <a:pt x="f36" y="f16"/>
                    <a:pt x="f35" y="f43"/>
                  </a:cubicBezTo>
                  <a:cubicBezTo>
                    <a:pt x="f40" y="f41"/>
                    <a:pt x="f31" y="f9"/>
                    <a:pt x="f35" y="f42"/>
                  </a:cubicBezTo>
                  <a:cubicBezTo>
                    <a:pt x="f5" y="f44"/>
                    <a:pt x="f35" y="f45"/>
                    <a:pt x="f35" y="f34"/>
                  </a:cubicBezTo>
                  <a:cubicBezTo>
                    <a:pt x="f30" y="f38"/>
                    <a:pt x="f35" y="f34"/>
                    <a:pt x="f26" y="f38"/>
                  </a:cubicBezTo>
                  <a:cubicBezTo>
                    <a:pt x="f11" y="f45"/>
                    <a:pt x="f43" y="f7"/>
                    <a:pt x="f44" y="f34"/>
                  </a:cubicBezTo>
                  <a:cubicBezTo>
                    <a:pt x="f46" y="f39"/>
                    <a:pt x="f45" y="f37"/>
                    <a:pt x="f46" y="f34"/>
                  </a:cubicBezTo>
                  <a:cubicBezTo>
                    <a:pt x="f37" y="f38"/>
                    <a:pt x="f34" y="f37"/>
                    <a:pt x="f37" y="f46"/>
                  </a:cubicBezTo>
                  <a:cubicBezTo>
                    <a:pt x="f32" y="f39"/>
                    <a:pt x="f7" y="f46"/>
                    <a:pt x="f28" y="f38"/>
                  </a:cubicBezTo>
                  <a:cubicBezTo>
                    <a:pt x="f47" y="f38"/>
                    <a:pt x="f12" y="f34"/>
                    <a:pt x="f12" y="f38"/>
                  </a:cubicBezTo>
                  <a:cubicBezTo>
                    <a:pt x="f27" y="f45"/>
                    <a:pt x="f47" y="f4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5" name="Belgium">
              <a:extLst>
                <a:ext uri="{FF2B5EF4-FFF2-40B4-BE49-F238E27FC236}">
                  <a16:creationId xmlns:a16="http://schemas.microsoft.com/office/drawing/2014/main" id="{3B2CD5D3-CA12-48EE-119E-8B692521E7A4}"/>
                </a:ext>
              </a:extLst>
            </p:cNvPr>
            <p:cNvSpPr/>
            <p:nvPr/>
          </p:nvSpPr>
          <p:spPr>
            <a:xfrm>
              <a:off x="7060493" y="3006675"/>
              <a:ext cx="74560" cy="51343"/>
            </a:xfrm>
            <a:custGeom>
              <a:avLst/>
              <a:gdLst>
                <a:gd name="f0" fmla="val 10800000"/>
                <a:gd name="f1" fmla="val 5400000"/>
                <a:gd name="f2" fmla="val 180"/>
                <a:gd name="f3" fmla="val w"/>
                <a:gd name="f4" fmla="val h"/>
                <a:gd name="f5" fmla="val 0"/>
                <a:gd name="f6" fmla="val 14"/>
                <a:gd name="f7" fmla="val 10"/>
                <a:gd name="f8" fmla="val 2"/>
                <a:gd name="f9" fmla="val 1"/>
                <a:gd name="f10" fmla="val 3"/>
                <a:gd name="f11" fmla="val 5"/>
                <a:gd name="f12" fmla="val 7"/>
                <a:gd name="f13" fmla="val 8"/>
                <a:gd name="f14" fmla="val 9"/>
                <a:gd name="f15" fmla="val 11"/>
                <a:gd name="f16" fmla="val 12"/>
                <a:gd name="f17" fmla="val 4"/>
                <a:gd name="f18" fmla="val 13"/>
                <a:gd name="f19" fmla="val 6"/>
                <a:gd name="f20" fmla="+- 0 0 -90"/>
                <a:gd name="f21" fmla="*/ f3 1 14"/>
                <a:gd name="f22" fmla="*/ f4 1 10"/>
                <a:gd name="f23" fmla="+- f7 0 f5"/>
                <a:gd name="f24" fmla="+- f6 0 f5"/>
                <a:gd name="f25" fmla="*/ f20 f0 1"/>
                <a:gd name="f26" fmla="*/ f23 1 10"/>
                <a:gd name="f27" fmla="*/ f24 1 14"/>
                <a:gd name="f28" fmla="*/ f25 1 f2"/>
                <a:gd name="f29" fmla="*/ 0 1 f27"/>
                <a:gd name="f30" fmla="*/ 2 1 f26"/>
                <a:gd name="f31" fmla="*/ 2 1 f27"/>
                <a:gd name="f32" fmla="*/ 5 1 f27"/>
                <a:gd name="f33" fmla="*/ 0 1 f26"/>
                <a:gd name="f34" fmla="*/ 7 1 f27"/>
                <a:gd name="f35" fmla="*/ 1 1 f26"/>
                <a:gd name="f36" fmla="*/ 10 1 f27"/>
                <a:gd name="f37" fmla="*/ 11 1 f27"/>
                <a:gd name="f38" fmla="*/ 12 1 f27"/>
                <a:gd name="f39" fmla="*/ 13 1 f27"/>
                <a:gd name="f40" fmla="*/ 3 1 f26"/>
                <a:gd name="f41" fmla="*/ 5 1 f26"/>
                <a:gd name="f42" fmla="*/ 14 1 f27"/>
                <a:gd name="f43" fmla="*/ 7 1 f26"/>
                <a:gd name="f44" fmla="*/ 9 1 f26"/>
                <a:gd name="f45" fmla="*/ 10 1 f26"/>
                <a:gd name="f46" fmla="*/ 8 1 f27"/>
                <a:gd name="f47" fmla="*/ 8 1 f26"/>
                <a:gd name="f48" fmla="*/ 6 1 f26"/>
                <a:gd name="f49" fmla="*/ 6 1 f27"/>
                <a:gd name="f50" fmla="*/ 3 1 f27"/>
                <a:gd name="f51" fmla="*/ 4 1 f26"/>
                <a:gd name="f52" fmla="*/ f6 1 f27"/>
                <a:gd name="f53" fmla="*/ f7 1 f26"/>
                <a:gd name="f54" fmla="+- f28 0 f1"/>
                <a:gd name="f55" fmla="*/ f29 f21 1"/>
                <a:gd name="f56" fmla="*/ f52 f21 1"/>
                <a:gd name="f57" fmla="*/ f53 f22 1"/>
                <a:gd name="f58" fmla="*/ f33 f22 1"/>
                <a:gd name="f59" fmla="*/ f30 f22 1"/>
                <a:gd name="f60" fmla="*/ f31 f21 1"/>
                <a:gd name="f61" fmla="*/ f32 f21 1"/>
                <a:gd name="f62" fmla="*/ f34 f21 1"/>
                <a:gd name="f63" fmla="*/ f35 f22 1"/>
                <a:gd name="f64" fmla="*/ f36 f21 1"/>
                <a:gd name="f65" fmla="*/ f37 f21 1"/>
                <a:gd name="f66" fmla="*/ f38 f21 1"/>
                <a:gd name="f67" fmla="*/ f39 f21 1"/>
                <a:gd name="f68" fmla="*/ f40 f22 1"/>
                <a:gd name="f69" fmla="*/ f41 f22 1"/>
                <a:gd name="f70" fmla="*/ f42 f21 1"/>
                <a:gd name="f71" fmla="*/ f43 f22 1"/>
                <a:gd name="f72" fmla="*/ f44 f22 1"/>
                <a:gd name="f73" fmla="*/ f45 f22 1"/>
                <a:gd name="f74" fmla="*/ f46 f21 1"/>
                <a:gd name="f75" fmla="*/ f47 f22 1"/>
                <a:gd name="f76" fmla="*/ f48 f22 1"/>
                <a:gd name="f77" fmla="*/ f49 f21 1"/>
                <a:gd name="f78" fmla="*/ f50 f21 1"/>
                <a:gd name="f79" fmla="*/ f51 f22 1"/>
              </a:gdLst>
              <a:ahLst/>
              <a:cxnLst>
                <a:cxn ang="3cd4">
                  <a:pos x="hc" y="t"/>
                </a:cxn>
                <a:cxn ang="0">
                  <a:pos x="r" y="vc"/>
                </a:cxn>
                <a:cxn ang="cd4">
                  <a:pos x="hc" y="b"/>
                </a:cxn>
                <a:cxn ang="cd2">
                  <a:pos x="l" y="vc"/>
                </a:cxn>
                <a:cxn ang="f54">
                  <a:pos x="f55" y="f59"/>
                </a:cxn>
                <a:cxn ang="f54">
                  <a:pos x="f60" y="f59"/>
                </a:cxn>
                <a:cxn ang="f54">
                  <a:pos x="f61" y="f58"/>
                </a:cxn>
                <a:cxn ang="f54">
                  <a:pos x="f62" y="f63"/>
                </a:cxn>
                <a:cxn ang="f54">
                  <a:pos x="f64" y="f63"/>
                </a:cxn>
                <a:cxn ang="f54">
                  <a:pos x="f65" y="f63"/>
                </a:cxn>
                <a:cxn ang="f54">
                  <a:pos x="f66" y="f59"/>
                </a:cxn>
                <a:cxn ang="f54">
                  <a:pos x="f67" y="f68"/>
                </a:cxn>
                <a:cxn ang="f54">
                  <a:pos x="f67" y="f69"/>
                </a:cxn>
                <a:cxn ang="f54">
                  <a:pos x="f70" y="f71"/>
                </a:cxn>
                <a:cxn ang="f54">
                  <a:pos x="f66" y="f72"/>
                </a:cxn>
                <a:cxn ang="f54">
                  <a:pos x="f64" y="f72"/>
                </a:cxn>
                <a:cxn ang="f54">
                  <a:pos x="f64" y="f73"/>
                </a:cxn>
                <a:cxn ang="f54">
                  <a:pos x="f74" y="f75"/>
                </a:cxn>
                <a:cxn ang="f54">
                  <a:pos x="f74" y="f76"/>
                </a:cxn>
                <a:cxn ang="f54">
                  <a:pos x="f62" y="f76"/>
                </a:cxn>
                <a:cxn ang="f54">
                  <a:pos x="f77" y="f71"/>
                </a:cxn>
                <a:cxn ang="f54">
                  <a:pos x="f61" y="f76"/>
                </a:cxn>
                <a:cxn ang="f54">
                  <a:pos x="f61" y="f69"/>
                </a:cxn>
                <a:cxn ang="f54">
                  <a:pos x="f78" y="f79"/>
                </a:cxn>
                <a:cxn ang="f54">
                  <a:pos x="f60" y="f79"/>
                </a:cxn>
                <a:cxn ang="f54">
                  <a:pos x="f55" y="f59"/>
                </a:cxn>
              </a:cxnLst>
              <a:rect l="f55" t="f58" r="f56" b="f57"/>
              <a:pathLst>
                <a:path w="14" h="10">
                  <a:moveTo>
                    <a:pt x="f5" y="f8"/>
                  </a:moveTo>
                  <a:cubicBezTo>
                    <a:pt x="f9" y="f8"/>
                    <a:pt x="f9" y="f8"/>
                    <a:pt x="f8" y="f8"/>
                  </a:cubicBezTo>
                  <a:cubicBezTo>
                    <a:pt x="f10" y="f9"/>
                    <a:pt x="f10" y="f5"/>
                    <a:pt x="f11" y="f5"/>
                  </a:cubicBezTo>
                  <a:cubicBezTo>
                    <a:pt x="f11" y="f9"/>
                    <a:pt x="f12" y="f8"/>
                    <a:pt x="f12" y="f9"/>
                  </a:cubicBezTo>
                  <a:cubicBezTo>
                    <a:pt x="f13" y="f9"/>
                    <a:pt x="f14" y="f5"/>
                    <a:pt x="f7" y="f9"/>
                  </a:cubicBezTo>
                  <a:cubicBezTo>
                    <a:pt x="f7" y="f9"/>
                    <a:pt x="f15" y="f9"/>
                    <a:pt x="f15" y="f9"/>
                  </a:cubicBezTo>
                  <a:cubicBezTo>
                    <a:pt x="f15" y="f8"/>
                    <a:pt x="f16" y="f9"/>
                    <a:pt x="f16" y="f8"/>
                  </a:cubicBezTo>
                  <a:cubicBezTo>
                    <a:pt x="f15" y="f17"/>
                    <a:pt x="f16" y="f10"/>
                    <a:pt x="f18" y="f10"/>
                  </a:cubicBezTo>
                  <a:cubicBezTo>
                    <a:pt x="f18" y="f17"/>
                    <a:pt x="f18" y="f17"/>
                    <a:pt x="f18" y="f11"/>
                  </a:cubicBezTo>
                  <a:cubicBezTo>
                    <a:pt x="f18" y="f19"/>
                    <a:pt x="f18" y="f12"/>
                    <a:pt x="f6" y="f12"/>
                  </a:cubicBezTo>
                  <a:cubicBezTo>
                    <a:pt x="f16" y="f13"/>
                    <a:pt x="f16" y="f14"/>
                    <a:pt x="f16" y="f14"/>
                  </a:cubicBezTo>
                  <a:cubicBezTo>
                    <a:pt x="f15" y="f14"/>
                    <a:pt x="f15" y="f14"/>
                    <a:pt x="f7" y="f14"/>
                  </a:cubicBezTo>
                  <a:cubicBezTo>
                    <a:pt x="f7" y="f14"/>
                    <a:pt x="f7" y="f7"/>
                    <a:pt x="f7" y="f7"/>
                  </a:cubicBezTo>
                  <a:cubicBezTo>
                    <a:pt x="f14" y="f7"/>
                    <a:pt x="f14" y="f14"/>
                    <a:pt x="f13" y="f13"/>
                  </a:cubicBezTo>
                  <a:cubicBezTo>
                    <a:pt x="f12" y="f13"/>
                    <a:pt x="f12" y="f12"/>
                    <a:pt x="f13" y="f19"/>
                  </a:cubicBezTo>
                  <a:cubicBezTo>
                    <a:pt x="f13" y="f11"/>
                    <a:pt x="f12" y="f19"/>
                    <a:pt x="f12" y="f19"/>
                  </a:cubicBezTo>
                  <a:cubicBezTo>
                    <a:pt x="f12" y="f12"/>
                    <a:pt x="f12" y="f12"/>
                    <a:pt x="f19" y="f12"/>
                  </a:cubicBezTo>
                  <a:cubicBezTo>
                    <a:pt x="f19" y="f12"/>
                    <a:pt x="f11" y="f12"/>
                    <a:pt x="f11" y="f19"/>
                  </a:cubicBezTo>
                  <a:cubicBezTo>
                    <a:pt x="f19" y="f19"/>
                    <a:pt x="f11" y="f11"/>
                    <a:pt x="f11" y="f11"/>
                  </a:cubicBezTo>
                  <a:cubicBezTo>
                    <a:pt x="f17" y="f11"/>
                    <a:pt x="f17" y="f11"/>
                    <a:pt x="f10" y="f17"/>
                  </a:cubicBezTo>
                  <a:cubicBezTo>
                    <a:pt x="f10" y="f17"/>
                    <a:pt x="f8" y="f17"/>
                    <a:pt x="f8" y="f17"/>
                  </a:cubicBezTo>
                  <a:cubicBezTo>
                    <a:pt x="f9" y="f10"/>
                    <a:pt x="f5" y="f17"/>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6" name="Neth">
              <a:extLst>
                <a:ext uri="{FF2B5EF4-FFF2-40B4-BE49-F238E27FC236}">
                  <a16:creationId xmlns:a16="http://schemas.microsoft.com/office/drawing/2014/main" id="{CF6A10C7-C3DF-ED32-839D-CEF4A7E64E28}"/>
                </a:ext>
              </a:extLst>
            </p:cNvPr>
            <p:cNvSpPr/>
            <p:nvPr/>
          </p:nvSpPr>
          <p:spPr>
            <a:xfrm>
              <a:off x="7087605" y="2961741"/>
              <a:ext cx="63258" cy="66321"/>
            </a:xfrm>
            <a:custGeom>
              <a:avLst/>
              <a:gdLst>
                <a:gd name="f0" fmla="val 10800000"/>
                <a:gd name="f1" fmla="val 5400000"/>
                <a:gd name="f2" fmla="val 180"/>
                <a:gd name="f3" fmla="val w"/>
                <a:gd name="f4" fmla="val h"/>
                <a:gd name="f5" fmla="val 0"/>
                <a:gd name="f6" fmla="val 12"/>
                <a:gd name="f7" fmla="val 13"/>
                <a:gd name="f8" fmla="val 8"/>
                <a:gd name="f9" fmla="val 7"/>
                <a:gd name="f10" fmla="val 6"/>
                <a:gd name="f11" fmla="val 11"/>
                <a:gd name="f12" fmla="val 10"/>
                <a:gd name="f13" fmla="val 5"/>
                <a:gd name="f14" fmla="val 4"/>
                <a:gd name="f15" fmla="val 9"/>
                <a:gd name="f16" fmla="val 3"/>
                <a:gd name="f17" fmla="val 2"/>
                <a:gd name="f18" fmla="val 1"/>
                <a:gd name="f19" fmla="+- 0 0 -90"/>
                <a:gd name="f20" fmla="*/ f3 1 12"/>
                <a:gd name="f21" fmla="*/ f4 1 13"/>
                <a:gd name="f22" fmla="+- f7 0 f5"/>
                <a:gd name="f23" fmla="+- f6 0 f5"/>
                <a:gd name="f24" fmla="*/ f19 f0 1"/>
                <a:gd name="f25" fmla="*/ f23 1 12"/>
                <a:gd name="f26" fmla="*/ f22 1 13"/>
                <a:gd name="f27" fmla="*/ f24 1 f2"/>
                <a:gd name="f28" fmla="*/ 8 1 f25"/>
                <a:gd name="f29" fmla="*/ 12 1 f26"/>
                <a:gd name="f30" fmla="*/ 7 1 f25"/>
                <a:gd name="f31" fmla="*/ 11 1 f26"/>
                <a:gd name="f32" fmla="*/ 6 1 f25"/>
                <a:gd name="f33" fmla="*/ 10 1 f26"/>
                <a:gd name="f34" fmla="*/ 5 1 f25"/>
                <a:gd name="f35" fmla="*/ 2 1 f25"/>
                <a:gd name="f36" fmla="*/ 0 1 f25"/>
                <a:gd name="f37" fmla="*/ 9 1 f26"/>
                <a:gd name="f38" fmla="*/ 1 1 f25"/>
                <a:gd name="f39" fmla="*/ 3 1 f25"/>
                <a:gd name="f40" fmla="*/ 8 1 f26"/>
                <a:gd name="f41" fmla="*/ 7 1 f26"/>
                <a:gd name="f42" fmla="*/ 4 1 f26"/>
                <a:gd name="f43" fmla="*/ 4 1 f25"/>
                <a:gd name="f44" fmla="*/ 2 1 f26"/>
                <a:gd name="f45" fmla="*/ 3 1 f26"/>
                <a:gd name="f46" fmla="*/ 5 1 f26"/>
                <a:gd name="f47" fmla="*/ 1 1 f26"/>
                <a:gd name="f48" fmla="*/ 10 1 f25"/>
                <a:gd name="f49" fmla="*/ 0 1 f26"/>
                <a:gd name="f50" fmla="*/ 12 1 f25"/>
                <a:gd name="f51" fmla="*/ 11 1 f25"/>
                <a:gd name="f52" fmla="*/ 9 1 f25"/>
                <a:gd name="f53" fmla="*/ f6 1 f25"/>
                <a:gd name="f54" fmla="*/ f7 1 f26"/>
                <a:gd name="f55" fmla="+- f27 0 f1"/>
                <a:gd name="f56" fmla="*/ f36 f20 1"/>
                <a:gd name="f57" fmla="*/ f53 f20 1"/>
                <a:gd name="f58" fmla="*/ f54 f21 1"/>
                <a:gd name="f59" fmla="*/ f49 f21 1"/>
                <a:gd name="f60" fmla="*/ f28 f20 1"/>
                <a:gd name="f61" fmla="*/ f29 f21 1"/>
                <a:gd name="f62" fmla="*/ f30 f20 1"/>
                <a:gd name="f63" fmla="*/ f31 f21 1"/>
                <a:gd name="f64" fmla="*/ f32 f20 1"/>
                <a:gd name="f65" fmla="*/ f33 f21 1"/>
                <a:gd name="f66" fmla="*/ f34 f20 1"/>
                <a:gd name="f67" fmla="*/ f35 f20 1"/>
                <a:gd name="f68" fmla="*/ f37 f21 1"/>
                <a:gd name="f69" fmla="*/ f38 f20 1"/>
                <a:gd name="f70" fmla="*/ f39 f20 1"/>
                <a:gd name="f71" fmla="*/ f40 f21 1"/>
                <a:gd name="f72" fmla="*/ f41 f21 1"/>
                <a:gd name="f73" fmla="*/ f42 f21 1"/>
                <a:gd name="f74" fmla="*/ f43 f20 1"/>
                <a:gd name="f75" fmla="*/ f44 f21 1"/>
                <a:gd name="f76" fmla="*/ f45 f21 1"/>
                <a:gd name="f77" fmla="*/ f46 f21 1"/>
                <a:gd name="f78" fmla="*/ f47 f21 1"/>
                <a:gd name="f79" fmla="*/ f48 f20 1"/>
                <a:gd name="f80" fmla="*/ f50 f20 1"/>
                <a:gd name="f81" fmla="*/ f51 f20 1"/>
                <a:gd name="f82" fmla="*/ f52 f20 1"/>
              </a:gdLst>
              <a:ahLst/>
              <a:cxnLst>
                <a:cxn ang="3cd4">
                  <a:pos x="hc" y="t"/>
                </a:cxn>
                <a:cxn ang="0">
                  <a:pos x="r" y="vc"/>
                </a:cxn>
                <a:cxn ang="cd4">
                  <a:pos x="hc" y="b"/>
                </a:cxn>
                <a:cxn ang="cd2">
                  <a:pos x="l" y="vc"/>
                </a:cxn>
                <a:cxn ang="f55">
                  <a:pos x="f60" y="f61"/>
                </a:cxn>
                <a:cxn ang="f55">
                  <a:pos x="f62" y="f63"/>
                </a:cxn>
                <a:cxn ang="f55">
                  <a:pos x="f64" y="f65"/>
                </a:cxn>
                <a:cxn ang="f55">
                  <a:pos x="f66" y="f65"/>
                </a:cxn>
                <a:cxn ang="f55">
                  <a:pos x="f67" y="f65"/>
                </a:cxn>
                <a:cxn ang="f55">
                  <a:pos x="f56" y="f68"/>
                </a:cxn>
                <a:cxn ang="f55">
                  <a:pos x="f69" y="f68"/>
                </a:cxn>
                <a:cxn ang="f55">
                  <a:pos x="f67" y="f68"/>
                </a:cxn>
                <a:cxn ang="f55">
                  <a:pos x="f70" y="f65"/>
                </a:cxn>
                <a:cxn ang="f55">
                  <a:pos x="f70" y="f68"/>
                </a:cxn>
                <a:cxn ang="f55">
                  <a:pos x="f67" y="f71"/>
                </a:cxn>
                <a:cxn ang="f55">
                  <a:pos x="f70" y="f71"/>
                </a:cxn>
                <a:cxn ang="f55">
                  <a:pos x="f67" y="f72"/>
                </a:cxn>
                <a:cxn ang="f55">
                  <a:pos x="f70" y="f73"/>
                </a:cxn>
                <a:cxn ang="f55">
                  <a:pos x="f74" y="f75"/>
                </a:cxn>
                <a:cxn ang="f55">
                  <a:pos x="f66" y="f75"/>
                </a:cxn>
                <a:cxn ang="f55">
                  <a:pos x="f64" y="f76"/>
                </a:cxn>
                <a:cxn ang="f55">
                  <a:pos x="f64" y="f73"/>
                </a:cxn>
                <a:cxn ang="f55">
                  <a:pos x="f64" y="f73"/>
                </a:cxn>
                <a:cxn ang="f55">
                  <a:pos x="f66" y="f77"/>
                </a:cxn>
                <a:cxn ang="f55">
                  <a:pos x="f64" y="f77"/>
                </a:cxn>
                <a:cxn ang="f55">
                  <a:pos x="f62" y="f73"/>
                </a:cxn>
                <a:cxn ang="f55">
                  <a:pos x="f60" y="f76"/>
                </a:cxn>
                <a:cxn ang="f55">
                  <a:pos x="f60" y="f75"/>
                </a:cxn>
                <a:cxn ang="f55">
                  <a:pos x="f62" y="f78"/>
                </a:cxn>
                <a:cxn ang="f55">
                  <a:pos x="f60" y="f78"/>
                </a:cxn>
                <a:cxn ang="f55">
                  <a:pos x="f79" y="f59"/>
                </a:cxn>
                <a:cxn ang="f55">
                  <a:pos x="f80" y="f59"/>
                </a:cxn>
                <a:cxn ang="f55">
                  <a:pos x="f81" y="f78"/>
                </a:cxn>
                <a:cxn ang="f55">
                  <a:pos x="f81" y="f76"/>
                </a:cxn>
                <a:cxn ang="f55">
                  <a:pos x="f81" y="f77"/>
                </a:cxn>
                <a:cxn ang="f55">
                  <a:pos x="f81" y="f72"/>
                </a:cxn>
                <a:cxn ang="f55">
                  <a:pos x="f82" y="f72"/>
                </a:cxn>
                <a:cxn ang="f55">
                  <a:pos x="f60" y="f71"/>
                </a:cxn>
                <a:cxn ang="f55">
                  <a:pos x="f60" y="f63"/>
                </a:cxn>
                <a:cxn ang="f55">
                  <a:pos x="f60" y="f61"/>
                </a:cxn>
              </a:cxnLst>
              <a:rect l="f56" t="f59" r="f57" b="f58"/>
              <a:pathLst>
                <a:path w="12" h="13">
                  <a:moveTo>
                    <a:pt x="f8" y="f6"/>
                  </a:moveTo>
                  <a:cubicBezTo>
                    <a:pt x="f9" y="f6"/>
                    <a:pt x="f10" y="f7"/>
                    <a:pt x="f9" y="f11"/>
                  </a:cubicBezTo>
                  <a:cubicBezTo>
                    <a:pt x="f9" y="f12"/>
                    <a:pt x="f10" y="f11"/>
                    <a:pt x="f10" y="f12"/>
                  </a:cubicBezTo>
                  <a:cubicBezTo>
                    <a:pt x="f10" y="f12"/>
                    <a:pt x="f13" y="f12"/>
                    <a:pt x="f13" y="f12"/>
                  </a:cubicBezTo>
                  <a:cubicBezTo>
                    <a:pt x="f14" y="f15"/>
                    <a:pt x="f16" y="f12"/>
                    <a:pt x="f17" y="f12"/>
                  </a:cubicBezTo>
                  <a:cubicBezTo>
                    <a:pt x="f17" y="f11"/>
                    <a:pt x="f5" y="f12"/>
                    <a:pt x="f5" y="f15"/>
                  </a:cubicBezTo>
                  <a:cubicBezTo>
                    <a:pt x="f5" y="f15"/>
                    <a:pt x="f5" y="f15"/>
                    <a:pt x="f18" y="f15"/>
                  </a:cubicBezTo>
                  <a:cubicBezTo>
                    <a:pt x="f17" y="f12"/>
                    <a:pt x="f18" y="f15"/>
                    <a:pt x="f17" y="f15"/>
                  </a:cubicBezTo>
                  <a:cubicBezTo>
                    <a:pt x="f16" y="f12"/>
                    <a:pt x="f17" y="f15"/>
                    <a:pt x="f16" y="f12"/>
                  </a:cubicBezTo>
                  <a:cubicBezTo>
                    <a:pt x="f16" y="f15"/>
                    <a:pt x="f16" y="f15"/>
                    <a:pt x="f16" y="f15"/>
                  </a:cubicBezTo>
                  <a:cubicBezTo>
                    <a:pt x="f17" y="f15"/>
                    <a:pt x="f17" y="f8"/>
                    <a:pt x="f17" y="f8"/>
                  </a:cubicBezTo>
                  <a:cubicBezTo>
                    <a:pt x="f17" y="f8"/>
                    <a:pt x="f14" y="f8"/>
                    <a:pt x="f16" y="f8"/>
                  </a:cubicBezTo>
                  <a:cubicBezTo>
                    <a:pt x="f17" y="f8"/>
                    <a:pt x="f18" y="f8"/>
                    <a:pt x="f17" y="f9"/>
                  </a:cubicBezTo>
                  <a:cubicBezTo>
                    <a:pt x="f17" y="f10"/>
                    <a:pt x="f16" y="f10"/>
                    <a:pt x="f16" y="f14"/>
                  </a:cubicBezTo>
                  <a:cubicBezTo>
                    <a:pt x="f14" y="f16"/>
                    <a:pt x="f14" y="f17"/>
                    <a:pt x="f14" y="f17"/>
                  </a:cubicBezTo>
                  <a:cubicBezTo>
                    <a:pt x="f13" y="f17"/>
                    <a:pt x="f13" y="f17"/>
                    <a:pt x="f13" y="f17"/>
                  </a:cubicBezTo>
                  <a:cubicBezTo>
                    <a:pt x="f13" y="f16"/>
                    <a:pt x="f10" y="f17"/>
                    <a:pt x="f10" y="f16"/>
                  </a:cubicBezTo>
                  <a:cubicBezTo>
                    <a:pt x="f10" y="f14"/>
                    <a:pt x="f13" y="f14"/>
                    <a:pt x="f10" y="f14"/>
                  </a:cubicBezTo>
                  <a:cubicBezTo>
                    <a:pt x="f10" y="f14"/>
                    <a:pt x="f10" y="f14"/>
                    <a:pt x="f10" y="f14"/>
                  </a:cubicBezTo>
                  <a:cubicBezTo>
                    <a:pt x="f13" y="f14"/>
                    <a:pt x="f10" y="f13"/>
                    <a:pt x="f13" y="f13"/>
                  </a:cubicBezTo>
                  <a:cubicBezTo>
                    <a:pt x="f13" y="f13"/>
                    <a:pt x="f10" y="f10"/>
                    <a:pt x="f10" y="f13"/>
                  </a:cubicBezTo>
                  <a:cubicBezTo>
                    <a:pt x="f10" y="f13"/>
                    <a:pt x="f10" y="f13"/>
                    <a:pt x="f9" y="f14"/>
                  </a:cubicBezTo>
                  <a:cubicBezTo>
                    <a:pt x="f8" y="f14"/>
                    <a:pt x="f8" y="f14"/>
                    <a:pt x="f8" y="f16"/>
                  </a:cubicBezTo>
                  <a:cubicBezTo>
                    <a:pt x="f9" y="f16"/>
                    <a:pt x="f8" y="f17"/>
                    <a:pt x="f8" y="f17"/>
                  </a:cubicBezTo>
                  <a:cubicBezTo>
                    <a:pt x="f9" y="f17"/>
                    <a:pt x="f9" y="f17"/>
                    <a:pt x="f9" y="f18"/>
                  </a:cubicBezTo>
                  <a:cubicBezTo>
                    <a:pt x="f9" y="f18"/>
                    <a:pt x="f9" y="f18"/>
                    <a:pt x="f8" y="f18"/>
                  </a:cubicBezTo>
                  <a:cubicBezTo>
                    <a:pt x="f8" y="f5"/>
                    <a:pt x="f15" y="f5"/>
                    <a:pt x="f12" y="f5"/>
                  </a:cubicBezTo>
                  <a:cubicBezTo>
                    <a:pt x="f12" y="f18"/>
                    <a:pt x="f11" y="f5"/>
                    <a:pt x="f6" y="f5"/>
                  </a:cubicBezTo>
                  <a:cubicBezTo>
                    <a:pt x="f11" y="f18"/>
                    <a:pt x="f11" y="f18"/>
                    <a:pt x="f11" y="f18"/>
                  </a:cubicBezTo>
                  <a:cubicBezTo>
                    <a:pt x="f11" y="f17"/>
                    <a:pt x="f6" y="f17"/>
                    <a:pt x="f11" y="f16"/>
                  </a:cubicBezTo>
                  <a:cubicBezTo>
                    <a:pt x="f11" y="f16"/>
                    <a:pt x="f12" y="f13"/>
                    <a:pt x="f11" y="f13"/>
                  </a:cubicBezTo>
                  <a:cubicBezTo>
                    <a:pt x="f6" y="f13"/>
                    <a:pt x="f11" y="f10"/>
                    <a:pt x="f11" y="f9"/>
                  </a:cubicBezTo>
                  <a:cubicBezTo>
                    <a:pt x="f12" y="f9"/>
                    <a:pt x="f12" y="f9"/>
                    <a:pt x="f15" y="f9"/>
                  </a:cubicBezTo>
                  <a:cubicBezTo>
                    <a:pt x="f8" y="f9"/>
                    <a:pt x="f8" y="f9"/>
                    <a:pt x="f8" y="f8"/>
                  </a:cubicBezTo>
                  <a:cubicBezTo>
                    <a:pt x="f8" y="f15"/>
                    <a:pt x="f9" y="f12"/>
                    <a:pt x="f8" y="f11"/>
                  </a:cubicBezTo>
                  <a:cubicBezTo>
                    <a:pt x="f8" y="f11"/>
                    <a:pt x="f9" y="f6"/>
                    <a:pt x="f8" y="f6"/>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7" name="Turkey">
              <a:extLst>
                <a:ext uri="{FF2B5EF4-FFF2-40B4-BE49-F238E27FC236}">
                  <a16:creationId xmlns:a16="http://schemas.microsoft.com/office/drawing/2014/main" id="{18D0657C-09F5-7E8E-62EF-2641C75581C0}"/>
                </a:ext>
              </a:extLst>
            </p:cNvPr>
            <p:cNvSpPr/>
            <p:nvPr/>
          </p:nvSpPr>
          <p:spPr>
            <a:xfrm>
              <a:off x="7604991" y="3244163"/>
              <a:ext cx="463171" cy="181855"/>
            </a:xfrm>
            <a:custGeom>
              <a:avLst/>
              <a:gdLst>
                <a:gd name="f0" fmla="val 10800000"/>
                <a:gd name="f1" fmla="val 5400000"/>
                <a:gd name="f2" fmla="val 180"/>
                <a:gd name="f3" fmla="val w"/>
                <a:gd name="f4" fmla="val h"/>
                <a:gd name="f5" fmla="val 0"/>
                <a:gd name="f6" fmla="val 87"/>
                <a:gd name="f7" fmla="val 36"/>
                <a:gd name="f8" fmla="val 66"/>
                <a:gd name="f9" fmla="val 3"/>
                <a:gd name="f10" fmla="val 61"/>
                <a:gd name="f11" fmla="val 10"/>
                <a:gd name="f12" fmla="val 58"/>
                <a:gd name="f13" fmla="val 5"/>
                <a:gd name="f14" fmla="val 55"/>
                <a:gd name="f15" fmla="val 6"/>
                <a:gd name="f16" fmla="val 52"/>
                <a:gd name="f17" fmla="val 8"/>
                <a:gd name="f18" fmla="val 49"/>
                <a:gd name="f19" fmla="val 47"/>
                <a:gd name="f20" fmla="val 7"/>
                <a:gd name="f21" fmla="val 46"/>
                <a:gd name="f22" fmla="val 43"/>
                <a:gd name="f23" fmla="val 45"/>
                <a:gd name="f24" fmla="val 42"/>
                <a:gd name="f25" fmla="val 39"/>
                <a:gd name="f26" fmla="val 38"/>
                <a:gd name="f27" fmla="val 2"/>
                <a:gd name="f28" fmla="val 32"/>
                <a:gd name="f29" fmla="val 1"/>
                <a:gd name="f30" fmla="val 30"/>
                <a:gd name="f31" fmla="val 27"/>
                <a:gd name="f32" fmla="val 25"/>
                <a:gd name="f33" fmla="val 4"/>
                <a:gd name="f34" fmla="val 23"/>
                <a:gd name="f35" fmla="val 21"/>
                <a:gd name="f36" fmla="val 9"/>
                <a:gd name="f37" fmla="val 15"/>
                <a:gd name="f38" fmla="val 13"/>
                <a:gd name="f39" fmla="val 12"/>
                <a:gd name="f40" fmla="val 16"/>
                <a:gd name="f41" fmla="val 18"/>
                <a:gd name="f42" fmla="val 17"/>
                <a:gd name="f43" fmla="val 14"/>
                <a:gd name="f44" fmla="val 11"/>
                <a:gd name="f45" fmla="val 19"/>
                <a:gd name="f46" fmla="val 20"/>
                <a:gd name="f47" fmla="val 22"/>
                <a:gd name="f48" fmla="val 24"/>
                <a:gd name="f49" fmla="val 29"/>
                <a:gd name="f50" fmla="val 28"/>
                <a:gd name="f51" fmla="val 31"/>
                <a:gd name="f52" fmla="val 33"/>
                <a:gd name="f53" fmla="val 34"/>
                <a:gd name="f54" fmla="val 35"/>
                <a:gd name="f55" fmla="val 26"/>
                <a:gd name="f56" fmla="val 37"/>
                <a:gd name="f57" fmla="val 40"/>
                <a:gd name="f58" fmla="val 44"/>
                <a:gd name="f59" fmla="val 48"/>
                <a:gd name="f60" fmla="val 50"/>
                <a:gd name="f61" fmla="val 60"/>
                <a:gd name="f62" fmla="val 63"/>
                <a:gd name="f63" fmla="val 69"/>
                <a:gd name="f64" fmla="val 74"/>
                <a:gd name="f65" fmla="val 72"/>
                <a:gd name="f66" fmla="val 76"/>
                <a:gd name="f67" fmla="val 75"/>
                <a:gd name="f68" fmla="val 77"/>
                <a:gd name="f69" fmla="val 82"/>
                <a:gd name="f70" fmla="val 80"/>
                <a:gd name="f71" fmla="val 83"/>
                <a:gd name="f72" fmla="val 85"/>
                <a:gd name="f73" fmla="val 86"/>
                <a:gd name="f74" fmla="val 81"/>
                <a:gd name="f75" fmla="val 79"/>
                <a:gd name="f76" fmla="val 70"/>
                <a:gd name="f77" fmla="val 68"/>
                <a:gd name="f78" fmla="+- 0 0 -90"/>
                <a:gd name="f79" fmla="*/ f3 1 87"/>
                <a:gd name="f80" fmla="*/ f4 1 36"/>
                <a:gd name="f81" fmla="+- f7 0 f5"/>
                <a:gd name="f82" fmla="+- f6 0 f5"/>
                <a:gd name="f83" fmla="*/ f78 f0 1"/>
                <a:gd name="f84" fmla="*/ f82 1 87"/>
                <a:gd name="f85" fmla="*/ f81 1 36"/>
                <a:gd name="f86" fmla="*/ f83 1 f2"/>
                <a:gd name="f87" fmla="*/ 66 1 f84"/>
                <a:gd name="f88" fmla="*/ 3 1 f85"/>
                <a:gd name="f89" fmla="*/ 55 1 f84"/>
                <a:gd name="f90" fmla="*/ 6 1 f85"/>
                <a:gd name="f91" fmla="*/ 49 1 f84"/>
                <a:gd name="f92" fmla="*/ 46 1 f84"/>
                <a:gd name="f93" fmla="*/ 5 1 f85"/>
                <a:gd name="f94" fmla="*/ 42 1 f84"/>
                <a:gd name="f95" fmla="*/ 38 1 f84"/>
                <a:gd name="f96" fmla="*/ 2 1 f85"/>
                <a:gd name="f97" fmla="*/ 30 1 f84"/>
                <a:gd name="f98" fmla="*/ 23 1 f84"/>
                <a:gd name="f99" fmla="*/ 13 1 f84"/>
                <a:gd name="f100" fmla="*/ 18 1 f84"/>
                <a:gd name="f101" fmla="*/ 8 1 f85"/>
                <a:gd name="f102" fmla="*/ 14 1 f84"/>
                <a:gd name="f103" fmla="*/ 10 1 f85"/>
                <a:gd name="f104" fmla="*/ 10 1 f84"/>
                <a:gd name="f105" fmla="*/ 7 1 f84"/>
                <a:gd name="f106" fmla="*/ 4 1 f84"/>
                <a:gd name="f107" fmla="*/ 12 1 f85"/>
                <a:gd name="f108" fmla="*/ 2 1 f84"/>
                <a:gd name="f109" fmla="*/ 13 1 f85"/>
                <a:gd name="f110" fmla="*/ 15 1 f85"/>
                <a:gd name="f111" fmla="*/ 5 1 f84"/>
                <a:gd name="f112" fmla="*/ 17 1 f85"/>
                <a:gd name="f113" fmla="*/ 19 1 f85"/>
                <a:gd name="f114" fmla="*/ 21 1 f85"/>
                <a:gd name="f115" fmla="*/ 20 1 f85"/>
                <a:gd name="f116" fmla="*/ 3 1 f84"/>
                <a:gd name="f117" fmla="*/ 24 1 f85"/>
                <a:gd name="f118" fmla="*/ 6 1 f84"/>
                <a:gd name="f119" fmla="*/ 8 1 f84"/>
                <a:gd name="f120" fmla="*/ 27 1 f85"/>
                <a:gd name="f121" fmla="*/ 28 1 f85"/>
                <a:gd name="f122" fmla="*/ 30 1 f85"/>
                <a:gd name="f123" fmla="*/ 9 1 f84"/>
                <a:gd name="f124" fmla="*/ 31 1 f85"/>
                <a:gd name="f125" fmla="*/ 32 1 f85"/>
                <a:gd name="f126" fmla="*/ 12 1 f84"/>
                <a:gd name="f127" fmla="*/ 15 1 f84"/>
                <a:gd name="f128" fmla="*/ 33 1 f85"/>
                <a:gd name="f129" fmla="*/ 21 1 f84"/>
                <a:gd name="f130" fmla="*/ 35 1 f85"/>
                <a:gd name="f131" fmla="*/ 24 1 f84"/>
                <a:gd name="f132" fmla="*/ 28 1 f84"/>
                <a:gd name="f133" fmla="*/ 33 1 f84"/>
                <a:gd name="f134" fmla="*/ 37 1 f84"/>
                <a:gd name="f135" fmla="*/ 40 1 f84"/>
                <a:gd name="f136" fmla="*/ 44 1 f84"/>
                <a:gd name="f137" fmla="*/ 47 1 f84"/>
                <a:gd name="f138" fmla="*/ 69 1 f84"/>
                <a:gd name="f139" fmla="*/ 74 1 f84"/>
                <a:gd name="f140" fmla="*/ 77 1 f84"/>
                <a:gd name="f141" fmla="*/ 83 1 f84"/>
                <a:gd name="f142" fmla="*/ 87 1 f84"/>
                <a:gd name="f143" fmla="*/ 29 1 f85"/>
                <a:gd name="f144" fmla="*/ 86 1 f84"/>
                <a:gd name="f145" fmla="*/ 85 1 f84"/>
                <a:gd name="f146" fmla="*/ 25 1 f85"/>
                <a:gd name="f147" fmla="*/ 82 1 f84"/>
                <a:gd name="f148" fmla="*/ 81 1 f84"/>
                <a:gd name="f149" fmla="*/ 18 1 f85"/>
                <a:gd name="f150" fmla="*/ 79 1 f84"/>
                <a:gd name="f151" fmla="*/ 11 1 f85"/>
                <a:gd name="f152" fmla="*/ 76 1 f84"/>
                <a:gd name="f153" fmla="*/ 0 1 f84"/>
                <a:gd name="f154" fmla="*/ f6 1 f84"/>
                <a:gd name="f155" fmla="*/ 0 1 f85"/>
                <a:gd name="f156" fmla="*/ f7 1 f85"/>
                <a:gd name="f157" fmla="+- f86 0 f1"/>
                <a:gd name="f158" fmla="*/ f153 f79 1"/>
                <a:gd name="f159" fmla="*/ f154 f79 1"/>
                <a:gd name="f160" fmla="*/ f156 f80 1"/>
                <a:gd name="f161" fmla="*/ f155 f80 1"/>
                <a:gd name="f162" fmla="*/ f87 f79 1"/>
                <a:gd name="f163" fmla="*/ f88 f80 1"/>
                <a:gd name="f164" fmla="*/ f89 f79 1"/>
                <a:gd name="f165" fmla="*/ f90 f80 1"/>
                <a:gd name="f166" fmla="*/ f91 f79 1"/>
                <a:gd name="f167" fmla="*/ f92 f79 1"/>
                <a:gd name="f168" fmla="*/ f93 f80 1"/>
                <a:gd name="f169" fmla="*/ f94 f79 1"/>
                <a:gd name="f170" fmla="*/ f95 f79 1"/>
                <a:gd name="f171" fmla="*/ f96 f80 1"/>
                <a:gd name="f172" fmla="*/ f97 f79 1"/>
                <a:gd name="f173" fmla="*/ f98 f79 1"/>
                <a:gd name="f174" fmla="*/ f99 f79 1"/>
                <a:gd name="f175" fmla="*/ f100 f79 1"/>
                <a:gd name="f176" fmla="*/ f101 f80 1"/>
                <a:gd name="f177" fmla="*/ f102 f79 1"/>
                <a:gd name="f178" fmla="*/ f103 f80 1"/>
                <a:gd name="f179" fmla="*/ f104 f79 1"/>
                <a:gd name="f180" fmla="*/ f105 f79 1"/>
                <a:gd name="f181" fmla="*/ f106 f79 1"/>
                <a:gd name="f182" fmla="*/ f107 f80 1"/>
                <a:gd name="f183" fmla="*/ f108 f79 1"/>
                <a:gd name="f184" fmla="*/ f109 f80 1"/>
                <a:gd name="f185" fmla="*/ f110 f80 1"/>
                <a:gd name="f186" fmla="*/ f111 f79 1"/>
                <a:gd name="f187" fmla="*/ f112 f80 1"/>
                <a:gd name="f188" fmla="*/ f113 f80 1"/>
                <a:gd name="f189" fmla="*/ f114 f80 1"/>
                <a:gd name="f190" fmla="*/ f115 f80 1"/>
                <a:gd name="f191" fmla="*/ f116 f79 1"/>
                <a:gd name="f192" fmla="*/ f117 f80 1"/>
                <a:gd name="f193" fmla="*/ f118 f79 1"/>
                <a:gd name="f194" fmla="*/ f119 f79 1"/>
                <a:gd name="f195" fmla="*/ f120 f80 1"/>
                <a:gd name="f196" fmla="*/ f121 f80 1"/>
                <a:gd name="f197" fmla="*/ f122 f80 1"/>
                <a:gd name="f198" fmla="*/ f123 f79 1"/>
                <a:gd name="f199" fmla="*/ f124 f80 1"/>
                <a:gd name="f200" fmla="*/ f125 f80 1"/>
                <a:gd name="f201" fmla="*/ f126 f79 1"/>
                <a:gd name="f202" fmla="*/ f127 f79 1"/>
                <a:gd name="f203" fmla="*/ f128 f80 1"/>
                <a:gd name="f204" fmla="*/ f129 f79 1"/>
                <a:gd name="f205" fmla="*/ f130 f80 1"/>
                <a:gd name="f206" fmla="*/ f131 f79 1"/>
                <a:gd name="f207" fmla="*/ f132 f79 1"/>
                <a:gd name="f208" fmla="*/ f133 f79 1"/>
                <a:gd name="f209" fmla="*/ f134 f79 1"/>
                <a:gd name="f210" fmla="*/ f135 f79 1"/>
                <a:gd name="f211" fmla="*/ f136 f79 1"/>
                <a:gd name="f212" fmla="*/ f137 f79 1"/>
                <a:gd name="f213" fmla="*/ f138 f79 1"/>
                <a:gd name="f214" fmla="*/ f139 f79 1"/>
                <a:gd name="f215" fmla="*/ f140 f79 1"/>
                <a:gd name="f216" fmla="*/ f141 f79 1"/>
                <a:gd name="f217" fmla="*/ f142 f79 1"/>
                <a:gd name="f218" fmla="*/ f143 f80 1"/>
                <a:gd name="f219" fmla="*/ f144 f79 1"/>
                <a:gd name="f220" fmla="*/ f145 f79 1"/>
                <a:gd name="f221" fmla="*/ f146 f80 1"/>
                <a:gd name="f222" fmla="*/ f147 f79 1"/>
                <a:gd name="f223" fmla="*/ f148 f79 1"/>
                <a:gd name="f224" fmla="*/ f149 f80 1"/>
                <a:gd name="f225" fmla="*/ f150 f79 1"/>
                <a:gd name="f226" fmla="*/ f151 f80 1"/>
                <a:gd name="f227" fmla="*/ f152 f79 1"/>
              </a:gdLst>
              <a:ahLst/>
              <a:cxnLst>
                <a:cxn ang="3cd4">
                  <a:pos x="hc" y="t"/>
                </a:cxn>
                <a:cxn ang="0">
                  <a:pos x="r" y="vc"/>
                </a:cxn>
                <a:cxn ang="cd4">
                  <a:pos x="hc" y="b"/>
                </a:cxn>
                <a:cxn ang="cd2">
                  <a:pos x="l" y="vc"/>
                </a:cxn>
                <a:cxn ang="f157">
                  <a:pos x="f162" y="f163"/>
                </a:cxn>
                <a:cxn ang="f157">
                  <a:pos x="f164" y="f165"/>
                </a:cxn>
                <a:cxn ang="f157">
                  <a:pos x="f166" y="f165"/>
                </a:cxn>
                <a:cxn ang="f157">
                  <a:pos x="f167" y="f168"/>
                </a:cxn>
                <a:cxn ang="f157">
                  <a:pos x="f169" y="f163"/>
                </a:cxn>
                <a:cxn ang="f157">
                  <a:pos x="f170" y="f171"/>
                </a:cxn>
                <a:cxn ang="f157">
                  <a:pos x="f172" y="f163"/>
                </a:cxn>
                <a:cxn ang="f157">
                  <a:pos x="f173" y="f165"/>
                </a:cxn>
                <a:cxn ang="f157">
                  <a:pos x="f174" y="f165"/>
                </a:cxn>
                <a:cxn ang="f157">
                  <a:pos x="f175" y="f176"/>
                </a:cxn>
                <a:cxn ang="f157">
                  <a:pos x="f177" y="f178"/>
                </a:cxn>
                <a:cxn ang="f157">
                  <a:pos x="f179" y="f178"/>
                </a:cxn>
                <a:cxn ang="f157">
                  <a:pos x="f180" y="f178"/>
                </a:cxn>
                <a:cxn ang="f157">
                  <a:pos x="f181" y="f182"/>
                </a:cxn>
                <a:cxn ang="f157">
                  <a:pos x="f183" y="f184"/>
                </a:cxn>
                <a:cxn ang="f157">
                  <a:pos x="f181" y="f185"/>
                </a:cxn>
                <a:cxn ang="f157">
                  <a:pos x="f186" y="f187"/>
                </a:cxn>
                <a:cxn ang="f157">
                  <a:pos x="f186" y="f188"/>
                </a:cxn>
                <a:cxn ang="f157">
                  <a:pos x="f186" y="f189"/>
                </a:cxn>
                <a:cxn ang="f157">
                  <a:pos x="f181" y="f190"/>
                </a:cxn>
                <a:cxn ang="f157">
                  <a:pos x="f191" y="f189"/>
                </a:cxn>
                <a:cxn ang="f157">
                  <a:pos x="f181" y="f192"/>
                </a:cxn>
                <a:cxn ang="f157">
                  <a:pos x="f193" y="f192"/>
                </a:cxn>
                <a:cxn ang="f157">
                  <a:pos x="f194" y="f195"/>
                </a:cxn>
                <a:cxn ang="f157">
                  <a:pos x="f179" y="f196"/>
                </a:cxn>
                <a:cxn ang="f157">
                  <a:pos x="f179" y="f197"/>
                </a:cxn>
                <a:cxn ang="f157">
                  <a:pos x="f198" y="f199"/>
                </a:cxn>
                <a:cxn ang="f157">
                  <a:pos x="f174" y="f199"/>
                </a:cxn>
                <a:cxn ang="f157">
                  <a:pos x="f179" y="f200"/>
                </a:cxn>
                <a:cxn ang="f157">
                  <a:pos x="f201" y="f200"/>
                </a:cxn>
                <a:cxn ang="f157">
                  <a:pos x="f202" y="f200"/>
                </a:cxn>
                <a:cxn ang="f157">
                  <a:pos x="f175" y="f203"/>
                </a:cxn>
                <a:cxn ang="f157">
                  <a:pos x="f204" y="f205"/>
                </a:cxn>
                <a:cxn ang="f157">
                  <a:pos x="f206" y="f203"/>
                </a:cxn>
                <a:cxn ang="f157">
                  <a:pos x="f207" y="f200"/>
                </a:cxn>
                <a:cxn ang="f157">
                  <a:pos x="f208" y="f205"/>
                </a:cxn>
                <a:cxn ang="f157">
                  <a:pos x="f209" y="f205"/>
                </a:cxn>
                <a:cxn ang="f157">
                  <a:pos x="f210" y="f200"/>
                </a:cxn>
                <a:cxn ang="f157">
                  <a:pos x="f211" y="f203"/>
                </a:cxn>
                <a:cxn ang="f157">
                  <a:pos x="f212" y="f200"/>
                </a:cxn>
                <a:cxn ang="f157">
                  <a:pos x="f167" y="f205"/>
                </a:cxn>
                <a:cxn ang="f157">
                  <a:pos x="f166" y="f205"/>
                </a:cxn>
                <a:cxn ang="f157">
                  <a:pos x="f166" y="f199"/>
                </a:cxn>
                <a:cxn ang="f157">
                  <a:pos x="f164" y="f197"/>
                </a:cxn>
                <a:cxn ang="f157">
                  <a:pos x="f213" y="f196"/>
                </a:cxn>
                <a:cxn ang="f157">
                  <a:pos x="f214" y="f196"/>
                </a:cxn>
                <a:cxn ang="f157">
                  <a:pos x="f215" y="f195"/>
                </a:cxn>
                <a:cxn ang="f157">
                  <a:pos x="f216" y="f196"/>
                </a:cxn>
                <a:cxn ang="f157">
                  <a:pos x="f217" y="f218"/>
                </a:cxn>
                <a:cxn ang="f157">
                  <a:pos x="f219" y="f195"/>
                </a:cxn>
                <a:cxn ang="f157">
                  <a:pos x="f220" y="f221"/>
                </a:cxn>
                <a:cxn ang="f157">
                  <a:pos x="f222" y="f189"/>
                </a:cxn>
                <a:cxn ang="f157">
                  <a:pos x="f223" y="f224"/>
                </a:cxn>
                <a:cxn ang="f157">
                  <a:pos x="f223" y="f185"/>
                </a:cxn>
                <a:cxn ang="f157">
                  <a:pos x="f222" y="f184"/>
                </a:cxn>
                <a:cxn ang="f157">
                  <a:pos x="f225" y="f226"/>
                </a:cxn>
                <a:cxn ang="f157">
                  <a:pos x="f227" y="f165"/>
                </a:cxn>
                <a:cxn ang="f157">
                  <a:pos x="f214" y="f163"/>
                </a:cxn>
                <a:cxn ang="f157">
                  <a:pos x="f162" y="f163"/>
                </a:cxn>
              </a:cxnLst>
              <a:rect l="f158" t="f161" r="f159" b="f160"/>
              <a:pathLst>
                <a:path w="87" h="36">
                  <a:moveTo>
                    <a:pt x="f8" y="f9"/>
                  </a:moveTo>
                  <a:cubicBezTo>
                    <a:pt x="f10" y="f11"/>
                    <a:pt x="f12" y="f13"/>
                    <a:pt x="f14" y="f15"/>
                  </a:cubicBezTo>
                  <a:cubicBezTo>
                    <a:pt x="f16" y="f17"/>
                    <a:pt x="f18" y="f15"/>
                    <a:pt x="f18" y="f15"/>
                  </a:cubicBezTo>
                  <a:cubicBezTo>
                    <a:pt x="f19" y="f20"/>
                    <a:pt x="f18" y="f13"/>
                    <a:pt x="f21" y="f13"/>
                  </a:cubicBezTo>
                  <a:cubicBezTo>
                    <a:pt x="f22" y="f13"/>
                    <a:pt x="f23" y="f9"/>
                    <a:pt x="f24" y="f9"/>
                  </a:cubicBezTo>
                  <a:cubicBezTo>
                    <a:pt x="f25" y="f9"/>
                    <a:pt x="f25" y="f5"/>
                    <a:pt x="f26" y="f27"/>
                  </a:cubicBezTo>
                  <a:cubicBezTo>
                    <a:pt x="f7" y="f9"/>
                    <a:pt x="f28" y="f29"/>
                    <a:pt x="f30" y="f9"/>
                  </a:cubicBezTo>
                  <a:cubicBezTo>
                    <a:pt x="f31" y="f13"/>
                    <a:pt x="f32" y="f33"/>
                    <a:pt x="f34" y="f15"/>
                  </a:cubicBezTo>
                  <a:cubicBezTo>
                    <a:pt x="f35" y="f36"/>
                    <a:pt x="f37" y="f33"/>
                    <a:pt x="f38" y="f15"/>
                  </a:cubicBezTo>
                  <a:cubicBezTo>
                    <a:pt x="f39" y="f36"/>
                    <a:pt x="f40" y="f17"/>
                    <a:pt x="f41" y="f17"/>
                  </a:cubicBezTo>
                  <a:cubicBezTo>
                    <a:pt x="f42" y="f36"/>
                    <a:pt x="f39" y="f36"/>
                    <a:pt x="f43" y="f11"/>
                  </a:cubicBezTo>
                  <a:cubicBezTo>
                    <a:pt x="f40" y="f11"/>
                    <a:pt x="f11" y="f44"/>
                    <a:pt x="f11" y="f11"/>
                  </a:cubicBezTo>
                  <a:cubicBezTo>
                    <a:pt x="f36" y="f36"/>
                    <a:pt x="f17" y="f44"/>
                    <a:pt x="f20" y="f11"/>
                  </a:cubicBezTo>
                  <a:cubicBezTo>
                    <a:pt x="f20" y="f36"/>
                    <a:pt x="f13" y="f44"/>
                    <a:pt x="f33" y="f39"/>
                  </a:cubicBezTo>
                  <a:cubicBezTo>
                    <a:pt x="f27" y="f38"/>
                    <a:pt x="f27" y="f39"/>
                    <a:pt x="f27" y="f38"/>
                  </a:cubicBezTo>
                  <a:cubicBezTo>
                    <a:pt x="f9" y="f37"/>
                    <a:pt x="f5" y="f37"/>
                    <a:pt x="f33" y="f37"/>
                  </a:cubicBezTo>
                  <a:cubicBezTo>
                    <a:pt x="f29" y="f40"/>
                    <a:pt x="f13" y="f42"/>
                    <a:pt x="f13" y="f42"/>
                  </a:cubicBezTo>
                  <a:cubicBezTo>
                    <a:pt x="f33" y="f41"/>
                    <a:pt x="f15" y="f41"/>
                    <a:pt x="f13" y="f45"/>
                  </a:cubicBezTo>
                  <a:cubicBezTo>
                    <a:pt x="f33" y="f45"/>
                    <a:pt x="f15" y="f35"/>
                    <a:pt x="f13" y="f35"/>
                  </a:cubicBezTo>
                  <a:cubicBezTo>
                    <a:pt x="f33" y="f46"/>
                    <a:pt x="f13" y="f47"/>
                    <a:pt x="f33" y="f46"/>
                  </a:cubicBezTo>
                  <a:cubicBezTo>
                    <a:pt x="f9" y="f45"/>
                    <a:pt x="f27" y="f46"/>
                    <a:pt x="f9" y="f35"/>
                  </a:cubicBezTo>
                  <a:cubicBezTo>
                    <a:pt x="f33" y="f47"/>
                    <a:pt x="f9" y="f32"/>
                    <a:pt x="f33" y="f48"/>
                  </a:cubicBezTo>
                  <a:cubicBezTo>
                    <a:pt x="f13" y="f34"/>
                    <a:pt x="f13" y="f48"/>
                    <a:pt x="f15" y="f48"/>
                  </a:cubicBezTo>
                  <a:cubicBezTo>
                    <a:pt x="f36" y="f32"/>
                    <a:pt x="f15" y="f31"/>
                    <a:pt x="f17" y="f31"/>
                  </a:cubicBezTo>
                  <a:cubicBezTo>
                    <a:pt x="f36" y="f31"/>
                    <a:pt x="f36" y="f49"/>
                    <a:pt x="f11" y="f50"/>
                  </a:cubicBezTo>
                  <a:cubicBezTo>
                    <a:pt x="f44" y="f50"/>
                    <a:pt x="f44" y="f30"/>
                    <a:pt x="f11" y="f30"/>
                  </a:cubicBezTo>
                  <a:cubicBezTo>
                    <a:pt x="f36" y="f49"/>
                    <a:pt x="f36" y="f30"/>
                    <a:pt x="f36" y="f51"/>
                  </a:cubicBezTo>
                  <a:cubicBezTo>
                    <a:pt x="f36" y="f51"/>
                    <a:pt x="f38" y="f30"/>
                    <a:pt x="f38" y="f51"/>
                  </a:cubicBezTo>
                  <a:cubicBezTo>
                    <a:pt x="f38" y="f28"/>
                    <a:pt x="f36" y="f51"/>
                    <a:pt x="f11" y="f28"/>
                  </a:cubicBezTo>
                  <a:cubicBezTo>
                    <a:pt x="f11" y="f52"/>
                    <a:pt x="f39" y="f28"/>
                    <a:pt x="f39" y="f28"/>
                  </a:cubicBezTo>
                  <a:cubicBezTo>
                    <a:pt x="f38" y="f52"/>
                    <a:pt x="f37" y="f28"/>
                    <a:pt x="f37" y="f28"/>
                  </a:cubicBezTo>
                  <a:cubicBezTo>
                    <a:pt x="f37" y="f52"/>
                    <a:pt x="f45" y="f28"/>
                    <a:pt x="f41" y="f52"/>
                  </a:cubicBezTo>
                  <a:cubicBezTo>
                    <a:pt x="f40" y="f53"/>
                    <a:pt x="f46" y="f7"/>
                    <a:pt x="f35" y="f54"/>
                  </a:cubicBezTo>
                  <a:cubicBezTo>
                    <a:pt x="f35" y="f53"/>
                    <a:pt x="f32" y="f53"/>
                    <a:pt x="f48" y="f52"/>
                  </a:cubicBezTo>
                  <a:cubicBezTo>
                    <a:pt x="f48" y="f51"/>
                    <a:pt x="f55" y="f51"/>
                    <a:pt x="f50" y="f28"/>
                  </a:cubicBezTo>
                  <a:cubicBezTo>
                    <a:pt x="f49" y="f52"/>
                    <a:pt x="f51" y="f52"/>
                    <a:pt x="f52" y="f54"/>
                  </a:cubicBezTo>
                  <a:cubicBezTo>
                    <a:pt x="f52" y="f7"/>
                    <a:pt x="f26" y="f54"/>
                    <a:pt x="f56" y="f54"/>
                  </a:cubicBezTo>
                  <a:cubicBezTo>
                    <a:pt x="f25" y="f7"/>
                    <a:pt x="f56" y="f53"/>
                    <a:pt x="f57" y="f28"/>
                  </a:cubicBezTo>
                  <a:cubicBezTo>
                    <a:pt x="f24" y="f30"/>
                    <a:pt x="f24" y="f52"/>
                    <a:pt x="f58" y="f52"/>
                  </a:cubicBezTo>
                  <a:cubicBezTo>
                    <a:pt x="f23" y="f52"/>
                    <a:pt x="f21" y="f51"/>
                    <a:pt x="f19" y="f28"/>
                  </a:cubicBezTo>
                  <a:cubicBezTo>
                    <a:pt x="f59" y="f54"/>
                    <a:pt x="f23" y="f52"/>
                    <a:pt x="f21" y="f54"/>
                  </a:cubicBezTo>
                  <a:cubicBezTo>
                    <a:pt x="f59" y="f7"/>
                    <a:pt x="f59" y="f7"/>
                    <a:pt x="f18" y="f54"/>
                  </a:cubicBezTo>
                  <a:cubicBezTo>
                    <a:pt x="f18" y="f52"/>
                    <a:pt x="f18" y="f52"/>
                    <a:pt x="f18" y="f51"/>
                  </a:cubicBezTo>
                  <a:cubicBezTo>
                    <a:pt x="f60" y="f30"/>
                    <a:pt x="f16" y="f52"/>
                    <a:pt x="f14" y="f30"/>
                  </a:cubicBezTo>
                  <a:cubicBezTo>
                    <a:pt x="f61" y="f52"/>
                    <a:pt x="f62" y="f50"/>
                    <a:pt x="f63" y="f50"/>
                  </a:cubicBezTo>
                  <a:cubicBezTo>
                    <a:pt x="f64" y="f50"/>
                    <a:pt x="f65" y="f55"/>
                    <a:pt x="f64" y="f50"/>
                  </a:cubicBezTo>
                  <a:cubicBezTo>
                    <a:pt x="f66" y="f31"/>
                    <a:pt x="f67" y="f55"/>
                    <a:pt x="f68" y="f31"/>
                  </a:cubicBezTo>
                  <a:cubicBezTo>
                    <a:pt x="f69" y="f31"/>
                    <a:pt x="f70" y="f50"/>
                    <a:pt x="f71" y="f50"/>
                  </a:cubicBezTo>
                  <a:cubicBezTo>
                    <a:pt x="f72" y="f50"/>
                    <a:pt x="f71" y="f51"/>
                    <a:pt x="f6" y="f49"/>
                  </a:cubicBezTo>
                  <a:cubicBezTo>
                    <a:pt x="f6" y="f50"/>
                    <a:pt x="f6" y="f50"/>
                    <a:pt x="f73" y="f31"/>
                  </a:cubicBezTo>
                  <a:cubicBezTo>
                    <a:pt x="f72" y="f31"/>
                    <a:pt x="f73" y="f32"/>
                    <a:pt x="f72" y="f32"/>
                  </a:cubicBezTo>
                  <a:cubicBezTo>
                    <a:pt x="f71" y="f32"/>
                    <a:pt x="f69" y="f34"/>
                    <a:pt x="f69" y="f35"/>
                  </a:cubicBezTo>
                  <a:cubicBezTo>
                    <a:pt x="f71" y="f45"/>
                    <a:pt x="f74" y="f35"/>
                    <a:pt x="f74" y="f41"/>
                  </a:cubicBezTo>
                  <a:cubicBezTo>
                    <a:pt x="f74" y="f37"/>
                    <a:pt x="f70" y="f37"/>
                    <a:pt x="f74" y="f37"/>
                  </a:cubicBezTo>
                  <a:cubicBezTo>
                    <a:pt x="f71" y="f40"/>
                    <a:pt x="f74" y="f43"/>
                    <a:pt x="f69" y="f38"/>
                  </a:cubicBezTo>
                  <a:cubicBezTo>
                    <a:pt x="f70" y="f39"/>
                    <a:pt x="f71" y="f44"/>
                    <a:pt x="f75" y="f44"/>
                  </a:cubicBezTo>
                  <a:cubicBezTo>
                    <a:pt x="f67" y="f11"/>
                    <a:pt x="f75" y="f17"/>
                    <a:pt x="f66" y="f15"/>
                  </a:cubicBezTo>
                  <a:cubicBezTo>
                    <a:pt x="f65" y="f15"/>
                    <a:pt x="f66" y="f27"/>
                    <a:pt x="f64" y="f9"/>
                  </a:cubicBezTo>
                  <a:cubicBezTo>
                    <a:pt x="f76" y="f13"/>
                    <a:pt x="f77" y="f27"/>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8" name="Tbilist">
              <a:extLst>
                <a:ext uri="{FF2B5EF4-FFF2-40B4-BE49-F238E27FC236}">
                  <a16:creationId xmlns:a16="http://schemas.microsoft.com/office/drawing/2014/main" id="{3FECA506-8E84-299E-C952-9B516937A041}"/>
                </a:ext>
              </a:extLst>
            </p:cNvPr>
            <p:cNvSpPr/>
            <p:nvPr/>
          </p:nvSpPr>
          <p:spPr>
            <a:xfrm>
              <a:off x="7894198" y="3194950"/>
              <a:ext cx="185266" cy="85578"/>
            </a:xfrm>
            <a:custGeom>
              <a:avLst/>
              <a:gdLst>
                <a:gd name="f0" fmla="val 10800000"/>
                <a:gd name="f1" fmla="val 5400000"/>
                <a:gd name="f2" fmla="val 180"/>
                <a:gd name="f3" fmla="val w"/>
                <a:gd name="f4" fmla="val h"/>
                <a:gd name="f5" fmla="val 0"/>
                <a:gd name="f6" fmla="val 35"/>
                <a:gd name="f7" fmla="val 17"/>
                <a:gd name="f8" fmla="val 1"/>
                <a:gd name="f9" fmla="val 2"/>
                <a:gd name="f10" fmla="val 3"/>
                <a:gd name="f11" fmla="val 6"/>
                <a:gd name="f12" fmla="val 4"/>
                <a:gd name="f13" fmla="val 9"/>
                <a:gd name="f14" fmla="val 7"/>
                <a:gd name="f15" fmla="val 5"/>
                <a:gd name="f16" fmla="val 10"/>
                <a:gd name="f17" fmla="val 11"/>
                <a:gd name="f18" fmla="val 12"/>
                <a:gd name="f19" fmla="val 8"/>
                <a:gd name="f20" fmla="val 13"/>
                <a:gd name="f21" fmla="val 14"/>
                <a:gd name="f22" fmla="val 16"/>
                <a:gd name="f23" fmla="val 15"/>
                <a:gd name="f24" fmla="val 20"/>
                <a:gd name="f25" fmla="val 22"/>
                <a:gd name="f26" fmla="val 18"/>
                <a:gd name="f27" fmla="val 26"/>
                <a:gd name="f28" fmla="val 27"/>
                <a:gd name="f29" fmla="val 29"/>
                <a:gd name="f30" fmla="val 32"/>
                <a:gd name="f31" fmla="val 33"/>
                <a:gd name="f32" fmla="val 34"/>
                <a:gd name="f33" fmla="val 30"/>
                <a:gd name="f34" fmla="val 21"/>
                <a:gd name="f35" fmla="+- 0 0 -90"/>
                <a:gd name="f36" fmla="*/ f3 1 35"/>
                <a:gd name="f37" fmla="*/ f4 1 17"/>
                <a:gd name="f38" fmla="+- f7 0 f5"/>
                <a:gd name="f39" fmla="+- f6 0 f5"/>
                <a:gd name="f40" fmla="*/ f35 f0 1"/>
                <a:gd name="f41" fmla="*/ f39 1 35"/>
                <a:gd name="f42" fmla="*/ f38 1 17"/>
                <a:gd name="f43" fmla="*/ f40 1 f2"/>
                <a:gd name="f44" fmla="*/ 0 1 f41"/>
                <a:gd name="f45" fmla="*/ 1 1 f42"/>
                <a:gd name="f46" fmla="*/ 6 1 f41"/>
                <a:gd name="f47" fmla="*/ 4 1 f42"/>
                <a:gd name="f48" fmla="*/ 10 1 f41"/>
                <a:gd name="f49" fmla="*/ 7 1 f42"/>
                <a:gd name="f50" fmla="*/ 12 1 f41"/>
                <a:gd name="f51" fmla="*/ 10 1 f42"/>
                <a:gd name="f52" fmla="*/ 13 1 f42"/>
                <a:gd name="f53" fmla="*/ 20 1 f41"/>
                <a:gd name="f54" fmla="*/ 22 1 f41"/>
                <a:gd name="f55" fmla="*/ 16 1 f42"/>
                <a:gd name="f56" fmla="*/ 29 1 f41"/>
                <a:gd name="f57" fmla="*/ 15 1 f42"/>
                <a:gd name="f58" fmla="*/ 34 1 f41"/>
                <a:gd name="f59" fmla="*/ 12 1 f42"/>
                <a:gd name="f60" fmla="*/ 26 1 f41"/>
                <a:gd name="f61" fmla="*/ 17 1 f41"/>
                <a:gd name="f62" fmla="*/ 5 1 f42"/>
                <a:gd name="f63" fmla="*/ 5 1 f41"/>
                <a:gd name="f64" fmla="*/ f6 1 f41"/>
                <a:gd name="f65" fmla="*/ 0 1 f42"/>
                <a:gd name="f66" fmla="*/ f7 1 f42"/>
                <a:gd name="f67" fmla="+- f43 0 f1"/>
                <a:gd name="f68" fmla="*/ f44 f36 1"/>
                <a:gd name="f69" fmla="*/ f64 f36 1"/>
                <a:gd name="f70" fmla="*/ f66 f37 1"/>
                <a:gd name="f71" fmla="*/ f65 f37 1"/>
                <a:gd name="f72" fmla="*/ f45 f37 1"/>
                <a:gd name="f73" fmla="*/ f46 f36 1"/>
                <a:gd name="f74" fmla="*/ f47 f37 1"/>
                <a:gd name="f75" fmla="*/ f48 f36 1"/>
                <a:gd name="f76" fmla="*/ f49 f37 1"/>
                <a:gd name="f77" fmla="*/ f50 f36 1"/>
                <a:gd name="f78" fmla="*/ f51 f37 1"/>
                <a:gd name="f79" fmla="*/ f52 f37 1"/>
                <a:gd name="f80" fmla="*/ f53 f36 1"/>
                <a:gd name="f81" fmla="*/ f54 f36 1"/>
                <a:gd name="f82" fmla="*/ f55 f37 1"/>
                <a:gd name="f83" fmla="*/ f56 f36 1"/>
                <a:gd name="f84" fmla="*/ f57 f37 1"/>
                <a:gd name="f85" fmla="*/ f58 f36 1"/>
                <a:gd name="f86" fmla="*/ f59 f37 1"/>
                <a:gd name="f87" fmla="*/ f60 f36 1"/>
                <a:gd name="f88" fmla="*/ f61 f36 1"/>
                <a:gd name="f89" fmla="*/ f62 f37 1"/>
                <a:gd name="f90" fmla="*/ f63 f36 1"/>
              </a:gdLst>
              <a:ahLst/>
              <a:cxnLst>
                <a:cxn ang="3cd4">
                  <a:pos x="hc" y="t"/>
                </a:cxn>
                <a:cxn ang="0">
                  <a:pos x="r" y="vc"/>
                </a:cxn>
                <a:cxn ang="cd4">
                  <a:pos x="hc" y="b"/>
                </a:cxn>
                <a:cxn ang="cd2">
                  <a:pos x="l" y="vc"/>
                </a:cxn>
                <a:cxn ang="f67">
                  <a:pos x="f68" y="f72"/>
                </a:cxn>
                <a:cxn ang="f67">
                  <a:pos x="f73" y="f74"/>
                </a:cxn>
                <a:cxn ang="f67">
                  <a:pos x="f75" y="f76"/>
                </a:cxn>
                <a:cxn ang="f67">
                  <a:pos x="f77" y="f78"/>
                </a:cxn>
                <a:cxn ang="f67">
                  <a:pos x="f77" y="f79"/>
                </a:cxn>
                <a:cxn ang="f67">
                  <a:pos x="f80" y="f79"/>
                </a:cxn>
                <a:cxn ang="f67">
                  <a:pos x="f81" y="f82"/>
                </a:cxn>
                <a:cxn ang="f67">
                  <a:pos x="f83" y="f84"/>
                </a:cxn>
                <a:cxn ang="f67">
                  <a:pos x="f85" y="f82"/>
                </a:cxn>
                <a:cxn ang="f67">
                  <a:pos x="f85" y="f86"/>
                </a:cxn>
                <a:cxn ang="f67">
                  <a:pos x="f87" y="f76"/>
                </a:cxn>
                <a:cxn ang="f67">
                  <a:pos x="f88" y="f89"/>
                </a:cxn>
                <a:cxn ang="f67">
                  <a:pos x="f90" y="f72"/>
                </a:cxn>
                <a:cxn ang="f67">
                  <a:pos x="f68" y="f72"/>
                </a:cxn>
              </a:cxnLst>
              <a:rect l="f68" t="f71" r="f69" b="f70"/>
              <a:pathLst>
                <a:path w="35" h="17">
                  <a:moveTo>
                    <a:pt x="f5" y="f8"/>
                  </a:moveTo>
                  <a:cubicBezTo>
                    <a:pt x="f9" y="f10"/>
                    <a:pt x="f8" y="f8"/>
                    <a:pt x="f11" y="f12"/>
                  </a:cubicBezTo>
                  <a:cubicBezTo>
                    <a:pt x="f13" y="f14"/>
                    <a:pt x="f13" y="f15"/>
                    <a:pt x="f16" y="f14"/>
                  </a:cubicBezTo>
                  <a:cubicBezTo>
                    <a:pt x="f17" y="f13"/>
                    <a:pt x="f18" y="f19"/>
                    <a:pt x="f18" y="f16"/>
                  </a:cubicBezTo>
                  <a:cubicBezTo>
                    <a:pt x="f18" y="f18"/>
                    <a:pt x="f18" y="f20"/>
                    <a:pt x="f18" y="f20"/>
                  </a:cubicBezTo>
                  <a:cubicBezTo>
                    <a:pt x="f21" y="f18"/>
                    <a:pt x="f22" y="f23"/>
                    <a:pt x="f24" y="f20"/>
                  </a:cubicBezTo>
                  <a:cubicBezTo>
                    <a:pt x="f25" y="f18"/>
                    <a:pt x="f26" y="f22"/>
                    <a:pt x="f25" y="f22"/>
                  </a:cubicBezTo>
                  <a:cubicBezTo>
                    <a:pt x="f27" y="f22"/>
                    <a:pt x="f28" y="f22"/>
                    <a:pt x="f29" y="f23"/>
                  </a:cubicBezTo>
                  <a:cubicBezTo>
                    <a:pt x="f30" y="f21"/>
                    <a:pt x="f31" y="f7"/>
                    <a:pt x="f32" y="f22"/>
                  </a:cubicBezTo>
                  <a:cubicBezTo>
                    <a:pt x="f6" y="f22"/>
                    <a:pt x="f32" y="f20"/>
                    <a:pt x="f32" y="f18"/>
                  </a:cubicBezTo>
                  <a:cubicBezTo>
                    <a:pt x="f28" y="f13"/>
                    <a:pt x="f33" y="f19"/>
                    <a:pt x="f27" y="f14"/>
                  </a:cubicBezTo>
                  <a:cubicBezTo>
                    <a:pt x="f24" y="f15"/>
                    <a:pt x="f34" y="f13"/>
                    <a:pt x="f7" y="f15"/>
                  </a:cubicBezTo>
                  <a:cubicBezTo>
                    <a:pt x="f20" y="f9"/>
                    <a:pt x="f16" y="f12"/>
                    <a:pt x="f15" y="f8"/>
                  </a:cubicBezTo>
                  <a:cubicBezTo>
                    <a:pt x="f8" y="f5"/>
                    <a:pt x="f5" y="f8"/>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79" name="Iraq">
              <a:extLst>
                <a:ext uri="{FF2B5EF4-FFF2-40B4-BE49-F238E27FC236}">
                  <a16:creationId xmlns:a16="http://schemas.microsoft.com/office/drawing/2014/main" id="{A20EDE31-FD31-10AC-818C-05FEA1B6AC82}"/>
                </a:ext>
              </a:extLst>
            </p:cNvPr>
            <p:cNvSpPr/>
            <p:nvPr/>
          </p:nvSpPr>
          <p:spPr>
            <a:xfrm>
              <a:off x="7930344" y="3376806"/>
              <a:ext cx="262085" cy="241767"/>
            </a:xfrm>
            <a:custGeom>
              <a:avLst/>
              <a:gdLst>
                <a:gd name="f0" fmla="val 10800000"/>
                <a:gd name="f1" fmla="val 5400000"/>
                <a:gd name="f2" fmla="val 180"/>
                <a:gd name="f3" fmla="val w"/>
                <a:gd name="f4" fmla="val h"/>
                <a:gd name="f5" fmla="val 0"/>
                <a:gd name="f6" fmla="val 49"/>
                <a:gd name="f7" fmla="val 48"/>
                <a:gd name="f8" fmla="val 2"/>
                <a:gd name="f9" fmla="val 32"/>
                <a:gd name="f10" fmla="val 11"/>
                <a:gd name="f11" fmla="val 10"/>
                <a:gd name="f12" fmla="val 33"/>
                <a:gd name="f13" fmla="val 16"/>
                <a:gd name="f14" fmla="val 36"/>
                <a:gd name="f15" fmla="val 21"/>
                <a:gd name="f16" fmla="val 39"/>
                <a:gd name="f17" fmla="val 18"/>
                <a:gd name="f18" fmla="val 38"/>
                <a:gd name="f19" fmla="val 24"/>
                <a:gd name="f20" fmla="val 44"/>
                <a:gd name="f21" fmla="val 28"/>
                <a:gd name="f22" fmla="val 29"/>
                <a:gd name="f23" fmla="val 43"/>
                <a:gd name="f24" fmla="val 46"/>
                <a:gd name="f25" fmla="val 40"/>
                <a:gd name="f26" fmla="val 42"/>
                <a:gd name="f27" fmla="val 45"/>
                <a:gd name="f28" fmla="val 47"/>
                <a:gd name="f29" fmla="val 41"/>
                <a:gd name="f30" fmla="val 34"/>
                <a:gd name="f31" fmla="val 31"/>
                <a:gd name="f32" fmla="val 25"/>
                <a:gd name="f33" fmla="val 26"/>
                <a:gd name="f34" fmla="val 30"/>
                <a:gd name="f35" fmla="val 20"/>
                <a:gd name="f36" fmla="val 19"/>
                <a:gd name="f37" fmla="val 15"/>
                <a:gd name="f38" fmla="val 13"/>
                <a:gd name="f39" fmla="val 12"/>
                <a:gd name="f40" fmla="val 9"/>
                <a:gd name="f41" fmla="val 8"/>
                <a:gd name="f42" fmla="val 7"/>
                <a:gd name="f43" fmla="val 6"/>
                <a:gd name="f44" fmla="val 27"/>
                <a:gd name="f45" fmla="val 5"/>
                <a:gd name="f46" fmla="val 4"/>
                <a:gd name="f47" fmla="val 3"/>
                <a:gd name="f48" fmla="val 22"/>
                <a:gd name="f49" fmla="val 1"/>
                <a:gd name="f50" fmla="val 14"/>
                <a:gd name="f51" fmla="val 17"/>
                <a:gd name="f52" fmla="+- 0 0 -90"/>
                <a:gd name="f53" fmla="*/ f3 1 49"/>
                <a:gd name="f54" fmla="*/ f4 1 48"/>
                <a:gd name="f55" fmla="+- f7 0 f5"/>
                <a:gd name="f56" fmla="+- f6 0 f5"/>
                <a:gd name="f57" fmla="*/ f52 f0 1"/>
                <a:gd name="f58" fmla="*/ f56 1 49"/>
                <a:gd name="f59" fmla="*/ f55 1 48"/>
                <a:gd name="f60" fmla="*/ f57 1 f2"/>
                <a:gd name="f61" fmla="*/ 2 1 f58"/>
                <a:gd name="f62" fmla="*/ 32 1 f59"/>
                <a:gd name="f63" fmla="*/ 16 1 f58"/>
                <a:gd name="f64" fmla="*/ 36 1 f59"/>
                <a:gd name="f65" fmla="*/ 24 1 f58"/>
                <a:gd name="f66" fmla="*/ 44 1 f59"/>
                <a:gd name="f67" fmla="*/ 38 1 f58"/>
                <a:gd name="f68" fmla="*/ 48 1 f59"/>
                <a:gd name="f69" fmla="*/ 45 1 f58"/>
                <a:gd name="f70" fmla="*/ 46 1 f58"/>
                <a:gd name="f71" fmla="*/ 49 1 f58"/>
                <a:gd name="f72" fmla="*/ 47 1 f58"/>
                <a:gd name="f73" fmla="*/ 41 1 f59"/>
                <a:gd name="f74" fmla="*/ 44 1 f58"/>
                <a:gd name="f75" fmla="*/ 38 1 f59"/>
                <a:gd name="f76" fmla="*/ 42 1 f58"/>
                <a:gd name="f77" fmla="*/ 31 1 f59"/>
                <a:gd name="f78" fmla="*/ 28 1 f59"/>
                <a:gd name="f79" fmla="*/ 33 1 f58"/>
                <a:gd name="f80" fmla="*/ 24 1 f59"/>
                <a:gd name="f81" fmla="*/ 31 1 f58"/>
                <a:gd name="f82" fmla="*/ 20 1 f59"/>
                <a:gd name="f83" fmla="*/ 18 1 f59"/>
                <a:gd name="f84" fmla="*/ 32 1 f58"/>
                <a:gd name="f85" fmla="*/ 12 1 f59"/>
                <a:gd name="f86" fmla="*/ 9 1 f59"/>
                <a:gd name="f87" fmla="*/ 28 1 f58"/>
                <a:gd name="f88" fmla="*/ 6 1 f59"/>
                <a:gd name="f89" fmla="*/ 5 1 f59"/>
                <a:gd name="f90" fmla="*/ 26 1 f58"/>
                <a:gd name="f91" fmla="*/ 3 1 f59"/>
                <a:gd name="f92" fmla="*/ 22 1 f58"/>
                <a:gd name="f93" fmla="*/ 2 1 f59"/>
                <a:gd name="f94" fmla="*/ 1 1 f59"/>
                <a:gd name="f95" fmla="*/ 13 1 f58"/>
                <a:gd name="f96" fmla="*/ 11 1 f58"/>
                <a:gd name="f97" fmla="*/ 10 1 f58"/>
                <a:gd name="f98" fmla="*/ 11 1 f59"/>
                <a:gd name="f99" fmla="*/ 17 1 f59"/>
                <a:gd name="f100" fmla="*/ 0 1 f58"/>
                <a:gd name="f101" fmla="*/ f6 1 f58"/>
                <a:gd name="f102" fmla="*/ 0 1 f59"/>
                <a:gd name="f103" fmla="*/ f7 1 f59"/>
                <a:gd name="f104" fmla="+- f60 0 f1"/>
                <a:gd name="f105" fmla="*/ f100 f53 1"/>
                <a:gd name="f106" fmla="*/ f101 f53 1"/>
                <a:gd name="f107" fmla="*/ f103 f54 1"/>
                <a:gd name="f108" fmla="*/ f102 f54 1"/>
                <a:gd name="f109" fmla="*/ f61 f53 1"/>
                <a:gd name="f110" fmla="*/ f62 f54 1"/>
                <a:gd name="f111" fmla="*/ f63 f53 1"/>
                <a:gd name="f112" fmla="*/ f64 f54 1"/>
                <a:gd name="f113" fmla="*/ f65 f53 1"/>
                <a:gd name="f114" fmla="*/ f66 f54 1"/>
                <a:gd name="f115" fmla="*/ f67 f53 1"/>
                <a:gd name="f116" fmla="*/ f68 f54 1"/>
                <a:gd name="f117" fmla="*/ f69 f53 1"/>
                <a:gd name="f118" fmla="*/ f70 f53 1"/>
                <a:gd name="f119" fmla="*/ f71 f53 1"/>
                <a:gd name="f120" fmla="*/ f72 f53 1"/>
                <a:gd name="f121" fmla="*/ f73 f54 1"/>
                <a:gd name="f122" fmla="*/ f74 f53 1"/>
                <a:gd name="f123" fmla="*/ f75 f54 1"/>
                <a:gd name="f124" fmla="*/ f76 f53 1"/>
                <a:gd name="f125" fmla="*/ f77 f54 1"/>
                <a:gd name="f126" fmla="*/ f78 f54 1"/>
                <a:gd name="f127" fmla="*/ f79 f53 1"/>
                <a:gd name="f128" fmla="*/ f80 f54 1"/>
                <a:gd name="f129" fmla="*/ f81 f53 1"/>
                <a:gd name="f130" fmla="*/ f82 f54 1"/>
                <a:gd name="f131" fmla="*/ f83 f54 1"/>
                <a:gd name="f132" fmla="*/ f84 f53 1"/>
                <a:gd name="f133" fmla="*/ f85 f54 1"/>
                <a:gd name="f134" fmla="*/ f86 f54 1"/>
                <a:gd name="f135" fmla="*/ f87 f53 1"/>
                <a:gd name="f136" fmla="*/ f88 f54 1"/>
                <a:gd name="f137" fmla="*/ f89 f54 1"/>
                <a:gd name="f138" fmla="*/ f90 f53 1"/>
                <a:gd name="f139" fmla="*/ f91 f54 1"/>
                <a:gd name="f140" fmla="*/ f92 f53 1"/>
                <a:gd name="f141" fmla="*/ f93 f54 1"/>
                <a:gd name="f142" fmla="*/ f94 f54 1"/>
                <a:gd name="f143" fmla="*/ f95 f53 1"/>
                <a:gd name="f144" fmla="*/ f96 f53 1"/>
                <a:gd name="f145" fmla="*/ f97 f53 1"/>
                <a:gd name="f146" fmla="*/ f98 f54 1"/>
                <a:gd name="f147" fmla="*/ f99 f54 1"/>
              </a:gdLst>
              <a:ahLst/>
              <a:cxnLst>
                <a:cxn ang="3cd4">
                  <a:pos x="hc" y="t"/>
                </a:cxn>
                <a:cxn ang="0">
                  <a:pos x="r" y="vc"/>
                </a:cxn>
                <a:cxn ang="cd4">
                  <a:pos x="hc" y="b"/>
                </a:cxn>
                <a:cxn ang="cd2">
                  <a:pos x="l" y="vc"/>
                </a:cxn>
                <a:cxn ang="f104">
                  <a:pos x="f109" y="f110"/>
                </a:cxn>
                <a:cxn ang="f104">
                  <a:pos x="f111" y="f112"/>
                </a:cxn>
                <a:cxn ang="f104">
                  <a:pos x="f113" y="f114"/>
                </a:cxn>
                <a:cxn ang="f104">
                  <a:pos x="f115" y="f116"/>
                </a:cxn>
                <a:cxn ang="f104">
                  <a:pos x="f117" y="f114"/>
                </a:cxn>
                <a:cxn ang="f104">
                  <a:pos x="f118" y="f114"/>
                </a:cxn>
                <a:cxn ang="f104">
                  <a:pos x="f119" y="f114"/>
                </a:cxn>
                <a:cxn ang="f104">
                  <a:pos x="f120" y="f121"/>
                </a:cxn>
                <a:cxn ang="f104">
                  <a:pos x="f122" y="f123"/>
                </a:cxn>
                <a:cxn ang="f104">
                  <a:pos x="f124" y="f125"/>
                </a:cxn>
                <a:cxn ang="f104">
                  <a:pos x="f115" y="f126"/>
                </a:cxn>
                <a:cxn ang="f104">
                  <a:pos x="f127" y="f128"/>
                </a:cxn>
                <a:cxn ang="f104">
                  <a:pos x="f129" y="f130"/>
                </a:cxn>
                <a:cxn ang="f104">
                  <a:pos x="f129" y="f131"/>
                </a:cxn>
                <a:cxn ang="f104">
                  <a:pos x="f132" y="f133"/>
                </a:cxn>
                <a:cxn ang="f104">
                  <a:pos x="f127" y="f134"/>
                </a:cxn>
                <a:cxn ang="f104">
                  <a:pos x="f129" y="f134"/>
                </a:cxn>
                <a:cxn ang="f104">
                  <a:pos x="f135" y="f136"/>
                </a:cxn>
                <a:cxn ang="f104">
                  <a:pos x="f135" y="f137"/>
                </a:cxn>
                <a:cxn ang="f104">
                  <a:pos x="f138" y="f139"/>
                </a:cxn>
                <a:cxn ang="f104">
                  <a:pos x="f140" y="f141"/>
                </a:cxn>
                <a:cxn ang="f104">
                  <a:pos x="f111" y="f142"/>
                </a:cxn>
                <a:cxn ang="f104">
                  <a:pos x="f143" y="f141"/>
                </a:cxn>
                <a:cxn ang="f104">
                  <a:pos x="f144" y="f137"/>
                </a:cxn>
                <a:cxn ang="f104">
                  <a:pos x="f145" y="f146"/>
                </a:cxn>
                <a:cxn ang="f104">
                  <a:pos x="f145" y="f147"/>
                </a:cxn>
                <a:cxn ang="f104">
                  <a:pos x="f105" y="f128"/>
                </a:cxn>
                <a:cxn ang="f104">
                  <a:pos x="f109" y="f110"/>
                </a:cxn>
              </a:cxnLst>
              <a:rect l="f105" t="f108" r="f106" b="f107"/>
              <a:pathLst>
                <a:path w="49" h="48">
                  <a:moveTo>
                    <a:pt x="f8" y="f9"/>
                  </a:moveTo>
                  <a:cubicBezTo>
                    <a:pt x="f10" y="f9"/>
                    <a:pt x="f11" y="f12"/>
                    <a:pt x="f13" y="f14"/>
                  </a:cubicBezTo>
                  <a:cubicBezTo>
                    <a:pt x="f15" y="f16"/>
                    <a:pt x="f17" y="f18"/>
                    <a:pt x="f19" y="f20"/>
                  </a:cubicBezTo>
                  <a:cubicBezTo>
                    <a:pt x="f21" y="f7"/>
                    <a:pt x="f22" y="f7"/>
                    <a:pt x="f18" y="f7"/>
                  </a:cubicBezTo>
                  <a:cubicBezTo>
                    <a:pt x="f23" y="f24"/>
                    <a:pt x="f25" y="f26"/>
                    <a:pt x="f27" y="f20"/>
                  </a:cubicBezTo>
                  <a:cubicBezTo>
                    <a:pt x="f27" y="f20"/>
                    <a:pt x="f27" y="f23"/>
                    <a:pt x="f24" y="f20"/>
                  </a:cubicBezTo>
                  <a:cubicBezTo>
                    <a:pt x="f7" y="f28"/>
                    <a:pt x="f28" y="f27"/>
                    <a:pt x="f6" y="f20"/>
                  </a:cubicBezTo>
                  <a:cubicBezTo>
                    <a:pt x="f28" y="f26"/>
                    <a:pt x="f7" y="f29"/>
                    <a:pt x="f28" y="f29"/>
                  </a:cubicBezTo>
                  <a:cubicBezTo>
                    <a:pt x="f27" y="f29"/>
                    <a:pt x="f20" y="f16"/>
                    <a:pt x="f20" y="f18"/>
                  </a:cubicBezTo>
                  <a:cubicBezTo>
                    <a:pt x="f20" y="f14"/>
                    <a:pt x="f20" y="f30"/>
                    <a:pt x="f26" y="f31"/>
                  </a:cubicBezTo>
                  <a:cubicBezTo>
                    <a:pt x="f25" y="f21"/>
                    <a:pt x="f25" y="f31"/>
                    <a:pt x="f18" y="f21"/>
                  </a:cubicBezTo>
                  <a:cubicBezTo>
                    <a:pt x="f14" y="f32"/>
                    <a:pt x="f9" y="f33"/>
                    <a:pt x="f12" y="f19"/>
                  </a:cubicBezTo>
                  <a:cubicBezTo>
                    <a:pt x="f12" y="f15"/>
                    <a:pt x="f34" y="f15"/>
                    <a:pt x="f31" y="f35"/>
                  </a:cubicBezTo>
                  <a:cubicBezTo>
                    <a:pt x="f9" y="f36"/>
                    <a:pt x="f34" y="f35"/>
                    <a:pt x="f31" y="f17"/>
                  </a:cubicBezTo>
                  <a:cubicBezTo>
                    <a:pt x="f31" y="f37"/>
                    <a:pt x="f12" y="f38"/>
                    <a:pt x="f9" y="f39"/>
                  </a:cubicBezTo>
                  <a:cubicBezTo>
                    <a:pt x="f31" y="f10"/>
                    <a:pt x="f12" y="f39"/>
                    <a:pt x="f12" y="f40"/>
                  </a:cubicBezTo>
                  <a:cubicBezTo>
                    <a:pt x="f12" y="f41"/>
                    <a:pt x="f12" y="f40"/>
                    <a:pt x="f31" y="f40"/>
                  </a:cubicBezTo>
                  <a:cubicBezTo>
                    <a:pt x="f22" y="f40"/>
                    <a:pt x="f22" y="f42"/>
                    <a:pt x="f21" y="f43"/>
                  </a:cubicBezTo>
                  <a:cubicBezTo>
                    <a:pt x="f44" y="f43"/>
                    <a:pt x="f22" y="f43"/>
                    <a:pt x="f21" y="f45"/>
                  </a:cubicBezTo>
                  <a:cubicBezTo>
                    <a:pt x="f44" y="f46"/>
                    <a:pt x="f44" y="f47"/>
                    <a:pt x="f33" y="f47"/>
                  </a:cubicBezTo>
                  <a:cubicBezTo>
                    <a:pt x="f48" y="f45"/>
                    <a:pt x="f19" y="f8"/>
                    <a:pt x="f48" y="f8"/>
                  </a:cubicBezTo>
                  <a:cubicBezTo>
                    <a:pt x="f36" y="f8"/>
                    <a:pt x="f15" y="f49"/>
                    <a:pt x="f13" y="f49"/>
                  </a:cubicBezTo>
                  <a:cubicBezTo>
                    <a:pt x="f50" y="f5"/>
                    <a:pt x="f37" y="f49"/>
                    <a:pt x="f38" y="f8"/>
                  </a:cubicBezTo>
                  <a:cubicBezTo>
                    <a:pt x="f38" y="f47"/>
                    <a:pt x="f39" y="f46"/>
                    <a:pt x="f10" y="f45"/>
                  </a:cubicBezTo>
                  <a:cubicBezTo>
                    <a:pt x="f41" y="f42"/>
                    <a:pt x="f10" y="f42"/>
                    <a:pt x="f11" y="f10"/>
                  </a:cubicBezTo>
                  <a:cubicBezTo>
                    <a:pt x="f11" y="f13"/>
                    <a:pt x="f39" y="f37"/>
                    <a:pt x="f11" y="f51"/>
                  </a:cubicBezTo>
                  <a:cubicBezTo>
                    <a:pt x="f42" y="f36"/>
                    <a:pt x="f46" y="f15"/>
                    <a:pt x="f5" y="f19"/>
                  </a:cubicBezTo>
                  <a:cubicBezTo>
                    <a:pt x="f5" y="f33"/>
                    <a:pt x="f8" y="f3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0" name="Moldova">
              <a:extLst>
                <a:ext uri="{FF2B5EF4-FFF2-40B4-BE49-F238E27FC236}">
                  <a16:creationId xmlns:a16="http://schemas.microsoft.com/office/drawing/2014/main" id="{738EC190-D3B0-FE72-4D2F-BAEC1B95A91D}"/>
                </a:ext>
              </a:extLst>
            </p:cNvPr>
            <p:cNvSpPr/>
            <p:nvPr/>
          </p:nvSpPr>
          <p:spPr>
            <a:xfrm>
              <a:off x="7600474" y="3068717"/>
              <a:ext cx="74560" cy="89858"/>
            </a:xfrm>
            <a:custGeom>
              <a:avLst/>
              <a:gdLst>
                <a:gd name="f0" fmla="val 10800000"/>
                <a:gd name="f1" fmla="val 5400000"/>
                <a:gd name="f2" fmla="val 180"/>
                <a:gd name="f3" fmla="val w"/>
                <a:gd name="f4" fmla="val h"/>
                <a:gd name="f5" fmla="val 0"/>
                <a:gd name="f6" fmla="val 14"/>
                <a:gd name="f7" fmla="val 18"/>
                <a:gd name="f8" fmla="val 7"/>
                <a:gd name="f9" fmla="val 8"/>
                <a:gd name="f10" fmla="val 9"/>
                <a:gd name="f11" fmla="val 15"/>
                <a:gd name="f12" fmla="val 10"/>
                <a:gd name="f13" fmla="val 11"/>
                <a:gd name="f14" fmla="val 12"/>
                <a:gd name="f15" fmla="val 16"/>
                <a:gd name="f16" fmla="val 13"/>
                <a:gd name="f17" fmla="val 6"/>
                <a:gd name="f18" fmla="val 5"/>
                <a:gd name="f19" fmla="val 4"/>
                <a:gd name="f20" fmla="val 3"/>
                <a:gd name="f21" fmla="val 2"/>
                <a:gd name="f22" fmla="val 1"/>
                <a:gd name="f23" fmla="val 17"/>
                <a:gd name="f24" fmla="+- 0 0 -90"/>
                <a:gd name="f25" fmla="*/ f3 1 14"/>
                <a:gd name="f26" fmla="*/ f4 1 18"/>
                <a:gd name="f27" fmla="+- f7 0 f5"/>
                <a:gd name="f28" fmla="+- f6 0 f5"/>
                <a:gd name="f29" fmla="*/ f24 f0 1"/>
                <a:gd name="f30" fmla="*/ f28 1 14"/>
                <a:gd name="f31" fmla="*/ f27 1 18"/>
                <a:gd name="f32" fmla="*/ f29 1 f2"/>
                <a:gd name="f33" fmla="*/ 7 1 f30"/>
                <a:gd name="f34" fmla="*/ 18 1 f31"/>
                <a:gd name="f35" fmla="*/ 8 1 f30"/>
                <a:gd name="f36" fmla="*/ 9 1 f30"/>
                <a:gd name="f37" fmla="*/ 15 1 f31"/>
                <a:gd name="f38" fmla="*/ 11 1 f30"/>
                <a:gd name="f39" fmla="*/ 12 1 f30"/>
                <a:gd name="f40" fmla="*/ 13 1 f30"/>
                <a:gd name="f41" fmla="*/ 11 1 f31"/>
                <a:gd name="f42" fmla="*/ 8 1 f31"/>
                <a:gd name="f43" fmla="*/ 10 1 f30"/>
                <a:gd name="f44" fmla="*/ 6 1 f31"/>
                <a:gd name="f45" fmla="*/ 5 1 f31"/>
                <a:gd name="f46" fmla="*/ 4 1 f31"/>
                <a:gd name="f47" fmla="*/ 6 1 f30"/>
                <a:gd name="f48" fmla="*/ 3 1 f31"/>
                <a:gd name="f49" fmla="*/ 2 1 f30"/>
                <a:gd name="f50" fmla="*/ 0 1 f30"/>
                <a:gd name="f51" fmla="*/ 1 1 f30"/>
                <a:gd name="f52" fmla="*/ 4 1 f30"/>
                <a:gd name="f53" fmla="*/ 9 1 f31"/>
                <a:gd name="f54" fmla="*/ 5 1 f30"/>
                <a:gd name="f55" fmla="*/ 13 1 f31"/>
                <a:gd name="f56" fmla="*/ 14 1 f31"/>
                <a:gd name="f57" fmla="*/ 16 1 f31"/>
                <a:gd name="f58" fmla="*/ f6 1 f30"/>
                <a:gd name="f59" fmla="*/ 0 1 f31"/>
                <a:gd name="f60" fmla="*/ f7 1 f31"/>
                <a:gd name="f61" fmla="+- f32 0 f1"/>
                <a:gd name="f62" fmla="*/ f50 f25 1"/>
                <a:gd name="f63" fmla="*/ f58 f25 1"/>
                <a:gd name="f64" fmla="*/ f60 f26 1"/>
                <a:gd name="f65" fmla="*/ f59 f26 1"/>
                <a:gd name="f66" fmla="*/ f33 f25 1"/>
                <a:gd name="f67" fmla="*/ f34 f26 1"/>
                <a:gd name="f68" fmla="*/ f35 f25 1"/>
                <a:gd name="f69" fmla="*/ f36 f25 1"/>
                <a:gd name="f70" fmla="*/ f37 f26 1"/>
                <a:gd name="f71" fmla="*/ f38 f25 1"/>
                <a:gd name="f72" fmla="*/ f39 f25 1"/>
                <a:gd name="f73" fmla="*/ f40 f25 1"/>
                <a:gd name="f74" fmla="*/ f41 f26 1"/>
                <a:gd name="f75" fmla="*/ f42 f26 1"/>
                <a:gd name="f76" fmla="*/ f43 f25 1"/>
                <a:gd name="f77" fmla="*/ f44 f26 1"/>
                <a:gd name="f78" fmla="*/ f45 f26 1"/>
                <a:gd name="f79" fmla="*/ f46 f26 1"/>
                <a:gd name="f80" fmla="*/ f47 f25 1"/>
                <a:gd name="f81" fmla="*/ f48 f26 1"/>
                <a:gd name="f82" fmla="*/ f49 f25 1"/>
                <a:gd name="f83" fmla="*/ f51 f25 1"/>
                <a:gd name="f84" fmla="*/ f52 f25 1"/>
                <a:gd name="f85" fmla="*/ f53 f26 1"/>
                <a:gd name="f86" fmla="*/ f54 f25 1"/>
                <a:gd name="f87" fmla="*/ f55 f26 1"/>
                <a:gd name="f88" fmla="*/ f56 f26 1"/>
                <a:gd name="f89" fmla="*/ f57 f26 1"/>
              </a:gdLst>
              <a:ahLst/>
              <a:cxnLst>
                <a:cxn ang="3cd4">
                  <a:pos x="hc" y="t"/>
                </a:cxn>
                <a:cxn ang="0">
                  <a:pos x="r" y="vc"/>
                </a:cxn>
                <a:cxn ang="cd4">
                  <a:pos x="hc" y="b"/>
                </a:cxn>
                <a:cxn ang="cd2">
                  <a:pos x="l" y="vc"/>
                </a:cxn>
                <a:cxn ang="f61">
                  <a:pos x="f66" y="f67"/>
                </a:cxn>
                <a:cxn ang="f61">
                  <a:pos x="f68" y="f67"/>
                </a:cxn>
                <a:cxn ang="f61">
                  <a:pos x="f69" y="f70"/>
                </a:cxn>
                <a:cxn ang="f61">
                  <a:pos x="f71" y="f70"/>
                </a:cxn>
                <a:cxn ang="f61">
                  <a:pos x="f72" y="f70"/>
                </a:cxn>
                <a:cxn ang="f61">
                  <a:pos x="f73" y="f70"/>
                </a:cxn>
                <a:cxn ang="f61">
                  <a:pos x="f72" y="f74"/>
                </a:cxn>
                <a:cxn ang="f61">
                  <a:pos x="f71" y="f75"/>
                </a:cxn>
                <a:cxn ang="f61">
                  <a:pos x="f76" y="f77"/>
                </a:cxn>
                <a:cxn ang="f61">
                  <a:pos x="f76" y="f78"/>
                </a:cxn>
                <a:cxn ang="f61">
                  <a:pos x="f68" y="f79"/>
                </a:cxn>
                <a:cxn ang="f61">
                  <a:pos x="f80" y="f81"/>
                </a:cxn>
                <a:cxn ang="f61">
                  <a:pos x="f82" y="f81"/>
                </a:cxn>
                <a:cxn ang="f61">
                  <a:pos x="f62" y="f81"/>
                </a:cxn>
                <a:cxn ang="f61">
                  <a:pos x="f83" y="f77"/>
                </a:cxn>
                <a:cxn ang="f61">
                  <a:pos x="f82" y="f75"/>
                </a:cxn>
                <a:cxn ang="f61">
                  <a:pos x="f84" y="f85"/>
                </a:cxn>
                <a:cxn ang="f61">
                  <a:pos x="f86" y="f74"/>
                </a:cxn>
                <a:cxn ang="f61">
                  <a:pos x="f86" y="f87"/>
                </a:cxn>
                <a:cxn ang="f61">
                  <a:pos x="f86" y="f88"/>
                </a:cxn>
                <a:cxn ang="f61">
                  <a:pos x="f80" y="f70"/>
                </a:cxn>
                <a:cxn ang="f61">
                  <a:pos x="f80" y="f89"/>
                </a:cxn>
                <a:cxn ang="f61">
                  <a:pos x="f66" y="f67"/>
                </a:cxn>
              </a:cxnLst>
              <a:rect l="f62" t="f65" r="f63" b="f64"/>
              <a:pathLst>
                <a:path w="14" h="18">
                  <a:moveTo>
                    <a:pt x="f8" y="f7"/>
                  </a:moveTo>
                  <a:cubicBezTo>
                    <a:pt x="f9" y="f7"/>
                    <a:pt x="f8" y="f7"/>
                    <a:pt x="f9" y="f7"/>
                  </a:cubicBezTo>
                  <a:cubicBezTo>
                    <a:pt x="f10" y="f7"/>
                    <a:pt x="f10" y="f11"/>
                    <a:pt x="f10" y="f11"/>
                  </a:cubicBezTo>
                  <a:cubicBezTo>
                    <a:pt x="f12" y="f6"/>
                    <a:pt x="f12" y="f11"/>
                    <a:pt x="f13" y="f11"/>
                  </a:cubicBezTo>
                  <a:cubicBezTo>
                    <a:pt x="f13" y="f11"/>
                    <a:pt x="f14" y="f15"/>
                    <a:pt x="f14" y="f11"/>
                  </a:cubicBezTo>
                  <a:cubicBezTo>
                    <a:pt x="f16" y="f11"/>
                    <a:pt x="f6" y="f11"/>
                    <a:pt x="f16" y="f11"/>
                  </a:cubicBezTo>
                  <a:cubicBezTo>
                    <a:pt x="f14" y="f6"/>
                    <a:pt x="f16" y="f14"/>
                    <a:pt x="f14" y="f13"/>
                  </a:cubicBezTo>
                  <a:cubicBezTo>
                    <a:pt x="f13" y="f12"/>
                    <a:pt x="f14" y="f12"/>
                    <a:pt x="f13" y="f9"/>
                  </a:cubicBezTo>
                  <a:cubicBezTo>
                    <a:pt x="f12" y="f8"/>
                    <a:pt x="f13" y="f17"/>
                    <a:pt x="f12" y="f17"/>
                  </a:cubicBezTo>
                  <a:cubicBezTo>
                    <a:pt x="f12" y="f18"/>
                    <a:pt x="f13" y="f18"/>
                    <a:pt x="f12" y="f18"/>
                  </a:cubicBezTo>
                  <a:cubicBezTo>
                    <a:pt x="f10" y="f19"/>
                    <a:pt x="f10" y="f20"/>
                    <a:pt x="f9" y="f19"/>
                  </a:cubicBezTo>
                  <a:cubicBezTo>
                    <a:pt x="f8" y="f19"/>
                    <a:pt x="f8" y="f20"/>
                    <a:pt x="f17" y="f20"/>
                  </a:cubicBezTo>
                  <a:cubicBezTo>
                    <a:pt x="f18" y="f20"/>
                    <a:pt x="f19" y="f5"/>
                    <a:pt x="f21" y="f20"/>
                  </a:cubicBezTo>
                  <a:cubicBezTo>
                    <a:pt x="f21" y="f20"/>
                    <a:pt x="f22" y="f20"/>
                    <a:pt x="f5" y="f20"/>
                  </a:cubicBezTo>
                  <a:cubicBezTo>
                    <a:pt x="f22" y="f19"/>
                    <a:pt x="f22" y="f17"/>
                    <a:pt x="f22" y="f17"/>
                  </a:cubicBezTo>
                  <a:cubicBezTo>
                    <a:pt x="f21" y="f17"/>
                    <a:pt x="f21" y="f8"/>
                    <a:pt x="f21" y="f9"/>
                  </a:cubicBezTo>
                  <a:cubicBezTo>
                    <a:pt x="f20" y="f9"/>
                    <a:pt x="f19" y="f9"/>
                    <a:pt x="f19" y="f10"/>
                  </a:cubicBezTo>
                  <a:cubicBezTo>
                    <a:pt x="f20" y="f10"/>
                    <a:pt x="f18" y="f12"/>
                    <a:pt x="f18" y="f13"/>
                  </a:cubicBezTo>
                  <a:cubicBezTo>
                    <a:pt x="f19" y="f13"/>
                    <a:pt x="f18" y="f14"/>
                    <a:pt x="f18" y="f16"/>
                  </a:cubicBezTo>
                  <a:cubicBezTo>
                    <a:pt x="f19" y="f16"/>
                    <a:pt x="f18" y="f6"/>
                    <a:pt x="f18" y="f6"/>
                  </a:cubicBezTo>
                  <a:cubicBezTo>
                    <a:pt x="f18" y="f11"/>
                    <a:pt x="f17" y="f11"/>
                    <a:pt x="f17" y="f11"/>
                  </a:cubicBezTo>
                  <a:cubicBezTo>
                    <a:pt x="f17" y="f15"/>
                    <a:pt x="f8" y="f15"/>
                    <a:pt x="f17" y="f15"/>
                  </a:cubicBezTo>
                  <a:cubicBezTo>
                    <a:pt x="f17" y="f23"/>
                    <a:pt x="f8" y="f7"/>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1" name="Amnian Jordon">
              <a:extLst>
                <a:ext uri="{FF2B5EF4-FFF2-40B4-BE49-F238E27FC236}">
                  <a16:creationId xmlns:a16="http://schemas.microsoft.com/office/drawing/2014/main" id="{1D930E0F-E713-4EF8-4087-0BEFF227157F}"/>
                </a:ext>
              </a:extLst>
            </p:cNvPr>
            <p:cNvSpPr/>
            <p:nvPr/>
          </p:nvSpPr>
          <p:spPr>
            <a:xfrm>
              <a:off x="7824155" y="3511597"/>
              <a:ext cx="42931" cy="102696"/>
            </a:xfrm>
            <a:custGeom>
              <a:avLst/>
              <a:gdLst>
                <a:gd name="f0" fmla="val 10800000"/>
                <a:gd name="f1" fmla="val 5400000"/>
                <a:gd name="f2" fmla="val 180"/>
                <a:gd name="f3" fmla="val w"/>
                <a:gd name="f4" fmla="val h"/>
                <a:gd name="f5" fmla="val 0"/>
                <a:gd name="f6" fmla="val 8"/>
                <a:gd name="f7" fmla="val 20"/>
                <a:gd name="f8" fmla="val 5"/>
                <a:gd name="f9" fmla="val 4"/>
                <a:gd name="f10" fmla="val 18"/>
                <a:gd name="f11" fmla="val 3"/>
                <a:gd name="f12" fmla="val 15"/>
                <a:gd name="f13" fmla="val 1"/>
                <a:gd name="f14" fmla="val 12"/>
                <a:gd name="f15" fmla="val 10"/>
                <a:gd name="f16" fmla="val 2"/>
                <a:gd name="f17" fmla="val 6"/>
                <a:gd name="f18" fmla="val 7"/>
                <a:gd name="f19" fmla="val 9"/>
                <a:gd name="f20" fmla="val 11"/>
                <a:gd name="f21" fmla="val 14"/>
                <a:gd name="f22" fmla="val 17"/>
                <a:gd name="f23" fmla="+- 0 0 -90"/>
                <a:gd name="f24" fmla="*/ f3 1 8"/>
                <a:gd name="f25" fmla="*/ f4 1 20"/>
                <a:gd name="f26" fmla="+- f7 0 f5"/>
                <a:gd name="f27" fmla="+- f6 0 f5"/>
                <a:gd name="f28" fmla="*/ f23 f0 1"/>
                <a:gd name="f29" fmla="*/ f27 1 8"/>
                <a:gd name="f30" fmla="*/ f26 1 20"/>
                <a:gd name="f31" fmla="*/ f28 1 f2"/>
                <a:gd name="f32" fmla="*/ 5 1 f29"/>
                <a:gd name="f33" fmla="*/ 20 1 f30"/>
                <a:gd name="f34" fmla="*/ 1 1 f29"/>
                <a:gd name="f35" fmla="*/ 12 1 f30"/>
                <a:gd name="f36" fmla="*/ 8 1 f30"/>
                <a:gd name="f37" fmla="*/ 3 1 f29"/>
                <a:gd name="f38" fmla="*/ 4 1 f30"/>
                <a:gd name="f39" fmla="*/ 4 1 f29"/>
                <a:gd name="f40" fmla="*/ 0 1 f30"/>
                <a:gd name="f41" fmla="*/ 8 1 f29"/>
                <a:gd name="f42" fmla="*/ 7 1 f29"/>
                <a:gd name="f43" fmla="*/ 1 1 f30"/>
                <a:gd name="f44" fmla="*/ 6 1 f29"/>
                <a:gd name="f45" fmla="*/ 2 1 f30"/>
                <a:gd name="f46" fmla="*/ 6 1 f30"/>
                <a:gd name="f47" fmla="*/ 10 1 f30"/>
                <a:gd name="f48" fmla="*/ 11 1 f30"/>
                <a:gd name="f49" fmla="*/ 0 1 f29"/>
                <a:gd name="f50" fmla="*/ f6 1 f29"/>
                <a:gd name="f51" fmla="*/ f7 1 f30"/>
                <a:gd name="f52" fmla="+- f31 0 f1"/>
                <a:gd name="f53" fmla="*/ f49 f24 1"/>
                <a:gd name="f54" fmla="*/ f50 f24 1"/>
                <a:gd name="f55" fmla="*/ f51 f25 1"/>
                <a:gd name="f56" fmla="*/ f40 f25 1"/>
                <a:gd name="f57" fmla="*/ f32 f24 1"/>
                <a:gd name="f58" fmla="*/ f33 f25 1"/>
                <a:gd name="f59" fmla="*/ f34 f24 1"/>
                <a:gd name="f60" fmla="*/ f35 f25 1"/>
                <a:gd name="f61" fmla="*/ f36 f25 1"/>
                <a:gd name="f62" fmla="*/ f37 f24 1"/>
                <a:gd name="f63" fmla="*/ f38 f25 1"/>
                <a:gd name="f64" fmla="*/ f39 f24 1"/>
                <a:gd name="f65" fmla="*/ f41 f24 1"/>
                <a:gd name="f66" fmla="*/ f42 f24 1"/>
                <a:gd name="f67" fmla="*/ f43 f25 1"/>
                <a:gd name="f68" fmla="*/ f44 f24 1"/>
                <a:gd name="f69" fmla="*/ f45 f25 1"/>
                <a:gd name="f70" fmla="*/ f46 f25 1"/>
                <a:gd name="f71" fmla="*/ f47 f25 1"/>
                <a:gd name="f72" fmla="*/ f48 f25 1"/>
              </a:gdLst>
              <a:ahLst/>
              <a:cxnLst>
                <a:cxn ang="3cd4">
                  <a:pos x="hc" y="t"/>
                </a:cxn>
                <a:cxn ang="0">
                  <a:pos x="r" y="vc"/>
                </a:cxn>
                <a:cxn ang="cd4">
                  <a:pos x="hc" y="b"/>
                </a:cxn>
                <a:cxn ang="cd2">
                  <a:pos x="l" y="vc"/>
                </a:cxn>
                <a:cxn ang="f52">
                  <a:pos x="f57" y="f58"/>
                </a:cxn>
                <a:cxn ang="f52">
                  <a:pos x="f59" y="f60"/>
                </a:cxn>
                <a:cxn ang="f52">
                  <a:pos x="f59" y="f61"/>
                </a:cxn>
                <a:cxn ang="f52">
                  <a:pos x="f62" y="f63"/>
                </a:cxn>
                <a:cxn ang="f52">
                  <a:pos x="f64" y="f56"/>
                </a:cxn>
                <a:cxn ang="f52">
                  <a:pos x="f65" y="f56"/>
                </a:cxn>
                <a:cxn ang="f52">
                  <a:pos x="f66" y="f67"/>
                </a:cxn>
                <a:cxn ang="f52">
                  <a:pos x="f68" y="f69"/>
                </a:cxn>
                <a:cxn ang="f52">
                  <a:pos x="f64" y="f69"/>
                </a:cxn>
                <a:cxn ang="f52">
                  <a:pos x="f64" y="f70"/>
                </a:cxn>
                <a:cxn ang="f52">
                  <a:pos x="f62" y="f71"/>
                </a:cxn>
                <a:cxn ang="f52">
                  <a:pos x="f68" y="f72"/>
                </a:cxn>
                <a:cxn ang="f52">
                  <a:pos x="f57" y="f58"/>
                </a:cxn>
              </a:cxnLst>
              <a:rect l="f53" t="f56" r="f54" b="f55"/>
              <a:pathLst>
                <a:path w="8" h="20">
                  <a:moveTo>
                    <a:pt x="f8" y="f7"/>
                  </a:moveTo>
                  <a:cubicBezTo>
                    <a:pt x="f9" y="f10"/>
                    <a:pt x="f11" y="f12"/>
                    <a:pt x="f13" y="f14"/>
                  </a:cubicBezTo>
                  <a:cubicBezTo>
                    <a:pt x="f5" y="f15"/>
                    <a:pt x="f11" y="f15"/>
                    <a:pt x="f13" y="f6"/>
                  </a:cubicBezTo>
                  <a:cubicBezTo>
                    <a:pt x="f16" y="f8"/>
                    <a:pt x="f11" y="f17"/>
                    <a:pt x="f11" y="f9"/>
                  </a:cubicBezTo>
                  <a:cubicBezTo>
                    <a:pt x="f11" y="f13"/>
                    <a:pt x="f9" y="f16"/>
                    <a:pt x="f9" y="f5"/>
                  </a:cubicBezTo>
                  <a:cubicBezTo>
                    <a:pt x="f6" y="f5"/>
                    <a:pt x="f6" y="f5"/>
                    <a:pt x="f6" y="f5"/>
                  </a:cubicBezTo>
                  <a:cubicBezTo>
                    <a:pt x="f18" y="f13"/>
                    <a:pt x="f18" y="f13"/>
                    <a:pt x="f18" y="f13"/>
                  </a:cubicBezTo>
                  <a:cubicBezTo>
                    <a:pt x="f8" y="f5"/>
                    <a:pt x="f18" y="f16"/>
                    <a:pt x="f17" y="f16"/>
                  </a:cubicBezTo>
                  <a:cubicBezTo>
                    <a:pt x="f8" y="f11"/>
                    <a:pt x="f8" y="f13"/>
                    <a:pt x="f9" y="f16"/>
                  </a:cubicBezTo>
                  <a:cubicBezTo>
                    <a:pt x="f11" y="f16"/>
                    <a:pt x="f9" y="f17"/>
                    <a:pt x="f9" y="f17"/>
                  </a:cubicBezTo>
                  <a:cubicBezTo>
                    <a:pt x="f17" y="f18"/>
                    <a:pt x="f11" y="f19"/>
                    <a:pt x="f11" y="f15"/>
                  </a:cubicBezTo>
                  <a:cubicBezTo>
                    <a:pt x="f9" y="f20"/>
                    <a:pt x="f18" y="f18"/>
                    <a:pt x="f17" y="f20"/>
                  </a:cubicBezTo>
                  <a:cubicBezTo>
                    <a:pt x="f17" y="f21"/>
                    <a:pt x="f8" y="f22"/>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2" name="Damascus">
              <a:extLst>
                <a:ext uri="{FF2B5EF4-FFF2-40B4-BE49-F238E27FC236}">
                  <a16:creationId xmlns:a16="http://schemas.microsoft.com/office/drawing/2014/main" id="{8F07E118-AE75-142A-6E7B-F759C20AA292}"/>
                </a:ext>
              </a:extLst>
            </p:cNvPr>
            <p:cNvSpPr/>
            <p:nvPr/>
          </p:nvSpPr>
          <p:spPr>
            <a:xfrm>
              <a:off x="7844491" y="3462393"/>
              <a:ext cx="49706" cy="49213"/>
            </a:xfrm>
            <a:custGeom>
              <a:avLst/>
              <a:gdLst>
                <a:gd name="f0" fmla="val 10800000"/>
                <a:gd name="f1" fmla="val 5400000"/>
                <a:gd name="f2" fmla="val 180"/>
                <a:gd name="f3" fmla="val w"/>
                <a:gd name="f4" fmla="val h"/>
                <a:gd name="f5" fmla="val 0"/>
                <a:gd name="f6" fmla="val 9"/>
                <a:gd name="f7" fmla="val 10"/>
                <a:gd name="f8" fmla="val 3"/>
                <a:gd name="f9" fmla="val 2"/>
                <a:gd name="f10" fmla="val 4"/>
                <a:gd name="f11" fmla="val 1"/>
                <a:gd name="f12" fmla="val 5"/>
                <a:gd name="f13" fmla="val 7"/>
                <a:gd name="f14" fmla="val 6"/>
                <a:gd name="f15" fmla="val 8"/>
                <a:gd name="f16" fmla="+- 0 0 -90"/>
                <a:gd name="f17" fmla="*/ f3 1 9"/>
                <a:gd name="f18" fmla="*/ f4 1 10"/>
                <a:gd name="f19" fmla="+- f7 0 f5"/>
                <a:gd name="f20" fmla="+- f6 0 f5"/>
                <a:gd name="f21" fmla="*/ f16 f0 1"/>
                <a:gd name="f22" fmla="*/ f19 1 10"/>
                <a:gd name="f23" fmla="*/ f20 1 9"/>
                <a:gd name="f24" fmla="*/ f21 1 f2"/>
                <a:gd name="f25" fmla="*/ 3 1 f23"/>
                <a:gd name="f26" fmla="*/ 2 1 f22"/>
                <a:gd name="f27" fmla="*/ 1 1 f23"/>
                <a:gd name="f28" fmla="*/ 5 1 f22"/>
                <a:gd name="f29" fmla="*/ 0 1 f23"/>
                <a:gd name="f30" fmla="*/ 10 1 f22"/>
                <a:gd name="f31" fmla="*/ 4 1 f23"/>
                <a:gd name="f32" fmla="*/ 5 1 f23"/>
                <a:gd name="f33" fmla="*/ 7 1 f22"/>
                <a:gd name="f34" fmla="*/ 7 1 f23"/>
                <a:gd name="f35" fmla="*/ 6 1 f22"/>
                <a:gd name="f36" fmla="*/ 4 1 f22"/>
                <a:gd name="f37" fmla="*/ 6 1 f23"/>
                <a:gd name="f38" fmla="*/ 1 1 f22"/>
                <a:gd name="f39" fmla="*/ f6 1 f23"/>
                <a:gd name="f40" fmla="*/ 0 1 f22"/>
                <a:gd name="f41" fmla="*/ f7 1 f22"/>
                <a:gd name="f42" fmla="+- f24 0 f1"/>
                <a:gd name="f43" fmla="*/ f29 f17 1"/>
                <a:gd name="f44" fmla="*/ f39 f17 1"/>
                <a:gd name="f45" fmla="*/ f41 f18 1"/>
                <a:gd name="f46" fmla="*/ f40 f18 1"/>
                <a:gd name="f47" fmla="*/ f25 f17 1"/>
                <a:gd name="f48" fmla="*/ f26 f18 1"/>
                <a:gd name="f49" fmla="*/ f27 f17 1"/>
                <a:gd name="f50" fmla="*/ f28 f18 1"/>
                <a:gd name="f51" fmla="*/ f30 f18 1"/>
                <a:gd name="f52" fmla="*/ f31 f17 1"/>
                <a:gd name="f53" fmla="*/ f32 f17 1"/>
                <a:gd name="f54" fmla="*/ f33 f18 1"/>
                <a:gd name="f55" fmla="*/ f34 f17 1"/>
                <a:gd name="f56" fmla="*/ f35 f18 1"/>
                <a:gd name="f57" fmla="*/ f36 f18 1"/>
                <a:gd name="f58" fmla="*/ f37 f17 1"/>
                <a:gd name="f59" fmla="*/ f38 f18 1"/>
              </a:gdLst>
              <a:ahLst/>
              <a:cxnLst>
                <a:cxn ang="3cd4">
                  <a:pos x="hc" y="t"/>
                </a:cxn>
                <a:cxn ang="0">
                  <a:pos x="r" y="vc"/>
                </a:cxn>
                <a:cxn ang="cd4">
                  <a:pos x="hc" y="b"/>
                </a:cxn>
                <a:cxn ang="cd2">
                  <a:pos x="l" y="vc"/>
                </a:cxn>
                <a:cxn ang="f42">
                  <a:pos x="f47" y="f48"/>
                </a:cxn>
                <a:cxn ang="f42">
                  <a:pos x="f49" y="f50"/>
                </a:cxn>
                <a:cxn ang="f42">
                  <a:pos x="f43" y="f51"/>
                </a:cxn>
                <a:cxn ang="f42">
                  <a:pos x="f52" y="f51"/>
                </a:cxn>
                <a:cxn ang="f42">
                  <a:pos x="f53" y="f54"/>
                </a:cxn>
                <a:cxn ang="f42">
                  <a:pos x="f55" y="f56"/>
                </a:cxn>
                <a:cxn ang="f42">
                  <a:pos x="f55" y="f57"/>
                </a:cxn>
                <a:cxn ang="f42">
                  <a:pos x="f58" y="f59"/>
                </a:cxn>
                <a:cxn ang="f42">
                  <a:pos x="f47" y="f48"/>
                </a:cxn>
              </a:cxnLst>
              <a:rect l="f43" t="f46" r="f44" b="f45"/>
              <a:pathLst>
                <a:path w="9" h="10">
                  <a:moveTo>
                    <a:pt x="f8" y="f9"/>
                  </a:moveTo>
                  <a:cubicBezTo>
                    <a:pt x="f8" y="f10"/>
                    <a:pt x="f11" y="f8"/>
                    <a:pt x="f11" y="f12"/>
                  </a:cubicBezTo>
                  <a:cubicBezTo>
                    <a:pt x="f11" y="f13"/>
                    <a:pt x="f5" y="f13"/>
                    <a:pt x="f5" y="f7"/>
                  </a:cubicBezTo>
                  <a:cubicBezTo>
                    <a:pt x="f10" y="f7"/>
                    <a:pt x="f10" y="f7"/>
                    <a:pt x="f10" y="f7"/>
                  </a:cubicBezTo>
                  <a:cubicBezTo>
                    <a:pt x="f14" y="f13"/>
                    <a:pt x="f8" y="f15"/>
                    <a:pt x="f12" y="f13"/>
                  </a:cubicBezTo>
                  <a:cubicBezTo>
                    <a:pt x="f14" y="f12"/>
                    <a:pt x="f14" y="f13"/>
                    <a:pt x="f13" y="f14"/>
                  </a:cubicBezTo>
                  <a:cubicBezTo>
                    <a:pt x="f15" y="f12"/>
                    <a:pt x="f14" y="f12"/>
                    <a:pt x="f13" y="f10"/>
                  </a:cubicBezTo>
                  <a:cubicBezTo>
                    <a:pt x="f6" y="f8"/>
                    <a:pt x="f14" y="f11"/>
                    <a:pt x="f14" y="f11"/>
                  </a:cubicBezTo>
                  <a:cubicBezTo>
                    <a:pt x="f12" y="f5"/>
                    <a:pt x="f10" y="f1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3" name="Freeform 243">
              <a:extLst>
                <a:ext uri="{FF2B5EF4-FFF2-40B4-BE49-F238E27FC236}">
                  <a16:creationId xmlns:a16="http://schemas.microsoft.com/office/drawing/2014/main" id="{467CE4AA-D017-24B8-4259-029352F0F5AD}"/>
                </a:ext>
              </a:extLst>
            </p:cNvPr>
            <p:cNvSpPr/>
            <p:nvPr/>
          </p:nvSpPr>
          <p:spPr>
            <a:xfrm>
              <a:off x="7600474" y="3250582"/>
              <a:ext cx="74560" cy="55632"/>
            </a:xfrm>
            <a:custGeom>
              <a:avLst/>
              <a:gdLst>
                <a:gd name="f0" fmla="val 10800000"/>
                <a:gd name="f1" fmla="val 5400000"/>
                <a:gd name="f2" fmla="val 180"/>
                <a:gd name="f3" fmla="val w"/>
                <a:gd name="f4" fmla="val h"/>
                <a:gd name="f5" fmla="val 0"/>
                <a:gd name="f6" fmla="val 14"/>
                <a:gd name="f7" fmla="val 11"/>
                <a:gd name="f8" fmla="val 7"/>
                <a:gd name="f9" fmla="val 8"/>
                <a:gd name="f10" fmla="val 1"/>
                <a:gd name="f11" fmla="val 2"/>
                <a:gd name="f12" fmla="val 10"/>
                <a:gd name="f13" fmla="val 3"/>
                <a:gd name="f14" fmla="val 9"/>
                <a:gd name="f15" fmla="val 4"/>
                <a:gd name="f16" fmla="val 5"/>
                <a:gd name="f17" fmla="val 6"/>
                <a:gd name="f18" fmla="val 12"/>
                <a:gd name="f19" fmla="+- 0 0 -90"/>
                <a:gd name="f20" fmla="*/ f3 1 14"/>
                <a:gd name="f21" fmla="*/ f4 1 11"/>
                <a:gd name="f22" fmla="+- f7 0 f5"/>
                <a:gd name="f23" fmla="+- f6 0 f5"/>
                <a:gd name="f24" fmla="*/ f19 f0 1"/>
                <a:gd name="f25" fmla="*/ f23 1 14"/>
                <a:gd name="f26" fmla="*/ f22 1 11"/>
                <a:gd name="f27" fmla="*/ f24 1 f2"/>
                <a:gd name="f28" fmla="*/ 0 1 f25"/>
                <a:gd name="f29" fmla="*/ 7 1 f26"/>
                <a:gd name="f30" fmla="*/ 2 1 f25"/>
                <a:gd name="f31" fmla="*/ 8 1 f26"/>
                <a:gd name="f32" fmla="*/ 3 1 f25"/>
                <a:gd name="f33" fmla="*/ 9 1 f26"/>
                <a:gd name="f34" fmla="*/ 5 1 f25"/>
                <a:gd name="f35" fmla="*/ 10 1 f26"/>
                <a:gd name="f36" fmla="*/ 4 1 f25"/>
                <a:gd name="f37" fmla="*/ 7 1 f25"/>
                <a:gd name="f38" fmla="*/ 8 1 f25"/>
                <a:gd name="f39" fmla="*/ 10 1 f25"/>
                <a:gd name="f40" fmla="*/ 6 1 f26"/>
                <a:gd name="f41" fmla="*/ 12 1 f25"/>
                <a:gd name="f42" fmla="*/ 14 1 f25"/>
                <a:gd name="f43" fmla="*/ 5 1 f26"/>
                <a:gd name="f44" fmla="*/ 4 1 f26"/>
                <a:gd name="f45" fmla="*/ 9 1 f25"/>
                <a:gd name="f46" fmla="*/ 1 1 f26"/>
                <a:gd name="f47" fmla="*/ 0 1 f26"/>
                <a:gd name="f48" fmla="*/ 1 1 f25"/>
                <a:gd name="f49" fmla="*/ 2 1 f26"/>
                <a:gd name="f50" fmla="*/ f6 1 f25"/>
                <a:gd name="f51" fmla="*/ f7 1 f26"/>
                <a:gd name="f52" fmla="+- f27 0 f1"/>
                <a:gd name="f53" fmla="*/ f28 f20 1"/>
                <a:gd name="f54" fmla="*/ f50 f20 1"/>
                <a:gd name="f55" fmla="*/ f51 f21 1"/>
                <a:gd name="f56" fmla="*/ f47 f21 1"/>
                <a:gd name="f57" fmla="*/ f29 f21 1"/>
                <a:gd name="f58" fmla="*/ f30 f20 1"/>
                <a:gd name="f59" fmla="*/ f31 f21 1"/>
                <a:gd name="f60" fmla="*/ f32 f20 1"/>
                <a:gd name="f61" fmla="*/ f33 f21 1"/>
                <a:gd name="f62" fmla="*/ f34 f20 1"/>
                <a:gd name="f63" fmla="*/ f35 f21 1"/>
                <a:gd name="f64" fmla="*/ f36 f20 1"/>
                <a:gd name="f65" fmla="*/ f37 f20 1"/>
                <a:gd name="f66" fmla="*/ f38 f20 1"/>
                <a:gd name="f67" fmla="*/ f39 f20 1"/>
                <a:gd name="f68" fmla="*/ f40 f21 1"/>
                <a:gd name="f69" fmla="*/ f41 f20 1"/>
                <a:gd name="f70" fmla="*/ f42 f20 1"/>
                <a:gd name="f71" fmla="*/ f43 f21 1"/>
                <a:gd name="f72" fmla="*/ f44 f21 1"/>
                <a:gd name="f73" fmla="*/ f45 f20 1"/>
                <a:gd name="f74" fmla="*/ f46 f21 1"/>
                <a:gd name="f75" fmla="*/ f48 f20 1"/>
                <a:gd name="f76" fmla="*/ f49 f21 1"/>
              </a:gdLst>
              <a:ahLst/>
              <a:cxnLst>
                <a:cxn ang="3cd4">
                  <a:pos x="hc" y="t"/>
                </a:cxn>
                <a:cxn ang="0">
                  <a:pos x="r" y="vc"/>
                </a:cxn>
                <a:cxn ang="cd4">
                  <a:pos x="hc" y="b"/>
                </a:cxn>
                <a:cxn ang="cd2">
                  <a:pos x="l" y="vc"/>
                </a:cxn>
                <a:cxn ang="f52">
                  <a:pos x="f53" y="f57"/>
                </a:cxn>
                <a:cxn ang="f52">
                  <a:pos x="f58" y="f59"/>
                </a:cxn>
                <a:cxn ang="f52">
                  <a:pos x="f60" y="f61"/>
                </a:cxn>
                <a:cxn ang="f52">
                  <a:pos x="f62" y="f59"/>
                </a:cxn>
                <a:cxn ang="f52">
                  <a:pos x="f62" y="f61"/>
                </a:cxn>
                <a:cxn ang="f52">
                  <a:pos x="f60" y="f63"/>
                </a:cxn>
                <a:cxn ang="f52">
                  <a:pos x="f64" y="f63"/>
                </a:cxn>
                <a:cxn ang="f52">
                  <a:pos x="f65" y="f61"/>
                </a:cxn>
                <a:cxn ang="f52">
                  <a:pos x="f66" y="f57"/>
                </a:cxn>
                <a:cxn ang="f52">
                  <a:pos x="f67" y="f68"/>
                </a:cxn>
                <a:cxn ang="f52">
                  <a:pos x="f69" y="f68"/>
                </a:cxn>
                <a:cxn ang="f52">
                  <a:pos x="f70" y="f71"/>
                </a:cxn>
                <a:cxn ang="f52">
                  <a:pos x="f69" y="f72"/>
                </a:cxn>
                <a:cxn ang="f52">
                  <a:pos x="f73" y="f74"/>
                </a:cxn>
                <a:cxn ang="f52">
                  <a:pos x="f62" y="f56"/>
                </a:cxn>
                <a:cxn ang="f52">
                  <a:pos x="f58" y="f74"/>
                </a:cxn>
                <a:cxn ang="f52">
                  <a:pos x="f75" y="f76"/>
                </a:cxn>
                <a:cxn ang="f52">
                  <a:pos x="f58" y="f72"/>
                </a:cxn>
                <a:cxn ang="f52">
                  <a:pos x="f75" y="f71"/>
                </a:cxn>
                <a:cxn ang="f52">
                  <a:pos x="f53" y="f57"/>
                </a:cxn>
              </a:cxnLst>
              <a:rect l="f53" t="f56" r="f54" b="f55"/>
              <a:pathLst>
                <a:path w="14" h="11">
                  <a:moveTo>
                    <a:pt x="f5" y="f8"/>
                  </a:moveTo>
                  <a:cubicBezTo>
                    <a:pt x="f5" y="f9"/>
                    <a:pt x="f10" y="f9"/>
                    <a:pt x="f11" y="f9"/>
                  </a:cubicBezTo>
                  <a:cubicBezTo>
                    <a:pt x="f11" y="f9"/>
                    <a:pt x="f11" y="f12"/>
                    <a:pt x="f13" y="f14"/>
                  </a:cubicBezTo>
                  <a:cubicBezTo>
                    <a:pt x="f15" y="f14"/>
                    <a:pt x="f15" y="f14"/>
                    <a:pt x="f16" y="f9"/>
                  </a:cubicBezTo>
                  <a:cubicBezTo>
                    <a:pt x="f17" y="f8"/>
                    <a:pt x="f17" y="f14"/>
                    <a:pt x="f16" y="f14"/>
                  </a:cubicBezTo>
                  <a:cubicBezTo>
                    <a:pt x="f15" y="f14"/>
                    <a:pt x="f15" y="f12"/>
                    <a:pt x="f13" y="f12"/>
                  </a:cubicBezTo>
                  <a:cubicBezTo>
                    <a:pt x="f11" y="f7"/>
                    <a:pt x="f15" y="f7"/>
                    <a:pt x="f15" y="f12"/>
                  </a:cubicBezTo>
                  <a:cubicBezTo>
                    <a:pt x="f16" y="f12"/>
                    <a:pt x="f17" y="f14"/>
                    <a:pt x="f8" y="f14"/>
                  </a:cubicBezTo>
                  <a:cubicBezTo>
                    <a:pt x="f9" y="f9"/>
                    <a:pt x="f9" y="f8"/>
                    <a:pt x="f9" y="f8"/>
                  </a:cubicBezTo>
                  <a:cubicBezTo>
                    <a:pt x="f14" y="f8"/>
                    <a:pt x="f14" y="f17"/>
                    <a:pt x="f12" y="f17"/>
                  </a:cubicBezTo>
                  <a:cubicBezTo>
                    <a:pt x="f7" y="f17"/>
                    <a:pt x="f7" y="f8"/>
                    <a:pt x="f18" y="f17"/>
                  </a:cubicBezTo>
                  <a:cubicBezTo>
                    <a:pt x="f18" y="f16"/>
                    <a:pt x="f6" y="f8"/>
                    <a:pt x="f6" y="f16"/>
                  </a:cubicBezTo>
                  <a:cubicBezTo>
                    <a:pt x="f6" y="f16"/>
                    <a:pt x="f6" y="f16"/>
                    <a:pt x="f18" y="f15"/>
                  </a:cubicBezTo>
                  <a:cubicBezTo>
                    <a:pt x="f7" y="f13"/>
                    <a:pt x="f14" y="f11"/>
                    <a:pt x="f14" y="f10"/>
                  </a:cubicBezTo>
                  <a:cubicBezTo>
                    <a:pt x="f8" y="f10"/>
                    <a:pt x="f17" y="f10"/>
                    <a:pt x="f16" y="f5"/>
                  </a:cubicBezTo>
                  <a:cubicBezTo>
                    <a:pt x="f15" y="f5"/>
                    <a:pt x="f13" y="f10"/>
                    <a:pt x="f11" y="f10"/>
                  </a:cubicBezTo>
                  <a:cubicBezTo>
                    <a:pt x="f11" y="f10"/>
                    <a:pt x="f10" y="f10"/>
                    <a:pt x="f10" y="f11"/>
                  </a:cubicBezTo>
                  <a:cubicBezTo>
                    <a:pt x="f11" y="f13"/>
                    <a:pt x="f11" y="f13"/>
                    <a:pt x="f11" y="f15"/>
                  </a:cubicBezTo>
                  <a:cubicBezTo>
                    <a:pt x="f11" y="f16"/>
                    <a:pt x="f10" y="f15"/>
                    <a:pt x="f10" y="f16"/>
                  </a:cubicBezTo>
                  <a:cubicBezTo>
                    <a:pt x="f10" y="f17"/>
                    <a:pt x="f10" y="f17"/>
                    <a:pt x="f5"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4" name="Syria">
              <a:extLst>
                <a:ext uri="{FF2B5EF4-FFF2-40B4-BE49-F238E27FC236}">
                  <a16:creationId xmlns:a16="http://schemas.microsoft.com/office/drawing/2014/main" id="{3022953B-35A0-4A4A-94B6-C90FAF1F8747}"/>
                </a:ext>
              </a:extLst>
            </p:cNvPr>
            <p:cNvSpPr/>
            <p:nvPr/>
          </p:nvSpPr>
          <p:spPr>
            <a:xfrm>
              <a:off x="7839965" y="3376806"/>
              <a:ext cx="160413" cy="151909"/>
            </a:xfrm>
            <a:custGeom>
              <a:avLst/>
              <a:gdLst>
                <a:gd name="f0" fmla="val 10800000"/>
                <a:gd name="f1" fmla="val 5400000"/>
                <a:gd name="f2" fmla="val 180"/>
                <a:gd name="f3" fmla="val w"/>
                <a:gd name="f4" fmla="val h"/>
                <a:gd name="f5" fmla="val 0"/>
                <a:gd name="f6" fmla="val 30"/>
                <a:gd name="f7" fmla="val 2"/>
                <a:gd name="f8" fmla="val 9"/>
                <a:gd name="f9" fmla="val 10"/>
                <a:gd name="f10" fmla="val 12"/>
                <a:gd name="f11" fmla="val 5"/>
                <a:gd name="f12" fmla="val 13"/>
                <a:gd name="f13" fmla="val 1"/>
                <a:gd name="f14" fmla="val 4"/>
                <a:gd name="f15" fmla="val 19"/>
                <a:gd name="f16" fmla="val 18"/>
                <a:gd name="f17" fmla="val 6"/>
                <a:gd name="f18" fmla="val 17"/>
                <a:gd name="f19" fmla="val 7"/>
                <a:gd name="f20" fmla="val 20"/>
                <a:gd name="f21" fmla="val 8"/>
                <a:gd name="f22" fmla="val 21"/>
                <a:gd name="f23" fmla="val 22"/>
                <a:gd name="f24" fmla="val 23"/>
                <a:gd name="f25" fmla="val 24"/>
                <a:gd name="f26" fmla="val 25"/>
                <a:gd name="f27" fmla="val 27"/>
                <a:gd name="f28" fmla="val 28"/>
                <a:gd name="f29" fmla="val 29"/>
                <a:gd name="f30" fmla="val 15"/>
                <a:gd name="f31" fmla="val 16"/>
                <a:gd name="f32" fmla="val 11"/>
                <a:gd name="f33" fmla="val 3"/>
                <a:gd name="f34" fmla="+- 0 0 -90"/>
                <a:gd name="f35" fmla="*/ f3 1 30"/>
                <a:gd name="f36" fmla="*/ f4 1 30"/>
                <a:gd name="f37" fmla="+- f6 0 f5"/>
                <a:gd name="f38" fmla="*/ f34 f0 1"/>
                <a:gd name="f39" fmla="*/ f37 1 30"/>
                <a:gd name="f40" fmla="*/ f38 1 f2"/>
                <a:gd name="f41" fmla="*/ 2 1 f39"/>
                <a:gd name="f42" fmla="*/ 9 1 f39"/>
                <a:gd name="f43" fmla="*/ 12 1 f39"/>
                <a:gd name="f44" fmla="*/ 4 1 f39"/>
                <a:gd name="f45" fmla="*/ 19 1 f39"/>
                <a:gd name="f46" fmla="*/ 7 1 f39"/>
                <a:gd name="f47" fmla="*/ 18 1 f39"/>
                <a:gd name="f48" fmla="*/ 8 1 f39"/>
                <a:gd name="f49" fmla="*/ 21 1 f39"/>
                <a:gd name="f50" fmla="*/ 23 1 f39"/>
                <a:gd name="f51" fmla="*/ 6 1 f39"/>
                <a:gd name="f52" fmla="*/ 24 1 f39"/>
                <a:gd name="f53" fmla="*/ 5 1 f39"/>
                <a:gd name="f54" fmla="*/ 27 1 f39"/>
                <a:gd name="f55" fmla="*/ 28 1 f39"/>
                <a:gd name="f56" fmla="*/ 29 1 f39"/>
                <a:gd name="f57" fmla="*/ 17 1 f39"/>
                <a:gd name="f58" fmla="*/ 11 1 f39"/>
                <a:gd name="f59" fmla="*/ 30 1 f39"/>
                <a:gd name="f60" fmla="*/ 25 1 f39"/>
                <a:gd name="f61" fmla="*/ 0 1 f39"/>
                <a:gd name="f62" fmla="*/ f6 1 f39"/>
                <a:gd name="f63" fmla="+- f40 0 f1"/>
                <a:gd name="f64" fmla="*/ f61 f35 1"/>
                <a:gd name="f65" fmla="*/ f62 f35 1"/>
                <a:gd name="f66" fmla="*/ f62 f36 1"/>
                <a:gd name="f67" fmla="*/ f61 f36 1"/>
                <a:gd name="f68" fmla="*/ f41 f35 1"/>
                <a:gd name="f69" fmla="*/ f42 f36 1"/>
                <a:gd name="f70" fmla="*/ f43 f36 1"/>
                <a:gd name="f71" fmla="*/ f44 f35 1"/>
                <a:gd name="f72" fmla="*/ f45 f36 1"/>
                <a:gd name="f73" fmla="*/ f46 f35 1"/>
                <a:gd name="f74" fmla="*/ f47 f36 1"/>
                <a:gd name="f75" fmla="*/ f48 f35 1"/>
                <a:gd name="f76" fmla="*/ f49 f36 1"/>
                <a:gd name="f77" fmla="*/ f50 f36 1"/>
                <a:gd name="f78" fmla="*/ f51 f35 1"/>
                <a:gd name="f79" fmla="*/ f52 f36 1"/>
                <a:gd name="f80" fmla="*/ f53 f35 1"/>
                <a:gd name="f81" fmla="*/ f54 f36 1"/>
                <a:gd name="f82" fmla="*/ f55 f36 1"/>
                <a:gd name="f83" fmla="*/ f42 f35 1"/>
                <a:gd name="f84" fmla="*/ f56 f36 1"/>
                <a:gd name="f85" fmla="*/ f57 f35 1"/>
                <a:gd name="f86" fmla="*/ f54 f35 1"/>
                <a:gd name="f87" fmla="*/ f57 f36 1"/>
                <a:gd name="f88" fmla="*/ f58 f36 1"/>
                <a:gd name="f89" fmla="*/ f55 f35 1"/>
                <a:gd name="f90" fmla="*/ f53 f36 1"/>
                <a:gd name="f91" fmla="*/ f59 f35 1"/>
                <a:gd name="f92" fmla="*/ f41 f36 1"/>
                <a:gd name="f93" fmla="*/ f60 f35 1"/>
                <a:gd name="f94" fmla="*/ f58 f35 1"/>
                <a:gd name="f95" fmla="*/ f44 f36 1"/>
              </a:gdLst>
              <a:ahLst/>
              <a:cxnLst>
                <a:cxn ang="3cd4">
                  <a:pos x="hc" y="t"/>
                </a:cxn>
                <a:cxn ang="0">
                  <a:pos x="r" y="vc"/>
                </a:cxn>
                <a:cxn ang="cd4">
                  <a:pos x="hc" y="b"/>
                </a:cxn>
                <a:cxn ang="cd2">
                  <a:pos x="l" y="vc"/>
                </a:cxn>
                <a:cxn ang="f63">
                  <a:pos x="f68" y="f69"/>
                </a:cxn>
                <a:cxn ang="f63">
                  <a:pos x="f68" y="f70"/>
                </a:cxn>
                <a:cxn ang="f63">
                  <a:pos x="f71" y="f72"/>
                </a:cxn>
                <a:cxn ang="f63">
                  <a:pos x="f73" y="f74"/>
                </a:cxn>
                <a:cxn ang="f63">
                  <a:pos x="f75" y="f76"/>
                </a:cxn>
                <a:cxn ang="f63">
                  <a:pos x="f75" y="f77"/>
                </a:cxn>
                <a:cxn ang="f63">
                  <a:pos x="f78" y="f79"/>
                </a:cxn>
                <a:cxn ang="f63">
                  <a:pos x="f80" y="f81"/>
                </a:cxn>
                <a:cxn ang="f63">
                  <a:pos x="f71" y="f82"/>
                </a:cxn>
                <a:cxn ang="f63">
                  <a:pos x="f83" y="f84"/>
                </a:cxn>
                <a:cxn ang="f63">
                  <a:pos x="f85" y="f79"/>
                </a:cxn>
                <a:cxn ang="f63">
                  <a:pos x="f86" y="f87"/>
                </a:cxn>
                <a:cxn ang="f63">
                  <a:pos x="f86" y="f88"/>
                </a:cxn>
                <a:cxn ang="f63">
                  <a:pos x="f89" y="f90"/>
                </a:cxn>
                <a:cxn ang="f63">
                  <a:pos x="f91" y="f92"/>
                </a:cxn>
                <a:cxn ang="f63">
                  <a:pos x="f93" y="f92"/>
                </a:cxn>
                <a:cxn ang="f63">
                  <a:pos x="f94" y="f95"/>
                </a:cxn>
                <a:cxn ang="f63">
                  <a:pos x="f80" y="f90"/>
                </a:cxn>
                <a:cxn ang="f63">
                  <a:pos x="f80" y="f69"/>
                </a:cxn>
                <a:cxn ang="f63">
                  <a:pos x="f68" y="f69"/>
                </a:cxn>
              </a:cxnLst>
              <a:rect l="f64" t="f67" r="f65" b="f66"/>
              <a:pathLst>
                <a:path w="30" h="30">
                  <a:moveTo>
                    <a:pt x="f7" y="f8"/>
                  </a:moveTo>
                  <a:cubicBezTo>
                    <a:pt x="f7" y="f9"/>
                    <a:pt x="f5" y="f9"/>
                    <a:pt x="f7" y="f10"/>
                  </a:cubicBezTo>
                  <a:cubicBezTo>
                    <a:pt x="f11" y="f12"/>
                    <a:pt x="f13" y="f10"/>
                    <a:pt x="f14" y="f15"/>
                  </a:cubicBezTo>
                  <a:cubicBezTo>
                    <a:pt x="f11" y="f16"/>
                    <a:pt x="f17" y="f18"/>
                    <a:pt x="f19" y="f16"/>
                  </a:cubicBezTo>
                  <a:cubicBezTo>
                    <a:pt x="f19" y="f16"/>
                    <a:pt x="f9" y="f20"/>
                    <a:pt x="f21" y="f22"/>
                  </a:cubicBezTo>
                  <a:cubicBezTo>
                    <a:pt x="f19" y="f23"/>
                    <a:pt x="f8" y="f23"/>
                    <a:pt x="f21" y="f24"/>
                  </a:cubicBezTo>
                  <a:cubicBezTo>
                    <a:pt x="f19" y="f25"/>
                    <a:pt x="f19" y="f23"/>
                    <a:pt x="f17" y="f25"/>
                  </a:cubicBezTo>
                  <a:cubicBezTo>
                    <a:pt x="f14" y="f26"/>
                    <a:pt x="f19" y="f25"/>
                    <a:pt x="f11" y="f27"/>
                  </a:cubicBezTo>
                  <a:cubicBezTo>
                    <a:pt x="f14" y="f28"/>
                    <a:pt x="f14" y="f28"/>
                    <a:pt x="f14" y="f28"/>
                  </a:cubicBezTo>
                  <a:cubicBezTo>
                    <a:pt x="f19" y="f6"/>
                    <a:pt x="f21" y="f6"/>
                    <a:pt x="f8" y="f29"/>
                  </a:cubicBezTo>
                  <a:cubicBezTo>
                    <a:pt x="f9" y="f28"/>
                    <a:pt x="f18" y="f25"/>
                    <a:pt x="f18" y="f25"/>
                  </a:cubicBezTo>
                  <a:cubicBezTo>
                    <a:pt x="f22" y="f22"/>
                    <a:pt x="f25" y="f15"/>
                    <a:pt x="f27" y="f18"/>
                  </a:cubicBezTo>
                  <a:cubicBezTo>
                    <a:pt x="f29" y="f30"/>
                    <a:pt x="f27" y="f31"/>
                    <a:pt x="f27" y="f32"/>
                  </a:cubicBezTo>
                  <a:cubicBezTo>
                    <a:pt x="f28" y="f19"/>
                    <a:pt x="f26" y="f19"/>
                    <a:pt x="f28" y="f11"/>
                  </a:cubicBezTo>
                  <a:cubicBezTo>
                    <a:pt x="f29" y="f14"/>
                    <a:pt x="f6" y="f33"/>
                    <a:pt x="f6" y="f7"/>
                  </a:cubicBezTo>
                  <a:cubicBezTo>
                    <a:pt x="f28" y="f5"/>
                    <a:pt x="f6" y="f7"/>
                    <a:pt x="f26" y="f7"/>
                  </a:cubicBezTo>
                  <a:cubicBezTo>
                    <a:pt x="f15" y="f7"/>
                    <a:pt x="f31" y="f19"/>
                    <a:pt x="f32" y="f14"/>
                  </a:cubicBezTo>
                  <a:cubicBezTo>
                    <a:pt x="f21" y="f19"/>
                    <a:pt x="f17" y="f14"/>
                    <a:pt x="f11" y="f11"/>
                  </a:cubicBezTo>
                  <a:cubicBezTo>
                    <a:pt x="f11" y="f19"/>
                    <a:pt x="f11" y="f19"/>
                    <a:pt x="f11" y="f8"/>
                  </a:cubicBezTo>
                  <a:cubicBezTo>
                    <a:pt x="f14" y="f9"/>
                    <a:pt x="f14" y="f9"/>
                    <a:pt x="f7"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5" name="Iraq">
              <a:extLst>
                <a:ext uri="{FF2B5EF4-FFF2-40B4-BE49-F238E27FC236}">
                  <a16:creationId xmlns:a16="http://schemas.microsoft.com/office/drawing/2014/main" id="{699670B9-90FC-5CBA-14D0-85724DEB1590}"/>
                </a:ext>
              </a:extLst>
            </p:cNvPr>
            <p:cNvSpPr/>
            <p:nvPr/>
          </p:nvSpPr>
          <p:spPr>
            <a:xfrm>
              <a:off x="7839965" y="3496619"/>
              <a:ext cx="101672" cy="136931"/>
            </a:xfrm>
            <a:custGeom>
              <a:avLst/>
              <a:gdLst>
                <a:gd name="f0" fmla="val 10800000"/>
                <a:gd name="f1" fmla="val 5400000"/>
                <a:gd name="f2" fmla="val 180"/>
                <a:gd name="f3" fmla="val w"/>
                <a:gd name="f4" fmla="val h"/>
                <a:gd name="f5" fmla="val 0"/>
                <a:gd name="f6" fmla="val 19"/>
                <a:gd name="f7" fmla="val 27"/>
                <a:gd name="f8" fmla="val 17"/>
                <a:gd name="f9" fmla="val 2"/>
                <a:gd name="f10" fmla="val 7"/>
                <a:gd name="f11" fmla="val 8"/>
                <a:gd name="f12" fmla="val 10"/>
                <a:gd name="f13" fmla="val 11"/>
                <a:gd name="f14" fmla="val 15"/>
                <a:gd name="f15" fmla="val 18"/>
                <a:gd name="f16" fmla="val 12"/>
                <a:gd name="f17" fmla="val 20"/>
                <a:gd name="f18" fmla="val 14"/>
                <a:gd name="f19" fmla="val 21"/>
                <a:gd name="f20" fmla="val 22"/>
                <a:gd name="f21" fmla="val 26"/>
                <a:gd name="f22" fmla="val 6"/>
                <a:gd name="f23" fmla="val 4"/>
                <a:gd name="f24" fmla="val 23"/>
                <a:gd name="f25" fmla="val 3"/>
                <a:gd name="f26" fmla="val 1"/>
                <a:gd name="f27" fmla="val 13"/>
                <a:gd name="f28" fmla="val 9"/>
                <a:gd name="f29" fmla="val 5"/>
                <a:gd name="f30" fmla="+- 0 0 -90"/>
                <a:gd name="f31" fmla="*/ f3 1 19"/>
                <a:gd name="f32" fmla="*/ f4 1 27"/>
                <a:gd name="f33" fmla="+- f7 0 f5"/>
                <a:gd name="f34" fmla="+- f6 0 f5"/>
                <a:gd name="f35" fmla="*/ f30 f0 1"/>
                <a:gd name="f36" fmla="*/ f34 1 19"/>
                <a:gd name="f37" fmla="*/ f33 1 27"/>
                <a:gd name="f38" fmla="*/ f35 1 f2"/>
                <a:gd name="f39" fmla="*/ 17 1 f36"/>
                <a:gd name="f40" fmla="*/ 0 1 f37"/>
                <a:gd name="f41" fmla="*/ 19 1 f36"/>
                <a:gd name="f42" fmla="*/ 8 1 f37"/>
                <a:gd name="f43" fmla="*/ 10 1 f36"/>
                <a:gd name="f44" fmla="*/ 11 1 f37"/>
                <a:gd name="f45" fmla="*/ 15 1 f36"/>
                <a:gd name="f46" fmla="*/ 18 1 f37"/>
                <a:gd name="f47" fmla="*/ 11 1 f36"/>
                <a:gd name="f48" fmla="*/ 22 1 f37"/>
                <a:gd name="f49" fmla="*/ 7 1 f36"/>
                <a:gd name="f50" fmla="*/ 26 1 f37"/>
                <a:gd name="f51" fmla="*/ 2 1 f36"/>
                <a:gd name="f52" fmla="*/ 23 1 f37"/>
                <a:gd name="f53" fmla="*/ 3 1 f36"/>
                <a:gd name="f54" fmla="*/ 14 1 f37"/>
                <a:gd name="f55" fmla="*/ 0 1 f36"/>
                <a:gd name="f56" fmla="*/ 13 1 f37"/>
                <a:gd name="f57" fmla="*/ 1 1 f36"/>
                <a:gd name="f58" fmla="*/ 9 1 f37"/>
                <a:gd name="f59" fmla="*/ 5 1 f37"/>
                <a:gd name="f60" fmla="*/ 4 1 f36"/>
                <a:gd name="f61" fmla="*/ 4 1 f37"/>
                <a:gd name="f62" fmla="*/ 9 1 f36"/>
                <a:gd name="f63" fmla="*/ f6 1 f36"/>
                <a:gd name="f64" fmla="*/ f7 1 f37"/>
                <a:gd name="f65" fmla="+- f38 0 f1"/>
                <a:gd name="f66" fmla="*/ f55 f31 1"/>
                <a:gd name="f67" fmla="*/ f63 f31 1"/>
                <a:gd name="f68" fmla="*/ f64 f32 1"/>
                <a:gd name="f69" fmla="*/ f40 f32 1"/>
                <a:gd name="f70" fmla="*/ f39 f31 1"/>
                <a:gd name="f71" fmla="*/ f41 f31 1"/>
                <a:gd name="f72" fmla="*/ f42 f32 1"/>
                <a:gd name="f73" fmla="*/ f43 f31 1"/>
                <a:gd name="f74" fmla="*/ f44 f32 1"/>
                <a:gd name="f75" fmla="*/ f45 f31 1"/>
                <a:gd name="f76" fmla="*/ f46 f32 1"/>
                <a:gd name="f77" fmla="*/ f47 f31 1"/>
                <a:gd name="f78" fmla="*/ f48 f32 1"/>
                <a:gd name="f79" fmla="*/ f49 f31 1"/>
                <a:gd name="f80" fmla="*/ f50 f32 1"/>
                <a:gd name="f81" fmla="*/ f51 f31 1"/>
                <a:gd name="f82" fmla="*/ f52 f32 1"/>
                <a:gd name="f83" fmla="*/ f53 f31 1"/>
                <a:gd name="f84" fmla="*/ f54 f32 1"/>
                <a:gd name="f85" fmla="*/ f56 f32 1"/>
                <a:gd name="f86" fmla="*/ f57 f31 1"/>
                <a:gd name="f87" fmla="*/ f58 f32 1"/>
                <a:gd name="f88" fmla="*/ f59 f32 1"/>
                <a:gd name="f89" fmla="*/ f60 f31 1"/>
                <a:gd name="f90" fmla="*/ f61 f32 1"/>
                <a:gd name="f91" fmla="*/ f62 f31 1"/>
              </a:gdLst>
              <a:ahLst/>
              <a:cxnLst>
                <a:cxn ang="3cd4">
                  <a:pos x="hc" y="t"/>
                </a:cxn>
                <a:cxn ang="0">
                  <a:pos x="r" y="vc"/>
                </a:cxn>
                <a:cxn ang="cd4">
                  <a:pos x="hc" y="b"/>
                </a:cxn>
                <a:cxn ang="cd2">
                  <a:pos x="l" y="vc"/>
                </a:cxn>
                <a:cxn ang="f65">
                  <a:pos x="f70" y="f69"/>
                </a:cxn>
                <a:cxn ang="f65">
                  <a:pos x="f71" y="f72"/>
                </a:cxn>
                <a:cxn ang="f65">
                  <a:pos x="f73" y="f74"/>
                </a:cxn>
                <a:cxn ang="f65">
                  <a:pos x="f75" y="f76"/>
                </a:cxn>
                <a:cxn ang="f65">
                  <a:pos x="f77" y="f78"/>
                </a:cxn>
                <a:cxn ang="f65">
                  <a:pos x="f79" y="f80"/>
                </a:cxn>
                <a:cxn ang="f65">
                  <a:pos x="f81" y="f82"/>
                </a:cxn>
                <a:cxn ang="f65">
                  <a:pos x="f83" y="f84"/>
                </a:cxn>
                <a:cxn ang="f65">
                  <a:pos x="f66" y="f85"/>
                </a:cxn>
                <a:cxn ang="f65">
                  <a:pos x="f86" y="f87"/>
                </a:cxn>
                <a:cxn ang="f65">
                  <a:pos x="f86" y="f88"/>
                </a:cxn>
                <a:cxn ang="f65">
                  <a:pos x="f83" y="f88"/>
                </a:cxn>
                <a:cxn ang="f65">
                  <a:pos x="f89" y="f90"/>
                </a:cxn>
                <a:cxn ang="f65">
                  <a:pos x="f91" y="f88"/>
                </a:cxn>
                <a:cxn ang="f65">
                  <a:pos x="f70" y="f69"/>
                </a:cxn>
              </a:cxnLst>
              <a:rect l="f66" t="f69" r="f67" b="f68"/>
              <a:pathLst>
                <a:path w="19" h="27">
                  <a:moveTo>
                    <a:pt x="f8" y="f5"/>
                  </a:moveTo>
                  <a:cubicBezTo>
                    <a:pt x="f8" y="f9"/>
                    <a:pt x="f6" y="f10"/>
                    <a:pt x="f6" y="f11"/>
                  </a:cubicBezTo>
                  <a:cubicBezTo>
                    <a:pt x="f6" y="f12"/>
                    <a:pt x="f8" y="f12"/>
                    <a:pt x="f12" y="f13"/>
                  </a:cubicBezTo>
                  <a:cubicBezTo>
                    <a:pt x="f14" y="f15"/>
                    <a:pt x="f14" y="f15"/>
                    <a:pt x="f14" y="f15"/>
                  </a:cubicBezTo>
                  <a:cubicBezTo>
                    <a:pt x="f16" y="f17"/>
                    <a:pt x="f18" y="f19"/>
                    <a:pt x="f13" y="f20"/>
                  </a:cubicBezTo>
                  <a:cubicBezTo>
                    <a:pt x="f11" y="f20"/>
                    <a:pt x="f11" y="f21"/>
                    <a:pt x="f10" y="f21"/>
                  </a:cubicBezTo>
                  <a:cubicBezTo>
                    <a:pt x="f22" y="f7"/>
                    <a:pt x="f23" y="f24"/>
                    <a:pt x="f9" y="f24"/>
                  </a:cubicBezTo>
                  <a:cubicBezTo>
                    <a:pt x="f9" y="f17"/>
                    <a:pt x="f25" y="f8"/>
                    <a:pt x="f25" y="f18"/>
                  </a:cubicBezTo>
                  <a:cubicBezTo>
                    <a:pt x="f23" y="f12"/>
                    <a:pt x="f26" y="f18"/>
                    <a:pt x="f5" y="f27"/>
                  </a:cubicBezTo>
                  <a:cubicBezTo>
                    <a:pt x="f5" y="f16"/>
                    <a:pt x="f25" y="f12"/>
                    <a:pt x="f26" y="f28"/>
                  </a:cubicBezTo>
                  <a:cubicBezTo>
                    <a:pt x="f26" y="f28"/>
                    <a:pt x="f5" y="f29"/>
                    <a:pt x="f26" y="f29"/>
                  </a:cubicBezTo>
                  <a:cubicBezTo>
                    <a:pt x="f9" y="f23"/>
                    <a:pt x="f9" y="f22"/>
                    <a:pt x="f25" y="f29"/>
                  </a:cubicBezTo>
                  <a:cubicBezTo>
                    <a:pt x="f23" y="f29"/>
                    <a:pt x="f9" y="f25"/>
                    <a:pt x="f23" y="f23"/>
                  </a:cubicBezTo>
                  <a:cubicBezTo>
                    <a:pt x="f10" y="f22"/>
                    <a:pt x="f11" y="f22"/>
                    <a:pt x="f28" y="f29"/>
                  </a:cubicBezTo>
                  <a:cubicBezTo>
                    <a:pt x="f12" y="f23"/>
                    <a:pt x="f8" y="f5"/>
                    <a:pt x="f8"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6" name="Freeform 246">
              <a:extLst>
                <a:ext uri="{FF2B5EF4-FFF2-40B4-BE49-F238E27FC236}">
                  <a16:creationId xmlns:a16="http://schemas.microsoft.com/office/drawing/2014/main" id="{AB72816D-ECC9-AC6D-664E-0627BF0A13B0}"/>
                </a:ext>
              </a:extLst>
            </p:cNvPr>
            <p:cNvSpPr/>
            <p:nvPr/>
          </p:nvSpPr>
          <p:spPr>
            <a:xfrm>
              <a:off x="7381320" y="3043050"/>
              <a:ext cx="110706" cy="55632"/>
            </a:xfrm>
            <a:custGeom>
              <a:avLst/>
              <a:gdLst>
                <a:gd name="f0" fmla="val 10800000"/>
                <a:gd name="f1" fmla="val 5400000"/>
                <a:gd name="f2" fmla="val 180"/>
                <a:gd name="f3" fmla="val w"/>
                <a:gd name="f4" fmla="val h"/>
                <a:gd name="f5" fmla="val 0"/>
                <a:gd name="f6" fmla="val 21"/>
                <a:gd name="f7" fmla="val 11"/>
                <a:gd name="f8" fmla="val 6"/>
                <a:gd name="f9" fmla="val 1"/>
                <a:gd name="f10" fmla="val 10"/>
                <a:gd name="f11" fmla="val 4"/>
                <a:gd name="f12" fmla="val 7"/>
                <a:gd name="f13" fmla="val 2"/>
                <a:gd name="f14" fmla="val 12"/>
                <a:gd name="f15" fmla="val 3"/>
                <a:gd name="f16" fmla="val 13"/>
                <a:gd name="f17" fmla="val 14"/>
                <a:gd name="f18" fmla="val 15"/>
                <a:gd name="f19" fmla="val 17"/>
                <a:gd name="f20" fmla="val 18"/>
                <a:gd name="f21" fmla="val 5"/>
                <a:gd name="f22" fmla="val 20"/>
                <a:gd name="f23" fmla="val 19"/>
                <a:gd name="f24" fmla="val 8"/>
                <a:gd name="f25" fmla="val 9"/>
                <a:gd name="f26" fmla="+- 0 0 -90"/>
                <a:gd name="f27" fmla="*/ f3 1 21"/>
                <a:gd name="f28" fmla="*/ f4 1 11"/>
                <a:gd name="f29" fmla="+- f7 0 f5"/>
                <a:gd name="f30" fmla="+- f6 0 f5"/>
                <a:gd name="f31" fmla="*/ f26 f0 1"/>
                <a:gd name="f32" fmla="*/ f30 1 21"/>
                <a:gd name="f33" fmla="*/ f29 1 11"/>
                <a:gd name="f34" fmla="*/ f31 1 f2"/>
                <a:gd name="f35" fmla="*/ 6 1 f32"/>
                <a:gd name="f36" fmla="*/ 1 1 f33"/>
                <a:gd name="f37" fmla="*/ 10 1 f32"/>
                <a:gd name="f38" fmla="*/ 2 1 f33"/>
                <a:gd name="f39" fmla="*/ 12 1 f32"/>
                <a:gd name="f40" fmla="*/ 14 1 f32"/>
                <a:gd name="f41" fmla="*/ 3 1 f33"/>
                <a:gd name="f42" fmla="*/ 15 1 f32"/>
                <a:gd name="f43" fmla="*/ 21 1 f32"/>
                <a:gd name="f44" fmla="*/ 5 1 f33"/>
                <a:gd name="f45" fmla="*/ 20 1 f32"/>
                <a:gd name="f46" fmla="*/ 7 1 f33"/>
                <a:gd name="f47" fmla="*/ 17 1 f32"/>
                <a:gd name="f48" fmla="*/ 6 1 f33"/>
                <a:gd name="f49" fmla="*/ 13 1 f32"/>
                <a:gd name="f50" fmla="*/ 9 1 f33"/>
                <a:gd name="f51" fmla="*/ 7 1 f32"/>
                <a:gd name="f52" fmla="*/ 11 1 f33"/>
                <a:gd name="f53" fmla="*/ 3 1 f32"/>
                <a:gd name="f54" fmla="*/ 0 1 f32"/>
                <a:gd name="f55" fmla="*/ 8 1 f33"/>
                <a:gd name="f56" fmla="*/ f6 1 f32"/>
                <a:gd name="f57" fmla="*/ 0 1 f33"/>
                <a:gd name="f58" fmla="*/ f7 1 f33"/>
                <a:gd name="f59" fmla="+- f34 0 f1"/>
                <a:gd name="f60" fmla="*/ f54 f27 1"/>
                <a:gd name="f61" fmla="*/ f56 f27 1"/>
                <a:gd name="f62" fmla="*/ f58 f28 1"/>
                <a:gd name="f63" fmla="*/ f57 f28 1"/>
                <a:gd name="f64" fmla="*/ f35 f27 1"/>
                <a:gd name="f65" fmla="*/ f36 f28 1"/>
                <a:gd name="f66" fmla="*/ f37 f27 1"/>
                <a:gd name="f67" fmla="*/ f38 f28 1"/>
                <a:gd name="f68" fmla="*/ f39 f27 1"/>
                <a:gd name="f69" fmla="*/ f40 f27 1"/>
                <a:gd name="f70" fmla="*/ f41 f28 1"/>
                <a:gd name="f71" fmla="*/ f42 f27 1"/>
                <a:gd name="f72" fmla="*/ f43 f27 1"/>
                <a:gd name="f73" fmla="*/ f44 f28 1"/>
                <a:gd name="f74" fmla="*/ f45 f27 1"/>
                <a:gd name="f75" fmla="*/ f46 f28 1"/>
                <a:gd name="f76" fmla="*/ f47 f27 1"/>
                <a:gd name="f77" fmla="*/ f48 f28 1"/>
                <a:gd name="f78" fmla="*/ f49 f27 1"/>
                <a:gd name="f79" fmla="*/ f50 f28 1"/>
                <a:gd name="f80" fmla="*/ f51 f27 1"/>
                <a:gd name="f81" fmla="*/ f52 f28 1"/>
                <a:gd name="f82" fmla="*/ f53 f27 1"/>
                <a:gd name="f83" fmla="*/ f55 f28 1"/>
              </a:gdLst>
              <a:ahLst/>
              <a:cxnLst>
                <a:cxn ang="3cd4">
                  <a:pos x="hc" y="t"/>
                </a:cxn>
                <a:cxn ang="0">
                  <a:pos x="r" y="vc"/>
                </a:cxn>
                <a:cxn ang="cd4">
                  <a:pos x="hc" y="b"/>
                </a:cxn>
                <a:cxn ang="cd2">
                  <a:pos x="l" y="vc"/>
                </a:cxn>
                <a:cxn ang="f59">
                  <a:pos x="f64" y="f65"/>
                </a:cxn>
                <a:cxn ang="f59">
                  <a:pos x="f66" y="f67"/>
                </a:cxn>
                <a:cxn ang="f59">
                  <a:pos x="f68" y="f67"/>
                </a:cxn>
                <a:cxn ang="f59">
                  <a:pos x="f69" y="f70"/>
                </a:cxn>
                <a:cxn ang="f59">
                  <a:pos x="f71" y="f65"/>
                </a:cxn>
                <a:cxn ang="f59">
                  <a:pos x="f72" y="f70"/>
                </a:cxn>
                <a:cxn ang="f59">
                  <a:pos x="f72" y="f73"/>
                </a:cxn>
                <a:cxn ang="f59">
                  <a:pos x="f74" y="f75"/>
                </a:cxn>
                <a:cxn ang="f59">
                  <a:pos x="f76" y="f77"/>
                </a:cxn>
                <a:cxn ang="f59">
                  <a:pos x="f78" y="f75"/>
                </a:cxn>
                <a:cxn ang="f59">
                  <a:pos x="f66" y="f79"/>
                </a:cxn>
                <a:cxn ang="f59">
                  <a:pos x="f80" y="f79"/>
                </a:cxn>
                <a:cxn ang="f59">
                  <a:pos x="f64" y="f81"/>
                </a:cxn>
                <a:cxn ang="f59">
                  <a:pos x="f82" y="f81"/>
                </a:cxn>
                <a:cxn ang="f59">
                  <a:pos x="f60" y="f81"/>
                </a:cxn>
                <a:cxn ang="f59">
                  <a:pos x="f60" y="f83"/>
                </a:cxn>
                <a:cxn ang="f59">
                  <a:pos x="f82" y="f77"/>
                </a:cxn>
                <a:cxn ang="f59">
                  <a:pos x="f64" y="f65"/>
                </a:cxn>
              </a:cxnLst>
              <a:rect l="f60" t="f63" r="f61" b="f62"/>
              <a:pathLst>
                <a:path w="21" h="11">
                  <a:moveTo>
                    <a:pt x="f8" y="f9"/>
                  </a:moveTo>
                  <a:cubicBezTo>
                    <a:pt x="f10" y="f11"/>
                    <a:pt x="f12" y="f5"/>
                    <a:pt x="f10" y="f13"/>
                  </a:cubicBezTo>
                  <a:cubicBezTo>
                    <a:pt x="f14" y="f15"/>
                    <a:pt x="f7" y="f13"/>
                    <a:pt x="f14" y="f13"/>
                  </a:cubicBezTo>
                  <a:cubicBezTo>
                    <a:pt x="f16" y="f13"/>
                    <a:pt x="f16" y="f15"/>
                    <a:pt x="f17" y="f15"/>
                  </a:cubicBezTo>
                  <a:cubicBezTo>
                    <a:pt x="f18" y="f15"/>
                    <a:pt x="f17" y="f13"/>
                    <a:pt x="f18" y="f9"/>
                  </a:cubicBezTo>
                  <a:cubicBezTo>
                    <a:pt x="f19" y="f9"/>
                    <a:pt x="f20" y="f11"/>
                    <a:pt x="f6" y="f15"/>
                  </a:cubicBezTo>
                  <a:cubicBezTo>
                    <a:pt x="f6" y="f11"/>
                    <a:pt x="f6" y="f11"/>
                    <a:pt x="f6" y="f21"/>
                  </a:cubicBezTo>
                  <a:cubicBezTo>
                    <a:pt x="f6" y="f12"/>
                    <a:pt x="f22" y="f8"/>
                    <a:pt x="f22" y="f12"/>
                  </a:cubicBezTo>
                  <a:cubicBezTo>
                    <a:pt x="f23" y="f24"/>
                    <a:pt x="f20" y="f24"/>
                    <a:pt x="f19" y="f8"/>
                  </a:cubicBezTo>
                  <a:cubicBezTo>
                    <a:pt x="f18" y="f21"/>
                    <a:pt x="f18" y="f12"/>
                    <a:pt x="f16" y="f12"/>
                  </a:cubicBezTo>
                  <a:cubicBezTo>
                    <a:pt x="f14" y="f12"/>
                    <a:pt x="f7" y="f24"/>
                    <a:pt x="f10" y="f25"/>
                  </a:cubicBezTo>
                  <a:cubicBezTo>
                    <a:pt x="f25" y="f25"/>
                    <a:pt x="f24" y="f25"/>
                    <a:pt x="f12" y="f25"/>
                  </a:cubicBezTo>
                  <a:cubicBezTo>
                    <a:pt x="f21" y="f10"/>
                    <a:pt x="f8" y="f10"/>
                    <a:pt x="f8" y="f7"/>
                  </a:cubicBezTo>
                  <a:cubicBezTo>
                    <a:pt x="f8" y="f7"/>
                    <a:pt x="f11" y="f7"/>
                    <a:pt x="f15" y="f7"/>
                  </a:cubicBezTo>
                  <a:cubicBezTo>
                    <a:pt x="f13" y="f7"/>
                    <a:pt x="f13" y="f7"/>
                    <a:pt x="f5" y="f7"/>
                  </a:cubicBezTo>
                  <a:cubicBezTo>
                    <a:pt x="f5" y="f10"/>
                    <a:pt x="f9" y="f24"/>
                    <a:pt x="f5" y="f24"/>
                  </a:cubicBezTo>
                  <a:cubicBezTo>
                    <a:pt x="f5" y="f24"/>
                    <a:pt x="f9" y="f12"/>
                    <a:pt x="f15" y="f8"/>
                  </a:cubicBezTo>
                  <a:cubicBezTo>
                    <a:pt x="f8" y="f11"/>
                    <a:pt x="f15" y="f11"/>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7" name="Freeform 247">
              <a:extLst>
                <a:ext uri="{FF2B5EF4-FFF2-40B4-BE49-F238E27FC236}">
                  <a16:creationId xmlns:a16="http://schemas.microsoft.com/office/drawing/2014/main" id="{8D52C053-A273-79C7-EFFA-DBAF2963B027}"/>
                </a:ext>
              </a:extLst>
            </p:cNvPr>
            <p:cNvSpPr/>
            <p:nvPr/>
          </p:nvSpPr>
          <p:spPr>
            <a:xfrm>
              <a:off x="7358725" y="3068717"/>
              <a:ext cx="140076" cy="85578"/>
            </a:xfrm>
            <a:custGeom>
              <a:avLst/>
              <a:gdLst>
                <a:gd name="f0" fmla="val 10800000"/>
                <a:gd name="f1" fmla="val 5400000"/>
                <a:gd name="f2" fmla="val 180"/>
                <a:gd name="f3" fmla="val w"/>
                <a:gd name="f4" fmla="val h"/>
                <a:gd name="f5" fmla="val 0"/>
                <a:gd name="f6" fmla="val 26"/>
                <a:gd name="f7" fmla="val 17"/>
                <a:gd name="f8" fmla="val 5"/>
                <a:gd name="f9" fmla="val 25"/>
                <a:gd name="f10" fmla="val 4"/>
                <a:gd name="f11" fmla="val 3"/>
                <a:gd name="f12" fmla="val 24"/>
                <a:gd name="f13" fmla="val 2"/>
                <a:gd name="f14" fmla="val 23"/>
                <a:gd name="f15" fmla="val 22"/>
                <a:gd name="f16" fmla="val 21"/>
                <a:gd name="f17" fmla="val 1"/>
                <a:gd name="f18" fmla="val 19"/>
                <a:gd name="f19" fmla="val 16"/>
                <a:gd name="f20" fmla="val 15"/>
                <a:gd name="f21" fmla="val 14"/>
                <a:gd name="f22" fmla="val 13"/>
                <a:gd name="f23" fmla="val 12"/>
                <a:gd name="f24" fmla="val 11"/>
                <a:gd name="f25" fmla="val 9"/>
                <a:gd name="f26" fmla="val 10"/>
                <a:gd name="f27" fmla="val 6"/>
                <a:gd name="f28" fmla="val 8"/>
                <a:gd name="f29" fmla="val 7"/>
                <a:gd name="f30" fmla="val 18"/>
                <a:gd name="f31" fmla="val 20"/>
                <a:gd name="f32" fmla="+- 0 0 -90"/>
                <a:gd name="f33" fmla="*/ f3 1 26"/>
                <a:gd name="f34" fmla="*/ f4 1 17"/>
                <a:gd name="f35" fmla="+- f7 0 f5"/>
                <a:gd name="f36" fmla="+- f6 0 f5"/>
                <a:gd name="f37" fmla="*/ f32 f0 1"/>
                <a:gd name="f38" fmla="*/ f36 1 26"/>
                <a:gd name="f39" fmla="*/ f35 1 17"/>
                <a:gd name="f40" fmla="*/ f37 1 f2"/>
                <a:gd name="f41" fmla="*/ 26 1 f38"/>
                <a:gd name="f42" fmla="*/ 5 1 f39"/>
                <a:gd name="f43" fmla="*/ 25 1 f38"/>
                <a:gd name="f44" fmla="*/ 3 1 f39"/>
                <a:gd name="f45" fmla="*/ 24 1 f38"/>
                <a:gd name="f46" fmla="*/ 2 1 f39"/>
                <a:gd name="f47" fmla="*/ 21 1 f38"/>
                <a:gd name="f48" fmla="*/ 1 1 f39"/>
                <a:gd name="f49" fmla="*/ 17 1 f38"/>
                <a:gd name="f50" fmla="*/ 14 1 f38"/>
                <a:gd name="f51" fmla="*/ 4 1 f39"/>
                <a:gd name="f52" fmla="*/ 11 1 f38"/>
                <a:gd name="f53" fmla="*/ 10 1 f38"/>
                <a:gd name="f54" fmla="*/ 6 1 f39"/>
                <a:gd name="f55" fmla="*/ 7 1 f38"/>
                <a:gd name="f56" fmla="*/ 4 1 f38"/>
                <a:gd name="f57" fmla="*/ 2 1 f38"/>
                <a:gd name="f58" fmla="*/ 7 1 f39"/>
                <a:gd name="f59" fmla="*/ 9 1 f39"/>
                <a:gd name="f60" fmla="*/ 1 1 f38"/>
                <a:gd name="f61" fmla="*/ 11 1 f39"/>
                <a:gd name="f62" fmla="*/ 13 1 f39"/>
                <a:gd name="f63" fmla="*/ 3 1 f38"/>
                <a:gd name="f64" fmla="*/ 14 1 f39"/>
                <a:gd name="f65" fmla="*/ 5 1 f38"/>
                <a:gd name="f66" fmla="*/ 15 1 f39"/>
                <a:gd name="f67" fmla="*/ 8 1 f38"/>
                <a:gd name="f68" fmla="*/ 16 1 f39"/>
                <a:gd name="f69" fmla="*/ 17 1 f39"/>
                <a:gd name="f70" fmla="*/ 16 1 f38"/>
                <a:gd name="f71" fmla="*/ 19 1 f38"/>
                <a:gd name="f72" fmla="*/ 22 1 f38"/>
                <a:gd name="f73" fmla="*/ 8 1 f39"/>
                <a:gd name="f74" fmla="*/ 0 1 f38"/>
                <a:gd name="f75" fmla="*/ f6 1 f38"/>
                <a:gd name="f76" fmla="*/ 0 1 f39"/>
                <a:gd name="f77" fmla="*/ f7 1 f39"/>
                <a:gd name="f78" fmla="+- f40 0 f1"/>
                <a:gd name="f79" fmla="*/ f74 f33 1"/>
                <a:gd name="f80" fmla="*/ f75 f33 1"/>
                <a:gd name="f81" fmla="*/ f77 f34 1"/>
                <a:gd name="f82" fmla="*/ f76 f34 1"/>
                <a:gd name="f83" fmla="*/ f41 f33 1"/>
                <a:gd name="f84" fmla="*/ f42 f34 1"/>
                <a:gd name="f85" fmla="*/ f43 f33 1"/>
                <a:gd name="f86" fmla="*/ f44 f34 1"/>
                <a:gd name="f87" fmla="*/ f45 f33 1"/>
                <a:gd name="f88" fmla="*/ f46 f34 1"/>
                <a:gd name="f89" fmla="*/ f47 f33 1"/>
                <a:gd name="f90" fmla="*/ f48 f34 1"/>
                <a:gd name="f91" fmla="*/ f49 f33 1"/>
                <a:gd name="f92" fmla="*/ f50 f33 1"/>
                <a:gd name="f93" fmla="*/ f51 f34 1"/>
                <a:gd name="f94" fmla="*/ f52 f33 1"/>
                <a:gd name="f95" fmla="*/ f53 f33 1"/>
                <a:gd name="f96" fmla="*/ f54 f34 1"/>
                <a:gd name="f97" fmla="*/ f55 f33 1"/>
                <a:gd name="f98" fmla="*/ f56 f33 1"/>
                <a:gd name="f99" fmla="*/ f57 f33 1"/>
                <a:gd name="f100" fmla="*/ f58 f34 1"/>
                <a:gd name="f101" fmla="*/ f59 f34 1"/>
                <a:gd name="f102" fmla="*/ f60 f33 1"/>
                <a:gd name="f103" fmla="*/ f61 f34 1"/>
                <a:gd name="f104" fmla="*/ f62 f34 1"/>
                <a:gd name="f105" fmla="*/ f63 f33 1"/>
                <a:gd name="f106" fmla="*/ f64 f34 1"/>
                <a:gd name="f107" fmla="*/ f65 f33 1"/>
                <a:gd name="f108" fmla="*/ f66 f34 1"/>
                <a:gd name="f109" fmla="*/ f67 f33 1"/>
                <a:gd name="f110" fmla="*/ f68 f34 1"/>
                <a:gd name="f111" fmla="*/ f69 f34 1"/>
                <a:gd name="f112" fmla="*/ f70 f33 1"/>
                <a:gd name="f113" fmla="*/ f71 f33 1"/>
                <a:gd name="f114" fmla="*/ f72 f33 1"/>
                <a:gd name="f115" fmla="*/ f73 f34 1"/>
              </a:gdLst>
              <a:ahLst/>
              <a:cxnLst>
                <a:cxn ang="3cd4">
                  <a:pos x="hc" y="t"/>
                </a:cxn>
                <a:cxn ang="0">
                  <a:pos x="r" y="vc"/>
                </a:cxn>
                <a:cxn ang="cd4">
                  <a:pos x="hc" y="b"/>
                </a:cxn>
                <a:cxn ang="cd2">
                  <a:pos x="l" y="vc"/>
                </a:cxn>
                <a:cxn ang="f78">
                  <a:pos x="f83" y="f84"/>
                </a:cxn>
                <a:cxn ang="f78">
                  <a:pos x="f85" y="f86"/>
                </a:cxn>
                <a:cxn ang="f78">
                  <a:pos x="f87" y="f88"/>
                </a:cxn>
                <a:cxn ang="f78">
                  <a:pos x="f89" y="f90"/>
                </a:cxn>
                <a:cxn ang="f78">
                  <a:pos x="f91" y="f88"/>
                </a:cxn>
                <a:cxn ang="f78">
                  <a:pos x="f92" y="f93"/>
                </a:cxn>
                <a:cxn ang="f78">
                  <a:pos x="f94" y="f93"/>
                </a:cxn>
                <a:cxn ang="f78">
                  <a:pos x="f95" y="f96"/>
                </a:cxn>
                <a:cxn ang="f78">
                  <a:pos x="f97" y="f96"/>
                </a:cxn>
                <a:cxn ang="f78">
                  <a:pos x="f98" y="f96"/>
                </a:cxn>
                <a:cxn ang="f78">
                  <a:pos x="f99" y="f96"/>
                </a:cxn>
                <a:cxn ang="f78">
                  <a:pos x="f99" y="f100"/>
                </a:cxn>
                <a:cxn ang="f78">
                  <a:pos x="f99" y="f101"/>
                </a:cxn>
                <a:cxn ang="f78">
                  <a:pos x="f102" y="f103"/>
                </a:cxn>
                <a:cxn ang="f78">
                  <a:pos x="f99" y="f104"/>
                </a:cxn>
                <a:cxn ang="f78">
                  <a:pos x="f105" y="f106"/>
                </a:cxn>
                <a:cxn ang="f78">
                  <a:pos x="f107" y="f108"/>
                </a:cxn>
                <a:cxn ang="f78">
                  <a:pos x="f109" y="f110"/>
                </a:cxn>
                <a:cxn ang="f78">
                  <a:pos x="f95" y="f111"/>
                </a:cxn>
                <a:cxn ang="f78">
                  <a:pos x="f94" y="f108"/>
                </a:cxn>
                <a:cxn ang="f78">
                  <a:pos x="f92" y="f108"/>
                </a:cxn>
                <a:cxn ang="f78">
                  <a:pos x="f112" y="f108"/>
                </a:cxn>
                <a:cxn ang="f78">
                  <a:pos x="f113" y="f108"/>
                </a:cxn>
                <a:cxn ang="f78">
                  <a:pos x="f89" y="f106"/>
                </a:cxn>
                <a:cxn ang="f78">
                  <a:pos x="f114" y="f103"/>
                </a:cxn>
                <a:cxn ang="f78">
                  <a:pos x="f87" y="f115"/>
                </a:cxn>
                <a:cxn ang="f78">
                  <a:pos x="f87" y="f96"/>
                </a:cxn>
                <a:cxn ang="f78">
                  <a:pos x="f83" y="f84"/>
                </a:cxn>
              </a:cxnLst>
              <a:rect l="f79" t="f82" r="f80" b="f81"/>
              <a:pathLst>
                <a:path w="26" h="17">
                  <a:moveTo>
                    <a:pt x="f6" y="f8"/>
                  </a:moveTo>
                  <a:cubicBezTo>
                    <a:pt x="f9" y="f10"/>
                    <a:pt x="f9" y="f10"/>
                    <a:pt x="f9" y="f11"/>
                  </a:cubicBezTo>
                  <a:cubicBezTo>
                    <a:pt x="f12" y="f11"/>
                    <a:pt x="f12" y="f13"/>
                    <a:pt x="f12" y="f13"/>
                  </a:cubicBezTo>
                  <a:cubicBezTo>
                    <a:pt x="f14" y="f11"/>
                    <a:pt x="f15" y="f11"/>
                    <a:pt x="f16" y="f17"/>
                  </a:cubicBezTo>
                  <a:cubicBezTo>
                    <a:pt x="f18" y="f5"/>
                    <a:pt x="f18" y="f13"/>
                    <a:pt x="f7" y="f13"/>
                  </a:cubicBezTo>
                  <a:cubicBezTo>
                    <a:pt x="f19" y="f13"/>
                    <a:pt x="f20" y="f11"/>
                    <a:pt x="f21" y="f10"/>
                  </a:cubicBezTo>
                  <a:cubicBezTo>
                    <a:pt x="f22" y="f10"/>
                    <a:pt x="f23" y="f10"/>
                    <a:pt x="f24" y="f10"/>
                  </a:cubicBezTo>
                  <a:cubicBezTo>
                    <a:pt x="f25" y="f8"/>
                    <a:pt x="f26" y="f8"/>
                    <a:pt x="f26" y="f27"/>
                  </a:cubicBezTo>
                  <a:cubicBezTo>
                    <a:pt x="f26" y="f27"/>
                    <a:pt x="f28" y="f27"/>
                    <a:pt x="f29" y="f27"/>
                  </a:cubicBezTo>
                  <a:cubicBezTo>
                    <a:pt x="f27" y="f27"/>
                    <a:pt x="f27" y="f27"/>
                    <a:pt x="f10" y="f27"/>
                  </a:cubicBezTo>
                  <a:cubicBezTo>
                    <a:pt x="f10" y="f28"/>
                    <a:pt x="f11" y="f29"/>
                    <a:pt x="f13" y="f27"/>
                  </a:cubicBezTo>
                  <a:cubicBezTo>
                    <a:pt x="f5" y="f27"/>
                    <a:pt x="f17" y="f29"/>
                    <a:pt x="f13" y="f29"/>
                  </a:cubicBezTo>
                  <a:cubicBezTo>
                    <a:pt x="f11" y="f28"/>
                    <a:pt x="f13" y="f28"/>
                    <a:pt x="f13" y="f25"/>
                  </a:cubicBezTo>
                  <a:cubicBezTo>
                    <a:pt x="f17" y="f24"/>
                    <a:pt x="f17" y="f26"/>
                    <a:pt x="f17" y="f24"/>
                  </a:cubicBezTo>
                  <a:cubicBezTo>
                    <a:pt x="f13" y="f23"/>
                    <a:pt x="f17" y="f23"/>
                    <a:pt x="f13" y="f22"/>
                  </a:cubicBezTo>
                  <a:cubicBezTo>
                    <a:pt x="f11" y="f22"/>
                    <a:pt x="f13" y="f22"/>
                    <a:pt x="f11" y="f21"/>
                  </a:cubicBezTo>
                  <a:cubicBezTo>
                    <a:pt x="f10" y="f20"/>
                    <a:pt x="f8" y="f20"/>
                    <a:pt x="f8" y="f20"/>
                  </a:cubicBezTo>
                  <a:cubicBezTo>
                    <a:pt x="f27" y="f19"/>
                    <a:pt x="f29" y="f19"/>
                    <a:pt x="f28" y="f19"/>
                  </a:cubicBezTo>
                  <a:cubicBezTo>
                    <a:pt x="f25" y="f7"/>
                    <a:pt x="f25" y="f7"/>
                    <a:pt x="f26" y="f7"/>
                  </a:cubicBezTo>
                  <a:cubicBezTo>
                    <a:pt x="f24" y="f19"/>
                    <a:pt x="f26" y="f19"/>
                    <a:pt x="f24" y="f20"/>
                  </a:cubicBezTo>
                  <a:cubicBezTo>
                    <a:pt x="f23" y="f20"/>
                    <a:pt x="f21" y="f21"/>
                    <a:pt x="f21" y="f20"/>
                  </a:cubicBezTo>
                  <a:cubicBezTo>
                    <a:pt x="f21" y="f20"/>
                    <a:pt x="f21" y="f19"/>
                    <a:pt x="f19" y="f20"/>
                  </a:cubicBezTo>
                  <a:cubicBezTo>
                    <a:pt x="f30" y="f21"/>
                    <a:pt x="f18" y="f20"/>
                    <a:pt x="f18" y="f20"/>
                  </a:cubicBezTo>
                  <a:cubicBezTo>
                    <a:pt x="f18" y="f20"/>
                    <a:pt x="f31" y="f20"/>
                    <a:pt x="f16" y="f21"/>
                  </a:cubicBezTo>
                  <a:cubicBezTo>
                    <a:pt x="f15" y="f22"/>
                    <a:pt x="f15" y="f23"/>
                    <a:pt x="f15" y="f24"/>
                  </a:cubicBezTo>
                  <a:cubicBezTo>
                    <a:pt x="f14" y="f26"/>
                    <a:pt x="f12" y="f26"/>
                    <a:pt x="f12" y="f28"/>
                  </a:cubicBezTo>
                  <a:cubicBezTo>
                    <a:pt x="f12" y="f29"/>
                    <a:pt x="f14" y="f29"/>
                    <a:pt x="f12" y="f27"/>
                  </a:cubicBezTo>
                  <a:cubicBezTo>
                    <a:pt x="f9" y="f8"/>
                    <a:pt x="f6" y="f8"/>
                    <a:pt x="f6" y="f8"/>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8" name="Ukraine">
              <a:extLst>
                <a:ext uri="{FF2B5EF4-FFF2-40B4-BE49-F238E27FC236}">
                  <a16:creationId xmlns:a16="http://schemas.microsoft.com/office/drawing/2014/main" id="{775691F6-024F-839D-B8BD-0E3B482896A6}"/>
                </a:ext>
              </a:extLst>
            </p:cNvPr>
            <p:cNvSpPr/>
            <p:nvPr/>
          </p:nvSpPr>
          <p:spPr>
            <a:xfrm>
              <a:off x="7487509" y="2961741"/>
              <a:ext cx="406688" cy="233208"/>
            </a:xfrm>
            <a:custGeom>
              <a:avLst/>
              <a:gdLst>
                <a:gd name="f0" fmla="val 10800000"/>
                <a:gd name="f1" fmla="val 5400000"/>
                <a:gd name="f2" fmla="val 180"/>
                <a:gd name="f3" fmla="val w"/>
                <a:gd name="f4" fmla="val h"/>
                <a:gd name="f5" fmla="val 0"/>
                <a:gd name="f6" fmla="val 76"/>
                <a:gd name="f7" fmla="val 46"/>
                <a:gd name="f8" fmla="val 2"/>
                <a:gd name="f9" fmla="val 26"/>
                <a:gd name="f10" fmla="val 1"/>
                <a:gd name="f11" fmla="val 25"/>
                <a:gd name="f12" fmla="val 24"/>
                <a:gd name="f13" fmla="val 23"/>
                <a:gd name="f14" fmla="val 22"/>
                <a:gd name="f15" fmla="val 21"/>
                <a:gd name="f16" fmla="val 20"/>
                <a:gd name="f17" fmla="val 19"/>
                <a:gd name="f18" fmla="val 18"/>
                <a:gd name="f19" fmla="val 16"/>
                <a:gd name="f20" fmla="val 4"/>
                <a:gd name="f21" fmla="val 15"/>
                <a:gd name="f22" fmla="val 5"/>
                <a:gd name="f23" fmla="val 13"/>
                <a:gd name="f24" fmla="val 6"/>
                <a:gd name="f25" fmla="val 14"/>
                <a:gd name="f26" fmla="val 11"/>
                <a:gd name="f27" fmla="val 12"/>
                <a:gd name="f28" fmla="val 3"/>
                <a:gd name="f29" fmla="val 8"/>
                <a:gd name="f30" fmla="val 7"/>
                <a:gd name="f31" fmla="val 10"/>
                <a:gd name="f32" fmla="val 9"/>
                <a:gd name="f33" fmla="val 28"/>
                <a:gd name="f34" fmla="val 27"/>
                <a:gd name="f35" fmla="val 30"/>
                <a:gd name="f36" fmla="val 31"/>
                <a:gd name="f37" fmla="val 34"/>
                <a:gd name="f38" fmla="val 33"/>
                <a:gd name="f39" fmla="val 36"/>
                <a:gd name="f40" fmla="val 37"/>
                <a:gd name="f41" fmla="val 35"/>
                <a:gd name="f42" fmla="val 41"/>
                <a:gd name="f43" fmla="val 47"/>
                <a:gd name="f44" fmla="val 43"/>
                <a:gd name="f45" fmla="val 45"/>
                <a:gd name="f46" fmla="val 49"/>
                <a:gd name="f47" fmla="val 52"/>
                <a:gd name="f48" fmla="val 48"/>
                <a:gd name="f49" fmla="val 51"/>
                <a:gd name="f50" fmla="val 54"/>
                <a:gd name="f51" fmla="val 50"/>
                <a:gd name="f52" fmla="val 53"/>
                <a:gd name="f53" fmla="val 57"/>
                <a:gd name="f54" fmla="val 58"/>
                <a:gd name="f55" fmla="val 61"/>
                <a:gd name="f56" fmla="val 65"/>
                <a:gd name="f57" fmla="val 69"/>
                <a:gd name="f58" fmla="val 67"/>
                <a:gd name="f59" fmla="val 71"/>
                <a:gd name="f60" fmla="val 68"/>
                <a:gd name="f61" fmla="val 73"/>
                <a:gd name="f62" fmla="val 70"/>
                <a:gd name="f63" fmla="val 72"/>
                <a:gd name="f64" fmla="val 74"/>
                <a:gd name="f65" fmla="val 66"/>
                <a:gd name="f66" fmla="val 64"/>
                <a:gd name="f67" fmla="val 62"/>
                <a:gd name="f68" fmla="val 63"/>
                <a:gd name="f69" fmla="val 32"/>
                <a:gd name="f70" fmla="val 59"/>
                <a:gd name="f71" fmla="val 60"/>
                <a:gd name="f72" fmla="val 56"/>
                <a:gd name="f73" fmla="val 55"/>
                <a:gd name="f74" fmla="val 38"/>
                <a:gd name="f75" fmla="val 39"/>
                <a:gd name="f76" fmla="val 40"/>
                <a:gd name="f77" fmla="val 42"/>
                <a:gd name="f78" fmla="val 44"/>
                <a:gd name="f79" fmla="val 29"/>
                <a:gd name="f80" fmla="+- 0 0 -90"/>
                <a:gd name="f81" fmla="*/ f3 1 76"/>
                <a:gd name="f82" fmla="*/ f4 1 46"/>
                <a:gd name="f83" fmla="+- f7 0 f5"/>
                <a:gd name="f84" fmla="+- f6 0 f5"/>
                <a:gd name="f85" fmla="*/ f80 f0 1"/>
                <a:gd name="f86" fmla="*/ f84 1 76"/>
                <a:gd name="f87" fmla="*/ f83 1 46"/>
                <a:gd name="f88" fmla="*/ f85 1 f2"/>
                <a:gd name="f89" fmla="*/ 1 1 f86"/>
                <a:gd name="f90" fmla="*/ 24 1 f87"/>
                <a:gd name="f91" fmla="*/ 21 1 f87"/>
                <a:gd name="f92" fmla="*/ 2 1 f86"/>
                <a:gd name="f93" fmla="*/ 18 1 f87"/>
                <a:gd name="f94" fmla="*/ 5 1 f86"/>
                <a:gd name="f95" fmla="*/ 13 1 f87"/>
                <a:gd name="f96" fmla="*/ 8 1 f87"/>
                <a:gd name="f97" fmla="*/ 20 1 f86"/>
                <a:gd name="f98" fmla="*/ 26 1 f86"/>
                <a:gd name="f99" fmla="*/ 7 1 f87"/>
                <a:gd name="f100" fmla="*/ 34 1 f86"/>
                <a:gd name="f101" fmla="*/ 6 1 f87"/>
                <a:gd name="f102" fmla="*/ 41 1 f86"/>
                <a:gd name="f103" fmla="*/ 0 1 f87"/>
                <a:gd name="f104" fmla="*/ 47 1 f86"/>
                <a:gd name="f105" fmla="*/ 53 1 f86"/>
                <a:gd name="f106" fmla="*/ 11 1 f87"/>
                <a:gd name="f107" fmla="*/ 65 1 f86"/>
                <a:gd name="f108" fmla="*/ 14 1 f87"/>
                <a:gd name="f109" fmla="*/ 71 1 f86"/>
                <a:gd name="f110" fmla="*/ 19 1 f87"/>
                <a:gd name="f111" fmla="*/ 70 1 f86"/>
                <a:gd name="f112" fmla="*/ 26 1 f87"/>
                <a:gd name="f113" fmla="*/ 66 1 f86"/>
                <a:gd name="f114" fmla="*/ 31 1 f87"/>
                <a:gd name="f115" fmla="*/ 61 1 f86"/>
                <a:gd name="f116" fmla="*/ 34 1 f87"/>
                <a:gd name="f117" fmla="*/ 54 1 f86"/>
                <a:gd name="f118" fmla="*/ 36 1 f87"/>
                <a:gd name="f119" fmla="*/ 35 1 f87"/>
                <a:gd name="f120" fmla="*/ 56 1 f86"/>
                <a:gd name="f121" fmla="*/ 39 1 f87"/>
                <a:gd name="f122" fmla="*/ 63 1 f86"/>
                <a:gd name="f123" fmla="*/ 40 1 f87"/>
                <a:gd name="f124" fmla="*/ 41 1 f87"/>
                <a:gd name="f125" fmla="*/ 42 1 f87"/>
                <a:gd name="f126" fmla="*/ 51 1 f86"/>
                <a:gd name="f127" fmla="*/ 48 1 f86"/>
                <a:gd name="f128" fmla="*/ 50 1 f86"/>
                <a:gd name="f129" fmla="*/ 46 1 f86"/>
                <a:gd name="f130" fmla="*/ 44 1 f86"/>
                <a:gd name="f131" fmla="*/ 33 1 f87"/>
                <a:gd name="f132" fmla="*/ 37 1 f86"/>
                <a:gd name="f133" fmla="*/ 28 1 f86"/>
                <a:gd name="f134" fmla="*/ 30 1 f86"/>
                <a:gd name="f135" fmla="*/ 33 1 f86"/>
                <a:gd name="f136" fmla="*/ 32 1 f87"/>
                <a:gd name="f137" fmla="*/ 31 1 f86"/>
                <a:gd name="f138" fmla="*/ 27 1 f87"/>
                <a:gd name="f139" fmla="*/ 29 1 f86"/>
                <a:gd name="f140" fmla="*/ 25 1 f87"/>
                <a:gd name="f141" fmla="*/ 23 1 f86"/>
                <a:gd name="f142" fmla="*/ 12 1 f86"/>
                <a:gd name="f143" fmla="*/ 7 1 f86"/>
                <a:gd name="f144" fmla="*/ 0 1 f86"/>
                <a:gd name="f145" fmla="*/ f6 1 f86"/>
                <a:gd name="f146" fmla="*/ f7 1 f87"/>
                <a:gd name="f147" fmla="+- f88 0 f1"/>
                <a:gd name="f148" fmla="*/ f144 f81 1"/>
                <a:gd name="f149" fmla="*/ f145 f81 1"/>
                <a:gd name="f150" fmla="*/ f146 f82 1"/>
                <a:gd name="f151" fmla="*/ f103 f82 1"/>
                <a:gd name="f152" fmla="*/ f89 f81 1"/>
                <a:gd name="f153" fmla="*/ f90 f82 1"/>
                <a:gd name="f154" fmla="*/ f91 f82 1"/>
                <a:gd name="f155" fmla="*/ f92 f81 1"/>
                <a:gd name="f156" fmla="*/ f93 f82 1"/>
                <a:gd name="f157" fmla="*/ f94 f81 1"/>
                <a:gd name="f158" fmla="*/ f95 f82 1"/>
                <a:gd name="f159" fmla="*/ f96 f82 1"/>
                <a:gd name="f160" fmla="*/ f97 f81 1"/>
                <a:gd name="f161" fmla="*/ f98 f81 1"/>
                <a:gd name="f162" fmla="*/ f99 f82 1"/>
                <a:gd name="f163" fmla="*/ f100 f81 1"/>
                <a:gd name="f164" fmla="*/ f101 f82 1"/>
                <a:gd name="f165" fmla="*/ f102 f81 1"/>
                <a:gd name="f166" fmla="*/ f104 f81 1"/>
                <a:gd name="f167" fmla="*/ f105 f81 1"/>
                <a:gd name="f168" fmla="*/ f106 f82 1"/>
                <a:gd name="f169" fmla="*/ f107 f81 1"/>
                <a:gd name="f170" fmla="*/ f108 f82 1"/>
                <a:gd name="f171" fmla="*/ f109 f81 1"/>
                <a:gd name="f172" fmla="*/ f110 f82 1"/>
                <a:gd name="f173" fmla="*/ f111 f81 1"/>
                <a:gd name="f174" fmla="*/ f112 f82 1"/>
                <a:gd name="f175" fmla="*/ f113 f81 1"/>
                <a:gd name="f176" fmla="*/ f114 f82 1"/>
                <a:gd name="f177" fmla="*/ f115 f81 1"/>
                <a:gd name="f178" fmla="*/ f116 f82 1"/>
                <a:gd name="f179" fmla="*/ f117 f81 1"/>
                <a:gd name="f180" fmla="*/ f118 f82 1"/>
                <a:gd name="f181" fmla="*/ f119 f82 1"/>
                <a:gd name="f182" fmla="*/ f120 f81 1"/>
                <a:gd name="f183" fmla="*/ f121 f82 1"/>
                <a:gd name="f184" fmla="*/ f122 f81 1"/>
                <a:gd name="f185" fmla="*/ f123 f82 1"/>
                <a:gd name="f186" fmla="*/ f124 f82 1"/>
                <a:gd name="f187" fmla="*/ f125 f82 1"/>
                <a:gd name="f188" fmla="*/ f126 f81 1"/>
                <a:gd name="f189" fmla="*/ f127 f81 1"/>
                <a:gd name="f190" fmla="*/ f128 f81 1"/>
                <a:gd name="f191" fmla="*/ f129 f81 1"/>
                <a:gd name="f192" fmla="*/ f130 f81 1"/>
                <a:gd name="f193" fmla="*/ f131 f82 1"/>
                <a:gd name="f194" fmla="*/ f132 f81 1"/>
                <a:gd name="f195" fmla="*/ f133 f81 1"/>
                <a:gd name="f196" fmla="*/ f134 f81 1"/>
                <a:gd name="f197" fmla="*/ f135 f81 1"/>
                <a:gd name="f198" fmla="*/ f136 f82 1"/>
                <a:gd name="f199" fmla="*/ f137 f81 1"/>
                <a:gd name="f200" fmla="*/ f138 f82 1"/>
                <a:gd name="f201" fmla="*/ f139 f81 1"/>
                <a:gd name="f202" fmla="*/ f140 f82 1"/>
                <a:gd name="f203" fmla="*/ f141 f81 1"/>
                <a:gd name="f204" fmla="*/ f142 f81 1"/>
                <a:gd name="f205" fmla="*/ f143 f81 1"/>
              </a:gdLst>
              <a:ahLst/>
              <a:cxnLst>
                <a:cxn ang="3cd4">
                  <a:pos x="hc" y="t"/>
                </a:cxn>
                <a:cxn ang="0">
                  <a:pos x="r" y="vc"/>
                </a:cxn>
                <a:cxn ang="cd4">
                  <a:pos x="hc" y="b"/>
                </a:cxn>
                <a:cxn ang="cd2">
                  <a:pos x="l" y="vc"/>
                </a:cxn>
                <a:cxn ang="f147">
                  <a:pos x="f152" y="f153"/>
                </a:cxn>
                <a:cxn ang="f147">
                  <a:pos x="f152" y="f154"/>
                </a:cxn>
                <a:cxn ang="f147">
                  <a:pos x="f155" y="f156"/>
                </a:cxn>
                <a:cxn ang="f147">
                  <a:pos x="f157" y="f158"/>
                </a:cxn>
                <a:cxn ang="f147">
                  <a:pos x="f155" y="f159"/>
                </a:cxn>
                <a:cxn ang="f147">
                  <a:pos x="f160" y="f159"/>
                </a:cxn>
                <a:cxn ang="f147">
                  <a:pos x="f161" y="f162"/>
                </a:cxn>
                <a:cxn ang="f147">
                  <a:pos x="f163" y="f164"/>
                </a:cxn>
                <a:cxn ang="f147">
                  <a:pos x="f165" y="f151"/>
                </a:cxn>
                <a:cxn ang="f147">
                  <a:pos x="f166" y="f164"/>
                </a:cxn>
                <a:cxn ang="f147">
                  <a:pos x="f167" y="f168"/>
                </a:cxn>
                <a:cxn ang="f147">
                  <a:pos x="f169" y="f170"/>
                </a:cxn>
                <a:cxn ang="f147">
                  <a:pos x="f171" y="f172"/>
                </a:cxn>
                <a:cxn ang="f147">
                  <a:pos x="f173" y="f174"/>
                </a:cxn>
                <a:cxn ang="f147">
                  <a:pos x="f175" y="f176"/>
                </a:cxn>
                <a:cxn ang="f147">
                  <a:pos x="f177" y="f178"/>
                </a:cxn>
                <a:cxn ang="f147">
                  <a:pos x="f179" y="f180"/>
                </a:cxn>
                <a:cxn ang="f147">
                  <a:pos x="f179" y="f181"/>
                </a:cxn>
                <a:cxn ang="f147">
                  <a:pos x="f167" y="f180"/>
                </a:cxn>
                <a:cxn ang="f147">
                  <a:pos x="f182" y="f183"/>
                </a:cxn>
                <a:cxn ang="f147">
                  <a:pos x="f184" y="f185"/>
                </a:cxn>
                <a:cxn ang="f147">
                  <a:pos x="f184" y="f186"/>
                </a:cxn>
                <a:cxn ang="f147">
                  <a:pos x="f182" y="f187"/>
                </a:cxn>
                <a:cxn ang="f147">
                  <a:pos x="f188" y="f186"/>
                </a:cxn>
                <a:cxn ang="f147">
                  <a:pos x="f189" y="f183"/>
                </a:cxn>
                <a:cxn ang="f147">
                  <a:pos x="f190" y="f180"/>
                </a:cxn>
                <a:cxn ang="f147">
                  <a:pos x="f191" y="f181"/>
                </a:cxn>
                <a:cxn ang="f147">
                  <a:pos x="f192" y="f178"/>
                </a:cxn>
                <a:cxn ang="f147">
                  <a:pos x="f166" y="f193"/>
                </a:cxn>
                <a:cxn ang="f147">
                  <a:pos x="f165" y="f193"/>
                </a:cxn>
                <a:cxn ang="f147">
                  <a:pos x="f194" y="f178"/>
                </a:cxn>
                <a:cxn ang="f147">
                  <a:pos x="f194" y="f180"/>
                </a:cxn>
                <a:cxn ang="f147">
                  <a:pos x="f163" y="f183"/>
                </a:cxn>
                <a:cxn ang="f147">
                  <a:pos x="f195" y="f183"/>
                </a:cxn>
                <a:cxn ang="f147">
                  <a:pos x="f196" y="f180"/>
                </a:cxn>
                <a:cxn ang="f147">
                  <a:pos x="f197" y="f180"/>
                </a:cxn>
                <a:cxn ang="f147">
                  <a:pos x="f197" y="f198"/>
                </a:cxn>
                <a:cxn ang="f147">
                  <a:pos x="f199" y="f200"/>
                </a:cxn>
                <a:cxn ang="f147">
                  <a:pos x="f201" y="f202"/>
                </a:cxn>
                <a:cxn ang="f147">
                  <a:pos x="f203" y="f153"/>
                </a:cxn>
                <a:cxn ang="f147">
                  <a:pos x="f160" y="f153"/>
                </a:cxn>
                <a:cxn ang="f147">
                  <a:pos x="f204" y="f202"/>
                </a:cxn>
                <a:cxn ang="f147">
                  <a:pos x="f205" y="f202"/>
                </a:cxn>
                <a:cxn ang="f147">
                  <a:pos x="f155" y="f174"/>
                </a:cxn>
              </a:cxnLst>
              <a:rect l="f148" t="f151" r="f149" b="f150"/>
              <a:pathLst>
                <a:path w="76" h="46">
                  <a:moveTo>
                    <a:pt x="f8" y="f9"/>
                  </a:moveTo>
                  <a:cubicBezTo>
                    <a:pt x="f10" y="f11"/>
                    <a:pt x="f10" y="f11"/>
                    <a:pt x="f10" y="f12"/>
                  </a:cubicBezTo>
                  <a:cubicBezTo>
                    <a:pt x="f5" y="f12"/>
                    <a:pt x="f5" y="f13"/>
                    <a:pt x="f5" y="f13"/>
                  </a:cubicBezTo>
                  <a:cubicBezTo>
                    <a:pt x="f5" y="f14"/>
                    <a:pt x="f10" y="f13"/>
                    <a:pt x="f10" y="f15"/>
                  </a:cubicBezTo>
                  <a:cubicBezTo>
                    <a:pt x="f10" y="f16"/>
                    <a:pt x="f10" y="f16"/>
                    <a:pt x="f10" y="f17"/>
                  </a:cubicBezTo>
                  <a:cubicBezTo>
                    <a:pt x="f10" y="f17"/>
                    <a:pt x="f8" y="f16"/>
                    <a:pt x="f8" y="f18"/>
                  </a:cubicBezTo>
                  <a:cubicBezTo>
                    <a:pt x="f8" y="f19"/>
                    <a:pt x="f8" y="f18"/>
                    <a:pt x="f20" y="f21"/>
                  </a:cubicBezTo>
                  <a:cubicBezTo>
                    <a:pt x="f22" y="f23"/>
                    <a:pt x="f24" y="f25"/>
                    <a:pt x="f22" y="f23"/>
                  </a:cubicBezTo>
                  <a:cubicBezTo>
                    <a:pt x="f22" y="f26"/>
                    <a:pt x="f24" y="f23"/>
                    <a:pt x="f24" y="f27"/>
                  </a:cubicBezTo>
                  <a:cubicBezTo>
                    <a:pt x="f24" y="f26"/>
                    <a:pt x="f28" y="f26"/>
                    <a:pt x="f8" y="f29"/>
                  </a:cubicBezTo>
                  <a:cubicBezTo>
                    <a:pt x="f24" y="f24"/>
                    <a:pt x="f8" y="f29"/>
                    <a:pt x="f30" y="f24"/>
                  </a:cubicBezTo>
                  <a:cubicBezTo>
                    <a:pt x="f23" y="f20"/>
                    <a:pt x="f19" y="f31"/>
                    <a:pt x="f16" y="f29"/>
                  </a:cubicBezTo>
                  <a:cubicBezTo>
                    <a:pt x="f12" y="f22"/>
                    <a:pt x="f15" y="f32"/>
                    <a:pt x="f12" y="f29"/>
                  </a:cubicBezTo>
                  <a:cubicBezTo>
                    <a:pt x="f9" y="f24"/>
                    <a:pt x="f11" y="f32"/>
                    <a:pt x="f9" y="f30"/>
                  </a:cubicBezTo>
                  <a:cubicBezTo>
                    <a:pt x="f33" y="f22"/>
                    <a:pt x="f34" y="f30"/>
                    <a:pt x="f35" y="f24"/>
                  </a:cubicBezTo>
                  <a:cubicBezTo>
                    <a:pt x="f36" y="f24"/>
                    <a:pt x="f37" y="f29"/>
                    <a:pt x="f37" y="f24"/>
                  </a:cubicBezTo>
                  <a:cubicBezTo>
                    <a:pt x="f38" y="f20"/>
                    <a:pt x="f36" y="f5"/>
                    <a:pt x="f39" y="f10"/>
                  </a:cubicBezTo>
                  <a:cubicBezTo>
                    <a:pt x="f40" y="f10"/>
                    <a:pt x="f41" y="f5"/>
                    <a:pt x="f42" y="f5"/>
                  </a:cubicBezTo>
                  <a:cubicBezTo>
                    <a:pt x="f43" y="f10"/>
                    <a:pt x="f44" y="f10"/>
                    <a:pt x="f45" y="f8"/>
                  </a:cubicBezTo>
                  <a:cubicBezTo>
                    <a:pt x="f46" y="f28"/>
                    <a:pt x="f44" y="f24"/>
                    <a:pt x="f43" y="f24"/>
                  </a:cubicBezTo>
                  <a:cubicBezTo>
                    <a:pt x="f47" y="f22"/>
                    <a:pt x="f48" y="f22"/>
                    <a:pt x="f49" y="f30"/>
                  </a:cubicBezTo>
                  <a:cubicBezTo>
                    <a:pt x="f50" y="f32"/>
                    <a:pt x="f51" y="f26"/>
                    <a:pt x="f52" y="f26"/>
                  </a:cubicBezTo>
                  <a:cubicBezTo>
                    <a:pt x="f53" y="f23"/>
                    <a:pt x="f50" y="f21"/>
                    <a:pt x="f54" y="f27"/>
                  </a:cubicBezTo>
                  <a:cubicBezTo>
                    <a:pt x="f55" y="f31"/>
                    <a:pt x="f55" y="f25"/>
                    <a:pt x="f56" y="f25"/>
                  </a:cubicBezTo>
                  <a:cubicBezTo>
                    <a:pt x="f57" y="f25"/>
                    <a:pt x="f58" y="f21"/>
                    <a:pt x="f59" y="f19"/>
                  </a:cubicBezTo>
                  <a:cubicBezTo>
                    <a:pt x="f6" y="f19"/>
                    <a:pt x="f60" y="f17"/>
                    <a:pt x="f59" y="f17"/>
                  </a:cubicBezTo>
                  <a:cubicBezTo>
                    <a:pt x="f61" y="f17"/>
                    <a:pt x="f62" y="f16"/>
                    <a:pt x="f63" y="f15"/>
                  </a:cubicBezTo>
                  <a:cubicBezTo>
                    <a:pt x="f64" y="f13"/>
                    <a:pt x="f63" y="f11"/>
                    <a:pt x="f62" y="f9"/>
                  </a:cubicBezTo>
                  <a:cubicBezTo>
                    <a:pt x="f57" y="f34"/>
                    <a:pt x="f58" y="f34"/>
                    <a:pt x="f58" y="f36"/>
                  </a:cubicBezTo>
                  <a:cubicBezTo>
                    <a:pt x="f58" y="f36"/>
                    <a:pt x="f58" y="f36"/>
                    <a:pt x="f65" y="f36"/>
                  </a:cubicBezTo>
                  <a:cubicBezTo>
                    <a:pt x="f56" y="f38"/>
                    <a:pt x="f56" y="f36"/>
                    <a:pt x="f66" y="f38"/>
                  </a:cubicBezTo>
                  <a:cubicBezTo>
                    <a:pt x="f67" y="f41"/>
                    <a:pt x="f68" y="f69"/>
                    <a:pt x="f55" y="f37"/>
                  </a:cubicBezTo>
                  <a:cubicBezTo>
                    <a:pt x="f70" y="f39"/>
                    <a:pt x="f71" y="f41"/>
                    <a:pt x="f54" y="f41"/>
                  </a:cubicBezTo>
                  <a:cubicBezTo>
                    <a:pt x="f53" y="f37"/>
                    <a:pt x="f72" y="f39"/>
                    <a:pt x="f50" y="f39"/>
                  </a:cubicBezTo>
                  <a:cubicBezTo>
                    <a:pt x="f47" y="f39"/>
                    <a:pt x="f50" y="f39"/>
                    <a:pt x="f73" y="f41"/>
                  </a:cubicBezTo>
                  <a:cubicBezTo>
                    <a:pt x="f72" y="f41"/>
                    <a:pt x="f73" y="f41"/>
                    <a:pt x="f50" y="f41"/>
                  </a:cubicBezTo>
                  <a:cubicBezTo>
                    <a:pt x="f49" y="f39"/>
                    <a:pt x="f47" y="f41"/>
                    <a:pt x="f47" y="f39"/>
                  </a:cubicBezTo>
                  <a:cubicBezTo>
                    <a:pt x="f49" y="f39"/>
                    <a:pt x="f47" y="f40"/>
                    <a:pt x="f52" y="f39"/>
                  </a:cubicBezTo>
                  <a:cubicBezTo>
                    <a:pt x="f50" y="f39"/>
                    <a:pt x="f50" y="f40"/>
                    <a:pt x="f50" y="f40"/>
                  </a:cubicBezTo>
                  <a:cubicBezTo>
                    <a:pt x="f50" y="f40"/>
                    <a:pt x="f54" y="f74"/>
                    <a:pt x="f72" y="f75"/>
                  </a:cubicBezTo>
                  <a:cubicBezTo>
                    <a:pt x="f54" y="f75"/>
                    <a:pt x="f70" y="f76"/>
                    <a:pt x="f71" y="f75"/>
                  </a:cubicBezTo>
                  <a:cubicBezTo>
                    <a:pt x="f55" y="f75"/>
                    <a:pt x="f67" y="f75"/>
                    <a:pt x="f68" y="f76"/>
                  </a:cubicBezTo>
                  <a:cubicBezTo>
                    <a:pt x="f56" y="f76"/>
                    <a:pt x="f68" y="f76"/>
                    <a:pt x="f68" y="f42"/>
                  </a:cubicBezTo>
                  <a:cubicBezTo>
                    <a:pt x="f68" y="f42"/>
                    <a:pt x="f68" y="f76"/>
                    <a:pt x="f68" y="f42"/>
                  </a:cubicBezTo>
                  <a:cubicBezTo>
                    <a:pt x="f67" y="f77"/>
                    <a:pt x="f70" y="f76"/>
                    <a:pt x="f70" y="f42"/>
                  </a:cubicBezTo>
                  <a:cubicBezTo>
                    <a:pt x="f54" y="f44"/>
                    <a:pt x="f54" y="f77"/>
                    <a:pt x="f72" y="f77"/>
                  </a:cubicBezTo>
                  <a:cubicBezTo>
                    <a:pt x="f50" y="f44"/>
                    <a:pt x="f72" y="f7"/>
                    <a:pt x="f47" y="f78"/>
                  </a:cubicBezTo>
                  <a:cubicBezTo>
                    <a:pt x="f49" y="f44"/>
                    <a:pt x="f52" y="f42"/>
                    <a:pt x="f49" y="f42"/>
                  </a:cubicBezTo>
                  <a:cubicBezTo>
                    <a:pt x="f51" y="f42"/>
                    <a:pt x="f49" y="f75"/>
                    <a:pt x="f48" y="f76"/>
                  </a:cubicBezTo>
                  <a:cubicBezTo>
                    <a:pt x="f43" y="f76"/>
                    <a:pt x="f43" y="f75"/>
                    <a:pt x="f48" y="f75"/>
                  </a:cubicBezTo>
                  <a:cubicBezTo>
                    <a:pt x="f46" y="f74"/>
                    <a:pt x="f46" y="f40"/>
                    <a:pt x="f49" y="f39"/>
                  </a:cubicBezTo>
                  <a:cubicBezTo>
                    <a:pt x="f46" y="f39"/>
                    <a:pt x="f51" y="f39"/>
                    <a:pt x="f51" y="f39"/>
                  </a:cubicBezTo>
                  <a:cubicBezTo>
                    <a:pt x="f51" y="f39"/>
                    <a:pt x="f46" y="f40"/>
                    <a:pt x="f46" y="f39"/>
                  </a:cubicBezTo>
                  <a:cubicBezTo>
                    <a:pt x="f48" y="f41"/>
                    <a:pt x="f43" y="f39"/>
                    <a:pt x="f7" y="f41"/>
                  </a:cubicBezTo>
                  <a:cubicBezTo>
                    <a:pt x="f78" y="f37"/>
                    <a:pt x="f45" y="f41"/>
                    <a:pt x="f78" y="f41"/>
                  </a:cubicBezTo>
                  <a:cubicBezTo>
                    <a:pt x="f77" y="f37"/>
                    <a:pt x="f43" y="f37"/>
                    <a:pt x="f78" y="f37"/>
                  </a:cubicBezTo>
                  <a:cubicBezTo>
                    <a:pt x="f44" y="f38"/>
                    <a:pt x="f44" y="f38"/>
                    <a:pt x="f78" y="f38"/>
                  </a:cubicBezTo>
                  <a:cubicBezTo>
                    <a:pt x="f45" y="f38"/>
                    <a:pt x="f43" y="f38"/>
                    <a:pt x="f43" y="f38"/>
                  </a:cubicBezTo>
                  <a:cubicBezTo>
                    <a:pt x="f43" y="f38"/>
                    <a:pt x="f43" y="f38"/>
                    <a:pt x="f45" y="f38"/>
                  </a:cubicBezTo>
                  <a:cubicBezTo>
                    <a:pt x="f77" y="f69"/>
                    <a:pt x="f44" y="f38"/>
                    <a:pt x="f42" y="f38"/>
                  </a:cubicBezTo>
                  <a:cubicBezTo>
                    <a:pt x="f76" y="f38"/>
                    <a:pt x="f76" y="f37"/>
                    <a:pt x="f74" y="f41"/>
                  </a:cubicBezTo>
                  <a:cubicBezTo>
                    <a:pt x="f40" y="f41"/>
                    <a:pt x="f74" y="f41"/>
                    <a:pt x="f40" y="f37"/>
                  </a:cubicBezTo>
                  <a:cubicBezTo>
                    <a:pt x="f40" y="f38"/>
                    <a:pt x="f39" y="f37"/>
                    <a:pt x="f40" y="f41"/>
                  </a:cubicBezTo>
                  <a:cubicBezTo>
                    <a:pt x="f74" y="f39"/>
                    <a:pt x="f40" y="f41"/>
                    <a:pt x="f40" y="f39"/>
                  </a:cubicBezTo>
                  <a:cubicBezTo>
                    <a:pt x="f40" y="f39"/>
                    <a:pt x="f39" y="f39"/>
                    <a:pt x="f41" y="f74"/>
                  </a:cubicBezTo>
                  <a:cubicBezTo>
                    <a:pt x="f37" y="f75"/>
                    <a:pt x="f39" y="f74"/>
                    <a:pt x="f37" y="f75"/>
                  </a:cubicBezTo>
                  <a:cubicBezTo>
                    <a:pt x="f69" y="f74"/>
                    <a:pt x="f38" y="f75"/>
                    <a:pt x="f36" y="f75"/>
                  </a:cubicBezTo>
                  <a:cubicBezTo>
                    <a:pt x="f36" y="f76"/>
                    <a:pt x="f35" y="f42"/>
                    <a:pt x="f33" y="f75"/>
                  </a:cubicBezTo>
                  <a:cubicBezTo>
                    <a:pt x="f79" y="f75"/>
                    <a:pt x="f33" y="f75"/>
                    <a:pt x="f79" y="f75"/>
                  </a:cubicBezTo>
                  <a:cubicBezTo>
                    <a:pt x="f35" y="f75"/>
                    <a:pt x="f35" y="f39"/>
                    <a:pt x="f35" y="f39"/>
                  </a:cubicBezTo>
                  <a:cubicBezTo>
                    <a:pt x="f36" y="f41"/>
                    <a:pt x="f36" y="f39"/>
                    <a:pt x="f69" y="f39"/>
                  </a:cubicBezTo>
                  <a:cubicBezTo>
                    <a:pt x="f69" y="f39"/>
                    <a:pt x="f38" y="f40"/>
                    <a:pt x="f38" y="f39"/>
                  </a:cubicBezTo>
                  <a:cubicBezTo>
                    <a:pt x="f37" y="f39"/>
                    <a:pt x="f41" y="f39"/>
                    <a:pt x="f37" y="f39"/>
                  </a:cubicBezTo>
                  <a:cubicBezTo>
                    <a:pt x="f38" y="f41"/>
                    <a:pt x="f37" y="f38"/>
                    <a:pt x="f38" y="f69"/>
                  </a:cubicBezTo>
                  <a:cubicBezTo>
                    <a:pt x="f69" y="f36"/>
                    <a:pt x="f38" y="f36"/>
                    <a:pt x="f69" y="f79"/>
                  </a:cubicBezTo>
                  <a:cubicBezTo>
                    <a:pt x="f36" y="f33"/>
                    <a:pt x="f69" y="f34"/>
                    <a:pt x="f36" y="f34"/>
                  </a:cubicBezTo>
                  <a:cubicBezTo>
                    <a:pt x="f36" y="f9"/>
                    <a:pt x="f69" y="f9"/>
                    <a:pt x="f36" y="f9"/>
                  </a:cubicBezTo>
                  <a:cubicBezTo>
                    <a:pt x="f35" y="f11"/>
                    <a:pt x="f35" y="f12"/>
                    <a:pt x="f79" y="f11"/>
                  </a:cubicBezTo>
                  <a:cubicBezTo>
                    <a:pt x="f33" y="f11"/>
                    <a:pt x="f33" y="f12"/>
                    <a:pt x="f34" y="f12"/>
                  </a:cubicBezTo>
                  <a:cubicBezTo>
                    <a:pt x="f9" y="f12"/>
                    <a:pt x="f11" y="f15"/>
                    <a:pt x="f13" y="f12"/>
                  </a:cubicBezTo>
                  <a:cubicBezTo>
                    <a:pt x="f13" y="f12"/>
                    <a:pt x="f14" y="f12"/>
                    <a:pt x="f15" y="f12"/>
                  </a:cubicBezTo>
                  <a:cubicBezTo>
                    <a:pt x="f15" y="f12"/>
                    <a:pt x="f16" y="f12"/>
                    <a:pt x="f16" y="f12"/>
                  </a:cubicBezTo>
                  <a:cubicBezTo>
                    <a:pt x="f16" y="f11"/>
                    <a:pt x="f18" y="f13"/>
                    <a:pt x="f19" y="f12"/>
                  </a:cubicBezTo>
                  <a:cubicBezTo>
                    <a:pt x="f19" y="f11"/>
                    <a:pt x="f23" y="f12"/>
                    <a:pt x="f27" y="f11"/>
                  </a:cubicBezTo>
                  <a:cubicBezTo>
                    <a:pt x="f27" y="f11"/>
                    <a:pt x="f31" y="f12"/>
                    <a:pt x="f32" y="f11"/>
                  </a:cubicBezTo>
                  <a:cubicBezTo>
                    <a:pt x="f29" y="f9"/>
                    <a:pt x="f32" y="f11"/>
                    <a:pt x="f30" y="f11"/>
                  </a:cubicBezTo>
                  <a:cubicBezTo>
                    <a:pt x="f22" y="f9"/>
                    <a:pt x="f24" y="f11"/>
                    <a:pt x="f22" y="f11"/>
                  </a:cubicBezTo>
                  <a:cubicBezTo>
                    <a:pt x="f20" y="f9"/>
                    <a:pt x="f28" y="f12"/>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89" name="China">
              <a:extLst>
                <a:ext uri="{FF2B5EF4-FFF2-40B4-BE49-F238E27FC236}">
                  <a16:creationId xmlns:a16="http://schemas.microsoft.com/office/drawing/2014/main" id="{C39F34E5-1A07-CB8D-B249-04224702BC08}"/>
                </a:ext>
              </a:extLst>
            </p:cNvPr>
            <p:cNvSpPr/>
            <p:nvPr/>
          </p:nvSpPr>
          <p:spPr>
            <a:xfrm>
              <a:off x="8709824" y="2946763"/>
              <a:ext cx="1292358" cy="975619"/>
            </a:xfrm>
            <a:custGeom>
              <a:avLst/>
              <a:gdLst>
                <a:gd name="f0" fmla="val 10800000"/>
                <a:gd name="f1" fmla="val 5400000"/>
                <a:gd name="f2" fmla="val 180"/>
                <a:gd name="f3" fmla="val w"/>
                <a:gd name="f4" fmla="val h"/>
                <a:gd name="f5" fmla="val 0"/>
                <a:gd name="f6" fmla="val 242"/>
                <a:gd name="f7" fmla="val 193"/>
                <a:gd name="f8" fmla="val 41"/>
                <a:gd name="f9" fmla="val 23"/>
                <a:gd name="f10" fmla="val 40"/>
                <a:gd name="f11" fmla="val 25"/>
                <a:gd name="f12" fmla="val 32"/>
                <a:gd name="f13" fmla="val 20"/>
                <a:gd name="f14" fmla="val 35"/>
                <a:gd name="f15" fmla="val 29"/>
                <a:gd name="f16" fmla="val 36"/>
                <a:gd name="f17" fmla="val 31"/>
                <a:gd name="f18" fmla="val 33"/>
                <a:gd name="f19" fmla="val 28"/>
                <a:gd name="f20" fmla="val 24"/>
                <a:gd name="f21" fmla="val 30"/>
                <a:gd name="f22" fmla="val 27"/>
                <a:gd name="f23" fmla="val 43"/>
                <a:gd name="f24" fmla="val 22"/>
                <a:gd name="f25" fmla="val 19"/>
                <a:gd name="f26" fmla="val 42"/>
                <a:gd name="f27" fmla="val 17"/>
                <a:gd name="f28" fmla="val 45"/>
                <a:gd name="f29" fmla="val 18"/>
                <a:gd name="f30" fmla="val 44"/>
                <a:gd name="f31" fmla="val 51"/>
                <a:gd name="f32" fmla="val 52"/>
                <a:gd name="f33" fmla="val 21"/>
                <a:gd name="f34" fmla="val 55"/>
                <a:gd name="f35" fmla="val 26"/>
                <a:gd name="f36" fmla="val 56"/>
                <a:gd name="f37" fmla="val 58"/>
                <a:gd name="f38" fmla="val 60"/>
                <a:gd name="f39" fmla="val 62"/>
                <a:gd name="f40" fmla="val 61"/>
                <a:gd name="f41" fmla="val 15"/>
                <a:gd name="f42" fmla="val 63"/>
                <a:gd name="f43" fmla="val 14"/>
                <a:gd name="f44" fmla="val 65"/>
                <a:gd name="f45" fmla="val 12"/>
                <a:gd name="f46" fmla="val 64"/>
                <a:gd name="f47" fmla="val 8"/>
                <a:gd name="f48" fmla="val 11"/>
                <a:gd name="f49" fmla="val 69"/>
                <a:gd name="f50" fmla="val 7"/>
                <a:gd name="f51" fmla="val 67"/>
                <a:gd name="f52" fmla="val 4"/>
                <a:gd name="f53" fmla="val 6"/>
                <a:gd name="f54" fmla="val 68"/>
                <a:gd name="f55" fmla="val 2"/>
                <a:gd name="f56" fmla="val 66"/>
                <a:gd name="f57" fmla="val 74"/>
                <a:gd name="f58" fmla="val 1"/>
                <a:gd name="f59" fmla="val 79"/>
                <a:gd name="f60" fmla="val 5"/>
                <a:gd name="f61" fmla="val 72"/>
                <a:gd name="f62" fmla="val 77"/>
                <a:gd name="f63" fmla="val 81"/>
                <a:gd name="f64" fmla="val 82"/>
                <a:gd name="f65" fmla="val 83"/>
                <a:gd name="f66" fmla="val 84"/>
                <a:gd name="f67" fmla="val 85"/>
                <a:gd name="f68" fmla="val 86"/>
                <a:gd name="f69" fmla="val 87"/>
                <a:gd name="f70" fmla="val 88"/>
                <a:gd name="f71" fmla="val 16"/>
                <a:gd name="f72" fmla="val 90"/>
                <a:gd name="f73" fmla="val 91"/>
                <a:gd name="f74" fmla="val 96"/>
                <a:gd name="f75" fmla="val 93"/>
                <a:gd name="f76" fmla="val 94"/>
                <a:gd name="f77" fmla="val 103"/>
                <a:gd name="f78" fmla="val 107"/>
                <a:gd name="f79" fmla="val 106"/>
                <a:gd name="f80" fmla="val 112"/>
                <a:gd name="f81" fmla="val 38"/>
                <a:gd name="f82" fmla="val 118"/>
                <a:gd name="f83" fmla="val 34"/>
                <a:gd name="f84" fmla="val 116"/>
                <a:gd name="f85" fmla="val 119"/>
                <a:gd name="f86" fmla="val 122"/>
                <a:gd name="f87" fmla="val 126"/>
                <a:gd name="f88" fmla="val 124"/>
                <a:gd name="f89" fmla="val 128"/>
                <a:gd name="f90" fmla="val 46"/>
                <a:gd name="f91" fmla="val 127"/>
                <a:gd name="f92" fmla="val 49"/>
                <a:gd name="f93" fmla="val 130"/>
                <a:gd name="f94" fmla="val 131"/>
                <a:gd name="f95" fmla="val 50"/>
                <a:gd name="f96" fmla="val 132"/>
                <a:gd name="f97" fmla="val 53"/>
                <a:gd name="f98" fmla="val 135"/>
                <a:gd name="f99" fmla="val 57"/>
                <a:gd name="f100" fmla="val 134"/>
                <a:gd name="f101" fmla="val 139"/>
                <a:gd name="f102" fmla="val 136"/>
                <a:gd name="f103" fmla="val 71"/>
                <a:gd name="f104" fmla="val 142"/>
                <a:gd name="f105" fmla="val 138"/>
                <a:gd name="f106" fmla="val 73"/>
                <a:gd name="f107" fmla="val 141"/>
                <a:gd name="f108" fmla="val 143"/>
                <a:gd name="f109" fmla="val 140"/>
                <a:gd name="f110" fmla="val 144"/>
                <a:gd name="f111" fmla="val 89"/>
                <a:gd name="f112" fmla="val 92"/>
                <a:gd name="f113" fmla="val 95"/>
                <a:gd name="f114" fmla="val 97"/>
                <a:gd name="f115" fmla="val 98"/>
                <a:gd name="f116" fmla="val 99"/>
                <a:gd name="f117" fmla="val 100"/>
                <a:gd name="f118" fmla="val 102"/>
                <a:gd name="f119" fmla="val 104"/>
                <a:gd name="f120" fmla="val 109"/>
                <a:gd name="f121" fmla="val 111"/>
                <a:gd name="f122" fmla="val 133"/>
                <a:gd name="f123" fmla="val 120"/>
                <a:gd name="f124" fmla="val 137"/>
                <a:gd name="f125" fmla="val 123"/>
                <a:gd name="f126" fmla="val 125"/>
                <a:gd name="f127" fmla="val 129"/>
                <a:gd name="f128" fmla="val 146"/>
                <a:gd name="f129" fmla="val 152"/>
                <a:gd name="f130" fmla="val 156"/>
                <a:gd name="f131" fmla="val 154"/>
                <a:gd name="f132" fmla="val 158"/>
                <a:gd name="f133" fmla="val 161"/>
                <a:gd name="f134" fmla="val 163"/>
                <a:gd name="f135" fmla="val 166"/>
                <a:gd name="f136" fmla="val 167"/>
                <a:gd name="f137" fmla="val 168"/>
                <a:gd name="f138" fmla="val 170"/>
                <a:gd name="f139" fmla="val 171"/>
                <a:gd name="f140" fmla="val 169"/>
                <a:gd name="f141" fmla="val 173"/>
                <a:gd name="f142" fmla="val 172"/>
                <a:gd name="f143" fmla="val 176"/>
                <a:gd name="f144" fmla="val 174"/>
                <a:gd name="f145" fmla="val 175"/>
                <a:gd name="f146" fmla="val 181"/>
                <a:gd name="f147" fmla="val 182"/>
                <a:gd name="f148" fmla="val 183"/>
                <a:gd name="f149" fmla="val 187"/>
                <a:gd name="f150" fmla="val 147"/>
                <a:gd name="f151" fmla="val 185"/>
                <a:gd name="f152" fmla="val 148"/>
                <a:gd name="f153" fmla="val 186"/>
                <a:gd name="f154" fmla="val 188"/>
                <a:gd name="f155" fmla="val 151"/>
                <a:gd name="f156" fmla="val 150"/>
                <a:gd name="f157" fmla="val 179"/>
                <a:gd name="f158" fmla="val 149"/>
                <a:gd name="f159" fmla="val 178"/>
                <a:gd name="f160" fmla="val 153"/>
                <a:gd name="f161" fmla="val 155"/>
                <a:gd name="f162" fmla="val 157"/>
                <a:gd name="f163" fmla="val 160"/>
                <a:gd name="f164" fmla="val 162"/>
                <a:gd name="f165" fmla="val 164"/>
                <a:gd name="f166" fmla="val 165"/>
                <a:gd name="f167" fmla="val 177"/>
                <a:gd name="f168" fmla="val 184"/>
                <a:gd name="f169" fmla="val 189"/>
                <a:gd name="f170" fmla="val 190"/>
                <a:gd name="f171" fmla="val 192"/>
                <a:gd name="f172" fmla="val 191"/>
                <a:gd name="f173" fmla="val 194"/>
                <a:gd name="f174" fmla="val 195"/>
                <a:gd name="f175" fmla="val 196"/>
                <a:gd name="f176" fmla="val 198"/>
                <a:gd name="f177" fmla="val 199"/>
                <a:gd name="f178" fmla="val 201"/>
                <a:gd name="f179" fmla="val 206"/>
                <a:gd name="f180" fmla="val 204"/>
                <a:gd name="f181" fmla="val 207"/>
                <a:gd name="f182" fmla="val 209"/>
                <a:gd name="f183" fmla="val 208"/>
                <a:gd name="f184" fmla="val 211"/>
                <a:gd name="f185" fmla="val 212"/>
                <a:gd name="f186" fmla="val 213"/>
                <a:gd name="f187" fmla="val 215"/>
                <a:gd name="f188" fmla="val 217"/>
                <a:gd name="f189" fmla="val 219"/>
                <a:gd name="f190" fmla="val 218"/>
                <a:gd name="f191" fmla="val 220"/>
                <a:gd name="f192" fmla="val 223"/>
                <a:gd name="f193" fmla="val 221"/>
                <a:gd name="f194" fmla="val 222"/>
                <a:gd name="f195" fmla="val 224"/>
                <a:gd name="f196" fmla="val 225"/>
                <a:gd name="f197" fmla="val 228"/>
                <a:gd name="f198" fmla="val 231"/>
                <a:gd name="f199" fmla="val 227"/>
                <a:gd name="f200" fmla="val 229"/>
                <a:gd name="f201" fmla="val 226"/>
                <a:gd name="f202" fmla="val 230"/>
                <a:gd name="f203" fmla="val 232"/>
                <a:gd name="f204" fmla="val 233"/>
                <a:gd name="f205" fmla="val 236"/>
                <a:gd name="f206" fmla="val 235"/>
                <a:gd name="f207" fmla="val 234"/>
                <a:gd name="f208" fmla="val 121"/>
                <a:gd name="f209" fmla="val 113"/>
                <a:gd name="f210" fmla="val 110"/>
                <a:gd name="f211" fmla="val 216"/>
                <a:gd name="f212" fmla="val 101"/>
                <a:gd name="f213" fmla="val 214"/>
                <a:gd name="f214" fmla="val 205"/>
                <a:gd name="f215" fmla="val 197"/>
                <a:gd name="f216" fmla="val 80"/>
                <a:gd name="f217" fmla="val 78"/>
                <a:gd name="f218" fmla="val 70"/>
                <a:gd name="f219" fmla="val 200"/>
                <a:gd name="f220" fmla="val 203"/>
                <a:gd name="f221" fmla="val 202"/>
                <a:gd name="f222" fmla="val 210"/>
                <a:gd name="f223" fmla="val 76"/>
                <a:gd name="f224" fmla="val 59"/>
                <a:gd name="f225" fmla="val 54"/>
                <a:gd name="f226" fmla="val 237"/>
                <a:gd name="f227" fmla="val 238"/>
                <a:gd name="f228" fmla="val 3"/>
                <a:gd name="f229" fmla="val 159"/>
                <a:gd name="f230" fmla="val 37"/>
                <a:gd name="f231" fmla="val 47"/>
                <a:gd name="f232" fmla="val 48"/>
                <a:gd name="f233" fmla="+- 0 0 -90"/>
                <a:gd name="f234" fmla="*/ f3 1 242"/>
                <a:gd name="f235" fmla="*/ f4 1 193"/>
                <a:gd name="f236" fmla="+- f7 0 f5"/>
                <a:gd name="f237" fmla="+- f6 0 f5"/>
                <a:gd name="f238" fmla="*/ f233 f0 1"/>
                <a:gd name="f239" fmla="*/ f237 1 242"/>
                <a:gd name="f240" fmla="*/ f236 1 193"/>
                <a:gd name="f241" fmla="*/ f238 1 f2"/>
                <a:gd name="f242" fmla="*/ 28 1 f239"/>
                <a:gd name="f243" fmla="*/ 32 1 f240"/>
                <a:gd name="f244" fmla="*/ 23 1 f239"/>
                <a:gd name="f245" fmla="*/ 52 1 f240"/>
                <a:gd name="f246" fmla="*/ 12 1 f239"/>
                <a:gd name="f247" fmla="*/ 64 1 f240"/>
                <a:gd name="f248" fmla="*/ 4 1 f239"/>
                <a:gd name="f249" fmla="*/ 77 1 f240"/>
                <a:gd name="f250" fmla="*/ 6 1 f239"/>
                <a:gd name="f251" fmla="*/ 86 1 f240"/>
                <a:gd name="f252" fmla="*/ 32 1 f239"/>
                <a:gd name="f253" fmla="*/ 103 1 f240"/>
                <a:gd name="f254" fmla="*/ 42 1 f239"/>
                <a:gd name="f255" fmla="*/ 126 1 f240"/>
                <a:gd name="f256" fmla="*/ 61 1 f239"/>
                <a:gd name="f257" fmla="*/ 134 1 f240"/>
                <a:gd name="f258" fmla="*/ 86 1 f239"/>
                <a:gd name="f259" fmla="*/ 140 1 f240"/>
                <a:gd name="f260" fmla="*/ 99 1 f239"/>
                <a:gd name="f261" fmla="*/ 141 1 f240"/>
                <a:gd name="f262" fmla="*/ 120 1 f239"/>
                <a:gd name="f263" fmla="*/ 136 1 f240"/>
                <a:gd name="f264" fmla="*/ 132 1 f239"/>
                <a:gd name="f265" fmla="*/ 142 1 f240"/>
                <a:gd name="f266" fmla="*/ 130 1 f239"/>
                <a:gd name="f267" fmla="*/ 163 1 f240"/>
                <a:gd name="f268" fmla="*/ 135 1 f239"/>
                <a:gd name="f269" fmla="*/ 170 1 f240"/>
                <a:gd name="f270" fmla="*/ 136 1 f239"/>
                <a:gd name="f271" fmla="*/ 181 1 f240"/>
                <a:gd name="f272" fmla="*/ 148 1 f239"/>
                <a:gd name="f273" fmla="*/ 180 1 f240"/>
                <a:gd name="f274" fmla="*/ 156 1 f239"/>
                <a:gd name="f275" fmla="*/ 176 1 f240"/>
                <a:gd name="f276" fmla="*/ 168 1 f239"/>
                <a:gd name="f277" fmla="*/ 173 1 f240"/>
                <a:gd name="f278" fmla="*/ 176 1 f239"/>
                <a:gd name="f279" fmla="*/ 182 1 f240"/>
                <a:gd name="f280" fmla="*/ 187 1 f239"/>
                <a:gd name="f281" fmla="*/ 183 1 f240"/>
                <a:gd name="f282" fmla="*/ 192 1 f239"/>
                <a:gd name="f283" fmla="*/ 191 1 f240"/>
                <a:gd name="f284" fmla="*/ 207 1 f239"/>
                <a:gd name="f285" fmla="*/ 174 1 f240"/>
                <a:gd name="f286" fmla="*/ 220 1 f239"/>
                <a:gd name="f287" fmla="*/ 171 1 f240"/>
                <a:gd name="f288" fmla="*/ 228 1 f239"/>
                <a:gd name="f289" fmla="*/ 161 1 f240"/>
                <a:gd name="f290" fmla="*/ 232 1 f239"/>
                <a:gd name="f291" fmla="*/ 149 1 f240"/>
                <a:gd name="f292" fmla="*/ 231 1 f239"/>
                <a:gd name="f293" fmla="*/ 135 1 f240"/>
                <a:gd name="f294" fmla="*/ 226 1 f239"/>
                <a:gd name="f295" fmla="*/ 129 1 f240"/>
                <a:gd name="f296" fmla="*/ 219 1 f239"/>
                <a:gd name="f297" fmla="*/ 121 1 f240"/>
                <a:gd name="f298" fmla="*/ 225 1 f239"/>
                <a:gd name="f299" fmla="*/ 118 1 f240"/>
                <a:gd name="f300" fmla="*/ 208 1 f239"/>
                <a:gd name="f301" fmla="*/ 214 1 f239"/>
                <a:gd name="f302" fmla="*/ 93 1 f240"/>
                <a:gd name="f303" fmla="*/ 212 1 f239"/>
                <a:gd name="f304" fmla="*/ 89 1 f240"/>
                <a:gd name="f305" fmla="*/ 193 1 f239"/>
                <a:gd name="f306" fmla="*/ 85 1 f240"/>
                <a:gd name="f307" fmla="*/ 202 1 f239"/>
                <a:gd name="f308" fmla="*/ 66 1 f240"/>
                <a:gd name="f309" fmla="*/ 206 1 f239"/>
                <a:gd name="f310" fmla="*/ 80 1 f240"/>
                <a:gd name="f311" fmla="*/ 218 1 f239"/>
                <a:gd name="f312" fmla="*/ 71 1 f240"/>
                <a:gd name="f313" fmla="*/ 233 1 f239"/>
                <a:gd name="f314" fmla="*/ 57 1 f240"/>
                <a:gd name="f315" fmla="*/ 43 1 f240"/>
                <a:gd name="f316" fmla="*/ 216 1 f239"/>
                <a:gd name="f317" fmla="*/ 23 1 f240"/>
                <a:gd name="f318" fmla="*/ 162 1 f239"/>
                <a:gd name="f319" fmla="*/ 5 1 f240"/>
                <a:gd name="f320" fmla="*/ 144 1 f239"/>
                <a:gd name="f321" fmla="*/ 24 1 f240"/>
                <a:gd name="f322" fmla="*/ 171 1 f239"/>
                <a:gd name="f323" fmla="*/ 33 1 f240"/>
                <a:gd name="f324" fmla="*/ 152 1 f239"/>
                <a:gd name="f325" fmla="*/ 125 1 f239"/>
                <a:gd name="f326" fmla="*/ 59 1 f240"/>
                <a:gd name="f327" fmla="*/ 91 1 f239"/>
                <a:gd name="f328" fmla="*/ 55 1 f240"/>
                <a:gd name="f329" fmla="*/ 76 1 f239"/>
                <a:gd name="f330" fmla="*/ 56 1 f239"/>
                <a:gd name="f331" fmla="*/ 29 1 f240"/>
                <a:gd name="f332" fmla="*/ 41 1 f239"/>
                <a:gd name="f333" fmla="*/ 0 1 f239"/>
                <a:gd name="f334" fmla="*/ f6 1 f239"/>
                <a:gd name="f335" fmla="*/ 0 1 f240"/>
                <a:gd name="f336" fmla="*/ f7 1 f240"/>
                <a:gd name="f337" fmla="+- f241 0 f1"/>
                <a:gd name="f338" fmla="*/ f333 f234 1"/>
                <a:gd name="f339" fmla="*/ f334 f234 1"/>
                <a:gd name="f340" fmla="*/ f336 f235 1"/>
                <a:gd name="f341" fmla="*/ f335 f235 1"/>
                <a:gd name="f342" fmla="*/ f242 f234 1"/>
                <a:gd name="f343" fmla="*/ f243 f235 1"/>
                <a:gd name="f344" fmla="*/ f244 f234 1"/>
                <a:gd name="f345" fmla="*/ f245 f235 1"/>
                <a:gd name="f346" fmla="*/ f246 f234 1"/>
                <a:gd name="f347" fmla="*/ f247 f235 1"/>
                <a:gd name="f348" fmla="*/ f248 f234 1"/>
                <a:gd name="f349" fmla="*/ f249 f235 1"/>
                <a:gd name="f350" fmla="*/ f250 f234 1"/>
                <a:gd name="f351" fmla="*/ f251 f235 1"/>
                <a:gd name="f352" fmla="*/ f252 f234 1"/>
                <a:gd name="f353" fmla="*/ f253 f235 1"/>
                <a:gd name="f354" fmla="*/ f254 f234 1"/>
                <a:gd name="f355" fmla="*/ f255 f235 1"/>
                <a:gd name="f356" fmla="*/ f256 f234 1"/>
                <a:gd name="f357" fmla="*/ f257 f235 1"/>
                <a:gd name="f358" fmla="*/ f258 f234 1"/>
                <a:gd name="f359" fmla="*/ f259 f235 1"/>
                <a:gd name="f360" fmla="*/ f260 f234 1"/>
                <a:gd name="f361" fmla="*/ f261 f235 1"/>
                <a:gd name="f362" fmla="*/ f262 f234 1"/>
                <a:gd name="f363" fmla="*/ f263 f235 1"/>
                <a:gd name="f364" fmla="*/ f264 f234 1"/>
                <a:gd name="f365" fmla="*/ f265 f235 1"/>
                <a:gd name="f366" fmla="*/ f266 f234 1"/>
                <a:gd name="f367" fmla="*/ f267 f235 1"/>
                <a:gd name="f368" fmla="*/ f268 f234 1"/>
                <a:gd name="f369" fmla="*/ f269 f235 1"/>
                <a:gd name="f370" fmla="*/ f270 f234 1"/>
                <a:gd name="f371" fmla="*/ f271 f235 1"/>
                <a:gd name="f372" fmla="*/ f272 f234 1"/>
                <a:gd name="f373" fmla="*/ f273 f235 1"/>
                <a:gd name="f374" fmla="*/ f274 f234 1"/>
                <a:gd name="f375" fmla="*/ f275 f235 1"/>
                <a:gd name="f376" fmla="*/ f276 f234 1"/>
                <a:gd name="f377" fmla="*/ f277 f235 1"/>
                <a:gd name="f378" fmla="*/ f278 f234 1"/>
                <a:gd name="f379" fmla="*/ f279 f235 1"/>
                <a:gd name="f380" fmla="*/ f280 f234 1"/>
                <a:gd name="f381" fmla="*/ f281 f235 1"/>
                <a:gd name="f382" fmla="*/ f282 f234 1"/>
                <a:gd name="f383" fmla="*/ f283 f235 1"/>
                <a:gd name="f384" fmla="*/ f284 f234 1"/>
                <a:gd name="f385" fmla="*/ f285 f235 1"/>
                <a:gd name="f386" fmla="*/ f286 f234 1"/>
                <a:gd name="f387" fmla="*/ f287 f235 1"/>
                <a:gd name="f388" fmla="*/ f288 f234 1"/>
                <a:gd name="f389" fmla="*/ f289 f235 1"/>
                <a:gd name="f390" fmla="*/ f290 f234 1"/>
                <a:gd name="f391" fmla="*/ f291 f235 1"/>
                <a:gd name="f392" fmla="*/ f292 f234 1"/>
                <a:gd name="f393" fmla="*/ f293 f235 1"/>
                <a:gd name="f394" fmla="*/ f294 f234 1"/>
                <a:gd name="f395" fmla="*/ f295 f235 1"/>
                <a:gd name="f396" fmla="*/ f296 f234 1"/>
                <a:gd name="f397" fmla="*/ f297 f235 1"/>
                <a:gd name="f398" fmla="*/ f298 f234 1"/>
                <a:gd name="f399" fmla="*/ f299 f235 1"/>
                <a:gd name="f400" fmla="*/ f300 f234 1"/>
                <a:gd name="f401" fmla="*/ f301 f234 1"/>
                <a:gd name="f402" fmla="*/ f302 f235 1"/>
                <a:gd name="f403" fmla="*/ f303 f234 1"/>
                <a:gd name="f404" fmla="*/ f304 f235 1"/>
                <a:gd name="f405" fmla="*/ f305 f234 1"/>
                <a:gd name="f406" fmla="*/ f306 f235 1"/>
                <a:gd name="f407" fmla="*/ f307 f234 1"/>
                <a:gd name="f408" fmla="*/ f308 f235 1"/>
                <a:gd name="f409" fmla="*/ f309 f234 1"/>
                <a:gd name="f410" fmla="*/ f310 f235 1"/>
                <a:gd name="f411" fmla="*/ f311 f234 1"/>
                <a:gd name="f412" fmla="*/ f312 f235 1"/>
                <a:gd name="f413" fmla="*/ f313 f234 1"/>
                <a:gd name="f414" fmla="*/ f314 f235 1"/>
                <a:gd name="f415" fmla="*/ f315 f235 1"/>
                <a:gd name="f416" fmla="*/ f316 f234 1"/>
                <a:gd name="f417" fmla="*/ f317 f235 1"/>
                <a:gd name="f418" fmla="*/ f318 f234 1"/>
                <a:gd name="f419" fmla="*/ f319 f235 1"/>
                <a:gd name="f420" fmla="*/ f320 f234 1"/>
                <a:gd name="f421" fmla="*/ f321 f235 1"/>
                <a:gd name="f422" fmla="*/ f322 f234 1"/>
                <a:gd name="f423" fmla="*/ f323 f235 1"/>
                <a:gd name="f424" fmla="*/ f324 f234 1"/>
                <a:gd name="f425" fmla="*/ f325 f234 1"/>
                <a:gd name="f426" fmla="*/ f326 f235 1"/>
                <a:gd name="f427" fmla="*/ f327 f234 1"/>
                <a:gd name="f428" fmla="*/ f328 f235 1"/>
                <a:gd name="f429" fmla="*/ f329 f234 1"/>
                <a:gd name="f430" fmla="*/ f330 f234 1"/>
                <a:gd name="f431" fmla="*/ f331 f235 1"/>
                <a:gd name="f432" fmla="*/ f332 f234 1"/>
              </a:gdLst>
              <a:ahLst/>
              <a:cxnLst>
                <a:cxn ang="3cd4">
                  <a:pos x="hc" y="t"/>
                </a:cxn>
                <a:cxn ang="0">
                  <a:pos x="r" y="vc"/>
                </a:cxn>
                <a:cxn ang="cd4">
                  <a:pos x="hc" y="b"/>
                </a:cxn>
                <a:cxn ang="cd2">
                  <a:pos x="l" y="vc"/>
                </a:cxn>
                <a:cxn ang="f337">
                  <a:pos x="f342" y="f343"/>
                </a:cxn>
                <a:cxn ang="f337">
                  <a:pos x="f344" y="f345"/>
                </a:cxn>
                <a:cxn ang="f337">
                  <a:pos x="f346" y="f347"/>
                </a:cxn>
                <a:cxn ang="f337">
                  <a:pos x="f348" y="f349"/>
                </a:cxn>
                <a:cxn ang="f337">
                  <a:pos x="f350" y="f351"/>
                </a:cxn>
                <a:cxn ang="f337">
                  <a:pos x="f352" y="f353"/>
                </a:cxn>
                <a:cxn ang="f337">
                  <a:pos x="f354" y="f355"/>
                </a:cxn>
                <a:cxn ang="f337">
                  <a:pos x="f356" y="f357"/>
                </a:cxn>
                <a:cxn ang="f337">
                  <a:pos x="f358" y="f359"/>
                </a:cxn>
                <a:cxn ang="f337">
                  <a:pos x="f360" y="f361"/>
                </a:cxn>
                <a:cxn ang="f337">
                  <a:pos x="f362" y="f363"/>
                </a:cxn>
                <a:cxn ang="f337">
                  <a:pos x="f364" y="f365"/>
                </a:cxn>
                <a:cxn ang="f337">
                  <a:pos x="f366" y="f367"/>
                </a:cxn>
                <a:cxn ang="f337">
                  <a:pos x="f368" y="f369"/>
                </a:cxn>
                <a:cxn ang="f337">
                  <a:pos x="f370" y="f371"/>
                </a:cxn>
                <a:cxn ang="f337">
                  <a:pos x="f372" y="f373"/>
                </a:cxn>
                <a:cxn ang="f337">
                  <a:pos x="f374" y="f375"/>
                </a:cxn>
                <a:cxn ang="f337">
                  <a:pos x="f376" y="f377"/>
                </a:cxn>
                <a:cxn ang="f337">
                  <a:pos x="f378" y="f379"/>
                </a:cxn>
                <a:cxn ang="f337">
                  <a:pos x="f380" y="f381"/>
                </a:cxn>
                <a:cxn ang="f337">
                  <a:pos x="f382" y="f383"/>
                </a:cxn>
                <a:cxn ang="f337">
                  <a:pos x="f382" y="f379"/>
                </a:cxn>
                <a:cxn ang="f337">
                  <a:pos x="f384" y="f385"/>
                </a:cxn>
                <a:cxn ang="f337">
                  <a:pos x="f386" y="f387"/>
                </a:cxn>
                <a:cxn ang="f337">
                  <a:pos x="f388" y="f389"/>
                </a:cxn>
                <a:cxn ang="f337">
                  <a:pos x="f390" y="f391"/>
                </a:cxn>
                <a:cxn ang="f337">
                  <a:pos x="f392" y="f393"/>
                </a:cxn>
                <a:cxn ang="f337">
                  <a:pos x="f394" y="f395"/>
                </a:cxn>
                <a:cxn ang="f337">
                  <a:pos x="f396" y="f397"/>
                </a:cxn>
                <a:cxn ang="f337">
                  <a:pos x="f398" y="f399"/>
                </a:cxn>
                <a:cxn ang="f337">
                  <a:pos x="f400" y="f353"/>
                </a:cxn>
                <a:cxn ang="f337">
                  <a:pos x="f401" y="f402"/>
                </a:cxn>
                <a:cxn ang="f337">
                  <a:pos x="f403" y="f404"/>
                </a:cxn>
                <a:cxn ang="f337">
                  <a:pos x="f405" y="f406"/>
                </a:cxn>
                <a:cxn ang="f337">
                  <a:pos x="f407" y="f408"/>
                </a:cxn>
                <a:cxn ang="f337">
                  <a:pos x="f409" y="f410"/>
                </a:cxn>
                <a:cxn ang="f337">
                  <a:pos x="f411" y="f412"/>
                </a:cxn>
                <a:cxn ang="f337">
                  <a:pos x="f413" y="f414"/>
                </a:cxn>
                <a:cxn ang="f337">
                  <a:pos x="f392" y="f415"/>
                </a:cxn>
                <a:cxn ang="f337">
                  <a:pos x="f416" y="f417"/>
                </a:cxn>
                <a:cxn ang="f337">
                  <a:pos x="f418" y="f419"/>
                </a:cxn>
                <a:cxn ang="f337">
                  <a:pos x="f420" y="f421"/>
                </a:cxn>
                <a:cxn ang="f337">
                  <a:pos x="f422" y="f423"/>
                </a:cxn>
                <a:cxn ang="f337">
                  <a:pos x="f424" y="f415"/>
                </a:cxn>
                <a:cxn ang="f337">
                  <a:pos x="f425" y="f426"/>
                </a:cxn>
                <a:cxn ang="f337">
                  <a:pos x="f427" y="f428"/>
                </a:cxn>
                <a:cxn ang="f337">
                  <a:pos x="f429" y="f415"/>
                </a:cxn>
                <a:cxn ang="f337">
                  <a:pos x="f430" y="f431"/>
                </a:cxn>
                <a:cxn ang="f337">
                  <a:pos x="f432" y="f417"/>
                </a:cxn>
              </a:cxnLst>
              <a:rect l="f338" t="f341" r="f339" b="f340"/>
              <a:pathLst>
                <a:path w="242" h="193">
                  <a:moveTo>
                    <a:pt x="f8" y="f9"/>
                  </a:moveTo>
                  <a:cubicBezTo>
                    <a:pt x="f8" y="f9"/>
                    <a:pt x="f10" y="f9"/>
                    <a:pt x="f10" y="f9"/>
                  </a:cubicBezTo>
                  <a:cubicBezTo>
                    <a:pt x="f10" y="f11"/>
                    <a:pt x="f12" y="f13"/>
                    <a:pt x="f14" y="f15"/>
                  </a:cubicBezTo>
                  <a:cubicBezTo>
                    <a:pt x="f16" y="f17"/>
                    <a:pt x="f17" y="f18"/>
                    <a:pt x="f19" y="f12"/>
                  </a:cubicBezTo>
                  <a:cubicBezTo>
                    <a:pt x="f20" y="f21"/>
                    <a:pt x="f11" y="f18"/>
                    <a:pt x="f11" y="f10"/>
                  </a:cubicBezTo>
                  <a:cubicBezTo>
                    <a:pt x="f22" y="f23"/>
                    <a:pt x="f24" y="f8"/>
                    <a:pt x="f25" y="f26"/>
                  </a:cubicBezTo>
                  <a:cubicBezTo>
                    <a:pt x="f27" y="f23"/>
                    <a:pt x="f27" y="f28"/>
                    <a:pt x="f29" y="f28"/>
                  </a:cubicBezTo>
                  <a:cubicBezTo>
                    <a:pt x="f25" y="f30"/>
                    <a:pt x="f20" y="f31"/>
                    <a:pt x="f9" y="f32"/>
                  </a:cubicBezTo>
                  <a:cubicBezTo>
                    <a:pt x="f33" y="f34"/>
                    <a:pt x="f35" y="f36"/>
                    <a:pt x="f9" y="f37"/>
                  </a:cubicBezTo>
                  <a:cubicBezTo>
                    <a:pt x="f9" y="f38"/>
                    <a:pt x="f13" y="f37"/>
                    <a:pt x="f25" y="f38"/>
                  </a:cubicBezTo>
                  <a:cubicBezTo>
                    <a:pt x="f25" y="f39"/>
                    <a:pt x="f29" y="f40"/>
                    <a:pt x="f41" y="f42"/>
                  </a:cubicBezTo>
                  <a:cubicBezTo>
                    <a:pt x="f43" y="f44"/>
                    <a:pt x="f41" y="f42"/>
                    <a:pt x="f45" y="f46"/>
                  </a:cubicBezTo>
                  <a:cubicBezTo>
                    <a:pt x="f47" y="f44"/>
                    <a:pt x="f48" y="f49"/>
                    <a:pt x="f50" y="f51"/>
                  </a:cubicBezTo>
                  <a:cubicBezTo>
                    <a:pt x="f52" y="f46"/>
                    <a:pt x="f53" y="f54"/>
                    <a:pt x="f52" y="f51"/>
                  </a:cubicBezTo>
                  <a:cubicBezTo>
                    <a:pt x="f55" y="f56"/>
                    <a:pt x="f5" y="f49"/>
                    <a:pt x="f5" y="f57"/>
                  </a:cubicBezTo>
                  <a:cubicBezTo>
                    <a:pt x="f58" y="f59"/>
                    <a:pt x="f60" y="f61"/>
                    <a:pt x="f52" y="f62"/>
                  </a:cubicBezTo>
                  <a:cubicBezTo>
                    <a:pt x="f52" y="f59"/>
                    <a:pt x="f53" y="f59"/>
                    <a:pt x="f50" y="f63"/>
                  </a:cubicBezTo>
                  <a:cubicBezTo>
                    <a:pt x="f47" y="f64"/>
                    <a:pt x="f50" y="f65"/>
                    <a:pt x="f50" y="f66"/>
                  </a:cubicBezTo>
                  <a:cubicBezTo>
                    <a:pt x="f53" y="f67"/>
                    <a:pt x="f52" y="f66"/>
                    <a:pt x="f60" y="f68"/>
                  </a:cubicBezTo>
                  <a:cubicBezTo>
                    <a:pt x="f53" y="f68"/>
                    <a:pt x="f53" y="f68"/>
                    <a:pt x="f53" y="f68"/>
                  </a:cubicBezTo>
                  <a:cubicBezTo>
                    <a:pt x="f50" y="f69"/>
                    <a:pt x="f53" y="f66"/>
                    <a:pt x="f45" y="f70"/>
                  </a:cubicBezTo>
                  <a:cubicBezTo>
                    <a:pt x="f71" y="f72"/>
                    <a:pt x="f71" y="f72"/>
                    <a:pt x="f41" y="f73"/>
                  </a:cubicBezTo>
                  <a:cubicBezTo>
                    <a:pt x="f43" y="f74"/>
                    <a:pt x="f13" y="f75"/>
                    <a:pt x="f33" y="f76"/>
                  </a:cubicBezTo>
                  <a:cubicBezTo>
                    <a:pt x="f20" y="f74"/>
                    <a:pt x="f11" y="f72"/>
                    <a:pt x="f12" y="f77"/>
                  </a:cubicBezTo>
                  <a:cubicBezTo>
                    <a:pt x="f21" y="f78"/>
                    <a:pt x="f18" y="f79"/>
                    <a:pt x="f14" y="f80"/>
                  </a:cubicBezTo>
                  <a:cubicBezTo>
                    <a:pt x="f81" y="f82"/>
                    <a:pt x="f17" y="f80"/>
                    <a:pt x="f83" y="f84"/>
                  </a:cubicBezTo>
                  <a:cubicBezTo>
                    <a:pt x="f16" y="f85"/>
                    <a:pt x="f83" y="f82"/>
                    <a:pt x="f16" y="f86"/>
                  </a:cubicBezTo>
                  <a:cubicBezTo>
                    <a:pt x="f81" y="f87"/>
                    <a:pt x="f8" y="f88"/>
                    <a:pt x="f26" y="f87"/>
                  </a:cubicBezTo>
                  <a:cubicBezTo>
                    <a:pt x="f30" y="f89"/>
                    <a:pt x="f90" y="f91"/>
                    <a:pt x="f92" y="f93"/>
                  </a:cubicBezTo>
                  <a:cubicBezTo>
                    <a:pt x="f92" y="f93"/>
                    <a:pt x="f92" y="f94"/>
                    <a:pt x="f95" y="f94"/>
                  </a:cubicBezTo>
                  <a:cubicBezTo>
                    <a:pt x="f32" y="f96"/>
                    <a:pt x="f97" y="f94"/>
                    <a:pt x="f34" y="f96"/>
                  </a:cubicBezTo>
                  <a:cubicBezTo>
                    <a:pt x="f37" y="f98"/>
                    <a:pt x="f99" y="f93"/>
                    <a:pt x="f40" y="f100"/>
                  </a:cubicBezTo>
                  <a:cubicBezTo>
                    <a:pt x="f51" y="f101"/>
                    <a:pt x="f54" y="f102"/>
                    <a:pt x="f49" y="f101"/>
                  </a:cubicBezTo>
                  <a:cubicBezTo>
                    <a:pt x="f103" y="f104"/>
                    <a:pt x="f61" y="f105"/>
                    <a:pt x="f106" y="f107"/>
                  </a:cubicBezTo>
                  <a:cubicBezTo>
                    <a:pt x="f57" y="f108"/>
                    <a:pt x="f62" y="f101"/>
                    <a:pt x="f66" y="f108"/>
                  </a:cubicBezTo>
                  <a:cubicBezTo>
                    <a:pt x="f66" y="f109"/>
                    <a:pt x="f66" y="f109"/>
                    <a:pt x="f68" y="f109"/>
                  </a:cubicBezTo>
                  <a:cubicBezTo>
                    <a:pt x="f69" y="f109"/>
                    <a:pt x="f69" y="f101"/>
                    <a:pt x="f69" y="f110"/>
                  </a:cubicBezTo>
                  <a:cubicBezTo>
                    <a:pt x="f70" y="f101"/>
                    <a:pt x="f111" y="f101"/>
                    <a:pt x="f112" y="f101"/>
                  </a:cubicBezTo>
                  <a:cubicBezTo>
                    <a:pt x="f113" y="f101"/>
                    <a:pt x="f114" y="f109"/>
                    <a:pt x="f114" y="f107"/>
                  </a:cubicBezTo>
                  <a:cubicBezTo>
                    <a:pt x="f115" y="f107"/>
                    <a:pt x="f115" y="f107"/>
                    <a:pt x="f116" y="f107"/>
                  </a:cubicBezTo>
                  <a:cubicBezTo>
                    <a:pt x="f117" y="f107"/>
                    <a:pt x="f118" y="f101"/>
                    <a:pt x="f119" y="f105"/>
                  </a:cubicBezTo>
                  <a:cubicBezTo>
                    <a:pt x="f120" y="f102"/>
                    <a:pt x="f78" y="f102"/>
                    <a:pt x="f120" y="f98"/>
                  </a:cubicBezTo>
                  <a:cubicBezTo>
                    <a:pt x="f121" y="f122"/>
                    <a:pt x="f121" y="f102"/>
                    <a:pt x="f84" y="f100"/>
                  </a:cubicBezTo>
                  <a:cubicBezTo>
                    <a:pt x="f86" y="f96"/>
                    <a:pt x="f84" y="f102"/>
                    <a:pt x="f123" y="f102"/>
                  </a:cubicBezTo>
                  <a:cubicBezTo>
                    <a:pt x="f82" y="f101"/>
                    <a:pt x="f123" y="f124"/>
                    <a:pt x="f86" y="f124"/>
                  </a:cubicBezTo>
                  <a:cubicBezTo>
                    <a:pt x="f125" y="f105"/>
                    <a:pt x="f125" y="f105"/>
                    <a:pt x="f88" y="f124"/>
                  </a:cubicBezTo>
                  <a:cubicBezTo>
                    <a:pt x="f126" y="f124"/>
                    <a:pt x="f87" y="f124"/>
                    <a:pt x="f127" y="f101"/>
                  </a:cubicBezTo>
                  <a:cubicBezTo>
                    <a:pt x="f122" y="f104"/>
                    <a:pt x="f93" y="f110"/>
                    <a:pt x="f96" y="f104"/>
                  </a:cubicBezTo>
                  <a:cubicBezTo>
                    <a:pt x="f100" y="f107"/>
                    <a:pt x="f122" y="f128"/>
                    <a:pt x="f102" y="f129"/>
                  </a:cubicBezTo>
                  <a:cubicBezTo>
                    <a:pt x="f105" y="f130"/>
                    <a:pt x="f98" y="f131"/>
                    <a:pt x="f100" y="f131"/>
                  </a:cubicBezTo>
                  <a:cubicBezTo>
                    <a:pt x="f122" y="f132"/>
                    <a:pt x="f94" y="f132"/>
                    <a:pt x="f96" y="f133"/>
                  </a:cubicBezTo>
                  <a:cubicBezTo>
                    <a:pt x="f122" y="f134"/>
                    <a:pt x="f94" y="f133"/>
                    <a:pt x="f93" y="f134"/>
                  </a:cubicBezTo>
                  <a:cubicBezTo>
                    <a:pt x="f93" y="f135"/>
                    <a:pt x="f122" y="f135"/>
                    <a:pt x="f122" y="f136"/>
                  </a:cubicBezTo>
                  <a:cubicBezTo>
                    <a:pt x="f122" y="f137"/>
                    <a:pt x="f127" y="f137"/>
                    <a:pt x="f93" y="f138"/>
                  </a:cubicBezTo>
                  <a:cubicBezTo>
                    <a:pt x="f93" y="f139"/>
                    <a:pt x="f93" y="f138"/>
                    <a:pt x="f122" y="f138"/>
                  </a:cubicBezTo>
                  <a:cubicBezTo>
                    <a:pt x="f98" y="f140"/>
                    <a:pt x="f124" y="f137"/>
                    <a:pt x="f98" y="f138"/>
                  </a:cubicBezTo>
                  <a:cubicBezTo>
                    <a:pt x="f122" y="f141"/>
                    <a:pt x="f102" y="f142"/>
                    <a:pt x="f102" y="f141"/>
                  </a:cubicBezTo>
                  <a:cubicBezTo>
                    <a:pt x="f98" y="f143"/>
                    <a:pt x="f105" y="f144"/>
                    <a:pt x="f105" y="f145"/>
                  </a:cubicBezTo>
                  <a:cubicBezTo>
                    <a:pt x="f105" y="f143"/>
                    <a:pt x="f109" y="f145"/>
                    <a:pt x="f109" y="f143"/>
                  </a:cubicBezTo>
                  <a:cubicBezTo>
                    <a:pt x="f101" y="f143"/>
                    <a:pt x="f124" y="f2"/>
                    <a:pt x="f102" y="f146"/>
                  </a:cubicBezTo>
                  <a:cubicBezTo>
                    <a:pt x="f98" y="f147"/>
                    <a:pt x="f102" y="f148"/>
                    <a:pt x="f104" y="f147"/>
                  </a:cubicBezTo>
                  <a:cubicBezTo>
                    <a:pt x="f108" y="f149"/>
                    <a:pt x="f150" y="f151"/>
                    <a:pt x="f152" y="f153"/>
                  </a:cubicBezTo>
                  <a:cubicBezTo>
                    <a:pt x="f152" y="f154"/>
                    <a:pt x="f155" y="f154"/>
                    <a:pt x="f155" y="f151"/>
                  </a:cubicBezTo>
                  <a:cubicBezTo>
                    <a:pt x="f156" y="f147"/>
                    <a:pt x="f152" y="f147"/>
                    <a:pt x="f152" y="f2"/>
                  </a:cubicBezTo>
                  <a:cubicBezTo>
                    <a:pt x="f152" y="f157"/>
                    <a:pt x="f158" y="f157"/>
                    <a:pt x="f155" y="f159"/>
                  </a:cubicBezTo>
                  <a:cubicBezTo>
                    <a:pt x="f129" y="f159"/>
                    <a:pt x="f129" y="f159"/>
                    <a:pt x="f160" y="f159"/>
                  </a:cubicBezTo>
                  <a:cubicBezTo>
                    <a:pt x="f161" y="f159"/>
                    <a:pt x="f161" y="f2"/>
                    <a:pt x="f130" y="f2"/>
                  </a:cubicBezTo>
                  <a:cubicBezTo>
                    <a:pt x="f162" y="f157"/>
                    <a:pt x="f161" y="f159"/>
                    <a:pt x="f130" y="f143"/>
                  </a:cubicBezTo>
                  <a:cubicBezTo>
                    <a:pt x="f132" y="f145"/>
                    <a:pt x="f162" y="f157"/>
                    <a:pt x="f163" y="f159"/>
                  </a:cubicBezTo>
                  <a:cubicBezTo>
                    <a:pt x="f164" y="f143"/>
                    <a:pt x="f133" y="f157"/>
                    <a:pt x="f134" y="f159"/>
                  </a:cubicBezTo>
                  <a:cubicBezTo>
                    <a:pt x="f165" y="f143"/>
                    <a:pt x="f135" y="f157"/>
                    <a:pt x="f166" y="f143"/>
                  </a:cubicBezTo>
                  <a:cubicBezTo>
                    <a:pt x="f166" y="f145"/>
                    <a:pt x="f136" y="f144"/>
                    <a:pt x="f137" y="f141"/>
                  </a:cubicBezTo>
                  <a:cubicBezTo>
                    <a:pt x="f139" y="f142"/>
                    <a:pt x="f137" y="f143"/>
                    <a:pt x="f141" y="f167"/>
                  </a:cubicBezTo>
                  <a:cubicBezTo>
                    <a:pt x="f167" y="f167"/>
                    <a:pt x="f167" y="f159"/>
                    <a:pt x="f145" y="f157"/>
                  </a:cubicBezTo>
                  <a:cubicBezTo>
                    <a:pt x="f141" y="f2"/>
                    <a:pt x="f144" y="f2"/>
                    <a:pt x="f145" y="f146"/>
                  </a:cubicBezTo>
                  <a:cubicBezTo>
                    <a:pt x="f143" y="f147"/>
                    <a:pt x="f145" y="f148"/>
                    <a:pt x="f143" y="f147"/>
                  </a:cubicBezTo>
                  <a:cubicBezTo>
                    <a:pt x="f167" y="f146"/>
                    <a:pt x="f159" y="f151"/>
                    <a:pt x="f146" y="f168"/>
                  </a:cubicBezTo>
                  <a:cubicBezTo>
                    <a:pt x="f146" y="f168"/>
                    <a:pt x="f147" y="f168"/>
                    <a:pt x="f147" y="f168"/>
                  </a:cubicBezTo>
                  <a:cubicBezTo>
                    <a:pt x="f168" y="f148"/>
                    <a:pt x="f147" y="f147"/>
                    <a:pt x="f148" y="f147"/>
                  </a:cubicBezTo>
                  <a:cubicBezTo>
                    <a:pt x="f168" y="f146"/>
                    <a:pt x="f168" y="f151"/>
                    <a:pt x="f149" y="f148"/>
                  </a:cubicBezTo>
                  <a:cubicBezTo>
                    <a:pt x="f153" y="f168"/>
                    <a:pt x="f154" y="f151"/>
                    <a:pt x="f169" y="f148"/>
                  </a:cubicBezTo>
                  <a:cubicBezTo>
                    <a:pt x="f170" y="f168"/>
                    <a:pt x="f169" y="f168"/>
                    <a:pt x="f154" y="f153"/>
                  </a:cubicBezTo>
                  <a:cubicBezTo>
                    <a:pt x="f154" y="f149"/>
                    <a:pt x="f169" y="f169"/>
                    <a:pt x="f170" y="f170"/>
                  </a:cubicBezTo>
                  <a:cubicBezTo>
                    <a:pt x="f170" y="f170"/>
                    <a:pt x="f170" y="f7"/>
                    <a:pt x="f171" y="f172"/>
                  </a:cubicBezTo>
                  <a:cubicBezTo>
                    <a:pt x="f173" y="f170"/>
                    <a:pt x="f174" y="f169"/>
                    <a:pt x="f173" y="f154"/>
                  </a:cubicBezTo>
                  <a:cubicBezTo>
                    <a:pt x="f173" y="f153"/>
                    <a:pt x="f7" y="f154"/>
                    <a:pt x="f7" y="f149"/>
                  </a:cubicBezTo>
                  <a:cubicBezTo>
                    <a:pt x="f173" y="f153"/>
                    <a:pt x="f171" y="f153"/>
                    <a:pt x="f172" y="f151"/>
                  </a:cubicBezTo>
                  <a:cubicBezTo>
                    <a:pt x="f170" y="f168"/>
                    <a:pt x="f174" y="f168"/>
                    <a:pt x="f171" y="f147"/>
                  </a:cubicBezTo>
                  <a:cubicBezTo>
                    <a:pt x="f173" y="f147"/>
                    <a:pt x="f174" y="f168"/>
                    <a:pt x="f175" y="f147"/>
                  </a:cubicBezTo>
                  <a:cubicBezTo>
                    <a:pt x="f175" y="f146"/>
                    <a:pt x="f176" y="f147"/>
                    <a:pt x="f177" y="f146"/>
                  </a:cubicBezTo>
                  <a:cubicBezTo>
                    <a:pt x="f178" y="f157"/>
                    <a:pt x="f179" y="f2"/>
                    <a:pt x="f180" y="f167"/>
                  </a:cubicBezTo>
                  <a:cubicBezTo>
                    <a:pt x="f179" y="f159"/>
                    <a:pt x="f181" y="f159"/>
                    <a:pt x="f181" y="f144"/>
                  </a:cubicBezTo>
                  <a:cubicBezTo>
                    <a:pt x="f182" y="f159"/>
                    <a:pt x="f183" y="f141"/>
                    <a:pt x="f182" y="f143"/>
                  </a:cubicBezTo>
                  <a:cubicBezTo>
                    <a:pt x="f184" y="f159"/>
                    <a:pt x="f184" y="f142"/>
                    <a:pt x="f185" y="f144"/>
                  </a:cubicBezTo>
                  <a:cubicBezTo>
                    <a:pt x="f186" y="f143"/>
                    <a:pt x="f187" y="f142"/>
                    <a:pt x="f188" y="f141"/>
                  </a:cubicBezTo>
                  <a:cubicBezTo>
                    <a:pt x="f189" y="f141"/>
                    <a:pt x="f190" y="f139"/>
                    <a:pt x="f191" y="f139"/>
                  </a:cubicBezTo>
                  <a:cubicBezTo>
                    <a:pt x="f192" y="f139"/>
                    <a:pt x="f193" y="f138"/>
                    <a:pt x="f194" y="f138"/>
                  </a:cubicBezTo>
                  <a:cubicBezTo>
                    <a:pt x="f195" y="f137"/>
                    <a:pt x="f193" y="f136"/>
                    <a:pt x="f192" y="f136"/>
                  </a:cubicBezTo>
                  <a:cubicBezTo>
                    <a:pt x="f196" y="f136"/>
                    <a:pt x="f195" y="f166"/>
                    <a:pt x="f196" y="f165"/>
                  </a:cubicBezTo>
                  <a:cubicBezTo>
                    <a:pt x="f197" y="f134"/>
                    <a:pt x="f196" y="f133"/>
                    <a:pt x="f197" y="f133"/>
                  </a:cubicBezTo>
                  <a:cubicBezTo>
                    <a:pt x="f198" y="f164"/>
                    <a:pt x="f199" y="f163"/>
                    <a:pt x="f200" y="f162"/>
                  </a:cubicBezTo>
                  <a:cubicBezTo>
                    <a:pt x="f198" y="f161"/>
                    <a:pt x="f200" y="f130"/>
                    <a:pt x="f197" y="f130"/>
                  </a:cubicBezTo>
                  <a:cubicBezTo>
                    <a:pt x="f201" y="f131"/>
                    <a:pt x="f202" y="f130"/>
                    <a:pt x="f202" y="f160"/>
                  </a:cubicBezTo>
                  <a:cubicBezTo>
                    <a:pt x="f202" y="f156"/>
                    <a:pt x="f203" y="f155"/>
                    <a:pt x="f203" y="f158"/>
                  </a:cubicBezTo>
                  <a:cubicBezTo>
                    <a:pt x="f198" y="f107"/>
                    <a:pt x="f204" y="f110"/>
                    <a:pt x="f204" y="f104"/>
                  </a:cubicBezTo>
                  <a:cubicBezTo>
                    <a:pt x="f203" y="f109"/>
                    <a:pt x="f205" y="f109"/>
                    <a:pt x="f204" y="f105"/>
                  </a:cubicBezTo>
                  <a:cubicBezTo>
                    <a:pt x="f198" y="f102"/>
                    <a:pt x="f206" y="f105"/>
                    <a:pt x="f207" y="f102"/>
                  </a:cubicBezTo>
                  <a:cubicBezTo>
                    <a:pt x="f204" y="f122"/>
                    <a:pt x="f204" y="f98"/>
                    <a:pt x="f198" y="f98"/>
                  </a:cubicBezTo>
                  <a:cubicBezTo>
                    <a:pt x="f203" y="f98"/>
                    <a:pt x="f204" y="f98"/>
                    <a:pt x="f204" y="f122"/>
                  </a:cubicBezTo>
                  <a:cubicBezTo>
                    <a:pt x="f200" y="f122"/>
                    <a:pt x="f200" y="f127"/>
                    <a:pt x="f199" y="f93"/>
                  </a:cubicBezTo>
                  <a:cubicBezTo>
                    <a:pt x="f195" y="f96"/>
                    <a:pt x="f196" y="f127"/>
                    <a:pt x="f194" y="f96"/>
                  </a:cubicBezTo>
                  <a:cubicBezTo>
                    <a:pt x="f195" y="f89"/>
                    <a:pt x="f201" y="f94"/>
                    <a:pt x="f201" y="f127"/>
                  </a:cubicBezTo>
                  <a:cubicBezTo>
                    <a:pt x="f196" y="f127"/>
                    <a:pt x="f197" y="f127"/>
                    <a:pt x="f197" y="f91"/>
                  </a:cubicBezTo>
                  <a:cubicBezTo>
                    <a:pt x="f199" y="f87"/>
                    <a:pt x="f200" y="f87"/>
                    <a:pt x="f200" y="f87"/>
                  </a:cubicBezTo>
                  <a:cubicBezTo>
                    <a:pt x="f200" y="f125"/>
                    <a:pt x="f196" y="f86"/>
                    <a:pt x="f196" y="f86"/>
                  </a:cubicBezTo>
                  <a:cubicBezTo>
                    <a:pt x="f192" y="f123"/>
                    <a:pt x="f193" y="f88"/>
                    <a:pt x="f189" y="f208"/>
                  </a:cubicBezTo>
                  <a:cubicBezTo>
                    <a:pt x="f189" y="f208"/>
                    <a:pt x="f193" y="f86"/>
                    <a:pt x="f194" y="f208"/>
                  </a:cubicBezTo>
                  <a:cubicBezTo>
                    <a:pt x="f195" y="f85"/>
                    <a:pt x="f201" y="f125"/>
                    <a:pt x="f197" y="f86"/>
                  </a:cubicBezTo>
                  <a:cubicBezTo>
                    <a:pt x="f197" y="f86"/>
                    <a:pt x="f200" y="f208"/>
                    <a:pt x="f199" y="f123"/>
                  </a:cubicBezTo>
                  <a:cubicBezTo>
                    <a:pt x="f196" y="f85"/>
                    <a:pt x="f201" y="f82"/>
                    <a:pt x="f196" y="f82"/>
                  </a:cubicBezTo>
                  <a:cubicBezTo>
                    <a:pt x="f192" y="f82"/>
                    <a:pt x="f193" y="f84"/>
                    <a:pt x="f191" y="f209"/>
                  </a:cubicBezTo>
                  <a:cubicBezTo>
                    <a:pt x="f191" y="f210"/>
                    <a:pt x="f190" y="f80"/>
                    <a:pt x="f190" y="f210"/>
                  </a:cubicBezTo>
                  <a:cubicBezTo>
                    <a:pt x="f188" y="f78"/>
                    <a:pt x="f188" y="f120"/>
                    <a:pt x="f211" y="f78"/>
                  </a:cubicBezTo>
                  <a:cubicBezTo>
                    <a:pt x="f186" y="f77"/>
                    <a:pt x="f182" y="f119"/>
                    <a:pt x="f183" y="f77"/>
                  </a:cubicBezTo>
                  <a:cubicBezTo>
                    <a:pt x="f183" y="f212"/>
                    <a:pt x="f186" y="f117"/>
                    <a:pt x="f182" y="f116"/>
                  </a:cubicBezTo>
                  <a:cubicBezTo>
                    <a:pt x="f183" y="f115"/>
                    <a:pt x="f186" y="f116"/>
                    <a:pt x="f185" y="f74"/>
                  </a:cubicBezTo>
                  <a:cubicBezTo>
                    <a:pt x="f184" y="f113"/>
                    <a:pt x="f185" y="f74"/>
                    <a:pt x="f186" y="f113"/>
                  </a:cubicBezTo>
                  <a:cubicBezTo>
                    <a:pt x="f186" y="f75"/>
                    <a:pt x="f213" y="f74"/>
                    <a:pt x="f213" y="f75"/>
                  </a:cubicBezTo>
                  <a:cubicBezTo>
                    <a:pt x="f187" y="f73"/>
                    <a:pt x="f188" y="f75"/>
                    <a:pt x="f188" y="f112"/>
                  </a:cubicBezTo>
                  <a:cubicBezTo>
                    <a:pt x="f188" y="f73"/>
                    <a:pt x="f188" y="f73"/>
                    <a:pt x="f188" y="f72"/>
                  </a:cubicBezTo>
                  <a:cubicBezTo>
                    <a:pt x="f188" y="f72"/>
                    <a:pt x="f189" y="f111"/>
                    <a:pt x="f211" y="f111"/>
                  </a:cubicBezTo>
                  <a:cubicBezTo>
                    <a:pt x="f186" y="f70"/>
                    <a:pt x="f186" y="f72"/>
                    <a:pt x="f185" y="f111"/>
                  </a:cubicBezTo>
                  <a:cubicBezTo>
                    <a:pt x="f184" y="f69"/>
                    <a:pt x="f181" y="f69"/>
                    <a:pt x="f181" y="f70"/>
                  </a:cubicBezTo>
                  <a:cubicBezTo>
                    <a:pt x="f181" y="f111"/>
                    <a:pt x="f214" y="f72"/>
                    <a:pt x="f214" y="f111"/>
                  </a:cubicBezTo>
                  <a:cubicBezTo>
                    <a:pt x="f180" y="f73"/>
                    <a:pt x="f176" y="f72"/>
                    <a:pt x="f177" y="f70"/>
                  </a:cubicBezTo>
                  <a:cubicBezTo>
                    <a:pt x="f178" y="f68"/>
                    <a:pt x="f215" y="f66"/>
                    <a:pt x="f7" y="f67"/>
                  </a:cubicBezTo>
                  <a:cubicBezTo>
                    <a:pt x="f171" y="f216"/>
                    <a:pt x="f154" y="f64"/>
                    <a:pt x="f154" y="f217"/>
                  </a:cubicBezTo>
                  <a:cubicBezTo>
                    <a:pt x="f169" y="f106"/>
                    <a:pt x="f174" y="f59"/>
                    <a:pt x="f174" y="f57"/>
                  </a:cubicBezTo>
                  <a:cubicBezTo>
                    <a:pt x="f175" y="f218"/>
                    <a:pt x="f219" y="f61"/>
                    <a:pt x="f219" y="f49"/>
                  </a:cubicBezTo>
                  <a:cubicBezTo>
                    <a:pt x="f219" y="f56"/>
                    <a:pt x="f220" y="f218"/>
                    <a:pt x="f221" y="f56"/>
                  </a:cubicBezTo>
                  <a:cubicBezTo>
                    <a:pt x="f180" y="f103"/>
                    <a:pt x="f222" y="f51"/>
                    <a:pt x="f214" y="f106"/>
                  </a:cubicBezTo>
                  <a:cubicBezTo>
                    <a:pt x="f178" y="f59"/>
                    <a:pt x="f181" y="f223"/>
                    <a:pt x="f179" y="f62"/>
                  </a:cubicBezTo>
                  <a:cubicBezTo>
                    <a:pt x="f180" y="f217"/>
                    <a:pt x="f179" y="f217"/>
                    <a:pt x="f214" y="f217"/>
                  </a:cubicBezTo>
                  <a:cubicBezTo>
                    <a:pt x="f220" y="f216"/>
                    <a:pt x="f180" y="f216"/>
                    <a:pt x="f179" y="f216"/>
                  </a:cubicBezTo>
                  <a:cubicBezTo>
                    <a:pt x="f181" y="f59"/>
                    <a:pt x="f214" y="f59"/>
                    <a:pt x="f181" y="f217"/>
                  </a:cubicBezTo>
                  <a:cubicBezTo>
                    <a:pt x="f182" y="f217"/>
                    <a:pt x="f222" y="f106"/>
                    <a:pt x="f213" y="f106"/>
                  </a:cubicBezTo>
                  <a:cubicBezTo>
                    <a:pt x="f211" y="f106"/>
                    <a:pt x="f211" y="f61"/>
                    <a:pt x="f188" y="f103"/>
                  </a:cubicBezTo>
                  <a:cubicBezTo>
                    <a:pt x="f188" y="f103"/>
                    <a:pt x="f188" y="f103"/>
                    <a:pt x="f190" y="f103"/>
                  </a:cubicBezTo>
                  <a:cubicBezTo>
                    <a:pt x="f193" y="f54"/>
                    <a:pt x="f191" y="f51"/>
                    <a:pt x="f193" y="f56"/>
                  </a:cubicBezTo>
                  <a:cubicBezTo>
                    <a:pt x="f192" y="f42"/>
                    <a:pt x="f194" y="f40"/>
                    <a:pt x="f197" y="f39"/>
                  </a:cubicBezTo>
                  <a:cubicBezTo>
                    <a:pt x="f202" y="f39"/>
                    <a:pt x="f203" y="f40"/>
                    <a:pt x="f202" y="f38"/>
                  </a:cubicBezTo>
                  <a:cubicBezTo>
                    <a:pt x="f197" y="f37"/>
                    <a:pt x="f207" y="f224"/>
                    <a:pt x="f204" y="f99"/>
                  </a:cubicBezTo>
                  <a:cubicBezTo>
                    <a:pt x="f198" y="f34"/>
                    <a:pt x="f207" y="f36"/>
                    <a:pt x="f207" y="f225"/>
                  </a:cubicBezTo>
                  <a:cubicBezTo>
                    <a:pt x="f207" y="f97"/>
                    <a:pt x="f226" y="f224"/>
                    <a:pt x="f227" y="f36"/>
                  </a:cubicBezTo>
                  <a:cubicBezTo>
                    <a:pt x="f227" y="f36"/>
                    <a:pt x="f205" y="f225"/>
                    <a:pt x="f205" y="f31"/>
                  </a:cubicBezTo>
                  <a:cubicBezTo>
                    <a:pt x="f206" y="f90"/>
                    <a:pt x="f200" y="f28"/>
                    <a:pt x="f198" y="f23"/>
                  </a:cubicBezTo>
                  <a:cubicBezTo>
                    <a:pt x="f227" y="f81"/>
                    <a:pt x="f207" y="f81"/>
                    <a:pt x="f205" y="f16"/>
                  </a:cubicBezTo>
                  <a:cubicBezTo>
                    <a:pt x="f6" y="f12"/>
                    <a:pt x="f203" y="f12"/>
                    <a:pt x="f206" y="f15"/>
                  </a:cubicBezTo>
                  <a:cubicBezTo>
                    <a:pt x="f227" y="f11"/>
                    <a:pt x="f204" y="f33"/>
                    <a:pt x="f200" y="f9"/>
                  </a:cubicBezTo>
                  <a:cubicBezTo>
                    <a:pt x="f196" y="f35"/>
                    <a:pt x="f192" y="f19"/>
                    <a:pt x="f211" y="f9"/>
                  </a:cubicBezTo>
                  <a:cubicBezTo>
                    <a:pt x="f222" y="f29"/>
                    <a:pt x="f214" y="f33"/>
                    <a:pt x="f175" y="f45"/>
                  </a:cubicBezTo>
                  <a:cubicBezTo>
                    <a:pt x="f154" y="f228"/>
                    <a:pt x="f146" y="f5"/>
                    <a:pt x="f142" y="f5"/>
                  </a:cubicBezTo>
                  <a:cubicBezTo>
                    <a:pt x="f165" y="f5"/>
                    <a:pt x="f137" y="f58"/>
                    <a:pt x="f134" y="f55"/>
                  </a:cubicBezTo>
                  <a:cubicBezTo>
                    <a:pt x="f162" y="f55"/>
                    <a:pt x="f132" y="f60"/>
                    <a:pt x="f164" y="f60"/>
                  </a:cubicBezTo>
                  <a:cubicBezTo>
                    <a:pt x="f136" y="f52"/>
                    <a:pt x="f165" y="f47"/>
                    <a:pt x="f134" y="f48"/>
                  </a:cubicBezTo>
                  <a:cubicBezTo>
                    <a:pt x="f164" y="f43"/>
                    <a:pt x="f165" y="f24"/>
                    <a:pt x="f160" y="f25"/>
                  </a:cubicBezTo>
                  <a:cubicBezTo>
                    <a:pt x="f155" y="f29"/>
                    <a:pt x="f158" y="f29"/>
                    <a:pt x="f152" y="f27"/>
                  </a:cubicBezTo>
                  <a:cubicBezTo>
                    <a:pt x="f109" y="f24"/>
                    <a:pt x="f158" y="f24"/>
                    <a:pt x="f110" y="f20"/>
                  </a:cubicBezTo>
                  <a:cubicBezTo>
                    <a:pt x="f104" y="f35"/>
                    <a:pt x="f107" y="f15"/>
                    <a:pt x="f152" y="f22"/>
                  </a:cubicBezTo>
                  <a:cubicBezTo>
                    <a:pt x="f229" y="f11"/>
                    <a:pt x="f161" y="f21"/>
                    <a:pt x="f163" y="f11"/>
                  </a:cubicBezTo>
                  <a:cubicBezTo>
                    <a:pt x="f165" y="f24"/>
                    <a:pt x="f166" y="f20"/>
                    <a:pt x="f142" y="f19"/>
                  </a:cubicBezTo>
                  <a:cubicBezTo>
                    <a:pt x="f145" y="f21"/>
                    <a:pt x="f144" y="f83"/>
                    <a:pt x="f139" y="f18"/>
                  </a:cubicBezTo>
                  <a:cubicBezTo>
                    <a:pt x="f137" y="f18"/>
                    <a:pt x="f139" y="f83"/>
                    <a:pt x="f137" y="f83"/>
                  </a:cubicBezTo>
                  <a:cubicBezTo>
                    <a:pt x="f165" y="f83"/>
                    <a:pt x="f135" y="f83"/>
                    <a:pt x="f134" y="f230"/>
                  </a:cubicBezTo>
                  <a:cubicBezTo>
                    <a:pt x="f163" y="f8"/>
                    <a:pt x="f229" y="f230"/>
                    <a:pt x="f132" y="f8"/>
                  </a:cubicBezTo>
                  <a:cubicBezTo>
                    <a:pt x="f130" y="f90"/>
                    <a:pt x="f160" y="f10"/>
                    <a:pt x="f129" y="f23"/>
                  </a:cubicBezTo>
                  <a:cubicBezTo>
                    <a:pt x="f155" y="f28"/>
                    <a:pt x="f129" y="f28"/>
                    <a:pt x="f161" y="f90"/>
                  </a:cubicBezTo>
                  <a:cubicBezTo>
                    <a:pt x="f132" y="f231"/>
                    <a:pt x="f130" y="f97"/>
                    <a:pt x="f160" y="f97"/>
                  </a:cubicBezTo>
                  <a:cubicBezTo>
                    <a:pt x="f155" y="f97"/>
                    <a:pt x="f129" y="f99"/>
                    <a:pt x="f150" y="f36"/>
                  </a:cubicBezTo>
                  <a:cubicBezTo>
                    <a:pt x="f100" y="f34"/>
                    <a:pt x="f124" y="f39"/>
                    <a:pt x="f126" y="f224"/>
                  </a:cubicBezTo>
                  <a:cubicBezTo>
                    <a:pt x="f80" y="f36"/>
                    <a:pt x="f85" y="f225"/>
                    <a:pt x="f209" y="f225"/>
                  </a:cubicBezTo>
                  <a:cubicBezTo>
                    <a:pt x="f210" y="f225"/>
                    <a:pt x="f120" y="f32"/>
                    <a:pt x="f79" y="f225"/>
                  </a:cubicBezTo>
                  <a:cubicBezTo>
                    <a:pt x="f77" y="f34"/>
                    <a:pt x="f117" y="f97"/>
                    <a:pt x="f114" y="f225"/>
                  </a:cubicBezTo>
                  <a:cubicBezTo>
                    <a:pt x="f113" y="f225"/>
                    <a:pt x="f76" y="f32"/>
                    <a:pt x="f73" y="f34"/>
                  </a:cubicBezTo>
                  <a:cubicBezTo>
                    <a:pt x="f111" y="f37"/>
                    <a:pt x="f73" y="f32"/>
                    <a:pt x="f111" y="f95"/>
                  </a:cubicBezTo>
                  <a:cubicBezTo>
                    <a:pt x="f69" y="f92"/>
                    <a:pt x="f70" y="f231"/>
                    <a:pt x="f69" y="f231"/>
                  </a:cubicBezTo>
                  <a:cubicBezTo>
                    <a:pt x="f67" y="f231"/>
                    <a:pt x="f68" y="f30"/>
                    <a:pt x="f67" y="f90"/>
                  </a:cubicBezTo>
                  <a:cubicBezTo>
                    <a:pt x="f66" y="f232"/>
                    <a:pt x="f223" y="f30"/>
                    <a:pt x="f223" y="f23"/>
                  </a:cubicBezTo>
                  <a:cubicBezTo>
                    <a:pt x="f61" y="f8"/>
                    <a:pt x="f218" y="f23"/>
                    <a:pt x="f46" y="f23"/>
                  </a:cubicBezTo>
                  <a:cubicBezTo>
                    <a:pt x="f37" y="f30"/>
                    <a:pt x="f46" y="f23"/>
                    <a:pt x="f39" y="f10"/>
                  </a:cubicBezTo>
                  <a:cubicBezTo>
                    <a:pt x="f38" y="f81"/>
                    <a:pt x="f46" y="f81"/>
                    <a:pt x="f40" y="f16"/>
                  </a:cubicBezTo>
                  <a:cubicBezTo>
                    <a:pt x="f99" y="f83"/>
                    <a:pt x="f224" y="f21"/>
                    <a:pt x="f36" y="f15"/>
                  </a:cubicBezTo>
                  <a:cubicBezTo>
                    <a:pt x="f97" y="f19"/>
                    <a:pt x="f225" y="f19"/>
                    <a:pt x="f225" y="f22"/>
                  </a:cubicBezTo>
                  <a:cubicBezTo>
                    <a:pt x="f31" y="f11"/>
                    <a:pt x="f31" y="f21"/>
                    <a:pt x="f232" y="f22"/>
                  </a:cubicBezTo>
                  <a:cubicBezTo>
                    <a:pt x="f28" y="f20"/>
                    <a:pt x="f30" y="f35"/>
                    <a:pt x="f8" y="f9"/>
                  </a:cubicBezTo>
                  <a:cubicBezTo>
                    <a:pt x="f8" y="f9"/>
                    <a:pt x="f8" y="f9"/>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90" name="Saudi Arabia">
              <a:extLst>
                <a:ext uri="{FF2B5EF4-FFF2-40B4-BE49-F238E27FC236}">
                  <a16:creationId xmlns:a16="http://schemas.microsoft.com/office/drawing/2014/main" id="{EB67BE78-E651-398C-FD27-D44A501C110F}"/>
                </a:ext>
              </a:extLst>
            </p:cNvPr>
            <p:cNvSpPr/>
            <p:nvPr/>
          </p:nvSpPr>
          <p:spPr>
            <a:xfrm>
              <a:off x="7851267" y="3537274"/>
              <a:ext cx="537731" cy="530598"/>
            </a:xfrm>
            <a:custGeom>
              <a:avLst/>
              <a:gdLst>
                <a:gd name="f0" fmla="val 10800000"/>
                <a:gd name="f1" fmla="val 5400000"/>
                <a:gd name="f2" fmla="val 180"/>
                <a:gd name="f3" fmla="val w"/>
                <a:gd name="f4" fmla="val h"/>
                <a:gd name="f5" fmla="val 0"/>
                <a:gd name="f6" fmla="val 101"/>
                <a:gd name="f7" fmla="val 105"/>
                <a:gd name="f8" fmla="val 80"/>
                <a:gd name="f9" fmla="val 47"/>
                <a:gd name="f10" fmla="val 79"/>
                <a:gd name="f11" fmla="val 46"/>
                <a:gd name="f12" fmla="val 81"/>
                <a:gd name="f13" fmla="val 45"/>
                <a:gd name="f14" fmla="val 78"/>
                <a:gd name="f15" fmla="val 76"/>
                <a:gd name="f16" fmla="val 44"/>
                <a:gd name="f17" fmla="val 75"/>
                <a:gd name="f18" fmla="val 42"/>
                <a:gd name="f19" fmla="val 74"/>
                <a:gd name="f20" fmla="val 40"/>
                <a:gd name="f21" fmla="val 39"/>
                <a:gd name="f22" fmla="val 72"/>
                <a:gd name="f23" fmla="val 38"/>
                <a:gd name="f24" fmla="val 73"/>
                <a:gd name="f25" fmla="val 36"/>
                <a:gd name="f26" fmla="val 33"/>
                <a:gd name="f27" fmla="val 34"/>
                <a:gd name="f28" fmla="val 71"/>
                <a:gd name="f29" fmla="val 31"/>
                <a:gd name="f30" fmla="val 69"/>
                <a:gd name="f31" fmla="val 68"/>
                <a:gd name="f32" fmla="val 29"/>
                <a:gd name="f33" fmla="val 67"/>
                <a:gd name="f34" fmla="val 28"/>
                <a:gd name="f35" fmla="val 27"/>
                <a:gd name="f36" fmla="val 66"/>
                <a:gd name="f37" fmla="val 64"/>
                <a:gd name="f38" fmla="val 23"/>
                <a:gd name="f39" fmla="val 61"/>
                <a:gd name="f40" fmla="val 18"/>
                <a:gd name="f41" fmla="val 60"/>
                <a:gd name="f42" fmla="val 55"/>
                <a:gd name="f43" fmla="val 20"/>
                <a:gd name="f44" fmla="val 59"/>
                <a:gd name="f45" fmla="val 16"/>
                <a:gd name="f46" fmla="val 53"/>
                <a:gd name="f47" fmla="val 43"/>
                <a:gd name="f48" fmla="val 12"/>
                <a:gd name="f49" fmla="val 6"/>
                <a:gd name="f50" fmla="val 7"/>
                <a:gd name="f51" fmla="val 4"/>
                <a:gd name="f52" fmla="val 25"/>
                <a:gd name="f53" fmla="val 1"/>
                <a:gd name="f54" fmla="val 26"/>
                <a:gd name="f55" fmla="val 17"/>
                <a:gd name="f56" fmla="val 2"/>
                <a:gd name="f57" fmla="val 15"/>
                <a:gd name="f58" fmla="val 8"/>
                <a:gd name="f59" fmla="val 3"/>
                <a:gd name="f60" fmla="val 13"/>
                <a:gd name="f61" fmla="val 10"/>
                <a:gd name="f62" fmla="val 9"/>
                <a:gd name="f63" fmla="val 14"/>
                <a:gd name="f64" fmla="val 5"/>
                <a:gd name="f65" fmla="val 19"/>
                <a:gd name="f66" fmla="val 22"/>
                <a:gd name="f67" fmla="val 24"/>
                <a:gd name="f68" fmla="val 30"/>
                <a:gd name="f69" fmla="val 41"/>
                <a:gd name="f70" fmla="val 11"/>
                <a:gd name="f71" fmla="val 48"/>
                <a:gd name="f72" fmla="val 50"/>
                <a:gd name="f73" fmla="val 49"/>
                <a:gd name="f74" fmla="val 51"/>
                <a:gd name="f75" fmla="val 54"/>
                <a:gd name="f76" fmla="val 21"/>
                <a:gd name="f77" fmla="val 57"/>
                <a:gd name="f78" fmla="val 62"/>
                <a:gd name="f79" fmla="val 70"/>
                <a:gd name="f80" fmla="val 35"/>
                <a:gd name="f81" fmla="val 83"/>
                <a:gd name="f82" fmla="val 86"/>
                <a:gd name="f83" fmla="val 90"/>
                <a:gd name="f84" fmla="val 94"/>
                <a:gd name="f85" fmla="val 99"/>
                <a:gd name="f86" fmla="val 98"/>
                <a:gd name="f87" fmla="val 100"/>
                <a:gd name="f88" fmla="val 97"/>
                <a:gd name="f89" fmla="val 95"/>
                <a:gd name="f90" fmla="val 52"/>
                <a:gd name="f91" fmla="val 82"/>
                <a:gd name="f92" fmla="val 85"/>
                <a:gd name="f93" fmla="val 65"/>
                <a:gd name="f94" fmla="val 58"/>
                <a:gd name="f95" fmla="+- 0 0 -90"/>
                <a:gd name="f96" fmla="*/ f3 1 101"/>
                <a:gd name="f97" fmla="*/ f4 1 105"/>
                <a:gd name="f98" fmla="+- f7 0 f5"/>
                <a:gd name="f99" fmla="+- f6 0 f5"/>
                <a:gd name="f100" fmla="*/ f95 f0 1"/>
                <a:gd name="f101" fmla="*/ f99 1 101"/>
                <a:gd name="f102" fmla="*/ f98 1 105"/>
                <a:gd name="f103" fmla="*/ f100 1 f2"/>
                <a:gd name="f104" fmla="*/ 80 1 f101"/>
                <a:gd name="f105" fmla="*/ 47 1 f102"/>
                <a:gd name="f106" fmla="*/ 46 1 f102"/>
                <a:gd name="f107" fmla="*/ 76 1 f101"/>
                <a:gd name="f108" fmla="*/ 44 1 f102"/>
                <a:gd name="f109" fmla="*/ 74 1 f101"/>
                <a:gd name="f110" fmla="*/ 40 1 f102"/>
                <a:gd name="f111" fmla="*/ 73 1 f101"/>
                <a:gd name="f112" fmla="*/ 36 1 f102"/>
                <a:gd name="f113" fmla="*/ 72 1 f101"/>
                <a:gd name="f114" fmla="*/ 33 1 f102"/>
                <a:gd name="f115" fmla="*/ 69 1 f101"/>
                <a:gd name="f116" fmla="*/ 31 1 f102"/>
                <a:gd name="f117" fmla="*/ 68 1 f101"/>
                <a:gd name="f118" fmla="*/ 29 1 f102"/>
                <a:gd name="f119" fmla="*/ 66 1 f101"/>
                <a:gd name="f120" fmla="*/ 64 1 f101"/>
                <a:gd name="f121" fmla="*/ 23 1 f102"/>
                <a:gd name="f122" fmla="*/ 60 1 f101"/>
                <a:gd name="f123" fmla="*/ 18 1 f102"/>
                <a:gd name="f124" fmla="*/ 53 1 f101"/>
                <a:gd name="f125" fmla="*/ 16 1 f102"/>
                <a:gd name="f126" fmla="*/ 39 1 f101"/>
                <a:gd name="f127" fmla="*/ 12 1 f102"/>
                <a:gd name="f128" fmla="*/ 31 1 f101"/>
                <a:gd name="f129" fmla="*/ 4 1 f102"/>
                <a:gd name="f130" fmla="*/ 17 1 f101"/>
                <a:gd name="f131" fmla="*/ 0 1 f102"/>
                <a:gd name="f132" fmla="*/ 8 1 f101"/>
                <a:gd name="f133" fmla="*/ 3 1 f102"/>
                <a:gd name="f134" fmla="*/ 13 1 f101"/>
                <a:gd name="f135" fmla="*/ 10 1 f102"/>
                <a:gd name="f136" fmla="*/ 9 1 f101"/>
                <a:gd name="f137" fmla="*/ 14 1 f102"/>
                <a:gd name="f138" fmla="*/ 5 1 f101"/>
                <a:gd name="f139" fmla="*/ 0 1 f101"/>
                <a:gd name="f140" fmla="*/ 15 1 f102"/>
                <a:gd name="f141" fmla="*/ 1 1 f101"/>
                <a:gd name="f142" fmla="*/ 22 1 f102"/>
                <a:gd name="f143" fmla="*/ 3 1 f101"/>
                <a:gd name="f144" fmla="*/ 25 1 f102"/>
                <a:gd name="f145" fmla="*/ 6 1 f101"/>
                <a:gd name="f146" fmla="*/ 30 1 f102"/>
                <a:gd name="f147" fmla="*/ 12 1 f101"/>
                <a:gd name="f148" fmla="*/ 41 1 f102"/>
                <a:gd name="f149" fmla="*/ 14 1 f101"/>
                <a:gd name="f150" fmla="*/ 48 1 f102"/>
                <a:gd name="f151" fmla="*/ 19 1 f101"/>
                <a:gd name="f152" fmla="*/ 51 1 f102"/>
                <a:gd name="f153" fmla="*/ 20 1 f101"/>
                <a:gd name="f154" fmla="*/ 54 1 f102"/>
                <a:gd name="f155" fmla="*/ 25 1 f101"/>
                <a:gd name="f156" fmla="*/ 66 1 f102"/>
                <a:gd name="f157" fmla="*/ 24 1 f101"/>
                <a:gd name="f158" fmla="*/ 69 1 f102"/>
                <a:gd name="f159" fmla="*/ 28 1 f101"/>
                <a:gd name="f160" fmla="*/ 74 1 f102"/>
                <a:gd name="f161" fmla="*/ 36 1 f101"/>
                <a:gd name="f162" fmla="*/ 86 1 f102"/>
                <a:gd name="f163" fmla="*/ 41 1 f101"/>
                <a:gd name="f164" fmla="*/ 94 1 f102"/>
                <a:gd name="f165" fmla="*/ 43 1 f101"/>
                <a:gd name="f166" fmla="*/ 99 1 f102"/>
                <a:gd name="f167" fmla="*/ 44 1 f101"/>
                <a:gd name="f168" fmla="*/ 101 1 f102"/>
                <a:gd name="f169" fmla="*/ 47 1 f101"/>
                <a:gd name="f170" fmla="*/ 98 1 f102"/>
                <a:gd name="f171" fmla="*/ 52 1 f101"/>
                <a:gd name="f172" fmla="*/ 97 1 f102"/>
                <a:gd name="f173" fmla="*/ 100 1 f102"/>
                <a:gd name="f174" fmla="*/ 61 1 f101"/>
                <a:gd name="f175" fmla="*/ 105 1 f102"/>
                <a:gd name="f176" fmla="*/ 90 1 f102"/>
                <a:gd name="f177" fmla="*/ 85 1 f101"/>
                <a:gd name="f178" fmla="*/ 85 1 f102"/>
                <a:gd name="f179" fmla="*/ 99 1 f101"/>
                <a:gd name="f180" fmla="*/ 78 1 f102"/>
                <a:gd name="f181" fmla="*/ 101 1 f101"/>
                <a:gd name="f182" fmla="*/ 65 1 f102"/>
                <a:gd name="f183" fmla="*/ 97 1 f101"/>
                <a:gd name="f184" fmla="*/ 62 1 f102"/>
                <a:gd name="f185" fmla="*/ 95 1 f101"/>
                <a:gd name="f186" fmla="*/ 64 1 f102"/>
                <a:gd name="f187" fmla="*/ 83 1 f101"/>
                <a:gd name="f188" fmla="*/ 58 1 f102"/>
                <a:gd name="f189" fmla="*/ f6 1 f101"/>
                <a:gd name="f190" fmla="*/ f7 1 f102"/>
                <a:gd name="f191" fmla="+- f103 0 f1"/>
                <a:gd name="f192" fmla="*/ f139 f96 1"/>
                <a:gd name="f193" fmla="*/ f189 f96 1"/>
                <a:gd name="f194" fmla="*/ f190 f97 1"/>
                <a:gd name="f195" fmla="*/ f131 f97 1"/>
                <a:gd name="f196" fmla="*/ f104 f96 1"/>
                <a:gd name="f197" fmla="*/ f105 f97 1"/>
                <a:gd name="f198" fmla="*/ f106 f97 1"/>
                <a:gd name="f199" fmla="*/ f107 f96 1"/>
                <a:gd name="f200" fmla="*/ f108 f97 1"/>
                <a:gd name="f201" fmla="*/ f109 f96 1"/>
                <a:gd name="f202" fmla="*/ f110 f97 1"/>
                <a:gd name="f203" fmla="*/ f111 f96 1"/>
                <a:gd name="f204" fmla="*/ f112 f97 1"/>
                <a:gd name="f205" fmla="*/ f113 f96 1"/>
                <a:gd name="f206" fmla="*/ f114 f97 1"/>
                <a:gd name="f207" fmla="*/ f115 f96 1"/>
                <a:gd name="f208" fmla="*/ f116 f97 1"/>
                <a:gd name="f209" fmla="*/ f117 f96 1"/>
                <a:gd name="f210" fmla="*/ f118 f97 1"/>
                <a:gd name="f211" fmla="*/ f119 f96 1"/>
                <a:gd name="f212" fmla="*/ f120 f96 1"/>
                <a:gd name="f213" fmla="*/ f121 f97 1"/>
                <a:gd name="f214" fmla="*/ f122 f96 1"/>
                <a:gd name="f215" fmla="*/ f123 f97 1"/>
                <a:gd name="f216" fmla="*/ f124 f96 1"/>
                <a:gd name="f217" fmla="*/ f125 f97 1"/>
                <a:gd name="f218" fmla="*/ f126 f96 1"/>
                <a:gd name="f219" fmla="*/ f127 f97 1"/>
                <a:gd name="f220" fmla="*/ f128 f96 1"/>
                <a:gd name="f221" fmla="*/ f129 f97 1"/>
                <a:gd name="f222" fmla="*/ f130 f96 1"/>
                <a:gd name="f223" fmla="*/ f132 f96 1"/>
                <a:gd name="f224" fmla="*/ f133 f97 1"/>
                <a:gd name="f225" fmla="*/ f134 f96 1"/>
                <a:gd name="f226" fmla="*/ f135 f97 1"/>
                <a:gd name="f227" fmla="*/ f136 f96 1"/>
                <a:gd name="f228" fmla="*/ f137 f97 1"/>
                <a:gd name="f229" fmla="*/ f138 f96 1"/>
                <a:gd name="f230" fmla="*/ f140 f97 1"/>
                <a:gd name="f231" fmla="*/ f141 f96 1"/>
                <a:gd name="f232" fmla="*/ f142 f97 1"/>
                <a:gd name="f233" fmla="*/ f143 f96 1"/>
                <a:gd name="f234" fmla="*/ f144 f97 1"/>
                <a:gd name="f235" fmla="*/ f145 f96 1"/>
                <a:gd name="f236" fmla="*/ f146 f97 1"/>
                <a:gd name="f237" fmla="*/ f147 f96 1"/>
                <a:gd name="f238" fmla="*/ f148 f97 1"/>
                <a:gd name="f239" fmla="*/ f149 f96 1"/>
                <a:gd name="f240" fmla="*/ f150 f97 1"/>
                <a:gd name="f241" fmla="*/ f151 f96 1"/>
                <a:gd name="f242" fmla="*/ f152 f97 1"/>
                <a:gd name="f243" fmla="*/ f153 f96 1"/>
                <a:gd name="f244" fmla="*/ f154 f97 1"/>
                <a:gd name="f245" fmla="*/ f155 f96 1"/>
                <a:gd name="f246" fmla="*/ f156 f97 1"/>
                <a:gd name="f247" fmla="*/ f157 f96 1"/>
                <a:gd name="f248" fmla="*/ f158 f97 1"/>
                <a:gd name="f249" fmla="*/ f159 f96 1"/>
                <a:gd name="f250" fmla="*/ f160 f97 1"/>
                <a:gd name="f251" fmla="*/ f161 f96 1"/>
                <a:gd name="f252" fmla="*/ f162 f97 1"/>
                <a:gd name="f253" fmla="*/ f163 f96 1"/>
                <a:gd name="f254" fmla="*/ f164 f97 1"/>
                <a:gd name="f255" fmla="*/ f165 f96 1"/>
                <a:gd name="f256" fmla="*/ f166 f97 1"/>
                <a:gd name="f257" fmla="*/ f167 f96 1"/>
                <a:gd name="f258" fmla="*/ f168 f97 1"/>
                <a:gd name="f259" fmla="*/ f169 f96 1"/>
                <a:gd name="f260" fmla="*/ f170 f97 1"/>
                <a:gd name="f261" fmla="*/ f171 f96 1"/>
                <a:gd name="f262" fmla="*/ f172 f97 1"/>
                <a:gd name="f263" fmla="*/ f173 f97 1"/>
                <a:gd name="f264" fmla="*/ f174 f96 1"/>
                <a:gd name="f265" fmla="*/ f175 f97 1"/>
                <a:gd name="f266" fmla="*/ f176 f97 1"/>
                <a:gd name="f267" fmla="*/ f177 f96 1"/>
                <a:gd name="f268" fmla="*/ f178 f97 1"/>
                <a:gd name="f269" fmla="*/ f179 f96 1"/>
                <a:gd name="f270" fmla="*/ f180 f97 1"/>
                <a:gd name="f271" fmla="*/ f181 f96 1"/>
                <a:gd name="f272" fmla="*/ f182 f97 1"/>
                <a:gd name="f273" fmla="*/ f183 f96 1"/>
                <a:gd name="f274" fmla="*/ f184 f97 1"/>
                <a:gd name="f275" fmla="*/ f185 f96 1"/>
                <a:gd name="f276" fmla="*/ f186 f97 1"/>
                <a:gd name="f277" fmla="*/ f187 f96 1"/>
                <a:gd name="f278" fmla="*/ f188 f97 1"/>
              </a:gdLst>
              <a:ahLst/>
              <a:cxnLst>
                <a:cxn ang="3cd4">
                  <a:pos x="hc" y="t"/>
                </a:cxn>
                <a:cxn ang="0">
                  <a:pos x="r" y="vc"/>
                </a:cxn>
                <a:cxn ang="cd4">
                  <a:pos x="hc" y="b"/>
                </a:cxn>
                <a:cxn ang="cd2">
                  <a:pos x="l" y="vc"/>
                </a:cxn>
                <a:cxn ang="f191">
                  <a:pos x="f196" y="f197"/>
                </a:cxn>
                <a:cxn ang="f191">
                  <a:pos x="f196" y="f198"/>
                </a:cxn>
                <a:cxn ang="f191">
                  <a:pos x="f196" y="f198"/>
                </a:cxn>
                <a:cxn ang="f191">
                  <a:pos x="f199" y="f200"/>
                </a:cxn>
                <a:cxn ang="f191">
                  <a:pos x="f201" y="f202"/>
                </a:cxn>
                <a:cxn ang="f191">
                  <a:pos x="f203" y="f204"/>
                </a:cxn>
                <a:cxn ang="f191">
                  <a:pos x="f205" y="f206"/>
                </a:cxn>
                <a:cxn ang="f191">
                  <a:pos x="f207" y="f208"/>
                </a:cxn>
                <a:cxn ang="f191">
                  <a:pos x="f209" y="f210"/>
                </a:cxn>
                <a:cxn ang="f191">
                  <a:pos x="f211" y="f210"/>
                </a:cxn>
                <a:cxn ang="f191">
                  <a:pos x="f212" y="f213"/>
                </a:cxn>
                <a:cxn ang="f191">
                  <a:pos x="f214" y="f215"/>
                </a:cxn>
                <a:cxn ang="f191">
                  <a:pos x="f216" y="f217"/>
                </a:cxn>
                <a:cxn ang="f191">
                  <a:pos x="f218" y="f219"/>
                </a:cxn>
                <a:cxn ang="f191">
                  <a:pos x="f220" y="f221"/>
                </a:cxn>
                <a:cxn ang="f191">
                  <a:pos x="f222" y="f195"/>
                </a:cxn>
                <a:cxn ang="f191">
                  <a:pos x="f223" y="f224"/>
                </a:cxn>
                <a:cxn ang="f191">
                  <a:pos x="f225" y="f226"/>
                </a:cxn>
                <a:cxn ang="f191">
                  <a:pos x="f227" y="f228"/>
                </a:cxn>
                <a:cxn ang="f191">
                  <a:pos x="f229" y="f215"/>
                </a:cxn>
                <a:cxn ang="f191">
                  <a:pos x="f192" y="f230"/>
                </a:cxn>
                <a:cxn ang="f191">
                  <a:pos x="f231" y="f215"/>
                </a:cxn>
                <a:cxn ang="f191">
                  <a:pos x="f231" y="f232"/>
                </a:cxn>
                <a:cxn ang="f191">
                  <a:pos x="f233" y="f234"/>
                </a:cxn>
                <a:cxn ang="f191">
                  <a:pos x="f235" y="f236"/>
                </a:cxn>
                <a:cxn ang="f191">
                  <a:pos x="f237" y="f238"/>
                </a:cxn>
                <a:cxn ang="f191">
                  <a:pos x="f239" y="f240"/>
                </a:cxn>
                <a:cxn ang="f191">
                  <a:pos x="f241" y="f242"/>
                </a:cxn>
                <a:cxn ang="f191">
                  <a:pos x="f243" y="f244"/>
                </a:cxn>
                <a:cxn ang="f191">
                  <a:pos x="f245" y="f246"/>
                </a:cxn>
                <a:cxn ang="f191">
                  <a:pos x="f247" y="f248"/>
                </a:cxn>
                <a:cxn ang="f191">
                  <a:pos x="f249" y="f250"/>
                </a:cxn>
                <a:cxn ang="f191">
                  <a:pos x="f251" y="f252"/>
                </a:cxn>
                <a:cxn ang="f191">
                  <a:pos x="f253" y="f254"/>
                </a:cxn>
                <a:cxn ang="f191">
                  <a:pos x="f255" y="f256"/>
                </a:cxn>
                <a:cxn ang="f191">
                  <a:pos x="f257" y="f258"/>
                </a:cxn>
                <a:cxn ang="f191">
                  <a:pos x="f259" y="f260"/>
                </a:cxn>
                <a:cxn ang="f191">
                  <a:pos x="f261" y="f262"/>
                </a:cxn>
                <a:cxn ang="f191">
                  <a:pos x="f214" y="f263"/>
                </a:cxn>
                <a:cxn ang="f191">
                  <a:pos x="f264" y="f265"/>
                </a:cxn>
                <a:cxn ang="f191">
                  <a:pos x="f201" y="f266"/>
                </a:cxn>
                <a:cxn ang="f191">
                  <a:pos x="f267" y="f268"/>
                </a:cxn>
                <a:cxn ang="f191">
                  <a:pos x="f269" y="f270"/>
                </a:cxn>
                <a:cxn ang="f191">
                  <a:pos x="f271" y="f272"/>
                </a:cxn>
                <a:cxn ang="f191">
                  <a:pos x="f273" y="f274"/>
                </a:cxn>
                <a:cxn ang="f191">
                  <a:pos x="f275" y="f276"/>
                </a:cxn>
                <a:cxn ang="f191">
                  <a:pos x="f277" y="f278"/>
                </a:cxn>
                <a:cxn ang="f191">
                  <a:pos x="f196" y="f197"/>
                </a:cxn>
              </a:cxnLst>
              <a:rect l="f192" t="f195" r="f193" b="f194"/>
              <a:pathLst>
                <a:path w="101" h="105">
                  <a:moveTo>
                    <a:pt x="f8" y="f9"/>
                  </a:moveTo>
                  <a:cubicBezTo>
                    <a:pt x="f8" y="f9"/>
                    <a:pt x="f10" y="f9"/>
                    <a:pt x="f8" y="f11"/>
                  </a:cubicBezTo>
                  <a:cubicBezTo>
                    <a:pt x="f12" y="f13"/>
                    <a:pt x="f10" y="f9"/>
                    <a:pt x="f8" y="f11"/>
                  </a:cubicBezTo>
                  <a:cubicBezTo>
                    <a:pt x="f14" y="f13"/>
                    <a:pt x="f14" y="f13"/>
                    <a:pt x="f15" y="f16"/>
                  </a:cubicBezTo>
                  <a:cubicBezTo>
                    <a:pt x="f17" y="f18"/>
                    <a:pt x="f19" y="f18"/>
                    <a:pt x="f19" y="f20"/>
                  </a:cubicBezTo>
                  <a:cubicBezTo>
                    <a:pt x="f19" y="f21"/>
                    <a:pt x="f22" y="f23"/>
                    <a:pt x="f24" y="f25"/>
                  </a:cubicBezTo>
                  <a:cubicBezTo>
                    <a:pt x="f24" y="f26"/>
                    <a:pt x="f22" y="f27"/>
                    <a:pt x="f22" y="f26"/>
                  </a:cubicBezTo>
                  <a:cubicBezTo>
                    <a:pt x="f28" y="f29"/>
                    <a:pt x="f28" y="f26"/>
                    <a:pt x="f30" y="f29"/>
                  </a:cubicBezTo>
                  <a:cubicBezTo>
                    <a:pt x="f31" y="f32"/>
                    <a:pt x="f33" y="f32"/>
                    <a:pt x="f31" y="f32"/>
                  </a:cubicBezTo>
                  <a:cubicBezTo>
                    <a:pt x="f31" y="f34"/>
                    <a:pt x="f33" y="f35"/>
                    <a:pt x="f36" y="f32"/>
                  </a:cubicBezTo>
                  <a:cubicBezTo>
                    <a:pt x="f36" y="f35"/>
                    <a:pt x="f36" y="f35"/>
                    <a:pt x="f37" y="f38"/>
                  </a:cubicBezTo>
                  <a:cubicBezTo>
                    <a:pt x="f39" y="f40"/>
                    <a:pt x="f39" y="f40"/>
                    <a:pt x="f41" y="f40"/>
                  </a:cubicBezTo>
                  <a:cubicBezTo>
                    <a:pt x="f42" y="f43"/>
                    <a:pt x="f44" y="f45"/>
                    <a:pt x="f46" y="f45"/>
                  </a:cubicBezTo>
                  <a:cubicBezTo>
                    <a:pt x="f16" y="f45"/>
                    <a:pt x="f47" y="f45"/>
                    <a:pt x="f21" y="f48"/>
                  </a:cubicBezTo>
                  <a:cubicBezTo>
                    <a:pt x="f26" y="f49"/>
                    <a:pt x="f25" y="f50"/>
                    <a:pt x="f29" y="f51"/>
                  </a:cubicBezTo>
                  <a:cubicBezTo>
                    <a:pt x="f52" y="f53"/>
                    <a:pt x="f54" y="f5"/>
                    <a:pt x="f55" y="f5"/>
                  </a:cubicBezTo>
                  <a:cubicBezTo>
                    <a:pt x="f55" y="f56"/>
                    <a:pt x="f57" y="f56"/>
                    <a:pt x="f58" y="f59"/>
                  </a:cubicBezTo>
                  <a:cubicBezTo>
                    <a:pt x="f60" y="f61"/>
                    <a:pt x="f60" y="f61"/>
                    <a:pt x="f60" y="f61"/>
                  </a:cubicBezTo>
                  <a:cubicBezTo>
                    <a:pt x="f61" y="f48"/>
                    <a:pt x="f48" y="f60"/>
                    <a:pt x="f62" y="f63"/>
                  </a:cubicBezTo>
                  <a:cubicBezTo>
                    <a:pt x="f49" y="f63"/>
                    <a:pt x="f49" y="f40"/>
                    <a:pt x="f64" y="f40"/>
                  </a:cubicBezTo>
                  <a:cubicBezTo>
                    <a:pt x="f51" y="f65"/>
                    <a:pt x="f56" y="f57"/>
                    <a:pt x="f5" y="f57"/>
                  </a:cubicBezTo>
                  <a:cubicBezTo>
                    <a:pt x="f53" y="f45"/>
                    <a:pt x="f56" y="f45"/>
                    <a:pt x="f53" y="f40"/>
                  </a:cubicBezTo>
                  <a:cubicBezTo>
                    <a:pt x="f5" y="f65"/>
                    <a:pt x="f56" y="f65"/>
                    <a:pt x="f53" y="f66"/>
                  </a:cubicBezTo>
                  <a:cubicBezTo>
                    <a:pt x="f5" y="f67"/>
                    <a:pt x="f56" y="f66"/>
                    <a:pt x="f59" y="f52"/>
                  </a:cubicBezTo>
                  <a:cubicBezTo>
                    <a:pt x="f51" y="f34"/>
                    <a:pt x="f50" y="f32"/>
                    <a:pt x="f49" y="f68"/>
                  </a:cubicBezTo>
                  <a:cubicBezTo>
                    <a:pt x="f64" y="f29"/>
                    <a:pt x="f50" y="f26"/>
                    <a:pt x="f48" y="f69"/>
                  </a:cubicBezTo>
                  <a:cubicBezTo>
                    <a:pt x="f57" y="f9"/>
                    <a:pt x="f70" y="f18"/>
                    <a:pt x="f63" y="f71"/>
                  </a:cubicBezTo>
                  <a:cubicBezTo>
                    <a:pt x="f57" y="f72"/>
                    <a:pt x="f55" y="f73"/>
                    <a:pt x="f65" y="f74"/>
                  </a:cubicBezTo>
                  <a:cubicBezTo>
                    <a:pt x="f65" y="f46"/>
                    <a:pt x="f43" y="f46"/>
                    <a:pt x="f43" y="f75"/>
                  </a:cubicBezTo>
                  <a:cubicBezTo>
                    <a:pt x="f76" y="f77"/>
                    <a:pt x="f38" y="f78"/>
                    <a:pt x="f52" y="f36"/>
                  </a:cubicBezTo>
                  <a:cubicBezTo>
                    <a:pt x="f54" y="f79"/>
                    <a:pt x="f38" y="f33"/>
                    <a:pt x="f67" y="f30"/>
                  </a:cubicBezTo>
                  <a:cubicBezTo>
                    <a:pt x="f54" y="f28"/>
                    <a:pt x="f67" y="f28"/>
                    <a:pt x="f34" y="f19"/>
                  </a:cubicBezTo>
                  <a:cubicBezTo>
                    <a:pt x="f80" y="f12"/>
                    <a:pt x="f26" y="f81"/>
                    <a:pt x="f25" y="f82"/>
                  </a:cubicBezTo>
                  <a:cubicBezTo>
                    <a:pt x="f21" y="f83"/>
                    <a:pt x="f21" y="f83"/>
                    <a:pt x="f69" y="f84"/>
                  </a:cubicBezTo>
                  <a:cubicBezTo>
                    <a:pt x="f47" y="f85"/>
                    <a:pt x="f69" y="f86"/>
                    <a:pt x="f47" y="f85"/>
                  </a:cubicBezTo>
                  <a:cubicBezTo>
                    <a:pt x="f13" y="f87"/>
                    <a:pt x="f18" y="f87"/>
                    <a:pt x="f16" y="f6"/>
                  </a:cubicBezTo>
                  <a:cubicBezTo>
                    <a:pt x="f73" y="f87"/>
                    <a:pt x="f13" y="f85"/>
                    <a:pt x="f9" y="f86"/>
                  </a:cubicBezTo>
                  <a:cubicBezTo>
                    <a:pt x="f73" y="f88"/>
                    <a:pt x="f11" y="f89"/>
                    <a:pt x="f90" y="f88"/>
                  </a:cubicBezTo>
                  <a:cubicBezTo>
                    <a:pt x="f44" y="f86"/>
                    <a:pt x="f77" y="f85"/>
                    <a:pt x="f41" y="f87"/>
                  </a:cubicBezTo>
                  <a:cubicBezTo>
                    <a:pt x="f78" y="f6"/>
                    <a:pt x="f78" y="f6"/>
                    <a:pt x="f39" y="f7"/>
                  </a:cubicBezTo>
                  <a:cubicBezTo>
                    <a:pt x="f36" y="f6"/>
                    <a:pt x="f19" y="f83"/>
                    <a:pt x="f19" y="f83"/>
                  </a:cubicBezTo>
                  <a:cubicBezTo>
                    <a:pt x="f19" y="f83"/>
                    <a:pt x="f91" y="f82"/>
                    <a:pt x="f92" y="f92"/>
                  </a:cubicBezTo>
                  <a:cubicBezTo>
                    <a:pt x="f85" y="f14"/>
                    <a:pt x="f85" y="f14"/>
                    <a:pt x="f85" y="f14"/>
                  </a:cubicBezTo>
                  <a:cubicBezTo>
                    <a:pt x="f6" y="f93"/>
                    <a:pt x="f6" y="f93"/>
                    <a:pt x="f6" y="f93"/>
                  </a:cubicBezTo>
                  <a:cubicBezTo>
                    <a:pt x="f6" y="f93"/>
                    <a:pt x="f88" y="f78"/>
                    <a:pt x="f88" y="f78"/>
                  </a:cubicBezTo>
                  <a:cubicBezTo>
                    <a:pt x="f88" y="f78"/>
                    <a:pt x="f89" y="f37"/>
                    <a:pt x="f89" y="f37"/>
                  </a:cubicBezTo>
                  <a:cubicBezTo>
                    <a:pt x="f81" y="f94"/>
                    <a:pt x="f81" y="f94"/>
                    <a:pt x="f81" y="f94"/>
                  </a:cubicBezTo>
                  <a:cubicBezTo>
                    <a:pt x="f81" y="f90"/>
                    <a:pt x="f10" y="f90"/>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91" name="qatar Doha">
              <a:extLst>
                <a:ext uri="{FF2B5EF4-FFF2-40B4-BE49-F238E27FC236}">
                  <a16:creationId xmlns:a16="http://schemas.microsoft.com/office/drawing/2014/main" id="{0B31212D-837C-0FD4-4178-74409D59361E}"/>
                </a:ext>
              </a:extLst>
            </p:cNvPr>
            <p:cNvSpPr/>
            <p:nvPr/>
          </p:nvSpPr>
          <p:spPr>
            <a:xfrm>
              <a:off x="8251170" y="3725549"/>
              <a:ext cx="31629" cy="44933"/>
            </a:xfrm>
            <a:custGeom>
              <a:avLst/>
              <a:gdLst>
                <a:gd name="f0" fmla="val 10800000"/>
                <a:gd name="f1" fmla="val 5400000"/>
                <a:gd name="f2" fmla="val 180"/>
                <a:gd name="f3" fmla="val w"/>
                <a:gd name="f4" fmla="val h"/>
                <a:gd name="f5" fmla="val 0"/>
                <a:gd name="f6" fmla="val 6"/>
                <a:gd name="f7" fmla="val 9"/>
                <a:gd name="f8" fmla="val 5"/>
                <a:gd name="f9" fmla="val 7"/>
                <a:gd name="f10" fmla="val 4"/>
                <a:gd name="f11" fmla="val 1"/>
                <a:gd name="f12" fmla="val 3"/>
                <a:gd name="f13" fmla="val 2"/>
                <a:gd name="f14" fmla="val 8"/>
                <a:gd name="f15" fmla="+- 0 0 -90"/>
                <a:gd name="f16" fmla="*/ f3 1 6"/>
                <a:gd name="f17" fmla="*/ f4 1 9"/>
                <a:gd name="f18" fmla="+- f7 0 f5"/>
                <a:gd name="f19" fmla="+- f6 0 f5"/>
                <a:gd name="f20" fmla="*/ f15 f0 1"/>
                <a:gd name="f21" fmla="*/ f19 1 6"/>
                <a:gd name="f22" fmla="*/ f18 1 9"/>
                <a:gd name="f23" fmla="*/ f20 1 f2"/>
                <a:gd name="f24" fmla="*/ 5 1 f21"/>
                <a:gd name="f25" fmla="*/ 9 1 f22"/>
                <a:gd name="f26" fmla="*/ 4 1 f22"/>
                <a:gd name="f27" fmla="*/ 3 1 f21"/>
                <a:gd name="f28" fmla="*/ 1 1 f22"/>
                <a:gd name="f29" fmla="*/ 1 1 f21"/>
                <a:gd name="f30" fmla="*/ 2 1 f22"/>
                <a:gd name="f31" fmla="*/ 0 1 f21"/>
                <a:gd name="f32" fmla="*/ 7 1 f22"/>
                <a:gd name="f33" fmla="*/ f6 1 f21"/>
                <a:gd name="f34" fmla="*/ 0 1 f22"/>
                <a:gd name="f35" fmla="*/ f7 1 f22"/>
                <a:gd name="f36" fmla="+- f23 0 f1"/>
                <a:gd name="f37" fmla="*/ f31 f16 1"/>
                <a:gd name="f38" fmla="*/ f33 f16 1"/>
                <a:gd name="f39" fmla="*/ f35 f17 1"/>
                <a:gd name="f40" fmla="*/ f34 f17 1"/>
                <a:gd name="f41" fmla="*/ f24 f16 1"/>
                <a:gd name="f42" fmla="*/ f25 f17 1"/>
                <a:gd name="f43" fmla="*/ f26 f17 1"/>
                <a:gd name="f44" fmla="*/ f27 f16 1"/>
                <a:gd name="f45" fmla="*/ f28 f17 1"/>
                <a:gd name="f46" fmla="*/ f29 f16 1"/>
                <a:gd name="f47" fmla="*/ f30 f17 1"/>
                <a:gd name="f48" fmla="*/ f32 f17 1"/>
              </a:gdLst>
              <a:ahLst/>
              <a:cxnLst>
                <a:cxn ang="3cd4">
                  <a:pos x="hc" y="t"/>
                </a:cxn>
                <a:cxn ang="0">
                  <a:pos x="r" y="vc"/>
                </a:cxn>
                <a:cxn ang="cd4">
                  <a:pos x="hc" y="b"/>
                </a:cxn>
                <a:cxn ang="cd2">
                  <a:pos x="l" y="vc"/>
                </a:cxn>
                <a:cxn ang="f36">
                  <a:pos x="f41" y="f42"/>
                </a:cxn>
                <a:cxn ang="f36">
                  <a:pos x="f41" y="f43"/>
                </a:cxn>
                <a:cxn ang="f36">
                  <a:pos x="f44" y="f45"/>
                </a:cxn>
                <a:cxn ang="f36">
                  <a:pos x="f46" y="f47"/>
                </a:cxn>
                <a:cxn ang="f36">
                  <a:pos x="f37" y="f47"/>
                </a:cxn>
                <a:cxn ang="f36">
                  <a:pos x="f46" y="f48"/>
                </a:cxn>
                <a:cxn ang="f36">
                  <a:pos x="f41" y="f42"/>
                </a:cxn>
              </a:cxnLst>
              <a:rect l="f37" t="f40" r="f38" b="f39"/>
              <a:pathLst>
                <a:path w="6" h="9">
                  <a:moveTo>
                    <a:pt x="f8" y="f7"/>
                  </a:moveTo>
                  <a:cubicBezTo>
                    <a:pt x="f6" y="f9"/>
                    <a:pt x="f10" y="f8"/>
                    <a:pt x="f8" y="f10"/>
                  </a:cubicBezTo>
                  <a:cubicBezTo>
                    <a:pt x="f6" y="f10"/>
                    <a:pt x="f10" y="f11"/>
                    <a:pt x="f12" y="f11"/>
                  </a:cubicBezTo>
                  <a:cubicBezTo>
                    <a:pt x="f13" y="f5"/>
                    <a:pt x="f13" y="f11"/>
                    <a:pt x="f11" y="f13"/>
                  </a:cubicBezTo>
                  <a:cubicBezTo>
                    <a:pt x="f11" y="f12"/>
                    <a:pt x="f11" y="f11"/>
                    <a:pt x="f5" y="f13"/>
                  </a:cubicBezTo>
                  <a:cubicBezTo>
                    <a:pt x="f5" y="f12"/>
                    <a:pt x="f5" y="f12"/>
                    <a:pt x="f11" y="f9"/>
                  </a:cubicBezTo>
                  <a:cubicBezTo>
                    <a:pt x="f12" y="f14"/>
                    <a:pt x="f12" y="f14"/>
                    <a:pt x="f8" y="f7"/>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92" name="Tajikisten">
              <a:extLst>
                <a:ext uri="{FF2B5EF4-FFF2-40B4-BE49-F238E27FC236}">
                  <a16:creationId xmlns:a16="http://schemas.microsoft.com/office/drawing/2014/main" id="{6AA847C4-8E5C-9905-0725-B8615DB4882C}"/>
                </a:ext>
              </a:extLst>
            </p:cNvPr>
            <p:cNvSpPr/>
            <p:nvPr/>
          </p:nvSpPr>
          <p:spPr>
            <a:xfrm>
              <a:off x="8560704" y="3291227"/>
              <a:ext cx="192042" cy="100556"/>
            </a:xfrm>
            <a:custGeom>
              <a:avLst/>
              <a:gdLst>
                <a:gd name="f0" fmla="val 10800000"/>
                <a:gd name="f1" fmla="val 5400000"/>
                <a:gd name="f2" fmla="val 180"/>
                <a:gd name="f3" fmla="val w"/>
                <a:gd name="f4" fmla="val h"/>
                <a:gd name="f5" fmla="val 0"/>
                <a:gd name="f6" fmla="val 36"/>
                <a:gd name="f7" fmla="val 20"/>
                <a:gd name="f8" fmla="val 5"/>
                <a:gd name="f9" fmla="val 15"/>
                <a:gd name="f10" fmla="val 9"/>
                <a:gd name="f11" fmla="val 6"/>
                <a:gd name="f12" fmla="val 18"/>
                <a:gd name="f13" fmla="val 17"/>
                <a:gd name="f14" fmla="val 11"/>
                <a:gd name="f15" fmla="val 16"/>
                <a:gd name="f16" fmla="val 12"/>
                <a:gd name="f17" fmla="val 14"/>
                <a:gd name="f18" fmla="val 13"/>
                <a:gd name="f19" fmla="val 10"/>
                <a:gd name="f20" fmla="val 21"/>
                <a:gd name="f21" fmla="val 19"/>
                <a:gd name="f22" fmla="val 23"/>
                <a:gd name="f23" fmla="val 24"/>
                <a:gd name="f24" fmla="val 25"/>
                <a:gd name="f25" fmla="val 27"/>
                <a:gd name="f26" fmla="val 29"/>
                <a:gd name="f27" fmla="val 30"/>
                <a:gd name="f28" fmla="val 31"/>
                <a:gd name="f29" fmla="val 35"/>
                <a:gd name="f30" fmla="val 34"/>
                <a:gd name="f31" fmla="val 32"/>
                <a:gd name="f32" fmla="val 33"/>
                <a:gd name="f33" fmla="val 4"/>
                <a:gd name="f34" fmla="val 28"/>
                <a:gd name="f35" fmla="val 8"/>
                <a:gd name="f36" fmla="val 7"/>
                <a:gd name="f37" fmla="val 3"/>
                <a:gd name="f38" fmla="val 2"/>
                <a:gd name="f39" fmla="val 1"/>
                <a:gd name="f40" fmla="+- 0 0 -90"/>
                <a:gd name="f41" fmla="*/ f3 1 36"/>
                <a:gd name="f42" fmla="*/ f4 1 20"/>
                <a:gd name="f43" fmla="+- f7 0 f5"/>
                <a:gd name="f44" fmla="+- f6 0 f5"/>
                <a:gd name="f45" fmla="*/ f40 f0 1"/>
                <a:gd name="f46" fmla="*/ f44 1 36"/>
                <a:gd name="f47" fmla="*/ f43 1 20"/>
                <a:gd name="f48" fmla="*/ f45 1 f2"/>
                <a:gd name="f49" fmla="*/ 5 1 f46"/>
                <a:gd name="f50" fmla="*/ 15 1 f47"/>
                <a:gd name="f51" fmla="*/ 9 1 f46"/>
                <a:gd name="f52" fmla="*/ 17 1 f47"/>
                <a:gd name="f53" fmla="*/ 14 1 f46"/>
                <a:gd name="f54" fmla="*/ 16 1 f47"/>
                <a:gd name="f55" fmla="*/ 14 1 f47"/>
                <a:gd name="f56" fmla="*/ 16 1 f46"/>
                <a:gd name="f57" fmla="*/ 17 1 f46"/>
                <a:gd name="f58" fmla="*/ 11 1 f47"/>
                <a:gd name="f59" fmla="*/ 20 1 f46"/>
                <a:gd name="f60" fmla="*/ 12 1 f47"/>
                <a:gd name="f61" fmla="*/ 21 1 f46"/>
                <a:gd name="f62" fmla="*/ 24 1 f46"/>
                <a:gd name="f63" fmla="*/ 19 1 f47"/>
                <a:gd name="f64" fmla="*/ 27 1 f46"/>
                <a:gd name="f65" fmla="*/ 18 1 f47"/>
                <a:gd name="f66" fmla="*/ 30 1 f46"/>
                <a:gd name="f67" fmla="*/ 35 1 f46"/>
                <a:gd name="f68" fmla="*/ 13 1 f47"/>
                <a:gd name="f69" fmla="*/ 32 1 f46"/>
                <a:gd name="f70" fmla="*/ 9 1 f47"/>
                <a:gd name="f71" fmla="*/ 28 1 f46"/>
                <a:gd name="f72" fmla="*/ 6 1 f47"/>
                <a:gd name="f73" fmla="*/ 7 1 f47"/>
                <a:gd name="f74" fmla="*/ 13 1 f46"/>
                <a:gd name="f75" fmla="*/ 8 1 f46"/>
                <a:gd name="f76" fmla="*/ 12 1 f46"/>
                <a:gd name="f77" fmla="*/ 5 1 f47"/>
                <a:gd name="f78" fmla="*/ 3 1 f47"/>
                <a:gd name="f79" fmla="*/ 2 1 f47"/>
                <a:gd name="f80" fmla="*/ 1 1 f47"/>
                <a:gd name="f81" fmla="*/ 4 1 f47"/>
                <a:gd name="f82" fmla="*/ 4 1 f46"/>
                <a:gd name="f83" fmla="*/ 6 1 f46"/>
                <a:gd name="f84" fmla="*/ 10 1 f47"/>
                <a:gd name="f85" fmla="*/ 0 1 f46"/>
                <a:gd name="f86" fmla="*/ f6 1 f46"/>
                <a:gd name="f87" fmla="*/ 0 1 f47"/>
                <a:gd name="f88" fmla="*/ f7 1 f47"/>
                <a:gd name="f89" fmla="+- f48 0 f1"/>
                <a:gd name="f90" fmla="*/ f85 f41 1"/>
                <a:gd name="f91" fmla="*/ f86 f41 1"/>
                <a:gd name="f92" fmla="*/ f88 f42 1"/>
                <a:gd name="f93" fmla="*/ f87 f42 1"/>
                <a:gd name="f94" fmla="*/ f49 f41 1"/>
                <a:gd name="f95" fmla="*/ f50 f42 1"/>
                <a:gd name="f96" fmla="*/ f51 f41 1"/>
                <a:gd name="f97" fmla="*/ f52 f42 1"/>
                <a:gd name="f98" fmla="*/ f53 f41 1"/>
                <a:gd name="f99" fmla="*/ f54 f42 1"/>
                <a:gd name="f100" fmla="*/ f55 f42 1"/>
                <a:gd name="f101" fmla="*/ f56 f41 1"/>
                <a:gd name="f102" fmla="*/ f57 f41 1"/>
                <a:gd name="f103" fmla="*/ f58 f42 1"/>
                <a:gd name="f104" fmla="*/ f59 f41 1"/>
                <a:gd name="f105" fmla="*/ f60 f42 1"/>
                <a:gd name="f106" fmla="*/ f61 f41 1"/>
                <a:gd name="f107" fmla="*/ f62 f41 1"/>
                <a:gd name="f108" fmla="*/ f63 f42 1"/>
                <a:gd name="f109" fmla="*/ f64 f41 1"/>
                <a:gd name="f110" fmla="*/ f65 f42 1"/>
                <a:gd name="f111" fmla="*/ f66 f41 1"/>
                <a:gd name="f112" fmla="*/ f67 f41 1"/>
                <a:gd name="f113" fmla="*/ f68 f42 1"/>
                <a:gd name="f114" fmla="*/ f69 f41 1"/>
                <a:gd name="f115" fmla="*/ f70 f42 1"/>
                <a:gd name="f116" fmla="*/ f71 f41 1"/>
                <a:gd name="f117" fmla="*/ f72 f42 1"/>
                <a:gd name="f118" fmla="*/ f73 f42 1"/>
                <a:gd name="f119" fmla="*/ f74 f41 1"/>
                <a:gd name="f120" fmla="*/ f75 f41 1"/>
                <a:gd name="f121" fmla="*/ f76 f41 1"/>
                <a:gd name="f122" fmla="*/ f77 f42 1"/>
                <a:gd name="f123" fmla="*/ f78 f42 1"/>
                <a:gd name="f124" fmla="*/ f79 f42 1"/>
                <a:gd name="f125" fmla="*/ f80 f42 1"/>
                <a:gd name="f126" fmla="*/ f81 f42 1"/>
                <a:gd name="f127" fmla="*/ f82 f41 1"/>
                <a:gd name="f128" fmla="*/ f83 f41 1"/>
                <a:gd name="f129" fmla="*/ f84 f42 1"/>
              </a:gdLst>
              <a:ahLst/>
              <a:cxnLst>
                <a:cxn ang="3cd4">
                  <a:pos x="hc" y="t"/>
                </a:cxn>
                <a:cxn ang="0">
                  <a:pos x="r" y="vc"/>
                </a:cxn>
                <a:cxn ang="cd4">
                  <a:pos x="hc" y="b"/>
                </a:cxn>
                <a:cxn ang="cd2">
                  <a:pos x="l" y="vc"/>
                </a:cxn>
                <a:cxn ang="f89">
                  <a:pos x="f94" y="f95"/>
                </a:cxn>
                <a:cxn ang="f89">
                  <a:pos x="f96" y="f97"/>
                </a:cxn>
                <a:cxn ang="f89">
                  <a:pos x="f98" y="f99"/>
                </a:cxn>
                <a:cxn ang="f89">
                  <a:pos x="f98" y="f100"/>
                </a:cxn>
                <a:cxn ang="f89">
                  <a:pos x="f101" y="f100"/>
                </a:cxn>
                <a:cxn ang="f89">
                  <a:pos x="f102" y="f103"/>
                </a:cxn>
                <a:cxn ang="f89">
                  <a:pos x="f104" y="f105"/>
                </a:cxn>
                <a:cxn ang="f89">
                  <a:pos x="f106" y="f100"/>
                </a:cxn>
                <a:cxn ang="f89">
                  <a:pos x="f107" y="f108"/>
                </a:cxn>
                <a:cxn ang="f89">
                  <a:pos x="f109" y="f110"/>
                </a:cxn>
                <a:cxn ang="f89">
                  <a:pos x="f111" y="f99"/>
                </a:cxn>
                <a:cxn ang="f89">
                  <a:pos x="f111" y="f97"/>
                </a:cxn>
                <a:cxn ang="f89">
                  <a:pos x="f112" y="f99"/>
                </a:cxn>
                <a:cxn ang="f89">
                  <a:pos x="f112" y="f113"/>
                </a:cxn>
                <a:cxn ang="f89">
                  <a:pos x="f114" y="f115"/>
                </a:cxn>
                <a:cxn ang="f89">
                  <a:pos x="f116" y="f117"/>
                </a:cxn>
                <a:cxn ang="f89">
                  <a:pos x="f102" y="f118"/>
                </a:cxn>
                <a:cxn ang="f89">
                  <a:pos x="f119" y="f118"/>
                </a:cxn>
                <a:cxn ang="f89">
                  <a:pos x="f120" y="f117"/>
                </a:cxn>
                <a:cxn ang="f89">
                  <a:pos x="f121" y="f122"/>
                </a:cxn>
                <a:cxn ang="f89">
                  <a:pos x="f98" y="f123"/>
                </a:cxn>
                <a:cxn ang="f89">
                  <a:pos x="f98" y="f124"/>
                </a:cxn>
                <a:cxn ang="f89">
                  <a:pos x="f119" y="f125"/>
                </a:cxn>
                <a:cxn ang="f89">
                  <a:pos x="f120" y="f124"/>
                </a:cxn>
                <a:cxn ang="f89">
                  <a:pos x="f94" y="f126"/>
                </a:cxn>
                <a:cxn ang="f89">
                  <a:pos x="f127" y="f117"/>
                </a:cxn>
                <a:cxn ang="f89">
                  <a:pos x="f127" y="f115"/>
                </a:cxn>
                <a:cxn ang="f89">
                  <a:pos x="f128" y="f129"/>
                </a:cxn>
                <a:cxn ang="f89">
                  <a:pos x="f94" y="f95"/>
                </a:cxn>
              </a:cxnLst>
              <a:rect l="f90" t="f93" r="f91" b="f92"/>
              <a:pathLst>
                <a:path w="36" h="20">
                  <a:moveTo>
                    <a:pt x="f8" y="f9"/>
                  </a:moveTo>
                  <a:cubicBezTo>
                    <a:pt x="f10" y="f9"/>
                    <a:pt x="f11" y="f12"/>
                    <a:pt x="f10" y="f13"/>
                  </a:cubicBezTo>
                  <a:cubicBezTo>
                    <a:pt x="f14" y="f15"/>
                    <a:pt x="f16" y="f13"/>
                    <a:pt x="f17" y="f15"/>
                  </a:cubicBezTo>
                  <a:cubicBezTo>
                    <a:pt x="f9" y="f15"/>
                    <a:pt x="f18" y="f9"/>
                    <a:pt x="f17" y="f17"/>
                  </a:cubicBezTo>
                  <a:cubicBezTo>
                    <a:pt x="f15" y="f18"/>
                    <a:pt x="f9" y="f17"/>
                    <a:pt x="f15" y="f17"/>
                  </a:cubicBezTo>
                  <a:cubicBezTo>
                    <a:pt x="f13" y="f18"/>
                    <a:pt x="f9" y="f18"/>
                    <a:pt x="f13" y="f14"/>
                  </a:cubicBezTo>
                  <a:cubicBezTo>
                    <a:pt x="f12" y="f19"/>
                    <a:pt x="f20" y="f14"/>
                    <a:pt x="f7" y="f16"/>
                  </a:cubicBezTo>
                  <a:cubicBezTo>
                    <a:pt x="f21" y="f9"/>
                    <a:pt x="f20" y="f16"/>
                    <a:pt x="f20" y="f17"/>
                  </a:cubicBezTo>
                  <a:cubicBezTo>
                    <a:pt x="f20" y="f9"/>
                    <a:pt x="f22" y="f13"/>
                    <a:pt x="f23" y="f21"/>
                  </a:cubicBezTo>
                  <a:cubicBezTo>
                    <a:pt x="f24" y="f7"/>
                    <a:pt x="f23" y="f21"/>
                    <a:pt x="f25" y="f12"/>
                  </a:cubicBezTo>
                  <a:cubicBezTo>
                    <a:pt x="f26" y="f13"/>
                    <a:pt x="f26" y="f15"/>
                    <a:pt x="f27" y="f15"/>
                  </a:cubicBezTo>
                  <a:cubicBezTo>
                    <a:pt x="f28" y="f15"/>
                    <a:pt x="f26" y="f13"/>
                    <a:pt x="f27" y="f13"/>
                  </a:cubicBezTo>
                  <a:cubicBezTo>
                    <a:pt x="f28" y="f13"/>
                    <a:pt x="f28" y="f15"/>
                    <a:pt x="f29" y="f15"/>
                  </a:cubicBezTo>
                  <a:cubicBezTo>
                    <a:pt x="f29" y="f9"/>
                    <a:pt x="f6" y="f17"/>
                    <a:pt x="f29" y="f18"/>
                  </a:cubicBezTo>
                  <a:cubicBezTo>
                    <a:pt x="f30" y="f14"/>
                    <a:pt x="f31" y="f14"/>
                    <a:pt x="f31" y="f10"/>
                  </a:cubicBezTo>
                  <a:cubicBezTo>
                    <a:pt x="f32" y="f33"/>
                    <a:pt x="f26" y="f14"/>
                    <a:pt x="f34" y="f11"/>
                  </a:cubicBezTo>
                  <a:cubicBezTo>
                    <a:pt x="f22" y="f35"/>
                    <a:pt x="f12" y="f35"/>
                    <a:pt x="f13" y="f36"/>
                  </a:cubicBezTo>
                  <a:cubicBezTo>
                    <a:pt x="f9" y="f11"/>
                    <a:pt x="f17" y="f35"/>
                    <a:pt x="f18" y="f36"/>
                  </a:cubicBezTo>
                  <a:cubicBezTo>
                    <a:pt x="f16" y="f11"/>
                    <a:pt x="f35" y="f36"/>
                    <a:pt x="f35" y="f11"/>
                  </a:cubicBezTo>
                  <a:cubicBezTo>
                    <a:pt x="f36" y="f8"/>
                    <a:pt x="f14" y="f33"/>
                    <a:pt x="f16" y="f8"/>
                  </a:cubicBezTo>
                  <a:cubicBezTo>
                    <a:pt x="f17" y="f11"/>
                    <a:pt x="f9" y="f8"/>
                    <a:pt x="f17" y="f37"/>
                  </a:cubicBezTo>
                  <a:cubicBezTo>
                    <a:pt x="f14" y="f38"/>
                    <a:pt x="f17" y="f38"/>
                    <a:pt x="f17" y="f38"/>
                  </a:cubicBezTo>
                  <a:cubicBezTo>
                    <a:pt x="f17" y="f38"/>
                    <a:pt x="f17" y="f38"/>
                    <a:pt x="f18" y="f39"/>
                  </a:cubicBezTo>
                  <a:cubicBezTo>
                    <a:pt x="f18" y="f5"/>
                    <a:pt x="f19" y="f33"/>
                    <a:pt x="f35" y="f38"/>
                  </a:cubicBezTo>
                  <a:cubicBezTo>
                    <a:pt x="f35" y="f38"/>
                    <a:pt x="f35" y="f37"/>
                    <a:pt x="f8" y="f33"/>
                  </a:cubicBezTo>
                  <a:cubicBezTo>
                    <a:pt x="f10" y="f33"/>
                    <a:pt x="f36" y="f11"/>
                    <a:pt x="f33" y="f11"/>
                  </a:cubicBezTo>
                  <a:cubicBezTo>
                    <a:pt x="f5" y="f11"/>
                    <a:pt x="f38" y="f10"/>
                    <a:pt x="f33" y="f10"/>
                  </a:cubicBezTo>
                  <a:cubicBezTo>
                    <a:pt x="f36" y="f10"/>
                    <a:pt x="f33" y="f19"/>
                    <a:pt x="f11" y="f19"/>
                  </a:cubicBezTo>
                  <a:cubicBezTo>
                    <a:pt x="f35" y="f14"/>
                    <a:pt x="f8" y="f16"/>
                    <a:pt x="f8" y="f9"/>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sp>
          <p:nvSpPr>
            <p:cNvPr id="493" name="Freeform 253">
              <a:extLst>
                <a:ext uri="{FF2B5EF4-FFF2-40B4-BE49-F238E27FC236}">
                  <a16:creationId xmlns:a16="http://schemas.microsoft.com/office/drawing/2014/main" id="{3E1242CF-B2B3-DAB6-A96F-754FED20F2E3}"/>
                </a:ext>
              </a:extLst>
            </p:cNvPr>
            <p:cNvSpPr/>
            <p:nvPr/>
          </p:nvSpPr>
          <p:spPr>
            <a:xfrm>
              <a:off x="4941207" y="3866759"/>
              <a:ext cx="15819" cy="14977"/>
            </a:xfrm>
            <a:custGeom>
              <a:avLst/>
              <a:gdLst>
                <a:gd name="f0" fmla="val 10800000"/>
                <a:gd name="f1" fmla="val 5400000"/>
                <a:gd name="f2" fmla="val 180"/>
                <a:gd name="f3" fmla="val w"/>
                <a:gd name="f4" fmla="val h"/>
                <a:gd name="f5" fmla="val 0"/>
                <a:gd name="f6" fmla="val 3"/>
                <a:gd name="f7" fmla="val 1"/>
                <a:gd name="f8" fmla="val 2"/>
                <a:gd name="f9" fmla="+- 0 0 -90"/>
                <a:gd name="f10" fmla="*/ f3 1 3"/>
                <a:gd name="f11" fmla="*/ f4 1 3"/>
                <a:gd name="f12" fmla="+- f6 0 f5"/>
                <a:gd name="f13" fmla="*/ f9 f0 1"/>
                <a:gd name="f14" fmla="*/ f12 1 3"/>
                <a:gd name="f15" fmla="*/ f13 1 f2"/>
                <a:gd name="f16" fmla="*/ 1 1 f14"/>
                <a:gd name="f17" fmla="*/ 0 1 f14"/>
                <a:gd name="f18" fmla="*/ 2 1 f14"/>
                <a:gd name="f19" fmla="*/ 3 1 f14"/>
                <a:gd name="f20" fmla="*/ f6 1 f14"/>
                <a:gd name="f21" fmla="+- f15 0 f1"/>
                <a:gd name="f22" fmla="*/ f17 f10 1"/>
                <a:gd name="f23" fmla="*/ f20 f10 1"/>
                <a:gd name="f24" fmla="*/ f20 f11 1"/>
                <a:gd name="f25" fmla="*/ f17 f11 1"/>
                <a:gd name="f26" fmla="*/ f16 f10 1"/>
                <a:gd name="f27" fmla="*/ f16 f11 1"/>
                <a:gd name="f28" fmla="*/ f18 f11 1"/>
                <a:gd name="f29" fmla="*/ f19 f11 1"/>
                <a:gd name="f30" fmla="*/ f19 f10 1"/>
                <a:gd name="f31" fmla="*/ f18 f10 1"/>
              </a:gdLst>
              <a:ahLst/>
              <a:cxnLst>
                <a:cxn ang="3cd4">
                  <a:pos x="hc" y="t"/>
                </a:cxn>
                <a:cxn ang="0">
                  <a:pos x="r" y="vc"/>
                </a:cxn>
                <a:cxn ang="cd4">
                  <a:pos x="hc" y="b"/>
                </a:cxn>
                <a:cxn ang="cd2">
                  <a:pos x="l" y="vc"/>
                </a:cxn>
                <a:cxn ang="f21">
                  <a:pos x="f26" y="f25"/>
                </a:cxn>
                <a:cxn ang="f21">
                  <a:pos x="f22" y="f27"/>
                </a:cxn>
                <a:cxn ang="f21">
                  <a:pos x="f22" y="f27"/>
                </a:cxn>
                <a:cxn ang="f21">
                  <a:pos x="f26" y="f28"/>
                </a:cxn>
                <a:cxn ang="f21">
                  <a:pos x="f26" y="f28"/>
                </a:cxn>
                <a:cxn ang="f21">
                  <a:pos x="f22" y="f28"/>
                </a:cxn>
                <a:cxn ang="f21">
                  <a:pos x="f22" y="f27"/>
                </a:cxn>
                <a:cxn ang="f21">
                  <a:pos x="f22" y="f27"/>
                </a:cxn>
                <a:cxn ang="f21">
                  <a:pos x="f26" y="f29"/>
                </a:cxn>
                <a:cxn ang="f21">
                  <a:pos x="f30" y="f28"/>
                </a:cxn>
                <a:cxn ang="f21">
                  <a:pos x="f30" y="f28"/>
                </a:cxn>
                <a:cxn ang="f21">
                  <a:pos x="f30" y="f27"/>
                </a:cxn>
                <a:cxn ang="f21">
                  <a:pos x="f31" y="f27"/>
                </a:cxn>
                <a:cxn ang="f21">
                  <a:pos x="f31" y="f25"/>
                </a:cxn>
                <a:cxn ang="f21">
                  <a:pos x="f31" y="f25"/>
                </a:cxn>
                <a:cxn ang="f21">
                  <a:pos x="f26" y="f25"/>
                </a:cxn>
              </a:cxnLst>
              <a:rect l="f22" t="f25" r="f23" b="f24"/>
              <a:pathLst>
                <a:path w="3" h="3">
                  <a:moveTo>
                    <a:pt x="f7" y="f5"/>
                  </a:moveTo>
                  <a:cubicBezTo>
                    <a:pt x="f7" y="f5"/>
                    <a:pt x="f5" y="f5"/>
                    <a:pt x="f5" y="f7"/>
                  </a:cubicBezTo>
                  <a:cubicBezTo>
                    <a:pt x="f5" y="f7"/>
                    <a:pt x="f5" y="f7"/>
                    <a:pt x="f5" y="f7"/>
                  </a:cubicBezTo>
                  <a:cubicBezTo>
                    <a:pt x="f5" y="f7"/>
                    <a:pt x="f7" y="f7"/>
                    <a:pt x="f7" y="f8"/>
                  </a:cubicBezTo>
                  <a:cubicBezTo>
                    <a:pt x="f7" y="f8"/>
                    <a:pt x="f7" y="f8"/>
                    <a:pt x="f7" y="f8"/>
                  </a:cubicBezTo>
                  <a:cubicBezTo>
                    <a:pt x="f5" y="f8"/>
                    <a:pt x="f5" y="f8"/>
                    <a:pt x="f5" y="f8"/>
                  </a:cubicBezTo>
                  <a:cubicBezTo>
                    <a:pt x="f5" y="f8"/>
                    <a:pt x="f5" y="f7"/>
                    <a:pt x="f5" y="f7"/>
                  </a:cubicBezTo>
                  <a:cubicBezTo>
                    <a:pt x="f5" y="f7"/>
                    <a:pt x="f5" y="f7"/>
                    <a:pt x="f5" y="f7"/>
                  </a:cubicBezTo>
                  <a:cubicBezTo>
                    <a:pt x="f5" y="f8"/>
                    <a:pt x="f5" y="f8"/>
                    <a:pt x="f7" y="f6"/>
                  </a:cubicBezTo>
                  <a:cubicBezTo>
                    <a:pt x="f8" y="f6"/>
                    <a:pt x="f8" y="f8"/>
                    <a:pt x="f6" y="f8"/>
                  </a:cubicBezTo>
                  <a:cubicBezTo>
                    <a:pt x="f6" y="f8"/>
                    <a:pt x="f6" y="f8"/>
                    <a:pt x="f6" y="f8"/>
                  </a:cubicBezTo>
                  <a:cubicBezTo>
                    <a:pt x="f6" y="f7"/>
                    <a:pt x="f6" y="f7"/>
                    <a:pt x="f6" y="f7"/>
                  </a:cubicBezTo>
                  <a:cubicBezTo>
                    <a:pt x="f6" y="f7"/>
                    <a:pt x="f8" y="f7"/>
                    <a:pt x="f8" y="f7"/>
                  </a:cubicBezTo>
                  <a:cubicBezTo>
                    <a:pt x="f8" y="f7"/>
                    <a:pt x="f8" y="f5"/>
                    <a:pt x="f8" y="f5"/>
                  </a:cubicBezTo>
                  <a:cubicBezTo>
                    <a:pt x="f8" y="f5"/>
                    <a:pt x="f8" y="f5"/>
                    <a:pt x="f8" y="f5"/>
                  </a:cubicBezTo>
                  <a:cubicBezTo>
                    <a:pt x="f8" y="f5"/>
                    <a:pt x="f7" y="f5"/>
                    <a:pt x="f7" y="f5"/>
                  </a:cubicBezTo>
                  <a:close/>
                </a:path>
              </a:pathLst>
            </a:custGeom>
            <a:solidFill>
              <a:srgbClr val="F2F2F2"/>
            </a:solidFill>
            <a:ln cap="flat">
              <a:noFill/>
              <a:prstDash val="solid"/>
            </a:ln>
          </p:spPr>
          <p:txBody>
            <a:bodyPr vert="horz" wrap="square" lIns="91440" tIns="45720" rIns="91440" bIns="45720" anchor="t" anchorCtr="0" compatLnSpc="1">
              <a:noAutofit/>
            </a:bodyPr>
            <a:lstStyle/>
            <a:p>
              <a:pPr marL="0" marR="0" lvl="0" indent="0" algn="l" defTabSz="914354"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000000"/>
                </a:solidFill>
                <a:uFillTx/>
                <a:latin typeface="roboto"/>
              </a:endParaRPr>
            </a:p>
          </p:txBody>
        </p:sp>
      </p:grpSp>
      <p:sp>
        <p:nvSpPr>
          <p:cNvPr id="494" name="Title 1">
            <a:extLst>
              <a:ext uri="{FF2B5EF4-FFF2-40B4-BE49-F238E27FC236}">
                <a16:creationId xmlns:a16="http://schemas.microsoft.com/office/drawing/2014/main" id="{E704C47E-2042-3983-FBEC-CE2DC186563A}"/>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495" name="Text Placeholder 20">
            <a:extLst>
              <a:ext uri="{FF2B5EF4-FFF2-40B4-BE49-F238E27FC236}">
                <a16:creationId xmlns:a16="http://schemas.microsoft.com/office/drawing/2014/main" id="{AEC93019-214D-FF08-DFF4-CEE4B1142BB1}"/>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sp>
        <p:nvSpPr>
          <p:cNvPr id="496" name="Text Placeholder 20">
            <a:extLst>
              <a:ext uri="{FF2B5EF4-FFF2-40B4-BE49-F238E27FC236}">
                <a16:creationId xmlns:a16="http://schemas.microsoft.com/office/drawing/2014/main" id="{86B125F6-7174-C179-BE7B-ED3533F6063B}"/>
              </a:ext>
            </a:extLst>
          </p:cNvPr>
          <p:cNvSpPr txBox="1">
            <a:spLocks noGrp="1"/>
          </p:cNvSpPr>
          <p:nvPr>
            <p:ph type="body" idx="4294967295"/>
          </p:nvPr>
        </p:nvSpPr>
        <p:spPr>
          <a:xfrm>
            <a:off x="276514" y="2279087"/>
            <a:ext cx="3110157" cy="3740709"/>
          </a:xfrm>
        </p:spPr>
        <p:txBody>
          <a:bodyPr/>
          <a:lstStyle>
            <a:lvl1pPr marL="0" indent="0">
              <a:buNone/>
              <a:defRPr lang="en-GB" sz="1400" b="0">
                <a:solidFill>
                  <a:srgbClr val="202020"/>
                </a:solidFill>
                <a:latin typeface="LFC Sans"/>
              </a:defRPr>
            </a:lvl1pPr>
            <a:lvl2pPr marL="0" lvl="0" indent="0">
              <a:spcBef>
                <a:spcPts val="1000"/>
              </a:spcBef>
              <a:buNone/>
              <a:defRPr lang="en-GB" sz="1400"/>
            </a:lvl2pPr>
            <a:lvl3pPr marL="0" lvl="0" indent="0">
              <a:spcBef>
                <a:spcPts val="1000"/>
              </a:spcBef>
              <a:buNone/>
              <a:defRPr lang="en-GB" sz="1400"/>
            </a:lvl3pPr>
            <a:lvl4pPr marL="0" lvl="0" indent="0">
              <a:spcBef>
                <a:spcPts val="1000"/>
              </a:spcBef>
              <a:buNone/>
              <a:defRPr lang="en-GB" sz="1400"/>
            </a:lvl4pPr>
            <a:lvl5pPr marL="0" lvl="0" indent="0">
              <a:spcBef>
                <a:spcPts val="1000"/>
              </a:spcBef>
              <a:buNone/>
              <a:defRPr lang="en-GB" sz="1400"/>
            </a:lvl5pPr>
            <a:lvl6pPr marL="0" marR="0" lvl="0" indent="0" defTabSz="914354" fontAlgn="auto">
              <a:spcBef>
                <a:spcPts val="1000"/>
              </a:spcBef>
              <a:spcAft>
                <a:spcPts val="0"/>
              </a:spcAft>
              <a:buNone/>
              <a:tabLst/>
              <a:defRPr lang="en-GB" sz="1400" b="0" i="0" u="none" strike="noStrike" cap="none" spc="0" baseline="0">
                <a:solidFill>
                  <a:srgbClr val="202020"/>
                </a:solidFill>
                <a:uFillTx/>
                <a:latin typeface="LFC Sans"/>
              </a:defRPr>
            </a:lvl6pPr>
          </a:lstStyle>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endParaRPr lang="en-GB"/>
          </a:p>
        </p:txBody>
      </p:sp>
      <p:pic>
        <p:nvPicPr>
          <p:cNvPr id="497" name="Picture 2" descr="A red bird with a black background&#10;&#10;AI-generated content may be incorrect.">
            <a:extLst>
              <a:ext uri="{FF2B5EF4-FFF2-40B4-BE49-F238E27FC236}">
                <a16:creationId xmlns:a16="http://schemas.microsoft.com/office/drawing/2014/main" id="{EA01A61F-3D5C-BDF4-D166-83D4DCFDD0B5}"/>
              </a:ext>
            </a:extLst>
          </p:cNvPr>
          <p:cNvPicPr>
            <a:picLocks noChangeAspect="1"/>
          </p:cNvPicPr>
          <p:nvPr/>
        </p:nvPicPr>
        <p:blipFill>
          <a:blip r:embed="rId2"/>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35306543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Graphs and Charts 2">
    <p:spTree>
      <p:nvGrpSpPr>
        <p:cNvPr id="1" name=""/>
        <p:cNvGrpSpPr/>
        <p:nvPr/>
      </p:nvGrpSpPr>
      <p:grpSpPr>
        <a:xfrm>
          <a:off x="0" y="0"/>
          <a:ext cx="0" cy="0"/>
          <a:chOff x="0" y="0"/>
          <a:chExt cx="0" cy="0"/>
        </a:xfrm>
      </p:grpSpPr>
      <p:sp>
        <p:nvSpPr>
          <p:cNvPr id="2" name="Table Placeholder 7">
            <a:extLst>
              <a:ext uri="{FF2B5EF4-FFF2-40B4-BE49-F238E27FC236}">
                <a16:creationId xmlns:a16="http://schemas.microsoft.com/office/drawing/2014/main" id="{FFC28B66-0D8B-C450-945E-42448FCED1E3}"/>
              </a:ext>
            </a:extLst>
          </p:cNvPr>
          <p:cNvSpPr txBox="1">
            <a:spLocks noGrp="1"/>
          </p:cNvSpPr>
          <p:nvPr>
            <p:ph type="tbl" idx="4294967295"/>
          </p:nvPr>
        </p:nvSpPr>
        <p:spPr>
          <a:xfrm>
            <a:off x="3339013" y="2441841"/>
            <a:ext cx="8369475" cy="3795491"/>
          </a:xfrm>
        </p:spPr>
        <p:txBody>
          <a:bodyPr anchor="ctr" anchorCtr="1"/>
          <a:lstStyle>
            <a:lvl1pPr marL="0" indent="0" algn="ctr">
              <a:buNone/>
              <a:defRPr lang="en-GB" sz="1400"/>
            </a:lvl1pPr>
          </a:lstStyle>
          <a:p>
            <a:pPr lvl="0"/>
            <a:r>
              <a:rPr lang="en-GB"/>
              <a:t>ADD TABLE</a:t>
            </a:r>
          </a:p>
        </p:txBody>
      </p:sp>
      <p:sp>
        <p:nvSpPr>
          <p:cNvPr id="3" name="Title 1">
            <a:extLst>
              <a:ext uri="{FF2B5EF4-FFF2-40B4-BE49-F238E27FC236}">
                <a16:creationId xmlns:a16="http://schemas.microsoft.com/office/drawing/2014/main" id="{D2633D96-D26F-AA7F-1DF7-464B965AD880}"/>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4" name="Text Placeholder 20">
            <a:extLst>
              <a:ext uri="{FF2B5EF4-FFF2-40B4-BE49-F238E27FC236}">
                <a16:creationId xmlns:a16="http://schemas.microsoft.com/office/drawing/2014/main" id="{CB3C3CE5-EA1C-EB98-7999-3D968C629499}"/>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sp>
        <p:nvSpPr>
          <p:cNvPr id="5" name="Text Placeholder 20">
            <a:extLst>
              <a:ext uri="{FF2B5EF4-FFF2-40B4-BE49-F238E27FC236}">
                <a16:creationId xmlns:a16="http://schemas.microsoft.com/office/drawing/2014/main" id="{F850B2D2-F9FE-02F6-06E9-D528E6F50BDF}"/>
              </a:ext>
            </a:extLst>
          </p:cNvPr>
          <p:cNvSpPr txBox="1">
            <a:spLocks noGrp="1"/>
          </p:cNvSpPr>
          <p:nvPr>
            <p:ph type="body" idx="4294967295"/>
          </p:nvPr>
        </p:nvSpPr>
        <p:spPr>
          <a:xfrm>
            <a:off x="276514" y="2279087"/>
            <a:ext cx="2788417" cy="3958245"/>
          </a:xfrm>
        </p:spPr>
        <p:txBody>
          <a:bodyPr/>
          <a:lstStyle>
            <a:lvl1pPr marL="0" indent="0">
              <a:buNone/>
              <a:defRPr lang="en-GB" sz="1400" b="0">
                <a:solidFill>
                  <a:srgbClr val="202020"/>
                </a:solidFill>
                <a:latin typeface="LFC Sans"/>
              </a:defRPr>
            </a:lvl1pPr>
            <a:lvl2pPr marL="0" lvl="0" indent="0">
              <a:spcBef>
                <a:spcPts val="1000"/>
              </a:spcBef>
              <a:buNone/>
              <a:defRPr lang="en-GB" sz="1400"/>
            </a:lvl2pPr>
            <a:lvl3pPr marL="0" lvl="0" indent="0">
              <a:spcBef>
                <a:spcPts val="1000"/>
              </a:spcBef>
              <a:buNone/>
              <a:defRPr lang="en-GB" sz="1400"/>
            </a:lvl3pPr>
            <a:lvl4pPr marL="0" lvl="0" indent="0">
              <a:spcBef>
                <a:spcPts val="1000"/>
              </a:spcBef>
              <a:buNone/>
              <a:defRPr lang="en-GB" sz="1400"/>
            </a:lvl4pPr>
            <a:lvl5pPr marL="0" lvl="0" indent="0">
              <a:spcBef>
                <a:spcPts val="1000"/>
              </a:spcBef>
              <a:buNone/>
              <a:defRPr lang="en-GB" sz="1400"/>
            </a:lvl5pPr>
            <a:lvl6pPr marL="0" marR="0" lvl="0" indent="0" defTabSz="914354" fontAlgn="auto">
              <a:spcBef>
                <a:spcPts val="1000"/>
              </a:spcBef>
              <a:spcAft>
                <a:spcPts val="0"/>
              </a:spcAft>
              <a:buNone/>
              <a:tabLst/>
              <a:defRPr lang="en-GB" sz="1400" b="0" i="0" u="none" strike="noStrike" cap="none" spc="0" baseline="0">
                <a:solidFill>
                  <a:srgbClr val="202020"/>
                </a:solidFill>
                <a:uFillTx/>
                <a:latin typeface="LFC Sans"/>
              </a:defRPr>
            </a:lvl6pPr>
          </a:lstStyle>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endParaRPr lang="en-GB"/>
          </a:p>
        </p:txBody>
      </p:sp>
      <p:pic>
        <p:nvPicPr>
          <p:cNvPr id="6" name="Picture 2" descr="A red bird with a black background&#10;&#10;AI-generated content may be incorrect.">
            <a:extLst>
              <a:ext uri="{FF2B5EF4-FFF2-40B4-BE49-F238E27FC236}">
                <a16:creationId xmlns:a16="http://schemas.microsoft.com/office/drawing/2014/main" id="{DDD0F807-C8C8-6775-401E-06E8FF44F7C6}"/>
              </a:ext>
            </a:extLst>
          </p:cNvPr>
          <p:cNvPicPr>
            <a:picLocks noChangeAspect="1"/>
          </p:cNvPicPr>
          <p:nvPr/>
        </p:nvPicPr>
        <p:blipFill>
          <a:blip r:embed="rId2"/>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34395695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Graphs and Charts 3">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D028ADA6-D365-2725-1CF1-37108C92FA10}"/>
              </a:ext>
            </a:extLst>
          </p:cNvPr>
          <p:cNvSpPr txBox="1">
            <a:spLocks noGrp="1"/>
          </p:cNvSpPr>
          <p:nvPr>
            <p:ph type="pic" idx="4294967295"/>
          </p:nvPr>
        </p:nvSpPr>
        <p:spPr>
          <a:xfrm>
            <a:off x="3343274" y="2438403"/>
            <a:ext cx="8369475" cy="3798938"/>
          </a:xfrm>
        </p:spPr>
        <p:txBody>
          <a:bodyPr anchor="ctr" anchorCtr="1"/>
          <a:lstStyle>
            <a:lvl1pPr marL="0" indent="0" algn="ctr">
              <a:buNone/>
              <a:defRPr lang="en-GB" sz="1400"/>
            </a:lvl1pPr>
          </a:lstStyle>
          <a:p>
            <a:pPr lvl="0"/>
            <a:r>
              <a:rPr lang="en-GB"/>
              <a:t>ADD PICTURE</a:t>
            </a:r>
          </a:p>
        </p:txBody>
      </p:sp>
      <p:sp>
        <p:nvSpPr>
          <p:cNvPr id="3" name="Title 1">
            <a:extLst>
              <a:ext uri="{FF2B5EF4-FFF2-40B4-BE49-F238E27FC236}">
                <a16:creationId xmlns:a16="http://schemas.microsoft.com/office/drawing/2014/main" id="{9880343F-100D-16EC-390A-6EC074645A3D}"/>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4" name="Text Placeholder 20">
            <a:extLst>
              <a:ext uri="{FF2B5EF4-FFF2-40B4-BE49-F238E27FC236}">
                <a16:creationId xmlns:a16="http://schemas.microsoft.com/office/drawing/2014/main" id="{6AF00CFE-E543-F22A-4B23-A4C252E1938E}"/>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sp>
        <p:nvSpPr>
          <p:cNvPr id="5" name="Text Placeholder 20">
            <a:extLst>
              <a:ext uri="{FF2B5EF4-FFF2-40B4-BE49-F238E27FC236}">
                <a16:creationId xmlns:a16="http://schemas.microsoft.com/office/drawing/2014/main" id="{35476C67-C572-519F-0A30-BCF46AF69F03}"/>
              </a:ext>
            </a:extLst>
          </p:cNvPr>
          <p:cNvSpPr txBox="1">
            <a:spLocks noGrp="1"/>
          </p:cNvSpPr>
          <p:nvPr>
            <p:ph type="body" idx="4294967295"/>
          </p:nvPr>
        </p:nvSpPr>
        <p:spPr>
          <a:xfrm>
            <a:off x="276514" y="2279087"/>
            <a:ext cx="2796884" cy="3958245"/>
          </a:xfrm>
        </p:spPr>
        <p:txBody>
          <a:bodyPr/>
          <a:lstStyle>
            <a:lvl1pPr marL="0" indent="0">
              <a:buNone/>
              <a:defRPr lang="en-GB" sz="1400" b="0">
                <a:solidFill>
                  <a:srgbClr val="202020"/>
                </a:solidFill>
                <a:latin typeface="LFC Sans"/>
              </a:defRPr>
            </a:lvl1pPr>
            <a:lvl2pPr marL="0" lvl="0" indent="0">
              <a:spcBef>
                <a:spcPts val="1000"/>
              </a:spcBef>
              <a:buNone/>
              <a:defRPr lang="en-GB" sz="1400"/>
            </a:lvl2pPr>
            <a:lvl3pPr marL="0" lvl="0" indent="0">
              <a:spcBef>
                <a:spcPts val="1000"/>
              </a:spcBef>
              <a:buNone/>
              <a:defRPr lang="en-GB" sz="1400"/>
            </a:lvl3pPr>
            <a:lvl4pPr marL="0" lvl="0" indent="0">
              <a:spcBef>
                <a:spcPts val="1000"/>
              </a:spcBef>
              <a:buNone/>
              <a:defRPr lang="en-GB" sz="1400"/>
            </a:lvl4pPr>
            <a:lvl5pPr marL="0" lvl="0" indent="0">
              <a:spcBef>
                <a:spcPts val="1000"/>
              </a:spcBef>
              <a:buNone/>
              <a:defRPr lang="en-GB" sz="1400"/>
            </a:lvl5pPr>
            <a:lvl6pPr marL="0" marR="0" lvl="0" indent="0" defTabSz="914354" fontAlgn="auto">
              <a:spcBef>
                <a:spcPts val="1000"/>
              </a:spcBef>
              <a:spcAft>
                <a:spcPts val="0"/>
              </a:spcAft>
              <a:buNone/>
              <a:tabLst/>
              <a:defRPr lang="en-GB" sz="1400" b="0" i="0" u="none" strike="noStrike" cap="none" spc="0" baseline="0">
                <a:solidFill>
                  <a:srgbClr val="202020"/>
                </a:solidFill>
                <a:uFillTx/>
                <a:latin typeface="LFC Sans"/>
              </a:defRPr>
            </a:lvl6pPr>
          </a:lstStyle>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endParaRPr lang="en-GB"/>
          </a:p>
        </p:txBody>
      </p:sp>
      <p:pic>
        <p:nvPicPr>
          <p:cNvPr id="6" name="Picture 2" descr="A red bird with a black background&#10;&#10;AI-generated content may be incorrect.">
            <a:extLst>
              <a:ext uri="{FF2B5EF4-FFF2-40B4-BE49-F238E27FC236}">
                <a16:creationId xmlns:a16="http://schemas.microsoft.com/office/drawing/2014/main" id="{EF6F0F51-7926-6366-746F-60BE02B1B5B9}"/>
              </a:ext>
            </a:extLst>
          </p:cNvPr>
          <p:cNvPicPr>
            <a:picLocks noChangeAspect="1"/>
          </p:cNvPicPr>
          <p:nvPr/>
        </p:nvPicPr>
        <p:blipFill>
          <a:blip r:embed="rId2"/>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24833392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Graphs and Charts 4">
    <p:spTree>
      <p:nvGrpSpPr>
        <p:cNvPr id="1" name=""/>
        <p:cNvGrpSpPr/>
        <p:nvPr/>
      </p:nvGrpSpPr>
      <p:grpSpPr>
        <a:xfrm>
          <a:off x="0" y="0"/>
          <a:ext cx="0" cy="0"/>
          <a:chOff x="0" y="0"/>
          <a:chExt cx="0" cy="0"/>
        </a:xfrm>
      </p:grpSpPr>
      <p:sp>
        <p:nvSpPr>
          <p:cNvPr id="2" name="Chart Placeholder 6">
            <a:extLst>
              <a:ext uri="{FF2B5EF4-FFF2-40B4-BE49-F238E27FC236}">
                <a16:creationId xmlns:a16="http://schemas.microsoft.com/office/drawing/2014/main" id="{61556C67-BAAA-1C67-DA4D-31B79FB8FD5E}"/>
              </a:ext>
            </a:extLst>
          </p:cNvPr>
          <p:cNvSpPr txBox="1">
            <a:spLocks noGrp="1"/>
          </p:cNvSpPr>
          <p:nvPr>
            <p:ph type="chart" idx="4294967295"/>
          </p:nvPr>
        </p:nvSpPr>
        <p:spPr>
          <a:xfrm>
            <a:off x="5558646" y="4402360"/>
            <a:ext cx="5534744" cy="1842433"/>
          </a:xfrm>
        </p:spPr>
        <p:txBody>
          <a:bodyPr anchor="ctr" anchorCtr="1"/>
          <a:lstStyle>
            <a:lvl1pPr marL="0" indent="0" algn="ctr">
              <a:buNone/>
              <a:defRPr lang="en-GB" sz="1400"/>
            </a:lvl1pPr>
          </a:lstStyle>
          <a:p>
            <a:pPr lvl="0"/>
            <a:r>
              <a:rPr lang="en-GB"/>
              <a:t>ADD CHART</a:t>
            </a:r>
          </a:p>
        </p:txBody>
      </p:sp>
      <p:sp>
        <p:nvSpPr>
          <p:cNvPr id="3" name="Chart Placeholder 7">
            <a:extLst>
              <a:ext uri="{FF2B5EF4-FFF2-40B4-BE49-F238E27FC236}">
                <a16:creationId xmlns:a16="http://schemas.microsoft.com/office/drawing/2014/main" id="{945F37E3-81B9-54C0-0E68-EE977259E778}"/>
              </a:ext>
            </a:extLst>
          </p:cNvPr>
          <p:cNvSpPr txBox="1">
            <a:spLocks noGrp="1"/>
          </p:cNvSpPr>
          <p:nvPr>
            <p:ph type="chart" idx="4294967295"/>
          </p:nvPr>
        </p:nvSpPr>
        <p:spPr>
          <a:xfrm>
            <a:off x="5558646" y="2441841"/>
            <a:ext cx="5534744" cy="1842433"/>
          </a:xfrm>
        </p:spPr>
        <p:txBody>
          <a:bodyPr anchor="ctr" anchorCtr="1"/>
          <a:lstStyle>
            <a:lvl1pPr marL="0" indent="0" algn="ctr">
              <a:buNone/>
              <a:defRPr lang="en-GB" sz="1400"/>
            </a:lvl1pPr>
          </a:lstStyle>
          <a:p>
            <a:pPr lvl="0"/>
            <a:r>
              <a:rPr lang="en-GB"/>
              <a:t>ADD CHART</a:t>
            </a:r>
          </a:p>
        </p:txBody>
      </p:sp>
      <p:sp>
        <p:nvSpPr>
          <p:cNvPr id="4" name="Title 1">
            <a:extLst>
              <a:ext uri="{FF2B5EF4-FFF2-40B4-BE49-F238E27FC236}">
                <a16:creationId xmlns:a16="http://schemas.microsoft.com/office/drawing/2014/main" id="{FFA83AC0-6119-CFCE-CA82-0E307CEC7E81}"/>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5" name="Text Placeholder 20">
            <a:extLst>
              <a:ext uri="{FF2B5EF4-FFF2-40B4-BE49-F238E27FC236}">
                <a16:creationId xmlns:a16="http://schemas.microsoft.com/office/drawing/2014/main" id="{8CF57BBE-1280-6AA4-851C-4E7E1E3A3B0D}"/>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sp>
        <p:nvSpPr>
          <p:cNvPr id="6" name="Text Placeholder 20">
            <a:extLst>
              <a:ext uri="{FF2B5EF4-FFF2-40B4-BE49-F238E27FC236}">
                <a16:creationId xmlns:a16="http://schemas.microsoft.com/office/drawing/2014/main" id="{ED3C2748-AC48-8539-0AF8-2EBBC10729EB}"/>
              </a:ext>
            </a:extLst>
          </p:cNvPr>
          <p:cNvSpPr txBox="1">
            <a:spLocks noGrp="1"/>
          </p:cNvSpPr>
          <p:nvPr>
            <p:ph type="body" idx="4294967295"/>
          </p:nvPr>
        </p:nvSpPr>
        <p:spPr>
          <a:xfrm>
            <a:off x="276514" y="2279087"/>
            <a:ext cx="4947425" cy="3965707"/>
          </a:xfrm>
        </p:spPr>
        <p:txBody>
          <a:bodyPr/>
          <a:lstStyle>
            <a:lvl1pPr marL="0" indent="0">
              <a:buNone/>
              <a:defRPr lang="en-GB" sz="1400" b="0">
                <a:solidFill>
                  <a:srgbClr val="202020"/>
                </a:solidFill>
                <a:latin typeface="LFC Sans"/>
              </a:defRPr>
            </a:lvl1pPr>
            <a:lvl2pPr marL="0" lvl="0" indent="0">
              <a:spcBef>
                <a:spcPts val="1000"/>
              </a:spcBef>
              <a:buNone/>
              <a:defRPr lang="en-GB" sz="1400"/>
            </a:lvl2pPr>
            <a:lvl3pPr marL="0" lvl="0" indent="0">
              <a:spcBef>
                <a:spcPts val="1000"/>
              </a:spcBef>
              <a:buNone/>
              <a:defRPr lang="en-GB" sz="1400"/>
            </a:lvl3pPr>
            <a:lvl4pPr marL="0" lvl="0" indent="0">
              <a:spcBef>
                <a:spcPts val="1000"/>
              </a:spcBef>
              <a:buNone/>
              <a:defRPr lang="en-GB" sz="1400"/>
            </a:lvl4pPr>
            <a:lvl5pPr marL="0" lvl="0" indent="0">
              <a:spcBef>
                <a:spcPts val="1000"/>
              </a:spcBef>
              <a:buNone/>
              <a:defRPr lang="en-GB" sz="1400"/>
            </a:lvl5pPr>
            <a:lvl6pPr marL="0" marR="0" lvl="0" indent="0" defTabSz="914354" fontAlgn="auto">
              <a:spcBef>
                <a:spcPts val="1000"/>
              </a:spcBef>
              <a:spcAft>
                <a:spcPts val="0"/>
              </a:spcAft>
              <a:buNone/>
              <a:tabLst/>
              <a:defRPr lang="en-GB" sz="1400" b="0" i="0" u="none" strike="noStrike" cap="none" spc="0" baseline="0">
                <a:solidFill>
                  <a:srgbClr val="202020"/>
                </a:solidFill>
                <a:uFillTx/>
                <a:latin typeface="LFC Sans"/>
              </a:defRPr>
            </a:lvl6pPr>
          </a:lstStyle>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r>
              <a:rPr lang="en-GB"/>
              <a:t>Copy text (LFC Sans Regular, 14pt)</a:t>
            </a:r>
          </a:p>
          <a:p>
            <a:pPr lvl="0"/>
            <a:endParaRPr lang="en-GB"/>
          </a:p>
        </p:txBody>
      </p:sp>
      <p:pic>
        <p:nvPicPr>
          <p:cNvPr id="7" name="Picture 2" descr="A red bird with a black background&#10;&#10;AI-generated content may be incorrect.">
            <a:extLst>
              <a:ext uri="{FF2B5EF4-FFF2-40B4-BE49-F238E27FC236}">
                <a16:creationId xmlns:a16="http://schemas.microsoft.com/office/drawing/2014/main" id="{F3075D82-AB10-842F-654E-86A99FF973EE}"/>
              </a:ext>
            </a:extLst>
          </p:cNvPr>
          <p:cNvPicPr>
            <a:picLocks noChangeAspect="1"/>
          </p:cNvPicPr>
          <p:nvPr/>
        </p:nvPicPr>
        <p:blipFill>
          <a:blip r:embed="rId2"/>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40009550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Graphs and Charts 5">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2470AB-D470-C329-B77C-22F123904BF0}"/>
              </a:ext>
            </a:extLst>
          </p:cNvPr>
          <p:cNvSpPr/>
          <p:nvPr/>
        </p:nvSpPr>
        <p:spPr>
          <a:xfrm>
            <a:off x="5971416" y="4723250"/>
            <a:ext cx="4853031" cy="1801998"/>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3" name="Chart Placeholder 10">
            <a:extLst>
              <a:ext uri="{FF2B5EF4-FFF2-40B4-BE49-F238E27FC236}">
                <a16:creationId xmlns:a16="http://schemas.microsoft.com/office/drawing/2014/main" id="{632FC923-9D2D-D732-D549-2A2E69F3F311}"/>
              </a:ext>
            </a:extLst>
          </p:cNvPr>
          <p:cNvSpPr txBox="1">
            <a:spLocks noGrp="1"/>
          </p:cNvSpPr>
          <p:nvPr>
            <p:ph type="chart" idx="4294967295"/>
          </p:nvPr>
        </p:nvSpPr>
        <p:spPr>
          <a:xfrm>
            <a:off x="5521476" y="4331366"/>
            <a:ext cx="4853031" cy="1801998"/>
          </a:xfrm>
        </p:spPr>
        <p:txBody>
          <a:bodyPr anchor="ctr" anchorCtr="1"/>
          <a:lstStyle>
            <a:lvl1pPr marL="0" indent="0" algn="ctr">
              <a:buNone/>
              <a:defRPr lang="en-GB" sz="1400"/>
            </a:lvl1pPr>
          </a:lstStyle>
          <a:p>
            <a:pPr lvl="0"/>
            <a:r>
              <a:rPr lang="en-GB"/>
              <a:t>ADD CHART</a:t>
            </a:r>
          </a:p>
        </p:txBody>
      </p:sp>
      <p:sp>
        <p:nvSpPr>
          <p:cNvPr id="4" name="Rectangle 6">
            <a:extLst>
              <a:ext uri="{FF2B5EF4-FFF2-40B4-BE49-F238E27FC236}">
                <a16:creationId xmlns:a16="http://schemas.microsoft.com/office/drawing/2014/main" id="{452ED7F8-A4D1-B8CE-BE61-7C634BE1E110}"/>
              </a:ext>
            </a:extLst>
          </p:cNvPr>
          <p:cNvSpPr/>
          <p:nvPr/>
        </p:nvSpPr>
        <p:spPr>
          <a:xfrm>
            <a:off x="5971416" y="2320061"/>
            <a:ext cx="4853031" cy="1801998"/>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5" name="Chart Placeholder 10">
            <a:extLst>
              <a:ext uri="{FF2B5EF4-FFF2-40B4-BE49-F238E27FC236}">
                <a16:creationId xmlns:a16="http://schemas.microsoft.com/office/drawing/2014/main" id="{1890C3FA-7BBB-50BE-C48F-A7AC2BDB7C92}"/>
              </a:ext>
            </a:extLst>
          </p:cNvPr>
          <p:cNvSpPr txBox="1">
            <a:spLocks noGrp="1"/>
          </p:cNvSpPr>
          <p:nvPr>
            <p:ph type="chart" idx="4294967295"/>
          </p:nvPr>
        </p:nvSpPr>
        <p:spPr>
          <a:xfrm>
            <a:off x="5521476" y="2320061"/>
            <a:ext cx="4853031" cy="1801998"/>
          </a:xfrm>
        </p:spPr>
        <p:txBody>
          <a:bodyPr anchor="ctr" anchorCtr="1"/>
          <a:lstStyle>
            <a:lvl1pPr marL="0" indent="0" algn="ctr">
              <a:buNone/>
              <a:defRPr lang="en-GB" sz="1400"/>
            </a:lvl1pPr>
          </a:lstStyle>
          <a:p>
            <a:pPr lvl="0"/>
            <a:r>
              <a:rPr lang="en-GB"/>
              <a:t>ADD CHART</a:t>
            </a:r>
          </a:p>
        </p:txBody>
      </p:sp>
      <p:sp>
        <p:nvSpPr>
          <p:cNvPr id="6" name="Rectangle 8">
            <a:extLst>
              <a:ext uri="{FF2B5EF4-FFF2-40B4-BE49-F238E27FC236}">
                <a16:creationId xmlns:a16="http://schemas.microsoft.com/office/drawing/2014/main" id="{20589004-87D8-86E5-5047-DC6999DE29EE}"/>
              </a:ext>
            </a:extLst>
          </p:cNvPr>
          <p:cNvSpPr/>
          <p:nvPr/>
        </p:nvSpPr>
        <p:spPr>
          <a:xfrm>
            <a:off x="277090" y="4723250"/>
            <a:ext cx="4853031" cy="1801998"/>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7" name="Chart Placeholder 10">
            <a:extLst>
              <a:ext uri="{FF2B5EF4-FFF2-40B4-BE49-F238E27FC236}">
                <a16:creationId xmlns:a16="http://schemas.microsoft.com/office/drawing/2014/main" id="{2764D8F4-2F3B-A2FD-4A38-791F89694811}"/>
              </a:ext>
            </a:extLst>
          </p:cNvPr>
          <p:cNvSpPr txBox="1">
            <a:spLocks noGrp="1"/>
          </p:cNvSpPr>
          <p:nvPr>
            <p:ph type="chart" idx="4294967295"/>
          </p:nvPr>
        </p:nvSpPr>
        <p:spPr>
          <a:xfrm>
            <a:off x="277090" y="4331366"/>
            <a:ext cx="4853031" cy="1801998"/>
          </a:xfrm>
        </p:spPr>
        <p:txBody>
          <a:bodyPr anchor="ctr" anchorCtr="1"/>
          <a:lstStyle>
            <a:lvl1pPr marL="0" indent="0" algn="ctr">
              <a:buNone/>
              <a:defRPr lang="en-GB" sz="1400"/>
            </a:lvl1pPr>
          </a:lstStyle>
          <a:p>
            <a:pPr lvl="0"/>
            <a:r>
              <a:rPr lang="en-GB"/>
              <a:t>ADD CHART</a:t>
            </a:r>
          </a:p>
        </p:txBody>
      </p:sp>
      <p:sp>
        <p:nvSpPr>
          <p:cNvPr id="8" name="Rectangle 10">
            <a:extLst>
              <a:ext uri="{FF2B5EF4-FFF2-40B4-BE49-F238E27FC236}">
                <a16:creationId xmlns:a16="http://schemas.microsoft.com/office/drawing/2014/main" id="{E0B795D8-D5F1-7EBF-0737-FED521FC1489}"/>
              </a:ext>
            </a:extLst>
          </p:cNvPr>
          <p:cNvSpPr/>
          <p:nvPr/>
        </p:nvSpPr>
        <p:spPr>
          <a:xfrm>
            <a:off x="277090" y="2320061"/>
            <a:ext cx="4853031" cy="1801998"/>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92" b="0" i="0" u="none" strike="noStrike" kern="1200" cap="none" spc="0" baseline="0">
              <a:solidFill>
                <a:srgbClr val="E31B23"/>
              </a:solidFill>
              <a:uFillTx/>
              <a:latin typeface="LFC Sans"/>
            </a:endParaRPr>
          </a:p>
        </p:txBody>
      </p:sp>
      <p:sp>
        <p:nvSpPr>
          <p:cNvPr id="9" name="Chart Placeholder 10">
            <a:extLst>
              <a:ext uri="{FF2B5EF4-FFF2-40B4-BE49-F238E27FC236}">
                <a16:creationId xmlns:a16="http://schemas.microsoft.com/office/drawing/2014/main" id="{A00D081A-4F58-3A5C-78CF-FAF1A0374417}"/>
              </a:ext>
            </a:extLst>
          </p:cNvPr>
          <p:cNvSpPr txBox="1">
            <a:spLocks noGrp="1"/>
          </p:cNvSpPr>
          <p:nvPr>
            <p:ph type="chart" idx="4294967295"/>
          </p:nvPr>
        </p:nvSpPr>
        <p:spPr>
          <a:xfrm>
            <a:off x="277090" y="2320061"/>
            <a:ext cx="4853031" cy="1801998"/>
          </a:xfrm>
        </p:spPr>
        <p:txBody>
          <a:bodyPr anchor="ctr" anchorCtr="1"/>
          <a:lstStyle>
            <a:lvl1pPr marL="0" indent="0" algn="ctr">
              <a:buNone/>
              <a:defRPr lang="en-GB" sz="1400"/>
            </a:lvl1pPr>
          </a:lstStyle>
          <a:p>
            <a:pPr lvl="0"/>
            <a:r>
              <a:rPr lang="en-GB"/>
              <a:t>ADD CHART</a:t>
            </a:r>
          </a:p>
        </p:txBody>
      </p:sp>
      <p:sp>
        <p:nvSpPr>
          <p:cNvPr id="10" name="Title 1">
            <a:extLst>
              <a:ext uri="{FF2B5EF4-FFF2-40B4-BE49-F238E27FC236}">
                <a16:creationId xmlns:a16="http://schemas.microsoft.com/office/drawing/2014/main" id="{E17A1A70-E479-384B-8AAE-9F663E0AE183}"/>
              </a:ext>
            </a:extLst>
          </p:cNvPr>
          <p:cNvSpPr txBox="1">
            <a:spLocks noGrp="1"/>
          </p:cNvSpPr>
          <p:nvPr>
            <p:ph type="title"/>
          </p:nvPr>
        </p:nvSpPr>
        <p:spPr>
          <a:xfrm>
            <a:off x="277090" y="369079"/>
            <a:ext cx="4476061" cy="1194956"/>
          </a:xfrm>
        </p:spPr>
        <p:txBody>
          <a:bodyPr/>
          <a:lstStyle>
            <a:lvl1pPr>
              <a:defRPr lang="en-GB">
                <a:latin typeface="LFC Serif" pitchFamily="2"/>
                <a:cs typeface="LFC Serif" pitchFamily="2"/>
              </a:defRPr>
            </a:lvl1pPr>
          </a:lstStyle>
          <a:p>
            <a:pPr lvl="0"/>
            <a:r>
              <a:rPr lang="en-GB"/>
              <a:t>Slide title here</a:t>
            </a:r>
            <a:endParaRPr lang="en-US"/>
          </a:p>
        </p:txBody>
      </p:sp>
      <p:sp>
        <p:nvSpPr>
          <p:cNvPr id="11" name="Text Placeholder 20">
            <a:extLst>
              <a:ext uri="{FF2B5EF4-FFF2-40B4-BE49-F238E27FC236}">
                <a16:creationId xmlns:a16="http://schemas.microsoft.com/office/drawing/2014/main" id="{32173F40-0816-CDCD-9D7A-8188E979F640}"/>
              </a:ext>
            </a:extLst>
          </p:cNvPr>
          <p:cNvSpPr txBox="1">
            <a:spLocks noGrp="1"/>
          </p:cNvSpPr>
          <p:nvPr>
            <p:ph type="body" idx="4294967295"/>
          </p:nvPr>
        </p:nvSpPr>
        <p:spPr>
          <a:xfrm>
            <a:off x="276514" y="1703243"/>
            <a:ext cx="5672132" cy="453359"/>
          </a:xfrm>
        </p:spPr>
        <p:txBody>
          <a:bodyPr/>
          <a:lstStyle>
            <a:lvl1pPr marL="0" indent="0">
              <a:buNone/>
              <a:defRPr lang="en-GB">
                <a:latin typeface="LFC Serif" pitchFamily="2"/>
                <a:cs typeface="LFC Serif" pitchFamily="2"/>
              </a:defRPr>
            </a:lvl1pPr>
          </a:lstStyle>
          <a:p>
            <a:pPr lvl="0"/>
            <a:r>
              <a:rPr lang="en-GB"/>
              <a:t>Sub-Header text (LFC Serif Bold, 24pt)</a:t>
            </a:r>
          </a:p>
        </p:txBody>
      </p:sp>
      <p:pic>
        <p:nvPicPr>
          <p:cNvPr id="12" name="Picture 1" descr="A red bird with a black background&#10;&#10;AI-generated content may be incorrect.">
            <a:extLst>
              <a:ext uri="{FF2B5EF4-FFF2-40B4-BE49-F238E27FC236}">
                <a16:creationId xmlns:a16="http://schemas.microsoft.com/office/drawing/2014/main" id="{E6445AA9-A682-3939-105F-11E43F9B23F5}"/>
              </a:ext>
            </a:extLst>
          </p:cNvPr>
          <p:cNvPicPr>
            <a:picLocks noChangeAspect="1"/>
          </p:cNvPicPr>
          <p:nvPr/>
        </p:nvPicPr>
        <p:blipFill>
          <a:blip r:embed="rId2"/>
          <a:srcRect l="37573" t="22285" r="39571" b="24382"/>
          <a:stretch>
            <a:fillRect/>
          </a:stretch>
        </p:blipFill>
        <p:spPr>
          <a:xfrm>
            <a:off x="100318" y="6165634"/>
            <a:ext cx="487512" cy="639897"/>
          </a:xfrm>
          <a:prstGeom prst="rect">
            <a:avLst/>
          </a:prstGeom>
          <a:noFill/>
          <a:ln cap="flat">
            <a:noFill/>
          </a:ln>
        </p:spPr>
      </p:pic>
    </p:spTree>
    <p:extLst>
      <p:ext uri="{BB962C8B-B14F-4D97-AF65-F5344CB8AC3E}">
        <p14:creationId xmlns:p14="http://schemas.microsoft.com/office/powerpoint/2010/main" val="45150320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theme" Target="../theme/theme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19F39A-8E10-4797-BB5A-D05DAD78BD19}"/>
              </a:ext>
            </a:extLst>
          </p:cNvPr>
          <p:cNvSpPr>
            <a:spLocks noGrp="1"/>
          </p:cNvSpPr>
          <p:nvPr>
            <p:ph type="body" idx="1"/>
          </p:nvPr>
        </p:nvSpPr>
        <p:spPr>
          <a:xfrm>
            <a:off x="489858" y="1557338"/>
            <a:ext cx="11218637" cy="4686745"/>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3C1171-D17B-433D-9551-96EFF5C46F4B}"/>
              </a:ext>
            </a:extLst>
          </p:cNvPr>
          <p:cNvSpPr>
            <a:spLocks noGrp="1"/>
          </p:cNvSpPr>
          <p:nvPr>
            <p:ph type="dt" sz="half" idx="2"/>
          </p:nvPr>
        </p:nvSpPr>
        <p:spPr>
          <a:xfrm>
            <a:off x="489858" y="6486976"/>
            <a:ext cx="2743200" cy="365125"/>
          </a:xfrm>
          <a:prstGeom prst="rect">
            <a:avLst/>
          </a:prstGeom>
        </p:spPr>
        <p:txBody>
          <a:bodyPr vert="horz" lIns="0" tIns="45720" rIns="91440" bIns="45720" rtlCol="0" anchor="ctr"/>
          <a:lstStyle>
            <a:lvl1pPr algn="l">
              <a:defRPr sz="1000">
                <a:solidFill>
                  <a:schemeClr val="tx2"/>
                </a:solidFill>
                <a:latin typeface="Roboto" panose="02000000000000000000" pitchFamily="2" charset="0"/>
              </a:defRPr>
            </a:lvl1pPr>
          </a:lstStyle>
          <a:p>
            <a:fld id="{B527F0EA-2344-44C5-ACB6-99F22C07AD63}" type="datetimeFigureOut">
              <a:rPr lang="en-GB" smtClean="0"/>
              <a:pPr/>
              <a:t>22/04/2026</a:t>
            </a:fld>
            <a:endParaRPr lang="en-GB"/>
          </a:p>
        </p:txBody>
      </p:sp>
      <p:sp>
        <p:nvSpPr>
          <p:cNvPr id="5" name="Footer Placeholder 4">
            <a:extLst>
              <a:ext uri="{FF2B5EF4-FFF2-40B4-BE49-F238E27FC236}">
                <a16:creationId xmlns:a16="http://schemas.microsoft.com/office/drawing/2014/main" id="{882BAAE2-2D63-437C-A62B-892F649DCB35}"/>
              </a:ext>
            </a:extLst>
          </p:cNvPr>
          <p:cNvSpPr>
            <a:spLocks noGrp="1"/>
          </p:cNvSpPr>
          <p:nvPr>
            <p:ph type="ftr" sz="quarter" idx="3"/>
          </p:nvPr>
        </p:nvSpPr>
        <p:spPr>
          <a:xfrm>
            <a:off x="4038600" y="6486976"/>
            <a:ext cx="4114800" cy="365125"/>
          </a:xfrm>
          <a:prstGeom prst="rect">
            <a:avLst/>
          </a:prstGeom>
        </p:spPr>
        <p:txBody>
          <a:bodyPr vert="horz" lIns="91440" tIns="45720" rIns="91440" bIns="45720" rtlCol="0" anchor="ctr"/>
          <a:lstStyle>
            <a:lvl1pPr algn="ctr">
              <a:defRPr sz="1000">
                <a:solidFill>
                  <a:schemeClr val="tx2"/>
                </a:solidFill>
                <a:latin typeface="Roboto" panose="02000000000000000000" pitchFamily="2" charset="0"/>
              </a:defRPr>
            </a:lvl1pPr>
          </a:lstStyle>
          <a:p>
            <a:endParaRPr lang="en-GB"/>
          </a:p>
        </p:txBody>
      </p:sp>
      <p:sp>
        <p:nvSpPr>
          <p:cNvPr id="6" name="Slide Number Placeholder 5">
            <a:extLst>
              <a:ext uri="{FF2B5EF4-FFF2-40B4-BE49-F238E27FC236}">
                <a16:creationId xmlns:a16="http://schemas.microsoft.com/office/drawing/2014/main" id="{B8EE0146-7E53-42B8-9A7E-1C0131172479}"/>
              </a:ext>
            </a:extLst>
          </p:cNvPr>
          <p:cNvSpPr>
            <a:spLocks noGrp="1"/>
          </p:cNvSpPr>
          <p:nvPr>
            <p:ph type="sldNum" sz="quarter" idx="4"/>
          </p:nvPr>
        </p:nvSpPr>
        <p:spPr>
          <a:xfrm>
            <a:off x="8965295" y="6486976"/>
            <a:ext cx="2743200" cy="365125"/>
          </a:xfrm>
          <a:prstGeom prst="rect">
            <a:avLst/>
          </a:prstGeom>
        </p:spPr>
        <p:txBody>
          <a:bodyPr vert="horz" lIns="91440" tIns="45720" rIns="0" bIns="45720" rtlCol="0" anchor="ctr"/>
          <a:lstStyle>
            <a:lvl1pPr algn="r">
              <a:defRPr sz="1000">
                <a:solidFill>
                  <a:schemeClr val="tx2"/>
                </a:solidFill>
                <a:latin typeface="Roboto" panose="02000000000000000000" pitchFamily="2" charset="0"/>
              </a:defRPr>
            </a:lvl1pPr>
          </a:lstStyle>
          <a:p>
            <a:fld id="{2B82716D-4C51-47C8-997A-9F765C6D6008}" type="slidenum">
              <a:rPr lang="en-GB" smtClean="0"/>
              <a:pPr/>
              <a:t>‹#›</a:t>
            </a:fld>
            <a:endParaRPr lang="en-GB"/>
          </a:p>
        </p:txBody>
      </p:sp>
      <p:sp>
        <p:nvSpPr>
          <p:cNvPr id="15" name="Freeform: Shape 14">
            <a:extLst>
              <a:ext uri="{FF2B5EF4-FFF2-40B4-BE49-F238E27FC236}">
                <a16:creationId xmlns:a16="http://schemas.microsoft.com/office/drawing/2014/main" id="{D0834636-76C0-47F0-9D97-E316CFC95B27}"/>
              </a:ext>
            </a:extLst>
          </p:cNvPr>
          <p:cNvSpPr/>
          <p:nvPr userDrawn="1"/>
        </p:nvSpPr>
        <p:spPr>
          <a:xfrm flipH="1">
            <a:off x="10418228" y="0"/>
            <a:ext cx="1773773" cy="1084940"/>
          </a:xfrm>
          <a:custGeom>
            <a:avLst/>
            <a:gdLst>
              <a:gd name="connsiteX0" fmla="*/ 1773773 w 1773773"/>
              <a:gd name="connsiteY0" fmla="*/ 0 h 1084940"/>
              <a:gd name="connsiteX1" fmla="*/ 979155 w 1773773"/>
              <a:gd name="connsiteY1" fmla="*/ 0 h 1084940"/>
              <a:gd name="connsiteX2" fmla="*/ 287950 w 1773773"/>
              <a:gd name="connsiteY2" fmla="*/ 0 h 1084940"/>
              <a:gd name="connsiteX3" fmla="*/ 236205 w 1773773"/>
              <a:gd name="connsiteY3" fmla="*/ 0 h 1084940"/>
              <a:gd name="connsiteX4" fmla="*/ 0 w 1773773"/>
              <a:gd name="connsiteY4" fmla="*/ 0 h 1084940"/>
              <a:gd name="connsiteX5" fmla="*/ 0 w 1773773"/>
              <a:gd name="connsiteY5" fmla="*/ 1084940 h 1084940"/>
              <a:gd name="connsiteX6" fmla="*/ 287950 w 1773773"/>
              <a:gd name="connsiteY6" fmla="*/ 1084940 h 1084940"/>
              <a:gd name="connsiteX7" fmla="*/ 344169 w 1773773"/>
              <a:gd name="connsiteY7" fmla="*/ 1084940 h 1084940"/>
              <a:gd name="connsiteX8" fmla="*/ 632214 w 1773773"/>
              <a:gd name="connsiteY8" fmla="*/ 1084940 h 1084940"/>
              <a:gd name="connsiteX9" fmla="*/ 1116838 w 1773773"/>
              <a:gd name="connsiteY9" fmla="*/ 1084940 h 108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3773" h="1084940">
                <a:moveTo>
                  <a:pt x="1773773" y="0"/>
                </a:moveTo>
                <a:lnTo>
                  <a:pt x="979155" y="0"/>
                </a:lnTo>
                <a:lnTo>
                  <a:pt x="287950" y="0"/>
                </a:lnTo>
                <a:lnTo>
                  <a:pt x="236205" y="0"/>
                </a:lnTo>
                <a:lnTo>
                  <a:pt x="0" y="0"/>
                </a:lnTo>
                <a:lnTo>
                  <a:pt x="0" y="1084940"/>
                </a:lnTo>
                <a:lnTo>
                  <a:pt x="287950" y="1084940"/>
                </a:lnTo>
                <a:lnTo>
                  <a:pt x="344169" y="1084940"/>
                </a:lnTo>
                <a:lnTo>
                  <a:pt x="632214" y="1084940"/>
                </a:lnTo>
                <a:lnTo>
                  <a:pt x="1116838" y="108494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Roboto" panose="02000000000000000000" pitchFamily="2" charset="0"/>
            </a:endParaRPr>
          </a:p>
        </p:txBody>
      </p:sp>
      <p:cxnSp>
        <p:nvCxnSpPr>
          <p:cNvPr id="8" name="Straight Connector 7">
            <a:extLst>
              <a:ext uri="{FF2B5EF4-FFF2-40B4-BE49-F238E27FC236}">
                <a16:creationId xmlns:a16="http://schemas.microsoft.com/office/drawing/2014/main" id="{45F61DF8-8F49-4625-9B57-F4039AFBDDEE}"/>
              </a:ext>
            </a:extLst>
          </p:cNvPr>
          <p:cNvCxnSpPr>
            <a:cxnSpLocks/>
          </p:cNvCxnSpPr>
          <p:nvPr userDrawn="1"/>
        </p:nvCxnSpPr>
        <p:spPr>
          <a:xfrm>
            <a:off x="10537635" y="393717"/>
            <a:ext cx="414055" cy="681808"/>
          </a:xfrm>
          <a:prstGeom prst="line">
            <a:avLst/>
          </a:prstGeom>
          <a:ln w="19050" cap="rnd">
            <a:solidFill>
              <a:schemeClr val="bg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F34B6DB8-E796-42B7-9B73-20E80A5C8972}"/>
              </a:ext>
            </a:extLst>
          </p:cNvPr>
          <p:cNvSpPr>
            <a:spLocks noGrp="1"/>
          </p:cNvSpPr>
          <p:nvPr>
            <p:ph type="title"/>
          </p:nvPr>
        </p:nvSpPr>
        <p:spPr>
          <a:xfrm>
            <a:off x="489858" y="0"/>
            <a:ext cx="10093450" cy="1325563"/>
          </a:xfrm>
          <a:prstGeom prst="rect">
            <a:avLst/>
          </a:prstGeom>
        </p:spPr>
        <p:txBody>
          <a:bodyPr vert="horz" lIns="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796278865"/>
      </p:ext>
    </p:extLst>
  </p:cSld>
  <p:clrMap bg1="lt1" tx1="dk1" bg2="lt2" tx2="dk2" accent1="accent1" accent2="accent2" accent3="accent3" accent4="accent4" accent5="accent5" accent6="accent6" hlink="hlink" folHlink="folHlink"/>
  <p:sldLayoutIdLst>
    <p:sldLayoutId id="2147483660" r:id="rId1"/>
    <p:sldLayoutId id="2147483751" r:id="rId2"/>
    <p:sldLayoutId id="2147483753" r:id="rId3"/>
    <p:sldLayoutId id="2147483661" r:id="rId4"/>
    <p:sldLayoutId id="2147483752" r:id="rId5"/>
    <p:sldLayoutId id="2147483754" r:id="rId6"/>
    <p:sldLayoutId id="2147483688" r:id="rId7"/>
    <p:sldLayoutId id="2147483689" r:id="rId8"/>
    <p:sldLayoutId id="2147483690"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22" r:id="rId18"/>
    <p:sldLayoutId id="2147483723" r:id="rId19"/>
    <p:sldLayoutId id="2147483724" r:id="rId20"/>
    <p:sldLayoutId id="2147483691" r:id="rId21"/>
    <p:sldLayoutId id="2147483692" r:id="rId22"/>
    <p:sldLayoutId id="2147483693" r:id="rId23"/>
    <p:sldLayoutId id="2147483694" r:id="rId24"/>
    <p:sldLayoutId id="2147483695" r:id="rId25"/>
    <p:sldLayoutId id="2147483704" r:id="rId26"/>
    <p:sldLayoutId id="2147483705" r:id="rId27"/>
    <p:sldLayoutId id="2147483706" r:id="rId28"/>
    <p:sldLayoutId id="2147483741" r:id="rId29"/>
    <p:sldLayoutId id="2147483742" r:id="rId30"/>
    <p:sldLayoutId id="2147483746" r:id="rId31"/>
    <p:sldLayoutId id="2147483748" r:id="rId32"/>
    <p:sldLayoutId id="2147483745" r:id="rId33"/>
    <p:sldLayoutId id="2147483749" r:id="rId34"/>
    <p:sldLayoutId id="2147483717" r:id="rId35"/>
    <p:sldLayoutId id="2147483718" r:id="rId36"/>
    <p:sldLayoutId id="2147483707" r:id="rId37"/>
    <p:sldLayoutId id="2147483708" r:id="rId38"/>
    <p:sldLayoutId id="2147483709" r:id="rId39"/>
    <p:sldLayoutId id="2147483750" r:id="rId40"/>
    <p:sldLayoutId id="2147483711" r:id="rId41"/>
    <p:sldLayoutId id="2147483650" r:id="rId42"/>
    <p:sldLayoutId id="2147483671" r:id="rId43"/>
    <p:sldLayoutId id="2147483654" r:id="rId44"/>
    <p:sldLayoutId id="2147483655" r:id="rId45"/>
    <p:sldLayoutId id="2147483672" r:id="rId46"/>
    <p:sldLayoutId id="2147483674" r:id="rId47"/>
    <p:sldLayoutId id="2147483675" r:id="rId48"/>
    <p:sldLayoutId id="2147483676" r:id="rId49"/>
    <p:sldLayoutId id="2147483687" r:id="rId50"/>
    <p:sldLayoutId id="2147483677" r:id="rId51"/>
    <p:sldLayoutId id="2147483684" r:id="rId52"/>
    <p:sldLayoutId id="2147483678" r:id="rId53"/>
    <p:sldLayoutId id="2147483679" r:id="rId54"/>
    <p:sldLayoutId id="2147483680" r:id="rId55"/>
    <p:sldLayoutId id="2147483682" r:id="rId56"/>
    <p:sldLayoutId id="2147483681" r:id="rId57"/>
    <p:sldLayoutId id="2147483683" r:id="rId58"/>
    <p:sldLayoutId id="2147483685" r:id="rId59"/>
    <p:sldLayoutId id="2147483686" r:id="rId60"/>
  </p:sldLayoutIdLst>
  <p:txStyles>
    <p:titleStyle>
      <a:lvl1pPr algn="l" defTabSz="914400" rtl="0" eaLnBrk="1" latinLnBrk="0" hangingPunct="1">
        <a:lnSpc>
          <a:spcPct val="90000"/>
        </a:lnSpc>
        <a:spcBef>
          <a:spcPct val="0"/>
        </a:spcBef>
        <a:buNone/>
        <a:defRPr sz="4000" b="1" kern="1200">
          <a:solidFill>
            <a:schemeClr val="accent1"/>
          </a:solidFill>
          <a:latin typeface="Roboto"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845" userDrawn="1">
          <p15:clr>
            <a:srgbClr val="F26B43"/>
          </p15:clr>
        </p15:guide>
        <p15:guide id="3" pos="7378" userDrawn="1">
          <p15:clr>
            <a:srgbClr val="F26B43"/>
          </p15:clr>
        </p15:guide>
        <p15:guide id="4" orient="horz" pos="4065" userDrawn="1">
          <p15:clr>
            <a:srgbClr val="F26B43"/>
          </p15:clr>
        </p15:guide>
        <p15:guide id="5" pos="3840" userDrawn="1">
          <p15:clr>
            <a:srgbClr val="F26B43"/>
          </p15:clr>
        </p15:guide>
        <p15:guide id="6" orient="horz" pos="981" userDrawn="1">
          <p15:clr>
            <a:srgbClr val="F26B43"/>
          </p15:clr>
        </p15:guide>
        <p15:guide id="7" orient="horz" pos="3929" userDrawn="1">
          <p15:clr>
            <a:srgbClr val="F26B43"/>
          </p15:clr>
        </p15:guide>
        <p15:guide id="8" pos="3795" userDrawn="1">
          <p15:clr>
            <a:srgbClr val="F26B43"/>
          </p15:clr>
        </p15:guide>
        <p15:guide id="9" pos="3885" userDrawn="1">
          <p15:clr>
            <a:srgbClr val="F26B43"/>
          </p15:clr>
        </p15:guide>
        <p15:guide id="10" pos="2048" userDrawn="1">
          <p15:clr>
            <a:srgbClr val="F26B43"/>
          </p15:clr>
        </p15:guide>
        <p15:guide id="11" pos="56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96852F-1EA7-7E2C-C257-BA54C5FD4CE2}"/>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0DE907E8-4186-2062-4946-B5AA6559C113}"/>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55AAF62-6559-6104-A47B-D3E0D058FEC6}"/>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E8787A"/>
                </a:solidFill>
                <a:uFillTx/>
                <a:latin typeface="LFC Sans"/>
              </a:defRPr>
            </a:lvl1pPr>
          </a:lstStyle>
          <a:p>
            <a:pPr lvl="0"/>
            <a:fld id="{B219AD7D-93DA-44CC-9984-978B42CAE087}" type="datetime1">
              <a:rPr lang="en-US"/>
              <a:pPr lvl="0"/>
              <a:t>4/22/2026</a:t>
            </a:fld>
            <a:endParaRPr lang="en-US"/>
          </a:p>
        </p:txBody>
      </p:sp>
      <p:sp>
        <p:nvSpPr>
          <p:cNvPr id="5" name="Footer Placeholder 4">
            <a:extLst>
              <a:ext uri="{FF2B5EF4-FFF2-40B4-BE49-F238E27FC236}">
                <a16:creationId xmlns:a16="http://schemas.microsoft.com/office/drawing/2014/main" id="{5EF6C185-82FF-6C31-20A4-5F6B0E2F9D1C}"/>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E8787A"/>
                </a:solidFill>
                <a:uFillTx/>
                <a:latin typeface="LFC Sans"/>
              </a:defRPr>
            </a:lvl1pPr>
          </a:lstStyle>
          <a:p>
            <a:pPr lvl="0"/>
            <a:endParaRPr lang="en-US"/>
          </a:p>
        </p:txBody>
      </p:sp>
      <p:sp>
        <p:nvSpPr>
          <p:cNvPr id="6" name="Slide Number Placeholder 5">
            <a:extLst>
              <a:ext uri="{FF2B5EF4-FFF2-40B4-BE49-F238E27FC236}">
                <a16:creationId xmlns:a16="http://schemas.microsoft.com/office/drawing/2014/main" id="{25A9251D-D6D7-8959-707F-0C301329FCE1}"/>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E8787A"/>
                </a:solidFill>
                <a:uFillTx/>
                <a:latin typeface="LFC Sans"/>
              </a:defRPr>
            </a:lvl1pPr>
          </a:lstStyle>
          <a:p>
            <a:pPr lvl="0"/>
            <a:fld id="{20ACC5D2-70E2-4ECC-A961-669760710C05}" type="slidenum">
              <a:t>‹#›</a:t>
            </a:fld>
            <a:endParaRPr lang="en-US"/>
          </a:p>
        </p:txBody>
      </p:sp>
    </p:spTree>
    <p:extLst>
      <p:ext uri="{BB962C8B-B14F-4D97-AF65-F5344CB8AC3E}">
        <p14:creationId xmlns:p14="http://schemas.microsoft.com/office/powerpoint/2010/main" val="3176150180"/>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Lst>
  <p:txStyles>
    <p:titleStyle>
      <a:lvl1pPr marL="0" marR="0" lvl="0" indent="0" algn="l" defTabSz="914400" rtl="0" fontAlgn="auto" hangingPunct="1">
        <a:lnSpc>
          <a:spcPct val="90000"/>
        </a:lnSpc>
        <a:spcBef>
          <a:spcPts val="0"/>
        </a:spcBef>
        <a:spcAft>
          <a:spcPts val="0"/>
        </a:spcAft>
        <a:buNone/>
        <a:tabLst/>
        <a:defRPr lang="en-US" sz="4800" b="1" i="0" u="none" strike="noStrike" kern="1200" cap="none" spc="0" baseline="0">
          <a:solidFill>
            <a:srgbClr val="E31B23"/>
          </a:solidFill>
          <a:uFillTx/>
          <a:latin typeface="LFC Serif"/>
        </a:defRPr>
      </a:lvl1pPr>
    </p:titleStyle>
    <p:bodyStyle>
      <a:lvl1pPr marL="0" marR="0" lvl="0" indent="0" algn="l" defTabSz="914400" rtl="0" fontAlgn="auto" hangingPunct="1">
        <a:lnSpc>
          <a:spcPct val="90000"/>
        </a:lnSpc>
        <a:spcBef>
          <a:spcPts val="1000"/>
        </a:spcBef>
        <a:spcAft>
          <a:spcPts val="0"/>
        </a:spcAft>
        <a:buSzPct val="100000"/>
        <a:buFont typeface="Arial" pitchFamily="34"/>
        <a:buNone/>
        <a:tabLst/>
        <a:defRPr lang="en-US" sz="2400" b="1" i="0" u="none" strike="noStrike" kern="1200" cap="none" spc="0" baseline="0">
          <a:solidFill>
            <a:srgbClr val="E31B23"/>
          </a:solidFill>
          <a:uFillTx/>
          <a:latin typeface="LFC Serif"/>
        </a:defRPr>
      </a:lvl1pPr>
      <a:lvl2pPr marL="457200" marR="0" lvl="1" indent="0" algn="l" defTabSz="914400" rtl="0" fontAlgn="auto" hangingPunct="1">
        <a:lnSpc>
          <a:spcPct val="90000"/>
        </a:lnSpc>
        <a:spcBef>
          <a:spcPts val="500"/>
        </a:spcBef>
        <a:spcAft>
          <a:spcPts val="0"/>
        </a:spcAft>
        <a:buSzPct val="100000"/>
        <a:buFont typeface="Arial" pitchFamily="34"/>
        <a:buNone/>
        <a:tabLst/>
        <a:defRPr lang="en-US" sz="2400" b="0" i="0" u="none" strike="noStrike" kern="1200" cap="none" spc="0" baseline="0">
          <a:solidFill>
            <a:srgbClr val="202020"/>
          </a:solidFill>
          <a:uFillTx/>
          <a:latin typeface="LFC Sans"/>
        </a:defRPr>
      </a:lvl2pPr>
      <a:lvl3pPr marL="914400" marR="0" lvl="2" indent="0" algn="l" defTabSz="914400" rtl="0" fontAlgn="auto" hangingPunct="1">
        <a:lnSpc>
          <a:spcPct val="90000"/>
        </a:lnSpc>
        <a:spcBef>
          <a:spcPts val="500"/>
        </a:spcBef>
        <a:spcAft>
          <a:spcPts val="0"/>
        </a:spcAft>
        <a:buSzPct val="100000"/>
        <a:buFont typeface="Arial" pitchFamily="34"/>
        <a:buNone/>
        <a:tabLst/>
        <a:defRPr lang="en-US" sz="2000" b="0" i="0" u="none" strike="noStrike" kern="1200" cap="none" spc="0" baseline="0">
          <a:solidFill>
            <a:srgbClr val="202020"/>
          </a:solidFill>
          <a:uFillTx/>
          <a:latin typeface="LFC Sans"/>
        </a:defRPr>
      </a:lvl3pPr>
      <a:lvl4pPr marL="1371600" marR="0" lvl="3" indent="0" algn="l" defTabSz="914400" rtl="0" fontAlgn="auto" hangingPunct="1">
        <a:lnSpc>
          <a:spcPct val="90000"/>
        </a:lnSpc>
        <a:spcBef>
          <a:spcPts val="500"/>
        </a:spcBef>
        <a:spcAft>
          <a:spcPts val="0"/>
        </a:spcAft>
        <a:buSzPct val="100000"/>
        <a:buFont typeface="Arial" pitchFamily="34"/>
        <a:buNone/>
        <a:tabLst/>
        <a:defRPr lang="en-US" sz="1800" b="0" i="0" u="none" strike="noStrike" kern="1200" cap="none" spc="0" baseline="0">
          <a:solidFill>
            <a:srgbClr val="202020"/>
          </a:solidFill>
          <a:uFillTx/>
          <a:latin typeface="LFC Sans"/>
        </a:defRPr>
      </a:lvl4pPr>
      <a:lvl5pPr marL="1828800" marR="0" lvl="4" indent="0" algn="l" defTabSz="914400" rtl="0" fontAlgn="auto" hangingPunct="1">
        <a:lnSpc>
          <a:spcPct val="90000"/>
        </a:lnSpc>
        <a:spcBef>
          <a:spcPts val="500"/>
        </a:spcBef>
        <a:spcAft>
          <a:spcPts val="0"/>
        </a:spcAft>
        <a:buSzPct val="100000"/>
        <a:buFont typeface="Arial" pitchFamily="34"/>
        <a:buNone/>
        <a:tabLst/>
        <a:defRPr lang="en-US" sz="1800" b="0" i="0" u="none" strike="noStrike" kern="1200" cap="none" spc="0" baseline="0">
          <a:solidFill>
            <a:srgbClr val="202020"/>
          </a:solidFill>
          <a:uFillTx/>
          <a:latin typeface="LFC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B8B6B2-2C3A-D687-B97B-61339FB27F71}"/>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CCECECE0-81DA-74D3-33DD-DC0491B98D0F}"/>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40A14-E0C7-70E7-B232-4EA9353E701E}"/>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E8787A"/>
                </a:solidFill>
                <a:uFillTx/>
                <a:latin typeface="LFC Sans"/>
              </a:defRPr>
            </a:lvl1pPr>
          </a:lstStyle>
          <a:p>
            <a:pPr lvl="0"/>
            <a:endParaRPr lang="en-US"/>
          </a:p>
        </p:txBody>
      </p:sp>
      <p:sp>
        <p:nvSpPr>
          <p:cNvPr id="5" name="Footer Placeholder 4">
            <a:extLst>
              <a:ext uri="{FF2B5EF4-FFF2-40B4-BE49-F238E27FC236}">
                <a16:creationId xmlns:a16="http://schemas.microsoft.com/office/drawing/2014/main" id="{D0E018F6-FA2D-AE40-46F4-9C1E58CDED8A}"/>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E8787A"/>
                </a:solidFill>
                <a:uFillTx/>
                <a:latin typeface="LFC Sans"/>
              </a:defRPr>
            </a:lvl1pPr>
          </a:lstStyle>
          <a:p>
            <a:pPr lvl="0"/>
            <a:r>
              <a:rPr lang="en-US"/>
              <a:t>Strictly Private and Confidential</a:t>
            </a:r>
          </a:p>
        </p:txBody>
      </p:sp>
      <p:sp>
        <p:nvSpPr>
          <p:cNvPr id="6" name="Slide Number Placeholder 5">
            <a:extLst>
              <a:ext uri="{FF2B5EF4-FFF2-40B4-BE49-F238E27FC236}">
                <a16:creationId xmlns:a16="http://schemas.microsoft.com/office/drawing/2014/main" id="{8B98FB06-161E-F135-EC42-AAADC0F10824}"/>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E8787A"/>
                </a:solidFill>
                <a:uFillTx/>
                <a:latin typeface="LFC Sans"/>
              </a:defRPr>
            </a:lvl1pPr>
          </a:lstStyle>
          <a:p>
            <a:pPr lvl="0"/>
            <a:fld id="{7A34E0A5-7692-4500-8D21-6C54B14860BB}" type="slidenum">
              <a:t>‹#›</a:t>
            </a:fld>
            <a:endParaRPr lang="en-US"/>
          </a:p>
        </p:txBody>
      </p:sp>
    </p:spTree>
    <p:extLst>
      <p:ext uri="{BB962C8B-B14F-4D97-AF65-F5344CB8AC3E}">
        <p14:creationId xmlns:p14="http://schemas.microsoft.com/office/powerpoint/2010/main" val="3456195115"/>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Lst>
  <p:txStyles>
    <p:titleStyle>
      <a:lvl1pPr marL="0" marR="0" lvl="0" indent="0" algn="l" defTabSz="914354" rtl="0" fontAlgn="auto" hangingPunct="1">
        <a:lnSpc>
          <a:spcPct val="90000"/>
        </a:lnSpc>
        <a:spcBef>
          <a:spcPts val="0"/>
        </a:spcBef>
        <a:spcAft>
          <a:spcPts val="0"/>
        </a:spcAft>
        <a:buNone/>
        <a:tabLst/>
        <a:defRPr lang="en-US" sz="4800" b="1" i="0" u="none" strike="noStrike" kern="1200" cap="none" spc="0" baseline="0">
          <a:solidFill>
            <a:srgbClr val="E31B23"/>
          </a:solidFill>
          <a:uFillTx/>
          <a:latin typeface="LFC Serif"/>
        </a:defRPr>
      </a:lvl1pPr>
    </p:titleStyle>
    <p:bodyStyle>
      <a:lvl1pPr marL="228590" marR="0" lvl="0" indent="-228590" algn="l" defTabSz="914354" rtl="0" fontAlgn="auto" hangingPunct="1">
        <a:lnSpc>
          <a:spcPct val="90000"/>
        </a:lnSpc>
        <a:spcBef>
          <a:spcPts val="1000"/>
        </a:spcBef>
        <a:spcAft>
          <a:spcPts val="0"/>
        </a:spcAft>
        <a:buSzPct val="100000"/>
        <a:buFont typeface="Arial" pitchFamily="34"/>
        <a:buChar char="•"/>
        <a:tabLst/>
        <a:defRPr lang="en-US" sz="2400" b="1" i="0" u="none" strike="noStrike" kern="1200" cap="none" spc="0" baseline="0">
          <a:solidFill>
            <a:srgbClr val="E31B23"/>
          </a:solidFill>
          <a:uFillTx/>
          <a:latin typeface="LFC Serif"/>
        </a:defRPr>
      </a:lvl1pPr>
      <a:lvl2pPr marL="685772" marR="0" lvl="1" indent="-228590" algn="l" defTabSz="914354"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202020"/>
          </a:solidFill>
          <a:uFillTx/>
          <a:latin typeface="LFC Sans"/>
        </a:defRPr>
      </a:lvl2pPr>
      <a:lvl3pPr marL="1142945" marR="0" lvl="2" indent="-228590" algn="l" defTabSz="914354"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202020"/>
          </a:solidFill>
          <a:uFillTx/>
          <a:latin typeface="LFC Sans"/>
        </a:defRPr>
      </a:lvl3pPr>
      <a:lvl4pPr marL="1600126" marR="0" lvl="3" indent="-228590" algn="l" defTabSz="914354"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202020"/>
          </a:solidFill>
          <a:uFillTx/>
          <a:latin typeface="LFC Sans"/>
        </a:defRPr>
      </a:lvl4pPr>
      <a:lvl5pPr marL="2057308" marR="0" lvl="4" indent="-228590" algn="l" defTabSz="914354"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202020"/>
          </a:solidFill>
          <a:uFillTx/>
          <a:latin typeface="LFC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8.xml"/></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8.xml"/><Relationship Id="rId4" Type="http://schemas.openxmlformats.org/officeDocument/2006/relationships/hyperlink" Target="tel://0151/?lfm_medium=marketing-block-other&amp;lfm_source=cms&amp;lfm_content=basic-page-formatted-text&amp;lfm_page=%2Finfo%2Freport-safeguarding-concern&amp;lfm_campaign=other-marketing-blocks&amp;lfm_page_position=3"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hyperlink" Target="https://hubofhope.co.uk/?lfm_medium=marketing-block-other&amp;lfm_source=cms&amp;lfm_content=basic-page-formatted-text&amp;lfm_page=%2Finfo%2Freport-safeguarding-concern&amp;lfm_campaign=other-marketing-blocks&amp;lfm_page_position=6" TargetMode="External"/><Relationship Id="rId1" Type="http://schemas.openxmlformats.org/officeDocument/2006/relationships/slideLayout" Target="../slideLayouts/slideLayout88.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0.png"/><Relationship Id="rId9" Type="http://schemas.openxmlformats.org/officeDocument/2006/relationships/image" Target="../media/image70.png"/></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hyperlink" Target="https://hubofhope.co.uk/?lfm_medium=marketing-block-other&amp;lfm_source=cms&amp;lfm_content=basic-page-formatted-text&amp;lfm_page=%2Finfo%2Freport-safeguarding-concern&amp;lfm_campaign=other-marketing-blocks&amp;lfm_page_position=6" TargetMode="External"/><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0.png"/><Relationship Id="rId10" Type="http://schemas.openxmlformats.org/officeDocument/2006/relationships/image" Target="../media/image70.png"/><Relationship Id="rId4" Type="http://schemas.openxmlformats.org/officeDocument/2006/relationships/image" Target="../media/image65.png"/><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5.xml.rels><?xml version="1.0" encoding="UTF-8" standalone="yes"?>
<Relationships xmlns="http://schemas.openxmlformats.org/package/2006/relationships"><Relationship Id="rId3" Type="http://schemas.openxmlformats.org/officeDocument/2006/relationships/hyperlink" Target="https://commons.wikimedia.org/wiki/File:Royal_Gibraltar_Police_female_officer.jpg" TargetMode="External"/><Relationship Id="rId2" Type="http://schemas.openxmlformats.org/officeDocument/2006/relationships/image" Target="../media/image47.jpg"/><Relationship Id="rId1" Type="http://schemas.openxmlformats.org/officeDocument/2006/relationships/slideLayout" Target="../slideLayouts/slideLayout88.xml"/><Relationship Id="rId4" Type="http://schemas.openxmlformats.org/officeDocument/2006/relationships/image" Target="../media/image48.jpeg"/></Relationships>
</file>

<file path=ppt/slides/_rels/slide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8.xml"/></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8.xml"/></Relationships>
</file>

<file path=ppt/slides/_rels/slide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hyperlink" Target="https://www.ceop.police.uk/Safety-Centre/" TargetMode="External"/><Relationship Id="rId1" Type="http://schemas.openxmlformats.org/officeDocument/2006/relationships/slideLayout" Target="../slideLayouts/slideLayout88.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hyperlink" Target="https://www.liverpoolfc.com/info/report-safeguarding-concer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6A57C-0332-1D5B-5E91-B1A283A3E8DD}"/>
              </a:ext>
            </a:extLst>
          </p:cNvPr>
          <p:cNvSpPr>
            <a:spLocks noGrp="1"/>
          </p:cNvSpPr>
          <p:nvPr>
            <p:ph type="ctrTitle"/>
          </p:nvPr>
        </p:nvSpPr>
        <p:spPr>
          <a:xfrm>
            <a:off x="0" y="3266362"/>
            <a:ext cx="12191996" cy="2387598"/>
          </a:xfrm>
        </p:spPr>
        <p:txBody>
          <a:bodyPr>
            <a:normAutofit/>
          </a:bodyPr>
          <a:lstStyle/>
          <a:p>
            <a:r>
              <a:rPr lang="en-GB"/>
              <a:t>Safeguarding Guide</a:t>
            </a:r>
            <a:br>
              <a:rPr lang="en-GB" dirty="0"/>
            </a:br>
            <a:r>
              <a:rPr lang="en-GB" dirty="0"/>
              <a:t>Adult’s Version</a:t>
            </a:r>
          </a:p>
        </p:txBody>
      </p:sp>
      <p:sp>
        <p:nvSpPr>
          <p:cNvPr id="3" name="Subtitle 2">
            <a:extLst>
              <a:ext uri="{FF2B5EF4-FFF2-40B4-BE49-F238E27FC236}">
                <a16:creationId xmlns:a16="http://schemas.microsoft.com/office/drawing/2014/main" id="{35089ED8-8531-CFD7-1E17-4980B1E79455}"/>
              </a:ext>
            </a:extLst>
          </p:cNvPr>
          <p:cNvSpPr>
            <a:spLocks noGrp="1"/>
          </p:cNvSpPr>
          <p:nvPr>
            <p:ph type="subTitle" idx="1"/>
          </p:nvPr>
        </p:nvSpPr>
        <p:spPr>
          <a:xfrm>
            <a:off x="0" y="5653960"/>
            <a:ext cx="12191996" cy="1655758"/>
          </a:xfrm>
        </p:spPr>
        <p:txBody>
          <a:bodyPr/>
          <a:lstStyle/>
          <a:p>
            <a:r>
              <a:rPr lang="en-GB" dirty="0"/>
              <a:t>2025/2026</a:t>
            </a:r>
          </a:p>
        </p:txBody>
      </p:sp>
    </p:spTree>
    <p:extLst>
      <p:ext uri="{BB962C8B-B14F-4D97-AF65-F5344CB8AC3E}">
        <p14:creationId xmlns:p14="http://schemas.microsoft.com/office/powerpoint/2010/main" val="1568933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4FC3E-3AA1-8439-DC57-3E84A1E66C5B}"/>
            </a:ext>
          </a:extLst>
        </p:cNvPr>
        <p:cNvGrpSpPr/>
        <p:nvPr/>
      </p:nvGrpSpPr>
      <p:grpSpPr>
        <a:xfrm>
          <a:off x="0" y="0"/>
          <a:ext cx="0" cy="0"/>
          <a:chOff x="0" y="0"/>
          <a:chExt cx="0" cy="0"/>
        </a:xfrm>
      </p:grpSpPr>
      <p:sp>
        <p:nvSpPr>
          <p:cNvPr id="7" name="Title 4">
            <a:extLst>
              <a:ext uri="{FF2B5EF4-FFF2-40B4-BE49-F238E27FC236}">
                <a16:creationId xmlns:a16="http://schemas.microsoft.com/office/drawing/2014/main" id="{38BFDA72-F745-EA84-F6E2-4F5B7B16F9B8}"/>
              </a:ext>
            </a:extLst>
          </p:cNvPr>
          <p:cNvSpPr>
            <a:spLocks noGrp="1"/>
          </p:cNvSpPr>
          <p:nvPr>
            <p:ph type="title"/>
          </p:nvPr>
        </p:nvSpPr>
        <p:spPr>
          <a:xfrm>
            <a:off x="489857" y="0"/>
            <a:ext cx="11251293" cy="1325563"/>
          </a:xfrm>
        </p:spPr>
        <p:txBody>
          <a:bodyPr anchor="ctr">
            <a:normAutofit/>
          </a:bodyPr>
          <a:lstStyle/>
          <a:p>
            <a:r>
              <a:rPr lang="en-GB" dirty="0">
                <a:latin typeface="LFC Serif" pitchFamily="2" charset="0"/>
                <a:cs typeface="LFC Serif" pitchFamily="2" charset="0"/>
              </a:rPr>
              <a:t>Who to talk to at LFC</a:t>
            </a:r>
          </a:p>
        </p:txBody>
      </p:sp>
      <p:sp>
        <p:nvSpPr>
          <p:cNvPr id="9" name="TextBox 8">
            <a:extLst>
              <a:ext uri="{FF2B5EF4-FFF2-40B4-BE49-F238E27FC236}">
                <a16:creationId xmlns:a16="http://schemas.microsoft.com/office/drawing/2014/main" id="{944D5ABC-3B71-1169-FC9E-B2E24A1D2C27}"/>
              </a:ext>
            </a:extLst>
          </p:cNvPr>
          <p:cNvSpPr txBox="1"/>
          <p:nvPr/>
        </p:nvSpPr>
        <p:spPr>
          <a:xfrm>
            <a:off x="489858" y="2984848"/>
            <a:ext cx="2942304" cy="1569660"/>
          </a:xfrm>
          <a:prstGeom prst="rect">
            <a:avLst/>
          </a:prstGeom>
          <a:no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LFC Sans" pitchFamily="2" charset="0"/>
                <a:ea typeface="+mn-ea"/>
                <a:cs typeface="LFC Sans" pitchFamily="2" charset="0"/>
              </a:rPr>
              <a:t>NICOLA FRYER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LFC Sans" pitchFamily="2" charset="0"/>
              <a:ea typeface="+mn-ea"/>
              <a:cs typeface="LFC Sans"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LFC Sans" pitchFamily="2" charset="0"/>
                <a:ea typeface="+mn-ea"/>
                <a:cs typeface="LFC Sans" pitchFamily="2" charset="0"/>
              </a:rPr>
              <a:t>LFC Director of Safeguarding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dirty="0">
              <a:solidFill>
                <a:prstClr val="black"/>
              </a:solidFill>
              <a:latin typeface="LFC Sans" pitchFamily="2" charset="0"/>
              <a:cs typeface="LFC Sans"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robot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roboto"/>
              <a:ea typeface="+mn-ea"/>
              <a:cs typeface="+mn-cs"/>
            </a:endParaRPr>
          </a:p>
        </p:txBody>
      </p:sp>
      <p:sp>
        <p:nvSpPr>
          <p:cNvPr id="12" name="TextBox 11">
            <a:extLst>
              <a:ext uri="{FF2B5EF4-FFF2-40B4-BE49-F238E27FC236}">
                <a16:creationId xmlns:a16="http://schemas.microsoft.com/office/drawing/2014/main" id="{9B40EF1D-78A0-98E5-9231-D104847AA62E}"/>
              </a:ext>
            </a:extLst>
          </p:cNvPr>
          <p:cNvSpPr txBox="1"/>
          <p:nvPr/>
        </p:nvSpPr>
        <p:spPr>
          <a:xfrm>
            <a:off x="8269223" y="2784793"/>
            <a:ext cx="2942304" cy="1969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LFC Sans" pitchFamily="2" charset="0"/>
                <a:ea typeface="+mn-ea"/>
                <a:cs typeface="LFC Sans" pitchFamily="2" charset="0"/>
              </a:rPr>
              <a:t>LORNA DUCKWORTH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LFC Sans" pitchFamily="2" charset="0"/>
              <a:ea typeface="+mn-ea"/>
              <a:cs typeface="LFC Sans"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LFC Sans" pitchFamily="2" charset="0"/>
                <a:ea typeface="+mn-ea"/>
                <a:cs typeface="LFC Sans" pitchFamily="2" charset="0"/>
              </a:rPr>
              <a:t>LFC Deputy Director of Safeguarding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LFC Sans" pitchFamily="2" charset="0"/>
              <a:ea typeface="+mn-ea"/>
              <a:cs typeface="LFC Sans"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LFC Sans" pitchFamily="2" charset="0"/>
                <a:ea typeface="+mn-ea"/>
                <a:cs typeface="LFC Sans" pitchFamily="2" charset="0"/>
              </a:rPr>
              <a:t>LFC Foundation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LFC Sans" pitchFamily="2" charset="0"/>
                <a:ea typeface="+mn-ea"/>
                <a:cs typeface="LFC Sans" pitchFamily="2" charset="0"/>
              </a:rPr>
              <a:t>Anfield Designated Safeguarding Lead</a:t>
            </a:r>
            <a:endParaRPr kumimoji="0" lang="en-GB" sz="1600" b="0" i="0" u="none" strike="noStrike" kern="1200" cap="none" spc="0" normalizeH="0" baseline="0" noProof="0" dirty="0">
              <a:ln>
                <a:noFill/>
              </a:ln>
              <a:solidFill>
                <a:prstClr val="black"/>
              </a:solidFill>
              <a:effectLst/>
              <a:uLnTx/>
              <a:uFillTx/>
              <a:latin typeface="roboto"/>
              <a:ea typeface="+mn-ea"/>
              <a:cs typeface="+mn-cs"/>
            </a:endParaRPr>
          </a:p>
        </p:txBody>
      </p:sp>
      <p:pic>
        <p:nvPicPr>
          <p:cNvPr id="13" name="Picture 2" descr="A group of women standing in front of a green field&#10;&#10;AI-generated content may be incorrect.">
            <a:extLst>
              <a:ext uri="{FF2B5EF4-FFF2-40B4-BE49-F238E27FC236}">
                <a16:creationId xmlns:a16="http://schemas.microsoft.com/office/drawing/2014/main" id="{99320D62-AFF3-2E55-AD9B-707A9B0736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798" t="9149" r="24235"/>
          <a:stretch>
            <a:fillRect/>
          </a:stretch>
        </p:blipFill>
        <p:spPr bwMode="auto">
          <a:xfrm>
            <a:off x="4107133" y="2238694"/>
            <a:ext cx="3357990" cy="3061968"/>
          </a:xfrm>
          <a:prstGeom prst="rect">
            <a:avLst/>
          </a:prstGeom>
          <a:noFill/>
        </p:spPr>
      </p:pic>
      <p:sp>
        <p:nvSpPr>
          <p:cNvPr id="21" name="TextBox 20">
            <a:extLst>
              <a:ext uri="{FF2B5EF4-FFF2-40B4-BE49-F238E27FC236}">
                <a16:creationId xmlns:a16="http://schemas.microsoft.com/office/drawing/2014/main" id="{FDC7786E-54D2-30B1-F34E-0D73F68D5D61}"/>
              </a:ext>
            </a:extLst>
          </p:cNvPr>
          <p:cNvSpPr txBox="1"/>
          <p:nvPr/>
        </p:nvSpPr>
        <p:spPr>
          <a:xfrm>
            <a:off x="231761" y="925644"/>
            <a:ext cx="109797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LFC Sans" pitchFamily="2" charset="0"/>
                <a:ea typeface="+mn-ea"/>
                <a:cs typeface="LFC Sans" pitchFamily="2" charset="0"/>
              </a:rPr>
              <a:t>We have a dedicated Safeguarding team at Liverpool Football Club who you could reach out to directly.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LFC Sans" pitchFamily="2" charset="0"/>
                <a:ea typeface="+mn-ea"/>
                <a:cs typeface="LFC Sans" pitchFamily="2" charset="0"/>
              </a:rPr>
              <a:t>You will find the LFC Safeguarding team in different areas of the club;</a:t>
            </a:r>
          </a:p>
        </p:txBody>
      </p:sp>
    </p:spTree>
    <p:extLst>
      <p:ext uri="{BB962C8B-B14F-4D97-AF65-F5344CB8AC3E}">
        <p14:creationId xmlns:p14="http://schemas.microsoft.com/office/powerpoint/2010/main" val="248195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F3074-EA2B-5D4A-6B7B-CF530184C41D}"/>
            </a:ext>
          </a:extLst>
        </p:cNvPr>
        <p:cNvGrpSpPr/>
        <p:nvPr/>
      </p:nvGrpSpPr>
      <p:grpSpPr>
        <a:xfrm>
          <a:off x="0" y="0"/>
          <a:ext cx="0" cy="0"/>
          <a:chOff x="0" y="0"/>
          <a:chExt cx="0" cy="0"/>
        </a:xfrm>
      </p:grpSpPr>
      <p:sp>
        <p:nvSpPr>
          <p:cNvPr id="7" name="Title 4">
            <a:extLst>
              <a:ext uri="{FF2B5EF4-FFF2-40B4-BE49-F238E27FC236}">
                <a16:creationId xmlns:a16="http://schemas.microsoft.com/office/drawing/2014/main" id="{012A737A-FF15-679A-A048-52B53DBE673A}"/>
              </a:ext>
            </a:extLst>
          </p:cNvPr>
          <p:cNvSpPr>
            <a:spLocks noGrp="1"/>
          </p:cNvSpPr>
          <p:nvPr>
            <p:ph type="title"/>
          </p:nvPr>
        </p:nvSpPr>
        <p:spPr>
          <a:xfrm>
            <a:off x="489857" y="0"/>
            <a:ext cx="11251293" cy="1325563"/>
          </a:xfrm>
        </p:spPr>
        <p:txBody>
          <a:bodyPr anchor="ctr">
            <a:normAutofit/>
          </a:bodyPr>
          <a:lstStyle/>
          <a:p>
            <a:r>
              <a:rPr lang="en-GB" dirty="0">
                <a:latin typeface="LFC Serif" pitchFamily="2" charset="0"/>
                <a:cs typeface="LFC Serif" pitchFamily="2" charset="0"/>
              </a:rPr>
              <a:t>Useful contacts</a:t>
            </a:r>
          </a:p>
        </p:txBody>
      </p:sp>
      <p:sp>
        <p:nvSpPr>
          <p:cNvPr id="21" name="TextBox 20">
            <a:extLst>
              <a:ext uri="{FF2B5EF4-FFF2-40B4-BE49-F238E27FC236}">
                <a16:creationId xmlns:a16="http://schemas.microsoft.com/office/drawing/2014/main" id="{D0461D02-8691-1F76-3193-D11DF6FB50A6}"/>
              </a:ext>
            </a:extLst>
          </p:cNvPr>
          <p:cNvSpPr txBox="1"/>
          <p:nvPr/>
        </p:nvSpPr>
        <p:spPr>
          <a:xfrm>
            <a:off x="231761" y="925644"/>
            <a:ext cx="622390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LFC Sans" pitchFamily="2" charset="0"/>
                <a:ea typeface="+mn-ea"/>
                <a:cs typeface="LFC Sans" pitchFamily="2" charset="0"/>
              </a:rPr>
              <a:t>If you have a concern outside of office hours, or have concerns for the safety of a child, young person or an adult at risk then please contact;</a:t>
            </a:r>
          </a:p>
        </p:txBody>
      </p:sp>
      <p:sp>
        <p:nvSpPr>
          <p:cNvPr id="2" name="Content Placeholder 3">
            <a:extLst>
              <a:ext uri="{FF2B5EF4-FFF2-40B4-BE49-F238E27FC236}">
                <a16:creationId xmlns:a16="http://schemas.microsoft.com/office/drawing/2014/main" id="{339454E5-FBF9-315D-B085-FC48A970B234}"/>
              </a:ext>
            </a:extLst>
          </p:cNvPr>
          <p:cNvSpPr>
            <a:spLocks noGrp="1"/>
          </p:cNvSpPr>
          <p:nvPr/>
        </p:nvSpPr>
        <p:spPr>
          <a:xfrm>
            <a:off x="489858" y="1557338"/>
            <a:ext cx="5514068" cy="4686745"/>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0" i="0" kern="1200">
                <a:solidFill>
                  <a:schemeClr val="tx2"/>
                </a:solidFill>
                <a:latin typeface="+mn-lt"/>
                <a:ea typeface="+mn-ea"/>
                <a:cs typeface="+mn-cs"/>
              </a:defRPr>
            </a:lvl1pPr>
            <a:lvl2pPr marL="2286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2pPr>
            <a:lvl3pPr marL="4572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3pPr>
            <a:lvl4pPr marL="6858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4pPr>
            <a:lvl5pPr marL="9144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LFC Sans" pitchFamily="2" charset="0"/>
              <a:ea typeface="+mn-ea"/>
              <a:cs typeface="LFC Sans" pitchFamily="2" charset="0"/>
            </a:endParaRPr>
          </a:p>
        </p:txBody>
      </p:sp>
      <p:graphicFrame>
        <p:nvGraphicFramePr>
          <p:cNvPr id="3" name="Table 2">
            <a:extLst>
              <a:ext uri="{FF2B5EF4-FFF2-40B4-BE49-F238E27FC236}">
                <a16:creationId xmlns:a16="http://schemas.microsoft.com/office/drawing/2014/main" id="{C4F254D1-304B-589F-0ABF-9FE77D49A52C}"/>
              </a:ext>
            </a:extLst>
          </p:cNvPr>
          <p:cNvGraphicFramePr>
            <a:graphicFrameLocks noGrp="1"/>
          </p:cNvGraphicFramePr>
          <p:nvPr>
            <p:extLst>
              <p:ext uri="{D42A27DB-BD31-4B8C-83A1-F6EECF244321}">
                <p14:modId xmlns:p14="http://schemas.microsoft.com/office/powerpoint/2010/main" val="1581538003"/>
              </p:ext>
            </p:extLst>
          </p:nvPr>
        </p:nvGraphicFramePr>
        <p:xfrm>
          <a:off x="6672337" y="1710039"/>
          <a:ext cx="4853992" cy="4306182"/>
        </p:xfrm>
        <a:graphic>
          <a:graphicData uri="http://schemas.openxmlformats.org/drawingml/2006/table">
            <a:tbl>
              <a:tblPr firstRow="1" bandRow="1">
                <a:tableStyleId>{5C22544A-7EE6-4342-B048-85BDC9FD1C3A}</a:tableStyleId>
              </a:tblPr>
              <a:tblGrid>
                <a:gridCol w="2105553">
                  <a:extLst>
                    <a:ext uri="{9D8B030D-6E8A-4147-A177-3AD203B41FA5}">
                      <a16:colId xmlns:a16="http://schemas.microsoft.com/office/drawing/2014/main" val="3918722050"/>
                    </a:ext>
                  </a:extLst>
                </a:gridCol>
                <a:gridCol w="2748439">
                  <a:extLst>
                    <a:ext uri="{9D8B030D-6E8A-4147-A177-3AD203B41FA5}">
                      <a16:colId xmlns:a16="http://schemas.microsoft.com/office/drawing/2014/main" val="3144894272"/>
                    </a:ext>
                  </a:extLst>
                </a:gridCol>
              </a:tblGrid>
              <a:tr h="717697">
                <a:tc>
                  <a:txBody>
                    <a:bodyPr/>
                    <a:lstStyle/>
                    <a:p>
                      <a:r>
                        <a:rPr lang="en-GB" dirty="0">
                          <a:latin typeface="LFC Sans"/>
                          <a:cs typeface="LFC Sans" pitchFamily="2" charset="0"/>
                        </a:rPr>
                        <a:t>Local Authority</a:t>
                      </a:r>
                    </a:p>
                  </a:txBody>
                  <a:tcPr>
                    <a:solidFill>
                      <a:srgbClr val="FF0000"/>
                    </a:solidFill>
                  </a:tcPr>
                </a:tc>
                <a:tc>
                  <a:txBody>
                    <a:bodyPr/>
                    <a:lstStyle/>
                    <a:p>
                      <a:r>
                        <a:rPr lang="en-GB" dirty="0">
                          <a:latin typeface="LFC Sans"/>
                          <a:cs typeface="LFC Sans" pitchFamily="2" charset="0"/>
                        </a:rPr>
                        <a:t>Telephone Number</a:t>
                      </a:r>
                    </a:p>
                  </a:txBody>
                  <a:tcPr>
                    <a:solidFill>
                      <a:srgbClr val="FF0000"/>
                    </a:solidFill>
                  </a:tcPr>
                </a:tc>
                <a:extLst>
                  <a:ext uri="{0D108BD9-81ED-4DB2-BD59-A6C34878D82A}">
                    <a16:rowId xmlns:a16="http://schemas.microsoft.com/office/drawing/2014/main" val="2866348259"/>
                  </a:ext>
                </a:extLst>
              </a:tr>
              <a:tr h="717697">
                <a:tc>
                  <a:txBody>
                    <a:bodyPr/>
                    <a:lstStyle/>
                    <a:p>
                      <a:r>
                        <a:rPr lang="en-GB" dirty="0">
                          <a:latin typeface="LFC Sans"/>
                          <a:cs typeface="LFC Sans" pitchFamily="2" charset="0"/>
                        </a:rPr>
                        <a:t>Knowsley Council</a:t>
                      </a:r>
                    </a:p>
                  </a:txBody>
                  <a:tcPr>
                    <a:solidFill>
                      <a:srgbClr val="FF7C80"/>
                    </a:solidFill>
                  </a:tcPr>
                </a:tc>
                <a:tc>
                  <a:txBody>
                    <a:bodyPr/>
                    <a:lstStyle/>
                    <a:p>
                      <a:r>
                        <a:rPr lang="en-GB" dirty="0">
                          <a:latin typeface="LFC Sans"/>
                          <a:cs typeface="LFC Sans" pitchFamily="2" charset="0"/>
                        </a:rPr>
                        <a:t>0151 443 2600</a:t>
                      </a:r>
                    </a:p>
                  </a:txBody>
                  <a:tcPr>
                    <a:solidFill>
                      <a:srgbClr val="FF7C80"/>
                    </a:solidFill>
                  </a:tcPr>
                </a:tc>
                <a:extLst>
                  <a:ext uri="{0D108BD9-81ED-4DB2-BD59-A6C34878D82A}">
                    <a16:rowId xmlns:a16="http://schemas.microsoft.com/office/drawing/2014/main" val="1901738555"/>
                  </a:ext>
                </a:extLst>
              </a:tr>
              <a:tr h="717697">
                <a:tc>
                  <a:txBody>
                    <a:bodyPr/>
                    <a:lstStyle/>
                    <a:p>
                      <a:r>
                        <a:rPr lang="en-GB" dirty="0">
                          <a:latin typeface="LFC Sans"/>
                          <a:cs typeface="LFC Sans" pitchFamily="2" charset="0"/>
                        </a:rPr>
                        <a:t>Liverpool City Council</a:t>
                      </a:r>
                    </a:p>
                  </a:txBody>
                  <a:tcPr>
                    <a:solidFill>
                      <a:srgbClr val="FF7C80"/>
                    </a:solidFill>
                  </a:tcPr>
                </a:tc>
                <a:tc>
                  <a:txBody>
                    <a:bodyPr/>
                    <a:lstStyle/>
                    <a:p>
                      <a:r>
                        <a:rPr lang="en-GB" dirty="0">
                          <a:latin typeface="LFC Sans"/>
                          <a:cs typeface="LFC Sans" pitchFamily="2" charset="0"/>
                        </a:rPr>
                        <a:t>0151 233 3700</a:t>
                      </a:r>
                    </a:p>
                  </a:txBody>
                  <a:tcPr>
                    <a:solidFill>
                      <a:srgbClr val="FF7C80"/>
                    </a:solidFill>
                  </a:tcPr>
                </a:tc>
                <a:extLst>
                  <a:ext uri="{0D108BD9-81ED-4DB2-BD59-A6C34878D82A}">
                    <a16:rowId xmlns:a16="http://schemas.microsoft.com/office/drawing/2014/main" val="2520610424"/>
                  </a:ext>
                </a:extLst>
              </a:tr>
              <a:tr h="717697">
                <a:tc>
                  <a:txBody>
                    <a:bodyPr/>
                    <a:lstStyle/>
                    <a:p>
                      <a:r>
                        <a:rPr lang="en-GB" dirty="0">
                          <a:latin typeface="LFC Sans"/>
                          <a:cs typeface="LFC Sans" pitchFamily="2" charset="0"/>
                        </a:rPr>
                        <a:t>Sefton Council</a:t>
                      </a:r>
                    </a:p>
                  </a:txBody>
                  <a:tcPr>
                    <a:solidFill>
                      <a:srgbClr val="FF7C80"/>
                    </a:solidFill>
                  </a:tcPr>
                </a:tc>
                <a:tc>
                  <a:txBody>
                    <a:bodyPr/>
                    <a:lstStyle/>
                    <a:p>
                      <a:r>
                        <a:rPr lang="en-GB" dirty="0">
                          <a:latin typeface="LFC Sans"/>
                          <a:cs typeface="LFC Sans" pitchFamily="2" charset="0"/>
                        </a:rPr>
                        <a:t>0345 140 0845</a:t>
                      </a:r>
                    </a:p>
                    <a:p>
                      <a:r>
                        <a:rPr lang="en-GB" dirty="0">
                          <a:latin typeface="LFC Sans"/>
                          <a:cs typeface="LFC Sans" pitchFamily="2" charset="0"/>
                        </a:rPr>
                        <a:t> or 0151 934 3555</a:t>
                      </a:r>
                    </a:p>
                  </a:txBody>
                  <a:tcPr>
                    <a:solidFill>
                      <a:srgbClr val="FF7C80"/>
                    </a:solidFill>
                  </a:tcPr>
                </a:tc>
                <a:extLst>
                  <a:ext uri="{0D108BD9-81ED-4DB2-BD59-A6C34878D82A}">
                    <a16:rowId xmlns:a16="http://schemas.microsoft.com/office/drawing/2014/main" val="969431214"/>
                  </a:ext>
                </a:extLst>
              </a:tr>
              <a:tr h="717697">
                <a:tc>
                  <a:txBody>
                    <a:bodyPr/>
                    <a:lstStyle/>
                    <a:p>
                      <a:r>
                        <a:rPr lang="en-GB" dirty="0">
                          <a:latin typeface="LFC Sans"/>
                          <a:cs typeface="LFC Sans" pitchFamily="2" charset="0"/>
                        </a:rPr>
                        <a:t>Wirral Council</a:t>
                      </a:r>
                    </a:p>
                  </a:txBody>
                  <a:tcPr>
                    <a:solidFill>
                      <a:srgbClr val="FF7C80"/>
                    </a:solidFill>
                  </a:tcPr>
                </a:tc>
                <a:tc>
                  <a:txBody>
                    <a:bodyPr/>
                    <a:lstStyle/>
                    <a:p>
                      <a:r>
                        <a:rPr lang="en-GB" dirty="0">
                          <a:latin typeface="LFC Sans"/>
                          <a:cs typeface="LFC Sans" pitchFamily="2" charset="0"/>
                        </a:rPr>
                        <a:t>0151 606 2008 </a:t>
                      </a:r>
                    </a:p>
                    <a:p>
                      <a:r>
                        <a:rPr lang="en-GB" dirty="0">
                          <a:latin typeface="LFC Sans"/>
                          <a:cs typeface="LFC Sans" pitchFamily="2" charset="0"/>
                        </a:rPr>
                        <a:t>or 0151 677 6557</a:t>
                      </a:r>
                    </a:p>
                  </a:txBody>
                  <a:tcPr>
                    <a:solidFill>
                      <a:srgbClr val="FF7C80"/>
                    </a:solidFill>
                  </a:tcPr>
                </a:tc>
                <a:extLst>
                  <a:ext uri="{0D108BD9-81ED-4DB2-BD59-A6C34878D82A}">
                    <a16:rowId xmlns:a16="http://schemas.microsoft.com/office/drawing/2014/main" val="1130068057"/>
                  </a:ext>
                </a:extLst>
              </a:tr>
              <a:tr h="717697">
                <a:tc>
                  <a:txBody>
                    <a:bodyPr/>
                    <a:lstStyle/>
                    <a:p>
                      <a:r>
                        <a:rPr lang="en-GB" dirty="0">
                          <a:latin typeface="LFC Sans"/>
                          <a:cs typeface="LFC Sans" pitchFamily="2" charset="0"/>
                        </a:rPr>
                        <a:t>St Helens Council</a:t>
                      </a:r>
                    </a:p>
                  </a:txBody>
                  <a:tcPr>
                    <a:solidFill>
                      <a:srgbClr val="FF7C80"/>
                    </a:solidFill>
                  </a:tcPr>
                </a:tc>
                <a:tc>
                  <a:txBody>
                    <a:bodyPr/>
                    <a:lstStyle/>
                    <a:p>
                      <a:r>
                        <a:rPr lang="en-GB" dirty="0">
                          <a:latin typeface="LFC Sans"/>
                          <a:cs typeface="LFC Sans" pitchFamily="2" charset="0"/>
                        </a:rPr>
                        <a:t>01744 676767</a:t>
                      </a:r>
                    </a:p>
                  </a:txBody>
                  <a:tcPr>
                    <a:solidFill>
                      <a:srgbClr val="FF7C80"/>
                    </a:solidFill>
                  </a:tcPr>
                </a:tc>
                <a:extLst>
                  <a:ext uri="{0D108BD9-81ED-4DB2-BD59-A6C34878D82A}">
                    <a16:rowId xmlns:a16="http://schemas.microsoft.com/office/drawing/2014/main" val="2625076745"/>
                  </a:ext>
                </a:extLst>
              </a:tr>
            </a:tbl>
          </a:graphicData>
        </a:graphic>
      </p:graphicFrame>
      <p:pic>
        <p:nvPicPr>
          <p:cNvPr id="4" name="Picture 3">
            <a:extLst>
              <a:ext uri="{FF2B5EF4-FFF2-40B4-BE49-F238E27FC236}">
                <a16:creationId xmlns:a16="http://schemas.microsoft.com/office/drawing/2014/main" id="{AC4E079A-A2E6-F53C-3565-3EDC159A4254}"/>
              </a:ext>
            </a:extLst>
          </p:cNvPr>
          <p:cNvPicPr>
            <a:picLocks noChangeAspect="1"/>
          </p:cNvPicPr>
          <p:nvPr/>
        </p:nvPicPr>
        <p:blipFill>
          <a:blip r:embed="rId2"/>
          <a:srcRect t="22632" r="10439" b="68774"/>
          <a:stretch>
            <a:fillRect/>
          </a:stretch>
        </p:blipFill>
        <p:spPr>
          <a:xfrm>
            <a:off x="797624" y="4197218"/>
            <a:ext cx="4043553" cy="559911"/>
          </a:xfrm>
          <a:prstGeom prst="rect">
            <a:avLst/>
          </a:prstGeom>
        </p:spPr>
      </p:pic>
      <p:pic>
        <p:nvPicPr>
          <p:cNvPr id="5" name="Picture 4">
            <a:extLst>
              <a:ext uri="{FF2B5EF4-FFF2-40B4-BE49-F238E27FC236}">
                <a16:creationId xmlns:a16="http://schemas.microsoft.com/office/drawing/2014/main" id="{5799B47C-EBA6-152A-ECFF-0C97FCF7474E}"/>
              </a:ext>
            </a:extLst>
          </p:cNvPr>
          <p:cNvPicPr>
            <a:picLocks noChangeAspect="1"/>
          </p:cNvPicPr>
          <p:nvPr/>
        </p:nvPicPr>
        <p:blipFill>
          <a:blip r:embed="rId2"/>
          <a:srcRect r="11911" b="91620"/>
          <a:stretch>
            <a:fillRect/>
          </a:stretch>
        </p:blipFill>
        <p:spPr>
          <a:xfrm>
            <a:off x="828754" y="3523029"/>
            <a:ext cx="3977100" cy="545939"/>
          </a:xfrm>
          <a:prstGeom prst="rect">
            <a:avLst/>
          </a:prstGeom>
        </p:spPr>
      </p:pic>
      <p:pic>
        <p:nvPicPr>
          <p:cNvPr id="6" name="Picture 5">
            <a:extLst>
              <a:ext uri="{FF2B5EF4-FFF2-40B4-BE49-F238E27FC236}">
                <a16:creationId xmlns:a16="http://schemas.microsoft.com/office/drawing/2014/main" id="{A98D85D6-F73E-4686-78FA-00E15119E28A}"/>
              </a:ext>
            </a:extLst>
          </p:cNvPr>
          <p:cNvPicPr>
            <a:picLocks noChangeAspect="1"/>
          </p:cNvPicPr>
          <p:nvPr/>
        </p:nvPicPr>
        <p:blipFill>
          <a:blip r:embed="rId2"/>
          <a:srcRect l="-169" t="91534" r="12204"/>
          <a:stretch>
            <a:fillRect/>
          </a:stretch>
        </p:blipFill>
        <p:spPr>
          <a:xfrm>
            <a:off x="761304" y="6052914"/>
            <a:ext cx="4044550" cy="551593"/>
          </a:xfrm>
          <a:prstGeom prst="rect">
            <a:avLst/>
          </a:prstGeom>
        </p:spPr>
      </p:pic>
      <p:pic>
        <p:nvPicPr>
          <p:cNvPr id="8" name="Picture 7">
            <a:extLst>
              <a:ext uri="{FF2B5EF4-FFF2-40B4-BE49-F238E27FC236}">
                <a16:creationId xmlns:a16="http://schemas.microsoft.com/office/drawing/2014/main" id="{6F7F94A1-24F9-5748-21FA-0DB8DD3E5F84}"/>
              </a:ext>
            </a:extLst>
          </p:cNvPr>
          <p:cNvPicPr>
            <a:picLocks noChangeAspect="1"/>
          </p:cNvPicPr>
          <p:nvPr/>
        </p:nvPicPr>
        <p:blipFill>
          <a:blip r:embed="rId2"/>
          <a:srcRect l="11910" t="35440" b="55913"/>
          <a:stretch>
            <a:fillRect/>
          </a:stretch>
        </p:blipFill>
        <p:spPr>
          <a:xfrm>
            <a:off x="790499" y="4867252"/>
            <a:ext cx="4050677" cy="563371"/>
          </a:xfrm>
          <a:prstGeom prst="rect">
            <a:avLst/>
          </a:prstGeom>
        </p:spPr>
      </p:pic>
      <p:pic>
        <p:nvPicPr>
          <p:cNvPr id="10" name="Picture 9">
            <a:extLst>
              <a:ext uri="{FF2B5EF4-FFF2-40B4-BE49-F238E27FC236}">
                <a16:creationId xmlns:a16="http://schemas.microsoft.com/office/drawing/2014/main" id="{B2CAB98B-43DE-CCFE-64BD-F70DDF778670}"/>
              </a:ext>
            </a:extLst>
          </p:cNvPr>
          <p:cNvPicPr>
            <a:picLocks noChangeAspect="1"/>
          </p:cNvPicPr>
          <p:nvPr/>
        </p:nvPicPr>
        <p:blipFill>
          <a:blip r:embed="rId2"/>
          <a:srcRect l="12406" t="80384" b="11648"/>
          <a:stretch>
            <a:fillRect/>
          </a:stretch>
        </p:blipFill>
        <p:spPr>
          <a:xfrm>
            <a:off x="761304" y="5484931"/>
            <a:ext cx="4079871" cy="519160"/>
          </a:xfrm>
          <a:prstGeom prst="rect">
            <a:avLst/>
          </a:prstGeom>
        </p:spPr>
      </p:pic>
      <p:pic>
        <p:nvPicPr>
          <p:cNvPr id="11" name="Picture 10">
            <a:extLst>
              <a:ext uri="{FF2B5EF4-FFF2-40B4-BE49-F238E27FC236}">
                <a16:creationId xmlns:a16="http://schemas.microsoft.com/office/drawing/2014/main" id="{C8277331-7015-7213-00B2-C804216D9F27}"/>
              </a:ext>
            </a:extLst>
          </p:cNvPr>
          <p:cNvPicPr>
            <a:picLocks noChangeAspect="1"/>
          </p:cNvPicPr>
          <p:nvPr/>
        </p:nvPicPr>
        <p:blipFill>
          <a:blip r:embed="rId3"/>
          <a:stretch>
            <a:fillRect/>
          </a:stretch>
        </p:blipFill>
        <p:spPr>
          <a:xfrm>
            <a:off x="1749665" y="1766889"/>
            <a:ext cx="1714500" cy="1714500"/>
          </a:xfrm>
          <a:prstGeom prst="rect">
            <a:avLst/>
          </a:prstGeom>
        </p:spPr>
      </p:pic>
      <p:sp>
        <p:nvSpPr>
          <p:cNvPr id="14" name="TextBox 13">
            <a:extLst>
              <a:ext uri="{FF2B5EF4-FFF2-40B4-BE49-F238E27FC236}">
                <a16:creationId xmlns:a16="http://schemas.microsoft.com/office/drawing/2014/main" id="{3B01384E-4AB5-0724-35A2-BE1CD5943E51}"/>
              </a:ext>
            </a:extLst>
          </p:cNvPr>
          <p:cNvSpPr txBox="1"/>
          <p:nvPr/>
        </p:nvSpPr>
        <p:spPr>
          <a:xfrm>
            <a:off x="6672338" y="386939"/>
            <a:ext cx="4853992" cy="1200329"/>
          </a:xfrm>
          <a:prstGeom prst="rect">
            <a:avLst/>
          </a:prstGeom>
          <a:noFill/>
        </p:spPr>
        <p:txBody>
          <a:bodyPr wrap="square" lIns="91440" tIns="45720" rIns="91440" bIns="45720" anchor="t">
            <a:spAutoFit/>
          </a:bodyPr>
          <a:lstStyle/>
          <a:p>
            <a:r>
              <a:rPr lang="en-GB" b="0" i="0" dirty="0">
                <a:effectLst/>
                <a:latin typeface="LFC Sans"/>
              </a:rPr>
              <a:t>If concerns relate to the safety of an</a:t>
            </a:r>
            <a:r>
              <a:rPr lang="en-GB" dirty="0">
                <a:latin typeface="LFC Sans"/>
              </a:rPr>
              <a:t> adult at risk, and you are unable to contact a member of LFC Safeguarding team, </a:t>
            </a:r>
            <a:r>
              <a:rPr lang="en-GB" b="0" i="0" dirty="0">
                <a:effectLst/>
                <a:latin typeface="LFC Sans"/>
              </a:rPr>
              <a:t>please contact the Local Authority :</a:t>
            </a:r>
            <a:endParaRPr lang="en-GB" dirty="0">
              <a:latin typeface="LFC Sans"/>
            </a:endParaRPr>
          </a:p>
        </p:txBody>
      </p:sp>
      <p:sp>
        <p:nvSpPr>
          <p:cNvPr id="15" name="TextBox 14">
            <a:extLst>
              <a:ext uri="{FF2B5EF4-FFF2-40B4-BE49-F238E27FC236}">
                <a16:creationId xmlns:a16="http://schemas.microsoft.com/office/drawing/2014/main" id="{DA0981C2-36B2-27B8-1147-AC69FC9F5FF8}"/>
              </a:ext>
            </a:extLst>
          </p:cNvPr>
          <p:cNvSpPr txBox="1"/>
          <p:nvPr/>
        </p:nvSpPr>
        <p:spPr>
          <a:xfrm>
            <a:off x="6672337" y="6077531"/>
            <a:ext cx="6144768" cy="646331"/>
          </a:xfrm>
          <a:prstGeom prst="rect">
            <a:avLst/>
          </a:prstGeom>
          <a:noFill/>
        </p:spPr>
        <p:txBody>
          <a:bodyPr wrap="square">
            <a:spAutoFit/>
          </a:bodyPr>
          <a:lstStyle/>
          <a:p>
            <a:r>
              <a:rPr lang="en-GB" b="1" dirty="0">
                <a:latin typeface="LFC Sans"/>
                <a:cs typeface="LFC Sans" pitchFamily="2" charset="0"/>
              </a:rPr>
              <a:t>Merseyside Police:</a:t>
            </a:r>
          </a:p>
          <a:p>
            <a:r>
              <a:rPr lang="en-GB" dirty="0">
                <a:latin typeface="LFC Sans"/>
                <a:cs typeface="LFC Sans" pitchFamily="2" charset="0"/>
              </a:rPr>
              <a:t> </a:t>
            </a:r>
            <a:r>
              <a:rPr lang="en-GB" dirty="0">
                <a:latin typeface="LFC Sans"/>
                <a:cs typeface="LFC Sans" pitchFamily="2" charset="0"/>
                <a:hlinkClick r:id="rId4"/>
              </a:rPr>
              <a:t>0151 709 6010</a:t>
            </a:r>
            <a:endParaRPr lang="en-GB" dirty="0">
              <a:latin typeface="LFC Sans"/>
              <a:cs typeface="LFC Sans" pitchFamily="2" charset="0"/>
            </a:endParaRPr>
          </a:p>
        </p:txBody>
      </p:sp>
    </p:spTree>
    <p:extLst>
      <p:ext uri="{BB962C8B-B14F-4D97-AF65-F5344CB8AC3E}">
        <p14:creationId xmlns:p14="http://schemas.microsoft.com/office/powerpoint/2010/main" val="2823836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7CCB6-5EDC-1B59-D6BE-F0924DF00125}"/>
            </a:ext>
          </a:extLst>
        </p:cNvPr>
        <p:cNvGrpSpPr/>
        <p:nvPr/>
      </p:nvGrpSpPr>
      <p:grpSpPr>
        <a:xfrm>
          <a:off x="0" y="0"/>
          <a:ext cx="0" cy="0"/>
          <a:chOff x="0" y="0"/>
          <a:chExt cx="0" cy="0"/>
        </a:xfrm>
      </p:grpSpPr>
      <p:sp>
        <p:nvSpPr>
          <p:cNvPr id="7" name="Title 4">
            <a:extLst>
              <a:ext uri="{FF2B5EF4-FFF2-40B4-BE49-F238E27FC236}">
                <a16:creationId xmlns:a16="http://schemas.microsoft.com/office/drawing/2014/main" id="{077593B4-C947-CC47-91B9-01B3D1B53E14}"/>
              </a:ext>
            </a:extLst>
          </p:cNvPr>
          <p:cNvSpPr>
            <a:spLocks noGrp="1"/>
          </p:cNvSpPr>
          <p:nvPr>
            <p:ph type="title"/>
          </p:nvPr>
        </p:nvSpPr>
        <p:spPr>
          <a:xfrm>
            <a:off x="489857" y="0"/>
            <a:ext cx="11251293" cy="1325563"/>
          </a:xfrm>
        </p:spPr>
        <p:txBody>
          <a:bodyPr anchor="ctr">
            <a:normAutofit fontScale="90000"/>
          </a:bodyPr>
          <a:lstStyle/>
          <a:p>
            <a:r>
              <a:rPr lang="en-GB" dirty="0">
                <a:latin typeface="LFC Serif" pitchFamily="2" charset="0"/>
                <a:cs typeface="LFC Serif" pitchFamily="2" charset="0"/>
              </a:rPr>
              <a:t>Contact information for people who can help</a:t>
            </a:r>
          </a:p>
        </p:txBody>
      </p:sp>
      <p:sp>
        <p:nvSpPr>
          <p:cNvPr id="9" name="Content Placeholder 3">
            <a:extLst>
              <a:ext uri="{FF2B5EF4-FFF2-40B4-BE49-F238E27FC236}">
                <a16:creationId xmlns:a16="http://schemas.microsoft.com/office/drawing/2014/main" id="{0D171325-0CF1-7EC2-4110-ED05F5A95EA9}"/>
              </a:ext>
            </a:extLst>
          </p:cNvPr>
          <p:cNvSpPr>
            <a:spLocks noGrp="1"/>
          </p:cNvSpPr>
          <p:nvPr/>
        </p:nvSpPr>
        <p:spPr>
          <a:xfrm>
            <a:off x="489858" y="1557338"/>
            <a:ext cx="5514068" cy="4686745"/>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0" i="0" kern="1200">
                <a:solidFill>
                  <a:schemeClr val="tx2"/>
                </a:solidFill>
                <a:latin typeface="+mn-lt"/>
                <a:ea typeface="+mn-ea"/>
                <a:cs typeface="+mn-cs"/>
              </a:defRPr>
            </a:lvl1pPr>
            <a:lvl2pPr marL="2286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2pPr>
            <a:lvl3pPr marL="4572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3pPr>
            <a:lvl4pPr marL="6858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4pPr>
            <a:lvl5pPr marL="9144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kern="1200" dirty="0">
              <a:solidFill>
                <a:schemeClr val="tx1"/>
              </a:solidFill>
              <a:latin typeface="LFC Sans" pitchFamily="2" charset="0"/>
              <a:cs typeface="LFC Sans" pitchFamily="2" charset="0"/>
            </a:endParaRPr>
          </a:p>
        </p:txBody>
      </p:sp>
      <p:sp>
        <p:nvSpPr>
          <p:cNvPr id="12" name="Rectangle 11">
            <a:extLst>
              <a:ext uri="{FF2B5EF4-FFF2-40B4-BE49-F238E27FC236}">
                <a16:creationId xmlns:a16="http://schemas.microsoft.com/office/drawing/2014/main" id="{604277E7-0013-4219-43EF-281FB4DD9A48}"/>
              </a:ext>
            </a:extLst>
          </p:cNvPr>
          <p:cNvSpPr/>
          <p:nvPr/>
        </p:nvSpPr>
        <p:spPr>
          <a:xfrm>
            <a:off x="667257" y="1824561"/>
            <a:ext cx="484632" cy="4206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075A7B42-1345-F76E-DA18-A8E3A8551951}"/>
              </a:ext>
            </a:extLst>
          </p:cNvPr>
          <p:cNvSpPr txBox="1"/>
          <p:nvPr/>
        </p:nvSpPr>
        <p:spPr>
          <a:xfrm>
            <a:off x="5786086" y="1030336"/>
            <a:ext cx="6016640" cy="3131627"/>
          </a:xfrm>
          <a:prstGeom prst="rect">
            <a:avLst/>
          </a:prstGeom>
          <a:noFill/>
          <a:ln w="28575">
            <a:solidFill>
              <a:srgbClr val="FF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2250"/>
              </a:spcAft>
              <a:buNone/>
            </a:pPr>
            <a:r>
              <a:rPr lang="en-GB" sz="1400" b="0" i="0" dirty="0">
                <a:solidFill>
                  <a:srgbClr val="E31B23"/>
                </a:solidFill>
                <a:effectLst/>
                <a:latin typeface="LFC Sans" pitchFamily="2" charset="0"/>
                <a:cs typeface="LFC Sans" pitchFamily="2" charset="0"/>
                <a:hlinkClick r:id="rId2"/>
              </a:rPr>
              <a:t>Hub of Hope</a:t>
            </a:r>
            <a:r>
              <a:rPr lang="en-GB" sz="1400" b="0" i="0" dirty="0">
                <a:effectLst/>
                <a:latin typeface="LFC Sans" pitchFamily="2" charset="0"/>
                <a:cs typeface="LFC Sans" pitchFamily="2" charset="0"/>
              </a:rPr>
              <a:t> national mental health database, bringing help and support together in one place, with a focus on mental health. </a:t>
            </a:r>
          </a:p>
          <a:p>
            <a:pPr algn="l">
              <a:spcAft>
                <a:spcPts val="2250"/>
              </a:spcAft>
              <a:buNone/>
            </a:pPr>
            <a:r>
              <a:rPr lang="en-GB" sz="1400" b="0" i="0" dirty="0">
                <a:effectLst/>
                <a:latin typeface="LFC Sans" pitchFamily="2" charset="0"/>
                <a:cs typeface="LFC Sans" pitchFamily="2" charset="0"/>
              </a:rPr>
              <a:t>Hub of Hope is for everyone and anyone. We all have mental health, so we all need to know the routes to support. The Hub of Hope is not restricted by age or gender.</a:t>
            </a:r>
          </a:p>
          <a:p>
            <a:pPr algn="l">
              <a:spcAft>
                <a:spcPts val="2250"/>
              </a:spcAft>
              <a:buNone/>
            </a:pPr>
            <a:r>
              <a:rPr lang="en-GB" sz="1400" b="0" i="0" dirty="0">
                <a:effectLst/>
                <a:latin typeface="LFC Sans" pitchFamily="2" charset="0"/>
                <a:cs typeface="LFC Sans" pitchFamily="2" charset="0"/>
              </a:rPr>
              <a:t>The hub of hope is available to anybody at </a:t>
            </a:r>
            <a:r>
              <a:rPr lang="en-GB" sz="1400" b="0" i="0" dirty="0">
                <a:solidFill>
                  <a:srgbClr val="E31B23"/>
                </a:solidFill>
                <a:effectLst/>
                <a:latin typeface="LFC Sans" pitchFamily="2" charset="0"/>
                <a:cs typeface="LFC Sans" pitchFamily="2" charset="0"/>
                <a:hlinkClick r:id="rId2"/>
              </a:rPr>
              <a:t>hubofhope.co.uk</a:t>
            </a:r>
            <a:r>
              <a:rPr lang="en-GB" sz="1400" b="0" i="0" dirty="0">
                <a:effectLst/>
                <a:latin typeface="LFC Sans" pitchFamily="2" charset="0"/>
                <a:cs typeface="LFC Sans" pitchFamily="2" charset="0"/>
              </a:rPr>
              <a:t> and is a free, downloadable app on iOS and Android devices. Once you have downloaded the app, the user can filter by category of service and postcode.</a:t>
            </a:r>
            <a:endParaRPr lang="en-GB" sz="1400" dirty="0">
              <a:latin typeface="LFC Sans" pitchFamily="2" charset="0"/>
              <a:cs typeface="LFC Sans" pitchFamily="2" charset="0"/>
            </a:endParaRPr>
          </a:p>
          <a:p>
            <a:pPr algn="l">
              <a:spcAft>
                <a:spcPts val="2250"/>
              </a:spcAft>
              <a:buNone/>
            </a:pPr>
            <a:endParaRPr lang="en-GB" sz="1400" b="0" i="0" dirty="0">
              <a:effectLst/>
              <a:latin typeface="LFC Sans" pitchFamily="2" charset="0"/>
              <a:cs typeface="LFC Sans" pitchFamily="2" charset="0"/>
            </a:endParaRPr>
          </a:p>
        </p:txBody>
      </p:sp>
      <p:pic>
        <p:nvPicPr>
          <p:cNvPr id="16" name="Picture 15">
            <a:extLst>
              <a:ext uri="{FF2B5EF4-FFF2-40B4-BE49-F238E27FC236}">
                <a16:creationId xmlns:a16="http://schemas.microsoft.com/office/drawing/2014/main" id="{47EDD977-251C-F388-9DA0-F0E7AF339A77}"/>
              </a:ext>
            </a:extLst>
          </p:cNvPr>
          <p:cNvPicPr>
            <a:picLocks noChangeAspect="1"/>
          </p:cNvPicPr>
          <p:nvPr/>
        </p:nvPicPr>
        <p:blipFill>
          <a:blip r:embed="rId3"/>
          <a:stretch>
            <a:fillRect/>
          </a:stretch>
        </p:blipFill>
        <p:spPr>
          <a:xfrm>
            <a:off x="8217310" y="3429000"/>
            <a:ext cx="814735" cy="580418"/>
          </a:xfrm>
          <a:prstGeom prst="rect">
            <a:avLst/>
          </a:prstGeom>
        </p:spPr>
      </p:pic>
      <p:pic>
        <p:nvPicPr>
          <p:cNvPr id="17" name="Picture 16">
            <a:extLst>
              <a:ext uri="{FF2B5EF4-FFF2-40B4-BE49-F238E27FC236}">
                <a16:creationId xmlns:a16="http://schemas.microsoft.com/office/drawing/2014/main" id="{C72EB282-157B-5809-52A9-D2DC32C1E1EF}"/>
              </a:ext>
            </a:extLst>
          </p:cNvPr>
          <p:cNvPicPr>
            <a:picLocks noChangeAspect="1"/>
          </p:cNvPicPr>
          <p:nvPr/>
        </p:nvPicPr>
        <p:blipFill>
          <a:blip r:embed="rId4"/>
          <a:stretch>
            <a:fillRect/>
          </a:stretch>
        </p:blipFill>
        <p:spPr>
          <a:xfrm>
            <a:off x="2813309" y="2309918"/>
            <a:ext cx="1756909" cy="1325043"/>
          </a:xfrm>
          <a:prstGeom prst="rect">
            <a:avLst/>
          </a:prstGeom>
        </p:spPr>
      </p:pic>
      <p:pic>
        <p:nvPicPr>
          <p:cNvPr id="18" name="Picture 17">
            <a:extLst>
              <a:ext uri="{FF2B5EF4-FFF2-40B4-BE49-F238E27FC236}">
                <a16:creationId xmlns:a16="http://schemas.microsoft.com/office/drawing/2014/main" id="{2D0A094A-1CE0-ED87-9A62-F8E5E5607275}"/>
              </a:ext>
            </a:extLst>
          </p:cNvPr>
          <p:cNvPicPr>
            <a:picLocks noChangeAspect="1"/>
          </p:cNvPicPr>
          <p:nvPr/>
        </p:nvPicPr>
        <p:blipFill>
          <a:blip r:embed="rId5"/>
          <a:stretch>
            <a:fillRect/>
          </a:stretch>
        </p:blipFill>
        <p:spPr>
          <a:xfrm>
            <a:off x="489858" y="2476959"/>
            <a:ext cx="1756910" cy="1125372"/>
          </a:xfrm>
          <a:prstGeom prst="rect">
            <a:avLst/>
          </a:prstGeom>
        </p:spPr>
      </p:pic>
      <p:pic>
        <p:nvPicPr>
          <p:cNvPr id="19" name="Picture 18">
            <a:extLst>
              <a:ext uri="{FF2B5EF4-FFF2-40B4-BE49-F238E27FC236}">
                <a16:creationId xmlns:a16="http://schemas.microsoft.com/office/drawing/2014/main" id="{03A9D7E7-370B-7A59-A69F-3B04DF4DACBD}"/>
              </a:ext>
            </a:extLst>
          </p:cNvPr>
          <p:cNvPicPr>
            <a:picLocks noChangeAspect="1"/>
          </p:cNvPicPr>
          <p:nvPr/>
        </p:nvPicPr>
        <p:blipFill>
          <a:blip r:embed="rId6"/>
          <a:srcRect t="22903" b="19429"/>
          <a:stretch>
            <a:fillRect/>
          </a:stretch>
        </p:blipFill>
        <p:spPr>
          <a:xfrm>
            <a:off x="3126178" y="3804228"/>
            <a:ext cx="1666875" cy="988736"/>
          </a:xfrm>
          <a:prstGeom prst="rect">
            <a:avLst/>
          </a:prstGeom>
        </p:spPr>
      </p:pic>
      <p:sp>
        <p:nvSpPr>
          <p:cNvPr id="20" name="TextBox 19">
            <a:extLst>
              <a:ext uri="{FF2B5EF4-FFF2-40B4-BE49-F238E27FC236}">
                <a16:creationId xmlns:a16="http://schemas.microsoft.com/office/drawing/2014/main" id="{414A02B6-C1A4-BC72-92D6-47C3669F3B34}"/>
              </a:ext>
            </a:extLst>
          </p:cNvPr>
          <p:cNvSpPr txBox="1"/>
          <p:nvPr/>
        </p:nvSpPr>
        <p:spPr>
          <a:xfrm>
            <a:off x="2948357" y="4688037"/>
            <a:ext cx="2232644" cy="369332"/>
          </a:xfrm>
          <a:prstGeom prst="rect">
            <a:avLst/>
          </a:prstGeom>
          <a:noFill/>
        </p:spPr>
        <p:txBody>
          <a:bodyPr wrap="square" rtlCol="0">
            <a:spAutoFit/>
          </a:bodyPr>
          <a:lstStyle/>
          <a:p>
            <a:pPr>
              <a:spcAft>
                <a:spcPts val="2250"/>
              </a:spcAft>
            </a:pPr>
            <a:r>
              <a:rPr lang="en-GB" dirty="0">
                <a:latin typeface="LFC Sans" pitchFamily="2" charset="0"/>
                <a:ea typeface="+mn-lt"/>
                <a:cs typeface="LFC Sans" pitchFamily="2" charset="0"/>
              </a:rPr>
              <a:t>Tel: 0115 951 5400 </a:t>
            </a:r>
          </a:p>
        </p:txBody>
      </p:sp>
      <p:pic>
        <p:nvPicPr>
          <p:cNvPr id="22" name="Picture 21">
            <a:extLst>
              <a:ext uri="{FF2B5EF4-FFF2-40B4-BE49-F238E27FC236}">
                <a16:creationId xmlns:a16="http://schemas.microsoft.com/office/drawing/2014/main" id="{830DA156-E545-1C38-F302-50AEA0F04A22}"/>
              </a:ext>
            </a:extLst>
          </p:cNvPr>
          <p:cNvPicPr>
            <a:picLocks noChangeAspect="1"/>
          </p:cNvPicPr>
          <p:nvPr/>
        </p:nvPicPr>
        <p:blipFill>
          <a:blip r:embed="rId7"/>
          <a:stretch>
            <a:fillRect/>
          </a:stretch>
        </p:blipFill>
        <p:spPr>
          <a:xfrm>
            <a:off x="425725" y="5223883"/>
            <a:ext cx="1452327" cy="1005457"/>
          </a:xfrm>
          <a:prstGeom prst="rect">
            <a:avLst/>
          </a:prstGeom>
        </p:spPr>
      </p:pic>
      <p:pic>
        <p:nvPicPr>
          <p:cNvPr id="23" name="Picture 22">
            <a:extLst>
              <a:ext uri="{FF2B5EF4-FFF2-40B4-BE49-F238E27FC236}">
                <a16:creationId xmlns:a16="http://schemas.microsoft.com/office/drawing/2014/main" id="{74AB9562-C068-4A89-FD35-4728B698EAE9}"/>
              </a:ext>
            </a:extLst>
          </p:cNvPr>
          <p:cNvPicPr>
            <a:picLocks noChangeAspect="1"/>
          </p:cNvPicPr>
          <p:nvPr/>
        </p:nvPicPr>
        <p:blipFill>
          <a:blip r:embed="rId8"/>
          <a:stretch>
            <a:fillRect/>
          </a:stretch>
        </p:blipFill>
        <p:spPr>
          <a:xfrm>
            <a:off x="489858" y="1502130"/>
            <a:ext cx="4305901" cy="743054"/>
          </a:xfrm>
          <a:prstGeom prst="rect">
            <a:avLst/>
          </a:prstGeom>
        </p:spPr>
      </p:pic>
      <p:pic>
        <p:nvPicPr>
          <p:cNvPr id="24" name="Picture 23">
            <a:extLst>
              <a:ext uri="{FF2B5EF4-FFF2-40B4-BE49-F238E27FC236}">
                <a16:creationId xmlns:a16="http://schemas.microsoft.com/office/drawing/2014/main" id="{C886399A-E83C-77C3-BF9A-AAD3FBBF2978}"/>
              </a:ext>
            </a:extLst>
          </p:cNvPr>
          <p:cNvPicPr>
            <a:picLocks noChangeAspect="1"/>
          </p:cNvPicPr>
          <p:nvPr/>
        </p:nvPicPr>
        <p:blipFill>
          <a:blip r:embed="rId9"/>
          <a:stretch>
            <a:fillRect/>
          </a:stretch>
        </p:blipFill>
        <p:spPr>
          <a:xfrm>
            <a:off x="389274" y="3866736"/>
            <a:ext cx="2536915" cy="1028479"/>
          </a:xfrm>
          <a:prstGeom prst="rect">
            <a:avLst/>
          </a:prstGeom>
        </p:spPr>
      </p:pic>
      <p:pic>
        <p:nvPicPr>
          <p:cNvPr id="25" name="Picture 24">
            <a:extLst>
              <a:ext uri="{FF2B5EF4-FFF2-40B4-BE49-F238E27FC236}">
                <a16:creationId xmlns:a16="http://schemas.microsoft.com/office/drawing/2014/main" id="{BA2C13A8-6C91-38F4-DF7F-EED8FF5A22E2}"/>
              </a:ext>
            </a:extLst>
          </p:cNvPr>
          <p:cNvPicPr>
            <a:picLocks noChangeAspect="1"/>
          </p:cNvPicPr>
          <p:nvPr/>
        </p:nvPicPr>
        <p:blipFill>
          <a:blip r:embed="rId10"/>
          <a:stretch>
            <a:fillRect/>
          </a:stretch>
        </p:blipFill>
        <p:spPr>
          <a:xfrm>
            <a:off x="2769279" y="5346892"/>
            <a:ext cx="2590800" cy="1047750"/>
          </a:xfrm>
          <a:prstGeom prst="rect">
            <a:avLst/>
          </a:prstGeom>
        </p:spPr>
      </p:pic>
      <p:pic>
        <p:nvPicPr>
          <p:cNvPr id="26" name="Picture 25">
            <a:extLst>
              <a:ext uri="{FF2B5EF4-FFF2-40B4-BE49-F238E27FC236}">
                <a16:creationId xmlns:a16="http://schemas.microsoft.com/office/drawing/2014/main" id="{D6D3CD31-1DC1-9F84-2E6B-7992B781D1B2}"/>
              </a:ext>
            </a:extLst>
          </p:cNvPr>
          <p:cNvPicPr>
            <a:picLocks noChangeAspect="1"/>
          </p:cNvPicPr>
          <p:nvPr/>
        </p:nvPicPr>
        <p:blipFill>
          <a:blip r:embed="rId11"/>
          <a:stretch>
            <a:fillRect/>
          </a:stretch>
        </p:blipFill>
        <p:spPr>
          <a:xfrm>
            <a:off x="5934466" y="4529583"/>
            <a:ext cx="2009775" cy="1714500"/>
          </a:xfrm>
          <a:prstGeom prst="rect">
            <a:avLst/>
          </a:prstGeom>
        </p:spPr>
      </p:pic>
      <p:pic>
        <p:nvPicPr>
          <p:cNvPr id="27" name="Picture 26">
            <a:extLst>
              <a:ext uri="{FF2B5EF4-FFF2-40B4-BE49-F238E27FC236}">
                <a16:creationId xmlns:a16="http://schemas.microsoft.com/office/drawing/2014/main" id="{B0BCF90D-4DEB-CE49-7F1D-6A39BC5423B5}"/>
              </a:ext>
            </a:extLst>
          </p:cNvPr>
          <p:cNvPicPr>
            <a:picLocks noChangeAspect="1"/>
          </p:cNvPicPr>
          <p:nvPr/>
        </p:nvPicPr>
        <p:blipFill>
          <a:blip r:embed="rId12"/>
          <a:stretch>
            <a:fillRect/>
          </a:stretch>
        </p:blipFill>
        <p:spPr>
          <a:xfrm>
            <a:off x="8370797" y="4518217"/>
            <a:ext cx="3190875" cy="1657350"/>
          </a:xfrm>
          <a:prstGeom prst="rect">
            <a:avLst/>
          </a:prstGeom>
        </p:spPr>
      </p:pic>
    </p:spTree>
    <p:extLst>
      <p:ext uri="{BB962C8B-B14F-4D97-AF65-F5344CB8AC3E}">
        <p14:creationId xmlns:p14="http://schemas.microsoft.com/office/powerpoint/2010/main" val="4240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6B70B-C57C-E045-D5A1-81688772BD82}"/>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AF8AD7A-C5A9-6741-7992-360B619D1E25}"/>
              </a:ext>
            </a:extLst>
          </p:cNvPr>
          <p:cNvSpPr>
            <a:spLocks noGrp="1"/>
          </p:cNvSpPr>
          <p:nvPr/>
        </p:nvSpPr>
        <p:spPr>
          <a:xfrm>
            <a:off x="489858" y="1557338"/>
            <a:ext cx="5514068" cy="4686745"/>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0" i="0" kern="1200">
                <a:solidFill>
                  <a:schemeClr val="tx2"/>
                </a:solidFill>
                <a:latin typeface="+mn-lt"/>
                <a:ea typeface="+mn-ea"/>
                <a:cs typeface="+mn-cs"/>
              </a:defRPr>
            </a:lvl1pPr>
            <a:lvl2pPr marL="2286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2pPr>
            <a:lvl3pPr marL="4572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3pPr>
            <a:lvl4pPr marL="6858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4pPr>
            <a:lvl5pPr marL="9144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kern="1200" dirty="0">
              <a:solidFill>
                <a:schemeClr val="tx1"/>
              </a:solidFill>
              <a:latin typeface="LFC Sans" pitchFamily="2" charset="0"/>
              <a:cs typeface="LFC Sans" pitchFamily="2" charset="0"/>
            </a:endParaRPr>
          </a:p>
        </p:txBody>
      </p:sp>
      <p:sp>
        <p:nvSpPr>
          <p:cNvPr id="3" name="Title 4">
            <a:extLst>
              <a:ext uri="{FF2B5EF4-FFF2-40B4-BE49-F238E27FC236}">
                <a16:creationId xmlns:a16="http://schemas.microsoft.com/office/drawing/2014/main" id="{6A2A5F8D-9037-9F2F-8482-5AAF171AD9F7}"/>
              </a:ext>
            </a:extLst>
          </p:cNvPr>
          <p:cNvSpPr>
            <a:spLocks noGrp="1"/>
          </p:cNvSpPr>
          <p:nvPr>
            <p:ph type="title"/>
          </p:nvPr>
        </p:nvSpPr>
        <p:spPr>
          <a:xfrm>
            <a:off x="489858" y="0"/>
            <a:ext cx="10093450" cy="1325563"/>
          </a:xfrm>
        </p:spPr>
        <p:txBody>
          <a:bodyPr anchor="ctr">
            <a:normAutofit/>
          </a:bodyPr>
          <a:lstStyle/>
          <a:p>
            <a:r>
              <a:rPr lang="en-US" cap="all" dirty="0"/>
              <a:t>Contact information for people who can help</a:t>
            </a:r>
            <a:endParaRPr lang="en-GB" dirty="0"/>
          </a:p>
        </p:txBody>
      </p:sp>
      <p:sp>
        <p:nvSpPr>
          <p:cNvPr id="15" name="Rectangle 14">
            <a:extLst>
              <a:ext uri="{FF2B5EF4-FFF2-40B4-BE49-F238E27FC236}">
                <a16:creationId xmlns:a16="http://schemas.microsoft.com/office/drawing/2014/main" id="{16626652-3691-1028-19ED-C58B3217102E}"/>
              </a:ext>
            </a:extLst>
          </p:cNvPr>
          <p:cNvSpPr/>
          <p:nvPr/>
        </p:nvSpPr>
        <p:spPr>
          <a:xfrm>
            <a:off x="667257" y="1824561"/>
            <a:ext cx="484632" cy="4206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688A4CCE-FE9E-0BA5-BD1B-885726635696}"/>
              </a:ext>
            </a:extLst>
          </p:cNvPr>
          <p:cNvSpPr txBox="1"/>
          <p:nvPr/>
        </p:nvSpPr>
        <p:spPr>
          <a:xfrm>
            <a:off x="5749635" y="894869"/>
            <a:ext cx="6016640" cy="3131627"/>
          </a:xfrm>
          <a:prstGeom prst="rect">
            <a:avLst/>
          </a:prstGeom>
          <a:noFill/>
          <a:ln w="28575">
            <a:solidFill>
              <a:srgbClr val="FF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2250"/>
              </a:spcAft>
              <a:buNone/>
            </a:pPr>
            <a:r>
              <a:rPr lang="en-GB" sz="1400" b="0" i="0" dirty="0">
                <a:solidFill>
                  <a:srgbClr val="E31B23"/>
                </a:solidFill>
                <a:effectLst/>
                <a:latin typeface="LFC Sans" pitchFamily="2" charset="0"/>
                <a:cs typeface="LFC Sans" pitchFamily="2" charset="0"/>
                <a:hlinkClick r:id="rId3"/>
              </a:rPr>
              <a:t>Hub of Hope</a:t>
            </a:r>
            <a:r>
              <a:rPr lang="en-GB" sz="1400" b="0" i="0" dirty="0">
                <a:effectLst/>
                <a:latin typeface="LFC Sans" pitchFamily="2" charset="0"/>
                <a:cs typeface="LFC Sans" pitchFamily="2" charset="0"/>
              </a:rPr>
              <a:t> national mental health database, bringing help and support together in one place, with a focus on mental health. </a:t>
            </a:r>
          </a:p>
          <a:p>
            <a:pPr algn="l">
              <a:spcAft>
                <a:spcPts val="2250"/>
              </a:spcAft>
              <a:buNone/>
            </a:pPr>
            <a:r>
              <a:rPr lang="en-GB" sz="1400" b="0" i="0" dirty="0">
                <a:effectLst/>
                <a:latin typeface="LFC Sans" pitchFamily="2" charset="0"/>
                <a:cs typeface="LFC Sans" pitchFamily="2" charset="0"/>
              </a:rPr>
              <a:t>Hub of Hope is for everyone and anyone. We all have mental health, so we all need to know the routes to support. The Hub of Hope is not restricted by age or gender.</a:t>
            </a:r>
          </a:p>
          <a:p>
            <a:pPr algn="l">
              <a:spcAft>
                <a:spcPts val="2250"/>
              </a:spcAft>
              <a:buNone/>
            </a:pPr>
            <a:r>
              <a:rPr lang="en-GB" sz="1400" b="0" i="0" dirty="0">
                <a:effectLst/>
                <a:latin typeface="LFC Sans" pitchFamily="2" charset="0"/>
                <a:cs typeface="LFC Sans" pitchFamily="2" charset="0"/>
              </a:rPr>
              <a:t>The hub of hope is available to anybody at </a:t>
            </a:r>
            <a:r>
              <a:rPr lang="en-GB" sz="1400" b="0" i="0" dirty="0">
                <a:solidFill>
                  <a:srgbClr val="E31B23"/>
                </a:solidFill>
                <a:effectLst/>
                <a:latin typeface="LFC Sans" pitchFamily="2" charset="0"/>
                <a:cs typeface="LFC Sans" pitchFamily="2" charset="0"/>
                <a:hlinkClick r:id="rId3"/>
              </a:rPr>
              <a:t>hubofhope.co.uk</a:t>
            </a:r>
            <a:r>
              <a:rPr lang="en-GB" sz="1400" b="0" i="0" dirty="0">
                <a:effectLst/>
                <a:latin typeface="LFC Sans" pitchFamily="2" charset="0"/>
                <a:cs typeface="LFC Sans" pitchFamily="2" charset="0"/>
              </a:rPr>
              <a:t> and is a free, downloadable app on iOS and Android devices. Once you have downloaded the app, the user can filter by category of service and postcode.</a:t>
            </a:r>
            <a:endParaRPr lang="en-GB" sz="1400" dirty="0">
              <a:latin typeface="LFC Sans" pitchFamily="2" charset="0"/>
              <a:cs typeface="LFC Sans" pitchFamily="2" charset="0"/>
            </a:endParaRPr>
          </a:p>
          <a:p>
            <a:pPr algn="l">
              <a:spcAft>
                <a:spcPts val="2250"/>
              </a:spcAft>
              <a:buNone/>
            </a:pPr>
            <a:endParaRPr lang="en-GB" sz="1400" b="0" i="0" dirty="0">
              <a:effectLst/>
              <a:latin typeface="LFC Sans" pitchFamily="2" charset="0"/>
              <a:cs typeface="LFC Sans" pitchFamily="2" charset="0"/>
            </a:endParaRPr>
          </a:p>
        </p:txBody>
      </p:sp>
      <p:pic>
        <p:nvPicPr>
          <p:cNvPr id="9" name="Picture 8">
            <a:extLst>
              <a:ext uri="{FF2B5EF4-FFF2-40B4-BE49-F238E27FC236}">
                <a16:creationId xmlns:a16="http://schemas.microsoft.com/office/drawing/2014/main" id="{AAB83F9C-4071-E6EC-BDF7-97E77A84885C}"/>
              </a:ext>
            </a:extLst>
          </p:cNvPr>
          <p:cNvPicPr>
            <a:picLocks noChangeAspect="1"/>
          </p:cNvPicPr>
          <p:nvPr/>
        </p:nvPicPr>
        <p:blipFill>
          <a:blip r:embed="rId4"/>
          <a:stretch>
            <a:fillRect/>
          </a:stretch>
        </p:blipFill>
        <p:spPr>
          <a:xfrm>
            <a:off x="8185966" y="3344752"/>
            <a:ext cx="814735" cy="580418"/>
          </a:xfrm>
          <a:prstGeom prst="rect">
            <a:avLst/>
          </a:prstGeom>
        </p:spPr>
      </p:pic>
      <p:pic>
        <p:nvPicPr>
          <p:cNvPr id="12" name="Picture 11">
            <a:extLst>
              <a:ext uri="{FF2B5EF4-FFF2-40B4-BE49-F238E27FC236}">
                <a16:creationId xmlns:a16="http://schemas.microsoft.com/office/drawing/2014/main" id="{75E0FC01-F823-3741-01CC-ADF7F11236E9}"/>
              </a:ext>
            </a:extLst>
          </p:cNvPr>
          <p:cNvPicPr>
            <a:picLocks noChangeAspect="1"/>
          </p:cNvPicPr>
          <p:nvPr/>
        </p:nvPicPr>
        <p:blipFill>
          <a:blip r:embed="rId5"/>
          <a:stretch>
            <a:fillRect/>
          </a:stretch>
        </p:blipFill>
        <p:spPr>
          <a:xfrm>
            <a:off x="2813309" y="2309918"/>
            <a:ext cx="1756909" cy="1325043"/>
          </a:xfrm>
          <a:prstGeom prst="rect">
            <a:avLst/>
          </a:prstGeom>
        </p:spPr>
      </p:pic>
      <p:pic>
        <p:nvPicPr>
          <p:cNvPr id="16" name="Picture 15">
            <a:extLst>
              <a:ext uri="{FF2B5EF4-FFF2-40B4-BE49-F238E27FC236}">
                <a16:creationId xmlns:a16="http://schemas.microsoft.com/office/drawing/2014/main" id="{36237ED6-243B-A16B-2028-928E03607BAB}"/>
              </a:ext>
            </a:extLst>
          </p:cNvPr>
          <p:cNvPicPr>
            <a:picLocks noChangeAspect="1"/>
          </p:cNvPicPr>
          <p:nvPr/>
        </p:nvPicPr>
        <p:blipFill>
          <a:blip r:embed="rId6"/>
          <a:stretch>
            <a:fillRect/>
          </a:stretch>
        </p:blipFill>
        <p:spPr>
          <a:xfrm>
            <a:off x="489858" y="2476959"/>
            <a:ext cx="1756910" cy="1125372"/>
          </a:xfrm>
          <a:prstGeom prst="rect">
            <a:avLst/>
          </a:prstGeom>
        </p:spPr>
      </p:pic>
      <p:pic>
        <p:nvPicPr>
          <p:cNvPr id="6" name="Picture 5">
            <a:extLst>
              <a:ext uri="{FF2B5EF4-FFF2-40B4-BE49-F238E27FC236}">
                <a16:creationId xmlns:a16="http://schemas.microsoft.com/office/drawing/2014/main" id="{99BC093F-A7B8-E9B4-06FE-6F4B6A9D23ED}"/>
              </a:ext>
            </a:extLst>
          </p:cNvPr>
          <p:cNvPicPr>
            <a:picLocks noChangeAspect="1"/>
          </p:cNvPicPr>
          <p:nvPr/>
        </p:nvPicPr>
        <p:blipFill>
          <a:blip r:embed="rId7"/>
          <a:srcRect t="22903" b="19429"/>
          <a:stretch>
            <a:fillRect/>
          </a:stretch>
        </p:blipFill>
        <p:spPr>
          <a:xfrm>
            <a:off x="3126178" y="3804228"/>
            <a:ext cx="1666875" cy="988736"/>
          </a:xfrm>
          <a:prstGeom prst="rect">
            <a:avLst/>
          </a:prstGeom>
        </p:spPr>
      </p:pic>
      <p:sp>
        <p:nvSpPr>
          <p:cNvPr id="7" name="TextBox 6">
            <a:extLst>
              <a:ext uri="{FF2B5EF4-FFF2-40B4-BE49-F238E27FC236}">
                <a16:creationId xmlns:a16="http://schemas.microsoft.com/office/drawing/2014/main" id="{6DF9EF2B-616A-EDC7-16AB-596E08970B4E}"/>
              </a:ext>
            </a:extLst>
          </p:cNvPr>
          <p:cNvSpPr txBox="1"/>
          <p:nvPr/>
        </p:nvSpPr>
        <p:spPr>
          <a:xfrm>
            <a:off x="2948357" y="4688037"/>
            <a:ext cx="2232644" cy="369332"/>
          </a:xfrm>
          <a:prstGeom prst="rect">
            <a:avLst/>
          </a:prstGeom>
          <a:noFill/>
        </p:spPr>
        <p:txBody>
          <a:bodyPr wrap="square" rtlCol="0">
            <a:spAutoFit/>
          </a:bodyPr>
          <a:lstStyle/>
          <a:p>
            <a:pPr>
              <a:spcAft>
                <a:spcPts val="2250"/>
              </a:spcAft>
              <a:buFont typeface="Arial" panose="020B0604020202020204" pitchFamily="34" charset="0"/>
              <a:buChar char="•"/>
            </a:pPr>
            <a:r>
              <a:rPr lang="en-GB" dirty="0">
                <a:latin typeface="LFC Sans" pitchFamily="2" charset="0"/>
                <a:ea typeface="+mn-lt"/>
                <a:cs typeface="LFC Sans" pitchFamily="2" charset="0"/>
              </a:rPr>
              <a:t> Tel: 0115 951 5400 </a:t>
            </a:r>
          </a:p>
        </p:txBody>
      </p:sp>
      <p:pic>
        <p:nvPicPr>
          <p:cNvPr id="11" name="Picture 10">
            <a:extLst>
              <a:ext uri="{FF2B5EF4-FFF2-40B4-BE49-F238E27FC236}">
                <a16:creationId xmlns:a16="http://schemas.microsoft.com/office/drawing/2014/main" id="{28BC7530-3DAE-C7DF-C474-1E81C67B69F6}"/>
              </a:ext>
            </a:extLst>
          </p:cNvPr>
          <p:cNvPicPr>
            <a:picLocks noChangeAspect="1"/>
          </p:cNvPicPr>
          <p:nvPr/>
        </p:nvPicPr>
        <p:blipFill>
          <a:blip r:embed="rId8"/>
          <a:stretch>
            <a:fillRect/>
          </a:stretch>
        </p:blipFill>
        <p:spPr>
          <a:xfrm>
            <a:off x="425725" y="5223883"/>
            <a:ext cx="1452327" cy="1005457"/>
          </a:xfrm>
          <a:prstGeom prst="rect">
            <a:avLst/>
          </a:prstGeom>
        </p:spPr>
      </p:pic>
      <p:pic>
        <p:nvPicPr>
          <p:cNvPr id="19" name="Picture 18">
            <a:extLst>
              <a:ext uri="{FF2B5EF4-FFF2-40B4-BE49-F238E27FC236}">
                <a16:creationId xmlns:a16="http://schemas.microsoft.com/office/drawing/2014/main" id="{73BD5EB0-2733-9457-2E63-FC0BE58F5D0F}"/>
              </a:ext>
            </a:extLst>
          </p:cNvPr>
          <p:cNvPicPr>
            <a:picLocks noChangeAspect="1"/>
          </p:cNvPicPr>
          <p:nvPr/>
        </p:nvPicPr>
        <p:blipFill>
          <a:blip r:embed="rId9"/>
          <a:stretch>
            <a:fillRect/>
          </a:stretch>
        </p:blipFill>
        <p:spPr>
          <a:xfrm>
            <a:off x="489858" y="1502130"/>
            <a:ext cx="4305901" cy="743054"/>
          </a:xfrm>
          <a:prstGeom prst="rect">
            <a:avLst/>
          </a:prstGeom>
        </p:spPr>
      </p:pic>
      <p:pic>
        <p:nvPicPr>
          <p:cNvPr id="25" name="Picture 24">
            <a:extLst>
              <a:ext uri="{FF2B5EF4-FFF2-40B4-BE49-F238E27FC236}">
                <a16:creationId xmlns:a16="http://schemas.microsoft.com/office/drawing/2014/main" id="{C8D7BED5-67CA-4C15-B20A-88184AF43A77}"/>
              </a:ext>
            </a:extLst>
          </p:cNvPr>
          <p:cNvPicPr>
            <a:picLocks noChangeAspect="1"/>
          </p:cNvPicPr>
          <p:nvPr/>
        </p:nvPicPr>
        <p:blipFill>
          <a:blip r:embed="rId10"/>
          <a:stretch>
            <a:fillRect/>
          </a:stretch>
        </p:blipFill>
        <p:spPr>
          <a:xfrm>
            <a:off x="389274" y="3866736"/>
            <a:ext cx="2536915" cy="1028479"/>
          </a:xfrm>
          <a:prstGeom prst="rect">
            <a:avLst/>
          </a:prstGeom>
        </p:spPr>
      </p:pic>
      <p:pic>
        <p:nvPicPr>
          <p:cNvPr id="27" name="Picture 26">
            <a:extLst>
              <a:ext uri="{FF2B5EF4-FFF2-40B4-BE49-F238E27FC236}">
                <a16:creationId xmlns:a16="http://schemas.microsoft.com/office/drawing/2014/main" id="{59C5219E-1D36-044A-ADE0-A153CB5F75AE}"/>
              </a:ext>
            </a:extLst>
          </p:cNvPr>
          <p:cNvPicPr>
            <a:picLocks noChangeAspect="1"/>
          </p:cNvPicPr>
          <p:nvPr/>
        </p:nvPicPr>
        <p:blipFill>
          <a:blip r:embed="rId11"/>
          <a:stretch>
            <a:fillRect/>
          </a:stretch>
        </p:blipFill>
        <p:spPr>
          <a:xfrm>
            <a:off x="2769279" y="5346892"/>
            <a:ext cx="2590800" cy="1047750"/>
          </a:xfrm>
          <a:prstGeom prst="rect">
            <a:avLst/>
          </a:prstGeom>
        </p:spPr>
      </p:pic>
      <p:pic>
        <p:nvPicPr>
          <p:cNvPr id="28" name="Picture 27">
            <a:extLst>
              <a:ext uri="{FF2B5EF4-FFF2-40B4-BE49-F238E27FC236}">
                <a16:creationId xmlns:a16="http://schemas.microsoft.com/office/drawing/2014/main" id="{921FA74D-679A-302E-8CDF-9F97D1C2B51C}"/>
              </a:ext>
            </a:extLst>
          </p:cNvPr>
          <p:cNvPicPr>
            <a:picLocks noChangeAspect="1"/>
          </p:cNvPicPr>
          <p:nvPr/>
        </p:nvPicPr>
        <p:blipFill>
          <a:blip r:embed="rId12"/>
          <a:stretch>
            <a:fillRect/>
          </a:stretch>
        </p:blipFill>
        <p:spPr>
          <a:xfrm>
            <a:off x="5934466" y="4529583"/>
            <a:ext cx="2009775" cy="1714500"/>
          </a:xfrm>
          <a:prstGeom prst="rect">
            <a:avLst/>
          </a:prstGeom>
        </p:spPr>
      </p:pic>
      <p:pic>
        <p:nvPicPr>
          <p:cNvPr id="30" name="Picture 29">
            <a:extLst>
              <a:ext uri="{FF2B5EF4-FFF2-40B4-BE49-F238E27FC236}">
                <a16:creationId xmlns:a16="http://schemas.microsoft.com/office/drawing/2014/main" id="{4114AFD3-E6C3-5943-2CF2-1FE20B5036E6}"/>
              </a:ext>
            </a:extLst>
          </p:cNvPr>
          <p:cNvPicPr>
            <a:picLocks noChangeAspect="1"/>
          </p:cNvPicPr>
          <p:nvPr/>
        </p:nvPicPr>
        <p:blipFill>
          <a:blip r:embed="rId13"/>
          <a:stretch>
            <a:fillRect/>
          </a:stretch>
        </p:blipFill>
        <p:spPr>
          <a:xfrm>
            <a:off x="8370797" y="4518217"/>
            <a:ext cx="3190875" cy="1657350"/>
          </a:xfrm>
          <a:prstGeom prst="rect">
            <a:avLst/>
          </a:prstGeom>
        </p:spPr>
      </p:pic>
    </p:spTree>
    <p:extLst>
      <p:ext uri="{BB962C8B-B14F-4D97-AF65-F5344CB8AC3E}">
        <p14:creationId xmlns:p14="http://schemas.microsoft.com/office/powerpoint/2010/main" val="2079188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30DFDC2F-727B-2E50-F638-DD415B574227}"/>
              </a:ext>
            </a:extLst>
          </p:cNvPr>
          <p:cNvSpPr>
            <a:spLocks noGrp="1"/>
          </p:cNvSpPr>
          <p:nvPr>
            <p:ph type="title"/>
          </p:nvPr>
        </p:nvSpPr>
        <p:spPr>
          <a:xfrm>
            <a:off x="489858" y="0"/>
            <a:ext cx="10093450" cy="1325563"/>
          </a:xfrm>
        </p:spPr>
        <p:txBody>
          <a:bodyPr anchor="ctr">
            <a:normAutofit/>
          </a:bodyPr>
          <a:lstStyle/>
          <a:p>
            <a:r>
              <a:rPr lang="en-GB" dirty="0">
                <a:latin typeface="LFC Serif" pitchFamily="2" charset="0"/>
                <a:cs typeface="LFC Serif" pitchFamily="2" charset="0"/>
              </a:rPr>
              <a:t>Contents</a:t>
            </a:r>
          </a:p>
        </p:txBody>
      </p:sp>
      <p:sp>
        <p:nvSpPr>
          <p:cNvPr id="10" name="Content Placeholder 8">
            <a:extLst>
              <a:ext uri="{FF2B5EF4-FFF2-40B4-BE49-F238E27FC236}">
                <a16:creationId xmlns:a16="http://schemas.microsoft.com/office/drawing/2014/main" id="{AD264B9B-4541-1685-B56C-ADA9E433D517}"/>
              </a:ext>
            </a:extLst>
          </p:cNvPr>
          <p:cNvSpPr txBox="1">
            <a:spLocks/>
          </p:cNvSpPr>
          <p:nvPr/>
        </p:nvSpPr>
        <p:spPr>
          <a:xfrm>
            <a:off x="231761" y="1323822"/>
            <a:ext cx="11251294" cy="5122173"/>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800" b="0" i="0" u="none" strike="noStrike" kern="1200" cap="none" spc="0" normalizeH="0" baseline="0" noProof="0">
              <a:ln>
                <a:noFill/>
              </a:ln>
              <a:solidFill>
                <a:prstClr val="black"/>
              </a:solidFill>
              <a:effectLst/>
              <a:uLnTx/>
              <a:uFillTx/>
              <a:latin typeface="LFC Sans" pitchFamily="2" charset="0"/>
              <a:ea typeface="+mn-ea"/>
              <a:cs typeface="LFC Sans" pitchFamily="2"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a:ln>
                <a:noFill/>
              </a:ln>
              <a:solidFill>
                <a:prstClr val="black"/>
              </a:solidFill>
              <a:effectLst/>
              <a:uLnTx/>
              <a:uFillTx/>
              <a:latin typeface="LFC Sans" pitchFamily="2" charset="0"/>
              <a:ea typeface="+mn-ea"/>
              <a:cs typeface="LFC Sans"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a:ln>
                <a:noFill/>
              </a:ln>
              <a:solidFill>
                <a:prstClr val="black"/>
              </a:solidFill>
              <a:effectLst/>
              <a:uLnTx/>
              <a:uFillTx/>
              <a:latin typeface="LFC Sans" pitchFamily="2" charset="0"/>
              <a:ea typeface="+mn-ea"/>
              <a:cs typeface="LFC Sans"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a:ln>
                <a:noFill/>
              </a:ln>
              <a:solidFill>
                <a:prstClr val="black"/>
              </a:solidFill>
              <a:effectLst/>
              <a:uLnTx/>
              <a:uFillTx/>
              <a:latin typeface="LFC Sans" pitchFamily="2" charset="0"/>
              <a:ea typeface="+mn-ea"/>
              <a:cs typeface="LFC Sans"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a:ln>
                <a:noFill/>
              </a:ln>
              <a:solidFill>
                <a:prstClr val="black"/>
              </a:solidFill>
              <a:effectLst/>
              <a:uLnTx/>
              <a:uFillTx/>
              <a:latin typeface="LFC Sans" pitchFamily="2" charset="0"/>
              <a:ea typeface="+mn-ea"/>
              <a:cs typeface="LFC Sans"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a:ln>
                <a:noFill/>
              </a:ln>
              <a:solidFill>
                <a:prstClr val="black"/>
              </a:solidFill>
              <a:effectLst/>
              <a:uLnTx/>
              <a:uFillTx/>
              <a:latin typeface="LFC Sans" pitchFamily="2" charset="0"/>
              <a:ea typeface="+mn-ea"/>
              <a:cs typeface="LFC Sans"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a:ln>
                <a:noFill/>
              </a:ln>
              <a:solidFill>
                <a:prstClr val="black"/>
              </a:solidFill>
              <a:effectLst/>
              <a:uLnTx/>
              <a:uFillTx/>
              <a:latin typeface="LFC Sans" pitchFamily="2" charset="0"/>
              <a:ea typeface="+mn-ea"/>
              <a:cs typeface="LFC Sans" pitchFamily="2" charset="0"/>
            </a:endParaRPr>
          </a:p>
        </p:txBody>
      </p:sp>
      <p:sp>
        <p:nvSpPr>
          <p:cNvPr id="2" name="Content Placeholder 3">
            <a:extLst>
              <a:ext uri="{FF2B5EF4-FFF2-40B4-BE49-F238E27FC236}">
                <a16:creationId xmlns:a16="http://schemas.microsoft.com/office/drawing/2014/main" id="{8469A781-3435-D27B-9700-B63E12084A04}"/>
              </a:ext>
            </a:extLst>
          </p:cNvPr>
          <p:cNvSpPr>
            <a:spLocks noGrp="1"/>
          </p:cNvSpPr>
          <p:nvPr/>
        </p:nvSpPr>
        <p:spPr>
          <a:xfrm>
            <a:off x="489858" y="1557338"/>
            <a:ext cx="5514068" cy="4686745"/>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0" i="0" kern="1200">
                <a:solidFill>
                  <a:schemeClr val="tx2"/>
                </a:solidFill>
                <a:latin typeface="+mn-lt"/>
                <a:ea typeface="+mn-ea"/>
                <a:cs typeface="+mn-cs"/>
              </a:defRPr>
            </a:lvl1pPr>
            <a:lvl2pPr marL="2286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2pPr>
            <a:lvl3pPr marL="4572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3pPr>
            <a:lvl4pPr marL="6858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4pPr>
            <a:lvl5pPr marL="9144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kern="1200" dirty="0">
              <a:solidFill>
                <a:schemeClr val="tx1"/>
              </a:solidFill>
              <a:latin typeface="LFC Sans" pitchFamily="2" charset="0"/>
              <a:cs typeface="LFC Sans" pitchFamily="2" charset="0"/>
            </a:endParaRPr>
          </a:p>
        </p:txBody>
      </p:sp>
      <p:sp>
        <p:nvSpPr>
          <p:cNvPr id="4" name="Content Placeholder 8">
            <a:extLst>
              <a:ext uri="{FF2B5EF4-FFF2-40B4-BE49-F238E27FC236}">
                <a16:creationId xmlns:a16="http://schemas.microsoft.com/office/drawing/2014/main" id="{52454A04-B154-30B8-994D-E992E315E479}"/>
              </a:ext>
            </a:extLst>
          </p:cNvPr>
          <p:cNvSpPr txBox="1">
            <a:spLocks/>
          </p:cNvSpPr>
          <p:nvPr/>
        </p:nvSpPr>
        <p:spPr>
          <a:xfrm>
            <a:off x="231761" y="1323822"/>
            <a:ext cx="11251294" cy="5122173"/>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endParaRPr lang="en-GB">
              <a:latin typeface="LFC Sans" pitchFamily="2" charset="0"/>
              <a:cs typeface="LFC Sans" pitchFamily="2" charset="0"/>
            </a:endParaRPr>
          </a:p>
          <a:p>
            <a:pPr marL="0" indent="0">
              <a:lnSpc>
                <a:spcPct val="100000"/>
              </a:lnSpc>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p:txBody>
      </p:sp>
      <p:sp>
        <p:nvSpPr>
          <p:cNvPr id="5" name="TextBox 4">
            <a:extLst>
              <a:ext uri="{FF2B5EF4-FFF2-40B4-BE49-F238E27FC236}">
                <a16:creationId xmlns:a16="http://schemas.microsoft.com/office/drawing/2014/main" id="{B1BFBF80-776B-CBC4-9D8D-B3C947FDBF30}"/>
              </a:ext>
            </a:extLst>
          </p:cNvPr>
          <p:cNvSpPr txBox="1"/>
          <p:nvPr/>
        </p:nvSpPr>
        <p:spPr>
          <a:xfrm>
            <a:off x="563010" y="1795580"/>
            <a:ext cx="3999846" cy="3970318"/>
          </a:xfrm>
          <a:prstGeom prst="rect">
            <a:avLst/>
          </a:prstGeom>
          <a:noFill/>
        </p:spPr>
        <p:txBody>
          <a:bodyPr wrap="square">
            <a:spAutoFit/>
          </a:bodyPr>
          <a:lstStyle/>
          <a:p>
            <a:r>
              <a:rPr lang="en-GB" dirty="0">
                <a:latin typeface="LFC Sans" pitchFamily="2" charset="0"/>
                <a:cs typeface="LFC Sans" pitchFamily="2" charset="0"/>
              </a:rPr>
              <a:t>Introduction </a:t>
            </a:r>
          </a:p>
          <a:p>
            <a:endParaRPr lang="en-GB" dirty="0">
              <a:highlight>
                <a:srgbClr val="FFFF00"/>
              </a:highlight>
              <a:latin typeface="LFC Sans" pitchFamily="2" charset="0"/>
              <a:cs typeface="LFC Sans" pitchFamily="2" charset="0"/>
            </a:endParaRPr>
          </a:p>
          <a:p>
            <a:r>
              <a:rPr lang="en-GB" dirty="0">
                <a:latin typeface="LFC Sans" pitchFamily="2" charset="0"/>
                <a:cs typeface="LFC Sans" pitchFamily="2" charset="0"/>
              </a:rPr>
              <a:t>Safe at LFC – What is Safeguarding Adults?</a:t>
            </a:r>
          </a:p>
          <a:p>
            <a:endParaRPr lang="en-GB" dirty="0">
              <a:latin typeface="LFC Sans" pitchFamily="2" charset="0"/>
              <a:cs typeface="LFC Sans" pitchFamily="2" charset="0"/>
            </a:endParaRPr>
          </a:p>
          <a:p>
            <a:r>
              <a:rPr lang="en-GB" dirty="0">
                <a:latin typeface="LFC Sans" pitchFamily="2" charset="0"/>
                <a:cs typeface="LFC Sans" pitchFamily="2" charset="0"/>
              </a:rPr>
              <a:t>What is Abuse?</a:t>
            </a:r>
          </a:p>
          <a:p>
            <a:endParaRPr lang="en-GB" dirty="0">
              <a:latin typeface="LFC Sans" pitchFamily="2" charset="0"/>
              <a:cs typeface="LFC Sans" pitchFamily="2" charset="0"/>
            </a:endParaRPr>
          </a:p>
          <a:p>
            <a:r>
              <a:rPr lang="en-GB" dirty="0">
                <a:latin typeface="LFC Sans" pitchFamily="2" charset="0"/>
                <a:cs typeface="LFC Sans" pitchFamily="2" charset="0"/>
              </a:rPr>
              <a:t>Types of Abuse.</a:t>
            </a:r>
          </a:p>
          <a:p>
            <a:endParaRPr lang="en-GB" dirty="0">
              <a:highlight>
                <a:srgbClr val="FFFF00"/>
              </a:highlight>
              <a:latin typeface="LFC Sans" pitchFamily="2" charset="0"/>
              <a:cs typeface="LFC Sans" pitchFamily="2" charset="0"/>
            </a:endParaRPr>
          </a:p>
          <a:p>
            <a:r>
              <a:rPr lang="en-GB" dirty="0">
                <a:latin typeface="LFC Sans" pitchFamily="2" charset="0"/>
                <a:cs typeface="LFC Sans" pitchFamily="2" charset="0"/>
              </a:rPr>
              <a:t> What to do if you are worried</a:t>
            </a:r>
          </a:p>
          <a:p>
            <a:endParaRPr lang="en-GB" dirty="0">
              <a:highlight>
                <a:srgbClr val="FFFF00"/>
              </a:highlight>
              <a:latin typeface="LFC Sans" pitchFamily="2" charset="0"/>
              <a:cs typeface="LFC Sans" pitchFamily="2" charset="0"/>
            </a:endParaRPr>
          </a:p>
          <a:p>
            <a:r>
              <a:rPr lang="en-GB" dirty="0">
                <a:latin typeface="LFC Sans" pitchFamily="2" charset="0"/>
                <a:cs typeface="LFC Sans" pitchFamily="2" charset="0"/>
              </a:rPr>
              <a:t>Who to talk to at LFC</a:t>
            </a:r>
          </a:p>
          <a:p>
            <a:endParaRPr lang="en-GB" dirty="0">
              <a:highlight>
                <a:srgbClr val="FFFF00"/>
              </a:highlight>
              <a:latin typeface="LFC Sans" pitchFamily="2" charset="0"/>
              <a:cs typeface="LFC Sans" pitchFamily="2" charset="0"/>
            </a:endParaRPr>
          </a:p>
          <a:p>
            <a:r>
              <a:rPr lang="en-GB" dirty="0">
                <a:latin typeface="LFC Sans" pitchFamily="2" charset="0"/>
                <a:cs typeface="LFC Sans" pitchFamily="2" charset="0"/>
              </a:rPr>
              <a:t>Useful Contacts </a:t>
            </a:r>
          </a:p>
        </p:txBody>
      </p:sp>
      <p:pic>
        <p:nvPicPr>
          <p:cNvPr id="8" name="Picture 7" descr="Anfield_LFCLEGENDS_SUPPORTERS_MATCHDAY_STAFF_250323-65">
            <a:extLst>
              <a:ext uri="{FF2B5EF4-FFF2-40B4-BE49-F238E27FC236}">
                <a16:creationId xmlns:a16="http://schemas.microsoft.com/office/drawing/2014/main" id="{2E085763-1D8D-622A-F05C-3C346A18CDEC}"/>
              </a:ext>
            </a:extLst>
          </p:cNvPr>
          <p:cNvPicPr>
            <a:picLocks noChangeAspect="1"/>
          </p:cNvPicPr>
          <p:nvPr/>
        </p:nvPicPr>
        <p:blipFill>
          <a:blip r:embed="rId2"/>
          <a:srcRect l="4296" r="36260"/>
          <a:stretch>
            <a:fillRect/>
          </a:stretch>
        </p:blipFill>
        <p:spPr>
          <a:xfrm>
            <a:off x="6077078" y="0"/>
            <a:ext cx="6114922" cy="6858000"/>
          </a:xfrm>
          <a:prstGeom prst="rect">
            <a:avLst/>
          </a:prstGeom>
        </p:spPr>
      </p:pic>
    </p:spTree>
    <p:extLst>
      <p:ext uri="{BB962C8B-B14F-4D97-AF65-F5344CB8AC3E}">
        <p14:creationId xmlns:p14="http://schemas.microsoft.com/office/powerpoint/2010/main" val="12470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30DFDC2F-727B-2E50-F638-DD415B574227}"/>
              </a:ext>
            </a:extLst>
          </p:cNvPr>
          <p:cNvSpPr>
            <a:spLocks noGrp="1"/>
          </p:cNvSpPr>
          <p:nvPr>
            <p:ph type="title"/>
          </p:nvPr>
        </p:nvSpPr>
        <p:spPr>
          <a:xfrm>
            <a:off x="489858" y="0"/>
            <a:ext cx="10093450" cy="1325563"/>
          </a:xfrm>
        </p:spPr>
        <p:txBody>
          <a:bodyPr anchor="ctr">
            <a:normAutofit/>
          </a:bodyPr>
          <a:lstStyle/>
          <a:p>
            <a:r>
              <a:rPr lang="en-GB" dirty="0">
                <a:latin typeface="LFC Serif" pitchFamily="2" charset="0"/>
                <a:cs typeface="LFC Serif" pitchFamily="2" charset="0"/>
              </a:rPr>
              <a:t>Introduction </a:t>
            </a:r>
          </a:p>
        </p:txBody>
      </p:sp>
      <p:sp>
        <p:nvSpPr>
          <p:cNvPr id="2" name="Content Placeholder 3">
            <a:extLst>
              <a:ext uri="{FF2B5EF4-FFF2-40B4-BE49-F238E27FC236}">
                <a16:creationId xmlns:a16="http://schemas.microsoft.com/office/drawing/2014/main" id="{ACC00DE9-9E59-22A7-F76B-6C55923DDE22}"/>
              </a:ext>
            </a:extLst>
          </p:cNvPr>
          <p:cNvSpPr>
            <a:spLocks noGrp="1"/>
          </p:cNvSpPr>
          <p:nvPr/>
        </p:nvSpPr>
        <p:spPr>
          <a:xfrm>
            <a:off x="489858" y="1557338"/>
            <a:ext cx="5514068" cy="4686745"/>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0" i="0" kern="1200">
                <a:solidFill>
                  <a:schemeClr val="tx2"/>
                </a:solidFill>
                <a:latin typeface="+mn-lt"/>
                <a:ea typeface="+mn-ea"/>
                <a:cs typeface="+mn-cs"/>
              </a:defRPr>
            </a:lvl1pPr>
            <a:lvl2pPr marL="2286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2pPr>
            <a:lvl3pPr marL="4572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3pPr>
            <a:lvl4pPr marL="6858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4pPr>
            <a:lvl5pPr marL="9144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kern="1200" dirty="0">
              <a:solidFill>
                <a:schemeClr val="tx1"/>
              </a:solidFill>
              <a:latin typeface="LFC Sans" pitchFamily="2" charset="0"/>
              <a:cs typeface="LFC Sans" pitchFamily="2" charset="0"/>
            </a:endParaRPr>
          </a:p>
        </p:txBody>
      </p:sp>
      <p:sp>
        <p:nvSpPr>
          <p:cNvPr id="4" name="Content Placeholder 8">
            <a:extLst>
              <a:ext uri="{FF2B5EF4-FFF2-40B4-BE49-F238E27FC236}">
                <a16:creationId xmlns:a16="http://schemas.microsoft.com/office/drawing/2014/main" id="{EC1FBA1D-D7FE-D041-16B8-590BC2F90F5F}"/>
              </a:ext>
            </a:extLst>
          </p:cNvPr>
          <p:cNvSpPr txBox="1">
            <a:spLocks/>
          </p:cNvSpPr>
          <p:nvPr/>
        </p:nvSpPr>
        <p:spPr>
          <a:xfrm>
            <a:off x="231761" y="1323822"/>
            <a:ext cx="11251294" cy="5122173"/>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endParaRPr lang="en-GB">
              <a:latin typeface="LFC Sans" pitchFamily="2" charset="0"/>
              <a:cs typeface="LFC Sans" pitchFamily="2" charset="0"/>
            </a:endParaRPr>
          </a:p>
          <a:p>
            <a:pPr marL="0" indent="0">
              <a:lnSpc>
                <a:spcPct val="100000"/>
              </a:lnSpc>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p:txBody>
      </p:sp>
      <p:sp>
        <p:nvSpPr>
          <p:cNvPr id="5" name="TextBox 4">
            <a:extLst>
              <a:ext uri="{FF2B5EF4-FFF2-40B4-BE49-F238E27FC236}">
                <a16:creationId xmlns:a16="http://schemas.microsoft.com/office/drawing/2014/main" id="{A501D566-B5C9-D639-AE2D-BACCF99285EA}"/>
              </a:ext>
            </a:extLst>
          </p:cNvPr>
          <p:cNvSpPr txBox="1"/>
          <p:nvPr/>
        </p:nvSpPr>
        <p:spPr>
          <a:xfrm>
            <a:off x="316871" y="1159518"/>
            <a:ext cx="4876922" cy="5078313"/>
          </a:xfrm>
          <a:prstGeom prst="rect">
            <a:avLst/>
          </a:prstGeom>
          <a:noFill/>
        </p:spPr>
        <p:txBody>
          <a:bodyPr wrap="square">
            <a:spAutoFit/>
          </a:bodyPr>
          <a:lstStyle/>
          <a:p>
            <a:r>
              <a:rPr lang="en-GB" dirty="0">
                <a:latin typeface="LFC Sans" pitchFamily="2" charset="0"/>
                <a:cs typeface="LFC Sans" pitchFamily="2" charset="0"/>
              </a:rPr>
              <a:t>This information is to help you to understand how Liverpool Football Club keeps adults safe. </a:t>
            </a:r>
          </a:p>
          <a:p>
            <a:endParaRPr lang="en-GB" i="1" dirty="0">
              <a:latin typeface="LFC Sans" pitchFamily="2" charset="0"/>
              <a:cs typeface="LFC Sans" pitchFamily="2" charset="0"/>
            </a:endParaRPr>
          </a:p>
          <a:p>
            <a:pPr algn="ctr"/>
            <a:r>
              <a:rPr lang="en-GB" sz="3600" b="1" u="sng" dirty="0">
                <a:solidFill>
                  <a:srgbClr val="FF0000"/>
                </a:solidFill>
                <a:latin typeface="LFC Serif" pitchFamily="2" charset="0"/>
                <a:cs typeface="LFC Serif" pitchFamily="2" charset="0"/>
              </a:rPr>
              <a:t>What we do</a:t>
            </a:r>
          </a:p>
          <a:p>
            <a:endParaRPr lang="en-GB" b="1" dirty="0">
              <a:solidFill>
                <a:srgbClr val="FF0000"/>
              </a:solidFill>
              <a:latin typeface="LFC Serif" pitchFamily="2" charset="0"/>
              <a:cs typeface="LFC Serif" pitchFamily="2" charset="0"/>
            </a:endParaRPr>
          </a:p>
          <a:p>
            <a:r>
              <a:rPr lang="en-GB" b="1" dirty="0">
                <a:solidFill>
                  <a:srgbClr val="FF0000"/>
                </a:solidFill>
                <a:latin typeface="LFC Serif" pitchFamily="2" charset="0"/>
                <a:cs typeface="LFC Serif" pitchFamily="2" charset="0"/>
              </a:rPr>
              <a:t>		Listen to you</a:t>
            </a:r>
          </a:p>
          <a:p>
            <a:endParaRPr lang="en-GB" b="1" dirty="0">
              <a:solidFill>
                <a:srgbClr val="FF0000"/>
              </a:solidFill>
              <a:latin typeface="LFC Serif" pitchFamily="2" charset="0"/>
              <a:cs typeface="LFC Serif" pitchFamily="2" charset="0"/>
            </a:endParaRPr>
          </a:p>
          <a:p>
            <a:endParaRPr lang="en-GB" b="1" dirty="0">
              <a:solidFill>
                <a:srgbClr val="FF0000"/>
              </a:solidFill>
              <a:latin typeface="LFC Serif" pitchFamily="2" charset="0"/>
              <a:cs typeface="LFC Serif" pitchFamily="2" charset="0"/>
            </a:endParaRPr>
          </a:p>
          <a:p>
            <a:r>
              <a:rPr lang="en-GB" b="1" dirty="0">
                <a:solidFill>
                  <a:srgbClr val="FF0000"/>
                </a:solidFill>
                <a:latin typeface="LFC Serif" pitchFamily="2" charset="0"/>
                <a:cs typeface="LFC Serif" pitchFamily="2" charset="0"/>
              </a:rPr>
              <a:t>		Support people to make their		own choices</a:t>
            </a:r>
          </a:p>
          <a:p>
            <a:endParaRPr lang="en-GB" b="1" dirty="0">
              <a:solidFill>
                <a:srgbClr val="FF0000"/>
              </a:solidFill>
              <a:latin typeface="LFC Serif" pitchFamily="2" charset="0"/>
              <a:cs typeface="LFC Serif" pitchFamily="2" charset="0"/>
            </a:endParaRPr>
          </a:p>
          <a:p>
            <a:endParaRPr lang="en-GB" b="1" dirty="0">
              <a:solidFill>
                <a:srgbClr val="FF0000"/>
              </a:solidFill>
              <a:latin typeface="LFC Serif" pitchFamily="2" charset="0"/>
              <a:cs typeface="LFC Serif" pitchFamily="2" charset="0"/>
            </a:endParaRPr>
          </a:p>
          <a:p>
            <a:r>
              <a:rPr lang="en-GB" b="1" dirty="0">
                <a:solidFill>
                  <a:srgbClr val="FF0000"/>
                </a:solidFill>
                <a:latin typeface="LFC Serif" pitchFamily="2" charset="0"/>
                <a:cs typeface="LFC Serif" pitchFamily="2" charset="0"/>
              </a:rPr>
              <a:t>		Have the best and most			 enjoyable experience when 		you access our services </a:t>
            </a:r>
          </a:p>
          <a:p>
            <a:endParaRPr lang="en-GB" dirty="0">
              <a:highlight>
                <a:srgbClr val="FFFF00"/>
              </a:highlight>
              <a:latin typeface="LFC Sans" pitchFamily="2" charset="0"/>
              <a:cs typeface="LFC Sans" pitchFamily="2" charset="0"/>
            </a:endParaRPr>
          </a:p>
        </p:txBody>
      </p:sp>
      <p:pic>
        <p:nvPicPr>
          <p:cNvPr id="8" name="Picture 7">
            <a:extLst>
              <a:ext uri="{FF2B5EF4-FFF2-40B4-BE49-F238E27FC236}">
                <a16:creationId xmlns:a16="http://schemas.microsoft.com/office/drawing/2014/main" id="{8B61EA12-71E4-4A23-A5DC-0A530C412FBB}"/>
              </a:ext>
            </a:extLst>
          </p:cNvPr>
          <p:cNvPicPr>
            <a:picLocks noChangeAspect="1"/>
          </p:cNvPicPr>
          <p:nvPr/>
        </p:nvPicPr>
        <p:blipFill>
          <a:blip r:embed="rId2">
            <a:extLst>
              <a:ext uri="{28A0092B-C50C-407E-A947-70E740481C1C}">
                <a14:useLocalDpi xmlns:a14="http://schemas.microsoft.com/office/drawing/2010/main" val="0"/>
              </a:ext>
            </a:extLst>
          </a:blip>
          <a:srcRect l="68175" t="10879" r="3497" b="61867"/>
          <a:stretch>
            <a:fillRect/>
          </a:stretch>
        </p:blipFill>
        <p:spPr>
          <a:xfrm>
            <a:off x="120795" y="4738436"/>
            <a:ext cx="1096597" cy="1054968"/>
          </a:xfrm>
          <a:prstGeom prst="rect">
            <a:avLst/>
          </a:prstGeom>
        </p:spPr>
      </p:pic>
      <p:pic>
        <p:nvPicPr>
          <p:cNvPr id="9" name="Picture 8">
            <a:extLst>
              <a:ext uri="{FF2B5EF4-FFF2-40B4-BE49-F238E27FC236}">
                <a16:creationId xmlns:a16="http://schemas.microsoft.com/office/drawing/2014/main" id="{0541156E-3E7B-AB6F-BF7D-EDDF6A85F2BE}"/>
              </a:ext>
            </a:extLst>
          </p:cNvPr>
          <p:cNvPicPr>
            <a:picLocks noChangeAspect="1"/>
          </p:cNvPicPr>
          <p:nvPr/>
        </p:nvPicPr>
        <p:blipFill>
          <a:blip r:embed="rId2">
            <a:extLst>
              <a:ext uri="{28A0092B-C50C-407E-A947-70E740481C1C}">
                <a14:useLocalDpi xmlns:a14="http://schemas.microsoft.com/office/drawing/2010/main" val="0"/>
              </a:ext>
            </a:extLst>
          </a:blip>
          <a:srcRect l="35050" t="10879" r="36368" b="61867"/>
          <a:stretch>
            <a:fillRect/>
          </a:stretch>
        </p:blipFill>
        <p:spPr>
          <a:xfrm>
            <a:off x="128301" y="3568002"/>
            <a:ext cx="1106424" cy="1054969"/>
          </a:xfrm>
          <a:prstGeom prst="rect">
            <a:avLst/>
          </a:prstGeom>
        </p:spPr>
      </p:pic>
      <p:pic>
        <p:nvPicPr>
          <p:cNvPr id="12" name="Picture 11">
            <a:extLst>
              <a:ext uri="{FF2B5EF4-FFF2-40B4-BE49-F238E27FC236}">
                <a16:creationId xmlns:a16="http://schemas.microsoft.com/office/drawing/2014/main" id="{B373A6BD-ED27-CE6B-9CB6-4E2693DA7093}"/>
              </a:ext>
            </a:extLst>
          </p:cNvPr>
          <p:cNvPicPr>
            <a:picLocks noChangeAspect="1"/>
          </p:cNvPicPr>
          <p:nvPr/>
        </p:nvPicPr>
        <p:blipFill>
          <a:blip r:embed="rId2">
            <a:extLst>
              <a:ext uri="{28A0092B-C50C-407E-A947-70E740481C1C}">
                <a14:useLocalDpi xmlns:a14="http://schemas.microsoft.com/office/drawing/2010/main" val="0"/>
              </a:ext>
            </a:extLst>
          </a:blip>
          <a:srcRect l="6600" t="11511" r="66235" b="61868"/>
          <a:stretch>
            <a:fillRect/>
          </a:stretch>
        </p:blipFill>
        <p:spPr>
          <a:xfrm>
            <a:off x="183165" y="2485081"/>
            <a:ext cx="1051560" cy="1030529"/>
          </a:xfrm>
          <a:prstGeom prst="rect">
            <a:avLst/>
          </a:prstGeom>
        </p:spPr>
      </p:pic>
      <p:pic>
        <p:nvPicPr>
          <p:cNvPr id="13" name="Picture 12">
            <a:extLst>
              <a:ext uri="{FF2B5EF4-FFF2-40B4-BE49-F238E27FC236}">
                <a16:creationId xmlns:a16="http://schemas.microsoft.com/office/drawing/2014/main" id="{42600FD9-E807-DDC7-764D-70FDD6773E5D}"/>
              </a:ext>
            </a:extLst>
          </p:cNvPr>
          <p:cNvPicPr>
            <a:picLocks noChangeAspect="1"/>
          </p:cNvPicPr>
          <p:nvPr/>
        </p:nvPicPr>
        <p:blipFill>
          <a:blip r:embed="rId3"/>
          <a:stretch>
            <a:fillRect/>
          </a:stretch>
        </p:blipFill>
        <p:spPr>
          <a:xfrm>
            <a:off x="6599901" y="1184441"/>
            <a:ext cx="4686746" cy="4686746"/>
          </a:xfrm>
          <a:prstGeom prst="rect">
            <a:avLst/>
          </a:prstGeom>
        </p:spPr>
      </p:pic>
    </p:spTree>
    <p:extLst>
      <p:ext uri="{BB962C8B-B14F-4D97-AF65-F5344CB8AC3E}">
        <p14:creationId xmlns:p14="http://schemas.microsoft.com/office/powerpoint/2010/main" val="198292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EA958-A8C3-C38B-7822-72BFD095C280}"/>
            </a:ext>
          </a:extLst>
        </p:cNvPr>
        <p:cNvGrpSpPr/>
        <p:nvPr/>
      </p:nvGrpSpPr>
      <p:grpSpPr>
        <a:xfrm>
          <a:off x="0" y="0"/>
          <a:ext cx="0" cy="0"/>
          <a:chOff x="0" y="0"/>
          <a:chExt cx="0" cy="0"/>
        </a:xfrm>
      </p:grpSpPr>
      <p:sp>
        <p:nvSpPr>
          <p:cNvPr id="7" name="Title 4">
            <a:extLst>
              <a:ext uri="{FF2B5EF4-FFF2-40B4-BE49-F238E27FC236}">
                <a16:creationId xmlns:a16="http://schemas.microsoft.com/office/drawing/2014/main" id="{FBBE6F28-721E-B7B2-2573-DE7AD57CE3BB}"/>
              </a:ext>
            </a:extLst>
          </p:cNvPr>
          <p:cNvSpPr>
            <a:spLocks noGrp="1"/>
          </p:cNvSpPr>
          <p:nvPr>
            <p:ph type="title"/>
          </p:nvPr>
        </p:nvSpPr>
        <p:spPr>
          <a:xfrm>
            <a:off x="489857" y="0"/>
            <a:ext cx="11251293" cy="1325563"/>
          </a:xfrm>
        </p:spPr>
        <p:txBody>
          <a:bodyPr anchor="ctr">
            <a:normAutofit fontScale="90000"/>
          </a:bodyPr>
          <a:lstStyle/>
          <a:p>
            <a:r>
              <a:rPr lang="en-GB" dirty="0">
                <a:latin typeface="LFC Serif" pitchFamily="2" charset="0"/>
                <a:cs typeface="LFC Serif" pitchFamily="2" charset="0"/>
              </a:rPr>
              <a:t>Safe at LFC – what is safeguarding adults?</a:t>
            </a:r>
          </a:p>
        </p:txBody>
      </p:sp>
      <p:sp>
        <p:nvSpPr>
          <p:cNvPr id="3" name="Content Placeholder 3">
            <a:extLst>
              <a:ext uri="{FF2B5EF4-FFF2-40B4-BE49-F238E27FC236}">
                <a16:creationId xmlns:a16="http://schemas.microsoft.com/office/drawing/2014/main" id="{CD2C7A67-264D-D818-4BD0-AE0899AC2742}"/>
              </a:ext>
            </a:extLst>
          </p:cNvPr>
          <p:cNvSpPr>
            <a:spLocks noGrp="1"/>
          </p:cNvSpPr>
          <p:nvPr/>
        </p:nvSpPr>
        <p:spPr>
          <a:xfrm>
            <a:off x="489858" y="1557338"/>
            <a:ext cx="5514068" cy="4686745"/>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0" i="0" kern="1200">
                <a:solidFill>
                  <a:schemeClr val="tx2"/>
                </a:solidFill>
                <a:latin typeface="+mn-lt"/>
                <a:ea typeface="+mn-ea"/>
                <a:cs typeface="+mn-cs"/>
              </a:defRPr>
            </a:lvl1pPr>
            <a:lvl2pPr marL="2286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2pPr>
            <a:lvl3pPr marL="4572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3pPr>
            <a:lvl4pPr marL="6858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4pPr>
            <a:lvl5pPr marL="9144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kern="1200" dirty="0">
              <a:solidFill>
                <a:schemeClr val="tx1"/>
              </a:solidFill>
              <a:latin typeface="LFC Sans" pitchFamily="2" charset="0"/>
              <a:cs typeface="LFC Sans" pitchFamily="2" charset="0"/>
            </a:endParaRPr>
          </a:p>
        </p:txBody>
      </p:sp>
      <p:sp>
        <p:nvSpPr>
          <p:cNvPr id="6" name="TextBox 5">
            <a:extLst>
              <a:ext uri="{FF2B5EF4-FFF2-40B4-BE49-F238E27FC236}">
                <a16:creationId xmlns:a16="http://schemas.microsoft.com/office/drawing/2014/main" id="{423F5A3B-7AC3-2090-BE13-ACB9924C123D}"/>
              </a:ext>
            </a:extLst>
          </p:cNvPr>
          <p:cNvSpPr txBox="1"/>
          <p:nvPr/>
        </p:nvSpPr>
        <p:spPr>
          <a:xfrm>
            <a:off x="532486" y="923372"/>
            <a:ext cx="8543657" cy="6455100"/>
          </a:xfrm>
          <a:prstGeom prst="rect">
            <a:avLst/>
          </a:prstGeom>
          <a:noFill/>
        </p:spPr>
        <p:txBody>
          <a:bodyPr wrap="square" rtlCol="0">
            <a:spAutoFit/>
          </a:bodyPr>
          <a:lstStyle/>
          <a:p>
            <a:pPr>
              <a:lnSpc>
                <a:spcPct val="115000"/>
              </a:lnSpc>
              <a:spcAft>
                <a:spcPts val="1000"/>
              </a:spcAft>
              <a:buNone/>
            </a:pPr>
            <a:r>
              <a:rPr lang="en-GB" sz="1600" dirty="0">
                <a:latin typeface="LFC Sans" pitchFamily="2" charset="0"/>
                <a:cs typeface="LFC Sans" pitchFamily="2" charset="0"/>
              </a:rPr>
              <a:t>At Liverpool FC, we want all adults to feel </a:t>
            </a:r>
            <a:r>
              <a:rPr lang="en-GB" sz="1600" b="1" dirty="0">
                <a:latin typeface="LFC Sans" pitchFamily="2" charset="0"/>
                <a:cs typeface="LFC Sans" pitchFamily="2" charset="0"/>
              </a:rPr>
              <a:t>happy, safe, and supported</a:t>
            </a:r>
            <a:r>
              <a:rPr lang="en-GB" sz="1600" dirty="0">
                <a:latin typeface="LFC Sans" pitchFamily="2" charset="0"/>
                <a:cs typeface="LFC Sans" pitchFamily="2" charset="0"/>
              </a:rPr>
              <a:t>. </a:t>
            </a:r>
            <a:endParaRPr lang="en-US" sz="1600" dirty="0">
              <a:latin typeface="LFC Sans" pitchFamily="2" charset="0"/>
              <a:ea typeface="MS Mincho" panose="02020609040205080304" pitchFamily="49" charset="-128"/>
              <a:cs typeface="LFC Sans" pitchFamily="2" charset="0"/>
            </a:endParaRPr>
          </a:p>
          <a:p>
            <a:r>
              <a:rPr lang="en-US" sz="1600" dirty="0">
                <a:latin typeface="LFC Sans" pitchFamily="2" charset="0"/>
                <a:ea typeface="MS Mincho" panose="02020609040205080304" pitchFamily="49" charset="-128"/>
                <a:cs typeface="LFC Sans" pitchFamily="2" charset="0"/>
              </a:rPr>
              <a:t>Safeguarding means keeping you safe and happy. It’s about making sure you are protected from harm, treated with respect, and have people you can trust and talk to if something worries you. </a:t>
            </a:r>
            <a:r>
              <a:rPr lang="en-GB" sz="1600" dirty="0">
                <a:latin typeface="LFC Sans" pitchFamily="2" charset="0"/>
                <a:cs typeface="LFC Sans" pitchFamily="2" charset="0"/>
              </a:rPr>
              <a:t>You have the </a:t>
            </a:r>
            <a:r>
              <a:rPr lang="en-GB" sz="1600" b="1" dirty="0">
                <a:latin typeface="LFC Sans" pitchFamily="2" charset="0"/>
                <a:cs typeface="LFC Sans" pitchFamily="2" charset="0"/>
              </a:rPr>
              <a:t>right to feel safe </a:t>
            </a:r>
            <a:r>
              <a:rPr lang="en-GB" sz="1600" dirty="0">
                <a:latin typeface="LFC Sans" pitchFamily="2" charset="0"/>
                <a:cs typeface="LFC Sans" pitchFamily="2" charset="0"/>
              </a:rPr>
              <a:t>whether you're at home, at work, out with friends, or taking part in anything at LFC. That could be when you’re:</a:t>
            </a:r>
          </a:p>
          <a:p>
            <a:endParaRPr lang="en-GB" sz="1600" dirty="0">
              <a:latin typeface="LFC Sans" pitchFamily="2" charset="0"/>
              <a:cs typeface="LFC Sans" pitchFamily="2" charset="0"/>
            </a:endParaRPr>
          </a:p>
          <a:p>
            <a:pPr marL="285750" indent="-285750">
              <a:buFont typeface="Arial" panose="020B0604020202020204" pitchFamily="34" charset="0"/>
              <a:buChar char="•"/>
            </a:pPr>
            <a:r>
              <a:rPr lang="en-GB" sz="1600" dirty="0">
                <a:latin typeface="LFC Sans" pitchFamily="2" charset="0"/>
                <a:cs typeface="LFC Sans" pitchFamily="2" charset="0"/>
              </a:rPr>
              <a:t>Watching a match </a:t>
            </a:r>
          </a:p>
          <a:p>
            <a:pPr marL="285750" indent="-285750">
              <a:buFont typeface="Arial" panose="020B0604020202020204" pitchFamily="34" charset="0"/>
              <a:buChar char="•"/>
            </a:pPr>
            <a:r>
              <a:rPr lang="en-GB" sz="1600" dirty="0">
                <a:latin typeface="LFC Sans" pitchFamily="2" charset="0"/>
                <a:cs typeface="LFC Sans" pitchFamily="2" charset="0"/>
              </a:rPr>
              <a:t>Attending an event at Anfield or a LFC location</a:t>
            </a:r>
          </a:p>
          <a:p>
            <a:pPr marL="285750" indent="-285750">
              <a:buFont typeface="Arial" panose="020B0604020202020204" pitchFamily="34" charset="0"/>
              <a:buChar char="•"/>
            </a:pPr>
            <a:r>
              <a:rPr lang="en-GB" sz="1600" dirty="0">
                <a:latin typeface="LFC Sans" pitchFamily="2" charset="0"/>
                <a:cs typeface="LFC Sans" pitchFamily="2" charset="0"/>
              </a:rPr>
              <a:t>Taking part in a LFC Foundation activity</a:t>
            </a:r>
            <a:endParaRPr lang="en-US" sz="1600" dirty="0">
              <a:latin typeface="LFC Sans" pitchFamily="2" charset="0"/>
              <a:ea typeface="MS Mincho" panose="02020609040205080304" pitchFamily="49" charset="-128"/>
              <a:cs typeface="LFC Sans" pitchFamily="2" charset="0"/>
            </a:endParaRPr>
          </a:p>
          <a:p>
            <a:pPr>
              <a:lnSpc>
                <a:spcPct val="115000"/>
              </a:lnSpc>
              <a:spcAft>
                <a:spcPts val="1000"/>
              </a:spcAft>
              <a:buNone/>
            </a:pPr>
            <a:endParaRPr lang="en-US" sz="1600" dirty="0">
              <a:latin typeface="LFC Sans" pitchFamily="2" charset="0"/>
              <a:ea typeface="MS Mincho" panose="02020609040205080304" pitchFamily="49" charset="-128"/>
              <a:cs typeface="LFC Sans" pitchFamily="2" charset="0"/>
            </a:endParaRPr>
          </a:p>
          <a:p>
            <a:r>
              <a:rPr lang="en-GB" sz="1600" dirty="0">
                <a:latin typeface="LFC Sans" pitchFamily="2" charset="0"/>
                <a:cs typeface="LFC Sans" pitchFamily="2" charset="0"/>
              </a:rPr>
              <a:t>Everyone at LFC has a responsibility to help keep you safe. That means we always put your </a:t>
            </a:r>
            <a:r>
              <a:rPr lang="en-GB" sz="1600" b="1" dirty="0">
                <a:latin typeface="LFC Sans" pitchFamily="2" charset="0"/>
                <a:cs typeface="LFC Sans" pitchFamily="2" charset="0"/>
              </a:rPr>
              <a:t>wellbeing first</a:t>
            </a:r>
            <a:r>
              <a:rPr lang="en-GB" sz="1600" dirty="0">
                <a:latin typeface="LFC Sans" pitchFamily="2" charset="0"/>
                <a:cs typeface="LFC Sans" pitchFamily="2" charset="0"/>
              </a:rPr>
              <a:t> and will listen if you ever feel </a:t>
            </a:r>
            <a:r>
              <a:rPr lang="en-GB" sz="1600" b="1" dirty="0">
                <a:latin typeface="LFC Sans" pitchFamily="2" charset="0"/>
                <a:cs typeface="LFC Sans" pitchFamily="2" charset="0"/>
              </a:rPr>
              <a:t>worried</a:t>
            </a:r>
            <a:r>
              <a:rPr lang="en-GB" sz="1600" dirty="0">
                <a:latin typeface="LFC Sans" pitchFamily="2" charset="0"/>
                <a:cs typeface="LFC Sans" pitchFamily="2" charset="0"/>
              </a:rPr>
              <a:t> or unsure about something.</a:t>
            </a:r>
          </a:p>
          <a:p>
            <a:endParaRPr lang="en-GB" sz="1600" dirty="0">
              <a:latin typeface="LFC Sans" pitchFamily="2" charset="0"/>
              <a:cs typeface="LFC Sans" pitchFamily="2" charset="0"/>
            </a:endParaRPr>
          </a:p>
          <a:p>
            <a:r>
              <a:rPr lang="en-GB" sz="1600" dirty="0">
                <a:latin typeface="LFC Sans" pitchFamily="2" charset="0"/>
                <a:cs typeface="LFC Sans" pitchFamily="2" charset="0"/>
              </a:rPr>
              <a:t>If something doesn’t feel right, it’s always okay to speak up. There are people here who care and want to help.</a:t>
            </a:r>
          </a:p>
          <a:p>
            <a:endParaRPr lang="en-GB" sz="1600" dirty="0">
              <a:latin typeface="LFC Sans" pitchFamily="2" charset="0"/>
              <a:cs typeface="LFC Sans" pitchFamily="2" charset="0"/>
            </a:endParaRPr>
          </a:p>
          <a:p>
            <a:pPr lvl="0" hangingPunct="0">
              <a:defRPr sz="1800" b="0" i="0" u="none" strike="noStrike" kern="0" cap="none" spc="0" baseline="0">
                <a:solidFill>
                  <a:srgbClr val="000000"/>
                </a:solidFill>
                <a:uFillTx/>
              </a:defRPr>
            </a:pPr>
            <a:r>
              <a:rPr lang="en-GB" sz="1600" b="1" dirty="0">
                <a:solidFill>
                  <a:srgbClr val="000000"/>
                </a:solidFill>
                <a:latin typeface="LFC Sans"/>
                <a:ea typeface="Aptos" pitchFamily="34"/>
                <a:cs typeface="LFC Sans" pitchFamily="2"/>
              </a:rPr>
              <a:t>Definition:</a:t>
            </a:r>
          </a:p>
          <a:p>
            <a:pPr lvl="0" hangingPunct="0">
              <a:defRPr sz="1800" b="0" i="0" u="none" strike="noStrike" kern="0" cap="none" spc="0" baseline="0">
                <a:solidFill>
                  <a:srgbClr val="000000"/>
                </a:solidFill>
                <a:uFillTx/>
              </a:defRPr>
            </a:pPr>
            <a:endParaRPr lang="en-GB" sz="1600" b="1" dirty="0">
              <a:solidFill>
                <a:srgbClr val="000000"/>
              </a:solidFill>
              <a:latin typeface="LFC Sans" pitchFamily="2"/>
              <a:cs typeface="LFC Sans" pitchFamily="2"/>
            </a:endParaRPr>
          </a:p>
          <a:p>
            <a:pPr hangingPunct="0">
              <a:defRPr sz="1800" b="0" i="0" u="none" strike="noStrike" kern="0" cap="none" spc="0" baseline="0">
                <a:solidFill>
                  <a:srgbClr val="000000"/>
                </a:solidFill>
                <a:uFillTx/>
              </a:defRPr>
            </a:pPr>
            <a:r>
              <a:rPr lang="en-GB" sz="1600" b="1" dirty="0">
                <a:solidFill>
                  <a:srgbClr val="000000"/>
                </a:solidFill>
                <a:latin typeface="LFC Sans"/>
                <a:cs typeface="LFC Sans" pitchFamily="2" charset="0"/>
              </a:rPr>
              <a:t>An adult at risk is </a:t>
            </a:r>
            <a:r>
              <a:rPr lang="en-GB" sz="1600" dirty="0">
                <a:latin typeface="LFC Sans"/>
                <a:cs typeface="LFC Sans" pitchFamily="2" charset="0"/>
              </a:rPr>
              <a:t>someone over 18 who has care and support needs, is experiencing or at risk of abuse/neglect, and, because of those needs, cannot protect themselves from harm.</a:t>
            </a:r>
            <a:r>
              <a:rPr lang="en-GB" sz="1600" b="1" dirty="0">
                <a:solidFill>
                  <a:srgbClr val="000000"/>
                </a:solidFill>
                <a:latin typeface="LFC Sans"/>
                <a:cs typeface="LFC Sans" pitchFamily="2" charset="0"/>
              </a:rPr>
              <a:t> </a:t>
            </a:r>
            <a:endParaRPr lang="en-GB" sz="1600" dirty="0">
              <a:solidFill>
                <a:srgbClr val="000000"/>
              </a:solidFill>
              <a:latin typeface="LFC Sans"/>
              <a:cs typeface="LFC Sans" pitchFamily="2" charset="0"/>
            </a:endParaRPr>
          </a:p>
          <a:p>
            <a:pPr lvl="0" hangingPunct="0">
              <a:defRPr sz="1800" b="0" i="0" u="none" strike="noStrike" kern="0" cap="none" spc="0" baseline="0">
                <a:solidFill>
                  <a:srgbClr val="000000"/>
                </a:solidFill>
                <a:uFillTx/>
              </a:defRPr>
            </a:pPr>
            <a:endParaRPr lang="en-GB" sz="2000" dirty="0">
              <a:solidFill>
                <a:srgbClr val="000000"/>
              </a:solidFill>
              <a:latin typeface="Arial" pitchFamily="34"/>
            </a:endParaRPr>
          </a:p>
          <a:p>
            <a:endParaRPr lang="en-GB" sz="1600" dirty="0">
              <a:latin typeface="LFC Sans" pitchFamily="2" charset="0"/>
              <a:cs typeface="LFC Sans" pitchFamily="2" charset="0"/>
            </a:endParaRPr>
          </a:p>
          <a:p>
            <a:endParaRPr lang="en-GB" dirty="0"/>
          </a:p>
          <a:p>
            <a:endParaRPr lang="en-GB" dirty="0"/>
          </a:p>
        </p:txBody>
      </p:sp>
    </p:spTree>
    <p:extLst>
      <p:ext uri="{BB962C8B-B14F-4D97-AF65-F5344CB8AC3E}">
        <p14:creationId xmlns:p14="http://schemas.microsoft.com/office/powerpoint/2010/main" val="376883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5D4E3-036F-D0FC-0BD4-B7F045C34FE6}"/>
            </a:ext>
          </a:extLst>
        </p:cNvPr>
        <p:cNvGrpSpPr/>
        <p:nvPr/>
      </p:nvGrpSpPr>
      <p:grpSpPr>
        <a:xfrm>
          <a:off x="0" y="0"/>
          <a:ext cx="0" cy="0"/>
          <a:chOff x="0" y="0"/>
          <a:chExt cx="0" cy="0"/>
        </a:xfrm>
      </p:grpSpPr>
      <p:sp>
        <p:nvSpPr>
          <p:cNvPr id="7" name="Title 4">
            <a:extLst>
              <a:ext uri="{FF2B5EF4-FFF2-40B4-BE49-F238E27FC236}">
                <a16:creationId xmlns:a16="http://schemas.microsoft.com/office/drawing/2014/main" id="{692E0418-B101-8B82-9B35-A842C421A246}"/>
              </a:ext>
            </a:extLst>
          </p:cNvPr>
          <p:cNvSpPr>
            <a:spLocks noGrp="1"/>
          </p:cNvSpPr>
          <p:nvPr>
            <p:ph type="title"/>
          </p:nvPr>
        </p:nvSpPr>
        <p:spPr>
          <a:xfrm>
            <a:off x="489857" y="0"/>
            <a:ext cx="11251293" cy="1325563"/>
          </a:xfrm>
        </p:spPr>
        <p:txBody>
          <a:bodyPr anchor="ctr">
            <a:normAutofit/>
          </a:bodyPr>
          <a:lstStyle/>
          <a:p>
            <a:r>
              <a:rPr lang="en-GB" dirty="0">
                <a:latin typeface="LFC Serif" pitchFamily="2" charset="0"/>
                <a:cs typeface="LFC Serif" pitchFamily="2" charset="0"/>
              </a:rPr>
              <a:t>What is abuse</a:t>
            </a:r>
          </a:p>
        </p:txBody>
      </p:sp>
      <p:sp>
        <p:nvSpPr>
          <p:cNvPr id="3" name="Content Placeholder 3">
            <a:extLst>
              <a:ext uri="{FF2B5EF4-FFF2-40B4-BE49-F238E27FC236}">
                <a16:creationId xmlns:a16="http://schemas.microsoft.com/office/drawing/2014/main" id="{48FADA06-AAE3-4585-8CDF-BE2DB7F9F27C}"/>
              </a:ext>
            </a:extLst>
          </p:cNvPr>
          <p:cNvSpPr>
            <a:spLocks noGrp="1"/>
          </p:cNvSpPr>
          <p:nvPr/>
        </p:nvSpPr>
        <p:spPr>
          <a:xfrm>
            <a:off x="489858" y="1557338"/>
            <a:ext cx="5514068" cy="4686745"/>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0" i="0" kern="1200">
                <a:solidFill>
                  <a:schemeClr val="tx2"/>
                </a:solidFill>
                <a:latin typeface="+mn-lt"/>
                <a:ea typeface="+mn-ea"/>
                <a:cs typeface="+mn-cs"/>
              </a:defRPr>
            </a:lvl1pPr>
            <a:lvl2pPr marL="2286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2pPr>
            <a:lvl3pPr marL="4572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3pPr>
            <a:lvl4pPr marL="6858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4pPr>
            <a:lvl5pPr marL="9144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kern="1200" dirty="0">
              <a:solidFill>
                <a:schemeClr val="tx1"/>
              </a:solidFill>
              <a:latin typeface="LFC Sans" pitchFamily="2" charset="0"/>
              <a:cs typeface="LFC Sans" pitchFamily="2" charset="0"/>
            </a:endParaRPr>
          </a:p>
        </p:txBody>
      </p:sp>
      <p:sp>
        <p:nvSpPr>
          <p:cNvPr id="6" name="TextBox 5">
            <a:extLst>
              <a:ext uri="{FF2B5EF4-FFF2-40B4-BE49-F238E27FC236}">
                <a16:creationId xmlns:a16="http://schemas.microsoft.com/office/drawing/2014/main" id="{F4CA797A-8EFF-C9A7-627B-ED1550856999}"/>
              </a:ext>
            </a:extLst>
          </p:cNvPr>
          <p:cNvSpPr txBox="1"/>
          <p:nvPr/>
        </p:nvSpPr>
        <p:spPr>
          <a:xfrm>
            <a:off x="532486" y="923372"/>
            <a:ext cx="8543657" cy="6116996"/>
          </a:xfrm>
          <a:prstGeom prst="rect">
            <a:avLst/>
          </a:prstGeom>
          <a:noFill/>
        </p:spPr>
        <p:txBody>
          <a:bodyPr wrap="square" rtlCol="0">
            <a:spAutoFit/>
          </a:bodyPr>
          <a:lstStyle/>
          <a:p>
            <a:pPr>
              <a:lnSpc>
                <a:spcPct val="115000"/>
              </a:lnSpc>
              <a:spcAft>
                <a:spcPts val="1000"/>
              </a:spcAft>
              <a:buNone/>
            </a:pPr>
            <a:r>
              <a:rPr lang="en-GB" sz="1600" dirty="0">
                <a:latin typeface="LFC Sans" pitchFamily="2" charset="0"/>
                <a:cs typeface="LFC Sans" pitchFamily="2" charset="0"/>
              </a:rPr>
              <a:t>Abuse is when someone does something that can;</a:t>
            </a:r>
          </a:p>
          <a:p>
            <a:pPr>
              <a:lnSpc>
                <a:spcPct val="115000"/>
              </a:lnSpc>
              <a:spcAft>
                <a:spcPts val="1000"/>
              </a:spcAft>
              <a:buNone/>
            </a:pPr>
            <a:r>
              <a:rPr lang="en-GB" sz="1600" dirty="0">
                <a:latin typeface="LFC Sans" pitchFamily="2" charset="0"/>
                <a:cs typeface="LFC Sans" pitchFamily="2" charset="0"/>
              </a:rPr>
              <a:t> hurt you,</a:t>
            </a:r>
          </a:p>
          <a:p>
            <a:pPr>
              <a:lnSpc>
                <a:spcPct val="115000"/>
              </a:lnSpc>
              <a:spcAft>
                <a:spcPts val="1000"/>
              </a:spcAft>
              <a:buNone/>
            </a:pPr>
            <a:r>
              <a:rPr lang="en-GB" sz="1600" dirty="0">
                <a:latin typeface="LFC Sans" pitchFamily="2" charset="0"/>
                <a:cs typeface="LFC Sans" pitchFamily="2" charset="0"/>
              </a:rPr>
              <a:t> upset you</a:t>
            </a:r>
          </a:p>
          <a:p>
            <a:pPr>
              <a:lnSpc>
                <a:spcPct val="115000"/>
              </a:lnSpc>
              <a:spcAft>
                <a:spcPts val="1000"/>
              </a:spcAft>
              <a:buNone/>
            </a:pPr>
            <a:r>
              <a:rPr lang="en-GB" sz="1600" dirty="0">
                <a:latin typeface="LFC Sans" pitchFamily="2" charset="0"/>
                <a:cs typeface="LFC Sans" pitchFamily="2" charset="0"/>
              </a:rPr>
              <a:t> or make you feel frightened or unsafe.</a:t>
            </a:r>
          </a:p>
          <a:p>
            <a:pPr>
              <a:lnSpc>
                <a:spcPct val="115000"/>
              </a:lnSpc>
              <a:spcAft>
                <a:spcPts val="1000"/>
              </a:spcAft>
              <a:buNone/>
            </a:pPr>
            <a:endParaRPr lang="en-GB" sz="1600" dirty="0">
              <a:latin typeface="LFC Sans" pitchFamily="2" charset="0"/>
              <a:cs typeface="LFC Sans" pitchFamily="2" charset="0"/>
            </a:endParaRPr>
          </a:p>
          <a:p>
            <a:pPr>
              <a:lnSpc>
                <a:spcPct val="115000"/>
              </a:lnSpc>
              <a:spcAft>
                <a:spcPts val="1000"/>
              </a:spcAft>
              <a:buNone/>
            </a:pPr>
            <a:r>
              <a:rPr lang="en-GB" sz="1600" dirty="0">
                <a:latin typeface="LFC Sans" pitchFamily="2" charset="0"/>
                <a:cs typeface="LFC Sans" pitchFamily="2" charset="0"/>
              </a:rPr>
              <a:t>It can happen anywhere;</a:t>
            </a:r>
          </a:p>
          <a:p>
            <a:pPr>
              <a:lnSpc>
                <a:spcPct val="115000"/>
              </a:lnSpc>
              <a:spcAft>
                <a:spcPts val="1000"/>
              </a:spcAft>
              <a:buNone/>
            </a:pPr>
            <a:r>
              <a:rPr lang="en-GB" sz="1600" dirty="0">
                <a:latin typeface="LFC Sans" pitchFamily="2" charset="0"/>
                <a:cs typeface="LFC Sans" pitchFamily="2" charset="0"/>
              </a:rPr>
              <a:t> at home, </a:t>
            </a:r>
          </a:p>
          <a:p>
            <a:pPr>
              <a:lnSpc>
                <a:spcPct val="115000"/>
              </a:lnSpc>
              <a:spcAft>
                <a:spcPts val="1000"/>
              </a:spcAft>
              <a:buNone/>
            </a:pPr>
            <a:r>
              <a:rPr lang="en-GB" sz="1600" dirty="0">
                <a:latin typeface="LFC Sans" pitchFamily="2" charset="0"/>
                <a:cs typeface="LFC Sans" pitchFamily="2" charset="0"/>
              </a:rPr>
              <a:t>at college, </a:t>
            </a:r>
          </a:p>
          <a:p>
            <a:pPr>
              <a:lnSpc>
                <a:spcPct val="115000"/>
              </a:lnSpc>
              <a:spcAft>
                <a:spcPts val="1000"/>
              </a:spcAft>
              <a:buNone/>
            </a:pPr>
            <a:r>
              <a:rPr lang="en-GB" sz="1600" dirty="0">
                <a:latin typeface="LFC Sans" pitchFamily="2" charset="0"/>
                <a:cs typeface="LFC Sans" pitchFamily="2" charset="0"/>
              </a:rPr>
              <a:t>at football,</a:t>
            </a:r>
          </a:p>
          <a:p>
            <a:pPr>
              <a:lnSpc>
                <a:spcPct val="115000"/>
              </a:lnSpc>
              <a:spcAft>
                <a:spcPts val="1000"/>
              </a:spcAft>
              <a:buNone/>
            </a:pPr>
            <a:r>
              <a:rPr lang="en-GB" sz="1600" dirty="0">
                <a:latin typeface="LFC Sans" pitchFamily="2" charset="0"/>
                <a:cs typeface="LFC Sans" pitchFamily="2" charset="0"/>
              </a:rPr>
              <a:t>In the community</a:t>
            </a:r>
          </a:p>
          <a:p>
            <a:pPr>
              <a:lnSpc>
                <a:spcPct val="115000"/>
              </a:lnSpc>
              <a:spcAft>
                <a:spcPts val="1000"/>
              </a:spcAft>
              <a:buNone/>
            </a:pPr>
            <a:r>
              <a:rPr lang="en-GB" sz="1600" dirty="0">
                <a:latin typeface="LFC Sans" pitchFamily="2" charset="0"/>
                <a:cs typeface="LFC Sans" pitchFamily="2" charset="0"/>
              </a:rPr>
              <a:t> or even online.</a:t>
            </a:r>
          </a:p>
          <a:p>
            <a:pPr>
              <a:lnSpc>
                <a:spcPct val="115000"/>
              </a:lnSpc>
              <a:spcAft>
                <a:spcPts val="1000"/>
              </a:spcAft>
              <a:buNone/>
            </a:pPr>
            <a:endParaRPr lang="en-GB" sz="1600" dirty="0">
              <a:latin typeface="LFC Sans" pitchFamily="2" charset="0"/>
              <a:cs typeface="LFC Sans" pitchFamily="2" charset="0"/>
            </a:endParaRPr>
          </a:p>
          <a:p>
            <a:pPr>
              <a:lnSpc>
                <a:spcPct val="115000"/>
              </a:lnSpc>
              <a:spcAft>
                <a:spcPts val="1000"/>
              </a:spcAft>
              <a:buNone/>
            </a:pPr>
            <a:endParaRPr lang="en-GB" sz="1600" dirty="0">
              <a:latin typeface="LFC Sans" pitchFamily="2" charset="0"/>
              <a:cs typeface="LFC Sans" pitchFamily="2" charset="0"/>
            </a:endParaRPr>
          </a:p>
          <a:p>
            <a:pPr>
              <a:lnSpc>
                <a:spcPct val="115000"/>
              </a:lnSpc>
              <a:spcAft>
                <a:spcPts val="1000"/>
              </a:spcAft>
              <a:buNone/>
            </a:pPr>
            <a:endParaRPr lang="en-GB" sz="1600" dirty="0">
              <a:latin typeface="LFC Sans" pitchFamily="2" charset="0"/>
              <a:cs typeface="LFC Sans" pitchFamily="2" charset="0"/>
            </a:endParaRPr>
          </a:p>
          <a:p>
            <a:pPr>
              <a:lnSpc>
                <a:spcPct val="115000"/>
              </a:lnSpc>
              <a:spcAft>
                <a:spcPts val="1000"/>
              </a:spcAft>
              <a:buNone/>
            </a:pPr>
            <a:endParaRPr lang="en-GB" sz="1600" dirty="0">
              <a:latin typeface="LFC Sans" pitchFamily="2" charset="0"/>
              <a:cs typeface="LFC Sans" pitchFamily="2" charset="0"/>
            </a:endParaRPr>
          </a:p>
        </p:txBody>
      </p:sp>
      <p:sp>
        <p:nvSpPr>
          <p:cNvPr id="2" name="Content Placeholder 3">
            <a:extLst>
              <a:ext uri="{FF2B5EF4-FFF2-40B4-BE49-F238E27FC236}">
                <a16:creationId xmlns:a16="http://schemas.microsoft.com/office/drawing/2014/main" id="{69A3682D-B5EF-0629-DCAE-29411F635805}"/>
              </a:ext>
            </a:extLst>
          </p:cNvPr>
          <p:cNvSpPr>
            <a:spLocks noGrp="1"/>
          </p:cNvSpPr>
          <p:nvPr/>
        </p:nvSpPr>
        <p:spPr>
          <a:xfrm>
            <a:off x="6964124" y="265103"/>
            <a:ext cx="4828548" cy="3058422"/>
          </a:xfrm>
          <a:prstGeom prst="rect">
            <a:avLst/>
          </a:prstGeom>
        </p:spPr>
        <p:txBody>
          <a:bodyPr vert="horz" lIns="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b="0" i="0" kern="1200">
                <a:solidFill>
                  <a:schemeClr val="tx2"/>
                </a:solidFill>
                <a:latin typeface="+mn-lt"/>
                <a:ea typeface="+mn-ea"/>
                <a:cs typeface="+mn-cs"/>
              </a:defRPr>
            </a:lvl1pPr>
            <a:lvl2pPr marL="2286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2pPr>
            <a:lvl3pPr marL="4572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3pPr>
            <a:lvl4pPr marL="6858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4pPr>
            <a:lvl5pPr marL="9144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chemeClr val="tx1"/>
                </a:solidFill>
                <a:latin typeface="LFC Sans" pitchFamily="2" charset="0"/>
                <a:cs typeface="LFC Sans" pitchFamily="2" charset="0"/>
              </a:rPr>
              <a:t>It can happen to anyone, but you can be treated differently (discriminated) because of your;</a:t>
            </a:r>
          </a:p>
          <a:p>
            <a:pPr marL="285750" indent="-285750">
              <a:buFont typeface="Arial" panose="020B0604020202020204" pitchFamily="34" charset="0"/>
              <a:buChar char="•"/>
            </a:pPr>
            <a:r>
              <a:rPr lang="en-GB" sz="1600" dirty="0">
                <a:solidFill>
                  <a:schemeClr val="tx1"/>
                </a:solidFill>
                <a:latin typeface="LFC Sans" pitchFamily="2" charset="0"/>
                <a:cs typeface="LFC Sans" pitchFamily="2" charset="0"/>
              </a:rPr>
              <a:t>age, </a:t>
            </a:r>
          </a:p>
          <a:p>
            <a:pPr marL="285750" indent="-285750">
              <a:buFont typeface="Arial" panose="020B0604020202020204" pitchFamily="34" charset="0"/>
              <a:buChar char="•"/>
            </a:pPr>
            <a:r>
              <a:rPr lang="en-GB" sz="1600" dirty="0">
                <a:solidFill>
                  <a:schemeClr val="tx1"/>
                </a:solidFill>
                <a:latin typeface="LFC Sans" pitchFamily="2" charset="0"/>
                <a:cs typeface="LFC Sans" pitchFamily="2" charset="0"/>
              </a:rPr>
              <a:t>disability, </a:t>
            </a:r>
          </a:p>
          <a:p>
            <a:pPr marL="285750" indent="-285750">
              <a:buFont typeface="Arial" panose="020B0604020202020204" pitchFamily="34" charset="0"/>
              <a:buChar char="•"/>
            </a:pPr>
            <a:r>
              <a:rPr lang="en-GB" sz="1600" dirty="0">
                <a:solidFill>
                  <a:schemeClr val="tx1"/>
                </a:solidFill>
                <a:latin typeface="LFC Sans" pitchFamily="2" charset="0"/>
                <a:cs typeface="LFC Sans" pitchFamily="2" charset="0"/>
              </a:rPr>
              <a:t>gender reassignment, </a:t>
            </a:r>
          </a:p>
          <a:p>
            <a:pPr marL="285750" indent="-285750">
              <a:buFont typeface="Arial" panose="020B0604020202020204" pitchFamily="34" charset="0"/>
              <a:buChar char="•"/>
            </a:pPr>
            <a:r>
              <a:rPr lang="en-GB" sz="1600" dirty="0">
                <a:solidFill>
                  <a:schemeClr val="tx1"/>
                </a:solidFill>
                <a:latin typeface="LFC Sans" pitchFamily="2" charset="0"/>
                <a:cs typeface="LFC Sans" pitchFamily="2" charset="0"/>
              </a:rPr>
              <a:t>marriage and civil partnership, </a:t>
            </a:r>
          </a:p>
          <a:p>
            <a:pPr marL="285750" indent="-285750">
              <a:buFont typeface="Arial" panose="020B0604020202020204" pitchFamily="34" charset="0"/>
              <a:buChar char="•"/>
            </a:pPr>
            <a:r>
              <a:rPr lang="en-GB" sz="1600" dirty="0">
                <a:solidFill>
                  <a:schemeClr val="tx1"/>
                </a:solidFill>
                <a:latin typeface="LFC Sans" pitchFamily="2" charset="0"/>
                <a:cs typeface="LFC Sans" pitchFamily="2" charset="0"/>
              </a:rPr>
              <a:t>pregnancy and maternity, </a:t>
            </a:r>
          </a:p>
          <a:p>
            <a:pPr marL="285750" indent="-285750">
              <a:buFont typeface="Arial" panose="020B0604020202020204" pitchFamily="34" charset="0"/>
              <a:buChar char="•"/>
            </a:pPr>
            <a:r>
              <a:rPr lang="en-GB" sz="1600" dirty="0">
                <a:solidFill>
                  <a:schemeClr val="tx1"/>
                </a:solidFill>
                <a:latin typeface="LFC Sans" pitchFamily="2" charset="0"/>
                <a:cs typeface="LFC Sans" pitchFamily="2" charset="0"/>
              </a:rPr>
              <a:t>race, religion or belief,  </a:t>
            </a:r>
          </a:p>
          <a:p>
            <a:pPr marL="285750" indent="-285750">
              <a:buFont typeface="Arial" panose="020B0604020202020204" pitchFamily="34" charset="0"/>
              <a:buChar char="•"/>
            </a:pPr>
            <a:r>
              <a:rPr lang="en-GB" sz="1600" dirty="0">
                <a:solidFill>
                  <a:schemeClr val="tx1"/>
                </a:solidFill>
                <a:latin typeface="LFC Sans" pitchFamily="2" charset="0"/>
                <a:cs typeface="LFC Sans" pitchFamily="2" charset="0"/>
              </a:rPr>
              <a:t>sex or sexual orientation</a:t>
            </a:r>
          </a:p>
        </p:txBody>
      </p:sp>
      <p:sp>
        <p:nvSpPr>
          <p:cNvPr id="4" name="Content Placeholder 3">
            <a:extLst>
              <a:ext uri="{FF2B5EF4-FFF2-40B4-BE49-F238E27FC236}">
                <a16:creationId xmlns:a16="http://schemas.microsoft.com/office/drawing/2014/main" id="{592C57D8-11D4-D616-4D59-428476E16684}"/>
              </a:ext>
            </a:extLst>
          </p:cNvPr>
          <p:cNvSpPr>
            <a:spLocks noGrp="1"/>
          </p:cNvSpPr>
          <p:nvPr/>
        </p:nvSpPr>
        <p:spPr>
          <a:xfrm>
            <a:off x="6964124" y="3625204"/>
            <a:ext cx="4828548" cy="3058422"/>
          </a:xfrm>
          <a:prstGeom prst="rect">
            <a:avLst/>
          </a:prstGeom>
        </p:spPr>
        <p:txBody>
          <a:bodyPr vert="horz" lIns="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b="0" i="0" kern="1200">
                <a:solidFill>
                  <a:schemeClr val="tx2"/>
                </a:solidFill>
                <a:latin typeface="+mn-lt"/>
                <a:ea typeface="+mn-ea"/>
                <a:cs typeface="+mn-cs"/>
              </a:defRPr>
            </a:lvl1pPr>
            <a:lvl2pPr marL="2286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2pPr>
            <a:lvl3pPr marL="4572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3pPr>
            <a:lvl4pPr marL="6858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4pPr>
            <a:lvl5pPr marL="914400" indent="0" algn="l" defTabSz="914400" rtl="0" eaLnBrk="1" latinLnBrk="0" hangingPunct="1">
              <a:lnSpc>
                <a:spcPct val="100000"/>
              </a:lnSpc>
              <a:spcBef>
                <a:spcPts val="500"/>
              </a:spcBef>
              <a:buFont typeface="Arial" panose="020B0604020202020204" pitchFamily="34" charset="0"/>
              <a:buNone/>
              <a:defRPr sz="1400" b="0" i="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chemeClr val="tx1"/>
                </a:solidFill>
                <a:latin typeface="LFC Sans" pitchFamily="2" charset="0"/>
                <a:cs typeface="LFC Sans" pitchFamily="2" charset="0"/>
              </a:rPr>
              <a:t>Anyone could abuse you;</a:t>
            </a:r>
          </a:p>
          <a:p>
            <a:pPr marL="285750" indent="-285750">
              <a:buFont typeface="Arial" panose="020B0604020202020204" pitchFamily="34" charset="0"/>
              <a:buChar char="•"/>
            </a:pPr>
            <a:r>
              <a:rPr lang="en-GB" sz="1600" dirty="0">
                <a:solidFill>
                  <a:schemeClr val="tx1"/>
                </a:solidFill>
                <a:latin typeface="LFC Sans" pitchFamily="2" charset="0"/>
                <a:cs typeface="LFC Sans" pitchFamily="2" charset="0"/>
              </a:rPr>
              <a:t>Your family or partner</a:t>
            </a:r>
          </a:p>
          <a:p>
            <a:pPr marL="285750" indent="-285750">
              <a:buFont typeface="Arial" panose="020B0604020202020204" pitchFamily="34" charset="0"/>
              <a:buChar char="•"/>
            </a:pPr>
            <a:r>
              <a:rPr lang="en-GB" sz="1600" dirty="0">
                <a:solidFill>
                  <a:schemeClr val="tx1"/>
                </a:solidFill>
                <a:latin typeface="LFC Sans" pitchFamily="2" charset="0"/>
                <a:cs typeface="LFC Sans" pitchFamily="2" charset="0"/>
              </a:rPr>
              <a:t>Work colleagues</a:t>
            </a:r>
          </a:p>
          <a:p>
            <a:pPr marL="285750" indent="-285750">
              <a:buFont typeface="Arial" panose="020B0604020202020204" pitchFamily="34" charset="0"/>
              <a:buChar char="•"/>
            </a:pPr>
            <a:r>
              <a:rPr lang="en-GB" sz="1600" dirty="0">
                <a:solidFill>
                  <a:schemeClr val="tx1"/>
                </a:solidFill>
                <a:latin typeface="LFC Sans" pitchFamily="2" charset="0"/>
                <a:cs typeface="LFC Sans" pitchFamily="2" charset="0"/>
              </a:rPr>
              <a:t>Friends at college</a:t>
            </a:r>
          </a:p>
          <a:p>
            <a:pPr marL="285750" indent="-285750">
              <a:buFont typeface="Arial" panose="020B0604020202020204" pitchFamily="34" charset="0"/>
              <a:buChar char="•"/>
            </a:pPr>
            <a:r>
              <a:rPr lang="en-GB" sz="1600" dirty="0">
                <a:solidFill>
                  <a:schemeClr val="tx1"/>
                </a:solidFill>
                <a:latin typeface="LFC Sans" pitchFamily="2" charset="0"/>
                <a:cs typeface="LFC Sans" pitchFamily="2" charset="0"/>
              </a:rPr>
              <a:t>A friend</a:t>
            </a:r>
          </a:p>
          <a:p>
            <a:pPr marL="285750" indent="-285750">
              <a:buFont typeface="Arial" panose="020B0604020202020204" pitchFamily="34" charset="0"/>
              <a:buChar char="•"/>
            </a:pPr>
            <a:r>
              <a:rPr lang="en-GB" sz="1600" dirty="0">
                <a:solidFill>
                  <a:schemeClr val="tx1"/>
                </a:solidFill>
                <a:latin typeface="LFC Sans" pitchFamily="2" charset="0"/>
                <a:cs typeface="LFC Sans" pitchFamily="2" charset="0"/>
              </a:rPr>
              <a:t>Neighbour</a:t>
            </a:r>
          </a:p>
          <a:p>
            <a:pPr marL="285750" indent="-285750">
              <a:buFont typeface="Arial" panose="020B0604020202020204" pitchFamily="34" charset="0"/>
              <a:buChar char="•"/>
            </a:pPr>
            <a:r>
              <a:rPr lang="en-GB" sz="1600" dirty="0">
                <a:solidFill>
                  <a:schemeClr val="tx1"/>
                </a:solidFill>
                <a:latin typeface="LFC Sans" pitchFamily="2" charset="0"/>
                <a:cs typeface="LFC Sans" pitchFamily="2" charset="0"/>
              </a:rPr>
              <a:t>Somebody you trust</a:t>
            </a:r>
          </a:p>
          <a:p>
            <a:pPr marL="285750" indent="-285750">
              <a:buFont typeface="Arial" panose="020B0604020202020204" pitchFamily="34" charset="0"/>
              <a:buChar char="•"/>
            </a:pPr>
            <a:r>
              <a:rPr lang="en-GB" sz="1600" dirty="0">
                <a:solidFill>
                  <a:schemeClr val="tx1"/>
                </a:solidFill>
                <a:latin typeface="LFC Sans" pitchFamily="2" charset="0"/>
                <a:cs typeface="LFC Sans" pitchFamily="2" charset="0"/>
              </a:rPr>
              <a:t>Strangers</a:t>
            </a:r>
            <a:endParaRPr lang="en-GB" dirty="0">
              <a:solidFill>
                <a:schemeClr val="tx1"/>
              </a:solidFill>
              <a:latin typeface="LFC Sans" pitchFamily="2" charset="0"/>
              <a:cs typeface="LFC Sans" pitchFamily="2" charset="0"/>
            </a:endParaRPr>
          </a:p>
        </p:txBody>
      </p:sp>
      <p:sp>
        <p:nvSpPr>
          <p:cNvPr id="5" name="TextBox 4">
            <a:extLst>
              <a:ext uri="{FF2B5EF4-FFF2-40B4-BE49-F238E27FC236}">
                <a16:creationId xmlns:a16="http://schemas.microsoft.com/office/drawing/2014/main" id="{C41E0954-843A-0D15-3DCF-66A24E9E7E06}"/>
              </a:ext>
            </a:extLst>
          </p:cNvPr>
          <p:cNvSpPr txBox="1"/>
          <p:nvPr/>
        </p:nvSpPr>
        <p:spPr>
          <a:xfrm>
            <a:off x="2749804" y="5233859"/>
            <a:ext cx="2154637" cy="646331"/>
          </a:xfrm>
          <a:prstGeom prst="rect">
            <a:avLst/>
          </a:prstGeom>
          <a:noFill/>
        </p:spPr>
        <p:txBody>
          <a:bodyPr wrap="square">
            <a:spAutoFit/>
          </a:bodyPr>
          <a:lstStyle/>
          <a:p>
            <a:r>
              <a:rPr lang="en-GB" b="1" dirty="0">
                <a:solidFill>
                  <a:srgbClr val="FF0000"/>
                </a:solidFill>
                <a:latin typeface="LFC Sans" pitchFamily="2" charset="0"/>
                <a:cs typeface="LFC Sans" pitchFamily="2" charset="0"/>
              </a:rPr>
              <a:t>ABUSE IS A CRIME</a:t>
            </a:r>
          </a:p>
        </p:txBody>
      </p:sp>
      <p:pic>
        <p:nvPicPr>
          <p:cNvPr id="8" name="Picture 7">
            <a:extLst>
              <a:ext uri="{FF2B5EF4-FFF2-40B4-BE49-F238E27FC236}">
                <a16:creationId xmlns:a16="http://schemas.microsoft.com/office/drawing/2014/main" id="{D9FB317E-3172-79E8-4A94-EAD77BE84F0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51030" y="5562034"/>
            <a:ext cx="763717" cy="1146023"/>
          </a:xfrm>
          <a:prstGeom prst="rect">
            <a:avLst/>
          </a:prstGeom>
        </p:spPr>
      </p:pic>
      <p:sp>
        <p:nvSpPr>
          <p:cNvPr id="10" name="TextBox 9">
            <a:extLst>
              <a:ext uri="{FF2B5EF4-FFF2-40B4-BE49-F238E27FC236}">
                <a16:creationId xmlns:a16="http://schemas.microsoft.com/office/drawing/2014/main" id="{BE23CE4B-D732-7DB7-7DD8-65C6B888B763}"/>
              </a:ext>
            </a:extLst>
          </p:cNvPr>
          <p:cNvSpPr txBox="1"/>
          <p:nvPr/>
        </p:nvSpPr>
        <p:spPr>
          <a:xfrm>
            <a:off x="2749804" y="5788800"/>
            <a:ext cx="3505101" cy="923330"/>
          </a:xfrm>
          <a:prstGeom prst="rect">
            <a:avLst/>
          </a:prstGeom>
          <a:noFill/>
        </p:spPr>
        <p:txBody>
          <a:bodyPr wrap="square">
            <a:spAutoFit/>
          </a:bodyPr>
          <a:lstStyle/>
          <a:p>
            <a:r>
              <a:rPr lang="en-GB" sz="1800" dirty="0">
                <a:solidFill>
                  <a:schemeClr val="tx1"/>
                </a:solidFill>
                <a:latin typeface="LFC Sans" pitchFamily="2" charset="0"/>
                <a:cs typeface="LFC Sans" pitchFamily="2" charset="0"/>
              </a:rPr>
              <a:t>If this happens, </a:t>
            </a:r>
            <a:r>
              <a:rPr lang="en-GB" sz="1800" b="1" dirty="0">
                <a:solidFill>
                  <a:schemeClr val="tx1"/>
                </a:solidFill>
                <a:latin typeface="LFC Sans" pitchFamily="2" charset="0"/>
                <a:cs typeface="LFC Sans" pitchFamily="2" charset="0"/>
              </a:rPr>
              <a:t>tell someone you trust straight away</a:t>
            </a:r>
            <a:r>
              <a:rPr lang="en-GB" sz="1800" dirty="0">
                <a:solidFill>
                  <a:schemeClr val="tx1"/>
                </a:solidFill>
                <a:latin typeface="LFC Sans" pitchFamily="2" charset="0"/>
                <a:cs typeface="LFC Sans" pitchFamily="2" charset="0"/>
              </a:rPr>
              <a:t>. We are here to help keep you safe</a:t>
            </a:r>
            <a:r>
              <a:rPr lang="en-GB" dirty="0">
                <a:solidFill>
                  <a:schemeClr val="tx1"/>
                </a:solidFill>
                <a:latin typeface="LFC Sans" pitchFamily="2" charset="0"/>
                <a:cs typeface="LFC Sans" pitchFamily="2" charset="0"/>
              </a:rPr>
              <a:t>. </a:t>
            </a:r>
          </a:p>
        </p:txBody>
      </p:sp>
      <p:pic>
        <p:nvPicPr>
          <p:cNvPr id="11" name="Picture 2" descr="Public places cartoon hi-res stock photography and images - Alamy">
            <a:extLst>
              <a:ext uri="{FF2B5EF4-FFF2-40B4-BE49-F238E27FC236}">
                <a16:creationId xmlns:a16="http://schemas.microsoft.com/office/drawing/2014/main" id="{AC605802-3919-1272-E75A-E69162F86D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92" t="5755" r="51806" b="8133"/>
          <a:stretch>
            <a:fillRect/>
          </a:stretch>
        </p:blipFill>
        <p:spPr bwMode="auto">
          <a:xfrm>
            <a:off x="4974384" y="1997148"/>
            <a:ext cx="1441664" cy="3145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25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87CDA-DB20-7498-F3F1-FCC9FFE9114D}"/>
            </a:ext>
          </a:extLst>
        </p:cNvPr>
        <p:cNvGrpSpPr/>
        <p:nvPr/>
      </p:nvGrpSpPr>
      <p:grpSpPr>
        <a:xfrm>
          <a:off x="0" y="0"/>
          <a:ext cx="0" cy="0"/>
          <a:chOff x="0" y="0"/>
          <a:chExt cx="0" cy="0"/>
        </a:xfrm>
      </p:grpSpPr>
      <p:sp>
        <p:nvSpPr>
          <p:cNvPr id="7" name="Title 4">
            <a:extLst>
              <a:ext uri="{FF2B5EF4-FFF2-40B4-BE49-F238E27FC236}">
                <a16:creationId xmlns:a16="http://schemas.microsoft.com/office/drawing/2014/main" id="{D2B86638-9B27-BD2D-2B4F-66430B1B1AF7}"/>
              </a:ext>
            </a:extLst>
          </p:cNvPr>
          <p:cNvSpPr>
            <a:spLocks noGrp="1"/>
          </p:cNvSpPr>
          <p:nvPr>
            <p:ph type="title"/>
          </p:nvPr>
        </p:nvSpPr>
        <p:spPr>
          <a:xfrm>
            <a:off x="489857" y="0"/>
            <a:ext cx="11251293" cy="1325563"/>
          </a:xfrm>
        </p:spPr>
        <p:txBody>
          <a:bodyPr anchor="ctr">
            <a:normAutofit/>
          </a:bodyPr>
          <a:lstStyle/>
          <a:p>
            <a:r>
              <a:rPr lang="en-GB" dirty="0">
                <a:latin typeface="LFC Serif" pitchFamily="2" charset="0"/>
                <a:cs typeface="LFC Serif" pitchFamily="2" charset="0"/>
              </a:rPr>
              <a:t>Types of abuse</a:t>
            </a:r>
          </a:p>
        </p:txBody>
      </p:sp>
      <p:sp>
        <p:nvSpPr>
          <p:cNvPr id="9" name="Content Placeholder 8">
            <a:extLst>
              <a:ext uri="{FF2B5EF4-FFF2-40B4-BE49-F238E27FC236}">
                <a16:creationId xmlns:a16="http://schemas.microsoft.com/office/drawing/2014/main" id="{B2E4631F-4CC7-962D-D34A-12E590EC9476}"/>
              </a:ext>
            </a:extLst>
          </p:cNvPr>
          <p:cNvSpPr txBox="1">
            <a:spLocks/>
          </p:cNvSpPr>
          <p:nvPr/>
        </p:nvSpPr>
        <p:spPr>
          <a:xfrm>
            <a:off x="231761" y="1323823"/>
            <a:ext cx="11251294" cy="788442"/>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endParaRPr lang="en-GB">
              <a:latin typeface="LFC Sans" pitchFamily="2" charset="0"/>
              <a:cs typeface="LFC Sans" pitchFamily="2" charset="0"/>
            </a:endParaRPr>
          </a:p>
          <a:p>
            <a:pPr marL="0" indent="0">
              <a:lnSpc>
                <a:spcPct val="100000"/>
              </a:lnSpc>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p:txBody>
      </p:sp>
      <p:sp>
        <p:nvSpPr>
          <p:cNvPr id="12" name="TextBox 11">
            <a:extLst>
              <a:ext uri="{FF2B5EF4-FFF2-40B4-BE49-F238E27FC236}">
                <a16:creationId xmlns:a16="http://schemas.microsoft.com/office/drawing/2014/main" id="{78C7879C-2DB3-216B-414F-B5AA12890B8D}"/>
              </a:ext>
            </a:extLst>
          </p:cNvPr>
          <p:cNvSpPr txBox="1"/>
          <p:nvPr/>
        </p:nvSpPr>
        <p:spPr>
          <a:xfrm>
            <a:off x="466344" y="1042416"/>
            <a:ext cx="11016711" cy="369332"/>
          </a:xfrm>
          <a:prstGeom prst="rect">
            <a:avLst/>
          </a:prstGeom>
          <a:noFill/>
        </p:spPr>
        <p:txBody>
          <a:bodyPr wrap="square" rtlCol="0">
            <a:spAutoFit/>
          </a:bodyPr>
          <a:lstStyle/>
          <a:p>
            <a:r>
              <a:rPr lang="en-GB" dirty="0">
                <a:latin typeface="LFC Sans" pitchFamily="2" charset="0"/>
                <a:cs typeface="LFC Sans" pitchFamily="2" charset="0"/>
              </a:rPr>
              <a:t>There are different types of abuse:</a:t>
            </a:r>
          </a:p>
        </p:txBody>
      </p:sp>
      <p:sp>
        <p:nvSpPr>
          <p:cNvPr id="13" name="TextBox 12">
            <a:extLst>
              <a:ext uri="{FF2B5EF4-FFF2-40B4-BE49-F238E27FC236}">
                <a16:creationId xmlns:a16="http://schemas.microsoft.com/office/drawing/2014/main" id="{3D7693A9-655B-1883-91B1-A9C11EFAF716}"/>
              </a:ext>
            </a:extLst>
          </p:cNvPr>
          <p:cNvSpPr txBox="1"/>
          <p:nvPr/>
        </p:nvSpPr>
        <p:spPr>
          <a:xfrm>
            <a:off x="3447287" y="1718044"/>
            <a:ext cx="8595247" cy="4939814"/>
          </a:xfrm>
          <a:prstGeom prst="rect">
            <a:avLst/>
          </a:prstGeom>
          <a:noFill/>
        </p:spPr>
        <p:txBody>
          <a:bodyPr wrap="square">
            <a:spAutoFit/>
          </a:bodyPr>
          <a:lstStyle/>
          <a:p>
            <a:pPr>
              <a:defRPr sz="1800"/>
            </a:pPr>
            <a:r>
              <a:rPr lang="en-GB" b="1" dirty="0">
                <a:latin typeface="LFC Sans" pitchFamily="2" charset="0"/>
                <a:cs typeface="LFC Sans" pitchFamily="2" charset="0"/>
              </a:rPr>
              <a:t>Physical Abuse: </a:t>
            </a:r>
            <a:r>
              <a:rPr lang="en-GB" dirty="0">
                <a:latin typeface="LFC Sans" pitchFamily="2" charset="0"/>
                <a:cs typeface="LFC Sans" pitchFamily="2" charset="0"/>
              </a:rPr>
              <a:t>Hurting someone by hitting, slapping, locking them in a room, or stopping them from moving freely.</a:t>
            </a:r>
          </a:p>
          <a:p>
            <a:pPr>
              <a:defRPr sz="1800"/>
            </a:pPr>
            <a:endParaRPr lang="en-GB" dirty="0">
              <a:latin typeface="LFC Sans" pitchFamily="2" charset="0"/>
              <a:cs typeface="LFC Sans" pitchFamily="2" charset="0"/>
            </a:endParaRPr>
          </a:p>
          <a:p>
            <a:pPr>
              <a:defRPr sz="1800"/>
            </a:pPr>
            <a:r>
              <a:rPr lang="en-GB" b="1" dirty="0">
                <a:latin typeface="LFC Sans" pitchFamily="2" charset="0"/>
                <a:cs typeface="LFC Sans" pitchFamily="2" charset="0"/>
              </a:rPr>
              <a:t>Sexual Abuse: </a:t>
            </a:r>
            <a:r>
              <a:rPr lang="en-GB" dirty="0">
                <a:latin typeface="LFC Sans" pitchFamily="2" charset="0"/>
                <a:cs typeface="LFC Sans" pitchFamily="2" charset="0"/>
              </a:rPr>
              <a:t>Any sexual touching or behaviour that the person does NOT want or did NOT agree to.</a:t>
            </a:r>
          </a:p>
          <a:p>
            <a:pPr>
              <a:defRPr sz="1800"/>
            </a:pPr>
            <a:endParaRPr lang="en-GB" dirty="0">
              <a:latin typeface="LFC Sans" pitchFamily="2" charset="0"/>
              <a:cs typeface="LFC Sans" pitchFamily="2" charset="0"/>
            </a:endParaRPr>
          </a:p>
          <a:p>
            <a:pPr>
              <a:defRPr sz="1800"/>
            </a:pPr>
            <a:r>
              <a:rPr lang="en-GB" b="1" dirty="0">
                <a:latin typeface="LFC Sans" pitchFamily="2" charset="0"/>
                <a:cs typeface="LFC Sans" pitchFamily="2" charset="0"/>
              </a:rPr>
              <a:t>Emotional Abuse: </a:t>
            </a:r>
            <a:r>
              <a:rPr lang="en-GB" dirty="0">
                <a:latin typeface="LFC Sans" pitchFamily="2" charset="0"/>
                <a:cs typeface="LFC Sans" pitchFamily="2" charset="0"/>
              </a:rPr>
              <a:t>Making someone feel scared, controlled, shouted at, made fun of, bullied or lonely.</a:t>
            </a:r>
          </a:p>
          <a:p>
            <a:pPr>
              <a:defRPr sz="1800"/>
            </a:pPr>
            <a:endParaRPr lang="en-GB" dirty="0">
              <a:latin typeface="LFC Sans" pitchFamily="2" charset="0"/>
              <a:cs typeface="LFC Sans" pitchFamily="2" charset="0"/>
            </a:endParaRPr>
          </a:p>
          <a:p>
            <a:pPr>
              <a:defRPr sz="1800"/>
            </a:pPr>
            <a:r>
              <a:rPr lang="en-GB" b="1" dirty="0">
                <a:latin typeface="LFC Sans" pitchFamily="2" charset="0"/>
                <a:cs typeface="LFC Sans" pitchFamily="2" charset="0"/>
              </a:rPr>
              <a:t>Financial Abuse: </a:t>
            </a:r>
            <a:r>
              <a:rPr lang="en-GB" dirty="0">
                <a:latin typeface="LFC Sans" pitchFamily="2" charset="0"/>
                <a:cs typeface="LFC Sans" pitchFamily="2" charset="0"/>
              </a:rPr>
              <a:t>Taking someone's money, stealing things, or tricking them online or in person.</a:t>
            </a:r>
          </a:p>
          <a:p>
            <a:pPr>
              <a:defRPr sz="1800"/>
            </a:pPr>
            <a:endParaRPr lang="en-GB" dirty="0">
              <a:latin typeface="LFC Sans" pitchFamily="2" charset="0"/>
              <a:cs typeface="LFC Sans" pitchFamily="2" charset="0"/>
            </a:endParaRPr>
          </a:p>
          <a:p>
            <a:pPr fontAlgn="t">
              <a:lnSpc>
                <a:spcPct val="110000"/>
              </a:lnSpc>
              <a:buNone/>
            </a:pPr>
            <a:r>
              <a:rPr lang="en-GB" b="1" dirty="0">
                <a:latin typeface="LFC Sans" pitchFamily="2" charset="0"/>
                <a:cs typeface="LFC Sans" pitchFamily="2" charset="0"/>
              </a:rPr>
              <a:t>Domestic abuse: Domestic violence</a:t>
            </a:r>
            <a:r>
              <a:rPr lang="en-GB" dirty="0">
                <a:latin typeface="LFC Sans" pitchFamily="2" charset="0"/>
                <a:cs typeface="LFC Sans" pitchFamily="2" charset="0"/>
              </a:rPr>
              <a:t> is when someone you know, live with, or are in a relationship with: </a:t>
            </a:r>
            <a:r>
              <a:rPr lang="en-GB" b="1" dirty="0">
                <a:latin typeface="LFC Sans" pitchFamily="2" charset="0"/>
                <a:cs typeface="LFC Sans" pitchFamily="2" charset="0"/>
              </a:rPr>
              <a:t>Tries to control you, Threatens you, Hurts you or </a:t>
            </a:r>
            <a:endParaRPr lang="en-GB" dirty="0">
              <a:latin typeface="LFC Sans" pitchFamily="2" charset="0"/>
              <a:cs typeface="LFC Sans" pitchFamily="2" charset="0"/>
            </a:endParaRPr>
          </a:p>
          <a:p>
            <a:pPr fontAlgn="t">
              <a:lnSpc>
                <a:spcPct val="110000"/>
              </a:lnSpc>
            </a:pPr>
            <a:r>
              <a:rPr lang="en-GB" b="1" dirty="0">
                <a:latin typeface="LFC Sans" pitchFamily="2" charset="0"/>
                <a:cs typeface="LFC Sans" pitchFamily="2" charset="0"/>
              </a:rPr>
              <a:t>Scares you.</a:t>
            </a:r>
          </a:p>
          <a:p>
            <a:pPr fontAlgn="t">
              <a:lnSpc>
                <a:spcPct val="110000"/>
              </a:lnSpc>
            </a:pPr>
            <a:endParaRPr lang="en-GB" dirty="0">
              <a:latin typeface="LFC Sans" pitchFamily="2" charset="0"/>
              <a:cs typeface="LFC Sans" pitchFamily="2" charset="0"/>
            </a:endParaRPr>
          </a:p>
          <a:p>
            <a:pPr fontAlgn="t">
              <a:lnSpc>
                <a:spcPct val="110000"/>
              </a:lnSpc>
              <a:buNone/>
            </a:pPr>
            <a:r>
              <a:rPr lang="en-GB" dirty="0">
                <a:latin typeface="LFC Sans" pitchFamily="2" charset="0"/>
                <a:cs typeface="LFC Sans" pitchFamily="2" charset="0"/>
              </a:rPr>
              <a:t>Domestic violence can happen to </a:t>
            </a:r>
            <a:r>
              <a:rPr lang="en-GB" b="1" dirty="0">
                <a:latin typeface="LFC Sans" pitchFamily="2" charset="0"/>
                <a:cs typeface="LFC Sans" pitchFamily="2" charset="0"/>
              </a:rPr>
              <a:t>anyone</a:t>
            </a:r>
            <a:r>
              <a:rPr lang="en-GB" dirty="0">
                <a:latin typeface="LFC Sans" pitchFamily="2" charset="0"/>
                <a:cs typeface="LFC Sans" pitchFamily="2" charset="0"/>
              </a:rPr>
              <a:t>, and it is </a:t>
            </a:r>
            <a:r>
              <a:rPr lang="en-GB" b="1" dirty="0">
                <a:latin typeface="LFC Sans" pitchFamily="2" charset="0"/>
                <a:cs typeface="LFC Sans" pitchFamily="2" charset="0"/>
              </a:rPr>
              <a:t>never your fault</a:t>
            </a:r>
            <a:r>
              <a:rPr lang="en-GB" dirty="0">
                <a:latin typeface="LFC Sans" pitchFamily="2" charset="0"/>
                <a:cs typeface="LFC Sans" pitchFamily="2" charset="0"/>
              </a:rPr>
              <a:t>.</a:t>
            </a:r>
          </a:p>
        </p:txBody>
      </p:sp>
      <p:pic>
        <p:nvPicPr>
          <p:cNvPr id="14" name="Picture 13">
            <a:extLst>
              <a:ext uri="{FF2B5EF4-FFF2-40B4-BE49-F238E27FC236}">
                <a16:creationId xmlns:a16="http://schemas.microsoft.com/office/drawing/2014/main" id="{AD30315A-691C-6ACC-9E26-D5F7920B1580}"/>
              </a:ext>
            </a:extLst>
          </p:cNvPr>
          <p:cNvPicPr>
            <a:picLocks noChangeAspect="1"/>
          </p:cNvPicPr>
          <p:nvPr/>
        </p:nvPicPr>
        <p:blipFill>
          <a:blip r:embed="rId2"/>
          <a:srcRect l="73066" t="23816" r="5319" b="31042"/>
          <a:stretch>
            <a:fillRect/>
          </a:stretch>
        </p:blipFill>
        <p:spPr>
          <a:xfrm>
            <a:off x="1897087" y="4690516"/>
            <a:ext cx="1119057" cy="1558070"/>
          </a:xfrm>
          <a:prstGeom prst="rect">
            <a:avLst/>
          </a:prstGeom>
        </p:spPr>
      </p:pic>
      <p:pic>
        <p:nvPicPr>
          <p:cNvPr id="15" name="Picture 14">
            <a:extLst>
              <a:ext uri="{FF2B5EF4-FFF2-40B4-BE49-F238E27FC236}">
                <a16:creationId xmlns:a16="http://schemas.microsoft.com/office/drawing/2014/main" id="{73A65C89-E5C1-48E6-18E6-A5844CF53B13}"/>
              </a:ext>
            </a:extLst>
          </p:cNvPr>
          <p:cNvPicPr>
            <a:picLocks noChangeAspect="1"/>
          </p:cNvPicPr>
          <p:nvPr/>
        </p:nvPicPr>
        <p:blipFill>
          <a:blip r:embed="rId2"/>
          <a:srcRect l="135" t="23130" r="75537" b="30424"/>
          <a:stretch>
            <a:fillRect/>
          </a:stretch>
        </p:blipFill>
        <p:spPr>
          <a:xfrm>
            <a:off x="606777" y="2112265"/>
            <a:ext cx="1133599" cy="1442762"/>
          </a:xfrm>
          <a:prstGeom prst="rect">
            <a:avLst/>
          </a:prstGeom>
        </p:spPr>
      </p:pic>
      <p:pic>
        <p:nvPicPr>
          <p:cNvPr id="16" name="Picture 15">
            <a:extLst>
              <a:ext uri="{FF2B5EF4-FFF2-40B4-BE49-F238E27FC236}">
                <a16:creationId xmlns:a16="http://schemas.microsoft.com/office/drawing/2014/main" id="{EC1DD9DC-DEBB-E7B8-7FBC-04195B0989E5}"/>
              </a:ext>
            </a:extLst>
          </p:cNvPr>
          <p:cNvPicPr>
            <a:picLocks noChangeAspect="1"/>
          </p:cNvPicPr>
          <p:nvPr/>
        </p:nvPicPr>
        <p:blipFill>
          <a:blip r:embed="rId2"/>
          <a:srcRect l="25224" t="21466" r="53765" b="30903"/>
          <a:stretch>
            <a:fillRect/>
          </a:stretch>
        </p:blipFill>
        <p:spPr>
          <a:xfrm>
            <a:off x="1931588" y="2635539"/>
            <a:ext cx="1050053" cy="1586922"/>
          </a:xfrm>
          <a:prstGeom prst="rect">
            <a:avLst/>
          </a:prstGeom>
        </p:spPr>
      </p:pic>
      <p:pic>
        <p:nvPicPr>
          <p:cNvPr id="17" name="Picture 16">
            <a:extLst>
              <a:ext uri="{FF2B5EF4-FFF2-40B4-BE49-F238E27FC236}">
                <a16:creationId xmlns:a16="http://schemas.microsoft.com/office/drawing/2014/main" id="{E53C0561-62BD-1EAC-86AE-97A3EF84C492}"/>
              </a:ext>
            </a:extLst>
          </p:cNvPr>
          <p:cNvPicPr>
            <a:picLocks noChangeAspect="1"/>
          </p:cNvPicPr>
          <p:nvPr/>
        </p:nvPicPr>
        <p:blipFill>
          <a:blip r:embed="rId2"/>
          <a:srcRect l="48131" t="22354" r="29566" b="25750"/>
          <a:stretch>
            <a:fillRect/>
          </a:stretch>
        </p:blipFill>
        <p:spPr>
          <a:xfrm>
            <a:off x="606777" y="3905310"/>
            <a:ext cx="1050053" cy="1628867"/>
          </a:xfrm>
          <a:prstGeom prst="rect">
            <a:avLst/>
          </a:prstGeom>
        </p:spPr>
      </p:pic>
    </p:spTree>
    <p:extLst>
      <p:ext uri="{BB962C8B-B14F-4D97-AF65-F5344CB8AC3E}">
        <p14:creationId xmlns:p14="http://schemas.microsoft.com/office/powerpoint/2010/main" val="52255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69475-C83E-E4E5-1461-3C705FADB84C}"/>
            </a:ext>
          </a:extLst>
        </p:cNvPr>
        <p:cNvGrpSpPr/>
        <p:nvPr/>
      </p:nvGrpSpPr>
      <p:grpSpPr>
        <a:xfrm>
          <a:off x="0" y="0"/>
          <a:ext cx="0" cy="0"/>
          <a:chOff x="0" y="0"/>
          <a:chExt cx="0" cy="0"/>
        </a:xfrm>
      </p:grpSpPr>
      <p:sp>
        <p:nvSpPr>
          <p:cNvPr id="7" name="Title 4">
            <a:extLst>
              <a:ext uri="{FF2B5EF4-FFF2-40B4-BE49-F238E27FC236}">
                <a16:creationId xmlns:a16="http://schemas.microsoft.com/office/drawing/2014/main" id="{75619069-937C-EF83-163C-03C95A4B6017}"/>
              </a:ext>
            </a:extLst>
          </p:cNvPr>
          <p:cNvSpPr>
            <a:spLocks noGrp="1"/>
          </p:cNvSpPr>
          <p:nvPr>
            <p:ph type="title"/>
          </p:nvPr>
        </p:nvSpPr>
        <p:spPr>
          <a:xfrm>
            <a:off x="489857" y="0"/>
            <a:ext cx="11251293" cy="1325563"/>
          </a:xfrm>
        </p:spPr>
        <p:txBody>
          <a:bodyPr anchor="ctr">
            <a:normAutofit/>
          </a:bodyPr>
          <a:lstStyle/>
          <a:p>
            <a:r>
              <a:rPr lang="en-GB" dirty="0">
                <a:latin typeface="LFC Serif" pitchFamily="2" charset="0"/>
                <a:cs typeface="LFC Serif" pitchFamily="2" charset="0"/>
              </a:rPr>
              <a:t>Types of abuse</a:t>
            </a:r>
          </a:p>
        </p:txBody>
      </p:sp>
      <p:sp>
        <p:nvSpPr>
          <p:cNvPr id="2" name="Content Placeholder 8">
            <a:extLst>
              <a:ext uri="{FF2B5EF4-FFF2-40B4-BE49-F238E27FC236}">
                <a16:creationId xmlns:a16="http://schemas.microsoft.com/office/drawing/2014/main" id="{034DA114-3E18-9003-C121-ED7F19EDD30F}"/>
              </a:ext>
            </a:extLst>
          </p:cNvPr>
          <p:cNvSpPr txBox="1">
            <a:spLocks/>
          </p:cNvSpPr>
          <p:nvPr/>
        </p:nvSpPr>
        <p:spPr>
          <a:xfrm>
            <a:off x="231761" y="1323823"/>
            <a:ext cx="11251294" cy="788442"/>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endParaRPr lang="en-GB">
              <a:latin typeface="LFC Sans" pitchFamily="2" charset="0"/>
              <a:cs typeface="LFC Sans" pitchFamily="2" charset="0"/>
            </a:endParaRPr>
          </a:p>
          <a:p>
            <a:pPr marL="0" indent="0">
              <a:lnSpc>
                <a:spcPct val="100000"/>
              </a:lnSpc>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a:p>
            <a:pPr marL="0" indent="0">
              <a:buFont typeface="Arial" panose="020B0604020202020204" pitchFamily="34" charset="0"/>
              <a:buNone/>
            </a:pPr>
            <a:endParaRPr lang="en-GB">
              <a:latin typeface="LFC Sans" pitchFamily="2" charset="0"/>
              <a:cs typeface="LFC Sans" pitchFamily="2" charset="0"/>
            </a:endParaRPr>
          </a:p>
        </p:txBody>
      </p:sp>
      <p:sp>
        <p:nvSpPr>
          <p:cNvPr id="3" name="TextBox 2">
            <a:extLst>
              <a:ext uri="{FF2B5EF4-FFF2-40B4-BE49-F238E27FC236}">
                <a16:creationId xmlns:a16="http://schemas.microsoft.com/office/drawing/2014/main" id="{9ED862F5-D710-CE92-379C-41B6CF6A3DB9}"/>
              </a:ext>
            </a:extLst>
          </p:cNvPr>
          <p:cNvSpPr txBox="1"/>
          <p:nvPr/>
        </p:nvSpPr>
        <p:spPr>
          <a:xfrm>
            <a:off x="466344" y="1042416"/>
            <a:ext cx="11016711" cy="369332"/>
          </a:xfrm>
          <a:prstGeom prst="rect">
            <a:avLst/>
          </a:prstGeom>
          <a:noFill/>
        </p:spPr>
        <p:txBody>
          <a:bodyPr wrap="square" rtlCol="0">
            <a:spAutoFit/>
          </a:bodyPr>
          <a:lstStyle/>
          <a:p>
            <a:r>
              <a:rPr lang="en-GB" dirty="0">
                <a:latin typeface="LFC Sans" pitchFamily="2" charset="0"/>
                <a:cs typeface="LFC Sans" pitchFamily="2" charset="0"/>
              </a:rPr>
              <a:t>There are different types of abuse:</a:t>
            </a:r>
          </a:p>
        </p:txBody>
      </p:sp>
      <p:sp>
        <p:nvSpPr>
          <p:cNvPr id="4" name="TextBox 3">
            <a:extLst>
              <a:ext uri="{FF2B5EF4-FFF2-40B4-BE49-F238E27FC236}">
                <a16:creationId xmlns:a16="http://schemas.microsoft.com/office/drawing/2014/main" id="{3A1940F6-BA77-B483-2E27-BA7DA555BA7E}"/>
              </a:ext>
            </a:extLst>
          </p:cNvPr>
          <p:cNvSpPr txBox="1"/>
          <p:nvPr/>
        </p:nvSpPr>
        <p:spPr>
          <a:xfrm>
            <a:off x="3364991" y="1894846"/>
            <a:ext cx="8595247" cy="3970318"/>
          </a:xfrm>
          <a:prstGeom prst="rect">
            <a:avLst/>
          </a:prstGeom>
          <a:noFill/>
        </p:spPr>
        <p:txBody>
          <a:bodyPr wrap="square">
            <a:spAutoFit/>
          </a:bodyPr>
          <a:lstStyle/>
          <a:p>
            <a:pPr>
              <a:defRPr sz="1800"/>
            </a:pPr>
            <a:r>
              <a:rPr lang="en-GB" b="1" dirty="0">
                <a:latin typeface="LFC Sans" pitchFamily="2" charset="0"/>
                <a:cs typeface="LFC Sans" pitchFamily="2" charset="0"/>
              </a:rPr>
              <a:t>Neglect: </a:t>
            </a:r>
            <a:r>
              <a:rPr lang="en-GB" dirty="0">
                <a:latin typeface="LFC Sans" pitchFamily="2" charset="0"/>
                <a:cs typeface="LFC Sans" pitchFamily="2" charset="0"/>
              </a:rPr>
              <a:t>Not giving someone the care they need such as food, heating, medication or support.</a:t>
            </a:r>
          </a:p>
          <a:p>
            <a:pPr>
              <a:defRPr sz="1800"/>
            </a:pPr>
            <a:endParaRPr lang="en-GB" dirty="0">
              <a:latin typeface="LFC Sans" pitchFamily="2" charset="0"/>
              <a:cs typeface="LFC Sans" pitchFamily="2" charset="0"/>
            </a:endParaRPr>
          </a:p>
          <a:p>
            <a:pPr>
              <a:defRPr sz="1800"/>
            </a:pPr>
            <a:r>
              <a:rPr lang="en-GB" b="1" dirty="0">
                <a:latin typeface="LFC Sans" pitchFamily="2" charset="0"/>
                <a:cs typeface="LFC Sans" pitchFamily="2" charset="0"/>
              </a:rPr>
              <a:t>Discrimination: </a:t>
            </a:r>
            <a:r>
              <a:rPr lang="en-GB" dirty="0">
                <a:latin typeface="LFC Sans" pitchFamily="2" charset="0"/>
                <a:cs typeface="LFC Sans" pitchFamily="2" charset="0"/>
              </a:rPr>
              <a:t>Treating someone badly because of their race, disability, gender, beliefs or who they are.</a:t>
            </a:r>
          </a:p>
          <a:p>
            <a:pPr>
              <a:defRPr sz="1800"/>
            </a:pPr>
            <a:endParaRPr lang="en-GB" dirty="0">
              <a:latin typeface="LFC Sans" pitchFamily="2" charset="0"/>
              <a:cs typeface="LFC Sans" pitchFamily="2" charset="0"/>
            </a:endParaRPr>
          </a:p>
          <a:p>
            <a:pPr>
              <a:defRPr sz="1800"/>
            </a:pPr>
            <a:r>
              <a:rPr lang="en-GB" b="1" dirty="0">
                <a:latin typeface="LFC Sans" pitchFamily="2" charset="0"/>
                <a:cs typeface="LFC Sans" pitchFamily="2" charset="0"/>
              </a:rPr>
              <a:t>Organisational Abuse: </a:t>
            </a:r>
            <a:r>
              <a:rPr lang="en-GB" dirty="0">
                <a:latin typeface="LFC Sans" pitchFamily="2" charset="0"/>
                <a:cs typeface="LFC Sans" pitchFamily="2" charset="0"/>
              </a:rPr>
              <a:t>Bad care in a place like a hospital or care home due to poor rules or staff behaviour.</a:t>
            </a:r>
          </a:p>
          <a:p>
            <a:pPr>
              <a:defRPr sz="1800"/>
            </a:pPr>
            <a:endParaRPr lang="en-GB" dirty="0">
              <a:latin typeface="LFC Sans" pitchFamily="2" charset="0"/>
              <a:cs typeface="LFC Sans" pitchFamily="2" charset="0"/>
            </a:endParaRPr>
          </a:p>
          <a:p>
            <a:pPr>
              <a:defRPr sz="1800"/>
            </a:pPr>
            <a:r>
              <a:rPr lang="en-GB" b="1" dirty="0">
                <a:latin typeface="LFC Sans" pitchFamily="2" charset="0"/>
                <a:cs typeface="LFC Sans" pitchFamily="2" charset="0"/>
              </a:rPr>
              <a:t>Modern Slavery: </a:t>
            </a:r>
            <a:r>
              <a:rPr lang="en-GB" dirty="0">
                <a:latin typeface="LFC Sans" pitchFamily="2" charset="0"/>
                <a:cs typeface="LFC Sans" pitchFamily="2" charset="0"/>
              </a:rPr>
              <a:t>Forcing someone to work, controlling them, or not letting them live freely.</a:t>
            </a:r>
          </a:p>
          <a:p>
            <a:pPr>
              <a:defRPr sz="1800"/>
            </a:pPr>
            <a:endParaRPr lang="en-GB" dirty="0">
              <a:latin typeface="LFC Sans" pitchFamily="2" charset="0"/>
              <a:cs typeface="LFC Sans" pitchFamily="2" charset="0"/>
            </a:endParaRPr>
          </a:p>
          <a:p>
            <a:pPr>
              <a:defRPr sz="1800"/>
            </a:pPr>
            <a:r>
              <a:rPr lang="en-GB" b="1" dirty="0">
                <a:latin typeface="LFC Sans" pitchFamily="2" charset="0"/>
                <a:cs typeface="LFC Sans" pitchFamily="2" charset="0"/>
              </a:rPr>
              <a:t>Self-Neglect &amp; Hoarding: </a:t>
            </a:r>
            <a:r>
              <a:rPr lang="en-GB" dirty="0">
                <a:latin typeface="LFC Sans" pitchFamily="2" charset="0"/>
                <a:cs typeface="LFC Sans" pitchFamily="2" charset="0"/>
              </a:rPr>
              <a:t>When someone cannot look after themselves or collects too many things, making life unsafe.</a:t>
            </a:r>
          </a:p>
        </p:txBody>
      </p:sp>
      <p:pic>
        <p:nvPicPr>
          <p:cNvPr id="5" name="Picture 4">
            <a:extLst>
              <a:ext uri="{FF2B5EF4-FFF2-40B4-BE49-F238E27FC236}">
                <a16:creationId xmlns:a16="http://schemas.microsoft.com/office/drawing/2014/main" id="{B5437868-C878-76F0-C7D9-3675B2A49C08}"/>
              </a:ext>
            </a:extLst>
          </p:cNvPr>
          <p:cNvPicPr>
            <a:picLocks noChangeAspect="1"/>
          </p:cNvPicPr>
          <p:nvPr/>
        </p:nvPicPr>
        <p:blipFill>
          <a:blip r:embed="rId2"/>
          <a:stretch>
            <a:fillRect/>
          </a:stretch>
        </p:blipFill>
        <p:spPr>
          <a:xfrm>
            <a:off x="1936079" y="2930328"/>
            <a:ext cx="1212991" cy="1212991"/>
          </a:xfrm>
          <a:prstGeom prst="rect">
            <a:avLst/>
          </a:prstGeom>
        </p:spPr>
      </p:pic>
      <p:pic>
        <p:nvPicPr>
          <p:cNvPr id="6" name="Picture 5">
            <a:extLst>
              <a:ext uri="{FF2B5EF4-FFF2-40B4-BE49-F238E27FC236}">
                <a16:creationId xmlns:a16="http://schemas.microsoft.com/office/drawing/2014/main" id="{E9D3EBDA-FAFF-957E-0AF4-0ADD6E314D6C}"/>
              </a:ext>
            </a:extLst>
          </p:cNvPr>
          <p:cNvPicPr>
            <a:picLocks noChangeAspect="1"/>
          </p:cNvPicPr>
          <p:nvPr/>
        </p:nvPicPr>
        <p:blipFill>
          <a:blip r:embed="rId3"/>
          <a:stretch>
            <a:fillRect/>
          </a:stretch>
        </p:blipFill>
        <p:spPr>
          <a:xfrm>
            <a:off x="605463" y="1989021"/>
            <a:ext cx="1212991" cy="1212991"/>
          </a:xfrm>
          <a:prstGeom prst="rect">
            <a:avLst/>
          </a:prstGeom>
        </p:spPr>
      </p:pic>
      <p:pic>
        <p:nvPicPr>
          <p:cNvPr id="8" name="Picture 7">
            <a:extLst>
              <a:ext uri="{FF2B5EF4-FFF2-40B4-BE49-F238E27FC236}">
                <a16:creationId xmlns:a16="http://schemas.microsoft.com/office/drawing/2014/main" id="{3B7D5C36-089E-FE4D-5308-29E5D87AD4DF}"/>
              </a:ext>
            </a:extLst>
          </p:cNvPr>
          <p:cNvPicPr>
            <a:picLocks noChangeAspect="1"/>
          </p:cNvPicPr>
          <p:nvPr/>
        </p:nvPicPr>
        <p:blipFill>
          <a:blip r:embed="rId4"/>
          <a:stretch>
            <a:fillRect/>
          </a:stretch>
        </p:blipFill>
        <p:spPr>
          <a:xfrm>
            <a:off x="665109" y="3581400"/>
            <a:ext cx="1123839" cy="1123839"/>
          </a:xfrm>
          <a:prstGeom prst="rect">
            <a:avLst/>
          </a:prstGeom>
        </p:spPr>
      </p:pic>
      <p:sp>
        <p:nvSpPr>
          <p:cNvPr id="10" name="AutoShape 2" descr="Image result for modern slavery cartoon symbol">
            <a:extLst>
              <a:ext uri="{FF2B5EF4-FFF2-40B4-BE49-F238E27FC236}">
                <a16:creationId xmlns:a16="http://schemas.microsoft.com/office/drawing/2014/main" id="{125A8CE5-A032-89B8-12A0-C6F2274B77C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a:extLst>
              <a:ext uri="{FF2B5EF4-FFF2-40B4-BE49-F238E27FC236}">
                <a16:creationId xmlns:a16="http://schemas.microsoft.com/office/drawing/2014/main" id="{0D2A68EA-70D8-0983-EC49-47725F69F9D0}"/>
              </a:ext>
            </a:extLst>
          </p:cNvPr>
          <p:cNvPicPr>
            <a:picLocks noChangeAspect="1"/>
          </p:cNvPicPr>
          <p:nvPr/>
        </p:nvPicPr>
        <p:blipFill>
          <a:blip r:embed="rId5"/>
          <a:srcRect b="21000"/>
          <a:stretch>
            <a:fillRect/>
          </a:stretch>
        </p:blipFill>
        <p:spPr>
          <a:xfrm>
            <a:off x="1818454" y="4256380"/>
            <a:ext cx="1272004" cy="978712"/>
          </a:xfrm>
          <a:prstGeom prst="rect">
            <a:avLst/>
          </a:prstGeom>
        </p:spPr>
      </p:pic>
      <p:pic>
        <p:nvPicPr>
          <p:cNvPr id="18" name="Picture 17">
            <a:extLst>
              <a:ext uri="{FF2B5EF4-FFF2-40B4-BE49-F238E27FC236}">
                <a16:creationId xmlns:a16="http://schemas.microsoft.com/office/drawing/2014/main" id="{C3738839-16C2-D9F5-7235-FEEE976ADA1F}"/>
              </a:ext>
            </a:extLst>
          </p:cNvPr>
          <p:cNvPicPr>
            <a:picLocks noChangeAspect="1"/>
          </p:cNvPicPr>
          <p:nvPr/>
        </p:nvPicPr>
        <p:blipFill>
          <a:blip r:embed="rId6"/>
          <a:stretch>
            <a:fillRect/>
          </a:stretch>
        </p:blipFill>
        <p:spPr>
          <a:xfrm>
            <a:off x="641166" y="4994681"/>
            <a:ext cx="1078992" cy="1078992"/>
          </a:xfrm>
          <a:prstGeom prst="rect">
            <a:avLst/>
          </a:prstGeom>
        </p:spPr>
      </p:pic>
    </p:spTree>
    <p:extLst>
      <p:ext uri="{BB962C8B-B14F-4D97-AF65-F5344CB8AC3E}">
        <p14:creationId xmlns:p14="http://schemas.microsoft.com/office/powerpoint/2010/main" val="362643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48E73-F797-D6C8-900C-1089A3F31F85}"/>
            </a:ext>
          </a:extLst>
        </p:cNvPr>
        <p:cNvGrpSpPr/>
        <p:nvPr/>
      </p:nvGrpSpPr>
      <p:grpSpPr>
        <a:xfrm>
          <a:off x="0" y="0"/>
          <a:ext cx="0" cy="0"/>
          <a:chOff x="0" y="0"/>
          <a:chExt cx="0" cy="0"/>
        </a:xfrm>
      </p:grpSpPr>
      <p:sp>
        <p:nvSpPr>
          <p:cNvPr id="7" name="Title 4">
            <a:extLst>
              <a:ext uri="{FF2B5EF4-FFF2-40B4-BE49-F238E27FC236}">
                <a16:creationId xmlns:a16="http://schemas.microsoft.com/office/drawing/2014/main" id="{6F9C2E08-CF97-5A47-5057-4B3C40B5EDBD}"/>
              </a:ext>
            </a:extLst>
          </p:cNvPr>
          <p:cNvSpPr>
            <a:spLocks noGrp="1"/>
          </p:cNvSpPr>
          <p:nvPr>
            <p:ph type="title"/>
          </p:nvPr>
        </p:nvSpPr>
        <p:spPr>
          <a:xfrm>
            <a:off x="489857" y="0"/>
            <a:ext cx="11251293" cy="1325563"/>
          </a:xfrm>
        </p:spPr>
        <p:txBody>
          <a:bodyPr anchor="ctr">
            <a:normAutofit/>
          </a:bodyPr>
          <a:lstStyle/>
          <a:p>
            <a:r>
              <a:rPr lang="en-GB" dirty="0">
                <a:latin typeface="LFC Serif" pitchFamily="2" charset="0"/>
                <a:cs typeface="LFC Serif" pitchFamily="2" charset="0"/>
              </a:rPr>
              <a:t>What to do if you are worried</a:t>
            </a:r>
          </a:p>
        </p:txBody>
      </p:sp>
      <p:sp>
        <p:nvSpPr>
          <p:cNvPr id="9" name="TextBox 8">
            <a:extLst>
              <a:ext uri="{FF2B5EF4-FFF2-40B4-BE49-F238E27FC236}">
                <a16:creationId xmlns:a16="http://schemas.microsoft.com/office/drawing/2014/main" id="{390E534B-6012-A3D0-1F44-A19345A014B7}"/>
              </a:ext>
            </a:extLst>
          </p:cNvPr>
          <p:cNvSpPr txBox="1"/>
          <p:nvPr/>
        </p:nvSpPr>
        <p:spPr>
          <a:xfrm>
            <a:off x="415806" y="1073950"/>
            <a:ext cx="7146409" cy="4854149"/>
          </a:xfrm>
          <a:prstGeom prst="rect">
            <a:avLst/>
          </a:prstGeom>
          <a:noFill/>
        </p:spPr>
        <p:txBody>
          <a:bodyPr wrap="square">
            <a:spAutoFit/>
          </a:bodyPr>
          <a:lstStyle/>
          <a:p>
            <a:pPr>
              <a:lnSpc>
                <a:spcPct val="115000"/>
              </a:lnSpc>
              <a:spcAft>
                <a:spcPts val="800"/>
              </a:spcAft>
              <a:buNone/>
            </a:pPr>
            <a:r>
              <a:rPr lang="en-GB" b="1" kern="100" dirty="0">
                <a:solidFill>
                  <a:srgbClr val="FF0000"/>
                </a:solidFill>
                <a:effectLst/>
                <a:latin typeface="LFC Sans" pitchFamily="2" charset="0"/>
                <a:ea typeface="Aptos" panose="020B0004020202020204" pitchFamily="34" charset="0"/>
                <a:cs typeface="LFC Sans" pitchFamily="2" charset="0"/>
              </a:rPr>
              <a:t>Telling Someone. It’s Okay</a:t>
            </a:r>
            <a:endParaRPr lang="en-GB" kern="100" dirty="0">
              <a:solidFill>
                <a:srgbClr val="FF0000"/>
              </a:solidFill>
              <a:effectLst/>
              <a:latin typeface="LFC Sans" pitchFamily="2" charset="0"/>
              <a:ea typeface="Aptos" panose="020B0004020202020204" pitchFamily="34" charset="0"/>
              <a:cs typeface="LFC Sans" pitchFamily="2" charset="0"/>
            </a:endParaRPr>
          </a:p>
          <a:p>
            <a:pPr>
              <a:lnSpc>
                <a:spcPct val="115000"/>
              </a:lnSpc>
              <a:spcAft>
                <a:spcPts val="800"/>
              </a:spcAft>
              <a:buNone/>
            </a:pPr>
            <a:r>
              <a:rPr lang="en-GB" kern="100" dirty="0">
                <a:effectLst/>
                <a:latin typeface="LFC Sans" pitchFamily="2" charset="0"/>
                <a:ea typeface="Aptos" panose="020B0004020202020204" pitchFamily="34" charset="0"/>
                <a:cs typeface="LFC Sans" pitchFamily="2" charset="0"/>
              </a:rPr>
              <a:t>You don’t have to explain everything perfectly. Just say what you can. The most important thing is </a:t>
            </a:r>
            <a:r>
              <a:rPr lang="en-GB" b="1" kern="100" dirty="0">
                <a:effectLst/>
                <a:latin typeface="LFC Sans" pitchFamily="2" charset="0"/>
                <a:ea typeface="Aptos" panose="020B0004020202020204" pitchFamily="34" charset="0"/>
                <a:cs typeface="LFC Sans" pitchFamily="2" charset="0"/>
              </a:rPr>
              <a:t>telling someone</a:t>
            </a:r>
            <a:r>
              <a:rPr lang="en-GB" kern="100" dirty="0">
                <a:effectLst/>
                <a:latin typeface="LFC Sans" pitchFamily="2" charset="0"/>
                <a:ea typeface="Aptos" panose="020B0004020202020204" pitchFamily="34" charset="0"/>
                <a:cs typeface="LFC Sans" pitchFamily="2" charset="0"/>
              </a:rPr>
              <a:t>.</a:t>
            </a:r>
          </a:p>
          <a:p>
            <a:r>
              <a:rPr lang="en-GB" b="1" dirty="0">
                <a:solidFill>
                  <a:srgbClr val="FF0000"/>
                </a:solidFill>
                <a:latin typeface="LFC Sans" pitchFamily="2" charset="0"/>
                <a:cs typeface="LFC Sans" pitchFamily="2" charset="0"/>
              </a:rPr>
              <a:t>Who to Tell</a:t>
            </a:r>
            <a:endParaRPr lang="en-GB" dirty="0">
              <a:solidFill>
                <a:srgbClr val="FF0000"/>
              </a:solidFill>
              <a:latin typeface="LFC Sans" pitchFamily="2" charset="0"/>
              <a:cs typeface="LFC Sans" pitchFamily="2" charset="0"/>
            </a:endParaRPr>
          </a:p>
          <a:p>
            <a:r>
              <a:rPr lang="en-GB" dirty="0">
                <a:latin typeface="LFC Sans" pitchFamily="2" charset="0"/>
                <a:cs typeface="LFC Sans" pitchFamily="2" charset="0"/>
              </a:rPr>
              <a:t>Choose an adult you trust, someone who makes you feel safe and listens to you.</a:t>
            </a:r>
            <a:br>
              <a:rPr lang="en-GB" dirty="0">
                <a:latin typeface="LFC Sans" pitchFamily="2" charset="0"/>
                <a:cs typeface="LFC Sans" pitchFamily="2" charset="0"/>
              </a:rPr>
            </a:br>
            <a:r>
              <a:rPr lang="en-GB" dirty="0">
                <a:latin typeface="LFC Sans" pitchFamily="2" charset="0"/>
                <a:cs typeface="LFC Sans" pitchFamily="2" charset="0"/>
              </a:rPr>
              <a:t>You can:</a:t>
            </a:r>
          </a:p>
          <a:p>
            <a:pPr lvl="0"/>
            <a:r>
              <a:rPr lang="en-GB" b="1" dirty="0">
                <a:latin typeface="LFC Sans" pitchFamily="2" charset="0"/>
                <a:cs typeface="LFC Sans" pitchFamily="2" charset="0"/>
              </a:rPr>
              <a:t>Talk to them</a:t>
            </a:r>
            <a:r>
              <a:rPr lang="en-GB" dirty="0">
                <a:latin typeface="LFC Sans" pitchFamily="2" charset="0"/>
                <a:cs typeface="LFC Sans" pitchFamily="2" charset="0"/>
              </a:rPr>
              <a:t> </a:t>
            </a:r>
          </a:p>
          <a:p>
            <a:pPr lvl="0"/>
            <a:r>
              <a:rPr lang="en-GB" b="1" dirty="0">
                <a:latin typeface="LFC Sans" pitchFamily="2" charset="0"/>
                <a:cs typeface="LFC Sans" pitchFamily="2" charset="0"/>
              </a:rPr>
              <a:t>Write it down</a:t>
            </a:r>
            <a:r>
              <a:rPr lang="en-GB" dirty="0">
                <a:latin typeface="LFC Sans" pitchFamily="2" charset="0"/>
                <a:cs typeface="LFC Sans" pitchFamily="2" charset="0"/>
              </a:rPr>
              <a:t> if that feels easier </a:t>
            </a:r>
          </a:p>
          <a:p>
            <a:r>
              <a:rPr lang="en-GB" dirty="0">
                <a:latin typeface="LFC Sans" pitchFamily="2" charset="0"/>
                <a:cs typeface="LFC Sans" pitchFamily="2" charset="0"/>
              </a:rPr>
              <a:t>They might ask questions to understand better. That’s because they want to help, not because they don’t believe you.</a:t>
            </a:r>
          </a:p>
          <a:p>
            <a:endParaRPr lang="en-GB" dirty="0">
              <a:latin typeface="LFC Sans" pitchFamily="2" charset="0"/>
              <a:cs typeface="LFC Sans" pitchFamily="2" charset="0"/>
            </a:endParaRPr>
          </a:p>
          <a:p>
            <a:r>
              <a:rPr lang="en-GB" b="1" dirty="0">
                <a:solidFill>
                  <a:srgbClr val="FF0000"/>
                </a:solidFill>
                <a:latin typeface="LFC Sans" pitchFamily="2" charset="0"/>
                <a:cs typeface="LFC Sans" pitchFamily="2" charset="0"/>
              </a:rPr>
              <a:t>What Happens Next</a:t>
            </a:r>
            <a:endParaRPr lang="en-GB" dirty="0">
              <a:solidFill>
                <a:srgbClr val="FF0000"/>
              </a:solidFill>
              <a:latin typeface="LFC Sans" pitchFamily="2" charset="0"/>
              <a:cs typeface="LFC Sans" pitchFamily="2" charset="0"/>
            </a:endParaRPr>
          </a:p>
          <a:p>
            <a:r>
              <a:rPr lang="en-GB" dirty="0">
                <a:latin typeface="LFC Sans" pitchFamily="2" charset="0"/>
                <a:cs typeface="LFC Sans" pitchFamily="2" charset="0"/>
              </a:rPr>
              <a:t>The adult may need to tell other people to help keep you safe. They should explain who they will tell and why.  They cannot keep secrets as they need to try and keep you safe.</a:t>
            </a:r>
            <a:endParaRPr lang="en-GB" kern="100" dirty="0">
              <a:effectLst/>
              <a:latin typeface="LFC Sans" pitchFamily="2" charset="0"/>
              <a:ea typeface="Aptos" panose="020B0004020202020204" pitchFamily="34" charset="0"/>
              <a:cs typeface="LFC Sans" pitchFamily="2" charset="0"/>
            </a:endParaRPr>
          </a:p>
        </p:txBody>
      </p:sp>
      <p:sp>
        <p:nvSpPr>
          <p:cNvPr id="12" name="Title 4">
            <a:extLst>
              <a:ext uri="{FF2B5EF4-FFF2-40B4-BE49-F238E27FC236}">
                <a16:creationId xmlns:a16="http://schemas.microsoft.com/office/drawing/2014/main" id="{7DEEE56C-01B7-AE96-F5D3-C58649C1C3F7}"/>
              </a:ext>
            </a:extLst>
          </p:cNvPr>
          <p:cNvSpPr txBox="1">
            <a:spLocks/>
          </p:cNvSpPr>
          <p:nvPr/>
        </p:nvSpPr>
        <p:spPr>
          <a:xfrm>
            <a:off x="7982599" y="4530216"/>
            <a:ext cx="3858768" cy="1325563"/>
          </a:xfrm>
          <a:prstGeom prst="rect">
            <a:avLst/>
          </a:prstGeom>
          <a:noFill/>
          <a:ln>
            <a:noFill/>
          </a:ln>
        </p:spPr>
        <p:txBody>
          <a:bodyPr vert="horz" wrap="square" lIns="91440" tIns="45720" rIns="91440" bIns="45720" anchor="ctr" anchorCtr="0" compatLnSpc="1">
            <a:normAutofit fontScale="97500"/>
          </a:bodyPr>
          <a:lstStyle>
            <a:lvl1pPr marL="0" marR="0" lvl="0" indent="0" algn="l" defTabSz="914354" rtl="0" fontAlgn="auto" hangingPunct="1">
              <a:lnSpc>
                <a:spcPct val="90000"/>
              </a:lnSpc>
              <a:spcBef>
                <a:spcPts val="0"/>
              </a:spcBef>
              <a:spcAft>
                <a:spcPts val="0"/>
              </a:spcAft>
              <a:buNone/>
              <a:tabLst/>
              <a:defRPr lang="en-GB" sz="4800" b="1" i="0" u="none" strike="noStrike" kern="1200" cap="none" spc="0" baseline="0">
                <a:solidFill>
                  <a:srgbClr val="E31B23"/>
                </a:solidFill>
                <a:uFillTx/>
                <a:latin typeface="LFC Serif" pitchFamily="2"/>
                <a:cs typeface="LFC Serif" pitchFamily="2"/>
              </a:defRPr>
            </a:lvl1pPr>
          </a:lstStyle>
          <a:p>
            <a:r>
              <a:rPr lang="en-US" sz="2000" cap="all" dirty="0"/>
              <a:t>You’ll never walk alone</a:t>
            </a:r>
            <a:endParaRPr lang="en-US" sz="2000" dirty="0"/>
          </a:p>
        </p:txBody>
      </p:sp>
      <p:pic>
        <p:nvPicPr>
          <p:cNvPr id="13" name="Picture 12" descr="LFC fans Anfield 11">
            <a:extLst>
              <a:ext uri="{FF2B5EF4-FFF2-40B4-BE49-F238E27FC236}">
                <a16:creationId xmlns:a16="http://schemas.microsoft.com/office/drawing/2014/main" id="{5B518E7F-33D0-2804-D306-94614EB896D8}"/>
              </a:ext>
            </a:extLst>
          </p:cNvPr>
          <p:cNvPicPr>
            <a:picLocks noChangeAspect="1"/>
          </p:cNvPicPr>
          <p:nvPr/>
        </p:nvPicPr>
        <p:blipFill rotWithShape="1">
          <a:blip r:embed="rId2"/>
          <a:srcRect l="3304" t="1651" r="38459" b="10921"/>
          <a:stretch>
            <a:fillRect/>
          </a:stretch>
        </p:blipFill>
        <p:spPr>
          <a:xfrm>
            <a:off x="8119999" y="1665002"/>
            <a:ext cx="3300984" cy="3300984"/>
          </a:xfrm>
          <a:prstGeom prst="ellipse">
            <a:avLst/>
          </a:prstGeom>
        </p:spPr>
      </p:pic>
    </p:spTree>
    <p:extLst>
      <p:ext uri="{BB962C8B-B14F-4D97-AF65-F5344CB8AC3E}">
        <p14:creationId xmlns:p14="http://schemas.microsoft.com/office/powerpoint/2010/main" val="50272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6586A-A137-62AE-7187-6927C670AF63}"/>
            </a:ext>
          </a:extLst>
        </p:cNvPr>
        <p:cNvGrpSpPr/>
        <p:nvPr/>
      </p:nvGrpSpPr>
      <p:grpSpPr>
        <a:xfrm>
          <a:off x="0" y="0"/>
          <a:ext cx="0" cy="0"/>
          <a:chOff x="0" y="0"/>
          <a:chExt cx="0" cy="0"/>
        </a:xfrm>
      </p:grpSpPr>
      <p:sp>
        <p:nvSpPr>
          <p:cNvPr id="7" name="Title 4">
            <a:extLst>
              <a:ext uri="{FF2B5EF4-FFF2-40B4-BE49-F238E27FC236}">
                <a16:creationId xmlns:a16="http://schemas.microsoft.com/office/drawing/2014/main" id="{C9AAA718-B67C-4F9E-2281-DA0E1ED2BEDE}"/>
              </a:ext>
            </a:extLst>
          </p:cNvPr>
          <p:cNvSpPr>
            <a:spLocks noGrp="1"/>
          </p:cNvSpPr>
          <p:nvPr>
            <p:ph type="title"/>
          </p:nvPr>
        </p:nvSpPr>
        <p:spPr>
          <a:xfrm>
            <a:off x="489857" y="0"/>
            <a:ext cx="11251293" cy="1325563"/>
          </a:xfrm>
        </p:spPr>
        <p:txBody>
          <a:bodyPr anchor="ctr">
            <a:normAutofit/>
          </a:bodyPr>
          <a:lstStyle/>
          <a:p>
            <a:r>
              <a:rPr lang="en-GB" dirty="0">
                <a:latin typeface="LFC Serif" pitchFamily="2" charset="0"/>
                <a:cs typeface="LFC Serif" pitchFamily="2" charset="0"/>
              </a:rPr>
              <a:t>What to do if you are worried</a:t>
            </a:r>
          </a:p>
        </p:txBody>
      </p:sp>
      <p:sp>
        <p:nvSpPr>
          <p:cNvPr id="2" name="Rounded Rectangle 2">
            <a:extLst>
              <a:ext uri="{FF2B5EF4-FFF2-40B4-BE49-F238E27FC236}">
                <a16:creationId xmlns:a16="http://schemas.microsoft.com/office/drawing/2014/main" id="{D7EFA03E-2C38-22EE-25E9-4D6E0B2EBB82}"/>
              </a:ext>
            </a:extLst>
          </p:cNvPr>
          <p:cNvSpPr/>
          <p:nvPr/>
        </p:nvSpPr>
        <p:spPr>
          <a:xfrm>
            <a:off x="489857" y="1185244"/>
            <a:ext cx="7315200" cy="731520"/>
          </a:xfrm>
          <a:prstGeom prst="roundRect">
            <a:avLst/>
          </a:prstGeom>
          <a:solidFill>
            <a:srgbClr val="FFFFFF"/>
          </a:solidFill>
          <a:ln>
            <a:solidFill>
              <a:srgbClr val="D00027"/>
            </a:solidFill>
          </a:ln>
        </p:spPr>
        <p:style>
          <a:lnRef idx="1">
            <a:schemeClr val="accent1"/>
          </a:lnRef>
          <a:fillRef idx="3">
            <a:schemeClr val="accent1"/>
          </a:fillRef>
          <a:effectRef idx="2">
            <a:schemeClr val="accent1"/>
          </a:effectRef>
          <a:fontRef idx="minor">
            <a:schemeClr val="lt1"/>
          </a:fontRef>
        </p:style>
        <p:txBody>
          <a:bodyPr rtlCol="0" anchor="ctr"/>
          <a:lstStyle/>
          <a:p>
            <a:pPr>
              <a:defRPr sz="2000">
                <a:solidFill>
                  <a:srgbClr val="000000"/>
                </a:solidFill>
              </a:defRPr>
            </a:pPr>
            <a:r>
              <a:rPr dirty="0">
                <a:latin typeface="LFC Sans" pitchFamily="2" charset="0"/>
                <a:cs typeface="LFC Sans" pitchFamily="2" charset="0"/>
              </a:rPr>
              <a:t>Tell someone you trust</a:t>
            </a:r>
            <a:r>
              <a:rPr lang="en-GB" dirty="0">
                <a:latin typeface="LFC Sans" pitchFamily="2" charset="0"/>
                <a:cs typeface="LFC Sans" pitchFamily="2" charset="0"/>
              </a:rPr>
              <a:t> (work colleague, family member, </a:t>
            </a:r>
            <a:r>
              <a:rPr lang="en-GB">
                <a:latin typeface="LFC Sans" pitchFamily="2" charset="0"/>
                <a:cs typeface="LFC Sans" pitchFamily="2" charset="0"/>
              </a:rPr>
              <a:t>social worker, </a:t>
            </a:r>
            <a:r>
              <a:rPr lang="en-GB" dirty="0">
                <a:latin typeface="LFC Sans" pitchFamily="2" charset="0"/>
                <a:cs typeface="LFC Sans" pitchFamily="2" charset="0"/>
              </a:rPr>
              <a:t>friend)</a:t>
            </a:r>
            <a:endParaRPr dirty="0">
              <a:latin typeface="LFC Sans" pitchFamily="2" charset="0"/>
              <a:cs typeface="LFC Sans" pitchFamily="2" charset="0"/>
            </a:endParaRPr>
          </a:p>
        </p:txBody>
      </p:sp>
      <p:sp>
        <p:nvSpPr>
          <p:cNvPr id="3" name="Right Arrow 3">
            <a:extLst>
              <a:ext uri="{FF2B5EF4-FFF2-40B4-BE49-F238E27FC236}">
                <a16:creationId xmlns:a16="http://schemas.microsoft.com/office/drawing/2014/main" id="{48B4C9C2-9E40-C1AA-3785-6FCCBA7130F0}"/>
              </a:ext>
            </a:extLst>
          </p:cNvPr>
          <p:cNvSpPr/>
          <p:nvPr/>
        </p:nvSpPr>
        <p:spPr>
          <a:xfrm>
            <a:off x="7945263" y="2535079"/>
            <a:ext cx="914400" cy="365760"/>
          </a:xfrm>
          <a:prstGeom prst="rightArrow">
            <a:avLst/>
          </a:prstGeom>
          <a:solidFill>
            <a:srgbClr val="D00027"/>
          </a:solidFill>
          <a:ln>
            <a:solidFill>
              <a:srgbClr val="D0002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Rounded Rectangle 4">
            <a:extLst>
              <a:ext uri="{FF2B5EF4-FFF2-40B4-BE49-F238E27FC236}">
                <a16:creationId xmlns:a16="http://schemas.microsoft.com/office/drawing/2014/main" id="{340BE2DF-4B5F-02A0-7A1C-254FDE17F46A}"/>
              </a:ext>
            </a:extLst>
          </p:cNvPr>
          <p:cNvSpPr/>
          <p:nvPr/>
        </p:nvSpPr>
        <p:spPr>
          <a:xfrm>
            <a:off x="489857" y="2379631"/>
            <a:ext cx="7315200" cy="731520"/>
          </a:xfrm>
          <a:prstGeom prst="roundRect">
            <a:avLst/>
          </a:prstGeom>
          <a:solidFill>
            <a:srgbClr val="FFFFFF"/>
          </a:solidFill>
          <a:ln>
            <a:solidFill>
              <a:srgbClr val="D00027"/>
            </a:solidFill>
          </a:ln>
        </p:spPr>
        <p:style>
          <a:lnRef idx="1">
            <a:schemeClr val="accent1"/>
          </a:lnRef>
          <a:fillRef idx="3">
            <a:schemeClr val="accent1"/>
          </a:fillRef>
          <a:effectRef idx="2">
            <a:schemeClr val="accent1"/>
          </a:effectRef>
          <a:fontRef idx="minor">
            <a:schemeClr val="lt1"/>
          </a:fontRef>
        </p:style>
        <p:txBody>
          <a:bodyPr rtlCol="0" anchor="ctr"/>
          <a:lstStyle/>
          <a:p>
            <a:pPr>
              <a:defRPr sz="2000">
                <a:solidFill>
                  <a:srgbClr val="000000"/>
                </a:solidFill>
              </a:defRPr>
            </a:pPr>
            <a:r>
              <a:rPr dirty="0">
                <a:latin typeface="LFC Sans" pitchFamily="2" charset="0"/>
                <a:cs typeface="LFC Sans" pitchFamily="2" charset="0"/>
              </a:rPr>
              <a:t>Speak to a</a:t>
            </a:r>
            <a:r>
              <a:rPr lang="en-GB" dirty="0">
                <a:latin typeface="LFC Sans" pitchFamily="2" charset="0"/>
                <a:cs typeface="LFC Sans" pitchFamily="2" charset="0"/>
              </a:rPr>
              <a:t> steward,</a:t>
            </a:r>
            <a:r>
              <a:rPr dirty="0">
                <a:latin typeface="LFC Sans" pitchFamily="2" charset="0"/>
                <a:cs typeface="LFC Sans" pitchFamily="2" charset="0"/>
              </a:rPr>
              <a:t> coach or staff member</a:t>
            </a:r>
          </a:p>
        </p:txBody>
      </p:sp>
      <p:sp>
        <p:nvSpPr>
          <p:cNvPr id="5" name="Rounded Rectangle 6">
            <a:extLst>
              <a:ext uri="{FF2B5EF4-FFF2-40B4-BE49-F238E27FC236}">
                <a16:creationId xmlns:a16="http://schemas.microsoft.com/office/drawing/2014/main" id="{3C34F5EC-0AF8-55C8-94E3-5B2B9A151C21}"/>
              </a:ext>
            </a:extLst>
          </p:cNvPr>
          <p:cNvSpPr/>
          <p:nvPr/>
        </p:nvSpPr>
        <p:spPr>
          <a:xfrm>
            <a:off x="489857" y="3648456"/>
            <a:ext cx="7315200" cy="731520"/>
          </a:xfrm>
          <a:prstGeom prst="roundRect">
            <a:avLst/>
          </a:prstGeom>
          <a:solidFill>
            <a:srgbClr val="FFFFFF"/>
          </a:solidFill>
          <a:ln>
            <a:solidFill>
              <a:srgbClr val="D00027"/>
            </a:solidFill>
          </a:ln>
        </p:spPr>
        <p:style>
          <a:lnRef idx="1">
            <a:schemeClr val="accent1"/>
          </a:lnRef>
          <a:fillRef idx="3">
            <a:schemeClr val="accent1"/>
          </a:fillRef>
          <a:effectRef idx="2">
            <a:schemeClr val="accent1"/>
          </a:effectRef>
          <a:fontRef idx="minor">
            <a:schemeClr val="lt1"/>
          </a:fontRef>
        </p:style>
        <p:txBody>
          <a:bodyPr rtlCol="0" anchor="ctr"/>
          <a:lstStyle/>
          <a:p>
            <a:pPr>
              <a:defRPr sz="2000">
                <a:solidFill>
                  <a:srgbClr val="000000"/>
                </a:solidFill>
              </a:defRPr>
            </a:pPr>
            <a:r>
              <a:rPr>
                <a:latin typeface="LFC Sans" pitchFamily="2" charset="0"/>
                <a:cs typeface="LFC Sans" pitchFamily="2" charset="0"/>
              </a:rPr>
              <a:t>Contact the LFC Safeguarding Team</a:t>
            </a:r>
          </a:p>
        </p:txBody>
      </p:sp>
      <p:sp>
        <p:nvSpPr>
          <p:cNvPr id="6" name="Right Arrow 7">
            <a:extLst>
              <a:ext uri="{FF2B5EF4-FFF2-40B4-BE49-F238E27FC236}">
                <a16:creationId xmlns:a16="http://schemas.microsoft.com/office/drawing/2014/main" id="{E7A75159-62E7-99C3-18C7-772A72C94381}"/>
              </a:ext>
            </a:extLst>
          </p:cNvPr>
          <p:cNvSpPr/>
          <p:nvPr/>
        </p:nvSpPr>
        <p:spPr>
          <a:xfrm>
            <a:off x="7945263" y="5100161"/>
            <a:ext cx="914400" cy="365760"/>
          </a:xfrm>
          <a:prstGeom prst="rightArrow">
            <a:avLst/>
          </a:prstGeom>
          <a:solidFill>
            <a:srgbClr val="D00027"/>
          </a:solidFill>
          <a:ln>
            <a:solidFill>
              <a:srgbClr val="D0002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ounded Rectangle 8">
            <a:extLst>
              <a:ext uri="{FF2B5EF4-FFF2-40B4-BE49-F238E27FC236}">
                <a16:creationId xmlns:a16="http://schemas.microsoft.com/office/drawing/2014/main" id="{A0150EE7-5835-CE75-D863-520D6CBFDFC0}"/>
              </a:ext>
            </a:extLst>
          </p:cNvPr>
          <p:cNvSpPr/>
          <p:nvPr/>
        </p:nvSpPr>
        <p:spPr>
          <a:xfrm>
            <a:off x="489857" y="4685204"/>
            <a:ext cx="7315200" cy="1584151"/>
          </a:xfrm>
          <a:prstGeom prst="roundRect">
            <a:avLst/>
          </a:prstGeom>
          <a:solidFill>
            <a:srgbClr val="FFFFFF"/>
          </a:solidFill>
          <a:ln>
            <a:solidFill>
              <a:srgbClr val="D00027"/>
            </a:solidFill>
          </a:ln>
        </p:spPr>
        <p:style>
          <a:lnRef idx="1">
            <a:schemeClr val="accent1"/>
          </a:lnRef>
          <a:fillRef idx="3">
            <a:schemeClr val="accent1"/>
          </a:fillRef>
          <a:effectRef idx="2">
            <a:schemeClr val="accent1"/>
          </a:effectRef>
          <a:fontRef idx="minor">
            <a:schemeClr val="lt1"/>
          </a:fontRef>
        </p:style>
        <p:txBody>
          <a:bodyPr rtlCol="0" anchor="ctr"/>
          <a:lstStyle/>
          <a:p>
            <a:pPr>
              <a:defRPr sz="2000">
                <a:solidFill>
                  <a:srgbClr val="000000"/>
                </a:solidFill>
              </a:defRPr>
            </a:pPr>
            <a:r>
              <a:rPr lang="en-GB" dirty="0">
                <a:latin typeface="LFC Sans" pitchFamily="2" charset="0"/>
                <a:cs typeface="LFC Sans" pitchFamily="2" charset="0"/>
              </a:rPr>
              <a:t>Contact</a:t>
            </a:r>
            <a:r>
              <a:rPr dirty="0">
                <a:latin typeface="LFC Sans" pitchFamily="2" charset="0"/>
                <a:cs typeface="LFC Sans" pitchFamily="2" charset="0"/>
              </a:rPr>
              <a:t> </a:t>
            </a:r>
            <a:r>
              <a:rPr lang="en-GB" dirty="0">
                <a:latin typeface="LFC Sans" pitchFamily="2" charset="0"/>
                <a:cs typeface="LFC Sans" pitchFamily="2" charset="0"/>
              </a:rPr>
              <a:t>Merseyside Police – Telephone 0151 709 6010</a:t>
            </a:r>
          </a:p>
          <a:p>
            <a:pPr>
              <a:defRPr sz="2000">
                <a:solidFill>
                  <a:srgbClr val="000000"/>
                </a:solidFill>
              </a:defRPr>
            </a:pPr>
            <a:r>
              <a:rPr lang="en-GB" dirty="0">
                <a:latin typeface="LFC Sans" pitchFamily="2" charset="0"/>
                <a:cs typeface="LFC Sans" pitchFamily="2" charset="0"/>
              </a:rPr>
              <a:t>Contact the Samaritans – Telephone 116 123</a:t>
            </a:r>
          </a:p>
          <a:p>
            <a:pPr>
              <a:defRPr sz="2000">
                <a:solidFill>
                  <a:srgbClr val="000000"/>
                </a:solidFill>
              </a:defRPr>
            </a:pPr>
            <a:r>
              <a:rPr lang="en-GB" dirty="0">
                <a:latin typeface="LFC Sans" pitchFamily="2" charset="0"/>
                <a:cs typeface="LFC Sans" pitchFamily="2" charset="0"/>
              </a:rPr>
              <a:t>Contact </a:t>
            </a:r>
            <a:r>
              <a:rPr lang="en-GB" dirty="0">
                <a:latin typeface="LFC Sans" pitchFamily="2" charset="0"/>
                <a:cs typeface="LFC Sans" pitchFamily="2" charset="0"/>
                <a:hlinkClick r:id="rId2"/>
              </a:rPr>
              <a:t>https://www.ceop.police.uk/Safety-Centre/</a:t>
            </a:r>
            <a:r>
              <a:rPr lang="en-GB" dirty="0">
                <a:latin typeface="LFC Sans" pitchFamily="2" charset="0"/>
                <a:cs typeface="LFC Sans" pitchFamily="2" charset="0"/>
              </a:rPr>
              <a:t> if you are worried about online communication</a:t>
            </a:r>
            <a:endParaRPr dirty="0">
              <a:latin typeface="LFC Sans" pitchFamily="2" charset="0"/>
              <a:cs typeface="LFC Sans" pitchFamily="2" charset="0"/>
            </a:endParaRPr>
          </a:p>
        </p:txBody>
      </p:sp>
      <p:sp>
        <p:nvSpPr>
          <p:cNvPr id="10" name="Right Arrow 3">
            <a:extLst>
              <a:ext uri="{FF2B5EF4-FFF2-40B4-BE49-F238E27FC236}">
                <a16:creationId xmlns:a16="http://schemas.microsoft.com/office/drawing/2014/main" id="{767D989D-4980-99BF-2448-F4110336DC6E}"/>
              </a:ext>
            </a:extLst>
          </p:cNvPr>
          <p:cNvSpPr/>
          <p:nvPr/>
        </p:nvSpPr>
        <p:spPr>
          <a:xfrm>
            <a:off x="7945263" y="1282216"/>
            <a:ext cx="914400" cy="365760"/>
          </a:xfrm>
          <a:prstGeom prst="rightArrow">
            <a:avLst/>
          </a:prstGeom>
          <a:solidFill>
            <a:srgbClr val="D00027"/>
          </a:solidFill>
          <a:ln>
            <a:solidFill>
              <a:srgbClr val="D0002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1" name="Picture 10" descr="A cartoon of two people&#10;&#10;AI-generated content may be incorrect.">
            <a:extLst>
              <a:ext uri="{FF2B5EF4-FFF2-40B4-BE49-F238E27FC236}">
                <a16:creationId xmlns:a16="http://schemas.microsoft.com/office/drawing/2014/main" id="{E989D681-C056-07E4-9380-6A51D4C6FD62}"/>
              </a:ext>
            </a:extLst>
          </p:cNvPr>
          <p:cNvPicPr>
            <a:picLocks noChangeAspect="1"/>
          </p:cNvPicPr>
          <p:nvPr/>
        </p:nvPicPr>
        <p:blipFill>
          <a:blip r:embed="rId3">
            <a:extLst>
              <a:ext uri="{28A0092B-C50C-407E-A947-70E740481C1C}">
                <a14:useLocalDpi xmlns:a14="http://schemas.microsoft.com/office/drawing/2010/main" val="0"/>
              </a:ext>
            </a:extLst>
          </a:blip>
          <a:srcRect t="28373" b="31229"/>
          <a:stretch>
            <a:fillRect/>
          </a:stretch>
        </p:blipFill>
        <p:spPr>
          <a:xfrm>
            <a:off x="9498255" y="955174"/>
            <a:ext cx="1849854" cy="1120955"/>
          </a:xfrm>
          <a:prstGeom prst="rect">
            <a:avLst/>
          </a:prstGeom>
        </p:spPr>
      </p:pic>
      <p:pic>
        <p:nvPicPr>
          <p:cNvPr id="14" name="Picture 13">
            <a:extLst>
              <a:ext uri="{FF2B5EF4-FFF2-40B4-BE49-F238E27FC236}">
                <a16:creationId xmlns:a16="http://schemas.microsoft.com/office/drawing/2014/main" id="{EDBD586E-BE9F-DC0E-6442-AEBBE7A0A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389237" y="2317809"/>
            <a:ext cx="1223897" cy="977658"/>
          </a:xfrm>
          <a:prstGeom prst="rect">
            <a:avLst/>
          </a:prstGeom>
        </p:spPr>
      </p:pic>
      <p:pic>
        <p:nvPicPr>
          <p:cNvPr id="15" name="Picture 14" descr="A group of people posing for a picture&#10;&#10;AI-generated content may be incorrect.">
            <a:extLst>
              <a:ext uri="{FF2B5EF4-FFF2-40B4-BE49-F238E27FC236}">
                <a16:creationId xmlns:a16="http://schemas.microsoft.com/office/drawing/2014/main" id="{9AA3B356-81AF-4F3B-4A6E-328ADF446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7551" y="3674061"/>
            <a:ext cx="2251168" cy="985110"/>
          </a:xfrm>
          <a:prstGeom prst="rect">
            <a:avLst/>
          </a:prstGeom>
        </p:spPr>
      </p:pic>
      <p:sp>
        <p:nvSpPr>
          <p:cNvPr id="16" name="Right Arrow 3">
            <a:extLst>
              <a:ext uri="{FF2B5EF4-FFF2-40B4-BE49-F238E27FC236}">
                <a16:creationId xmlns:a16="http://schemas.microsoft.com/office/drawing/2014/main" id="{441F9A9D-3CBD-EB72-340E-EDCB29993625}"/>
              </a:ext>
            </a:extLst>
          </p:cNvPr>
          <p:cNvSpPr/>
          <p:nvPr/>
        </p:nvSpPr>
        <p:spPr>
          <a:xfrm>
            <a:off x="7945263" y="3847298"/>
            <a:ext cx="914400" cy="365760"/>
          </a:xfrm>
          <a:prstGeom prst="rightArrow">
            <a:avLst/>
          </a:prstGeom>
          <a:solidFill>
            <a:srgbClr val="D00027"/>
          </a:solidFill>
          <a:ln>
            <a:solidFill>
              <a:srgbClr val="D0002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7" name="Picture 16">
            <a:extLst>
              <a:ext uri="{FF2B5EF4-FFF2-40B4-BE49-F238E27FC236}">
                <a16:creationId xmlns:a16="http://schemas.microsoft.com/office/drawing/2014/main" id="{AC2A0E68-EF1E-156E-BEEF-A32D5651FE7A}"/>
              </a:ext>
            </a:extLst>
          </p:cNvPr>
          <p:cNvPicPr>
            <a:picLocks noChangeAspect="1"/>
          </p:cNvPicPr>
          <p:nvPr/>
        </p:nvPicPr>
        <p:blipFill>
          <a:blip r:embed="rId6"/>
          <a:stretch>
            <a:fillRect/>
          </a:stretch>
        </p:blipFill>
        <p:spPr>
          <a:xfrm>
            <a:off x="9126379" y="5146281"/>
            <a:ext cx="1387518" cy="816007"/>
          </a:xfrm>
          <a:prstGeom prst="rect">
            <a:avLst/>
          </a:prstGeom>
        </p:spPr>
      </p:pic>
      <p:pic>
        <p:nvPicPr>
          <p:cNvPr id="18" name="Picture 17">
            <a:extLst>
              <a:ext uri="{FF2B5EF4-FFF2-40B4-BE49-F238E27FC236}">
                <a16:creationId xmlns:a16="http://schemas.microsoft.com/office/drawing/2014/main" id="{904DC141-7435-D418-85AE-1778CFAAB090}"/>
              </a:ext>
            </a:extLst>
          </p:cNvPr>
          <p:cNvPicPr>
            <a:picLocks noChangeAspect="1"/>
          </p:cNvPicPr>
          <p:nvPr/>
        </p:nvPicPr>
        <p:blipFill>
          <a:blip r:embed="rId7"/>
          <a:stretch>
            <a:fillRect/>
          </a:stretch>
        </p:blipFill>
        <p:spPr>
          <a:xfrm>
            <a:off x="10711448" y="5037765"/>
            <a:ext cx="1369731" cy="1033037"/>
          </a:xfrm>
          <a:prstGeom prst="rect">
            <a:avLst/>
          </a:prstGeom>
        </p:spPr>
      </p:pic>
      <p:pic>
        <p:nvPicPr>
          <p:cNvPr id="19" name="Picture 18">
            <a:extLst>
              <a:ext uri="{FF2B5EF4-FFF2-40B4-BE49-F238E27FC236}">
                <a16:creationId xmlns:a16="http://schemas.microsoft.com/office/drawing/2014/main" id="{783F0098-B04A-2B1F-A7B4-B30FB7196D1F}"/>
              </a:ext>
            </a:extLst>
          </p:cNvPr>
          <p:cNvPicPr>
            <a:picLocks noChangeAspect="1"/>
          </p:cNvPicPr>
          <p:nvPr/>
        </p:nvPicPr>
        <p:blipFill>
          <a:blip r:embed="rId8">
            <a:extLst>
              <a:ext uri="{28A0092B-C50C-407E-A947-70E740481C1C}">
                <a14:useLocalDpi xmlns:a14="http://schemas.microsoft.com/office/drawing/2010/main" val="0"/>
              </a:ext>
            </a:extLst>
          </a:blip>
          <a:srcRect l="37661" t="15538" r="12424"/>
          <a:stretch>
            <a:fillRect/>
          </a:stretch>
        </p:blipFill>
        <p:spPr>
          <a:xfrm>
            <a:off x="10811786" y="2310357"/>
            <a:ext cx="873345" cy="985110"/>
          </a:xfrm>
          <a:prstGeom prst="rect">
            <a:avLst/>
          </a:prstGeom>
        </p:spPr>
      </p:pic>
      <p:sp>
        <p:nvSpPr>
          <p:cNvPr id="20" name="TextBox 19">
            <a:extLst>
              <a:ext uri="{FF2B5EF4-FFF2-40B4-BE49-F238E27FC236}">
                <a16:creationId xmlns:a16="http://schemas.microsoft.com/office/drawing/2014/main" id="{59376FE8-6C1F-3887-6046-EBB199EE1A42}"/>
              </a:ext>
            </a:extLst>
          </p:cNvPr>
          <p:cNvSpPr txBox="1"/>
          <p:nvPr/>
        </p:nvSpPr>
        <p:spPr>
          <a:xfrm>
            <a:off x="780836" y="6433299"/>
            <a:ext cx="9832298" cy="646331"/>
          </a:xfrm>
          <a:prstGeom prst="rect">
            <a:avLst/>
          </a:prstGeom>
          <a:noFill/>
        </p:spPr>
        <p:txBody>
          <a:bodyPr wrap="square" rtlCol="0">
            <a:spAutoFit/>
          </a:bodyPr>
          <a:lstStyle/>
          <a:p>
            <a:r>
              <a:rPr lang="en-GB" sz="1200" dirty="0">
                <a:latin typeface="LFC Sans" pitchFamily="2" charset="0"/>
                <a:cs typeface="LFC Sans" pitchFamily="2" charset="0"/>
              </a:rPr>
              <a:t>You can report a concern anonymously via the website and clicking this link - </a:t>
            </a:r>
            <a:r>
              <a:rPr lang="en-GB" sz="1200" dirty="0">
                <a:latin typeface="LFC Sans" pitchFamily="2" charset="0"/>
                <a:cs typeface="LFC Sans" pitchFamily="2" charset="0"/>
                <a:hlinkClick r:id="rId9"/>
              </a:rPr>
              <a:t>https://www.liverpoolfc.com/info/report-safeguarding-concern</a:t>
            </a:r>
            <a:endParaRPr lang="en-GB" sz="1200" dirty="0">
              <a:latin typeface="LFC Sans" pitchFamily="2" charset="0"/>
              <a:cs typeface="LFC Sans" pitchFamily="2" charset="0"/>
            </a:endParaRPr>
          </a:p>
          <a:p>
            <a:endParaRPr lang="en-GB" sz="1200" dirty="0">
              <a:latin typeface="LFC Sans" pitchFamily="2" charset="0"/>
              <a:cs typeface="LFC Sans" pitchFamily="2" charset="0"/>
            </a:endParaRPr>
          </a:p>
          <a:p>
            <a:endParaRPr lang="en-GB" sz="1200" dirty="0">
              <a:latin typeface="LFC Sans" pitchFamily="2" charset="0"/>
              <a:cs typeface="LFC Sans" pitchFamily="2" charset="0"/>
            </a:endParaRPr>
          </a:p>
        </p:txBody>
      </p:sp>
    </p:spTree>
    <p:extLst>
      <p:ext uri="{BB962C8B-B14F-4D97-AF65-F5344CB8AC3E}">
        <p14:creationId xmlns:p14="http://schemas.microsoft.com/office/powerpoint/2010/main" val="412844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LFC Brand Colours">
      <a:dk1>
        <a:sysClr val="windowText" lastClr="000000"/>
      </a:dk1>
      <a:lt1>
        <a:sysClr val="window" lastClr="FFFFFF"/>
      </a:lt1>
      <a:dk2>
        <a:srgbClr val="44546A"/>
      </a:dk2>
      <a:lt2>
        <a:srgbClr val="F2F2F2"/>
      </a:lt2>
      <a:accent1>
        <a:srgbClr val="E31B23"/>
      </a:accent1>
      <a:accent2>
        <a:srgbClr val="009982"/>
      </a:accent2>
      <a:accent3>
        <a:srgbClr val="FFD700"/>
      </a:accent3>
      <a:accent4>
        <a:srgbClr val="B1953A"/>
      </a:accent4>
      <a:accent5>
        <a:srgbClr val="BEC0C2"/>
      </a:accent5>
      <a:accent6>
        <a:srgbClr val="000000"/>
      </a:accent6>
      <a:hlink>
        <a:srgbClr val="0563C1"/>
      </a:hlink>
      <a:folHlink>
        <a:srgbClr val="954F72"/>
      </a:folHlink>
    </a:clrScheme>
    <a:fontScheme name="LFC">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e ppt. template.pptx" id="{D53AE91E-E9F7-44AC-8461-5440ECF872ED}" vid="{8BD01BA1-7030-459C-88BA-EBE33594F0F1}"/>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06F8F63038A14F81A516F1A58B8221" ma:contentTypeVersion="16" ma:contentTypeDescription="Create a new document." ma:contentTypeScope="" ma:versionID="f717aaa8008de02fca641becb29c4745">
  <xsd:schema xmlns:xsd="http://www.w3.org/2001/XMLSchema" xmlns:xs="http://www.w3.org/2001/XMLSchema" xmlns:p="http://schemas.microsoft.com/office/2006/metadata/properties" xmlns:ns2="88303766-ff37-43db-82a5-9c230086c438" xmlns:ns3="aae101e3-3dc1-452a-a7a3-8e919a2ce470" targetNamespace="http://schemas.microsoft.com/office/2006/metadata/properties" ma:root="true" ma:fieldsID="d7728e7f70c05b62e26b07abea25db64" ns2:_="" ns3:_="">
    <xsd:import namespace="88303766-ff37-43db-82a5-9c230086c438"/>
    <xsd:import namespace="aae101e3-3dc1-452a-a7a3-8e919a2ce47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303766-ff37-43db-82a5-9c230086c4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461f9d2-d517-4045-a4bc-e8c31fe552a6"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e101e3-3dc1-452a-a7a3-8e919a2ce47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f72ed808-96ed-4d0d-8f3f-6d8c3b977240}" ma:internalName="TaxCatchAll" ma:showField="CatchAllData" ma:web="aae101e3-3dc1-452a-a7a3-8e919a2ce4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8303766-ff37-43db-82a5-9c230086c438">
      <Terms xmlns="http://schemas.microsoft.com/office/infopath/2007/PartnerControls"/>
    </lcf76f155ced4ddcb4097134ff3c332f>
    <TaxCatchAll xmlns="aae101e3-3dc1-452a-a7a3-8e919a2ce470" xsi:nil="true"/>
    <SharedWithUsers xmlns="aae101e3-3dc1-452a-a7a3-8e919a2ce470">
      <UserInfo>
        <DisplayName>Lorna Duckworth</DisplayName>
        <AccountId>14</AccountId>
        <AccountType/>
      </UserInfo>
      <UserInfo>
        <DisplayName>Kieran Baillie</DisplayName>
        <AccountId>35</AccountId>
        <AccountType/>
      </UserInfo>
      <UserInfo>
        <DisplayName>Victoria BuckleySmyth</DisplayName>
        <AccountId>24</AccountId>
        <AccountType/>
      </UserInfo>
      <UserInfo>
        <DisplayName>Andrew Powlesland</DisplayName>
        <AccountId>90</AccountId>
        <AccountType/>
      </UserInfo>
      <UserInfo>
        <DisplayName>Andrew Nicholas</DisplayName>
        <AccountId>105</AccountId>
        <AccountType/>
      </UserInfo>
      <UserInfo>
        <DisplayName>Heather Carroll</DisplayName>
        <AccountId>58</AccountId>
        <AccountType/>
      </UserInfo>
      <UserInfo>
        <DisplayName>Leandra Little</DisplayName>
        <AccountId>32</AccountId>
        <AccountType/>
      </UserInfo>
      <UserInfo>
        <DisplayName>Stephen Hale</DisplayName>
        <AccountId>49</AccountId>
        <AccountType/>
      </UserInfo>
      <UserInfo>
        <DisplayName>Becca Daley</DisplayName>
        <AccountId>106</AccountId>
        <AccountType/>
      </UserInfo>
      <UserInfo>
        <DisplayName>Nicola Fryer</DisplayName>
        <AccountId>12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151EB4-CF53-4AA2-9335-68E084046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303766-ff37-43db-82a5-9c230086c438"/>
    <ds:schemaRef ds:uri="aae101e3-3dc1-452a-a7a3-8e919a2ce4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0408B4F-4E1C-4CC6-812B-521B3FEA374C}">
  <ds:schemaRefs>
    <ds:schemaRef ds:uri="http://www.w3.org/XML/1998/namespace"/>
    <ds:schemaRef ds:uri="http://schemas.openxmlformats.org/package/2006/metadata/core-properties"/>
    <ds:schemaRef ds:uri="http://purl.org/dc/elements/1.1/"/>
    <ds:schemaRef ds:uri="http://purl.org/dc/terms/"/>
    <ds:schemaRef ds:uri="http://schemas.microsoft.com/office/2006/documentManagement/types"/>
    <ds:schemaRef ds:uri="aae101e3-3dc1-452a-a7a3-8e919a2ce470"/>
    <ds:schemaRef ds:uri="http://schemas.microsoft.com/office/infopath/2007/PartnerControls"/>
    <ds:schemaRef ds:uri="88303766-ff37-43db-82a5-9c230086c438"/>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AE7D371F-51AC-470F-B211-D9518E7EE3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9867</TotalTime>
  <Words>1339</Words>
  <Application>Microsoft Office PowerPoint</Application>
  <PresentationFormat>Widescreen</PresentationFormat>
  <Paragraphs>190</Paragraphs>
  <Slides>13</Slides>
  <Notes>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13</vt:i4>
      </vt:variant>
    </vt:vector>
  </HeadingPairs>
  <TitlesOfParts>
    <vt:vector size="22" baseType="lpstr">
      <vt:lpstr>LFC Serif</vt:lpstr>
      <vt:lpstr>Roboto</vt:lpstr>
      <vt:lpstr>LFC Sans</vt:lpstr>
      <vt:lpstr>LFC Serif Condensed</vt:lpstr>
      <vt:lpstr>Arial</vt:lpstr>
      <vt:lpstr>Roboto</vt:lpstr>
      <vt:lpstr>Office Theme</vt:lpstr>
      <vt:lpstr>1_Office Theme</vt:lpstr>
      <vt:lpstr>3_Office Theme</vt:lpstr>
      <vt:lpstr>Safeguarding Guide Adult’s Version</vt:lpstr>
      <vt:lpstr>Contents</vt:lpstr>
      <vt:lpstr>Introduction </vt:lpstr>
      <vt:lpstr>Safe at LFC – what is safeguarding adults?</vt:lpstr>
      <vt:lpstr>What is abuse</vt:lpstr>
      <vt:lpstr>Types of abuse</vt:lpstr>
      <vt:lpstr>Types of abuse</vt:lpstr>
      <vt:lpstr>What to do if you are worried</vt:lpstr>
      <vt:lpstr>What to do if you are worried</vt:lpstr>
      <vt:lpstr>Who to talk to at LFC</vt:lpstr>
      <vt:lpstr>Useful contacts</vt:lpstr>
      <vt:lpstr>Contact information for people who can help</vt:lpstr>
      <vt:lpstr>Contact information for people who can help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Safeguarding Recording Process</dc:title>
  <dc:creator>Kieran Baillie</dc:creator>
  <cp:lastModifiedBy>Stuart Hayes-Irvine</cp:lastModifiedBy>
  <cp:revision>8</cp:revision>
  <dcterms:created xsi:type="dcterms:W3CDTF">2024-03-01T11:48:17Z</dcterms:created>
  <dcterms:modified xsi:type="dcterms:W3CDTF">2026-04-22T11:53:54Z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0x0101006506F8F63038A14F81A516F1A58B8221</vt:lpwstr>
  </property>
  <property fmtid="{D5CDD505-2E9C-101B-9397-08002B2CF9AE}" pid="3" name="_dlc_DocIdItemGuid">
    <vt:lpwstr>97cf0f5b-6179-495c-9d80-7de834a4e1e7</vt:lpwstr>
  </property>
  <property fmtid="{D5CDD505-2E9C-101B-9397-08002B2CF9AE}" pid="4" name="MediaServiceImageTags">
    <vt:lpwstr/>
  </property>
</Properties>
</file>